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slides/slide4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8" r:id="rId2"/>
    <p:sldId id="256" r:id="rId3"/>
    <p:sldId id="257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</p:sldIdLst>
  <p:sldSz cx="9144000" cy="6858000" type="screen4x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85" d="100"/>
          <a:sy n="85" d="100"/>
        </p:scale>
        <p:origin x="-1524" y="-8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alphaModFix amt="84000"/>
            <a:lum/>
          </a:blip>
          <a:srcRect/>
          <a:stretch>
            <a:fillRect l="-25000" r="-2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6479F99-DAD7-43B5-A04B-836C62124B6F}" type="datetimeFigureOut">
              <a:rPr lang="zh-CN" altLang="en-US" smtClean="0"/>
              <a:t>2013-10-31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59BD14-9572-477B-AB62-107599840F4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3" Type="http://schemas.openxmlformats.org/officeDocument/2006/relationships/image" Target="../media/image3.jpeg"/><Relationship Id="rId7" Type="http://schemas.openxmlformats.org/officeDocument/2006/relationships/image" Target="../media/image7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Relationship Id="rId9" Type="http://schemas.openxmlformats.org/officeDocument/2006/relationships/image" Target="../media/image9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eg"/><Relationship Id="rId13" Type="http://schemas.openxmlformats.org/officeDocument/2006/relationships/image" Target="../media/image21.jpeg"/><Relationship Id="rId3" Type="http://schemas.openxmlformats.org/officeDocument/2006/relationships/image" Target="../media/image11.jpeg"/><Relationship Id="rId7" Type="http://schemas.openxmlformats.org/officeDocument/2006/relationships/image" Target="../media/image15.jpeg"/><Relationship Id="rId12" Type="http://schemas.openxmlformats.org/officeDocument/2006/relationships/image" Target="../media/image20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jpeg"/><Relationship Id="rId11" Type="http://schemas.openxmlformats.org/officeDocument/2006/relationships/image" Target="../media/image19.jpeg"/><Relationship Id="rId5" Type="http://schemas.openxmlformats.org/officeDocument/2006/relationships/image" Target="../media/image13.jpeg"/><Relationship Id="rId10" Type="http://schemas.openxmlformats.org/officeDocument/2006/relationships/image" Target="../media/image18.jpeg"/><Relationship Id="rId4" Type="http://schemas.openxmlformats.org/officeDocument/2006/relationships/image" Target="../media/image12.jpeg"/><Relationship Id="rId9" Type="http://schemas.openxmlformats.org/officeDocument/2006/relationships/image" Target="../media/image17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jpeg"/><Relationship Id="rId13" Type="http://schemas.openxmlformats.org/officeDocument/2006/relationships/image" Target="../media/image33.jpeg"/><Relationship Id="rId3" Type="http://schemas.openxmlformats.org/officeDocument/2006/relationships/image" Target="../media/image23.jpeg"/><Relationship Id="rId7" Type="http://schemas.openxmlformats.org/officeDocument/2006/relationships/image" Target="../media/image27.jpeg"/><Relationship Id="rId12" Type="http://schemas.openxmlformats.org/officeDocument/2006/relationships/image" Target="../media/image32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jpeg"/><Relationship Id="rId11" Type="http://schemas.openxmlformats.org/officeDocument/2006/relationships/image" Target="../media/image31.jpeg"/><Relationship Id="rId5" Type="http://schemas.openxmlformats.org/officeDocument/2006/relationships/image" Target="../media/image25.jpeg"/><Relationship Id="rId10" Type="http://schemas.openxmlformats.org/officeDocument/2006/relationships/image" Target="../media/image30.jpeg"/><Relationship Id="rId4" Type="http://schemas.openxmlformats.org/officeDocument/2006/relationships/image" Target="../media/image24.jpeg"/><Relationship Id="rId9" Type="http://schemas.openxmlformats.org/officeDocument/2006/relationships/image" Target="../media/image29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1" name="Picture 9" descr="C:\Documents and Settings\Administrator\桌面\地界各国图景\m_1319727342464.pn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285984" y="2214554"/>
            <a:ext cx="5357850" cy="4012487"/>
          </a:xfrm>
          <a:prstGeom prst="rect">
            <a:avLst/>
          </a:prstGeom>
          <a:noFill/>
        </p:spPr>
      </p:pic>
      <p:pic>
        <p:nvPicPr>
          <p:cNvPr id="3074" name="Picture 2" descr="C:\Documents and Settings\Administrator\桌面\地界各国图景\卖萌的中国省份\四川.jp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14348" y="4286256"/>
            <a:ext cx="2349869" cy="1800000"/>
          </a:xfrm>
          <a:prstGeom prst="rect">
            <a:avLst/>
          </a:prstGeom>
          <a:noFill/>
        </p:spPr>
      </p:pic>
      <p:pic>
        <p:nvPicPr>
          <p:cNvPr id="3075" name="Picture 3" descr="C:\Documents and Settings\Administrator\桌面\地界各国图景\卖萌的中国省份\天津.jpg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260686" y="714356"/>
            <a:ext cx="2059497" cy="1800000"/>
          </a:xfrm>
          <a:prstGeom prst="rect">
            <a:avLst/>
          </a:prstGeom>
          <a:noFill/>
        </p:spPr>
      </p:pic>
      <p:pic>
        <p:nvPicPr>
          <p:cNvPr id="3076" name="Picture 4" descr="C:\Documents and Settings\Administrator\桌面\地界各国图景\卖萌的中国省份\西藏.jpg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85786" y="2500306"/>
            <a:ext cx="2013423" cy="1800000"/>
          </a:xfrm>
          <a:prstGeom prst="rect">
            <a:avLst/>
          </a:prstGeom>
          <a:noFill/>
        </p:spPr>
      </p:pic>
      <p:pic>
        <p:nvPicPr>
          <p:cNvPr id="3077" name="Picture 5" descr="C:\Documents and Settings\Administrator\桌面\地界各国图景\卖萌的中国省份\新疆.jpg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000760" y="714356"/>
            <a:ext cx="1969365" cy="1800000"/>
          </a:xfrm>
          <a:prstGeom prst="rect">
            <a:avLst/>
          </a:prstGeom>
          <a:noFill/>
        </p:spPr>
      </p:pic>
      <p:pic>
        <p:nvPicPr>
          <p:cNvPr id="3078" name="Picture 6" descr="C:\Documents and Settings\Administrator\桌面\地界各国图景\卖萌的中国省份\云南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278319" y="714356"/>
            <a:ext cx="2301790" cy="1800000"/>
          </a:xfrm>
          <a:prstGeom prst="rect">
            <a:avLst/>
          </a:prstGeom>
          <a:noFill/>
        </p:spPr>
      </p:pic>
      <p:pic>
        <p:nvPicPr>
          <p:cNvPr id="3079" name="Picture 7" descr="C:\Documents and Settings\Administrator\桌面\地界各国图景\卖萌的中国省份\浙江.jpg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79560" y="714356"/>
            <a:ext cx="1818182" cy="1800000"/>
          </a:xfrm>
          <a:prstGeom prst="rect">
            <a:avLst/>
          </a:prstGeom>
          <a:noFill/>
        </p:spPr>
      </p:pic>
      <p:pic>
        <p:nvPicPr>
          <p:cNvPr id="3080" name="Picture 8" descr="C:\Documents and Settings\Administrator\桌面\地界各国图景\卖萌的中国省份\重庆.jp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143636" y="4357694"/>
            <a:ext cx="1844262" cy="1800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甘肃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468313" y="836613"/>
            <a:ext cx="7777162" cy="5265737"/>
            <a:chOff x="612" y="1344"/>
            <a:chExt cx="2602" cy="1762"/>
          </a:xfrm>
        </p:grpSpPr>
        <p:sp>
          <p:nvSpPr>
            <p:cNvPr id="10245" name="AutoShape 5"/>
            <p:cNvSpPr>
              <a:spLocks noChangeAspect="1" noChangeArrowheads="1" noTextEdit="1"/>
            </p:cNvSpPr>
            <p:nvPr/>
          </p:nvSpPr>
          <p:spPr bwMode="auto">
            <a:xfrm>
              <a:off x="612" y="1344"/>
              <a:ext cx="2602" cy="17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632" y="1368"/>
              <a:ext cx="2556" cy="1714"/>
            </a:xfrm>
            <a:custGeom>
              <a:avLst/>
              <a:gdLst/>
              <a:ahLst/>
              <a:cxnLst>
                <a:cxn ang="0">
                  <a:pos x="960" y="318"/>
                </a:cxn>
                <a:cxn ang="0">
                  <a:pos x="1084" y="360"/>
                </a:cxn>
                <a:cxn ang="0">
                  <a:pos x="1016" y="500"/>
                </a:cxn>
                <a:cxn ang="0">
                  <a:pos x="1140" y="518"/>
                </a:cxn>
                <a:cxn ang="0">
                  <a:pos x="1240" y="574"/>
                </a:cxn>
                <a:cxn ang="0">
                  <a:pos x="1322" y="634"/>
                </a:cxn>
                <a:cxn ang="0">
                  <a:pos x="1408" y="646"/>
                </a:cxn>
                <a:cxn ang="0">
                  <a:pos x="1700" y="444"/>
                </a:cxn>
                <a:cxn ang="0">
                  <a:pos x="1682" y="704"/>
                </a:cxn>
                <a:cxn ang="0">
                  <a:pos x="1864" y="826"/>
                </a:cxn>
                <a:cxn ang="0">
                  <a:pos x="1986" y="876"/>
                </a:cxn>
                <a:cxn ang="0">
                  <a:pos x="2032" y="1038"/>
                </a:cxn>
                <a:cxn ang="0">
                  <a:pos x="2106" y="1082"/>
                </a:cxn>
                <a:cxn ang="0">
                  <a:pos x="2226" y="1030"/>
                </a:cxn>
                <a:cxn ang="0">
                  <a:pos x="2274" y="980"/>
                </a:cxn>
                <a:cxn ang="0">
                  <a:pos x="2190" y="926"/>
                </a:cxn>
                <a:cxn ang="0">
                  <a:pos x="2176" y="818"/>
                </a:cxn>
                <a:cxn ang="0">
                  <a:pos x="2268" y="770"/>
                </a:cxn>
                <a:cxn ang="0">
                  <a:pos x="2394" y="800"/>
                </a:cxn>
                <a:cxn ang="0">
                  <a:pos x="2528" y="904"/>
                </a:cxn>
                <a:cxn ang="0">
                  <a:pos x="2448" y="1076"/>
                </a:cxn>
                <a:cxn ang="0">
                  <a:pos x="2464" y="1122"/>
                </a:cxn>
                <a:cxn ang="0">
                  <a:pos x="2328" y="1148"/>
                </a:cxn>
                <a:cxn ang="0">
                  <a:pos x="2280" y="1212"/>
                </a:cxn>
                <a:cxn ang="0">
                  <a:pos x="2326" y="1308"/>
                </a:cxn>
                <a:cxn ang="0">
                  <a:pos x="2314" y="1344"/>
                </a:cxn>
                <a:cxn ang="0">
                  <a:pos x="2330" y="1422"/>
                </a:cxn>
                <a:cxn ang="0">
                  <a:pos x="2274" y="1456"/>
                </a:cxn>
                <a:cxn ang="0">
                  <a:pos x="2274" y="1578"/>
                </a:cxn>
                <a:cxn ang="0">
                  <a:pos x="2138" y="1688"/>
                </a:cxn>
                <a:cxn ang="0">
                  <a:pos x="2014" y="1590"/>
                </a:cxn>
                <a:cxn ang="0">
                  <a:pos x="1934" y="1534"/>
                </a:cxn>
                <a:cxn ang="0">
                  <a:pos x="1844" y="1540"/>
                </a:cxn>
                <a:cxn ang="0">
                  <a:pos x="1730" y="1470"/>
                </a:cxn>
                <a:cxn ang="0">
                  <a:pos x="1692" y="1524"/>
                </a:cxn>
                <a:cxn ang="0">
                  <a:pos x="1714" y="1612"/>
                </a:cxn>
                <a:cxn ang="0">
                  <a:pos x="1666" y="1692"/>
                </a:cxn>
                <a:cxn ang="0">
                  <a:pos x="1630" y="1646"/>
                </a:cxn>
                <a:cxn ang="0">
                  <a:pos x="1554" y="1614"/>
                </a:cxn>
                <a:cxn ang="0">
                  <a:pos x="1484" y="1594"/>
                </a:cxn>
                <a:cxn ang="0">
                  <a:pos x="1480" y="1504"/>
                </a:cxn>
                <a:cxn ang="0">
                  <a:pos x="1616" y="1520"/>
                </a:cxn>
                <a:cxn ang="0">
                  <a:pos x="1628" y="1314"/>
                </a:cxn>
                <a:cxn ang="0">
                  <a:pos x="1674" y="1228"/>
                </a:cxn>
                <a:cxn ang="0">
                  <a:pos x="1682" y="1088"/>
                </a:cxn>
                <a:cxn ang="0">
                  <a:pos x="1596" y="982"/>
                </a:cxn>
                <a:cxn ang="0">
                  <a:pos x="1492" y="880"/>
                </a:cxn>
                <a:cxn ang="0">
                  <a:pos x="1398" y="828"/>
                </a:cxn>
                <a:cxn ang="0">
                  <a:pos x="1264" y="790"/>
                </a:cxn>
                <a:cxn ang="0">
                  <a:pos x="1152" y="744"/>
                </a:cxn>
                <a:cxn ang="0">
                  <a:pos x="1050" y="742"/>
                </a:cxn>
                <a:cxn ang="0">
                  <a:pos x="942" y="666"/>
                </a:cxn>
                <a:cxn ang="0">
                  <a:pos x="874" y="684"/>
                </a:cxn>
                <a:cxn ang="0">
                  <a:pos x="682" y="688"/>
                </a:cxn>
                <a:cxn ang="0">
                  <a:pos x="674" y="822"/>
                </a:cxn>
                <a:cxn ang="0">
                  <a:pos x="602" y="908"/>
                </a:cxn>
                <a:cxn ang="0">
                  <a:pos x="440" y="900"/>
                </a:cxn>
                <a:cxn ang="0">
                  <a:pos x="294" y="842"/>
                </a:cxn>
                <a:cxn ang="0">
                  <a:pos x="134" y="824"/>
                </a:cxn>
                <a:cxn ang="0">
                  <a:pos x="12" y="762"/>
                </a:cxn>
                <a:cxn ang="0">
                  <a:pos x="130" y="496"/>
                </a:cxn>
                <a:cxn ang="0">
                  <a:pos x="352" y="276"/>
                </a:cxn>
                <a:cxn ang="0">
                  <a:pos x="448" y="150"/>
                </a:cxn>
              </a:cxnLst>
              <a:rect l="0" t="0" r="r" b="b"/>
              <a:pathLst>
                <a:path w="2556" h="1714">
                  <a:moveTo>
                    <a:pt x="670" y="250"/>
                  </a:moveTo>
                  <a:lnTo>
                    <a:pt x="810" y="330"/>
                  </a:lnTo>
                  <a:lnTo>
                    <a:pt x="824" y="402"/>
                  </a:lnTo>
                  <a:lnTo>
                    <a:pt x="862" y="374"/>
                  </a:lnTo>
                  <a:lnTo>
                    <a:pt x="844" y="358"/>
                  </a:lnTo>
                  <a:lnTo>
                    <a:pt x="858" y="348"/>
                  </a:lnTo>
                  <a:lnTo>
                    <a:pt x="890" y="382"/>
                  </a:lnTo>
                  <a:lnTo>
                    <a:pt x="880" y="352"/>
                  </a:lnTo>
                  <a:lnTo>
                    <a:pt x="912" y="334"/>
                  </a:lnTo>
                  <a:lnTo>
                    <a:pt x="912" y="334"/>
                  </a:lnTo>
                  <a:lnTo>
                    <a:pt x="914" y="340"/>
                  </a:lnTo>
                  <a:lnTo>
                    <a:pt x="920" y="352"/>
                  </a:lnTo>
                  <a:lnTo>
                    <a:pt x="924" y="354"/>
                  </a:lnTo>
                  <a:lnTo>
                    <a:pt x="928" y="354"/>
                  </a:lnTo>
                  <a:lnTo>
                    <a:pt x="932" y="348"/>
                  </a:lnTo>
                  <a:lnTo>
                    <a:pt x="938" y="336"/>
                  </a:lnTo>
                  <a:lnTo>
                    <a:pt x="936" y="316"/>
                  </a:lnTo>
                  <a:lnTo>
                    <a:pt x="936" y="316"/>
                  </a:lnTo>
                  <a:lnTo>
                    <a:pt x="944" y="318"/>
                  </a:lnTo>
                  <a:lnTo>
                    <a:pt x="960" y="318"/>
                  </a:lnTo>
                  <a:lnTo>
                    <a:pt x="970" y="316"/>
                  </a:lnTo>
                  <a:lnTo>
                    <a:pt x="980" y="314"/>
                  </a:lnTo>
                  <a:lnTo>
                    <a:pt x="988" y="308"/>
                  </a:lnTo>
                  <a:lnTo>
                    <a:pt x="994" y="300"/>
                  </a:lnTo>
                  <a:lnTo>
                    <a:pt x="994" y="296"/>
                  </a:lnTo>
                  <a:lnTo>
                    <a:pt x="994" y="296"/>
                  </a:lnTo>
                  <a:lnTo>
                    <a:pt x="1004" y="294"/>
                  </a:lnTo>
                  <a:lnTo>
                    <a:pt x="1026" y="292"/>
                  </a:lnTo>
                  <a:lnTo>
                    <a:pt x="1038" y="292"/>
                  </a:lnTo>
                  <a:lnTo>
                    <a:pt x="1050" y="292"/>
                  </a:lnTo>
                  <a:lnTo>
                    <a:pt x="1062" y="294"/>
                  </a:lnTo>
                  <a:lnTo>
                    <a:pt x="1070" y="298"/>
                  </a:lnTo>
                  <a:lnTo>
                    <a:pt x="1070" y="298"/>
                  </a:lnTo>
                  <a:lnTo>
                    <a:pt x="1076" y="304"/>
                  </a:lnTo>
                  <a:lnTo>
                    <a:pt x="1082" y="310"/>
                  </a:lnTo>
                  <a:lnTo>
                    <a:pt x="1086" y="318"/>
                  </a:lnTo>
                  <a:lnTo>
                    <a:pt x="1090" y="328"/>
                  </a:lnTo>
                  <a:lnTo>
                    <a:pt x="1090" y="340"/>
                  </a:lnTo>
                  <a:lnTo>
                    <a:pt x="1086" y="352"/>
                  </a:lnTo>
                  <a:lnTo>
                    <a:pt x="1084" y="360"/>
                  </a:lnTo>
                  <a:lnTo>
                    <a:pt x="1078" y="366"/>
                  </a:lnTo>
                  <a:lnTo>
                    <a:pt x="1078" y="366"/>
                  </a:lnTo>
                  <a:lnTo>
                    <a:pt x="1076" y="372"/>
                  </a:lnTo>
                  <a:lnTo>
                    <a:pt x="1078" y="382"/>
                  </a:lnTo>
                  <a:lnTo>
                    <a:pt x="1080" y="394"/>
                  </a:lnTo>
                  <a:lnTo>
                    <a:pt x="1080" y="394"/>
                  </a:lnTo>
                  <a:lnTo>
                    <a:pt x="1082" y="404"/>
                  </a:lnTo>
                  <a:lnTo>
                    <a:pt x="1082" y="412"/>
                  </a:lnTo>
                  <a:lnTo>
                    <a:pt x="1080" y="422"/>
                  </a:lnTo>
                  <a:lnTo>
                    <a:pt x="1076" y="430"/>
                  </a:lnTo>
                  <a:lnTo>
                    <a:pt x="1068" y="448"/>
                  </a:lnTo>
                  <a:lnTo>
                    <a:pt x="1056" y="464"/>
                  </a:lnTo>
                  <a:lnTo>
                    <a:pt x="1056" y="464"/>
                  </a:lnTo>
                  <a:lnTo>
                    <a:pt x="1038" y="482"/>
                  </a:lnTo>
                  <a:lnTo>
                    <a:pt x="1030" y="488"/>
                  </a:lnTo>
                  <a:lnTo>
                    <a:pt x="1008" y="494"/>
                  </a:lnTo>
                  <a:lnTo>
                    <a:pt x="1008" y="494"/>
                  </a:lnTo>
                  <a:lnTo>
                    <a:pt x="1008" y="496"/>
                  </a:lnTo>
                  <a:lnTo>
                    <a:pt x="1010" y="498"/>
                  </a:lnTo>
                  <a:lnTo>
                    <a:pt x="1016" y="500"/>
                  </a:lnTo>
                  <a:lnTo>
                    <a:pt x="1032" y="500"/>
                  </a:lnTo>
                  <a:lnTo>
                    <a:pt x="1032" y="500"/>
                  </a:lnTo>
                  <a:lnTo>
                    <a:pt x="1038" y="500"/>
                  </a:lnTo>
                  <a:lnTo>
                    <a:pt x="1050" y="500"/>
                  </a:lnTo>
                  <a:lnTo>
                    <a:pt x="1068" y="502"/>
                  </a:lnTo>
                  <a:lnTo>
                    <a:pt x="1076" y="506"/>
                  </a:lnTo>
                  <a:lnTo>
                    <a:pt x="1084" y="510"/>
                  </a:lnTo>
                  <a:lnTo>
                    <a:pt x="1084" y="510"/>
                  </a:lnTo>
                  <a:lnTo>
                    <a:pt x="1092" y="514"/>
                  </a:lnTo>
                  <a:lnTo>
                    <a:pt x="1100" y="518"/>
                  </a:lnTo>
                  <a:lnTo>
                    <a:pt x="1106" y="518"/>
                  </a:lnTo>
                  <a:lnTo>
                    <a:pt x="1112" y="516"/>
                  </a:lnTo>
                  <a:lnTo>
                    <a:pt x="1122" y="512"/>
                  </a:lnTo>
                  <a:lnTo>
                    <a:pt x="1124" y="510"/>
                  </a:lnTo>
                  <a:lnTo>
                    <a:pt x="1124" y="510"/>
                  </a:lnTo>
                  <a:lnTo>
                    <a:pt x="1128" y="510"/>
                  </a:lnTo>
                  <a:lnTo>
                    <a:pt x="1132" y="510"/>
                  </a:lnTo>
                  <a:lnTo>
                    <a:pt x="1136" y="512"/>
                  </a:lnTo>
                  <a:lnTo>
                    <a:pt x="1138" y="514"/>
                  </a:lnTo>
                  <a:lnTo>
                    <a:pt x="1140" y="518"/>
                  </a:lnTo>
                  <a:lnTo>
                    <a:pt x="1140" y="524"/>
                  </a:lnTo>
                  <a:lnTo>
                    <a:pt x="1140" y="524"/>
                  </a:lnTo>
                  <a:lnTo>
                    <a:pt x="1142" y="536"/>
                  </a:lnTo>
                  <a:lnTo>
                    <a:pt x="1144" y="540"/>
                  </a:lnTo>
                  <a:lnTo>
                    <a:pt x="1146" y="542"/>
                  </a:lnTo>
                  <a:lnTo>
                    <a:pt x="1154" y="546"/>
                  </a:lnTo>
                  <a:lnTo>
                    <a:pt x="1164" y="546"/>
                  </a:lnTo>
                  <a:lnTo>
                    <a:pt x="1164" y="546"/>
                  </a:lnTo>
                  <a:lnTo>
                    <a:pt x="1168" y="546"/>
                  </a:lnTo>
                  <a:lnTo>
                    <a:pt x="1172" y="548"/>
                  </a:lnTo>
                  <a:lnTo>
                    <a:pt x="1176" y="552"/>
                  </a:lnTo>
                  <a:lnTo>
                    <a:pt x="1178" y="558"/>
                  </a:lnTo>
                  <a:lnTo>
                    <a:pt x="1180" y="560"/>
                  </a:lnTo>
                  <a:lnTo>
                    <a:pt x="1182" y="564"/>
                  </a:lnTo>
                  <a:lnTo>
                    <a:pt x="1234" y="554"/>
                  </a:lnTo>
                  <a:lnTo>
                    <a:pt x="1234" y="554"/>
                  </a:lnTo>
                  <a:lnTo>
                    <a:pt x="1234" y="552"/>
                  </a:lnTo>
                  <a:lnTo>
                    <a:pt x="1236" y="554"/>
                  </a:lnTo>
                  <a:lnTo>
                    <a:pt x="1236" y="560"/>
                  </a:lnTo>
                  <a:lnTo>
                    <a:pt x="1240" y="574"/>
                  </a:lnTo>
                  <a:lnTo>
                    <a:pt x="1240" y="574"/>
                  </a:lnTo>
                  <a:lnTo>
                    <a:pt x="1242" y="594"/>
                  </a:lnTo>
                  <a:lnTo>
                    <a:pt x="1246" y="612"/>
                  </a:lnTo>
                  <a:lnTo>
                    <a:pt x="1250" y="628"/>
                  </a:lnTo>
                  <a:lnTo>
                    <a:pt x="1250" y="628"/>
                  </a:lnTo>
                  <a:lnTo>
                    <a:pt x="1252" y="624"/>
                  </a:lnTo>
                  <a:lnTo>
                    <a:pt x="1258" y="620"/>
                  </a:lnTo>
                  <a:lnTo>
                    <a:pt x="1260" y="618"/>
                  </a:lnTo>
                  <a:lnTo>
                    <a:pt x="1262" y="620"/>
                  </a:lnTo>
                  <a:lnTo>
                    <a:pt x="1264" y="624"/>
                  </a:lnTo>
                  <a:lnTo>
                    <a:pt x="1266" y="634"/>
                  </a:lnTo>
                  <a:lnTo>
                    <a:pt x="1266" y="634"/>
                  </a:lnTo>
                  <a:lnTo>
                    <a:pt x="1280" y="628"/>
                  </a:lnTo>
                  <a:lnTo>
                    <a:pt x="1290" y="622"/>
                  </a:lnTo>
                  <a:lnTo>
                    <a:pt x="1296" y="616"/>
                  </a:lnTo>
                  <a:lnTo>
                    <a:pt x="1302" y="610"/>
                  </a:lnTo>
                  <a:lnTo>
                    <a:pt x="1304" y="628"/>
                  </a:lnTo>
                  <a:lnTo>
                    <a:pt x="1304" y="628"/>
                  </a:lnTo>
                  <a:lnTo>
                    <a:pt x="1310" y="630"/>
                  </a:lnTo>
                  <a:lnTo>
                    <a:pt x="1322" y="634"/>
                  </a:lnTo>
                  <a:lnTo>
                    <a:pt x="1328" y="638"/>
                  </a:lnTo>
                  <a:lnTo>
                    <a:pt x="1330" y="642"/>
                  </a:lnTo>
                  <a:lnTo>
                    <a:pt x="1330" y="646"/>
                  </a:lnTo>
                  <a:lnTo>
                    <a:pt x="1326" y="654"/>
                  </a:lnTo>
                  <a:lnTo>
                    <a:pt x="1338" y="658"/>
                  </a:lnTo>
                  <a:lnTo>
                    <a:pt x="1344" y="654"/>
                  </a:lnTo>
                  <a:lnTo>
                    <a:pt x="1348" y="656"/>
                  </a:lnTo>
                  <a:lnTo>
                    <a:pt x="1356" y="658"/>
                  </a:lnTo>
                  <a:lnTo>
                    <a:pt x="1368" y="660"/>
                  </a:lnTo>
                  <a:lnTo>
                    <a:pt x="1372" y="666"/>
                  </a:lnTo>
                  <a:lnTo>
                    <a:pt x="1372" y="666"/>
                  </a:lnTo>
                  <a:lnTo>
                    <a:pt x="1380" y="662"/>
                  </a:lnTo>
                  <a:lnTo>
                    <a:pt x="1386" y="662"/>
                  </a:lnTo>
                  <a:lnTo>
                    <a:pt x="1390" y="662"/>
                  </a:lnTo>
                  <a:lnTo>
                    <a:pt x="1394" y="664"/>
                  </a:lnTo>
                  <a:lnTo>
                    <a:pt x="1394" y="664"/>
                  </a:lnTo>
                  <a:lnTo>
                    <a:pt x="1398" y="666"/>
                  </a:lnTo>
                  <a:lnTo>
                    <a:pt x="1400" y="666"/>
                  </a:lnTo>
                  <a:lnTo>
                    <a:pt x="1404" y="658"/>
                  </a:lnTo>
                  <a:lnTo>
                    <a:pt x="1408" y="646"/>
                  </a:lnTo>
                  <a:lnTo>
                    <a:pt x="1408" y="646"/>
                  </a:lnTo>
                  <a:lnTo>
                    <a:pt x="1418" y="626"/>
                  </a:lnTo>
                  <a:lnTo>
                    <a:pt x="1426" y="612"/>
                  </a:lnTo>
                  <a:lnTo>
                    <a:pt x="1430" y="608"/>
                  </a:lnTo>
                  <a:lnTo>
                    <a:pt x="1432" y="606"/>
                  </a:lnTo>
                  <a:lnTo>
                    <a:pt x="1428" y="600"/>
                  </a:lnTo>
                  <a:lnTo>
                    <a:pt x="1388" y="574"/>
                  </a:lnTo>
                  <a:lnTo>
                    <a:pt x="1476" y="524"/>
                  </a:lnTo>
                  <a:lnTo>
                    <a:pt x="1510" y="534"/>
                  </a:lnTo>
                  <a:lnTo>
                    <a:pt x="1564" y="540"/>
                  </a:lnTo>
                  <a:lnTo>
                    <a:pt x="1564" y="524"/>
                  </a:lnTo>
                  <a:lnTo>
                    <a:pt x="1604" y="484"/>
                  </a:lnTo>
                  <a:lnTo>
                    <a:pt x="1604" y="484"/>
                  </a:lnTo>
                  <a:lnTo>
                    <a:pt x="1634" y="462"/>
                  </a:lnTo>
                  <a:lnTo>
                    <a:pt x="1656" y="446"/>
                  </a:lnTo>
                  <a:lnTo>
                    <a:pt x="1666" y="442"/>
                  </a:lnTo>
                  <a:lnTo>
                    <a:pt x="1674" y="440"/>
                  </a:lnTo>
                  <a:lnTo>
                    <a:pt x="1674" y="440"/>
                  </a:lnTo>
                  <a:lnTo>
                    <a:pt x="1694" y="444"/>
                  </a:lnTo>
                  <a:lnTo>
                    <a:pt x="1700" y="444"/>
                  </a:lnTo>
                  <a:lnTo>
                    <a:pt x="1700" y="472"/>
                  </a:lnTo>
                  <a:lnTo>
                    <a:pt x="1732" y="490"/>
                  </a:lnTo>
                  <a:lnTo>
                    <a:pt x="1734" y="530"/>
                  </a:lnTo>
                  <a:lnTo>
                    <a:pt x="1734" y="530"/>
                  </a:lnTo>
                  <a:lnTo>
                    <a:pt x="1732" y="530"/>
                  </a:lnTo>
                  <a:lnTo>
                    <a:pt x="1728" y="532"/>
                  </a:lnTo>
                  <a:lnTo>
                    <a:pt x="1726" y="536"/>
                  </a:lnTo>
                  <a:lnTo>
                    <a:pt x="1720" y="544"/>
                  </a:lnTo>
                  <a:lnTo>
                    <a:pt x="1716" y="554"/>
                  </a:lnTo>
                  <a:lnTo>
                    <a:pt x="1712" y="570"/>
                  </a:lnTo>
                  <a:lnTo>
                    <a:pt x="1708" y="590"/>
                  </a:lnTo>
                  <a:lnTo>
                    <a:pt x="1708" y="590"/>
                  </a:lnTo>
                  <a:lnTo>
                    <a:pt x="1692" y="610"/>
                  </a:lnTo>
                  <a:lnTo>
                    <a:pt x="1692" y="610"/>
                  </a:lnTo>
                  <a:lnTo>
                    <a:pt x="1670" y="634"/>
                  </a:lnTo>
                  <a:lnTo>
                    <a:pt x="1658" y="646"/>
                  </a:lnTo>
                  <a:lnTo>
                    <a:pt x="1654" y="652"/>
                  </a:lnTo>
                  <a:lnTo>
                    <a:pt x="1654" y="658"/>
                  </a:lnTo>
                  <a:lnTo>
                    <a:pt x="1668" y="678"/>
                  </a:lnTo>
                  <a:lnTo>
                    <a:pt x="1682" y="704"/>
                  </a:lnTo>
                  <a:lnTo>
                    <a:pt x="1658" y="718"/>
                  </a:lnTo>
                  <a:lnTo>
                    <a:pt x="1674" y="758"/>
                  </a:lnTo>
                  <a:lnTo>
                    <a:pt x="1674" y="758"/>
                  </a:lnTo>
                  <a:lnTo>
                    <a:pt x="1684" y="760"/>
                  </a:lnTo>
                  <a:lnTo>
                    <a:pt x="1710" y="768"/>
                  </a:lnTo>
                  <a:lnTo>
                    <a:pt x="1728" y="776"/>
                  </a:lnTo>
                  <a:lnTo>
                    <a:pt x="1748" y="786"/>
                  </a:lnTo>
                  <a:lnTo>
                    <a:pt x="1772" y="800"/>
                  </a:lnTo>
                  <a:lnTo>
                    <a:pt x="1798" y="816"/>
                  </a:lnTo>
                  <a:lnTo>
                    <a:pt x="1798" y="816"/>
                  </a:lnTo>
                  <a:lnTo>
                    <a:pt x="1800" y="816"/>
                  </a:lnTo>
                  <a:lnTo>
                    <a:pt x="1806" y="814"/>
                  </a:lnTo>
                  <a:lnTo>
                    <a:pt x="1814" y="812"/>
                  </a:lnTo>
                  <a:lnTo>
                    <a:pt x="1822" y="804"/>
                  </a:lnTo>
                  <a:lnTo>
                    <a:pt x="1822" y="804"/>
                  </a:lnTo>
                  <a:lnTo>
                    <a:pt x="1842" y="802"/>
                  </a:lnTo>
                  <a:lnTo>
                    <a:pt x="1856" y="802"/>
                  </a:lnTo>
                  <a:lnTo>
                    <a:pt x="1866" y="800"/>
                  </a:lnTo>
                  <a:lnTo>
                    <a:pt x="1876" y="814"/>
                  </a:lnTo>
                  <a:lnTo>
                    <a:pt x="1864" y="826"/>
                  </a:lnTo>
                  <a:lnTo>
                    <a:pt x="1864" y="826"/>
                  </a:lnTo>
                  <a:lnTo>
                    <a:pt x="1866" y="830"/>
                  </a:lnTo>
                  <a:lnTo>
                    <a:pt x="1868" y="836"/>
                  </a:lnTo>
                  <a:lnTo>
                    <a:pt x="1872" y="838"/>
                  </a:lnTo>
                  <a:lnTo>
                    <a:pt x="1874" y="840"/>
                  </a:lnTo>
                  <a:lnTo>
                    <a:pt x="1878" y="840"/>
                  </a:lnTo>
                  <a:lnTo>
                    <a:pt x="1882" y="838"/>
                  </a:lnTo>
                  <a:lnTo>
                    <a:pt x="1882" y="838"/>
                  </a:lnTo>
                  <a:lnTo>
                    <a:pt x="1898" y="826"/>
                  </a:lnTo>
                  <a:lnTo>
                    <a:pt x="1918" y="844"/>
                  </a:lnTo>
                  <a:lnTo>
                    <a:pt x="1950" y="852"/>
                  </a:lnTo>
                  <a:lnTo>
                    <a:pt x="1950" y="852"/>
                  </a:lnTo>
                  <a:lnTo>
                    <a:pt x="1958" y="860"/>
                  </a:lnTo>
                  <a:lnTo>
                    <a:pt x="1964" y="868"/>
                  </a:lnTo>
                  <a:lnTo>
                    <a:pt x="1966" y="872"/>
                  </a:lnTo>
                  <a:lnTo>
                    <a:pt x="1966" y="872"/>
                  </a:lnTo>
                  <a:lnTo>
                    <a:pt x="1966" y="874"/>
                  </a:lnTo>
                  <a:lnTo>
                    <a:pt x="1970" y="876"/>
                  </a:lnTo>
                  <a:lnTo>
                    <a:pt x="1976" y="876"/>
                  </a:lnTo>
                  <a:lnTo>
                    <a:pt x="1986" y="876"/>
                  </a:lnTo>
                  <a:lnTo>
                    <a:pt x="1986" y="876"/>
                  </a:lnTo>
                  <a:lnTo>
                    <a:pt x="1988" y="878"/>
                  </a:lnTo>
                  <a:lnTo>
                    <a:pt x="1992" y="882"/>
                  </a:lnTo>
                  <a:lnTo>
                    <a:pt x="1994" y="888"/>
                  </a:lnTo>
                  <a:lnTo>
                    <a:pt x="1994" y="892"/>
                  </a:lnTo>
                  <a:lnTo>
                    <a:pt x="1990" y="900"/>
                  </a:lnTo>
                  <a:lnTo>
                    <a:pt x="1986" y="908"/>
                  </a:lnTo>
                  <a:lnTo>
                    <a:pt x="1986" y="908"/>
                  </a:lnTo>
                  <a:lnTo>
                    <a:pt x="1984" y="914"/>
                  </a:lnTo>
                  <a:lnTo>
                    <a:pt x="1986" y="918"/>
                  </a:lnTo>
                  <a:lnTo>
                    <a:pt x="1986" y="926"/>
                  </a:lnTo>
                  <a:lnTo>
                    <a:pt x="1990" y="932"/>
                  </a:lnTo>
                  <a:lnTo>
                    <a:pt x="1996" y="938"/>
                  </a:lnTo>
                  <a:lnTo>
                    <a:pt x="2004" y="942"/>
                  </a:lnTo>
                  <a:lnTo>
                    <a:pt x="2016" y="944"/>
                  </a:lnTo>
                  <a:lnTo>
                    <a:pt x="2052" y="1002"/>
                  </a:lnTo>
                  <a:lnTo>
                    <a:pt x="2052" y="1006"/>
                  </a:lnTo>
                  <a:lnTo>
                    <a:pt x="2030" y="1032"/>
                  </a:lnTo>
                  <a:lnTo>
                    <a:pt x="2030" y="1032"/>
                  </a:lnTo>
                  <a:lnTo>
                    <a:pt x="2032" y="1038"/>
                  </a:lnTo>
                  <a:lnTo>
                    <a:pt x="2032" y="1048"/>
                  </a:lnTo>
                  <a:lnTo>
                    <a:pt x="2036" y="1058"/>
                  </a:lnTo>
                  <a:lnTo>
                    <a:pt x="2038" y="1064"/>
                  </a:lnTo>
                  <a:lnTo>
                    <a:pt x="2044" y="1066"/>
                  </a:lnTo>
                  <a:lnTo>
                    <a:pt x="2056" y="1068"/>
                  </a:lnTo>
                  <a:lnTo>
                    <a:pt x="2056" y="1068"/>
                  </a:lnTo>
                  <a:lnTo>
                    <a:pt x="2058" y="1074"/>
                  </a:lnTo>
                  <a:lnTo>
                    <a:pt x="2068" y="1084"/>
                  </a:lnTo>
                  <a:lnTo>
                    <a:pt x="2072" y="1088"/>
                  </a:lnTo>
                  <a:lnTo>
                    <a:pt x="2078" y="1090"/>
                  </a:lnTo>
                  <a:lnTo>
                    <a:pt x="2082" y="1088"/>
                  </a:lnTo>
                  <a:lnTo>
                    <a:pt x="2086" y="1082"/>
                  </a:lnTo>
                  <a:lnTo>
                    <a:pt x="2100" y="1070"/>
                  </a:lnTo>
                  <a:lnTo>
                    <a:pt x="2100" y="1070"/>
                  </a:lnTo>
                  <a:lnTo>
                    <a:pt x="2104" y="1070"/>
                  </a:lnTo>
                  <a:lnTo>
                    <a:pt x="2110" y="1070"/>
                  </a:lnTo>
                  <a:lnTo>
                    <a:pt x="2112" y="1070"/>
                  </a:lnTo>
                  <a:lnTo>
                    <a:pt x="2114" y="1072"/>
                  </a:lnTo>
                  <a:lnTo>
                    <a:pt x="2112" y="1076"/>
                  </a:lnTo>
                  <a:lnTo>
                    <a:pt x="2106" y="1082"/>
                  </a:lnTo>
                  <a:lnTo>
                    <a:pt x="2132" y="1108"/>
                  </a:lnTo>
                  <a:lnTo>
                    <a:pt x="2156" y="1100"/>
                  </a:lnTo>
                  <a:lnTo>
                    <a:pt x="2180" y="1118"/>
                  </a:lnTo>
                  <a:lnTo>
                    <a:pt x="2188" y="1108"/>
                  </a:lnTo>
                  <a:lnTo>
                    <a:pt x="2226" y="1130"/>
                  </a:lnTo>
                  <a:lnTo>
                    <a:pt x="2226" y="1130"/>
                  </a:lnTo>
                  <a:lnTo>
                    <a:pt x="2232" y="1126"/>
                  </a:lnTo>
                  <a:lnTo>
                    <a:pt x="2236" y="1120"/>
                  </a:lnTo>
                  <a:lnTo>
                    <a:pt x="2238" y="1112"/>
                  </a:lnTo>
                  <a:lnTo>
                    <a:pt x="2240" y="1102"/>
                  </a:lnTo>
                  <a:lnTo>
                    <a:pt x="2236" y="1088"/>
                  </a:lnTo>
                  <a:lnTo>
                    <a:pt x="2228" y="1070"/>
                  </a:lnTo>
                  <a:lnTo>
                    <a:pt x="2214" y="1048"/>
                  </a:lnTo>
                  <a:lnTo>
                    <a:pt x="2214" y="1048"/>
                  </a:lnTo>
                  <a:lnTo>
                    <a:pt x="2214" y="1046"/>
                  </a:lnTo>
                  <a:lnTo>
                    <a:pt x="2212" y="1038"/>
                  </a:lnTo>
                  <a:lnTo>
                    <a:pt x="2214" y="1036"/>
                  </a:lnTo>
                  <a:lnTo>
                    <a:pt x="2216" y="1032"/>
                  </a:lnTo>
                  <a:lnTo>
                    <a:pt x="2220" y="1030"/>
                  </a:lnTo>
                  <a:lnTo>
                    <a:pt x="2226" y="1030"/>
                  </a:lnTo>
                  <a:lnTo>
                    <a:pt x="2226" y="1030"/>
                  </a:lnTo>
                  <a:lnTo>
                    <a:pt x="2232" y="1032"/>
                  </a:lnTo>
                  <a:lnTo>
                    <a:pt x="2238" y="1034"/>
                  </a:lnTo>
                  <a:lnTo>
                    <a:pt x="2246" y="1038"/>
                  </a:lnTo>
                  <a:lnTo>
                    <a:pt x="2250" y="1038"/>
                  </a:lnTo>
                  <a:lnTo>
                    <a:pt x="2254" y="1038"/>
                  </a:lnTo>
                  <a:lnTo>
                    <a:pt x="2258" y="1036"/>
                  </a:lnTo>
                  <a:lnTo>
                    <a:pt x="2264" y="1032"/>
                  </a:lnTo>
                  <a:lnTo>
                    <a:pt x="2264" y="1032"/>
                  </a:lnTo>
                  <a:lnTo>
                    <a:pt x="2276" y="1024"/>
                  </a:lnTo>
                  <a:lnTo>
                    <a:pt x="2278" y="1020"/>
                  </a:lnTo>
                  <a:lnTo>
                    <a:pt x="2278" y="1018"/>
                  </a:lnTo>
                  <a:lnTo>
                    <a:pt x="2278" y="1014"/>
                  </a:lnTo>
                  <a:lnTo>
                    <a:pt x="2276" y="1010"/>
                  </a:lnTo>
                  <a:lnTo>
                    <a:pt x="2266" y="1002"/>
                  </a:lnTo>
                  <a:lnTo>
                    <a:pt x="2266" y="996"/>
                  </a:lnTo>
                  <a:lnTo>
                    <a:pt x="2270" y="988"/>
                  </a:lnTo>
                  <a:lnTo>
                    <a:pt x="2270" y="988"/>
                  </a:lnTo>
                  <a:lnTo>
                    <a:pt x="2272" y="984"/>
                  </a:lnTo>
                  <a:lnTo>
                    <a:pt x="2274" y="980"/>
                  </a:lnTo>
                  <a:lnTo>
                    <a:pt x="2276" y="974"/>
                  </a:lnTo>
                  <a:lnTo>
                    <a:pt x="2274" y="966"/>
                  </a:lnTo>
                  <a:lnTo>
                    <a:pt x="2270" y="958"/>
                  </a:lnTo>
                  <a:lnTo>
                    <a:pt x="2262" y="948"/>
                  </a:lnTo>
                  <a:lnTo>
                    <a:pt x="2250" y="936"/>
                  </a:lnTo>
                  <a:lnTo>
                    <a:pt x="2250" y="936"/>
                  </a:lnTo>
                  <a:lnTo>
                    <a:pt x="2248" y="936"/>
                  </a:lnTo>
                  <a:lnTo>
                    <a:pt x="2246" y="936"/>
                  </a:lnTo>
                  <a:lnTo>
                    <a:pt x="2246" y="940"/>
                  </a:lnTo>
                  <a:lnTo>
                    <a:pt x="2244" y="948"/>
                  </a:lnTo>
                  <a:lnTo>
                    <a:pt x="2242" y="948"/>
                  </a:lnTo>
                  <a:lnTo>
                    <a:pt x="2234" y="944"/>
                  </a:lnTo>
                  <a:lnTo>
                    <a:pt x="2234" y="944"/>
                  </a:lnTo>
                  <a:lnTo>
                    <a:pt x="2230" y="942"/>
                  </a:lnTo>
                  <a:lnTo>
                    <a:pt x="2220" y="938"/>
                  </a:lnTo>
                  <a:lnTo>
                    <a:pt x="2208" y="938"/>
                  </a:lnTo>
                  <a:lnTo>
                    <a:pt x="2202" y="938"/>
                  </a:lnTo>
                  <a:lnTo>
                    <a:pt x="2196" y="940"/>
                  </a:lnTo>
                  <a:lnTo>
                    <a:pt x="2190" y="934"/>
                  </a:lnTo>
                  <a:lnTo>
                    <a:pt x="2190" y="926"/>
                  </a:lnTo>
                  <a:lnTo>
                    <a:pt x="2190" y="926"/>
                  </a:lnTo>
                  <a:lnTo>
                    <a:pt x="2190" y="922"/>
                  </a:lnTo>
                  <a:lnTo>
                    <a:pt x="2186" y="912"/>
                  </a:lnTo>
                  <a:lnTo>
                    <a:pt x="2182" y="908"/>
                  </a:lnTo>
                  <a:lnTo>
                    <a:pt x="2178" y="904"/>
                  </a:lnTo>
                  <a:lnTo>
                    <a:pt x="2172" y="900"/>
                  </a:lnTo>
                  <a:lnTo>
                    <a:pt x="2164" y="900"/>
                  </a:lnTo>
                  <a:lnTo>
                    <a:pt x="2158" y="896"/>
                  </a:lnTo>
                  <a:lnTo>
                    <a:pt x="2158" y="890"/>
                  </a:lnTo>
                  <a:lnTo>
                    <a:pt x="2176" y="878"/>
                  </a:lnTo>
                  <a:lnTo>
                    <a:pt x="2172" y="854"/>
                  </a:lnTo>
                  <a:lnTo>
                    <a:pt x="2184" y="850"/>
                  </a:lnTo>
                  <a:lnTo>
                    <a:pt x="2184" y="850"/>
                  </a:lnTo>
                  <a:lnTo>
                    <a:pt x="2186" y="846"/>
                  </a:lnTo>
                  <a:lnTo>
                    <a:pt x="2190" y="836"/>
                  </a:lnTo>
                  <a:lnTo>
                    <a:pt x="2190" y="832"/>
                  </a:lnTo>
                  <a:lnTo>
                    <a:pt x="2188" y="826"/>
                  </a:lnTo>
                  <a:lnTo>
                    <a:pt x="2184" y="822"/>
                  </a:lnTo>
                  <a:lnTo>
                    <a:pt x="2176" y="818"/>
                  </a:lnTo>
                  <a:lnTo>
                    <a:pt x="2176" y="818"/>
                  </a:lnTo>
                  <a:lnTo>
                    <a:pt x="2168" y="816"/>
                  </a:lnTo>
                  <a:lnTo>
                    <a:pt x="2166" y="812"/>
                  </a:lnTo>
                  <a:lnTo>
                    <a:pt x="2164" y="808"/>
                  </a:lnTo>
                  <a:lnTo>
                    <a:pt x="2166" y="806"/>
                  </a:lnTo>
                  <a:lnTo>
                    <a:pt x="2174" y="800"/>
                  </a:lnTo>
                  <a:lnTo>
                    <a:pt x="2178" y="798"/>
                  </a:lnTo>
                  <a:lnTo>
                    <a:pt x="2164" y="770"/>
                  </a:lnTo>
                  <a:lnTo>
                    <a:pt x="2164" y="770"/>
                  </a:lnTo>
                  <a:lnTo>
                    <a:pt x="2168" y="768"/>
                  </a:lnTo>
                  <a:lnTo>
                    <a:pt x="2174" y="766"/>
                  </a:lnTo>
                  <a:lnTo>
                    <a:pt x="2182" y="762"/>
                  </a:lnTo>
                  <a:lnTo>
                    <a:pt x="2194" y="762"/>
                  </a:lnTo>
                  <a:lnTo>
                    <a:pt x="2226" y="756"/>
                  </a:lnTo>
                  <a:lnTo>
                    <a:pt x="2242" y="750"/>
                  </a:lnTo>
                  <a:lnTo>
                    <a:pt x="2242" y="750"/>
                  </a:lnTo>
                  <a:lnTo>
                    <a:pt x="2246" y="752"/>
                  </a:lnTo>
                  <a:lnTo>
                    <a:pt x="2254" y="754"/>
                  </a:lnTo>
                  <a:lnTo>
                    <a:pt x="2264" y="762"/>
                  </a:lnTo>
                  <a:lnTo>
                    <a:pt x="2266" y="766"/>
                  </a:lnTo>
                  <a:lnTo>
                    <a:pt x="2268" y="770"/>
                  </a:lnTo>
                  <a:lnTo>
                    <a:pt x="2268" y="770"/>
                  </a:lnTo>
                  <a:lnTo>
                    <a:pt x="2268" y="776"/>
                  </a:lnTo>
                  <a:lnTo>
                    <a:pt x="2270" y="780"/>
                  </a:lnTo>
                  <a:lnTo>
                    <a:pt x="2272" y="784"/>
                  </a:lnTo>
                  <a:lnTo>
                    <a:pt x="2278" y="786"/>
                  </a:lnTo>
                  <a:lnTo>
                    <a:pt x="2288" y="788"/>
                  </a:lnTo>
                  <a:lnTo>
                    <a:pt x="2300" y="786"/>
                  </a:lnTo>
                  <a:lnTo>
                    <a:pt x="2310" y="784"/>
                  </a:lnTo>
                  <a:lnTo>
                    <a:pt x="2324" y="794"/>
                  </a:lnTo>
                  <a:lnTo>
                    <a:pt x="2324" y="794"/>
                  </a:lnTo>
                  <a:lnTo>
                    <a:pt x="2328" y="792"/>
                  </a:lnTo>
                  <a:lnTo>
                    <a:pt x="2338" y="788"/>
                  </a:lnTo>
                  <a:lnTo>
                    <a:pt x="2348" y="786"/>
                  </a:lnTo>
                  <a:lnTo>
                    <a:pt x="2352" y="788"/>
                  </a:lnTo>
                  <a:lnTo>
                    <a:pt x="2356" y="790"/>
                  </a:lnTo>
                  <a:lnTo>
                    <a:pt x="2366" y="792"/>
                  </a:lnTo>
                  <a:lnTo>
                    <a:pt x="2374" y="792"/>
                  </a:lnTo>
                  <a:lnTo>
                    <a:pt x="2382" y="806"/>
                  </a:lnTo>
                  <a:lnTo>
                    <a:pt x="2390" y="802"/>
                  </a:lnTo>
                  <a:lnTo>
                    <a:pt x="2394" y="800"/>
                  </a:lnTo>
                  <a:lnTo>
                    <a:pt x="2400" y="814"/>
                  </a:lnTo>
                  <a:lnTo>
                    <a:pt x="2422" y="818"/>
                  </a:lnTo>
                  <a:lnTo>
                    <a:pt x="2424" y="806"/>
                  </a:lnTo>
                  <a:lnTo>
                    <a:pt x="2440" y="814"/>
                  </a:lnTo>
                  <a:lnTo>
                    <a:pt x="2452" y="812"/>
                  </a:lnTo>
                  <a:lnTo>
                    <a:pt x="2466" y="826"/>
                  </a:lnTo>
                  <a:lnTo>
                    <a:pt x="2476" y="818"/>
                  </a:lnTo>
                  <a:lnTo>
                    <a:pt x="2476" y="818"/>
                  </a:lnTo>
                  <a:lnTo>
                    <a:pt x="2488" y="820"/>
                  </a:lnTo>
                  <a:lnTo>
                    <a:pt x="2498" y="824"/>
                  </a:lnTo>
                  <a:lnTo>
                    <a:pt x="2502" y="826"/>
                  </a:lnTo>
                  <a:lnTo>
                    <a:pt x="2506" y="830"/>
                  </a:lnTo>
                  <a:lnTo>
                    <a:pt x="2514" y="862"/>
                  </a:lnTo>
                  <a:lnTo>
                    <a:pt x="2526" y="868"/>
                  </a:lnTo>
                  <a:lnTo>
                    <a:pt x="2526" y="868"/>
                  </a:lnTo>
                  <a:lnTo>
                    <a:pt x="2528" y="872"/>
                  </a:lnTo>
                  <a:lnTo>
                    <a:pt x="2530" y="878"/>
                  </a:lnTo>
                  <a:lnTo>
                    <a:pt x="2530" y="884"/>
                  </a:lnTo>
                  <a:lnTo>
                    <a:pt x="2530" y="894"/>
                  </a:lnTo>
                  <a:lnTo>
                    <a:pt x="2528" y="904"/>
                  </a:lnTo>
                  <a:lnTo>
                    <a:pt x="2522" y="916"/>
                  </a:lnTo>
                  <a:lnTo>
                    <a:pt x="2512" y="928"/>
                  </a:lnTo>
                  <a:lnTo>
                    <a:pt x="2524" y="974"/>
                  </a:lnTo>
                  <a:lnTo>
                    <a:pt x="2534" y="980"/>
                  </a:lnTo>
                  <a:lnTo>
                    <a:pt x="2538" y="980"/>
                  </a:lnTo>
                  <a:lnTo>
                    <a:pt x="2542" y="986"/>
                  </a:lnTo>
                  <a:lnTo>
                    <a:pt x="2542" y="1002"/>
                  </a:lnTo>
                  <a:lnTo>
                    <a:pt x="2550" y="1006"/>
                  </a:lnTo>
                  <a:lnTo>
                    <a:pt x="2556" y="1006"/>
                  </a:lnTo>
                  <a:lnTo>
                    <a:pt x="2554" y="1014"/>
                  </a:lnTo>
                  <a:lnTo>
                    <a:pt x="2532" y="1046"/>
                  </a:lnTo>
                  <a:lnTo>
                    <a:pt x="2506" y="1054"/>
                  </a:lnTo>
                  <a:lnTo>
                    <a:pt x="2490" y="1046"/>
                  </a:lnTo>
                  <a:lnTo>
                    <a:pt x="2470" y="1076"/>
                  </a:lnTo>
                  <a:lnTo>
                    <a:pt x="2460" y="1074"/>
                  </a:lnTo>
                  <a:lnTo>
                    <a:pt x="2460" y="1074"/>
                  </a:lnTo>
                  <a:lnTo>
                    <a:pt x="2456" y="1072"/>
                  </a:lnTo>
                  <a:lnTo>
                    <a:pt x="2454" y="1072"/>
                  </a:lnTo>
                  <a:lnTo>
                    <a:pt x="2448" y="1076"/>
                  </a:lnTo>
                  <a:lnTo>
                    <a:pt x="2448" y="1076"/>
                  </a:lnTo>
                  <a:lnTo>
                    <a:pt x="2446" y="1076"/>
                  </a:lnTo>
                  <a:lnTo>
                    <a:pt x="2442" y="1076"/>
                  </a:lnTo>
                  <a:lnTo>
                    <a:pt x="2434" y="1074"/>
                  </a:lnTo>
                  <a:lnTo>
                    <a:pt x="2424" y="1066"/>
                  </a:lnTo>
                  <a:lnTo>
                    <a:pt x="2424" y="1066"/>
                  </a:lnTo>
                  <a:lnTo>
                    <a:pt x="2420" y="1070"/>
                  </a:lnTo>
                  <a:lnTo>
                    <a:pt x="2420" y="1074"/>
                  </a:lnTo>
                  <a:lnTo>
                    <a:pt x="2422" y="1076"/>
                  </a:lnTo>
                  <a:lnTo>
                    <a:pt x="2424" y="1078"/>
                  </a:lnTo>
                  <a:lnTo>
                    <a:pt x="2424" y="1090"/>
                  </a:lnTo>
                  <a:lnTo>
                    <a:pt x="2424" y="1090"/>
                  </a:lnTo>
                  <a:lnTo>
                    <a:pt x="2430" y="1098"/>
                  </a:lnTo>
                  <a:lnTo>
                    <a:pt x="2434" y="1104"/>
                  </a:lnTo>
                  <a:lnTo>
                    <a:pt x="2434" y="1112"/>
                  </a:lnTo>
                  <a:lnTo>
                    <a:pt x="2446" y="1114"/>
                  </a:lnTo>
                  <a:lnTo>
                    <a:pt x="2446" y="1114"/>
                  </a:lnTo>
                  <a:lnTo>
                    <a:pt x="2450" y="1116"/>
                  </a:lnTo>
                  <a:lnTo>
                    <a:pt x="2458" y="1118"/>
                  </a:lnTo>
                  <a:lnTo>
                    <a:pt x="2462" y="1120"/>
                  </a:lnTo>
                  <a:lnTo>
                    <a:pt x="2464" y="1122"/>
                  </a:lnTo>
                  <a:lnTo>
                    <a:pt x="2462" y="1126"/>
                  </a:lnTo>
                  <a:lnTo>
                    <a:pt x="2456" y="1128"/>
                  </a:lnTo>
                  <a:lnTo>
                    <a:pt x="2456" y="1128"/>
                  </a:lnTo>
                  <a:lnTo>
                    <a:pt x="2444" y="1134"/>
                  </a:lnTo>
                  <a:lnTo>
                    <a:pt x="2438" y="1140"/>
                  </a:lnTo>
                  <a:lnTo>
                    <a:pt x="2432" y="1146"/>
                  </a:lnTo>
                  <a:lnTo>
                    <a:pt x="2420" y="1142"/>
                  </a:lnTo>
                  <a:lnTo>
                    <a:pt x="2414" y="1154"/>
                  </a:lnTo>
                  <a:lnTo>
                    <a:pt x="2414" y="1154"/>
                  </a:lnTo>
                  <a:lnTo>
                    <a:pt x="2414" y="1156"/>
                  </a:lnTo>
                  <a:lnTo>
                    <a:pt x="2410" y="1158"/>
                  </a:lnTo>
                  <a:lnTo>
                    <a:pt x="2406" y="1160"/>
                  </a:lnTo>
                  <a:lnTo>
                    <a:pt x="2402" y="1160"/>
                  </a:lnTo>
                  <a:lnTo>
                    <a:pt x="2396" y="1158"/>
                  </a:lnTo>
                  <a:lnTo>
                    <a:pt x="2388" y="1154"/>
                  </a:lnTo>
                  <a:lnTo>
                    <a:pt x="2388" y="1154"/>
                  </a:lnTo>
                  <a:lnTo>
                    <a:pt x="2380" y="1160"/>
                  </a:lnTo>
                  <a:lnTo>
                    <a:pt x="2376" y="1164"/>
                  </a:lnTo>
                  <a:lnTo>
                    <a:pt x="2372" y="1170"/>
                  </a:lnTo>
                  <a:lnTo>
                    <a:pt x="2328" y="1148"/>
                  </a:lnTo>
                  <a:lnTo>
                    <a:pt x="2320" y="1144"/>
                  </a:lnTo>
                  <a:lnTo>
                    <a:pt x="2320" y="1144"/>
                  </a:lnTo>
                  <a:lnTo>
                    <a:pt x="2318" y="1142"/>
                  </a:lnTo>
                  <a:lnTo>
                    <a:pt x="2308" y="1140"/>
                  </a:lnTo>
                  <a:lnTo>
                    <a:pt x="2302" y="1142"/>
                  </a:lnTo>
                  <a:lnTo>
                    <a:pt x="2294" y="1144"/>
                  </a:lnTo>
                  <a:lnTo>
                    <a:pt x="2286" y="1148"/>
                  </a:lnTo>
                  <a:lnTo>
                    <a:pt x="2278" y="1154"/>
                  </a:lnTo>
                  <a:lnTo>
                    <a:pt x="2278" y="1154"/>
                  </a:lnTo>
                  <a:lnTo>
                    <a:pt x="2280" y="1156"/>
                  </a:lnTo>
                  <a:lnTo>
                    <a:pt x="2280" y="1158"/>
                  </a:lnTo>
                  <a:lnTo>
                    <a:pt x="2274" y="1160"/>
                  </a:lnTo>
                  <a:lnTo>
                    <a:pt x="2262" y="1162"/>
                  </a:lnTo>
                  <a:lnTo>
                    <a:pt x="2256" y="1186"/>
                  </a:lnTo>
                  <a:lnTo>
                    <a:pt x="2268" y="1194"/>
                  </a:lnTo>
                  <a:lnTo>
                    <a:pt x="2268" y="1194"/>
                  </a:lnTo>
                  <a:lnTo>
                    <a:pt x="2270" y="1196"/>
                  </a:lnTo>
                  <a:lnTo>
                    <a:pt x="2276" y="1202"/>
                  </a:lnTo>
                  <a:lnTo>
                    <a:pt x="2280" y="1206"/>
                  </a:lnTo>
                  <a:lnTo>
                    <a:pt x="2280" y="1212"/>
                  </a:lnTo>
                  <a:lnTo>
                    <a:pt x="2280" y="1218"/>
                  </a:lnTo>
                  <a:lnTo>
                    <a:pt x="2276" y="1226"/>
                  </a:lnTo>
                  <a:lnTo>
                    <a:pt x="2266" y="1240"/>
                  </a:lnTo>
                  <a:lnTo>
                    <a:pt x="2266" y="1240"/>
                  </a:lnTo>
                  <a:lnTo>
                    <a:pt x="2268" y="1242"/>
                  </a:lnTo>
                  <a:lnTo>
                    <a:pt x="2268" y="1248"/>
                  </a:lnTo>
                  <a:lnTo>
                    <a:pt x="2268" y="1250"/>
                  </a:lnTo>
                  <a:lnTo>
                    <a:pt x="2266" y="1254"/>
                  </a:lnTo>
                  <a:lnTo>
                    <a:pt x="2262" y="1258"/>
                  </a:lnTo>
                  <a:lnTo>
                    <a:pt x="2256" y="1262"/>
                  </a:lnTo>
                  <a:lnTo>
                    <a:pt x="2256" y="1262"/>
                  </a:lnTo>
                  <a:lnTo>
                    <a:pt x="2256" y="1264"/>
                  </a:lnTo>
                  <a:lnTo>
                    <a:pt x="2256" y="1268"/>
                  </a:lnTo>
                  <a:lnTo>
                    <a:pt x="2256" y="1272"/>
                  </a:lnTo>
                  <a:lnTo>
                    <a:pt x="2260" y="1274"/>
                  </a:lnTo>
                  <a:lnTo>
                    <a:pt x="2266" y="1276"/>
                  </a:lnTo>
                  <a:lnTo>
                    <a:pt x="2274" y="1278"/>
                  </a:lnTo>
                  <a:lnTo>
                    <a:pt x="2294" y="1282"/>
                  </a:lnTo>
                  <a:lnTo>
                    <a:pt x="2322" y="1294"/>
                  </a:lnTo>
                  <a:lnTo>
                    <a:pt x="2326" y="1308"/>
                  </a:lnTo>
                  <a:lnTo>
                    <a:pt x="2326" y="1308"/>
                  </a:lnTo>
                  <a:lnTo>
                    <a:pt x="2324" y="1310"/>
                  </a:lnTo>
                  <a:lnTo>
                    <a:pt x="2322" y="1314"/>
                  </a:lnTo>
                  <a:lnTo>
                    <a:pt x="2320" y="1316"/>
                  </a:lnTo>
                  <a:lnTo>
                    <a:pt x="2316" y="1316"/>
                  </a:lnTo>
                  <a:lnTo>
                    <a:pt x="2312" y="1314"/>
                  </a:lnTo>
                  <a:lnTo>
                    <a:pt x="2306" y="1310"/>
                  </a:lnTo>
                  <a:lnTo>
                    <a:pt x="2306" y="1310"/>
                  </a:lnTo>
                  <a:lnTo>
                    <a:pt x="2304" y="1308"/>
                  </a:lnTo>
                  <a:lnTo>
                    <a:pt x="2298" y="1310"/>
                  </a:lnTo>
                  <a:lnTo>
                    <a:pt x="2294" y="1312"/>
                  </a:lnTo>
                  <a:lnTo>
                    <a:pt x="2292" y="1316"/>
                  </a:lnTo>
                  <a:lnTo>
                    <a:pt x="2292" y="1322"/>
                  </a:lnTo>
                  <a:lnTo>
                    <a:pt x="2298" y="1322"/>
                  </a:lnTo>
                  <a:lnTo>
                    <a:pt x="2310" y="1320"/>
                  </a:lnTo>
                  <a:lnTo>
                    <a:pt x="2310" y="1320"/>
                  </a:lnTo>
                  <a:lnTo>
                    <a:pt x="2316" y="1330"/>
                  </a:lnTo>
                  <a:lnTo>
                    <a:pt x="2318" y="1340"/>
                  </a:lnTo>
                  <a:lnTo>
                    <a:pt x="2318" y="1342"/>
                  </a:lnTo>
                  <a:lnTo>
                    <a:pt x="2314" y="1344"/>
                  </a:lnTo>
                  <a:lnTo>
                    <a:pt x="2314" y="1344"/>
                  </a:lnTo>
                  <a:lnTo>
                    <a:pt x="2312" y="1344"/>
                  </a:lnTo>
                  <a:lnTo>
                    <a:pt x="2310" y="1344"/>
                  </a:lnTo>
                  <a:lnTo>
                    <a:pt x="2306" y="1350"/>
                  </a:lnTo>
                  <a:lnTo>
                    <a:pt x="2304" y="1360"/>
                  </a:lnTo>
                  <a:lnTo>
                    <a:pt x="2304" y="1360"/>
                  </a:lnTo>
                  <a:lnTo>
                    <a:pt x="2306" y="1364"/>
                  </a:lnTo>
                  <a:lnTo>
                    <a:pt x="2306" y="1364"/>
                  </a:lnTo>
                  <a:lnTo>
                    <a:pt x="2306" y="1378"/>
                  </a:lnTo>
                  <a:lnTo>
                    <a:pt x="2304" y="1384"/>
                  </a:lnTo>
                  <a:lnTo>
                    <a:pt x="2302" y="1388"/>
                  </a:lnTo>
                  <a:lnTo>
                    <a:pt x="2302" y="1388"/>
                  </a:lnTo>
                  <a:lnTo>
                    <a:pt x="2306" y="1392"/>
                  </a:lnTo>
                  <a:lnTo>
                    <a:pt x="2318" y="1392"/>
                  </a:lnTo>
                  <a:lnTo>
                    <a:pt x="2318" y="1392"/>
                  </a:lnTo>
                  <a:lnTo>
                    <a:pt x="2318" y="1396"/>
                  </a:lnTo>
                  <a:lnTo>
                    <a:pt x="2320" y="1406"/>
                  </a:lnTo>
                  <a:lnTo>
                    <a:pt x="2322" y="1412"/>
                  </a:lnTo>
                  <a:lnTo>
                    <a:pt x="2324" y="1418"/>
                  </a:lnTo>
                  <a:lnTo>
                    <a:pt x="2330" y="1422"/>
                  </a:lnTo>
                  <a:lnTo>
                    <a:pt x="2338" y="1426"/>
                  </a:lnTo>
                  <a:lnTo>
                    <a:pt x="2338" y="1426"/>
                  </a:lnTo>
                  <a:lnTo>
                    <a:pt x="2344" y="1428"/>
                  </a:lnTo>
                  <a:lnTo>
                    <a:pt x="2348" y="1432"/>
                  </a:lnTo>
                  <a:lnTo>
                    <a:pt x="2350" y="1434"/>
                  </a:lnTo>
                  <a:lnTo>
                    <a:pt x="2348" y="1438"/>
                  </a:lnTo>
                  <a:lnTo>
                    <a:pt x="2346" y="1442"/>
                  </a:lnTo>
                  <a:lnTo>
                    <a:pt x="2344" y="1444"/>
                  </a:lnTo>
                  <a:lnTo>
                    <a:pt x="2344" y="1460"/>
                  </a:lnTo>
                  <a:lnTo>
                    <a:pt x="2328" y="1458"/>
                  </a:lnTo>
                  <a:lnTo>
                    <a:pt x="2322" y="1444"/>
                  </a:lnTo>
                  <a:lnTo>
                    <a:pt x="2308" y="1446"/>
                  </a:lnTo>
                  <a:lnTo>
                    <a:pt x="2298" y="1448"/>
                  </a:lnTo>
                  <a:lnTo>
                    <a:pt x="2298" y="1448"/>
                  </a:lnTo>
                  <a:lnTo>
                    <a:pt x="2298" y="1452"/>
                  </a:lnTo>
                  <a:lnTo>
                    <a:pt x="2296" y="1460"/>
                  </a:lnTo>
                  <a:lnTo>
                    <a:pt x="2294" y="1462"/>
                  </a:lnTo>
                  <a:lnTo>
                    <a:pt x="2288" y="1462"/>
                  </a:lnTo>
                  <a:lnTo>
                    <a:pt x="2282" y="1462"/>
                  </a:lnTo>
                  <a:lnTo>
                    <a:pt x="2274" y="1456"/>
                  </a:lnTo>
                  <a:lnTo>
                    <a:pt x="2274" y="1456"/>
                  </a:lnTo>
                  <a:lnTo>
                    <a:pt x="2268" y="1456"/>
                  </a:lnTo>
                  <a:lnTo>
                    <a:pt x="2262" y="1456"/>
                  </a:lnTo>
                  <a:lnTo>
                    <a:pt x="2256" y="1458"/>
                  </a:lnTo>
                  <a:lnTo>
                    <a:pt x="2248" y="1464"/>
                  </a:lnTo>
                  <a:lnTo>
                    <a:pt x="2244" y="1474"/>
                  </a:lnTo>
                  <a:lnTo>
                    <a:pt x="2240" y="1488"/>
                  </a:lnTo>
                  <a:lnTo>
                    <a:pt x="2238" y="1508"/>
                  </a:lnTo>
                  <a:lnTo>
                    <a:pt x="2218" y="1514"/>
                  </a:lnTo>
                  <a:lnTo>
                    <a:pt x="2218" y="1514"/>
                  </a:lnTo>
                  <a:lnTo>
                    <a:pt x="2222" y="1518"/>
                  </a:lnTo>
                  <a:lnTo>
                    <a:pt x="2228" y="1526"/>
                  </a:lnTo>
                  <a:lnTo>
                    <a:pt x="2234" y="1530"/>
                  </a:lnTo>
                  <a:lnTo>
                    <a:pt x="2244" y="1532"/>
                  </a:lnTo>
                  <a:lnTo>
                    <a:pt x="2254" y="1534"/>
                  </a:lnTo>
                  <a:lnTo>
                    <a:pt x="2266" y="1536"/>
                  </a:lnTo>
                  <a:lnTo>
                    <a:pt x="2270" y="1536"/>
                  </a:lnTo>
                  <a:lnTo>
                    <a:pt x="2270" y="1566"/>
                  </a:lnTo>
                  <a:lnTo>
                    <a:pt x="2274" y="1578"/>
                  </a:lnTo>
                  <a:lnTo>
                    <a:pt x="2274" y="1578"/>
                  </a:lnTo>
                  <a:lnTo>
                    <a:pt x="2272" y="1584"/>
                  </a:lnTo>
                  <a:lnTo>
                    <a:pt x="2266" y="1592"/>
                  </a:lnTo>
                  <a:lnTo>
                    <a:pt x="2260" y="1598"/>
                  </a:lnTo>
                  <a:lnTo>
                    <a:pt x="2250" y="1606"/>
                  </a:lnTo>
                  <a:lnTo>
                    <a:pt x="2240" y="1612"/>
                  </a:lnTo>
                  <a:lnTo>
                    <a:pt x="2226" y="1614"/>
                  </a:lnTo>
                  <a:lnTo>
                    <a:pt x="2212" y="1612"/>
                  </a:lnTo>
                  <a:lnTo>
                    <a:pt x="2212" y="1612"/>
                  </a:lnTo>
                  <a:lnTo>
                    <a:pt x="2206" y="1614"/>
                  </a:lnTo>
                  <a:lnTo>
                    <a:pt x="2202" y="1618"/>
                  </a:lnTo>
                  <a:lnTo>
                    <a:pt x="2198" y="1622"/>
                  </a:lnTo>
                  <a:lnTo>
                    <a:pt x="2194" y="1626"/>
                  </a:lnTo>
                  <a:lnTo>
                    <a:pt x="2196" y="1632"/>
                  </a:lnTo>
                  <a:lnTo>
                    <a:pt x="2200" y="1638"/>
                  </a:lnTo>
                  <a:lnTo>
                    <a:pt x="2210" y="1644"/>
                  </a:lnTo>
                  <a:lnTo>
                    <a:pt x="2190" y="1672"/>
                  </a:lnTo>
                  <a:lnTo>
                    <a:pt x="2166" y="1690"/>
                  </a:lnTo>
                  <a:lnTo>
                    <a:pt x="2146" y="1684"/>
                  </a:lnTo>
                  <a:lnTo>
                    <a:pt x="2146" y="1684"/>
                  </a:lnTo>
                  <a:lnTo>
                    <a:pt x="2138" y="1688"/>
                  </a:lnTo>
                  <a:lnTo>
                    <a:pt x="2130" y="1692"/>
                  </a:lnTo>
                  <a:lnTo>
                    <a:pt x="2120" y="1696"/>
                  </a:lnTo>
                  <a:lnTo>
                    <a:pt x="2108" y="1698"/>
                  </a:lnTo>
                  <a:lnTo>
                    <a:pt x="2096" y="1698"/>
                  </a:lnTo>
                  <a:lnTo>
                    <a:pt x="2086" y="1694"/>
                  </a:lnTo>
                  <a:lnTo>
                    <a:pt x="2080" y="1690"/>
                  </a:lnTo>
                  <a:lnTo>
                    <a:pt x="2076" y="1686"/>
                  </a:lnTo>
                  <a:lnTo>
                    <a:pt x="2050" y="1684"/>
                  </a:lnTo>
                  <a:lnTo>
                    <a:pt x="2038" y="1676"/>
                  </a:lnTo>
                  <a:lnTo>
                    <a:pt x="2028" y="1676"/>
                  </a:lnTo>
                  <a:lnTo>
                    <a:pt x="2018" y="1664"/>
                  </a:lnTo>
                  <a:lnTo>
                    <a:pt x="2036" y="1650"/>
                  </a:lnTo>
                  <a:lnTo>
                    <a:pt x="2036" y="1642"/>
                  </a:lnTo>
                  <a:lnTo>
                    <a:pt x="2034" y="1638"/>
                  </a:lnTo>
                  <a:lnTo>
                    <a:pt x="2026" y="1634"/>
                  </a:lnTo>
                  <a:lnTo>
                    <a:pt x="2022" y="1632"/>
                  </a:lnTo>
                  <a:lnTo>
                    <a:pt x="2022" y="1606"/>
                  </a:lnTo>
                  <a:lnTo>
                    <a:pt x="2010" y="1590"/>
                  </a:lnTo>
                  <a:lnTo>
                    <a:pt x="2010" y="1590"/>
                  </a:lnTo>
                  <a:lnTo>
                    <a:pt x="2014" y="1590"/>
                  </a:lnTo>
                  <a:lnTo>
                    <a:pt x="2020" y="1584"/>
                  </a:lnTo>
                  <a:lnTo>
                    <a:pt x="2020" y="1582"/>
                  </a:lnTo>
                  <a:lnTo>
                    <a:pt x="2020" y="1580"/>
                  </a:lnTo>
                  <a:lnTo>
                    <a:pt x="2014" y="1580"/>
                  </a:lnTo>
                  <a:lnTo>
                    <a:pt x="2004" y="1578"/>
                  </a:lnTo>
                  <a:lnTo>
                    <a:pt x="2004" y="1578"/>
                  </a:lnTo>
                  <a:lnTo>
                    <a:pt x="1998" y="1578"/>
                  </a:lnTo>
                  <a:lnTo>
                    <a:pt x="1992" y="1574"/>
                  </a:lnTo>
                  <a:lnTo>
                    <a:pt x="1986" y="1568"/>
                  </a:lnTo>
                  <a:lnTo>
                    <a:pt x="1982" y="1562"/>
                  </a:lnTo>
                  <a:lnTo>
                    <a:pt x="1976" y="1550"/>
                  </a:lnTo>
                  <a:lnTo>
                    <a:pt x="1972" y="1546"/>
                  </a:lnTo>
                  <a:lnTo>
                    <a:pt x="1972" y="1546"/>
                  </a:lnTo>
                  <a:lnTo>
                    <a:pt x="1972" y="1542"/>
                  </a:lnTo>
                  <a:lnTo>
                    <a:pt x="1970" y="1538"/>
                  </a:lnTo>
                  <a:lnTo>
                    <a:pt x="1968" y="1534"/>
                  </a:lnTo>
                  <a:lnTo>
                    <a:pt x="1964" y="1530"/>
                  </a:lnTo>
                  <a:lnTo>
                    <a:pt x="1956" y="1530"/>
                  </a:lnTo>
                  <a:lnTo>
                    <a:pt x="1946" y="1530"/>
                  </a:lnTo>
                  <a:lnTo>
                    <a:pt x="1934" y="1534"/>
                  </a:lnTo>
                  <a:lnTo>
                    <a:pt x="1934" y="1534"/>
                  </a:lnTo>
                  <a:lnTo>
                    <a:pt x="1920" y="1538"/>
                  </a:lnTo>
                  <a:lnTo>
                    <a:pt x="1910" y="1540"/>
                  </a:lnTo>
                  <a:lnTo>
                    <a:pt x="1902" y="1540"/>
                  </a:lnTo>
                  <a:lnTo>
                    <a:pt x="1896" y="1540"/>
                  </a:lnTo>
                  <a:lnTo>
                    <a:pt x="1888" y="1536"/>
                  </a:lnTo>
                  <a:lnTo>
                    <a:pt x="1886" y="1532"/>
                  </a:lnTo>
                  <a:lnTo>
                    <a:pt x="1874" y="1540"/>
                  </a:lnTo>
                  <a:lnTo>
                    <a:pt x="1868" y="1532"/>
                  </a:lnTo>
                  <a:lnTo>
                    <a:pt x="1868" y="1532"/>
                  </a:lnTo>
                  <a:lnTo>
                    <a:pt x="1866" y="1530"/>
                  </a:lnTo>
                  <a:lnTo>
                    <a:pt x="1864" y="1524"/>
                  </a:lnTo>
                  <a:lnTo>
                    <a:pt x="1862" y="1522"/>
                  </a:lnTo>
                  <a:lnTo>
                    <a:pt x="1858" y="1520"/>
                  </a:lnTo>
                  <a:lnTo>
                    <a:pt x="1856" y="1522"/>
                  </a:lnTo>
                  <a:lnTo>
                    <a:pt x="1854" y="1528"/>
                  </a:lnTo>
                  <a:lnTo>
                    <a:pt x="1854" y="1528"/>
                  </a:lnTo>
                  <a:lnTo>
                    <a:pt x="1852" y="1532"/>
                  </a:lnTo>
                  <a:lnTo>
                    <a:pt x="1848" y="1538"/>
                  </a:lnTo>
                  <a:lnTo>
                    <a:pt x="1844" y="1540"/>
                  </a:lnTo>
                  <a:lnTo>
                    <a:pt x="1838" y="1540"/>
                  </a:lnTo>
                  <a:lnTo>
                    <a:pt x="1832" y="1538"/>
                  </a:lnTo>
                  <a:lnTo>
                    <a:pt x="1822" y="1530"/>
                  </a:lnTo>
                  <a:lnTo>
                    <a:pt x="1810" y="1540"/>
                  </a:lnTo>
                  <a:lnTo>
                    <a:pt x="1806" y="1538"/>
                  </a:lnTo>
                  <a:lnTo>
                    <a:pt x="1806" y="1538"/>
                  </a:lnTo>
                  <a:lnTo>
                    <a:pt x="1808" y="1528"/>
                  </a:lnTo>
                  <a:lnTo>
                    <a:pt x="1808" y="1518"/>
                  </a:lnTo>
                  <a:lnTo>
                    <a:pt x="1808" y="1506"/>
                  </a:lnTo>
                  <a:lnTo>
                    <a:pt x="1804" y="1494"/>
                  </a:lnTo>
                  <a:lnTo>
                    <a:pt x="1798" y="1484"/>
                  </a:lnTo>
                  <a:lnTo>
                    <a:pt x="1794" y="1480"/>
                  </a:lnTo>
                  <a:lnTo>
                    <a:pt x="1790" y="1476"/>
                  </a:lnTo>
                  <a:lnTo>
                    <a:pt x="1784" y="1474"/>
                  </a:lnTo>
                  <a:lnTo>
                    <a:pt x="1776" y="1474"/>
                  </a:lnTo>
                  <a:lnTo>
                    <a:pt x="1768" y="1472"/>
                  </a:lnTo>
                  <a:lnTo>
                    <a:pt x="1766" y="1458"/>
                  </a:lnTo>
                  <a:lnTo>
                    <a:pt x="1756" y="1452"/>
                  </a:lnTo>
                  <a:lnTo>
                    <a:pt x="1744" y="1452"/>
                  </a:lnTo>
                  <a:lnTo>
                    <a:pt x="1730" y="1470"/>
                  </a:lnTo>
                  <a:lnTo>
                    <a:pt x="1730" y="1470"/>
                  </a:lnTo>
                  <a:lnTo>
                    <a:pt x="1722" y="1478"/>
                  </a:lnTo>
                  <a:lnTo>
                    <a:pt x="1714" y="1484"/>
                  </a:lnTo>
                  <a:lnTo>
                    <a:pt x="1706" y="1486"/>
                  </a:lnTo>
                  <a:lnTo>
                    <a:pt x="1706" y="1486"/>
                  </a:lnTo>
                  <a:lnTo>
                    <a:pt x="1710" y="1492"/>
                  </a:lnTo>
                  <a:lnTo>
                    <a:pt x="1712" y="1500"/>
                  </a:lnTo>
                  <a:lnTo>
                    <a:pt x="1712" y="1504"/>
                  </a:lnTo>
                  <a:lnTo>
                    <a:pt x="1712" y="1506"/>
                  </a:lnTo>
                  <a:lnTo>
                    <a:pt x="1706" y="1506"/>
                  </a:lnTo>
                  <a:lnTo>
                    <a:pt x="1698" y="1502"/>
                  </a:lnTo>
                  <a:lnTo>
                    <a:pt x="1698" y="1502"/>
                  </a:lnTo>
                  <a:lnTo>
                    <a:pt x="1696" y="1502"/>
                  </a:lnTo>
                  <a:lnTo>
                    <a:pt x="1694" y="1504"/>
                  </a:lnTo>
                  <a:lnTo>
                    <a:pt x="1692" y="1506"/>
                  </a:lnTo>
                  <a:lnTo>
                    <a:pt x="1690" y="1510"/>
                  </a:lnTo>
                  <a:lnTo>
                    <a:pt x="1690" y="1514"/>
                  </a:lnTo>
                  <a:lnTo>
                    <a:pt x="1692" y="1520"/>
                  </a:lnTo>
                  <a:lnTo>
                    <a:pt x="1692" y="1520"/>
                  </a:lnTo>
                  <a:lnTo>
                    <a:pt x="1692" y="1524"/>
                  </a:lnTo>
                  <a:lnTo>
                    <a:pt x="1690" y="1530"/>
                  </a:lnTo>
                  <a:lnTo>
                    <a:pt x="1686" y="1534"/>
                  </a:lnTo>
                  <a:lnTo>
                    <a:pt x="1682" y="1536"/>
                  </a:lnTo>
                  <a:lnTo>
                    <a:pt x="1674" y="1536"/>
                  </a:lnTo>
                  <a:lnTo>
                    <a:pt x="1664" y="1536"/>
                  </a:lnTo>
                  <a:lnTo>
                    <a:pt x="1664" y="1536"/>
                  </a:lnTo>
                  <a:lnTo>
                    <a:pt x="1656" y="1534"/>
                  </a:lnTo>
                  <a:lnTo>
                    <a:pt x="1650" y="1536"/>
                  </a:lnTo>
                  <a:lnTo>
                    <a:pt x="1648" y="1540"/>
                  </a:lnTo>
                  <a:lnTo>
                    <a:pt x="1650" y="1546"/>
                  </a:lnTo>
                  <a:lnTo>
                    <a:pt x="1654" y="1556"/>
                  </a:lnTo>
                  <a:lnTo>
                    <a:pt x="1658" y="1562"/>
                  </a:lnTo>
                  <a:lnTo>
                    <a:pt x="1658" y="1562"/>
                  </a:lnTo>
                  <a:lnTo>
                    <a:pt x="1662" y="1564"/>
                  </a:lnTo>
                  <a:lnTo>
                    <a:pt x="1670" y="1572"/>
                  </a:lnTo>
                  <a:lnTo>
                    <a:pt x="1678" y="1584"/>
                  </a:lnTo>
                  <a:lnTo>
                    <a:pt x="1680" y="1590"/>
                  </a:lnTo>
                  <a:lnTo>
                    <a:pt x="1682" y="1596"/>
                  </a:lnTo>
                  <a:lnTo>
                    <a:pt x="1714" y="1612"/>
                  </a:lnTo>
                  <a:lnTo>
                    <a:pt x="1714" y="1612"/>
                  </a:lnTo>
                  <a:lnTo>
                    <a:pt x="1716" y="1616"/>
                  </a:lnTo>
                  <a:lnTo>
                    <a:pt x="1716" y="1624"/>
                  </a:lnTo>
                  <a:lnTo>
                    <a:pt x="1714" y="1630"/>
                  </a:lnTo>
                  <a:lnTo>
                    <a:pt x="1712" y="1634"/>
                  </a:lnTo>
                  <a:lnTo>
                    <a:pt x="1708" y="1638"/>
                  </a:lnTo>
                  <a:lnTo>
                    <a:pt x="1702" y="1642"/>
                  </a:lnTo>
                  <a:lnTo>
                    <a:pt x="1702" y="1642"/>
                  </a:lnTo>
                  <a:lnTo>
                    <a:pt x="1690" y="1646"/>
                  </a:lnTo>
                  <a:lnTo>
                    <a:pt x="1686" y="1648"/>
                  </a:lnTo>
                  <a:lnTo>
                    <a:pt x="1684" y="1652"/>
                  </a:lnTo>
                  <a:lnTo>
                    <a:pt x="1682" y="1656"/>
                  </a:lnTo>
                  <a:lnTo>
                    <a:pt x="1682" y="1662"/>
                  </a:lnTo>
                  <a:lnTo>
                    <a:pt x="1688" y="1678"/>
                  </a:lnTo>
                  <a:lnTo>
                    <a:pt x="1688" y="1678"/>
                  </a:lnTo>
                  <a:lnTo>
                    <a:pt x="1688" y="1678"/>
                  </a:lnTo>
                  <a:lnTo>
                    <a:pt x="1688" y="1680"/>
                  </a:lnTo>
                  <a:lnTo>
                    <a:pt x="1684" y="1680"/>
                  </a:lnTo>
                  <a:lnTo>
                    <a:pt x="1676" y="1676"/>
                  </a:lnTo>
                  <a:lnTo>
                    <a:pt x="1670" y="1690"/>
                  </a:lnTo>
                  <a:lnTo>
                    <a:pt x="1666" y="1692"/>
                  </a:lnTo>
                  <a:lnTo>
                    <a:pt x="1666" y="1692"/>
                  </a:lnTo>
                  <a:lnTo>
                    <a:pt x="1664" y="1692"/>
                  </a:lnTo>
                  <a:lnTo>
                    <a:pt x="1658" y="1694"/>
                  </a:lnTo>
                  <a:lnTo>
                    <a:pt x="1652" y="1698"/>
                  </a:lnTo>
                  <a:lnTo>
                    <a:pt x="1648" y="1704"/>
                  </a:lnTo>
                  <a:lnTo>
                    <a:pt x="1646" y="1710"/>
                  </a:lnTo>
                  <a:lnTo>
                    <a:pt x="1640" y="1714"/>
                  </a:lnTo>
                  <a:lnTo>
                    <a:pt x="1634" y="1710"/>
                  </a:lnTo>
                  <a:lnTo>
                    <a:pt x="1634" y="1710"/>
                  </a:lnTo>
                  <a:lnTo>
                    <a:pt x="1634" y="1708"/>
                  </a:lnTo>
                  <a:lnTo>
                    <a:pt x="1634" y="1702"/>
                  </a:lnTo>
                  <a:lnTo>
                    <a:pt x="1634" y="1700"/>
                  </a:lnTo>
                  <a:lnTo>
                    <a:pt x="1630" y="1696"/>
                  </a:lnTo>
                  <a:lnTo>
                    <a:pt x="1626" y="1694"/>
                  </a:lnTo>
                  <a:lnTo>
                    <a:pt x="1620" y="1692"/>
                  </a:lnTo>
                  <a:lnTo>
                    <a:pt x="1630" y="1682"/>
                  </a:lnTo>
                  <a:lnTo>
                    <a:pt x="1630" y="1662"/>
                  </a:lnTo>
                  <a:lnTo>
                    <a:pt x="1630" y="1662"/>
                  </a:lnTo>
                  <a:lnTo>
                    <a:pt x="1630" y="1658"/>
                  </a:lnTo>
                  <a:lnTo>
                    <a:pt x="1630" y="1646"/>
                  </a:lnTo>
                  <a:lnTo>
                    <a:pt x="1628" y="1640"/>
                  </a:lnTo>
                  <a:lnTo>
                    <a:pt x="1626" y="1634"/>
                  </a:lnTo>
                  <a:lnTo>
                    <a:pt x="1622" y="1626"/>
                  </a:lnTo>
                  <a:lnTo>
                    <a:pt x="1614" y="1622"/>
                  </a:lnTo>
                  <a:lnTo>
                    <a:pt x="1614" y="1622"/>
                  </a:lnTo>
                  <a:lnTo>
                    <a:pt x="1614" y="1622"/>
                  </a:lnTo>
                  <a:lnTo>
                    <a:pt x="1612" y="1622"/>
                  </a:lnTo>
                  <a:lnTo>
                    <a:pt x="1610" y="1626"/>
                  </a:lnTo>
                  <a:lnTo>
                    <a:pt x="1610" y="1634"/>
                  </a:lnTo>
                  <a:lnTo>
                    <a:pt x="1610" y="1634"/>
                  </a:lnTo>
                  <a:lnTo>
                    <a:pt x="1606" y="1640"/>
                  </a:lnTo>
                  <a:lnTo>
                    <a:pt x="1596" y="1648"/>
                  </a:lnTo>
                  <a:lnTo>
                    <a:pt x="1590" y="1652"/>
                  </a:lnTo>
                  <a:lnTo>
                    <a:pt x="1586" y="1652"/>
                  </a:lnTo>
                  <a:lnTo>
                    <a:pt x="1580" y="1648"/>
                  </a:lnTo>
                  <a:lnTo>
                    <a:pt x="1578" y="1638"/>
                  </a:lnTo>
                  <a:lnTo>
                    <a:pt x="1570" y="1626"/>
                  </a:lnTo>
                  <a:lnTo>
                    <a:pt x="1568" y="1614"/>
                  </a:lnTo>
                  <a:lnTo>
                    <a:pt x="1554" y="1614"/>
                  </a:lnTo>
                  <a:lnTo>
                    <a:pt x="1554" y="1614"/>
                  </a:lnTo>
                  <a:lnTo>
                    <a:pt x="1548" y="1618"/>
                  </a:lnTo>
                  <a:lnTo>
                    <a:pt x="1544" y="1622"/>
                  </a:lnTo>
                  <a:lnTo>
                    <a:pt x="1544" y="1626"/>
                  </a:lnTo>
                  <a:lnTo>
                    <a:pt x="1534" y="1630"/>
                  </a:lnTo>
                  <a:lnTo>
                    <a:pt x="1526" y="1626"/>
                  </a:lnTo>
                  <a:lnTo>
                    <a:pt x="1522" y="1628"/>
                  </a:lnTo>
                  <a:lnTo>
                    <a:pt x="1516" y="1632"/>
                  </a:lnTo>
                  <a:lnTo>
                    <a:pt x="1516" y="1632"/>
                  </a:lnTo>
                  <a:lnTo>
                    <a:pt x="1514" y="1634"/>
                  </a:lnTo>
                  <a:lnTo>
                    <a:pt x="1510" y="1634"/>
                  </a:lnTo>
                  <a:lnTo>
                    <a:pt x="1506" y="1634"/>
                  </a:lnTo>
                  <a:lnTo>
                    <a:pt x="1506" y="1634"/>
                  </a:lnTo>
                  <a:lnTo>
                    <a:pt x="1504" y="1632"/>
                  </a:lnTo>
                  <a:lnTo>
                    <a:pt x="1502" y="1628"/>
                  </a:lnTo>
                  <a:lnTo>
                    <a:pt x="1502" y="1624"/>
                  </a:lnTo>
                  <a:lnTo>
                    <a:pt x="1502" y="1624"/>
                  </a:lnTo>
                  <a:lnTo>
                    <a:pt x="1502" y="1606"/>
                  </a:lnTo>
                  <a:lnTo>
                    <a:pt x="1502" y="1606"/>
                  </a:lnTo>
                  <a:lnTo>
                    <a:pt x="1496" y="1600"/>
                  </a:lnTo>
                  <a:lnTo>
                    <a:pt x="1484" y="1594"/>
                  </a:lnTo>
                  <a:lnTo>
                    <a:pt x="1484" y="1594"/>
                  </a:lnTo>
                  <a:lnTo>
                    <a:pt x="1468" y="1590"/>
                  </a:lnTo>
                  <a:lnTo>
                    <a:pt x="1458" y="1584"/>
                  </a:lnTo>
                  <a:lnTo>
                    <a:pt x="1452" y="1572"/>
                  </a:lnTo>
                  <a:lnTo>
                    <a:pt x="1452" y="1572"/>
                  </a:lnTo>
                  <a:lnTo>
                    <a:pt x="1440" y="1558"/>
                  </a:lnTo>
                  <a:lnTo>
                    <a:pt x="1430" y="1550"/>
                  </a:lnTo>
                  <a:lnTo>
                    <a:pt x="1424" y="1546"/>
                  </a:lnTo>
                  <a:lnTo>
                    <a:pt x="1422" y="1546"/>
                  </a:lnTo>
                  <a:lnTo>
                    <a:pt x="1426" y="1532"/>
                  </a:lnTo>
                  <a:lnTo>
                    <a:pt x="1424" y="1514"/>
                  </a:lnTo>
                  <a:lnTo>
                    <a:pt x="1434" y="1508"/>
                  </a:lnTo>
                  <a:lnTo>
                    <a:pt x="1436" y="1498"/>
                  </a:lnTo>
                  <a:lnTo>
                    <a:pt x="1436" y="1498"/>
                  </a:lnTo>
                  <a:lnTo>
                    <a:pt x="1440" y="1500"/>
                  </a:lnTo>
                  <a:lnTo>
                    <a:pt x="1452" y="1506"/>
                  </a:lnTo>
                  <a:lnTo>
                    <a:pt x="1458" y="1506"/>
                  </a:lnTo>
                  <a:lnTo>
                    <a:pt x="1466" y="1508"/>
                  </a:lnTo>
                  <a:lnTo>
                    <a:pt x="1472" y="1506"/>
                  </a:lnTo>
                  <a:lnTo>
                    <a:pt x="1480" y="1504"/>
                  </a:lnTo>
                  <a:lnTo>
                    <a:pt x="1488" y="1508"/>
                  </a:lnTo>
                  <a:lnTo>
                    <a:pt x="1488" y="1508"/>
                  </a:lnTo>
                  <a:lnTo>
                    <a:pt x="1492" y="1510"/>
                  </a:lnTo>
                  <a:lnTo>
                    <a:pt x="1502" y="1516"/>
                  </a:lnTo>
                  <a:lnTo>
                    <a:pt x="1508" y="1518"/>
                  </a:lnTo>
                  <a:lnTo>
                    <a:pt x="1518" y="1520"/>
                  </a:lnTo>
                  <a:lnTo>
                    <a:pt x="1528" y="1520"/>
                  </a:lnTo>
                  <a:lnTo>
                    <a:pt x="1540" y="1518"/>
                  </a:lnTo>
                  <a:lnTo>
                    <a:pt x="1540" y="1518"/>
                  </a:lnTo>
                  <a:lnTo>
                    <a:pt x="1552" y="1522"/>
                  </a:lnTo>
                  <a:lnTo>
                    <a:pt x="1566" y="1528"/>
                  </a:lnTo>
                  <a:lnTo>
                    <a:pt x="1580" y="1540"/>
                  </a:lnTo>
                  <a:lnTo>
                    <a:pt x="1580" y="1540"/>
                  </a:lnTo>
                  <a:lnTo>
                    <a:pt x="1582" y="1534"/>
                  </a:lnTo>
                  <a:lnTo>
                    <a:pt x="1588" y="1524"/>
                  </a:lnTo>
                  <a:lnTo>
                    <a:pt x="1594" y="1520"/>
                  </a:lnTo>
                  <a:lnTo>
                    <a:pt x="1600" y="1518"/>
                  </a:lnTo>
                  <a:lnTo>
                    <a:pt x="1608" y="1518"/>
                  </a:lnTo>
                  <a:lnTo>
                    <a:pt x="1616" y="1520"/>
                  </a:lnTo>
                  <a:lnTo>
                    <a:pt x="1616" y="1520"/>
                  </a:lnTo>
                  <a:lnTo>
                    <a:pt x="1616" y="1516"/>
                  </a:lnTo>
                  <a:lnTo>
                    <a:pt x="1618" y="1502"/>
                  </a:lnTo>
                  <a:lnTo>
                    <a:pt x="1620" y="1496"/>
                  </a:lnTo>
                  <a:lnTo>
                    <a:pt x="1624" y="1488"/>
                  </a:lnTo>
                  <a:lnTo>
                    <a:pt x="1630" y="1482"/>
                  </a:lnTo>
                  <a:lnTo>
                    <a:pt x="1638" y="1476"/>
                  </a:lnTo>
                  <a:lnTo>
                    <a:pt x="1644" y="1466"/>
                  </a:lnTo>
                  <a:lnTo>
                    <a:pt x="1632" y="1450"/>
                  </a:lnTo>
                  <a:lnTo>
                    <a:pt x="1626" y="1442"/>
                  </a:lnTo>
                  <a:lnTo>
                    <a:pt x="1618" y="1442"/>
                  </a:lnTo>
                  <a:lnTo>
                    <a:pt x="1600" y="1442"/>
                  </a:lnTo>
                  <a:lnTo>
                    <a:pt x="1578" y="1410"/>
                  </a:lnTo>
                  <a:lnTo>
                    <a:pt x="1582" y="1388"/>
                  </a:lnTo>
                  <a:lnTo>
                    <a:pt x="1576" y="1380"/>
                  </a:lnTo>
                  <a:lnTo>
                    <a:pt x="1594" y="1374"/>
                  </a:lnTo>
                  <a:lnTo>
                    <a:pt x="1588" y="1358"/>
                  </a:lnTo>
                  <a:lnTo>
                    <a:pt x="1612" y="1330"/>
                  </a:lnTo>
                  <a:lnTo>
                    <a:pt x="1628" y="1318"/>
                  </a:lnTo>
                  <a:lnTo>
                    <a:pt x="1628" y="1318"/>
                  </a:lnTo>
                  <a:lnTo>
                    <a:pt x="1628" y="1314"/>
                  </a:lnTo>
                  <a:lnTo>
                    <a:pt x="1630" y="1304"/>
                  </a:lnTo>
                  <a:lnTo>
                    <a:pt x="1630" y="1298"/>
                  </a:lnTo>
                  <a:lnTo>
                    <a:pt x="1628" y="1292"/>
                  </a:lnTo>
                  <a:lnTo>
                    <a:pt x="1626" y="1286"/>
                  </a:lnTo>
                  <a:lnTo>
                    <a:pt x="1620" y="1284"/>
                  </a:lnTo>
                  <a:lnTo>
                    <a:pt x="1620" y="1284"/>
                  </a:lnTo>
                  <a:lnTo>
                    <a:pt x="1616" y="1282"/>
                  </a:lnTo>
                  <a:lnTo>
                    <a:pt x="1610" y="1276"/>
                  </a:lnTo>
                  <a:lnTo>
                    <a:pt x="1608" y="1274"/>
                  </a:lnTo>
                  <a:lnTo>
                    <a:pt x="1608" y="1268"/>
                  </a:lnTo>
                  <a:lnTo>
                    <a:pt x="1610" y="1264"/>
                  </a:lnTo>
                  <a:lnTo>
                    <a:pt x="1616" y="1258"/>
                  </a:lnTo>
                  <a:lnTo>
                    <a:pt x="1628" y="1266"/>
                  </a:lnTo>
                  <a:lnTo>
                    <a:pt x="1628" y="1266"/>
                  </a:lnTo>
                  <a:lnTo>
                    <a:pt x="1632" y="1252"/>
                  </a:lnTo>
                  <a:lnTo>
                    <a:pt x="1636" y="1240"/>
                  </a:lnTo>
                  <a:lnTo>
                    <a:pt x="1636" y="1228"/>
                  </a:lnTo>
                  <a:lnTo>
                    <a:pt x="1636" y="1228"/>
                  </a:lnTo>
                  <a:lnTo>
                    <a:pt x="1650" y="1230"/>
                  </a:lnTo>
                  <a:lnTo>
                    <a:pt x="1674" y="1228"/>
                  </a:lnTo>
                  <a:lnTo>
                    <a:pt x="1684" y="1226"/>
                  </a:lnTo>
                  <a:lnTo>
                    <a:pt x="1686" y="1224"/>
                  </a:lnTo>
                  <a:lnTo>
                    <a:pt x="1688" y="1220"/>
                  </a:lnTo>
                  <a:lnTo>
                    <a:pt x="1686" y="1218"/>
                  </a:lnTo>
                  <a:lnTo>
                    <a:pt x="1682" y="1214"/>
                  </a:lnTo>
                  <a:lnTo>
                    <a:pt x="1666" y="1204"/>
                  </a:lnTo>
                  <a:lnTo>
                    <a:pt x="1666" y="1204"/>
                  </a:lnTo>
                  <a:lnTo>
                    <a:pt x="1660" y="1198"/>
                  </a:lnTo>
                  <a:lnTo>
                    <a:pt x="1654" y="1192"/>
                  </a:lnTo>
                  <a:lnTo>
                    <a:pt x="1652" y="1184"/>
                  </a:lnTo>
                  <a:lnTo>
                    <a:pt x="1650" y="1178"/>
                  </a:lnTo>
                  <a:lnTo>
                    <a:pt x="1652" y="1174"/>
                  </a:lnTo>
                  <a:lnTo>
                    <a:pt x="1654" y="1170"/>
                  </a:lnTo>
                  <a:lnTo>
                    <a:pt x="1658" y="1166"/>
                  </a:lnTo>
                  <a:lnTo>
                    <a:pt x="1664" y="1164"/>
                  </a:lnTo>
                  <a:lnTo>
                    <a:pt x="1682" y="1160"/>
                  </a:lnTo>
                  <a:lnTo>
                    <a:pt x="1688" y="1154"/>
                  </a:lnTo>
                  <a:lnTo>
                    <a:pt x="1686" y="1116"/>
                  </a:lnTo>
                  <a:lnTo>
                    <a:pt x="1672" y="1110"/>
                  </a:lnTo>
                  <a:lnTo>
                    <a:pt x="1682" y="1088"/>
                  </a:lnTo>
                  <a:lnTo>
                    <a:pt x="1682" y="1084"/>
                  </a:lnTo>
                  <a:lnTo>
                    <a:pt x="1672" y="1084"/>
                  </a:lnTo>
                  <a:lnTo>
                    <a:pt x="1668" y="1082"/>
                  </a:lnTo>
                  <a:lnTo>
                    <a:pt x="1668" y="1082"/>
                  </a:lnTo>
                  <a:lnTo>
                    <a:pt x="1660" y="1078"/>
                  </a:lnTo>
                  <a:lnTo>
                    <a:pt x="1644" y="1068"/>
                  </a:lnTo>
                  <a:lnTo>
                    <a:pt x="1638" y="1060"/>
                  </a:lnTo>
                  <a:lnTo>
                    <a:pt x="1630" y="1052"/>
                  </a:lnTo>
                  <a:lnTo>
                    <a:pt x="1628" y="1042"/>
                  </a:lnTo>
                  <a:lnTo>
                    <a:pt x="1628" y="1030"/>
                  </a:lnTo>
                  <a:lnTo>
                    <a:pt x="1628" y="1030"/>
                  </a:lnTo>
                  <a:lnTo>
                    <a:pt x="1622" y="1028"/>
                  </a:lnTo>
                  <a:lnTo>
                    <a:pt x="1608" y="1024"/>
                  </a:lnTo>
                  <a:lnTo>
                    <a:pt x="1602" y="1020"/>
                  </a:lnTo>
                  <a:lnTo>
                    <a:pt x="1596" y="1014"/>
                  </a:lnTo>
                  <a:lnTo>
                    <a:pt x="1594" y="1006"/>
                  </a:lnTo>
                  <a:lnTo>
                    <a:pt x="1596" y="996"/>
                  </a:lnTo>
                  <a:lnTo>
                    <a:pt x="1596" y="996"/>
                  </a:lnTo>
                  <a:lnTo>
                    <a:pt x="1598" y="990"/>
                  </a:lnTo>
                  <a:lnTo>
                    <a:pt x="1596" y="982"/>
                  </a:lnTo>
                  <a:lnTo>
                    <a:pt x="1592" y="976"/>
                  </a:lnTo>
                  <a:lnTo>
                    <a:pt x="1586" y="970"/>
                  </a:lnTo>
                  <a:lnTo>
                    <a:pt x="1572" y="960"/>
                  </a:lnTo>
                  <a:lnTo>
                    <a:pt x="1566" y="958"/>
                  </a:lnTo>
                  <a:lnTo>
                    <a:pt x="1564" y="930"/>
                  </a:lnTo>
                  <a:lnTo>
                    <a:pt x="1574" y="930"/>
                  </a:lnTo>
                  <a:lnTo>
                    <a:pt x="1582" y="926"/>
                  </a:lnTo>
                  <a:lnTo>
                    <a:pt x="1584" y="920"/>
                  </a:lnTo>
                  <a:lnTo>
                    <a:pt x="1572" y="916"/>
                  </a:lnTo>
                  <a:lnTo>
                    <a:pt x="1562" y="916"/>
                  </a:lnTo>
                  <a:lnTo>
                    <a:pt x="1552" y="912"/>
                  </a:lnTo>
                  <a:lnTo>
                    <a:pt x="1544" y="906"/>
                  </a:lnTo>
                  <a:lnTo>
                    <a:pt x="1544" y="898"/>
                  </a:lnTo>
                  <a:lnTo>
                    <a:pt x="1540" y="892"/>
                  </a:lnTo>
                  <a:lnTo>
                    <a:pt x="1522" y="888"/>
                  </a:lnTo>
                  <a:lnTo>
                    <a:pt x="1512" y="888"/>
                  </a:lnTo>
                  <a:lnTo>
                    <a:pt x="1506" y="888"/>
                  </a:lnTo>
                  <a:lnTo>
                    <a:pt x="1496" y="884"/>
                  </a:lnTo>
                  <a:lnTo>
                    <a:pt x="1492" y="880"/>
                  </a:lnTo>
                  <a:lnTo>
                    <a:pt x="1492" y="880"/>
                  </a:lnTo>
                  <a:lnTo>
                    <a:pt x="1492" y="876"/>
                  </a:lnTo>
                  <a:lnTo>
                    <a:pt x="1490" y="864"/>
                  </a:lnTo>
                  <a:lnTo>
                    <a:pt x="1488" y="856"/>
                  </a:lnTo>
                  <a:lnTo>
                    <a:pt x="1484" y="850"/>
                  </a:lnTo>
                  <a:lnTo>
                    <a:pt x="1476" y="846"/>
                  </a:lnTo>
                  <a:lnTo>
                    <a:pt x="1466" y="842"/>
                  </a:lnTo>
                  <a:lnTo>
                    <a:pt x="1466" y="842"/>
                  </a:lnTo>
                  <a:lnTo>
                    <a:pt x="1462" y="842"/>
                  </a:lnTo>
                  <a:lnTo>
                    <a:pt x="1454" y="844"/>
                  </a:lnTo>
                  <a:lnTo>
                    <a:pt x="1448" y="846"/>
                  </a:lnTo>
                  <a:lnTo>
                    <a:pt x="1444" y="850"/>
                  </a:lnTo>
                  <a:lnTo>
                    <a:pt x="1444" y="854"/>
                  </a:lnTo>
                  <a:lnTo>
                    <a:pt x="1436" y="856"/>
                  </a:lnTo>
                  <a:lnTo>
                    <a:pt x="1428" y="852"/>
                  </a:lnTo>
                  <a:lnTo>
                    <a:pt x="1418" y="852"/>
                  </a:lnTo>
                  <a:lnTo>
                    <a:pt x="1414" y="850"/>
                  </a:lnTo>
                  <a:lnTo>
                    <a:pt x="1410" y="840"/>
                  </a:lnTo>
                  <a:lnTo>
                    <a:pt x="1410" y="840"/>
                  </a:lnTo>
                  <a:lnTo>
                    <a:pt x="1406" y="836"/>
                  </a:lnTo>
                  <a:lnTo>
                    <a:pt x="1398" y="828"/>
                  </a:lnTo>
                  <a:lnTo>
                    <a:pt x="1392" y="826"/>
                  </a:lnTo>
                  <a:lnTo>
                    <a:pt x="1384" y="826"/>
                  </a:lnTo>
                  <a:lnTo>
                    <a:pt x="1378" y="830"/>
                  </a:lnTo>
                  <a:lnTo>
                    <a:pt x="1370" y="838"/>
                  </a:lnTo>
                  <a:lnTo>
                    <a:pt x="1370" y="838"/>
                  </a:lnTo>
                  <a:lnTo>
                    <a:pt x="1368" y="840"/>
                  </a:lnTo>
                  <a:lnTo>
                    <a:pt x="1364" y="842"/>
                  </a:lnTo>
                  <a:lnTo>
                    <a:pt x="1356" y="842"/>
                  </a:lnTo>
                  <a:lnTo>
                    <a:pt x="1342" y="840"/>
                  </a:lnTo>
                  <a:lnTo>
                    <a:pt x="1342" y="840"/>
                  </a:lnTo>
                  <a:lnTo>
                    <a:pt x="1332" y="832"/>
                  </a:lnTo>
                  <a:lnTo>
                    <a:pt x="1326" y="828"/>
                  </a:lnTo>
                  <a:lnTo>
                    <a:pt x="1324" y="822"/>
                  </a:lnTo>
                  <a:lnTo>
                    <a:pt x="1324" y="822"/>
                  </a:lnTo>
                  <a:lnTo>
                    <a:pt x="1302" y="818"/>
                  </a:lnTo>
                  <a:lnTo>
                    <a:pt x="1284" y="818"/>
                  </a:lnTo>
                  <a:lnTo>
                    <a:pt x="1276" y="814"/>
                  </a:lnTo>
                  <a:lnTo>
                    <a:pt x="1274" y="790"/>
                  </a:lnTo>
                  <a:lnTo>
                    <a:pt x="1264" y="790"/>
                  </a:lnTo>
                  <a:lnTo>
                    <a:pt x="1264" y="790"/>
                  </a:lnTo>
                  <a:lnTo>
                    <a:pt x="1264" y="788"/>
                  </a:lnTo>
                  <a:lnTo>
                    <a:pt x="1262" y="782"/>
                  </a:lnTo>
                  <a:lnTo>
                    <a:pt x="1260" y="780"/>
                  </a:lnTo>
                  <a:lnTo>
                    <a:pt x="1258" y="778"/>
                  </a:lnTo>
                  <a:lnTo>
                    <a:pt x="1252" y="778"/>
                  </a:lnTo>
                  <a:lnTo>
                    <a:pt x="1244" y="778"/>
                  </a:lnTo>
                  <a:lnTo>
                    <a:pt x="1244" y="778"/>
                  </a:lnTo>
                  <a:lnTo>
                    <a:pt x="1226" y="780"/>
                  </a:lnTo>
                  <a:lnTo>
                    <a:pt x="1212" y="782"/>
                  </a:lnTo>
                  <a:lnTo>
                    <a:pt x="1204" y="780"/>
                  </a:lnTo>
                  <a:lnTo>
                    <a:pt x="1200" y="778"/>
                  </a:lnTo>
                  <a:lnTo>
                    <a:pt x="1194" y="772"/>
                  </a:lnTo>
                  <a:lnTo>
                    <a:pt x="1188" y="766"/>
                  </a:lnTo>
                  <a:lnTo>
                    <a:pt x="1168" y="760"/>
                  </a:lnTo>
                  <a:lnTo>
                    <a:pt x="1168" y="760"/>
                  </a:lnTo>
                  <a:lnTo>
                    <a:pt x="1166" y="756"/>
                  </a:lnTo>
                  <a:lnTo>
                    <a:pt x="1162" y="748"/>
                  </a:lnTo>
                  <a:lnTo>
                    <a:pt x="1160" y="744"/>
                  </a:lnTo>
                  <a:lnTo>
                    <a:pt x="1156" y="742"/>
                  </a:lnTo>
                  <a:lnTo>
                    <a:pt x="1152" y="744"/>
                  </a:lnTo>
                  <a:lnTo>
                    <a:pt x="1146" y="750"/>
                  </a:lnTo>
                  <a:lnTo>
                    <a:pt x="1146" y="750"/>
                  </a:lnTo>
                  <a:lnTo>
                    <a:pt x="1142" y="758"/>
                  </a:lnTo>
                  <a:lnTo>
                    <a:pt x="1142" y="764"/>
                  </a:lnTo>
                  <a:lnTo>
                    <a:pt x="1144" y="768"/>
                  </a:lnTo>
                  <a:lnTo>
                    <a:pt x="1148" y="774"/>
                  </a:lnTo>
                  <a:lnTo>
                    <a:pt x="1158" y="778"/>
                  </a:lnTo>
                  <a:lnTo>
                    <a:pt x="1164" y="780"/>
                  </a:lnTo>
                  <a:lnTo>
                    <a:pt x="1164" y="780"/>
                  </a:lnTo>
                  <a:lnTo>
                    <a:pt x="1164" y="782"/>
                  </a:lnTo>
                  <a:lnTo>
                    <a:pt x="1164" y="786"/>
                  </a:lnTo>
                  <a:lnTo>
                    <a:pt x="1160" y="788"/>
                  </a:lnTo>
                  <a:lnTo>
                    <a:pt x="1150" y="788"/>
                  </a:lnTo>
                  <a:lnTo>
                    <a:pt x="1150" y="788"/>
                  </a:lnTo>
                  <a:lnTo>
                    <a:pt x="1136" y="786"/>
                  </a:lnTo>
                  <a:lnTo>
                    <a:pt x="1122" y="782"/>
                  </a:lnTo>
                  <a:lnTo>
                    <a:pt x="1108" y="776"/>
                  </a:lnTo>
                  <a:lnTo>
                    <a:pt x="1068" y="756"/>
                  </a:lnTo>
                  <a:lnTo>
                    <a:pt x="1066" y="744"/>
                  </a:lnTo>
                  <a:lnTo>
                    <a:pt x="1050" y="742"/>
                  </a:lnTo>
                  <a:lnTo>
                    <a:pt x="1050" y="742"/>
                  </a:lnTo>
                  <a:lnTo>
                    <a:pt x="1046" y="738"/>
                  </a:lnTo>
                  <a:lnTo>
                    <a:pt x="1036" y="726"/>
                  </a:lnTo>
                  <a:lnTo>
                    <a:pt x="1030" y="722"/>
                  </a:lnTo>
                  <a:lnTo>
                    <a:pt x="1022" y="716"/>
                  </a:lnTo>
                  <a:lnTo>
                    <a:pt x="1014" y="712"/>
                  </a:lnTo>
                  <a:lnTo>
                    <a:pt x="1004" y="712"/>
                  </a:lnTo>
                  <a:lnTo>
                    <a:pt x="988" y="700"/>
                  </a:lnTo>
                  <a:lnTo>
                    <a:pt x="988" y="700"/>
                  </a:lnTo>
                  <a:lnTo>
                    <a:pt x="990" y="698"/>
                  </a:lnTo>
                  <a:lnTo>
                    <a:pt x="994" y="694"/>
                  </a:lnTo>
                  <a:lnTo>
                    <a:pt x="996" y="690"/>
                  </a:lnTo>
                  <a:lnTo>
                    <a:pt x="994" y="688"/>
                  </a:lnTo>
                  <a:lnTo>
                    <a:pt x="988" y="684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60" y="680"/>
                  </a:lnTo>
                  <a:lnTo>
                    <a:pt x="952" y="678"/>
                  </a:lnTo>
                  <a:lnTo>
                    <a:pt x="948" y="676"/>
                  </a:lnTo>
                  <a:lnTo>
                    <a:pt x="942" y="666"/>
                  </a:lnTo>
                  <a:lnTo>
                    <a:pt x="942" y="666"/>
                  </a:lnTo>
                  <a:lnTo>
                    <a:pt x="940" y="666"/>
                  </a:lnTo>
                  <a:lnTo>
                    <a:pt x="934" y="668"/>
                  </a:lnTo>
                  <a:lnTo>
                    <a:pt x="932" y="668"/>
                  </a:lnTo>
                  <a:lnTo>
                    <a:pt x="930" y="672"/>
                  </a:lnTo>
                  <a:lnTo>
                    <a:pt x="926" y="676"/>
                  </a:lnTo>
                  <a:lnTo>
                    <a:pt x="926" y="684"/>
                  </a:lnTo>
                  <a:lnTo>
                    <a:pt x="926" y="684"/>
                  </a:lnTo>
                  <a:lnTo>
                    <a:pt x="922" y="698"/>
                  </a:lnTo>
                  <a:lnTo>
                    <a:pt x="920" y="702"/>
                  </a:lnTo>
                  <a:lnTo>
                    <a:pt x="916" y="704"/>
                  </a:lnTo>
                  <a:lnTo>
                    <a:pt x="912" y="704"/>
                  </a:lnTo>
                  <a:lnTo>
                    <a:pt x="908" y="702"/>
                  </a:lnTo>
                  <a:lnTo>
                    <a:pt x="902" y="698"/>
                  </a:lnTo>
                  <a:lnTo>
                    <a:pt x="894" y="690"/>
                  </a:lnTo>
                  <a:lnTo>
                    <a:pt x="894" y="690"/>
                  </a:lnTo>
                  <a:lnTo>
                    <a:pt x="890" y="688"/>
                  </a:lnTo>
                  <a:lnTo>
                    <a:pt x="882" y="684"/>
                  </a:lnTo>
                  <a:lnTo>
                    <a:pt x="878" y="684"/>
                  </a:lnTo>
                  <a:lnTo>
                    <a:pt x="874" y="684"/>
                  </a:lnTo>
                  <a:lnTo>
                    <a:pt x="872" y="688"/>
                  </a:lnTo>
                  <a:lnTo>
                    <a:pt x="870" y="694"/>
                  </a:lnTo>
                  <a:lnTo>
                    <a:pt x="870" y="694"/>
                  </a:lnTo>
                  <a:lnTo>
                    <a:pt x="872" y="706"/>
                  </a:lnTo>
                  <a:lnTo>
                    <a:pt x="874" y="710"/>
                  </a:lnTo>
                  <a:lnTo>
                    <a:pt x="874" y="714"/>
                  </a:lnTo>
                  <a:lnTo>
                    <a:pt x="868" y="720"/>
                  </a:lnTo>
                  <a:lnTo>
                    <a:pt x="868" y="720"/>
                  </a:lnTo>
                  <a:lnTo>
                    <a:pt x="848" y="742"/>
                  </a:lnTo>
                  <a:lnTo>
                    <a:pt x="848" y="742"/>
                  </a:lnTo>
                  <a:lnTo>
                    <a:pt x="840" y="742"/>
                  </a:lnTo>
                  <a:lnTo>
                    <a:pt x="834" y="740"/>
                  </a:lnTo>
                  <a:lnTo>
                    <a:pt x="828" y="736"/>
                  </a:lnTo>
                  <a:lnTo>
                    <a:pt x="796" y="730"/>
                  </a:lnTo>
                  <a:lnTo>
                    <a:pt x="746" y="700"/>
                  </a:lnTo>
                  <a:lnTo>
                    <a:pt x="726" y="688"/>
                  </a:lnTo>
                  <a:lnTo>
                    <a:pt x="726" y="688"/>
                  </a:lnTo>
                  <a:lnTo>
                    <a:pt x="714" y="688"/>
                  </a:lnTo>
                  <a:lnTo>
                    <a:pt x="692" y="688"/>
                  </a:lnTo>
                  <a:lnTo>
                    <a:pt x="682" y="688"/>
                  </a:lnTo>
                  <a:lnTo>
                    <a:pt x="672" y="692"/>
                  </a:lnTo>
                  <a:lnTo>
                    <a:pt x="668" y="694"/>
                  </a:lnTo>
                  <a:lnTo>
                    <a:pt x="666" y="698"/>
                  </a:lnTo>
                  <a:lnTo>
                    <a:pt x="664" y="702"/>
                  </a:lnTo>
                  <a:lnTo>
                    <a:pt x="664" y="708"/>
                  </a:lnTo>
                  <a:lnTo>
                    <a:pt x="672" y="724"/>
                  </a:lnTo>
                  <a:lnTo>
                    <a:pt x="672" y="724"/>
                  </a:lnTo>
                  <a:lnTo>
                    <a:pt x="674" y="736"/>
                  </a:lnTo>
                  <a:lnTo>
                    <a:pt x="678" y="760"/>
                  </a:lnTo>
                  <a:lnTo>
                    <a:pt x="678" y="760"/>
                  </a:lnTo>
                  <a:lnTo>
                    <a:pt x="680" y="774"/>
                  </a:lnTo>
                  <a:lnTo>
                    <a:pt x="686" y="788"/>
                  </a:lnTo>
                  <a:lnTo>
                    <a:pt x="694" y="802"/>
                  </a:lnTo>
                  <a:lnTo>
                    <a:pt x="694" y="802"/>
                  </a:lnTo>
                  <a:lnTo>
                    <a:pt x="696" y="808"/>
                  </a:lnTo>
                  <a:lnTo>
                    <a:pt x="696" y="812"/>
                  </a:lnTo>
                  <a:lnTo>
                    <a:pt x="694" y="818"/>
                  </a:lnTo>
                  <a:lnTo>
                    <a:pt x="690" y="822"/>
                  </a:lnTo>
                  <a:lnTo>
                    <a:pt x="684" y="824"/>
                  </a:lnTo>
                  <a:lnTo>
                    <a:pt x="674" y="822"/>
                  </a:lnTo>
                  <a:lnTo>
                    <a:pt x="658" y="818"/>
                  </a:lnTo>
                  <a:lnTo>
                    <a:pt x="656" y="834"/>
                  </a:lnTo>
                  <a:lnTo>
                    <a:pt x="656" y="834"/>
                  </a:lnTo>
                  <a:lnTo>
                    <a:pt x="654" y="834"/>
                  </a:lnTo>
                  <a:lnTo>
                    <a:pt x="652" y="838"/>
                  </a:lnTo>
                  <a:lnTo>
                    <a:pt x="648" y="844"/>
                  </a:lnTo>
                  <a:lnTo>
                    <a:pt x="650" y="856"/>
                  </a:lnTo>
                  <a:lnTo>
                    <a:pt x="650" y="856"/>
                  </a:lnTo>
                  <a:lnTo>
                    <a:pt x="650" y="872"/>
                  </a:lnTo>
                  <a:lnTo>
                    <a:pt x="650" y="882"/>
                  </a:lnTo>
                  <a:lnTo>
                    <a:pt x="650" y="892"/>
                  </a:lnTo>
                  <a:lnTo>
                    <a:pt x="650" y="892"/>
                  </a:lnTo>
                  <a:lnTo>
                    <a:pt x="630" y="890"/>
                  </a:lnTo>
                  <a:lnTo>
                    <a:pt x="630" y="890"/>
                  </a:lnTo>
                  <a:lnTo>
                    <a:pt x="624" y="888"/>
                  </a:lnTo>
                  <a:lnTo>
                    <a:pt x="616" y="888"/>
                  </a:lnTo>
                  <a:lnTo>
                    <a:pt x="612" y="890"/>
                  </a:lnTo>
                  <a:lnTo>
                    <a:pt x="608" y="894"/>
                  </a:lnTo>
                  <a:lnTo>
                    <a:pt x="604" y="900"/>
                  </a:lnTo>
                  <a:lnTo>
                    <a:pt x="602" y="908"/>
                  </a:lnTo>
                  <a:lnTo>
                    <a:pt x="602" y="908"/>
                  </a:lnTo>
                  <a:lnTo>
                    <a:pt x="600" y="916"/>
                  </a:lnTo>
                  <a:lnTo>
                    <a:pt x="594" y="920"/>
                  </a:lnTo>
                  <a:lnTo>
                    <a:pt x="588" y="920"/>
                  </a:lnTo>
                  <a:lnTo>
                    <a:pt x="582" y="920"/>
                  </a:lnTo>
                  <a:lnTo>
                    <a:pt x="570" y="914"/>
                  </a:lnTo>
                  <a:lnTo>
                    <a:pt x="564" y="912"/>
                  </a:lnTo>
                  <a:lnTo>
                    <a:pt x="564" y="912"/>
                  </a:lnTo>
                  <a:lnTo>
                    <a:pt x="552" y="906"/>
                  </a:lnTo>
                  <a:lnTo>
                    <a:pt x="542" y="898"/>
                  </a:lnTo>
                  <a:lnTo>
                    <a:pt x="538" y="892"/>
                  </a:lnTo>
                  <a:lnTo>
                    <a:pt x="534" y="888"/>
                  </a:lnTo>
                  <a:lnTo>
                    <a:pt x="514" y="880"/>
                  </a:lnTo>
                  <a:lnTo>
                    <a:pt x="506" y="880"/>
                  </a:lnTo>
                  <a:lnTo>
                    <a:pt x="502" y="890"/>
                  </a:lnTo>
                  <a:lnTo>
                    <a:pt x="498" y="900"/>
                  </a:lnTo>
                  <a:lnTo>
                    <a:pt x="456" y="906"/>
                  </a:lnTo>
                  <a:lnTo>
                    <a:pt x="444" y="906"/>
                  </a:lnTo>
                  <a:lnTo>
                    <a:pt x="444" y="906"/>
                  </a:lnTo>
                  <a:lnTo>
                    <a:pt x="440" y="900"/>
                  </a:lnTo>
                  <a:lnTo>
                    <a:pt x="434" y="894"/>
                  </a:lnTo>
                  <a:lnTo>
                    <a:pt x="428" y="890"/>
                  </a:lnTo>
                  <a:lnTo>
                    <a:pt x="420" y="888"/>
                  </a:lnTo>
                  <a:lnTo>
                    <a:pt x="410" y="888"/>
                  </a:lnTo>
                  <a:lnTo>
                    <a:pt x="400" y="892"/>
                  </a:lnTo>
                  <a:lnTo>
                    <a:pt x="354" y="908"/>
                  </a:lnTo>
                  <a:lnTo>
                    <a:pt x="354" y="908"/>
                  </a:lnTo>
                  <a:lnTo>
                    <a:pt x="350" y="910"/>
                  </a:lnTo>
                  <a:lnTo>
                    <a:pt x="348" y="912"/>
                  </a:lnTo>
                  <a:lnTo>
                    <a:pt x="342" y="910"/>
                  </a:lnTo>
                  <a:lnTo>
                    <a:pt x="338" y="908"/>
                  </a:lnTo>
                  <a:lnTo>
                    <a:pt x="332" y="904"/>
                  </a:lnTo>
                  <a:lnTo>
                    <a:pt x="328" y="894"/>
                  </a:lnTo>
                  <a:lnTo>
                    <a:pt x="322" y="880"/>
                  </a:lnTo>
                  <a:lnTo>
                    <a:pt x="322" y="880"/>
                  </a:lnTo>
                  <a:lnTo>
                    <a:pt x="318" y="866"/>
                  </a:lnTo>
                  <a:lnTo>
                    <a:pt x="312" y="856"/>
                  </a:lnTo>
                  <a:lnTo>
                    <a:pt x="306" y="848"/>
                  </a:lnTo>
                  <a:lnTo>
                    <a:pt x="300" y="844"/>
                  </a:lnTo>
                  <a:lnTo>
                    <a:pt x="294" y="842"/>
                  </a:lnTo>
                  <a:lnTo>
                    <a:pt x="288" y="842"/>
                  </a:lnTo>
                  <a:lnTo>
                    <a:pt x="274" y="846"/>
                  </a:lnTo>
                  <a:lnTo>
                    <a:pt x="274" y="846"/>
                  </a:lnTo>
                  <a:lnTo>
                    <a:pt x="260" y="850"/>
                  </a:lnTo>
                  <a:lnTo>
                    <a:pt x="242" y="854"/>
                  </a:lnTo>
                  <a:lnTo>
                    <a:pt x="226" y="856"/>
                  </a:lnTo>
                  <a:lnTo>
                    <a:pt x="216" y="856"/>
                  </a:lnTo>
                  <a:lnTo>
                    <a:pt x="210" y="854"/>
                  </a:lnTo>
                  <a:lnTo>
                    <a:pt x="210" y="854"/>
                  </a:lnTo>
                  <a:lnTo>
                    <a:pt x="204" y="852"/>
                  </a:lnTo>
                  <a:lnTo>
                    <a:pt x="200" y="850"/>
                  </a:lnTo>
                  <a:lnTo>
                    <a:pt x="200" y="848"/>
                  </a:lnTo>
                  <a:lnTo>
                    <a:pt x="200" y="844"/>
                  </a:lnTo>
                  <a:lnTo>
                    <a:pt x="206" y="840"/>
                  </a:lnTo>
                  <a:lnTo>
                    <a:pt x="212" y="840"/>
                  </a:lnTo>
                  <a:lnTo>
                    <a:pt x="220" y="838"/>
                  </a:lnTo>
                  <a:lnTo>
                    <a:pt x="222" y="832"/>
                  </a:lnTo>
                  <a:lnTo>
                    <a:pt x="204" y="816"/>
                  </a:lnTo>
                  <a:lnTo>
                    <a:pt x="134" y="824"/>
                  </a:lnTo>
                  <a:lnTo>
                    <a:pt x="134" y="824"/>
                  </a:lnTo>
                  <a:lnTo>
                    <a:pt x="132" y="824"/>
                  </a:lnTo>
                  <a:lnTo>
                    <a:pt x="126" y="824"/>
                  </a:lnTo>
                  <a:lnTo>
                    <a:pt x="124" y="820"/>
                  </a:lnTo>
                  <a:lnTo>
                    <a:pt x="122" y="816"/>
                  </a:lnTo>
                  <a:lnTo>
                    <a:pt x="122" y="810"/>
                  </a:lnTo>
                  <a:lnTo>
                    <a:pt x="122" y="802"/>
                  </a:lnTo>
                  <a:lnTo>
                    <a:pt x="104" y="778"/>
                  </a:lnTo>
                  <a:lnTo>
                    <a:pt x="94" y="790"/>
                  </a:lnTo>
                  <a:lnTo>
                    <a:pt x="64" y="792"/>
                  </a:lnTo>
                  <a:lnTo>
                    <a:pt x="32" y="806"/>
                  </a:lnTo>
                  <a:lnTo>
                    <a:pt x="18" y="798"/>
                  </a:lnTo>
                  <a:lnTo>
                    <a:pt x="8" y="806"/>
                  </a:lnTo>
                  <a:lnTo>
                    <a:pt x="8" y="806"/>
                  </a:lnTo>
                  <a:lnTo>
                    <a:pt x="6" y="804"/>
                  </a:lnTo>
                  <a:lnTo>
                    <a:pt x="2" y="794"/>
                  </a:lnTo>
                  <a:lnTo>
                    <a:pt x="0" y="788"/>
                  </a:lnTo>
                  <a:lnTo>
                    <a:pt x="2" y="780"/>
                  </a:lnTo>
                  <a:lnTo>
                    <a:pt x="6" y="772"/>
                  </a:lnTo>
                  <a:lnTo>
                    <a:pt x="12" y="762"/>
                  </a:lnTo>
                  <a:lnTo>
                    <a:pt x="12" y="762"/>
                  </a:lnTo>
                  <a:lnTo>
                    <a:pt x="18" y="750"/>
                  </a:lnTo>
                  <a:lnTo>
                    <a:pt x="24" y="732"/>
                  </a:lnTo>
                  <a:lnTo>
                    <a:pt x="26" y="710"/>
                  </a:lnTo>
                  <a:lnTo>
                    <a:pt x="28" y="686"/>
                  </a:lnTo>
                  <a:lnTo>
                    <a:pt x="30" y="640"/>
                  </a:lnTo>
                  <a:lnTo>
                    <a:pt x="26" y="608"/>
                  </a:lnTo>
                  <a:lnTo>
                    <a:pt x="28" y="598"/>
                  </a:lnTo>
                  <a:lnTo>
                    <a:pt x="28" y="598"/>
                  </a:lnTo>
                  <a:lnTo>
                    <a:pt x="34" y="594"/>
                  </a:lnTo>
                  <a:lnTo>
                    <a:pt x="38" y="588"/>
                  </a:lnTo>
                  <a:lnTo>
                    <a:pt x="42" y="580"/>
                  </a:lnTo>
                  <a:lnTo>
                    <a:pt x="46" y="570"/>
                  </a:lnTo>
                  <a:lnTo>
                    <a:pt x="46" y="556"/>
                  </a:lnTo>
                  <a:lnTo>
                    <a:pt x="44" y="538"/>
                  </a:lnTo>
                  <a:lnTo>
                    <a:pt x="38" y="516"/>
                  </a:lnTo>
                  <a:lnTo>
                    <a:pt x="50" y="514"/>
                  </a:lnTo>
                  <a:lnTo>
                    <a:pt x="50" y="514"/>
                  </a:lnTo>
                  <a:lnTo>
                    <a:pt x="84" y="504"/>
                  </a:lnTo>
                  <a:lnTo>
                    <a:pt x="114" y="498"/>
                  </a:lnTo>
                  <a:lnTo>
                    <a:pt x="130" y="496"/>
                  </a:lnTo>
                  <a:lnTo>
                    <a:pt x="144" y="494"/>
                  </a:lnTo>
                  <a:lnTo>
                    <a:pt x="144" y="494"/>
                  </a:lnTo>
                  <a:lnTo>
                    <a:pt x="148" y="494"/>
                  </a:lnTo>
                  <a:lnTo>
                    <a:pt x="152" y="492"/>
                  </a:lnTo>
                  <a:lnTo>
                    <a:pt x="158" y="486"/>
                  </a:lnTo>
                  <a:lnTo>
                    <a:pt x="160" y="478"/>
                  </a:lnTo>
                  <a:lnTo>
                    <a:pt x="162" y="470"/>
                  </a:lnTo>
                  <a:lnTo>
                    <a:pt x="162" y="452"/>
                  </a:lnTo>
                  <a:lnTo>
                    <a:pt x="160" y="446"/>
                  </a:lnTo>
                  <a:lnTo>
                    <a:pt x="174" y="420"/>
                  </a:lnTo>
                  <a:lnTo>
                    <a:pt x="254" y="308"/>
                  </a:lnTo>
                  <a:lnTo>
                    <a:pt x="254" y="308"/>
                  </a:lnTo>
                  <a:lnTo>
                    <a:pt x="258" y="308"/>
                  </a:lnTo>
                  <a:lnTo>
                    <a:pt x="268" y="306"/>
                  </a:lnTo>
                  <a:lnTo>
                    <a:pt x="274" y="304"/>
                  </a:lnTo>
                  <a:lnTo>
                    <a:pt x="278" y="300"/>
                  </a:lnTo>
                  <a:lnTo>
                    <a:pt x="282" y="292"/>
                  </a:lnTo>
                  <a:lnTo>
                    <a:pt x="286" y="282"/>
                  </a:lnTo>
                  <a:lnTo>
                    <a:pt x="332" y="248"/>
                  </a:lnTo>
                  <a:lnTo>
                    <a:pt x="352" y="276"/>
                  </a:lnTo>
                  <a:lnTo>
                    <a:pt x="352" y="276"/>
                  </a:lnTo>
                  <a:lnTo>
                    <a:pt x="356" y="266"/>
                  </a:lnTo>
                  <a:lnTo>
                    <a:pt x="362" y="258"/>
                  </a:lnTo>
                  <a:lnTo>
                    <a:pt x="370" y="246"/>
                  </a:lnTo>
                  <a:lnTo>
                    <a:pt x="380" y="236"/>
                  </a:lnTo>
                  <a:lnTo>
                    <a:pt x="392" y="226"/>
                  </a:lnTo>
                  <a:lnTo>
                    <a:pt x="406" y="220"/>
                  </a:lnTo>
                  <a:lnTo>
                    <a:pt x="414" y="218"/>
                  </a:lnTo>
                  <a:lnTo>
                    <a:pt x="424" y="216"/>
                  </a:lnTo>
                  <a:lnTo>
                    <a:pt x="424" y="216"/>
                  </a:lnTo>
                  <a:lnTo>
                    <a:pt x="432" y="212"/>
                  </a:lnTo>
                  <a:lnTo>
                    <a:pt x="442" y="206"/>
                  </a:lnTo>
                  <a:lnTo>
                    <a:pt x="452" y="198"/>
                  </a:lnTo>
                  <a:lnTo>
                    <a:pt x="458" y="188"/>
                  </a:lnTo>
                  <a:lnTo>
                    <a:pt x="462" y="182"/>
                  </a:lnTo>
                  <a:lnTo>
                    <a:pt x="462" y="176"/>
                  </a:lnTo>
                  <a:lnTo>
                    <a:pt x="462" y="170"/>
                  </a:lnTo>
                  <a:lnTo>
                    <a:pt x="460" y="164"/>
                  </a:lnTo>
                  <a:lnTo>
                    <a:pt x="456" y="158"/>
                  </a:lnTo>
                  <a:lnTo>
                    <a:pt x="448" y="150"/>
                  </a:lnTo>
                  <a:lnTo>
                    <a:pt x="464" y="136"/>
                  </a:lnTo>
                  <a:lnTo>
                    <a:pt x="434" y="118"/>
                  </a:lnTo>
                  <a:lnTo>
                    <a:pt x="442" y="102"/>
                  </a:lnTo>
                  <a:lnTo>
                    <a:pt x="428" y="102"/>
                  </a:lnTo>
                  <a:lnTo>
                    <a:pt x="420" y="92"/>
                  </a:lnTo>
                  <a:lnTo>
                    <a:pt x="430" y="82"/>
                  </a:lnTo>
                  <a:lnTo>
                    <a:pt x="430" y="66"/>
                  </a:lnTo>
                  <a:lnTo>
                    <a:pt x="472" y="34"/>
                  </a:lnTo>
                  <a:lnTo>
                    <a:pt x="578" y="0"/>
                  </a:lnTo>
                  <a:lnTo>
                    <a:pt x="714" y="200"/>
                  </a:lnTo>
                  <a:lnTo>
                    <a:pt x="670" y="250"/>
                  </a:lnTo>
                  <a:close/>
                </a:path>
              </a:pathLst>
            </a:custGeom>
            <a:solidFill>
              <a:srgbClr val="C9CACB"/>
            </a:solidFill>
            <a:ln w="63500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2356" y="2152"/>
              <a:ext cx="348" cy="384"/>
            </a:xfrm>
            <a:custGeom>
              <a:avLst/>
              <a:gdLst/>
              <a:ahLst/>
              <a:cxnLst>
                <a:cxn ang="0">
                  <a:pos x="320" y="282"/>
                </a:cxn>
                <a:cxn ang="0">
                  <a:pos x="308" y="264"/>
                </a:cxn>
                <a:cxn ang="0">
                  <a:pos x="328" y="222"/>
                </a:cxn>
                <a:cxn ang="0">
                  <a:pos x="292" y="160"/>
                </a:cxn>
                <a:cxn ang="0">
                  <a:pos x="266" y="148"/>
                </a:cxn>
                <a:cxn ang="0">
                  <a:pos x="260" y="130"/>
                </a:cxn>
                <a:cxn ang="0">
                  <a:pos x="266" y="116"/>
                </a:cxn>
                <a:cxn ang="0">
                  <a:pos x="268" y="98"/>
                </a:cxn>
                <a:cxn ang="0">
                  <a:pos x="262" y="92"/>
                </a:cxn>
                <a:cxn ang="0">
                  <a:pos x="242" y="90"/>
                </a:cxn>
                <a:cxn ang="0">
                  <a:pos x="240" y="84"/>
                </a:cxn>
                <a:cxn ang="0">
                  <a:pos x="194" y="60"/>
                </a:cxn>
                <a:cxn ang="0">
                  <a:pos x="158" y="54"/>
                </a:cxn>
                <a:cxn ang="0">
                  <a:pos x="150" y="56"/>
                </a:cxn>
                <a:cxn ang="0">
                  <a:pos x="142" y="46"/>
                </a:cxn>
                <a:cxn ang="0">
                  <a:pos x="142" y="16"/>
                </a:cxn>
                <a:cxn ang="0">
                  <a:pos x="118" y="18"/>
                </a:cxn>
                <a:cxn ang="0">
                  <a:pos x="90" y="28"/>
                </a:cxn>
                <a:cxn ang="0">
                  <a:pos x="74" y="32"/>
                </a:cxn>
                <a:cxn ang="0">
                  <a:pos x="20" y="0"/>
                </a:cxn>
                <a:cxn ang="0">
                  <a:pos x="18" y="6"/>
                </a:cxn>
                <a:cxn ang="0">
                  <a:pos x="12" y="40"/>
                </a:cxn>
                <a:cxn ang="0">
                  <a:pos x="18" y="60"/>
                </a:cxn>
                <a:cxn ang="0">
                  <a:pos x="10" y="78"/>
                </a:cxn>
                <a:cxn ang="0">
                  <a:pos x="4" y="98"/>
                </a:cxn>
                <a:cxn ang="0">
                  <a:pos x="4" y="136"/>
                </a:cxn>
                <a:cxn ang="0">
                  <a:pos x="8" y="166"/>
                </a:cxn>
                <a:cxn ang="0">
                  <a:pos x="30" y="174"/>
                </a:cxn>
                <a:cxn ang="0">
                  <a:pos x="52" y="154"/>
                </a:cxn>
                <a:cxn ang="0">
                  <a:pos x="72" y="160"/>
                </a:cxn>
                <a:cxn ang="0">
                  <a:pos x="92" y="200"/>
                </a:cxn>
                <a:cxn ang="0">
                  <a:pos x="112" y="230"/>
                </a:cxn>
                <a:cxn ang="0">
                  <a:pos x="120" y="236"/>
                </a:cxn>
                <a:cxn ang="0">
                  <a:pos x="140" y="226"/>
                </a:cxn>
                <a:cxn ang="0">
                  <a:pos x="152" y="216"/>
                </a:cxn>
                <a:cxn ang="0">
                  <a:pos x="170" y="214"/>
                </a:cxn>
                <a:cxn ang="0">
                  <a:pos x="182" y="242"/>
                </a:cxn>
                <a:cxn ang="0">
                  <a:pos x="196" y="274"/>
                </a:cxn>
                <a:cxn ang="0">
                  <a:pos x="202" y="268"/>
                </a:cxn>
                <a:cxn ang="0">
                  <a:pos x="216" y="270"/>
                </a:cxn>
                <a:cxn ang="0">
                  <a:pos x="248" y="308"/>
                </a:cxn>
                <a:cxn ang="0">
                  <a:pos x="268" y="334"/>
                </a:cxn>
                <a:cxn ang="0">
                  <a:pos x="270" y="374"/>
                </a:cxn>
                <a:cxn ang="0">
                  <a:pos x="286" y="378"/>
                </a:cxn>
                <a:cxn ang="0">
                  <a:pos x="296" y="384"/>
                </a:cxn>
                <a:cxn ang="0">
                  <a:pos x="310" y="372"/>
                </a:cxn>
                <a:cxn ang="0">
                  <a:pos x="330" y="354"/>
                </a:cxn>
                <a:cxn ang="0">
                  <a:pos x="340" y="346"/>
                </a:cxn>
                <a:cxn ang="0">
                  <a:pos x="346" y="336"/>
                </a:cxn>
                <a:cxn ang="0">
                  <a:pos x="348" y="304"/>
                </a:cxn>
                <a:cxn ang="0">
                  <a:pos x="342" y="298"/>
                </a:cxn>
                <a:cxn ang="0">
                  <a:pos x="332" y="284"/>
                </a:cxn>
              </a:cxnLst>
              <a:rect l="0" t="0" r="r" b="b"/>
              <a:pathLst>
                <a:path w="348" h="384">
                  <a:moveTo>
                    <a:pt x="332" y="284"/>
                  </a:moveTo>
                  <a:lnTo>
                    <a:pt x="320" y="282"/>
                  </a:lnTo>
                  <a:lnTo>
                    <a:pt x="320" y="282"/>
                  </a:lnTo>
                  <a:lnTo>
                    <a:pt x="314" y="280"/>
                  </a:lnTo>
                  <a:lnTo>
                    <a:pt x="312" y="274"/>
                  </a:lnTo>
                  <a:lnTo>
                    <a:pt x="308" y="264"/>
                  </a:lnTo>
                  <a:lnTo>
                    <a:pt x="308" y="254"/>
                  </a:lnTo>
                  <a:lnTo>
                    <a:pt x="306" y="248"/>
                  </a:lnTo>
                  <a:lnTo>
                    <a:pt x="328" y="222"/>
                  </a:lnTo>
                  <a:lnTo>
                    <a:pt x="328" y="218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80" y="158"/>
                  </a:lnTo>
                  <a:lnTo>
                    <a:pt x="272" y="154"/>
                  </a:lnTo>
                  <a:lnTo>
                    <a:pt x="266" y="148"/>
                  </a:lnTo>
                  <a:lnTo>
                    <a:pt x="262" y="142"/>
                  </a:lnTo>
                  <a:lnTo>
                    <a:pt x="262" y="134"/>
                  </a:lnTo>
                  <a:lnTo>
                    <a:pt x="260" y="130"/>
                  </a:lnTo>
                  <a:lnTo>
                    <a:pt x="262" y="124"/>
                  </a:lnTo>
                  <a:lnTo>
                    <a:pt x="262" y="124"/>
                  </a:lnTo>
                  <a:lnTo>
                    <a:pt x="266" y="116"/>
                  </a:lnTo>
                  <a:lnTo>
                    <a:pt x="270" y="108"/>
                  </a:lnTo>
                  <a:lnTo>
                    <a:pt x="270" y="104"/>
                  </a:lnTo>
                  <a:lnTo>
                    <a:pt x="268" y="98"/>
                  </a:lnTo>
                  <a:lnTo>
                    <a:pt x="264" y="94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52" y="92"/>
                  </a:lnTo>
                  <a:lnTo>
                    <a:pt x="246" y="92"/>
                  </a:lnTo>
                  <a:lnTo>
                    <a:pt x="242" y="90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0" y="84"/>
                  </a:lnTo>
                  <a:lnTo>
                    <a:pt x="234" y="76"/>
                  </a:lnTo>
                  <a:lnTo>
                    <a:pt x="226" y="68"/>
                  </a:lnTo>
                  <a:lnTo>
                    <a:pt x="194" y="60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4" y="56"/>
                  </a:lnTo>
                  <a:lnTo>
                    <a:pt x="150" y="56"/>
                  </a:lnTo>
                  <a:lnTo>
                    <a:pt x="148" y="54"/>
                  </a:lnTo>
                  <a:lnTo>
                    <a:pt x="144" y="52"/>
                  </a:lnTo>
                  <a:lnTo>
                    <a:pt x="142" y="46"/>
                  </a:lnTo>
                  <a:lnTo>
                    <a:pt x="140" y="42"/>
                  </a:lnTo>
                  <a:lnTo>
                    <a:pt x="152" y="30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32" y="18"/>
                  </a:lnTo>
                  <a:lnTo>
                    <a:pt x="118" y="18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0" y="28"/>
                  </a:lnTo>
                  <a:lnTo>
                    <a:pt x="82" y="30"/>
                  </a:lnTo>
                  <a:lnTo>
                    <a:pt x="76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46" y="14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6"/>
                  </a:lnTo>
                  <a:lnTo>
                    <a:pt x="14" y="22"/>
                  </a:lnTo>
                  <a:lnTo>
                    <a:pt x="14" y="30"/>
                  </a:lnTo>
                  <a:lnTo>
                    <a:pt x="12" y="40"/>
                  </a:lnTo>
                  <a:lnTo>
                    <a:pt x="14" y="5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6"/>
                  </a:lnTo>
                  <a:lnTo>
                    <a:pt x="14" y="72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84"/>
                  </a:lnTo>
                  <a:lnTo>
                    <a:pt x="4" y="98"/>
                  </a:lnTo>
                  <a:lnTo>
                    <a:pt x="0" y="118"/>
                  </a:lnTo>
                  <a:lnTo>
                    <a:pt x="2" y="128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10" y="154"/>
                  </a:lnTo>
                  <a:lnTo>
                    <a:pt x="8" y="166"/>
                  </a:lnTo>
                  <a:lnTo>
                    <a:pt x="8" y="166"/>
                  </a:lnTo>
                  <a:lnTo>
                    <a:pt x="24" y="172"/>
                  </a:lnTo>
                  <a:lnTo>
                    <a:pt x="30" y="174"/>
                  </a:lnTo>
                  <a:lnTo>
                    <a:pt x="48" y="174"/>
                  </a:lnTo>
                  <a:lnTo>
                    <a:pt x="48" y="158"/>
                  </a:lnTo>
                  <a:lnTo>
                    <a:pt x="52" y="154"/>
                  </a:lnTo>
                  <a:lnTo>
                    <a:pt x="58" y="162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80" y="180"/>
                  </a:lnTo>
                  <a:lnTo>
                    <a:pt x="88" y="194"/>
                  </a:lnTo>
                  <a:lnTo>
                    <a:pt x="92" y="200"/>
                  </a:lnTo>
                  <a:lnTo>
                    <a:pt x="94" y="202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4" y="232"/>
                  </a:lnTo>
                  <a:lnTo>
                    <a:pt x="116" y="234"/>
                  </a:lnTo>
                  <a:lnTo>
                    <a:pt x="120" y="236"/>
                  </a:lnTo>
                  <a:lnTo>
                    <a:pt x="126" y="234"/>
                  </a:lnTo>
                  <a:lnTo>
                    <a:pt x="132" y="232"/>
                  </a:lnTo>
                  <a:lnTo>
                    <a:pt x="140" y="226"/>
                  </a:lnTo>
                  <a:lnTo>
                    <a:pt x="148" y="218"/>
                  </a:lnTo>
                  <a:lnTo>
                    <a:pt x="148" y="218"/>
                  </a:lnTo>
                  <a:lnTo>
                    <a:pt x="152" y="216"/>
                  </a:lnTo>
                  <a:lnTo>
                    <a:pt x="160" y="214"/>
                  </a:lnTo>
                  <a:lnTo>
                    <a:pt x="166" y="214"/>
                  </a:lnTo>
                  <a:lnTo>
                    <a:pt x="170" y="214"/>
                  </a:lnTo>
                  <a:lnTo>
                    <a:pt x="172" y="220"/>
                  </a:lnTo>
                  <a:lnTo>
                    <a:pt x="174" y="226"/>
                  </a:lnTo>
                  <a:lnTo>
                    <a:pt x="182" y="242"/>
                  </a:lnTo>
                  <a:lnTo>
                    <a:pt x="182" y="258"/>
                  </a:lnTo>
                  <a:lnTo>
                    <a:pt x="196" y="260"/>
                  </a:lnTo>
                  <a:lnTo>
                    <a:pt x="196" y="274"/>
                  </a:lnTo>
                  <a:lnTo>
                    <a:pt x="196" y="274"/>
                  </a:lnTo>
                  <a:lnTo>
                    <a:pt x="198" y="272"/>
                  </a:lnTo>
                  <a:lnTo>
                    <a:pt x="202" y="268"/>
                  </a:lnTo>
                  <a:lnTo>
                    <a:pt x="206" y="266"/>
                  </a:lnTo>
                  <a:lnTo>
                    <a:pt x="210" y="268"/>
                  </a:lnTo>
                  <a:lnTo>
                    <a:pt x="216" y="270"/>
                  </a:lnTo>
                  <a:lnTo>
                    <a:pt x="220" y="274"/>
                  </a:lnTo>
                  <a:lnTo>
                    <a:pt x="220" y="274"/>
                  </a:lnTo>
                  <a:lnTo>
                    <a:pt x="248" y="308"/>
                  </a:lnTo>
                  <a:lnTo>
                    <a:pt x="268" y="328"/>
                  </a:lnTo>
                  <a:lnTo>
                    <a:pt x="268" y="328"/>
                  </a:lnTo>
                  <a:lnTo>
                    <a:pt x="268" y="334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74"/>
                  </a:lnTo>
                  <a:lnTo>
                    <a:pt x="270" y="374"/>
                  </a:lnTo>
                  <a:lnTo>
                    <a:pt x="278" y="374"/>
                  </a:lnTo>
                  <a:lnTo>
                    <a:pt x="286" y="378"/>
                  </a:lnTo>
                  <a:lnTo>
                    <a:pt x="292" y="382"/>
                  </a:lnTo>
                  <a:lnTo>
                    <a:pt x="292" y="382"/>
                  </a:lnTo>
                  <a:lnTo>
                    <a:pt x="296" y="384"/>
                  </a:lnTo>
                  <a:lnTo>
                    <a:pt x="298" y="384"/>
                  </a:lnTo>
                  <a:lnTo>
                    <a:pt x="304" y="38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20" y="360"/>
                  </a:lnTo>
                  <a:lnTo>
                    <a:pt x="330" y="354"/>
                  </a:lnTo>
                  <a:lnTo>
                    <a:pt x="336" y="352"/>
                  </a:lnTo>
                  <a:lnTo>
                    <a:pt x="340" y="352"/>
                  </a:lnTo>
                  <a:lnTo>
                    <a:pt x="340" y="346"/>
                  </a:lnTo>
                  <a:lnTo>
                    <a:pt x="340" y="346"/>
                  </a:lnTo>
                  <a:lnTo>
                    <a:pt x="344" y="342"/>
                  </a:lnTo>
                  <a:lnTo>
                    <a:pt x="346" y="336"/>
                  </a:lnTo>
                  <a:lnTo>
                    <a:pt x="348" y="322"/>
                  </a:lnTo>
                  <a:lnTo>
                    <a:pt x="348" y="304"/>
                  </a:lnTo>
                  <a:lnTo>
                    <a:pt x="348" y="304"/>
                  </a:lnTo>
                  <a:lnTo>
                    <a:pt x="348" y="304"/>
                  </a:lnTo>
                  <a:lnTo>
                    <a:pt x="348" y="304"/>
                  </a:lnTo>
                  <a:lnTo>
                    <a:pt x="342" y="298"/>
                  </a:lnTo>
                  <a:lnTo>
                    <a:pt x="336" y="292"/>
                  </a:lnTo>
                  <a:lnTo>
                    <a:pt x="332" y="284"/>
                  </a:lnTo>
                  <a:lnTo>
                    <a:pt x="332" y="284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9" name="Freeform 9"/>
            <p:cNvSpPr>
              <a:spLocks/>
            </p:cNvSpPr>
            <p:nvPr/>
          </p:nvSpPr>
          <p:spPr bwMode="auto">
            <a:xfrm>
              <a:off x="2394" y="2418"/>
              <a:ext cx="350" cy="404"/>
            </a:xfrm>
            <a:custGeom>
              <a:avLst/>
              <a:gdLst/>
              <a:ahLst/>
              <a:cxnLst>
                <a:cxn ang="0">
                  <a:pos x="66" y="210"/>
                </a:cxn>
                <a:cxn ang="0">
                  <a:pos x="14" y="60"/>
                </a:cxn>
                <a:cxn ang="0">
                  <a:pos x="36" y="68"/>
                </a:cxn>
                <a:cxn ang="0">
                  <a:pos x="64" y="98"/>
                </a:cxn>
                <a:cxn ang="0">
                  <a:pos x="94" y="104"/>
                </a:cxn>
                <a:cxn ang="0">
                  <a:pos x="124" y="118"/>
                </a:cxn>
                <a:cxn ang="0">
                  <a:pos x="138" y="102"/>
                </a:cxn>
                <a:cxn ang="0">
                  <a:pos x="142" y="54"/>
                </a:cxn>
                <a:cxn ang="0">
                  <a:pos x="158" y="12"/>
                </a:cxn>
                <a:cxn ang="0">
                  <a:pos x="166" y="2"/>
                </a:cxn>
                <a:cxn ang="0">
                  <a:pos x="182" y="8"/>
                </a:cxn>
                <a:cxn ang="0">
                  <a:pos x="230" y="62"/>
                </a:cxn>
                <a:cxn ang="0">
                  <a:pos x="232" y="108"/>
                </a:cxn>
                <a:cxn ang="0">
                  <a:pos x="254" y="116"/>
                </a:cxn>
                <a:cxn ang="0">
                  <a:pos x="266" y="114"/>
                </a:cxn>
                <a:cxn ang="0">
                  <a:pos x="292" y="88"/>
                </a:cxn>
                <a:cxn ang="0">
                  <a:pos x="302" y="86"/>
                </a:cxn>
                <a:cxn ang="0">
                  <a:pos x="314" y="102"/>
                </a:cxn>
                <a:cxn ang="0">
                  <a:pos x="334" y="114"/>
                </a:cxn>
                <a:cxn ang="0">
                  <a:pos x="350" y="156"/>
                </a:cxn>
                <a:cxn ang="0">
                  <a:pos x="348" y="164"/>
                </a:cxn>
                <a:cxn ang="0">
                  <a:pos x="326" y="152"/>
                </a:cxn>
                <a:cxn ang="0">
                  <a:pos x="322" y="170"/>
                </a:cxn>
                <a:cxn ang="0">
                  <a:pos x="302" y="176"/>
                </a:cxn>
                <a:cxn ang="0">
                  <a:pos x="294" y="196"/>
                </a:cxn>
                <a:cxn ang="0">
                  <a:pos x="278" y="204"/>
                </a:cxn>
                <a:cxn ang="0">
                  <a:pos x="256" y="214"/>
                </a:cxn>
                <a:cxn ang="0">
                  <a:pos x="242" y="226"/>
                </a:cxn>
                <a:cxn ang="0">
                  <a:pos x="222" y="236"/>
                </a:cxn>
                <a:cxn ang="0">
                  <a:pos x="220" y="254"/>
                </a:cxn>
                <a:cxn ang="0">
                  <a:pos x="234" y="270"/>
                </a:cxn>
                <a:cxn ang="0">
                  <a:pos x="244" y="272"/>
                </a:cxn>
                <a:cxn ang="0">
                  <a:pos x="244" y="284"/>
                </a:cxn>
                <a:cxn ang="0">
                  <a:pos x="268" y="296"/>
                </a:cxn>
                <a:cxn ang="0">
                  <a:pos x="282" y="304"/>
                </a:cxn>
                <a:cxn ang="0">
                  <a:pos x="276" y="320"/>
                </a:cxn>
                <a:cxn ang="0">
                  <a:pos x="270" y="340"/>
                </a:cxn>
                <a:cxn ang="0">
                  <a:pos x="254" y="350"/>
                </a:cxn>
                <a:cxn ang="0">
                  <a:pos x="234" y="344"/>
                </a:cxn>
                <a:cxn ang="0">
                  <a:pos x="212" y="338"/>
                </a:cxn>
                <a:cxn ang="0">
                  <a:pos x="198" y="342"/>
                </a:cxn>
                <a:cxn ang="0">
                  <a:pos x="184" y="340"/>
                </a:cxn>
                <a:cxn ang="0">
                  <a:pos x="180" y="356"/>
                </a:cxn>
                <a:cxn ang="0">
                  <a:pos x="184" y="384"/>
                </a:cxn>
                <a:cxn ang="0">
                  <a:pos x="166" y="404"/>
                </a:cxn>
                <a:cxn ang="0">
                  <a:pos x="146" y="378"/>
                </a:cxn>
                <a:cxn ang="0">
                  <a:pos x="124" y="376"/>
                </a:cxn>
                <a:cxn ang="0">
                  <a:pos x="110" y="380"/>
                </a:cxn>
                <a:cxn ang="0">
                  <a:pos x="116" y="348"/>
                </a:cxn>
                <a:cxn ang="0">
                  <a:pos x="122" y="294"/>
                </a:cxn>
                <a:cxn ang="0">
                  <a:pos x="126" y="290"/>
                </a:cxn>
                <a:cxn ang="0">
                  <a:pos x="136" y="280"/>
                </a:cxn>
                <a:cxn ang="0">
                  <a:pos x="116" y="248"/>
                </a:cxn>
                <a:cxn ang="0">
                  <a:pos x="94" y="238"/>
                </a:cxn>
              </a:cxnLst>
              <a:rect l="0" t="0" r="r" b="b"/>
              <a:pathLst>
                <a:path w="350" h="404">
                  <a:moveTo>
                    <a:pt x="82" y="240"/>
                  </a:moveTo>
                  <a:lnTo>
                    <a:pt x="82" y="240"/>
                  </a:lnTo>
                  <a:lnTo>
                    <a:pt x="70" y="216"/>
                  </a:lnTo>
                  <a:lnTo>
                    <a:pt x="66" y="210"/>
                  </a:lnTo>
                  <a:lnTo>
                    <a:pt x="64" y="138"/>
                  </a:lnTo>
                  <a:lnTo>
                    <a:pt x="0" y="80"/>
                  </a:lnTo>
                  <a:lnTo>
                    <a:pt x="1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0" y="64"/>
                  </a:lnTo>
                  <a:lnTo>
                    <a:pt x="26" y="66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6" y="80"/>
                  </a:lnTo>
                  <a:lnTo>
                    <a:pt x="56" y="90"/>
                  </a:lnTo>
                  <a:lnTo>
                    <a:pt x="64" y="98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84" y="100"/>
                  </a:lnTo>
                  <a:lnTo>
                    <a:pt x="94" y="104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116" y="116"/>
                  </a:lnTo>
                  <a:lnTo>
                    <a:pt x="124" y="118"/>
                  </a:lnTo>
                  <a:lnTo>
                    <a:pt x="130" y="118"/>
                  </a:lnTo>
                  <a:lnTo>
                    <a:pt x="136" y="112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0" y="82"/>
                  </a:lnTo>
                  <a:lnTo>
                    <a:pt x="142" y="54"/>
                  </a:lnTo>
                  <a:lnTo>
                    <a:pt x="142" y="54"/>
                  </a:lnTo>
                  <a:lnTo>
                    <a:pt x="144" y="38"/>
                  </a:lnTo>
                  <a:lnTo>
                    <a:pt x="150" y="26"/>
                  </a:lnTo>
                  <a:lnTo>
                    <a:pt x="158" y="12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6" y="2"/>
                  </a:lnTo>
                  <a:lnTo>
                    <a:pt x="168" y="0"/>
                  </a:lnTo>
                  <a:lnTo>
                    <a:pt x="174" y="2"/>
                  </a:lnTo>
                  <a:lnTo>
                    <a:pt x="178" y="4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212" y="42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30" y="68"/>
                  </a:lnTo>
                  <a:lnTo>
                    <a:pt x="232" y="88"/>
                  </a:lnTo>
                  <a:lnTo>
                    <a:pt x="232" y="88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40" y="108"/>
                  </a:lnTo>
                  <a:lnTo>
                    <a:pt x="248" y="112"/>
                  </a:lnTo>
                  <a:lnTo>
                    <a:pt x="254" y="116"/>
                  </a:lnTo>
                  <a:lnTo>
                    <a:pt x="254" y="116"/>
                  </a:lnTo>
                  <a:lnTo>
                    <a:pt x="258" y="118"/>
                  </a:lnTo>
                  <a:lnTo>
                    <a:pt x="260" y="118"/>
                  </a:lnTo>
                  <a:lnTo>
                    <a:pt x="266" y="114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82" y="94"/>
                  </a:lnTo>
                  <a:lnTo>
                    <a:pt x="292" y="88"/>
                  </a:lnTo>
                  <a:lnTo>
                    <a:pt x="298" y="86"/>
                  </a:lnTo>
                  <a:lnTo>
                    <a:pt x="302" y="86"/>
                  </a:lnTo>
                  <a:lnTo>
                    <a:pt x="302" y="86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8" y="100"/>
                  </a:lnTo>
                  <a:lnTo>
                    <a:pt x="314" y="102"/>
                  </a:lnTo>
                  <a:lnTo>
                    <a:pt x="314" y="102"/>
                  </a:lnTo>
                  <a:lnTo>
                    <a:pt x="328" y="106"/>
                  </a:lnTo>
                  <a:lnTo>
                    <a:pt x="332" y="108"/>
                  </a:lnTo>
                  <a:lnTo>
                    <a:pt x="334" y="114"/>
                  </a:lnTo>
                  <a:lnTo>
                    <a:pt x="334" y="114"/>
                  </a:lnTo>
                  <a:lnTo>
                    <a:pt x="338" y="122"/>
                  </a:lnTo>
                  <a:lnTo>
                    <a:pt x="348" y="132"/>
                  </a:lnTo>
                  <a:lnTo>
                    <a:pt x="348" y="134"/>
                  </a:lnTo>
                  <a:lnTo>
                    <a:pt x="350" y="156"/>
                  </a:lnTo>
                  <a:lnTo>
                    <a:pt x="350" y="156"/>
                  </a:lnTo>
                  <a:lnTo>
                    <a:pt x="350" y="160"/>
                  </a:lnTo>
                  <a:lnTo>
                    <a:pt x="350" y="162"/>
                  </a:lnTo>
                  <a:lnTo>
                    <a:pt x="348" y="164"/>
                  </a:lnTo>
                  <a:lnTo>
                    <a:pt x="346" y="164"/>
                  </a:lnTo>
                  <a:lnTo>
                    <a:pt x="342" y="162"/>
                  </a:lnTo>
                  <a:lnTo>
                    <a:pt x="334" y="160"/>
                  </a:lnTo>
                  <a:lnTo>
                    <a:pt x="326" y="152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60"/>
                  </a:lnTo>
                  <a:lnTo>
                    <a:pt x="322" y="170"/>
                  </a:lnTo>
                  <a:lnTo>
                    <a:pt x="320" y="174"/>
                  </a:lnTo>
                  <a:lnTo>
                    <a:pt x="316" y="178"/>
                  </a:lnTo>
                  <a:lnTo>
                    <a:pt x="310" y="178"/>
                  </a:lnTo>
                  <a:lnTo>
                    <a:pt x="302" y="176"/>
                  </a:lnTo>
                  <a:lnTo>
                    <a:pt x="302" y="176"/>
                  </a:lnTo>
                  <a:lnTo>
                    <a:pt x="300" y="180"/>
                  </a:lnTo>
                  <a:lnTo>
                    <a:pt x="298" y="192"/>
                  </a:lnTo>
                  <a:lnTo>
                    <a:pt x="294" y="196"/>
                  </a:lnTo>
                  <a:lnTo>
                    <a:pt x="290" y="202"/>
                  </a:lnTo>
                  <a:lnTo>
                    <a:pt x="286" y="204"/>
                  </a:lnTo>
                  <a:lnTo>
                    <a:pt x="278" y="204"/>
                  </a:lnTo>
                  <a:lnTo>
                    <a:pt x="278" y="204"/>
                  </a:lnTo>
                  <a:lnTo>
                    <a:pt x="272" y="204"/>
                  </a:lnTo>
                  <a:lnTo>
                    <a:pt x="266" y="206"/>
                  </a:lnTo>
                  <a:lnTo>
                    <a:pt x="260" y="210"/>
                  </a:lnTo>
                  <a:lnTo>
                    <a:pt x="256" y="214"/>
                  </a:lnTo>
                  <a:lnTo>
                    <a:pt x="250" y="222"/>
                  </a:lnTo>
                  <a:lnTo>
                    <a:pt x="248" y="226"/>
                  </a:lnTo>
                  <a:lnTo>
                    <a:pt x="248" y="226"/>
                  </a:lnTo>
                  <a:lnTo>
                    <a:pt x="242" y="226"/>
                  </a:lnTo>
                  <a:lnTo>
                    <a:pt x="234" y="228"/>
                  </a:lnTo>
                  <a:lnTo>
                    <a:pt x="234" y="228"/>
                  </a:lnTo>
                  <a:lnTo>
                    <a:pt x="230" y="230"/>
                  </a:lnTo>
                  <a:lnTo>
                    <a:pt x="222" y="236"/>
                  </a:lnTo>
                  <a:lnTo>
                    <a:pt x="220" y="240"/>
                  </a:lnTo>
                  <a:lnTo>
                    <a:pt x="218" y="244"/>
                  </a:lnTo>
                  <a:lnTo>
                    <a:pt x="218" y="248"/>
                  </a:lnTo>
                  <a:lnTo>
                    <a:pt x="220" y="254"/>
                  </a:lnTo>
                  <a:lnTo>
                    <a:pt x="220" y="254"/>
                  </a:lnTo>
                  <a:lnTo>
                    <a:pt x="228" y="268"/>
                  </a:lnTo>
                  <a:lnTo>
                    <a:pt x="230" y="270"/>
                  </a:lnTo>
                  <a:lnTo>
                    <a:pt x="234" y="270"/>
                  </a:lnTo>
                  <a:lnTo>
                    <a:pt x="234" y="270"/>
                  </a:lnTo>
                  <a:lnTo>
                    <a:pt x="238" y="270"/>
                  </a:lnTo>
                  <a:lnTo>
                    <a:pt x="244" y="270"/>
                  </a:lnTo>
                  <a:lnTo>
                    <a:pt x="244" y="272"/>
                  </a:lnTo>
                  <a:lnTo>
                    <a:pt x="246" y="274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4" y="284"/>
                  </a:lnTo>
                  <a:lnTo>
                    <a:pt x="248" y="290"/>
                  </a:lnTo>
                  <a:lnTo>
                    <a:pt x="256" y="294"/>
                  </a:lnTo>
                  <a:lnTo>
                    <a:pt x="268" y="296"/>
                  </a:lnTo>
                  <a:lnTo>
                    <a:pt x="268" y="296"/>
                  </a:lnTo>
                  <a:lnTo>
                    <a:pt x="276" y="298"/>
                  </a:lnTo>
                  <a:lnTo>
                    <a:pt x="282" y="302"/>
                  </a:lnTo>
                  <a:lnTo>
                    <a:pt x="282" y="304"/>
                  </a:lnTo>
                  <a:lnTo>
                    <a:pt x="282" y="304"/>
                  </a:lnTo>
                  <a:lnTo>
                    <a:pt x="282" y="308"/>
                  </a:lnTo>
                  <a:lnTo>
                    <a:pt x="282" y="312"/>
                  </a:lnTo>
                  <a:lnTo>
                    <a:pt x="280" y="316"/>
                  </a:lnTo>
                  <a:lnTo>
                    <a:pt x="276" y="320"/>
                  </a:lnTo>
                  <a:lnTo>
                    <a:pt x="276" y="320"/>
                  </a:lnTo>
                  <a:lnTo>
                    <a:pt x="272" y="328"/>
                  </a:lnTo>
                  <a:lnTo>
                    <a:pt x="270" y="334"/>
                  </a:lnTo>
                  <a:lnTo>
                    <a:pt x="270" y="340"/>
                  </a:lnTo>
                  <a:lnTo>
                    <a:pt x="270" y="340"/>
                  </a:lnTo>
                  <a:lnTo>
                    <a:pt x="268" y="342"/>
                  </a:lnTo>
                  <a:lnTo>
                    <a:pt x="264" y="346"/>
                  </a:lnTo>
                  <a:lnTo>
                    <a:pt x="254" y="350"/>
                  </a:lnTo>
                  <a:lnTo>
                    <a:pt x="248" y="352"/>
                  </a:lnTo>
                  <a:lnTo>
                    <a:pt x="242" y="350"/>
                  </a:lnTo>
                  <a:lnTo>
                    <a:pt x="238" y="348"/>
                  </a:lnTo>
                  <a:lnTo>
                    <a:pt x="234" y="344"/>
                  </a:lnTo>
                  <a:lnTo>
                    <a:pt x="234" y="344"/>
                  </a:lnTo>
                  <a:lnTo>
                    <a:pt x="230" y="342"/>
                  </a:lnTo>
                  <a:lnTo>
                    <a:pt x="224" y="338"/>
                  </a:lnTo>
                  <a:lnTo>
                    <a:pt x="212" y="338"/>
                  </a:lnTo>
                  <a:lnTo>
                    <a:pt x="208" y="338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198" y="342"/>
                  </a:lnTo>
                  <a:lnTo>
                    <a:pt x="194" y="342"/>
                  </a:lnTo>
                  <a:lnTo>
                    <a:pt x="190" y="340"/>
                  </a:lnTo>
                  <a:lnTo>
                    <a:pt x="190" y="340"/>
                  </a:lnTo>
                  <a:lnTo>
                    <a:pt x="184" y="340"/>
                  </a:lnTo>
                  <a:lnTo>
                    <a:pt x="180" y="344"/>
                  </a:lnTo>
                  <a:lnTo>
                    <a:pt x="180" y="350"/>
                  </a:lnTo>
                  <a:lnTo>
                    <a:pt x="180" y="356"/>
                  </a:lnTo>
                  <a:lnTo>
                    <a:pt x="180" y="356"/>
                  </a:lnTo>
                  <a:lnTo>
                    <a:pt x="184" y="364"/>
                  </a:lnTo>
                  <a:lnTo>
                    <a:pt x="186" y="374"/>
                  </a:lnTo>
                  <a:lnTo>
                    <a:pt x="186" y="380"/>
                  </a:lnTo>
                  <a:lnTo>
                    <a:pt x="184" y="384"/>
                  </a:lnTo>
                  <a:lnTo>
                    <a:pt x="182" y="388"/>
                  </a:lnTo>
                  <a:lnTo>
                    <a:pt x="178" y="392"/>
                  </a:lnTo>
                  <a:lnTo>
                    <a:pt x="166" y="404"/>
                  </a:lnTo>
                  <a:lnTo>
                    <a:pt x="166" y="404"/>
                  </a:lnTo>
                  <a:lnTo>
                    <a:pt x="166" y="404"/>
                  </a:lnTo>
                  <a:lnTo>
                    <a:pt x="152" y="384"/>
                  </a:lnTo>
                  <a:lnTo>
                    <a:pt x="152" y="384"/>
                  </a:lnTo>
                  <a:lnTo>
                    <a:pt x="146" y="378"/>
                  </a:lnTo>
                  <a:lnTo>
                    <a:pt x="140" y="374"/>
                  </a:lnTo>
                  <a:lnTo>
                    <a:pt x="136" y="372"/>
                  </a:lnTo>
                  <a:lnTo>
                    <a:pt x="130" y="374"/>
                  </a:lnTo>
                  <a:lnTo>
                    <a:pt x="124" y="376"/>
                  </a:lnTo>
                  <a:lnTo>
                    <a:pt x="120" y="378"/>
                  </a:lnTo>
                  <a:lnTo>
                    <a:pt x="120" y="378"/>
                  </a:lnTo>
                  <a:lnTo>
                    <a:pt x="112" y="380"/>
                  </a:lnTo>
                  <a:lnTo>
                    <a:pt x="110" y="380"/>
                  </a:lnTo>
                  <a:lnTo>
                    <a:pt x="108" y="378"/>
                  </a:lnTo>
                  <a:lnTo>
                    <a:pt x="108" y="372"/>
                  </a:lnTo>
                  <a:lnTo>
                    <a:pt x="110" y="364"/>
                  </a:lnTo>
                  <a:lnTo>
                    <a:pt x="116" y="348"/>
                  </a:lnTo>
                  <a:lnTo>
                    <a:pt x="120" y="340"/>
                  </a:lnTo>
                  <a:lnTo>
                    <a:pt x="120" y="306"/>
                  </a:lnTo>
                  <a:lnTo>
                    <a:pt x="120" y="306"/>
                  </a:lnTo>
                  <a:lnTo>
                    <a:pt x="122" y="294"/>
                  </a:lnTo>
                  <a:lnTo>
                    <a:pt x="122" y="290"/>
                  </a:lnTo>
                  <a:lnTo>
                    <a:pt x="124" y="288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32" y="290"/>
                  </a:lnTo>
                  <a:lnTo>
                    <a:pt x="134" y="288"/>
                  </a:lnTo>
                  <a:lnTo>
                    <a:pt x="136" y="284"/>
                  </a:lnTo>
                  <a:lnTo>
                    <a:pt x="136" y="280"/>
                  </a:lnTo>
                  <a:lnTo>
                    <a:pt x="132" y="270"/>
                  </a:lnTo>
                  <a:lnTo>
                    <a:pt x="130" y="266"/>
                  </a:lnTo>
                  <a:lnTo>
                    <a:pt x="126" y="252"/>
                  </a:lnTo>
                  <a:lnTo>
                    <a:pt x="116" y="248"/>
                  </a:lnTo>
                  <a:lnTo>
                    <a:pt x="116" y="248"/>
                  </a:lnTo>
                  <a:lnTo>
                    <a:pt x="110" y="244"/>
                  </a:lnTo>
                  <a:lnTo>
                    <a:pt x="104" y="240"/>
                  </a:lnTo>
                  <a:lnTo>
                    <a:pt x="94" y="238"/>
                  </a:lnTo>
                  <a:lnTo>
                    <a:pt x="86" y="240"/>
                  </a:lnTo>
                  <a:lnTo>
                    <a:pt x="84" y="240"/>
                  </a:lnTo>
                  <a:lnTo>
                    <a:pt x="82" y="240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0" name="Freeform 10"/>
            <p:cNvSpPr>
              <a:spLocks/>
            </p:cNvSpPr>
            <p:nvPr/>
          </p:nvSpPr>
          <p:spPr bwMode="auto">
            <a:xfrm>
              <a:off x="2054" y="2596"/>
              <a:ext cx="642" cy="486"/>
            </a:xfrm>
            <a:custGeom>
              <a:avLst/>
              <a:gdLst/>
              <a:ahLst/>
              <a:cxnLst>
                <a:cxn ang="0">
                  <a:pos x="638" y="320"/>
                </a:cxn>
                <a:cxn ang="0">
                  <a:pos x="604" y="306"/>
                </a:cxn>
                <a:cxn ang="0">
                  <a:pos x="586" y="260"/>
                </a:cxn>
                <a:cxn ang="0">
                  <a:pos x="536" y="250"/>
                </a:cxn>
                <a:cxn ang="0">
                  <a:pos x="490" y="206"/>
                </a:cxn>
                <a:cxn ang="0">
                  <a:pos x="460" y="200"/>
                </a:cxn>
                <a:cxn ang="0">
                  <a:pos x="450" y="186"/>
                </a:cxn>
                <a:cxn ang="0">
                  <a:pos x="462" y="112"/>
                </a:cxn>
                <a:cxn ang="0">
                  <a:pos x="476" y="106"/>
                </a:cxn>
                <a:cxn ang="0">
                  <a:pos x="454" y="70"/>
                </a:cxn>
                <a:cxn ang="0">
                  <a:pos x="424" y="64"/>
                </a:cxn>
                <a:cxn ang="0">
                  <a:pos x="420" y="80"/>
                </a:cxn>
                <a:cxn ang="0">
                  <a:pos x="364" y="52"/>
                </a:cxn>
                <a:cxn ang="0">
                  <a:pos x="286" y="40"/>
                </a:cxn>
                <a:cxn ang="0">
                  <a:pos x="268" y="18"/>
                </a:cxn>
                <a:cxn ang="0">
                  <a:pos x="224" y="0"/>
                </a:cxn>
                <a:cxn ang="0">
                  <a:pos x="194" y="30"/>
                </a:cxn>
                <a:cxn ang="0">
                  <a:pos x="194" y="54"/>
                </a:cxn>
                <a:cxn ang="0">
                  <a:pos x="208" y="76"/>
                </a:cxn>
                <a:cxn ang="0">
                  <a:pos x="154" y="152"/>
                </a:cxn>
                <a:cxn ang="0">
                  <a:pos x="210" y="222"/>
                </a:cxn>
                <a:cxn ang="0">
                  <a:pos x="198" y="268"/>
                </a:cxn>
                <a:cxn ang="0">
                  <a:pos x="178" y="290"/>
                </a:cxn>
                <a:cxn ang="0">
                  <a:pos x="144" y="300"/>
                </a:cxn>
                <a:cxn ang="0">
                  <a:pos x="86" y="290"/>
                </a:cxn>
                <a:cxn ang="0">
                  <a:pos x="50" y="278"/>
                </a:cxn>
                <a:cxn ang="0">
                  <a:pos x="12" y="280"/>
                </a:cxn>
                <a:cxn ang="0">
                  <a:pos x="8" y="322"/>
                </a:cxn>
                <a:cxn ang="0">
                  <a:pos x="62" y="366"/>
                </a:cxn>
                <a:cxn ang="0">
                  <a:pos x="80" y="396"/>
                </a:cxn>
                <a:cxn ang="0">
                  <a:pos x="92" y="406"/>
                </a:cxn>
                <a:cxn ang="0">
                  <a:pos x="122" y="398"/>
                </a:cxn>
                <a:cxn ang="0">
                  <a:pos x="156" y="410"/>
                </a:cxn>
                <a:cxn ang="0">
                  <a:pos x="184" y="412"/>
                </a:cxn>
                <a:cxn ang="0">
                  <a:pos x="192" y="394"/>
                </a:cxn>
                <a:cxn ang="0">
                  <a:pos x="208" y="430"/>
                </a:cxn>
                <a:cxn ang="0">
                  <a:pos x="208" y="468"/>
                </a:cxn>
                <a:cxn ang="0">
                  <a:pos x="224" y="482"/>
                </a:cxn>
                <a:cxn ang="0">
                  <a:pos x="244" y="464"/>
                </a:cxn>
                <a:cxn ang="0">
                  <a:pos x="266" y="450"/>
                </a:cxn>
                <a:cxn ang="0">
                  <a:pos x="264" y="420"/>
                </a:cxn>
                <a:cxn ang="0">
                  <a:pos x="292" y="402"/>
                </a:cxn>
                <a:cxn ang="0">
                  <a:pos x="258" y="362"/>
                </a:cxn>
                <a:cxn ang="0">
                  <a:pos x="232" y="328"/>
                </a:cxn>
                <a:cxn ang="0">
                  <a:pos x="242" y="308"/>
                </a:cxn>
                <a:cxn ang="0">
                  <a:pos x="270" y="292"/>
                </a:cxn>
                <a:cxn ang="0">
                  <a:pos x="274" y="274"/>
                </a:cxn>
                <a:cxn ang="0">
                  <a:pos x="290" y="272"/>
                </a:cxn>
                <a:cxn ang="0">
                  <a:pos x="308" y="242"/>
                </a:cxn>
                <a:cxn ang="0">
                  <a:pos x="354" y="246"/>
                </a:cxn>
                <a:cxn ang="0">
                  <a:pos x="386" y="278"/>
                </a:cxn>
                <a:cxn ang="0">
                  <a:pos x="400" y="302"/>
                </a:cxn>
                <a:cxn ang="0">
                  <a:pos x="432" y="300"/>
                </a:cxn>
                <a:cxn ang="0">
                  <a:pos x="444" y="302"/>
                </a:cxn>
                <a:cxn ang="0">
                  <a:pos x="474" y="312"/>
                </a:cxn>
                <a:cxn ang="0">
                  <a:pos x="524" y="302"/>
                </a:cxn>
                <a:cxn ang="0">
                  <a:pos x="550" y="318"/>
                </a:cxn>
                <a:cxn ang="0">
                  <a:pos x="576" y="350"/>
                </a:cxn>
                <a:cxn ang="0">
                  <a:pos x="598" y="352"/>
                </a:cxn>
                <a:cxn ang="0">
                  <a:pos x="620" y="356"/>
                </a:cxn>
                <a:cxn ang="0">
                  <a:pos x="636" y="358"/>
                </a:cxn>
              </a:cxnLst>
              <a:rect l="0" t="0" r="r" b="b"/>
              <a:pathLst>
                <a:path w="642" h="486">
                  <a:moveTo>
                    <a:pt x="642" y="344"/>
                  </a:moveTo>
                  <a:lnTo>
                    <a:pt x="642" y="344"/>
                  </a:lnTo>
                  <a:lnTo>
                    <a:pt x="642" y="334"/>
                  </a:lnTo>
                  <a:lnTo>
                    <a:pt x="642" y="328"/>
                  </a:lnTo>
                  <a:lnTo>
                    <a:pt x="640" y="322"/>
                  </a:lnTo>
                  <a:lnTo>
                    <a:pt x="638" y="320"/>
                  </a:lnTo>
                  <a:lnTo>
                    <a:pt x="630" y="318"/>
                  </a:lnTo>
                  <a:lnTo>
                    <a:pt x="628" y="318"/>
                  </a:lnTo>
                  <a:lnTo>
                    <a:pt x="628" y="318"/>
                  </a:lnTo>
                  <a:lnTo>
                    <a:pt x="616" y="314"/>
                  </a:lnTo>
                  <a:lnTo>
                    <a:pt x="610" y="310"/>
                  </a:lnTo>
                  <a:lnTo>
                    <a:pt x="604" y="306"/>
                  </a:lnTo>
                  <a:lnTo>
                    <a:pt x="600" y="300"/>
                  </a:lnTo>
                  <a:lnTo>
                    <a:pt x="598" y="286"/>
                  </a:lnTo>
                  <a:lnTo>
                    <a:pt x="592" y="272"/>
                  </a:lnTo>
                  <a:lnTo>
                    <a:pt x="592" y="272"/>
                  </a:lnTo>
                  <a:lnTo>
                    <a:pt x="590" y="266"/>
                  </a:lnTo>
                  <a:lnTo>
                    <a:pt x="586" y="260"/>
                  </a:lnTo>
                  <a:lnTo>
                    <a:pt x="578" y="254"/>
                  </a:lnTo>
                  <a:lnTo>
                    <a:pt x="572" y="254"/>
                  </a:lnTo>
                  <a:lnTo>
                    <a:pt x="568" y="252"/>
                  </a:lnTo>
                  <a:lnTo>
                    <a:pt x="568" y="252"/>
                  </a:lnTo>
                  <a:lnTo>
                    <a:pt x="550" y="252"/>
                  </a:lnTo>
                  <a:lnTo>
                    <a:pt x="536" y="250"/>
                  </a:lnTo>
                  <a:lnTo>
                    <a:pt x="524" y="244"/>
                  </a:lnTo>
                  <a:lnTo>
                    <a:pt x="514" y="236"/>
                  </a:lnTo>
                  <a:lnTo>
                    <a:pt x="508" y="230"/>
                  </a:lnTo>
                  <a:lnTo>
                    <a:pt x="502" y="220"/>
                  </a:lnTo>
                  <a:lnTo>
                    <a:pt x="490" y="206"/>
                  </a:lnTo>
                  <a:lnTo>
                    <a:pt x="490" y="206"/>
                  </a:lnTo>
                  <a:lnTo>
                    <a:pt x="486" y="200"/>
                  </a:lnTo>
                  <a:lnTo>
                    <a:pt x="480" y="196"/>
                  </a:lnTo>
                  <a:lnTo>
                    <a:pt x="474" y="194"/>
                  </a:lnTo>
                  <a:lnTo>
                    <a:pt x="470" y="196"/>
                  </a:lnTo>
                  <a:lnTo>
                    <a:pt x="464" y="198"/>
                  </a:lnTo>
                  <a:lnTo>
                    <a:pt x="460" y="200"/>
                  </a:lnTo>
                  <a:lnTo>
                    <a:pt x="460" y="200"/>
                  </a:lnTo>
                  <a:lnTo>
                    <a:pt x="452" y="202"/>
                  </a:lnTo>
                  <a:lnTo>
                    <a:pt x="450" y="202"/>
                  </a:lnTo>
                  <a:lnTo>
                    <a:pt x="448" y="200"/>
                  </a:lnTo>
                  <a:lnTo>
                    <a:pt x="448" y="194"/>
                  </a:lnTo>
                  <a:lnTo>
                    <a:pt x="450" y="186"/>
                  </a:lnTo>
                  <a:lnTo>
                    <a:pt x="456" y="170"/>
                  </a:lnTo>
                  <a:lnTo>
                    <a:pt x="460" y="162"/>
                  </a:lnTo>
                  <a:lnTo>
                    <a:pt x="460" y="128"/>
                  </a:lnTo>
                  <a:lnTo>
                    <a:pt x="460" y="128"/>
                  </a:lnTo>
                  <a:lnTo>
                    <a:pt x="460" y="116"/>
                  </a:lnTo>
                  <a:lnTo>
                    <a:pt x="462" y="112"/>
                  </a:lnTo>
                  <a:lnTo>
                    <a:pt x="464" y="110"/>
                  </a:lnTo>
                  <a:lnTo>
                    <a:pt x="464" y="112"/>
                  </a:lnTo>
                  <a:lnTo>
                    <a:pt x="464" y="112"/>
                  </a:lnTo>
                  <a:lnTo>
                    <a:pt x="470" y="112"/>
                  </a:lnTo>
                  <a:lnTo>
                    <a:pt x="474" y="110"/>
                  </a:lnTo>
                  <a:lnTo>
                    <a:pt x="476" y="106"/>
                  </a:lnTo>
                  <a:lnTo>
                    <a:pt x="476" y="102"/>
                  </a:lnTo>
                  <a:lnTo>
                    <a:pt x="472" y="92"/>
                  </a:lnTo>
                  <a:lnTo>
                    <a:pt x="470" y="88"/>
                  </a:lnTo>
                  <a:lnTo>
                    <a:pt x="466" y="74"/>
                  </a:lnTo>
                  <a:lnTo>
                    <a:pt x="454" y="70"/>
                  </a:lnTo>
                  <a:lnTo>
                    <a:pt x="454" y="70"/>
                  </a:lnTo>
                  <a:lnTo>
                    <a:pt x="450" y="66"/>
                  </a:lnTo>
                  <a:lnTo>
                    <a:pt x="444" y="62"/>
                  </a:lnTo>
                  <a:lnTo>
                    <a:pt x="434" y="60"/>
                  </a:lnTo>
                  <a:lnTo>
                    <a:pt x="426" y="62"/>
                  </a:lnTo>
                  <a:lnTo>
                    <a:pt x="422" y="62"/>
                  </a:lnTo>
                  <a:lnTo>
                    <a:pt x="424" y="64"/>
                  </a:lnTo>
                  <a:lnTo>
                    <a:pt x="424" y="64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4" y="80"/>
                  </a:lnTo>
                  <a:lnTo>
                    <a:pt x="422" y="80"/>
                  </a:lnTo>
                  <a:lnTo>
                    <a:pt x="420" y="80"/>
                  </a:lnTo>
                  <a:lnTo>
                    <a:pt x="420" y="80"/>
                  </a:lnTo>
                  <a:lnTo>
                    <a:pt x="414" y="70"/>
                  </a:lnTo>
                  <a:lnTo>
                    <a:pt x="406" y="64"/>
                  </a:lnTo>
                  <a:lnTo>
                    <a:pt x="398" y="58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54" y="46"/>
                  </a:lnTo>
                  <a:lnTo>
                    <a:pt x="344" y="42"/>
                  </a:lnTo>
                  <a:lnTo>
                    <a:pt x="330" y="40"/>
                  </a:lnTo>
                  <a:lnTo>
                    <a:pt x="318" y="40"/>
                  </a:lnTo>
                  <a:lnTo>
                    <a:pt x="296" y="40"/>
                  </a:lnTo>
                  <a:lnTo>
                    <a:pt x="286" y="40"/>
                  </a:lnTo>
                  <a:lnTo>
                    <a:pt x="286" y="40"/>
                  </a:lnTo>
                  <a:lnTo>
                    <a:pt x="286" y="34"/>
                  </a:lnTo>
                  <a:lnTo>
                    <a:pt x="282" y="28"/>
                  </a:lnTo>
                  <a:lnTo>
                    <a:pt x="276" y="22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58" y="14"/>
                  </a:lnTo>
                  <a:lnTo>
                    <a:pt x="252" y="8"/>
                  </a:lnTo>
                  <a:lnTo>
                    <a:pt x="246" y="2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24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4" y="12"/>
                  </a:lnTo>
                  <a:lnTo>
                    <a:pt x="210" y="24"/>
                  </a:lnTo>
                  <a:lnTo>
                    <a:pt x="206" y="38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88" y="36"/>
                  </a:lnTo>
                  <a:lnTo>
                    <a:pt x="186" y="40"/>
                  </a:lnTo>
                  <a:lnTo>
                    <a:pt x="186" y="46"/>
                  </a:lnTo>
                  <a:lnTo>
                    <a:pt x="188" y="48"/>
                  </a:lnTo>
                  <a:lnTo>
                    <a:pt x="194" y="54"/>
                  </a:lnTo>
                  <a:lnTo>
                    <a:pt x="198" y="56"/>
                  </a:lnTo>
                  <a:lnTo>
                    <a:pt x="198" y="56"/>
                  </a:lnTo>
                  <a:lnTo>
                    <a:pt x="204" y="58"/>
                  </a:lnTo>
                  <a:lnTo>
                    <a:pt x="206" y="64"/>
                  </a:lnTo>
                  <a:lnTo>
                    <a:pt x="208" y="70"/>
                  </a:lnTo>
                  <a:lnTo>
                    <a:pt x="208" y="76"/>
                  </a:lnTo>
                  <a:lnTo>
                    <a:pt x="206" y="86"/>
                  </a:lnTo>
                  <a:lnTo>
                    <a:pt x="206" y="90"/>
                  </a:lnTo>
                  <a:lnTo>
                    <a:pt x="190" y="102"/>
                  </a:lnTo>
                  <a:lnTo>
                    <a:pt x="166" y="130"/>
                  </a:lnTo>
                  <a:lnTo>
                    <a:pt x="172" y="146"/>
                  </a:lnTo>
                  <a:lnTo>
                    <a:pt x="154" y="152"/>
                  </a:lnTo>
                  <a:lnTo>
                    <a:pt x="160" y="160"/>
                  </a:lnTo>
                  <a:lnTo>
                    <a:pt x="156" y="182"/>
                  </a:lnTo>
                  <a:lnTo>
                    <a:pt x="178" y="214"/>
                  </a:lnTo>
                  <a:lnTo>
                    <a:pt x="196" y="214"/>
                  </a:lnTo>
                  <a:lnTo>
                    <a:pt x="204" y="214"/>
                  </a:lnTo>
                  <a:lnTo>
                    <a:pt x="210" y="222"/>
                  </a:lnTo>
                  <a:lnTo>
                    <a:pt x="222" y="238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08" y="254"/>
                  </a:lnTo>
                  <a:lnTo>
                    <a:pt x="202" y="260"/>
                  </a:lnTo>
                  <a:lnTo>
                    <a:pt x="198" y="268"/>
                  </a:lnTo>
                  <a:lnTo>
                    <a:pt x="196" y="274"/>
                  </a:lnTo>
                  <a:lnTo>
                    <a:pt x="194" y="288"/>
                  </a:lnTo>
                  <a:lnTo>
                    <a:pt x="194" y="292"/>
                  </a:lnTo>
                  <a:lnTo>
                    <a:pt x="194" y="292"/>
                  </a:lnTo>
                  <a:lnTo>
                    <a:pt x="186" y="290"/>
                  </a:lnTo>
                  <a:lnTo>
                    <a:pt x="178" y="290"/>
                  </a:lnTo>
                  <a:lnTo>
                    <a:pt x="172" y="292"/>
                  </a:lnTo>
                  <a:lnTo>
                    <a:pt x="166" y="296"/>
                  </a:lnTo>
                  <a:lnTo>
                    <a:pt x="160" y="306"/>
                  </a:lnTo>
                  <a:lnTo>
                    <a:pt x="158" y="312"/>
                  </a:lnTo>
                  <a:lnTo>
                    <a:pt x="158" y="312"/>
                  </a:lnTo>
                  <a:lnTo>
                    <a:pt x="144" y="300"/>
                  </a:lnTo>
                  <a:lnTo>
                    <a:pt x="130" y="294"/>
                  </a:lnTo>
                  <a:lnTo>
                    <a:pt x="118" y="290"/>
                  </a:lnTo>
                  <a:lnTo>
                    <a:pt x="118" y="290"/>
                  </a:lnTo>
                  <a:lnTo>
                    <a:pt x="106" y="292"/>
                  </a:lnTo>
                  <a:lnTo>
                    <a:pt x="96" y="292"/>
                  </a:lnTo>
                  <a:lnTo>
                    <a:pt x="86" y="290"/>
                  </a:lnTo>
                  <a:lnTo>
                    <a:pt x="80" y="288"/>
                  </a:lnTo>
                  <a:lnTo>
                    <a:pt x="70" y="282"/>
                  </a:lnTo>
                  <a:lnTo>
                    <a:pt x="66" y="280"/>
                  </a:lnTo>
                  <a:lnTo>
                    <a:pt x="58" y="276"/>
                  </a:lnTo>
                  <a:lnTo>
                    <a:pt x="58" y="276"/>
                  </a:lnTo>
                  <a:lnTo>
                    <a:pt x="50" y="278"/>
                  </a:lnTo>
                  <a:lnTo>
                    <a:pt x="44" y="280"/>
                  </a:lnTo>
                  <a:lnTo>
                    <a:pt x="36" y="278"/>
                  </a:lnTo>
                  <a:lnTo>
                    <a:pt x="30" y="278"/>
                  </a:lnTo>
                  <a:lnTo>
                    <a:pt x="18" y="272"/>
                  </a:lnTo>
                  <a:lnTo>
                    <a:pt x="14" y="270"/>
                  </a:lnTo>
                  <a:lnTo>
                    <a:pt x="12" y="280"/>
                  </a:lnTo>
                  <a:lnTo>
                    <a:pt x="2" y="286"/>
                  </a:lnTo>
                  <a:lnTo>
                    <a:pt x="4" y="304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2" y="318"/>
                  </a:lnTo>
                  <a:lnTo>
                    <a:pt x="8" y="322"/>
                  </a:lnTo>
                  <a:lnTo>
                    <a:pt x="18" y="330"/>
                  </a:lnTo>
                  <a:lnTo>
                    <a:pt x="30" y="344"/>
                  </a:lnTo>
                  <a:lnTo>
                    <a:pt x="36" y="356"/>
                  </a:lnTo>
                  <a:lnTo>
                    <a:pt x="46" y="362"/>
                  </a:lnTo>
                  <a:lnTo>
                    <a:pt x="46" y="362"/>
                  </a:lnTo>
                  <a:lnTo>
                    <a:pt x="62" y="366"/>
                  </a:lnTo>
                  <a:lnTo>
                    <a:pt x="62" y="366"/>
                  </a:lnTo>
                  <a:lnTo>
                    <a:pt x="74" y="372"/>
                  </a:lnTo>
                  <a:lnTo>
                    <a:pt x="80" y="378"/>
                  </a:lnTo>
                  <a:lnTo>
                    <a:pt x="80" y="378"/>
                  </a:lnTo>
                  <a:lnTo>
                    <a:pt x="80" y="396"/>
                  </a:lnTo>
                  <a:lnTo>
                    <a:pt x="80" y="396"/>
                  </a:lnTo>
                  <a:lnTo>
                    <a:pt x="80" y="400"/>
                  </a:lnTo>
                  <a:lnTo>
                    <a:pt x="82" y="404"/>
                  </a:lnTo>
                  <a:lnTo>
                    <a:pt x="84" y="406"/>
                  </a:lnTo>
                  <a:lnTo>
                    <a:pt x="84" y="406"/>
                  </a:lnTo>
                  <a:lnTo>
                    <a:pt x="88" y="406"/>
                  </a:lnTo>
                  <a:lnTo>
                    <a:pt x="92" y="406"/>
                  </a:lnTo>
                  <a:lnTo>
                    <a:pt x="94" y="404"/>
                  </a:lnTo>
                  <a:lnTo>
                    <a:pt x="100" y="400"/>
                  </a:lnTo>
                  <a:lnTo>
                    <a:pt x="104" y="398"/>
                  </a:lnTo>
                  <a:lnTo>
                    <a:pt x="112" y="402"/>
                  </a:lnTo>
                  <a:lnTo>
                    <a:pt x="122" y="398"/>
                  </a:lnTo>
                  <a:lnTo>
                    <a:pt x="122" y="398"/>
                  </a:lnTo>
                  <a:lnTo>
                    <a:pt x="122" y="394"/>
                  </a:lnTo>
                  <a:lnTo>
                    <a:pt x="126" y="390"/>
                  </a:lnTo>
                  <a:lnTo>
                    <a:pt x="132" y="386"/>
                  </a:lnTo>
                  <a:lnTo>
                    <a:pt x="146" y="386"/>
                  </a:lnTo>
                  <a:lnTo>
                    <a:pt x="148" y="398"/>
                  </a:lnTo>
                  <a:lnTo>
                    <a:pt x="156" y="410"/>
                  </a:lnTo>
                  <a:lnTo>
                    <a:pt x="156" y="410"/>
                  </a:lnTo>
                  <a:lnTo>
                    <a:pt x="158" y="420"/>
                  </a:lnTo>
                  <a:lnTo>
                    <a:pt x="164" y="424"/>
                  </a:lnTo>
                  <a:lnTo>
                    <a:pt x="168" y="424"/>
                  </a:lnTo>
                  <a:lnTo>
                    <a:pt x="174" y="420"/>
                  </a:lnTo>
                  <a:lnTo>
                    <a:pt x="184" y="412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398"/>
                  </a:lnTo>
                  <a:lnTo>
                    <a:pt x="190" y="394"/>
                  </a:lnTo>
                  <a:lnTo>
                    <a:pt x="192" y="394"/>
                  </a:lnTo>
                  <a:lnTo>
                    <a:pt x="192" y="394"/>
                  </a:lnTo>
                  <a:lnTo>
                    <a:pt x="192" y="394"/>
                  </a:lnTo>
                  <a:lnTo>
                    <a:pt x="200" y="398"/>
                  </a:lnTo>
                  <a:lnTo>
                    <a:pt x="204" y="406"/>
                  </a:lnTo>
                  <a:lnTo>
                    <a:pt x="206" y="412"/>
                  </a:lnTo>
                  <a:lnTo>
                    <a:pt x="208" y="418"/>
                  </a:lnTo>
                  <a:lnTo>
                    <a:pt x="208" y="430"/>
                  </a:lnTo>
                  <a:lnTo>
                    <a:pt x="208" y="434"/>
                  </a:lnTo>
                  <a:lnTo>
                    <a:pt x="208" y="454"/>
                  </a:lnTo>
                  <a:lnTo>
                    <a:pt x="198" y="464"/>
                  </a:lnTo>
                  <a:lnTo>
                    <a:pt x="198" y="464"/>
                  </a:lnTo>
                  <a:lnTo>
                    <a:pt x="204" y="466"/>
                  </a:lnTo>
                  <a:lnTo>
                    <a:pt x="208" y="468"/>
                  </a:lnTo>
                  <a:lnTo>
                    <a:pt x="212" y="472"/>
                  </a:lnTo>
                  <a:lnTo>
                    <a:pt x="212" y="474"/>
                  </a:lnTo>
                  <a:lnTo>
                    <a:pt x="212" y="480"/>
                  </a:lnTo>
                  <a:lnTo>
                    <a:pt x="212" y="482"/>
                  </a:lnTo>
                  <a:lnTo>
                    <a:pt x="218" y="486"/>
                  </a:lnTo>
                  <a:lnTo>
                    <a:pt x="224" y="482"/>
                  </a:lnTo>
                  <a:lnTo>
                    <a:pt x="224" y="482"/>
                  </a:lnTo>
                  <a:lnTo>
                    <a:pt x="226" y="476"/>
                  </a:lnTo>
                  <a:lnTo>
                    <a:pt x="230" y="470"/>
                  </a:lnTo>
                  <a:lnTo>
                    <a:pt x="236" y="466"/>
                  </a:lnTo>
                  <a:lnTo>
                    <a:pt x="242" y="464"/>
                  </a:lnTo>
                  <a:lnTo>
                    <a:pt x="244" y="464"/>
                  </a:lnTo>
                  <a:lnTo>
                    <a:pt x="248" y="462"/>
                  </a:lnTo>
                  <a:lnTo>
                    <a:pt x="254" y="448"/>
                  </a:lnTo>
                  <a:lnTo>
                    <a:pt x="254" y="448"/>
                  </a:lnTo>
                  <a:lnTo>
                    <a:pt x="262" y="452"/>
                  </a:lnTo>
                  <a:lnTo>
                    <a:pt x="266" y="452"/>
                  </a:lnTo>
                  <a:lnTo>
                    <a:pt x="266" y="450"/>
                  </a:lnTo>
                  <a:lnTo>
                    <a:pt x="266" y="450"/>
                  </a:lnTo>
                  <a:lnTo>
                    <a:pt x="266" y="450"/>
                  </a:lnTo>
                  <a:lnTo>
                    <a:pt x="260" y="434"/>
                  </a:lnTo>
                  <a:lnTo>
                    <a:pt x="260" y="428"/>
                  </a:lnTo>
                  <a:lnTo>
                    <a:pt x="262" y="424"/>
                  </a:lnTo>
                  <a:lnTo>
                    <a:pt x="264" y="420"/>
                  </a:lnTo>
                  <a:lnTo>
                    <a:pt x="268" y="418"/>
                  </a:lnTo>
                  <a:lnTo>
                    <a:pt x="280" y="414"/>
                  </a:lnTo>
                  <a:lnTo>
                    <a:pt x="280" y="414"/>
                  </a:lnTo>
                  <a:lnTo>
                    <a:pt x="286" y="410"/>
                  </a:lnTo>
                  <a:lnTo>
                    <a:pt x="290" y="406"/>
                  </a:lnTo>
                  <a:lnTo>
                    <a:pt x="292" y="402"/>
                  </a:lnTo>
                  <a:lnTo>
                    <a:pt x="294" y="396"/>
                  </a:lnTo>
                  <a:lnTo>
                    <a:pt x="294" y="388"/>
                  </a:lnTo>
                  <a:lnTo>
                    <a:pt x="292" y="384"/>
                  </a:lnTo>
                  <a:lnTo>
                    <a:pt x="260" y="368"/>
                  </a:lnTo>
                  <a:lnTo>
                    <a:pt x="260" y="368"/>
                  </a:lnTo>
                  <a:lnTo>
                    <a:pt x="258" y="362"/>
                  </a:lnTo>
                  <a:lnTo>
                    <a:pt x="256" y="356"/>
                  </a:lnTo>
                  <a:lnTo>
                    <a:pt x="248" y="344"/>
                  </a:lnTo>
                  <a:lnTo>
                    <a:pt x="240" y="336"/>
                  </a:lnTo>
                  <a:lnTo>
                    <a:pt x="236" y="334"/>
                  </a:lnTo>
                  <a:lnTo>
                    <a:pt x="236" y="334"/>
                  </a:lnTo>
                  <a:lnTo>
                    <a:pt x="232" y="328"/>
                  </a:lnTo>
                  <a:lnTo>
                    <a:pt x="228" y="318"/>
                  </a:lnTo>
                  <a:lnTo>
                    <a:pt x="226" y="312"/>
                  </a:lnTo>
                  <a:lnTo>
                    <a:pt x="228" y="308"/>
                  </a:lnTo>
                  <a:lnTo>
                    <a:pt x="234" y="306"/>
                  </a:lnTo>
                  <a:lnTo>
                    <a:pt x="242" y="308"/>
                  </a:lnTo>
                  <a:lnTo>
                    <a:pt x="242" y="308"/>
                  </a:lnTo>
                  <a:lnTo>
                    <a:pt x="252" y="308"/>
                  </a:lnTo>
                  <a:lnTo>
                    <a:pt x="260" y="308"/>
                  </a:lnTo>
                  <a:lnTo>
                    <a:pt x="264" y="306"/>
                  </a:lnTo>
                  <a:lnTo>
                    <a:pt x="268" y="302"/>
                  </a:lnTo>
                  <a:lnTo>
                    <a:pt x="270" y="296"/>
                  </a:lnTo>
                  <a:lnTo>
                    <a:pt x="270" y="292"/>
                  </a:lnTo>
                  <a:lnTo>
                    <a:pt x="270" y="292"/>
                  </a:lnTo>
                  <a:lnTo>
                    <a:pt x="268" y="286"/>
                  </a:lnTo>
                  <a:lnTo>
                    <a:pt x="268" y="282"/>
                  </a:lnTo>
                  <a:lnTo>
                    <a:pt x="270" y="278"/>
                  </a:lnTo>
                  <a:lnTo>
                    <a:pt x="272" y="276"/>
                  </a:lnTo>
                  <a:lnTo>
                    <a:pt x="274" y="274"/>
                  </a:lnTo>
                  <a:lnTo>
                    <a:pt x="276" y="274"/>
                  </a:lnTo>
                  <a:lnTo>
                    <a:pt x="276" y="274"/>
                  </a:lnTo>
                  <a:lnTo>
                    <a:pt x="284" y="278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0" y="272"/>
                  </a:lnTo>
                  <a:lnTo>
                    <a:pt x="288" y="264"/>
                  </a:lnTo>
                  <a:lnTo>
                    <a:pt x="284" y="258"/>
                  </a:lnTo>
                  <a:lnTo>
                    <a:pt x="284" y="258"/>
                  </a:lnTo>
                  <a:lnTo>
                    <a:pt x="292" y="256"/>
                  </a:lnTo>
                  <a:lnTo>
                    <a:pt x="300" y="250"/>
                  </a:lnTo>
                  <a:lnTo>
                    <a:pt x="308" y="242"/>
                  </a:lnTo>
                  <a:lnTo>
                    <a:pt x="322" y="224"/>
                  </a:lnTo>
                  <a:lnTo>
                    <a:pt x="334" y="224"/>
                  </a:lnTo>
                  <a:lnTo>
                    <a:pt x="344" y="230"/>
                  </a:lnTo>
                  <a:lnTo>
                    <a:pt x="346" y="244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62" y="246"/>
                  </a:lnTo>
                  <a:lnTo>
                    <a:pt x="368" y="248"/>
                  </a:lnTo>
                  <a:lnTo>
                    <a:pt x="372" y="252"/>
                  </a:lnTo>
                  <a:lnTo>
                    <a:pt x="376" y="256"/>
                  </a:lnTo>
                  <a:lnTo>
                    <a:pt x="382" y="266"/>
                  </a:lnTo>
                  <a:lnTo>
                    <a:pt x="386" y="278"/>
                  </a:lnTo>
                  <a:lnTo>
                    <a:pt x="386" y="290"/>
                  </a:lnTo>
                  <a:lnTo>
                    <a:pt x="386" y="300"/>
                  </a:lnTo>
                  <a:lnTo>
                    <a:pt x="384" y="310"/>
                  </a:lnTo>
                  <a:lnTo>
                    <a:pt x="388" y="312"/>
                  </a:lnTo>
                  <a:lnTo>
                    <a:pt x="400" y="302"/>
                  </a:lnTo>
                  <a:lnTo>
                    <a:pt x="400" y="302"/>
                  </a:lnTo>
                  <a:lnTo>
                    <a:pt x="410" y="310"/>
                  </a:lnTo>
                  <a:lnTo>
                    <a:pt x="416" y="312"/>
                  </a:lnTo>
                  <a:lnTo>
                    <a:pt x="422" y="312"/>
                  </a:lnTo>
                  <a:lnTo>
                    <a:pt x="426" y="310"/>
                  </a:lnTo>
                  <a:lnTo>
                    <a:pt x="430" y="304"/>
                  </a:lnTo>
                  <a:lnTo>
                    <a:pt x="432" y="300"/>
                  </a:lnTo>
                  <a:lnTo>
                    <a:pt x="432" y="300"/>
                  </a:lnTo>
                  <a:lnTo>
                    <a:pt x="434" y="294"/>
                  </a:lnTo>
                  <a:lnTo>
                    <a:pt x="436" y="292"/>
                  </a:lnTo>
                  <a:lnTo>
                    <a:pt x="440" y="294"/>
                  </a:lnTo>
                  <a:lnTo>
                    <a:pt x="442" y="296"/>
                  </a:lnTo>
                  <a:lnTo>
                    <a:pt x="444" y="302"/>
                  </a:lnTo>
                  <a:lnTo>
                    <a:pt x="446" y="304"/>
                  </a:lnTo>
                  <a:lnTo>
                    <a:pt x="452" y="312"/>
                  </a:lnTo>
                  <a:lnTo>
                    <a:pt x="464" y="304"/>
                  </a:lnTo>
                  <a:lnTo>
                    <a:pt x="464" y="304"/>
                  </a:lnTo>
                  <a:lnTo>
                    <a:pt x="466" y="308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488" y="312"/>
                  </a:lnTo>
                  <a:lnTo>
                    <a:pt x="498" y="310"/>
                  </a:lnTo>
                  <a:lnTo>
                    <a:pt x="512" y="306"/>
                  </a:lnTo>
                  <a:lnTo>
                    <a:pt x="512" y="306"/>
                  </a:lnTo>
                  <a:lnTo>
                    <a:pt x="524" y="302"/>
                  </a:lnTo>
                  <a:lnTo>
                    <a:pt x="534" y="302"/>
                  </a:lnTo>
                  <a:lnTo>
                    <a:pt x="542" y="302"/>
                  </a:lnTo>
                  <a:lnTo>
                    <a:pt x="546" y="306"/>
                  </a:lnTo>
                  <a:lnTo>
                    <a:pt x="548" y="310"/>
                  </a:lnTo>
                  <a:lnTo>
                    <a:pt x="550" y="314"/>
                  </a:lnTo>
                  <a:lnTo>
                    <a:pt x="550" y="318"/>
                  </a:lnTo>
                  <a:lnTo>
                    <a:pt x="550" y="318"/>
                  </a:lnTo>
                  <a:lnTo>
                    <a:pt x="554" y="322"/>
                  </a:lnTo>
                  <a:lnTo>
                    <a:pt x="560" y="334"/>
                  </a:lnTo>
                  <a:lnTo>
                    <a:pt x="564" y="340"/>
                  </a:lnTo>
                  <a:lnTo>
                    <a:pt x="570" y="346"/>
                  </a:lnTo>
                  <a:lnTo>
                    <a:pt x="576" y="350"/>
                  </a:lnTo>
                  <a:lnTo>
                    <a:pt x="582" y="350"/>
                  </a:lnTo>
                  <a:lnTo>
                    <a:pt x="582" y="350"/>
                  </a:lnTo>
                  <a:lnTo>
                    <a:pt x="592" y="352"/>
                  </a:lnTo>
                  <a:lnTo>
                    <a:pt x="598" y="352"/>
                  </a:lnTo>
                  <a:lnTo>
                    <a:pt x="598" y="352"/>
                  </a:lnTo>
                  <a:lnTo>
                    <a:pt x="598" y="352"/>
                  </a:lnTo>
                  <a:lnTo>
                    <a:pt x="602" y="346"/>
                  </a:lnTo>
                  <a:lnTo>
                    <a:pt x="606" y="342"/>
                  </a:lnTo>
                  <a:lnTo>
                    <a:pt x="610" y="340"/>
                  </a:lnTo>
                  <a:lnTo>
                    <a:pt x="612" y="342"/>
                  </a:lnTo>
                  <a:lnTo>
                    <a:pt x="616" y="348"/>
                  </a:lnTo>
                  <a:lnTo>
                    <a:pt x="620" y="356"/>
                  </a:lnTo>
                  <a:lnTo>
                    <a:pt x="620" y="356"/>
                  </a:lnTo>
                  <a:lnTo>
                    <a:pt x="624" y="360"/>
                  </a:lnTo>
                  <a:lnTo>
                    <a:pt x="628" y="362"/>
                  </a:lnTo>
                  <a:lnTo>
                    <a:pt x="630" y="362"/>
                  </a:lnTo>
                  <a:lnTo>
                    <a:pt x="634" y="362"/>
                  </a:lnTo>
                  <a:lnTo>
                    <a:pt x="636" y="358"/>
                  </a:lnTo>
                  <a:lnTo>
                    <a:pt x="638" y="352"/>
                  </a:lnTo>
                  <a:lnTo>
                    <a:pt x="642" y="344"/>
                  </a:lnTo>
                  <a:lnTo>
                    <a:pt x="642" y="344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1366" y="1868"/>
              <a:ext cx="748" cy="358"/>
            </a:xfrm>
            <a:custGeom>
              <a:avLst/>
              <a:gdLst/>
              <a:ahLst/>
              <a:cxnLst>
                <a:cxn ang="0">
                  <a:pos x="244" y="20"/>
                </a:cxn>
                <a:cxn ang="0">
                  <a:pos x="200" y="30"/>
                </a:cxn>
                <a:cxn ang="0">
                  <a:pos x="194" y="62"/>
                </a:cxn>
                <a:cxn ang="0">
                  <a:pos x="234" y="74"/>
                </a:cxn>
                <a:cxn ang="0">
                  <a:pos x="258" y="96"/>
                </a:cxn>
                <a:cxn ang="0">
                  <a:pos x="262" y="132"/>
                </a:cxn>
                <a:cxn ang="0">
                  <a:pos x="246" y="152"/>
                </a:cxn>
                <a:cxn ang="0">
                  <a:pos x="132" y="122"/>
                </a:cxn>
                <a:cxn ang="0">
                  <a:pos x="90" y="80"/>
                </a:cxn>
                <a:cxn ang="0">
                  <a:pos x="34" y="102"/>
                </a:cxn>
                <a:cxn ang="0">
                  <a:pos x="2" y="144"/>
                </a:cxn>
                <a:cxn ang="0">
                  <a:pos x="16" y="170"/>
                </a:cxn>
                <a:cxn ang="0">
                  <a:pos x="20" y="192"/>
                </a:cxn>
                <a:cxn ang="0">
                  <a:pos x="100" y="242"/>
                </a:cxn>
                <a:cxn ang="0">
                  <a:pos x="140" y="214"/>
                </a:cxn>
                <a:cxn ang="0">
                  <a:pos x="142" y="186"/>
                </a:cxn>
                <a:cxn ang="0">
                  <a:pos x="168" y="198"/>
                </a:cxn>
                <a:cxn ang="0">
                  <a:pos x="192" y="184"/>
                </a:cxn>
                <a:cxn ang="0">
                  <a:pos x="206" y="168"/>
                </a:cxn>
                <a:cxn ang="0">
                  <a:pos x="244" y="184"/>
                </a:cxn>
                <a:cxn ang="0">
                  <a:pos x="256" y="200"/>
                </a:cxn>
                <a:cxn ang="0">
                  <a:pos x="296" y="222"/>
                </a:cxn>
                <a:cxn ang="0">
                  <a:pos x="376" y="278"/>
                </a:cxn>
                <a:cxn ang="0">
                  <a:pos x="428" y="290"/>
                </a:cxn>
                <a:cxn ang="0">
                  <a:pos x="416" y="274"/>
                </a:cxn>
                <a:cxn ang="0">
                  <a:pos x="418" y="246"/>
                </a:cxn>
                <a:cxn ang="0">
                  <a:pos x="454" y="266"/>
                </a:cxn>
                <a:cxn ang="0">
                  <a:pos x="492" y="282"/>
                </a:cxn>
                <a:cxn ang="0">
                  <a:pos x="530" y="284"/>
                </a:cxn>
                <a:cxn ang="0">
                  <a:pos x="568" y="320"/>
                </a:cxn>
                <a:cxn ang="0">
                  <a:pos x="610" y="340"/>
                </a:cxn>
                <a:cxn ang="0">
                  <a:pos x="636" y="340"/>
                </a:cxn>
                <a:cxn ang="0">
                  <a:pos x="676" y="342"/>
                </a:cxn>
                <a:cxn ang="0">
                  <a:pos x="710" y="356"/>
                </a:cxn>
                <a:cxn ang="0">
                  <a:pos x="732" y="344"/>
                </a:cxn>
                <a:cxn ang="0">
                  <a:pos x="744" y="304"/>
                </a:cxn>
                <a:cxn ang="0">
                  <a:pos x="726" y="292"/>
                </a:cxn>
                <a:cxn ang="0">
                  <a:pos x="738" y="280"/>
                </a:cxn>
                <a:cxn ang="0">
                  <a:pos x="716" y="268"/>
                </a:cxn>
                <a:cxn ang="0">
                  <a:pos x="684" y="278"/>
                </a:cxn>
                <a:cxn ang="0">
                  <a:pos x="648" y="282"/>
                </a:cxn>
                <a:cxn ang="0">
                  <a:pos x="618" y="284"/>
                </a:cxn>
                <a:cxn ang="0">
                  <a:pos x="622" y="264"/>
                </a:cxn>
                <a:cxn ang="0">
                  <a:pos x="608" y="234"/>
                </a:cxn>
                <a:cxn ang="0">
                  <a:pos x="630" y="198"/>
                </a:cxn>
                <a:cxn ang="0">
                  <a:pos x="634" y="162"/>
                </a:cxn>
                <a:cxn ang="0">
                  <a:pos x="592" y="154"/>
                </a:cxn>
                <a:cxn ang="0">
                  <a:pos x="570" y="130"/>
                </a:cxn>
                <a:cxn ang="0">
                  <a:pos x="532" y="134"/>
                </a:cxn>
                <a:cxn ang="0">
                  <a:pos x="518" y="126"/>
                </a:cxn>
                <a:cxn ang="0">
                  <a:pos x="506" y="76"/>
                </a:cxn>
                <a:cxn ang="0">
                  <a:pos x="446" y="60"/>
                </a:cxn>
                <a:cxn ang="0">
                  <a:pos x="430" y="48"/>
                </a:cxn>
                <a:cxn ang="0">
                  <a:pos x="406" y="26"/>
                </a:cxn>
                <a:cxn ang="0">
                  <a:pos x="394" y="12"/>
                </a:cxn>
                <a:cxn ang="0">
                  <a:pos x="366" y="18"/>
                </a:cxn>
                <a:cxn ang="0">
                  <a:pos x="316" y="0"/>
                </a:cxn>
                <a:cxn ang="0">
                  <a:pos x="274" y="2"/>
                </a:cxn>
              </a:cxnLst>
              <a:rect l="0" t="0" r="r" b="b"/>
              <a:pathLst>
                <a:path w="748" h="358">
                  <a:moveTo>
                    <a:pt x="274" y="2"/>
                  </a:moveTo>
                  <a:lnTo>
                    <a:pt x="274" y="2"/>
                  </a:lnTo>
                  <a:lnTo>
                    <a:pt x="270" y="4"/>
                  </a:lnTo>
                  <a:lnTo>
                    <a:pt x="260" y="12"/>
                  </a:lnTo>
                  <a:lnTo>
                    <a:pt x="254" y="16"/>
                  </a:lnTo>
                  <a:lnTo>
                    <a:pt x="244" y="20"/>
                  </a:lnTo>
                  <a:lnTo>
                    <a:pt x="234" y="20"/>
                  </a:lnTo>
                  <a:lnTo>
                    <a:pt x="224" y="20"/>
                  </a:lnTo>
                  <a:lnTo>
                    <a:pt x="224" y="20"/>
                  </a:lnTo>
                  <a:lnTo>
                    <a:pt x="214" y="20"/>
                  </a:lnTo>
                  <a:lnTo>
                    <a:pt x="206" y="24"/>
                  </a:lnTo>
                  <a:lnTo>
                    <a:pt x="200" y="30"/>
                  </a:lnTo>
                  <a:lnTo>
                    <a:pt x="194" y="38"/>
                  </a:lnTo>
                  <a:lnTo>
                    <a:pt x="192" y="46"/>
                  </a:lnTo>
                  <a:lnTo>
                    <a:pt x="190" y="54"/>
                  </a:lnTo>
                  <a:lnTo>
                    <a:pt x="190" y="60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00" y="64"/>
                  </a:lnTo>
                  <a:lnTo>
                    <a:pt x="210" y="64"/>
                  </a:lnTo>
                  <a:lnTo>
                    <a:pt x="218" y="64"/>
                  </a:lnTo>
                  <a:lnTo>
                    <a:pt x="224" y="74"/>
                  </a:lnTo>
                  <a:lnTo>
                    <a:pt x="224" y="74"/>
                  </a:lnTo>
                  <a:lnTo>
                    <a:pt x="234" y="74"/>
                  </a:lnTo>
                  <a:lnTo>
                    <a:pt x="242" y="76"/>
                  </a:lnTo>
                  <a:lnTo>
                    <a:pt x="246" y="80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54" y="90"/>
                  </a:lnTo>
                  <a:lnTo>
                    <a:pt x="258" y="96"/>
                  </a:lnTo>
                  <a:lnTo>
                    <a:pt x="264" y="98"/>
                  </a:lnTo>
                  <a:lnTo>
                    <a:pt x="272" y="98"/>
                  </a:lnTo>
                  <a:lnTo>
                    <a:pt x="274" y="108"/>
                  </a:lnTo>
                  <a:lnTo>
                    <a:pt x="274" y="108"/>
                  </a:lnTo>
                  <a:lnTo>
                    <a:pt x="268" y="120"/>
                  </a:lnTo>
                  <a:lnTo>
                    <a:pt x="262" y="132"/>
                  </a:lnTo>
                  <a:lnTo>
                    <a:pt x="258" y="144"/>
                  </a:lnTo>
                  <a:lnTo>
                    <a:pt x="258" y="144"/>
                  </a:lnTo>
                  <a:lnTo>
                    <a:pt x="256" y="146"/>
                  </a:lnTo>
                  <a:lnTo>
                    <a:pt x="252" y="150"/>
                  </a:lnTo>
                  <a:lnTo>
                    <a:pt x="250" y="150"/>
                  </a:lnTo>
                  <a:lnTo>
                    <a:pt x="246" y="152"/>
                  </a:lnTo>
                  <a:lnTo>
                    <a:pt x="240" y="150"/>
                  </a:lnTo>
                  <a:lnTo>
                    <a:pt x="234" y="148"/>
                  </a:lnTo>
                  <a:lnTo>
                    <a:pt x="216" y="132"/>
                  </a:lnTo>
                  <a:lnTo>
                    <a:pt x="178" y="128"/>
                  </a:lnTo>
                  <a:lnTo>
                    <a:pt x="166" y="118"/>
                  </a:lnTo>
                  <a:lnTo>
                    <a:pt x="132" y="12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4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90" y="80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18" y="108"/>
                  </a:lnTo>
                  <a:lnTo>
                    <a:pt x="8" y="116"/>
                  </a:lnTo>
                  <a:lnTo>
                    <a:pt x="4" y="120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2" y="14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4" y="160"/>
                  </a:lnTo>
                  <a:lnTo>
                    <a:pt x="10" y="166"/>
                  </a:lnTo>
                  <a:lnTo>
                    <a:pt x="16" y="170"/>
                  </a:lnTo>
                  <a:lnTo>
                    <a:pt x="16" y="170"/>
                  </a:lnTo>
                  <a:lnTo>
                    <a:pt x="20" y="172"/>
                  </a:lnTo>
                  <a:lnTo>
                    <a:pt x="24" y="174"/>
                  </a:lnTo>
                  <a:lnTo>
                    <a:pt x="26" y="176"/>
                  </a:lnTo>
                  <a:lnTo>
                    <a:pt x="26" y="182"/>
                  </a:lnTo>
                  <a:lnTo>
                    <a:pt x="24" y="186"/>
                  </a:lnTo>
                  <a:lnTo>
                    <a:pt x="20" y="192"/>
                  </a:lnTo>
                  <a:lnTo>
                    <a:pt x="8" y="198"/>
                  </a:lnTo>
                  <a:lnTo>
                    <a:pt x="12" y="200"/>
                  </a:lnTo>
                  <a:lnTo>
                    <a:pt x="62" y="230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100" y="242"/>
                  </a:lnTo>
                  <a:lnTo>
                    <a:pt x="108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34" y="220"/>
                  </a:lnTo>
                  <a:lnTo>
                    <a:pt x="134" y="220"/>
                  </a:lnTo>
                  <a:lnTo>
                    <a:pt x="140" y="214"/>
                  </a:lnTo>
                  <a:lnTo>
                    <a:pt x="140" y="212"/>
                  </a:lnTo>
                  <a:lnTo>
                    <a:pt x="138" y="208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8" y="190"/>
                  </a:lnTo>
                  <a:lnTo>
                    <a:pt x="142" y="186"/>
                  </a:lnTo>
                  <a:lnTo>
                    <a:pt x="146" y="184"/>
                  </a:lnTo>
                  <a:lnTo>
                    <a:pt x="150" y="186"/>
                  </a:lnTo>
                  <a:lnTo>
                    <a:pt x="158" y="18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68" y="198"/>
                  </a:lnTo>
                  <a:lnTo>
                    <a:pt x="174" y="204"/>
                  </a:lnTo>
                  <a:lnTo>
                    <a:pt x="180" y="206"/>
                  </a:lnTo>
                  <a:lnTo>
                    <a:pt x="184" y="206"/>
                  </a:lnTo>
                  <a:lnTo>
                    <a:pt x="186" y="202"/>
                  </a:lnTo>
                  <a:lnTo>
                    <a:pt x="190" y="198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4" y="178"/>
                  </a:lnTo>
                  <a:lnTo>
                    <a:pt x="196" y="174"/>
                  </a:lnTo>
                  <a:lnTo>
                    <a:pt x="198" y="170"/>
                  </a:lnTo>
                  <a:lnTo>
                    <a:pt x="202" y="168"/>
                  </a:lnTo>
                  <a:lnTo>
                    <a:pt x="206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14" y="176"/>
                  </a:lnTo>
                  <a:lnTo>
                    <a:pt x="220" y="180"/>
                  </a:lnTo>
                  <a:lnTo>
                    <a:pt x="226" y="182"/>
                  </a:lnTo>
                  <a:lnTo>
                    <a:pt x="244" y="184"/>
                  </a:lnTo>
                  <a:lnTo>
                    <a:pt x="244" y="184"/>
                  </a:lnTo>
                  <a:lnTo>
                    <a:pt x="254" y="186"/>
                  </a:lnTo>
                  <a:lnTo>
                    <a:pt x="260" y="188"/>
                  </a:lnTo>
                  <a:lnTo>
                    <a:pt x="262" y="192"/>
                  </a:lnTo>
                  <a:lnTo>
                    <a:pt x="262" y="194"/>
                  </a:lnTo>
                  <a:lnTo>
                    <a:pt x="256" y="200"/>
                  </a:lnTo>
                  <a:lnTo>
                    <a:pt x="254" y="202"/>
                  </a:lnTo>
                  <a:lnTo>
                    <a:pt x="270" y="212"/>
                  </a:lnTo>
                  <a:lnTo>
                    <a:pt x="270" y="212"/>
                  </a:lnTo>
                  <a:lnTo>
                    <a:pt x="280" y="214"/>
                  </a:lnTo>
                  <a:lnTo>
                    <a:pt x="288" y="218"/>
                  </a:lnTo>
                  <a:lnTo>
                    <a:pt x="296" y="222"/>
                  </a:lnTo>
                  <a:lnTo>
                    <a:pt x="304" y="228"/>
                  </a:lnTo>
                  <a:lnTo>
                    <a:pt x="312" y="238"/>
                  </a:lnTo>
                  <a:lnTo>
                    <a:pt x="316" y="244"/>
                  </a:lnTo>
                  <a:lnTo>
                    <a:pt x="332" y="246"/>
                  </a:lnTo>
                  <a:lnTo>
                    <a:pt x="336" y="258"/>
                  </a:lnTo>
                  <a:lnTo>
                    <a:pt x="376" y="278"/>
                  </a:lnTo>
                  <a:lnTo>
                    <a:pt x="376" y="278"/>
                  </a:lnTo>
                  <a:lnTo>
                    <a:pt x="388" y="284"/>
                  </a:lnTo>
                  <a:lnTo>
                    <a:pt x="402" y="288"/>
                  </a:lnTo>
                  <a:lnTo>
                    <a:pt x="416" y="290"/>
                  </a:lnTo>
                  <a:lnTo>
                    <a:pt x="416" y="290"/>
                  </a:lnTo>
                  <a:lnTo>
                    <a:pt x="428" y="290"/>
                  </a:lnTo>
                  <a:lnTo>
                    <a:pt x="432" y="286"/>
                  </a:lnTo>
                  <a:lnTo>
                    <a:pt x="430" y="284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26" y="280"/>
                  </a:lnTo>
                  <a:lnTo>
                    <a:pt x="416" y="274"/>
                  </a:lnTo>
                  <a:lnTo>
                    <a:pt x="412" y="270"/>
                  </a:lnTo>
                  <a:lnTo>
                    <a:pt x="408" y="264"/>
                  </a:lnTo>
                  <a:lnTo>
                    <a:pt x="408" y="258"/>
                  </a:lnTo>
                  <a:lnTo>
                    <a:pt x="412" y="250"/>
                  </a:lnTo>
                  <a:lnTo>
                    <a:pt x="412" y="250"/>
                  </a:lnTo>
                  <a:lnTo>
                    <a:pt x="418" y="246"/>
                  </a:lnTo>
                  <a:lnTo>
                    <a:pt x="422" y="244"/>
                  </a:lnTo>
                  <a:lnTo>
                    <a:pt x="426" y="246"/>
                  </a:lnTo>
                  <a:lnTo>
                    <a:pt x="428" y="248"/>
                  </a:lnTo>
                  <a:lnTo>
                    <a:pt x="432" y="258"/>
                  </a:lnTo>
                  <a:lnTo>
                    <a:pt x="434" y="262"/>
                  </a:lnTo>
                  <a:lnTo>
                    <a:pt x="454" y="266"/>
                  </a:lnTo>
                  <a:lnTo>
                    <a:pt x="454" y="266"/>
                  </a:lnTo>
                  <a:lnTo>
                    <a:pt x="460" y="274"/>
                  </a:lnTo>
                  <a:lnTo>
                    <a:pt x="466" y="280"/>
                  </a:lnTo>
                  <a:lnTo>
                    <a:pt x="472" y="282"/>
                  </a:lnTo>
                  <a:lnTo>
                    <a:pt x="478" y="284"/>
                  </a:lnTo>
                  <a:lnTo>
                    <a:pt x="492" y="282"/>
                  </a:lnTo>
                  <a:lnTo>
                    <a:pt x="510" y="278"/>
                  </a:lnTo>
                  <a:lnTo>
                    <a:pt x="510" y="278"/>
                  </a:lnTo>
                  <a:lnTo>
                    <a:pt x="518" y="278"/>
                  </a:lnTo>
                  <a:lnTo>
                    <a:pt x="524" y="280"/>
                  </a:lnTo>
                  <a:lnTo>
                    <a:pt x="528" y="282"/>
                  </a:lnTo>
                  <a:lnTo>
                    <a:pt x="530" y="284"/>
                  </a:lnTo>
                  <a:lnTo>
                    <a:pt x="530" y="288"/>
                  </a:lnTo>
                  <a:lnTo>
                    <a:pt x="530" y="292"/>
                  </a:lnTo>
                  <a:lnTo>
                    <a:pt x="540" y="292"/>
                  </a:lnTo>
                  <a:lnTo>
                    <a:pt x="542" y="316"/>
                  </a:lnTo>
                  <a:lnTo>
                    <a:pt x="552" y="320"/>
                  </a:lnTo>
                  <a:lnTo>
                    <a:pt x="568" y="320"/>
                  </a:lnTo>
                  <a:lnTo>
                    <a:pt x="590" y="322"/>
                  </a:lnTo>
                  <a:lnTo>
                    <a:pt x="590" y="322"/>
                  </a:lnTo>
                  <a:lnTo>
                    <a:pt x="590" y="324"/>
                  </a:lnTo>
                  <a:lnTo>
                    <a:pt x="592" y="328"/>
                  </a:lnTo>
                  <a:lnTo>
                    <a:pt x="598" y="334"/>
                  </a:lnTo>
                  <a:lnTo>
                    <a:pt x="610" y="340"/>
                  </a:lnTo>
                  <a:lnTo>
                    <a:pt x="610" y="340"/>
                  </a:lnTo>
                  <a:lnTo>
                    <a:pt x="622" y="344"/>
                  </a:lnTo>
                  <a:lnTo>
                    <a:pt x="630" y="342"/>
                  </a:lnTo>
                  <a:lnTo>
                    <a:pt x="634" y="340"/>
                  </a:lnTo>
                  <a:lnTo>
                    <a:pt x="636" y="340"/>
                  </a:lnTo>
                  <a:lnTo>
                    <a:pt x="636" y="340"/>
                  </a:lnTo>
                  <a:lnTo>
                    <a:pt x="644" y="332"/>
                  </a:lnTo>
                  <a:lnTo>
                    <a:pt x="652" y="328"/>
                  </a:lnTo>
                  <a:lnTo>
                    <a:pt x="658" y="328"/>
                  </a:lnTo>
                  <a:lnTo>
                    <a:pt x="664" y="330"/>
                  </a:lnTo>
                  <a:lnTo>
                    <a:pt x="674" y="338"/>
                  </a:lnTo>
                  <a:lnTo>
                    <a:pt x="676" y="342"/>
                  </a:lnTo>
                  <a:lnTo>
                    <a:pt x="680" y="350"/>
                  </a:lnTo>
                  <a:lnTo>
                    <a:pt x="684" y="352"/>
                  </a:lnTo>
                  <a:lnTo>
                    <a:pt x="696" y="352"/>
                  </a:lnTo>
                  <a:lnTo>
                    <a:pt x="704" y="358"/>
                  </a:lnTo>
                  <a:lnTo>
                    <a:pt x="710" y="356"/>
                  </a:lnTo>
                  <a:lnTo>
                    <a:pt x="710" y="356"/>
                  </a:lnTo>
                  <a:lnTo>
                    <a:pt x="710" y="352"/>
                  </a:lnTo>
                  <a:lnTo>
                    <a:pt x="714" y="348"/>
                  </a:lnTo>
                  <a:lnTo>
                    <a:pt x="722" y="344"/>
                  </a:lnTo>
                  <a:lnTo>
                    <a:pt x="728" y="344"/>
                  </a:lnTo>
                  <a:lnTo>
                    <a:pt x="732" y="344"/>
                  </a:lnTo>
                  <a:lnTo>
                    <a:pt x="732" y="344"/>
                  </a:lnTo>
                  <a:lnTo>
                    <a:pt x="732" y="344"/>
                  </a:lnTo>
                  <a:lnTo>
                    <a:pt x="738" y="338"/>
                  </a:lnTo>
                  <a:lnTo>
                    <a:pt x="746" y="326"/>
                  </a:lnTo>
                  <a:lnTo>
                    <a:pt x="748" y="318"/>
                  </a:lnTo>
                  <a:lnTo>
                    <a:pt x="748" y="310"/>
                  </a:lnTo>
                  <a:lnTo>
                    <a:pt x="744" y="304"/>
                  </a:lnTo>
                  <a:lnTo>
                    <a:pt x="734" y="300"/>
                  </a:lnTo>
                  <a:lnTo>
                    <a:pt x="734" y="300"/>
                  </a:lnTo>
                  <a:lnTo>
                    <a:pt x="732" y="298"/>
                  </a:lnTo>
                  <a:lnTo>
                    <a:pt x="726" y="296"/>
                  </a:lnTo>
                  <a:lnTo>
                    <a:pt x="724" y="294"/>
                  </a:lnTo>
                  <a:lnTo>
                    <a:pt x="726" y="292"/>
                  </a:lnTo>
                  <a:lnTo>
                    <a:pt x="728" y="288"/>
                  </a:lnTo>
                  <a:lnTo>
                    <a:pt x="734" y="284"/>
                  </a:lnTo>
                  <a:lnTo>
                    <a:pt x="734" y="284"/>
                  </a:lnTo>
                  <a:lnTo>
                    <a:pt x="736" y="284"/>
                  </a:lnTo>
                  <a:lnTo>
                    <a:pt x="738" y="282"/>
                  </a:lnTo>
                  <a:lnTo>
                    <a:pt x="738" y="280"/>
                  </a:lnTo>
                  <a:lnTo>
                    <a:pt x="738" y="278"/>
                  </a:lnTo>
                  <a:lnTo>
                    <a:pt x="726" y="274"/>
                  </a:lnTo>
                  <a:lnTo>
                    <a:pt x="718" y="274"/>
                  </a:lnTo>
                  <a:lnTo>
                    <a:pt x="716" y="268"/>
                  </a:lnTo>
                  <a:lnTo>
                    <a:pt x="716" y="268"/>
                  </a:lnTo>
                  <a:lnTo>
                    <a:pt x="716" y="268"/>
                  </a:lnTo>
                  <a:lnTo>
                    <a:pt x="704" y="266"/>
                  </a:lnTo>
                  <a:lnTo>
                    <a:pt x="694" y="268"/>
                  </a:lnTo>
                  <a:lnTo>
                    <a:pt x="690" y="268"/>
                  </a:lnTo>
                  <a:lnTo>
                    <a:pt x="688" y="272"/>
                  </a:lnTo>
                  <a:lnTo>
                    <a:pt x="688" y="272"/>
                  </a:lnTo>
                  <a:lnTo>
                    <a:pt x="684" y="278"/>
                  </a:lnTo>
                  <a:lnTo>
                    <a:pt x="678" y="282"/>
                  </a:lnTo>
                  <a:lnTo>
                    <a:pt x="672" y="284"/>
                  </a:lnTo>
                  <a:lnTo>
                    <a:pt x="672" y="284"/>
                  </a:lnTo>
                  <a:lnTo>
                    <a:pt x="668" y="282"/>
                  </a:lnTo>
                  <a:lnTo>
                    <a:pt x="660" y="282"/>
                  </a:lnTo>
                  <a:lnTo>
                    <a:pt x="648" y="282"/>
                  </a:lnTo>
                  <a:lnTo>
                    <a:pt x="632" y="284"/>
                  </a:lnTo>
                  <a:lnTo>
                    <a:pt x="632" y="284"/>
                  </a:lnTo>
                  <a:lnTo>
                    <a:pt x="626" y="288"/>
                  </a:lnTo>
                  <a:lnTo>
                    <a:pt x="622" y="288"/>
                  </a:lnTo>
                  <a:lnTo>
                    <a:pt x="618" y="286"/>
                  </a:lnTo>
                  <a:lnTo>
                    <a:pt x="618" y="284"/>
                  </a:lnTo>
                  <a:lnTo>
                    <a:pt x="616" y="280"/>
                  </a:lnTo>
                  <a:lnTo>
                    <a:pt x="618" y="278"/>
                  </a:lnTo>
                  <a:lnTo>
                    <a:pt x="618" y="278"/>
                  </a:lnTo>
                  <a:lnTo>
                    <a:pt x="620" y="276"/>
                  </a:lnTo>
                  <a:lnTo>
                    <a:pt x="622" y="268"/>
                  </a:lnTo>
                  <a:lnTo>
                    <a:pt x="622" y="264"/>
                  </a:lnTo>
                  <a:lnTo>
                    <a:pt x="622" y="258"/>
                  </a:lnTo>
                  <a:lnTo>
                    <a:pt x="620" y="252"/>
                  </a:lnTo>
                  <a:lnTo>
                    <a:pt x="614" y="246"/>
                  </a:lnTo>
                  <a:lnTo>
                    <a:pt x="614" y="246"/>
                  </a:lnTo>
                  <a:lnTo>
                    <a:pt x="610" y="238"/>
                  </a:lnTo>
                  <a:lnTo>
                    <a:pt x="608" y="234"/>
                  </a:lnTo>
                  <a:lnTo>
                    <a:pt x="606" y="228"/>
                  </a:lnTo>
                  <a:lnTo>
                    <a:pt x="608" y="224"/>
                  </a:lnTo>
                  <a:lnTo>
                    <a:pt x="614" y="214"/>
                  </a:lnTo>
                  <a:lnTo>
                    <a:pt x="626" y="204"/>
                  </a:lnTo>
                  <a:lnTo>
                    <a:pt x="626" y="204"/>
                  </a:lnTo>
                  <a:lnTo>
                    <a:pt x="630" y="198"/>
                  </a:lnTo>
                  <a:lnTo>
                    <a:pt x="634" y="192"/>
                  </a:lnTo>
                  <a:lnTo>
                    <a:pt x="638" y="180"/>
                  </a:lnTo>
                  <a:lnTo>
                    <a:pt x="638" y="172"/>
                  </a:lnTo>
                  <a:lnTo>
                    <a:pt x="638" y="168"/>
                  </a:lnTo>
                  <a:lnTo>
                    <a:pt x="638" y="168"/>
                  </a:lnTo>
                  <a:lnTo>
                    <a:pt x="634" y="162"/>
                  </a:lnTo>
                  <a:lnTo>
                    <a:pt x="622" y="160"/>
                  </a:lnTo>
                  <a:lnTo>
                    <a:pt x="614" y="158"/>
                  </a:lnTo>
                  <a:lnTo>
                    <a:pt x="610" y="156"/>
                  </a:lnTo>
                  <a:lnTo>
                    <a:pt x="604" y="158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8" y="148"/>
                  </a:lnTo>
                  <a:lnTo>
                    <a:pt x="598" y="142"/>
                  </a:lnTo>
                  <a:lnTo>
                    <a:pt x="594" y="138"/>
                  </a:lnTo>
                  <a:lnTo>
                    <a:pt x="588" y="136"/>
                  </a:lnTo>
                  <a:lnTo>
                    <a:pt x="576" y="132"/>
                  </a:lnTo>
                  <a:lnTo>
                    <a:pt x="570" y="130"/>
                  </a:lnTo>
                  <a:lnTo>
                    <a:pt x="568" y="112"/>
                  </a:lnTo>
                  <a:lnTo>
                    <a:pt x="568" y="112"/>
                  </a:lnTo>
                  <a:lnTo>
                    <a:pt x="564" y="118"/>
                  </a:lnTo>
                  <a:lnTo>
                    <a:pt x="558" y="122"/>
                  </a:lnTo>
                  <a:lnTo>
                    <a:pt x="546" y="130"/>
                  </a:lnTo>
                  <a:lnTo>
                    <a:pt x="532" y="134"/>
                  </a:lnTo>
                  <a:lnTo>
                    <a:pt x="532" y="134"/>
                  </a:lnTo>
                  <a:lnTo>
                    <a:pt x="532" y="126"/>
                  </a:lnTo>
                  <a:lnTo>
                    <a:pt x="530" y="122"/>
                  </a:lnTo>
                  <a:lnTo>
                    <a:pt x="526" y="120"/>
                  </a:lnTo>
                  <a:lnTo>
                    <a:pt x="524" y="120"/>
                  </a:lnTo>
                  <a:lnTo>
                    <a:pt x="518" y="126"/>
                  </a:lnTo>
                  <a:lnTo>
                    <a:pt x="516" y="128"/>
                  </a:lnTo>
                  <a:lnTo>
                    <a:pt x="516" y="128"/>
                  </a:lnTo>
                  <a:lnTo>
                    <a:pt x="512" y="112"/>
                  </a:lnTo>
                  <a:lnTo>
                    <a:pt x="508" y="96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04" y="62"/>
                  </a:lnTo>
                  <a:lnTo>
                    <a:pt x="502" y="56"/>
                  </a:lnTo>
                  <a:lnTo>
                    <a:pt x="500" y="54"/>
                  </a:lnTo>
                  <a:lnTo>
                    <a:pt x="500" y="54"/>
                  </a:lnTo>
                  <a:lnTo>
                    <a:pt x="448" y="64"/>
                  </a:lnTo>
                  <a:lnTo>
                    <a:pt x="446" y="60"/>
                  </a:lnTo>
                  <a:lnTo>
                    <a:pt x="446" y="60"/>
                  </a:lnTo>
                  <a:lnTo>
                    <a:pt x="446" y="58"/>
                  </a:lnTo>
                  <a:lnTo>
                    <a:pt x="442" y="54"/>
                  </a:lnTo>
                  <a:lnTo>
                    <a:pt x="438" y="50"/>
                  </a:lnTo>
                  <a:lnTo>
                    <a:pt x="434" y="48"/>
                  </a:lnTo>
                  <a:lnTo>
                    <a:pt x="430" y="48"/>
                  </a:lnTo>
                  <a:lnTo>
                    <a:pt x="430" y="48"/>
                  </a:lnTo>
                  <a:lnTo>
                    <a:pt x="420" y="46"/>
                  </a:lnTo>
                  <a:lnTo>
                    <a:pt x="412" y="44"/>
                  </a:lnTo>
                  <a:lnTo>
                    <a:pt x="410" y="42"/>
                  </a:lnTo>
                  <a:lnTo>
                    <a:pt x="408" y="38"/>
                  </a:lnTo>
                  <a:lnTo>
                    <a:pt x="406" y="26"/>
                  </a:lnTo>
                  <a:lnTo>
                    <a:pt x="406" y="26"/>
                  </a:lnTo>
                  <a:lnTo>
                    <a:pt x="406" y="20"/>
                  </a:lnTo>
                  <a:lnTo>
                    <a:pt x="404" y="16"/>
                  </a:lnTo>
                  <a:lnTo>
                    <a:pt x="402" y="12"/>
                  </a:lnTo>
                  <a:lnTo>
                    <a:pt x="400" y="12"/>
                  </a:lnTo>
                  <a:lnTo>
                    <a:pt x="394" y="12"/>
                  </a:lnTo>
                  <a:lnTo>
                    <a:pt x="392" y="12"/>
                  </a:lnTo>
                  <a:lnTo>
                    <a:pt x="392" y="12"/>
                  </a:lnTo>
                  <a:lnTo>
                    <a:pt x="388" y="14"/>
                  </a:lnTo>
                  <a:lnTo>
                    <a:pt x="380" y="18"/>
                  </a:lnTo>
                  <a:lnTo>
                    <a:pt x="374" y="18"/>
                  </a:lnTo>
                  <a:lnTo>
                    <a:pt x="366" y="18"/>
                  </a:lnTo>
                  <a:lnTo>
                    <a:pt x="360" y="16"/>
                  </a:lnTo>
                  <a:lnTo>
                    <a:pt x="352" y="12"/>
                  </a:lnTo>
                  <a:lnTo>
                    <a:pt x="352" y="12"/>
                  </a:lnTo>
                  <a:lnTo>
                    <a:pt x="342" y="6"/>
                  </a:lnTo>
                  <a:lnTo>
                    <a:pt x="334" y="4"/>
                  </a:lnTo>
                  <a:lnTo>
                    <a:pt x="316" y="0"/>
                  </a:lnTo>
                  <a:lnTo>
                    <a:pt x="304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86" y="2"/>
                  </a:lnTo>
                  <a:lnTo>
                    <a:pt x="278" y="0"/>
                  </a:lnTo>
                  <a:lnTo>
                    <a:pt x="274" y="2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2" name="Freeform 12"/>
            <p:cNvSpPr>
              <a:spLocks/>
            </p:cNvSpPr>
            <p:nvPr/>
          </p:nvSpPr>
          <p:spPr bwMode="auto">
            <a:xfrm>
              <a:off x="632" y="1368"/>
              <a:ext cx="1090" cy="920"/>
            </a:xfrm>
            <a:custGeom>
              <a:avLst/>
              <a:gdLst/>
              <a:ahLst/>
              <a:cxnLst>
                <a:cxn ang="0">
                  <a:pos x="982" y="582"/>
                </a:cxn>
                <a:cxn ang="0">
                  <a:pos x="952" y="562"/>
                </a:cxn>
                <a:cxn ang="0">
                  <a:pos x="924" y="558"/>
                </a:cxn>
                <a:cxn ang="0">
                  <a:pos x="948" y="520"/>
                </a:cxn>
                <a:cxn ang="0">
                  <a:pos x="994" y="512"/>
                </a:cxn>
                <a:cxn ang="0">
                  <a:pos x="1008" y="494"/>
                </a:cxn>
                <a:cxn ang="0">
                  <a:pos x="1068" y="448"/>
                </a:cxn>
                <a:cxn ang="0">
                  <a:pos x="1080" y="394"/>
                </a:cxn>
                <a:cxn ang="0">
                  <a:pos x="1086" y="352"/>
                </a:cxn>
                <a:cxn ang="0">
                  <a:pos x="1070" y="298"/>
                </a:cxn>
                <a:cxn ang="0">
                  <a:pos x="1004" y="294"/>
                </a:cxn>
                <a:cxn ang="0">
                  <a:pos x="970" y="316"/>
                </a:cxn>
                <a:cxn ang="0">
                  <a:pos x="932" y="348"/>
                </a:cxn>
                <a:cxn ang="0">
                  <a:pos x="880" y="352"/>
                </a:cxn>
                <a:cxn ang="0">
                  <a:pos x="810" y="330"/>
                </a:cxn>
                <a:cxn ang="0">
                  <a:pos x="430" y="82"/>
                </a:cxn>
                <a:cxn ang="0">
                  <a:pos x="448" y="150"/>
                </a:cxn>
                <a:cxn ang="0">
                  <a:pos x="462" y="182"/>
                </a:cxn>
                <a:cxn ang="0">
                  <a:pos x="424" y="216"/>
                </a:cxn>
                <a:cxn ang="0">
                  <a:pos x="362" y="258"/>
                </a:cxn>
                <a:cxn ang="0">
                  <a:pos x="282" y="292"/>
                </a:cxn>
                <a:cxn ang="0">
                  <a:pos x="174" y="420"/>
                </a:cxn>
                <a:cxn ang="0">
                  <a:pos x="158" y="486"/>
                </a:cxn>
                <a:cxn ang="0">
                  <a:pos x="114" y="498"/>
                </a:cxn>
                <a:cxn ang="0">
                  <a:pos x="46" y="556"/>
                </a:cxn>
                <a:cxn ang="0">
                  <a:pos x="26" y="608"/>
                </a:cxn>
                <a:cxn ang="0">
                  <a:pos x="18" y="750"/>
                </a:cxn>
                <a:cxn ang="0">
                  <a:pos x="2" y="794"/>
                </a:cxn>
                <a:cxn ang="0">
                  <a:pos x="94" y="790"/>
                </a:cxn>
                <a:cxn ang="0">
                  <a:pos x="124" y="820"/>
                </a:cxn>
                <a:cxn ang="0">
                  <a:pos x="220" y="838"/>
                </a:cxn>
                <a:cxn ang="0">
                  <a:pos x="200" y="850"/>
                </a:cxn>
                <a:cxn ang="0">
                  <a:pos x="242" y="854"/>
                </a:cxn>
                <a:cxn ang="0">
                  <a:pos x="300" y="844"/>
                </a:cxn>
                <a:cxn ang="0">
                  <a:pos x="328" y="894"/>
                </a:cxn>
                <a:cxn ang="0">
                  <a:pos x="354" y="908"/>
                </a:cxn>
                <a:cxn ang="0">
                  <a:pos x="434" y="894"/>
                </a:cxn>
                <a:cxn ang="0">
                  <a:pos x="506" y="880"/>
                </a:cxn>
                <a:cxn ang="0">
                  <a:pos x="552" y="906"/>
                </a:cxn>
                <a:cxn ang="0">
                  <a:pos x="594" y="920"/>
                </a:cxn>
                <a:cxn ang="0">
                  <a:pos x="612" y="890"/>
                </a:cxn>
                <a:cxn ang="0">
                  <a:pos x="650" y="892"/>
                </a:cxn>
                <a:cxn ang="0">
                  <a:pos x="652" y="838"/>
                </a:cxn>
                <a:cxn ang="0">
                  <a:pos x="684" y="824"/>
                </a:cxn>
                <a:cxn ang="0">
                  <a:pos x="694" y="802"/>
                </a:cxn>
                <a:cxn ang="0">
                  <a:pos x="672" y="724"/>
                </a:cxn>
                <a:cxn ang="0">
                  <a:pos x="672" y="692"/>
                </a:cxn>
                <a:cxn ang="0">
                  <a:pos x="742" y="696"/>
                </a:cxn>
                <a:cxn ang="0">
                  <a:pos x="754" y="670"/>
                </a:cxn>
                <a:cxn ang="0">
                  <a:pos x="734" y="654"/>
                </a:cxn>
                <a:cxn ang="0">
                  <a:pos x="752" y="608"/>
                </a:cxn>
                <a:cxn ang="0">
                  <a:pos x="796" y="562"/>
                </a:cxn>
                <a:cxn ang="0">
                  <a:pos x="802" y="524"/>
                </a:cxn>
                <a:cxn ang="0">
                  <a:pos x="854" y="516"/>
                </a:cxn>
                <a:cxn ang="0">
                  <a:pos x="858" y="550"/>
                </a:cxn>
                <a:cxn ang="0">
                  <a:pos x="948" y="630"/>
                </a:cxn>
                <a:cxn ang="0">
                  <a:pos x="986" y="648"/>
                </a:cxn>
                <a:cxn ang="0">
                  <a:pos x="1008" y="606"/>
                </a:cxn>
              </a:cxnLst>
              <a:rect l="0" t="0" r="r" b="b"/>
              <a:pathLst>
                <a:path w="1090" h="920">
                  <a:moveTo>
                    <a:pt x="1006" y="598"/>
                  </a:moveTo>
                  <a:lnTo>
                    <a:pt x="1006" y="598"/>
                  </a:lnTo>
                  <a:lnTo>
                    <a:pt x="998" y="596"/>
                  </a:lnTo>
                  <a:lnTo>
                    <a:pt x="992" y="594"/>
                  </a:lnTo>
                  <a:lnTo>
                    <a:pt x="986" y="588"/>
                  </a:lnTo>
                  <a:lnTo>
                    <a:pt x="982" y="582"/>
                  </a:lnTo>
                  <a:lnTo>
                    <a:pt x="982" y="582"/>
                  </a:lnTo>
                  <a:lnTo>
                    <a:pt x="980" y="578"/>
                  </a:lnTo>
                  <a:lnTo>
                    <a:pt x="976" y="576"/>
                  </a:lnTo>
                  <a:lnTo>
                    <a:pt x="968" y="574"/>
                  </a:lnTo>
                  <a:lnTo>
                    <a:pt x="956" y="572"/>
                  </a:lnTo>
                  <a:lnTo>
                    <a:pt x="952" y="562"/>
                  </a:lnTo>
                  <a:lnTo>
                    <a:pt x="952" y="562"/>
                  </a:lnTo>
                  <a:lnTo>
                    <a:pt x="942" y="564"/>
                  </a:lnTo>
                  <a:lnTo>
                    <a:pt x="934" y="564"/>
                  </a:lnTo>
                  <a:lnTo>
                    <a:pt x="926" y="562"/>
                  </a:lnTo>
                  <a:lnTo>
                    <a:pt x="926" y="562"/>
                  </a:lnTo>
                  <a:lnTo>
                    <a:pt x="924" y="558"/>
                  </a:lnTo>
                  <a:lnTo>
                    <a:pt x="924" y="552"/>
                  </a:lnTo>
                  <a:lnTo>
                    <a:pt x="924" y="546"/>
                  </a:lnTo>
                  <a:lnTo>
                    <a:pt x="928" y="538"/>
                  </a:lnTo>
                  <a:lnTo>
                    <a:pt x="932" y="530"/>
                  </a:lnTo>
                  <a:lnTo>
                    <a:pt x="940" y="524"/>
                  </a:lnTo>
                  <a:lnTo>
                    <a:pt x="948" y="520"/>
                  </a:lnTo>
                  <a:lnTo>
                    <a:pt x="958" y="520"/>
                  </a:lnTo>
                  <a:lnTo>
                    <a:pt x="958" y="520"/>
                  </a:lnTo>
                  <a:lnTo>
                    <a:pt x="968" y="520"/>
                  </a:lnTo>
                  <a:lnTo>
                    <a:pt x="978" y="518"/>
                  </a:lnTo>
                  <a:lnTo>
                    <a:pt x="986" y="516"/>
                  </a:lnTo>
                  <a:lnTo>
                    <a:pt x="994" y="512"/>
                  </a:lnTo>
                  <a:lnTo>
                    <a:pt x="1004" y="504"/>
                  </a:lnTo>
                  <a:lnTo>
                    <a:pt x="1008" y="500"/>
                  </a:lnTo>
                  <a:lnTo>
                    <a:pt x="1012" y="498"/>
                  </a:lnTo>
                  <a:lnTo>
                    <a:pt x="1012" y="498"/>
                  </a:lnTo>
                  <a:lnTo>
                    <a:pt x="1008" y="496"/>
                  </a:lnTo>
                  <a:lnTo>
                    <a:pt x="1008" y="494"/>
                  </a:lnTo>
                  <a:lnTo>
                    <a:pt x="1030" y="488"/>
                  </a:lnTo>
                  <a:lnTo>
                    <a:pt x="1030" y="488"/>
                  </a:lnTo>
                  <a:lnTo>
                    <a:pt x="1038" y="482"/>
                  </a:lnTo>
                  <a:lnTo>
                    <a:pt x="1056" y="464"/>
                  </a:lnTo>
                  <a:lnTo>
                    <a:pt x="1056" y="464"/>
                  </a:lnTo>
                  <a:lnTo>
                    <a:pt x="1068" y="448"/>
                  </a:lnTo>
                  <a:lnTo>
                    <a:pt x="1076" y="430"/>
                  </a:lnTo>
                  <a:lnTo>
                    <a:pt x="1080" y="422"/>
                  </a:lnTo>
                  <a:lnTo>
                    <a:pt x="1082" y="412"/>
                  </a:lnTo>
                  <a:lnTo>
                    <a:pt x="1082" y="404"/>
                  </a:lnTo>
                  <a:lnTo>
                    <a:pt x="1080" y="394"/>
                  </a:lnTo>
                  <a:lnTo>
                    <a:pt x="1080" y="394"/>
                  </a:lnTo>
                  <a:lnTo>
                    <a:pt x="1078" y="382"/>
                  </a:lnTo>
                  <a:lnTo>
                    <a:pt x="1076" y="372"/>
                  </a:lnTo>
                  <a:lnTo>
                    <a:pt x="1078" y="366"/>
                  </a:lnTo>
                  <a:lnTo>
                    <a:pt x="1078" y="366"/>
                  </a:lnTo>
                  <a:lnTo>
                    <a:pt x="1084" y="360"/>
                  </a:lnTo>
                  <a:lnTo>
                    <a:pt x="1086" y="352"/>
                  </a:lnTo>
                  <a:lnTo>
                    <a:pt x="1090" y="340"/>
                  </a:lnTo>
                  <a:lnTo>
                    <a:pt x="1090" y="328"/>
                  </a:lnTo>
                  <a:lnTo>
                    <a:pt x="1086" y="318"/>
                  </a:lnTo>
                  <a:lnTo>
                    <a:pt x="1082" y="310"/>
                  </a:lnTo>
                  <a:lnTo>
                    <a:pt x="1076" y="304"/>
                  </a:lnTo>
                  <a:lnTo>
                    <a:pt x="1070" y="298"/>
                  </a:lnTo>
                  <a:lnTo>
                    <a:pt x="1070" y="298"/>
                  </a:lnTo>
                  <a:lnTo>
                    <a:pt x="1062" y="294"/>
                  </a:lnTo>
                  <a:lnTo>
                    <a:pt x="1050" y="292"/>
                  </a:lnTo>
                  <a:lnTo>
                    <a:pt x="1038" y="292"/>
                  </a:lnTo>
                  <a:lnTo>
                    <a:pt x="1026" y="292"/>
                  </a:lnTo>
                  <a:lnTo>
                    <a:pt x="1004" y="294"/>
                  </a:lnTo>
                  <a:lnTo>
                    <a:pt x="994" y="296"/>
                  </a:lnTo>
                  <a:lnTo>
                    <a:pt x="994" y="300"/>
                  </a:lnTo>
                  <a:lnTo>
                    <a:pt x="994" y="300"/>
                  </a:lnTo>
                  <a:lnTo>
                    <a:pt x="988" y="308"/>
                  </a:lnTo>
                  <a:lnTo>
                    <a:pt x="980" y="314"/>
                  </a:lnTo>
                  <a:lnTo>
                    <a:pt x="970" y="316"/>
                  </a:lnTo>
                  <a:lnTo>
                    <a:pt x="960" y="318"/>
                  </a:lnTo>
                  <a:lnTo>
                    <a:pt x="944" y="318"/>
                  </a:lnTo>
                  <a:lnTo>
                    <a:pt x="936" y="316"/>
                  </a:lnTo>
                  <a:lnTo>
                    <a:pt x="938" y="336"/>
                  </a:lnTo>
                  <a:lnTo>
                    <a:pt x="938" y="336"/>
                  </a:lnTo>
                  <a:lnTo>
                    <a:pt x="932" y="348"/>
                  </a:lnTo>
                  <a:lnTo>
                    <a:pt x="928" y="354"/>
                  </a:lnTo>
                  <a:lnTo>
                    <a:pt x="924" y="354"/>
                  </a:lnTo>
                  <a:lnTo>
                    <a:pt x="920" y="352"/>
                  </a:lnTo>
                  <a:lnTo>
                    <a:pt x="914" y="340"/>
                  </a:lnTo>
                  <a:lnTo>
                    <a:pt x="912" y="334"/>
                  </a:lnTo>
                  <a:lnTo>
                    <a:pt x="880" y="352"/>
                  </a:lnTo>
                  <a:lnTo>
                    <a:pt x="890" y="382"/>
                  </a:lnTo>
                  <a:lnTo>
                    <a:pt x="858" y="348"/>
                  </a:lnTo>
                  <a:lnTo>
                    <a:pt x="844" y="358"/>
                  </a:lnTo>
                  <a:lnTo>
                    <a:pt x="862" y="374"/>
                  </a:lnTo>
                  <a:lnTo>
                    <a:pt x="824" y="402"/>
                  </a:lnTo>
                  <a:lnTo>
                    <a:pt x="810" y="330"/>
                  </a:lnTo>
                  <a:lnTo>
                    <a:pt x="670" y="250"/>
                  </a:lnTo>
                  <a:lnTo>
                    <a:pt x="714" y="200"/>
                  </a:lnTo>
                  <a:lnTo>
                    <a:pt x="578" y="0"/>
                  </a:lnTo>
                  <a:lnTo>
                    <a:pt x="472" y="34"/>
                  </a:lnTo>
                  <a:lnTo>
                    <a:pt x="430" y="66"/>
                  </a:lnTo>
                  <a:lnTo>
                    <a:pt x="430" y="82"/>
                  </a:lnTo>
                  <a:lnTo>
                    <a:pt x="420" y="92"/>
                  </a:lnTo>
                  <a:lnTo>
                    <a:pt x="428" y="102"/>
                  </a:lnTo>
                  <a:lnTo>
                    <a:pt x="442" y="102"/>
                  </a:lnTo>
                  <a:lnTo>
                    <a:pt x="434" y="118"/>
                  </a:lnTo>
                  <a:lnTo>
                    <a:pt x="464" y="136"/>
                  </a:lnTo>
                  <a:lnTo>
                    <a:pt x="448" y="150"/>
                  </a:lnTo>
                  <a:lnTo>
                    <a:pt x="448" y="150"/>
                  </a:lnTo>
                  <a:lnTo>
                    <a:pt x="456" y="158"/>
                  </a:lnTo>
                  <a:lnTo>
                    <a:pt x="460" y="164"/>
                  </a:lnTo>
                  <a:lnTo>
                    <a:pt x="462" y="170"/>
                  </a:lnTo>
                  <a:lnTo>
                    <a:pt x="462" y="176"/>
                  </a:lnTo>
                  <a:lnTo>
                    <a:pt x="462" y="182"/>
                  </a:lnTo>
                  <a:lnTo>
                    <a:pt x="458" y="188"/>
                  </a:lnTo>
                  <a:lnTo>
                    <a:pt x="452" y="198"/>
                  </a:lnTo>
                  <a:lnTo>
                    <a:pt x="442" y="206"/>
                  </a:lnTo>
                  <a:lnTo>
                    <a:pt x="432" y="212"/>
                  </a:lnTo>
                  <a:lnTo>
                    <a:pt x="424" y="216"/>
                  </a:lnTo>
                  <a:lnTo>
                    <a:pt x="424" y="216"/>
                  </a:lnTo>
                  <a:lnTo>
                    <a:pt x="414" y="218"/>
                  </a:lnTo>
                  <a:lnTo>
                    <a:pt x="406" y="220"/>
                  </a:lnTo>
                  <a:lnTo>
                    <a:pt x="392" y="226"/>
                  </a:lnTo>
                  <a:lnTo>
                    <a:pt x="380" y="236"/>
                  </a:lnTo>
                  <a:lnTo>
                    <a:pt x="370" y="246"/>
                  </a:lnTo>
                  <a:lnTo>
                    <a:pt x="362" y="258"/>
                  </a:lnTo>
                  <a:lnTo>
                    <a:pt x="356" y="266"/>
                  </a:lnTo>
                  <a:lnTo>
                    <a:pt x="352" y="276"/>
                  </a:lnTo>
                  <a:lnTo>
                    <a:pt x="332" y="248"/>
                  </a:lnTo>
                  <a:lnTo>
                    <a:pt x="286" y="282"/>
                  </a:lnTo>
                  <a:lnTo>
                    <a:pt x="286" y="282"/>
                  </a:lnTo>
                  <a:lnTo>
                    <a:pt x="282" y="292"/>
                  </a:lnTo>
                  <a:lnTo>
                    <a:pt x="278" y="300"/>
                  </a:lnTo>
                  <a:lnTo>
                    <a:pt x="274" y="304"/>
                  </a:lnTo>
                  <a:lnTo>
                    <a:pt x="268" y="306"/>
                  </a:lnTo>
                  <a:lnTo>
                    <a:pt x="258" y="308"/>
                  </a:lnTo>
                  <a:lnTo>
                    <a:pt x="254" y="308"/>
                  </a:lnTo>
                  <a:lnTo>
                    <a:pt x="174" y="420"/>
                  </a:lnTo>
                  <a:lnTo>
                    <a:pt x="160" y="446"/>
                  </a:lnTo>
                  <a:lnTo>
                    <a:pt x="160" y="446"/>
                  </a:lnTo>
                  <a:lnTo>
                    <a:pt x="162" y="452"/>
                  </a:lnTo>
                  <a:lnTo>
                    <a:pt x="162" y="470"/>
                  </a:lnTo>
                  <a:lnTo>
                    <a:pt x="160" y="478"/>
                  </a:lnTo>
                  <a:lnTo>
                    <a:pt x="158" y="486"/>
                  </a:lnTo>
                  <a:lnTo>
                    <a:pt x="152" y="492"/>
                  </a:lnTo>
                  <a:lnTo>
                    <a:pt x="148" y="494"/>
                  </a:lnTo>
                  <a:lnTo>
                    <a:pt x="144" y="494"/>
                  </a:lnTo>
                  <a:lnTo>
                    <a:pt x="144" y="494"/>
                  </a:lnTo>
                  <a:lnTo>
                    <a:pt x="130" y="496"/>
                  </a:lnTo>
                  <a:lnTo>
                    <a:pt x="114" y="498"/>
                  </a:lnTo>
                  <a:lnTo>
                    <a:pt x="84" y="504"/>
                  </a:lnTo>
                  <a:lnTo>
                    <a:pt x="50" y="514"/>
                  </a:lnTo>
                  <a:lnTo>
                    <a:pt x="38" y="516"/>
                  </a:lnTo>
                  <a:lnTo>
                    <a:pt x="38" y="516"/>
                  </a:lnTo>
                  <a:lnTo>
                    <a:pt x="44" y="538"/>
                  </a:lnTo>
                  <a:lnTo>
                    <a:pt x="46" y="556"/>
                  </a:lnTo>
                  <a:lnTo>
                    <a:pt x="46" y="570"/>
                  </a:lnTo>
                  <a:lnTo>
                    <a:pt x="42" y="580"/>
                  </a:lnTo>
                  <a:lnTo>
                    <a:pt x="38" y="588"/>
                  </a:lnTo>
                  <a:lnTo>
                    <a:pt x="34" y="594"/>
                  </a:lnTo>
                  <a:lnTo>
                    <a:pt x="28" y="598"/>
                  </a:lnTo>
                  <a:lnTo>
                    <a:pt x="26" y="608"/>
                  </a:lnTo>
                  <a:lnTo>
                    <a:pt x="26" y="608"/>
                  </a:lnTo>
                  <a:lnTo>
                    <a:pt x="30" y="640"/>
                  </a:lnTo>
                  <a:lnTo>
                    <a:pt x="28" y="686"/>
                  </a:lnTo>
                  <a:lnTo>
                    <a:pt x="26" y="710"/>
                  </a:lnTo>
                  <a:lnTo>
                    <a:pt x="24" y="732"/>
                  </a:lnTo>
                  <a:lnTo>
                    <a:pt x="18" y="750"/>
                  </a:lnTo>
                  <a:lnTo>
                    <a:pt x="12" y="762"/>
                  </a:lnTo>
                  <a:lnTo>
                    <a:pt x="12" y="762"/>
                  </a:lnTo>
                  <a:lnTo>
                    <a:pt x="6" y="772"/>
                  </a:lnTo>
                  <a:lnTo>
                    <a:pt x="2" y="780"/>
                  </a:lnTo>
                  <a:lnTo>
                    <a:pt x="0" y="788"/>
                  </a:lnTo>
                  <a:lnTo>
                    <a:pt x="2" y="794"/>
                  </a:lnTo>
                  <a:lnTo>
                    <a:pt x="6" y="804"/>
                  </a:lnTo>
                  <a:lnTo>
                    <a:pt x="8" y="806"/>
                  </a:lnTo>
                  <a:lnTo>
                    <a:pt x="18" y="798"/>
                  </a:lnTo>
                  <a:lnTo>
                    <a:pt x="32" y="806"/>
                  </a:lnTo>
                  <a:lnTo>
                    <a:pt x="64" y="792"/>
                  </a:lnTo>
                  <a:lnTo>
                    <a:pt x="94" y="790"/>
                  </a:lnTo>
                  <a:lnTo>
                    <a:pt x="104" y="778"/>
                  </a:lnTo>
                  <a:lnTo>
                    <a:pt x="122" y="802"/>
                  </a:lnTo>
                  <a:lnTo>
                    <a:pt x="122" y="802"/>
                  </a:lnTo>
                  <a:lnTo>
                    <a:pt x="122" y="810"/>
                  </a:lnTo>
                  <a:lnTo>
                    <a:pt x="122" y="816"/>
                  </a:lnTo>
                  <a:lnTo>
                    <a:pt x="124" y="820"/>
                  </a:lnTo>
                  <a:lnTo>
                    <a:pt x="126" y="824"/>
                  </a:lnTo>
                  <a:lnTo>
                    <a:pt x="132" y="824"/>
                  </a:lnTo>
                  <a:lnTo>
                    <a:pt x="134" y="824"/>
                  </a:lnTo>
                  <a:lnTo>
                    <a:pt x="204" y="816"/>
                  </a:lnTo>
                  <a:lnTo>
                    <a:pt x="222" y="832"/>
                  </a:lnTo>
                  <a:lnTo>
                    <a:pt x="220" y="838"/>
                  </a:lnTo>
                  <a:lnTo>
                    <a:pt x="212" y="840"/>
                  </a:lnTo>
                  <a:lnTo>
                    <a:pt x="212" y="840"/>
                  </a:lnTo>
                  <a:lnTo>
                    <a:pt x="206" y="840"/>
                  </a:lnTo>
                  <a:lnTo>
                    <a:pt x="200" y="844"/>
                  </a:lnTo>
                  <a:lnTo>
                    <a:pt x="200" y="848"/>
                  </a:lnTo>
                  <a:lnTo>
                    <a:pt x="200" y="850"/>
                  </a:lnTo>
                  <a:lnTo>
                    <a:pt x="204" y="852"/>
                  </a:lnTo>
                  <a:lnTo>
                    <a:pt x="210" y="854"/>
                  </a:lnTo>
                  <a:lnTo>
                    <a:pt x="210" y="854"/>
                  </a:lnTo>
                  <a:lnTo>
                    <a:pt x="216" y="856"/>
                  </a:lnTo>
                  <a:lnTo>
                    <a:pt x="226" y="856"/>
                  </a:lnTo>
                  <a:lnTo>
                    <a:pt x="242" y="854"/>
                  </a:lnTo>
                  <a:lnTo>
                    <a:pt x="260" y="850"/>
                  </a:lnTo>
                  <a:lnTo>
                    <a:pt x="274" y="846"/>
                  </a:lnTo>
                  <a:lnTo>
                    <a:pt x="274" y="846"/>
                  </a:lnTo>
                  <a:lnTo>
                    <a:pt x="288" y="842"/>
                  </a:lnTo>
                  <a:lnTo>
                    <a:pt x="294" y="842"/>
                  </a:lnTo>
                  <a:lnTo>
                    <a:pt x="300" y="844"/>
                  </a:lnTo>
                  <a:lnTo>
                    <a:pt x="306" y="848"/>
                  </a:lnTo>
                  <a:lnTo>
                    <a:pt x="312" y="856"/>
                  </a:lnTo>
                  <a:lnTo>
                    <a:pt x="318" y="866"/>
                  </a:lnTo>
                  <a:lnTo>
                    <a:pt x="322" y="880"/>
                  </a:lnTo>
                  <a:lnTo>
                    <a:pt x="322" y="880"/>
                  </a:lnTo>
                  <a:lnTo>
                    <a:pt x="328" y="894"/>
                  </a:lnTo>
                  <a:lnTo>
                    <a:pt x="332" y="904"/>
                  </a:lnTo>
                  <a:lnTo>
                    <a:pt x="338" y="908"/>
                  </a:lnTo>
                  <a:lnTo>
                    <a:pt x="342" y="910"/>
                  </a:lnTo>
                  <a:lnTo>
                    <a:pt x="348" y="912"/>
                  </a:lnTo>
                  <a:lnTo>
                    <a:pt x="350" y="910"/>
                  </a:lnTo>
                  <a:lnTo>
                    <a:pt x="354" y="908"/>
                  </a:lnTo>
                  <a:lnTo>
                    <a:pt x="400" y="892"/>
                  </a:lnTo>
                  <a:lnTo>
                    <a:pt x="400" y="892"/>
                  </a:lnTo>
                  <a:lnTo>
                    <a:pt x="410" y="888"/>
                  </a:lnTo>
                  <a:lnTo>
                    <a:pt x="420" y="888"/>
                  </a:lnTo>
                  <a:lnTo>
                    <a:pt x="428" y="890"/>
                  </a:lnTo>
                  <a:lnTo>
                    <a:pt x="434" y="894"/>
                  </a:lnTo>
                  <a:lnTo>
                    <a:pt x="440" y="900"/>
                  </a:lnTo>
                  <a:lnTo>
                    <a:pt x="444" y="906"/>
                  </a:lnTo>
                  <a:lnTo>
                    <a:pt x="456" y="906"/>
                  </a:lnTo>
                  <a:lnTo>
                    <a:pt x="498" y="900"/>
                  </a:lnTo>
                  <a:lnTo>
                    <a:pt x="502" y="890"/>
                  </a:lnTo>
                  <a:lnTo>
                    <a:pt x="506" y="880"/>
                  </a:lnTo>
                  <a:lnTo>
                    <a:pt x="514" y="880"/>
                  </a:lnTo>
                  <a:lnTo>
                    <a:pt x="534" y="888"/>
                  </a:lnTo>
                  <a:lnTo>
                    <a:pt x="534" y="888"/>
                  </a:lnTo>
                  <a:lnTo>
                    <a:pt x="538" y="892"/>
                  </a:lnTo>
                  <a:lnTo>
                    <a:pt x="542" y="898"/>
                  </a:lnTo>
                  <a:lnTo>
                    <a:pt x="552" y="906"/>
                  </a:lnTo>
                  <a:lnTo>
                    <a:pt x="564" y="912"/>
                  </a:lnTo>
                  <a:lnTo>
                    <a:pt x="564" y="912"/>
                  </a:lnTo>
                  <a:lnTo>
                    <a:pt x="570" y="914"/>
                  </a:lnTo>
                  <a:lnTo>
                    <a:pt x="582" y="920"/>
                  </a:lnTo>
                  <a:lnTo>
                    <a:pt x="588" y="920"/>
                  </a:lnTo>
                  <a:lnTo>
                    <a:pt x="594" y="920"/>
                  </a:lnTo>
                  <a:lnTo>
                    <a:pt x="600" y="916"/>
                  </a:lnTo>
                  <a:lnTo>
                    <a:pt x="602" y="908"/>
                  </a:lnTo>
                  <a:lnTo>
                    <a:pt x="602" y="908"/>
                  </a:lnTo>
                  <a:lnTo>
                    <a:pt x="604" y="900"/>
                  </a:lnTo>
                  <a:lnTo>
                    <a:pt x="608" y="894"/>
                  </a:lnTo>
                  <a:lnTo>
                    <a:pt x="612" y="890"/>
                  </a:lnTo>
                  <a:lnTo>
                    <a:pt x="616" y="888"/>
                  </a:lnTo>
                  <a:lnTo>
                    <a:pt x="624" y="888"/>
                  </a:lnTo>
                  <a:lnTo>
                    <a:pt x="630" y="890"/>
                  </a:lnTo>
                  <a:lnTo>
                    <a:pt x="630" y="890"/>
                  </a:lnTo>
                  <a:lnTo>
                    <a:pt x="650" y="892"/>
                  </a:lnTo>
                  <a:lnTo>
                    <a:pt x="650" y="892"/>
                  </a:lnTo>
                  <a:lnTo>
                    <a:pt x="650" y="882"/>
                  </a:lnTo>
                  <a:lnTo>
                    <a:pt x="650" y="872"/>
                  </a:lnTo>
                  <a:lnTo>
                    <a:pt x="650" y="856"/>
                  </a:lnTo>
                  <a:lnTo>
                    <a:pt x="650" y="856"/>
                  </a:lnTo>
                  <a:lnTo>
                    <a:pt x="648" y="844"/>
                  </a:lnTo>
                  <a:lnTo>
                    <a:pt x="652" y="838"/>
                  </a:lnTo>
                  <a:lnTo>
                    <a:pt x="654" y="834"/>
                  </a:lnTo>
                  <a:lnTo>
                    <a:pt x="656" y="834"/>
                  </a:lnTo>
                  <a:lnTo>
                    <a:pt x="658" y="818"/>
                  </a:lnTo>
                  <a:lnTo>
                    <a:pt x="658" y="818"/>
                  </a:lnTo>
                  <a:lnTo>
                    <a:pt x="674" y="822"/>
                  </a:lnTo>
                  <a:lnTo>
                    <a:pt x="684" y="824"/>
                  </a:lnTo>
                  <a:lnTo>
                    <a:pt x="690" y="822"/>
                  </a:lnTo>
                  <a:lnTo>
                    <a:pt x="694" y="818"/>
                  </a:lnTo>
                  <a:lnTo>
                    <a:pt x="696" y="812"/>
                  </a:lnTo>
                  <a:lnTo>
                    <a:pt x="696" y="808"/>
                  </a:lnTo>
                  <a:lnTo>
                    <a:pt x="694" y="802"/>
                  </a:lnTo>
                  <a:lnTo>
                    <a:pt x="694" y="802"/>
                  </a:lnTo>
                  <a:lnTo>
                    <a:pt x="686" y="788"/>
                  </a:lnTo>
                  <a:lnTo>
                    <a:pt x="680" y="774"/>
                  </a:lnTo>
                  <a:lnTo>
                    <a:pt x="678" y="760"/>
                  </a:lnTo>
                  <a:lnTo>
                    <a:pt x="678" y="760"/>
                  </a:lnTo>
                  <a:lnTo>
                    <a:pt x="674" y="736"/>
                  </a:lnTo>
                  <a:lnTo>
                    <a:pt x="672" y="724"/>
                  </a:lnTo>
                  <a:lnTo>
                    <a:pt x="664" y="708"/>
                  </a:lnTo>
                  <a:lnTo>
                    <a:pt x="664" y="708"/>
                  </a:lnTo>
                  <a:lnTo>
                    <a:pt x="664" y="702"/>
                  </a:lnTo>
                  <a:lnTo>
                    <a:pt x="666" y="698"/>
                  </a:lnTo>
                  <a:lnTo>
                    <a:pt x="668" y="694"/>
                  </a:lnTo>
                  <a:lnTo>
                    <a:pt x="672" y="692"/>
                  </a:lnTo>
                  <a:lnTo>
                    <a:pt x="682" y="688"/>
                  </a:lnTo>
                  <a:lnTo>
                    <a:pt x="692" y="688"/>
                  </a:lnTo>
                  <a:lnTo>
                    <a:pt x="714" y="688"/>
                  </a:lnTo>
                  <a:lnTo>
                    <a:pt x="726" y="688"/>
                  </a:lnTo>
                  <a:lnTo>
                    <a:pt x="742" y="696"/>
                  </a:lnTo>
                  <a:lnTo>
                    <a:pt x="742" y="696"/>
                  </a:lnTo>
                  <a:lnTo>
                    <a:pt x="752" y="690"/>
                  </a:lnTo>
                  <a:lnTo>
                    <a:pt x="758" y="684"/>
                  </a:lnTo>
                  <a:lnTo>
                    <a:pt x="760" y="680"/>
                  </a:lnTo>
                  <a:lnTo>
                    <a:pt x="760" y="676"/>
                  </a:lnTo>
                  <a:lnTo>
                    <a:pt x="756" y="672"/>
                  </a:lnTo>
                  <a:lnTo>
                    <a:pt x="754" y="670"/>
                  </a:lnTo>
                  <a:lnTo>
                    <a:pt x="750" y="668"/>
                  </a:lnTo>
                  <a:lnTo>
                    <a:pt x="750" y="668"/>
                  </a:lnTo>
                  <a:lnTo>
                    <a:pt x="744" y="664"/>
                  </a:lnTo>
                  <a:lnTo>
                    <a:pt x="738" y="660"/>
                  </a:lnTo>
                  <a:lnTo>
                    <a:pt x="734" y="654"/>
                  </a:lnTo>
                  <a:lnTo>
                    <a:pt x="734" y="654"/>
                  </a:lnTo>
                  <a:lnTo>
                    <a:pt x="736" y="642"/>
                  </a:lnTo>
                  <a:lnTo>
                    <a:pt x="736" y="624"/>
                  </a:lnTo>
                  <a:lnTo>
                    <a:pt x="736" y="624"/>
                  </a:lnTo>
                  <a:lnTo>
                    <a:pt x="738" y="618"/>
                  </a:lnTo>
                  <a:lnTo>
                    <a:pt x="742" y="614"/>
                  </a:lnTo>
                  <a:lnTo>
                    <a:pt x="752" y="608"/>
                  </a:lnTo>
                  <a:lnTo>
                    <a:pt x="766" y="600"/>
                  </a:lnTo>
                  <a:lnTo>
                    <a:pt x="784" y="580"/>
                  </a:lnTo>
                  <a:lnTo>
                    <a:pt x="784" y="580"/>
                  </a:lnTo>
                  <a:lnTo>
                    <a:pt x="790" y="574"/>
                  </a:lnTo>
                  <a:lnTo>
                    <a:pt x="794" y="568"/>
                  </a:lnTo>
                  <a:lnTo>
                    <a:pt x="796" y="562"/>
                  </a:lnTo>
                  <a:lnTo>
                    <a:pt x="798" y="554"/>
                  </a:lnTo>
                  <a:lnTo>
                    <a:pt x="796" y="544"/>
                  </a:lnTo>
                  <a:lnTo>
                    <a:pt x="796" y="540"/>
                  </a:lnTo>
                  <a:lnTo>
                    <a:pt x="796" y="540"/>
                  </a:lnTo>
                  <a:lnTo>
                    <a:pt x="798" y="530"/>
                  </a:lnTo>
                  <a:lnTo>
                    <a:pt x="802" y="524"/>
                  </a:lnTo>
                  <a:lnTo>
                    <a:pt x="808" y="520"/>
                  </a:lnTo>
                  <a:lnTo>
                    <a:pt x="816" y="520"/>
                  </a:lnTo>
                  <a:lnTo>
                    <a:pt x="828" y="520"/>
                  </a:lnTo>
                  <a:lnTo>
                    <a:pt x="834" y="520"/>
                  </a:lnTo>
                  <a:lnTo>
                    <a:pt x="854" y="516"/>
                  </a:lnTo>
                  <a:lnTo>
                    <a:pt x="854" y="516"/>
                  </a:lnTo>
                  <a:lnTo>
                    <a:pt x="866" y="518"/>
                  </a:lnTo>
                  <a:lnTo>
                    <a:pt x="870" y="520"/>
                  </a:lnTo>
                  <a:lnTo>
                    <a:pt x="872" y="522"/>
                  </a:lnTo>
                  <a:lnTo>
                    <a:pt x="872" y="530"/>
                  </a:lnTo>
                  <a:lnTo>
                    <a:pt x="868" y="536"/>
                  </a:lnTo>
                  <a:lnTo>
                    <a:pt x="858" y="550"/>
                  </a:lnTo>
                  <a:lnTo>
                    <a:pt x="852" y="558"/>
                  </a:lnTo>
                  <a:lnTo>
                    <a:pt x="852" y="576"/>
                  </a:lnTo>
                  <a:lnTo>
                    <a:pt x="866" y="620"/>
                  </a:lnTo>
                  <a:lnTo>
                    <a:pt x="898" y="616"/>
                  </a:lnTo>
                  <a:lnTo>
                    <a:pt x="910" y="628"/>
                  </a:lnTo>
                  <a:lnTo>
                    <a:pt x="948" y="630"/>
                  </a:lnTo>
                  <a:lnTo>
                    <a:pt x="966" y="646"/>
                  </a:lnTo>
                  <a:lnTo>
                    <a:pt x="966" y="646"/>
                  </a:lnTo>
                  <a:lnTo>
                    <a:pt x="974" y="650"/>
                  </a:lnTo>
                  <a:lnTo>
                    <a:pt x="978" y="650"/>
                  </a:lnTo>
                  <a:lnTo>
                    <a:pt x="984" y="650"/>
                  </a:lnTo>
                  <a:lnTo>
                    <a:pt x="986" y="648"/>
                  </a:lnTo>
                  <a:lnTo>
                    <a:pt x="990" y="644"/>
                  </a:lnTo>
                  <a:lnTo>
                    <a:pt x="992" y="642"/>
                  </a:lnTo>
                  <a:lnTo>
                    <a:pt x="992" y="642"/>
                  </a:lnTo>
                  <a:lnTo>
                    <a:pt x="996" y="630"/>
                  </a:lnTo>
                  <a:lnTo>
                    <a:pt x="1002" y="620"/>
                  </a:lnTo>
                  <a:lnTo>
                    <a:pt x="1008" y="606"/>
                  </a:lnTo>
                  <a:lnTo>
                    <a:pt x="1006" y="598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1414" y="1944"/>
              <a:ext cx="70" cy="12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4" y="6"/>
                </a:cxn>
                <a:cxn ang="0">
                  <a:pos x="42" y="2"/>
                </a:cxn>
                <a:cxn ang="0">
                  <a:pos x="50" y="2"/>
                </a:cxn>
                <a:cxn ang="0">
                  <a:pos x="50" y="2"/>
                </a:cxn>
                <a:cxn ang="0">
                  <a:pos x="66" y="0"/>
                </a:cxn>
                <a:cxn ang="0">
                  <a:pos x="70" y="0"/>
                </a:cxn>
              </a:cxnLst>
              <a:rect l="0" t="0" r="r" b="b"/>
              <a:pathLst>
                <a:path w="70" h="12">
                  <a:moveTo>
                    <a:pt x="0" y="8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34" y="6"/>
                  </a:lnTo>
                  <a:lnTo>
                    <a:pt x="42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66" y="0"/>
                  </a:lnTo>
                  <a:lnTo>
                    <a:pt x="70" y="0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4" name="Freeform 14"/>
            <p:cNvSpPr>
              <a:spLocks/>
            </p:cNvSpPr>
            <p:nvPr/>
          </p:nvSpPr>
          <p:spPr bwMode="auto">
            <a:xfrm>
              <a:off x="1414" y="1884"/>
              <a:ext cx="90" cy="72"/>
            </a:xfrm>
            <a:custGeom>
              <a:avLst/>
              <a:gdLst/>
              <a:ahLst/>
              <a:cxnLst>
                <a:cxn ang="0">
                  <a:pos x="72" y="60"/>
                </a:cxn>
                <a:cxn ang="0">
                  <a:pos x="72" y="42"/>
                </a:cxn>
                <a:cxn ang="0">
                  <a:pos x="72" y="42"/>
                </a:cxn>
                <a:cxn ang="0">
                  <a:pos x="78" y="36"/>
                </a:cxn>
                <a:cxn ang="0">
                  <a:pos x="88" y="22"/>
                </a:cxn>
                <a:cxn ang="0">
                  <a:pos x="90" y="14"/>
                </a:cxn>
                <a:cxn ang="0">
                  <a:pos x="90" y="6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2" y="0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48" y="4"/>
                </a:cxn>
                <a:cxn ang="0">
                  <a:pos x="34" y="4"/>
                </a:cxn>
                <a:cxn ang="0">
                  <a:pos x="26" y="6"/>
                </a:cxn>
                <a:cxn ang="0">
                  <a:pos x="20" y="8"/>
                </a:cxn>
                <a:cxn ang="0">
                  <a:pos x="16" y="14"/>
                </a:cxn>
                <a:cxn ang="0">
                  <a:pos x="14" y="24"/>
                </a:cxn>
                <a:cxn ang="0">
                  <a:pos x="14" y="24"/>
                </a:cxn>
                <a:cxn ang="0">
                  <a:pos x="16" y="28"/>
                </a:cxn>
                <a:cxn ang="0">
                  <a:pos x="16" y="40"/>
                </a:cxn>
                <a:cxn ang="0">
                  <a:pos x="16" y="46"/>
                </a:cxn>
                <a:cxn ang="0">
                  <a:pos x="14" y="52"/>
                </a:cxn>
                <a:cxn ang="0">
                  <a:pos x="10" y="60"/>
                </a:cxn>
                <a:cxn ang="0">
                  <a:pos x="4" y="64"/>
                </a:cxn>
                <a:cxn ang="0">
                  <a:pos x="0" y="68"/>
                </a:cxn>
                <a:cxn ang="0">
                  <a:pos x="28" y="72"/>
                </a:cxn>
                <a:cxn ang="0">
                  <a:pos x="28" y="72"/>
                </a:cxn>
                <a:cxn ang="0">
                  <a:pos x="36" y="68"/>
                </a:cxn>
                <a:cxn ang="0">
                  <a:pos x="42" y="64"/>
                </a:cxn>
                <a:cxn ang="0">
                  <a:pos x="52" y="62"/>
                </a:cxn>
                <a:cxn ang="0">
                  <a:pos x="52" y="62"/>
                </a:cxn>
                <a:cxn ang="0">
                  <a:pos x="66" y="60"/>
                </a:cxn>
                <a:cxn ang="0">
                  <a:pos x="72" y="60"/>
                </a:cxn>
                <a:cxn ang="0">
                  <a:pos x="72" y="60"/>
                </a:cxn>
              </a:cxnLst>
              <a:rect l="0" t="0" r="r" b="b"/>
              <a:pathLst>
                <a:path w="90" h="72">
                  <a:moveTo>
                    <a:pt x="72" y="60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8" y="36"/>
                  </a:lnTo>
                  <a:lnTo>
                    <a:pt x="88" y="22"/>
                  </a:lnTo>
                  <a:lnTo>
                    <a:pt x="90" y="14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2" y="0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48" y="4"/>
                  </a:lnTo>
                  <a:lnTo>
                    <a:pt x="34" y="4"/>
                  </a:lnTo>
                  <a:lnTo>
                    <a:pt x="26" y="6"/>
                  </a:lnTo>
                  <a:lnTo>
                    <a:pt x="20" y="8"/>
                  </a:lnTo>
                  <a:lnTo>
                    <a:pt x="16" y="1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8"/>
                  </a:lnTo>
                  <a:lnTo>
                    <a:pt x="16" y="40"/>
                  </a:lnTo>
                  <a:lnTo>
                    <a:pt x="16" y="46"/>
                  </a:lnTo>
                  <a:lnTo>
                    <a:pt x="14" y="52"/>
                  </a:lnTo>
                  <a:lnTo>
                    <a:pt x="10" y="60"/>
                  </a:lnTo>
                  <a:lnTo>
                    <a:pt x="4" y="64"/>
                  </a:lnTo>
                  <a:lnTo>
                    <a:pt x="0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6" y="68"/>
                  </a:lnTo>
                  <a:lnTo>
                    <a:pt x="42" y="64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66" y="60"/>
                  </a:lnTo>
                  <a:lnTo>
                    <a:pt x="72" y="60"/>
                  </a:lnTo>
                  <a:lnTo>
                    <a:pt x="72" y="60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5" name="Freeform 15"/>
            <p:cNvSpPr>
              <a:spLocks/>
            </p:cNvSpPr>
            <p:nvPr/>
          </p:nvSpPr>
          <p:spPr bwMode="auto">
            <a:xfrm>
              <a:off x="1972" y="1960"/>
              <a:ext cx="196" cy="194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0" y="130"/>
                </a:cxn>
                <a:cxn ang="0">
                  <a:pos x="0" y="140"/>
                </a:cxn>
                <a:cxn ang="0">
                  <a:pos x="8" y="152"/>
                </a:cxn>
                <a:cxn ang="0">
                  <a:pos x="14" y="158"/>
                </a:cxn>
                <a:cxn ang="0">
                  <a:pos x="16" y="170"/>
                </a:cxn>
                <a:cxn ang="0">
                  <a:pos x="14" y="182"/>
                </a:cxn>
                <a:cxn ang="0">
                  <a:pos x="12" y="184"/>
                </a:cxn>
                <a:cxn ang="0">
                  <a:pos x="10" y="192"/>
                </a:cxn>
                <a:cxn ang="0">
                  <a:pos x="14" y="194"/>
                </a:cxn>
                <a:cxn ang="0">
                  <a:pos x="26" y="192"/>
                </a:cxn>
                <a:cxn ang="0">
                  <a:pos x="42" y="188"/>
                </a:cxn>
                <a:cxn ang="0">
                  <a:pos x="62" y="190"/>
                </a:cxn>
                <a:cxn ang="0">
                  <a:pos x="64" y="190"/>
                </a:cxn>
                <a:cxn ang="0">
                  <a:pos x="76" y="184"/>
                </a:cxn>
                <a:cxn ang="0">
                  <a:pos x="82" y="178"/>
                </a:cxn>
                <a:cxn ang="0">
                  <a:pos x="88" y="174"/>
                </a:cxn>
                <a:cxn ang="0">
                  <a:pos x="110" y="174"/>
                </a:cxn>
                <a:cxn ang="0">
                  <a:pos x="114" y="174"/>
                </a:cxn>
                <a:cxn ang="0">
                  <a:pos x="126" y="172"/>
                </a:cxn>
                <a:cxn ang="0">
                  <a:pos x="136" y="164"/>
                </a:cxn>
                <a:cxn ang="0">
                  <a:pos x="140" y="158"/>
                </a:cxn>
                <a:cxn ang="0">
                  <a:pos x="148" y="148"/>
                </a:cxn>
                <a:cxn ang="0">
                  <a:pos x="156" y="142"/>
                </a:cxn>
                <a:cxn ang="0">
                  <a:pos x="168" y="142"/>
                </a:cxn>
                <a:cxn ang="0">
                  <a:pos x="196" y="124"/>
                </a:cxn>
                <a:cxn ang="0">
                  <a:pos x="196" y="124"/>
                </a:cxn>
                <a:cxn ang="0">
                  <a:pos x="194" y="118"/>
                </a:cxn>
                <a:cxn ang="0">
                  <a:pos x="186" y="110"/>
                </a:cxn>
                <a:cxn ang="0">
                  <a:pos x="156" y="78"/>
                </a:cxn>
                <a:cxn ang="0">
                  <a:pos x="148" y="64"/>
                </a:cxn>
                <a:cxn ang="0">
                  <a:pos x="144" y="48"/>
                </a:cxn>
                <a:cxn ang="0">
                  <a:pos x="144" y="28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04" y="4"/>
                </a:cxn>
                <a:cxn ang="0">
                  <a:pos x="92" y="0"/>
                </a:cxn>
                <a:cxn ang="0">
                  <a:pos x="78" y="0"/>
                </a:cxn>
                <a:cxn ang="0">
                  <a:pos x="92" y="14"/>
                </a:cxn>
                <a:cxn ang="0">
                  <a:pos x="90" y="16"/>
                </a:cxn>
                <a:cxn ang="0">
                  <a:pos x="78" y="34"/>
                </a:cxn>
                <a:cxn ang="0">
                  <a:pos x="68" y="54"/>
                </a:cxn>
                <a:cxn ang="0">
                  <a:pos x="60" y="74"/>
                </a:cxn>
                <a:cxn ang="0">
                  <a:pos x="54" y="72"/>
                </a:cxn>
                <a:cxn ang="0">
                  <a:pos x="50" y="70"/>
                </a:cxn>
                <a:cxn ang="0">
                  <a:pos x="40" y="70"/>
                </a:cxn>
                <a:cxn ang="0">
                  <a:pos x="32" y="74"/>
                </a:cxn>
                <a:cxn ang="0">
                  <a:pos x="32" y="86"/>
                </a:cxn>
                <a:cxn ang="0">
                  <a:pos x="24" y="104"/>
                </a:cxn>
                <a:cxn ang="0">
                  <a:pos x="18" y="110"/>
                </a:cxn>
              </a:cxnLst>
              <a:rect l="0" t="0" r="r" b="b"/>
              <a:pathLst>
                <a:path w="196" h="194">
                  <a:moveTo>
                    <a:pt x="18" y="110"/>
                  </a:moveTo>
                  <a:lnTo>
                    <a:pt x="18" y="110"/>
                  </a:lnTo>
                  <a:lnTo>
                    <a:pt x="8" y="120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4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4" y="158"/>
                  </a:lnTo>
                  <a:lnTo>
                    <a:pt x="16" y="166"/>
                  </a:lnTo>
                  <a:lnTo>
                    <a:pt x="16" y="170"/>
                  </a:lnTo>
                  <a:lnTo>
                    <a:pt x="16" y="176"/>
                  </a:lnTo>
                  <a:lnTo>
                    <a:pt x="14" y="182"/>
                  </a:lnTo>
                  <a:lnTo>
                    <a:pt x="12" y="184"/>
                  </a:lnTo>
                  <a:lnTo>
                    <a:pt x="12" y="184"/>
                  </a:lnTo>
                  <a:lnTo>
                    <a:pt x="10" y="186"/>
                  </a:lnTo>
                  <a:lnTo>
                    <a:pt x="10" y="192"/>
                  </a:lnTo>
                  <a:lnTo>
                    <a:pt x="12" y="194"/>
                  </a:lnTo>
                  <a:lnTo>
                    <a:pt x="14" y="194"/>
                  </a:lnTo>
                  <a:lnTo>
                    <a:pt x="20" y="194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42" y="188"/>
                  </a:lnTo>
                  <a:lnTo>
                    <a:pt x="54" y="188"/>
                  </a:lnTo>
                  <a:lnTo>
                    <a:pt x="62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72" y="188"/>
                  </a:lnTo>
                  <a:lnTo>
                    <a:pt x="76" y="184"/>
                  </a:lnTo>
                  <a:lnTo>
                    <a:pt x="82" y="178"/>
                  </a:lnTo>
                  <a:lnTo>
                    <a:pt x="82" y="178"/>
                  </a:lnTo>
                  <a:lnTo>
                    <a:pt x="84" y="176"/>
                  </a:lnTo>
                  <a:lnTo>
                    <a:pt x="88" y="174"/>
                  </a:lnTo>
                  <a:lnTo>
                    <a:pt x="98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4" y="174"/>
                  </a:lnTo>
                  <a:lnTo>
                    <a:pt x="122" y="174"/>
                  </a:lnTo>
                  <a:lnTo>
                    <a:pt x="126" y="172"/>
                  </a:lnTo>
                  <a:lnTo>
                    <a:pt x="130" y="168"/>
                  </a:lnTo>
                  <a:lnTo>
                    <a:pt x="136" y="164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42" y="152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6" y="142"/>
                  </a:lnTo>
                  <a:lnTo>
                    <a:pt x="164" y="142"/>
                  </a:lnTo>
                  <a:lnTo>
                    <a:pt x="168" y="142"/>
                  </a:lnTo>
                  <a:lnTo>
                    <a:pt x="172" y="132"/>
                  </a:lnTo>
                  <a:lnTo>
                    <a:pt x="196" y="124"/>
                  </a:lnTo>
                  <a:lnTo>
                    <a:pt x="196" y="124"/>
                  </a:lnTo>
                  <a:lnTo>
                    <a:pt x="196" y="124"/>
                  </a:lnTo>
                  <a:lnTo>
                    <a:pt x="196" y="124"/>
                  </a:lnTo>
                  <a:lnTo>
                    <a:pt x="194" y="118"/>
                  </a:lnTo>
                  <a:lnTo>
                    <a:pt x="186" y="110"/>
                  </a:lnTo>
                  <a:lnTo>
                    <a:pt x="186" y="110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4" y="76"/>
                  </a:lnTo>
                  <a:lnTo>
                    <a:pt x="148" y="64"/>
                  </a:lnTo>
                  <a:lnTo>
                    <a:pt x="146" y="56"/>
                  </a:lnTo>
                  <a:lnTo>
                    <a:pt x="144" y="48"/>
                  </a:lnTo>
                  <a:lnTo>
                    <a:pt x="142" y="38"/>
                  </a:lnTo>
                  <a:lnTo>
                    <a:pt x="144" y="28"/>
                  </a:lnTo>
                  <a:lnTo>
                    <a:pt x="140" y="16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4" y="2"/>
                  </a:lnTo>
                  <a:lnTo>
                    <a:pt x="104" y="4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8" y="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0" y="16"/>
                  </a:lnTo>
                  <a:lnTo>
                    <a:pt x="86" y="20"/>
                  </a:lnTo>
                  <a:lnTo>
                    <a:pt x="78" y="34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4" y="66"/>
                  </a:lnTo>
                  <a:lnTo>
                    <a:pt x="60" y="74"/>
                  </a:lnTo>
                  <a:lnTo>
                    <a:pt x="58" y="74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0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2" y="78"/>
                  </a:lnTo>
                  <a:lnTo>
                    <a:pt x="32" y="86"/>
                  </a:lnTo>
                  <a:lnTo>
                    <a:pt x="28" y="98"/>
                  </a:lnTo>
                  <a:lnTo>
                    <a:pt x="24" y="104"/>
                  </a:lnTo>
                  <a:lnTo>
                    <a:pt x="18" y="110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6" name="Freeform 16"/>
            <p:cNvSpPr>
              <a:spLocks/>
            </p:cNvSpPr>
            <p:nvPr/>
          </p:nvSpPr>
          <p:spPr bwMode="auto">
            <a:xfrm>
              <a:off x="2082" y="2134"/>
              <a:ext cx="30" cy="76"/>
            </a:xfrm>
            <a:custGeom>
              <a:avLst/>
              <a:gdLst/>
              <a:ahLst/>
              <a:cxnLst>
                <a:cxn ang="0">
                  <a:pos x="16" y="76"/>
                </a:cxn>
                <a:cxn ang="0">
                  <a:pos x="16" y="76"/>
                </a:cxn>
                <a:cxn ang="0">
                  <a:pos x="20" y="72"/>
                </a:cxn>
                <a:cxn ang="0">
                  <a:pos x="28" y="58"/>
                </a:cxn>
                <a:cxn ang="0">
                  <a:pos x="30" y="50"/>
                </a:cxn>
                <a:cxn ang="0">
                  <a:pos x="30" y="44"/>
                </a:cxn>
                <a:cxn ang="0">
                  <a:pos x="26" y="36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30"/>
                </a:cxn>
                <a:cxn ang="0">
                  <a:pos x="10" y="28"/>
                </a:cxn>
                <a:cxn ang="0">
                  <a:pos x="8" y="26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20" y="16"/>
                </a:cxn>
                <a:cxn ang="0">
                  <a:pos x="22" y="14"/>
                </a:cxn>
                <a:cxn ang="0">
                  <a:pos x="22" y="14"/>
                </a:cxn>
                <a:cxn ang="0">
                  <a:pos x="20" y="12"/>
                </a:cxn>
                <a:cxn ang="0">
                  <a:pos x="10" y="8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30" h="76">
                  <a:moveTo>
                    <a:pt x="16" y="76"/>
                  </a:moveTo>
                  <a:lnTo>
                    <a:pt x="16" y="76"/>
                  </a:lnTo>
                  <a:lnTo>
                    <a:pt x="20" y="72"/>
                  </a:lnTo>
                  <a:lnTo>
                    <a:pt x="28" y="58"/>
                  </a:lnTo>
                  <a:lnTo>
                    <a:pt x="30" y="50"/>
                  </a:lnTo>
                  <a:lnTo>
                    <a:pt x="30" y="44"/>
                  </a:lnTo>
                  <a:lnTo>
                    <a:pt x="26" y="3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0" y="12"/>
                  </a:lnTo>
                  <a:lnTo>
                    <a:pt x="10" y="8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7" name="Freeform 17"/>
            <p:cNvSpPr>
              <a:spLocks/>
            </p:cNvSpPr>
            <p:nvPr/>
          </p:nvSpPr>
          <p:spPr bwMode="auto">
            <a:xfrm>
              <a:off x="2248" y="2290"/>
              <a:ext cx="304" cy="246"/>
            </a:xfrm>
            <a:custGeom>
              <a:avLst/>
              <a:gdLst/>
              <a:ahLst/>
              <a:cxnLst>
                <a:cxn ang="0">
                  <a:pos x="282" y="88"/>
                </a:cxn>
                <a:cxn ang="0">
                  <a:pos x="274" y="76"/>
                </a:cxn>
                <a:cxn ang="0">
                  <a:pos x="256" y="80"/>
                </a:cxn>
                <a:cxn ang="0">
                  <a:pos x="240" y="94"/>
                </a:cxn>
                <a:cxn ang="0">
                  <a:pos x="224" y="96"/>
                </a:cxn>
                <a:cxn ang="0">
                  <a:pos x="202" y="64"/>
                </a:cxn>
                <a:cxn ang="0">
                  <a:pos x="196" y="56"/>
                </a:cxn>
                <a:cxn ang="0">
                  <a:pos x="166" y="24"/>
                </a:cxn>
                <a:cxn ang="0">
                  <a:pos x="156" y="36"/>
                </a:cxn>
                <a:cxn ang="0">
                  <a:pos x="116" y="28"/>
                </a:cxn>
                <a:cxn ang="0">
                  <a:pos x="100" y="32"/>
                </a:cxn>
                <a:cxn ang="0">
                  <a:pos x="84" y="24"/>
                </a:cxn>
                <a:cxn ang="0">
                  <a:pos x="70" y="20"/>
                </a:cxn>
                <a:cxn ang="0">
                  <a:pos x="58" y="8"/>
                </a:cxn>
                <a:cxn ang="0">
                  <a:pos x="58" y="18"/>
                </a:cxn>
                <a:cxn ang="0">
                  <a:pos x="48" y="22"/>
                </a:cxn>
                <a:cxn ang="0">
                  <a:pos x="30" y="28"/>
                </a:cxn>
                <a:cxn ang="0">
                  <a:pos x="20" y="42"/>
                </a:cxn>
                <a:cxn ang="0">
                  <a:pos x="10" y="52"/>
                </a:cxn>
                <a:cxn ang="0">
                  <a:pos x="4" y="58"/>
                </a:cxn>
                <a:cxn ang="0">
                  <a:pos x="6" y="68"/>
                </a:cxn>
                <a:cxn ang="0">
                  <a:pos x="16" y="78"/>
                </a:cxn>
                <a:cxn ang="0">
                  <a:pos x="18" y="86"/>
                </a:cxn>
                <a:cxn ang="0">
                  <a:pos x="14" y="90"/>
                </a:cxn>
                <a:cxn ang="0">
                  <a:pos x="2" y="88"/>
                </a:cxn>
                <a:cxn ang="0">
                  <a:pos x="2" y="104"/>
                </a:cxn>
                <a:cxn ang="0">
                  <a:pos x="12" y="108"/>
                </a:cxn>
                <a:cxn ang="0">
                  <a:pos x="14" y="130"/>
                </a:cxn>
                <a:cxn ang="0">
                  <a:pos x="44" y="156"/>
                </a:cxn>
                <a:cxn ang="0">
                  <a:pos x="66" y="162"/>
                </a:cxn>
                <a:cxn ang="0">
                  <a:pos x="86" y="162"/>
                </a:cxn>
                <a:cxn ang="0">
                  <a:pos x="104" y="166"/>
                </a:cxn>
                <a:cxn ang="0">
                  <a:pos x="124" y="174"/>
                </a:cxn>
                <a:cxn ang="0">
                  <a:pos x="146" y="174"/>
                </a:cxn>
                <a:cxn ang="0">
                  <a:pos x="158" y="186"/>
                </a:cxn>
                <a:cxn ang="0">
                  <a:pos x="162" y="190"/>
                </a:cxn>
                <a:cxn ang="0">
                  <a:pos x="182" y="196"/>
                </a:cxn>
                <a:cxn ang="0">
                  <a:pos x="210" y="226"/>
                </a:cxn>
                <a:cxn ang="0">
                  <a:pos x="230" y="228"/>
                </a:cxn>
                <a:cxn ang="0">
                  <a:pos x="248" y="238"/>
                </a:cxn>
                <a:cxn ang="0">
                  <a:pos x="276" y="246"/>
                </a:cxn>
                <a:cxn ang="0">
                  <a:pos x="284" y="230"/>
                </a:cxn>
                <a:cxn ang="0">
                  <a:pos x="286" y="210"/>
                </a:cxn>
                <a:cxn ang="0">
                  <a:pos x="290" y="166"/>
                </a:cxn>
                <a:cxn ang="0">
                  <a:pos x="304" y="122"/>
                </a:cxn>
              </a:cxnLst>
              <a:rect l="0" t="0" r="r" b="b"/>
              <a:pathLst>
                <a:path w="304" h="246">
                  <a:moveTo>
                    <a:pt x="290" y="104"/>
                  </a:moveTo>
                  <a:lnTo>
                    <a:pt x="282" y="88"/>
                  </a:lnTo>
                  <a:lnTo>
                    <a:pt x="282" y="88"/>
                  </a:lnTo>
                  <a:lnTo>
                    <a:pt x="280" y="82"/>
                  </a:lnTo>
                  <a:lnTo>
                    <a:pt x="278" y="76"/>
                  </a:lnTo>
                  <a:lnTo>
                    <a:pt x="274" y="76"/>
                  </a:lnTo>
                  <a:lnTo>
                    <a:pt x="268" y="76"/>
                  </a:lnTo>
                  <a:lnTo>
                    <a:pt x="260" y="78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48" y="88"/>
                  </a:lnTo>
                  <a:lnTo>
                    <a:pt x="240" y="94"/>
                  </a:lnTo>
                  <a:lnTo>
                    <a:pt x="234" y="96"/>
                  </a:lnTo>
                  <a:lnTo>
                    <a:pt x="228" y="98"/>
                  </a:lnTo>
                  <a:lnTo>
                    <a:pt x="224" y="96"/>
                  </a:lnTo>
                  <a:lnTo>
                    <a:pt x="222" y="94"/>
                  </a:lnTo>
                  <a:lnTo>
                    <a:pt x="220" y="92"/>
                  </a:lnTo>
                  <a:lnTo>
                    <a:pt x="202" y="64"/>
                  </a:lnTo>
                  <a:lnTo>
                    <a:pt x="202" y="64"/>
                  </a:lnTo>
                  <a:lnTo>
                    <a:pt x="200" y="62"/>
                  </a:lnTo>
                  <a:lnTo>
                    <a:pt x="196" y="56"/>
                  </a:lnTo>
                  <a:lnTo>
                    <a:pt x="188" y="42"/>
                  </a:lnTo>
                  <a:lnTo>
                    <a:pt x="180" y="22"/>
                  </a:lnTo>
                  <a:lnTo>
                    <a:pt x="166" y="24"/>
                  </a:lnTo>
                  <a:lnTo>
                    <a:pt x="160" y="16"/>
                  </a:lnTo>
                  <a:lnTo>
                    <a:pt x="156" y="20"/>
                  </a:lnTo>
                  <a:lnTo>
                    <a:pt x="156" y="36"/>
                  </a:lnTo>
                  <a:lnTo>
                    <a:pt x="138" y="36"/>
                  </a:lnTo>
                  <a:lnTo>
                    <a:pt x="132" y="3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06" y="3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90" y="28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70" y="24"/>
                  </a:lnTo>
                  <a:lnTo>
                    <a:pt x="70" y="20"/>
                  </a:lnTo>
                  <a:lnTo>
                    <a:pt x="68" y="0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4"/>
                  </a:lnTo>
                  <a:lnTo>
                    <a:pt x="58" y="18"/>
                  </a:lnTo>
                  <a:lnTo>
                    <a:pt x="56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42"/>
                  </a:lnTo>
                  <a:lnTo>
                    <a:pt x="16" y="48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8" y="54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6" y="78"/>
                  </a:lnTo>
                  <a:lnTo>
                    <a:pt x="18" y="80"/>
                  </a:lnTo>
                  <a:lnTo>
                    <a:pt x="20" y="84"/>
                  </a:lnTo>
                  <a:lnTo>
                    <a:pt x="18" y="86"/>
                  </a:lnTo>
                  <a:lnTo>
                    <a:pt x="16" y="88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6"/>
                  </a:lnTo>
                  <a:lnTo>
                    <a:pt x="2" y="88"/>
                  </a:lnTo>
                  <a:lnTo>
                    <a:pt x="2" y="90"/>
                  </a:lnTo>
                  <a:lnTo>
                    <a:pt x="0" y="98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20"/>
                  </a:lnTo>
                  <a:lnTo>
                    <a:pt x="14" y="130"/>
                  </a:lnTo>
                  <a:lnTo>
                    <a:pt x="22" y="138"/>
                  </a:lnTo>
                  <a:lnTo>
                    <a:pt x="28" y="146"/>
                  </a:lnTo>
                  <a:lnTo>
                    <a:pt x="44" y="156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66" y="162"/>
                  </a:lnTo>
                  <a:lnTo>
                    <a:pt x="66" y="162"/>
                  </a:lnTo>
                  <a:lnTo>
                    <a:pt x="74" y="162"/>
                  </a:lnTo>
                  <a:lnTo>
                    <a:pt x="86" y="162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4" y="166"/>
                  </a:lnTo>
                  <a:lnTo>
                    <a:pt x="108" y="170"/>
                  </a:lnTo>
                  <a:lnTo>
                    <a:pt x="118" y="174"/>
                  </a:lnTo>
                  <a:lnTo>
                    <a:pt x="124" y="174"/>
                  </a:lnTo>
                  <a:lnTo>
                    <a:pt x="132" y="174"/>
                  </a:lnTo>
                  <a:lnTo>
                    <a:pt x="132" y="174"/>
                  </a:lnTo>
                  <a:lnTo>
                    <a:pt x="146" y="174"/>
                  </a:lnTo>
                  <a:lnTo>
                    <a:pt x="152" y="176"/>
                  </a:lnTo>
                  <a:lnTo>
                    <a:pt x="156" y="180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60" y="188"/>
                  </a:lnTo>
                  <a:lnTo>
                    <a:pt x="162" y="190"/>
                  </a:lnTo>
                  <a:lnTo>
                    <a:pt x="170" y="194"/>
                  </a:lnTo>
                  <a:lnTo>
                    <a:pt x="182" y="196"/>
                  </a:lnTo>
                  <a:lnTo>
                    <a:pt x="182" y="196"/>
                  </a:lnTo>
                  <a:lnTo>
                    <a:pt x="192" y="208"/>
                  </a:lnTo>
                  <a:lnTo>
                    <a:pt x="200" y="218"/>
                  </a:lnTo>
                  <a:lnTo>
                    <a:pt x="210" y="226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30" y="228"/>
                  </a:lnTo>
                  <a:lnTo>
                    <a:pt x="240" y="232"/>
                  </a:lnTo>
                  <a:lnTo>
                    <a:pt x="248" y="238"/>
                  </a:lnTo>
                  <a:lnTo>
                    <a:pt x="248" y="238"/>
                  </a:lnTo>
                  <a:lnTo>
                    <a:pt x="260" y="244"/>
                  </a:lnTo>
                  <a:lnTo>
                    <a:pt x="270" y="246"/>
                  </a:lnTo>
                  <a:lnTo>
                    <a:pt x="276" y="246"/>
                  </a:lnTo>
                  <a:lnTo>
                    <a:pt x="280" y="240"/>
                  </a:lnTo>
                  <a:lnTo>
                    <a:pt x="284" y="236"/>
                  </a:lnTo>
                  <a:lnTo>
                    <a:pt x="284" y="230"/>
                  </a:lnTo>
                  <a:lnTo>
                    <a:pt x="284" y="224"/>
                  </a:lnTo>
                  <a:lnTo>
                    <a:pt x="284" y="224"/>
                  </a:lnTo>
                  <a:lnTo>
                    <a:pt x="286" y="210"/>
                  </a:lnTo>
                  <a:lnTo>
                    <a:pt x="288" y="182"/>
                  </a:lnTo>
                  <a:lnTo>
                    <a:pt x="288" y="182"/>
                  </a:lnTo>
                  <a:lnTo>
                    <a:pt x="290" y="166"/>
                  </a:lnTo>
                  <a:lnTo>
                    <a:pt x="296" y="154"/>
                  </a:lnTo>
                  <a:lnTo>
                    <a:pt x="302" y="140"/>
                  </a:lnTo>
                  <a:lnTo>
                    <a:pt x="304" y="122"/>
                  </a:lnTo>
                  <a:lnTo>
                    <a:pt x="290" y="120"/>
                  </a:lnTo>
                  <a:lnTo>
                    <a:pt x="290" y="104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8" name="Freeform 18"/>
            <p:cNvSpPr>
              <a:spLocks/>
            </p:cNvSpPr>
            <p:nvPr/>
          </p:nvSpPr>
          <p:spPr bwMode="auto">
            <a:xfrm>
              <a:off x="2356" y="2154"/>
              <a:ext cx="20" cy="164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8" y="6"/>
                </a:cxn>
                <a:cxn ang="0">
                  <a:pos x="14" y="20"/>
                </a:cxn>
                <a:cxn ang="0">
                  <a:pos x="14" y="28"/>
                </a:cxn>
                <a:cxn ang="0">
                  <a:pos x="14" y="38"/>
                </a:cxn>
                <a:cxn ang="0">
                  <a:pos x="14" y="4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8" y="64"/>
                </a:cxn>
                <a:cxn ang="0">
                  <a:pos x="14" y="70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8" y="82"/>
                </a:cxn>
                <a:cxn ang="0">
                  <a:pos x="4" y="98"/>
                </a:cxn>
                <a:cxn ang="0">
                  <a:pos x="0" y="116"/>
                </a:cxn>
                <a:cxn ang="0">
                  <a:pos x="2" y="126"/>
                </a:cxn>
                <a:cxn ang="0">
                  <a:pos x="4" y="134"/>
                </a:cxn>
                <a:cxn ang="0">
                  <a:pos x="4" y="134"/>
                </a:cxn>
                <a:cxn ang="0">
                  <a:pos x="10" y="152"/>
                </a:cxn>
                <a:cxn ang="0">
                  <a:pos x="8" y="164"/>
                </a:cxn>
              </a:cxnLst>
              <a:rect l="0" t="0" r="r" b="b"/>
              <a:pathLst>
                <a:path w="20" h="164">
                  <a:moveTo>
                    <a:pt x="20" y="0"/>
                  </a:moveTo>
                  <a:lnTo>
                    <a:pt x="20" y="0"/>
                  </a:lnTo>
                  <a:lnTo>
                    <a:pt x="18" y="6"/>
                  </a:lnTo>
                  <a:lnTo>
                    <a:pt x="14" y="20"/>
                  </a:lnTo>
                  <a:lnTo>
                    <a:pt x="14" y="28"/>
                  </a:lnTo>
                  <a:lnTo>
                    <a:pt x="14" y="38"/>
                  </a:lnTo>
                  <a:lnTo>
                    <a:pt x="14" y="4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64"/>
                  </a:lnTo>
                  <a:lnTo>
                    <a:pt x="14" y="70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8" y="82"/>
                  </a:lnTo>
                  <a:lnTo>
                    <a:pt x="4" y="98"/>
                  </a:lnTo>
                  <a:lnTo>
                    <a:pt x="0" y="116"/>
                  </a:lnTo>
                  <a:lnTo>
                    <a:pt x="2" y="126"/>
                  </a:lnTo>
                  <a:lnTo>
                    <a:pt x="4" y="134"/>
                  </a:lnTo>
                  <a:lnTo>
                    <a:pt x="4" y="134"/>
                  </a:lnTo>
                  <a:lnTo>
                    <a:pt x="10" y="152"/>
                  </a:lnTo>
                  <a:lnTo>
                    <a:pt x="8" y="164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9" name="Freeform 19"/>
            <p:cNvSpPr>
              <a:spLocks/>
            </p:cNvSpPr>
            <p:nvPr/>
          </p:nvSpPr>
          <p:spPr bwMode="auto">
            <a:xfrm>
              <a:off x="2790" y="2118"/>
              <a:ext cx="398" cy="326"/>
            </a:xfrm>
            <a:custGeom>
              <a:avLst/>
              <a:gdLst/>
              <a:ahLst/>
              <a:cxnLst>
                <a:cxn ang="0">
                  <a:pos x="380" y="230"/>
                </a:cxn>
                <a:cxn ang="0">
                  <a:pos x="354" y="178"/>
                </a:cxn>
                <a:cxn ang="0">
                  <a:pos x="370" y="154"/>
                </a:cxn>
                <a:cxn ang="0">
                  <a:pos x="372" y="128"/>
                </a:cxn>
                <a:cxn ang="0">
                  <a:pos x="356" y="112"/>
                </a:cxn>
                <a:cxn ang="0">
                  <a:pos x="344" y="76"/>
                </a:cxn>
                <a:cxn ang="0">
                  <a:pos x="318" y="68"/>
                </a:cxn>
                <a:cxn ang="0">
                  <a:pos x="282" y="64"/>
                </a:cxn>
                <a:cxn ang="0">
                  <a:pos x="242" y="64"/>
                </a:cxn>
                <a:cxn ang="0">
                  <a:pos x="224" y="56"/>
                </a:cxn>
                <a:cxn ang="0">
                  <a:pos x="198" y="40"/>
                </a:cxn>
                <a:cxn ang="0">
                  <a:pos x="190" y="36"/>
                </a:cxn>
                <a:cxn ang="0">
                  <a:pos x="166" y="44"/>
                </a:cxn>
                <a:cxn ang="0">
                  <a:pos x="142" y="36"/>
                </a:cxn>
                <a:cxn ang="0">
                  <a:pos x="114" y="34"/>
                </a:cxn>
                <a:cxn ang="0">
                  <a:pos x="110" y="20"/>
                </a:cxn>
                <a:cxn ang="0">
                  <a:pos x="106" y="12"/>
                </a:cxn>
                <a:cxn ang="0">
                  <a:pos x="84" y="0"/>
                </a:cxn>
                <a:cxn ang="0">
                  <a:pos x="24" y="12"/>
                </a:cxn>
                <a:cxn ang="0">
                  <a:pos x="10" y="18"/>
                </a:cxn>
                <a:cxn ang="0">
                  <a:pos x="20" y="48"/>
                </a:cxn>
                <a:cxn ang="0">
                  <a:pos x="6" y="58"/>
                </a:cxn>
                <a:cxn ang="0">
                  <a:pos x="18" y="68"/>
                </a:cxn>
                <a:cxn ang="0">
                  <a:pos x="30" y="76"/>
                </a:cxn>
                <a:cxn ang="0">
                  <a:pos x="28" y="96"/>
                </a:cxn>
                <a:cxn ang="0">
                  <a:pos x="18" y="128"/>
                </a:cxn>
                <a:cxn ang="0">
                  <a:pos x="6" y="150"/>
                </a:cxn>
                <a:cxn ang="0">
                  <a:pos x="20" y="154"/>
                </a:cxn>
                <a:cxn ang="0">
                  <a:pos x="32" y="172"/>
                </a:cxn>
                <a:cxn ang="0">
                  <a:pos x="38" y="190"/>
                </a:cxn>
                <a:cxn ang="0">
                  <a:pos x="50" y="188"/>
                </a:cxn>
                <a:cxn ang="0">
                  <a:pos x="76" y="194"/>
                </a:cxn>
                <a:cxn ang="0">
                  <a:pos x="86" y="198"/>
                </a:cxn>
                <a:cxn ang="0">
                  <a:pos x="90" y="186"/>
                </a:cxn>
                <a:cxn ang="0">
                  <a:pos x="104" y="198"/>
                </a:cxn>
                <a:cxn ang="0">
                  <a:pos x="118" y="224"/>
                </a:cxn>
                <a:cxn ang="0">
                  <a:pos x="112" y="238"/>
                </a:cxn>
                <a:cxn ang="0">
                  <a:pos x="108" y="252"/>
                </a:cxn>
                <a:cxn ang="0">
                  <a:pos x="120" y="268"/>
                </a:cxn>
                <a:cxn ang="0">
                  <a:pos x="106" y="282"/>
                </a:cxn>
                <a:cxn ang="0">
                  <a:pos x="102" y="286"/>
                </a:cxn>
                <a:cxn ang="0">
                  <a:pos x="128" y="302"/>
                </a:cxn>
                <a:cxn ang="0">
                  <a:pos x="160" y="306"/>
                </a:cxn>
                <a:cxn ang="0">
                  <a:pos x="168" y="302"/>
                </a:cxn>
                <a:cxn ang="0">
                  <a:pos x="190" y="292"/>
                </a:cxn>
                <a:cxn ang="0">
                  <a:pos x="206" y="294"/>
                </a:cxn>
                <a:cxn ang="0">
                  <a:pos x="266" y="316"/>
                </a:cxn>
                <a:cxn ang="0">
                  <a:pos x="288" y="326"/>
                </a:cxn>
                <a:cxn ang="0">
                  <a:pos x="296" y="322"/>
                </a:cxn>
                <a:cxn ang="0">
                  <a:pos x="312" y="326"/>
                </a:cxn>
                <a:cxn ang="0">
                  <a:pos x="374" y="296"/>
                </a:cxn>
                <a:cxn ang="0">
                  <a:pos x="392" y="256"/>
                </a:cxn>
              </a:cxnLst>
              <a:rect l="0" t="0" r="r" b="b"/>
              <a:pathLst>
                <a:path w="398" h="326">
                  <a:moveTo>
                    <a:pt x="384" y="252"/>
                  </a:moveTo>
                  <a:lnTo>
                    <a:pt x="384" y="236"/>
                  </a:lnTo>
                  <a:lnTo>
                    <a:pt x="380" y="230"/>
                  </a:lnTo>
                  <a:lnTo>
                    <a:pt x="376" y="230"/>
                  </a:lnTo>
                  <a:lnTo>
                    <a:pt x="366" y="224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64" y="166"/>
                  </a:lnTo>
                  <a:lnTo>
                    <a:pt x="370" y="154"/>
                  </a:lnTo>
                  <a:lnTo>
                    <a:pt x="372" y="144"/>
                  </a:lnTo>
                  <a:lnTo>
                    <a:pt x="372" y="134"/>
                  </a:lnTo>
                  <a:lnTo>
                    <a:pt x="372" y="128"/>
                  </a:lnTo>
                  <a:lnTo>
                    <a:pt x="370" y="122"/>
                  </a:lnTo>
                  <a:lnTo>
                    <a:pt x="368" y="118"/>
                  </a:lnTo>
                  <a:lnTo>
                    <a:pt x="356" y="112"/>
                  </a:lnTo>
                  <a:lnTo>
                    <a:pt x="348" y="80"/>
                  </a:lnTo>
                  <a:lnTo>
                    <a:pt x="348" y="80"/>
                  </a:lnTo>
                  <a:lnTo>
                    <a:pt x="344" y="76"/>
                  </a:lnTo>
                  <a:lnTo>
                    <a:pt x="340" y="74"/>
                  </a:lnTo>
                  <a:lnTo>
                    <a:pt x="330" y="70"/>
                  </a:lnTo>
                  <a:lnTo>
                    <a:pt x="318" y="68"/>
                  </a:lnTo>
                  <a:lnTo>
                    <a:pt x="308" y="76"/>
                  </a:lnTo>
                  <a:lnTo>
                    <a:pt x="294" y="62"/>
                  </a:lnTo>
                  <a:lnTo>
                    <a:pt x="282" y="64"/>
                  </a:lnTo>
                  <a:lnTo>
                    <a:pt x="266" y="56"/>
                  </a:lnTo>
                  <a:lnTo>
                    <a:pt x="264" y="68"/>
                  </a:lnTo>
                  <a:lnTo>
                    <a:pt x="242" y="64"/>
                  </a:lnTo>
                  <a:lnTo>
                    <a:pt x="236" y="50"/>
                  </a:lnTo>
                  <a:lnTo>
                    <a:pt x="232" y="52"/>
                  </a:lnTo>
                  <a:lnTo>
                    <a:pt x="224" y="56"/>
                  </a:lnTo>
                  <a:lnTo>
                    <a:pt x="216" y="42"/>
                  </a:lnTo>
                  <a:lnTo>
                    <a:pt x="208" y="42"/>
                  </a:lnTo>
                  <a:lnTo>
                    <a:pt x="198" y="40"/>
                  </a:lnTo>
                  <a:lnTo>
                    <a:pt x="198" y="40"/>
                  </a:lnTo>
                  <a:lnTo>
                    <a:pt x="194" y="38"/>
                  </a:lnTo>
                  <a:lnTo>
                    <a:pt x="190" y="36"/>
                  </a:lnTo>
                  <a:lnTo>
                    <a:pt x="180" y="38"/>
                  </a:lnTo>
                  <a:lnTo>
                    <a:pt x="170" y="42"/>
                  </a:lnTo>
                  <a:lnTo>
                    <a:pt x="166" y="44"/>
                  </a:lnTo>
                  <a:lnTo>
                    <a:pt x="152" y="34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30" y="38"/>
                  </a:lnTo>
                  <a:lnTo>
                    <a:pt x="120" y="36"/>
                  </a:lnTo>
                  <a:lnTo>
                    <a:pt x="114" y="34"/>
                  </a:lnTo>
                  <a:lnTo>
                    <a:pt x="112" y="30"/>
                  </a:lnTo>
                  <a:lnTo>
                    <a:pt x="110" y="26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16"/>
                  </a:lnTo>
                  <a:lnTo>
                    <a:pt x="106" y="12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84" y="0"/>
                  </a:lnTo>
                  <a:lnTo>
                    <a:pt x="68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16" y="16"/>
                  </a:lnTo>
                  <a:lnTo>
                    <a:pt x="10" y="18"/>
                  </a:lnTo>
                  <a:lnTo>
                    <a:pt x="6" y="20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50"/>
                  </a:lnTo>
                  <a:lnTo>
                    <a:pt x="8" y="56"/>
                  </a:lnTo>
                  <a:lnTo>
                    <a:pt x="6" y="58"/>
                  </a:lnTo>
                  <a:lnTo>
                    <a:pt x="8" y="62"/>
                  </a:lnTo>
                  <a:lnTo>
                    <a:pt x="10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6" y="72"/>
                  </a:lnTo>
                  <a:lnTo>
                    <a:pt x="30" y="76"/>
                  </a:lnTo>
                  <a:lnTo>
                    <a:pt x="32" y="82"/>
                  </a:lnTo>
                  <a:lnTo>
                    <a:pt x="32" y="86"/>
                  </a:lnTo>
                  <a:lnTo>
                    <a:pt x="28" y="96"/>
                  </a:lnTo>
                  <a:lnTo>
                    <a:pt x="26" y="100"/>
                  </a:lnTo>
                  <a:lnTo>
                    <a:pt x="14" y="104"/>
                  </a:lnTo>
                  <a:lnTo>
                    <a:pt x="18" y="128"/>
                  </a:lnTo>
                  <a:lnTo>
                    <a:pt x="0" y="140"/>
                  </a:lnTo>
                  <a:lnTo>
                    <a:pt x="0" y="146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4" y="150"/>
                  </a:lnTo>
                  <a:lnTo>
                    <a:pt x="20" y="154"/>
                  </a:lnTo>
                  <a:lnTo>
                    <a:pt x="24" y="158"/>
                  </a:lnTo>
                  <a:lnTo>
                    <a:pt x="28" y="162"/>
                  </a:lnTo>
                  <a:lnTo>
                    <a:pt x="32" y="172"/>
                  </a:lnTo>
                  <a:lnTo>
                    <a:pt x="32" y="176"/>
                  </a:lnTo>
                  <a:lnTo>
                    <a:pt x="32" y="184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44" y="188"/>
                  </a:lnTo>
                  <a:lnTo>
                    <a:pt x="50" y="188"/>
                  </a:lnTo>
                  <a:lnTo>
                    <a:pt x="62" y="188"/>
                  </a:lnTo>
                  <a:lnTo>
                    <a:pt x="72" y="192"/>
                  </a:lnTo>
                  <a:lnTo>
                    <a:pt x="76" y="194"/>
                  </a:lnTo>
                  <a:lnTo>
                    <a:pt x="84" y="198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8" y="190"/>
                  </a:lnTo>
                  <a:lnTo>
                    <a:pt x="88" y="186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104" y="198"/>
                  </a:lnTo>
                  <a:lnTo>
                    <a:pt x="112" y="208"/>
                  </a:lnTo>
                  <a:lnTo>
                    <a:pt x="116" y="216"/>
                  </a:lnTo>
                  <a:lnTo>
                    <a:pt x="118" y="224"/>
                  </a:lnTo>
                  <a:lnTo>
                    <a:pt x="116" y="230"/>
                  </a:lnTo>
                  <a:lnTo>
                    <a:pt x="114" y="234"/>
                  </a:lnTo>
                  <a:lnTo>
                    <a:pt x="112" y="238"/>
                  </a:lnTo>
                  <a:lnTo>
                    <a:pt x="108" y="246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18" y="260"/>
                  </a:lnTo>
                  <a:lnTo>
                    <a:pt x="120" y="264"/>
                  </a:lnTo>
                  <a:lnTo>
                    <a:pt x="120" y="268"/>
                  </a:lnTo>
                  <a:lnTo>
                    <a:pt x="120" y="270"/>
                  </a:lnTo>
                  <a:lnTo>
                    <a:pt x="118" y="274"/>
                  </a:lnTo>
                  <a:lnTo>
                    <a:pt x="106" y="282"/>
                  </a:lnTo>
                  <a:lnTo>
                    <a:pt x="106" y="282"/>
                  </a:lnTo>
                  <a:lnTo>
                    <a:pt x="102" y="286"/>
                  </a:lnTo>
                  <a:lnTo>
                    <a:pt x="102" y="286"/>
                  </a:lnTo>
                  <a:lnTo>
                    <a:pt x="102" y="286"/>
                  </a:lnTo>
                  <a:lnTo>
                    <a:pt x="110" y="292"/>
                  </a:lnTo>
                  <a:lnTo>
                    <a:pt x="128" y="302"/>
                  </a:lnTo>
                  <a:lnTo>
                    <a:pt x="138" y="306"/>
                  </a:lnTo>
                  <a:lnTo>
                    <a:pt x="150" y="308"/>
                  </a:lnTo>
                  <a:lnTo>
                    <a:pt x="160" y="306"/>
                  </a:lnTo>
                  <a:lnTo>
                    <a:pt x="164" y="306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176" y="296"/>
                  </a:lnTo>
                  <a:lnTo>
                    <a:pt x="184" y="294"/>
                  </a:lnTo>
                  <a:lnTo>
                    <a:pt x="190" y="292"/>
                  </a:lnTo>
                  <a:lnTo>
                    <a:pt x="196" y="292"/>
                  </a:lnTo>
                  <a:lnTo>
                    <a:pt x="204" y="292"/>
                  </a:lnTo>
                  <a:lnTo>
                    <a:pt x="206" y="294"/>
                  </a:lnTo>
                  <a:lnTo>
                    <a:pt x="250" y="294"/>
                  </a:lnTo>
                  <a:lnTo>
                    <a:pt x="266" y="316"/>
                  </a:lnTo>
                  <a:lnTo>
                    <a:pt x="266" y="316"/>
                  </a:lnTo>
                  <a:lnTo>
                    <a:pt x="276" y="324"/>
                  </a:lnTo>
                  <a:lnTo>
                    <a:pt x="284" y="326"/>
                  </a:lnTo>
                  <a:lnTo>
                    <a:pt x="288" y="326"/>
                  </a:lnTo>
                  <a:lnTo>
                    <a:pt x="290" y="326"/>
                  </a:lnTo>
                  <a:lnTo>
                    <a:pt x="290" y="326"/>
                  </a:lnTo>
                  <a:lnTo>
                    <a:pt x="296" y="322"/>
                  </a:lnTo>
                  <a:lnTo>
                    <a:pt x="298" y="322"/>
                  </a:lnTo>
                  <a:lnTo>
                    <a:pt x="302" y="324"/>
                  </a:lnTo>
                  <a:lnTo>
                    <a:pt x="312" y="326"/>
                  </a:lnTo>
                  <a:lnTo>
                    <a:pt x="332" y="296"/>
                  </a:lnTo>
                  <a:lnTo>
                    <a:pt x="348" y="304"/>
                  </a:lnTo>
                  <a:lnTo>
                    <a:pt x="374" y="296"/>
                  </a:lnTo>
                  <a:lnTo>
                    <a:pt x="396" y="264"/>
                  </a:lnTo>
                  <a:lnTo>
                    <a:pt x="398" y="256"/>
                  </a:lnTo>
                  <a:lnTo>
                    <a:pt x="392" y="256"/>
                  </a:lnTo>
                  <a:lnTo>
                    <a:pt x="384" y="252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0" name="Freeform 20"/>
            <p:cNvSpPr>
              <a:spLocks/>
            </p:cNvSpPr>
            <p:nvPr/>
          </p:nvSpPr>
          <p:spPr bwMode="auto">
            <a:xfrm>
              <a:off x="2550" y="2418"/>
              <a:ext cx="146" cy="11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54" y="42"/>
                </a:cxn>
                <a:cxn ang="0">
                  <a:pos x="74" y="62"/>
                </a:cxn>
                <a:cxn ang="0">
                  <a:pos x="74" y="62"/>
                </a:cxn>
                <a:cxn ang="0">
                  <a:pos x="74" y="68"/>
                </a:cxn>
                <a:cxn ang="0">
                  <a:pos x="76" y="88"/>
                </a:cxn>
                <a:cxn ang="0">
                  <a:pos x="76" y="88"/>
                </a:cxn>
                <a:cxn ang="0">
                  <a:pos x="76" y="108"/>
                </a:cxn>
                <a:cxn ang="0">
                  <a:pos x="76" y="108"/>
                </a:cxn>
                <a:cxn ang="0">
                  <a:pos x="84" y="108"/>
                </a:cxn>
                <a:cxn ang="0">
                  <a:pos x="92" y="112"/>
                </a:cxn>
                <a:cxn ang="0">
                  <a:pos x="98" y="116"/>
                </a:cxn>
                <a:cxn ang="0">
                  <a:pos x="98" y="116"/>
                </a:cxn>
                <a:cxn ang="0">
                  <a:pos x="102" y="118"/>
                </a:cxn>
                <a:cxn ang="0">
                  <a:pos x="104" y="118"/>
                </a:cxn>
                <a:cxn ang="0">
                  <a:pos x="110" y="114"/>
                </a:cxn>
                <a:cxn ang="0">
                  <a:pos x="116" y="106"/>
                </a:cxn>
                <a:cxn ang="0">
                  <a:pos x="116" y="106"/>
                </a:cxn>
                <a:cxn ang="0">
                  <a:pos x="126" y="94"/>
                </a:cxn>
                <a:cxn ang="0">
                  <a:pos x="136" y="88"/>
                </a:cxn>
                <a:cxn ang="0">
                  <a:pos x="142" y="86"/>
                </a:cxn>
                <a:cxn ang="0">
                  <a:pos x="146" y="86"/>
                </a:cxn>
              </a:cxnLst>
              <a:rect l="0" t="0" r="r" b="b"/>
              <a:pathLst>
                <a:path w="146" h="118">
                  <a:moveTo>
                    <a:pt x="0" y="10"/>
                  </a:moveTo>
                  <a:lnTo>
                    <a:pt x="0" y="10"/>
                  </a:lnTo>
                  <a:lnTo>
                    <a:pt x="2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54" y="4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108"/>
                  </a:lnTo>
                  <a:lnTo>
                    <a:pt x="76" y="108"/>
                  </a:lnTo>
                  <a:lnTo>
                    <a:pt x="84" y="108"/>
                  </a:lnTo>
                  <a:lnTo>
                    <a:pt x="92" y="112"/>
                  </a:lnTo>
                  <a:lnTo>
                    <a:pt x="98" y="116"/>
                  </a:lnTo>
                  <a:lnTo>
                    <a:pt x="98" y="116"/>
                  </a:lnTo>
                  <a:lnTo>
                    <a:pt x="102" y="118"/>
                  </a:lnTo>
                  <a:lnTo>
                    <a:pt x="104" y="118"/>
                  </a:lnTo>
                  <a:lnTo>
                    <a:pt x="110" y="114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26" y="94"/>
                  </a:lnTo>
                  <a:lnTo>
                    <a:pt x="136" y="88"/>
                  </a:lnTo>
                  <a:lnTo>
                    <a:pt x="142" y="86"/>
                  </a:lnTo>
                  <a:lnTo>
                    <a:pt x="146" y="86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2696" y="2456"/>
              <a:ext cx="194" cy="11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18"/>
                </a:cxn>
                <a:cxn ang="0">
                  <a:pos x="6" y="32"/>
                </a:cxn>
                <a:cxn ang="0">
                  <a:pos x="4" y="38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4" y="58"/>
                </a:cxn>
                <a:cxn ang="0">
                  <a:pos x="8" y="62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6" y="68"/>
                </a:cxn>
                <a:cxn ang="0">
                  <a:pos x="30" y="7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34" y="80"/>
                </a:cxn>
                <a:cxn ang="0">
                  <a:pos x="38" y="88"/>
                </a:cxn>
                <a:cxn ang="0">
                  <a:pos x="46" y="94"/>
                </a:cxn>
                <a:cxn ang="0">
                  <a:pos x="56" y="102"/>
                </a:cxn>
                <a:cxn ang="0">
                  <a:pos x="66" y="108"/>
                </a:cxn>
                <a:cxn ang="0">
                  <a:pos x="76" y="112"/>
                </a:cxn>
                <a:cxn ang="0">
                  <a:pos x="86" y="112"/>
                </a:cxn>
                <a:cxn ang="0">
                  <a:pos x="90" y="110"/>
                </a:cxn>
                <a:cxn ang="0">
                  <a:pos x="94" y="108"/>
                </a:cxn>
                <a:cxn ang="0">
                  <a:pos x="94" y="108"/>
                </a:cxn>
                <a:cxn ang="0">
                  <a:pos x="106" y="100"/>
                </a:cxn>
                <a:cxn ang="0">
                  <a:pos x="114" y="98"/>
                </a:cxn>
                <a:cxn ang="0">
                  <a:pos x="118" y="98"/>
                </a:cxn>
                <a:cxn ang="0">
                  <a:pos x="120" y="98"/>
                </a:cxn>
                <a:cxn ang="0">
                  <a:pos x="120" y="98"/>
                </a:cxn>
                <a:cxn ang="0">
                  <a:pos x="124" y="94"/>
                </a:cxn>
                <a:cxn ang="0">
                  <a:pos x="128" y="88"/>
                </a:cxn>
                <a:cxn ang="0">
                  <a:pos x="130" y="82"/>
                </a:cxn>
                <a:cxn ang="0">
                  <a:pos x="130" y="82"/>
                </a:cxn>
                <a:cxn ang="0">
                  <a:pos x="132" y="80"/>
                </a:cxn>
                <a:cxn ang="0">
                  <a:pos x="134" y="78"/>
                </a:cxn>
                <a:cxn ang="0">
                  <a:pos x="142" y="76"/>
                </a:cxn>
                <a:cxn ang="0">
                  <a:pos x="152" y="78"/>
                </a:cxn>
                <a:cxn ang="0">
                  <a:pos x="162" y="80"/>
                </a:cxn>
                <a:cxn ang="0">
                  <a:pos x="162" y="80"/>
                </a:cxn>
                <a:cxn ang="0">
                  <a:pos x="180" y="88"/>
                </a:cxn>
                <a:cxn ang="0">
                  <a:pos x="188" y="88"/>
                </a:cxn>
                <a:cxn ang="0">
                  <a:pos x="194" y="88"/>
                </a:cxn>
              </a:cxnLst>
              <a:rect l="0" t="0" r="r" b="b"/>
              <a:pathLst>
                <a:path w="194" h="112">
                  <a:moveTo>
                    <a:pt x="8" y="0"/>
                  </a:moveTo>
                  <a:lnTo>
                    <a:pt x="8" y="0"/>
                  </a:lnTo>
                  <a:lnTo>
                    <a:pt x="8" y="18"/>
                  </a:lnTo>
                  <a:lnTo>
                    <a:pt x="6" y="32"/>
                  </a:lnTo>
                  <a:lnTo>
                    <a:pt x="4" y="38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8"/>
                  </a:lnTo>
                  <a:lnTo>
                    <a:pt x="8" y="62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6" y="68"/>
                  </a:lnTo>
                  <a:lnTo>
                    <a:pt x="30" y="7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4" y="80"/>
                  </a:lnTo>
                  <a:lnTo>
                    <a:pt x="38" y="88"/>
                  </a:lnTo>
                  <a:lnTo>
                    <a:pt x="46" y="94"/>
                  </a:lnTo>
                  <a:lnTo>
                    <a:pt x="56" y="102"/>
                  </a:lnTo>
                  <a:lnTo>
                    <a:pt x="66" y="108"/>
                  </a:lnTo>
                  <a:lnTo>
                    <a:pt x="76" y="112"/>
                  </a:lnTo>
                  <a:lnTo>
                    <a:pt x="86" y="112"/>
                  </a:lnTo>
                  <a:lnTo>
                    <a:pt x="90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106" y="100"/>
                  </a:lnTo>
                  <a:lnTo>
                    <a:pt x="114" y="98"/>
                  </a:lnTo>
                  <a:lnTo>
                    <a:pt x="118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24" y="94"/>
                  </a:lnTo>
                  <a:lnTo>
                    <a:pt x="128" y="88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2" y="80"/>
                  </a:lnTo>
                  <a:lnTo>
                    <a:pt x="134" y="78"/>
                  </a:lnTo>
                  <a:lnTo>
                    <a:pt x="142" y="76"/>
                  </a:lnTo>
                  <a:lnTo>
                    <a:pt x="152" y="78"/>
                  </a:lnTo>
                  <a:lnTo>
                    <a:pt x="162" y="80"/>
                  </a:lnTo>
                  <a:lnTo>
                    <a:pt x="162" y="80"/>
                  </a:lnTo>
                  <a:lnTo>
                    <a:pt x="180" y="88"/>
                  </a:lnTo>
                  <a:lnTo>
                    <a:pt x="188" y="88"/>
                  </a:lnTo>
                  <a:lnTo>
                    <a:pt x="194" y="88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2" name="Freeform 22"/>
            <p:cNvSpPr>
              <a:spLocks/>
            </p:cNvSpPr>
            <p:nvPr/>
          </p:nvSpPr>
          <p:spPr bwMode="auto">
            <a:xfrm>
              <a:off x="2696" y="2398"/>
              <a:ext cx="398" cy="170"/>
            </a:xfrm>
            <a:custGeom>
              <a:avLst/>
              <a:gdLst/>
              <a:ahLst/>
              <a:cxnLst>
                <a:cxn ang="0">
                  <a:pos x="12" y="60"/>
                </a:cxn>
                <a:cxn ang="0">
                  <a:pos x="22" y="52"/>
                </a:cxn>
                <a:cxn ang="0">
                  <a:pos x="38" y="40"/>
                </a:cxn>
                <a:cxn ang="0">
                  <a:pos x="48" y="42"/>
                </a:cxn>
                <a:cxn ang="0">
                  <a:pos x="68" y="78"/>
                </a:cxn>
                <a:cxn ang="0">
                  <a:pos x="124" y="78"/>
                </a:cxn>
                <a:cxn ang="0">
                  <a:pos x="168" y="96"/>
                </a:cxn>
                <a:cxn ang="0">
                  <a:pos x="174" y="72"/>
                </a:cxn>
                <a:cxn ang="0">
                  <a:pos x="150" y="18"/>
                </a:cxn>
                <a:cxn ang="0">
                  <a:pos x="148" y="10"/>
                </a:cxn>
                <a:cxn ang="0">
                  <a:pos x="156" y="2"/>
                </a:cxn>
                <a:cxn ang="0">
                  <a:pos x="172" y="4"/>
                </a:cxn>
                <a:cxn ang="0">
                  <a:pos x="190" y="8"/>
                </a:cxn>
                <a:cxn ang="0">
                  <a:pos x="196" y="6"/>
                </a:cxn>
                <a:cxn ang="0">
                  <a:pos x="232" y="26"/>
                </a:cxn>
                <a:cxn ang="0">
                  <a:pos x="258" y="26"/>
                </a:cxn>
                <a:cxn ang="0">
                  <a:pos x="270" y="18"/>
                </a:cxn>
                <a:cxn ang="0">
                  <a:pos x="290" y="12"/>
                </a:cxn>
                <a:cxn ang="0">
                  <a:pos x="344" y="14"/>
                </a:cxn>
                <a:cxn ang="0">
                  <a:pos x="360" y="36"/>
                </a:cxn>
                <a:cxn ang="0">
                  <a:pos x="356" y="46"/>
                </a:cxn>
                <a:cxn ang="0">
                  <a:pos x="360" y="60"/>
                </a:cxn>
                <a:cxn ang="0">
                  <a:pos x="370" y="82"/>
                </a:cxn>
                <a:cxn ang="0">
                  <a:pos x="386" y="86"/>
                </a:cxn>
                <a:cxn ang="0">
                  <a:pos x="398" y="94"/>
                </a:cxn>
                <a:cxn ang="0">
                  <a:pos x="390" y="100"/>
                </a:cxn>
                <a:cxn ang="0">
                  <a:pos x="368" y="116"/>
                </a:cxn>
                <a:cxn ang="0">
                  <a:pos x="350" y="124"/>
                </a:cxn>
                <a:cxn ang="0">
                  <a:pos x="342" y="130"/>
                </a:cxn>
                <a:cxn ang="0">
                  <a:pos x="324" y="124"/>
                </a:cxn>
                <a:cxn ang="0">
                  <a:pos x="310" y="136"/>
                </a:cxn>
                <a:cxn ang="0">
                  <a:pos x="256" y="114"/>
                </a:cxn>
                <a:cxn ang="0">
                  <a:pos x="244" y="110"/>
                </a:cxn>
                <a:cxn ang="0">
                  <a:pos x="222" y="118"/>
                </a:cxn>
                <a:cxn ang="0">
                  <a:pos x="214" y="126"/>
                </a:cxn>
                <a:cxn ang="0">
                  <a:pos x="198" y="132"/>
                </a:cxn>
                <a:cxn ang="0">
                  <a:pos x="194" y="146"/>
                </a:cxn>
                <a:cxn ang="0">
                  <a:pos x="160" y="140"/>
                </a:cxn>
                <a:cxn ang="0">
                  <a:pos x="142" y="134"/>
                </a:cxn>
                <a:cxn ang="0">
                  <a:pos x="130" y="140"/>
                </a:cxn>
                <a:cxn ang="0">
                  <a:pos x="124" y="152"/>
                </a:cxn>
                <a:cxn ang="0">
                  <a:pos x="118" y="156"/>
                </a:cxn>
                <a:cxn ang="0">
                  <a:pos x="94" y="166"/>
                </a:cxn>
                <a:cxn ang="0">
                  <a:pos x="84" y="170"/>
                </a:cxn>
                <a:cxn ang="0">
                  <a:pos x="54" y="160"/>
                </a:cxn>
                <a:cxn ang="0">
                  <a:pos x="34" y="140"/>
                </a:cxn>
                <a:cxn ang="0">
                  <a:pos x="30" y="128"/>
                </a:cxn>
                <a:cxn ang="0">
                  <a:pos x="12" y="122"/>
                </a:cxn>
                <a:cxn ang="0">
                  <a:pos x="2" y="110"/>
                </a:cxn>
                <a:cxn ang="0">
                  <a:pos x="4" y="96"/>
                </a:cxn>
                <a:cxn ang="0">
                  <a:pos x="8" y="66"/>
                </a:cxn>
              </a:cxnLst>
              <a:rect l="0" t="0" r="r" b="b"/>
              <a:pathLst>
                <a:path w="398" h="170">
                  <a:moveTo>
                    <a:pt x="8" y="58"/>
                  </a:moveTo>
                  <a:lnTo>
                    <a:pt x="8" y="58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20" y="58"/>
                  </a:lnTo>
                  <a:lnTo>
                    <a:pt x="22" y="5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8" y="42"/>
                  </a:lnTo>
                  <a:lnTo>
                    <a:pt x="46" y="46"/>
                  </a:lnTo>
                  <a:lnTo>
                    <a:pt x="42" y="52"/>
                  </a:lnTo>
                  <a:lnTo>
                    <a:pt x="68" y="78"/>
                  </a:lnTo>
                  <a:lnTo>
                    <a:pt x="90" y="72"/>
                  </a:lnTo>
                  <a:lnTo>
                    <a:pt x="116" y="90"/>
                  </a:lnTo>
                  <a:lnTo>
                    <a:pt x="124" y="78"/>
                  </a:lnTo>
                  <a:lnTo>
                    <a:pt x="162" y="100"/>
                  </a:lnTo>
                  <a:lnTo>
                    <a:pt x="162" y="100"/>
                  </a:lnTo>
                  <a:lnTo>
                    <a:pt x="168" y="96"/>
                  </a:lnTo>
                  <a:lnTo>
                    <a:pt x="170" y="90"/>
                  </a:lnTo>
                  <a:lnTo>
                    <a:pt x="174" y="82"/>
                  </a:lnTo>
                  <a:lnTo>
                    <a:pt x="174" y="72"/>
                  </a:lnTo>
                  <a:lnTo>
                    <a:pt x="172" y="58"/>
                  </a:lnTo>
                  <a:lnTo>
                    <a:pt x="164" y="40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0" y="16"/>
                  </a:lnTo>
                  <a:lnTo>
                    <a:pt x="148" y="10"/>
                  </a:lnTo>
                  <a:lnTo>
                    <a:pt x="150" y="6"/>
                  </a:lnTo>
                  <a:lnTo>
                    <a:pt x="152" y="2"/>
                  </a:lnTo>
                  <a:lnTo>
                    <a:pt x="156" y="2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2" y="4"/>
                  </a:lnTo>
                  <a:lnTo>
                    <a:pt x="180" y="6"/>
                  </a:lnTo>
                  <a:lnTo>
                    <a:pt x="186" y="8"/>
                  </a:lnTo>
                  <a:lnTo>
                    <a:pt x="190" y="8"/>
                  </a:lnTo>
                  <a:lnTo>
                    <a:pt x="194" y="6"/>
                  </a:lnTo>
                  <a:lnTo>
                    <a:pt x="196" y="6"/>
                  </a:lnTo>
                  <a:lnTo>
                    <a:pt x="196" y="6"/>
                  </a:lnTo>
                  <a:lnTo>
                    <a:pt x="202" y="12"/>
                  </a:lnTo>
                  <a:lnTo>
                    <a:pt x="220" y="22"/>
                  </a:lnTo>
                  <a:lnTo>
                    <a:pt x="232" y="26"/>
                  </a:lnTo>
                  <a:lnTo>
                    <a:pt x="242" y="28"/>
                  </a:lnTo>
                  <a:lnTo>
                    <a:pt x="254" y="28"/>
                  </a:lnTo>
                  <a:lnTo>
                    <a:pt x="258" y="26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70" y="18"/>
                  </a:lnTo>
                  <a:lnTo>
                    <a:pt x="278" y="14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6" y="14"/>
                  </a:lnTo>
                  <a:lnTo>
                    <a:pt x="300" y="14"/>
                  </a:lnTo>
                  <a:lnTo>
                    <a:pt x="344" y="14"/>
                  </a:lnTo>
                  <a:lnTo>
                    <a:pt x="358" y="34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56" y="40"/>
                  </a:lnTo>
                  <a:lnTo>
                    <a:pt x="356" y="44"/>
                  </a:lnTo>
                  <a:lnTo>
                    <a:pt x="356" y="46"/>
                  </a:lnTo>
                  <a:lnTo>
                    <a:pt x="360" y="48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4" y="68"/>
                  </a:lnTo>
                  <a:lnTo>
                    <a:pt x="368" y="74"/>
                  </a:lnTo>
                  <a:lnTo>
                    <a:pt x="370" y="82"/>
                  </a:lnTo>
                  <a:lnTo>
                    <a:pt x="382" y="84"/>
                  </a:lnTo>
                  <a:lnTo>
                    <a:pt x="382" y="84"/>
                  </a:lnTo>
                  <a:lnTo>
                    <a:pt x="386" y="86"/>
                  </a:lnTo>
                  <a:lnTo>
                    <a:pt x="394" y="88"/>
                  </a:lnTo>
                  <a:lnTo>
                    <a:pt x="398" y="90"/>
                  </a:lnTo>
                  <a:lnTo>
                    <a:pt x="398" y="94"/>
                  </a:lnTo>
                  <a:lnTo>
                    <a:pt x="396" y="96"/>
                  </a:lnTo>
                  <a:lnTo>
                    <a:pt x="390" y="100"/>
                  </a:lnTo>
                  <a:lnTo>
                    <a:pt x="390" y="100"/>
                  </a:lnTo>
                  <a:lnTo>
                    <a:pt x="380" y="104"/>
                  </a:lnTo>
                  <a:lnTo>
                    <a:pt x="372" y="110"/>
                  </a:lnTo>
                  <a:lnTo>
                    <a:pt x="368" y="116"/>
                  </a:lnTo>
                  <a:lnTo>
                    <a:pt x="356" y="112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50" y="126"/>
                  </a:lnTo>
                  <a:lnTo>
                    <a:pt x="346" y="128"/>
                  </a:lnTo>
                  <a:lnTo>
                    <a:pt x="342" y="130"/>
                  </a:lnTo>
                  <a:lnTo>
                    <a:pt x="338" y="130"/>
                  </a:lnTo>
                  <a:lnTo>
                    <a:pt x="332" y="128"/>
                  </a:lnTo>
                  <a:lnTo>
                    <a:pt x="324" y="124"/>
                  </a:lnTo>
                  <a:lnTo>
                    <a:pt x="324" y="124"/>
                  </a:lnTo>
                  <a:lnTo>
                    <a:pt x="316" y="130"/>
                  </a:lnTo>
                  <a:lnTo>
                    <a:pt x="310" y="136"/>
                  </a:lnTo>
                  <a:lnTo>
                    <a:pt x="308" y="140"/>
                  </a:lnTo>
                  <a:lnTo>
                    <a:pt x="264" y="118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2" y="112"/>
                  </a:lnTo>
                  <a:lnTo>
                    <a:pt x="244" y="110"/>
                  </a:lnTo>
                  <a:lnTo>
                    <a:pt x="238" y="112"/>
                  </a:lnTo>
                  <a:lnTo>
                    <a:pt x="230" y="114"/>
                  </a:lnTo>
                  <a:lnTo>
                    <a:pt x="222" y="118"/>
                  </a:lnTo>
                  <a:lnTo>
                    <a:pt x="214" y="124"/>
                  </a:lnTo>
                  <a:lnTo>
                    <a:pt x="214" y="124"/>
                  </a:lnTo>
                  <a:lnTo>
                    <a:pt x="214" y="126"/>
                  </a:lnTo>
                  <a:lnTo>
                    <a:pt x="214" y="128"/>
                  </a:lnTo>
                  <a:lnTo>
                    <a:pt x="210" y="130"/>
                  </a:lnTo>
                  <a:lnTo>
                    <a:pt x="198" y="132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0" y="146"/>
                  </a:lnTo>
                  <a:lnTo>
                    <a:pt x="160" y="140"/>
                  </a:lnTo>
                  <a:lnTo>
                    <a:pt x="160" y="140"/>
                  </a:lnTo>
                  <a:lnTo>
                    <a:pt x="152" y="136"/>
                  </a:lnTo>
                  <a:lnTo>
                    <a:pt x="142" y="134"/>
                  </a:lnTo>
                  <a:lnTo>
                    <a:pt x="134" y="136"/>
                  </a:lnTo>
                  <a:lnTo>
                    <a:pt x="132" y="138"/>
                  </a:lnTo>
                  <a:lnTo>
                    <a:pt x="130" y="140"/>
                  </a:lnTo>
                  <a:lnTo>
                    <a:pt x="130" y="140"/>
                  </a:lnTo>
                  <a:lnTo>
                    <a:pt x="128" y="146"/>
                  </a:lnTo>
                  <a:lnTo>
                    <a:pt x="124" y="152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18" y="156"/>
                  </a:lnTo>
                  <a:lnTo>
                    <a:pt x="114" y="156"/>
                  </a:lnTo>
                  <a:lnTo>
                    <a:pt x="106" y="158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0" y="168"/>
                  </a:lnTo>
                  <a:lnTo>
                    <a:pt x="84" y="170"/>
                  </a:lnTo>
                  <a:lnTo>
                    <a:pt x="76" y="170"/>
                  </a:lnTo>
                  <a:lnTo>
                    <a:pt x="66" y="166"/>
                  </a:lnTo>
                  <a:lnTo>
                    <a:pt x="54" y="160"/>
                  </a:lnTo>
                  <a:lnTo>
                    <a:pt x="46" y="152"/>
                  </a:lnTo>
                  <a:lnTo>
                    <a:pt x="38" y="146"/>
                  </a:lnTo>
                  <a:lnTo>
                    <a:pt x="34" y="140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0" y="128"/>
                  </a:lnTo>
                  <a:lnTo>
                    <a:pt x="26" y="126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8" y="120"/>
                  </a:lnTo>
                  <a:lnTo>
                    <a:pt x="4" y="116"/>
                  </a:lnTo>
                  <a:lnTo>
                    <a:pt x="2" y="110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6" y="92"/>
                  </a:lnTo>
                  <a:lnTo>
                    <a:pt x="8" y="78"/>
                  </a:lnTo>
                  <a:lnTo>
                    <a:pt x="8" y="66"/>
                  </a:lnTo>
                  <a:lnTo>
                    <a:pt x="8" y="58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3" name="Freeform 23"/>
            <p:cNvSpPr>
              <a:spLocks/>
            </p:cNvSpPr>
            <p:nvPr/>
          </p:nvSpPr>
          <p:spPr bwMode="auto">
            <a:xfrm>
              <a:off x="2676" y="2686"/>
              <a:ext cx="254" cy="62"/>
            </a:xfrm>
            <a:custGeom>
              <a:avLst/>
              <a:gdLst/>
              <a:ahLst/>
              <a:cxnLst>
                <a:cxn ang="0">
                  <a:pos x="254" y="4"/>
                </a:cxn>
                <a:cxn ang="0">
                  <a:pos x="254" y="4"/>
                </a:cxn>
                <a:cxn ang="0">
                  <a:pos x="254" y="12"/>
                </a:cxn>
                <a:cxn ang="0">
                  <a:pos x="250" y="26"/>
                </a:cxn>
                <a:cxn ang="0">
                  <a:pos x="248" y="30"/>
                </a:cxn>
                <a:cxn ang="0">
                  <a:pos x="246" y="32"/>
                </a:cxn>
                <a:cxn ang="0">
                  <a:pos x="242" y="28"/>
                </a:cxn>
                <a:cxn ang="0">
                  <a:pos x="238" y="18"/>
                </a:cxn>
                <a:cxn ang="0">
                  <a:pos x="238" y="18"/>
                </a:cxn>
                <a:cxn ang="0">
                  <a:pos x="236" y="14"/>
                </a:cxn>
                <a:cxn ang="0">
                  <a:pos x="232" y="8"/>
                </a:cxn>
                <a:cxn ang="0">
                  <a:pos x="228" y="6"/>
                </a:cxn>
                <a:cxn ang="0">
                  <a:pos x="226" y="6"/>
                </a:cxn>
                <a:cxn ang="0">
                  <a:pos x="222" y="8"/>
                </a:cxn>
                <a:cxn ang="0">
                  <a:pos x="220" y="16"/>
                </a:cxn>
                <a:cxn ang="0">
                  <a:pos x="220" y="16"/>
                </a:cxn>
                <a:cxn ang="0">
                  <a:pos x="218" y="30"/>
                </a:cxn>
                <a:cxn ang="0">
                  <a:pos x="218" y="38"/>
                </a:cxn>
                <a:cxn ang="0">
                  <a:pos x="216" y="40"/>
                </a:cxn>
                <a:cxn ang="0">
                  <a:pos x="212" y="40"/>
                </a:cxn>
                <a:cxn ang="0">
                  <a:pos x="192" y="42"/>
                </a:cxn>
                <a:cxn ang="0">
                  <a:pos x="192" y="42"/>
                </a:cxn>
                <a:cxn ang="0">
                  <a:pos x="170" y="42"/>
                </a:cxn>
                <a:cxn ang="0">
                  <a:pos x="158" y="40"/>
                </a:cxn>
                <a:cxn ang="0">
                  <a:pos x="152" y="42"/>
                </a:cxn>
                <a:cxn ang="0">
                  <a:pos x="148" y="44"/>
                </a:cxn>
                <a:cxn ang="0">
                  <a:pos x="140" y="58"/>
                </a:cxn>
                <a:cxn ang="0">
                  <a:pos x="140" y="58"/>
                </a:cxn>
                <a:cxn ang="0">
                  <a:pos x="138" y="60"/>
                </a:cxn>
                <a:cxn ang="0">
                  <a:pos x="134" y="62"/>
                </a:cxn>
                <a:cxn ang="0">
                  <a:pos x="132" y="62"/>
                </a:cxn>
                <a:cxn ang="0">
                  <a:pos x="128" y="60"/>
                </a:cxn>
                <a:cxn ang="0">
                  <a:pos x="124" y="56"/>
                </a:cxn>
                <a:cxn ang="0">
                  <a:pos x="120" y="48"/>
                </a:cxn>
                <a:cxn ang="0">
                  <a:pos x="120" y="48"/>
                </a:cxn>
                <a:cxn ang="0">
                  <a:pos x="110" y="32"/>
                </a:cxn>
                <a:cxn ang="0">
                  <a:pos x="104" y="20"/>
                </a:cxn>
                <a:cxn ang="0">
                  <a:pos x="100" y="16"/>
                </a:cxn>
                <a:cxn ang="0">
                  <a:pos x="96" y="14"/>
                </a:cxn>
                <a:cxn ang="0">
                  <a:pos x="90" y="12"/>
                </a:cxn>
                <a:cxn ang="0">
                  <a:pos x="82" y="10"/>
                </a:cxn>
                <a:cxn ang="0">
                  <a:pos x="82" y="10"/>
                </a:cxn>
                <a:cxn ang="0">
                  <a:pos x="70" y="12"/>
                </a:cxn>
                <a:cxn ang="0">
                  <a:pos x="60" y="14"/>
                </a:cxn>
                <a:cxn ang="0">
                  <a:pos x="56" y="14"/>
                </a:cxn>
                <a:cxn ang="0">
                  <a:pos x="52" y="12"/>
                </a:cxn>
                <a:cxn ang="0">
                  <a:pos x="48" y="10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28" y="6"/>
                </a:cxn>
                <a:cxn ang="0">
                  <a:pos x="22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16" y="28"/>
                </a:cxn>
                <a:cxn ang="0">
                  <a:pos x="10" y="32"/>
                </a:cxn>
                <a:cxn ang="0">
                  <a:pos x="6" y="34"/>
                </a:cxn>
                <a:cxn ang="0">
                  <a:pos x="0" y="34"/>
                </a:cxn>
              </a:cxnLst>
              <a:rect l="0" t="0" r="r" b="b"/>
              <a:pathLst>
                <a:path w="254" h="62">
                  <a:moveTo>
                    <a:pt x="254" y="4"/>
                  </a:moveTo>
                  <a:lnTo>
                    <a:pt x="254" y="4"/>
                  </a:lnTo>
                  <a:lnTo>
                    <a:pt x="254" y="12"/>
                  </a:lnTo>
                  <a:lnTo>
                    <a:pt x="250" y="26"/>
                  </a:lnTo>
                  <a:lnTo>
                    <a:pt x="248" y="30"/>
                  </a:lnTo>
                  <a:lnTo>
                    <a:pt x="246" y="32"/>
                  </a:lnTo>
                  <a:lnTo>
                    <a:pt x="242" y="28"/>
                  </a:lnTo>
                  <a:lnTo>
                    <a:pt x="238" y="18"/>
                  </a:lnTo>
                  <a:lnTo>
                    <a:pt x="238" y="18"/>
                  </a:lnTo>
                  <a:lnTo>
                    <a:pt x="236" y="14"/>
                  </a:lnTo>
                  <a:lnTo>
                    <a:pt x="232" y="8"/>
                  </a:lnTo>
                  <a:lnTo>
                    <a:pt x="228" y="6"/>
                  </a:lnTo>
                  <a:lnTo>
                    <a:pt x="226" y="6"/>
                  </a:lnTo>
                  <a:lnTo>
                    <a:pt x="222" y="8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18" y="30"/>
                  </a:lnTo>
                  <a:lnTo>
                    <a:pt x="218" y="38"/>
                  </a:lnTo>
                  <a:lnTo>
                    <a:pt x="216" y="40"/>
                  </a:lnTo>
                  <a:lnTo>
                    <a:pt x="212" y="40"/>
                  </a:lnTo>
                  <a:lnTo>
                    <a:pt x="192" y="42"/>
                  </a:lnTo>
                  <a:lnTo>
                    <a:pt x="192" y="42"/>
                  </a:lnTo>
                  <a:lnTo>
                    <a:pt x="170" y="42"/>
                  </a:lnTo>
                  <a:lnTo>
                    <a:pt x="158" y="40"/>
                  </a:lnTo>
                  <a:lnTo>
                    <a:pt x="152" y="42"/>
                  </a:lnTo>
                  <a:lnTo>
                    <a:pt x="148" y="44"/>
                  </a:lnTo>
                  <a:lnTo>
                    <a:pt x="140" y="58"/>
                  </a:lnTo>
                  <a:lnTo>
                    <a:pt x="140" y="58"/>
                  </a:lnTo>
                  <a:lnTo>
                    <a:pt x="138" y="60"/>
                  </a:lnTo>
                  <a:lnTo>
                    <a:pt x="134" y="62"/>
                  </a:lnTo>
                  <a:lnTo>
                    <a:pt x="132" y="62"/>
                  </a:lnTo>
                  <a:lnTo>
                    <a:pt x="128" y="60"/>
                  </a:lnTo>
                  <a:lnTo>
                    <a:pt x="124" y="56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10" y="32"/>
                  </a:lnTo>
                  <a:lnTo>
                    <a:pt x="104" y="20"/>
                  </a:lnTo>
                  <a:lnTo>
                    <a:pt x="100" y="16"/>
                  </a:lnTo>
                  <a:lnTo>
                    <a:pt x="96" y="14"/>
                  </a:lnTo>
                  <a:lnTo>
                    <a:pt x="90" y="12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70" y="12"/>
                  </a:lnTo>
                  <a:lnTo>
                    <a:pt x="60" y="14"/>
                  </a:lnTo>
                  <a:lnTo>
                    <a:pt x="56" y="14"/>
                  </a:lnTo>
                  <a:lnTo>
                    <a:pt x="52" y="12"/>
                  </a:lnTo>
                  <a:lnTo>
                    <a:pt x="48" y="1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8" y="6"/>
                  </a:lnTo>
                  <a:lnTo>
                    <a:pt x="22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6" y="28"/>
                  </a:lnTo>
                  <a:lnTo>
                    <a:pt x="10" y="32"/>
                  </a:lnTo>
                  <a:lnTo>
                    <a:pt x="6" y="34"/>
                  </a:lnTo>
                  <a:lnTo>
                    <a:pt x="0" y="34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4" name="Freeform 24"/>
            <p:cNvSpPr>
              <a:spLocks/>
            </p:cNvSpPr>
            <p:nvPr/>
          </p:nvSpPr>
          <p:spPr bwMode="auto">
            <a:xfrm>
              <a:off x="2560" y="2550"/>
              <a:ext cx="184" cy="272"/>
            </a:xfrm>
            <a:custGeom>
              <a:avLst/>
              <a:gdLst/>
              <a:ahLst/>
              <a:cxnLst>
                <a:cxn ang="0">
                  <a:pos x="12" y="260"/>
                </a:cxn>
                <a:cxn ang="0">
                  <a:pos x="16" y="256"/>
                </a:cxn>
                <a:cxn ang="0">
                  <a:pos x="18" y="248"/>
                </a:cxn>
                <a:cxn ang="0">
                  <a:pos x="16" y="232"/>
                </a:cxn>
                <a:cxn ang="0">
                  <a:pos x="14" y="224"/>
                </a:cxn>
                <a:cxn ang="0">
                  <a:pos x="14" y="212"/>
                </a:cxn>
                <a:cxn ang="0">
                  <a:pos x="22" y="208"/>
                </a:cxn>
                <a:cxn ang="0">
                  <a:pos x="28" y="210"/>
                </a:cxn>
                <a:cxn ang="0">
                  <a:pos x="36" y="210"/>
                </a:cxn>
                <a:cxn ang="0">
                  <a:pos x="40" y="206"/>
                </a:cxn>
                <a:cxn ang="0">
                  <a:pos x="56" y="206"/>
                </a:cxn>
                <a:cxn ang="0">
                  <a:pos x="68" y="212"/>
                </a:cxn>
                <a:cxn ang="0">
                  <a:pos x="72" y="216"/>
                </a:cxn>
                <a:cxn ang="0">
                  <a:pos x="82" y="220"/>
                </a:cxn>
                <a:cxn ang="0">
                  <a:pos x="98" y="214"/>
                </a:cxn>
                <a:cxn ang="0">
                  <a:pos x="102" y="208"/>
                </a:cxn>
                <a:cxn ang="0">
                  <a:pos x="104" y="202"/>
                </a:cxn>
                <a:cxn ang="0">
                  <a:pos x="110" y="188"/>
                </a:cxn>
                <a:cxn ang="0">
                  <a:pos x="114" y="182"/>
                </a:cxn>
                <a:cxn ang="0">
                  <a:pos x="114" y="172"/>
                </a:cxn>
                <a:cxn ang="0">
                  <a:pos x="108" y="166"/>
                </a:cxn>
                <a:cxn ang="0">
                  <a:pos x="102" y="164"/>
                </a:cxn>
                <a:cxn ang="0">
                  <a:pos x="82" y="158"/>
                </a:cxn>
                <a:cxn ang="0">
                  <a:pos x="78" y="150"/>
                </a:cxn>
                <a:cxn ang="0">
                  <a:pos x="78" y="142"/>
                </a:cxn>
                <a:cxn ang="0">
                  <a:pos x="76" y="138"/>
                </a:cxn>
                <a:cxn ang="0">
                  <a:pos x="66" y="138"/>
                </a:cxn>
                <a:cxn ang="0">
                  <a:pos x="62" y="138"/>
                </a:cxn>
                <a:cxn ang="0">
                  <a:pos x="54" y="122"/>
                </a:cxn>
                <a:cxn ang="0">
                  <a:pos x="52" y="116"/>
                </a:cxn>
                <a:cxn ang="0">
                  <a:pos x="54" y="108"/>
                </a:cxn>
                <a:cxn ang="0">
                  <a:pos x="62" y="98"/>
                </a:cxn>
                <a:cxn ang="0">
                  <a:pos x="68" y="96"/>
                </a:cxn>
                <a:cxn ang="0">
                  <a:pos x="82" y="94"/>
                </a:cxn>
                <a:cxn ang="0">
                  <a:pos x="84" y="90"/>
                </a:cxn>
                <a:cxn ang="0">
                  <a:pos x="94" y="78"/>
                </a:cxn>
                <a:cxn ang="0">
                  <a:pos x="104" y="72"/>
                </a:cxn>
                <a:cxn ang="0">
                  <a:pos x="112" y="72"/>
                </a:cxn>
                <a:cxn ang="0">
                  <a:pos x="124" y="70"/>
                </a:cxn>
                <a:cxn ang="0">
                  <a:pos x="130" y="60"/>
                </a:cxn>
                <a:cxn ang="0">
                  <a:pos x="134" y="44"/>
                </a:cxn>
                <a:cxn ang="0">
                  <a:pos x="144" y="46"/>
                </a:cxn>
                <a:cxn ang="0">
                  <a:pos x="152" y="42"/>
                </a:cxn>
                <a:cxn ang="0">
                  <a:pos x="156" y="28"/>
                </a:cxn>
                <a:cxn ang="0">
                  <a:pos x="158" y="20"/>
                </a:cxn>
                <a:cxn ang="0">
                  <a:pos x="168" y="28"/>
                </a:cxn>
                <a:cxn ang="0">
                  <a:pos x="180" y="32"/>
                </a:cxn>
                <a:cxn ang="0">
                  <a:pos x="184" y="30"/>
                </a:cxn>
                <a:cxn ang="0">
                  <a:pos x="184" y="24"/>
                </a:cxn>
              </a:cxnLst>
              <a:rect l="0" t="0" r="r" b="b"/>
              <a:pathLst>
                <a:path w="184" h="272">
                  <a:moveTo>
                    <a:pt x="0" y="272"/>
                  </a:moveTo>
                  <a:lnTo>
                    <a:pt x="12" y="260"/>
                  </a:lnTo>
                  <a:lnTo>
                    <a:pt x="12" y="260"/>
                  </a:lnTo>
                  <a:lnTo>
                    <a:pt x="16" y="256"/>
                  </a:lnTo>
                  <a:lnTo>
                    <a:pt x="18" y="252"/>
                  </a:lnTo>
                  <a:lnTo>
                    <a:pt x="18" y="248"/>
                  </a:lnTo>
                  <a:lnTo>
                    <a:pt x="20" y="242"/>
                  </a:lnTo>
                  <a:lnTo>
                    <a:pt x="16" y="232"/>
                  </a:lnTo>
                  <a:lnTo>
                    <a:pt x="14" y="224"/>
                  </a:lnTo>
                  <a:lnTo>
                    <a:pt x="14" y="224"/>
                  </a:lnTo>
                  <a:lnTo>
                    <a:pt x="12" y="218"/>
                  </a:lnTo>
                  <a:lnTo>
                    <a:pt x="14" y="212"/>
                  </a:lnTo>
                  <a:lnTo>
                    <a:pt x="18" y="208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8" y="210"/>
                  </a:lnTo>
                  <a:lnTo>
                    <a:pt x="32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0" y="206"/>
                  </a:lnTo>
                  <a:lnTo>
                    <a:pt x="46" y="206"/>
                  </a:lnTo>
                  <a:lnTo>
                    <a:pt x="56" y="206"/>
                  </a:lnTo>
                  <a:lnTo>
                    <a:pt x="64" y="210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72" y="216"/>
                  </a:lnTo>
                  <a:lnTo>
                    <a:pt x="76" y="218"/>
                  </a:lnTo>
                  <a:lnTo>
                    <a:pt x="82" y="220"/>
                  </a:lnTo>
                  <a:lnTo>
                    <a:pt x="88" y="218"/>
                  </a:lnTo>
                  <a:lnTo>
                    <a:pt x="98" y="214"/>
                  </a:lnTo>
                  <a:lnTo>
                    <a:pt x="102" y="210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4" y="202"/>
                  </a:lnTo>
                  <a:lnTo>
                    <a:pt x="106" y="196"/>
                  </a:lnTo>
                  <a:lnTo>
                    <a:pt x="110" y="188"/>
                  </a:lnTo>
                  <a:lnTo>
                    <a:pt x="110" y="188"/>
                  </a:lnTo>
                  <a:lnTo>
                    <a:pt x="114" y="182"/>
                  </a:lnTo>
                  <a:lnTo>
                    <a:pt x="116" y="174"/>
                  </a:lnTo>
                  <a:lnTo>
                    <a:pt x="114" y="172"/>
                  </a:lnTo>
                  <a:lnTo>
                    <a:pt x="112" y="168"/>
                  </a:lnTo>
                  <a:lnTo>
                    <a:pt x="108" y="166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90" y="162"/>
                  </a:lnTo>
                  <a:lnTo>
                    <a:pt x="82" y="158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76" y="138"/>
                  </a:lnTo>
                  <a:lnTo>
                    <a:pt x="72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2" y="138"/>
                  </a:lnTo>
                  <a:lnTo>
                    <a:pt x="60" y="136"/>
                  </a:lnTo>
                  <a:lnTo>
                    <a:pt x="54" y="122"/>
                  </a:lnTo>
                  <a:lnTo>
                    <a:pt x="54" y="122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4" y="108"/>
                  </a:lnTo>
                  <a:lnTo>
                    <a:pt x="56" y="104"/>
                  </a:lnTo>
                  <a:lnTo>
                    <a:pt x="62" y="9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4" y="90"/>
                  </a:lnTo>
                  <a:lnTo>
                    <a:pt x="90" y="82"/>
                  </a:lnTo>
                  <a:lnTo>
                    <a:pt x="94" y="78"/>
                  </a:lnTo>
                  <a:lnTo>
                    <a:pt x="98" y="74"/>
                  </a:lnTo>
                  <a:lnTo>
                    <a:pt x="104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8" y="72"/>
                  </a:lnTo>
                  <a:lnTo>
                    <a:pt x="124" y="70"/>
                  </a:lnTo>
                  <a:lnTo>
                    <a:pt x="128" y="64"/>
                  </a:lnTo>
                  <a:lnTo>
                    <a:pt x="130" y="60"/>
                  </a:lnTo>
                  <a:lnTo>
                    <a:pt x="134" y="48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44" y="46"/>
                  </a:lnTo>
                  <a:lnTo>
                    <a:pt x="148" y="46"/>
                  </a:lnTo>
                  <a:lnTo>
                    <a:pt x="152" y="42"/>
                  </a:lnTo>
                  <a:lnTo>
                    <a:pt x="156" y="38"/>
                  </a:lnTo>
                  <a:lnTo>
                    <a:pt x="156" y="28"/>
                  </a:lnTo>
                  <a:lnTo>
                    <a:pt x="156" y="24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68" y="28"/>
                  </a:lnTo>
                  <a:lnTo>
                    <a:pt x="174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2" y="0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5" name="Freeform 25"/>
            <p:cNvSpPr>
              <a:spLocks/>
            </p:cNvSpPr>
            <p:nvPr/>
          </p:nvSpPr>
          <p:spPr bwMode="auto">
            <a:xfrm>
              <a:off x="2612" y="2532"/>
              <a:ext cx="346" cy="216"/>
            </a:xfrm>
            <a:custGeom>
              <a:avLst/>
              <a:gdLst/>
              <a:ahLst/>
              <a:cxnLst>
                <a:cxn ang="0">
                  <a:pos x="312" y="158"/>
                </a:cxn>
                <a:cxn ang="0">
                  <a:pos x="314" y="148"/>
                </a:cxn>
                <a:cxn ang="0">
                  <a:pos x="326" y="146"/>
                </a:cxn>
                <a:cxn ang="0">
                  <a:pos x="336" y="152"/>
                </a:cxn>
                <a:cxn ang="0">
                  <a:pos x="344" y="146"/>
                </a:cxn>
                <a:cxn ang="0">
                  <a:pos x="314" y="118"/>
                </a:cxn>
                <a:cxn ang="0">
                  <a:pos x="286" y="112"/>
                </a:cxn>
                <a:cxn ang="0">
                  <a:pos x="276" y="104"/>
                </a:cxn>
                <a:cxn ang="0">
                  <a:pos x="276" y="98"/>
                </a:cxn>
                <a:cxn ang="0">
                  <a:pos x="288" y="86"/>
                </a:cxn>
                <a:cxn ang="0">
                  <a:pos x="286" y="76"/>
                </a:cxn>
                <a:cxn ang="0">
                  <a:pos x="300" y="54"/>
                </a:cxn>
                <a:cxn ang="0">
                  <a:pos x="296" y="38"/>
                </a:cxn>
                <a:cxn ang="0">
                  <a:pos x="276" y="22"/>
                </a:cxn>
                <a:cxn ang="0">
                  <a:pos x="272" y="12"/>
                </a:cxn>
                <a:cxn ang="0">
                  <a:pos x="246" y="4"/>
                </a:cxn>
                <a:cxn ang="0">
                  <a:pos x="218" y="2"/>
                </a:cxn>
                <a:cxn ang="0">
                  <a:pos x="214" y="6"/>
                </a:cxn>
                <a:cxn ang="0">
                  <a:pos x="204" y="22"/>
                </a:cxn>
                <a:cxn ang="0">
                  <a:pos x="198" y="22"/>
                </a:cxn>
                <a:cxn ang="0">
                  <a:pos x="178" y="32"/>
                </a:cxn>
                <a:cxn ang="0">
                  <a:pos x="162" y="36"/>
                </a:cxn>
                <a:cxn ang="0">
                  <a:pos x="130" y="18"/>
                </a:cxn>
                <a:cxn ang="0">
                  <a:pos x="132" y="42"/>
                </a:cxn>
                <a:cxn ang="0">
                  <a:pos x="130" y="50"/>
                </a:cxn>
                <a:cxn ang="0">
                  <a:pos x="116" y="46"/>
                </a:cxn>
                <a:cxn ang="0">
                  <a:pos x="106" y="42"/>
                </a:cxn>
                <a:cxn ang="0">
                  <a:pos x="102" y="60"/>
                </a:cxn>
                <a:cxn ang="0">
                  <a:pos x="84" y="62"/>
                </a:cxn>
                <a:cxn ang="0">
                  <a:pos x="80" y="78"/>
                </a:cxn>
                <a:cxn ang="0">
                  <a:pos x="66" y="90"/>
                </a:cxn>
                <a:cxn ang="0">
                  <a:pos x="54" y="90"/>
                </a:cxn>
                <a:cxn ang="0">
                  <a:pos x="38" y="100"/>
                </a:cxn>
                <a:cxn ang="0">
                  <a:pos x="30" y="112"/>
                </a:cxn>
                <a:cxn ang="0">
                  <a:pos x="16" y="114"/>
                </a:cxn>
                <a:cxn ang="0">
                  <a:pos x="2" y="126"/>
                </a:cxn>
                <a:cxn ang="0">
                  <a:pos x="2" y="140"/>
                </a:cxn>
                <a:cxn ang="0">
                  <a:pos x="12" y="156"/>
                </a:cxn>
                <a:cxn ang="0">
                  <a:pos x="20" y="156"/>
                </a:cxn>
                <a:cxn ang="0">
                  <a:pos x="28" y="160"/>
                </a:cxn>
                <a:cxn ang="0">
                  <a:pos x="26" y="170"/>
                </a:cxn>
                <a:cxn ang="0">
                  <a:pos x="50" y="182"/>
                </a:cxn>
                <a:cxn ang="0">
                  <a:pos x="64" y="188"/>
                </a:cxn>
                <a:cxn ang="0">
                  <a:pos x="70" y="188"/>
                </a:cxn>
                <a:cxn ang="0">
                  <a:pos x="84" y="176"/>
                </a:cxn>
                <a:cxn ang="0">
                  <a:pos x="88" y="168"/>
                </a:cxn>
                <a:cxn ang="0">
                  <a:pos x="98" y="154"/>
                </a:cxn>
                <a:cxn ang="0">
                  <a:pos x="106" y="158"/>
                </a:cxn>
                <a:cxn ang="0">
                  <a:pos x="120" y="168"/>
                </a:cxn>
                <a:cxn ang="0">
                  <a:pos x="146" y="164"/>
                </a:cxn>
                <a:cxn ang="0">
                  <a:pos x="160" y="168"/>
                </a:cxn>
                <a:cxn ang="0">
                  <a:pos x="176" y="186"/>
                </a:cxn>
                <a:cxn ang="0">
                  <a:pos x="188" y="210"/>
                </a:cxn>
                <a:cxn ang="0">
                  <a:pos x="200" y="216"/>
                </a:cxn>
                <a:cxn ang="0">
                  <a:pos x="204" y="212"/>
                </a:cxn>
                <a:cxn ang="0">
                  <a:pos x="222" y="194"/>
                </a:cxn>
                <a:cxn ang="0">
                  <a:pos x="256" y="196"/>
                </a:cxn>
                <a:cxn ang="0">
                  <a:pos x="282" y="192"/>
                </a:cxn>
                <a:cxn ang="0">
                  <a:pos x="284" y="170"/>
                </a:cxn>
                <a:cxn ang="0">
                  <a:pos x="292" y="160"/>
                </a:cxn>
                <a:cxn ang="0">
                  <a:pos x="302" y="172"/>
                </a:cxn>
                <a:cxn ang="0">
                  <a:pos x="310" y="186"/>
                </a:cxn>
                <a:cxn ang="0">
                  <a:pos x="318" y="166"/>
                </a:cxn>
              </a:cxnLst>
              <a:rect l="0" t="0" r="r" b="b"/>
              <a:pathLst>
                <a:path w="346" h="216">
                  <a:moveTo>
                    <a:pt x="318" y="158"/>
                  </a:moveTo>
                  <a:lnTo>
                    <a:pt x="318" y="158"/>
                  </a:lnTo>
                  <a:lnTo>
                    <a:pt x="312" y="158"/>
                  </a:lnTo>
                  <a:lnTo>
                    <a:pt x="312" y="158"/>
                  </a:lnTo>
                  <a:lnTo>
                    <a:pt x="312" y="152"/>
                  </a:lnTo>
                  <a:lnTo>
                    <a:pt x="314" y="148"/>
                  </a:lnTo>
                  <a:lnTo>
                    <a:pt x="318" y="146"/>
                  </a:lnTo>
                  <a:lnTo>
                    <a:pt x="324" y="144"/>
                  </a:lnTo>
                  <a:lnTo>
                    <a:pt x="326" y="146"/>
                  </a:lnTo>
                  <a:lnTo>
                    <a:pt x="326" y="146"/>
                  </a:lnTo>
                  <a:lnTo>
                    <a:pt x="332" y="150"/>
                  </a:lnTo>
                  <a:lnTo>
                    <a:pt x="336" y="152"/>
                  </a:lnTo>
                  <a:lnTo>
                    <a:pt x="340" y="152"/>
                  </a:lnTo>
                  <a:lnTo>
                    <a:pt x="342" y="150"/>
                  </a:lnTo>
                  <a:lnTo>
                    <a:pt x="344" y="146"/>
                  </a:lnTo>
                  <a:lnTo>
                    <a:pt x="346" y="144"/>
                  </a:lnTo>
                  <a:lnTo>
                    <a:pt x="342" y="130"/>
                  </a:lnTo>
                  <a:lnTo>
                    <a:pt x="314" y="118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86" y="112"/>
                  </a:lnTo>
                  <a:lnTo>
                    <a:pt x="280" y="110"/>
                  </a:lnTo>
                  <a:lnTo>
                    <a:pt x="276" y="108"/>
                  </a:lnTo>
                  <a:lnTo>
                    <a:pt x="276" y="104"/>
                  </a:lnTo>
                  <a:lnTo>
                    <a:pt x="276" y="100"/>
                  </a:lnTo>
                  <a:lnTo>
                    <a:pt x="276" y="98"/>
                  </a:lnTo>
                  <a:lnTo>
                    <a:pt x="276" y="98"/>
                  </a:lnTo>
                  <a:lnTo>
                    <a:pt x="282" y="94"/>
                  </a:lnTo>
                  <a:lnTo>
                    <a:pt x="286" y="90"/>
                  </a:lnTo>
                  <a:lnTo>
                    <a:pt x="288" y="86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86" y="76"/>
                  </a:lnTo>
                  <a:lnTo>
                    <a:pt x="296" y="62"/>
                  </a:lnTo>
                  <a:lnTo>
                    <a:pt x="296" y="62"/>
                  </a:lnTo>
                  <a:lnTo>
                    <a:pt x="300" y="54"/>
                  </a:lnTo>
                  <a:lnTo>
                    <a:pt x="300" y="48"/>
                  </a:lnTo>
                  <a:lnTo>
                    <a:pt x="300" y="42"/>
                  </a:lnTo>
                  <a:lnTo>
                    <a:pt x="296" y="38"/>
                  </a:lnTo>
                  <a:lnTo>
                    <a:pt x="290" y="32"/>
                  </a:lnTo>
                  <a:lnTo>
                    <a:pt x="288" y="30"/>
                  </a:lnTo>
                  <a:lnTo>
                    <a:pt x="276" y="22"/>
                  </a:lnTo>
                  <a:lnTo>
                    <a:pt x="278" y="12"/>
                  </a:lnTo>
                  <a:lnTo>
                    <a:pt x="278" y="12"/>
                  </a:lnTo>
                  <a:lnTo>
                    <a:pt x="272" y="12"/>
                  </a:lnTo>
                  <a:lnTo>
                    <a:pt x="264" y="10"/>
                  </a:lnTo>
                  <a:lnTo>
                    <a:pt x="246" y="4"/>
                  </a:lnTo>
                  <a:lnTo>
                    <a:pt x="246" y="4"/>
                  </a:lnTo>
                  <a:lnTo>
                    <a:pt x="236" y="2"/>
                  </a:lnTo>
                  <a:lnTo>
                    <a:pt x="226" y="0"/>
                  </a:lnTo>
                  <a:lnTo>
                    <a:pt x="218" y="2"/>
                  </a:lnTo>
                  <a:lnTo>
                    <a:pt x="216" y="4"/>
                  </a:lnTo>
                  <a:lnTo>
                    <a:pt x="214" y="6"/>
                  </a:lnTo>
                  <a:lnTo>
                    <a:pt x="214" y="6"/>
                  </a:lnTo>
                  <a:lnTo>
                    <a:pt x="212" y="12"/>
                  </a:lnTo>
                  <a:lnTo>
                    <a:pt x="208" y="18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202" y="22"/>
                  </a:lnTo>
                  <a:lnTo>
                    <a:pt x="198" y="22"/>
                  </a:lnTo>
                  <a:lnTo>
                    <a:pt x="190" y="24"/>
                  </a:lnTo>
                  <a:lnTo>
                    <a:pt x="178" y="32"/>
                  </a:lnTo>
                  <a:lnTo>
                    <a:pt x="178" y="32"/>
                  </a:lnTo>
                  <a:lnTo>
                    <a:pt x="172" y="34"/>
                  </a:lnTo>
                  <a:lnTo>
                    <a:pt x="168" y="36"/>
                  </a:lnTo>
                  <a:lnTo>
                    <a:pt x="162" y="36"/>
                  </a:lnTo>
                  <a:lnTo>
                    <a:pt x="154" y="34"/>
                  </a:lnTo>
                  <a:lnTo>
                    <a:pt x="142" y="2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2" y="42"/>
                  </a:lnTo>
                  <a:lnTo>
                    <a:pt x="132" y="42"/>
                  </a:lnTo>
                  <a:lnTo>
                    <a:pt x="132" y="46"/>
                  </a:lnTo>
                  <a:lnTo>
                    <a:pt x="132" y="48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4" y="48"/>
                  </a:lnTo>
                  <a:lnTo>
                    <a:pt x="116" y="46"/>
                  </a:lnTo>
                  <a:lnTo>
                    <a:pt x="108" y="38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6"/>
                  </a:lnTo>
                  <a:lnTo>
                    <a:pt x="104" y="56"/>
                  </a:lnTo>
                  <a:lnTo>
                    <a:pt x="102" y="60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2" y="66"/>
                  </a:lnTo>
                  <a:lnTo>
                    <a:pt x="80" y="78"/>
                  </a:lnTo>
                  <a:lnTo>
                    <a:pt x="76" y="82"/>
                  </a:lnTo>
                  <a:lnTo>
                    <a:pt x="72" y="88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4" y="90"/>
                  </a:lnTo>
                  <a:lnTo>
                    <a:pt x="48" y="92"/>
                  </a:lnTo>
                  <a:lnTo>
                    <a:pt x="42" y="96"/>
                  </a:lnTo>
                  <a:lnTo>
                    <a:pt x="38" y="100"/>
                  </a:lnTo>
                  <a:lnTo>
                    <a:pt x="32" y="108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24" y="112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0" y="116"/>
                  </a:lnTo>
                  <a:lnTo>
                    <a:pt x="4" y="122"/>
                  </a:lnTo>
                  <a:lnTo>
                    <a:pt x="2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8" y="154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20" y="156"/>
                  </a:lnTo>
                  <a:lnTo>
                    <a:pt x="24" y="156"/>
                  </a:lnTo>
                  <a:lnTo>
                    <a:pt x="26" y="158"/>
                  </a:lnTo>
                  <a:lnTo>
                    <a:pt x="28" y="160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70"/>
                  </a:lnTo>
                  <a:lnTo>
                    <a:pt x="30" y="176"/>
                  </a:lnTo>
                  <a:lnTo>
                    <a:pt x="38" y="180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8" y="184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70" y="188"/>
                  </a:lnTo>
                  <a:lnTo>
                    <a:pt x="74" y="186"/>
                  </a:lnTo>
                  <a:lnTo>
                    <a:pt x="82" y="182"/>
                  </a:lnTo>
                  <a:lnTo>
                    <a:pt x="84" y="176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88" y="168"/>
                  </a:lnTo>
                  <a:lnTo>
                    <a:pt x="92" y="160"/>
                  </a:lnTo>
                  <a:lnTo>
                    <a:pt x="96" y="156"/>
                  </a:lnTo>
                  <a:lnTo>
                    <a:pt x="98" y="154"/>
                  </a:lnTo>
                  <a:lnTo>
                    <a:pt x="102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12" y="164"/>
                  </a:lnTo>
                  <a:lnTo>
                    <a:pt x="116" y="166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34" y="166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54" y="166"/>
                  </a:lnTo>
                  <a:lnTo>
                    <a:pt x="160" y="168"/>
                  </a:lnTo>
                  <a:lnTo>
                    <a:pt x="164" y="170"/>
                  </a:lnTo>
                  <a:lnTo>
                    <a:pt x="168" y="174"/>
                  </a:lnTo>
                  <a:lnTo>
                    <a:pt x="176" y="186"/>
                  </a:lnTo>
                  <a:lnTo>
                    <a:pt x="184" y="202"/>
                  </a:lnTo>
                  <a:lnTo>
                    <a:pt x="184" y="202"/>
                  </a:lnTo>
                  <a:lnTo>
                    <a:pt x="188" y="210"/>
                  </a:lnTo>
                  <a:lnTo>
                    <a:pt x="194" y="214"/>
                  </a:lnTo>
                  <a:lnTo>
                    <a:pt x="196" y="216"/>
                  </a:lnTo>
                  <a:lnTo>
                    <a:pt x="200" y="216"/>
                  </a:lnTo>
                  <a:lnTo>
                    <a:pt x="202" y="214"/>
                  </a:lnTo>
                  <a:lnTo>
                    <a:pt x="204" y="212"/>
                  </a:lnTo>
                  <a:lnTo>
                    <a:pt x="204" y="212"/>
                  </a:lnTo>
                  <a:lnTo>
                    <a:pt x="212" y="198"/>
                  </a:lnTo>
                  <a:lnTo>
                    <a:pt x="218" y="196"/>
                  </a:lnTo>
                  <a:lnTo>
                    <a:pt x="222" y="194"/>
                  </a:lnTo>
                  <a:lnTo>
                    <a:pt x="234" y="196"/>
                  </a:lnTo>
                  <a:lnTo>
                    <a:pt x="256" y="196"/>
                  </a:lnTo>
                  <a:lnTo>
                    <a:pt x="256" y="196"/>
                  </a:lnTo>
                  <a:lnTo>
                    <a:pt x="276" y="194"/>
                  </a:lnTo>
                  <a:lnTo>
                    <a:pt x="280" y="194"/>
                  </a:lnTo>
                  <a:lnTo>
                    <a:pt x="282" y="192"/>
                  </a:lnTo>
                  <a:lnTo>
                    <a:pt x="282" y="184"/>
                  </a:lnTo>
                  <a:lnTo>
                    <a:pt x="284" y="170"/>
                  </a:lnTo>
                  <a:lnTo>
                    <a:pt x="284" y="170"/>
                  </a:lnTo>
                  <a:lnTo>
                    <a:pt x="288" y="162"/>
                  </a:lnTo>
                  <a:lnTo>
                    <a:pt x="290" y="160"/>
                  </a:lnTo>
                  <a:lnTo>
                    <a:pt x="292" y="160"/>
                  </a:lnTo>
                  <a:lnTo>
                    <a:pt x="296" y="162"/>
                  </a:lnTo>
                  <a:lnTo>
                    <a:pt x="300" y="168"/>
                  </a:lnTo>
                  <a:lnTo>
                    <a:pt x="302" y="172"/>
                  </a:lnTo>
                  <a:lnTo>
                    <a:pt x="302" y="172"/>
                  </a:lnTo>
                  <a:lnTo>
                    <a:pt x="306" y="182"/>
                  </a:lnTo>
                  <a:lnTo>
                    <a:pt x="310" y="186"/>
                  </a:lnTo>
                  <a:lnTo>
                    <a:pt x="312" y="184"/>
                  </a:lnTo>
                  <a:lnTo>
                    <a:pt x="316" y="180"/>
                  </a:lnTo>
                  <a:lnTo>
                    <a:pt x="318" y="166"/>
                  </a:lnTo>
                  <a:lnTo>
                    <a:pt x="318" y="158"/>
                  </a:lnTo>
                  <a:lnTo>
                    <a:pt x="318" y="158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6" name="Freeform 26"/>
            <p:cNvSpPr>
              <a:spLocks/>
            </p:cNvSpPr>
            <p:nvPr/>
          </p:nvSpPr>
          <p:spPr bwMode="auto">
            <a:xfrm>
              <a:off x="2476" y="2656"/>
              <a:ext cx="220" cy="30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2" y="0"/>
                </a:cxn>
                <a:cxn ang="0">
                  <a:pos x="28" y="6"/>
                </a:cxn>
                <a:cxn ang="0">
                  <a:pos x="44" y="14"/>
                </a:cxn>
                <a:cxn ang="0">
                  <a:pos x="48" y="28"/>
                </a:cxn>
                <a:cxn ang="0">
                  <a:pos x="54" y="42"/>
                </a:cxn>
                <a:cxn ang="0">
                  <a:pos x="52" y="50"/>
                </a:cxn>
                <a:cxn ang="0">
                  <a:pos x="42" y="52"/>
                </a:cxn>
                <a:cxn ang="0">
                  <a:pos x="42" y="50"/>
                </a:cxn>
                <a:cxn ang="0">
                  <a:pos x="38" y="56"/>
                </a:cxn>
                <a:cxn ang="0">
                  <a:pos x="38" y="102"/>
                </a:cxn>
                <a:cxn ang="0">
                  <a:pos x="34" y="110"/>
                </a:cxn>
                <a:cxn ang="0">
                  <a:pos x="26" y="134"/>
                </a:cxn>
                <a:cxn ang="0">
                  <a:pos x="28" y="142"/>
                </a:cxn>
                <a:cxn ang="0">
                  <a:pos x="38" y="140"/>
                </a:cxn>
                <a:cxn ang="0">
                  <a:pos x="42" y="138"/>
                </a:cxn>
                <a:cxn ang="0">
                  <a:pos x="52" y="134"/>
                </a:cxn>
                <a:cxn ang="0">
                  <a:pos x="64" y="140"/>
                </a:cxn>
                <a:cxn ang="0">
                  <a:pos x="68" y="146"/>
                </a:cxn>
                <a:cxn ang="0">
                  <a:pos x="86" y="170"/>
                </a:cxn>
                <a:cxn ang="0">
                  <a:pos x="102" y="184"/>
                </a:cxn>
                <a:cxn ang="0">
                  <a:pos x="128" y="192"/>
                </a:cxn>
                <a:cxn ang="0">
                  <a:pos x="146" y="192"/>
                </a:cxn>
                <a:cxn ang="0">
                  <a:pos x="156" y="194"/>
                </a:cxn>
                <a:cxn ang="0">
                  <a:pos x="168" y="206"/>
                </a:cxn>
                <a:cxn ang="0">
                  <a:pos x="170" y="212"/>
                </a:cxn>
                <a:cxn ang="0">
                  <a:pos x="178" y="240"/>
                </a:cxn>
                <a:cxn ang="0">
                  <a:pos x="188" y="250"/>
                </a:cxn>
                <a:cxn ang="0">
                  <a:pos x="206" y="258"/>
                </a:cxn>
                <a:cxn ang="0">
                  <a:pos x="208" y="258"/>
                </a:cxn>
                <a:cxn ang="0">
                  <a:pos x="218" y="262"/>
                </a:cxn>
                <a:cxn ang="0">
                  <a:pos x="220" y="274"/>
                </a:cxn>
                <a:cxn ang="0">
                  <a:pos x="220" y="284"/>
                </a:cxn>
                <a:cxn ang="0">
                  <a:pos x="214" y="298"/>
                </a:cxn>
                <a:cxn ang="0">
                  <a:pos x="208" y="302"/>
                </a:cxn>
                <a:cxn ang="0">
                  <a:pos x="202" y="300"/>
                </a:cxn>
                <a:cxn ang="0">
                  <a:pos x="198" y="296"/>
                </a:cxn>
                <a:cxn ang="0">
                  <a:pos x="190" y="282"/>
                </a:cxn>
                <a:cxn ang="0">
                  <a:pos x="184" y="282"/>
                </a:cxn>
                <a:cxn ang="0">
                  <a:pos x="176" y="292"/>
                </a:cxn>
              </a:cxnLst>
              <a:rect l="0" t="0" r="r" b="b"/>
              <a:pathLst>
                <a:path w="220" h="302">
                  <a:moveTo>
                    <a:pt x="0" y="2"/>
                  </a:moveTo>
                  <a:lnTo>
                    <a:pt x="0" y="2"/>
                  </a:lnTo>
                  <a:lnTo>
                    <a:pt x="4" y="2"/>
                  </a:lnTo>
                  <a:lnTo>
                    <a:pt x="12" y="0"/>
                  </a:lnTo>
                  <a:lnTo>
                    <a:pt x="22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44" y="1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32"/>
                  </a:lnTo>
                  <a:lnTo>
                    <a:pt x="54" y="42"/>
                  </a:lnTo>
                  <a:lnTo>
                    <a:pt x="54" y="46"/>
                  </a:lnTo>
                  <a:lnTo>
                    <a:pt x="52" y="50"/>
                  </a:lnTo>
                  <a:lnTo>
                    <a:pt x="48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38" y="56"/>
                  </a:lnTo>
                  <a:lnTo>
                    <a:pt x="38" y="68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34" y="110"/>
                  </a:lnTo>
                  <a:lnTo>
                    <a:pt x="28" y="126"/>
                  </a:lnTo>
                  <a:lnTo>
                    <a:pt x="26" y="134"/>
                  </a:lnTo>
                  <a:lnTo>
                    <a:pt x="26" y="140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42" y="138"/>
                  </a:lnTo>
                  <a:lnTo>
                    <a:pt x="48" y="136"/>
                  </a:lnTo>
                  <a:lnTo>
                    <a:pt x="52" y="134"/>
                  </a:lnTo>
                  <a:lnTo>
                    <a:pt x="58" y="136"/>
                  </a:lnTo>
                  <a:lnTo>
                    <a:pt x="64" y="140"/>
                  </a:lnTo>
                  <a:lnTo>
                    <a:pt x="68" y="146"/>
                  </a:lnTo>
                  <a:lnTo>
                    <a:pt x="68" y="146"/>
                  </a:lnTo>
                  <a:lnTo>
                    <a:pt x="80" y="160"/>
                  </a:lnTo>
                  <a:lnTo>
                    <a:pt x="86" y="170"/>
                  </a:lnTo>
                  <a:lnTo>
                    <a:pt x="92" y="176"/>
                  </a:lnTo>
                  <a:lnTo>
                    <a:pt x="102" y="184"/>
                  </a:lnTo>
                  <a:lnTo>
                    <a:pt x="114" y="190"/>
                  </a:lnTo>
                  <a:lnTo>
                    <a:pt x="128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50" y="194"/>
                  </a:lnTo>
                  <a:lnTo>
                    <a:pt x="156" y="194"/>
                  </a:lnTo>
                  <a:lnTo>
                    <a:pt x="164" y="200"/>
                  </a:lnTo>
                  <a:lnTo>
                    <a:pt x="168" y="206"/>
                  </a:lnTo>
                  <a:lnTo>
                    <a:pt x="170" y="212"/>
                  </a:lnTo>
                  <a:lnTo>
                    <a:pt x="170" y="212"/>
                  </a:lnTo>
                  <a:lnTo>
                    <a:pt x="176" y="226"/>
                  </a:lnTo>
                  <a:lnTo>
                    <a:pt x="178" y="240"/>
                  </a:lnTo>
                  <a:lnTo>
                    <a:pt x="182" y="246"/>
                  </a:lnTo>
                  <a:lnTo>
                    <a:pt x="188" y="250"/>
                  </a:lnTo>
                  <a:lnTo>
                    <a:pt x="194" y="254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8" y="258"/>
                  </a:lnTo>
                  <a:lnTo>
                    <a:pt x="216" y="260"/>
                  </a:lnTo>
                  <a:lnTo>
                    <a:pt x="218" y="262"/>
                  </a:lnTo>
                  <a:lnTo>
                    <a:pt x="220" y="268"/>
                  </a:lnTo>
                  <a:lnTo>
                    <a:pt x="220" y="274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16" y="292"/>
                  </a:lnTo>
                  <a:lnTo>
                    <a:pt x="214" y="298"/>
                  </a:lnTo>
                  <a:lnTo>
                    <a:pt x="212" y="302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2" y="300"/>
                  </a:lnTo>
                  <a:lnTo>
                    <a:pt x="198" y="296"/>
                  </a:lnTo>
                  <a:lnTo>
                    <a:pt x="198" y="296"/>
                  </a:lnTo>
                  <a:lnTo>
                    <a:pt x="194" y="288"/>
                  </a:lnTo>
                  <a:lnTo>
                    <a:pt x="190" y="282"/>
                  </a:lnTo>
                  <a:lnTo>
                    <a:pt x="188" y="280"/>
                  </a:lnTo>
                  <a:lnTo>
                    <a:pt x="184" y="282"/>
                  </a:lnTo>
                  <a:lnTo>
                    <a:pt x="180" y="286"/>
                  </a:lnTo>
                  <a:lnTo>
                    <a:pt x="176" y="292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7" name="Freeform 27"/>
            <p:cNvSpPr>
              <a:spLocks/>
            </p:cNvSpPr>
            <p:nvPr/>
          </p:nvSpPr>
          <p:spPr bwMode="auto">
            <a:xfrm>
              <a:off x="2560" y="2686"/>
              <a:ext cx="422" cy="380"/>
            </a:xfrm>
            <a:custGeom>
              <a:avLst/>
              <a:gdLst/>
              <a:ahLst/>
              <a:cxnLst>
                <a:cxn ang="0">
                  <a:pos x="420" y="120"/>
                </a:cxn>
                <a:cxn ang="0">
                  <a:pos x="410" y="108"/>
                </a:cxn>
                <a:cxn ang="0">
                  <a:pos x="394" y="94"/>
                </a:cxn>
                <a:cxn ang="0">
                  <a:pos x="378" y="74"/>
                </a:cxn>
                <a:cxn ang="0">
                  <a:pos x="376" y="66"/>
                </a:cxn>
                <a:cxn ang="0">
                  <a:pos x="376" y="42"/>
                </a:cxn>
                <a:cxn ang="0">
                  <a:pos x="384" y="26"/>
                </a:cxn>
                <a:cxn ang="0">
                  <a:pos x="390" y="22"/>
                </a:cxn>
                <a:cxn ang="0">
                  <a:pos x="370" y="4"/>
                </a:cxn>
                <a:cxn ang="0">
                  <a:pos x="362" y="32"/>
                </a:cxn>
                <a:cxn ang="0">
                  <a:pos x="352" y="14"/>
                </a:cxn>
                <a:cxn ang="0">
                  <a:pos x="338" y="8"/>
                </a:cxn>
                <a:cxn ang="0">
                  <a:pos x="334" y="38"/>
                </a:cxn>
                <a:cxn ang="0">
                  <a:pos x="308" y="42"/>
                </a:cxn>
                <a:cxn ang="0">
                  <a:pos x="264" y="44"/>
                </a:cxn>
                <a:cxn ang="0">
                  <a:pos x="250" y="62"/>
                </a:cxn>
                <a:cxn ang="0">
                  <a:pos x="236" y="48"/>
                </a:cxn>
                <a:cxn ang="0">
                  <a:pos x="216" y="16"/>
                </a:cxn>
                <a:cxn ang="0">
                  <a:pos x="198" y="10"/>
                </a:cxn>
                <a:cxn ang="0">
                  <a:pos x="168" y="12"/>
                </a:cxn>
                <a:cxn ang="0">
                  <a:pos x="154" y="2"/>
                </a:cxn>
                <a:cxn ang="0">
                  <a:pos x="138" y="14"/>
                </a:cxn>
                <a:cxn ang="0">
                  <a:pos x="132" y="28"/>
                </a:cxn>
                <a:cxn ang="0">
                  <a:pos x="114" y="36"/>
                </a:cxn>
                <a:cxn ang="0">
                  <a:pos x="112" y="48"/>
                </a:cxn>
                <a:cxn ang="0">
                  <a:pos x="104" y="66"/>
                </a:cxn>
                <a:cxn ang="0">
                  <a:pos x="98" y="78"/>
                </a:cxn>
                <a:cxn ang="0">
                  <a:pos x="72" y="80"/>
                </a:cxn>
                <a:cxn ang="0">
                  <a:pos x="56" y="70"/>
                </a:cxn>
                <a:cxn ang="0">
                  <a:pos x="36" y="74"/>
                </a:cxn>
                <a:cxn ang="0">
                  <a:pos x="22" y="72"/>
                </a:cxn>
                <a:cxn ang="0">
                  <a:pos x="14" y="88"/>
                </a:cxn>
                <a:cxn ang="0">
                  <a:pos x="18" y="112"/>
                </a:cxn>
                <a:cxn ang="0">
                  <a:pos x="0" y="136"/>
                </a:cxn>
                <a:cxn ang="0">
                  <a:pos x="22" y="156"/>
                </a:cxn>
                <a:cxn ang="0">
                  <a:pos x="62" y="162"/>
                </a:cxn>
                <a:cxn ang="0">
                  <a:pos x="80" y="170"/>
                </a:cxn>
                <a:cxn ang="0">
                  <a:pos x="92" y="196"/>
                </a:cxn>
                <a:cxn ang="0">
                  <a:pos x="110" y="224"/>
                </a:cxn>
                <a:cxn ang="0">
                  <a:pos x="132" y="230"/>
                </a:cxn>
                <a:cxn ang="0">
                  <a:pos x="136" y="254"/>
                </a:cxn>
                <a:cxn ang="0">
                  <a:pos x="128" y="272"/>
                </a:cxn>
                <a:cxn ang="0">
                  <a:pos x="114" y="266"/>
                </a:cxn>
                <a:cxn ang="0">
                  <a:pos x="104" y="250"/>
                </a:cxn>
                <a:cxn ang="0">
                  <a:pos x="90" y="262"/>
                </a:cxn>
                <a:cxn ang="0">
                  <a:pos x="88" y="270"/>
                </a:cxn>
                <a:cxn ang="0">
                  <a:pos x="98" y="316"/>
                </a:cxn>
                <a:cxn ang="0">
                  <a:pos x="90" y="346"/>
                </a:cxn>
                <a:cxn ang="0">
                  <a:pos x="148" y="368"/>
                </a:cxn>
                <a:cxn ang="0">
                  <a:pos x="168" y="380"/>
                </a:cxn>
                <a:cxn ang="0">
                  <a:pos x="210" y="370"/>
                </a:cxn>
                <a:cxn ang="0">
                  <a:pos x="282" y="326"/>
                </a:cxn>
                <a:cxn ang="0">
                  <a:pos x="266" y="308"/>
                </a:cxn>
                <a:cxn ang="0">
                  <a:pos x="284" y="294"/>
                </a:cxn>
                <a:cxn ang="0">
                  <a:pos x="322" y="288"/>
                </a:cxn>
                <a:cxn ang="0">
                  <a:pos x="346" y="260"/>
                </a:cxn>
                <a:cxn ang="0">
                  <a:pos x="338" y="218"/>
                </a:cxn>
                <a:cxn ang="0">
                  <a:pos x="300" y="208"/>
                </a:cxn>
                <a:cxn ang="0">
                  <a:pos x="310" y="190"/>
                </a:cxn>
                <a:cxn ang="0">
                  <a:pos x="328" y="140"/>
                </a:cxn>
                <a:cxn ang="0">
                  <a:pos x="346" y="138"/>
                </a:cxn>
                <a:cxn ang="0">
                  <a:pos x="368" y="142"/>
                </a:cxn>
                <a:cxn ang="0">
                  <a:pos x="394" y="126"/>
                </a:cxn>
              </a:cxnLst>
              <a:rect l="0" t="0" r="r" b="b"/>
              <a:pathLst>
                <a:path w="422" h="380">
                  <a:moveTo>
                    <a:pt x="416" y="126"/>
                  </a:moveTo>
                  <a:lnTo>
                    <a:pt x="416" y="126"/>
                  </a:lnTo>
                  <a:lnTo>
                    <a:pt x="418" y="124"/>
                  </a:lnTo>
                  <a:lnTo>
                    <a:pt x="420" y="120"/>
                  </a:lnTo>
                  <a:lnTo>
                    <a:pt x="422" y="116"/>
                  </a:lnTo>
                  <a:lnTo>
                    <a:pt x="420" y="114"/>
                  </a:lnTo>
                  <a:lnTo>
                    <a:pt x="416" y="110"/>
                  </a:lnTo>
                  <a:lnTo>
                    <a:pt x="410" y="108"/>
                  </a:lnTo>
                  <a:lnTo>
                    <a:pt x="410" y="108"/>
                  </a:lnTo>
                  <a:lnTo>
                    <a:pt x="402" y="104"/>
                  </a:lnTo>
                  <a:lnTo>
                    <a:pt x="396" y="100"/>
                  </a:lnTo>
                  <a:lnTo>
                    <a:pt x="394" y="94"/>
                  </a:lnTo>
                  <a:lnTo>
                    <a:pt x="392" y="88"/>
                  </a:lnTo>
                  <a:lnTo>
                    <a:pt x="390" y="78"/>
                  </a:lnTo>
                  <a:lnTo>
                    <a:pt x="390" y="74"/>
                  </a:lnTo>
                  <a:lnTo>
                    <a:pt x="378" y="74"/>
                  </a:lnTo>
                  <a:lnTo>
                    <a:pt x="374" y="70"/>
                  </a:lnTo>
                  <a:lnTo>
                    <a:pt x="374" y="70"/>
                  </a:lnTo>
                  <a:lnTo>
                    <a:pt x="374" y="70"/>
                  </a:lnTo>
                  <a:lnTo>
                    <a:pt x="376" y="66"/>
                  </a:lnTo>
                  <a:lnTo>
                    <a:pt x="378" y="60"/>
                  </a:lnTo>
                  <a:lnTo>
                    <a:pt x="378" y="46"/>
                  </a:lnTo>
                  <a:lnTo>
                    <a:pt x="378" y="46"/>
                  </a:lnTo>
                  <a:lnTo>
                    <a:pt x="376" y="42"/>
                  </a:lnTo>
                  <a:lnTo>
                    <a:pt x="376" y="42"/>
                  </a:lnTo>
                  <a:lnTo>
                    <a:pt x="378" y="32"/>
                  </a:lnTo>
                  <a:lnTo>
                    <a:pt x="382" y="26"/>
                  </a:lnTo>
                  <a:lnTo>
                    <a:pt x="384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90" y="24"/>
                  </a:lnTo>
                  <a:lnTo>
                    <a:pt x="390" y="22"/>
                  </a:lnTo>
                  <a:lnTo>
                    <a:pt x="388" y="12"/>
                  </a:lnTo>
                  <a:lnTo>
                    <a:pt x="382" y="2"/>
                  </a:lnTo>
                  <a:lnTo>
                    <a:pt x="370" y="4"/>
                  </a:lnTo>
                  <a:lnTo>
                    <a:pt x="370" y="4"/>
                  </a:lnTo>
                  <a:lnTo>
                    <a:pt x="370" y="12"/>
                  </a:lnTo>
                  <a:lnTo>
                    <a:pt x="366" y="26"/>
                  </a:lnTo>
                  <a:lnTo>
                    <a:pt x="364" y="30"/>
                  </a:lnTo>
                  <a:lnTo>
                    <a:pt x="362" y="32"/>
                  </a:lnTo>
                  <a:lnTo>
                    <a:pt x="358" y="28"/>
                  </a:lnTo>
                  <a:lnTo>
                    <a:pt x="354" y="18"/>
                  </a:lnTo>
                  <a:lnTo>
                    <a:pt x="354" y="18"/>
                  </a:lnTo>
                  <a:lnTo>
                    <a:pt x="352" y="14"/>
                  </a:lnTo>
                  <a:lnTo>
                    <a:pt x="348" y="8"/>
                  </a:lnTo>
                  <a:lnTo>
                    <a:pt x="344" y="6"/>
                  </a:lnTo>
                  <a:lnTo>
                    <a:pt x="342" y="6"/>
                  </a:lnTo>
                  <a:lnTo>
                    <a:pt x="338" y="8"/>
                  </a:lnTo>
                  <a:lnTo>
                    <a:pt x="336" y="16"/>
                  </a:lnTo>
                  <a:lnTo>
                    <a:pt x="336" y="16"/>
                  </a:lnTo>
                  <a:lnTo>
                    <a:pt x="334" y="30"/>
                  </a:lnTo>
                  <a:lnTo>
                    <a:pt x="334" y="38"/>
                  </a:lnTo>
                  <a:lnTo>
                    <a:pt x="332" y="40"/>
                  </a:lnTo>
                  <a:lnTo>
                    <a:pt x="328" y="40"/>
                  </a:lnTo>
                  <a:lnTo>
                    <a:pt x="308" y="42"/>
                  </a:lnTo>
                  <a:lnTo>
                    <a:pt x="308" y="42"/>
                  </a:lnTo>
                  <a:lnTo>
                    <a:pt x="286" y="42"/>
                  </a:lnTo>
                  <a:lnTo>
                    <a:pt x="274" y="40"/>
                  </a:lnTo>
                  <a:lnTo>
                    <a:pt x="268" y="42"/>
                  </a:lnTo>
                  <a:lnTo>
                    <a:pt x="264" y="44"/>
                  </a:lnTo>
                  <a:lnTo>
                    <a:pt x="256" y="58"/>
                  </a:lnTo>
                  <a:lnTo>
                    <a:pt x="256" y="58"/>
                  </a:lnTo>
                  <a:lnTo>
                    <a:pt x="254" y="60"/>
                  </a:lnTo>
                  <a:lnTo>
                    <a:pt x="250" y="62"/>
                  </a:lnTo>
                  <a:lnTo>
                    <a:pt x="248" y="62"/>
                  </a:lnTo>
                  <a:lnTo>
                    <a:pt x="244" y="60"/>
                  </a:lnTo>
                  <a:lnTo>
                    <a:pt x="240" y="56"/>
                  </a:lnTo>
                  <a:lnTo>
                    <a:pt x="236" y="48"/>
                  </a:lnTo>
                  <a:lnTo>
                    <a:pt x="236" y="48"/>
                  </a:lnTo>
                  <a:lnTo>
                    <a:pt x="226" y="32"/>
                  </a:lnTo>
                  <a:lnTo>
                    <a:pt x="220" y="20"/>
                  </a:lnTo>
                  <a:lnTo>
                    <a:pt x="216" y="16"/>
                  </a:lnTo>
                  <a:lnTo>
                    <a:pt x="212" y="14"/>
                  </a:lnTo>
                  <a:lnTo>
                    <a:pt x="206" y="12"/>
                  </a:lnTo>
                  <a:lnTo>
                    <a:pt x="198" y="10"/>
                  </a:lnTo>
                  <a:lnTo>
                    <a:pt x="198" y="10"/>
                  </a:lnTo>
                  <a:lnTo>
                    <a:pt x="186" y="12"/>
                  </a:lnTo>
                  <a:lnTo>
                    <a:pt x="176" y="14"/>
                  </a:lnTo>
                  <a:lnTo>
                    <a:pt x="172" y="14"/>
                  </a:lnTo>
                  <a:lnTo>
                    <a:pt x="168" y="12"/>
                  </a:lnTo>
                  <a:lnTo>
                    <a:pt x="164" y="10"/>
                  </a:lnTo>
                  <a:lnTo>
                    <a:pt x="158" y="4"/>
                  </a:lnTo>
                  <a:lnTo>
                    <a:pt x="158" y="4"/>
                  </a:lnTo>
                  <a:lnTo>
                    <a:pt x="154" y="2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44" y="6"/>
                  </a:lnTo>
                  <a:lnTo>
                    <a:pt x="138" y="14"/>
                  </a:lnTo>
                  <a:lnTo>
                    <a:pt x="136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2" y="28"/>
                  </a:lnTo>
                  <a:lnTo>
                    <a:pt x="126" y="32"/>
                  </a:lnTo>
                  <a:lnTo>
                    <a:pt x="122" y="34"/>
                  </a:lnTo>
                  <a:lnTo>
                    <a:pt x="116" y="34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6" y="40"/>
                  </a:lnTo>
                  <a:lnTo>
                    <a:pt x="116" y="44"/>
                  </a:lnTo>
                  <a:lnTo>
                    <a:pt x="112" y="48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06" y="60"/>
                  </a:lnTo>
                  <a:lnTo>
                    <a:pt x="104" y="66"/>
                  </a:lnTo>
                  <a:lnTo>
                    <a:pt x="102" y="72"/>
                  </a:lnTo>
                  <a:lnTo>
                    <a:pt x="102" y="72"/>
                  </a:lnTo>
                  <a:lnTo>
                    <a:pt x="102" y="74"/>
                  </a:lnTo>
                  <a:lnTo>
                    <a:pt x="98" y="78"/>
                  </a:lnTo>
                  <a:lnTo>
                    <a:pt x="88" y="82"/>
                  </a:lnTo>
                  <a:lnTo>
                    <a:pt x="82" y="84"/>
                  </a:lnTo>
                  <a:lnTo>
                    <a:pt x="76" y="82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4"/>
                  </a:lnTo>
                  <a:lnTo>
                    <a:pt x="56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2" y="74"/>
                  </a:lnTo>
                  <a:lnTo>
                    <a:pt x="28" y="74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18" y="72"/>
                  </a:lnTo>
                  <a:lnTo>
                    <a:pt x="14" y="76"/>
                  </a:lnTo>
                  <a:lnTo>
                    <a:pt x="12" y="82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6" y="96"/>
                  </a:lnTo>
                  <a:lnTo>
                    <a:pt x="20" y="106"/>
                  </a:lnTo>
                  <a:lnTo>
                    <a:pt x="18" y="112"/>
                  </a:lnTo>
                  <a:lnTo>
                    <a:pt x="18" y="116"/>
                  </a:lnTo>
                  <a:lnTo>
                    <a:pt x="16" y="120"/>
                  </a:lnTo>
                  <a:lnTo>
                    <a:pt x="12" y="124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8" y="148"/>
                  </a:lnTo>
                  <a:lnTo>
                    <a:pt x="22" y="156"/>
                  </a:lnTo>
                  <a:lnTo>
                    <a:pt x="30" y="160"/>
                  </a:lnTo>
                  <a:lnTo>
                    <a:pt x="38" y="162"/>
                  </a:lnTo>
                  <a:lnTo>
                    <a:pt x="50" y="162"/>
                  </a:lnTo>
                  <a:lnTo>
                    <a:pt x="62" y="162"/>
                  </a:lnTo>
                  <a:lnTo>
                    <a:pt x="62" y="162"/>
                  </a:lnTo>
                  <a:lnTo>
                    <a:pt x="66" y="164"/>
                  </a:lnTo>
                  <a:lnTo>
                    <a:pt x="72" y="164"/>
                  </a:lnTo>
                  <a:lnTo>
                    <a:pt x="80" y="170"/>
                  </a:lnTo>
                  <a:lnTo>
                    <a:pt x="84" y="176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92" y="196"/>
                  </a:lnTo>
                  <a:lnTo>
                    <a:pt x="94" y="210"/>
                  </a:lnTo>
                  <a:lnTo>
                    <a:pt x="98" y="216"/>
                  </a:lnTo>
                  <a:lnTo>
                    <a:pt x="104" y="220"/>
                  </a:lnTo>
                  <a:lnTo>
                    <a:pt x="110" y="224"/>
                  </a:lnTo>
                  <a:lnTo>
                    <a:pt x="122" y="228"/>
                  </a:lnTo>
                  <a:lnTo>
                    <a:pt x="122" y="228"/>
                  </a:lnTo>
                  <a:lnTo>
                    <a:pt x="124" y="228"/>
                  </a:lnTo>
                  <a:lnTo>
                    <a:pt x="132" y="230"/>
                  </a:lnTo>
                  <a:lnTo>
                    <a:pt x="134" y="232"/>
                  </a:lnTo>
                  <a:lnTo>
                    <a:pt x="136" y="238"/>
                  </a:lnTo>
                  <a:lnTo>
                    <a:pt x="136" y="244"/>
                  </a:lnTo>
                  <a:lnTo>
                    <a:pt x="136" y="254"/>
                  </a:lnTo>
                  <a:lnTo>
                    <a:pt x="136" y="254"/>
                  </a:lnTo>
                  <a:lnTo>
                    <a:pt x="132" y="262"/>
                  </a:lnTo>
                  <a:lnTo>
                    <a:pt x="130" y="268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2" y="272"/>
                  </a:lnTo>
                  <a:lnTo>
                    <a:pt x="118" y="270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0" y="258"/>
                  </a:lnTo>
                  <a:lnTo>
                    <a:pt x="106" y="252"/>
                  </a:lnTo>
                  <a:lnTo>
                    <a:pt x="104" y="250"/>
                  </a:lnTo>
                  <a:lnTo>
                    <a:pt x="100" y="252"/>
                  </a:lnTo>
                  <a:lnTo>
                    <a:pt x="96" y="256"/>
                  </a:lnTo>
                  <a:lnTo>
                    <a:pt x="92" y="262"/>
                  </a:lnTo>
                  <a:lnTo>
                    <a:pt x="90" y="262"/>
                  </a:lnTo>
                  <a:lnTo>
                    <a:pt x="90" y="262"/>
                  </a:lnTo>
                  <a:lnTo>
                    <a:pt x="92" y="264"/>
                  </a:lnTo>
                  <a:lnTo>
                    <a:pt x="92" y="266"/>
                  </a:lnTo>
                  <a:lnTo>
                    <a:pt x="88" y="270"/>
                  </a:lnTo>
                  <a:lnTo>
                    <a:pt x="82" y="272"/>
                  </a:lnTo>
                  <a:lnTo>
                    <a:pt x="94" y="288"/>
                  </a:lnTo>
                  <a:lnTo>
                    <a:pt x="94" y="314"/>
                  </a:lnTo>
                  <a:lnTo>
                    <a:pt x="98" y="316"/>
                  </a:lnTo>
                  <a:lnTo>
                    <a:pt x="106" y="320"/>
                  </a:lnTo>
                  <a:lnTo>
                    <a:pt x="108" y="324"/>
                  </a:lnTo>
                  <a:lnTo>
                    <a:pt x="108" y="332"/>
                  </a:lnTo>
                  <a:lnTo>
                    <a:pt x="90" y="346"/>
                  </a:lnTo>
                  <a:lnTo>
                    <a:pt x="100" y="358"/>
                  </a:lnTo>
                  <a:lnTo>
                    <a:pt x="110" y="358"/>
                  </a:lnTo>
                  <a:lnTo>
                    <a:pt x="122" y="366"/>
                  </a:lnTo>
                  <a:lnTo>
                    <a:pt x="148" y="368"/>
                  </a:lnTo>
                  <a:lnTo>
                    <a:pt x="148" y="368"/>
                  </a:lnTo>
                  <a:lnTo>
                    <a:pt x="152" y="372"/>
                  </a:lnTo>
                  <a:lnTo>
                    <a:pt x="158" y="376"/>
                  </a:lnTo>
                  <a:lnTo>
                    <a:pt x="168" y="380"/>
                  </a:lnTo>
                  <a:lnTo>
                    <a:pt x="180" y="380"/>
                  </a:lnTo>
                  <a:lnTo>
                    <a:pt x="192" y="378"/>
                  </a:lnTo>
                  <a:lnTo>
                    <a:pt x="202" y="374"/>
                  </a:lnTo>
                  <a:lnTo>
                    <a:pt x="210" y="370"/>
                  </a:lnTo>
                  <a:lnTo>
                    <a:pt x="218" y="366"/>
                  </a:lnTo>
                  <a:lnTo>
                    <a:pt x="238" y="372"/>
                  </a:lnTo>
                  <a:lnTo>
                    <a:pt x="262" y="354"/>
                  </a:lnTo>
                  <a:lnTo>
                    <a:pt x="282" y="326"/>
                  </a:lnTo>
                  <a:lnTo>
                    <a:pt x="282" y="326"/>
                  </a:lnTo>
                  <a:lnTo>
                    <a:pt x="272" y="320"/>
                  </a:lnTo>
                  <a:lnTo>
                    <a:pt x="268" y="314"/>
                  </a:lnTo>
                  <a:lnTo>
                    <a:pt x="266" y="308"/>
                  </a:lnTo>
                  <a:lnTo>
                    <a:pt x="270" y="304"/>
                  </a:lnTo>
                  <a:lnTo>
                    <a:pt x="274" y="300"/>
                  </a:lnTo>
                  <a:lnTo>
                    <a:pt x="278" y="296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98" y="296"/>
                  </a:lnTo>
                  <a:lnTo>
                    <a:pt x="312" y="294"/>
                  </a:lnTo>
                  <a:lnTo>
                    <a:pt x="322" y="288"/>
                  </a:lnTo>
                  <a:lnTo>
                    <a:pt x="332" y="280"/>
                  </a:lnTo>
                  <a:lnTo>
                    <a:pt x="338" y="274"/>
                  </a:lnTo>
                  <a:lnTo>
                    <a:pt x="344" y="266"/>
                  </a:lnTo>
                  <a:lnTo>
                    <a:pt x="346" y="260"/>
                  </a:lnTo>
                  <a:lnTo>
                    <a:pt x="342" y="248"/>
                  </a:lnTo>
                  <a:lnTo>
                    <a:pt x="342" y="218"/>
                  </a:lnTo>
                  <a:lnTo>
                    <a:pt x="338" y="218"/>
                  </a:lnTo>
                  <a:lnTo>
                    <a:pt x="338" y="218"/>
                  </a:lnTo>
                  <a:lnTo>
                    <a:pt x="326" y="216"/>
                  </a:lnTo>
                  <a:lnTo>
                    <a:pt x="316" y="214"/>
                  </a:lnTo>
                  <a:lnTo>
                    <a:pt x="306" y="212"/>
                  </a:lnTo>
                  <a:lnTo>
                    <a:pt x="300" y="208"/>
                  </a:lnTo>
                  <a:lnTo>
                    <a:pt x="294" y="200"/>
                  </a:lnTo>
                  <a:lnTo>
                    <a:pt x="290" y="196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2" y="170"/>
                  </a:lnTo>
                  <a:lnTo>
                    <a:pt x="316" y="156"/>
                  </a:lnTo>
                  <a:lnTo>
                    <a:pt x="320" y="146"/>
                  </a:lnTo>
                  <a:lnTo>
                    <a:pt x="328" y="140"/>
                  </a:lnTo>
                  <a:lnTo>
                    <a:pt x="334" y="138"/>
                  </a:lnTo>
                  <a:lnTo>
                    <a:pt x="340" y="138"/>
                  </a:lnTo>
                  <a:lnTo>
                    <a:pt x="346" y="138"/>
                  </a:lnTo>
                  <a:lnTo>
                    <a:pt x="346" y="138"/>
                  </a:lnTo>
                  <a:lnTo>
                    <a:pt x="354" y="144"/>
                  </a:lnTo>
                  <a:lnTo>
                    <a:pt x="360" y="144"/>
                  </a:lnTo>
                  <a:lnTo>
                    <a:pt x="366" y="144"/>
                  </a:lnTo>
                  <a:lnTo>
                    <a:pt x="368" y="142"/>
                  </a:lnTo>
                  <a:lnTo>
                    <a:pt x="370" y="134"/>
                  </a:lnTo>
                  <a:lnTo>
                    <a:pt x="370" y="130"/>
                  </a:lnTo>
                  <a:lnTo>
                    <a:pt x="380" y="128"/>
                  </a:lnTo>
                  <a:lnTo>
                    <a:pt x="394" y="126"/>
                  </a:lnTo>
                  <a:lnTo>
                    <a:pt x="400" y="140"/>
                  </a:lnTo>
                  <a:lnTo>
                    <a:pt x="416" y="142"/>
                  </a:lnTo>
                  <a:lnTo>
                    <a:pt x="416" y="126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8" name="Freeform 28"/>
            <p:cNvSpPr>
              <a:spLocks/>
            </p:cNvSpPr>
            <p:nvPr/>
          </p:nvSpPr>
          <p:spPr bwMode="auto">
            <a:xfrm>
              <a:off x="2300" y="2480"/>
              <a:ext cx="180" cy="196"/>
            </a:xfrm>
            <a:custGeom>
              <a:avLst/>
              <a:gdLst/>
              <a:ahLst/>
              <a:cxnLst>
                <a:cxn ang="0">
                  <a:pos x="0" y="118"/>
                </a:cxn>
                <a:cxn ang="0">
                  <a:pos x="0" y="118"/>
                </a:cxn>
                <a:cxn ang="0">
                  <a:pos x="6" y="124"/>
                </a:cxn>
                <a:cxn ang="0">
                  <a:pos x="12" y="130"/>
                </a:cxn>
                <a:cxn ang="0">
                  <a:pos x="22" y="134"/>
                </a:cxn>
                <a:cxn ang="0">
                  <a:pos x="22" y="134"/>
                </a:cxn>
                <a:cxn ang="0">
                  <a:pos x="30" y="138"/>
                </a:cxn>
                <a:cxn ang="0">
                  <a:pos x="36" y="144"/>
                </a:cxn>
                <a:cxn ang="0">
                  <a:pos x="40" y="150"/>
                </a:cxn>
                <a:cxn ang="0">
                  <a:pos x="40" y="156"/>
                </a:cxn>
                <a:cxn ang="0">
                  <a:pos x="40" y="156"/>
                </a:cxn>
                <a:cxn ang="0">
                  <a:pos x="50" y="156"/>
                </a:cxn>
                <a:cxn ang="0">
                  <a:pos x="72" y="156"/>
                </a:cxn>
                <a:cxn ang="0">
                  <a:pos x="84" y="156"/>
                </a:cxn>
                <a:cxn ang="0">
                  <a:pos x="98" y="158"/>
                </a:cxn>
                <a:cxn ang="0">
                  <a:pos x="108" y="162"/>
                </a:cxn>
                <a:cxn ang="0">
                  <a:pos x="118" y="168"/>
                </a:cxn>
                <a:cxn ang="0">
                  <a:pos x="152" y="174"/>
                </a:cxn>
                <a:cxn ang="0">
                  <a:pos x="152" y="174"/>
                </a:cxn>
                <a:cxn ang="0">
                  <a:pos x="160" y="180"/>
                </a:cxn>
                <a:cxn ang="0">
                  <a:pos x="168" y="186"/>
                </a:cxn>
                <a:cxn ang="0">
                  <a:pos x="174" y="196"/>
                </a:cxn>
                <a:cxn ang="0">
                  <a:pos x="174" y="196"/>
                </a:cxn>
                <a:cxn ang="0">
                  <a:pos x="176" y="196"/>
                </a:cxn>
                <a:cxn ang="0">
                  <a:pos x="178" y="196"/>
                </a:cxn>
                <a:cxn ang="0">
                  <a:pos x="180" y="194"/>
                </a:cxn>
                <a:cxn ang="0">
                  <a:pos x="180" y="192"/>
                </a:cxn>
                <a:cxn ang="0">
                  <a:pos x="178" y="180"/>
                </a:cxn>
                <a:cxn ang="0">
                  <a:pos x="178" y="180"/>
                </a:cxn>
                <a:cxn ang="0">
                  <a:pos x="166" y="154"/>
                </a:cxn>
                <a:cxn ang="0">
                  <a:pos x="162" y="148"/>
                </a:cxn>
                <a:cxn ang="0">
                  <a:pos x="158" y="74"/>
                </a:cxn>
                <a:cxn ang="0">
                  <a:pos x="96" y="18"/>
                </a:cxn>
                <a:cxn ang="0">
                  <a:pos x="108" y="0"/>
                </a:cxn>
              </a:cxnLst>
              <a:rect l="0" t="0" r="r" b="b"/>
              <a:pathLst>
                <a:path w="180" h="196">
                  <a:moveTo>
                    <a:pt x="0" y="118"/>
                  </a:moveTo>
                  <a:lnTo>
                    <a:pt x="0" y="118"/>
                  </a:lnTo>
                  <a:lnTo>
                    <a:pt x="6" y="124"/>
                  </a:lnTo>
                  <a:lnTo>
                    <a:pt x="12" y="130"/>
                  </a:lnTo>
                  <a:lnTo>
                    <a:pt x="22" y="134"/>
                  </a:lnTo>
                  <a:lnTo>
                    <a:pt x="22" y="134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0" y="150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50" y="156"/>
                  </a:lnTo>
                  <a:lnTo>
                    <a:pt x="72" y="156"/>
                  </a:lnTo>
                  <a:lnTo>
                    <a:pt x="84" y="156"/>
                  </a:lnTo>
                  <a:lnTo>
                    <a:pt x="98" y="158"/>
                  </a:lnTo>
                  <a:lnTo>
                    <a:pt x="108" y="162"/>
                  </a:lnTo>
                  <a:lnTo>
                    <a:pt x="118" y="168"/>
                  </a:lnTo>
                  <a:lnTo>
                    <a:pt x="152" y="174"/>
                  </a:lnTo>
                  <a:lnTo>
                    <a:pt x="152" y="174"/>
                  </a:lnTo>
                  <a:lnTo>
                    <a:pt x="160" y="180"/>
                  </a:lnTo>
                  <a:lnTo>
                    <a:pt x="168" y="186"/>
                  </a:lnTo>
                  <a:lnTo>
                    <a:pt x="174" y="196"/>
                  </a:lnTo>
                  <a:lnTo>
                    <a:pt x="174" y="196"/>
                  </a:lnTo>
                  <a:lnTo>
                    <a:pt x="176" y="196"/>
                  </a:lnTo>
                  <a:lnTo>
                    <a:pt x="178" y="196"/>
                  </a:lnTo>
                  <a:lnTo>
                    <a:pt x="180" y="194"/>
                  </a:lnTo>
                  <a:lnTo>
                    <a:pt x="180" y="192"/>
                  </a:lnTo>
                  <a:lnTo>
                    <a:pt x="178" y="180"/>
                  </a:lnTo>
                  <a:lnTo>
                    <a:pt x="178" y="180"/>
                  </a:lnTo>
                  <a:lnTo>
                    <a:pt x="166" y="154"/>
                  </a:lnTo>
                  <a:lnTo>
                    <a:pt x="162" y="148"/>
                  </a:lnTo>
                  <a:lnTo>
                    <a:pt x="158" y="74"/>
                  </a:lnTo>
                  <a:lnTo>
                    <a:pt x="96" y="18"/>
                  </a:lnTo>
                  <a:lnTo>
                    <a:pt x="108" y="0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2282" y="2452"/>
              <a:ext cx="196" cy="224"/>
            </a:xfrm>
            <a:custGeom>
              <a:avLst/>
              <a:gdLst/>
              <a:ahLst/>
              <a:cxnLst>
                <a:cxn ang="0">
                  <a:pos x="174" y="104"/>
                </a:cxn>
                <a:cxn ang="0">
                  <a:pos x="124" y="28"/>
                </a:cxn>
                <a:cxn ang="0">
                  <a:pos x="124" y="26"/>
                </a:cxn>
                <a:cxn ang="0">
                  <a:pos x="122" y="24"/>
                </a:cxn>
                <a:cxn ang="0">
                  <a:pos x="116" y="14"/>
                </a:cxn>
                <a:cxn ang="0">
                  <a:pos x="98" y="12"/>
                </a:cxn>
                <a:cxn ang="0">
                  <a:pos x="90" y="14"/>
                </a:cxn>
                <a:cxn ang="0">
                  <a:pos x="74" y="8"/>
                </a:cxn>
                <a:cxn ang="0">
                  <a:pos x="68" y="2"/>
                </a:cxn>
                <a:cxn ang="0">
                  <a:pos x="5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32"/>
                </a:cxn>
                <a:cxn ang="0">
                  <a:pos x="32" y="76"/>
                </a:cxn>
                <a:cxn ang="0">
                  <a:pos x="14" y="80"/>
                </a:cxn>
                <a:cxn ang="0">
                  <a:pos x="4" y="86"/>
                </a:cxn>
                <a:cxn ang="0">
                  <a:pos x="0" y="94"/>
                </a:cxn>
                <a:cxn ang="0">
                  <a:pos x="4" y="108"/>
                </a:cxn>
                <a:cxn ang="0">
                  <a:pos x="16" y="120"/>
                </a:cxn>
                <a:cxn ang="0">
                  <a:pos x="28" y="126"/>
                </a:cxn>
                <a:cxn ang="0">
                  <a:pos x="38" y="136"/>
                </a:cxn>
                <a:cxn ang="0">
                  <a:pos x="34" y="142"/>
                </a:cxn>
                <a:cxn ang="0">
                  <a:pos x="16" y="144"/>
                </a:cxn>
                <a:cxn ang="0">
                  <a:pos x="16" y="146"/>
                </a:cxn>
                <a:cxn ang="0">
                  <a:pos x="30" y="158"/>
                </a:cxn>
                <a:cxn ang="0">
                  <a:pos x="38" y="162"/>
                </a:cxn>
                <a:cxn ang="0">
                  <a:pos x="52" y="172"/>
                </a:cxn>
                <a:cxn ang="0">
                  <a:pos x="58" y="184"/>
                </a:cxn>
                <a:cxn ang="0">
                  <a:pos x="66" y="184"/>
                </a:cxn>
                <a:cxn ang="0">
                  <a:pos x="100" y="184"/>
                </a:cxn>
                <a:cxn ang="0">
                  <a:pos x="126" y="192"/>
                </a:cxn>
                <a:cxn ang="0">
                  <a:pos x="168" y="202"/>
                </a:cxn>
                <a:cxn ang="0">
                  <a:pos x="178" y="208"/>
                </a:cxn>
                <a:cxn ang="0">
                  <a:pos x="190" y="224"/>
                </a:cxn>
                <a:cxn ang="0">
                  <a:pos x="192" y="224"/>
                </a:cxn>
                <a:cxn ang="0">
                  <a:pos x="196" y="222"/>
                </a:cxn>
                <a:cxn ang="0">
                  <a:pos x="194" y="208"/>
                </a:cxn>
                <a:cxn ang="0">
                  <a:pos x="182" y="184"/>
                </a:cxn>
                <a:cxn ang="0">
                  <a:pos x="178" y="176"/>
                </a:cxn>
              </a:cxnLst>
              <a:rect l="0" t="0" r="r" b="b"/>
              <a:pathLst>
                <a:path w="196" h="224">
                  <a:moveTo>
                    <a:pt x="178" y="176"/>
                  </a:moveTo>
                  <a:lnTo>
                    <a:pt x="174" y="104"/>
                  </a:lnTo>
                  <a:lnTo>
                    <a:pt x="112" y="46"/>
                  </a:lnTo>
                  <a:lnTo>
                    <a:pt x="124" y="28"/>
                  </a:lnTo>
                  <a:lnTo>
                    <a:pt x="124" y="26"/>
                  </a:lnTo>
                  <a:lnTo>
                    <a:pt x="124" y="26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20" y="18"/>
                  </a:lnTo>
                  <a:lnTo>
                    <a:pt x="116" y="14"/>
                  </a:lnTo>
                  <a:lnTo>
                    <a:pt x="110" y="12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0" y="14"/>
                  </a:lnTo>
                  <a:lnTo>
                    <a:pt x="82" y="12"/>
                  </a:lnTo>
                  <a:lnTo>
                    <a:pt x="74" y="8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22" y="26"/>
                  </a:lnTo>
                  <a:lnTo>
                    <a:pt x="36" y="32"/>
                  </a:lnTo>
                  <a:lnTo>
                    <a:pt x="38" y="7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14" y="80"/>
                  </a:lnTo>
                  <a:lnTo>
                    <a:pt x="8" y="82"/>
                  </a:lnTo>
                  <a:lnTo>
                    <a:pt x="4" y="86"/>
                  </a:lnTo>
                  <a:lnTo>
                    <a:pt x="2" y="90"/>
                  </a:lnTo>
                  <a:lnTo>
                    <a:pt x="0" y="94"/>
                  </a:lnTo>
                  <a:lnTo>
                    <a:pt x="2" y="100"/>
                  </a:lnTo>
                  <a:lnTo>
                    <a:pt x="4" y="108"/>
                  </a:lnTo>
                  <a:lnTo>
                    <a:pt x="10" y="114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28" y="126"/>
                  </a:lnTo>
                  <a:lnTo>
                    <a:pt x="34" y="132"/>
                  </a:lnTo>
                  <a:lnTo>
                    <a:pt x="38" y="136"/>
                  </a:lnTo>
                  <a:lnTo>
                    <a:pt x="36" y="138"/>
                  </a:lnTo>
                  <a:lnTo>
                    <a:pt x="34" y="142"/>
                  </a:lnTo>
                  <a:lnTo>
                    <a:pt x="28" y="142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46"/>
                  </a:lnTo>
                  <a:lnTo>
                    <a:pt x="22" y="152"/>
                  </a:lnTo>
                  <a:lnTo>
                    <a:pt x="30" y="158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46" y="166"/>
                  </a:lnTo>
                  <a:lnTo>
                    <a:pt x="52" y="172"/>
                  </a:lnTo>
                  <a:lnTo>
                    <a:pt x="56" y="178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66" y="184"/>
                  </a:lnTo>
                  <a:lnTo>
                    <a:pt x="88" y="184"/>
                  </a:lnTo>
                  <a:lnTo>
                    <a:pt x="100" y="184"/>
                  </a:lnTo>
                  <a:lnTo>
                    <a:pt x="114" y="188"/>
                  </a:lnTo>
                  <a:lnTo>
                    <a:pt x="126" y="192"/>
                  </a:lnTo>
                  <a:lnTo>
                    <a:pt x="136" y="198"/>
                  </a:lnTo>
                  <a:lnTo>
                    <a:pt x="168" y="202"/>
                  </a:lnTo>
                  <a:lnTo>
                    <a:pt x="168" y="202"/>
                  </a:lnTo>
                  <a:lnTo>
                    <a:pt x="178" y="208"/>
                  </a:lnTo>
                  <a:lnTo>
                    <a:pt x="184" y="216"/>
                  </a:lnTo>
                  <a:lnTo>
                    <a:pt x="190" y="224"/>
                  </a:lnTo>
                  <a:lnTo>
                    <a:pt x="190" y="224"/>
                  </a:lnTo>
                  <a:lnTo>
                    <a:pt x="192" y="224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6" y="220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82" y="184"/>
                  </a:lnTo>
                  <a:lnTo>
                    <a:pt x="178" y="176"/>
                  </a:lnTo>
                  <a:lnTo>
                    <a:pt x="178" y="176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0" name="Freeform 30"/>
            <p:cNvSpPr>
              <a:spLocks noEditPoints="1"/>
            </p:cNvSpPr>
            <p:nvPr/>
          </p:nvSpPr>
          <p:spPr bwMode="auto">
            <a:xfrm>
              <a:off x="2682" y="2822"/>
              <a:ext cx="44" cy="4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44"/>
                </a:cxn>
                <a:cxn ang="0">
                  <a:pos x="6" y="28"/>
                </a:cxn>
                <a:cxn ang="0">
                  <a:pos x="8" y="32"/>
                </a:cxn>
                <a:cxn ang="0">
                  <a:pos x="8" y="34"/>
                </a:cxn>
                <a:cxn ang="0">
                  <a:pos x="14" y="32"/>
                </a:cxn>
                <a:cxn ang="0">
                  <a:pos x="16" y="26"/>
                </a:cxn>
                <a:cxn ang="0">
                  <a:pos x="16" y="22"/>
                </a:cxn>
                <a:cxn ang="0">
                  <a:pos x="14" y="16"/>
                </a:cxn>
                <a:cxn ang="0">
                  <a:pos x="14" y="14"/>
                </a:cxn>
                <a:cxn ang="0">
                  <a:pos x="14" y="16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8" y="40"/>
                </a:cxn>
                <a:cxn ang="0">
                  <a:pos x="14" y="44"/>
                </a:cxn>
                <a:cxn ang="0">
                  <a:pos x="18" y="40"/>
                </a:cxn>
                <a:cxn ang="0">
                  <a:pos x="20" y="38"/>
                </a:cxn>
                <a:cxn ang="0">
                  <a:pos x="22" y="40"/>
                </a:cxn>
                <a:cxn ang="0">
                  <a:pos x="22" y="40"/>
                </a:cxn>
                <a:cxn ang="0">
                  <a:pos x="24" y="40"/>
                </a:cxn>
                <a:cxn ang="0">
                  <a:pos x="26" y="38"/>
                </a:cxn>
                <a:cxn ang="0">
                  <a:pos x="26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42" y="42"/>
                </a:cxn>
                <a:cxn ang="0">
                  <a:pos x="44" y="34"/>
                </a:cxn>
                <a:cxn ang="0">
                  <a:pos x="36" y="32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42" y="22"/>
                </a:cxn>
                <a:cxn ang="0">
                  <a:pos x="36" y="18"/>
                </a:cxn>
                <a:cxn ang="0">
                  <a:pos x="32" y="20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8" y="16"/>
                </a:cxn>
                <a:cxn ang="0">
                  <a:pos x="42" y="16"/>
                </a:cxn>
                <a:cxn ang="0">
                  <a:pos x="36" y="10"/>
                </a:cxn>
                <a:cxn ang="0">
                  <a:pos x="40" y="6"/>
                </a:cxn>
                <a:cxn ang="0">
                  <a:pos x="30" y="4"/>
                </a:cxn>
                <a:cxn ang="0">
                  <a:pos x="34" y="10"/>
                </a:cxn>
                <a:cxn ang="0">
                  <a:pos x="28" y="10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1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6" y="18"/>
                </a:cxn>
                <a:cxn ang="0">
                  <a:pos x="10" y="26"/>
                </a:cxn>
                <a:cxn ang="0">
                  <a:pos x="10" y="28"/>
                </a:cxn>
                <a:cxn ang="0">
                  <a:pos x="6" y="8"/>
                </a:cxn>
                <a:cxn ang="0">
                  <a:pos x="10" y="8"/>
                </a:cxn>
                <a:cxn ang="0">
                  <a:pos x="22" y="36"/>
                </a:cxn>
                <a:cxn ang="0">
                  <a:pos x="26" y="20"/>
                </a:cxn>
                <a:cxn ang="0">
                  <a:pos x="26" y="32"/>
                </a:cxn>
                <a:cxn ang="0">
                  <a:pos x="22" y="36"/>
                </a:cxn>
              </a:cxnLst>
              <a:rect l="0" t="0" r="r" b="b"/>
              <a:pathLst>
                <a:path w="44" h="44">
                  <a:moveTo>
                    <a:pt x="18" y="2"/>
                  </a:moveTo>
                  <a:lnTo>
                    <a:pt x="0" y="2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30"/>
                  </a:lnTo>
                  <a:lnTo>
                    <a:pt x="14" y="36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8" y="42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36" y="1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4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6" y="28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22" y="36"/>
                  </a:moveTo>
                  <a:lnTo>
                    <a:pt x="22" y="36"/>
                  </a:lnTo>
                  <a:lnTo>
                    <a:pt x="24" y="28"/>
                  </a:lnTo>
                  <a:lnTo>
                    <a:pt x="26" y="2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1" name="Freeform 31"/>
            <p:cNvSpPr>
              <a:spLocks noEditPoints="1"/>
            </p:cNvSpPr>
            <p:nvPr/>
          </p:nvSpPr>
          <p:spPr bwMode="auto">
            <a:xfrm>
              <a:off x="2730" y="2822"/>
              <a:ext cx="42" cy="44"/>
            </a:xfrm>
            <a:custGeom>
              <a:avLst/>
              <a:gdLst/>
              <a:ahLst/>
              <a:cxnLst>
                <a:cxn ang="0">
                  <a:pos x="18" y="14"/>
                </a:cxn>
                <a:cxn ang="0">
                  <a:pos x="4" y="42"/>
                </a:cxn>
                <a:cxn ang="0">
                  <a:pos x="10" y="18"/>
                </a:cxn>
                <a:cxn ang="0">
                  <a:pos x="12" y="20"/>
                </a:cxn>
                <a:cxn ang="0">
                  <a:pos x="14" y="24"/>
                </a:cxn>
                <a:cxn ang="0">
                  <a:pos x="12" y="28"/>
                </a:cxn>
                <a:cxn ang="0">
                  <a:pos x="18" y="30"/>
                </a:cxn>
                <a:cxn ang="0">
                  <a:pos x="10" y="34"/>
                </a:cxn>
                <a:cxn ang="0">
                  <a:pos x="18" y="40"/>
                </a:cxn>
                <a:cxn ang="0">
                  <a:pos x="24" y="34"/>
                </a:cxn>
                <a:cxn ang="0">
                  <a:pos x="32" y="30"/>
                </a:cxn>
                <a:cxn ang="0">
                  <a:pos x="24" y="28"/>
                </a:cxn>
                <a:cxn ang="0">
                  <a:pos x="30" y="24"/>
                </a:cxn>
                <a:cxn ang="0">
                  <a:pos x="26" y="24"/>
                </a:cxn>
                <a:cxn ang="0">
                  <a:pos x="30" y="20"/>
                </a:cxn>
                <a:cxn ang="0">
                  <a:pos x="30" y="20"/>
                </a:cxn>
                <a:cxn ang="0">
                  <a:pos x="32" y="18"/>
                </a:cxn>
                <a:cxn ang="0">
                  <a:pos x="32" y="36"/>
                </a:cxn>
                <a:cxn ang="0">
                  <a:pos x="30" y="38"/>
                </a:cxn>
                <a:cxn ang="0">
                  <a:pos x="28" y="38"/>
                </a:cxn>
                <a:cxn ang="0">
                  <a:pos x="30" y="44"/>
                </a:cxn>
                <a:cxn ang="0">
                  <a:pos x="38" y="42"/>
                </a:cxn>
                <a:cxn ang="0">
                  <a:pos x="40" y="38"/>
                </a:cxn>
                <a:cxn ang="0">
                  <a:pos x="24" y="14"/>
                </a:cxn>
                <a:cxn ang="0">
                  <a:pos x="42" y="10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20" y="22"/>
                </a:cxn>
                <a:cxn ang="0">
                  <a:pos x="18" y="20"/>
                </a:cxn>
                <a:cxn ang="0">
                  <a:pos x="18" y="18"/>
                </a:cxn>
                <a:cxn ang="0">
                  <a:pos x="24" y="18"/>
                </a:cxn>
                <a:cxn ang="0">
                  <a:pos x="18" y="24"/>
                </a:cxn>
                <a:cxn ang="0">
                  <a:pos x="20" y="22"/>
                </a:cxn>
              </a:cxnLst>
              <a:rect l="0" t="0" r="r" b="b"/>
              <a:pathLst>
                <a:path w="42" h="44">
                  <a:moveTo>
                    <a:pt x="18" y="10"/>
                  </a:moveTo>
                  <a:lnTo>
                    <a:pt x="18" y="14"/>
                  </a:lnTo>
                  <a:lnTo>
                    <a:pt x="4" y="14"/>
                  </a:lnTo>
                  <a:lnTo>
                    <a:pt x="4" y="42"/>
                  </a:lnTo>
                  <a:lnTo>
                    <a:pt x="10" y="42"/>
                  </a:lnTo>
                  <a:lnTo>
                    <a:pt x="10" y="18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0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24" y="34"/>
                  </a:lnTo>
                  <a:lnTo>
                    <a:pt x="32" y="34"/>
                  </a:lnTo>
                  <a:lnTo>
                    <a:pt x="32" y="30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30" y="28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26" y="18"/>
                  </a:lnTo>
                  <a:lnTo>
                    <a:pt x="32" y="1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0" y="14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42" y="10"/>
                  </a:lnTo>
                  <a:lnTo>
                    <a:pt x="4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18" y="10"/>
                  </a:lnTo>
                  <a:close/>
                  <a:moveTo>
                    <a:pt x="20" y="22"/>
                  </a:moveTo>
                  <a:lnTo>
                    <a:pt x="20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2" name="Freeform 32"/>
            <p:cNvSpPr>
              <a:spLocks/>
            </p:cNvSpPr>
            <p:nvPr/>
          </p:nvSpPr>
          <p:spPr bwMode="auto">
            <a:xfrm>
              <a:off x="2778" y="2822"/>
              <a:ext cx="44" cy="44"/>
            </a:xfrm>
            <a:custGeom>
              <a:avLst/>
              <a:gdLst/>
              <a:ahLst/>
              <a:cxnLst>
                <a:cxn ang="0">
                  <a:pos x="22" y="8"/>
                </a:cxn>
                <a:cxn ang="0">
                  <a:pos x="22" y="8"/>
                </a:cxn>
                <a:cxn ang="0">
                  <a:pos x="24" y="6"/>
                </a:cxn>
                <a:cxn ang="0">
                  <a:pos x="18" y="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4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6" y="0"/>
                </a:cxn>
                <a:cxn ang="0">
                  <a:pos x="0" y="12"/>
                </a:cxn>
                <a:cxn ang="0">
                  <a:pos x="6" y="16"/>
                </a:cxn>
                <a:cxn ang="0">
                  <a:pos x="6" y="30"/>
                </a:cxn>
                <a:cxn ang="0">
                  <a:pos x="0" y="32"/>
                </a:cxn>
                <a:cxn ang="0">
                  <a:pos x="2" y="38"/>
                </a:cxn>
                <a:cxn ang="0">
                  <a:pos x="4" y="38"/>
                </a:cxn>
                <a:cxn ang="0">
                  <a:pos x="16" y="32"/>
                </a:cxn>
                <a:cxn ang="0">
                  <a:pos x="16" y="30"/>
                </a:cxn>
                <a:cxn ang="0">
                  <a:pos x="16" y="26"/>
                </a:cxn>
                <a:cxn ang="0">
                  <a:pos x="12" y="16"/>
                </a:cxn>
                <a:cxn ang="0">
                  <a:pos x="14" y="22"/>
                </a:cxn>
                <a:cxn ang="0">
                  <a:pos x="18" y="36"/>
                </a:cxn>
                <a:cxn ang="0">
                  <a:pos x="18" y="40"/>
                </a:cxn>
                <a:cxn ang="0">
                  <a:pos x="22" y="42"/>
                </a:cxn>
                <a:cxn ang="0">
                  <a:pos x="32" y="44"/>
                </a:cxn>
                <a:cxn ang="0">
                  <a:pos x="38" y="42"/>
                </a:cxn>
                <a:cxn ang="0">
                  <a:pos x="42" y="42"/>
                </a:cxn>
                <a:cxn ang="0">
                  <a:pos x="44" y="34"/>
                </a:cxn>
                <a:cxn ang="0">
                  <a:pos x="38" y="32"/>
                </a:cxn>
                <a:cxn ang="0">
                  <a:pos x="36" y="36"/>
                </a:cxn>
                <a:cxn ang="0">
                  <a:pos x="28" y="38"/>
                </a:cxn>
                <a:cxn ang="0">
                  <a:pos x="24" y="36"/>
                </a:cxn>
                <a:cxn ang="0">
                  <a:pos x="22" y="20"/>
                </a:cxn>
                <a:cxn ang="0">
                  <a:pos x="26" y="34"/>
                </a:cxn>
                <a:cxn ang="0">
                  <a:pos x="32" y="16"/>
                </a:cxn>
                <a:cxn ang="0">
                  <a:pos x="34" y="24"/>
                </a:cxn>
                <a:cxn ang="0">
                  <a:pos x="34" y="26"/>
                </a:cxn>
                <a:cxn ang="0">
                  <a:pos x="32" y="28"/>
                </a:cxn>
                <a:cxn ang="0">
                  <a:pos x="34" y="32"/>
                </a:cxn>
                <a:cxn ang="0">
                  <a:pos x="40" y="30"/>
                </a:cxn>
                <a:cxn ang="0">
                  <a:pos x="40" y="8"/>
                </a:cxn>
                <a:cxn ang="0">
                  <a:pos x="32" y="4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14"/>
                </a:cxn>
                <a:cxn ang="0">
                  <a:pos x="22" y="14"/>
                </a:cxn>
                <a:cxn ang="0">
                  <a:pos x="22" y="8"/>
                </a:cxn>
              </a:cxnLst>
              <a:rect l="0" t="0" r="r" b="b"/>
              <a:pathLst>
                <a:path w="44" h="44">
                  <a:moveTo>
                    <a:pt x="22" y="8"/>
                  </a:move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2" y="28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8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6" y="34"/>
                  </a:lnTo>
                  <a:lnTo>
                    <a:pt x="32" y="34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6"/>
                  </a:lnTo>
                  <a:lnTo>
                    <a:pt x="40" y="8"/>
                  </a:lnTo>
                  <a:lnTo>
                    <a:pt x="32" y="12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8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3" name="Freeform 33"/>
            <p:cNvSpPr>
              <a:spLocks noEditPoints="1"/>
            </p:cNvSpPr>
            <p:nvPr/>
          </p:nvSpPr>
          <p:spPr bwMode="auto">
            <a:xfrm>
              <a:off x="2830" y="2824"/>
              <a:ext cx="38" cy="40"/>
            </a:xfrm>
            <a:custGeom>
              <a:avLst/>
              <a:gdLst/>
              <a:ahLst/>
              <a:cxnLst>
                <a:cxn ang="0">
                  <a:pos x="38" y="40"/>
                </a:cxn>
                <a:cxn ang="0">
                  <a:pos x="38" y="34"/>
                </a:cxn>
                <a:cxn ang="0">
                  <a:pos x="6" y="34"/>
                </a:cxn>
                <a:cxn ang="0">
                  <a:pos x="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0" y="0"/>
                </a:cxn>
                <a:cxn ang="0">
                  <a:pos x="0" y="40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2" y="10"/>
                </a:cxn>
                <a:cxn ang="0">
                  <a:pos x="32" y="10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6" y="30"/>
                </a:cxn>
                <a:cxn ang="0">
                  <a:pos x="6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8" y="34"/>
                </a:cxn>
                <a:cxn ang="0">
                  <a:pos x="28" y="34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</a:cxnLst>
              <a:rect l="0" t="0" r="r" b="b"/>
              <a:pathLst>
                <a:path w="38" h="40">
                  <a:moveTo>
                    <a:pt x="38" y="40"/>
                  </a:moveTo>
                  <a:lnTo>
                    <a:pt x="38" y="34"/>
                  </a:lnTo>
                  <a:lnTo>
                    <a:pt x="6" y="34"/>
                  </a:lnTo>
                  <a:lnTo>
                    <a:pt x="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38" y="40"/>
                  </a:lnTo>
                  <a:lnTo>
                    <a:pt x="38" y="40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4" name="Freeform 34"/>
            <p:cNvSpPr>
              <a:spLocks/>
            </p:cNvSpPr>
            <p:nvPr/>
          </p:nvSpPr>
          <p:spPr bwMode="auto">
            <a:xfrm>
              <a:off x="2740" y="2640"/>
              <a:ext cx="44" cy="40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6" y="24"/>
                </a:cxn>
                <a:cxn ang="0">
                  <a:pos x="12" y="28"/>
                </a:cxn>
                <a:cxn ang="0">
                  <a:pos x="8" y="32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2" y="26"/>
                </a:cxn>
                <a:cxn ang="0">
                  <a:pos x="30" y="34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32"/>
                </a:cxn>
                <a:cxn ang="0">
                  <a:pos x="32" y="28"/>
                </a:cxn>
                <a:cxn ang="0">
                  <a:pos x="28" y="24"/>
                </a:cxn>
                <a:cxn ang="0">
                  <a:pos x="26" y="18"/>
                </a:cxn>
                <a:cxn ang="0">
                  <a:pos x="42" y="18"/>
                </a:cxn>
                <a:cxn ang="0">
                  <a:pos x="42" y="12"/>
                </a:cxn>
                <a:cxn ang="0">
                  <a:pos x="26" y="12"/>
                </a:cxn>
                <a:cxn ang="0">
                  <a:pos x="26" y="4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6" y="0"/>
                </a:cxn>
                <a:cxn ang="0">
                  <a:pos x="6" y="4"/>
                </a:cxn>
                <a:cxn ang="0">
                  <a:pos x="18" y="4"/>
                </a:cxn>
                <a:cxn ang="0">
                  <a:pos x="18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44" h="40">
                  <a:moveTo>
                    <a:pt x="2" y="12"/>
                  </a:moveTo>
                  <a:lnTo>
                    <a:pt x="2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8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30" y="3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32"/>
                  </a:lnTo>
                  <a:lnTo>
                    <a:pt x="32" y="28"/>
                  </a:lnTo>
                  <a:lnTo>
                    <a:pt x="28" y="24"/>
                  </a:lnTo>
                  <a:lnTo>
                    <a:pt x="26" y="18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26" y="12"/>
                  </a:lnTo>
                  <a:lnTo>
                    <a:pt x="2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18" y="4"/>
                  </a:lnTo>
                  <a:lnTo>
                    <a:pt x="18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5" name="Freeform 35"/>
            <p:cNvSpPr>
              <a:spLocks noEditPoints="1"/>
            </p:cNvSpPr>
            <p:nvPr/>
          </p:nvSpPr>
          <p:spPr bwMode="auto">
            <a:xfrm>
              <a:off x="2788" y="2636"/>
              <a:ext cx="44" cy="44"/>
            </a:xfrm>
            <a:custGeom>
              <a:avLst/>
              <a:gdLst/>
              <a:ahLst/>
              <a:cxnLst>
                <a:cxn ang="0">
                  <a:pos x="14" y="38"/>
                </a:cxn>
                <a:cxn ang="0">
                  <a:pos x="16" y="44"/>
                </a:cxn>
                <a:cxn ang="0">
                  <a:pos x="26" y="42"/>
                </a:cxn>
                <a:cxn ang="0">
                  <a:pos x="26" y="22"/>
                </a:cxn>
                <a:cxn ang="0">
                  <a:pos x="32" y="32"/>
                </a:cxn>
                <a:cxn ang="0">
                  <a:pos x="40" y="40"/>
                </a:cxn>
                <a:cxn ang="0">
                  <a:pos x="42" y="38"/>
                </a:cxn>
                <a:cxn ang="0">
                  <a:pos x="44" y="34"/>
                </a:cxn>
                <a:cxn ang="0">
                  <a:pos x="32" y="22"/>
                </a:cxn>
                <a:cxn ang="0">
                  <a:pos x="38" y="18"/>
                </a:cxn>
                <a:cxn ang="0">
                  <a:pos x="40" y="14"/>
                </a:cxn>
                <a:cxn ang="0">
                  <a:pos x="42" y="14"/>
                </a:cxn>
                <a:cxn ang="0">
                  <a:pos x="42" y="14"/>
                </a:cxn>
                <a:cxn ang="0">
                  <a:pos x="42" y="12"/>
                </a:cxn>
                <a:cxn ang="0">
                  <a:pos x="36" y="8"/>
                </a:cxn>
                <a:cxn ang="0">
                  <a:pos x="36" y="10"/>
                </a:cxn>
                <a:cxn ang="0">
                  <a:pos x="30" y="16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0" y="36"/>
                </a:cxn>
                <a:cxn ang="0">
                  <a:pos x="20" y="38"/>
                </a:cxn>
                <a:cxn ang="0">
                  <a:pos x="14" y="38"/>
                </a:cxn>
                <a:cxn ang="0">
                  <a:pos x="0" y="36"/>
                </a:cxn>
                <a:cxn ang="0">
                  <a:pos x="6" y="40"/>
                </a:cxn>
                <a:cxn ang="0">
                  <a:pos x="12" y="34"/>
                </a:cxn>
                <a:cxn ang="0">
                  <a:pos x="18" y="20"/>
                </a:cxn>
                <a:cxn ang="0">
                  <a:pos x="2" y="12"/>
                </a:cxn>
                <a:cxn ang="0">
                  <a:pos x="12" y="18"/>
                </a:cxn>
                <a:cxn ang="0">
                  <a:pos x="8" y="28"/>
                </a:cxn>
                <a:cxn ang="0">
                  <a:pos x="0" y="36"/>
                </a:cxn>
              </a:cxnLst>
              <a:rect l="0" t="0" r="r" b="b"/>
              <a:pathLst>
                <a:path w="44" h="44">
                  <a:moveTo>
                    <a:pt x="14" y="38"/>
                  </a:moveTo>
                  <a:lnTo>
                    <a:pt x="14" y="3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4" y="44"/>
                  </a:lnTo>
                  <a:lnTo>
                    <a:pt x="26" y="42"/>
                  </a:lnTo>
                  <a:lnTo>
                    <a:pt x="26" y="3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2" y="32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6" y="28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  <a:moveTo>
                    <a:pt x="0" y="36"/>
                  </a:moveTo>
                  <a:lnTo>
                    <a:pt x="0" y="3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2" y="34"/>
                  </a:lnTo>
                  <a:lnTo>
                    <a:pt x="16" y="26"/>
                  </a:lnTo>
                  <a:lnTo>
                    <a:pt x="18" y="20"/>
                  </a:lnTo>
                  <a:lnTo>
                    <a:pt x="18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8" y="2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6" name="Freeform 36"/>
            <p:cNvSpPr>
              <a:spLocks/>
            </p:cNvSpPr>
            <p:nvPr/>
          </p:nvSpPr>
          <p:spPr bwMode="auto">
            <a:xfrm>
              <a:off x="2838" y="2636"/>
              <a:ext cx="42" cy="44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24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8" y="14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18" y="44"/>
                </a:cxn>
                <a:cxn ang="0">
                  <a:pos x="24" y="44"/>
                </a:cxn>
                <a:cxn ang="0">
                  <a:pos x="24" y="24"/>
                </a:cxn>
                <a:cxn ang="0">
                  <a:pos x="30" y="24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4" y="40"/>
                </a:cxn>
                <a:cxn ang="0">
                  <a:pos x="36" y="38"/>
                </a:cxn>
                <a:cxn ang="0">
                  <a:pos x="36" y="36"/>
                </a:cxn>
                <a:cxn ang="0">
                  <a:pos x="36" y="18"/>
                </a:cxn>
                <a:cxn ang="0">
                  <a:pos x="24" y="18"/>
                </a:cxn>
                <a:cxn ang="0">
                  <a:pos x="24" y="14"/>
                </a:cxn>
                <a:cxn ang="0">
                  <a:pos x="42" y="14"/>
                </a:cxn>
                <a:cxn ang="0">
                  <a:pos x="4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4" y="6"/>
                </a:cxn>
              </a:cxnLst>
              <a:rect l="0" t="0" r="r" b="b"/>
              <a:pathLst>
                <a:path w="42" h="44">
                  <a:moveTo>
                    <a:pt x="24" y="6"/>
                  </a:move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4" y="40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18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42" y="14"/>
                  </a:lnTo>
                  <a:lnTo>
                    <a:pt x="4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7" name="Freeform 37"/>
            <p:cNvSpPr>
              <a:spLocks noEditPoints="1"/>
            </p:cNvSpPr>
            <p:nvPr/>
          </p:nvSpPr>
          <p:spPr bwMode="auto">
            <a:xfrm>
              <a:off x="1474" y="1854"/>
              <a:ext cx="42" cy="44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8" y="0"/>
                </a:cxn>
                <a:cxn ang="0">
                  <a:pos x="4" y="6"/>
                </a:cxn>
                <a:cxn ang="0">
                  <a:pos x="14" y="8"/>
                </a:cxn>
                <a:cxn ang="0">
                  <a:pos x="22" y="12"/>
                </a:cxn>
                <a:cxn ang="0">
                  <a:pos x="14" y="44"/>
                </a:cxn>
                <a:cxn ang="0">
                  <a:pos x="20" y="40"/>
                </a:cxn>
                <a:cxn ang="0">
                  <a:pos x="36" y="44"/>
                </a:cxn>
                <a:cxn ang="0">
                  <a:pos x="42" y="12"/>
                </a:cxn>
                <a:cxn ang="0">
                  <a:pos x="34" y="8"/>
                </a:cxn>
                <a:cxn ang="0">
                  <a:pos x="42" y="2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28" y="12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12" y="16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20" y="16"/>
                </a:cxn>
                <a:cxn ang="0">
                  <a:pos x="22" y="16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8"/>
                </a:cxn>
                <a:cxn ang="0">
                  <a:pos x="20" y="26"/>
                </a:cxn>
                <a:cxn ang="0">
                  <a:pos x="24" y="26"/>
                </a:cxn>
                <a:cxn ang="0">
                  <a:pos x="24" y="28"/>
                </a:cxn>
                <a:cxn ang="0">
                  <a:pos x="28" y="16"/>
                </a:cxn>
                <a:cxn ang="0">
                  <a:pos x="28" y="22"/>
                </a:cxn>
                <a:cxn ang="0">
                  <a:pos x="30" y="26"/>
                </a:cxn>
                <a:cxn ang="0">
                  <a:pos x="36" y="26"/>
                </a:cxn>
                <a:cxn ang="0">
                  <a:pos x="36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6" y="22"/>
                </a:cxn>
                <a:cxn ang="0">
                  <a:pos x="34" y="22"/>
                </a:cxn>
                <a:cxn ang="0">
                  <a:pos x="8" y="42"/>
                </a:cxn>
                <a:cxn ang="0">
                  <a:pos x="8" y="38"/>
                </a:cxn>
                <a:cxn ang="0">
                  <a:pos x="12" y="26"/>
                </a:cxn>
                <a:cxn ang="0">
                  <a:pos x="8" y="22"/>
                </a:cxn>
                <a:cxn ang="0">
                  <a:pos x="6" y="24"/>
                </a:cxn>
                <a:cxn ang="0">
                  <a:pos x="2" y="38"/>
                </a:cxn>
                <a:cxn ang="0">
                  <a:pos x="8" y="42"/>
                </a:cxn>
                <a:cxn ang="0">
                  <a:pos x="36" y="36"/>
                </a:cxn>
                <a:cxn ang="0">
                  <a:pos x="20" y="34"/>
                </a:cxn>
                <a:cxn ang="0">
                  <a:pos x="36" y="36"/>
                </a:cxn>
              </a:cxnLst>
              <a:rect l="0" t="0" r="r" b="b"/>
              <a:pathLst>
                <a:path w="42" h="44">
                  <a:moveTo>
                    <a:pt x="10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6"/>
                  </a:lnTo>
                  <a:lnTo>
                    <a:pt x="4" y="6"/>
                  </a:lnTo>
                  <a:lnTo>
                    <a:pt x="10" y="12"/>
                  </a:lnTo>
                  <a:lnTo>
                    <a:pt x="14" y="8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42" y="44"/>
                  </a:lnTo>
                  <a:lnTo>
                    <a:pt x="42" y="12"/>
                  </a:lnTo>
                  <a:lnTo>
                    <a:pt x="34" y="12"/>
                  </a:lnTo>
                  <a:lnTo>
                    <a:pt x="34" y="8"/>
                  </a:lnTo>
                  <a:lnTo>
                    <a:pt x="42" y="8"/>
                  </a:lnTo>
                  <a:lnTo>
                    <a:pt x="4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28" y="8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close/>
                  <a:moveTo>
                    <a:pt x="8" y="14"/>
                  </a:move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8" y="2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close/>
                  <a:moveTo>
                    <a:pt x="20" y="24"/>
                  </a:moveTo>
                  <a:lnTo>
                    <a:pt x="20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36" y="28"/>
                  </a:moveTo>
                  <a:lnTo>
                    <a:pt x="20" y="28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close/>
                  <a:moveTo>
                    <a:pt x="34" y="22"/>
                  </a:moveTo>
                  <a:lnTo>
                    <a:pt x="34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4" y="22"/>
                  </a:lnTo>
                  <a:close/>
                  <a:moveTo>
                    <a:pt x="8" y="42"/>
                  </a:moveTo>
                  <a:lnTo>
                    <a:pt x="8" y="4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close/>
                  <a:moveTo>
                    <a:pt x="36" y="36"/>
                  </a:moveTo>
                  <a:lnTo>
                    <a:pt x="20" y="36"/>
                  </a:lnTo>
                  <a:lnTo>
                    <a:pt x="20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8" name="Freeform 38"/>
            <p:cNvSpPr>
              <a:spLocks noEditPoints="1"/>
            </p:cNvSpPr>
            <p:nvPr/>
          </p:nvSpPr>
          <p:spPr bwMode="auto">
            <a:xfrm>
              <a:off x="1522" y="1854"/>
              <a:ext cx="46" cy="44"/>
            </a:xfrm>
            <a:custGeom>
              <a:avLst/>
              <a:gdLst/>
              <a:ahLst/>
              <a:cxnLst>
                <a:cxn ang="0">
                  <a:pos x="20" y="36"/>
                </a:cxn>
                <a:cxn ang="0">
                  <a:pos x="18" y="38"/>
                </a:cxn>
                <a:cxn ang="0">
                  <a:pos x="16" y="38"/>
                </a:cxn>
                <a:cxn ang="0">
                  <a:pos x="20" y="44"/>
                </a:cxn>
                <a:cxn ang="0">
                  <a:pos x="24" y="42"/>
                </a:cxn>
                <a:cxn ang="0">
                  <a:pos x="26" y="32"/>
                </a:cxn>
                <a:cxn ang="0">
                  <a:pos x="32" y="38"/>
                </a:cxn>
                <a:cxn ang="0">
                  <a:pos x="42" y="42"/>
                </a:cxn>
                <a:cxn ang="0">
                  <a:pos x="46" y="36"/>
                </a:cxn>
                <a:cxn ang="0">
                  <a:pos x="34" y="32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40" y="24"/>
                </a:cxn>
                <a:cxn ang="0">
                  <a:pos x="38" y="4"/>
                </a:cxn>
                <a:cxn ang="0">
                  <a:pos x="24" y="4"/>
                </a:cxn>
                <a:cxn ang="0">
                  <a:pos x="26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8" y="4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20" y="22"/>
                </a:cxn>
                <a:cxn ang="0">
                  <a:pos x="32" y="8"/>
                </a:cxn>
                <a:cxn ang="0">
                  <a:pos x="14" y="12"/>
                </a:cxn>
                <a:cxn ang="0">
                  <a:pos x="14" y="8"/>
                </a:cxn>
                <a:cxn ang="0">
                  <a:pos x="14" y="16"/>
                </a:cxn>
                <a:cxn ang="0">
                  <a:pos x="32" y="18"/>
                </a:cxn>
                <a:cxn ang="0">
                  <a:pos x="14" y="18"/>
                </a:cxn>
                <a:cxn ang="0">
                  <a:pos x="30" y="28"/>
                </a:cxn>
                <a:cxn ang="0">
                  <a:pos x="36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0" y="38"/>
                </a:cxn>
                <a:cxn ang="0">
                  <a:pos x="6" y="44"/>
                </a:cxn>
                <a:cxn ang="0">
                  <a:pos x="18" y="30"/>
                </a:cxn>
                <a:cxn ang="0">
                  <a:pos x="2" y="26"/>
                </a:cxn>
                <a:cxn ang="0">
                  <a:pos x="12" y="30"/>
                </a:cxn>
                <a:cxn ang="0">
                  <a:pos x="8" y="36"/>
                </a:cxn>
                <a:cxn ang="0">
                  <a:pos x="0" y="38"/>
                </a:cxn>
              </a:cxnLst>
              <a:rect l="0" t="0" r="r" b="b"/>
              <a:pathLst>
                <a:path w="46" h="44">
                  <a:moveTo>
                    <a:pt x="20" y="22"/>
                  </a:moveTo>
                  <a:lnTo>
                    <a:pt x="20" y="36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4" y="42"/>
                  </a:lnTo>
                  <a:lnTo>
                    <a:pt x="26" y="4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2" y="38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38" y="34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8" y="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20" y="22"/>
                  </a:lnTo>
                  <a:lnTo>
                    <a:pt x="20" y="22"/>
                  </a:lnTo>
                  <a:close/>
                  <a:moveTo>
                    <a:pt x="14" y="8"/>
                  </a:moveTo>
                  <a:lnTo>
                    <a:pt x="32" y="8"/>
                  </a:lnTo>
                  <a:lnTo>
                    <a:pt x="32" y="12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14" y="18"/>
                  </a:moveTo>
                  <a:lnTo>
                    <a:pt x="14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14" y="18"/>
                  </a:lnTo>
                  <a:lnTo>
                    <a:pt x="14" y="18"/>
                  </a:lnTo>
                  <a:close/>
                  <a:moveTo>
                    <a:pt x="30" y="28"/>
                  </a:moveTo>
                  <a:lnTo>
                    <a:pt x="30" y="28"/>
                  </a:lnTo>
                  <a:lnTo>
                    <a:pt x="2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close/>
                  <a:moveTo>
                    <a:pt x="0" y="38"/>
                  </a:moveTo>
                  <a:lnTo>
                    <a:pt x="0" y="38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6" y="36"/>
                  </a:lnTo>
                  <a:lnTo>
                    <a:pt x="18" y="30"/>
                  </a:lnTo>
                  <a:lnTo>
                    <a:pt x="20" y="26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8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79" name="Freeform 39"/>
            <p:cNvSpPr>
              <a:spLocks/>
            </p:cNvSpPr>
            <p:nvPr/>
          </p:nvSpPr>
          <p:spPr bwMode="auto">
            <a:xfrm>
              <a:off x="1572" y="1854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4"/>
                </a:cxn>
                <a:cxn ang="0">
                  <a:pos x="24" y="44"/>
                </a:cxn>
                <a:cxn ang="0">
                  <a:pos x="24" y="22"/>
                </a:cxn>
                <a:cxn ang="0">
                  <a:pos x="30" y="2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4" y="38"/>
                </a:cxn>
                <a:cxn ang="0">
                  <a:pos x="36" y="38"/>
                </a:cxn>
                <a:cxn ang="0">
                  <a:pos x="36" y="36"/>
                </a:cxn>
                <a:cxn ang="0">
                  <a:pos x="36" y="18"/>
                </a:cxn>
                <a:cxn ang="0">
                  <a:pos x="24" y="18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22"/>
                  </a:lnTo>
                  <a:lnTo>
                    <a:pt x="30" y="2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0" name="Freeform 40"/>
            <p:cNvSpPr>
              <a:spLocks noEditPoints="1"/>
            </p:cNvSpPr>
            <p:nvPr/>
          </p:nvSpPr>
          <p:spPr bwMode="auto">
            <a:xfrm>
              <a:off x="1252" y="1892"/>
              <a:ext cx="42" cy="44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4" y="12"/>
                </a:cxn>
                <a:cxn ang="0">
                  <a:pos x="38" y="8"/>
                </a:cxn>
                <a:cxn ang="0">
                  <a:pos x="26" y="6"/>
                </a:cxn>
                <a:cxn ang="0">
                  <a:pos x="42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2" y="2"/>
                </a:cxn>
                <a:cxn ang="0">
                  <a:pos x="20" y="6"/>
                </a:cxn>
                <a:cxn ang="0">
                  <a:pos x="14" y="22"/>
                </a:cxn>
                <a:cxn ang="0">
                  <a:pos x="10" y="24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8" y="30"/>
                </a:cxn>
                <a:cxn ang="0">
                  <a:pos x="8" y="32"/>
                </a:cxn>
                <a:cxn ang="0">
                  <a:pos x="2" y="36"/>
                </a:cxn>
                <a:cxn ang="0">
                  <a:pos x="6" y="36"/>
                </a:cxn>
                <a:cxn ang="0">
                  <a:pos x="0" y="40"/>
                </a:cxn>
                <a:cxn ang="0">
                  <a:pos x="4" y="44"/>
                </a:cxn>
                <a:cxn ang="0">
                  <a:pos x="10" y="40"/>
                </a:cxn>
                <a:cxn ang="0">
                  <a:pos x="16" y="36"/>
                </a:cxn>
                <a:cxn ang="0">
                  <a:pos x="16" y="38"/>
                </a:cxn>
                <a:cxn ang="0">
                  <a:pos x="12" y="40"/>
                </a:cxn>
                <a:cxn ang="0">
                  <a:pos x="14" y="44"/>
                </a:cxn>
                <a:cxn ang="0">
                  <a:pos x="20" y="44"/>
                </a:cxn>
                <a:cxn ang="0">
                  <a:pos x="22" y="32"/>
                </a:cxn>
                <a:cxn ang="0">
                  <a:pos x="14" y="32"/>
                </a:cxn>
                <a:cxn ang="0">
                  <a:pos x="14" y="30"/>
                </a:cxn>
                <a:cxn ang="0">
                  <a:pos x="42" y="30"/>
                </a:cxn>
                <a:cxn ang="0">
                  <a:pos x="32" y="26"/>
                </a:cxn>
                <a:cxn ang="0">
                  <a:pos x="32" y="24"/>
                </a:cxn>
                <a:cxn ang="0">
                  <a:pos x="34" y="24"/>
                </a:cxn>
                <a:cxn ang="0">
                  <a:pos x="32" y="24"/>
                </a:cxn>
                <a:cxn ang="0">
                  <a:pos x="32" y="22"/>
                </a:cxn>
                <a:cxn ang="0">
                  <a:pos x="38" y="14"/>
                </a:cxn>
                <a:cxn ang="0">
                  <a:pos x="6" y="22"/>
                </a:cxn>
                <a:cxn ang="0">
                  <a:pos x="14" y="22"/>
                </a:cxn>
                <a:cxn ang="0">
                  <a:pos x="12" y="20"/>
                </a:cxn>
                <a:cxn ang="0">
                  <a:pos x="32" y="18"/>
                </a:cxn>
                <a:cxn ang="0">
                  <a:pos x="32" y="20"/>
                </a:cxn>
                <a:cxn ang="0">
                  <a:pos x="18" y="26"/>
                </a:cxn>
                <a:cxn ang="0">
                  <a:pos x="18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30" y="42"/>
                </a:cxn>
                <a:cxn ang="0">
                  <a:pos x="34" y="44"/>
                </a:cxn>
                <a:cxn ang="0">
                  <a:pos x="40" y="32"/>
                </a:cxn>
                <a:cxn ang="0">
                  <a:pos x="24" y="44"/>
                </a:cxn>
                <a:cxn ang="0">
                  <a:pos x="30" y="42"/>
                </a:cxn>
                <a:cxn ang="0">
                  <a:pos x="30" y="36"/>
                </a:cxn>
                <a:cxn ang="0">
                  <a:pos x="34" y="38"/>
                </a:cxn>
                <a:cxn ang="0">
                  <a:pos x="30" y="36"/>
                </a:cxn>
              </a:cxnLst>
              <a:rect l="0" t="0" r="r" b="b"/>
              <a:pathLst>
                <a:path w="42" h="44">
                  <a:moveTo>
                    <a:pt x="20" y="6"/>
                  </a:moveTo>
                  <a:lnTo>
                    <a:pt x="20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42" y="6"/>
                  </a:lnTo>
                  <a:lnTo>
                    <a:pt x="42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20" y="6"/>
                  </a:lnTo>
                  <a:lnTo>
                    <a:pt x="20" y="6"/>
                  </a:lnTo>
                  <a:close/>
                  <a:moveTo>
                    <a:pt x="14" y="22"/>
                  </a:moveTo>
                  <a:lnTo>
                    <a:pt x="14" y="22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10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44"/>
                  </a:lnTo>
                  <a:lnTo>
                    <a:pt x="22" y="40"/>
                  </a:lnTo>
                  <a:lnTo>
                    <a:pt x="22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42" y="30"/>
                  </a:lnTo>
                  <a:lnTo>
                    <a:pt x="4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14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14" y="22"/>
                  </a:lnTo>
                  <a:lnTo>
                    <a:pt x="14" y="22"/>
                  </a:lnTo>
                  <a:close/>
                  <a:moveTo>
                    <a:pt x="32" y="20"/>
                  </a:moveTo>
                  <a:lnTo>
                    <a:pt x="12" y="20"/>
                  </a:lnTo>
                  <a:lnTo>
                    <a:pt x="12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0"/>
                  </a:lnTo>
                  <a:close/>
                  <a:moveTo>
                    <a:pt x="26" y="26"/>
                  </a:moveTo>
                  <a:lnTo>
                    <a:pt x="18" y="26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close/>
                  <a:moveTo>
                    <a:pt x="30" y="42"/>
                  </a:moveTo>
                  <a:lnTo>
                    <a:pt x="34" y="42"/>
                  </a:lnTo>
                  <a:lnTo>
                    <a:pt x="34" y="44"/>
                  </a:lnTo>
                  <a:lnTo>
                    <a:pt x="40" y="44"/>
                  </a:lnTo>
                  <a:lnTo>
                    <a:pt x="40" y="32"/>
                  </a:lnTo>
                  <a:lnTo>
                    <a:pt x="24" y="32"/>
                  </a:lnTo>
                  <a:lnTo>
                    <a:pt x="24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2"/>
                  </a:lnTo>
                  <a:close/>
                  <a:moveTo>
                    <a:pt x="30" y="36"/>
                  </a:moveTo>
                  <a:lnTo>
                    <a:pt x="34" y="36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1" name="Freeform 41"/>
            <p:cNvSpPr>
              <a:spLocks noEditPoints="1"/>
            </p:cNvSpPr>
            <p:nvPr/>
          </p:nvSpPr>
          <p:spPr bwMode="auto">
            <a:xfrm>
              <a:off x="1302" y="1892"/>
              <a:ext cx="42" cy="44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26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2"/>
                </a:cxn>
                <a:cxn ang="0">
                  <a:pos x="22" y="0"/>
                </a:cxn>
                <a:cxn ang="0">
                  <a:pos x="12" y="10"/>
                </a:cxn>
                <a:cxn ang="0">
                  <a:pos x="10" y="32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6" y="32"/>
                </a:cxn>
                <a:cxn ang="0">
                  <a:pos x="4" y="12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0" y="10"/>
                </a:cxn>
                <a:cxn ang="0">
                  <a:pos x="12" y="36"/>
                </a:cxn>
                <a:cxn ang="0">
                  <a:pos x="16" y="38"/>
                </a:cxn>
                <a:cxn ang="0">
                  <a:pos x="16" y="26"/>
                </a:cxn>
                <a:cxn ang="0">
                  <a:pos x="20" y="28"/>
                </a:cxn>
                <a:cxn ang="0">
                  <a:pos x="26" y="44"/>
                </a:cxn>
                <a:cxn ang="0">
                  <a:pos x="32" y="42"/>
                </a:cxn>
                <a:cxn ang="0">
                  <a:pos x="38" y="44"/>
                </a:cxn>
                <a:cxn ang="0">
                  <a:pos x="40" y="30"/>
                </a:cxn>
                <a:cxn ang="0">
                  <a:pos x="42" y="24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6" y="8"/>
                </a:cxn>
                <a:cxn ang="0">
                  <a:pos x="22" y="18"/>
                </a:cxn>
                <a:cxn ang="0">
                  <a:pos x="16" y="1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42" y="8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28" y="4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28" y="18"/>
                </a:cxn>
                <a:cxn ang="0">
                  <a:pos x="32" y="24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26" y="36"/>
                </a:cxn>
              </a:cxnLst>
              <a:rect l="0" t="0" r="r" b="b"/>
              <a:pathLst>
                <a:path w="42" h="44">
                  <a:moveTo>
                    <a:pt x="20" y="12"/>
                  </a:moveTo>
                  <a:lnTo>
                    <a:pt x="20" y="12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10"/>
                  </a:lnTo>
                  <a:lnTo>
                    <a:pt x="12" y="10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38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0" y="44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8" y="44"/>
                  </a:lnTo>
                  <a:lnTo>
                    <a:pt x="38" y="2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4" y="18"/>
                  </a:lnTo>
                  <a:lnTo>
                    <a:pt x="30" y="1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18"/>
                  </a:lnTo>
                  <a:lnTo>
                    <a:pt x="16" y="24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  <a:moveTo>
                    <a:pt x="42" y="8"/>
                  </a:moveTo>
                  <a:lnTo>
                    <a:pt x="42" y="8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close/>
                  <a:moveTo>
                    <a:pt x="28" y="18"/>
                  </a:moveTo>
                  <a:lnTo>
                    <a:pt x="28" y="18"/>
                  </a:lnTo>
                  <a:lnTo>
                    <a:pt x="32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close/>
                  <a:moveTo>
                    <a:pt x="26" y="36"/>
                  </a:moveTo>
                  <a:lnTo>
                    <a:pt x="26" y="28"/>
                  </a:lnTo>
                  <a:lnTo>
                    <a:pt x="32" y="28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2" name="Freeform 42"/>
            <p:cNvSpPr>
              <a:spLocks/>
            </p:cNvSpPr>
            <p:nvPr/>
          </p:nvSpPr>
          <p:spPr bwMode="auto">
            <a:xfrm>
              <a:off x="1348" y="1892"/>
              <a:ext cx="42" cy="44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34" y="2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10"/>
                </a:cxn>
                <a:cxn ang="0">
                  <a:pos x="16" y="10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14" y="0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0"/>
                </a:cxn>
                <a:cxn ang="0">
                  <a:pos x="4" y="10"/>
                </a:cxn>
                <a:cxn ang="0">
                  <a:pos x="4" y="14"/>
                </a:cxn>
                <a:cxn ang="0">
                  <a:pos x="18" y="14"/>
                </a:cxn>
                <a:cxn ang="0">
                  <a:pos x="18" y="22"/>
                </a:cxn>
                <a:cxn ang="0">
                  <a:pos x="2" y="22"/>
                </a:cxn>
                <a:cxn ang="0">
                  <a:pos x="2" y="26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4" y="30"/>
                </a:cxn>
                <a:cxn ang="0">
                  <a:pos x="10" y="34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14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8" y="38"/>
                </a:cxn>
                <a:cxn ang="0">
                  <a:pos x="38" y="44"/>
                </a:cxn>
                <a:cxn ang="0">
                  <a:pos x="38" y="44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32" y="32"/>
                </a:cxn>
                <a:cxn ang="0">
                  <a:pos x="26" y="26"/>
                </a:cxn>
                <a:cxn ang="0">
                  <a:pos x="42" y="26"/>
                </a:cxn>
                <a:cxn ang="0">
                  <a:pos x="42" y="22"/>
                </a:cxn>
                <a:cxn ang="0">
                  <a:pos x="24" y="22"/>
                </a:cxn>
                <a:cxn ang="0">
                  <a:pos x="24" y="14"/>
                </a:cxn>
                <a:cxn ang="0">
                  <a:pos x="40" y="14"/>
                </a:cxn>
                <a:cxn ang="0">
                  <a:pos x="40" y="10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2" h="44">
                  <a:moveTo>
                    <a:pt x="36" y="4"/>
                  </a:moveTo>
                  <a:lnTo>
                    <a:pt x="36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10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18" y="14"/>
                  </a:lnTo>
                  <a:lnTo>
                    <a:pt x="18" y="22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4" y="30"/>
                  </a:lnTo>
                  <a:lnTo>
                    <a:pt x="10" y="3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14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8" y="38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32" y="32"/>
                  </a:lnTo>
                  <a:lnTo>
                    <a:pt x="26" y="26"/>
                  </a:lnTo>
                  <a:lnTo>
                    <a:pt x="42" y="26"/>
                  </a:lnTo>
                  <a:lnTo>
                    <a:pt x="42" y="22"/>
                  </a:lnTo>
                  <a:lnTo>
                    <a:pt x="24" y="22"/>
                  </a:lnTo>
                  <a:lnTo>
                    <a:pt x="24" y="14"/>
                  </a:lnTo>
                  <a:lnTo>
                    <a:pt x="40" y="14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3" name="Freeform 43"/>
            <p:cNvSpPr>
              <a:spLocks/>
            </p:cNvSpPr>
            <p:nvPr/>
          </p:nvSpPr>
          <p:spPr bwMode="auto">
            <a:xfrm>
              <a:off x="1396" y="1892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4"/>
                </a:cxn>
                <a:cxn ang="0">
                  <a:pos x="26" y="44"/>
                </a:cxn>
                <a:cxn ang="0">
                  <a:pos x="26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6" y="12"/>
                </a:cxn>
                <a:cxn ang="0">
                  <a:pos x="42" y="12"/>
                </a:cxn>
                <a:cxn ang="0">
                  <a:pos x="42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6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4" name="Freeform 44"/>
            <p:cNvSpPr>
              <a:spLocks noEditPoints="1"/>
            </p:cNvSpPr>
            <p:nvPr/>
          </p:nvSpPr>
          <p:spPr bwMode="auto">
            <a:xfrm>
              <a:off x="2358" y="2382"/>
              <a:ext cx="42" cy="42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12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2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6" y="24"/>
                </a:cxn>
                <a:cxn ang="0">
                  <a:pos x="6" y="24"/>
                </a:cxn>
                <a:cxn ang="0">
                  <a:pos x="6" y="28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0" y="36"/>
                </a:cxn>
                <a:cxn ang="0">
                  <a:pos x="0" y="42"/>
                </a:cxn>
                <a:cxn ang="0">
                  <a:pos x="42" y="42"/>
                </a:cxn>
                <a:cxn ang="0">
                  <a:pos x="42" y="36"/>
                </a:cxn>
                <a:cxn ang="0">
                  <a:pos x="0" y="36"/>
                </a:cxn>
                <a:cxn ang="0">
                  <a:pos x="0" y="36"/>
                </a:cxn>
              </a:cxnLst>
              <a:rect l="0" t="0" r="r" b="b"/>
              <a:pathLst>
                <a:path w="42" h="42">
                  <a:moveTo>
                    <a:pt x="34" y="4"/>
                  </a:move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close/>
                  <a:moveTo>
                    <a:pt x="36" y="24"/>
                  </a:moveTo>
                  <a:lnTo>
                    <a:pt x="6" y="24"/>
                  </a:lnTo>
                  <a:lnTo>
                    <a:pt x="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close/>
                  <a:moveTo>
                    <a:pt x="0" y="36"/>
                  </a:moveTo>
                  <a:lnTo>
                    <a:pt x="0" y="42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5" name="Freeform 45"/>
            <p:cNvSpPr>
              <a:spLocks noEditPoints="1"/>
            </p:cNvSpPr>
            <p:nvPr/>
          </p:nvSpPr>
          <p:spPr bwMode="auto">
            <a:xfrm>
              <a:off x="2406" y="2384"/>
              <a:ext cx="40" cy="42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0" y="2"/>
                </a:cxn>
                <a:cxn ang="0">
                  <a:pos x="20" y="20"/>
                </a:cxn>
                <a:cxn ang="0">
                  <a:pos x="18" y="10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8" y="22"/>
                </a:cxn>
                <a:cxn ang="0">
                  <a:pos x="6" y="32"/>
                </a:cxn>
                <a:cxn ang="0">
                  <a:pos x="0" y="38"/>
                </a:cxn>
                <a:cxn ang="0">
                  <a:pos x="6" y="42"/>
                </a:cxn>
                <a:cxn ang="0">
                  <a:pos x="10" y="36"/>
                </a:cxn>
                <a:cxn ang="0">
                  <a:pos x="12" y="32"/>
                </a:cxn>
                <a:cxn ang="0">
                  <a:pos x="14" y="14"/>
                </a:cxn>
                <a:cxn ang="0">
                  <a:pos x="16" y="26"/>
                </a:cxn>
                <a:cxn ang="0">
                  <a:pos x="18" y="24"/>
                </a:cxn>
                <a:cxn ang="0">
                  <a:pos x="20" y="24"/>
                </a:cxn>
                <a:cxn ang="0">
                  <a:pos x="26" y="40"/>
                </a:cxn>
                <a:cxn ang="0">
                  <a:pos x="26" y="12"/>
                </a:cxn>
                <a:cxn ang="0">
                  <a:pos x="28" y="26"/>
                </a:cxn>
                <a:cxn ang="0">
                  <a:pos x="34" y="42"/>
                </a:cxn>
                <a:cxn ang="0">
                  <a:pos x="40" y="2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4" y="20"/>
                </a:cxn>
                <a:cxn ang="0">
                  <a:pos x="30" y="10"/>
                </a:cxn>
                <a:cxn ang="0">
                  <a:pos x="6" y="20"/>
                </a:cxn>
                <a:cxn ang="0">
                  <a:pos x="8" y="10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24"/>
                </a:cxn>
                <a:cxn ang="0">
                  <a:pos x="4" y="26"/>
                </a:cxn>
                <a:cxn ang="0">
                  <a:pos x="6" y="20"/>
                </a:cxn>
                <a:cxn ang="0">
                  <a:pos x="6" y="20"/>
                </a:cxn>
              </a:cxnLst>
              <a:rect l="0" t="0" r="r" b="b"/>
              <a:pathLst>
                <a:path w="40" h="42">
                  <a:moveTo>
                    <a:pt x="30" y="10"/>
                  </a:moveTo>
                  <a:lnTo>
                    <a:pt x="30" y="10"/>
                  </a:lnTo>
                  <a:lnTo>
                    <a:pt x="26" y="10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0" y="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8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0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34" y="24"/>
                  </a:lnTo>
                  <a:lnTo>
                    <a:pt x="34" y="42"/>
                  </a:lnTo>
                  <a:lnTo>
                    <a:pt x="40" y="4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close/>
                  <a:moveTo>
                    <a:pt x="6" y="20"/>
                  </a:moveTo>
                  <a:lnTo>
                    <a:pt x="6" y="2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2454" y="2382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8" y="14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18" y="44"/>
                </a:cxn>
                <a:cxn ang="0">
                  <a:pos x="24" y="44"/>
                </a:cxn>
                <a:cxn ang="0">
                  <a:pos x="24" y="24"/>
                </a:cxn>
                <a:cxn ang="0">
                  <a:pos x="30" y="24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4" y="40"/>
                </a:cxn>
                <a:cxn ang="0">
                  <a:pos x="36" y="38"/>
                </a:cxn>
                <a:cxn ang="0">
                  <a:pos x="36" y="36"/>
                </a:cxn>
                <a:cxn ang="0">
                  <a:pos x="36" y="18"/>
                </a:cxn>
                <a:cxn ang="0">
                  <a:pos x="24" y="18"/>
                </a:cxn>
                <a:cxn ang="0">
                  <a:pos x="24" y="14"/>
                </a:cxn>
                <a:cxn ang="0">
                  <a:pos x="42" y="14"/>
                </a:cxn>
                <a:cxn ang="0">
                  <a:pos x="4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4" y="40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18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42" y="14"/>
                  </a:lnTo>
                  <a:lnTo>
                    <a:pt x="4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7" name="Freeform 47"/>
            <p:cNvSpPr>
              <a:spLocks noEditPoints="1"/>
            </p:cNvSpPr>
            <p:nvPr/>
          </p:nvSpPr>
          <p:spPr bwMode="auto">
            <a:xfrm>
              <a:off x="1760" y="2046"/>
              <a:ext cx="42" cy="44"/>
            </a:xfrm>
            <a:custGeom>
              <a:avLst/>
              <a:gdLst/>
              <a:ahLst/>
              <a:cxnLst>
                <a:cxn ang="0">
                  <a:pos x="14" y="18"/>
                </a:cxn>
                <a:cxn ang="0">
                  <a:pos x="0" y="2"/>
                </a:cxn>
                <a:cxn ang="0">
                  <a:pos x="8" y="8"/>
                </a:cxn>
                <a:cxn ang="0">
                  <a:pos x="0" y="12"/>
                </a:cxn>
                <a:cxn ang="0">
                  <a:pos x="8" y="28"/>
                </a:cxn>
                <a:cxn ang="0">
                  <a:pos x="8" y="34"/>
                </a:cxn>
                <a:cxn ang="0">
                  <a:pos x="8" y="38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14" y="40"/>
                </a:cxn>
                <a:cxn ang="0">
                  <a:pos x="14" y="22"/>
                </a:cxn>
                <a:cxn ang="0">
                  <a:pos x="6" y="1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8" y="18"/>
                </a:cxn>
                <a:cxn ang="0">
                  <a:pos x="16" y="22"/>
                </a:cxn>
                <a:cxn ang="0">
                  <a:pos x="18" y="36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6" y="40"/>
                </a:cxn>
                <a:cxn ang="0">
                  <a:pos x="18" y="44"/>
                </a:cxn>
                <a:cxn ang="0">
                  <a:pos x="22" y="42"/>
                </a:cxn>
                <a:cxn ang="0">
                  <a:pos x="30" y="38"/>
                </a:cxn>
                <a:cxn ang="0">
                  <a:pos x="28" y="32"/>
                </a:cxn>
                <a:cxn ang="0">
                  <a:pos x="26" y="34"/>
                </a:cxn>
                <a:cxn ang="0">
                  <a:pos x="24" y="22"/>
                </a:cxn>
                <a:cxn ang="0">
                  <a:pos x="26" y="22"/>
                </a:cxn>
                <a:cxn ang="0">
                  <a:pos x="30" y="34"/>
                </a:cxn>
                <a:cxn ang="0">
                  <a:pos x="38" y="44"/>
                </a:cxn>
                <a:cxn ang="0">
                  <a:pos x="42" y="38"/>
                </a:cxn>
                <a:cxn ang="0">
                  <a:pos x="34" y="32"/>
                </a:cxn>
                <a:cxn ang="0">
                  <a:pos x="32" y="22"/>
                </a:cxn>
                <a:cxn ang="0">
                  <a:pos x="42" y="1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32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30" y="16"/>
                </a:cxn>
                <a:cxn ang="0">
                  <a:pos x="40" y="4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2" h="44">
                  <a:moveTo>
                    <a:pt x="6" y="18"/>
                  </a:moveTo>
                  <a:lnTo>
                    <a:pt x="14" y="18"/>
                  </a:lnTo>
                  <a:lnTo>
                    <a:pt x="14" y="2"/>
                  </a:lnTo>
                  <a:lnTo>
                    <a:pt x="0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0" y="12"/>
                  </a:lnTo>
                  <a:lnTo>
                    <a:pt x="0" y="28"/>
                  </a:lnTo>
                  <a:lnTo>
                    <a:pt x="8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4" y="36"/>
                  </a:lnTo>
                  <a:lnTo>
                    <a:pt x="14" y="22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6" y="18"/>
                  </a:lnTo>
                  <a:close/>
                  <a:moveTo>
                    <a:pt x="24" y="2"/>
                  </a:move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8" y="28"/>
                  </a:lnTo>
                  <a:lnTo>
                    <a:pt x="30" y="34"/>
                  </a:lnTo>
                  <a:lnTo>
                    <a:pt x="34" y="40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34" y="32"/>
                  </a:lnTo>
                  <a:lnTo>
                    <a:pt x="32" y="26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24" y="1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close/>
                  <a:moveTo>
                    <a:pt x="32" y="2"/>
                  </a:moveTo>
                  <a:lnTo>
                    <a:pt x="32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8" name="Freeform 48"/>
            <p:cNvSpPr>
              <a:spLocks noEditPoints="1"/>
            </p:cNvSpPr>
            <p:nvPr/>
          </p:nvSpPr>
          <p:spPr bwMode="auto">
            <a:xfrm>
              <a:off x="1806" y="2046"/>
              <a:ext cx="44" cy="4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4"/>
                </a:cxn>
                <a:cxn ang="0">
                  <a:pos x="14" y="10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1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2" y="38"/>
                </a:cxn>
                <a:cxn ang="0">
                  <a:pos x="0" y="38"/>
                </a:cxn>
                <a:cxn ang="0">
                  <a:pos x="8" y="42"/>
                </a:cxn>
                <a:cxn ang="0">
                  <a:pos x="10" y="24"/>
                </a:cxn>
                <a:cxn ang="0">
                  <a:pos x="10" y="26"/>
                </a:cxn>
                <a:cxn ang="0">
                  <a:pos x="16" y="30"/>
                </a:cxn>
                <a:cxn ang="0">
                  <a:pos x="22" y="44"/>
                </a:cxn>
                <a:cxn ang="0">
                  <a:pos x="24" y="44"/>
                </a:cxn>
                <a:cxn ang="0">
                  <a:pos x="26" y="44"/>
                </a:cxn>
                <a:cxn ang="0">
                  <a:pos x="40" y="44"/>
                </a:cxn>
                <a:cxn ang="0">
                  <a:pos x="44" y="38"/>
                </a:cxn>
                <a:cxn ang="0">
                  <a:pos x="42" y="24"/>
                </a:cxn>
                <a:cxn ang="0">
                  <a:pos x="32" y="14"/>
                </a:cxn>
                <a:cxn ang="0">
                  <a:pos x="30" y="10"/>
                </a:cxn>
                <a:cxn ang="0">
                  <a:pos x="44" y="1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14" y="18"/>
                </a:cxn>
                <a:cxn ang="0">
                  <a:pos x="16" y="14"/>
                </a:cxn>
                <a:cxn ang="0">
                  <a:pos x="20" y="10"/>
                </a:cxn>
                <a:cxn ang="0">
                  <a:pos x="16" y="20"/>
                </a:cxn>
                <a:cxn ang="0">
                  <a:pos x="22" y="18"/>
                </a:cxn>
                <a:cxn ang="0">
                  <a:pos x="26" y="12"/>
                </a:cxn>
                <a:cxn ang="0">
                  <a:pos x="28" y="10"/>
                </a:cxn>
                <a:cxn ang="0">
                  <a:pos x="22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0" y="20"/>
                </a:cxn>
                <a:cxn ang="0">
                  <a:pos x="36" y="26"/>
                </a:cxn>
                <a:cxn ang="0">
                  <a:pos x="34" y="30"/>
                </a:cxn>
                <a:cxn ang="0">
                  <a:pos x="30" y="22"/>
                </a:cxn>
                <a:cxn ang="0">
                  <a:pos x="38" y="18"/>
                </a:cxn>
                <a:cxn ang="0">
                  <a:pos x="36" y="20"/>
                </a:cxn>
                <a:cxn ang="0">
                  <a:pos x="24" y="30"/>
                </a:cxn>
                <a:cxn ang="0">
                  <a:pos x="26" y="28"/>
                </a:cxn>
                <a:cxn ang="0">
                  <a:pos x="30" y="36"/>
                </a:cxn>
                <a:cxn ang="0">
                  <a:pos x="22" y="28"/>
                </a:cxn>
                <a:cxn ang="0">
                  <a:pos x="24" y="30"/>
                </a:cxn>
              </a:cxnLst>
              <a:rect l="0" t="0" r="r" b="b"/>
              <a:pathLst>
                <a:path w="44" h="4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44"/>
                  </a:lnTo>
                  <a:lnTo>
                    <a:pt x="22" y="44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2" y="24"/>
                  </a:lnTo>
                  <a:lnTo>
                    <a:pt x="4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44" y="10"/>
                  </a:lnTo>
                  <a:lnTo>
                    <a:pt x="44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22" y="24"/>
                  </a:moveTo>
                  <a:lnTo>
                    <a:pt x="22" y="18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0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8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close/>
                  <a:moveTo>
                    <a:pt x="36" y="20"/>
                  </a:move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2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close/>
                  <a:moveTo>
                    <a:pt x="24" y="30"/>
                  </a:moveTo>
                  <a:lnTo>
                    <a:pt x="24" y="3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2" y="4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89" name="Freeform 49"/>
            <p:cNvSpPr>
              <a:spLocks/>
            </p:cNvSpPr>
            <p:nvPr/>
          </p:nvSpPr>
          <p:spPr bwMode="auto">
            <a:xfrm>
              <a:off x="1854" y="2046"/>
              <a:ext cx="44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4"/>
                </a:cxn>
                <a:cxn ang="0">
                  <a:pos x="26" y="44"/>
                </a:cxn>
                <a:cxn ang="0">
                  <a:pos x="26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6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4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6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0" name="Freeform 50"/>
            <p:cNvSpPr>
              <a:spLocks noEditPoints="1"/>
            </p:cNvSpPr>
            <p:nvPr/>
          </p:nvSpPr>
          <p:spPr bwMode="auto">
            <a:xfrm>
              <a:off x="1980" y="2050"/>
              <a:ext cx="44" cy="42"/>
            </a:xfrm>
            <a:custGeom>
              <a:avLst/>
              <a:gdLst/>
              <a:ahLst/>
              <a:cxnLst>
                <a:cxn ang="0">
                  <a:pos x="42" y="20"/>
                </a:cxn>
                <a:cxn ang="0">
                  <a:pos x="44" y="14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10"/>
                </a:cxn>
                <a:cxn ang="0">
                  <a:pos x="0" y="16"/>
                </a:cxn>
                <a:cxn ang="0">
                  <a:pos x="4" y="22"/>
                </a:cxn>
                <a:cxn ang="0">
                  <a:pos x="10" y="18"/>
                </a:cxn>
                <a:cxn ang="0">
                  <a:pos x="20" y="20"/>
                </a:cxn>
                <a:cxn ang="0">
                  <a:pos x="6" y="24"/>
                </a:cxn>
                <a:cxn ang="0">
                  <a:pos x="12" y="28"/>
                </a:cxn>
                <a:cxn ang="0">
                  <a:pos x="8" y="30"/>
                </a:cxn>
                <a:cxn ang="0">
                  <a:pos x="10" y="36"/>
                </a:cxn>
                <a:cxn ang="0">
                  <a:pos x="4" y="36"/>
                </a:cxn>
                <a:cxn ang="0">
                  <a:pos x="42" y="42"/>
                </a:cxn>
                <a:cxn ang="0">
                  <a:pos x="34" y="36"/>
                </a:cxn>
                <a:cxn ang="0">
                  <a:pos x="38" y="30"/>
                </a:cxn>
                <a:cxn ang="0">
                  <a:pos x="38" y="28"/>
                </a:cxn>
                <a:cxn ang="0">
                  <a:pos x="26" y="24"/>
                </a:cxn>
                <a:cxn ang="0">
                  <a:pos x="34" y="20"/>
                </a:cxn>
                <a:cxn ang="0">
                  <a:pos x="34" y="16"/>
                </a:cxn>
                <a:cxn ang="0">
                  <a:pos x="42" y="20"/>
                </a:cxn>
                <a:cxn ang="0">
                  <a:pos x="22" y="6"/>
                </a:cxn>
                <a:cxn ang="0">
                  <a:pos x="26" y="12"/>
                </a:cxn>
                <a:cxn ang="0">
                  <a:pos x="14" y="14"/>
                </a:cxn>
                <a:cxn ang="0">
                  <a:pos x="20" y="10"/>
                </a:cxn>
                <a:cxn ang="0">
                  <a:pos x="22" y="6"/>
                </a:cxn>
                <a:cxn ang="0">
                  <a:pos x="14" y="28"/>
                </a:cxn>
                <a:cxn ang="0">
                  <a:pos x="20" y="36"/>
                </a:cxn>
                <a:cxn ang="0">
                  <a:pos x="16" y="36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32" y="30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30"/>
                </a:cxn>
                <a:cxn ang="0">
                  <a:pos x="32" y="30"/>
                </a:cxn>
              </a:cxnLst>
              <a:rect l="0" t="0" r="r" b="b"/>
              <a:pathLst>
                <a:path w="44" h="42">
                  <a:moveTo>
                    <a:pt x="42" y="20"/>
                  </a:moveTo>
                  <a:lnTo>
                    <a:pt x="42" y="20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4" y="10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4"/>
                  </a:lnTo>
                  <a:lnTo>
                    <a:pt x="12" y="10"/>
                  </a:lnTo>
                  <a:lnTo>
                    <a:pt x="6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12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4" y="36"/>
                  </a:lnTo>
                  <a:lnTo>
                    <a:pt x="4" y="42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26" y="24"/>
                  </a:lnTo>
                  <a:lnTo>
                    <a:pt x="26" y="20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close/>
                  <a:moveTo>
                    <a:pt x="22" y="6"/>
                  </a:moveTo>
                  <a:lnTo>
                    <a:pt x="22" y="6"/>
                  </a:lnTo>
                  <a:lnTo>
                    <a:pt x="26" y="12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close/>
                  <a:moveTo>
                    <a:pt x="14" y="28"/>
                  </a:moveTo>
                  <a:lnTo>
                    <a:pt x="20" y="28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8"/>
                  </a:lnTo>
                  <a:close/>
                  <a:moveTo>
                    <a:pt x="32" y="30"/>
                  </a:moveTo>
                  <a:lnTo>
                    <a:pt x="32" y="30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1" name="Freeform 51"/>
            <p:cNvSpPr>
              <a:spLocks noEditPoints="1"/>
            </p:cNvSpPr>
            <p:nvPr/>
          </p:nvSpPr>
          <p:spPr bwMode="auto">
            <a:xfrm>
              <a:off x="2032" y="2050"/>
              <a:ext cx="36" cy="4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0"/>
                </a:cxn>
                <a:cxn ang="0">
                  <a:pos x="34" y="20"/>
                </a:cxn>
                <a:cxn ang="0">
                  <a:pos x="3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10" y="8"/>
                </a:cxn>
                <a:cxn ang="0">
                  <a:pos x="10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12"/>
                </a:cxn>
                <a:cxn ang="0">
                  <a:pos x="28" y="14"/>
                </a:cxn>
                <a:cxn ang="0">
                  <a:pos x="10" y="14"/>
                </a:cxn>
                <a:cxn ang="0">
                  <a:pos x="10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6" y="42"/>
                </a:cxn>
                <a:cxn ang="0">
                  <a:pos x="6" y="40"/>
                </a:cxn>
                <a:cxn ang="0">
                  <a:pos x="30" y="40"/>
                </a:cxn>
                <a:cxn ang="0">
                  <a:pos x="30" y="42"/>
                </a:cxn>
                <a:cxn ang="0">
                  <a:pos x="36" y="42"/>
                </a:cxn>
                <a:cxn ang="0">
                  <a:pos x="36" y="22"/>
                </a:cxn>
                <a:cxn ang="0">
                  <a:pos x="0" y="22"/>
                </a:cxn>
                <a:cxn ang="0">
                  <a:pos x="0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30" y="30"/>
                </a:cxn>
                <a:cxn ang="0">
                  <a:pos x="6" y="30"/>
                </a:cxn>
                <a:cxn ang="0">
                  <a:pos x="6" y="26"/>
                </a:cxn>
                <a:cxn ang="0">
                  <a:pos x="30" y="26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0" y="36"/>
                </a:cxn>
                <a:cxn ang="0">
                  <a:pos x="6" y="36"/>
                </a:cxn>
                <a:cxn ang="0">
                  <a:pos x="6" y="34"/>
                </a:cxn>
                <a:cxn ang="0">
                  <a:pos x="30" y="34"/>
                </a:cxn>
                <a:cxn ang="0">
                  <a:pos x="30" y="36"/>
                </a:cxn>
                <a:cxn ang="0">
                  <a:pos x="30" y="36"/>
                </a:cxn>
              </a:cxnLst>
              <a:rect l="0" t="0" r="r" b="b"/>
              <a:pathLst>
                <a:path w="36" h="42">
                  <a:moveTo>
                    <a:pt x="4" y="0"/>
                  </a:moveTo>
                  <a:lnTo>
                    <a:pt x="4" y="20"/>
                  </a:lnTo>
                  <a:lnTo>
                    <a:pt x="34" y="20"/>
                  </a:lnTo>
                  <a:lnTo>
                    <a:pt x="3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28" y="4"/>
                  </a:moveTo>
                  <a:lnTo>
                    <a:pt x="28" y="8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28" y="12"/>
                  </a:moveTo>
                  <a:lnTo>
                    <a:pt x="28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6" y="42"/>
                  </a:moveTo>
                  <a:lnTo>
                    <a:pt x="6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22"/>
                  </a:lnTo>
                  <a:lnTo>
                    <a:pt x="0" y="22"/>
                  </a:lnTo>
                  <a:lnTo>
                    <a:pt x="0" y="42"/>
                  </a:lnTo>
                  <a:lnTo>
                    <a:pt x="6" y="42"/>
                  </a:lnTo>
                  <a:lnTo>
                    <a:pt x="6" y="42"/>
                  </a:lnTo>
                  <a:close/>
                  <a:moveTo>
                    <a:pt x="30" y="30"/>
                  </a:moveTo>
                  <a:lnTo>
                    <a:pt x="6" y="30"/>
                  </a:lnTo>
                  <a:lnTo>
                    <a:pt x="6" y="26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30" y="30"/>
                  </a:lnTo>
                  <a:close/>
                  <a:moveTo>
                    <a:pt x="30" y="36"/>
                  </a:moveTo>
                  <a:lnTo>
                    <a:pt x="6" y="36"/>
                  </a:lnTo>
                  <a:lnTo>
                    <a:pt x="6" y="34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2" name="Freeform 52"/>
            <p:cNvSpPr>
              <a:spLocks/>
            </p:cNvSpPr>
            <p:nvPr/>
          </p:nvSpPr>
          <p:spPr bwMode="auto">
            <a:xfrm>
              <a:off x="2078" y="2050"/>
              <a:ext cx="42" cy="42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24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6"/>
                </a:cxn>
                <a:cxn ang="0">
                  <a:pos x="4" y="16"/>
                </a:cxn>
                <a:cxn ang="0">
                  <a:pos x="4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2"/>
                </a:cxn>
                <a:cxn ang="0">
                  <a:pos x="24" y="42"/>
                </a:cxn>
                <a:cxn ang="0">
                  <a:pos x="24" y="22"/>
                </a:cxn>
                <a:cxn ang="0">
                  <a:pos x="30" y="2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6" y="32"/>
                </a:cxn>
                <a:cxn ang="0">
                  <a:pos x="26" y="32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34" y="38"/>
                </a:cxn>
                <a:cxn ang="0">
                  <a:pos x="36" y="36"/>
                </a:cxn>
                <a:cxn ang="0">
                  <a:pos x="36" y="34"/>
                </a:cxn>
                <a:cxn ang="0">
                  <a:pos x="36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6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4" y="6"/>
                </a:cxn>
              </a:cxnLst>
              <a:rect l="0" t="0" r="r" b="b"/>
              <a:pathLst>
                <a:path w="42" h="42">
                  <a:moveTo>
                    <a:pt x="24" y="6"/>
                  </a:move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4" y="16"/>
                  </a:lnTo>
                  <a:lnTo>
                    <a:pt x="4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22"/>
                  </a:lnTo>
                  <a:lnTo>
                    <a:pt x="30" y="2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3" name="Freeform 53"/>
            <p:cNvSpPr>
              <a:spLocks noEditPoints="1"/>
            </p:cNvSpPr>
            <p:nvPr/>
          </p:nvSpPr>
          <p:spPr bwMode="auto">
            <a:xfrm>
              <a:off x="2454" y="2274"/>
              <a:ext cx="34" cy="44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" y="44"/>
                </a:cxn>
                <a:cxn ang="0">
                  <a:pos x="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34" y="44"/>
                </a:cxn>
                <a:cxn ang="0">
                  <a:pos x="34" y="10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0" y="10"/>
                </a:cxn>
                <a:cxn ang="0">
                  <a:pos x="0" y="10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28" y="16"/>
                </a:cxn>
                <a:cxn ang="0">
                  <a:pos x="28" y="22"/>
                </a:cxn>
                <a:cxn ang="0">
                  <a:pos x="6" y="22"/>
                </a:cxn>
                <a:cxn ang="0">
                  <a:pos x="6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6" y="28"/>
                </a:cxn>
                <a:cxn ang="0">
                  <a:pos x="28" y="28"/>
                </a:cxn>
                <a:cxn ang="0">
                  <a:pos x="28" y="34"/>
                </a:cxn>
                <a:cxn ang="0">
                  <a:pos x="6" y="34"/>
                </a:cxn>
                <a:cxn ang="0">
                  <a:pos x="6" y="28"/>
                </a:cxn>
                <a:cxn ang="0">
                  <a:pos x="6" y="28"/>
                </a:cxn>
              </a:cxnLst>
              <a:rect l="0" t="0" r="r" b="b"/>
              <a:pathLst>
                <a:path w="34" h="44">
                  <a:moveTo>
                    <a:pt x="0" y="44"/>
                  </a:moveTo>
                  <a:lnTo>
                    <a:pt x="6" y="44"/>
                  </a:lnTo>
                  <a:lnTo>
                    <a:pt x="6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34" y="44"/>
                  </a:lnTo>
                  <a:lnTo>
                    <a:pt x="3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10"/>
                  </a:lnTo>
                  <a:lnTo>
                    <a:pt x="0" y="10"/>
                  </a:lnTo>
                  <a:lnTo>
                    <a:pt x="0" y="44"/>
                  </a:lnTo>
                  <a:lnTo>
                    <a:pt x="0" y="44"/>
                  </a:lnTo>
                  <a:close/>
                  <a:moveTo>
                    <a:pt x="28" y="16"/>
                  </a:moveTo>
                  <a:lnTo>
                    <a:pt x="28" y="22"/>
                  </a:lnTo>
                  <a:lnTo>
                    <a:pt x="6" y="22"/>
                  </a:lnTo>
                  <a:lnTo>
                    <a:pt x="6" y="16"/>
                  </a:lnTo>
                  <a:lnTo>
                    <a:pt x="28" y="16"/>
                  </a:lnTo>
                  <a:lnTo>
                    <a:pt x="28" y="16"/>
                  </a:lnTo>
                  <a:close/>
                  <a:moveTo>
                    <a:pt x="6" y="28"/>
                  </a:moveTo>
                  <a:lnTo>
                    <a:pt x="28" y="28"/>
                  </a:lnTo>
                  <a:lnTo>
                    <a:pt x="28" y="34"/>
                  </a:lnTo>
                  <a:lnTo>
                    <a:pt x="6" y="34"/>
                  </a:lnTo>
                  <a:lnTo>
                    <a:pt x="6" y="28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4" name="Freeform 54"/>
            <p:cNvSpPr>
              <a:spLocks noEditPoints="1"/>
            </p:cNvSpPr>
            <p:nvPr/>
          </p:nvSpPr>
          <p:spPr bwMode="auto">
            <a:xfrm>
              <a:off x="2498" y="2276"/>
              <a:ext cx="44" cy="42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0" y="26"/>
                </a:cxn>
                <a:cxn ang="0">
                  <a:pos x="6" y="34"/>
                </a:cxn>
                <a:cxn ang="0">
                  <a:pos x="6" y="36"/>
                </a:cxn>
                <a:cxn ang="0">
                  <a:pos x="4" y="36"/>
                </a:cxn>
                <a:cxn ang="0">
                  <a:pos x="8" y="42"/>
                </a:cxn>
                <a:cxn ang="0">
                  <a:pos x="8" y="40"/>
                </a:cxn>
                <a:cxn ang="0">
                  <a:pos x="18" y="34"/>
                </a:cxn>
                <a:cxn ang="0">
                  <a:pos x="18" y="28"/>
                </a:cxn>
                <a:cxn ang="0">
                  <a:pos x="14" y="30"/>
                </a:cxn>
                <a:cxn ang="0">
                  <a:pos x="12" y="32"/>
                </a:cxn>
                <a:cxn ang="0">
                  <a:pos x="18" y="26"/>
                </a:cxn>
                <a:cxn ang="0">
                  <a:pos x="12" y="22"/>
                </a:cxn>
                <a:cxn ang="0">
                  <a:pos x="18" y="18"/>
                </a:cxn>
                <a:cxn ang="0">
                  <a:pos x="8" y="14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10" y="4"/>
                </a:cxn>
                <a:cxn ang="0">
                  <a:pos x="12" y="2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20" y="42"/>
                </a:cxn>
                <a:cxn ang="0">
                  <a:pos x="22" y="42"/>
                </a:cxn>
                <a:cxn ang="0">
                  <a:pos x="30" y="36"/>
                </a:cxn>
                <a:cxn ang="0">
                  <a:pos x="30" y="34"/>
                </a:cxn>
                <a:cxn ang="0">
                  <a:pos x="30" y="32"/>
                </a:cxn>
                <a:cxn ang="0">
                  <a:pos x="34" y="36"/>
                </a:cxn>
                <a:cxn ang="0">
                  <a:pos x="38" y="40"/>
                </a:cxn>
                <a:cxn ang="0">
                  <a:pos x="40" y="42"/>
                </a:cxn>
                <a:cxn ang="0">
                  <a:pos x="44" y="36"/>
                </a:cxn>
                <a:cxn ang="0">
                  <a:pos x="36" y="32"/>
                </a:cxn>
                <a:cxn ang="0">
                  <a:pos x="40" y="28"/>
                </a:cxn>
                <a:cxn ang="0">
                  <a:pos x="42" y="28"/>
                </a:cxn>
                <a:cxn ang="0">
                  <a:pos x="42" y="26"/>
                </a:cxn>
                <a:cxn ang="0">
                  <a:pos x="38" y="22"/>
                </a:cxn>
                <a:cxn ang="0">
                  <a:pos x="40" y="2"/>
                </a:cxn>
                <a:cxn ang="0">
                  <a:pos x="20" y="34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34" y="10"/>
                </a:cxn>
                <a:cxn ang="0">
                  <a:pos x="26" y="6"/>
                </a:cxn>
                <a:cxn ang="0">
                  <a:pos x="34" y="6"/>
                </a:cxn>
                <a:cxn ang="0">
                  <a:pos x="26" y="14"/>
                </a:cxn>
                <a:cxn ang="0">
                  <a:pos x="34" y="18"/>
                </a:cxn>
                <a:cxn ang="0">
                  <a:pos x="26" y="18"/>
                </a:cxn>
                <a:cxn ang="0">
                  <a:pos x="30" y="32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2" y="24"/>
                </a:cxn>
                <a:cxn ang="0">
                  <a:pos x="32" y="22"/>
                </a:cxn>
                <a:cxn ang="0">
                  <a:pos x="38" y="22"/>
                </a:cxn>
                <a:cxn ang="0">
                  <a:pos x="34" y="26"/>
                </a:cxn>
              </a:cxnLst>
              <a:rect l="0" t="0" r="r" b="b"/>
              <a:pathLst>
                <a:path w="44" h="42">
                  <a:moveTo>
                    <a:pt x="12" y="2"/>
                  </a:move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26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0"/>
                  </a:lnTo>
                  <a:lnTo>
                    <a:pt x="18" y="10"/>
                  </a:lnTo>
                  <a:lnTo>
                    <a:pt x="1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close/>
                  <a:moveTo>
                    <a:pt x="18" y="36"/>
                  </a:move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"/>
                  </a:lnTo>
                  <a:lnTo>
                    <a:pt x="20" y="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close/>
                  <a:moveTo>
                    <a:pt x="34" y="6"/>
                  </a:moveTo>
                  <a:lnTo>
                    <a:pt x="34" y="10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34" y="6"/>
                  </a:lnTo>
                  <a:lnTo>
                    <a:pt x="34" y="6"/>
                  </a:lnTo>
                  <a:close/>
                  <a:moveTo>
                    <a:pt x="26" y="18"/>
                  </a:moveTo>
                  <a:lnTo>
                    <a:pt x="26" y="14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6" y="18"/>
                  </a:lnTo>
                  <a:lnTo>
                    <a:pt x="26" y="18"/>
                  </a:lnTo>
                  <a:close/>
                  <a:moveTo>
                    <a:pt x="30" y="32"/>
                  </a:moveTo>
                  <a:lnTo>
                    <a:pt x="30" y="32"/>
                  </a:lnTo>
                  <a:lnTo>
                    <a:pt x="26" y="34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close/>
                  <a:moveTo>
                    <a:pt x="34" y="26"/>
                  </a:moveTo>
                  <a:lnTo>
                    <a:pt x="34" y="2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5" name="Freeform 55"/>
            <p:cNvSpPr>
              <a:spLocks/>
            </p:cNvSpPr>
            <p:nvPr/>
          </p:nvSpPr>
          <p:spPr bwMode="auto">
            <a:xfrm>
              <a:off x="2546" y="2276"/>
              <a:ext cx="42" cy="42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6"/>
                </a:cxn>
                <a:cxn ang="0">
                  <a:pos x="6" y="16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2"/>
                </a:cxn>
                <a:cxn ang="0">
                  <a:pos x="24" y="42"/>
                </a:cxn>
                <a:cxn ang="0">
                  <a:pos x="24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2"/>
                </a:cxn>
                <a:cxn ang="0">
                  <a:pos x="26" y="32"/>
                </a:cxn>
                <a:cxn ang="0">
                  <a:pos x="26" y="32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6" y="38"/>
                </a:cxn>
                <a:cxn ang="0">
                  <a:pos x="36" y="36"/>
                </a:cxn>
                <a:cxn ang="0">
                  <a:pos x="38" y="34"/>
                </a:cxn>
                <a:cxn ang="0">
                  <a:pos x="38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6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2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6" y="16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4"/>
                  </a:lnTo>
                  <a:lnTo>
                    <a:pt x="38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6" name="Freeform 56"/>
            <p:cNvSpPr>
              <a:spLocks noEditPoints="1"/>
            </p:cNvSpPr>
            <p:nvPr/>
          </p:nvSpPr>
          <p:spPr bwMode="auto">
            <a:xfrm>
              <a:off x="2134" y="2502"/>
              <a:ext cx="40" cy="44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2" y="4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8" y="0"/>
                </a:cxn>
                <a:cxn ang="0">
                  <a:pos x="8" y="44"/>
                </a:cxn>
                <a:cxn ang="0">
                  <a:pos x="12" y="16"/>
                </a:cxn>
                <a:cxn ang="0">
                  <a:pos x="18" y="20"/>
                </a:cxn>
                <a:cxn ang="0">
                  <a:pos x="22" y="12"/>
                </a:cxn>
                <a:cxn ang="0">
                  <a:pos x="24" y="14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32" y="18"/>
                </a:cxn>
                <a:cxn ang="0">
                  <a:pos x="40" y="12"/>
                </a:cxn>
                <a:cxn ang="0">
                  <a:pos x="24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4" y="8"/>
                </a:cxn>
                <a:cxn ang="0">
                  <a:pos x="6" y="8"/>
                </a:cxn>
                <a:cxn ang="0">
                  <a:pos x="6" y="6"/>
                </a:cxn>
                <a:cxn ang="0">
                  <a:pos x="2" y="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24" y="36"/>
                </a:cxn>
                <a:cxn ang="0">
                  <a:pos x="22" y="26"/>
                </a:cxn>
                <a:cxn ang="0">
                  <a:pos x="24" y="26"/>
                </a:cxn>
                <a:cxn ang="0">
                  <a:pos x="32" y="36"/>
                </a:cxn>
                <a:cxn ang="0">
                  <a:pos x="30" y="26"/>
                </a:cxn>
                <a:cxn ang="0">
                  <a:pos x="32" y="26"/>
                </a:cxn>
                <a:cxn ang="0">
                  <a:pos x="16" y="44"/>
                </a:cxn>
                <a:cxn ang="0">
                  <a:pos x="22" y="40"/>
                </a:cxn>
                <a:cxn ang="0">
                  <a:pos x="32" y="44"/>
                </a:cxn>
                <a:cxn ang="0">
                  <a:pos x="38" y="20"/>
                </a:cxn>
                <a:cxn ang="0">
                  <a:pos x="16" y="20"/>
                </a:cxn>
              </a:cxnLst>
              <a:rect l="0" t="0" r="r" b="b"/>
              <a:pathLst>
                <a:path w="40" h="44">
                  <a:moveTo>
                    <a:pt x="26" y="4"/>
                  </a:move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1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16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8" y="12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40" y="12"/>
                  </a:lnTo>
                  <a:lnTo>
                    <a:pt x="40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close/>
                  <a:moveTo>
                    <a:pt x="4" y="40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0"/>
                  </a:lnTo>
                  <a:close/>
                  <a:moveTo>
                    <a:pt x="24" y="26"/>
                  </a:moveTo>
                  <a:lnTo>
                    <a:pt x="24" y="36"/>
                  </a:lnTo>
                  <a:lnTo>
                    <a:pt x="22" y="36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4" y="26"/>
                  </a:lnTo>
                  <a:close/>
                  <a:moveTo>
                    <a:pt x="32" y="26"/>
                  </a:moveTo>
                  <a:lnTo>
                    <a:pt x="32" y="36"/>
                  </a:lnTo>
                  <a:lnTo>
                    <a:pt x="30" y="36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2" y="26"/>
                  </a:lnTo>
                  <a:close/>
                  <a:moveTo>
                    <a:pt x="16" y="20"/>
                  </a:moveTo>
                  <a:lnTo>
                    <a:pt x="16" y="44"/>
                  </a:lnTo>
                  <a:lnTo>
                    <a:pt x="22" y="44"/>
                  </a:lnTo>
                  <a:lnTo>
                    <a:pt x="2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8" y="44"/>
                  </a:lnTo>
                  <a:lnTo>
                    <a:pt x="38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7" name="Freeform 57"/>
            <p:cNvSpPr>
              <a:spLocks noEditPoints="1"/>
            </p:cNvSpPr>
            <p:nvPr/>
          </p:nvSpPr>
          <p:spPr bwMode="auto">
            <a:xfrm>
              <a:off x="2180" y="2504"/>
              <a:ext cx="42" cy="42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2" y="32"/>
                </a:cxn>
                <a:cxn ang="0">
                  <a:pos x="6" y="36"/>
                </a:cxn>
                <a:cxn ang="0">
                  <a:pos x="12" y="32"/>
                </a:cxn>
                <a:cxn ang="0">
                  <a:pos x="16" y="36"/>
                </a:cxn>
                <a:cxn ang="0">
                  <a:pos x="1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22" y="38"/>
                </a:cxn>
                <a:cxn ang="0">
                  <a:pos x="40" y="42"/>
                </a:cxn>
                <a:cxn ang="0">
                  <a:pos x="42" y="36"/>
                </a:cxn>
                <a:cxn ang="0">
                  <a:pos x="30" y="36"/>
                </a:cxn>
                <a:cxn ang="0">
                  <a:pos x="18" y="26"/>
                </a:cxn>
                <a:cxn ang="0">
                  <a:pos x="20" y="24"/>
                </a:cxn>
                <a:cxn ang="0">
                  <a:pos x="36" y="6"/>
                </a:cxn>
                <a:cxn ang="0">
                  <a:pos x="24" y="4"/>
                </a:cxn>
                <a:cxn ang="0">
                  <a:pos x="42" y="0"/>
                </a:cxn>
                <a:cxn ang="0">
                  <a:pos x="2" y="4"/>
                </a:cxn>
                <a:cxn ang="0">
                  <a:pos x="16" y="6"/>
                </a:cxn>
                <a:cxn ang="0">
                  <a:pos x="6" y="24"/>
                </a:cxn>
                <a:cxn ang="0">
                  <a:pos x="12" y="24"/>
                </a:cxn>
                <a:cxn ang="0">
                  <a:pos x="30" y="12"/>
                </a:cxn>
                <a:cxn ang="0">
                  <a:pos x="12" y="10"/>
                </a:cxn>
                <a:cxn ang="0">
                  <a:pos x="30" y="10"/>
                </a:cxn>
                <a:cxn ang="0">
                  <a:pos x="30" y="16"/>
                </a:cxn>
                <a:cxn ang="0">
                  <a:pos x="12" y="14"/>
                </a:cxn>
                <a:cxn ang="0">
                  <a:pos x="30" y="14"/>
                </a:cxn>
                <a:cxn ang="0">
                  <a:pos x="12" y="20"/>
                </a:cxn>
                <a:cxn ang="0">
                  <a:pos x="30" y="20"/>
                </a:cxn>
                <a:cxn ang="0">
                  <a:pos x="12" y="20"/>
                </a:cxn>
                <a:cxn ang="0">
                  <a:pos x="22" y="34"/>
                </a:cxn>
                <a:cxn ang="0">
                  <a:pos x="26" y="30"/>
                </a:cxn>
                <a:cxn ang="0">
                  <a:pos x="22" y="34"/>
                </a:cxn>
                <a:cxn ang="0">
                  <a:pos x="22" y="34"/>
                </a:cxn>
              </a:cxnLst>
              <a:rect l="0" t="0" r="r" b="b"/>
              <a:pathLst>
                <a:path w="42" h="42">
                  <a:moveTo>
                    <a:pt x="12" y="24"/>
                  </a:moveTo>
                  <a:lnTo>
                    <a:pt x="12" y="24"/>
                  </a:lnTo>
                  <a:lnTo>
                    <a:pt x="6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6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4"/>
                  </a:lnTo>
                  <a:lnTo>
                    <a:pt x="36" y="24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30" y="10"/>
                  </a:moveTo>
                  <a:lnTo>
                    <a:pt x="3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30" y="10"/>
                  </a:lnTo>
                  <a:lnTo>
                    <a:pt x="30" y="10"/>
                  </a:lnTo>
                  <a:close/>
                  <a:moveTo>
                    <a:pt x="30" y="14"/>
                  </a:moveTo>
                  <a:lnTo>
                    <a:pt x="30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30" y="14"/>
                  </a:lnTo>
                  <a:lnTo>
                    <a:pt x="30" y="14"/>
                  </a:lnTo>
                  <a:close/>
                  <a:moveTo>
                    <a:pt x="12" y="20"/>
                  </a:moveTo>
                  <a:lnTo>
                    <a:pt x="12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12" y="20"/>
                  </a:lnTo>
                  <a:lnTo>
                    <a:pt x="12" y="20"/>
                  </a:lnTo>
                  <a:close/>
                  <a:moveTo>
                    <a:pt x="22" y="34"/>
                  </a:moveTo>
                  <a:lnTo>
                    <a:pt x="22" y="34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8" name="Freeform 58"/>
            <p:cNvSpPr>
              <a:spLocks noEditPoints="1"/>
            </p:cNvSpPr>
            <p:nvPr/>
          </p:nvSpPr>
          <p:spPr bwMode="auto">
            <a:xfrm>
              <a:off x="2230" y="2506"/>
              <a:ext cx="38" cy="38"/>
            </a:xfrm>
            <a:custGeom>
              <a:avLst/>
              <a:gdLst/>
              <a:ahLst/>
              <a:cxnLst>
                <a:cxn ang="0">
                  <a:pos x="6" y="38"/>
                </a:cxn>
                <a:cxn ang="0">
                  <a:pos x="6" y="36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8" y="38"/>
                </a:cxn>
                <a:cxn ang="0">
                  <a:pos x="3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6" y="38"/>
                </a:cxn>
                <a:cxn ang="0">
                  <a:pos x="6" y="38"/>
                </a:cxn>
                <a:cxn ang="0">
                  <a:pos x="6" y="4"/>
                </a:cxn>
                <a:cxn ang="0">
                  <a:pos x="32" y="4"/>
                </a:cxn>
                <a:cxn ang="0">
                  <a:pos x="32" y="30"/>
                </a:cxn>
                <a:cxn ang="0">
                  <a:pos x="6" y="30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10" y="8"/>
                </a:cxn>
                <a:cxn ang="0">
                  <a:pos x="10" y="26"/>
                </a:cxn>
                <a:cxn ang="0">
                  <a:pos x="28" y="26"/>
                </a:cxn>
                <a:cxn ang="0">
                  <a:pos x="28" y="8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22" y="22"/>
                </a:cxn>
                <a:cxn ang="0">
                  <a:pos x="16" y="22"/>
                </a:cxn>
                <a:cxn ang="0">
                  <a:pos x="16" y="14"/>
                </a:cxn>
                <a:cxn ang="0">
                  <a:pos x="22" y="14"/>
                </a:cxn>
                <a:cxn ang="0">
                  <a:pos x="22" y="22"/>
                </a:cxn>
                <a:cxn ang="0">
                  <a:pos x="22" y="22"/>
                </a:cxn>
              </a:cxnLst>
              <a:rect l="0" t="0" r="r" b="b"/>
              <a:pathLst>
                <a:path w="38" h="38">
                  <a:moveTo>
                    <a:pt x="6" y="38"/>
                  </a:moveTo>
                  <a:lnTo>
                    <a:pt x="6" y="36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8" y="38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6" y="38"/>
                  </a:lnTo>
                  <a:close/>
                  <a:moveTo>
                    <a:pt x="6" y="4"/>
                  </a:moveTo>
                  <a:lnTo>
                    <a:pt x="32" y="4"/>
                  </a:lnTo>
                  <a:lnTo>
                    <a:pt x="32" y="30"/>
                  </a:lnTo>
                  <a:lnTo>
                    <a:pt x="6" y="30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0" y="8"/>
                  </a:moveTo>
                  <a:lnTo>
                    <a:pt x="10" y="26"/>
                  </a:lnTo>
                  <a:lnTo>
                    <a:pt x="28" y="26"/>
                  </a:lnTo>
                  <a:lnTo>
                    <a:pt x="28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22" y="22"/>
                  </a:moveTo>
                  <a:lnTo>
                    <a:pt x="16" y="22"/>
                  </a:lnTo>
                  <a:lnTo>
                    <a:pt x="16" y="14"/>
                  </a:lnTo>
                  <a:lnTo>
                    <a:pt x="22" y="14"/>
                  </a:lnTo>
                  <a:lnTo>
                    <a:pt x="22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99" name="Freeform 59"/>
            <p:cNvSpPr>
              <a:spLocks noEditPoints="1"/>
            </p:cNvSpPr>
            <p:nvPr/>
          </p:nvSpPr>
          <p:spPr bwMode="auto">
            <a:xfrm>
              <a:off x="2276" y="2502"/>
              <a:ext cx="44" cy="44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12" y="6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6" y="8"/>
                </a:cxn>
                <a:cxn ang="0">
                  <a:pos x="18" y="40"/>
                </a:cxn>
                <a:cxn ang="0">
                  <a:pos x="10" y="18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20" y="16"/>
                </a:cxn>
                <a:cxn ang="0">
                  <a:pos x="42" y="10"/>
                </a:cxn>
                <a:cxn ang="0">
                  <a:pos x="26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18" y="10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4" y="22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4" y="44"/>
                </a:cxn>
                <a:cxn ang="0">
                  <a:pos x="8" y="34"/>
                </a:cxn>
                <a:cxn ang="0">
                  <a:pos x="12" y="22"/>
                </a:cxn>
                <a:cxn ang="0">
                  <a:pos x="12" y="36"/>
                </a:cxn>
                <a:cxn ang="0">
                  <a:pos x="8" y="38"/>
                </a:cxn>
                <a:cxn ang="0">
                  <a:pos x="8" y="42"/>
                </a:cxn>
                <a:cxn ang="0">
                  <a:pos x="14" y="42"/>
                </a:cxn>
                <a:cxn ang="0">
                  <a:pos x="16" y="40"/>
                </a:cxn>
                <a:cxn ang="0">
                  <a:pos x="22" y="44"/>
                </a:cxn>
                <a:cxn ang="0">
                  <a:pos x="30" y="34"/>
                </a:cxn>
                <a:cxn ang="0">
                  <a:pos x="34" y="40"/>
                </a:cxn>
                <a:cxn ang="0">
                  <a:pos x="40" y="44"/>
                </a:cxn>
                <a:cxn ang="0">
                  <a:pos x="44" y="38"/>
                </a:cxn>
                <a:cxn ang="0">
                  <a:pos x="34" y="30"/>
                </a:cxn>
                <a:cxn ang="0">
                  <a:pos x="42" y="26"/>
                </a:cxn>
                <a:cxn ang="0">
                  <a:pos x="34" y="20"/>
                </a:cxn>
                <a:cxn ang="0">
                  <a:pos x="40" y="14"/>
                </a:cxn>
                <a:cxn ang="0">
                  <a:pos x="28" y="14"/>
                </a:cxn>
                <a:cxn ang="0">
                  <a:pos x="30" y="12"/>
                </a:cxn>
                <a:cxn ang="0">
                  <a:pos x="24" y="12"/>
                </a:cxn>
                <a:cxn ang="0">
                  <a:pos x="22" y="18"/>
                </a:cxn>
                <a:cxn ang="0">
                  <a:pos x="18" y="22"/>
                </a:cxn>
                <a:cxn ang="0">
                  <a:pos x="20" y="24"/>
                </a:cxn>
                <a:cxn ang="0">
                  <a:pos x="22" y="24"/>
                </a:cxn>
                <a:cxn ang="0">
                  <a:pos x="28" y="20"/>
                </a:cxn>
                <a:cxn ang="0">
                  <a:pos x="20" y="26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8" y="40"/>
                </a:cxn>
                <a:cxn ang="0">
                  <a:pos x="18" y="40"/>
                </a:cxn>
              </a:cxnLst>
              <a:rect l="0" t="0" r="r" b="b"/>
              <a:pathLst>
                <a:path w="44" h="44">
                  <a:moveTo>
                    <a:pt x="6" y="8"/>
                  </a:moveTo>
                  <a:lnTo>
                    <a:pt x="6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18" y="40"/>
                  </a:moveTo>
                  <a:lnTo>
                    <a:pt x="18" y="18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0"/>
                  </a:lnTo>
                  <a:lnTo>
                    <a:pt x="42" y="10"/>
                  </a:lnTo>
                  <a:lnTo>
                    <a:pt x="4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34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8" y="40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4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8" y="34"/>
                  </a:lnTo>
                  <a:lnTo>
                    <a:pt x="34" y="30"/>
                  </a:lnTo>
                  <a:lnTo>
                    <a:pt x="42" y="30"/>
                  </a:lnTo>
                  <a:lnTo>
                    <a:pt x="42" y="26"/>
                  </a:lnTo>
                  <a:lnTo>
                    <a:pt x="34" y="26"/>
                  </a:lnTo>
                  <a:lnTo>
                    <a:pt x="34" y="20"/>
                  </a:lnTo>
                  <a:lnTo>
                    <a:pt x="40" y="20"/>
                  </a:lnTo>
                  <a:lnTo>
                    <a:pt x="40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28" y="2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4" y="3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0" name="Freeform 60"/>
            <p:cNvSpPr>
              <a:spLocks noEditPoints="1"/>
            </p:cNvSpPr>
            <p:nvPr/>
          </p:nvSpPr>
          <p:spPr bwMode="auto">
            <a:xfrm>
              <a:off x="2330" y="2502"/>
              <a:ext cx="30" cy="44"/>
            </a:xfrm>
            <a:custGeom>
              <a:avLst/>
              <a:gdLst/>
              <a:ahLst/>
              <a:cxnLst>
                <a:cxn ang="0">
                  <a:pos x="6" y="44"/>
                </a:cxn>
                <a:cxn ang="0">
                  <a:pos x="6" y="42"/>
                </a:cxn>
                <a:cxn ang="0">
                  <a:pos x="24" y="42"/>
                </a:cxn>
                <a:cxn ang="0">
                  <a:pos x="24" y="44"/>
                </a:cxn>
                <a:cxn ang="0">
                  <a:pos x="30" y="44"/>
                </a:cxn>
                <a:cxn ang="0">
                  <a:pos x="30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6" y="44"/>
                </a:cxn>
                <a:cxn ang="0">
                  <a:pos x="6" y="44"/>
                </a:cxn>
                <a:cxn ang="0">
                  <a:pos x="24" y="12"/>
                </a:cxn>
                <a:cxn ang="0">
                  <a:pos x="24" y="18"/>
                </a:cxn>
                <a:cxn ang="0">
                  <a:pos x="6" y="18"/>
                </a:cxn>
                <a:cxn ang="0">
                  <a:pos x="6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26"/>
                </a:cxn>
                <a:cxn ang="0">
                  <a:pos x="6" y="26"/>
                </a:cxn>
                <a:cxn ang="0">
                  <a:pos x="6" y="22"/>
                </a:cxn>
                <a:cxn ang="0">
                  <a:pos x="24" y="22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4" y="32"/>
                </a:cxn>
                <a:cxn ang="0">
                  <a:pos x="24" y="36"/>
                </a:cxn>
                <a:cxn ang="0">
                  <a:pos x="6" y="36"/>
                </a:cxn>
                <a:cxn ang="0">
                  <a:pos x="6" y="32"/>
                </a:cxn>
                <a:cxn ang="0">
                  <a:pos x="24" y="32"/>
                </a:cxn>
                <a:cxn ang="0">
                  <a:pos x="24" y="32"/>
                </a:cxn>
              </a:cxnLst>
              <a:rect l="0" t="0" r="r" b="b"/>
              <a:pathLst>
                <a:path w="30" h="44">
                  <a:moveTo>
                    <a:pt x="6" y="44"/>
                  </a:moveTo>
                  <a:lnTo>
                    <a:pt x="6" y="42"/>
                  </a:lnTo>
                  <a:lnTo>
                    <a:pt x="24" y="42"/>
                  </a:lnTo>
                  <a:lnTo>
                    <a:pt x="24" y="44"/>
                  </a:lnTo>
                  <a:lnTo>
                    <a:pt x="30" y="44"/>
                  </a:lnTo>
                  <a:lnTo>
                    <a:pt x="3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44"/>
                  </a:lnTo>
                  <a:close/>
                  <a:moveTo>
                    <a:pt x="24" y="12"/>
                  </a:moveTo>
                  <a:lnTo>
                    <a:pt x="24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24" y="12"/>
                  </a:lnTo>
                  <a:lnTo>
                    <a:pt x="24" y="12"/>
                  </a:lnTo>
                  <a:close/>
                  <a:moveTo>
                    <a:pt x="24" y="26"/>
                  </a:moveTo>
                  <a:lnTo>
                    <a:pt x="6" y="26"/>
                  </a:lnTo>
                  <a:lnTo>
                    <a:pt x="6" y="22"/>
                  </a:lnTo>
                  <a:lnTo>
                    <a:pt x="24" y="22"/>
                  </a:lnTo>
                  <a:lnTo>
                    <a:pt x="24" y="26"/>
                  </a:lnTo>
                  <a:lnTo>
                    <a:pt x="24" y="26"/>
                  </a:lnTo>
                  <a:close/>
                  <a:moveTo>
                    <a:pt x="24" y="32"/>
                  </a:moveTo>
                  <a:lnTo>
                    <a:pt x="24" y="36"/>
                  </a:lnTo>
                  <a:lnTo>
                    <a:pt x="6" y="36"/>
                  </a:lnTo>
                  <a:lnTo>
                    <a:pt x="6" y="32"/>
                  </a:lnTo>
                  <a:lnTo>
                    <a:pt x="24" y="32"/>
                  </a:lnTo>
                  <a:lnTo>
                    <a:pt x="24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1" name="Freeform 61"/>
            <p:cNvSpPr>
              <a:spLocks noEditPoints="1"/>
            </p:cNvSpPr>
            <p:nvPr/>
          </p:nvSpPr>
          <p:spPr bwMode="auto">
            <a:xfrm>
              <a:off x="2372" y="2502"/>
              <a:ext cx="44" cy="44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2"/>
                </a:cxn>
                <a:cxn ang="0">
                  <a:pos x="24" y="0"/>
                </a:cxn>
                <a:cxn ang="0">
                  <a:pos x="20" y="8"/>
                </a:cxn>
                <a:cxn ang="0">
                  <a:pos x="14" y="16"/>
                </a:cxn>
                <a:cxn ang="0">
                  <a:pos x="16" y="22"/>
                </a:cxn>
                <a:cxn ang="0">
                  <a:pos x="36" y="20"/>
                </a:cxn>
                <a:cxn ang="0">
                  <a:pos x="38" y="22"/>
                </a:cxn>
                <a:cxn ang="0">
                  <a:pos x="42" y="20"/>
                </a:cxn>
                <a:cxn ang="0">
                  <a:pos x="44" y="20"/>
                </a:cxn>
                <a:cxn ang="0">
                  <a:pos x="36" y="6"/>
                </a:cxn>
                <a:cxn ang="0">
                  <a:pos x="30" y="10"/>
                </a:cxn>
                <a:cxn ang="0">
                  <a:pos x="24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4" y="6"/>
                </a:cxn>
                <a:cxn ang="0">
                  <a:pos x="6" y="8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2" y="16"/>
                </a:cxn>
                <a:cxn ang="0">
                  <a:pos x="4" y="12"/>
                </a:cxn>
                <a:cxn ang="0">
                  <a:pos x="0" y="16"/>
                </a:cxn>
                <a:cxn ang="0">
                  <a:pos x="8" y="2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6" y="42"/>
                </a:cxn>
                <a:cxn ang="0">
                  <a:pos x="8" y="44"/>
                </a:cxn>
                <a:cxn ang="0">
                  <a:pos x="12" y="26"/>
                </a:cxn>
                <a:cxn ang="0">
                  <a:pos x="10" y="24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6" y="42"/>
                </a:cxn>
                <a:cxn ang="0">
                  <a:pos x="22" y="40"/>
                </a:cxn>
                <a:cxn ang="0">
                  <a:pos x="32" y="44"/>
                </a:cxn>
                <a:cxn ang="0">
                  <a:pos x="40" y="24"/>
                </a:cxn>
                <a:cxn ang="0">
                  <a:pos x="16" y="44"/>
                </a:cxn>
                <a:cxn ang="0">
                  <a:pos x="22" y="40"/>
                </a:cxn>
                <a:cxn ang="0">
                  <a:pos x="32" y="28"/>
                </a:cxn>
                <a:cxn ang="0">
                  <a:pos x="22" y="36"/>
                </a:cxn>
                <a:cxn ang="0">
                  <a:pos x="32" y="28"/>
                </a:cxn>
              </a:cxnLst>
              <a:rect l="0" t="0" r="r" b="b"/>
              <a:pathLst>
                <a:path w="44" h="44">
                  <a:moveTo>
                    <a:pt x="32" y="4"/>
                  </a:moveTo>
                  <a:lnTo>
                    <a:pt x="32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30" y="20"/>
                  </a:lnTo>
                  <a:lnTo>
                    <a:pt x="36" y="2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close/>
                  <a:moveTo>
                    <a:pt x="6" y="42"/>
                  </a:moveTo>
                  <a:lnTo>
                    <a:pt x="6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close/>
                  <a:moveTo>
                    <a:pt x="22" y="40"/>
                  </a:moveTo>
                  <a:lnTo>
                    <a:pt x="32" y="40"/>
                  </a:lnTo>
                  <a:lnTo>
                    <a:pt x="32" y="44"/>
                  </a:lnTo>
                  <a:lnTo>
                    <a:pt x="40" y="44"/>
                  </a:lnTo>
                  <a:lnTo>
                    <a:pt x="40" y="24"/>
                  </a:lnTo>
                  <a:lnTo>
                    <a:pt x="16" y="24"/>
                  </a:lnTo>
                  <a:lnTo>
                    <a:pt x="16" y="44"/>
                  </a:lnTo>
                  <a:lnTo>
                    <a:pt x="22" y="44"/>
                  </a:lnTo>
                  <a:lnTo>
                    <a:pt x="22" y="40"/>
                  </a:lnTo>
                  <a:lnTo>
                    <a:pt x="22" y="40"/>
                  </a:lnTo>
                  <a:close/>
                  <a:moveTo>
                    <a:pt x="32" y="28"/>
                  </a:moveTo>
                  <a:lnTo>
                    <a:pt x="32" y="36"/>
                  </a:lnTo>
                  <a:lnTo>
                    <a:pt x="22" y="36"/>
                  </a:lnTo>
                  <a:lnTo>
                    <a:pt x="22" y="28"/>
                  </a:lnTo>
                  <a:lnTo>
                    <a:pt x="32" y="28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2" name="Freeform 62"/>
            <p:cNvSpPr>
              <a:spLocks noEditPoints="1"/>
            </p:cNvSpPr>
            <p:nvPr/>
          </p:nvSpPr>
          <p:spPr bwMode="auto">
            <a:xfrm>
              <a:off x="2420" y="2504"/>
              <a:ext cx="40" cy="42"/>
            </a:xfrm>
            <a:custGeom>
              <a:avLst/>
              <a:gdLst/>
              <a:ahLst/>
              <a:cxnLst>
                <a:cxn ang="0">
                  <a:pos x="32" y="10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2" y="2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8" y="22"/>
                </a:cxn>
                <a:cxn ang="0">
                  <a:pos x="6" y="32"/>
                </a:cxn>
                <a:cxn ang="0">
                  <a:pos x="0" y="38"/>
                </a:cxn>
                <a:cxn ang="0">
                  <a:pos x="6" y="42"/>
                </a:cxn>
                <a:cxn ang="0">
                  <a:pos x="10" y="36"/>
                </a:cxn>
                <a:cxn ang="0">
                  <a:pos x="12" y="32"/>
                </a:cxn>
                <a:cxn ang="0">
                  <a:pos x="14" y="14"/>
                </a:cxn>
                <a:cxn ang="0">
                  <a:pos x="16" y="26"/>
                </a:cxn>
                <a:cxn ang="0">
                  <a:pos x="20" y="24"/>
                </a:cxn>
                <a:cxn ang="0">
                  <a:pos x="22" y="24"/>
                </a:cxn>
                <a:cxn ang="0">
                  <a:pos x="26" y="40"/>
                </a:cxn>
                <a:cxn ang="0">
                  <a:pos x="26" y="12"/>
                </a:cxn>
                <a:cxn ang="0">
                  <a:pos x="30" y="26"/>
                </a:cxn>
                <a:cxn ang="0">
                  <a:pos x="34" y="42"/>
                </a:cxn>
                <a:cxn ang="0">
                  <a:pos x="40" y="2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34" y="20"/>
                </a:cxn>
                <a:cxn ang="0">
                  <a:pos x="32" y="10"/>
                </a:cxn>
                <a:cxn ang="0">
                  <a:pos x="6" y="20"/>
                </a:cxn>
                <a:cxn ang="0">
                  <a:pos x="8" y="10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24"/>
                </a:cxn>
                <a:cxn ang="0">
                  <a:pos x="6" y="26"/>
                </a:cxn>
                <a:cxn ang="0">
                  <a:pos x="6" y="20"/>
                </a:cxn>
                <a:cxn ang="0">
                  <a:pos x="6" y="20"/>
                </a:cxn>
              </a:cxnLst>
              <a:rect l="0" t="0" r="r" b="b"/>
              <a:pathLst>
                <a:path w="40" h="42">
                  <a:moveTo>
                    <a:pt x="32" y="10"/>
                  </a:moveTo>
                  <a:lnTo>
                    <a:pt x="32" y="10"/>
                  </a:lnTo>
                  <a:lnTo>
                    <a:pt x="26" y="10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8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0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4" y="24"/>
                  </a:lnTo>
                  <a:lnTo>
                    <a:pt x="34" y="42"/>
                  </a:lnTo>
                  <a:lnTo>
                    <a:pt x="40" y="4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close/>
                  <a:moveTo>
                    <a:pt x="6" y="20"/>
                  </a:moveTo>
                  <a:lnTo>
                    <a:pt x="6" y="2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3" name="Freeform 63"/>
            <p:cNvSpPr>
              <a:spLocks noEditPoints="1"/>
            </p:cNvSpPr>
            <p:nvPr/>
          </p:nvSpPr>
          <p:spPr bwMode="auto">
            <a:xfrm>
              <a:off x="2230" y="2782"/>
              <a:ext cx="42" cy="44"/>
            </a:xfrm>
            <a:custGeom>
              <a:avLst/>
              <a:gdLst/>
              <a:ahLst/>
              <a:cxnLst>
                <a:cxn ang="0">
                  <a:pos x="10" y="14"/>
                </a:cxn>
                <a:cxn ang="0">
                  <a:pos x="10" y="44"/>
                </a:cxn>
                <a:cxn ang="0">
                  <a:pos x="14" y="44"/>
                </a:cxn>
                <a:cxn ang="0">
                  <a:pos x="14" y="40"/>
                </a:cxn>
                <a:cxn ang="0">
                  <a:pos x="26" y="40"/>
                </a:cxn>
                <a:cxn ang="0">
                  <a:pos x="26" y="44"/>
                </a:cxn>
                <a:cxn ang="0">
                  <a:pos x="32" y="44"/>
                </a:cxn>
                <a:cxn ang="0">
                  <a:pos x="32" y="14"/>
                </a:cxn>
                <a:cxn ang="0">
                  <a:pos x="42" y="14"/>
                </a:cxn>
                <a:cxn ang="0">
                  <a:pos x="42" y="10"/>
                </a:cxn>
                <a:cxn ang="0">
                  <a:pos x="32" y="1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4" y="2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6" y="10"/>
                </a:cxn>
                <a:cxn ang="0">
                  <a:pos x="16" y="1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1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26" y="14"/>
                </a:cxn>
                <a:cxn ang="0">
                  <a:pos x="26" y="22"/>
                </a:cxn>
                <a:cxn ang="0">
                  <a:pos x="16" y="22"/>
                </a:cxn>
                <a:cxn ang="0">
                  <a:pos x="16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16" y="26"/>
                </a:cxn>
                <a:cxn ang="0">
                  <a:pos x="26" y="26"/>
                </a:cxn>
                <a:cxn ang="0">
                  <a:pos x="26" y="36"/>
                </a:cxn>
                <a:cxn ang="0">
                  <a:pos x="16" y="36"/>
                </a:cxn>
                <a:cxn ang="0">
                  <a:pos x="16" y="26"/>
                </a:cxn>
                <a:cxn ang="0">
                  <a:pos x="16" y="26"/>
                </a:cxn>
              </a:cxnLst>
              <a:rect l="0" t="0" r="r" b="b"/>
              <a:pathLst>
                <a:path w="42" h="44">
                  <a:moveTo>
                    <a:pt x="10" y="14"/>
                  </a:moveTo>
                  <a:lnTo>
                    <a:pt x="10" y="44"/>
                  </a:lnTo>
                  <a:lnTo>
                    <a:pt x="14" y="44"/>
                  </a:lnTo>
                  <a:lnTo>
                    <a:pt x="14" y="40"/>
                  </a:lnTo>
                  <a:lnTo>
                    <a:pt x="26" y="40"/>
                  </a:lnTo>
                  <a:lnTo>
                    <a:pt x="26" y="44"/>
                  </a:lnTo>
                  <a:lnTo>
                    <a:pt x="32" y="44"/>
                  </a:lnTo>
                  <a:lnTo>
                    <a:pt x="32" y="14"/>
                  </a:lnTo>
                  <a:lnTo>
                    <a:pt x="42" y="14"/>
                  </a:lnTo>
                  <a:lnTo>
                    <a:pt x="42" y="10"/>
                  </a:lnTo>
                  <a:lnTo>
                    <a:pt x="32" y="1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10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0" y="14"/>
                  </a:lnTo>
                  <a:close/>
                  <a:moveTo>
                    <a:pt x="26" y="14"/>
                  </a:moveTo>
                  <a:lnTo>
                    <a:pt x="26" y="22"/>
                  </a:lnTo>
                  <a:lnTo>
                    <a:pt x="16" y="22"/>
                  </a:lnTo>
                  <a:lnTo>
                    <a:pt x="16" y="14"/>
                  </a:lnTo>
                  <a:lnTo>
                    <a:pt x="26" y="14"/>
                  </a:lnTo>
                  <a:lnTo>
                    <a:pt x="26" y="14"/>
                  </a:lnTo>
                  <a:close/>
                  <a:moveTo>
                    <a:pt x="16" y="26"/>
                  </a:moveTo>
                  <a:lnTo>
                    <a:pt x="26" y="26"/>
                  </a:lnTo>
                  <a:lnTo>
                    <a:pt x="26" y="36"/>
                  </a:lnTo>
                  <a:lnTo>
                    <a:pt x="16" y="36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4" name="Freeform 64"/>
            <p:cNvSpPr>
              <a:spLocks noEditPoints="1"/>
            </p:cNvSpPr>
            <p:nvPr/>
          </p:nvSpPr>
          <p:spPr bwMode="auto">
            <a:xfrm>
              <a:off x="2278" y="2782"/>
              <a:ext cx="42" cy="44"/>
            </a:xfrm>
            <a:custGeom>
              <a:avLst/>
              <a:gdLst/>
              <a:ahLst/>
              <a:cxnLst>
                <a:cxn ang="0">
                  <a:pos x="18" y="14"/>
                </a:cxn>
                <a:cxn ang="0">
                  <a:pos x="4" y="44"/>
                </a:cxn>
                <a:cxn ang="0">
                  <a:pos x="8" y="18"/>
                </a:cxn>
                <a:cxn ang="0">
                  <a:pos x="12" y="20"/>
                </a:cxn>
                <a:cxn ang="0">
                  <a:pos x="14" y="24"/>
                </a:cxn>
                <a:cxn ang="0">
                  <a:pos x="10" y="28"/>
                </a:cxn>
                <a:cxn ang="0">
                  <a:pos x="18" y="30"/>
                </a:cxn>
                <a:cxn ang="0">
                  <a:pos x="10" y="36"/>
                </a:cxn>
                <a:cxn ang="0">
                  <a:pos x="18" y="42"/>
                </a:cxn>
                <a:cxn ang="0">
                  <a:pos x="24" y="36"/>
                </a:cxn>
                <a:cxn ang="0">
                  <a:pos x="30" y="30"/>
                </a:cxn>
                <a:cxn ang="0">
                  <a:pos x="24" y="28"/>
                </a:cxn>
                <a:cxn ang="0">
                  <a:pos x="30" y="24"/>
                </a:cxn>
                <a:cxn ang="0">
                  <a:pos x="26" y="24"/>
                </a:cxn>
                <a:cxn ang="0">
                  <a:pos x="28" y="22"/>
                </a:cxn>
                <a:cxn ang="0">
                  <a:pos x="30" y="20"/>
                </a:cxn>
                <a:cxn ang="0">
                  <a:pos x="32" y="18"/>
                </a:cxn>
                <a:cxn ang="0">
                  <a:pos x="32" y="36"/>
                </a:cxn>
                <a:cxn ang="0">
                  <a:pos x="30" y="38"/>
                </a:cxn>
                <a:cxn ang="0">
                  <a:pos x="28" y="38"/>
                </a:cxn>
                <a:cxn ang="0">
                  <a:pos x="30" y="44"/>
                </a:cxn>
                <a:cxn ang="0">
                  <a:pos x="38" y="42"/>
                </a:cxn>
                <a:cxn ang="0">
                  <a:pos x="38" y="38"/>
                </a:cxn>
                <a:cxn ang="0">
                  <a:pos x="22" y="14"/>
                </a:cxn>
                <a:cxn ang="0">
                  <a:pos x="42" y="10"/>
                </a:cxn>
                <a:cxn ang="0">
                  <a:pos x="24" y="6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18" y="6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20" y="22"/>
                </a:cxn>
                <a:cxn ang="0">
                  <a:pos x="18" y="20"/>
                </a:cxn>
                <a:cxn ang="0">
                  <a:pos x="18" y="18"/>
                </a:cxn>
                <a:cxn ang="0">
                  <a:pos x="24" y="18"/>
                </a:cxn>
                <a:cxn ang="0">
                  <a:pos x="16" y="24"/>
                </a:cxn>
                <a:cxn ang="0">
                  <a:pos x="20" y="22"/>
                </a:cxn>
              </a:cxnLst>
              <a:rect l="0" t="0" r="r" b="b"/>
              <a:pathLst>
                <a:path w="42" h="44">
                  <a:moveTo>
                    <a:pt x="18" y="10"/>
                  </a:moveTo>
                  <a:lnTo>
                    <a:pt x="18" y="14"/>
                  </a:lnTo>
                  <a:lnTo>
                    <a:pt x="4" y="1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18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10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0" y="30"/>
                  </a:lnTo>
                  <a:lnTo>
                    <a:pt x="10" y="36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30" y="28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26" y="18"/>
                  </a:lnTo>
                  <a:lnTo>
                    <a:pt x="32" y="1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38" y="14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42" y="10"/>
                  </a:lnTo>
                  <a:lnTo>
                    <a:pt x="42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18" y="10"/>
                  </a:lnTo>
                  <a:close/>
                  <a:moveTo>
                    <a:pt x="20" y="22"/>
                  </a:moveTo>
                  <a:lnTo>
                    <a:pt x="20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24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5" name="Freeform 65"/>
            <p:cNvSpPr>
              <a:spLocks noEditPoints="1"/>
            </p:cNvSpPr>
            <p:nvPr/>
          </p:nvSpPr>
          <p:spPr bwMode="auto">
            <a:xfrm>
              <a:off x="2324" y="2782"/>
              <a:ext cx="46" cy="44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30" y="10"/>
                </a:cxn>
                <a:cxn ang="0">
                  <a:pos x="10" y="18"/>
                </a:cxn>
                <a:cxn ang="0">
                  <a:pos x="8" y="14"/>
                </a:cxn>
                <a:cxn ang="0">
                  <a:pos x="8" y="10"/>
                </a:cxn>
                <a:cxn ang="0">
                  <a:pos x="2" y="22"/>
                </a:cxn>
                <a:cxn ang="0">
                  <a:pos x="2" y="24"/>
                </a:cxn>
                <a:cxn ang="0">
                  <a:pos x="4" y="28"/>
                </a:cxn>
                <a:cxn ang="0">
                  <a:pos x="0" y="40"/>
                </a:cxn>
                <a:cxn ang="0">
                  <a:pos x="8" y="36"/>
                </a:cxn>
                <a:cxn ang="0">
                  <a:pos x="10" y="30"/>
                </a:cxn>
                <a:cxn ang="0">
                  <a:pos x="6" y="42"/>
                </a:cxn>
                <a:cxn ang="0">
                  <a:pos x="10" y="4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20" y="40"/>
                </a:cxn>
                <a:cxn ang="0">
                  <a:pos x="26" y="40"/>
                </a:cxn>
                <a:cxn ang="0">
                  <a:pos x="24" y="40"/>
                </a:cxn>
                <a:cxn ang="0">
                  <a:pos x="30" y="44"/>
                </a:cxn>
                <a:cxn ang="0">
                  <a:pos x="36" y="38"/>
                </a:cxn>
                <a:cxn ang="0">
                  <a:pos x="42" y="44"/>
                </a:cxn>
                <a:cxn ang="0">
                  <a:pos x="46" y="34"/>
                </a:cxn>
                <a:cxn ang="0">
                  <a:pos x="40" y="36"/>
                </a:cxn>
                <a:cxn ang="0">
                  <a:pos x="38" y="34"/>
                </a:cxn>
                <a:cxn ang="0">
                  <a:pos x="44" y="20"/>
                </a:cxn>
                <a:cxn ang="0">
                  <a:pos x="44" y="20"/>
                </a:cxn>
                <a:cxn ang="0">
                  <a:pos x="38" y="18"/>
                </a:cxn>
                <a:cxn ang="0">
                  <a:pos x="36" y="26"/>
                </a:cxn>
                <a:cxn ang="0">
                  <a:pos x="44" y="16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32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0"/>
                </a:cxn>
                <a:cxn ang="0">
                  <a:pos x="2" y="2"/>
                </a:cxn>
                <a:cxn ang="0">
                  <a:pos x="14" y="10"/>
                </a:cxn>
                <a:cxn ang="0">
                  <a:pos x="22" y="24"/>
                </a:cxn>
                <a:cxn ang="0">
                  <a:pos x="22" y="22"/>
                </a:cxn>
                <a:cxn ang="0">
                  <a:pos x="32" y="34"/>
                </a:cxn>
                <a:cxn ang="0">
                  <a:pos x="28" y="36"/>
                </a:cxn>
                <a:cxn ang="0">
                  <a:pos x="30" y="24"/>
                </a:cxn>
                <a:cxn ang="0">
                  <a:pos x="30" y="22"/>
                </a:cxn>
                <a:cxn ang="0">
                  <a:pos x="32" y="34"/>
                </a:cxn>
                <a:cxn ang="0">
                  <a:pos x="26" y="30"/>
                </a:cxn>
                <a:cxn ang="0">
                  <a:pos x="26" y="28"/>
                </a:cxn>
                <a:cxn ang="0">
                  <a:pos x="22" y="36"/>
                </a:cxn>
                <a:cxn ang="0">
                  <a:pos x="22" y="32"/>
                </a:cxn>
                <a:cxn ang="0">
                  <a:pos x="36" y="10"/>
                </a:cxn>
                <a:cxn ang="0">
                  <a:pos x="32" y="8"/>
                </a:cxn>
                <a:cxn ang="0">
                  <a:pos x="36" y="10"/>
                </a:cxn>
                <a:cxn ang="0">
                  <a:pos x="38" y="10"/>
                </a:cxn>
                <a:cxn ang="0">
                  <a:pos x="36" y="12"/>
                </a:cxn>
                <a:cxn ang="0">
                  <a:pos x="36" y="10"/>
                </a:cxn>
              </a:cxnLst>
              <a:rect l="0" t="0" r="r" b="b"/>
              <a:pathLst>
                <a:path w="46" h="44">
                  <a:moveTo>
                    <a:pt x="14" y="10"/>
                  </a:moveTo>
                  <a:lnTo>
                    <a:pt x="20" y="10"/>
                  </a:lnTo>
                  <a:lnTo>
                    <a:pt x="20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10" y="12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2" y="10"/>
                  </a:lnTo>
                  <a:lnTo>
                    <a:pt x="2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8" y="36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8" y="36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4" y="30"/>
                  </a:lnTo>
                  <a:lnTo>
                    <a:pt x="14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16" y="18"/>
                  </a:lnTo>
                  <a:lnTo>
                    <a:pt x="16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18"/>
                  </a:lnTo>
                  <a:lnTo>
                    <a:pt x="36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0"/>
                  </a:lnTo>
                  <a:close/>
                  <a:moveTo>
                    <a:pt x="22" y="22"/>
                  </a:moveTo>
                  <a:lnTo>
                    <a:pt x="22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22"/>
                  </a:lnTo>
                  <a:close/>
                  <a:moveTo>
                    <a:pt x="32" y="34"/>
                  </a:moveTo>
                  <a:lnTo>
                    <a:pt x="32" y="34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0" y="32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close/>
                  <a:moveTo>
                    <a:pt x="26" y="28"/>
                  </a:moveTo>
                  <a:lnTo>
                    <a:pt x="26" y="30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6" y="28"/>
                  </a:lnTo>
                  <a:lnTo>
                    <a:pt x="26" y="28"/>
                  </a:lnTo>
                  <a:close/>
                  <a:moveTo>
                    <a:pt x="22" y="32"/>
                  </a:moveTo>
                  <a:lnTo>
                    <a:pt x="22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2"/>
                  </a:lnTo>
                  <a:close/>
                  <a:moveTo>
                    <a:pt x="36" y="10"/>
                  </a:move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8" y="8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6" name="Freeform 66"/>
            <p:cNvSpPr>
              <a:spLocks noEditPoints="1"/>
            </p:cNvSpPr>
            <p:nvPr/>
          </p:nvSpPr>
          <p:spPr bwMode="auto">
            <a:xfrm>
              <a:off x="2372" y="2782"/>
              <a:ext cx="46" cy="44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14" y="6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8" y="8"/>
                </a:cxn>
                <a:cxn ang="0">
                  <a:pos x="18" y="38"/>
                </a:cxn>
                <a:cxn ang="0">
                  <a:pos x="12" y="16"/>
                </a:cxn>
                <a:cxn ang="0">
                  <a:pos x="18" y="12"/>
                </a:cxn>
                <a:cxn ang="0">
                  <a:pos x="16" y="14"/>
                </a:cxn>
                <a:cxn ang="0">
                  <a:pos x="22" y="16"/>
                </a:cxn>
                <a:cxn ang="0">
                  <a:pos x="44" y="10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30" y="2"/>
                </a:cxn>
                <a:cxn ang="0">
                  <a:pos x="24" y="0"/>
                </a:cxn>
                <a:cxn ang="0">
                  <a:pos x="22" y="2"/>
                </a:cxn>
                <a:cxn ang="0">
                  <a:pos x="20" y="10"/>
                </a:cxn>
                <a:cxn ang="0">
                  <a:pos x="0" y="8"/>
                </a:cxn>
                <a:cxn ang="0">
                  <a:pos x="6" y="12"/>
                </a:cxn>
                <a:cxn ang="0">
                  <a:pos x="6" y="22"/>
                </a:cxn>
                <a:cxn ang="0">
                  <a:pos x="0" y="40"/>
                </a:cxn>
                <a:cxn ang="0">
                  <a:pos x="2" y="40"/>
                </a:cxn>
                <a:cxn ang="0">
                  <a:pos x="6" y="44"/>
                </a:cxn>
                <a:cxn ang="0">
                  <a:pos x="10" y="32"/>
                </a:cxn>
                <a:cxn ang="0">
                  <a:pos x="14" y="22"/>
                </a:cxn>
                <a:cxn ang="0">
                  <a:pos x="14" y="36"/>
                </a:cxn>
                <a:cxn ang="0">
                  <a:pos x="8" y="38"/>
                </a:cxn>
                <a:cxn ang="0">
                  <a:pos x="10" y="42"/>
                </a:cxn>
                <a:cxn ang="0">
                  <a:pos x="16" y="42"/>
                </a:cxn>
                <a:cxn ang="0">
                  <a:pos x="18" y="40"/>
                </a:cxn>
                <a:cxn ang="0">
                  <a:pos x="24" y="44"/>
                </a:cxn>
                <a:cxn ang="0">
                  <a:pos x="32" y="34"/>
                </a:cxn>
                <a:cxn ang="0">
                  <a:pos x="36" y="38"/>
                </a:cxn>
                <a:cxn ang="0">
                  <a:pos x="42" y="44"/>
                </a:cxn>
                <a:cxn ang="0">
                  <a:pos x="46" y="38"/>
                </a:cxn>
                <a:cxn ang="0">
                  <a:pos x="36" y="30"/>
                </a:cxn>
                <a:cxn ang="0">
                  <a:pos x="44" y="24"/>
                </a:cxn>
                <a:cxn ang="0">
                  <a:pos x="34" y="20"/>
                </a:cxn>
                <a:cxn ang="0">
                  <a:pos x="42" y="14"/>
                </a:cxn>
                <a:cxn ang="0">
                  <a:pos x="30" y="14"/>
                </a:cxn>
                <a:cxn ang="0">
                  <a:pos x="32" y="12"/>
                </a:cxn>
                <a:cxn ang="0">
                  <a:pos x="26" y="10"/>
                </a:cxn>
                <a:cxn ang="0">
                  <a:pos x="24" y="16"/>
                </a:cxn>
                <a:cxn ang="0">
                  <a:pos x="20" y="22"/>
                </a:cxn>
                <a:cxn ang="0">
                  <a:pos x="22" y="22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20" y="24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18" y="38"/>
                </a:cxn>
                <a:cxn ang="0">
                  <a:pos x="18" y="38"/>
                </a:cxn>
              </a:cxnLst>
              <a:rect l="0" t="0" r="r" b="b"/>
              <a:pathLst>
                <a:path w="46" h="44">
                  <a:moveTo>
                    <a:pt x="8" y="8"/>
                  </a:moveTo>
                  <a:lnTo>
                    <a:pt x="8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18" y="38"/>
                  </a:moveTo>
                  <a:lnTo>
                    <a:pt x="1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6" y="10"/>
                  </a:lnTo>
                  <a:lnTo>
                    <a:pt x="44" y="10"/>
                  </a:lnTo>
                  <a:lnTo>
                    <a:pt x="4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6" y="4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8" y="38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6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0" y="34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4" y="24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4" y="34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7" name="Freeform 67"/>
            <p:cNvSpPr>
              <a:spLocks noEditPoints="1"/>
            </p:cNvSpPr>
            <p:nvPr/>
          </p:nvSpPr>
          <p:spPr bwMode="auto">
            <a:xfrm>
              <a:off x="2420" y="2782"/>
              <a:ext cx="46" cy="44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14" y="6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8" y="8"/>
                </a:cxn>
                <a:cxn ang="0">
                  <a:pos x="18" y="38"/>
                </a:cxn>
                <a:cxn ang="0">
                  <a:pos x="12" y="16"/>
                </a:cxn>
                <a:cxn ang="0">
                  <a:pos x="18" y="12"/>
                </a:cxn>
                <a:cxn ang="0">
                  <a:pos x="16" y="14"/>
                </a:cxn>
                <a:cxn ang="0">
                  <a:pos x="22" y="16"/>
                </a:cxn>
                <a:cxn ang="0">
                  <a:pos x="44" y="10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30" y="2"/>
                </a:cxn>
                <a:cxn ang="0">
                  <a:pos x="24" y="0"/>
                </a:cxn>
                <a:cxn ang="0">
                  <a:pos x="22" y="2"/>
                </a:cxn>
                <a:cxn ang="0">
                  <a:pos x="20" y="10"/>
                </a:cxn>
                <a:cxn ang="0">
                  <a:pos x="0" y="8"/>
                </a:cxn>
                <a:cxn ang="0">
                  <a:pos x="6" y="12"/>
                </a:cxn>
                <a:cxn ang="0">
                  <a:pos x="6" y="22"/>
                </a:cxn>
                <a:cxn ang="0">
                  <a:pos x="0" y="40"/>
                </a:cxn>
                <a:cxn ang="0">
                  <a:pos x="2" y="40"/>
                </a:cxn>
                <a:cxn ang="0">
                  <a:pos x="6" y="44"/>
                </a:cxn>
                <a:cxn ang="0">
                  <a:pos x="10" y="32"/>
                </a:cxn>
                <a:cxn ang="0">
                  <a:pos x="14" y="22"/>
                </a:cxn>
                <a:cxn ang="0">
                  <a:pos x="14" y="36"/>
                </a:cxn>
                <a:cxn ang="0">
                  <a:pos x="8" y="38"/>
                </a:cxn>
                <a:cxn ang="0">
                  <a:pos x="10" y="42"/>
                </a:cxn>
                <a:cxn ang="0">
                  <a:pos x="16" y="42"/>
                </a:cxn>
                <a:cxn ang="0">
                  <a:pos x="18" y="40"/>
                </a:cxn>
                <a:cxn ang="0">
                  <a:pos x="24" y="44"/>
                </a:cxn>
                <a:cxn ang="0">
                  <a:pos x="32" y="34"/>
                </a:cxn>
                <a:cxn ang="0">
                  <a:pos x="36" y="38"/>
                </a:cxn>
                <a:cxn ang="0">
                  <a:pos x="42" y="44"/>
                </a:cxn>
                <a:cxn ang="0">
                  <a:pos x="46" y="38"/>
                </a:cxn>
                <a:cxn ang="0">
                  <a:pos x="36" y="30"/>
                </a:cxn>
                <a:cxn ang="0">
                  <a:pos x="44" y="24"/>
                </a:cxn>
                <a:cxn ang="0">
                  <a:pos x="34" y="20"/>
                </a:cxn>
                <a:cxn ang="0">
                  <a:pos x="42" y="14"/>
                </a:cxn>
                <a:cxn ang="0">
                  <a:pos x="30" y="14"/>
                </a:cxn>
                <a:cxn ang="0">
                  <a:pos x="32" y="12"/>
                </a:cxn>
                <a:cxn ang="0">
                  <a:pos x="26" y="10"/>
                </a:cxn>
                <a:cxn ang="0">
                  <a:pos x="24" y="16"/>
                </a:cxn>
                <a:cxn ang="0">
                  <a:pos x="20" y="22"/>
                </a:cxn>
                <a:cxn ang="0">
                  <a:pos x="22" y="22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20" y="24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18" y="38"/>
                </a:cxn>
                <a:cxn ang="0">
                  <a:pos x="18" y="38"/>
                </a:cxn>
              </a:cxnLst>
              <a:rect l="0" t="0" r="r" b="b"/>
              <a:pathLst>
                <a:path w="46" h="44">
                  <a:moveTo>
                    <a:pt x="8" y="8"/>
                  </a:moveTo>
                  <a:lnTo>
                    <a:pt x="8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18" y="38"/>
                  </a:moveTo>
                  <a:lnTo>
                    <a:pt x="1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6" y="10"/>
                  </a:lnTo>
                  <a:lnTo>
                    <a:pt x="44" y="10"/>
                  </a:lnTo>
                  <a:lnTo>
                    <a:pt x="4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6" y="4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8" y="38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6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0" y="34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4" y="24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4" y="34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8" name="Freeform 68"/>
            <p:cNvSpPr>
              <a:spLocks noEditPoints="1"/>
            </p:cNvSpPr>
            <p:nvPr/>
          </p:nvSpPr>
          <p:spPr bwMode="auto">
            <a:xfrm>
              <a:off x="2476" y="2782"/>
              <a:ext cx="30" cy="44"/>
            </a:xfrm>
            <a:custGeom>
              <a:avLst/>
              <a:gdLst/>
              <a:ahLst/>
              <a:cxnLst>
                <a:cxn ang="0">
                  <a:pos x="6" y="44"/>
                </a:cxn>
                <a:cxn ang="0">
                  <a:pos x="6" y="42"/>
                </a:cxn>
                <a:cxn ang="0">
                  <a:pos x="24" y="42"/>
                </a:cxn>
                <a:cxn ang="0">
                  <a:pos x="24" y="44"/>
                </a:cxn>
                <a:cxn ang="0">
                  <a:pos x="30" y="44"/>
                </a:cxn>
                <a:cxn ang="0">
                  <a:pos x="30" y="6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8" y="6"/>
                </a:cxn>
                <a:cxn ang="0">
                  <a:pos x="0" y="6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6" y="44"/>
                </a:cxn>
                <a:cxn ang="0">
                  <a:pos x="6" y="44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6" y="16"/>
                </a:cxn>
                <a:cxn ang="0">
                  <a:pos x="6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26"/>
                </a:cxn>
                <a:cxn ang="0">
                  <a:pos x="6" y="26"/>
                </a:cxn>
                <a:cxn ang="0">
                  <a:pos x="6" y="22"/>
                </a:cxn>
                <a:cxn ang="0">
                  <a:pos x="24" y="22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4" y="32"/>
                </a:cxn>
                <a:cxn ang="0">
                  <a:pos x="24" y="36"/>
                </a:cxn>
                <a:cxn ang="0">
                  <a:pos x="6" y="36"/>
                </a:cxn>
                <a:cxn ang="0">
                  <a:pos x="6" y="32"/>
                </a:cxn>
                <a:cxn ang="0">
                  <a:pos x="24" y="32"/>
                </a:cxn>
                <a:cxn ang="0">
                  <a:pos x="24" y="32"/>
                </a:cxn>
              </a:cxnLst>
              <a:rect l="0" t="0" r="r" b="b"/>
              <a:pathLst>
                <a:path w="30" h="44">
                  <a:moveTo>
                    <a:pt x="6" y="44"/>
                  </a:moveTo>
                  <a:lnTo>
                    <a:pt x="6" y="42"/>
                  </a:lnTo>
                  <a:lnTo>
                    <a:pt x="24" y="42"/>
                  </a:lnTo>
                  <a:lnTo>
                    <a:pt x="24" y="44"/>
                  </a:lnTo>
                  <a:lnTo>
                    <a:pt x="30" y="44"/>
                  </a:lnTo>
                  <a:lnTo>
                    <a:pt x="30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6"/>
                  </a:lnTo>
                  <a:lnTo>
                    <a:pt x="0" y="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44"/>
                  </a:lnTo>
                  <a:close/>
                  <a:moveTo>
                    <a:pt x="24" y="12"/>
                  </a:moveTo>
                  <a:lnTo>
                    <a:pt x="24" y="16"/>
                  </a:lnTo>
                  <a:lnTo>
                    <a:pt x="6" y="16"/>
                  </a:lnTo>
                  <a:lnTo>
                    <a:pt x="6" y="12"/>
                  </a:lnTo>
                  <a:lnTo>
                    <a:pt x="24" y="12"/>
                  </a:lnTo>
                  <a:lnTo>
                    <a:pt x="24" y="12"/>
                  </a:lnTo>
                  <a:close/>
                  <a:moveTo>
                    <a:pt x="24" y="26"/>
                  </a:moveTo>
                  <a:lnTo>
                    <a:pt x="6" y="26"/>
                  </a:lnTo>
                  <a:lnTo>
                    <a:pt x="6" y="22"/>
                  </a:lnTo>
                  <a:lnTo>
                    <a:pt x="24" y="22"/>
                  </a:lnTo>
                  <a:lnTo>
                    <a:pt x="24" y="26"/>
                  </a:lnTo>
                  <a:lnTo>
                    <a:pt x="24" y="26"/>
                  </a:lnTo>
                  <a:close/>
                  <a:moveTo>
                    <a:pt x="24" y="32"/>
                  </a:moveTo>
                  <a:lnTo>
                    <a:pt x="24" y="36"/>
                  </a:lnTo>
                  <a:lnTo>
                    <a:pt x="6" y="36"/>
                  </a:lnTo>
                  <a:lnTo>
                    <a:pt x="6" y="32"/>
                  </a:lnTo>
                  <a:lnTo>
                    <a:pt x="24" y="32"/>
                  </a:lnTo>
                  <a:lnTo>
                    <a:pt x="24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09" name="Freeform 69"/>
            <p:cNvSpPr>
              <a:spLocks noEditPoints="1"/>
            </p:cNvSpPr>
            <p:nvPr/>
          </p:nvSpPr>
          <p:spPr bwMode="auto">
            <a:xfrm>
              <a:off x="2516" y="2782"/>
              <a:ext cx="46" cy="44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22" y="8"/>
                </a:cxn>
                <a:cxn ang="0">
                  <a:pos x="16" y="14"/>
                </a:cxn>
                <a:cxn ang="0">
                  <a:pos x="16" y="20"/>
                </a:cxn>
                <a:cxn ang="0">
                  <a:pos x="38" y="20"/>
                </a:cxn>
                <a:cxn ang="0">
                  <a:pos x="40" y="22"/>
                </a:cxn>
                <a:cxn ang="0">
                  <a:pos x="42" y="20"/>
                </a:cxn>
                <a:cxn ang="0">
                  <a:pos x="46" y="20"/>
                </a:cxn>
                <a:cxn ang="0">
                  <a:pos x="36" y="6"/>
                </a:cxn>
                <a:cxn ang="0">
                  <a:pos x="32" y="10"/>
                </a:cxn>
                <a:cxn ang="0">
                  <a:pos x="26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18" y="6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8" y="8"/>
                </a:cxn>
                <a:cxn ang="0">
                  <a:pos x="14" y="12"/>
                </a:cxn>
                <a:cxn ang="0">
                  <a:pos x="18" y="6"/>
                </a:cxn>
                <a:cxn ang="0">
                  <a:pos x="12" y="16"/>
                </a:cxn>
                <a:cxn ang="0">
                  <a:pos x="6" y="10"/>
                </a:cxn>
                <a:cxn ang="0">
                  <a:pos x="0" y="16"/>
                </a:cxn>
                <a:cxn ang="0">
                  <a:pos x="8" y="2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4" y="26"/>
                </a:cxn>
                <a:cxn ang="0">
                  <a:pos x="12" y="24"/>
                </a:cxn>
                <a:cxn ang="0">
                  <a:pos x="8" y="22"/>
                </a:cxn>
                <a:cxn ang="0">
                  <a:pos x="2" y="38"/>
                </a:cxn>
                <a:cxn ang="0">
                  <a:pos x="6" y="42"/>
                </a:cxn>
                <a:cxn ang="0">
                  <a:pos x="24" y="40"/>
                </a:cxn>
                <a:cxn ang="0">
                  <a:pos x="34" y="44"/>
                </a:cxn>
                <a:cxn ang="0">
                  <a:pos x="40" y="24"/>
                </a:cxn>
                <a:cxn ang="0">
                  <a:pos x="18" y="44"/>
                </a:cxn>
                <a:cxn ang="0">
                  <a:pos x="24" y="40"/>
                </a:cxn>
                <a:cxn ang="0">
                  <a:pos x="34" y="28"/>
                </a:cxn>
                <a:cxn ang="0">
                  <a:pos x="24" y="36"/>
                </a:cxn>
                <a:cxn ang="0">
                  <a:pos x="34" y="28"/>
                </a:cxn>
              </a:cxnLst>
              <a:rect l="0" t="0" r="r" b="b"/>
              <a:pathLst>
                <a:path w="46" h="44">
                  <a:moveTo>
                    <a:pt x="32" y="4"/>
                  </a:moveTo>
                  <a:lnTo>
                    <a:pt x="32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30" y="20"/>
                  </a:lnTo>
                  <a:lnTo>
                    <a:pt x="38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close/>
                  <a:moveTo>
                    <a:pt x="18" y="6"/>
                  </a:moveTo>
                  <a:lnTo>
                    <a:pt x="18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close/>
                  <a:moveTo>
                    <a:pt x="6" y="42"/>
                  </a:moveTo>
                  <a:lnTo>
                    <a:pt x="6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close/>
                  <a:moveTo>
                    <a:pt x="24" y="40"/>
                  </a:moveTo>
                  <a:lnTo>
                    <a:pt x="34" y="40"/>
                  </a:lnTo>
                  <a:lnTo>
                    <a:pt x="34" y="44"/>
                  </a:lnTo>
                  <a:lnTo>
                    <a:pt x="40" y="44"/>
                  </a:lnTo>
                  <a:lnTo>
                    <a:pt x="40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close/>
                  <a:moveTo>
                    <a:pt x="34" y="28"/>
                  </a:moveTo>
                  <a:lnTo>
                    <a:pt x="34" y="36"/>
                  </a:lnTo>
                  <a:lnTo>
                    <a:pt x="24" y="36"/>
                  </a:lnTo>
                  <a:lnTo>
                    <a:pt x="24" y="28"/>
                  </a:lnTo>
                  <a:lnTo>
                    <a:pt x="34" y="28"/>
                  </a:lnTo>
                  <a:lnTo>
                    <a:pt x="34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0" name="Freeform 70"/>
            <p:cNvSpPr>
              <a:spLocks noEditPoints="1"/>
            </p:cNvSpPr>
            <p:nvPr/>
          </p:nvSpPr>
          <p:spPr bwMode="auto">
            <a:xfrm>
              <a:off x="2566" y="2782"/>
              <a:ext cx="40" cy="44"/>
            </a:xfrm>
            <a:custGeom>
              <a:avLst/>
              <a:gdLst/>
              <a:ahLst/>
              <a:cxnLst>
                <a:cxn ang="0">
                  <a:pos x="30" y="12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0" y="4"/>
                </a:cxn>
                <a:cxn ang="0">
                  <a:pos x="20" y="22"/>
                </a:cxn>
                <a:cxn ang="0">
                  <a:pos x="18" y="12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8" y="2"/>
                </a:cxn>
                <a:cxn ang="0">
                  <a:pos x="8" y="24"/>
                </a:cxn>
                <a:cxn ang="0">
                  <a:pos x="6" y="34"/>
                </a:cxn>
                <a:cxn ang="0">
                  <a:pos x="0" y="40"/>
                </a:cxn>
                <a:cxn ang="0">
                  <a:pos x="6" y="42"/>
                </a:cxn>
                <a:cxn ang="0">
                  <a:pos x="10" y="38"/>
                </a:cxn>
                <a:cxn ang="0">
                  <a:pos x="12" y="34"/>
                </a:cxn>
                <a:cxn ang="0">
                  <a:pos x="14" y="14"/>
                </a:cxn>
                <a:cxn ang="0">
                  <a:pos x="16" y="26"/>
                </a:cxn>
                <a:cxn ang="0">
                  <a:pos x="18" y="26"/>
                </a:cxn>
                <a:cxn ang="0">
                  <a:pos x="20" y="26"/>
                </a:cxn>
                <a:cxn ang="0">
                  <a:pos x="26" y="42"/>
                </a:cxn>
                <a:cxn ang="0">
                  <a:pos x="26" y="14"/>
                </a:cxn>
                <a:cxn ang="0">
                  <a:pos x="28" y="28"/>
                </a:cxn>
                <a:cxn ang="0">
                  <a:pos x="34" y="4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4" y="22"/>
                </a:cxn>
                <a:cxn ang="0">
                  <a:pos x="30" y="12"/>
                </a:cxn>
                <a:cxn ang="0">
                  <a:pos x="6" y="20"/>
                </a:cxn>
                <a:cxn ang="0">
                  <a:pos x="8" y="12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0" y="26"/>
                </a:cxn>
                <a:cxn ang="0">
                  <a:pos x="4" y="28"/>
                </a:cxn>
                <a:cxn ang="0">
                  <a:pos x="6" y="20"/>
                </a:cxn>
                <a:cxn ang="0">
                  <a:pos x="6" y="20"/>
                </a:cxn>
              </a:cxnLst>
              <a:rect l="0" t="0" r="r" b="b"/>
              <a:pathLst>
                <a:path w="40" h="44">
                  <a:moveTo>
                    <a:pt x="30" y="12"/>
                  </a:moveTo>
                  <a:lnTo>
                    <a:pt x="30" y="12"/>
                  </a:lnTo>
                  <a:lnTo>
                    <a:pt x="26" y="12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0" y="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4" y="1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0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2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42"/>
                  </a:lnTo>
                  <a:lnTo>
                    <a:pt x="26" y="42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4" y="26"/>
                  </a:lnTo>
                  <a:lnTo>
                    <a:pt x="34" y="44"/>
                  </a:lnTo>
                  <a:lnTo>
                    <a:pt x="40" y="4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close/>
                  <a:moveTo>
                    <a:pt x="6" y="20"/>
                  </a:moveTo>
                  <a:lnTo>
                    <a:pt x="6" y="2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1" name="Freeform 71"/>
            <p:cNvSpPr>
              <a:spLocks noEditPoints="1"/>
            </p:cNvSpPr>
            <p:nvPr/>
          </p:nvSpPr>
          <p:spPr bwMode="auto">
            <a:xfrm>
              <a:off x="2474" y="2562"/>
              <a:ext cx="44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" y="6"/>
                </a:cxn>
                <a:cxn ang="0">
                  <a:pos x="2" y="14"/>
                </a:cxn>
                <a:cxn ang="0">
                  <a:pos x="8" y="14"/>
                </a:cxn>
                <a:cxn ang="0">
                  <a:pos x="8" y="12"/>
                </a:cxn>
                <a:cxn ang="0">
                  <a:pos x="36" y="12"/>
                </a:cxn>
                <a:cxn ang="0">
                  <a:pos x="36" y="14"/>
                </a:cxn>
                <a:cxn ang="0">
                  <a:pos x="42" y="14"/>
                </a:cxn>
                <a:cxn ang="0">
                  <a:pos x="42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16"/>
                </a:cxn>
                <a:cxn ang="0">
                  <a:pos x="8" y="16"/>
                </a:cxn>
                <a:cxn ang="0">
                  <a:pos x="8" y="20"/>
                </a:cxn>
                <a:cxn ang="0">
                  <a:pos x="20" y="2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6" y="44"/>
                </a:cxn>
                <a:cxn ang="0">
                  <a:pos x="6" y="44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44"/>
                </a:cxn>
                <a:cxn ang="0">
                  <a:pos x="26" y="44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26" y="38"/>
                </a:cxn>
                <a:cxn ang="0">
                  <a:pos x="26" y="32"/>
                </a:cxn>
                <a:cxn ang="0">
                  <a:pos x="38" y="32"/>
                </a:cxn>
                <a:cxn ang="0">
                  <a:pos x="38" y="26"/>
                </a:cxn>
                <a:cxn ang="0">
                  <a:pos x="26" y="26"/>
                </a:cxn>
                <a:cxn ang="0">
                  <a:pos x="26" y="20"/>
                </a:cxn>
                <a:cxn ang="0">
                  <a:pos x="38" y="20"/>
                </a:cxn>
                <a:cxn ang="0">
                  <a:pos x="38" y="16"/>
                </a:cxn>
                <a:cxn ang="0">
                  <a:pos x="38" y="16"/>
                </a:cxn>
              </a:cxnLst>
              <a:rect l="0" t="0" r="r" b="b"/>
              <a:pathLst>
                <a:path w="44" h="44">
                  <a:moveTo>
                    <a:pt x="26" y="6"/>
                  </a:moveTo>
                  <a:lnTo>
                    <a:pt x="26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" y="6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42" y="14"/>
                  </a:lnTo>
                  <a:lnTo>
                    <a:pt x="4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  <a:moveTo>
                    <a:pt x="38" y="16"/>
                  </a:moveTo>
                  <a:lnTo>
                    <a:pt x="8" y="16"/>
                  </a:lnTo>
                  <a:lnTo>
                    <a:pt x="8" y="20"/>
                  </a:lnTo>
                  <a:lnTo>
                    <a:pt x="20" y="2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26" y="38"/>
                  </a:lnTo>
                  <a:lnTo>
                    <a:pt x="26" y="32"/>
                  </a:lnTo>
                  <a:lnTo>
                    <a:pt x="38" y="32"/>
                  </a:lnTo>
                  <a:lnTo>
                    <a:pt x="38" y="26"/>
                  </a:lnTo>
                  <a:lnTo>
                    <a:pt x="26" y="26"/>
                  </a:lnTo>
                  <a:lnTo>
                    <a:pt x="26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2" name="Freeform 72"/>
            <p:cNvSpPr>
              <a:spLocks noEditPoints="1"/>
            </p:cNvSpPr>
            <p:nvPr/>
          </p:nvSpPr>
          <p:spPr bwMode="auto">
            <a:xfrm>
              <a:off x="2522" y="2566"/>
              <a:ext cx="44" cy="40"/>
            </a:xfrm>
            <a:custGeom>
              <a:avLst/>
              <a:gdLst/>
              <a:ahLst/>
              <a:cxnLst>
                <a:cxn ang="0">
                  <a:pos x="12" y="40"/>
                </a:cxn>
                <a:cxn ang="0">
                  <a:pos x="12" y="38"/>
                </a:cxn>
                <a:cxn ang="0">
                  <a:pos x="34" y="38"/>
                </a:cxn>
                <a:cxn ang="0">
                  <a:pos x="34" y="40"/>
                </a:cxn>
                <a:cxn ang="0">
                  <a:pos x="40" y="40"/>
                </a:cxn>
                <a:cxn ang="0">
                  <a:pos x="40" y="12"/>
                </a:cxn>
                <a:cxn ang="0">
                  <a:pos x="30" y="12"/>
                </a:cxn>
                <a:cxn ang="0">
                  <a:pos x="30" y="6"/>
                </a:cxn>
                <a:cxn ang="0">
                  <a:pos x="44" y="6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6" y="6"/>
                </a:cxn>
                <a:cxn ang="0">
                  <a:pos x="16" y="12"/>
                </a:cxn>
                <a:cxn ang="0">
                  <a:pos x="6" y="12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6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12" y="16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22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18" y="24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4" y="28"/>
                </a:cxn>
                <a:cxn ang="0">
                  <a:pos x="34" y="32"/>
                </a:cxn>
                <a:cxn ang="0">
                  <a:pos x="12" y="3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34" y="16"/>
                </a:cxn>
                <a:cxn ang="0">
                  <a:pos x="34" y="24"/>
                </a:cxn>
                <a:cxn ang="0">
                  <a:pos x="30" y="24"/>
                </a:cxn>
                <a:cxn ang="0">
                  <a:pos x="30" y="24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4" y="16"/>
                </a:cxn>
                <a:cxn ang="0">
                  <a:pos x="34" y="16"/>
                </a:cxn>
              </a:cxnLst>
              <a:rect l="0" t="0" r="r" b="b"/>
              <a:pathLst>
                <a:path w="44" h="40">
                  <a:moveTo>
                    <a:pt x="12" y="40"/>
                  </a:moveTo>
                  <a:lnTo>
                    <a:pt x="12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40" y="40"/>
                  </a:lnTo>
                  <a:lnTo>
                    <a:pt x="40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44" y="6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6" y="6"/>
                  </a:lnTo>
                  <a:lnTo>
                    <a:pt x="16" y="12"/>
                  </a:lnTo>
                  <a:lnTo>
                    <a:pt x="6" y="12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40"/>
                  </a:lnTo>
                  <a:close/>
                  <a:moveTo>
                    <a:pt x="24" y="6"/>
                  </a:moveTo>
                  <a:lnTo>
                    <a:pt x="24" y="12"/>
                  </a:lnTo>
                  <a:lnTo>
                    <a:pt x="20" y="12"/>
                  </a:lnTo>
                  <a:lnTo>
                    <a:pt x="20" y="6"/>
                  </a:lnTo>
                  <a:lnTo>
                    <a:pt x="24" y="6"/>
                  </a:lnTo>
                  <a:lnTo>
                    <a:pt x="24" y="6"/>
                  </a:lnTo>
                  <a:close/>
                  <a:moveTo>
                    <a:pt x="12" y="16"/>
                  </a:moveTo>
                  <a:lnTo>
                    <a:pt x="14" y="16"/>
                  </a:lnTo>
                  <a:lnTo>
                    <a:pt x="14" y="16"/>
                  </a:lnTo>
                  <a:lnTo>
                    <a:pt x="14" y="22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8" y="24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34" y="28"/>
                  </a:lnTo>
                  <a:lnTo>
                    <a:pt x="34" y="32"/>
                  </a:lnTo>
                  <a:lnTo>
                    <a:pt x="12" y="32"/>
                  </a:lnTo>
                  <a:lnTo>
                    <a:pt x="12" y="16"/>
                  </a:lnTo>
                  <a:lnTo>
                    <a:pt x="12" y="16"/>
                  </a:lnTo>
                  <a:close/>
                  <a:moveTo>
                    <a:pt x="34" y="16"/>
                  </a:moveTo>
                  <a:lnTo>
                    <a:pt x="34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4" y="16"/>
                  </a:lnTo>
                  <a:lnTo>
                    <a:pt x="3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3" name="Freeform 73"/>
            <p:cNvSpPr>
              <a:spLocks/>
            </p:cNvSpPr>
            <p:nvPr/>
          </p:nvSpPr>
          <p:spPr bwMode="auto">
            <a:xfrm>
              <a:off x="2570" y="2564"/>
              <a:ext cx="46" cy="42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18" y="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4"/>
                </a:cxn>
                <a:cxn ang="0">
                  <a:pos x="12" y="2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6" y="30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4" y="36"/>
                </a:cxn>
                <a:cxn ang="0">
                  <a:pos x="16" y="32"/>
                </a:cxn>
                <a:cxn ang="0">
                  <a:pos x="16" y="30"/>
                </a:cxn>
                <a:cxn ang="0">
                  <a:pos x="16" y="26"/>
                </a:cxn>
                <a:cxn ang="0">
                  <a:pos x="12" y="16"/>
                </a:cxn>
                <a:cxn ang="0">
                  <a:pos x="16" y="22"/>
                </a:cxn>
                <a:cxn ang="0">
                  <a:pos x="18" y="36"/>
                </a:cxn>
                <a:cxn ang="0">
                  <a:pos x="18" y="40"/>
                </a:cxn>
                <a:cxn ang="0">
                  <a:pos x="24" y="42"/>
                </a:cxn>
                <a:cxn ang="0">
                  <a:pos x="34" y="42"/>
                </a:cxn>
                <a:cxn ang="0">
                  <a:pos x="40" y="42"/>
                </a:cxn>
                <a:cxn ang="0">
                  <a:pos x="42" y="42"/>
                </a:cxn>
                <a:cxn ang="0">
                  <a:pos x="46" y="34"/>
                </a:cxn>
                <a:cxn ang="0">
                  <a:pos x="38" y="32"/>
                </a:cxn>
                <a:cxn ang="0">
                  <a:pos x="38" y="36"/>
                </a:cxn>
                <a:cxn ang="0">
                  <a:pos x="30" y="38"/>
                </a:cxn>
                <a:cxn ang="0">
                  <a:pos x="24" y="36"/>
                </a:cxn>
                <a:cxn ang="0">
                  <a:pos x="24" y="20"/>
                </a:cxn>
                <a:cxn ang="0">
                  <a:pos x="26" y="34"/>
                </a:cxn>
                <a:cxn ang="0">
                  <a:pos x="32" y="16"/>
                </a:cxn>
                <a:cxn ang="0">
                  <a:pos x="36" y="24"/>
                </a:cxn>
                <a:cxn ang="0">
                  <a:pos x="34" y="26"/>
                </a:cxn>
                <a:cxn ang="0">
                  <a:pos x="32" y="26"/>
                </a:cxn>
                <a:cxn ang="0">
                  <a:pos x="34" y="32"/>
                </a:cxn>
                <a:cxn ang="0">
                  <a:pos x="42" y="28"/>
                </a:cxn>
                <a:cxn ang="0">
                  <a:pos x="42" y="8"/>
                </a:cxn>
                <a:cxn ang="0">
                  <a:pos x="32" y="4"/>
                </a:cxn>
                <a:cxn ang="0">
                  <a:pos x="32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6" y="12"/>
                </a:cxn>
                <a:cxn ang="0">
                  <a:pos x="24" y="14"/>
                </a:cxn>
                <a:cxn ang="0">
                  <a:pos x="24" y="8"/>
                </a:cxn>
              </a:cxnLst>
              <a:rect l="0" t="0" r="r" b="b"/>
              <a:pathLst>
                <a:path w="46" h="42">
                  <a:moveTo>
                    <a:pt x="24" y="8"/>
                  </a:moveTo>
                  <a:lnTo>
                    <a:pt x="24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2" y="28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40"/>
                  </a:lnTo>
                  <a:lnTo>
                    <a:pt x="20" y="42"/>
                  </a:lnTo>
                  <a:lnTo>
                    <a:pt x="24" y="42"/>
                  </a:lnTo>
                  <a:lnTo>
                    <a:pt x="28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6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20"/>
                  </a:lnTo>
                  <a:lnTo>
                    <a:pt x="26" y="18"/>
                  </a:lnTo>
                  <a:lnTo>
                    <a:pt x="26" y="34"/>
                  </a:lnTo>
                  <a:lnTo>
                    <a:pt x="32" y="34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4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0" y="30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2" y="8"/>
                  </a:lnTo>
                  <a:lnTo>
                    <a:pt x="32" y="12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8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4" name="Freeform 74"/>
            <p:cNvSpPr>
              <a:spLocks noEditPoints="1"/>
            </p:cNvSpPr>
            <p:nvPr/>
          </p:nvSpPr>
          <p:spPr bwMode="auto">
            <a:xfrm>
              <a:off x="2622" y="2566"/>
              <a:ext cx="38" cy="40"/>
            </a:xfrm>
            <a:custGeom>
              <a:avLst/>
              <a:gdLst/>
              <a:ahLst/>
              <a:cxnLst>
                <a:cxn ang="0">
                  <a:pos x="38" y="40"/>
                </a:cxn>
                <a:cxn ang="0">
                  <a:pos x="38" y="34"/>
                </a:cxn>
                <a:cxn ang="0">
                  <a:pos x="6" y="34"/>
                </a:cxn>
                <a:cxn ang="0">
                  <a:pos x="6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0" y="0"/>
                </a:cxn>
                <a:cxn ang="0">
                  <a:pos x="0" y="40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0"/>
                </a:cxn>
                <a:cxn ang="0">
                  <a:pos x="32" y="10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8" y="20"/>
                </a:cxn>
                <a:cxn ang="0">
                  <a:pos x="18" y="20"/>
                </a:cxn>
                <a:cxn ang="0">
                  <a:pos x="8" y="30"/>
                </a:cxn>
                <a:cxn ang="0">
                  <a:pos x="8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34" y="30"/>
                </a:cxn>
              </a:cxnLst>
              <a:rect l="0" t="0" r="r" b="b"/>
              <a:pathLst>
                <a:path w="38" h="40">
                  <a:moveTo>
                    <a:pt x="38" y="40"/>
                  </a:moveTo>
                  <a:lnTo>
                    <a:pt x="38" y="34"/>
                  </a:lnTo>
                  <a:lnTo>
                    <a:pt x="6" y="34"/>
                  </a:lnTo>
                  <a:lnTo>
                    <a:pt x="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38" y="40"/>
                  </a:lnTo>
                  <a:lnTo>
                    <a:pt x="38" y="40"/>
                  </a:lnTo>
                  <a:close/>
                  <a:moveTo>
                    <a:pt x="34" y="30"/>
                  </a:moveTo>
                  <a:lnTo>
                    <a:pt x="34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5" name="Freeform 75"/>
            <p:cNvSpPr>
              <a:spLocks noEditPoints="1"/>
            </p:cNvSpPr>
            <p:nvPr/>
          </p:nvSpPr>
          <p:spPr bwMode="auto">
            <a:xfrm>
              <a:off x="2896" y="2456"/>
              <a:ext cx="42" cy="42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22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18" y="26"/>
                </a:cxn>
                <a:cxn ang="0">
                  <a:pos x="18" y="42"/>
                </a:cxn>
                <a:cxn ang="0">
                  <a:pos x="24" y="42"/>
                </a:cxn>
                <a:cxn ang="0">
                  <a:pos x="24" y="26"/>
                </a:cxn>
                <a:cxn ang="0">
                  <a:pos x="42" y="26"/>
                </a:cxn>
                <a:cxn ang="0">
                  <a:pos x="42" y="22"/>
                </a:cxn>
                <a:cxn ang="0">
                  <a:pos x="24" y="22"/>
                </a:cxn>
                <a:cxn ang="0">
                  <a:pos x="24" y="6"/>
                </a:cxn>
                <a:cxn ang="0">
                  <a:pos x="38" y="6"/>
                </a:cxn>
                <a:cxn ang="0">
                  <a:pos x="38" y="0"/>
                </a:cxn>
                <a:cxn ang="0">
                  <a:pos x="4" y="0"/>
                </a:cxn>
                <a:cxn ang="0">
                  <a:pos x="4" y="6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30" y="20"/>
                </a:cxn>
                <a:cxn ang="0">
                  <a:pos x="30" y="20"/>
                </a:cxn>
                <a:cxn ang="0">
                  <a:pos x="32" y="20"/>
                </a:cxn>
                <a:cxn ang="0">
                  <a:pos x="32" y="20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38" y="10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6" y="18"/>
                </a:cxn>
                <a:cxn ang="0">
                  <a:pos x="26" y="18"/>
                </a:cxn>
                <a:cxn ang="0">
                  <a:pos x="26" y="18"/>
                </a:cxn>
                <a:cxn ang="0">
                  <a:pos x="30" y="20"/>
                </a:cxn>
                <a:cxn ang="0">
                  <a:pos x="30" y="20"/>
                </a:cxn>
                <a:cxn ang="0">
                  <a:pos x="30" y="20"/>
                </a:cxn>
              </a:cxnLst>
              <a:rect l="0" t="0" r="r" b="b"/>
              <a:pathLst>
                <a:path w="42" h="42">
                  <a:moveTo>
                    <a:pt x="18" y="6"/>
                  </a:moveTo>
                  <a:lnTo>
                    <a:pt x="18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8" y="26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26"/>
                  </a:lnTo>
                  <a:lnTo>
                    <a:pt x="42" y="26"/>
                  </a:lnTo>
                  <a:lnTo>
                    <a:pt x="42" y="22"/>
                  </a:lnTo>
                  <a:lnTo>
                    <a:pt x="24" y="22"/>
                  </a:lnTo>
                  <a:lnTo>
                    <a:pt x="24" y="6"/>
                  </a:lnTo>
                  <a:lnTo>
                    <a:pt x="38" y="6"/>
                  </a:lnTo>
                  <a:lnTo>
                    <a:pt x="38" y="0"/>
                  </a:lnTo>
                  <a:lnTo>
                    <a:pt x="4" y="0"/>
                  </a:lnTo>
                  <a:lnTo>
                    <a:pt x="4" y="6"/>
                  </a:lnTo>
                  <a:lnTo>
                    <a:pt x="18" y="6"/>
                  </a:lnTo>
                  <a:lnTo>
                    <a:pt x="18" y="6"/>
                  </a:lnTo>
                  <a:close/>
                  <a:moveTo>
                    <a:pt x="10" y="18"/>
                  </a:moveTo>
                  <a:lnTo>
                    <a:pt x="10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close/>
                  <a:moveTo>
                    <a:pt x="30" y="20"/>
                  </a:moveTo>
                  <a:lnTo>
                    <a:pt x="30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8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6" name="Freeform 76"/>
            <p:cNvSpPr>
              <a:spLocks noEditPoints="1"/>
            </p:cNvSpPr>
            <p:nvPr/>
          </p:nvSpPr>
          <p:spPr bwMode="auto">
            <a:xfrm>
              <a:off x="2944" y="2454"/>
              <a:ext cx="44" cy="4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6"/>
                </a:cxn>
                <a:cxn ang="0">
                  <a:pos x="42" y="12"/>
                </a:cxn>
                <a:cxn ang="0">
                  <a:pos x="30" y="6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0" y="1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6" y="16"/>
                </a:cxn>
                <a:cxn ang="0">
                  <a:pos x="22" y="40"/>
                </a:cxn>
                <a:cxn ang="0">
                  <a:pos x="20" y="40"/>
                </a:cxn>
                <a:cxn ang="0">
                  <a:pos x="20" y="44"/>
                </a:cxn>
                <a:cxn ang="0">
                  <a:pos x="30" y="42"/>
                </a:cxn>
                <a:cxn ang="0">
                  <a:pos x="30" y="28"/>
                </a:cxn>
                <a:cxn ang="0">
                  <a:pos x="38" y="14"/>
                </a:cxn>
                <a:cxn ang="0">
                  <a:pos x="14" y="28"/>
                </a:cxn>
                <a:cxn ang="0">
                  <a:pos x="24" y="38"/>
                </a:cxn>
                <a:cxn ang="0">
                  <a:pos x="22" y="40"/>
                </a:cxn>
                <a:cxn ang="0">
                  <a:pos x="22" y="40"/>
                </a:cxn>
                <a:cxn ang="0">
                  <a:pos x="20" y="18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0" y="38"/>
                </a:cxn>
                <a:cxn ang="0">
                  <a:pos x="6" y="40"/>
                </a:cxn>
                <a:cxn ang="0">
                  <a:pos x="10" y="24"/>
                </a:cxn>
                <a:cxn ang="0">
                  <a:pos x="6" y="20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8" y="42"/>
                </a:cxn>
                <a:cxn ang="0">
                  <a:pos x="44" y="38"/>
                </a:cxn>
                <a:cxn ang="0">
                  <a:pos x="32" y="32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8" y="40"/>
                </a:cxn>
                <a:cxn ang="0">
                  <a:pos x="12" y="42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12" y="3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44" h="44">
                  <a:moveTo>
                    <a:pt x="30" y="0"/>
                  </a:moveTo>
                  <a:lnTo>
                    <a:pt x="3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close/>
                  <a:moveTo>
                    <a:pt x="6" y="16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close/>
                  <a:moveTo>
                    <a:pt x="22" y="40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8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28"/>
                  </a:lnTo>
                  <a:lnTo>
                    <a:pt x="38" y="28"/>
                  </a:lnTo>
                  <a:lnTo>
                    <a:pt x="38" y="14"/>
                  </a:lnTo>
                  <a:lnTo>
                    <a:pt x="14" y="14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close/>
                  <a:moveTo>
                    <a:pt x="20" y="24"/>
                  </a:moveTo>
                  <a:lnTo>
                    <a:pt x="20" y="18"/>
                  </a:lnTo>
                  <a:lnTo>
                    <a:pt x="32" y="18"/>
                  </a:lnTo>
                  <a:lnTo>
                    <a:pt x="32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0" y="38"/>
                  </a:moveTo>
                  <a:lnTo>
                    <a:pt x="0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  <a:moveTo>
                    <a:pt x="38" y="42"/>
                  </a:moveTo>
                  <a:lnTo>
                    <a:pt x="44" y="38"/>
                  </a:lnTo>
                  <a:lnTo>
                    <a:pt x="44" y="38"/>
                  </a:lnTo>
                  <a:lnTo>
                    <a:pt x="36" y="3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22" y="32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6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7" name="Freeform 77"/>
            <p:cNvSpPr>
              <a:spLocks/>
            </p:cNvSpPr>
            <p:nvPr/>
          </p:nvSpPr>
          <p:spPr bwMode="auto">
            <a:xfrm>
              <a:off x="2992" y="2454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8" y="14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18" y="44"/>
                </a:cxn>
                <a:cxn ang="0">
                  <a:pos x="24" y="44"/>
                </a:cxn>
                <a:cxn ang="0">
                  <a:pos x="24" y="24"/>
                </a:cxn>
                <a:cxn ang="0">
                  <a:pos x="32" y="2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40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4" y="18"/>
                </a:cxn>
                <a:cxn ang="0">
                  <a:pos x="24" y="14"/>
                </a:cxn>
                <a:cxn ang="0">
                  <a:pos x="42" y="14"/>
                </a:cxn>
                <a:cxn ang="0">
                  <a:pos x="42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24"/>
                  </a:lnTo>
                  <a:lnTo>
                    <a:pt x="32" y="2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42" y="14"/>
                  </a:lnTo>
                  <a:lnTo>
                    <a:pt x="4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8" name="Freeform 78"/>
            <p:cNvSpPr>
              <a:spLocks noEditPoints="1"/>
            </p:cNvSpPr>
            <p:nvPr/>
          </p:nvSpPr>
          <p:spPr bwMode="auto">
            <a:xfrm>
              <a:off x="2954" y="2304"/>
              <a:ext cx="46" cy="44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22" y="4"/>
                </a:cxn>
                <a:cxn ang="0">
                  <a:pos x="6" y="6"/>
                </a:cxn>
                <a:cxn ang="0">
                  <a:pos x="6" y="22"/>
                </a:cxn>
                <a:cxn ang="0">
                  <a:pos x="0" y="40"/>
                </a:cxn>
                <a:cxn ang="0">
                  <a:pos x="6" y="44"/>
                </a:cxn>
                <a:cxn ang="0">
                  <a:pos x="10" y="34"/>
                </a:cxn>
                <a:cxn ang="0">
                  <a:pos x="12" y="20"/>
                </a:cxn>
                <a:cxn ang="0">
                  <a:pos x="44" y="10"/>
                </a:cxn>
                <a:cxn ang="0">
                  <a:pos x="30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10" y="38"/>
                </a:cxn>
                <a:cxn ang="0">
                  <a:pos x="14" y="44"/>
                </a:cxn>
                <a:cxn ang="0">
                  <a:pos x="28" y="30"/>
                </a:cxn>
                <a:cxn ang="0">
                  <a:pos x="32" y="38"/>
                </a:cxn>
                <a:cxn ang="0">
                  <a:pos x="40" y="44"/>
                </a:cxn>
                <a:cxn ang="0">
                  <a:pos x="44" y="38"/>
                </a:cxn>
                <a:cxn ang="0">
                  <a:pos x="46" y="38"/>
                </a:cxn>
                <a:cxn ang="0">
                  <a:pos x="36" y="32"/>
                </a:cxn>
                <a:cxn ang="0">
                  <a:pos x="30" y="24"/>
                </a:cxn>
                <a:cxn ang="0">
                  <a:pos x="42" y="18"/>
                </a:cxn>
                <a:cxn ang="0">
                  <a:pos x="30" y="16"/>
                </a:cxn>
                <a:cxn ang="0">
                  <a:pos x="30" y="14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4" y="18"/>
                </a:cxn>
                <a:cxn ang="0">
                  <a:pos x="14" y="24"/>
                </a:cxn>
                <a:cxn ang="0">
                  <a:pos x="22" y="24"/>
                </a:cxn>
                <a:cxn ang="0">
                  <a:pos x="10" y="38"/>
                </a:cxn>
                <a:cxn ang="0">
                  <a:pos x="10" y="38"/>
                </a:cxn>
              </a:cxnLst>
              <a:rect l="0" t="0" r="r" b="b"/>
              <a:pathLst>
                <a:path w="46" h="44">
                  <a:moveTo>
                    <a:pt x="28" y="4"/>
                  </a:move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6" y="6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0"/>
                  </a:lnTo>
                  <a:lnTo>
                    <a:pt x="12" y="10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10" y="38"/>
                  </a:moveTo>
                  <a:lnTo>
                    <a:pt x="10" y="38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2" y="38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2" y="3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2" y="28"/>
                  </a:lnTo>
                  <a:lnTo>
                    <a:pt x="30" y="24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8" y="32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19" name="Freeform 79"/>
            <p:cNvSpPr>
              <a:spLocks noEditPoints="1"/>
            </p:cNvSpPr>
            <p:nvPr/>
          </p:nvSpPr>
          <p:spPr bwMode="auto">
            <a:xfrm>
              <a:off x="3006" y="2306"/>
              <a:ext cx="38" cy="40"/>
            </a:xfrm>
            <a:custGeom>
              <a:avLst/>
              <a:gdLst/>
              <a:ahLst/>
              <a:cxnLst>
                <a:cxn ang="0">
                  <a:pos x="6" y="40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12" y="32"/>
                </a:cxn>
                <a:cxn ang="0">
                  <a:pos x="14" y="30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40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8" y="40"/>
                </a:cxn>
                <a:cxn ang="0">
                  <a:pos x="38" y="0"/>
                </a:cxn>
                <a:cxn ang="0">
                  <a:pos x="18" y="0"/>
                </a:cxn>
                <a:cxn ang="0">
                  <a:pos x="1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6" y="6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6"/>
                </a:cxn>
                <a:cxn ang="0">
                  <a:pos x="24" y="6"/>
                </a:cxn>
                <a:cxn ang="0">
                  <a:pos x="32" y="6"/>
                </a:cxn>
                <a:cxn ang="0">
                  <a:pos x="32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32" y="20"/>
                </a:cxn>
                <a:cxn ang="0">
                  <a:pos x="32" y="30"/>
                </a:cxn>
                <a:cxn ang="0">
                  <a:pos x="24" y="30"/>
                </a:cxn>
                <a:cxn ang="0">
                  <a:pos x="24" y="20"/>
                </a:cxn>
                <a:cxn ang="0">
                  <a:pos x="32" y="20"/>
                </a:cxn>
                <a:cxn ang="0">
                  <a:pos x="32" y="20"/>
                </a:cxn>
              </a:cxnLst>
              <a:rect l="0" t="0" r="r" b="b"/>
              <a:pathLst>
                <a:path w="38" h="40">
                  <a:moveTo>
                    <a:pt x="6" y="40"/>
                  </a:moveTo>
                  <a:lnTo>
                    <a:pt x="6" y="28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lnTo>
                    <a:pt x="6" y="40"/>
                  </a:lnTo>
                  <a:close/>
                  <a:moveTo>
                    <a:pt x="24" y="40"/>
                  </a:moveTo>
                  <a:lnTo>
                    <a:pt x="24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8" y="40"/>
                  </a:lnTo>
                  <a:lnTo>
                    <a:pt x="38" y="0"/>
                  </a:lnTo>
                  <a:lnTo>
                    <a:pt x="18" y="0"/>
                  </a:lnTo>
                  <a:lnTo>
                    <a:pt x="18" y="40"/>
                  </a:lnTo>
                  <a:lnTo>
                    <a:pt x="24" y="40"/>
                  </a:lnTo>
                  <a:lnTo>
                    <a:pt x="24" y="40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24" y="16"/>
                  </a:moveTo>
                  <a:lnTo>
                    <a:pt x="24" y="6"/>
                  </a:lnTo>
                  <a:lnTo>
                    <a:pt x="32" y="6"/>
                  </a:lnTo>
                  <a:lnTo>
                    <a:pt x="32" y="16"/>
                  </a:lnTo>
                  <a:lnTo>
                    <a:pt x="24" y="16"/>
                  </a:lnTo>
                  <a:lnTo>
                    <a:pt x="24" y="16"/>
                  </a:lnTo>
                  <a:close/>
                  <a:moveTo>
                    <a:pt x="32" y="20"/>
                  </a:moveTo>
                  <a:lnTo>
                    <a:pt x="32" y="30"/>
                  </a:lnTo>
                  <a:lnTo>
                    <a:pt x="24" y="30"/>
                  </a:lnTo>
                  <a:lnTo>
                    <a:pt x="24" y="20"/>
                  </a:lnTo>
                  <a:lnTo>
                    <a:pt x="32" y="20"/>
                  </a:lnTo>
                  <a:lnTo>
                    <a:pt x="3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0" name="Freeform 80"/>
            <p:cNvSpPr>
              <a:spLocks/>
            </p:cNvSpPr>
            <p:nvPr/>
          </p:nvSpPr>
          <p:spPr bwMode="auto">
            <a:xfrm>
              <a:off x="3052" y="2304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4"/>
                </a:cxn>
                <a:cxn ang="0">
                  <a:pos x="26" y="44"/>
                </a:cxn>
                <a:cxn ang="0">
                  <a:pos x="26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6" y="12"/>
                </a:cxn>
                <a:cxn ang="0">
                  <a:pos x="42" y="12"/>
                </a:cxn>
                <a:cxn ang="0">
                  <a:pos x="42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6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1" name="Freeform 81"/>
            <p:cNvSpPr>
              <a:spLocks/>
            </p:cNvSpPr>
            <p:nvPr/>
          </p:nvSpPr>
          <p:spPr bwMode="auto">
            <a:xfrm>
              <a:off x="2076" y="2028"/>
              <a:ext cx="14" cy="14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6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2" name="Freeform 82"/>
            <p:cNvSpPr>
              <a:spLocks/>
            </p:cNvSpPr>
            <p:nvPr/>
          </p:nvSpPr>
          <p:spPr bwMode="auto">
            <a:xfrm>
              <a:off x="2068" y="2020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6" y="26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8"/>
                </a:cxn>
                <a:cxn ang="0">
                  <a:pos x="4" y="26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6" y="4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3" name="Freeform 83"/>
            <p:cNvSpPr>
              <a:spLocks/>
            </p:cNvSpPr>
            <p:nvPr/>
          </p:nvSpPr>
          <p:spPr bwMode="auto">
            <a:xfrm>
              <a:off x="1804" y="2014"/>
              <a:ext cx="12" cy="14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8"/>
                </a:cxn>
                <a:cxn ang="0">
                  <a:pos x="12" y="8"/>
                </a:cxn>
              </a:cxnLst>
              <a:rect l="0" t="0" r="r" b="b"/>
              <a:pathLst>
                <a:path w="12" h="14">
                  <a:moveTo>
                    <a:pt x="12" y="8"/>
                  </a:moveTo>
                  <a:lnTo>
                    <a:pt x="12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4" name="Freeform 84"/>
            <p:cNvSpPr>
              <a:spLocks/>
            </p:cNvSpPr>
            <p:nvPr/>
          </p:nvSpPr>
          <p:spPr bwMode="auto">
            <a:xfrm>
              <a:off x="1796" y="2006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0"/>
                </a:cxn>
                <a:cxn ang="0">
                  <a:pos x="24" y="26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8"/>
                </a:cxn>
                <a:cxn ang="0">
                  <a:pos x="4" y="26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4" y="4"/>
                </a:cxn>
                <a:cxn ang="0">
                  <a:pos x="28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5" name="Freeform 85"/>
            <p:cNvSpPr>
              <a:spLocks/>
            </p:cNvSpPr>
            <p:nvPr/>
          </p:nvSpPr>
          <p:spPr bwMode="auto">
            <a:xfrm>
              <a:off x="1458" y="1912"/>
              <a:ext cx="12" cy="14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8"/>
                </a:cxn>
                <a:cxn ang="0">
                  <a:pos x="12" y="8"/>
                </a:cxn>
              </a:cxnLst>
              <a:rect l="0" t="0" r="r" b="b"/>
              <a:pathLst>
                <a:path w="12" h="14">
                  <a:moveTo>
                    <a:pt x="12" y="8"/>
                  </a:moveTo>
                  <a:lnTo>
                    <a:pt x="12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6" name="Freeform 86"/>
            <p:cNvSpPr>
              <a:spLocks/>
            </p:cNvSpPr>
            <p:nvPr/>
          </p:nvSpPr>
          <p:spPr bwMode="auto">
            <a:xfrm>
              <a:off x="1450" y="1904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2"/>
                </a:cxn>
                <a:cxn ang="0">
                  <a:pos x="24" y="26"/>
                </a:cxn>
                <a:cxn ang="0">
                  <a:pos x="20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30"/>
                </a:cxn>
                <a:cxn ang="0">
                  <a:pos x="4" y="26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4" y="4"/>
                </a:cxn>
                <a:cxn ang="0">
                  <a:pos x="28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7" name="Freeform 87"/>
            <p:cNvSpPr>
              <a:spLocks/>
            </p:cNvSpPr>
            <p:nvPr/>
          </p:nvSpPr>
          <p:spPr bwMode="auto">
            <a:xfrm>
              <a:off x="1504" y="1926"/>
              <a:ext cx="14" cy="14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8" name="Freeform 88"/>
            <p:cNvSpPr>
              <a:spLocks/>
            </p:cNvSpPr>
            <p:nvPr/>
          </p:nvSpPr>
          <p:spPr bwMode="auto">
            <a:xfrm>
              <a:off x="1496" y="1918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10" y="30"/>
                </a:cxn>
                <a:cxn ang="0">
                  <a:pos x="4" y="26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4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6" y="4"/>
                </a:cxn>
                <a:cxn ang="0">
                  <a:pos x="30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0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30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29" name="Freeform 89"/>
            <p:cNvSpPr>
              <a:spLocks/>
            </p:cNvSpPr>
            <p:nvPr/>
          </p:nvSpPr>
          <p:spPr bwMode="auto">
            <a:xfrm>
              <a:off x="2464" y="2342"/>
              <a:ext cx="14" cy="14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0" name="Freeform 90"/>
            <p:cNvSpPr>
              <a:spLocks/>
            </p:cNvSpPr>
            <p:nvPr/>
          </p:nvSpPr>
          <p:spPr bwMode="auto">
            <a:xfrm>
              <a:off x="2456" y="2334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0"/>
                </a:cxn>
                <a:cxn ang="0">
                  <a:pos x="26" y="26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8"/>
                </a:cxn>
                <a:cxn ang="0">
                  <a:pos x="4" y="26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6" y="4"/>
                </a:cxn>
                <a:cxn ang="0">
                  <a:pos x="28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1" name="Freeform 91"/>
            <p:cNvSpPr>
              <a:spLocks/>
            </p:cNvSpPr>
            <p:nvPr/>
          </p:nvSpPr>
          <p:spPr bwMode="auto">
            <a:xfrm>
              <a:off x="2824" y="2694"/>
              <a:ext cx="12" cy="14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8"/>
                </a:cxn>
                <a:cxn ang="0">
                  <a:pos x="12" y="8"/>
                </a:cxn>
              </a:cxnLst>
              <a:rect l="0" t="0" r="r" b="b"/>
              <a:pathLst>
                <a:path w="12" h="14">
                  <a:moveTo>
                    <a:pt x="12" y="8"/>
                  </a:moveTo>
                  <a:lnTo>
                    <a:pt x="12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2" name="Freeform 92"/>
            <p:cNvSpPr>
              <a:spLocks/>
            </p:cNvSpPr>
            <p:nvPr/>
          </p:nvSpPr>
          <p:spPr bwMode="auto">
            <a:xfrm>
              <a:off x="2816" y="2686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2"/>
                </a:cxn>
                <a:cxn ang="0">
                  <a:pos x="24" y="26"/>
                </a:cxn>
                <a:cxn ang="0">
                  <a:pos x="20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30"/>
                </a:cxn>
                <a:cxn ang="0">
                  <a:pos x="4" y="26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4" y="4"/>
                </a:cxn>
                <a:cxn ang="0">
                  <a:pos x="28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3" name="Freeform 93"/>
            <p:cNvSpPr>
              <a:spLocks/>
            </p:cNvSpPr>
            <p:nvPr/>
          </p:nvSpPr>
          <p:spPr bwMode="auto">
            <a:xfrm>
              <a:off x="2880" y="2436"/>
              <a:ext cx="14" cy="14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4" name="Freeform 94"/>
            <p:cNvSpPr>
              <a:spLocks/>
            </p:cNvSpPr>
            <p:nvPr/>
          </p:nvSpPr>
          <p:spPr bwMode="auto">
            <a:xfrm>
              <a:off x="2872" y="2428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2"/>
                </a:cxn>
                <a:cxn ang="0">
                  <a:pos x="26" y="26"/>
                </a:cxn>
                <a:cxn ang="0">
                  <a:pos x="20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30"/>
                </a:cxn>
                <a:cxn ang="0">
                  <a:pos x="4" y="26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6" y="4"/>
                </a:cxn>
                <a:cxn ang="0">
                  <a:pos x="28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5" name="Freeform 95"/>
            <p:cNvSpPr>
              <a:spLocks/>
            </p:cNvSpPr>
            <p:nvPr/>
          </p:nvSpPr>
          <p:spPr bwMode="auto">
            <a:xfrm>
              <a:off x="3018" y="2362"/>
              <a:ext cx="12" cy="1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6" name="Freeform 96"/>
            <p:cNvSpPr>
              <a:spLocks/>
            </p:cNvSpPr>
            <p:nvPr/>
          </p:nvSpPr>
          <p:spPr bwMode="auto">
            <a:xfrm>
              <a:off x="3010" y="2354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7" name="Freeform 97"/>
            <p:cNvSpPr>
              <a:spLocks/>
            </p:cNvSpPr>
            <p:nvPr/>
          </p:nvSpPr>
          <p:spPr bwMode="auto">
            <a:xfrm>
              <a:off x="2426" y="2438"/>
              <a:ext cx="40" cy="40"/>
            </a:xfrm>
            <a:custGeom>
              <a:avLst/>
              <a:gdLst/>
              <a:ahLst/>
              <a:cxnLst>
                <a:cxn ang="0">
                  <a:pos x="40" y="20"/>
                </a:cxn>
                <a:cxn ang="0">
                  <a:pos x="40" y="20"/>
                </a:cxn>
                <a:cxn ang="0">
                  <a:pos x="38" y="26"/>
                </a:cxn>
                <a:cxn ang="0">
                  <a:pos x="34" y="34"/>
                </a:cxn>
                <a:cxn ang="0">
                  <a:pos x="28" y="38"/>
                </a:cxn>
                <a:cxn ang="0">
                  <a:pos x="20" y="40"/>
                </a:cxn>
                <a:cxn ang="0">
                  <a:pos x="20" y="40"/>
                </a:cxn>
                <a:cxn ang="0">
                  <a:pos x="12" y="38"/>
                </a:cxn>
                <a:cxn ang="0">
                  <a:pos x="6" y="34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4" y="6"/>
                </a:cxn>
                <a:cxn ang="0">
                  <a:pos x="38" y="12"/>
                </a:cxn>
                <a:cxn ang="0">
                  <a:pos x="40" y="20"/>
                </a:cxn>
                <a:cxn ang="0">
                  <a:pos x="40" y="20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40" y="20"/>
                  </a:lnTo>
                  <a:lnTo>
                    <a:pt x="38" y="26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40" y="2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8" name="Freeform 98"/>
            <p:cNvSpPr>
              <a:spLocks/>
            </p:cNvSpPr>
            <p:nvPr/>
          </p:nvSpPr>
          <p:spPr bwMode="auto">
            <a:xfrm>
              <a:off x="2438" y="2448"/>
              <a:ext cx="16" cy="18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0"/>
                </a:cxn>
                <a:cxn ang="0">
                  <a:pos x="16" y="12"/>
                </a:cxn>
                <a:cxn ang="0">
                  <a:pos x="14" y="16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2"/>
                </a:cxn>
                <a:cxn ang="0">
                  <a:pos x="16" y="6"/>
                </a:cxn>
                <a:cxn ang="0">
                  <a:pos x="16" y="10"/>
                </a:cxn>
                <a:cxn ang="0">
                  <a:pos x="16" y="10"/>
                </a:cxn>
              </a:cxnLst>
              <a:rect l="0" t="0" r="r" b="b"/>
              <a:pathLst>
                <a:path w="16" h="18">
                  <a:moveTo>
                    <a:pt x="16" y="10"/>
                  </a:moveTo>
                  <a:lnTo>
                    <a:pt x="16" y="10"/>
                  </a:lnTo>
                  <a:lnTo>
                    <a:pt x="16" y="12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39" name="Freeform 99"/>
            <p:cNvSpPr>
              <a:spLocks/>
            </p:cNvSpPr>
            <p:nvPr/>
          </p:nvSpPr>
          <p:spPr bwMode="auto">
            <a:xfrm>
              <a:off x="2020" y="1808"/>
              <a:ext cx="356" cy="586"/>
            </a:xfrm>
            <a:custGeom>
              <a:avLst/>
              <a:gdLst/>
              <a:ahLst/>
              <a:cxnLst>
                <a:cxn ang="0">
                  <a:pos x="228" y="580"/>
                </a:cxn>
                <a:cxn ang="0">
                  <a:pos x="236" y="568"/>
                </a:cxn>
                <a:cxn ang="0">
                  <a:pos x="246" y="568"/>
                </a:cxn>
                <a:cxn ang="0">
                  <a:pos x="240" y="554"/>
                </a:cxn>
                <a:cxn ang="0">
                  <a:pos x="232" y="544"/>
                </a:cxn>
                <a:cxn ang="0">
                  <a:pos x="238" y="534"/>
                </a:cxn>
                <a:cxn ang="0">
                  <a:pos x="250" y="514"/>
                </a:cxn>
                <a:cxn ang="0">
                  <a:pos x="276" y="504"/>
                </a:cxn>
                <a:cxn ang="0">
                  <a:pos x="286" y="500"/>
                </a:cxn>
                <a:cxn ang="0">
                  <a:pos x="296" y="482"/>
                </a:cxn>
                <a:cxn ang="0">
                  <a:pos x="312" y="504"/>
                </a:cxn>
                <a:cxn ang="0">
                  <a:pos x="328" y="514"/>
                </a:cxn>
                <a:cxn ang="0">
                  <a:pos x="344" y="510"/>
                </a:cxn>
                <a:cxn ang="0">
                  <a:pos x="338" y="472"/>
                </a:cxn>
                <a:cxn ang="0">
                  <a:pos x="346" y="422"/>
                </a:cxn>
                <a:cxn ang="0">
                  <a:pos x="354" y="404"/>
                </a:cxn>
                <a:cxn ang="0">
                  <a:pos x="350" y="374"/>
                </a:cxn>
                <a:cxn ang="0">
                  <a:pos x="356" y="344"/>
                </a:cxn>
                <a:cxn ang="0">
                  <a:pos x="286" y="318"/>
                </a:cxn>
                <a:cxn ang="0">
                  <a:pos x="266" y="218"/>
                </a:cxn>
                <a:cxn ang="0">
                  <a:pos x="282" y="192"/>
                </a:cxn>
                <a:cxn ang="0">
                  <a:pos x="320" y="150"/>
                </a:cxn>
                <a:cxn ang="0">
                  <a:pos x="332" y="104"/>
                </a:cxn>
                <a:cxn ang="0">
                  <a:pos x="346" y="88"/>
                </a:cxn>
                <a:cxn ang="0">
                  <a:pos x="312" y="4"/>
                </a:cxn>
                <a:cxn ang="0">
                  <a:pos x="278" y="2"/>
                </a:cxn>
                <a:cxn ang="0">
                  <a:pos x="176" y="84"/>
                </a:cxn>
                <a:cxn ang="0">
                  <a:pos x="0" y="134"/>
                </a:cxn>
                <a:cxn ang="0">
                  <a:pos x="44" y="150"/>
                </a:cxn>
                <a:cxn ang="0">
                  <a:pos x="74" y="152"/>
                </a:cxn>
                <a:cxn ang="0">
                  <a:pos x="96" y="180"/>
                </a:cxn>
                <a:cxn ang="0">
                  <a:pos x="100" y="216"/>
                </a:cxn>
                <a:cxn ang="0">
                  <a:pos x="138" y="262"/>
                </a:cxn>
                <a:cxn ang="0">
                  <a:pos x="148" y="276"/>
                </a:cxn>
                <a:cxn ang="0">
                  <a:pos x="120" y="294"/>
                </a:cxn>
                <a:cxn ang="0">
                  <a:pos x="98" y="298"/>
                </a:cxn>
                <a:cxn ang="0">
                  <a:pos x="88" y="316"/>
                </a:cxn>
                <a:cxn ang="0">
                  <a:pos x="66" y="326"/>
                </a:cxn>
                <a:cxn ang="0">
                  <a:pos x="72" y="334"/>
                </a:cxn>
                <a:cxn ang="0">
                  <a:pos x="84" y="340"/>
                </a:cxn>
                <a:cxn ang="0">
                  <a:pos x="74" y="346"/>
                </a:cxn>
                <a:cxn ang="0">
                  <a:pos x="76" y="356"/>
                </a:cxn>
                <a:cxn ang="0">
                  <a:pos x="92" y="370"/>
                </a:cxn>
                <a:cxn ang="0">
                  <a:pos x="78" y="402"/>
                </a:cxn>
                <a:cxn ang="0">
                  <a:pos x="96" y="410"/>
                </a:cxn>
                <a:cxn ang="0">
                  <a:pos x="104" y="440"/>
                </a:cxn>
                <a:cxn ang="0">
                  <a:pos x="134" y="448"/>
                </a:cxn>
                <a:cxn ang="0">
                  <a:pos x="164" y="472"/>
                </a:cxn>
                <a:cxn ang="0">
                  <a:pos x="194" y="486"/>
                </a:cxn>
                <a:cxn ang="0">
                  <a:pos x="178" y="518"/>
                </a:cxn>
                <a:cxn ang="0">
                  <a:pos x="208" y="542"/>
                </a:cxn>
                <a:cxn ang="0">
                  <a:pos x="206" y="562"/>
                </a:cxn>
                <a:cxn ang="0">
                  <a:pos x="220" y="582"/>
                </a:cxn>
              </a:cxnLst>
              <a:rect l="0" t="0" r="r" b="b"/>
              <a:pathLst>
                <a:path w="356" h="586">
                  <a:moveTo>
                    <a:pt x="230" y="586"/>
                  </a:moveTo>
                  <a:lnTo>
                    <a:pt x="230" y="584"/>
                  </a:lnTo>
                  <a:lnTo>
                    <a:pt x="230" y="584"/>
                  </a:lnTo>
                  <a:lnTo>
                    <a:pt x="228" y="580"/>
                  </a:lnTo>
                  <a:lnTo>
                    <a:pt x="228" y="572"/>
                  </a:lnTo>
                  <a:lnTo>
                    <a:pt x="230" y="570"/>
                  </a:lnTo>
                  <a:lnTo>
                    <a:pt x="232" y="568"/>
                  </a:lnTo>
                  <a:lnTo>
                    <a:pt x="236" y="568"/>
                  </a:lnTo>
                  <a:lnTo>
                    <a:pt x="242" y="570"/>
                  </a:lnTo>
                  <a:lnTo>
                    <a:pt x="242" y="570"/>
                  </a:lnTo>
                  <a:lnTo>
                    <a:pt x="244" y="570"/>
                  </a:lnTo>
                  <a:lnTo>
                    <a:pt x="246" y="568"/>
                  </a:lnTo>
                  <a:lnTo>
                    <a:pt x="248" y="564"/>
                  </a:lnTo>
                  <a:lnTo>
                    <a:pt x="246" y="562"/>
                  </a:lnTo>
                  <a:lnTo>
                    <a:pt x="244" y="558"/>
                  </a:lnTo>
                  <a:lnTo>
                    <a:pt x="240" y="554"/>
                  </a:lnTo>
                  <a:lnTo>
                    <a:pt x="240" y="554"/>
                  </a:lnTo>
                  <a:lnTo>
                    <a:pt x="234" y="550"/>
                  </a:lnTo>
                  <a:lnTo>
                    <a:pt x="232" y="546"/>
                  </a:lnTo>
                  <a:lnTo>
                    <a:pt x="232" y="544"/>
                  </a:lnTo>
                  <a:lnTo>
                    <a:pt x="232" y="540"/>
                  </a:lnTo>
                  <a:lnTo>
                    <a:pt x="236" y="536"/>
                  </a:lnTo>
                  <a:lnTo>
                    <a:pt x="238" y="534"/>
                  </a:lnTo>
                  <a:lnTo>
                    <a:pt x="238" y="534"/>
                  </a:lnTo>
                  <a:lnTo>
                    <a:pt x="240" y="534"/>
                  </a:lnTo>
                  <a:lnTo>
                    <a:pt x="244" y="530"/>
                  </a:lnTo>
                  <a:lnTo>
                    <a:pt x="248" y="524"/>
                  </a:lnTo>
                  <a:lnTo>
                    <a:pt x="250" y="514"/>
                  </a:lnTo>
                  <a:lnTo>
                    <a:pt x="250" y="514"/>
                  </a:lnTo>
                  <a:lnTo>
                    <a:pt x="256" y="508"/>
                  </a:lnTo>
                  <a:lnTo>
                    <a:pt x="264" y="506"/>
                  </a:lnTo>
                  <a:lnTo>
                    <a:pt x="276" y="504"/>
                  </a:lnTo>
                  <a:lnTo>
                    <a:pt x="276" y="504"/>
                  </a:lnTo>
                  <a:lnTo>
                    <a:pt x="280" y="504"/>
                  </a:lnTo>
                  <a:lnTo>
                    <a:pt x="284" y="502"/>
                  </a:lnTo>
                  <a:lnTo>
                    <a:pt x="286" y="500"/>
                  </a:lnTo>
                  <a:lnTo>
                    <a:pt x="286" y="496"/>
                  </a:lnTo>
                  <a:lnTo>
                    <a:pt x="286" y="492"/>
                  </a:lnTo>
                  <a:lnTo>
                    <a:pt x="286" y="490"/>
                  </a:lnTo>
                  <a:lnTo>
                    <a:pt x="296" y="482"/>
                  </a:lnTo>
                  <a:lnTo>
                    <a:pt x="298" y="502"/>
                  </a:lnTo>
                  <a:lnTo>
                    <a:pt x="298" y="506"/>
                  </a:lnTo>
                  <a:lnTo>
                    <a:pt x="312" y="504"/>
                  </a:lnTo>
                  <a:lnTo>
                    <a:pt x="312" y="504"/>
                  </a:lnTo>
                  <a:lnTo>
                    <a:pt x="312" y="506"/>
                  </a:lnTo>
                  <a:lnTo>
                    <a:pt x="318" y="510"/>
                  </a:lnTo>
                  <a:lnTo>
                    <a:pt x="322" y="512"/>
                  </a:lnTo>
                  <a:lnTo>
                    <a:pt x="328" y="514"/>
                  </a:lnTo>
                  <a:lnTo>
                    <a:pt x="334" y="512"/>
                  </a:lnTo>
                  <a:lnTo>
                    <a:pt x="344" y="510"/>
                  </a:lnTo>
                  <a:lnTo>
                    <a:pt x="344" y="510"/>
                  </a:lnTo>
                  <a:lnTo>
                    <a:pt x="344" y="510"/>
                  </a:lnTo>
                  <a:lnTo>
                    <a:pt x="346" y="498"/>
                  </a:lnTo>
                  <a:lnTo>
                    <a:pt x="340" y="480"/>
                  </a:lnTo>
                  <a:lnTo>
                    <a:pt x="340" y="480"/>
                  </a:lnTo>
                  <a:lnTo>
                    <a:pt x="338" y="472"/>
                  </a:lnTo>
                  <a:lnTo>
                    <a:pt x="336" y="462"/>
                  </a:lnTo>
                  <a:lnTo>
                    <a:pt x="340" y="442"/>
                  </a:lnTo>
                  <a:lnTo>
                    <a:pt x="344" y="428"/>
                  </a:lnTo>
                  <a:lnTo>
                    <a:pt x="346" y="422"/>
                  </a:lnTo>
                  <a:lnTo>
                    <a:pt x="346" y="422"/>
                  </a:lnTo>
                  <a:lnTo>
                    <a:pt x="350" y="416"/>
                  </a:lnTo>
                  <a:lnTo>
                    <a:pt x="354" y="410"/>
                  </a:lnTo>
                  <a:lnTo>
                    <a:pt x="354" y="404"/>
                  </a:lnTo>
                  <a:lnTo>
                    <a:pt x="354" y="404"/>
                  </a:lnTo>
                  <a:lnTo>
                    <a:pt x="350" y="394"/>
                  </a:lnTo>
                  <a:lnTo>
                    <a:pt x="348" y="384"/>
                  </a:lnTo>
                  <a:lnTo>
                    <a:pt x="350" y="374"/>
                  </a:lnTo>
                  <a:lnTo>
                    <a:pt x="350" y="366"/>
                  </a:lnTo>
                  <a:lnTo>
                    <a:pt x="354" y="350"/>
                  </a:lnTo>
                  <a:lnTo>
                    <a:pt x="356" y="346"/>
                  </a:lnTo>
                  <a:lnTo>
                    <a:pt x="356" y="344"/>
                  </a:lnTo>
                  <a:lnTo>
                    <a:pt x="356" y="344"/>
                  </a:lnTo>
                  <a:lnTo>
                    <a:pt x="328" y="332"/>
                  </a:lnTo>
                  <a:lnTo>
                    <a:pt x="306" y="322"/>
                  </a:lnTo>
                  <a:lnTo>
                    <a:pt x="286" y="318"/>
                  </a:lnTo>
                  <a:lnTo>
                    <a:pt x="270" y="278"/>
                  </a:lnTo>
                  <a:lnTo>
                    <a:pt x="294" y="264"/>
                  </a:lnTo>
                  <a:lnTo>
                    <a:pt x="280" y="238"/>
                  </a:lnTo>
                  <a:lnTo>
                    <a:pt x="266" y="218"/>
                  </a:lnTo>
                  <a:lnTo>
                    <a:pt x="266" y="218"/>
                  </a:lnTo>
                  <a:lnTo>
                    <a:pt x="266" y="212"/>
                  </a:lnTo>
                  <a:lnTo>
                    <a:pt x="270" y="206"/>
                  </a:lnTo>
                  <a:lnTo>
                    <a:pt x="282" y="192"/>
                  </a:lnTo>
                  <a:lnTo>
                    <a:pt x="304" y="170"/>
                  </a:lnTo>
                  <a:lnTo>
                    <a:pt x="304" y="170"/>
                  </a:lnTo>
                  <a:lnTo>
                    <a:pt x="316" y="156"/>
                  </a:lnTo>
                  <a:lnTo>
                    <a:pt x="320" y="150"/>
                  </a:lnTo>
                  <a:lnTo>
                    <a:pt x="320" y="150"/>
                  </a:lnTo>
                  <a:lnTo>
                    <a:pt x="324" y="130"/>
                  </a:lnTo>
                  <a:lnTo>
                    <a:pt x="328" y="114"/>
                  </a:lnTo>
                  <a:lnTo>
                    <a:pt x="332" y="104"/>
                  </a:lnTo>
                  <a:lnTo>
                    <a:pt x="338" y="96"/>
                  </a:lnTo>
                  <a:lnTo>
                    <a:pt x="340" y="92"/>
                  </a:lnTo>
                  <a:lnTo>
                    <a:pt x="344" y="90"/>
                  </a:lnTo>
                  <a:lnTo>
                    <a:pt x="346" y="88"/>
                  </a:lnTo>
                  <a:lnTo>
                    <a:pt x="344" y="50"/>
                  </a:lnTo>
                  <a:lnTo>
                    <a:pt x="312" y="32"/>
                  </a:lnTo>
                  <a:lnTo>
                    <a:pt x="312" y="4"/>
                  </a:lnTo>
                  <a:lnTo>
                    <a:pt x="312" y="4"/>
                  </a:lnTo>
                  <a:lnTo>
                    <a:pt x="306" y="4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78" y="2"/>
                  </a:lnTo>
                  <a:lnTo>
                    <a:pt x="268" y="6"/>
                  </a:lnTo>
                  <a:lnTo>
                    <a:pt x="246" y="22"/>
                  </a:lnTo>
                  <a:lnTo>
                    <a:pt x="216" y="44"/>
                  </a:lnTo>
                  <a:lnTo>
                    <a:pt x="176" y="84"/>
                  </a:lnTo>
                  <a:lnTo>
                    <a:pt x="176" y="100"/>
                  </a:lnTo>
                  <a:lnTo>
                    <a:pt x="122" y="94"/>
                  </a:lnTo>
                  <a:lnTo>
                    <a:pt x="88" y="84"/>
                  </a:lnTo>
                  <a:lnTo>
                    <a:pt x="0" y="134"/>
                  </a:lnTo>
                  <a:lnTo>
                    <a:pt x="30" y="152"/>
                  </a:lnTo>
                  <a:lnTo>
                    <a:pt x="30" y="150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0" y="154"/>
                  </a:lnTo>
                  <a:lnTo>
                    <a:pt x="56" y="156"/>
                  </a:lnTo>
                  <a:lnTo>
                    <a:pt x="66" y="154"/>
                  </a:lnTo>
                  <a:lnTo>
                    <a:pt x="74" y="152"/>
                  </a:lnTo>
                  <a:lnTo>
                    <a:pt x="76" y="150"/>
                  </a:lnTo>
                  <a:lnTo>
                    <a:pt x="92" y="168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4" y="190"/>
                  </a:lnTo>
                  <a:lnTo>
                    <a:pt x="96" y="200"/>
                  </a:lnTo>
                  <a:lnTo>
                    <a:pt x="98" y="208"/>
                  </a:lnTo>
                  <a:lnTo>
                    <a:pt x="100" y="216"/>
                  </a:lnTo>
                  <a:lnTo>
                    <a:pt x="106" y="226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38" y="262"/>
                  </a:lnTo>
                  <a:lnTo>
                    <a:pt x="138" y="262"/>
                  </a:lnTo>
                  <a:lnTo>
                    <a:pt x="146" y="270"/>
                  </a:lnTo>
                  <a:lnTo>
                    <a:pt x="148" y="274"/>
                  </a:lnTo>
                  <a:lnTo>
                    <a:pt x="148" y="276"/>
                  </a:lnTo>
                  <a:lnTo>
                    <a:pt x="148" y="276"/>
                  </a:lnTo>
                  <a:lnTo>
                    <a:pt x="124" y="284"/>
                  </a:lnTo>
                  <a:lnTo>
                    <a:pt x="120" y="294"/>
                  </a:lnTo>
                  <a:lnTo>
                    <a:pt x="120" y="294"/>
                  </a:lnTo>
                  <a:lnTo>
                    <a:pt x="116" y="294"/>
                  </a:lnTo>
                  <a:lnTo>
                    <a:pt x="108" y="294"/>
                  </a:lnTo>
                  <a:lnTo>
                    <a:pt x="104" y="296"/>
                  </a:lnTo>
                  <a:lnTo>
                    <a:pt x="98" y="298"/>
                  </a:lnTo>
                  <a:lnTo>
                    <a:pt x="94" y="304"/>
                  </a:lnTo>
                  <a:lnTo>
                    <a:pt x="90" y="310"/>
                  </a:lnTo>
                  <a:lnTo>
                    <a:pt x="90" y="310"/>
                  </a:lnTo>
                  <a:lnTo>
                    <a:pt x="88" y="316"/>
                  </a:lnTo>
                  <a:lnTo>
                    <a:pt x="82" y="320"/>
                  </a:lnTo>
                  <a:lnTo>
                    <a:pt x="78" y="324"/>
                  </a:lnTo>
                  <a:lnTo>
                    <a:pt x="74" y="326"/>
                  </a:lnTo>
                  <a:lnTo>
                    <a:pt x="66" y="326"/>
                  </a:lnTo>
                  <a:lnTo>
                    <a:pt x="62" y="326"/>
                  </a:lnTo>
                  <a:lnTo>
                    <a:pt x="62" y="328"/>
                  </a:lnTo>
                  <a:lnTo>
                    <a:pt x="62" y="332"/>
                  </a:lnTo>
                  <a:lnTo>
                    <a:pt x="72" y="334"/>
                  </a:lnTo>
                  <a:lnTo>
                    <a:pt x="72" y="334"/>
                  </a:lnTo>
                  <a:lnTo>
                    <a:pt x="82" y="338"/>
                  </a:lnTo>
                  <a:lnTo>
                    <a:pt x="84" y="338"/>
                  </a:lnTo>
                  <a:lnTo>
                    <a:pt x="84" y="340"/>
                  </a:lnTo>
                  <a:lnTo>
                    <a:pt x="82" y="342"/>
                  </a:lnTo>
                  <a:lnTo>
                    <a:pt x="78" y="344"/>
                  </a:lnTo>
                  <a:lnTo>
                    <a:pt x="78" y="344"/>
                  </a:lnTo>
                  <a:lnTo>
                    <a:pt x="74" y="346"/>
                  </a:lnTo>
                  <a:lnTo>
                    <a:pt x="70" y="350"/>
                  </a:lnTo>
                  <a:lnTo>
                    <a:pt x="70" y="352"/>
                  </a:lnTo>
                  <a:lnTo>
                    <a:pt x="72" y="354"/>
                  </a:lnTo>
                  <a:lnTo>
                    <a:pt x="76" y="356"/>
                  </a:lnTo>
                  <a:lnTo>
                    <a:pt x="80" y="358"/>
                  </a:lnTo>
                  <a:lnTo>
                    <a:pt x="80" y="358"/>
                  </a:lnTo>
                  <a:lnTo>
                    <a:pt x="88" y="362"/>
                  </a:lnTo>
                  <a:lnTo>
                    <a:pt x="92" y="370"/>
                  </a:lnTo>
                  <a:lnTo>
                    <a:pt x="92" y="376"/>
                  </a:lnTo>
                  <a:lnTo>
                    <a:pt x="90" y="384"/>
                  </a:lnTo>
                  <a:lnTo>
                    <a:pt x="82" y="396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8" y="406"/>
                  </a:lnTo>
                  <a:lnTo>
                    <a:pt x="96" y="410"/>
                  </a:lnTo>
                  <a:lnTo>
                    <a:pt x="100" y="416"/>
                  </a:lnTo>
                  <a:lnTo>
                    <a:pt x="102" y="424"/>
                  </a:lnTo>
                  <a:lnTo>
                    <a:pt x="104" y="436"/>
                  </a:lnTo>
                  <a:lnTo>
                    <a:pt x="104" y="440"/>
                  </a:lnTo>
                  <a:lnTo>
                    <a:pt x="106" y="444"/>
                  </a:lnTo>
                  <a:lnTo>
                    <a:pt x="118" y="446"/>
                  </a:lnTo>
                  <a:lnTo>
                    <a:pt x="124" y="446"/>
                  </a:lnTo>
                  <a:lnTo>
                    <a:pt x="134" y="448"/>
                  </a:lnTo>
                  <a:lnTo>
                    <a:pt x="152" y="452"/>
                  </a:lnTo>
                  <a:lnTo>
                    <a:pt x="156" y="458"/>
                  </a:lnTo>
                  <a:lnTo>
                    <a:pt x="156" y="466"/>
                  </a:lnTo>
                  <a:lnTo>
                    <a:pt x="164" y="472"/>
                  </a:lnTo>
                  <a:lnTo>
                    <a:pt x="172" y="476"/>
                  </a:lnTo>
                  <a:lnTo>
                    <a:pt x="184" y="476"/>
                  </a:lnTo>
                  <a:lnTo>
                    <a:pt x="196" y="480"/>
                  </a:lnTo>
                  <a:lnTo>
                    <a:pt x="194" y="486"/>
                  </a:lnTo>
                  <a:lnTo>
                    <a:pt x="186" y="490"/>
                  </a:lnTo>
                  <a:lnTo>
                    <a:pt x="176" y="490"/>
                  </a:lnTo>
                  <a:lnTo>
                    <a:pt x="178" y="518"/>
                  </a:lnTo>
                  <a:lnTo>
                    <a:pt x="178" y="518"/>
                  </a:lnTo>
                  <a:lnTo>
                    <a:pt x="184" y="520"/>
                  </a:lnTo>
                  <a:lnTo>
                    <a:pt x="198" y="530"/>
                  </a:lnTo>
                  <a:lnTo>
                    <a:pt x="204" y="534"/>
                  </a:lnTo>
                  <a:lnTo>
                    <a:pt x="208" y="542"/>
                  </a:lnTo>
                  <a:lnTo>
                    <a:pt x="210" y="548"/>
                  </a:lnTo>
                  <a:lnTo>
                    <a:pt x="208" y="556"/>
                  </a:lnTo>
                  <a:lnTo>
                    <a:pt x="208" y="556"/>
                  </a:lnTo>
                  <a:lnTo>
                    <a:pt x="206" y="562"/>
                  </a:lnTo>
                  <a:lnTo>
                    <a:pt x="208" y="568"/>
                  </a:lnTo>
                  <a:lnTo>
                    <a:pt x="208" y="574"/>
                  </a:lnTo>
                  <a:lnTo>
                    <a:pt x="212" y="576"/>
                  </a:lnTo>
                  <a:lnTo>
                    <a:pt x="220" y="582"/>
                  </a:lnTo>
                  <a:lnTo>
                    <a:pt x="228" y="586"/>
                  </a:lnTo>
                  <a:lnTo>
                    <a:pt x="230" y="586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0" name="Freeform 100"/>
            <p:cNvSpPr>
              <a:spLocks noEditPoints="1"/>
            </p:cNvSpPr>
            <p:nvPr/>
          </p:nvSpPr>
          <p:spPr bwMode="auto">
            <a:xfrm>
              <a:off x="2136" y="2168"/>
              <a:ext cx="44" cy="44"/>
            </a:xfrm>
            <a:custGeom>
              <a:avLst/>
              <a:gdLst/>
              <a:ahLst/>
              <a:cxnLst>
                <a:cxn ang="0">
                  <a:pos x="14" y="34"/>
                </a:cxn>
                <a:cxn ang="0">
                  <a:pos x="10" y="26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4" y="2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26" y="32"/>
                </a:cxn>
                <a:cxn ang="0">
                  <a:pos x="24" y="34"/>
                </a:cxn>
                <a:cxn ang="0">
                  <a:pos x="18" y="34"/>
                </a:cxn>
                <a:cxn ang="0">
                  <a:pos x="24" y="28"/>
                </a:cxn>
                <a:cxn ang="0">
                  <a:pos x="18" y="24"/>
                </a:cxn>
                <a:cxn ang="0">
                  <a:pos x="24" y="18"/>
                </a:cxn>
                <a:cxn ang="0">
                  <a:pos x="26" y="28"/>
                </a:cxn>
                <a:cxn ang="0">
                  <a:pos x="28" y="34"/>
                </a:cxn>
                <a:cxn ang="0">
                  <a:pos x="36" y="44"/>
                </a:cxn>
                <a:cxn ang="0">
                  <a:pos x="40" y="44"/>
                </a:cxn>
                <a:cxn ang="0">
                  <a:pos x="44" y="36"/>
                </a:cxn>
                <a:cxn ang="0">
                  <a:pos x="42" y="34"/>
                </a:cxn>
                <a:cxn ang="0">
                  <a:pos x="38" y="32"/>
                </a:cxn>
                <a:cxn ang="0">
                  <a:pos x="38" y="36"/>
                </a:cxn>
                <a:cxn ang="0">
                  <a:pos x="36" y="36"/>
                </a:cxn>
                <a:cxn ang="0">
                  <a:pos x="32" y="28"/>
                </a:cxn>
                <a:cxn ang="0">
                  <a:pos x="42" y="18"/>
                </a:cxn>
                <a:cxn ang="0">
                  <a:pos x="38" y="12"/>
                </a:cxn>
                <a:cxn ang="0">
                  <a:pos x="40" y="10"/>
                </a:cxn>
                <a:cxn ang="0">
                  <a:pos x="40" y="8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6" y="12"/>
                </a:cxn>
                <a:cxn ang="0">
                  <a:pos x="30" y="12"/>
                </a:cxn>
                <a:cxn ang="0">
                  <a:pos x="30" y="4"/>
                </a:cxn>
                <a:cxn ang="0">
                  <a:pos x="30" y="2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12"/>
                </a:cxn>
                <a:cxn ang="0">
                  <a:pos x="0" y="18"/>
                </a:cxn>
                <a:cxn ang="0">
                  <a:pos x="14" y="18"/>
                </a:cxn>
                <a:cxn ang="0">
                  <a:pos x="4" y="10"/>
                </a:cxn>
                <a:cxn ang="0">
                  <a:pos x="22" y="4"/>
                </a:cxn>
                <a:cxn ang="0">
                  <a:pos x="4" y="4"/>
                </a:cxn>
              </a:cxnLst>
              <a:rect l="0" t="0" r="r" b="b"/>
              <a:pathLst>
                <a:path w="44" h="44">
                  <a:moveTo>
                    <a:pt x="14" y="18"/>
                  </a:moveTo>
                  <a:lnTo>
                    <a:pt x="14" y="34"/>
                  </a:lnTo>
                  <a:lnTo>
                    <a:pt x="10" y="3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4" y="2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6" y="38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8" y="34"/>
                  </a:lnTo>
                  <a:lnTo>
                    <a:pt x="1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6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28"/>
                  </a:lnTo>
                  <a:lnTo>
                    <a:pt x="30" y="18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14" y="18"/>
                  </a:lnTo>
                  <a:close/>
                  <a:moveTo>
                    <a:pt x="4" y="4"/>
                  </a:moveTo>
                  <a:lnTo>
                    <a:pt x="4" y="10"/>
                  </a:lnTo>
                  <a:lnTo>
                    <a:pt x="22" y="10"/>
                  </a:lnTo>
                  <a:lnTo>
                    <a:pt x="22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1" name="Freeform 101"/>
            <p:cNvSpPr>
              <a:spLocks noEditPoints="1"/>
            </p:cNvSpPr>
            <p:nvPr/>
          </p:nvSpPr>
          <p:spPr bwMode="auto">
            <a:xfrm>
              <a:off x="2182" y="2168"/>
              <a:ext cx="46" cy="44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24"/>
                </a:cxn>
                <a:cxn ang="0">
                  <a:pos x="0" y="42"/>
                </a:cxn>
                <a:cxn ang="0">
                  <a:pos x="6" y="44"/>
                </a:cxn>
                <a:cxn ang="0">
                  <a:pos x="10" y="36"/>
                </a:cxn>
                <a:cxn ang="0">
                  <a:pos x="14" y="26"/>
                </a:cxn>
                <a:cxn ang="0">
                  <a:pos x="12" y="32"/>
                </a:cxn>
                <a:cxn ang="0">
                  <a:pos x="14" y="34"/>
                </a:cxn>
                <a:cxn ang="0">
                  <a:pos x="16" y="34"/>
                </a:cxn>
                <a:cxn ang="0">
                  <a:pos x="10" y="38"/>
                </a:cxn>
                <a:cxn ang="0">
                  <a:pos x="12" y="42"/>
                </a:cxn>
                <a:cxn ang="0">
                  <a:pos x="22" y="36"/>
                </a:cxn>
                <a:cxn ang="0">
                  <a:pos x="24" y="38"/>
                </a:cxn>
                <a:cxn ang="0">
                  <a:pos x="24" y="32"/>
                </a:cxn>
                <a:cxn ang="0">
                  <a:pos x="28" y="22"/>
                </a:cxn>
                <a:cxn ang="0">
                  <a:pos x="20" y="22"/>
                </a:cxn>
                <a:cxn ang="0">
                  <a:pos x="20" y="20"/>
                </a:cxn>
                <a:cxn ang="0">
                  <a:pos x="26" y="18"/>
                </a:cxn>
                <a:cxn ang="0">
                  <a:pos x="12" y="14"/>
                </a:cxn>
                <a:cxn ang="0">
                  <a:pos x="16" y="18"/>
                </a:cxn>
                <a:cxn ang="0">
                  <a:pos x="10" y="22"/>
                </a:cxn>
                <a:cxn ang="0">
                  <a:pos x="28" y="12"/>
                </a:cxn>
                <a:cxn ang="0">
                  <a:pos x="28" y="22"/>
                </a:cxn>
                <a:cxn ang="0">
                  <a:pos x="30" y="32"/>
                </a:cxn>
                <a:cxn ang="0">
                  <a:pos x="22" y="40"/>
                </a:cxn>
                <a:cxn ang="0">
                  <a:pos x="28" y="42"/>
                </a:cxn>
                <a:cxn ang="0">
                  <a:pos x="30" y="42"/>
                </a:cxn>
                <a:cxn ang="0">
                  <a:pos x="34" y="38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6" y="34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34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42" y="16"/>
                </a:cxn>
                <a:cxn ang="0">
                  <a:pos x="36" y="16"/>
                </a:cxn>
                <a:cxn ang="0">
                  <a:pos x="34" y="24"/>
                </a:cxn>
                <a:cxn ang="0">
                  <a:pos x="44" y="12"/>
                </a:cxn>
                <a:cxn ang="0">
                  <a:pos x="38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8" y="6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6" y="6"/>
                </a:cxn>
                <a:cxn ang="0">
                  <a:pos x="20" y="30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8" y="26"/>
                </a:cxn>
                <a:cxn ang="0">
                  <a:pos x="22" y="26"/>
                </a:cxn>
                <a:cxn ang="0">
                  <a:pos x="20" y="30"/>
                </a:cxn>
              </a:cxnLst>
              <a:rect l="0" t="0" r="r" b="b"/>
              <a:pathLst>
                <a:path w="46" h="44">
                  <a:moveTo>
                    <a:pt x="2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22" y="36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4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12" y="14"/>
                  </a:lnTo>
                  <a:lnTo>
                    <a:pt x="12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10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2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2" y="12"/>
                  </a:lnTo>
                  <a:lnTo>
                    <a:pt x="44" y="12"/>
                  </a:lnTo>
                  <a:lnTo>
                    <a:pt x="44" y="6"/>
                  </a:lnTo>
                  <a:lnTo>
                    <a:pt x="38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8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6" y="6"/>
                  </a:lnTo>
                  <a:close/>
                  <a:moveTo>
                    <a:pt x="20" y="30"/>
                  </a:moveTo>
                  <a:lnTo>
                    <a:pt x="20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2" name="Freeform 102"/>
            <p:cNvSpPr>
              <a:spLocks/>
            </p:cNvSpPr>
            <p:nvPr/>
          </p:nvSpPr>
          <p:spPr bwMode="auto">
            <a:xfrm>
              <a:off x="2232" y="2168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4"/>
                </a:cxn>
                <a:cxn ang="0">
                  <a:pos x="26" y="44"/>
                </a:cxn>
                <a:cxn ang="0">
                  <a:pos x="26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6" y="12"/>
                </a:cxn>
                <a:cxn ang="0">
                  <a:pos x="42" y="12"/>
                </a:cxn>
                <a:cxn ang="0">
                  <a:pos x="42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6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3" name="Freeform 103"/>
            <p:cNvSpPr>
              <a:spLocks/>
            </p:cNvSpPr>
            <p:nvPr/>
          </p:nvSpPr>
          <p:spPr bwMode="auto">
            <a:xfrm>
              <a:off x="2164" y="2138"/>
              <a:ext cx="12" cy="1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44" name="Freeform 104"/>
            <p:cNvSpPr>
              <a:spLocks/>
            </p:cNvSpPr>
            <p:nvPr/>
          </p:nvSpPr>
          <p:spPr bwMode="auto">
            <a:xfrm>
              <a:off x="2156" y="2130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4" y="26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8"/>
                </a:cxn>
                <a:cxn ang="0">
                  <a:pos x="4" y="26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青海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684213" y="549275"/>
            <a:ext cx="8005762" cy="5832475"/>
            <a:chOff x="431" y="346"/>
            <a:chExt cx="5043" cy="3674"/>
          </a:xfrm>
        </p:grpSpPr>
        <p:sp>
          <p:nvSpPr>
            <p:cNvPr id="35845" name="AutoShape 5"/>
            <p:cNvSpPr>
              <a:spLocks noChangeAspect="1" noChangeArrowheads="1" noTextEdit="1"/>
            </p:cNvSpPr>
            <p:nvPr/>
          </p:nvSpPr>
          <p:spPr bwMode="auto">
            <a:xfrm>
              <a:off x="431" y="346"/>
              <a:ext cx="5043" cy="36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47" name="Freeform 7"/>
            <p:cNvSpPr>
              <a:spLocks/>
            </p:cNvSpPr>
            <p:nvPr/>
          </p:nvSpPr>
          <p:spPr bwMode="auto">
            <a:xfrm>
              <a:off x="482" y="402"/>
              <a:ext cx="4941" cy="3562"/>
            </a:xfrm>
            <a:custGeom>
              <a:avLst/>
              <a:gdLst/>
              <a:ahLst/>
              <a:cxnLst>
                <a:cxn ang="0">
                  <a:pos x="3135" y="2819"/>
                </a:cxn>
                <a:cxn ang="0">
                  <a:pos x="3068" y="2585"/>
                </a:cxn>
                <a:cxn ang="0">
                  <a:pos x="3150" y="2336"/>
                </a:cxn>
                <a:cxn ang="0">
                  <a:pos x="3399" y="2310"/>
                </a:cxn>
                <a:cxn ang="0">
                  <a:pos x="3552" y="2590"/>
                </a:cxn>
                <a:cxn ang="0">
                  <a:pos x="3806" y="2794"/>
                </a:cxn>
                <a:cxn ang="0">
                  <a:pos x="4020" y="2712"/>
                </a:cxn>
                <a:cxn ang="0">
                  <a:pos x="4330" y="2885"/>
                </a:cxn>
                <a:cxn ang="0">
                  <a:pos x="4483" y="2682"/>
                </a:cxn>
                <a:cxn ang="0">
                  <a:pos x="4524" y="2509"/>
                </a:cxn>
                <a:cxn ang="0">
                  <a:pos x="4661" y="2443"/>
                </a:cxn>
                <a:cxn ang="0">
                  <a:pos x="4534" y="2341"/>
                </a:cxn>
                <a:cxn ang="0">
                  <a:pos x="4290" y="2035"/>
                </a:cxn>
                <a:cxn ang="0">
                  <a:pos x="4590" y="2112"/>
                </a:cxn>
                <a:cxn ang="0">
                  <a:pos x="4732" y="2041"/>
                </a:cxn>
                <a:cxn ang="0">
                  <a:pos x="4676" y="1857"/>
                </a:cxn>
                <a:cxn ang="0">
                  <a:pos x="4763" y="1501"/>
                </a:cxn>
                <a:cxn ang="0">
                  <a:pos x="4890" y="1318"/>
                </a:cxn>
                <a:cxn ang="0">
                  <a:pos x="4921" y="1119"/>
                </a:cxn>
                <a:cxn ang="0">
                  <a:pos x="4707" y="758"/>
                </a:cxn>
                <a:cxn ang="0">
                  <a:pos x="4565" y="570"/>
                </a:cxn>
                <a:cxn ang="0">
                  <a:pos x="4264" y="412"/>
                </a:cxn>
                <a:cxn ang="0">
                  <a:pos x="4005" y="377"/>
                </a:cxn>
                <a:cxn ang="0">
                  <a:pos x="3822" y="259"/>
                </a:cxn>
                <a:cxn ang="0">
                  <a:pos x="3649" y="280"/>
                </a:cxn>
                <a:cxn ang="0">
                  <a:pos x="3196" y="0"/>
                </a:cxn>
                <a:cxn ang="0">
                  <a:pos x="3043" y="56"/>
                </a:cxn>
                <a:cxn ang="0">
                  <a:pos x="2677" y="25"/>
                </a:cxn>
                <a:cxn ang="0">
                  <a:pos x="2626" y="285"/>
                </a:cxn>
                <a:cxn ang="0">
                  <a:pos x="2514" y="448"/>
                </a:cxn>
                <a:cxn ang="0">
                  <a:pos x="2269" y="519"/>
                </a:cxn>
                <a:cxn ang="0">
                  <a:pos x="2096" y="509"/>
                </a:cxn>
                <a:cxn ang="0">
                  <a:pos x="1715" y="433"/>
                </a:cxn>
                <a:cxn ang="0">
                  <a:pos x="1481" y="341"/>
                </a:cxn>
                <a:cxn ang="0">
                  <a:pos x="1252" y="295"/>
                </a:cxn>
                <a:cxn ang="0">
                  <a:pos x="1119" y="239"/>
                </a:cxn>
                <a:cxn ang="0">
                  <a:pos x="407" y="504"/>
                </a:cxn>
                <a:cxn ang="0">
                  <a:pos x="219" y="682"/>
                </a:cxn>
                <a:cxn ang="0">
                  <a:pos x="336" y="890"/>
                </a:cxn>
                <a:cxn ang="0">
                  <a:pos x="549" y="1043"/>
                </a:cxn>
                <a:cxn ang="0">
                  <a:pos x="595" y="1262"/>
                </a:cxn>
                <a:cxn ang="0">
                  <a:pos x="585" y="1552"/>
                </a:cxn>
                <a:cxn ang="0">
                  <a:pos x="331" y="1684"/>
                </a:cxn>
                <a:cxn ang="0">
                  <a:pos x="214" y="1715"/>
                </a:cxn>
                <a:cxn ang="0">
                  <a:pos x="0" y="1791"/>
                </a:cxn>
                <a:cxn ang="0">
                  <a:pos x="122" y="1949"/>
                </a:cxn>
                <a:cxn ang="0">
                  <a:pos x="71" y="2178"/>
                </a:cxn>
                <a:cxn ang="0">
                  <a:pos x="198" y="2341"/>
                </a:cxn>
                <a:cxn ang="0">
                  <a:pos x="142" y="2666"/>
                </a:cxn>
                <a:cxn ang="0">
                  <a:pos x="315" y="2946"/>
                </a:cxn>
                <a:cxn ang="0">
                  <a:pos x="753" y="3038"/>
                </a:cxn>
                <a:cxn ang="0">
                  <a:pos x="1130" y="3140"/>
                </a:cxn>
                <a:cxn ang="0">
                  <a:pos x="1379" y="3211"/>
                </a:cxn>
                <a:cxn ang="0">
                  <a:pos x="1572" y="3241"/>
                </a:cxn>
                <a:cxn ang="0">
                  <a:pos x="1873" y="3272"/>
                </a:cxn>
                <a:cxn ang="0">
                  <a:pos x="2254" y="3247"/>
                </a:cxn>
                <a:cxn ang="0">
                  <a:pos x="2407" y="3358"/>
                </a:cxn>
                <a:cxn ang="0">
                  <a:pos x="2575" y="3526"/>
                </a:cxn>
                <a:cxn ang="0">
                  <a:pos x="2733" y="3414"/>
                </a:cxn>
                <a:cxn ang="0">
                  <a:pos x="2992" y="3353"/>
                </a:cxn>
                <a:cxn ang="0">
                  <a:pos x="3104" y="3099"/>
                </a:cxn>
              </a:cxnLst>
              <a:rect l="0" t="0" r="r" b="b"/>
              <a:pathLst>
                <a:path w="4941" h="3562">
                  <a:moveTo>
                    <a:pt x="3231" y="3048"/>
                  </a:moveTo>
                  <a:lnTo>
                    <a:pt x="3160" y="2997"/>
                  </a:lnTo>
                  <a:lnTo>
                    <a:pt x="3109" y="2992"/>
                  </a:lnTo>
                  <a:lnTo>
                    <a:pt x="3109" y="2992"/>
                  </a:lnTo>
                  <a:lnTo>
                    <a:pt x="3099" y="2977"/>
                  </a:lnTo>
                  <a:lnTo>
                    <a:pt x="3079" y="2941"/>
                  </a:lnTo>
                  <a:lnTo>
                    <a:pt x="3074" y="2921"/>
                  </a:lnTo>
                  <a:lnTo>
                    <a:pt x="3074" y="2901"/>
                  </a:lnTo>
                  <a:lnTo>
                    <a:pt x="3084" y="2880"/>
                  </a:lnTo>
                  <a:lnTo>
                    <a:pt x="3099" y="2870"/>
                  </a:lnTo>
                  <a:lnTo>
                    <a:pt x="3099" y="2870"/>
                  </a:lnTo>
                  <a:lnTo>
                    <a:pt x="3109" y="2870"/>
                  </a:lnTo>
                  <a:lnTo>
                    <a:pt x="3135" y="2865"/>
                  </a:lnTo>
                  <a:lnTo>
                    <a:pt x="3145" y="2860"/>
                  </a:lnTo>
                  <a:lnTo>
                    <a:pt x="3155" y="2850"/>
                  </a:lnTo>
                  <a:lnTo>
                    <a:pt x="3150" y="2834"/>
                  </a:lnTo>
                  <a:lnTo>
                    <a:pt x="3135" y="2819"/>
                  </a:lnTo>
                  <a:lnTo>
                    <a:pt x="3135" y="2819"/>
                  </a:lnTo>
                  <a:lnTo>
                    <a:pt x="3129" y="2809"/>
                  </a:lnTo>
                  <a:lnTo>
                    <a:pt x="3119" y="2794"/>
                  </a:lnTo>
                  <a:lnTo>
                    <a:pt x="3119" y="2778"/>
                  </a:lnTo>
                  <a:lnTo>
                    <a:pt x="3119" y="2768"/>
                  </a:lnTo>
                  <a:lnTo>
                    <a:pt x="3129" y="2753"/>
                  </a:lnTo>
                  <a:lnTo>
                    <a:pt x="3145" y="2738"/>
                  </a:lnTo>
                  <a:lnTo>
                    <a:pt x="3160" y="2697"/>
                  </a:lnTo>
                  <a:lnTo>
                    <a:pt x="3191" y="2672"/>
                  </a:lnTo>
                  <a:lnTo>
                    <a:pt x="3191" y="2672"/>
                  </a:lnTo>
                  <a:lnTo>
                    <a:pt x="3191" y="2672"/>
                  </a:lnTo>
                  <a:lnTo>
                    <a:pt x="3196" y="2666"/>
                  </a:lnTo>
                  <a:lnTo>
                    <a:pt x="3191" y="2656"/>
                  </a:lnTo>
                  <a:lnTo>
                    <a:pt x="3165" y="2641"/>
                  </a:lnTo>
                  <a:lnTo>
                    <a:pt x="3165" y="2641"/>
                  </a:lnTo>
                  <a:lnTo>
                    <a:pt x="3084" y="2600"/>
                  </a:lnTo>
                  <a:lnTo>
                    <a:pt x="3068" y="2585"/>
                  </a:lnTo>
                  <a:lnTo>
                    <a:pt x="3068" y="2585"/>
                  </a:lnTo>
                  <a:lnTo>
                    <a:pt x="3068" y="2570"/>
                  </a:lnTo>
                  <a:lnTo>
                    <a:pt x="3068" y="2534"/>
                  </a:lnTo>
                  <a:lnTo>
                    <a:pt x="3058" y="2493"/>
                  </a:lnTo>
                  <a:lnTo>
                    <a:pt x="3048" y="2473"/>
                  </a:lnTo>
                  <a:lnTo>
                    <a:pt x="3033" y="2458"/>
                  </a:lnTo>
                  <a:lnTo>
                    <a:pt x="3068" y="2448"/>
                  </a:lnTo>
                  <a:lnTo>
                    <a:pt x="3068" y="2448"/>
                  </a:lnTo>
                  <a:lnTo>
                    <a:pt x="3079" y="2448"/>
                  </a:lnTo>
                  <a:lnTo>
                    <a:pt x="3094" y="2448"/>
                  </a:lnTo>
                  <a:lnTo>
                    <a:pt x="3109" y="2443"/>
                  </a:lnTo>
                  <a:lnTo>
                    <a:pt x="3124" y="2432"/>
                  </a:lnTo>
                  <a:lnTo>
                    <a:pt x="3135" y="2412"/>
                  </a:lnTo>
                  <a:lnTo>
                    <a:pt x="3145" y="2387"/>
                  </a:lnTo>
                  <a:lnTo>
                    <a:pt x="3145" y="2356"/>
                  </a:lnTo>
                  <a:lnTo>
                    <a:pt x="3145" y="2356"/>
                  </a:lnTo>
                  <a:lnTo>
                    <a:pt x="3150" y="2336"/>
                  </a:lnTo>
                  <a:lnTo>
                    <a:pt x="3165" y="2300"/>
                  </a:lnTo>
                  <a:lnTo>
                    <a:pt x="3180" y="2285"/>
                  </a:lnTo>
                  <a:lnTo>
                    <a:pt x="3191" y="2280"/>
                  </a:lnTo>
                  <a:lnTo>
                    <a:pt x="3196" y="2280"/>
                  </a:lnTo>
                  <a:lnTo>
                    <a:pt x="3206" y="2285"/>
                  </a:lnTo>
                  <a:lnTo>
                    <a:pt x="3221" y="2310"/>
                  </a:lnTo>
                  <a:lnTo>
                    <a:pt x="3221" y="2310"/>
                  </a:lnTo>
                  <a:lnTo>
                    <a:pt x="3226" y="2310"/>
                  </a:lnTo>
                  <a:lnTo>
                    <a:pt x="3236" y="2315"/>
                  </a:lnTo>
                  <a:lnTo>
                    <a:pt x="3262" y="2315"/>
                  </a:lnTo>
                  <a:lnTo>
                    <a:pt x="3303" y="2305"/>
                  </a:lnTo>
                  <a:lnTo>
                    <a:pt x="3303" y="2305"/>
                  </a:lnTo>
                  <a:lnTo>
                    <a:pt x="3328" y="2300"/>
                  </a:lnTo>
                  <a:lnTo>
                    <a:pt x="3348" y="2300"/>
                  </a:lnTo>
                  <a:lnTo>
                    <a:pt x="3369" y="2300"/>
                  </a:lnTo>
                  <a:lnTo>
                    <a:pt x="3384" y="2305"/>
                  </a:lnTo>
                  <a:lnTo>
                    <a:pt x="3399" y="2310"/>
                  </a:lnTo>
                  <a:lnTo>
                    <a:pt x="3409" y="2320"/>
                  </a:lnTo>
                  <a:lnTo>
                    <a:pt x="3414" y="2331"/>
                  </a:lnTo>
                  <a:lnTo>
                    <a:pt x="3414" y="2346"/>
                  </a:lnTo>
                  <a:lnTo>
                    <a:pt x="3414" y="2346"/>
                  </a:lnTo>
                  <a:lnTo>
                    <a:pt x="3414" y="2376"/>
                  </a:lnTo>
                  <a:lnTo>
                    <a:pt x="3420" y="2392"/>
                  </a:lnTo>
                  <a:lnTo>
                    <a:pt x="3425" y="2412"/>
                  </a:lnTo>
                  <a:lnTo>
                    <a:pt x="3430" y="2427"/>
                  </a:lnTo>
                  <a:lnTo>
                    <a:pt x="3445" y="2443"/>
                  </a:lnTo>
                  <a:lnTo>
                    <a:pt x="3470" y="2458"/>
                  </a:lnTo>
                  <a:lnTo>
                    <a:pt x="3501" y="2468"/>
                  </a:lnTo>
                  <a:lnTo>
                    <a:pt x="3501" y="2468"/>
                  </a:lnTo>
                  <a:lnTo>
                    <a:pt x="3516" y="2493"/>
                  </a:lnTo>
                  <a:lnTo>
                    <a:pt x="3526" y="2519"/>
                  </a:lnTo>
                  <a:lnTo>
                    <a:pt x="3526" y="2554"/>
                  </a:lnTo>
                  <a:lnTo>
                    <a:pt x="3526" y="2554"/>
                  </a:lnTo>
                  <a:lnTo>
                    <a:pt x="3552" y="2590"/>
                  </a:lnTo>
                  <a:lnTo>
                    <a:pt x="3603" y="2661"/>
                  </a:lnTo>
                  <a:lnTo>
                    <a:pt x="3633" y="2697"/>
                  </a:lnTo>
                  <a:lnTo>
                    <a:pt x="3664" y="2722"/>
                  </a:lnTo>
                  <a:lnTo>
                    <a:pt x="3679" y="2727"/>
                  </a:lnTo>
                  <a:lnTo>
                    <a:pt x="3689" y="2733"/>
                  </a:lnTo>
                  <a:lnTo>
                    <a:pt x="3705" y="2733"/>
                  </a:lnTo>
                  <a:lnTo>
                    <a:pt x="3715" y="2722"/>
                  </a:lnTo>
                  <a:lnTo>
                    <a:pt x="3715" y="2722"/>
                  </a:lnTo>
                  <a:lnTo>
                    <a:pt x="3720" y="2717"/>
                  </a:lnTo>
                  <a:lnTo>
                    <a:pt x="3735" y="2717"/>
                  </a:lnTo>
                  <a:lnTo>
                    <a:pt x="3745" y="2717"/>
                  </a:lnTo>
                  <a:lnTo>
                    <a:pt x="3755" y="2722"/>
                  </a:lnTo>
                  <a:lnTo>
                    <a:pt x="3766" y="2733"/>
                  </a:lnTo>
                  <a:lnTo>
                    <a:pt x="3771" y="2748"/>
                  </a:lnTo>
                  <a:lnTo>
                    <a:pt x="3771" y="2748"/>
                  </a:lnTo>
                  <a:lnTo>
                    <a:pt x="3786" y="2778"/>
                  </a:lnTo>
                  <a:lnTo>
                    <a:pt x="3806" y="2794"/>
                  </a:lnTo>
                  <a:lnTo>
                    <a:pt x="3827" y="2804"/>
                  </a:lnTo>
                  <a:lnTo>
                    <a:pt x="3847" y="2804"/>
                  </a:lnTo>
                  <a:lnTo>
                    <a:pt x="3847" y="2804"/>
                  </a:lnTo>
                  <a:lnTo>
                    <a:pt x="3964" y="2809"/>
                  </a:lnTo>
                  <a:lnTo>
                    <a:pt x="3964" y="2809"/>
                  </a:lnTo>
                  <a:lnTo>
                    <a:pt x="3969" y="2819"/>
                  </a:lnTo>
                  <a:lnTo>
                    <a:pt x="3984" y="2839"/>
                  </a:lnTo>
                  <a:lnTo>
                    <a:pt x="3990" y="2839"/>
                  </a:lnTo>
                  <a:lnTo>
                    <a:pt x="3995" y="2834"/>
                  </a:lnTo>
                  <a:lnTo>
                    <a:pt x="4000" y="2819"/>
                  </a:lnTo>
                  <a:lnTo>
                    <a:pt x="3995" y="2794"/>
                  </a:lnTo>
                  <a:lnTo>
                    <a:pt x="3995" y="2794"/>
                  </a:lnTo>
                  <a:lnTo>
                    <a:pt x="3995" y="2763"/>
                  </a:lnTo>
                  <a:lnTo>
                    <a:pt x="4000" y="2738"/>
                  </a:lnTo>
                  <a:lnTo>
                    <a:pt x="4005" y="2722"/>
                  </a:lnTo>
                  <a:lnTo>
                    <a:pt x="4010" y="2717"/>
                  </a:lnTo>
                  <a:lnTo>
                    <a:pt x="4020" y="2712"/>
                  </a:lnTo>
                  <a:lnTo>
                    <a:pt x="4030" y="2712"/>
                  </a:lnTo>
                  <a:lnTo>
                    <a:pt x="4056" y="2717"/>
                  </a:lnTo>
                  <a:lnTo>
                    <a:pt x="4056" y="2717"/>
                  </a:lnTo>
                  <a:lnTo>
                    <a:pt x="4086" y="2738"/>
                  </a:lnTo>
                  <a:lnTo>
                    <a:pt x="4117" y="2758"/>
                  </a:lnTo>
                  <a:lnTo>
                    <a:pt x="4152" y="2789"/>
                  </a:lnTo>
                  <a:lnTo>
                    <a:pt x="4142" y="2845"/>
                  </a:lnTo>
                  <a:lnTo>
                    <a:pt x="4142" y="2845"/>
                  </a:lnTo>
                  <a:lnTo>
                    <a:pt x="4163" y="2865"/>
                  </a:lnTo>
                  <a:lnTo>
                    <a:pt x="4173" y="2875"/>
                  </a:lnTo>
                  <a:lnTo>
                    <a:pt x="4178" y="2875"/>
                  </a:lnTo>
                  <a:lnTo>
                    <a:pt x="4183" y="2870"/>
                  </a:lnTo>
                  <a:lnTo>
                    <a:pt x="4183" y="2860"/>
                  </a:lnTo>
                  <a:lnTo>
                    <a:pt x="4183" y="2824"/>
                  </a:lnTo>
                  <a:lnTo>
                    <a:pt x="4239" y="2819"/>
                  </a:lnTo>
                  <a:lnTo>
                    <a:pt x="4330" y="2885"/>
                  </a:lnTo>
                  <a:lnTo>
                    <a:pt x="4330" y="2885"/>
                  </a:lnTo>
                  <a:lnTo>
                    <a:pt x="4346" y="2875"/>
                  </a:lnTo>
                  <a:lnTo>
                    <a:pt x="4356" y="2855"/>
                  </a:lnTo>
                  <a:lnTo>
                    <a:pt x="4361" y="2829"/>
                  </a:lnTo>
                  <a:lnTo>
                    <a:pt x="4432" y="2819"/>
                  </a:lnTo>
                  <a:lnTo>
                    <a:pt x="4458" y="2834"/>
                  </a:lnTo>
                  <a:lnTo>
                    <a:pt x="4458" y="2834"/>
                  </a:lnTo>
                  <a:lnTo>
                    <a:pt x="4473" y="2819"/>
                  </a:lnTo>
                  <a:lnTo>
                    <a:pt x="4514" y="2773"/>
                  </a:lnTo>
                  <a:lnTo>
                    <a:pt x="4529" y="2753"/>
                  </a:lnTo>
                  <a:lnTo>
                    <a:pt x="4534" y="2727"/>
                  </a:lnTo>
                  <a:lnTo>
                    <a:pt x="4539" y="2717"/>
                  </a:lnTo>
                  <a:lnTo>
                    <a:pt x="4534" y="2712"/>
                  </a:lnTo>
                  <a:lnTo>
                    <a:pt x="4529" y="2702"/>
                  </a:lnTo>
                  <a:lnTo>
                    <a:pt x="4519" y="2697"/>
                  </a:lnTo>
                  <a:lnTo>
                    <a:pt x="4519" y="2697"/>
                  </a:lnTo>
                  <a:lnTo>
                    <a:pt x="4509" y="2692"/>
                  </a:lnTo>
                  <a:lnTo>
                    <a:pt x="4483" y="2682"/>
                  </a:lnTo>
                  <a:lnTo>
                    <a:pt x="4478" y="2672"/>
                  </a:lnTo>
                  <a:lnTo>
                    <a:pt x="4478" y="2661"/>
                  </a:lnTo>
                  <a:lnTo>
                    <a:pt x="4488" y="2656"/>
                  </a:lnTo>
                  <a:lnTo>
                    <a:pt x="4514" y="2646"/>
                  </a:lnTo>
                  <a:lnTo>
                    <a:pt x="4514" y="2646"/>
                  </a:lnTo>
                  <a:lnTo>
                    <a:pt x="4514" y="2646"/>
                  </a:lnTo>
                  <a:lnTo>
                    <a:pt x="4519" y="2641"/>
                  </a:lnTo>
                  <a:lnTo>
                    <a:pt x="4519" y="2626"/>
                  </a:lnTo>
                  <a:lnTo>
                    <a:pt x="4503" y="2605"/>
                  </a:lnTo>
                  <a:lnTo>
                    <a:pt x="4503" y="2605"/>
                  </a:lnTo>
                  <a:lnTo>
                    <a:pt x="4493" y="2590"/>
                  </a:lnTo>
                  <a:lnTo>
                    <a:pt x="4488" y="2560"/>
                  </a:lnTo>
                  <a:lnTo>
                    <a:pt x="4488" y="2544"/>
                  </a:lnTo>
                  <a:lnTo>
                    <a:pt x="4493" y="2529"/>
                  </a:lnTo>
                  <a:lnTo>
                    <a:pt x="4503" y="2514"/>
                  </a:lnTo>
                  <a:lnTo>
                    <a:pt x="4524" y="2509"/>
                  </a:lnTo>
                  <a:lnTo>
                    <a:pt x="4524" y="2509"/>
                  </a:lnTo>
                  <a:lnTo>
                    <a:pt x="4529" y="2504"/>
                  </a:lnTo>
                  <a:lnTo>
                    <a:pt x="4539" y="2509"/>
                  </a:lnTo>
                  <a:lnTo>
                    <a:pt x="4554" y="2519"/>
                  </a:lnTo>
                  <a:lnTo>
                    <a:pt x="4575" y="2549"/>
                  </a:lnTo>
                  <a:lnTo>
                    <a:pt x="4600" y="2509"/>
                  </a:lnTo>
                  <a:lnTo>
                    <a:pt x="4676" y="2560"/>
                  </a:lnTo>
                  <a:lnTo>
                    <a:pt x="4687" y="2549"/>
                  </a:lnTo>
                  <a:lnTo>
                    <a:pt x="4697" y="2498"/>
                  </a:lnTo>
                  <a:lnTo>
                    <a:pt x="4697" y="2498"/>
                  </a:lnTo>
                  <a:lnTo>
                    <a:pt x="4697" y="2493"/>
                  </a:lnTo>
                  <a:lnTo>
                    <a:pt x="4702" y="2483"/>
                  </a:lnTo>
                  <a:lnTo>
                    <a:pt x="4702" y="2473"/>
                  </a:lnTo>
                  <a:lnTo>
                    <a:pt x="4697" y="2468"/>
                  </a:lnTo>
                  <a:lnTo>
                    <a:pt x="4687" y="2463"/>
                  </a:lnTo>
                  <a:lnTo>
                    <a:pt x="4666" y="2463"/>
                  </a:lnTo>
                  <a:lnTo>
                    <a:pt x="4661" y="2443"/>
                  </a:lnTo>
                  <a:lnTo>
                    <a:pt x="4661" y="2443"/>
                  </a:lnTo>
                  <a:lnTo>
                    <a:pt x="4676" y="2432"/>
                  </a:lnTo>
                  <a:lnTo>
                    <a:pt x="4697" y="2402"/>
                  </a:lnTo>
                  <a:lnTo>
                    <a:pt x="4707" y="2392"/>
                  </a:lnTo>
                  <a:lnTo>
                    <a:pt x="4702" y="2381"/>
                  </a:lnTo>
                  <a:lnTo>
                    <a:pt x="4692" y="2376"/>
                  </a:lnTo>
                  <a:lnTo>
                    <a:pt x="4666" y="2381"/>
                  </a:lnTo>
                  <a:lnTo>
                    <a:pt x="4646" y="2381"/>
                  </a:lnTo>
                  <a:lnTo>
                    <a:pt x="4621" y="2336"/>
                  </a:lnTo>
                  <a:lnTo>
                    <a:pt x="4605" y="2315"/>
                  </a:lnTo>
                  <a:lnTo>
                    <a:pt x="4605" y="2315"/>
                  </a:lnTo>
                  <a:lnTo>
                    <a:pt x="4595" y="2310"/>
                  </a:lnTo>
                  <a:lnTo>
                    <a:pt x="4570" y="2300"/>
                  </a:lnTo>
                  <a:lnTo>
                    <a:pt x="4554" y="2300"/>
                  </a:lnTo>
                  <a:lnTo>
                    <a:pt x="4544" y="2305"/>
                  </a:lnTo>
                  <a:lnTo>
                    <a:pt x="4539" y="2315"/>
                  </a:lnTo>
                  <a:lnTo>
                    <a:pt x="4539" y="2336"/>
                  </a:lnTo>
                  <a:lnTo>
                    <a:pt x="4534" y="2341"/>
                  </a:lnTo>
                  <a:lnTo>
                    <a:pt x="4463" y="2346"/>
                  </a:lnTo>
                  <a:lnTo>
                    <a:pt x="4453" y="2336"/>
                  </a:lnTo>
                  <a:lnTo>
                    <a:pt x="4453" y="2336"/>
                  </a:lnTo>
                  <a:lnTo>
                    <a:pt x="4458" y="2325"/>
                  </a:lnTo>
                  <a:lnTo>
                    <a:pt x="4458" y="2315"/>
                  </a:lnTo>
                  <a:lnTo>
                    <a:pt x="4453" y="2300"/>
                  </a:lnTo>
                  <a:lnTo>
                    <a:pt x="4447" y="2285"/>
                  </a:lnTo>
                  <a:lnTo>
                    <a:pt x="4432" y="2270"/>
                  </a:lnTo>
                  <a:lnTo>
                    <a:pt x="4412" y="2254"/>
                  </a:lnTo>
                  <a:lnTo>
                    <a:pt x="4376" y="2234"/>
                  </a:lnTo>
                  <a:lnTo>
                    <a:pt x="4346" y="2203"/>
                  </a:lnTo>
                  <a:lnTo>
                    <a:pt x="4269" y="2117"/>
                  </a:lnTo>
                  <a:lnTo>
                    <a:pt x="4285" y="2076"/>
                  </a:lnTo>
                  <a:lnTo>
                    <a:pt x="4285" y="2056"/>
                  </a:lnTo>
                  <a:lnTo>
                    <a:pt x="4285" y="2056"/>
                  </a:lnTo>
                  <a:lnTo>
                    <a:pt x="4285" y="2046"/>
                  </a:lnTo>
                  <a:lnTo>
                    <a:pt x="4290" y="2035"/>
                  </a:lnTo>
                  <a:lnTo>
                    <a:pt x="4295" y="2030"/>
                  </a:lnTo>
                  <a:lnTo>
                    <a:pt x="4305" y="2025"/>
                  </a:lnTo>
                  <a:lnTo>
                    <a:pt x="4325" y="2025"/>
                  </a:lnTo>
                  <a:lnTo>
                    <a:pt x="4346" y="2030"/>
                  </a:lnTo>
                  <a:lnTo>
                    <a:pt x="4346" y="2030"/>
                  </a:lnTo>
                  <a:lnTo>
                    <a:pt x="4422" y="2051"/>
                  </a:lnTo>
                  <a:lnTo>
                    <a:pt x="4447" y="2056"/>
                  </a:lnTo>
                  <a:lnTo>
                    <a:pt x="4483" y="2066"/>
                  </a:lnTo>
                  <a:lnTo>
                    <a:pt x="4483" y="2066"/>
                  </a:lnTo>
                  <a:lnTo>
                    <a:pt x="4493" y="2061"/>
                  </a:lnTo>
                  <a:lnTo>
                    <a:pt x="4524" y="2061"/>
                  </a:lnTo>
                  <a:lnTo>
                    <a:pt x="4539" y="2061"/>
                  </a:lnTo>
                  <a:lnTo>
                    <a:pt x="4554" y="2071"/>
                  </a:lnTo>
                  <a:lnTo>
                    <a:pt x="4570" y="2081"/>
                  </a:lnTo>
                  <a:lnTo>
                    <a:pt x="4585" y="2102"/>
                  </a:lnTo>
                  <a:lnTo>
                    <a:pt x="4585" y="2102"/>
                  </a:lnTo>
                  <a:lnTo>
                    <a:pt x="4590" y="2112"/>
                  </a:lnTo>
                  <a:lnTo>
                    <a:pt x="4605" y="2127"/>
                  </a:lnTo>
                  <a:lnTo>
                    <a:pt x="4621" y="2132"/>
                  </a:lnTo>
                  <a:lnTo>
                    <a:pt x="4631" y="2127"/>
                  </a:lnTo>
                  <a:lnTo>
                    <a:pt x="4641" y="2117"/>
                  </a:lnTo>
                  <a:lnTo>
                    <a:pt x="4651" y="2091"/>
                  </a:lnTo>
                  <a:lnTo>
                    <a:pt x="4651" y="2091"/>
                  </a:lnTo>
                  <a:lnTo>
                    <a:pt x="4656" y="2086"/>
                  </a:lnTo>
                  <a:lnTo>
                    <a:pt x="4661" y="2076"/>
                  </a:lnTo>
                  <a:lnTo>
                    <a:pt x="4676" y="2071"/>
                  </a:lnTo>
                  <a:lnTo>
                    <a:pt x="4692" y="2071"/>
                  </a:lnTo>
                  <a:lnTo>
                    <a:pt x="4707" y="2071"/>
                  </a:lnTo>
                  <a:lnTo>
                    <a:pt x="4707" y="2071"/>
                  </a:lnTo>
                  <a:lnTo>
                    <a:pt x="4712" y="2076"/>
                  </a:lnTo>
                  <a:lnTo>
                    <a:pt x="4717" y="2076"/>
                  </a:lnTo>
                  <a:lnTo>
                    <a:pt x="4727" y="2066"/>
                  </a:lnTo>
                  <a:lnTo>
                    <a:pt x="4732" y="2041"/>
                  </a:lnTo>
                  <a:lnTo>
                    <a:pt x="4732" y="2041"/>
                  </a:lnTo>
                  <a:lnTo>
                    <a:pt x="4743" y="2010"/>
                  </a:lnTo>
                  <a:lnTo>
                    <a:pt x="4753" y="1990"/>
                  </a:lnTo>
                  <a:lnTo>
                    <a:pt x="4758" y="1985"/>
                  </a:lnTo>
                  <a:lnTo>
                    <a:pt x="4768" y="1979"/>
                  </a:lnTo>
                  <a:lnTo>
                    <a:pt x="4794" y="1985"/>
                  </a:lnTo>
                  <a:lnTo>
                    <a:pt x="4794" y="1985"/>
                  </a:lnTo>
                  <a:lnTo>
                    <a:pt x="4794" y="1985"/>
                  </a:lnTo>
                  <a:lnTo>
                    <a:pt x="4799" y="1969"/>
                  </a:lnTo>
                  <a:lnTo>
                    <a:pt x="4794" y="1954"/>
                  </a:lnTo>
                  <a:lnTo>
                    <a:pt x="4783" y="1944"/>
                  </a:lnTo>
                  <a:lnTo>
                    <a:pt x="4773" y="1934"/>
                  </a:lnTo>
                  <a:lnTo>
                    <a:pt x="4758" y="1898"/>
                  </a:lnTo>
                  <a:lnTo>
                    <a:pt x="4758" y="1898"/>
                  </a:lnTo>
                  <a:lnTo>
                    <a:pt x="4738" y="1898"/>
                  </a:lnTo>
                  <a:lnTo>
                    <a:pt x="4717" y="1888"/>
                  </a:lnTo>
                  <a:lnTo>
                    <a:pt x="4697" y="1878"/>
                  </a:lnTo>
                  <a:lnTo>
                    <a:pt x="4676" y="1857"/>
                  </a:lnTo>
                  <a:lnTo>
                    <a:pt x="4656" y="1827"/>
                  </a:lnTo>
                  <a:lnTo>
                    <a:pt x="4646" y="1786"/>
                  </a:lnTo>
                  <a:lnTo>
                    <a:pt x="4641" y="1761"/>
                  </a:lnTo>
                  <a:lnTo>
                    <a:pt x="4646" y="1730"/>
                  </a:lnTo>
                  <a:lnTo>
                    <a:pt x="4676" y="1725"/>
                  </a:lnTo>
                  <a:lnTo>
                    <a:pt x="4682" y="1684"/>
                  </a:lnTo>
                  <a:lnTo>
                    <a:pt x="4682" y="1684"/>
                  </a:lnTo>
                  <a:lnTo>
                    <a:pt x="4702" y="1664"/>
                  </a:lnTo>
                  <a:lnTo>
                    <a:pt x="4743" y="1613"/>
                  </a:lnTo>
                  <a:lnTo>
                    <a:pt x="4763" y="1588"/>
                  </a:lnTo>
                  <a:lnTo>
                    <a:pt x="4778" y="1557"/>
                  </a:lnTo>
                  <a:lnTo>
                    <a:pt x="4778" y="1542"/>
                  </a:lnTo>
                  <a:lnTo>
                    <a:pt x="4778" y="1532"/>
                  </a:lnTo>
                  <a:lnTo>
                    <a:pt x="4778" y="1521"/>
                  </a:lnTo>
                  <a:lnTo>
                    <a:pt x="4768" y="1511"/>
                  </a:lnTo>
                  <a:lnTo>
                    <a:pt x="4768" y="1511"/>
                  </a:lnTo>
                  <a:lnTo>
                    <a:pt x="4763" y="1501"/>
                  </a:lnTo>
                  <a:lnTo>
                    <a:pt x="4748" y="1486"/>
                  </a:lnTo>
                  <a:lnTo>
                    <a:pt x="4743" y="1476"/>
                  </a:lnTo>
                  <a:lnTo>
                    <a:pt x="4743" y="1466"/>
                  </a:lnTo>
                  <a:lnTo>
                    <a:pt x="4753" y="1455"/>
                  </a:lnTo>
                  <a:lnTo>
                    <a:pt x="4763" y="1450"/>
                  </a:lnTo>
                  <a:lnTo>
                    <a:pt x="4794" y="1389"/>
                  </a:lnTo>
                  <a:lnTo>
                    <a:pt x="4794" y="1389"/>
                  </a:lnTo>
                  <a:lnTo>
                    <a:pt x="4814" y="1384"/>
                  </a:lnTo>
                  <a:lnTo>
                    <a:pt x="4839" y="1384"/>
                  </a:lnTo>
                  <a:lnTo>
                    <a:pt x="4870" y="1384"/>
                  </a:lnTo>
                  <a:lnTo>
                    <a:pt x="4870" y="1384"/>
                  </a:lnTo>
                  <a:lnTo>
                    <a:pt x="4890" y="1384"/>
                  </a:lnTo>
                  <a:lnTo>
                    <a:pt x="4900" y="1379"/>
                  </a:lnTo>
                  <a:lnTo>
                    <a:pt x="4905" y="1369"/>
                  </a:lnTo>
                  <a:lnTo>
                    <a:pt x="4905" y="1359"/>
                  </a:lnTo>
                  <a:lnTo>
                    <a:pt x="4900" y="1343"/>
                  </a:lnTo>
                  <a:lnTo>
                    <a:pt x="4890" y="1318"/>
                  </a:lnTo>
                  <a:lnTo>
                    <a:pt x="4844" y="1262"/>
                  </a:lnTo>
                  <a:lnTo>
                    <a:pt x="4844" y="1262"/>
                  </a:lnTo>
                  <a:lnTo>
                    <a:pt x="4839" y="1257"/>
                  </a:lnTo>
                  <a:lnTo>
                    <a:pt x="4839" y="1242"/>
                  </a:lnTo>
                  <a:lnTo>
                    <a:pt x="4844" y="1231"/>
                  </a:lnTo>
                  <a:lnTo>
                    <a:pt x="4855" y="1226"/>
                  </a:lnTo>
                  <a:lnTo>
                    <a:pt x="4875" y="1221"/>
                  </a:lnTo>
                  <a:lnTo>
                    <a:pt x="4900" y="1221"/>
                  </a:lnTo>
                  <a:lnTo>
                    <a:pt x="4900" y="1221"/>
                  </a:lnTo>
                  <a:lnTo>
                    <a:pt x="4921" y="1221"/>
                  </a:lnTo>
                  <a:lnTo>
                    <a:pt x="4936" y="1211"/>
                  </a:lnTo>
                  <a:lnTo>
                    <a:pt x="4941" y="1196"/>
                  </a:lnTo>
                  <a:lnTo>
                    <a:pt x="4941" y="1181"/>
                  </a:lnTo>
                  <a:lnTo>
                    <a:pt x="4926" y="1150"/>
                  </a:lnTo>
                  <a:lnTo>
                    <a:pt x="4916" y="1135"/>
                  </a:lnTo>
                  <a:lnTo>
                    <a:pt x="4916" y="1135"/>
                  </a:lnTo>
                  <a:lnTo>
                    <a:pt x="4921" y="1119"/>
                  </a:lnTo>
                  <a:lnTo>
                    <a:pt x="4926" y="1089"/>
                  </a:lnTo>
                  <a:lnTo>
                    <a:pt x="4926" y="1069"/>
                  </a:lnTo>
                  <a:lnTo>
                    <a:pt x="4916" y="1048"/>
                  </a:lnTo>
                  <a:lnTo>
                    <a:pt x="4905" y="1033"/>
                  </a:lnTo>
                  <a:lnTo>
                    <a:pt x="4885" y="1023"/>
                  </a:lnTo>
                  <a:lnTo>
                    <a:pt x="4885" y="1023"/>
                  </a:lnTo>
                  <a:lnTo>
                    <a:pt x="4865" y="1008"/>
                  </a:lnTo>
                  <a:lnTo>
                    <a:pt x="4819" y="967"/>
                  </a:lnTo>
                  <a:lnTo>
                    <a:pt x="4768" y="916"/>
                  </a:lnTo>
                  <a:lnTo>
                    <a:pt x="4748" y="890"/>
                  </a:lnTo>
                  <a:lnTo>
                    <a:pt x="4738" y="865"/>
                  </a:lnTo>
                  <a:lnTo>
                    <a:pt x="4738" y="865"/>
                  </a:lnTo>
                  <a:lnTo>
                    <a:pt x="4743" y="850"/>
                  </a:lnTo>
                  <a:lnTo>
                    <a:pt x="4738" y="814"/>
                  </a:lnTo>
                  <a:lnTo>
                    <a:pt x="4732" y="794"/>
                  </a:lnTo>
                  <a:lnTo>
                    <a:pt x="4722" y="773"/>
                  </a:lnTo>
                  <a:lnTo>
                    <a:pt x="4707" y="758"/>
                  </a:lnTo>
                  <a:lnTo>
                    <a:pt x="4682" y="748"/>
                  </a:lnTo>
                  <a:lnTo>
                    <a:pt x="4682" y="748"/>
                  </a:lnTo>
                  <a:lnTo>
                    <a:pt x="4676" y="738"/>
                  </a:lnTo>
                  <a:lnTo>
                    <a:pt x="4666" y="712"/>
                  </a:lnTo>
                  <a:lnTo>
                    <a:pt x="4666" y="702"/>
                  </a:lnTo>
                  <a:lnTo>
                    <a:pt x="4666" y="692"/>
                  </a:lnTo>
                  <a:lnTo>
                    <a:pt x="4671" y="687"/>
                  </a:lnTo>
                  <a:lnTo>
                    <a:pt x="4687" y="682"/>
                  </a:lnTo>
                  <a:lnTo>
                    <a:pt x="4687" y="682"/>
                  </a:lnTo>
                  <a:lnTo>
                    <a:pt x="4692" y="682"/>
                  </a:lnTo>
                  <a:lnTo>
                    <a:pt x="4707" y="672"/>
                  </a:lnTo>
                  <a:lnTo>
                    <a:pt x="4707" y="661"/>
                  </a:lnTo>
                  <a:lnTo>
                    <a:pt x="4702" y="651"/>
                  </a:lnTo>
                  <a:lnTo>
                    <a:pt x="4692" y="641"/>
                  </a:lnTo>
                  <a:lnTo>
                    <a:pt x="4671" y="626"/>
                  </a:lnTo>
                  <a:lnTo>
                    <a:pt x="4671" y="626"/>
                  </a:lnTo>
                  <a:lnTo>
                    <a:pt x="4565" y="570"/>
                  </a:lnTo>
                  <a:lnTo>
                    <a:pt x="4514" y="544"/>
                  </a:lnTo>
                  <a:lnTo>
                    <a:pt x="4514" y="544"/>
                  </a:lnTo>
                  <a:lnTo>
                    <a:pt x="4498" y="519"/>
                  </a:lnTo>
                  <a:lnTo>
                    <a:pt x="4488" y="499"/>
                  </a:lnTo>
                  <a:lnTo>
                    <a:pt x="4468" y="473"/>
                  </a:lnTo>
                  <a:lnTo>
                    <a:pt x="4447" y="458"/>
                  </a:lnTo>
                  <a:lnTo>
                    <a:pt x="4437" y="453"/>
                  </a:lnTo>
                  <a:lnTo>
                    <a:pt x="4422" y="448"/>
                  </a:lnTo>
                  <a:lnTo>
                    <a:pt x="4412" y="448"/>
                  </a:lnTo>
                  <a:lnTo>
                    <a:pt x="4402" y="453"/>
                  </a:lnTo>
                  <a:lnTo>
                    <a:pt x="4386" y="463"/>
                  </a:lnTo>
                  <a:lnTo>
                    <a:pt x="4376" y="478"/>
                  </a:lnTo>
                  <a:lnTo>
                    <a:pt x="4330" y="468"/>
                  </a:lnTo>
                  <a:lnTo>
                    <a:pt x="4330" y="468"/>
                  </a:lnTo>
                  <a:lnTo>
                    <a:pt x="4315" y="453"/>
                  </a:lnTo>
                  <a:lnTo>
                    <a:pt x="4285" y="422"/>
                  </a:lnTo>
                  <a:lnTo>
                    <a:pt x="4264" y="412"/>
                  </a:lnTo>
                  <a:lnTo>
                    <a:pt x="4244" y="402"/>
                  </a:lnTo>
                  <a:lnTo>
                    <a:pt x="4229" y="402"/>
                  </a:lnTo>
                  <a:lnTo>
                    <a:pt x="4219" y="407"/>
                  </a:lnTo>
                  <a:lnTo>
                    <a:pt x="4213" y="417"/>
                  </a:lnTo>
                  <a:lnTo>
                    <a:pt x="4213" y="417"/>
                  </a:lnTo>
                  <a:lnTo>
                    <a:pt x="4208" y="422"/>
                  </a:lnTo>
                  <a:lnTo>
                    <a:pt x="4188" y="438"/>
                  </a:lnTo>
                  <a:lnTo>
                    <a:pt x="4178" y="443"/>
                  </a:lnTo>
                  <a:lnTo>
                    <a:pt x="4163" y="443"/>
                  </a:lnTo>
                  <a:lnTo>
                    <a:pt x="4147" y="438"/>
                  </a:lnTo>
                  <a:lnTo>
                    <a:pt x="4132" y="427"/>
                  </a:lnTo>
                  <a:lnTo>
                    <a:pt x="4132" y="427"/>
                  </a:lnTo>
                  <a:lnTo>
                    <a:pt x="4107" y="402"/>
                  </a:lnTo>
                  <a:lnTo>
                    <a:pt x="4081" y="387"/>
                  </a:lnTo>
                  <a:lnTo>
                    <a:pt x="4066" y="382"/>
                  </a:lnTo>
                  <a:lnTo>
                    <a:pt x="4005" y="377"/>
                  </a:lnTo>
                  <a:lnTo>
                    <a:pt x="4005" y="377"/>
                  </a:lnTo>
                  <a:lnTo>
                    <a:pt x="4000" y="336"/>
                  </a:lnTo>
                  <a:lnTo>
                    <a:pt x="3995" y="315"/>
                  </a:lnTo>
                  <a:lnTo>
                    <a:pt x="3984" y="310"/>
                  </a:lnTo>
                  <a:lnTo>
                    <a:pt x="3979" y="315"/>
                  </a:lnTo>
                  <a:lnTo>
                    <a:pt x="3959" y="315"/>
                  </a:lnTo>
                  <a:lnTo>
                    <a:pt x="3959" y="315"/>
                  </a:lnTo>
                  <a:lnTo>
                    <a:pt x="3959" y="305"/>
                  </a:lnTo>
                  <a:lnTo>
                    <a:pt x="3949" y="290"/>
                  </a:lnTo>
                  <a:lnTo>
                    <a:pt x="3944" y="285"/>
                  </a:lnTo>
                  <a:lnTo>
                    <a:pt x="3934" y="280"/>
                  </a:lnTo>
                  <a:lnTo>
                    <a:pt x="3923" y="275"/>
                  </a:lnTo>
                  <a:lnTo>
                    <a:pt x="3908" y="280"/>
                  </a:lnTo>
                  <a:lnTo>
                    <a:pt x="3908" y="280"/>
                  </a:lnTo>
                  <a:lnTo>
                    <a:pt x="3867" y="270"/>
                  </a:lnTo>
                  <a:lnTo>
                    <a:pt x="3842" y="259"/>
                  </a:lnTo>
                  <a:lnTo>
                    <a:pt x="3822" y="259"/>
                  </a:lnTo>
                  <a:lnTo>
                    <a:pt x="3822" y="259"/>
                  </a:lnTo>
                  <a:lnTo>
                    <a:pt x="3796" y="265"/>
                  </a:lnTo>
                  <a:lnTo>
                    <a:pt x="3786" y="259"/>
                  </a:lnTo>
                  <a:lnTo>
                    <a:pt x="3786" y="259"/>
                  </a:lnTo>
                  <a:lnTo>
                    <a:pt x="3766" y="239"/>
                  </a:lnTo>
                  <a:lnTo>
                    <a:pt x="3730" y="209"/>
                  </a:lnTo>
                  <a:lnTo>
                    <a:pt x="3715" y="198"/>
                  </a:lnTo>
                  <a:lnTo>
                    <a:pt x="3699" y="193"/>
                  </a:lnTo>
                  <a:lnTo>
                    <a:pt x="3689" y="198"/>
                  </a:lnTo>
                  <a:lnTo>
                    <a:pt x="3689" y="204"/>
                  </a:lnTo>
                  <a:lnTo>
                    <a:pt x="3684" y="224"/>
                  </a:lnTo>
                  <a:lnTo>
                    <a:pt x="3684" y="224"/>
                  </a:lnTo>
                  <a:lnTo>
                    <a:pt x="3694" y="239"/>
                  </a:lnTo>
                  <a:lnTo>
                    <a:pt x="3710" y="265"/>
                  </a:lnTo>
                  <a:lnTo>
                    <a:pt x="3710" y="275"/>
                  </a:lnTo>
                  <a:lnTo>
                    <a:pt x="3705" y="285"/>
                  </a:lnTo>
                  <a:lnTo>
                    <a:pt x="3684" y="285"/>
                  </a:lnTo>
                  <a:lnTo>
                    <a:pt x="3649" y="280"/>
                  </a:lnTo>
                  <a:lnTo>
                    <a:pt x="3649" y="280"/>
                  </a:lnTo>
                  <a:lnTo>
                    <a:pt x="3613" y="270"/>
                  </a:lnTo>
                  <a:lnTo>
                    <a:pt x="3577" y="254"/>
                  </a:lnTo>
                  <a:lnTo>
                    <a:pt x="3552" y="239"/>
                  </a:lnTo>
                  <a:lnTo>
                    <a:pt x="3532" y="224"/>
                  </a:lnTo>
                  <a:lnTo>
                    <a:pt x="3506" y="198"/>
                  </a:lnTo>
                  <a:lnTo>
                    <a:pt x="3496" y="188"/>
                  </a:lnTo>
                  <a:lnTo>
                    <a:pt x="3379" y="112"/>
                  </a:lnTo>
                  <a:lnTo>
                    <a:pt x="3318" y="71"/>
                  </a:lnTo>
                  <a:lnTo>
                    <a:pt x="3318" y="71"/>
                  </a:lnTo>
                  <a:lnTo>
                    <a:pt x="3318" y="66"/>
                  </a:lnTo>
                  <a:lnTo>
                    <a:pt x="3318" y="56"/>
                  </a:lnTo>
                  <a:lnTo>
                    <a:pt x="3318" y="51"/>
                  </a:lnTo>
                  <a:lnTo>
                    <a:pt x="3313" y="46"/>
                  </a:lnTo>
                  <a:lnTo>
                    <a:pt x="3303" y="41"/>
                  </a:lnTo>
                  <a:lnTo>
                    <a:pt x="3292" y="41"/>
                  </a:lnTo>
                  <a:lnTo>
                    <a:pt x="3196" y="0"/>
                  </a:lnTo>
                  <a:lnTo>
                    <a:pt x="3196" y="0"/>
                  </a:lnTo>
                  <a:lnTo>
                    <a:pt x="3185" y="0"/>
                  </a:lnTo>
                  <a:lnTo>
                    <a:pt x="3170" y="10"/>
                  </a:lnTo>
                  <a:lnTo>
                    <a:pt x="3165" y="25"/>
                  </a:lnTo>
                  <a:lnTo>
                    <a:pt x="3165" y="25"/>
                  </a:lnTo>
                  <a:lnTo>
                    <a:pt x="3155" y="51"/>
                  </a:lnTo>
                  <a:lnTo>
                    <a:pt x="3140" y="66"/>
                  </a:lnTo>
                  <a:lnTo>
                    <a:pt x="3129" y="71"/>
                  </a:lnTo>
                  <a:lnTo>
                    <a:pt x="3119" y="71"/>
                  </a:lnTo>
                  <a:lnTo>
                    <a:pt x="3109" y="71"/>
                  </a:lnTo>
                  <a:lnTo>
                    <a:pt x="3099" y="66"/>
                  </a:lnTo>
                  <a:lnTo>
                    <a:pt x="3099" y="66"/>
                  </a:lnTo>
                  <a:lnTo>
                    <a:pt x="3074" y="51"/>
                  </a:lnTo>
                  <a:lnTo>
                    <a:pt x="3063" y="46"/>
                  </a:lnTo>
                  <a:lnTo>
                    <a:pt x="3053" y="46"/>
                  </a:lnTo>
                  <a:lnTo>
                    <a:pt x="3048" y="51"/>
                  </a:lnTo>
                  <a:lnTo>
                    <a:pt x="3043" y="56"/>
                  </a:lnTo>
                  <a:lnTo>
                    <a:pt x="3043" y="76"/>
                  </a:lnTo>
                  <a:lnTo>
                    <a:pt x="3043" y="97"/>
                  </a:lnTo>
                  <a:lnTo>
                    <a:pt x="3043" y="97"/>
                  </a:lnTo>
                  <a:lnTo>
                    <a:pt x="3038" y="117"/>
                  </a:lnTo>
                  <a:lnTo>
                    <a:pt x="3023" y="148"/>
                  </a:lnTo>
                  <a:lnTo>
                    <a:pt x="3007" y="163"/>
                  </a:lnTo>
                  <a:lnTo>
                    <a:pt x="2997" y="173"/>
                  </a:lnTo>
                  <a:lnTo>
                    <a:pt x="2982" y="168"/>
                  </a:lnTo>
                  <a:lnTo>
                    <a:pt x="2962" y="158"/>
                  </a:lnTo>
                  <a:lnTo>
                    <a:pt x="2962" y="158"/>
                  </a:lnTo>
                  <a:lnTo>
                    <a:pt x="2911" y="137"/>
                  </a:lnTo>
                  <a:lnTo>
                    <a:pt x="2829" y="117"/>
                  </a:lnTo>
                  <a:lnTo>
                    <a:pt x="2824" y="86"/>
                  </a:lnTo>
                  <a:lnTo>
                    <a:pt x="2824" y="86"/>
                  </a:lnTo>
                  <a:lnTo>
                    <a:pt x="2758" y="56"/>
                  </a:lnTo>
                  <a:lnTo>
                    <a:pt x="2707" y="36"/>
                  </a:lnTo>
                  <a:lnTo>
                    <a:pt x="2677" y="25"/>
                  </a:lnTo>
                  <a:lnTo>
                    <a:pt x="2677" y="25"/>
                  </a:lnTo>
                  <a:lnTo>
                    <a:pt x="2646" y="25"/>
                  </a:lnTo>
                  <a:lnTo>
                    <a:pt x="2600" y="25"/>
                  </a:lnTo>
                  <a:lnTo>
                    <a:pt x="2580" y="31"/>
                  </a:lnTo>
                  <a:lnTo>
                    <a:pt x="2565" y="36"/>
                  </a:lnTo>
                  <a:lnTo>
                    <a:pt x="2554" y="51"/>
                  </a:lnTo>
                  <a:lnTo>
                    <a:pt x="2560" y="66"/>
                  </a:lnTo>
                  <a:lnTo>
                    <a:pt x="2560" y="66"/>
                  </a:lnTo>
                  <a:lnTo>
                    <a:pt x="2565" y="71"/>
                  </a:lnTo>
                  <a:lnTo>
                    <a:pt x="2570" y="86"/>
                  </a:lnTo>
                  <a:lnTo>
                    <a:pt x="2570" y="112"/>
                  </a:lnTo>
                  <a:lnTo>
                    <a:pt x="2565" y="158"/>
                  </a:lnTo>
                  <a:lnTo>
                    <a:pt x="2585" y="188"/>
                  </a:lnTo>
                  <a:lnTo>
                    <a:pt x="2595" y="229"/>
                  </a:lnTo>
                  <a:lnTo>
                    <a:pt x="2595" y="270"/>
                  </a:lnTo>
                  <a:lnTo>
                    <a:pt x="2626" y="285"/>
                  </a:lnTo>
                  <a:lnTo>
                    <a:pt x="2626" y="285"/>
                  </a:lnTo>
                  <a:lnTo>
                    <a:pt x="2631" y="295"/>
                  </a:lnTo>
                  <a:lnTo>
                    <a:pt x="2626" y="315"/>
                  </a:lnTo>
                  <a:lnTo>
                    <a:pt x="2626" y="326"/>
                  </a:lnTo>
                  <a:lnTo>
                    <a:pt x="2616" y="336"/>
                  </a:lnTo>
                  <a:lnTo>
                    <a:pt x="2600" y="346"/>
                  </a:lnTo>
                  <a:lnTo>
                    <a:pt x="2580" y="346"/>
                  </a:lnTo>
                  <a:lnTo>
                    <a:pt x="2524" y="315"/>
                  </a:lnTo>
                  <a:lnTo>
                    <a:pt x="2524" y="336"/>
                  </a:lnTo>
                  <a:lnTo>
                    <a:pt x="2529" y="361"/>
                  </a:lnTo>
                  <a:lnTo>
                    <a:pt x="2514" y="377"/>
                  </a:lnTo>
                  <a:lnTo>
                    <a:pt x="2504" y="382"/>
                  </a:lnTo>
                  <a:lnTo>
                    <a:pt x="2504" y="397"/>
                  </a:lnTo>
                  <a:lnTo>
                    <a:pt x="2519" y="407"/>
                  </a:lnTo>
                  <a:lnTo>
                    <a:pt x="2519" y="433"/>
                  </a:lnTo>
                  <a:lnTo>
                    <a:pt x="2509" y="443"/>
                  </a:lnTo>
                  <a:lnTo>
                    <a:pt x="2509" y="443"/>
                  </a:lnTo>
                  <a:lnTo>
                    <a:pt x="2514" y="448"/>
                  </a:lnTo>
                  <a:lnTo>
                    <a:pt x="2514" y="468"/>
                  </a:lnTo>
                  <a:lnTo>
                    <a:pt x="2514" y="478"/>
                  </a:lnTo>
                  <a:lnTo>
                    <a:pt x="2509" y="488"/>
                  </a:lnTo>
                  <a:lnTo>
                    <a:pt x="2493" y="499"/>
                  </a:lnTo>
                  <a:lnTo>
                    <a:pt x="2473" y="499"/>
                  </a:lnTo>
                  <a:lnTo>
                    <a:pt x="2427" y="494"/>
                  </a:lnTo>
                  <a:lnTo>
                    <a:pt x="2427" y="494"/>
                  </a:lnTo>
                  <a:lnTo>
                    <a:pt x="2417" y="499"/>
                  </a:lnTo>
                  <a:lnTo>
                    <a:pt x="2407" y="514"/>
                  </a:lnTo>
                  <a:lnTo>
                    <a:pt x="2397" y="529"/>
                  </a:lnTo>
                  <a:lnTo>
                    <a:pt x="2397" y="529"/>
                  </a:lnTo>
                  <a:lnTo>
                    <a:pt x="2392" y="534"/>
                  </a:lnTo>
                  <a:lnTo>
                    <a:pt x="2366" y="544"/>
                  </a:lnTo>
                  <a:lnTo>
                    <a:pt x="2346" y="544"/>
                  </a:lnTo>
                  <a:lnTo>
                    <a:pt x="2325" y="544"/>
                  </a:lnTo>
                  <a:lnTo>
                    <a:pt x="2300" y="534"/>
                  </a:lnTo>
                  <a:lnTo>
                    <a:pt x="2269" y="519"/>
                  </a:lnTo>
                  <a:lnTo>
                    <a:pt x="2269" y="519"/>
                  </a:lnTo>
                  <a:lnTo>
                    <a:pt x="2254" y="514"/>
                  </a:lnTo>
                  <a:lnTo>
                    <a:pt x="2239" y="504"/>
                  </a:lnTo>
                  <a:lnTo>
                    <a:pt x="2229" y="478"/>
                  </a:lnTo>
                  <a:lnTo>
                    <a:pt x="2203" y="468"/>
                  </a:lnTo>
                  <a:lnTo>
                    <a:pt x="2203" y="468"/>
                  </a:lnTo>
                  <a:lnTo>
                    <a:pt x="2193" y="463"/>
                  </a:lnTo>
                  <a:lnTo>
                    <a:pt x="2178" y="463"/>
                  </a:lnTo>
                  <a:lnTo>
                    <a:pt x="2168" y="463"/>
                  </a:lnTo>
                  <a:lnTo>
                    <a:pt x="2158" y="463"/>
                  </a:lnTo>
                  <a:lnTo>
                    <a:pt x="2152" y="473"/>
                  </a:lnTo>
                  <a:lnTo>
                    <a:pt x="2152" y="483"/>
                  </a:lnTo>
                  <a:lnTo>
                    <a:pt x="2152" y="483"/>
                  </a:lnTo>
                  <a:lnTo>
                    <a:pt x="2152" y="488"/>
                  </a:lnTo>
                  <a:lnTo>
                    <a:pt x="2147" y="494"/>
                  </a:lnTo>
                  <a:lnTo>
                    <a:pt x="2132" y="504"/>
                  </a:lnTo>
                  <a:lnTo>
                    <a:pt x="2096" y="509"/>
                  </a:lnTo>
                  <a:lnTo>
                    <a:pt x="2020" y="519"/>
                  </a:lnTo>
                  <a:lnTo>
                    <a:pt x="2020" y="519"/>
                  </a:lnTo>
                  <a:lnTo>
                    <a:pt x="1995" y="499"/>
                  </a:lnTo>
                  <a:lnTo>
                    <a:pt x="1969" y="483"/>
                  </a:lnTo>
                  <a:lnTo>
                    <a:pt x="1959" y="478"/>
                  </a:lnTo>
                  <a:lnTo>
                    <a:pt x="1944" y="478"/>
                  </a:lnTo>
                  <a:lnTo>
                    <a:pt x="1944" y="478"/>
                  </a:lnTo>
                  <a:lnTo>
                    <a:pt x="1883" y="494"/>
                  </a:lnTo>
                  <a:lnTo>
                    <a:pt x="1796" y="509"/>
                  </a:lnTo>
                  <a:lnTo>
                    <a:pt x="1796" y="509"/>
                  </a:lnTo>
                  <a:lnTo>
                    <a:pt x="1786" y="514"/>
                  </a:lnTo>
                  <a:lnTo>
                    <a:pt x="1776" y="514"/>
                  </a:lnTo>
                  <a:lnTo>
                    <a:pt x="1761" y="514"/>
                  </a:lnTo>
                  <a:lnTo>
                    <a:pt x="1750" y="504"/>
                  </a:lnTo>
                  <a:lnTo>
                    <a:pt x="1735" y="488"/>
                  </a:lnTo>
                  <a:lnTo>
                    <a:pt x="1725" y="468"/>
                  </a:lnTo>
                  <a:lnTo>
                    <a:pt x="1715" y="433"/>
                  </a:lnTo>
                  <a:lnTo>
                    <a:pt x="1715" y="433"/>
                  </a:lnTo>
                  <a:lnTo>
                    <a:pt x="1705" y="397"/>
                  </a:lnTo>
                  <a:lnTo>
                    <a:pt x="1689" y="377"/>
                  </a:lnTo>
                  <a:lnTo>
                    <a:pt x="1669" y="366"/>
                  </a:lnTo>
                  <a:lnTo>
                    <a:pt x="1649" y="361"/>
                  </a:lnTo>
                  <a:lnTo>
                    <a:pt x="1628" y="361"/>
                  </a:lnTo>
                  <a:lnTo>
                    <a:pt x="1613" y="366"/>
                  </a:lnTo>
                  <a:lnTo>
                    <a:pt x="1598" y="371"/>
                  </a:lnTo>
                  <a:lnTo>
                    <a:pt x="1598" y="371"/>
                  </a:lnTo>
                  <a:lnTo>
                    <a:pt x="1567" y="377"/>
                  </a:lnTo>
                  <a:lnTo>
                    <a:pt x="1506" y="387"/>
                  </a:lnTo>
                  <a:lnTo>
                    <a:pt x="1481" y="382"/>
                  </a:lnTo>
                  <a:lnTo>
                    <a:pt x="1465" y="377"/>
                  </a:lnTo>
                  <a:lnTo>
                    <a:pt x="1460" y="371"/>
                  </a:lnTo>
                  <a:lnTo>
                    <a:pt x="1460" y="366"/>
                  </a:lnTo>
                  <a:lnTo>
                    <a:pt x="1481" y="341"/>
                  </a:lnTo>
                  <a:lnTo>
                    <a:pt x="1481" y="341"/>
                  </a:lnTo>
                  <a:lnTo>
                    <a:pt x="1491" y="336"/>
                  </a:lnTo>
                  <a:lnTo>
                    <a:pt x="1496" y="331"/>
                  </a:lnTo>
                  <a:lnTo>
                    <a:pt x="1501" y="326"/>
                  </a:lnTo>
                  <a:lnTo>
                    <a:pt x="1501" y="321"/>
                  </a:lnTo>
                  <a:lnTo>
                    <a:pt x="1491" y="310"/>
                  </a:lnTo>
                  <a:lnTo>
                    <a:pt x="1471" y="300"/>
                  </a:lnTo>
                  <a:lnTo>
                    <a:pt x="1440" y="290"/>
                  </a:lnTo>
                  <a:lnTo>
                    <a:pt x="1440" y="290"/>
                  </a:lnTo>
                  <a:lnTo>
                    <a:pt x="1369" y="295"/>
                  </a:lnTo>
                  <a:lnTo>
                    <a:pt x="1313" y="300"/>
                  </a:lnTo>
                  <a:lnTo>
                    <a:pt x="1287" y="305"/>
                  </a:lnTo>
                  <a:lnTo>
                    <a:pt x="1272" y="310"/>
                  </a:lnTo>
                  <a:lnTo>
                    <a:pt x="1272" y="310"/>
                  </a:lnTo>
                  <a:lnTo>
                    <a:pt x="1267" y="310"/>
                  </a:lnTo>
                  <a:lnTo>
                    <a:pt x="1257" y="305"/>
                  </a:lnTo>
                  <a:lnTo>
                    <a:pt x="1252" y="300"/>
                  </a:lnTo>
                  <a:lnTo>
                    <a:pt x="1252" y="295"/>
                  </a:lnTo>
                  <a:lnTo>
                    <a:pt x="1257" y="285"/>
                  </a:lnTo>
                  <a:lnTo>
                    <a:pt x="1262" y="275"/>
                  </a:lnTo>
                  <a:lnTo>
                    <a:pt x="1262" y="275"/>
                  </a:lnTo>
                  <a:lnTo>
                    <a:pt x="1262" y="265"/>
                  </a:lnTo>
                  <a:lnTo>
                    <a:pt x="1257" y="244"/>
                  </a:lnTo>
                  <a:lnTo>
                    <a:pt x="1252" y="229"/>
                  </a:lnTo>
                  <a:lnTo>
                    <a:pt x="1247" y="219"/>
                  </a:lnTo>
                  <a:lnTo>
                    <a:pt x="1231" y="214"/>
                  </a:lnTo>
                  <a:lnTo>
                    <a:pt x="1221" y="209"/>
                  </a:lnTo>
                  <a:lnTo>
                    <a:pt x="1191" y="224"/>
                  </a:lnTo>
                  <a:lnTo>
                    <a:pt x="1191" y="224"/>
                  </a:lnTo>
                  <a:lnTo>
                    <a:pt x="1170" y="219"/>
                  </a:lnTo>
                  <a:lnTo>
                    <a:pt x="1140" y="214"/>
                  </a:lnTo>
                  <a:lnTo>
                    <a:pt x="1140" y="214"/>
                  </a:lnTo>
                  <a:lnTo>
                    <a:pt x="1130" y="219"/>
                  </a:lnTo>
                  <a:lnTo>
                    <a:pt x="1125" y="229"/>
                  </a:lnTo>
                  <a:lnTo>
                    <a:pt x="1119" y="239"/>
                  </a:lnTo>
                  <a:lnTo>
                    <a:pt x="1119" y="239"/>
                  </a:lnTo>
                  <a:lnTo>
                    <a:pt x="1099" y="234"/>
                  </a:lnTo>
                  <a:lnTo>
                    <a:pt x="1063" y="234"/>
                  </a:lnTo>
                  <a:lnTo>
                    <a:pt x="1038" y="234"/>
                  </a:lnTo>
                  <a:lnTo>
                    <a:pt x="1023" y="244"/>
                  </a:lnTo>
                  <a:lnTo>
                    <a:pt x="1007" y="254"/>
                  </a:lnTo>
                  <a:lnTo>
                    <a:pt x="1002" y="275"/>
                  </a:lnTo>
                  <a:lnTo>
                    <a:pt x="941" y="305"/>
                  </a:lnTo>
                  <a:lnTo>
                    <a:pt x="809" y="382"/>
                  </a:lnTo>
                  <a:lnTo>
                    <a:pt x="763" y="387"/>
                  </a:lnTo>
                  <a:lnTo>
                    <a:pt x="549" y="483"/>
                  </a:lnTo>
                  <a:lnTo>
                    <a:pt x="549" y="483"/>
                  </a:lnTo>
                  <a:lnTo>
                    <a:pt x="534" y="488"/>
                  </a:lnTo>
                  <a:lnTo>
                    <a:pt x="494" y="504"/>
                  </a:lnTo>
                  <a:lnTo>
                    <a:pt x="468" y="509"/>
                  </a:lnTo>
                  <a:lnTo>
                    <a:pt x="438" y="509"/>
                  </a:lnTo>
                  <a:lnTo>
                    <a:pt x="407" y="504"/>
                  </a:lnTo>
                  <a:lnTo>
                    <a:pt x="382" y="488"/>
                  </a:lnTo>
                  <a:lnTo>
                    <a:pt x="361" y="524"/>
                  </a:lnTo>
                  <a:lnTo>
                    <a:pt x="341" y="555"/>
                  </a:lnTo>
                  <a:lnTo>
                    <a:pt x="310" y="555"/>
                  </a:lnTo>
                  <a:lnTo>
                    <a:pt x="310" y="555"/>
                  </a:lnTo>
                  <a:lnTo>
                    <a:pt x="305" y="560"/>
                  </a:lnTo>
                  <a:lnTo>
                    <a:pt x="300" y="570"/>
                  </a:lnTo>
                  <a:lnTo>
                    <a:pt x="300" y="580"/>
                  </a:lnTo>
                  <a:lnTo>
                    <a:pt x="300" y="580"/>
                  </a:lnTo>
                  <a:lnTo>
                    <a:pt x="300" y="595"/>
                  </a:lnTo>
                  <a:lnTo>
                    <a:pt x="198" y="585"/>
                  </a:lnTo>
                  <a:lnTo>
                    <a:pt x="198" y="585"/>
                  </a:lnTo>
                  <a:lnTo>
                    <a:pt x="198" y="600"/>
                  </a:lnTo>
                  <a:lnTo>
                    <a:pt x="198" y="621"/>
                  </a:lnTo>
                  <a:lnTo>
                    <a:pt x="203" y="646"/>
                  </a:lnTo>
                  <a:lnTo>
                    <a:pt x="203" y="646"/>
                  </a:lnTo>
                  <a:lnTo>
                    <a:pt x="219" y="682"/>
                  </a:lnTo>
                  <a:lnTo>
                    <a:pt x="229" y="707"/>
                  </a:lnTo>
                  <a:lnTo>
                    <a:pt x="239" y="712"/>
                  </a:lnTo>
                  <a:lnTo>
                    <a:pt x="249" y="712"/>
                  </a:lnTo>
                  <a:lnTo>
                    <a:pt x="265" y="707"/>
                  </a:lnTo>
                  <a:lnTo>
                    <a:pt x="280" y="692"/>
                  </a:lnTo>
                  <a:lnTo>
                    <a:pt x="280" y="692"/>
                  </a:lnTo>
                  <a:lnTo>
                    <a:pt x="290" y="682"/>
                  </a:lnTo>
                  <a:lnTo>
                    <a:pt x="310" y="667"/>
                  </a:lnTo>
                  <a:lnTo>
                    <a:pt x="320" y="661"/>
                  </a:lnTo>
                  <a:lnTo>
                    <a:pt x="331" y="661"/>
                  </a:lnTo>
                  <a:lnTo>
                    <a:pt x="336" y="672"/>
                  </a:lnTo>
                  <a:lnTo>
                    <a:pt x="341" y="697"/>
                  </a:lnTo>
                  <a:lnTo>
                    <a:pt x="341" y="697"/>
                  </a:lnTo>
                  <a:lnTo>
                    <a:pt x="336" y="819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36" y="890"/>
                  </a:lnTo>
                  <a:lnTo>
                    <a:pt x="341" y="901"/>
                  </a:lnTo>
                  <a:lnTo>
                    <a:pt x="341" y="911"/>
                  </a:lnTo>
                  <a:lnTo>
                    <a:pt x="351" y="921"/>
                  </a:lnTo>
                  <a:lnTo>
                    <a:pt x="366" y="936"/>
                  </a:lnTo>
                  <a:lnTo>
                    <a:pt x="392" y="941"/>
                  </a:lnTo>
                  <a:lnTo>
                    <a:pt x="427" y="946"/>
                  </a:lnTo>
                  <a:lnTo>
                    <a:pt x="427" y="946"/>
                  </a:lnTo>
                  <a:lnTo>
                    <a:pt x="453" y="962"/>
                  </a:lnTo>
                  <a:lnTo>
                    <a:pt x="473" y="977"/>
                  </a:lnTo>
                  <a:lnTo>
                    <a:pt x="478" y="987"/>
                  </a:lnTo>
                  <a:lnTo>
                    <a:pt x="483" y="997"/>
                  </a:lnTo>
                  <a:lnTo>
                    <a:pt x="483" y="997"/>
                  </a:lnTo>
                  <a:lnTo>
                    <a:pt x="483" y="1018"/>
                  </a:lnTo>
                  <a:lnTo>
                    <a:pt x="499" y="1033"/>
                  </a:lnTo>
                  <a:lnTo>
                    <a:pt x="519" y="1043"/>
                  </a:lnTo>
                  <a:lnTo>
                    <a:pt x="549" y="1043"/>
                  </a:lnTo>
                  <a:lnTo>
                    <a:pt x="549" y="1043"/>
                  </a:lnTo>
                  <a:lnTo>
                    <a:pt x="555" y="1043"/>
                  </a:lnTo>
                  <a:lnTo>
                    <a:pt x="565" y="1053"/>
                  </a:lnTo>
                  <a:lnTo>
                    <a:pt x="575" y="1084"/>
                  </a:lnTo>
                  <a:lnTo>
                    <a:pt x="590" y="1130"/>
                  </a:lnTo>
                  <a:lnTo>
                    <a:pt x="611" y="1150"/>
                  </a:lnTo>
                  <a:lnTo>
                    <a:pt x="611" y="1150"/>
                  </a:lnTo>
                  <a:lnTo>
                    <a:pt x="626" y="1165"/>
                  </a:lnTo>
                  <a:lnTo>
                    <a:pt x="651" y="1196"/>
                  </a:lnTo>
                  <a:lnTo>
                    <a:pt x="656" y="1216"/>
                  </a:lnTo>
                  <a:lnTo>
                    <a:pt x="656" y="1231"/>
                  </a:lnTo>
                  <a:lnTo>
                    <a:pt x="656" y="1237"/>
                  </a:lnTo>
                  <a:lnTo>
                    <a:pt x="651" y="1242"/>
                  </a:lnTo>
                  <a:lnTo>
                    <a:pt x="626" y="1247"/>
                  </a:lnTo>
                  <a:lnTo>
                    <a:pt x="626" y="1247"/>
                  </a:lnTo>
                  <a:lnTo>
                    <a:pt x="621" y="1247"/>
                  </a:lnTo>
                  <a:lnTo>
                    <a:pt x="611" y="1252"/>
                  </a:lnTo>
                  <a:lnTo>
                    <a:pt x="595" y="1262"/>
                  </a:lnTo>
                  <a:lnTo>
                    <a:pt x="590" y="1272"/>
                  </a:lnTo>
                  <a:lnTo>
                    <a:pt x="590" y="1287"/>
                  </a:lnTo>
                  <a:lnTo>
                    <a:pt x="590" y="1287"/>
                  </a:lnTo>
                  <a:lnTo>
                    <a:pt x="585" y="1287"/>
                  </a:lnTo>
                  <a:lnTo>
                    <a:pt x="570" y="1298"/>
                  </a:lnTo>
                  <a:lnTo>
                    <a:pt x="544" y="1308"/>
                  </a:lnTo>
                  <a:lnTo>
                    <a:pt x="499" y="1308"/>
                  </a:lnTo>
                  <a:lnTo>
                    <a:pt x="443" y="1379"/>
                  </a:lnTo>
                  <a:lnTo>
                    <a:pt x="443" y="1379"/>
                  </a:lnTo>
                  <a:lnTo>
                    <a:pt x="443" y="1399"/>
                  </a:lnTo>
                  <a:lnTo>
                    <a:pt x="443" y="1440"/>
                  </a:lnTo>
                  <a:lnTo>
                    <a:pt x="453" y="1460"/>
                  </a:lnTo>
                  <a:lnTo>
                    <a:pt x="463" y="1476"/>
                  </a:lnTo>
                  <a:lnTo>
                    <a:pt x="483" y="1486"/>
                  </a:lnTo>
                  <a:lnTo>
                    <a:pt x="509" y="1486"/>
                  </a:lnTo>
                  <a:lnTo>
                    <a:pt x="580" y="1496"/>
                  </a:lnTo>
                  <a:lnTo>
                    <a:pt x="585" y="1552"/>
                  </a:lnTo>
                  <a:lnTo>
                    <a:pt x="585" y="1552"/>
                  </a:lnTo>
                  <a:lnTo>
                    <a:pt x="590" y="1567"/>
                  </a:lnTo>
                  <a:lnTo>
                    <a:pt x="600" y="1613"/>
                  </a:lnTo>
                  <a:lnTo>
                    <a:pt x="605" y="1633"/>
                  </a:lnTo>
                  <a:lnTo>
                    <a:pt x="605" y="1659"/>
                  </a:lnTo>
                  <a:lnTo>
                    <a:pt x="595" y="1679"/>
                  </a:lnTo>
                  <a:lnTo>
                    <a:pt x="580" y="1694"/>
                  </a:lnTo>
                  <a:lnTo>
                    <a:pt x="580" y="1694"/>
                  </a:lnTo>
                  <a:lnTo>
                    <a:pt x="549" y="1710"/>
                  </a:lnTo>
                  <a:lnTo>
                    <a:pt x="524" y="1715"/>
                  </a:lnTo>
                  <a:lnTo>
                    <a:pt x="499" y="1710"/>
                  </a:lnTo>
                  <a:lnTo>
                    <a:pt x="468" y="1689"/>
                  </a:lnTo>
                  <a:lnTo>
                    <a:pt x="468" y="1689"/>
                  </a:lnTo>
                  <a:lnTo>
                    <a:pt x="448" y="1679"/>
                  </a:lnTo>
                  <a:lnTo>
                    <a:pt x="422" y="1674"/>
                  </a:lnTo>
                  <a:lnTo>
                    <a:pt x="371" y="1674"/>
                  </a:lnTo>
                  <a:lnTo>
                    <a:pt x="331" y="1684"/>
                  </a:lnTo>
                  <a:lnTo>
                    <a:pt x="310" y="1689"/>
                  </a:lnTo>
                  <a:lnTo>
                    <a:pt x="310" y="1689"/>
                  </a:lnTo>
                  <a:lnTo>
                    <a:pt x="305" y="1689"/>
                  </a:lnTo>
                  <a:lnTo>
                    <a:pt x="290" y="1684"/>
                  </a:lnTo>
                  <a:lnTo>
                    <a:pt x="275" y="1674"/>
                  </a:lnTo>
                  <a:lnTo>
                    <a:pt x="265" y="1664"/>
                  </a:lnTo>
                  <a:lnTo>
                    <a:pt x="265" y="1649"/>
                  </a:lnTo>
                  <a:lnTo>
                    <a:pt x="265" y="1649"/>
                  </a:lnTo>
                  <a:lnTo>
                    <a:pt x="259" y="1649"/>
                  </a:lnTo>
                  <a:lnTo>
                    <a:pt x="249" y="1639"/>
                  </a:lnTo>
                  <a:lnTo>
                    <a:pt x="239" y="1639"/>
                  </a:lnTo>
                  <a:lnTo>
                    <a:pt x="234" y="1644"/>
                  </a:lnTo>
                  <a:lnTo>
                    <a:pt x="229" y="1649"/>
                  </a:lnTo>
                  <a:lnTo>
                    <a:pt x="224" y="1664"/>
                  </a:lnTo>
                  <a:lnTo>
                    <a:pt x="224" y="1664"/>
                  </a:lnTo>
                  <a:lnTo>
                    <a:pt x="219" y="1700"/>
                  </a:lnTo>
                  <a:lnTo>
                    <a:pt x="214" y="1715"/>
                  </a:lnTo>
                  <a:lnTo>
                    <a:pt x="209" y="1725"/>
                  </a:lnTo>
                  <a:lnTo>
                    <a:pt x="193" y="1735"/>
                  </a:lnTo>
                  <a:lnTo>
                    <a:pt x="178" y="1740"/>
                  </a:lnTo>
                  <a:lnTo>
                    <a:pt x="153" y="1740"/>
                  </a:lnTo>
                  <a:lnTo>
                    <a:pt x="112" y="1735"/>
                  </a:lnTo>
                  <a:lnTo>
                    <a:pt x="112" y="1735"/>
                  </a:lnTo>
                  <a:lnTo>
                    <a:pt x="97" y="1735"/>
                  </a:lnTo>
                  <a:lnTo>
                    <a:pt x="86" y="1740"/>
                  </a:lnTo>
                  <a:lnTo>
                    <a:pt x="81" y="1756"/>
                  </a:lnTo>
                  <a:lnTo>
                    <a:pt x="81" y="1756"/>
                  </a:lnTo>
                  <a:lnTo>
                    <a:pt x="66" y="1750"/>
                  </a:lnTo>
                  <a:lnTo>
                    <a:pt x="41" y="1756"/>
                  </a:lnTo>
                  <a:lnTo>
                    <a:pt x="25" y="1756"/>
                  </a:lnTo>
                  <a:lnTo>
                    <a:pt x="10" y="1766"/>
                  </a:lnTo>
                  <a:lnTo>
                    <a:pt x="0" y="1776"/>
                  </a:lnTo>
                  <a:lnTo>
                    <a:pt x="0" y="1791"/>
                  </a:lnTo>
                  <a:lnTo>
                    <a:pt x="0" y="1791"/>
                  </a:lnTo>
                  <a:lnTo>
                    <a:pt x="5" y="1806"/>
                  </a:lnTo>
                  <a:lnTo>
                    <a:pt x="25" y="1827"/>
                  </a:lnTo>
                  <a:lnTo>
                    <a:pt x="36" y="1837"/>
                  </a:lnTo>
                  <a:lnTo>
                    <a:pt x="56" y="1842"/>
                  </a:lnTo>
                  <a:lnTo>
                    <a:pt x="71" y="1847"/>
                  </a:lnTo>
                  <a:lnTo>
                    <a:pt x="97" y="1842"/>
                  </a:lnTo>
                  <a:lnTo>
                    <a:pt x="97" y="1842"/>
                  </a:lnTo>
                  <a:lnTo>
                    <a:pt x="117" y="1837"/>
                  </a:lnTo>
                  <a:lnTo>
                    <a:pt x="132" y="1837"/>
                  </a:lnTo>
                  <a:lnTo>
                    <a:pt x="142" y="1837"/>
                  </a:lnTo>
                  <a:lnTo>
                    <a:pt x="147" y="1847"/>
                  </a:lnTo>
                  <a:lnTo>
                    <a:pt x="153" y="1857"/>
                  </a:lnTo>
                  <a:lnTo>
                    <a:pt x="147" y="1873"/>
                  </a:lnTo>
                  <a:lnTo>
                    <a:pt x="137" y="1908"/>
                  </a:lnTo>
                  <a:lnTo>
                    <a:pt x="137" y="1908"/>
                  </a:lnTo>
                  <a:lnTo>
                    <a:pt x="127" y="1929"/>
                  </a:lnTo>
                  <a:lnTo>
                    <a:pt x="122" y="1949"/>
                  </a:lnTo>
                  <a:lnTo>
                    <a:pt x="122" y="1979"/>
                  </a:lnTo>
                  <a:lnTo>
                    <a:pt x="127" y="2000"/>
                  </a:lnTo>
                  <a:lnTo>
                    <a:pt x="132" y="2010"/>
                  </a:lnTo>
                  <a:lnTo>
                    <a:pt x="127" y="2035"/>
                  </a:lnTo>
                  <a:lnTo>
                    <a:pt x="127" y="2035"/>
                  </a:lnTo>
                  <a:lnTo>
                    <a:pt x="102" y="2046"/>
                  </a:lnTo>
                  <a:lnTo>
                    <a:pt x="76" y="2056"/>
                  </a:lnTo>
                  <a:lnTo>
                    <a:pt x="56" y="2071"/>
                  </a:lnTo>
                  <a:lnTo>
                    <a:pt x="36" y="2096"/>
                  </a:lnTo>
                  <a:lnTo>
                    <a:pt x="30" y="2107"/>
                  </a:lnTo>
                  <a:lnTo>
                    <a:pt x="30" y="2117"/>
                  </a:lnTo>
                  <a:lnTo>
                    <a:pt x="30" y="2132"/>
                  </a:lnTo>
                  <a:lnTo>
                    <a:pt x="36" y="2147"/>
                  </a:lnTo>
                  <a:lnTo>
                    <a:pt x="46" y="2163"/>
                  </a:lnTo>
                  <a:lnTo>
                    <a:pt x="66" y="2178"/>
                  </a:lnTo>
                  <a:lnTo>
                    <a:pt x="66" y="2178"/>
                  </a:lnTo>
                  <a:lnTo>
                    <a:pt x="71" y="2178"/>
                  </a:lnTo>
                  <a:lnTo>
                    <a:pt x="81" y="2183"/>
                  </a:lnTo>
                  <a:lnTo>
                    <a:pt x="81" y="2188"/>
                  </a:lnTo>
                  <a:lnTo>
                    <a:pt x="86" y="2198"/>
                  </a:lnTo>
                  <a:lnTo>
                    <a:pt x="91" y="2244"/>
                  </a:lnTo>
                  <a:lnTo>
                    <a:pt x="91" y="2244"/>
                  </a:lnTo>
                  <a:lnTo>
                    <a:pt x="86" y="2259"/>
                  </a:lnTo>
                  <a:lnTo>
                    <a:pt x="86" y="2270"/>
                  </a:lnTo>
                  <a:lnTo>
                    <a:pt x="86" y="2285"/>
                  </a:lnTo>
                  <a:lnTo>
                    <a:pt x="91" y="2295"/>
                  </a:lnTo>
                  <a:lnTo>
                    <a:pt x="107" y="2300"/>
                  </a:lnTo>
                  <a:lnTo>
                    <a:pt x="132" y="2295"/>
                  </a:lnTo>
                  <a:lnTo>
                    <a:pt x="168" y="2275"/>
                  </a:lnTo>
                  <a:lnTo>
                    <a:pt x="168" y="2275"/>
                  </a:lnTo>
                  <a:lnTo>
                    <a:pt x="178" y="2285"/>
                  </a:lnTo>
                  <a:lnTo>
                    <a:pt x="193" y="2305"/>
                  </a:lnTo>
                  <a:lnTo>
                    <a:pt x="198" y="2320"/>
                  </a:lnTo>
                  <a:lnTo>
                    <a:pt x="198" y="2341"/>
                  </a:lnTo>
                  <a:lnTo>
                    <a:pt x="193" y="2361"/>
                  </a:lnTo>
                  <a:lnTo>
                    <a:pt x="173" y="2381"/>
                  </a:lnTo>
                  <a:lnTo>
                    <a:pt x="173" y="2381"/>
                  </a:lnTo>
                  <a:lnTo>
                    <a:pt x="178" y="2437"/>
                  </a:lnTo>
                  <a:lnTo>
                    <a:pt x="188" y="2493"/>
                  </a:lnTo>
                  <a:lnTo>
                    <a:pt x="193" y="2524"/>
                  </a:lnTo>
                  <a:lnTo>
                    <a:pt x="203" y="2549"/>
                  </a:lnTo>
                  <a:lnTo>
                    <a:pt x="203" y="2549"/>
                  </a:lnTo>
                  <a:lnTo>
                    <a:pt x="214" y="2575"/>
                  </a:lnTo>
                  <a:lnTo>
                    <a:pt x="214" y="2590"/>
                  </a:lnTo>
                  <a:lnTo>
                    <a:pt x="214" y="2610"/>
                  </a:lnTo>
                  <a:lnTo>
                    <a:pt x="209" y="2621"/>
                  </a:lnTo>
                  <a:lnTo>
                    <a:pt x="193" y="2636"/>
                  </a:lnTo>
                  <a:lnTo>
                    <a:pt x="183" y="2641"/>
                  </a:lnTo>
                  <a:lnTo>
                    <a:pt x="183" y="2641"/>
                  </a:lnTo>
                  <a:lnTo>
                    <a:pt x="168" y="2646"/>
                  </a:lnTo>
                  <a:lnTo>
                    <a:pt x="142" y="2666"/>
                  </a:lnTo>
                  <a:lnTo>
                    <a:pt x="137" y="2677"/>
                  </a:lnTo>
                  <a:lnTo>
                    <a:pt x="132" y="2692"/>
                  </a:lnTo>
                  <a:lnTo>
                    <a:pt x="142" y="2707"/>
                  </a:lnTo>
                  <a:lnTo>
                    <a:pt x="168" y="2727"/>
                  </a:lnTo>
                  <a:lnTo>
                    <a:pt x="168" y="2727"/>
                  </a:lnTo>
                  <a:lnTo>
                    <a:pt x="214" y="2758"/>
                  </a:lnTo>
                  <a:lnTo>
                    <a:pt x="244" y="2778"/>
                  </a:lnTo>
                  <a:lnTo>
                    <a:pt x="249" y="2783"/>
                  </a:lnTo>
                  <a:lnTo>
                    <a:pt x="249" y="2794"/>
                  </a:lnTo>
                  <a:lnTo>
                    <a:pt x="244" y="2809"/>
                  </a:lnTo>
                  <a:lnTo>
                    <a:pt x="234" y="2824"/>
                  </a:lnTo>
                  <a:lnTo>
                    <a:pt x="234" y="2824"/>
                  </a:lnTo>
                  <a:lnTo>
                    <a:pt x="259" y="2860"/>
                  </a:lnTo>
                  <a:lnTo>
                    <a:pt x="285" y="2890"/>
                  </a:lnTo>
                  <a:lnTo>
                    <a:pt x="310" y="2906"/>
                  </a:lnTo>
                  <a:lnTo>
                    <a:pt x="315" y="2946"/>
                  </a:lnTo>
                  <a:lnTo>
                    <a:pt x="315" y="2946"/>
                  </a:lnTo>
                  <a:lnTo>
                    <a:pt x="326" y="2946"/>
                  </a:lnTo>
                  <a:lnTo>
                    <a:pt x="351" y="2946"/>
                  </a:lnTo>
                  <a:lnTo>
                    <a:pt x="366" y="2946"/>
                  </a:lnTo>
                  <a:lnTo>
                    <a:pt x="376" y="2951"/>
                  </a:lnTo>
                  <a:lnTo>
                    <a:pt x="392" y="2962"/>
                  </a:lnTo>
                  <a:lnTo>
                    <a:pt x="407" y="2977"/>
                  </a:lnTo>
                  <a:lnTo>
                    <a:pt x="407" y="2977"/>
                  </a:lnTo>
                  <a:lnTo>
                    <a:pt x="407" y="2982"/>
                  </a:lnTo>
                  <a:lnTo>
                    <a:pt x="417" y="2997"/>
                  </a:lnTo>
                  <a:lnTo>
                    <a:pt x="422" y="3007"/>
                  </a:lnTo>
                  <a:lnTo>
                    <a:pt x="438" y="3012"/>
                  </a:lnTo>
                  <a:lnTo>
                    <a:pt x="453" y="3018"/>
                  </a:lnTo>
                  <a:lnTo>
                    <a:pt x="473" y="3023"/>
                  </a:lnTo>
                  <a:lnTo>
                    <a:pt x="534" y="3063"/>
                  </a:lnTo>
                  <a:lnTo>
                    <a:pt x="656" y="3043"/>
                  </a:lnTo>
                  <a:lnTo>
                    <a:pt x="702" y="3074"/>
                  </a:lnTo>
                  <a:lnTo>
                    <a:pt x="753" y="3038"/>
                  </a:lnTo>
                  <a:lnTo>
                    <a:pt x="753" y="3038"/>
                  </a:lnTo>
                  <a:lnTo>
                    <a:pt x="814" y="3063"/>
                  </a:lnTo>
                  <a:lnTo>
                    <a:pt x="814" y="3063"/>
                  </a:lnTo>
                  <a:lnTo>
                    <a:pt x="850" y="3074"/>
                  </a:lnTo>
                  <a:lnTo>
                    <a:pt x="860" y="3074"/>
                  </a:lnTo>
                  <a:lnTo>
                    <a:pt x="906" y="3104"/>
                  </a:lnTo>
                  <a:lnTo>
                    <a:pt x="906" y="3104"/>
                  </a:lnTo>
                  <a:lnTo>
                    <a:pt x="931" y="3119"/>
                  </a:lnTo>
                  <a:lnTo>
                    <a:pt x="1002" y="3150"/>
                  </a:lnTo>
                  <a:lnTo>
                    <a:pt x="1038" y="3160"/>
                  </a:lnTo>
                  <a:lnTo>
                    <a:pt x="1074" y="3165"/>
                  </a:lnTo>
                  <a:lnTo>
                    <a:pt x="1089" y="3160"/>
                  </a:lnTo>
                  <a:lnTo>
                    <a:pt x="1104" y="3160"/>
                  </a:lnTo>
                  <a:lnTo>
                    <a:pt x="1114" y="3150"/>
                  </a:lnTo>
                  <a:lnTo>
                    <a:pt x="1125" y="3140"/>
                  </a:lnTo>
                  <a:lnTo>
                    <a:pt x="1125" y="3140"/>
                  </a:lnTo>
                  <a:lnTo>
                    <a:pt x="1130" y="3140"/>
                  </a:lnTo>
                  <a:lnTo>
                    <a:pt x="1140" y="3135"/>
                  </a:lnTo>
                  <a:lnTo>
                    <a:pt x="1145" y="3140"/>
                  </a:lnTo>
                  <a:lnTo>
                    <a:pt x="1150" y="3150"/>
                  </a:lnTo>
                  <a:lnTo>
                    <a:pt x="1155" y="3165"/>
                  </a:lnTo>
                  <a:lnTo>
                    <a:pt x="1160" y="3196"/>
                  </a:lnTo>
                  <a:lnTo>
                    <a:pt x="1160" y="3196"/>
                  </a:lnTo>
                  <a:lnTo>
                    <a:pt x="1170" y="3201"/>
                  </a:lnTo>
                  <a:lnTo>
                    <a:pt x="1186" y="3201"/>
                  </a:lnTo>
                  <a:lnTo>
                    <a:pt x="1216" y="3196"/>
                  </a:lnTo>
                  <a:lnTo>
                    <a:pt x="1216" y="3196"/>
                  </a:lnTo>
                  <a:lnTo>
                    <a:pt x="1231" y="3196"/>
                  </a:lnTo>
                  <a:lnTo>
                    <a:pt x="1252" y="3196"/>
                  </a:lnTo>
                  <a:lnTo>
                    <a:pt x="1287" y="3201"/>
                  </a:lnTo>
                  <a:lnTo>
                    <a:pt x="1328" y="3211"/>
                  </a:lnTo>
                  <a:lnTo>
                    <a:pt x="1328" y="3211"/>
                  </a:lnTo>
                  <a:lnTo>
                    <a:pt x="1343" y="3211"/>
                  </a:lnTo>
                  <a:lnTo>
                    <a:pt x="1379" y="3211"/>
                  </a:lnTo>
                  <a:lnTo>
                    <a:pt x="1394" y="3211"/>
                  </a:lnTo>
                  <a:lnTo>
                    <a:pt x="1415" y="3201"/>
                  </a:lnTo>
                  <a:lnTo>
                    <a:pt x="1430" y="3191"/>
                  </a:lnTo>
                  <a:lnTo>
                    <a:pt x="1440" y="3180"/>
                  </a:lnTo>
                  <a:lnTo>
                    <a:pt x="1496" y="3226"/>
                  </a:lnTo>
                  <a:lnTo>
                    <a:pt x="1496" y="3226"/>
                  </a:lnTo>
                  <a:lnTo>
                    <a:pt x="1501" y="3216"/>
                  </a:lnTo>
                  <a:lnTo>
                    <a:pt x="1521" y="3201"/>
                  </a:lnTo>
                  <a:lnTo>
                    <a:pt x="1532" y="3191"/>
                  </a:lnTo>
                  <a:lnTo>
                    <a:pt x="1542" y="3191"/>
                  </a:lnTo>
                  <a:lnTo>
                    <a:pt x="1552" y="3196"/>
                  </a:lnTo>
                  <a:lnTo>
                    <a:pt x="1552" y="3211"/>
                  </a:lnTo>
                  <a:lnTo>
                    <a:pt x="1552" y="3211"/>
                  </a:lnTo>
                  <a:lnTo>
                    <a:pt x="1557" y="3236"/>
                  </a:lnTo>
                  <a:lnTo>
                    <a:pt x="1557" y="3226"/>
                  </a:lnTo>
                  <a:lnTo>
                    <a:pt x="1557" y="3226"/>
                  </a:lnTo>
                  <a:lnTo>
                    <a:pt x="1572" y="3241"/>
                  </a:lnTo>
                  <a:lnTo>
                    <a:pt x="1593" y="3252"/>
                  </a:lnTo>
                  <a:lnTo>
                    <a:pt x="1613" y="3267"/>
                  </a:lnTo>
                  <a:lnTo>
                    <a:pt x="1638" y="3272"/>
                  </a:lnTo>
                  <a:lnTo>
                    <a:pt x="1664" y="3272"/>
                  </a:lnTo>
                  <a:lnTo>
                    <a:pt x="1674" y="3267"/>
                  </a:lnTo>
                  <a:lnTo>
                    <a:pt x="1689" y="3257"/>
                  </a:lnTo>
                  <a:lnTo>
                    <a:pt x="1700" y="3247"/>
                  </a:lnTo>
                  <a:lnTo>
                    <a:pt x="1715" y="3231"/>
                  </a:lnTo>
                  <a:lnTo>
                    <a:pt x="1715" y="3231"/>
                  </a:lnTo>
                  <a:lnTo>
                    <a:pt x="1715" y="3226"/>
                  </a:lnTo>
                  <a:lnTo>
                    <a:pt x="1725" y="3226"/>
                  </a:lnTo>
                  <a:lnTo>
                    <a:pt x="1750" y="3231"/>
                  </a:lnTo>
                  <a:lnTo>
                    <a:pt x="1801" y="3252"/>
                  </a:lnTo>
                  <a:lnTo>
                    <a:pt x="1801" y="3252"/>
                  </a:lnTo>
                  <a:lnTo>
                    <a:pt x="1827" y="3262"/>
                  </a:lnTo>
                  <a:lnTo>
                    <a:pt x="1852" y="3267"/>
                  </a:lnTo>
                  <a:lnTo>
                    <a:pt x="1873" y="3272"/>
                  </a:lnTo>
                  <a:lnTo>
                    <a:pt x="1888" y="3267"/>
                  </a:lnTo>
                  <a:lnTo>
                    <a:pt x="1898" y="3262"/>
                  </a:lnTo>
                  <a:lnTo>
                    <a:pt x="1908" y="3257"/>
                  </a:lnTo>
                  <a:lnTo>
                    <a:pt x="1934" y="3236"/>
                  </a:lnTo>
                  <a:lnTo>
                    <a:pt x="1934" y="3236"/>
                  </a:lnTo>
                  <a:lnTo>
                    <a:pt x="1959" y="3221"/>
                  </a:lnTo>
                  <a:lnTo>
                    <a:pt x="1990" y="3211"/>
                  </a:lnTo>
                  <a:lnTo>
                    <a:pt x="2030" y="3206"/>
                  </a:lnTo>
                  <a:lnTo>
                    <a:pt x="2066" y="3155"/>
                  </a:lnTo>
                  <a:lnTo>
                    <a:pt x="2066" y="3155"/>
                  </a:lnTo>
                  <a:lnTo>
                    <a:pt x="2122" y="3191"/>
                  </a:lnTo>
                  <a:lnTo>
                    <a:pt x="2122" y="3191"/>
                  </a:lnTo>
                  <a:lnTo>
                    <a:pt x="2137" y="3206"/>
                  </a:lnTo>
                  <a:lnTo>
                    <a:pt x="2173" y="3231"/>
                  </a:lnTo>
                  <a:lnTo>
                    <a:pt x="2198" y="3241"/>
                  </a:lnTo>
                  <a:lnTo>
                    <a:pt x="2224" y="3247"/>
                  </a:lnTo>
                  <a:lnTo>
                    <a:pt x="2254" y="3247"/>
                  </a:lnTo>
                  <a:lnTo>
                    <a:pt x="2285" y="3241"/>
                  </a:lnTo>
                  <a:lnTo>
                    <a:pt x="2285" y="3241"/>
                  </a:lnTo>
                  <a:lnTo>
                    <a:pt x="2295" y="3241"/>
                  </a:lnTo>
                  <a:lnTo>
                    <a:pt x="2305" y="3247"/>
                  </a:lnTo>
                  <a:lnTo>
                    <a:pt x="2305" y="3252"/>
                  </a:lnTo>
                  <a:lnTo>
                    <a:pt x="2305" y="3257"/>
                  </a:lnTo>
                  <a:lnTo>
                    <a:pt x="2300" y="3267"/>
                  </a:lnTo>
                  <a:lnTo>
                    <a:pt x="2285" y="3277"/>
                  </a:lnTo>
                  <a:lnTo>
                    <a:pt x="2285" y="3277"/>
                  </a:lnTo>
                  <a:lnTo>
                    <a:pt x="2285" y="3282"/>
                  </a:lnTo>
                  <a:lnTo>
                    <a:pt x="2285" y="3292"/>
                  </a:lnTo>
                  <a:lnTo>
                    <a:pt x="2295" y="3297"/>
                  </a:lnTo>
                  <a:lnTo>
                    <a:pt x="2315" y="3297"/>
                  </a:lnTo>
                  <a:lnTo>
                    <a:pt x="2351" y="3338"/>
                  </a:lnTo>
                  <a:lnTo>
                    <a:pt x="2407" y="3353"/>
                  </a:lnTo>
                  <a:lnTo>
                    <a:pt x="2407" y="3353"/>
                  </a:lnTo>
                  <a:lnTo>
                    <a:pt x="2407" y="3358"/>
                  </a:lnTo>
                  <a:lnTo>
                    <a:pt x="2412" y="3374"/>
                  </a:lnTo>
                  <a:lnTo>
                    <a:pt x="2407" y="3399"/>
                  </a:lnTo>
                  <a:lnTo>
                    <a:pt x="2402" y="3414"/>
                  </a:lnTo>
                  <a:lnTo>
                    <a:pt x="2392" y="3430"/>
                  </a:lnTo>
                  <a:lnTo>
                    <a:pt x="2392" y="3430"/>
                  </a:lnTo>
                  <a:lnTo>
                    <a:pt x="2392" y="3435"/>
                  </a:lnTo>
                  <a:lnTo>
                    <a:pt x="2397" y="3450"/>
                  </a:lnTo>
                  <a:lnTo>
                    <a:pt x="2407" y="3470"/>
                  </a:lnTo>
                  <a:lnTo>
                    <a:pt x="2432" y="3496"/>
                  </a:lnTo>
                  <a:lnTo>
                    <a:pt x="2432" y="3496"/>
                  </a:lnTo>
                  <a:lnTo>
                    <a:pt x="2458" y="3516"/>
                  </a:lnTo>
                  <a:lnTo>
                    <a:pt x="2478" y="3526"/>
                  </a:lnTo>
                  <a:lnTo>
                    <a:pt x="2493" y="3516"/>
                  </a:lnTo>
                  <a:lnTo>
                    <a:pt x="2514" y="3501"/>
                  </a:lnTo>
                  <a:lnTo>
                    <a:pt x="2570" y="3542"/>
                  </a:lnTo>
                  <a:lnTo>
                    <a:pt x="2570" y="3542"/>
                  </a:lnTo>
                  <a:lnTo>
                    <a:pt x="2575" y="3526"/>
                  </a:lnTo>
                  <a:lnTo>
                    <a:pt x="2595" y="3506"/>
                  </a:lnTo>
                  <a:lnTo>
                    <a:pt x="2605" y="3501"/>
                  </a:lnTo>
                  <a:lnTo>
                    <a:pt x="2616" y="3496"/>
                  </a:lnTo>
                  <a:lnTo>
                    <a:pt x="2626" y="3496"/>
                  </a:lnTo>
                  <a:lnTo>
                    <a:pt x="2641" y="3511"/>
                  </a:lnTo>
                  <a:lnTo>
                    <a:pt x="2672" y="3516"/>
                  </a:lnTo>
                  <a:lnTo>
                    <a:pt x="2687" y="3526"/>
                  </a:lnTo>
                  <a:lnTo>
                    <a:pt x="2697" y="3547"/>
                  </a:lnTo>
                  <a:lnTo>
                    <a:pt x="2717" y="3562"/>
                  </a:lnTo>
                  <a:lnTo>
                    <a:pt x="2738" y="3557"/>
                  </a:lnTo>
                  <a:lnTo>
                    <a:pt x="2738" y="3496"/>
                  </a:lnTo>
                  <a:lnTo>
                    <a:pt x="2738" y="3496"/>
                  </a:lnTo>
                  <a:lnTo>
                    <a:pt x="2733" y="3481"/>
                  </a:lnTo>
                  <a:lnTo>
                    <a:pt x="2717" y="3450"/>
                  </a:lnTo>
                  <a:lnTo>
                    <a:pt x="2717" y="3435"/>
                  </a:lnTo>
                  <a:lnTo>
                    <a:pt x="2722" y="3425"/>
                  </a:lnTo>
                  <a:lnTo>
                    <a:pt x="2733" y="3414"/>
                  </a:lnTo>
                  <a:lnTo>
                    <a:pt x="2753" y="3414"/>
                  </a:lnTo>
                  <a:lnTo>
                    <a:pt x="2834" y="3491"/>
                  </a:lnTo>
                  <a:lnTo>
                    <a:pt x="2834" y="3491"/>
                  </a:lnTo>
                  <a:lnTo>
                    <a:pt x="2860" y="3496"/>
                  </a:lnTo>
                  <a:lnTo>
                    <a:pt x="2916" y="3496"/>
                  </a:lnTo>
                  <a:lnTo>
                    <a:pt x="2941" y="3496"/>
                  </a:lnTo>
                  <a:lnTo>
                    <a:pt x="2956" y="3486"/>
                  </a:lnTo>
                  <a:lnTo>
                    <a:pt x="2956" y="3481"/>
                  </a:lnTo>
                  <a:lnTo>
                    <a:pt x="2951" y="3470"/>
                  </a:lnTo>
                  <a:lnTo>
                    <a:pt x="2926" y="3450"/>
                  </a:lnTo>
                  <a:lnTo>
                    <a:pt x="2926" y="3450"/>
                  </a:lnTo>
                  <a:lnTo>
                    <a:pt x="2921" y="3409"/>
                  </a:lnTo>
                  <a:lnTo>
                    <a:pt x="2916" y="3374"/>
                  </a:lnTo>
                  <a:lnTo>
                    <a:pt x="2911" y="3358"/>
                  </a:lnTo>
                  <a:lnTo>
                    <a:pt x="2906" y="3348"/>
                  </a:lnTo>
                  <a:lnTo>
                    <a:pt x="2972" y="3364"/>
                  </a:lnTo>
                  <a:lnTo>
                    <a:pt x="2992" y="3353"/>
                  </a:lnTo>
                  <a:lnTo>
                    <a:pt x="2997" y="3292"/>
                  </a:lnTo>
                  <a:lnTo>
                    <a:pt x="3012" y="3292"/>
                  </a:lnTo>
                  <a:lnTo>
                    <a:pt x="3012" y="3292"/>
                  </a:lnTo>
                  <a:lnTo>
                    <a:pt x="3023" y="3303"/>
                  </a:lnTo>
                  <a:lnTo>
                    <a:pt x="3033" y="3313"/>
                  </a:lnTo>
                  <a:lnTo>
                    <a:pt x="3048" y="3318"/>
                  </a:lnTo>
                  <a:lnTo>
                    <a:pt x="3063" y="3323"/>
                  </a:lnTo>
                  <a:lnTo>
                    <a:pt x="3079" y="3323"/>
                  </a:lnTo>
                  <a:lnTo>
                    <a:pt x="3094" y="3308"/>
                  </a:lnTo>
                  <a:lnTo>
                    <a:pt x="3114" y="3282"/>
                  </a:lnTo>
                  <a:lnTo>
                    <a:pt x="3099" y="3196"/>
                  </a:lnTo>
                  <a:lnTo>
                    <a:pt x="3145" y="3196"/>
                  </a:lnTo>
                  <a:lnTo>
                    <a:pt x="3145" y="3170"/>
                  </a:lnTo>
                  <a:lnTo>
                    <a:pt x="3145" y="3170"/>
                  </a:lnTo>
                  <a:lnTo>
                    <a:pt x="3129" y="3155"/>
                  </a:lnTo>
                  <a:lnTo>
                    <a:pt x="3109" y="3119"/>
                  </a:lnTo>
                  <a:lnTo>
                    <a:pt x="3104" y="3099"/>
                  </a:lnTo>
                  <a:lnTo>
                    <a:pt x="3104" y="3084"/>
                  </a:lnTo>
                  <a:lnTo>
                    <a:pt x="3109" y="3079"/>
                  </a:lnTo>
                  <a:lnTo>
                    <a:pt x="3114" y="3074"/>
                  </a:lnTo>
                  <a:lnTo>
                    <a:pt x="3140" y="3063"/>
                  </a:lnTo>
                  <a:lnTo>
                    <a:pt x="3140" y="3063"/>
                  </a:lnTo>
                  <a:lnTo>
                    <a:pt x="3191" y="3063"/>
                  </a:lnTo>
                  <a:lnTo>
                    <a:pt x="3216" y="3058"/>
                  </a:lnTo>
                  <a:lnTo>
                    <a:pt x="3231" y="3053"/>
                  </a:lnTo>
                  <a:lnTo>
                    <a:pt x="3231" y="3048"/>
                  </a:lnTo>
                  <a:lnTo>
                    <a:pt x="3231" y="3048"/>
                  </a:lnTo>
                  <a:close/>
                </a:path>
              </a:pathLst>
            </a:custGeom>
            <a:solidFill>
              <a:srgbClr val="C9CACB"/>
            </a:solidFill>
            <a:ln w="1619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48" name="Freeform 8"/>
            <p:cNvSpPr>
              <a:spLocks/>
            </p:cNvSpPr>
            <p:nvPr/>
          </p:nvSpPr>
          <p:spPr bwMode="auto">
            <a:xfrm>
              <a:off x="1037" y="1929"/>
              <a:ext cx="3043" cy="407"/>
            </a:xfrm>
            <a:custGeom>
              <a:avLst/>
              <a:gdLst/>
              <a:ahLst/>
              <a:cxnLst>
                <a:cxn ang="0">
                  <a:pos x="5" y="183"/>
                </a:cxn>
                <a:cxn ang="0">
                  <a:pos x="50" y="198"/>
                </a:cxn>
                <a:cxn ang="0">
                  <a:pos x="183" y="162"/>
                </a:cxn>
                <a:cxn ang="0">
                  <a:pos x="213" y="112"/>
                </a:cxn>
                <a:cxn ang="0">
                  <a:pos x="274" y="71"/>
                </a:cxn>
                <a:cxn ang="0">
                  <a:pos x="361" y="91"/>
                </a:cxn>
                <a:cxn ang="0">
                  <a:pos x="615" y="193"/>
                </a:cxn>
                <a:cxn ang="0">
                  <a:pos x="661" y="213"/>
                </a:cxn>
                <a:cxn ang="0">
                  <a:pos x="758" y="208"/>
                </a:cxn>
                <a:cxn ang="0">
                  <a:pos x="1033" y="234"/>
                </a:cxn>
                <a:cxn ang="0">
                  <a:pos x="1185" y="254"/>
                </a:cxn>
                <a:cxn ang="0">
                  <a:pos x="1257" y="244"/>
                </a:cxn>
                <a:cxn ang="0">
                  <a:pos x="1338" y="254"/>
                </a:cxn>
                <a:cxn ang="0">
                  <a:pos x="1358" y="279"/>
                </a:cxn>
                <a:cxn ang="0">
                  <a:pos x="1384" y="315"/>
                </a:cxn>
                <a:cxn ang="0">
                  <a:pos x="1460" y="330"/>
                </a:cxn>
                <a:cxn ang="0">
                  <a:pos x="1547" y="335"/>
                </a:cxn>
                <a:cxn ang="0">
                  <a:pos x="1653" y="366"/>
                </a:cxn>
                <a:cxn ang="0">
                  <a:pos x="1725" y="386"/>
                </a:cxn>
                <a:cxn ang="0">
                  <a:pos x="1781" y="407"/>
                </a:cxn>
                <a:cxn ang="0">
                  <a:pos x="1852" y="402"/>
                </a:cxn>
                <a:cxn ang="0">
                  <a:pos x="1938" y="356"/>
                </a:cxn>
                <a:cxn ang="0">
                  <a:pos x="1959" y="320"/>
                </a:cxn>
                <a:cxn ang="0">
                  <a:pos x="2005" y="305"/>
                </a:cxn>
                <a:cxn ang="0">
                  <a:pos x="2045" y="315"/>
                </a:cxn>
                <a:cxn ang="0">
                  <a:pos x="2106" y="330"/>
                </a:cxn>
                <a:cxn ang="0">
                  <a:pos x="2152" y="310"/>
                </a:cxn>
                <a:cxn ang="0">
                  <a:pos x="2172" y="279"/>
                </a:cxn>
                <a:cxn ang="0">
                  <a:pos x="2213" y="208"/>
                </a:cxn>
                <a:cxn ang="0">
                  <a:pos x="2269" y="198"/>
                </a:cxn>
                <a:cxn ang="0">
                  <a:pos x="2310" y="229"/>
                </a:cxn>
                <a:cxn ang="0">
                  <a:pos x="2386" y="259"/>
                </a:cxn>
                <a:cxn ang="0">
                  <a:pos x="2452" y="239"/>
                </a:cxn>
                <a:cxn ang="0">
                  <a:pos x="2488" y="213"/>
                </a:cxn>
                <a:cxn ang="0">
                  <a:pos x="2580" y="229"/>
                </a:cxn>
                <a:cxn ang="0">
                  <a:pos x="2636" y="203"/>
                </a:cxn>
                <a:cxn ang="0">
                  <a:pos x="2651" y="173"/>
                </a:cxn>
                <a:cxn ang="0">
                  <a:pos x="2788" y="122"/>
                </a:cxn>
                <a:cxn ang="0">
                  <a:pos x="2829" y="117"/>
                </a:cxn>
                <a:cxn ang="0">
                  <a:pos x="2859" y="91"/>
                </a:cxn>
                <a:cxn ang="0">
                  <a:pos x="2865" y="56"/>
                </a:cxn>
                <a:cxn ang="0">
                  <a:pos x="2905" y="61"/>
                </a:cxn>
                <a:cxn ang="0">
                  <a:pos x="2915" y="71"/>
                </a:cxn>
                <a:cxn ang="0">
                  <a:pos x="2946" y="66"/>
                </a:cxn>
                <a:cxn ang="0">
                  <a:pos x="2961" y="25"/>
                </a:cxn>
                <a:cxn ang="0">
                  <a:pos x="3007" y="0"/>
                </a:cxn>
                <a:cxn ang="0">
                  <a:pos x="3043" y="5"/>
                </a:cxn>
              </a:cxnLst>
              <a:rect l="0" t="0" r="r" b="b"/>
              <a:pathLst>
                <a:path w="3043" h="407">
                  <a:moveTo>
                    <a:pt x="0" y="178"/>
                  </a:moveTo>
                  <a:lnTo>
                    <a:pt x="0" y="178"/>
                  </a:lnTo>
                  <a:lnTo>
                    <a:pt x="5" y="183"/>
                  </a:lnTo>
                  <a:lnTo>
                    <a:pt x="15" y="193"/>
                  </a:lnTo>
                  <a:lnTo>
                    <a:pt x="30" y="198"/>
                  </a:lnTo>
                  <a:lnTo>
                    <a:pt x="50" y="198"/>
                  </a:lnTo>
                  <a:lnTo>
                    <a:pt x="86" y="198"/>
                  </a:lnTo>
                  <a:lnTo>
                    <a:pt x="127" y="183"/>
                  </a:lnTo>
                  <a:lnTo>
                    <a:pt x="183" y="162"/>
                  </a:lnTo>
                  <a:lnTo>
                    <a:pt x="183" y="162"/>
                  </a:lnTo>
                  <a:lnTo>
                    <a:pt x="188" y="147"/>
                  </a:lnTo>
                  <a:lnTo>
                    <a:pt x="213" y="112"/>
                  </a:lnTo>
                  <a:lnTo>
                    <a:pt x="234" y="96"/>
                  </a:lnTo>
                  <a:lnTo>
                    <a:pt x="254" y="81"/>
                  </a:lnTo>
                  <a:lnTo>
                    <a:pt x="274" y="71"/>
                  </a:lnTo>
                  <a:lnTo>
                    <a:pt x="295" y="71"/>
                  </a:lnTo>
                  <a:lnTo>
                    <a:pt x="295" y="71"/>
                  </a:lnTo>
                  <a:lnTo>
                    <a:pt x="361" y="91"/>
                  </a:lnTo>
                  <a:lnTo>
                    <a:pt x="458" y="122"/>
                  </a:lnTo>
                  <a:lnTo>
                    <a:pt x="549" y="162"/>
                  </a:lnTo>
                  <a:lnTo>
                    <a:pt x="615" y="193"/>
                  </a:lnTo>
                  <a:lnTo>
                    <a:pt x="615" y="193"/>
                  </a:lnTo>
                  <a:lnTo>
                    <a:pt x="641" y="208"/>
                  </a:lnTo>
                  <a:lnTo>
                    <a:pt x="661" y="213"/>
                  </a:lnTo>
                  <a:lnTo>
                    <a:pt x="707" y="218"/>
                  </a:lnTo>
                  <a:lnTo>
                    <a:pt x="743" y="213"/>
                  </a:lnTo>
                  <a:lnTo>
                    <a:pt x="758" y="208"/>
                  </a:lnTo>
                  <a:lnTo>
                    <a:pt x="921" y="239"/>
                  </a:lnTo>
                  <a:lnTo>
                    <a:pt x="921" y="239"/>
                  </a:lnTo>
                  <a:lnTo>
                    <a:pt x="1033" y="234"/>
                  </a:lnTo>
                  <a:lnTo>
                    <a:pt x="1124" y="239"/>
                  </a:lnTo>
                  <a:lnTo>
                    <a:pt x="1160" y="244"/>
                  </a:lnTo>
                  <a:lnTo>
                    <a:pt x="1185" y="254"/>
                  </a:lnTo>
                  <a:lnTo>
                    <a:pt x="1185" y="254"/>
                  </a:lnTo>
                  <a:lnTo>
                    <a:pt x="1206" y="249"/>
                  </a:lnTo>
                  <a:lnTo>
                    <a:pt x="1257" y="244"/>
                  </a:lnTo>
                  <a:lnTo>
                    <a:pt x="1287" y="244"/>
                  </a:lnTo>
                  <a:lnTo>
                    <a:pt x="1318" y="244"/>
                  </a:lnTo>
                  <a:lnTo>
                    <a:pt x="1338" y="254"/>
                  </a:lnTo>
                  <a:lnTo>
                    <a:pt x="1358" y="269"/>
                  </a:lnTo>
                  <a:lnTo>
                    <a:pt x="1358" y="269"/>
                  </a:lnTo>
                  <a:lnTo>
                    <a:pt x="1358" y="279"/>
                  </a:lnTo>
                  <a:lnTo>
                    <a:pt x="1363" y="290"/>
                  </a:lnTo>
                  <a:lnTo>
                    <a:pt x="1368" y="305"/>
                  </a:lnTo>
                  <a:lnTo>
                    <a:pt x="1384" y="315"/>
                  </a:lnTo>
                  <a:lnTo>
                    <a:pt x="1399" y="325"/>
                  </a:lnTo>
                  <a:lnTo>
                    <a:pt x="1424" y="330"/>
                  </a:lnTo>
                  <a:lnTo>
                    <a:pt x="1460" y="330"/>
                  </a:lnTo>
                  <a:lnTo>
                    <a:pt x="1460" y="330"/>
                  </a:lnTo>
                  <a:lnTo>
                    <a:pt x="1485" y="330"/>
                  </a:lnTo>
                  <a:lnTo>
                    <a:pt x="1547" y="335"/>
                  </a:lnTo>
                  <a:lnTo>
                    <a:pt x="1582" y="341"/>
                  </a:lnTo>
                  <a:lnTo>
                    <a:pt x="1618" y="351"/>
                  </a:lnTo>
                  <a:lnTo>
                    <a:pt x="1653" y="366"/>
                  </a:lnTo>
                  <a:lnTo>
                    <a:pt x="1684" y="381"/>
                  </a:lnTo>
                  <a:lnTo>
                    <a:pt x="1684" y="381"/>
                  </a:lnTo>
                  <a:lnTo>
                    <a:pt x="1725" y="386"/>
                  </a:lnTo>
                  <a:lnTo>
                    <a:pt x="1755" y="391"/>
                  </a:lnTo>
                  <a:lnTo>
                    <a:pt x="1770" y="402"/>
                  </a:lnTo>
                  <a:lnTo>
                    <a:pt x="1781" y="407"/>
                  </a:lnTo>
                  <a:lnTo>
                    <a:pt x="1781" y="407"/>
                  </a:lnTo>
                  <a:lnTo>
                    <a:pt x="1801" y="407"/>
                  </a:lnTo>
                  <a:lnTo>
                    <a:pt x="1852" y="402"/>
                  </a:lnTo>
                  <a:lnTo>
                    <a:pt x="1882" y="391"/>
                  </a:lnTo>
                  <a:lnTo>
                    <a:pt x="1913" y="376"/>
                  </a:lnTo>
                  <a:lnTo>
                    <a:pt x="1938" y="356"/>
                  </a:lnTo>
                  <a:lnTo>
                    <a:pt x="1954" y="325"/>
                  </a:lnTo>
                  <a:lnTo>
                    <a:pt x="1954" y="325"/>
                  </a:lnTo>
                  <a:lnTo>
                    <a:pt x="1959" y="320"/>
                  </a:lnTo>
                  <a:lnTo>
                    <a:pt x="1979" y="310"/>
                  </a:lnTo>
                  <a:lnTo>
                    <a:pt x="1989" y="305"/>
                  </a:lnTo>
                  <a:lnTo>
                    <a:pt x="2005" y="305"/>
                  </a:lnTo>
                  <a:lnTo>
                    <a:pt x="2025" y="305"/>
                  </a:lnTo>
                  <a:lnTo>
                    <a:pt x="2045" y="315"/>
                  </a:lnTo>
                  <a:lnTo>
                    <a:pt x="2045" y="315"/>
                  </a:lnTo>
                  <a:lnTo>
                    <a:pt x="2066" y="325"/>
                  </a:lnTo>
                  <a:lnTo>
                    <a:pt x="2086" y="330"/>
                  </a:lnTo>
                  <a:lnTo>
                    <a:pt x="2106" y="330"/>
                  </a:lnTo>
                  <a:lnTo>
                    <a:pt x="2122" y="330"/>
                  </a:lnTo>
                  <a:lnTo>
                    <a:pt x="2137" y="320"/>
                  </a:lnTo>
                  <a:lnTo>
                    <a:pt x="2152" y="310"/>
                  </a:lnTo>
                  <a:lnTo>
                    <a:pt x="2162" y="295"/>
                  </a:lnTo>
                  <a:lnTo>
                    <a:pt x="2172" y="279"/>
                  </a:lnTo>
                  <a:lnTo>
                    <a:pt x="2172" y="279"/>
                  </a:lnTo>
                  <a:lnTo>
                    <a:pt x="2188" y="244"/>
                  </a:lnTo>
                  <a:lnTo>
                    <a:pt x="2203" y="223"/>
                  </a:lnTo>
                  <a:lnTo>
                    <a:pt x="2213" y="208"/>
                  </a:lnTo>
                  <a:lnTo>
                    <a:pt x="2234" y="198"/>
                  </a:lnTo>
                  <a:lnTo>
                    <a:pt x="2249" y="198"/>
                  </a:lnTo>
                  <a:lnTo>
                    <a:pt x="2269" y="198"/>
                  </a:lnTo>
                  <a:lnTo>
                    <a:pt x="2290" y="213"/>
                  </a:lnTo>
                  <a:lnTo>
                    <a:pt x="2290" y="213"/>
                  </a:lnTo>
                  <a:lnTo>
                    <a:pt x="2310" y="229"/>
                  </a:lnTo>
                  <a:lnTo>
                    <a:pt x="2335" y="244"/>
                  </a:lnTo>
                  <a:lnTo>
                    <a:pt x="2361" y="254"/>
                  </a:lnTo>
                  <a:lnTo>
                    <a:pt x="2386" y="259"/>
                  </a:lnTo>
                  <a:lnTo>
                    <a:pt x="2412" y="259"/>
                  </a:lnTo>
                  <a:lnTo>
                    <a:pt x="2432" y="249"/>
                  </a:lnTo>
                  <a:lnTo>
                    <a:pt x="2452" y="239"/>
                  </a:lnTo>
                  <a:lnTo>
                    <a:pt x="2468" y="213"/>
                  </a:lnTo>
                  <a:lnTo>
                    <a:pt x="2468" y="213"/>
                  </a:lnTo>
                  <a:lnTo>
                    <a:pt x="2488" y="213"/>
                  </a:lnTo>
                  <a:lnTo>
                    <a:pt x="2544" y="223"/>
                  </a:lnTo>
                  <a:lnTo>
                    <a:pt x="2544" y="223"/>
                  </a:lnTo>
                  <a:lnTo>
                    <a:pt x="2580" y="229"/>
                  </a:lnTo>
                  <a:lnTo>
                    <a:pt x="2610" y="218"/>
                  </a:lnTo>
                  <a:lnTo>
                    <a:pt x="2625" y="213"/>
                  </a:lnTo>
                  <a:lnTo>
                    <a:pt x="2636" y="203"/>
                  </a:lnTo>
                  <a:lnTo>
                    <a:pt x="2646" y="188"/>
                  </a:lnTo>
                  <a:lnTo>
                    <a:pt x="2651" y="173"/>
                  </a:lnTo>
                  <a:lnTo>
                    <a:pt x="2651" y="173"/>
                  </a:lnTo>
                  <a:lnTo>
                    <a:pt x="2712" y="147"/>
                  </a:lnTo>
                  <a:lnTo>
                    <a:pt x="2763" y="132"/>
                  </a:lnTo>
                  <a:lnTo>
                    <a:pt x="2788" y="122"/>
                  </a:lnTo>
                  <a:lnTo>
                    <a:pt x="2814" y="122"/>
                  </a:lnTo>
                  <a:lnTo>
                    <a:pt x="2814" y="122"/>
                  </a:lnTo>
                  <a:lnTo>
                    <a:pt x="2829" y="117"/>
                  </a:lnTo>
                  <a:lnTo>
                    <a:pt x="2839" y="112"/>
                  </a:lnTo>
                  <a:lnTo>
                    <a:pt x="2849" y="101"/>
                  </a:lnTo>
                  <a:lnTo>
                    <a:pt x="2859" y="91"/>
                  </a:lnTo>
                  <a:lnTo>
                    <a:pt x="2865" y="66"/>
                  </a:lnTo>
                  <a:lnTo>
                    <a:pt x="2865" y="56"/>
                  </a:lnTo>
                  <a:lnTo>
                    <a:pt x="2865" y="56"/>
                  </a:lnTo>
                  <a:lnTo>
                    <a:pt x="2885" y="50"/>
                  </a:lnTo>
                  <a:lnTo>
                    <a:pt x="2900" y="56"/>
                  </a:lnTo>
                  <a:lnTo>
                    <a:pt x="2905" y="61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5" y="71"/>
                  </a:lnTo>
                  <a:lnTo>
                    <a:pt x="2926" y="76"/>
                  </a:lnTo>
                  <a:lnTo>
                    <a:pt x="2936" y="71"/>
                  </a:lnTo>
                  <a:lnTo>
                    <a:pt x="2946" y="66"/>
                  </a:lnTo>
                  <a:lnTo>
                    <a:pt x="2951" y="50"/>
                  </a:lnTo>
                  <a:lnTo>
                    <a:pt x="2961" y="25"/>
                  </a:lnTo>
                  <a:lnTo>
                    <a:pt x="2961" y="25"/>
                  </a:lnTo>
                  <a:lnTo>
                    <a:pt x="2971" y="20"/>
                  </a:lnTo>
                  <a:lnTo>
                    <a:pt x="2997" y="5"/>
                  </a:lnTo>
                  <a:lnTo>
                    <a:pt x="3007" y="0"/>
                  </a:lnTo>
                  <a:lnTo>
                    <a:pt x="3022" y="0"/>
                  </a:lnTo>
                  <a:lnTo>
                    <a:pt x="3032" y="0"/>
                  </a:lnTo>
                  <a:lnTo>
                    <a:pt x="3043" y="5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49" name="Freeform 9"/>
            <p:cNvSpPr>
              <a:spLocks/>
            </p:cNvSpPr>
            <p:nvPr/>
          </p:nvSpPr>
          <p:spPr bwMode="auto">
            <a:xfrm>
              <a:off x="3321" y="2188"/>
              <a:ext cx="321" cy="524"/>
            </a:xfrm>
            <a:custGeom>
              <a:avLst/>
              <a:gdLst/>
              <a:ahLst/>
              <a:cxnLst>
                <a:cxn ang="0">
                  <a:pos x="321" y="524"/>
                </a:cxn>
                <a:cxn ang="0">
                  <a:pos x="321" y="524"/>
                </a:cxn>
                <a:cxn ang="0">
                  <a:pos x="316" y="514"/>
                </a:cxn>
                <a:cxn ang="0">
                  <a:pos x="301" y="494"/>
                </a:cxn>
                <a:cxn ang="0">
                  <a:pos x="290" y="489"/>
                </a:cxn>
                <a:cxn ang="0">
                  <a:pos x="280" y="484"/>
                </a:cxn>
                <a:cxn ang="0">
                  <a:pos x="270" y="484"/>
                </a:cxn>
                <a:cxn ang="0">
                  <a:pos x="260" y="494"/>
                </a:cxn>
                <a:cxn ang="0">
                  <a:pos x="260" y="494"/>
                </a:cxn>
                <a:cxn ang="0">
                  <a:pos x="255" y="494"/>
                </a:cxn>
                <a:cxn ang="0">
                  <a:pos x="240" y="494"/>
                </a:cxn>
                <a:cxn ang="0">
                  <a:pos x="224" y="489"/>
                </a:cxn>
                <a:cxn ang="0">
                  <a:pos x="209" y="468"/>
                </a:cxn>
                <a:cxn ang="0">
                  <a:pos x="209" y="468"/>
                </a:cxn>
                <a:cxn ang="0">
                  <a:pos x="194" y="438"/>
                </a:cxn>
                <a:cxn ang="0">
                  <a:pos x="173" y="407"/>
                </a:cxn>
                <a:cxn ang="0">
                  <a:pos x="163" y="392"/>
                </a:cxn>
                <a:cxn ang="0">
                  <a:pos x="148" y="387"/>
                </a:cxn>
                <a:cxn ang="0">
                  <a:pos x="128" y="382"/>
                </a:cxn>
                <a:cxn ang="0">
                  <a:pos x="102" y="387"/>
                </a:cxn>
                <a:cxn ang="0">
                  <a:pos x="97" y="351"/>
                </a:cxn>
                <a:cxn ang="0">
                  <a:pos x="97" y="351"/>
                </a:cxn>
                <a:cxn ang="0">
                  <a:pos x="77" y="331"/>
                </a:cxn>
                <a:cxn ang="0">
                  <a:pos x="51" y="321"/>
                </a:cxn>
                <a:cxn ang="0">
                  <a:pos x="21" y="316"/>
                </a:cxn>
                <a:cxn ang="0">
                  <a:pos x="21" y="316"/>
                </a:cxn>
                <a:cxn ang="0">
                  <a:pos x="11" y="316"/>
                </a:cxn>
                <a:cxn ang="0">
                  <a:pos x="0" y="305"/>
                </a:cxn>
                <a:cxn ang="0">
                  <a:pos x="0" y="290"/>
                </a:cxn>
                <a:cxn ang="0">
                  <a:pos x="0" y="270"/>
                </a:cxn>
                <a:cxn ang="0">
                  <a:pos x="16" y="234"/>
                </a:cxn>
                <a:cxn ang="0">
                  <a:pos x="36" y="193"/>
                </a:cxn>
                <a:cxn ang="0">
                  <a:pos x="36" y="193"/>
                </a:cxn>
                <a:cxn ang="0">
                  <a:pos x="51" y="168"/>
                </a:cxn>
                <a:cxn ang="0">
                  <a:pos x="56" y="148"/>
                </a:cxn>
                <a:cxn ang="0">
                  <a:pos x="62" y="127"/>
                </a:cxn>
                <a:cxn ang="0">
                  <a:pos x="112" y="0"/>
                </a:cxn>
              </a:cxnLst>
              <a:rect l="0" t="0" r="r" b="b"/>
              <a:pathLst>
                <a:path w="321" h="524">
                  <a:moveTo>
                    <a:pt x="321" y="524"/>
                  </a:moveTo>
                  <a:lnTo>
                    <a:pt x="321" y="524"/>
                  </a:lnTo>
                  <a:lnTo>
                    <a:pt x="316" y="514"/>
                  </a:lnTo>
                  <a:lnTo>
                    <a:pt x="301" y="494"/>
                  </a:lnTo>
                  <a:lnTo>
                    <a:pt x="290" y="489"/>
                  </a:lnTo>
                  <a:lnTo>
                    <a:pt x="280" y="484"/>
                  </a:lnTo>
                  <a:lnTo>
                    <a:pt x="270" y="48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5" y="494"/>
                  </a:lnTo>
                  <a:lnTo>
                    <a:pt x="240" y="494"/>
                  </a:lnTo>
                  <a:lnTo>
                    <a:pt x="224" y="489"/>
                  </a:lnTo>
                  <a:lnTo>
                    <a:pt x="209" y="468"/>
                  </a:lnTo>
                  <a:lnTo>
                    <a:pt x="209" y="468"/>
                  </a:lnTo>
                  <a:lnTo>
                    <a:pt x="194" y="438"/>
                  </a:lnTo>
                  <a:lnTo>
                    <a:pt x="173" y="407"/>
                  </a:lnTo>
                  <a:lnTo>
                    <a:pt x="163" y="392"/>
                  </a:lnTo>
                  <a:lnTo>
                    <a:pt x="148" y="387"/>
                  </a:lnTo>
                  <a:lnTo>
                    <a:pt x="128" y="382"/>
                  </a:lnTo>
                  <a:lnTo>
                    <a:pt x="102" y="387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77" y="331"/>
                  </a:lnTo>
                  <a:lnTo>
                    <a:pt x="51" y="321"/>
                  </a:lnTo>
                  <a:lnTo>
                    <a:pt x="21" y="316"/>
                  </a:lnTo>
                  <a:lnTo>
                    <a:pt x="21" y="316"/>
                  </a:lnTo>
                  <a:lnTo>
                    <a:pt x="11" y="316"/>
                  </a:lnTo>
                  <a:lnTo>
                    <a:pt x="0" y="305"/>
                  </a:lnTo>
                  <a:lnTo>
                    <a:pt x="0" y="290"/>
                  </a:lnTo>
                  <a:lnTo>
                    <a:pt x="0" y="270"/>
                  </a:lnTo>
                  <a:lnTo>
                    <a:pt x="16" y="234"/>
                  </a:lnTo>
                  <a:lnTo>
                    <a:pt x="36" y="193"/>
                  </a:lnTo>
                  <a:lnTo>
                    <a:pt x="36" y="193"/>
                  </a:lnTo>
                  <a:lnTo>
                    <a:pt x="51" y="168"/>
                  </a:lnTo>
                  <a:lnTo>
                    <a:pt x="56" y="148"/>
                  </a:lnTo>
                  <a:lnTo>
                    <a:pt x="62" y="127"/>
                  </a:lnTo>
                  <a:lnTo>
                    <a:pt x="112" y="0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0" name="Freeform 10"/>
            <p:cNvSpPr>
              <a:spLocks/>
            </p:cNvSpPr>
            <p:nvPr/>
          </p:nvSpPr>
          <p:spPr bwMode="auto">
            <a:xfrm>
              <a:off x="3500" y="560"/>
              <a:ext cx="1287" cy="1867"/>
            </a:xfrm>
            <a:custGeom>
              <a:avLst/>
              <a:gdLst/>
              <a:ahLst/>
              <a:cxnLst>
                <a:cxn ang="0">
                  <a:pos x="137" y="66"/>
                </a:cxn>
                <a:cxn ang="0">
                  <a:pos x="310" y="96"/>
                </a:cxn>
                <a:cxn ang="0">
                  <a:pos x="335" y="96"/>
                </a:cxn>
                <a:cxn ang="0">
                  <a:pos x="356" y="117"/>
                </a:cxn>
                <a:cxn ang="0">
                  <a:pos x="335" y="152"/>
                </a:cxn>
                <a:cxn ang="0">
                  <a:pos x="330" y="193"/>
                </a:cxn>
                <a:cxn ang="0">
                  <a:pos x="376" y="259"/>
                </a:cxn>
                <a:cxn ang="0">
                  <a:pos x="437" y="290"/>
                </a:cxn>
                <a:cxn ang="0">
                  <a:pos x="503" y="290"/>
                </a:cxn>
                <a:cxn ang="0">
                  <a:pos x="554" y="285"/>
                </a:cxn>
                <a:cxn ang="0">
                  <a:pos x="585" y="336"/>
                </a:cxn>
                <a:cxn ang="0">
                  <a:pos x="590" y="407"/>
                </a:cxn>
                <a:cxn ang="0">
                  <a:pos x="569" y="442"/>
                </a:cxn>
                <a:cxn ang="0">
                  <a:pos x="539" y="570"/>
                </a:cxn>
                <a:cxn ang="0">
                  <a:pos x="564" y="641"/>
                </a:cxn>
                <a:cxn ang="0">
                  <a:pos x="585" y="661"/>
                </a:cxn>
                <a:cxn ang="0">
                  <a:pos x="569" y="682"/>
                </a:cxn>
                <a:cxn ang="0">
                  <a:pos x="524" y="677"/>
                </a:cxn>
                <a:cxn ang="0">
                  <a:pos x="478" y="692"/>
                </a:cxn>
                <a:cxn ang="0">
                  <a:pos x="478" y="722"/>
                </a:cxn>
                <a:cxn ang="0">
                  <a:pos x="524" y="819"/>
                </a:cxn>
                <a:cxn ang="0">
                  <a:pos x="529" y="895"/>
                </a:cxn>
                <a:cxn ang="0">
                  <a:pos x="514" y="911"/>
                </a:cxn>
                <a:cxn ang="0">
                  <a:pos x="514" y="946"/>
                </a:cxn>
                <a:cxn ang="0">
                  <a:pos x="503" y="1012"/>
                </a:cxn>
                <a:cxn ang="0">
                  <a:pos x="473" y="1028"/>
                </a:cxn>
                <a:cxn ang="0">
                  <a:pos x="447" y="1079"/>
                </a:cxn>
                <a:cxn ang="0">
                  <a:pos x="447" y="1129"/>
                </a:cxn>
                <a:cxn ang="0">
                  <a:pos x="493" y="1170"/>
                </a:cxn>
                <a:cxn ang="0">
                  <a:pos x="514" y="1241"/>
                </a:cxn>
                <a:cxn ang="0">
                  <a:pos x="524" y="1287"/>
                </a:cxn>
                <a:cxn ang="0">
                  <a:pos x="590" y="1389"/>
                </a:cxn>
                <a:cxn ang="0">
                  <a:pos x="595" y="1425"/>
                </a:cxn>
                <a:cxn ang="0">
                  <a:pos x="585" y="1475"/>
                </a:cxn>
                <a:cxn ang="0">
                  <a:pos x="585" y="1516"/>
                </a:cxn>
                <a:cxn ang="0">
                  <a:pos x="646" y="1592"/>
                </a:cxn>
                <a:cxn ang="0">
                  <a:pos x="763" y="1674"/>
                </a:cxn>
                <a:cxn ang="0">
                  <a:pos x="834" y="1694"/>
                </a:cxn>
                <a:cxn ang="0">
                  <a:pos x="956" y="1694"/>
                </a:cxn>
                <a:cxn ang="0">
                  <a:pos x="992" y="1674"/>
                </a:cxn>
                <a:cxn ang="0">
                  <a:pos x="1068" y="1679"/>
                </a:cxn>
                <a:cxn ang="0">
                  <a:pos x="1145" y="1710"/>
                </a:cxn>
                <a:cxn ang="0">
                  <a:pos x="1221" y="1710"/>
                </a:cxn>
                <a:cxn ang="0">
                  <a:pos x="1287" y="1735"/>
                </a:cxn>
              </a:cxnLst>
              <a:rect l="0" t="0" r="r" b="b"/>
              <a:pathLst>
                <a:path w="1287" h="1867">
                  <a:moveTo>
                    <a:pt x="0" y="0"/>
                  </a:moveTo>
                  <a:lnTo>
                    <a:pt x="0" y="0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259" y="86"/>
                  </a:lnTo>
                  <a:lnTo>
                    <a:pt x="310" y="96"/>
                  </a:lnTo>
                  <a:lnTo>
                    <a:pt x="325" y="96"/>
                  </a:lnTo>
                  <a:lnTo>
                    <a:pt x="325" y="96"/>
                  </a:lnTo>
                  <a:lnTo>
                    <a:pt x="335" y="96"/>
                  </a:lnTo>
                  <a:lnTo>
                    <a:pt x="351" y="101"/>
                  </a:lnTo>
                  <a:lnTo>
                    <a:pt x="356" y="107"/>
                  </a:lnTo>
                  <a:lnTo>
                    <a:pt x="356" y="117"/>
                  </a:lnTo>
                  <a:lnTo>
                    <a:pt x="351" y="132"/>
                  </a:lnTo>
                  <a:lnTo>
                    <a:pt x="335" y="152"/>
                  </a:lnTo>
                  <a:lnTo>
                    <a:pt x="335" y="152"/>
                  </a:lnTo>
                  <a:lnTo>
                    <a:pt x="330" y="163"/>
                  </a:lnTo>
                  <a:lnTo>
                    <a:pt x="330" y="173"/>
                  </a:lnTo>
                  <a:lnTo>
                    <a:pt x="330" y="193"/>
                  </a:lnTo>
                  <a:lnTo>
                    <a:pt x="340" y="213"/>
                  </a:lnTo>
                  <a:lnTo>
                    <a:pt x="351" y="234"/>
                  </a:lnTo>
                  <a:lnTo>
                    <a:pt x="376" y="259"/>
                  </a:lnTo>
                  <a:lnTo>
                    <a:pt x="412" y="285"/>
                  </a:lnTo>
                  <a:lnTo>
                    <a:pt x="412" y="285"/>
                  </a:lnTo>
                  <a:lnTo>
                    <a:pt x="437" y="290"/>
                  </a:lnTo>
                  <a:lnTo>
                    <a:pt x="468" y="295"/>
                  </a:lnTo>
                  <a:lnTo>
                    <a:pt x="503" y="290"/>
                  </a:lnTo>
                  <a:lnTo>
                    <a:pt x="503" y="290"/>
                  </a:lnTo>
                  <a:lnTo>
                    <a:pt x="514" y="285"/>
                  </a:lnTo>
                  <a:lnTo>
                    <a:pt x="539" y="280"/>
                  </a:lnTo>
                  <a:lnTo>
                    <a:pt x="554" y="285"/>
                  </a:lnTo>
                  <a:lnTo>
                    <a:pt x="564" y="295"/>
                  </a:lnTo>
                  <a:lnTo>
                    <a:pt x="575" y="310"/>
                  </a:lnTo>
                  <a:lnTo>
                    <a:pt x="585" y="336"/>
                  </a:lnTo>
                  <a:lnTo>
                    <a:pt x="585" y="336"/>
                  </a:lnTo>
                  <a:lnTo>
                    <a:pt x="590" y="381"/>
                  </a:lnTo>
                  <a:lnTo>
                    <a:pt x="590" y="407"/>
                  </a:lnTo>
                  <a:lnTo>
                    <a:pt x="585" y="422"/>
                  </a:lnTo>
                  <a:lnTo>
                    <a:pt x="569" y="442"/>
                  </a:lnTo>
                  <a:lnTo>
                    <a:pt x="569" y="442"/>
                  </a:lnTo>
                  <a:lnTo>
                    <a:pt x="554" y="478"/>
                  </a:lnTo>
                  <a:lnTo>
                    <a:pt x="544" y="539"/>
                  </a:lnTo>
                  <a:lnTo>
                    <a:pt x="539" y="570"/>
                  </a:lnTo>
                  <a:lnTo>
                    <a:pt x="544" y="600"/>
                  </a:lnTo>
                  <a:lnTo>
                    <a:pt x="549" y="621"/>
                  </a:lnTo>
                  <a:lnTo>
                    <a:pt x="564" y="641"/>
                  </a:lnTo>
                  <a:lnTo>
                    <a:pt x="564" y="641"/>
                  </a:lnTo>
                  <a:lnTo>
                    <a:pt x="580" y="651"/>
                  </a:lnTo>
                  <a:lnTo>
                    <a:pt x="585" y="661"/>
                  </a:lnTo>
                  <a:lnTo>
                    <a:pt x="585" y="671"/>
                  </a:lnTo>
                  <a:lnTo>
                    <a:pt x="585" y="677"/>
                  </a:lnTo>
                  <a:lnTo>
                    <a:pt x="569" y="682"/>
                  </a:lnTo>
                  <a:lnTo>
                    <a:pt x="549" y="682"/>
                  </a:lnTo>
                  <a:lnTo>
                    <a:pt x="549" y="682"/>
                  </a:lnTo>
                  <a:lnTo>
                    <a:pt x="524" y="677"/>
                  </a:lnTo>
                  <a:lnTo>
                    <a:pt x="498" y="682"/>
                  </a:lnTo>
                  <a:lnTo>
                    <a:pt x="488" y="682"/>
                  </a:lnTo>
                  <a:lnTo>
                    <a:pt x="478" y="692"/>
                  </a:lnTo>
                  <a:lnTo>
                    <a:pt x="478" y="702"/>
                  </a:lnTo>
                  <a:lnTo>
                    <a:pt x="478" y="722"/>
                  </a:lnTo>
                  <a:lnTo>
                    <a:pt x="478" y="722"/>
                  </a:lnTo>
                  <a:lnTo>
                    <a:pt x="488" y="743"/>
                  </a:lnTo>
                  <a:lnTo>
                    <a:pt x="498" y="768"/>
                  </a:lnTo>
                  <a:lnTo>
                    <a:pt x="524" y="819"/>
                  </a:lnTo>
                  <a:lnTo>
                    <a:pt x="529" y="844"/>
                  </a:lnTo>
                  <a:lnTo>
                    <a:pt x="534" y="870"/>
                  </a:lnTo>
                  <a:lnTo>
                    <a:pt x="529" y="895"/>
                  </a:lnTo>
                  <a:lnTo>
                    <a:pt x="519" y="916"/>
                  </a:lnTo>
                  <a:lnTo>
                    <a:pt x="519" y="916"/>
                  </a:lnTo>
                  <a:lnTo>
                    <a:pt x="514" y="911"/>
                  </a:lnTo>
                  <a:lnTo>
                    <a:pt x="514" y="921"/>
                  </a:lnTo>
                  <a:lnTo>
                    <a:pt x="514" y="946"/>
                  </a:lnTo>
                  <a:lnTo>
                    <a:pt x="514" y="946"/>
                  </a:lnTo>
                  <a:lnTo>
                    <a:pt x="519" y="982"/>
                  </a:lnTo>
                  <a:lnTo>
                    <a:pt x="514" y="1002"/>
                  </a:lnTo>
                  <a:lnTo>
                    <a:pt x="503" y="1012"/>
                  </a:lnTo>
                  <a:lnTo>
                    <a:pt x="488" y="1023"/>
                  </a:lnTo>
                  <a:lnTo>
                    <a:pt x="488" y="1023"/>
                  </a:lnTo>
                  <a:lnTo>
                    <a:pt x="473" y="1028"/>
                  </a:lnTo>
                  <a:lnTo>
                    <a:pt x="458" y="1043"/>
                  </a:lnTo>
                  <a:lnTo>
                    <a:pt x="452" y="1058"/>
                  </a:lnTo>
                  <a:lnTo>
                    <a:pt x="447" y="1079"/>
                  </a:lnTo>
                  <a:lnTo>
                    <a:pt x="447" y="1079"/>
                  </a:lnTo>
                  <a:lnTo>
                    <a:pt x="442" y="1114"/>
                  </a:lnTo>
                  <a:lnTo>
                    <a:pt x="447" y="1129"/>
                  </a:lnTo>
                  <a:lnTo>
                    <a:pt x="468" y="1145"/>
                  </a:lnTo>
                  <a:lnTo>
                    <a:pt x="468" y="1145"/>
                  </a:lnTo>
                  <a:lnTo>
                    <a:pt x="493" y="1170"/>
                  </a:lnTo>
                  <a:lnTo>
                    <a:pt x="508" y="1196"/>
                  </a:lnTo>
                  <a:lnTo>
                    <a:pt x="514" y="1221"/>
                  </a:lnTo>
                  <a:lnTo>
                    <a:pt x="514" y="1241"/>
                  </a:lnTo>
                  <a:lnTo>
                    <a:pt x="514" y="1241"/>
                  </a:lnTo>
                  <a:lnTo>
                    <a:pt x="514" y="1262"/>
                  </a:lnTo>
                  <a:lnTo>
                    <a:pt x="524" y="1287"/>
                  </a:lnTo>
                  <a:lnTo>
                    <a:pt x="539" y="1308"/>
                  </a:lnTo>
                  <a:lnTo>
                    <a:pt x="564" y="1323"/>
                  </a:lnTo>
                  <a:lnTo>
                    <a:pt x="590" y="1389"/>
                  </a:lnTo>
                  <a:lnTo>
                    <a:pt x="590" y="1389"/>
                  </a:lnTo>
                  <a:lnTo>
                    <a:pt x="595" y="1404"/>
                  </a:lnTo>
                  <a:lnTo>
                    <a:pt x="595" y="1425"/>
                  </a:lnTo>
                  <a:lnTo>
                    <a:pt x="595" y="1450"/>
                  </a:lnTo>
                  <a:lnTo>
                    <a:pt x="595" y="1450"/>
                  </a:lnTo>
                  <a:lnTo>
                    <a:pt x="585" y="1475"/>
                  </a:lnTo>
                  <a:lnTo>
                    <a:pt x="580" y="1496"/>
                  </a:lnTo>
                  <a:lnTo>
                    <a:pt x="580" y="1506"/>
                  </a:lnTo>
                  <a:lnTo>
                    <a:pt x="585" y="1516"/>
                  </a:lnTo>
                  <a:lnTo>
                    <a:pt x="610" y="1552"/>
                  </a:lnTo>
                  <a:lnTo>
                    <a:pt x="610" y="1552"/>
                  </a:lnTo>
                  <a:lnTo>
                    <a:pt x="646" y="1592"/>
                  </a:lnTo>
                  <a:lnTo>
                    <a:pt x="687" y="1628"/>
                  </a:lnTo>
                  <a:lnTo>
                    <a:pt x="727" y="1654"/>
                  </a:lnTo>
                  <a:lnTo>
                    <a:pt x="763" y="1674"/>
                  </a:lnTo>
                  <a:lnTo>
                    <a:pt x="763" y="1674"/>
                  </a:lnTo>
                  <a:lnTo>
                    <a:pt x="834" y="1694"/>
                  </a:lnTo>
                  <a:lnTo>
                    <a:pt x="834" y="1694"/>
                  </a:lnTo>
                  <a:lnTo>
                    <a:pt x="890" y="1699"/>
                  </a:lnTo>
                  <a:lnTo>
                    <a:pt x="936" y="1699"/>
                  </a:lnTo>
                  <a:lnTo>
                    <a:pt x="956" y="1694"/>
                  </a:lnTo>
                  <a:lnTo>
                    <a:pt x="966" y="1689"/>
                  </a:lnTo>
                  <a:lnTo>
                    <a:pt x="966" y="1689"/>
                  </a:lnTo>
                  <a:lnTo>
                    <a:pt x="992" y="1674"/>
                  </a:lnTo>
                  <a:lnTo>
                    <a:pt x="1017" y="1669"/>
                  </a:lnTo>
                  <a:lnTo>
                    <a:pt x="1048" y="1674"/>
                  </a:lnTo>
                  <a:lnTo>
                    <a:pt x="1068" y="1679"/>
                  </a:lnTo>
                  <a:lnTo>
                    <a:pt x="1068" y="1679"/>
                  </a:lnTo>
                  <a:lnTo>
                    <a:pt x="1099" y="1694"/>
                  </a:lnTo>
                  <a:lnTo>
                    <a:pt x="1145" y="1710"/>
                  </a:lnTo>
                  <a:lnTo>
                    <a:pt x="1170" y="1715"/>
                  </a:lnTo>
                  <a:lnTo>
                    <a:pt x="1195" y="1715"/>
                  </a:lnTo>
                  <a:lnTo>
                    <a:pt x="1221" y="1710"/>
                  </a:lnTo>
                  <a:lnTo>
                    <a:pt x="1246" y="1699"/>
                  </a:lnTo>
                  <a:lnTo>
                    <a:pt x="1277" y="1725"/>
                  </a:lnTo>
                  <a:lnTo>
                    <a:pt x="1287" y="1735"/>
                  </a:lnTo>
                  <a:lnTo>
                    <a:pt x="1287" y="1867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1" name="Freeform 11"/>
            <p:cNvSpPr>
              <a:spLocks/>
            </p:cNvSpPr>
            <p:nvPr/>
          </p:nvSpPr>
          <p:spPr bwMode="auto">
            <a:xfrm>
              <a:off x="3321" y="1923"/>
              <a:ext cx="1868" cy="1369"/>
            </a:xfrm>
            <a:custGeom>
              <a:avLst/>
              <a:gdLst/>
              <a:ahLst/>
              <a:cxnLst>
                <a:cxn ang="0">
                  <a:pos x="1766" y="794"/>
                </a:cxn>
                <a:cxn ang="0">
                  <a:pos x="1700" y="794"/>
                </a:cxn>
                <a:cxn ang="0">
                  <a:pos x="1614" y="815"/>
                </a:cxn>
                <a:cxn ang="0">
                  <a:pos x="1593" y="749"/>
                </a:cxn>
                <a:cxn ang="0">
                  <a:pos x="1446" y="555"/>
                </a:cxn>
                <a:cxn ang="0">
                  <a:pos x="1471" y="504"/>
                </a:cxn>
                <a:cxn ang="0">
                  <a:pos x="1425" y="336"/>
                </a:cxn>
                <a:cxn ang="0">
                  <a:pos x="1278" y="331"/>
                </a:cxn>
                <a:cxn ang="0">
                  <a:pos x="1171" y="311"/>
                </a:cxn>
                <a:cxn ang="0">
                  <a:pos x="1069" y="336"/>
                </a:cxn>
                <a:cxn ang="0">
                  <a:pos x="906" y="291"/>
                </a:cxn>
                <a:cxn ang="0">
                  <a:pos x="764" y="153"/>
                </a:cxn>
                <a:cxn ang="0">
                  <a:pos x="774" y="87"/>
                </a:cxn>
                <a:cxn ang="0">
                  <a:pos x="759" y="11"/>
                </a:cxn>
                <a:cxn ang="0">
                  <a:pos x="687" y="26"/>
                </a:cxn>
                <a:cxn ang="0">
                  <a:pos x="652" y="77"/>
                </a:cxn>
                <a:cxn ang="0">
                  <a:pos x="621" y="67"/>
                </a:cxn>
                <a:cxn ang="0">
                  <a:pos x="581" y="72"/>
                </a:cxn>
                <a:cxn ang="0">
                  <a:pos x="530" y="128"/>
                </a:cxn>
                <a:cxn ang="0">
                  <a:pos x="367" y="179"/>
                </a:cxn>
                <a:cxn ang="0">
                  <a:pos x="326" y="224"/>
                </a:cxn>
                <a:cxn ang="0">
                  <a:pos x="184" y="219"/>
                </a:cxn>
                <a:cxn ang="0">
                  <a:pos x="112" y="265"/>
                </a:cxn>
                <a:cxn ang="0">
                  <a:pos x="36" y="458"/>
                </a:cxn>
                <a:cxn ang="0">
                  <a:pos x="0" y="570"/>
                </a:cxn>
                <a:cxn ang="0">
                  <a:pos x="77" y="596"/>
                </a:cxn>
                <a:cxn ang="0">
                  <a:pos x="148" y="652"/>
                </a:cxn>
                <a:cxn ang="0">
                  <a:pos x="209" y="733"/>
                </a:cxn>
                <a:cxn ang="0">
                  <a:pos x="260" y="759"/>
                </a:cxn>
                <a:cxn ang="0">
                  <a:pos x="316" y="779"/>
                </a:cxn>
                <a:cxn ang="0">
                  <a:pos x="346" y="759"/>
                </a:cxn>
                <a:cxn ang="0">
                  <a:pos x="382" y="789"/>
                </a:cxn>
                <a:cxn ang="0">
                  <a:pos x="464" y="789"/>
                </a:cxn>
                <a:cxn ang="0">
                  <a:pos x="560" y="794"/>
                </a:cxn>
                <a:cxn ang="0">
                  <a:pos x="575" y="855"/>
                </a:cxn>
                <a:cxn ang="0">
                  <a:pos x="631" y="942"/>
                </a:cxn>
                <a:cxn ang="0">
                  <a:pos x="687" y="1039"/>
                </a:cxn>
                <a:cxn ang="0">
                  <a:pos x="825" y="1201"/>
                </a:cxn>
                <a:cxn ang="0">
                  <a:pos x="876" y="1201"/>
                </a:cxn>
                <a:cxn ang="0">
                  <a:pos x="927" y="1212"/>
                </a:cxn>
                <a:cxn ang="0">
                  <a:pos x="988" y="1283"/>
                </a:cxn>
                <a:cxn ang="0">
                  <a:pos x="1130" y="1303"/>
                </a:cxn>
                <a:cxn ang="0">
                  <a:pos x="1156" y="1273"/>
                </a:cxn>
                <a:cxn ang="0">
                  <a:pos x="1171" y="1196"/>
                </a:cxn>
                <a:cxn ang="0">
                  <a:pos x="1247" y="1217"/>
                </a:cxn>
                <a:cxn ang="0">
                  <a:pos x="1324" y="1349"/>
                </a:cxn>
                <a:cxn ang="0">
                  <a:pos x="1344" y="1303"/>
                </a:cxn>
                <a:cxn ang="0">
                  <a:pos x="1517" y="1339"/>
                </a:cxn>
                <a:cxn ang="0">
                  <a:pos x="1634" y="1298"/>
                </a:cxn>
                <a:cxn ang="0">
                  <a:pos x="1695" y="1191"/>
                </a:cxn>
                <a:cxn ang="0">
                  <a:pos x="1644" y="1161"/>
                </a:cxn>
                <a:cxn ang="0">
                  <a:pos x="1675" y="1125"/>
                </a:cxn>
                <a:cxn ang="0">
                  <a:pos x="1664" y="1084"/>
                </a:cxn>
                <a:cxn ang="0">
                  <a:pos x="1664" y="998"/>
                </a:cxn>
                <a:cxn ang="0">
                  <a:pos x="1715" y="998"/>
                </a:cxn>
                <a:cxn ang="0">
                  <a:pos x="1858" y="983"/>
                </a:cxn>
                <a:cxn ang="0">
                  <a:pos x="1858" y="952"/>
                </a:cxn>
                <a:cxn ang="0">
                  <a:pos x="1837" y="911"/>
                </a:cxn>
                <a:cxn ang="0">
                  <a:pos x="1827" y="866"/>
                </a:cxn>
              </a:cxnLst>
              <a:rect l="0" t="0" r="r" b="b"/>
              <a:pathLst>
                <a:path w="1868" h="1369">
                  <a:moveTo>
                    <a:pt x="1827" y="866"/>
                  </a:moveTo>
                  <a:lnTo>
                    <a:pt x="1807" y="866"/>
                  </a:lnTo>
                  <a:lnTo>
                    <a:pt x="1782" y="820"/>
                  </a:lnTo>
                  <a:lnTo>
                    <a:pt x="1766" y="794"/>
                  </a:lnTo>
                  <a:lnTo>
                    <a:pt x="1766" y="794"/>
                  </a:lnTo>
                  <a:lnTo>
                    <a:pt x="1756" y="789"/>
                  </a:lnTo>
                  <a:lnTo>
                    <a:pt x="1731" y="779"/>
                  </a:lnTo>
                  <a:lnTo>
                    <a:pt x="1715" y="779"/>
                  </a:lnTo>
                  <a:lnTo>
                    <a:pt x="1705" y="784"/>
                  </a:lnTo>
                  <a:lnTo>
                    <a:pt x="1700" y="794"/>
                  </a:lnTo>
                  <a:lnTo>
                    <a:pt x="1700" y="815"/>
                  </a:lnTo>
                  <a:lnTo>
                    <a:pt x="1695" y="820"/>
                  </a:lnTo>
                  <a:lnTo>
                    <a:pt x="1624" y="825"/>
                  </a:lnTo>
                  <a:lnTo>
                    <a:pt x="1614" y="815"/>
                  </a:lnTo>
                  <a:lnTo>
                    <a:pt x="1614" y="815"/>
                  </a:lnTo>
                  <a:lnTo>
                    <a:pt x="1619" y="804"/>
                  </a:lnTo>
                  <a:lnTo>
                    <a:pt x="1619" y="794"/>
                  </a:lnTo>
                  <a:lnTo>
                    <a:pt x="1614" y="779"/>
                  </a:lnTo>
                  <a:lnTo>
                    <a:pt x="1608" y="764"/>
                  </a:lnTo>
                  <a:lnTo>
                    <a:pt x="1593" y="749"/>
                  </a:lnTo>
                  <a:lnTo>
                    <a:pt x="1573" y="733"/>
                  </a:lnTo>
                  <a:lnTo>
                    <a:pt x="1537" y="718"/>
                  </a:lnTo>
                  <a:lnTo>
                    <a:pt x="1507" y="687"/>
                  </a:lnTo>
                  <a:lnTo>
                    <a:pt x="1430" y="596"/>
                  </a:lnTo>
                  <a:lnTo>
                    <a:pt x="1446" y="555"/>
                  </a:lnTo>
                  <a:lnTo>
                    <a:pt x="1446" y="535"/>
                  </a:lnTo>
                  <a:lnTo>
                    <a:pt x="1446" y="535"/>
                  </a:lnTo>
                  <a:lnTo>
                    <a:pt x="1446" y="520"/>
                  </a:lnTo>
                  <a:lnTo>
                    <a:pt x="1451" y="509"/>
                  </a:lnTo>
                  <a:lnTo>
                    <a:pt x="1471" y="504"/>
                  </a:lnTo>
                  <a:lnTo>
                    <a:pt x="1466" y="504"/>
                  </a:lnTo>
                  <a:lnTo>
                    <a:pt x="1466" y="372"/>
                  </a:lnTo>
                  <a:lnTo>
                    <a:pt x="1456" y="362"/>
                  </a:lnTo>
                  <a:lnTo>
                    <a:pt x="1425" y="336"/>
                  </a:lnTo>
                  <a:lnTo>
                    <a:pt x="1425" y="336"/>
                  </a:lnTo>
                  <a:lnTo>
                    <a:pt x="1400" y="347"/>
                  </a:lnTo>
                  <a:lnTo>
                    <a:pt x="1374" y="352"/>
                  </a:lnTo>
                  <a:lnTo>
                    <a:pt x="1349" y="352"/>
                  </a:lnTo>
                  <a:lnTo>
                    <a:pt x="1324" y="347"/>
                  </a:lnTo>
                  <a:lnTo>
                    <a:pt x="1278" y="331"/>
                  </a:lnTo>
                  <a:lnTo>
                    <a:pt x="1247" y="316"/>
                  </a:lnTo>
                  <a:lnTo>
                    <a:pt x="1247" y="316"/>
                  </a:lnTo>
                  <a:lnTo>
                    <a:pt x="1227" y="311"/>
                  </a:lnTo>
                  <a:lnTo>
                    <a:pt x="1196" y="306"/>
                  </a:lnTo>
                  <a:lnTo>
                    <a:pt x="1171" y="311"/>
                  </a:lnTo>
                  <a:lnTo>
                    <a:pt x="1145" y="326"/>
                  </a:lnTo>
                  <a:lnTo>
                    <a:pt x="1145" y="326"/>
                  </a:lnTo>
                  <a:lnTo>
                    <a:pt x="1135" y="331"/>
                  </a:lnTo>
                  <a:lnTo>
                    <a:pt x="1115" y="336"/>
                  </a:lnTo>
                  <a:lnTo>
                    <a:pt x="1069" y="336"/>
                  </a:lnTo>
                  <a:lnTo>
                    <a:pt x="1013" y="331"/>
                  </a:lnTo>
                  <a:lnTo>
                    <a:pt x="1013" y="331"/>
                  </a:lnTo>
                  <a:lnTo>
                    <a:pt x="942" y="306"/>
                  </a:lnTo>
                  <a:lnTo>
                    <a:pt x="942" y="306"/>
                  </a:lnTo>
                  <a:lnTo>
                    <a:pt x="906" y="291"/>
                  </a:lnTo>
                  <a:lnTo>
                    <a:pt x="866" y="265"/>
                  </a:lnTo>
                  <a:lnTo>
                    <a:pt x="825" y="229"/>
                  </a:lnTo>
                  <a:lnTo>
                    <a:pt x="789" y="189"/>
                  </a:lnTo>
                  <a:lnTo>
                    <a:pt x="789" y="189"/>
                  </a:lnTo>
                  <a:lnTo>
                    <a:pt x="764" y="153"/>
                  </a:lnTo>
                  <a:lnTo>
                    <a:pt x="759" y="143"/>
                  </a:lnTo>
                  <a:lnTo>
                    <a:pt x="759" y="133"/>
                  </a:lnTo>
                  <a:lnTo>
                    <a:pt x="764" y="112"/>
                  </a:lnTo>
                  <a:lnTo>
                    <a:pt x="774" y="87"/>
                  </a:lnTo>
                  <a:lnTo>
                    <a:pt x="774" y="87"/>
                  </a:lnTo>
                  <a:lnTo>
                    <a:pt x="779" y="62"/>
                  </a:lnTo>
                  <a:lnTo>
                    <a:pt x="774" y="41"/>
                  </a:lnTo>
                  <a:lnTo>
                    <a:pt x="769" y="26"/>
                  </a:lnTo>
                  <a:lnTo>
                    <a:pt x="759" y="11"/>
                  </a:lnTo>
                  <a:lnTo>
                    <a:pt x="759" y="11"/>
                  </a:lnTo>
                  <a:lnTo>
                    <a:pt x="748" y="6"/>
                  </a:lnTo>
                  <a:lnTo>
                    <a:pt x="738" y="0"/>
                  </a:lnTo>
                  <a:lnTo>
                    <a:pt x="723" y="6"/>
                  </a:lnTo>
                  <a:lnTo>
                    <a:pt x="713" y="11"/>
                  </a:lnTo>
                  <a:lnTo>
                    <a:pt x="687" y="26"/>
                  </a:lnTo>
                  <a:lnTo>
                    <a:pt x="677" y="31"/>
                  </a:lnTo>
                  <a:lnTo>
                    <a:pt x="677" y="31"/>
                  </a:lnTo>
                  <a:lnTo>
                    <a:pt x="667" y="56"/>
                  </a:lnTo>
                  <a:lnTo>
                    <a:pt x="662" y="67"/>
                  </a:lnTo>
                  <a:lnTo>
                    <a:pt x="652" y="77"/>
                  </a:lnTo>
                  <a:lnTo>
                    <a:pt x="642" y="82"/>
                  </a:lnTo>
                  <a:lnTo>
                    <a:pt x="631" y="77"/>
                  </a:lnTo>
                  <a:lnTo>
                    <a:pt x="626" y="72"/>
                  </a:lnTo>
                  <a:lnTo>
                    <a:pt x="626" y="72"/>
                  </a:lnTo>
                  <a:lnTo>
                    <a:pt x="621" y="67"/>
                  </a:lnTo>
                  <a:lnTo>
                    <a:pt x="616" y="62"/>
                  </a:lnTo>
                  <a:lnTo>
                    <a:pt x="601" y="56"/>
                  </a:lnTo>
                  <a:lnTo>
                    <a:pt x="581" y="62"/>
                  </a:lnTo>
                  <a:lnTo>
                    <a:pt x="581" y="62"/>
                  </a:lnTo>
                  <a:lnTo>
                    <a:pt x="581" y="72"/>
                  </a:lnTo>
                  <a:lnTo>
                    <a:pt x="575" y="92"/>
                  </a:lnTo>
                  <a:lnTo>
                    <a:pt x="565" y="107"/>
                  </a:lnTo>
                  <a:lnTo>
                    <a:pt x="555" y="118"/>
                  </a:lnTo>
                  <a:lnTo>
                    <a:pt x="545" y="123"/>
                  </a:lnTo>
                  <a:lnTo>
                    <a:pt x="530" y="128"/>
                  </a:lnTo>
                  <a:lnTo>
                    <a:pt x="530" y="128"/>
                  </a:lnTo>
                  <a:lnTo>
                    <a:pt x="504" y="128"/>
                  </a:lnTo>
                  <a:lnTo>
                    <a:pt x="479" y="133"/>
                  </a:lnTo>
                  <a:lnTo>
                    <a:pt x="428" y="153"/>
                  </a:lnTo>
                  <a:lnTo>
                    <a:pt x="367" y="179"/>
                  </a:lnTo>
                  <a:lnTo>
                    <a:pt x="367" y="179"/>
                  </a:lnTo>
                  <a:lnTo>
                    <a:pt x="362" y="194"/>
                  </a:lnTo>
                  <a:lnTo>
                    <a:pt x="352" y="209"/>
                  </a:lnTo>
                  <a:lnTo>
                    <a:pt x="341" y="219"/>
                  </a:lnTo>
                  <a:lnTo>
                    <a:pt x="326" y="224"/>
                  </a:lnTo>
                  <a:lnTo>
                    <a:pt x="296" y="235"/>
                  </a:lnTo>
                  <a:lnTo>
                    <a:pt x="260" y="229"/>
                  </a:lnTo>
                  <a:lnTo>
                    <a:pt x="260" y="229"/>
                  </a:lnTo>
                  <a:lnTo>
                    <a:pt x="204" y="219"/>
                  </a:lnTo>
                  <a:lnTo>
                    <a:pt x="184" y="219"/>
                  </a:lnTo>
                  <a:lnTo>
                    <a:pt x="184" y="219"/>
                  </a:lnTo>
                  <a:lnTo>
                    <a:pt x="168" y="240"/>
                  </a:lnTo>
                  <a:lnTo>
                    <a:pt x="153" y="255"/>
                  </a:lnTo>
                  <a:lnTo>
                    <a:pt x="133" y="265"/>
                  </a:lnTo>
                  <a:lnTo>
                    <a:pt x="112" y="265"/>
                  </a:lnTo>
                  <a:lnTo>
                    <a:pt x="62" y="392"/>
                  </a:lnTo>
                  <a:lnTo>
                    <a:pt x="62" y="392"/>
                  </a:lnTo>
                  <a:lnTo>
                    <a:pt x="56" y="413"/>
                  </a:lnTo>
                  <a:lnTo>
                    <a:pt x="51" y="433"/>
                  </a:lnTo>
                  <a:lnTo>
                    <a:pt x="36" y="458"/>
                  </a:lnTo>
                  <a:lnTo>
                    <a:pt x="36" y="458"/>
                  </a:lnTo>
                  <a:lnTo>
                    <a:pt x="16" y="499"/>
                  </a:lnTo>
                  <a:lnTo>
                    <a:pt x="0" y="535"/>
                  </a:lnTo>
                  <a:lnTo>
                    <a:pt x="0" y="555"/>
                  </a:lnTo>
                  <a:lnTo>
                    <a:pt x="0" y="570"/>
                  </a:lnTo>
                  <a:lnTo>
                    <a:pt x="11" y="575"/>
                  </a:lnTo>
                  <a:lnTo>
                    <a:pt x="21" y="581"/>
                  </a:lnTo>
                  <a:lnTo>
                    <a:pt x="21" y="581"/>
                  </a:lnTo>
                  <a:lnTo>
                    <a:pt x="51" y="586"/>
                  </a:lnTo>
                  <a:lnTo>
                    <a:pt x="77" y="596"/>
                  </a:lnTo>
                  <a:lnTo>
                    <a:pt x="97" y="616"/>
                  </a:lnTo>
                  <a:lnTo>
                    <a:pt x="102" y="652"/>
                  </a:lnTo>
                  <a:lnTo>
                    <a:pt x="102" y="652"/>
                  </a:lnTo>
                  <a:lnTo>
                    <a:pt x="128" y="647"/>
                  </a:lnTo>
                  <a:lnTo>
                    <a:pt x="148" y="652"/>
                  </a:lnTo>
                  <a:lnTo>
                    <a:pt x="163" y="657"/>
                  </a:lnTo>
                  <a:lnTo>
                    <a:pt x="173" y="667"/>
                  </a:lnTo>
                  <a:lnTo>
                    <a:pt x="194" y="698"/>
                  </a:lnTo>
                  <a:lnTo>
                    <a:pt x="209" y="733"/>
                  </a:lnTo>
                  <a:lnTo>
                    <a:pt x="209" y="733"/>
                  </a:lnTo>
                  <a:lnTo>
                    <a:pt x="224" y="754"/>
                  </a:lnTo>
                  <a:lnTo>
                    <a:pt x="240" y="759"/>
                  </a:lnTo>
                  <a:lnTo>
                    <a:pt x="255" y="759"/>
                  </a:lnTo>
                  <a:lnTo>
                    <a:pt x="260" y="759"/>
                  </a:lnTo>
                  <a:lnTo>
                    <a:pt x="260" y="759"/>
                  </a:lnTo>
                  <a:lnTo>
                    <a:pt x="270" y="749"/>
                  </a:lnTo>
                  <a:lnTo>
                    <a:pt x="280" y="749"/>
                  </a:lnTo>
                  <a:lnTo>
                    <a:pt x="296" y="754"/>
                  </a:lnTo>
                  <a:lnTo>
                    <a:pt x="301" y="759"/>
                  </a:lnTo>
                  <a:lnTo>
                    <a:pt x="316" y="779"/>
                  </a:lnTo>
                  <a:lnTo>
                    <a:pt x="321" y="789"/>
                  </a:lnTo>
                  <a:lnTo>
                    <a:pt x="321" y="789"/>
                  </a:lnTo>
                  <a:lnTo>
                    <a:pt x="321" y="789"/>
                  </a:lnTo>
                  <a:lnTo>
                    <a:pt x="336" y="774"/>
                  </a:lnTo>
                  <a:lnTo>
                    <a:pt x="346" y="759"/>
                  </a:lnTo>
                  <a:lnTo>
                    <a:pt x="357" y="759"/>
                  </a:lnTo>
                  <a:lnTo>
                    <a:pt x="367" y="764"/>
                  </a:lnTo>
                  <a:lnTo>
                    <a:pt x="372" y="774"/>
                  </a:lnTo>
                  <a:lnTo>
                    <a:pt x="382" y="789"/>
                  </a:lnTo>
                  <a:lnTo>
                    <a:pt x="382" y="789"/>
                  </a:lnTo>
                  <a:lnTo>
                    <a:pt x="387" y="794"/>
                  </a:lnTo>
                  <a:lnTo>
                    <a:pt x="397" y="799"/>
                  </a:lnTo>
                  <a:lnTo>
                    <a:pt x="423" y="799"/>
                  </a:lnTo>
                  <a:lnTo>
                    <a:pt x="464" y="789"/>
                  </a:lnTo>
                  <a:lnTo>
                    <a:pt x="464" y="789"/>
                  </a:lnTo>
                  <a:lnTo>
                    <a:pt x="489" y="779"/>
                  </a:lnTo>
                  <a:lnTo>
                    <a:pt x="509" y="779"/>
                  </a:lnTo>
                  <a:lnTo>
                    <a:pt x="530" y="779"/>
                  </a:lnTo>
                  <a:lnTo>
                    <a:pt x="545" y="784"/>
                  </a:lnTo>
                  <a:lnTo>
                    <a:pt x="560" y="794"/>
                  </a:lnTo>
                  <a:lnTo>
                    <a:pt x="570" y="804"/>
                  </a:lnTo>
                  <a:lnTo>
                    <a:pt x="575" y="815"/>
                  </a:lnTo>
                  <a:lnTo>
                    <a:pt x="575" y="825"/>
                  </a:lnTo>
                  <a:lnTo>
                    <a:pt x="575" y="825"/>
                  </a:lnTo>
                  <a:lnTo>
                    <a:pt x="575" y="855"/>
                  </a:lnTo>
                  <a:lnTo>
                    <a:pt x="581" y="876"/>
                  </a:lnTo>
                  <a:lnTo>
                    <a:pt x="586" y="891"/>
                  </a:lnTo>
                  <a:lnTo>
                    <a:pt x="591" y="911"/>
                  </a:lnTo>
                  <a:lnTo>
                    <a:pt x="606" y="927"/>
                  </a:lnTo>
                  <a:lnTo>
                    <a:pt x="631" y="942"/>
                  </a:lnTo>
                  <a:lnTo>
                    <a:pt x="662" y="952"/>
                  </a:lnTo>
                  <a:lnTo>
                    <a:pt x="662" y="952"/>
                  </a:lnTo>
                  <a:lnTo>
                    <a:pt x="677" y="972"/>
                  </a:lnTo>
                  <a:lnTo>
                    <a:pt x="687" y="998"/>
                  </a:lnTo>
                  <a:lnTo>
                    <a:pt x="687" y="1039"/>
                  </a:lnTo>
                  <a:lnTo>
                    <a:pt x="687" y="1039"/>
                  </a:lnTo>
                  <a:lnTo>
                    <a:pt x="713" y="1069"/>
                  </a:lnTo>
                  <a:lnTo>
                    <a:pt x="764" y="1140"/>
                  </a:lnTo>
                  <a:lnTo>
                    <a:pt x="794" y="1176"/>
                  </a:lnTo>
                  <a:lnTo>
                    <a:pt x="825" y="1201"/>
                  </a:lnTo>
                  <a:lnTo>
                    <a:pt x="840" y="1212"/>
                  </a:lnTo>
                  <a:lnTo>
                    <a:pt x="850" y="1212"/>
                  </a:lnTo>
                  <a:lnTo>
                    <a:pt x="866" y="1212"/>
                  </a:lnTo>
                  <a:lnTo>
                    <a:pt x="876" y="1201"/>
                  </a:lnTo>
                  <a:lnTo>
                    <a:pt x="876" y="1201"/>
                  </a:lnTo>
                  <a:lnTo>
                    <a:pt x="881" y="1201"/>
                  </a:lnTo>
                  <a:lnTo>
                    <a:pt x="896" y="1196"/>
                  </a:lnTo>
                  <a:lnTo>
                    <a:pt x="906" y="1196"/>
                  </a:lnTo>
                  <a:lnTo>
                    <a:pt x="916" y="1201"/>
                  </a:lnTo>
                  <a:lnTo>
                    <a:pt x="927" y="1212"/>
                  </a:lnTo>
                  <a:lnTo>
                    <a:pt x="932" y="1227"/>
                  </a:lnTo>
                  <a:lnTo>
                    <a:pt x="932" y="1227"/>
                  </a:lnTo>
                  <a:lnTo>
                    <a:pt x="947" y="1257"/>
                  </a:lnTo>
                  <a:lnTo>
                    <a:pt x="967" y="1273"/>
                  </a:lnTo>
                  <a:lnTo>
                    <a:pt x="988" y="1283"/>
                  </a:lnTo>
                  <a:lnTo>
                    <a:pt x="1008" y="1288"/>
                  </a:lnTo>
                  <a:lnTo>
                    <a:pt x="1008" y="1288"/>
                  </a:lnTo>
                  <a:lnTo>
                    <a:pt x="1125" y="1293"/>
                  </a:lnTo>
                  <a:lnTo>
                    <a:pt x="1125" y="1293"/>
                  </a:lnTo>
                  <a:lnTo>
                    <a:pt x="1130" y="1303"/>
                  </a:lnTo>
                  <a:lnTo>
                    <a:pt x="1145" y="1318"/>
                  </a:lnTo>
                  <a:lnTo>
                    <a:pt x="1151" y="1324"/>
                  </a:lnTo>
                  <a:lnTo>
                    <a:pt x="1156" y="1318"/>
                  </a:lnTo>
                  <a:lnTo>
                    <a:pt x="1161" y="1303"/>
                  </a:lnTo>
                  <a:lnTo>
                    <a:pt x="1156" y="1273"/>
                  </a:lnTo>
                  <a:lnTo>
                    <a:pt x="1156" y="1273"/>
                  </a:lnTo>
                  <a:lnTo>
                    <a:pt x="1156" y="1242"/>
                  </a:lnTo>
                  <a:lnTo>
                    <a:pt x="1161" y="1222"/>
                  </a:lnTo>
                  <a:lnTo>
                    <a:pt x="1166" y="1206"/>
                  </a:lnTo>
                  <a:lnTo>
                    <a:pt x="1171" y="1196"/>
                  </a:lnTo>
                  <a:lnTo>
                    <a:pt x="1181" y="1191"/>
                  </a:lnTo>
                  <a:lnTo>
                    <a:pt x="1191" y="1191"/>
                  </a:lnTo>
                  <a:lnTo>
                    <a:pt x="1217" y="1201"/>
                  </a:lnTo>
                  <a:lnTo>
                    <a:pt x="1217" y="1201"/>
                  </a:lnTo>
                  <a:lnTo>
                    <a:pt x="1247" y="1217"/>
                  </a:lnTo>
                  <a:lnTo>
                    <a:pt x="1278" y="1242"/>
                  </a:lnTo>
                  <a:lnTo>
                    <a:pt x="1313" y="1273"/>
                  </a:lnTo>
                  <a:lnTo>
                    <a:pt x="1303" y="1324"/>
                  </a:lnTo>
                  <a:lnTo>
                    <a:pt x="1303" y="1324"/>
                  </a:lnTo>
                  <a:lnTo>
                    <a:pt x="1324" y="1349"/>
                  </a:lnTo>
                  <a:lnTo>
                    <a:pt x="1334" y="1354"/>
                  </a:lnTo>
                  <a:lnTo>
                    <a:pt x="1339" y="1354"/>
                  </a:lnTo>
                  <a:lnTo>
                    <a:pt x="1344" y="1354"/>
                  </a:lnTo>
                  <a:lnTo>
                    <a:pt x="1344" y="1339"/>
                  </a:lnTo>
                  <a:lnTo>
                    <a:pt x="1344" y="1303"/>
                  </a:lnTo>
                  <a:lnTo>
                    <a:pt x="1400" y="1303"/>
                  </a:lnTo>
                  <a:lnTo>
                    <a:pt x="1491" y="1369"/>
                  </a:lnTo>
                  <a:lnTo>
                    <a:pt x="1491" y="1369"/>
                  </a:lnTo>
                  <a:lnTo>
                    <a:pt x="1507" y="1354"/>
                  </a:lnTo>
                  <a:lnTo>
                    <a:pt x="1517" y="1339"/>
                  </a:lnTo>
                  <a:lnTo>
                    <a:pt x="1522" y="1313"/>
                  </a:lnTo>
                  <a:lnTo>
                    <a:pt x="1593" y="1303"/>
                  </a:lnTo>
                  <a:lnTo>
                    <a:pt x="1619" y="1313"/>
                  </a:lnTo>
                  <a:lnTo>
                    <a:pt x="1619" y="1313"/>
                  </a:lnTo>
                  <a:lnTo>
                    <a:pt x="1634" y="1298"/>
                  </a:lnTo>
                  <a:lnTo>
                    <a:pt x="1675" y="1257"/>
                  </a:lnTo>
                  <a:lnTo>
                    <a:pt x="1690" y="1232"/>
                  </a:lnTo>
                  <a:lnTo>
                    <a:pt x="1695" y="1212"/>
                  </a:lnTo>
                  <a:lnTo>
                    <a:pt x="1700" y="1201"/>
                  </a:lnTo>
                  <a:lnTo>
                    <a:pt x="1695" y="1191"/>
                  </a:lnTo>
                  <a:lnTo>
                    <a:pt x="1690" y="1186"/>
                  </a:lnTo>
                  <a:lnTo>
                    <a:pt x="1680" y="1181"/>
                  </a:lnTo>
                  <a:lnTo>
                    <a:pt x="1680" y="1181"/>
                  </a:lnTo>
                  <a:lnTo>
                    <a:pt x="1670" y="1176"/>
                  </a:lnTo>
                  <a:lnTo>
                    <a:pt x="1644" y="1161"/>
                  </a:lnTo>
                  <a:lnTo>
                    <a:pt x="1639" y="1156"/>
                  </a:lnTo>
                  <a:lnTo>
                    <a:pt x="1639" y="1145"/>
                  </a:lnTo>
                  <a:lnTo>
                    <a:pt x="1649" y="1135"/>
                  </a:lnTo>
                  <a:lnTo>
                    <a:pt x="1675" y="1125"/>
                  </a:lnTo>
                  <a:lnTo>
                    <a:pt x="1675" y="1125"/>
                  </a:lnTo>
                  <a:lnTo>
                    <a:pt x="1675" y="1125"/>
                  </a:lnTo>
                  <a:lnTo>
                    <a:pt x="1680" y="1120"/>
                  </a:lnTo>
                  <a:lnTo>
                    <a:pt x="1680" y="1105"/>
                  </a:lnTo>
                  <a:lnTo>
                    <a:pt x="1664" y="1084"/>
                  </a:lnTo>
                  <a:lnTo>
                    <a:pt x="1664" y="1084"/>
                  </a:lnTo>
                  <a:lnTo>
                    <a:pt x="1654" y="1074"/>
                  </a:lnTo>
                  <a:lnTo>
                    <a:pt x="1649" y="1044"/>
                  </a:lnTo>
                  <a:lnTo>
                    <a:pt x="1649" y="1023"/>
                  </a:lnTo>
                  <a:lnTo>
                    <a:pt x="1654" y="1008"/>
                  </a:lnTo>
                  <a:lnTo>
                    <a:pt x="1664" y="998"/>
                  </a:lnTo>
                  <a:lnTo>
                    <a:pt x="1685" y="988"/>
                  </a:lnTo>
                  <a:lnTo>
                    <a:pt x="1685" y="988"/>
                  </a:lnTo>
                  <a:lnTo>
                    <a:pt x="1690" y="988"/>
                  </a:lnTo>
                  <a:lnTo>
                    <a:pt x="1700" y="988"/>
                  </a:lnTo>
                  <a:lnTo>
                    <a:pt x="1715" y="998"/>
                  </a:lnTo>
                  <a:lnTo>
                    <a:pt x="1736" y="1028"/>
                  </a:lnTo>
                  <a:lnTo>
                    <a:pt x="1761" y="988"/>
                  </a:lnTo>
                  <a:lnTo>
                    <a:pt x="1837" y="1039"/>
                  </a:lnTo>
                  <a:lnTo>
                    <a:pt x="1848" y="1028"/>
                  </a:lnTo>
                  <a:lnTo>
                    <a:pt x="1858" y="983"/>
                  </a:lnTo>
                  <a:lnTo>
                    <a:pt x="1858" y="983"/>
                  </a:lnTo>
                  <a:lnTo>
                    <a:pt x="1858" y="977"/>
                  </a:lnTo>
                  <a:lnTo>
                    <a:pt x="1863" y="962"/>
                  </a:lnTo>
                  <a:lnTo>
                    <a:pt x="1863" y="957"/>
                  </a:lnTo>
                  <a:lnTo>
                    <a:pt x="1858" y="952"/>
                  </a:lnTo>
                  <a:lnTo>
                    <a:pt x="1848" y="947"/>
                  </a:lnTo>
                  <a:lnTo>
                    <a:pt x="1827" y="942"/>
                  </a:lnTo>
                  <a:lnTo>
                    <a:pt x="1822" y="922"/>
                  </a:lnTo>
                  <a:lnTo>
                    <a:pt x="1822" y="922"/>
                  </a:lnTo>
                  <a:lnTo>
                    <a:pt x="1837" y="911"/>
                  </a:lnTo>
                  <a:lnTo>
                    <a:pt x="1858" y="886"/>
                  </a:lnTo>
                  <a:lnTo>
                    <a:pt x="1868" y="871"/>
                  </a:lnTo>
                  <a:lnTo>
                    <a:pt x="1863" y="860"/>
                  </a:lnTo>
                  <a:lnTo>
                    <a:pt x="1853" y="860"/>
                  </a:lnTo>
                  <a:lnTo>
                    <a:pt x="1827" y="866"/>
                  </a:lnTo>
                  <a:lnTo>
                    <a:pt x="1827" y="866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2" name="Freeform 12"/>
            <p:cNvSpPr>
              <a:spLocks/>
            </p:cNvSpPr>
            <p:nvPr/>
          </p:nvSpPr>
          <p:spPr bwMode="auto">
            <a:xfrm>
              <a:off x="680" y="427"/>
              <a:ext cx="3410" cy="1909"/>
            </a:xfrm>
            <a:custGeom>
              <a:avLst/>
              <a:gdLst/>
              <a:ahLst/>
              <a:cxnLst>
                <a:cxn ang="0">
                  <a:pos x="3323" y="423"/>
                </a:cxn>
                <a:cxn ang="0">
                  <a:pos x="3160" y="346"/>
                </a:cxn>
                <a:cxn ang="0">
                  <a:pos x="3176" y="240"/>
                </a:cxn>
                <a:cxn ang="0">
                  <a:pos x="2957" y="199"/>
                </a:cxn>
                <a:cxn ang="0">
                  <a:pos x="2713" y="112"/>
                </a:cxn>
                <a:cxn ang="0">
                  <a:pos x="2448" y="0"/>
                </a:cxn>
                <a:cxn ang="0">
                  <a:pos x="2372" y="61"/>
                </a:cxn>
                <a:cxn ang="0">
                  <a:pos x="2433" y="270"/>
                </a:cxn>
                <a:cxn ang="0">
                  <a:pos x="2331" y="336"/>
                </a:cxn>
                <a:cxn ang="0">
                  <a:pos x="2316" y="423"/>
                </a:cxn>
                <a:cxn ang="0">
                  <a:pos x="2219" y="474"/>
                </a:cxn>
                <a:cxn ang="0">
                  <a:pos x="2102" y="509"/>
                </a:cxn>
                <a:cxn ang="0">
                  <a:pos x="1995" y="438"/>
                </a:cxn>
                <a:cxn ang="0">
                  <a:pos x="1949" y="469"/>
                </a:cxn>
                <a:cxn ang="0">
                  <a:pos x="1746" y="453"/>
                </a:cxn>
                <a:cxn ang="0">
                  <a:pos x="1552" y="479"/>
                </a:cxn>
                <a:cxn ang="0">
                  <a:pos x="1451" y="336"/>
                </a:cxn>
                <a:cxn ang="0">
                  <a:pos x="1267" y="352"/>
                </a:cxn>
                <a:cxn ang="0">
                  <a:pos x="1303" y="296"/>
                </a:cxn>
                <a:cxn ang="0">
                  <a:pos x="1074" y="285"/>
                </a:cxn>
                <a:cxn ang="0">
                  <a:pos x="1064" y="250"/>
                </a:cxn>
                <a:cxn ang="0">
                  <a:pos x="993" y="199"/>
                </a:cxn>
                <a:cxn ang="0">
                  <a:pos x="901" y="209"/>
                </a:cxn>
                <a:cxn ang="0">
                  <a:pos x="565" y="362"/>
                </a:cxn>
                <a:cxn ang="0">
                  <a:pos x="184" y="463"/>
                </a:cxn>
                <a:cxn ang="0">
                  <a:pos x="102" y="555"/>
                </a:cxn>
                <a:cxn ang="0">
                  <a:pos x="21" y="657"/>
                </a:cxn>
                <a:cxn ang="0">
                  <a:pos x="112" y="642"/>
                </a:cxn>
                <a:cxn ang="0">
                  <a:pos x="143" y="855"/>
                </a:cxn>
                <a:cxn ang="0">
                  <a:pos x="229" y="921"/>
                </a:cxn>
                <a:cxn ang="0">
                  <a:pos x="321" y="1018"/>
                </a:cxn>
                <a:cxn ang="0">
                  <a:pos x="413" y="1125"/>
                </a:cxn>
                <a:cxn ang="0">
                  <a:pos x="428" y="1222"/>
                </a:cxn>
                <a:cxn ang="0">
                  <a:pos x="372" y="1273"/>
                </a:cxn>
                <a:cxn ang="0">
                  <a:pos x="265" y="1451"/>
                </a:cxn>
                <a:cxn ang="0">
                  <a:pos x="407" y="1608"/>
                </a:cxn>
                <a:cxn ang="0">
                  <a:pos x="377" y="1700"/>
                </a:cxn>
                <a:cxn ang="0">
                  <a:pos x="570" y="1614"/>
                </a:cxn>
                <a:cxn ang="0">
                  <a:pos x="906" y="1664"/>
                </a:cxn>
                <a:cxn ang="0">
                  <a:pos x="1278" y="1741"/>
                </a:cxn>
                <a:cxn ang="0">
                  <a:pos x="1614" y="1746"/>
                </a:cxn>
                <a:cxn ang="0">
                  <a:pos x="1725" y="1807"/>
                </a:cxn>
                <a:cxn ang="0">
                  <a:pos x="1939" y="1843"/>
                </a:cxn>
                <a:cxn ang="0">
                  <a:pos x="2138" y="1909"/>
                </a:cxn>
                <a:cxn ang="0">
                  <a:pos x="2311" y="1827"/>
                </a:cxn>
                <a:cxn ang="0">
                  <a:pos x="2423" y="1827"/>
                </a:cxn>
                <a:cxn ang="0">
                  <a:pos x="2529" y="1781"/>
                </a:cxn>
                <a:cxn ang="0">
                  <a:pos x="2647" y="1715"/>
                </a:cxn>
                <a:cxn ang="0">
                  <a:pos x="2825" y="1715"/>
                </a:cxn>
                <a:cxn ang="0">
                  <a:pos x="2993" y="1705"/>
                </a:cxn>
                <a:cxn ang="0">
                  <a:pos x="3171" y="1624"/>
                </a:cxn>
                <a:cxn ang="0">
                  <a:pos x="3242" y="1552"/>
                </a:cxn>
                <a:cxn ang="0">
                  <a:pos x="3303" y="1568"/>
                </a:cxn>
                <a:cxn ang="0">
                  <a:pos x="3389" y="1502"/>
                </a:cxn>
                <a:cxn ang="0">
                  <a:pos x="3334" y="1374"/>
                </a:cxn>
                <a:cxn ang="0">
                  <a:pos x="3262" y="1247"/>
                </a:cxn>
                <a:cxn ang="0">
                  <a:pos x="3323" y="1145"/>
                </a:cxn>
                <a:cxn ang="0">
                  <a:pos x="3339" y="1049"/>
                </a:cxn>
                <a:cxn ang="0">
                  <a:pos x="3298" y="855"/>
                </a:cxn>
                <a:cxn ang="0">
                  <a:pos x="3389" y="815"/>
                </a:cxn>
                <a:cxn ang="0">
                  <a:pos x="3364" y="733"/>
                </a:cxn>
                <a:cxn ang="0">
                  <a:pos x="3410" y="514"/>
                </a:cxn>
              </a:cxnLst>
              <a:rect l="0" t="0" r="r" b="b"/>
              <a:pathLst>
                <a:path w="3410" h="1909">
                  <a:moveTo>
                    <a:pt x="3405" y="469"/>
                  </a:moveTo>
                  <a:lnTo>
                    <a:pt x="3405" y="469"/>
                  </a:lnTo>
                  <a:lnTo>
                    <a:pt x="3395" y="443"/>
                  </a:lnTo>
                  <a:lnTo>
                    <a:pt x="3384" y="428"/>
                  </a:lnTo>
                  <a:lnTo>
                    <a:pt x="3374" y="418"/>
                  </a:lnTo>
                  <a:lnTo>
                    <a:pt x="3359" y="413"/>
                  </a:lnTo>
                  <a:lnTo>
                    <a:pt x="3334" y="418"/>
                  </a:lnTo>
                  <a:lnTo>
                    <a:pt x="3323" y="423"/>
                  </a:lnTo>
                  <a:lnTo>
                    <a:pt x="3323" y="423"/>
                  </a:lnTo>
                  <a:lnTo>
                    <a:pt x="3288" y="428"/>
                  </a:lnTo>
                  <a:lnTo>
                    <a:pt x="3257" y="423"/>
                  </a:lnTo>
                  <a:lnTo>
                    <a:pt x="3232" y="418"/>
                  </a:lnTo>
                  <a:lnTo>
                    <a:pt x="3232" y="418"/>
                  </a:lnTo>
                  <a:lnTo>
                    <a:pt x="3196" y="392"/>
                  </a:lnTo>
                  <a:lnTo>
                    <a:pt x="3171" y="367"/>
                  </a:lnTo>
                  <a:lnTo>
                    <a:pt x="3160" y="346"/>
                  </a:lnTo>
                  <a:lnTo>
                    <a:pt x="3150" y="326"/>
                  </a:lnTo>
                  <a:lnTo>
                    <a:pt x="3150" y="306"/>
                  </a:lnTo>
                  <a:lnTo>
                    <a:pt x="3150" y="296"/>
                  </a:lnTo>
                  <a:lnTo>
                    <a:pt x="3155" y="285"/>
                  </a:lnTo>
                  <a:lnTo>
                    <a:pt x="3155" y="285"/>
                  </a:lnTo>
                  <a:lnTo>
                    <a:pt x="3171" y="265"/>
                  </a:lnTo>
                  <a:lnTo>
                    <a:pt x="3176" y="250"/>
                  </a:lnTo>
                  <a:lnTo>
                    <a:pt x="3176" y="240"/>
                  </a:lnTo>
                  <a:lnTo>
                    <a:pt x="3171" y="234"/>
                  </a:lnTo>
                  <a:lnTo>
                    <a:pt x="3155" y="229"/>
                  </a:lnTo>
                  <a:lnTo>
                    <a:pt x="3145" y="229"/>
                  </a:lnTo>
                  <a:lnTo>
                    <a:pt x="3130" y="229"/>
                  </a:lnTo>
                  <a:lnTo>
                    <a:pt x="3079" y="219"/>
                  </a:lnTo>
                  <a:lnTo>
                    <a:pt x="3079" y="219"/>
                  </a:lnTo>
                  <a:lnTo>
                    <a:pt x="2957" y="199"/>
                  </a:lnTo>
                  <a:lnTo>
                    <a:pt x="2957" y="199"/>
                  </a:lnTo>
                  <a:lnTo>
                    <a:pt x="2820" y="133"/>
                  </a:lnTo>
                  <a:lnTo>
                    <a:pt x="2820" y="133"/>
                  </a:lnTo>
                  <a:lnTo>
                    <a:pt x="2809" y="143"/>
                  </a:lnTo>
                  <a:lnTo>
                    <a:pt x="2794" y="148"/>
                  </a:lnTo>
                  <a:lnTo>
                    <a:pt x="2779" y="143"/>
                  </a:lnTo>
                  <a:lnTo>
                    <a:pt x="2764" y="133"/>
                  </a:lnTo>
                  <a:lnTo>
                    <a:pt x="2764" y="133"/>
                  </a:lnTo>
                  <a:lnTo>
                    <a:pt x="2713" y="112"/>
                  </a:lnTo>
                  <a:lnTo>
                    <a:pt x="2631" y="92"/>
                  </a:lnTo>
                  <a:lnTo>
                    <a:pt x="2626" y="61"/>
                  </a:lnTo>
                  <a:lnTo>
                    <a:pt x="2626" y="61"/>
                  </a:lnTo>
                  <a:lnTo>
                    <a:pt x="2560" y="31"/>
                  </a:lnTo>
                  <a:lnTo>
                    <a:pt x="2509" y="11"/>
                  </a:lnTo>
                  <a:lnTo>
                    <a:pt x="2479" y="0"/>
                  </a:lnTo>
                  <a:lnTo>
                    <a:pt x="2479" y="0"/>
                  </a:lnTo>
                  <a:lnTo>
                    <a:pt x="2448" y="0"/>
                  </a:lnTo>
                  <a:lnTo>
                    <a:pt x="2402" y="0"/>
                  </a:lnTo>
                  <a:lnTo>
                    <a:pt x="2382" y="6"/>
                  </a:lnTo>
                  <a:lnTo>
                    <a:pt x="2367" y="11"/>
                  </a:lnTo>
                  <a:lnTo>
                    <a:pt x="2356" y="26"/>
                  </a:lnTo>
                  <a:lnTo>
                    <a:pt x="2362" y="41"/>
                  </a:lnTo>
                  <a:lnTo>
                    <a:pt x="2362" y="41"/>
                  </a:lnTo>
                  <a:lnTo>
                    <a:pt x="2367" y="46"/>
                  </a:lnTo>
                  <a:lnTo>
                    <a:pt x="2372" y="61"/>
                  </a:lnTo>
                  <a:lnTo>
                    <a:pt x="2372" y="87"/>
                  </a:lnTo>
                  <a:lnTo>
                    <a:pt x="2367" y="133"/>
                  </a:lnTo>
                  <a:lnTo>
                    <a:pt x="2387" y="163"/>
                  </a:lnTo>
                  <a:lnTo>
                    <a:pt x="2397" y="204"/>
                  </a:lnTo>
                  <a:lnTo>
                    <a:pt x="2397" y="245"/>
                  </a:lnTo>
                  <a:lnTo>
                    <a:pt x="2428" y="260"/>
                  </a:lnTo>
                  <a:lnTo>
                    <a:pt x="2428" y="260"/>
                  </a:lnTo>
                  <a:lnTo>
                    <a:pt x="2433" y="270"/>
                  </a:lnTo>
                  <a:lnTo>
                    <a:pt x="2428" y="290"/>
                  </a:lnTo>
                  <a:lnTo>
                    <a:pt x="2428" y="301"/>
                  </a:lnTo>
                  <a:lnTo>
                    <a:pt x="2418" y="311"/>
                  </a:lnTo>
                  <a:lnTo>
                    <a:pt x="2402" y="321"/>
                  </a:lnTo>
                  <a:lnTo>
                    <a:pt x="2382" y="321"/>
                  </a:lnTo>
                  <a:lnTo>
                    <a:pt x="2326" y="290"/>
                  </a:lnTo>
                  <a:lnTo>
                    <a:pt x="2326" y="311"/>
                  </a:lnTo>
                  <a:lnTo>
                    <a:pt x="2331" y="336"/>
                  </a:lnTo>
                  <a:lnTo>
                    <a:pt x="2316" y="352"/>
                  </a:lnTo>
                  <a:lnTo>
                    <a:pt x="2306" y="357"/>
                  </a:lnTo>
                  <a:lnTo>
                    <a:pt x="2306" y="372"/>
                  </a:lnTo>
                  <a:lnTo>
                    <a:pt x="2321" y="382"/>
                  </a:lnTo>
                  <a:lnTo>
                    <a:pt x="2321" y="408"/>
                  </a:lnTo>
                  <a:lnTo>
                    <a:pt x="2311" y="418"/>
                  </a:lnTo>
                  <a:lnTo>
                    <a:pt x="2311" y="418"/>
                  </a:lnTo>
                  <a:lnTo>
                    <a:pt x="2316" y="423"/>
                  </a:lnTo>
                  <a:lnTo>
                    <a:pt x="2316" y="443"/>
                  </a:lnTo>
                  <a:lnTo>
                    <a:pt x="2316" y="453"/>
                  </a:lnTo>
                  <a:lnTo>
                    <a:pt x="2311" y="463"/>
                  </a:lnTo>
                  <a:lnTo>
                    <a:pt x="2295" y="474"/>
                  </a:lnTo>
                  <a:lnTo>
                    <a:pt x="2275" y="474"/>
                  </a:lnTo>
                  <a:lnTo>
                    <a:pt x="2229" y="469"/>
                  </a:lnTo>
                  <a:lnTo>
                    <a:pt x="2229" y="469"/>
                  </a:lnTo>
                  <a:lnTo>
                    <a:pt x="2219" y="474"/>
                  </a:lnTo>
                  <a:lnTo>
                    <a:pt x="2209" y="489"/>
                  </a:lnTo>
                  <a:lnTo>
                    <a:pt x="2199" y="504"/>
                  </a:lnTo>
                  <a:lnTo>
                    <a:pt x="2199" y="504"/>
                  </a:lnTo>
                  <a:lnTo>
                    <a:pt x="2194" y="509"/>
                  </a:lnTo>
                  <a:lnTo>
                    <a:pt x="2168" y="519"/>
                  </a:lnTo>
                  <a:lnTo>
                    <a:pt x="2148" y="519"/>
                  </a:lnTo>
                  <a:lnTo>
                    <a:pt x="2127" y="519"/>
                  </a:lnTo>
                  <a:lnTo>
                    <a:pt x="2102" y="509"/>
                  </a:lnTo>
                  <a:lnTo>
                    <a:pt x="2071" y="494"/>
                  </a:lnTo>
                  <a:lnTo>
                    <a:pt x="2071" y="494"/>
                  </a:lnTo>
                  <a:lnTo>
                    <a:pt x="2056" y="489"/>
                  </a:lnTo>
                  <a:lnTo>
                    <a:pt x="2041" y="479"/>
                  </a:lnTo>
                  <a:lnTo>
                    <a:pt x="2031" y="453"/>
                  </a:lnTo>
                  <a:lnTo>
                    <a:pt x="2005" y="443"/>
                  </a:lnTo>
                  <a:lnTo>
                    <a:pt x="2005" y="443"/>
                  </a:lnTo>
                  <a:lnTo>
                    <a:pt x="1995" y="438"/>
                  </a:lnTo>
                  <a:lnTo>
                    <a:pt x="1980" y="438"/>
                  </a:lnTo>
                  <a:lnTo>
                    <a:pt x="1970" y="438"/>
                  </a:lnTo>
                  <a:lnTo>
                    <a:pt x="1960" y="438"/>
                  </a:lnTo>
                  <a:lnTo>
                    <a:pt x="1954" y="448"/>
                  </a:lnTo>
                  <a:lnTo>
                    <a:pt x="1954" y="458"/>
                  </a:lnTo>
                  <a:lnTo>
                    <a:pt x="1954" y="458"/>
                  </a:lnTo>
                  <a:lnTo>
                    <a:pt x="1954" y="463"/>
                  </a:lnTo>
                  <a:lnTo>
                    <a:pt x="1949" y="469"/>
                  </a:lnTo>
                  <a:lnTo>
                    <a:pt x="1934" y="479"/>
                  </a:lnTo>
                  <a:lnTo>
                    <a:pt x="1898" y="484"/>
                  </a:lnTo>
                  <a:lnTo>
                    <a:pt x="1822" y="494"/>
                  </a:lnTo>
                  <a:lnTo>
                    <a:pt x="1822" y="494"/>
                  </a:lnTo>
                  <a:lnTo>
                    <a:pt x="1797" y="474"/>
                  </a:lnTo>
                  <a:lnTo>
                    <a:pt x="1771" y="458"/>
                  </a:lnTo>
                  <a:lnTo>
                    <a:pt x="1761" y="453"/>
                  </a:lnTo>
                  <a:lnTo>
                    <a:pt x="1746" y="453"/>
                  </a:lnTo>
                  <a:lnTo>
                    <a:pt x="1746" y="453"/>
                  </a:lnTo>
                  <a:lnTo>
                    <a:pt x="1685" y="469"/>
                  </a:lnTo>
                  <a:lnTo>
                    <a:pt x="1598" y="484"/>
                  </a:lnTo>
                  <a:lnTo>
                    <a:pt x="1598" y="484"/>
                  </a:lnTo>
                  <a:lnTo>
                    <a:pt x="1588" y="489"/>
                  </a:lnTo>
                  <a:lnTo>
                    <a:pt x="1578" y="489"/>
                  </a:lnTo>
                  <a:lnTo>
                    <a:pt x="1563" y="489"/>
                  </a:lnTo>
                  <a:lnTo>
                    <a:pt x="1552" y="479"/>
                  </a:lnTo>
                  <a:lnTo>
                    <a:pt x="1537" y="463"/>
                  </a:lnTo>
                  <a:lnTo>
                    <a:pt x="1527" y="443"/>
                  </a:lnTo>
                  <a:lnTo>
                    <a:pt x="1517" y="408"/>
                  </a:lnTo>
                  <a:lnTo>
                    <a:pt x="1517" y="408"/>
                  </a:lnTo>
                  <a:lnTo>
                    <a:pt x="1507" y="372"/>
                  </a:lnTo>
                  <a:lnTo>
                    <a:pt x="1491" y="352"/>
                  </a:lnTo>
                  <a:lnTo>
                    <a:pt x="1471" y="341"/>
                  </a:lnTo>
                  <a:lnTo>
                    <a:pt x="1451" y="336"/>
                  </a:lnTo>
                  <a:lnTo>
                    <a:pt x="1430" y="336"/>
                  </a:lnTo>
                  <a:lnTo>
                    <a:pt x="1415" y="341"/>
                  </a:lnTo>
                  <a:lnTo>
                    <a:pt x="1400" y="346"/>
                  </a:lnTo>
                  <a:lnTo>
                    <a:pt x="1400" y="346"/>
                  </a:lnTo>
                  <a:lnTo>
                    <a:pt x="1369" y="352"/>
                  </a:lnTo>
                  <a:lnTo>
                    <a:pt x="1308" y="362"/>
                  </a:lnTo>
                  <a:lnTo>
                    <a:pt x="1283" y="357"/>
                  </a:lnTo>
                  <a:lnTo>
                    <a:pt x="1267" y="352"/>
                  </a:lnTo>
                  <a:lnTo>
                    <a:pt x="1262" y="346"/>
                  </a:lnTo>
                  <a:lnTo>
                    <a:pt x="1262" y="341"/>
                  </a:lnTo>
                  <a:lnTo>
                    <a:pt x="1283" y="316"/>
                  </a:lnTo>
                  <a:lnTo>
                    <a:pt x="1283" y="316"/>
                  </a:lnTo>
                  <a:lnTo>
                    <a:pt x="1293" y="311"/>
                  </a:lnTo>
                  <a:lnTo>
                    <a:pt x="1298" y="306"/>
                  </a:lnTo>
                  <a:lnTo>
                    <a:pt x="1303" y="301"/>
                  </a:lnTo>
                  <a:lnTo>
                    <a:pt x="1303" y="296"/>
                  </a:lnTo>
                  <a:lnTo>
                    <a:pt x="1293" y="285"/>
                  </a:lnTo>
                  <a:lnTo>
                    <a:pt x="1273" y="275"/>
                  </a:lnTo>
                  <a:lnTo>
                    <a:pt x="1242" y="265"/>
                  </a:lnTo>
                  <a:lnTo>
                    <a:pt x="1242" y="265"/>
                  </a:lnTo>
                  <a:lnTo>
                    <a:pt x="1171" y="270"/>
                  </a:lnTo>
                  <a:lnTo>
                    <a:pt x="1115" y="275"/>
                  </a:lnTo>
                  <a:lnTo>
                    <a:pt x="1089" y="280"/>
                  </a:lnTo>
                  <a:lnTo>
                    <a:pt x="1074" y="285"/>
                  </a:lnTo>
                  <a:lnTo>
                    <a:pt x="1074" y="285"/>
                  </a:lnTo>
                  <a:lnTo>
                    <a:pt x="1069" y="285"/>
                  </a:lnTo>
                  <a:lnTo>
                    <a:pt x="1059" y="280"/>
                  </a:lnTo>
                  <a:lnTo>
                    <a:pt x="1054" y="275"/>
                  </a:lnTo>
                  <a:lnTo>
                    <a:pt x="1054" y="270"/>
                  </a:lnTo>
                  <a:lnTo>
                    <a:pt x="1059" y="260"/>
                  </a:lnTo>
                  <a:lnTo>
                    <a:pt x="1064" y="250"/>
                  </a:lnTo>
                  <a:lnTo>
                    <a:pt x="1064" y="250"/>
                  </a:lnTo>
                  <a:lnTo>
                    <a:pt x="1064" y="240"/>
                  </a:lnTo>
                  <a:lnTo>
                    <a:pt x="1059" y="219"/>
                  </a:lnTo>
                  <a:lnTo>
                    <a:pt x="1054" y="204"/>
                  </a:lnTo>
                  <a:lnTo>
                    <a:pt x="1049" y="194"/>
                  </a:lnTo>
                  <a:lnTo>
                    <a:pt x="1033" y="189"/>
                  </a:lnTo>
                  <a:lnTo>
                    <a:pt x="1023" y="184"/>
                  </a:lnTo>
                  <a:lnTo>
                    <a:pt x="993" y="199"/>
                  </a:lnTo>
                  <a:lnTo>
                    <a:pt x="993" y="199"/>
                  </a:lnTo>
                  <a:lnTo>
                    <a:pt x="972" y="194"/>
                  </a:lnTo>
                  <a:lnTo>
                    <a:pt x="942" y="189"/>
                  </a:lnTo>
                  <a:lnTo>
                    <a:pt x="942" y="189"/>
                  </a:lnTo>
                  <a:lnTo>
                    <a:pt x="932" y="194"/>
                  </a:lnTo>
                  <a:lnTo>
                    <a:pt x="927" y="204"/>
                  </a:lnTo>
                  <a:lnTo>
                    <a:pt x="921" y="214"/>
                  </a:lnTo>
                  <a:lnTo>
                    <a:pt x="921" y="214"/>
                  </a:lnTo>
                  <a:lnTo>
                    <a:pt x="901" y="209"/>
                  </a:lnTo>
                  <a:lnTo>
                    <a:pt x="865" y="209"/>
                  </a:lnTo>
                  <a:lnTo>
                    <a:pt x="840" y="209"/>
                  </a:lnTo>
                  <a:lnTo>
                    <a:pt x="825" y="219"/>
                  </a:lnTo>
                  <a:lnTo>
                    <a:pt x="809" y="229"/>
                  </a:lnTo>
                  <a:lnTo>
                    <a:pt x="804" y="250"/>
                  </a:lnTo>
                  <a:lnTo>
                    <a:pt x="743" y="280"/>
                  </a:lnTo>
                  <a:lnTo>
                    <a:pt x="611" y="357"/>
                  </a:lnTo>
                  <a:lnTo>
                    <a:pt x="565" y="362"/>
                  </a:lnTo>
                  <a:lnTo>
                    <a:pt x="351" y="458"/>
                  </a:lnTo>
                  <a:lnTo>
                    <a:pt x="351" y="458"/>
                  </a:lnTo>
                  <a:lnTo>
                    <a:pt x="336" y="463"/>
                  </a:lnTo>
                  <a:lnTo>
                    <a:pt x="296" y="479"/>
                  </a:lnTo>
                  <a:lnTo>
                    <a:pt x="270" y="484"/>
                  </a:lnTo>
                  <a:lnTo>
                    <a:pt x="240" y="484"/>
                  </a:lnTo>
                  <a:lnTo>
                    <a:pt x="209" y="479"/>
                  </a:lnTo>
                  <a:lnTo>
                    <a:pt x="184" y="463"/>
                  </a:lnTo>
                  <a:lnTo>
                    <a:pt x="163" y="499"/>
                  </a:lnTo>
                  <a:lnTo>
                    <a:pt x="143" y="530"/>
                  </a:lnTo>
                  <a:lnTo>
                    <a:pt x="112" y="530"/>
                  </a:lnTo>
                  <a:lnTo>
                    <a:pt x="112" y="530"/>
                  </a:lnTo>
                  <a:lnTo>
                    <a:pt x="107" y="535"/>
                  </a:lnTo>
                  <a:lnTo>
                    <a:pt x="102" y="545"/>
                  </a:lnTo>
                  <a:lnTo>
                    <a:pt x="102" y="555"/>
                  </a:lnTo>
                  <a:lnTo>
                    <a:pt x="102" y="555"/>
                  </a:lnTo>
                  <a:lnTo>
                    <a:pt x="102" y="570"/>
                  </a:lnTo>
                  <a:lnTo>
                    <a:pt x="0" y="560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0" y="596"/>
                  </a:lnTo>
                  <a:lnTo>
                    <a:pt x="5" y="621"/>
                  </a:lnTo>
                  <a:lnTo>
                    <a:pt x="5" y="621"/>
                  </a:lnTo>
                  <a:lnTo>
                    <a:pt x="21" y="657"/>
                  </a:lnTo>
                  <a:lnTo>
                    <a:pt x="31" y="682"/>
                  </a:lnTo>
                  <a:lnTo>
                    <a:pt x="41" y="687"/>
                  </a:lnTo>
                  <a:lnTo>
                    <a:pt x="51" y="687"/>
                  </a:lnTo>
                  <a:lnTo>
                    <a:pt x="67" y="682"/>
                  </a:lnTo>
                  <a:lnTo>
                    <a:pt x="82" y="667"/>
                  </a:lnTo>
                  <a:lnTo>
                    <a:pt x="82" y="667"/>
                  </a:lnTo>
                  <a:lnTo>
                    <a:pt x="92" y="657"/>
                  </a:lnTo>
                  <a:lnTo>
                    <a:pt x="112" y="642"/>
                  </a:lnTo>
                  <a:lnTo>
                    <a:pt x="122" y="636"/>
                  </a:lnTo>
                  <a:lnTo>
                    <a:pt x="133" y="636"/>
                  </a:lnTo>
                  <a:lnTo>
                    <a:pt x="138" y="647"/>
                  </a:lnTo>
                  <a:lnTo>
                    <a:pt x="143" y="672"/>
                  </a:lnTo>
                  <a:lnTo>
                    <a:pt x="143" y="672"/>
                  </a:lnTo>
                  <a:lnTo>
                    <a:pt x="138" y="794"/>
                  </a:lnTo>
                  <a:lnTo>
                    <a:pt x="143" y="855"/>
                  </a:lnTo>
                  <a:lnTo>
                    <a:pt x="143" y="855"/>
                  </a:lnTo>
                  <a:lnTo>
                    <a:pt x="138" y="865"/>
                  </a:lnTo>
                  <a:lnTo>
                    <a:pt x="143" y="876"/>
                  </a:lnTo>
                  <a:lnTo>
                    <a:pt x="143" y="886"/>
                  </a:lnTo>
                  <a:lnTo>
                    <a:pt x="153" y="896"/>
                  </a:lnTo>
                  <a:lnTo>
                    <a:pt x="168" y="911"/>
                  </a:lnTo>
                  <a:lnTo>
                    <a:pt x="194" y="916"/>
                  </a:lnTo>
                  <a:lnTo>
                    <a:pt x="229" y="921"/>
                  </a:lnTo>
                  <a:lnTo>
                    <a:pt x="229" y="921"/>
                  </a:lnTo>
                  <a:lnTo>
                    <a:pt x="255" y="937"/>
                  </a:lnTo>
                  <a:lnTo>
                    <a:pt x="275" y="952"/>
                  </a:lnTo>
                  <a:lnTo>
                    <a:pt x="280" y="962"/>
                  </a:lnTo>
                  <a:lnTo>
                    <a:pt x="285" y="972"/>
                  </a:lnTo>
                  <a:lnTo>
                    <a:pt x="285" y="972"/>
                  </a:lnTo>
                  <a:lnTo>
                    <a:pt x="285" y="993"/>
                  </a:lnTo>
                  <a:lnTo>
                    <a:pt x="301" y="1008"/>
                  </a:lnTo>
                  <a:lnTo>
                    <a:pt x="321" y="1018"/>
                  </a:lnTo>
                  <a:lnTo>
                    <a:pt x="351" y="1018"/>
                  </a:lnTo>
                  <a:lnTo>
                    <a:pt x="351" y="1018"/>
                  </a:lnTo>
                  <a:lnTo>
                    <a:pt x="357" y="1018"/>
                  </a:lnTo>
                  <a:lnTo>
                    <a:pt x="367" y="1028"/>
                  </a:lnTo>
                  <a:lnTo>
                    <a:pt x="377" y="1059"/>
                  </a:lnTo>
                  <a:lnTo>
                    <a:pt x="392" y="1105"/>
                  </a:lnTo>
                  <a:lnTo>
                    <a:pt x="413" y="1125"/>
                  </a:lnTo>
                  <a:lnTo>
                    <a:pt x="413" y="1125"/>
                  </a:lnTo>
                  <a:lnTo>
                    <a:pt x="428" y="1140"/>
                  </a:lnTo>
                  <a:lnTo>
                    <a:pt x="453" y="1171"/>
                  </a:lnTo>
                  <a:lnTo>
                    <a:pt x="458" y="1191"/>
                  </a:lnTo>
                  <a:lnTo>
                    <a:pt x="458" y="1206"/>
                  </a:lnTo>
                  <a:lnTo>
                    <a:pt x="458" y="1212"/>
                  </a:lnTo>
                  <a:lnTo>
                    <a:pt x="453" y="1217"/>
                  </a:lnTo>
                  <a:lnTo>
                    <a:pt x="428" y="1222"/>
                  </a:lnTo>
                  <a:lnTo>
                    <a:pt x="428" y="1222"/>
                  </a:lnTo>
                  <a:lnTo>
                    <a:pt x="423" y="1222"/>
                  </a:lnTo>
                  <a:lnTo>
                    <a:pt x="413" y="1227"/>
                  </a:lnTo>
                  <a:lnTo>
                    <a:pt x="397" y="1237"/>
                  </a:lnTo>
                  <a:lnTo>
                    <a:pt x="392" y="1247"/>
                  </a:lnTo>
                  <a:lnTo>
                    <a:pt x="392" y="1262"/>
                  </a:lnTo>
                  <a:lnTo>
                    <a:pt x="392" y="1262"/>
                  </a:lnTo>
                  <a:lnTo>
                    <a:pt x="387" y="1262"/>
                  </a:lnTo>
                  <a:lnTo>
                    <a:pt x="372" y="1273"/>
                  </a:lnTo>
                  <a:lnTo>
                    <a:pt x="346" y="1283"/>
                  </a:lnTo>
                  <a:lnTo>
                    <a:pt x="301" y="1283"/>
                  </a:lnTo>
                  <a:lnTo>
                    <a:pt x="245" y="1354"/>
                  </a:lnTo>
                  <a:lnTo>
                    <a:pt x="245" y="1354"/>
                  </a:lnTo>
                  <a:lnTo>
                    <a:pt x="245" y="1374"/>
                  </a:lnTo>
                  <a:lnTo>
                    <a:pt x="245" y="1415"/>
                  </a:lnTo>
                  <a:lnTo>
                    <a:pt x="255" y="1435"/>
                  </a:lnTo>
                  <a:lnTo>
                    <a:pt x="265" y="1451"/>
                  </a:lnTo>
                  <a:lnTo>
                    <a:pt x="285" y="1461"/>
                  </a:lnTo>
                  <a:lnTo>
                    <a:pt x="311" y="1461"/>
                  </a:lnTo>
                  <a:lnTo>
                    <a:pt x="382" y="1471"/>
                  </a:lnTo>
                  <a:lnTo>
                    <a:pt x="387" y="1527"/>
                  </a:lnTo>
                  <a:lnTo>
                    <a:pt x="387" y="1527"/>
                  </a:lnTo>
                  <a:lnTo>
                    <a:pt x="392" y="1542"/>
                  </a:lnTo>
                  <a:lnTo>
                    <a:pt x="402" y="1588"/>
                  </a:lnTo>
                  <a:lnTo>
                    <a:pt x="407" y="1608"/>
                  </a:lnTo>
                  <a:lnTo>
                    <a:pt x="407" y="1634"/>
                  </a:lnTo>
                  <a:lnTo>
                    <a:pt x="397" y="1654"/>
                  </a:lnTo>
                  <a:lnTo>
                    <a:pt x="382" y="1669"/>
                  </a:lnTo>
                  <a:lnTo>
                    <a:pt x="382" y="1669"/>
                  </a:lnTo>
                  <a:lnTo>
                    <a:pt x="357" y="1680"/>
                  </a:lnTo>
                  <a:lnTo>
                    <a:pt x="357" y="1680"/>
                  </a:lnTo>
                  <a:lnTo>
                    <a:pt x="367" y="1690"/>
                  </a:lnTo>
                  <a:lnTo>
                    <a:pt x="377" y="1700"/>
                  </a:lnTo>
                  <a:lnTo>
                    <a:pt x="397" y="1700"/>
                  </a:lnTo>
                  <a:lnTo>
                    <a:pt x="418" y="1700"/>
                  </a:lnTo>
                  <a:lnTo>
                    <a:pt x="448" y="1695"/>
                  </a:lnTo>
                  <a:lnTo>
                    <a:pt x="489" y="1685"/>
                  </a:lnTo>
                  <a:lnTo>
                    <a:pt x="540" y="1664"/>
                  </a:lnTo>
                  <a:lnTo>
                    <a:pt x="540" y="1664"/>
                  </a:lnTo>
                  <a:lnTo>
                    <a:pt x="545" y="1649"/>
                  </a:lnTo>
                  <a:lnTo>
                    <a:pt x="570" y="1614"/>
                  </a:lnTo>
                  <a:lnTo>
                    <a:pt x="591" y="1598"/>
                  </a:lnTo>
                  <a:lnTo>
                    <a:pt x="611" y="1583"/>
                  </a:lnTo>
                  <a:lnTo>
                    <a:pt x="631" y="1573"/>
                  </a:lnTo>
                  <a:lnTo>
                    <a:pt x="652" y="1573"/>
                  </a:lnTo>
                  <a:lnTo>
                    <a:pt x="652" y="1573"/>
                  </a:lnTo>
                  <a:lnTo>
                    <a:pt x="718" y="1593"/>
                  </a:lnTo>
                  <a:lnTo>
                    <a:pt x="815" y="1624"/>
                  </a:lnTo>
                  <a:lnTo>
                    <a:pt x="906" y="1664"/>
                  </a:lnTo>
                  <a:lnTo>
                    <a:pt x="972" y="1695"/>
                  </a:lnTo>
                  <a:lnTo>
                    <a:pt x="972" y="1695"/>
                  </a:lnTo>
                  <a:lnTo>
                    <a:pt x="998" y="1710"/>
                  </a:lnTo>
                  <a:lnTo>
                    <a:pt x="1018" y="1715"/>
                  </a:lnTo>
                  <a:lnTo>
                    <a:pt x="1064" y="1720"/>
                  </a:lnTo>
                  <a:lnTo>
                    <a:pt x="1100" y="1715"/>
                  </a:lnTo>
                  <a:lnTo>
                    <a:pt x="1115" y="1710"/>
                  </a:lnTo>
                  <a:lnTo>
                    <a:pt x="1278" y="1741"/>
                  </a:lnTo>
                  <a:lnTo>
                    <a:pt x="1278" y="1741"/>
                  </a:lnTo>
                  <a:lnTo>
                    <a:pt x="1390" y="1736"/>
                  </a:lnTo>
                  <a:lnTo>
                    <a:pt x="1481" y="1741"/>
                  </a:lnTo>
                  <a:lnTo>
                    <a:pt x="1517" y="1746"/>
                  </a:lnTo>
                  <a:lnTo>
                    <a:pt x="1542" y="1756"/>
                  </a:lnTo>
                  <a:lnTo>
                    <a:pt x="1542" y="1756"/>
                  </a:lnTo>
                  <a:lnTo>
                    <a:pt x="1563" y="1751"/>
                  </a:lnTo>
                  <a:lnTo>
                    <a:pt x="1614" y="1746"/>
                  </a:lnTo>
                  <a:lnTo>
                    <a:pt x="1644" y="1746"/>
                  </a:lnTo>
                  <a:lnTo>
                    <a:pt x="1675" y="1746"/>
                  </a:lnTo>
                  <a:lnTo>
                    <a:pt x="1695" y="1756"/>
                  </a:lnTo>
                  <a:lnTo>
                    <a:pt x="1715" y="1771"/>
                  </a:lnTo>
                  <a:lnTo>
                    <a:pt x="1715" y="1771"/>
                  </a:lnTo>
                  <a:lnTo>
                    <a:pt x="1715" y="1781"/>
                  </a:lnTo>
                  <a:lnTo>
                    <a:pt x="1720" y="1792"/>
                  </a:lnTo>
                  <a:lnTo>
                    <a:pt x="1725" y="1807"/>
                  </a:lnTo>
                  <a:lnTo>
                    <a:pt x="1741" y="1817"/>
                  </a:lnTo>
                  <a:lnTo>
                    <a:pt x="1756" y="1827"/>
                  </a:lnTo>
                  <a:lnTo>
                    <a:pt x="1781" y="1832"/>
                  </a:lnTo>
                  <a:lnTo>
                    <a:pt x="1817" y="1832"/>
                  </a:lnTo>
                  <a:lnTo>
                    <a:pt x="1817" y="1832"/>
                  </a:lnTo>
                  <a:lnTo>
                    <a:pt x="1842" y="1832"/>
                  </a:lnTo>
                  <a:lnTo>
                    <a:pt x="1904" y="1837"/>
                  </a:lnTo>
                  <a:lnTo>
                    <a:pt x="1939" y="1843"/>
                  </a:lnTo>
                  <a:lnTo>
                    <a:pt x="1975" y="1853"/>
                  </a:lnTo>
                  <a:lnTo>
                    <a:pt x="2010" y="1868"/>
                  </a:lnTo>
                  <a:lnTo>
                    <a:pt x="2041" y="1883"/>
                  </a:lnTo>
                  <a:lnTo>
                    <a:pt x="2041" y="1883"/>
                  </a:lnTo>
                  <a:lnTo>
                    <a:pt x="2082" y="1888"/>
                  </a:lnTo>
                  <a:lnTo>
                    <a:pt x="2112" y="1893"/>
                  </a:lnTo>
                  <a:lnTo>
                    <a:pt x="2127" y="1904"/>
                  </a:lnTo>
                  <a:lnTo>
                    <a:pt x="2138" y="1909"/>
                  </a:lnTo>
                  <a:lnTo>
                    <a:pt x="2138" y="1909"/>
                  </a:lnTo>
                  <a:lnTo>
                    <a:pt x="2158" y="1909"/>
                  </a:lnTo>
                  <a:lnTo>
                    <a:pt x="2209" y="1904"/>
                  </a:lnTo>
                  <a:lnTo>
                    <a:pt x="2239" y="1893"/>
                  </a:lnTo>
                  <a:lnTo>
                    <a:pt x="2270" y="1878"/>
                  </a:lnTo>
                  <a:lnTo>
                    <a:pt x="2295" y="1858"/>
                  </a:lnTo>
                  <a:lnTo>
                    <a:pt x="2311" y="1827"/>
                  </a:lnTo>
                  <a:lnTo>
                    <a:pt x="2311" y="1827"/>
                  </a:lnTo>
                  <a:lnTo>
                    <a:pt x="2316" y="1822"/>
                  </a:lnTo>
                  <a:lnTo>
                    <a:pt x="2336" y="1812"/>
                  </a:lnTo>
                  <a:lnTo>
                    <a:pt x="2346" y="1807"/>
                  </a:lnTo>
                  <a:lnTo>
                    <a:pt x="2362" y="1807"/>
                  </a:lnTo>
                  <a:lnTo>
                    <a:pt x="2382" y="1807"/>
                  </a:lnTo>
                  <a:lnTo>
                    <a:pt x="2402" y="1817"/>
                  </a:lnTo>
                  <a:lnTo>
                    <a:pt x="2402" y="1817"/>
                  </a:lnTo>
                  <a:lnTo>
                    <a:pt x="2423" y="1827"/>
                  </a:lnTo>
                  <a:lnTo>
                    <a:pt x="2443" y="1832"/>
                  </a:lnTo>
                  <a:lnTo>
                    <a:pt x="2463" y="1832"/>
                  </a:lnTo>
                  <a:lnTo>
                    <a:pt x="2479" y="1832"/>
                  </a:lnTo>
                  <a:lnTo>
                    <a:pt x="2494" y="1822"/>
                  </a:lnTo>
                  <a:lnTo>
                    <a:pt x="2509" y="1812"/>
                  </a:lnTo>
                  <a:lnTo>
                    <a:pt x="2519" y="1797"/>
                  </a:lnTo>
                  <a:lnTo>
                    <a:pt x="2529" y="1781"/>
                  </a:lnTo>
                  <a:lnTo>
                    <a:pt x="2529" y="1781"/>
                  </a:lnTo>
                  <a:lnTo>
                    <a:pt x="2545" y="1746"/>
                  </a:lnTo>
                  <a:lnTo>
                    <a:pt x="2560" y="1725"/>
                  </a:lnTo>
                  <a:lnTo>
                    <a:pt x="2570" y="1710"/>
                  </a:lnTo>
                  <a:lnTo>
                    <a:pt x="2591" y="1700"/>
                  </a:lnTo>
                  <a:lnTo>
                    <a:pt x="2606" y="1700"/>
                  </a:lnTo>
                  <a:lnTo>
                    <a:pt x="2626" y="1700"/>
                  </a:lnTo>
                  <a:lnTo>
                    <a:pt x="2647" y="1715"/>
                  </a:lnTo>
                  <a:lnTo>
                    <a:pt x="2647" y="1715"/>
                  </a:lnTo>
                  <a:lnTo>
                    <a:pt x="2667" y="1731"/>
                  </a:lnTo>
                  <a:lnTo>
                    <a:pt x="2692" y="1746"/>
                  </a:lnTo>
                  <a:lnTo>
                    <a:pt x="2718" y="1756"/>
                  </a:lnTo>
                  <a:lnTo>
                    <a:pt x="2743" y="1761"/>
                  </a:lnTo>
                  <a:lnTo>
                    <a:pt x="2769" y="1761"/>
                  </a:lnTo>
                  <a:lnTo>
                    <a:pt x="2789" y="1751"/>
                  </a:lnTo>
                  <a:lnTo>
                    <a:pt x="2809" y="1741"/>
                  </a:lnTo>
                  <a:lnTo>
                    <a:pt x="2825" y="1715"/>
                  </a:lnTo>
                  <a:lnTo>
                    <a:pt x="2825" y="1715"/>
                  </a:lnTo>
                  <a:lnTo>
                    <a:pt x="2845" y="1715"/>
                  </a:lnTo>
                  <a:lnTo>
                    <a:pt x="2901" y="1725"/>
                  </a:lnTo>
                  <a:lnTo>
                    <a:pt x="2901" y="1725"/>
                  </a:lnTo>
                  <a:lnTo>
                    <a:pt x="2937" y="1731"/>
                  </a:lnTo>
                  <a:lnTo>
                    <a:pt x="2967" y="1720"/>
                  </a:lnTo>
                  <a:lnTo>
                    <a:pt x="2982" y="1715"/>
                  </a:lnTo>
                  <a:lnTo>
                    <a:pt x="2993" y="1705"/>
                  </a:lnTo>
                  <a:lnTo>
                    <a:pt x="3003" y="1690"/>
                  </a:lnTo>
                  <a:lnTo>
                    <a:pt x="3008" y="1675"/>
                  </a:lnTo>
                  <a:lnTo>
                    <a:pt x="3008" y="1675"/>
                  </a:lnTo>
                  <a:lnTo>
                    <a:pt x="3069" y="1649"/>
                  </a:lnTo>
                  <a:lnTo>
                    <a:pt x="3120" y="1634"/>
                  </a:lnTo>
                  <a:lnTo>
                    <a:pt x="3145" y="1624"/>
                  </a:lnTo>
                  <a:lnTo>
                    <a:pt x="3171" y="1624"/>
                  </a:lnTo>
                  <a:lnTo>
                    <a:pt x="3171" y="1624"/>
                  </a:lnTo>
                  <a:lnTo>
                    <a:pt x="3186" y="1619"/>
                  </a:lnTo>
                  <a:lnTo>
                    <a:pt x="3196" y="1614"/>
                  </a:lnTo>
                  <a:lnTo>
                    <a:pt x="3206" y="1603"/>
                  </a:lnTo>
                  <a:lnTo>
                    <a:pt x="3216" y="1593"/>
                  </a:lnTo>
                  <a:lnTo>
                    <a:pt x="3222" y="1568"/>
                  </a:lnTo>
                  <a:lnTo>
                    <a:pt x="3222" y="1558"/>
                  </a:lnTo>
                  <a:lnTo>
                    <a:pt x="3222" y="1558"/>
                  </a:lnTo>
                  <a:lnTo>
                    <a:pt x="3242" y="1552"/>
                  </a:lnTo>
                  <a:lnTo>
                    <a:pt x="3257" y="1558"/>
                  </a:lnTo>
                  <a:lnTo>
                    <a:pt x="3262" y="1563"/>
                  </a:lnTo>
                  <a:lnTo>
                    <a:pt x="3267" y="1568"/>
                  </a:lnTo>
                  <a:lnTo>
                    <a:pt x="3267" y="1568"/>
                  </a:lnTo>
                  <a:lnTo>
                    <a:pt x="3272" y="1573"/>
                  </a:lnTo>
                  <a:lnTo>
                    <a:pt x="3283" y="1578"/>
                  </a:lnTo>
                  <a:lnTo>
                    <a:pt x="3293" y="1573"/>
                  </a:lnTo>
                  <a:lnTo>
                    <a:pt x="3303" y="1568"/>
                  </a:lnTo>
                  <a:lnTo>
                    <a:pt x="3308" y="1552"/>
                  </a:lnTo>
                  <a:lnTo>
                    <a:pt x="3318" y="1527"/>
                  </a:lnTo>
                  <a:lnTo>
                    <a:pt x="3318" y="1527"/>
                  </a:lnTo>
                  <a:lnTo>
                    <a:pt x="3328" y="1522"/>
                  </a:lnTo>
                  <a:lnTo>
                    <a:pt x="3354" y="1507"/>
                  </a:lnTo>
                  <a:lnTo>
                    <a:pt x="3364" y="1502"/>
                  </a:lnTo>
                  <a:lnTo>
                    <a:pt x="3379" y="1502"/>
                  </a:lnTo>
                  <a:lnTo>
                    <a:pt x="3389" y="1502"/>
                  </a:lnTo>
                  <a:lnTo>
                    <a:pt x="3400" y="1507"/>
                  </a:lnTo>
                  <a:lnTo>
                    <a:pt x="3405" y="1507"/>
                  </a:lnTo>
                  <a:lnTo>
                    <a:pt x="3384" y="1456"/>
                  </a:lnTo>
                  <a:lnTo>
                    <a:pt x="3384" y="1456"/>
                  </a:lnTo>
                  <a:lnTo>
                    <a:pt x="3359" y="1441"/>
                  </a:lnTo>
                  <a:lnTo>
                    <a:pt x="3344" y="1420"/>
                  </a:lnTo>
                  <a:lnTo>
                    <a:pt x="3334" y="1395"/>
                  </a:lnTo>
                  <a:lnTo>
                    <a:pt x="3334" y="1374"/>
                  </a:lnTo>
                  <a:lnTo>
                    <a:pt x="3334" y="1374"/>
                  </a:lnTo>
                  <a:lnTo>
                    <a:pt x="3334" y="1354"/>
                  </a:lnTo>
                  <a:lnTo>
                    <a:pt x="3328" y="1329"/>
                  </a:lnTo>
                  <a:lnTo>
                    <a:pt x="3313" y="1303"/>
                  </a:lnTo>
                  <a:lnTo>
                    <a:pt x="3288" y="1278"/>
                  </a:lnTo>
                  <a:lnTo>
                    <a:pt x="3288" y="1278"/>
                  </a:lnTo>
                  <a:lnTo>
                    <a:pt x="3267" y="1262"/>
                  </a:lnTo>
                  <a:lnTo>
                    <a:pt x="3262" y="1247"/>
                  </a:lnTo>
                  <a:lnTo>
                    <a:pt x="3267" y="1212"/>
                  </a:lnTo>
                  <a:lnTo>
                    <a:pt x="3267" y="1212"/>
                  </a:lnTo>
                  <a:lnTo>
                    <a:pt x="3272" y="1191"/>
                  </a:lnTo>
                  <a:lnTo>
                    <a:pt x="3278" y="1176"/>
                  </a:lnTo>
                  <a:lnTo>
                    <a:pt x="3293" y="1161"/>
                  </a:lnTo>
                  <a:lnTo>
                    <a:pt x="3308" y="1156"/>
                  </a:lnTo>
                  <a:lnTo>
                    <a:pt x="3308" y="1156"/>
                  </a:lnTo>
                  <a:lnTo>
                    <a:pt x="3323" y="1145"/>
                  </a:lnTo>
                  <a:lnTo>
                    <a:pt x="3334" y="1135"/>
                  </a:lnTo>
                  <a:lnTo>
                    <a:pt x="3339" y="1115"/>
                  </a:lnTo>
                  <a:lnTo>
                    <a:pt x="3334" y="1079"/>
                  </a:lnTo>
                  <a:lnTo>
                    <a:pt x="3334" y="1079"/>
                  </a:lnTo>
                  <a:lnTo>
                    <a:pt x="3334" y="1054"/>
                  </a:lnTo>
                  <a:lnTo>
                    <a:pt x="3334" y="1044"/>
                  </a:lnTo>
                  <a:lnTo>
                    <a:pt x="3339" y="1049"/>
                  </a:lnTo>
                  <a:lnTo>
                    <a:pt x="3339" y="1049"/>
                  </a:lnTo>
                  <a:lnTo>
                    <a:pt x="3349" y="1028"/>
                  </a:lnTo>
                  <a:lnTo>
                    <a:pt x="3354" y="1003"/>
                  </a:lnTo>
                  <a:lnTo>
                    <a:pt x="3349" y="977"/>
                  </a:lnTo>
                  <a:lnTo>
                    <a:pt x="3344" y="952"/>
                  </a:lnTo>
                  <a:lnTo>
                    <a:pt x="3318" y="901"/>
                  </a:lnTo>
                  <a:lnTo>
                    <a:pt x="3308" y="876"/>
                  </a:lnTo>
                  <a:lnTo>
                    <a:pt x="3298" y="855"/>
                  </a:lnTo>
                  <a:lnTo>
                    <a:pt x="3298" y="855"/>
                  </a:lnTo>
                  <a:lnTo>
                    <a:pt x="3298" y="835"/>
                  </a:lnTo>
                  <a:lnTo>
                    <a:pt x="3298" y="825"/>
                  </a:lnTo>
                  <a:lnTo>
                    <a:pt x="3308" y="815"/>
                  </a:lnTo>
                  <a:lnTo>
                    <a:pt x="3318" y="815"/>
                  </a:lnTo>
                  <a:lnTo>
                    <a:pt x="3344" y="810"/>
                  </a:lnTo>
                  <a:lnTo>
                    <a:pt x="3369" y="815"/>
                  </a:lnTo>
                  <a:lnTo>
                    <a:pt x="3369" y="815"/>
                  </a:lnTo>
                  <a:lnTo>
                    <a:pt x="3389" y="815"/>
                  </a:lnTo>
                  <a:lnTo>
                    <a:pt x="3405" y="810"/>
                  </a:lnTo>
                  <a:lnTo>
                    <a:pt x="3405" y="804"/>
                  </a:lnTo>
                  <a:lnTo>
                    <a:pt x="3405" y="794"/>
                  </a:lnTo>
                  <a:lnTo>
                    <a:pt x="3400" y="784"/>
                  </a:lnTo>
                  <a:lnTo>
                    <a:pt x="3384" y="774"/>
                  </a:lnTo>
                  <a:lnTo>
                    <a:pt x="3384" y="774"/>
                  </a:lnTo>
                  <a:lnTo>
                    <a:pt x="3369" y="754"/>
                  </a:lnTo>
                  <a:lnTo>
                    <a:pt x="3364" y="733"/>
                  </a:lnTo>
                  <a:lnTo>
                    <a:pt x="3359" y="703"/>
                  </a:lnTo>
                  <a:lnTo>
                    <a:pt x="3364" y="672"/>
                  </a:lnTo>
                  <a:lnTo>
                    <a:pt x="3374" y="611"/>
                  </a:lnTo>
                  <a:lnTo>
                    <a:pt x="3389" y="575"/>
                  </a:lnTo>
                  <a:lnTo>
                    <a:pt x="3389" y="575"/>
                  </a:lnTo>
                  <a:lnTo>
                    <a:pt x="3405" y="555"/>
                  </a:lnTo>
                  <a:lnTo>
                    <a:pt x="3410" y="540"/>
                  </a:lnTo>
                  <a:lnTo>
                    <a:pt x="3410" y="514"/>
                  </a:lnTo>
                  <a:lnTo>
                    <a:pt x="3405" y="469"/>
                  </a:lnTo>
                  <a:lnTo>
                    <a:pt x="3405" y="469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3" name="Freeform 13"/>
            <p:cNvSpPr>
              <a:spLocks/>
            </p:cNvSpPr>
            <p:nvPr/>
          </p:nvSpPr>
          <p:spPr bwMode="auto">
            <a:xfrm>
              <a:off x="4080" y="987"/>
              <a:ext cx="1058" cy="311"/>
            </a:xfrm>
            <a:custGeom>
              <a:avLst/>
              <a:gdLst/>
              <a:ahLst/>
              <a:cxnLst>
                <a:cxn ang="0">
                  <a:pos x="1058" y="36"/>
                </a:cxn>
                <a:cxn ang="0">
                  <a:pos x="1023" y="61"/>
                </a:cxn>
                <a:cxn ang="0">
                  <a:pos x="951" y="82"/>
                </a:cxn>
                <a:cxn ang="0">
                  <a:pos x="885" y="76"/>
                </a:cxn>
                <a:cxn ang="0">
                  <a:pos x="834" y="56"/>
                </a:cxn>
                <a:cxn ang="0">
                  <a:pos x="804" y="36"/>
                </a:cxn>
                <a:cxn ang="0">
                  <a:pos x="778" y="21"/>
                </a:cxn>
                <a:cxn ang="0">
                  <a:pos x="727" y="5"/>
                </a:cxn>
                <a:cxn ang="0">
                  <a:pos x="641" y="5"/>
                </a:cxn>
                <a:cxn ang="0">
                  <a:pos x="585" y="15"/>
                </a:cxn>
                <a:cxn ang="0">
                  <a:pos x="539" y="21"/>
                </a:cxn>
                <a:cxn ang="0">
                  <a:pos x="524" y="41"/>
                </a:cxn>
                <a:cxn ang="0">
                  <a:pos x="539" y="71"/>
                </a:cxn>
                <a:cxn ang="0">
                  <a:pos x="590" y="122"/>
                </a:cxn>
                <a:cxn ang="0">
                  <a:pos x="661" y="194"/>
                </a:cxn>
                <a:cxn ang="0">
                  <a:pos x="676" y="229"/>
                </a:cxn>
                <a:cxn ang="0">
                  <a:pos x="666" y="250"/>
                </a:cxn>
                <a:cxn ang="0">
                  <a:pos x="661" y="260"/>
                </a:cxn>
                <a:cxn ang="0">
                  <a:pos x="631" y="290"/>
                </a:cxn>
                <a:cxn ang="0">
                  <a:pos x="610" y="295"/>
                </a:cxn>
                <a:cxn ang="0">
                  <a:pos x="565" y="300"/>
                </a:cxn>
                <a:cxn ang="0">
                  <a:pos x="529" y="311"/>
                </a:cxn>
                <a:cxn ang="0">
                  <a:pos x="493" y="311"/>
                </a:cxn>
                <a:cxn ang="0">
                  <a:pos x="442" y="311"/>
                </a:cxn>
                <a:cxn ang="0">
                  <a:pos x="417" y="300"/>
                </a:cxn>
                <a:cxn ang="0">
                  <a:pos x="336" y="234"/>
                </a:cxn>
                <a:cxn ang="0">
                  <a:pos x="249" y="153"/>
                </a:cxn>
                <a:cxn ang="0">
                  <a:pos x="198" y="163"/>
                </a:cxn>
                <a:cxn ang="0">
                  <a:pos x="112" y="178"/>
                </a:cxn>
                <a:cxn ang="0">
                  <a:pos x="91" y="188"/>
                </a:cxn>
                <a:cxn ang="0">
                  <a:pos x="81" y="199"/>
                </a:cxn>
                <a:cxn ang="0">
                  <a:pos x="86" y="219"/>
                </a:cxn>
                <a:cxn ang="0">
                  <a:pos x="117" y="285"/>
                </a:cxn>
                <a:cxn ang="0">
                  <a:pos x="25" y="239"/>
                </a:cxn>
              </a:cxnLst>
              <a:rect l="0" t="0" r="r" b="b"/>
              <a:pathLst>
                <a:path w="1058" h="311">
                  <a:moveTo>
                    <a:pt x="1058" y="36"/>
                  </a:moveTo>
                  <a:lnTo>
                    <a:pt x="1058" y="36"/>
                  </a:lnTo>
                  <a:lnTo>
                    <a:pt x="1043" y="51"/>
                  </a:lnTo>
                  <a:lnTo>
                    <a:pt x="1023" y="61"/>
                  </a:lnTo>
                  <a:lnTo>
                    <a:pt x="992" y="76"/>
                  </a:lnTo>
                  <a:lnTo>
                    <a:pt x="951" y="82"/>
                  </a:lnTo>
                  <a:lnTo>
                    <a:pt x="911" y="82"/>
                  </a:lnTo>
                  <a:lnTo>
                    <a:pt x="885" y="76"/>
                  </a:lnTo>
                  <a:lnTo>
                    <a:pt x="860" y="66"/>
                  </a:lnTo>
                  <a:lnTo>
                    <a:pt x="834" y="5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794" y="31"/>
                  </a:lnTo>
                  <a:lnTo>
                    <a:pt x="778" y="21"/>
                  </a:lnTo>
                  <a:lnTo>
                    <a:pt x="753" y="10"/>
                  </a:lnTo>
                  <a:lnTo>
                    <a:pt x="727" y="5"/>
                  </a:lnTo>
                  <a:lnTo>
                    <a:pt x="687" y="0"/>
                  </a:lnTo>
                  <a:lnTo>
                    <a:pt x="641" y="5"/>
                  </a:lnTo>
                  <a:lnTo>
                    <a:pt x="585" y="15"/>
                  </a:lnTo>
                  <a:lnTo>
                    <a:pt x="585" y="15"/>
                  </a:lnTo>
                  <a:lnTo>
                    <a:pt x="570" y="15"/>
                  </a:lnTo>
                  <a:lnTo>
                    <a:pt x="539" y="21"/>
                  </a:lnTo>
                  <a:lnTo>
                    <a:pt x="529" y="31"/>
                  </a:lnTo>
                  <a:lnTo>
                    <a:pt x="524" y="41"/>
                  </a:lnTo>
                  <a:lnTo>
                    <a:pt x="524" y="56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90" y="122"/>
                  </a:lnTo>
                  <a:lnTo>
                    <a:pt x="641" y="173"/>
                  </a:lnTo>
                  <a:lnTo>
                    <a:pt x="661" y="194"/>
                  </a:lnTo>
                  <a:lnTo>
                    <a:pt x="671" y="219"/>
                  </a:lnTo>
                  <a:lnTo>
                    <a:pt x="676" y="229"/>
                  </a:lnTo>
                  <a:lnTo>
                    <a:pt x="671" y="239"/>
                  </a:lnTo>
                  <a:lnTo>
                    <a:pt x="666" y="250"/>
                  </a:lnTo>
                  <a:lnTo>
                    <a:pt x="661" y="260"/>
                  </a:lnTo>
                  <a:lnTo>
                    <a:pt x="661" y="260"/>
                  </a:lnTo>
                  <a:lnTo>
                    <a:pt x="646" y="275"/>
                  </a:lnTo>
                  <a:lnTo>
                    <a:pt x="631" y="290"/>
                  </a:lnTo>
                  <a:lnTo>
                    <a:pt x="610" y="295"/>
                  </a:lnTo>
                  <a:lnTo>
                    <a:pt x="610" y="295"/>
                  </a:lnTo>
                  <a:lnTo>
                    <a:pt x="565" y="300"/>
                  </a:lnTo>
                  <a:lnTo>
                    <a:pt x="565" y="300"/>
                  </a:lnTo>
                  <a:lnTo>
                    <a:pt x="529" y="311"/>
                  </a:lnTo>
                  <a:lnTo>
                    <a:pt x="529" y="311"/>
                  </a:lnTo>
                  <a:lnTo>
                    <a:pt x="493" y="311"/>
                  </a:lnTo>
                  <a:lnTo>
                    <a:pt x="493" y="311"/>
                  </a:lnTo>
                  <a:lnTo>
                    <a:pt x="442" y="311"/>
                  </a:lnTo>
                  <a:lnTo>
                    <a:pt x="442" y="311"/>
                  </a:lnTo>
                  <a:lnTo>
                    <a:pt x="432" y="305"/>
                  </a:lnTo>
                  <a:lnTo>
                    <a:pt x="417" y="300"/>
                  </a:lnTo>
                  <a:lnTo>
                    <a:pt x="417" y="300"/>
                  </a:lnTo>
                  <a:lnTo>
                    <a:pt x="336" y="234"/>
                  </a:lnTo>
                  <a:lnTo>
                    <a:pt x="305" y="199"/>
                  </a:lnTo>
                  <a:lnTo>
                    <a:pt x="249" y="153"/>
                  </a:lnTo>
                  <a:lnTo>
                    <a:pt x="249" y="153"/>
                  </a:lnTo>
                  <a:lnTo>
                    <a:pt x="198" y="163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07" y="178"/>
                  </a:lnTo>
                  <a:lnTo>
                    <a:pt x="91" y="188"/>
                  </a:lnTo>
                  <a:lnTo>
                    <a:pt x="86" y="194"/>
                  </a:lnTo>
                  <a:lnTo>
                    <a:pt x="81" y="199"/>
                  </a:lnTo>
                  <a:lnTo>
                    <a:pt x="81" y="209"/>
                  </a:lnTo>
                  <a:lnTo>
                    <a:pt x="86" y="219"/>
                  </a:lnTo>
                  <a:lnTo>
                    <a:pt x="117" y="285"/>
                  </a:lnTo>
                  <a:lnTo>
                    <a:pt x="117" y="285"/>
                  </a:lnTo>
                  <a:lnTo>
                    <a:pt x="66" y="260"/>
                  </a:lnTo>
                  <a:lnTo>
                    <a:pt x="25" y="239"/>
                  </a:lnTo>
                  <a:lnTo>
                    <a:pt x="0" y="224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4" name="Freeform 14"/>
            <p:cNvSpPr>
              <a:spLocks/>
            </p:cNvSpPr>
            <p:nvPr/>
          </p:nvSpPr>
          <p:spPr bwMode="auto">
            <a:xfrm>
              <a:off x="4609" y="1298"/>
              <a:ext cx="392" cy="987"/>
            </a:xfrm>
            <a:custGeom>
              <a:avLst/>
              <a:gdLst/>
              <a:ahLst/>
              <a:cxnLst>
                <a:cxn ang="0">
                  <a:pos x="168" y="987"/>
                </a:cxn>
                <a:cxn ang="0">
                  <a:pos x="198" y="931"/>
                </a:cxn>
                <a:cxn ang="0">
                  <a:pos x="203" y="885"/>
                </a:cxn>
                <a:cxn ang="0">
                  <a:pos x="188" y="854"/>
                </a:cxn>
                <a:cxn ang="0">
                  <a:pos x="173" y="849"/>
                </a:cxn>
                <a:cxn ang="0">
                  <a:pos x="71" y="809"/>
                </a:cxn>
                <a:cxn ang="0">
                  <a:pos x="61" y="798"/>
                </a:cxn>
                <a:cxn ang="0">
                  <a:pos x="51" y="763"/>
                </a:cxn>
                <a:cxn ang="0">
                  <a:pos x="61" y="737"/>
                </a:cxn>
                <a:cxn ang="0">
                  <a:pos x="76" y="727"/>
                </a:cxn>
                <a:cxn ang="0">
                  <a:pos x="102" y="717"/>
                </a:cxn>
                <a:cxn ang="0">
                  <a:pos x="107" y="702"/>
                </a:cxn>
                <a:cxn ang="0">
                  <a:pos x="81" y="687"/>
                </a:cxn>
                <a:cxn ang="0">
                  <a:pos x="46" y="666"/>
                </a:cxn>
                <a:cxn ang="0">
                  <a:pos x="25" y="651"/>
                </a:cxn>
                <a:cxn ang="0">
                  <a:pos x="36" y="636"/>
                </a:cxn>
                <a:cxn ang="0">
                  <a:pos x="76" y="631"/>
                </a:cxn>
                <a:cxn ang="0">
                  <a:pos x="209" y="625"/>
                </a:cxn>
                <a:cxn ang="0">
                  <a:pos x="285" y="631"/>
                </a:cxn>
                <a:cxn ang="0">
                  <a:pos x="295" y="615"/>
                </a:cxn>
                <a:cxn ang="0">
                  <a:pos x="300" y="600"/>
                </a:cxn>
                <a:cxn ang="0">
                  <a:pos x="290" y="575"/>
                </a:cxn>
                <a:cxn ang="0">
                  <a:pos x="305" y="564"/>
                </a:cxn>
                <a:cxn ang="0">
                  <a:pos x="346" y="534"/>
                </a:cxn>
                <a:cxn ang="0">
                  <a:pos x="382" y="488"/>
                </a:cxn>
                <a:cxn ang="0">
                  <a:pos x="392" y="442"/>
                </a:cxn>
                <a:cxn ang="0">
                  <a:pos x="382" y="412"/>
                </a:cxn>
                <a:cxn ang="0">
                  <a:pos x="331" y="356"/>
                </a:cxn>
                <a:cxn ang="0">
                  <a:pos x="326" y="198"/>
                </a:cxn>
                <a:cxn ang="0">
                  <a:pos x="275" y="162"/>
                </a:cxn>
                <a:cxn ang="0">
                  <a:pos x="219" y="137"/>
                </a:cxn>
                <a:cxn ang="0">
                  <a:pos x="173" y="168"/>
                </a:cxn>
                <a:cxn ang="0">
                  <a:pos x="168" y="168"/>
                </a:cxn>
                <a:cxn ang="0">
                  <a:pos x="147" y="168"/>
                </a:cxn>
                <a:cxn ang="0">
                  <a:pos x="117" y="147"/>
                </a:cxn>
                <a:cxn ang="0">
                  <a:pos x="0" y="0"/>
                </a:cxn>
              </a:cxnLst>
              <a:rect l="0" t="0" r="r" b="b"/>
              <a:pathLst>
                <a:path w="392" h="987">
                  <a:moveTo>
                    <a:pt x="168" y="987"/>
                  </a:moveTo>
                  <a:lnTo>
                    <a:pt x="168" y="987"/>
                  </a:lnTo>
                  <a:lnTo>
                    <a:pt x="178" y="972"/>
                  </a:lnTo>
                  <a:lnTo>
                    <a:pt x="198" y="931"/>
                  </a:lnTo>
                  <a:lnTo>
                    <a:pt x="203" y="905"/>
                  </a:lnTo>
                  <a:lnTo>
                    <a:pt x="203" y="885"/>
                  </a:lnTo>
                  <a:lnTo>
                    <a:pt x="193" y="865"/>
                  </a:lnTo>
                  <a:lnTo>
                    <a:pt x="188" y="854"/>
                  </a:lnTo>
                  <a:lnTo>
                    <a:pt x="173" y="849"/>
                  </a:lnTo>
                  <a:lnTo>
                    <a:pt x="173" y="849"/>
                  </a:lnTo>
                  <a:lnTo>
                    <a:pt x="92" y="814"/>
                  </a:lnTo>
                  <a:lnTo>
                    <a:pt x="71" y="809"/>
                  </a:lnTo>
                  <a:lnTo>
                    <a:pt x="71" y="809"/>
                  </a:lnTo>
                  <a:lnTo>
                    <a:pt x="61" y="798"/>
                  </a:lnTo>
                  <a:lnTo>
                    <a:pt x="51" y="778"/>
                  </a:lnTo>
                  <a:lnTo>
                    <a:pt x="51" y="763"/>
                  </a:lnTo>
                  <a:lnTo>
                    <a:pt x="51" y="753"/>
                  </a:lnTo>
                  <a:lnTo>
                    <a:pt x="61" y="737"/>
                  </a:lnTo>
                  <a:lnTo>
                    <a:pt x="76" y="727"/>
                  </a:lnTo>
                  <a:lnTo>
                    <a:pt x="76" y="727"/>
                  </a:lnTo>
                  <a:lnTo>
                    <a:pt x="86" y="722"/>
                  </a:lnTo>
                  <a:lnTo>
                    <a:pt x="102" y="717"/>
                  </a:lnTo>
                  <a:lnTo>
                    <a:pt x="107" y="707"/>
                  </a:lnTo>
                  <a:lnTo>
                    <a:pt x="107" y="702"/>
                  </a:lnTo>
                  <a:lnTo>
                    <a:pt x="97" y="692"/>
                  </a:lnTo>
                  <a:lnTo>
                    <a:pt x="81" y="687"/>
                  </a:lnTo>
                  <a:lnTo>
                    <a:pt x="81" y="687"/>
                  </a:lnTo>
                  <a:lnTo>
                    <a:pt x="46" y="666"/>
                  </a:lnTo>
                  <a:lnTo>
                    <a:pt x="30" y="661"/>
                  </a:lnTo>
                  <a:lnTo>
                    <a:pt x="25" y="651"/>
                  </a:lnTo>
                  <a:lnTo>
                    <a:pt x="30" y="641"/>
                  </a:lnTo>
                  <a:lnTo>
                    <a:pt x="36" y="636"/>
                  </a:lnTo>
                  <a:lnTo>
                    <a:pt x="51" y="631"/>
                  </a:lnTo>
                  <a:lnTo>
                    <a:pt x="76" y="631"/>
                  </a:lnTo>
                  <a:lnTo>
                    <a:pt x="76" y="631"/>
                  </a:lnTo>
                  <a:lnTo>
                    <a:pt x="209" y="625"/>
                  </a:lnTo>
                  <a:lnTo>
                    <a:pt x="285" y="631"/>
                  </a:lnTo>
                  <a:lnTo>
                    <a:pt x="285" y="631"/>
                  </a:lnTo>
                  <a:lnTo>
                    <a:pt x="290" y="625"/>
                  </a:lnTo>
                  <a:lnTo>
                    <a:pt x="295" y="615"/>
                  </a:lnTo>
                  <a:lnTo>
                    <a:pt x="300" y="605"/>
                  </a:lnTo>
                  <a:lnTo>
                    <a:pt x="300" y="600"/>
                  </a:lnTo>
                  <a:lnTo>
                    <a:pt x="295" y="585"/>
                  </a:lnTo>
                  <a:lnTo>
                    <a:pt x="290" y="575"/>
                  </a:lnTo>
                  <a:lnTo>
                    <a:pt x="305" y="564"/>
                  </a:lnTo>
                  <a:lnTo>
                    <a:pt x="305" y="564"/>
                  </a:lnTo>
                  <a:lnTo>
                    <a:pt x="326" y="549"/>
                  </a:lnTo>
                  <a:lnTo>
                    <a:pt x="346" y="534"/>
                  </a:lnTo>
                  <a:lnTo>
                    <a:pt x="366" y="514"/>
                  </a:lnTo>
                  <a:lnTo>
                    <a:pt x="382" y="488"/>
                  </a:lnTo>
                  <a:lnTo>
                    <a:pt x="392" y="458"/>
                  </a:lnTo>
                  <a:lnTo>
                    <a:pt x="392" y="442"/>
                  </a:lnTo>
                  <a:lnTo>
                    <a:pt x="387" y="427"/>
                  </a:lnTo>
                  <a:lnTo>
                    <a:pt x="382" y="412"/>
                  </a:lnTo>
                  <a:lnTo>
                    <a:pt x="371" y="391"/>
                  </a:lnTo>
                  <a:lnTo>
                    <a:pt x="331" y="356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10" y="183"/>
                  </a:lnTo>
                  <a:lnTo>
                    <a:pt x="275" y="162"/>
                  </a:lnTo>
                  <a:lnTo>
                    <a:pt x="234" y="142"/>
                  </a:lnTo>
                  <a:lnTo>
                    <a:pt x="219" y="137"/>
                  </a:lnTo>
                  <a:lnTo>
                    <a:pt x="203" y="142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68" y="168"/>
                  </a:lnTo>
                  <a:lnTo>
                    <a:pt x="163" y="173"/>
                  </a:lnTo>
                  <a:lnTo>
                    <a:pt x="147" y="168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46" y="56"/>
                  </a:lnTo>
                  <a:lnTo>
                    <a:pt x="0" y="0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5" name="Freeform 15"/>
            <p:cNvSpPr>
              <a:spLocks/>
            </p:cNvSpPr>
            <p:nvPr/>
          </p:nvSpPr>
          <p:spPr bwMode="auto">
            <a:xfrm>
              <a:off x="4904" y="1063"/>
              <a:ext cx="87" cy="408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46" y="77"/>
                </a:cxn>
                <a:cxn ang="0">
                  <a:pos x="46" y="77"/>
                </a:cxn>
                <a:cxn ang="0">
                  <a:pos x="36" y="87"/>
                </a:cxn>
                <a:cxn ang="0">
                  <a:pos x="20" y="118"/>
                </a:cxn>
                <a:cxn ang="0">
                  <a:pos x="15" y="138"/>
                </a:cxn>
                <a:cxn ang="0">
                  <a:pos x="15" y="158"/>
                </a:cxn>
                <a:cxn ang="0">
                  <a:pos x="20" y="184"/>
                </a:cxn>
                <a:cxn ang="0">
                  <a:pos x="36" y="209"/>
                </a:cxn>
                <a:cxn ang="0">
                  <a:pos x="76" y="255"/>
                </a:cxn>
                <a:cxn ang="0">
                  <a:pos x="76" y="255"/>
                </a:cxn>
                <a:cxn ang="0">
                  <a:pos x="87" y="260"/>
                </a:cxn>
                <a:cxn ang="0">
                  <a:pos x="87" y="275"/>
                </a:cxn>
                <a:cxn ang="0">
                  <a:pos x="87" y="301"/>
                </a:cxn>
                <a:cxn ang="0">
                  <a:pos x="87" y="301"/>
                </a:cxn>
                <a:cxn ang="0">
                  <a:pos x="81" y="357"/>
                </a:cxn>
                <a:cxn ang="0">
                  <a:pos x="81" y="382"/>
                </a:cxn>
                <a:cxn ang="0">
                  <a:pos x="81" y="382"/>
                </a:cxn>
                <a:cxn ang="0">
                  <a:pos x="61" y="392"/>
                </a:cxn>
                <a:cxn ang="0">
                  <a:pos x="31" y="403"/>
                </a:cxn>
                <a:cxn ang="0">
                  <a:pos x="0" y="408"/>
                </a:cxn>
              </a:cxnLst>
              <a:rect l="0" t="0" r="r" b="b"/>
              <a:pathLst>
                <a:path w="87" h="408">
                  <a:moveTo>
                    <a:pt x="61" y="0"/>
                  </a:moveTo>
                  <a:lnTo>
                    <a:pt x="46" y="77"/>
                  </a:lnTo>
                  <a:lnTo>
                    <a:pt x="46" y="77"/>
                  </a:lnTo>
                  <a:lnTo>
                    <a:pt x="36" y="87"/>
                  </a:lnTo>
                  <a:lnTo>
                    <a:pt x="20" y="118"/>
                  </a:lnTo>
                  <a:lnTo>
                    <a:pt x="15" y="138"/>
                  </a:lnTo>
                  <a:lnTo>
                    <a:pt x="15" y="158"/>
                  </a:lnTo>
                  <a:lnTo>
                    <a:pt x="20" y="184"/>
                  </a:lnTo>
                  <a:lnTo>
                    <a:pt x="36" y="209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87" y="260"/>
                  </a:lnTo>
                  <a:lnTo>
                    <a:pt x="87" y="275"/>
                  </a:lnTo>
                  <a:lnTo>
                    <a:pt x="87" y="301"/>
                  </a:lnTo>
                  <a:lnTo>
                    <a:pt x="87" y="301"/>
                  </a:lnTo>
                  <a:lnTo>
                    <a:pt x="81" y="357"/>
                  </a:lnTo>
                  <a:lnTo>
                    <a:pt x="81" y="382"/>
                  </a:lnTo>
                  <a:lnTo>
                    <a:pt x="81" y="382"/>
                  </a:lnTo>
                  <a:lnTo>
                    <a:pt x="61" y="392"/>
                  </a:lnTo>
                  <a:lnTo>
                    <a:pt x="31" y="403"/>
                  </a:lnTo>
                  <a:lnTo>
                    <a:pt x="0" y="408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6" name="Freeform 16"/>
            <p:cNvSpPr>
              <a:spLocks/>
            </p:cNvSpPr>
            <p:nvPr/>
          </p:nvSpPr>
          <p:spPr bwMode="auto">
            <a:xfrm>
              <a:off x="4935" y="1542"/>
              <a:ext cx="341" cy="2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5"/>
                </a:cxn>
                <a:cxn ang="0">
                  <a:pos x="137" y="41"/>
                </a:cxn>
                <a:cxn ang="0">
                  <a:pos x="142" y="46"/>
                </a:cxn>
                <a:cxn ang="0">
                  <a:pos x="142" y="46"/>
                </a:cxn>
                <a:cxn ang="0">
                  <a:pos x="147" y="66"/>
                </a:cxn>
                <a:cxn ang="0">
                  <a:pos x="152" y="107"/>
                </a:cxn>
                <a:cxn ang="0">
                  <a:pos x="157" y="127"/>
                </a:cxn>
                <a:cxn ang="0">
                  <a:pos x="173" y="147"/>
                </a:cxn>
                <a:cxn ang="0">
                  <a:pos x="188" y="163"/>
                </a:cxn>
                <a:cxn ang="0">
                  <a:pos x="208" y="168"/>
                </a:cxn>
                <a:cxn ang="0">
                  <a:pos x="208" y="168"/>
                </a:cxn>
                <a:cxn ang="0">
                  <a:pos x="229" y="168"/>
                </a:cxn>
                <a:cxn ang="0">
                  <a:pos x="269" y="178"/>
                </a:cxn>
                <a:cxn ang="0">
                  <a:pos x="295" y="188"/>
                </a:cxn>
                <a:cxn ang="0">
                  <a:pos x="315" y="203"/>
                </a:cxn>
                <a:cxn ang="0">
                  <a:pos x="335" y="224"/>
                </a:cxn>
                <a:cxn ang="0">
                  <a:pos x="341" y="249"/>
                </a:cxn>
              </a:cxnLst>
              <a:rect l="0" t="0" r="r" b="b"/>
              <a:pathLst>
                <a:path w="341" h="249">
                  <a:moveTo>
                    <a:pt x="0" y="0"/>
                  </a:moveTo>
                  <a:lnTo>
                    <a:pt x="81" y="5"/>
                  </a:lnTo>
                  <a:lnTo>
                    <a:pt x="137" y="41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7" y="66"/>
                  </a:lnTo>
                  <a:lnTo>
                    <a:pt x="152" y="107"/>
                  </a:lnTo>
                  <a:lnTo>
                    <a:pt x="157" y="127"/>
                  </a:lnTo>
                  <a:lnTo>
                    <a:pt x="173" y="147"/>
                  </a:lnTo>
                  <a:lnTo>
                    <a:pt x="188" y="163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29" y="168"/>
                  </a:lnTo>
                  <a:lnTo>
                    <a:pt x="269" y="178"/>
                  </a:lnTo>
                  <a:lnTo>
                    <a:pt x="295" y="188"/>
                  </a:lnTo>
                  <a:lnTo>
                    <a:pt x="315" y="203"/>
                  </a:lnTo>
                  <a:lnTo>
                    <a:pt x="335" y="224"/>
                  </a:lnTo>
                  <a:lnTo>
                    <a:pt x="341" y="249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7" name="Freeform 17"/>
            <p:cNvSpPr>
              <a:spLocks/>
            </p:cNvSpPr>
            <p:nvPr/>
          </p:nvSpPr>
          <p:spPr bwMode="auto">
            <a:xfrm>
              <a:off x="3500" y="402"/>
              <a:ext cx="1638" cy="896"/>
            </a:xfrm>
            <a:custGeom>
              <a:avLst/>
              <a:gdLst/>
              <a:ahLst/>
              <a:cxnLst>
                <a:cxn ang="0">
                  <a:pos x="1251" y="824"/>
                </a:cxn>
                <a:cxn ang="0">
                  <a:pos x="1221" y="758"/>
                </a:cxn>
                <a:cxn ang="0">
                  <a:pos x="1104" y="641"/>
                </a:cxn>
                <a:cxn ang="0">
                  <a:pos x="1150" y="600"/>
                </a:cxn>
                <a:cxn ang="0">
                  <a:pos x="1267" y="585"/>
                </a:cxn>
                <a:cxn ang="0">
                  <a:pos x="1374" y="616"/>
                </a:cxn>
                <a:cxn ang="0">
                  <a:pos x="1440" y="651"/>
                </a:cxn>
                <a:cxn ang="0">
                  <a:pos x="1572" y="661"/>
                </a:cxn>
                <a:cxn ang="0">
                  <a:pos x="1638" y="621"/>
                </a:cxn>
                <a:cxn ang="0">
                  <a:pos x="1496" y="544"/>
                </a:cxn>
                <a:cxn ang="0">
                  <a:pos x="1429" y="458"/>
                </a:cxn>
                <a:cxn ang="0">
                  <a:pos x="1384" y="458"/>
                </a:cxn>
                <a:cxn ang="0">
                  <a:pos x="1312" y="468"/>
                </a:cxn>
                <a:cxn ang="0">
                  <a:pos x="1226" y="402"/>
                </a:cxn>
                <a:cxn ang="0">
                  <a:pos x="1195" y="417"/>
                </a:cxn>
                <a:cxn ang="0">
                  <a:pos x="1145" y="443"/>
                </a:cxn>
                <a:cxn ang="0">
                  <a:pos x="1089" y="402"/>
                </a:cxn>
                <a:cxn ang="0">
                  <a:pos x="987" y="377"/>
                </a:cxn>
                <a:cxn ang="0">
                  <a:pos x="961" y="315"/>
                </a:cxn>
                <a:cxn ang="0">
                  <a:pos x="931" y="290"/>
                </a:cxn>
                <a:cxn ang="0">
                  <a:pos x="890" y="280"/>
                </a:cxn>
                <a:cxn ang="0">
                  <a:pos x="804" y="259"/>
                </a:cxn>
                <a:cxn ang="0">
                  <a:pos x="768" y="259"/>
                </a:cxn>
                <a:cxn ang="0">
                  <a:pos x="681" y="193"/>
                </a:cxn>
                <a:cxn ang="0">
                  <a:pos x="666" y="224"/>
                </a:cxn>
                <a:cxn ang="0">
                  <a:pos x="687" y="285"/>
                </a:cxn>
                <a:cxn ang="0">
                  <a:pos x="595" y="270"/>
                </a:cxn>
                <a:cxn ang="0">
                  <a:pos x="488" y="198"/>
                </a:cxn>
                <a:cxn ang="0">
                  <a:pos x="300" y="76"/>
                </a:cxn>
                <a:cxn ang="0">
                  <a:pos x="295" y="46"/>
                </a:cxn>
                <a:cxn ang="0">
                  <a:pos x="178" y="0"/>
                </a:cxn>
                <a:cxn ang="0">
                  <a:pos x="147" y="31"/>
                </a:cxn>
                <a:cxn ang="0">
                  <a:pos x="101" y="71"/>
                </a:cxn>
                <a:cxn ang="0">
                  <a:pos x="56" y="51"/>
                </a:cxn>
                <a:cxn ang="0">
                  <a:pos x="25" y="61"/>
                </a:cxn>
                <a:cxn ang="0">
                  <a:pos x="20" y="117"/>
                </a:cxn>
                <a:cxn ang="0">
                  <a:pos x="137" y="224"/>
                </a:cxn>
                <a:cxn ang="0">
                  <a:pos x="325" y="254"/>
                </a:cxn>
                <a:cxn ang="0">
                  <a:pos x="356" y="265"/>
                </a:cxn>
                <a:cxn ang="0">
                  <a:pos x="335" y="310"/>
                </a:cxn>
                <a:cxn ang="0">
                  <a:pos x="340" y="371"/>
                </a:cxn>
                <a:cxn ang="0">
                  <a:pos x="412" y="443"/>
                </a:cxn>
                <a:cxn ang="0">
                  <a:pos x="503" y="448"/>
                </a:cxn>
                <a:cxn ang="0">
                  <a:pos x="564" y="453"/>
                </a:cxn>
                <a:cxn ang="0">
                  <a:pos x="590" y="539"/>
                </a:cxn>
                <a:cxn ang="0">
                  <a:pos x="569" y="600"/>
                </a:cxn>
                <a:cxn ang="0">
                  <a:pos x="544" y="758"/>
                </a:cxn>
                <a:cxn ang="0">
                  <a:pos x="580" y="809"/>
                </a:cxn>
                <a:cxn ang="0">
                  <a:pos x="666" y="804"/>
                </a:cxn>
                <a:cxn ang="0">
                  <a:pos x="666" y="779"/>
                </a:cxn>
                <a:cxn ang="0">
                  <a:pos x="692" y="763"/>
                </a:cxn>
                <a:cxn ang="0">
                  <a:pos x="916" y="819"/>
                </a:cxn>
                <a:cxn ang="0">
                  <a:pos x="1012" y="890"/>
                </a:cxn>
                <a:cxn ang="0">
                  <a:pos x="1073" y="896"/>
                </a:cxn>
                <a:cxn ang="0">
                  <a:pos x="1145" y="885"/>
                </a:cxn>
                <a:cxn ang="0">
                  <a:pos x="1226" y="860"/>
                </a:cxn>
              </a:cxnLst>
              <a:rect l="0" t="0" r="r" b="b"/>
              <a:pathLst>
                <a:path w="1638" h="896">
                  <a:moveTo>
                    <a:pt x="1241" y="845"/>
                  </a:moveTo>
                  <a:lnTo>
                    <a:pt x="1241" y="845"/>
                  </a:lnTo>
                  <a:lnTo>
                    <a:pt x="1246" y="835"/>
                  </a:lnTo>
                  <a:lnTo>
                    <a:pt x="1251" y="824"/>
                  </a:lnTo>
                  <a:lnTo>
                    <a:pt x="1256" y="814"/>
                  </a:lnTo>
                  <a:lnTo>
                    <a:pt x="1251" y="804"/>
                  </a:lnTo>
                  <a:lnTo>
                    <a:pt x="1241" y="779"/>
                  </a:lnTo>
                  <a:lnTo>
                    <a:pt x="1221" y="758"/>
                  </a:lnTo>
                  <a:lnTo>
                    <a:pt x="1170" y="707"/>
                  </a:lnTo>
                  <a:lnTo>
                    <a:pt x="1119" y="656"/>
                  </a:lnTo>
                  <a:lnTo>
                    <a:pt x="1119" y="656"/>
                  </a:lnTo>
                  <a:lnTo>
                    <a:pt x="1104" y="641"/>
                  </a:lnTo>
                  <a:lnTo>
                    <a:pt x="1104" y="626"/>
                  </a:lnTo>
                  <a:lnTo>
                    <a:pt x="1109" y="616"/>
                  </a:lnTo>
                  <a:lnTo>
                    <a:pt x="1119" y="606"/>
                  </a:lnTo>
                  <a:lnTo>
                    <a:pt x="1150" y="600"/>
                  </a:lnTo>
                  <a:lnTo>
                    <a:pt x="1165" y="600"/>
                  </a:lnTo>
                  <a:lnTo>
                    <a:pt x="1165" y="600"/>
                  </a:lnTo>
                  <a:lnTo>
                    <a:pt x="1221" y="590"/>
                  </a:lnTo>
                  <a:lnTo>
                    <a:pt x="1267" y="585"/>
                  </a:lnTo>
                  <a:lnTo>
                    <a:pt x="1307" y="590"/>
                  </a:lnTo>
                  <a:lnTo>
                    <a:pt x="1333" y="595"/>
                  </a:lnTo>
                  <a:lnTo>
                    <a:pt x="1358" y="606"/>
                  </a:lnTo>
                  <a:lnTo>
                    <a:pt x="1374" y="616"/>
                  </a:lnTo>
                  <a:lnTo>
                    <a:pt x="1384" y="621"/>
                  </a:lnTo>
                  <a:lnTo>
                    <a:pt x="1384" y="621"/>
                  </a:lnTo>
                  <a:lnTo>
                    <a:pt x="1414" y="641"/>
                  </a:lnTo>
                  <a:lnTo>
                    <a:pt x="1440" y="651"/>
                  </a:lnTo>
                  <a:lnTo>
                    <a:pt x="1465" y="661"/>
                  </a:lnTo>
                  <a:lnTo>
                    <a:pt x="1491" y="667"/>
                  </a:lnTo>
                  <a:lnTo>
                    <a:pt x="1531" y="667"/>
                  </a:lnTo>
                  <a:lnTo>
                    <a:pt x="1572" y="661"/>
                  </a:lnTo>
                  <a:lnTo>
                    <a:pt x="1603" y="646"/>
                  </a:lnTo>
                  <a:lnTo>
                    <a:pt x="1623" y="636"/>
                  </a:lnTo>
                  <a:lnTo>
                    <a:pt x="1638" y="621"/>
                  </a:lnTo>
                  <a:lnTo>
                    <a:pt x="1638" y="621"/>
                  </a:lnTo>
                  <a:lnTo>
                    <a:pt x="1638" y="621"/>
                  </a:lnTo>
                  <a:lnTo>
                    <a:pt x="1541" y="570"/>
                  </a:lnTo>
                  <a:lnTo>
                    <a:pt x="1496" y="544"/>
                  </a:lnTo>
                  <a:lnTo>
                    <a:pt x="1496" y="544"/>
                  </a:lnTo>
                  <a:lnTo>
                    <a:pt x="1480" y="519"/>
                  </a:lnTo>
                  <a:lnTo>
                    <a:pt x="1470" y="499"/>
                  </a:lnTo>
                  <a:lnTo>
                    <a:pt x="1450" y="478"/>
                  </a:lnTo>
                  <a:lnTo>
                    <a:pt x="1429" y="458"/>
                  </a:lnTo>
                  <a:lnTo>
                    <a:pt x="1419" y="453"/>
                  </a:lnTo>
                  <a:lnTo>
                    <a:pt x="1404" y="448"/>
                  </a:lnTo>
                  <a:lnTo>
                    <a:pt x="1394" y="453"/>
                  </a:lnTo>
                  <a:lnTo>
                    <a:pt x="1384" y="458"/>
                  </a:lnTo>
                  <a:lnTo>
                    <a:pt x="1368" y="468"/>
                  </a:lnTo>
                  <a:lnTo>
                    <a:pt x="1358" y="483"/>
                  </a:lnTo>
                  <a:lnTo>
                    <a:pt x="1312" y="468"/>
                  </a:lnTo>
                  <a:lnTo>
                    <a:pt x="1312" y="468"/>
                  </a:lnTo>
                  <a:lnTo>
                    <a:pt x="1297" y="453"/>
                  </a:lnTo>
                  <a:lnTo>
                    <a:pt x="1267" y="422"/>
                  </a:lnTo>
                  <a:lnTo>
                    <a:pt x="1246" y="412"/>
                  </a:lnTo>
                  <a:lnTo>
                    <a:pt x="1226" y="402"/>
                  </a:lnTo>
                  <a:lnTo>
                    <a:pt x="1211" y="407"/>
                  </a:lnTo>
                  <a:lnTo>
                    <a:pt x="1201" y="412"/>
                  </a:lnTo>
                  <a:lnTo>
                    <a:pt x="1195" y="417"/>
                  </a:lnTo>
                  <a:lnTo>
                    <a:pt x="1195" y="417"/>
                  </a:lnTo>
                  <a:lnTo>
                    <a:pt x="1190" y="427"/>
                  </a:lnTo>
                  <a:lnTo>
                    <a:pt x="1170" y="438"/>
                  </a:lnTo>
                  <a:lnTo>
                    <a:pt x="1160" y="443"/>
                  </a:lnTo>
                  <a:lnTo>
                    <a:pt x="1145" y="443"/>
                  </a:lnTo>
                  <a:lnTo>
                    <a:pt x="1129" y="438"/>
                  </a:lnTo>
                  <a:lnTo>
                    <a:pt x="1114" y="427"/>
                  </a:lnTo>
                  <a:lnTo>
                    <a:pt x="1114" y="427"/>
                  </a:lnTo>
                  <a:lnTo>
                    <a:pt x="1089" y="402"/>
                  </a:lnTo>
                  <a:lnTo>
                    <a:pt x="1063" y="392"/>
                  </a:lnTo>
                  <a:lnTo>
                    <a:pt x="1048" y="382"/>
                  </a:lnTo>
                  <a:lnTo>
                    <a:pt x="987" y="377"/>
                  </a:lnTo>
                  <a:lnTo>
                    <a:pt x="987" y="377"/>
                  </a:lnTo>
                  <a:lnTo>
                    <a:pt x="982" y="336"/>
                  </a:lnTo>
                  <a:lnTo>
                    <a:pt x="977" y="315"/>
                  </a:lnTo>
                  <a:lnTo>
                    <a:pt x="966" y="310"/>
                  </a:lnTo>
                  <a:lnTo>
                    <a:pt x="961" y="315"/>
                  </a:lnTo>
                  <a:lnTo>
                    <a:pt x="941" y="315"/>
                  </a:lnTo>
                  <a:lnTo>
                    <a:pt x="941" y="315"/>
                  </a:lnTo>
                  <a:lnTo>
                    <a:pt x="941" y="305"/>
                  </a:lnTo>
                  <a:lnTo>
                    <a:pt x="931" y="290"/>
                  </a:lnTo>
                  <a:lnTo>
                    <a:pt x="926" y="285"/>
                  </a:lnTo>
                  <a:lnTo>
                    <a:pt x="916" y="280"/>
                  </a:lnTo>
                  <a:lnTo>
                    <a:pt x="905" y="280"/>
                  </a:lnTo>
                  <a:lnTo>
                    <a:pt x="890" y="280"/>
                  </a:lnTo>
                  <a:lnTo>
                    <a:pt x="890" y="280"/>
                  </a:lnTo>
                  <a:lnTo>
                    <a:pt x="849" y="270"/>
                  </a:lnTo>
                  <a:lnTo>
                    <a:pt x="824" y="259"/>
                  </a:lnTo>
                  <a:lnTo>
                    <a:pt x="804" y="259"/>
                  </a:lnTo>
                  <a:lnTo>
                    <a:pt x="804" y="259"/>
                  </a:lnTo>
                  <a:lnTo>
                    <a:pt x="778" y="265"/>
                  </a:lnTo>
                  <a:lnTo>
                    <a:pt x="768" y="259"/>
                  </a:lnTo>
                  <a:lnTo>
                    <a:pt x="768" y="259"/>
                  </a:lnTo>
                  <a:lnTo>
                    <a:pt x="748" y="244"/>
                  </a:lnTo>
                  <a:lnTo>
                    <a:pt x="712" y="209"/>
                  </a:lnTo>
                  <a:lnTo>
                    <a:pt x="697" y="198"/>
                  </a:lnTo>
                  <a:lnTo>
                    <a:pt x="681" y="193"/>
                  </a:lnTo>
                  <a:lnTo>
                    <a:pt x="671" y="198"/>
                  </a:lnTo>
                  <a:lnTo>
                    <a:pt x="671" y="204"/>
                  </a:lnTo>
                  <a:lnTo>
                    <a:pt x="666" y="224"/>
                  </a:lnTo>
                  <a:lnTo>
                    <a:pt x="666" y="224"/>
                  </a:lnTo>
                  <a:lnTo>
                    <a:pt x="676" y="239"/>
                  </a:lnTo>
                  <a:lnTo>
                    <a:pt x="692" y="265"/>
                  </a:lnTo>
                  <a:lnTo>
                    <a:pt x="692" y="275"/>
                  </a:lnTo>
                  <a:lnTo>
                    <a:pt x="687" y="285"/>
                  </a:lnTo>
                  <a:lnTo>
                    <a:pt x="666" y="285"/>
                  </a:lnTo>
                  <a:lnTo>
                    <a:pt x="631" y="280"/>
                  </a:lnTo>
                  <a:lnTo>
                    <a:pt x="631" y="280"/>
                  </a:lnTo>
                  <a:lnTo>
                    <a:pt x="595" y="270"/>
                  </a:lnTo>
                  <a:lnTo>
                    <a:pt x="559" y="254"/>
                  </a:lnTo>
                  <a:lnTo>
                    <a:pt x="534" y="239"/>
                  </a:lnTo>
                  <a:lnTo>
                    <a:pt x="514" y="224"/>
                  </a:lnTo>
                  <a:lnTo>
                    <a:pt x="488" y="198"/>
                  </a:lnTo>
                  <a:lnTo>
                    <a:pt x="478" y="188"/>
                  </a:lnTo>
                  <a:lnTo>
                    <a:pt x="361" y="112"/>
                  </a:lnTo>
                  <a:lnTo>
                    <a:pt x="300" y="76"/>
                  </a:lnTo>
                  <a:lnTo>
                    <a:pt x="300" y="76"/>
                  </a:lnTo>
                  <a:lnTo>
                    <a:pt x="300" y="71"/>
                  </a:lnTo>
                  <a:lnTo>
                    <a:pt x="300" y="56"/>
                  </a:lnTo>
                  <a:lnTo>
                    <a:pt x="300" y="51"/>
                  </a:lnTo>
                  <a:lnTo>
                    <a:pt x="295" y="46"/>
                  </a:lnTo>
                  <a:lnTo>
                    <a:pt x="285" y="41"/>
                  </a:lnTo>
                  <a:lnTo>
                    <a:pt x="274" y="41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67" y="5"/>
                  </a:lnTo>
                  <a:lnTo>
                    <a:pt x="152" y="10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37" y="51"/>
                  </a:lnTo>
                  <a:lnTo>
                    <a:pt x="122" y="66"/>
                  </a:lnTo>
                  <a:lnTo>
                    <a:pt x="111" y="71"/>
                  </a:lnTo>
                  <a:lnTo>
                    <a:pt x="101" y="71"/>
                  </a:lnTo>
                  <a:lnTo>
                    <a:pt x="91" y="71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56" y="51"/>
                  </a:lnTo>
                  <a:lnTo>
                    <a:pt x="45" y="46"/>
                  </a:lnTo>
                  <a:lnTo>
                    <a:pt x="35" y="46"/>
                  </a:lnTo>
                  <a:lnTo>
                    <a:pt x="30" y="51"/>
                  </a:lnTo>
                  <a:lnTo>
                    <a:pt x="25" y="61"/>
                  </a:lnTo>
                  <a:lnTo>
                    <a:pt x="25" y="76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0" y="117"/>
                  </a:lnTo>
                  <a:lnTo>
                    <a:pt x="10" y="137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259" y="244"/>
                  </a:lnTo>
                  <a:lnTo>
                    <a:pt x="310" y="254"/>
                  </a:lnTo>
                  <a:lnTo>
                    <a:pt x="325" y="254"/>
                  </a:lnTo>
                  <a:lnTo>
                    <a:pt x="325" y="254"/>
                  </a:lnTo>
                  <a:lnTo>
                    <a:pt x="335" y="254"/>
                  </a:lnTo>
                  <a:lnTo>
                    <a:pt x="351" y="259"/>
                  </a:lnTo>
                  <a:lnTo>
                    <a:pt x="356" y="265"/>
                  </a:lnTo>
                  <a:lnTo>
                    <a:pt x="356" y="275"/>
                  </a:lnTo>
                  <a:lnTo>
                    <a:pt x="351" y="290"/>
                  </a:lnTo>
                  <a:lnTo>
                    <a:pt x="335" y="310"/>
                  </a:lnTo>
                  <a:lnTo>
                    <a:pt x="335" y="310"/>
                  </a:lnTo>
                  <a:lnTo>
                    <a:pt x="330" y="321"/>
                  </a:lnTo>
                  <a:lnTo>
                    <a:pt x="330" y="331"/>
                  </a:lnTo>
                  <a:lnTo>
                    <a:pt x="330" y="351"/>
                  </a:lnTo>
                  <a:lnTo>
                    <a:pt x="340" y="371"/>
                  </a:lnTo>
                  <a:lnTo>
                    <a:pt x="351" y="392"/>
                  </a:lnTo>
                  <a:lnTo>
                    <a:pt x="376" y="417"/>
                  </a:lnTo>
                  <a:lnTo>
                    <a:pt x="412" y="443"/>
                  </a:lnTo>
                  <a:lnTo>
                    <a:pt x="412" y="443"/>
                  </a:lnTo>
                  <a:lnTo>
                    <a:pt x="437" y="448"/>
                  </a:lnTo>
                  <a:lnTo>
                    <a:pt x="468" y="453"/>
                  </a:lnTo>
                  <a:lnTo>
                    <a:pt x="503" y="448"/>
                  </a:lnTo>
                  <a:lnTo>
                    <a:pt x="503" y="448"/>
                  </a:lnTo>
                  <a:lnTo>
                    <a:pt x="514" y="443"/>
                  </a:lnTo>
                  <a:lnTo>
                    <a:pt x="539" y="438"/>
                  </a:lnTo>
                  <a:lnTo>
                    <a:pt x="554" y="443"/>
                  </a:lnTo>
                  <a:lnTo>
                    <a:pt x="564" y="453"/>
                  </a:lnTo>
                  <a:lnTo>
                    <a:pt x="575" y="468"/>
                  </a:lnTo>
                  <a:lnTo>
                    <a:pt x="585" y="494"/>
                  </a:lnTo>
                  <a:lnTo>
                    <a:pt x="585" y="494"/>
                  </a:lnTo>
                  <a:lnTo>
                    <a:pt x="590" y="539"/>
                  </a:lnTo>
                  <a:lnTo>
                    <a:pt x="590" y="565"/>
                  </a:lnTo>
                  <a:lnTo>
                    <a:pt x="585" y="580"/>
                  </a:lnTo>
                  <a:lnTo>
                    <a:pt x="569" y="600"/>
                  </a:lnTo>
                  <a:lnTo>
                    <a:pt x="569" y="600"/>
                  </a:lnTo>
                  <a:lnTo>
                    <a:pt x="554" y="636"/>
                  </a:lnTo>
                  <a:lnTo>
                    <a:pt x="544" y="697"/>
                  </a:lnTo>
                  <a:lnTo>
                    <a:pt x="539" y="728"/>
                  </a:lnTo>
                  <a:lnTo>
                    <a:pt x="544" y="758"/>
                  </a:lnTo>
                  <a:lnTo>
                    <a:pt x="549" y="779"/>
                  </a:lnTo>
                  <a:lnTo>
                    <a:pt x="564" y="799"/>
                  </a:lnTo>
                  <a:lnTo>
                    <a:pt x="580" y="809"/>
                  </a:lnTo>
                  <a:lnTo>
                    <a:pt x="580" y="809"/>
                  </a:lnTo>
                  <a:lnTo>
                    <a:pt x="605" y="824"/>
                  </a:lnTo>
                  <a:lnTo>
                    <a:pt x="646" y="845"/>
                  </a:lnTo>
                  <a:lnTo>
                    <a:pt x="697" y="870"/>
                  </a:lnTo>
                  <a:lnTo>
                    <a:pt x="666" y="804"/>
                  </a:lnTo>
                  <a:lnTo>
                    <a:pt x="666" y="804"/>
                  </a:lnTo>
                  <a:lnTo>
                    <a:pt x="661" y="794"/>
                  </a:lnTo>
                  <a:lnTo>
                    <a:pt x="661" y="784"/>
                  </a:lnTo>
                  <a:lnTo>
                    <a:pt x="666" y="779"/>
                  </a:lnTo>
                  <a:lnTo>
                    <a:pt x="671" y="773"/>
                  </a:lnTo>
                  <a:lnTo>
                    <a:pt x="687" y="763"/>
                  </a:lnTo>
                  <a:lnTo>
                    <a:pt x="692" y="763"/>
                  </a:lnTo>
                  <a:lnTo>
                    <a:pt x="692" y="763"/>
                  </a:lnTo>
                  <a:lnTo>
                    <a:pt x="778" y="748"/>
                  </a:lnTo>
                  <a:lnTo>
                    <a:pt x="829" y="738"/>
                  </a:lnTo>
                  <a:lnTo>
                    <a:pt x="885" y="784"/>
                  </a:lnTo>
                  <a:lnTo>
                    <a:pt x="916" y="819"/>
                  </a:lnTo>
                  <a:lnTo>
                    <a:pt x="916" y="819"/>
                  </a:lnTo>
                  <a:lnTo>
                    <a:pt x="997" y="885"/>
                  </a:lnTo>
                  <a:lnTo>
                    <a:pt x="997" y="885"/>
                  </a:lnTo>
                  <a:lnTo>
                    <a:pt x="1012" y="890"/>
                  </a:lnTo>
                  <a:lnTo>
                    <a:pt x="1022" y="896"/>
                  </a:lnTo>
                  <a:lnTo>
                    <a:pt x="1022" y="896"/>
                  </a:lnTo>
                  <a:lnTo>
                    <a:pt x="1073" y="896"/>
                  </a:lnTo>
                  <a:lnTo>
                    <a:pt x="1073" y="896"/>
                  </a:lnTo>
                  <a:lnTo>
                    <a:pt x="1109" y="896"/>
                  </a:lnTo>
                  <a:lnTo>
                    <a:pt x="1109" y="896"/>
                  </a:lnTo>
                  <a:lnTo>
                    <a:pt x="1145" y="885"/>
                  </a:lnTo>
                  <a:lnTo>
                    <a:pt x="1145" y="885"/>
                  </a:lnTo>
                  <a:lnTo>
                    <a:pt x="1190" y="880"/>
                  </a:lnTo>
                  <a:lnTo>
                    <a:pt x="1190" y="880"/>
                  </a:lnTo>
                  <a:lnTo>
                    <a:pt x="1211" y="875"/>
                  </a:lnTo>
                  <a:lnTo>
                    <a:pt x="1226" y="860"/>
                  </a:lnTo>
                  <a:lnTo>
                    <a:pt x="1241" y="845"/>
                  </a:lnTo>
                  <a:lnTo>
                    <a:pt x="1241" y="845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8" name="Freeform 18"/>
            <p:cNvSpPr>
              <a:spLocks/>
            </p:cNvSpPr>
            <p:nvPr/>
          </p:nvSpPr>
          <p:spPr bwMode="auto">
            <a:xfrm>
              <a:off x="4639" y="1542"/>
              <a:ext cx="642" cy="992"/>
            </a:xfrm>
            <a:custGeom>
              <a:avLst/>
              <a:gdLst/>
              <a:ahLst/>
              <a:cxnLst>
                <a:cxn ang="0">
                  <a:pos x="148" y="758"/>
                </a:cxn>
                <a:cxn ang="0">
                  <a:pos x="163" y="885"/>
                </a:cxn>
                <a:cxn ang="0">
                  <a:pos x="265" y="911"/>
                </a:cxn>
                <a:cxn ang="0">
                  <a:pos x="326" y="926"/>
                </a:cxn>
                <a:cxn ang="0">
                  <a:pos x="382" y="921"/>
                </a:cxn>
                <a:cxn ang="0">
                  <a:pos x="428" y="962"/>
                </a:cxn>
                <a:cxn ang="0">
                  <a:pos x="448" y="987"/>
                </a:cxn>
                <a:cxn ang="0">
                  <a:pos x="484" y="977"/>
                </a:cxn>
                <a:cxn ang="0">
                  <a:pos x="499" y="946"/>
                </a:cxn>
                <a:cxn ang="0">
                  <a:pos x="535" y="931"/>
                </a:cxn>
                <a:cxn ang="0">
                  <a:pos x="555" y="936"/>
                </a:cxn>
                <a:cxn ang="0">
                  <a:pos x="575" y="901"/>
                </a:cxn>
                <a:cxn ang="0">
                  <a:pos x="596" y="850"/>
                </a:cxn>
                <a:cxn ang="0">
                  <a:pos x="637" y="845"/>
                </a:cxn>
                <a:cxn ang="0">
                  <a:pos x="642" y="829"/>
                </a:cxn>
                <a:cxn ang="0">
                  <a:pos x="616" y="794"/>
                </a:cxn>
                <a:cxn ang="0">
                  <a:pos x="581" y="753"/>
                </a:cxn>
                <a:cxn ang="0">
                  <a:pos x="519" y="717"/>
                </a:cxn>
                <a:cxn ang="0">
                  <a:pos x="484" y="616"/>
                </a:cxn>
                <a:cxn ang="0">
                  <a:pos x="525" y="544"/>
                </a:cxn>
                <a:cxn ang="0">
                  <a:pos x="586" y="473"/>
                </a:cxn>
                <a:cxn ang="0">
                  <a:pos x="621" y="402"/>
                </a:cxn>
                <a:cxn ang="0">
                  <a:pos x="611" y="371"/>
                </a:cxn>
                <a:cxn ang="0">
                  <a:pos x="591" y="341"/>
                </a:cxn>
                <a:cxn ang="0">
                  <a:pos x="596" y="315"/>
                </a:cxn>
                <a:cxn ang="0">
                  <a:pos x="637" y="249"/>
                </a:cxn>
                <a:cxn ang="0">
                  <a:pos x="631" y="224"/>
                </a:cxn>
                <a:cxn ang="0">
                  <a:pos x="565" y="178"/>
                </a:cxn>
                <a:cxn ang="0">
                  <a:pos x="504" y="168"/>
                </a:cxn>
                <a:cxn ang="0">
                  <a:pos x="458" y="132"/>
                </a:cxn>
                <a:cxn ang="0">
                  <a:pos x="438" y="51"/>
                </a:cxn>
                <a:cxn ang="0">
                  <a:pos x="296" y="0"/>
                </a:cxn>
                <a:cxn ang="0">
                  <a:pos x="341" y="152"/>
                </a:cxn>
                <a:cxn ang="0">
                  <a:pos x="362" y="203"/>
                </a:cxn>
                <a:cxn ang="0">
                  <a:pos x="336" y="270"/>
                </a:cxn>
                <a:cxn ang="0">
                  <a:pos x="275" y="320"/>
                </a:cxn>
                <a:cxn ang="0">
                  <a:pos x="270" y="346"/>
                </a:cxn>
                <a:cxn ang="0">
                  <a:pos x="265" y="371"/>
                </a:cxn>
                <a:cxn ang="0">
                  <a:pos x="255" y="387"/>
                </a:cxn>
                <a:cxn ang="0">
                  <a:pos x="46" y="387"/>
                </a:cxn>
                <a:cxn ang="0">
                  <a:pos x="0" y="402"/>
                </a:cxn>
                <a:cxn ang="0">
                  <a:pos x="16" y="427"/>
                </a:cxn>
                <a:cxn ang="0">
                  <a:pos x="67" y="453"/>
                </a:cxn>
                <a:cxn ang="0">
                  <a:pos x="72" y="473"/>
                </a:cxn>
                <a:cxn ang="0">
                  <a:pos x="46" y="483"/>
                </a:cxn>
                <a:cxn ang="0">
                  <a:pos x="21" y="519"/>
                </a:cxn>
                <a:cxn ang="0">
                  <a:pos x="41" y="565"/>
                </a:cxn>
                <a:cxn ang="0">
                  <a:pos x="143" y="605"/>
                </a:cxn>
                <a:cxn ang="0">
                  <a:pos x="168" y="621"/>
                </a:cxn>
                <a:cxn ang="0">
                  <a:pos x="168" y="687"/>
                </a:cxn>
                <a:cxn ang="0">
                  <a:pos x="138" y="743"/>
                </a:cxn>
              </a:cxnLst>
              <a:rect l="0" t="0" r="r" b="b"/>
              <a:pathLst>
                <a:path w="642" h="992">
                  <a:moveTo>
                    <a:pt x="138" y="743"/>
                  </a:moveTo>
                  <a:lnTo>
                    <a:pt x="138" y="743"/>
                  </a:lnTo>
                  <a:lnTo>
                    <a:pt x="148" y="758"/>
                  </a:lnTo>
                  <a:lnTo>
                    <a:pt x="148" y="885"/>
                  </a:lnTo>
                  <a:lnTo>
                    <a:pt x="148" y="885"/>
                  </a:lnTo>
                  <a:lnTo>
                    <a:pt x="163" y="885"/>
                  </a:lnTo>
                  <a:lnTo>
                    <a:pt x="189" y="890"/>
                  </a:lnTo>
                  <a:lnTo>
                    <a:pt x="189" y="890"/>
                  </a:lnTo>
                  <a:lnTo>
                    <a:pt x="265" y="911"/>
                  </a:lnTo>
                  <a:lnTo>
                    <a:pt x="290" y="911"/>
                  </a:lnTo>
                  <a:lnTo>
                    <a:pt x="326" y="926"/>
                  </a:lnTo>
                  <a:lnTo>
                    <a:pt x="326" y="926"/>
                  </a:lnTo>
                  <a:lnTo>
                    <a:pt x="336" y="921"/>
                  </a:lnTo>
                  <a:lnTo>
                    <a:pt x="367" y="921"/>
                  </a:lnTo>
                  <a:lnTo>
                    <a:pt x="382" y="921"/>
                  </a:lnTo>
                  <a:lnTo>
                    <a:pt x="397" y="931"/>
                  </a:lnTo>
                  <a:lnTo>
                    <a:pt x="413" y="941"/>
                  </a:lnTo>
                  <a:lnTo>
                    <a:pt x="428" y="962"/>
                  </a:lnTo>
                  <a:lnTo>
                    <a:pt x="428" y="962"/>
                  </a:lnTo>
                  <a:lnTo>
                    <a:pt x="433" y="972"/>
                  </a:lnTo>
                  <a:lnTo>
                    <a:pt x="448" y="987"/>
                  </a:lnTo>
                  <a:lnTo>
                    <a:pt x="464" y="992"/>
                  </a:lnTo>
                  <a:lnTo>
                    <a:pt x="474" y="987"/>
                  </a:lnTo>
                  <a:lnTo>
                    <a:pt x="484" y="977"/>
                  </a:lnTo>
                  <a:lnTo>
                    <a:pt x="494" y="951"/>
                  </a:lnTo>
                  <a:lnTo>
                    <a:pt x="494" y="951"/>
                  </a:lnTo>
                  <a:lnTo>
                    <a:pt x="499" y="946"/>
                  </a:lnTo>
                  <a:lnTo>
                    <a:pt x="504" y="936"/>
                  </a:lnTo>
                  <a:lnTo>
                    <a:pt x="519" y="931"/>
                  </a:lnTo>
                  <a:lnTo>
                    <a:pt x="535" y="931"/>
                  </a:lnTo>
                  <a:lnTo>
                    <a:pt x="550" y="931"/>
                  </a:lnTo>
                  <a:lnTo>
                    <a:pt x="550" y="931"/>
                  </a:lnTo>
                  <a:lnTo>
                    <a:pt x="555" y="936"/>
                  </a:lnTo>
                  <a:lnTo>
                    <a:pt x="560" y="936"/>
                  </a:lnTo>
                  <a:lnTo>
                    <a:pt x="570" y="926"/>
                  </a:lnTo>
                  <a:lnTo>
                    <a:pt x="575" y="901"/>
                  </a:lnTo>
                  <a:lnTo>
                    <a:pt x="575" y="901"/>
                  </a:lnTo>
                  <a:lnTo>
                    <a:pt x="586" y="870"/>
                  </a:lnTo>
                  <a:lnTo>
                    <a:pt x="596" y="850"/>
                  </a:lnTo>
                  <a:lnTo>
                    <a:pt x="601" y="845"/>
                  </a:lnTo>
                  <a:lnTo>
                    <a:pt x="611" y="839"/>
                  </a:lnTo>
                  <a:lnTo>
                    <a:pt x="637" y="845"/>
                  </a:lnTo>
                  <a:lnTo>
                    <a:pt x="637" y="845"/>
                  </a:lnTo>
                  <a:lnTo>
                    <a:pt x="637" y="839"/>
                  </a:lnTo>
                  <a:lnTo>
                    <a:pt x="642" y="829"/>
                  </a:lnTo>
                  <a:lnTo>
                    <a:pt x="637" y="814"/>
                  </a:lnTo>
                  <a:lnTo>
                    <a:pt x="626" y="804"/>
                  </a:lnTo>
                  <a:lnTo>
                    <a:pt x="616" y="794"/>
                  </a:lnTo>
                  <a:lnTo>
                    <a:pt x="601" y="758"/>
                  </a:lnTo>
                  <a:lnTo>
                    <a:pt x="601" y="758"/>
                  </a:lnTo>
                  <a:lnTo>
                    <a:pt x="581" y="753"/>
                  </a:lnTo>
                  <a:lnTo>
                    <a:pt x="560" y="748"/>
                  </a:lnTo>
                  <a:lnTo>
                    <a:pt x="540" y="738"/>
                  </a:lnTo>
                  <a:lnTo>
                    <a:pt x="519" y="717"/>
                  </a:lnTo>
                  <a:lnTo>
                    <a:pt x="499" y="687"/>
                  </a:lnTo>
                  <a:lnTo>
                    <a:pt x="489" y="641"/>
                  </a:lnTo>
                  <a:lnTo>
                    <a:pt x="484" y="616"/>
                  </a:lnTo>
                  <a:lnTo>
                    <a:pt x="489" y="590"/>
                  </a:lnTo>
                  <a:lnTo>
                    <a:pt x="519" y="580"/>
                  </a:lnTo>
                  <a:lnTo>
                    <a:pt x="525" y="544"/>
                  </a:lnTo>
                  <a:lnTo>
                    <a:pt x="525" y="544"/>
                  </a:lnTo>
                  <a:lnTo>
                    <a:pt x="545" y="524"/>
                  </a:lnTo>
                  <a:lnTo>
                    <a:pt x="586" y="473"/>
                  </a:lnTo>
                  <a:lnTo>
                    <a:pt x="606" y="448"/>
                  </a:lnTo>
                  <a:lnTo>
                    <a:pt x="621" y="417"/>
                  </a:lnTo>
                  <a:lnTo>
                    <a:pt x="621" y="402"/>
                  </a:lnTo>
                  <a:lnTo>
                    <a:pt x="621" y="392"/>
                  </a:lnTo>
                  <a:lnTo>
                    <a:pt x="621" y="381"/>
                  </a:lnTo>
                  <a:lnTo>
                    <a:pt x="611" y="371"/>
                  </a:lnTo>
                  <a:lnTo>
                    <a:pt x="611" y="371"/>
                  </a:lnTo>
                  <a:lnTo>
                    <a:pt x="606" y="361"/>
                  </a:lnTo>
                  <a:lnTo>
                    <a:pt x="591" y="341"/>
                  </a:lnTo>
                  <a:lnTo>
                    <a:pt x="586" y="331"/>
                  </a:lnTo>
                  <a:lnTo>
                    <a:pt x="586" y="326"/>
                  </a:lnTo>
                  <a:lnTo>
                    <a:pt x="596" y="315"/>
                  </a:lnTo>
                  <a:lnTo>
                    <a:pt x="606" y="310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1" y="224"/>
                  </a:lnTo>
                  <a:lnTo>
                    <a:pt x="611" y="203"/>
                  </a:lnTo>
                  <a:lnTo>
                    <a:pt x="591" y="188"/>
                  </a:lnTo>
                  <a:lnTo>
                    <a:pt x="565" y="178"/>
                  </a:lnTo>
                  <a:lnTo>
                    <a:pt x="525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84" y="163"/>
                  </a:lnTo>
                  <a:lnTo>
                    <a:pt x="469" y="147"/>
                  </a:lnTo>
                  <a:lnTo>
                    <a:pt x="458" y="132"/>
                  </a:lnTo>
                  <a:lnTo>
                    <a:pt x="448" y="107"/>
                  </a:lnTo>
                  <a:lnTo>
                    <a:pt x="443" y="66"/>
                  </a:lnTo>
                  <a:lnTo>
                    <a:pt x="438" y="51"/>
                  </a:lnTo>
                  <a:lnTo>
                    <a:pt x="433" y="41"/>
                  </a:lnTo>
                  <a:lnTo>
                    <a:pt x="377" y="5"/>
                  </a:lnTo>
                  <a:lnTo>
                    <a:pt x="296" y="0"/>
                  </a:lnTo>
                  <a:lnTo>
                    <a:pt x="306" y="117"/>
                  </a:lnTo>
                  <a:lnTo>
                    <a:pt x="341" y="152"/>
                  </a:lnTo>
                  <a:lnTo>
                    <a:pt x="341" y="152"/>
                  </a:lnTo>
                  <a:lnTo>
                    <a:pt x="352" y="168"/>
                  </a:lnTo>
                  <a:lnTo>
                    <a:pt x="362" y="183"/>
                  </a:lnTo>
                  <a:lnTo>
                    <a:pt x="362" y="203"/>
                  </a:lnTo>
                  <a:lnTo>
                    <a:pt x="362" y="219"/>
                  </a:lnTo>
                  <a:lnTo>
                    <a:pt x="352" y="244"/>
                  </a:lnTo>
                  <a:lnTo>
                    <a:pt x="336" y="270"/>
                  </a:lnTo>
                  <a:lnTo>
                    <a:pt x="316" y="290"/>
                  </a:lnTo>
                  <a:lnTo>
                    <a:pt x="296" y="310"/>
                  </a:lnTo>
                  <a:lnTo>
                    <a:pt x="275" y="320"/>
                  </a:lnTo>
                  <a:lnTo>
                    <a:pt x="260" y="331"/>
                  </a:lnTo>
                  <a:lnTo>
                    <a:pt x="260" y="331"/>
                  </a:lnTo>
                  <a:lnTo>
                    <a:pt x="270" y="346"/>
                  </a:lnTo>
                  <a:lnTo>
                    <a:pt x="270" y="356"/>
                  </a:lnTo>
                  <a:lnTo>
                    <a:pt x="270" y="366"/>
                  </a:lnTo>
                  <a:lnTo>
                    <a:pt x="265" y="371"/>
                  </a:lnTo>
                  <a:lnTo>
                    <a:pt x="260" y="381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179" y="381"/>
                  </a:lnTo>
                  <a:lnTo>
                    <a:pt x="46" y="387"/>
                  </a:lnTo>
                  <a:lnTo>
                    <a:pt x="46" y="387"/>
                  </a:lnTo>
                  <a:lnTo>
                    <a:pt x="26" y="387"/>
                  </a:lnTo>
                  <a:lnTo>
                    <a:pt x="6" y="392"/>
                  </a:lnTo>
                  <a:lnTo>
                    <a:pt x="0" y="402"/>
                  </a:lnTo>
                  <a:lnTo>
                    <a:pt x="0" y="407"/>
                  </a:lnTo>
                  <a:lnTo>
                    <a:pt x="6" y="417"/>
                  </a:lnTo>
                  <a:lnTo>
                    <a:pt x="16" y="427"/>
                  </a:lnTo>
                  <a:lnTo>
                    <a:pt x="51" y="443"/>
                  </a:lnTo>
                  <a:lnTo>
                    <a:pt x="51" y="443"/>
                  </a:lnTo>
                  <a:lnTo>
                    <a:pt x="67" y="453"/>
                  </a:lnTo>
                  <a:lnTo>
                    <a:pt x="77" y="458"/>
                  </a:lnTo>
                  <a:lnTo>
                    <a:pt x="77" y="468"/>
                  </a:lnTo>
                  <a:lnTo>
                    <a:pt x="72" y="473"/>
                  </a:lnTo>
                  <a:lnTo>
                    <a:pt x="56" y="478"/>
                  </a:lnTo>
                  <a:lnTo>
                    <a:pt x="46" y="483"/>
                  </a:lnTo>
                  <a:lnTo>
                    <a:pt x="46" y="483"/>
                  </a:lnTo>
                  <a:lnTo>
                    <a:pt x="31" y="493"/>
                  </a:lnTo>
                  <a:lnTo>
                    <a:pt x="26" y="509"/>
                  </a:lnTo>
                  <a:lnTo>
                    <a:pt x="21" y="519"/>
                  </a:lnTo>
                  <a:lnTo>
                    <a:pt x="26" y="534"/>
                  </a:lnTo>
                  <a:lnTo>
                    <a:pt x="31" y="554"/>
                  </a:lnTo>
                  <a:lnTo>
                    <a:pt x="41" y="565"/>
                  </a:lnTo>
                  <a:lnTo>
                    <a:pt x="41" y="565"/>
                  </a:lnTo>
                  <a:lnTo>
                    <a:pt x="62" y="570"/>
                  </a:lnTo>
                  <a:lnTo>
                    <a:pt x="143" y="605"/>
                  </a:lnTo>
                  <a:lnTo>
                    <a:pt x="143" y="605"/>
                  </a:lnTo>
                  <a:lnTo>
                    <a:pt x="158" y="610"/>
                  </a:lnTo>
                  <a:lnTo>
                    <a:pt x="168" y="621"/>
                  </a:lnTo>
                  <a:lnTo>
                    <a:pt x="173" y="641"/>
                  </a:lnTo>
                  <a:lnTo>
                    <a:pt x="179" y="666"/>
                  </a:lnTo>
                  <a:lnTo>
                    <a:pt x="168" y="687"/>
                  </a:lnTo>
                  <a:lnTo>
                    <a:pt x="148" y="728"/>
                  </a:lnTo>
                  <a:lnTo>
                    <a:pt x="138" y="743"/>
                  </a:lnTo>
                  <a:lnTo>
                    <a:pt x="138" y="743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9" name="Freeform 19"/>
            <p:cNvSpPr>
              <a:spLocks/>
            </p:cNvSpPr>
            <p:nvPr/>
          </p:nvSpPr>
          <p:spPr bwMode="auto">
            <a:xfrm>
              <a:off x="4604" y="987"/>
              <a:ext cx="392" cy="484"/>
            </a:xfrm>
            <a:custGeom>
              <a:avLst/>
              <a:gdLst/>
              <a:ahLst/>
              <a:cxnLst>
                <a:cxn ang="0">
                  <a:pos x="361" y="71"/>
                </a:cxn>
                <a:cxn ang="0">
                  <a:pos x="285" y="36"/>
                </a:cxn>
                <a:cxn ang="0">
                  <a:pos x="270" y="26"/>
                </a:cxn>
                <a:cxn ang="0">
                  <a:pos x="234" y="10"/>
                </a:cxn>
                <a:cxn ang="0">
                  <a:pos x="168" y="0"/>
                </a:cxn>
                <a:cxn ang="0">
                  <a:pos x="61" y="15"/>
                </a:cxn>
                <a:cxn ang="0">
                  <a:pos x="46" y="15"/>
                </a:cxn>
                <a:cxn ang="0">
                  <a:pos x="5" y="31"/>
                </a:cxn>
                <a:cxn ang="0">
                  <a:pos x="5" y="56"/>
                </a:cxn>
                <a:cxn ang="0">
                  <a:pos x="20" y="71"/>
                </a:cxn>
                <a:cxn ang="0">
                  <a:pos x="122" y="168"/>
                </a:cxn>
                <a:cxn ang="0">
                  <a:pos x="152" y="219"/>
                </a:cxn>
                <a:cxn ang="0">
                  <a:pos x="152" y="239"/>
                </a:cxn>
                <a:cxn ang="0">
                  <a:pos x="137" y="260"/>
                </a:cxn>
                <a:cxn ang="0">
                  <a:pos x="122" y="275"/>
                </a:cxn>
                <a:cxn ang="0">
                  <a:pos x="86" y="295"/>
                </a:cxn>
                <a:cxn ang="0">
                  <a:pos x="41" y="300"/>
                </a:cxn>
                <a:cxn ang="0">
                  <a:pos x="10" y="305"/>
                </a:cxn>
                <a:cxn ang="0">
                  <a:pos x="10" y="311"/>
                </a:cxn>
                <a:cxn ang="0">
                  <a:pos x="127" y="458"/>
                </a:cxn>
                <a:cxn ang="0">
                  <a:pos x="152" y="479"/>
                </a:cxn>
                <a:cxn ang="0">
                  <a:pos x="178" y="479"/>
                </a:cxn>
                <a:cxn ang="0">
                  <a:pos x="208" y="453"/>
                </a:cxn>
                <a:cxn ang="0">
                  <a:pos x="229" y="448"/>
                </a:cxn>
                <a:cxn ang="0">
                  <a:pos x="280" y="468"/>
                </a:cxn>
                <a:cxn ang="0">
                  <a:pos x="305" y="484"/>
                </a:cxn>
                <a:cxn ang="0">
                  <a:pos x="336" y="479"/>
                </a:cxn>
                <a:cxn ang="0">
                  <a:pos x="387" y="458"/>
                </a:cxn>
                <a:cxn ang="0">
                  <a:pos x="387" y="433"/>
                </a:cxn>
                <a:cxn ang="0">
                  <a:pos x="387" y="377"/>
                </a:cxn>
                <a:cxn ang="0">
                  <a:pos x="387" y="336"/>
                </a:cxn>
                <a:cxn ang="0">
                  <a:pos x="341" y="285"/>
                </a:cxn>
                <a:cxn ang="0">
                  <a:pos x="320" y="260"/>
                </a:cxn>
                <a:cxn ang="0">
                  <a:pos x="315" y="209"/>
                </a:cxn>
                <a:cxn ang="0">
                  <a:pos x="341" y="163"/>
                </a:cxn>
                <a:cxn ang="0">
                  <a:pos x="361" y="76"/>
                </a:cxn>
              </a:cxnLst>
              <a:rect l="0" t="0" r="r" b="b"/>
              <a:pathLst>
                <a:path w="392" h="484">
                  <a:moveTo>
                    <a:pt x="361" y="71"/>
                  </a:moveTo>
                  <a:lnTo>
                    <a:pt x="361" y="71"/>
                  </a:lnTo>
                  <a:lnTo>
                    <a:pt x="325" y="61"/>
                  </a:lnTo>
                  <a:lnTo>
                    <a:pt x="285" y="36"/>
                  </a:lnTo>
                  <a:lnTo>
                    <a:pt x="285" y="36"/>
                  </a:lnTo>
                  <a:lnTo>
                    <a:pt x="270" y="26"/>
                  </a:lnTo>
                  <a:lnTo>
                    <a:pt x="254" y="21"/>
                  </a:lnTo>
                  <a:lnTo>
                    <a:pt x="234" y="10"/>
                  </a:lnTo>
                  <a:lnTo>
                    <a:pt x="203" y="5"/>
                  </a:lnTo>
                  <a:lnTo>
                    <a:pt x="168" y="0"/>
                  </a:lnTo>
                  <a:lnTo>
                    <a:pt x="117" y="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46" y="15"/>
                  </a:lnTo>
                  <a:lnTo>
                    <a:pt x="20" y="21"/>
                  </a:lnTo>
                  <a:lnTo>
                    <a:pt x="5" y="31"/>
                  </a:lnTo>
                  <a:lnTo>
                    <a:pt x="0" y="41"/>
                  </a:lnTo>
                  <a:lnTo>
                    <a:pt x="5" y="56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71" y="122"/>
                  </a:lnTo>
                  <a:lnTo>
                    <a:pt x="122" y="168"/>
                  </a:lnTo>
                  <a:lnTo>
                    <a:pt x="142" y="194"/>
                  </a:lnTo>
                  <a:lnTo>
                    <a:pt x="152" y="219"/>
                  </a:lnTo>
                  <a:lnTo>
                    <a:pt x="152" y="229"/>
                  </a:lnTo>
                  <a:lnTo>
                    <a:pt x="152" y="239"/>
                  </a:lnTo>
                  <a:lnTo>
                    <a:pt x="147" y="250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22" y="275"/>
                  </a:lnTo>
                  <a:lnTo>
                    <a:pt x="107" y="290"/>
                  </a:lnTo>
                  <a:lnTo>
                    <a:pt x="86" y="295"/>
                  </a:lnTo>
                  <a:lnTo>
                    <a:pt x="86" y="295"/>
                  </a:lnTo>
                  <a:lnTo>
                    <a:pt x="41" y="300"/>
                  </a:lnTo>
                  <a:lnTo>
                    <a:pt x="41" y="300"/>
                  </a:lnTo>
                  <a:lnTo>
                    <a:pt x="10" y="305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51" y="367"/>
                  </a:lnTo>
                  <a:lnTo>
                    <a:pt x="127" y="458"/>
                  </a:lnTo>
                  <a:lnTo>
                    <a:pt x="127" y="458"/>
                  </a:lnTo>
                  <a:lnTo>
                    <a:pt x="152" y="479"/>
                  </a:lnTo>
                  <a:lnTo>
                    <a:pt x="168" y="484"/>
                  </a:lnTo>
                  <a:lnTo>
                    <a:pt x="178" y="479"/>
                  </a:lnTo>
                  <a:lnTo>
                    <a:pt x="178" y="479"/>
                  </a:lnTo>
                  <a:lnTo>
                    <a:pt x="208" y="453"/>
                  </a:lnTo>
                  <a:lnTo>
                    <a:pt x="208" y="453"/>
                  </a:lnTo>
                  <a:lnTo>
                    <a:pt x="229" y="448"/>
                  </a:lnTo>
                  <a:lnTo>
                    <a:pt x="254" y="458"/>
                  </a:lnTo>
                  <a:lnTo>
                    <a:pt x="280" y="468"/>
                  </a:lnTo>
                  <a:lnTo>
                    <a:pt x="300" y="484"/>
                  </a:lnTo>
                  <a:lnTo>
                    <a:pt x="305" y="484"/>
                  </a:lnTo>
                  <a:lnTo>
                    <a:pt x="305" y="484"/>
                  </a:lnTo>
                  <a:lnTo>
                    <a:pt x="336" y="479"/>
                  </a:lnTo>
                  <a:lnTo>
                    <a:pt x="361" y="468"/>
                  </a:lnTo>
                  <a:lnTo>
                    <a:pt x="387" y="458"/>
                  </a:lnTo>
                  <a:lnTo>
                    <a:pt x="387" y="458"/>
                  </a:lnTo>
                  <a:lnTo>
                    <a:pt x="387" y="433"/>
                  </a:lnTo>
                  <a:lnTo>
                    <a:pt x="387" y="377"/>
                  </a:lnTo>
                  <a:lnTo>
                    <a:pt x="387" y="377"/>
                  </a:lnTo>
                  <a:lnTo>
                    <a:pt x="392" y="351"/>
                  </a:lnTo>
                  <a:lnTo>
                    <a:pt x="387" y="336"/>
                  </a:lnTo>
                  <a:lnTo>
                    <a:pt x="381" y="326"/>
                  </a:lnTo>
                  <a:lnTo>
                    <a:pt x="341" y="285"/>
                  </a:lnTo>
                  <a:lnTo>
                    <a:pt x="341" y="285"/>
                  </a:lnTo>
                  <a:lnTo>
                    <a:pt x="320" y="260"/>
                  </a:lnTo>
                  <a:lnTo>
                    <a:pt x="315" y="234"/>
                  </a:lnTo>
                  <a:lnTo>
                    <a:pt x="315" y="209"/>
                  </a:lnTo>
                  <a:lnTo>
                    <a:pt x="320" y="194"/>
                  </a:lnTo>
                  <a:lnTo>
                    <a:pt x="341" y="163"/>
                  </a:lnTo>
                  <a:lnTo>
                    <a:pt x="351" y="153"/>
                  </a:lnTo>
                  <a:lnTo>
                    <a:pt x="361" y="76"/>
                  </a:lnTo>
                  <a:lnTo>
                    <a:pt x="361" y="71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0" name="Freeform 20"/>
            <p:cNvSpPr>
              <a:spLocks/>
            </p:cNvSpPr>
            <p:nvPr/>
          </p:nvSpPr>
          <p:spPr bwMode="auto">
            <a:xfrm>
              <a:off x="3942" y="1140"/>
              <a:ext cx="1059" cy="1145"/>
            </a:xfrm>
            <a:custGeom>
              <a:avLst/>
              <a:gdLst/>
              <a:ahLst/>
              <a:cxnLst>
                <a:cxn ang="0">
                  <a:pos x="804" y="1119"/>
                </a:cxn>
                <a:cxn ang="0">
                  <a:pos x="733" y="1135"/>
                </a:cxn>
                <a:cxn ang="0">
                  <a:pos x="626" y="1104"/>
                </a:cxn>
                <a:cxn ang="0">
                  <a:pos x="580" y="1094"/>
                </a:cxn>
                <a:cxn ang="0">
                  <a:pos x="530" y="1109"/>
                </a:cxn>
                <a:cxn ang="0">
                  <a:pos x="453" y="1119"/>
                </a:cxn>
                <a:cxn ang="0">
                  <a:pos x="321" y="1094"/>
                </a:cxn>
                <a:cxn ang="0">
                  <a:pos x="245" y="1048"/>
                </a:cxn>
                <a:cxn ang="0">
                  <a:pos x="168" y="972"/>
                </a:cxn>
                <a:cxn ang="0">
                  <a:pos x="138" y="916"/>
                </a:cxn>
                <a:cxn ang="0">
                  <a:pos x="153" y="870"/>
                </a:cxn>
                <a:cxn ang="0">
                  <a:pos x="148" y="809"/>
                </a:cxn>
                <a:cxn ang="0">
                  <a:pos x="97" y="728"/>
                </a:cxn>
                <a:cxn ang="0">
                  <a:pos x="77" y="666"/>
                </a:cxn>
                <a:cxn ang="0">
                  <a:pos x="66" y="616"/>
                </a:cxn>
                <a:cxn ang="0">
                  <a:pos x="26" y="565"/>
                </a:cxn>
                <a:cxn ang="0">
                  <a:pos x="5" y="499"/>
                </a:cxn>
                <a:cxn ang="0">
                  <a:pos x="21" y="463"/>
                </a:cxn>
                <a:cxn ang="0">
                  <a:pos x="46" y="443"/>
                </a:cxn>
                <a:cxn ang="0">
                  <a:pos x="77" y="402"/>
                </a:cxn>
                <a:cxn ang="0">
                  <a:pos x="72" y="341"/>
                </a:cxn>
                <a:cxn ang="0">
                  <a:pos x="77" y="341"/>
                </a:cxn>
                <a:cxn ang="0">
                  <a:pos x="92" y="264"/>
                </a:cxn>
                <a:cxn ang="0">
                  <a:pos x="46" y="168"/>
                </a:cxn>
                <a:cxn ang="0">
                  <a:pos x="36" y="127"/>
                </a:cxn>
                <a:cxn ang="0">
                  <a:pos x="56" y="102"/>
                </a:cxn>
                <a:cxn ang="0">
                  <a:pos x="107" y="102"/>
                </a:cxn>
                <a:cxn ang="0">
                  <a:pos x="148" y="91"/>
                </a:cxn>
                <a:cxn ang="0">
                  <a:pos x="133" y="66"/>
                </a:cxn>
                <a:cxn ang="0">
                  <a:pos x="168" y="91"/>
                </a:cxn>
                <a:cxn ang="0">
                  <a:pos x="229" y="66"/>
                </a:cxn>
                <a:cxn ang="0">
                  <a:pos x="219" y="46"/>
                </a:cxn>
                <a:cxn ang="0">
                  <a:pos x="245" y="25"/>
                </a:cxn>
                <a:cxn ang="0">
                  <a:pos x="336" y="10"/>
                </a:cxn>
                <a:cxn ang="0">
                  <a:pos x="479" y="81"/>
                </a:cxn>
                <a:cxn ang="0">
                  <a:pos x="555" y="147"/>
                </a:cxn>
                <a:cxn ang="0">
                  <a:pos x="580" y="158"/>
                </a:cxn>
                <a:cxn ang="0">
                  <a:pos x="672" y="158"/>
                </a:cxn>
                <a:cxn ang="0">
                  <a:pos x="713" y="214"/>
                </a:cxn>
                <a:cxn ang="0">
                  <a:pos x="814" y="331"/>
                </a:cxn>
                <a:cxn ang="0">
                  <a:pos x="840" y="326"/>
                </a:cxn>
                <a:cxn ang="0">
                  <a:pos x="886" y="300"/>
                </a:cxn>
                <a:cxn ang="0">
                  <a:pos x="977" y="346"/>
                </a:cxn>
                <a:cxn ang="0">
                  <a:pos x="1038" y="554"/>
                </a:cxn>
                <a:cxn ang="0">
                  <a:pos x="1059" y="585"/>
                </a:cxn>
                <a:cxn ang="0">
                  <a:pos x="1054" y="646"/>
                </a:cxn>
                <a:cxn ang="0">
                  <a:pos x="993" y="712"/>
                </a:cxn>
                <a:cxn ang="0">
                  <a:pos x="957" y="733"/>
                </a:cxn>
                <a:cxn ang="0">
                  <a:pos x="967" y="768"/>
                </a:cxn>
                <a:cxn ang="0">
                  <a:pos x="952" y="789"/>
                </a:cxn>
                <a:cxn ang="0">
                  <a:pos x="748" y="789"/>
                </a:cxn>
                <a:cxn ang="0">
                  <a:pos x="708" y="794"/>
                </a:cxn>
                <a:cxn ang="0">
                  <a:pos x="703" y="819"/>
                </a:cxn>
                <a:cxn ang="0">
                  <a:pos x="748" y="845"/>
                </a:cxn>
                <a:cxn ang="0">
                  <a:pos x="774" y="870"/>
                </a:cxn>
                <a:cxn ang="0">
                  <a:pos x="748" y="885"/>
                </a:cxn>
                <a:cxn ang="0">
                  <a:pos x="723" y="911"/>
                </a:cxn>
                <a:cxn ang="0">
                  <a:pos x="733" y="956"/>
                </a:cxn>
                <a:cxn ang="0">
                  <a:pos x="759" y="972"/>
                </a:cxn>
                <a:cxn ang="0">
                  <a:pos x="855" y="1012"/>
                </a:cxn>
                <a:cxn ang="0">
                  <a:pos x="876" y="1068"/>
                </a:cxn>
                <a:cxn ang="0">
                  <a:pos x="835" y="1145"/>
                </a:cxn>
              </a:cxnLst>
              <a:rect l="0" t="0" r="r" b="b"/>
              <a:pathLst>
                <a:path w="1059" h="1145">
                  <a:moveTo>
                    <a:pt x="835" y="1145"/>
                  </a:moveTo>
                  <a:lnTo>
                    <a:pt x="804" y="1119"/>
                  </a:lnTo>
                  <a:lnTo>
                    <a:pt x="804" y="1119"/>
                  </a:lnTo>
                  <a:lnTo>
                    <a:pt x="784" y="1135"/>
                  </a:lnTo>
                  <a:lnTo>
                    <a:pt x="759" y="1135"/>
                  </a:lnTo>
                  <a:lnTo>
                    <a:pt x="733" y="1135"/>
                  </a:lnTo>
                  <a:lnTo>
                    <a:pt x="703" y="1135"/>
                  </a:lnTo>
                  <a:lnTo>
                    <a:pt x="657" y="1119"/>
                  </a:lnTo>
                  <a:lnTo>
                    <a:pt x="626" y="1104"/>
                  </a:lnTo>
                  <a:lnTo>
                    <a:pt x="626" y="1104"/>
                  </a:lnTo>
                  <a:lnTo>
                    <a:pt x="606" y="1094"/>
                  </a:lnTo>
                  <a:lnTo>
                    <a:pt x="580" y="1094"/>
                  </a:lnTo>
                  <a:lnTo>
                    <a:pt x="550" y="1099"/>
                  </a:lnTo>
                  <a:lnTo>
                    <a:pt x="530" y="1109"/>
                  </a:lnTo>
                  <a:lnTo>
                    <a:pt x="530" y="1109"/>
                  </a:lnTo>
                  <a:lnTo>
                    <a:pt x="514" y="1114"/>
                  </a:lnTo>
                  <a:lnTo>
                    <a:pt x="494" y="1119"/>
                  </a:lnTo>
                  <a:lnTo>
                    <a:pt x="453" y="1119"/>
                  </a:lnTo>
                  <a:lnTo>
                    <a:pt x="392" y="1114"/>
                  </a:lnTo>
                  <a:lnTo>
                    <a:pt x="392" y="1114"/>
                  </a:lnTo>
                  <a:lnTo>
                    <a:pt x="321" y="1094"/>
                  </a:lnTo>
                  <a:lnTo>
                    <a:pt x="321" y="1094"/>
                  </a:lnTo>
                  <a:lnTo>
                    <a:pt x="285" y="1079"/>
                  </a:lnTo>
                  <a:lnTo>
                    <a:pt x="245" y="1048"/>
                  </a:lnTo>
                  <a:lnTo>
                    <a:pt x="204" y="1012"/>
                  </a:lnTo>
                  <a:lnTo>
                    <a:pt x="168" y="972"/>
                  </a:lnTo>
                  <a:lnTo>
                    <a:pt x="168" y="972"/>
                  </a:lnTo>
                  <a:lnTo>
                    <a:pt x="143" y="941"/>
                  </a:lnTo>
                  <a:lnTo>
                    <a:pt x="138" y="926"/>
                  </a:lnTo>
                  <a:lnTo>
                    <a:pt x="138" y="916"/>
                  </a:lnTo>
                  <a:lnTo>
                    <a:pt x="148" y="901"/>
                  </a:lnTo>
                  <a:lnTo>
                    <a:pt x="153" y="870"/>
                  </a:lnTo>
                  <a:lnTo>
                    <a:pt x="153" y="870"/>
                  </a:lnTo>
                  <a:lnTo>
                    <a:pt x="158" y="845"/>
                  </a:lnTo>
                  <a:lnTo>
                    <a:pt x="153" y="824"/>
                  </a:lnTo>
                  <a:lnTo>
                    <a:pt x="148" y="809"/>
                  </a:lnTo>
                  <a:lnTo>
                    <a:pt x="122" y="743"/>
                  </a:lnTo>
                  <a:lnTo>
                    <a:pt x="122" y="743"/>
                  </a:lnTo>
                  <a:lnTo>
                    <a:pt x="97" y="728"/>
                  </a:lnTo>
                  <a:lnTo>
                    <a:pt x="82" y="707"/>
                  </a:lnTo>
                  <a:lnTo>
                    <a:pt x="77" y="687"/>
                  </a:lnTo>
                  <a:lnTo>
                    <a:pt x="77" y="666"/>
                  </a:lnTo>
                  <a:lnTo>
                    <a:pt x="77" y="666"/>
                  </a:lnTo>
                  <a:lnTo>
                    <a:pt x="72" y="641"/>
                  </a:lnTo>
                  <a:lnTo>
                    <a:pt x="66" y="616"/>
                  </a:lnTo>
                  <a:lnTo>
                    <a:pt x="51" y="590"/>
                  </a:lnTo>
                  <a:lnTo>
                    <a:pt x="26" y="565"/>
                  </a:lnTo>
                  <a:lnTo>
                    <a:pt x="26" y="565"/>
                  </a:lnTo>
                  <a:lnTo>
                    <a:pt x="5" y="549"/>
                  </a:lnTo>
                  <a:lnTo>
                    <a:pt x="0" y="534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10" y="478"/>
                  </a:lnTo>
                  <a:lnTo>
                    <a:pt x="21" y="463"/>
                  </a:lnTo>
                  <a:lnTo>
                    <a:pt x="31" y="453"/>
                  </a:lnTo>
                  <a:lnTo>
                    <a:pt x="46" y="443"/>
                  </a:lnTo>
                  <a:lnTo>
                    <a:pt x="46" y="443"/>
                  </a:lnTo>
                  <a:lnTo>
                    <a:pt x="61" y="432"/>
                  </a:lnTo>
                  <a:lnTo>
                    <a:pt x="72" y="422"/>
                  </a:lnTo>
                  <a:lnTo>
                    <a:pt x="77" y="402"/>
                  </a:lnTo>
                  <a:lnTo>
                    <a:pt x="77" y="371"/>
                  </a:lnTo>
                  <a:lnTo>
                    <a:pt x="77" y="371"/>
                  </a:lnTo>
                  <a:lnTo>
                    <a:pt x="72" y="341"/>
                  </a:lnTo>
                  <a:lnTo>
                    <a:pt x="72" y="336"/>
                  </a:lnTo>
                  <a:lnTo>
                    <a:pt x="77" y="341"/>
                  </a:lnTo>
                  <a:lnTo>
                    <a:pt x="77" y="341"/>
                  </a:lnTo>
                  <a:lnTo>
                    <a:pt x="92" y="315"/>
                  </a:lnTo>
                  <a:lnTo>
                    <a:pt x="92" y="290"/>
                  </a:lnTo>
                  <a:lnTo>
                    <a:pt x="92" y="264"/>
                  </a:lnTo>
                  <a:lnTo>
                    <a:pt x="82" y="239"/>
                  </a:lnTo>
                  <a:lnTo>
                    <a:pt x="56" y="188"/>
                  </a:lnTo>
                  <a:lnTo>
                    <a:pt x="46" y="168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27"/>
                  </a:lnTo>
                  <a:lnTo>
                    <a:pt x="41" y="112"/>
                  </a:lnTo>
                  <a:lnTo>
                    <a:pt x="46" y="107"/>
                  </a:lnTo>
                  <a:lnTo>
                    <a:pt x="56" y="102"/>
                  </a:lnTo>
                  <a:lnTo>
                    <a:pt x="87" y="102"/>
                  </a:lnTo>
                  <a:lnTo>
                    <a:pt x="107" y="102"/>
                  </a:lnTo>
                  <a:lnTo>
                    <a:pt x="107" y="102"/>
                  </a:lnTo>
                  <a:lnTo>
                    <a:pt x="127" y="102"/>
                  </a:lnTo>
                  <a:lnTo>
                    <a:pt x="143" y="97"/>
                  </a:lnTo>
                  <a:lnTo>
                    <a:pt x="148" y="91"/>
                  </a:lnTo>
                  <a:lnTo>
                    <a:pt x="148" y="86"/>
                  </a:lnTo>
                  <a:lnTo>
                    <a:pt x="143" y="76"/>
                  </a:lnTo>
                  <a:lnTo>
                    <a:pt x="133" y="66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68" y="91"/>
                  </a:lnTo>
                  <a:lnTo>
                    <a:pt x="204" y="107"/>
                  </a:lnTo>
                  <a:lnTo>
                    <a:pt x="255" y="13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19" y="56"/>
                  </a:lnTo>
                  <a:lnTo>
                    <a:pt x="219" y="46"/>
                  </a:lnTo>
                  <a:lnTo>
                    <a:pt x="224" y="41"/>
                  </a:lnTo>
                  <a:lnTo>
                    <a:pt x="229" y="35"/>
                  </a:lnTo>
                  <a:lnTo>
                    <a:pt x="245" y="25"/>
                  </a:lnTo>
                  <a:lnTo>
                    <a:pt x="250" y="25"/>
                  </a:lnTo>
                  <a:lnTo>
                    <a:pt x="250" y="25"/>
                  </a:lnTo>
                  <a:lnTo>
                    <a:pt x="336" y="10"/>
                  </a:lnTo>
                  <a:lnTo>
                    <a:pt x="392" y="0"/>
                  </a:lnTo>
                  <a:lnTo>
                    <a:pt x="443" y="46"/>
                  </a:lnTo>
                  <a:lnTo>
                    <a:pt x="479" y="81"/>
                  </a:lnTo>
                  <a:lnTo>
                    <a:pt x="479" y="81"/>
                  </a:lnTo>
                  <a:lnTo>
                    <a:pt x="555" y="147"/>
                  </a:lnTo>
                  <a:lnTo>
                    <a:pt x="555" y="147"/>
                  </a:lnTo>
                  <a:lnTo>
                    <a:pt x="575" y="158"/>
                  </a:lnTo>
                  <a:lnTo>
                    <a:pt x="580" y="158"/>
                  </a:lnTo>
                  <a:lnTo>
                    <a:pt x="580" y="158"/>
                  </a:lnTo>
                  <a:lnTo>
                    <a:pt x="631" y="158"/>
                  </a:lnTo>
                  <a:lnTo>
                    <a:pt x="631" y="158"/>
                  </a:lnTo>
                  <a:lnTo>
                    <a:pt x="672" y="158"/>
                  </a:lnTo>
                  <a:lnTo>
                    <a:pt x="672" y="158"/>
                  </a:lnTo>
                  <a:lnTo>
                    <a:pt x="672" y="158"/>
                  </a:lnTo>
                  <a:lnTo>
                    <a:pt x="713" y="214"/>
                  </a:lnTo>
                  <a:lnTo>
                    <a:pt x="789" y="305"/>
                  </a:lnTo>
                  <a:lnTo>
                    <a:pt x="789" y="305"/>
                  </a:lnTo>
                  <a:lnTo>
                    <a:pt x="814" y="331"/>
                  </a:lnTo>
                  <a:lnTo>
                    <a:pt x="830" y="336"/>
                  </a:lnTo>
                  <a:lnTo>
                    <a:pt x="840" y="331"/>
                  </a:lnTo>
                  <a:lnTo>
                    <a:pt x="840" y="326"/>
                  </a:lnTo>
                  <a:lnTo>
                    <a:pt x="870" y="300"/>
                  </a:lnTo>
                  <a:lnTo>
                    <a:pt x="870" y="300"/>
                  </a:lnTo>
                  <a:lnTo>
                    <a:pt x="886" y="300"/>
                  </a:lnTo>
                  <a:lnTo>
                    <a:pt x="906" y="300"/>
                  </a:lnTo>
                  <a:lnTo>
                    <a:pt x="947" y="320"/>
                  </a:lnTo>
                  <a:lnTo>
                    <a:pt x="977" y="346"/>
                  </a:lnTo>
                  <a:lnTo>
                    <a:pt x="993" y="356"/>
                  </a:lnTo>
                  <a:lnTo>
                    <a:pt x="1003" y="519"/>
                  </a:lnTo>
                  <a:lnTo>
                    <a:pt x="1038" y="554"/>
                  </a:lnTo>
                  <a:lnTo>
                    <a:pt x="1038" y="554"/>
                  </a:lnTo>
                  <a:lnTo>
                    <a:pt x="1049" y="570"/>
                  </a:lnTo>
                  <a:lnTo>
                    <a:pt x="1059" y="585"/>
                  </a:lnTo>
                  <a:lnTo>
                    <a:pt x="1059" y="605"/>
                  </a:lnTo>
                  <a:lnTo>
                    <a:pt x="1059" y="621"/>
                  </a:lnTo>
                  <a:lnTo>
                    <a:pt x="1054" y="646"/>
                  </a:lnTo>
                  <a:lnTo>
                    <a:pt x="1033" y="672"/>
                  </a:lnTo>
                  <a:lnTo>
                    <a:pt x="1013" y="697"/>
                  </a:lnTo>
                  <a:lnTo>
                    <a:pt x="993" y="712"/>
                  </a:lnTo>
                  <a:lnTo>
                    <a:pt x="972" y="722"/>
                  </a:lnTo>
                  <a:lnTo>
                    <a:pt x="957" y="733"/>
                  </a:lnTo>
                  <a:lnTo>
                    <a:pt x="957" y="733"/>
                  </a:lnTo>
                  <a:lnTo>
                    <a:pt x="967" y="748"/>
                  </a:lnTo>
                  <a:lnTo>
                    <a:pt x="967" y="758"/>
                  </a:lnTo>
                  <a:lnTo>
                    <a:pt x="967" y="768"/>
                  </a:lnTo>
                  <a:lnTo>
                    <a:pt x="967" y="773"/>
                  </a:lnTo>
                  <a:lnTo>
                    <a:pt x="957" y="783"/>
                  </a:lnTo>
                  <a:lnTo>
                    <a:pt x="952" y="789"/>
                  </a:lnTo>
                  <a:lnTo>
                    <a:pt x="952" y="789"/>
                  </a:lnTo>
                  <a:lnTo>
                    <a:pt x="876" y="789"/>
                  </a:lnTo>
                  <a:lnTo>
                    <a:pt x="748" y="789"/>
                  </a:lnTo>
                  <a:lnTo>
                    <a:pt x="748" y="789"/>
                  </a:lnTo>
                  <a:lnTo>
                    <a:pt x="723" y="789"/>
                  </a:lnTo>
                  <a:lnTo>
                    <a:pt x="708" y="794"/>
                  </a:lnTo>
                  <a:lnTo>
                    <a:pt x="697" y="804"/>
                  </a:lnTo>
                  <a:lnTo>
                    <a:pt x="697" y="809"/>
                  </a:lnTo>
                  <a:lnTo>
                    <a:pt x="703" y="819"/>
                  </a:lnTo>
                  <a:lnTo>
                    <a:pt x="713" y="829"/>
                  </a:lnTo>
                  <a:lnTo>
                    <a:pt x="748" y="845"/>
                  </a:lnTo>
                  <a:lnTo>
                    <a:pt x="748" y="845"/>
                  </a:lnTo>
                  <a:lnTo>
                    <a:pt x="764" y="855"/>
                  </a:lnTo>
                  <a:lnTo>
                    <a:pt x="774" y="860"/>
                  </a:lnTo>
                  <a:lnTo>
                    <a:pt x="774" y="870"/>
                  </a:lnTo>
                  <a:lnTo>
                    <a:pt x="769" y="875"/>
                  </a:lnTo>
                  <a:lnTo>
                    <a:pt x="753" y="885"/>
                  </a:lnTo>
                  <a:lnTo>
                    <a:pt x="748" y="885"/>
                  </a:lnTo>
                  <a:lnTo>
                    <a:pt x="748" y="885"/>
                  </a:lnTo>
                  <a:lnTo>
                    <a:pt x="728" y="895"/>
                  </a:lnTo>
                  <a:lnTo>
                    <a:pt x="723" y="911"/>
                  </a:lnTo>
                  <a:lnTo>
                    <a:pt x="718" y="921"/>
                  </a:lnTo>
                  <a:lnTo>
                    <a:pt x="723" y="936"/>
                  </a:lnTo>
                  <a:lnTo>
                    <a:pt x="733" y="956"/>
                  </a:lnTo>
                  <a:lnTo>
                    <a:pt x="738" y="967"/>
                  </a:lnTo>
                  <a:lnTo>
                    <a:pt x="738" y="967"/>
                  </a:lnTo>
                  <a:lnTo>
                    <a:pt x="759" y="972"/>
                  </a:lnTo>
                  <a:lnTo>
                    <a:pt x="840" y="1007"/>
                  </a:lnTo>
                  <a:lnTo>
                    <a:pt x="840" y="1007"/>
                  </a:lnTo>
                  <a:lnTo>
                    <a:pt x="855" y="1012"/>
                  </a:lnTo>
                  <a:lnTo>
                    <a:pt x="865" y="1023"/>
                  </a:lnTo>
                  <a:lnTo>
                    <a:pt x="876" y="1043"/>
                  </a:lnTo>
                  <a:lnTo>
                    <a:pt x="876" y="1068"/>
                  </a:lnTo>
                  <a:lnTo>
                    <a:pt x="870" y="1089"/>
                  </a:lnTo>
                  <a:lnTo>
                    <a:pt x="850" y="1130"/>
                  </a:lnTo>
                  <a:lnTo>
                    <a:pt x="835" y="1145"/>
                  </a:lnTo>
                  <a:lnTo>
                    <a:pt x="835" y="1145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1" name="Freeform 21"/>
            <p:cNvSpPr>
              <a:spLocks/>
            </p:cNvSpPr>
            <p:nvPr/>
          </p:nvSpPr>
          <p:spPr bwMode="auto">
            <a:xfrm>
              <a:off x="4904" y="1023"/>
              <a:ext cx="519" cy="773"/>
            </a:xfrm>
            <a:custGeom>
              <a:avLst/>
              <a:gdLst/>
              <a:ahLst/>
              <a:cxnLst>
                <a:cxn ang="0">
                  <a:pos x="448" y="763"/>
                </a:cxn>
                <a:cxn ang="0">
                  <a:pos x="478" y="758"/>
                </a:cxn>
                <a:cxn ang="0">
                  <a:pos x="483" y="738"/>
                </a:cxn>
                <a:cxn ang="0">
                  <a:pos x="468" y="702"/>
                </a:cxn>
                <a:cxn ang="0">
                  <a:pos x="422" y="646"/>
                </a:cxn>
                <a:cxn ang="0">
                  <a:pos x="417" y="621"/>
                </a:cxn>
                <a:cxn ang="0">
                  <a:pos x="433" y="605"/>
                </a:cxn>
                <a:cxn ang="0">
                  <a:pos x="478" y="600"/>
                </a:cxn>
                <a:cxn ang="0">
                  <a:pos x="499" y="600"/>
                </a:cxn>
                <a:cxn ang="0">
                  <a:pos x="519" y="575"/>
                </a:cxn>
                <a:cxn ang="0">
                  <a:pos x="504" y="529"/>
                </a:cxn>
                <a:cxn ang="0">
                  <a:pos x="494" y="514"/>
                </a:cxn>
                <a:cxn ang="0">
                  <a:pos x="504" y="468"/>
                </a:cxn>
                <a:cxn ang="0">
                  <a:pos x="494" y="432"/>
                </a:cxn>
                <a:cxn ang="0">
                  <a:pos x="463" y="402"/>
                </a:cxn>
                <a:cxn ang="0">
                  <a:pos x="443" y="387"/>
                </a:cxn>
                <a:cxn ang="0">
                  <a:pos x="346" y="295"/>
                </a:cxn>
                <a:cxn ang="0">
                  <a:pos x="316" y="244"/>
                </a:cxn>
                <a:cxn ang="0">
                  <a:pos x="321" y="229"/>
                </a:cxn>
                <a:cxn ang="0">
                  <a:pos x="310" y="173"/>
                </a:cxn>
                <a:cxn ang="0">
                  <a:pos x="285" y="137"/>
                </a:cxn>
                <a:cxn ang="0">
                  <a:pos x="260" y="127"/>
                </a:cxn>
                <a:cxn ang="0">
                  <a:pos x="244" y="96"/>
                </a:cxn>
                <a:cxn ang="0">
                  <a:pos x="244" y="71"/>
                </a:cxn>
                <a:cxn ang="0">
                  <a:pos x="265" y="66"/>
                </a:cxn>
                <a:cxn ang="0">
                  <a:pos x="270" y="61"/>
                </a:cxn>
                <a:cxn ang="0">
                  <a:pos x="285" y="40"/>
                </a:cxn>
                <a:cxn ang="0">
                  <a:pos x="270" y="20"/>
                </a:cxn>
                <a:cxn ang="0">
                  <a:pos x="249" y="5"/>
                </a:cxn>
                <a:cxn ang="0">
                  <a:pos x="234" y="0"/>
                </a:cxn>
                <a:cxn ang="0">
                  <a:pos x="188" y="30"/>
                </a:cxn>
                <a:cxn ang="0">
                  <a:pos x="132" y="46"/>
                </a:cxn>
                <a:cxn ang="0">
                  <a:pos x="61" y="40"/>
                </a:cxn>
                <a:cxn ang="0">
                  <a:pos x="46" y="117"/>
                </a:cxn>
                <a:cxn ang="0">
                  <a:pos x="20" y="158"/>
                </a:cxn>
                <a:cxn ang="0">
                  <a:pos x="15" y="198"/>
                </a:cxn>
                <a:cxn ang="0">
                  <a:pos x="36" y="249"/>
                </a:cxn>
                <a:cxn ang="0">
                  <a:pos x="81" y="295"/>
                </a:cxn>
                <a:cxn ang="0">
                  <a:pos x="87" y="315"/>
                </a:cxn>
                <a:cxn ang="0">
                  <a:pos x="87" y="341"/>
                </a:cxn>
                <a:cxn ang="0">
                  <a:pos x="81" y="422"/>
                </a:cxn>
                <a:cxn ang="0">
                  <a:pos x="61" y="437"/>
                </a:cxn>
                <a:cxn ang="0">
                  <a:pos x="0" y="448"/>
                </a:cxn>
                <a:cxn ang="0">
                  <a:pos x="0" y="453"/>
                </a:cxn>
                <a:cxn ang="0">
                  <a:pos x="31" y="519"/>
                </a:cxn>
                <a:cxn ang="0">
                  <a:pos x="168" y="560"/>
                </a:cxn>
                <a:cxn ang="0">
                  <a:pos x="173" y="565"/>
                </a:cxn>
                <a:cxn ang="0">
                  <a:pos x="183" y="626"/>
                </a:cxn>
                <a:cxn ang="0">
                  <a:pos x="204" y="666"/>
                </a:cxn>
                <a:cxn ang="0">
                  <a:pos x="239" y="687"/>
                </a:cxn>
                <a:cxn ang="0">
                  <a:pos x="260" y="687"/>
                </a:cxn>
                <a:cxn ang="0">
                  <a:pos x="326" y="712"/>
                </a:cxn>
                <a:cxn ang="0">
                  <a:pos x="366" y="743"/>
                </a:cxn>
                <a:cxn ang="0">
                  <a:pos x="372" y="773"/>
                </a:cxn>
                <a:cxn ang="0">
                  <a:pos x="417" y="763"/>
                </a:cxn>
                <a:cxn ang="0">
                  <a:pos x="448" y="763"/>
                </a:cxn>
              </a:cxnLst>
              <a:rect l="0" t="0" r="r" b="b"/>
              <a:pathLst>
                <a:path w="519" h="773">
                  <a:moveTo>
                    <a:pt x="448" y="763"/>
                  </a:moveTo>
                  <a:lnTo>
                    <a:pt x="448" y="763"/>
                  </a:lnTo>
                  <a:lnTo>
                    <a:pt x="468" y="763"/>
                  </a:lnTo>
                  <a:lnTo>
                    <a:pt x="478" y="758"/>
                  </a:lnTo>
                  <a:lnTo>
                    <a:pt x="483" y="748"/>
                  </a:lnTo>
                  <a:lnTo>
                    <a:pt x="483" y="738"/>
                  </a:lnTo>
                  <a:lnTo>
                    <a:pt x="478" y="722"/>
                  </a:lnTo>
                  <a:lnTo>
                    <a:pt x="468" y="702"/>
                  </a:lnTo>
                  <a:lnTo>
                    <a:pt x="422" y="646"/>
                  </a:lnTo>
                  <a:lnTo>
                    <a:pt x="422" y="646"/>
                  </a:lnTo>
                  <a:lnTo>
                    <a:pt x="417" y="636"/>
                  </a:lnTo>
                  <a:lnTo>
                    <a:pt x="417" y="621"/>
                  </a:lnTo>
                  <a:lnTo>
                    <a:pt x="422" y="610"/>
                  </a:lnTo>
                  <a:lnTo>
                    <a:pt x="433" y="605"/>
                  </a:lnTo>
                  <a:lnTo>
                    <a:pt x="453" y="600"/>
                  </a:lnTo>
                  <a:lnTo>
                    <a:pt x="478" y="600"/>
                  </a:lnTo>
                  <a:lnTo>
                    <a:pt x="478" y="600"/>
                  </a:lnTo>
                  <a:lnTo>
                    <a:pt x="499" y="600"/>
                  </a:lnTo>
                  <a:lnTo>
                    <a:pt x="514" y="590"/>
                  </a:lnTo>
                  <a:lnTo>
                    <a:pt x="519" y="575"/>
                  </a:lnTo>
                  <a:lnTo>
                    <a:pt x="519" y="560"/>
                  </a:lnTo>
                  <a:lnTo>
                    <a:pt x="504" y="529"/>
                  </a:lnTo>
                  <a:lnTo>
                    <a:pt x="494" y="514"/>
                  </a:lnTo>
                  <a:lnTo>
                    <a:pt x="494" y="514"/>
                  </a:lnTo>
                  <a:lnTo>
                    <a:pt x="499" y="498"/>
                  </a:lnTo>
                  <a:lnTo>
                    <a:pt x="504" y="468"/>
                  </a:lnTo>
                  <a:lnTo>
                    <a:pt x="504" y="448"/>
                  </a:lnTo>
                  <a:lnTo>
                    <a:pt x="494" y="432"/>
                  </a:lnTo>
                  <a:lnTo>
                    <a:pt x="483" y="412"/>
                  </a:lnTo>
                  <a:lnTo>
                    <a:pt x="463" y="402"/>
                  </a:lnTo>
                  <a:lnTo>
                    <a:pt x="463" y="402"/>
                  </a:lnTo>
                  <a:lnTo>
                    <a:pt x="443" y="387"/>
                  </a:lnTo>
                  <a:lnTo>
                    <a:pt x="397" y="346"/>
                  </a:lnTo>
                  <a:lnTo>
                    <a:pt x="346" y="295"/>
                  </a:lnTo>
                  <a:lnTo>
                    <a:pt x="326" y="269"/>
                  </a:lnTo>
                  <a:lnTo>
                    <a:pt x="316" y="244"/>
                  </a:lnTo>
                  <a:lnTo>
                    <a:pt x="316" y="244"/>
                  </a:lnTo>
                  <a:lnTo>
                    <a:pt x="321" y="229"/>
                  </a:lnTo>
                  <a:lnTo>
                    <a:pt x="316" y="193"/>
                  </a:lnTo>
                  <a:lnTo>
                    <a:pt x="310" y="173"/>
                  </a:lnTo>
                  <a:lnTo>
                    <a:pt x="300" y="152"/>
                  </a:lnTo>
                  <a:lnTo>
                    <a:pt x="285" y="137"/>
                  </a:lnTo>
                  <a:lnTo>
                    <a:pt x="260" y="127"/>
                  </a:lnTo>
                  <a:lnTo>
                    <a:pt x="260" y="127"/>
                  </a:lnTo>
                  <a:lnTo>
                    <a:pt x="254" y="117"/>
                  </a:lnTo>
                  <a:lnTo>
                    <a:pt x="244" y="96"/>
                  </a:lnTo>
                  <a:lnTo>
                    <a:pt x="244" y="81"/>
                  </a:lnTo>
                  <a:lnTo>
                    <a:pt x="244" y="71"/>
                  </a:lnTo>
                  <a:lnTo>
                    <a:pt x="249" y="66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70" y="61"/>
                  </a:lnTo>
                  <a:lnTo>
                    <a:pt x="285" y="51"/>
                  </a:lnTo>
                  <a:lnTo>
                    <a:pt x="285" y="40"/>
                  </a:lnTo>
                  <a:lnTo>
                    <a:pt x="280" y="30"/>
                  </a:lnTo>
                  <a:lnTo>
                    <a:pt x="270" y="20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24" y="10"/>
                  </a:lnTo>
                  <a:lnTo>
                    <a:pt x="188" y="30"/>
                  </a:lnTo>
                  <a:lnTo>
                    <a:pt x="163" y="40"/>
                  </a:lnTo>
                  <a:lnTo>
                    <a:pt x="132" y="46"/>
                  </a:lnTo>
                  <a:lnTo>
                    <a:pt x="102" y="46"/>
                  </a:lnTo>
                  <a:lnTo>
                    <a:pt x="61" y="40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36" y="127"/>
                  </a:lnTo>
                  <a:lnTo>
                    <a:pt x="20" y="158"/>
                  </a:lnTo>
                  <a:lnTo>
                    <a:pt x="15" y="178"/>
                  </a:lnTo>
                  <a:lnTo>
                    <a:pt x="15" y="198"/>
                  </a:lnTo>
                  <a:lnTo>
                    <a:pt x="20" y="224"/>
                  </a:lnTo>
                  <a:lnTo>
                    <a:pt x="36" y="249"/>
                  </a:lnTo>
                  <a:lnTo>
                    <a:pt x="81" y="295"/>
                  </a:lnTo>
                  <a:lnTo>
                    <a:pt x="81" y="295"/>
                  </a:lnTo>
                  <a:lnTo>
                    <a:pt x="87" y="300"/>
                  </a:lnTo>
                  <a:lnTo>
                    <a:pt x="87" y="315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1" y="397"/>
                  </a:lnTo>
                  <a:lnTo>
                    <a:pt x="81" y="422"/>
                  </a:lnTo>
                  <a:lnTo>
                    <a:pt x="81" y="422"/>
                  </a:lnTo>
                  <a:lnTo>
                    <a:pt x="61" y="437"/>
                  </a:lnTo>
                  <a:lnTo>
                    <a:pt x="36" y="443"/>
                  </a:lnTo>
                  <a:lnTo>
                    <a:pt x="0" y="448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31" y="473"/>
                  </a:lnTo>
                  <a:lnTo>
                    <a:pt x="31" y="519"/>
                  </a:lnTo>
                  <a:lnTo>
                    <a:pt x="112" y="524"/>
                  </a:lnTo>
                  <a:lnTo>
                    <a:pt x="168" y="560"/>
                  </a:lnTo>
                  <a:lnTo>
                    <a:pt x="173" y="565"/>
                  </a:lnTo>
                  <a:lnTo>
                    <a:pt x="173" y="565"/>
                  </a:lnTo>
                  <a:lnTo>
                    <a:pt x="178" y="585"/>
                  </a:lnTo>
                  <a:lnTo>
                    <a:pt x="183" y="626"/>
                  </a:lnTo>
                  <a:lnTo>
                    <a:pt x="193" y="651"/>
                  </a:lnTo>
                  <a:lnTo>
                    <a:pt x="204" y="666"/>
                  </a:lnTo>
                  <a:lnTo>
                    <a:pt x="219" y="682"/>
                  </a:lnTo>
                  <a:lnTo>
                    <a:pt x="239" y="687"/>
                  </a:lnTo>
                  <a:lnTo>
                    <a:pt x="239" y="687"/>
                  </a:lnTo>
                  <a:lnTo>
                    <a:pt x="260" y="687"/>
                  </a:lnTo>
                  <a:lnTo>
                    <a:pt x="300" y="697"/>
                  </a:lnTo>
                  <a:lnTo>
                    <a:pt x="326" y="712"/>
                  </a:lnTo>
                  <a:lnTo>
                    <a:pt x="346" y="722"/>
                  </a:lnTo>
                  <a:lnTo>
                    <a:pt x="366" y="743"/>
                  </a:lnTo>
                  <a:lnTo>
                    <a:pt x="372" y="773"/>
                  </a:lnTo>
                  <a:lnTo>
                    <a:pt x="372" y="773"/>
                  </a:lnTo>
                  <a:lnTo>
                    <a:pt x="397" y="763"/>
                  </a:lnTo>
                  <a:lnTo>
                    <a:pt x="417" y="763"/>
                  </a:lnTo>
                  <a:lnTo>
                    <a:pt x="448" y="763"/>
                  </a:lnTo>
                  <a:lnTo>
                    <a:pt x="448" y="763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2" name="Freeform 22"/>
            <p:cNvSpPr>
              <a:spLocks noEditPoints="1"/>
            </p:cNvSpPr>
            <p:nvPr/>
          </p:nvSpPr>
          <p:spPr bwMode="auto">
            <a:xfrm>
              <a:off x="4548" y="1125"/>
              <a:ext cx="107" cy="96"/>
            </a:xfrm>
            <a:custGeom>
              <a:avLst/>
              <a:gdLst/>
              <a:ahLst/>
              <a:cxnLst>
                <a:cxn ang="0">
                  <a:pos x="25" y="96"/>
                </a:cxn>
                <a:cxn ang="0">
                  <a:pos x="25" y="91"/>
                </a:cxn>
                <a:cxn ang="0">
                  <a:pos x="81" y="91"/>
                </a:cxn>
                <a:cxn ang="0">
                  <a:pos x="81" y="96"/>
                </a:cxn>
                <a:cxn ang="0">
                  <a:pos x="97" y="96"/>
                </a:cxn>
                <a:cxn ang="0">
                  <a:pos x="97" y="25"/>
                </a:cxn>
                <a:cxn ang="0">
                  <a:pos x="71" y="25"/>
                </a:cxn>
                <a:cxn ang="0">
                  <a:pos x="71" y="10"/>
                </a:cxn>
                <a:cxn ang="0">
                  <a:pos x="107" y="10"/>
                </a:cxn>
                <a:cxn ang="0">
                  <a:pos x="107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35" y="10"/>
                </a:cxn>
                <a:cxn ang="0">
                  <a:pos x="35" y="25"/>
                </a:cxn>
                <a:cxn ang="0">
                  <a:pos x="10" y="25"/>
                </a:cxn>
                <a:cxn ang="0">
                  <a:pos x="10" y="96"/>
                </a:cxn>
                <a:cxn ang="0">
                  <a:pos x="25" y="96"/>
                </a:cxn>
                <a:cxn ang="0">
                  <a:pos x="25" y="96"/>
                </a:cxn>
                <a:cxn ang="0">
                  <a:pos x="56" y="10"/>
                </a:cxn>
                <a:cxn ang="0">
                  <a:pos x="56" y="25"/>
                </a:cxn>
                <a:cxn ang="0">
                  <a:pos x="51" y="25"/>
                </a:cxn>
                <a:cxn ang="0">
                  <a:pos x="51" y="10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25" y="40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30" y="50"/>
                </a:cxn>
                <a:cxn ang="0">
                  <a:pos x="25" y="66"/>
                </a:cxn>
                <a:cxn ang="0">
                  <a:pos x="25" y="66"/>
                </a:cxn>
                <a:cxn ang="0">
                  <a:pos x="35" y="76"/>
                </a:cxn>
                <a:cxn ang="0">
                  <a:pos x="35" y="76"/>
                </a:cxn>
                <a:cxn ang="0">
                  <a:pos x="46" y="61"/>
                </a:cxn>
                <a:cxn ang="0">
                  <a:pos x="51" y="40"/>
                </a:cxn>
                <a:cxn ang="0">
                  <a:pos x="56" y="40"/>
                </a:cxn>
                <a:cxn ang="0">
                  <a:pos x="56" y="56"/>
                </a:cxn>
                <a:cxn ang="0">
                  <a:pos x="56" y="56"/>
                </a:cxn>
                <a:cxn ang="0">
                  <a:pos x="61" y="66"/>
                </a:cxn>
                <a:cxn ang="0">
                  <a:pos x="66" y="71"/>
                </a:cxn>
                <a:cxn ang="0">
                  <a:pos x="81" y="71"/>
                </a:cxn>
                <a:cxn ang="0">
                  <a:pos x="81" y="81"/>
                </a:cxn>
                <a:cxn ang="0">
                  <a:pos x="25" y="81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81" y="40"/>
                </a:cxn>
                <a:cxn ang="0">
                  <a:pos x="81" y="56"/>
                </a:cxn>
                <a:cxn ang="0">
                  <a:pos x="76" y="56"/>
                </a:cxn>
                <a:cxn ang="0">
                  <a:pos x="76" y="56"/>
                </a:cxn>
                <a:cxn ang="0">
                  <a:pos x="71" y="56"/>
                </a:cxn>
                <a:cxn ang="0">
                  <a:pos x="71" y="40"/>
                </a:cxn>
                <a:cxn ang="0">
                  <a:pos x="81" y="40"/>
                </a:cxn>
                <a:cxn ang="0">
                  <a:pos x="81" y="40"/>
                </a:cxn>
              </a:cxnLst>
              <a:rect l="0" t="0" r="r" b="b"/>
              <a:pathLst>
                <a:path w="107" h="96">
                  <a:moveTo>
                    <a:pt x="25" y="96"/>
                  </a:moveTo>
                  <a:lnTo>
                    <a:pt x="25" y="91"/>
                  </a:lnTo>
                  <a:lnTo>
                    <a:pt x="81" y="91"/>
                  </a:lnTo>
                  <a:lnTo>
                    <a:pt x="81" y="96"/>
                  </a:lnTo>
                  <a:lnTo>
                    <a:pt x="97" y="96"/>
                  </a:lnTo>
                  <a:lnTo>
                    <a:pt x="97" y="25"/>
                  </a:lnTo>
                  <a:lnTo>
                    <a:pt x="71" y="25"/>
                  </a:lnTo>
                  <a:lnTo>
                    <a:pt x="71" y="10"/>
                  </a:lnTo>
                  <a:lnTo>
                    <a:pt x="107" y="10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5" y="10"/>
                  </a:lnTo>
                  <a:lnTo>
                    <a:pt x="35" y="25"/>
                  </a:lnTo>
                  <a:lnTo>
                    <a:pt x="10" y="25"/>
                  </a:lnTo>
                  <a:lnTo>
                    <a:pt x="10" y="96"/>
                  </a:lnTo>
                  <a:lnTo>
                    <a:pt x="25" y="96"/>
                  </a:lnTo>
                  <a:lnTo>
                    <a:pt x="25" y="96"/>
                  </a:lnTo>
                  <a:close/>
                  <a:moveTo>
                    <a:pt x="56" y="10"/>
                  </a:moveTo>
                  <a:lnTo>
                    <a:pt x="56" y="25"/>
                  </a:lnTo>
                  <a:lnTo>
                    <a:pt x="51" y="25"/>
                  </a:lnTo>
                  <a:lnTo>
                    <a:pt x="51" y="10"/>
                  </a:lnTo>
                  <a:lnTo>
                    <a:pt x="56" y="10"/>
                  </a:lnTo>
                  <a:lnTo>
                    <a:pt x="56" y="10"/>
                  </a:lnTo>
                  <a:close/>
                  <a:moveTo>
                    <a:pt x="25" y="40"/>
                  </a:moveTo>
                  <a:lnTo>
                    <a:pt x="35" y="40"/>
                  </a:lnTo>
                  <a:lnTo>
                    <a:pt x="35" y="40"/>
                  </a:lnTo>
                  <a:lnTo>
                    <a:pt x="30" y="50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46" y="61"/>
                  </a:lnTo>
                  <a:lnTo>
                    <a:pt x="51" y="40"/>
                  </a:lnTo>
                  <a:lnTo>
                    <a:pt x="56" y="40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61" y="66"/>
                  </a:lnTo>
                  <a:lnTo>
                    <a:pt x="66" y="71"/>
                  </a:lnTo>
                  <a:lnTo>
                    <a:pt x="81" y="71"/>
                  </a:lnTo>
                  <a:lnTo>
                    <a:pt x="81" y="81"/>
                  </a:lnTo>
                  <a:lnTo>
                    <a:pt x="25" y="81"/>
                  </a:lnTo>
                  <a:lnTo>
                    <a:pt x="25" y="40"/>
                  </a:lnTo>
                  <a:lnTo>
                    <a:pt x="25" y="40"/>
                  </a:lnTo>
                  <a:close/>
                  <a:moveTo>
                    <a:pt x="81" y="40"/>
                  </a:moveTo>
                  <a:lnTo>
                    <a:pt x="81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1" y="56"/>
                  </a:lnTo>
                  <a:lnTo>
                    <a:pt x="71" y="40"/>
                  </a:lnTo>
                  <a:lnTo>
                    <a:pt x="81" y="40"/>
                  </a:lnTo>
                  <a:lnTo>
                    <a:pt x="81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3" name="Freeform 23"/>
            <p:cNvSpPr>
              <a:spLocks noEditPoints="1"/>
            </p:cNvSpPr>
            <p:nvPr/>
          </p:nvSpPr>
          <p:spPr bwMode="auto">
            <a:xfrm>
              <a:off x="4675" y="1114"/>
              <a:ext cx="102" cy="112"/>
            </a:xfrm>
            <a:custGeom>
              <a:avLst/>
              <a:gdLst/>
              <a:ahLst/>
              <a:cxnLst>
                <a:cxn ang="0">
                  <a:pos x="61" y="11"/>
                </a:cxn>
                <a:cxn ang="0">
                  <a:pos x="61" y="1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16"/>
                </a:cxn>
                <a:cxn ang="0">
                  <a:pos x="0" y="16"/>
                </a:cxn>
                <a:cxn ang="0">
                  <a:pos x="0" y="41"/>
                </a:cxn>
                <a:cxn ang="0">
                  <a:pos x="15" y="41"/>
                </a:cxn>
                <a:cxn ang="0">
                  <a:pos x="15" y="26"/>
                </a:cxn>
                <a:cxn ang="0">
                  <a:pos x="81" y="26"/>
                </a:cxn>
                <a:cxn ang="0">
                  <a:pos x="81" y="41"/>
                </a:cxn>
                <a:cxn ang="0">
                  <a:pos x="97" y="41"/>
                </a:cxn>
                <a:cxn ang="0">
                  <a:pos x="97" y="16"/>
                </a:cxn>
                <a:cxn ang="0">
                  <a:pos x="61" y="16"/>
                </a:cxn>
                <a:cxn ang="0">
                  <a:pos x="61" y="16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41" y="61"/>
                </a:cxn>
                <a:cxn ang="0">
                  <a:pos x="41" y="92"/>
                </a:cxn>
                <a:cxn ang="0">
                  <a:pos x="41" y="92"/>
                </a:cxn>
                <a:cxn ang="0">
                  <a:pos x="41" y="97"/>
                </a:cxn>
                <a:cxn ang="0">
                  <a:pos x="31" y="97"/>
                </a:cxn>
                <a:cxn ang="0">
                  <a:pos x="31" y="97"/>
                </a:cxn>
                <a:cxn ang="0">
                  <a:pos x="36" y="112"/>
                </a:cxn>
                <a:cxn ang="0">
                  <a:pos x="36" y="112"/>
                </a:cxn>
                <a:cxn ang="0">
                  <a:pos x="56" y="107"/>
                </a:cxn>
                <a:cxn ang="0">
                  <a:pos x="61" y="107"/>
                </a:cxn>
                <a:cxn ang="0">
                  <a:pos x="61" y="102"/>
                </a:cxn>
                <a:cxn ang="0">
                  <a:pos x="61" y="61"/>
                </a:cxn>
                <a:cxn ang="0">
                  <a:pos x="102" y="61"/>
                </a:cxn>
                <a:cxn ang="0">
                  <a:pos x="102" y="46"/>
                </a:cxn>
                <a:cxn ang="0">
                  <a:pos x="0" y="46"/>
                </a:cxn>
                <a:cxn ang="0">
                  <a:pos x="0" y="61"/>
                </a:cxn>
                <a:cxn ang="0">
                  <a:pos x="41" y="61"/>
                </a:cxn>
                <a:cxn ang="0">
                  <a:pos x="41" y="61"/>
                </a:cxn>
              </a:cxnLst>
              <a:rect l="0" t="0" r="r" b="b"/>
              <a:pathLst>
                <a:path w="102" h="112">
                  <a:moveTo>
                    <a:pt x="61" y="11"/>
                  </a:moveTo>
                  <a:lnTo>
                    <a:pt x="61" y="1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16"/>
                  </a:lnTo>
                  <a:lnTo>
                    <a:pt x="0" y="16"/>
                  </a:lnTo>
                  <a:lnTo>
                    <a:pt x="0" y="41"/>
                  </a:lnTo>
                  <a:lnTo>
                    <a:pt x="15" y="41"/>
                  </a:lnTo>
                  <a:lnTo>
                    <a:pt x="15" y="26"/>
                  </a:lnTo>
                  <a:lnTo>
                    <a:pt x="81" y="26"/>
                  </a:lnTo>
                  <a:lnTo>
                    <a:pt x="81" y="41"/>
                  </a:lnTo>
                  <a:lnTo>
                    <a:pt x="97" y="41"/>
                  </a:lnTo>
                  <a:lnTo>
                    <a:pt x="97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close/>
                  <a:moveTo>
                    <a:pt x="41" y="61"/>
                  </a:moveTo>
                  <a:lnTo>
                    <a:pt x="41" y="92"/>
                  </a:lnTo>
                  <a:lnTo>
                    <a:pt x="41" y="92"/>
                  </a:lnTo>
                  <a:lnTo>
                    <a:pt x="4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56" y="107"/>
                  </a:lnTo>
                  <a:lnTo>
                    <a:pt x="61" y="107"/>
                  </a:lnTo>
                  <a:lnTo>
                    <a:pt x="61" y="102"/>
                  </a:lnTo>
                  <a:lnTo>
                    <a:pt x="61" y="61"/>
                  </a:lnTo>
                  <a:lnTo>
                    <a:pt x="102" y="61"/>
                  </a:lnTo>
                  <a:lnTo>
                    <a:pt x="102" y="46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41" y="61"/>
                  </a:lnTo>
                  <a:lnTo>
                    <a:pt x="4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4" name="Freeform 24"/>
            <p:cNvSpPr>
              <a:spLocks/>
            </p:cNvSpPr>
            <p:nvPr/>
          </p:nvSpPr>
          <p:spPr bwMode="auto">
            <a:xfrm>
              <a:off x="4792" y="1114"/>
              <a:ext cx="107" cy="112"/>
            </a:xfrm>
            <a:custGeom>
              <a:avLst/>
              <a:gdLst/>
              <a:ahLst/>
              <a:cxnLst>
                <a:cxn ang="0">
                  <a:pos x="66" y="16"/>
                </a:cxn>
                <a:cxn ang="0">
                  <a:pos x="66" y="16"/>
                </a:cxn>
                <a:cxn ang="0">
                  <a:pos x="66" y="11"/>
                </a:cxn>
                <a:cxn ang="0">
                  <a:pos x="66" y="11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6" y="21"/>
                </a:cxn>
                <a:cxn ang="0">
                  <a:pos x="0" y="21"/>
                </a:cxn>
                <a:cxn ang="0">
                  <a:pos x="0" y="31"/>
                </a:cxn>
                <a:cxn ang="0">
                  <a:pos x="46" y="31"/>
                </a:cxn>
                <a:cxn ang="0">
                  <a:pos x="46" y="46"/>
                </a:cxn>
                <a:cxn ang="0">
                  <a:pos x="15" y="46"/>
                </a:cxn>
                <a:cxn ang="0">
                  <a:pos x="15" y="102"/>
                </a:cxn>
                <a:cxn ang="0">
                  <a:pos x="31" y="102"/>
                </a:cxn>
                <a:cxn ang="0">
                  <a:pos x="31" y="56"/>
                </a:cxn>
                <a:cxn ang="0">
                  <a:pos x="46" y="56"/>
                </a:cxn>
                <a:cxn ang="0">
                  <a:pos x="46" y="112"/>
                </a:cxn>
                <a:cxn ang="0">
                  <a:pos x="61" y="112"/>
                </a:cxn>
                <a:cxn ang="0">
                  <a:pos x="61" y="56"/>
                </a:cxn>
                <a:cxn ang="0">
                  <a:pos x="82" y="56"/>
                </a:cxn>
                <a:cxn ang="0">
                  <a:pos x="82" y="82"/>
                </a:cxn>
                <a:cxn ang="0">
                  <a:pos x="82" y="82"/>
                </a:cxn>
                <a:cxn ang="0">
                  <a:pos x="76" y="87"/>
                </a:cxn>
                <a:cxn ang="0">
                  <a:pos x="66" y="87"/>
                </a:cxn>
                <a:cxn ang="0">
                  <a:pos x="66" y="87"/>
                </a:cxn>
                <a:cxn ang="0">
                  <a:pos x="71" y="102"/>
                </a:cxn>
                <a:cxn ang="0">
                  <a:pos x="71" y="102"/>
                </a:cxn>
                <a:cxn ang="0">
                  <a:pos x="92" y="97"/>
                </a:cxn>
                <a:cxn ang="0">
                  <a:pos x="97" y="97"/>
                </a:cxn>
                <a:cxn ang="0">
                  <a:pos x="97" y="92"/>
                </a:cxn>
                <a:cxn ang="0">
                  <a:pos x="97" y="46"/>
                </a:cxn>
                <a:cxn ang="0">
                  <a:pos x="61" y="46"/>
                </a:cxn>
                <a:cxn ang="0">
                  <a:pos x="61" y="31"/>
                </a:cxn>
                <a:cxn ang="0">
                  <a:pos x="107" y="31"/>
                </a:cxn>
                <a:cxn ang="0">
                  <a:pos x="107" y="2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66" y="16"/>
                </a:cxn>
                <a:cxn ang="0">
                  <a:pos x="66" y="16"/>
                </a:cxn>
                <a:cxn ang="0">
                  <a:pos x="66" y="16"/>
                </a:cxn>
              </a:cxnLst>
              <a:rect l="0" t="0" r="r" b="b"/>
              <a:pathLst>
                <a:path w="107" h="112">
                  <a:moveTo>
                    <a:pt x="66" y="16"/>
                  </a:moveTo>
                  <a:lnTo>
                    <a:pt x="66" y="16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6" y="21"/>
                  </a:lnTo>
                  <a:lnTo>
                    <a:pt x="0" y="21"/>
                  </a:lnTo>
                  <a:lnTo>
                    <a:pt x="0" y="31"/>
                  </a:lnTo>
                  <a:lnTo>
                    <a:pt x="46" y="31"/>
                  </a:lnTo>
                  <a:lnTo>
                    <a:pt x="46" y="46"/>
                  </a:lnTo>
                  <a:lnTo>
                    <a:pt x="15" y="46"/>
                  </a:lnTo>
                  <a:lnTo>
                    <a:pt x="15" y="102"/>
                  </a:lnTo>
                  <a:lnTo>
                    <a:pt x="31" y="102"/>
                  </a:lnTo>
                  <a:lnTo>
                    <a:pt x="31" y="56"/>
                  </a:lnTo>
                  <a:lnTo>
                    <a:pt x="46" y="56"/>
                  </a:lnTo>
                  <a:lnTo>
                    <a:pt x="46" y="112"/>
                  </a:lnTo>
                  <a:lnTo>
                    <a:pt x="61" y="112"/>
                  </a:lnTo>
                  <a:lnTo>
                    <a:pt x="61" y="56"/>
                  </a:lnTo>
                  <a:lnTo>
                    <a:pt x="82" y="5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7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92" y="97"/>
                  </a:lnTo>
                  <a:lnTo>
                    <a:pt x="97" y="97"/>
                  </a:lnTo>
                  <a:lnTo>
                    <a:pt x="97" y="92"/>
                  </a:lnTo>
                  <a:lnTo>
                    <a:pt x="97" y="46"/>
                  </a:lnTo>
                  <a:lnTo>
                    <a:pt x="61" y="46"/>
                  </a:lnTo>
                  <a:lnTo>
                    <a:pt x="61" y="31"/>
                  </a:lnTo>
                  <a:lnTo>
                    <a:pt x="107" y="31"/>
                  </a:lnTo>
                  <a:lnTo>
                    <a:pt x="107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5" name="Freeform 25"/>
            <p:cNvSpPr>
              <a:spLocks noEditPoints="1"/>
            </p:cNvSpPr>
            <p:nvPr/>
          </p:nvSpPr>
          <p:spPr bwMode="auto">
            <a:xfrm>
              <a:off x="4914" y="1114"/>
              <a:ext cx="112" cy="112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46" y="0"/>
                </a:cxn>
                <a:cxn ang="0">
                  <a:pos x="36" y="21"/>
                </a:cxn>
                <a:cxn ang="0">
                  <a:pos x="36" y="46"/>
                </a:cxn>
                <a:cxn ang="0">
                  <a:pos x="36" y="46"/>
                </a:cxn>
                <a:cxn ang="0">
                  <a:pos x="41" y="56"/>
                </a:cxn>
                <a:cxn ang="0">
                  <a:pos x="15" y="61"/>
                </a:cxn>
                <a:cxn ang="0">
                  <a:pos x="15" y="112"/>
                </a:cxn>
                <a:cxn ang="0">
                  <a:pos x="36" y="67"/>
                </a:cxn>
                <a:cxn ang="0">
                  <a:pos x="82" y="97"/>
                </a:cxn>
                <a:cxn ang="0">
                  <a:pos x="82" y="97"/>
                </a:cxn>
                <a:cxn ang="0">
                  <a:pos x="71" y="112"/>
                </a:cxn>
                <a:cxn ang="0">
                  <a:pos x="97" y="107"/>
                </a:cxn>
                <a:cxn ang="0">
                  <a:pos x="107" y="97"/>
                </a:cxn>
                <a:cxn ang="0">
                  <a:pos x="97" y="67"/>
                </a:cxn>
                <a:cxn ang="0">
                  <a:pos x="102" y="56"/>
                </a:cxn>
                <a:cxn ang="0">
                  <a:pos x="46" y="31"/>
                </a:cxn>
                <a:cxn ang="0">
                  <a:pos x="107" y="21"/>
                </a:cxn>
                <a:cxn ang="0">
                  <a:pos x="61" y="11"/>
                </a:cxn>
                <a:cxn ang="0">
                  <a:pos x="66" y="5"/>
                </a:cxn>
                <a:cxn ang="0">
                  <a:pos x="26" y="31"/>
                </a:cxn>
                <a:cxn ang="0">
                  <a:pos x="15" y="0"/>
                </a:cxn>
                <a:cxn ang="0">
                  <a:pos x="26" y="31"/>
                </a:cxn>
                <a:cxn ang="0">
                  <a:pos x="15" y="56"/>
                </a:cxn>
                <a:cxn ang="0">
                  <a:pos x="21" y="41"/>
                </a:cxn>
                <a:cxn ang="0">
                  <a:pos x="0" y="41"/>
                </a:cxn>
                <a:cxn ang="0">
                  <a:pos x="15" y="56"/>
                </a:cxn>
                <a:cxn ang="0">
                  <a:pos x="51" y="56"/>
                </a:cxn>
                <a:cxn ang="0">
                  <a:pos x="61" y="46"/>
                </a:cxn>
                <a:cxn ang="0">
                  <a:pos x="61" y="56"/>
                </a:cxn>
                <a:cxn ang="0">
                  <a:pos x="71" y="56"/>
                </a:cxn>
                <a:cxn ang="0">
                  <a:pos x="77" y="41"/>
                </a:cxn>
                <a:cxn ang="0">
                  <a:pos x="71" y="56"/>
                </a:cxn>
                <a:cxn ang="0">
                  <a:pos x="71" y="56"/>
                </a:cxn>
                <a:cxn ang="0">
                  <a:pos x="51" y="77"/>
                </a:cxn>
                <a:cxn ang="0">
                  <a:pos x="66" y="67"/>
                </a:cxn>
                <a:cxn ang="0">
                  <a:pos x="56" y="72"/>
                </a:cxn>
                <a:cxn ang="0">
                  <a:pos x="51" y="82"/>
                </a:cxn>
                <a:cxn ang="0">
                  <a:pos x="51" y="77"/>
                </a:cxn>
                <a:cxn ang="0">
                  <a:pos x="66" y="82"/>
                </a:cxn>
                <a:cxn ang="0">
                  <a:pos x="77" y="67"/>
                </a:cxn>
                <a:cxn ang="0">
                  <a:pos x="66" y="82"/>
                </a:cxn>
                <a:cxn ang="0">
                  <a:pos x="66" y="82"/>
                </a:cxn>
              </a:cxnLst>
              <a:rect l="0" t="0" r="r" b="b"/>
              <a:pathLst>
                <a:path w="112" h="112">
                  <a:moveTo>
                    <a:pt x="66" y="5"/>
                  </a:move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6" y="21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56"/>
                  </a:lnTo>
                  <a:lnTo>
                    <a:pt x="26" y="56"/>
                  </a:lnTo>
                  <a:lnTo>
                    <a:pt x="26" y="67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0" y="10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31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97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87" y="112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102" y="97"/>
                  </a:lnTo>
                  <a:lnTo>
                    <a:pt x="107" y="97"/>
                  </a:lnTo>
                  <a:lnTo>
                    <a:pt x="107" y="82"/>
                  </a:lnTo>
                  <a:lnTo>
                    <a:pt x="97" y="82"/>
                  </a:lnTo>
                  <a:lnTo>
                    <a:pt x="97" y="67"/>
                  </a:lnTo>
                  <a:lnTo>
                    <a:pt x="112" y="67"/>
                  </a:lnTo>
                  <a:lnTo>
                    <a:pt x="112" y="56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102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51" y="21"/>
                  </a:lnTo>
                  <a:lnTo>
                    <a:pt x="107" y="21"/>
                  </a:lnTo>
                  <a:lnTo>
                    <a:pt x="107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close/>
                  <a:moveTo>
                    <a:pt x="26" y="31"/>
                  </a:moveTo>
                  <a:lnTo>
                    <a:pt x="26" y="31"/>
                  </a:lnTo>
                  <a:lnTo>
                    <a:pt x="26" y="31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15" y="0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close/>
                  <a:moveTo>
                    <a:pt x="15" y="56"/>
                  </a:moveTo>
                  <a:lnTo>
                    <a:pt x="26" y="41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0" y="3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close/>
                  <a:moveTo>
                    <a:pt x="61" y="56"/>
                  </a:moveTo>
                  <a:lnTo>
                    <a:pt x="51" y="56"/>
                  </a:lnTo>
                  <a:lnTo>
                    <a:pt x="56" y="41"/>
                  </a:lnTo>
                  <a:lnTo>
                    <a:pt x="66" y="41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close/>
                  <a:moveTo>
                    <a:pt x="71" y="56"/>
                  </a:moveTo>
                  <a:lnTo>
                    <a:pt x="71" y="56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77" y="41"/>
                  </a:lnTo>
                  <a:lnTo>
                    <a:pt x="87" y="41"/>
                  </a:lnTo>
                  <a:lnTo>
                    <a:pt x="87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close/>
                  <a:moveTo>
                    <a:pt x="51" y="77"/>
                  </a:moveTo>
                  <a:lnTo>
                    <a:pt x="51" y="77"/>
                  </a:lnTo>
                  <a:lnTo>
                    <a:pt x="51" y="67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61" y="82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1" y="77"/>
                  </a:lnTo>
                  <a:close/>
                  <a:moveTo>
                    <a:pt x="66" y="82"/>
                  </a:moveTo>
                  <a:lnTo>
                    <a:pt x="66" y="82"/>
                  </a:lnTo>
                  <a:lnTo>
                    <a:pt x="77" y="82"/>
                  </a:lnTo>
                  <a:lnTo>
                    <a:pt x="77" y="82"/>
                  </a:lnTo>
                  <a:lnTo>
                    <a:pt x="77" y="67"/>
                  </a:lnTo>
                  <a:lnTo>
                    <a:pt x="87" y="67"/>
                  </a:lnTo>
                  <a:lnTo>
                    <a:pt x="87" y="82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6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6" name="Freeform 26"/>
            <p:cNvSpPr>
              <a:spLocks noEditPoints="1"/>
            </p:cNvSpPr>
            <p:nvPr/>
          </p:nvSpPr>
          <p:spPr bwMode="auto">
            <a:xfrm>
              <a:off x="5036" y="1114"/>
              <a:ext cx="112" cy="112"/>
            </a:xfrm>
            <a:custGeom>
              <a:avLst/>
              <a:gdLst/>
              <a:ahLst/>
              <a:cxnLst>
                <a:cxn ang="0">
                  <a:pos x="31" y="31"/>
                </a:cxn>
                <a:cxn ang="0">
                  <a:pos x="31" y="31"/>
                </a:cxn>
                <a:cxn ang="0">
                  <a:pos x="21" y="46"/>
                </a:cxn>
                <a:cxn ang="0">
                  <a:pos x="16" y="51"/>
                </a:cxn>
                <a:cxn ang="0">
                  <a:pos x="11" y="51"/>
                </a:cxn>
                <a:cxn ang="0">
                  <a:pos x="16" y="67"/>
                </a:cxn>
                <a:cxn ang="0">
                  <a:pos x="26" y="67"/>
                </a:cxn>
                <a:cxn ang="0">
                  <a:pos x="56" y="92"/>
                </a:cxn>
                <a:cxn ang="0">
                  <a:pos x="51" y="97"/>
                </a:cxn>
                <a:cxn ang="0">
                  <a:pos x="41" y="97"/>
                </a:cxn>
                <a:cxn ang="0">
                  <a:pos x="46" y="112"/>
                </a:cxn>
                <a:cxn ang="0">
                  <a:pos x="67" y="107"/>
                </a:cxn>
                <a:cxn ang="0">
                  <a:pos x="72" y="102"/>
                </a:cxn>
                <a:cxn ang="0">
                  <a:pos x="102" y="67"/>
                </a:cxn>
                <a:cxn ang="0">
                  <a:pos x="72" y="51"/>
                </a:cxn>
                <a:cxn ang="0">
                  <a:pos x="72" y="46"/>
                </a:cxn>
                <a:cxn ang="0">
                  <a:pos x="72" y="36"/>
                </a:cxn>
                <a:cxn ang="0">
                  <a:pos x="72" y="36"/>
                </a:cxn>
                <a:cxn ang="0">
                  <a:pos x="56" y="36"/>
                </a:cxn>
                <a:cxn ang="0">
                  <a:pos x="36" y="51"/>
                </a:cxn>
                <a:cxn ang="0">
                  <a:pos x="107" y="31"/>
                </a:cxn>
                <a:cxn ang="0">
                  <a:pos x="51" y="16"/>
                </a:cxn>
                <a:cxn ang="0">
                  <a:pos x="56" y="11"/>
                </a:cxn>
                <a:cxn ang="0">
                  <a:pos x="56" y="5"/>
                </a:cxn>
                <a:cxn ang="0">
                  <a:pos x="61" y="0"/>
                </a:cxn>
                <a:cxn ang="0">
                  <a:pos x="41" y="0"/>
                </a:cxn>
                <a:cxn ang="0">
                  <a:pos x="36" y="16"/>
                </a:cxn>
                <a:cxn ang="0">
                  <a:pos x="5" y="31"/>
                </a:cxn>
                <a:cxn ang="0">
                  <a:pos x="31" y="31"/>
                </a:cxn>
                <a:cxn ang="0">
                  <a:pos x="97" y="107"/>
                </a:cxn>
                <a:cxn ang="0">
                  <a:pos x="112" y="97"/>
                </a:cxn>
                <a:cxn ang="0">
                  <a:pos x="102" y="87"/>
                </a:cxn>
                <a:cxn ang="0">
                  <a:pos x="77" y="77"/>
                </a:cxn>
                <a:cxn ang="0">
                  <a:pos x="97" y="107"/>
                </a:cxn>
                <a:cxn ang="0">
                  <a:pos x="97" y="107"/>
                </a:cxn>
                <a:cxn ang="0">
                  <a:pos x="16" y="107"/>
                </a:cxn>
                <a:cxn ang="0">
                  <a:pos x="41" y="77"/>
                </a:cxn>
                <a:cxn ang="0">
                  <a:pos x="26" y="67"/>
                </a:cxn>
                <a:cxn ang="0">
                  <a:pos x="0" y="97"/>
                </a:cxn>
                <a:cxn ang="0">
                  <a:pos x="16" y="107"/>
                </a:cxn>
                <a:cxn ang="0">
                  <a:pos x="16" y="107"/>
                </a:cxn>
              </a:cxnLst>
              <a:rect l="0" t="0" r="r" b="b"/>
              <a:pathLst>
                <a:path w="112" h="112">
                  <a:moveTo>
                    <a:pt x="31" y="31"/>
                  </a:move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6" y="67"/>
                  </a:lnTo>
                  <a:lnTo>
                    <a:pt x="56" y="67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2" y="102"/>
                  </a:lnTo>
                  <a:lnTo>
                    <a:pt x="72" y="67"/>
                  </a:lnTo>
                  <a:lnTo>
                    <a:pt x="102" y="67"/>
                  </a:lnTo>
                  <a:lnTo>
                    <a:pt x="102" y="51"/>
                  </a:lnTo>
                  <a:lnTo>
                    <a:pt x="72" y="51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6" y="36"/>
                  </a:lnTo>
                  <a:lnTo>
                    <a:pt x="56" y="51"/>
                  </a:lnTo>
                  <a:lnTo>
                    <a:pt x="36" y="51"/>
                  </a:lnTo>
                  <a:lnTo>
                    <a:pt x="46" y="31"/>
                  </a:lnTo>
                  <a:lnTo>
                    <a:pt x="107" y="31"/>
                  </a:lnTo>
                  <a:lnTo>
                    <a:pt x="107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6" y="16"/>
                  </a:lnTo>
                  <a:lnTo>
                    <a:pt x="5" y="16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31" y="31"/>
                  </a:lnTo>
                  <a:lnTo>
                    <a:pt x="31" y="31"/>
                  </a:lnTo>
                  <a:close/>
                  <a:moveTo>
                    <a:pt x="97" y="107"/>
                  </a:moveTo>
                  <a:lnTo>
                    <a:pt x="112" y="97"/>
                  </a:lnTo>
                  <a:lnTo>
                    <a:pt x="112" y="9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87" y="6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close/>
                  <a:moveTo>
                    <a:pt x="16" y="107"/>
                  </a:moveTo>
                  <a:lnTo>
                    <a:pt x="16" y="10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16" y="8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7" name="Freeform 27"/>
            <p:cNvSpPr>
              <a:spLocks/>
            </p:cNvSpPr>
            <p:nvPr/>
          </p:nvSpPr>
          <p:spPr bwMode="auto">
            <a:xfrm>
              <a:off x="5158" y="1114"/>
              <a:ext cx="112" cy="112"/>
            </a:xfrm>
            <a:custGeom>
              <a:avLst/>
              <a:gdLst/>
              <a:ahLst/>
              <a:cxnLst>
                <a:cxn ang="0">
                  <a:pos x="56" y="26"/>
                </a:cxn>
                <a:cxn ang="0">
                  <a:pos x="62" y="21"/>
                </a:cxn>
                <a:cxn ang="0">
                  <a:pos x="62" y="16"/>
                </a:cxn>
                <a:cxn ang="0">
                  <a:pos x="46" y="16"/>
                </a:cxn>
                <a:cxn ang="0">
                  <a:pos x="41" y="41"/>
                </a:cxn>
                <a:cxn ang="0">
                  <a:pos x="31" y="31"/>
                </a:cxn>
                <a:cxn ang="0">
                  <a:pos x="31" y="11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16" y="5"/>
                </a:cxn>
                <a:cxn ang="0">
                  <a:pos x="0" y="31"/>
                </a:cxn>
                <a:cxn ang="0">
                  <a:pos x="16" y="46"/>
                </a:cxn>
                <a:cxn ang="0">
                  <a:pos x="16" y="77"/>
                </a:cxn>
                <a:cxn ang="0">
                  <a:pos x="0" y="82"/>
                </a:cxn>
                <a:cxn ang="0">
                  <a:pos x="6" y="97"/>
                </a:cxn>
                <a:cxn ang="0">
                  <a:pos x="11" y="97"/>
                </a:cxn>
                <a:cxn ang="0">
                  <a:pos x="41" y="82"/>
                </a:cxn>
                <a:cxn ang="0">
                  <a:pos x="41" y="77"/>
                </a:cxn>
                <a:cxn ang="0">
                  <a:pos x="41" y="67"/>
                </a:cxn>
                <a:cxn ang="0">
                  <a:pos x="31" y="46"/>
                </a:cxn>
                <a:cxn ang="0">
                  <a:pos x="36" y="61"/>
                </a:cxn>
                <a:cxn ang="0">
                  <a:pos x="46" y="92"/>
                </a:cxn>
                <a:cxn ang="0">
                  <a:pos x="46" y="102"/>
                </a:cxn>
                <a:cxn ang="0">
                  <a:pos x="56" y="112"/>
                </a:cxn>
                <a:cxn ang="0">
                  <a:pos x="82" y="112"/>
                </a:cxn>
                <a:cxn ang="0">
                  <a:pos x="97" y="112"/>
                </a:cxn>
                <a:cxn ang="0">
                  <a:pos x="107" y="107"/>
                </a:cxn>
                <a:cxn ang="0">
                  <a:pos x="112" y="87"/>
                </a:cxn>
                <a:cxn ang="0">
                  <a:pos x="97" y="82"/>
                </a:cxn>
                <a:cxn ang="0">
                  <a:pos x="92" y="97"/>
                </a:cxn>
                <a:cxn ang="0">
                  <a:pos x="72" y="97"/>
                </a:cxn>
                <a:cxn ang="0">
                  <a:pos x="62" y="97"/>
                </a:cxn>
                <a:cxn ang="0">
                  <a:pos x="56" y="51"/>
                </a:cxn>
                <a:cxn ang="0">
                  <a:pos x="67" y="87"/>
                </a:cxn>
                <a:cxn ang="0">
                  <a:pos x="82" y="46"/>
                </a:cxn>
                <a:cxn ang="0">
                  <a:pos x="87" y="61"/>
                </a:cxn>
                <a:cxn ang="0">
                  <a:pos x="87" y="67"/>
                </a:cxn>
                <a:cxn ang="0">
                  <a:pos x="82" y="72"/>
                </a:cxn>
                <a:cxn ang="0">
                  <a:pos x="87" y="82"/>
                </a:cxn>
                <a:cxn ang="0">
                  <a:pos x="102" y="77"/>
                </a:cxn>
                <a:cxn ang="0">
                  <a:pos x="102" y="21"/>
                </a:cxn>
                <a:cxn ang="0">
                  <a:pos x="82" y="11"/>
                </a:cxn>
                <a:cxn ang="0">
                  <a:pos x="82" y="5"/>
                </a:cxn>
                <a:cxn ang="0">
                  <a:pos x="82" y="5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36"/>
                </a:cxn>
                <a:cxn ang="0">
                  <a:pos x="56" y="36"/>
                </a:cxn>
                <a:cxn ang="0">
                  <a:pos x="56" y="26"/>
                </a:cxn>
              </a:cxnLst>
              <a:rect l="0" t="0" r="r" b="b"/>
              <a:pathLst>
                <a:path w="112" h="112">
                  <a:moveTo>
                    <a:pt x="56" y="26"/>
                  </a:moveTo>
                  <a:lnTo>
                    <a:pt x="56" y="26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51" y="16"/>
                  </a:lnTo>
                  <a:lnTo>
                    <a:pt x="46" y="16"/>
                  </a:lnTo>
                  <a:lnTo>
                    <a:pt x="46" y="41"/>
                  </a:lnTo>
                  <a:lnTo>
                    <a:pt x="41" y="41"/>
                  </a:lnTo>
                  <a:lnTo>
                    <a:pt x="41" y="31"/>
                  </a:lnTo>
                  <a:lnTo>
                    <a:pt x="31" y="3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1" y="5"/>
                  </a:lnTo>
                  <a:lnTo>
                    <a:pt x="16" y="5"/>
                  </a:lnTo>
                  <a:lnTo>
                    <a:pt x="16" y="31"/>
                  </a:lnTo>
                  <a:lnTo>
                    <a:pt x="0" y="31"/>
                  </a:lnTo>
                  <a:lnTo>
                    <a:pt x="0" y="46"/>
                  </a:lnTo>
                  <a:lnTo>
                    <a:pt x="16" y="46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67"/>
                  </a:lnTo>
                  <a:lnTo>
                    <a:pt x="31" y="72"/>
                  </a:lnTo>
                  <a:lnTo>
                    <a:pt x="31" y="46"/>
                  </a:lnTo>
                  <a:lnTo>
                    <a:pt x="36" y="46"/>
                  </a:lnTo>
                  <a:lnTo>
                    <a:pt x="36" y="61"/>
                  </a:lnTo>
                  <a:lnTo>
                    <a:pt x="46" y="56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46" y="102"/>
                  </a:lnTo>
                  <a:lnTo>
                    <a:pt x="51" y="107"/>
                  </a:lnTo>
                  <a:lnTo>
                    <a:pt x="56" y="112"/>
                  </a:lnTo>
                  <a:lnTo>
                    <a:pt x="72" y="112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97" y="112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12" y="102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2" y="97"/>
                  </a:lnTo>
                  <a:lnTo>
                    <a:pt x="8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2" y="97"/>
                  </a:lnTo>
                  <a:lnTo>
                    <a:pt x="56" y="82"/>
                  </a:lnTo>
                  <a:lnTo>
                    <a:pt x="56" y="51"/>
                  </a:lnTo>
                  <a:lnTo>
                    <a:pt x="67" y="46"/>
                  </a:lnTo>
                  <a:lnTo>
                    <a:pt x="67" y="87"/>
                  </a:lnTo>
                  <a:lnTo>
                    <a:pt x="82" y="87"/>
                  </a:lnTo>
                  <a:lnTo>
                    <a:pt x="82" y="46"/>
                  </a:lnTo>
                  <a:lnTo>
                    <a:pt x="87" y="4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7" y="67"/>
                  </a:lnTo>
                  <a:lnTo>
                    <a:pt x="82" y="72"/>
                  </a:lnTo>
                  <a:lnTo>
                    <a:pt x="82" y="72"/>
                  </a:lnTo>
                  <a:lnTo>
                    <a:pt x="87" y="82"/>
                  </a:lnTo>
                  <a:lnTo>
                    <a:pt x="87" y="82"/>
                  </a:lnTo>
                  <a:lnTo>
                    <a:pt x="102" y="82"/>
                  </a:lnTo>
                  <a:lnTo>
                    <a:pt x="102" y="77"/>
                  </a:lnTo>
                  <a:lnTo>
                    <a:pt x="102" y="67"/>
                  </a:lnTo>
                  <a:lnTo>
                    <a:pt x="102" y="21"/>
                  </a:lnTo>
                  <a:lnTo>
                    <a:pt x="82" y="31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2" y="0"/>
                  </a:lnTo>
                  <a:lnTo>
                    <a:pt x="67" y="0"/>
                  </a:lnTo>
                  <a:lnTo>
                    <a:pt x="67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8" name="Freeform 28"/>
            <p:cNvSpPr>
              <a:spLocks noEditPoints="1"/>
            </p:cNvSpPr>
            <p:nvPr/>
          </p:nvSpPr>
          <p:spPr bwMode="auto">
            <a:xfrm>
              <a:off x="5286" y="1119"/>
              <a:ext cx="101" cy="107"/>
            </a:xfrm>
            <a:custGeom>
              <a:avLst/>
              <a:gdLst/>
              <a:ahLst/>
              <a:cxnLst>
                <a:cxn ang="0">
                  <a:pos x="86" y="102"/>
                </a:cxn>
                <a:cxn ang="0">
                  <a:pos x="101" y="107"/>
                </a:cxn>
                <a:cxn ang="0">
                  <a:pos x="0" y="0"/>
                </a:cxn>
                <a:cxn ang="0">
                  <a:pos x="15" y="107"/>
                </a:cxn>
                <a:cxn ang="0">
                  <a:pos x="15" y="102"/>
                </a:cxn>
                <a:cxn ang="0">
                  <a:pos x="15" y="41"/>
                </a:cxn>
                <a:cxn ang="0">
                  <a:pos x="35" y="36"/>
                </a:cxn>
                <a:cxn ang="0">
                  <a:pos x="35" y="41"/>
                </a:cxn>
                <a:cxn ang="0">
                  <a:pos x="40" y="46"/>
                </a:cxn>
                <a:cxn ang="0">
                  <a:pos x="15" y="51"/>
                </a:cxn>
                <a:cxn ang="0">
                  <a:pos x="20" y="67"/>
                </a:cxn>
                <a:cxn ang="0">
                  <a:pos x="40" y="56"/>
                </a:cxn>
                <a:cxn ang="0">
                  <a:pos x="40" y="62"/>
                </a:cxn>
                <a:cxn ang="0">
                  <a:pos x="35" y="62"/>
                </a:cxn>
                <a:cxn ang="0">
                  <a:pos x="56" y="72"/>
                </a:cxn>
                <a:cxn ang="0">
                  <a:pos x="61" y="72"/>
                </a:cxn>
                <a:cxn ang="0">
                  <a:pos x="66" y="62"/>
                </a:cxn>
                <a:cxn ang="0">
                  <a:pos x="56" y="62"/>
                </a:cxn>
                <a:cxn ang="0">
                  <a:pos x="51" y="51"/>
                </a:cxn>
                <a:cxn ang="0">
                  <a:pos x="76" y="62"/>
                </a:cxn>
                <a:cxn ang="0">
                  <a:pos x="86" y="51"/>
                </a:cxn>
                <a:cxn ang="0">
                  <a:pos x="61" y="46"/>
                </a:cxn>
                <a:cxn ang="0">
                  <a:pos x="76" y="21"/>
                </a:cxn>
                <a:cxn ang="0">
                  <a:pos x="46" y="21"/>
                </a:cxn>
                <a:cxn ang="0">
                  <a:pos x="51" y="16"/>
                </a:cxn>
                <a:cxn ang="0">
                  <a:pos x="46" y="16"/>
                </a:cxn>
                <a:cxn ang="0">
                  <a:pos x="86" y="11"/>
                </a:cxn>
                <a:cxn ang="0">
                  <a:pos x="66" y="92"/>
                </a:cxn>
                <a:cxn ang="0">
                  <a:pos x="71" y="77"/>
                </a:cxn>
                <a:cxn ang="0">
                  <a:pos x="30" y="67"/>
                </a:cxn>
                <a:cxn ang="0">
                  <a:pos x="25" y="82"/>
                </a:cxn>
                <a:cxn ang="0">
                  <a:pos x="61" y="92"/>
                </a:cxn>
                <a:cxn ang="0">
                  <a:pos x="15" y="11"/>
                </a:cxn>
                <a:cxn ang="0">
                  <a:pos x="35" y="11"/>
                </a:cxn>
                <a:cxn ang="0">
                  <a:pos x="15" y="41"/>
                </a:cxn>
                <a:cxn ang="0">
                  <a:pos x="56" y="31"/>
                </a:cxn>
                <a:cxn ang="0">
                  <a:pos x="51" y="36"/>
                </a:cxn>
                <a:cxn ang="0">
                  <a:pos x="46" y="31"/>
                </a:cxn>
                <a:cxn ang="0">
                  <a:pos x="56" y="31"/>
                </a:cxn>
                <a:cxn ang="0">
                  <a:pos x="56" y="31"/>
                </a:cxn>
              </a:cxnLst>
              <a:rect l="0" t="0" r="r" b="b"/>
              <a:pathLst>
                <a:path w="101" h="107">
                  <a:moveTo>
                    <a:pt x="15" y="102"/>
                  </a:moveTo>
                  <a:lnTo>
                    <a:pt x="86" y="102"/>
                  </a:lnTo>
                  <a:lnTo>
                    <a:pt x="86" y="107"/>
                  </a:lnTo>
                  <a:lnTo>
                    <a:pt x="101" y="107"/>
                  </a:lnTo>
                  <a:lnTo>
                    <a:pt x="101" y="0"/>
                  </a:lnTo>
                  <a:lnTo>
                    <a:pt x="0" y="0"/>
                  </a:lnTo>
                  <a:lnTo>
                    <a:pt x="0" y="107"/>
                  </a:lnTo>
                  <a:lnTo>
                    <a:pt x="15" y="107"/>
                  </a:lnTo>
                  <a:lnTo>
                    <a:pt x="15" y="102"/>
                  </a:lnTo>
                  <a:lnTo>
                    <a:pt x="15" y="102"/>
                  </a:lnTo>
                  <a:close/>
                  <a:moveTo>
                    <a:pt x="15" y="41"/>
                  </a:moveTo>
                  <a:lnTo>
                    <a:pt x="15" y="41"/>
                  </a:lnTo>
                  <a:lnTo>
                    <a:pt x="30" y="4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61" y="7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6" y="56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76" y="21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0" y="11"/>
                  </a:lnTo>
                  <a:lnTo>
                    <a:pt x="86" y="11"/>
                  </a:lnTo>
                  <a:lnTo>
                    <a:pt x="86" y="92"/>
                  </a:lnTo>
                  <a:lnTo>
                    <a:pt x="66" y="92"/>
                  </a:lnTo>
                  <a:lnTo>
                    <a:pt x="66" y="92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61" y="92"/>
                  </a:lnTo>
                  <a:lnTo>
                    <a:pt x="15" y="92"/>
                  </a:lnTo>
                  <a:lnTo>
                    <a:pt x="1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close/>
                  <a:moveTo>
                    <a:pt x="56" y="31"/>
                  </a:moveTo>
                  <a:lnTo>
                    <a:pt x="56" y="31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69" name="Freeform 29"/>
            <p:cNvSpPr>
              <a:spLocks noEditPoints="1"/>
            </p:cNvSpPr>
            <p:nvPr/>
          </p:nvSpPr>
          <p:spPr bwMode="auto">
            <a:xfrm>
              <a:off x="3902" y="829"/>
              <a:ext cx="112" cy="112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45" y="0"/>
                </a:cxn>
                <a:cxn ang="0">
                  <a:pos x="35" y="26"/>
                </a:cxn>
                <a:cxn ang="0">
                  <a:pos x="35" y="46"/>
                </a:cxn>
                <a:cxn ang="0">
                  <a:pos x="35" y="46"/>
                </a:cxn>
                <a:cxn ang="0">
                  <a:pos x="40" y="56"/>
                </a:cxn>
                <a:cxn ang="0">
                  <a:pos x="15" y="61"/>
                </a:cxn>
                <a:cxn ang="0">
                  <a:pos x="15" y="112"/>
                </a:cxn>
                <a:cxn ang="0">
                  <a:pos x="35" y="72"/>
                </a:cxn>
                <a:cxn ang="0">
                  <a:pos x="81" y="97"/>
                </a:cxn>
                <a:cxn ang="0">
                  <a:pos x="76" y="102"/>
                </a:cxn>
                <a:cxn ang="0">
                  <a:pos x="71" y="112"/>
                </a:cxn>
                <a:cxn ang="0">
                  <a:pos x="96" y="107"/>
                </a:cxn>
                <a:cxn ang="0">
                  <a:pos x="106" y="97"/>
                </a:cxn>
                <a:cxn ang="0">
                  <a:pos x="96" y="72"/>
                </a:cxn>
                <a:cxn ang="0">
                  <a:pos x="96" y="56"/>
                </a:cxn>
                <a:cxn ang="0">
                  <a:pos x="45" y="31"/>
                </a:cxn>
                <a:cxn ang="0">
                  <a:pos x="106" y="26"/>
                </a:cxn>
                <a:cxn ang="0">
                  <a:pos x="61" y="16"/>
                </a:cxn>
                <a:cxn ang="0">
                  <a:pos x="66" y="11"/>
                </a:cxn>
                <a:cxn ang="0">
                  <a:pos x="25" y="31"/>
                </a:cxn>
                <a:cxn ang="0">
                  <a:pos x="15" y="6"/>
                </a:cxn>
                <a:cxn ang="0">
                  <a:pos x="20" y="31"/>
                </a:cxn>
                <a:cxn ang="0">
                  <a:pos x="15" y="56"/>
                </a:cxn>
                <a:cxn ang="0">
                  <a:pos x="20" y="41"/>
                </a:cxn>
                <a:cxn ang="0">
                  <a:pos x="0" y="46"/>
                </a:cxn>
                <a:cxn ang="0">
                  <a:pos x="15" y="56"/>
                </a:cxn>
                <a:cxn ang="0">
                  <a:pos x="50" y="56"/>
                </a:cxn>
                <a:cxn ang="0">
                  <a:pos x="56" y="46"/>
                </a:cxn>
                <a:cxn ang="0">
                  <a:pos x="61" y="56"/>
                </a:cxn>
                <a:cxn ang="0">
                  <a:pos x="71" y="56"/>
                </a:cxn>
                <a:cxn ang="0">
                  <a:pos x="71" y="46"/>
                </a:cxn>
                <a:cxn ang="0">
                  <a:pos x="71" y="56"/>
                </a:cxn>
                <a:cxn ang="0">
                  <a:pos x="71" y="56"/>
                </a:cxn>
                <a:cxn ang="0">
                  <a:pos x="50" y="77"/>
                </a:cxn>
                <a:cxn ang="0">
                  <a:pos x="66" y="72"/>
                </a:cxn>
                <a:cxn ang="0">
                  <a:pos x="56" y="72"/>
                </a:cxn>
                <a:cxn ang="0">
                  <a:pos x="50" y="87"/>
                </a:cxn>
                <a:cxn ang="0">
                  <a:pos x="50" y="77"/>
                </a:cxn>
                <a:cxn ang="0">
                  <a:pos x="66" y="87"/>
                </a:cxn>
                <a:cxn ang="0">
                  <a:pos x="71" y="72"/>
                </a:cxn>
                <a:cxn ang="0">
                  <a:pos x="66" y="87"/>
                </a:cxn>
                <a:cxn ang="0">
                  <a:pos x="66" y="87"/>
                </a:cxn>
              </a:cxnLst>
              <a:rect l="0" t="0" r="r" b="b"/>
              <a:pathLst>
                <a:path w="112" h="112">
                  <a:moveTo>
                    <a:pt x="66" y="11"/>
                  </a:moveTo>
                  <a:lnTo>
                    <a:pt x="66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35" y="26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56"/>
                  </a:lnTo>
                  <a:lnTo>
                    <a:pt x="25" y="56"/>
                  </a:lnTo>
                  <a:lnTo>
                    <a:pt x="25" y="67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0" y="10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2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0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86" y="112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97"/>
                  </a:lnTo>
                  <a:lnTo>
                    <a:pt x="106" y="97"/>
                  </a:lnTo>
                  <a:lnTo>
                    <a:pt x="106" y="87"/>
                  </a:lnTo>
                  <a:lnTo>
                    <a:pt x="96" y="87"/>
                  </a:lnTo>
                  <a:lnTo>
                    <a:pt x="96" y="72"/>
                  </a:lnTo>
                  <a:lnTo>
                    <a:pt x="112" y="72"/>
                  </a:lnTo>
                  <a:lnTo>
                    <a:pt x="112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101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50" y="26"/>
                  </a:lnTo>
                  <a:lnTo>
                    <a:pt x="106" y="26"/>
                  </a:lnTo>
                  <a:lnTo>
                    <a:pt x="106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11"/>
                  </a:lnTo>
                  <a:close/>
                  <a:moveTo>
                    <a:pt x="20" y="31"/>
                  </a:moveTo>
                  <a:lnTo>
                    <a:pt x="20" y="31"/>
                  </a:lnTo>
                  <a:lnTo>
                    <a:pt x="25" y="3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15" y="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close/>
                  <a:moveTo>
                    <a:pt x="15" y="56"/>
                  </a:moveTo>
                  <a:lnTo>
                    <a:pt x="25" y="46"/>
                  </a:lnTo>
                  <a:lnTo>
                    <a:pt x="25" y="46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5" y="3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close/>
                  <a:moveTo>
                    <a:pt x="61" y="56"/>
                  </a:moveTo>
                  <a:lnTo>
                    <a:pt x="50" y="56"/>
                  </a:lnTo>
                  <a:lnTo>
                    <a:pt x="56" y="46"/>
                  </a:lnTo>
                  <a:lnTo>
                    <a:pt x="66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close/>
                  <a:moveTo>
                    <a:pt x="71" y="56"/>
                  </a:moveTo>
                  <a:lnTo>
                    <a:pt x="71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1" y="46"/>
                  </a:lnTo>
                  <a:lnTo>
                    <a:pt x="81" y="46"/>
                  </a:lnTo>
                  <a:lnTo>
                    <a:pt x="8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close/>
                  <a:moveTo>
                    <a:pt x="50" y="77"/>
                  </a:moveTo>
                  <a:lnTo>
                    <a:pt x="50" y="77"/>
                  </a:lnTo>
                  <a:lnTo>
                    <a:pt x="50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61" y="87"/>
                  </a:lnTo>
                  <a:lnTo>
                    <a:pt x="50" y="87"/>
                  </a:lnTo>
                  <a:lnTo>
                    <a:pt x="50" y="87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50" y="77"/>
                  </a:lnTo>
                  <a:close/>
                  <a:moveTo>
                    <a:pt x="66" y="87"/>
                  </a:moveTo>
                  <a:lnTo>
                    <a:pt x="66" y="87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1" y="72"/>
                  </a:lnTo>
                  <a:lnTo>
                    <a:pt x="81" y="72"/>
                  </a:lnTo>
                  <a:lnTo>
                    <a:pt x="81" y="87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6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0" name="Freeform 30"/>
            <p:cNvSpPr>
              <a:spLocks noEditPoints="1"/>
            </p:cNvSpPr>
            <p:nvPr/>
          </p:nvSpPr>
          <p:spPr bwMode="auto">
            <a:xfrm>
              <a:off x="4024" y="835"/>
              <a:ext cx="107" cy="106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56" y="0"/>
                </a:cxn>
                <a:cxn ang="0">
                  <a:pos x="56" y="91"/>
                </a:cxn>
                <a:cxn ang="0">
                  <a:pos x="56" y="91"/>
                </a:cxn>
                <a:cxn ang="0">
                  <a:pos x="61" y="101"/>
                </a:cxn>
                <a:cxn ang="0">
                  <a:pos x="66" y="106"/>
                </a:cxn>
                <a:cxn ang="0">
                  <a:pos x="91" y="106"/>
                </a:cxn>
                <a:cxn ang="0">
                  <a:pos x="91" y="106"/>
                </a:cxn>
                <a:cxn ang="0">
                  <a:pos x="96" y="106"/>
                </a:cxn>
                <a:cxn ang="0">
                  <a:pos x="101" y="101"/>
                </a:cxn>
                <a:cxn ang="0">
                  <a:pos x="107" y="81"/>
                </a:cxn>
                <a:cxn ang="0">
                  <a:pos x="107" y="81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91" y="86"/>
                </a:cxn>
                <a:cxn ang="0">
                  <a:pos x="86" y="91"/>
                </a:cxn>
                <a:cxn ang="0">
                  <a:pos x="76" y="91"/>
                </a:cxn>
                <a:cxn ang="0">
                  <a:pos x="76" y="91"/>
                </a:cxn>
                <a:cxn ang="0">
                  <a:pos x="71" y="91"/>
                </a:cxn>
                <a:cxn ang="0">
                  <a:pos x="71" y="86"/>
                </a:cxn>
                <a:cxn ang="0">
                  <a:pos x="71" y="55"/>
                </a:cxn>
                <a:cxn ang="0">
                  <a:pos x="71" y="55"/>
                </a:cxn>
                <a:cxn ang="0">
                  <a:pos x="107" y="35"/>
                </a:cxn>
                <a:cxn ang="0">
                  <a:pos x="107" y="35"/>
                </a:cxn>
                <a:cxn ang="0">
                  <a:pos x="101" y="30"/>
                </a:cxn>
                <a:cxn ang="0">
                  <a:pos x="101" y="30"/>
                </a:cxn>
                <a:cxn ang="0">
                  <a:pos x="91" y="20"/>
                </a:cxn>
                <a:cxn ang="0">
                  <a:pos x="91" y="20"/>
                </a:cxn>
                <a:cxn ang="0">
                  <a:pos x="71" y="35"/>
                </a:cxn>
                <a:cxn ang="0">
                  <a:pos x="71" y="10"/>
                </a:cxn>
                <a:cxn ang="0">
                  <a:pos x="71" y="1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30" y="45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5" y="101"/>
                </a:cxn>
                <a:cxn ang="0">
                  <a:pos x="5" y="101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30" y="86"/>
                </a:cxn>
                <a:cxn ang="0">
                  <a:pos x="30" y="106"/>
                </a:cxn>
                <a:cxn ang="0">
                  <a:pos x="45" y="10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30" y="30"/>
                </a:cxn>
                <a:cxn ang="0">
                  <a:pos x="5" y="30"/>
                </a:cxn>
                <a:cxn ang="0">
                  <a:pos x="5" y="45"/>
                </a:cxn>
                <a:cxn ang="0">
                  <a:pos x="30" y="45"/>
                </a:cxn>
                <a:cxn ang="0">
                  <a:pos x="30" y="45"/>
                </a:cxn>
              </a:cxnLst>
              <a:rect l="0" t="0" r="r" b="b"/>
              <a:pathLst>
                <a:path w="107" h="106">
                  <a:moveTo>
                    <a:pt x="71" y="0"/>
                  </a:move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61" y="101"/>
                  </a:lnTo>
                  <a:lnTo>
                    <a:pt x="66" y="106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1"/>
                  </a:lnTo>
                  <a:lnTo>
                    <a:pt x="107" y="81"/>
                  </a:lnTo>
                  <a:lnTo>
                    <a:pt x="107" y="81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91" y="86"/>
                  </a:lnTo>
                  <a:lnTo>
                    <a:pt x="86" y="91"/>
                  </a:lnTo>
                  <a:lnTo>
                    <a:pt x="76" y="91"/>
                  </a:lnTo>
                  <a:lnTo>
                    <a:pt x="76" y="91"/>
                  </a:lnTo>
                  <a:lnTo>
                    <a:pt x="71" y="91"/>
                  </a:lnTo>
                  <a:lnTo>
                    <a:pt x="71" y="86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71" y="35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close/>
                  <a:moveTo>
                    <a:pt x="30" y="45"/>
                  </a:moveTo>
                  <a:lnTo>
                    <a:pt x="30" y="71"/>
                  </a:lnTo>
                  <a:lnTo>
                    <a:pt x="30" y="71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30" y="86"/>
                  </a:lnTo>
                  <a:lnTo>
                    <a:pt x="30" y="106"/>
                  </a:lnTo>
                  <a:lnTo>
                    <a:pt x="45" y="10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30" y="30"/>
                  </a:lnTo>
                  <a:lnTo>
                    <a:pt x="5" y="30"/>
                  </a:lnTo>
                  <a:lnTo>
                    <a:pt x="5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1" name="Freeform 31"/>
            <p:cNvSpPr>
              <a:spLocks noEditPoints="1"/>
            </p:cNvSpPr>
            <p:nvPr/>
          </p:nvSpPr>
          <p:spPr bwMode="auto">
            <a:xfrm>
              <a:off x="4141" y="829"/>
              <a:ext cx="117" cy="117"/>
            </a:xfrm>
            <a:custGeom>
              <a:avLst/>
              <a:gdLst/>
              <a:ahLst/>
              <a:cxnLst>
                <a:cxn ang="0">
                  <a:pos x="51" y="21"/>
                </a:cxn>
                <a:cxn ang="0">
                  <a:pos x="76" y="31"/>
                </a:cxn>
                <a:cxn ang="0">
                  <a:pos x="25" y="46"/>
                </a:cxn>
                <a:cxn ang="0">
                  <a:pos x="20" y="36"/>
                </a:cxn>
                <a:cxn ang="0">
                  <a:pos x="20" y="31"/>
                </a:cxn>
                <a:cxn ang="0">
                  <a:pos x="10" y="56"/>
                </a:cxn>
                <a:cxn ang="0">
                  <a:pos x="5" y="67"/>
                </a:cxn>
                <a:cxn ang="0">
                  <a:pos x="10" y="77"/>
                </a:cxn>
                <a:cxn ang="0">
                  <a:pos x="0" y="102"/>
                </a:cxn>
                <a:cxn ang="0">
                  <a:pos x="20" y="97"/>
                </a:cxn>
                <a:cxn ang="0">
                  <a:pos x="25" y="77"/>
                </a:cxn>
                <a:cxn ang="0">
                  <a:pos x="15" y="107"/>
                </a:cxn>
                <a:cxn ang="0">
                  <a:pos x="25" y="112"/>
                </a:cxn>
                <a:cxn ang="0">
                  <a:pos x="40" y="41"/>
                </a:cxn>
                <a:cxn ang="0">
                  <a:pos x="40" y="46"/>
                </a:cxn>
                <a:cxn ang="0">
                  <a:pos x="51" y="102"/>
                </a:cxn>
                <a:cxn ang="0">
                  <a:pos x="66" y="107"/>
                </a:cxn>
                <a:cxn ang="0">
                  <a:pos x="66" y="107"/>
                </a:cxn>
                <a:cxn ang="0">
                  <a:pos x="81" y="112"/>
                </a:cxn>
                <a:cxn ang="0">
                  <a:pos x="91" y="102"/>
                </a:cxn>
                <a:cxn ang="0">
                  <a:pos x="107" y="112"/>
                </a:cxn>
                <a:cxn ang="0">
                  <a:pos x="117" y="92"/>
                </a:cxn>
                <a:cxn ang="0">
                  <a:pos x="102" y="92"/>
                </a:cxn>
                <a:cxn ang="0">
                  <a:pos x="96" y="87"/>
                </a:cxn>
                <a:cxn ang="0">
                  <a:pos x="112" y="56"/>
                </a:cxn>
                <a:cxn ang="0">
                  <a:pos x="112" y="51"/>
                </a:cxn>
                <a:cxn ang="0">
                  <a:pos x="96" y="51"/>
                </a:cxn>
                <a:cxn ang="0">
                  <a:pos x="91" y="67"/>
                </a:cxn>
                <a:cxn ang="0">
                  <a:pos x="112" y="41"/>
                </a:cxn>
                <a:cxn ang="0">
                  <a:pos x="102" y="31"/>
                </a:cxn>
                <a:cxn ang="0">
                  <a:pos x="102" y="21"/>
                </a:cxn>
                <a:cxn ang="0">
                  <a:pos x="81" y="11"/>
                </a:cxn>
                <a:cxn ang="0">
                  <a:pos x="81" y="6"/>
                </a:cxn>
                <a:cxn ang="0">
                  <a:pos x="81" y="6"/>
                </a:cxn>
                <a:cxn ang="0">
                  <a:pos x="51" y="11"/>
                </a:cxn>
                <a:cxn ang="0">
                  <a:pos x="51" y="6"/>
                </a:cxn>
                <a:cxn ang="0">
                  <a:pos x="56" y="6"/>
                </a:cxn>
                <a:cxn ang="0">
                  <a:pos x="5" y="11"/>
                </a:cxn>
                <a:cxn ang="0">
                  <a:pos x="35" y="31"/>
                </a:cxn>
                <a:cxn ang="0">
                  <a:pos x="56" y="61"/>
                </a:cxn>
                <a:cxn ang="0">
                  <a:pos x="56" y="56"/>
                </a:cxn>
                <a:cxn ang="0">
                  <a:pos x="81" y="87"/>
                </a:cxn>
                <a:cxn ang="0">
                  <a:pos x="71" y="92"/>
                </a:cxn>
                <a:cxn ang="0">
                  <a:pos x="76" y="61"/>
                </a:cxn>
                <a:cxn ang="0">
                  <a:pos x="76" y="56"/>
                </a:cxn>
                <a:cxn ang="0">
                  <a:pos x="81" y="87"/>
                </a:cxn>
                <a:cxn ang="0">
                  <a:pos x="66" y="77"/>
                </a:cxn>
                <a:cxn ang="0">
                  <a:pos x="66" y="72"/>
                </a:cxn>
                <a:cxn ang="0">
                  <a:pos x="56" y="92"/>
                </a:cxn>
                <a:cxn ang="0">
                  <a:pos x="56" y="87"/>
                </a:cxn>
                <a:cxn ang="0">
                  <a:pos x="91" y="26"/>
                </a:cxn>
                <a:cxn ang="0">
                  <a:pos x="81" y="26"/>
                </a:cxn>
                <a:cxn ang="0">
                  <a:pos x="91" y="26"/>
                </a:cxn>
                <a:cxn ang="0">
                  <a:pos x="96" y="31"/>
                </a:cxn>
                <a:cxn ang="0">
                  <a:pos x="91" y="31"/>
                </a:cxn>
                <a:cxn ang="0">
                  <a:pos x="91" y="26"/>
                </a:cxn>
              </a:cxnLst>
              <a:rect l="0" t="0" r="r" b="b"/>
              <a:pathLst>
                <a:path w="117" h="117">
                  <a:moveTo>
                    <a:pt x="35" y="31"/>
                  </a:moveTo>
                  <a:lnTo>
                    <a:pt x="51" y="31"/>
                  </a:lnTo>
                  <a:lnTo>
                    <a:pt x="51" y="21"/>
                  </a:lnTo>
                  <a:lnTo>
                    <a:pt x="66" y="21"/>
                  </a:lnTo>
                  <a:lnTo>
                    <a:pt x="6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25" y="31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0" y="31"/>
                  </a:lnTo>
                  <a:lnTo>
                    <a:pt x="10" y="56"/>
                  </a:lnTo>
                  <a:lnTo>
                    <a:pt x="25" y="56"/>
                  </a:lnTo>
                  <a:lnTo>
                    <a:pt x="25" y="67"/>
                  </a:lnTo>
                  <a:lnTo>
                    <a:pt x="5" y="67"/>
                  </a:lnTo>
                  <a:lnTo>
                    <a:pt x="5" y="77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9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20" y="97"/>
                  </a:lnTo>
                  <a:lnTo>
                    <a:pt x="20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0" y="9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35" y="97"/>
                  </a:lnTo>
                  <a:lnTo>
                    <a:pt x="40" y="82"/>
                  </a:lnTo>
                  <a:lnTo>
                    <a:pt x="40" y="41"/>
                  </a:lnTo>
                  <a:lnTo>
                    <a:pt x="76" y="41"/>
                  </a:lnTo>
                  <a:lnTo>
                    <a:pt x="76" y="46"/>
                  </a:lnTo>
                  <a:lnTo>
                    <a:pt x="40" y="46"/>
                  </a:lnTo>
                  <a:lnTo>
                    <a:pt x="40" y="107"/>
                  </a:lnTo>
                  <a:lnTo>
                    <a:pt x="51" y="107"/>
                  </a:lnTo>
                  <a:lnTo>
                    <a:pt x="51" y="102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96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12" y="107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96" y="87"/>
                  </a:lnTo>
                  <a:lnTo>
                    <a:pt x="96" y="87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1" y="67"/>
                  </a:lnTo>
                  <a:lnTo>
                    <a:pt x="91" y="67"/>
                  </a:lnTo>
                  <a:lnTo>
                    <a:pt x="91" y="46"/>
                  </a:lnTo>
                  <a:lnTo>
                    <a:pt x="91" y="41"/>
                  </a:lnTo>
                  <a:lnTo>
                    <a:pt x="112" y="41"/>
                  </a:lnTo>
                  <a:lnTo>
                    <a:pt x="112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2" y="21"/>
                  </a:lnTo>
                  <a:lnTo>
                    <a:pt x="112" y="21"/>
                  </a:lnTo>
                  <a:lnTo>
                    <a:pt x="112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66" y="0"/>
                  </a:lnTo>
                  <a:lnTo>
                    <a:pt x="66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35" y="0"/>
                  </a:lnTo>
                  <a:lnTo>
                    <a:pt x="35" y="11"/>
                  </a:lnTo>
                  <a:lnTo>
                    <a:pt x="5" y="11"/>
                  </a:lnTo>
                  <a:lnTo>
                    <a:pt x="5" y="21"/>
                  </a:lnTo>
                  <a:lnTo>
                    <a:pt x="35" y="21"/>
                  </a:lnTo>
                  <a:lnTo>
                    <a:pt x="35" y="31"/>
                  </a:lnTo>
                  <a:lnTo>
                    <a:pt x="35" y="31"/>
                  </a:lnTo>
                  <a:close/>
                  <a:moveTo>
                    <a:pt x="56" y="56"/>
                  </a:moveTo>
                  <a:lnTo>
                    <a:pt x="56" y="61"/>
                  </a:lnTo>
                  <a:lnTo>
                    <a:pt x="51" y="61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81" y="87"/>
                  </a:moveTo>
                  <a:lnTo>
                    <a:pt x="81" y="87"/>
                  </a:lnTo>
                  <a:lnTo>
                    <a:pt x="76" y="97"/>
                  </a:lnTo>
                  <a:lnTo>
                    <a:pt x="76" y="92"/>
                  </a:lnTo>
                  <a:lnTo>
                    <a:pt x="71" y="92"/>
                  </a:lnTo>
                  <a:lnTo>
                    <a:pt x="71" y="87"/>
                  </a:lnTo>
                  <a:lnTo>
                    <a:pt x="76" y="87"/>
                  </a:lnTo>
                  <a:lnTo>
                    <a:pt x="76" y="61"/>
                  </a:lnTo>
                  <a:lnTo>
                    <a:pt x="71" y="61"/>
                  </a:lnTo>
                  <a:lnTo>
                    <a:pt x="71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  <a:moveTo>
                    <a:pt x="66" y="72"/>
                  </a:moveTo>
                  <a:lnTo>
                    <a:pt x="66" y="77"/>
                  </a:lnTo>
                  <a:lnTo>
                    <a:pt x="51" y="77"/>
                  </a:lnTo>
                  <a:lnTo>
                    <a:pt x="51" y="72"/>
                  </a:lnTo>
                  <a:lnTo>
                    <a:pt x="66" y="72"/>
                  </a:lnTo>
                  <a:lnTo>
                    <a:pt x="66" y="72"/>
                  </a:lnTo>
                  <a:close/>
                  <a:moveTo>
                    <a:pt x="56" y="87"/>
                  </a:moveTo>
                  <a:lnTo>
                    <a:pt x="56" y="92"/>
                  </a:lnTo>
                  <a:lnTo>
                    <a:pt x="51" y="92"/>
                  </a:lnTo>
                  <a:lnTo>
                    <a:pt x="51" y="87"/>
                  </a:lnTo>
                  <a:lnTo>
                    <a:pt x="56" y="87"/>
                  </a:lnTo>
                  <a:lnTo>
                    <a:pt x="56" y="87"/>
                  </a:lnTo>
                  <a:close/>
                  <a:moveTo>
                    <a:pt x="91" y="26"/>
                  </a:moveTo>
                  <a:lnTo>
                    <a:pt x="91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81" y="21"/>
                  </a:lnTo>
                  <a:lnTo>
                    <a:pt x="96" y="21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102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91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2" name="Freeform 32"/>
            <p:cNvSpPr>
              <a:spLocks noEditPoints="1"/>
            </p:cNvSpPr>
            <p:nvPr/>
          </p:nvSpPr>
          <p:spPr bwMode="auto">
            <a:xfrm>
              <a:off x="4263" y="835"/>
              <a:ext cx="117" cy="106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35" y="10"/>
                </a:cxn>
                <a:cxn ang="0">
                  <a:pos x="30" y="0"/>
                </a:cxn>
                <a:cxn ang="0">
                  <a:pos x="15" y="0"/>
                </a:cxn>
                <a:cxn ang="0">
                  <a:pos x="20" y="15"/>
                </a:cxn>
                <a:cxn ang="0">
                  <a:pos x="51" y="96"/>
                </a:cxn>
                <a:cxn ang="0">
                  <a:pos x="30" y="40"/>
                </a:cxn>
                <a:cxn ang="0">
                  <a:pos x="46" y="30"/>
                </a:cxn>
                <a:cxn ang="0">
                  <a:pos x="41" y="30"/>
                </a:cxn>
                <a:cxn ang="0">
                  <a:pos x="56" y="40"/>
                </a:cxn>
                <a:cxn ang="0">
                  <a:pos x="112" y="20"/>
                </a:cxn>
                <a:cxn ang="0">
                  <a:pos x="71" y="10"/>
                </a:cxn>
                <a:cxn ang="0">
                  <a:pos x="76" y="5"/>
                </a:cxn>
                <a:cxn ang="0">
                  <a:pos x="76" y="0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1" y="20"/>
                </a:cxn>
                <a:cxn ang="0">
                  <a:pos x="0" y="15"/>
                </a:cxn>
                <a:cxn ang="0">
                  <a:pos x="15" y="30"/>
                </a:cxn>
                <a:cxn ang="0">
                  <a:pos x="15" y="50"/>
                </a:cxn>
                <a:cxn ang="0">
                  <a:pos x="0" y="101"/>
                </a:cxn>
                <a:cxn ang="0">
                  <a:pos x="5" y="101"/>
                </a:cxn>
                <a:cxn ang="0">
                  <a:pos x="15" y="106"/>
                </a:cxn>
                <a:cxn ang="0">
                  <a:pos x="25" y="81"/>
                </a:cxn>
                <a:cxn ang="0">
                  <a:pos x="35" y="50"/>
                </a:cxn>
                <a:cxn ang="0">
                  <a:pos x="35" y="86"/>
                </a:cxn>
                <a:cxn ang="0">
                  <a:pos x="25" y="91"/>
                </a:cxn>
                <a:cxn ang="0">
                  <a:pos x="25" y="106"/>
                </a:cxn>
                <a:cxn ang="0">
                  <a:pos x="41" y="101"/>
                </a:cxn>
                <a:cxn ang="0">
                  <a:pos x="46" y="96"/>
                </a:cxn>
                <a:cxn ang="0">
                  <a:pos x="61" y="106"/>
                </a:cxn>
                <a:cxn ang="0">
                  <a:pos x="81" y="81"/>
                </a:cxn>
                <a:cxn ang="0">
                  <a:pos x="91" y="96"/>
                </a:cxn>
                <a:cxn ang="0">
                  <a:pos x="107" y="106"/>
                </a:cxn>
                <a:cxn ang="0">
                  <a:pos x="117" y="91"/>
                </a:cxn>
                <a:cxn ang="0">
                  <a:pos x="91" y="71"/>
                </a:cxn>
                <a:cxn ang="0">
                  <a:pos x="112" y="61"/>
                </a:cxn>
                <a:cxn ang="0">
                  <a:pos x="91" y="45"/>
                </a:cxn>
                <a:cxn ang="0">
                  <a:pos x="107" y="35"/>
                </a:cxn>
                <a:cxn ang="0">
                  <a:pos x="76" y="35"/>
                </a:cxn>
                <a:cxn ang="0">
                  <a:pos x="81" y="30"/>
                </a:cxn>
                <a:cxn ang="0">
                  <a:pos x="66" y="25"/>
                </a:cxn>
                <a:cxn ang="0">
                  <a:pos x="61" y="40"/>
                </a:cxn>
                <a:cxn ang="0">
                  <a:pos x="51" y="50"/>
                </a:cxn>
                <a:cxn ang="0">
                  <a:pos x="56" y="55"/>
                </a:cxn>
                <a:cxn ang="0">
                  <a:pos x="61" y="61"/>
                </a:cxn>
                <a:cxn ang="0">
                  <a:pos x="76" y="45"/>
                </a:cxn>
                <a:cxn ang="0">
                  <a:pos x="51" y="61"/>
                </a:cxn>
                <a:cxn ang="0">
                  <a:pos x="71" y="71"/>
                </a:cxn>
                <a:cxn ang="0">
                  <a:pos x="71" y="71"/>
                </a:cxn>
                <a:cxn ang="0">
                  <a:pos x="51" y="96"/>
                </a:cxn>
                <a:cxn ang="0">
                  <a:pos x="51" y="96"/>
                </a:cxn>
              </a:cxnLst>
              <a:rect l="0" t="0" r="r" b="b"/>
              <a:pathLst>
                <a:path w="117" h="106">
                  <a:moveTo>
                    <a:pt x="20" y="15"/>
                  </a:moveTo>
                  <a:lnTo>
                    <a:pt x="20" y="15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  <a:moveTo>
                    <a:pt x="51" y="96"/>
                  </a:moveTo>
                  <a:lnTo>
                    <a:pt x="51" y="40"/>
                  </a:lnTo>
                  <a:lnTo>
                    <a:pt x="30" y="40"/>
                  </a:lnTo>
                  <a:lnTo>
                    <a:pt x="30" y="30"/>
                  </a:lnTo>
                  <a:lnTo>
                    <a:pt x="46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6" y="20"/>
                  </a:lnTo>
                  <a:lnTo>
                    <a:pt x="112" y="20"/>
                  </a:lnTo>
                  <a:lnTo>
                    <a:pt x="112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1" y="20"/>
                  </a:lnTo>
                  <a:lnTo>
                    <a:pt x="51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15" y="3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0" y="7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25" y="81"/>
                  </a:lnTo>
                  <a:lnTo>
                    <a:pt x="30" y="50"/>
                  </a:lnTo>
                  <a:lnTo>
                    <a:pt x="35" y="50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0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41" y="101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76" y="96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91" y="9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02" y="86"/>
                  </a:lnTo>
                  <a:lnTo>
                    <a:pt x="91" y="71"/>
                  </a:lnTo>
                  <a:lnTo>
                    <a:pt x="112" y="71"/>
                  </a:lnTo>
                  <a:lnTo>
                    <a:pt x="112" y="61"/>
                  </a:lnTo>
                  <a:lnTo>
                    <a:pt x="91" y="61"/>
                  </a:lnTo>
                  <a:lnTo>
                    <a:pt x="91" y="45"/>
                  </a:lnTo>
                  <a:lnTo>
                    <a:pt x="107" y="45"/>
                  </a:lnTo>
                  <a:lnTo>
                    <a:pt x="107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1" y="4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71" y="45"/>
                  </a:lnTo>
                  <a:lnTo>
                    <a:pt x="76" y="45"/>
                  </a:lnTo>
                  <a:lnTo>
                    <a:pt x="76" y="61"/>
                  </a:lnTo>
                  <a:lnTo>
                    <a:pt x="51" y="61"/>
                  </a:lnTo>
                  <a:lnTo>
                    <a:pt x="5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6" y="8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3" name="Freeform 33"/>
            <p:cNvSpPr>
              <a:spLocks noEditPoints="1"/>
            </p:cNvSpPr>
            <p:nvPr/>
          </p:nvSpPr>
          <p:spPr bwMode="auto">
            <a:xfrm>
              <a:off x="4405" y="829"/>
              <a:ext cx="77" cy="112"/>
            </a:xfrm>
            <a:custGeom>
              <a:avLst/>
              <a:gdLst/>
              <a:ahLst/>
              <a:cxnLst>
                <a:cxn ang="0">
                  <a:pos x="16" y="112"/>
                </a:cxn>
                <a:cxn ang="0">
                  <a:pos x="16" y="107"/>
                </a:cxn>
                <a:cxn ang="0">
                  <a:pos x="61" y="107"/>
                </a:cxn>
                <a:cxn ang="0">
                  <a:pos x="61" y="112"/>
                </a:cxn>
                <a:cxn ang="0">
                  <a:pos x="77" y="112"/>
                </a:cxn>
                <a:cxn ang="0">
                  <a:pos x="77" y="21"/>
                </a:cxn>
                <a:cxn ang="0">
                  <a:pos x="36" y="21"/>
                </a:cxn>
                <a:cxn ang="0">
                  <a:pos x="36" y="21"/>
                </a:cxn>
                <a:cxn ang="0">
                  <a:pos x="41" y="11"/>
                </a:cxn>
                <a:cxn ang="0">
                  <a:pos x="41" y="11"/>
                </a:cxn>
                <a:cxn ang="0">
                  <a:pos x="41" y="1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1" y="21"/>
                </a:cxn>
                <a:cxn ang="0">
                  <a:pos x="0" y="2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6" y="112"/>
                </a:cxn>
                <a:cxn ang="0">
                  <a:pos x="16" y="112"/>
                </a:cxn>
                <a:cxn ang="0">
                  <a:pos x="61" y="31"/>
                </a:cxn>
                <a:cxn ang="0">
                  <a:pos x="61" y="46"/>
                </a:cxn>
                <a:cxn ang="0">
                  <a:pos x="16" y="46"/>
                </a:cxn>
                <a:cxn ang="0">
                  <a:pos x="16" y="31"/>
                </a:cxn>
                <a:cxn ang="0">
                  <a:pos x="61" y="31"/>
                </a:cxn>
                <a:cxn ang="0">
                  <a:pos x="61" y="31"/>
                </a:cxn>
                <a:cxn ang="0">
                  <a:pos x="61" y="72"/>
                </a:cxn>
                <a:cxn ang="0">
                  <a:pos x="16" y="72"/>
                </a:cxn>
                <a:cxn ang="0">
                  <a:pos x="16" y="56"/>
                </a:cxn>
                <a:cxn ang="0">
                  <a:pos x="61" y="56"/>
                </a:cxn>
                <a:cxn ang="0">
                  <a:pos x="61" y="72"/>
                </a:cxn>
                <a:cxn ang="0">
                  <a:pos x="61" y="72"/>
                </a:cxn>
                <a:cxn ang="0">
                  <a:pos x="61" y="82"/>
                </a:cxn>
                <a:cxn ang="0">
                  <a:pos x="61" y="97"/>
                </a:cxn>
                <a:cxn ang="0">
                  <a:pos x="16" y="97"/>
                </a:cxn>
                <a:cxn ang="0">
                  <a:pos x="16" y="82"/>
                </a:cxn>
                <a:cxn ang="0">
                  <a:pos x="61" y="82"/>
                </a:cxn>
                <a:cxn ang="0">
                  <a:pos x="61" y="82"/>
                </a:cxn>
              </a:cxnLst>
              <a:rect l="0" t="0" r="r" b="b"/>
              <a:pathLst>
                <a:path w="77" h="112">
                  <a:moveTo>
                    <a:pt x="16" y="112"/>
                  </a:moveTo>
                  <a:lnTo>
                    <a:pt x="16" y="107"/>
                  </a:lnTo>
                  <a:lnTo>
                    <a:pt x="61" y="107"/>
                  </a:lnTo>
                  <a:lnTo>
                    <a:pt x="61" y="112"/>
                  </a:lnTo>
                  <a:lnTo>
                    <a:pt x="77" y="112"/>
                  </a:lnTo>
                  <a:lnTo>
                    <a:pt x="77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1" y="21"/>
                  </a:lnTo>
                  <a:lnTo>
                    <a:pt x="0" y="2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6" y="112"/>
                  </a:lnTo>
                  <a:lnTo>
                    <a:pt x="16" y="112"/>
                  </a:lnTo>
                  <a:close/>
                  <a:moveTo>
                    <a:pt x="61" y="31"/>
                  </a:moveTo>
                  <a:lnTo>
                    <a:pt x="61" y="46"/>
                  </a:lnTo>
                  <a:lnTo>
                    <a:pt x="16" y="46"/>
                  </a:lnTo>
                  <a:lnTo>
                    <a:pt x="16" y="31"/>
                  </a:lnTo>
                  <a:lnTo>
                    <a:pt x="61" y="31"/>
                  </a:lnTo>
                  <a:lnTo>
                    <a:pt x="61" y="31"/>
                  </a:lnTo>
                  <a:close/>
                  <a:moveTo>
                    <a:pt x="61" y="72"/>
                  </a:moveTo>
                  <a:lnTo>
                    <a:pt x="16" y="72"/>
                  </a:lnTo>
                  <a:lnTo>
                    <a:pt x="16" y="56"/>
                  </a:lnTo>
                  <a:lnTo>
                    <a:pt x="61" y="56"/>
                  </a:lnTo>
                  <a:lnTo>
                    <a:pt x="61" y="72"/>
                  </a:lnTo>
                  <a:lnTo>
                    <a:pt x="61" y="72"/>
                  </a:lnTo>
                  <a:close/>
                  <a:moveTo>
                    <a:pt x="61" y="82"/>
                  </a:moveTo>
                  <a:lnTo>
                    <a:pt x="61" y="97"/>
                  </a:lnTo>
                  <a:lnTo>
                    <a:pt x="16" y="97"/>
                  </a:lnTo>
                  <a:lnTo>
                    <a:pt x="16" y="82"/>
                  </a:lnTo>
                  <a:lnTo>
                    <a:pt x="61" y="82"/>
                  </a:lnTo>
                  <a:lnTo>
                    <a:pt x="61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4" name="Freeform 34"/>
            <p:cNvSpPr>
              <a:spLocks noEditPoints="1"/>
            </p:cNvSpPr>
            <p:nvPr/>
          </p:nvSpPr>
          <p:spPr bwMode="auto">
            <a:xfrm>
              <a:off x="4512" y="829"/>
              <a:ext cx="112" cy="112"/>
            </a:xfrm>
            <a:custGeom>
              <a:avLst/>
              <a:gdLst/>
              <a:ahLst/>
              <a:cxnLst>
                <a:cxn ang="0">
                  <a:pos x="82" y="11"/>
                </a:cxn>
                <a:cxn ang="0">
                  <a:pos x="82" y="11"/>
                </a:cxn>
                <a:cxn ang="0">
                  <a:pos x="61" y="0"/>
                </a:cxn>
                <a:cxn ang="0">
                  <a:pos x="51" y="21"/>
                </a:cxn>
                <a:cxn ang="0">
                  <a:pos x="36" y="41"/>
                </a:cxn>
                <a:cxn ang="0">
                  <a:pos x="41" y="56"/>
                </a:cxn>
                <a:cxn ang="0">
                  <a:pos x="92" y="51"/>
                </a:cxn>
                <a:cxn ang="0">
                  <a:pos x="97" y="56"/>
                </a:cxn>
                <a:cxn ang="0">
                  <a:pos x="107" y="56"/>
                </a:cxn>
                <a:cxn ang="0">
                  <a:pos x="112" y="51"/>
                </a:cxn>
                <a:cxn ang="0">
                  <a:pos x="92" y="21"/>
                </a:cxn>
                <a:cxn ang="0">
                  <a:pos x="77" y="26"/>
                </a:cxn>
                <a:cxn ang="0">
                  <a:pos x="61" y="41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41" y="21"/>
                </a:cxn>
                <a:cxn ang="0">
                  <a:pos x="21" y="6"/>
                </a:cxn>
                <a:cxn ang="0">
                  <a:pos x="10" y="16"/>
                </a:cxn>
                <a:cxn ang="0">
                  <a:pos x="15" y="21"/>
                </a:cxn>
                <a:cxn ang="0">
                  <a:pos x="31" y="31"/>
                </a:cxn>
                <a:cxn ang="0">
                  <a:pos x="41" y="21"/>
                </a:cxn>
                <a:cxn ang="0">
                  <a:pos x="26" y="46"/>
                </a:cxn>
                <a:cxn ang="0">
                  <a:pos x="10" y="31"/>
                </a:cxn>
                <a:cxn ang="0">
                  <a:pos x="0" y="46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15" y="107"/>
                </a:cxn>
                <a:cxn ang="0">
                  <a:pos x="15" y="112"/>
                </a:cxn>
                <a:cxn ang="0">
                  <a:pos x="31" y="67"/>
                </a:cxn>
                <a:cxn ang="0">
                  <a:pos x="26" y="67"/>
                </a:cxn>
                <a:cxn ang="0">
                  <a:pos x="21" y="61"/>
                </a:cxn>
                <a:cxn ang="0">
                  <a:pos x="0" y="102"/>
                </a:cxn>
                <a:cxn ang="0">
                  <a:pos x="15" y="107"/>
                </a:cxn>
                <a:cxn ang="0">
                  <a:pos x="56" y="107"/>
                </a:cxn>
                <a:cxn ang="0">
                  <a:pos x="82" y="112"/>
                </a:cxn>
                <a:cxn ang="0">
                  <a:pos x="97" y="61"/>
                </a:cxn>
                <a:cxn ang="0">
                  <a:pos x="41" y="112"/>
                </a:cxn>
                <a:cxn ang="0">
                  <a:pos x="56" y="107"/>
                </a:cxn>
                <a:cxn ang="0">
                  <a:pos x="82" y="77"/>
                </a:cxn>
                <a:cxn ang="0">
                  <a:pos x="56" y="92"/>
                </a:cxn>
                <a:cxn ang="0">
                  <a:pos x="82" y="77"/>
                </a:cxn>
              </a:cxnLst>
              <a:rect l="0" t="0" r="r" b="b"/>
              <a:pathLst>
                <a:path w="112" h="112">
                  <a:moveTo>
                    <a:pt x="82" y="11"/>
                  </a:moveTo>
                  <a:lnTo>
                    <a:pt x="82" y="11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46" y="36"/>
                  </a:lnTo>
                  <a:lnTo>
                    <a:pt x="36" y="41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77" y="51"/>
                  </a:lnTo>
                  <a:lnTo>
                    <a:pt x="92" y="51"/>
                  </a:lnTo>
                  <a:lnTo>
                    <a:pt x="97" y="56"/>
                  </a:lnTo>
                  <a:lnTo>
                    <a:pt x="97" y="56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87" y="41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2" y="11"/>
                  </a:lnTo>
                  <a:close/>
                  <a:moveTo>
                    <a:pt x="41" y="21"/>
                  </a:moveTo>
                  <a:lnTo>
                    <a:pt x="41" y="21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26" y="46"/>
                  </a:moveTo>
                  <a:lnTo>
                    <a:pt x="26" y="46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close/>
                  <a:moveTo>
                    <a:pt x="15" y="107"/>
                  </a:moveTo>
                  <a:lnTo>
                    <a:pt x="15" y="107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close/>
                  <a:moveTo>
                    <a:pt x="56" y="107"/>
                  </a:moveTo>
                  <a:lnTo>
                    <a:pt x="82" y="107"/>
                  </a:lnTo>
                  <a:lnTo>
                    <a:pt x="82" y="112"/>
                  </a:lnTo>
                  <a:lnTo>
                    <a:pt x="97" y="112"/>
                  </a:lnTo>
                  <a:lnTo>
                    <a:pt x="97" y="61"/>
                  </a:lnTo>
                  <a:lnTo>
                    <a:pt x="41" y="61"/>
                  </a:lnTo>
                  <a:lnTo>
                    <a:pt x="41" y="112"/>
                  </a:lnTo>
                  <a:lnTo>
                    <a:pt x="56" y="112"/>
                  </a:lnTo>
                  <a:lnTo>
                    <a:pt x="56" y="107"/>
                  </a:lnTo>
                  <a:lnTo>
                    <a:pt x="56" y="107"/>
                  </a:lnTo>
                  <a:close/>
                  <a:moveTo>
                    <a:pt x="82" y="77"/>
                  </a:moveTo>
                  <a:lnTo>
                    <a:pt x="82" y="92"/>
                  </a:lnTo>
                  <a:lnTo>
                    <a:pt x="56" y="92"/>
                  </a:lnTo>
                  <a:lnTo>
                    <a:pt x="56" y="77"/>
                  </a:lnTo>
                  <a:lnTo>
                    <a:pt x="82" y="77"/>
                  </a:lnTo>
                  <a:lnTo>
                    <a:pt x="82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5" name="Freeform 35"/>
            <p:cNvSpPr>
              <a:spLocks noEditPoints="1"/>
            </p:cNvSpPr>
            <p:nvPr/>
          </p:nvSpPr>
          <p:spPr bwMode="auto">
            <a:xfrm>
              <a:off x="4634" y="835"/>
              <a:ext cx="102" cy="106"/>
            </a:xfrm>
            <a:custGeom>
              <a:avLst/>
              <a:gdLst/>
              <a:ahLst/>
              <a:cxnLst>
                <a:cxn ang="0">
                  <a:pos x="82" y="25"/>
                </a:cxn>
                <a:cxn ang="0">
                  <a:pos x="67" y="15"/>
                </a:cxn>
                <a:cxn ang="0">
                  <a:pos x="67" y="10"/>
                </a:cxn>
                <a:cxn ang="0">
                  <a:pos x="67" y="5"/>
                </a:cxn>
                <a:cxn ang="0">
                  <a:pos x="67" y="5"/>
                </a:cxn>
                <a:cxn ang="0">
                  <a:pos x="51" y="5"/>
                </a:cxn>
                <a:cxn ang="0">
                  <a:pos x="51" y="50"/>
                </a:cxn>
                <a:cxn ang="0">
                  <a:pos x="46" y="25"/>
                </a:cxn>
                <a:cxn ang="0">
                  <a:pos x="36" y="10"/>
                </a:cxn>
                <a:cxn ang="0">
                  <a:pos x="36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1" y="0"/>
                </a:cxn>
                <a:cxn ang="0">
                  <a:pos x="21" y="61"/>
                </a:cxn>
                <a:cxn ang="0">
                  <a:pos x="16" y="81"/>
                </a:cxn>
                <a:cxn ang="0">
                  <a:pos x="0" y="96"/>
                </a:cxn>
                <a:cxn ang="0">
                  <a:pos x="16" y="106"/>
                </a:cxn>
                <a:cxn ang="0">
                  <a:pos x="26" y="91"/>
                </a:cxn>
                <a:cxn ang="0">
                  <a:pos x="31" y="81"/>
                </a:cxn>
                <a:cxn ang="0">
                  <a:pos x="36" y="35"/>
                </a:cxn>
                <a:cxn ang="0">
                  <a:pos x="41" y="66"/>
                </a:cxn>
                <a:cxn ang="0">
                  <a:pos x="51" y="66"/>
                </a:cxn>
                <a:cxn ang="0">
                  <a:pos x="51" y="61"/>
                </a:cxn>
                <a:cxn ang="0">
                  <a:pos x="67" y="101"/>
                </a:cxn>
                <a:cxn ang="0">
                  <a:pos x="67" y="30"/>
                </a:cxn>
                <a:cxn ang="0">
                  <a:pos x="72" y="66"/>
                </a:cxn>
                <a:cxn ang="0">
                  <a:pos x="87" y="106"/>
                </a:cxn>
                <a:cxn ang="0">
                  <a:pos x="102" y="10"/>
                </a:cxn>
                <a:cxn ang="0">
                  <a:pos x="102" y="0"/>
                </a:cxn>
                <a:cxn ang="0">
                  <a:pos x="102" y="0"/>
                </a:cxn>
                <a:cxn ang="0">
                  <a:pos x="102" y="0"/>
                </a:cxn>
                <a:cxn ang="0">
                  <a:pos x="87" y="0"/>
                </a:cxn>
                <a:cxn ang="0">
                  <a:pos x="87" y="50"/>
                </a:cxn>
                <a:cxn ang="0">
                  <a:pos x="82" y="25"/>
                </a:cxn>
                <a:cxn ang="0">
                  <a:pos x="16" y="50"/>
                </a:cxn>
                <a:cxn ang="0">
                  <a:pos x="21" y="30"/>
                </a:cxn>
                <a:cxn ang="0">
                  <a:pos x="5" y="25"/>
                </a:cxn>
                <a:cxn ang="0">
                  <a:pos x="5" y="30"/>
                </a:cxn>
                <a:cxn ang="0">
                  <a:pos x="0" y="66"/>
                </a:cxn>
                <a:cxn ang="0">
                  <a:pos x="16" y="66"/>
                </a:cxn>
                <a:cxn ang="0">
                  <a:pos x="16" y="50"/>
                </a:cxn>
                <a:cxn ang="0">
                  <a:pos x="16" y="50"/>
                </a:cxn>
              </a:cxnLst>
              <a:rect l="0" t="0" r="r" b="b"/>
              <a:pathLst>
                <a:path w="102" h="106">
                  <a:moveTo>
                    <a:pt x="82" y="25"/>
                  </a:moveTo>
                  <a:lnTo>
                    <a:pt x="82" y="25"/>
                  </a:lnTo>
                  <a:lnTo>
                    <a:pt x="67" y="30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51" y="5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1" y="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7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26" y="9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6" y="5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1"/>
                  </a:lnTo>
                  <a:lnTo>
                    <a:pt x="51" y="101"/>
                  </a:lnTo>
                  <a:lnTo>
                    <a:pt x="67" y="101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87" y="66"/>
                  </a:lnTo>
                  <a:lnTo>
                    <a:pt x="87" y="106"/>
                  </a:lnTo>
                  <a:lnTo>
                    <a:pt x="102" y="106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87" y="0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2" y="25"/>
                  </a:lnTo>
                  <a:close/>
                  <a:moveTo>
                    <a:pt x="16" y="50"/>
                  </a:moveTo>
                  <a:lnTo>
                    <a:pt x="16" y="5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6" name="Freeform 36"/>
            <p:cNvSpPr>
              <a:spLocks noEditPoints="1"/>
            </p:cNvSpPr>
            <p:nvPr/>
          </p:nvSpPr>
          <p:spPr bwMode="auto">
            <a:xfrm>
              <a:off x="3973" y="1644"/>
              <a:ext cx="112" cy="11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46" y="0"/>
                </a:cxn>
                <a:cxn ang="0">
                  <a:pos x="35" y="20"/>
                </a:cxn>
                <a:cxn ang="0">
                  <a:pos x="35" y="45"/>
                </a:cxn>
                <a:cxn ang="0">
                  <a:pos x="41" y="40"/>
                </a:cxn>
                <a:cxn ang="0">
                  <a:pos x="41" y="56"/>
                </a:cxn>
                <a:cxn ang="0">
                  <a:pos x="15" y="56"/>
                </a:cxn>
                <a:cxn ang="0">
                  <a:pos x="20" y="112"/>
                </a:cxn>
                <a:cxn ang="0">
                  <a:pos x="41" y="66"/>
                </a:cxn>
                <a:cxn ang="0">
                  <a:pos x="81" y="96"/>
                </a:cxn>
                <a:cxn ang="0">
                  <a:pos x="81" y="96"/>
                </a:cxn>
                <a:cxn ang="0">
                  <a:pos x="71" y="112"/>
                </a:cxn>
                <a:cxn ang="0">
                  <a:pos x="96" y="101"/>
                </a:cxn>
                <a:cxn ang="0">
                  <a:pos x="107" y="96"/>
                </a:cxn>
                <a:cxn ang="0">
                  <a:pos x="102" y="66"/>
                </a:cxn>
                <a:cxn ang="0">
                  <a:pos x="102" y="56"/>
                </a:cxn>
                <a:cxn ang="0">
                  <a:pos x="51" y="30"/>
                </a:cxn>
                <a:cxn ang="0">
                  <a:pos x="107" y="20"/>
                </a:cxn>
                <a:cxn ang="0">
                  <a:pos x="61" y="10"/>
                </a:cxn>
                <a:cxn ang="0">
                  <a:pos x="66" y="5"/>
                </a:cxn>
                <a:cxn ang="0">
                  <a:pos x="25" y="30"/>
                </a:cxn>
                <a:cxn ang="0">
                  <a:pos x="20" y="0"/>
                </a:cxn>
                <a:cxn ang="0">
                  <a:pos x="25" y="25"/>
                </a:cxn>
                <a:cxn ang="0">
                  <a:pos x="15" y="56"/>
                </a:cxn>
                <a:cxn ang="0">
                  <a:pos x="20" y="40"/>
                </a:cxn>
                <a:cxn ang="0">
                  <a:pos x="0" y="40"/>
                </a:cxn>
                <a:cxn ang="0">
                  <a:pos x="15" y="56"/>
                </a:cxn>
                <a:cxn ang="0">
                  <a:pos x="56" y="56"/>
                </a:cxn>
                <a:cxn ang="0">
                  <a:pos x="61" y="45"/>
                </a:cxn>
                <a:cxn ang="0">
                  <a:pos x="61" y="56"/>
                </a:cxn>
                <a:cxn ang="0">
                  <a:pos x="76" y="56"/>
                </a:cxn>
                <a:cxn ang="0">
                  <a:pos x="76" y="40"/>
                </a:cxn>
                <a:cxn ang="0">
                  <a:pos x="71" y="56"/>
                </a:cxn>
                <a:cxn ang="0">
                  <a:pos x="76" y="56"/>
                </a:cxn>
                <a:cxn ang="0">
                  <a:pos x="51" y="76"/>
                </a:cxn>
                <a:cxn ang="0">
                  <a:pos x="71" y="66"/>
                </a:cxn>
                <a:cxn ang="0">
                  <a:pos x="61" y="71"/>
                </a:cxn>
                <a:cxn ang="0">
                  <a:pos x="51" y="81"/>
                </a:cxn>
                <a:cxn ang="0">
                  <a:pos x="51" y="76"/>
                </a:cxn>
                <a:cxn ang="0">
                  <a:pos x="66" y="81"/>
                </a:cxn>
                <a:cxn ang="0">
                  <a:pos x="76" y="66"/>
                </a:cxn>
                <a:cxn ang="0">
                  <a:pos x="66" y="81"/>
                </a:cxn>
                <a:cxn ang="0">
                  <a:pos x="66" y="81"/>
                </a:cxn>
              </a:cxnLst>
              <a:rect l="0" t="0" r="r" b="b"/>
              <a:pathLst>
                <a:path w="112" h="112">
                  <a:moveTo>
                    <a:pt x="66" y="5"/>
                  </a:moveTo>
                  <a:lnTo>
                    <a:pt x="66" y="5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5" y="20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56"/>
                  </a:lnTo>
                  <a:lnTo>
                    <a:pt x="25" y="56"/>
                  </a:lnTo>
                  <a:lnTo>
                    <a:pt x="25" y="6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0" y="9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35" y="96"/>
                  </a:lnTo>
                  <a:lnTo>
                    <a:pt x="81" y="96"/>
                  </a:lnTo>
                  <a:lnTo>
                    <a:pt x="81" y="96"/>
                  </a:lnTo>
                  <a:lnTo>
                    <a:pt x="81" y="96"/>
                  </a:lnTo>
                  <a:lnTo>
                    <a:pt x="8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91" y="112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6"/>
                  </a:lnTo>
                  <a:lnTo>
                    <a:pt x="107" y="81"/>
                  </a:lnTo>
                  <a:lnTo>
                    <a:pt x="102" y="81"/>
                  </a:lnTo>
                  <a:lnTo>
                    <a:pt x="102" y="66"/>
                  </a:lnTo>
                  <a:lnTo>
                    <a:pt x="112" y="66"/>
                  </a:lnTo>
                  <a:lnTo>
                    <a:pt x="112" y="56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102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107" y="20"/>
                  </a:lnTo>
                  <a:lnTo>
                    <a:pt x="107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close/>
                  <a:moveTo>
                    <a:pt x="25" y="25"/>
                  </a:moveTo>
                  <a:lnTo>
                    <a:pt x="25" y="25"/>
                  </a:lnTo>
                  <a:lnTo>
                    <a:pt x="25" y="3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0" y="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close/>
                  <a:moveTo>
                    <a:pt x="15" y="56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0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close/>
                  <a:moveTo>
                    <a:pt x="61" y="56"/>
                  </a:moveTo>
                  <a:lnTo>
                    <a:pt x="56" y="56"/>
                  </a:lnTo>
                  <a:lnTo>
                    <a:pt x="56" y="40"/>
                  </a:lnTo>
                  <a:lnTo>
                    <a:pt x="66" y="40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close/>
                  <a:moveTo>
                    <a:pt x="76" y="56"/>
                  </a:moveTo>
                  <a:lnTo>
                    <a:pt x="76" y="56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0"/>
                  </a:lnTo>
                  <a:lnTo>
                    <a:pt x="86" y="40"/>
                  </a:lnTo>
                  <a:lnTo>
                    <a:pt x="86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close/>
                  <a:moveTo>
                    <a:pt x="51" y="76"/>
                  </a:moveTo>
                  <a:lnTo>
                    <a:pt x="51" y="76"/>
                  </a:lnTo>
                  <a:lnTo>
                    <a:pt x="5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close/>
                  <a:moveTo>
                    <a:pt x="66" y="81"/>
                  </a:moveTo>
                  <a:lnTo>
                    <a:pt x="66" y="81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6"/>
                  </a:lnTo>
                  <a:lnTo>
                    <a:pt x="86" y="66"/>
                  </a:lnTo>
                  <a:lnTo>
                    <a:pt x="8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7" name="Freeform 37"/>
            <p:cNvSpPr>
              <a:spLocks noEditPoints="1"/>
            </p:cNvSpPr>
            <p:nvPr/>
          </p:nvSpPr>
          <p:spPr bwMode="auto">
            <a:xfrm>
              <a:off x="4095" y="1644"/>
              <a:ext cx="112" cy="112"/>
            </a:xfrm>
            <a:custGeom>
              <a:avLst/>
              <a:gdLst/>
              <a:ahLst/>
              <a:cxnLst>
                <a:cxn ang="0">
                  <a:pos x="46" y="35"/>
                </a:cxn>
                <a:cxn ang="0">
                  <a:pos x="10" y="106"/>
                </a:cxn>
                <a:cxn ang="0">
                  <a:pos x="25" y="45"/>
                </a:cxn>
                <a:cxn ang="0">
                  <a:pos x="36" y="50"/>
                </a:cxn>
                <a:cxn ang="0">
                  <a:pos x="41" y="61"/>
                </a:cxn>
                <a:cxn ang="0">
                  <a:pos x="30" y="71"/>
                </a:cxn>
                <a:cxn ang="0">
                  <a:pos x="46" y="76"/>
                </a:cxn>
                <a:cxn ang="0">
                  <a:pos x="30" y="86"/>
                </a:cxn>
                <a:cxn ang="0">
                  <a:pos x="46" y="101"/>
                </a:cxn>
                <a:cxn ang="0">
                  <a:pos x="61" y="86"/>
                </a:cxn>
                <a:cxn ang="0">
                  <a:pos x="81" y="76"/>
                </a:cxn>
                <a:cxn ang="0">
                  <a:pos x="61" y="71"/>
                </a:cxn>
                <a:cxn ang="0">
                  <a:pos x="81" y="61"/>
                </a:cxn>
                <a:cxn ang="0">
                  <a:pos x="71" y="61"/>
                </a:cxn>
                <a:cxn ang="0">
                  <a:pos x="76" y="50"/>
                </a:cxn>
                <a:cxn ang="0">
                  <a:pos x="76" y="50"/>
                </a:cxn>
                <a:cxn ang="0">
                  <a:pos x="86" y="45"/>
                </a:cxn>
                <a:cxn ang="0">
                  <a:pos x="86" y="91"/>
                </a:cxn>
                <a:cxn ang="0">
                  <a:pos x="76" y="96"/>
                </a:cxn>
                <a:cxn ang="0">
                  <a:pos x="71" y="96"/>
                </a:cxn>
                <a:cxn ang="0">
                  <a:pos x="76" y="112"/>
                </a:cxn>
                <a:cxn ang="0">
                  <a:pos x="97" y="106"/>
                </a:cxn>
                <a:cxn ang="0">
                  <a:pos x="102" y="96"/>
                </a:cxn>
                <a:cxn ang="0">
                  <a:pos x="61" y="35"/>
                </a:cxn>
                <a:cxn ang="0">
                  <a:pos x="112" y="25"/>
                </a:cxn>
                <a:cxn ang="0">
                  <a:pos x="61" y="10"/>
                </a:cxn>
                <a:cxn ang="0">
                  <a:pos x="66" y="5"/>
                </a:cxn>
                <a:cxn ang="0">
                  <a:pos x="66" y="0"/>
                </a:cxn>
                <a:cxn ang="0">
                  <a:pos x="46" y="10"/>
                </a:cxn>
                <a:cxn ang="0">
                  <a:pos x="0" y="25"/>
                </a:cxn>
                <a:cxn ang="0">
                  <a:pos x="46" y="25"/>
                </a:cxn>
                <a:cxn ang="0">
                  <a:pos x="56" y="56"/>
                </a:cxn>
                <a:cxn ang="0">
                  <a:pos x="51" y="45"/>
                </a:cxn>
                <a:cxn ang="0">
                  <a:pos x="46" y="45"/>
                </a:cxn>
                <a:cxn ang="0">
                  <a:pos x="61" y="45"/>
                </a:cxn>
                <a:cxn ang="0">
                  <a:pos x="46" y="61"/>
                </a:cxn>
                <a:cxn ang="0">
                  <a:pos x="56" y="56"/>
                </a:cxn>
              </a:cxnLst>
              <a:rect l="0" t="0" r="r" b="b"/>
              <a:pathLst>
                <a:path w="112" h="112">
                  <a:moveTo>
                    <a:pt x="46" y="25"/>
                  </a:moveTo>
                  <a:lnTo>
                    <a:pt x="46" y="35"/>
                  </a:lnTo>
                  <a:lnTo>
                    <a:pt x="10" y="35"/>
                  </a:lnTo>
                  <a:lnTo>
                    <a:pt x="10" y="106"/>
                  </a:lnTo>
                  <a:lnTo>
                    <a:pt x="25" y="106"/>
                  </a:lnTo>
                  <a:lnTo>
                    <a:pt x="25" y="45"/>
                  </a:lnTo>
                  <a:lnTo>
                    <a:pt x="46" y="45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41" y="61"/>
                  </a:lnTo>
                  <a:lnTo>
                    <a:pt x="30" y="61"/>
                  </a:lnTo>
                  <a:lnTo>
                    <a:pt x="30" y="71"/>
                  </a:lnTo>
                  <a:lnTo>
                    <a:pt x="46" y="71"/>
                  </a:lnTo>
                  <a:lnTo>
                    <a:pt x="46" y="76"/>
                  </a:lnTo>
                  <a:lnTo>
                    <a:pt x="30" y="76"/>
                  </a:lnTo>
                  <a:lnTo>
                    <a:pt x="30" y="86"/>
                  </a:lnTo>
                  <a:lnTo>
                    <a:pt x="46" y="86"/>
                  </a:lnTo>
                  <a:lnTo>
                    <a:pt x="46" y="101"/>
                  </a:lnTo>
                  <a:lnTo>
                    <a:pt x="61" y="101"/>
                  </a:lnTo>
                  <a:lnTo>
                    <a:pt x="61" y="86"/>
                  </a:lnTo>
                  <a:lnTo>
                    <a:pt x="81" y="86"/>
                  </a:lnTo>
                  <a:lnTo>
                    <a:pt x="81" y="76"/>
                  </a:lnTo>
                  <a:lnTo>
                    <a:pt x="61" y="76"/>
                  </a:lnTo>
                  <a:lnTo>
                    <a:pt x="61" y="71"/>
                  </a:lnTo>
                  <a:lnTo>
                    <a:pt x="81" y="71"/>
                  </a:lnTo>
                  <a:lnTo>
                    <a:pt x="8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1" y="45"/>
                  </a:lnTo>
                  <a:lnTo>
                    <a:pt x="86" y="45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1" y="91"/>
                  </a:lnTo>
                  <a:lnTo>
                    <a:pt x="76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102" y="101"/>
                  </a:lnTo>
                  <a:lnTo>
                    <a:pt x="102" y="96"/>
                  </a:lnTo>
                  <a:lnTo>
                    <a:pt x="102" y="35"/>
                  </a:lnTo>
                  <a:lnTo>
                    <a:pt x="61" y="35"/>
                  </a:lnTo>
                  <a:lnTo>
                    <a:pt x="61" y="25"/>
                  </a:lnTo>
                  <a:lnTo>
                    <a:pt x="112" y="25"/>
                  </a:lnTo>
                  <a:lnTo>
                    <a:pt x="112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46" y="10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6" y="25"/>
                  </a:lnTo>
                  <a:lnTo>
                    <a:pt x="46" y="25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46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6" y="61"/>
                  </a:lnTo>
                  <a:lnTo>
                    <a:pt x="46" y="61"/>
                  </a:lnTo>
                  <a:lnTo>
                    <a:pt x="56" y="56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8" name="Freeform 38"/>
            <p:cNvSpPr>
              <a:spLocks noEditPoints="1"/>
            </p:cNvSpPr>
            <p:nvPr/>
          </p:nvSpPr>
          <p:spPr bwMode="auto">
            <a:xfrm>
              <a:off x="4217" y="1644"/>
              <a:ext cx="112" cy="112"/>
            </a:xfrm>
            <a:custGeom>
              <a:avLst/>
              <a:gdLst/>
              <a:ahLst/>
              <a:cxnLst>
                <a:cxn ang="0">
                  <a:pos x="51" y="20"/>
                </a:cxn>
                <a:cxn ang="0">
                  <a:pos x="71" y="25"/>
                </a:cxn>
                <a:cxn ang="0">
                  <a:pos x="20" y="45"/>
                </a:cxn>
                <a:cxn ang="0">
                  <a:pos x="15" y="35"/>
                </a:cxn>
                <a:cxn ang="0">
                  <a:pos x="20" y="25"/>
                </a:cxn>
                <a:cxn ang="0">
                  <a:pos x="5" y="56"/>
                </a:cxn>
                <a:cxn ang="0">
                  <a:pos x="0" y="61"/>
                </a:cxn>
                <a:cxn ang="0">
                  <a:pos x="5" y="71"/>
                </a:cxn>
                <a:cxn ang="0">
                  <a:pos x="0" y="96"/>
                </a:cxn>
                <a:cxn ang="0">
                  <a:pos x="15" y="91"/>
                </a:cxn>
                <a:cxn ang="0">
                  <a:pos x="20" y="76"/>
                </a:cxn>
                <a:cxn ang="0">
                  <a:pos x="10" y="106"/>
                </a:cxn>
                <a:cxn ang="0">
                  <a:pos x="26" y="112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51" y="101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6" y="106"/>
                </a:cxn>
                <a:cxn ang="0">
                  <a:pos x="87" y="96"/>
                </a:cxn>
                <a:cxn ang="0">
                  <a:pos x="102" y="112"/>
                </a:cxn>
                <a:cxn ang="0">
                  <a:pos x="112" y="86"/>
                </a:cxn>
                <a:cxn ang="0">
                  <a:pos x="97" y="91"/>
                </a:cxn>
                <a:cxn ang="0">
                  <a:pos x="97" y="81"/>
                </a:cxn>
                <a:cxn ang="0">
                  <a:pos x="107" y="50"/>
                </a:cxn>
                <a:cxn ang="0">
                  <a:pos x="107" y="50"/>
                </a:cxn>
                <a:cxn ang="0">
                  <a:pos x="92" y="45"/>
                </a:cxn>
                <a:cxn ang="0">
                  <a:pos x="87" y="66"/>
                </a:cxn>
                <a:cxn ang="0">
                  <a:pos x="107" y="40"/>
                </a:cxn>
                <a:cxn ang="0">
                  <a:pos x="102" y="30"/>
                </a:cxn>
                <a:cxn ang="0">
                  <a:pos x="102" y="20"/>
                </a:cxn>
                <a:cxn ang="0">
                  <a:pos x="76" y="5"/>
                </a:cxn>
                <a:cxn ang="0">
                  <a:pos x="76" y="0"/>
                </a:cxn>
                <a:cxn ang="0">
                  <a:pos x="81" y="0"/>
                </a:cxn>
                <a:cxn ang="0">
                  <a:pos x="51" y="5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" y="5"/>
                </a:cxn>
                <a:cxn ang="0">
                  <a:pos x="36" y="25"/>
                </a:cxn>
                <a:cxn ang="0">
                  <a:pos x="56" y="61"/>
                </a:cxn>
                <a:cxn ang="0">
                  <a:pos x="56" y="50"/>
                </a:cxn>
                <a:cxn ang="0">
                  <a:pos x="81" y="86"/>
                </a:cxn>
                <a:cxn ang="0">
                  <a:pos x="66" y="91"/>
                </a:cxn>
                <a:cxn ang="0">
                  <a:pos x="71" y="61"/>
                </a:cxn>
                <a:cxn ang="0">
                  <a:pos x="71" y="50"/>
                </a:cxn>
                <a:cxn ang="0">
                  <a:pos x="81" y="86"/>
                </a:cxn>
                <a:cxn ang="0">
                  <a:pos x="61" y="76"/>
                </a:cxn>
                <a:cxn ang="0">
                  <a:pos x="61" y="71"/>
                </a:cxn>
                <a:cxn ang="0">
                  <a:pos x="56" y="91"/>
                </a:cxn>
                <a:cxn ang="0">
                  <a:pos x="56" y="81"/>
                </a:cxn>
                <a:cxn ang="0">
                  <a:pos x="87" y="25"/>
                </a:cxn>
                <a:cxn ang="0">
                  <a:pos x="76" y="20"/>
                </a:cxn>
                <a:cxn ang="0">
                  <a:pos x="92" y="25"/>
                </a:cxn>
                <a:cxn ang="0">
                  <a:pos x="92" y="25"/>
                </a:cxn>
                <a:cxn ang="0">
                  <a:pos x="87" y="30"/>
                </a:cxn>
                <a:cxn ang="0">
                  <a:pos x="87" y="25"/>
                </a:cxn>
              </a:cxnLst>
              <a:rect l="0" t="0" r="r" b="b"/>
              <a:pathLst>
                <a:path w="112" h="112">
                  <a:moveTo>
                    <a:pt x="36" y="25"/>
                  </a:moveTo>
                  <a:lnTo>
                    <a:pt x="51" y="25"/>
                  </a:lnTo>
                  <a:lnTo>
                    <a:pt x="51" y="20"/>
                  </a:lnTo>
                  <a:lnTo>
                    <a:pt x="61" y="20"/>
                  </a:lnTo>
                  <a:lnTo>
                    <a:pt x="61" y="25"/>
                  </a:lnTo>
                  <a:lnTo>
                    <a:pt x="71" y="25"/>
                  </a:lnTo>
                  <a:lnTo>
                    <a:pt x="71" y="30"/>
                  </a:lnTo>
                  <a:lnTo>
                    <a:pt x="20" y="30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5" y="25"/>
                  </a:lnTo>
                  <a:lnTo>
                    <a:pt x="5" y="56"/>
                  </a:lnTo>
                  <a:lnTo>
                    <a:pt x="20" y="56"/>
                  </a:lnTo>
                  <a:lnTo>
                    <a:pt x="20" y="61"/>
                  </a:lnTo>
                  <a:lnTo>
                    <a:pt x="0" y="61"/>
                  </a:lnTo>
                  <a:lnTo>
                    <a:pt x="0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8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5" y="9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91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31" y="96"/>
                  </a:lnTo>
                  <a:lnTo>
                    <a:pt x="36" y="76"/>
                  </a:lnTo>
                  <a:lnTo>
                    <a:pt x="36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36" y="40"/>
                  </a:lnTo>
                  <a:lnTo>
                    <a:pt x="36" y="106"/>
                  </a:lnTo>
                  <a:lnTo>
                    <a:pt x="51" y="106"/>
                  </a:lnTo>
                  <a:lnTo>
                    <a:pt x="51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97" y="106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12" y="106"/>
                  </a:lnTo>
                  <a:lnTo>
                    <a:pt x="112" y="86"/>
                  </a:lnTo>
                  <a:lnTo>
                    <a:pt x="112" y="86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45"/>
                  </a:lnTo>
                  <a:lnTo>
                    <a:pt x="87" y="40"/>
                  </a:lnTo>
                  <a:lnTo>
                    <a:pt x="107" y="40"/>
                  </a:lnTo>
                  <a:lnTo>
                    <a:pt x="107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2" y="20"/>
                  </a:lnTo>
                  <a:lnTo>
                    <a:pt x="107" y="20"/>
                  </a:lnTo>
                  <a:lnTo>
                    <a:pt x="107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61" y="0"/>
                  </a:lnTo>
                  <a:lnTo>
                    <a:pt x="6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36" y="0"/>
                  </a:lnTo>
                  <a:lnTo>
                    <a:pt x="36" y="5"/>
                  </a:lnTo>
                  <a:lnTo>
                    <a:pt x="5" y="5"/>
                  </a:lnTo>
                  <a:lnTo>
                    <a:pt x="5" y="20"/>
                  </a:lnTo>
                  <a:lnTo>
                    <a:pt x="36" y="20"/>
                  </a:lnTo>
                  <a:lnTo>
                    <a:pt x="36" y="25"/>
                  </a:lnTo>
                  <a:lnTo>
                    <a:pt x="36" y="25"/>
                  </a:lnTo>
                  <a:close/>
                  <a:moveTo>
                    <a:pt x="56" y="50"/>
                  </a:moveTo>
                  <a:lnTo>
                    <a:pt x="56" y="61"/>
                  </a:lnTo>
                  <a:lnTo>
                    <a:pt x="51" y="61"/>
                  </a:lnTo>
                  <a:lnTo>
                    <a:pt x="51" y="50"/>
                  </a:lnTo>
                  <a:lnTo>
                    <a:pt x="56" y="50"/>
                  </a:lnTo>
                  <a:lnTo>
                    <a:pt x="56" y="50"/>
                  </a:lnTo>
                  <a:close/>
                  <a:moveTo>
                    <a:pt x="81" y="86"/>
                  </a:moveTo>
                  <a:lnTo>
                    <a:pt x="81" y="86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66" y="91"/>
                  </a:lnTo>
                  <a:lnTo>
                    <a:pt x="66" y="81"/>
                  </a:lnTo>
                  <a:lnTo>
                    <a:pt x="71" y="81"/>
                  </a:lnTo>
                  <a:lnTo>
                    <a:pt x="71" y="61"/>
                  </a:lnTo>
                  <a:lnTo>
                    <a:pt x="66" y="61"/>
                  </a:lnTo>
                  <a:lnTo>
                    <a:pt x="66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close/>
                  <a:moveTo>
                    <a:pt x="61" y="71"/>
                  </a:moveTo>
                  <a:lnTo>
                    <a:pt x="61" y="76"/>
                  </a:lnTo>
                  <a:lnTo>
                    <a:pt x="51" y="76"/>
                  </a:lnTo>
                  <a:lnTo>
                    <a:pt x="51" y="71"/>
                  </a:lnTo>
                  <a:lnTo>
                    <a:pt x="61" y="71"/>
                  </a:lnTo>
                  <a:lnTo>
                    <a:pt x="61" y="71"/>
                  </a:lnTo>
                  <a:close/>
                  <a:moveTo>
                    <a:pt x="56" y="81"/>
                  </a:moveTo>
                  <a:lnTo>
                    <a:pt x="56" y="91"/>
                  </a:lnTo>
                  <a:lnTo>
                    <a:pt x="51" y="91"/>
                  </a:lnTo>
                  <a:lnTo>
                    <a:pt x="51" y="81"/>
                  </a:lnTo>
                  <a:lnTo>
                    <a:pt x="56" y="81"/>
                  </a:lnTo>
                  <a:lnTo>
                    <a:pt x="56" y="81"/>
                  </a:lnTo>
                  <a:close/>
                  <a:moveTo>
                    <a:pt x="87" y="25"/>
                  </a:moveTo>
                  <a:lnTo>
                    <a:pt x="87" y="25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97" y="20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7" y="30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7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79" name="Freeform 39"/>
            <p:cNvSpPr>
              <a:spLocks noEditPoints="1"/>
            </p:cNvSpPr>
            <p:nvPr/>
          </p:nvSpPr>
          <p:spPr bwMode="auto">
            <a:xfrm>
              <a:off x="4339" y="1644"/>
              <a:ext cx="112" cy="112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31" y="15"/>
                </a:cxn>
                <a:cxn ang="0">
                  <a:pos x="31" y="0"/>
                </a:cxn>
                <a:cxn ang="0">
                  <a:pos x="15" y="5"/>
                </a:cxn>
                <a:cxn ang="0">
                  <a:pos x="15" y="15"/>
                </a:cxn>
                <a:cxn ang="0">
                  <a:pos x="46" y="96"/>
                </a:cxn>
                <a:cxn ang="0">
                  <a:pos x="26" y="40"/>
                </a:cxn>
                <a:cxn ang="0">
                  <a:pos x="46" y="30"/>
                </a:cxn>
                <a:cxn ang="0">
                  <a:pos x="41" y="35"/>
                </a:cxn>
                <a:cxn ang="0">
                  <a:pos x="51" y="40"/>
                </a:cxn>
                <a:cxn ang="0">
                  <a:pos x="107" y="25"/>
                </a:cxn>
                <a:cxn ang="0">
                  <a:pos x="66" y="10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56" y="0"/>
                </a:cxn>
                <a:cxn ang="0">
                  <a:pos x="56" y="5"/>
                </a:cxn>
                <a:cxn ang="0">
                  <a:pos x="46" y="25"/>
                </a:cxn>
                <a:cxn ang="0">
                  <a:pos x="0" y="15"/>
                </a:cxn>
                <a:cxn ang="0">
                  <a:pos x="10" y="30"/>
                </a:cxn>
                <a:cxn ang="0">
                  <a:pos x="10" y="56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10" y="112"/>
                </a:cxn>
                <a:cxn ang="0">
                  <a:pos x="21" y="81"/>
                </a:cxn>
                <a:cxn ang="0">
                  <a:pos x="31" y="56"/>
                </a:cxn>
                <a:cxn ang="0">
                  <a:pos x="31" y="91"/>
                </a:cxn>
                <a:cxn ang="0">
                  <a:pos x="21" y="91"/>
                </a:cxn>
                <a:cxn ang="0">
                  <a:pos x="26" y="106"/>
                </a:cxn>
                <a:cxn ang="0">
                  <a:pos x="36" y="106"/>
                </a:cxn>
                <a:cxn ang="0">
                  <a:pos x="46" y="101"/>
                </a:cxn>
                <a:cxn ang="0">
                  <a:pos x="56" y="112"/>
                </a:cxn>
                <a:cxn ang="0">
                  <a:pos x="82" y="86"/>
                </a:cxn>
                <a:cxn ang="0">
                  <a:pos x="92" y="96"/>
                </a:cxn>
                <a:cxn ang="0">
                  <a:pos x="102" y="112"/>
                </a:cxn>
                <a:cxn ang="0">
                  <a:pos x="112" y="96"/>
                </a:cxn>
                <a:cxn ang="0">
                  <a:pos x="87" y="76"/>
                </a:cxn>
                <a:cxn ang="0">
                  <a:pos x="112" y="61"/>
                </a:cxn>
                <a:cxn ang="0">
                  <a:pos x="87" y="45"/>
                </a:cxn>
                <a:cxn ang="0">
                  <a:pos x="102" y="35"/>
                </a:cxn>
                <a:cxn ang="0">
                  <a:pos x="77" y="35"/>
                </a:cxn>
                <a:cxn ang="0">
                  <a:pos x="77" y="30"/>
                </a:cxn>
                <a:cxn ang="0">
                  <a:pos x="61" y="25"/>
                </a:cxn>
                <a:cxn ang="0">
                  <a:pos x="56" y="40"/>
                </a:cxn>
                <a:cxn ang="0">
                  <a:pos x="46" y="56"/>
                </a:cxn>
                <a:cxn ang="0">
                  <a:pos x="51" y="56"/>
                </a:cxn>
                <a:cxn ang="0">
                  <a:pos x="61" y="61"/>
                </a:cxn>
                <a:cxn ang="0">
                  <a:pos x="71" y="45"/>
                </a:cxn>
                <a:cxn ang="0">
                  <a:pos x="51" y="61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46" y="96"/>
                </a:cxn>
                <a:cxn ang="0">
                  <a:pos x="46" y="96"/>
                </a:cxn>
              </a:cxnLst>
              <a:rect l="0" t="0" r="r" b="b"/>
              <a:pathLst>
                <a:path w="112" h="112">
                  <a:moveTo>
                    <a:pt x="15" y="15"/>
                  </a:moveTo>
                  <a:lnTo>
                    <a:pt x="15" y="15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46" y="96"/>
                  </a:moveTo>
                  <a:lnTo>
                    <a:pt x="46" y="40"/>
                  </a:lnTo>
                  <a:lnTo>
                    <a:pt x="26" y="40"/>
                  </a:lnTo>
                  <a:lnTo>
                    <a:pt x="26" y="30"/>
                  </a:lnTo>
                  <a:lnTo>
                    <a:pt x="46" y="30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61" y="25"/>
                  </a:lnTo>
                  <a:lnTo>
                    <a:pt x="107" y="25"/>
                  </a:lnTo>
                  <a:lnTo>
                    <a:pt x="107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46" y="25"/>
                  </a:lnTo>
                  <a:lnTo>
                    <a:pt x="46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8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21" y="81"/>
                  </a:lnTo>
                  <a:lnTo>
                    <a:pt x="26" y="56"/>
                  </a:lnTo>
                  <a:lnTo>
                    <a:pt x="31" y="56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36" y="106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71" y="9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92" y="96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97" y="86"/>
                  </a:lnTo>
                  <a:lnTo>
                    <a:pt x="87" y="76"/>
                  </a:lnTo>
                  <a:lnTo>
                    <a:pt x="112" y="76"/>
                  </a:lnTo>
                  <a:lnTo>
                    <a:pt x="112" y="61"/>
                  </a:lnTo>
                  <a:lnTo>
                    <a:pt x="87" y="61"/>
                  </a:lnTo>
                  <a:lnTo>
                    <a:pt x="87" y="45"/>
                  </a:lnTo>
                  <a:lnTo>
                    <a:pt x="102" y="45"/>
                  </a:lnTo>
                  <a:lnTo>
                    <a:pt x="102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56" y="40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6" y="45"/>
                  </a:lnTo>
                  <a:lnTo>
                    <a:pt x="71" y="45"/>
                  </a:lnTo>
                  <a:lnTo>
                    <a:pt x="71" y="61"/>
                  </a:lnTo>
                  <a:lnTo>
                    <a:pt x="51" y="61"/>
                  </a:lnTo>
                  <a:lnTo>
                    <a:pt x="5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1" y="86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6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0" name="Freeform 40"/>
            <p:cNvSpPr>
              <a:spLocks noEditPoints="1"/>
            </p:cNvSpPr>
            <p:nvPr/>
          </p:nvSpPr>
          <p:spPr bwMode="auto">
            <a:xfrm>
              <a:off x="4477" y="1644"/>
              <a:ext cx="81" cy="112"/>
            </a:xfrm>
            <a:custGeom>
              <a:avLst/>
              <a:gdLst/>
              <a:ahLst/>
              <a:cxnLst>
                <a:cxn ang="0">
                  <a:pos x="15" y="112"/>
                </a:cxn>
                <a:cxn ang="0">
                  <a:pos x="15" y="101"/>
                </a:cxn>
                <a:cxn ang="0">
                  <a:pos x="66" y="101"/>
                </a:cxn>
                <a:cxn ang="0">
                  <a:pos x="66" y="112"/>
                </a:cxn>
                <a:cxn ang="0">
                  <a:pos x="81" y="112"/>
                </a:cxn>
                <a:cxn ang="0">
                  <a:pos x="81" y="15"/>
                </a:cxn>
                <a:cxn ang="0">
                  <a:pos x="40" y="15"/>
                </a:cxn>
                <a:cxn ang="0">
                  <a:pos x="40" y="15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15"/>
                </a:cxn>
                <a:cxn ang="0">
                  <a:pos x="0" y="1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5" y="112"/>
                </a:cxn>
                <a:cxn ang="0">
                  <a:pos x="15" y="112"/>
                </a:cxn>
                <a:cxn ang="0">
                  <a:pos x="61" y="30"/>
                </a:cxn>
                <a:cxn ang="0">
                  <a:pos x="61" y="40"/>
                </a:cxn>
                <a:cxn ang="0">
                  <a:pos x="15" y="40"/>
                </a:cxn>
                <a:cxn ang="0">
                  <a:pos x="15" y="30"/>
                </a:cxn>
                <a:cxn ang="0">
                  <a:pos x="61" y="30"/>
                </a:cxn>
                <a:cxn ang="0">
                  <a:pos x="61" y="30"/>
                </a:cxn>
                <a:cxn ang="0">
                  <a:pos x="66" y="66"/>
                </a:cxn>
                <a:cxn ang="0">
                  <a:pos x="15" y="66"/>
                </a:cxn>
                <a:cxn ang="0">
                  <a:pos x="15" y="56"/>
                </a:cxn>
                <a:cxn ang="0">
                  <a:pos x="66" y="56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66" y="76"/>
                </a:cxn>
                <a:cxn ang="0">
                  <a:pos x="66" y="91"/>
                </a:cxn>
                <a:cxn ang="0">
                  <a:pos x="15" y="91"/>
                </a:cxn>
                <a:cxn ang="0">
                  <a:pos x="15" y="76"/>
                </a:cxn>
                <a:cxn ang="0">
                  <a:pos x="66" y="76"/>
                </a:cxn>
                <a:cxn ang="0">
                  <a:pos x="66" y="76"/>
                </a:cxn>
              </a:cxnLst>
              <a:rect l="0" t="0" r="r" b="b"/>
              <a:pathLst>
                <a:path w="81" h="112">
                  <a:moveTo>
                    <a:pt x="15" y="112"/>
                  </a:moveTo>
                  <a:lnTo>
                    <a:pt x="15" y="101"/>
                  </a:lnTo>
                  <a:lnTo>
                    <a:pt x="66" y="101"/>
                  </a:lnTo>
                  <a:lnTo>
                    <a:pt x="66" y="112"/>
                  </a:lnTo>
                  <a:lnTo>
                    <a:pt x="81" y="112"/>
                  </a:lnTo>
                  <a:lnTo>
                    <a:pt x="81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15"/>
                  </a:lnTo>
                  <a:lnTo>
                    <a:pt x="0" y="1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5" y="112"/>
                  </a:lnTo>
                  <a:lnTo>
                    <a:pt x="15" y="112"/>
                  </a:lnTo>
                  <a:close/>
                  <a:moveTo>
                    <a:pt x="61" y="30"/>
                  </a:moveTo>
                  <a:lnTo>
                    <a:pt x="61" y="40"/>
                  </a:lnTo>
                  <a:lnTo>
                    <a:pt x="15" y="40"/>
                  </a:lnTo>
                  <a:lnTo>
                    <a:pt x="15" y="30"/>
                  </a:lnTo>
                  <a:lnTo>
                    <a:pt x="61" y="30"/>
                  </a:lnTo>
                  <a:lnTo>
                    <a:pt x="61" y="30"/>
                  </a:lnTo>
                  <a:close/>
                  <a:moveTo>
                    <a:pt x="66" y="66"/>
                  </a:moveTo>
                  <a:lnTo>
                    <a:pt x="15" y="66"/>
                  </a:lnTo>
                  <a:lnTo>
                    <a:pt x="15" y="56"/>
                  </a:lnTo>
                  <a:lnTo>
                    <a:pt x="66" y="56"/>
                  </a:ln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6" y="76"/>
                  </a:moveTo>
                  <a:lnTo>
                    <a:pt x="66" y="91"/>
                  </a:lnTo>
                  <a:lnTo>
                    <a:pt x="15" y="91"/>
                  </a:lnTo>
                  <a:lnTo>
                    <a:pt x="15" y="76"/>
                  </a:lnTo>
                  <a:lnTo>
                    <a:pt x="66" y="76"/>
                  </a:lnTo>
                  <a:lnTo>
                    <a:pt x="66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1" name="Freeform 41"/>
            <p:cNvSpPr>
              <a:spLocks noEditPoints="1"/>
            </p:cNvSpPr>
            <p:nvPr/>
          </p:nvSpPr>
          <p:spPr bwMode="auto">
            <a:xfrm>
              <a:off x="4583" y="1644"/>
              <a:ext cx="112" cy="106"/>
            </a:xfrm>
            <a:custGeom>
              <a:avLst/>
              <a:gdLst/>
              <a:ahLst/>
              <a:cxnLst>
                <a:cxn ang="0">
                  <a:pos x="82" y="5"/>
                </a:cxn>
                <a:cxn ang="0">
                  <a:pos x="82" y="5"/>
                </a:cxn>
                <a:cxn ang="0">
                  <a:pos x="62" y="0"/>
                </a:cxn>
                <a:cxn ang="0">
                  <a:pos x="56" y="20"/>
                </a:cxn>
                <a:cxn ang="0">
                  <a:pos x="36" y="35"/>
                </a:cxn>
                <a:cxn ang="0">
                  <a:pos x="41" y="50"/>
                </a:cxn>
                <a:cxn ang="0">
                  <a:pos x="92" y="50"/>
                </a:cxn>
                <a:cxn ang="0">
                  <a:pos x="97" y="56"/>
                </a:cxn>
                <a:cxn ang="0">
                  <a:pos x="107" y="50"/>
                </a:cxn>
                <a:cxn ang="0">
                  <a:pos x="112" y="45"/>
                </a:cxn>
                <a:cxn ang="0">
                  <a:pos x="92" y="15"/>
                </a:cxn>
                <a:cxn ang="0">
                  <a:pos x="77" y="25"/>
                </a:cxn>
                <a:cxn ang="0">
                  <a:pos x="62" y="35"/>
                </a:cxn>
                <a:cxn ang="0">
                  <a:pos x="82" y="5"/>
                </a:cxn>
                <a:cxn ang="0">
                  <a:pos x="82" y="5"/>
                </a:cxn>
                <a:cxn ang="0">
                  <a:pos x="41" y="15"/>
                </a:cxn>
                <a:cxn ang="0">
                  <a:pos x="26" y="0"/>
                </a:cxn>
                <a:cxn ang="0">
                  <a:pos x="11" y="10"/>
                </a:cxn>
                <a:cxn ang="0">
                  <a:pos x="16" y="15"/>
                </a:cxn>
                <a:cxn ang="0">
                  <a:pos x="31" y="30"/>
                </a:cxn>
                <a:cxn ang="0">
                  <a:pos x="41" y="15"/>
                </a:cxn>
                <a:cxn ang="0">
                  <a:pos x="31" y="40"/>
                </a:cxn>
                <a:cxn ang="0">
                  <a:pos x="11" y="25"/>
                </a:cxn>
                <a:cxn ang="0">
                  <a:pos x="0" y="40"/>
                </a:cxn>
                <a:cxn ang="0">
                  <a:pos x="21" y="56"/>
                </a:cxn>
                <a:cxn ang="0">
                  <a:pos x="31" y="40"/>
                </a:cxn>
                <a:cxn ang="0">
                  <a:pos x="31" y="40"/>
                </a:cxn>
                <a:cxn ang="0">
                  <a:pos x="16" y="106"/>
                </a:cxn>
                <a:cxn ang="0">
                  <a:pos x="21" y="106"/>
                </a:cxn>
                <a:cxn ang="0">
                  <a:pos x="31" y="66"/>
                </a:cxn>
                <a:cxn ang="0">
                  <a:pos x="26" y="61"/>
                </a:cxn>
                <a:cxn ang="0">
                  <a:pos x="21" y="56"/>
                </a:cxn>
                <a:cxn ang="0">
                  <a:pos x="6" y="96"/>
                </a:cxn>
                <a:cxn ang="0">
                  <a:pos x="16" y="106"/>
                </a:cxn>
                <a:cxn ang="0">
                  <a:pos x="56" y="101"/>
                </a:cxn>
                <a:cxn ang="0">
                  <a:pos x="87" y="106"/>
                </a:cxn>
                <a:cxn ang="0">
                  <a:pos x="102" y="56"/>
                </a:cxn>
                <a:cxn ang="0">
                  <a:pos x="41" y="106"/>
                </a:cxn>
                <a:cxn ang="0">
                  <a:pos x="56" y="101"/>
                </a:cxn>
                <a:cxn ang="0">
                  <a:pos x="87" y="71"/>
                </a:cxn>
                <a:cxn ang="0">
                  <a:pos x="56" y="91"/>
                </a:cxn>
                <a:cxn ang="0">
                  <a:pos x="87" y="71"/>
                </a:cxn>
              </a:cxnLst>
              <a:rect l="0" t="0" r="r" b="b"/>
              <a:pathLst>
                <a:path w="112" h="106">
                  <a:moveTo>
                    <a:pt x="82" y="5"/>
                  </a:move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30"/>
                  </a:lnTo>
                  <a:lnTo>
                    <a:pt x="36" y="35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77" y="50"/>
                  </a:lnTo>
                  <a:lnTo>
                    <a:pt x="92" y="50"/>
                  </a:lnTo>
                  <a:lnTo>
                    <a:pt x="97" y="56"/>
                  </a:lnTo>
                  <a:lnTo>
                    <a:pt x="97" y="56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87" y="35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close/>
                  <a:moveTo>
                    <a:pt x="41" y="15"/>
                  </a:moveTo>
                  <a:lnTo>
                    <a:pt x="41" y="15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close/>
                  <a:moveTo>
                    <a:pt x="31" y="40"/>
                  </a:moveTo>
                  <a:lnTo>
                    <a:pt x="31" y="40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close/>
                  <a:moveTo>
                    <a:pt x="16" y="106"/>
                  </a:moveTo>
                  <a:lnTo>
                    <a:pt x="16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6" y="106"/>
                  </a:lnTo>
                  <a:close/>
                  <a:moveTo>
                    <a:pt x="56" y="101"/>
                  </a:moveTo>
                  <a:lnTo>
                    <a:pt x="87" y="101"/>
                  </a:lnTo>
                  <a:lnTo>
                    <a:pt x="87" y="106"/>
                  </a:lnTo>
                  <a:lnTo>
                    <a:pt x="102" y="106"/>
                  </a:lnTo>
                  <a:lnTo>
                    <a:pt x="102" y="56"/>
                  </a:lnTo>
                  <a:lnTo>
                    <a:pt x="41" y="56"/>
                  </a:lnTo>
                  <a:lnTo>
                    <a:pt x="41" y="106"/>
                  </a:lnTo>
                  <a:lnTo>
                    <a:pt x="56" y="106"/>
                  </a:lnTo>
                  <a:lnTo>
                    <a:pt x="56" y="101"/>
                  </a:lnTo>
                  <a:lnTo>
                    <a:pt x="56" y="101"/>
                  </a:lnTo>
                  <a:close/>
                  <a:moveTo>
                    <a:pt x="87" y="71"/>
                  </a:moveTo>
                  <a:lnTo>
                    <a:pt x="87" y="91"/>
                  </a:lnTo>
                  <a:lnTo>
                    <a:pt x="56" y="91"/>
                  </a:lnTo>
                  <a:lnTo>
                    <a:pt x="56" y="71"/>
                  </a:lnTo>
                  <a:lnTo>
                    <a:pt x="87" y="71"/>
                  </a:lnTo>
                  <a:lnTo>
                    <a:pt x="87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2" name="Freeform 42"/>
            <p:cNvSpPr>
              <a:spLocks noEditPoints="1"/>
            </p:cNvSpPr>
            <p:nvPr/>
          </p:nvSpPr>
          <p:spPr bwMode="auto">
            <a:xfrm>
              <a:off x="4706" y="1644"/>
              <a:ext cx="101" cy="112"/>
            </a:xfrm>
            <a:custGeom>
              <a:avLst/>
              <a:gdLst/>
              <a:ahLst/>
              <a:cxnLst>
                <a:cxn ang="0">
                  <a:pos x="81" y="30"/>
                </a:cxn>
                <a:cxn ang="0">
                  <a:pos x="71" y="15"/>
                </a:cxn>
                <a:cxn ang="0">
                  <a:pos x="71" y="10"/>
                </a:cxn>
                <a:cxn ang="0">
                  <a:pos x="71" y="10"/>
                </a:cxn>
                <a:cxn ang="0">
                  <a:pos x="66" y="10"/>
                </a:cxn>
                <a:cxn ang="0">
                  <a:pos x="56" y="5"/>
                </a:cxn>
                <a:cxn ang="0">
                  <a:pos x="56" y="56"/>
                </a:cxn>
                <a:cxn ang="0">
                  <a:pos x="50" y="30"/>
                </a:cxn>
                <a:cxn ang="0">
                  <a:pos x="35" y="10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5" y="5"/>
                </a:cxn>
                <a:cxn ang="0">
                  <a:pos x="25" y="0"/>
                </a:cxn>
                <a:cxn ang="0">
                  <a:pos x="25" y="61"/>
                </a:cxn>
                <a:cxn ang="0">
                  <a:pos x="15" y="86"/>
                </a:cxn>
                <a:cxn ang="0">
                  <a:pos x="0" y="101"/>
                </a:cxn>
                <a:cxn ang="0">
                  <a:pos x="15" y="106"/>
                </a:cxn>
                <a:cxn ang="0">
                  <a:pos x="25" y="96"/>
                </a:cxn>
                <a:cxn ang="0">
                  <a:pos x="35" y="86"/>
                </a:cxn>
                <a:cxn ang="0">
                  <a:pos x="35" y="35"/>
                </a:cxn>
                <a:cxn ang="0">
                  <a:pos x="40" y="66"/>
                </a:cxn>
                <a:cxn ang="0">
                  <a:pos x="50" y="66"/>
                </a:cxn>
                <a:cxn ang="0">
                  <a:pos x="56" y="66"/>
                </a:cxn>
                <a:cxn ang="0">
                  <a:pos x="71" y="106"/>
                </a:cxn>
                <a:cxn ang="0">
                  <a:pos x="71" y="35"/>
                </a:cxn>
                <a:cxn ang="0">
                  <a:pos x="76" y="66"/>
                </a:cxn>
                <a:cxn ang="0">
                  <a:pos x="86" y="112"/>
                </a:cxn>
                <a:cxn ang="0">
                  <a:pos x="101" y="10"/>
                </a:cxn>
                <a:cxn ang="0">
                  <a:pos x="101" y="5"/>
                </a:cxn>
                <a:cxn ang="0">
                  <a:pos x="101" y="0"/>
                </a:cxn>
                <a:cxn ang="0">
                  <a:pos x="101" y="0"/>
                </a:cxn>
                <a:cxn ang="0">
                  <a:pos x="86" y="0"/>
                </a:cxn>
                <a:cxn ang="0">
                  <a:pos x="86" y="56"/>
                </a:cxn>
                <a:cxn ang="0">
                  <a:pos x="81" y="30"/>
                </a:cxn>
                <a:cxn ang="0">
                  <a:pos x="15" y="50"/>
                </a:cxn>
                <a:cxn ang="0">
                  <a:pos x="20" y="30"/>
                </a:cxn>
                <a:cxn ang="0">
                  <a:pos x="10" y="30"/>
                </a:cxn>
                <a:cxn ang="0">
                  <a:pos x="10" y="35"/>
                </a:cxn>
                <a:cxn ang="0">
                  <a:pos x="0" y="66"/>
                </a:cxn>
                <a:cxn ang="0">
                  <a:pos x="15" y="71"/>
                </a:cxn>
                <a:cxn ang="0">
                  <a:pos x="15" y="50"/>
                </a:cxn>
                <a:cxn ang="0">
                  <a:pos x="15" y="50"/>
                </a:cxn>
              </a:cxnLst>
              <a:rect l="0" t="0" r="r" b="b"/>
              <a:pathLst>
                <a:path w="101" h="112">
                  <a:moveTo>
                    <a:pt x="81" y="30"/>
                  </a:moveTo>
                  <a:lnTo>
                    <a:pt x="81" y="30"/>
                  </a:lnTo>
                  <a:lnTo>
                    <a:pt x="71" y="30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56" y="5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5" y="3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25" y="0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0" y="7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25" y="96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5" y="6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6" y="66"/>
                  </a:lnTo>
                  <a:lnTo>
                    <a:pt x="56" y="106"/>
                  </a:lnTo>
                  <a:lnTo>
                    <a:pt x="71" y="106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86" y="66"/>
                  </a:lnTo>
                  <a:lnTo>
                    <a:pt x="86" y="112"/>
                  </a:lnTo>
                  <a:lnTo>
                    <a:pt x="101" y="112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86" y="0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0"/>
                  </a:lnTo>
                  <a:close/>
                  <a:moveTo>
                    <a:pt x="15" y="50"/>
                  </a:moveTo>
                  <a:lnTo>
                    <a:pt x="15" y="5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3" name="Freeform 43"/>
            <p:cNvSpPr>
              <a:spLocks noEditPoints="1"/>
            </p:cNvSpPr>
            <p:nvPr/>
          </p:nvSpPr>
          <p:spPr bwMode="auto">
            <a:xfrm>
              <a:off x="4512" y="1964"/>
              <a:ext cx="107" cy="112"/>
            </a:xfrm>
            <a:custGeom>
              <a:avLst/>
              <a:gdLst/>
              <a:ahLst/>
              <a:cxnLst>
                <a:cxn ang="0">
                  <a:pos x="31" y="21"/>
                </a:cxn>
                <a:cxn ang="0">
                  <a:pos x="0" y="26"/>
                </a:cxn>
                <a:cxn ang="0">
                  <a:pos x="46" y="36"/>
                </a:cxn>
                <a:cxn ang="0">
                  <a:pos x="15" y="41"/>
                </a:cxn>
                <a:cxn ang="0">
                  <a:pos x="31" y="87"/>
                </a:cxn>
                <a:cxn ang="0">
                  <a:pos x="15" y="92"/>
                </a:cxn>
                <a:cxn ang="0">
                  <a:pos x="0" y="97"/>
                </a:cxn>
                <a:cxn ang="0">
                  <a:pos x="10" y="112"/>
                </a:cxn>
                <a:cxn ang="0">
                  <a:pos x="41" y="87"/>
                </a:cxn>
                <a:cxn ang="0">
                  <a:pos x="56" y="92"/>
                </a:cxn>
                <a:cxn ang="0">
                  <a:pos x="92" y="112"/>
                </a:cxn>
                <a:cxn ang="0">
                  <a:pos x="102" y="97"/>
                </a:cxn>
                <a:cxn ang="0">
                  <a:pos x="92" y="87"/>
                </a:cxn>
                <a:cxn ang="0">
                  <a:pos x="61" y="41"/>
                </a:cxn>
                <a:cxn ang="0">
                  <a:pos x="107" y="36"/>
                </a:cxn>
                <a:cxn ang="0">
                  <a:pos x="77" y="26"/>
                </a:cxn>
                <a:cxn ang="0">
                  <a:pos x="97" y="21"/>
                </a:cxn>
                <a:cxn ang="0">
                  <a:pos x="77" y="5"/>
                </a:cxn>
                <a:cxn ang="0">
                  <a:pos x="77" y="5"/>
                </a:cxn>
                <a:cxn ang="0">
                  <a:pos x="77" y="0"/>
                </a:cxn>
                <a:cxn ang="0">
                  <a:pos x="82" y="0"/>
                </a:cxn>
                <a:cxn ang="0">
                  <a:pos x="61" y="0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0"/>
                </a:cxn>
                <a:cxn ang="0">
                  <a:pos x="31" y="0"/>
                </a:cxn>
                <a:cxn ang="0">
                  <a:pos x="10" y="5"/>
                </a:cxn>
                <a:cxn ang="0">
                  <a:pos x="10" y="21"/>
                </a:cxn>
                <a:cxn ang="0">
                  <a:pos x="61" y="26"/>
                </a:cxn>
                <a:cxn ang="0">
                  <a:pos x="46" y="21"/>
                </a:cxn>
                <a:cxn ang="0">
                  <a:pos x="61" y="21"/>
                </a:cxn>
                <a:cxn ang="0">
                  <a:pos x="46" y="61"/>
                </a:cxn>
                <a:cxn ang="0">
                  <a:pos x="31" y="56"/>
                </a:cxn>
                <a:cxn ang="0">
                  <a:pos x="46" y="56"/>
                </a:cxn>
                <a:cxn ang="0">
                  <a:pos x="77" y="56"/>
                </a:cxn>
                <a:cxn ang="0">
                  <a:pos x="61" y="61"/>
                </a:cxn>
                <a:cxn ang="0">
                  <a:pos x="61" y="56"/>
                </a:cxn>
                <a:cxn ang="0">
                  <a:pos x="46" y="77"/>
                </a:cxn>
                <a:cxn ang="0">
                  <a:pos x="31" y="71"/>
                </a:cxn>
                <a:cxn ang="0">
                  <a:pos x="46" y="71"/>
                </a:cxn>
                <a:cxn ang="0">
                  <a:pos x="61" y="71"/>
                </a:cxn>
                <a:cxn ang="0">
                  <a:pos x="77" y="77"/>
                </a:cxn>
                <a:cxn ang="0">
                  <a:pos x="61" y="77"/>
                </a:cxn>
              </a:cxnLst>
              <a:rect l="0" t="0" r="r" b="b"/>
              <a:pathLst>
                <a:path w="107" h="112">
                  <a:moveTo>
                    <a:pt x="10" y="21"/>
                  </a:moveTo>
                  <a:lnTo>
                    <a:pt x="31" y="21"/>
                  </a:lnTo>
                  <a:lnTo>
                    <a:pt x="31" y="26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46" y="36"/>
                  </a:lnTo>
                  <a:lnTo>
                    <a:pt x="46" y="41"/>
                  </a:lnTo>
                  <a:lnTo>
                    <a:pt x="15" y="41"/>
                  </a:lnTo>
                  <a:lnTo>
                    <a:pt x="15" y="87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15" y="9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51" y="97"/>
                  </a:lnTo>
                  <a:lnTo>
                    <a:pt x="41" y="87"/>
                  </a:lnTo>
                  <a:lnTo>
                    <a:pt x="66" y="87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92" y="112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77" y="87"/>
                  </a:lnTo>
                  <a:lnTo>
                    <a:pt x="92" y="87"/>
                  </a:lnTo>
                  <a:lnTo>
                    <a:pt x="92" y="41"/>
                  </a:lnTo>
                  <a:lnTo>
                    <a:pt x="61" y="41"/>
                  </a:lnTo>
                  <a:lnTo>
                    <a:pt x="61" y="36"/>
                  </a:lnTo>
                  <a:lnTo>
                    <a:pt x="107" y="36"/>
                  </a:lnTo>
                  <a:lnTo>
                    <a:pt x="107" y="26"/>
                  </a:lnTo>
                  <a:lnTo>
                    <a:pt x="77" y="26"/>
                  </a:lnTo>
                  <a:lnTo>
                    <a:pt x="77" y="21"/>
                  </a:lnTo>
                  <a:lnTo>
                    <a:pt x="97" y="21"/>
                  </a:lnTo>
                  <a:lnTo>
                    <a:pt x="9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10" y="5"/>
                  </a:lnTo>
                  <a:lnTo>
                    <a:pt x="10" y="21"/>
                  </a:lnTo>
                  <a:lnTo>
                    <a:pt x="10" y="21"/>
                  </a:lnTo>
                  <a:close/>
                  <a:moveTo>
                    <a:pt x="61" y="21"/>
                  </a:moveTo>
                  <a:lnTo>
                    <a:pt x="61" y="26"/>
                  </a:lnTo>
                  <a:lnTo>
                    <a:pt x="46" y="26"/>
                  </a:lnTo>
                  <a:lnTo>
                    <a:pt x="46" y="21"/>
                  </a:lnTo>
                  <a:lnTo>
                    <a:pt x="61" y="21"/>
                  </a:lnTo>
                  <a:lnTo>
                    <a:pt x="61" y="21"/>
                  </a:lnTo>
                  <a:close/>
                  <a:moveTo>
                    <a:pt x="46" y="56"/>
                  </a:moveTo>
                  <a:lnTo>
                    <a:pt x="46" y="61"/>
                  </a:lnTo>
                  <a:lnTo>
                    <a:pt x="31" y="61"/>
                  </a:lnTo>
                  <a:lnTo>
                    <a:pt x="31" y="56"/>
                  </a:lnTo>
                  <a:lnTo>
                    <a:pt x="46" y="56"/>
                  </a:lnTo>
                  <a:lnTo>
                    <a:pt x="46" y="56"/>
                  </a:lnTo>
                  <a:close/>
                  <a:moveTo>
                    <a:pt x="61" y="56"/>
                  </a:moveTo>
                  <a:lnTo>
                    <a:pt x="77" y="56"/>
                  </a:lnTo>
                  <a:lnTo>
                    <a:pt x="77" y="61"/>
                  </a:lnTo>
                  <a:lnTo>
                    <a:pt x="61" y="61"/>
                  </a:lnTo>
                  <a:lnTo>
                    <a:pt x="61" y="56"/>
                  </a:lnTo>
                  <a:lnTo>
                    <a:pt x="61" y="56"/>
                  </a:lnTo>
                  <a:close/>
                  <a:moveTo>
                    <a:pt x="46" y="71"/>
                  </a:moveTo>
                  <a:lnTo>
                    <a:pt x="46" y="77"/>
                  </a:lnTo>
                  <a:lnTo>
                    <a:pt x="31" y="77"/>
                  </a:lnTo>
                  <a:lnTo>
                    <a:pt x="31" y="71"/>
                  </a:lnTo>
                  <a:lnTo>
                    <a:pt x="46" y="71"/>
                  </a:lnTo>
                  <a:lnTo>
                    <a:pt x="46" y="71"/>
                  </a:lnTo>
                  <a:close/>
                  <a:moveTo>
                    <a:pt x="61" y="77"/>
                  </a:moveTo>
                  <a:lnTo>
                    <a:pt x="61" y="71"/>
                  </a:lnTo>
                  <a:lnTo>
                    <a:pt x="77" y="71"/>
                  </a:lnTo>
                  <a:lnTo>
                    <a:pt x="77" y="77"/>
                  </a:lnTo>
                  <a:lnTo>
                    <a:pt x="61" y="77"/>
                  </a:lnTo>
                  <a:lnTo>
                    <a:pt x="61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4" name="Freeform 44"/>
            <p:cNvSpPr>
              <a:spLocks noEditPoints="1"/>
            </p:cNvSpPr>
            <p:nvPr/>
          </p:nvSpPr>
          <p:spPr bwMode="auto">
            <a:xfrm>
              <a:off x="4634" y="1964"/>
              <a:ext cx="107" cy="107"/>
            </a:xfrm>
            <a:custGeom>
              <a:avLst/>
              <a:gdLst/>
              <a:ahLst/>
              <a:cxnLst>
                <a:cxn ang="0">
                  <a:pos x="46" y="31"/>
                </a:cxn>
                <a:cxn ang="0">
                  <a:pos x="11" y="107"/>
                </a:cxn>
                <a:cxn ang="0">
                  <a:pos x="26" y="46"/>
                </a:cxn>
                <a:cxn ang="0">
                  <a:pos x="31" y="51"/>
                </a:cxn>
                <a:cxn ang="0">
                  <a:pos x="36" y="56"/>
                </a:cxn>
                <a:cxn ang="0">
                  <a:pos x="31" y="71"/>
                </a:cxn>
                <a:cxn ang="0">
                  <a:pos x="46" y="77"/>
                </a:cxn>
                <a:cxn ang="0">
                  <a:pos x="26" y="87"/>
                </a:cxn>
                <a:cxn ang="0">
                  <a:pos x="46" y="102"/>
                </a:cxn>
                <a:cxn ang="0">
                  <a:pos x="61" y="87"/>
                </a:cxn>
                <a:cxn ang="0">
                  <a:pos x="82" y="77"/>
                </a:cxn>
                <a:cxn ang="0">
                  <a:pos x="61" y="71"/>
                </a:cxn>
                <a:cxn ang="0">
                  <a:pos x="77" y="56"/>
                </a:cxn>
                <a:cxn ang="0">
                  <a:pos x="67" y="56"/>
                </a:cxn>
                <a:cxn ang="0">
                  <a:pos x="77" y="51"/>
                </a:cxn>
                <a:cxn ang="0">
                  <a:pos x="77" y="51"/>
                </a:cxn>
                <a:cxn ang="0">
                  <a:pos x="82" y="46"/>
                </a:cxn>
                <a:cxn ang="0">
                  <a:pos x="82" y="87"/>
                </a:cxn>
                <a:cxn ang="0">
                  <a:pos x="77" y="92"/>
                </a:cxn>
                <a:cxn ang="0">
                  <a:pos x="72" y="92"/>
                </a:cxn>
                <a:cxn ang="0">
                  <a:pos x="77" y="107"/>
                </a:cxn>
                <a:cxn ang="0">
                  <a:pos x="97" y="107"/>
                </a:cxn>
                <a:cxn ang="0">
                  <a:pos x="102" y="92"/>
                </a:cxn>
                <a:cxn ang="0">
                  <a:pos x="61" y="31"/>
                </a:cxn>
                <a:cxn ang="0">
                  <a:pos x="107" y="26"/>
                </a:cxn>
                <a:cxn ang="0">
                  <a:pos x="61" y="1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46" y="10"/>
                </a:cxn>
                <a:cxn ang="0">
                  <a:pos x="0" y="26"/>
                </a:cxn>
                <a:cxn ang="0">
                  <a:pos x="46" y="26"/>
                </a:cxn>
                <a:cxn ang="0">
                  <a:pos x="51" y="56"/>
                </a:cxn>
                <a:cxn ang="0">
                  <a:pos x="46" y="46"/>
                </a:cxn>
                <a:cxn ang="0">
                  <a:pos x="46" y="46"/>
                </a:cxn>
                <a:cxn ang="0">
                  <a:pos x="61" y="46"/>
                </a:cxn>
                <a:cxn ang="0">
                  <a:pos x="46" y="56"/>
                </a:cxn>
                <a:cxn ang="0">
                  <a:pos x="51" y="56"/>
                </a:cxn>
              </a:cxnLst>
              <a:rect l="0" t="0" r="r" b="b"/>
              <a:pathLst>
                <a:path w="107" h="107">
                  <a:moveTo>
                    <a:pt x="46" y="26"/>
                  </a:moveTo>
                  <a:lnTo>
                    <a:pt x="46" y="31"/>
                  </a:lnTo>
                  <a:lnTo>
                    <a:pt x="11" y="31"/>
                  </a:lnTo>
                  <a:lnTo>
                    <a:pt x="11" y="107"/>
                  </a:lnTo>
                  <a:lnTo>
                    <a:pt x="26" y="107"/>
                  </a:lnTo>
                  <a:lnTo>
                    <a:pt x="26" y="46"/>
                  </a:lnTo>
                  <a:lnTo>
                    <a:pt x="41" y="46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6" y="56"/>
                  </a:lnTo>
                  <a:lnTo>
                    <a:pt x="31" y="56"/>
                  </a:lnTo>
                  <a:lnTo>
                    <a:pt x="31" y="71"/>
                  </a:lnTo>
                  <a:lnTo>
                    <a:pt x="46" y="71"/>
                  </a:lnTo>
                  <a:lnTo>
                    <a:pt x="46" y="77"/>
                  </a:lnTo>
                  <a:lnTo>
                    <a:pt x="26" y="77"/>
                  </a:lnTo>
                  <a:lnTo>
                    <a:pt x="26" y="87"/>
                  </a:lnTo>
                  <a:lnTo>
                    <a:pt x="46" y="87"/>
                  </a:lnTo>
                  <a:lnTo>
                    <a:pt x="46" y="102"/>
                  </a:lnTo>
                  <a:lnTo>
                    <a:pt x="61" y="102"/>
                  </a:lnTo>
                  <a:lnTo>
                    <a:pt x="61" y="87"/>
                  </a:lnTo>
                  <a:lnTo>
                    <a:pt x="82" y="87"/>
                  </a:lnTo>
                  <a:lnTo>
                    <a:pt x="82" y="77"/>
                  </a:lnTo>
                  <a:lnTo>
                    <a:pt x="61" y="77"/>
                  </a:lnTo>
                  <a:lnTo>
                    <a:pt x="61" y="71"/>
                  </a:lnTo>
                  <a:lnTo>
                    <a:pt x="77" y="71"/>
                  </a:lnTo>
                  <a:lnTo>
                    <a:pt x="7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67" y="46"/>
                  </a:lnTo>
                  <a:lnTo>
                    <a:pt x="82" y="46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2" y="92"/>
                  </a:lnTo>
                  <a:lnTo>
                    <a:pt x="77" y="92"/>
                  </a:lnTo>
                  <a:lnTo>
                    <a:pt x="72" y="92"/>
                  </a:lnTo>
                  <a:lnTo>
                    <a:pt x="72" y="92"/>
                  </a:lnTo>
                  <a:lnTo>
                    <a:pt x="77" y="107"/>
                  </a:lnTo>
                  <a:lnTo>
                    <a:pt x="7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2"/>
                  </a:lnTo>
                  <a:lnTo>
                    <a:pt x="102" y="92"/>
                  </a:lnTo>
                  <a:lnTo>
                    <a:pt x="102" y="31"/>
                  </a:lnTo>
                  <a:lnTo>
                    <a:pt x="61" y="31"/>
                  </a:lnTo>
                  <a:lnTo>
                    <a:pt x="61" y="26"/>
                  </a:lnTo>
                  <a:lnTo>
                    <a:pt x="107" y="26"/>
                  </a:lnTo>
                  <a:lnTo>
                    <a:pt x="107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0" y="1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6" y="26"/>
                  </a:lnTo>
                  <a:lnTo>
                    <a:pt x="46" y="26"/>
                  </a:lnTo>
                  <a:close/>
                  <a:moveTo>
                    <a:pt x="51" y="56"/>
                  </a:moveTo>
                  <a:lnTo>
                    <a:pt x="51" y="5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56" y="56"/>
                  </a:lnTo>
                  <a:lnTo>
                    <a:pt x="46" y="56"/>
                  </a:lnTo>
                  <a:lnTo>
                    <a:pt x="51" y="56"/>
                  </a:lnTo>
                  <a:lnTo>
                    <a:pt x="51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5" name="Freeform 45"/>
            <p:cNvSpPr>
              <a:spLocks noEditPoints="1"/>
            </p:cNvSpPr>
            <p:nvPr/>
          </p:nvSpPr>
          <p:spPr bwMode="auto">
            <a:xfrm>
              <a:off x="4751" y="1959"/>
              <a:ext cx="117" cy="117"/>
            </a:xfrm>
            <a:custGeom>
              <a:avLst/>
              <a:gdLst/>
              <a:ahLst/>
              <a:cxnLst>
                <a:cxn ang="0">
                  <a:pos x="51" y="20"/>
                </a:cxn>
                <a:cxn ang="0">
                  <a:pos x="77" y="31"/>
                </a:cxn>
                <a:cxn ang="0">
                  <a:pos x="26" y="46"/>
                </a:cxn>
                <a:cxn ang="0">
                  <a:pos x="21" y="36"/>
                </a:cxn>
                <a:cxn ang="0">
                  <a:pos x="21" y="31"/>
                </a:cxn>
                <a:cxn ang="0">
                  <a:pos x="11" y="56"/>
                </a:cxn>
                <a:cxn ang="0">
                  <a:pos x="5" y="66"/>
                </a:cxn>
                <a:cxn ang="0">
                  <a:pos x="11" y="76"/>
                </a:cxn>
                <a:cxn ang="0">
                  <a:pos x="0" y="102"/>
                </a:cxn>
                <a:cxn ang="0">
                  <a:pos x="21" y="97"/>
                </a:cxn>
                <a:cxn ang="0">
                  <a:pos x="26" y="82"/>
                </a:cxn>
                <a:cxn ang="0">
                  <a:pos x="16" y="107"/>
                </a:cxn>
                <a:cxn ang="0">
                  <a:pos x="26" y="112"/>
                </a:cxn>
                <a:cxn ang="0">
                  <a:pos x="41" y="41"/>
                </a:cxn>
                <a:cxn ang="0">
                  <a:pos x="41" y="46"/>
                </a:cxn>
                <a:cxn ang="0">
                  <a:pos x="51" y="102"/>
                </a:cxn>
                <a:cxn ang="0">
                  <a:pos x="67" y="107"/>
                </a:cxn>
                <a:cxn ang="0">
                  <a:pos x="67" y="107"/>
                </a:cxn>
                <a:cxn ang="0">
                  <a:pos x="82" y="112"/>
                </a:cxn>
                <a:cxn ang="0">
                  <a:pos x="92" y="102"/>
                </a:cxn>
                <a:cxn ang="0">
                  <a:pos x="107" y="112"/>
                </a:cxn>
                <a:cxn ang="0">
                  <a:pos x="117" y="92"/>
                </a:cxn>
                <a:cxn ang="0">
                  <a:pos x="102" y="92"/>
                </a:cxn>
                <a:cxn ang="0">
                  <a:pos x="97" y="87"/>
                </a:cxn>
                <a:cxn ang="0">
                  <a:pos x="112" y="56"/>
                </a:cxn>
                <a:cxn ang="0">
                  <a:pos x="112" y="56"/>
                </a:cxn>
                <a:cxn ang="0">
                  <a:pos x="97" y="51"/>
                </a:cxn>
                <a:cxn ang="0">
                  <a:pos x="92" y="66"/>
                </a:cxn>
                <a:cxn ang="0">
                  <a:pos x="112" y="41"/>
                </a:cxn>
                <a:cxn ang="0">
                  <a:pos x="102" y="31"/>
                </a:cxn>
                <a:cxn ang="0">
                  <a:pos x="102" y="20"/>
                </a:cxn>
                <a:cxn ang="0">
                  <a:pos x="82" y="10"/>
                </a:cxn>
                <a:cxn ang="0">
                  <a:pos x="82" y="5"/>
                </a:cxn>
                <a:cxn ang="0">
                  <a:pos x="82" y="5"/>
                </a:cxn>
                <a:cxn ang="0">
                  <a:pos x="51" y="10"/>
                </a:cxn>
                <a:cxn ang="0">
                  <a:pos x="51" y="5"/>
                </a:cxn>
                <a:cxn ang="0">
                  <a:pos x="56" y="5"/>
                </a:cxn>
                <a:cxn ang="0">
                  <a:pos x="5" y="10"/>
                </a:cxn>
                <a:cxn ang="0">
                  <a:pos x="36" y="31"/>
                </a:cxn>
                <a:cxn ang="0">
                  <a:pos x="56" y="61"/>
                </a:cxn>
                <a:cxn ang="0">
                  <a:pos x="56" y="56"/>
                </a:cxn>
                <a:cxn ang="0">
                  <a:pos x="82" y="87"/>
                </a:cxn>
                <a:cxn ang="0">
                  <a:pos x="72" y="92"/>
                </a:cxn>
                <a:cxn ang="0">
                  <a:pos x="77" y="61"/>
                </a:cxn>
                <a:cxn ang="0">
                  <a:pos x="77" y="56"/>
                </a:cxn>
                <a:cxn ang="0">
                  <a:pos x="82" y="87"/>
                </a:cxn>
                <a:cxn ang="0">
                  <a:pos x="67" y="76"/>
                </a:cxn>
                <a:cxn ang="0">
                  <a:pos x="67" y="71"/>
                </a:cxn>
                <a:cxn ang="0">
                  <a:pos x="56" y="92"/>
                </a:cxn>
                <a:cxn ang="0">
                  <a:pos x="56" y="87"/>
                </a:cxn>
                <a:cxn ang="0">
                  <a:pos x="92" y="26"/>
                </a:cxn>
                <a:cxn ang="0">
                  <a:pos x="82" y="26"/>
                </a:cxn>
                <a:cxn ang="0">
                  <a:pos x="92" y="26"/>
                </a:cxn>
                <a:cxn ang="0">
                  <a:pos x="97" y="31"/>
                </a:cxn>
                <a:cxn ang="0">
                  <a:pos x="92" y="31"/>
                </a:cxn>
                <a:cxn ang="0">
                  <a:pos x="92" y="26"/>
                </a:cxn>
              </a:cxnLst>
              <a:rect l="0" t="0" r="r" b="b"/>
              <a:pathLst>
                <a:path w="117" h="117">
                  <a:moveTo>
                    <a:pt x="36" y="31"/>
                  </a:moveTo>
                  <a:lnTo>
                    <a:pt x="51" y="31"/>
                  </a:lnTo>
                  <a:lnTo>
                    <a:pt x="51" y="20"/>
                  </a:lnTo>
                  <a:lnTo>
                    <a:pt x="67" y="20"/>
                  </a:lnTo>
                  <a:lnTo>
                    <a:pt x="67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26" y="31"/>
                  </a:lnTo>
                  <a:lnTo>
                    <a:pt x="26" y="46"/>
                  </a:lnTo>
                  <a:lnTo>
                    <a:pt x="21" y="4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1" y="31"/>
                  </a:lnTo>
                  <a:lnTo>
                    <a:pt x="11" y="56"/>
                  </a:lnTo>
                  <a:lnTo>
                    <a:pt x="26" y="56"/>
                  </a:lnTo>
                  <a:lnTo>
                    <a:pt x="26" y="66"/>
                  </a:lnTo>
                  <a:lnTo>
                    <a:pt x="5" y="66"/>
                  </a:lnTo>
                  <a:lnTo>
                    <a:pt x="5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9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1" y="97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9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36" y="97"/>
                  </a:lnTo>
                  <a:lnTo>
                    <a:pt x="41" y="82"/>
                  </a:lnTo>
                  <a:lnTo>
                    <a:pt x="41" y="41"/>
                  </a:lnTo>
                  <a:lnTo>
                    <a:pt x="77" y="41"/>
                  </a:lnTo>
                  <a:lnTo>
                    <a:pt x="77" y="46"/>
                  </a:lnTo>
                  <a:lnTo>
                    <a:pt x="41" y="46"/>
                  </a:lnTo>
                  <a:lnTo>
                    <a:pt x="41" y="107"/>
                  </a:lnTo>
                  <a:lnTo>
                    <a:pt x="51" y="107"/>
                  </a:lnTo>
                  <a:lnTo>
                    <a:pt x="51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12" y="107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7" y="51"/>
                  </a:lnTo>
                  <a:lnTo>
                    <a:pt x="97" y="51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92" y="46"/>
                  </a:lnTo>
                  <a:lnTo>
                    <a:pt x="92" y="41"/>
                  </a:lnTo>
                  <a:lnTo>
                    <a:pt x="112" y="41"/>
                  </a:lnTo>
                  <a:lnTo>
                    <a:pt x="112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02" y="20"/>
                  </a:lnTo>
                  <a:lnTo>
                    <a:pt x="112" y="20"/>
                  </a:lnTo>
                  <a:lnTo>
                    <a:pt x="11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67" y="0"/>
                  </a:lnTo>
                  <a:lnTo>
                    <a:pt x="67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36" y="0"/>
                  </a:lnTo>
                  <a:lnTo>
                    <a:pt x="36" y="10"/>
                  </a:lnTo>
                  <a:lnTo>
                    <a:pt x="5" y="10"/>
                  </a:lnTo>
                  <a:lnTo>
                    <a:pt x="5" y="20"/>
                  </a:lnTo>
                  <a:lnTo>
                    <a:pt x="36" y="20"/>
                  </a:lnTo>
                  <a:lnTo>
                    <a:pt x="36" y="31"/>
                  </a:lnTo>
                  <a:lnTo>
                    <a:pt x="36" y="31"/>
                  </a:lnTo>
                  <a:close/>
                  <a:moveTo>
                    <a:pt x="56" y="56"/>
                  </a:moveTo>
                  <a:lnTo>
                    <a:pt x="56" y="61"/>
                  </a:lnTo>
                  <a:lnTo>
                    <a:pt x="51" y="61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82" y="87"/>
                  </a:moveTo>
                  <a:lnTo>
                    <a:pt x="82" y="87"/>
                  </a:lnTo>
                  <a:lnTo>
                    <a:pt x="77" y="97"/>
                  </a:lnTo>
                  <a:lnTo>
                    <a:pt x="77" y="92"/>
                  </a:lnTo>
                  <a:lnTo>
                    <a:pt x="72" y="92"/>
                  </a:lnTo>
                  <a:lnTo>
                    <a:pt x="72" y="87"/>
                  </a:lnTo>
                  <a:lnTo>
                    <a:pt x="77" y="87"/>
                  </a:lnTo>
                  <a:lnTo>
                    <a:pt x="77" y="61"/>
                  </a:lnTo>
                  <a:lnTo>
                    <a:pt x="72" y="61"/>
                  </a:lnTo>
                  <a:lnTo>
                    <a:pt x="72" y="56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2" y="87"/>
                  </a:lnTo>
                  <a:close/>
                  <a:moveTo>
                    <a:pt x="67" y="71"/>
                  </a:moveTo>
                  <a:lnTo>
                    <a:pt x="67" y="76"/>
                  </a:lnTo>
                  <a:lnTo>
                    <a:pt x="51" y="76"/>
                  </a:lnTo>
                  <a:lnTo>
                    <a:pt x="51" y="71"/>
                  </a:lnTo>
                  <a:lnTo>
                    <a:pt x="67" y="71"/>
                  </a:lnTo>
                  <a:lnTo>
                    <a:pt x="67" y="71"/>
                  </a:lnTo>
                  <a:close/>
                  <a:moveTo>
                    <a:pt x="56" y="87"/>
                  </a:moveTo>
                  <a:lnTo>
                    <a:pt x="56" y="92"/>
                  </a:lnTo>
                  <a:lnTo>
                    <a:pt x="51" y="92"/>
                  </a:lnTo>
                  <a:lnTo>
                    <a:pt x="51" y="87"/>
                  </a:lnTo>
                  <a:lnTo>
                    <a:pt x="56" y="87"/>
                  </a:lnTo>
                  <a:lnTo>
                    <a:pt x="56" y="87"/>
                  </a:lnTo>
                  <a:close/>
                  <a:moveTo>
                    <a:pt x="92" y="26"/>
                  </a:move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26"/>
                  </a:lnTo>
                  <a:lnTo>
                    <a:pt x="82" y="20"/>
                  </a:lnTo>
                  <a:lnTo>
                    <a:pt x="97" y="20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10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6" name="Freeform 46"/>
            <p:cNvSpPr>
              <a:spLocks noEditPoints="1"/>
            </p:cNvSpPr>
            <p:nvPr/>
          </p:nvSpPr>
          <p:spPr bwMode="auto">
            <a:xfrm>
              <a:off x="4879" y="1964"/>
              <a:ext cx="112" cy="107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30" y="10"/>
                </a:cxn>
                <a:cxn ang="0">
                  <a:pos x="25" y="0"/>
                </a:cxn>
                <a:cxn ang="0">
                  <a:pos x="10" y="5"/>
                </a:cxn>
                <a:cxn ang="0">
                  <a:pos x="15" y="15"/>
                </a:cxn>
                <a:cxn ang="0">
                  <a:pos x="45" y="97"/>
                </a:cxn>
                <a:cxn ang="0">
                  <a:pos x="25" y="41"/>
                </a:cxn>
                <a:cxn ang="0">
                  <a:pos x="40" y="31"/>
                </a:cxn>
                <a:cxn ang="0">
                  <a:pos x="35" y="36"/>
                </a:cxn>
                <a:cxn ang="0">
                  <a:pos x="50" y="41"/>
                </a:cxn>
                <a:cxn ang="0">
                  <a:pos x="106" y="21"/>
                </a:cxn>
                <a:cxn ang="0">
                  <a:pos x="66" y="10"/>
                </a:cxn>
                <a:cxn ang="0">
                  <a:pos x="71" y="5"/>
                </a:cxn>
                <a:cxn ang="0">
                  <a:pos x="71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5" y="21"/>
                </a:cxn>
                <a:cxn ang="0">
                  <a:pos x="0" y="15"/>
                </a:cxn>
                <a:cxn ang="0">
                  <a:pos x="10" y="31"/>
                </a:cxn>
                <a:cxn ang="0">
                  <a:pos x="10" y="51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10" y="107"/>
                </a:cxn>
                <a:cxn ang="0">
                  <a:pos x="20" y="82"/>
                </a:cxn>
                <a:cxn ang="0">
                  <a:pos x="30" y="51"/>
                </a:cxn>
                <a:cxn ang="0">
                  <a:pos x="30" y="87"/>
                </a:cxn>
                <a:cxn ang="0">
                  <a:pos x="20" y="92"/>
                </a:cxn>
                <a:cxn ang="0">
                  <a:pos x="20" y="107"/>
                </a:cxn>
                <a:cxn ang="0">
                  <a:pos x="35" y="102"/>
                </a:cxn>
                <a:cxn ang="0">
                  <a:pos x="40" y="97"/>
                </a:cxn>
                <a:cxn ang="0">
                  <a:pos x="56" y="107"/>
                </a:cxn>
                <a:cxn ang="0">
                  <a:pos x="76" y="82"/>
                </a:cxn>
                <a:cxn ang="0">
                  <a:pos x="86" y="97"/>
                </a:cxn>
                <a:cxn ang="0">
                  <a:pos x="101" y="107"/>
                </a:cxn>
                <a:cxn ang="0">
                  <a:pos x="112" y="97"/>
                </a:cxn>
                <a:cxn ang="0">
                  <a:pos x="86" y="71"/>
                </a:cxn>
                <a:cxn ang="0">
                  <a:pos x="106" y="61"/>
                </a:cxn>
                <a:cxn ang="0">
                  <a:pos x="86" y="46"/>
                </a:cxn>
                <a:cxn ang="0">
                  <a:pos x="101" y="36"/>
                </a:cxn>
                <a:cxn ang="0">
                  <a:pos x="71" y="36"/>
                </a:cxn>
                <a:cxn ang="0">
                  <a:pos x="76" y="31"/>
                </a:cxn>
                <a:cxn ang="0">
                  <a:pos x="61" y="26"/>
                </a:cxn>
                <a:cxn ang="0">
                  <a:pos x="56" y="41"/>
                </a:cxn>
                <a:cxn ang="0">
                  <a:pos x="45" y="56"/>
                </a:cxn>
                <a:cxn ang="0">
                  <a:pos x="50" y="56"/>
                </a:cxn>
                <a:cxn ang="0">
                  <a:pos x="56" y="61"/>
                </a:cxn>
                <a:cxn ang="0">
                  <a:pos x="71" y="46"/>
                </a:cxn>
                <a:cxn ang="0">
                  <a:pos x="45" y="61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45" y="97"/>
                </a:cxn>
                <a:cxn ang="0">
                  <a:pos x="45" y="97"/>
                </a:cxn>
              </a:cxnLst>
              <a:rect l="0" t="0" r="r" b="b"/>
              <a:pathLst>
                <a:path w="112" h="107">
                  <a:moveTo>
                    <a:pt x="15" y="15"/>
                  </a:moveTo>
                  <a:lnTo>
                    <a:pt x="15" y="15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45" y="97"/>
                  </a:moveTo>
                  <a:lnTo>
                    <a:pt x="45" y="41"/>
                  </a:lnTo>
                  <a:lnTo>
                    <a:pt x="25" y="41"/>
                  </a:lnTo>
                  <a:lnTo>
                    <a:pt x="25" y="31"/>
                  </a:lnTo>
                  <a:lnTo>
                    <a:pt x="40" y="31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61" y="21"/>
                  </a:lnTo>
                  <a:lnTo>
                    <a:pt x="106" y="21"/>
                  </a:lnTo>
                  <a:lnTo>
                    <a:pt x="10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5" y="21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1"/>
                  </a:lnTo>
                  <a:lnTo>
                    <a:pt x="10" y="3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5" y="7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20" y="82"/>
                  </a:lnTo>
                  <a:lnTo>
                    <a:pt x="25" y="51"/>
                  </a:lnTo>
                  <a:lnTo>
                    <a:pt x="30" y="51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25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35" y="102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71" y="97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86" y="97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96" y="87"/>
                  </a:lnTo>
                  <a:lnTo>
                    <a:pt x="86" y="71"/>
                  </a:lnTo>
                  <a:lnTo>
                    <a:pt x="106" y="71"/>
                  </a:lnTo>
                  <a:lnTo>
                    <a:pt x="106" y="61"/>
                  </a:lnTo>
                  <a:lnTo>
                    <a:pt x="86" y="61"/>
                  </a:lnTo>
                  <a:lnTo>
                    <a:pt x="86" y="46"/>
                  </a:lnTo>
                  <a:lnTo>
                    <a:pt x="101" y="46"/>
                  </a:lnTo>
                  <a:lnTo>
                    <a:pt x="10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6" y="41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66" y="46"/>
                  </a:lnTo>
                  <a:lnTo>
                    <a:pt x="71" y="46"/>
                  </a:lnTo>
                  <a:lnTo>
                    <a:pt x="71" y="61"/>
                  </a:lnTo>
                  <a:lnTo>
                    <a:pt x="45" y="61"/>
                  </a:lnTo>
                  <a:lnTo>
                    <a:pt x="45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1" y="8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7" name="Freeform 47"/>
            <p:cNvSpPr>
              <a:spLocks noEditPoints="1"/>
            </p:cNvSpPr>
            <p:nvPr/>
          </p:nvSpPr>
          <p:spPr bwMode="auto">
            <a:xfrm>
              <a:off x="5016" y="1959"/>
              <a:ext cx="76" cy="112"/>
            </a:xfrm>
            <a:custGeom>
              <a:avLst/>
              <a:gdLst/>
              <a:ahLst/>
              <a:cxnLst>
                <a:cxn ang="0">
                  <a:pos x="15" y="112"/>
                </a:cxn>
                <a:cxn ang="0">
                  <a:pos x="15" y="107"/>
                </a:cxn>
                <a:cxn ang="0">
                  <a:pos x="61" y="107"/>
                </a:cxn>
                <a:cxn ang="0">
                  <a:pos x="61" y="112"/>
                </a:cxn>
                <a:cxn ang="0">
                  <a:pos x="76" y="112"/>
                </a:cxn>
                <a:cxn ang="0">
                  <a:pos x="7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0" y="20"/>
                </a:cxn>
                <a:cxn ang="0">
                  <a:pos x="0" y="20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5" y="112"/>
                </a:cxn>
                <a:cxn ang="0">
                  <a:pos x="15" y="112"/>
                </a:cxn>
                <a:cxn ang="0">
                  <a:pos x="61" y="31"/>
                </a:cxn>
                <a:cxn ang="0">
                  <a:pos x="61" y="46"/>
                </a:cxn>
                <a:cxn ang="0">
                  <a:pos x="15" y="46"/>
                </a:cxn>
                <a:cxn ang="0">
                  <a:pos x="15" y="31"/>
                </a:cxn>
                <a:cxn ang="0">
                  <a:pos x="61" y="31"/>
                </a:cxn>
                <a:cxn ang="0">
                  <a:pos x="61" y="31"/>
                </a:cxn>
                <a:cxn ang="0">
                  <a:pos x="61" y="71"/>
                </a:cxn>
                <a:cxn ang="0">
                  <a:pos x="15" y="71"/>
                </a:cxn>
                <a:cxn ang="0">
                  <a:pos x="15" y="56"/>
                </a:cxn>
                <a:cxn ang="0">
                  <a:pos x="61" y="56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61" y="82"/>
                </a:cxn>
                <a:cxn ang="0">
                  <a:pos x="61" y="97"/>
                </a:cxn>
                <a:cxn ang="0">
                  <a:pos x="15" y="97"/>
                </a:cxn>
                <a:cxn ang="0">
                  <a:pos x="15" y="82"/>
                </a:cxn>
                <a:cxn ang="0">
                  <a:pos x="61" y="82"/>
                </a:cxn>
                <a:cxn ang="0">
                  <a:pos x="61" y="82"/>
                </a:cxn>
              </a:cxnLst>
              <a:rect l="0" t="0" r="r" b="b"/>
              <a:pathLst>
                <a:path w="76" h="112">
                  <a:moveTo>
                    <a:pt x="15" y="112"/>
                  </a:moveTo>
                  <a:lnTo>
                    <a:pt x="15" y="107"/>
                  </a:lnTo>
                  <a:lnTo>
                    <a:pt x="61" y="107"/>
                  </a:lnTo>
                  <a:lnTo>
                    <a:pt x="61" y="112"/>
                  </a:lnTo>
                  <a:lnTo>
                    <a:pt x="76" y="112"/>
                  </a:lnTo>
                  <a:lnTo>
                    <a:pt x="7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0" y="20"/>
                  </a:lnTo>
                  <a:lnTo>
                    <a:pt x="0" y="2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5" y="112"/>
                  </a:lnTo>
                  <a:lnTo>
                    <a:pt x="15" y="112"/>
                  </a:lnTo>
                  <a:close/>
                  <a:moveTo>
                    <a:pt x="61" y="31"/>
                  </a:moveTo>
                  <a:lnTo>
                    <a:pt x="61" y="46"/>
                  </a:lnTo>
                  <a:lnTo>
                    <a:pt x="15" y="46"/>
                  </a:lnTo>
                  <a:lnTo>
                    <a:pt x="15" y="31"/>
                  </a:lnTo>
                  <a:lnTo>
                    <a:pt x="61" y="31"/>
                  </a:lnTo>
                  <a:lnTo>
                    <a:pt x="61" y="31"/>
                  </a:lnTo>
                  <a:close/>
                  <a:moveTo>
                    <a:pt x="61" y="71"/>
                  </a:moveTo>
                  <a:lnTo>
                    <a:pt x="15" y="71"/>
                  </a:lnTo>
                  <a:lnTo>
                    <a:pt x="15" y="56"/>
                  </a:lnTo>
                  <a:lnTo>
                    <a:pt x="61" y="56"/>
                  </a:lnTo>
                  <a:lnTo>
                    <a:pt x="61" y="71"/>
                  </a:lnTo>
                  <a:lnTo>
                    <a:pt x="61" y="71"/>
                  </a:lnTo>
                  <a:close/>
                  <a:moveTo>
                    <a:pt x="61" y="82"/>
                  </a:moveTo>
                  <a:lnTo>
                    <a:pt x="61" y="97"/>
                  </a:lnTo>
                  <a:lnTo>
                    <a:pt x="15" y="97"/>
                  </a:lnTo>
                  <a:lnTo>
                    <a:pt x="15" y="82"/>
                  </a:lnTo>
                  <a:lnTo>
                    <a:pt x="61" y="82"/>
                  </a:lnTo>
                  <a:lnTo>
                    <a:pt x="61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8" name="Freeform 48"/>
            <p:cNvSpPr>
              <a:spLocks noEditPoints="1"/>
            </p:cNvSpPr>
            <p:nvPr/>
          </p:nvSpPr>
          <p:spPr bwMode="auto">
            <a:xfrm>
              <a:off x="5123" y="1959"/>
              <a:ext cx="112" cy="112"/>
            </a:xfrm>
            <a:custGeom>
              <a:avLst/>
              <a:gdLst/>
              <a:ahLst/>
              <a:cxnLst>
                <a:cxn ang="0">
                  <a:pos x="81" y="10"/>
                </a:cxn>
                <a:cxn ang="0">
                  <a:pos x="81" y="10"/>
                </a:cxn>
                <a:cxn ang="0">
                  <a:pos x="61" y="0"/>
                </a:cxn>
                <a:cxn ang="0">
                  <a:pos x="51" y="20"/>
                </a:cxn>
                <a:cxn ang="0">
                  <a:pos x="35" y="41"/>
                </a:cxn>
                <a:cxn ang="0">
                  <a:pos x="41" y="56"/>
                </a:cxn>
                <a:cxn ang="0">
                  <a:pos x="91" y="51"/>
                </a:cxn>
                <a:cxn ang="0">
                  <a:pos x="97" y="56"/>
                </a:cxn>
                <a:cxn ang="0">
                  <a:pos x="107" y="56"/>
                </a:cxn>
                <a:cxn ang="0">
                  <a:pos x="112" y="51"/>
                </a:cxn>
                <a:cxn ang="0">
                  <a:pos x="91" y="20"/>
                </a:cxn>
                <a:cxn ang="0">
                  <a:pos x="76" y="26"/>
                </a:cxn>
                <a:cxn ang="0">
                  <a:pos x="61" y="41"/>
                </a:cxn>
                <a:cxn ang="0">
                  <a:pos x="81" y="10"/>
                </a:cxn>
                <a:cxn ang="0">
                  <a:pos x="81" y="10"/>
                </a:cxn>
                <a:cxn ang="0">
                  <a:pos x="41" y="20"/>
                </a:cxn>
                <a:cxn ang="0">
                  <a:pos x="20" y="5"/>
                </a:cxn>
                <a:cxn ang="0">
                  <a:pos x="10" y="15"/>
                </a:cxn>
                <a:cxn ang="0">
                  <a:pos x="15" y="20"/>
                </a:cxn>
                <a:cxn ang="0">
                  <a:pos x="30" y="31"/>
                </a:cxn>
                <a:cxn ang="0">
                  <a:pos x="41" y="20"/>
                </a:cxn>
                <a:cxn ang="0">
                  <a:pos x="30" y="46"/>
                </a:cxn>
                <a:cxn ang="0">
                  <a:pos x="10" y="31"/>
                </a:cxn>
                <a:cxn ang="0">
                  <a:pos x="0" y="46"/>
                </a:cxn>
                <a:cxn ang="0">
                  <a:pos x="20" y="56"/>
                </a:cxn>
                <a:cxn ang="0">
                  <a:pos x="30" y="46"/>
                </a:cxn>
                <a:cxn ang="0">
                  <a:pos x="30" y="46"/>
                </a:cxn>
                <a:cxn ang="0">
                  <a:pos x="15" y="107"/>
                </a:cxn>
                <a:cxn ang="0">
                  <a:pos x="15" y="112"/>
                </a:cxn>
                <a:cxn ang="0">
                  <a:pos x="30" y="71"/>
                </a:cxn>
                <a:cxn ang="0">
                  <a:pos x="25" y="66"/>
                </a:cxn>
                <a:cxn ang="0">
                  <a:pos x="20" y="61"/>
                </a:cxn>
                <a:cxn ang="0">
                  <a:pos x="0" y="102"/>
                </a:cxn>
                <a:cxn ang="0">
                  <a:pos x="15" y="107"/>
                </a:cxn>
                <a:cxn ang="0">
                  <a:pos x="56" y="107"/>
                </a:cxn>
                <a:cxn ang="0">
                  <a:pos x="81" y="112"/>
                </a:cxn>
                <a:cxn ang="0">
                  <a:pos x="97" y="61"/>
                </a:cxn>
                <a:cxn ang="0">
                  <a:pos x="41" y="112"/>
                </a:cxn>
                <a:cxn ang="0">
                  <a:pos x="56" y="107"/>
                </a:cxn>
                <a:cxn ang="0">
                  <a:pos x="81" y="76"/>
                </a:cxn>
                <a:cxn ang="0">
                  <a:pos x="56" y="92"/>
                </a:cxn>
                <a:cxn ang="0">
                  <a:pos x="81" y="76"/>
                </a:cxn>
              </a:cxnLst>
              <a:rect l="0" t="0" r="r" b="b"/>
              <a:pathLst>
                <a:path w="112" h="112">
                  <a:moveTo>
                    <a:pt x="81" y="10"/>
                  </a:moveTo>
                  <a:lnTo>
                    <a:pt x="81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6" y="36"/>
                  </a:lnTo>
                  <a:lnTo>
                    <a:pt x="35" y="41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76" y="51"/>
                  </a:lnTo>
                  <a:lnTo>
                    <a:pt x="91" y="51"/>
                  </a:lnTo>
                  <a:lnTo>
                    <a:pt x="97" y="56"/>
                  </a:lnTo>
                  <a:lnTo>
                    <a:pt x="97" y="56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86" y="41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0"/>
                  </a:lnTo>
                  <a:close/>
                  <a:moveTo>
                    <a:pt x="41" y="20"/>
                  </a:moveTo>
                  <a:lnTo>
                    <a:pt x="41" y="20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close/>
                  <a:moveTo>
                    <a:pt x="30" y="46"/>
                  </a:moveTo>
                  <a:lnTo>
                    <a:pt x="30" y="46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close/>
                  <a:moveTo>
                    <a:pt x="15" y="107"/>
                  </a:moveTo>
                  <a:lnTo>
                    <a:pt x="15" y="107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close/>
                  <a:moveTo>
                    <a:pt x="56" y="107"/>
                  </a:moveTo>
                  <a:lnTo>
                    <a:pt x="81" y="107"/>
                  </a:lnTo>
                  <a:lnTo>
                    <a:pt x="81" y="112"/>
                  </a:lnTo>
                  <a:lnTo>
                    <a:pt x="97" y="112"/>
                  </a:lnTo>
                  <a:lnTo>
                    <a:pt x="97" y="61"/>
                  </a:lnTo>
                  <a:lnTo>
                    <a:pt x="41" y="61"/>
                  </a:lnTo>
                  <a:lnTo>
                    <a:pt x="41" y="112"/>
                  </a:lnTo>
                  <a:lnTo>
                    <a:pt x="56" y="112"/>
                  </a:lnTo>
                  <a:lnTo>
                    <a:pt x="56" y="107"/>
                  </a:lnTo>
                  <a:lnTo>
                    <a:pt x="56" y="107"/>
                  </a:lnTo>
                  <a:close/>
                  <a:moveTo>
                    <a:pt x="81" y="76"/>
                  </a:moveTo>
                  <a:lnTo>
                    <a:pt x="81" y="92"/>
                  </a:lnTo>
                  <a:lnTo>
                    <a:pt x="56" y="92"/>
                  </a:lnTo>
                  <a:lnTo>
                    <a:pt x="56" y="76"/>
                  </a:lnTo>
                  <a:lnTo>
                    <a:pt x="81" y="76"/>
                  </a:lnTo>
                  <a:lnTo>
                    <a:pt x="81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9" name="Freeform 49"/>
            <p:cNvSpPr>
              <a:spLocks noEditPoints="1"/>
            </p:cNvSpPr>
            <p:nvPr/>
          </p:nvSpPr>
          <p:spPr bwMode="auto">
            <a:xfrm>
              <a:off x="5245" y="1964"/>
              <a:ext cx="102" cy="107"/>
            </a:xfrm>
            <a:custGeom>
              <a:avLst/>
              <a:gdLst/>
              <a:ahLst/>
              <a:cxnLst>
                <a:cxn ang="0">
                  <a:pos x="81" y="26"/>
                </a:cxn>
                <a:cxn ang="0">
                  <a:pos x="66" y="15"/>
                </a:cxn>
                <a:cxn ang="0">
                  <a:pos x="66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51" y="5"/>
                </a:cxn>
                <a:cxn ang="0">
                  <a:pos x="51" y="51"/>
                </a:cxn>
                <a:cxn ang="0">
                  <a:pos x="46" y="26"/>
                </a:cxn>
                <a:cxn ang="0">
                  <a:pos x="36" y="10"/>
                </a:cxn>
                <a:cxn ang="0">
                  <a:pos x="36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0" y="0"/>
                </a:cxn>
                <a:cxn ang="0">
                  <a:pos x="20" y="61"/>
                </a:cxn>
                <a:cxn ang="0">
                  <a:pos x="15" y="82"/>
                </a:cxn>
                <a:cxn ang="0">
                  <a:pos x="0" y="97"/>
                </a:cxn>
                <a:cxn ang="0">
                  <a:pos x="15" y="107"/>
                </a:cxn>
                <a:cxn ang="0">
                  <a:pos x="25" y="97"/>
                </a:cxn>
                <a:cxn ang="0">
                  <a:pos x="31" y="82"/>
                </a:cxn>
                <a:cxn ang="0">
                  <a:pos x="36" y="36"/>
                </a:cxn>
                <a:cxn ang="0">
                  <a:pos x="41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66" y="102"/>
                </a:cxn>
                <a:cxn ang="0">
                  <a:pos x="66" y="31"/>
                </a:cxn>
                <a:cxn ang="0">
                  <a:pos x="76" y="66"/>
                </a:cxn>
                <a:cxn ang="0">
                  <a:pos x="87" y="107"/>
                </a:cxn>
                <a:cxn ang="0">
                  <a:pos x="102" y="10"/>
                </a:cxn>
                <a:cxn ang="0">
                  <a:pos x="102" y="0"/>
                </a:cxn>
                <a:cxn ang="0">
                  <a:pos x="102" y="0"/>
                </a:cxn>
                <a:cxn ang="0">
                  <a:pos x="102" y="0"/>
                </a:cxn>
                <a:cxn ang="0">
                  <a:pos x="87" y="0"/>
                </a:cxn>
                <a:cxn ang="0">
                  <a:pos x="87" y="56"/>
                </a:cxn>
                <a:cxn ang="0">
                  <a:pos x="81" y="26"/>
                </a:cxn>
                <a:cxn ang="0">
                  <a:pos x="15" y="51"/>
                </a:cxn>
                <a:cxn ang="0">
                  <a:pos x="20" y="31"/>
                </a:cxn>
                <a:cxn ang="0">
                  <a:pos x="5" y="26"/>
                </a:cxn>
                <a:cxn ang="0">
                  <a:pos x="5" y="31"/>
                </a:cxn>
                <a:cxn ang="0">
                  <a:pos x="0" y="66"/>
                </a:cxn>
                <a:cxn ang="0">
                  <a:pos x="15" y="66"/>
                </a:cxn>
                <a:cxn ang="0">
                  <a:pos x="15" y="51"/>
                </a:cxn>
                <a:cxn ang="0">
                  <a:pos x="15" y="51"/>
                </a:cxn>
              </a:cxnLst>
              <a:rect l="0" t="0" r="r" b="b"/>
              <a:pathLst>
                <a:path w="102" h="107">
                  <a:moveTo>
                    <a:pt x="81" y="26"/>
                  </a:moveTo>
                  <a:lnTo>
                    <a:pt x="81" y="26"/>
                  </a:lnTo>
                  <a:lnTo>
                    <a:pt x="66" y="31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51" y="5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36" y="31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0" y="0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71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25" y="97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6" y="5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102"/>
                  </a:lnTo>
                  <a:lnTo>
                    <a:pt x="66" y="102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87" y="66"/>
                  </a:lnTo>
                  <a:lnTo>
                    <a:pt x="87" y="107"/>
                  </a:lnTo>
                  <a:lnTo>
                    <a:pt x="102" y="10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87" y="0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81" y="26"/>
                  </a:lnTo>
                  <a:close/>
                  <a:moveTo>
                    <a:pt x="15" y="51"/>
                  </a:moveTo>
                  <a:lnTo>
                    <a:pt x="15" y="5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0" name="Freeform 50"/>
            <p:cNvSpPr>
              <a:spLocks noEditPoints="1"/>
            </p:cNvSpPr>
            <p:nvPr/>
          </p:nvSpPr>
          <p:spPr bwMode="auto">
            <a:xfrm>
              <a:off x="3698" y="2509"/>
              <a:ext cx="112" cy="107"/>
            </a:xfrm>
            <a:custGeom>
              <a:avLst/>
              <a:gdLst/>
              <a:ahLst/>
              <a:cxnLst>
                <a:cxn ang="0">
                  <a:pos x="5" y="71"/>
                </a:cxn>
                <a:cxn ang="0">
                  <a:pos x="36" y="71"/>
                </a:cxn>
                <a:cxn ang="0">
                  <a:pos x="0" y="91"/>
                </a:cxn>
                <a:cxn ang="0">
                  <a:pos x="10" y="101"/>
                </a:cxn>
                <a:cxn ang="0">
                  <a:pos x="31" y="91"/>
                </a:cxn>
                <a:cxn ang="0">
                  <a:pos x="51" y="107"/>
                </a:cxn>
                <a:cxn ang="0">
                  <a:pos x="66" y="76"/>
                </a:cxn>
                <a:cxn ang="0">
                  <a:pos x="81" y="91"/>
                </a:cxn>
                <a:cxn ang="0">
                  <a:pos x="102" y="101"/>
                </a:cxn>
                <a:cxn ang="0">
                  <a:pos x="107" y="101"/>
                </a:cxn>
                <a:cxn ang="0">
                  <a:pos x="107" y="96"/>
                </a:cxn>
                <a:cxn ang="0">
                  <a:pos x="112" y="91"/>
                </a:cxn>
                <a:cxn ang="0">
                  <a:pos x="112" y="86"/>
                </a:cxn>
                <a:cxn ang="0">
                  <a:pos x="76" y="71"/>
                </a:cxn>
                <a:cxn ang="0">
                  <a:pos x="112" y="56"/>
                </a:cxn>
                <a:cxn ang="0">
                  <a:pos x="66" y="51"/>
                </a:cxn>
                <a:cxn ang="0">
                  <a:pos x="97" y="0"/>
                </a:cxn>
                <a:cxn ang="0">
                  <a:pos x="15" y="51"/>
                </a:cxn>
                <a:cxn ang="0">
                  <a:pos x="51" y="56"/>
                </a:cxn>
                <a:cxn ang="0">
                  <a:pos x="5" y="56"/>
                </a:cxn>
                <a:cxn ang="0">
                  <a:pos x="51" y="20"/>
                </a:cxn>
                <a:cxn ang="0">
                  <a:pos x="31" y="10"/>
                </a:cxn>
                <a:cxn ang="0">
                  <a:pos x="51" y="10"/>
                </a:cxn>
                <a:cxn ang="0">
                  <a:pos x="81" y="20"/>
                </a:cxn>
                <a:cxn ang="0">
                  <a:pos x="66" y="10"/>
                </a:cxn>
                <a:cxn ang="0">
                  <a:pos x="81" y="10"/>
                </a:cxn>
                <a:cxn ang="0">
                  <a:pos x="81" y="40"/>
                </a:cxn>
                <a:cxn ang="0">
                  <a:pos x="66" y="30"/>
                </a:cxn>
                <a:cxn ang="0">
                  <a:pos x="81" y="30"/>
                </a:cxn>
                <a:cxn ang="0">
                  <a:pos x="51" y="30"/>
                </a:cxn>
                <a:cxn ang="0">
                  <a:pos x="31" y="40"/>
                </a:cxn>
                <a:cxn ang="0">
                  <a:pos x="31" y="30"/>
                </a:cxn>
              </a:cxnLst>
              <a:rect l="0" t="0" r="r" b="b"/>
              <a:pathLst>
                <a:path w="112" h="107">
                  <a:moveTo>
                    <a:pt x="5" y="56"/>
                  </a:moveTo>
                  <a:lnTo>
                    <a:pt x="5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20" y="8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31" y="91"/>
                  </a:lnTo>
                  <a:lnTo>
                    <a:pt x="51" y="76"/>
                  </a:lnTo>
                  <a:lnTo>
                    <a:pt x="51" y="107"/>
                  </a:lnTo>
                  <a:lnTo>
                    <a:pt x="66" y="107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81" y="9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12" y="86"/>
                  </a:lnTo>
                  <a:lnTo>
                    <a:pt x="112" y="86"/>
                  </a:lnTo>
                  <a:lnTo>
                    <a:pt x="92" y="81"/>
                  </a:lnTo>
                  <a:lnTo>
                    <a:pt x="76" y="71"/>
                  </a:lnTo>
                  <a:lnTo>
                    <a:pt x="112" y="71"/>
                  </a:lnTo>
                  <a:lnTo>
                    <a:pt x="112" y="56"/>
                  </a:lnTo>
                  <a:lnTo>
                    <a:pt x="66" y="56"/>
                  </a:lnTo>
                  <a:lnTo>
                    <a:pt x="66" y="51"/>
                  </a:lnTo>
                  <a:lnTo>
                    <a:pt x="97" y="51"/>
                  </a:lnTo>
                  <a:lnTo>
                    <a:pt x="97" y="0"/>
                  </a:lnTo>
                  <a:lnTo>
                    <a:pt x="15" y="0"/>
                  </a:lnTo>
                  <a:lnTo>
                    <a:pt x="15" y="51"/>
                  </a:lnTo>
                  <a:lnTo>
                    <a:pt x="51" y="51"/>
                  </a:lnTo>
                  <a:lnTo>
                    <a:pt x="51" y="56"/>
                  </a:lnTo>
                  <a:lnTo>
                    <a:pt x="5" y="56"/>
                  </a:lnTo>
                  <a:lnTo>
                    <a:pt x="5" y="56"/>
                  </a:lnTo>
                  <a:close/>
                  <a:moveTo>
                    <a:pt x="51" y="10"/>
                  </a:moveTo>
                  <a:lnTo>
                    <a:pt x="51" y="20"/>
                  </a:lnTo>
                  <a:lnTo>
                    <a:pt x="31" y="20"/>
                  </a:lnTo>
                  <a:lnTo>
                    <a:pt x="31" y="10"/>
                  </a:lnTo>
                  <a:lnTo>
                    <a:pt x="51" y="10"/>
                  </a:lnTo>
                  <a:lnTo>
                    <a:pt x="51" y="10"/>
                  </a:lnTo>
                  <a:close/>
                  <a:moveTo>
                    <a:pt x="81" y="10"/>
                  </a:moveTo>
                  <a:lnTo>
                    <a:pt x="81" y="20"/>
                  </a:lnTo>
                  <a:lnTo>
                    <a:pt x="66" y="20"/>
                  </a:lnTo>
                  <a:lnTo>
                    <a:pt x="66" y="10"/>
                  </a:lnTo>
                  <a:lnTo>
                    <a:pt x="81" y="10"/>
                  </a:lnTo>
                  <a:lnTo>
                    <a:pt x="81" y="10"/>
                  </a:lnTo>
                  <a:close/>
                  <a:moveTo>
                    <a:pt x="81" y="30"/>
                  </a:moveTo>
                  <a:lnTo>
                    <a:pt x="81" y="40"/>
                  </a:lnTo>
                  <a:lnTo>
                    <a:pt x="66" y="40"/>
                  </a:lnTo>
                  <a:lnTo>
                    <a:pt x="66" y="30"/>
                  </a:lnTo>
                  <a:lnTo>
                    <a:pt x="81" y="30"/>
                  </a:lnTo>
                  <a:lnTo>
                    <a:pt x="81" y="30"/>
                  </a:lnTo>
                  <a:close/>
                  <a:moveTo>
                    <a:pt x="31" y="30"/>
                  </a:moveTo>
                  <a:lnTo>
                    <a:pt x="51" y="30"/>
                  </a:lnTo>
                  <a:lnTo>
                    <a:pt x="51" y="40"/>
                  </a:lnTo>
                  <a:lnTo>
                    <a:pt x="31" y="40"/>
                  </a:lnTo>
                  <a:lnTo>
                    <a:pt x="31" y="30"/>
                  </a:lnTo>
                  <a:lnTo>
                    <a:pt x="31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1" name="Freeform 51"/>
            <p:cNvSpPr>
              <a:spLocks noEditPoints="1"/>
            </p:cNvSpPr>
            <p:nvPr/>
          </p:nvSpPr>
          <p:spPr bwMode="auto">
            <a:xfrm>
              <a:off x="3820" y="2504"/>
              <a:ext cx="112" cy="112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71" y="5"/>
                </a:cxn>
                <a:cxn ang="0">
                  <a:pos x="51" y="0"/>
                </a:cxn>
                <a:cxn ang="0">
                  <a:pos x="31" y="40"/>
                </a:cxn>
                <a:cxn ang="0">
                  <a:pos x="46" y="45"/>
                </a:cxn>
                <a:cxn ang="0">
                  <a:pos x="51" y="35"/>
                </a:cxn>
                <a:cxn ang="0">
                  <a:pos x="56" y="35"/>
                </a:cxn>
                <a:cxn ang="0">
                  <a:pos x="61" y="45"/>
                </a:cxn>
                <a:cxn ang="0">
                  <a:pos x="46" y="56"/>
                </a:cxn>
                <a:cxn ang="0">
                  <a:pos x="31" y="61"/>
                </a:cxn>
                <a:cxn ang="0">
                  <a:pos x="41" y="71"/>
                </a:cxn>
                <a:cxn ang="0">
                  <a:pos x="56" y="112"/>
                </a:cxn>
                <a:cxn ang="0">
                  <a:pos x="82" y="106"/>
                </a:cxn>
                <a:cxn ang="0">
                  <a:pos x="97" y="112"/>
                </a:cxn>
                <a:cxn ang="0">
                  <a:pos x="107" y="71"/>
                </a:cxn>
                <a:cxn ang="0">
                  <a:pos x="112" y="56"/>
                </a:cxn>
                <a:cxn ang="0">
                  <a:pos x="97" y="50"/>
                </a:cxn>
                <a:cxn ang="0">
                  <a:pos x="87" y="45"/>
                </a:cxn>
                <a:cxn ang="0">
                  <a:pos x="102" y="10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26" y="30"/>
                </a:cxn>
                <a:cxn ang="0">
                  <a:pos x="41" y="20"/>
                </a:cxn>
                <a:cxn ang="0">
                  <a:pos x="10" y="15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71" y="35"/>
                </a:cxn>
                <a:cxn ang="0">
                  <a:pos x="82" y="25"/>
                </a:cxn>
                <a:cxn ang="0">
                  <a:pos x="71" y="35"/>
                </a:cxn>
                <a:cxn ang="0">
                  <a:pos x="71" y="35"/>
                </a:cxn>
                <a:cxn ang="0">
                  <a:pos x="31" y="45"/>
                </a:cxn>
                <a:cxn ang="0">
                  <a:pos x="10" y="30"/>
                </a:cxn>
                <a:cxn ang="0">
                  <a:pos x="0" y="45"/>
                </a:cxn>
                <a:cxn ang="0">
                  <a:pos x="20" y="56"/>
                </a:cxn>
                <a:cxn ang="0">
                  <a:pos x="71" y="56"/>
                </a:cxn>
                <a:cxn ang="0">
                  <a:pos x="87" y="66"/>
                </a:cxn>
                <a:cxn ang="0">
                  <a:pos x="56" y="66"/>
                </a:cxn>
                <a:cxn ang="0">
                  <a:pos x="71" y="56"/>
                </a:cxn>
                <a:cxn ang="0">
                  <a:pos x="31" y="71"/>
                </a:cxn>
                <a:cxn ang="0">
                  <a:pos x="20" y="61"/>
                </a:cxn>
                <a:cxn ang="0">
                  <a:pos x="5" y="101"/>
                </a:cxn>
                <a:cxn ang="0">
                  <a:pos x="10" y="106"/>
                </a:cxn>
                <a:cxn ang="0">
                  <a:pos x="15" y="112"/>
                </a:cxn>
                <a:cxn ang="0">
                  <a:pos x="20" y="112"/>
                </a:cxn>
                <a:cxn ang="0">
                  <a:pos x="31" y="71"/>
                </a:cxn>
                <a:cxn ang="0">
                  <a:pos x="31" y="71"/>
                </a:cxn>
                <a:cxn ang="0">
                  <a:pos x="82" y="91"/>
                </a:cxn>
                <a:cxn ang="0">
                  <a:pos x="61" y="76"/>
                </a:cxn>
                <a:cxn ang="0">
                  <a:pos x="82" y="76"/>
                </a:cxn>
              </a:cxnLst>
              <a:rect l="0" t="0" r="r" b="b"/>
              <a:pathLst>
                <a:path w="112" h="112">
                  <a:moveTo>
                    <a:pt x="66" y="10"/>
                  </a:moveTo>
                  <a:lnTo>
                    <a:pt x="66" y="1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6" y="2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46" y="56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6" y="76"/>
                  </a:lnTo>
                  <a:lnTo>
                    <a:pt x="41" y="71"/>
                  </a:lnTo>
                  <a:lnTo>
                    <a:pt x="41" y="112"/>
                  </a:lnTo>
                  <a:lnTo>
                    <a:pt x="56" y="112"/>
                  </a:lnTo>
                  <a:lnTo>
                    <a:pt x="56" y="106"/>
                  </a:lnTo>
                  <a:lnTo>
                    <a:pt x="82" y="106"/>
                  </a:lnTo>
                  <a:lnTo>
                    <a:pt x="82" y="112"/>
                  </a:lnTo>
                  <a:lnTo>
                    <a:pt x="97" y="112"/>
                  </a:lnTo>
                  <a:lnTo>
                    <a:pt x="9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97" y="50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97" y="30"/>
                  </a:lnTo>
                  <a:lnTo>
                    <a:pt x="102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close/>
                  <a:moveTo>
                    <a:pt x="26" y="30"/>
                  </a:moveTo>
                  <a:lnTo>
                    <a:pt x="41" y="20"/>
                  </a:lnTo>
                  <a:lnTo>
                    <a:pt x="41" y="20"/>
                  </a:lnTo>
                  <a:lnTo>
                    <a:pt x="20" y="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0"/>
                  </a:lnTo>
                  <a:close/>
                  <a:moveTo>
                    <a:pt x="71" y="35"/>
                  </a:moveTo>
                  <a:lnTo>
                    <a:pt x="71" y="35"/>
                  </a:lnTo>
                  <a:lnTo>
                    <a:pt x="61" y="25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5"/>
                  </a:lnTo>
                  <a:close/>
                  <a:moveTo>
                    <a:pt x="20" y="56"/>
                  </a:moveTo>
                  <a:lnTo>
                    <a:pt x="31" y="45"/>
                  </a:lnTo>
                  <a:lnTo>
                    <a:pt x="31" y="45"/>
                  </a:lnTo>
                  <a:lnTo>
                    <a:pt x="10" y="3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close/>
                  <a:moveTo>
                    <a:pt x="71" y="56"/>
                  </a:moveTo>
                  <a:lnTo>
                    <a:pt x="71" y="56"/>
                  </a:lnTo>
                  <a:lnTo>
                    <a:pt x="87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close/>
                  <a:moveTo>
                    <a:pt x="31" y="71"/>
                  </a:moveTo>
                  <a:lnTo>
                    <a:pt x="31" y="7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5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1" y="71"/>
                  </a:lnTo>
                  <a:close/>
                  <a:moveTo>
                    <a:pt x="82" y="76"/>
                  </a:moveTo>
                  <a:lnTo>
                    <a:pt x="82" y="91"/>
                  </a:lnTo>
                  <a:lnTo>
                    <a:pt x="61" y="91"/>
                  </a:lnTo>
                  <a:lnTo>
                    <a:pt x="61" y="76"/>
                  </a:lnTo>
                  <a:lnTo>
                    <a:pt x="82" y="76"/>
                  </a:lnTo>
                  <a:lnTo>
                    <a:pt x="82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2" name="Freeform 52"/>
            <p:cNvSpPr>
              <a:spLocks noEditPoints="1"/>
            </p:cNvSpPr>
            <p:nvPr/>
          </p:nvSpPr>
          <p:spPr bwMode="auto">
            <a:xfrm>
              <a:off x="3942" y="2504"/>
              <a:ext cx="112" cy="112"/>
            </a:xfrm>
            <a:custGeom>
              <a:avLst/>
              <a:gdLst/>
              <a:ahLst/>
              <a:cxnLst>
                <a:cxn ang="0">
                  <a:pos x="51" y="20"/>
                </a:cxn>
                <a:cxn ang="0">
                  <a:pos x="77" y="25"/>
                </a:cxn>
                <a:cxn ang="0">
                  <a:pos x="26" y="45"/>
                </a:cxn>
                <a:cxn ang="0">
                  <a:pos x="21" y="35"/>
                </a:cxn>
                <a:cxn ang="0">
                  <a:pos x="21" y="30"/>
                </a:cxn>
                <a:cxn ang="0">
                  <a:pos x="5" y="56"/>
                </a:cxn>
                <a:cxn ang="0">
                  <a:pos x="0" y="61"/>
                </a:cxn>
                <a:cxn ang="0">
                  <a:pos x="10" y="71"/>
                </a:cxn>
                <a:cxn ang="0">
                  <a:pos x="0" y="101"/>
                </a:cxn>
                <a:cxn ang="0">
                  <a:pos x="21" y="91"/>
                </a:cxn>
                <a:cxn ang="0">
                  <a:pos x="26" y="76"/>
                </a:cxn>
                <a:cxn ang="0">
                  <a:pos x="16" y="106"/>
                </a:cxn>
                <a:cxn ang="0">
                  <a:pos x="26" y="112"/>
                </a:cxn>
                <a:cxn ang="0">
                  <a:pos x="36" y="40"/>
                </a:cxn>
                <a:cxn ang="0">
                  <a:pos x="41" y="45"/>
                </a:cxn>
                <a:cxn ang="0">
                  <a:pos x="51" y="101"/>
                </a:cxn>
                <a:cxn ang="0">
                  <a:pos x="61" y="101"/>
                </a:cxn>
                <a:cxn ang="0">
                  <a:pos x="61" y="106"/>
                </a:cxn>
                <a:cxn ang="0">
                  <a:pos x="77" y="112"/>
                </a:cxn>
                <a:cxn ang="0">
                  <a:pos x="87" y="101"/>
                </a:cxn>
                <a:cxn ang="0">
                  <a:pos x="107" y="112"/>
                </a:cxn>
                <a:cxn ang="0">
                  <a:pos x="112" y="91"/>
                </a:cxn>
                <a:cxn ang="0">
                  <a:pos x="102" y="91"/>
                </a:cxn>
                <a:cxn ang="0">
                  <a:pos x="97" y="86"/>
                </a:cxn>
                <a:cxn ang="0">
                  <a:pos x="112" y="56"/>
                </a:cxn>
                <a:cxn ang="0">
                  <a:pos x="112" y="50"/>
                </a:cxn>
                <a:cxn ang="0">
                  <a:pos x="97" y="50"/>
                </a:cxn>
                <a:cxn ang="0">
                  <a:pos x="92" y="66"/>
                </a:cxn>
                <a:cxn ang="0">
                  <a:pos x="112" y="40"/>
                </a:cxn>
                <a:cxn ang="0">
                  <a:pos x="102" y="30"/>
                </a:cxn>
                <a:cxn ang="0">
                  <a:pos x="102" y="20"/>
                </a:cxn>
                <a:cxn ang="0">
                  <a:pos x="82" y="10"/>
                </a:cxn>
                <a:cxn ang="0">
                  <a:pos x="82" y="5"/>
                </a:cxn>
                <a:cxn ang="0">
                  <a:pos x="82" y="0"/>
                </a:cxn>
                <a:cxn ang="0">
                  <a:pos x="51" y="10"/>
                </a:cxn>
                <a:cxn ang="0">
                  <a:pos x="51" y="5"/>
                </a:cxn>
                <a:cxn ang="0">
                  <a:pos x="51" y="0"/>
                </a:cxn>
                <a:cxn ang="0">
                  <a:pos x="5" y="10"/>
                </a:cxn>
                <a:cxn ang="0">
                  <a:pos x="36" y="25"/>
                </a:cxn>
                <a:cxn ang="0">
                  <a:pos x="56" y="61"/>
                </a:cxn>
                <a:cxn ang="0">
                  <a:pos x="56" y="56"/>
                </a:cxn>
                <a:cxn ang="0">
                  <a:pos x="82" y="86"/>
                </a:cxn>
                <a:cxn ang="0">
                  <a:pos x="66" y="91"/>
                </a:cxn>
                <a:cxn ang="0">
                  <a:pos x="77" y="61"/>
                </a:cxn>
                <a:cxn ang="0">
                  <a:pos x="77" y="56"/>
                </a:cxn>
                <a:cxn ang="0">
                  <a:pos x="82" y="86"/>
                </a:cxn>
                <a:cxn ang="0">
                  <a:pos x="61" y="76"/>
                </a:cxn>
                <a:cxn ang="0">
                  <a:pos x="61" y="71"/>
                </a:cxn>
                <a:cxn ang="0">
                  <a:pos x="56" y="91"/>
                </a:cxn>
                <a:cxn ang="0">
                  <a:pos x="56" y="86"/>
                </a:cxn>
                <a:cxn ang="0">
                  <a:pos x="87" y="25"/>
                </a:cxn>
                <a:cxn ang="0">
                  <a:pos x="82" y="25"/>
                </a:cxn>
                <a:cxn ang="0">
                  <a:pos x="92" y="25"/>
                </a:cxn>
                <a:cxn ang="0">
                  <a:pos x="97" y="25"/>
                </a:cxn>
                <a:cxn ang="0">
                  <a:pos x="87" y="30"/>
                </a:cxn>
                <a:cxn ang="0">
                  <a:pos x="87" y="25"/>
                </a:cxn>
              </a:cxnLst>
              <a:rect l="0" t="0" r="r" b="b"/>
              <a:pathLst>
                <a:path w="112" h="112">
                  <a:moveTo>
                    <a:pt x="36" y="25"/>
                  </a:moveTo>
                  <a:lnTo>
                    <a:pt x="51" y="25"/>
                  </a:lnTo>
                  <a:lnTo>
                    <a:pt x="51" y="20"/>
                  </a:lnTo>
                  <a:lnTo>
                    <a:pt x="66" y="20"/>
                  </a:lnTo>
                  <a:lnTo>
                    <a:pt x="66" y="25"/>
                  </a:lnTo>
                  <a:lnTo>
                    <a:pt x="77" y="25"/>
                  </a:lnTo>
                  <a:lnTo>
                    <a:pt x="77" y="30"/>
                  </a:lnTo>
                  <a:lnTo>
                    <a:pt x="26" y="30"/>
                  </a:lnTo>
                  <a:lnTo>
                    <a:pt x="26" y="45"/>
                  </a:lnTo>
                  <a:lnTo>
                    <a:pt x="21" y="4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5" y="25"/>
                  </a:lnTo>
                  <a:lnTo>
                    <a:pt x="5" y="56"/>
                  </a:lnTo>
                  <a:lnTo>
                    <a:pt x="26" y="56"/>
                  </a:lnTo>
                  <a:lnTo>
                    <a:pt x="26" y="61"/>
                  </a:lnTo>
                  <a:lnTo>
                    <a:pt x="0" y="61"/>
                  </a:lnTo>
                  <a:lnTo>
                    <a:pt x="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5" y="8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1" y="91"/>
                  </a:lnTo>
                  <a:lnTo>
                    <a:pt x="21" y="71"/>
                  </a:lnTo>
                  <a:lnTo>
                    <a:pt x="26" y="71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1" y="91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36" y="96"/>
                  </a:lnTo>
                  <a:lnTo>
                    <a:pt x="36" y="76"/>
                  </a:lnTo>
                  <a:lnTo>
                    <a:pt x="36" y="40"/>
                  </a:lnTo>
                  <a:lnTo>
                    <a:pt x="77" y="40"/>
                  </a:lnTo>
                  <a:lnTo>
                    <a:pt x="77" y="45"/>
                  </a:lnTo>
                  <a:lnTo>
                    <a:pt x="41" y="45"/>
                  </a:lnTo>
                  <a:lnTo>
                    <a:pt x="41" y="106"/>
                  </a:lnTo>
                  <a:lnTo>
                    <a:pt x="51" y="106"/>
                  </a:lnTo>
                  <a:lnTo>
                    <a:pt x="51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97" y="106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12" y="106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102" y="91"/>
                  </a:lnTo>
                  <a:lnTo>
                    <a:pt x="102" y="91"/>
                  </a:lnTo>
                  <a:lnTo>
                    <a:pt x="97" y="86"/>
                  </a:lnTo>
                  <a:lnTo>
                    <a:pt x="97" y="8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87" y="45"/>
                  </a:lnTo>
                  <a:lnTo>
                    <a:pt x="87" y="40"/>
                  </a:lnTo>
                  <a:lnTo>
                    <a:pt x="112" y="40"/>
                  </a:lnTo>
                  <a:lnTo>
                    <a:pt x="112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2" y="20"/>
                  </a:lnTo>
                  <a:lnTo>
                    <a:pt x="112" y="20"/>
                  </a:lnTo>
                  <a:lnTo>
                    <a:pt x="112" y="10"/>
                  </a:lnTo>
                  <a:lnTo>
                    <a:pt x="82" y="10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66" y="0"/>
                  </a:lnTo>
                  <a:lnTo>
                    <a:pt x="66" y="10"/>
                  </a:lnTo>
                  <a:lnTo>
                    <a:pt x="51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36" y="0"/>
                  </a:lnTo>
                  <a:lnTo>
                    <a:pt x="36" y="10"/>
                  </a:lnTo>
                  <a:lnTo>
                    <a:pt x="5" y="10"/>
                  </a:lnTo>
                  <a:lnTo>
                    <a:pt x="5" y="20"/>
                  </a:lnTo>
                  <a:lnTo>
                    <a:pt x="36" y="20"/>
                  </a:lnTo>
                  <a:lnTo>
                    <a:pt x="36" y="25"/>
                  </a:lnTo>
                  <a:lnTo>
                    <a:pt x="36" y="25"/>
                  </a:lnTo>
                  <a:close/>
                  <a:moveTo>
                    <a:pt x="56" y="56"/>
                  </a:moveTo>
                  <a:lnTo>
                    <a:pt x="56" y="61"/>
                  </a:lnTo>
                  <a:lnTo>
                    <a:pt x="51" y="61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82" y="86"/>
                  </a:moveTo>
                  <a:lnTo>
                    <a:pt x="82" y="86"/>
                  </a:lnTo>
                  <a:lnTo>
                    <a:pt x="77" y="91"/>
                  </a:lnTo>
                  <a:lnTo>
                    <a:pt x="77" y="91"/>
                  </a:lnTo>
                  <a:lnTo>
                    <a:pt x="66" y="91"/>
                  </a:lnTo>
                  <a:lnTo>
                    <a:pt x="66" y="86"/>
                  </a:lnTo>
                  <a:lnTo>
                    <a:pt x="77" y="86"/>
                  </a:lnTo>
                  <a:lnTo>
                    <a:pt x="77" y="61"/>
                  </a:lnTo>
                  <a:lnTo>
                    <a:pt x="66" y="61"/>
                  </a:lnTo>
                  <a:lnTo>
                    <a:pt x="66" y="56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2" y="86"/>
                  </a:lnTo>
                  <a:close/>
                  <a:moveTo>
                    <a:pt x="61" y="71"/>
                  </a:moveTo>
                  <a:lnTo>
                    <a:pt x="61" y="76"/>
                  </a:lnTo>
                  <a:lnTo>
                    <a:pt x="51" y="76"/>
                  </a:lnTo>
                  <a:lnTo>
                    <a:pt x="51" y="71"/>
                  </a:lnTo>
                  <a:lnTo>
                    <a:pt x="61" y="71"/>
                  </a:lnTo>
                  <a:lnTo>
                    <a:pt x="61" y="71"/>
                  </a:lnTo>
                  <a:close/>
                  <a:moveTo>
                    <a:pt x="56" y="86"/>
                  </a:moveTo>
                  <a:lnTo>
                    <a:pt x="56" y="91"/>
                  </a:lnTo>
                  <a:lnTo>
                    <a:pt x="51" y="91"/>
                  </a:lnTo>
                  <a:lnTo>
                    <a:pt x="51" y="86"/>
                  </a:lnTo>
                  <a:lnTo>
                    <a:pt x="56" y="86"/>
                  </a:lnTo>
                  <a:lnTo>
                    <a:pt x="56" y="86"/>
                  </a:lnTo>
                  <a:close/>
                  <a:moveTo>
                    <a:pt x="87" y="25"/>
                  </a:moveTo>
                  <a:lnTo>
                    <a:pt x="87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82" y="25"/>
                  </a:lnTo>
                  <a:lnTo>
                    <a:pt x="82" y="20"/>
                  </a:lnTo>
                  <a:lnTo>
                    <a:pt x="97" y="20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30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7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3" name="Freeform 53"/>
            <p:cNvSpPr>
              <a:spLocks noEditPoints="1"/>
            </p:cNvSpPr>
            <p:nvPr/>
          </p:nvSpPr>
          <p:spPr bwMode="auto">
            <a:xfrm>
              <a:off x="4064" y="2504"/>
              <a:ext cx="112" cy="112"/>
            </a:xfrm>
            <a:custGeom>
              <a:avLst/>
              <a:gdLst/>
              <a:ahLst/>
              <a:cxnLst>
                <a:cxn ang="0">
                  <a:pos x="21" y="20"/>
                </a:cxn>
                <a:cxn ang="0">
                  <a:pos x="36" y="15"/>
                </a:cxn>
                <a:cxn ang="0">
                  <a:pos x="31" y="0"/>
                </a:cxn>
                <a:cxn ang="0">
                  <a:pos x="16" y="5"/>
                </a:cxn>
                <a:cxn ang="0">
                  <a:pos x="21" y="20"/>
                </a:cxn>
                <a:cxn ang="0">
                  <a:pos x="46" y="101"/>
                </a:cxn>
                <a:cxn ang="0">
                  <a:pos x="26" y="40"/>
                </a:cxn>
                <a:cxn ang="0">
                  <a:pos x="46" y="30"/>
                </a:cxn>
                <a:cxn ang="0">
                  <a:pos x="41" y="35"/>
                </a:cxn>
                <a:cxn ang="0">
                  <a:pos x="56" y="40"/>
                </a:cxn>
                <a:cxn ang="0">
                  <a:pos x="112" y="2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2" y="5"/>
                </a:cxn>
                <a:cxn ang="0">
                  <a:pos x="56" y="0"/>
                </a:cxn>
                <a:cxn ang="0">
                  <a:pos x="56" y="5"/>
                </a:cxn>
                <a:cxn ang="0">
                  <a:pos x="51" y="25"/>
                </a:cxn>
                <a:cxn ang="0">
                  <a:pos x="0" y="20"/>
                </a:cxn>
                <a:cxn ang="0">
                  <a:pos x="11" y="30"/>
                </a:cxn>
                <a:cxn ang="0">
                  <a:pos x="11" y="56"/>
                </a:cxn>
                <a:cxn ang="0">
                  <a:pos x="0" y="101"/>
                </a:cxn>
                <a:cxn ang="0">
                  <a:pos x="5" y="106"/>
                </a:cxn>
                <a:cxn ang="0">
                  <a:pos x="16" y="112"/>
                </a:cxn>
                <a:cxn ang="0">
                  <a:pos x="26" y="86"/>
                </a:cxn>
                <a:cxn ang="0">
                  <a:pos x="36" y="56"/>
                </a:cxn>
                <a:cxn ang="0">
                  <a:pos x="36" y="91"/>
                </a:cxn>
                <a:cxn ang="0">
                  <a:pos x="21" y="96"/>
                </a:cxn>
                <a:cxn ang="0">
                  <a:pos x="26" y="106"/>
                </a:cxn>
                <a:cxn ang="0">
                  <a:pos x="41" y="106"/>
                </a:cxn>
                <a:cxn ang="0">
                  <a:pos x="46" y="101"/>
                </a:cxn>
                <a:cxn ang="0">
                  <a:pos x="56" y="112"/>
                </a:cxn>
                <a:cxn ang="0">
                  <a:pos x="82" y="86"/>
                </a:cxn>
                <a:cxn ang="0">
                  <a:pos x="92" y="101"/>
                </a:cxn>
                <a:cxn ang="0">
                  <a:pos x="107" y="112"/>
                </a:cxn>
                <a:cxn ang="0">
                  <a:pos x="112" y="96"/>
                </a:cxn>
                <a:cxn ang="0">
                  <a:pos x="92" y="76"/>
                </a:cxn>
                <a:cxn ang="0">
                  <a:pos x="112" y="61"/>
                </a:cxn>
                <a:cxn ang="0">
                  <a:pos x="87" y="50"/>
                </a:cxn>
                <a:cxn ang="0">
                  <a:pos x="107" y="35"/>
                </a:cxn>
                <a:cxn ang="0">
                  <a:pos x="77" y="35"/>
                </a:cxn>
                <a:cxn ang="0">
                  <a:pos x="77" y="30"/>
                </a:cxn>
                <a:cxn ang="0">
                  <a:pos x="67" y="30"/>
                </a:cxn>
                <a:cxn ang="0">
                  <a:pos x="56" y="40"/>
                </a:cxn>
                <a:cxn ang="0">
                  <a:pos x="46" y="56"/>
                </a:cxn>
                <a:cxn ang="0">
                  <a:pos x="51" y="61"/>
                </a:cxn>
                <a:cxn ang="0">
                  <a:pos x="61" y="61"/>
                </a:cxn>
                <a:cxn ang="0">
                  <a:pos x="72" y="50"/>
                </a:cxn>
                <a:cxn ang="0">
                  <a:pos x="51" y="61"/>
                </a:cxn>
                <a:cxn ang="0">
                  <a:pos x="72" y="76"/>
                </a:cxn>
                <a:cxn ang="0">
                  <a:pos x="72" y="76"/>
                </a:cxn>
                <a:cxn ang="0">
                  <a:pos x="46" y="101"/>
                </a:cxn>
                <a:cxn ang="0">
                  <a:pos x="46" y="101"/>
                </a:cxn>
              </a:cxnLst>
              <a:rect l="0" t="0" r="r" b="b"/>
              <a:pathLst>
                <a:path w="112" h="112">
                  <a:moveTo>
                    <a:pt x="21" y="20"/>
                  </a:moveTo>
                  <a:lnTo>
                    <a:pt x="21" y="20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close/>
                  <a:moveTo>
                    <a:pt x="46" y="101"/>
                  </a:moveTo>
                  <a:lnTo>
                    <a:pt x="46" y="40"/>
                  </a:lnTo>
                  <a:lnTo>
                    <a:pt x="26" y="40"/>
                  </a:lnTo>
                  <a:lnTo>
                    <a:pt x="26" y="30"/>
                  </a:lnTo>
                  <a:lnTo>
                    <a:pt x="46" y="30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7" y="25"/>
                  </a:lnTo>
                  <a:lnTo>
                    <a:pt x="112" y="25"/>
                  </a:lnTo>
                  <a:lnTo>
                    <a:pt x="112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1" y="25"/>
                  </a:lnTo>
                  <a:lnTo>
                    <a:pt x="51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1" y="30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8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26" y="86"/>
                  </a:lnTo>
                  <a:lnTo>
                    <a:pt x="26" y="56"/>
                  </a:lnTo>
                  <a:lnTo>
                    <a:pt x="36" y="56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1" y="96"/>
                  </a:lnTo>
                  <a:lnTo>
                    <a:pt x="21" y="96"/>
                  </a:lnTo>
                  <a:lnTo>
                    <a:pt x="21" y="96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41" y="106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72" y="101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92" y="101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02" y="86"/>
                  </a:lnTo>
                  <a:lnTo>
                    <a:pt x="92" y="76"/>
                  </a:lnTo>
                  <a:lnTo>
                    <a:pt x="112" y="76"/>
                  </a:lnTo>
                  <a:lnTo>
                    <a:pt x="112" y="61"/>
                  </a:lnTo>
                  <a:lnTo>
                    <a:pt x="87" y="61"/>
                  </a:lnTo>
                  <a:lnTo>
                    <a:pt x="87" y="50"/>
                  </a:lnTo>
                  <a:lnTo>
                    <a:pt x="107" y="50"/>
                  </a:lnTo>
                  <a:lnTo>
                    <a:pt x="107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56" y="40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61"/>
                  </a:lnTo>
                  <a:lnTo>
                    <a:pt x="51" y="61"/>
                  </a:lnTo>
                  <a:lnTo>
                    <a:pt x="51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1" y="9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6" y="1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4" name="Freeform 54"/>
            <p:cNvSpPr>
              <a:spLocks noEditPoints="1"/>
            </p:cNvSpPr>
            <p:nvPr/>
          </p:nvSpPr>
          <p:spPr bwMode="auto">
            <a:xfrm>
              <a:off x="4207" y="2504"/>
              <a:ext cx="76" cy="112"/>
            </a:xfrm>
            <a:custGeom>
              <a:avLst/>
              <a:gdLst/>
              <a:ahLst/>
              <a:cxnLst>
                <a:cxn ang="0">
                  <a:pos x="15" y="112"/>
                </a:cxn>
                <a:cxn ang="0">
                  <a:pos x="15" y="106"/>
                </a:cxn>
                <a:cxn ang="0">
                  <a:pos x="61" y="106"/>
                </a:cxn>
                <a:cxn ang="0">
                  <a:pos x="61" y="112"/>
                </a:cxn>
                <a:cxn ang="0">
                  <a:pos x="76" y="112"/>
                </a:cxn>
                <a:cxn ang="0">
                  <a:pos x="7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15"/>
                </a:cxn>
                <a:cxn ang="0">
                  <a:pos x="0" y="1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5" y="112"/>
                </a:cxn>
                <a:cxn ang="0">
                  <a:pos x="15" y="112"/>
                </a:cxn>
                <a:cxn ang="0">
                  <a:pos x="61" y="30"/>
                </a:cxn>
                <a:cxn ang="0">
                  <a:pos x="61" y="45"/>
                </a:cxn>
                <a:cxn ang="0">
                  <a:pos x="15" y="45"/>
                </a:cxn>
                <a:cxn ang="0">
                  <a:pos x="15" y="30"/>
                </a:cxn>
                <a:cxn ang="0">
                  <a:pos x="61" y="30"/>
                </a:cxn>
                <a:cxn ang="0">
                  <a:pos x="61" y="30"/>
                </a:cxn>
                <a:cxn ang="0">
                  <a:pos x="61" y="66"/>
                </a:cxn>
                <a:cxn ang="0">
                  <a:pos x="15" y="66"/>
                </a:cxn>
                <a:cxn ang="0">
                  <a:pos x="15" y="56"/>
                </a:cxn>
                <a:cxn ang="0">
                  <a:pos x="61" y="56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61" y="81"/>
                </a:cxn>
                <a:cxn ang="0">
                  <a:pos x="61" y="91"/>
                </a:cxn>
                <a:cxn ang="0">
                  <a:pos x="15" y="91"/>
                </a:cxn>
                <a:cxn ang="0">
                  <a:pos x="15" y="81"/>
                </a:cxn>
                <a:cxn ang="0">
                  <a:pos x="61" y="81"/>
                </a:cxn>
                <a:cxn ang="0">
                  <a:pos x="61" y="81"/>
                </a:cxn>
              </a:cxnLst>
              <a:rect l="0" t="0" r="r" b="b"/>
              <a:pathLst>
                <a:path w="76" h="112">
                  <a:moveTo>
                    <a:pt x="15" y="112"/>
                  </a:moveTo>
                  <a:lnTo>
                    <a:pt x="15" y="106"/>
                  </a:lnTo>
                  <a:lnTo>
                    <a:pt x="61" y="106"/>
                  </a:lnTo>
                  <a:lnTo>
                    <a:pt x="61" y="112"/>
                  </a:lnTo>
                  <a:lnTo>
                    <a:pt x="76" y="112"/>
                  </a:lnTo>
                  <a:lnTo>
                    <a:pt x="7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15"/>
                  </a:lnTo>
                  <a:lnTo>
                    <a:pt x="0" y="1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5" y="112"/>
                  </a:lnTo>
                  <a:lnTo>
                    <a:pt x="15" y="112"/>
                  </a:lnTo>
                  <a:close/>
                  <a:moveTo>
                    <a:pt x="61" y="30"/>
                  </a:moveTo>
                  <a:lnTo>
                    <a:pt x="61" y="45"/>
                  </a:lnTo>
                  <a:lnTo>
                    <a:pt x="15" y="45"/>
                  </a:lnTo>
                  <a:lnTo>
                    <a:pt x="15" y="30"/>
                  </a:lnTo>
                  <a:lnTo>
                    <a:pt x="61" y="30"/>
                  </a:lnTo>
                  <a:lnTo>
                    <a:pt x="61" y="30"/>
                  </a:lnTo>
                  <a:close/>
                  <a:moveTo>
                    <a:pt x="61" y="66"/>
                  </a:moveTo>
                  <a:lnTo>
                    <a:pt x="15" y="66"/>
                  </a:lnTo>
                  <a:lnTo>
                    <a:pt x="15" y="56"/>
                  </a:lnTo>
                  <a:lnTo>
                    <a:pt x="61" y="56"/>
                  </a:lnTo>
                  <a:lnTo>
                    <a:pt x="61" y="66"/>
                  </a:lnTo>
                  <a:lnTo>
                    <a:pt x="61" y="66"/>
                  </a:lnTo>
                  <a:close/>
                  <a:moveTo>
                    <a:pt x="61" y="81"/>
                  </a:moveTo>
                  <a:lnTo>
                    <a:pt x="61" y="91"/>
                  </a:lnTo>
                  <a:lnTo>
                    <a:pt x="15" y="91"/>
                  </a:lnTo>
                  <a:lnTo>
                    <a:pt x="15" y="81"/>
                  </a:lnTo>
                  <a:lnTo>
                    <a:pt x="61" y="81"/>
                  </a:lnTo>
                  <a:lnTo>
                    <a:pt x="61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5" name="Freeform 55"/>
            <p:cNvSpPr>
              <a:spLocks noEditPoints="1"/>
            </p:cNvSpPr>
            <p:nvPr/>
          </p:nvSpPr>
          <p:spPr bwMode="auto">
            <a:xfrm>
              <a:off x="4309" y="2504"/>
              <a:ext cx="112" cy="112"/>
            </a:xfrm>
            <a:custGeom>
              <a:avLst/>
              <a:gdLst/>
              <a:ahLst/>
              <a:cxnLst>
                <a:cxn ang="0">
                  <a:pos x="81" y="10"/>
                </a:cxn>
                <a:cxn ang="0">
                  <a:pos x="81" y="5"/>
                </a:cxn>
                <a:cxn ang="0">
                  <a:pos x="66" y="0"/>
                </a:cxn>
                <a:cxn ang="0">
                  <a:pos x="56" y="20"/>
                </a:cxn>
                <a:cxn ang="0">
                  <a:pos x="40" y="35"/>
                </a:cxn>
                <a:cxn ang="0">
                  <a:pos x="40" y="56"/>
                </a:cxn>
                <a:cxn ang="0">
                  <a:pos x="96" y="50"/>
                </a:cxn>
                <a:cxn ang="0">
                  <a:pos x="101" y="56"/>
                </a:cxn>
                <a:cxn ang="0">
                  <a:pos x="107" y="50"/>
                </a:cxn>
                <a:cxn ang="0">
                  <a:pos x="112" y="50"/>
                </a:cxn>
                <a:cxn ang="0">
                  <a:pos x="91" y="15"/>
                </a:cxn>
                <a:cxn ang="0">
                  <a:pos x="81" y="25"/>
                </a:cxn>
                <a:cxn ang="0">
                  <a:pos x="66" y="35"/>
                </a:cxn>
                <a:cxn ang="0">
                  <a:pos x="81" y="10"/>
                </a:cxn>
                <a:cxn ang="0">
                  <a:pos x="81" y="10"/>
                </a:cxn>
                <a:cxn ang="0">
                  <a:pos x="45" y="15"/>
                </a:cxn>
                <a:cxn ang="0">
                  <a:pos x="25" y="0"/>
                </a:cxn>
                <a:cxn ang="0">
                  <a:pos x="10" y="15"/>
                </a:cxn>
                <a:cxn ang="0">
                  <a:pos x="20" y="20"/>
                </a:cxn>
                <a:cxn ang="0">
                  <a:pos x="30" y="30"/>
                </a:cxn>
                <a:cxn ang="0">
                  <a:pos x="45" y="15"/>
                </a:cxn>
                <a:cxn ang="0">
                  <a:pos x="30" y="40"/>
                </a:cxn>
                <a:cxn ang="0">
                  <a:pos x="10" y="30"/>
                </a:cxn>
                <a:cxn ang="0">
                  <a:pos x="0" y="40"/>
                </a:cxn>
                <a:cxn ang="0">
                  <a:pos x="20" y="56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15" y="106"/>
                </a:cxn>
                <a:cxn ang="0">
                  <a:pos x="20" y="112"/>
                </a:cxn>
                <a:cxn ang="0">
                  <a:pos x="35" y="66"/>
                </a:cxn>
                <a:cxn ang="0">
                  <a:pos x="25" y="61"/>
                </a:cxn>
                <a:cxn ang="0">
                  <a:pos x="20" y="61"/>
                </a:cxn>
                <a:cxn ang="0">
                  <a:pos x="5" y="101"/>
                </a:cxn>
                <a:cxn ang="0">
                  <a:pos x="15" y="106"/>
                </a:cxn>
                <a:cxn ang="0">
                  <a:pos x="61" y="101"/>
                </a:cxn>
                <a:cxn ang="0">
                  <a:pos x="86" y="112"/>
                </a:cxn>
                <a:cxn ang="0">
                  <a:pos x="101" y="61"/>
                </a:cxn>
                <a:cxn ang="0">
                  <a:pos x="45" y="112"/>
                </a:cxn>
                <a:cxn ang="0">
                  <a:pos x="61" y="101"/>
                </a:cxn>
                <a:cxn ang="0">
                  <a:pos x="86" y="71"/>
                </a:cxn>
                <a:cxn ang="0">
                  <a:pos x="61" y="91"/>
                </a:cxn>
                <a:cxn ang="0">
                  <a:pos x="86" y="71"/>
                </a:cxn>
              </a:cxnLst>
              <a:rect l="0" t="0" r="r" b="b"/>
              <a:pathLst>
                <a:path w="112" h="112">
                  <a:moveTo>
                    <a:pt x="81" y="10"/>
                  </a:moveTo>
                  <a:lnTo>
                    <a:pt x="81" y="10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5" y="35"/>
                  </a:lnTo>
                  <a:lnTo>
                    <a:pt x="40" y="3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76" y="50"/>
                  </a:lnTo>
                  <a:lnTo>
                    <a:pt x="96" y="50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6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0"/>
                  </a:lnTo>
                  <a:close/>
                  <a:moveTo>
                    <a:pt x="45" y="15"/>
                  </a:moveTo>
                  <a:lnTo>
                    <a:pt x="45" y="1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close/>
                  <a:moveTo>
                    <a:pt x="30" y="40"/>
                  </a:moveTo>
                  <a:lnTo>
                    <a:pt x="30" y="4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close/>
                  <a:moveTo>
                    <a:pt x="15" y="106"/>
                  </a:moveTo>
                  <a:lnTo>
                    <a:pt x="15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5" y="106"/>
                  </a:lnTo>
                  <a:close/>
                  <a:moveTo>
                    <a:pt x="61" y="101"/>
                  </a:moveTo>
                  <a:lnTo>
                    <a:pt x="86" y="101"/>
                  </a:lnTo>
                  <a:lnTo>
                    <a:pt x="86" y="112"/>
                  </a:lnTo>
                  <a:lnTo>
                    <a:pt x="101" y="112"/>
                  </a:lnTo>
                  <a:lnTo>
                    <a:pt x="101" y="61"/>
                  </a:lnTo>
                  <a:lnTo>
                    <a:pt x="45" y="61"/>
                  </a:lnTo>
                  <a:lnTo>
                    <a:pt x="45" y="112"/>
                  </a:lnTo>
                  <a:lnTo>
                    <a:pt x="61" y="112"/>
                  </a:lnTo>
                  <a:lnTo>
                    <a:pt x="61" y="101"/>
                  </a:lnTo>
                  <a:lnTo>
                    <a:pt x="61" y="101"/>
                  </a:lnTo>
                  <a:close/>
                  <a:moveTo>
                    <a:pt x="86" y="71"/>
                  </a:moveTo>
                  <a:lnTo>
                    <a:pt x="86" y="91"/>
                  </a:lnTo>
                  <a:lnTo>
                    <a:pt x="61" y="91"/>
                  </a:lnTo>
                  <a:lnTo>
                    <a:pt x="61" y="71"/>
                  </a:lnTo>
                  <a:lnTo>
                    <a:pt x="86" y="71"/>
                  </a:lnTo>
                  <a:lnTo>
                    <a:pt x="86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6" name="Freeform 56"/>
            <p:cNvSpPr>
              <a:spLocks noEditPoints="1"/>
            </p:cNvSpPr>
            <p:nvPr/>
          </p:nvSpPr>
          <p:spPr bwMode="auto">
            <a:xfrm>
              <a:off x="4436" y="2504"/>
              <a:ext cx="102" cy="112"/>
            </a:xfrm>
            <a:custGeom>
              <a:avLst/>
              <a:gdLst/>
              <a:ahLst/>
              <a:cxnLst>
                <a:cxn ang="0">
                  <a:pos x="76" y="30"/>
                </a:cxn>
                <a:cxn ang="0">
                  <a:pos x="66" y="15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51" y="10"/>
                </a:cxn>
                <a:cxn ang="0">
                  <a:pos x="51" y="56"/>
                </a:cxn>
                <a:cxn ang="0">
                  <a:pos x="46" y="30"/>
                </a:cxn>
                <a:cxn ang="0">
                  <a:pos x="36" y="10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0" y="5"/>
                </a:cxn>
                <a:cxn ang="0">
                  <a:pos x="20" y="5"/>
                </a:cxn>
                <a:cxn ang="0">
                  <a:pos x="20" y="61"/>
                </a:cxn>
                <a:cxn ang="0">
                  <a:pos x="15" y="86"/>
                </a:cxn>
                <a:cxn ang="0">
                  <a:pos x="0" y="101"/>
                </a:cxn>
                <a:cxn ang="0">
                  <a:pos x="15" y="112"/>
                </a:cxn>
                <a:cxn ang="0">
                  <a:pos x="25" y="96"/>
                </a:cxn>
                <a:cxn ang="0">
                  <a:pos x="30" y="86"/>
                </a:cxn>
                <a:cxn ang="0">
                  <a:pos x="36" y="35"/>
                </a:cxn>
                <a:cxn ang="0">
                  <a:pos x="41" y="66"/>
                </a:cxn>
                <a:cxn ang="0">
                  <a:pos x="46" y="66"/>
                </a:cxn>
                <a:cxn ang="0">
                  <a:pos x="51" y="66"/>
                </a:cxn>
                <a:cxn ang="0">
                  <a:pos x="66" y="106"/>
                </a:cxn>
                <a:cxn ang="0">
                  <a:pos x="66" y="35"/>
                </a:cxn>
                <a:cxn ang="0">
                  <a:pos x="71" y="71"/>
                </a:cxn>
                <a:cxn ang="0">
                  <a:pos x="86" y="112"/>
                </a:cxn>
                <a:cxn ang="0">
                  <a:pos x="97" y="10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97" y="5"/>
                </a:cxn>
                <a:cxn ang="0">
                  <a:pos x="86" y="0"/>
                </a:cxn>
                <a:cxn ang="0">
                  <a:pos x="86" y="56"/>
                </a:cxn>
                <a:cxn ang="0">
                  <a:pos x="76" y="30"/>
                </a:cxn>
                <a:cxn ang="0">
                  <a:pos x="15" y="56"/>
                </a:cxn>
                <a:cxn ang="0">
                  <a:pos x="20" y="30"/>
                </a:cxn>
                <a:cxn ang="0">
                  <a:pos x="5" y="30"/>
                </a:cxn>
                <a:cxn ang="0">
                  <a:pos x="5" y="35"/>
                </a:cxn>
                <a:cxn ang="0">
                  <a:pos x="0" y="66"/>
                </a:cxn>
                <a:cxn ang="0">
                  <a:pos x="10" y="71"/>
                </a:cxn>
                <a:cxn ang="0">
                  <a:pos x="15" y="56"/>
                </a:cxn>
                <a:cxn ang="0">
                  <a:pos x="15" y="56"/>
                </a:cxn>
              </a:cxnLst>
              <a:rect l="0" t="0" r="r" b="b"/>
              <a:pathLst>
                <a:path w="102" h="112">
                  <a:moveTo>
                    <a:pt x="76" y="30"/>
                  </a:moveTo>
                  <a:lnTo>
                    <a:pt x="76" y="30"/>
                  </a:lnTo>
                  <a:lnTo>
                    <a:pt x="66" y="30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51" y="10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36" y="3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0" y="5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7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25" y="9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6" y="6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51" y="66"/>
                  </a:lnTo>
                  <a:lnTo>
                    <a:pt x="51" y="106"/>
                  </a:lnTo>
                  <a:lnTo>
                    <a:pt x="66" y="106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86" y="66"/>
                  </a:lnTo>
                  <a:lnTo>
                    <a:pt x="86" y="112"/>
                  </a:lnTo>
                  <a:lnTo>
                    <a:pt x="97" y="1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86" y="0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close/>
                  <a:moveTo>
                    <a:pt x="15" y="56"/>
                  </a:moveTo>
                  <a:lnTo>
                    <a:pt x="15" y="56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7" name="Freeform 57"/>
            <p:cNvSpPr>
              <a:spLocks/>
            </p:cNvSpPr>
            <p:nvPr/>
          </p:nvSpPr>
          <p:spPr bwMode="auto">
            <a:xfrm>
              <a:off x="1754" y="2702"/>
              <a:ext cx="107" cy="9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10" y="51"/>
                </a:cxn>
                <a:cxn ang="0">
                  <a:pos x="41" y="51"/>
                </a:cxn>
                <a:cxn ang="0">
                  <a:pos x="41" y="81"/>
                </a:cxn>
                <a:cxn ang="0">
                  <a:pos x="0" y="81"/>
                </a:cxn>
                <a:cxn ang="0">
                  <a:pos x="0" y="97"/>
                </a:cxn>
                <a:cxn ang="0">
                  <a:pos x="107" y="97"/>
                </a:cxn>
                <a:cxn ang="0">
                  <a:pos x="107" y="81"/>
                </a:cxn>
                <a:cxn ang="0">
                  <a:pos x="82" y="81"/>
                </a:cxn>
                <a:cxn ang="0">
                  <a:pos x="82" y="81"/>
                </a:cxn>
                <a:cxn ang="0">
                  <a:pos x="92" y="76"/>
                </a:cxn>
                <a:cxn ang="0">
                  <a:pos x="92" y="76"/>
                </a:cxn>
                <a:cxn ang="0">
                  <a:pos x="92" y="71"/>
                </a:cxn>
                <a:cxn ang="0">
                  <a:pos x="92" y="71"/>
                </a:cxn>
                <a:cxn ang="0">
                  <a:pos x="76" y="51"/>
                </a:cxn>
                <a:cxn ang="0">
                  <a:pos x="76" y="51"/>
                </a:cxn>
                <a:cxn ang="0">
                  <a:pos x="61" y="61"/>
                </a:cxn>
                <a:cxn ang="0">
                  <a:pos x="61" y="61"/>
                </a:cxn>
                <a:cxn ang="0">
                  <a:pos x="76" y="81"/>
                </a:cxn>
                <a:cxn ang="0">
                  <a:pos x="56" y="81"/>
                </a:cxn>
                <a:cxn ang="0">
                  <a:pos x="56" y="51"/>
                </a:cxn>
                <a:cxn ang="0">
                  <a:pos x="92" y="51"/>
                </a:cxn>
                <a:cxn ang="0">
                  <a:pos x="92" y="36"/>
                </a:cxn>
                <a:cxn ang="0">
                  <a:pos x="56" y="36"/>
                </a:cxn>
                <a:cxn ang="0">
                  <a:pos x="56" y="10"/>
                </a:cxn>
                <a:cxn ang="0">
                  <a:pos x="97" y="10"/>
                </a:cxn>
                <a:cxn ang="0">
                  <a:pos x="97" y="0"/>
                </a:cxn>
                <a:cxn ang="0">
                  <a:pos x="5" y="0"/>
                </a:cxn>
                <a:cxn ang="0">
                  <a:pos x="5" y="10"/>
                </a:cxn>
                <a:cxn ang="0">
                  <a:pos x="41" y="10"/>
                </a:cxn>
                <a:cxn ang="0">
                  <a:pos x="41" y="36"/>
                </a:cxn>
                <a:cxn ang="0">
                  <a:pos x="10" y="36"/>
                </a:cxn>
                <a:cxn ang="0">
                  <a:pos x="10" y="36"/>
                </a:cxn>
              </a:cxnLst>
              <a:rect l="0" t="0" r="r" b="b"/>
              <a:pathLst>
                <a:path w="107" h="97">
                  <a:moveTo>
                    <a:pt x="10" y="36"/>
                  </a:moveTo>
                  <a:lnTo>
                    <a:pt x="10" y="51"/>
                  </a:lnTo>
                  <a:lnTo>
                    <a:pt x="41" y="51"/>
                  </a:lnTo>
                  <a:lnTo>
                    <a:pt x="41" y="81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07" y="97"/>
                  </a:lnTo>
                  <a:lnTo>
                    <a:pt x="107" y="81"/>
                  </a:lnTo>
                  <a:lnTo>
                    <a:pt x="82" y="81"/>
                  </a:lnTo>
                  <a:lnTo>
                    <a:pt x="82" y="81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76" y="81"/>
                  </a:lnTo>
                  <a:lnTo>
                    <a:pt x="56" y="81"/>
                  </a:lnTo>
                  <a:lnTo>
                    <a:pt x="56" y="51"/>
                  </a:lnTo>
                  <a:lnTo>
                    <a:pt x="92" y="51"/>
                  </a:lnTo>
                  <a:lnTo>
                    <a:pt x="92" y="36"/>
                  </a:lnTo>
                  <a:lnTo>
                    <a:pt x="56" y="36"/>
                  </a:lnTo>
                  <a:lnTo>
                    <a:pt x="56" y="10"/>
                  </a:lnTo>
                  <a:lnTo>
                    <a:pt x="97" y="10"/>
                  </a:lnTo>
                  <a:lnTo>
                    <a:pt x="97" y="0"/>
                  </a:lnTo>
                  <a:lnTo>
                    <a:pt x="5" y="0"/>
                  </a:lnTo>
                  <a:lnTo>
                    <a:pt x="5" y="10"/>
                  </a:lnTo>
                  <a:lnTo>
                    <a:pt x="41" y="10"/>
                  </a:lnTo>
                  <a:lnTo>
                    <a:pt x="41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8" name="Freeform 58"/>
            <p:cNvSpPr>
              <a:spLocks noEditPoints="1"/>
            </p:cNvSpPr>
            <p:nvPr/>
          </p:nvSpPr>
          <p:spPr bwMode="auto">
            <a:xfrm>
              <a:off x="1871" y="2692"/>
              <a:ext cx="112" cy="112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10" y="81"/>
                </a:cxn>
                <a:cxn ang="0">
                  <a:pos x="15" y="107"/>
                </a:cxn>
                <a:cxn ang="0">
                  <a:pos x="31" y="56"/>
                </a:cxn>
                <a:cxn ang="0">
                  <a:pos x="36" y="66"/>
                </a:cxn>
                <a:cxn ang="0">
                  <a:pos x="46" y="66"/>
                </a:cxn>
                <a:cxn ang="0">
                  <a:pos x="31" y="46"/>
                </a:cxn>
                <a:cxn ang="0">
                  <a:pos x="41" y="35"/>
                </a:cxn>
                <a:cxn ang="0">
                  <a:pos x="56" y="25"/>
                </a:cxn>
                <a:cxn ang="0">
                  <a:pos x="56" y="41"/>
                </a:cxn>
                <a:cxn ang="0">
                  <a:pos x="51" y="30"/>
                </a:cxn>
                <a:cxn ang="0">
                  <a:pos x="51" y="30"/>
                </a:cxn>
                <a:cxn ang="0">
                  <a:pos x="41" y="35"/>
                </a:cxn>
                <a:cxn ang="0">
                  <a:pos x="36" y="41"/>
                </a:cxn>
                <a:cxn ang="0">
                  <a:pos x="51" y="61"/>
                </a:cxn>
                <a:cxn ang="0">
                  <a:pos x="31" y="91"/>
                </a:cxn>
                <a:cxn ang="0">
                  <a:pos x="46" y="97"/>
                </a:cxn>
                <a:cxn ang="0">
                  <a:pos x="56" y="76"/>
                </a:cxn>
                <a:cxn ang="0">
                  <a:pos x="61" y="91"/>
                </a:cxn>
                <a:cxn ang="0">
                  <a:pos x="76" y="86"/>
                </a:cxn>
                <a:cxn ang="0">
                  <a:pos x="71" y="71"/>
                </a:cxn>
                <a:cxn ang="0">
                  <a:pos x="66" y="61"/>
                </a:cxn>
                <a:cxn ang="0">
                  <a:pos x="71" y="15"/>
                </a:cxn>
                <a:cxn ang="0">
                  <a:pos x="36" y="25"/>
                </a:cxn>
                <a:cxn ang="0">
                  <a:pos x="31" y="10"/>
                </a:cxn>
                <a:cxn ang="0">
                  <a:pos x="31" y="5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15" y="0"/>
                </a:cxn>
                <a:cxn ang="0">
                  <a:pos x="0" y="25"/>
                </a:cxn>
                <a:cxn ang="0">
                  <a:pos x="15" y="35"/>
                </a:cxn>
                <a:cxn ang="0">
                  <a:pos x="10" y="56"/>
                </a:cxn>
                <a:cxn ang="0">
                  <a:pos x="0" y="76"/>
                </a:cxn>
                <a:cxn ang="0">
                  <a:pos x="71" y="56"/>
                </a:cxn>
                <a:cxn ang="0">
                  <a:pos x="76" y="71"/>
                </a:cxn>
                <a:cxn ang="0">
                  <a:pos x="87" y="66"/>
                </a:cxn>
                <a:cxn ang="0">
                  <a:pos x="71" y="46"/>
                </a:cxn>
                <a:cxn ang="0">
                  <a:pos x="71" y="56"/>
                </a:cxn>
                <a:cxn ang="0">
                  <a:pos x="71" y="56"/>
                </a:cxn>
                <a:cxn ang="0">
                  <a:pos x="87" y="91"/>
                </a:cxn>
                <a:cxn ang="0">
                  <a:pos x="76" y="97"/>
                </a:cxn>
                <a:cxn ang="0">
                  <a:pos x="82" y="112"/>
                </a:cxn>
                <a:cxn ang="0">
                  <a:pos x="97" y="107"/>
                </a:cxn>
                <a:cxn ang="0">
                  <a:pos x="102" y="97"/>
                </a:cxn>
                <a:cxn ang="0">
                  <a:pos x="112" y="35"/>
                </a:cxn>
                <a:cxn ang="0">
                  <a:pos x="102" y="25"/>
                </a:cxn>
                <a:cxn ang="0">
                  <a:pos x="102" y="15"/>
                </a:cxn>
                <a:cxn ang="0">
                  <a:pos x="107" y="5"/>
                </a:cxn>
                <a:cxn ang="0">
                  <a:pos x="107" y="5"/>
                </a:cxn>
                <a:cxn ang="0">
                  <a:pos x="102" y="0"/>
                </a:cxn>
                <a:cxn ang="0">
                  <a:pos x="87" y="25"/>
                </a:cxn>
                <a:cxn ang="0">
                  <a:pos x="76" y="35"/>
                </a:cxn>
                <a:cxn ang="0">
                  <a:pos x="87" y="91"/>
                </a:cxn>
              </a:cxnLst>
              <a:rect l="0" t="0" r="r" b="b"/>
              <a:pathLst>
                <a:path w="112" h="112">
                  <a:moveTo>
                    <a:pt x="0" y="76"/>
                  </a:moveTo>
                  <a:lnTo>
                    <a:pt x="0" y="76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5" y="71"/>
                  </a:lnTo>
                  <a:lnTo>
                    <a:pt x="15" y="107"/>
                  </a:lnTo>
                  <a:lnTo>
                    <a:pt x="31" y="107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6" y="6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36" y="46"/>
                  </a:lnTo>
                  <a:lnTo>
                    <a:pt x="31" y="46"/>
                  </a:lnTo>
                  <a:lnTo>
                    <a:pt x="31" y="35"/>
                  </a:lnTo>
                  <a:lnTo>
                    <a:pt x="41" y="35"/>
                  </a:lnTo>
                  <a:lnTo>
                    <a:pt x="41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46" y="97"/>
                  </a:lnTo>
                  <a:lnTo>
                    <a:pt x="46" y="97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71" y="35"/>
                  </a:lnTo>
                  <a:lnTo>
                    <a:pt x="71" y="15"/>
                  </a:lnTo>
                  <a:lnTo>
                    <a:pt x="36" y="15"/>
                  </a:lnTo>
                  <a:lnTo>
                    <a:pt x="36" y="25"/>
                  </a:lnTo>
                  <a:lnTo>
                    <a:pt x="31" y="25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15" y="25"/>
                  </a:lnTo>
                  <a:lnTo>
                    <a:pt x="0" y="25"/>
                  </a:lnTo>
                  <a:lnTo>
                    <a:pt x="0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0" y="5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71" y="56"/>
                  </a:moveTo>
                  <a:lnTo>
                    <a:pt x="71" y="56"/>
                  </a:lnTo>
                  <a:lnTo>
                    <a:pt x="76" y="71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2" y="46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close/>
                  <a:moveTo>
                    <a:pt x="87" y="91"/>
                  </a:moveTo>
                  <a:lnTo>
                    <a:pt x="87" y="91"/>
                  </a:lnTo>
                  <a:lnTo>
                    <a:pt x="87" y="97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97" y="107"/>
                  </a:lnTo>
                  <a:lnTo>
                    <a:pt x="102" y="107"/>
                  </a:lnTo>
                  <a:lnTo>
                    <a:pt x="102" y="97"/>
                  </a:lnTo>
                  <a:lnTo>
                    <a:pt x="102" y="35"/>
                  </a:lnTo>
                  <a:lnTo>
                    <a:pt x="112" y="35"/>
                  </a:lnTo>
                  <a:lnTo>
                    <a:pt x="112" y="25"/>
                  </a:lnTo>
                  <a:lnTo>
                    <a:pt x="102" y="25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87" y="0"/>
                  </a:lnTo>
                  <a:lnTo>
                    <a:pt x="87" y="25"/>
                  </a:lnTo>
                  <a:lnTo>
                    <a:pt x="76" y="25"/>
                  </a:lnTo>
                  <a:lnTo>
                    <a:pt x="76" y="35"/>
                  </a:lnTo>
                  <a:lnTo>
                    <a:pt x="87" y="35"/>
                  </a:lnTo>
                  <a:lnTo>
                    <a:pt x="87" y="91"/>
                  </a:lnTo>
                  <a:lnTo>
                    <a:pt x="87" y="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9" name="Freeform 59"/>
            <p:cNvSpPr>
              <a:spLocks noEditPoints="1"/>
            </p:cNvSpPr>
            <p:nvPr/>
          </p:nvSpPr>
          <p:spPr bwMode="auto">
            <a:xfrm>
              <a:off x="1993" y="2692"/>
              <a:ext cx="112" cy="112"/>
            </a:xfrm>
            <a:custGeom>
              <a:avLst/>
              <a:gdLst/>
              <a:ahLst/>
              <a:cxnLst>
                <a:cxn ang="0">
                  <a:pos x="51" y="20"/>
                </a:cxn>
                <a:cxn ang="0">
                  <a:pos x="72" y="25"/>
                </a:cxn>
                <a:cxn ang="0">
                  <a:pos x="21" y="46"/>
                </a:cxn>
                <a:cxn ang="0">
                  <a:pos x="21" y="35"/>
                </a:cxn>
                <a:cxn ang="0">
                  <a:pos x="21" y="25"/>
                </a:cxn>
                <a:cxn ang="0">
                  <a:pos x="5" y="56"/>
                </a:cxn>
                <a:cxn ang="0">
                  <a:pos x="0" y="61"/>
                </a:cxn>
                <a:cxn ang="0">
                  <a:pos x="5" y="71"/>
                </a:cxn>
                <a:cxn ang="0">
                  <a:pos x="0" y="97"/>
                </a:cxn>
                <a:cxn ang="0">
                  <a:pos x="16" y="91"/>
                </a:cxn>
                <a:cxn ang="0">
                  <a:pos x="21" y="76"/>
                </a:cxn>
                <a:cxn ang="0">
                  <a:pos x="10" y="107"/>
                </a:cxn>
                <a:cxn ang="0">
                  <a:pos x="26" y="112"/>
                </a:cxn>
                <a:cxn ang="0">
                  <a:pos x="36" y="41"/>
                </a:cxn>
                <a:cxn ang="0">
                  <a:pos x="36" y="46"/>
                </a:cxn>
                <a:cxn ang="0">
                  <a:pos x="51" y="102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7" y="107"/>
                </a:cxn>
                <a:cxn ang="0">
                  <a:pos x="87" y="97"/>
                </a:cxn>
                <a:cxn ang="0">
                  <a:pos x="102" y="112"/>
                </a:cxn>
                <a:cxn ang="0">
                  <a:pos x="112" y="86"/>
                </a:cxn>
                <a:cxn ang="0">
                  <a:pos x="97" y="91"/>
                </a:cxn>
                <a:cxn ang="0">
                  <a:pos x="97" y="81"/>
                </a:cxn>
                <a:cxn ang="0">
                  <a:pos x="107" y="51"/>
                </a:cxn>
                <a:cxn ang="0">
                  <a:pos x="107" y="51"/>
                </a:cxn>
                <a:cxn ang="0">
                  <a:pos x="92" y="46"/>
                </a:cxn>
                <a:cxn ang="0">
                  <a:pos x="87" y="66"/>
                </a:cxn>
                <a:cxn ang="0">
                  <a:pos x="107" y="41"/>
                </a:cxn>
                <a:cxn ang="0">
                  <a:pos x="102" y="30"/>
                </a:cxn>
                <a:cxn ang="0">
                  <a:pos x="102" y="20"/>
                </a:cxn>
                <a:cxn ang="0">
                  <a:pos x="77" y="5"/>
                </a:cxn>
                <a:cxn ang="0">
                  <a:pos x="77" y="0"/>
                </a:cxn>
                <a:cxn ang="0">
                  <a:pos x="82" y="0"/>
                </a:cxn>
                <a:cxn ang="0">
                  <a:pos x="51" y="5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" y="5"/>
                </a:cxn>
                <a:cxn ang="0">
                  <a:pos x="36" y="25"/>
                </a:cxn>
                <a:cxn ang="0">
                  <a:pos x="56" y="61"/>
                </a:cxn>
                <a:cxn ang="0">
                  <a:pos x="56" y="51"/>
                </a:cxn>
                <a:cxn ang="0">
                  <a:pos x="82" y="86"/>
                </a:cxn>
                <a:cxn ang="0">
                  <a:pos x="66" y="91"/>
                </a:cxn>
                <a:cxn ang="0">
                  <a:pos x="72" y="61"/>
                </a:cxn>
                <a:cxn ang="0">
                  <a:pos x="72" y="51"/>
                </a:cxn>
                <a:cxn ang="0">
                  <a:pos x="82" y="86"/>
                </a:cxn>
                <a:cxn ang="0">
                  <a:pos x="61" y="76"/>
                </a:cxn>
                <a:cxn ang="0">
                  <a:pos x="61" y="71"/>
                </a:cxn>
                <a:cxn ang="0">
                  <a:pos x="56" y="91"/>
                </a:cxn>
                <a:cxn ang="0">
                  <a:pos x="56" y="81"/>
                </a:cxn>
                <a:cxn ang="0">
                  <a:pos x="87" y="25"/>
                </a:cxn>
                <a:cxn ang="0">
                  <a:pos x="77" y="20"/>
                </a:cxn>
                <a:cxn ang="0">
                  <a:pos x="92" y="25"/>
                </a:cxn>
                <a:cxn ang="0">
                  <a:pos x="92" y="25"/>
                </a:cxn>
                <a:cxn ang="0">
                  <a:pos x="87" y="30"/>
                </a:cxn>
                <a:cxn ang="0">
                  <a:pos x="87" y="25"/>
                </a:cxn>
              </a:cxnLst>
              <a:rect l="0" t="0" r="r" b="b"/>
              <a:pathLst>
                <a:path w="112" h="112">
                  <a:moveTo>
                    <a:pt x="36" y="25"/>
                  </a:moveTo>
                  <a:lnTo>
                    <a:pt x="51" y="25"/>
                  </a:lnTo>
                  <a:lnTo>
                    <a:pt x="51" y="20"/>
                  </a:lnTo>
                  <a:lnTo>
                    <a:pt x="66" y="20"/>
                  </a:lnTo>
                  <a:lnTo>
                    <a:pt x="66" y="25"/>
                  </a:lnTo>
                  <a:lnTo>
                    <a:pt x="72" y="25"/>
                  </a:lnTo>
                  <a:lnTo>
                    <a:pt x="72" y="30"/>
                  </a:lnTo>
                  <a:lnTo>
                    <a:pt x="21" y="30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5" y="25"/>
                  </a:lnTo>
                  <a:lnTo>
                    <a:pt x="5" y="56"/>
                  </a:lnTo>
                  <a:lnTo>
                    <a:pt x="21" y="56"/>
                  </a:lnTo>
                  <a:lnTo>
                    <a:pt x="21" y="61"/>
                  </a:lnTo>
                  <a:lnTo>
                    <a:pt x="0" y="61"/>
                  </a:lnTo>
                  <a:lnTo>
                    <a:pt x="0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86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6" y="91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91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31" y="97"/>
                  </a:lnTo>
                  <a:lnTo>
                    <a:pt x="36" y="76"/>
                  </a:lnTo>
                  <a:lnTo>
                    <a:pt x="36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36" y="46"/>
                  </a:lnTo>
                  <a:lnTo>
                    <a:pt x="36" y="107"/>
                  </a:lnTo>
                  <a:lnTo>
                    <a:pt x="51" y="107"/>
                  </a:lnTo>
                  <a:lnTo>
                    <a:pt x="51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7" y="107"/>
                  </a:lnTo>
                  <a:lnTo>
                    <a:pt x="77" y="107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97" y="107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12" y="107"/>
                  </a:lnTo>
                  <a:lnTo>
                    <a:pt x="112" y="86"/>
                  </a:lnTo>
                  <a:lnTo>
                    <a:pt x="112" y="86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46"/>
                  </a:lnTo>
                  <a:lnTo>
                    <a:pt x="87" y="41"/>
                  </a:lnTo>
                  <a:lnTo>
                    <a:pt x="107" y="41"/>
                  </a:lnTo>
                  <a:lnTo>
                    <a:pt x="107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2" y="20"/>
                  </a:lnTo>
                  <a:lnTo>
                    <a:pt x="112" y="20"/>
                  </a:lnTo>
                  <a:lnTo>
                    <a:pt x="112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66" y="0"/>
                  </a:lnTo>
                  <a:lnTo>
                    <a:pt x="66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36" y="0"/>
                  </a:lnTo>
                  <a:lnTo>
                    <a:pt x="36" y="5"/>
                  </a:lnTo>
                  <a:lnTo>
                    <a:pt x="5" y="5"/>
                  </a:lnTo>
                  <a:lnTo>
                    <a:pt x="5" y="20"/>
                  </a:lnTo>
                  <a:lnTo>
                    <a:pt x="36" y="20"/>
                  </a:lnTo>
                  <a:lnTo>
                    <a:pt x="36" y="25"/>
                  </a:lnTo>
                  <a:lnTo>
                    <a:pt x="36" y="25"/>
                  </a:lnTo>
                  <a:close/>
                  <a:moveTo>
                    <a:pt x="56" y="51"/>
                  </a:moveTo>
                  <a:lnTo>
                    <a:pt x="56" y="61"/>
                  </a:lnTo>
                  <a:lnTo>
                    <a:pt x="51" y="61"/>
                  </a:lnTo>
                  <a:lnTo>
                    <a:pt x="51" y="51"/>
                  </a:lnTo>
                  <a:lnTo>
                    <a:pt x="56" y="51"/>
                  </a:lnTo>
                  <a:lnTo>
                    <a:pt x="56" y="51"/>
                  </a:lnTo>
                  <a:close/>
                  <a:moveTo>
                    <a:pt x="82" y="86"/>
                  </a:moveTo>
                  <a:lnTo>
                    <a:pt x="82" y="86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66" y="91"/>
                  </a:lnTo>
                  <a:lnTo>
                    <a:pt x="66" y="81"/>
                  </a:lnTo>
                  <a:lnTo>
                    <a:pt x="72" y="81"/>
                  </a:lnTo>
                  <a:lnTo>
                    <a:pt x="72" y="61"/>
                  </a:lnTo>
                  <a:lnTo>
                    <a:pt x="66" y="61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2" y="86"/>
                  </a:lnTo>
                  <a:close/>
                  <a:moveTo>
                    <a:pt x="61" y="71"/>
                  </a:moveTo>
                  <a:lnTo>
                    <a:pt x="61" y="76"/>
                  </a:lnTo>
                  <a:lnTo>
                    <a:pt x="51" y="76"/>
                  </a:lnTo>
                  <a:lnTo>
                    <a:pt x="51" y="71"/>
                  </a:lnTo>
                  <a:lnTo>
                    <a:pt x="61" y="71"/>
                  </a:lnTo>
                  <a:lnTo>
                    <a:pt x="61" y="71"/>
                  </a:lnTo>
                  <a:close/>
                  <a:moveTo>
                    <a:pt x="56" y="81"/>
                  </a:moveTo>
                  <a:lnTo>
                    <a:pt x="56" y="91"/>
                  </a:lnTo>
                  <a:lnTo>
                    <a:pt x="51" y="91"/>
                  </a:lnTo>
                  <a:lnTo>
                    <a:pt x="51" y="81"/>
                  </a:lnTo>
                  <a:lnTo>
                    <a:pt x="56" y="81"/>
                  </a:lnTo>
                  <a:lnTo>
                    <a:pt x="56" y="81"/>
                  </a:lnTo>
                  <a:close/>
                  <a:moveTo>
                    <a:pt x="87" y="25"/>
                  </a:moveTo>
                  <a:lnTo>
                    <a:pt x="87" y="25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7" y="20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7" y="30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7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0" name="Freeform 60"/>
            <p:cNvSpPr>
              <a:spLocks noEditPoints="1"/>
            </p:cNvSpPr>
            <p:nvPr/>
          </p:nvSpPr>
          <p:spPr bwMode="auto">
            <a:xfrm>
              <a:off x="2115" y="2692"/>
              <a:ext cx="112" cy="112"/>
            </a:xfrm>
            <a:custGeom>
              <a:avLst/>
              <a:gdLst/>
              <a:ahLst/>
              <a:cxnLst>
                <a:cxn ang="0">
                  <a:pos x="16" y="15"/>
                </a:cxn>
                <a:cxn ang="0">
                  <a:pos x="31" y="15"/>
                </a:cxn>
                <a:cxn ang="0">
                  <a:pos x="31" y="0"/>
                </a:cxn>
                <a:cxn ang="0">
                  <a:pos x="16" y="5"/>
                </a:cxn>
                <a:cxn ang="0">
                  <a:pos x="16" y="15"/>
                </a:cxn>
                <a:cxn ang="0">
                  <a:pos x="46" y="97"/>
                </a:cxn>
                <a:cxn ang="0">
                  <a:pos x="26" y="41"/>
                </a:cxn>
                <a:cxn ang="0">
                  <a:pos x="46" y="30"/>
                </a:cxn>
                <a:cxn ang="0">
                  <a:pos x="41" y="35"/>
                </a:cxn>
                <a:cxn ang="0">
                  <a:pos x="51" y="41"/>
                </a:cxn>
                <a:cxn ang="0">
                  <a:pos x="107" y="25"/>
                </a:cxn>
                <a:cxn ang="0">
                  <a:pos x="67" y="1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56" y="0"/>
                </a:cxn>
                <a:cxn ang="0">
                  <a:pos x="56" y="5"/>
                </a:cxn>
                <a:cxn ang="0">
                  <a:pos x="46" y="25"/>
                </a:cxn>
                <a:cxn ang="0">
                  <a:pos x="0" y="20"/>
                </a:cxn>
                <a:cxn ang="0">
                  <a:pos x="11" y="30"/>
                </a:cxn>
                <a:cxn ang="0">
                  <a:pos x="11" y="5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11" y="112"/>
                </a:cxn>
                <a:cxn ang="0">
                  <a:pos x="21" y="81"/>
                </a:cxn>
                <a:cxn ang="0">
                  <a:pos x="31" y="56"/>
                </a:cxn>
                <a:cxn ang="0">
                  <a:pos x="31" y="91"/>
                </a:cxn>
                <a:cxn ang="0">
                  <a:pos x="21" y="97"/>
                </a:cxn>
                <a:cxn ang="0">
                  <a:pos x="26" y="107"/>
                </a:cxn>
                <a:cxn ang="0">
                  <a:pos x="36" y="107"/>
                </a:cxn>
                <a:cxn ang="0">
                  <a:pos x="46" y="102"/>
                </a:cxn>
                <a:cxn ang="0">
                  <a:pos x="56" y="112"/>
                </a:cxn>
                <a:cxn ang="0">
                  <a:pos x="82" y="86"/>
                </a:cxn>
                <a:cxn ang="0">
                  <a:pos x="92" y="97"/>
                </a:cxn>
                <a:cxn ang="0">
                  <a:pos x="102" y="112"/>
                </a:cxn>
                <a:cxn ang="0">
                  <a:pos x="112" y="97"/>
                </a:cxn>
                <a:cxn ang="0">
                  <a:pos x="87" y="76"/>
                </a:cxn>
                <a:cxn ang="0">
                  <a:pos x="112" y="61"/>
                </a:cxn>
                <a:cxn ang="0">
                  <a:pos x="87" y="51"/>
                </a:cxn>
                <a:cxn ang="0">
                  <a:pos x="102" y="35"/>
                </a:cxn>
                <a:cxn ang="0">
                  <a:pos x="77" y="35"/>
                </a:cxn>
                <a:cxn ang="0">
                  <a:pos x="77" y="30"/>
                </a:cxn>
                <a:cxn ang="0">
                  <a:pos x="61" y="25"/>
                </a:cxn>
                <a:cxn ang="0">
                  <a:pos x="56" y="41"/>
                </a:cxn>
                <a:cxn ang="0">
                  <a:pos x="46" y="56"/>
                </a:cxn>
                <a:cxn ang="0">
                  <a:pos x="51" y="56"/>
                </a:cxn>
                <a:cxn ang="0">
                  <a:pos x="61" y="61"/>
                </a:cxn>
                <a:cxn ang="0">
                  <a:pos x="72" y="51"/>
                </a:cxn>
                <a:cxn ang="0">
                  <a:pos x="51" y="61"/>
                </a:cxn>
                <a:cxn ang="0">
                  <a:pos x="72" y="76"/>
                </a:cxn>
                <a:cxn ang="0">
                  <a:pos x="72" y="76"/>
                </a:cxn>
                <a:cxn ang="0">
                  <a:pos x="46" y="97"/>
                </a:cxn>
                <a:cxn ang="0">
                  <a:pos x="46" y="97"/>
                </a:cxn>
              </a:cxnLst>
              <a:rect l="0" t="0" r="r" b="b"/>
              <a:pathLst>
                <a:path w="112" h="112">
                  <a:moveTo>
                    <a:pt x="16" y="15"/>
                  </a:moveTo>
                  <a:lnTo>
                    <a:pt x="16" y="15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46" y="97"/>
                  </a:moveTo>
                  <a:lnTo>
                    <a:pt x="46" y="41"/>
                  </a:lnTo>
                  <a:lnTo>
                    <a:pt x="26" y="41"/>
                  </a:lnTo>
                  <a:lnTo>
                    <a:pt x="26" y="30"/>
                  </a:lnTo>
                  <a:lnTo>
                    <a:pt x="46" y="30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61" y="25"/>
                  </a:lnTo>
                  <a:lnTo>
                    <a:pt x="107" y="25"/>
                  </a:lnTo>
                  <a:lnTo>
                    <a:pt x="107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46" y="25"/>
                  </a:lnTo>
                  <a:lnTo>
                    <a:pt x="46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1" y="30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8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21" y="81"/>
                  </a:lnTo>
                  <a:lnTo>
                    <a:pt x="26" y="56"/>
                  </a:lnTo>
                  <a:lnTo>
                    <a:pt x="31" y="56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36" y="107"/>
                  </a:lnTo>
                  <a:lnTo>
                    <a:pt x="46" y="102"/>
                  </a:lnTo>
                  <a:lnTo>
                    <a:pt x="46" y="10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72" y="97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92" y="97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97" y="86"/>
                  </a:lnTo>
                  <a:lnTo>
                    <a:pt x="87" y="76"/>
                  </a:lnTo>
                  <a:lnTo>
                    <a:pt x="112" y="76"/>
                  </a:lnTo>
                  <a:lnTo>
                    <a:pt x="112" y="61"/>
                  </a:lnTo>
                  <a:lnTo>
                    <a:pt x="87" y="61"/>
                  </a:lnTo>
                  <a:lnTo>
                    <a:pt x="87" y="51"/>
                  </a:lnTo>
                  <a:lnTo>
                    <a:pt x="102" y="51"/>
                  </a:lnTo>
                  <a:lnTo>
                    <a:pt x="102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56" y="41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7" y="51"/>
                  </a:lnTo>
                  <a:lnTo>
                    <a:pt x="72" y="51"/>
                  </a:lnTo>
                  <a:lnTo>
                    <a:pt x="72" y="61"/>
                  </a:lnTo>
                  <a:lnTo>
                    <a:pt x="51" y="61"/>
                  </a:lnTo>
                  <a:lnTo>
                    <a:pt x="51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1" y="86"/>
                  </a:lnTo>
                  <a:lnTo>
                    <a:pt x="46" y="97"/>
                  </a:lnTo>
                  <a:lnTo>
                    <a:pt x="46" y="97"/>
                  </a:lnTo>
                  <a:lnTo>
                    <a:pt x="46" y="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1" name="Freeform 61"/>
            <p:cNvSpPr>
              <a:spLocks noEditPoints="1"/>
            </p:cNvSpPr>
            <p:nvPr/>
          </p:nvSpPr>
          <p:spPr bwMode="auto">
            <a:xfrm>
              <a:off x="2253" y="2692"/>
              <a:ext cx="81" cy="112"/>
            </a:xfrm>
            <a:custGeom>
              <a:avLst/>
              <a:gdLst/>
              <a:ahLst/>
              <a:cxnLst>
                <a:cxn ang="0">
                  <a:pos x="15" y="112"/>
                </a:cxn>
                <a:cxn ang="0">
                  <a:pos x="15" y="102"/>
                </a:cxn>
                <a:cxn ang="0">
                  <a:pos x="66" y="102"/>
                </a:cxn>
                <a:cxn ang="0">
                  <a:pos x="66" y="112"/>
                </a:cxn>
                <a:cxn ang="0">
                  <a:pos x="81" y="112"/>
                </a:cxn>
                <a:cxn ang="0">
                  <a:pos x="81" y="15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15"/>
                </a:cxn>
                <a:cxn ang="0">
                  <a:pos x="0" y="1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5" y="112"/>
                </a:cxn>
                <a:cxn ang="0">
                  <a:pos x="15" y="112"/>
                </a:cxn>
                <a:cxn ang="0">
                  <a:pos x="66" y="30"/>
                </a:cxn>
                <a:cxn ang="0">
                  <a:pos x="66" y="41"/>
                </a:cxn>
                <a:cxn ang="0">
                  <a:pos x="15" y="41"/>
                </a:cxn>
                <a:cxn ang="0">
                  <a:pos x="15" y="30"/>
                </a:cxn>
                <a:cxn ang="0">
                  <a:pos x="66" y="30"/>
                </a:cxn>
                <a:cxn ang="0">
                  <a:pos x="66" y="30"/>
                </a:cxn>
                <a:cxn ang="0">
                  <a:pos x="66" y="66"/>
                </a:cxn>
                <a:cxn ang="0">
                  <a:pos x="15" y="66"/>
                </a:cxn>
                <a:cxn ang="0">
                  <a:pos x="15" y="56"/>
                </a:cxn>
                <a:cxn ang="0">
                  <a:pos x="66" y="56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66" y="76"/>
                </a:cxn>
                <a:cxn ang="0">
                  <a:pos x="66" y="91"/>
                </a:cxn>
                <a:cxn ang="0">
                  <a:pos x="15" y="91"/>
                </a:cxn>
                <a:cxn ang="0">
                  <a:pos x="15" y="76"/>
                </a:cxn>
                <a:cxn ang="0">
                  <a:pos x="66" y="76"/>
                </a:cxn>
                <a:cxn ang="0">
                  <a:pos x="66" y="76"/>
                </a:cxn>
              </a:cxnLst>
              <a:rect l="0" t="0" r="r" b="b"/>
              <a:pathLst>
                <a:path w="81" h="112">
                  <a:moveTo>
                    <a:pt x="15" y="112"/>
                  </a:moveTo>
                  <a:lnTo>
                    <a:pt x="15" y="102"/>
                  </a:lnTo>
                  <a:lnTo>
                    <a:pt x="66" y="102"/>
                  </a:lnTo>
                  <a:lnTo>
                    <a:pt x="66" y="112"/>
                  </a:lnTo>
                  <a:lnTo>
                    <a:pt x="81" y="112"/>
                  </a:lnTo>
                  <a:lnTo>
                    <a:pt x="81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15"/>
                  </a:lnTo>
                  <a:lnTo>
                    <a:pt x="0" y="1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5" y="112"/>
                  </a:lnTo>
                  <a:lnTo>
                    <a:pt x="15" y="112"/>
                  </a:lnTo>
                  <a:close/>
                  <a:moveTo>
                    <a:pt x="66" y="30"/>
                  </a:moveTo>
                  <a:lnTo>
                    <a:pt x="66" y="41"/>
                  </a:lnTo>
                  <a:lnTo>
                    <a:pt x="15" y="41"/>
                  </a:lnTo>
                  <a:lnTo>
                    <a:pt x="15" y="30"/>
                  </a:lnTo>
                  <a:lnTo>
                    <a:pt x="66" y="30"/>
                  </a:lnTo>
                  <a:lnTo>
                    <a:pt x="66" y="30"/>
                  </a:lnTo>
                  <a:close/>
                  <a:moveTo>
                    <a:pt x="66" y="66"/>
                  </a:moveTo>
                  <a:lnTo>
                    <a:pt x="15" y="66"/>
                  </a:lnTo>
                  <a:lnTo>
                    <a:pt x="15" y="56"/>
                  </a:lnTo>
                  <a:lnTo>
                    <a:pt x="66" y="56"/>
                  </a:ln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6" y="76"/>
                  </a:moveTo>
                  <a:lnTo>
                    <a:pt x="66" y="91"/>
                  </a:lnTo>
                  <a:lnTo>
                    <a:pt x="15" y="91"/>
                  </a:lnTo>
                  <a:lnTo>
                    <a:pt x="15" y="76"/>
                  </a:lnTo>
                  <a:lnTo>
                    <a:pt x="66" y="76"/>
                  </a:lnTo>
                  <a:lnTo>
                    <a:pt x="66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2" name="Freeform 62"/>
            <p:cNvSpPr>
              <a:spLocks noEditPoints="1"/>
            </p:cNvSpPr>
            <p:nvPr/>
          </p:nvSpPr>
          <p:spPr bwMode="auto">
            <a:xfrm>
              <a:off x="2360" y="2692"/>
              <a:ext cx="112" cy="107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66" y="0"/>
                </a:cxn>
                <a:cxn ang="0">
                  <a:pos x="56" y="20"/>
                </a:cxn>
                <a:cxn ang="0">
                  <a:pos x="35" y="35"/>
                </a:cxn>
                <a:cxn ang="0">
                  <a:pos x="40" y="51"/>
                </a:cxn>
                <a:cxn ang="0">
                  <a:pos x="96" y="51"/>
                </a:cxn>
                <a:cxn ang="0">
                  <a:pos x="96" y="56"/>
                </a:cxn>
                <a:cxn ang="0">
                  <a:pos x="107" y="51"/>
                </a:cxn>
                <a:cxn ang="0">
                  <a:pos x="112" y="46"/>
                </a:cxn>
                <a:cxn ang="0">
                  <a:pos x="91" y="15"/>
                </a:cxn>
                <a:cxn ang="0">
                  <a:pos x="76" y="25"/>
                </a:cxn>
                <a:cxn ang="0">
                  <a:pos x="61" y="35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40" y="15"/>
                </a:cxn>
                <a:cxn ang="0">
                  <a:pos x="25" y="0"/>
                </a:cxn>
                <a:cxn ang="0">
                  <a:pos x="10" y="10"/>
                </a:cxn>
                <a:cxn ang="0">
                  <a:pos x="15" y="20"/>
                </a:cxn>
                <a:cxn ang="0">
                  <a:pos x="30" y="30"/>
                </a:cxn>
                <a:cxn ang="0">
                  <a:pos x="40" y="15"/>
                </a:cxn>
                <a:cxn ang="0">
                  <a:pos x="30" y="41"/>
                </a:cxn>
                <a:cxn ang="0">
                  <a:pos x="10" y="25"/>
                </a:cxn>
                <a:cxn ang="0">
                  <a:pos x="0" y="41"/>
                </a:cxn>
                <a:cxn ang="0">
                  <a:pos x="20" y="56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15" y="107"/>
                </a:cxn>
                <a:cxn ang="0">
                  <a:pos x="20" y="107"/>
                </a:cxn>
                <a:cxn ang="0">
                  <a:pos x="30" y="66"/>
                </a:cxn>
                <a:cxn ang="0">
                  <a:pos x="25" y="61"/>
                </a:cxn>
                <a:cxn ang="0">
                  <a:pos x="20" y="56"/>
                </a:cxn>
                <a:cxn ang="0">
                  <a:pos x="5" y="97"/>
                </a:cxn>
                <a:cxn ang="0">
                  <a:pos x="15" y="107"/>
                </a:cxn>
                <a:cxn ang="0">
                  <a:pos x="56" y="102"/>
                </a:cxn>
                <a:cxn ang="0">
                  <a:pos x="86" y="107"/>
                </a:cxn>
                <a:cxn ang="0">
                  <a:pos x="101" y="56"/>
                </a:cxn>
                <a:cxn ang="0">
                  <a:pos x="40" y="107"/>
                </a:cxn>
                <a:cxn ang="0">
                  <a:pos x="56" y="102"/>
                </a:cxn>
                <a:cxn ang="0">
                  <a:pos x="86" y="71"/>
                </a:cxn>
                <a:cxn ang="0">
                  <a:pos x="56" y="91"/>
                </a:cxn>
                <a:cxn ang="0">
                  <a:pos x="86" y="71"/>
                </a:cxn>
              </a:cxnLst>
              <a:rect l="0" t="0" r="r" b="b"/>
              <a:pathLst>
                <a:path w="112" h="107">
                  <a:moveTo>
                    <a:pt x="81" y="5"/>
                  </a:move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5" y="30"/>
                  </a:lnTo>
                  <a:lnTo>
                    <a:pt x="35" y="35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76" y="51"/>
                  </a:lnTo>
                  <a:lnTo>
                    <a:pt x="96" y="51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86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close/>
                  <a:moveTo>
                    <a:pt x="40" y="15"/>
                  </a:moveTo>
                  <a:lnTo>
                    <a:pt x="40" y="1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close/>
                  <a:moveTo>
                    <a:pt x="30" y="41"/>
                  </a:moveTo>
                  <a:lnTo>
                    <a:pt x="30" y="4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close/>
                  <a:moveTo>
                    <a:pt x="15" y="107"/>
                  </a:moveTo>
                  <a:lnTo>
                    <a:pt x="15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close/>
                  <a:moveTo>
                    <a:pt x="56" y="102"/>
                  </a:moveTo>
                  <a:lnTo>
                    <a:pt x="86" y="102"/>
                  </a:lnTo>
                  <a:lnTo>
                    <a:pt x="86" y="107"/>
                  </a:lnTo>
                  <a:lnTo>
                    <a:pt x="101" y="107"/>
                  </a:lnTo>
                  <a:lnTo>
                    <a:pt x="101" y="56"/>
                  </a:lnTo>
                  <a:lnTo>
                    <a:pt x="40" y="56"/>
                  </a:lnTo>
                  <a:lnTo>
                    <a:pt x="40" y="107"/>
                  </a:lnTo>
                  <a:lnTo>
                    <a:pt x="56" y="107"/>
                  </a:lnTo>
                  <a:lnTo>
                    <a:pt x="56" y="102"/>
                  </a:lnTo>
                  <a:lnTo>
                    <a:pt x="56" y="102"/>
                  </a:lnTo>
                  <a:close/>
                  <a:moveTo>
                    <a:pt x="86" y="71"/>
                  </a:moveTo>
                  <a:lnTo>
                    <a:pt x="86" y="91"/>
                  </a:lnTo>
                  <a:lnTo>
                    <a:pt x="56" y="91"/>
                  </a:lnTo>
                  <a:lnTo>
                    <a:pt x="56" y="71"/>
                  </a:lnTo>
                  <a:lnTo>
                    <a:pt x="86" y="71"/>
                  </a:lnTo>
                  <a:lnTo>
                    <a:pt x="86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3" name="Freeform 63"/>
            <p:cNvSpPr>
              <a:spLocks noEditPoints="1"/>
            </p:cNvSpPr>
            <p:nvPr/>
          </p:nvSpPr>
          <p:spPr bwMode="auto">
            <a:xfrm>
              <a:off x="2482" y="2692"/>
              <a:ext cx="102" cy="112"/>
            </a:xfrm>
            <a:custGeom>
              <a:avLst/>
              <a:gdLst/>
              <a:ahLst/>
              <a:cxnLst>
                <a:cxn ang="0">
                  <a:pos x="81" y="30"/>
                </a:cxn>
                <a:cxn ang="0">
                  <a:pos x="71" y="15"/>
                </a:cxn>
                <a:cxn ang="0">
                  <a:pos x="71" y="10"/>
                </a:cxn>
                <a:cxn ang="0">
                  <a:pos x="71" y="10"/>
                </a:cxn>
                <a:cxn ang="0">
                  <a:pos x="66" y="10"/>
                </a:cxn>
                <a:cxn ang="0">
                  <a:pos x="56" y="5"/>
                </a:cxn>
                <a:cxn ang="0">
                  <a:pos x="56" y="56"/>
                </a:cxn>
                <a:cxn ang="0">
                  <a:pos x="51" y="30"/>
                </a:cxn>
                <a:cxn ang="0">
                  <a:pos x="35" y="10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5" y="5"/>
                </a:cxn>
                <a:cxn ang="0">
                  <a:pos x="25" y="5"/>
                </a:cxn>
                <a:cxn ang="0">
                  <a:pos x="25" y="61"/>
                </a:cxn>
                <a:cxn ang="0">
                  <a:pos x="20" y="86"/>
                </a:cxn>
                <a:cxn ang="0">
                  <a:pos x="0" y="102"/>
                </a:cxn>
                <a:cxn ang="0">
                  <a:pos x="15" y="107"/>
                </a:cxn>
                <a:cxn ang="0">
                  <a:pos x="30" y="97"/>
                </a:cxn>
                <a:cxn ang="0">
                  <a:pos x="35" y="86"/>
                </a:cxn>
                <a:cxn ang="0">
                  <a:pos x="35" y="35"/>
                </a:cxn>
                <a:cxn ang="0">
                  <a:pos x="40" y="66"/>
                </a:cxn>
                <a:cxn ang="0">
                  <a:pos x="51" y="66"/>
                </a:cxn>
                <a:cxn ang="0">
                  <a:pos x="56" y="66"/>
                </a:cxn>
                <a:cxn ang="0">
                  <a:pos x="71" y="107"/>
                </a:cxn>
                <a:cxn ang="0">
                  <a:pos x="71" y="35"/>
                </a:cxn>
                <a:cxn ang="0">
                  <a:pos x="76" y="66"/>
                </a:cxn>
                <a:cxn ang="0">
                  <a:pos x="86" y="112"/>
                </a:cxn>
                <a:cxn ang="0">
                  <a:pos x="102" y="10"/>
                </a:cxn>
                <a:cxn ang="0">
                  <a:pos x="102" y="5"/>
                </a:cxn>
                <a:cxn ang="0">
                  <a:pos x="102" y="0"/>
                </a:cxn>
                <a:cxn ang="0">
                  <a:pos x="102" y="0"/>
                </a:cxn>
                <a:cxn ang="0">
                  <a:pos x="86" y="0"/>
                </a:cxn>
                <a:cxn ang="0">
                  <a:pos x="86" y="56"/>
                </a:cxn>
                <a:cxn ang="0">
                  <a:pos x="81" y="30"/>
                </a:cxn>
                <a:cxn ang="0">
                  <a:pos x="20" y="51"/>
                </a:cxn>
                <a:cxn ang="0">
                  <a:pos x="20" y="30"/>
                </a:cxn>
                <a:cxn ang="0">
                  <a:pos x="10" y="30"/>
                </a:cxn>
                <a:cxn ang="0">
                  <a:pos x="10" y="35"/>
                </a:cxn>
                <a:cxn ang="0">
                  <a:pos x="0" y="66"/>
                </a:cxn>
                <a:cxn ang="0">
                  <a:pos x="15" y="71"/>
                </a:cxn>
                <a:cxn ang="0">
                  <a:pos x="20" y="51"/>
                </a:cxn>
                <a:cxn ang="0">
                  <a:pos x="20" y="51"/>
                </a:cxn>
              </a:cxnLst>
              <a:rect l="0" t="0" r="r" b="b"/>
              <a:pathLst>
                <a:path w="102" h="112">
                  <a:moveTo>
                    <a:pt x="81" y="30"/>
                  </a:moveTo>
                  <a:lnTo>
                    <a:pt x="81" y="30"/>
                  </a:lnTo>
                  <a:lnTo>
                    <a:pt x="71" y="30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56" y="5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35" y="3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25" y="5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0" y="7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30" y="97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5" y="6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6" y="66"/>
                  </a:lnTo>
                  <a:lnTo>
                    <a:pt x="56" y="107"/>
                  </a:lnTo>
                  <a:lnTo>
                    <a:pt x="71" y="107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86" y="66"/>
                  </a:lnTo>
                  <a:lnTo>
                    <a:pt x="86" y="112"/>
                  </a:lnTo>
                  <a:lnTo>
                    <a:pt x="102" y="112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0"/>
                  </a:lnTo>
                  <a:close/>
                  <a:moveTo>
                    <a:pt x="20" y="51"/>
                  </a:moveTo>
                  <a:lnTo>
                    <a:pt x="20" y="51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4" name="Freeform 64"/>
            <p:cNvSpPr>
              <a:spLocks noEditPoints="1"/>
            </p:cNvSpPr>
            <p:nvPr/>
          </p:nvSpPr>
          <p:spPr bwMode="auto">
            <a:xfrm>
              <a:off x="1525" y="1379"/>
              <a:ext cx="112" cy="112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51" y="0"/>
                </a:cxn>
                <a:cxn ang="0">
                  <a:pos x="41" y="20"/>
                </a:cxn>
                <a:cxn ang="0">
                  <a:pos x="36" y="46"/>
                </a:cxn>
                <a:cxn ang="0">
                  <a:pos x="41" y="46"/>
                </a:cxn>
                <a:cxn ang="0">
                  <a:pos x="41" y="56"/>
                </a:cxn>
                <a:cxn ang="0">
                  <a:pos x="15" y="61"/>
                </a:cxn>
                <a:cxn ang="0">
                  <a:pos x="20" y="112"/>
                </a:cxn>
                <a:cxn ang="0">
                  <a:pos x="41" y="66"/>
                </a:cxn>
                <a:cxn ang="0">
                  <a:pos x="87" y="97"/>
                </a:cxn>
                <a:cxn ang="0">
                  <a:pos x="82" y="97"/>
                </a:cxn>
                <a:cxn ang="0">
                  <a:pos x="71" y="112"/>
                </a:cxn>
                <a:cxn ang="0">
                  <a:pos x="97" y="107"/>
                </a:cxn>
                <a:cxn ang="0">
                  <a:pos x="107" y="97"/>
                </a:cxn>
                <a:cxn ang="0">
                  <a:pos x="102" y="66"/>
                </a:cxn>
                <a:cxn ang="0">
                  <a:pos x="102" y="56"/>
                </a:cxn>
                <a:cxn ang="0">
                  <a:pos x="51" y="31"/>
                </a:cxn>
                <a:cxn ang="0">
                  <a:pos x="107" y="20"/>
                </a:cxn>
                <a:cxn ang="0">
                  <a:pos x="61" y="10"/>
                </a:cxn>
                <a:cxn ang="0">
                  <a:pos x="66" y="5"/>
                </a:cxn>
                <a:cxn ang="0">
                  <a:pos x="26" y="31"/>
                </a:cxn>
                <a:cxn ang="0">
                  <a:pos x="20" y="0"/>
                </a:cxn>
                <a:cxn ang="0">
                  <a:pos x="26" y="31"/>
                </a:cxn>
                <a:cxn ang="0">
                  <a:pos x="20" y="56"/>
                </a:cxn>
                <a:cxn ang="0">
                  <a:pos x="26" y="41"/>
                </a:cxn>
                <a:cxn ang="0">
                  <a:pos x="0" y="41"/>
                </a:cxn>
                <a:cxn ang="0">
                  <a:pos x="20" y="56"/>
                </a:cxn>
                <a:cxn ang="0">
                  <a:pos x="56" y="56"/>
                </a:cxn>
                <a:cxn ang="0">
                  <a:pos x="61" y="46"/>
                </a:cxn>
                <a:cxn ang="0">
                  <a:pos x="66" y="56"/>
                </a:cxn>
                <a:cxn ang="0">
                  <a:pos x="76" y="56"/>
                </a:cxn>
                <a:cxn ang="0">
                  <a:pos x="76" y="41"/>
                </a:cxn>
                <a:cxn ang="0">
                  <a:pos x="71" y="56"/>
                </a:cxn>
                <a:cxn ang="0">
                  <a:pos x="76" y="56"/>
                </a:cxn>
                <a:cxn ang="0">
                  <a:pos x="51" y="76"/>
                </a:cxn>
                <a:cxn ang="0">
                  <a:pos x="71" y="66"/>
                </a:cxn>
                <a:cxn ang="0">
                  <a:pos x="61" y="71"/>
                </a:cxn>
                <a:cxn ang="0">
                  <a:pos x="51" y="81"/>
                </a:cxn>
                <a:cxn ang="0">
                  <a:pos x="51" y="76"/>
                </a:cxn>
                <a:cxn ang="0">
                  <a:pos x="66" y="81"/>
                </a:cxn>
                <a:cxn ang="0">
                  <a:pos x="76" y="66"/>
                </a:cxn>
                <a:cxn ang="0">
                  <a:pos x="66" y="81"/>
                </a:cxn>
                <a:cxn ang="0">
                  <a:pos x="66" y="81"/>
                </a:cxn>
              </a:cxnLst>
              <a:rect l="0" t="0" r="r" b="b"/>
              <a:pathLst>
                <a:path w="112" h="112">
                  <a:moveTo>
                    <a:pt x="66" y="5"/>
                  </a:move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1" y="20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56"/>
                  </a:lnTo>
                  <a:lnTo>
                    <a:pt x="26" y="56"/>
                  </a:lnTo>
                  <a:lnTo>
                    <a:pt x="26" y="66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0" y="10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3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36" y="97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92" y="112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102" y="97"/>
                  </a:lnTo>
                  <a:lnTo>
                    <a:pt x="107" y="97"/>
                  </a:lnTo>
                  <a:lnTo>
                    <a:pt x="107" y="81"/>
                  </a:lnTo>
                  <a:lnTo>
                    <a:pt x="102" y="81"/>
                  </a:lnTo>
                  <a:lnTo>
                    <a:pt x="102" y="66"/>
                  </a:lnTo>
                  <a:lnTo>
                    <a:pt x="112" y="66"/>
                  </a:lnTo>
                  <a:lnTo>
                    <a:pt x="112" y="56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102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6" y="20"/>
                  </a:lnTo>
                  <a:lnTo>
                    <a:pt x="107" y="20"/>
                  </a:lnTo>
                  <a:lnTo>
                    <a:pt x="107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close/>
                  <a:moveTo>
                    <a:pt x="26" y="31"/>
                  </a:moveTo>
                  <a:lnTo>
                    <a:pt x="26" y="31"/>
                  </a:lnTo>
                  <a:lnTo>
                    <a:pt x="26" y="3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20" y="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close/>
                  <a:moveTo>
                    <a:pt x="20" y="56"/>
                  </a:moveTo>
                  <a:lnTo>
                    <a:pt x="31" y="41"/>
                  </a:lnTo>
                  <a:lnTo>
                    <a:pt x="31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10" y="3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close/>
                  <a:moveTo>
                    <a:pt x="66" y="56"/>
                  </a:moveTo>
                  <a:lnTo>
                    <a:pt x="56" y="56"/>
                  </a:lnTo>
                  <a:lnTo>
                    <a:pt x="56" y="41"/>
                  </a:lnTo>
                  <a:lnTo>
                    <a:pt x="71" y="41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6" y="56"/>
                  </a:lnTo>
                  <a:close/>
                  <a:moveTo>
                    <a:pt x="76" y="56"/>
                  </a:moveTo>
                  <a:lnTo>
                    <a:pt x="76" y="56"/>
                  </a:lnTo>
                  <a:lnTo>
                    <a:pt x="82" y="51"/>
                  </a:lnTo>
                  <a:lnTo>
                    <a:pt x="82" y="51"/>
                  </a:lnTo>
                  <a:lnTo>
                    <a:pt x="76" y="41"/>
                  </a:lnTo>
                  <a:lnTo>
                    <a:pt x="87" y="41"/>
                  </a:lnTo>
                  <a:lnTo>
                    <a:pt x="87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close/>
                  <a:moveTo>
                    <a:pt x="51" y="76"/>
                  </a:moveTo>
                  <a:lnTo>
                    <a:pt x="51" y="76"/>
                  </a:lnTo>
                  <a:lnTo>
                    <a:pt x="56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6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close/>
                  <a:moveTo>
                    <a:pt x="66" y="81"/>
                  </a:moveTo>
                  <a:lnTo>
                    <a:pt x="66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66"/>
                  </a:lnTo>
                  <a:lnTo>
                    <a:pt x="87" y="66"/>
                  </a:lnTo>
                  <a:lnTo>
                    <a:pt x="87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5" name="Freeform 65"/>
            <p:cNvSpPr>
              <a:spLocks noEditPoints="1"/>
            </p:cNvSpPr>
            <p:nvPr/>
          </p:nvSpPr>
          <p:spPr bwMode="auto">
            <a:xfrm>
              <a:off x="1647" y="1389"/>
              <a:ext cx="112" cy="97"/>
            </a:xfrm>
            <a:custGeom>
              <a:avLst/>
              <a:gdLst/>
              <a:ahLst/>
              <a:cxnLst>
                <a:cxn ang="0">
                  <a:pos x="26" y="97"/>
                </a:cxn>
                <a:cxn ang="0">
                  <a:pos x="26" y="92"/>
                </a:cxn>
                <a:cxn ang="0">
                  <a:pos x="87" y="92"/>
                </a:cxn>
                <a:cxn ang="0">
                  <a:pos x="87" y="97"/>
                </a:cxn>
                <a:cxn ang="0">
                  <a:pos x="102" y="97"/>
                </a:cxn>
                <a:cxn ang="0">
                  <a:pos x="102" y="26"/>
                </a:cxn>
                <a:cxn ang="0">
                  <a:pos x="77" y="26"/>
                </a:cxn>
                <a:cxn ang="0">
                  <a:pos x="77" y="10"/>
                </a:cxn>
                <a:cxn ang="0">
                  <a:pos x="112" y="10"/>
                </a:cxn>
                <a:cxn ang="0">
                  <a:pos x="112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36" y="10"/>
                </a:cxn>
                <a:cxn ang="0">
                  <a:pos x="36" y="26"/>
                </a:cxn>
                <a:cxn ang="0">
                  <a:pos x="10" y="26"/>
                </a:cxn>
                <a:cxn ang="0">
                  <a:pos x="10" y="97"/>
                </a:cxn>
                <a:cxn ang="0">
                  <a:pos x="26" y="97"/>
                </a:cxn>
                <a:cxn ang="0">
                  <a:pos x="26" y="97"/>
                </a:cxn>
                <a:cxn ang="0">
                  <a:pos x="61" y="10"/>
                </a:cxn>
                <a:cxn ang="0">
                  <a:pos x="61" y="26"/>
                </a:cxn>
                <a:cxn ang="0">
                  <a:pos x="51" y="26"/>
                </a:cxn>
                <a:cxn ang="0">
                  <a:pos x="51" y="10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26" y="41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36" y="51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36" y="77"/>
                </a:cxn>
                <a:cxn ang="0">
                  <a:pos x="36" y="77"/>
                </a:cxn>
                <a:cxn ang="0">
                  <a:pos x="46" y="61"/>
                </a:cxn>
                <a:cxn ang="0">
                  <a:pos x="51" y="41"/>
                </a:cxn>
                <a:cxn ang="0">
                  <a:pos x="61" y="41"/>
                </a:cxn>
                <a:cxn ang="0">
                  <a:pos x="61" y="56"/>
                </a:cxn>
                <a:cxn ang="0">
                  <a:pos x="61" y="56"/>
                </a:cxn>
                <a:cxn ang="0">
                  <a:pos x="61" y="66"/>
                </a:cxn>
                <a:cxn ang="0">
                  <a:pos x="71" y="71"/>
                </a:cxn>
                <a:cxn ang="0">
                  <a:pos x="87" y="71"/>
                </a:cxn>
                <a:cxn ang="0">
                  <a:pos x="87" y="82"/>
                </a:cxn>
                <a:cxn ang="0">
                  <a:pos x="26" y="82"/>
                </a:cxn>
                <a:cxn ang="0">
                  <a:pos x="26" y="41"/>
                </a:cxn>
                <a:cxn ang="0">
                  <a:pos x="26" y="41"/>
                </a:cxn>
                <a:cxn ang="0">
                  <a:pos x="87" y="41"/>
                </a:cxn>
                <a:cxn ang="0">
                  <a:pos x="87" y="56"/>
                </a:cxn>
                <a:cxn ang="0">
                  <a:pos x="77" y="56"/>
                </a:cxn>
                <a:cxn ang="0">
                  <a:pos x="77" y="56"/>
                </a:cxn>
                <a:cxn ang="0">
                  <a:pos x="77" y="56"/>
                </a:cxn>
                <a:cxn ang="0">
                  <a:pos x="77" y="41"/>
                </a:cxn>
                <a:cxn ang="0">
                  <a:pos x="87" y="41"/>
                </a:cxn>
                <a:cxn ang="0">
                  <a:pos x="87" y="41"/>
                </a:cxn>
              </a:cxnLst>
              <a:rect l="0" t="0" r="r" b="b"/>
              <a:pathLst>
                <a:path w="112" h="97">
                  <a:moveTo>
                    <a:pt x="26" y="97"/>
                  </a:moveTo>
                  <a:lnTo>
                    <a:pt x="26" y="92"/>
                  </a:lnTo>
                  <a:lnTo>
                    <a:pt x="87" y="92"/>
                  </a:lnTo>
                  <a:lnTo>
                    <a:pt x="87" y="97"/>
                  </a:lnTo>
                  <a:lnTo>
                    <a:pt x="102" y="97"/>
                  </a:lnTo>
                  <a:lnTo>
                    <a:pt x="102" y="26"/>
                  </a:lnTo>
                  <a:lnTo>
                    <a:pt x="77" y="26"/>
                  </a:lnTo>
                  <a:lnTo>
                    <a:pt x="77" y="10"/>
                  </a:lnTo>
                  <a:lnTo>
                    <a:pt x="112" y="10"/>
                  </a:lnTo>
                  <a:lnTo>
                    <a:pt x="112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6" y="10"/>
                  </a:lnTo>
                  <a:lnTo>
                    <a:pt x="36" y="26"/>
                  </a:lnTo>
                  <a:lnTo>
                    <a:pt x="10" y="26"/>
                  </a:lnTo>
                  <a:lnTo>
                    <a:pt x="10" y="97"/>
                  </a:lnTo>
                  <a:lnTo>
                    <a:pt x="26" y="97"/>
                  </a:lnTo>
                  <a:lnTo>
                    <a:pt x="26" y="97"/>
                  </a:lnTo>
                  <a:close/>
                  <a:moveTo>
                    <a:pt x="61" y="10"/>
                  </a:moveTo>
                  <a:lnTo>
                    <a:pt x="61" y="26"/>
                  </a:lnTo>
                  <a:lnTo>
                    <a:pt x="51" y="26"/>
                  </a:lnTo>
                  <a:lnTo>
                    <a:pt x="51" y="10"/>
                  </a:lnTo>
                  <a:lnTo>
                    <a:pt x="61" y="10"/>
                  </a:lnTo>
                  <a:lnTo>
                    <a:pt x="61" y="10"/>
                  </a:lnTo>
                  <a:close/>
                  <a:moveTo>
                    <a:pt x="26" y="41"/>
                  </a:moveTo>
                  <a:lnTo>
                    <a:pt x="36" y="41"/>
                  </a:lnTo>
                  <a:lnTo>
                    <a:pt x="36" y="41"/>
                  </a:lnTo>
                  <a:lnTo>
                    <a:pt x="36" y="51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6" y="61"/>
                  </a:lnTo>
                  <a:lnTo>
                    <a:pt x="51" y="41"/>
                  </a:lnTo>
                  <a:lnTo>
                    <a:pt x="61" y="41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66"/>
                  </a:lnTo>
                  <a:lnTo>
                    <a:pt x="71" y="71"/>
                  </a:lnTo>
                  <a:lnTo>
                    <a:pt x="87" y="71"/>
                  </a:lnTo>
                  <a:lnTo>
                    <a:pt x="87" y="82"/>
                  </a:lnTo>
                  <a:lnTo>
                    <a:pt x="26" y="82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87" y="41"/>
                  </a:moveTo>
                  <a:lnTo>
                    <a:pt x="87" y="56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7" y="41"/>
                  </a:lnTo>
                  <a:lnTo>
                    <a:pt x="87" y="41"/>
                  </a:lnTo>
                  <a:lnTo>
                    <a:pt x="87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6" name="Freeform 66"/>
            <p:cNvSpPr>
              <a:spLocks noEditPoints="1"/>
            </p:cNvSpPr>
            <p:nvPr/>
          </p:nvSpPr>
          <p:spPr bwMode="auto">
            <a:xfrm>
              <a:off x="1769" y="1379"/>
              <a:ext cx="112" cy="112"/>
            </a:xfrm>
            <a:custGeom>
              <a:avLst/>
              <a:gdLst/>
              <a:ahLst/>
              <a:cxnLst>
                <a:cxn ang="0">
                  <a:pos x="31" y="20"/>
                </a:cxn>
                <a:cxn ang="0">
                  <a:pos x="21" y="46"/>
                </a:cxn>
                <a:cxn ang="0">
                  <a:pos x="92" y="46"/>
                </a:cxn>
                <a:cxn ang="0">
                  <a:pos x="82" y="20"/>
                </a:cxn>
                <a:cxn ang="0">
                  <a:pos x="112" y="5"/>
                </a:cxn>
                <a:cxn ang="0">
                  <a:pos x="82" y="5"/>
                </a:cxn>
                <a:cxn ang="0">
                  <a:pos x="82" y="0"/>
                </a:cxn>
                <a:cxn ang="0">
                  <a:pos x="67" y="0"/>
                </a:cxn>
                <a:cxn ang="0">
                  <a:pos x="46" y="5"/>
                </a:cxn>
                <a:cxn ang="0">
                  <a:pos x="51" y="5"/>
                </a:cxn>
                <a:cxn ang="0">
                  <a:pos x="51" y="0"/>
                </a:cxn>
                <a:cxn ang="0">
                  <a:pos x="36" y="0"/>
                </a:cxn>
                <a:cxn ang="0">
                  <a:pos x="5" y="5"/>
                </a:cxn>
                <a:cxn ang="0">
                  <a:pos x="5" y="20"/>
                </a:cxn>
                <a:cxn ang="0">
                  <a:pos x="67" y="20"/>
                </a:cxn>
                <a:cxn ang="0">
                  <a:pos x="46" y="20"/>
                </a:cxn>
                <a:cxn ang="0">
                  <a:pos x="87" y="36"/>
                </a:cxn>
                <a:cxn ang="0">
                  <a:pos x="26" y="46"/>
                </a:cxn>
                <a:cxn ang="0">
                  <a:pos x="16" y="76"/>
                </a:cxn>
                <a:cxn ang="0">
                  <a:pos x="46" y="66"/>
                </a:cxn>
                <a:cxn ang="0">
                  <a:pos x="51" y="71"/>
                </a:cxn>
                <a:cxn ang="0">
                  <a:pos x="5" y="81"/>
                </a:cxn>
                <a:cxn ang="0">
                  <a:pos x="11" y="92"/>
                </a:cxn>
                <a:cxn ang="0">
                  <a:pos x="56" y="76"/>
                </a:cxn>
                <a:cxn ang="0">
                  <a:pos x="31" y="92"/>
                </a:cxn>
                <a:cxn ang="0">
                  <a:pos x="5" y="112"/>
                </a:cxn>
                <a:cxn ang="0">
                  <a:pos x="56" y="92"/>
                </a:cxn>
                <a:cxn ang="0">
                  <a:pos x="41" y="97"/>
                </a:cxn>
                <a:cxn ang="0">
                  <a:pos x="46" y="112"/>
                </a:cxn>
                <a:cxn ang="0">
                  <a:pos x="72" y="97"/>
                </a:cxn>
                <a:cxn ang="0">
                  <a:pos x="72" y="81"/>
                </a:cxn>
                <a:cxn ang="0">
                  <a:pos x="102" y="107"/>
                </a:cxn>
                <a:cxn ang="0">
                  <a:pos x="97" y="87"/>
                </a:cxn>
                <a:cxn ang="0">
                  <a:pos x="97" y="71"/>
                </a:cxn>
                <a:cxn ang="0">
                  <a:pos x="97" y="71"/>
                </a:cxn>
                <a:cxn ang="0">
                  <a:pos x="97" y="66"/>
                </a:cxn>
                <a:cxn ang="0">
                  <a:pos x="107" y="56"/>
                </a:cxn>
                <a:cxn ang="0">
                  <a:pos x="5" y="56"/>
                </a:cxn>
                <a:cxn ang="0">
                  <a:pos x="26" y="66"/>
                </a:cxn>
                <a:cxn ang="0">
                  <a:pos x="5" y="66"/>
                </a:cxn>
                <a:cxn ang="0">
                  <a:pos x="61" y="61"/>
                </a:cxn>
                <a:cxn ang="0">
                  <a:pos x="82" y="56"/>
                </a:cxn>
                <a:cxn ang="0">
                  <a:pos x="67" y="71"/>
                </a:cxn>
              </a:cxnLst>
              <a:rect l="0" t="0" r="r" b="b"/>
              <a:pathLst>
                <a:path w="112" h="112">
                  <a:moveTo>
                    <a:pt x="5" y="20"/>
                  </a:moveTo>
                  <a:lnTo>
                    <a:pt x="31" y="20"/>
                  </a:lnTo>
                  <a:lnTo>
                    <a:pt x="31" y="20"/>
                  </a:lnTo>
                  <a:lnTo>
                    <a:pt x="5" y="20"/>
                  </a:lnTo>
                  <a:lnTo>
                    <a:pt x="5" y="46"/>
                  </a:lnTo>
                  <a:lnTo>
                    <a:pt x="21" y="46"/>
                  </a:lnTo>
                  <a:lnTo>
                    <a:pt x="21" y="31"/>
                  </a:lnTo>
                  <a:lnTo>
                    <a:pt x="92" y="31"/>
                  </a:lnTo>
                  <a:lnTo>
                    <a:pt x="92" y="46"/>
                  </a:lnTo>
                  <a:lnTo>
                    <a:pt x="107" y="46"/>
                  </a:lnTo>
                  <a:lnTo>
                    <a:pt x="107" y="20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112" y="20"/>
                  </a:lnTo>
                  <a:lnTo>
                    <a:pt x="11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0"/>
                  </a:lnTo>
                  <a:lnTo>
                    <a:pt x="5" y="20"/>
                  </a:lnTo>
                  <a:close/>
                  <a:moveTo>
                    <a:pt x="46" y="20"/>
                  </a:moveTo>
                  <a:lnTo>
                    <a:pt x="46" y="20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46" y="20"/>
                  </a:lnTo>
                  <a:lnTo>
                    <a:pt x="46" y="20"/>
                  </a:lnTo>
                  <a:close/>
                  <a:moveTo>
                    <a:pt x="26" y="46"/>
                  </a:moveTo>
                  <a:lnTo>
                    <a:pt x="87" y="46"/>
                  </a:lnTo>
                  <a:lnTo>
                    <a:pt x="87" y="36"/>
                  </a:lnTo>
                  <a:lnTo>
                    <a:pt x="26" y="36"/>
                  </a:lnTo>
                  <a:lnTo>
                    <a:pt x="26" y="46"/>
                  </a:lnTo>
                  <a:lnTo>
                    <a:pt x="26" y="46"/>
                  </a:lnTo>
                  <a:close/>
                  <a:moveTo>
                    <a:pt x="5" y="66"/>
                  </a:moveTo>
                  <a:lnTo>
                    <a:pt x="5" y="6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51" y="71"/>
                  </a:lnTo>
                  <a:lnTo>
                    <a:pt x="51" y="71"/>
                  </a:lnTo>
                  <a:lnTo>
                    <a:pt x="26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36" y="87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31" y="9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36" y="10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61" y="112"/>
                  </a:lnTo>
                  <a:lnTo>
                    <a:pt x="72" y="107"/>
                  </a:lnTo>
                  <a:lnTo>
                    <a:pt x="72" y="97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87" y="97"/>
                  </a:lnTo>
                  <a:lnTo>
                    <a:pt x="102" y="107"/>
                  </a:lnTo>
                  <a:lnTo>
                    <a:pt x="102" y="10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97" y="87"/>
                  </a:lnTo>
                  <a:lnTo>
                    <a:pt x="87" y="76"/>
                  </a:lnTo>
                  <a:lnTo>
                    <a:pt x="87" y="76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87" y="56"/>
                  </a:lnTo>
                  <a:lnTo>
                    <a:pt x="107" y="56"/>
                  </a:lnTo>
                  <a:lnTo>
                    <a:pt x="107" y="51"/>
                  </a:lnTo>
                  <a:lnTo>
                    <a:pt x="5" y="51"/>
                  </a:lnTo>
                  <a:lnTo>
                    <a:pt x="5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26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close/>
                  <a:moveTo>
                    <a:pt x="67" y="71"/>
                  </a:moveTo>
                  <a:lnTo>
                    <a:pt x="67" y="71"/>
                  </a:lnTo>
                  <a:lnTo>
                    <a:pt x="61" y="61"/>
                  </a:lnTo>
                  <a:lnTo>
                    <a:pt x="67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7" name="Freeform 67"/>
            <p:cNvSpPr>
              <a:spLocks noEditPoints="1"/>
            </p:cNvSpPr>
            <p:nvPr/>
          </p:nvSpPr>
          <p:spPr bwMode="auto">
            <a:xfrm>
              <a:off x="1891" y="1379"/>
              <a:ext cx="112" cy="1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46" y="36"/>
                </a:cxn>
                <a:cxn ang="0">
                  <a:pos x="46" y="56"/>
                </a:cxn>
                <a:cxn ang="0">
                  <a:pos x="21" y="56"/>
                </a:cxn>
                <a:cxn ang="0">
                  <a:pos x="21" y="112"/>
                </a:cxn>
                <a:cxn ang="0">
                  <a:pos x="36" y="112"/>
                </a:cxn>
                <a:cxn ang="0">
                  <a:pos x="36" y="102"/>
                </a:cxn>
                <a:cxn ang="0">
                  <a:pos x="77" y="102"/>
                </a:cxn>
                <a:cxn ang="0">
                  <a:pos x="77" y="112"/>
                </a:cxn>
                <a:cxn ang="0">
                  <a:pos x="92" y="112"/>
                </a:cxn>
                <a:cxn ang="0">
                  <a:pos x="92" y="56"/>
                </a:cxn>
                <a:cxn ang="0">
                  <a:pos x="62" y="56"/>
                </a:cxn>
                <a:cxn ang="0">
                  <a:pos x="62" y="36"/>
                </a:cxn>
                <a:cxn ang="0">
                  <a:pos x="112" y="36"/>
                </a:cxn>
                <a:cxn ang="0">
                  <a:pos x="112" y="20"/>
                </a:cxn>
                <a:cxn ang="0">
                  <a:pos x="67" y="20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7" y="5"/>
                </a:cxn>
                <a:cxn ang="0">
                  <a:pos x="67" y="5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6" y="0"/>
                </a:cxn>
                <a:cxn ang="0">
                  <a:pos x="46" y="20"/>
                </a:cxn>
                <a:cxn ang="0">
                  <a:pos x="0" y="2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36" y="66"/>
                </a:cxn>
                <a:cxn ang="0">
                  <a:pos x="77" y="66"/>
                </a:cxn>
                <a:cxn ang="0">
                  <a:pos x="77" y="92"/>
                </a:cxn>
                <a:cxn ang="0">
                  <a:pos x="36" y="92"/>
                </a:cxn>
                <a:cxn ang="0">
                  <a:pos x="36" y="66"/>
                </a:cxn>
                <a:cxn ang="0">
                  <a:pos x="36" y="66"/>
                </a:cxn>
              </a:cxnLst>
              <a:rect l="0" t="0" r="r" b="b"/>
              <a:pathLst>
                <a:path w="112" h="112">
                  <a:moveTo>
                    <a:pt x="0" y="36"/>
                  </a:moveTo>
                  <a:lnTo>
                    <a:pt x="46" y="36"/>
                  </a:lnTo>
                  <a:lnTo>
                    <a:pt x="46" y="56"/>
                  </a:lnTo>
                  <a:lnTo>
                    <a:pt x="21" y="56"/>
                  </a:lnTo>
                  <a:lnTo>
                    <a:pt x="21" y="112"/>
                  </a:lnTo>
                  <a:lnTo>
                    <a:pt x="36" y="112"/>
                  </a:lnTo>
                  <a:lnTo>
                    <a:pt x="36" y="102"/>
                  </a:lnTo>
                  <a:lnTo>
                    <a:pt x="77" y="102"/>
                  </a:lnTo>
                  <a:lnTo>
                    <a:pt x="77" y="112"/>
                  </a:lnTo>
                  <a:lnTo>
                    <a:pt x="92" y="112"/>
                  </a:lnTo>
                  <a:lnTo>
                    <a:pt x="92" y="56"/>
                  </a:lnTo>
                  <a:lnTo>
                    <a:pt x="62" y="56"/>
                  </a:lnTo>
                  <a:lnTo>
                    <a:pt x="62" y="36"/>
                  </a:lnTo>
                  <a:lnTo>
                    <a:pt x="112" y="36"/>
                  </a:lnTo>
                  <a:lnTo>
                    <a:pt x="112" y="20"/>
                  </a:lnTo>
                  <a:lnTo>
                    <a:pt x="67" y="2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46" y="20"/>
                  </a:lnTo>
                  <a:lnTo>
                    <a:pt x="0" y="20"/>
                  </a:lnTo>
                  <a:lnTo>
                    <a:pt x="0" y="36"/>
                  </a:lnTo>
                  <a:lnTo>
                    <a:pt x="0" y="36"/>
                  </a:lnTo>
                  <a:close/>
                  <a:moveTo>
                    <a:pt x="36" y="66"/>
                  </a:moveTo>
                  <a:lnTo>
                    <a:pt x="77" y="66"/>
                  </a:lnTo>
                  <a:lnTo>
                    <a:pt x="77" y="92"/>
                  </a:lnTo>
                  <a:lnTo>
                    <a:pt x="36" y="92"/>
                  </a:lnTo>
                  <a:lnTo>
                    <a:pt x="36" y="66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8" name="Freeform 68"/>
            <p:cNvSpPr>
              <a:spLocks noEditPoints="1"/>
            </p:cNvSpPr>
            <p:nvPr/>
          </p:nvSpPr>
          <p:spPr bwMode="auto">
            <a:xfrm>
              <a:off x="2014" y="1379"/>
              <a:ext cx="112" cy="112"/>
            </a:xfrm>
            <a:custGeom>
              <a:avLst/>
              <a:gdLst/>
              <a:ahLst/>
              <a:cxnLst>
                <a:cxn ang="0">
                  <a:pos x="15" y="20"/>
                </a:cxn>
                <a:cxn ang="0">
                  <a:pos x="30" y="15"/>
                </a:cxn>
                <a:cxn ang="0">
                  <a:pos x="30" y="0"/>
                </a:cxn>
                <a:cxn ang="0">
                  <a:pos x="15" y="5"/>
                </a:cxn>
                <a:cxn ang="0">
                  <a:pos x="15" y="20"/>
                </a:cxn>
                <a:cxn ang="0">
                  <a:pos x="45" y="97"/>
                </a:cxn>
                <a:cxn ang="0">
                  <a:pos x="25" y="41"/>
                </a:cxn>
                <a:cxn ang="0">
                  <a:pos x="45" y="31"/>
                </a:cxn>
                <a:cxn ang="0">
                  <a:pos x="40" y="36"/>
                </a:cxn>
                <a:cxn ang="0">
                  <a:pos x="51" y="41"/>
                </a:cxn>
                <a:cxn ang="0">
                  <a:pos x="112" y="25"/>
                </a:cxn>
                <a:cxn ang="0">
                  <a:pos x="71" y="10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56" y="0"/>
                </a:cxn>
                <a:cxn ang="0">
                  <a:pos x="56" y="5"/>
                </a:cxn>
                <a:cxn ang="0">
                  <a:pos x="45" y="25"/>
                </a:cxn>
                <a:cxn ang="0">
                  <a:pos x="0" y="20"/>
                </a:cxn>
                <a:cxn ang="0">
                  <a:pos x="10" y="31"/>
                </a:cxn>
                <a:cxn ang="0">
                  <a:pos x="10" y="56"/>
                </a:cxn>
                <a:cxn ang="0">
                  <a:pos x="0" y="102"/>
                </a:cxn>
                <a:cxn ang="0">
                  <a:pos x="5" y="107"/>
                </a:cxn>
                <a:cxn ang="0">
                  <a:pos x="10" y="112"/>
                </a:cxn>
                <a:cxn ang="0">
                  <a:pos x="20" y="87"/>
                </a:cxn>
                <a:cxn ang="0">
                  <a:pos x="30" y="56"/>
                </a:cxn>
                <a:cxn ang="0">
                  <a:pos x="30" y="92"/>
                </a:cxn>
                <a:cxn ang="0">
                  <a:pos x="20" y="97"/>
                </a:cxn>
                <a:cxn ang="0">
                  <a:pos x="25" y="107"/>
                </a:cxn>
                <a:cxn ang="0">
                  <a:pos x="35" y="107"/>
                </a:cxn>
                <a:cxn ang="0">
                  <a:pos x="45" y="102"/>
                </a:cxn>
                <a:cxn ang="0">
                  <a:pos x="56" y="112"/>
                </a:cxn>
                <a:cxn ang="0">
                  <a:pos x="81" y="87"/>
                </a:cxn>
                <a:cxn ang="0">
                  <a:pos x="91" y="97"/>
                </a:cxn>
                <a:cxn ang="0">
                  <a:pos x="101" y="112"/>
                </a:cxn>
                <a:cxn ang="0">
                  <a:pos x="112" y="97"/>
                </a:cxn>
                <a:cxn ang="0">
                  <a:pos x="86" y="76"/>
                </a:cxn>
                <a:cxn ang="0">
                  <a:pos x="112" y="61"/>
                </a:cxn>
                <a:cxn ang="0">
                  <a:pos x="86" y="51"/>
                </a:cxn>
                <a:cxn ang="0">
                  <a:pos x="101" y="36"/>
                </a:cxn>
                <a:cxn ang="0">
                  <a:pos x="76" y="36"/>
                </a:cxn>
                <a:cxn ang="0">
                  <a:pos x="76" y="31"/>
                </a:cxn>
                <a:cxn ang="0">
                  <a:pos x="61" y="25"/>
                </a:cxn>
                <a:cxn ang="0">
                  <a:pos x="56" y="41"/>
                </a:cxn>
                <a:cxn ang="0">
                  <a:pos x="45" y="56"/>
                </a:cxn>
                <a:cxn ang="0">
                  <a:pos x="51" y="56"/>
                </a:cxn>
                <a:cxn ang="0">
                  <a:pos x="61" y="61"/>
                </a:cxn>
                <a:cxn ang="0">
                  <a:pos x="71" y="51"/>
                </a:cxn>
                <a:cxn ang="0">
                  <a:pos x="51" y="61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45" y="97"/>
                </a:cxn>
                <a:cxn ang="0">
                  <a:pos x="45" y="97"/>
                </a:cxn>
              </a:cxnLst>
              <a:rect l="0" t="0" r="r" b="b"/>
              <a:pathLst>
                <a:path w="112" h="112">
                  <a:moveTo>
                    <a:pt x="15" y="20"/>
                  </a:moveTo>
                  <a:lnTo>
                    <a:pt x="15" y="20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close/>
                  <a:moveTo>
                    <a:pt x="45" y="97"/>
                  </a:moveTo>
                  <a:lnTo>
                    <a:pt x="45" y="41"/>
                  </a:lnTo>
                  <a:lnTo>
                    <a:pt x="25" y="41"/>
                  </a:lnTo>
                  <a:lnTo>
                    <a:pt x="25" y="31"/>
                  </a:lnTo>
                  <a:lnTo>
                    <a:pt x="45" y="31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61" y="25"/>
                  </a:lnTo>
                  <a:lnTo>
                    <a:pt x="112" y="25"/>
                  </a:lnTo>
                  <a:lnTo>
                    <a:pt x="112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45" y="2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10" y="31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8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20" y="87"/>
                  </a:lnTo>
                  <a:lnTo>
                    <a:pt x="25" y="56"/>
                  </a:lnTo>
                  <a:lnTo>
                    <a:pt x="30" y="56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5" y="107"/>
                  </a:lnTo>
                  <a:lnTo>
                    <a:pt x="25" y="107"/>
                  </a:lnTo>
                  <a:lnTo>
                    <a:pt x="35" y="107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71" y="9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91" y="97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96" y="87"/>
                  </a:lnTo>
                  <a:lnTo>
                    <a:pt x="86" y="76"/>
                  </a:lnTo>
                  <a:lnTo>
                    <a:pt x="112" y="76"/>
                  </a:lnTo>
                  <a:lnTo>
                    <a:pt x="112" y="61"/>
                  </a:lnTo>
                  <a:lnTo>
                    <a:pt x="86" y="61"/>
                  </a:lnTo>
                  <a:lnTo>
                    <a:pt x="86" y="51"/>
                  </a:lnTo>
                  <a:lnTo>
                    <a:pt x="101" y="51"/>
                  </a:lnTo>
                  <a:lnTo>
                    <a:pt x="101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56" y="41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6" y="51"/>
                  </a:lnTo>
                  <a:lnTo>
                    <a:pt x="71" y="51"/>
                  </a:lnTo>
                  <a:lnTo>
                    <a:pt x="71" y="61"/>
                  </a:lnTo>
                  <a:lnTo>
                    <a:pt x="51" y="61"/>
                  </a:lnTo>
                  <a:lnTo>
                    <a:pt x="5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1" y="92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9" name="Freeform 69"/>
            <p:cNvSpPr>
              <a:spLocks noEditPoints="1"/>
            </p:cNvSpPr>
            <p:nvPr/>
          </p:nvSpPr>
          <p:spPr bwMode="auto">
            <a:xfrm>
              <a:off x="2136" y="1379"/>
              <a:ext cx="112" cy="112"/>
            </a:xfrm>
            <a:custGeom>
              <a:avLst/>
              <a:gdLst/>
              <a:ahLst/>
              <a:cxnLst>
                <a:cxn ang="0">
                  <a:pos x="51" y="20"/>
                </a:cxn>
                <a:cxn ang="0">
                  <a:pos x="71" y="25"/>
                </a:cxn>
                <a:cxn ang="0">
                  <a:pos x="20" y="46"/>
                </a:cxn>
                <a:cxn ang="0">
                  <a:pos x="20" y="36"/>
                </a:cxn>
                <a:cxn ang="0">
                  <a:pos x="20" y="25"/>
                </a:cxn>
                <a:cxn ang="0">
                  <a:pos x="5" y="56"/>
                </a:cxn>
                <a:cxn ang="0">
                  <a:pos x="0" y="61"/>
                </a:cxn>
                <a:cxn ang="0">
                  <a:pos x="5" y="71"/>
                </a:cxn>
                <a:cxn ang="0">
                  <a:pos x="0" y="102"/>
                </a:cxn>
                <a:cxn ang="0">
                  <a:pos x="15" y="92"/>
                </a:cxn>
                <a:cxn ang="0">
                  <a:pos x="20" y="76"/>
                </a:cxn>
                <a:cxn ang="0">
                  <a:pos x="10" y="107"/>
                </a:cxn>
                <a:cxn ang="0">
                  <a:pos x="25" y="112"/>
                </a:cxn>
                <a:cxn ang="0">
                  <a:pos x="35" y="41"/>
                </a:cxn>
                <a:cxn ang="0">
                  <a:pos x="40" y="46"/>
                </a:cxn>
                <a:cxn ang="0">
                  <a:pos x="51" y="102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6" y="112"/>
                </a:cxn>
                <a:cxn ang="0">
                  <a:pos x="86" y="97"/>
                </a:cxn>
                <a:cxn ang="0">
                  <a:pos x="102" y="112"/>
                </a:cxn>
                <a:cxn ang="0">
                  <a:pos x="112" y="87"/>
                </a:cxn>
                <a:cxn ang="0">
                  <a:pos x="102" y="92"/>
                </a:cxn>
                <a:cxn ang="0">
                  <a:pos x="96" y="87"/>
                </a:cxn>
                <a:cxn ang="0">
                  <a:pos x="107" y="51"/>
                </a:cxn>
                <a:cxn ang="0">
                  <a:pos x="112" y="51"/>
                </a:cxn>
                <a:cxn ang="0">
                  <a:pos x="91" y="46"/>
                </a:cxn>
                <a:cxn ang="0">
                  <a:pos x="91" y="66"/>
                </a:cxn>
                <a:cxn ang="0">
                  <a:pos x="112" y="41"/>
                </a:cxn>
                <a:cxn ang="0">
                  <a:pos x="102" y="31"/>
                </a:cxn>
                <a:cxn ang="0">
                  <a:pos x="102" y="20"/>
                </a:cxn>
                <a:cxn ang="0">
                  <a:pos x="76" y="5"/>
                </a:cxn>
                <a:cxn ang="0">
                  <a:pos x="81" y="5"/>
                </a:cxn>
                <a:cxn ang="0">
                  <a:pos x="81" y="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0"/>
                </a:cxn>
                <a:cxn ang="0">
                  <a:pos x="5" y="5"/>
                </a:cxn>
                <a:cxn ang="0">
                  <a:pos x="35" y="25"/>
                </a:cxn>
                <a:cxn ang="0">
                  <a:pos x="56" y="61"/>
                </a:cxn>
                <a:cxn ang="0">
                  <a:pos x="56" y="56"/>
                </a:cxn>
                <a:cxn ang="0">
                  <a:pos x="81" y="87"/>
                </a:cxn>
                <a:cxn ang="0">
                  <a:pos x="66" y="92"/>
                </a:cxn>
                <a:cxn ang="0">
                  <a:pos x="71" y="61"/>
                </a:cxn>
                <a:cxn ang="0">
                  <a:pos x="71" y="56"/>
                </a:cxn>
                <a:cxn ang="0">
                  <a:pos x="81" y="87"/>
                </a:cxn>
                <a:cxn ang="0">
                  <a:pos x="61" y="76"/>
                </a:cxn>
                <a:cxn ang="0">
                  <a:pos x="61" y="71"/>
                </a:cxn>
                <a:cxn ang="0">
                  <a:pos x="56" y="92"/>
                </a:cxn>
                <a:cxn ang="0">
                  <a:pos x="56" y="81"/>
                </a:cxn>
                <a:cxn ang="0">
                  <a:pos x="86" y="25"/>
                </a:cxn>
                <a:cxn ang="0">
                  <a:pos x="76" y="20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86" y="31"/>
                </a:cxn>
                <a:cxn ang="0">
                  <a:pos x="86" y="25"/>
                </a:cxn>
              </a:cxnLst>
              <a:rect l="0" t="0" r="r" b="b"/>
              <a:pathLst>
                <a:path w="112" h="112">
                  <a:moveTo>
                    <a:pt x="35" y="25"/>
                  </a:moveTo>
                  <a:lnTo>
                    <a:pt x="51" y="25"/>
                  </a:lnTo>
                  <a:lnTo>
                    <a:pt x="51" y="20"/>
                  </a:lnTo>
                  <a:lnTo>
                    <a:pt x="66" y="20"/>
                  </a:lnTo>
                  <a:lnTo>
                    <a:pt x="66" y="25"/>
                  </a:lnTo>
                  <a:lnTo>
                    <a:pt x="71" y="25"/>
                  </a:lnTo>
                  <a:lnTo>
                    <a:pt x="71" y="31"/>
                  </a:lnTo>
                  <a:lnTo>
                    <a:pt x="20" y="31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5" y="25"/>
                  </a:lnTo>
                  <a:lnTo>
                    <a:pt x="5" y="56"/>
                  </a:lnTo>
                  <a:lnTo>
                    <a:pt x="20" y="56"/>
                  </a:lnTo>
                  <a:lnTo>
                    <a:pt x="20" y="61"/>
                  </a:lnTo>
                  <a:lnTo>
                    <a:pt x="0" y="61"/>
                  </a:lnTo>
                  <a:lnTo>
                    <a:pt x="0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8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5" y="9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92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30" y="97"/>
                  </a:lnTo>
                  <a:lnTo>
                    <a:pt x="35" y="76"/>
                  </a:lnTo>
                  <a:lnTo>
                    <a:pt x="35" y="41"/>
                  </a:lnTo>
                  <a:lnTo>
                    <a:pt x="71" y="41"/>
                  </a:lnTo>
                  <a:lnTo>
                    <a:pt x="71" y="46"/>
                  </a:lnTo>
                  <a:lnTo>
                    <a:pt x="40" y="46"/>
                  </a:lnTo>
                  <a:lnTo>
                    <a:pt x="40" y="107"/>
                  </a:lnTo>
                  <a:lnTo>
                    <a:pt x="51" y="107"/>
                  </a:lnTo>
                  <a:lnTo>
                    <a:pt x="51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96" y="107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12" y="107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96" y="87"/>
                  </a:lnTo>
                  <a:lnTo>
                    <a:pt x="96" y="87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91" y="66"/>
                  </a:lnTo>
                  <a:lnTo>
                    <a:pt x="91" y="66"/>
                  </a:lnTo>
                  <a:lnTo>
                    <a:pt x="86" y="46"/>
                  </a:lnTo>
                  <a:lnTo>
                    <a:pt x="86" y="41"/>
                  </a:lnTo>
                  <a:lnTo>
                    <a:pt x="112" y="41"/>
                  </a:lnTo>
                  <a:lnTo>
                    <a:pt x="112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2" y="20"/>
                  </a:lnTo>
                  <a:lnTo>
                    <a:pt x="112" y="20"/>
                  </a:lnTo>
                  <a:lnTo>
                    <a:pt x="112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66" y="0"/>
                  </a:lnTo>
                  <a:lnTo>
                    <a:pt x="66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35" y="5"/>
                  </a:lnTo>
                  <a:lnTo>
                    <a:pt x="5" y="5"/>
                  </a:lnTo>
                  <a:lnTo>
                    <a:pt x="5" y="20"/>
                  </a:lnTo>
                  <a:lnTo>
                    <a:pt x="35" y="20"/>
                  </a:lnTo>
                  <a:lnTo>
                    <a:pt x="35" y="25"/>
                  </a:lnTo>
                  <a:lnTo>
                    <a:pt x="35" y="25"/>
                  </a:lnTo>
                  <a:close/>
                  <a:moveTo>
                    <a:pt x="56" y="56"/>
                  </a:moveTo>
                  <a:lnTo>
                    <a:pt x="56" y="61"/>
                  </a:lnTo>
                  <a:lnTo>
                    <a:pt x="51" y="61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81" y="87"/>
                  </a:moveTo>
                  <a:lnTo>
                    <a:pt x="81" y="87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66" y="92"/>
                  </a:lnTo>
                  <a:lnTo>
                    <a:pt x="66" y="81"/>
                  </a:lnTo>
                  <a:lnTo>
                    <a:pt x="71" y="81"/>
                  </a:lnTo>
                  <a:lnTo>
                    <a:pt x="71" y="61"/>
                  </a:lnTo>
                  <a:lnTo>
                    <a:pt x="66" y="61"/>
                  </a:lnTo>
                  <a:lnTo>
                    <a:pt x="66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  <a:moveTo>
                    <a:pt x="61" y="71"/>
                  </a:moveTo>
                  <a:lnTo>
                    <a:pt x="61" y="76"/>
                  </a:lnTo>
                  <a:lnTo>
                    <a:pt x="51" y="76"/>
                  </a:lnTo>
                  <a:lnTo>
                    <a:pt x="51" y="71"/>
                  </a:lnTo>
                  <a:lnTo>
                    <a:pt x="61" y="71"/>
                  </a:lnTo>
                  <a:lnTo>
                    <a:pt x="61" y="71"/>
                  </a:lnTo>
                  <a:close/>
                  <a:moveTo>
                    <a:pt x="56" y="81"/>
                  </a:moveTo>
                  <a:lnTo>
                    <a:pt x="56" y="92"/>
                  </a:lnTo>
                  <a:lnTo>
                    <a:pt x="51" y="92"/>
                  </a:lnTo>
                  <a:lnTo>
                    <a:pt x="51" y="81"/>
                  </a:lnTo>
                  <a:lnTo>
                    <a:pt x="56" y="81"/>
                  </a:lnTo>
                  <a:lnTo>
                    <a:pt x="56" y="81"/>
                  </a:lnTo>
                  <a:close/>
                  <a:moveTo>
                    <a:pt x="86" y="25"/>
                  </a:moveTo>
                  <a:lnTo>
                    <a:pt x="86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96" y="20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6" y="31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0" name="Freeform 70"/>
            <p:cNvSpPr>
              <a:spLocks noEditPoints="1"/>
            </p:cNvSpPr>
            <p:nvPr/>
          </p:nvSpPr>
          <p:spPr bwMode="auto">
            <a:xfrm>
              <a:off x="2258" y="1379"/>
              <a:ext cx="112" cy="112"/>
            </a:xfrm>
            <a:custGeom>
              <a:avLst/>
              <a:gdLst/>
              <a:ahLst/>
              <a:cxnLst>
                <a:cxn ang="0">
                  <a:pos x="15" y="20"/>
                </a:cxn>
                <a:cxn ang="0">
                  <a:pos x="30" y="15"/>
                </a:cxn>
                <a:cxn ang="0">
                  <a:pos x="30" y="0"/>
                </a:cxn>
                <a:cxn ang="0">
                  <a:pos x="15" y="5"/>
                </a:cxn>
                <a:cxn ang="0">
                  <a:pos x="15" y="20"/>
                </a:cxn>
                <a:cxn ang="0">
                  <a:pos x="46" y="97"/>
                </a:cxn>
                <a:cxn ang="0">
                  <a:pos x="25" y="41"/>
                </a:cxn>
                <a:cxn ang="0">
                  <a:pos x="46" y="31"/>
                </a:cxn>
                <a:cxn ang="0">
                  <a:pos x="41" y="36"/>
                </a:cxn>
                <a:cxn ang="0">
                  <a:pos x="51" y="41"/>
                </a:cxn>
                <a:cxn ang="0">
                  <a:pos x="112" y="25"/>
                </a:cxn>
                <a:cxn ang="0">
                  <a:pos x="71" y="10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56" y="0"/>
                </a:cxn>
                <a:cxn ang="0">
                  <a:pos x="56" y="5"/>
                </a:cxn>
                <a:cxn ang="0">
                  <a:pos x="46" y="25"/>
                </a:cxn>
                <a:cxn ang="0">
                  <a:pos x="0" y="20"/>
                </a:cxn>
                <a:cxn ang="0">
                  <a:pos x="10" y="31"/>
                </a:cxn>
                <a:cxn ang="0">
                  <a:pos x="10" y="56"/>
                </a:cxn>
                <a:cxn ang="0">
                  <a:pos x="0" y="102"/>
                </a:cxn>
                <a:cxn ang="0">
                  <a:pos x="5" y="102"/>
                </a:cxn>
                <a:cxn ang="0">
                  <a:pos x="10" y="112"/>
                </a:cxn>
                <a:cxn ang="0">
                  <a:pos x="20" y="87"/>
                </a:cxn>
                <a:cxn ang="0">
                  <a:pos x="30" y="56"/>
                </a:cxn>
                <a:cxn ang="0">
                  <a:pos x="30" y="92"/>
                </a:cxn>
                <a:cxn ang="0">
                  <a:pos x="20" y="97"/>
                </a:cxn>
                <a:cxn ang="0">
                  <a:pos x="25" y="107"/>
                </a:cxn>
                <a:cxn ang="0">
                  <a:pos x="36" y="107"/>
                </a:cxn>
                <a:cxn ang="0">
                  <a:pos x="46" y="102"/>
                </a:cxn>
                <a:cxn ang="0">
                  <a:pos x="56" y="112"/>
                </a:cxn>
                <a:cxn ang="0">
                  <a:pos x="81" y="87"/>
                </a:cxn>
                <a:cxn ang="0">
                  <a:pos x="91" y="97"/>
                </a:cxn>
                <a:cxn ang="0">
                  <a:pos x="102" y="112"/>
                </a:cxn>
                <a:cxn ang="0">
                  <a:pos x="112" y="97"/>
                </a:cxn>
                <a:cxn ang="0">
                  <a:pos x="86" y="76"/>
                </a:cxn>
                <a:cxn ang="0">
                  <a:pos x="112" y="61"/>
                </a:cxn>
                <a:cxn ang="0">
                  <a:pos x="86" y="51"/>
                </a:cxn>
                <a:cxn ang="0">
                  <a:pos x="102" y="36"/>
                </a:cxn>
                <a:cxn ang="0">
                  <a:pos x="76" y="36"/>
                </a:cxn>
                <a:cxn ang="0">
                  <a:pos x="76" y="31"/>
                </a:cxn>
                <a:cxn ang="0">
                  <a:pos x="61" y="25"/>
                </a:cxn>
                <a:cxn ang="0">
                  <a:pos x="56" y="41"/>
                </a:cxn>
                <a:cxn ang="0">
                  <a:pos x="46" y="56"/>
                </a:cxn>
                <a:cxn ang="0">
                  <a:pos x="51" y="56"/>
                </a:cxn>
                <a:cxn ang="0">
                  <a:pos x="61" y="61"/>
                </a:cxn>
                <a:cxn ang="0">
                  <a:pos x="71" y="51"/>
                </a:cxn>
                <a:cxn ang="0">
                  <a:pos x="51" y="61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46" y="97"/>
                </a:cxn>
                <a:cxn ang="0">
                  <a:pos x="46" y="97"/>
                </a:cxn>
              </a:cxnLst>
              <a:rect l="0" t="0" r="r" b="b"/>
              <a:pathLst>
                <a:path w="112" h="112">
                  <a:moveTo>
                    <a:pt x="15" y="20"/>
                  </a:moveTo>
                  <a:lnTo>
                    <a:pt x="15" y="20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close/>
                  <a:moveTo>
                    <a:pt x="46" y="97"/>
                  </a:moveTo>
                  <a:lnTo>
                    <a:pt x="46" y="41"/>
                  </a:lnTo>
                  <a:lnTo>
                    <a:pt x="25" y="41"/>
                  </a:lnTo>
                  <a:lnTo>
                    <a:pt x="25" y="31"/>
                  </a:lnTo>
                  <a:lnTo>
                    <a:pt x="46" y="31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61" y="25"/>
                  </a:lnTo>
                  <a:lnTo>
                    <a:pt x="112" y="25"/>
                  </a:lnTo>
                  <a:lnTo>
                    <a:pt x="112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46" y="25"/>
                  </a:lnTo>
                  <a:lnTo>
                    <a:pt x="46" y="20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10" y="31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8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20" y="87"/>
                  </a:lnTo>
                  <a:lnTo>
                    <a:pt x="25" y="56"/>
                  </a:lnTo>
                  <a:lnTo>
                    <a:pt x="30" y="56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5" y="107"/>
                  </a:lnTo>
                  <a:lnTo>
                    <a:pt x="25" y="107"/>
                  </a:lnTo>
                  <a:lnTo>
                    <a:pt x="36" y="107"/>
                  </a:lnTo>
                  <a:lnTo>
                    <a:pt x="46" y="102"/>
                  </a:lnTo>
                  <a:lnTo>
                    <a:pt x="46" y="10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71" y="9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91" y="97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97" y="87"/>
                  </a:lnTo>
                  <a:lnTo>
                    <a:pt x="86" y="76"/>
                  </a:lnTo>
                  <a:lnTo>
                    <a:pt x="112" y="76"/>
                  </a:lnTo>
                  <a:lnTo>
                    <a:pt x="112" y="61"/>
                  </a:lnTo>
                  <a:lnTo>
                    <a:pt x="86" y="61"/>
                  </a:lnTo>
                  <a:lnTo>
                    <a:pt x="86" y="51"/>
                  </a:lnTo>
                  <a:lnTo>
                    <a:pt x="102" y="51"/>
                  </a:lnTo>
                  <a:lnTo>
                    <a:pt x="10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56" y="41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6" y="51"/>
                  </a:lnTo>
                  <a:lnTo>
                    <a:pt x="71" y="51"/>
                  </a:lnTo>
                  <a:lnTo>
                    <a:pt x="71" y="61"/>
                  </a:lnTo>
                  <a:lnTo>
                    <a:pt x="51" y="61"/>
                  </a:lnTo>
                  <a:lnTo>
                    <a:pt x="5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1" y="92"/>
                  </a:lnTo>
                  <a:lnTo>
                    <a:pt x="46" y="97"/>
                  </a:lnTo>
                  <a:lnTo>
                    <a:pt x="46" y="97"/>
                  </a:lnTo>
                  <a:lnTo>
                    <a:pt x="46" y="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1" name="Freeform 71"/>
            <p:cNvSpPr>
              <a:spLocks noEditPoints="1"/>
            </p:cNvSpPr>
            <p:nvPr/>
          </p:nvSpPr>
          <p:spPr bwMode="auto">
            <a:xfrm>
              <a:off x="2395" y="1379"/>
              <a:ext cx="82" cy="112"/>
            </a:xfrm>
            <a:custGeom>
              <a:avLst/>
              <a:gdLst/>
              <a:ahLst/>
              <a:cxnLst>
                <a:cxn ang="0">
                  <a:pos x="16" y="112"/>
                </a:cxn>
                <a:cxn ang="0">
                  <a:pos x="16" y="107"/>
                </a:cxn>
                <a:cxn ang="0">
                  <a:pos x="66" y="107"/>
                </a:cxn>
                <a:cxn ang="0">
                  <a:pos x="66" y="112"/>
                </a:cxn>
                <a:cxn ang="0">
                  <a:pos x="82" y="112"/>
                </a:cxn>
                <a:cxn ang="0">
                  <a:pos x="82" y="15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15"/>
                </a:cxn>
                <a:cxn ang="0">
                  <a:pos x="0" y="1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6" y="112"/>
                </a:cxn>
                <a:cxn ang="0">
                  <a:pos x="16" y="112"/>
                </a:cxn>
                <a:cxn ang="0">
                  <a:pos x="66" y="31"/>
                </a:cxn>
                <a:cxn ang="0">
                  <a:pos x="66" y="41"/>
                </a:cxn>
                <a:cxn ang="0">
                  <a:pos x="16" y="41"/>
                </a:cxn>
                <a:cxn ang="0">
                  <a:pos x="16" y="31"/>
                </a:cxn>
                <a:cxn ang="0">
                  <a:pos x="66" y="31"/>
                </a:cxn>
                <a:cxn ang="0">
                  <a:pos x="66" y="31"/>
                </a:cxn>
                <a:cxn ang="0">
                  <a:pos x="66" y="66"/>
                </a:cxn>
                <a:cxn ang="0">
                  <a:pos x="16" y="66"/>
                </a:cxn>
                <a:cxn ang="0">
                  <a:pos x="16" y="56"/>
                </a:cxn>
                <a:cxn ang="0">
                  <a:pos x="66" y="56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66" y="81"/>
                </a:cxn>
                <a:cxn ang="0">
                  <a:pos x="66" y="92"/>
                </a:cxn>
                <a:cxn ang="0">
                  <a:pos x="16" y="92"/>
                </a:cxn>
                <a:cxn ang="0">
                  <a:pos x="16" y="81"/>
                </a:cxn>
                <a:cxn ang="0">
                  <a:pos x="66" y="81"/>
                </a:cxn>
                <a:cxn ang="0">
                  <a:pos x="66" y="81"/>
                </a:cxn>
              </a:cxnLst>
              <a:rect l="0" t="0" r="r" b="b"/>
              <a:pathLst>
                <a:path w="82" h="112">
                  <a:moveTo>
                    <a:pt x="16" y="112"/>
                  </a:moveTo>
                  <a:lnTo>
                    <a:pt x="16" y="107"/>
                  </a:lnTo>
                  <a:lnTo>
                    <a:pt x="66" y="107"/>
                  </a:lnTo>
                  <a:lnTo>
                    <a:pt x="66" y="112"/>
                  </a:lnTo>
                  <a:lnTo>
                    <a:pt x="82" y="112"/>
                  </a:lnTo>
                  <a:lnTo>
                    <a:pt x="82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15"/>
                  </a:lnTo>
                  <a:lnTo>
                    <a:pt x="0" y="1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6" y="112"/>
                  </a:lnTo>
                  <a:lnTo>
                    <a:pt x="16" y="112"/>
                  </a:lnTo>
                  <a:close/>
                  <a:moveTo>
                    <a:pt x="66" y="31"/>
                  </a:moveTo>
                  <a:lnTo>
                    <a:pt x="66" y="41"/>
                  </a:lnTo>
                  <a:lnTo>
                    <a:pt x="16" y="41"/>
                  </a:lnTo>
                  <a:lnTo>
                    <a:pt x="16" y="31"/>
                  </a:lnTo>
                  <a:lnTo>
                    <a:pt x="66" y="31"/>
                  </a:lnTo>
                  <a:lnTo>
                    <a:pt x="66" y="31"/>
                  </a:lnTo>
                  <a:close/>
                  <a:moveTo>
                    <a:pt x="66" y="66"/>
                  </a:moveTo>
                  <a:lnTo>
                    <a:pt x="16" y="66"/>
                  </a:lnTo>
                  <a:lnTo>
                    <a:pt x="16" y="56"/>
                  </a:lnTo>
                  <a:lnTo>
                    <a:pt x="66" y="56"/>
                  </a:ln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6" y="81"/>
                  </a:moveTo>
                  <a:lnTo>
                    <a:pt x="66" y="92"/>
                  </a:lnTo>
                  <a:lnTo>
                    <a:pt x="16" y="92"/>
                  </a:lnTo>
                  <a:lnTo>
                    <a:pt x="16" y="81"/>
                  </a:lnTo>
                  <a:lnTo>
                    <a:pt x="66" y="81"/>
                  </a:lnTo>
                  <a:lnTo>
                    <a:pt x="66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2" name="Freeform 72"/>
            <p:cNvSpPr>
              <a:spLocks noEditPoints="1"/>
            </p:cNvSpPr>
            <p:nvPr/>
          </p:nvSpPr>
          <p:spPr bwMode="auto">
            <a:xfrm>
              <a:off x="2502" y="1379"/>
              <a:ext cx="112" cy="112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5"/>
                </a:cxn>
                <a:cxn ang="0">
                  <a:pos x="66" y="0"/>
                </a:cxn>
                <a:cxn ang="0">
                  <a:pos x="56" y="20"/>
                </a:cxn>
                <a:cxn ang="0">
                  <a:pos x="36" y="36"/>
                </a:cxn>
                <a:cxn ang="0">
                  <a:pos x="41" y="51"/>
                </a:cxn>
                <a:cxn ang="0">
                  <a:pos x="97" y="51"/>
                </a:cxn>
                <a:cxn ang="0">
                  <a:pos x="97" y="56"/>
                </a:cxn>
                <a:cxn ang="0">
                  <a:pos x="107" y="51"/>
                </a:cxn>
                <a:cxn ang="0">
                  <a:pos x="112" y="51"/>
                </a:cxn>
                <a:cxn ang="0">
                  <a:pos x="92" y="15"/>
                </a:cxn>
                <a:cxn ang="0">
                  <a:pos x="76" y="25"/>
                </a:cxn>
                <a:cxn ang="0">
                  <a:pos x="61" y="36"/>
                </a:cxn>
                <a:cxn ang="0">
                  <a:pos x="82" y="10"/>
                </a:cxn>
                <a:cxn ang="0">
                  <a:pos x="82" y="10"/>
                </a:cxn>
                <a:cxn ang="0">
                  <a:pos x="41" y="15"/>
                </a:cxn>
                <a:cxn ang="0">
                  <a:pos x="26" y="0"/>
                </a:cxn>
                <a:cxn ang="0">
                  <a:pos x="10" y="10"/>
                </a:cxn>
                <a:cxn ang="0">
                  <a:pos x="15" y="20"/>
                </a:cxn>
                <a:cxn ang="0">
                  <a:pos x="31" y="31"/>
                </a:cxn>
                <a:cxn ang="0">
                  <a:pos x="41" y="15"/>
                </a:cxn>
                <a:cxn ang="0">
                  <a:pos x="31" y="41"/>
                </a:cxn>
                <a:cxn ang="0">
                  <a:pos x="10" y="25"/>
                </a:cxn>
                <a:cxn ang="0">
                  <a:pos x="0" y="41"/>
                </a:cxn>
                <a:cxn ang="0">
                  <a:pos x="20" y="56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5" y="107"/>
                </a:cxn>
                <a:cxn ang="0">
                  <a:pos x="20" y="107"/>
                </a:cxn>
                <a:cxn ang="0">
                  <a:pos x="36" y="66"/>
                </a:cxn>
                <a:cxn ang="0">
                  <a:pos x="26" y="61"/>
                </a:cxn>
                <a:cxn ang="0">
                  <a:pos x="20" y="56"/>
                </a:cxn>
                <a:cxn ang="0">
                  <a:pos x="5" y="97"/>
                </a:cxn>
                <a:cxn ang="0">
                  <a:pos x="15" y="107"/>
                </a:cxn>
                <a:cxn ang="0">
                  <a:pos x="56" y="102"/>
                </a:cxn>
                <a:cxn ang="0">
                  <a:pos x="87" y="112"/>
                </a:cxn>
                <a:cxn ang="0">
                  <a:pos x="102" y="61"/>
                </a:cxn>
                <a:cxn ang="0">
                  <a:pos x="41" y="112"/>
                </a:cxn>
                <a:cxn ang="0">
                  <a:pos x="56" y="102"/>
                </a:cxn>
                <a:cxn ang="0">
                  <a:pos x="87" y="71"/>
                </a:cxn>
                <a:cxn ang="0">
                  <a:pos x="56" y="92"/>
                </a:cxn>
                <a:cxn ang="0">
                  <a:pos x="87" y="71"/>
                </a:cxn>
              </a:cxnLst>
              <a:rect l="0" t="0" r="r" b="b"/>
              <a:pathLst>
                <a:path w="112" h="112">
                  <a:moveTo>
                    <a:pt x="82" y="10"/>
                  </a:moveTo>
                  <a:lnTo>
                    <a:pt x="82" y="10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36"/>
                  </a:lnTo>
                  <a:lnTo>
                    <a:pt x="36" y="36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76" y="51"/>
                  </a:lnTo>
                  <a:lnTo>
                    <a:pt x="97" y="51"/>
                  </a:lnTo>
                  <a:lnTo>
                    <a:pt x="97" y="56"/>
                  </a:lnTo>
                  <a:lnTo>
                    <a:pt x="97" y="56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87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close/>
                  <a:moveTo>
                    <a:pt x="41" y="15"/>
                  </a:moveTo>
                  <a:lnTo>
                    <a:pt x="41" y="15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close/>
                  <a:moveTo>
                    <a:pt x="31" y="41"/>
                  </a:moveTo>
                  <a:lnTo>
                    <a:pt x="31" y="4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close/>
                  <a:moveTo>
                    <a:pt x="15" y="107"/>
                  </a:moveTo>
                  <a:lnTo>
                    <a:pt x="15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close/>
                  <a:moveTo>
                    <a:pt x="56" y="102"/>
                  </a:moveTo>
                  <a:lnTo>
                    <a:pt x="87" y="102"/>
                  </a:lnTo>
                  <a:lnTo>
                    <a:pt x="87" y="112"/>
                  </a:lnTo>
                  <a:lnTo>
                    <a:pt x="102" y="112"/>
                  </a:lnTo>
                  <a:lnTo>
                    <a:pt x="102" y="61"/>
                  </a:lnTo>
                  <a:lnTo>
                    <a:pt x="41" y="61"/>
                  </a:lnTo>
                  <a:lnTo>
                    <a:pt x="41" y="112"/>
                  </a:lnTo>
                  <a:lnTo>
                    <a:pt x="56" y="112"/>
                  </a:lnTo>
                  <a:lnTo>
                    <a:pt x="56" y="102"/>
                  </a:lnTo>
                  <a:lnTo>
                    <a:pt x="56" y="102"/>
                  </a:lnTo>
                  <a:close/>
                  <a:moveTo>
                    <a:pt x="87" y="71"/>
                  </a:moveTo>
                  <a:lnTo>
                    <a:pt x="87" y="92"/>
                  </a:lnTo>
                  <a:lnTo>
                    <a:pt x="56" y="92"/>
                  </a:lnTo>
                  <a:lnTo>
                    <a:pt x="56" y="71"/>
                  </a:lnTo>
                  <a:lnTo>
                    <a:pt x="87" y="71"/>
                  </a:lnTo>
                  <a:lnTo>
                    <a:pt x="87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3" name="Freeform 73"/>
            <p:cNvSpPr>
              <a:spLocks noEditPoints="1"/>
            </p:cNvSpPr>
            <p:nvPr/>
          </p:nvSpPr>
          <p:spPr bwMode="auto">
            <a:xfrm>
              <a:off x="2624" y="1379"/>
              <a:ext cx="107" cy="112"/>
            </a:xfrm>
            <a:custGeom>
              <a:avLst/>
              <a:gdLst/>
              <a:ahLst/>
              <a:cxnLst>
                <a:cxn ang="0">
                  <a:pos x="82" y="31"/>
                </a:cxn>
                <a:cxn ang="0">
                  <a:pos x="72" y="1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6" y="10"/>
                </a:cxn>
                <a:cxn ang="0">
                  <a:pos x="56" y="10"/>
                </a:cxn>
                <a:cxn ang="0">
                  <a:pos x="56" y="56"/>
                </a:cxn>
                <a:cxn ang="0">
                  <a:pos x="51" y="31"/>
                </a:cxn>
                <a:cxn ang="0">
                  <a:pos x="41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6" y="5"/>
                </a:cxn>
                <a:cxn ang="0">
                  <a:pos x="26" y="5"/>
                </a:cxn>
                <a:cxn ang="0">
                  <a:pos x="26" y="61"/>
                </a:cxn>
                <a:cxn ang="0">
                  <a:pos x="21" y="87"/>
                </a:cxn>
                <a:cxn ang="0">
                  <a:pos x="0" y="102"/>
                </a:cxn>
                <a:cxn ang="0">
                  <a:pos x="16" y="107"/>
                </a:cxn>
                <a:cxn ang="0">
                  <a:pos x="31" y="97"/>
                </a:cxn>
                <a:cxn ang="0">
                  <a:pos x="36" y="87"/>
                </a:cxn>
                <a:cxn ang="0">
                  <a:pos x="41" y="36"/>
                </a:cxn>
                <a:cxn ang="0">
                  <a:pos x="46" y="66"/>
                </a:cxn>
                <a:cxn ang="0">
                  <a:pos x="51" y="66"/>
                </a:cxn>
                <a:cxn ang="0">
                  <a:pos x="56" y="66"/>
                </a:cxn>
                <a:cxn ang="0">
                  <a:pos x="72" y="107"/>
                </a:cxn>
                <a:cxn ang="0">
                  <a:pos x="72" y="36"/>
                </a:cxn>
                <a:cxn ang="0">
                  <a:pos x="77" y="71"/>
                </a:cxn>
                <a:cxn ang="0">
                  <a:pos x="87" y="112"/>
                </a:cxn>
                <a:cxn ang="0">
                  <a:pos x="102" y="10"/>
                </a:cxn>
                <a:cxn ang="0">
                  <a:pos x="102" y="5"/>
                </a:cxn>
                <a:cxn ang="0">
                  <a:pos x="107" y="5"/>
                </a:cxn>
                <a:cxn ang="0">
                  <a:pos x="102" y="0"/>
                </a:cxn>
                <a:cxn ang="0">
                  <a:pos x="87" y="0"/>
                </a:cxn>
                <a:cxn ang="0">
                  <a:pos x="87" y="56"/>
                </a:cxn>
                <a:cxn ang="0">
                  <a:pos x="82" y="31"/>
                </a:cxn>
                <a:cxn ang="0">
                  <a:pos x="21" y="51"/>
                </a:cxn>
                <a:cxn ang="0">
                  <a:pos x="21" y="31"/>
                </a:cxn>
                <a:cxn ang="0">
                  <a:pos x="10" y="31"/>
                </a:cxn>
                <a:cxn ang="0">
                  <a:pos x="10" y="36"/>
                </a:cxn>
                <a:cxn ang="0">
                  <a:pos x="5" y="66"/>
                </a:cxn>
                <a:cxn ang="0">
                  <a:pos x="16" y="71"/>
                </a:cxn>
                <a:cxn ang="0">
                  <a:pos x="21" y="51"/>
                </a:cxn>
                <a:cxn ang="0">
                  <a:pos x="21" y="51"/>
                </a:cxn>
              </a:cxnLst>
              <a:rect l="0" t="0" r="r" b="b"/>
              <a:pathLst>
                <a:path w="107" h="112">
                  <a:moveTo>
                    <a:pt x="82" y="31"/>
                  </a:moveTo>
                  <a:lnTo>
                    <a:pt x="82" y="31"/>
                  </a:lnTo>
                  <a:lnTo>
                    <a:pt x="72" y="31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56" y="10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41" y="31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26" y="5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76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31" y="9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41" y="61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6" y="66"/>
                  </a:lnTo>
                  <a:lnTo>
                    <a:pt x="56" y="107"/>
                  </a:lnTo>
                  <a:lnTo>
                    <a:pt x="72" y="107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7" y="71"/>
                  </a:lnTo>
                  <a:lnTo>
                    <a:pt x="77" y="71"/>
                  </a:lnTo>
                  <a:lnTo>
                    <a:pt x="87" y="66"/>
                  </a:lnTo>
                  <a:lnTo>
                    <a:pt x="87" y="112"/>
                  </a:lnTo>
                  <a:lnTo>
                    <a:pt x="102" y="112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87" y="0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2" y="31"/>
                  </a:lnTo>
                  <a:close/>
                  <a:moveTo>
                    <a:pt x="21" y="51"/>
                  </a:moveTo>
                  <a:lnTo>
                    <a:pt x="21" y="5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4" name="Freeform 74"/>
            <p:cNvSpPr>
              <a:spLocks/>
            </p:cNvSpPr>
            <p:nvPr/>
          </p:nvSpPr>
          <p:spPr bwMode="auto">
            <a:xfrm>
              <a:off x="4858" y="1308"/>
              <a:ext cx="102" cy="102"/>
            </a:xfrm>
            <a:custGeom>
              <a:avLst/>
              <a:gdLst/>
              <a:ahLst/>
              <a:cxnLst>
                <a:cxn ang="0">
                  <a:pos x="102" y="51"/>
                </a:cxn>
                <a:cxn ang="0">
                  <a:pos x="102" y="51"/>
                </a:cxn>
                <a:cxn ang="0">
                  <a:pos x="97" y="71"/>
                </a:cxn>
                <a:cxn ang="0">
                  <a:pos x="87" y="86"/>
                </a:cxn>
                <a:cxn ang="0">
                  <a:pos x="71" y="96"/>
                </a:cxn>
                <a:cxn ang="0">
                  <a:pos x="51" y="102"/>
                </a:cxn>
                <a:cxn ang="0">
                  <a:pos x="51" y="102"/>
                </a:cxn>
                <a:cxn ang="0">
                  <a:pos x="31" y="96"/>
                </a:cxn>
                <a:cxn ang="0">
                  <a:pos x="16" y="86"/>
                </a:cxn>
                <a:cxn ang="0">
                  <a:pos x="5" y="7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5" y="30"/>
                </a:cxn>
                <a:cxn ang="0">
                  <a:pos x="16" y="15"/>
                </a:cxn>
                <a:cxn ang="0">
                  <a:pos x="31" y="5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71" y="5"/>
                </a:cxn>
                <a:cxn ang="0">
                  <a:pos x="87" y="15"/>
                </a:cxn>
                <a:cxn ang="0">
                  <a:pos x="97" y="30"/>
                </a:cxn>
                <a:cxn ang="0">
                  <a:pos x="102" y="51"/>
                </a:cxn>
                <a:cxn ang="0">
                  <a:pos x="102" y="51"/>
                </a:cxn>
              </a:cxnLst>
              <a:rect l="0" t="0" r="r" b="b"/>
              <a:pathLst>
                <a:path w="102" h="102">
                  <a:moveTo>
                    <a:pt x="102" y="51"/>
                  </a:moveTo>
                  <a:lnTo>
                    <a:pt x="102" y="51"/>
                  </a:lnTo>
                  <a:lnTo>
                    <a:pt x="97" y="71"/>
                  </a:lnTo>
                  <a:lnTo>
                    <a:pt x="87" y="86"/>
                  </a:lnTo>
                  <a:lnTo>
                    <a:pt x="71" y="96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31" y="96"/>
                  </a:lnTo>
                  <a:lnTo>
                    <a:pt x="16" y="86"/>
                  </a:lnTo>
                  <a:lnTo>
                    <a:pt x="5" y="7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30"/>
                  </a:lnTo>
                  <a:lnTo>
                    <a:pt x="16" y="15"/>
                  </a:lnTo>
                  <a:lnTo>
                    <a:pt x="31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71" y="5"/>
                  </a:lnTo>
                  <a:lnTo>
                    <a:pt x="87" y="15"/>
                  </a:lnTo>
                  <a:lnTo>
                    <a:pt x="97" y="30"/>
                  </a:lnTo>
                  <a:lnTo>
                    <a:pt x="102" y="51"/>
                  </a:lnTo>
                  <a:lnTo>
                    <a:pt x="102" y="51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5" name="Freeform 75"/>
            <p:cNvSpPr>
              <a:spLocks/>
            </p:cNvSpPr>
            <p:nvPr/>
          </p:nvSpPr>
          <p:spPr bwMode="auto">
            <a:xfrm>
              <a:off x="4884" y="1338"/>
              <a:ext cx="45" cy="46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5" y="31"/>
                </a:cxn>
                <a:cxn ang="0">
                  <a:pos x="40" y="36"/>
                </a:cxn>
                <a:cxn ang="0">
                  <a:pos x="30" y="41"/>
                </a:cxn>
                <a:cxn ang="0">
                  <a:pos x="25" y="46"/>
                </a:cxn>
                <a:cxn ang="0">
                  <a:pos x="25" y="46"/>
                </a:cxn>
                <a:cxn ang="0">
                  <a:pos x="15" y="41"/>
                </a:cxn>
                <a:cxn ang="0">
                  <a:pos x="10" y="36"/>
                </a:cxn>
                <a:cxn ang="0">
                  <a:pos x="5" y="3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5" y="10"/>
                </a:cxn>
                <a:cxn ang="0">
                  <a:pos x="10" y="5"/>
                </a:cxn>
                <a:cxn ang="0">
                  <a:pos x="1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0" y="0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6">
                  <a:moveTo>
                    <a:pt x="45" y="21"/>
                  </a:moveTo>
                  <a:lnTo>
                    <a:pt x="45" y="21"/>
                  </a:lnTo>
                  <a:lnTo>
                    <a:pt x="45" y="31"/>
                  </a:lnTo>
                  <a:lnTo>
                    <a:pt x="40" y="36"/>
                  </a:lnTo>
                  <a:lnTo>
                    <a:pt x="30" y="41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15" y="41"/>
                  </a:lnTo>
                  <a:lnTo>
                    <a:pt x="10" y="36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6" name="Freeform 76"/>
            <p:cNvSpPr>
              <a:spLocks/>
            </p:cNvSpPr>
            <p:nvPr/>
          </p:nvSpPr>
          <p:spPr bwMode="auto">
            <a:xfrm>
              <a:off x="482" y="2000"/>
              <a:ext cx="3231" cy="1964"/>
            </a:xfrm>
            <a:custGeom>
              <a:avLst/>
              <a:gdLst/>
              <a:ahLst/>
              <a:cxnLst>
                <a:cxn ang="0">
                  <a:pos x="2738" y="1898"/>
                </a:cxn>
                <a:cxn ang="0">
                  <a:pos x="2834" y="1893"/>
                </a:cxn>
                <a:cxn ang="0">
                  <a:pos x="2926" y="1852"/>
                </a:cxn>
                <a:cxn ang="0">
                  <a:pos x="3012" y="1689"/>
                </a:cxn>
                <a:cxn ang="0">
                  <a:pos x="3114" y="1684"/>
                </a:cxn>
                <a:cxn ang="0">
                  <a:pos x="3104" y="1486"/>
                </a:cxn>
                <a:cxn ang="0">
                  <a:pos x="3231" y="1450"/>
                </a:cxn>
                <a:cxn ang="0">
                  <a:pos x="3084" y="1282"/>
                </a:cxn>
                <a:cxn ang="0">
                  <a:pos x="3135" y="1216"/>
                </a:cxn>
                <a:cxn ang="0">
                  <a:pos x="3160" y="1094"/>
                </a:cxn>
                <a:cxn ang="0">
                  <a:pos x="3084" y="997"/>
                </a:cxn>
                <a:cxn ang="0">
                  <a:pos x="3068" y="850"/>
                </a:cxn>
                <a:cxn ang="0">
                  <a:pos x="3145" y="753"/>
                </a:cxn>
                <a:cxn ang="0">
                  <a:pos x="3124" y="672"/>
                </a:cxn>
                <a:cxn ang="0">
                  <a:pos x="3053" y="656"/>
                </a:cxn>
                <a:cxn ang="0">
                  <a:pos x="2941" y="534"/>
                </a:cxn>
                <a:cxn ang="0">
                  <a:pos x="2850" y="458"/>
                </a:cxn>
                <a:cxn ang="0">
                  <a:pos x="2956" y="188"/>
                </a:cxn>
                <a:cxn ang="0">
                  <a:pos x="2794" y="127"/>
                </a:cxn>
                <a:cxn ang="0">
                  <a:pos x="2697" y="249"/>
                </a:cxn>
                <a:cxn ang="0">
                  <a:pos x="2565" y="229"/>
                </a:cxn>
                <a:cxn ang="0">
                  <a:pos x="2443" y="320"/>
                </a:cxn>
                <a:cxn ang="0">
                  <a:pos x="2244" y="310"/>
                </a:cxn>
                <a:cxn ang="0">
                  <a:pos x="2020" y="259"/>
                </a:cxn>
                <a:cxn ang="0">
                  <a:pos x="1918" y="198"/>
                </a:cxn>
                <a:cxn ang="0">
                  <a:pos x="1720" y="173"/>
                </a:cxn>
                <a:cxn ang="0">
                  <a:pos x="1226" y="142"/>
                </a:cxn>
                <a:cxn ang="0">
                  <a:pos x="855" y="0"/>
                </a:cxn>
                <a:cxn ang="0">
                  <a:pos x="692" y="112"/>
                </a:cxn>
                <a:cxn ang="0">
                  <a:pos x="560" y="107"/>
                </a:cxn>
                <a:cxn ang="0">
                  <a:pos x="371" y="76"/>
                </a:cxn>
                <a:cxn ang="0">
                  <a:pos x="265" y="51"/>
                </a:cxn>
                <a:cxn ang="0">
                  <a:pos x="224" y="66"/>
                </a:cxn>
                <a:cxn ang="0">
                  <a:pos x="112" y="132"/>
                </a:cxn>
                <a:cxn ang="0">
                  <a:pos x="10" y="163"/>
                </a:cxn>
                <a:cxn ang="0">
                  <a:pos x="71" y="244"/>
                </a:cxn>
                <a:cxn ang="0">
                  <a:pos x="147" y="270"/>
                </a:cxn>
                <a:cxn ang="0">
                  <a:pos x="127" y="432"/>
                </a:cxn>
                <a:cxn ang="0">
                  <a:pos x="30" y="534"/>
                </a:cxn>
                <a:cxn ang="0">
                  <a:pos x="86" y="600"/>
                </a:cxn>
                <a:cxn ang="0">
                  <a:pos x="132" y="692"/>
                </a:cxn>
                <a:cxn ang="0">
                  <a:pos x="173" y="778"/>
                </a:cxn>
                <a:cxn ang="0">
                  <a:pos x="214" y="992"/>
                </a:cxn>
                <a:cxn ang="0">
                  <a:pos x="137" y="1079"/>
                </a:cxn>
                <a:cxn ang="0">
                  <a:pos x="249" y="1196"/>
                </a:cxn>
                <a:cxn ang="0">
                  <a:pos x="315" y="1348"/>
                </a:cxn>
                <a:cxn ang="0">
                  <a:pos x="407" y="1384"/>
                </a:cxn>
                <a:cxn ang="0">
                  <a:pos x="702" y="1476"/>
                </a:cxn>
                <a:cxn ang="0">
                  <a:pos x="906" y="1506"/>
                </a:cxn>
                <a:cxn ang="0">
                  <a:pos x="1125" y="1542"/>
                </a:cxn>
                <a:cxn ang="0">
                  <a:pos x="1160" y="1593"/>
                </a:cxn>
                <a:cxn ang="0">
                  <a:pos x="1328" y="1613"/>
                </a:cxn>
                <a:cxn ang="0">
                  <a:pos x="1496" y="1628"/>
                </a:cxn>
                <a:cxn ang="0">
                  <a:pos x="1552" y="1613"/>
                </a:cxn>
                <a:cxn ang="0">
                  <a:pos x="1664" y="1674"/>
                </a:cxn>
                <a:cxn ang="0">
                  <a:pos x="1750" y="1633"/>
                </a:cxn>
                <a:cxn ang="0">
                  <a:pos x="1908" y="1654"/>
                </a:cxn>
                <a:cxn ang="0">
                  <a:pos x="2122" y="1593"/>
                </a:cxn>
                <a:cxn ang="0">
                  <a:pos x="2285" y="1638"/>
                </a:cxn>
                <a:cxn ang="0">
                  <a:pos x="2285" y="1684"/>
                </a:cxn>
                <a:cxn ang="0">
                  <a:pos x="2412" y="1776"/>
                </a:cxn>
                <a:cxn ang="0">
                  <a:pos x="2432" y="1898"/>
                </a:cxn>
                <a:cxn ang="0">
                  <a:pos x="2575" y="1928"/>
                </a:cxn>
              </a:cxnLst>
              <a:rect l="0" t="0" r="r" b="b"/>
              <a:pathLst>
                <a:path w="3231" h="1964">
                  <a:moveTo>
                    <a:pt x="2641" y="1908"/>
                  </a:moveTo>
                  <a:lnTo>
                    <a:pt x="2672" y="1918"/>
                  </a:lnTo>
                  <a:lnTo>
                    <a:pt x="2687" y="1928"/>
                  </a:lnTo>
                  <a:lnTo>
                    <a:pt x="2697" y="1949"/>
                  </a:lnTo>
                  <a:lnTo>
                    <a:pt x="2717" y="1964"/>
                  </a:lnTo>
                  <a:lnTo>
                    <a:pt x="2738" y="1954"/>
                  </a:lnTo>
                  <a:lnTo>
                    <a:pt x="2738" y="1898"/>
                  </a:lnTo>
                  <a:lnTo>
                    <a:pt x="2738" y="1898"/>
                  </a:lnTo>
                  <a:lnTo>
                    <a:pt x="2733" y="1883"/>
                  </a:lnTo>
                  <a:lnTo>
                    <a:pt x="2717" y="1852"/>
                  </a:lnTo>
                  <a:lnTo>
                    <a:pt x="2717" y="1837"/>
                  </a:lnTo>
                  <a:lnTo>
                    <a:pt x="2722" y="1822"/>
                  </a:lnTo>
                  <a:lnTo>
                    <a:pt x="2733" y="1816"/>
                  </a:lnTo>
                  <a:lnTo>
                    <a:pt x="2753" y="1816"/>
                  </a:lnTo>
                  <a:lnTo>
                    <a:pt x="2834" y="1893"/>
                  </a:lnTo>
                  <a:lnTo>
                    <a:pt x="2834" y="1893"/>
                  </a:lnTo>
                  <a:lnTo>
                    <a:pt x="2860" y="1893"/>
                  </a:lnTo>
                  <a:lnTo>
                    <a:pt x="2916" y="1898"/>
                  </a:lnTo>
                  <a:lnTo>
                    <a:pt x="2941" y="1893"/>
                  </a:lnTo>
                  <a:lnTo>
                    <a:pt x="2956" y="1888"/>
                  </a:lnTo>
                  <a:lnTo>
                    <a:pt x="2956" y="1883"/>
                  </a:lnTo>
                  <a:lnTo>
                    <a:pt x="2951" y="1872"/>
                  </a:lnTo>
                  <a:lnTo>
                    <a:pt x="2926" y="1852"/>
                  </a:lnTo>
                  <a:lnTo>
                    <a:pt x="2926" y="1852"/>
                  </a:lnTo>
                  <a:lnTo>
                    <a:pt x="2921" y="1806"/>
                  </a:lnTo>
                  <a:lnTo>
                    <a:pt x="2916" y="1776"/>
                  </a:lnTo>
                  <a:lnTo>
                    <a:pt x="2911" y="1760"/>
                  </a:lnTo>
                  <a:lnTo>
                    <a:pt x="2906" y="1750"/>
                  </a:lnTo>
                  <a:lnTo>
                    <a:pt x="2972" y="1766"/>
                  </a:lnTo>
                  <a:lnTo>
                    <a:pt x="2992" y="1755"/>
                  </a:lnTo>
                  <a:lnTo>
                    <a:pt x="2997" y="1689"/>
                  </a:lnTo>
                  <a:lnTo>
                    <a:pt x="3012" y="1689"/>
                  </a:lnTo>
                  <a:lnTo>
                    <a:pt x="3012" y="1689"/>
                  </a:lnTo>
                  <a:lnTo>
                    <a:pt x="3023" y="1705"/>
                  </a:lnTo>
                  <a:lnTo>
                    <a:pt x="3033" y="1715"/>
                  </a:lnTo>
                  <a:lnTo>
                    <a:pt x="3048" y="1720"/>
                  </a:lnTo>
                  <a:lnTo>
                    <a:pt x="3063" y="1725"/>
                  </a:lnTo>
                  <a:lnTo>
                    <a:pt x="3079" y="1720"/>
                  </a:lnTo>
                  <a:lnTo>
                    <a:pt x="3094" y="1710"/>
                  </a:lnTo>
                  <a:lnTo>
                    <a:pt x="3114" y="1684"/>
                  </a:lnTo>
                  <a:lnTo>
                    <a:pt x="3099" y="1598"/>
                  </a:lnTo>
                  <a:lnTo>
                    <a:pt x="3145" y="1598"/>
                  </a:lnTo>
                  <a:lnTo>
                    <a:pt x="3145" y="1567"/>
                  </a:lnTo>
                  <a:lnTo>
                    <a:pt x="3145" y="1567"/>
                  </a:lnTo>
                  <a:lnTo>
                    <a:pt x="3129" y="1552"/>
                  </a:lnTo>
                  <a:lnTo>
                    <a:pt x="3109" y="1521"/>
                  </a:lnTo>
                  <a:lnTo>
                    <a:pt x="3104" y="1501"/>
                  </a:lnTo>
                  <a:lnTo>
                    <a:pt x="3104" y="1486"/>
                  </a:lnTo>
                  <a:lnTo>
                    <a:pt x="3109" y="1476"/>
                  </a:lnTo>
                  <a:lnTo>
                    <a:pt x="3114" y="1470"/>
                  </a:lnTo>
                  <a:lnTo>
                    <a:pt x="3140" y="1465"/>
                  </a:lnTo>
                  <a:lnTo>
                    <a:pt x="3140" y="1465"/>
                  </a:lnTo>
                  <a:lnTo>
                    <a:pt x="3191" y="1460"/>
                  </a:lnTo>
                  <a:lnTo>
                    <a:pt x="3216" y="1455"/>
                  </a:lnTo>
                  <a:lnTo>
                    <a:pt x="3231" y="1455"/>
                  </a:lnTo>
                  <a:lnTo>
                    <a:pt x="3231" y="1450"/>
                  </a:lnTo>
                  <a:lnTo>
                    <a:pt x="3160" y="1394"/>
                  </a:lnTo>
                  <a:lnTo>
                    <a:pt x="3109" y="1394"/>
                  </a:lnTo>
                  <a:lnTo>
                    <a:pt x="3109" y="1394"/>
                  </a:lnTo>
                  <a:lnTo>
                    <a:pt x="3099" y="1379"/>
                  </a:lnTo>
                  <a:lnTo>
                    <a:pt x="3079" y="1343"/>
                  </a:lnTo>
                  <a:lnTo>
                    <a:pt x="3074" y="1323"/>
                  </a:lnTo>
                  <a:lnTo>
                    <a:pt x="3074" y="1303"/>
                  </a:lnTo>
                  <a:lnTo>
                    <a:pt x="3084" y="1282"/>
                  </a:lnTo>
                  <a:lnTo>
                    <a:pt x="3099" y="1267"/>
                  </a:lnTo>
                  <a:lnTo>
                    <a:pt x="3099" y="1267"/>
                  </a:lnTo>
                  <a:lnTo>
                    <a:pt x="3109" y="1267"/>
                  </a:lnTo>
                  <a:lnTo>
                    <a:pt x="3135" y="1267"/>
                  </a:lnTo>
                  <a:lnTo>
                    <a:pt x="3145" y="1262"/>
                  </a:lnTo>
                  <a:lnTo>
                    <a:pt x="3155" y="1252"/>
                  </a:lnTo>
                  <a:lnTo>
                    <a:pt x="3150" y="1236"/>
                  </a:lnTo>
                  <a:lnTo>
                    <a:pt x="3135" y="1216"/>
                  </a:lnTo>
                  <a:lnTo>
                    <a:pt x="3135" y="1216"/>
                  </a:lnTo>
                  <a:lnTo>
                    <a:pt x="3129" y="1211"/>
                  </a:lnTo>
                  <a:lnTo>
                    <a:pt x="3119" y="1191"/>
                  </a:lnTo>
                  <a:lnTo>
                    <a:pt x="3119" y="1180"/>
                  </a:lnTo>
                  <a:lnTo>
                    <a:pt x="3119" y="1165"/>
                  </a:lnTo>
                  <a:lnTo>
                    <a:pt x="3129" y="1155"/>
                  </a:lnTo>
                  <a:lnTo>
                    <a:pt x="3145" y="1140"/>
                  </a:lnTo>
                  <a:lnTo>
                    <a:pt x="3160" y="1094"/>
                  </a:lnTo>
                  <a:lnTo>
                    <a:pt x="3191" y="1074"/>
                  </a:lnTo>
                  <a:lnTo>
                    <a:pt x="3191" y="1074"/>
                  </a:lnTo>
                  <a:lnTo>
                    <a:pt x="3191" y="1074"/>
                  </a:lnTo>
                  <a:lnTo>
                    <a:pt x="3196" y="1068"/>
                  </a:lnTo>
                  <a:lnTo>
                    <a:pt x="3191" y="1058"/>
                  </a:lnTo>
                  <a:lnTo>
                    <a:pt x="3165" y="1043"/>
                  </a:lnTo>
                  <a:lnTo>
                    <a:pt x="3165" y="1043"/>
                  </a:lnTo>
                  <a:lnTo>
                    <a:pt x="3084" y="997"/>
                  </a:lnTo>
                  <a:lnTo>
                    <a:pt x="3068" y="987"/>
                  </a:lnTo>
                  <a:lnTo>
                    <a:pt x="3068" y="987"/>
                  </a:lnTo>
                  <a:lnTo>
                    <a:pt x="3068" y="972"/>
                  </a:lnTo>
                  <a:lnTo>
                    <a:pt x="3068" y="936"/>
                  </a:lnTo>
                  <a:lnTo>
                    <a:pt x="3058" y="895"/>
                  </a:lnTo>
                  <a:lnTo>
                    <a:pt x="3048" y="875"/>
                  </a:lnTo>
                  <a:lnTo>
                    <a:pt x="3033" y="860"/>
                  </a:lnTo>
                  <a:lnTo>
                    <a:pt x="3068" y="850"/>
                  </a:lnTo>
                  <a:lnTo>
                    <a:pt x="3068" y="850"/>
                  </a:lnTo>
                  <a:lnTo>
                    <a:pt x="3079" y="850"/>
                  </a:lnTo>
                  <a:lnTo>
                    <a:pt x="3094" y="850"/>
                  </a:lnTo>
                  <a:lnTo>
                    <a:pt x="3109" y="839"/>
                  </a:lnTo>
                  <a:lnTo>
                    <a:pt x="3124" y="829"/>
                  </a:lnTo>
                  <a:lnTo>
                    <a:pt x="3135" y="814"/>
                  </a:lnTo>
                  <a:lnTo>
                    <a:pt x="3145" y="789"/>
                  </a:lnTo>
                  <a:lnTo>
                    <a:pt x="3145" y="753"/>
                  </a:lnTo>
                  <a:lnTo>
                    <a:pt x="3145" y="753"/>
                  </a:lnTo>
                  <a:lnTo>
                    <a:pt x="3150" y="738"/>
                  </a:lnTo>
                  <a:lnTo>
                    <a:pt x="3165" y="707"/>
                  </a:lnTo>
                  <a:lnTo>
                    <a:pt x="3165" y="707"/>
                  </a:lnTo>
                  <a:lnTo>
                    <a:pt x="3155" y="692"/>
                  </a:lnTo>
                  <a:lnTo>
                    <a:pt x="3140" y="677"/>
                  </a:lnTo>
                  <a:lnTo>
                    <a:pt x="3129" y="672"/>
                  </a:lnTo>
                  <a:lnTo>
                    <a:pt x="3124" y="672"/>
                  </a:lnTo>
                  <a:lnTo>
                    <a:pt x="3114" y="672"/>
                  </a:lnTo>
                  <a:lnTo>
                    <a:pt x="3104" y="682"/>
                  </a:lnTo>
                  <a:lnTo>
                    <a:pt x="3104" y="682"/>
                  </a:lnTo>
                  <a:lnTo>
                    <a:pt x="3099" y="682"/>
                  </a:lnTo>
                  <a:lnTo>
                    <a:pt x="3089" y="682"/>
                  </a:lnTo>
                  <a:lnTo>
                    <a:pt x="3074" y="677"/>
                  </a:lnTo>
                  <a:lnTo>
                    <a:pt x="3053" y="656"/>
                  </a:lnTo>
                  <a:lnTo>
                    <a:pt x="3053" y="656"/>
                  </a:lnTo>
                  <a:lnTo>
                    <a:pt x="3038" y="621"/>
                  </a:lnTo>
                  <a:lnTo>
                    <a:pt x="3018" y="590"/>
                  </a:lnTo>
                  <a:lnTo>
                    <a:pt x="3007" y="580"/>
                  </a:lnTo>
                  <a:lnTo>
                    <a:pt x="2992" y="570"/>
                  </a:lnTo>
                  <a:lnTo>
                    <a:pt x="2972" y="570"/>
                  </a:lnTo>
                  <a:lnTo>
                    <a:pt x="2946" y="575"/>
                  </a:lnTo>
                  <a:lnTo>
                    <a:pt x="2941" y="534"/>
                  </a:lnTo>
                  <a:lnTo>
                    <a:pt x="2941" y="534"/>
                  </a:lnTo>
                  <a:lnTo>
                    <a:pt x="2921" y="519"/>
                  </a:lnTo>
                  <a:lnTo>
                    <a:pt x="2895" y="509"/>
                  </a:lnTo>
                  <a:lnTo>
                    <a:pt x="2865" y="504"/>
                  </a:lnTo>
                  <a:lnTo>
                    <a:pt x="2865" y="504"/>
                  </a:lnTo>
                  <a:lnTo>
                    <a:pt x="2855" y="498"/>
                  </a:lnTo>
                  <a:lnTo>
                    <a:pt x="2850" y="488"/>
                  </a:lnTo>
                  <a:lnTo>
                    <a:pt x="2845" y="478"/>
                  </a:lnTo>
                  <a:lnTo>
                    <a:pt x="2850" y="458"/>
                  </a:lnTo>
                  <a:lnTo>
                    <a:pt x="2860" y="417"/>
                  </a:lnTo>
                  <a:lnTo>
                    <a:pt x="2880" y="381"/>
                  </a:lnTo>
                  <a:lnTo>
                    <a:pt x="2880" y="381"/>
                  </a:lnTo>
                  <a:lnTo>
                    <a:pt x="2895" y="356"/>
                  </a:lnTo>
                  <a:lnTo>
                    <a:pt x="2906" y="331"/>
                  </a:lnTo>
                  <a:lnTo>
                    <a:pt x="2906" y="315"/>
                  </a:lnTo>
                  <a:lnTo>
                    <a:pt x="2956" y="188"/>
                  </a:lnTo>
                  <a:lnTo>
                    <a:pt x="2956" y="188"/>
                  </a:lnTo>
                  <a:lnTo>
                    <a:pt x="2926" y="183"/>
                  </a:lnTo>
                  <a:lnTo>
                    <a:pt x="2901" y="173"/>
                  </a:lnTo>
                  <a:lnTo>
                    <a:pt x="2875" y="158"/>
                  </a:lnTo>
                  <a:lnTo>
                    <a:pt x="2850" y="142"/>
                  </a:lnTo>
                  <a:lnTo>
                    <a:pt x="2850" y="142"/>
                  </a:lnTo>
                  <a:lnTo>
                    <a:pt x="2829" y="127"/>
                  </a:lnTo>
                  <a:lnTo>
                    <a:pt x="2809" y="122"/>
                  </a:lnTo>
                  <a:lnTo>
                    <a:pt x="2794" y="127"/>
                  </a:lnTo>
                  <a:lnTo>
                    <a:pt x="2778" y="137"/>
                  </a:lnTo>
                  <a:lnTo>
                    <a:pt x="2763" y="152"/>
                  </a:lnTo>
                  <a:lnTo>
                    <a:pt x="2748" y="168"/>
                  </a:lnTo>
                  <a:lnTo>
                    <a:pt x="2733" y="208"/>
                  </a:lnTo>
                  <a:lnTo>
                    <a:pt x="2733" y="208"/>
                  </a:lnTo>
                  <a:lnTo>
                    <a:pt x="2722" y="224"/>
                  </a:lnTo>
                  <a:lnTo>
                    <a:pt x="2712" y="239"/>
                  </a:lnTo>
                  <a:lnTo>
                    <a:pt x="2697" y="249"/>
                  </a:lnTo>
                  <a:lnTo>
                    <a:pt x="2682" y="254"/>
                  </a:lnTo>
                  <a:lnTo>
                    <a:pt x="2666" y="259"/>
                  </a:lnTo>
                  <a:lnTo>
                    <a:pt x="2646" y="259"/>
                  </a:lnTo>
                  <a:lnTo>
                    <a:pt x="2626" y="254"/>
                  </a:lnTo>
                  <a:lnTo>
                    <a:pt x="2605" y="244"/>
                  </a:lnTo>
                  <a:lnTo>
                    <a:pt x="2605" y="244"/>
                  </a:lnTo>
                  <a:lnTo>
                    <a:pt x="2585" y="234"/>
                  </a:lnTo>
                  <a:lnTo>
                    <a:pt x="2565" y="229"/>
                  </a:lnTo>
                  <a:lnTo>
                    <a:pt x="2549" y="234"/>
                  </a:lnTo>
                  <a:lnTo>
                    <a:pt x="2539" y="234"/>
                  </a:lnTo>
                  <a:lnTo>
                    <a:pt x="2524" y="244"/>
                  </a:lnTo>
                  <a:lnTo>
                    <a:pt x="2519" y="254"/>
                  </a:lnTo>
                  <a:lnTo>
                    <a:pt x="2519" y="254"/>
                  </a:lnTo>
                  <a:lnTo>
                    <a:pt x="2498" y="280"/>
                  </a:lnTo>
                  <a:lnTo>
                    <a:pt x="2473" y="305"/>
                  </a:lnTo>
                  <a:lnTo>
                    <a:pt x="2443" y="320"/>
                  </a:lnTo>
                  <a:lnTo>
                    <a:pt x="2417" y="325"/>
                  </a:lnTo>
                  <a:lnTo>
                    <a:pt x="2361" y="336"/>
                  </a:lnTo>
                  <a:lnTo>
                    <a:pt x="2341" y="336"/>
                  </a:lnTo>
                  <a:lnTo>
                    <a:pt x="2341" y="336"/>
                  </a:lnTo>
                  <a:lnTo>
                    <a:pt x="2331" y="325"/>
                  </a:lnTo>
                  <a:lnTo>
                    <a:pt x="2320" y="320"/>
                  </a:lnTo>
                  <a:lnTo>
                    <a:pt x="2285" y="315"/>
                  </a:lnTo>
                  <a:lnTo>
                    <a:pt x="2244" y="310"/>
                  </a:lnTo>
                  <a:lnTo>
                    <a:pt x="2244" y="310"/>
                  </a:lnTo>
                  <a:lnTo>
                    <a:pt x="2214" y="290"/>
                  </a:lnTo>
                  <a:lnTo>
                    <a:pt x="2178" y="280"/>
                  </a:lnTo>
                  <a:lnTo>
                    <a:pt x="2142" y="270"/>
                  </a:lnTo>
                  <a:lnTo>
                    <a:pt x="2107" y="264"/>
                  </a:lnTo>
                  <a:lnTo>
                    <a:pt x="2046" y="259"/>
                  </a:lnTo>
                  <a:lnTo>
                    <a:pt x="2020" y="259"/>
                  </a:lnTo>
                  <a:lnTo>
                    <a:pt x="2020" y="259"/>
                  </a:lnTo>
                  <a:lnTo>
                    <a:pt x="1985" y="259"/>
                  </a:lnTo>
                  <a:lnTo>
                    <a:pt x="1959" y="249"/>
                  </a:lnTo>
                  <a:lnTo>
                    <a:pt x="1944" y="244"/>
                  </a:lnTo>
                  <a:lnTo>
                    <a:pt x="1929" y="229"/>
                  </a:lnTo>
                  <a:lnTo>
                    <a:pt x="1923" y="219"/>
                  </a:lnTo>
                  <a:lnTo>
                    <a:pt x="1918" y="208"/>
                  </a:lnTo>
                  <a:lnTo>
                    <a:pt x="1918" y="198"/>
                  </a:lnTo>
                  <a:lnTo>
                    <a:pt x="1918" y="198"/>
                  </a:lnTo>
                  <a:lnTo>
                    <a:pt x="1903" y="183"/>
                  </a:lnTo>
                  <a:lnTo>
                    <a:pt x="1878" y="173"/>
                  </a:lnTo>
                  <a:lnTo>
                    <a:pt x="1847" y="168"/>
                  </a:lnTo>
                  <a:lnTo>
                    <a:pt x="1822" y="168"/>
                  </a:lnTo>
                  <a:lnTo>
                    <a:pt x="1766" y="178"/>
                  </a:lnTo>
                  <a:lnTo>
                    <a:pt x="1745" y="178"/>
                  </a:lnTo>
                  <a:lnTo>
                    <a:pt x="1745" y="178"/>
                  </a:lnTo>
                  <a:lnTo>
                    <a:pt x="1720" y="173"/>
                  </a:lnTo>
                  <a:lnTo>
                    <a:pt x="1684" y="168"/>
                  </a:lnTo>
                  <a:lnTo>
                    <a:pt x="1593" y="163"/>
                  </a:lnTo>
                  <a:lnTo>
                    <a:pt x="1481" y="168"/>
                  </a:lnTo>
                  <a:lnTo>
                    <a:pt x="1318" y="137"/>
                  </a:lnTo>
                  <a:lnTo>
                    <a:pt x="1318" y="137"/>
                  </a:lnTo>
                  <a:lnTo>
                    <a:pt x="1303" y="142"/>
                  </a:lnTo>
                  <a:lnTo>
                    <a:pt x="1267" y="142"/>
                  </a:lnTo>
                  <a:lnTo>
                    <a:pt x="1226" y="142"/>
                  </a:lnTo>
                  <a:lnTo>
                    <a:pt x="1201" y="132"/>
                  </a:lnTo>
                  <a:lnTo>
                    <a:pt x="1175" y="122"/>
                  </a:lnTo>
                  <a:lnTo>
                    <a:pt x="1175" y="122"/>
                  </a:lnTo>
                  <a:lnTo>
                    <a:pt x="1109" y="91"/>
                  </a:lnTo>
                  <a:lnTo>
                    <a:pt x="1018" y="51"/>
                  </a:lnTo>
                  <a:lnTo>
                    <a:pt x="926" y="2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34" y="0"/>
                  </a:lnTo>
                  <a:lnTo>
                    <a:pt x="814" y="10"/>
                  </a:lnTo>
                  <a:lnTo>
                    <a:pt x="794" y="20"/>
                  </a:lnTo>
                  <a:lnTo>
                    <a:pt x="778" y="41"/>
                  </a:lnTo>
                  <a:lnTo>
                    <a:pt x="753" y="71"/>
                  </a:lnTo>
                  <a:lnTo>
                    <a:pt x="743" y="91"/>
                  </a:lnTo>
                  <a:lnTo>
                    <a:pt x="743" y="91"/>
                  </a:lnTo>
                  <a:lnTo>
                    <a:pt x="692" y="112"/>
                  </a:lnTo>
                  <a:lnTo>
                    <a:pt x="651" y="122"/>
                  </a:lnTo>
                  <a:lnTo>
                    <a:pt x="621" y="127"/>
                  </a:lnTo>
                  <a:lnTo>
                    <a:pt x="600" y="127"/>
                  </a:lnTo>
                  <a:lnTo>
                    <a:pt x="585" y="122"/>
                  </a:lnTo>
                  <a:lnTo>
                    <a:pt x="570" y="117"/>
                  </a:lnTo>
                  <a:lnTo>
                    <a:pt x="560" y="107"/>
                  </a:lnTo>
                  <a:lnTo>
                    <a:pt x="560" y="107"/>
                  </a:lnTo>
                  <a:lnTo>
                    <a:pt x="560" y="107"/>
                  </a:lnTo>
                  <a:lnTo>
                    <a:pt x="534" y="112"/>
                  </a:lnTo>
                  <a:lnTo>
                    <a:pt x="514" y="112"/>
                  </a:lnTo>
                  <a:lnTo>
                    <a:pt x="494" y="107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48" y="81"/>
                  </a:lnTo>
                  <a:lnTo>
                    <a:pt x="422" y="76"/>
                  </a:lnTo>
                  <a:lnTo>
                    <a:pt x="371" y="76"/>
                  </a:lnTo>
                  <a:lnTo>
                    <a:pt x="331" y="81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05" y="86"/>
                  </a:lnTo>
                  <a:lnTo>
                    <a:pt x="290" y="86"/>
                  </a:lnTo>
                  <a:lnTo>
                    <a:pt x="275" y="76"/>
                  </a:lnTo>
                  <a:lnTo>
                    <a:pt x="265" y="66"/>
                  </a:lnTo>
                  <a:lnTo>
                    <a:pt x="265" y="51"/>
                  </a:lnTo>
                  <a:lnTo>
                    <a:pt x="265" y="51"/>
                  </a:lnTo>
                  <a:lnTo>
                    <a:pt x="259" y="46"/>
                  </a:lnTo>
                  <a:lnTo>
                    <a:pt x="249" y="41"/>
                  </a:lnTo>
                  <a:lnTo>
                    <a:pt x="239" y="41"/>
                  </a:lnTo>
                  <a:lnTo>
                    <a:pt x="234" y="46"/>
                  </a:lnTo>
                  <a:lnTo>
                    <a:pt x="229" y="51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19" y="102"/>
                  </a:lnTo>
                  <a:lnTo>
                    <a:pt x="214" y="117"/>
                  </a:lnTo>
                  <a:lnTo>
                    <a:pt x="209" y="127"/>
                  </a:lnTo>
                  <a:lnTo>
                    <a:pt x="193" y="132"/>
                  </a:lnTo>
                  <a:lnTo>
                    <a:pt x="178" y="137"/>
                  </a:lnTo>
                  <a:lnTo>
                    <a:pt x="153" y="137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97" y="137"/>
                  </a:lnTo>
                  <a:lnTo>
                    <a:pt x="86" y="142"/>
                  </a:lnTo>
                  <a:lnTo>
                    <a:pt x="81" y="152"/>
                  </a:lnTo>
                  <a:lnTo>
                    <a:pt x="81" y="152"/>
                  </a:lnTo>
                  <a:lnTo>
                    <a:pt x="66" y="152"/>
                  </a:lnTo>
                  <a:lnTo>
                    <a:pt x="41" y="152"/>
                  </a:lnTo>
                  <a:lnTo>
                    <a:pt x="25" y="158"/>
                  </a:lnTo>
                  <a:lnTo>
                    <a:pt x="10" y="163"/>
                  </a:lnTo>
                  <a:lnTo>
                    <a:pt x="0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5" y="203"/>
                  </a:lnTo>
                  <a:lnTo>
                    <a:pt x="25" y="224"/>
                  </a:lnTo>
                  <a:lnTo>
                    <a:pt x="36" y="239"/>
                  </a:lnTo>
                  <a:lnTo>
                    <a:pt x="56" y="244"/>
                  </a:lnTo>
                  <a:lnTo>
                    <a:pt x="71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117" y="239"/>
                  </a:lnTo>
                  <a:lnTo>
                    <a:pt x="132" y="234"/>
                  </a:lnTo>
                  <a:lnTo>
                    <a:pt x="142" y="239"/>
                  </a:lnTo>
                  <a:lnTo>
                    <a:pt x="147" y="244"/>
                  </a:lnTo>
                  <a:lnTo>
                    <a:pt x="153" y="259"/>
                  </a:lnTo>
                  <a:lnTo>
                    <a:pt x="147" y="270"/>
                  </a:lnTo>
                  <a:lnTo>
                    <a:pt x="137" y="310"/>
                  </a:lnTo>
                  <a:lnTo>
                    <a:pt x="137" y="310"/>
                  </a:lnTo>
                  <a:lnTo>
                    <a:pt x="127" y="331"/>
                  </a:lnTo>
                  <a:lnTo>
                    <a:pt x="122" y="351"/>
                  </a:lnTo>
                  <a:lnTo>
                    <a:pt x="122" y="381"/>
                  </a:lnTo>
                  <a:lnTo>
                    <a:pt x="127" y="402"/>
                  </a:lnTo>
                  <a:lnTo>
                    <a:pt x="132" y="412"/>
                  </a:lnTo>
                  <a:lnTo>
                    <a:pt x="127" y="432"/>
                  </a:lnTo>
                  <a:lnTo>
                    <a:pt x="127" y="432"/>
                  </a:lnTo>
                  <a:lnTo>
                    <a:pt x="102" y="443"/>
                  </a:lnTo>
                  <a:lnTo>
                    <a:pt x="76" y="458"/>
                  </a:lnTo>
                  <a:lnTo>
                    <a:pt x="56" y="473"/>
                  </a:lnTo>
                  <a:lnTo>
                    <a:pt x="36" y="493"/>
                  </a:lnTo>
                  <a:lnTo>
                    <a:pt x="30" y="509"/>
                  </a:lnTo>
                  <a:lnTo>
                    <a:pt x="30" y="519"/>
                  </a:lnTo>
                  <a:lnTo>
                    <a:pt x="30" y="534"/>
                  </a:lnTo>
                  <a:lnTo>
                    <a:pt x="36" y="549"/>
                  </a:lnTo>
                  <a:lnTo>
                    <a:pt x="46" y="565"/>
                  </a:lnTo>
                  <a:lnTo>
                    <a:pt x="66" y="580"/>
                  </a:lnTo>
                  <a:lnTo>
                    <a:pt x="66" y="580"/>
                  </a:lnTo>
                  <a:lnTo>
                    <a:pt x="71" y="580"/>
                  </a:lnTo>
                  <a:lnTo>
                    <a:pt x="81" y="580"/>
                  </a:lnTo>
                  <a:lnTo>
                    <a:pt x="81" y="590"/>
                  </a:lnTo>
                  <a:lnTo>
                    <a:pt x="86" y="600"/>
                  </a:lnTo>
                  <a:lnTo>
                    <a:pt x="91" y="646"/>
                  </a:lnTo>
                  <a:lnTo>
                    <a:pt x="91" y="646"/>
                  </a:lnTo>
                  <a:lnTo>
                    <a:pt x="86" y="656"/>
                  </a:lnTo>
                  <a:lnTo>
                    <a:pt x="86" y="672"/>
                  </a:lnTo>
                  <a:lnTo>
                    <a:pt x="86" y="687"/>
                  </a:lnTo>
                  <a:lnTo>
                    <a:pt x="91" y="697"/>
                  </a:lnTo>
                  <a:lnTo>
                    <a:pt x="107" y="702"/>
                  </a:lnTo>
                  <a:lnTo>
                    <a:pt x="132" y="692"/>
                  </a:lnTo>
                  <a:lnTo>
                    <a:pt x="168" y="672"/>
                  </a:lnTo>
                  <a:lnTo>
                    <a:pt x="168" y="672"/>
                  </a:lnTo>
                  <a:lnTo>
                    <a:pt x="178" y="682"/>
                  </a:lnTo>
                  <a:lnTo>
                    <a:pt x="193" y="707"/>
                  </a:lnTo>
                  <a:lnTo>
                    <a:pt x="198" y="722"/>
                  </a:lnTo>
                  <a:lnTo>
                    <a:pt x="198" y="743"/>
                  </a:lnTo>
                  <a:lnTo>
                    <a:pt x="193" y="758"/>
                  </a:lnTo>
                  <a:lnTo>
                    <a:pt x="173" y="778"/>
                  </a:lnTo>
                  <a:lnTo>
                    <a:pt x="173" y="778"/>
                  </a:lnTo>
                  <a:lnTo>
                    <a:pt x="178" y="839"/>
                  </a:lnTo>
                  <a:lnTo>
                    <a:pt x="188" y="895"/>
                  </a:lnTo>
                  <a:lnTo>
                    <a:pt x="193" y="926"/>
                  </a:lnTo>
                  <a:lnTo>
                    <a:pt x="203" y="951"/>
                  </a:lnTo>
                  <a:lnTo>
                    <a:pt x="203" y="951"/>
                  </a:lnTo>
                  <a:lnTo>
                    <a:pt x="214" y="972"/>
                  </a:lnTo>
                  <a:lnTo>
                    <a:pt x="214" y="992"/>
                  </a:lnTo>
                  <a:lnTo>
                    <a:pt x="214" y="1007"/>
                  </a:lnTo>
                  <a:lnTo>
                    <a:pt x="209" y="1023"/>
                  </a:lnTo>
                  <a:lnTo>
                    <a:pt x="193" y="1038"/>
                  </a:lnTo>
                  <a:lnTo>
                    <a:pt x="183" y="1043"/>
                  </a:lnTo>
                  <a:lnTo>
                    <a:pt x="183" y="1043"/>
                  </a:lnTo>
                  <a:lnTo>
                    <a:pt x="168" y="1048"/>
                  </a:lnTo>
                  <a:lnTo>
                    <a:pt x="142" y="1063"/>
                  </a:lnTo>
                  <a:lnTo>
                    <a:pt x="137" y="1079"/>
                  </a:lnTo>
                  <a:lnTo>
                    <a:pt x="132" y="1094"/>
                  </a:lnTo>
                  <a:lnTo>
                    <a:pt x="142" y="1109"/>
                  </a:lnTo>
                  <a:lnTo>
                    <a:pt x="168" y="1124"/>
                  </a:lnTo>
                  <a:lnTo>
                    <a:pt x="168" y="1124"/>
                  </a:lnTo>
                  <a:lnTo>
                    <a:pt x="214" y="1155"/>
                  </a:lnTo>
                  <a:lnTo>
                    <a:pt x="244" y="1175"/>
                  </a:lnTo>
                  <a:lnTo>
                    <a:pt x="249" y="1185"/>
                  </a:lnTo>
                  <a:lnTo>
                    <a:pt x="249" y="1196"/>
                  </a:lnTo>
                  <a:lnTo>
                    <a:pt x="244" y="1211"/>
                  </a:lnTo>
                  <a:lnTo>
                    <a:pt x="234" y="1226"/>
                  </a:lnTo>
                  <a:lnTo>
                    <a:pt x="234" y="1226"/>
                  </a:lnTo>
                  <a:lnTo>
                    <a:pt x="259" y="1262"/>
                  </a:lnTo>
                  <a:lnTo>
                    <a:pt x="285" y="1287"/>
                  </a:lnTo>
                  <a:lnTo>
                    <a:pt x="310" y="1308"/>
                  </a:lnTo>
                  <a:lnTo>
                    <a:pt x="315" y="1348"/>
                  </a:lnTo>
                  <a:lnTo>
                    <a:pt x="315" y="1348"/>
                  </a:lnTo>
                  <a:lnTo>
                    <a:pt x="326" y="1348"/>
                  </a:lnTo>
                  <a:lnTo>
                    <a:pt x="351" y="1343"/>
                  </a:lnTo>
                  <a:lnTo>
                    <a:pt x="366" y="1348"/>
                  </a:lnTo>
                  <a:lnTo>
                    <a:pt x="376" y="1353"/>
                  </a:lnTo>
                  <a:lnTo>
                    <a:pt x="392" y="1364"/>
                  </a:lnTo>
                  <a:lnTo>
                    <a:pt x="407" y="1379"/>
                  </a:lnTo>
                  <a:lnTo>
                    <a:pt x="407" y="1379"/>
                  </a:lnTo>
                  <a:lnTo>
                    <a:pt x="407" y="1384"/>
                  </a:lnTo>
                  <a:lnTo>
                    <a:pt x="417" y="1399"/>
                  </a:lnTo>
                  <a:lnTo>
                    <a:pt x="422" y="1404"/>
                  </a:lnTo>
                  <a:lnTo>
                    <a:pt x="438" y="1414"/>
                  </a:lnTo>
                  <a:lnTo>
                    <a:pt x="453" y="1420"/>
                  </a:lnTo>
                  <a:lnTo>
                    <a:pt x="473" y="1420"/>
                  </a:lnTo>
                  <a:lnTo>
                    <a:pt x="534" y="1465"/>
                  </a:lnTo>
                  <a:lnTo>
                    <a:pt x="656" y="1445"/>
                  </a:lnTo>
                  <a:lnTo>
                    <a:pt x="702" y="1476"/>
                  </a:lnTo>
                  <a:lnTo>
                    <a:pt x="753" y="1440"/>
                  </a:lnTo>
                  <a:lnTo>
                    <a:pt x="753" y="1440"/>
                  </a:lnTo>
                  <a:lnTo>
                    <a:pt x="814" y="1465"/>
                  </a:lnTo>
                  <a:lnTo>
                    <a:pt x="814" y="1465"/>
                  </a:lnTo>
                  <a:lnTo>
                    <a:pt x="850" y="1476"/>
                  </a:lnTo>
                  <a:lnTo>
                    <a:pt x="860" y="1476"/>
                  </a:lnTo>
                  <a:lnTo>
                    <a:pt x="906" y="1506"/>
                  </a:lnTo>
                  <a:lnTo>
                    <a:pt x="906" y="1506"/>
                  </a:lnTo>
                  <a:lnTo>
                    <a:pt x="931" y="1521"/>
                  </a:lnTo>
                  <a:lnTo>
                    <a:pt x="1002" y="1547"/>
                  </a:lnTo>
                  <a:lnTo>
                    <a:pt x="1038" y="1557"/>
                  </a:lnTo>
                  <a:lnTo>
                    <a:pt x="1074" y="1562"/>
                  </a:lnTo>
                  <a:lnTo>
                    <a:pt x="1089" y="1562"/>
                  </a:lnTo>
                  <a:lnTo>
                    <a:pt x="1104" y="1557"/>
                  </a:lnTo>
                  <a:lnTo>
                    <a:pt x="1114" y="1552"/>
                  </a:lnTo>
                  <a:lnTo>
                    <a:pt x="1125" y="1542"/>
                  </a:lnTo>
                  <a:lnTo>
                    <a:pt x="1125" y="1542"/>
                  </a:lnTo>
                  <a:lnTo>
                    <a:pt x="1130" y="1537"/>
                  </a:lnTo>
                  <a:lnTo>
                    <a:pt x="1140" y="1537"/>
                  </a:lnTo>
                  <a:lnTo>
                    <a:pt x="1145" y="1542"/>
                  </a:lnTo>
                  <a:lnTo>
                    <a:pt x="1150" y="1547"/>
                  </a:lnTo>
                  <a:lnTo>
                    <a:pt x="1155" y="1567"/>
                  </a:lnTo>
                  <a:lnTo>
                    <a:pt x="1160" y="1593"/>
                  </a:lnTo>
                  <a:lnTo>
                    <a:pt x="1160" y="1593"/>
                  </a:lnTo>
                  <a:lnTo>
                    <a:pt x="1170" y="1603"/>
                  </a:lnTo>
                  <a:lnTo>
                    <a:pt x="1186" y="1603"/>
                  </a:lnTo>
                  <a:lnTo>
                    <a:pt x="1216" y="1598"/>
                  </a:lnTo>
                  <a:lnTo>
                    <a:pt x="1216" y="1598"/>
                  </a:lnTo>
                  <a:lnTo>
                    <a:pt x="1231" y="1593"/>
                  </a:lnTo>
                  <a:lnTo>
                    <a:pt x="1252" y="1593"/>
                  </a:lnTo>
                  <a:lnTo>
                    <a:pt x="1287" y="1603"/>
                  </a:lnTo>
                  <a:lnTo>
                    <a:pt x="1328" y="1613"/>
                  </a:lnTo>
                  <a:lnTo>
                    <a:pt x="1328" y="1613"/>
                  </a:lnTo>
                  <a:lnTo>
                    <a:pt x="1343" y="1613"/>
                  </a:lnTo>
                  <a:lnTo>
                    <a:pt x="1379" y="1613"/>
                  </a:lnTo>
                  <a:lnTo>
                    <a:pt x="1394" y="1608"/>
                  </a:lnTo>
                  <a:lnTo>
                    <a:pt x="1415" y="1603"/>
                  </a:lnTo>
                  <a:lnTo>
                    <a:pt x="1430" y="1593"/>
                  </a:lnTo>
                  <a:lnTo>
                    <a:pt x="1440" y="1577"/>
                  </a:lnTo>
                  <a:lnTo>
                    <a:pt x="1496" y="1628"/>
                  </a:lnTo>
                  <a:lnTo>
                    <a:pt x="1496" y="1628"/>
                  </a:lnTo>
                  <a:lnTo>
                    <a:pt x="1501" y="1618"/>
                  </a:lnTo>
                  <a:lnTo>
                    <a:pt x="1521" y="1598"/>
                  </a:lnTo>
                  <a:lnTo>
                    <a:pt x="1532" y="1593"/>
                  </a:lnTo>
                  <a:lnTo>
                    <a:pt x="1542" y="1593"/>
                  </a:lnTo>
                  <a:lnTo>
                    <a:pt x="1552" y="1598"/>
                  </a:lnTo>
                  <a:lnTo>
                    <a:pt x="1552" y="1613"/>
                  </a:lnTo>
                  <a:lnTo>
                    <a:pt x="1552" y="1613"/>
                  </a:lnTo>
                  <a:lnTo>
                    <a:pt x="1557" y="1638"/>
                  </a:lnTo>
                  <a:lnTo>
                    <a:pt x="1557" y="1623"/>
                  </a:lnTo>
                  <a:lnTo>
                    <a:pt x="1557" y="1623"/>
                  </a:lnTo>
                  <a:lnTo>
                    <a:pt x="1572" y="1638"/>
                  </a:lnTo>
                  <a:lnTo>
                    <a:pt x="1593" y="1654"/>
                  </a:lnTo>
                  <a:lnTo>
                    <a:pt x="1613" y="1664"/>
                  </a:lnTo>
                  <a:lnTo>
                    <a:pt x="1638" y="1674"/>
                  </a:lnTo>
                  <a:lnTo>
                    <a:pt x="1664" y="1674"/>
                  </a:lnTo>
                  <a:lnTo>
                    <a:pt x="1674" y="1669"/>
                  </a:lnTo>
                  <a:lnTo>
                    <a:pt x="1689" y="1659"/>
                  </a:lnTo>
                  <a:lnTo>
                    <a:pt x="1700" y="1649"/>
                  </a:lnTo>
                  <a:lnTo>
                    <a:pt x="1715" y="1628"/>
                  </a:lnTo>
                  <a:lnTo>
                    <a:pt x="1715" y="1628"/>
                  </a:lnTo>
                  <a:lnTo>
                    <a:pt x="1715" y="1628"/>
                  </a:lnTo>
                  <a:lnTo>
                    <a:pt x="1725" y="1628"/>
                  </a:lnTo>
                  <a:lnTo>
                    <a:pt x="1750" y="1633"/>
                  </a:lnTo>
                  <a:lnTo>
                    <a:pt x="1801" y="1654"/>
                  </a:lnTo>
                  <a:lnTo>
                    <a:pt x="1801" y="1654"/>
                  </a:lnTo>
                  <a:lnTo>
                    <a:pt x="1827" y="1664"/>
                  </a:lnTo>
                  <a:lnTo>
                    <a:pt x="1852" y="1669"/>
                  </a:lnTo>
                  <a:lnTo>
                    <a:pt x="1873" y="1669"/>
                  </a:lnTo>
                  <a:lnTo>
                    <a:pt x="1888" y="1669"/>
                  </a:lnTo>
                  <a:lnTo>
                    <a:pt x="1898" y="1664"/>
                  </a:lnTo>
                  <a:lnTo>
                    <a:pt x="1908" y="1654"/>
                  </a:lnTo>
                  <a:lnTo>
                    <a:pt x="1934" y="1638"/>
                  </a:lnTo>
                  <a:lnTo>
                    <a:pt x="1934" y="1638"/>
                  </a:lnTo>
                  <a:lnTo>
                    <a:pt x="1959" y="1623"/>
                  </a:lnTo>
                  <a:lnTo>
                    <a:pt x="1990" y="1613"/>
                  </a:lnTo>
                  <a:lnTo>
                    <a:pt x="2030" y="1608"/>
                  </a:lnTo>
                  <a:lnTo>
                    <a:pt x="2066" y="1557"/>
                  </a:lnTo>
                  <a:lnTo>
                    <a:pt x="2066" y="1557"/>
                  </a:lnTo>
                  <a:lnTo>
                    <a:pt x="2122" y="1593"/>
                  </a:lnTo>
                  <a:lnTo>
                    <a:pt x="2122" y="1593"/>
                  </a:lnTo>
                  <a:lnTo>
                    <a:pt x="2137" y="1608"/>
                  </a:lnTo>
                  <a:lnTo>
                    <a:pt x="2173" y="1628"/>
                  </a:lnTo>
                  <a:lnTo>
                    <a:pt x="2198" y="1638"/>
                  </a:lnTo>
                  <a:lnTo>
                    <a:pt x="2224" y="1649"/>
                  </a:lnTo>
                  <a:lnTo>
                    <a:pt x="2254" y="1649"/>
                  </a:lnTo>
                  <a:lnTo>
                    <a:pt x="2285" y="1638"/>
                  </a:lnTo>
                  <a:lnTo>
                    <a:pt x="2285" y="1638"/>
                  </a:lnTo>
                  <a:lnTo>
                    <a:pt x="2295" y="1638"/>
                  </a:lnTo>
                  <a:lnTo>
                    <a:pt x="2305" y="1643"/>
                  </a:lnTo>
                  <a:lnTo>
                    <a:pt x="2305" y="1649"/>
                  </a:lnTo>
                  <a:lnTo>
                    <a:pt x="2305" y="1659"/>
                  </a:lnTo>
                  <a:lnTo>
                    <a:pt x="2300" y="1669"/>
                  </a:lnTo>
                  <a:lnTo>
                    <a:pt x="2285" y="1679"/>
                  </a:lnTo>
                  <a:lnTo>
                    <a:pt x="2285" y="1679"/>
                  </a:lnTo>
                  <a:lnTo>
                    <a:pt x="2285" y="1684"/>
                  </a:lnTo>
                  <a:lnTo>
                    <a:pt x="2285" y="1689"/>
                  </a:lnTo>
                  <a:lnTo>
                    <a:pt x="2295" y="1699"/>
                  </a:lnTo>
                  <a:lnTo>
                    <a:pt x="2315" y="1699"/>
                  </a:lnTo>
                  <a:lnTo>
                    <a:pt x="2351" y="1740"/>
                  </a:lnTo>
                  <a:lnTo>
                    <a:pt x="2407" y="1750"/>
                  </a:lnTo>
                  <a:lnTo>
                    <a:pt x="2407" y="1750"/>
                  </a:lnTo>
                  <a:lnTo>
                    <a:pt x="2407" y="1760"/>
                  </a:lnTo>
                  <a:lnTo>
                    <a:pt x="2412" y="1776"/>
                  </a:lnTo>
                  <a:lnTo>
                    <a:pt x="2407" y="1801"/>
                  </a:lnTo>
                  <a:lnTo>
                    <a:pt x="2402" y="1816"/>
                  </a:lnTo>
                  <a:lnTo>
                    <a:pt x="2392" y="1832"/>
                  </a:lnTo>
                  <a:lnTo>
                    <a:pt x="2392" y="1832"/>
                  </a:lnTo>
                  <a:lnTo>
                    <a:pt x="2392" y="1837"/>
                  </a:lnTo>
                  <a:lnTo>
                    <a:pt x="2397" y="1852"/>
                  </a:lnTo>
                  <a:lnTo>
                    <a:pt x="2407" y="1872"/>
                  </a:lnTo>
                  <a:lnTo>
                    <a:pt x="2432" y="1898"/>
                  </a:lnTo>
                  <a:lnTo>
                    <a:pt x="2432" y="1898"/>
                  </a:lnTo>
                  <a:lnTo>
                    <a:pt x="2458" y="1918"/>
                  </a:lnTo>
                  <a:lnTo>
                    <a:pt x="2478" y="1923"/>
                  </a:lnTo>
                  <a:lnTo>
                    <a:pt x="2493" y="1918"/>
                  </a:lnTo>
                  <a:lnTo>
                    <a:pt x="2514" y="1903"/>
                  </a:lnTo>
                  <a:lnTo>
                    <a:pt x="2570" y="1939"/>
                  </a:lnTo>
                  <a:lnTo>
                    <a:pt x="2570" y="1939"/>
                  </a:lnTo>
                  <a:lnTo>
                    <a:pt x="2575" y="1928"/>
                  </a:lnTo>
                  <a:lnTo>
                    <a:pt x="2595" y="1908"/>
                  </a:lnTo>
                  <a:lnTo>
                    <a:pt x="2605" y="1898"/>
                  </a:lnTo>
                  <a:lnTo>
                    <a:pt x="2616" y="1898"/>
                  </a:lnTo>
                  <a:lnTo>
                    <a:pt x="2626" y="1898"/>
                  </a:lnTo>
                  <a:lnTo>
                    <a:pt x="2641" y="1908"/>
                  </a:lnTo>
                  <a:lnTo>
                    <a:pt x="2641" y="1908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7" name="Freeform 77"/>
            <p:cNvSpPr>
              <a:spLocks/>
            </p:cNvSpPr>
            <p:nvPr/>
          </p:nvSpPr>
          <p:spPr bwMode="auto">
            <a:xfrm>
              <a:off x="614" y="2636"/>
              <a:ext cx="1186" cy="967"/>
            </a:xfrm>
            <a:custGeom>
              <a:avLst/>
              <a:gdLst/>
              <a:ahLst/>
              <a:cxnLst>
                <a:cxn ang="0">
                  <a:pos x="1186" y="351"/>
                </a:cxn>
                <a:cxn ang="0">
                  <a:pos x="1160" y="331"/>
                </a:cxn>
                <a:cxn ang="0">
                  <a:pos x="1115" y="315"/>
                </a:cxn>
                <a:cxn ang="0">
                  <a:pos x="1094" y="270"/>
                </a:cxn>
                <a:cxn ang="0">
                  <a:pos x="1089" y="234"/>
                </a:cxn>
                <a:cxn ang="0">
                  <a:pos x="1038" y="214"/>
                </a:cxn>
                <a:cxn ang="0">
                  <a:pos x="901" y="209"/>
                </a:cxn>
                <a:cxn ang="0">
                  <a:pos x="799" y="168"/>
                </a:cxn>
                <a:cxn ang="0">
                  <a:pos x="738" y="91"/>
                </a:cxn>
                <a:cxn ang="0">
                  <a:pos x="713" y="61"/>
                </a:cxn>
                <a:cxn ang="0">
                  <a:pos x="626" y="41"/>
                </a:cxn>
                <a:cxn ang="0">
                  <a:pos x="443" y="66"/>
                </a:cxn>
                <a:cxn ang="0">
                  <a:pos x="397" y="61"/>
                </a:cxn>
                <a:cxn ang="0">
                  <a:pos x="367" y="30"/>
                </a:cxn>
                <a:cxn ang="0">
                  <a:pos x="362" y="15"/>
                </a:cxn>
                <a:cxn ang="0">
                  <a:pos x="341" y="15"/>
                </a:cxn>
                <a:cxn ang="0">
                  <a:pos x="260" y="5"/>
                </a:cxn>
                <a:cxn ang="0">
                  <a:pos x="199" y="0"/>
                </a:cxn>
                <a:cxn ang="0">
                  <a:pos x="143" y="15"/>
                </a:cxn>
                <a:cxn ang="0">
                  <a:pos x="112" y="15"/>
                </a:cxn>
                <a:cxn ang="0">
                  <a:pos x="46" y="30"/>
                </a:cxn>
                <a:cxn ang="0">
                  <a:pos x="36" y="41"/>
                </a:cxn>
                <a:cxn ang="0">
                  <a:pos x="46" y="51"/>
                </a:cxn>
                <a:cxn ang="0">
                  <a:pos x="66" y="107"/>
                </a:cxn>
                <a:cxn ang="0">
                  <a:pos x="41" y="147"/>
                </a:cxn>
                <a:cxn ang="0">
                  <a:pos x="61" y="290"/>
                </a:cxn>
                <a:cxn ang="0">
                  <a:pos x="82" y="341"/>
                </a:cxn>
                <a:cxn ang="0">
                  <a:pos x="77" y="387"/>
                </a:cxn>
                <a:cxn ang="0">
                  <a:pos x="51" y="407"/>
                </a:cxn>
                <a:cxn ang="0">
                  <a:pos x="5" y="443"/>
                </a:cxn>
                <a:cxn ang="0">
                  <a:pos x="36" y="493"/>
                </a:cxn>
                <a:cxn ang="0">
                  <a:pos x="112" y="544"/>
                </a:cxn>
                <a:cxn ang="0">
                  <a:pos x="112" y="575"/>
                </a:cxn>
                <a:cxn ang="0">
                  <a:pos x="127" y="626"/>
                </a:cxn>
                <a:cxn ang="0">
                  <a:pos x="183" y="712"/>
                </a:cxn>
                <a:cxn ang="0">
                  <a:pos x="219" y="712"/>
                </a:cxn>
                <a:cxn ang="0">
                  <a:pos x="260" y="728"/>
                </a:cxn>
                <a:cxn ang="0">
                  <a:pos x="275" y="753"/>
                </a:cxn>
                <a:cxn ang="0">
                  <a:pos x="306" y="778"/>
                </a:cxn>
                <a:cxn ang="0">
                  <a:pos x="402" y="829"/>
                </a:cxn>
                <a:cxn ang="0">
                  <a:pos x="621" y="804"/>
                </a:cxn>
                <a:cxn ang="0">
                  <a:pos x="682" y="829"/>
                </a:cxn>
                <a:cxn ang="0">
                  <a:pos x="774" y="870"/>
                </a:cxn>
                <a:cxn ang="0">
                  <a:pos x="870" y="916"/>
                </a:cxn>
                <a:cxn ang="0">
                  <a:pos x="957" y="931"/>
                </a:cxn>
                <a:cxn ang="0">
                  <a:pos x="993" y="911"/>
                </a:cxn>
                <a:cxn ang="0">
                  <a:pos x="1008" y="901"/>
                </a:cxn>
                <a:cxn ang="0">
                  <a:pos x="1023" y="931"/>
                </a:cxn>
                <a:cxn ang="0">
                  <a:pos x="1038" y="967"/>
                </a:cxn>
                <a:cxn ang="0">
                  <a:pos x="1084" y="962"/>
                </a:cxn>
                <a:cxn ang="0">
                  <a:pos x="1120" y="962"/>
                </a:cxn>
                <a:cxn ang="0">
                  <a:pos x="1150" y="880"/>
                </a:cxn>
                <a:cxn ang="0">
                  <a:pos x="1166" y="784"/>
                </a:cxn>
                <a:cxn ang="0">
                  <a:pos x="1150" y="738"/>
                </a:cxn>
                <a:cxn ang="0">
                  <a:pos x="1150" y="651"/>
                </a:cxn>
                <a:cxn ang="0">
                  <a:pos x="1176" y="575"/>
                </a:cxn>
                <a:cxn ang="0">
                  <a:pos x="1160" y="483"/>
                </a:cxn>
                <a:cxn ang="0">
                  <a:pos x="1145" y="417"/>
                </a:cxn>
                <a:cxn ang="0">
                  <a:pos x="1176" y="366"/>
                </a:cxn>
              </a:cxnLst>
              <a:rect l="0" t="0" r="r" b="b"/>
              <a:pathLst>
                <a:path w="1186" h="967">
                  <a:moveTo>
                    <a:pt x="1176" y="366"/>
                  </a:moveTo>
                  <a:lnTo>
                    <a:pt x="1176" y="366"/>
                  </a:lnTo>
                  <a:lnTo>
                    <a:pt x="1186" y="351"/>
                  </a:lnTo>
                  <a:lnTo>
                    <a:pt x="1186" y="341"/>
                  </a:lnTo>
                  <a:lnTo>
                    <a:pt x="1181" y="336"/>
                  </a:lnTo>
                  <a:lnTo>
                    <a:pt x="1160" y="331"/>
                  </a:lnTo>
                  <a:lnTo>
                    <a:pt x="1160" y="331"/>
                  </a:lnTo>
                  <a:lnTo>
                    <a:pt x="1135" y="326"/>
                  </a:lnTo>
                  <a:lnTo>
                    <a:pt x="1115" y="315"/>
                  </a:lnTo>
                  <a:lnTo>
                    <a:pt x="1099" y="295"/>
                  </a:lnTo>
                  <a:lnTo>
                    <a:pt x="1094" y="285"/>
                  </a:lnTo>
                  <a:lnTo>
                    <a:pt x="1094" y="270"/>
                  </a:lnTo>
                  <a:lnTo>
                    <a:pt x="1094" y="270"/>
                  </a:lnTo>
                  <a:lnTo>
                    <a:pt x="1089" y="244"/>
                  </a:lnTo>
                  <a:lnTo>
                    <a:pt x="1089" y="234"/>
                  </a:lnTo>
                  <a:lnTo>
                    <a:pt x="1079" y="229"/>
                  </a:lnTo>
                  <a:lnTo>
                    <a:pt x="1064" y="219"/>
                  </a:lnTo>
                  <a:lnTo>
                    <a:pt x="1038" y="214"/>
                  </a:lnTo>
                  <a:lnTo>
                    <a:pt x="952" y="209"/>
                  </a:lnTo>
                  <a:lnTo>
                    <a:pt x="952" y="209"/>
                  </a:lnTo>
                  <a:lnTo>
                    <a:pt x="901" y="209"/>
                  </a:lnTo>
                  <a:lnTo>
                    <a:pt x="860" y="198"/>
                  </a:lnTo>
                  <a:lnTo>
                    <a:pt x="825" y="183"/>
                  </a:lnTo>
                  <a:lnTo>
                    <a:pt x="799" y="168"/>
                  </a:lnTo>
                  <a:lnTo>
                    <a:pt x="779" y="147"/>
                  </a:lnTo>
                  <a:lnTo>
                    <a:pt x="764" y="127"/>
                  </a:lnTo>
                  <a:lnTo>
                    <a:pt x="738" y="91"/>
                  </a:lnTo>
                  <a:lnTo>
                    <a:pt x="738" y="91"/>
                  </a:lnTo>
                  <a:lnTo>
                    <a:pt x="728" y="76"/>
                  </a:lnTo>
                  <a:lnTo>
                    <a:pt x="713" y="61"/>
                  </a:lnTo>
                  <a:lnTo>
                    <a:pt x="672" y="46"/>
                  </a:lnTo>
                  <a:lnTo>
                    <a:pt x="641" y="41"/>
                  </a:lnTo>
                  <a:lnTo>
                    <a:pt x="626" y="41"/>
                  </a:lnTo>
                  <a:lnTo>
                    <a:pt x="585" y="51"/>
                  </a:lnTo>
                  <a:lnTo>
                    <a:pt x="585" y="51"/>
                  </a:lnTo>
                  <a:lnTo>
                    <a:pt x="443" y="66"/>
                  </a:lnTo>
                  <a:lnTo>
                    <a:pt x="443" y="66"/>
                  </a:lnTo>
                  <a:lnTo>
                    <a:pt x="417" y="66"/>
                  </a:lnTo>
                  <a:lnTo>
                    <a:pt x="397" y="61"/>
                  </a:lnTo>
                  <a:lnTo>
                    <a:pt x="382" y="56"/>
                  </a:lnTo>
                  <a:lnTo>
                    <a:pt x="377" y="51"/>
                  </a:lnTo>
                  <a:lnTo>
                    <a:pt x="367" y="30"/>
                  </a:lnTo>
                  <a:lnTo>
                    <a:pt x="367" y="20"/>
                  </a:lnTo>
                  <a:lnTo>
                    <a:pt x="367" y="20"/>
                  </a:lnTo>
                  <a:lnTo>
                    <a:pt x="362" y="15"/>
                  </a:lnTo>
                  <a:lnTo>
                    <a:pt x="351" y="15"/>
                  </a:lnTo>
                  <a:lnTo>
                    <a:pt x="341" y="15"/>
                  </a:lnTo>
                  <a:lnTo>
                    <a:pt x="341" y="15"/>
                  </a:lnTo>
                  <a:lnTo>
                    <a:pt x="321" y="15"/>
                  </a:lnTo>
                  <a:lnTo>
                    <a:pt x="290" y="15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24" y="0"/>
                  </a:lnTo>
                  <a:lnTo>
                    <a:pt x="199" y="0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43" y="15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12" y="15"/>
                  </a:lnTo>
                  <a:lnTo>
                    <a:pt x="97" y="10"/>
                  </a:lnTo>
                  <a:lnTo>
                    <a:pt x="66" y="20"/>
                  </a:lnTo>
                  <a:lnTo>
                    <a:pt x="46" y="3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46" y="51"/>
                  </a:lnTo>
                  <a:lnTo>
                    <a:pt x="61" y="71"/>
                  </a:lnTo>
                  <a:lnTo>
                    <a:pt x="66" y="86"/>
                  </a:lnTo>
                  <a:lnTo>
                    <a:pt x="66" y="107"/>
                  </a:lnTo>
                  <a:lnTo>
                    <a:pt x="61" y="127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6" y="203"/>
                  </a:lnTo>
                  <a:lnTo>
                    <a:pt x="56" y="259"/>
                  </a:lnTo>
                  <a:lnTo>
                    <a:pt x="61" y="290"/>
                  </a:lnTo>
                  <a:lnTo>
                    <a:pt x="71" y="315"/>
                  </a:lnTo>
                  <a:lnTo>
                    <a:pt x="71" y="315"/>
                  </a:lnTo>
                  <a:lnTo>
                    <a:pt x="82" y="341"/>
                  </a:lnTo>
                  <a:lnTo>
                    <a:pt x="82" y="356"/>
                  </a:lnTo>
                  <a:lnTo>
                    <a:pt x="82" y="376"/>
                  </a:lnTo>
                  <a:lnTo>
                    <a:pt x="77" y="387"/>
                  </a:lnTo>
                  <a:lnTo>
                    <a:pt x="61" y="402"/>
                  </a:lnTo>
                  <a:lnTo>
                    <a:pt x="51" y="407"/>
                  </a:lnTo>
                  <a:lnTo>
                    <a:pt x="51" y="407"/>
                  </a:lnTo>
                  <a:lnTo>
                    <a:pt x="36" y="412"/>
                  </a:lnTo>
                  <a:lnTo>
                    <a:pt x="10" y="432"/>
                  </a:lnTo>
                  <a:lnTo>
                    <a:pt x="5" y="443"/>
                  </a:lnTo>
                  <a:lnTo>
                    <a:pt x="0" y="458"/>
                  </a:lnTo>
                  <a:lnTo>
                    <a:pt x="10" y="473"/>
                  </a:lnTo>
                  <a:lnTo>
                    <a:pt x="36" y="493"/>
                  </a:lnTo>
                  <a:lnTo>
                    <a:pt x="36" y="493"/>
                  </a:lnTo>
                  <a:lnTo>
                    <a:pt x="82" y="524"/>
                  </a:lnTo>
                  <a:lnTo>
                    <a:pt x="112" y="544"/>
                  </a:lnTo>
                  <a:lnTo>
                    <a:pt x="117" y="549"/>
                  </a:lnTo>
                  <a:lnTo>
                    <a:pt x="117" y="565"/>
                  </a:lnTo>
                  <a:lnTo>
                    <a:pt x="112" y="575"/>
                  </a:lnTo>
                  <a:lnTo>
                    <a:pt x="102" y="590"/>
                  </a:lnTo>
                  <a:lnTo>
                    <a:pt x="102" y="590"/>
                  </a:lnTo>
                  <a:lnTo>
                    <a:pt x="127" y="626"/>
                  </a:lnTo>
                  <a:lnTo>
                    <a:pt x="153" y="656"/>
                  </a:lnTo>
                  <a:lnTo>
                    <a:pt x="178" y="672"/>
                  </a:lnTo>
                  <a:lnTo>
                    <a:pt x="183" y="712"/>
                  </a:lnTo>
                  <a:lnTo>
                    <a:pt x="183" y="712"/>
                  </a:lnTo>
                  <a:lnTo>
                    <a:pt x="194" y="712"/>
                  </a:lnTo>
                  <a:lnTo>
                    <a:pt x="219" y="712"/>
                  </a:lnTo>
                  <a:lnTo>
                    <a:pt x="234" y="712"/>
                  </a:lnTo>
                  <a:lnTo>
                    <a:pt x="244" y="717"/>
                  </a:lnTo>
                  <a:lnTo>
                    <a:pt x="260" y="728"/>
                  </a:lnTo>
                  <a:lnTo>
                    <a:pt x="275" y="743"/>
                  </a:lnTo>
                  <a:lnTo>
                    <a:pt x="275" y="743"/>
                  </a:lnTo>
                  <a:lnTo>
                    <a:pt x="275" y="753"/>
                  </a:lnTo>
                  <a:lnTo>
                    <a:pt x="285" y="763"/>
                  </a:lnTo>
                  <a:lnTo>
                    <a:pt x="290" y="773"/>
                  </a:lnTo>
                  <a:lnTo>
                    <a:pt x="306" y="778"/>
                  </a:lnTo>
                  <a:lnTo>
                    <a:pt x="321" y="784"/>
                  </a:lnTo>
                  <a:lnTo>
                    <a:pt x="341" y="789"/>
                  </a:lnTo>
                  <a:lnTo>
                    <a:pt x="402" y="829"/>
                  </a:lnTo>
                  <a:lnTo>
                    <a:pt x="524" y="809"/>
                  </a:lnTo>
                  <a:lnTo>
                    <a:pt x="570" y="840"/>
                  </a:lnTo>
                  <a:lnTo>
                    <a:pt x="621" y="804"/>
                  </a:lnTo>
                  <a:lnTo>
                    <a:pt x="621" y="804"/>
                  </a:lnTo>
                  <a:lnTo>
                    <a:pt x="682" y="829"/>
                  </a:lnTo>
                  <a:lnTo>
                    <a:pt x="682" y="829"/>
                  </a:lnTo>
                  <a:lnTo>
                    <a:pt x="718" y="840"/>
                  </a:lnTo>
                  <a:lnTo>
                    <a:pt x="728" y="840"/>
                  </a:lnTo>
                  <a:lnTo>
                    <a:pt x="774" y="870"/>
                  </a:lnTo>
                  <a:lnTo>
                    <a:pt x="774" y="870"/>
                  </a:lnTo>
                  <a:lnTo>
                    <a:pt x="799" y="885"/>
                  </a:lnTo>
                  <a:lnTo>
                    <a:pt x="870" y="916"/>
                  </a:lnTo>
                  <a:lnTo>
                    <a:pt x="906" y="926"/>
                  </a:lnTo>
                  <a:lnTo>
                    <a:pt x="942" y="931"/>
                  </a:lnTo>
                  <a:lnTo>
                    <a:pt x="957" y="931"/>
                  </a:lnTo>
                  <a:lnTo>
                    <a:pt x="972" y="926"/>
                  </a:lnTo>
                  <a:lnTo>
                    <a:pt x="982" y="921"/>
                  </a:lnTo>
                  <a:lnTo>
                    <a:pt x="993" y="911"/>
                  </a:lnTo>
                  <a:lnTo>
                    <a:pt x="993" y="911"/>
                  </a:lnTo>
                  <a:lnTo>
                    <a:pt x="998" y="906"/>
                  </a:lnTo>
                  <a:lnTo>
                    <a:pt x="1008" y="901"/>
                  </a:lnTo>
                  <a:lnTo>
                    <a:pt x="1013" y="906"/>
                  </a:lnTo>
                  <a:lnTo>
                    <a:pt x="1018" y="916"/>
                  </a:lnTo>
                  <a:lnTo>
                    <a:pt x="1023" y="931"/>
                  </a:lnTo>
                  <a:lnTo>
                    <a:pt x="1028" y="962"/>
                  </a:lnTo>
                  <a:lnTo>
                    <a:pt x="1028" y="962"/>
                  </a:lnTo>
                  <a:lnTo>
                    <a:pt x="1038" y="967"/>
                  </a:lnTo>
                  <a:lnTo>
                    <a:pt x="1054" y="967"/>
                  </a:lnTo>
                  <a:lnTo>
                    <a:pt x="1084" y="962"/>
                  </a:lnTo>
                  <a:lnTo>
                    <a:pt x="1084" y="962"/>
                  </a:lnTo>
                  <a:lnTo>
                    <a:pt x="1099" y="962"/>
                  </a:lnTo>
                  <a:lnTo>
                    <a:pt x="1120" y="962"/>
                  </a:lnTo>
                  <a:lnTo>
                    <a:pt x="1120" y="962"/>
                  </a:lnTo>
                  <a:lnTo>
                    <a:pt x="1120" y="962"/>
                  </a:lnTo>
                  <a:lnTo>
                    <a:pt x="1130" y="936"/>
                  </a:lnTo>
                  <a:lnTo>
                    <a:pt x="1150" y="880"/>
                  </a:lnTo>
                  <a:lnTo>
                    <a:pt x="1160" y="850"/>
                  </a:lnTo>
                  <a:lnTo>
                    <a:pt x="1166" y="814"/>
                  </a:lnTo>
                  <a:lnTo>
                    <a:pt x="1166" y="784"/>
                  </a:lnTo>
                  <a:lnTo>
                    <a:pt x="1160" y="758"/>
                  </a:lnTo>
                  <a:lnTo>
                    <a:pt x="1160" y="758"/>
                  </a:lnTo>
                  <a:lnTo>
                    <a:pt x="1150" y="738"/>
                  </a:lnTo>
                  <a:lnTo>
                    <a:pt x="1145" y="722"/>
                  </a:lnTo>
                  <a:lnTo>
                    <a:pt x="1145" y="687"/>
                  </a:lnTo>
                  <a:lnTo>
                    <a:pt x="1150" y="651"/>
                  </a:lnTo>
                  <a:lnTo>
                    <a:pt x="1166" y="611"/>
                  </a:lnTo>
                  <a:lnTo>
                    <a:pt x="1166" y="611"/>
                  </a:lnTo>
                  <a:lnTo>
                    <a:pt x="1176" y="575"/>
                  </a:lnTo>
                  <a:lnTo>
                    <a:pt x="1176" y="555"/>
                  </a:lnTo>
                  <a:lnTo>
                    <a:pt x="1171" y="529"/>
                  </a:lnTo>
                  <a:lnTo>
                    <a:pt x="1160" y="483"/>
                  </a:lnTo>
                  <a:lnTo>
                    <a:pt x="1160" y="483"/>
                  </a:lnTo>
                  <a:lnTo>
                    <a:pt x="1145" y="432"/>
                  </a:lnTo>
                  <a:lnTo>
                    <a:pt x="1145" y="417"/>
                  </a:lnTo>
                  <a:lnTo>
                    <a:pt x="1150" y="402"/>
                  </a:lnTo>
                  <a:lnTo>
                    <a:pt x="1160" y="382"/>
                  </a:lnTo>
                  <a:lnTo>
                    <a:pt x="1176" y="366"/>
                  </a:lnTo>
                  <a:lnTo>
                    <a:pt x="1176" y="366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山西</a:t>
            </a:r>
          </a:p>
        </p:txBody>
      </p:sp>
      <p:sp>
        <p:nvSpPr>
          <p:cNvPr id="4096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3052763" y="0"/>
            <a:ext cx="3722687" cy="6858000"/>
            <a:chOff x="1923" y="0"/>
            <a:chExt cx="2345" cy="4320"/>
          </a:xfrm>
        </p:grpSpPr>
        <p:sp>
          <p:nvSpPr>
            <p:cNvPr id="40965" name="AutoShape 5"/>
            <p:cNvSpPr>
              <a:spLocks noChangeAspect="1" noChangeArrowheads="1" noTextEdit="1"/>
            </p:cNvSpPr>
            <p:nvPr/>
          </p:nvSpPr>
          <p:spPr bwMode="auto">
            <a:xfrm>
              <a:off x="1923" y="0"/>
              <a:ext cx="2345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7" name="Freeform 7"/>
            <p:cNvSpPr>
              <a:spLocks/>
            </p:cNvSpPr>
            <p:nvPr/>
          </p:nvSpPr>
          <p:spPr bwMode="auto">
            <a:xfrm>
              <a:off x="1960" y="37"/>
              <a:ext cx="2267" cy="4246"/>
            </a:xfrm>
            <a:custGeom>
              <a:avLst/>
              <a:gdLst/>
              <a:ahLst/>
              <a:cxnLst>
                <a:cxn ang="0">
                  <a:pos x="1963" y="2380"/>
                </a:cxn>
                <a:cxn ang="0">
                  <a:pos x="2094" y="2076"/>
                </a:cxn>
                <a:cxn ang="0">
                  <a:pos x="2046" y="2012"/>
                </a:cxn>
                <a:cxn ang="0">
                  <a:pos x="1952" y="1889"/>
                </a:cxn>
                <a:cxn ang="0">
                  <a:pos x="1795" y="1705"/>
                </a:cxn>
                <a:cxn ang="0">
                  <a:pos x="1881" y="1383"/>
                </a:cxn>
                <a:cxn ang="0">
                  <a:pos x="1892" y="1278"/>
                </a:cxn>
                <a:cxn ang="0">
                  <a:pos x="2001" y="1124"/>
                </a:cxn>
                <a:cxn ang="0">
                  <a:pos x="2091" y="1154"/>
                </a:cxn>
                <a:cxn ang="0">
                  <a:pos x="2203" y="1053"/>
                </a:cxn>
                <a:cxn ang="0">
                  <a:pos x="2267" y="817"/>
                </a:cxn>
                <a:cxn ang="0">
                  <a:pos x="2199" y="667"/>
                </a:cxn>
                <a:cxn ang="0">
                  <a:pos x="2098" y="581"/>
                </a:cxn>
                <a:cxn ang="0">
                  <a:pos x="1993" y="506"/>
                </a:cxn>
                <a:cxn ang="0">
                  <a:pos x="2016" y="439"/>
                </a:cxn>
                <a:cxn ang="0">
                  <a:pos x="2065" y="371"/>
                </a:cxn>
                <a:cxn ang="0">
                  <a:pos x="2214" y="315"/>
                </a:cxn>
                <a:cxn ang="0">
                  <a:pos x="2158" y="251"/>
                </a:cxn>
                <a:cxn ang="0">
                  <a:pos x="2068" y="38"/>
                </a:cxn>
                <a:cxn ang="0">
                  <a:pos x="1978" y="128"/>
                </a:cxn>
                <a:cxn ang="0">
                  <a:pos x="1832" y="207"/>
                </a:cxn>
                <a:cxn ang="0">
                  <a:pos x="1637" y="274"/>
                </a:cxn>
                <a:cxn ang="0">
                  <a:pos x="1379" y="326"/>
                </a:cxn>
                <a:cxn ang="0">
                  <a:pos x="1184" y="311"/>
                </a:cxn>
                <a:cxn ang="0">
                  <a:pos x="948" y="630"/>
                </a:cxn>
                <a:cxn ang="0">
                  <a:pos x="757" y="761"/>
                </a:cxn>
                <a:cxn ang="0">
                  <a:pos x="675" y="851"/>
                </a:cxn>
                <a:cxn ang="0">
                  <a:pos x="529" y="922"/>
                </a:cxn>
                <a:cxn ang="0">
                  <a:pos x="559" y="975"/>
                </a:cxn>
                <a:cxn ang="0">
                  <a:pos x="547" y="1046"/>
                </a:cxn>
                <a:cxn ang="0">
                  <a:pos x="450" y="1203"/>
                </a:cxn>
                <a:cxn ang="0">
                  <a:pos x="420" y="1338"/>
                </a:cxn>
                <a:cxn ang="0">
                  <a:pos x="338" y="1589"/>
                </a:cxn>
                <a:cxn ang="0">
                  <a:pos x="206" y="1694"/>
                </a:cxn>
                <a:cxn ang="0">
                  <a:pos x="162" y="1791"/>
                </a:cxn>
                <a:cxn ang="0">
                  <a:pos x="218" y="1990"/>
                </a:cxn>
                <a:cxn ang="0">
                  <a:pos x="270" y="2106"/>
                </a:cxn>
                <a:cxn ang="0">
                  <a:pos x="289" y="2245"/>
                </a:cxn>
                <a:cxn ang="0">
                  <a:pos x="236" y="2398"/>
                </a:cxn>
                <a:cxn ang="0">
                  <a:pos x="102" y="2634"/>
                </a:cxn>
                <a:cxn ang="0">
                  <a:pos x="79" y="2758"/>
                </a:cxn>
                <a:cxn ang="0">
                  <a:pos x="90" y="2833"/>
                </a:cxn>
                <a:cxn ang="0">
                  <a:pos x="117" y="3245"/>
                </a:cxn>
                <a:cxn ang="0">
                  <a:pos x="165" y="3384"/>
                </a:cxn>
                <a:cxn ang="0">
                  <a:pos x="87" y="3766"/>
                </a:cxn>
                <a:cxn ang="0">
                  <a:pos x="15" y="4137"/>
                </a:cxn>
                <a:cxn ang="0">
                  <a:pos x="120" y="4238"/>
                </a:cxn>
                <a:cxn ang="0">
                  <a:pos x="431" y="4152"/>
                </a:cxn>
                <a:cxn ang="0">
                  <a:pos x="693" y="4081"/>
                </a:cxn>
                <a:cxn ang="0">
                  <a:pos x="937" y="3908"/>
                </a:cxn>
                <a:cxn ang="0">
                  <a:pos x="1057" y="3788"/>
                </a:cxn>
                <a:cxn ang="0">
                  <a:pos x="1278" y="3800"/>
                </a:cxn>
                <a:cxn ang="0">
                  <a:pos x="1379" y="3807"/>
                </a:cxn>
                <a:cxn ang="0">
                  <a:pos x="1518" y="3732"/>
                </a:cxn>
                <a:cxn ang="0">
                  <a:pos x="1593" y="3687"/>
                </a:cxn>
                <a:cxn ang="0">
                  <a:pos x="1679" y="3642"/>
                </a:cxn>
                <a:cxn ang="0">
                  <a:pos x="1843" y="3511"/>
                </a:cxn>
                <a:cxn ang="0">
                  <a:pos x="1870" y="3215"/>
                </a:cxn>
                <a:cxn ang="0">
                  <a:pos x="1888" y="2994"/>
                </a:cxn>
                <a:cxn ang="0">
                  <a:pos x="1769" y="2777"/>
                </a:cxn>
                <a:cxn ang="0">
                  <a:pos x="1858" y="2672"/>
                </a:cxn>
              </a:cxnLst>
              <a:rect l="0" t="0" r="r" b="b"/>
              <a:pathLst>
                <a:path w="2267" h="4246">
                  <a:moveTo>
                    <a:pt x="1922" y="2642"/>
                  </a:moveTo>
                  <a:lnTo>
                    <a:pt x="1922" y="2642"/>
                  </a:lnTo>
                  <a:lnTo>
                    <a:pt x="1918" y="2623"/>
                  </a:lnTo>
                  <a:lnTo>
                    <a:pt x="1911" y="2571"/>
                  </a:lnTo>
                  <a:lnTo>
                    <a:pt x="1911" y="2537"/>
                  </a:lnTo>
                  <a:lnTo>
                    <a:pt x="1911" y="2507"/>
                  </a:lnTo>
                  <a:lnTo>
                    <a:pt x="1918" y="2481"/>
                  </a:lnTo>
                  <a:lnTo>
                    <a:pt x="1926" y="2466"/>
                  </a:lnTo>
                  <a:lnTo>
                    <a:pt x="1930" y="2455"/>
                  </a:lnTo>
                  <a:lnTo>
                    <a:pt x="1930" y="2455"/>
                  </a:lnTo>
                  <a:lnTo>
                    <a:pt x="1945" y="2428"/>
                  </a:lnTo>
                  <a:lnTo>
                    <a:pt x="1956" y="2406"/>
                  </a:lnTo>
                  <a:lnTo>
                    <a:pt x="1963" y="2380"/>
                  </a:lnTo>
                  <a:lnTo>
                    <a:pt x="1963" y="2380"/>
                  </a:lnTo>
                  <a:lnTo>
                    <a:pt x="1993" y="2323"/>
                  </a:lnTo>
                  <a:lnTo>
                    <a:pt x="2023" y="2286"/>
                  </a:lnTo>
                  <a:lnTo>
                    <a:pt x="2035" y="2271"/>
                  </a:lnTo>
                  <a:lnTo>
                    <a:pt x="2042" y="2264"/>
                  </a:lnTo>
                  <a:lnTo>
                    <a:pt x="2046" y="2241"/>
                  </a:lnTo>
                  <a:lnTo>
                    <a:pt x="2094" y="2162"/>
                  </a:lnTo>
                  <a:lnTo>
                    <a:pt x="2094" y="2091"/>
                  </a:lnTo>
                  <a:lnTo>
                    <a:pt x="2094" y="2091"/>
                  </a:lnTo>
                  <a:lnTo>
                    <a:pt x="2098" y="2087"/>
                  </a:lnTo>
                  <a:lnTo>
                    <a:pt x="2098" y="2084"/>
                  </a:lnTo>
                  <a:lnTo>
                    <a:pt x="2098" y="2080"/>
                  </a:lnTo>
                  <a:lnTo>
                    <a:pt x="2094" y="2076"/>
                  </a:lnTo>
                  <a:lnTo>
                    <a:pt x="2083" y="2072"/>
                  </a:lnTo>
                  <a:lnTo>
                    <a:pt x="2065" y="2069"/>
                  </a:lnTo>
                  <a:lnTo>
                    <a:pt x="2038" y="2065"/>
                  </a:lnTo>
                  <a:lnTo>
                    <a:pt x="2038" y="2065"/>
                  </a:lnTo>
                  <a:lnTo>
                    <a:pt x="2035" y="2065"/>
                  </a:lnTo>
                  <a:lnTo>
                    <a:pt x="2031" y="2065"/>
                  </a:lnTo>
                  <a:lnTo>
                    <a:pt x="2027" y="2061"/>
                  </a:lnTo>
                  <a:lnTo>
                    <a:pt x="2027" y="2054"/>
                  </a:lnTo>
                  <a:lnTo>
                    <a:pt x="2042" y="2039"/>
                  </a:lnTo>
                  <a:lnTo>
                    <a:pt x="2042" y="2039"/>
                  </a:lnTo>
                  <a:lnTo>
                    <a:pt x="2050" y="2027"/>
                  </a:lnTo>
                  <a:lnTo>
                    <a:pt x="2050" y="2020"/>
                  </a:lnTo>
                  <a:lnTo>
                    <a:pt x="2046" y="2012"/>
                  </a:lnTo>
                  <a:lnTo>
                    <a:pt x="2042" y="2009"/>
                  </a:lnTo>
                  <a:lnTo>
                    <a:pt x="2031" y="2005"/>
                  </a:lnTo>
                  <a:lnTo>
                    <a:pt x="2023" y="2005"/>
                  </a:lnTo>
                  <a:lnTo>
                    <a:pt x="2023" y="2005"/>
                  </a:lnTo>
                  <a:lnTo>
                    <a:pt x="2020" y="2001"/>
                  </a:lnTo>
                  <a:lnTo>
                    <a:pt x="2008" y="1986"/>
                  </a:lnTo>
                  <a:lnTo>
                    <a:pt x="1993" y="1964"/>
                  </a:lnTo>
                  <a:lnTo>
                    <a:pt x="1990" y="1949"/>
                  </a:lnTo>
                  <a:lnTo>
                    <a:pt x="1986" y="1934"/>
                  </a:lnTo>
                  <a:lnTo>
                    <a:pt x="1986" y="1934"/>
                  </a:lnTo>
                  <a:lnTo>
                    <a:pt x="1971" y="1915"/>
                  </a:lnTo>
                  <a:lnTo>
                    <a:pt x="1963" y="1896"/>
                  </a:lnTo>
                  <a:lnTo>
                    <a:pt x="1952" y="1889"/>
                  </a:lnTo>
                  <a:lnTo>
                    <a:pt x="1952" y="1889"/>
                  </a:lnTo>
                  <a:lnTo>
                    <a:pt x="1941" y="1851"/>
                  </a:lnTo>
                  <a:lnTo>
                    <a:pt x="1930" y="1825"/>
                  </a:lnTo>
                  <a:lnTo>
                    <a:pt x="1918" y="1803"/>
                  </a:lnTo>
                  <a:lnTo>
                    <a:pt x="1918" y="1803"/>
                  </a:lnTo>
                  <a:lnTo>
                    <a:pt x="1922" y="1795"/>
                  </a:lnTo>
                  <a:lnTo>
                    <a:pt x="1926" y="1776"/>
                  </a:lnTo>
                  <a:lnTo>
                    <a:pt x="1922" y="1769"/>
                  </a:lnTo>
                  <a:lnTo>
                    <a:pt x="1915" y="1761"/>
                  </a:lnTo>
                  <a:lnTo>
                    <a:pt x="1903" y="1761"/>
                  </a:lnTo>
                  <a:lnTo>
                    <a:pt x="1885" y="1769"/>
                  </a:lnTo>
                  <a:lnTo>
                    <a:pt x="1810" y="1716"/>
                  </a:lnTo>
                  <a:lnTo>
                    <a:pt x="1795" y="1705"/>
                  </a:lnTo>
                  <a:lnTo>
                    <a:pt x="1757" y="1612"/>
                  </a:lnTo>
                  <a:lnTo>
                    <a:pt x="1776" y="1574"/>
                  </a:lnTo>
                  <a:lnTo>
                    <a:pt x="1780" y="1518"/>
                  </a:lnTo>
                  <a:lnTo>
                    <a:pt x="1784" y="1488"/>
                  </a:lnTo>
                  <a:lnTo>
                    <a:pt x="1802" y="1435"/>
                  </a:lnTo>
                  <a:lnTo>
                    <a:pt x="1847" y="1428"/>
                  </a:lnTo>
                  <a:lnTo>
                    <a:pt x="1847" y="1428"/>
                  </a:lnTo>
                  <a:lnTo>
                    <a:pt x="1855" y="1405"/>
                  </a:lnTo>
                  <a:lnTo>
                    <a:pt x="1866" y="1394"/>
                  </a:lnTo>
                  <a:lnTo>
                    <a:pt x="1873" y="1391"/>
                  </a:lnTo>
                  <a:lnTo>
                    <a:pt x="1881" y="1391"/>
                  </a:lnTo>
                  <a:lnTo>
                    <a:pt x="1881" y="1391"/>
                  </a:lnTo>
                  <a:lnTo>
                    <a:pt x="1881" y="1383"/>
                  </a:lnTo>
                  <a:lnTo>
                    <a:pt x="1885" y="1372"/>
                  </a:lnTo>
                  <a:lnTo>
                    <a:pt x="1888" y="1364"/>
                  </a:lnTo>
                  <a:lnTo>
                    <a:pt x="1896" y="1361"/>
                  </a:lnTo>
                  <a:lnTo>
                    <a:pt x="1907" y="1357"/>
                  </a:lnTo>
                  <a:lnTo>
                    <a:pt x="1918" y="1357"/>
                  </a:lnTo>
                  <a:lnTo>
                    <a:pt x="1918" y="1357"/>
                  </a:lnTo>
                  <a:lnTo>
                    <a:pt x="1922" y="1349"/>
                  </a:lnTo>
                  <a:lnTo>
                    <a:pt x="1922" y="1327"/>
                  </a:lnTo>
                  <a:lnTo>
                    <a:pt x="1918" y="1316"/>
                  </a:lnTo>
                  <a:lnTo>
                    <a:pt x="1915" y="1301"/>
                  </a:lnTo>
                  <a:lnTo>
                    <a:pt x="1907" y="1289"/>
                  </a:lnTo>
                  <a:lnTo>
                    <a:pt x="1892" y="1278"/>
                  </a:lnTo>
                  <a:lnTo>
                    <a:pt x="1892" y="1278"/>
                  </a:lnTo>
                  <a:lnTo>
                    <a:pt x="1888" y="1271"/>
                  </a:lnTo>
                  <a:lnTo>
                    <a:pt x="1881" y="1248"/>
                  </a:lnTo>
                  <a:lnTo>
                    <a:pt x="1877" y="1237"/>
                  </a:lnTo>
                  <a:lnTo>
                    <a:pt x="1881" y="1222"/>
                  </a:lnTo>
                  <a:lnTo>
                    <a:pt x="1885" y="1207"/>
                  </a:lnTo>
                  <a:lnTo>
                    <a:pt x="1896" y="1192"/>
                  </a:lnTo>
                  <a:lnTo>
                    <a:pt x="1896" y="1192"/>
                  </a:lnTo>
                  <a:lnTo>
                    <a:pt x="1933" y="1147"/>
                  </a:lnTo>
                  <a:lnTo>
                    <a:pt x="1941" y="1136"/>
                  </a:lnTo>
                  <a:lnTo>
                    <a:pt x="1941" y="1136"/>
                  </a:lnTo>
                  <a:lnTo>
                    <a:pt x="1967" y="1136"/>
                  </a:lnTo>
                  <a:lnTo>
                    <a:pt x="1990" y="1132"/>
                  </a:lnTo>
                  <a:lnTo>
                    <a:pt x="2001" y="1124"/>
                  </a:lnTo>
                  <a:lnTo>
                    <a:pt x="2008" y="1121"/>
                  </a:lnTo>
                  <a:lnTo>
                    <a:pt x="2008" y="1121"/>
                  </a:lnTo>
                  <a:lnTo>
                    <a:pt x="2012" y="1113"/>
                  </a:lnTo>
                  <a:lnTo>
                    <a:pt x="2020" y="1113"/>
                  </a:lnTo>
                  <a:lnTo>
                    <a:pt x="2035" y="1121"/>
                  </a:lnTo>
                  <a:lnTo>
                    <a:pt x="2050" y="1132"/>
                  </a:lnTo>
                  <a:lnTo>
                    <a:pt x="2053" y="1136"/>
                  </a:lnTo>
                  <a:lnTo>
                    <a:pt x="2053" y="1136"/>
                  </a:lnTo>
                  <a:lnTo>
                    <a:pt x="2057" y="1139"/>
                  </a:lnTo>
                  <a:lnTo>
                    <a:pt x="2065" y="1147"/>
                  </a:lnTo>
                  <a:lnTo>
                    <a:pt x="2076" y="1154"/>
                  </a:lnTo>
                  <a:lnTo>
                    <a:pt x="2083" y="1154"/>
                  </a:lnTo>
                  <a:lnTo>
                    <a:pt x="2091" y="1154"/>
                  </a:lnTo>
                  <a:lnTo>
                    <a:pt x="2091" y="1154"/>
                  </a:lnTo>
                  <a:lnTo>
                    <a:pt x="2106" y="1147"/>
                  </a:lnTo>
                  <a:lnTo>
                    <a:pt x="2117" y="1147"/>
                  </a:lnTo>
                  <a:lnTo>
                    <a:pt x="2128" y="1154"/>
                  </a:lnTo>
                  <a:lnTo>
                    <a:pt x="2128" y="1154"/>
                  </a:lnTo>
                  <a:lnTo>
                    <a:pt x="2154" y="1132"/>
                  </a:lnTo>
                  <a:lnTo>
                    <a:pt x="2173" y="1113"/>
                  </a:lnTo>
                  <a:lnTo>
                    <a:pt x="2184" y="1110"/>
                  </a:lnTo>
                  <a:lnTo>
                    <a:pt x="2184" y="1110"/>
                  </a:lnTo>
                  <a:lnTo>
                    <a:pt x="2188" y="1098"/>
                  </a:lnTo>
                  <a:lnTo>
                    <a:pt x="2188" y="1072"/>
                  </a:lnTo>
                  <a:lnTo>
                    <a:pt x="2196" y="1061"/>
                  </a:lnTo>
                  <a:lnTo>
                    <a:pt x="2203" y="1053"/>
                  </a:lnTo>
                  <a:lnTo>
                    <a:pt x="2218" y="1050"/>
                  </a:lnTo>
                  <a:lnTo>
                    <a:pt x="2237" y="1053"/>
                  </a:lnTo>
                  <a:lnTo>
                    <a:pt x="2237" y="1038"/>
                  </a:lnTo>
                  <a:lnTo>
                    <a:pt x="2237" y="1038"/>
                  </a:lnTo>
                  <a:lnTo>
                    <a:pt x="2233" y="1027"/>
                  </a:lnTo>
                  <a:lnTo>
                    <a:pt x="2222" y="1001"/>
                  </a:lnTo>
                  <a:lnTo>
                    <a:pt x="2218" y="986"/>
                  </a:lnTo>
                  <a:lnTo>
                    <a:pt x="2218" y="971"/>
                  </a:lnTo>
                  <a:lnTo>
                    <a:pt x="2226" y="963"/>
                  </a:lnTo>
                  <a:lnTo>
                    <a:pt x="2233" y="956"/>
                  </a:lnTo>
                  <a:lnTo>
                    <a:pt x="2241" y="888"/>
                  </a:lnTo>
                  <a:lnTo>
                    <a:pt x="2267" y="817"/>
                  </a:lnTo>
                  <a:lnTo>
                    <a:pt x="2267" y="817"/>
                  </a:lnTo>
                  <a:lnTo>
                    <a:pt x="2267" y="806"/>
                  </a:lnTo>
                  <a:lnTo>
                    <a:pt x="2267" y="787"/>
                  </a:lnTo>
                  <a:lnTo>
                    <a:pt x="2263" y="776"/>
                  </a:lnTo>
                  <a:lnTo>
                    <a:pt x="2256" y="761"/>
                  </a:lnTo>
                  <a:lnTo>
                    <a:pt x="2244" y="750"/>
                  </a:lnTo>
                  <a:lnTo>
                    <a:pt x="2226" y="739"/>
                  </a:lnTo>
                  <a:lnTo>
                    <a:pt x="2226" y="739"/>
                  </a:lnTo>
                  <a:lnTo>
                    <a:pt x="2222" y="739"/>
                  </a:lnTo>
                  <a:lnTo>
                    <a:pt x="2214" y="731"/>
                  </a:lnTo>
                  <a:lnTo>
                    <a:pt x="2207" y="720"/>
                  </a:lnTo>
                  <a:lnTo>
                    <a:pt x="2203" y="709"/>
                  </a:lnTo>
                  <a:lnTo>
                    <a:pt x="2199" y="690"/>
                  </a:lnTo>
                  <a:lnTo>
                    <a:pt x="2199" y="667"/>
                  </a:lnTo>
                  <a:lnTo>
                    <a:pt x="2199" y="667"/>
                  </a:lnTo>
                  <a:lnTo>
                    <a:pt x="2199" y="626"/>
                  </a:lnTo>
                  <a:lnTo>
                    <a:pt x="2199" y="611"/>
                  </a:lnTo>
                  <a:lnTo>
                    <a:pt x="2196" y="600"/>
                  </a:lnTo>
                  <a:lnTo>
                    <a:pt x="2192" y="592"/>
                  </a:lnTo>
                  <a:lnTo>
                    <a:pt x="2184" y="589"/>
                  </a:lnTo>
                  <a:lnTo>
                    <a:pt x="2169" y="585"/>
                  </a:lnTo>
                  <a:lnTo>
                    <a:pt x="2154" y="581"/>
                  </a:lnTo>
                  <a:lnTo>
                    <a:pt x="2154" y="581"/>
                  </a:lnTo>
                  <a:lnTo>
                    <a:pt x="2121" y="585"/>
                  </a:lnTo>
                  <a:lnTo>
                    <a:pt x="2106" y="589"/>
                  </a:lnTo>
                  <a:lnTo>
                    <a:pt x="2102" y="585"/>
                  </a:lnTo>
                  <a:lnTo>
                    <a:pt x="2098" y="581"/>
                  </a:lnTo>
                  <a:lnTo>
                    <a:pt x="2091" y="559"/>
                  </a:lnTo>
                  <a:lnTo>
                    <a:pt x="2091" y="559"/>
                  </a:lnTo>
                  <a:lnTo>
                    <a:pt x="2083" y="555"/>
                  </a:lnTo>
                  <a:lnTo>
                    <a:pt x="2076" y="555"/>
                  </a:lnTo>
                  <a:lnTo>
                    <a:pt x="2061" y="551"/>
                  </a:lnTo>
                  <a:lnTo>
                    <a:pt x="2061" y="551"/>
                  </a:lnTo>
                  <a:lnTo>
                    <a:pt x="2042" y="551"/>
                  </a:lnTo>
                  <a:lnTo>
                    <a:pt x="2027" y="547"/>
                  </a:lnTo>
                  <a:lnTo>
                    <a:pt x="2016" y="536"/>
                  </a:lnTo>
                  <a:lnTo>
                    <a:pt x="2005" y="521"/>
                  </a:lnTo>
                  <a:lnTo>
                    <a:pt x="2005" y="521"/>
                  </a:lnTo>
                  <a:lnTo>
                    <a:pt x="2001" y="514"/>
                  </a:lnTo>
                  <a:lnTo>
                    <a:pt x="1993" y="506"/>
                  </a:lnTo>
                  <a:lnTo>
                    <a:pt x="1982" y="499"/>
                  </a:lnTo>
                  <a:lnTo>
                    <a:pt x="1967" y="495"/>
                  </a:lnTo>
                  <a:lnTo>
                    <a:pt x="1956" y="495"/>
                  </a:lnTo>
                  <a:lnTo>
                    <a:pt x="1956" y="495"/>
                  </a:lnTo>
                  <a:lnTo>
                    <a:pt x="1956" y="491"/>
                  </a:lnTo>
                  <a:lnTo>
                    <a:pt x="1956" y="488"/>
                  </a:lnTo>
                  <a:lnTo>
                    <a:pt x="1963" y="469"/>
                  </a:lnTo>
                  <a:lnTo>
                    <a:pt x="1975" y="446"/>
                  </a:lnTo>
                  <a:lnTo>
                    <a:pt x="1986" y="435"/>
                  </a:lnTo>
                  <a:lnTo>
                    <a:pt x="1986" y="435"/>
                  </a:lnTo>
                  <a:lnTo>
                    <a:pt x="1997" y="435"/>
                  </a:lnTo>
                  <a:lnTo>
                    <a:pt x="2008" y="435"/>
                  </a:lnTo>
                  <a:lnTo>
                    <a:pt x="2016" y="439"/>
                  </a:lnTo>
                  <a:lnTo>
                    <a:pt x="2016" y="443"/>
                  </a:lnTo>
                  <a:lnTo>
                    <a:pt x="2016" y="443"/>
                  </a:lnTo>
                  <a:lnTo>
                    <a:pt x="2020" y="446"/>
                  </a:lnTo>
                  <a:lnTo>
                    <a:pt x="2027" y="443"/>
                  </a:lnTo>
                  <a:lnTo>
                    <a:pt x="2031" y="435"/>
                  </a:lnTo>
                  <a:lnTo>
                    <a:pt x="2031" y="416"/>
                  </a:lnTo>
                  <a:lnTo>
                    <a:pt x="2031" y="416"/>
                  </a:lnTo>
                  <a:lnTo>
                    <a:pt x="2027" y="398"/>
                  </a:lnTo>
                  <a:lnTo>
                    <a:pt x="2031" y="383"/>
                  </a:lnTo>
                  <a:lnTo>
                    <a:pt x="2035" y="379"/>
                  </a:lnTo>
                  <a:lnTo>
                    <a:pt x="2042" y="375"/>
                  </a:lnTo>
                  <a:lnTo>
                    <a:pt x="2050" y="371"/>
                  </a:lnTo>
                  <a:lnTo>
                    <a:pt x="2065" y="371"/>
                  </a:lnTo>
                  <a:lnTo>
                    <a:pt x="2065" y="371"/>
                  </a:lnTo>
                  <a:lnTo>
                    <a:pt x="2076" y="371"/>
                  </a:lnTo>
                  <a:lnTo>
                    <a:pt x="2091" y="364"/>
                  </a:lnTo>
                  <a:lnTo>
                    <a:pt x="2106" y="349"/>
                  </a:lnTo>
                  <a:lnTo>
                    <a:pt x="2106" y="349"/>
                  </a:lnTo>
                  <a:lnTo>
                    <a:pt x="2117" y="341"/>
                  </a:lnTo>
                  <a:lnTo>
                    <a:pt x="2128" y="338"/>
                  </a:lnTo>
                  <a:lnTo>
                    <a:pt x="2151" y="334"/>
                  </a:lnTo>
                  <a:lnTo>
                    <a:pt x="2169" y="338"/>
                  </a:lnTo>
                  <a:lnTo>
                    <a:pt x="2177" y="338"/>
                  </a:lnTo>
                  <a:lnTo>
                    <a:pt x="2177" y="338"/>
                  </a:lnTo>
                  <a:lnTo>
                    <a:pt x="2196" y="326"/>
                  </a:lnTo>
                  <a:lnTo>
                    <a:pt x="2214" y="315"/>
                  </a:lnTo>
                  <a:lnTo>
                    <a:pt x="2233" y="300"/>
                  </a:lnTo>
                  <a:lnTo>
                    <a:pt x="2244" y="285"/>
                  </a:lnTo>
                  <a:lnTo>
                    <a:pt x="2248" y="278"/>
                  </a:lnTo>
                  <a:lnTo>
                    <a:pt x="2248" y="270"/>
                  </a:lnTo>
                  <a:lnTo>
                    <a:pt x="2244" y="266"/>
                  </a:lnTo>
                  <a:lnTo>
                    <a:pt x="2237" y="259"/>
                  </a:lnTo>
                  <a:lnTo>
                    <a:pt x="2229" y="255"/>
                  </a:lnTo>
                  <a:lnTo>
                    <a:pt x="2211" y="251"/>
                  </a:lnTo>
                  <a:lnTo>
                    <a:pt x="2181" y="251"/>
                  </a:lnTo>
                  <a:lnTo>
                    <a:pt x="2181" y="251"/>
                  </a:lnTo>
                  <a:lnTo>
                    <a:pt x="2177" y="255"/>
                  </a:lnTo>
                  <a:lnTo>
                    <a:pt x="2166" y="255"/>
                  </a:lnTo>
                  <a:lnTo>
                    <a:pt x="2158" y="251"/>
                  </a:lnTo>
                  <a:lnTo>
                    <a:pt x="2151" y="244"/>
                  </a:lnTo>
                  <a:lnTo>
                    <a:pt x="2143" y="233"/>
                  </a:lnTo>
                  <a:lnTo>
                    <a:pt x="2136" y="218"/>
                  </a:lnTo>
                  <a:lnTo>
                    <a:pt x="2136" y="218"/>
                  </a:lnTo>
                  <a:lnTo>
                    <a:pt x="2121" y="169"/>
                  </a:lnTo>
                  <a:lnTo>
                    <a:pt x="2121" y="169"/>
                  </a:lnTo>
                  <a:lnTo>
                    <a:pt x="2121" y="135"/>
                  </a:lnTo>
                  <a:lnTo>
                    <a:pt x="2113" y="105"/>
                  </a:lnTo>
                  <a:lnTo>
                    <a:pt x="2109" y="94"/>
                  </a:lnTo>
                  <a:lnTo>
                    <a:pt x="2102" y="87"/>
                  </a:lnTo>
                  <a:lnTo>
                    <a:pt x="2102" y="87"/>
                  </a:lnTo>
                  <a:lnTo>
                    <a:pt x="2083" y="57"/>
                  </a:lnTo>
                  <a:lnTo>
                    <a:pt x="2068" y="38"/>
                  </a:lnTo>
                  <a:lnTo>
                    <a:pt x="2053" y="19"/>
                  </a:lnTo>
                  <a:lnTo>
                    <a:pt x="2038" y="8"/>
                  </a:lnTo>
                  <a:lnTo>
                    <a:pt x="2027" y="0"/>
                  </a:lnTo>
                  <a:lnTo>
                    <a:pt x="2020" y="0"/>
                  </a:lnTo>
                  <a:lnTo>
                    <a:pt x="2012" y="0"/>
                  </a:lnTo>
                  <a:lnTo>
                    <a:pt x="2005" y="4"/>
                  </a:lnTo>
                  <a:lnTo>
                    <a:pt x="1997" y="12"/>
                  </a:lnTo>
                  <a:lnTo>
                    <a:pt x="1990" y="23"/>
                  </a:lnTo>
                  <a:lnTo>
                    <a:pt x="1993" y="87"/>
                  </a:lnTo>
                  <a:lnTo>
                    <a:pt x="1993" y="87"/>
                  </a:lnTo>
                  <a:lnTo>
                    <a:pt x="1990" y="98"/>
                  </a:lnTo>
                  <a:lnTo>
                    <a:pt x="1986" y="117"/>
                  </a:lnTo>
                  <a:lnTo>
                    <a:pt x="1978" y="128"/>
                  </a:lnTo>
                  <a:lnTo>
                    <a:pt x="1975" y="139"/>
                  </a:lnTo>
                  <a:lnTo>
                    <a:pt x="1963" y="147"/>
                  </a:lnTo>
                  <a:lnTo>
                    <a:pt x="1952" y="150"/>
                  </a:lnTo>
                  <a:lnTo>
                    <a:pt x="1900" y="192"/>
                  </a:lnTo>
                  <a:lnTo>
                    <a:pt x="1885" y="169"/>
                  </a:lnTo>
                  <a:lnTo>
                    <a:pt x="1885" y="169"/>
                  </a:lnTo>
                  <a:lnTo>
                    <a:pt x="1885" y="169"/>
                  </a:lnTo>
                  <a:lnTo>
                    <a:pt x="1873" y="165"/>
                  </a:lnTo>
                  <a:lnTo>
                    <a:pt x="1870" y="169"/>
                  </a:lnTo>
                  <a:lnTo>
                    <a:pt x="1866" y="173"/>
                  </a:lnTo>
                  <a:lnTo>
                    <a:pt x="1858" y="184"/>
                  </a:lnTo>
                  <a:lnTo>
                    <a:pt x="1851" y="203"/>
                  </a:lnTo>
                  <a:lnTo>
                    <a:pt x="1832" y="207"/>
                  </a:lnTo>
                  <a:lnTo>
                    <a:pt x="1832" y="207"/>
                  </a:lnTo>
                  <a:lnTo>
                    <a:pt x="1802" y="225"/>
                  </a:lnTo>
                  <a:lnTo>
                    <a:pt x="1780" y="244"/>
                  </a:lnTo>
                  <a:lnTo>
                    <a:pt x="1761" y="259"/>
                  </a:lnTo>
                  <a:lnTo>
                    <a:pt x="1761" y="259"/>
                  </a:lnTo>
                  <a:lnTo>
                    <a:pt x="1739" y="274"/>
                  </a:lnTo>
                  <a:lnTo>
                    <a:pt x="1724" y="281"/>
                  </a:lnTo>
                  <a:lnTo>
                    <a:pt x="1705" y="289"/>
                  </a:lnTo>
                  <a:lnTo>
                    <a:pt x="1690" y="293"/>
                  </a:lnTo>
                  <a:lnTo>
                    <a:pt x="1671" y="293"/>
                  </a:lnTo>
                  <a:lnTo>
                    <a:pt x="1652" y="285"/>
                  </a:lnTo>
                  <a:lnTo>
                    <a:pt x="1637" y="274"/>
                  </a:lnTo>
                  <a:lnTo>
                    <a:pt x="1637" y="274"/>
                  </a:lnTo>
                  <a:lnTo>
                    <a:pt x="1615" y="244"/>
                  </a:lnTo>
                  <a:lnTo>
                    <a:pt x="1607" y="237"/>
                  </a:lnTo>
                  <a:lnTo>
                    <a:pt x="1596" y="229"/>
                  </a:lnTo>
                  <a:lnTo>
                    <a:pt x="1585" y="225"/>
                  </a:lnTo>
                  <a:lnTo>
                    <a:pt x="1574" y="225"/>
                  </a:lnTo>
                  <a:lnTo>
                    <a:pt x="1555" y="229"/>
                  </a:lnTo>
                  <a:lnTo>
                    <a:pt x="1533" y="237"/>
                  </a:lnTo>
                  <a:lnTo>
                    <a:pt x="1533" y="237"/>
                  </a:lnTo>
                  <a:lnTo>
                    <a:pt x="1446" y="270"/>
                  </a:lnTo>
                  <a:lnTo>
                    <a:pt x="1446" y="270"/>
                  </a:lnTo>
                  <a:lnTo>
                    <a:pt x="1416" y="293"/>
                  </a:lnTo>
                  <a:lnTo>
                    <a:pt x="1390" y="315"/>
                  </a:lnTo>
                  <a:lnTo>
                    <a:pt x="1379" y="326"/>
                  </a:lnTo>
                  <a:lnTo>
                    <a:pt x="1371" y="341"/>
                  </a:lnTo>
                  <a:lnTo>
                    <a:pt x="1371" y="341"/>
                  </a:lnTo>
                  <a:lnTo>
                    <a:pt x="1353" y="364"/>
                  </a:lnTo>
                  <a:lnTo>
                    <a:pt x="1342" y="375"/>
                  </a:lnTo>
                  <a:lnTo>
                    <a:pt x="1330" y="379"/>
                  </a:lnTo>
                  <a:lnTo>
                    <a:pt x="1319" y="383"/>
                  </a:lnTo>
                  <a:lnTo>
                    <a:pt x="1308" y="379"/>
                  </a:lnTo>
                  <a:lnTo>
                    <a:pt x="1293" y="375"/>
                  </a:lnTo>
                  <a:lnTo>
                    <a:pt x="1278" y="364"/>
                  </a:lnTo>
                  <a:lnTo>
                    <a:pt x="1207" y="323"/>
                  </a:lnTo>
                  <a:lnTo>
                    <a:pt x="1207" y="323"/>
                  </a:lnTo>
                  <a:lnTo>
                    <a:pt x="1195" y="315"/>
                  </a:lnTo>
                  <a:lnTo>
                    <a:pt x="1184" y="311"/>
                  </a:lnTo>
                  <a:lnTo>
                    <a:pt x="1169" y="308"/>
                  </a:lnTo>
                  <a:lnTo>
                    <a:pt x="1150" y="308"/>
                  </a:lnTo>
                  <a:lnTo>
                    <a:pt x="1132" y="311"/>
                  </a:lnTo>
                  <a:lnTo>
                    <a:pt x="1113" y="323"/>
                  </a:lnTo>
                  <a:lnTo>
                    <a:pt x="1094" y="345"/>
                  </a:lnTo>
                  <a:lnTo>
                    <a:pt x="1094" y="345"/>
                  </a:lnTo>
                  <a:lnTo>
                    <a:pt x="1061" y="405"/>
                  </a:lnTo>
                  <a:lnTo>
                    <a:pt x="1027" y="458"/>
                  </a:lnTo>
                  <a:lnTo>
                    <a:pt x="1001" y="518"/>
                  </a:lnTo>
                  <a:lnTo>
                    <a:pt x="1001" y="518"/>
                  </a:lnTo>
                  <a:lnTo>
                    <a:pt x="989" y="536"/>
                  </a:lnTo>
                  <a:lnTo>
                    <a:pt x="963" y="592"/>
                  </a:lnTo>
                  <a:lnTo>
                    <a:pt x="948" y="630"/>
                  </a:lnTo>
                  <a:lnTo>
                    <a:pt x="937" y="671"/>
                  </a:lnTo>
                  <a:lnTo>
                    <a:pt x="929" y="712"/>
                  </a:lnTo>
                  <a:lnTo>
                    <a:pt x="922" y="754"/>
                  </a:lnTo>
                  <a:lnTo>
                    <a:pt x="922" y="754"/>
                  </a:lnTo>
                  <a:lnTo>
                    <a:pt x="926" y="761"/>
                  </a:lnTo>
                  <a:lnTo>
                    <a:pt x="922" y="769"/>
                  </a:lnTo>
                  <a:lnTo>
                    <a:pt x="914" y="776"/>
                  </a:lnTo>
                  <a:lnTo>
                    <a:pt x="900" y="784"/>
                  </a:lnTo>
                  <a:lnTo>
                    <a:pt x="881" y="787"/>
                  </a:lnTo>
                  <a:lnTo>
                    <a:pt x="847" y="784"/>
                  </a:lnTo>
                  <a:lnTo>
                    <a:pt x="802" y="772"/>
                  </a:lnTo>
                  <a:lnTo>
                    <a:pt x="802" y="772"/>
                  </a:lnTo>
                  <a:lnTo>
                    <a:pt x="757" y="761"/>
                  </a:lnTo>
                  <a:lnTo>
                    <a:pt x="720" y="757"/>
                  </a:lnTo>
                  <a:lnTo>
                    <a:pt x="690" y="757"/>
                  </a:lnTo>
                  <a:lnTo>
                    <a:pt x="667" y="761"/>
                  </a:lnTo>
                  <a:lnTo>
                    <a:pt x="656" y="769"/>
                  </a:lnTo>
                  <a:lnTo>
                    <a:pt x="656" y="772"/>
                  </a:lnTo>
                  <a:lnTo>
                    <a:pt x="656" y="776"/>
                  </a:lnTo>
                  <a:lnTo>
                    <a:pt x="660" y="787"/>
                  </a:lnTo>
                  <a:lnTo>
                    <a:pt x="675" y="799"/>
                  </a:lnTo>
                  <a:lnTo>
                    <a:pt x="682" y="802"/>
                  </a:lnTo>
                  <a:lnTo>
                    <a:pt x="682" y="802"/>
                  </a:lnTo>
                  <a:lnTo>
                    <a:pt x="682" y="814"/>
                  </a:lnTo>
                  <a:lnTo>
                    <a:pt x="678" y="836"/>
                  </a:lnTo>
                  <a:lnTo>
                    <a:pt x="675" y="851"/>
                  </a:lnTo>
                  <a:lnTo>
                    <a:pt x="667" y="862"/>
                  </a:lnTo>
                  <a:lnTo>
                    <a:pt x="656" y="870"/>
                  </a:lnTo>
                  <a:lnTo>
                    <a:pt x="641" y="873"/>
                  </a:lnTo>
                  <a:lnTo>
                    <a:pt x="641" y="873"/>
                  </a:lnTo>
                  <a:lnTo>
                    <a:pt x="641" y="881"/>
                  </a:lnTo>
                  <a:lnTo>
                    <a:pt x="637" y="896"/>
                  </a:lnTo>
                  <a:lnTo>
                    <a:pt x="634" y="903"/>
                  </a:lnTo>
                  <a:lnTo>
                    <a:pt x="626" y="911"/>
                  </a:lnTo>
                  <a:lnTo>
                    <a:pt x="619" y="918"/>
                  </a:lnTo>
                  <a:lnTo>
                    <a:pt x="604" y="918"/>
                  </a:lnTo>
                  <a:lnTo>
                    <a:pt x="604" y="918"/>
                  </a:lnTo>
                  <a:lnTo>
                    <a:pt x="566" y="922"/>
                  </a:lnTo>
                  <a:lnTo>
                    <a:pt x="529" y="922"/>
                  </a:lnTo>
                  <a:lnTo>
                    <a:pt x="514" y="926"/>
                  </a:lnTo>
                  <a:lnTo>
                    <a:pt x="502" y="933"/>
                  </a:lnTo>
                  <a:lnTo>
                    <a:pt x="499" y="937"/>
                  </a:lnTo>
                  <a:lnTo>
                    <a:pt x="502" y="941"/>
                  </a:lnTo>
                  <a:lnTo>
                    <a:pt x="510" y="948"/>
                  </a:lnTo>
                  <a:lnTo>
                    <a:pt x="510" y="948"/>
                  </a:lnTo>
                  <a:lnTo>
                    <a:pt x="510" y="952"/>
                  </a:lnTo>
                  <a:lnTo>
                    <a:pt x="514" y="960"/>
                  </a:lnTo>
                  <a:lnTo>
                    <a:pt x="525" y="963"/>
                  </a:lnTo>
                  <a:lnTo>
                    <a:pt x="544" y="967"/>
                  </a:lnTo>
                  <a:lnTo>
                    <a:pt x="544" y="967"/>
                  </a:lnTo>
                  <a:lnTo>
                    <a:pt x="551" y="971"/>
                  </a:lnTo>
                  <a:lnTo>
                    <a:pt x="559" y="975"/>
                  </a:lnTo>
                  <a:lnTo>
                    <a:pt x="562" y="978"/>
                  </a:lnTo>
                  <a:lnTo>
                    <a:pt x="562" y="982"/>
                  </a:lnTo>
                  <a:lnTo>
                    <a:pt x="562" y="990"/>
                  </a:lnTo>
                  <a:lnTo>
                    <a:pt x="559" y="993"/>
                  </a:lnTo>
                  <a:lnTo>
                    <a:pt x="559" y="993"/>
                  </a:lnTo>
                  <a:lnTo>
                    <a:pt x="566" y="997"/>
                  </a:lnTo>
                  <a:lnTo>
                    <a:pt x="581" y="1005"/>
                  </a:lnTo>
                  <a:lnTo>
                    <a:pt x="585" y="1008"/>
                  </a:lnTo>
                  <a:lnTo>
                    <a:pt x="585" y="1016"/>
                  </a:lnTo>
                  <a:lnTo>
                    <a:pt x="581" y="1023"/>
                  </a:lnTo>
                  <a:lnTo>
                    <a:pt x="566" y="1035"/>
                  </a:lnTo>
                  <a:lnTo>
                    <a:pt x="566" y="1035"/>
                  </a:lnTo>
                  <a:lnTo>
                    <a:pt x="547" y="1046"/>
                  </a:lnTo>
                  <a:lnTo>
                    <a:pt x="536" y="1065"/>
                  </a:lnTo>
                  <a:lnTo>
                    <a:pt x="529" y="1087"/>
                  </a:lnTo>
                  <a:lnTo>
                    <a:pt x="521" y="1110"/>
                  </a:lnTo>
                  <a:lnTo>
                    <a:pt x="517" y="1147"/>
                  </a:lnTo>
                  <a:lnTo>
                    <a:pt x="514" y="1162"/>
                  </a:lnTo>
                  <a:lnTo>
                    <a:pt x="514" y="1162"/>
                  </a:lnTo>
                  <a:lnTo>
                    <a:pt x="514" y="1166"/>
                  </a:lnTo>
                  <a:lnTo>
                    <a:pt x="510" y="1177"/>
                  </a:lnTo>
                  <a:lnTo>
                    <a:pt x="495" y="1184"/>
                  </a:lnTo>
                  <a:lnTo>
                    <a:pt x="472" y="1192"/>
                  </a:lnTo>
                  <a:lnTo>
                    <a:pt x="472" y="1192"/>
                  </a:lnTo>
                  <a:lnTo>
                    <a:pt x="461" y="1196"/>
                  </a:lnTo>
                  <a:lnTo>
                    <a:pt x="450" y="1203"/>
                  </a:lnTo>
                  <a:lnTo>
                    <a:pt x="442" y="1207"/>
                  </a:lnTo>
                  <a:lnTo>
                    <a:pt x="435" y="1218"/>
                  </a:lnTo>
                  <a:lnTo>
                    <a:pt x="431" y="1226"/>
                  </a:lnTo>
                  <a:lnTo>
                    <a:pt x="435" y="1237"/>
                  </a:lnTo>
                  <a:lnTo>
                    <a:pt x="435" y="1252"/>
                  </a:lnTo>
                  <a:lnTo>
                    <a:pt x="442" y="1267"/>
                  </a:lnTo>
                  <a:lnTo>
                    <a:pt x="442" y="1267"/>
                  </a:lnTo>
                  <a:lnTo>
                    <a:pt x="450" y="1282"/>
                  </a:lnTo>
                  <a:lnTo>
                    <a:pt x="450" y="1293"/>
                  </a:lnTo>
                  <a:lnTo>
                    <a:pt x="450" y="1304"/>
                  </a:lnTo>
                  <a:lnTo>
                    <a:pt x="442" y="1316"/>
                  </a:lnTo>
                  <a:lnTo>
                    <a:pt x="431" y="1327"/>
                  </a:lnTo>
                  <a:lnTo>
                    <a:pt x="420" y="1338"/>
                  </a:lnTo>
                  <a:lnTo>
                    <a:pt x="420" y="1338"/>
                  </a:lnTo>
                  <a:lnTo>
                    <a:pt x="416" y="1349"/>
                  </a:lnTo>
                  <a:lnTo>
                    <a:pt x="413" y="1376"/>
                  </a:lnTo>
                  <a:lnTo>
                    <a:pt x="398" y="1409"/>
                  </a:lnTo>
                  <a:lnTo>
                    <a:pt x="390" y="1424"/>
                  </a:lnTo>
                  <a:lnTo>
                    <a:pt x="379" y="1435"/>
                  </a:lnTo>
                  <a:lnTo>
                    <a:pt x="379" y="1435"/>
                  </a:lnTo>
                  <a:lnTo>
                    <a:pt x="379" y="1458"/>
                  </a:lnTo>
                  <a:lnTo>
                    <a:pt x="371" y="1514"/>
                  </a:lnTo>
                  <a:lnTo>
                    <a:pt x="364" y="1544"/>
                  </a:lnTo>
                  <a:lnTo>
                    <a:pt x="353" y="1570"/>
                  </a:lnTo>
                  <a:lnTo>
                    <a:pt x="345" y="1582"/>
                  </a:lnTo>
                  <a:lnTo>
                    <a:pt x="338" y="1589"/>
                  </a:lnTo>
                  <a:lnTo>
                    <a:pt x="326" y="1597"/>
                  </a:lnTo>
                  <a:lnTo>
                    <a:pt x="315" y="1600"/>
                  </a:lnTo>
                  <a:lnTo>
                    <a:pt x="315" y="1600"/>
                  </a:lnTo>
                  <a:lnTo>
                    <a:pt x="304" y="1615"/>
                  </a:lnTo>
                  <a:lnTo>
                    <a:pt x="289" y="1645"/>
                  </a:lnTo>
                  <a:lnTo>
                    <a:pt x="289" y="1645"/>
                  </a:lnTo>
                  <a:lnTo>
                    <a:pt x="281" y="1660"/>
                  </a:lnTo>
                  <a:lnTo>
                    <a:pt x="270" y="1675"/>
                  </a:lnTo>
                  <a:lnTo>
                    <a:pt x="255" y="1683"/>
                  </a:lnTo>
                  <a:lnTo>
                    <a:pt x="229" y="1687"/>
                  </a:lnTo>
                  <a:lnTo>
                    <a:pt x="229" y="1687"/>
                  </a:lnTo>
                  <a:lnTo>
                    <a:pt x="214" y="1690"/>
                  </a:lnTo>
                  <a:lnTo>
                    <a:pt x="206" y="1694"/>
                  </a:lnTo>
                  <a:lnTo>
                    <a:pt x="199" y="1701"/>
                  </a:lnTo>
                  <a:lnTo>
                    <a:pt x="195" y="1713"/>
                  </a:lnTo>
                  <a:lnTo>
                    <a:pt x="195" y="1735"/>
                  </a:lnTo>
                  <a:lnTo>
                    <a:pt x="195" y="1754"/>
                  </a:lnTo>
                  <a:lnTo>
                    <a:pt x="195" y="1754"/>
                  </a:lnTo>
                  <a:lnTo>
                    <a:pt x="195" y="1758"/>
                  </a:lnTo>
                  <a:lnTo>
                    <a:pt x="188" y="1761"/>
                  </a:lnTo>
                  <a:lnTo>
                    <a:pt x="177" y="1765"/>
                  </a:lnTo>
                  <a:lnTo>
                    <a:pt x="169" y="1765"/>
                  </a:lnTo>
                  <a:lnTo>
                    <a:pt x="165" y="1769"/>
                  </a:lnTo>
                  <a:lnTo>
                    <a:pt x="162" y="1776"/>
                  </a:lnTo>
                  <a:lnTo>
                    <a:pt x="162" y="1791"/>
                  </a:lnTo>
                  <a:lnTo>
                    <a:pt x="162" y="1791"/>
                  </a:lnTo>
                  <a:lnTo>
                    <a:pt x="165" y="1821"/>
                  </a:lnTo>
                  <a:lnTo>
                    <a:pt x="162" y="1848"/>
                  </a:lnTo>
                  <a:lnTo>
                    <a:pt x="154" y="1870"/>
                  </a:lnTo>
                  <a:lnTo>
                    <a:pt x="143" y="1889"/>
                  </a:lnTo>
                  <a:lnTo>
                    <a:pt x="143" y="1889"/>
                  </a:lnTo>
                  <a:lnTo>
                    <a:pt x="143" y="1900"/>
                  </a:lnTo>
                  <a:lnTo>
                    <a:pt x="147" y="1915"/>
                  </a:lnTo>
                  <a:lnTo>
                    <a:pt x="158" y="1926"/>
                  </a:lnTo>
                  <a:lnTo>
                    <a:pt x="169" y="1938"/>
                  </a:lnTo>
                  <a:lnTo>
                    <a:pt x="195" y="1960"/>
                  </a:lnTo>
                  <a:lnTo>
                    <a:pt x="210" y="1971"/>
                  </a:lnTo>
                  <a:lnTo>
                    <a:pt x="210" y="1971"/>
                  </a:lnTo>
                  <a:lnTo>
                    <a:pt x="218" y="1990"/>
                  </a:lnTo>
                  <a:lnTo>
                    <a:pt x="225" y="2005"/>
                  </a:lnTo>
                  <a:lnTo>
                    <a:pt x="229" y="2024"/>
                  </a:lnTo>
                  <a:lnTo>
                    <a:pt x="229" y="2024"/>
                  </a:lnTo>
                  <a:lnTo>
                    <a:pt x="229" y="2031"/>
                  </a:lnTo>
                  <a:lnTo>
                    <a:pt x="236" y="2039"/>
                  </a:lnTo>
                  <a:lnTo>
                    <a:pt x="259" y="2054"/>
                  </a:lnTo>
                  <a:lnTo>
                    <a:pt x="289" y="2065"/>
                  </a:lnTo>
                  <a:lnTo>
                    <a:pt x="289" y="2065"/>
                  </a:lnTo>
                  <a:lnTo>
                    <a:pt x="289" y="2065"/>
                  </a:lnTo>
                  <a:lnTo>
                    <a:pt x="289" y="2072"/>
                  </a:lnTo>
                  <a:lnTo>
                    <a:pt x="285" y="2084"/>
                  </a:lnTo>
                  <a:lnTo>
                    <a:pt x="270" y="2106"/>
                  </a:lnTo>
                  <a:lnTo>
                    <a:pt x="270" y="2106"/>
                  </a:lnTo>
                  <a:lnTo>
                    <a:pt x="278" y="2110"/>
                  </a:lnTo>
                  <a:lnTo>
                    <a:pt x="289" y="2121"/>
                  </a:lnTo>
                  <a:lnTo>
                    <a:pt x="293" y="2129"/>
                  </a:lnTo>
                  <a:lnTo>
                    <a:pt x="296" y="2140"/>
                  </a:lnTo>
                  <a:lnTo>
                    <a:pt x="293" y="2155"/>
                  </a:lnTo>
                  <a:lnTo>
                    <a:pt x="285" y="2174"/>
                  </a:lnTo>
                  <a:lnTo>
                    <a:pt x="285" y="2174"/>
                  </a:lnTo>
                  <a:lnTo>
                    <a:pt x="293" y="2177"/>
                  </a:lnTo>
                  <a:lnTo>
                    <a:pt x="300" y="2185"/>
                  </a:lnTo>
                  <a:lnTo>
                    <a:pt x="304" y="2196"/>
                  </a:lnTo>
                  <a:lnTo>
                    <a:pt x="304" y="2211"/>
                  </a:lnTo>
                  <a:lnTo>
                    <a:pt x="300" y="2226"/>
                  </a:lnTo>
                  <a:lnTo>
                    <a:pt x="289" y="2245"/>
                  </a:lnTo>
                  <a:lnTo>
                    <a:pt x="266" y="2267"/>
                  </a:lnTo>
                  <a:lnTo>
                    <a:pt x="266" y="2267"/>
                  </a:lnTo>
                  <a:lnTo>
                    <a:pt x="251" y="2271"/>
                  </a:lnTo>
                  <a:lnTo>
                    <a:pt x="244" y="2282"/>
                  </a:lnTo>
                  <a:lnTo>
                    <a:pt x="233" y="2290"/>
                  </a:lnTo>
                  <a:lnTo>
                    <a:pt x="225" y="2305"/>
                  </a:lnTo>
                  <a:lnTo>
                    <a:pt x="221" y="2320"/>
                  </a:lnTo>
                  <a:lnTo>
                    <a:pt x="229" y="2335"/>
                  </a:lnTo>
                  <a:lnTo>
                    <a:pt x="248" y="2353"/>
                  </a:lnTo>
                  <a:lnTo>
                    <a:pt x="248" y="2353"/>
                  </a:lnTo>
                  <a:lnTo>
                    <a:pt x="251" y="2361"/>
                  </a:lnTo>
                  <a:lnTo>
                    <a:pt x="251" y="2372"/>
                  </a:lnTo>
                  <a:lnTo>
                    <a:pt x="236" y="2398"/>
                  </a:lnTo>
                  <a:lnTo>
                    <a:pt x="218" y="2432"/>
                  </a:lnTo>
                  <a:lnTo>
                    <a:pt x="188" y="2473"/>
                  </a:lnTo>
                  <a:lnTo>
                    <a:pt x="132" y="2541"/>
                  </a:lnTo>
                  <a:lnTo>
                    <a:pt x="105" y="2571"/>
                  </a:lnTo>
                  <a:lnTo>
                    <a:pt x="105" y="2571"/>
                  </a:lnTo>
                  <a:lnTo>
                    <a:pt x="98" y="2574"/>
                  </a:lnTo>
                  <a:lnTo>
                    <a:pt x="87" y="2589"/>
                  </a:lnTo>
                  <a:lnTo>
                    <a:pt x="83" y="2601"/>
                  </a:lnTo>
                  <a:lnTo>
                    <a:pt x="83" y="2608"/>
                  </a:lnTo>
                  <a:lnTo>
                    <a:pt x="90" y="2616"/>
                  </a:lnTo>
                  <a:lnTo>
                    <a:pt x="102" y="2627"/>
                  </a:lnTo>
                  <a:lnTo>
                    <a:pt x="102" y="2627"/>
                  </a:lnTo>
                  <a:lnTo>
                    <a:pt x="102" y="2634"/>
                  </a:lnTo>
                  <a:lnTo>
                    <a:pt x="94" y="2646"/>
                  </a:lnTo>
                  <a:lnTo>
                    <a:pt x="83" y="2657"/>
                  </a:lnTo>
                  <a:lnTo>
                    <a:pt x="83" y="2657"/>
                  </a:lnTo>
                  <a:lnTo>
                    <a:pt x="90" y="2664"/>
                  </a:lnTo>
                  <a:lnTo>
                    <a:pt x="105" y="2687"/>
                  </a:lnTo>
                  <a:lnTo>
                    <a:pt x="109" y="2698"/>
                  </a:lnTo>
                  <a:lnTo>
                    <a:pt x="105" y="2713"/>
                  </a:lnTo>
                  <a:lnTo>
                    <a:pt x="102" y="2728"/>
                  </a:lnTo>
                  <a:lnTo>
                    <a:pt x="87" y="2739"/>
                  </a:lnTo>
                  <a:lnTo>
                    <a:pt x="87" y="2739"/>
                  </a:lnTo>
                  <a:lnTo>
                    <a:pt x="79" y="2743"/>
                  </a:lnTo>
                  <a:lnTo>
                    <a:pt x="75" y="2754"/>
                  </a:lnTo>
                  <a:lnTo>
                    <a:pt x="79" y="2758"/>
                  </a:lnTo>
                  <a:lnTo>
                    <a:pt x="83" y="2766"/>
                  </a:lnTo>
                  <a:lnTo>
                    <a:pt x="98" y="2773"/>
                  </a:lnTo>
                  <a:lnTo>
                    <a:pt x="117" y="2781"/>
                  </a:lnTo>
                  <a:lnTo>
                    <a:pt x="117" y="2781"/>
                  </a:lnTo>
                  <a:lnTo>
                    <a:pt x="117" y="2781"/>
                  </a:lnTo>
                  <a:lnTo>
                    <a:pt x="113" y="2788"/>
                  </a:lnTo>
                  <a:lnTo>
                    <a:pt x="105" y="2799"/>
                  </a:lnTo>
                  <a:lnTo>
                    <a:pt x="87" y="2814"/>
                  </a:lnTo>
                  <a:lnTo>
                    <a:pt x="87" y="2814"/>
                  </a:lnTo>
                  <a:lnTo>
                    <a:pt x="87" y="2814"/>
                  </a:lnTo>
                  <a:lnTo>
                    <a:pt x="83" y="2822"/>
                  </a:lnTo>
                  <a:lnTo>
                    <a:pt x="87" y="2829"/>
                  </a:lnTo>
                  <a:lnTo>
                    <a:pt x="90" y="2833"/>
                  </a:lnTo>
                  <a:lnTo>
                    <a:pt x="113" y="2848"/>
                  </a:lnTo>
                  <a:lnTo>
                    <a:pt x="113" y="2848"/>
                  </a:lnTo>
                  <a:lnTo>
                    <a:pt x="124" y="2855"/>
                  </a:lnTo>
                  <a:lnTo>
                    <a:pt x="128" y="2859"/>
                  </a:lnTo>
                  <a:lnTo>
                    <a:pt x="139" y="2878"/>
                  </a:lnTo>
                  <a:lnTo>
                    <a:pt x="143" y="2897"/>
                  </a:lnTo>
                  <a:lnTo>
                    <a:pt x="143" y="2915"/>
                  </a:lnTo>
                  <a:lnTo>
                    <a:pt x="139" y="2953"/>
                  </a:lnTo>
                  <a:lnTo>
                    <a:pt x="135" y="2968"/>
                  </a:lnTo>
                  <a:lnTo>
                    <a:pt x="128" y="3024"/>
                  </a:lnTo>
                  <a:lnTo>
                    <a:pt x="117" y="3065"/>
                  </a:lnTo>
                  <a:lnTo>
                    <a:pt x="124" y="3125"/>
                  </a:lnTo>
                  <a:lnTo>
                    <a:pt x="117" y="3245"/>
                  </a:lnTo>
                  <a:lnTo>
                    <a:pt x="117" y="3245"/>
                  </a:lnTo>
                  <a:lnTo>
                    <a:pt x="124" y="3253"/>
                  </a:lnTo>
                  <a:lnTo>
                    <a:pt x="132" y="3271"/>
                  </a:lnTo>
                  <a:lnTo>
                    <a:pt x="135" y="3286"/>
                  </a:lnTo>
                  <a:lnTo>
                    <a:pt x="139" y="3301"/>
                  </a:lnTo>
                  <a:lnTo>
                    <a:pt x="139" y="3316"/>
                  </a:lnTo>
                  <a:lnTo>
                    <a:pt x="132" y="3335"/>
                  </a:lnTo>
                  <a:lnTo>
                    <a:pt x="132" y="3335"/>
                  </a:lnTo>
                  <a:lnTo>
                    <a:pt x="147" y="3354"/>
                  </a:lnTo>
                  <a:lnTo>
                    <a:pt x="154" y="3369"/>
                  </a:lnTo>
                  <a:lnTo>
                    <a:pt x="162" y="3376"/>
                  </a:lnTo>
                  <a:lnTo>
                    <a:pt x="162" y="3376"/>
                  </a:lnTo>
                  <a:lnTo>
                    <a:pt x="165" y="3384"/>
                  </a:lnTo>
                  <a:lnTo>
                    <a:pt x="169" y="3395"/>
                  </a:lnTo>
                  <a:lnTo>
                    <a:pt x="173" y="3436"/>
                  </a:lnTo>
                  <a:lnTo>
                    <a:pt x="173" y="3489"/>
                  </a:lnTo>
                  <a:lnTo>
                    <a:pt x="184" y="3530"/>
                  </a:lnTo>
                  <a:lnTo>
                    <a:pt x="184" y="3530"/>
                  </a:lnTo>
                  <a:lnTo>
                    <a:pt x="184" y="3545"/>
                  </a:lnTo>
                  <a:lnTo>
                    <a:pt x="177" y="3579"/>
                  </a:lnTo>
                  <a:lnTo>
                    <a:pt x="177" y="3579"/>
                  </a:lnTo>
                  <a:lnTo>
                    <a:pt x="143" y="3661"/>
                  </a:lnTo>
                  <a:lnTo>
                    <a:pt x="117" y="3721"/>
                  </a:lnTo>
                  <a:lnTo>
                    <a:pt x="117" y="3721"/>
                  </a:lnTo>
                  <a:lnTo>
                    <a:pt x="102" y="3743"/>
                  </a:lnTo>
                  <a:lnTo>
                    <a:pt x="87" y="3766"/>
                  </a:lnTo>
                  <a:lnTo>
                    <a:pt x="68" y="3777"/>
                  </a:lnTo>
                  <a:lnTo>
                    <a:pt x="68" y="3777"/>
                  </a:lnTo>
                  <a:lnTo>
                    <a:pt x="60" y="3785"/>
                  </a:lnTo>
                  <a:lnTo>
                    <a:pt x="57" y="3800"/>
                  </a:lnTo>
                  <a:lnTo>
                    <a:pt x="53" y="3830"/>
                  </a:lnTo>
                  <a:lnTo>
                    <a:pt x="53" y="3867"/>
                  </a:lnTo>
                  <a:lnTo>
                    <a:pt x="49" y="3931"/>
                  </a:lnTo>
                  <a:lnTo>
                    <a:pt x="49" y="3931"/>
                  </a:lnTo>
                  <a:lnTo>
                    <a:pt x="42" y="3965"/>
                  </a:lnTo>
                  <a:lnTo>
                    <a:pt x="30" y="3995"/>
                  </a:lnTo>
                  <a:lnTo>
                    <a:pt x="19" y="4024"/>
                  </a:lnTo>
                  <a:lnTo>
                    <a:pt x="15" y="4137"/>
                  </a:lnTo>
                  <a:lnTo>
                    <a:pt x="15" y="4137"/>
                  </a:lnTo>
                  <a:lnTo>
                    <a:pt x="8" y="4152"/>
                  </a:lnTo>
                  <a:lnTo>
                    <a:pt x="4" y="4167"/>
                  </a:lnTo>
                  <a:lnTo>
                    <a:pt x="0" y="4186"/>
                  </a:lnTo>
                  <a:lnTo>
                    <a:pt x="4" y="4204"/>
                  </a:lnTo>
                  <a:lnTo>
                    <a:pt x="8" y="4212"/>
                  </a:lnTo>
                  <a:lnTo>
                    <a:pt x="12" y="4216"/>
                  </a:lnTo>
                  <a:lnTo>
                    <a:pt x="23" y="4223"/>
                  </a:lnTo>
                  <a:lnTo>
                    <a:pt x="34" y="4227"/>
                  </a:lnTo>
                  <a:lnTo>
                    <a:pt x="49" y="4227"/>
                  </a:lnTo>
                  <a:lnTo>
                    <a:pt x="68" y="4227"/>
                  </a:lnTo>
                  <a:lnTo>
                    <a:pt x="68" y="4227"/>
                  </a:lnTo>
                  <a:lnTo>
                    <a:pt x="98" y="4231"/>
                  </a:lnTo>
                  <a:lnTo>
                    <a:pt x="120" y="4238"/>
                  </a:lnTo>
                  <a:lnTo>
                    <a:pt x="135" y="4246"/>
                  </a:lnTo>
                  <a:lnTo>
                    <a:pt x="135" y="4246"/>
                  </a:lnTo>
                  <a:lnTo>
                    <a:pt x="150" y="4246"/>
                  </a:lnTo>
                  <a:lnTo>
                    <a:pt x="173" y="4242"/>
                  </a:lnTo>
                  <a:lnTo>
                    <a:pt x="206" y="4238"/>
                  </a:lnTo>
                  <a:lnTo>
                    <a:pt x="240" y="4227"/>
                  </a:lnTo>
                  <a:lnTo>
                    <a:pt x="281" y="4212"/>
                  </a:lnTo>
                  <a:lnTo>
                    <a:pt x="315" y="4197"/>
                  </a:lnTo>
                  <a:lnTo>
                    <a:pt x="345" y="4174"/>
                  </a:lnTo>
                  <a:lnTo>
                    <a:pt x="356" y="4163"/>
                  </a:lnTo>
                  <a:lnTo>
                    <a:pt x="368" y="4152"/>
                  </a:lnTo>
                  <a:lnTo>
                    <a:pt x="383" y="4148"/>
                  </a:lnTo>
                  <a:lnTo>
                    <a:pt x="431" y="4152"/>
                  </a:lnTo>
                  <a:lnTo>
                    <a:pt x="442" y="4144"/>
                  </a:lnTo>
                  <a:lnTo>
                    <a:pt x="487" y="4107"/>
                  </a:lnTo>
                  <a:lnTo>
                    <a:pt x="487" y="4107"/>
                  </a:lnTo>
                  <a:lnTo>
                    <a:pt x="487" y="4103"/>
                  </a:lnTo>
                  <a:lnTo>
                    <a:pt x="495" y="4099"/>
                  </a:lnTo>
                  <a:lnTo>
                    <a:pt x="510" y="4099"/>
                  </a:lnTo>
                  <a:lnTo>
                    <a:pt x="529" y="4107"/>
                  </a:lnTo>
                  <a:lnTo>
                    <a:pt x="555" y="4088"/>
                  </a:lnTo>
                  <a:lnTo>
                    <a:pt x="634" y="4084"/>
                  </a:lnTo>
                  <a:lnTo>
                    <a:pt x="634" y="4084"/>
                  </a:lnTo>
                  <a:lnTo>
                    <a:pt x="652" y="4084"/>
                  </a:lnTo>
                  <a:lnTo>
                    <a:pt x="671" y="4084"/>
                  </a:lnTo>
                  <a:lnTo>
                    <a:pt x="693" y="4081"/>
                  </a:lnTo>
                  <a:lnTo>
                    <a:pt x="720" y="4073"/>
                  </a:lnTo>
                  <a:lnTo>
                    <a:pt x="742" y="4058"/>
                  </a:lnTo>
                  <a:lnTo>
                    <a:pt x="761" y="4039"/>
                  </a:lnTo>
                  <a:lnTo>
                    <a:pt x="768" y="4028"/>
                  </a:lnTo>
                  <a:lnTo>
                    <a:pt x="772" y="4013"/>
                  </a:lnTo>
                  <a:lnTo>
                    <a:pt x="772" y="4013"/>
                  </a:lnTo>
                  <a:lnTo>
                    <a:pt x="787" y="3987"/>
                  </a:lnTo>
                  <a:lnTo>
                    <a:pt x="806" y="3961"/>
                  </a:lnTo>
                  <a:lnTo>
                    <a:pt x="828" y="3942"/>
                  </a:lnTo>
                  <a:lnTo>
                    <a:pt x="855" y="3927"/>
                  </a:lnTo>
                  <a:lnTo>
                    <a:pt x="881" y="3920"/>
                  </a:lnTo>
                  <a:lnTo>
                    <a:pt x="911" y="3912"/>
                  </a:lnTo>
                  <a:lnTo>
                    <a:pt x="937" y="3908"/>
                  </a:lnTo>
                  <a:lnTo>
                    <a:pt x="963" y="3908"/>
                  </a:lnTo>
                  <a:lnTo>
                    <a:pt x="986" y="3897"/>
                  </a:lnTo>
                  <a:lnTo>
                    <a:pt x="986" y="3777"/>
                  </a:lnTo>
                  <a:lnTo>
                    <a:pt x="986" y="3777"/>
                  </a:lnTo>
                  <a:lnTo>
                    <a:pt x="982" y="3773"/>
                  </a:lnTo>
                  <a:lnTo>
                    <a:pt x="986" y="3766"/>
                  </a:lnTo>
                  <a:lnTo>
                    <a:pt x="986" y="3762"/>
                  </a:lnTo>
                  <a:lnTo>
                    <a:pt x="993" y="3758"/>
                  </a:lnTo>
                  <a:lnTo>
                    <a:pt x="1004" y="3758"/>
                  </a:lnTo>
                  <a:lnTo>
                    <a:pt x="1019" y="3766"/>
                  </a:lnTo>
                  <a:lnTo>
                    <a:pt x="1038" y="3777"/>
                  </a:lnTo>
                  <a:lnTo>
                    <a:pt x="1038" y="3777"/>
                  </a:lnTo>
                  <a:lnTo>
                    <a:pt x="1057" y="3788"/>
                  </a:lnTo>
                  <a:lnTo>
                    <a:pt x="1072" y="3792"/>
                  </a:lnTo>
                  <a:lnTo>
                    <a:pt x="1083" y="3792"/>
                  </a:lnTo>
                  <a:lnTo>
                    <a:pt x="1094" y="3792"/>
                  </a:lnTo>
                  <a:lnTo>
                    <a:pt x="1094" y="3792"/>
                  </a:lnTo>
                  <a:lnTo>
                    <a:pt x="1109" y="3788"/>
                  </a:lnTo>
                  <a:lnTo>
                    <a:pt x="1121" y="3788"/>
                  </a:lnTo>
                  <a:lnTo>
                    <a:pt x="1124" y="3796"/>
                  </a:lnTo>
                  <a:lnTo>
                    <a:pt x="1128" y="3796"/>
                  </a:lnTo>
                  <a:lnTo>
                    <a:pt x="1158" y="3803"/>
                  </a:lnTo>
                  <a:lnTo>
                    <a:pt x="1210" y="3800"/>
                  </a:lnTo>
                  <a:lnTo>
                    <a:pt x="1240" y="3800"/>
                  </a:lnTo>
                  <a:lnTo>
                    <a:pt x="1263" y="3800"/>
                  </a:lnTo>
                  <a:lnTo>
                    <a:pt x="1278" y="3800"/>
                  </a:lnTo>
                  <a:lnTo>
                    <a:pt x="1297" y="3792"/>
                  </a:lnTo>
                  <a:lnTo>
                    <a:pt x="1297" y="3792"/>
                  </a:lnTo>
                  <a:lnTo>
                    <a:pt x="1300" y="3785"/>
                  </a:lnTo>
                  <a:lnTo>
                    <a:pt x="1315" y="3777"/>
                  </a:lnTo>
                  <a:lnTo>
                    <a:pt x="1323" y="3773"/>
                  </a:lnTo>
                  <a:lnTo>
                    <a:pt x="1330" y="3777"/>
                  </a:lnTo>
                  <a:lnTo>
                    <a:pt x="1342" y="3785"/>
                  </a:lnTo>
                  <a:lnTo>
                    <a:pt x="1353" y="3800"/>
                  </a:lnTo>
                  <a:lnTo>
                    <a:pt x="1353" y="3800"/>
                  </a:lnTo>
                  <a:lnTo>
                    <a:pt x="1357" y="3803"/>
                  </a:lnTo>
                  <a:lnTo>
                    <a:pt x="1364" y="3807"/>
                  </a:lnTo>
                  <a:lnTo>
                    <a:pt x="1371" y="3807"/>
                  </a:lnTo>
                  <a:lnTo>
                    <a:pt x="1379" y="3807"/>
                  </a:lnTo>
                  <a:lnTo>
                    <a:pt x="1390" y="3800"/>
                  </a:lnTo>
                  <a:lnTo>
                    <a:pt x="1398" y="3788"/>
                  </a:lnTo>
                  <a:lnTo>
                    <a:pt x="1398" y="3788"/>
                  </a:lnTo>
                  <a:lnTo>
                    <a:pt x="1416" y="3785"/>
                  </a:lnTo>
                  <a:lnTo>
                    <a:pt x="1439" y="3781"/>
                  </a:lnTo>
                  <a:lnTo>
                    <a:pt x="1458" y="3781"/>
                  </a:lnTo>
                  <a:lnTo>
                    <a:pt x="1458" y="3781"/>
                  </a:lnTo>
                  <a:lnTo>
                    <a:pt x="1469" y="3781"/>
                  </a:lnTo>
                  <a:lnTo>
                    <a:pt x="1476" y="3777"/>
                  </a:lnTo>
                  <a:lnTo>
                    <a:pt x="1495" y="3766"/>
                  </a:lnTo>
                  <a:lnTo>
                    <a:pt x="1506" y="3751"/>
                  </a:lnTo>
                  <a:lnTo>
                    <a:pt x="1518" y="3732"/>
                  </a:lnTo>
                  <a:lnTo>
                    <a:pt x="1518" y="3732"/>
                  </a:lnTo>
                  <a:lnTo>
                    <a:pt x="1521" y="3725"/>
                  </a:lnTo>
                  <a:lnTo>
                    <a:pt x="1529" y="3721"/>
                  </a:lnTo>
                  <a:lnTo>
                    <a:pt x="1540" y="3717"/>
                  </a:lnTo>
                  <a:lnTo>
                    <a:pt x="1551" y="3721"/>
                  </a:lnTo>
                  <a:lnTo>
                    <a:pt x="1559" y="3732"/>
                  </a:lnTo>
                  <a:lnTo>
                    <a:pt x="1559" y="3732"/>
                  </a:lnTo>
                  <a:lnTo>
                    <a:pt x="1563" y="3736"/>
                  </a:lnTo>
                  <a:lnTo>
                    <a:pt x="1570" y="3736"/>
                  </a:lnTo>
                  <a:lnTo>
                    <a:pt x="1574" y="3736"/>
                  </a:lnTo>
                  <a:lnTo>
                    <a:pt x="1581" y="3728"/>
                  </a:lnTo>
                  <a:lnTo>
                    <a:pt x="1585" y="3721"/>
                  </a:lnTo>
                  <a:lnTo>
                    <a:pt x="1589" y="3706"/>
                  </a:lnTo>
                  <a:lnTo>
                    <a:pt x="1593" y="3687"/>
                  </a:lnTo>
                  <a:lnTo>
                    <a:pt x="1593" y="3665"/>
                  </a:lnTo>
                  <a:lnTo>
                    <a:pt x="1593" y="3665"/>
                  </a:lnTo>
                  <a:lnTo>
                    <a:pt x="1596" y="3661"/>
                  </a:lnTo>
                  <a:lnTo>
                    <a:pt x="1600" y="3654"/>
                  </a:lnTo>
                  <a:lnTo>
                    <a:pt x="1619" y="3650"/>
                  </a:lnTo>
                  <a:lnTo>
                    <a:pt x="1630" y="3654"/>
                  </a:lnTo>
                  <a:lnTo>
                    <a:pt x="1645" y="3657"/>
                  </a:lnTo>
                  <a:lnTo>
                    <a:pt x="1645" y="3657"/>
                  </a:lnTo>
                  <a:lnTo>
                    <a:pt x="1652" y="3661"/>
                  </a:lnTo>
                  <a:lnTo>
                    <a:pt x="1667" y="3661"/>
                  </a:lnTo>
                  <a:lnTo>
                    <a:pt x="1671" y="3661"/>
                  </a:lnTo>
                  <a:lnTo>
                    <a:pt x="1679" y="3654"/>
                  </a:lnTo>
                  <a:lnTo>
                    <a:pt x="1679" y="3642"/>
                  </a:lnTo>
                  <a:lnTo>
                    <a:pt x="1679" y="3624"/>
                  </a:lnTo>
                  <a:lnTo>
                    <a:pt x="1709" y="3631"/>
                  </a:lnTo>
                  <a:lnTo>
                    <a:pt x="1720" y="3609"/>
                  </a:lnTo>
                  <a:lnTo>
                    <a:pt x="1720" y="3609"/>
                  </a:lnTo>
                  <a:lnTo>
                    <a:pt x="1727" y="3609"/>
                  </a:lnTo>
                  <a:lnTo>
                    <a:pt x="1739" y="3612"/>
                  </a:lnTo>
                  <a:lnTo>
                    <a:pt x="1746" y="3609"/>
                  </a:lnTo>
                  <a:lnTo>
                    <a:pt x="1761" y="3605"/>
                  </a:lnTo>
                  <a:lnTo>
                    <a:pt x="1772" y="3597"/>
                  </a:lnTo>
                  <a:lnTo>
                    <a:pt x="1784" y="3582"/>
                  </a:lnTo>
                  <a:lnTo>
                    <a:pt x="1799" y="3564"/>
                  </a:lnTo>
                  <a:lnTo>
                    <a:pt x="1806" y="3507"/>
                  </a:lnTo>
                  <a:lnTo>
                    <a:pt x="1843" y="3511"/>
                  </a:lnTo>
                  <a:lnTo>
                    <a:pt x="1840" y="3481"/>
                  </a:lnTo>
                  <a:lnTo>
                    <a:pt x="1829" y="3388"/>
                  </a:lnTo>
                  <a:lnTo>
                    <a:pt x="1862" y="3369"/>
                  </a:lnTo>
                  <a:lnTo>
                    <a:pt x="1858" y="3350"/>
                  </a:lnTo>
                  <a:lnTo>
                    <a:pt x="1855" y="3335"/>
                  </a:lnTo>
                  <a:lnTo>
                    <a:pt x="1866" y="3309"/>
                  </a:lnTo>
                  <a:lnTo>
                    <a:pt x="1855" y="3275"/>
                  </a:lnTo>
                  <a:lnTo>
                    <a:pt x="1862" y="3268"/>
                  </a:lnTo>
                  <a:lnTo>
                    <a:pt x="1881" y="3268"/>
                  </a:lnTo>
                  <a:lnTo>
                    <a:pt x="1881" y="3241"/>
                  </a:lnTo>
                  <a:lnTo>
                    <a:pt x="1870" y="3226"/>
                  </a:lnTo>
                  <a:lnTo>
                    <a:pt x="1870" y="3215"/>
                  </a:lnTo>
                  <a:lnTo>
                    <a:pt x="1870" y="3215"/>
                  </a:lnTo>
                  <a:lnTo>
                    <a:pt x="1873" y="3189"/>
                  </a:lnTo>
                  <a:lnTo>
                    <a:pt x="1870" y="3166"/>
                  </a:lnTo>
                  <a:lnTo>
                    <a:pt x="1866" y="3155"/>
                  </a:lnTo>
                  <a:lnTo>
                    <a:pt x="1862" y="3148"/>
                  </a:lnTo>
                  <a:lnTo>
                    <a:pt x="1866" y="3133"/>
                  </a:lnTo>
                  <a:lnTo>
                    <a:pt x="1881" y="3129"/>
                  </a:lnTo>
                  <a:lnTo>
                    <a:pt x="1881" y="3065"/>
                  </a:lnTo>
                  <a:lnTo>
                    <a:pt x="1888" y="3043"/>
                  </a:lnTo>
                  <a:lnTo>
                    <a:pt x="1888" y="3043"/>
                  </a:lnTo>
                  <a:lnTo>
                    <a:pt x="1892" y="3035"/>
                  </a:lnTo>
                  <a:lnTo>
                    <a:pt x="1896" y="3020"/>
                  </a:lnTo>
                  <a:lnTo>
                    <a:pt x="1892" y="3009"/>
                  </a:lnTo>
                  <a:lnTo>
                    <a:pt x="1888" y="2994"/>
                  </a:lnTo>
                  <a:lnTo>
                    <a:pt x="1877" y="2983"/>
                  </a:lnTo>
                  <a:lnTo>
                    <a:pt x="1858" y="2968"/>
                  </a:lnTo>
                  <a:lnTo>
                    <a:pt x="1858" y="2968"/>
                  </a:lnTo>
                  <a:lnTo>
                    <a:pt x="1825" y="2942"/>
                  </a:lnTo>
                  <a:lnTo>
                    <a:pt x="1814" y="2934"/>
                  </a:lnTo>
                  <a:lnTo>
                    <a:pt x="1806" y="2923"/>
                  </a:lnTo>
                  <a:lnTo>
                    <a:pt x="1806" y="2915"/>
                  </a:lnTo>
                  <a:lnTo>
                    <a:pt x="1806" y="2904"/>
                  </a:lnTo>
                  <a:lnTo>
                    <a:pt x="1814" y="2874"/>
                  </a:lnTo>
                  <a:lnTo>
                    <a:pt x="1814" y="2863"/>
                  </a:lnTo>
                  <a:lnTo>
                    <a:pt x="1754" y="2799"/>
                  </a:lnTo>
                  <a:lnTo>
                    <a:pt x="1769" y="2788"/>
                  </a:lnTo>
                  <a:lnTo>
                    <a:pt x="1769" y="2777"/>
                  </a:lnTo>
                  <a:lnTo>
                    <a:pt x="1757" y="2762"/>
                  </a:lnTo>
                  <a:lnTo>
                    <a:pt x="1765" y="2747"/>
                  </a:lnTo>
                  <a:lnTo>
                    <a:pt x="1776" y="2743"/>
                  </a:lnTo>
                  <a:lnTo>
                    <a:pt x="1776" y="2743"/>
                  </a:lnTo>
                  <a:lnTo>
                    <a:pt x="1787" y="2747"/>
                  </a:lnTo>
                  <a:lnTo>
                    <a:pt x="1799" y="2747"/>
                  </a:lnTo>
                  <a:lnTo>
                    <a:pt x="1814" y="2747"/>
                  </a:lnTo>
                  <a:lnTo>
                    <a:pt x="1829" y="2739"/>
                  </a:lnTo>
                  <a:lnTo>
                    <a:pt x="1840" y="2724"/>
                  </a:lnTo>
                  <a:lnTo>
                    <a:pt x="1851" y="2706"/>
                  </a:lnTo>
                  <a:lnTo>
                    <a:pt x="1858" y="2676"/>
                  </a:lnTo>
                  <a:lnTo>
                    <a:pt x="1858" y="2676"/>
                  </a:lnTo>
                  <a:lnTo>
                    <a:pt x="1858" y="2672"/>
                  </a:lnTo>
                  <a:lnTo>
                    <a:pt x="1866" y="2661"/>
                  </a:lnTo>
                  <a:lnTo>
                    <a:pt x="1870" y="2657"/>
                  </a:lnTo>
                  <a:lnTo>
                    <a:pt x="1877" y="2657"/>
                  </a:lnTo>
                  <a:lnTo>
                    <a:pt x="1885" y="2661"/>
                  </a:lnTo>
                  <a:lnTo>
                    <a:pt x="1892" y="2668"/>
                  </a:lnTo>
                  <a:lnTo>
                    <a:pt x="1892" y="2668"/>
                  </a:lnTo>
                  <a:lnTo>
                    <a:pt x="1907" y="2664"/>
                  </a:lnTo>
                  <a:lnTo>
                    <a:pt x="1915" y="2657"/>
                  </a:lnTo>
                  <a:lnTo>
                    <a:pt x="1922" y="2642"/>
                  </a:lnTo>
                  <a:lnTo>
                    <a:pt x="1922" y="2642"/>
                  </a:lnTo>
                  <a:close/>
                </a:path>
              </a:pathLst>
            </a:custGeom>
            <a:solidFill>
              <a:srgbClr val="C9CACB"/>
            </a:solidFill>
            <a:ln w="119063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8" name="Freeform 8"/>
            <p:cNvSpPr>
              <a:spLocks/>
            </p:cNvSpPr>
            <p:nvPr/>
          </p:nvSpPr>
          <p:spPr bwMode="auto">
            <a:xfrm>
              <a:off x="2635" y="1641"/>
              <a:ext cx="865" cy="648"/>
            </a:xfrm>
            <a:custGeom>
              <a:avLst/>
              <a:gdLst/>
              <a:ahLst/>
              <a:cxnLst>
                <a:cxn ang="0">
                  <a:pos x="341" y="161"/>
                </a:cxn>
                <a:cxn ang="0">
                  <a:pos x="367" y="169"/>
                </a:cxn>
                <a:cxn ang="0">
                  <a:pos x="401" y="161"/>
                </a:cxn>
                <a:cxn ang="0">
                  <a:pos x="393" y="120"/>
                </a:cxn>
                <a:cxn ang="0">
                  <a:pos x="393" y="71"/>
                </a:cxn>
                <a:cxn ang="0">
                  <a:pos x="423" y="68"/>
                </a:cxn>
                <a:cxn ang="0">
                  <a:pos x="464" y="83"/>
                </a:cxn>
                <a:cxn ang="0">
                  <a:pos x="554" y="112"/>
                </a:cxn>
                <a:cxn ang="0">
                  <a:pos x="610" y="127"/>
                </a:cxn>
                <a:cxn ang="0">
                  <a:pos x="663" y="105"/>
                </a:cxn>
                <a:cxn ang="0">
                  <a:pos x="738" y="64"/>
                </a:cxn>
                <a:cxn ang="0">
                  <a:pos x="820" y="8"/>
                </a:cxn>
                <a:cxn ang="0">
                  <a:pos x="861" y="0"/>
                </a:cxn>
                <a:cxn ang="0">
                  <a:pos x="861" y="45"/>
                </a:cxn>
                <a:cxn ang="0">
                  <a:pos x="828" y="97"/>
                </a:cxn>
                <a:cxn ang="0">
                  <a:pos x="783" y="146"/>
                </a:cxn>
                <a:cxn ang="0">
                  <a:pos x="775" y="187"/>
                </a:cxn>
                <a:cxn ang="0">
                  <a:pos x="790" y="240"/>
                </a:cxn>
                <a:cxn ang="0">
                  <a:pos x="771" y="270"/>
                </a:cxn>
                <a:cxn ang="0">
                  <a:pos x="734" y="281"/>
                </a:cxn>
                <a:cxn ang="0">
                  <a:pos x="696" y="296"/>
                </a:cxn>
                <a:cxn ang="0">
                  <a:pos x="659" y="341"/>
                </a:cxn>
                <a:cxn ang="0">
                  <a:pos x="655" y="386"/>
                </a:cxn>
                <a:cxn ang="0">
                  <a:pos x="614" y="465"/>
                </a:cxn>
                <a:cxn ang="0">
                  <a:pos x="588" y="525"/>
                </a:cxn>
                <a:cxn ang="0">
                  <a:pos x="565" y="588"/>
                </a:cxn>
                <a:cxn ang="0">
                  <a:pos x="547" y="626"/>
                </a:cxn>
                <a:cxn ang="0">
                  <a:pos x="509" y="645"/>
                </a:cxn>
                <a:cxn ang="0">
                  <a:pos x="453" y="645"/>
                </a:cxn>
                <a:cxn ang="0">
                  <a:pos x="416" y="630"/>
                </a:cxn>
                <a:cxn ang="0">
                  <a:pos x="374" y="562"/>
                </a:cxn>
                <a:cxn ang="0">
                  <a:pos x="359" y="528"/>
                </a:cxn>
                <a:cxn ang="0">
                  <a:pos x="299" y="495"/>
                </a:cxn>
                <a:cxn ang="0">
                  <a:pos x="269" y="476"/>
                </a:cxn>
                <a:cxn ang="0">
                  <a:pos x="228" y="450"/>
                </a:cxn>
                <a:cxn ang="0">
                  <a:pos x="172" y="427"/>
                </a:cxn>
                <a:cxn ang="0">
                  <a:pos x="146" y="390"/>
                </a:cxn>
                <a:cxn ang="0">
                  <a:pos x="67" y="378"/>
                </a:cxn>
                <a:cxn ang="0">
                  <a:pos x="45" y="371"/>
                </a:cxn>
                <a:cxn ang="0">
                  <a:pos x="26" y="337"/>
                </a:cxn>
                <a:cxn ang="0">
                  <a:pos x="18" y="292"/>
                </a:cxn>
                <a:cxn ang="0">
                  <a:pos x="3" y="259"/>
                </a:cxn>
                <a:cxn ang="0">
                  <a:pos x="7" y="232"/>
                </a:cxn>
                <a:cxn ang="0">
                  <a:pos x="37" y="202"/>
                </a:cxn>
                <a:cxn ang="0">
                  <a:pos x="71" y="187"/>
                </a:cxn>
                <a:cxn ang="0">
                  <a:pos x="120" y="161"/>
                </a:cxn>
                <a:cxn ang="0">
                  <a:pos x="165" y="131"/>
                </a:cxn>
              </a:cxnLst>
              <a:rect l="0" t="0" r="r" b="b"/>
              <a:pathLst>
                <a:path w="865" h="648">
                  <a:moveTo>
                    <a:pt x="195" y="112"/>
                  </a:moveTo>
                  <a:lnTo>
                    <a:pt x="273" y="139"/>
                  </a:lnTo>
                  <a:lnTo>
                    <a:pt x="341" y="161"/>
                  </a:lnTo>
                  <a:lnTo>
                    <a:pt x="341" y="161"/>
                  </a:lnTo>
                  <a:lnTo>
                    <a:pt x="352" y="165"/>
                  </a:lnTo>
                  <a:lnTo>
                    <a:pt x="367" y="169"/>
                  </a:lnTo>
                  <a:lnTo>
                    <a:pt x="378" y="172"/>
                  </a:lnTo>
                  <a:lnTo>
                    <a:pt x="389" y="169"/>
                  </a:lnTo>
                  <a:lnTo>
                    <a:pt x="401" y="161"/>
                  </a:lnTo>
                  <a:lnTo>
                    <a:pt x="401" y="146"/>
                  </a:lnTo>
                  <a:lnTo>
                    <a:pt x="393" y="120"/>
                  </a:lnTo>
                  <a:lnTo>
                    <a:pt x="393" y="120"/>
                  </a:lnTo>
                  <a:lnTo>
                    <a:pt x="389" y="94"/>
                  </a:lnTo>
                  <a:lnTo>
                    <a:pt x="389" y="75"/>
                  </a:lnTo>
                  <a:lnTo>
                    <a:pt x="393" y="71"/>
                  </a:lnTo>
                  <a:lnTo>
                    <a:pt x="397" y="68"/>
                  </a:lnTo>
                  <a:lnTo>
                    <a:pt x="408" y="64"/>
                  </a:lnTo>
                  <a:lnTo>
                    <a:pt x="423" y="68"/>
                  </a:lnTo>
                  <a:lnTo>
                    <a:pt x="438" y="71"/>
                  </a:lnTo>
                  <a:lnTo>
                    <a:pt x="464" y="83"/>
                  </a:lnTo>
                  <a:lnTo>
                    <a:pt x="464" y="83"/>
                  </a:lnTo>
                  <a:lnTo>
                    <a:pt x="520" y="101"/>
                  </a:lnTo>
                  <a:lnTo>
                    <a:pt x="554" y="112"/>
                  </a:lnTo>
                  <a:lnTo>
                    <a:pt x="554" y="112"/>
                  </a:lnTo>
                  <a:lnTo>
                    <a:pt x="565" y="120"/>
                  </a:lnTo>
                  <a:lnTo>
                    <a:pt x="592" y="127"/>
                  </a:lnTo>
                  <a:lnTo>
                    <a:pt x="610" y="127"/>
                  </a:lnTo>
                  <a:lnTo>
                    <a:pt x="629" y="127"/>
                  </a:lnTo>
                  <a:lnTo>
                    <a:pt x="644" y="120"/>
                  </a:lnTo>
                  <a:lnTo>
                    <a:pt x="663" y="105"/>
                  </a:lnTo>
                  <a:lnTo>
                    <a:pt x="723" y="79"/>
                  </a:lnTo>
                  <a:lnTo>
                    <a:pt x="723" y="79"/>
                  </a:lnTo>
                  <a:lnTo>
                    <a:pt x="738" y="64"/>
                  </a:lnTo>
                  <a:lnTo>
                    <a:pt x="775" y="34"/>
                  </a:lnTo>
                  <a:lnTo>
                    <a:pt x="798" y="19"/>
                  </a:lnTo>
                  <a:lnTo>
                    <a:pt x="820" y="8"/>
                  </a:lnTo>
                  <a:lnTo>
                    <a:pt x="843" y="0"/>
                  </a:lnTo>
                  <a:lnTo>
                    <a:pt x="861" y="0"/>
                  </a:lnTo>
                  <a:lnTo>
                    <a:pt x="861" y="0"/>
                  </a:lnTo>
                  <a:lnTo>
                    <a:pt x="865" y="8"/>
                  </a:lnTo>
                  <a:lnTo>
                    <a:pt x="865" y="30"/>
                  </a:lnTo>
                  <a:lnTo>
                    <a:pt x="861" y="45"/>
                  </a:lnTo>
                  <a:lnTo>
                    <a:pt x="854" y="60"/>
                  </a:lnTo>
                  <a:lnTo>
                    <a:pt x="843" y="79"/>
                  </a:lnTo>
                  <a:lnTo>
                    <a:pt x="828" y="97"/>
                  </a:lnTo>
                  <a:lnTo>
                    <a:pt x="828" y="97"/>
                  </a:lnTo>
                  <a:lnTo>
                    <a:pt x="794" y="131"/>
                  </a:lnTo>
                  <a:lnTo>
                    <a:pt x="783" y="146"/>
                  </a:lnTo>
                  <a:lnTo>
                    <a:pt x="779" y="157"/>
                  </a:lnTo>
                  <a:lnTo>
                    <a:pt x="775" y="172"/>
                  </a:lnTo>
                  <a:lnTo>
                    <a:pt x="775" y="187"/>
                  </a:lnTo>
                  <a:lnTo>
                    <a:pt x="786" y="229"/>
                  </a:lnTo>
                  <a:lnTo>
                    <a:pt x="786" y="229"/>
                  </a:lnTo>
                  <a:lnTo>
                    <a:pt x="790" y="240"/>
                  </a:lnTo>
                  <a:lnTo>
                    <a:pt x="786" y="251"/>
                  </a:lnTo>
                  <a:lnTo>
                    <a:pt x="779" y="262"/>
                  </a:lnTo>
                  <a:lnTo>
                    <a:pt x="771" y="270"/>
                  </a:lnTo>
                  <a:lnTo>
                    <a:pt x="749" y="277"/>
                  </a:lnTo>
                  <a:lnTo>
                    <a:pt x="734" y="281"/>
                  </a:lnTo>
                  <a:lnTo>
                    <a:pt x="734" y="281"/>
                  </a:lnTo>
                  <a:lnTo>
                    <a:pt x="723" y="285"/>
                  </a:lnTo>
                  <a:lnTo>
                    <a:pt x="711" y="289"/>
                  </a:lnTo>
                  <a:lnTo>
                    <a:pt x="696" y="296"/>
                  </a:lnTo>
                  <a:lnTo>
                    <a:pt x="682" y="304"/>
                  </a:lnTo>
                  <a:lnTo>
                    <a:pt x="670" y="319"/>
                  </a:lnTo>
                  <a:lnTo>
                    <a:pt x="659" y="341"/>
                  </a:lnTo>
                  <a:lnTo>
                    <a:pt x="655" y="367"/>
                  </a:lnTo>
                  <a:lnTo>
                    <a:pt x="655" y="367"/>
                  </a:lnTo>
                  <a:lnTo>
                    <a:pt x="655" y="386"/>
                  </a:lnTo>
                  <a:lnTo>
                    <a:pt x="648" y="405"/>
                  </a:lnTo>
                  <a:lnTo>
                    <a:pt x="633" y="438"/>
                  </a:lnTo>
                  <a:lnTo>
                    <a:pt x="614" y="465"/>
                  </a:lnTo>
                  <a:lnTo>
                    <a:pt x="610" y="476"/>
                  </a:lnTo>
                  <a:lnTo>
                    <a:pt x="610" y="476"/>
                  </a:lnTo>
                  <a:lnTo>
                    <a:pt x="588" y="525"/>
                  </a:lnTo>
                  <a:lnTo>
                    <a:pt x="573" y="562"/>
                  </a:lnTo>
                  <a:lnTo>
                    <a:pt x="565" y="588"/>
                  </a:lnTo>
                  <a:lnTo>
                    <a:pt x="565" y="588"/>
                  </a:lnTo>
                  <a:lnTo>
                    <a:pt x="558" y="607"/>
                  </a:lnTo>
                  <a:lnTo>
                    <a:pt x="554" y="615"/>
                  </a:lnTo>
                  <a:lnTo>
                    <a:pt x="547" y="626"/>
                  </a:lnTo>
                  <a:lnTo>
                    <a:pt x="539" y="633"/>
                  </a:lnTo>
                  <a:lnTo>
                    <a:pt x="524" y="641"/>
                  </a:lnTo>
                  <a:lnTo>
                    <a:pt x="509" y="645"/>
                  </a:lnTo>
                  <a:lnTo>
                    <a:pt x="490" y="648"/>
                  </a:lnTo>
                  <a:lnTo>
                    <a:pt x="490" y="648"/>
                  </a:lnTo>
                  <a:lnTo>
                    <a:pt x="453" y="645"/>
                  </a:lnTo>
                  <a:lnTo>
                    <a:pt x="438" y="645"/>
                  </a:lnTo>
                  <a:lnTo>
                    <a:pt x="427" y="637"/>
                  </a:lnTo>
                  <a:lnTo>
                    <a:pt x="416" y="630"/>
                  </a:lnTo>
                  <a:lnTo>
                    <a:pt x="404" y="615"/>
                  </a:lnTo>
                  <a:lnTo>
                    <a:pt x="374" y="562"/>
                  </a:lnTo>
                  <a:lnTo>
                    <a:pt x="374" y="562"/>
                  </a:lnTo>
                  <a:lnTo>
                    <a:pt x="374" y="555"/>
                  </a:lnTo>
                  <a:lnTo>
                    <a:pt x="367" y="540"/>
                  </a:lnTo>
                  <a:lnTo>
                    <a:pt x="359" y="528"/>
                  </a:lnTo>
                  <a:lnTo>
                    <a:pt x="344" y="517"/>
                  </a:lnTo>
                  <a:lnTo>
                    <a:pt x="326" y="506"/>
                  </a:lnTo>
                  <a:lnTo>
                    <a:pt x="299" y="495"/>
                  </a:lnTo>
                  <a:lnTo>
                    <a:pt x="273" y="483"/>
                  </a:lnTo>
                  <a:lnTo>
                    <a:pt x="273" y="483"/>
                  </a:lnTo>
                  <a:lnTo>
                    <a:pt x="269" y="476"/>
                  </a:lnTo>
                  <a:lnTo>
                    <a:pt x="254" y="461"/>
                  </a:lnTo>
                  <a:lnTo>
                    <a:pt x="243" y="453"/>
                  </a:lnTo>
                  <a:lnTo>
                    <a:pt x="228" y="450"/>
                  </a:lnTo>
                  <a:lnTo>
                    <a:pt x="206" y="446"/>
                  </a:lnTo>
                  <a:lnTo>
                    <a:pt x="183" y="442"/>
                  </a:lnTo>
                  <a:lnTo>
                    <a:pt x="172" y="427"/>
                  </a:lnTo>
                  <a:lnTo>
                    <a:pt x="150" y="393"/>
                  </a:lnTo>
                  <a:lnTo>
                    <a:pt x="150" y="393"/>
                  </a:lnTo>
                  <a:lnTo>
                    <a:pt x="146" y="390"/>
                  </a:lnTo>
                  <a:lnTo>
                    <a:pt x="135" y="382"/>
                  </a:lnTo>
                  <a:lnTo>
                    <a:pt x="108" y="378"/>
                  </a:lnTo>
                  <a:lnTo>
                    <a:pt x="67" y="378"/>
                  </a:lnTo>
                  <a:lnTo>
                    <a:pt x="67" y="378"/>
                  </a:lnTo>
                  <a:lnTo>
                    <a:pt x="56" y="375"/>
                  </a:lnTo>
                  <a:lnTo>
                    <a:pt x="45" y="371"/>
                  </a:lnTo>
                  <a:lnTo>
                    <a:pt x="33" y="356"/>
                  </a:lnTo>
                  <a:lnTo>
                    <a:pt x="30" y="349"/>
                  </a:lnTo>
                  <a:lnTo>
                    <a:pt x="26" y="337"/>
                  </a:lnTo>
                  <a:lnTo>
                    <a:pt x="26" y="337"/>
                  </a:lnTo>
                  <a:lnTo>
                    <a:pt x="26" y="315"/>
                  </a:lnTo>
                  <a:lnTo>
                    <a:pt x="18" y="292"/>
                  </a:lnTo>
                  <a:lnTo>
                    <a:pt x="11" y="274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0" y="251"/>
                  </a:lnTo>
                  <a:lnTo>
                    <a:pt x="0" y="244"/>
                  </a:lnTo>
                  <a:lnTo>
                    <a:pt x="7" y="232"/>
                  </a:lnTo>
                  <a:lnTo>
                    <a:pt x="15" y="221"/>
                  </a:lnTo>
                  <a:lnTo>
                    <a:pt x="26" y="210"/>
                  </a:lnTo>
                  <a:lnTo>
                    <a:pt x="37" y="202"/>
                  </a:lnTo>
                  <a:lnTo>
                    <a:pt x="52" y="195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90" y="184"/>
                  </a:lnTo>
                  <a:lnTo>
                    <a:pt x="105" y="172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38" y="146"/>
                  </a:lnTo>
                  <a:lnTo>
                    <a:pt x="165" y="131"/>
                  </a:lnTo>
                  <a:lnTo>
                    <a:pt x="195" y="112"/>
                  </a:lnTo>
                  <a:lnTo>
                    <a:pt x="195" y="11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9" name="Freeform 9"/>
            <p:cNvSpPr>
              <a:spLocks/>
            </p:cNvSpPr>
            <p:nvPr/>
          </p:nvSpPr>
          <p:spPr bwMode="auto">
            <a:xfrm>
              <a:off x="3496" y="1555"/>
              <a:ext cx="244" cy="86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244" y="0"/>
                </a:cxn>
                <a:cxn ang="0">
                  <a:pos x="225" y="0"/>
                </a:cxn>
                <a:cxn ang="0">
                  <a:pos x="184" y="0"/>
                </a:cxn>
                <a:cxn ang="0">
                  <a:pos x="161" y="4"/>
                </a:cxn>
                <a:cxn ang="0">
                  <a:pos x="135" y="11"/>
                </a:cxn>
                <a:cxn ang="0">
                  <a:pos x="113" y="22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60" y="67"/>
                </a:cxn>
                <a:cxn ang="0">
                  <a:pos x="38" y="82"/>
                </a:cxn>
                <a:cxn ang="0">
                  <a:pos x="19" y="86"/>
                </a:cxn>
                <a:cxn ang="0">
                  <a:pos x="0" y="86"/>
                </a:cxn>
              </a:cxnLst>
              <a:rect l="0" t="0" r="r" b="b"/>
              <a:pathLst>
                <a:path w="244" h="86">
                  <a:moveTo>
                    <a:pt x="244" y="0"/>
                  </a:moveTo>
                  <a:lnTo>
                    <a:pt x="244" y="0"/>
                  </a:lnTo>
                  <a:lnTo>
                    <a:pt x="225" y="0"/>
                  </a:lnTo>
                  <a:lnTo>
                    <a:pt x="184" y="0"/>
                  </a:lnTo>
                  <a:lnTo>
                    <a:pt x="161" y="4"/>
                  </a:lnTo>
                  <a:lnTo>
                    <a:pt x="135" y="11"/>
                  </a:lnTo>
                  <a:lnTo>
                    <a:pt x="113" y="22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60" y="67"/>
                  </a:lnTo>
                  <a:lnTo>
                    <a:pt x="38" y="82"/>
                  </a:lnTo>
                  <a:lnTo>
                    <a:pt x="19" y="86"/>
                  </a:lnTo>
                  <a:lnTo>
                    <a:pt x="0" y="86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0" name="Freeform 10"/>
            <p:cNvSpPr>
              <a:spLocks/>
            </p:cNvSpPr>
            <p:nvPr/>
          </p:nvSpPr>
          <p:spPr bwMode="auto">
            <a:xfrm>
              <a:off x="3425" y="1870"/>
              <a:ext cx="573" cy="29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9" y="3"/>
                </a:cxn>
                <a:cxn ang="0">
                  <a:pos x="64" y="0"/>
                </a:cxn>
                <a:cxn ang="0">
                  <a:pos x="105" y="0"/>
                </a:cxn>
                <a:cxn ang="0">
                  <a:pos x="120" y="7"/>
                </a:cxn>
                <a:cxn ang="0">
                  <a:pos x="124" y="7"/>
                </a:cxn>
                <a:cxn ang="0">
                  <a:pos x="128" y="15"/>
                </a:cxn>
                <a:cxn ang="0">
                  <a:pos x="128" y="15"/>
                </a:cxn>
                <a:cxn ang="0">
                  <a:pos x="128" y="30"/>
                </a:cxn>
                <a:cxn ang="0">
                  <a:pos x="131" y="41"/>
                </a:cxn>
                <a:cxn ang="0">
                  <a:pos x="146" y="52"/>
                </a:cxn>
                <a:cxn ang="0">
                  <a:pos x="176" y="71"/>
                </a:cxn>
                <a:cxn ang="0">
                  <a:pos x="176" y="71"/>
                </a:cxn>
                <a:cxn ang="0">
                  <a:pos x="176" y="75"/>
                </a:cxn>
                <a:cxn ang="0">
                  <a:pos x="180" y="93"/>
                </a:cxn>
                <a:cxn ang="0">
                  <a:pos x="180" y="93"/>
                </a:cxn>
                <a:cxn ang="0">
                  <a:pos x="187" y="123"/>
                </a:cxn>
                <a:cxn ang="0">
                  <a:pos x="202" y="176"/>
                </a:cxn>
                <a:cxn ang="0">
                  <a:pos x="214" y="202"/>
                </a:cxn>
                <a:cxn ang="0">
                  <a:pos x="232" y="228"/>
                </a:cxn>
                <a:cxn ang="0">
                  <a:pos x="251" y="254"/>
                </a:cxn>
                <a:cxn ang="0">
                  <a:pos x="277" y="273"/>
                </a:cxn>
                <a:cxn ang="0">
                  <a:pos x="277" y="273"/>
                </a:cxn>
                <a:cxn ang="0">
                  <a:pos x="304" y="288"/>
                </a:cxn>
                <a:cxn ang="0">
                  <a:pos x="326" y="292"/>
                </a:cxn>
                <a:cxn ang="0">
                  <a:pos x="349" y="292"/>
                </a:cxn>
                <a:cxn ang="0">
                  <a:pos x="367" y="292"/>
                </a:cxn>
                <a:cxn ang="0">
                  <a:pos x="386" y="284"/>
                </a:cxn>
                <a:cxn ang="0">
                  <a:pos x="397" y="281"/>
                </a:cxn>
                <a:cxn ang="0">
                  <a:pos x="408" y="273"/>
                </a:cxn>
                <a:cxn ang="0">
                  <a:pos x="408" y="273"/>
                </a:cxn>
                <a:cxn ang="0">
                  <a:pos x="435" y="269"/>
                </a:cxn>
                <a:cxn ang="0">
                  <a:pos x="465" y="266"/>
                </a:cxn>
                <a:cxn ang="0">
                  <a:pos x="498" y="269"/>
                </a:cxn>
                <a:cxn ang="0">
                  <a:pos x="498" y="269"/>
                </a:cxn>
                <a:cxn ang="0">
                  <a:pos x="521" y="262"/>
                </a:cxn>
                <a:cxn ang="0">
                  <a:pos x="543" y="251"/>
                </a:cxn>
                <a:cxn ang="0">
                  <a:pos x="573" y="232"/>
                </a:cxn>
              </a:cxnLst>
              <a:rect l="0" t="0" r="r" b="b"/>
              <a:pathLst>
                <a:path w="573" h="292">
                  <a:moveTo>
                    <a:pt x="0" y="7"/>
                  </a:moveTo>
                  <a:lnTo>
                    <a:pt x="0" y="7"/>
                  </a:lnTo>
                  <a:lnTo>
                    <a:pt x="19" y="3"/>
                  </a:lnTo>
                  <a:lnTo>
                    <a:pt x="64" y="0"/>
                  </a:lnTo>
                  <a:lnTo>
                    <a:pt x="105" y="0"/>
                  </a:lnTo>
                  <a:lnTo>
                    <a:pt x="120" y="7"/>
                  </a:lnTo>
                  <a:lnTo>
                    <a:pt x="124" y="7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30"/>
                  </a:lnTo>
                  <a:lnTo>
                    <a:pt x="131" y="41"/>
                  </a:lnTo>
                  <a:lnTo>
                    <a:pt x="146" y="52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6" y="75"/>
                  </a:lnTo>
                  <a:lnTo>
                    <a:pt x="180" y="93"/>
                  </a:lnTo>
                  <a:lnTo>
                    <a:pt x="180" y="93"/>
                  </a:lnTo>
                  <a:lnTo>
                    <a:pt x="187" y="123"/>
                  </a:lnTo>
                  <a:lnTo>
                    <a:pt x="202" y="176"/>
                  </a:lnTo>
                  <a:lnTo>
                    <a:pt x="214" y="202"/>
                  </a:lnTo>
                  <a:lnTo>
                    <a:pt x="232" y="228"/>
                  </a:lnTo>
                  <a:lnTo>
                    <a:pt x="251" y="254"/>
                  </a:lnTo>
                  <a:lnTo>
                    <a:pt x="277" y="273"/>
                  </a:lnTo>
                  <a:lnTo>
                    <a:pt x="277" y="273"/>
                  </a:lnTo>
                  <a:lnTo>
                    <a:pt x="304" y="288"/>
                  </a:lnTo>
                  <a:lnTo>
                    <a:pt x="326" y="292"/>
                  </a:lnTo>
                  <a:lnTo>
                    <a:pt x="349" y="292"/>
                  </a:lnTo>
                  <a:lnTo>
                    <a:pt x="367" y="292"/>
                  </a:lnTo>
                  <a:lnTo>
                    <a:pt x="386" y="284"/>
                  </a:lnTo>
                  <a:lnTo>
                    <a:pt x="397" y="281"/>
                  </a:lnTo>
                  <a:lnTo>
                    <a:pt x="408" y="273"/>
                  </a:lnTo>
                  <a:lnTo>
                    <a:pt x="408" y="273"/>
                  </a:lnTo>
                  <a:lnTo>
                    <a:pt x="435" y="269"/>
                  </a:lnTo>
                  <a:lnTo>
                    <a:pt x="465" y="266"/>
                  </a:lnTo>
                  <a:lnTo>
                    <a:pt x="498" y="269"/>
                  </a:lnTo>
                  <a:lnTo>
                    <a:pt x="498" y="269"/>
                  </a:lnTo>
                  <a:lnTo>
                    <a:pt x="521" y="262"/>
                  </a:lnTo>
                  <a:lnTo>
                    <a:pt x="543" y="251"/>
                  </a:lnTo>
                  <a:lnTo>
                    <a:pt x="573" y="232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1" name="Freeform 11"/>
            <p:cNvSpPr>
              <a:spLocks/>
            </p:cNvSpPr>
            <p:nvPr/>
          </p:nvSpPr>
          <p:spPr bwMode="auto">
            <a:xfrm>
              <a:off x="1960" y="3440"/>
              <a:ext cx="986" cy="843"/>
            </a:xfrm>
            <a:custGeom>
              <a:avLst/>
              <a:gdLst/>
              <a:ahLst/>
              <a:cxnLst>
                <a:cxn ang="0">
                  <a:pos x="783" y="580"/>
                </a:cxn>
                <a:cxn ang="0">
                  <a:pos x="855" y="524"/>
                </a:cxn>
                <a:cxn ang="0">
                  <a:pos x="937" y="505"/>
                </a:cxn>
                <a:cxn ang="0">
                  <a:pos x="982" y="389"/>
                </a:cxn>
                <a:cxn ang="0">
                  <a:pos x="914" y="288"/>
                </a:cxn>
                <a:cxn ang="0">
                  <a:pos x="896" y="269"/>
                </a:cxn>
                <a:cxn ang="0">
                  <a:pos x="866" y="299"/>
                </a:cxn>
                <a:cxn ang="0">
                  <a:pos x="843" y="292"/>
                </a:cxn>
                <a:cxn ang="0">
                  <a:pos x="840" y="191"/>
                </a:cxn>
                <a:cxn ang="0">
                  <a:pos x="847" y="176"/>
                </a:cxn>
                <a:cxn ang="0">
                  <a:pos x="836" y="146"/>
                </a:cxn>
                <a:cxn ang="0">
                  <a:pos x="795" y="131"/>
                </a:cxn>
                <a:cxn ang="0">
                  <a:pos x="731" y="123"/>
                </a:cxn>
                <a:cxn ang="0">
                  <a:pos x="712" y="134"/>
                </a:cxn>
                <a:cxn ang="0">
                  <a:pos x="678" y="146"/>
                </a:cxn>
                <a:cxn ang="0">
                  <a:pos x="619" y="153"/>
                </a:cxn>
                <a:cxn ang="0">
                  <a:pos x="577" y="172"/>
                </a:cxn>
                <a:cxn ang="0">
                  <a:pos x="544" y="161"/>
                </a:cxn>
                <a:cxn ang="0">
                  <a:pos x="536" y="119"/>
                </a:cxn>
                <a:cxn ang="0">
                  <a:pos x="562" y="97"/>
                </a:cxn>
                <a:cxn ang="0">
                  <a:pos x="555" y="71"/>
                </a:cxn>
                <a:cxn ang="0">
                  <a:pos x="506" y="52"/>
                </a:cxn>
                <a:cxn ang="0">
                  <a:pos x="461" y="11"/>
                </a:cxn>
                <a:cxn ang="0">
                  <a:pos x="454" y="0"/>
                </a:cxn>
                <a:cxn ang="0">
                  <a:pos x="435" y="37"/>
                </a:cxn>
                <a:cxn ang="0">
                  <a:pos x="420" y="63"/>
                </a:cxn>
                <a:cxn ang="0">
                  <a:pos x="394" y="63"/>
                </a:cxn>
                <a:cxn ang="0">
                  <a:pos x="383" y="37"/>
                </a:cxn>
                <a:cxn ang="0">
                  <a:pos x="368" y="15"/>
                </a:cxn>
                <a:cxn ang="0">
                  <a:pos x="353" y="37"/>
                </a:cxn>
                <a:cxn ang="0">
                  <a:pos x="345" y="59"/>
                </a:cxn>
                <a:cxn ang="0">
                  <a:pos x="326" y="74"/>
                </a:cxn>
                <a:cxn ang="0">
                  <a:pos x="296" y="67"/>
                </a:cxn>
                <a:cxn ang="0">
                  <a:pos x="233" y="44"/>
                </a:cxn>
                <a:cxn ang="0">
                  <a:pos x="192" y="59"/>
                </a:cxn>
                <a:cxn ang="0">
                  <a:pos x="173" y="78"/>
                </a:cxn>
                <a:cxn ang="0">
                  <a:pos x="184" y="127"/>
                </a:cxn>
                <a:cxn ang="0">
                  <a:pos x="177" y="176"/>
                </a:cxn>
                <a:cxn ang="0">
                  <a:pos x="117" y="318"/>
                </a:cxn>
                <a:cxn ang="0">
                  <a:pos x="87" y="359"/>
                </a:cxn>
                <a:cxn ang="0">
                  <a:pos x="60" y="382"/>
                </a:cxn>
                <a:cxn ang="0">
                  <a:pos x="53" y="464"/>
                </a:cxn>
                <a:cxn ang="0">
                  <a:pos x="42" y="562"/>
                </a:cxn>
                <a:cxn ang="0">
                  <a:pos x="15" y="734"/>
                </a:cxn>
                <a:cxn ang="0">
                  <a:pos x="4" y="764"/>
                </a:cxn>
                <a:cxn ang="0">
                  <a:pos x="4" y="805"/>
                </a:cxn>
                <a:cxn ang="0">
                  <a:pos x="34" y="820"/>
                </a:cxn>
                <a:cxn ang="0">
                  <a:pos x="68" y="820"/>
                </a:cxn>
                <a:cxn ang="0">
                  <a:pos x="135" y="839"/>
                </a:cxn>
                <a:cxn ang="0">
                  <a:pos x="173" y="839"/>
                </a:cxn>
                <a:cxn ang="0">
                  <a:pos x="278" y="809"/>
                </a:cxn>
                <a:cxn ang="0">
                  <a:pos x="356" y="760"/>
                </a:cxn>
                <a:cxn ang="0">
                  <a:pos x="431" y="745"/>
                </a:cxn>
                <a:cxn ang="0">
                  <a:pos x="487" y="700"/>
                </a:cxn>
                <a:cxn ang="0">
                  <a:pos x="510" y="693"/>
                </a:cxn>
                <a:cxn ang="0">
                  <a:pos x="634" y="681"/>
                </a:cxn>
                <a:cxn ang="0">
                  <a:pos x="671" y="681"/>
                </a:cxn>
                <a:cxn ang="0">
                  <a:pos x="742" y="655"/>
                </a:cxn>
                <a:cxn ang="0">
                  <a:pos x="772" y="610"/>
                </a:cxn>
              </a:cxnLst>
              <a:rect l="0" t="0" r="r" b="b"/>
              <a:pathLst>
                <a:path w="986" h="843">
                  <a:moveTo>
                    <a:pt x="772" y="610"/>
                  </a:moveTo>
                  <a:lnTo>
                    <a:pt x="772" y="610"/>
                  </a:lnTo>
                  <a:lnTo>
                    <a:pt x="783" y="580"/>
                  </a:lnTo>
                  <a:lnTo>
                    <a:pt x="802" y="558"/>
                  </a:lnTo>
                  <a:lnTo>
                    <a:pt x="828" y="539"/>
                  </a:lnTo>
                  <a:lnTo>
                    <a:pt x="855" y="524"/>
                  </a:lnTo>
                  <a:lnTo>
                    <a:pt x="881" y="513"/>
                  </a:lnTo>
                  <a:lnTo>
                    <a:pt x="911" y="509"/>
                  </a:lnTo>
                  <a:lnTo>
                    <a:pt x="937" y="505"/>
                  </a:lnTo>
                  <a:lnTo>
                    <a:pt x="959" y="505"/>
                  </a:lnTo>
                  <a:lnTo>
                    <a:pt x="986" y="490"/>
                  </a:lnTo>
                  <a:lnTo>
                    <a:pt x="982" y="389"/>
                  </a:lnTo>
                  <a:lnTo>
                    <a:pt x="982" y="389"/>
                  </a:lnTo>
                  <a:lnTo>
                    <a:pt x="944" y="325"/>
                  </a:lnTo>
                  <a:lnTo>
                    <a:pt x="914" y="288"/>
                  </a:lnTo>
                  <a:lnTo>
                    <a:pt x="903" y="277"/>
                  </a:lnTo>
                  <a:lnTo>
                    <a:pt x="896" y="269"/>
                  </a:lnTo>
                  <a:lnTo>
                    <a:pt x="896" y="269"/>
                  </a:lnTo>
                  <a:lnTo>
                    <a:pt x="885" y="284"/>
                  </a:lnTo>
                  <a:lnTo>
                    <a:pt x="877" y="292"/>
                  </a:lnTo>
                  <a:lnTo>
                    <a:pt x="866" y="299"/>
                  </a:lnTo>
                  <a:lnTo>
                    <a:pt x="855" y="299"/>
                  </a:lnTo>
                  <a:lnTo>
                    <a:pt x="847" y="299"/>
                  </a:lnTo>
                  <a:lnTo>
                    <a:pt x="843" y="292"/>
                  </a:lnTo>
                  <a:lnTo>
                    <a:pt x="832" y="273"/>
                  </a:lnTo>
                  <a:lnTo>
                    <a:pt x="825" y="239"/>
                  </a:lnTo>
                  <a:lnTo>
                    <a:pt x="840" y="191"/>
                  </a:lnTo>
                  <a:lnTo>
                    <a:pt x="840" y="191"/>
                  </a:lnTo>
                  <a:lnTo>
                    <a:pt x="843" y="183"/>
                  </a:lnTo>
                  <a:lnTo>
                    <a:pt x="847" y="176"/>
                  </a:lnTo>
                  <a:lnTo>
                    <a:pt x="847" y="168"/>
                  </a:lnTo>
                  <a:lnTo>
                    <a:pt x="843" y="157"/>
                  </a:lnTo>
                  <a:lnTo>
                    <a:pt x="836" y="146"/>
                  </a:lnTo>
                  <a:lnTo>
                    <a:pt x="817" y="138"/>
                  </a:lnTo>
                  <a:lnTo>
                    <a:pt x="795" y="131"/>
                  </a:lnTo>
                  <a:lnTo>
                    <a:pt x="795" y="131"/>
                  </a:lnTo>
                  <a:lnTo>
                    <a:pt x="765" y="123"/>
                  </a:lnTo>
                  <a:lnTo>
                    <a:pt x="746" y="123"/>
                  </a:lnTo>
                  <a:lnTo>
                    <a:pt x="731" y="123"/>
                  </a:lnTo>
                  <a:lnTo>
                    <a:pt x="720" y="127"/>
                  </a:lnTo>
                  <a:lnTo>
                    <a:pt x="712" y="131"/>
                  </a:lnTo>
                  <a:lnTo>
                    <a:pt x="712" y="134"/>
                  </a:lnTo>
                  <a:lnTo>
                    <a:pt x="708" y="142"/>
                  </a:lnTo>
                  <a:lnTo>
                    <a:pt x="708" y="142"/>
                  </a:lnTo>
                  <a:lnTo>
                    <a:pt x="678" y="146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19" y="153"/>
                  </a:lnTo>
                  <a:lnTo>
                    <a:pt x="600" y="161"/>
                  </a:lnTo>
                  <a:lnTo>
                    <a:pt x="577" y="172"/>
                  </a:lnTo>
                  <a:lnTo>
                    <a:pt x="577" y="172"/>
                  </a:lnTo>
                  <a:lnTo>
                    <a:pt x="570" y="172"/>
                  </a:lnTo>
                  <a:lnTo>
                    <a:pt x="551" y="168"/>
                  </a:lnTo>
                  <a:lnTo>
                    <a:pt x="544" y="161"/>
                  </a:lnTo>
                  <a:lnTo>
                    <a:pt x="540" y="153"/>
                  </a:lnTo>
                  <a:lnTo>
                    <a:pt x="536" y="138"/>
                  </a:lnTo>
                  <a:lnTo>
                    <a:pt x="536" y="119"/>
                  </a:lnTo>
                  <a:lnTo>
                    <a:pt x="536" y="119"/>
                  </a:lnTo>
                  <a:lnTo>
                    <a:pt x="547" y="112"/>
                  </a:lnTo>
                  <a:lnTo>
                    <a:pt x="562" y="97"/>
                  </a:lnTo>
                  <a:lnTo>
                    <a:pt x="566" y="86"/>
                  </a:lnTo>
                  <a:lnTo>
                    <a:pt x="562" y="78"/>
                  </a:lnTo>
                  <a:lnTo>
                    <a:pt x="555" y="71"/>
                  </a:lnTo>
                  <a:lnTo>
                    <a:pt x="536" y="63"/>
                  </a:lnTo>
                  <a:lnTo>
                    <a:pt x="536" y="63"/>
                  </a:lnTo>
                  <a:lnTo>
                    <a:pt x="506" y="52"/>
                  </a:lnTo>
                  <a:lnTo>
                    <a:pt x="491" y="44"/>
                  </a:lnTo>
                  <a:lnTo>
                    <a:pt x="480" y="33"/>
                  </a:lnTo>
                  <a:lnTo>
                    <a:pt x="461" y="11"/>
                  </a:lnTo>
                  <a:lnTo>
                    <a:pt x="461" y="11"/>
                  </a:lnTo>
                  <a:lnTo>
                    <a:pt x="461" y="7"/>
                  </a:lnTo>
                  <a:lnTo>
                    <a:pt x="454" y="0"/>
                  </a:lnTo>
                  <a:lnTo>
                    <a:pt x="450" y="0"/>
                  </a:lnTo>
                  <a:lnTo>
                    <a:pt x="446" y="7"/>
                  </a:lnTo>
                  <a:lnTo>
                    <a:pt x="435" y="37"/>
                  </a:lnTo>
                  <a:lnTo>
                    <a:pt x="435" y="37"/>
                  </a:lnTo>
                  <a:lnTo>
                    <a:pt x="428" y="56"/>
                  </a:lnTo>
                  <a:lnTo>
                    <a:pt x="420" y="63"/>
                  </a:lnTo>
                  <a:lnTo>
                    <a:pt x="409" y="67"/>
                  </a:lnTo>
                  <a:lnTo>
                    <a:pt x="401" y="67"/>
                  </a:lnTo>
                  <a:lnTo>
                    <a:pt x="394" y="63"/>
                  </a:lnTo>
                  <a:lnTo>
                    <a:pt x="390" y="52"/>
                  </a:lnTo>
                  <a:lnTo>
                    <a:pt x="383" y="37"/>
                  </a:lnTo>
                  <a:lnTo>
                    <a:pt x="383" y="37"/>
                  </a:lnTo>
                  <a:lnTo>
                    <a:pt x="379" y="22"/>
                  </a:lnTo>
                  <a:lnTo>
                    <a:pt x="375" y="18"/>
                  </a:lnTo>
                  <a:lnTo>
                    <a:pt x="368" y="15"/>
                  </a:lnTo>
                  <a:lnTo>
                    <a:pt x="364" y="18"/>
                  </a:lnTo>
                  <a:lnTo>
                    <a:pt x="356" y="22"/>
                  </a:lnTo>
                  <a:lnTo>
                    <a:pt x="353" y="37"/>
                  </a:lnTo>
                  <a:lnTo>
                    <a:pt x="345" y="56"/>
                  </a:lnTo>
                  <a:lnTo>
                    <a:pt x="345" y="56"/>
                  </a:lnTo>
                  <a:lnTo>
                    <a:pt x="345" y="59"/>
                  </a:lnTo>
                  <a:lnTo>
                    <a:pt x="341" y="67"/>
                  </a:lnTo>
                  <a:lnTo>
                    <a:pt x="334" y="71"/>
                  </a:lnTo>
                  <a:lnTo>
                    <a:pt x="326" y="74"/>
                  </a:lnTo>
                  <a:lnTo>
                    <a:pt x="311" y="74"/>
                  </a:lnTo>
                  <a:lnTo>
                    <a:pt x="296" y="67"/>
                  </a:lnTo>
                  <a:lnTo>
                    <a:pt x="296" y="67"/>
                  </a:lnTo>
                  <a:lnTo>
                    <a:pt x="263" y="52"/>
                  </a:lnTo>
                  <a:lnTo>
                    <a:pt x="248" y="48"/>
                  </a:lnTo>
                  <a:lnTo>
                    <a:pt x="233" y="44"/>
                  </a:lnTo>
                  <a:lnTo>
                    <a:pt x="221" y="44"/>
                  </a:lnTo>
                  <a:lnTo>
                    <a:pt x="206" y="48"/>
                  </a:lnTo>
                  <a:lnTo>
                    <a:pt x="192" y="59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86"/>
                  </a:lnTo>
                  <a:lnTo>
                    <a:pt x="184" y="127"/>
                  </a:lnTo>
                  <a:lnTo>
                    <a:pt x="184" y="127"/>
                  </a:lnTo>
                  <a:lnTo>
                    <a:pt x="180" y="142"/>
                  </a:lnTo>
                  <a:lnTo>
                    <a:pt x="177" y="176"/>
                  </a:lnTo>
                  <a:lnTo>
                    <a:pt x="177" y="176"/>
                  </a:lnTo>
                  <a:lnTo>
                    <a:pt x="143" y="258"/>
                  </a:lnTo>
                  <a:lnTo>
                    <a:pt x="117" y="318"/>
                  </a:lnTo>
                  <a:lnTo>
                    <a:pt x="117" y="318"/>
                  </a:lnTo>
                  <a:lnTo>
                    <a:pt x="102" y="340"/>
                  </a:lnTo>
                  <a:lnTo>
                    <a:pt x="87" y="359"/>
                  </a:lnTo>
                  <a:lnTo>
                    <a:pt x="68" y="374"/>
                  </a:lnTo>
                  <a:lnTo>
                    <a:pt x="68" y="374"/>
                  </a:lnTo>
                  <a:lnTo>
                    <a:pt x="60" y="382"/>
                  </a:lnTo>
                  <a:lnTo>
                    <a:pt x="57" y="393"/>
                  </a:lnTo>
                  <a:lnTo>
                    <a:pt x="53" y="427"/>
                  </a:lnTo>
                  <a:lnTo>
                    <a:pt x="53" y="464"/>
                  </a:lnTo>
                  <a:lnTo>
                    <a:pt x="49" y="528"/>
                  </a:lnTo>
                  <a:lnTo>
                    <a:pt x="49" y="528"/>
                  </a:lnTo>
                  <a:lnTo>
                    <a:pt x="42" y="562"/>
                  </a:lnTo>
                  <a:lnTo>
                    <a:pt x="30" y="592"/>
                  </a:lnTo>
                  <a:lnTo>
                    <a:pt x="19" y="618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8" y="749"/>
                  </a:lnTo>
                  <a:lnTo>
                    <a:pt x="4" y="764"/>
                  </a:lnTo>
                  <a:lnTo>
                    <a:pt x="0" y="783"/>
                  </a:lnTo>
                  <a:lnTo>
                    <a:pt x="0" y="798"/>
                  </a:lnTo>
                  <a:lnTo>
                    <a:pt x="4" y="805"/>
                  </a:lnTo>
                  <a:lnTo>
                    <a:pt x="12" y="813"/>
                  </a:lnTo>
                  <a:lnTo>
                    <a:pt x="23" y="816"/>
                  </a:lnTo>
                  <a:lnTo>
                    <a:pt x="34" y="820"/>
                  </a:lnTo>
                  <a:lnTo>
                    <a:pt x="49" y="824"/>
                  </a:lnTo>
                  <a:lnTo>
                    <a:pt x="68" y="820"/>
                  </a:lnTo>
                  <a:lnTo>
                    <a:pt x="68" y="820"/>
                  </a:lnTo>
                  <a:lnTo>
                    <a:pt x="98" y="828"/>
                  </a:lnTo>
                  <a:lnTo>
                    <a:pt x="120" y="831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47" y="843"/>
                  </a:lnTo>
                  <a:lnTo>
                    <a:pt x="173" y="839"/>
                  </a:lnTo>
                  <a:lnTo>
                    <a:pt x="203" y="835"/>
                  </a:lnTo>
                  <a:lnTo>
                    <a:pt x="240" y="824"/>
                  </a:lnTo>
                  <a:lnTo>
                    <a:pt x="278" y="809"/>
                  </a:lnTo>
                  <a:lnTo>
                    <a:pt x="315" y="790"/>
                  </a:lnTo>
                  <a:lnTo>
                    <a:pt x="345" y="771"/>
                  </a:lnTo>
                  <a:lnTo>
                    <a:pt x="356" y="760"/>
                  </a:lnTo>
                  <a:lnTo>
                    <a:pt x="368" y="745"/>
                  </a:lnTo>
                  <a:lnTo>
                    <a:pt x="383" y="741"/>
                  </a:lnTo>
                  <a:lnTo>
                    <a:pt x="431" y="745"/>
                  </a:lnTo>
                  <a:lnTo>
                    <a:pt x="442" y="738"/>
                  </a:lnTo>
                  <a:lnTo>
                    <a:pt x="487" y="700"/>
                  </a:lnTo>
                  <a:lnTo>
                    <a:pt x="487" y="700"/>
                  </a:lnTo>
                  <a:lnTo>
                    <a:pt x="487" y="700"/>
                  </a:lnTo>
                  <a:lnTo>
                    <a:pt x="495" y="696"/>
                  </a:lnTo>
                  <a:lnTo>
                    <a:pt x="510" y="693"/>
                  </a:lnTo>
                  <a:lnTo>
                    <a:pt x="529" y="700"/>
                  </a:lnTo>
                  <a:lnTo>
                    <a:pt x="555" y="681"/>
                  </a:lnTo>
                  <a:lnTo>
                    <a:pt x="634" y="681"/>
                  </a:lnTo>
                  <a:lnTo>
                    <a:pt x="634" y="681"/>
                  </a:lnTo>
                  <a:lnTo>
                    <a:pt x="652" y="681"/>
                  </a:lnTo>
                  <a:lnTo>
                    <a:pt x="671" y="681"/>
                  </a:lnTo>
                  <a:lnTo>
                    <a:pt x="693" y="674"/>
                  </a:lnTo>
                  <a:lnTo>
                    <a:pt x="720" y="666"/>
                  </a:lnTo>
                  <a:lnTo>
                    <a:pt x="742" y="655"/>
                  </a:lnTo>
                  <a:lnTo>
                    <a:pt x="761" y="636"/>
                  </a:lnTo>
                  <a:lnTo>
                    <a:pt x="768" y="625"/>
                  </a:lnTo>
                  <a:lnTo>
                    <a:pt x="772" y="610"/>
                  </a:lnTo>
                  <a:lnTo>
                    <a:pt x="772" y="61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2848" y="3301"/>
              <a:ext cx="955" cy="543"/>
            </a:xfrm>
            <a:custGeom>
              <a:avLst/>
              <a:gdLst/>
              <a:ahLst/>
              <a:cxnLst>
                <a:cxn ang="0">
                  <a:pos x="712" y="112"/>
                </a:cxn>
                <a:cxn ang="0">
                  <a:pos x="611" y="79"/>
                </a:cxn>
                <a:cxn ang="0">
                  <a:pos x="570" y="75"/>
                </a:cxn>
                <a:cxn ang="0">
                  <a:pos x="491" y="41"/>
                </a:cxn>
                <a:cxn ang="0">
                  <a:pos x="390" y="7"/>
                </a:cxn>
                <a:cxn ang="0">
                  <a:pos x="371" y="0"/>
                </a:cxn>
                <a:cxn ang="0">
                  <a:pos x="341" y="11"/>
                </a:cxn>
                <a:cxn ang="0">
                  <a:pos x="334" y="22"/>
                </a:cxn>
                <a:cxn ang="0">
                  <a:pos x="330" y="56"/>
                </a:cxn>
                <a:cxn ang="0">
                  <a:pos x="300" y="75"/>
                </a:cxn>
                <a:cxn ang="0">
                  <a:pos x="229" y="97"/>
                </a:cxn>
                <a:cxn ang="0">
                  <a:pos x="184" y="90"/>
                </a:cxn>
                <a:cxn ang="0">
                  <a:pos x="105" y="64"/>
                </a:cxn>
                <a:cxn ang="0">
                  <a:pos x="75" y="86"/>
                </a:cxn>
                <a:cxn ang="0">
                  <a:pos x="53" y="150"/>
                </a:cxn>
                <a:cxn ang="0">
                  <a:pos x="23" y="240"/>
                </a:cxn>
                <a:cxn ang="0">
                  <a:pos x="4" y="273"/>
                </a:cxn>
                <a:cxn ang="0">
                  <a:pos x="4" y="326"/>
                </a:cxn>
                <a:cxn ang="0">
                  <a:pos x="19" y="360"/>
                </a:cxn>
                <a:cxn ang="0">
                  <a:pos x="8" y="408"/>
                </a:cxn>
                <a:cxn ang="0">
                  <a:pos x="26" y="431"/>
                </a:cxn>
                <a:cxn ang="0">
                  <a:pos x="98" y="513"/>
                </a:cxn>
                <a:cxn ang="0">
                  <a:pos x="98" y="502"/>
                </a:cxn>
                <a:cxn ang="0">
                  <a:pos x="116" y="494"/>
                </a:cxn>
                <a:cxn ang="0">
                  <a:pos x="150" y="513"/>
                </a:cxn>
                <a:cxn ang="0">
                  <a:pos x="195" y="528"/>
                </a:cxn>
                <a:cxn ang="0">
                  <a:pos x="221" y="524"/>
                </a:cxn>
                <a:cxn ang="0">
                  <a:pos x="240" y="532"/>
                </a:cxn>
                <a:cxn ang="0">
                  <a:pos x="352" y="536"/>
                </a:cxn>
                <a:cxn ang="0">
                  <a:pos x="409" y="528"/>
                </a:cxn>
                <a:cxn ang="0">
                  <a:pos x="427" y="513"/>
                </a:cxn>
                <a:cxn ang="0">
                  <a:pos x="454" y="521"/>
                </a:cxn>
                <a:cxn ang="0">
                  <a:pos x="469" y="539"/>
                </a:cxn>
                <a:cxn ang="0">
                  <a:pos x="491" y="543"/>
                </a:cxn>
                <a:cxn ang="0">
                  <a:pos x="510" y="524"/>
                </a:cxn>
                <a:cxn ang="0">
                  <a:pos x="570" y="517"/>
                </a:cxn>
                <a:cxn ang="0">
                  <a:pos x="588" y="513"/>
                </a:cxn>
                <a:cxn ang="0">
                  <a:pos x="630" y="468"/>
                </a:cxn>
                <a:cxn ang="0">
                  <a:pos x="641" y="457"/>
                </a:cxn>
                <a:cxn ang="0">
                  <a:pos x="671" y="468"/>
                </a:cxn>
                <a:cxn ang="0">
                  <a:pos x="682" y="472"/>
                </a:cxn>
                <a:cxn ang="0">
                  <a:pos x="697" y="457"/>
                </a:cxn>
                <a:cxn ang="0">
                  <a:pos x="705" y="401"/>
                </a:cxn>
                <a:cxn ang="0">
                  <a:pos x="712" y="390"/>
                </a:cxn>
                <a:cxn ang="0">
                  <a:pos x="757" y="393"/>
                </a:cxn>
                <a:cxn ang="0">
                  <a:pos x="779" y="397"/>
                </a:cxn>
                <a:cxn ang="0">
                  <a:pos x="791" y="378"/>
                </a:cxn>
                <a:cxn ang="0">
                  <a:pos x="832" y="345"/>
                </a:cxn>
                <a:cxn ang="0">
                  <a:pos x="851" y="348"/>
                </a:cxn>
                <a:cxn ang="0">
                  <a:pos x="884" y="333"/>
                </a:cxn>
                <a:cxn ang="0">
                  <a:pos x="918" y="243"/>
                </a:cxn>
                <a:cxn ang="0">
                  <a:pos x="944" y="161"/>
                </a:cxn>
              </a:cxnLst>
              <a:rect l="0" t="0" r="r" b="b"/>
              <a:pathLst>
                <a:path w="955" h="543">
                  <a:moveTo>
                    <a:pt x="806" y="112"/>
                  </a:moveTo>
                  <a:lnTo>
                    <a:pt x="712" y="112"/>
                  </a:lnTo>
                  <a:lnTo>
                    <a:pt x="712" y="112"/>
                  </a:lnTo>
                  <a:lnTo>
                    <a:pt x="671" y="97"/>
                  </a:lnTo>
                  <a:lnTo>
                    <a:pt x="633" y="82"/>
                  </a:lnTo>
                  <a:lnTo>
                    <a:pt x="611" y="79"/>
                  </a:lnTo>
                  <a:lnTo>
                    <a:pt x="588" y="79"/>
                  </a:lnTo>
                  <a:lnTo>
                    <a:pt x="588" y="79"/>
                  </a:lnTo>
                  <a:lnTo>
                    <a:pt x="570" y="75"/>
                  </a:lnTo>
                  <a:lnTo>
                    <a:pt x="547" y="71"/>
                  </a:lnTo>
                  <a:lnTo>
                    <a:pt x="513" y="56"/>
                  </a:lnTo>
                  <a:lnTo>
                    <a:pt x="491" y="41"/>
                  </a:lnTo>
                  <a:lnTo>
                    <a:pt x="483" y="37"/>
                  </a:lnTo>
                  <a:lnTo>
                    <a:pt x="427" y="37"/>
                  </a:lnTo>
                  <a:lnTo>
                    <a:pt x="390" y="7"/>
                  </a:lnTo>
                  <a:lnTo>
                    <a:pt x="390" y="7"/>
                  </a:lnTo>
                  <a:lnTo>
                    <a:pt x="382" y="4"/>
                  </a:lnTo>
                  <a:lnTo>
                    <a:pt x="371" y="0"/>
                  </a:lnTo>
                  <a:lnTo>
                    <a:pt x="364" y="0"/>
                  </a:lnTo>
                  <a:lnTo>
                    <a:pt x="352" y="4"/>
                  </a:lnTo>
                  <a:lnTo>
                    <a:pt x="341" y="11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4" y="22"/>
                  </a:lnTo>
                  <a:lnTo>
                    <a:pt x="337" y="34"/>
                  </a:lnTo>
                  <a:lnTo>
                    <a:pt x="334" y="49"/>
                  </a:lnTo>
                  <a:lnTo>
                    <a:pt x="330" y="56"/>
                  </a:lnTo>
                  <a:lnTo>
                    <a:pt x="322" y="60"/>
                  </a:lnTo>
                  <a:lnTo>
                    <a:pt x="322" y="60"/>
                  </a:lnTo>
                  <a:lnTo>
                    <a:pt x="300" y="75"/>
                  </a:lnTo>
                  <a:lnTo>
                    <a:pt x="270" y="90"/>
                  </a:lnTo>
                  <a:lnTo>
                    <a:pt x="251" y="94"/>
                  </a:lnTo>
                  <a:lnTo>
                    <a:pt x="229" y="97"/>
                  </a:lnTo>
                  <a:lnTo>
                    <a:pt x="206" y="97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39" y="71"/>
                  </a:lnTo>
                  <a:lnTo>
                    <a:pt x="120" y="67"/>
                  </a:lnTo>
                  <a:lnTo>
                    <a:pt x="105" y="64"/>
                  </a:lnTo>
                  <a:lnTo>
                    <a:pt x="94" y="67"/>
                  </a:lnTo>
                  <a:lnTo>
                    <a:pt x="86" y="75"/>
                  </a:lnTo>
                  <a:lnTo>
                    <a:pt x="75" y="86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53" y="150"/>
                  </a:lnTo>
                  <a:lnTo>
                    <a:pt x="45" y="187"/>
                  </a:lnTo>
                  <a:lnTo>
                    <a:pt x="34" y="221"/>
                  </a:lnTo>
                  <a:lnTo>
                    <a:pt x="23" y="240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4" y="273"/>
                  </a:lnTo>
                  <a:lnTo>
                    <a:pt x="0" y="292"/>
                  </a:lnTo>
                  <a:lnTo>
                    <a:pt x="0" y="311"/>
                  </a:lnTo>
                  <a:lnTo>
                    <a:pt x="4" y="326"/>
                  </a:lnTo>
                  <a:lnTo>
                    <a:pt x="12" y="348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9" y="375"/>
                  </a:lnTo>
                  <a:lnTo>
                    <a:pt x="15" y="390"/>
                  </a:lnTo>
                  <a:lnTo>
                    <a:pt x="8" y="408"/>
                  </a:lnTo>
                  <a:lnTo>
                    <a:pt x="8" y="408"/>
                  </a:lnTo>
                  <a:lnTo>
                    <a:pt x="19" y="420"/>
                  </a:lnTo>
                  <a:lnTo>
                    <a:pt x="26" y="431"/>
                  </a:lnTo>
                  <a:lnTo>
                    <a:pt x="34" y="438"/>
                  </a:lnTo>
                  <a:lnTo>
                    <a:pt x="98" y="528"/>
                  </a:lnTo>
                  <a:lnTo>
                    <a:pt x="98" y="513"/>
                  </a:lnTo>
                  <a:lnTo>
                    <a:pt x="98" y="513"/>
                  </a:lnTo>
                  <a:lnTo>
                    <a:pt x="94" y="509"/>
                  </a:lnTo>
                  <a:lnTo>
                    <a:pt x="98" y="502"/>
                  </a:lnTo>
                  <a:lnTo>
                    <a:pt x="98" y="498"/>
                  </a:lnTo>
                  <a:lnTo>
                    <a:pt x="105" y="494"/>
                  </a:lnTo>
                  <a:lnTo>
                    <a:pt x="116" y="494"/>
                  </a:lnTo>
                  <a:lnTo>
                    <a:pt x="131" y="502"/>
                  </a:lnTo>
                  <a:lnTo>
                    <a:pt x="150" y="513"/>
                  </a:lnTo>
                  <a:lnTo>
                    <a:pt x="150" y="513"/>
                  </a:lnTo>
                  <a:lnTo>
                    <a:pt x="169" y="524"/>
                  </a:lnTo>
                  <a:lnTo>
                    <a:pt x="184" y="528"/>
                  </a:lnTo>
                  <a:lnTo>
                    <a:pt x="195" y="528"/>
                  </a:lnTo>
                  <a:lnTo>
                    <a:pt x="206" y="528"/>
                  </a:lnTo>
                  <a:lnTo>
                    <a:pt x="206" y="528"/>
                  </a:lnTo>
                  <a:lnTo>
                    <a:pt x="221" y="524"/>
                  </a:lnTo>
                  <a:lnTo>
                    <a:pt x="233" y="524"/>
                  </a:lnTo>
                  <a:lnTo>
                    <a:pt x="236" y="532"/>
                  </a:lnTo>
                  <a:lnTo>
                    <a:pt x="240" y="532"/>
                  </a:lnTo>
                  <a:lnTo>
                    <a:pt x="270" y="539"/>
                  </a:lnTo>
                  <a:lnTo>
                    <a:pt x="322" y="536"/>
                  </a:lnTo>
                  <a:lnTo>
                    <a:pt x="352" y="536"/>
                  </a:lnTo>
                  <a:lnTo>
                    <a:pt x="375" y="536"/>
                  </a:lnTo>
                  <a:lnTo>
                    <a:pt x="390" y="536"/>
                  </a:lnTo>
                  <a:lnTo>
                    <a:pt x="409" y="528"/>
                  </a:lnTo>
                  <a:lnTo>
                    <a:pt x="409" y="528"/>
                  </a:lnTo>
                  <a:lnTo>
                    <a:pt x="412" y="521"/>
                  </a:lnTo>
                  <a:lnTo>
                    <a:pt x="427" y="513"/>
                  </a:lnTo>
                  <a:lnTo>
                    <a:pt x="435" y="509"/>
                  </a:lnTo>
                  <a:lnTo>
                    <a:pt x="442" y="513"/>
                  </a:lnTo>
                  <a:lnTo>
                    <a:pt x="454" y="521"/>
                  </a:lnTo>
                  <a:lnTo>
                    <a:pt x="465" y="536"/>
                  </a:lnTo>
                  <a:lnTo>
                    <a:pt x="465" y="536"/>
                  </a:lnTo>
                  <a:lnTo>
                    <a:pt x="469" y="539"/>
                  </a:lnTo>
                  <a:lnTo>
                    <a:pt x="476" y="543"/>
                  </a:lnTo>
                  <a:lnTo>
                    <a:pt x="483" y="543"/>
                  </a:lnTo>
                  <a:lnTo>
                    <a:pt x="491" y="543"/>
                  </a:lnTo>
                  <a:lnTo>
                    <a:pt x="502" y="536"/>
                  </a:lnTo>
                  <a:lnTo>
                    <a:pt x="510" y="524"/>
                  </a:lnTo>
                  <a:lnTo>
                    <a:pt x="510" y="524"/>
                  </a:lnTo>
                  <a:lnTo>
                    <a:pt x="528" y="521"/>
                  </a:lnTo>
                  <a:lnTo>
                    <a:pt x="551" y="517"/>
                  </a:lnTo>
                  <a:lnTo>
                    <a:pt x="570" y="517"/>
                  </a:lnTo>
                  <a:lnTo>
                    <a:pt x="570" y="517"/>
                  </a:lnTo>
                  <a:lnTo>
                    <a:pt x="581" y="517"/>
                  </a:lnTo>
                  <a:lnTo>
                    <a:pt x="588" y="513"/>
                  </a:lnTo>
                  <a:lnTo>
                    <a:pt x="607" y="502"/>
                  </a:lnTo>
                  <a:lnTo>
                    <a:pt x="618" y="487"/>
                  </a:lnTo>
                  <a:lnTo>
                    <a:pt x="630" y="468"/>
                  </a:lnTo>
                  <a:lnTo>
                    <a:pt x="630" y="468"/>
                  </a:lnTo>
                  <a:lnTo>
                    <a:pt x="633" y="461"/>
                  </a:lnTo>
                  <a:lnTo>
                    <a:pt x="641" y="457"/>
                  </a:lnTo>
                  <a:lnTo>
                    <a:pt x="652" y="453"/>
                  </a:lnTo>
                  <a:lnTo>
                    <a:pt x="663" y="457"/>
                  </a:lnTo>
                  <a:lnTo>
                    <a:pt x="671" y="468"/>
                  </a:lnTo>
                  <a:lnTo>
                    <a:pt x="671" y="468"/>
                  </a:lnTo>
                  <a:lnTo>
                    <a:pt x="675" y="472"/>
                  </a:lnTo>
                  <a:lnTo>
                    <a:pt x="682" y="472"/>
                  </a:lnTo>
                  <a:lnTo>
                    <a:pt x="686" y="472"/>
                  </a:lnTo>
                  <a:lnTo>
                    <a:pt x="693" y="464"/>
                  </a:lnTo>
                  <a:lnTo>
                    <a:pt x="697" y="457"/>
                  </a:lnTo>
                  <a:lnTo>
                    <a:pt x="701" y="442"/>
                  </a:lnTo>
                  <a:lnTo>
                    <a:pt x="705" y="423"/>
                  </a:lnTo>
                  <a:lnTo>
                    <a:pt x="705" y="401"/>
                  </a:lnTo>
                  <a:lnTo>
                    <a:pt x="705" y="401"/>
                  </a:lnTo>
                  <a:lnTo>
                    <a:pt x="708" y="397"/>
                  </a:lnTo>
                  <a:lnTo>
                    <a:pt x="712" y="390"/>
                  </a:lnTo>
                  <a:lnTo>
                    <a:pt x="731" y="386"/>
                  </a:lnTo>
                  <a:lnTo>
                    <a:pt x="742" y="390"/>
                  </a:lnTo>
                  <a:lnTo>
                    <a:pt x="757" y="393"/>
                  </a:lnTo>
                  <a:lnTo>
                    <a:pt x="757" y="393"/>
                  </a:lnTo>
                  <a:lnTo>
                    <a:pt x="764" y="397"/>
                  </a:lnTo>
                  <a:lnTo>
                    <a:pt x="779" y="397"/>
                  </a:lnTo>
                  <a:lnTo>
                    <a:pt x="783" y="397"/>
                  </a:lnTo>
                  <a:lnTo>
                    <a:pt x="791" y="390"/>
                  </a:lnTo>
                  <a:lnTo>
                    <a:pt x="791" y="378"/>
                  </a:lnTo>
                  <a:lnTo>
                    <a:pt x="791" y="360"/>
                  </a:lnTo>
                  <a:lnTo>
                    <a:pt x="821" y="367"/>
                  </a:lnTo>
                  <a:lnTo>
                    <a:pt x="832" y="345"/>
                  </a:lnTo>
                  <a:lnTo>
                    <a:pt x="832" y="345"/>
                  </a:lnTo>
                  <a:lnTo>
                    <a:pt x="839" y="345"/>
                  </a:lnTo>
                  <a:lnTo>
                    <a:pt x="851" y="348"/>
                  </a:lnTo>
                  <a:lnTo>
                    <a:pt x="858" y="345"/>
                  </a:lnTo>
                  <a:lnTo>
                    <a:pt x="873" y="341"/>
                  </a:lnTo>
                  <a:lnTo>
                    <a:pt x="884" y="333"/>
                  </a:lnTo>
                  <a:lnTo>
                    <a:pt x="896" y="318"/>
                  </a:lnTo>
                  <a:lnTo>
                    <a:pt x="911" y="300"/>
                  </a:lnTo>
                  <a:lnTo>
                    <a:pt x="918" y="243"/>
                  </a:lnTo>
                  <a:lnTo>
                    <a:pt x="955" y="247"/>
                  </a:lnTo>
                  <a:lnTo>
                    <a:pt x="952" y="217"/>
                  </a:lnTo>
                  <a:lnTo>
                    <a:pt x="944" y="161"/>
                  </a:lnTo>
                  <a:lnTo>
                    <a:pt x="944" y="157"/>
                  </a:lnTo>
                  <a:lnTo>
                    <a:pt x="806" y="11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2889" y="2533"/>
              <a:ext cx="832" cy="794"/>
            </a:xfrm>
            <a:custGeom>
              <a:avLst/>
              <a:gdLst/>
              <a:ahLst/>
              <a:cxnLst>
                <a:cxn ang="0">
                  <a:pos x="832" y="270"/>
                </a:cxn>
                <a:cxn ang="0">
                  <a:pos x="817" y="262"/>
                </a:cxn>
                <a:cxn ang="0">
                  <a:pos x="791" y="217"/>
                </a:cxn>
                <a:cxn ang="0">
                  <a:pos x="780" y="202"/>
                </a:cxn>
                <a:cxn ang="0">
                  <a:pos x="746" y="183"/>
                </a:cxn>
                <a:cxn ang="0">
                  <a:pos x="735" y="172"/>
                </a:cxn>
                <a:cxn ang="0">
                  <a:pos x="727" y="150"/>
                </a:cxn>
                <a:cxn ang="0">
                  <a:pos x="723" y="138"/>
                </a:cxn>
                <a:cxn ang="0">
                  <a:pos x="712" y="123"/>
                </a:cxn>
                <a:cxn ang="0">
                  <a:pos x="690" y="116"/>
                </a:cxn>
                <a:cxn ang="0">
                  <a:pos x="649" y="131"/>
                </a:cxn>
                <a:cxn ang="0">
                  <a:pos x="570" y="135"/>
                </a:cxn>
                <a:cxn ang="0">
                  <a:pos x="555" y="138"/>
                </a:cxn>
                <a:cxn ang="0">
                  <a:pos x="521" y="157"/>
                </a:cxn>
                <a:cxn ang="0">
                  <a:pos x="502" y="165"/>
                </a:cxn>
                <a:cxn ang="0">
                  <a:pos x="472" y="161"/>
                </a:cxn>
                <a:cxn ang="0">
                  <a:pos x="469" y="150"/>
                </a:cxn>
                <a:cxn ang="0">
                  <a:pos x="465" y="131"/>
                </a:cxn>
                <a:cxn ang="0">
                  <a:pos x="454" y="105"/>
                </a:cxn>
                <a:cxn ang="0">
                  <a:pos x="435" y="90"/>
                </a:cxn>
                <a:cxn ang="0">
                  <a:pos x="413" y="75"/>
                </a:cxn>
                <a:cxn ang="0">
                  <a:pos x="409" y="63"/>
                </a:cxn>
                <a:cxn ang="0">
                  <a:pos x="409" y="45"/>
                </a:cxn>
                <a:cxn ang="0">
                  <a:pos x="394" y="22"/>
                </a:cxn>
                <a:cxn ang="0">
                  <a:pos x="364" y="7"/>
                </a:cxn>
                <a:cxn ang="0">
                  <a:pos x="296" y="0"/>
                </a:cxn>
                <a:cxn ang="0">
                  <a:pos x="263" y="4"/>
                </a:cxn>
                <a:cxn ang="0">
                  <a:pos x="278" y="97"/>
                </a:cxn>
                <a:cxn ang="0">
                  <a:pos x="274" y="101"/>
                </a:cxn>
                <a:cxn ang="0">
                  <a:pos x="263" y="112"/>
                </a:cxn>
                <a:cxn ang="0">
                  <a:pos x="240" y="112"/>
                </a:cxn>
                <a:cxn ang="0">
                  <a:pos x="147" y="108"/>
                </a:cxn>
                <a:cxn ang="0">
                  <a:pos x="87" y="93"/>
                </a:cxn>
                <a:cxn ang="0">
                  <a:pos x="79" y="93"/>
                </a:cxn>
                <a:cxn ang="0">
                  <a:pos x="49" y="105"/>
                </a:cxn>
                <a:cxn ang="0">
                  <a:pos x="42" y="123"/>
                </a:cxn>
                <a:cxn ang="0">
                  <a:pos x="45" y="142"/>
                </a:cxn>
                <a:cxn ang="0">
                  <a:pos x="49" y="172"/>
                </a:cxn>
                <a:cxn ang="0">
                  <a:pos x="45" y="191"/>
                </a:cxn>
                <a:cxn ang="0">
                  <a:pos x="27" y="202"/>
                </a:cxn>
                <a:cxn ang="0">
                  <a:pos x="23" y="206"/>
                </a:cxn>
                <a:cxn ang="0">
                  <a:pos x="8" y="221"/>
                </a:cxn>
                <a:cxn ang="0">
                  <a:pos x="0" y="255"/>
                </a:cxn>
                <a:cxn ang="0">
                  <a:pos x="4" y="307"/>
                </a:cxn>
                <a:cxn ang="0">
                  <a:pos x="12" y="333"/>
                </a:cxn>
                <a:cxn ang="0">
                  <a:pos x="34" y="374"/>
                </a:cxn>
                <a:cxn ang="0">
                  <a:pos x="83" y="446"/>
                </a:cxn>
                <a:cxn ang="0">
                  <a:pos x="124" y="502"/>
                </a:cxn>
                <a:cxn ang="0">
                  <a:pos x="132" y="509"/>
                </a:cxn>
                <a:cxn ang="0">
                  <a:pos x="233" y="543"/>
                </a:cxn>
                <a:cxn ang="0">
                  <a:pos x="236" y="551"/>
                </a:cxn>
                <a:cxn ang="0">
                  <a:pos x="274" y="599"/>
                </a:cxn>
                <a:cxn ang="0">
                  <a:pos x="304" y="626"/>
                </a:cxn>
                <a:cxn ang="0">
                  <a:pos x="308" y="629"/>
                </a:cxn>
                <a:cxn ang="0">
                  <a:pos x="308" y="648"/>
                </a:cxn>
                <a:cxn ang="0">
                  <a:pos x="296" y="670"/>
                </a:cxn>
                <a:cxn ang="0">
                  <a:pos x="285" y="682"/>
                </a:cxn>
                <a:cxn ang="0">
                  <a:pos x="270" y="712"/>
                </a:cxn>
                <a:cxn ang="0">
                  <a:pos x="266" y="745"/>
                </a:cxn>
                <a:cxn ang="0">
                  <a:pos x="278" y="775"/>
                </a:cxn>
                <a:cxn ang="0">
                  <a:pos x="293" y="794"/>
                </a:cxn>
              </a:cxnLst>
              <a:rect l="0" t="0" r="r" b="b"/>
              <a:pathLst>
                <a:path w="832" h="794">
                  <a:moveTo>
                    <a:pt x="832" y="270"/>
                  </a:moveTo>
                  <a:lnTo>
                    <a:pt x="832" y="270"/>
                  </a:lnTo>
                  <a:lnTo>
                    <a:pt x="828" y="266"/>
                  </a:lnTo>
                  <a:lnTo>
                    <a:pt x="817" y="262"/>
                  </a:lnTo>
                  <a:lnTo>
                    <a:pt x="806" y="247"/>
                  </a:lnTo>
                  <a:lnTo>
                    <a:pt x="791" y="217"/>
                  </a:lnTo>
                  <a:lnTo>
                    <a:pt x="791" y="217"/>
                  </a:lnTo>
                  <a:lnTo>
                    <a:pt x="780" y="202"/>
                  </a:lnTo>
                  <a:lnTo>
                    <a:pt x="765" y="191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35" y="172"/>
                  </a:lnTo>
                  <a:lnTo>
                    <a:pt x="727" y="161"/>
                  </a:lnTo>
                  <a:lnTo>
                    <a:pt x="727" y="150"/>
                  </a:lnTo>
                  <a:lnTo>
                    <a:pt x="727" y="150"/>
                  </a:lnTo>
                  <a:lnTo>
                    <a:pt x="723" y="138"/>
                  </a:lnTo>
                  <a:lnTo>
                    <a:pt x="720" y="131"/>
                  </a:lnTo>
                  <a:lnTo>
                    <a:pt x="712" y="123"/>
                  </a:lnTo>
                  <a:lnTo>
                    <a:pt x="705" y="120"/>
                  </a:lnTo>
                  <a:lnTo>
                    <a:pt x="690" y="116"/>
                  </a:lnTo>
                  <a:lnTo>
                    <a:pt x="671" y="120"/>
                  </a:lnTo>
                  <a:lnTo>
                    <a:pt x="649" y="131"/>
                  </a:lnTo>
                  <a:lnTo>
                    <a:pt x="641" y="142"/>
                  </a:lnTo>
                  <a:lnTo>
                    <a:pt x="570" y="135"/>
                  </a:lnTo>
                  <a:lnTo>
                    <a:pt x="570" y="135"/>
                  </a:lnTo>
                  <a:lnTo>
                    <a:pt x="555" y="138"/>
                  </a:lnTo>
                  <a:lnTo>
                    <a:pt x="536" y="146"/>
                  </a:lnTo>
                  <a:lnTo>
                    <a:pt x="521" y="157"/>
                  </a:lnTo>
                  <a:lnTo>
                    <a:pt x="521" y="157"/>
                  </a:lnTo>
                  <a:lnTo>
                    <a:pt x="502" y="165"/>
                  </a:lnTo>
                  <a:lnTo>
                    <a:pt x="487" y="165"/>
                  </a:lnTo>
                  <a:lnTo>
                    <a:pt x="472" y="161"/>
                  </a:lnTo>
                  <a:lnTo>
                    <a:pt x="469" y="157"/>
                  </a:lnTo>
                  <a:lnTo>
                    <a:pt x="469" y="150"/>
                  </a:lnTo>
                  <a:lnTo>
                    <a:pt x="469" y="150"/>
                  </a:lnTo>
                  <a:lnTo>
                    <a:pt x="465" y="131"/>
                  </a:lnTo>
                  <a:lnTo>
                    <a:pt x="461" y="112"/>
                  </a:lnTo>
                  <a:lnTo>
                    <a:pt x="454" y="105"/>
                  </a:lnTo>
                  <a:lnTo>
                    <a:pt x="446" y="97"/>
                  </a:lnTo>
                  <a:lnTo>
                    <a:pt x="435" y="90"/>
                  </a:lnTo>
                  <a:lnTo>
                    <a:pt x="424" y="82"/>
                  </a:lnTo>
                  <a:lnTo>
                    <a:pt x="413" y="75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9" y="56"/>
                  </a:lnTo>
                  <a:lnTo>
                    <a:pt x="409" y="45"/>
                  </a:lnTo>
                  <a:lnTo>
                    <a:pt x="401" y="34"/>
                  </a:lnTo>
                  <a:lnTo>
                    <a:pt x="394" y="22"/>
                  </a:lnTo>
                  <a:lnTo>
                    <a:pt x="383" y="15"/>
                  </a:lnTo>
                  <a:lnTo>
                    <a:pt x="364" y="7"/>
                  </a:lnTo>
                  <a:lnTo>
                    <a:pt x="341" y="7"/>
                  </a:lnTo>
                  <a:lnTo>
                    <a:pt x="296" y="0"/>
                  </a:lnTo>
                  <a:lnTo>
                    <a:pt x="266" y="0"/>
                  </a:lnTo>
                  <a:lnTo>
                    <a:pt x="263" y="4"/>
                  </a:lnTo>
                  <a:lnTo>
                    <a:pt x="270" y="49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274" y="101"/>
                  </a:lnTo>
                  <a:lnTo>
                    <a:pt x="270" y="108"/>
                  </a:lnTo>
                  <a:lnTo>
                    <a:pt x="263" y="112"/>
                  </a:lnTo>
                  <a:lnTo>
                    <a:pt x="251" y="112"/>
                  </a:lnTo>
                  <a:lnTo>
                    <a:pt x="240" y="112"/>
                  </a:lnTo>
                  <a:lnTo>
                    <a:pt x="221" y="108"/>
                  </a:lnTo>
                  <a:lnTo>
                    <a:pt x="147" y="108"/>
                  </a:lnTo>
                  <a:lnTo>
                    <a:pt x="135" y="10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79" y="93"/>
                  </a:lnTo>
                  <a:lnTo>
                    <a:pt x="60" y="97"/>
                  </a:lnTo>
                  <a:lnTo>
                    <a:pt x="49" y="105"/>
                  </a:lnTo>
                  <a:lnTo>
                    <a:pt x="45" y="112"/>
                  </a:lnTo>
                  <a:lnTo>
                    <a:pt x="42" y="123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9" y="157"/>
                  </a:lnTo>
                  <a:lnTo>
                    <a:pt x="49" y="172"/>
                  </a:lnTo>
                  <a:lnTo>
                    <a:pt x="49" y="183"/>
                  </a:lnTo>
                  <a:lnTo>
                    <a:pt x="45" y="191"/>
                  </a:lnTo>
                  <a:lnTo>
                    <a:pt x="34" y="198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3" y="206"/>
                  </a:lnTo>
                  <a:lnTo>
                    <a:pt x="15" y="213"/>
                  </a:lnTo>
                  <a:lnTo>
                    <a:pt x="8" y="221"/>
                  </a:lnTo>
                  <a:lnTo>
                    <a:pt x="4" y="236"/>
                  </a:lnTo>
                  <a:lnTo>
                    <a:pt x="0" y="255"/>
                  </a:lnTo>
                  <a:lnTo>
                    <a:pt x="0" y="277"/>
                  </a:lnTo>
                  <a:lnTo>
                    <a:pt x="4" y="307"/>
                  </a:lnTo>
                  <a:lnTo>
                    <a:pt x="4" y="307"/>
                  </a:lnTo>
                  <a:lnTo>
                    <a:pt x="12" y="333"/>
                  </a:lnTo>
                  <a:lnTo>
                    <a:pt x="23" y="356"/>
                  </a:lnTo>
                  <a:lnTo>
                    <a:pt x="34" y="374"/>
                  </a:lnTo>
                  <a:lnTo>
                    <a:pt x="34" y="374"/>
                  </a:lnTo>
                  <a:lnTo>
                    <a:pt x="83" y="446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8" y="506"/>
                  </a:lnTo>
                  <a:lnTo>
                    <a:pt x="132" y="509"/>
                  </a:lnTo>
                  <a:lnTo>
                    <a:pt x="139" y="513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6" y="551"/>
                  </a:lnTo>
                  <a:lnTo>
                    <a:pt x="251" y="573"/>
                  </a:lnTo>
                  <a:lnTo>
                    <a:pt x="274" y="599"/>
                  </a:lnTo>
                  <a:lnTo>
                    <a:pt x="285" y="614"/>
                  </a:lnTo>
                  <a:lnTo>
                    <a:pt x="304" y="626"/>
                  </a:lnTo>
                  <a:lnTo>
                    <a:pt x="304" y="626"/>
                  </a:lnTo>
                  <a:lnTo>
                    <a:pt x="308" y="629"/>
                  </a:lnTo>
                  <a:lnTo>
                    <a:pt x="308" y="640"/>
                  </a:lnTo>
                  <a:lnTo>
                    <a:pt x="308" y="648"/>
                  </a:lnTo>
                  <a:lnTo>
                    <a:pt x="304" y="659"/>
                  </a:lnTo>
                  <a:lnTo>
                    <a:pt x="296" y="670"/>
                  </a:lnTo>
                  <a:lnTo>
                    <a:pt x="285" y="682"/>
                  </a:lnTo>
                  <a:lnTo>
                    <a:pt x="285" y="682"/>
                  </a:lnTo>
                  <a:lnTo>
                    <a:pt x="274" y="693"/>
                  </a:lnTo>
                  <a:lnTo>
                    <a:pt x="270" y="712"/>
                  </a:lnTo>
                  <a:lnTo>
                    <a:pt x="266" y="727"/>
                  </a:lnTo>
                  <a:lnTo>
                    <a:pt x="266" y="745"/>
                  </a:lnTo>
                  <a:lnTo>
                    <a:pt x="270" y="760"/>
                  </a:lnTo>
                  <a:lnTo>
                    <a:pt x="278" y="775"/>
                  </a:lnTo>
                  <a:lnTo>
                    <a:pt x="285" y="787"/>
                  </a:lnTo>
                  <a:lnTo>
                    <a:pt x="293" y="794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89" y="2533"/>
              <a:ext cx="967" cy="929"/>
            </a:xfrm>
            <a:custGeom>
              <a:avLst/>
              <a:gdLst/>
              <a:ahLst/>
              <a:cxnLst>
                <a:cxn ang="0">
                  <a:pos x="926" y="839"/>
                </a:cxn>
                <a:cxn ang="0">
                  <a:pos x="933" y="772"/>
                </a:cxn>
                <a:cxn ang="0">
                  <a:pos x="941" y="730"/>
                </a:cxn>
                <a:cxn ang="0">
                  <a:pos x="944" y="689"/>
                </a:cxn>
                <a:cxn ang="0">
                  <a:pos x="933" y="648"/>
                </a:cxn>
                <a:cxn ang="0">
                  <a:pos x="952" y="569"/>
                </a:cxn>
                <a:cxn ang="0">
                  <a:pos x="963" y="539"/>
                </a:cxn>
                <a:cxn ang="0">
                  <a:pos x="959" y="498"/>
                </a:cxn>
                <a:cxn ang="0">
                  <a:pos x="929" y="472"/>
                </a:cxn>
                <a:cxn ang="0">
                  <a:pos x="877" y="427"/>
                </a:cxn>
                <a:cxn ang="0">
                  <a:pos x="885" y="378"/>
                </a:cxn>
                <a:cxn ang="0">
                  <a:pos x="840" y="292"/>
                </a:cxn>
                <a:cxn ang="0">
                  <a:pos x="832" y="270"/>
                </a:cxn>
                <a:cxn ang="0">
                  <a:pos x="817" y="262"/>
                </a:cxn>
                <a:cxn ang="0">
                  <a:pos x="791" y="217"/>
                </a:cxn>
                <a:cxn ang="0">
                  <a:pos x="746" y="183"/>
                </a:cxn>
                <a:cxn ang="0">
                  <a:pos x="727" y="161"/>
                </a:cxn>
                <a:cxn ang="0">
                  <a:pos x="723" y="138"/>
                </a:cxn>
                <a:cxn ang="0">
                  <a:pos x="705" y="120"/>
                </a:cxn>
                <a:cxn ang="0">
                  <a:pos x="649" y="131"/>
                </a:cxn>
                <a:cxn ang="0">
                  <a:pos x="570" y="135"/>
                </a:cxn>
                <a:cxn ang="0">
                  <a:pos x="521" y="157"/>
                </a:cxn>
                <a:cxn ang="0">
                  <a:pos x="487" y="165"/>
                </a:cxn>
                <a:cxn ang="0">
                  <a:pos x="469" y="150"/>
                </a:cxn>
                <a:cxn ang="0">
                  <a:pos x="461" y="112"/>
                </a:cxn>
                <a:cxn ang="0">
                  <a:pos x="435" y="90"/>
                </a:cxn>
                <a:cxn ang="0">
                  <a:pos x="409" y="63"/>
                </a:cxn>
                <a:cxn ang="0">
                  <a:pos x="409" y="45"/>
                </a:cxn>
                <a:cxn ang="0">
                  <a:pos x="383" y="15"/>
                </a:cxn>
                <a:cxn ang="0">
                  <a:pos x="296" y="0"/>
                </a:cxn>
                <a:cxn ang="0">
                  <a:pos x="270" y="49"/>
                </a:cxn>
                <a:cxn ang="0">
                  <a:pos x="274" y="101"/>
                </a:cxn>
                <a:cxn ang="0">
                  <a:pos x="251" y="112"/>
                </a:cxn>
                <a:cxn ang="0">
                  <a:pos x="147" y="108"/>
                </a:cxn>
                <a:cxn ang="0">
                  <a:pos x="87" y="93"/>
                </a:cxn>
                <a:cxn ang="0">
                  <a:pos x="49" y="105"/>
                </a:cxn>
                <a:cxn ang="0">
                  <a:pos x="45" y="142"/>
                </a:cxn>
                <a:cxn ang="0">
                  <a:pos x="49" y="172"/>
                </a:cxn>
                <a:cxn ang="0">
                  <a:pos x="34" y="198"/>
                </a:cxn>
                <a:cxn ang="0">
                  <a:pos x="23" y="206"/>
                </a:cxn>
                <a:cxn ang="0">
                  <a:pos x="4" y="236"/>
                </a:cxn>
                <a:cxn ang="0">
                  <a:pos x="4" y="307"/>
                </a:cxn>
                <a:cxn ang="0">
                  <a:pos x="23" y="356"/>
                </a:cxn>
                <a:cxn ang="0">
                  <a:pos x="83" y="446"/>
                </a:cxn>
                <a:cxn ang="0">
                  <a:pos x="128" y="506"/>
                </a:cxn>
                <a:cxn ang="0">
                  <a:pos x="233" y="543"/>
                </a:cxn>
                <a:cxn ang="0">
                  <a:pos x="251" y="573"/>
                </a:cxn>
                <a:cxn ang="0">
                  <a:pos x="304" y="626"/>
                </a:cxn>
                <a:cxn ang="0">
                  <a:pos x="308" y="640"/>
                </a:cxn>
                <a:cxn ang="0">
                  <a:pos x="296" y="670"/>
                </a:cxn>
                <a:cxn ang="0">
                  <a:pos x="274" y="693"/>
                </a:cxn>
                <a:cxn ang="0">
                  <a:pos x="266" y="742"/>
                </a:cxn>
                <a:cxn ang="0">
                  <a:pos x="281" y="783"/>
                </a:cxn>
                <a:cxn ang="0">
                  <a:pos x="293" y="787"/>
                </a:cxn>
                <a:cxn ang="0">
                  <a:pos x="323" y="768"/>
                </a:cxn>
                <a:cxn ang="0">
                  <a:pos x="349" y="775"/>
                </a:cxn>
                <a:cxn ang="0">
                  <a:pos x="442" y="805"/>
                </a:cxn>
                <a:cxn ang="0">
                  <a:pos x="506" y="839"/>
                </a:cxn>
                <a:cxn ang="0">
                  <a:pos x="547" y="847"/>
                </a:cxn>
                <a:cxn ang="0">
                  <a:pos x="630" y="865"/>
                </a:cxn>
                <a:cxn ang="0">
                  <a:pos x="903" y="925"/>
                </a:cxn>
                <a:cxn ang="0">
                  <a:pos x="900" y="892"/>
                </a:cxn>
              </a:cxnLst>
              <a:rect l="0" t="0" r="r" b="b"/>
              <a:pathLst>
                <a:path w="967" h="929">
                  <a:moveTo>
                    <a:pt x="933" y="873"/>
                  </a:moveTo>
                  <a:lnTo>
                    <a:pt x="929" y="850"/>
                  </a:lnTo>
                  <a:lnTo>
                    <a:pt x="926" y="839"/>
                  </a:lnTo>
                  <a:lnTo>
                    <a:pt x="937" y="809"/>
                  </a:lnTo>
                  <a:lnTo>
                    <a:pt x="926" y="779"/>
                  </a:lnTo>
                  <a:lnTo>
                    <a:pt x="933" y="772"/>
                  </a:lnTo>
                  <a:lnTo>
                    <a:pt x="952" y="772"/>
                  </a:lnTo>
                  <a:lnTo>
                    <a:pt x="952" y="745"/>
                  </a:lnTo>
                  <a:lnTo>
                    <a:pt x="941" y="730"/>
                  </a:lnTo>
                  <a:lnTo>
                    <a:pt x="941" y="719"/>
                  </a:lnTo>
                  <a:lnTo>
                    <a:pt x="941" y="719"/>
                  </a:lnTo>
                  <a:lnTo>
                    <a:pt x="944" y="689"/>
                  </a:lnTo>
                  <a:lnTo>
                    <a:pt x="941" y="667"/>
                  </a:lnTo>
                  <a:lnTo>
                    <a:pt x="937" y="659"/>
                  </a:lnTo>
                  <a:lnTo>
                    <a:pt x="933" y="648"/>
                  </a:lnTo>
                  <a:lnTo>
                    <a:pt x="937" y="637"/>
                  </a:lnTo>
                  <a:lnTo>
                    <a:pt x="952" y="629"/>
                  </a:lnTo>
                  <a:lnTo>
                    <a:pt x="952" y="569"/>
                  </a:lnTo>
                  <a:lnTo>
                    <a:pt x="959" y="543"/>
                  </a:lnTo>
                  <a:lnTo>
                    <a:pt x="959" y="543"/>
                  </a:lnTo>
                  <a:lnTo>
                    <a:pt x="963" y="539"/>
                  </a:lnTo>
                  <a:lnTo>
                    <a:pt x="967" y="521"/>
                  </a:lnTo>
                  <a:lnTo>
                    <a:pt x="963" y="513"/>
                  </a:lnTo>
                  <a:lnTo>
                    <a:pt x="959" y="498"/>
                  </a:lnTo>
                  <a:lnTo>
                    <a:pt x="948" y="487"/>
                  </a:lnTo>
                  <a:lnTo>
                    <a:pt x="929" y="472"/>
                  </a:lnTo>
                  <a:lnTo>
                    <a:pt x="929" y="472"/>
                  </a:lnTo>
                  <a:lnTo>
                    <a:pt x="896" y="446"/>
                  </a:lnTo>
                  <a:lnTo>
                    <a:pt x="885" y="434"/>
                  </a:lnTo>
                  <a:lnTo>
                    <a:pt x="877" y="427"/>
                  </a:lnTo>
                  <a:lnTo>
                    <a:pt x="877" y="416"/>
                  </a:lnTo>
                  <a:lnTo>
                    <a:pt x="877" y="404"/>
                  </a:lnTo>
                  <a:lnTo>
                    <a:pt x="885" y="378"/>
                  </a:lnTo>
                  <a:lnTo>
                    <a:pt x="885" y="367"/>
                  </a:lnTo>
                  <a:lnTo>
                    <a:pt x="825" y="303"/>
                  </a:lnTo>
                  <a:lnTo>
                    <a:pt x="840" y="292"/>
                  </a:lnTo>
                  <a:lnTo>
                    <a:pt x="840" y="281"/>
                  </a:lnTo>
                  <a:lnTo>
                    <a:pt x="832" y="270"/>
                  </a:lnTo>
                  <a:lnTo>
                    <a:pt x="832" y="270"/>
                  </a:lnTo>
                  <a:lnTo>
                    <a:pt x="832" y="270"/>
                  </a:lnTo>
                  <a:lnTo>
                    <a:pt x="828" y="266"/>
                  </a:lnTo>
                  <a:lnTo>
                    <a:pt x="817" y="262"/>
                  </a:lnTo>
                  <a:lnTo>
                    <a:pt x="806" y="247"/>
                  </a:lnTo>
                  <a:lnTo>
                    <a:pt x="791" y="217"/>
                  </a:lnTo>
                  <a:lnTo>
                    <a:pt x="791" y="217"/>
                  </a:lnTo>
                  <a:lnTo>
                    <a:pt x="780" y="202"/>
                  </a:lnTo>
                  <a:lnTo>
                    <a:pt x="765" y="191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35" y="172"/>
                  </a:lnTo>
                  <a:lnTo>
                    <a:pt x="727" y="161"/>
                  </a:lnTo>
                  <a:lnTo>
                    <a:pt x="727" y="150"/>
                  </a:lnTo>
                  <a:lnTo>
                    <a:pt x="727" y="150"/>
                  </a:lnTo>
                  <a:lnTo>
                    <a:pt x="723" y="138"/>
                  </a:lnTo>
                  <a:lnTo>
                    <a:pt x="720" y="131"/>
                  </a:lnTo>
                  <a:lnTo>
                    <a:pt x="712" y="123"/>
                  </a:lnTo>
                  <a:lnTo>
                    <a:pt x="705" y="120"/>
                  </a:lnTo>
                  <a:lnTo>
                    <a:pt x="690" y="116"/>
                  </a:lnTo>
                  <a:lnTo>
                    <a:pt x="671" y="120"/>
                  </a:lnTo>
                  <a:lnTo>
                    <a:pt x="649" y="131"/>
                  </a:lnTo>
                  <a:lnTo>
                    <a:pt x="641" y="142"/>
                  </a:lnTo>
                  <a:lnTo>
                    <a:pt x="570" y="135"/>
                  </a:lnTo>
                  <a:lnTo>
                    <a:pt x="570" y="135"/>
                  </a:lnTo>
                  <a:lnTo>
                    <a:pt x="555" y="138"/>
                  </a:lnTo>
                  <a:lnTo>
                    <a:pt x="536" y="146"/>
                  </a:lnTo>
                  <a:lnTo>
                    <a:pt x="521" y="157"/>
                  </a:lnTo>
                  <a:lnTo>
                    <a:pt x="521" y="157"/>
                  </a:lnTo>
                  <a:lnTo>
                    <a:pt x="502" y="165"/>
                  </a:lnTo>
                  <a:lnTo>
                    <a:pt x="487" y="165"/>
                  </a:lnTo>
                  <a:lnTo>
                    <a:pt x="472" y="161"/>
                  </a:lnTo>
                  <a:lnTo>
                    <a:pt x="469" y="157"/>
                  </a:lnTo>
                  <a:lnTo>
                    <a:pt x="469" y="150"/>
                  </a:lnTo>
                  <a:lnTo>
                    <a:pt x="469" y="150"/>
                  </a:lnTo>
                  <a:lnTo>
                    <a:pt x="465" y="131"/>
                  </a:lnTo>
                  <a:lnTo>
                    <a:pt x="461" y="112"/>
                  </a:lnTo>
                  <a:lnTo>
                    <a:pt x="454" y="105"/>
                  </a:lnTo>
                  <a:lnTo>
                    <a:pt x="446" y="97"/>
                  </a:lnTo>
                  <a:lnTo>
                    <a:pt x="435" y="90"/>
                  </a:lnTo>
                  <a:lnTo>
                    <a:pt x="424" y="82"/>
                  </a:lnTo>
                  <a:lnTo>
                    <a:pt x="413" y="75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9" y="56"/>
                  </a:lnTo>
                  <a:lnTo>
                    <a:pt x="409" y="45"/>
                  </a:lnTo>
                  <a:lnTo>
                    <a:pt x="401" y="34"/>
                  </a:lnTo>
                  <a:lnTo>
                    <a:pt x="394" y="22"/>
                  </a:lnTo>
                  <a:lnTo>
                    <a:pt x="383" y="15"/>
                  </a:lnTo>
                  <a:lnTo>
                    <a:pt x="364" y="7"/>
                  </a:lnTo>
                  <a:lnTo>
                    <a:pt x="341" y="7"/>
                  </a:lnTo>
                  <a:lnTo>
                    <a:pt x="296" y="0"/>
                  </a:lnTo>
                  <a:lnTo>
                    <a:pt x="266" y="0"/>
                  </a:lnTo>
                  <a:lnTo>
                    <a:pt x="263" y="4"/>
                  </a:lnTo>
                  <a:lnTo>
                    <a:pt x="270" y="49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274" y="101"/>
                  </a:lnTo>
                  <a:lnTo>
                    <a:pt x="270" y="108"/>
                  </a:lnTo>
                  <a:lnTo>
                    <a:pt x="263" y="112"/>
                  </a:lnTo>
                  <a:lnTo>
                    <a:pt x="251" y="112"/>
                  </a:lnTo>
                  <a:lnTo>
                    <a:pt x="240" y="112"/>
                  </a:lnTo>
                  <a:lnTo>
                    <a:pt x="221" y="108"/>
                  </a:lnTo>
                  <a:lnTo>
                    <a:pt x="147" y="108"/>
                  </a:lnTo>
                  <a:lnTo>
                    <a:pt x="135" y="10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79" y="93"/>
                  </a:lnTo>
                  <a:lnTo>
                    <a:pt x="60" y="97"/>
                  </a:lnTo>
                  <a:lnTo>
                    <a:pt x="49" y="105"/>
                  </a:lnTo>
                  <a:lnTo>
                    <a:pt x="45" y="112"/>
                  </a:lnTo>
                  <a:lnTo>
                    <a:pt x="42" y="123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9" y="157"/>
                  </a:lnTo>
                  <a:lnTo>
                    <a:pt x="49" y="172"/>
                  </a:lnTo>
                  <a:lnTo>
                    <a:pt x="49" y="183"/>
                  </a:lnTo>
                  <a:lnTo>
                    <a:pt x="45" y="191"/>
                  </a:lnTo>
                  <a:lnTo>
                    <a:pt x="34" y="198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3" y="206"/>
                  </a:lnTo>
                  <a:lnTo>
                    <a:pt x="15" y="213"/>
                  </a:lnTo>
                  <a:lnTo>
                    <a:pt x="8" y="221"/>
                  </a:lnTo>
                  <a:lnTo>
                    <a:pt x="4" y="236"/>
                  </a:lnTo>
                  <a:lnTo>
                    <a:pt x="0" y="255"/>
                  </a:lnTo>
                  <a:lnTo>
                    <a:pt x="0" y="277"/>
                  </a:lnTo>
                  <a:lnTo>
                    <a:pt x="4" y="307"/>
                  </a:lnTo>
                  <a:lnTo>
                    <a:pt x="4" y="307"/>
                  </a:lnTo>
                  <a:lnTo>
                    <a:pt x="12" y="333"/>
                  </a:lnTo>
                  <a:lnTo>
                    <a:pt x="23" y="356"/>
                  </a:lnTo>
                  <a:lnTo>
                    <a:pt x="34" y="374"/>
                  </a:lnTo>
                  <a:lnTo>
                    <a:pt x="34" y="374"/>
                  </a:lnTo>
                  <a:lnTo>
                    <a:pt x="83" y="446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8" y="506"/>
                  </a:lnTo>
                  <a:lnTo>
                    <a:pt x="132" y="509"/>
                  </a:lnTo>
                  <a:lnTo>
                    <a:pt x="139" y="513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6" y="551"/>
                  </a:lnTo>
                  <a:lnTo>
                    <a:pt x="251" y="573"/>
                  </a:lnTo>
                  <a:lnTo>
                    <a:pt x="274" y="599"/>
                  </a:lnTo>
                  <a:lnTo>
                    <a:pt x="285" y="614"/>
                  </a:lnTo>
                  <a:lnTo>
                    <a:pt x="304" y="626"/>
                  </a:lnTo>
                  <a:lnTo>
                    <a:pt x="304" y="626"/>
                  </a:lnTo>
                  <a:lnTo>
                    <a:pt x="308" y="629"/>
                  </a:lnTo>
                  <a:lnTo>
                    <a:pt x="308" y="640"/>
                  </a:lnTo>
                  <a:lnTo>
                    <a:pt x="308" y="648"/>
                  </a:lnTo>
                  <a:lnTo>
                    <a:pt x="304" y="659"/>
                  </a:lnTo>
                  <a:lnTo>
                    <a:pt x="296" y="670"/>
                  </a:lnTo>
                  <a:lnTo>
                    <a:pt x="285" y="682"/>
                  </a:lnTo>
                  <a:lnTo>
                    <a:pt x="285" y="682"/>
                  </a:lnTo>
                  <a:lnTo>
                    <a:pt x="274" y="693"/>
                  </a:lnTo>
                  <a:lnTo>
                    <a:pt x="270" y="708"/>
                  </a:lnTo>
                  <a:lnTo>
                    <a:pt x="266" y="727"/>
                  </a:lnTo>
                  <a:lnTo>
                    <a:pt x="266" y="742"/>
                  </a:lnTo>
                  <a:lnTo>
                    <a:pt x="270" y="757"/>
                  </a:lnTo>
                  <a:lnTo>
                    <a:pt x="274" y="772"/>
                  </a:lnTo>
                  <a:lnTo>
                    <a:pt x="281" y="783"/>
                  </a:lnTo>
                  <a:lnTo>
                    <a:pt x="289" y="790"/>
                  </a:lnTo>
                  <a:lnTo>
                    <a:pt x="293" y="787"/>
                  </a:lnTo>
                  <a:lnTo>
                    <a:pt x="293" y="787"/>
                  </a:lnTo>
                  <a:lnTo>
                    <a:pt x="300" y="779"/>
                  </a:lnTo>
                  <a:lnTo>
                    <a:pt x="311" y="772"/>
                  </a:lnTo>
                  <a:lnTo>
                    <a:pt x="323" y="768"/>
                  </a:lnTo>
                  <a:lnTo>
                    <a:pt x="330" y="768"/>
                  </a:lnTo>
                  <a:lnTo>
                    <a:pt x="341" y="772"/>
                  </a:lnTo>
                  <a:lnTo>
                    <a:pt x="349" y="775"/>
                  </a:lnTo>
                  <a:lnTo>
                    <a:pt x="386" y="805"/>
                  </a:lnTo>
                  <a:lnTo>
                    <a:pt x="442" y="805"/>
                  </a:lnTo>
                  <a:lnTo>
                    <a:pt x="442" y="805"/>
                  </a:lnTo>
                  <a:lnTo>
                    <a:pt x="450" y="809"/>
                  </a:lnTo>
                  <a:lnTo>
                    <a:pt x="472" y="824"/>
                  </a:lnTo>
                  <a:lnTo>
                    <a:pt x="506" y="839"/>
                  </a:lnTo>
                  <a:lnTo>
                    <a:pt x="529" y="843"/>
                  </a:lnTo>
                  <a:lnTo>
                    <a:pt x="547" y="847"/>
                  </a:lnTo>
                  <a:lnTo>
                    <a:pt x="547" y="847"/>
                  </a:lnTo>
                  <a:lnTo>
                    <a:pt x="570" y="847"/>
                  </a:lnTo>
                  <a:lnTo>
                    <a:pt x="592" y="850"/>
                  </a:lnTo>
                  <a:lnTo>
                    <a:pt x="630" y="865"/>
                  </a:lnTo>
                  <a:lnTo>
                    <a:pt x="671" y="880"/>
                  </a:lnTo>
                  <a:lnTo>
                    <a:pt x="765" y="880"/>
                  </a:lnTo>
                  <a:lnTo>
                    <a:pt x="903" y="925"/>
                  </a:lnTo>
                  <a:lnTo>
                    <a:pt x="903" y="929"/>
                  </a:lnTo>
                  <a:lnTo>
                    <a:pt x="903" y="929"/>
                  </a:lnTo>
                  <a:lnTo>
                    <a:pt x="900" y="892"/>
                  </a:lnTo>
                  <a:lnTo>
                    <a:pt x="933" y="87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2039" y="2649"/>
              <a:ext cx="1158" cy="1090"/>
            </a:xfrm>
            <a:custGeom>
              <a:avLst/>
              <a:gdLst/>
              <a:ahLst/>
              <a:cxnLst>
                <a:cxn ang="0">
                  <a:pos x="1098" y="457"/>
                </a:cxn>
                <a:cxn ang="0">
                  <a:pos x="982" y="393"/>
                </a:cxn>
                <a:cxn ang="0">
                  <a:pos x="884" y="258"/>
                </a:cxn>
                <a:cxn ang="0">
                  <a:pos x="835" y="191"/>
                </a:cxn>
                <a:cxn ang="0">
                  <a:pos x="701" y="184"/>
                </a:cxn>
                <a:cxn ang="0">
                  <a:pos x="652" y="187"/>
                </a:cxn>
                <a:cxn ang="0">
                  <a:pos x="607" y="109"/>
                </a:cxn>
                <a:cxn ang="0">
                  <a:pos x="536" y="97"/>
                </a:cxn>
                <a:cxn ang="0">
                  <a:pos x="498" y="116"/>
                </a:cxn>
                <a:cxn ang="0">
                  <a:pos x="420" y="49"/>
                </a:cxn>
                <a:cxn ang="0">
                  <a:pos x="349" y="22"/>
                </a:cxn>
                <a:cxn ang="0">
                  <a:pos x="229" y="37"/>
                </a:cxn>
                <a:cxn ang="0">
                  <a:pos x="172" y="15"/>
                </a:cxn>
                <a:cxn ang="0">
                  <a:pos x="116" y="37"/>
                </a:cxn>
                <a:cxn ang="0">
                  <a:pos x="26" y="15"/>
                </a:cxn>
                <a:cxn ang="0">
                  <a:pos x="15" y="52"/>
                </a:cxn>
                <a:cxn ang="0">
                  <a:pos x="8" y="127"/>
                </a:cxn>
                <a:cxn ang="0">
                  <a:pos x="8" y="154"/>
                </a:cxn>
                <a:cxn ang="0">
                  <a:pos x="38" y="176"/>
                </a:cxn>
                <a:cxn ang="0">
                  <a:pos x="8" y="210"/>
                </a:cxn>
                <a:cxn ang="0">
                  <a:pos x="45" y="240"/>
                </a:cxn>
                <a:cxn ang="0">
                  <a:pos x="64" y="341"/>
                </a:cxn>
                <a:cxn ang="0">
                  <a:pos x="41" y="633"/>
                </a:cxn>
                <a:cxn ang="0">
                  <a:pos x="64" y="689"/>
                </a:cxn>
                <a:cxn ang="0">
                  <a:pos x="79" y="757"/>
                </a:cxn>
                <a:cxn ang="0">
                  <a:pos x="98" y="862"/>
                </a:cxn>
                <a:cxn ang="0">
                  <a:pos x="157" y="835"/>
                </a:cxn>
                <a:cxn ang="0">
                  <a:pos x="244" y="865"/>
                </a:cxn>
                <a:cxn ang="0">
                  <a:pos x="266" y="847"/>
                </a:cxn>
                <a:cxn ang="0">
                  <a:pos x="296" y="809"/>
                </a:cxn>
                <a:cxn ang="0">
                  <a:pos x="315" y="854"/>
                </a:cxn>
                <a:cxn ang="0">
                  <a:pos x="352" y="824"/>
                </a:cxn>
                <a:cxn ang="0">
                  <a:pos x="378" y="798"/>
                </a:cxn>
                <a:cxn ang="0">
                  <a:pos x="423" y="843"/>
                </a:cxn>
                <a:cxn ang="0">
                  <a:pos x="483" y="877"/>
                </a:cxn>
                <a:cxn ang="0">
                  <a:pos x="453" y="929"/>
                </a:cxn>
                <a:cxn ang="0">
                  <a:pos x="498" y="963"/>
                </a:cxn>
                <a:cxn ang="0">
                  <a:pos x="555" y="940"/>
                </a:cxn>
                <a:cxn ang="0">
                  <a:pos x="633" y="922"/>
                </a:cxn>
                <a:cxn ang="0">
                  <a:pos x="712" y="918"/>
                </a:cxn>
                <a:cxn ang="0">
                  <a:pos x="768" y="959"/>
                </a:cxn>
                <a:cxn ang="0">
                  <a:pos x="742" y="1030"/>
                </a:cxn>
                <a:cxn ang="0">
                  <a:pos x="787" y="1090"/>
                </a:cxn>
                <a:cxn ang="0">
                  <a:pos x="813" y="1060"/>
                </a:cxn>
                <a:cxn ang="0">
                  <a:pos x="821" y="1000"/>
                </a:cxn>
                <a:cxn ang="0">
                  <a:pos x="821" y="910"/>
                </a:cxn>
                <a:cxn ang="0">
                  <a:pos x="862" y="798"/>
                </a:cxn>
                <a:cxn ang="0">
                  <a:pos x="903" y="719"/>
                </a:cxn>
                <a:cxn ang="0">
                  <a:pos x="989" y="742"/>
                </a:cxn>
                <a:cxn ang="0">
                  <a:pos x="1109" y="727"/>
                </a:cxn>
                <a:cxn ang="0">
                  <a:pos x="1143" y="686"/>
                </a:cxn>
                <a:cxn ang="0">
                  <a:pos x="1124" y="656"/>
                </a:cxn>
                <a:cxn ang="0">
                  <a:pos x="1124" y="577"/>
                </a:cxn>
                <a:cxn ang="0">
                  <a:pos x="1158" y="532"/>
                </a:cxn>
              </a:cxnLst>
              <a:rect l="0" t="0" r="r" b="b"/>
              <a:pathLst>
                <a:path w="1158" h="1090">
                  <a:moveTo>
                    <a:pt x="1154" y="510"/>
                  </a:moveTo>
                  <a:lnTo>
                    <a:pt x="1154" y="510"/>
                  </a:lnTo>
                  <a:lnTo>
                    <a:pt x="1135" y="495"/>
                  </a:lnTo>
                  <a:lnTo>
                    <a:pt x="1120" y="483"/>
                  </a:lnTo>
                  <a:lnTo>
                    <a:pt x="1098" y="457"/>
                  </a:lnTo>
                  <a:lnTo>
                    <a:pt x="1086" y="435"/>
                  </a:lnTo>
                  <a:lnTo>
                    <a:pt x="1083" y="427"/>
                  </a:lnTo>
                  <a:lnTo>
                    <a:pt x="989" y="397"/>
                  </a:lnTo>
                  <a:lnTo>
                    <a:pt x="989" y="397"/>
                  </a:lnTo>
                  <a:lnTo>
                    <a:pt x="982" y="393"/>
                  </a:lnTo>
                  <a:lnTo>
                    <a:pt x="974" y="390"/>
                  </a:lnTo>
                  <a:lnTo>
                    <a:pt x="974" y="386"/>
                  </a:lnTo>
                  <a:lnTo>
                    <a:pt x="974" y="386"/>
                  </a:lnTo>
                  <a:lnTo>
                    <a:pt x="933" y="330"/>
                  </a:lnTo>
                  <a:lnTo>
                    <a:pt x="884" y="258"/>
                  </a:lnTo>
                  <a:lnTo>
                    <a:pt x="884" y="258"/>
                  </a:lnTo>
                  <a:lnTo>
                    <a:pt x="865" y="221"/>
                  </a:lnTo>
                  <a:lnTo>
                    <a:pt x="854" y="195"/>
                  </a:lnTo>
                  <a:lnTo>
                    <a:pt x="854" y="195"/>
                  </a:lnTo>
                  <a:lnTo>
                    <a:pt x="835" y="191"/>
                  </a:lnTo>
                  <a:lnTo>
                    <a:pt x="791" y="180"/>
                  </a:lnTo>
                  <a:lnTo>
                    <a:pt x="768" y="176"/>
                  </a:lnTo>
                  <a:lnTo>
                    <a:pt x="742" y="176"/>
                  </a:lnTo>
                  <a:lnTo>
                    <a:pt x="719" y="180"/>
                  </a:lnTo>
                  <a:lnTo>
                    <a:pt x="701" y="184"/>
                  </a:lnTo>
                  <a:lnTo>
                    <a:pt x="701" y="184"/>
                  </a:lnTo>
                  <a:lnTo>
                    <a:pt x="686" y="191"/>
                  </a:lnTo>
                  <a:lnTo>
                    <a:pt x="674" y="195"/>
                  </a:lnTo>
                  <a:lnTo>
                    <a:pt x="663" y="191"/>
                  </a:lnTo>
                  <a:lnTo>
                    <a:pt x="652" y="187"/>
                  </a:lnTo>
                  <a:lnTo>
                    <a:pt x="641" y="180"/>
                  </a:lnTo>
                  <a:lnTo>
                    <a:pt x="633" y="165"/>
                  </a:lnTo>
                  <a:lnTo>
                    <a:pt x="614" y="127"/>
                  </a:lnTo>
                  <a:lnTo>
                    <a:pt x="614" y="127"/>
                  </a:lnTo>
                  <a:lnTo>
                    <a:pt x="607" y="109"/>
                  </a:lnTo>
                  <a:lnTo>
                    <a:pt x="592" y="97"/>
                  </a:lnTo>
                  <a:lnTo>
                    <a:pt x="581" y="90"/>
                  </a:lnTo>
                  <a:lnTo>
                    <a:pt x="566" y="90"/>
                  </a:lnTo>
                  <a:lnTo>
                    <a:pt x="547" y="94"/>
                  </a:lnTo>
                  <a:lnTo>
                    <a:pt x="536" y="97"/>
                  </a:lnTo>
                  <a:lnTo>
                    <a:pt x="536" y="97"/>
                  </a:lnTo>
                  <a:lnTo>
                    <a:pt x="528" y="105"/>
                  </a:lnTo>
                  <a:lnTo>
                    <a:pt x="517" y="112"/>
                  </a:lnTo>
                  <a:lnTo>
                    <a:pt x="506" y="116"/>
                  </a:lnTo>
                  <a:lnTo>
                    <a:pt x="498" y="116"/>
                  </a:lnTo>
                  <a:lnTo>
                    <a:pt x="483" y="112"/>
                  </a:lnTo>
                  <a:lnTo>
                    <a:pt x="480" y="109"/>
                  </a:lnTo>
                  <a:lnTo>
                    <a:pt x="427" y="67"/>
                  </a:lnTo>
                  <a:lnTo>
                    <a:pt x="427" y="67"/>
                  </a:lnTo>
                  <a:lnTo>
                    <a:pt x="420" y="49"/>
                  </a:lnTo>
                  <a:lnTo>
                    <a:pt x="401" y="26"/>
                  </a:lnTo>
                  <a:lnTo>
                    <a:pt x="401" y="26"/>
                  </a:lnTo>
                  <a:lnTo>
                    <a:pt x="382" y="7"/>
                  </a:lnTo>
                  <a:lnTo>
                    <a:pt x="371" y="0"/>
                  </a:lnTo>
                  <a:lnTo>
                    <a:pt x="349" y="22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59" y="37"/>
                  </a:lnTo>
                  <a:lnTo>
                    <a:pt x="236" y="41"/>
                  </a:lnTo>
                  <a:lnTo>
                    <a:pt x="229" y="37"/>
                  </a:lnTo>
                  <a:lnTo>
                    <a:pt x="221" y="37"/>
                  </a:lnTo>
                  <a:lnTo>
                    <a:pt x="221" y="37"/>
                  </a:lnTo>
                  <a:lnTo>
                    <a:pt x="206" y="26"/>
                  </a:lnTo>
                  <a:lnTo>
                    <a:pt x="184" y="15"/>
                  </a:lnTo>
                  <a:lnTo>
                    <a:pt x="172" y="15"/>
                  </a:lnTo>
                  <a:lnTo>
                    <a:pt x="161" y="15"/>
                  </a:lnTo>
                  <a:lnTo>
                    <a:pt x="146" y="19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16" y="37"/>
                  </a:lnTo>
                  <a:lnTo>
                    <a:pt x="101" y="41"/>
                  </a:lnTo>
                  <a:lnTo>
                    <a:pt x="86" y="41"/>
                  </a:lnTo>
                  <a:lnTo>
                    <a:pt x="71" y="37"/>
                  </a:lnTo>
                  <a:lnTo>
                    <a:pt x="45" y="26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3" y="26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15" y="52"/>
                  </a:lnTo>
                  <a:lnTo>
                    <a:pt x="26" y="75"/>
                  </a:lnTo>
                  <a:lnTo>
                    <a:pt x="30" y="86"/>
                  </a:lnTo>
                  <a:lnTo>
                    <a:pt x="30" y="101"/>
                  </a:lnTo>
                  <a:lnTo>
                    <a:pt x="23" y="116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4" y="146"/>
                  </a:lnTo>
                  <a:lnTo>
                    <a:pt x="8" y="154"/>
                  </a:lnTo>
                  <a:lnTo>
                    <a:pt x="19" y="161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41" y="169"/>
                  </a:lnTo>
                  <a:lnTo>
                    <a:pt x="38" y="176"/>
                  </a:lnTo>
                  <a:lnTo>
                    <a:pt x="30" y="187"/>
                  </a:lnTo>
                  <a:lnTo>
                    <a:pt x="11" y="199"/>
                  </a:lnTo>
                  <a:lnTo>
                    <a:pt x="11" y="199"/>
                  </a:lnTo>
                  <a:lnTo>
                    <a:pt x="11" y="202"/>
                  </a:lnTo>
                  <a:lnTo>
                    <a:pt x="8" y="210"/>
                  </a:lnTo>
                  <a:lnTo>
                    <a:pt x="11" y="214"/>
                  </a:lnTo>
                  <a:lnTo>
                    <a:pt x="15" y="221"/>
                  </a:lnTo>
                  <a:lnTo>
                    <a:pt x="38" y="236"/>
                  </a:lnTo>
                  <a:lnTo>
                    <a:pt x="38" y="236"/>
                  </a:lnTo>
                  <a:lnTo>
                    <a:pt x="45" y="240"/>
                  </a:lnTo>
                  <a:lnTo>
                    <a:pt x="53" y="247"/>
                  </a:lnTo>
                  <a:lnTo>
                    <a:pt x="64" y="266"/>
                  </a:lnTo>
                  <a:lnTo>
                    <a:pt x="68" y="285"/>
                  </a:lnTo>
                  <a:lnTo>
                    <a:pt x="68" y="303"/>
                  </a:lnTo>
                  <a:lnTo>
                    <a:pt x="64" y="341"/>
                  </a:lnTo>
                  <a:lnTo>
                    <a:pt x="60" y="356"/>
                  </a:lnTo>
                  <a:lnTo>
                    <a:pt x="53" y="412"/>
                  </a:lnTo>
                  <a:lnTo>
                    <a:pt x="41" y="453"/>
                  </a:lnTo>
                  <a:lnTo>
                    <a:pt x="49" y="513"/>
                  </a:lnTo>
                  <a:lnTo>
                    <a:pt x="41" y="633"/>
                  </a:lnTo>
                  <a:lnTo>
                    <a:pt x="41" y="633"/>
                  </a:lnTo>
                  <a:lnTo>
                    <a:pt x="49" y="641"/>
                  </a:lnTo>
                  <a:lnTo>
                    <a:pt x="56" y="659"/>
                  </a:lnTo>
                  <a:lnTo>
                    <a:pt x="60" y="674"/>
                  </a:lnTo>
                  <a:lnTo>
                    <a:pt x="64" y="689"/>
                  </a:lnTo>
                  <a:lnTo>
                    <a:pt x="60" y="704"/>
                  </a:lnTo>
                  <a:lnTo>
                    <a:pt x="56" y="723"/>
                  </a:lnTo>
                  <a:lnTo>
                    <a:pt x="56" y="723"/>
                  </a:lnTo>
                  <a:lnTo>
                    <a:pt x="71" y="742"/>
                  </a:lnTo>
                  <a:lnTo>
                    <a:pt x="79" y="757"/>
                  </a:lnTo>
                  <a:lnTo>
                    <a:pt x="86" y="764"/>
                  </a:lnTo>
                  <a:lnTo>
                    <a:pt x="86" y="764"/>
                  </a:lnTo>
                  <a:lnTo>
                    <a:pt x="90" y="779"/>
                  </a:lnTo>
                  <a:lnTo>
                    <a:pt x="94" y="806"/>
                  </a:lnTo>
                  <a:lnTo>
                    <a:pt x="98" y="862"/>
                  </a:lnTo>
                  <a:lnTo>
                    <a:pt x="98" y="862"/>
                  </a:lnTo>
                  <a:lnTo>
                    <a:pt x="113" y="847"/>
                  </a:lnTo>
                  <a:lnTo>
                    <a:pt x="127" y="839"/>
                  </a:lnTo>
                  <a:lnTo>
                    <a:pt x="142" y="835"/>
                  </a:lnTo>
                  <a:lnTo>
                    <a:pt x="157" y="835"/>
                  </a:lnTo>
                  <a:lnTo>
                    <a:pt x="184" y="843"/>
                  </a:lnTo>
                  <a:lnTo>
                    <a:pt x="217" y="858"/>
                  </a:lnTo>
                  <a:lnTo>
                    <a:pt x="217" y="858"/>
                  </a:lnTo>
                  <a:lnTo>
                    <a:pt x="232" y="865"/>
                  </a:lnTo>
                  <a:lnTo>
                    <a:pt x="244" y="865"/>
                  </a:lnTo>
                  <a:lnTo>
                    <a:pt x="255" y="862"/>
                  </a:lnTo>
                  <a:lnTo>
                    <a:pt x="259" y="858"/>
                  </a:lnTo>
                  <a:lnTo>
                    <a:pt x="266" y="850"/>
                  </a:lnTo>
                  <a:lnTo>
                    <a:pt x="266" y="847"/>
                  </a:lnTo>
                  <a:lnTo>
                    <a:pt x="266" y="847"/>
                  </a:lnTo>
                  <a:lnTo>
                    <a:pt x="270" y="828"/>
                  </a:lnTo>
                  <a:lnTo>
                    <a:pt x="277" y="813"/>
                  </a:lnTo>
                  <a:lnTo>
                    <a:pt x="281" y="809"/>
                  </a:lnTo>
                  <a:lnTo>
                    <a:pt x="289" y="806"/>
                  </a:lnTo>
                  <a:lnTo>
                    <a:pt x="296" y="809"/>
                  </a:lnTo>
                  <a:lnTo>
                    <a:pt x="300" y="813"/>
                  </a:lnTo>
                  <a:lnTo>
                    <a:pt x="304" y="828"/>
                  </a:lnTo>
                  <a:lnTo>
                    <a:pt x="304" y="828"/>
                  </a:lnTo>
                  <a:lnTo>
                    <a:pt x="307" y="843"/>
                  </a:lnTo>
                  <a:lnTo>
                    <a:pt x="315" y="854"/>
                  </a:lnTo>
                  <a:lnTo>
                    <a:pt x="322" y="858"/>
                  </a:lnTo>
                  <a:lnTo>
                    <a:pt x="330" y="858"/>
                  </a:lnTo>
                  <a:lnTo>
                    <a:pt x="337" y="854"/>
                  </a:lnTo>
                  <a:lnTo>
                    <a:pt x="345" y="847"/>
                  </a:lnTo>
                  <a:lnTo>
                    <a:pt x="352" y="824"/>
                  </a:lnTo>
                  <a:lnTo>
                    <a:pt x="352" y="824"/>
                  </a:lnTo>
                  <a:lnTo>
                    <a:pt x="367" y="798"/>
                  </a:lnTo>
                  <a:lnTo>
                    <a:pt x="371" y="791"/>
                  </a:lnTo>
                  <a:lnTo>
                    <a:pt x="375" y="791"/>
                  </a:lnTo>
                  <a:lnTo>
                    <a:pt x="378" y="798"/>
                  </a:lnTo>
                  <a:lnTo>
                    <a:pt x="382" y="802"/>
                  </a:lnTo>
                  <a:lnTo>
                    <a:pt x="382" y="802"/>
                  </a:lnTo>
                  <a:lnTo>
                    <a:pt x="401" y="824"/>
                  </a:lnTo>
                  <a:lnTo>
                    <a:pt x="408" y="835"/>
                  </a:lnTo>
                  <a:lnTo>
                    <a:pt x="423" y="843"/>
                  </a:lnTo>
                  <a:lnTo>
                    <a:pt x="457" y="854"/>
                  </a:lnTo>
                  <a:lnTo>
                    <a:pt x="457" y="854"/>
                  </a:lnTo>
                  <a:lnTo>
                    <a:pt x="476" y="862"/>
                  </a:lnTo>
                  <a:lnTo>
                    <a:pt x="483" y="869"/>
                  </a:lnTo>
                  <a:lnTo>
                    <a:pt x="483" y="877"/>
                  </a:lnTo>
                  <a:lnTo>
                    <a:pt x="480" y="888"/>
                  </a:lnTo>
                  <a:lnTo>
                    <a:pt x="465" y="903"/>
                  </a:lnTo>
                  <a:lnTo>
                    <a:pt x="457" y="910"/>
                  </a:lnTo>
                  <a:lnTo>
                    <a:pt x="457" y="910"/>
                  </a:lnTo>
                  <a:lnTo>
                    <a:pt x="453" y="929"/>
                  </a:lnTo>
                  <a:lnTo>
                    <a:pt x="457" y="940"/>
                  </a:lnTo>
                  <a:lnTo>
                    <a:pt x="465" y="952"/>
                  </a:lnTo>
                  <a:lnTo>
                    <a:pt x="472" y="959"/>
                  </a:lnTo>
                  <a:lnTo>
                    <a:pt x="491" y="963"/>
                  </a:lnTo>
                  <a:lnTo>
                    <a:pt x="498" y="963"/>
                  </a:lnTo>
                  <a:lnTo>
                    <a:pt x="498" y="963"/>
                  </a:lnTo>
                  <a:lnTo>
                    <a:pt x="521" y="952"/>
                  </a:lnTo>
                  <a:lnTo>
                    <a:pt x="540" y="944"/>
                  </a:lnTo>
                  <a:lnTo>
                    <a:pt x="555" y="940"/>
                  </a:lnTo>
                  <a:lnTo>
                    <a:pt x="555" y="940"/>
                  </a:lnTo>
                  <a:lnTo>
                    <a:pt x="599" y="937"/>
                  </a:lnTo>
                  <a:lnTo>
                    <a:pt x="629" y="933"/>
                  </a:lnTo>
                  <a:lnTo>
                    <a:pt x="629" y="933"/>
                  </a:lnTo>
                  <a:lnTo>
                    <a:pt x="629" y="925"/>
                  </a:lnTo>
                  <a:lnTo>
                    <a:pt x="633" y="922"/>
                  </a:lnTo>
                  <a:lnTo>
                    <a:pt x="641" y="918"/>
                  </a:lnTo>
                  <a:lnTo>
                    <a:pt x="648" y="914"/>
                  </a:lnTo>
                  <a:lnTo>
                    <a:pt x="663" y="914"/>
                  </a:lnTo>
                  <a:lnTo>
                    <a:pt x="686" y="914"/>
                  </a:lnTo>
                  <a:lnTo>
                    <a:pt x="712" y="918"/>
                  </a:lnTo>
                  <a:lnTo>
                    <a:pt x="712" y="918"/>
                  </a:lnTo>
                  <a:lnTo>
                    <a:pt x="738" y="929"/>
                  </a:lnTo>
                  <a:lnTo>
                    <a:pt x="753" y="937"/>
                  </a:lnTo>
                  <a:lnTo>
                    <a:pt x="764" y="948"/>
                  </a:lnTo>
                  <a:lnTo>
                    <a:pt x="768" y="959"/>
                  </a:lnTo>
                  <a:lnTo>
                    <a:pt x="768" y="967"/>
                  </a:lnTo>
                  <a:lnTo>
                    <a:pt x="764" y="974"/>
                  </a:lnTo>
                  <a:lnTo>
                    <a:pt x="761" y="982"/>
                  </a:lnTo>
                  <a:lnTo>
                    <a:pt x="742" y="1030"/>
                  </a:lnTo>
                  <a:lnTo>
                    <a:pt x="742" y="1030"/>
                  </a:lnTo>
                  <a:lnTo>
                    <a:pt x="753" y="1064"/>
                  </a:lnTo>
                  <a:lnTo>
                    <a:pt x="761" y="1083"/>
                  </a:lnTo>
                  <a:lnTo>
                    <a:pt x="768" y="1090"/>
                  </a:lnTo>
                  <a:lnTo>
                    <a:pt x="772" y="1090"/>
                  </a:lnTo>
                  <a:lnTo>
                    <a:pt x="787" y="1090"/>
                  </a:lnTo>
                  <a:lnTo>
                    <a:pt x="794" y="1083"/>
                  </a:lnTo>
                  <a:lnTo>
                    <a:pt x="806" y="1072"/>
                  </a:lnTo>
                  <a:lnTo>
                    <a:pt x="813" y="1060"/>
                  </a:lnTo>
                  <a:lnTo>
                    <a:pt x="813" y="1060"/>
                  </a:lnTo>
                  <a:lnTo>
                    <a:pt x="813" y="1060"/>
                  </a:lnTo>
                  <a:lnTo>
                    <a:pt x="824" y="1042"/>
                  </a:lnTo>
                  <a:lnTo>
                    <a:pt x="828" y="1023"/>
                  </a:lnTo>
                  <a:lnTo>
                    <a:pt x="828" y="1008"/>
                  </a:lnTo>
                  <a:lnTo>
                    <a:pt x="828" y="1008"/>
                  </a:lnTo>
                  <a:lnTo>
                    <a:pt x="821" y="1000"/>
                  </a:lnTo>
                  <a:lnTo>
                    <a:pt x="813" y="974"/>
                  </a:lnTo>
                  <a:lnTo>
                    <a:pt x="809" y="959"/>
                  </a:lnTo>
                  <a:lnTo>
                    <a:pt x="809" y="944"/>
                  </a:lnTo>
                  <a:lnTo>
                    <a:pt x="809" y="925"/>
                  </a:lnTo>
                  <a:lnTo>
                    <a:pt x="821" y="910"/>
                  </a:lnTo>
                  <a:lnTo>
                    <a:pt x="821" y="910"/>
                  </a:lnTo>
                  <a:lnTo>
                    <a:pt x="832" y="892"/>
                  </a:lnTo>
                  <a:lnTo>
                    <a:pt x="843" y="873"/>
                  </a:lnTo>
                  <a:lnTo>
                    <a:pt x="854" y="835"/>
                  </a:lnTo>
                  <a:lnTo>
                    <a:pt x="862" y="798"/>
                  </a:lnTo>
                  <a:lnTo>
                    <a:pt x="873" y="757"/>
                  </a:lnTo>
                  <a:lnTo>
                    <a:pt x="873" y="757"/>
                  </a:lnTo>
                  <a:lnTo>
                    <a:pt x="884" y="738"/>
                  </a:lnTo>
                  <a:lnTo>
                    <a:pt x="892" y="727"/>
                  </a:lnTo>
                  <a:lnTo>
                    <a:pt x="903" y="719"/>
                  </a:lnTo>
                  <a:lnTo>
                    <a:pt x="914" y="716"/>
                  </a:lnTo>
                  <a:lnTo>
                    <a:pt x="929" y="719"/>
                  </a:lnTo>
                  <a:lnTo>
                    <a:pt x="944" y="723"/>
                  </a:lnTo>
                  <a:lnTo>
                    <a:pt x="989" y="742"/>
                  </a:lnTo>
                  <a:lnTo>
                    <a:pt x="989" y="742"/>
                  </a:lnTo>
                  <a:lnTo>
                    <a:pt x="1015" y="746"/>
                  </a:lnTo>
                  <a:lnTo>
                    <a:pt x="1038" y="749"/>
                  </a:lnTo>
                  <a:lnTo>
                    <a:pt x="1060" y="746"/>
                  </a:lnTo>
                  <a:lnTo>
                    <a:pt x="1079" y="742"/>
                  </a:lnTo>
                  <a:lnTo>
                    <a:pt x="1109" y="727"/>
                  </a:lnTo>
                  <a:lnTo>
                    <a:pt x="1128" y="712"/>
                  </a:lnTo>
                  <a:lnTo>
                    <a:pt x="1128" y="712"/>
                  </a:lnTo>
                  <a:lnTo>
                    <a:pt x="1135" y="708"/>
                  </a:lnTo>
                  <a:lnTo>
                    <a:pt x="1139" y="701"/>
                  </a:lnTo>
                  <a:lnTo>
                    <a:pt x="1143" y="686"/>
                  </a:lnTo>
                  <a:lnTo>
                    <a:pt x="1143" y="674"/>
                  </a:lnTo>
                  <a:lnTo>
                    <a:pt x="1139" y="671"/>
                  </a:lnTo>
                  <a:lnTo>
                    <a:pt x="1139" y="671"/>
                  </a:lnTo>
                  <a:lnTo>
                    <a:pt x="1131" y="667"/>
                  </a:lnTo>
                  <a:lnTo>
                    <a:pt x="1124" y="656"/>
                  </a:lnTo>
                  <a:lnTo>
                    <a:pt x="1120" y="641"/>
                  </a:lnTo>
                  <a:lnTo>
                    <a:pt x="1116" y="626"/>
                  </a:lnTo>
                  <a:lnTo>
                    <a:pt x="1116" y="607"/>
                  </a:lnTo>
                  <a:lnTo>
                    <a:pt x="1116" y="592"/>
                  </a:lnTo>
                  <a:lnTo>
                    <a:pt x="1124" y="577"/>
                  </a:lnTo>
                  <a:lnTo>
                    <a:pt x="1135" y="566"/>
                  </a:lnTo>
                  <a:lnTo>
                    <a:pt x="1135" y="566"/>
                  </a:lnTo>
                  <a:lnTo>
                    <a:pt x="1146" y="551"/>
                  </a:lnTo>
                  <a:lnTo>
                    <a:pt x="1154" y="543"/>
                  </a:lnTo>
                  <a:lnTo>
                    <a:pt x="1158" y="532"/>
                  </a:lnTo>
                  <a:lnTo>
                    <a:pt x="1158" y="524"/>
                  </a:lnTo>
                  <a:lnTo>
                    <a:pt x="1154" y="513"/>
                  </a:lnTo>
                  <a:lnTo>
                    <a:pt x="1154" y="510"/>
                  </a:lnTo>
                  <a:lnTo>
                    <a:pt x="1154" y="51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6" name="Freeform 16"/>
            <p:cNvSpPr>
              <a:spLocks/>
            </p:cNvSpPr>
            <p:nvPr/>
          </p:nvSpPr>
          <p:spPr bwMode="auto">
            <a:xfrm>
              <a:off x="2571" y="2286"/>
              <a:ext cx="510" cy="468"/>
            </a:xfrm>
            <a:custGeom>
              <a:avLst/>
              <a:gdLst/>
              <a:ahLst/>
              <a:cxnLst>
                <a:cxn ang="0">
                  <a:pos x="510" y="0"/>
                </a:cxn>
                <a:cxn ang="0">
                  <a:pos x="405" y="123"/>
                </a:cxn>
                <a:cxn ang="0">
                  <a:pos x="405" y="123"/>
                </a:cxn>
                <a:cxn ang="0">
                  <a:pos x="405" y="123"/>
                </a:cxn>
                <a:cxn ang="0">
                  <a:pos x="397" y="131"/>
                </a:cxn>
                <a:cxn ang="0">
                  <a:pos x="375" y="134"/>
                </a:cxn>
                <a:cxn ang="0">
                  <a:pos x="341" y="131"/>
                </a:cxn>
                <a:cxn ang="0">
                  <a:pos x="341" y="131"/>
                </a:cxn>
                <a:cxn ang="0">
                  <a:pos x="326" y="161"/>
                </a:cxn>
                <a:cxn ang="0">
                  <a:pos x="311" y="191"/>
                </a:cxn>
                <a:cxn ang="0">
                  <a:pos x="296" y="228"/>
                </a:cxn>
                <a:cxn ang="0">
                  <a:pos x="296" y="228"/>
                </a:cxn>
                <a:cxn ang="0">
                  <a:pos x="289" y="247"/>
                </a:cxn>
                <a:cxn ang="0">
                  <a:pos x="281" y="262"/>
                </a:cxn>
                <a:cxn ang="0">
                  <a:pos x="270" y="273"/>
                </a:cxn>
                <a:cxn ang="0">
                  <a:pos x="259" y="284"/>
                </a:cxn>
                <a:cxn ang="0">
                  <a:pos x="232" y="303"/>
                </a:cxn>
                <a:cxn ang="0">
                  <a:pos x="214" y="307"/>
                </a:cxn>
                <a:cxn ang="0">
                  <a:pos x="214" y="307"/>
                </a:cxn>
                <a:cxn ang="0">
                  <a:pos x="206" y="310"/>
                </a:cxn>
                <a:cxn ang="0">
                  <a:pos x="195" y="314"/>
                </a:cxn>
                <a:cxn ang="0">
                  <a:pos x="169" y="333"/>
                </a:cxn>
                <a:cxn ang="0">
                  <a:pos x="142" y="359"/>
                </a:cxn>
                <a:cxn ang="0">
                  <a:pos x="71" y="355"/>
                </a:cxn>
                <a:cxn ang="0">
                  <a:pos x="75" y="382"/>
                </a:cxn>
                <a:cxn ang="0">
                  <a:pos x="75" y="382"/>
                </a:cxn>
                <a:cxn ang="0">
                  <a:pos x="79" y="389"/>
                </a:cxn>
                <a:cxn ang="0">
                  <a:pos x="82" y="400"/>
                </a:cxn>
                <a:cxn ang="0">
                  <a:pos x="82" y="408"/>
                </a:cxn>
                <a:cxn ang="0">
                  <a:pos x="79" y="415"/>
                </a:cxn>
                <a:cxn ang="0">
                  <a:pos x="71" y="419"/>
                </a:cxn>
                <a:cxn ang="0">
                  <a:pos x="56" y="423"/>
                </a:cxn>
                <a:cxn ang="0">
                  <a:pos x="56" y="423"/>
                </a:cxn>
                <a:cxn ang="0">
                  <a:pos x="49" y="423"/>
                </a:cxn>
                <a:cxn ang="0">
                  <a:pos x="38" y="427"/>
                </a:cxn>
                <a:cxn ang="0">
                  <a:pos x="19" y="445"/>
                </a:cxn>
                <a:cxn ang="0">
                  <a:pos x="0" y="468"/>
                </a:cxn>
              </a:cxnLst>
              <a:rect l="0" t="0" r="r" b="b"/>
              <a:pathLst>
                <a:path w="510" h="468">
                  <a:moveTo>
                    <a:pt x="510" y="0"/>
                  </a:moveTo>
                  <a:lnTo>
                    <a:pt x="405" y="123"/>
                  </a:lnTo>
                  <a:lnTo>
                    <a:pt x="405" y="123"/>
                  </a:lnTo>
                  <a:lnTo>
                    <a:pt x="405" y="123"/>
                  </a:lnTo>
                  <a:lnTo>
                    <a:pt x="397" y="131"/>
                  </a:lnTo>
                  <a:lnTo>
                    <a:pt x="375" y="134"/>
                  </a:lnTo>
                  <a:lnTo>
                    <a:pt x="341" y="131"/>
                  </a:lnTo>
                  <a:lnTo>
                    <a:pt x="341" y="131"/>
                  </a:lnTo>
                  <a:lnTo>
                    <a:pt x="326" y="161"/>
                  </a:lnTo>
                  <a:lnTo>
                    <a:pt x="311" y="191"/>
                  </a:lnTo>
                  <a:lnTo>
                    <a:pt x="296" y="228"/>
                  </a:lnTo>
                  <a:lnTo>
                    <a:pt x="296" y="228"/>
                  </a:lnTo>
                  <a:lnTo>
                    <a:pt x="289" y="247"/>
                  </a:lnTo>
                  <a:lnTo>
                    <a:pt x="281" y="262"/>
                  </a:lnTo>
                  <a:lnTo>
                    <a:pt x="270" y="273"/>
                  </a:lnTo>
                  <a:lnTo>
                    <a:pt x="259" y="284"/>
                  </a:lnTo>
                  <a:lnTo>
                    <a:pt x="232" y="303"/>
                  </a:lnTo>
                  <a:lnTo>
                    <a:pt x="214" y="307"/>
                  </a:lnTo>
                  <a:lnTo>
                    <a:pt x="214" y="307"/>
                  </a:lnTo>
                  <a:lnTo>
                    <a:pt x="206" y="310"/>
                  </a:lnTo>
                  <a:lnTo>
                    <a:pt x="195" y="314"/>
                  </a:lnTo>
                  <a:lnTo>
                    <a:pt x="169" y="333"/>
                  </a:lnTo>
                  <a:lnTo>
                    <a:pt x="142" y="359"/>
                  </a:lnTo>
                  <a:lnTo>
                    <a:pt x="71" y="355"/>
                  </a:lnTo>
                  <a:lnTo>
                    <a:pt x="75" y="382"/>
                  </a:lnTo>
                  <a:lnTo>
                    <a:pt x="75" y="382"/>
                  </a:lnTo>
                  <a:lnTo>
                    <a:pt x="79" y="389"/>
                  </a:lnTo>
                  <a:lnTo>
                    <a:pt x="82" y="400"/>
                  </a:lnTo>
                  <a:lnTo>
                    <a:pt x="82" y="408"/>
                  </a:lnTo>
                  <a:lnTo>
                    <a:pt x="79" y="415"/>
                  </a:lnTo>
                  <a:lnTo>
                    <a:pt x="71" y="419"/>
                  </a:lnTo>
                  <a:lnTo>
                    <a:pt x="56" y="423"/>
                  </a:lnTo>
                  <a:lnTo>
                    <a:pt x="56" y="423"/>
                  </a:lnTo>
                  <a:lnTo>
                    <a:pt x="49" y="423"/>
                  </a:lnTo>
                  <a:lnTo>
                    <a:pt x="38" y="427"/>
                  </a:lnTo>
                  <a:lnTo>
                    <a:pt x="19" y="445"/>
                  </a:lnTo>
                  <a:lnTo>
                    <a:pt x="0" y="468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2575" y="1870"/>
              <a:ext cx="1483" cy="974"/>
            </a:xfrm>
            <a:custGeom>
              <a:avLst/>
              <a:gdLst/>
              <a:ahLst/>
              <a:cxnLst>
                <a:cxn ang="0">
                  <a:pos x="1348" y="547"/>
                </a:cxn>
                <a:cxn ang="0">
                  <a:pos x="1427" y="431"/>
                </a:cxn>
                <a:cxn ang="0">
                  <a:pos x="1483" y="254"/>
                </a:cxn>
                <a:cxn ang="0">
                  <a:pos x="1450" y="236"/>
                </a:cxn>
                <a:cxn ang="0">
                  <a:pos x="1420" y="232"/>
                </a:cxn>
                <a:cxn ang="0">
                  <a:pos x="1315" y="266"/>
                </a:cxn>
                <a:cxn ang="0">
                  <a:pos x="1232" y="284"/>
                </a:cxn>
                <a:cxn ang="0">
                  <a:pos x="1124" y="273"/>
                </a:cxn>
                <a:cxn ang="0">
                  <a:pos x="1049" y="176"/>
                </a:cxn>
                <a:cxn ang="0">
                  <a:pos x="1022" y="71"/>
                </a:cxn>
                <a:cxn ang="0">
                  <a:pos x="974" y="15"/>
                </a:cxn>
                <a:cxn ang="0">
                  <a:pos x="910" y="0"/>
                </a:cxn>
                <a:cxn ang="0">
                  <a:pos x="846" y="18"/>
                </a:cxn>
                <a:cxn ang="0">
                  <a:pos x="794" y="52"/>
                </a:cxn>
                <a:cxn ang="0">
                  <a:pos x="742" y="75"/>
                </a:cxn>
                <a:cxn ang="0">
                  <a:pos x="712" y="157"/>
                </a:cxn>
                <a:cxn ang="0">
                  <a:pos x="667" y="247"/>
                </a:cxn>
                <a:cxn ang="0">
                  <a:pos x="618" y="378"/>
                </a:cxn>
                <a:cxn ang="0">
                  <a:pos x="569" y="416"/>
                </a:cxn>
                <a:cxn ang="0">
                  <a:pos x="401" y="539"/>
                </a:cxn>
                <a:cxn ang="0">
                  <a:pos x="337" y="547"/>
                </a:cxn>
                <a:cxn ang="0">
                  <a:pos x="285" y="663"/>
                </a:cxn>
                <a:cxn ang="0">
                  <a:pos x="210" y="723"/>
                </a:cxn>
                <a:cxn ang="0">
                  <a:pos x="135" y="775"/>
                </a:cxn>
                <a:cxn ang="0">
                  <a:pos x="75" y="816"/>
                </a:cxn>
                <a:cxn ang="0">
                  <a:pos x="52" y="839"/>
                </a:cxn>
                <a:cxn ang="0">
                  <a:pos x="0" y="876"/>
                </a:cxn>
                <a:cxn ang="0">
                  <a:pos x="67" y="888"/>
                </a:cxn>
                <a:cxn ang="0">
                  <a:pos x="112" y="966"/>
                </a:cxn>
                <a:cxn ang="0">
                  <a:pos x="161" y="963"/>
                </a:cxn>
                <a:cxn ang="0">
                  <a:pos x="296" y="966"/>
                </a:cxn>
                <a:cxn ang="0">
                  <a:pos x="314" y="899"/>
                </a:cxn>
                <a:cxn ang="0">
                  <a:pos x="341" y="865"/>
                </a:cxn>
                <a:cxn ang="0">
                  <a:pos x="363" y="820"/>
                </a:cxn>
                <a:cxn ang="0">
                  <a:pos x="363" y="768"/>
                </a:cxn>
                <a:cxn ang="0">
                  <a:pos x="461" y="771"/>
                </a:cxn>
                <a:cxn ang="0">
                  <a:pos x="573" y="775"/>
                </a:cxn>
                <a:cxn ang="0">
                  <a:pos x="573" y="667"/>
                </a:cxn>
                <a:cxn ang="0">
                  <a:pos x="674" y="670"/>
                </a:cxn>
                <a:cxn ang="0">
                  <a:pos x="723" y="719"/>
                </a:cxn>
                <a:cxn ang="0">
                  <a:pos x="749" y="753"/>
                </a:cxn>
                <a:cxn ang="0">
                  <a:pos x="779" y="813"/>
                </a:cxn>
                <a:cxn ang="0">
                  <a:pos x="816" y="828"/>
                </a:cxn>
                <a:cxn ang="0">
                  <a:pos x="880" y="798"/>
                </a:cxn>
                <a:cxn ang="0">
                  <a:pos x="1004" y="779"/>
                </a:cxn>
                <a:cxn ang="0">
                  <a:pos x="1037" y="813"/>
                </a:cxn>
                <a:cxn ang="0">
                  <a:pos x="1060" y="846"/>
                </a:cxn>
                <a:cxn ang="0">
                  <a:pos x="1116" y="910"/>
                </a:cxn>
                <a:cxn ang="0">
                  <a:pos x="1146" y="933"/>
                </a:cxn>
                <a:cxn ang="0">
                  <a:pos x="1172" y="914"/>
                </a:cxn>
                <a:cxn ang="0">
                  <a:pos x="1236" y="873"/>
                </a:cxn>
                <a:cxn ang="0">
                  <a:pos x="1255" y="824"/>
                </a:cxn>
                <a:cxn ang="0">
                  <a:pos x="1292" y="828"/>
                </a:cxn>
                <a:cxn ang="0">
                  <a:pos x="1296" y="734"/>
                </a:cxn>
                <a:cxn ang="0">
                  <a:pos x="1315" y="622"/>
                </a:cxn>
              </a:cxnLst>
              <a:rect l="0" t="0" r="r" b="b"/>
              <a:pathLst>
                <a:path w="1483" h="974">
                  <a:moveTo>
                    <a:pt x="1315" y="622"/>
                  </a:moveTo>
                  <a:lnTo>
                    <a:pt x="1315" y="622"/>
                  </a:lnTo>
                  <a:lnTo>
                    <a:pt x="1330" y="595"/>
                  </a:lnTo>
                  <a:lnTo>
                    <a:pt x="1341" y="569"/>
                  </a:lnTo>
                  <a:lnTo>
                    <a:pt x="1348" y="547"/>
                  </a:lnTo>
                  <a:lnTo>
                    <a:pt x="1348" y="547"/>
                  </a:lnTo>
                  <a:lnTo>
                    <a:pt x="1378" y="490"/>
                  </a:lnTo>
                  <a:lnTo>
                    <a:pt x="1408" y="453"/>
                  </a:lnTo>
                  <a:lnTo>
                    <a:pt x="1420" y="438"/>
                  </a:lnTo>
                  <a:lnTo>
                    <a:pt x="1427" y="431"/>
                  </a:lnTo>
                  <a:lnTo>
                    <a:pt x="1431" y="408"/>
                  </a:lnTo>
                  <a:lnTo>
                    <a:pt x="1479" y="329"/>
                  </a:lnTo>
                  <a:lnTo>
                    <a:pt x="1479" y="258"/>
                  </a:lnTo>
                  <a:lnTo>
                    <a:pt x="1479" y="258"/>
                  </a:lnTo>
                  <a:lnTo>
                    <a:pt x="1483" y="254"/>
                  </a:lnTo>
                  <a:lnTo>
                    <a:pt x="1483" y="251"/>
                  </a:lnTo>
                  <a:lnTo>
                    <a:pt x="1483" y="247"/>
                  </a:lnTo>
                  <a:lnTo>
                    <a:pt x="1479" y="243"/>
                  </a:lnTo>
                  <a:lnTo>
                    <a:pt x="1468" y="236"/>
                  </a:lnTo>
                  <a:lnTo>
                    <a:pt x="1450" y="236"/>
                  </a:lnTo>
                  <a:lnTo>
                    <a:pt x="1423" y="232"/>
                  </a:lnTo>
                  <a:lnTo>
                    <a:pt x="1423" y="232"/>
                  </a:lnTo>
                  <a:lnTo>
                    <a:pt x="1423" y="232"/>
                  </a:lnTo>
                  <a:lnTo>
                    <a:pt x="1420" y="232"/>
                  </a:lnTo>
                  <a:lnTo>
                    <a:pt x="1420" y="232"/>
                  </a:lnTo>
                  <a:lnTo>
                    <a:pt x="1393" y="251"/>
                  </a:lnTo>
                  <a:lnTo>
                    <a:pt x="1367" y="262"/>
                  </a:lnTo>
                  <a:lnTo>
                    <a:pt x="1345" y="269"/>
                  </a:lnTo>
                  <a:lnTo>
                    <a:pt x="1345" y="269"/>
                  </a:lnTo>
                  <a:lnTo>
                    <a:pt x="1315" y="266"/>
                  </a:lnTo>
                  <a:lnTo>
                    <a:pt x="1285" y="269"/>
                  </a:lnTo>
                  <a:lnTo>
                    <a:pt x="1255" y="273"/>
                  </a:lnTo>
                  <a:lnTo>
                    <a:pt x="1255" y="273"/>
                  </a:lnTo>
                  <a:lnTo>
                    <a:pt x="1243" y="281"/>
                  </a:lnTo>
                  <a:lnTo>
                    <a:pt x="1232" y="284"/>
                  </a:lnTo>
                  <a:lnTo>
                    <a:pt x="1217" y="292"/>
                  </a:lnTo>
                  <a:lnTo>
                    <a:pt x="1199" y="292"/>
                  </a:lnTo>
                  <a:lnTo>
                    <a:pt x="1176" y="292"/>
                  </a:lnTo>
                  <a:lnTo>
                    <a:pt x="1150" y="288"/>
                  </a:lnTo>
                  <a:lnTo>
                    <a:pt x="1124" y="273"/>
                  </a:lnTo>
                  <a:lnTo>
                    <a:pt x="1124" y="273"/>
                  </a:lnTo>
                  <a:lnTo>
                    <a:pt x="1097" y="254"/>
                  </a:lnTo>
                  <a:lnTo>
                    <a:pt x="1079" y="228"/>
                  </a:lnTo>
                  <a:lnTo>
                    <a:pt x="1064" y="202"/>
                  </a:lnTo>
                  <a:lnTo>
                    <a:pt x="1049" y="176"/>
                  </a:lnTo>
                  <a:lnTo>
                    <a:pt x="1034" y="123"/>
                  </a:lnTo>
                  <a:lnTo>
                    <a:pt x="1030" y="93"/>
                  </a:lnTo>
                  <a:lnTo>
                    <a:pt x="1030" y="93"/>
                  </a:lnTo>
                  <a:lnTo>
                    <a:pt x="1026" y="75"/>
                  </a:lnTo>
                  <a:lnTo>
                    <a:pt x="1022" y="71"/>
                  </a:lnTo>
                  <a:lnTo>
                    <a:pt x="1022" y="71"/>
                  </a:lnTo>
                  <a:lnTo>
                    <a:pt x="992" y="52"/>
                  </a:lnTo>
                  <a:lnTo>
                    <a:pt x="981" y="41"/>
                  </a:lnTo>
                  <a:lnTo>
                    <a:pt x="974" y="30"/>
                  </a:lnTo>
                  <a:lnTo>
                    <a:pt x="974" y="15"/>
                  </a:lnTo>
                  <a:lnTo>
                    <a:pt x="974" y="15"/>
                  </a:lnTo>
                  <a:lnTo>
                    <a:pt x="974" y="7"/>
                  </a:lnTo>
                  <a:lnTo>
                    <a:pt x="966" y="7"/>
                  </a:lnTo>
                  <a:lnTo>
                    <a:pt x="955" y="0"/>
                  </a:lnTo>
                  <a:lnTo>
                    <a:pt x="910" y="0"/>
                  </a:lnTo>
                  <a:lnTo>
                    <a:pt x="869" y="3"/>
                  </a:lnTo>
                  <a:lnTo>
                    <a:pt x="850" y="7"/>
                  </a:lnTo>
                  <a:lnTo>
                    <a:pt x="846" y="7"/>
                  </a:lnTo>
                  <a:lnTo>
                    <a:pt x="846" y="7"/>
                  </a:lnTo>
                  <a:lnTo>
                    <a:pt x="846" y="18"/>
                  </a:lnTo>
                  <a:lnTo>
                    <a:pt x="843" y="26"/>
                  </a:lnTo>
                  <a:lnTo>
                    <a:pt x="835" y="33"/>
                  </a:lnTo>
                  <a:lnTo>
                    <a:pt x="828" y="41"/>
                  </a:lnTo>
                  <a:lnTo>
                    <a:pt x="805" y="48"/>
                  </a:lnTo>
                  <a:lnTo>
                    <a:pt x="794" y="52"/>
                  </a:lnTo>
                  <a:lnTo>
                    <a:pt x="794" y="52"/>
                  </a:lnTo>
                  <a:lnTo>
                    <a:pt x="783" y="56"/>
                  </a:lnTo>
                  <a:lnTo>
                    <a:pt x="768" y="60"/>
                  </a:lnTo>
                  <a:lnTo>
                    <a:pt x="756" y="67"/>
                  </a:lnTo>
                  <a:lnTo>
                    <a:pt x="742" y="75"/>
                  </a:lnTo>
                  <a:lnTo>
                    <a:pt x="727" y="90"/>
                  </a:lnTo>
                  <a:lnTo>
                    <a:pt x="719" y="112"/>
                  </a:lnTo>
                  <a:lnTo>
                    <a:pt x="715" y="138"/>
                  </a:lnTo>
                  <a:lnTo>
                    <a:pt x="715" y="138"/>
                  </a:lnTo>
                  <a:lnTo>
                    <a:pt x="712" y="157"/>
                  </a:lnTo>
                  <a:lnTo>
                    <a:pt x="708" y="176"/>
                  </a:lnTo>
                  <a:lnTo>
                    <a:pt x="689" y="209"/>
                  </a:lnTo>
                  <a:lnTo>
                    <a:pt x="674" y="236"/>
                  </a:lnTo>
                  <a:lnTo>
                    <a:pt x="667" y="247"/>
                  </a:lnTo>
                  <a:lnTo>
                    <a:pt x="667" y="247"/>
                  </a:lnTo>
                  <a:lnTo>
                    <a:pt x="648" y="296"/>
                  </a:lnTo>
                  <a:lnTo>
                    <a:pt x="633" y="333"/>
                  </a:lnTo>
                  <a:lnTo>
                    <a:pt x="622" y="359"/>
                  </a:lnTo>
                  <a:lnTo>
                    <a:pt x="622" y="359"/>
                  </a:lnTo>
                  <a:lnTo>
                    <a:pt x="618" y="378"/>
                  </a:lnTo>
                  <a:lnTo>
                    <a:pt x="614" y="386"/>
                  </a:lnTo>
                  <a:lnTo>
                    <a:pt x="607" y="397"/>
                  </a:lnTo>
                  <a:lnTo>
                    <a:pt x="595" y="404"/>
                  </a:lnTo>
                  <a:lnTo>
                    <a:pt x="584" y="412"/>
                  </a:lnTo>
                  <a:lnTo>
                    <a:pt x="569" y="416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02" y="416"/>
                  </a:lnTo>
                  <a:lnTo>
                    <a:pt x="401" y="539"/>
                  </a:lnTo>
                  <a:lnTo>
                    <a:pt x="401" y="539"/>
                  </a:lnTo>
                  <a:lnTo>
                    <a:pt x="397" y="539"/>
                  </a:lnTo>
                  <a:lnTo>
                    <a:pt x="389" y="547"/>
                  </a:lnTo>
                  <a:lnTo>
                    <a:pt x="371" y="550"/>
                  </a:lnTo>
                  <a:lnTo>
                    <a:pt x="337" y="547"/>
                  </a:lnTo>
                  <a:lnTo>
                    <a:pt x="337" y="547"/>
                  </a:lnTo>
                  <a:lnTo>
                    <a:pt x="318" y="577"/>
                  </a:lnTo>
                  <a:lnTo>
                    <a:pt x="303" y="607"/>
                  </a:lnTo>
                  <a:lnTo>
                    <a:pt x="292" y="644"/>
                  </a:lnTo>
                  <a:lnTo>
                    <a:pt x="292" y="644"/>
                  </a:lnTo>
                  <a:lnTo>
                    <a:pt x="285" y="663"/>
                  </a:lnTo>
                  <a:lnTo>
                    <a:pt x="273" y="678"/>
                  </a:lnTo>
                  <a:lnTo>
                    <a:pt x="262" y="689"/>
                  </a:lnTo>
                  <a:lnTo>
                    <a:pt x="251" y="700"/>
                  </a:lnTo>
                  <a:lnTo>
                    <a:pt x="228" y="719"/>
                  </a:lnTo>
                  <a:lnTo>
                    <a:pt x="210" y="723"/>
                  </a:lnTo>
                  <a:lnTo>
                    <a:pt x="210" y="723"/>
                  </a:lnTo>
                  <a:lnTo>
                    <a:pt x="198" y="726"/>
                  </a:lnTo>
                  <a:lnTo>
                    <a:pt x="187" y="730"/>
                  </a:lnTo>
                  <a:lnTo>
                    <a:pt x="165" y="749"/>
                  </a:lnTo>
                  <a:lnTo>
                    <a:pt x="135" y="775"/>
                  </a:lnTo>
                  <a:lnTo>
                    <a:pt x="67" y="771"/>
                  </a:lnTo>
                  <a:lnTo>
                    <a:pt x="67" y="798"/>
                  </a:lnTo>
                  <a:lnTo>
                    <a:pt x="67" y="798"/>
                  </a:lnTo>
                  <a:lnTo>
                    <a:pt x="71" y="805"/>
                  </a:lnTo>
                  <a:lnTo>
                    <a:pt x="75" y="816"/>
                  </a:lnTo>
                  <a:lnTo>
                    <a:pt x="75" y="824"/>
                  </a:lnTo>
                  <a:lnTo>
                    <a:pt x="71" y="831"/>
                  </a:lnTo>
                  <a:lnTo>
                    <a:pt x="63" y="835"/>
                  </a:lnTo>
                  <a:lnTo>
                    <a:pt x="52" y="839"/>
                  </a:lnTo>
                  <a:lnTo>
                    <a:pt x="52" y="839"/>
                  </a:lnTo>
                  <a:lnTo>
                    <a:pt x="41" y="839"/>
                  </a:lnTo>
                  <a:lnTo>
                    <a:pt x="34" y="843"/>
                  </a:lnTo>
                  <a:lnTo>
                    <a:pt x="15" y="858"/>
                  </a:lnTo>
                  <a:lnTo>
                    <a:pt x="0" y="876"/>
                  </a:lnTo>
                  <a:lnTo>
                    <a:pt x="0" y="876"/>
                  </a:lnTo>
                  <a:lnTo>
                    <a:pt x="7" y="873"/>
                  </a:lnTo>
                  <a:lnTo>
                    <a:pt x="30" y="869"/>
                  </a:lnTo>
                  <a:lnTo>
                    <a:pt x="41" y="869"/>
                  </a:lnTo>
                  <a:lnTo>
                    <a:pt x="56" y="876"/>
                  </a:lnTo>
                  <a:lnTo>
                    <a:pt x="67" y="888"/>
                  </a:lnTo>
                  <a:lnTo>
                    <a:pt x="78" y="906"/>
                  </a:lnTo>
                  <a:lnTo>
                    <a:pt x="78" y="906"/>
                  </a:lnTo>
                  <a:lnTo>
                    <a:pt x="93" y="944"/>
                  </a:lnTo>
                  <a:lnTo>
                    <a:pt x="105" y="959"/>
                  </a:lnTo>
                  <a:lnTo>
                    <a:pt x="112" y="966"/>
                  </a:lnTo>
                  <a:lnTo>
                    <a:pt x="123" y="970"/>
                  </a:lnTo>
                  <a:lnTo>
                    <a:pt x="135" y="974"/>
                  </a:lnTo>
                  <a:lnTo>
                    <a:pt x="146" y="970"/>
                  </a:lnTo>
                  <a:lnTo>
                    <a:pt x="161" y="963"/>
                  </a:lnTo>
                  <a:lnTo>
                    <a:pt x="161" y="963"/>
                  </a:lnTo>
                  <a:lnTo>
                    <a:pt x="180" y="959"/>
                  </a:lnTo>
                  <a:lnTo>
                    <a:pt x="202" y="955"/>
                  </a:lnTo>
                  <a:lnTo>
                    <a:pt x="228" y="955"/>
                  </a:lnTo>
                  <a:lnTo>
                    <a:pt x="255" y="959"/>
                  </a:lnTo>
                  <a:lnTo>
                    <a:pt x="296" y="966"/>
                  </a:lnTo>
                  <a:lnTo>
                    <a:pt x="314" y="970"/>
                  </a:lnTo>
                  <a:lnTo>
                    <a:pt x="314" y="970"/>
                  </a:lnTo>
                  <a:lnTo>
                    <a:pt x="311" y="940"/>
                  </a:lnTo>
                  <a:lnTo>
                    <a:pt x="311" y="918"/>
                  </a:lnTo>
                  <a:lnTo>
                    <a:pt x="314" y="899"/>
                  </a:lnTo>
                  <a:lnTo>
                    <a:pt x="322" y="884"/>
                  </a:lnTo>
                  <a:lnTo>
                    <a:pt x="329" y="876"/>
                  </a:lnTo>
                  <a:lnTo>
                    <a:pt x="333" y="869"/>
                  </a:lnTo>
                  <a:lnTo>
                    <a:pt x="341" y="865"/>
                  </a:lnTo>
                  <a:lnTo>
                    <a:pt x="341" y="865"/>
                  </a:lnTo>
                  <a:lnTo>
                    <a:pt x="344" y="861"/>
                  </a:lnTo>
                  <a:lnTo>
                    <a:pt x="356" y="854"/>
                  </a:lnTo>
                  <a:lnTo>
                    <a:pt x="359" y="846"/>
                  </a:lnTo>
                  <a:lnTo>
                    <a:pt x="363" y="835"/>
                  </a:lnTo>
                  <a:lnTo>
                    <a:pt x="363" y="820"/>
                  </a:lnTo>
                  <a:lnTo>
                    <a:pt x="356" y="805"/>
                  </a:lnTo>
                  <a:lnTo>
                    <a:pt x="356" y="805"/>
                  </a:lnTo>
                  <a:lnTo>
                    <a:pt x="356" y="786"/>
                  </a:lnTo>
                  <a:lnTo>
                    <a:pt x="356" y="775"/>
                  </a:lnTo>
                  <a:lnTo>
                    <a:pt x="363" y="768"/>
                  </a:lnTo>
                  <a:lnTo>
                    <a:pt x="371" y="760"/>
                  </a:lnTo>
                  <a:lnTo>
                    <a:pt x="389" y="756"/>
                  </a:lnTo>
                  <a:lnTo>
                    <a:pt x="401" y="756"/>
                  </a:lnTo>
                  <a:lnTo>
                    <a:pt x="446" y="771"/>
                  </a:lnTo>
                  <a:lnTo>
                    <a:pt x="461" y="771"/>
                  </a:lnTo>
                  <a:lnTo>
                    <a:pt x="532" y="771"/>
                  </a:lnTo>
                  <a:lnTo>
                    <a:pt x="532" y="771"/>
                  </a:lnTo>
                  <a:lnTo>
                    <a:pt x="550" y="775"/>
                  </a:lnTo>
                  <a:lnTo>
                    <a:pt x="565" y="775"/>
                  </a:lnTo>
                  <a:lnTo>
                    <a:pt x="573" y="775"/>
                  </a:lnTo>
                  <a:lnTo>
                    <a:pt x="580" y="771"/>
                  </a:lnTo>
                  <a:lnTo>
                    <a:pt x="588" y="764"/>
                  </a:lnTo>
                  <a:lnTo>
                    <a:pt x="588" y="760"/>
                  </a:lnTo>
                  <a:lnTo>
                    <a:pt x="580" y="712"/>
                  </a:lnTo>
                  <a:lnTo>
                    <a:pt x="573" y="667"/>
                  </a:lnTo>
                  <a:lnTo>
                    <a:pt x="577" y="663"/>
                  </a:lnTo>
                  <a:lnTo>
                    <a:pt x="610" y="663"/>
                  </a:lnTo>
                  <a:lnTo>
                    <a:pt x="652" y="670"/>
                  </a:lnTo>
                  <a:lnTo>
                    <a:pt x="652" y="670"/>
                  </a:lnTo>
                  <a:lnTo>
                    <a:pt x="674" y="670"/>
                  </a:lnTo>
                  <a:lnTo>
                    <a:pt x="693" y="678"/>
                  </a:lnTo>
                  <a:lnTo>
                    <a:pt x="704" y="685"/>
                  </a:lnTo>
                  <a:lnTo>
                    <a:pt x="715" y="697"/>
                  </a:lnTo>
                  <a:lnTo>
                    <a:pt x="719" y="708"/>
                  </a:lnTo>
                  <a:lnTo>
                    <a:pt x="723" y="719"/>
                  </a:lnTo>
                  <a:lnTo>
                    <a:pt x="723" y="726"/>
                  </a:lnTo>
                  <a:lnTo>
                    <a:pt x="723" y="738"/>
                  </a:lnTo>
                  <a:lnTo>
                    <a:pt x="734" y="745"/>
                  </a:lnTo>
                  <a:lnTo>
                    <a:pt x="734" y="745"/>
                  </a:lnTo>
                  <a:lnTo>
                    <a:pt x="749" y="753"/>
                  </a:lnTo>
                  <a:lnTo>
                    <a:pt x="760" y="760"/>
                  </a:lnTo>
                  <a:lnTo>
                    <a:pt x="768" y="768"/>
                  </a:lnTo>
                  <a:lnTo>
                    <a:pt x="771" y="775"/>
                  </a:lnTo>
                  <a:lnTo>
                    <a:pt x="779" y="794"/>
                  </a:lnTo>
                  <a:lnTo>
                    <a:pt x="779" y="813"/>
                  </a:lnTo>
                  <a:lnTo>
                    <a:pt x="779" y="813"/>
                  </a:lnTo>
                  <a:lnTo>
                    <a:pt x="783" y="820"/>
                  </a:lnTo>
                  <a:lnTo>
                    <a:pt x="786" y="824"/>
                  </a:lnTo>
                  <a:lnTo>
                    <a:pt x="798" y="828"/>
                  </a:lnTo>
                  <a:lnTo>
                    <a:pt x="816" y="828"/>
                  </a:lnTo>
                  <a:lnTo>
                    <a:pt x="831" y="820"/>
                  </a:lnTo>
                  <a:lnTo>
                    <a:pt x="831" y="820"/>
                  </a:lnTo>
                  <a:lnTo>
                    <a:pt x="850" y="809"/>
                  </a:lnTo>
                  <a:lnTo>
                    <a:pt x="865" y="801"/>
                  </a:lnTo>
                  <a:lnTo>
                    <a:pt x="880" y="798"/>
                  </a:lnTo>
                  <a:lnTo>
                    <a:pt x="955" y="805"/>
                  </a:lnTo>
                  <a:lnTo>
                    <a:pt x="963" y="794"/>
                  </a:lnTo>
                  <a:lnTo>
                    <a:pt x="963" y="794"/>
                  </a:lnTo>
                  <a:lnTo>
                    <a:pt x="985" y="783"/>
                  </a:lnTo>
                  <a:lnTo>
                    <a:pt x="1004" y="779"/>
                  </a:lnTo>
                  <a:lnTo>
                    <a:pt x="1015" y="783"/>
                  </a:lnTo>
                  <a:lnTo>
                    <a:pt x="1026" y="786"/>
                  </a:lnTo>
                  <a:lnTo>
                    <a:pt x="1030" y="794"/>
                  </a:lnTo>
                  <a:lnTo>
                    <a:pt x="1034" y="801"/>
                  </a:lnTo>
                  <a:lnTo>
                    <a:pt x="1037" y="813"/>
                  </a:lnTo>
                  <a:lnTo>
                    <a:pt x="1037" y="813"/>
                  </a:lnTo>
                  <a:lnTo>
                    <a:pt x="1041" y="824"/>
                  </a:lnTo>
                  <a:lnTo>
                    <a:pt x="1049" y="835"/>
                  </a:lnTo>
                  <a:lnTo>
                    <a:pt x="1060" y="846"/>
                  </a:lnTo>
                  <a:lnTo>
                    <a:pt x="1060" y="846"/>
                  </a:lnTo>
                  <a:lnTo>
                    <a:pt x="1075" y="854"/>
                  </a:lnTo>
                  <a:lnTo>
                    <a:pt x="1090" y="865"/>
                  </a:lnTo>
                  <a:lnTo>
                    <a:pt x="1101" y="880"/>
                  </a:lnTo>
                  <a:lnTo>
                    <a:pt x="1101" y="880"/>
                  </a:lnTo>
                  <a:lnTo>
                    <a:pt x="1116" y="910"/>
                  </a:lnTo>
                  <a:lnTo>
                    <a:pt x="1127" y="925"/>
                  </a:lnTo>
                  <a:lnTo>
                    <a:pt x="1139" y="929"/>
                  </a:lnTo>
                  <a:lnTo>
                    <a:pt x="1142" y="933"/>
                  </a:lnTo>
                  <a:lnTo>
                    <a:pt x="1142" y="933"/>
                  </a:lnTo>
                  <a:lnTo>
                    <a:pt x="1146" y="933"/>
                  </a:lnTo>
                  <a:lnTo>
                    <a:pt x="1142" y="929"/>
                  </a:lnTo>
                  <a:lnTo>
                    <a:pt x="1150" y="914"/>
                  </a:lnTo>
                  <a:lnTo>
                    <a:pt x="1161" y="910"/>
                  </a:lnTo>
                  <a:lnTo>
                    <a:pt x="1161" y="910"/>
                  </a:lnTo>
                  <a:lnTo>
                    <a:pt x="1172" y="914"/>
                  </a:lnTo>
                  <a:lnTo>
                    <a:pt x="1184" y="914"/>
                  </a:lnTo>
                  <a:lnTo>
                    <a:pt x="1199" y="910"/>
                  </a:lnTo>
                  <a:lnTo>
                    <a:pt x="1214" y="906"/>
                  </a:lnTo>
                  <a:lnTo>
                    <a:pt x="1225" y="891"/>
                  </a:lnTo>
                  <a:lnTo>
                    <a:pt x="1236" y="873"/>
                  </a:lnTo>
                  <a:lnTo>
                    <a:pt x="1243" y="843"/>
                  </a:lnTo>
                  <a:lnTo>
                    <a:pt x="1243" y="843"/>
                  </a:lnTo>
                  <a:lnTo>
                    <a:pt x="1243" y="835"/>
                  </a:lnTo>
                  <a:lnTo>
                    <a:pt x="1251" y="828"/>
                  </a:lnTo>
                  <a:lnTo>
                    <a:pt x="1255" y="824"/>
                  </a:lnTo>
                  <a:lnTo>
                    <a:pt x="1262" y="824"/>
                  </a:lnTo>
                  <a:lnTo>
                    <a:pt x="1270" y="828"/>
                  </a:lnTo>
                  <a:lnTo>
                    <a:pt x="1277" y="835"/>
                  </a:lnTo>
                  <a:lnTo>
                    <a:pt x="1277" y="835"/>
                  </a:lnTo>
                  <a:lnTo>
                    <a:pt x="1292" y="828"/>
                  </a:lnTo>
                  <a:lnTo>
                    <a:pt x="1300" y="820"/>
                  </a:lnTo>
                  <a:lnTo>
                    <a:pt x="1307" y="809"/>
                  </a:lnTo>
                  <a:lnTo>
                    <a:pt x="1307" y="809"/>
                  </a:lnTo>
                  <a:lnTo>
                    <a:pt x="1303" y="786"/>
                  </a:lnTo>
                  <a:lnTo>
                    <a:pt x="1296" y="734"/>
                  </a:lnTo>
                  <a:lnTo>
                    <a:pt x="1296" y="704"/>
                  </a:lnTo>
                  <a:lnTo>
                    <a:pt x="1296" y="674"/>
                  </a:lnTo>
                  <a:lnTo>
                    <a:pt x="1303" y="644"/>
                  </a:lnTo>
                  <a:lnTo>
                    <a:pt x="1311" y="633"/>
                  </a:lnTo>
                  <a:lnTo>
                    <a:pt x="1315" y="622"/>
                  </a:lnTo>
                  <a:lnTo>
                    <a:pt x="1315" y="62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3406" y="1555"/>
              <a:ext cx="604" cy="611"/>
            </a:xfrm>
            <a:custGeom>
              <a:avLst/>
              <a:gdLst/>
              <a:ahLst/>
              <a:cxnLst>
                <a:cxn ang="0">
                  <a:pos x="592" y="547"/>
                </a:cxn>
                <a:cxn ang="0">
                  <a:pos x="585" y="543"/>
                </a:cxn>
                <a:cxn ang="0">
                  <a:pos x="581" y="536"/>
                </a:cxn>
                <a:cxn ang="0">
                  <a:pos x="596" y="521"/>
                </a:cxn>
                <a:cxn ang="0">
                  <a:pos x="604" y="502"/>
                </a:cxn>
                <a:cxn ang="0">
                  <a:pos x="596" y="491"/>
                </a:cxn>
                <a:cxn ang="0">
                  <a:pos x="577" y="487"/>
                </a:cxn>
                <a:cxn ang="0">
                  <a:pos x="574" y="479"/>
                </a:cxn>
                <a:cxn ang="0">
                  <a:pos x="547" y="446"/>
                </a:cxn>
                <a:cxn ang="0">
                  <a:pos x="540" y="416"/>
                </a:cxn>
                <a:cxn ang="0">
                  <a:pos x="525" y="393"/>
                </a:cxn>
                <a:cxn ang="0">
                  <a:pos x="506" y="371"/>
                </a:cxn>
                <a:cxn ang="0">
                  <a:pos x="495" y="333"/>
                </a:cxn>
                <a:cxn ang="0">
                  <a:pos x="472" y="285"/>
                </a:cxn>
                <a:cxn ang="0">
                  <a:pos x="476" y="277"/>
                </a:cxn>
                <a:cxn ang="0">
                  <a:pos x="476" y="251"/>
                </a:cxn>
                <a:cxn ang="0">
                  <a:pos x="457" y="243"/>
                </a:cxn>
                <a:cxn ang="0">
                  <a:pos x="364" y="198"/>
                </a:cxn>
                <a:cxn ang="0">
                  <a:pos x="311" y="90"/>
                </a:cxn>
                <a:cxn ang="0">
                  <a:pos x="334" y="0"/>
                </a:cxn>
                <a:cxn ang="0">
                  <a:pos x="315" y="0"/>
                </a:cxn>
                <a:cxn ang="0">
                  <a:pos x="251" y="7"/>
                </a:cxn>
                <a:cxn ang="0">
                  <a:pos x="203" y="26"/>
                </a:cxn>
                <a:cxn ang="0">
                  <a:pos x="180" y="41"/>
                </a:cxn>
                <a:cxn ang="0">
                  <a:pos x="128" y="82"/>
                </a:cxn>
                <a:cxn ang="0">
                  <a:pos x="94" y="90"/>
                </a:cxn>
                <a:cxn ang="0">
                  <a:pos x="90" y="90"/>
                </a:cxn>
                <a:cxn ang="0">
                  <a:pos x="94" y="116"/>
                </a:cxn>
                <a:cxn ang="0">
                  <a:pos x="83" y="146"/>
                </a:cxn>
                <a:cxn ang="0">
                  <a:pos x="57" y="183"/>
                </a:cxn>
                <a:cxn ang="0">
                  <a:pos x="23" y="217"/>
                </a:cxn>
                <a:cxn ang="0">
                  <a:pos x="4" y="247"/>
                </a:cxn>
                <a:cxn ang="0">
                  <a:pos x="4" y="273"/>
                </a:cxn>
                <a:cxn ang="0">
                  <a:pos x="19" y="322"/>
                </a:cxn>
                <a:cxn ang="0">
                  <a:pos x="38" y="318"/>
                </a:cxn>
                <a:cxn ang="0">
                  <a:pos x="124" y="318"/>
                </a:cxn>
                <a:cxn ang="0">
                  <a:pos x="143" y="326"/>
                </a:cxn>
                <a:cxn ang="0">
                  <a:pos x="143" y="330"/>
                </a:cxn>
                <a:cxn ang="0">
                  <a:pos x="150" y="356"/>
                </a:cxn>
                <a:cxn ang="0">
                  <a:pos x="191" y="386"/>
                </a:cxn>
                <a:cxn ang="0">
                  <a:pos x="195" y="390"/>
                </a:cxn>
                <a:cxn ang="0">
                  <a:pos x="199" y="408"/>
                </a:cxn>
                <a:cxn ang="0">
                  <a:pos x="218" y="491"/>
                </a:cxn>
                <a:cxn ang="0">
                  <a:pos x="248" y="547"/>
                </a:cxn>
                <a:cxn ang="0">
                  <a:pos x="293" y="588"/>
                </a:cxn>
                <a:cxn ang="0">
                  <a:pos x="319" y="603"/>
                </a:cxn>
                <a:cxn ang="0">
                  <a:pos x="368" y="611"/>
                </a:cxn>
                <a:cxn ang="0">
                  <a:pos x="401" y="603"/>
                </a:cxn>
                <a:cxn ang="0">
                  <a:pos x="424" y="588"/>
                </a:cxn>
                <a:cxn ang="0">
                  <a:pos x="454" y="584"/>
                </a:cxn>
                <a:cxn ang="0">
                  <a:pos x="514" y="584"/>
                </a:cxn>
                <a:cxn ang="0">
                  <a:pos x="536" y="577"/>
                </a:cxn>
                <a:cxn ang="0">
                  <a:pos x="589" y="551"/>
                </a:cxn>
                <a:cxn ang="0">
                  <a:pos x="592" y="547"/>
                </a:cxn>
                <a:cxn ang="0">
                  <a:pos x="592" y="547"/>
                </a:cxn>
                <a:cxn ang="0">
                  <a:pos x="592" y="547"/>
                </a:cxn>
              </a:cxnLst>
              <a:rect l="0" t="0" r="r" b="b"/>
              <a:pathLst>
                <a:path w="604" h="611">
                  <a:moveTo>
                    <a:pt x="592" y="547"/>
                  </a:moveTo>
                  <a:lnTo>
                    <a:pt x="592" y="547"/>
                  </a:lnTo>
                  <a:lnTo>
                    <a:pt x="589" y="547"/>
                  </a:lnTo>
                  <a:lnTo>
                    <a:pt x="585" y="543"/>
                  </a:lnTo>
                  <a:lnTo>
                    <a:pt x="581" y="539"/>
                  </a:lnTo>
                  <a:lnTo>
                    <a:pt x="581" y="536"/>
                  </a:lnTo>
                  <a:lnTo>
                    <a:pt x="596" y="521"/>
                  </a:lnTo>
                  <a:lnTo>
                    <a:pt x="596" y="521"/>
                  </a:lnTo>
                  <a:lnTo>
                    <a:pt x="604" y="509"/>
                  </a:lnTo>
                  <a:lnTo>
                    <a:pt x="604" y="502"/>
                  </a:lnTo>
                  <a:lnTo>
                    <a:pt x="600" y="494"/>
                  </a:lnTo>
                  <a:lnTo>
                    <a:pt x="596" y="491"/>
                  </a:lnTo>
                  <a:lnTo>
                    <a:pt x="585" y="487"/>
                  </a:lnTo>
                  <a:lnTo>
                    <a:pt x="577" y="487"/>
                  </a:lnTo>
                  <a:lnTo>
                    <a:pt x="577" y="487"/>
                  </a:lnTo>
                  <a:lnTo>
                    <a:pt x="574" y="479"/>
                  </a:lnTo>
                  <a:lnTo>
                    <a:pt x="562" y="468"/>
                  </a:lnTo>
                  <a:lnTo>
                    <a:pt x="547" y="446"/>
                  </a:lnTo>
                  <a:lnTo>
                    <a:pt x="544" y="431"/>
                  </a:lnTo>
                  <a:lnTo>
                    <a:pt x="540" y="416"/>
                  </a:lnTo>
                  <a:lnTo>
                    <a:pt x="540" y="416"/>
                  </a:lnTo>
                  <a:lnTo>
                    <a:pt x="525" y="393"/>
                  </a:lnTo>
                  <a:lnTo>
                    <a:pt x="517" y="378"/>
                  </a:lnTo>
                  <a:lnTo>
                    <a:pt x="506" y="371"/>
                  </a:lnTo>
                  <a:lnTo>
                    <a:pt x="506" y="371"/>
                  </a:lnTo>
                  <a:lnTo>
                    <a:pt x="495" y="333"/>
                  </a:lnTo>
                  <a:lnTo>
                    <a:pt x="484" y="307"/>
                  </a:lnTo>
                  <a:lnTo>
                    <a:pt x="472" y="285"/>
                  </a:lnTo>
                  <a:lnTo>
                    <a:pt x="472" y="285"/>
                  </a:lnTo>
                  <a:lnTo>
                    <a:pt x="476" y="277"/>
                  </a:lnTo>
                  <a:lnTo>
                    <a:pt x="480" y="258"/>
                  </a:lnTo>
                  <a:lnTo>
                    <a:pt x="476" y="251"/>
                  </a:lnTo>
                  <a:lnTo>
                    <a:pt x="469" y="243"/>
                  </a:lnTo>
                  <a:lnTo>
                    <a:pt x="457" y="243"/>
                  </a:lnTo>
                  <a:lnTo>
                    <a:pt x="439" y="247"/>
                  </a:lnTo>
                  <a:lnTo>
                    <a:pt x="364" y="198"/>
                  </a:lnTo>
                  <a:lnTo>
                    <a:pt x="349" y="183"/>
                  </a:lnTo>
                  <a:lnTo>
                    <a:pt x="311" y="90"/>
                  </a:lnTo>
                  <a:lnTo>
                    <a:pt x="330" y="52"/>
                  </a:lnTo>
                  <a:lnTo>
                    <a:pt x="334" y="0"/>
                  </a:lnTo>
                  <a:lnTo>
                    <a:pt x="334" y="0"/>
                  </a:lnTo>
                  <a:lnTo>
                    <a:pt x="315" y="0"/>
                  </a:lnTo>
                  <a:lnTo>
                    <a:pt x="274" y="4"/>
                  </a:lnTo>
                  <a:lnTo>
                    <a:pt x="251" y="7"/>
                  </a:lnTo>
                  <a:lnTo>
                    <a:pt x="225" y="15"/>
                  </a:lnTo>
                  <a:lnTo>
                    <a:pt x="203" y="26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50" y="67"/>
                  </a:lnTo>
                  <a:lnTo>
                    <a:pt x="128" y="82"/>
                  </a:lnTo>
                  <a:lnTo>
                    <a:pt x="109" y="86"/>
                  </a:lnTo>
                  <a:lnTo>
                    <a:pt x="94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4" y="97"/>
                  </a:lnTo>
                  <a:lnTo>
                    <a:pt x="94" y="116"/>
                  </a:lnTo>
                  <a:lnTo>
                    <a:pt x="90" y="131"/>
                  </a:lnTo>
                  <a:lnTo>
                    <a:pt x="83" y="146"/>
                  </a:lnTo>
                  <a:lnTo>
                    <a:pt x="72" y="165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23" y="217"/>
                  </a:lnTo>
                  <a:lnTo>
                    <a:pt x="12" y="232"/>
                  </a:lnTo>
                  <a:lnTo>
                    <a:pt x="4" y="247"/>
                  </a:lnTo>
                  <a:lnTo>
                    <a:pt x="0" y="258"/>
                  </a:lnTo>
                  <a:lnTo>
                    <a:pt x="4" y="273"/>
                  </a:lnTo>
                  <a:lnTo>
                    <a:pt x="15" y="315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38" y="318"/>
                  </a:lnTo>
                  <a:lnTo>
                    <a:pt x="79" y="315"/>
                  </a:lnTo>
                  <a:lnTo>
                    <a:pt x="124" y="318"/>
                  </a:lnTo>
                  <a:lnTo>
                    <a:pt x="135" y="322"/>
                  </a:lnTo>
                  <a:lnTo>
                    <a:pt x="143" y="326"/>
                  </a:lnTo>
                  <a:lnTo>
                    <a:pt x="143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50" y="356"/>
                  </a:lnTo>
                  <a:lnTo>
                    <a:pt x="161" y="367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95" y="390"/>
                  </a:lnTo>
                  <a:lnTo>
                    <a:pt x="199" y="408"/>
                  </a:lnTo>
                  <a:lnTo>
                    <a:pt x="199" y="408"/>
                  </a:lnTo>
                  <a:lnTo>
                    <a:pt x="203" y="438"/>
                  </a:lnTo>
                  <a:lnTo>
                    <a:pt x="218" y="491"/>
                  </a:lnTo>
                  <a:lnTo>
                    <a:pt x="233" y="517"/>
                  </a:lnTo>
                  <a:lnTo>
                    <a:pt x="248" y="547"/>
                  </a:lnTo>
                  <a:lnTo>
                    <a:pt x="266" y="569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19" y="603"/>
                  </a:lnTo>
                  <a:lnTo>
                    <a:pt x="345" y="607"/>
                  </a:lnTo>
                  <a:lnTo>
                    <a:pt x="368" y="611"/>
                  </a:lnTo>
                  <a:lnTo>
                    <a:pt x="386" y="607"/>
                  </a:lnTo>
                  <a:lnTo>
                    <a:pt x="401" y="603"/>
                  </a:lnTo>
                  <a:lnTo>
                    <a:pt x="412" y="596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54" y="584"/>
                  </a:lnTo>
                  <a:lnTo>
                    <a:pt x="484" y="581"/>
                  </a:lnTo>
                  <a:lnTo>
                    <a:pt x="514" y="584"/>
                  </a:lnTo>
                  <a:lnTo>
                    <a:pt x="514" y="584"/>
                  </a:lnTo>
                  <a:lnTo>
                    <a:pt x="536" y="577"/>
                  </a:lnTo>
                  <a:lnTo>
                    <a:pt x="562" y="569"/>
                  </a:lnTo>
                  <a:lnTo>
                    <a:pt x="589" y="551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9" name="Freeform 19"/>
            <p:cNvSpPr>
              <a:spLocks/>
            </p:cNvSpPr>
            <p:nvPr/>
          </p:nvSpPr>
          <p:spPr bwMode="auto">
            <a:xfrm>
              <a:off x="2043" y="1409"/>
              <a:ext cx="1034" cy="1356"/>
            </a:xfrm>
            <a:custGeom>
              <a:avLst/>
              <a:gdLst/>
              <a:ahLst/>
              <a:cxnLst>
                <a:cxn ang="0">
                  <a:pos x="985" y="832"/>
                </a:cxn>
                <a:cxn ang="0">
                  <a:pos x="951" y="760"/>
                </a:cxn>
                <a:cxn ang="0">
                  <a:pos x="865" y="715"/>
                </a:cxn>
                <a:cxn ang="0">
                  <a:pos x="798" y="678"/>
                </a:cxn>
                <a:cxn ang="0">
                  <a:pos x="738" y="622"/>
                </a:cxn>
                <a:cxn ang="0">
                  <a:pos x="659" y="610"/>
                </a:cxn>
                <a:cxn ang="0">
                  <a:pos x="618" y="569"/>
                </a:cxn>
                <a:cxn ang="0">
                  <a:pos x="595" y="491"/>
                </a:cxn>
                <a:cxn ang="0">
                  <a:pos x="607" y="453"/>
                </a:cxn>
                <a:cxn ang="0">
                  <a:pos x="663" y="419"/>
                </a:cxn>
                <a:cxn ang="0">
                  <a:pos x="730" y="378"/>
                </a:cxn>
                <a:cxn ang="0">
                  <a:pos x="772" y="337"/>
                </a:cxn>
                <a:cxn ang="0">
                  <a:pos x="738" y="258"/>
                </a:cxn>
                <a:cxn ang="0">
                  <a:pos x="753" y="195"/>
                </a:cxn>
                <a:cxn ang="0">
                  <a:pos x="719" y="97"/>
                </a:cxn>
                <a:cxn ang="0">
                  <a:pos x="682" y="101"/>
                </a:cxn>
                <a:cxn ang="0">
                  <a:pos x="618" y="120"/>
                </a:cxn>
                <a:cxn ang="0">
                  <a:pos x="588" y="150"/>
                </a:cxn>
                <a:cxn ang="0">
                  <a:pos x="566" y="101"/>
                </a:cxn>
                <a:cxn ang="0">
                  <a:pos x="521" y="90"/>
                </a:cxn>
                <a:cxn ang="0">
                  <a:pos x="479" y="45"/>
                </a:cxn>
                <a:cxn ang="0">
                  <a:pos x="442" y="0"/>
                </a:cxn>
                <a:cxn ang="0">
                  <a:pos x="386" y="26"/>
                </a:cxn>
                <a:cxn ang="0">
                  <a:pos x="318" y="30"/>
                </a:cxn>
                <a:cxn ang="0">
                  <a:pos x="288" y="142"/>
                </a:cxn>
                <a:cxn ang="0">
                  <a:pos x="243" y="225"/>
                </a:cxn>
                <a:cxn ang="0">
                  <a:pos x="206" y="273"/>
                </a:cxn>
                <a:cxn ang="0">
                  <a:pos x="146" y="315"/>
                </a:cxn>
                <a:cxn ang="0">
                  <a:pos x="112" y="363"/>
                </a:cxn>
                <a:cxn ang="0">
                  <a:pos x="94" y="389"/>
                </a:cxn>
                <a:cxn ang="0">
                  <a:pos x="79" y="419"/>
                </a:cxn>
                <a:cxn ang="0">
                  <a:pos x="60" y="517"/>
                </a:cxn>
                <a:cxn ang="0">
                  <a:pos x="112" y="588"/>
                </a:cxn>
                <a:cxn ang="0">
                  <a:pos x="146" y="652"/>
                </a:cxn>
                <a:cxn ang="0">
                  <a:pos x="206" y="689"/>
                </a:cxn>
                <a:cxn ang="0">
                  <a:pos x="187" y="734"/>
                </a:cxn>
                <a:cxn ang="0">
                  <a:pos x="213" y="768"/>
                </a:cxn>
                <a:cxn ang="0">
                  <a:pos x="217" y="813"/>
                </a:cxn>
                <a:cxn ang="0">
                  <a:pos x="183" y="892"/>
                </a:cxn>
                <a:cxn ang="0">
                  <a:pos x="142" y="933"/>
                </a:cxn>
                <a:cxn ang="0">
                  <a:pos x="168" y="989"/>
                </a:cxn>
                <a:cxn ang="0">
                  <a:pos x="49" y="1165"/>
                </a:cxn>
                <a:cxn ang="0">
                  <a:pos x="0" y="1225"/>
                </a:cxn>
                <a:cxn ang="0">
                  <a:pos x="19" y="1255"/>
                </a:cxn>
                <a:cxn ang="0">
                  <a:pos x="79" y="1281"/>
                </a:cxn>
                <a:cxn ang="0">
                  <a:pos x="138" y="1262"/>
                </a:cxn>
                <a:cxn ang="0">
                  <a:pos x="213" y="1277"/>
                </a:cxn>
                <a:cxn ang="0">
                  <a:pos x="277" y="1266"/>
                </a:cxn>
                <a:cxn ang="0">
                  <a:pos x="393" y="1266"/>
                </a:cxn>
                <a:cxn ang="0">
                  <a:pos x="472" y="1349"/>
                </a:cxn>
                <a:cxn ang="0">
                  <a:pos x="521" y="1349"/>
                </a:cxn>
                <a:cxn ang="0">
                  <a:pos x="573" y="1300"/>
                </a:cxn>
                <a:cxn ang="0">
                  <a:pos x="607" y="1285"/>
                </a:cxn>
                <a:cxn ang="0">
                  <a:pos x="667" y="1236"/>
                </a:cxn>
                <a:cxn ang="0">
                  <a:pos x="742" y="1184"/>
                </a:cxn>
                <a:cxn ang="0">
                  <a:pos x="805" y="1139"/>
                </a:cxn>
                <a:cxn ang="0">
                  <a:pos x="850" y="1038"/>
                </a:cxn>
                <a:cxn ang="0">
                  <a:pos x="929" y="1000"/>
                </a:cxn>
              </a:cxnLst>
              <a:rect l="0" t="0" r="r" b="b"/>
              <a:pathLst>
                <a:path w="1034" h="1356">
                  <a:moveTo>
                    <a:pt x="1034" y="877"/>
                  </a:moveTo>
                  <a:lnTo>
                    <a:pt x="1034" y="877"/>
                  </a:lnTo>
                  <a:lnTo>
                    <a:pt x="1019" y="869"/>
                  </a:lnTo>
                  <a:lnTo>
                    <a:pt x="1004" y="854"/>
                  </a:lnTo>
                  <a:lnTo>
                    <a:pt x="985" y="832"/>
                  </a:lnTo>
                  <a:lnTo>
                    <a:pt x="966" y="794"/>
                  </a:lnTo>
                  <a:lnTo>
                    <a:pt x="966" y="794"/>
                  </a:lnTo>
                  <a:lnTo>
                    <a:pt x="966" y="787"/>
                  </a:lnTo>
                  <a:lnTo>
                    <a:pt x="959" y="772"/>
                  </a:lnTo>
                  <a:lnTo>
                    <a:pt x="951" y="760"/>
                  </a:lnTo>
                  <a:lnTo>
                    <a:pt x="936" y="749"/>
                  </a:lnTo>
                  <a:lnTo>
                    <a:pt x="918" y="738"/>
                  </a:lnTo>
                  <a:lnTo>
                    <a:pt x="891" y="727"/>
                  </a:lnTo>
                  <a:lnTo>
                    <a:pt x="865" y="715"/>
                  </a:lnTo>
                  <a:lnTo>
                    <a:pt x="865" y="715"/>
                  </a:lnTo>
                  <a:lnTo>
                    <a:pt x="861" y="708"/>
                  </a:lnTo>
                  <a:lnTo>
                    <a:pt x="846" y="693"/>
                  </a:lnTo>
                  <a:lnTo>
                    <a:pt x="835" y="685"/>
                  </a:lnTo>
                  <a:lnTo>
                    <a:pt x="820" y="682"/>
                  </a:lnTo>
                  <a:lnTo>
                    <a:pt x="798" y="678"/>
                  </a:lnTo>
                  <a:lnTo>
                    <a:pt x="775" y="674"/>
                  </a:lnTo>
                  <a:lnTo>
                    <a:pt x="764" y="659"/>
                  </a:lnTo>
                  <a:lnTo>
                    <a:pt x="742" y="625"/>
                  </a:lnTo>
                  <a:lnTo>
                    <a:pt x="742" y="625"/>
                  </a:lnTo>
                  <a:lnTo>
                    <a:pt x="738" y="622"/>
                  </a:lnTo>
                  <a:lnTo>
                    <a:pt x="727" y="614"/>
                  </a:lnTo>
                  <a:lnTo>
                    <a:pt x="700" y="610"/>
                  </a:lnTo>
                  <a:lnTo>
                    <a:pt x="682" y="610"/>
                  </a:lnTo>
                  <a:lnTo>
                    <a:pt x="659" y="610"/>
                  </a:lnTo>
                  <a:lnTo>
                    <a:pt x="659" y="610"/>
                  </a:lnTo>
                  <a:lnTo>
                    <a:pt x="652" y="610"/>
                  </a:lnTo>
                  <a:lnTo>
                    <a:pt x="637" y="603"/>
                  </a:lnTo>
                  <a:lnTo>
                    <a:pt x="625" y="588"/>
                  </a:lnTo>
                  <a:lnTo>
                    <a:pt x="622" y="581"/>
                  </a:lnTo>
                  <a:lnTo>
                    <a:pt x="618" y="569"/>
                  </a:lnTo>
                  <a:lnTo>
                    <a:pt x="618" y="569"/>
                  </a:lnTo>
                  <a:lnTo>
                    <a:pt x="618" y="547"/>
                  </a:lnTo>
                  <a:lnTo>
                    <a:pt x="610" y="524"/>
                  </a:lnTo>
                  <a:lnTo>
                    <a:pt x="603" y="506"/>
                  </a:lnTo>
                  <a:lnTo>
                    <a:pt x="595" y="491"/>
                  </a:lnTo>
                  <a:lnTo>
                    <a:pt x="595" y="491"/>
                  </a:lnTo>
                  <a:lnTo>
                    <a:pt x="592" y="483"/>
                  </a:lnTo>
                  <a:lnTo>
                    <a:pt x="592" y="476"/>
                  </a:lnTo>
                  <a:lnTo>
                    <a:pt x="599" y="464"/>
                  </a:lnTo>
                  <a:lnTo>
                    <a:pt x="607" y="453"/>
                  </a:lnTo>
                  <a:lnTo>
                    <a:pt x="618" y="446"/>
                  </a:lnTo>
                  <a:lnTo>
                    <a:pt x="629" y="434"/>
                  </a:lnTo>
                  <a:lnTo>
                    <a:pt x="644" y="427"/>
                  </a:lnTo>
                  <a:lnTo>
                    <a:pt x="663" y="419"/>
                  </a:lnTo>
                  <a:lnTo>
                    <a:pt x="663" y="419"/>
                  </a:lnTo>
                  <a:lnTo>
                    <a:pt x="682" y="416"/>
                  </a:lnTo>
                  <a:lnTo>
                    <a:pt x="697" y="404"/>
                  </a:lnTo>
                  <a:lnTo>
                    <a:pt x="712" y="393"/>
                  </a:lnTo>
                  <a:lnTo>
                    <a:pt x="712" y="393"/>
                  </a:lnTo>
                  <a:lnTo>
                    <a:pt x="730" y="378"/>
                  </a:lnTo>
                  <a:lnTo>
                    <a:pt x="753" y="363"/>
                  </a:lnTo>
                  <a:lnTo>
                    <a:pt x="787" y="344"/>
                  </a:lnTo>
                  <a:lnTo>
                    <a:pt x="787" y="341"/>
                  </a:lnTo>
                  <a:lnTo>
                    <a:pt x="787" y="341"/>
                  </a:lnTo>
                  <a:lnTo>
                    <a:pt x="772" y="337"/>
                  </a:lnTo>
                  <a:lnTo>
                    <a:pt x="760" y="329"/>
                  </a:lnTo>
                  <a:lnTo>
                    <a:pt x="749" y="322"/>
                  </a:lnTo>
                  <a:lnTo>
                    <a:pt x="738" y="307"/>
                  </a:lnTo>
                  <a:lnTo>
                    <a:pt x="734" y="285"/>
                  </a:lnTo>
                  <a:lnTo>
                    <a:pt x="738" y="258"/>
                  </a:lnTo>
                  <a:lnTo>
                    <a:pt x="749" y="225"/>
                  </a:lnTo>
                  <a:lnTo>
                    <a:pt x="749" y="225"/>
                  </a:lnTo>
                  <a:lnTo>
                    <a:pt x="753" y="221"/>
                  </a:lnTo>
                  <a:lnTo>
                    <a:pt x="757" y="202"/>
                  </a:lnTo>
                  <a:lnTo>
                    <a:pt x="753" y="195"/>
                  </a:lnTo>
                  <a:lnTo>
                    <a:pt x="749" y="183"/>
                  </a:lnTo>
                  <a:lnTo>
                    <a:pt x="738" y="172"/>
                  </a:lnTo>
                  <a:lnTo>
                    <a:pt x="723" y="161"/>
                  </a:lnTo>
                  <a:lnTo>
                    <a:pt x="719" y="97"/>
                  </a:lnTo>
                  <a:lnTo>
                    <a:pt x="719" y="97"/>
                  </a:lnTo>
                  <a:lnTo>
                    <a:pt x="719" y="93"/>
                  </a:lnTo>
                  <a:lnTo>
                    <a:pt x="712" y="90"/>
                  </a:lnTo>
                  <a:lnTo>
                    <a:pt x="704" y="90"/>
                  </a:lnTo>
                  <a:lnTo>
                    <a:pt x="697" y="93"/>
                  </a:lnTo>
                  <a:lnTo>
                    <a:pt x="682" y="101"/>
                  </a:lnTo>
                  <a:lnTo>
                    <a:pt x="663" y="112"/>
                  </a:lnTo>
                  <a:lnTo>
                    <a:pt x="663" y="112"/>
                  </a:lnTo>
                  <a:lnTo>
                    <a:pt x="652" y="116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4" y="131"/>
                  </a:lnTo>
                  <a:lnTo>
                    <a:pt x="607" y="153"/>
                  </a:lnTo>
                  <a:lnTo>
                    <a:pt x="603" y="157"/>
                  </a:lnTo>
                  <a:lnTo>
                    <a:pt x="595" y="161"/>
                  </a:lnTo>
                  <a:lnTo>
                    <a:pt x="588" y="150"/>
                  </a:lnTo>
                  <a:lnTo>
                    <a:pt x="581" y="131"/>
                  </a:lnTo>
                  <a:lnTo>
                    <a:pt x="581" y="131"/>
                  </a:lnTo>
                  <a:lnTo>
                    <a:pt x="577" y="123"/>
                  </a:lnTo>
                  <a:lnTo>
                    <a:pt x="573" y="108"/>
                  </a:lnTo>
                  <a:lnTo>
                    <a:pt x="566" y="101"/>
                  </a:lnTo>
                  <a:lnTo>
                    <a:pt x="554" y="93"/>
                  </a:lnTo>
                  <a:lnTo>
                    <a:pt x="543" y="90"/>
                  </a:lnTo>
                  <a:lnTo>
                    <a:pt x="524" y="86"/>
                  </a:lnTo>
                  <a:lnTo>
                    <a:pt x="524" y="86"/>
                  </a:lnTo>
                  <a:lnTo>
                    <a:pt x="521" y="90"/>
                  </a:lnTo>
                  <a:lnTo>
                    <a:pt x="506" y="86"/>
                  </a:lnTo>
                  <a:lnTo>
                    <a:pt x="498" y="82"/>
                  </a:lnTo>
                  <a:lnTo>
                    <a:pt x="491" y="75"/>
                  </a:lnTo>
                  <a:lnTo>
                    <a:pt x="483" y="63"/>
                  </a:lnTo>
                  <a:lnTo>
                    <a:pt x="479" y="45"/>
                  </a:lnTo>
                  <a:lnTo>
                    <a:pt x="479" y="45"/>
                  </a:lnTo>
                  <a:lnTo>
                    <a:pt x="476" y="30"/>
                  </a:lnTo>
                  <a:lnTo>
                    <a:pt x="464" y="15"/>
                  </a:lnTo>
                  <a:lnTo>
                    <a:pt x="453" y="4"/>
                  </a:lnTo>
                  <a:lnTo>
                    <a:pt x="442" y="0"/>
                  </a:lnTo>
                  <a:lnTo>
                    <a:pt x="427" y="0"/>
                  </a:lnTo>
                  <a:lnTo>
                    <a:pt x="412" y="4"/>
                  </a:lnTo>
                  <a:lnTo>
                    <a:pt x="397" y="11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59" y="30"/>
                  </a:lnTo>
                  <a:lnTo>
                    <a:pt x="337" y="33"/>
                  </a:lnTo>
                  <a:lnTo>
                    <a:pt x="318" y="33"/>
                  </a:lnTo>
                  <a:lnTo>
                    <a:pt x="318" y="30"/>
                  </a:lnTo>
                  <a:lnTo>
                    <a:pt x="318" y="30"/>
                  </a:lnTo>
                  <a:lnTo>
                    <a:pt x="307" y="48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6" y="86"/>
                  </a:lnTo>
                  <a:lnTo>
                    <a:pt x="288" y="142"/>
                  </a:lnTo>
                  <a:lnTo>
                    <a:pt x="281" y="168"/>
                  </a:lnTo>
                  <a:lnTo>
                    <a:pt x="270" y="198"/>
                  </a:lnTo>
                  <a:lnTo>
                    <a:pt x="262" y="210"/>
                  </a:lnTo>
                  <a:lnTo>
                    <a:pt x="255" y="217"/>
                  </a:lnTo>
                  <a:lnTo>
                    <a:pt x="243" y="225"/>
                  </a:lnTo>
                  <a:lnTo>
                    <a:pt x="232" y="228"/>
                  </a:lnTo>
                  <a:lnTo>
                    <a:pt x="232" y="228"/>
                  </a:lnTo>
                  <a:lnTo>
                    <a:pt x="221" y="243"/>
                  </a:lnTo>
                  <a:lnTo>
                    <a:pt x="206" y="273"/>
                  </a:lnTo>
                  <a:lnTo>
                    <a:pt x="206" y="273"/>
                  </a:lnTo>
                  <a:lnTo>
                    <a:pt x="198" y="288"/>
                  </a:lnTo>
                  <a:lnTo>
                    <a:pt x="187" y="300"/>
                  </a:lnTo>
                  <a:lnTo>
                    <a:pt x="172" y="311"/>
                  </a:lnTo>
                  <a:lnTo>
                    <a:pt x="146" y="315"/>
                  </a:lnTo>
                  <a:lnTo>
                    <a:pt x="146" y="315"/>
                  </a:lnTo>
                  <a:lnTo>
                    <a:pt x="131" y="315"/>
                  </a:lnTo>
                  <a:lnTo>
                    <a:pt x="123" y="322"/>
                  </a:lnTo>
                  <a:lnTo>
                    <a:pt x="116" y="329"/>
                  </a:lnTo>
                  <a:lnTo>
                    <a:pt x="112" y="341"/>
                  </a:lnTo>
                  <a:lnTo>
                    <a:pt x="112" y="363"/>
                  </a:lnTo>
                  <a:lnTo>
                    <a:pt x="112" y="382"/>
                  </a:lnTo>
                  <a:lnTo>
                    <a:pt x="112" y="382"/>
                  </a:lnTo>
                  <a:lnTo>
                    <a:pt x="112" y="386"/>
                  </a:lnTo>
                  <a:lnTo>
                    <a:pt x="105" y="389"/>
                  </a:lnTo>
                  <a:lnTo>
                    <a:pt x="94" y="389"/>
                  </a:lnTo>
                  <a:lnTo>
                    <a:pt x="86" y="393"/>
                  </a:lnTo>
                  <a:lnTo>
                    <a:pt x="82" y="397"/>
                  </a:lnTo>
                  <a:lnTo>
                    <a:pt x="79" y="404"/>
                  </a:lnTo>
                  <a:lnTo>
                    <a:pt x="79" y="419"/>
                  </a:lnTo>
                  <a:lnTo>
                    <a:pt x="79" y="419"/>
                  </a:lnTo>
                  <a:lnTo>
                    <a:pt x="82" y="449"/>
                  </a:lnTo>
                  <a:lnTo>
                    <a:pt x="79" y="476"/>
                  </a:lnTo>
                  <a:lnTo>
                    <a:pt x="71" y="498"/>
                  </a:lnTo>
                  <a:lnTo>
                    <a:pt x="60" y="517"/>
                  </a:lnTo>
                  <a:lnTo>
                    <a:pt x="60" y="517"/>
                  </a:lnTo>
                  <a:lnTo>
                    <a:pt x="60" y="528"/>
                  </a:lnTo>
                  <a:lnTo>
                    <a:pt x="64" y="539"/>
                  </a:lnTo>
                  <a:lnTo>
                    <a:pt x="75" y="554"/>
                  </a:lnTo>
                  <a:lnTo>
                    <a:pt x="86" y="566"/>
                  </a:lnTo>
                  <a:lnTo>
                    <a:pt x="112" y="588"/>
                  </a:lnTo>
                  <a:lnTo>
                    <a:pt x="127" y="596"/>
                  </a:lnTo>
                  <a:lnTo>
                    <a:pt x="127" y="596"/>
                  </a:lnTo>
                  <a:lnTo>
                    <a:pt x="135" y="614"/>
                  </a:lnTo>
                  <a:lnTo>
                    <a:pt x="142" y="633"/>
                  </a:lnTo>
                  <a:lnTo>
                    <a:pt x="146" y="652"/>
                  </a:lnTo>
                  <a:lnTo>
                    <a:pt x="146" y="652"/>
                  </a:lnTo>
                  <a:lnTo>
                    <a:pt x="146" y="659"/>
                  </a:lnTo>
                  <a:lnTo>
                    <a:pt x="153" y="667"/>
                  </a:lnTo>
                  <a:lnTo>
                    <a:pt x="176" y="678"/>
                  </a:lnTo>
                  <a:lnTo>
                    <a:pt x="206" y="689"/>
                  </a:lnTo>
                  <a:lnTo>
                    <a:pt x="206" y="689"/>
                  </a:lnTo>
                  <a:lnTo>
                    <a:pt x="206" y="693"/>
                  </a:lnTo>
                  <a:lnTo>
                    <a:pt x="206" y="697"/>
                  </a:lnTo>
                  <a:lnTo>
                    <a:pt x="202" y="712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95" y="738"/>
                  </a:lnTo>
                  <a:lnTo>
                    <a:pt x="206" y="749"/>
                  </a:lnTo>
                  <a:lnTo>
                    <a:pt x="210" y="757"/>
                  </a:lnTo>
                  <a:lnTo>
                    <a:pt x="213" y="768"/>
                  </a:lnTo>
                  <a:lnTo>
                    <a:pt x="210" y="783"/>
                  </a:lnTo>
                  <a:lnTo>
                    <a:pt x="202" y="798"/>
                  </a:lnTo>
                  <a:lnTo>
                    <a:pt x="202" y="798"/>
                  </a:lnTo>
                  <a:lnTo>
                    <a:pt x="210" y="805"/>
                  </a:lnTo>
                  <a:lnTo>
                    <a:pt x="217" y="813"/>
                  </a:lnTo>
                  <a:lnTo>
                    <a:pt x="221" y="824"/>
                  </a:lnTo>
                  <a:lnTo>
                    <a:pt x="221" y="839"/>
                  </a:lnTo>
                  <a:lnTo>
                    <a:pt x="217" y="854"/>
                  </a:lnTo>
                  <a:lnTo>
                    <a:pt x="206" y="873"/>
                  </a:lnTo>
                  <a:lnTo>
                    <a:pt x="183" y="892"/>
                  </a:lnTo>
                  <a:lnTo>
                    <a:pt x="183" y="892"/>
                  </a:lnTo>
                  <a:lnTo>
                    <a:pt x="168" y="899"/>
                  </a:lnTo>
                  <a:lnTo>
                    <a:pt x="161" y="906"/>
                  </a:lnTo>
                  <a:lnTo>
                    <a:pt x="150" y="918"/>
                  </a:lnTo>
                  <a:lnTo>
                    <a:pt x="142" y="933"/>
                  </a:lnTo>
                  <a:lnTo>
                    <a:pt x="138" y="948"/>
                  </a:lnTo>
                  <a:lnTo>
                    <a:pt x="146" y="963"/>
                  </a:lnTo>
                  <a:lnTo>
                    <a:pt x="165" y="981"/>
                  </a:lnTo>
                  <a:lnTo>
                    <a:pt x="165" y="981"/>
                  </a:lnTo>
                  <a:lnTo>
                    <a:pt x="168" y="989"/>
                  </a:lnTo>
                  <a:lnTo>
                    <a:pt x="168" y="996"/>
                  </a:lnTo>
                  <a:lnTo>
                    <a:pt x="153" y="1026"/>
                  </a:lnTo>
                  <a:lnTo>
                    <a:pt x="135" y="1060"/>
                  </a:lnTo>
                  <a:lnTo>
                    <a:pt x="105" y="1098"/>
                  </a:lnTo>
                  <a:lnTo>
                    <a:pt x="49" y="1165"/>
                  </a:lnTo>
                  <a:lnTo>
                    <a:pt x="22" y="1195"/>
                  </a:lnTo>
                  <a:lnTo>
                    <a:pt x="22" y="1195"/>
                  </a:lnTo>
                  <a:lnTo>
                    <a:pt x="15" y="1202"/>
                  </a:lnTo>
                  <a:lnTo>
                    <a:pt x="4" y="1217"/>
                  </a:lnTo>
                  <a:lnTo>
                    <a:pt x="0" y="1225"/>
                  </a:lnTo>
                  <a:lnTo>
                    <a:pt x="0" y="1236"/>
                  </a:lnTo>
                  <a:lnTo>
                    <a:pt x="7" y="1244"/>
                  </a:lnTo>
                  <a:lnTo>
                    <a:pt x="19" y="1251"/>
                  </a:lnTo>
                  <a:lnTo>
                    <a:pt x="19" y="1251"/>
                  </a:lnTo>
                  <a:lnTo>
                    <a:pt x="19" y="1255"/>
                  </a:lnTo>
                  <a:lnTo>
                    <a:pt x="19" y="1255"/>
                  </a:lnTo>
                  <a:lnTo>
                    <a:pt x="19" y="1255"/>
                  </a:lnTo>
                  <a:lnTo>
                    <a:pt x="37" y="1266"/>
                  </a:lnTo>
                  <a:lnTo>
                    <a:pt x="64" y="1277"/>
                  </a:lnTo>
                  <a:lnTo>
                    <a:pt x="79" y="1281"/>
                  </a:lnTo>
                  <a:lnTo>
                    <a:pt x="97" y="1285"/>
                  </a:lnTo>
                  <a:lnTo>
                    <a:pt x="112" y="1281"/>
                  </a:lnTo>
                  <a:lnTo>
                    <a:pt x="123" y="1270"/>
                  </a:lnTo>
                  <a:lnTo>
                    <a:pt x="123" y="1270"/>
                  </a:lnTo>
                  <a:lnTo>
                    <a:pt x="138" y="1262"/>
                  </a:lnTo>
                  <a:lnTo>
                    <a:pt x="153" y="1255"/>
                  </a:lnTo>
                  <a:lnTo>
                    <a:pt x="165" y="1255"/>
                  </a:lnTo>
                  <a:lnTo>
                    <a:pt x="180" y="1255"/>
                  </a:lnTo>
                  <a:lnTo>
                    <a:pt x="198" y="1266"/>
                  </a:lnTo>
                  <a:lnTo>
                    <a:pt x="213" y="1277"/>
                  </a:lnTo>
                  <a:lnTo>
                    <a:pt x="213" y="1277"/>
                  </a:lnTo>
                  <a:lnTo>
                    <a:pt x="221" y="1281"/>
                  </a:lnTo>
                  <a:lnTo>
                    <a:pt x="228" y="1281"/>
                  </a:lnTo>
                  <a:lnTo>
                    <a:pt x="251" y="1277"/>
                  </a:lnTo>
                  <a:lnTo>
                    <a:pt x="277" y="1266"/>
                  </a:lnTo>
                  <a:lnTo>
                    <a:pt x="341" y="1262"/>
                  </a:lnTo>
                  <a:lnTo>
                    <a:pt x="363" y="1240"/>
                  </a:lnTo>
                  <a:lnTo>
                    <a:pt x="363" y="1240"/>
                  </a:lnTo>
                  <a:lnTo>
                    <a:pt x="374" y="1247"/>
                  </a:lnTo>
                  <a:lnTo>
                    <a:pt x="393" y="1266"/>
                  </a:lnTo>
                  <a:lnTo>
                    <a:pt x="393" y="1266"/>
                  </a:lnTo>
                  <a:lnTo>
                    <a:pt x="412" y="1292"/>
                  </a:lnTo>
                  <a:lnTo>
                    <a:pt x="419" y="1307"/>
                  </a:lnTo>
                  <a:lnTo>
                    <a:pt x="472" y="1349"/>
                  </a:lnTo>
                  <a:lnTo>
                    <a:pt x="472" y="1349"/>
                  </a:lnTo>
                  <a:lnTo>
                    <a:pt x="479" y="1352"/>
                  </a:lnTo>
                  <a:lnTo>
                    <a:pt x="491" y="1356"/>
                  </a:lnTo>
                  <a:lnTo>
                    <a:pt x="502" y="1356"/>
                  </a:lnTo>
                  <a:lnTo>
                    <a:pt x="509" y="1352"/>
                  </a:lnTo>
                  <a:lnTo>
                    <a:pt x="521" y="1349"/>
                  </a:lnTo>
                  <a:lnTo>
                    <a:pt x="528" y="1337"/>
                  </a:lnTo>
                  <a:lnTo>
                    <a:pt x="528" y="1337"/>
                  </a:lnTo>
                  <a:lnTo>
                    <a:pt x="547" y="1319"/>
                  </a:lnTo>
                  <a:lnTo>
                    <a:pt x="566" y="1304"/>
                  </a:lnTo>
                  <a:lnTo>
                    <a:pt x="573" y="1300"/>
                  </a:lnTo>
                  <a:lnTo>
                    <a:pt x="584" y="1300"/>
                  </a:lnTo>
                  <a:lnTo>
                    <a:pt x="584" y="1300"/>
                  </a:lnTo>
                  <a:lnTo>
                    <a:pt x="595" y="1296"/>
                  </a:lnTo>
                  <a:lnTo>
                    <a:pt x="603" y="1292"/>
                  </a:lnTo>
                  <a:lnTo>
                    <a:pt x="607" y="1285"/>
                  </a:lnTo>
                  <a:lnTo>
                    <a:pt x="607" y="1277"/>
                  </a:lnTo>
                  <a:lnTo>
                    <a:pt x="603" y="1266"/>
                  </a:lnTo>
                  <a:lnTo>
                    <a:pt x="599" y="1259"/>
                  </a:lnTo>
                  <a:lnTo>
                    <a:pt x="599" y="1232"/>
                  </a:lnTo>
                  <a:lnTo>
                    <a:pt x="667" y="1236"/>
                  </a:lnTo>
                  <a:lnTo>
                    <a:pt x="667" y="1236"/>
                  </a:lnTo>
                  <a:lnTo>
                    <a:pt x="697" y="1210"/>
                  </a:lnTo>
                  <a:lnTo>
                    <a:pt x="719" y="1191"/>
                  </a:lnTo>
                  <a:lnTo>
                    <a:pt x="730" y="1187"/>
                  </a:lnTo>
                  <a:lnTo>
                    <a:pt x="742" y="1184"/>
                  </a:lnTo>
                  <a:lnTo>
                    <a:pt x="742" y="1184"/>
                  </a:lnTo>
                  <a:lnTo>
                    <a:pt x="760" y="1180"/>
                  </a:lnTo>
                  <a:lnTo>
                    <a:pt x="783" y="1161"/>
                  </a:lnTo>
                  <a:lnTo>
                    <a:pt x="794" y="1150"/>
                  </a:lnTo>
                  <a:lnTo>
                    <a:pt x="805" y="1139"/>
                  </a:lnTo>
                  <a:lnTo>
                    <a:pt x="817" y="1124"/>
                  </a:lnTo>
                  <a:lnTo>
                    <a:pt x="824" y="1105"/>
                  </a:lnTo>
                  <a:lnTo>
                    <a:pt x="824" y="1105"/>
                  </a:lnTo>
                  <a:lnTo>
                    <a:pt x="835" y="1068"/>
                  </a:lnTo>
                  <a:lnTo>
                    <a:pt x="850" y="1038"/>
                  </a:lnTo>
                  <a:lnTo>
                    <a:pt x="869" y="1008"/>
                  </a:lnTo>
                  <a:lnTo>
                    <a:pt x="869" y="1008"/>
                  </a:lnTo>
                  <a:lnTo>
                    <a:pt x="903" y="1011"/>
                  </a:lnTo>
                  <a:lnTo>
                    <a:pt x="921" y="1008"/>
                  </a:lnTo>
                  <a:lnTo>
                    <a:pt x="929" y="1000"/>
                  </a:lnTo>
                  <a:lnTo>
                    <a:pt x="933" y="1000"/>
                  </a:lnTo>
                  <a:lnTo>
                    <a:pt x="1034" y="877"/>
                  </a:lnTo>
                  <a:lnTo>
                    <a:pt x="1034" y="877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3200" y="378"/>
              <a:ext cx="517" cy="5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3"/>
                </a:cxn>
                <a:cxn ang="0">
                  <a:pos x="8" y="38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9" y="72"/>
                </a:cxn>
                <a:cxn ang="0">
                  <a:pos x="27" y="109"/>
                </a:cxn>
                <a:cxn ang="0">
                  <a:pos x="30" y="135"/>
                </a:cxn>
                <a:cxn ang="0">
                  <a:pos x="27" y="162"/>
                </a:cxn>
                <a:cxn ang="0">
                  <a:pos x="23" y="192"/>
                </a:cxn>
                <a:cxn ang="0">
                  <a:pos x="15" y="218"/>
                </a:cxn>
                <a:cxn ang="0">
                  <a:pos x="15" y="218"/>
                </a:cxn>
                <a:cxn ang="0">
                  <a:pos x="15" y="233"/>
                </a:cxn>
                <a:cxn ang="0">
                  <a:pos x="19" y="266"/>
                </a:cxn>
                <a:cxn ang="0">
                  <a:pos x="23" y="285"/>
                </a:cxn>
                <a:cxn ang="0">
                  <a:pos x="34" y="300"/>
                </a:cxn>
                <a:cxn ang="0">
                  <a:pos x="45" y="311"/>
                </a:cxn>
                <a:cxn ang="0">
                  <a:pos x="57" y="315"/>
                </a:cxn>
                <a:cxn ang="0">
                  <a:pos x="68" y="315"/>
                </a:cxn>
                <a:cxn ang="0">
                  <a:pos x="68" y="315"/>
                </a:cxn>
                <a:cxn ang="0">
                  <a:pos x="124" y="311"/>
                </a:cxn>
                <a:cxn ang="0">
                  <a:pos x="135" y="311"/>
                </a:cxn>
                <a:cxn ang="0">
                  <a:pos x="135" y="311"/>
                </a:cxn>
                <a:cxn ang="0">
                  <a:pos x="146" y="296"/>
                </a:cxn>
                <a:cxn ang="0">
                  <a:pos x="154" y="281"/>
                </a:cxn>
                <a:cxn ang="0">
                  <a:pos x="173" y="263"/>
                </a:cxn>
                <a:cxn ang="0">
                  <a:pos x="191" y="244"/>
                </a:cxn>
                <a:cxn ang="0">
                  <a:pos x="218" y="229"/>
                </a:cxn>
                <a:cxn ang="0">
                  <a:pos x="251" y="218"/>
                </a:cxn>
                <a:cxn ang="0">
                  <a:pos x="293" y="210"/>
                </a:cxn>
                <a:cxn ang="0">
                  <a:pos x="293" y="210"/>
                </a:cxn>
                <a:cxn ang="0">
                  <a:pos x="311" y="210"/>
                </a:cxn>
                <a:cxn ang="0">
                  <a:pos x="341" y="210"/>
                </a:cxn>
                <a:cxn ang="0">
                  <a:pos x="371" y="210"/>
                </a:cxn>
                <a:cxn ang="0">
                  <a:pos x="371" y="210"/>
                </a:cxn>
                <a:cxn ang="0">
                  <a:pos x="386" y="210"/>
                </a:cxn>
                <a:cxn ang="0">
                  <a:pos x="412" y="210"/>
                </a:cxn>
                <a:cxn ang="0">
                  <a:pos x="424" y="218"/>
                </a:cxn>
                <a:cxn ang="0">
                  <a:pos x="435" y="225"/>
                </a:cxn>
                <a:cxn ang="0">
                  <a:pos x="435" y="236"/>
                </a:cxn>
                <a:cxn ang="0">
                  <a:pos x="431" y="255"/>
                </a:cxn>
                <a:cxn ang="0">
                  <a:pos x="431" y="255"/>
                </a:cxn>
                <a:cxn ang="0">
                  <a:pos x="420" y="278"/>
                </a:cxn>
                <a:cxn ang="0">
                  <a:pos x="416" y="300"/>
                </a:cxn>
                <a:cxn ang="0">
                  <a:pos x="416" y="326"/>
                </a:cxn>
                <a:cxn ang="0">
                  <a:pos x="420" y="353"/>
                </a:cxn>
                <a:cxn ang="0">
                  <a:pos x="424" y="375"/>
                </a:cxn>
                <a:cxn ang="0">
                  <a:pos x="435" y="398"/>
                </a:cxn>
                <a:cxn ang="0">
                  <a:pos x="446" y="416"/>
                </a:cxn>
                <a:cxn ang="0">
                  <a:pos x="461" y="435"/>
                </a:cxn>
                <a:cxn ang="0">
                  <a:pos x="461" y="435"/>
                </a:cxn>
                <a:cxn ang="0">
                  <a:pos x="484" y="458"/>
                </a:cxn>
                <a:cxn ang="0">
                  <a:pos x="495" y="480"/>
                </a:cxn>
                <a:cxn ang="0">
                  <a:pos x="502" y="502"/>
                </a:cxn>
                <a:cxn ang="0">
                  <a:pos x="502" y="517"/>
                </a:cxn>
                <a:cxn ang="0">
                  <a:pos x="502" y="517"/>
                </a:cxn>
                <a:cxn ang="0">
                  <a:pos x="510" y="525"/>
                </a:cxn>
                <a:cxn ang="0">
                  <a:pos x="517" y="536"/>
                </a:cxn>
                <a:cxn ang="0">
                  <a:pos x="517" y="544"/>
                </a:cxn>
              </a:cxnLst>
              <a:rect l="0" t="0" r="r" b="b"/>
              <a:pathLst>
                <a:path w="517" h="544">
                  <a:moveTo>
                    <a:pt x="0" y="0"/>
                  </a:moveTo>
                  <a:lnTo>
                    <a:pt x="0" y="0"/>
                  </a:lnTo>
                  <a:lnTo>
                    <a:pt x="4" y="23"/>
                  </a:lnTo>
                  <a:lnTo>
                    <a:pt x="8" y="3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9" y="72"/>
                  </a:lnTo>
                  <a:lnTo>
                    <a:pt x="27" y="109"/>
                  </a:lnTo>
                  <a:lnTo>
                    <a:pt x="30" y="135"/>
                  </a:lnTo>
                  <a:lnTo>
                    <a:pt x="27" y="162"/>
                  </a:lnTo>
                  <a:lnTo>
                    <a:pt x="23" y="192"/>
                  </a:lnTo>
                  <a:lnTo>
                    <a:pt x="15" y="218"/>
                  </a:lnTo>
                  <a:lnTo>
                    <a:pt x="15" y="218"/>
                  </a:lnTo>
                  <a:lnTo>
                    <a:pt x="15" y="233"/>
                  </a:lnTo>
                  <a:lnTo>
                    <a:pt x="19" y="266"/>
                  </a:lnTo>
                  <a:lnTo>
                    <a:pt x="23" y="285"/>
                  </a:lnTo>
                  <a:lnTo>
                    <a:pt x="34" y="300"/>
                  </a:lnTo>
                  <a:lnTo>
                    <a:pt x="45" y="311"/>
                  </a:lnTo>
                  <a:lnTo>
                    <a:pt x="57" y="315"/>
                  </a:lnTo>
                  <a:lnTo>
                    <a:pt x="68" y="315"/>
                  </a:lnTo>
                  <a:lnTo>
                    <a:pt x="68" y="315"/>
                  </a:lnTo>
                  <a:lnTo>
                    <a:pt x="124" y="311"/>
                  </a:lnTo>
                  <a:lnTo>
                    <a:pt x="135" y="311"/>
                  </a:lnTo>
                  <a:lnTo>
                    <a:pt x="135" y="311"/>
                  </a:lnTo>
                  <a:lnTo>
                    <a:pt x="146" y="296"/>
                  </a:lnTo>
                  <a:lnTo>
                    <a:pt x="154" y="281"/>
                  </a:lnTo>
                  <a:lnTo>
                    <a:pt x="173" y="263"/>
                  </a:lnTo>
                  <a:lnTo>
                    <a:pt x="191" y="244"/>
                  </a:lnTo>
                  <a:lnTo>
                    <a:pt x="218" y="229"/>
                  </a:lnTo>
                  <a:lnTo>
                    <a:pt x="251" y="218"/>
                  </a:lnTo>
                  <a:lnTo>
                    <a:pt x="293" y="210"/>
                  </a:lnTo>
                  <a:lnTo>
                    <a:pt x="293" y="210"/>
                  </a:lnTo>
                  <a:lnTo>
                    <a:pt x="311" y="210"/>
                  </a:lnTo>
                  <a:lnTo>
                    <a:pt x="341" y="210"/>
                  </a:lnTo>
                  <a:lnTo>
                    <a:pt x="371" y="210"/>
                  </a:lnTo>
                  <a:lnTo>
                    <a:pt x="371" y="210"/>
                  </a:lnTo>
                  <a:lnTo>
                    <a:pt x="386" y="210"/>
                  </a:lnTo>
                  <a:lnTo>
                    <a:pt x="412" y="210"/>
                  </a:lnTo>
                  <a:lnTo>
                    <a:pt x="424" y="218"/>
                  </a:lnTo>
                  <a:lnTo>
                    <a:pt x="435" y="225"/>
                  </a:lnTo>
                  <a:lnTo>
                    <a:pt x="435" y="236"/>
                  </a:lnTo>
                  <a:lnTo>
                    <a:pt x="431" y="255"/>
                  </a:lnTo>
                  <a:lnTo>
                    <a:pt x="431" y="255"/>
                  </a:lnTo>
                  <a:lnTo>
                    <a:pt x="420" y="278"/>
                  </a:lnTo>
                  <a:lnTo>
                    <a:pt x="416" y="300"/>
                  </a:lnTo>
                  <a:lnTo>
                    <a:pt x="416" y="326"/>
                  </a:lnTo>
                  <a:lnTo>
                    <a:pt x="420" y="353"/>
                  </a:lnTo>
                  <a:lnTo>
                    <a:pt x="424" y="375"/>
                  </a:lnTo>
                  <a:lnTo>
                    <a:pt x="435" y="398"/>
                  </a:lnTo>
                  <a:lnTo>
                    <a:pt x="446" y="416"/>
                  </a:lnTo>
                  <a:lnTo>
                    <a:pt x="461" y="435"/>
                  </a:lnTo>
                  <a:lnTo>
                    <a:pt x="461" y="435"/>
                  </a:lnTo>
                  <a:lnTo>
                    <a:pt x="484" y="458"/>
                  </a:lnTo>
                  <a:lnTo>
                    <a:pt x="495" y="480"/>
                  </a:lnTo>
                  <a:lnTo>
                    <a:pt x="502" y="502"/>
                  </a:lnTo>
                  <a:lnTo>
                    <a:pt x="502" y="517"/>
                  </a:lnTo>
                  <a:lnTo>
                    <a:pt x="502" y="517"/>
                  </a:lnTo>
                  <a:lnTo>
                    <a:pt x="510" y="525"/>
                  </a:lnTo>
                  <a:lnTo>
                    <a:pt x="517" y="536"/>
                  </a:lnTo>
                  <a:lnTo>
                    <a:pt x="517" y="544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2882" y="794"/>
              <a:ext cx="1064" cy="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15" y="12"/>
                </a:cxn>
                <a:cxn ang="0">
                  <a:pos x="22" y="42"/>
                </a:cxn>
                <a:cxn ang="0">
                  <a:pos x="22" y="68"/>
                </a:cxn>
                <a:cxn ang="0">
                  <a:pos x="26" y="79"/>
                </a:cxn>
                <a:cxn ang="0">
                  <a:pos x="56" y="105"/>
                </a:cxn>
                <a:cxn ang="0">
                  <a:pos x="60" y="116"/>
                </a:cxn>
                <a:cxn ang="0">
                  <a:pos x="64" y="161"/>
                </a:cxn>
                <a:cxn ang="0">
                  <a:pos x="64" y="169"/>
                </a:cxn>
                <a:cxn ang="0">
                  <a:pos x="90" y="203"/>
                </a:cxn>
                <a:cxn ang="0">
                  <a:pos x="120" y="221"/>
                </a:cxn>
                <a:cxn ang="0">
                  <a:pos x="169" y="285"/>
                </a:cxn>
                <a:cxn ang="0">
                  <a:pos x="176" y="315"/>
                </a:cxn>
                <a:cxn ang="0">
                  <a:pos x="184" y="323"/>
                </a:cxn>
                <a:cxn ang="0">
                  <a:pos x="206" y="338"/>
                </a:cxn>
                <a:cxn ang="0">
                  <a:pos x="236" y="341"/>
                </a:cxn>
                <a:cxn ang="0">
                  <a:pos x="255" y="338"/>
                </a:cxn>
                <a:cxn ang="0">
                  <a:pos x="322" y="334"/>
                </a:cxn>
                <a:cxn ang="0">
                  <a:pos x="352" y="338"/>
                </a:cxn>
                <a:cxn ang="0">
                  <a:pos x="390" y="323"/>
                </a:cxn>
                <a:cxn ang="0">
                  <a:pos x="405" y="308"/>
                </a:cxn>
                <a:cxn ang="0">
                  <a:pos x="453" y="281"/>
                </a:cxn>
                <a:cxn ang="0">
                  <a:pos x="472" y="278"/>
                </a:cxn>
                <a:cxn ang="0">
                  <a:pos x="498" y="251"/>
                </a:cxn>
                <a:cxn ang="0">
                  <a:pos x="506" y="229"/>
                </a:cxn>
                <a:cxn ang="0">
                  <a:pos x="513" y="210"/>
                </a:cxn>
                <a:cxn ang="0">
                  <a:pos x="554" y="176"/>
                </a:cxn>
                <a:cxn ang="0">
                  <a:pos x="577" y="173"/>
                </a:cxn>
                <a:cxn ang="0">
                  <a:pos x="599" y="173"/>
                </a:cxn>
                <a:cxn ang="0">
                  <a:pos x="618" y="184"/>
                </a:cxn>
                <a:cxn ang="0">
                  <a:pos x="626" y="191"/>
                </a:cxn>
                <a:cxn ang="0">
                  <a:pos x="641" y="214"/>
                </a:cxn>
                <a:cxn ang="0">
                  <a:pos x="663" y="225"/>
                </a:cxn>
                <a:cxn ang="0">
                  <a:pos x="704" y="214"/>
                </a:cxn>
                <a:cxn ang="0">
                  <a:pos x="742" y="191"/>
                </a:cxn>
                <a:cxn ang="0">
                  <a:pos x="775" y="180"/>
                </a:cxn>
                <a:cxn ang="0">
                  <a:pos x="798" y="173"/>
                </a:cxn>
                <a:cxn ang="0">
                  <a:pos x="805" y="165"/>
                </a:cxn>
                <a:cxn ang="0">
                  <a:pos x="828" y="135"/>
                </a:cxn>
                <a:cxn ang="0">
                  <a:pos x="858" y="124"/>
                </a:cxn>
                <a:cxn ang="0">
                  <a:pos x="877" y="124"/>
                </a:cxn>
                <a:cxn ang="0">
                  <a:pos x="974" y="154"/>
                </a:cxn>
                <a:cxn ang="0">
                  <a:pos x="1015" y="180"/>
                </a:cxn>
                <a:cxn ang="0">
                  <a:pos x="1034" y="203"/>
                </a:cxn>
                <a:cxn ang="0">
                  <a:pos x="1034" y="210"/>
                </a:cxn>
                <a:cxn ang="0">
                  <a:pos x="1038" y="308"/>
                </a:cxn>
                <a:cxn ang="0">
                  <a:pos x="1049" y="353"/>
                </a:cxn>
                <a:cxn ang="0">
                  <a:pos x="1064" y="375"/>
                </a:cxn>
              </a:cxnLst>
              <a:rect l="0" t="0" r="r" b="b"/>
              <a:pathLst>
                <a:path w="1064" h="375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4"/>
                  </a:lnTo>
                  <a:lnTo>
                    <a:pt x="15" y="12"/>
                  </a:lnTo>
                  <a:lnTo>
                    <a:pt x="19" y="27"/>
                  </a:lnTo>
                  <a:lnTo>
                    <a:pt x="22" y="42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71"/>
                  </a:lnTo>
                  <a:lnTo>
                    <a:pt x="26" y="79"/>
                  </a:lnTo>
                  <a:lnTo>
                    <a:pt x="37" y="90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0" y="116"/>
                  </a:lnTo>
                  <a:lnTo>
                    <a:pt x="64" y="135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69"/>
                  </a:lnTo>
                  <a:lnTo>
                    <a:pt x="71" y="180"/>
                  </a:lnTo>
                  <a:lnTo>
                    <a:pt x="90" y="203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50" y="255"/>
                  </a:lnTo>
                  <a:lnTo>
                    <a:pt x="169" y="285"/>
                  </a:lnTo>
                  <a:lnTo>
                    <a:pt x="176" y="300"/>
                  </a:lnTo>
                  <a:lnTo>
                    <a:pt x="176" y="315"/>
                  </a:lnTo>
                  <a:lnTo>
                    <a:pt x="176" y="315"/>
                  </a:lnTo>
                  <a:lnTo>
                    <a:pt x="184" y="323"/>
                  </a:lnTo>
                  <a:lnTo>
                    <a:pt x="199" y="334"/>
                  </a:lnTo>
                  <a:lnTo>
                    <a:pt x="206" y="338"/>
                  </a:lnTo>
                  <a:lnTo>
                    <a:pt x="221" y="341"/>
                  </a:lnTo>
                  <a:lnTo>
                    <a:pt x="236" y="341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92" y="334"/>
                  </a:lnTo>
                  <a:lnTo>
                    <a:pt x="322" y="334"/>
                  </a:lnTo>
                  <a:lnTo>
                    <a:pt x="352" y="338"/>
                  </a:lnTo>
                  <a:lnTo>
                    <a:pt x="352" y="338"/>
                  </a:lnTo>
                  <a:lnTo>
                    <a:pt x="371" y="330"/>
                  </a:lnTo>
                  <a:lnTo>
                    <a:pt x="390" y="323"/>
                  </a:lnTo>
                  <a:lnTo>
                    <a:pt x="405" y="308"/>
                  </a:lnTo>
                  <a:lnTo>
                    <a:pt x="405" y="308"/>
                  </a:lnTo>
                  <a:lnTo>
                    <a:pt x="431" y="293"/>
                  </a:lnTo>
                  <a:lnTo>
                    <a:pt x="453" y="281"/>
                  </a:lnTo>
                  <a:lnTo>
                    <a:pt x="472" y="278"/>
                  </a:lnTo>
                  <a:lnTo>
                    <a:pt x="472" y="278"/>
                  </a:lnTo>
                  <a:lnTo>
                    <a:pt x="487" y="263"/>
                  </a:lnTo>
                  <a:lnTo>
                    <a:pt x="498" y="251"/>
                  </a:lnTo>
                  <a:lnTo>
                    <a:pt x="506" y="229"/>
                  </a:lnTo>
                  <a:lnTo>
                    <a:pt x="506" y="229"/>
                  </a:lnTo>
                  <a:lnTo>
                    <a:pt x="506" y="221"/>
                  </a:lnTo>
                  <a:lnTo>
                    <a:pt x="513" y="210"/>
                  </a:lnTo>
                  <a:lnTo>
                    <a:pt x="532" y="191"/>
                  </a:lnTo>
                  <a:lnTo>
                    <a:pt x="554" y="176"/>
                  </a:lnTo>
                  <a:lnTo>
                    <a:pt x="566" y="173"/>
                  </a:lnTo>
                  <a:lnTo>
                    <a:pt x="577" y="173"/>
                  </a:lnTo>
                  <a:lnTo>
                    <a:pt x="577" y="173"/>
                  </a:lnTo>
                  <a:lnTo>
                    <a:pt x="599" y="173"/>
                  </a:lnTo>
                  <a:lnTo>
                    <a:pt x="611" y="176"/>
                  </a:lnTo>
                  <a:lnTo>
                    <a:pt x="618" y="184"/>
                  </a:lnTo>
                  <a:lnTo>
                    <a:pt x="618" y="184"/>
                  </a:lnTo>
                  <a:lnTo>
                    <a:pt x="626" y="191"/>
                  </a:lnTo>
                  <a:lnTo>
                    <a:pt x="629" y="203"/>
                  </a:lnTo>
                  <a:lnTo>
                    <a:pt x="641" y="214"/>
                  </a:lnTo>
                  <a:lnTo>
                    <a:pt x="652" y="221"/>
                  </a:lnTo>
                  <a:lnTo>
                    <a:pt x="663" y="225"/>
                  </a:lnTo>
                  <a:lnTo>
                    <a:pt x="682" y="225"/>
                  </a:lnTo>
                  <a:lnTo>
                    <a:pt x="704" y="214"/>
                  </a:lnTo>
                  <a:lnTo>
                    <a:pt x="704" y="214"/>
                  </a:lnTo>
                  <a:lnTo>
                    <a:pt x="742" y="191"/>
                  </a:lnTo>
                  <a:lnTo>
                    <a:pt x="764" y="184"/>
                  </a:lnTo>
                  <a:lnTo>
                    <a:pt x="775" y="180"/>
                  </a:lnTo>
                  <a:lnTo>
                    <a:pt x="779" y="180"/>
                  </a:lnTo>
                  <a:lnTo>
                    <a:pt x="798" y="173"/>
                  </a:lnTo>
                  <a:lnTo>
                    <a:pt x="798" y="173"/>
                  </a:lnTo>
                  <a:lnTo>
                    <a:pt x="805" y="165"/>
                  </a:lnTo>
                  <a:lnTo>
                    <a:pt x="820" y="146"/>
                  </a:lnTo>
                  <a:lnTo>
                    <a:pt x="828" y="135"/>
                  </a:lnTo>
                  <a:lnTo>
                    <a:pt x="843" y="128"/>
                  </a:lnTo>
                  <a:lnTo>
                    <a:pt x="858" y="124"/>
                  </a:lnTo>
                  <a:lnTo>
                    <a:pt x="877" y="124"/>
                  </a:lnTo>
                  <a:lnTo>
                    <a:pt x="877" y="124"/>
                  </a:lnTo>
                  <a:lnTo>
                    <a:pt x="921" y="139"/>
                  </a:lnTo>
                  <a:lnTo>
                    <a:pt x="974" y="154"/>
                  </a:lnTo>
                  <a:lnTo>
                    <a:pt x="996" y="165"/>
                  </a:lnTo>
                  <a:lnTo>
                    <a:pt x="1015" y="180"/>
                  </a:lnTo>
                  <a:lnTo>
                    <a:pt x="1030" y="195"/>
                  </a:lnTo>
                  <a:lnTo>
                    <a:pt x="1034" y="203"/>
                  </a:lnTo>
                  <a:lnTo>
                    <a:pt x="1034" y="210"/>
                  </a:lnTo>
                  <a:lnTo>
                    <a:pt x="1034" y="210"/>
                  </a:lnTo>
                  <a:lnTo>
                    <a:pt x="1034" y="255"/>
                  </a:lnTo>
                  <a:lnTo>
                    <a:pt x="1038" y="308"/>
                  </a:lnTo>
                  <a:lnTo>
                    <a:pt x="1041" y="330"/>
                  </a:lnTo>
                  <a:lnTo>
                    <a:pt x="1049" y="353"/>
                  </a:lnTo>
                  <a:lnTo>
                    <a:pt x="1056" y="367"/>
                  </a:lnTo>
                  <a:lnTo>
                    <a:pt x="1064" y="375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2" name="Freeform 22"/>
            <p:cNvSpPr>
              <a:spLocks/>
            </p:cNvSpPr>
            <p:nvPr/>
          </p:nvSpPr>
          <p:spPr bwMode="auto">
            <a:xfrm>
              <a:off x="2882" y="341"/>
              <a:ext cx="835" cy="794"/>
            </a:xfrm>
            <a:custGeom>
              <a:avLst/>
              <a:gdLst/>
              <a:ahLst/>
              <a:cxnLst>
                <a:cxn ang="0">
                  <a:pos x="835" y="581"/>
                </a:cxn>
                <a:cxn ang="0">
                  <a:pos x="820" y="554"/>
                </a:cxn>
                <a:cxn ang="0">
                  <a:pos x="813" y="517"/>
                </a:cxn>
                <a:cxn ang="0">
                  <a:pos x="775" y="472"/>
                </a:cxn>
                <a:cxn ang="0">
                  <a:pos x="742" y="412"/>
                </a:cxn>
                <a:cxn ang="0">
                  <a:pos x="734" y="337"/>
                </a:cxn>
                <a:cxn ang="0">
                  <a:pos x="749" y="292"/>
                </a:cxn>
                <a:cxn ang="0">
                  <a:pos x="742" y="255"/>
                </a:cxn>
                <a:cxn ang="0">
                  <a:pos x="689" y="247"/>
                </a:cxn>
                <a:cxn ang="0">
                  <a:pos x="629" y="247"/>
                </a:cxn>
                <a:cxn ang="0">
                  <a:pos x="569" y="255"/>
                </a:cxn>
                <a:cxn ang="0">
                  <a:pos x="487" y="300"/>
                </a:cxn>
                <a:cxn ang="0">
                  <a:pos x="453" y="348"/>
                </a:cxn>
                <a:cxn ang="0">
                  <a:pos x="382" y="352"/>
                </a:cxn>
                <a:cxn ang="0">
                  <a:pos x="363" y="348"/>
                </a:cxn>
                <a:cxn ang="0">
                  <a:pos x="337" y="303"/>
                </a:cxn>
                <a:cxn ang="0">
                  <a:pos x="333" y="255"/>
                </a:cxn>
                <a:cxn ang="0">
                  <a:pos x="345" y="172"/>
                </a:cxn>
                <a:cxn ang="0">
                  <a:pos x="330" y="86"/>
                </a:cxn>
                <a:cxn ang="0">
                  <a:pos x="322" y="60"/>
                </a:cxn>
                <a:cxn ang="0">
                  <a:pos x="285" y="19"/>
                </a:cxn>
                <a:cxn ang="0">
                  <a:pos x="262" y="4"/>
                </a:cxn>
                <a:cxn ang="0">
                  <a:pos x="210" y="7"/>
                </a:cxn>
                <a:cxn ang="0">
                  <a:pos x="172" y="41"/>
                </a:cxn>
                <a:cxn ang="0">
                  <a:pos x="79" y="214"/>
                </a:cxn>
                <a:cxn ang="0">
                  <a:pos x="37" y="288"/>
                </a:cxn>
                <a:cxn ang="0">
                  <a:pos x="4" y="408"/>
                </a:cxn>
                <a:cxn ang="0">
                  <a:pos x="4" y="453"/>
                </a:cxn>
                <a:cxn ang="0">
                  <a:pos x="22" y="498"/>
                </a:cxn>
                <a:cxn ang="0">
                  <a:pos x="22" y="524"/>
                </a:cxn>
                <a:cxn ang="0">
                  <a:pos x="56" y="558"/>
                </a:cxn>
                <a:cxn ang="0">
                  <a:pos x="64" y="588"/>
                </a:cxn>
                <a:cxn ang="0">
                  <a:pos x="64" y="622"/>
                </a:cxn>
                <a:cxn ang="0">
                  <a:pos x="120" y="674"/>
                </a:cxn>
                <a:cxn ang="0">
                  <a:pos x="169" y="738"/>
                </a:cxn>
                <a:cxn ang="0">
                  <a:pos x="176" y="768"/>
                </a:cxn>
                <a:cxn ang="0">
                  <a:pos x="206" y="791"/>
                </a:cxn>
                <a:cxn ang="0">
                  <a:pos x="255" y="791"/>
                </a:cxn>
                <a:cxn ang="0">
                  <a:pos x="322" y="787"/>
                </a:cxn>
                <a:cxn ang="0">
                  <a:pos x="371" y="783"/>
                </a:cxn>
                <a:cxn ang="0">
                  <a:pos x="405" y="761"/>
                </a:cxn>
                <a:cxn ang="0">
                  <a:pos x="472" y="731"/>
                </a:cxn>
                <a:cxn ang="0">
                  <a:pos x="494" y="704"/>
                </a:cxn>
                <a:cxn ang="0">
                  <a:pos x="506" y="674"/>
                </a:cxn>
                <a:cxn ang="0">
                  <a:pos x="554" y="629"/>
                </a:cxn>
                <a:cxn ang="0">
                  <a:pos x="577" y="626"/>
                </a:cxn>
                <a:cxn ang="0">
                  <a:pos x="618" y="637"/>
                </a:cxn>
                <a:cxn ang="0">
                  <a:pos x="629" y="656"/>
                </a:cxn>
                <a:cxn ang="0">
                  <a:pos x="663" y="678"/>
                </a:cxn>
                <a:cxn ang="0">
                  <a:pos x="704" y="667"/>
                </a:cxn>
                <a:cxn ang="0">
                  <a:pos x="775" y="633"/>
                </a:cxn>
                <a:cxn ang="0">
                  <a:pos x="798" y="626"/>
                </a:cxn>
                <a:cxn ang="0">
                  <a:pos x="835" y="584"/>
                </a:cxn>
              </a:cxnLst>
              <a:rect l="0" t="0" r="r" b="b"/>
              <a:pathLst>
                <a:path w="835" h="794">
                  <a:moveTo>
                    <a:pt x="835" y="584"/>
                  </a:moveTo>
                  <a:lnTo>
                    <a:pt x="835" y="581"/>
                  </a:lnTo>
                  <a:lnTo>
                    <a:pt x="835" y="581"/>
                  </a:lnTo>
                  <a:lnTo>
                    <a:pt x="835" y="573"/>
                  </a:lnTo>
                  <a:lnTo>
                    <a:pt x="828" y="562"/>
                  </a:lnTo>
                  <a:lnTo>
                    <a:pt x="820" y="554"/>
                  </a:lnTo>
                  <a:lnTo>
                    <a:pt x="820" y="554"/>
                  </a:lnTo>
                  <a:lnTo>
                    <a:pt x="817" y="539"/>
                  </a:lnTo>
                  <a:lnTo>
                    <a:pt x="813" y="517"/>
                  </a:lnTo>
                  <a:lnTo>
                    <a:pt x="802" y="495"/>
                  </a:lnTo>
                  <a:lnTo>
                    <a:pt x="775" y="472"/>
                  </a:lnTo>
                  <a:lnTo>
                    <a:pt x="775" y="472"/>
                  </a:lnTo>
                  <a:lnTo>
                    <a:pt x="764" y="453"/>
                  </a:lnTo>
                  <a:lnTo>
                    <a:pt x="749" y="435"/>
                  </a:lnTo>
                  <a:lnTo>
                    <a:pt x="742" y="412"/>
                  </a:lnTo>
                  <a:lnTo>
                    <a:pt x="734" y="390"/>
                  </a:lnTo>
                  <a:lnTo>
                    <a:pt x="734" y="363"/>
                  </a:lnTo>
                  <a:lnTo>
                    <a:pt x="734" y="337"/>
                  </a:lnTo>
                  <a:lnTo>
                    <a:pt x="738" y="315"/>
                  </a:lnTo>
                  <a:lnTo>
                    <a:pt x="749" y="292"/>
                  </a:lnTo>
                  <a:lnTo>
                    <a:pt x="749" y="292"/>
                  </a:lnTo>
                  <a:lnTo>
                    <a:pt x="753" y="273"/>
                  </a:lnTo>
                  <a:lnTo>
                    <a:pt x="749" y="262"/>
                  </a:lnTo>
                  <a:lnTo>
                    <a:pt x="742" y="255"/>
                  </a:lnTo>
                  <a:lnTo>
                    <a:pt x="730" y="247"/>
                  </a:lnTo>
                  <a:lnTo>
                    <a:pt x="700" y="247"/>
                  </a:lnTo>
                  <a:lnTo>
                    <a:pt x="689" y="247"/>
                  </a:lnTo>
                  <a:lnTo>
                    <a:pt x="659" y="247"/>
                  </a:lnTo>
                  <a:lnTo>
                    <a:pt x="659" y="247"/>
                  </a:lnTo>
                  <a:lnTo>
                    <a:pt x="629" y="247"/>
                  </a:lnTo>
                  <a:lnTo>
                    <a:pt x="607" y="247"/>
                  </a:lnTo>
                  <a:lnTo>
                    <a:pt x="607" y="247"/>
                  </a:lnTo>
                  <a:lnTo>
                    <a:pt x="569" y="255"/>
                  </a:lnTo>
                  <a:lnTo>
                    <a:pt x="536" y="266"/>
                  </a:lnTo>
                  <a:lnTo>
                    <a:pt x="509" y="281"/>
                  </a:lnTo>
                  <a:lnTo>
                    <a:pt x="487" y="300"/>
                  </a:lnTo>
                  <a:lnTo>
                    <a:pt x="472" y="318"/>
                  </a:lnTo>
                  <a:lnTo>
                    <a:pt x="461" y="333"/>
                  </a:lnTo>
                  <a:lnTo>
                    <a:pt x="453" y="348"/>
                  </a:lnTo>
                  <a:lnTo>
                    <a:pt x="453" y="348"/>
                  </a:lnTo>
                  <a:lnTo>
                    <a:pt x="442" y="348"/>
                  </a:lnTo>
                  <a:lnTo>
                    <a:pt x="382" y="352"/>
                  </a:lnTo>
                  <a:lnTo>
                    <a:pt x="382" y="352"/>
                  </a:lnTo>
                  <a:lnTo>
                    <a:pt x="375" y="352"/>
                  </a:lnTo>
                  <a:lnTo>
                    <a:pt x="363" y="348"/>
                  </a:lnTo>
                  <a:lnTo>
                    <a:pt x="352" y="337"/>
                  </a:lnTo>
                  <a:lnTo>
                    <a:pt x="341" y="322"/>
                  </a:lnTo>
                  <a:lnTo>
                    <a:pt x="337" y="303"/>
                  </a:lnTo>
                  <a:lnTo>
                    <a:pt x="333" y="270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41" y="229"/>
                  </a:lnTo>
                  <a:lnTo>
                    <a:pt x="345" y="199"/>
                  </a:lnTo>
                  <a:lnTo>
                    <a:pt x="345" y="172"/>
                  </a:lnTo>
                  <a:lnTo>
                    <a:pt x="345" y="146"/>
                  </a:lnTo>
                  <a:lnTo>
                    <a:pt x="337" y="109"/>
                  </a:lnTo>
                  <a:lnTo>
                    <a:pt x="330" y="86"/>
                  </a:lnTo>
                  <a:lnTo>
                    <a:pt x="330" y="86"/>
                  </a:lnTo>
                  <a:lnTo>
                    <a:pt x="326" y="75"/>
                  </a:lnTo>
                  <a:lnTo>
                    <a:pt x="322" y="60"/>
                  </a:lnTo>
                  <a:lnTo>
                    <a:pt x="318" y="37"/>
                  </a:lnTo>
                  <a:lnTo>
                    <a:pt x="318" y="37"/>
                  </a:lnTo>
                  <a:lnTo>
                    <a:pt x="285" y="19"/>
                  </a:lnTo>
                  <a:lnTo>
                    <a:pt x="285" y="19"/>
                  </a:lnTo>
                  <a:lnTo>
                    <a:pt x="273" y="11"/>
                  </a:lnTo>
                  <a:lnTo>
                    <a:pt x="262" y="4"/>
                  </a:lnTo>
                  <a:lnTo>
                    <a:pt x="247" y="0"/>
                  </a:lnTo>
                  <a:lnTo>
                    <a:pt x="228" y="0"/>
                  </a:lnTo>
                  <a:lnTo>
                    <a:pt x="210" y="7"/>
                  </a:lnTo>
                  <a:lnTo>
                    <a:pt x="191" y="19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39" y="97"/>
                  </a:lnTo>
                  <a:lnTo>
                    <a:pt x="105" y="154"/>
                  </a:lnTo>
                  <a:lnTo>
                    <a:pt x="79" y="214"/>
                  </a:lnTo>
                  <a:lnTo>
                    <a:pt x="79" y="214"/>
                  </a:lnTo>
                  <a:lnTo>
                    <a:pt x="64" y="232"/>
                  </a:lnTo>
                  <a:lnTo>
                    <a:pt x="37" y="288"/>
                  </a:lnTo>
                  <a:lnTo>
                    <a:pt x="26" y="326"/>
                  </a:lnTo>
                  <a:lnTo>
                    <a:pt x="11" y="367"/>
                  </a:lnTo>
                  <a:lnTo>
                    <a:pt x="4" y="408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4" y="453"/>
                  </a:lnTo>
                  <a:lnTo>
                    <a:pt x="11" y="461"/>
                  </a:lnTo>
                  <a:lnTo>
                    <a:pt x="19" y="483"/>
                  </a:lnTo>
                  <a:lnTo>
                    <a:pt x="22" y="498"/>
                  </a:lnTo>
                  <a:lnTo>
                    <a:pt x="22" y="521"/>
                  </a:lnTo>
                  <a:lnTo>
                    <a:pt x="22" y="521"/>
                  </a:lnTo>
                  <a:lnTo>
                    <a:pt x="22" y="524"/>
                  </a:lnTo>
                  <a:lnTo>
                    <a:pt x="26" y="532"/>
                  </a:lnTo>
                  <a:lnTo>
                    <a:pt x="37" y="543"/>
                  </a:lnTo>
                  <a:lnTo>
                    <a:pt x="56" y="558"/>
                  </a:lnTo>
                  <a:lnTo>
                    <a:pt x="56" y="558"/>
                  </a:lnTo>
                  <a:lnTo>
                    <a:pt x="60" y="569"/>
                  </a:lnTo>
                  <a:lnTo>
                    <a:pt x="64" y="588"/>
                  </a:lnTo>
                  <a:lnTo>
                    <a:pt x="60" y="614"/>
                  </a:lnTo>
                  <a:lnTo>
                    <a:pt x="60" y="614"/>
                  </a:lnTo>
                  <a:lnTo>
                    <a:pt x="64" y="622"/>
                  </a:lnTo>
                  <a:lnTo>
                    <a:pt x="71" y="633"/>
                  </a:lnTo>
                  <a:lnTo>
                    <a:pt x="90" y="656"/>
                  </a:lnTo>
                  <a:lnTo>
                    <a:pt x="120" y="674"/>
                  </a:lnTo>
                  <a:lnTo>
                    <a:pt x="120" y="674"/>
                  </a:lnTo>
                  <a:lnTo>
                    <a:pt x="146" y="708"/>
                  </a:lnTo>
                  <a:lnTo>
                    <a:pt x="169" y="738"/>
                  </a:lnTo>
                  <a:lnTo>
                    <a:pt x="176" y="753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84" y="776"/>
                  </a:lnTo>
                  <a:lnTo>
                    <a:pt x="195" y="787"/>
                  </a:lnTo>
                  <a:lnTo>
                    <a:pt x="206" y="791"/>
                  </a:lnTo>
                  <a:lnTo>
                    <a:pt x="221" y="794"/>
                  </a:lnTo>
                  <a:lnTo>
                    <a:pt x="236" y="794"/>
                  </a:lnTo>
                  <a:lnTo>
                    <a:pt x="255" y="791"/>
                  </a:lnTo>
                  <a:lnTo>
                    <a:pt x="255" y="791"/>
                  </a:lnTo>
                  <a:lnTo>
                    <a:pt x="288" y="787"/>
                  </a:lnTo>
                  <a:lnTo>
                    <a:pt x="322" y="787"/>
                  </a:lnTo>
                  <a:lnTo>
                    <a:pt x="352" y="791"/>
                  </a:lnTo>
                  <a:lnTo>
                    <a:pt x="352" y="791"/>
                  </a:lnTo>
                  <a:lnTo>
                    <a:pt x="371" y="783"/>
                  </a:lnTo>
                  <a:lnTo>
                    <a:pt x="390" y="776"/>
                  </a:lnTo>
                  <a:lnTo>
                    <a:pt x="405" y="761"/>
                  </a:lnTo>
                  <a:lnTo>
                    <a:pt x="405" y="761"/>
                  </a:lnTo>
                  <a:lnTo>
                    <a:pt x="431" y="746"/>
                  </a:lnTo>
                  <a:lnTo>
                    <a:pt x="453" y="734"/>
                  </a:lnTo>
                  <a:lnTo>
                    <a:pt x="472" y="731"/>
                  </a:lnTo>
                  <a:lnTo>
                    <a:pt x="472" y="731"/>
                  </a:lnTo>
                  <a:lnTo>
                    <a:pt x="483" y="716"/>
                  </a:lnTo>
                  <a:lnTo>
                    <a:pt x="494" y="704"/>
                  </a:lnTo>
                  <a:lnTo>
                    <a:pt x="502" y="682"/>
                  </a:lnTo>
                  <a:lnTo>
                    <a:pt x="502" y="682"/>
                  </a:lnTo>
                  <a:lnTo>
                    <a:pt x="506" y="674"/>
                  </a:lnTo>
                  <a:lnTo>
                    <a:pt x="513" y="663"/>
                  </a:lnTo>
                  <a:lnTo>
                    <a:pt x="532" y="644"/>
                  </a:lnTo>
                  <a:lnTo>
                    <a:pt x="554" y="629"/>
                  </a:lnTo>
                  <a:lnTo>
                    <a:pt x="566" y="626"/>
                  </a:lnTo>
                  <a:lnTo>
                    <a:pt x="577" y="626"/>
                  </a:lnTo>
                  <a:lnTo>
                    <a:pt x="577" y="626"/>
                  </a:lnTo>
                  <a:lnTo>
                    <a:pt x="596" y="626"/>
                  </a:lnTo>
                  <a:lnTo>
                    <a:pt x="611" y="629"/>
                  </a:lnTo>
                  <a:lnTo>
                    <a:pt x="618" y="637"/>
                  </a:lnTo>
                  <a:lnTo>
                    <a:pt x="618" y="637"/>
                  </a:lnTo>
                  <a:lnTo>
                    <a:pt x="622" y="644"/>
                  </a:lnTo>
                  <a:lnTo>
                    <a:pt x="629" y="656"/>
                  </a:lnTo>
                  <a:lnTo>
                    <a:pt x="637" y="667"/>
                  </a:lnTo>
                  <a:lnTo>
                    <a:pt x="648" y="674"/>
                  </a:lnTo>
                  <a:lnTo>
                    <a:pt x="663" y="678"/>
                  </a:lnTo>
                  <a:lnTo>
                    <a:pt x="682" y="678"/>
                  </a:lnTo>
                  <a:lnTo>
                    <a:pt x="704" y="667"/>
                  </a:lnTo>
                  <a:lnTo>
                    <a:pt x="704" y="667"/>
                  </a:lnTo>
                  <a:lnTo>
                    <a:pt x="742" y="644"/>
                  </a:lnTo>
                  <a:lnTo>
                    <a:pt x="764" y="637"/>
                  </a:lnTo>
                  <a:lnTo>
                    <a:pt x="775" y="633"/>
                  </a:lnTo>
                  <a:lnTo>
                    <a:pt x="779" y="633"/>
                  </a:lnTo>
                  <a:lnTo>
                    <a:pt x="798" y="626"/>
                  </a:lnTo>
                  <a:lnTo>
                    <a:pt x="798" y="626"/>
                  </a:lnTo>
                  <a:lnTo>
                    <a:pt x="805" y="611"/>
                  </a:lnTo>
                  <a:lnTo>
                    <a:pt x="817" y="596"/>
                  </a:lnTo>
                  <a:lnTo>
                    <a:pt x="835" y="584"/>
                  </a:lnTo>
                  <a:lnTo>
                    <a:pt x="835" y="58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3" name="Freeform 23"/>
            <p:cNvSpPr>
              <a:spLocks/>
            </p:cNvSpPr>
            <p:nvPr/>
          </p:nvSpPr>
          <p:spPr bwMode="auto">
            <a:xfrm>
              <a:off x="3204" y="37"/>
              <a:ext cx="1023" cy="1154"/>
            </a:xfrm>
            <a:custGeom>
              <a:avLst/>
              <a:gdLst/>
              <a:ahLst/>
              <a:cxnLst>
                <a:cxn ang="0">
                  <a:pos x="1023" y="806"/>
                </a:cxn>
                <a:cxn ang="0">
                  <a:pos x="982" y="739"/>
                </a:cxn>
                <a:cxn ang="0">
                  <a:pos x="959" y="709"/>
                </a:cxn>
                <a:cxn ang="0">
                  <a:pos x="955" y="611"/>
                </a:cxn>
                <a:cxn ang="0">
                  <a:pos x="910" y="581"/>
                </a:cxn>
                <a:cxn ang="0">
                  <a:pos x="854" y="581"/>
                </a:cxn>
                <a:cxn ang="0">
                  <a:pos x="817" y="551"/>
                </a:cxn>
                <a:cxn ang="0">
                  <a:pos x="761" y="521"/>
                </a:cxn>
                <a:cxn ang="0">
                  <a:pos x="723" y="495"/>
                </a:cxn>
                <a:cxn ang="0">
                  <a:pos x="719" y="465"/>
                </a:cxn>
                <a:cxn ang="0">
                  <a:pos x="764" y="435"/>
                </a:cxn>
                <a:cxn ang="0">
                  <a:pos x="783" y="443"/>
                </a:cxn>
                <a:cxn ang="0">
                  <a:pos x="787" y="383"/>
                </a:cxn>
                <a:cxn ang="0">
                  <a:pos x="821" y="371"/>
                </a:cxn>
                <a:cxn ang="0">
                  <a:pos x="873" y="341"/>
                </a:cxn>
                <a:cxn ang="0">
                  <a:pos x="933" y="338"/>
                </a:cxn>
                <a:cxn ang="0">
                  <a:pos x="1004" y="278"/>
                </a:cxn>
                <a:cxn ang="0">
                  <a:pos x="967" y="251"/>
                </a:cxn>
                <a:cxn ang="0">
                  <a:pos x="914" y="251"/>
                </a:cxn>
                <a:cxn ang="0">
                  <a:pos x="877" y="169"/>
                </a:cxn>
                <a:cxn ang="0">
                  <a:pos x="858" y="87"/>
                </a:cxn>
                <a:cxn ang="0">
                  <a:pos x="794" y="4"/>
                </a:cxn>
                <a:cxn ang="0">
                  <a:pos x="753" y="12"/>
                </a:cxn>
                <a:cxn ang="0">
                  <a:pos x="742" y="117"/>
                </a:cxn>
                <a:cxn ang="0">
                  <a:pos x="656" y="192"/>
                </a:cxn>
                <a:cxn ang="0">
                  <a:pos x="626" y="169"/>
                </a:cxn>
                <a:cxn ang="0">
                  <a:pos x="588" y="207"/>
                </a:cxn>
                <a:cxn ang="0">
                  <a:pos x="495" y="274"/>
                </a:cxn>
                <a:cxn ang="0">
                  <a:pos x="408" y="285"/>
                </a:cxn>
                <a:cxn ang="0">
                  <a:pos x="352" y="229"/>
                </a:cxn>
                <a:cxn ang="0">
                  <a:pos x="289" y="237"/>
                </a:cxn>
                <a:cxn ang="0">
                  <a:pos x="135" y="326"/>
                </a:cxn>
                <a:cxn ang="0">
                  <a:pos x="86" y="379"/>
                </a:cxn>
                <a:cxn ang="0">
                  <a:pos x="0" y="341"/>
                </a:cxn>
                <a:cxn ang="0">
                  <a:pos x="11" y="390"/>
                </a:cxn>
                <a:cxn ang="0">
                  <a:pos x="26" y="506"/>
                </a:cxn>
                <a:cxn ang="0">
                  <a:pos x="15" y="611"/>
                </a:cxn>
                <a:cxn ang="0">
                  <a:pos x="64" y="656"/>
                </a:cxn>
                <a:cxn ang="0">
                  <a:pos x="142" y="637"/>
                </a:cxn>
                <a:cxn ang="0">
                  <a:pos x="251" y="559"/>
                </a:cxn>
                <a:cxn ang="0">
                  <a:pos x="371" y="551"/>
                </a:cxn>
                <a:cxn ang="0">
                  <a:pos x="431" y="566"/>
                </a:cxn>
                <a:cxn ang="0">
                  <a:pos x="416" y="645"/>
                </a:cxn>
                <a:cxn ang="0">
                  <a:pos x="442" y="761"/>
                </a:cxn>
                <a:cxn ang="0">
                  <a:pos x="498" y="843"/>
                </a:cxn>
                <a:cxn ang="0">
                  <a:pos x="517" y="888"/>
                </a:cxn>
                <a:cxn ang="0">
                  <a:pos x="555" y="885"/>
                </a:cxn>
                <a:cxn ang="0">
                  <a:pos x="708" y="952"/>
                </a:cxn>
                <a:cxn ang="0">
                  <a:pos x="719" y="1061"/>
                </a:cxn>
                <a:cxn ang="0">
                  <a:pos x="753" y="1124"/>
                </a:cxn>
                <a:cxn ang="0">
                  <a:pos x="791" y="1121"/>
                </a:cxn>
                <a:cxn ang="0">
                  <a:pos x="821" y="1147"/>
                </a:cxn>
                <a:cxn ang="0">
                  <a:pos x="862" y="1147"/>
                </a:cxn>
                <a:cxn ang="0">
                  <a:pos x="929" y="1113"/>
                </a:cxn>
                <a:cxn ang="0">
                  <a:pos x="952" y="1061"/>
                </a:cxn>
                <a:cxn ang="0">
                  <a:pos x="993" y="1035"/>
                </a:cxn>
                <a:cxn ang="0">
                  <a:pos x="982" y="960"/>
                </a:cxn>
              </a:cxnLst>
              <a:rect l="0" t="0" r="r" b="b"/>
              <a:pathLst>
                <a:path w="1023" h="1154">
                  <a:moveTo>
                    <a:pt x="989" y="952"/>
                  </a:moveTo>
                  <a:lnTo>
                    <a:pt x="997" y="885"/>
                  </a:lnTo>
                  <a:lnTo>
                    <a:pt x="1023" y="814"/>
                  </a:lnTo>
                  <a:lnTo>
                    <a:pt x="1023" y="814"/>
                  </a:lnTo>
                  <a:lnTo>
                    <a:pt x="1023" y="806"/>
                  </a:lnTo>
                  <a:lnTo>
                    <a:pt x="1023" y="787"/>
                  </a:lnTo>
                  <a:lnTo>
                    <a:pt x="1019" y="772"/>
                  </a:lnTo>
                  <a:lnTo>
                    <a:pt x="1012" y="761"/>
                  </a:lnTo>
                  <a:lnTo>
                    <a:pt x="1000" y="750"/>
                  </a:lnTo>
                  <a:lnTo>
                    <a:pt x="982" y="739"/>
                  </a:lnTo>
                  <a:lnTo>
                    <a:pt x="982" y="739"/>
                  </a:lnTo>
                  <a:lnTo>
                    <a:pt x="978" y="739"/>
                  </a:lnTo>
                  <a:lnTo>
                    <a:pt x="970" y="727"/>
                  </a:lnTo>
                  <a:lnTo>
                    <a:pt x="963" y="720"/>
                  </a:lnTo>
                  <a:lnTo>
                    <a:pt x="959" y="709"/>
                  </a:lnTo>
                  <a:lnTo>
                    <a:pt x="955" y="690"/>
                  </a:lnTo>
                  <a:lnTo>
                    <a:pt x="955" y="667"/>
                  </a:lnTo>
                  <a:lnTo>
                    <a:pt x="955" y="667"/>
                  </a:lnTo>
                  <a:lnTo>
                    <a:pt x="955" y="626"/>
                  </a:lnTo>
                  <a:lnTo>
                    <a:pt x="955" y="611"/>
                  </a:lnTo>
                  <a:lnTo>
                    <a:pt x="952" y="600"/>
                  </a:lnTo>
                  <a:lnTo>
                    <a:pt x="948" y="592"/>
                  </a:lnTo>
                  <a:lnTo>
                    <a:pt x="940" y="585"/>
                  </a:lnTo>
                  <a:lnTo>
                    <a:pt x="925" y="585"/>
                  </a:lnTo>
                  <a:lnTo>
                    <a:pt x="910" y="581"/>
                  </a:lnTo>
                  <a:lnTo>
                    <a:pt x="910" y="581"/>
                  </a:lnTo>
                  <a:lnTo>
                    <a:pt x="877" y="585"/>
                  </a:lnTo>
                  <a:lnTo>
                    <a:pt x="862" y="585"/>
                  </a:lnTo>
                  <a:lnTo>
                    <a:pt x="858" y="585"/>
                  </a:lnTo>
                  <a:lnTo>
                    <a:pt x="854" y="581"/>
                  </a:lnTo>
                  <a:lnTo>
                    <a:pt x="847" y="559"/>
                  </a:lnTo>
                  <a:lnTo>
                    <a:pt x="847" y="559"/>
                  </a:lnTo>
                  <a:lnTo>
                    <a:pt x="839" y="555"/>
                  </a:lnTo>
                  <a:lnTo>
                    <a:pt x="832" y="555"/>
                  </a:lnTo>
                  <a:lnTo>
                    <a:pt x="817" y="551"/>
                  </a:lnTo>
                  <a:lnTo>
                    <a:pt x="817" y="551"/>
                  </a:lnTo>
                  <a:lnTo>
                    <a:pt x="798" y="551"/>
                  </a:lnTo>
                  <a:lnTo>
                    <a:pt x="783" y="547"/>
                  </a:lnTo>
                  <a:lnTo>
                    <a:pt x="772" y="536"/>
                  </a:lnTo>
                  <a:lnTo>
                    <a:pt x="761" y="521"/>
                  </a:lnTo>
                  <a:lnTo>
                    <a:pt x="761" y="521"/>
                  </a:lnTo>
                  <a:lnTo>
                    <a:pt x="757" y="510"/>
                  </a:lnTo>
                  <a:lnTo>
                    <a:pt x="749" y="506"/>
                  </a:lnTo>
                  <a:lnTo>
                    <a:pt x="738" y="499"/>
                  </a:lnTo>
                  <a:lnTo>
                    <a:pt x="723" y="495"/>
                  </a:lnTo>
                  <a:lnTo>
                    <a:pt x="712" y="495"/>
                  </a:lnTo>
                  <a:lnTo>
                    <a:pt x="712" y="495"/>
                  </a:lnTo>
                  <a:lnTo>
                    <a:pt x="712" y="491"/>
                  </a:lnTo>
                  <a:lnTo>
                    <a:pt x="712" y="484"/>
                  </a:lnTo>
                  <a:lnTo>
                    <a:pt x="719" y="465"/>
                  </a:lnTo>
                  <a:lnTo>
                    <a:pt x="731" y="446"/>
                  </a:lnTo>
                  <a:lnTo>
                    <a:pt x="742" y="435"/>
                  </a:lnTo>
                  <a:lnTo>
                    <a:pt x="742" y="435"/>
                  </a:lnTo>
                  <a:lnTo>
                    <a:pt x="753" y="435"/>
                  </a:lnTo>
                  <a:lnTo>
                    <a:pt x="764" y="435"/>
                  </a:lnTo>
                  <a:lnTo>
                    <a:pt x="772" y="439"/>
                  </a:lnTo>
                  <a:lnTo>
                    <a:pt x="772" y="443"/>
                  </a:lnTo>
                  <a:lnTo>
                    <a:pt x="772" y="443"/>
                  </a:lnTo>
                  <a:lnTo>
                    <a:pt x="776" y="446"/>
                  </a:lnTo>
                  <a:lnTo>
                    <a:pt x="783" y="443"/>
                  </a:lnTo>
                  <a:lnTo>
                    <a:pt x="787" y="435"/>
                  </a:lnTo>
                  <a:lnTo>
                    <a:pt x="787" y="416"/>
                  </a:lnTo>
                  <a:lnTo>
                    <a:pt x="787" y="416"/>
                  </a:lnTo>
                  <a:lnTo>
                    <a:pt x="783" y="398"/>
                  </a:lnTo>
                  <a:lnTo>
                    <a:pt x="787" y="383"/>
                  </a:lnTo>
                  <a:lnTo>
                    <a:pt x="791" y="375"/>
                  </a:lnTo>
                  <a:lnTo>
                    <a:pt x="798" y="371"/>
                  </a:lnTo>
                  <a:lnTo>
                    <a:pt x="806" y="371"/>
                  </a:lnTo>
                  <a:lnTo>
                    <a:pt x="821" y="371"/>
                  </a:lnTo>
                  <a:lnTo>
                    <a:pt x="821" y="371"/>
                  </a:lnTo>
                  <a:lnTo>
                    <a:pt x="832" y="368"/>
                  </a:lnTo>
                  <a:lnTo>
                    <a:pt x="847" y="364"/>
                  </a:lnTo>
                  <a:lnTo>
                    <a:pt x="862" y="349"/>
                  </a:lnTo>
                  <a:lnTo>
                    <a:pt x="862" y="349"/>
                  </a:lnTo>
                  <a:lnTo>
                    <a:pt x="873" y="341"/>
                  </a:lnTo>
                  <a:lnTo>
                    <a:pt x="884" y="334"/>
                  </a:lnTo>
                  <a:lnTo>
                    <a:pt x="907" y="334"/>
                  </a:lnTo>
                  <a:lnTo>
                    <a:pt x="925" y="338"/>
                  </a:lnTo>
                  <a:lnTo>
                    <a:pt x="933" y="338"/>
                  </a:lnTo>
                  <a:lnTo>
                    <a:pt x="933" y="338"/>
                  </a:lnTo>
                  <a:lnTo>
                    <a:pt x="952" y="326"/>
                  </a:lnTo>
                  <a:lnTo>
                    <a:pt x="970" y="315"/>
                  </a:lnTo>
                  <a:lnTo>
                    <a:pt x="989" y="300"/>
                  </a:lnTo>
                  <a:lnTo>
                    <a:pt x="1000" y="285"/>
                  </a:lnTo>
                  <a:lnTo>
                    <a:pt x="1004" y="278"/>
                  </a:lnTo>
                  <a:lnTo>
                    <a:pt x="1004" y="270"/>
                  </a:lnTo>
                  <a:lnTo>
                    <a:pt x="1000" y="263"/>
                  </a:lnTo>
                  <a:lnTo>
                    <a:pt x="993" y="259"/>
                  </a:lnTo>
                  <a:lnTo>
                    <a:pt x="985" y="255"/>
                  </a:lnTo>
                  <a:lnTo>
                    <a:pt x="967" y="251"/>
                  </a:lnTo>
                  <a:lnTo>
                    <a:pt x="937" y="251"/>
                  </a:lnTo>
                  <a:lnTo>
                    <a:pt x="937" y="251"/>
                  </a:lnTo>
                  <a:lnTo>
                    <a:pt x="933" y="255"/>
                  </a:lnTo>
                  <a:lnTo>
                    <a:pt x="922" y="255"/>
                  </a:lnTo>
                  <a:lnTo>
                    <a:pt x="914" y="251"/>
                  </a:lnTo>
                  <a:lnTo>
                    <a:pt x="907" y="244"/>
                  </a:lnTo>
                  <a:lnTo>
                    <a:pt x="899" y="233"/>
                  </a:lnTo>
                  <a:lnTo>
                    <a:pt x="892" y="218"/>
                  </a:lnTo>
                  <a:lnTo>
                    <a:pt x="892" y="218"/>
                  </a:lnTo>
                  <a:lnTo>
                    <a:pt x="877" y="169"/>
                  </a:lnTo>
                  <a:lnTo>
                    <a:pt x="877" y="169"/>
                  </a:lnTo>
                  <a:lnTo>
                    <a:pt x="877" y="135"/>
                  </a:lnTo>
                  <a:lnTo>
                    <a:pt x="869" y="105"/>
                  </a:lnTo>
                  <a:lnTo>
                    <a:pt x="865" y="94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39" y="57"/>
                  </a:lnTo>
                  <a:lnTo>
                    <a:pt x="824" y="38"/>
                  </a:lnTo>
                  <a:lnTo>
                    <a:pt x="809" y="19"/>
                  </a:lnTo>
                  <a:lnTo>
                    <a:pt x="794" y="4"/>
                  </a:lnTo>
                  <a:lnTo>
                    <a:pt x="783" y="0"/>
                  </a:lnTo>
                  <a:lnTo>
                    <a:pt x="776" y="0"/>
                  </a:lnTo>
                  <a:lnTo>
                    <a:pt x="768" y="0"/>
                  </a:lnTo>
                  <a:lnTo>
                    <a:pt x="761" y="4"/>
                  </a:lnTo>
                  <a:lnTo>
                    <a:pt x="753" y="12"/>
                  </a:lnTo>
                  <a:lnTo>
                    <a:pt x="746" y="23"/>
                  </a:lnTo>
                  <a:lnTo>
                    <a:pt x="749" y="87"/>
                  </a:lnTo>
                  <a:lnTo>
                    <a:pt x="749" y="87"/>
                  </a:lnTo>
                  <a:lnTo>
                    <a:pt x="746" y="98"/>
                  </a:lnTo>
                  <a:lnTo>
                    <a:pt x="742" y="117"/>
                  </a:lnTo>
                  <a:lnTo>
                    <a:pt x="734" y="128"/>
                  </a:lnTo>
                  <a:lnTo>
                    <a:pt x="731" y="139"/>
                  </a:lnTo>
                  <a:lnTo>
                    <a:pt x="719" y="147"/>
                  </a:lnTo>
                  <a:lnTo>
                    <a:pt x="708" y="150"/>
                  </a:lnTo>
                  <a:lnTo>
                    <a:pt x="656" y="192"/>
                  </a:lnTo>
                  <a:lnTo>
                    <a:pt x="641" y="169"/>
                  </a:lnTo>
                  <a:lnTo>
                    <a:pt x="641" y="169"/>
                  </a:lnTo>
                  <a:lnTo>
                    <a:pt x="641" y="165"/>
                  </a:lnTo>
                  <a:lnTo>
                    <a:pt x="629" y="165"/>
                  </a:lnTo>
                  <a:lnTo>
                    <a:pt x="626" y="169"/>
                  </a:lnTo>
                  <a:lnTo>
                    <a:pt x="622" y="173"/>
                  </a:lnTo>
                  <a:lnTo>
                    <a:pt x="614" y="184"/>
                  </a:lnTo>
                  <a:lnTo>
                    <a:pt x="607" y="203"/>
                  </a:lnTo>
                  <a:lnTo>
                    <a:pt x="588" y="207"/>
                  </a:lnTo>
                  <a:lnTo>
                    <a:pt x="588" y="207"/>
                  </a:lnTo>
                  <a:lnTo>
                    <a:pt x="558" y="225"/>
                  </a:lnTo>
                  <a:lnTo>
                    <a:pt x="536" y="244"/>
                  </a:lnTo>
                  <a:lnTo>
                    <a:pt x="517" y="259"/>
                  </a:lnTo>
                  <a:lnTo>
                    <a:pt x="517" y="259"/>
                  </a:lnTo>
                  <a:lnTo>
                    <a:pt x="495" y="274"/>
                  </a:lnTo>
                  <a:lnTo>
                    <a:pt x="480" y="281"/>
                  </a:lnTo>
                  <a:lnTo>
                    <a:pt x="461" y="289"/>
                  </a:lnTo>
                  <a:lnTo>
                    <a:pt x="446" y="293"/>
                  </a:lnTo>
                  <a:lnTo>
                    <a:pt x="427" y="289"/>
                  </a:lnTo>
                  <a:lnTo>
                    <a:pt x="408" y="285"/>
                  </a:lnTo>
                  <a:lnTo>
                    <a:pt x="393" y="274"/>
                  </a:lnTo>
                  <a:lnTo>
                    <a:pt x="393" y="274"/>
                  </a:lnTo>
                  <a:lnTo>
                    <a:pt x="371" y="244"/>
                  </a:lnTo>
                  <a:lnTo>
                    <a:pt x="363" y="237"/>
                  </a:lnTo>
                  <a:lnTo>
                    <a:pt x="352" y="229"/>
                  </a:lnTo>
                  <a:lnTo>
                    <a:pt x="341" y="225"/>
                  </a:lnTo>
                  <a:lnTo>
                    <a:pt x="330" y="225"/>
                  </a:lnTo>
                  <a:lnTo>
                    <a:pt x="311" y="229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72" y="289"/>
                  </a:lnTo>
                  <a:lnTo>
                    <a:pt x="146" y="311"/>
                  </a:lnTo>
                  <a:lnTo>
                    <a:pt x="135" y="326"/>
                  </a:lnTo>
                  <a:lnTo>
                    <a:pt x="127" y="341"/>
                  </a:lnTo>
                  <a:lnTo>
                    <a:pt x="127" y="341"/>
                  </a:lnTo>
                  <a:lnTo>
                    <a:pt x="109" y="364"/>
                  </a:lnTo>
                  <a:lnTo>
                    <a:pt x="98" y="371"/>
                  </a:lnTo>
                  <a:lnTo>
                    <a:pt x="86" y="379"/>
                  </a:lnTo>
                  <a:lnTo>
                    <a:pt x="75" y="383"/>
                  </a:lnTo>
                  <a:lnTo>
                    <a:pt x="64" y="379"/>
                  </a:lnTo>
                  <a:lnTo>
                    <a:pt x="49" y="375"/>
                  </a:lnTo>
                  <a:lnTo>
                    <a:pt x="34" y="364"/>
                  </a:lnTo>
                  <a:lnTo>
                    <a:pt x="0" y="341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4" y="364"/>
                  </a:lnTo>
                  <a:lnTo>
                    <a:pt x="8" y="379"/>
                  </a:lnTo>
                  <a:lnTo>
                    <a:pt x="11" y="390"/>
                  </a:lnTo>
                  <a:lnTo>
                    <a:pt x="11" y="390"/>
                  </a:lnTo>
                  <a:lnTo>
                    <a:pt x="19" y="413"/>
                  </a:lnTo>
                  <a:lnTo>
                    <a:pt x="26" y="454"/>
                  </a:lnTo>
                  <a:lnTo>
                    <a:pt x="26" y="480"/>
                  </a:lnTo>
                  <a:lnTo>
                    <a:pt x="26" y="506"/>
                  </a:lnTo>
                  <a:lnTo>
                    <a:pt x="23" y="533"/>
                  </a:lnTo>
                  <a:lnTo>
                    <a:pt x="15" y="559"/>
                  </a:lnTo>
                  <a:lnTo>
                    <a:pt x="15" y="559"/>
                  </a:lnTo>
                  <a:lnTo>
                    <a:pt x="15" y="577"/>
                  </a:lnTo>
                  <a:lnTo>
                    <a:pt x="15" y="611"/>
                  </a:lnTo>
                  <a:lnTo>
                    <a:pt x="23" y="630"/>
                  </a:lnTo>
                  <a:lnTo>
                    <a:pt x="30" y="645"/>
                  </a:lnTo>
                  <a:lnTo>
                    <a:pt x="45" y="652"/>
                  </a:lnTo>
                  <a:lnTo>
                    <a:pt x="53" y="656"/>
                  </a:lnTo>
                  <a:lnTo>
                    <a:pt x="64" y="656"/>
                  </a:lnTo>
                  <a:lnTo>
                    <a:pt x="64" y="656"/>
                  </a:lnTo>
                  <a:lnTo>
                    <a:pt x="124" y="652"/>
                  </a:lnTo>
                  <a:lnTo>
                    <a:pt x="135" y="652"/>
                  </a:lnTo>
                  <a:lnTo>
                    <a:pt x="135" y="652"/>
                  </a:lnTo>
                  <a:lnTo>
                    <a:pt x="142" y="637"/>
                  </a:lnTo>
                  <a:lnTo>
                    <a:pt x="154" y="622"/>
                  </a:lnTo>
                  <a:lnTo>
                    <a:pt x="169" y="607"/>
                  </a:lnTo>
                  <a:lnTo>
                    <a:pt x="191" y="589"/>
                  </a:lnTo>
                  <a:lnTo>
                    <a:pt x="217" y="574"/>
                  </a:lnTo>
                  <a:lnTo>
                    <a:pt x="251" y="559"/>
                  </a:lnTo>
                  <a:lnTo>
                    <a:pt x="289" y="551"/>
                  </a:lnTo>
                  <a:lnTo>
                    <a:pt x="289" y="551"/>
                  </a:lnTo>
                  <a:lnTo>
                    <a:pt x="311" y="551"/>
                  </a:lnTo>
                  <a:lnTo>
                    <a:pt x="337" y="551"/>
                  </a:lnTo>
                  <a:lnTo>
                    <a:pt x="371" y="551"/>
                  </a:lnTo>
                  <a:lnTo>
                    <a:pt x="371" y="551"/>
                  </a:lnTo>
                  <a:lnTo>
                    <a:pt x="382" y="551"/>
                  </a:lnTo>
                  <a:lnTo>
                    <a:pt x="408" y="555"/>
                  </a:lnTo>
                  <a:lnTo>
                    <a:pt x="423" y="559"/>
                  </a:lnTo>
                  <a:lnTo>
                    <a:pt x="431" y="566"/>
                  </a:lnTo>
                  <a:lnTo>
                    <a:pt x="435" y="577"/>
                  </a:lnTo>
                  <a:lnTo>
                    <a:pt x="427" y="596"/>
                  </a:lnTo>
                  <a:lnTo>
                    <a:pt x="427" y="596"/>
                  </a:lnTo>
                  <a:lnTo>
                    <a:pt x="420" y="619"/>
                  </a:lnTo>
                  <a:lnTo>
                    <a:pt x="416" y="645"/>
                  </a:lnTo>
                  <a:lnTo>
                    <a:pt x="412" y="667"/>
                  </a:lnTo>
                  <a:lnTo>
                    <a:pt x="416" y="694"/>
                  </a:lnTo>
                  <a:lnTo>
                    <a:pt x="423" y="720"/>
                  </a:lnTo>
                  <a:lnTo>
                    <a:pt x="431" y="742"/>
                  </a:lnTo>
                  <a:lnTo>
                    <a:pt x="442" y="761"/>
                  </a:lnTo>
                  <a:lnTo>
                    <a:pt x="457" y="776"/>
                  </a:lnTo>
                  <a:lnTo>
                    <a:pt x="457" y="776"/>
                  </a:lnTo>
                  <a:lnTo>
                    <a:pt x="483" y="802"/>
                  </a:lnTo>
                  <a:lnTo>
                    <a:pt x="495" y="825"/>
                  </a:lnTo>
                  <a:lnTo>
                    <a:pt x="498" y="843"/>
                  </a:lnTo>
                  <a:lnTo>
                    <a:pt x="498" y="862"/>
                  </a:lnTo>
                  <a:lnTo>
                    <a:pt x="498" y="862"/>
                  </a:lnTo>
                  <a:lnTo>
                    <a:pt x="510" y="870"/>
                  </a:lnTo>
                  <a:lnTo>
                    <a:pt x="513" y="877"/>
                  </a:lnTo>
                  <a:lnTo>
                    <a:pt x="517" y="888"/>
                  </a:lnTo>
                  <a:lnTo>
                    <a:pt x="517" y="888"/>
                  </a:lnTo>
                  <a:lnTo>
                    <a:pt x="517" y="888"/>
                  </a:lnTo>
                  <a:lnTo>
                    <a:pt x="536" y="885"/>
                  </a:lnTo>
                  <a:lnTo>
                    <a:pt x="555" y="885"/>
                  </a:lnTo>
                  <a:lnTo>
                    <a:pt x="555" y="885"/>
                  </a:lnTo>
                  <a:lnTo>
                    <a:pt x="603" y="896"/>
                  </a:lnTo>
                  <a:lnTo>
                    <a:pt x="656" y="915"/>
                  </a:lnTo>
                  <a:lnTo>
                    <a:pt x="678" y="926"/>
                  </a:lnTo>
                  <a:lnTo>
                    <a:pt x="697" y="937"/>
                  </a:lnTo>
                  <a:lnTo>
                    <a:pt x="708" y="952"/>
                  </a:lnTo>
                  <a:lnTo>
                    <a:pt x="712" y="960"/>
                  </a:lnTo>
                  <a:lnTo>
                    <a:pt x="712" y="971"/>
                  </a:lnTo>
                  <a:lnTo>
                    <a:pt x="712" y="971"/>
                  </a:lnTo>
                  <a:lnTo>
                    <a:pt x="716" y="1012"/>
                  </a:lnTo>
                  <a:lnTo>
                    <a:pt x="719" y="1061"/>
                  </a:lnTo>
                  <a:lnTo>
                    <a:pt x="727" y="1106"/>
                  </a:lnTo>
                  <a:lnTo>
                    <a:pt x="734" y="1121"/>
                  </a:lnTo>
                  <a:lnTo>
                    <a:pt x="742" y="1132"/>
                  </a:lnTo>
                  <a:lnTo>
                    <a:pt x="742" y="1132"/>
                  </a:lnTo>
                  <a:lnTo>
                    <a:pt x="753" y="1124"/>
                  </a:lnTo>
                  <a:lnTo>
                    <a:pt x="764" y="1117"/>
                  </a:lnTo>
                  <a:lnTo>
                    <a:pt x="764" y="1117"/>
                  </a:lnTo>
                  <a:lnTo>
                    <a:pt x="768" y="1113"/>
                  </a:lnTo>
                  <a:lnTo>
                    <a:pt x="776" y="1113"/>
                  </a:lnTo>
                  <a:lnTo>
                    <a:pt x="791" y="1121"/>
                  </a:lnTo>
                  <a:lnTo>
                    <a:pt x="806" y="1128"/>
                  </a:lnTo>
                  <a:lnTo>
                    <a:pt x="809" y="1136"/>
                  </a:lnTo>
                  <a:lnTo>
                    <a:pt x="809" y="1136"/>
                  </a:lnTo>
                  <a:lnTo>
                    <a:pt x="813" y="1139"/>
                  </a:lnTo>
                  <a:lnTo>
                    <a:pt x="821" y="1147"/>
                  </a:lnTo>
                  <a:lnTo>
                    <a:pt x="832" y="1154"/>
                  </a:lnTo>
                  <a:lnTo>
                    <a:pt x="839" y="1154"/>
                  </a:lnTo>
                  <a:lnTo>
                    <a:pt x="847" y="1151"/>
                  </a:lnTo>
                  <a:lnTo>
                    <a:pt x="847" y="1151"/>
                  </a:lnTo>
                  <a:lnTo>
                    <a:pt x="862" y="1147"/>
                  </a:lnTo>
                  <a:lnTo>
                    <a:pt x="873" y="1147"/>
                  </a:lnTo>
                  <a:lnTo>
                    <a:pt x="884" y="1151"/>
                  </a:lnTo>
                  <a:lnTo>
                    <a:pt x="884" y="1151"/>
                  </a:lnTo>
                  <a:lnTo>
                    <a:pt x="910" y="1128"/>
                  </a:lnTo>
                  <a:lnTo>
                    <a:pt x="929" y="1113"/>
                  </a:lnTo>
                  <a:lnTo>
                    <a:pt x="940" y="1106"/>
                  </a:lnTo>
                  <a:lnTo>
                    <a:pt x="940" y="1106"/>
                  </a:lnTo>
                  <a:lnTo>
                    <a:pt x="944" y="1095"/>
                  </a:lnTo>
                  <a:lnTo>
                    <a:pt x="944" y="1072"/>
                  </a:lnTo>
                  <a:lnTo>
                    <a:pt x="952" y="1061"/>
                  </a:lnTo>
                  <a:lnTo>
                    <a:pt x="959" y="1053"/>
                  </a:lnTo>
                  <a:lnTo>
                    <a:pt x="974" y="1050"/>
                  </a:lnTo>
                  <a:lnTo>
                    <a:pt x="993" y="1053"/>
                  </a:lnTo>
                  <a:lnTo>
                    <a:pt x="993" y="1035"/>
                  </a:lnTo>
                  <a:lnTo>
                    <a:pt x="993" y="1035"/>
                  </a:lnTo>
                  <a:lnTo>
                    <a:pt x="989" y="1023"/>
                  </a:lnTo>
                  <a:lnTo>
                    <a:pt x="978" y="1001"/>
                  </a:lnTo>
                  <a:lnTo>
                    <a:pt x="974" y="986"/>
                  </a:lnTo>
                  <a:lnTo>
                    <a:pt x="974" y="971"/>
                  </a:lnTo>
                  <a:lnTo>
                    <a:pt x="982" y="960"/>
                  </a:lnTo>
                  <a:lnTo>
                    <a:pt x="989" y="952"/>
                  </a:lnTo>
                  <a:lnTo>
                    <a:pt x="989" y="95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4" name="Freeform 24"/>
            <p:cNvSpPr>
              <a:spLocks/>
            </p:cNvSpPr>
            <p:nvPr/>
          </p:nvSpPr>
          <p:spPr bwMode="auto">
            <a:xfrm>
              <a:off x="2358" y="794"/>
              <a:ext cx="1580" cy="1019"/>
            </a:xfrm>
            <a:custGeom>
              <a:avLst/>
              <a:gdLst/>
              <a:ahLst/>
              <a:cxnLst>
                <a:cxn ang="0">
                  <a:pos x="1269" y="776"/>
                </a:cxn>
                <a:cxn ang="0">
                  <a:pos x="1157" y="851"/>
                </a:cxn>
                <a:cxn ang="0">
                  <a:pos x="1071" y="870"/>
                </a:cxn>
                <a:cxn ang="0">
                  <a:pos x="917" y="967"/>
                </a:cxn>
                <a:cxn ang="0">
                  <a:pos x="827" y="959"/>
                </a:cxn>
                <a:cxn ang="0">
                  <a:pos x="681" y="915"/>
                </a:cxn>
                <a:cxn ang="0">
                  <a:pos x="666" y="967"/>
                </a:cxn>
                <a:cxn ang="0">
                  <a:pos x="625" y="1016"/>
                </a:cxn>
                <a:cxn ang="0">
                  <a:pos x="445" y="948"/>
                </a:cxn>
                <a:cxn ang="0">
                  <a:pos x="430" y="840"/>
                </a:cxn>
                <a:cxn ang="0">
                  <a:pos x="400" y="776"/>
                </a:cxn>
                <a:cxn ang="0">
                  <a:pos x="378" y="708"/>
                </a:cxn>
                <a:cxn ang="0">
                  <a:pos x="299" y="735"/>
                </a:cxn>
                <a:cxn ang="0">
                  <a:pos x="262" y="746"/>
                </a:cxn>
                <a:cxn ang="0">
                  <a:pos x="224" y="705"/>
                </a:cxn>
                <a:cxn ang="0">
                  <a:pos x="172" y="690"/>
                </a:cxn>
                <a:cxn ang="0">
                  <a:pos x="134" y="619"/>
                </a:cxn>
                <a:cxn ang="0">
                  <a:pos x="67" y="641"/>
                </a:cxn>
                <a:cxn ang="0">
                  <a:pos x="7" y="622"/>
                </a:cxn>
                <a:cxn ang="0">
                  <a:pos x="48" y="547"/>
                </a:cxn>
                <a:cxn ang="0">
                  <a:pos x="30" y="480"/>
                </a:cxn>
                <a:cxn ang="0">
                  <a:pos x="71" y="435"/>
                </a:cxn>
                <a:cxn ang="0">
                  <a:pos x="112" y="405"/>
                </a:cxn>
                <a:cxn ang="0">
                  <a:pos x="164" y="278"/>
                </a:cxn>
                <a:cxn ang="0">
                  <a:pos x="164" y="240"/>
                </a:cxn>
                <a:cxn ang="0">
                  <a:pos x="157" y="218"/>
                </a:cxn>
                <a:cxn ang="0">
                  <a:pos x="108" y="195"/>
                </a:cxn>
                <a:cxn ang="0">
                  <a:pos x="108" y="169"/>
                </a:cxn>
                <a:cxn ang="0">
                  <a:pos x="224" y="154"/>
                </a:cxn>
                <a:cxn ang="0">
                  <a:pos x="254" y="113"/>
                </a:cxn>
                <a:cxn ang="0">
                  <a:pos x="273" y="42"/>
                </a:cxn>
                <a:cxn ang="0">
                  <a:pos x="266" y="4"/>
                </a:cxn>
                <a:cxn ang="0">
                  <a:pos x="438" y="27"/>
                </a:cxn>
                <a:cxn ang="0">
                  <a:pos x="524" y="0"/>
                </a:cxn>
                <a:cxn ang="0">
                  <a:pos x="543" y="68"/>
                </a:cxn>
                <a:cxn ang="0">
                  <a:pos x="576" y="105"/>
                </a:cxn>
                <a:cxn ang="0">
                  <a:pos x="591" y="184"/>
                </a:cxn>
                <a:cxn ang="0">
                  <a:pos x="696" y="300"/>
                </a:cxn>
                <a:cxn ang="0">
                  <a:pos x="741" y="341"/>
                </a:cxn>
                <a:cxn ang="0">
                  <a:pos x="872" y="338"/>
                </a:cxn>
                <a:cxn ang="0">
                  <a:pos x="951" y="293"/>
                </a:cxn>
                <a:cxn ang="0">
                  <a:pos x="1022" y="233"/>
                </a:cxn>
                <a:cxn ang="0">
                  <a:pos x="1086" y="173"/>
                </a:cxn>
                <a:cxn ang="0">
                  <a:pos x="1138" y="184"/>
                </a:cxn>
                <a:cxn ang="0">
                  <a:pos x="1202" y="225"/>
                </a:cxn>
                <a:cxn ang="0">
                  <a:pos x="1299" y="180"/>
                </a:cxn>
                <a:cxn ang="0">
                  <a:pos x="1356" y="131"/>
                </a:cxn>
                <a:cxn ang="0">
                  <a:pos x="1494" y="154"/>
                </a:cxn>
                <a:cxn ang="0">
                  <a:pos x="1554" y="210"/>
                </a:cxn>
                <a:cxn ang="0">
                  <a:pos x="1580" y="375"/>
                </a:cxn>
                <a:cxn ang="0">
                  <a:pos x="1494" y="435"/>
                </a:cxn>
                <a:cxn ang="0">
                  <a:pos x="1487" y="514"/>
                </a:cxn>
                <a:cxn ang="0">
                  <a:pos x="1520" y="570"/>
                </a:cxn>
                <a:cxn ang="0">
                  <a:pos x="1487" y="607"/>
                </a:cxn>
                <a:cxn ang="0">
                  <a:pos x="1464" y="637"/>
                </a:cxn>
              </a:cxnLst>
              <a:rect l="0" t="0" r="r" b="b"/>
              <a:pathLst>
                <a:path w="1580" h="1019">
                  <a:moveTo>
                    <a:pt x="1378" y="761"/>
                  </a:moveTo>
                  <a:lnTo>
                    <a:pt x="1378" y="761"/>
                  </a:lnTo>
                  <a:lnTo>
                    <a:pt x="1359" y="761"/>
                  </a:lnTo>
                  <a:lnTo>
                    <a:pt x="1318" y="765"/>
                  </a:lnTo>
                  <a:lnTo>
                    <a:pt x="1296" y="768"/>
                  </a:lnTo>
                  <a:lnTo>
                    <a:pt x="1269" y="776"/>
                  </a:lnTo>
                  <a:lnTo>
                    <a:pt x="1247" y="787"/>
                  </a:lnTo>
                  <a:lnTo>
                    <a:pt x="1224" y="802"/>
                  </a:lnTo>
                  <a:lnTo>
                    <a:pt x="1224" y="802"/>
                  </a:lnTo>
                  <a:lnTo>
                    <a:pt x="1195" y="832"/>
                  </a:lnTo>
                  <a:lnTo>
                    <a:pt x="1172" y="847"/>
                  </a:lnTo>
                  <a:lnTo>
                    <a:pt x="1157" y="851"/>
                  </a:lnTo>
                  <a:lnTo>
                    <a:pt x="1135" y="851"/>
                  </a:lnTo>
                  <a:lnTo>
                    <a:pt x="1135" y="851"/>
                  </a:lnTo>
                  <a:lnTo>
                    <a:pt x="1135" y="851"/>
                  </a:lnTo>
                  <a:lnTo>
                    <a:pt x="1116" y="851"/>
                  </a:lnTo>
                  <a:lnTo>
                    <a:pt x="1093" y="858"/>
                  </a:lnTo>
                  <a:lnTo>
                    <a:pt x="1071" y="870"/>
                  </a:lnTo>
                  <a:lnTo>
                    <a:pt x="1048" y="885"/>
                  </a:lnTo>
                  <a:lnTo>
                    <a:pt x="1011" y="911"/>
                  </a:lnTo>
                  <a:lnTo>
                    <a:pt x="996" y="926"/>
                  </a:lnTo>
                  <a:lnTo>
                    <a:pt x="936" y="956"/>
                  </a:lnTo>
                  <a:lnTo>
                    <a:pt x="936" y="956"/>
                  </a:lnTo>
                  <a:lnTo>
                    <a:pt x="917" y="967"/>
                  </a:lnTo>
                  <a:lnTo>
                    <a:pt x="902" y="974"/>
                  </a:lnTo>
                  <a:lnTo>
                    <a:pt x="884" y="978"/>
                  </a:lnTo>
                  <a:lnTo>
                    <a:pt x="865" y="974"/>
                  </a:lnTo>
                  <a:lnTo>
                    <a:pt x="839" y="967"/>
                  </a:lnTo>
                  <a:lnTo>
                    <a:pt x="827" y="959"/>
                  </a:lnTo>
                  <a:lnTo>
                    <a:pt x="827" y="959"/>
                  </a:lnTo>
                  <a:lnTo>
                    <a:pt x="794" y="952"/>
                  </a:lnTo>
                  <a:lnTo>
                    <a:pt x="738" y="930"/>
                  </a:lnTo>
                  <a:lnTo>
                    <a:pt x="738" y="930"/>
                  </a:lnTo>
                  <a:lnTo>
                    <a:pt x="711" y="918"/>
                  </a:lnTo>
                  <a:lnTo>
                    <a:pt x="696" y="915"/>
                  </a:lnTo>
                  <a:lnTo>
                    <a:pt x="681" y="915"/>
                  </a:lnTo>
                  <a:lnTo>
                    <a:pt x="670" y="915"/>
                  </a:lnTo>
                  <a:lnTo>
                    <a:pt x="666" y="918"/>
                  </a:lnTo>
                  <a:lnTo>
                    <a:pt x="663" y="926"/>
                  </a:lnTo>
                  <a:lnTo>
                    <a:pt x="659" y="941"/>
                  </a:lnTo>
                  <a:lnTo>
                    <a:pt x="666" y="967"/>
                  </a:lnTo>
                  <a:lnTo>
                    <a:pt x="666" y="967"/>
                  </a:lnTo>
                  <a:lnTo>
                    <a:pt x="674" y="993"/>
                  </a:lnTo>
                  <a:lnTo>
                    <a:pt x="674" y="1008"/>
                  </a:lnTo>
                  <a:lnTo>
                    <a:pt x="663" y="1016"/>
                  </a:lnTo>
                  <a:lnTo>
                    <a:pt x="651" y="1019"/>
                  </a:lnTo>
                  <a:lnTo>
                    <a:pt x="640" y="1019"/>
                  </a:lnTo>
                  <a:lnTo>
                    <a:pt x="625" y="1016"/>
                  </a:lnTo>
                  <a:lnTo>
                    <a:pt x="614" y="1008"/>
                  </a:lnTo>
                  <a:lnTo>
                    <a:pt x="546" y="986"/>
                  </a:lnTo>
                  <a:lnTo>
                    <a:pt x="468" y="959"/>
                  </a:lnTo>
                  <a:lnTo>
                    <a:pt x="468" y="959"/>
                  </a:lnTo>
                  <a:lnTo>
                    <a:pt x="457" y="956"/>
                  </a:lnTo>
                  <a:lnTo>
                    <a:pt x="445" y="948"/>
                  </a:lnTo>
                  <a:lnTo>
                    <a:pt x="430" y="937"/>
                  </a:lnTo>
                  <a:lnTo>
                    <a:pt x="423" y="922"/>
                  </a:lnTo>
                  <a:lnTo>
                    <a:pt x="415" y="903"/>
                  </a:lnTo>
                  <a:lnTo>
                    <a:pt x="419" y="877"/>
                  </a:lnTo>
                  <a:lnTo>
                    <a:pt x="430" y="840"/>
                  </a:lnTo>
                  <a:lnTo>
                    <a:pt x="430" y="840"/>
                  </a:lnTo>
                  <a:lnTo>
                    <a:pt x="434" y="836"/>
                  </a:lnTo>
                  <a:lnTo>
                    <a:pt x="438" y="821"/>
                  </a:lnTo>
                  <a:lnTo>
                    <a:pt x="434" y="810"/>
                  </a:lnTo>
                  <a:lnTo>
                    <a:pt x="430" y="798"/>
                  </a:lnTo>
                  <a:lnTo>
                    <a:pt x="419" y="787"/>
                  </a:lnTo>
                  <a:lnTo>
                    <a:pt x="400" y="776"/>
                  </a:lnTo>
                  <a:lnTo>
                    <a:pt x="400" y="712"/>
                  </a:lnTo>
                  <a:lnTo>
                    <a:pt x="400" y="712"/>
                  </a:lnTo>
                  <a:lnTo>
                    <a:pt x="400" y="708"/>
                  </a:lnTo>
                  <a:lnTo>
                    <a:pt x="393" y="705"/>
                  </a:lnTo>
                  <a:lnTo>
                    <a:pt x="385" y="705"/>
                  </a:lnTo>
                  <a:lnTo>
                    <a:pt x="378" y="708"/>
                  </a:lnTo>
                  <a:lnTo>
                    <a:pt x="363" y="716"/>
                  </a:lnTo>
                  <a:lnTo>
                    <a:pt x="344" y="727"/>
                  </a:lnTo>
                  <a:lnTo>
                    <a:pt x="344" y="727"/>
                  </a:lnTo>
                  <a:lnTo>
                    <a:pt x="333" y="731"/>
                  </a:lnTo>
                  <a:lnTo>
                    <a:pt x="299" y="735"/>
                  </a:lnTo>
                  <a:lnTo>
                    <a:pt x="299" y="735"/>
                  </a:lnTo>
                  <a:lnTo>
                    <a:pt x="295" y="750"/>
                  </a:lnTo>
                  <a:lnTo>
                    <a:pt x="288" y="768"/>
                  </a:lnTo>
                  <a:lnTo>
                    <a:pt x="284" y="776"/>
                  </a:lnTo>
                  <a:lnTo>
                    <a:pt x="277" y="776"/>
                  </a:lnTo>
                  <a:lnTo>
                    <a:pt x="269" y="768"/>
                  </a:lnTo>
                  <a:lnTo>
                    <a:pt x="262" y="746"/>
                  </a:lnTo>
                  <a:lnTo>
                    <a:pt x="262" y="746"/>
                  </a:lnTo>
                  <a:lnTo>
                    <a:pt x="258" y="738"/>
                  </a:lnTo>
                  <a:lnTo>
                    <a:pt x="254" y="723"/>
                  </a:lnTo>
                  <a:lnTo>
                    <a:pt x="247" y="716"/>
                  </a:lnTo>
                  <a:lnTo>
                    <a:pt x="236" y="708"/>
                  </a:lnTo>
                  <a:lnTo>
                    <a:pt x="224" y="705"/>
                  </a:lnTo>
                  <a:lnTo>
                    <a:pt x="206" y="705"/>
                  </a:lnTo>
                  <a:lnTo>
                    <a:pt x="206" y="705"/>
                  </a:lnTo>
                  <a:lnTo>
                    <a:pt x="202" y="705"/>
                  </a:lnTo>
                  <a:lnTo>
                    <a:pt x="187" y="701"/>
                  </a:lnTo>
                  <a:lnTo>
                    <a:pt x="179" y="697"/>
                  </a:lnTo>
                  <a:lnTo>
                    <a:pt x="172" y="690"/>
                  </a:lnTo>
                  <a:lnTo>
                    <a:pt x="164" y="678"/>
                  </a:lnTo>
                  <a:lnTo>
                    <a:pt x="161" y="660"/>
                  </a:lnTo>
                  <a:lnTo>
                    <a:pt x="161" y="660"/>
                  </a:lnTo>
                  <a:lnTo>
                    <a:pt x="153" y="645"/>
                  </a:lnTo>
                  <a:lnTo>
                    <a:pt x="146" y="630"/>
                  </a:lnTo>
                  <a:lnTo>
                    <a:pt x="134" y="619"/>
                  </a:lnTo>
                  <a:lnTo>
                    <a:pt x="123" y="615"/>
                  </a:lnTo>
                  <a:lnTo>
                    <a:pt x="108" y="615"/>
                  </a:lnTo>
                  <a:lnTo>
                    <a:pt x="93" y="619"/>
                  </a:lnTo>
                  <a:lnTo>
                    <a:pt x="78" y="626"/>
                  </a:lnTo>
                  <a:lnTo>
                    <a:pt x="67" y="641"/>
                  </a:lnTo>
                  <a:lnTo>
                    <a:pt x="67" y="641"/>
                  </a:lnTo>
                  <a:lnTo>
                    <a:pt x="41" y="648"/>
                  </a:lnTo>
                  <a:lnTo>
                    <a:pt x="18" y="648"/>
                  </a:lnTo>
                  <a:lnTo>
                    <a:pt x="0" y="648"/>
                  </a:lnTo>
                  <a:lnTo>
                    <a:pt x="0" y="645"/>
                  </a:lnTo>
                  <a:lnTo>
                    <a:pt x="0" y="645"/>
                  </a:lnTo>
                  <a:lnTo>
                    <a:pt x="7" y="622"/>
                  </a:lnTo>
                  <a:lnTo>
                    <a:pt x="15" y="604"/>
                  </a:lnTo>
                  <a:lnTo>
                    <a:pt x="18" y="581"/>
                  </a:lnTo>
                  <a:lnTo>
                    <a:pt x="18" y="581"/>
                  </a:lnTo>
                  <a:lnTo>
                    <a:pt x="30" y="570"/>
                  </a:lnTo>
                  <a:lnTo>
                    <a:pt x="41" y="559"/>
                  </a:lnTo>
                  <a:lnTo>
                    <a:pt x="48" y="547"/>
                  </a:lnTo>
                  <a:lnTo>
                    <a:pt x="48" y="536"/>
                  </a:lnTo>
                  <a:lnTo>
                    <a:pt x="48" y="525"/>
                  </a:lnTo>
                  <a:lnTo>
                    <a:pt x="41" y="510"/>
                  </a:lnTo>
                  <a:lnTo>
                    <a:pt x="41" y="510"/>
                  </a:lnTo>
                  <a:lnTo>
                    <a:pt x="33" y="495"/>
                  </a:lnTo>
                  <a:lnTo>
                    <a:pt x="30" y="480"/>
                  </a:lnTo>
                  <a:lnTo>
                    <a:pt x="30" y="469"/>
                  </a:lnTo>
                  <a:lnTo>
                    <a:pt x="33" y="461"/>
                  </a:lnTo>
                  <a:lnTo>
                    <a:pt x="41" y="450"/>
                  </a:lnTo>
                  <a:lnTo>
                    <a:pt x="48" y="446"/>
                  </a:lnTo>
                  <a:lnTo>
                    <a:pt x="59" y="439"/>
                  </a:lnTo>
                  <a:lnTo>
                    <a:pt x="71" y="435"/>
                  </a:lnTo>
                  <a:lnTo>
                    <a:pt x="71" y="435"/>
                  </a:lnTo>
                  <a:lnTo>
                    <a:pt x="93" y="427"/>
                  </a:lnTo>
                  <a:lnTo>
                    <a:pt x="108" y="420"/>
                  </a:lnTo>
                  <a:lnTo>
                    <a:pt x="112" y="409"/>
                  </a:lnTo>
                  <a:lnTo>
                    <a:pt x="112" y="405"/>
                  </a:lnTo>
                  <a:lnTo>
                    <a:pt x="112" y="405"/>
                  </a:lnTo>
                  <a:lnTo>
                    <a:pt x="112" y="390"/>
                  </a:lnTo>
                  <a:lnTo>
                    <a:pt x="119" y="353"/>
                  </a:lnTo>
                  <a:lnTo>
                    <a:pt x="127" y="330"/>
                  </a:lnTo>
                  <a:lnTo>
                    <a:pt x="134" y="308"/>
                  </a:lnTo>
                  <a:lnTo>
                    <a:pt x="146" y="289"/>
                  </a:lnTo>
                  <a:lnTo>
                    <a:pt x="164" y="278"/>
                  </a:lnTo>
                  <a:lnTo>
                    <a:pt x="164" y="278"/>
                  </a:lnTo>
                  <a:lnTo>
                    <a:pt x="179" y="266"/>
                  </a:lnTo>
                  <a:lnTo>
                    <a:pt x="183" y="259"/>
                  </a:lnTo>
                  <a:lnTo>
                    <a:pt x="183" y="251"/>
                  </a:lnTo>
                  <a:lnTo>
                    <a:pt x="179" y="248"/>
                  </a:lnTo>
                  <a:lnTo>
                    <a:pt x="164" y="240"/>
                  </a:lnTo>
                  <a:lnTo>
                    <a:pt x="157" y="236"/>
                  </a:lnTo>
                  <a:lnTo>
                    <a:pt x="157" y="236"/>
                  </a:lnTo>
                  <a:lnTo>
                    <a:pt x="161" y="233"/>
                  </a:lnTo>
                  <a:lnTo>
                    <a:pt x="161" y="225"/>
                  </a:lnTo>
                  <a:lnTo>
                    <a:pt x="161" y="221"/>
                  </a:lnTo>
                  <a:lnTo>
                    <a:pt x="157" y="218"/>
                  </a:lnTo>
                  <a:lnTo>
                    <a:pt x="149" y="214"/>
                  </a:lnTo>
                  <a:lnTo>
                    <a:pt x="142" y="210"/>
                  </a:lnTo>
                  <a:lnTo>
                    <a:pt x="142" y="210"/>
                  </a:lnTo>
                  <a:lnTo>
                    <a:pt x="123" y="206"/>
                  </a:lnTo>
                  <a:lnTo>
                    <a:pt x="112" y="203"/>
                  </a:lnTo>
                  <a:lnTo>
                    <a:pt x="108" y="195"/>
                  </a:lnTo>
                  <a:lnTo>
                    <a:pt x="108" y="191"/>
                  </a:lnTo>
                  <a:lnTo>
                    <a:pt x="108" y="191"/>
                  </a:lnTo>
                  <a:lnTo>
                    <a:pt x="97" y="184"/>
                  </a:lnTo>
                  <a:lnTo>
                    <a:pt x="97" y="180"/>
                  </a:lnTo>
                  <a:lnTo>
                    <a:pt x="101" y="176"/>
                  </a:lnTo>
                  <a:lnTo>
                    <a:pt x="108" y="169"/>
                  </a:lnTo>
                  <a:lnTo>
                    <a:pt x="127" y="165"/>
                  </a:lnTo>
                  <a:lnTo>
                    <a:pt x="164" y="165"/>
                  </a:lnTo>
                  <a:lnTo>
                    <a:pt x="202" y="161"/>
                  </a:lnTo>
                  <a:lnTo>
                    <a:pt x="202" y="161"/>
                  </a:lnTo>
                  <a:lnTo>
                    <a:pt x="217" y="161"/>
                  </a:lnTo>
                  <a:lnTo>
                    <a:pt x="224" y="154"/>
                  </a:lnTo>
                  <a:lnTo>
                    <a:pt x="232" y="146"/>
                  </a:lnTo>
                  <a:lnTo>
                    <a:pt x="236" y="139"/>
                  </a:lnTo>
                  <a:lnTo>
                    <a:pt x="239" y="12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54" y="113"/>
                  </a:lnTo>
                  <a:lnTo>
                    <a:pt x="266" y="105"/>
                  </a:lnTo>
                  <a:lnTo>
                    <a:pt x="273" y="94"/>
                  </a:lnTo>
                  <a:lnTo>
                    <a:pt x="277" y="79"/>
                  </a:lnTo>
                  <a:lnTo>
                    <a:pt x="280" y="57"/>
                  </a:lnTo>
                  <a:lnTo>
                    <a:pt x="280" y="45"/>
                  </a:lnTo>
                  <a:lnTo>
                    <a:pt x="273" y="42"/>
                  </a:lnTo>
                  <a:lnTo>
                    <a:pt x="273" y="42"/>
                  </a:lnTo>
                  <a:lnTo>
                    <a:pt x="258" y="30"/>
                  </a:lnTo>
                  <a:lnTo>
                    <a:pt x="251" y="19"/>
                  </a:lnTo>
                  <a:lnTo>
                    <a:pt x="254" y="15"/>
                  </a:lnTo>
                  <a:lnTo>
                    <a:pt x="254" y="12"/>
                  </a:lnTo>
                  <a:lnTo>
                    <a:pt x="266" y="4"/>
                  </a:lnTo>
                  <a:lnTo>
                    <a:pt x="288" y="0"/>
                  </a:lnTo>
                  <a:lnTo>
                    <a:pt x="318" y="0"/>
                  </a:lnTo>
                  <a:lnTo>
                    <a:pt x="355" y="4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38" y="27"/>
                  </a:lnTo>
                  <a:lnTo>
                    <a:pt x="464" y="30"/>
                  </a:lnTo>
                  <a:lnTo>
                    <a:pt x="487" y="30"/>
                  </a:lnTo>
                  <a:lnTo>
                    <a:pt x="502" y="27"/>
                  </a:lnTo>
                  <a:lnTo>
                    <a:pt x="513" y="19"/>
                  </a:lnTo>
                  <a:lnTo>
                    <a:pt x="516" y="15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8" y="4"/>
                  </a:lnTo>
                  <a:lnTo>
                    <a:pt x="535" y="12"/>
                  </a:lnTo>
                  <a:lnTo>
                    <a:pt x="539" y="30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1"/>
                  </a:lnTo>
                  <a:lnTo>
                    <a:pt x="546" y="83"/>
                  </a:lnTo>
                  <a:lnTo>
                    <a:pt x="558" y="94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80" y="116"/>
                  </a:lnTo>
                  <a:lnTo>
                    <a:pt x="584" y="135"/>
                  </a:lnTo>
                  <a:lnTo>
                    <a:pt x="580" y="161"/>
                  </a:lnTo>
                  <a:lnTo>
                    <a:pt x="580" y="161"/>
                  </a:lnTo>
                  <a:lnTo>
                    <a:pt x="584" y="169"/>
                  </a:lnTo>
                  <a:lnTo>
                    <a:pt x="591" y="184"/>
                  </a:lnTo>
                  <a:lnTo>
                    <a:pt x="610" y="203"/>
                  </a:lnTo>
                  <a:lnTo>
                    <a:pt x="640" y="225"/>
                  </a:lnTo>
                  <a:lnTo>
                    <a:pt x="640" y="225"/>
                  </a:lnTo>
                  <a:lnTo>
                    <a:pt x="666" y="255"/>
                  </a:lnTo>
                  <a:lnTo>
                    <a:pt x="689" y="285"/>
                  </a:lnTo>
                  <a:lnTo>
                    <a:pt x="696" y="300"/>
                  </a:lnTo>
                  <a:lnTo>
                    <a:pt x="696" y="315"/>
                  </a:lnTo>
                  <a:lnTo>
                    <a:pt x="696" y="315"/>
                  </a:lnTo>
                  <a:lnTo>
                    <a:pt x="700" y="323"/>
                  </a:lnTo>
                  <a:lnTo>
                    <a:pt x="715" y="334"/>
                  </a:lnTo>
                  <a:lnTo>
                    <a:pt x="726" y="341"/>
                  </a:lnTo>
                  <a:lnTo>
                    <a:pt x="741" y="341"/>
                  </a:lnTo>
                  <a:lnTo>
                    <a:pt x="756" y="341"/>
                  </a:lnTo>
                  <a:lnTo>
                    <a:pt x="775" y="338"/>
                  </a:lnTo>
                  <a:lnTo>
                    <a:pt x="775" y="338"/>
                  </a:lnTo>
                  <a:lnTo>
                    <a:pt x="809" y="334"/>
                  </a:lnTo>
                  <a:lnTo>
                    <a:pt x="842" y="334"/>
                  </a:lnTo>
                  <a:lnTo>
                    <a:pt x="872" y="338"/>
                  </a:lnTo>
                  <a:lnTo>
                    <a:pt x="872" y="338"/>
                  </a:lnTo>
                  <a:lnTo>
                    <a:pt x="891" y="330"/>
                  </a:lnTo>
                  <a:lnTo>
                    <a:pt x="910" y="323"/>
                  </a:lnTo>
                  <a:lnTo>
                    <a:pt x="925" y="308"/>
                  </a:lnTo>
                  <a:lnTo>
                    <a:pt x="925" y="308"/>
                  </a:lnTo>
                  <a:lnTo>
                    <a:pt x="951" y="293"/>
                  </a:lnTo>
                  <a:lnTo>
                    <a:pt x="973" y="281"/>
                  </a:lnTo>
                  <a:lnTo>
                    <a:pt x="992" y="278"/>
                  </a:lnTo>
                  <a:lnTo>
                    <a:pt x="992" y="278"/>
                  </a:lnTo>
                  <a:lnTo>
                    <a:pt x="1003" y="266"/>
                  </a:lnTo>
                  <a:lnTo>
                    <a:pt x="1015" y="251"/>
                  </a:lnTo>
                  <a:lnTo>
                    <a:pt x="1022" y="233"/>
                  </a:lnTo>
                  <a:lnTo>
                    <a:pt x="1022" y="233"/>
                  </a:lnTo>
                  <a:lnTo>
                    <a:pt x="1026" y="221"/>
                  </a:lnTo>
                  <a:lnTo>
                    <a:pt x="1033" y="210"/>
                  </a:lnTo>
                  <a:lnTo>
                    <a:pt x="1052" y="191"/>
                  </a:lnTo>
                  <a:lnTo>
                    <a:pt x="1075" y="176"/>
                  </a:lnTo>
                  <a:lnTo>
                    <a:pt x="1086" y="173"/>
                  </a:lnTo>
                  <a:lnTo>
                    <a:pt x="1097" y="173"/>
                  </a:lnTo>
                  <a:lnTo>
                    <a:pt x="1097" y="173"/>
                  </a:lnTo>
                  <a:lnTo>
                    <a:pt x="1116" y="173"/>
                  </a:lnTo>
                  <a:lnTo>
                    <a:pt x="1131" y="176"/>
                  </a:lnTo>
                  <a:lnTo>
                    <a:pt x="1138" y="184"/>
                  </a:lnTo>
                  <a:lnTo>
                    <a:pt x="1138" y="184"/>
                  </a:lnTo>
                  <a:lnTo>
                    <a:pt x="1142" y="195"/>
                  </a:lnTo>
                  <a:lnTo>
                    <a:pt x="1150" y="203"/>
                  </a:lnTo>
                  <a:lnTo>
                    <a:pt x="1157" y="214"/>
                  </a:lnTo>
                  <a:lnTo>
                    <a:pt x="1168" y="221"/>
                  </a:lnTo>
                  <a:lnTo>
                    <a:pt x="1183" y="229"/>
                  </a:lnTo>
                  <a:lnTo>
                    <a:pt x="1202" y="225"/>
                  </a:lnTo>
                  <a:lnTo>
                    <a:pt x="1224" y="218"/>
                  </a:lnTo>
                  <a:lnTo>
                    <a:pt x="1224" y="218"/>
                  </a:lnTo>
                  <a:lnTo>
                    <a:pt x="1262" y="195"/>
                  </a:lnTo>
                  <a:lnTo>
                    <a:pt x="1284" y="184"/>
                  </a:lnTo>
                  <a:lnTo>
                    <a:pt x="1296" y="180"/>
                  </a:lnTo>
                  <a:lnTo>
                    <a:pt x="1299" y="180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29" y="158"/>
                  </a:lnTo>
                  <a:lnTo>
                    <a:pt x="1341" y="143"/>
                  </a:lnTo>
                  <a:lnTo>
                    <a:pt x="1356" y="131"/>
                  </a:lnTo>
                  <a:lnTo>
                    <a:pt x="1356" y="131"/>
                  </a:lnTo>
                  <a:lnTo>
                    <a:pt x="1371" y="128"/>
                  </a:lnTo>
                  <a:lnTo>
                    <a:pt x="1386" y="124"/>
                  </a:lnTo>
                  <a:lnTo>
                    <a:pt x="1397" y="124"/>
                  </a:lnTo>
                  <a:lnTo>
                    <a:pt x="1397" y="124"/>
                  </a:lnTo>
                  <a:lnTo>
                    <a:pt x="1442" y="135"/>
                  </a:lnTo>
                  <a:lnTo>
                    <a:pt x="1494" y="154"/>
                  </a:lnTo>
                  <a:lnTo>
                    <a:pt x="1520" y="165"/>
                  </a:lnTo>
                  <a:lnTo>
                    <a:pt x="1539" y="176"/>
                  </a:lnTo>
                  <a:lnTo>
                    <a:pt x="1550" y="191"/>
                  </a:lnTo>
                  <a:lnTo>
                    <a:pt x="1554" y="203"/>
                  </a:lnTo>
                  <a:lnTo>
                    <a:pt x="1554" y="210"/>
                  </a:lnTo>
                  <a:lnTo>
                    <a:pt x="1554" y="210"/>
                  </a:lnTo>
                  <a:lnTo>
                    <a:pt x="1554" y="251"/>
                  </a:lnTo>
                  <a:lnTo>
                    <a:pt x="1558" y="304"/>
                  </a:lnTo>
                  <a:lnTo>
                    <a:pt x="1569" y="345"/>
                  </a:lnTo>
                  <a:lnTo>
                    <a:pt x="1573" y="360"/>
                  </a:lnTo>
                  <a:lnTo>
                    <a:pt x="1580" y="371"/>
                  </a:lnTo>
                  <a:lnTo>
                    <a:pt x="1580" y="375"/>
                  </a:lnTo>
                  <a:lnTo>
                    <a:pt x="1580" y="375"/>
                  </a:lnTo>
                  <a:lnTo>
                    <a:pt x="1554" y="379"/>
                  </a:lnTo>
                  <a:lnTo>
                    <a:pt x="1539" y="379"/>
                  </a:lnTo>
                  <a:lnTo>
                    <a:pt x="1539" y="379"/>
                  </a:lnTo>
                  <a:lnTo>
                    <a:pt x="1532" y="390"/>
                  </a:lnTo>
                  <a:lnTo>
                    <a:pt x="1494" y="435"/>
                  </a:lnTo>
                  <a:lnTo>
                    <a:pt x="1494" y="435"/>
                  </a:lnTo>
                  <a:lnTo>
                    <a:pt x="1483" y="450"/>
                  </a:lnTo>
                  <a:lnTo>
                    <a:pt x="1479" y="465"/>
                  </a:lnTo>
                  <a:lnTo>
                    <a:pt x="1475" y="480"/>
                  </a:lnTo>
                  <a:lnTo>
                    <a:pt x="1479" y="491"/>
                  </a:lnTo>
                  <a:lnTo>
                    <a:pt x="1487" y="514"/>
                  </a:lnTo>
                  <a:lnTo>
                    <a:pt x="1490" y="521"/>
                  </a:lnTo>
                  <a:lnTo>
                    <a:pt x="1490" y="521"/>
                  </a:lnTo>
                  <a:lnTo>
                    <a:pt x="1505" y="532"/>
                  </a:lnTo>
                  <a:lnTo>
                    <a:pt x="1513" y="544"/>
                  </a:lnTo>
                  <a:lnTo>
                    <a:pt x="1517" y="559"/>
                  </a:lnTo>
                  <a:lnTo>
                    <a:pt x="1520" y="570"/>
                  </a:lnTo>
                  <a:lnTo>
                    <a:pt x="1520" y="592"/>
                  </a:lnTo>
                  <a:lnTo>
                    <a:pt x="1517" y="600"/>
                  </a:lnTo>
                  <a:lnTo>
                    <a:pt x="1517" y="600"/>
                  </a:lnTo>
                  <a:lnTo>
                    <a:pt x="1505" y="600"/>
                  </a:lnTo>
                  <a:lnTo>
                    <a:pt x="1494" y="604"/>
                  </a:lnTo>
                  <a:lnTo>
                    <a:pt x="1487" y="607"/>
                  </a:lnTo>
                  <a:lnTo>
                    <a:pt x="1483" y="615"/>
                  </a:lnTo>
                  <a:lnTo>
                    <a:pt x="1479" y="626"/>
                  </a:lnTo>
                  <a:lnTo>
                    <a:pt x="1479" y="634"/>
                  </a:lnTo>
                  <a:lnTo>
                    <a:pt x="1479" y="634"/>
                  </a:lnTo>
                  <a:lnTo>
                    <a:pt x="1472" y="634"/>
                  </a:lnTo>
                  <a:lnTo>
                    <a:pt x="1464" y="637"/>
                  </a:lnTo>
                  <a:lnTo>
                    <a:pt x="1453" y="648"/>
                  </a:lnTo>
                  <a:lnTo>
                    <a:pt x="1445" y="671"/>
                  </a:lnTo>
                  <a:lnTo>
                    <a:pt x="1401" y="678"/>
                  </a:lnTo>
                  <a:lnTo>
                    <a:pt x="1382" y="731"/>
                  </a:lnTo>
                  <a:lnTo>
                    <a:pt x="1378" y="761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5" name="Freeform 25"/>
            <p:cNvSpPr>
              <a:spLocks/>
            </p:cNvSpPr>
            <p:nvPr/>
          </p:nvSpPr>
          <p:spPr bwMode="auto">
            <a:xfrm>
              <a:off x="2358" y="794"/>
              <a:ext cx="1580" cy="1019"/>
            </a:xfrm>
            <a:custGeom>
              <a:avLst/>
              <a:gdLst/>
              <a:ahLst/>
              <a:cxnLst>
                <a:cxn ang="0">
                  <a:pos x="1269" y="776"/>
                </a:cxn>
                <a:cxn ang="0">
                  <a:pos x="1157" y="851"/>
                </a:cxn>
                <a:cxn ang="0">
                  <a:pos x="1071" y="870"/>
                </a:cxn>
                <a:cxn ang="0">
                  <a:pos x="917" y="967"/>
                </a:cxn>
                <a:cxn ang="0">
                  <a:pos x="827" y="959"/>
                </a:cxn>
                <a:cxn ang="0">
                  <a:pos x="681" y="915"/>
                </a:cxn>
                <a:cxn ang="0">
                  <a:pos x="666" y="967"/>
                </a:cxn>
                <a:cxn ang="0">
                  <a:pos x="625" y="1016"/>
                </a:cxn>
                <a:cxn ang="0">
                  <a:pos x="445" y="948"/>
                </a:cxn>
                <a:cxn ang="0">
                  <a:pos x="430" y="840"/>
                </a:cxn>
                <a:cxn ang="0">
                  <a:pos x="400" y="776"/>
                </a:cxn>
                <a:cxn ang="0">
                  <a:pos x="378" y="708"/>
                </a:cxn>
                <a:cxn ang="0">
                  <a:pos x="299" y="735"/>
                </a:cxn>
                <a:cxn ang="0">
                  <a:pos x="262" y="746"/>
                </a:cxn>
                <a:cxn ang="0">
                  <a:pos x="224" y="705"/>
                </a:cxn>
                <a:cxn ang="0">
                  <a:pos x="172" y="690"/>
                </a:cxn>
                <a:cxn ang="0">
                  <a:pos x="134" y="619"/>
                </a:cxn>
                <a:cxn ang="0">
                  <a:pos x="67" y="641"/>
                </a:cxn>
                <a:cxn ang="0">
                  <a:pos x="7" y="622"/>
                </a:cxn>
                <a:cxn ang="0">
                  <a:pos x="48" y="547"/>
                </a:cxn>
                <a:cxn ang="0">
                  <a:pos x="30" y="480"/>
                </a:cxn>
                <a:cxn ang="0">
                  <a:pos x="71" y="435"/>
                </a:cxn>
                <a:cxn ang="0">
                  <a:pos x="112" y="405"/>
                </a:cxn>
                <a:cxn ang="0">
                  <a:pos x="164" y="278"/>
                </a:cxn>
                <a:cxn ang="0">
                  <a:pos x="164" y="240"/>
                </a:cxn>
                <a:cxn ang="0">
                  <a:pos x="157" y="218"/>
                </a:cxn>
                <a:cxn ang="0">
                  <a:pos x="108" y="195"/>
                </a:cxn>
                <a:cxn ang="0">
                  <a:pos x="108" y="169"/>
                </a:cxn>
                <a:cxn ang="0">
                  <a:pos x="224" y="154"/>
                </a:cxn>
                <a:cxn ang="0">
                  <a:pos x="254" y="113"/>
                </a:cxn>
                <a:cxn ang="0">
                  <a:pos x="273" y="42"/>
                </a:cxn>
                <a:cxn ang="0">
                  <a:pos x="266" y="4"/>
                </a:cxn>
                <a:cxn ang="0">
                  <a:pos x="438" y="27"/>
                </a:cxn>
                <a:cxn ang="0">
                  <a:pos x="524" y="0"/>
                </a:cxn>
                <a:cxn ang="0">
                  <a:pos x="543" y="68"/>
                </a:cxn>
                <a:cxn ang="0">
                  <a:pos x="576" y="105"/>
                </a:cxn>
                <a:cxn ang="0">
                  <a:pos x="591" y="184"/>
                </a:cxn>
                <a:cxn ang="0">
                  <a:pos x="696" y="300"/>
                </a:cxn>
                <a:cxn ang="0">
                  <a:pos x="741" y="341"/>
                </a:cxn>
                <a:cxn ang="0">
                  <a:pos x="872" y="338"/>
                </a:cxn>
                <a:cxn ang="0">
                  <a:pos x="951" y="293"/>
                </a:cxn>
                <a:cxn ang="0">
                  <a:pos x="1022" y="233"/>
                </a:cxn>
                <a:cxn ang="0">
                  <a:pos x="1086" y="173"/>
                </a:cxn>
                <a:cxn ang="0">
                  <a:pos x="1138" y="184"/>
                </a:cxn>
                <a:cxn ang="0">
                  <a:pos x="1202" y="225"/>
                </a:cxn>
                <a:cxn ang="0">
                  <a:pos x="1299" y="180"/>
                </a:cxn>
                <a:cxn ang="0">
                  <a:pos x="1356" y="131"/>
                </a:cxn>
                <a:cxn ang="0">
                  <a:pos x="1494" y="154"/>
                </a:cxn>
                <a:cxn ang="0">
                  <a:pos x="1554" y="210"/>
                </a:cxn>
                <a:cxn ang="0">
                  <a:pos x="1580" y="375"/>
                </a:cxn>
                <a:cxn ang="0">
                  <a:pos x="1494" y="435"/>
                </a:cxn>
                <a:cxn ang="0">
                  <a:pos x="1487" y="514"/>
                </a:cxn>
                <a:cxn ang="0">
                  <a:pos x="1520" y="570"/>
                </a:cxn>
                <a:cxn ang="0">
                  <a:pos x="1487" y="607"/>
                </a:cxn>
                <a:cxn ang="0">
                  <a:pos x="1464" y="637"/>
                </a:cxn>
              </a:cxnLst>
              <a:rect l="0" t="0" r="r" b="b"/>
              <a:pathLst>
                <a:path w="1580" h="1019">
                  <a:moveTo>
                    <a:pt x="1378" y="761"/>
                  </a:moveTo>
                  <a:lnTo>
                    <a:pt x="1378" y="761"/>
                  </a:lnTo>
                  <a:lnTo>
                    <a:pt x="1359" y="761"/>
                  </a:lnTo>
                  <a:lnTo>
                    <a:pt x="1318" y="765"/>
                  </a:lnTo>
                  <a:lnTo>
                    <a:pt x="1296" y="768"/>
                  </a:lnTo>
                  <a:lnTo>
                    <a:pt x="1269" y="776"/>
                  </a:lnTo>
                  <a:lnTo>
                    <a:pt x="1247" y="787"/>
                  </a:lnTo>
                  <a:lnTo>
                    <a:pt x="1224" y="802"/>
                  </a:lnTo>
                  <a:lnTo>
                    <a:pt x="1224" y="802"/>
                  </a:lnTo>
                  <a:lnTo>
                    <a:pt x="1195" y="832"/>
                  </a:lnTo>
                  <a:lnTo>
                    <a:pt x="1172" y="847"/>
                  </a:lnTo>
                  <a:lnTo>
                    <a:pt x="1157" y="851"/>
                  </a:lnTo>
                  <a:lnTo>
                    <a:pt x="1135" y="851"/>
                  </a:lnTo>
                  <a:lnTo>
                    <a:pt x="1135" y="851"/>
                  </a:lnTo>
                  <a:lnTo>
                    <a:pt x="1135" y="851"/>
                  </a:lnTo>
                  <a:lnTo>
                    <a:pt x="1116" y="851"/>
                  </a:lnTo>
                  <a:lnTo>
                    <a:pt x="1093" y="858"/>
                  </a:lnTo>
                  <a:lnTo>
                    <a:pt x="1071" y="870"/>
                  </a:lnTo>
                  <a:lnTo>
                    <a:pt x="1048" y="885"/>
                  </a:lnTo>
                  <a:lnTo>
                    <a:pt x="1011" y="911"/>
                  </a:lnTo>
                  <a:lnTo>
                    <a:pt x="996" y="926"/>
                  </a:lnTo>
                  <a:lnTo>
                    <a:pt x="936" y="956"/>
                  </a:lnTo>
                  <a:lnTo>
                    <a:pt x="936" y="956"/>
                  </a:lnTo>
                  <a:lnTo>
                    <a:pt x="917" y="967"/>
                  </a:lnTo>
                  <a:lnTo>
                    <a:pt x="902" y="974"/>
                  </a:lnTo>
                  <a:lnTo>
                    <a:pt x="884" y="978"/>
                  </a:lnTo>
                  <a:lnTo>
                    <a:pt x="865" y="974"/>
                  </a:lnTo>
                  <a:lnTo>
                    <a:pt x="839" y="967"/>
                  </a:lnTo>
                  <a:lnTo>
                    <a:pt x="827" y="959"/>
                  </a:lnTo>
                  <a:lnTo>
                    <a:pt x="827" y="959"/>
                  </a:lnTo>
                  <a:lnTo>
                    <a:pt x="794" y="952"/>
                  </a:lnTo>
                  <a:lnTo>
                    <a:pt x="738" y="930"/>
                  </a:lnTo>
                  <a:lnTo>
                    <a:pt x="738" y="930"/>
                  </a:lnTo>
                  <a:lnTo>
                    <a:pt x="711" y="918"/>
                  </a:lnTo>
                  <a:lnTo>
                    <a:pt x="696" y="915"/>
                  </a:lnTo>
                  <a:lnTo>
                    <a:pt x="681" y="915"/>
                  </a:lnTo>
                  <a:lnTo>
                    <a:pt x="670" y="915"/>
                  </a:lnTo>
                  <a:lnTo>
                    <a:pt x="666" y="918"/>
                  </a:lnTo>
                  <a:lnTo>
                    <a:pt x="663" y="926"/>
                  </a:lnTo>
                  <a:lnTo>
                    <a:pt x="659" y="941"/>
                  </a:lnTo>
                  <a:lnTo>
                    <a:pt x="666" y="967"/>
                  </a:lnTo>
                  <a:lnTo>
                    <a:pt x="666" y="967"/>
                  </a:lnTo>
                  <a:lnTo>
                    <a:pt x="674" y="993"/>
                  </a:lnTo>
                  <a:lnTo>
                    <a:pt x="674" y="1008"/>
                  </a:lnTo>
                  <a:lnTo>
                    <a:pt x="663" y="1016"/>
                  </a:lnTo>
                  <a:lnTo>
                    <a:pt x="651" y="1019"/>
                  </a:lnTo>
                  <a:lnTo>
                    <a:pt x="640" y="1019"/>
                  </a:lnTo>
                  <a:lnTo>
                    <a:pt x="625" y="1016"/>
                  </a:lnTo>
                  <a:lnTo>
                    <a:pt x="614" y="1008"/>
                  </a:lnTo>
                  <a:lnTo>
                    <a:pt x="546" y="986"/>
                  </a:lnTo>
                  <a:lnTo>
                    <a:pt x="468" y="959"/>
                  </a:lnTo>
                  <a:lnTo>
                    <a:pt x="468" y="959"/>
                  </a:lnTo>
                  <a:lnTo>
                    <a:pt x="457" y="956"/>
                  </a:lnTo>
                  <a:lnTo>
                    <a:pt x="445" y="948"/>
                  </a:lnTo>
                  <a:lnTo>
                    <a:pt x="430" y="937"/>
                  </a:lnTo>
                  <a:lnTo>
                    <a:pt x="423" y="922"/>
                  </a:lnTo>
                  <a:lnTo>
                    <a:pt x="415" y="903"/>
                  </a:lnTo>
                  <a:lnTo>
                    <a:pt x="419" y="877"/>
                  </a:lnTo>
                  <a:lnTo>
                    <a:pt x="430" y="840"/>
                  </a:lnTo>
                  <a:lnTo>
                    <a:pt x="430" y="840"/>
                  </a:lnTo>
                  <a:lnTo>
                    <a:pt x="434" y="836"/>
                  </a:lnTo>
                  <a:lnTo>
                    <a:pt x="438" y="821"/>
                  </a:lnTo>
                  <a:lnTo>
                    <a:pt x="434" y="810"/>
                  </a:lnTo>
                  <a:lnTo>
                    <a:pt x="430" y="798"/>
                  </a:lnTo>
                  <a:lnTo>
                    <a:pt x="419" y="787"/>
                  </a:lnTo>
                  <a:lnTo>
                    <a:pt x="400" y="776"/>
                  </a:lnTo>
                  <a:lnTo>
                    <a:pt x="400" y="712"/>
                  </a:lnTo>
                  <a:lnTo>
                    <a:pt x="400" y="712"/>
                  </a:lnTo>
                  <a:lnTo>
                    <a:pt x="400" y="708"/>
                  </a:lnTo>
                  <a:lnTo>
                    <a:pt x="393" y="705"/>
                  </a:lnTo>
                  <a:lnTo>
                    <a:pt x="385" y="705"/>
                  </a:lnTo>
                  <a:lnTo>
                    <a:pt x="378" y="708"/>
                  </a:lnTo>
                  <a:lnTo>
                    <a:pt x="363" y="716"/>
                  </a:lnTo>
                  <a:lnTo>
                    <a:pt x="344" y="727"/>
                  </a:lnTo>
                  <a:lnTo>
                    <a:pt x="344" y="727"/>
                  </a:lnTo>
                  <a:lnTo>
                    <a:pt x="333" y="731"/>
                  </a:lnTo>
                  <a:lnTo>
                    <a:pt x="299" y="735"/>
                  </a:lnTo>
                  <a:lnTo>
                    <a:pt x="299" y="735"/>
                  </a:lnTo>
                  <a:lnTo>
                    <a:pt x="295" y="750"/>
                  </a:lnTo>
                  <a:lnTo>
                    <a:pt x="288" y="768"/>
                  </a:lnTo>
                  <a:lnTo>
                    <a:pt x="284" y="776"/>
                  </a:lnTo>
                  <a:lnTo>
                    <a:pt x="277" y="776"/>
                  </a:lnTo>
                  <a:lnTo>
                    <a:pt x="269" y="768"/>
                  </a:lnTo>
                  <a:lnTo>
                    <a:pt x="262" y="746"/>
                  </a:lnTo>
                  <a:lnTo>
                    <a:pt x="262" y="746"/>
                  </a:lnTo>
                  <a:lnTo>
                    <a:pt x="258" y="738"/>
                  </a:lnTo>
                  <a:lnTo>
                    <a:pt x="254" y="723"/>
                  </a:lnTo>
                  <a:lnTo>
                    <a:pt x="247" y="716"/>
                  </a:lnTo>
                  <a:lnTo>
                    <a:pt x="236" y="708"/>
                  </a:lnTo>
                  <a:lnTo>
                    <a:pt x="224" y="705"/>
                  </a:lnTo>
                  <a:lnTo>
                    <a:pt x="206" y="705"/>
                  </a:lnTo>
                  <a:lnTo>
                    <a:pt x="206" y="705"/>
                  </a:lnTo>
                  <a:lnTo>
                    <a:pt x="202" y="705"/>
                  </a:lnTo>
                  <a:lnTo>
                    <a:pt x="187" y="701"/>
                  </a:lnTo>
                  <a:lnTo>
                    <a:pt x="179" y="697"/>
                  </a:lnTo>
                  <a:lnTo>
                    <a:pt x="172" y="690"/>
                  </a:lnTo>
                  <a:lnTo>
                    <a:pt x="164" y="678"/>
                  </a:lnTo>
                  <a:lnTo>
                    <a:pt x="161" y="660"/>
                  </a:lnTo>
                  <a:lnTo>
                    <a:pt x="161" y="660"/>
                  </a:lnTo>
                  <a:lnTo>
                    <a:pt x="153" y="645"/>
                  </a:lnTo>
                  <a:lnTo>
                    <a:pt x="146" y="630"/>
                  </a:lnTo>
                  <a:lnTo>
                    <a:pt x="134" y="619"/>
                  </a:lnTo>
                  <a:lnTo>
                    <a:pt x="123" y="615"/>
                  </a:lnTo>
                  <a:lnTo>
                    <a:pt x="108" y="615"/>
                  </a:lnTo>
                  <a:lnTo>
                    <a:pt x="93" y="619"/>
                  </a:lnTo>
                  <a:lnTo>
                    <a:pt x="78" y="626"/>
                  </a:lnTo>
                  <a:lnTo>
                    <a:pt x="67" y="641"/>
                  </a:lnTo>
                  <a:lnTo>
                    <a:pt x="67" y="641"/>
                  </a:lnTo>
                  <a:lnTo>
                    <a:pt x="41" y="648"/>
                  </a:lnTo>
                  <a:lnTo>
                    <a:pt x="18" y="648"/>
                  </a:lnTo>
                  <a:lnTo>
                    <a:pt x="0" y="648"/>
                  </a:lnTo>
                  <a:lnTo>
                    <a:pt x="0" y="645"/>
                  </a:lnTo>
                  <a:lnTo>
                    <a:pt x="0" y="645"/>
                  </a:lnTo>
                  <a:lnTo>
                    <a:pt x="7" y="622"/>
                  </a:lnTo>
                  <a:lnTo>
                    <a:pt x="15" y="604"/>
                  </a:lnTo>
                  <a:lnTo>
                    <a:pt x="18" y="581"/>
                  </a:lnTo>
                  <a:lnTo>
                    <a:pt x="18" y="581"/>
                  </a:lnTo>
                  <a:lnTo>
                    <a:pt x="30" y="570"/>
                  </a:lnTo>
                  <a:lnTo>
                    <a:pt x="41" y="559"/>
                  </a:lnTo>
                  <a:lnTo>
                    <a:pt x="48" y="547"/>
                  </a:lnTo>
                  <a:lnTo>
                    <a:pt x="48" y="536"/>
                  </a:lnTo>
                  <a:lnTo>
                    <a:pt x="48" y="525"/>
                  </a:lnTo>
                  <a:lnTo>
                    <a:pt x="41" y="510"/>
                  </a:lnTo>
                  <a:lnTo>
                    <a:pt x="41" y="510"/>
                  </a:lnTo>
                  <a:lnTo>
                    <a:pt x="33" y="495"/>
                  </a:lnTo>
                  <a:lnTo>
                    <a:pt x="30" y="480"/>
                  </a:lnTo>
                  <a:lnTo>
                    <a:pt x="30" y="469"/>
                  </a:lnTo>
                  <a:lnTo>
                    <a:pt x="33" y="461"/>
                  </a:lnTo>
                  <a:lnTo>
                    <a:pt x="41" y="450"/>
                  </a:lnTo>
                  <a:lnTo>
                    <a:pt x="48" y="446"/>
                  </a:lnTo>
                  <a:lnTo>
                    <a:pt x="59" y="439"/>
                  </a:lnTo>
                  <a:lnTo>
                    <a:pt x="71" y="435"/>
                  </a:lnTo>
                  <a:lnTo>
                    <a:pt x="71" y="435"/>
                  </a:lnTo>
                  <a:lnTo>
                    <a:pt x="93" y="427"/>
                  </a:lnTo>
                  <a:lnTo>
                    <a:pt x="108" y="420"/>
                  </a:lnTo>
                  <a:lnTo>
                    <a:pt x="112" y="409"/>
                  </a:lnTo>
                  <a:lnTo>
                    <a:pt x="112" y="405"/>
                  </a:lnTo>
                  <a:lnTo>
                    <a:pt x="112" y="405"/>
                  </a:lnTo>
                  <a:lnTo>
                    <a:pt x="112" y="390"/>
                  </a:lnTo>
                  <a:lnTo>
                    <a:pt x="119" y="353"/>
                  </a:lnTo>
                  <a:lnTo>
                    <a:pt x="127" y="330"/>
                  </a:lnTo>
                  <a:lnTo>
                    <a:pt x="134" y="308"/>
                  </a:lnTo>
                  <a:lnTo>
                    <a:pt x="146" y="289"/>
                  </a:lnTo>
                  <a:lnTo>
                    <a:pt x="164" y="278"/>
                  </a:lnTo>
                  <a:lnTo>
                    <a:pt x="164" y="278"/>
                  </a:lnTo>
                  <a:lnTo>
                    <a:pt x="179" y="266"/>
                  </a:lnTo>
                  <a:lnTo>
                    <a:pt x="183" y="259"/>
                  </a:lnTo>
                  <a:lnTo>
                    <a:pt x="183" y="251"/>
                  </a:lnTo>
                  <a:lnTo>
                    <a:pt x="179" y="248"/>
                  </a:lnTo>
                  <a:lnTo>
                    <a:pt x="164" y="240"/>
                  </a:lnTo>
                  <a:lnTo>
                    <a:pt x="157" y="236"/>
                  </a:lnTo>
                  <a:lnTo>
                    <a:pt x="157" y="236"/>
                  </a:lnTo>
                  <a:lnTo>
                    <a:pt x="161" y="233"/>
                  </a:lnTo>
                  <a:lnTo>
                    <a:pt x="161" y="225"/>
                  </a:lnTo>
                  <a:lnTo>
                    <a:pt x="161" y="221"/>
                  </a:lnTo>
                  <a:lnTo>
                    <a:pt x="157" y="218"/>
                  </a:lnTo>
                  <a:lnTo>
                    <a:pt x="149" y="214"/>
                  </a:lnTo>
                  <a:lnTo>
                    <a:pt x="142" y="210"/>
                  </a:lnTo>
                  <a:lnTo>
                    <a:pt x="142" y="210"/>
                  </a:lnTo>
                  <a:lnTo>
                    <a:pt x="123" y="206"/>
                  </a:lnTo>
                  <a:lnTo>
                    <a:pt x="112" y="203"/>
                  </a:lnTo>
                  <a:lnTo>
                    <a:pt x="108" y="195"/>
                  </a:lnTo>
                  <a:lnTo>
                    <a:pt x="108" y="191"/>
                  </a:lnTo>
                  <a:lnTo>
                    <a:pt x="108" y="191"/>
                  </a:lnTo>
                  <a:lnTo>
                    <a:pt x="97" y="184"/>
                  </a:lnTo>
                  <a:lnTo>
                    <a:pt x="97" y="180"/>
                  </a:lnTo>
                  <a:lnTo>
                    <a:pt x="101" y="176"/>
                  </a:lnTo>
                  <a:lnTo>
                    <a:pt x="108" y="169"/>
                  </a:lnTo>
                  <a:lnTo>
                    <a:pt x="127" y="165"/>
                  </a:lnTo>
                  <a:lnTo>
                    <a:pt x="164" y="165"/>
                  </a:lnTo>
                  <a:lnTo>
                    <a:pt x="202" y="161"/>
                  </a:lnTo>
                  <a:lnTo>
                    <a:pt x="202" y="161"/>
                  </a:lnTo>
                  <a:lnTo>
                    <a:pt x="217" y="161"/>
                  </a:lnTo>
                  <a:lnTo>
                    <a:pt x="224" y="154"/>
                  </a:lnTo>
                  <a:lnTo>
                    <a:pt x="232" y="146"/>
                  </a:lnTo>
                  <a:lnTo>
                    <a:pt x="236" y="139"/>
                  </a:lnTo>
                  <a:lnTo>
                    <a:pt x="239" y="12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54" y="113"/>
                  </a:lnTo>
                  <a:lnTo>
                    <a:pt x="266" y="105"/>
                  </a:lnTo>
                  <a:lnTo>
                    <a:pt x="273" y="94"/>
                  </a:lnTo>
                  <a:lnTo>
                    <a:pt x="277" y="79"/>
                  </a:lnTo>
                  <a:lnTo>
                    <a:pt x="280" y="57"/>
                  </a:lnTo>
                  <a:lnTo>
                    <a:pt x="280" y="45"/>
                  </a:lnTo>
                  <a:lnTo>
                    <a:pt x="273" y="42"/>
                  </a:lnTo>
                  <a:lnTo>
                    <a:pt x="273" y="42"/>
                  </a:lnTo>
                  <a:lnTo>
                    <a:pt x="258" y="30"/>
                  </a:lnTo>
                  <a:lnTo>
                    <a:pt x="251" y="19"/>
                  </a:lnTo>
                  <a:lnTo>
                    <a:pt x="254" y="15"/>
                  </a:lnTo>
                  <a:lnTo>
                    <a:pt x="254" y="12"/>
                  </a:lnTo>
                  <a:lnTo>
                    <a:pt x="266" y="4"/>
                  </a:lnTo>
                  <a:lnTo>
                    <a:pt x="288" y="0"/>
                  </a:lnTo>
                  <a:lnTo>
                    <a:pt x="318" y="0"/>
                  </a:lnTo>
                  <a:lnTo>
                    <a:pt x="355" y="4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38" y="27"/>
                  </a:lnTo>
                  <a:lnTo>
                    <a:pt x="464" y="30"/>
                  </a:lnTo>
                  <a:lnTo>
                    <a:pt x="487" y="30"/>
                  </a:lnTo>
                  <a:lnTo>
                    <a:pt x="502" y="27"/>
                  </a:lnTo>
                  <a:lnTo>
                    <a:pt x="513" y="19"/>
                  </a:lnTo>
                  <a:lnTo>
                    <a:pt x="516" y="15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8" y="4"/>
                  </a:lnTo>
                  <a:lnTo>
                    <a:pt x="535" y="12"/>
                  </a:lnTo>
                  <a:lnTo>
                    <a:pt x="539" y="30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1"/>
                  </a:lnTo>
                  <a:lnTo>
                    <a:pt x="546" y="83"/>
                  </a:lnTo>
                  <a:lnTo>
                    <a:pt x="558" y="94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80" y="116"/>
                  </a:lnTo>
                  <a:lnTo>
                    <a:pt x="584" y="135"/>
                  </a:lnTo>
                  <a:lnTo>
                    <a:pt x="580" y="161"/>
                  </a:lnTo>
                  <a:lnTo>
                    <a:pt x="580" y="161"/>
                  </a:lnTo>
                  <a:lnTo>
                    <a:pt x="584" y="169"/>
                  </a:lnTo>
                  <a:lnTo>
                    <a:pt x="591" y="184"/>
                  </a:lnTo>
                  <a:lnTo>
                    <a:pt x="610" y="203"/>
                  </a:lnTo>
                  <a:lnTo>
                    <a:pt x="640" y="225"/>
                  </a:lnTo>
                  <a:lnTo>
                    <a:pt x="640" y="225"/>
                  </a:lnTo>
                  <a:lnTo>
                    <a:pt x="666" y="255"/>
                  </a:lnTo>
                  <a:lnTo>
                    <a:pt x="689" y="285"/>
                  </a:lnTo>
                  <a:lnTo>
                    <a:pt x="696" y="300"/>
                  </a:lnTo>
                  <a:lnTo>
                    <a:pt x="696" y="315"/>
                  </a:lnTo>
                  <a:lnTo>
                    <a:pt x="696" y="315"/>
                  </a:lnTo>
                  <a:lnTo>
                    <a:pt x="700" y="323"/>
                  </a:lnTo>
                  <a:lnTo>
                    <a:pt x="715" y="334"/>
                  </a:lnTo>
                  <a:lnTo>
                    <a:pt x="726" y="341"/>
                  </a:lnTo>
                  <a:lnTo>
                    <a:pt x="741" y="341"/>
                  </a:lnTo>
                  <a:lnTo>
                    <a:pt x="756" y="341"/>
                  </a:lnTo>
                  <a:lnTo>
                    <a:pt x="775" y="338"/>
                  </a:lnTo>
                  <a:lnTo>
                    <a:pt x="775" y="338"/>
                  </a:lnTo>
                  <a:lnTo>
                    <a:pt x="809" y="334"/>
                  </a:lnTo>
                  <a:lnTo>
                    <a:pt x="842" y="334"/>
                  </a:lnTo>
                  <a:lnTo>
                    <a:pt x="872" y="338"/>
                  </a:lnTo>
                  <a:lnTo>
                    <a:pt x="872" y="338"/>
                  </a:lnTo>
                  <a:lnTo>
                    <a:pt x="891" y="330"/>
                  </a:lnTo>
                  <a:lnTo>
                    <a:pt x="910" y="323"/>
                  </a:lnTo>
                  <a:lnTo>
                    <a:pt x="925" y="308"/>
                  </a:lnTo>
                  <a:lnTo>
                    <a:pt x="925" y="308"/>
                  </a:lnTo>
                  <a:lnTo>
                    <a:pt x="951" y="293"/>
                  </a:lnTo>
                  <a:lnTo>
                    <a:pt x="973" y="281"/>
                  </a:lnTo>
                  <a:lnTo>
                    <a:pt x="992" y="278"/>
                  </a:lnTo>
                  <a:lnTo>
                    <a:pt x="992" y="278"/>
                  </a:lnTo>
                  <a:lnTo>
                    <a:pt x="1003" y="266"/>
                  </a:lnTo>
                  <a:lnTo>
                    <a:pt x="1015" y="251"/>
                  </a:lnTo>
                  <a:lnTo>
                    <a:pt x="1022" y="233"/>
                  </a:lnTo>
                  <a:lnTo>
                    <a:pt x="1022" y="233"/>
                  </a:lnTo>
                  <a:lnTo>
                    <a:pt x="1026" y="221"/>
                  </a:lnTo>
                  <a:lnTo>
                    <a:pt x="1033" y="210"/>
                  </a:lnTo>
                  <a:lnTo>
                    <a:pt x="1052" y="191"/>
                  </a:lnTo>
                  <a:lnTo>
                    <a:pt x="1075" y="176"/>
                  </a:lnTo>
                  <a:lnTo>
                    <a:pt x="1086" y="173"/>
                  </a:lnTo>
                  <a:lnTo>
                    <a:pt x="1097" y="173"/>
                  </a:lnTo>
                  <a:lnTo>
                    <a:pt x="1097" y="173"/>
                  </a:lnTo>
                  <a:lnTo>
                    <a:pt x="1116" y="173"/>
                  </a:lnTo>
                  <a:lnTo>
                    <a:pt x="1131" y="176"/>
                  </a:lnTo>
                  <a:lnTo>
                    <a:pt x="1138" y="184"/>
                  </a:lnTo>
                  <a:lnTo>
                    <a:pt x="1138" y="184"/>
                  </a:lnTo>
                  <a:lnTo>
                    <a:pt x="1142" y="195"/>
                  </a:lnTo>
                  <a:lnTo>
                    <a:pt x="1150" y="203"/>
                  </a:lnTo>
                  <a:lnTo>
                    <a:pt x="1157" y="214"/>
                  </a:lnTo>
                  <a:lnTo>
                    <a:pt x="1168" y="221"/>
                  </a:lnTo>
                  <a:lnTo>
                    <a:pt x="1183" y="229"/>
                  </a:lnTo>
                  <a:lnTo>
                    <a:pt x="1202" y="225"/>
                  </a:lnTo>
                  <a:lnTo>
                    <a:pt x="1224" y="218"/>
                  </a:lnTo>
                  <a:lnTo>
                    <a:pt x="1224" y="218"/>
                  </a:lnTo>
                  <a:lnTo>
                    <a:pt x="1262" y="195"/>
                  </a:lnTo>
                  <a:lnTo>
                    <a:pt x="1284" y="184"/>
                  </a:lnTo>
                  <a:lnTo>
                    <a:pt x="1296" y="180"/>
                  </a:lnTo>
                  <a:lnTo>
                    <a:pt x="1299" y="180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29" y="158"/>
                  </a:lnTo>
                  <a:lnTo>
                    <a:pt x="1341" y="143"/>
                  </a:lnTo>
                  <a:lnTo>
                    <a:pt x="1356" y="131"/>
                  </a:lnTo>
                  <a:lnTo>
                    <a:pt x="1356" y="131"/>
                  </a:lnTo>
                  <a:lnTo>
                    <a:pt x="1371" y="128"/>
                  </a:lnTo>
                  <a:lnTo>
                    <a:pt x="1386" y="124"/>
                  </a:lnTo>
                  <a:lnTo>
                    <a:pt x="1397" y="124"/>
                  </a:lnTo>
                  <a:lnTo>
                    <a:pt x="1397" y="124"/>
                  </a:lnTo>
                  <a:lnTo>
                    <a:pt x="1442" y="135"/>
                  </a:lnTo>
                  <a:lnTo>
                    <a:pt x="1494" y="154"/>
                  </a:lnTo>
                  <a:lnTo>
                    <a:pt x="1520" y="165"/>
                  </a:lnTo>
                  <a:lnTo>
                    <a:pt x="1539" y="176"/>
                  </a:lnTo>
                  <a:lnTo>
                    <a:pt x="1550" y="191"/>
                  </a:lnTo>
                  <a:lnTo>
                    <a:pt x="1554" y="203"/>
                  </a:lnTo>
                  <a:lnTo>
                    <a:pt x="1554" y="210"/>
                  </a:lnTo>
                  <a:lnTo>
                    <a:pt x="1554" y="210"/>
                  </a:lnTo>
                  <a:lnTo>
                    <a:pt x="1554" y="251"/>
                  </a:lnTo>
                  <a:lnTo>
                    <a:pt x="1558" y="304"/>
                  </a:lnTo>
                  <a:lnTo>
                    <a:pt x="1569" y="345"/>
                  </a:lnTo>
                  <a:lnTo>
                    <a:pt x="1573" y="360"/>
                  </a:lnTo>
                  <a:lnTo>
                    <a:pt x="1580" y="371"/>
                  </a:lnTo>
                  <a:lnTo>
                    <a:pt x="1580" y="375"/>
                  </a:lnTo>
                  <a:lnTo>
                    <a:pt x="1580" y="375"/>
                  </a:lnTo>
                  <a:lnTo>
                    <a:pt x="1554" y="379"/>
                  </a:lnTo>
                  <a:lnTo>
                    <a:pt x="1539" y="379"/>
                  </a:lnTo>
                  <a:lnTo>
                    <a:pt x="1539" y="379"/>
                  </a:lnTo>
                  <a:lnTo>
                    <a:pt x="1532" y="390"/>
                  </a:lnTo>
                  <a:lnTo>
                    <a:pt x="1494" y="435"/>
                  </a:lnTo>
                  <a:lnTo>
                    <a:pt x="1494" y="435"/>
                  </a:lnTo>
                  <a:lnTo>
                    <a:pt x="1483" y="450"/>
                  </a:lnTo>
                  <a:lnTo>
                    <a:pt x="1479" y="465"/>
                  </a:lnTo>
                  <a:lnTo>
                    <a:pt x="1475" y="480"/>
                  </a:lnTo>
                  <a:lnTo>
                    <a:pt x="1479" y="491"/>
                  </a:lnTo>
                  <a:lnTo>
                    <a:pt x="1487" y="514"/>
                  </a:lnTo>
                  <a:lnTo>
                    <a:pt x="1490" y="521"/>
                  </a:lnTo>
                  <a:lnTo>
                    <a:pt x="1490" y="521"/>
                  </a:lnTo>
                  <a:lnTo>
                    <a:pt x="1505" y="532"/>
                  </a:lnTo>
                  <a:lnTo>
                    <a:pt x="1513" y="544"/>
                  </a:lnTo>
                  <a:lnTo>
                    <a:pt x="1517" y="559"/>
                  </a:lnTo>
                  <a:lnTo>
                    <a:pt x="1520" y="570"/>
                  </a:lnTo>
                  <a:lnTo>
                    <a:pt x="1520" y="592"/>
                  </a:lnTo>
                  <a:lnTo>
                    <a:pt x="1517" y="600"/>
                  </a:lnTo>
                  <a:lnTo>
                    <a:pt x="1517" y="600"/>
                  </a:lnTo>
                  <a:lnTo>
                    <a:pt x="1505" y="600"/>
                  </a:lnTo>
                  <a:lnTo>
                    <a:pt x="1494" y="604"/>
                  </a:lnTo>
                  <a:lnTo>
                    <a:pt x="1487" y="607"/>
                  </a:lnTo>
                  <a:lnTo>
                    <a:pt x="1483" y="615"/>
                  </a:lnTo>
                  <a:lnTo>
                    <a:pt x="1479" y="626"/>
                  </a:lnTo>
                  <a:lnTo>
                    <a:pt x="1479" y="634"/>
                  </a:lnTo>
                  <a:lnTo>
                    <a:pt x="1479" y="634"/>
                  </a:lnTo>
                  <a:lnTo>
                    <a:pt x="1472" y="634"/>
                  </a:lnTo>
                  <a:lnTo>
                    <a:pt x="1464" y="637"/>
                  </a:lnTo>
                  <a:lnTo>
                    <a:pt x="1453" y="648"/>
                  </a:lnTo>
                  <a:lnTo>
                    <a:pt x="1445" y="671"/>
                  </a:lnTo>
                  <a:lnTo>
                    <a:pt x="1401" y="678"/>
                  </a:lnTo>
                  <a:lnTo>
                    <a:pt x="1382" y="731"/>
                  </a:lnTo>
                  <a:lnTo>
                    <a:pt x="1378" y="761"/>
                  </a:lnTo>
                </a:path>
              </a:pathLst>
            </a:custGeom>
            <a:noFill/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3500" y="498"/>
              <a:ext cx="82" cy="83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45"/>
                </a:cxn>
                <a:cxn ang="0">
                  <a:pos x="23" y="57"/>
                </a:cxn>
                <a:cxn ang="0">
                  <a:pos x="15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30" y="68"/>
                </a:cxn>
                <a:cxn ang="0">
                  <a:pos x="38" y="60"/>
                </a:cxn>
                <a:cxn ang="0">
                  <a:pos x="41" y="53"/>
                </a:cxn>
                <a:cxn ang="0">
                  <a:pos x="41" y="53"/>
                </a:cxn>
                <a:cxn ang="0">
                  <a:pos x="49" y="60"/>
                </a:cxn>
                <a:cxn ang="0">
                  <a:pos x="53" y="68"/>
                </a:cxn>
                <a:cxn ang="0">
                  <a:pos x="64" y="75"/>
                </a:cxn>
                <a:cxn ang="0">
                  <a:pos x="75" y="83"/>
                </a:cxn>
                <a:cxn ang="0">
                  <a:pos x="75" y="83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67" y="64"/>
                </a:cxn>
                <a:cxn ang="0">
                  <a:pos x="60" y="57"/>
                </a:cxn>
                <a:cxn ang="0">
                  <a:pos x="53" y="45"/>
                </a:cxn>
                <a:cxn ang="0">
                  <a:pos x="49" y="34"/>
                </a:cxn>
                <a:cxn ang="0">
                  <a:pos x="79" y="34"/>
                </a:cxn>
                <a:cxn ang="0">
                  <a:pos x="79" y="23"/>
                </a:cxn>
                <a:cxn ang="0">
                  <a:pos x="49" y="23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1" y="0"/>
                </a:cxn>
                <a:cxn ang="0">
                  <a:pos x="34" y="0"/>
                </a:cxn>
                <a:cxn ang="0">
                  <a:pos x="34" y="23"/>
                </a:cxn>
                <a:cxn ang="0">
                  <a:pos x="4" y="23"/>
                </a:cxn>
                <a:cxn ang="0">
                  <a:pos x="4" y="34"/>
                </a:cxn>
                <a:cxn ang="0">
                  <a:pos x="34" y="34"/>
                </a:cxn>
                <a:cxn ang="0">
                  <a:pos x="34" y="34"/>
                </a:cxn>
              </a:cxnLst>
              <a:rect l="0" t="0" r="r" b="b"/>
              <a:pathLst>
                <a:path w="82" h="83">
                  <a:moveTo>
                    <a:pt x="34" y="34"/>
                  </a:moveTo>
                  <a:lnTo>
                    <a:pt x="34" y="34"/>
                  </a:lnTo>
                  <a:lnTo>
                    <a:pt x="30" y="45"/>
                  </a:lnTo>
                  <a:lnTo>
                    <a:pt x="23" y="57"/>
                  </a:lnTo>
                  <a:lnTo>
                    <a:pt x="15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30" y="68"/>
                  </a:lnTo>
                  <a:lnTo>
                    <a:pt x="38" y="60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9" y="60"/>
                  </a:lnTo>
                  <a:lnTo>
                    <a:pt x="53" y="68"/>
                  </a:lnTo>
                  <a:lnTo>
                    <a:pt x="64" y="75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67" y="64"/>
                  </a:lnTo>
                  <a:lnTo>
                    <a:pt x="60" y="57"/>
                  </a:lnTo>
                  <a:lnTo>
                    <a:pt x="53" y="45"/>
                  </a:lnTo>
                  <a:lnTo>
                    <a:pt x="49" y="34"/>
                  </a:lnTo>
                  <a:lnTo>
                    <a:pt x="79" y="34"/>
                  </a:lnTo>
                  <a:lnTo>
                    <a:pt x="79" y="23"/>
                  </a:lnTo>
                  <a:lnTo>
                    <a:pt x="49" y="23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34" y="23"/>
                  </a:lnTo>
                  <a:lnTo>
                    <a:pt x="4" y="23"/>
                  </a:lnTo>
                  <a:lnTo>
                    <a:pt x="4" y="34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7" name="Freeform 27"/>
            <p:cNvSpPr>
              <a:spLocks noEditPoints="1"/>
            </p:cNvSpPr>
            <p:nvPr/>
          </p:nvSpPr>
          <p:spPr bwMode="auto">
            <a:xfrm>
              <a:off x="3597" y="502"/>
              <a:ext cx="68" cy="79"/>
            </a:xfrm>
            <a:custGeom>
              <a:avLst/>
              <a:gdLst/>
              <a:ahLst/>
              <a:cxnLst>
                <a:cxn ang="0">
                  <a:pos x="57" y="64"/>
                </a:cxn>
                <a:cxn ang="0">
                  <a:pos x="57" y="64"/>
                </a:cxn>
                <a:cxn ang="0">
                  <a:pos x="57" y="68"/>
                </a:cxn>
                <a:cxn ang="0">
                  <a:pos x="45" y="68"/>
                </a:cxn>
                <a:cxn ang="0">
                  <a:pos x="45" y="68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64" y="75"/>
                </a:cxn>
                <a:cxn ang="0">
                  <a:pos x="68" y="71"/>
                </a:cxn>
                <a:cxn ang="0">
                  <a:pos x="68" y="68"/>
                </a:cxn>
                <a:cxn ang="0">
                  <a:pos x="68" y="0"/>
                </a:cxn>
                <a:cxn ang="0">
                  <a:pos x="0" y="0"/>
                </a:cxn>
                <a:cxn ang="0">
                  <a:pos x="0" y="79"/>
                </a:cxn>
                <a:cxn ang="0">
                  <a:pos x="12" y="79"/>
                </a:cxn>
                <a:cxn ang="0">
                  <a:pos x="12" y="8"/>
                </a:cxn>
                <a:cxn ang="0">
                  <a:pos x="57" y="8"/>
                </a:cxn>
                <a:cxn ang="0">
                  <a:pos x="57" y="64"/>
                </a:cxn>
                <a:cxn ang="0">
                  <a:pos x="57" y="64"/>
                </a:cxn>
                <a:cxn ang="0">
                  <a:pos x="15" y="15"/>
                </a:cxn>
                <a:cxn ang="0">
                  <a:pos x="15" y="26"/>
                </a:cxn>
                <a:cxn ang="0">
                  <a:pos x="53" y="26"/>
                </a:cxn>
                <a:cxn ang="0">
                  <a:pos x="53" y="15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27" y="64"/>
                </a:cxn>
                <a:cxn ang="0">
                  <a:pos x="27" y="56"/>
                </a:cxn>
                <a:cxn ang="0">
                  <a:pos x="42" y="56"/>
                </a:cxn>
                <a:cxn ang="0">
                  <a:pos x="42" y="60"/>
                </a:cxn>
                <a:cxn ang="0">
                  <a:pos x="49" y="60"/>
                </a:cxn>
                <a:cxn ang="0">
                  <a:pos x="49" y="30"/>
                </a:cxn>
                <a:cxn ang="0">
                  <a:pos x="19" y="30"/>
                </a:cxn>
                <a:cxn ang="0">
                  <a:pos x="19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42" y="41"/>
                </a:cxn>
                <a:cxn ang="0">
                  <a:pos x="42" y="49"/>
                </a:cxn>
                <a:cxn ang="0">
                  <a:pos x="27" y="49"/>
                </a:cxn>
                <a:cxn ang="0">
                  <a:pos x="27" y="41"/>
                </a:cxn>
                <a:cxn ang="0">
                  <a:pos x="42" y="41"/>
                </a:cxn>
                <a:cxn ang="0">
                  <a:pos x="42" y="41"/>
                </a:cxn>
              </a:cxnLst>
              <a:rect l="0" t="0" r="r" b="b"/>
              <a:pathLst>
                <a:path w="68" h="79">
                  <a:moveTo>
                    <a:pt x="57" y="64"/>
                  </a:moveTo>
                  <a:lnTo>
                    <a:pt x="57" y="64"/>
                  </a:lnTo>
                  <a:lnTo>
                    <a:pt x="57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64" y="75"/>
                  </a:lnTo>
                  <a:lnTo>
                    <a:pt x="68" y="71"/>
                  </a:lnTo>
                  <a:lnTo>
                    <a:pt x="68" y="68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12" y="79"/>
                  </a:lnTo>
                  <a:lnTo>
                    <a:pt x="12" y="8"/>
                  </a:lnTo>
                  <a:lnTo>
                    <a:pt x="57" y="8"/>
                  </a:lnTo>
                  <a:lnTo>
                    <a:pt x="57" y="64"/>
                  </a:lnTo>
                  <a:lnTo>
                    <a:pt x="57" y="64"/>
                  </a:lnTo>
                  <a:close/>
                  <a:moveTo>
                    <a:pt x="15" y="15"/>
                  </a:moveTo>
                  <a:lnTo>
                    <a:pt x="15" y="26"/>
                  </a:lnTo>
                  <a:lnTo>
                    <a:pt x="53" y="26"/>
                  </a:lnTo>
                  <a:lnTo>
                    <a:pt x="53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27" y="64"/>
                  </a:moveTo>
                  <a:lnTo>
                    <a:pt x="27" y="56"/>
                  </a:lnTo>
                  <a:lnTo>
                    <a:pt x="42" y="56"/>
                  </a:lnTo>
                  <a:lnTo>
                    <a:pt x="42" y="60"/>
                  </a:lnTo>
                  <a:lnTo>
                    <a:pt x="49" y="60"/>
                  </a:lnTo>
                  <a:lnTo>
                    <a:pt x="49" y="30"/>
                  </a:lnTo>
                  <a:lnTo>
                    <a:pt x="19" y="30"/>
                  </a:lnTo>
                  <a:lnTo>
                    <a:pt x="19" y="64"/>
                  </a:lnTo>
                  <a:lnTo>
                    <a:pt x="27" y="64"/>
                  </a:lnTo>
                  <a:lnTo>
                    <a:pt x="27" y="64"/>
                  </a:lnTo>
                  <a:close/>
                  <a:moveTo>
                    <a:pt x="42" y="41"/>
                  </a:moveTo>
                  <a:lnTo>
                    <a:pt x="42" y="49"/>
                  </a:lnTo>
                  <a:lnTo>
                    <a:pt x="27" y="49"/>
                  </a:lnTo>
                  <a:lnTo>
                    <a:pt x="27" y="41"/>
                  </a:lnTo>
                  <a:lnTo>
                    <a:pt x="42" y="41"/>
                  </a:lnTo>
                  <a:lnTo>
                    <a:pt x="42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8" name="Freeform 28"/>
            <p:cNvSpPr>
              <a:spLocks/>
            </p:cNvSpPr>
            <p:nvPr/>
          </p:nvSpPr>
          <p:spPr bwMode="auto">
            <a:xfrm>
              <a:off x="3684" y="498"/>
              <a:ext cx="78" cy="83"/>
            </a:xfrm>
            <a:custGeom>
              <a:avLst/>
              <a:gdLst/>
              <a:ahLst/>
              <a:cxnLst>
                <a:cxn ang="0">
                  <a:pos x="45" y="12"/>
                </a:cxn>
                <a:cxn ang="0">
                  <a:pos x="45" y="1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3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3" y="23"/>
                </a:cxn>
                <a:cxn ang="0">
                  <a:pos x="33" y="34"/>
                </a:cxn>
                <a:cxn ang="0">
                  <a:pos x="11" y="34"/>
                </a:cxn>
                <a:cxn ang="0">
                  <a:pos x="11" y="72"/>
                </a:cxn>
                <a:cxn ang="0">
                  <a:pos x="22" y="72"/>
                </a:cxn>
                <a:cxn ang="0">
                  <a:pos x="22" y="42"/>
                </a:cxn>
                <a:cxn ang="0">
                  <a:pos x="33" y="42"/>
                </a:cxn>
                <a:cxn ang="0">
                  <a:pos x="33" y="83"/>
                </a:cxn>
                <a:cxn ang="0">
                  <a:pos x="45" y="83"/>
                </a:cxn>
                <a:cxn ang="0">
                  <a:pos x="45" y="42"/>
                </a:cxn>
                <a:cxn ang="0">
                  <a:pos x="56" y="4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6" y="64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48" y="75"/>
                </a:cxn>
                <a:cxn ang="0">
                  <a:pos x="48" y="75"/>
                </a:cxn>
                <a:cxn ang="0">
                  <a:pos x="63" y="72"/>
                </a:cxn>
                <a:cxn ang="0">
                  <a:pos x="67" y="72"/>
                </a:cxn>
                <a:cxn ang="0">
                  <a:pos x="67" y="68"/>
                </a:cxn>
                <a:cxn ang="0">
                  <a:pos x="67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8" y="23"/>
                </a:cxn>
                <a:cxn ang="0">
                  <a:pos x="78" y="12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45" y="12"/>
                </a:cxn>
                <a:cxn ang="0">
                  <a:pos x="45" y="12"/>
                </a:cxn>
                <a:cxn ang="0">
                  <a:pos x="45" y="12"/>
                </a:cxn>
              </a:cxnLst>
              <a:rect l="0" t="0" r="r" b="b"/>
              <a:pathLst>
                <a:path w="78" h="83">
                  <a:moveTo>
                    <a:pt x="45" y="12"/>
                  </a:moveTo>
                  <a:lnTo>
                    <a:pt x="45" y="1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3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3" y="23"/>
                  </a:lnTo>
                  <a:lnTo>
                    <a:pt x="33" y="34"/>
                  </a:lnTo>
                  <a:lnTo>
                    <a:pt x="11" y="34"/>
                  </a:lnTo>
                  <a:lnTo>
                    <a:pt x="11" y="72"/>
                  </a:lnTo>
                  <a:lnTo>
                    <a:pt x="22" y="72"/>
                  </a:lnTo>
                  <a:lnTo>
                    <a:pt x="22" y="42"/>
                  </a:lnTo>
                  <a:lnTo>
                    <a:pt x="33" y="42"/>
                  </a:lnTo>
                  <a:lnTo>
                    <a:pt x="33" y="83"/>
                  </a:lnTo>
                  <a:lnTo>
                    <a:pt x="45" y="83"/>
                  </a:lnTo>
                  <a:lnTo>
                    <a:pt x="45" y="42"/>
                  </a:lnTo>
                  <a:lnTo>
                    <a:pt x="56" y="42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63" y="72"/>
                  </a:lnTo>
                  <a:lnTo>
                    <a:pt x="67" y="72"/>
                  </a:lnTo>
                  <a:lnTo>
                    <a:pt x="67" y="68"/>
                  </a:lnTo>
                  <a:lnTo>
                    <a:pt x="67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8" y="23"/>
                  </a:lnTo>
                  <a:lnTo>
                    <a:pt x="7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9" name="Freeform 29"/>
            <p:cNvSpPr>
              <a:spLocks noEditPoints="1"/>
            </p:cNvSpPr>
            <p:nvPr/>
          </p:nvSpPr>
          <p:spPr bwMode="auto">
            <a:xfrm>
              <a:off x="3092" y="839"/>
              <a:ext cx="82" cy="79"/>
            </a:xfrm>
            <a:custGeom>
              <a:avLst/>
              <a:gdLst/>
              <a:ahLst/>
              <a:cxnLst>
                <a:cxn ang="0">
                  <a:pos x="18" y="23"/>
                </a:cxn>
                <a:cxn ang="0">
                  <a:pos x="18" y="34"/>
                </a:cxn>
                <a:cxn ang="0">
                  <a:pos x="15" y="34"/>
                </a:cxn>
                <a:cxn ang="0">
                  <a:pos x="15" y="26"/>
                </a:cxn>
                <a:cxn ang="0">
                  <a:pos x="18" y="26"/>
                </a:cxn>
                <a:cxn ang="0">
                  <a:pos x="7" y="26"/>
                </a:cxn>
                <a:cxn ang="0">
                  <a:pos x="18" y="41"/>
                </a:cxn>
                <a:cxn ang="0">
                  <a:pos x="11" y="45"/>
                </a:cxn>
                <a:cxn ang="0">
                  <a:pos x="4" y="53"/>
                </a:cxn>
                <a:cxn ang="0">
                  <a:pos x="7" y="56"/>
                </a:cxn>
                <a:cxn ang="0">
                  <a:pos x="11" y="60"/>
                </a:cxn>
                <a:cxn ang="0">
                  <a:pos x="11" y="64"/>
                </a:cxn>
                <a:cxn ang="0">
                  <a:pos x="37" y="71"/>
                </a:cxn>
                <a:cxn ang="0">
                  <a:pos x="4" y="79"/>
                </a:cxn>
                <a:cxn ang="0">
                  <a:pos x="82" y="71"/>
                </a:cxn>
                <a:cxn ang="0">
                  <a:pos x="48" y="64"/>
                </a:cxn>
                <a:cxn ang="0">
                  <a:pos x="75" y="56"/>
                </a:cxn>
                <a:cxn ang="0">
                  <a:pos x="48" y="53"/>
                </a:cxn>
                <a:cxn ang="0">
                  <a:pos x="56" y="41"/>
                </a:cxn>
                <a:cxn ang="0">
                  <a:pos x="67" y="45"/>
                </a:cxn>
                <a:cxn ang="0">
                  <a:pos x="63" y="45"/>
                </a:cxn>
                <a:cxn ang="0">
                  <a:pos x="60" y="45"/>
                </a:cxn>
                <a:cxn ang="0">
                  <a:pos x="63" y="53"/>
                </a:cxn>
                <a:cxn ang="0">
                  <a:pos x="78" y="53"/>
                </a:cxn>
                <a:cxn ang="0">
                  <a:pos x="78" y="4"/>
                </a:cxn>
                <a:cxn ang="0">
                  <a:pos x="48" y="26"/>
                </a:cxn>
                <a:cxn ang="0">
                  <a:pos x="45" y="41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37" y="53"/>
                </a:cxn>
                <a:cxn ang="0">
                  <a:pos x="15" y="56"/>
                </a:cxn>
                <a:cxn ang="0">
                  <a:pos x="22" y="53"/>
                </a:cxn>
                <a:cxn ang="0">
                  <a:pos x="33" y="41"/>
                </a:cxn>
                <a:cxn ang="0">
                  <a:pos x="41" y="45"/>
                </a:cxn>
                <a:cxn ang="0">
                  <a:pos x="41" y="30"/>
                </a:cxn>
                <a:cxn ang="0">
                  <a:pos x="45" y="26"/>
                </a:cxn>
                <a:cxn ang="0">
                  <a:pos x="45" y="26"/>
                </a:cxn>
                <a:cxn ang="0">
                  <a:pos x="33" y="26"/>
                </a:cxn>
                <a:cxn ang="0">
                  <a:pos x="30" y="34"/>
                </a:cxn>
                <a:cxn ang="0">
                  <a:pos x="30" y="23"/>
                </a:cxn>
                <a:cxn ang="0">
                  <a:pos x="45" y="12"/>
                </a:cxn>
                <a:cxn ang="0">
                  <a:pos x="37" y="12"/>
                </a:cxn>
                <a:cxn ang="0">
                  <a:pos x="41" y="8"/>
                </a:cxn>
                <a:cxn ang="0">
                  <a:pos x="45" y="8"/>
                </a:cxn>
                <a:cxn ang="0">
                  <a:pos x="33" y="0"/>
                </a:cxn>
                <a:cxn ang="0">
                  <a:pos x="18" y="12"/>
                </a:cxn>
                <a:cxn ang="0">
                  <a:pos x="26" y="12"/>
                </a:cxn>
                <a:cxn ang="0">
                  <a:pos x="18" y="0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5" y="12"/>
                </a:cxn>
                <a:cxn ang="0">
                  <a:pos x="0" y="23"/>
                </a:cxn>
                <a:cxn ang="0">
                  <a:pos x="67" y="15"/>
                </a:cxn>
                <a:cxn ang="0">
                  <a:pos x="56" y="19"/>
                </a:cxn>
                <a:cxn ang="0">
                  <a:pos x="67" y="15"/>
                </a:cxn>
                <a:cxn ang="0">
                  <a:pos x="56" y="26"/>
                </a:cxn>
                <a:cxn ang="0">
                  <a:pos x="67" y="34"/>
                </a:cxn>
                <a:cxn ang="0">
                  <a:pos x="56" y="34"/>
                </a:cxn>
                <a:cxn ang="0">
                  <a:pos x="56" y="26"/>
                </a:cxn>
              </a:cxnLst>
              <a:rect l="0" t="0" r="r" b="b"/>
              <a:pathLst>
                <a:path w="82" h="79">
                  <a:moveTo>
                    <a:pt x="0" y="23"/>
                  </a:moveTo>
                  <a:lnTo>
                    <a:pt x="18" y="23"/>
                  </a:lnTo>
                  <a:lnTo>
                    <a:pt x="18" y="23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7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1" y="45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4"/>
                  </a:lnTo>
                  <a:lnTo>
                    <a:pt x="37" y="64"/>
                  </a:lnTo>
                  <a:lnTo>
                    <a:pt x="37" y="71"/>
                  </a:lnTo>
                  <a:lnTo>
                    <a:pt x="4" y="71"/>
                  </a:lnTo>
                  <a:lnTo>
                    <a:pt x="4" y="79"/>
                  </a:lnTo>
                  <a:lnTo>
                    <a:pt x="82" y="79"/>
                  </a:lnTo>
                  <a:lnTo>
                    <a:pt x="82" y="71"/>
                  </a:lnTo>
                  <a:lnTo>
                    <a:pt x="48" y="71"/>
                  </a:lnTo>
                  <a:lnTo>
                    <a:pt x="48" y="64"/>
                  </a:lnTo>
                  <a:lnTo>
                    <a:pt x="75" y="64"/>
                  </a:lnTo>
                  <a:lnTo>
                    <a:pt x="75" y="56"/>
                  </a:lnTo>
                  <a:lnTo>
                    <a:pt x="48" y="56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6" y="41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75" y="53"/>
                  </a:lnTo>
                  <a:lnTo>
                    <a:pt x="78" y="53"/>
                  </a:lnTo>
                  <a:lnTo>
                    <a:pt x="78" y="49"/>
                  </a:lnTo>
                  <a:lnTo>
                    <a:pt x="78" y="4"/>
                  </a:lnTo>
                  <a:lnTo>
                    <a:pt x="48" y="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5" y="41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5" y="53"/>
                  </a:lnTo>
                  <a:lnTo>
                    <a:pt x="37" y="53"/>
                  </a:lnTo>
                  <a:lnTo>
                    <a:pt x="37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22" y="53"/>
                  </a:lnTo>
                  <a:lnTo>
                    <a:pt x="30" y="41"/>
                  </a:lnTo>
                  <a:lnTo>
                    <a:pt x="33" y="41"/>
                  </a:lnTo>
                  <a:lnTo>
                    <a:pt x="33" y="45"/>
                  </a:lnTo>
                  <a:lnTo>
                    <a:pt x="41" y="45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37" y="26"/>
                  </a:lnTo>
                  <a:lnTo>
                    <a:pt x="33" y="26"/>
                  </a:lnTo>
                  <a:lnTo>
                    <a:pt x="33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23"/>
                  </a:lnTo>
                  <a:lnTo>
                    <a:pt x="45" y="23"/>
                  </a:lnTo>
                  <a:lnTo>
                    <a:pt x="45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6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5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67" y="15"/>
                  </a:moveTo>
                  <a:lnTo>
                    <a:pt x="67" y="19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67" y="15"/>
                  </a:lnTo>
                  <a:lnTo>
                    <a:pt x="67" y="15"/>
                  </a:lnTo>
                  <a:close/>
                  <a:moveTo>
                    <a:pt x="56" y="26"/>
                  </a:moveTo>
                  <a:lnTo>
                    <a:pt x="67" y="26"/>
                  </a:lnTo>
                  <a:lnTo>
                    <a:pt x="67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0" name="Freeform 30"/>
            <p:cNvSpPr>
              <a:spLocks noEditPoints="1"/>
            </p:cNvSpPr>
            <p:nvPr/>
          </p:nvSpPr>
          <p:spPr bwMode="auto">
            <a:xfrm>
              <a:off x="3182" y="839"/>
              <a:ext cx="78" cy="83"/>
            </a:xfrm>
            <a:custGeom>
              <a:avLst/>
              <a:gdLst/>
              <a:ahLst/>
              <a:cxnLst>
                <a:cxn ang="0">
                  <a:pos x="60" y="23"/>
                </a:cxn>
                <a:cxn ang="0">
                  <a:pos x="52" y="1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1" y="8"/>
                </a:cxn>
                <a:cxn ang="0">
                  <a:pos x="41" y="41"/>
                </a:cxn>
                <a:cxn ang="0">
                  <a:pos x="37" y="23"/>
                </a:cxn>
                <a:cxn ang="0">
                  <a:pos x="30" y="8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26" y="4"/>
                </a:cxn>
                <a:cxn ang="0">
                  <a:pos x="18" y="4"/>
                </a:cxn>
                <a:cxn ang="0">
                  <a:pos x="18" y="45"/>
                </a:cxn>
                <a:cxn ang="0">
                  <a:pos x="15" y="64"/>
                </a:cxn>
                <a:cxn ang="0">
                  <a:pos x="0" y="75"/>
                </a:cxn>
                <a:cxn ang="0">
                  <a:pos x="11" y="79"/>
                </a:cxn>
                <a:cxn ang="0">
                  <a:pos x="22" y="71"/>
                </a:cxn>
                <a:cxn ang="0">
                  <a:pos x="26" y="64"/>
                </a:cxn>
                <a:cxn ang="0">
                  <a:pos x="30" y="26"/>
                </a:cxn>
                <a:cxn ang="0">
                  <a:pos x="33" y="49"/>
                </a:cxn>
                <a:cxn ang="0">
                  <a:pos x="37" y="49"/>
                </a:cxn>
                <a:cxn ang="0">
                  <a:pos x="41" y="49"/>
                </a:cxn>
                <a:cxn ang="0">
                  <a:pos x="52" y="79"/>
                </a:cxn>
                <a:cxn ang="0">
                  <a:pos x="52" y="26"/>
                </a:cxn>
                <a:cxn ang="0">
                  <a:pos x="56" y="53"/>
                </a:cxn>
                <a:cxn ang="0">
                  <a:pos x="63" y="83"/>
                </a:cxn>
                <a:cxn ang="0">
                  <a:pos x="75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75" y="0"/>
                </a:cxn>
                <a:cxn ang="0">
                  <a:pos x="63" y="0"/>
                </a:cxn>
                <a:cxn ang="0">
                  <a:pos x="63" y="41"/>
                </a:cxn>
                <a:cxn ang="0">
                  <a:pos x="60" y="23"/>
                </a:cxn>
                <a:cxn ang="0">
                  <a:pos x="15" y="38"/>
                </a:cxn>
                <a:cxn ang="0">
                  <a:pos x="15" y="23"/>
                </a:cxn>
                <a:cxn ang="0">
                  <a:pos x="7" y="23"/>
                </a:cxn>
                <a:cxn ang="0">
                  <a:pos x="7" y="26"/>
                </a:cxn>
                <a:cxn ang="0">
                  <a:pos x="3" y="49"/>
                </a:cxn>
                <a:cxn ang="0">
                  <a:pos x="11" y="53"/>
                </a:cxn>
                <a:cxn ang="0">
                  <a:pos x="15" y="38"/>
                </a:cxn>
                <a:cxn ang="0">
                  <a:pos x="15" y="38"/>
                </a:cxn>
              </a:cxnLst>
              <a:rect l="0" t="0" r="r" b="b"/>
              <a:pathLst>
                <a:path w="78" h="83">
                  <a:moveTo>
                    <a:pt x="60" y="23"/>
                  </a:moveTo>
                  <a:lnTo>
                    <a:pt x="60" y="23"/>
                  </a:lnTo>
                  <a:lnTo>
                    <a:pt x="52" y="23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1" y="8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0" y="2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8" y="4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56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7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0" y="45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1" y="49"/>
                  </a:lnTo>
                  <a:lnTo>
                    <a:pt x="41" y="79"/>
                  </a:lnTo>
                  <a:lnTo>
                    <a:pt x="52" y="7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63" y="49"/>
                  </a:lnTo>
                  <a:lnTo>
                    <a:pt x="63" y="83"/>
                  </a:lnTo>
                  <a:lnTo>
                    <a:pt x="75" y="83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3" y="0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close/>
                  <a:moveTo>
                    <a:pt x="15" y="38"/>
                  </a:moveTo>
                  <a:lnTo>
                    <a:pt x="15" y="38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1" name="Freeform 31"/>
            <p:cNvSpPr>
              <a:spLocks/>
            </p:cNvSpPr>
            <p:nvPr/>
          </p:nvSpPr>
          <p:spPr bwMode="auto">
            <a:xfrm>
              <a:off x="3275" y="839"/>
              <a:ext cx="79" cy="83"/>
            </a:xfrm>
            <a:custGeom>
              <a:avLst/>
              <a:gdLst/>
              <a:ahLst/>
              <a:cxnLst>
                <a:cxn ang="0">
                  <a:pos x="45" y="12"/>
                </a:cxn>
                <a:cxn ang="0">
                  <a:pos x="45" y="1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8" y="34"/>
                </a:cxn>
                <a:cxn ang="0">
                  <a:pos x="8" y="75"/>
                </a:cxn>
                <a:cxn ang="0">
                  <a:pos x="23" y="75"/>
                </a:cxn>
                <a:cxn ang="0">
                  <a:pos x="23" y="41"/>
                </a:cxn>
                <a:cxn ang="0">
                  <a:pos x="34" y="41"/>
                </a:cxn>
                <a:cxn ang="0">
                  <a:pos x="34" y="83"/>
                </a:cxn>
                <a:cxn ang="0">
                  <a:pos x="45" y="83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3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49" y="75"/>
                </a:cxn>
                <a:cxn ang="0">
                  <a:pos x="49" y="75"/>
                </a:cxn>
                <a:cxn ang="0">
                  <a:pos x="64" y="71"/>
                </a:cxn>
                <a:cxn ang="0">
                  <a:pos x="68" y="71"/>
                </a:cxn>
                <a:cxn ang="0">
                  <a:pos x="68" y="68"/>
                </a:cxn>
                <a:cxn ang="0">
                  <a:pos x="68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45" y="12"/>
                </a:cxn>
                <a:cxn ang="0">
                  <a:pos x="45" y="12"/>
                </a:cxn>
                <a:cxn ang="0">
                  <a:pos x="45" y="12"/>
                </a:cxn>
              </a:cxnLst>
              <a:rect l="0" t="0" r="r" b="b"/>
              <a:pathLst>
                <a:path w="79" h="83">
                  <a:moveTo>
                    <a:pt x="45" y="12"/>
                  </a:moveTo>
                  <a:lnTo>
                    <a:pt x="45" y="1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8" y="34"/>
                  </a:lnTo>
                  <a:lnTo>
                    <a:pt x="8" y="75"/>
                  </a:lnTo>
                  <a:lnTo>
                    <a:pt x="23" y="75"/>
                  </a:lnTo>
                  <a:lnTo>
                    <a:pt x="23" y="41"/>
                  </a:lnTo>
                  <a:lnTo>
                    <a:pt x="34" y="41"/>
                  </a:lnTo>
                  <a:lnTo>
                    <a:pt x="34" y="83"/>
                  </a:lnTo>
                  <a:lnTo>
                    <a:pt x="45" y="83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3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64" y="71"/>
                  </a:lnTo>
                  <a:lnTo>
                    <a:pt x="68" y="71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2" name="Freeform 32"/>
            <p:cNvSpPr>
              <a:spLocks noEditPoints="1"/>
            </p:cNvSpPr>
            <p:nvPr/>
          </p:nvSpPr>
          <p:spPr bwMode="auto">
            <a:xfrm>
              <a:off x="2983" y="1495"/>
              <a:ext cx="83" cy="82"/>
            </a:xfrm>
            <a:custGeom>
              <a:avLst/>
              <a:gdLst/>
              <a:ahLst/>
              <a:cxnLst>
                <a:cxn ang="0">
                  <a:pos x="8" y="45"/>
                </a:cxn>
                <a:cxn ang="0">
                  <a:pos x="15" y="22"/>
                </a:cxn>
                <a:cxn ang="0">
                  <a:pos x="8" y="19"/>
                </a:cxn>
                <a:cxn ang="0">
                  <a:pos x="4" y="19"/>
                </a:cxn>
                <a:cxn ang="0">
                  <a:pos x="0" y="45"/>
                </a:cxn>
                <a:cxn ang="0">
                  <a:pos x="8" y="45"/>
                </a:cxn>
                <a:cxn ang="0">
                  <a:pos x="30" y="37"/>
                </a:cxn>
                <a:cxn ang="0">
                  <a:pos x="34" y="37"/>
                </a:cxn>
                <a:cxn ang="0">
                  <a:pos x="38" y="34"/>
                </a:cxn>
                <a:cxn ang="0">
                  <a:pos x="38" y="41"/>
                </a:cxn>
                <a:cxn ang="0">
                  <a:pos x="30" y="67"/>
                </a:cxn>
                <a:cxn ang="0">
                  <a:pos x="26" y="75"/>
                </a:cxn>
                <a:cxn ang="0">
                  <a:pos x="34" y="82"/>
                </a:cxn>
                <a:cxn ang="0">
                  <a:pos x="49" y="45"/>
                </a:cxn>
                <a:cxn ang="0">
                  <a:pos x="60" y="37"/>
                </a:cxn>
                <a:cxn ang="0">
                  <a:pos x="71" y="82"/>
                </a:cxn>
                <a:cxn ang="0">
                  <a:pos x="83" y="37"/>
                </a:cxn>
                <a:cxn ang="0">
                  <a:pos x="49" y="26"/>
                </a:cxn>
                <a:cxn ang="0">
                  <a:pos x="49" y="15"/>
                </a:cxn>
                <a:cxn ang="0">
                  <a:pos x="79" y="15"/>
                </a:cxn>
                <a:cxn ang="0">
                  <a:pos x="83" y="11"/>
                </a:cxn>
                <a:cxn ang="0">
                  <a:pos x="75" y="4"/>
                </a:cxn>
                <a:cxn ang="0">
                  <a:pos x="71" y="0"/>
                </a:cxn>
                <a:cxn ang="0">
                  <a:pos x="56" y="4"/>
                </a:cxn>
                <a:cxn ang="0">
                  <a:pos x="38" y="30"/>
                </a:cxn>
                <a:cxn ang="0">
                  <a:pos x="34" y="15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7"/>
                </a:cxn>
                <a:cxn ang="0">
                  <a:pos x="26" y="4"/>
                </a:cxn>
                <a:cxn ang="0">
                  <a:pos x="23" y="4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15" y="0"/>
                </a:cxn>
                <a:cxn ang="0">
                  <a:pos x="23" y="82"/>
                </a:cxn>
                <a:cxn ang="0">
                  <a:pos x="23" y="26"/>
                </a:cxn>
                <a:cxn ang="0">
                  <a:pos x="30" y="37"/>
                </a:cxn>
              </a:cxnLst>
              <a:rect l="0" t="0" r="r" b="b"/>
              <a:pathLst>
                <a:path w="83" h="82">
                  <a:moveTo>
                    <a:pt x="8" y="45"/>
                  </a:moveTo>
                  <a:lnTo>
                    <a:pt x="8" y="45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close/>
                  <a:moveTo>
                    <a:pt x="30" y="37"/>
                  </a:moveTo>
                  <a:lnTo>
                    <a:pt x="30" y="37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8" y="34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4" y="60"/>
                  </a:lnTo>
                  <a:lnTo>
                    <a:pt x="30" y="67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45" y="64"/>
                  </a:lnTo>
                  <a:lnTo>
                    <a:pt x="49" y="45"/>
                  </a:lnTo>
                  <a:lnTo>
                    <a:pt x="49" y="37"/>
                  </a:lnTo>
                  <a:lnTo>
                    <a:pt x="60" y="37"/>
                  </a:lnTo>
                  <a:lnTo>
                    <a:pt x="60" y="82"/>
                  </a:lnTo>
                  <a:lnTo>
                    <a:pt x="71" y="82"/>
                  </a:lnTo>
                  <a:lnTo>
                    <a:pt x="71" y="37"/>
                  </a:lnTo>
                  <a:lnTo>
                    <a:pt x="83" y="37"/>
                  </a:lnTo>
                  <a:lnTo>
                    <a:pt x="83" y="26"/>
                  </a:lnTo>
                  <a:lnTo>
                    <a:pt x="49" y="26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56" y="4"/>
                  </a:lnTo>
                  <a:lnTo>
                    <a:pt x="38" y="7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3" name="Freeform 33"/>
            <p:cNvSpPr>
              <a:spLocks noEditPoints="1"/>
            </p:cNvSpPr>
            <p:nvPr/>
          </p:nvSpPr>
          <p:spPr bwMode="auto">
            <a:xfrm>
              <a:off x="3073" y="1499"/>
              <a:ext cx="75" cy="78"/>
            </a:xfrm>
            <a:custGeom>
              <a:avLst/>
              <a:gdLst/>
              <a:ahLst/>
              <a:cxnLst>
                <a:cxn ang="0">
                  <a:pos x="60" y="18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  <a:cxn ang="0">
                  <a:pos x="49" y="3"/>
                </a:cxn>
                <a:cxn ang="0">
                  <a:pos x="41" y="3"/>
                </a:cxn>
                <a:cxn ang="0">
                  <a:pos x="41" y="37"/>
                </a:cxn>
                <a:cxn ang="0">
                  <a:pos x="37" y="18"/>
                </a:cxn>
                <a:cxn ang="0">
                  <a:pos x="26" y="7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19" y="41"/>
                </a:cxn>
                <a:cxn ang="0">
                  <a:pos x="11" y="60"/>
                </a:cxn>
                <a:cxn ang="0">
                  <a:pos x="0" y="71"/>
                </a:cxn>
                <a:cxn ang="0">
                  <a:pos x="11" y="78"/>
                </a:cxn>
                <a:cxn ang="0">
                  <a:pos x="19" y="67"/>
                </a:cxn>
                <a:cxn ang="0">
                  <a:pos x="26" y="60"/>
                </a:cxn>
                <a:cxn ang="0">
                  <a:pos x="26" y="26"/>
                </a:cxn>
                <a:cxn ang="0">
                  <a:pos x="30" y="48"/>
                </a:cxn>
                <a:cxn ang="0">
                  <a:pos x="37" y="45"/>
                </a:cxn>
                <a:cxn ang="0">
                  <a:pos x="41" y="45"/>
                </a:cxn>
                <a:cxn ang="0">
                  <a:pos x="52" y="75"/>
                </a:cxn>
                <a:cxn ang="0">
                  <a:pos x="52" y="22"/>
                </a:cxn>
                <a:cxn ang="0">
                  <a:pos x="56" y="48"/>
                </a:cxn>
                <a:cxn ang="0">
                  <a:pos x="64" y="78"/>
                </a:cxn>
                <a:cxn ang="0">
                  <a:pos x="75" y="3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64" y="0"/>
                </a:cxn>
                <a:cxn ang="0">
                  <a:pos x="64" y="37"/>
                </a:cxn>
                <a:cxn ang="0">
                  <a:pos x="60" y="18"/>
                </a:cxn>
                <a:cxn ang="0">
                  <a:pos x="11" y="37"/>
                </a:cxn>
                <a:cxn ang="0">
                  <a:pos x="15" y="18"/>
                </a:cxn>
                <a:cxn ang="0">
                  <a:pos x="8" y="18"/>
                </a:cxn>
                <a:cxn ang="0">
                  <a:pos x="8" y="22"/>
                </a:cxn>
                <a:cxn ang="0">
                  <a:pos x="0" y="45"/>
                </a:cxn>
                <a:cxn ang="0">
                  <a:pos x="11" y="48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5" h="78">
                  <a:moveTo>
                    <a:pt x="60" y="18"/>
                  </a:moveTo>
                  <a:lnTo>
                    <a:pt x="60" y="18"/>
                  </a:lnTo>
                  <a:lnTo>
                    <a:pt x="52" y="18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1" y="3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26" y="18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5" y="52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9" y="67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41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1" y="45"/>
                  </a:lnTo>
                  <a:lnTo>
                    <a:pt x="41" y="75"/>
                  </a:lnTo>
                  <a:lnTo>
                    <a:pt x="52" y="75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4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4" name="Freeform 34"/>
            <p:cNvSpPr>
              <a:spLocks/>
            </p:cNvSpPr>
            <p:nvPr/>
          </p:nvSpPr>
          <p:spPr bwMode="auto">
            <a:xfrm>
              <a:off x="3163" y="1495"/>
              <a:ext cx="82" cy="82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7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4" y="26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5"/>
                </a:cxn>
                <a:cxn ang="0">
                  <a:pos x="22" y="75"/>
                </a:cxn>
                <a:cxn ang="0">
                  <a:pos x="22" y="45"/>
                </a:cxn>
                <a:cxn ang="0">
                  <a:pos x="34" y="45"/>
                </a:cxn>
                <a:cxn ang="0">
                  <a:pos x="34" y="82"/>
                </a:cxn>
                <a:cxn ang="0">
                  <a:pos x="49" y="82"/>
                </a:cxn>
                <a:cxn ang="0">
                  <a:pos x="49" y="45"/>
                </a:cxn>
                <a:cxn ang="0">
                  <a:pos x="60" y="45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6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2" y="75"/>
                </a:cxn>
                <a:cxn ang="0">
                  <a:pos x="52" y="75"/>
                </a:cxn>
                <a:cxn ang="0">
                  <a:pos x="67" y="75"/>
                </a:cxn>
                <a:cxn ang="0">
                  <a:pos x="71" y="71"/>
                </a:cxn>
                <a:cxn ang="0">
                  <a:pos x="71" y="67"/>
                </a:cxn>
                <a:cxn ang="0">
                  <a:pos x="71" y="34"/>
                </a:cxn>
                <a:cxn ang="0">
                  <a:pos x="49" y="34"/>
                </a:cxn>
                <a:cxn ang="0">
                  <a:pos x="49" y="26"/>
                </a:cxn>
                <a:cxn ang="0">
                  <a:pos x="82" y="26"/>
                </a:cxn>
                <a:cxn ang="0">
                  <a:pos x="82" y="15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82" h="82">
                  <a:moveTo>
                    <a:pt x="49" y="11"/>
                  </a:moveTo>
                  <a:lnTo>
                    <a:pt x="49" y="11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7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5"/>
                  </a:lnTo>
                  <a:lnTo>
                    <a:pt x="22" y="75"/>
                  </a:lnTo>
                  <a:lnTo>
                    <a:pt x="22" y="45"/>
                  </a:lnTo>
                  <a:lnTo>
                    <a:pt x="34" y="45"/>
                  </a:lnTo>
                  <a:lnTo>
                    <a:pt x="34" y="82"/>
                  </a:lnTo>
                  <a:lnTo>
                    <a:pt x="49" y="82"/>
                  </a:lnTo>
                  <a:lnTo>
                    <a:pt x="49" y="45"/>
                  </a:lnTo>
                  <a:lnTo>
                    <a:pt x="60" y="45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6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67" y="75"/>
                  </a:lnTo>
                  <a:lnTo>
                    <a:pt x="71" y="71"/>
                  </a:lnTo>
                  <a:lnTo>
                    <a:pt x="71" y="67"/>
                  </a:lnTo>
                  <a:lnTo>
                    <a:pt x="71" y="34"/>
                  </a:lnTo>
                  <a:lnTo>
                    <a:pt x="49" y="34"/>
                  </a:lnTo>
                  <a:lnTo>
                    <a:pt x="49" y="26"/>
                  </a:lnTo>
                  <a:lnTo>
                    <a:pt x="82" y="26"/>
                  </a:lnTo>
                  <a:lnTo>
                    <a:pt x="82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5" name="Freeform 35"/>
            <p:cNvSpPr>
              <a:spLocks noEditPoints="1"/>
            </p:cNvSpPr>
            <p:nvPr/>
          </p:nvSpPr>
          <p:spPr bwMode="auto">
            <a:xfrm>
              <a:off x="3616" y="1866"/>
              <a:ext cx="71" cy="75"/>
            </a:xfrm>
            <a:custGeom>
              <a:avLst/>
              <a:gdLst/>
              <a:ahLst/>
              <a:cxnLst>
                <a:cxn ang="0">
                  <a:pos x="11" y="75"/>
                </a:cxn>
                <a:cxn ang="0">
                  <a:pos x="11" y="49"/>
                </a:cxn>
                <a:cxn ang="0">
                  <a:pos x="11" y="49"/>
                </a:cxn>
                <a:cxn ang="0">
                  <a:pos x="15" y="60"/>
                </a:cxn>
                <a:cxn ang="0">
                  <a:pos x="15" y="60"/>
                </a:cxn>
                <a:cxn ang="0">
                  <a:pos x="23" y="60"/>
                </a:cxn>
                <a:cxn ang="0">
                  <a:pos x="26" y="56"/>
                </a:cxn>
                <a:cxn ang="0">
                  <a:pos x="30" y="52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30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26" y="19"/>
                </a:cxn>
                <a:cxn ang="0">
                  <a:pos x="26" y="19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0" y="75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45" y="75"/>
                </a:cxn>
                <a:cxn ang="0">
                  <a:pos x="45" y="67"/>
                </a:cxn>
                <a:cxn ang="0">
                  <a:pos x="60" y="67"/>
                </a:cxn>
                <a:cxn ang="0">
                  <a:pos x="60" y="75"/>
                </a:cxn>
                <a:cxn ang="0">
                  <a:pos x="71" y="75"/>
                </a:cxn>
                <a:cxn ang="0">
                  <a:pos x="71" y="0"/>
                </a:cxn>
                <a:cxn ang="0">
                  <a:pos x="34" y="0"/>
                </a:cxn>
                <a:cxn ang="0">
                  <a:pos x="34" y="75"/>
                </a:cxn>
                <a:cxn ang="0">
                  <a:pos x="45" y="75"/>
                </a:cxn>
                <a:cxn ang="0">
                  <a:pos x="45" y="7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9" y="49"/>
                </a:cxn>
                <a:cxn ang="0">
                  <a:pos x="11" y="49"/>
                </a:cxn>
                <a:cxn ang="0">
                  <a:pos x="11" y="11"/>
                </a:cxn>
                <a:cxn ang="0">
                  <a:pos x="19" y="11"/>
                </a:cxn>
                <a:cxn ang="0">
                  <a:pos x="19" y="11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45" y="30"/>
                </a:cxn>
                <a:cxn ang="0">
                  <a:pos x="45" y="11"/>
                </a:cxn>
                <a:cxn ang="0">
                  <a:pos x="60" y="11"/>
                </a:cxn>
                <a:cxn ang="0">
                  <a:pos x="60" y="30"/>
                </a:cxn>
                <a:cxn ang="0">
                  <a:pos x="45" y="30"/>
                </a:cxn>
                <a:cxn ang="0">
                  <a:pos x="45" y="30"/>
                </a:cxn>
                <a:cxn ang="0">
                  <a:pos x="60" y="37"/>
                </a:cxn>
                <a:cxn ang="0">
                  <a:pos x="60" y="56"/>
                </a:cxn>
                <a:cxn ang="0">
                  <a:pos x="45" y="56"/>
                </a:cxn>
                <a:cxn ang="0">
                  <a:pos x="45" y="37"/>
                </a:cxn>
                <a:cxn ang="0">
                  <a:pos x="60" y="37"/>
                </a:cxn>
                <a:cxn ang="0">
                  <a:pos x="60" y="37"/>
                </a:cxn>
              </a:cxnLst>
              <a:rect l="0" t="0" r="r" b="b"/>
              <a:pathLst>
                <a:path w="71" h="75">
                  <a:moveTo>
                    <a:pt x="11" y="75"/>
                  </a:moveTo>
                  <a:lnTo>
                    <a:pt x="11" y="49"/>
                  </a:lnTo>
                  <a:lnTo>
                    <a:pt x="11" y="49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23" y="60"/>
                  </a:lnTo>
                  <a:lnTo>
                    <a:pt x="26" y="56"/>
                  </a:lnTo>
                  <a:lnTo>
                    <a:pt x="30" y="52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45" y="75"/>
                  </a:moveTo>
                  <a:lnTo>
                    <a:pt x="45" y="67"/>
                  </a:lnTo>
                  <a:lnTo>
                    <a:pt x="60" y="67"/>
                  </a:lnTo>
                  <a:lnTo>
                    <a:pt x="60" y="75"/>
                  </a:lnTo>
                  <a:lnTo>
                    <a:pt x="71" y="75"/>
                  </a:lnTo>
                  <a:lnTo>
                    <a:pt x="71" y="0"/>
                  </a:lnTo>
                  <a:lnTo>
                    <a:pt x="34" y="0"/>
                  </a:lnTo>
                  <a:lnTo>
                    <a:pt x="34" y="75"/>
                  </a:lnTo>
                  <a:lnTo>
                    <a:pt x="45" y="75"/>
                  </a:lnTo>
                  <a:lnTo>
                    <a:pt x="45" y="75"/>
                  </a:lnTo>
                  <a:close/>
                  <a:moveTo>
                    <a:pt x="15" y="30"/>
                  </a:moveTo>
                  <a:lnTo>
                    <a:pt x="15" y="30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9"/>
                  </a:lnTo>
                  <a:lnTo>
                    <a:pt x="11" y="49"/>
                  </a:lnTo>
                  <a:lnTo>
                    <a:pt x="11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close/>
                  <a:moveTo>
                    <a:pt x="45" y="30"/>
                  </a:moveTo>
                  <a:lnTo>
                    <a:pt x="45" y="11"/>
                  </a:lnTo>
                  <a:lnTo>
                    <a:pt x="60" y="11"/>
                  </a:lnTo>
                  <a:lnTo>
                    <a:pt x="60" y="30"/>
                  </a:lnTo>
                  <a:lnTo>
                    <a:pt x="45" y="30"/>
                  </a:lnTo>
                  <a:lnTo>
                    <a:pt x="45" y="30"/>
                  </a:lnTo>
                  <a:close/>
                  <a:moveTo>
                    <a:pt x="60" y="37"/>
                  </a:moveTo>
                  <a:lnTo>
                    <a:pt x="60" y="56"/>
                  </a:lnTo>
                  <a:lnTo>
                    <a:pt x="45" y="56"/>
                  </a:lnTo>
                  <a:lnTo>
                    <a:pt x="45" y="37"/>
                  </a:lnTo>
                  <a:lnTo>
                    <a:pt x="60" y="37"/>
                  </a:lnTo>
                  <a:lnTo>
                    <a:pt x="6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6" name="Freeform 36"/>
            <p:cNvSpPr>
              <a:spLocks noEditPoints="1"/>
            </p:cNvSpPr>
            <p:nvPr/>
          </p:nvSpPr>
          <p:spPr bwMode="auto">
            <a:xfrm>
              <a:off x="3702" y="1862"/>
              <a:ext cx="83" cy="83"/>
            </a:xfrm>
            <a:custGeom>
              <a:avLst/>
              <a:gdLst/>
              <a:ahLst/>
              <a:cxnLst>
                <a:cxn ang="0">
                  <a:pos x="34" y="68"/>
                </a:cxn>
                <a:cxn ang="0">
                  <a:pos x="34" y="71"/>
                </a:cxn>
                <a:cxn ang="0">
                  <a:pos x="27" y="71"/>
                </a:cxn>
                <a:cxn ang="0">
                  <a:pos x="34" y="83"/>
                </a:cxn>
                <a:cxn ang="0">
                  <a:pos x="45" y="79"/>
                </a:cxn>
                <a:cxn ang="0">
                  <a:pos x="45" y="60"/>
                </a:cxn>
                <a:cxn ang="0">
                  <a:pos x="57" y="71"/>
                </a:cxn>
                <a:cxn ang="0">
                  <a:pos x="75" y="79"/>
                </a:cxn>
                <a:cxn ang="0">
                  <a:pos x="83" y="68"/>
                </a:cxn>
                <a:cxn ang="0">
                  <a:pos x="64" y="60"/>
                </a:cxn>
                <a:cxn ang="0">
                  <a:pos x="75" y="53"/>
                </a:cxn>
                <a:cxn ang="0">
                  <a:pos x="79" y="53"/>
                </a:cxn>
                <a:cxn ang="0">
                  <a:pos x="72" y="45"/>
                </a:cxn>
                <a:cxn ang="0">
                  <a:pos x="68" y="8"/>
                </a:cxn>
                <a:cxn ang="0">
                  <a:pos x="45" y="8"/>
                </a:cxn>
                <a:cxn ang="0">
                  <a:pos x="45" y="4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34" y="0"/>
                </a:cxn>
                <a:cxn ang="0">
                  <a:pos x="30" y="8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34" y="41"/>
                </a:cxn>
                <a:cxn ang="0">
                  <a:pos x="57" y="15"/>
                </a:cxn>
                <a:cxn ang="0">
                  <a:pos x="23" y="19"/>
                </a:cxn>
                <a:cxn ang="0">
                  <a:pos x="23" y="15"/>
                </a:cxn>
                <a:cxn ang="0">
                  <a:pos x="23" y="30"/>
                </a:cxn>
                <a:cxn ang="0">
                  <a:pos x="57" y="34"/>
                </a:cxn>
                <a:cxn ang="0">
                  <a:pos x="23" y="34"/>
                </a:cxn>
                <a:cxn ang="0">
                  <a:pos x="53" y="53"/>
                </a:cxn>
                <a:cxn ang="0">
                  <a:pos x="68" y="41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0" y="71"/>
                </a:cxn>
                <a:cxn ang="0">
                  <a:pos x="8" y="79"/>
                </a:cxn>
                <a:cxn ang="0">
                  <a:pos x="30" y="56"/>
                </a:cxn>
                <a:cxn ang="0">
                  <a:pos x="0" y="49"/>
                </a:cxn>
                <a:cxn ang="0">
                  <a:pos x="19" y="56"/>
                </a:cxn>
                <a:cxn ang="0">
                  <a:pos x="12" y="64"/>
                </a:cxn>
                <a:cxn ang="0">
                  <a:pos x="0" y="71"/>
                </a:cxn>
              </a:cxnLst>
              <a:rect l="0" t="0" r="r" b="b"/>
              <a:pathLst>
                <a:path w="83" h="83">
                  <a:moveTo>
                    <a:pt x="34" y="41"/>
                  </a:moveTo>
                  <a:lnTo>
                    <a:pt x="34" y="68"/>
                  </a:lnTo>
                  <a:lnTo>
                    <a:pt x="34" y="68"/>
                  </a:lnTo>
                  <a:lnTo>
                    <a:pt x="34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30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45" y="79"/>
                  </a:lnTo>
                  <a:lnTo>
                    <a:pt x="45" y="75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57" y="7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72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9" y="53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68" y="41"/>
                  </a:lnTo>
                  <a:lnTo>
                    <a:pt x="68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2" y="8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34" y="41"/>
                  </a:lnTo>
                  <a:lnTo>
                    <a:pt x="34" y="41"/>
                  </a:lnTo>
                  <a:close/>
                  <a:moveTo>
                    <a:pt x="23" y="15"/>
                  </a:moveTo>
                  <a:lnTo>
                    <a:pt x="57" y="15"/>
                  </a:lnTo>
                  <a:lnTo>
                    <a:pt x="57" y="19"/>
                  </a:lnTo>
                  <a:lnTo>
                    <a:pt x="23" y="19"/>
                  </a:lnTo>
                  <a:lnTo>
                    <a:pt x="23" y="15"/>
                  </a:lnTo>
                  <a:lnTo>
                    <a:pt x="23" y="15"/>
                  </a:lnTo>
                  <a:close/>
                  <a:moveTo>
                    <a:pt x="23" y="34"/>
                  </a:moveTo>
                  <a:lnTo>
                    <a:pt x="23" y="30"/>
                  </a:lnTo>
                  <a:lnTo>
                    <a:pt x="57" y="30"/>
                  </a:lnTo>
                  <a:lnTo>
                    <a:pt x="57" y="34"/>
                  </a:lnTo>
                  <a:lnTo>
                    <a:pt x="23" y="34"/>
                  </a:lnTo>
                  <a:lnTo>
                    <a:pt x="23" y="34"/>
                  </a:lnTo>
                  <a:close/>
                  <a:moveTo>
                    <a:pt x="53" y="53"/>
                  </a:moveTo>
                  <a:lnTo>
                    <a:pt x="53" y="53"/>
                  </a:lnTo>
                  <a:lnTo>
                    <a:pt x="49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close/>
                  <a:moveTo>
                    <a:pt x="0" y="71"/>
                  </a:moveTo>
                  <a:lnTo>
                    <a:pt x="0" y="71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27" y="68"/>
                  </a:lnTo>
                  <a:lnTo>
                    <a:pt x="30" y="56"/>
                  </a:lnTo>
                  <a:lnTo>
                    <a:pt x="34" y="49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2" y="6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7" name="Freeform 37"/>
            <p:cNvSpPr>
              <a:spLocks/>
            </p:cNvSpPr>
            <p:nvPr/>
          </p:nvSpPr>
          <p:spPr bwMode="auto">
            <a:xfrm>
              <a:off x="3792" y="1862"/>
              <a:ext cx="79" cy="83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1"/>
                </a:cxn>
                <a:cxn ang="0">
                  <a:pos x="23" y="71"/>
                </a:cxn>
                <a:cxn ang="0">
                  <a:pos x="23" y="41"/>
                </a:cxn>
                <a:cxn ang="0">
                  <a:pos x="34" y="41"/>
                </a:cxn>
                <a:cxn ang="0">
                  <a:pos x="34" y="83"/>
                </a:cxn>
                <a:cxn ang="0">
                  <a:pos x="45" y="83"/>
                </a:cxn>
                <a:cxn ang="0">
                  <a:pos x="45" y="41"/>
                </a:cxn>
                <a:cxn ang="0">
                  <a:pos x="60" y="41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6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68" y="71"/>
                </a:cxn>
                <a:cxn ang="0">
                  <a:pos x="71" y="71"/>
                </a:cxn>
                <a:cxn ang="0">
                  <a:pos x="71" y="68"/>
                </a:cxn>
                <a:cxn ang="0">
                  <a:pos x="71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5"/>
                </a:cxn>
                <a:cxn ang="0">
                  <a:pos x="41" y="11"/>
                </a:cxn>
                <a:cxn ang="0">
                  <a:pos x="41" y="11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79" h="83">
                  <a:moveTo>
                    <a:pt x="49" y="11"/>
                  </a:moveTo>
                  <a:lnTo>
                    <a:pt x="49" y="1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1"/>
                  </a:lnTo>
                  <a:lnTo>
                    <a:pt x="23" y="71"/>
                  </a:lnTo>
                  <a:lnTo>
                    <a:pt x="23" y="41"/>
                  </a:lnTo>
                  <a:lnTo>
                    <a:pt x="34" y="41"/>
                  </a:lnTo>
                  <a:lnTo>
                    <a:pt x="34" y="83"/>
                  </a:lnTo>
                  <a:lnTo>
                    <a:pt x="45" y="83"/>
                  </a:lnTo>
                  <a:lnTo>
                    <a:pt x="45" y="41"/>
                  </a:lnTo>
                  <a:lnTo>
                    <a:pt x="60" y="41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6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68" y="71"/>
                  </a:lnTo>
                  <a:lnTo>
                    <a:pt x="71" y="71"/>
                  </a:lnTo>
                  <a:lnTo>
                    <a:pt x="71" y="68"/>
                  </a:lnTo>
                  <a:lnTo>
                    <a:pt x="71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8" name="Freeform 38"/>
            <p:cNvSpPr>
              <a:spLocks/>
            </p:cNvSpPr>
            <p:nvPr/>
          </p:nvSpPr>
          <p:spPr bwMode="auto">
            <a:xfrm>
              <a:off x="2882" y="1948"/>
              <a:ext cx="82" cy="79"/>
            </a:xfrm>
            <a:custGeom>
              <a:avLst/>
              <a:gdLst/>
              <a:ahLst/>
              <a:cxnLst>
                <a:cxn ang="0">
                  <a:pos x="34" y="30"/>
                </a:cxn>
                <a:cxn ang="0">
                  <a:pos x="34" y="30"/>
                </a:cxn>
                <a:cxn ang="0">
                  <a:pos x="26" y="45"/>
                </a:cxn>
                <a:cxn ang="0">
                  <a:pos x="22" y="57"/>
                </a:cxn>
                <a:cxn ang="0">
                  <a:pos x="11" y="64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7" y="79"/>
                </a:cxn>
                <a:cxn ang="0">
                  <a:pos x="7" y="79"/>
                </a:cxn>
                <a:cxn ang="0">
                  <a:pos x="30" y="64"/>
                </a:cxn>
                <a:cxn ang="0">
                  <a:pos x="30" y="64"/>
                </a:cxn>
                <a:cxn ang="0">
                  <a:pos x="37" y="79"/>
                </a:cxn>
                <a:cxn ang="0">
                  <a:pos x="49" y="71"/>
                </a:cxn>
                <a:cxn ang="0">
                  <a:pos x="49" y="71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7" y="57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41" y="45"/>
                </a:cxn>
                <a:cxn ang="0">
                  <a:pos x="41" y="45"/>
                </a:cxn>
                <a:cxn ang="0">
                  <a:pos x="52" y="64"/>
                </a:cxn>
                <a:cxn ang="0">
                  <a:pos x="71" y="79"/>
                </a:cxn>
                <a:cxn ang="0">
                  <a:pos x="71" y="79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67" y="60"/>
                </a:cxn>
                <a:cxn ang="0">
                  <a:pos x="60" y="53"/>
                </a:cxn>
                <a:cxn ang="0">
                  <a:pos x="52" y="45"/>
                </a:cxn>
                <a:cxn ang="0">
                  <a:pos x="49" y="30"/>
                </a:cxn>
                <a:cxn ang="0">
                  <a:pos x="75" y="30"/>
                </a:cxn>
                <a:cxn ang="0">
                  <a:pos x="75" y="23"/>
                </a:cxn>
                <a:cxn ang="0">
                  <a:pos x="45" y="23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4" y="0"/>
                </a:cxn>
                <a:cxn ang="0">
                  <a:pos x="34" y="23"/>
                </a:cxn>
                <a:cxn ang="0">
                  <a:pos x="4" y="23"/>
                </a:cxn>
                <a:cxn ang="0">
                  <a:pos x="4" y="30"/>
                </a:cxn>
                <a:cxn ang="0">
                  <a:pos x="34" y="30"/>
                </a:cxn>
                <a:cxn ang="0">
                  <a:pos x="34" y="30"/>
                </a:cxn>
              </a:cxnLst>
              <a:rect l="0" t="0" r="r" b="b"/>
              <a:pathLst>
                <a:path w="82" h="79">
                  <a:moveTo>
                    <a:pt x="34" y="30"/>
                  </a:moveTo>
                  <a:lnTo>
                    <a:pt x="34" y="30"/>
                  </a:lnTo>
                  <a:lnTo>
                    <a:pt x="26" y="45"/>
                  </a:lnTo>
                  <a:lnTo>
                    <a:pt x="22" y="57"/>
                  </a:lnTo>
                  <a:lnTo>
                    <a:pt x="11" y="6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7" y="79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7" y="57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52" y="64"/>
                  </a:lnTo>
                  <a:lnTo>
                    <a:pt x="71" y="79"/>
                  </a:lnTo>
                  <a:lnTo>
                    <a:pt x="71" y="79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67" y="60"/>
                  </a:lnTo>
                  <a:lnTo>
                    <a:pt x="60" y="53"/>
                  </a:lnTo>
                  <a:lnTo>
                    <a:pt x="52" y="45"/>
                  </a:lnTo>
                  <a:lnTo>
                    <a:pt x="49" y="30"/>
                  </a:lnTo>
                  <a:lnTo>
                    <a:pt x="75" y="30"/>
                  </a:lnTo>
                  <a:lnTo>
                    <a:pt x="75" y="23"/>
                  </a:lnTo>
                  <a:lnTo>
                    <a:pt x="45" y="23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4" y="0"/>
                  </a:lnTo>
                  <a:lnTo>
                    <a:pt x="34" y="23"/>
                  </a:lnTo>
                  <a:lnTo>
                    <a:pt x="4" y="23"/>
                  </a:lnTo>
                  <a:lnTo>
                    <a:pt x="4" y="30"/>
                  </a:lnTo>
                  <a:lnTo>
                    <a:pt x="34" y="30"/>
                  </a:lnTo>
                  <a:lnTo>
                    <a:pt x="3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9" name="Freeform 39"/>
            <p:cNvSpPr>
              <a:spLocks noEditPoints="1"/>
            </p:cNvSpPr>
            <p:nvPr/>
          </p:nvSpPr>
          <p:spPr bwMode="auto">
            <a:xfrm>
              <a:off x="2968" y="1948"/>
              <a:ext cx="83" cy="79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11" y="79"/>
                </a:cxn>
                <a:cxn ang="0">
                  <a:pos x="23" y="34"/>
                </a:cxn>
                <a:cxn ang="0">
                  <a:pos x="41" y="12"/>
                </a:cxn>
                <a:cxn ang="0">
                  <a:pos x="30" y="19"/>
                </a:cxn>
                <a:cxn ang="0">
                  <a:pos x="45" y="53"/>
                </a:cxn>
                <a:cxn ang="0">
                  <a:pos x="45" y="68"/>
                </a:cxn>
                <a:cxn ang="0">
                  <a:pos x="38" y="71"/>
                </a:cxn>
                <a:cxn ang="0">
                  <a:pos x="41" y="79"/>
                </a:cxn>
                <a:cxn ang="0">
                  <a:pos x="53" y="79"/>
                </a:cxn>
                <a:cxn ang="0">
                  <a:pos x="56" y="71"/>
                </a:cxn>
                <a:cxn ang="0">
                  <a:pos x="75" y="53"/>
                </a:cxn>
                <a:cxn ang="0">
                  <a:pos x="53" y="19"/>
                </a:cxn>
                <a:cxn ang="0">
                  <a:pos x="83" y="12"/>
                </a:cxn>
                <a:cxn ang="0">
                  <a:pos x="11" y="0"/>
                </a:cxn>
                <a:cxn ang="0">
                  <a:pos x="11" y="34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64" y="30"/>
                </a:cxn>
                <a:cxn ang="0">
                  <a:pos x="41" y="27"/>
                </a:cxn>
                <a:cxn ang="0">
                  <a:pos x="64" y="27"/>
                </a:cxn>
                <a:cxn ang="0">
                  <a:pos x="41" y="38"/>
                </a:cxn>
                <a:cxn ang="0">
                  <a:pos x="64" y="45"/>
                </a:cxn>
                <a:cxn ang="0">
                  <a:pos x="41" y="45"/>
                </a:cxn>
                <a:cxn ang="0">
                  <a:pos x="83" y="68"/>
                </a:cxn>
                <a:cxn ang="0">
                  <a:pos x="68" y="53"/>
                </a:cxn>
                <a:cxn ang="0">
                  <a:pos x="60" y="60"/>
                </a:cxn>
                <a:cxn ang="0">
                  <a:pos x="60" y="64"/>
                </a:cxn>
                <a:cxn ang="0">
                  <a:pos x="75" y="75"/>
                </a:cxn>
                <a:cxn ang="0">
                  <a:pos x="83" y="68"/>
                </a:cxn>
                <a:cxn ang="0">
                  <a:pos x="26" y="79"/>
                </a:cxn>
                <a:cxn ang="0">
                  <a:pos x="38" y="68"/>
                </a:cxn>
                <a:cxn ang="0">
                  <a:pos x="41" y="60"/>
                </a:cxn>
                <a:cxn ang="0">
                  <a:pos x="34" y="57"/>
                </a:cxn>
                <a:cxn ang="0">
                  <a:pos x="30" y="57"/>
                </a:cxn>
                <a:cxn ang="0">
                  <a:pos x="30" y="57"/>
                </a:cxn>
                <a:cxn ang="0">
                  <a:pos x="19" y="71"/>
                </a:cxn>
                <a:cxn ang="0">
                  <a:pos x="26" y="79"/>
                </a:cxn>
                <a:cxn ang="0">
                  <a:pos x="26" y="79"/>
                </a:cxn>
              </a:cxnLst>
              <a:rect l="0" t="0" r="r" b="b"/>
              <a:pathLst>
                <a:path w="83" h="79">
                  <a:moveTo>
                    <a:pt x="0" y="71"/>
                  </a:moveTo>
                  <a:lnTo>
                    <a:pt x="0" y="7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9" y="57"/>
                  </a:lnTo>
                  <a:lnTo>
                    <a:pt x="23" y="34"/>
                  </a:lnTo>
                  <a:lnTo>
                    <a:pt x="23" y="12"/>
                  </a:lnTo>
                  <a:lnTo>
                    <a:pt x="41" y="12"/>
                  </a:lnTo>
                  <a:lnTo>
                    <a:pt x="41" y="19"/>
                  </a:lnTo>
                  <a:lnTo>
                    <a:pt x="30" y="19"/>
                  </a:lnTo>
                  <a:lnTo>
                    <a:pt x="30" y="53"/>
                  </a:lnTo>
                  <a:lnTo>
                    <a:pt x="45" y="53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53" y="79"/>
                  </a:lnTo>
                  <a:lnTo>
                    <a:pt x="56" y="75"/>
                  </a:lnTo>
                  <a:lnTo>
                    <a:pt x="56" y="71"/>
                  </a:lnTo>
                  <a:lnTo>
                    <a:pt x="56" y="53"/>
                  </a:lnTo>
                  <a:lnTo>
                    <a:pt x="75" y="53"/>
                  </a:lnTo>
                  <a:lnTo>
                    <a:pt x="75" y="19"/>
                  </a:lnTo>
                  <a:lnTo>
                    <a:pt x="53" y="19"/>
                  </a:lnTo>
                  <a:lnTo>
                    <a:pt x="56" y="12"/>
                  </a:lnTo>
                  <a:lnTo>
                    <a:pt x="83" y="12"/>
                  </a:lnTo>
                  <a:lnTo>
                    <a:pt x="83" y="0"/>
                  </a:lnTo>
                  <a:lnTo>
                    <a:pt x="11" y="0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8" y="5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close/>
                  <a:moveTo>
                    <a:pt x="64" y="27"/>
                  </a:moveTo>
                  <a:lnTo>
                    <a:pt x="64" y="30"/>
                  </a:lnTo>
                  <a:lnTo>
                    <a:pt x="41" y="30"/>
                  </a:lnTo>
                  <a:lnTo>
                    <a:pt x="41" y="27"/>
                  </a:lnTo>
                  <a:lnTo>
                    <a:pt x="64" y="27"/>
                  </a:lnTo>
                  <a:lnTo>
                    <a:pt x="64" y="27"/>
                  </a:lnTo>
                  <a:close/>
                  <a:moveTo>
                    <a:pt x="41" y="45"/>
                  </a:moveTo>
                  <a:lnTo>
                    <a:pt x="41" y="38"/>
                  </a:lnTo>
                  <a:lnTo>
                    <a:pt x="64" y="38"/>
                  </a:lnTo>
                  <a:lnTo>
                    <a:pt x="64" y="45"/>
                  </a:lnTo>
                  <a:lnTo>
                    <a:pt x="41" y="45"/>
                  </a:lnTo>
                  <a:lnTo>
                    <a:pt x="41" y="45"/>
                  </a:lnTo>
                  <a:close/>
                  <a:moveTo>
                    <a:pt x="83" y="68"/>
                  </a:moveTo>
                  <a:lnTo>
                    <a:pt x="83" y="68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83" y="68"/>
                  </a:lnTo>
                  <a:close/>
                  <a:moveTo>
                    <a:pt x="26" y="79"/>
                  </a:moveTo>
                  <a:lnTo>
                    <a:pt x="26" y="7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062" y="1948"/>
              <a:ext cx="78" cy="79"/>
            </a:xfrm>
            <a:custGeom>
              <a:avLst/>
              <a:gdLst/>
              <a:ahLst/>
              <a:cxnLst>
                <a:cxn ang="0">
                  <a:pos x="48" y="12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0"/>
                </a:cxn>
                <a:cxn ang="0">
                  <a:pos x="11" y="30"/>
                </a:cxn>
                <a:cxn ang="0">
                  <a:pos x="11" y="71"/>
                </a:cxn>
                <a:cxn ang="0">
                  <a:pos x="22" y="71"/>
                </a:cxn>
                <a:cxn ang="0">
                  <a:pos x="22" y="42"/>
                </a:cxn>
                <a:cxn ang="0">
                  <a:pos x="34" y="42"/>
                </a:cxn>
                <a:cxn ang="0">
                  <a:pos x="34" y="79"/>
                </a:cxn>
                <a:cxn ang="0">
                  <a:pos x="45" y="79"/>
                </a:cxn>
                <a:cxn ang="0">
                  <a:pos x="45" y="42"/>
                </a:cxn>
                <a:cxn ang="0">
                  <a:pos x="56" y="4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63" y="71"/>
                </a:cxn>
                <a:cxn ang="0">
                  <a:pos x="67" y="68"/>
                </a:cxn>
                <a:cxn ang="0">
                  <a:pos x="71" y="64"/>
                </a:cxn>
                <a:cxn ang="0">
                  <a:pos x="71" y="30"/>
                </a:cxn>
                <a:cxn ang="0">
                  <a:pos x="45" y="30"/>
                </a:cxn>
                <a:cxn ang="0">
                  <a:pos x="45" y="23"/>
                </a:cxn>
                <a:cxn ang="0">
                  <a:pos x="78" y="23"/>
                </a:cxn>
                <a:cxn ang="0">
                  <a:pos x="78" y="12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48" y="12"/>
                </a:cxn>
              </a:cxnLst>
              <a:rect l="0" t="0" r="r" b="b"/>
              <a:pathLst>
                <a:path w="78" h="79">
                  <a:moveTo>
                    <a:pt x="48" y="12"/>
                  </a:moveTo>
                  <a:lnTo>
                    <a:pt x="48" y="1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0"/>
                  </a:lnTo>
                  <a:lnTo>
                    <a:pt x="11" y="30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2"/>
                  </a:lnTo>
                  <a:lnTo>
                    <a:pt x="34" y="42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2"/>
                  </a:lnTo>
                  <a:lnTo>
                    <a:pt x="56" y="42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63" y="71"/>
                  </a:lnTo>
                  <a:lnTo>
                    <a:pt x="67" y="68"/>
                  </a:lnTo>
                  <a:lnTo>
                    <a:pt x="71" y="64"/>
                  </a:lnTo>
                  <a:lnTo>
                    <a:pt x="71" y="30"/>
                  </a:lnTo>
                  <a:lnTo>
                    <a:pt x="45" y="30"/>
                  </a:lnTo>
                  <a:lnTo>
                    <a:pt x="45" y="23"/>
                  </a:lnTo>
                  <a:lnTo>
                    <a:pt x="78" y="23"/>
                  </a:lnTo>
                  <a:lnTo>
                    <a:pt x="7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1" name="Freeform 41"/>
            <p:cNvSpPr>
              <a:spLocks noEditPoints="1"/>
            </p:cNvSpPr>
            <p:nvPr/>
          </p:nvSpPr>
          <p:spPr bwMode="auto">
            <a:xfrm>
              <a:off x="2444" y="2061"/>
              <a:ext cx="63" cy="75"/>
            </a:xfrm>
            <a:custGeom>
              <a:avLst/>
              <a:gdLst/>
              <a:ahLst/>
              <a:cxnLst>
                <a:cxn ang="0">
                  <a:pos x="60" y="30"/>
                </a:cxn>
                <a:cxn ang="0">
                  <a:pos x="60" y="0"/>
                </a:cxn>
                <a:cxn ang="0">
                  <a:pos x="3" y="0"/>
                </a:cxn>
                <a:cxn ang="0">
                  <a:pos x="3" y="30"/>
                </a:cxn>
                <a:cxn ang="0">
                  <a:pos x="60" y="30"/>
                </a:cxn>
                <a:cxn ang="0">
                  <a:pos x="60" y="30"/>
                </a:cxn>
                <a:cxn ang="0">
                  <a:pos x="48" y="7"/>
                </a:cxn>
                <a:cxn ang="0">
                  <a:pos x="48" y="18"/>
                </a:cxn>
                <a:cxn ang="0">
                  <a:pos x="18" y="18"/>
                </a:cxn>
                <a:cxn ang="0">
                  <a:pos x="18" y="7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11" y="75"/>
                </a:cxn>
                <a:cxn ang="0">
                  <a:pos x="11" y="67"/>
                </a:cxn>
                <a:cxn ang="0">
                  <a:pos x="52" y="67"/>
                </a:cxn>
                <a:cxn ang="0">
                  <a:pos x="52" y="75"/>
                </a:cxn>
                <a:cxn ang="0">
                  <a:pos x="63" y="75"/>
                </a:cxn>
                <a:cxn ang="0">
                  <a:pos x="63" y="37"/>
                </a:cxn>
                <a:cxn ang="0">
                  <a:pos x="0" y="37"/>
                </a:cxn>
                <a:cxn ang="0">
                  <a:pos x="0" y="75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1" y="60"/>
                </a:cxn>
                <a:cxn ang="0">
                  <a:pos x="11" y="45"/>
                </a:cxn>
                <a:cxn ang="0">
                  <a:pos x="52" y="45"/>
                </a:cxn>
                <a:cxn ang="0">
                  <a:pos x="52" y="60"/>
                </a:cxn>
                <a:cxn ang="0">
                  <a:pos x="11" y="60"/>
                </a:cxn>
                <a:cxn ang="0">
                  <a:pos x="11" y="60"/>
                </a:cxn>
              </a:cxnLst>
              <a:rect l="0" t="0" r="r" b="b"/>
              <a:pathLst>
                <a:path w="63" h="75">
                  <a:moveTo>
                    <a:pt x="60" y="30"/>
                  </a:moveTo>
                  <a:lnTo>
                    <a:pt x="60" y="0"/>
                  </a:lnTo>
                  <a:lnTo>
                    <a:pt x="3" y="0"/>
                  </a:lnTo>
                  <a:lnTo>
                    <a:pt x="3" y="30"/>
                  </a:lnTo>
                  <a:lnTo>
                    <a:pt x="60" y="30"/>
                  </a:lnTo>
                  <a:lnTo>
                    <a:pt x="60" y="30"/>
                  </a:lnTo>
                  <a:close/>
                  <a:moveTo>
                    <a:pt x="48" y="7"/>
                  </a:moveTo>
                  <a:lnTo>
                    <a:pt x="48" y="18"/>
                  </a:lnTo>
                  <a:lnTo>
                    <a:pt x="18" y="18"/>
                  </a:lnTo>
                  <a:lnTo>
                    <a:pt x="18" y="7"/>
                  </a:lnTo>
                  <a:lnTo>
                    <a:pt x="48" y="7"/>
                  </a:lnTo>
                  <a:lnTo>
                    <a:pt x="48" y="7"/>
                  </a:lnTo>
                  <a:close/>
                  <a:moveTo>
                    <a:pt x="11" y="75"/>
                  </a:moveTo>
                  <a:lnTo>
                    <a:pt x="11" y="67"/>
                  </a:lnTo>
                  <a:lnTo>
                    <a:pt x="52" y="67"/>
                  </a:lnTo>
                  <a:lnTo>
                    <a:pt x="52" y="75"/>
                  </a:lnTo>
                  <a:lnTo>
                    <a:pt x="63" y="75"/>
                  </a:lnTo>
                  <a:lnTo>
                    <a:pt x="63" y="37"/>
                  </a:lnTo>
                  <a:lnTo>
                    <a:pt x="0" y="37"/>
                  </a:lnTo>
                  <a:lnTo>
                    <a:pt x="0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11" y="60"/>
                  </a:moveTo>
                  <a:lnTo>
                    <a:pt x="11" y="45"/>
                  </a:lnTo>
                  <a:lnTo>
                    <a:pt x="52" y="45"/>
                  </a:lnTo>
                  <a:lnTo>
                    <a:pt x="52" y="60"/>
                  </a:lnTo>
                  <a:lnTo>
                    <a:pt x="11" y="60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2" name="Freeform 42"/>
            <p:cNvSpPr>
              <a:spLocks noEditPoints="1"/>
            </p:cNvSpPr>
            <p:nvPr/>
          </p:nvSpPr>
          <p:spPr bwMode="auto">
            <a:xfrm>
              <a:off x="2526" y="2053"/>
              <a:ext cx="79" cy="83"/>
            </a:xfrm>
            <a:custGeom>
              <a:avLst/>
              <a:gdLst/>
              <a:ahLst/>
              <a:cxnLst>
                <a:cxn ang="0">
                  <a:pos x="11" y="11"/>
                </a:cxn>
                <a:cxn ang="0">
                  <a:pos x="19" y="19"/>
                </a:cxn>
                <a:cxn ang="0">
                  <a:pos x="19" y="19"/>
                </a:cxn>
                <a:cxn ang="0">
                  <a:pos x="23" y="15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8" y="11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23" y="41"/>
                </a:cxn>
                <a:cxn ang="0">
                  <a:pos x="34" y="49"/>
                </a:cxn>
                <a:cxn ang="0">
                  <a:pos x="15" y="45"/>
                </a:cxn>
                <a:cxn ang="0">
                  <a:pos x="26" y="38"/>
                </a:cxn>
                <a:cxn ang="0">
                  <a:pos x="23" y="26"/>
                </a:cxn>
                <a:cxn ang="0">
                  <a:pos x="0" y="41"/>
                </a:cxn>
                <a:cxn ang="0">
                  <a:pos x="0" y="45"/>
                </a:cxn>
                <a:cxn ang="0">
                  <a:pos x="4" y="49"/>
                </a:cxn>
                <a:cxn ang="0">
                  <a:pos x="23" y="60"/>
                </a:cxn>
                <a:cxn ang="0">
                  <a:pos x="11" y="68"/>
                </a:cxn>
                <a:cxn ang="0">
                  <a:pos x="0" y="75"/>
                </a:cxn>
                <a:cxn ang="0">
                  <a:pos x="4" y="83"/>
                </a:cxn>
                <a:cxn ang="0">
                  <a:pos x="34" y="64"/>
                </a:cxn>
                <a:cxn ang="0">
                  <a:pos x="45" y="83"/>
                </a:cxn>
                <a:cxn ang="0">
                  <a:pos x="45" y="64"/>
                </a:cxn>
                <a:cxn ang="0">
                  <a:pos x="75" y="83"/>
                </a:cxn>
                <a:cxn ang="0">
                  <a:pos x="79" y="71"/>
                </a:cxn>
                <a:cxn ang="0">
                  <a:pos x="64" y="68"/>
                </a:cxn>
                <a:cxn ang="0">
                  <a:pos x="75" y="60"/>
                </a:cxn>
                <a:cxn ang="0">
                  <a:pos x="45" y="49"/>
                </a:cxn>
                <a:cxn ang="0">
                  <a:pos x="45" y="49"/>
                </a:cxn>
                <a:cxn ang="0">
                  <a:pos x="45" y="45"/>
                </a:cxn>
                <a:cxn ang="0">
                  <a:pos x="45" y="45"/>
                </a:cxn>
                <a:cxn ang="0">
                  <a:pos x="38" y="45"/>
                </a:cxn>
                <a:cxn ang="0">
                  <a:pos x="53" y="15"/>
                </a:cxn>
                <a:cxn ang="0">
                  <a:pos x="56" y="15"/>
                </a:cxn>
                <a:cxn ang="0">
                  <a:pos x="53" y="34"/>
                </a:cxn>
                <a:cxn ang="0">
                  <a:pos x="49" y="38"/>
                </a:cxn>
                <a:cxn ang="0">
                  <a:pos x="53" y="49"/>
                </a:cxn>
                <a:cxn ang="0">
                  <a:pos x="64" y="45"/>
                </a:cxn>
                <a:cxn ang="0">
                  <a:pos x="68" y="30"/>
                </a:cxn>
                <a:cxn ang="0">
                  <a:pos x="71" y="38"/>
                </a:cxn>
                <a:cxn ang="0">
                  <a:pos x="79" y="34"/>
                </a:cxn>
                <a:cxn ang="0">
                  <a:pos x="71" y="15"/>
                </a:cxn>
                <a:cxn ang="0">
                  <a:pos x="68" y="19"/>
                </a:cxn>
                <a:cxn ang="0">
                  <a:pos x="30" y="4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30" y="38"/>
                </a:cxn>
                <a:cxn ang="0">
                  <a:pos x="23" y="41"/>
                </a:cxn>
                <a:cxn ang="0">
                  <a:pos x="0" y="26"/>
                </a:cxn>
                <a:cxn ang="0">
                  <a:pos x="11" y="30"/>
                </a:cxn>
                <a:cxn ang="0">
                  <a:pos x="19" y="23"/>
                </a:cxn>
                <a:cxn ang="0">
                  <a:pos x="0" y="23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6" y="30"/>
                </a:cxn>
                <a:cxn ang="0">
                  <a:pos x="34" y="34"/>
                </a:cxn>
                <a:cxn ang="0">
                  <a:pos x="26" y="19"/>
                </a:cxn>
                <a:cxn ang="0">
                  <a:pos x="26" y="30"/>
                </a:cxn>
                <a:cxn ang="0">
                  <a:pos x="26" y="30"/>
                </a:cxn>
              </a:cxnLst>
              <a:rect l="0" t="0" r="r" b="b"/>
              <a:pathLst>
                <a:path w="79" h="83">
                  <a:moveTo>
                    <a:pt x="11" y="11"/>
                  </a:moveTo>
                  <a:lnTo>
                    <a:pt x="11" y="1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6" y="11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23" y="41"/>
                  </a:moveTo>
                  <a:lnTo>
                    <a:pt x="23" y="41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8" y="49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26" y="38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8" y="49"/>
                  </a:lnTo>
                  <a:lnTo>
                    <a:pt x="4" y="49"/>
                  </a:lnTo>
                  <a:lnTo>
                    <a:pt x="4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11" y="6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19" y="75"/>
                  </a:lnTo>
                  <a:lnTo>
                    <a:pt x="34" y="64"/>
                  </a:lnTo>
                  <a:lnTo>
                    <a:pt x="34" y="83"/>
                  </a:lnTo>
                  <a:lnTo>
                    <a:pt x="45" y="83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56" y="75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64" y="68"/>
                  </a:lnTo>
                  <a:lnTo>
                    <a:pt x="53" y="60"/>
                  </a:lnTo>
                  <a:lnTo>
                    <a:pt x="75" y="60"/>
                  </a:lnTo>
                  <a:lnTo>
                    <a:pt x="7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49" y="30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60" y="4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1" y="15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4"/>
                  </a:lnTo>
                  <a:lnTo>
                    <a:pt x="30" y="4"/>
                  </a:lnTo>
                  <a:lnTo>
                    <a:pt x="30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8" y="34"/>
                  </a:lnTo>
                  <a:lnTo>
                    <a:pt x="30" y="38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close/>
                  <a:moveTo>
                    <a:pt x="0" y="26"/>
                  </a:moveTo>
                  <a:lnTo>
                    <a:pt x="0" y="26"/>
                  </a:lnTo>
                  <a:lnTo>
                    <a:pt x="11" y="30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  <a:moveTo>
                    <a:pt x="26" y="30"/>
                  </a:moveTo>
                  <a:lnTo>
                    <a:pt x="26" y="30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8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16" y="2057"/>
              <a:ext cx="82" cy="79"/>
            </a:xfrm>
            <a:custGeom>
              <a:avLst/>
              <a:gdLst/>
              <a:ahLst/>
              <a:cxnLst>
                <a:cxn ang="0">
                  <a:pos x="41" y="15"/>
                </a:cxn>
                <a:cxn ang="0">
                  <a:pos x="41" y="11"/>
                </a:cxn>
                <a:cxn ang="0">
                  <a:pos x="41" y="11"/>
                </a:cxn>
                <a:cxn ang="0">
                  <a:pos x="30" y="7"/>
                </a:cxn>
                <a:cxn ang="0">
                  <a:pos x="30" y="30"/>
                </a:cxn>
                <a:cxn ang="0">
                  <a:pos x="19" y="19"/>
                </a:cxn>
                <a:cxn ang="0">
                  <a:pos x="19" y="7"/>
                </a:cxn>
                <a:cxn ang="0">
                  <a:pos x="19" y="4"/>
                </a:cxn>
                <a:cxn ang="0">
                  <a:pos x="22" y="0"/>
                </a:cxn>
                <a:cxn ang="0">
                  <a:pos x="8" y="0"/>
                </a:cxn>
                <a:cxn ang="0">
                  <a:pos x="0" y="19"/>
                </a:cxn>
                <a:cxn ang="0">
                  <a:pos x="8" y="30"/>
                </a:cxn>
                <a:cxn ang="0">
                  <a:pos x="8" y="52"/>
                </a:cxn>
                <a:cxn ang="0">
                  <a:pos x="0" y="56"/>
                </a:cxn>
                <a:cxn ang="0">
                  <a:pos x="0" y="71"/>
                </a:cxn>
                <a:cxn ang="0">
                  <a:pos x="4" y="67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0" y="49"/>
                </a:cxn>
                <a:cxn ang="0">
                  <a:pos x="19" y="30"/>
                </a:cxn>
                <a:cxn ang="0">
                  <a:pos x="26" y="41"/>
                </a:cxn>
                <a:cxn ang="0">
                  <a:pos x="30" y="67"/>
                </a:cxn>
                <a:cxn ang="0">
                  <a:pos x="30" y="71"/>
                </a:cxn>
                <a:cxn ang="0">
                  <a:pos x="41" y="79"/>
                </a:cxn>
                <a:cxn ang="0">
                  <a:pos x="60" y="79"/>
                </a:cxn>
                <a:cxn ang="0">
                  <a:pos x="71" y="79"/>
                </a:cxn>
                <a:cxn ang="0">
                  <a:pos x="79" y="75"/>
                </a:cxn>
                <a:cxn ang="0">
                  <a:pos x="82" y="64"/>
                </a:cxn>
                <a:cxn ang="0">
                  <a:pos x="71" y="60"/>
                </a:cxn>
                <a:cxn ang="0">
                  <a:pos x="67" y="67"/>
                </a:cxn>
                <a:cxn ang="0">
                  <a:pos x="52" y="67"/>
                </a:cxn>
                <a:cxn ang="0">
                  <a:pos x="45" y="67"/>
                </a:cxn>
                <a:cxn ang="0">
                  <a:pos x="41" y="34"/>
                </a:cxn>
                <a:cxn ang="0">
                  <a:pos x="49" y="64"/>
                </a:cxn>
                <a:cxn ang="0">
                  <a:pos x="56" y="30"/>
                </a:cxn>
                <a:cxn ang="0">
                  <a:pos x="64" y="45"/>
                </a:cxn>
                <a:cxn ang="0">
                  <a:pos x="64" y="49"/>
                </a:cxn>
                <a:cxn ang="0">
                  <a:pos x="60" y="49"/>
                </a:cxn>
                <a:cxn ang="0">
                  <a:pos x="64" y="60"/>
                </a:cxn>
                <a:cxn ang="0">
                  <a:pos x="75" y="52"/>
                </a:cxn>
                <a:cxn ang="0">
                  <a:pos x="75" y="15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9" y="22"/>
                </a:cxn>
                <a:cxn ang="0">
                  <a:pos x="41" y="26"/>
                </a:cxn>
                <a:cxn ang="0">
                  <a:pos x="41" y="15"/>
                </a:cxn>
              </a:cxnLst>
              <a:rect l="0" t="0" r="r" b="b"/>
              <a:pathLst>
                <a:path w="82" h="79">
                  <a:moveTo>
                    <a:pt x="41" y="15"/>
                  </a:moveTo>
                  <a:lnTo>
                    <a:pt x="41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4" y="7"/>
                  </a:lnTo>
                  <a:lnTo>
                    <a:pt x="30" y="7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30" y="19"/>
                  </a:lnTo>
                  <a:lnTo>
                    <a:pt x="19" y="1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30"/>
                  </a:lnTo>
                  <a:lnTo>
                    <a:pt x="8" y="3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49"/>
                  </a:lnTo>
                  <a:lnTo>
                    <a:pt x="19" y="52"/>
                  </a:lnTo>
                  <a:lnTo>
                    <a:pt x="19" y="30"/>
                  </a:lnTo>
                  <a:lnTo>
                    <a:pt x="22" y="30"/>
                  </a:lnTo>
                  <a:lnTo>
                    <a:pt x="26" y="41"/>
                  </a:lnTo>
                  <a:lnTo>
                    <a:pt x="30" y="3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0" y="71"/>
                  </a:lnTo>
                  <a:lnTo>
                    <a:pt x="34" y="75"/>
                  </a:lnTo>
                  <a:lnTo>
                    <a:pt x="41" y="79"/>
                  </a:lnTo>
                  <a:lnTo>
                    <a:pt x="52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71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67" y="67"/>
                  </a:lnTo>
                  <a:lnTo>
                    <a:pt x="60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5" y="67"/>
                  </a:lnTo>
                  <a:lnTo>
                    <a:pt x="41" y="60"/>
                  </a:lnTo>
                  <a:lnTo>
                    <a:pt x="41" y="34"/>
                  </a:lnTo>
                  <a:lnTo>
                    <a:pt x="49" y="34"/>
                  </a:lnTo>
                  <a:lnTo>
                    <a:pt x="49" y="64"/>
                  </a:lnTo>
                  <a:lnTo>
                    <a:pt x="56" y="64"/>
                  </a:lnTo>
                  <a:lnTo>
                    <a:pt x="56" y="30"/>
                  </a:lnTo>
                  <a:lnTo>
                    <a:pt x="64" y="26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4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5" y="49"/>
                  </a:lnTo>
                  <a:lnTo>
                    <a:pt x="75" y="15"/>
                  </a:lnTo>
                  <a:lnTo>
                    <a:pt x="56" y="19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22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15"/>
                  </a:lnTo>
                  <a:lnTo>
                    <a:pt x="4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4" name="Freeform 44"/>
            <p:cNvSpPr>
              <a:spLocks noEditPoints="1"/>
            </p:cNvSpPr>
            <p:nvPr/>
          </p:nvSpPr>
          <p:spPr bwMode="auto">
            <a:xfrm>
              <a:off x="2713" y="2061"/>
              <a:ext cx="72" cy="71"/>
            </a:xfrm>
            <a:custGeom>
              <a:avLst/>
              <a:gdLst/>
              <a:ahLst/>
              <a:cxnLst>
                <a:cxn ang="0">
                  <a:pos x="72" y="71"/>
                </a:cxn>
                <a:cxn ang="0">
                  <a:pos x="72" y="63"/>
                </a:cxn>
                <a:cxn ang="0">
                  <a:pos x="12" y="63"/>
                </a:cxn>
                <a:cxn ang="0">
                  <a:pos x="12" y="7"/>
                </a:cxn>
                <a:cxn ang="0">
                  <a:pos x="64" y="7"/>
                </a:cxn>
                <a:cxn ang="0">
                  <a:pos x="64" y="0"/>
                </a:cxn>
                <a:cxn ang="0">
                  <a:pos x="0" y="0"/>
                </a:cxn>
                <a:cxn ang="0">
                  <a:pos x="0" y="71"/>
                </a:cxn>
                <a:cxn ang="0">
                  <a:pos x="72" y="71"/>
                </a:cxn>
                <a:cxn ang="0">
                  <a:pos x="72" y="71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45" y="37"/>
                </a:cxn>
                <a:cxn ang="0">
                  <a:pos x="45" y="37"/>
                </a:cxn>
                <a:cxn ang="0">
                  <a:pos x="57" y="22"/>
                </a:cxn>
                <a:cxn ang="0">
                  <a:pos x="57" y="22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3" y="11"/>
                </a:cxn>
                <a:cxn ang="0">
                  <a:pos x="23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30" y="37"/>
                </a:cxn>
                <a:cxn ang="0">
                  <a:pos x="30" y="37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53" y="60"/>
                </a:cxn>
                <a:cxn ang="0">
                  <a:pos x="53" y="60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0" y="56"/>
                </a:cxn>
              </a:cxnLst>
              <a:rect l="0" t="0" r="r" b="b"/>
              <a:pathLst>
                <a:path w="72" h="71">
                  <a:moveTo>
                    <a:pt x="72" y="71"/>
                  </a:moveTo>
                  <a:lnTo>
                    <a:pt x="72" y="63"/>
                  </a:lnTo>
                  <a:lnTo>
                    <a:pt x="12" y="63"/>
                  </a:lnTo>
                  <a:lnTo>
                    <a:pt x="12" y="7"/>
                  </a:lnTo>
                  <a:lnTo>
                    <a:pt x="64" y="7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72" y="71"/>
                  </a:lnTo>
                  <a:lnTo>
                    <a:pt x="72" y="71"/>
                  </a:lnTo>
                  <a:close/>
                  <a:moveTo>
                    <a:pt x="60" y="56"/>
                  </a:moveTo>
                  <a:lnTo>
                    <a:pt x="60" y="56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5" name="Freeform 45"/>
            <p:cNvSpPr>
              <a:spLocks noEditPoints="1"/>
            </p:cNvSpPr>
            <p:nvPr/>
          </p:nvSpPr>
          <p:spPr bwMode="auto">
            <a:xfrm>
              <a:off x="3275" y="2192"/>
              <a:ext cx="83" cy="79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23" y="22"/>
                </a:cxn>
                <a:cxn ang="0">
                  <a:pos x="19" y="11"/>
                </a:cxn>
                <a:cxn ang="0">
                  <a:pos x="8" y="15"/>
                </a:cxn>
                <a:cxn ang="0">
                  <a:pos x="12" y="22"/>
                </a:cxn>
                <a:cxn ang="0">
                  <a:pos x="38" y="26"/>
                </a:cxn>
                <a:cxn ang="0">
                  <a:pos x="45" y="7"/>
                </a:cxn>
                <a:cxn ang="0">
                  <a:pos x="38" y="26"/>
                </a:cxn>
                <a:cxn ang="0">
                  <a:pos x="27" y="79"/>
                </a:cxn>
                <a:cxn ang="0">
                  <a:pos x="56" y="71"/>
                </a:cxn>
                <a:cxn ang="0">
                  <a:pos x="68" y="79"/>
                </a:cxn>
                <a:cxn ang="0">
                  <a:pos x="15" y="41"/>
                </a:cxn>
                <a:cxn ang="0">
                  <a:pos x="27" y="79"/>
                </a:cxn>
                <a:cxn ang="0">
                  <a:pos x="56" y="52"/>
                </a:cxn>
                <a:cxn ang="0">
                  <a:pos x="27" y="49"/>
                </a:cxn>
                <a:cxn ang="0">
                  <a:pos x="56" y="52"/>
                </a:cxn>
                <a:cxn ang="0">
                  <a:pos x="27" y="60"/>
                </a:cxn>
                <a:cxn ang="0">
                  <a:pos x="56" y="64"/>
                </a:cxn>
                <a:cxn ang="0">
                  <a:pos x="27" y="60"/>
                </a:cxn>
                <a:cxn ang="0">
                  <a:pos x="0" y="26"/>
                </a:cxn>
                <a:cxn ang="0">
                  <a:pos x="83" y="37"/>
                </a:cxn>
                <a:cxn ang="0">
                  <a:pos x="56" y="26"/>
                </a:cxn>
                <a:cxn ang="0">
                  <a:pos x="75" y="7"/>
                </a:cxn>
                <a:cxn ang="0">
                  <a:pos x="8" y="0"/>
                </a:cxn>
                <a:cxn ang="0">
                  <a:pos x="27" y="7"/>
                </a:cxn>
                <a:cxn ang="0">
                  <a:pos x="0" y="26"/>
                </a:cxn>
                <a:cxn ang="0">
                  <a:pos x="56" y="22"/>
                </a:cxn>
                <a:cxn ang="0">
                  <a:pos x="68" y="26"/>
                </a:cxn>
                <a:cxn ang="0">
                  <a:pos x="71" y="19"/>
                </a:cxn>
                <a:cxn ang="0">
                  <a:pos x="64" y="7"/>
                </a:cxn>
                <a:cxn ang="0">
                  <a:pos x="56" y="22"/>
                </a:cxn>
                <a:cxn ang="0">
                  <a:pos x="56" y="22"/>
                </a:cxn>
              </a:cxnLst>
              <a:rect l="0" t="0" r="r" b="b"/>
              <a:pathLst>
                <a:path w="83" h="79">
                  <a:moveTo>
                    <a:pt x="12" y="22"/>
                  </a:moveTo>
                  <a:lnTo>
                    <a:pt x="12" y="22"/>
                  </a:lnTo>
                  <a:lnTo>
                    <a:pt x="15" y="26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19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close/>
                  <a:moveTo>
                    <a:pt x="38" y="26"/>
                  </a:moveTo>
                  <a:lnTo>
                    <a:pt x="38" y="7"/>
                  </a:lnTo>
                  <a:lnTo>
                    <a:pt x="45" y="7"/>
                  </a:lnTo>
                  <a:lnTo>
                    <a:pt x="45" y="26"/>
                  </a:lnTo>
                  <a:lnTo>
                    <a:pt x="38" y="26"/>
                  </a:lnTo>
                  <a:lnTo>
                    <a:pt x="38" y="26"/>
                  </a:lnTo>
                  <a:close/>
                  <a:moveTo>
                    <a:pt x="27" y="79"/>
                  </a:moveTo>
                  <a:lnTo>
                    <a:pt x="27" y="71"/>
                  </a:lnTo>
                  <a:lnTo>
                    <a:pt x="56" y="71"/>
                  </a:lnTo>
                  <a:lnTo>
                    <a:pt x="56" y="79"/>
                  </a:lnTo>
                  <a:lnTo>
                    <a:pt x="68" y="79"/>
                  </a:lnTo>
                  <a:lnTo>
                    <a:pt x="68" y="41"/>
                  </a:lnTo>
                  <a:lnTo>
                    <a:pt x="15" y="41"/>
                  </a:lnTo>
                  <a:lnTo>
                    <a:pt x="15" y="79"/>
                  </a:lnTo>
                  <a:lnTo>
                    <a:pt x="27" y="79"/>
                  </a:lnTo>
                  <a:lnTo>
                    <a:pt x="27" y="79"/>
                  </a:lnTo>
                  <a:close/>
                  <a:moveTo>
                    <a:pt x="56" y="52"/>
                  </a:moveTo>
                  <a:lnTo>
                    <a:pt x="27" y="52"/>
                  </a:lnTo>
                  <a:lnTo>
                    <a:pt x="27" y="49"/>
                  </a:lnTo>
                  <a:lnTo>
                    <a:pt x="56" y="49"/>
                  </a:lnTo>
                  <a:lnTo>
                    <a:pt x="56" y="52"/>
                  </a:lnTo>
                  <a:lnTo>
                    <a:pt x="56" y="52"/>
                  </a:lnTo>
                  <a:close/>
                  <a:moveTo>
                    <a:pt x="27" y="60"/>
                  </a:moveTo>
                  <a:lnTo>
                    <a:pt x="56" y="60"/>
                  </a:lnTo>
                  <a:lnTo>
                    <a:pt x="56" y="64"/>
                  </a:lnTo>
                  <a:lnTo>
                    <a:pt x="27" y="64"/>
                  </a:lnTo>
                  <a:lnTo>
                    <a:pt x="27" y="60"/>
                  </a:lnTo>
                  <a:lnTo>
                    <a:pt x="27" y="60"/>
                  </a:lnTo>
                  <a:close/>
                  <a:moveTo>
                    <a:pt x="0" y="26"/>
                  </a:moveTo>
                  <a:lnTo>
                    <a:pt x="0" y="37"/>
                  </a:lnTo>
                  <a:lnTo>
                    <a:pt x="83" y="37"/>
                  </a:lnTo>
                  <a:lnTo>
                    <a:pt x="83" y="26"/>
                  </a:lnTo>
                  <a:lnTo>
                    <a:pt x="56" y="26"/>
                  </a:lnTo>
                  <a:lnTo>
                    <a:pt x="56" y="7"/>
                  </a:lnTo>
                  <a:lnTo>
                    <a:pt x="75" y="7"/>
                  </a:lnTo>
                  <a:lnTo>
                    <a:pt x="75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27" y="7"/>
                  </a:lnTo>
                  <a:lnTo>
                    <a:pt x="27" y="26"/>
                  </a:lnTo>
                  <a:lnTo>
                    <a:pt x="0" y="26"/>
                  </a:lnTo>
                  <a:lnTo>
                    <a:pt x="0" y="26"/>
                  </a:lnTo>
                  <a:close/>
                  <a:moveTo>
                    <a:pt x="56" y="22"/>
                  </a:moveTo>
                  <a:lnTo>
                    <a:pt x="68" y="26"/>
                  </a:lnTo>
                  <a:lnTo>
                    <a:pt x="68" y="26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5" y="15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6" name="Freeform 46"/>
            <p:cNvSpPr>
              <a:spLocks noEditPoints="1"/>
            </p:cNvSpPr>
            <p:nvPr/>
          </p:nvSpPr>
          <p:spPr bwMode="auto">
            <a:xfrm>
              <a:off x="3369" y="2188"/>
              <a:ext cx="75" cy="83"/>
            </a:xfrm>
            <a:custGeom>
              <a:avLst/>
              <a:gdLst/>
              <a:ahLst/>
              <a:cxnLst>
                <a:cxn ang="0">
                  <a:pos x="15" y="56"/>
                </a:cxn>
                <a:cxn ang="0">
                  <a:pos x="15" y="53"/>
                </a:cxn>
                <a:cxn ang="0">
                  <a:pos x="30" y="53"/>
                </a:cxn>
                <a:cxn ang="0">
                  <a:pos x="30" y="83"/>
                </a:cxn>
                <a:cxn ang="0">
                  <a:pos x="45" y="83"/>
                </a:cxn>
                <a:cxn ang="0">
                  <a:pos x="45" y="53"/>
                </a:cxn>
                <a:cxn ang="0">
                  <a:pos x="60" y="53"/>
                </a:cxn>
                <a:cxn ang="0">
                  <a:pos x="60" y="56"/>
                </a:cxn>
                <a:cxn ang="0">
                  <a:pos x="75" y="56"/>
                </a:cxn>
                <a:cxn ang="0">
                  <a:pos x="75" y="15"/>
                </a:cxn>
                <a:cxn ang="0">
                  <a:pos x="45" y="15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0" y="0"/>
                </a:cxn>
                <a:cxn ang="0">
                  <a:pos x="30" y="15"/>
                </a:cxn>
                <a:cxn ang="0">
                  <a:pos x="0" y="15"/>
                </a:cxn>
                <a:cxn ang="0">
                  <a:pos x="0" y="56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30" y="26"/>
                </a:cxn>
                <a:cxn ang="0">
                  <a:pos x="30" y="41"/>
                </a:cxn>
                <a:cxn ang="0">
                  <a:pos x="15" y="41"/>
                </a:cxn>
                <a:cxn ang="0">
                  <a:pos x="15" y="26"/>
                </a:cxn>
                <a:cxn ang="0">
                  <a:pos x="30" y="26"/>
                </a:cxn>
                <a:cxn ang="0">
                  <a:pos x="30" y="26"/>
                </a:cxn>
                <a:cxn ang="0">
                  <a:pos x="45" y="41"/>
                </a:cxn>
                <a:cxn ang="0">
                  <a:pos x="45" y="26"/>
                </a:cxn>
                <a:cxn ang="0">
                  <a:pos x="60" y="26"/>
                </a:cxn>
                <a:cxn ang="0">
                  <a:pos x="60" y="41"/>
                </a:cxn>
                <a:cxn ang="0">
                  <a:pos x="45" y="41"/>
                </a:cxn>
                <a:cxn ang="0">
                  <a:pos x="45" y="41"/>
                </a:cxn>
              </a:cxnLst>
              <a:rect l="0" t="0" r="r" b="b"/>
              <a:pathLst>
                <a:path w="75" h="83">
                  <a:moveTo>
                    <a:pt x="15" y="56"/>
                  </a:moveTo>
                  <a:lnTo>
                    <a:pt x="15" y="53"/>
                  </a:lnTo>
                  <a:lnTo>
                    <a:pt x="30" y="53"/>
                  </a:lnTo>
                  <a:lnTo>
                    <a:pt x="30" y="83"/>
                  </a:lnTo>
                  <a:lnTo>
                    <a:pt x="45" y="83"/>
                  </a:lnTo>
                  <a:lnTo>
                    <a:pt x="45" y="53"/>
                  </a:lnTo>
                  <a:lnTo>
                    <a:pt x="60" y="53"/>
                  </a:lnTo>
                  <a:lnTo>
                    <a:pt x="60" y="56"/>
                  </a:lnTo>
                  <a:lnTo>
                    <a:pt x="75" y="56"/>
                  </a:lnTo>
                  <a:lnTo>
                    <a:pt x="75" y="15"/>
                  </a:lnTo>
                  <a:lnTo>
                    <a:pt x="45" y="1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0" y="15"/>
                  </a:lnTo>
                  <a:lnTo>
                    <a:pt x="0" y="56"/>
                  </a:lnTo>
                  <a:lnTo>
                    <a:pt x="15" y="56"/>
                  </a:lnTo>
                  <a:lnTo>
                    <a:pt x="15" y="56"/>
                  </a:lnTo>
                  <a:close/>
                  <a:moveTo>
                    <a:pt x="30" y="26"/>
                  </a:moveTo>
                  <a:lnTo>
                    <a:pt x="30" y="41"/>
                  </a:lnTo>
                  <a:lnTo>
                    <a:pt x="15" y="41"/>
                  </a:lnTo>
                  <a:lnTo>
                    <a:pt x="15" y="26"/>
                  </a:lnTo>
                  <a:lnTo>
                    <a:pt x="30" y="26"/>
                  </a:lnTo>
                  <a:lnTo>
                    <a:pt x="30" y="26"/>
                  </a:lnTo>
                  <a:close/>
                  <a:moveTo>
                    <a:pt x="45" y="41"/>
                  </a:moveTo>
                  <a:lnTo>
                    <a:pt x="45" y="26"/>
                  </a:lnTo>
                  <a:lnTo>
                    <a:pt x="60" y="26"/>
                  </a:lnTo>
                  <a:lnTo>
                    <a:pt x="60" y="41"/>
                  </a:lnTo>
                  <a:lnTo>
                    <a:pt x="45" y="41"/>
                  </a:lnTo>
                  <a:lnTo>
                    <a:pt x="45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459" y="2188"/>
              <a:ext cx="79" cy="79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45" y="11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0"/>
                </a:cxn>
                <a:cxn ang="0">
                  <a:pos x="7" y="30"/>
                </a:cxn>
                <a:cxn ang="0">
                  <a:pos x="7" y="71"/>
                </a:cxn>
                <a:cxn ang="0">
                  <a:pos x="19" y="71"/>
                </a:cxn>
                <a:cxn ang="0">
                  <a:pos x="19" y="41"/>
                </a:cxn>
                <a:cxn ang="0">
                  <a:pos x="34" y="41"/>
                </a:cxn>
                <a:cxn ang="0">
                  <a:pos x="34" y="79"/>
                </a:cxn>
                <a:cxn ang="0">
                  <a:pos x="45" y="79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0"/>
                </a:cxn>
                <a:cxn ang="0">
                  <a:pos x="49" y="60"/>
                </a:cxn>
                <a:cxn ang="0">
                  <a:pos x="49" y="60"/>
                </a:cxn>
                <a:cxn ang="0">
                  <a:pos x="49" y="71"/>
                </a:cxn>
                <a:cxn ang="0">
                  <a:pos x="49" y="71"/>
                </a:cxn>
                <a:cxn ang="0">
                  <a:pos x="64" y="71"/>
                </a:cxn>
                <a:cxn ang="0">
                  <a:pos x="67" y="68"/>
                </a:cxn>
                <a:cxn ang="0">
                  <a:pos x="67" y="64"/>
                </a:cxn>
                <a:cxn ang="0">
                  <a:pos x="67" y="30"/>
                </a:cxn>
                <a:cxn ang="0">
                  <a:pos x="45" y="30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11"/>
                </a:cxn>
              </a:cxnLst>
              <a:rect l="0" t="0" r="r" b="b"/>
              <a:pathLst>
                <a:path w="79" h="79">
                  <a:moveTo>
                    <a:pt x="45" y="11"/>
                  </a:moveTo>
                  <a:lnTo>
                    <a:pt x="45" y="11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0"/>
                  </a:lnTo>
                  <a:lnTo>
                    <a:pt x="7" y="30"/>
                  </a:lnTo>
                  <a:lnTo>
                    <a:pt x="7" y="71"/>
                  </a:lnTo>
                  <a:lnTo>
                    <a:pt x="19" y="71"/>
                  </a:lnTo>
                  <a:lnTo>
                    <a:pt x="19" y="41"/>
                  </a:lnTo>
                  <a:lnTo>
                    <a:pt x="34" y="41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64" y="71"/>
                  </a:lnTo>
                  <a:lnTo>
                    <a:pt x="67" y="68"/>
                  </a:lnTo>
                  <a:lnTo>
                    <a:pt x="67" y="64"/>
                  </a:lnTo>
                  <a:lnTo>
                    <a:pt x="67" y="30"/>
                  </a:lnTo>
                  <a:lnTo>
                    <a:pt x="45" y="30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8" name="Freeform 48"/>
            <p:cNvSpPr>
              <a:spLocks noEditPoints="1"/>
            </p:cNvSpPr>
            <p:nvPr/>
          </p:nvSpPr>
          <p:spPr bwMode="auto">
            <a:xfrm>
              <a:off x="3376" y="3069"/>
              <a:ext cx="83" cy="82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63"/>
                </a:cxn>
                <a:cxn ang="0">
                  <a:pos x="15" y="71"/>
                </a:cxn>
                <a:cxn ang="0">
                  <a:pos x="19" y="82"/>
                </a:cxn>
                <a:cxn ang="0">
                  <a:pos x="23" y="78"/>
                </a:cxn>
                <a:cxn ang="0">
                  <a:pos x="45" y="67"/>
                </a:cxn>
                <a:cxn ang="0">
                  <a:pos x="45" y="60"/>
                </a:cxn>
                <a:cxn ang="0">
                  <a:pos x="42" y="56"/>
                </a:cxn>
                <a:cxn ang="0">
                  <a:pos x="38" y="60"/>
                </a:cxn>
                <a:cxn ang="0">
                  <a:pos x="30" y="41"/>
                </a:cxn>
                <a:cxn ang="0">
                  <a:pos x="38" y="41"/>
                </a:cxn>
                <a:cxn ang="0">
                  <a:pos x="49" y="63"/>
                </a:cxn>
                <a:cxn ang="0">
                  <a:pos x="75" y="78"/>
                </a:cxn>
                <a:cxn ang="0">
                  <a:pos x="83" y="67"/>
                </a:cxn>
                <a:cxn ang="0">
                  <a:pos x="64" y="56"/>
                </a:cxn>
                <a:cxn ang="0">
                  <a:pos x="49" y="41"/>
                </a:cxn>
                <a:cxn ang="0">
                  <a:pos x="79" y="30"/>
                </a:cxn>
                <a:cxn ang="0">
                  <a:pos x="30" y="7"/>
                </a:cxn>
                <a:cxn ang="0">
                  <a:pos x="30" y="3"/>
                </a:cxn>
                <a:cxn ang="0">
                  <a:pos x="30" y="0"/>
                </a:cxn>
                <a:cxn ang="0">
                  <a:pos x="23" y="0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41"/>
                </a:cxn>
                <a:cxn ang="0">
                  <a:pos x="42" y="30"/>
                </a:cxn>
                <a:cxn ang="0">
                  <a:pos x="64" y="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4" y="3"/>
                </a:cxn>
                <a:cxn ang="0">
                  <a:pos x="57" y="0"/>
                </a:cxn>
                <a:cxn ang="0">
                  <a:pos x="53" y="0"/>
                </a:cxn>
                <a:cxn ang="0">
                  <a:pos x="45" y="11"/>
                </a:cxn>
                <a:cxn ang="0">
                  <a:pos x="30" y="22"/>
                </a:cxn>
                <a:cxn ang="0">
                  <a:pos x="42" y="30"/>
                </a:cxn>
                <a:cxn ang="0">
                  <a:pos x="42" y="30"/>
                </a:cxn>
              </a:cxnLst>
              <a:rect l="0" t="0" r="r" b="b"/>
              <a:pathLst>
                <a:path w="83" h="82">
                  <a:moveTo>
                    <a:pt x="0" y="41"/>
                  </a:moveTo>
                  <a:lnTo>
                    <a:pt x="19" y="4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9" y="82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0" y="63"/>
                  </a:lnTo>
                  <a:lnTo>
                    <a:pt x="30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2" y="52"/>
                  </a:lnTo>
                  <a:lnTo>
                    <a:pt x="49" y="63"/>
                  </a:lnTo>
                  <a:lnTo>
                    <a:pt x="60" y="71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64" y="56"/>
                  </a:lnTo>
                  <a:lnTo>
                    <a:pt x="57" y="48"/>
                  </a:lnTo>
                  <a:lnTo>
                    <a:pt x="49" y="41"/>
                  </a:lnTo>
                  <a:lnTo>
                    <a:pt x="79" y="41"/>
                  </a:lnTo>
                  <a:lnTo>
                    <a:pt x="79" y="30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41"/>
                  </a:lnTo>
                  <a:lnTo>
                    <a:pt x="0" y="41"/>
                  </a:lnTo>
                  <a:close/>
                  <a:moveTo>
                    <a:pt x="42" y="30"/>
                  </a:moveTo>
                  <a:lnTo>
                    <a:pt x="42" y="30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1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9" name="Freeform 49"/>
            <p:cNvSpPr>
              <a:spLocks noEditPoints="1"/>
            </p:cNvSpPr>
            <p:nvPr/>
          </p:nvSpPr>
          <p:spPr bwMode="auto">
            <a:xfrm>
              <a:off x="3466" y="3069"/>
              <a:ext cx="83" cy="78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60" y="3"/>
                </a:cxn>
                <a:cxn ang="0">
                  <a:pos x="49" y="0"/>
                </a:cxn>
                <a:cxn ang="0">
                  <a:pos x="42" y="15"/>
                </a:cxn>
                <a:cxn ang="0">
                  <a:pos x="27" y="26"/>
                </a:cxn>
                <a:cxn ang="0">
                  <a:pos x="30" y="37"/>
                </a:cxn>
                <a:cxn ang="0">
                  <a:pos x="72" y="37"/>
                </a:cxn>
                <a:cxn ang="0">
                  <a:pos x="72" y="41"/>
                </a:cxn>
                <a:cxn ang="0">
                  <a:pos x="79" y="37"/>
                </a:cxn>
                <a:cxn ang="0">
                  <a:pos x="83" y="33"/>
                </a:cxn>
                <a:cxn ang="0">
                  <a:pos x="68" y="11"/>
                </a:cxn>
                <a:cxn ang="0">
                  <a:pos x="57" y="18"/>
                </a:cxn>
                <a:cxn ang="0">
                  <a:pos x="45" y="26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30" y="11"/>
                </a:cxn>
                <a:cxn ang="0">
                  <a:pos x="19" y="0"/>
                </a:cxn>
                <a:cxn ang="0">
                  <a:pos x="8" y="7"/>
                </a:cxn>
                <a:cxn ang="0">
                  <a:pos x="12" y="11"/>
                </a:cxn>
                <a:cxn ang="0">
                  <a:pos x="23" y="18"/>
                </a:cxn>
                <a:cxn ang="0">
                  <a:pos x="30" y="11"/>
                </a:cxn>
                <a:cxn ang="0">
                  <a:pos x="23" y="30"/>
                </a:cxn>
                <a:cxn ang="0">
                  <a:pos x="8" y="18"/>
                </a:cxn>
                <a:cxn ang="0">
                  <a:pos x="0" y="30"/>
                </a:cxn>
                <a:cxn ang="0">
                  <a:pos x="15" y="37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12" y="78"/>
                </a:cxn>
                <a:cxn ang="0">
                  <a:pos x="15" y="78"/>
                </a:cxn>
                <a:cxn ang="0">
                  <a:pos x="23" y="48"/>
                </a:cxn>
                <a:cxn ang="0">
                  <a:pos x="19" y="45"/>
                </a:cxn>
                <a:cxn ang="0">
                  <a:pos x="15" y="41"/>
                </a:cxn>
                <a:cxn ang="0">
                  <a:pos x="4" y="71"/>
                </a:cxn>
                <a:cxn ang="0">
                  <a:pos x="12" y="78"/>
                </a:cxn>
                <a:cxn ang="0">
                  <a:pos x="42" y="75"/>
                </a:cxn>
                <a:cxn ang="0">
                  <a:pos x="64" y="78"/>
                </a:cxn>
                <a:cxn ang="0">
                  <a:pos x="75" y="41"/>
                </a:cxn>
                <a:cxn ang="0">
                  <a:pos x="30" y="78"/>
                </a:cxn>
                <a:cxn ang="0">
                  <a:pos x="42" y="75"/>
                </a:cxn>
                <a:cxn ang="0">
                  <a:pos x="64" y="52"/>
                </a:cxn>
                <a:cxn ang="0">
                  <a:pos x="42" y="67"/>
                </a:cxn>
                <a:cxn ang="0">
                  <a:pos x="64" y="52"/>
                </a:cxn>
              </a:cxnLst>
              <a:rect l="0" t="0" r="r" b="b"/>
              <a:pathLst>
                <a:path w="83" h="78">
                  <a:moveTo>
                    <a:pt x="60" y="3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34" y="22"/>
                  </a:lnTo>
                  <a:lnTo>
                    <a:pt x="27" y="2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57" y="37"/>
                  </a:lnTo>
                  <a:lnTo>
                    <a:pt x="72" y="37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6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close/>
                  <a:moveTo>
                    <a:pt x="30" y="11"/>
                  </a:moveTo>
                  <a:lnTo>
                    <a:pt x="30" y="1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3" y="30"/>
                  </a:moveTo>
                  <a:lnTo>
                    <a:pt x="23" y="3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close/>
                  <a:moveTo>
                    <a:pt x="12" y="78"/>
                  </a:moveTo>
                  <a:lnTo>
                    <a:pt x="12" y="7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close/>
                  <a:moveTo>
                    <a:pt x="42" y="75"/>
                  </a:moveTo>
                  <a:lnTo>
                    <a:pt x="64" y="7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41"/>
                  </a:lnTo>
                  <a:lnTo>
                    <a:pt x="30" y="41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2" y="75"/>
                  </a:lnTo>
                  <a:lnTo>
                    <a:pt x="42" y="75"/>
                  </a:lnTo>
                  <a:close/>
                  <a:moveTo>
                    <a:pt x="64" y="52"/>
                  </a:moveTo>
                  <a:lnTo>
                    <a:pt x="64" y="67"/>
                  </a:lnTo>
                  <a:lnTo>
                    <a:pt x="42" y="67"/>
                  </a:lnTo>
                  <a:lnTo>
                    <a:pt x="42" y="52"/>
                  </a:lnTo>
                  <a:lnTo>
                    <a:pt x="64" y="52"/>
                  </a:lnTo>
                  <a:lnTo>
                    <a:pt x="64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3560" y="3069"/>
              <a:ext cx="79" cy="82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45" y="1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3"/>
                </a:cxn>
                <a:cxn ang="0">
                  <a:pos x="7" y="33"/>
                </a:cxn>
                <a:cxn ang="0">
                  <a:pos x="7" y="71"/>
                </a:cxn>
                <a:cxn ang="0">
                  <a:pos x="19" y="71"/>
                </a:cxn>
                <a:cxn ang="0">
                  <a:pos x="19" y="41"/>
                </a:cxn>
                <a:cxn ang="0">
                  <a:pos x="34" y="41"/>
                </a:cxn>
                <a:cxn ang="0">
                  <a:pos x="34" y="82"/>
                </a:cxn>
                <a:cxn ang="0">
                  <a:pos x="45" y="82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3"/>
                </a:cxn>
                <a:cxn ang="0">
                  <a:pos x="49" y="63"/>
                </a:cxn>
                <a:cxn ang="0">
                  <a:pos x="49" y="63"/>
                </a:cxn>
                <a:cxn ang="0">
                  <a:pos x="49" y="75"/>
                </a:cxn>
                <a:cxn ang="0">
                  <a:pos x="49" y="75"/>
                </a:cxn>
                <a:cxn ang="0">
                  <a:pos x="64" y="71"/>
                </a:cxn>
                <a:cxn ang="0">
                  <a:pos x="67" y="67"/>
                </a:cxn>
                <a:cxn ang="0">
                  <a:pos x="67" y="67"/>
                </a:cxn>
                <a:cxn ang="0">
                  <a:pos x="67" y="33"/>
                </a:cxn>
                <a:cxn ang="0">
                  <a:pos x="45" y="33"/>
                </a:cxn>
                <a:cxn ang="0">
                  <a:pos x="45" y="22"/>
                </a:cxn>
                <a:cxn ang="0">
                  <a:pos x="79" y="22"/>
                </a:cxn>
                <a:cxn ang="0">
                  <a:pos x="79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11"/>
                </a:cxn>
              </a:cxnLst>
              <a:rect l="0" t="0" r="r" b="b"/>
              <a:pathLst>
                <a:path w="79" h="82">
                  <a:moveTo>
                    <a:pt x="45" y="11"/>
                  </a:moveTo>
                  <a:lnTo>
                    <a:pt x="45" y="1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3"/>
                  </a:lnTo>
                  <a:lnTo>
                    <a:pt x="7" y="33"/>
                  </a:lnTo>
                  <a:lnTo>
                    <a:pt x="7" y="71"/>
                  </a:lnTo>
                  <a:lnTo>
                    <a:pt x="19" y="71"/>
                  </a:lnTo>
                  <a:lnTo>
                    <a:pt x="19" y="41"/>
                  </a:lnTo>
                  <a:lnTo>
                    <a:pt x="34" y="41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64" y="71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33"/>
                  </a:lnTo>
                  <a:lnTo>
                    <a:pt x="45" y="33"/>
                  </a:lnTo>
                  <a:lnTo>
                    <a:pt x="45" y="22"/>
                  </a:lnTo>
                  <a:lnTo>
                    <a:pt x="79" y="22"/>
                  </a:lnTo>
                  <a:lnTo>
                    <a:pt x="79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1" name="Freeform 51"/>
            <p:cNvSpPr>
              <a:spLocks noEditPoints="1"/>
            </p:cNvSpPr>
            <p:nvPr/>
          </p:nvSpPr>
          <p:spPr bwMode="auto">
            <a:xfrm>
              <a:off x="2421" y="3084"/>
              <a:ext cx="79" cy="82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53" y="3"/>
                </a:cxn>
                <a:cxn ang="0">
                  <a:pos x="38" y="0"/>
                </a:cxn>
                <a:cxn ang="0">
                  <a:pos x="26" y="7"/>
                </a:cxn>
                <a:cxn ang="0">
                  <a:pos x="26" y="3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15" y="82"/>
                </a:cxn>
                <a:cxn ang="0">
                  <a:pos x="26" y="30"/>
                </a:cxn>
                <a:cxn ang="0">
                  <a:pos x="34" y="33"/>
                </a:cxn>
                <a:cxn ang="0">
                  <a:pos x="41" y="22"/>
                </a:cxn>
                <a:cxn ang="0">
                  <a:pos x="45" y="26"/>
                </a:cxn>
                <a:cxn ang="0">
                  <a:pos x="49" y="33"/>
                </a:cxn>
                <a:cxn ang="0">
                  <a:pos x="53" y="37"/>
                </a:cxn>
                <a:cxn ang="0">
                  <a:pos x="64" y="33"/>
                </a:cxn>
                <a:cxn ang="0">
                  <a:pos x="79" y="22"/>
                </a:cxn>
                <a:cxn ang="0">
                  <a:pos x="45" y="11"/>
                </a:cxn>
                <a:cxn ang="0">
                  <a:pos x="49" y="3"/>
                </a:cxn>
                <a:cxn ang="0">
                  <a:pos x="49" y="3"/>
                </a:cxn>
                <a:cxn ang="0">
                  <a:pos x="11" y="15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4" y="7"/>
                </a:cxn>
                <a:cxn ang="0">
                  <a:pos x="0" y="75"/>
                </a:cxn>
                <a:cxn ang="0">
                  <a:pos x="11" y="75"/>
                </a:cxn>
                <a:cxn ang="0">
                  <a:pos x="49" y="67"/>
                </a:cxn>
                <a:cxn ang="0">
                  <a:pos x="41" y="48"/>
                </a:cxn>
                <a:cxn ang="0">
                  <a:pos x="49" y="48"/>
                </a:cxn>
                <a:cxn ang="0">
                  <a:pos x="64" y="67"/>
                </a:cxn>
                <a:cxn ang="0">
                  <a:pos x="56" y="48"/>
                </a:cxn>
                <a:cxn ang="0">
                  <a:pos x="64" y="48"/>
                </a:cxn>
                <a:cxn ang="0">
                  <a:pos x="30" y="78"/>
                </a:cxn>
                <a:cxn ang="0">
                  <a:pos x="41" y="75"/>
                </a:cxn>
                <a:cxn ang="0">
                  <a:pos x="64" y="78"/>
                </a:cxn>
                <a:cxn ang="0">
                  <a:pos x="75" y="37"/>
                </a:cxn>
                <a:cxn ang="0">
                  <a:pos x="30" y="37"/>
                </a:cxn>
              </a:cxnLst>
              <a:rect l="0" t="0" r="r" b="b"/>
              <a:pathLst>
                <a:path w="79" h="82">
                  <a:moveTo>
                    <a:pt x="49" y="3"/>
                  </a:moveTo>
                  <a:lnTo>
                    <a:pt x="49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6" y="2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82"/>
                  </a:lnTo>
                  <a:lnTo>
                    <a:pt x="26" y="82"/>
                  </a:lnTo>
                  <a:lnTo>
                    <a:pt x="26" y="30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1" y="22"/>
                  </a:lnTo>
                  <a:lnTo>
                    <a:pt x="53" y="22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3" y="37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56" y="22"/>
                  </a:lnTo>
                  <a:lnTo>
                    <a:pt x="79" y="22"/>
                  </a:lnTo>
                  <a:lnTo>
                    <a:pt x="79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close/>
                  <a:moveTo>
                    <a:pt x="11" y="75"/>
                  </a:moveTo>
                  <a:lnTo>
                    <a:pt x="11" y="15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49" y="48"/>
                  </a:moveTo>
                  <a:lnTo>
                    <a:pt x="49" y="67"/>
                  </a:lnTo>
                  <a:lnTo>
                    <a:pt x="41" y="67"/>
                  </a:lnTo>
                  <a:lnTo>
                    <a:pt x="41" y="48"/>
                  </a:lnTo>
                  <a:lnTo>
                    <a:pt x="49" y="48"/>
                  </a:lnTo>
                  <a:lnTo>
                    <a:pt x="49" y="48"/>
                  </a:lnTo>
                  <a:close/>
                  <a:moveTo>
                    <a:pt x="64" y="48"/>
                  </a:moveTo>
                  <a:lnTo>
                    <a:pt x="64" y="67"/>
                  </a:lnTo>
                  <a:lnTo>
                    <a:pt x="56" y="67"/>
                  </a:lnTo>
                  <a:lnTo>
                    <a:pt x="56" y="48"/>
                  </a:lnTo>
                  <a:lnTo>
                    <a:pt x="64" y="48"/>
                  </a:lnTo>
                  <a:lnTo>
                    <a:pt x="64" y="48"/>
                  </a:lnTo>
                  <a:close/>
                  <a:moveTo>
                    <a:pt x="30" y="37"/>
                  </a:moveTo>
                  <a:lnTo>
                    <a:pt x="30" y="78"/>
                  </a:lnTo>
                  <a:lnTo>
                    <a:pt x="41" y="78"/>
                  </a:lnTo>
                  <a:lnTo>
                    <a:pt x="41" y="75"/>
                  </a:lnTo>
                  <a:lnTo>
                    <a:pt x="64" y="7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37"/>
                  </a:lnTo>
                  <a:lnTo>
                    <a:pt x="30" y="37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2" name="Freeform 52"/>
            <p:cNvSpPr>
              <a:spLocks noEditPoints="1"/>
            </p:cNvSpPr>
            <p:nvPr/>
          </p:nvSpPr>
          <p:spPr bwMode="auto">
            <a:xfrm>
              <a:off x="2507" y="3084"/>
              <a:ext cx="83" cy="82"/>
            </a:xfrm>
            <a:custGeom>
              <a:avLst/>
              <a:gdLst/>
              <a:ahLst/>
              <a:cxnLst>
                <a:cxn ang="0">
                  <a:pos x="23" y="18"/>
                </a:cxn>
                <a:cxn ang="0">
                  <a:pos x="30" y="11"/>
                </a:cxn>
                <a:cxn ang="0">
                  <a:pos x="19" y="3"/>
                </a:cxn>
                <a:cxn ang="0">
                  <a:pos x="8" y="11"/>
                </a:cxn>
                <a:cxn ang="0">
                  <a:pos x="19" y="22"/>
                </a:cxn>
                <a:cxn ang="0">
                  <a:pos x="38" y="33"/>
                </a:cxn>
                <a:cxn ang="0">
                  <a:pos x="53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19" y="41"/>
                </a:cxn>
                <a:cxn ang="0">
                  <a:pos x="27" y="45"/>
                </a:cxn>
                <a:cxn ang="0">
                  <a:pos x="30" y="45"/>
                </a:cxn>
                <a:cxn ang="0">
                  <a:pos x="38" y="41"/>
                </a:cxn>
                <a:cxn ang="0">
                  <a:pos x="34" y="63"/>
                </a:cxn>
                <a:cxn ang="0">
                  <a:pos x="19" y="75"/>
                </a:cxn>
                <a:cxn ang="0">
                  <a:pos x="23" y="78"/>
                </a:cxn>
                <a:cxn ang="0">
                  <a:pos x="27" y="78"/>
                </a:cxn>
                <a:cxn ang="0">
                  <a:pos x="38" y="75"/>
                </a:cxn>
                <a:cxn ang="0">
                  <a:pos x="49" y="41"/>
                </a:cxn>
                <a:cxn ang="0">
                  <a:pos x="60" y="52"/>
                </a:cxn>
                <a:cxn ang="0">
                  <a:pos x="60" y="67"/>
                </a:cxn>
                <a:cxn ang="0">
                  <a:pos x="49" y="71"/>
                </a:cxn>
                <a:cxn ang="0">
                  <a:pos x="49" y="75"/>
                </a:cxn>
                <a:cxn ang="0">
                  <a:pos x="53" y="82"/>
                </a:cxn>
                <a:cxn ang="0">
                  <a:pos x="72" y="71"/>
                </a:cxn>
                <a:cxn ang="0">
                  <a:pos x="72" y="56"/>
                </a:cxn>
                <a:cxn ang="0">
                  <a:pos x="75" y="41"/>
                </a:cxn>
                <a:cxn ang="0">
                  <a:pos x="79" y="45"/>
                </a:cxn>
                <a:cxn ang="0">
                  <a:pos x="83" y="33"/>
                </a:cxn>
                <a:cxn ang="0">
                  <a:pos x="68" y="18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64" y="33"/>
                </a:cxn>
                <a:cxn ang="0">
                  <a:pos x="19" y="30"/>
                </a:cxn>
                <a:cxn ang="0">
                  <a:pos x="8" y="18"/>
                </a:cxn>
                <a:cxn ang="0">
                  <a:pos x="0" y="30"/>
                </a:cxn>
                <a:cxn ang="0">
                  <a:pos x="19" y="30"/>
                </a:cxn>
                <a:cxn ang="0">
                  <a:pos x="15" y="78"/>
                </a:cxn>
                <a:cxn ang="0">
                  <a:pos x="23" y="48"/>
                </a:cxn>
                <a:cxn ang="0">
                  <a:pos x="19" y="45"/>
                </a:cxn>
                <a:cxn ang="0">
                  <a:pos x="15" y="41"/>
                </a:cxn>
                <a:cxn ang="0">
                  <a:pos x="4" y="71"/>
                </a:cxn>
                <a:cxn ang="0">
                  <a:pos x="15" y="78"/>
                </a:cxn>
              </a:cxnLst>
              <a:rect l="0" t="0" r="r" b="b"/>
              <a:pathLst>
                <a:path w="83" h="82">
                  <a:moveTo>
                    <a:pt x="19" y="22"/>
                  </a:moveTo>
                  <a:lnTo>
                    <a:pt x="23" y="18"/>
                  </a:lnTo>
                  <a:lnTo>
                    <a:pt x="23" y="18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close/>
                  <a:moveTo>
                    <a:pt x="64" y="33"/>
                  </a:moveTo>
                  <a:lnTo>
                    <a:pt x="38" y="33"/>
                  </a:lnTo>
                  <a:lnTo>
                    <a:pt x="38" y="3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2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56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0" y="67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8" y="75"/>
                  </a:lnTo>
                  <a:lnTo>
                    <a:pt x="45" y="67"/>
                  </a:lnTo>
                  <a:lnTo>
                    <a:pt x="49" y="56"/>
                  </a:lnTo>
                  <a:lnTo>
                    <a:pt x="49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57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68" y="78"/>
                  </a:lnTo>
                  <a:lnTo>
                    <a:pt x="72" y="75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75" y="26"/>
                  </a:lnTo>
                  <a:lnTo>
                    <a:pt x="68" y="18"/>
                  </a:lnTo>
                  <a:lnTo>
                    <a:pt x="64" y="1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7" y="18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3"/>
                  </a:lnTo>
                  <a:close/>
                  <a:moveTo>
                    <a:pt x="19" y="30"/>
                  </a:moveTo>
                  <a:lnTo>
                    <a:pt x="19" y="3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30"/>
                  </a:lnTo>
                  <a:close/>
                  <a:moveTo>
                    <a:pt x="15" y="78"/>
                  </a:moveTo>
                  <a:lnTo>
                    <a:pt x="15" y="7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15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3" name="Freeform 53"/>
            <p:cNvSpPr>
              <a:spLocks/>
            </p:cNvSpPr>
            <p:nvPr/>
          </p:nvSpPr>
          <p:spPr bwMode="auto">
            <a:xfrm>
              <a:off x="2601" y="3084"/>
              <a:ext cx="79" cy="82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45" y="1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3"/>
                </a:cxn>
                <a:cxn ang="0">
                  <a:pos x="8" y="33"/>
                </a:cxn>
                <a:cxn ang="0">
                  <a:pos x="8" y="71"/>
                </a:cxn>
                <a:cxn ang="0">
                  <a:pos x="23" y="71"/>
                </a:cxn>
                <a:cxn ang="0">
                  <a:pos x="23" y="41"/>
                </a:cxn>
                <a:cxn ang="0">
                  <a:pos x="34" y="41"/>
                </a:cxn>
                <a:cxn ang="0">
                  <a:pos x="34" y="82"/>
                </a:cxn>
                <a:cxn ang="0">
                  <a:pos x="45" y="82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6" y="63"/>
                </a:cxn>
                <a:cxn ang="0">
                  <a:pos x="49" y="63"/>
                </a:cxn>
                <a:cxn ang="0">
                  <a:pos x="49" y="63"/>
                </a:cxn>
                <a:cxn ang="0">
                  <a:pos x="49" y="75"/>
                </a:cxn>
                <a:cxn ang="0">
                  <a:pos x="49" y="75"/>
                </a:cxn>
                <a:cxn ang="0">
                  <a:pos x="64" y="71"/>
                </a:cxn>
                <a:cxn ang="0">
                  <a:pos x="67" y="71"/>
                </a:cxn>
                <a:cxn ang="0">
                  <a:pos x="67" y="67"/>
                </a:cxn>
                <a:cxn ang="0">
                  <a:pos x="67" y="33"/>
                </a:cxn>
                <a:cxn ang="0">
                  <a:pos x="45" y="33"/>
                </a:cxn>
                <a:cxn ang="0">
                  <a:pos x="45" y="22"/>
                </a:cxn>
                <a:cxn ang="0">
                  <a:pos x="79" y="22"/>
                </a:cxn>
                <a:cxn ang="0">
                  <a:pos x="79" y="15"/>
                </a:cxn>
                <a:cxn ang="0">
                  <a:pos x="37" y="15"/>
                </a:cxn>
                <a:cxn ang="0">
                  <a:pos x="37" y="15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11"/>
                </a:cxn>
              </a:cxnLst>
              <a:rect l="0" t="0" r="r" b="b"/>
              <a:pathLst>
                <a:path w="79" h="82">
                  <a:moveTo>
                    <a:pt x="45" y="11"/>
                  </a:moveTo>
                  <a:lnTo>
                    <a:pt x="45" y="1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3"/>
                  </a:lnTo>
                  <a:lnTo>
                    <a:pt x="8" y="33"/>
                  </a:lnTo>
                  <a:lnTo>
                    <a:pt x="8" y="71"/>
                  </a:lnTo>
                  <a:lnTo>
                    <a:pt x="23" y="71"/>
                  </a:lnTo>
                  <a:lnTo>
                    <a:pt x="23" y="41"/>
                  </a:lnTo>
                  <a:lnTo>
                    <a:pt x="34" y="41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64" y="71"/>
                  </a:lnTo>
                  <a:lnTo>
                    <a:pt x="67" y="71"/>
                  </a:lnTo>
                  <a:lnTo>
                    <a:pt x="67" y="67"/>
                  </a:lnTo>
                  <a:lnTo>
                    <a:pt x="67" y="33"/>
                  </a:lnTo>
                  <a:lnTo>
                    <a:pt x="45" y="33"/>
                  </a:lnTo>
                  <a:lnTo>
                    <a:pt x="45" y="22"/>
                  </a:lnTo>
                  <a:lnTo>
                    <a:pt x="79" y="22"/>
                  </a:lnTo>
                  <a:lnTo>
                    <a:pt x="79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4" name="Freeform 54"/>
            <p:cNvSpPr>
              <a:spLocks noEditPoints="1"/>
            </p:cNvSpPr>
            <p:nvPr/>
          </p:nvSpPr>
          <p:spPr bwMode="auto">
            <a:xfrm>
              <a:off x="3264" y="3492"/>
              <a:ext cx="79" cy="79"/>
            </a:xfrm>
            <a:custGeom>
              <a:avLst/>
              <a:gdLst/>
              <a:ahLst/>
              <a:cxnLst>
                <a:cxn ang="0">
                  <a:pos x="11" y="22"/>
                </a:cxn>
                <a:cxn ang="0">
                  <a:pos x="23" y="22"/>
                </a:cxn>
                <a:cxn ang="0">
                  <a:pos x="15" y="11"/>
                </a:cxn>
                <a:cxn ang="0">
                  <a:pos x="8" y="15"/>
                </a:cxn>
                <a:cxn ang="0">
                  <a:pos x="11" y="22"/>
                </a:cxn>
                <a:cxn ang="0">
                  <a:pos x="38" y="26"/>
                </a:cxn>
                <a:cxn ang="0">
                  <a:pos x="41" y="7"/>
                </a:cxn>
                <a:cxn ang="0">
                  <a:pos x="38" y="26"/>
                </a:cxn>
                <a:cxn ang="0">
                  <a:pos x="26" y="79"/>
                </a:cxn>
                <a:cxn ang="0">
                  <a:pos x="53" y="71"/>
                </a:cxn>
                <a:cxn ang="0">
                  <a:pos x="64" y="79"/>
                </a:cxn>
                <a:cxn ang="0">
                  <a:pos x="15" y="41"/>
                </a:cxn>
                <a:cxn ang="0">
                  <a:pos x="26" y="79"/>
                </a:cxn>
                <a:cxn ang="0">
                  <a:pos x="53" y="52"/>
                </a:cxn>
                <a:cxn ang="0">
                  <a:pos x="26" y="49"/>
                </a:cxn>
                <a:cxn ang="0">
                  <a:pos x="53" y="52"/>
                </a:cxn>
                <a:cxn ang="0">
                  <a:pos x="26" y="60"/>
                </a:cxn>
                <a:cxn ang="0">
                  <a:pos x="53" y="64"/>
                </a:cxn>
                <a:cxn ang="0">
                  <a:pos x="26" y="60"/>
                </a:cxn>
                <a:cxn ang="0">
                  <a:pos x="0" y="26"/>
                </a:cxn>
                <a:cxn ang="0">
                  <a:pos x="79" y="37"/>
                </a:cxn>
                <a:cxn ang="0">
                  <a:pos x="53" y="26"/>
                </a:cxn>
                <a:cxn ang="0">
                  <a:pos x="75" y="7"/>
                </a:cxn>
                <a:cxn ang="0">
                  <a:pos x="4" y="0"/>
                </a:cxn>
                <a:cxn ang="0">
                  <a:pos x="26" y="7"/>
                </a:cxn>
                <a:cxn ang="0">
                  <a:pos x="0" y="26"/>
                </a:cxn>
                <a:cxn ang="0">
                  <a:pos x="56" y="22"/>
                </a:cxn>
                <a:cxn ang="0">
                  <a:pos x="64" y="26"/>
                </a:cxn>
                <a:cxn ang="0">
                  <a:pos x="67" y="19"/>
                </a:cxn>
                <a:cxn ang="0">
                  <a:pos x="64" y="7"/>
                </a:cxn>
                <a:cxn ang="0">
                  <a:pos x="56" y="22"/>
                </a:cxn>
                <a:cxn ang="0">
                  <a:pos x="56" y="22"/>
                </a:cxn>
              </a:cxnLst>
              <a:rect l="0" t="0" r="r" b="b"/>
              <a:pathLst>
                <a:path w="79" h="79">
                  <a:moveTo>
                    <a:pt x="11" y="22"/>
                  </a:moveTo>
                  <a:lnTo>
                    <a:pt x="11" y="22"/>
                  </a:lnTo>
                  <a:lnTo>
                    <a:pt x="11" y="26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38" y="26"/>
                  </a:moveTo>
                  <a:lnTo>
                    <a:pt x="38" y="7"/>
                  </a:lnTo>
                  <a:lnTo>
                    <a:pt x="41" y="7"/>
                  </a:lnTo>
                  <a:lnTo>
                    <a:pt x="41" y="26"/>
                  </a:lnTo>
                  <a:lnTo>
                    <a:pt x="38" y="26"/>
                  </a:lnTo>
                  <a:lnTo>
                    <a:pt x="38" y="26"/>
                  </a:lnTo>
                  <a:close/>
                  <a:moveTo>
                    <a:pt x="26" y="79"/>
                  </a:moveTo>
                  <a:lnTo>
                    <a:pt x="26" y="71"/>
                  </a:lnTo>
                  <a:lnTo>
                    <a:pt x="53" y="71"/>
                  </a:lnTo>
                  <a:lnTo>
                    <a:pt x="53" y="79"/>
                  </a:lnTo>
                  <a:lnTo>
                    <a:pt x="64" y="79"/>
                  </a:lnTo>
                  <a:lnTo>
                    <a:pt x="64" y="41"/>
                  </a:lnTo>
                  <a:lnTo>
                    <a:pt x="15" y="41"/>
                  </a:lnTo>
                  <a:lnTo>
                    <a:pt x="15" y="79"/>
                  </a:lnTo>
                  <a:lnTo>
                    <a:pt x="26" y="79"/>
                  </a:lnTo>
                  <a:lnTo>
                    <a:pt x="26" y="79"/>
                  </a:lnTo>
                  <a:close/>
                  <a:moveTo>
                    <a:pt x="53" y="52"/>
                  </a:moveTo>
                  <a:lnTo>
                    <a:pt x="26" y="52"/>
                  </a:lnTo>
                  <a:lnTo>
                    <a:pt x="26" y="49"/>
                  </a:lnTo>
                  <a:lnTo>
                    <a:pt x="53" y="49"/>
                  </a:lnTo>
                  <a:lnTo>
                    <a:pt x="53" y="52"/>
                  </a:lnTo>
                  <a:lnTo>
                    <a:pt x="53" y="52"/>
                  </a:lnTo>
                  <a:close/>
                  <a:moveTo>
                    <a:pt x="26" y="60"/>
                  </a:moveTo>
                  <a:lnTo>
                    <a:pt x="53" y="60"/>
                  </a:lnTo>
                  <a:lnTo>
                    <a:pt x="53" y="64"/>
                  </a:lnTo>
                  <a:lnTo>
                    <a:pt x="26" y="64"/>
                  </a:lnTo>
                  <a:lnTo>
                    <a:pt x="26" y="60"/>
                  </a:lnTo>
                  <a:lnTo>
                    <a:pt x="26" y="60"/>
                  </a:lnTo>
                  <a:close/>
                  <a:moveTo>
                    <a:pt x="0" y="26"/>
                  </a:moveTo>
                  <a:lnTo>
                    <a:pt x="0" y="37"/>
                  </a:lnTo>
                  <a:lnTo>
                    <a:pt x="79" y="37"/>
                  </a:lnTo>
                  <a:lnTo>
                    <a:pt x="79" y="26"/>
                  </a:lnTo>
                  <a:lnTo>
                    <a:pt x="53" y="26"/>
                  </a:lnTo>
                  <a:lnTo>
                    <a:pt x="53" y="7"/>
                  </a:lnTo>
                  <a:lnTo>
                    <a:pt x="75" y="7"/>
                  </a:lnTo>
                  <a:lnTo>
                    <a:pt x="75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26" y="7"/>
                  </a:lnTo>
                  <a:lnTo>
                    <a:pt x="26" y="26"/>
                  </a:lnTo>
                  <a:lnTo>
                    <a:pt x="0" y="26"/>
                  </a:lnTo>
                  <a:lnTo>
                    <a:pt x="0" y="26"/>
                  </a:lnTo>
                  <a:close/>
                  <a:moveTo>
                    <a:pt x="56" y="22"/>
                  </a:moveTo>
                  <a:lnTo>
                    <a:pt x="64" y="26"/>
                  </a:lnTo>
                  <a:lnTo>
                    <a:pt x="64" y="26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71" y="15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5" name="Freeform 55"/>
            <p:cNvSpPr>
              <a:spLocks noEditPoints="1"/>
            </p:cNvSpPr>
            <p:nvPr/>
          </p:nvSpPr>
          <p:spPr bwMode="auto">
            <a:xfrm>
              <a:off x="3350" y="3488"/>
              <a:ext cx="86" cy="83"/>
            </a:xfrm>
            <a:custGeom>
              <a:avLst/>
              <a:gdLst/>
              <a:ahLst/>
              <a:cxnLst>
                <a:cxn ang="0">
                  <a:pos x="26" y="38"/>
                </a:cxn>
                <a:cxn ang="0">
                  <a:pos x="26" y="60"/>
                </a:cxn>
                <a:cxn ang="0">
                  <a:pos x="15" y="75"/>
                </a:cxn>
                <a:cxn ang="0">
                  <a:pos x="26" y="79"/>
                </a:cxn>
                <a:cxn ang="0">
                  <a:pos x="34" y="60"/>
                </a:cxn>
                <a:cxn ang="0">
                  <a:pos x="38" y="71"/>
                </a:cxn>
                <a:cxn ang="0">
                  <a:pos x="53" y="56"/>
                </a:cxn>
                <a:cxn ang="0">
                  <a:pos x="38" y="30"/>
                </a:cxn>
                <a:cxn ang="0">
                  <a:pos x="53" y="23"/>
                </a:cxn>
                <a:cxn ang="0">
                  <a:pos x="56" y="60"/>
                </a:cxn>
                <a:cxn ang="0">
                  <a:pos x="49" y="68"/>
                </a:cxn>
                <a:cxn ang="0">
                  <a:pos x="41" y="75"/>
                </a:cxn>
                <a:cxn ang="0">
                  <a:pos x="53" y="79"/>
                </a:cxn>
                <a:cxn ang="0">
                  <a:pos x="64" y="71"/>
                </a:cxn>
                <a:cxn ang="0">
                  <a:pos x="79" y="83"/>
                </a:cxn>
                <a:cxn ang="0">
                  <a:pos x="83" y="75"/>
                </a:cxn>
                <a:cxn ang="0">
                  <a:pos x="86" y="60"/>
                </a:cxn>
                <a:cxn ang="0">
                  <a:pos x="75" y="56"/>
                </a:cxn>
                <a:cxn ang="0">
                  <a:pos x="71" y="64"/>
                </a:cxn>
                <a:cxn ang="0">
                  <a:pos x="68" y="60"/>
                </a:cxn>
                <a:cxn ang="0">
                  <a:pos x="83" y="30"/>
                </a:cxn>
                <a:cxn ang="0">
                  <a:pos x="68" y="30"/>
                </a:cxn>
                <a:cxn ang="0">
                  <a:pos x="64" y="45"/>
                </a:cxn>
                <a:cxn ang="0">
                  <a:pos x="64" y="38"/>
                </a:cxn>
                <a:cxn ang="0">
                  <a:pos x="64" y="23"/>
                </a:cxn>
                <a:cxn ang="0">
                  <a:pos x="83" y="15"/>
                </a:cxn>
                <a:cxn ang="0">
                  <a:pos x="71" y="15"/>
                </a:cxn>
                <a:cxn ang="0">
                  <a:pos x="79" y="11"/>
                </a:cxn>
                <a:cxn ang="0">
                  <a:pos x="64" y="4"/>
                </a:cxn>
                <a:cxn ang="0">
                  <a:pos x="64" y="8"/>
                </a:cxn>
                <a:cxn ang="0">
                  <a:pos x="68" y="15"/>
                </a:cxn>
                <a:cxn ang="0">
                  <a:pos x="64" y="8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4"/>
                </a:cxn>
                <a:cxn ang="0">
                  <a:pos x="53" y="15"/>
                </a:cxn>
                <a:cxn ang="0">
                  <a:pos x="26" y="15"/>
                </a:cxn>
                <a:cxn ang="0">
                  <a:pos x="26" y="38"/>
                </a:cxn>
                <a:cxn ang="0">
                  <a:pos x="34" y="60"/>
                </a:cxn>
                <a:cxn ang="0">
                  <a:pos x="41" y="41"/>
                </a:cxn>
                <a:cxn ang="0">
                  <a:pos x="41" y="49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0" y="56"/>
                </a:cxn>
                <a:cxn ang="0">
                  <a:pos x="4" y="71"/>
                </a:cxn>
                <a:cxn ang="0">
                  <a:pos x="23" y="60"/>
                </a:cxn>
                <a:cxn ang="0">
                  <a:pos x="23" y="53"/>
                </a:cxn>
                <a:cxn ang="0">
                  <a:pos x="19" y="34"/>
                </a:cxn>
                <a:cxn ang="0">
                  <a:pos x="26" y="23"/>
                </a:cxn>
                <a:cxn ang="0">
                  <a:pos x="19" y="11"/>
                </a:cxn>
                <a:cxn ang="0">
                  <a:pos x="19" y="4"/>
                </a:cxn>
                <a:cxn ang="0">
                  <a:pos x="23" y="4"/>
                </a:cxn>
                <a:cxn ang="0">
                  <a:pos x="19" y="4"/>
                </a:cxn>
                <a:cxn ang="0">
                  <a:pos x="11" y="4"/>
                </a:cxn>
                <a:cxn ang="0">
                  <a:pos x="11" y="23"/>
                </a:cxn>
                <a:cxn ang="0">
                  <a:pos x="0" y="34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0" y="56"/>
                </a:cxn>
              </a:cxnLst>
              <a:rect l="0" t="0" r="r" b="b"/>
              <a:pathLst>
                <a:path w="86" h="83">
                  <a:moveTo>
                    <a:pt x="26" y="38"/>
                  </a:moveTo>
                  <a:lnTo>
                    <a:pt x="26" y="3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49" y="68"/>
                  </a:lnTo>
                  <a:lnTo>
                    <a:pt x="53" y="56"/>
                  </a:lnTo>
                  <a:lnTo>
                    <a:pt x="53" y="30"/>
                  </a:lnTo>
                  <a:lnTo>
                    <a:pt x="38" y="30"/>
                  </a:lnTo>
                  <a:lnTo>
                    <a:pt x="38" y="23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9" y="68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71" y="79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83" y="75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71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23"/>
                  </a:lnTo>
                  <a:lnTo>
                    <a:pt x="83" y="23"/>
                  </a:lnTo>
                  <a:lnTo>
                    <a:pt x="83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1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15"/>
                  </a:lnTo>
                  <a:lnTo>
                    <a:pt x="64" y="15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38"/>
                  </a:lnTo>
                  <a:lnTo>
                    <a:pt x="26" y="38"/>
                  </a:lnTo>
                  <a:close/>
                  <a:moveTo>
                    <a:pt x="34" y="60"/>
                  </a:moveTo>
                  <a:lnTo>
                    <a:pt x="34" y="60"/>
                  </a:lnTo>
                  <a:lnTo>
                    <a:pt x="38" y="41"/>
                  </a:lnTo>
                  <a:lnTo>
                    <a:pt x="41" y="41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1" y="56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60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3"/>
                  </a:lnTo>
                  <a:lnTo>
                    <a:pt x="19" y="53"/>
                  </a:lnTo>
                  <a:lnTo>
                    <a:pt x="19" y="34"/>
                  </a:lnTo>
                  <a:lnTo>
                    <a:pt x="26" y="34"/>
                  </a:lnTo>
                  <a:lnTo>
                    <a:pt x="26" y="23"/>
                  </a:lnTo>
                  <a:lnTo>
                    <a:pt x="19" y="23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11" y="3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6" name="Freeform 56"/>
            <p:cNvSpPr>
              <a:spLocks/>
            </p:cNvSpPr>
            <p:nvPr/>
          </p:nvSpPr>
          <p:spPr bwMode="auto">
            <a:xfrm>
              <a:off x="3444" y="3488"/>
              <a:ext cx="79" cy="79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1"/>
                </a:cxn>
                <a:cxn ang="0">
                  <a:pos x="22" y="71"/>
                </a:cxn>
                <a:cxn ang="0">
                  <a:pos x="22" y="41"/>
                </a:cxn>
                <a:cxn ang="0">
                  <a:pos x="34" y="41"/>
                </a:cxn>
                <a:cxn ang="0">
                  <a:pos x="34" y="79"/>
                </a:cxn>
                <a:cxn ang="0">
                  <a:pos x="45" y="79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2" y="75"/>
                </a:cxn>
                <a:cxn ang="0">
                  <a:pos x="52" y="75"/>
                </a:cxn>
                <a:cxn ang="0">
                  <a:pos x="64" y="71"/>
                </a:cxn>
                <a:cxn ang="0">
                  <a:pos x="67" y="68"/>
                </a:cxn>
                <a:cxn ang="0">
                  <a:pos x="71" y="64"/>
                </a:cxn>
                <a:cxn ang="0">
                  <a:pos x="71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79" h="79">
                  <a:moveTo>
                    <a:pt x="49" y="11"/>
                  </a:moveTo>
                  <a:lnTo>
                    <a:pt x="49" y="11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1"/>
                  </a:lnTo>
                  <a:lnTo>
                    <a:pt x="34" y="41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64" y="71"/>
                  </a:lnTo>
                  <a:lnTo>
                    <a:pt x="67" y="68"/>
                  </a:lnTo>
                  <a:lnTo>
                    <a:pt x="71" y="64"/>
                  </a:lnTo>
                  <a:lnTo>
                    <a:pt x="71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7" name="Freeform 57"/>
            <p:cNvSpPr>
              <a:spLocks noEditPoints="1"/>
            </p:cNvSpPr>
            <p:nvPr/>
          </p:nvSpPr>
          <p:spPr bwMode="auto">
            <a:xfrm>
              <a:off x="2268" y="3792"/>
              <a:ext cx="82" cy="78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15" y="0"/>
                </a:cxn>
                <a:cxn ang="0">
                  <a:pos x="11" y="0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11" y="18"/>
                </a:cxn>
                <a:cxn ang="0">
                  <a:pos x="22" y="15"/>
                </a:cxn>
                <a:cxn ang="0">
                  <a:pos x="71" y="11"/>
                </a:cxn>
                <a:cxn ang="0">
                  <a:pos x="30" y="0"/>
                </a:cxn>
                <a:cxn ang="0">
                  <a:pos x="71" y="11"/>
                </a:cxn>
                <a:cxn ang="0">
                  <a:pos x="33" y="45"/>
                </a:cxn>
                <a:cxn ang="0">
                  <a:pos x="30" y="48"/>
                </a:cxn>
                <a:cxn ang="0">
                  <a:pos x="26" y="48"/>
                </a:cxn>
                <a:cxn ang="0">
                  <a:pos x="30" y="60"/>
                </a:cxn>
                <a:cxn ang="0">
                  <a:pos x="33" y="60"/>
                </a:cxn>
                <a:cxn ang="0">
                  <a:pos x="67" y="60"/>
                </a:cxn>
                <a:cxn ang="0">
                  <a:pos x="78" y="56"/>
                </a:cxn>
                <a:cxn ang="0">
                  <a:pos x="63" y="33"/>
                </a:cxn>
                <a:cxn ang="0">
                  <a:pos x="52" y="41"/>
                </a:cxn>
                <a:cxn ang="0">
                  <a:pos x="56" y="45"/>
                </a:cxn>
                <a:cxn ang="0">
                  <a:pos x="60" y="48"/>
                </a:cxn>
                <a:cxn ang="0">
                  <a:pos x="45" y="48"/>
                </a:cxn>
                <a:cxn ang="0">
                  <a:pos x="52" y="30"/>
                </a:cxn>
                <a:cxn ang="0">
                  <a:pos x="78" y="18"/>
                </a:cxn>
                <a:cxn ang="0">
                  <a:pos x="26" y="30"/>
                </a:cxn>
                <a:cxn ang="0">
                  <a:pos x="41" y="30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3" y="63"/>
                </a:cxn>
                <a:cxn ang="0">
                  <a:pos x="0" y="67"/>
                </a:cxn>
                <a:cxn ang="0">
                  <a:pos x="7" y="78"/>
                </a:cxn>
                <a:cxn ang="0">
                  <a:pos x="7" y="75"/>
                </a:cxn>
                <a:cxn ang="0">
                  <a:pos x="15" y="67"/>
                </a:cxn>
                <a:cxn ang="0">
                  <a:pos x="18" y="67"/>
                </a:cxn>
                <a:cxn ang="0">
                  <a:pos x="45" y="75"/>
                </a:cxn>
                <a:cxn ang="0">
                  <a:pos x="78" y="75"/>
                </a:cxn>
                <a:cxn ang="0">
                  <a:pos x="82" y="63"/>
                </a:cxn>
                <a:cxn ang="0">
                  <a:pos x="63" y="63"/>
                </a:cxn>
                <a:cxn ang="0">
                  <a:pos x="52" y="63"/>
                </a:cxn>
                <a:cxn ang="0">
                  <a:pos x="37" y="63"/>
                </a:cxn>
                <a:cxn ang="0">
                  <a:pos x="30" y="63"/>
                </a:cxn>
                <a:cxn ang="0">
                  <a:pos x="22" y="56"/>
                </a:cxn>
                <a:cxn ang="0">
                  <a:pos x="0" y="22"/>
                </a:cxn>
                <a:cxn ang="0">
                  <a:pos x="11" y="33"/>
                </a:cxn>
                <a:cxn ang="0">
                  <a:pos x="11" y="56"/>
                </a:cxn>
                <a:cxn ang="0">
                  <a:pos x="3" y="63"/>
                </a:cxn>
              </a:cxnLst>
              <a:rect l="0" t="0" r="r" b="b"/>
              <a:pathLst>
                <a:path w="82" h="78">
                  <a:moveTo>
                    <a:pt x="22" y="15"/>
                  </a:moveTo>
                  <a:lnTo>
                    <a:pt x="22" y="1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71" y="11"/>
                  </a:moveTo>
                  <a:lnTo>
                    <a:pt x="71" y="0"/>
                  </a:lnTo>
                  <a:lnTo>
                    <a:pt x="30" y="0"/>
                  </a:lnTo>
                  <a:lnTo>
                    <a:pt x="30" y="11"/>
                  </a:lnTo>
                  <a:lnTo>
                    <a:pt x="71" y="11"/>
                  </a:lnTo>
                  <a:lnTo>
                    <a:pt x="71" y="11"/>
                  </a:lnTo>
                  <a:close/>
                  <a:moveTo>
                    <a:pt x="33" y="45"/>
                  </a:moveTo>
                  <a:lnTo>
                    <a:pt x="33" y="45"/>
                  </a:lnTo>
                  <a:lnTo>
                    <a:pt x="3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63" y="56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52" y="30"/>
                  </a:lnTo>
                  <a:lnTo>
                    <a:pt x="78" y="30"/>
                  </a:lnTo>
                  <a:lnTo>
                    <a:pt x="78" y="18"/>
                  </a:lnTo>
                  <a:lnTo>
                    <a:pt x="26" y="18"/>
                  </a:lnTo>
                  <a:lnTo>
                    <a:pt x="26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close/>
                  <a:moveTo>
                    <a:pt x="3" y="63"/>
                  </a:moveTo>
                  <a:lnTo>
                    <a:pt x="3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30" y="75"/>
                  </a:lnTo>
                  <a:lnTo>
                    <a:pt x="45" y="75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22" y="60"/>
                  </a:lnTo>
                  <a:lnTo>
                    <a:pt x="22" y="56"/>
                  </a:lnTo>
                  <a:lnTo>
                    <a:pt x="22" y="2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11" y="33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8" name="Freeform 58"/>
            <p:cNvSpPr>
              <a:spLocks noEditPoints="1"/>
            </p:cNvSpPr>
            <p:nvPr/>
          </p:nvSpPr>
          <p:spPr bwMode="auto">
            <a:xfrm>
              <a:off x="2354" y="3788"/>
              <a:ext cx="86" cy="82"/>
            </a:xfrm>
            <a:custGeom>
              <a:avLst/>
              <a:gdLst/>
              <a:ahLst/>
              <a:cxnLst>
                <a:cxn ang="0">
                  <a:pos x="26" y="41"/>
                </a:cxn>
                <a:cxn ang="0">
                  <a:pos x="26" y="60"/>
                </a:cxn>
                <a:cxn ang="0">
                  <a:pos x="15" y="79"/>
                </a:cxn>
                <a:cxn ang="0">
                  <a:pos x="26" y="82"/>
                </a:cxn>
                <a:cxn ang="0">
                  <a:pos x="37" y="64"/>
                </a:cxn>
                <a:cxn ang="0">
                  <a:pos x="41" y="71"/>
                </a:cxn>
                <a:cxn ang="0">
                  <a:pos x="52" y="60"/>
                </a:cxn>
                <a:cxn ang="0">
                  <a:pos x="37" y="34"/>
                </a:cxn>
                <a:cxn ang="0">
                  <a:pos x="52" y="26"/>
                </a:cxn>
                <a:cxn ang="0">
                  <a:pos x="56" y="60"/>
                </a:cxn>
                <a:cxn ang="0">
                  <a:pos x="48" y="71"/>
                </a:cxn>
                <a:cxn ang="0">
                  <a:pos x="41" y="75"/>
                </a:cxn>
                <a:cxn ang="0">
                  <a:pos x="52" y="82"/>
                </a:cxn>
                <a:cxn ang="0">
                  <a:pos x="63" y="71"/>
                </a:cxn>
                <a:cxn ang="0">
                  <a:pos x="78" y="82"/>
                </a:cxn>
                <a:cxn ang="0">
                  <a:pos x="82" y="79"/>
                </a:cxn>
                <a:cxn ang="0">
                  <a:pos x="86" y="64"/>
                </a:cxn>
                <a:cxn ang="0">
                  <a:pos x="75" y="60"/>
                </a:cxn>
                <a:cxn ang="0">
                  <a:pos x="75" y="67"/>
                </a:cxn>
                <a:cxn ang="0">
                  <a:pos x="71" y="60"/>
                </a:cxn>
                <a:cxn ang="0">
                  <a:pos x="82" y="34"/>
                </a:cxn>
                <a:cxn ang="0">
                  <a:pos x="71" y="30"/>
                </a:cxn>
                <a:cxn ang="0">
                  <a:pos x="67" y="49"/>
                </a:cxn>
                <a:cxn ang="0">
                  <a:pos x="63" y="37"/>
                </a:cxn>
                <a:cxn ang="0">
                  <a:pos x="63" y="26"/>
                </a:cxn>
                <a:cxn ang="0">
                  <a:pos x="82" y="15"/>
                </a:cxn>
                <a:cxn ang="0">
                  <a:pos x="71" y="15"/>
                </a:cxn>
                <a:cxn ang="0">
                  <a:pos x="78" y="11"/>
                </a:cxn>
                <a:cxn ang="0">
                  <a:pos x="63" y="7"/>
                </a:cxn>
                <a:cxn ang="0">
                  <a:pos x="67" y="7"/>
                </a:cxn>
                <a:cxn ang="0">
                  <a:pos x="71" y="15"/>
                </a:cxn>
                <a:cxn ang="0">
                  <a:pos x="63" y="11"/>
                </a:cxn>
                <a:cxn ang="0">
                  <a:pos x="63" y="4"/>
                </a:cxn>
                <a:cxn ang="0">
                  <a:pos x="63" y="0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2" y="4"/>
                </a:cxn>
                <a:cxn ang="0">
                  <a:pos x="52" y="15"/>
                </a:cxn>
                <a:cxn ang="0">
                  <a:pos x="26" y="15"/>
                </a:cxn>
                <a:cxn ang="0">
                  <a:pos x="26" y="41"/>
                </a:cxn>
                <a:cxn ang="0">
                  <a:pos x="37" y="60"/>
                </a:cxn>
                <a:cxn ang="0">
                  <a:pos x="41" y="41"/>
                </a:cxn>
                <a:cxn ang="0">
                  <a:pos x="41" y="52"/>
                </a:cxn>
                <a:cxn ang="0">
                  <a:pos x="37" y="60"/>
                </a:cxn>
                <a:cxn ang="0">
                  <a:pos x="37" y="60"/>
                </a:cxn>
                <a:cxn ang="0">
                  <a:pos x="0" y="60"/>
                </a:cxn>
                <a:cxn ang="0">
                  <a:pos x="4" y="71"/>
                </a:cxn>
                <a:cxn ang="0">
                  <a:pos x="26" y="64"/>
                </a:cxn>
                <a:cxn ang="0">
                  <a:pos x="26" y="52"/>
                </a:cxn>
                <a:cxn ang="0">
                  <a:pos x="22" y="34"/>
                </a:cxn>
                <a:cxn ang="0">
                  <a:pos x="26" y="26"/>
                </a:cxn>
                <a:cxn ang="0">
                  <a:pos x="22" y="15"/>
                </a:cxn>
                <a:cxn ang="0">
                  <a:pos x="22" y="7"/>
                </a:cxn>
                <a:cxn ang="0">
                  <a:pos x="22" y="4"/>
                </a:cxn>
                <a:cxn ang="0">
                  <a:pos x="19" y="4"/>
                </a:cxn>
                <a:cxn ang="0">
                  <a:pos x="15" y="4"/>
                </a:cxn>
                <a:cxn ang="0">
                  <a:pos x="11" y="26"/>
                </a:cxn>
                <a:cxn ang="0">
                  <a:pos x="4" y="34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4" y="60"/>
                </a:cxn>
              </a:cxnLst>
              <a:rect l="0" t="0" r="r" b="b"/>
              <a:pathLst>
                <a:path w="86" h="82">
                  <a:moveTo>
                    <a:pt x="26" y="41"/>
                  </a:moveTo>
                  <a:lnTo>
                    <a:pt x="26" y="41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37" y="64"/>
                  </a:lnTo>
                  <a:lnTo>
                    <a:pt x="37" y="64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8" y="67"/>
                  </a:lnTo>
                  <a:lnTo>
                    <a:pt x="52" y="60"/>
                  </a:lnTo>
                  <a:lnTo>
                    <a:pt x="52" y="34"/>
                  </a:lnTo>
                  <a:lnTo>
                    <a:pt x="37" y="34"/>
                  </a:lnTo>
                  <a:lnTo>
                    <a:pt x="37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8" y="71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71" y="79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82" y="79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75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63" y="26"/>
                  </a:lnTo>
                  <a:lnTo>
                    <a:pt x="82" y="26"/>
                  </a:lnTo>
                  <a:lnTo>
                    <a:pt x="82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71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37" y="60"/>
                  </a:moveTo>
                  <a:lnTo>
                    <a:pt x="37" y="60"/>
                  </a:lnTo>
                  <a:lnTo>
                    <a:pt x="37" y="41"/>
                  </a:lnTo>
                  <a:lnTo>
                    <a:pt x="41" y="41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1" y="60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37" y="60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52"/>
                  </a:lnTo>
                  <a:lnTo>
                    <a:pt x="22" y="5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26"/>
                  </a:lnTo>
                  <a:lnTo>
                    <a:pt x="4" y="26"/>
                  </a:lnTo>
                  <a:lnTo>
                    <a:pt x="4" y="34"/>
                  </a:lnTo>
                  <a:lnTo>
                    <a:pt x="11" y="3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9" name="Freeform 59"/>
            <p:cNvSpPr>
              <a:spLocks/>
            </p:cNvSpPr>
            <p:nvPr/>
          </p:nvSpPr>
          <p:spPr bwMode="auto">
            <a:xfrm>
              <a:off x="2447" y="3788"/>
              <a:ext cx="79" cy="82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4"/>
                </a:cxn>
                <a:cxn ang="0">
                  <a:pos x="12" y="34"/>
                </a:cxn>
                <a:cxn ang="0">
                  <a:pos x="12" y="75"/>
                </a:cxn>
                <a:cxn ang="0">
                  <a:pos x="23" y="75"/>
                </a:cxn>
                <a:cxn ang="0">
                  <a:pos x="23" y="45"/>
                </a:cxn>
                <a:cxn ang="0">
                  <a:pos x="34" y="45"/>
                </a:cxn>
                <a:cxn ang="0">
                  <a:pos x="34" y="82"/>
                </a:cxn>
                <a:cxn ang="0">
                  <a:pos x="45" y="82"/>
                </a:cxn>
                <a:cxn ang="0">
                  <a:pos x="45" y="45"/>
                </a:cxn>
                <a:cxn ang="0">
                  <a:pos x="60" y="45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7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2" y="67"/>
                </a:cxn>
                <a:cxn ang="0">
                  <a:pos x="72" y="34"/>
                </a:cxn>
                <a:cxn ang="0">
                  <a:pos x="45" y="34"/>
                </a:cxn>
                <a:cxn ang="0">
                  <a:pos x="45" y="22"/>
                </a:cxn>
                <a:cxn ang="0">
                  <a:pos x="79" y="22"/>
                </a:cxn>
                <a:cxn ang="0">
                  <a:pos x="79" y="15"/>
                </a:cxn>
                <a:cxn ang="0">
                  <a:pos x="42" y="15"/>
                </a:cxn>
                <a:cxn ang="0">
                  <a:pos x="42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79" h="82">
                  <a:moveTo>
                    <a:pt x="49" y="11"/>
                  </a:moveTo>
                  <a:lnTo>
                    <a:pt x="49" y="1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4"/>
                  </a:lnTo>
                  <a:lnTo>
                    <a:pt x="12" y="34"/>
                  </a:lnTo>
                  <a:lnTo>
                    <a:pt x="12" y="75"/>
                  </a:lnTo>
                  <a:lnTo>
                    <a:pt x="23" y="75"/>
                  </a:lnTo>
                  <a:lnTo>
                    <a:pt x="23" y="45"/>
                  </a:lnTo>
                  <a:lnTo>
                    <a:pt x="34" y="45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5"/>
                  </a:lnTo>
                  <a:lnTo>
                    <a:pt x="60" y="45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7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2" y="67"/>
                  </a:lnTo>
                  <a:lnTo>
                    <a:pt x="72" y="34"/>
                  </a:lnTo>
                  <a:lnTo>
                    <a:pt x="45" y="34"/>
                  </a:lnTo>
                  <a:lnTo>
                    <a:pt x="45" y="22"/>
                  </a:lnTo>
                  <a:lnTo>
                    <a:pt x="79" y="22"/>
                  </a:lnTo>
                  <a:lnTo>
                    <a:pt x="79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0" name="Freeform 60"/>
            <p:cNvSpPr>
              <a:spLocks/>
            </p:cNvSpPr>
            <p:nvPr/>
          </p:nvSpPr>
          <p:spPr bwMode="auto">
            <a:xfrm>
              <a:off x="3717" y="2027"/>
              <a:ext cx="27" cy="22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19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2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1" name="Freeform 61"/>
            <p:cNvSpPr>
              <a:spLocks/>
            </p:cNvSpPr>
            <p:nvPr/>
          </p:nvSpPr>
          <p:spPr bwMode="auto">
            <a:xfrm>
              <a:off x="3702" y="2008"/>
              <a:ext cx="57" cy="56"/>
            </a:xfrm>
            <a:custGeom>
              <a:avLst/>
              <a:gdLst/>
              <a:ahLst/>
              <a:cxnLst>
                <a:cxn ang="0">
                  <a:pos x="57" y="30"/>
                </a:cxn>
                <a:cxn ang="0">
                  <a:pos x="57" y="30"/>
                </a:cxn>
                <a:cxn ang="0">
                  <a:pos x="57" y="41"/>
                </a:cxn>
                <a:cxn ang="0">
                  <a:pos x="49" y="49"/>
                </a:cxn>
                <a:cxn ang="0">
                  <a:pos x="42" y="56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9" y="56"/>
                </a:cxn>
                <a:cxn ang="0">
                  <a:pos x="8" y="49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9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4"/>
                </a:cxn>
                <a:cxn ang="0">
                  <a:pos x="49" y="11"/>
                </a:cxn>
                <a:cxn ang="0">
                  <a:pos x="57" y="19"/>
                </a:cxn>
                <a:cxn ang="0">
                  <a:pos x="57" y="30"/>
                </a:cxn>
                <a:cxn ang="0">
                  <a:pos x="57" y="30"/>
                </a:cxn>
              </a:cxnLst>
              <a:rect l="0" t="0" r="r" b="b"/>
              <a:pathLst>
                <a:path w="57" h="56">
                  <a:moveTo>
                    <a:pt x="57" y="30"/>
                  </a:moveTo>
                  <a:lnTo>
                    <a:pt x="57" y="30"/>
                  </a:lnTo>
                  <a:lnTo>
                    <a:pt x="57" y="41"/>
                  </a:lnTo>
                  <a:lnTo>
                    <a:pt x="49" y="49"/>
                  </a:lnTo>
                  <a:lnTo>
                    <a:pt x="42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9" y="56"/>
                  </a:lnTo>
                  <a:lnTo>
                    <a:pt x="8" y="49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49" y="11"/>
                  </a:lnTo>
                  <a:lnTo>
                    <a:pt x="57" y="19"/>
                  </a:lnTo>
                  <a:lnTo>
                    <a:pt x="57" y="30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2" name="Freeform 62"/>
            <p:cNvSpPr>
              <a:spLocks/>
            </p:cNvSpPr>
            <p:nvPr/>
          </p:nvSpPr>
          <p:spPr bwMode="auto">
            <a:xfrm>
              <a:off x="3294" y="2106"/>
              <a:ext cx="26" cy="26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26" y="15"/>
                </a:cxn>
                <a:cxn ang="0">
                  <a:pos x="23" y="22"/>
                </a:cxn>
                <a:cxn ang="0">
                  <a:pos x="15" y="26"/>
                </a:cxn>
                <a:cxn ang="0">
                  <a:pos x="15" y="26"/>
                </a:cxn>
                <a:cxn ang="0">
                  <a:pos x="4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3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3"/>
                </a:cxn>
                <a:cxn ang="0">
                  <a:pos x="26" y="15"/>
                </a:cxn>
                <a:cxn ang="0">
                  <a:pos x="26" y="15"/>
                </a:cxn>
              </a:cxnLst>
              <a:rect l="0" t="0" r="r" b="b"/>
              <a:pathLst>
                <a:path w="26" h="26">
                  <a:moveTo>
                    <a:pt x="26" y="15"/>
                  </a:moveTo>
                  <a:lnTo>
                    <a:pt x="26" y="15"/>
                  </a:lnTo>
                  <a:lnTo>
                    <a:pt x="23" y="22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26" y="15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3" name="Freeform 63"/>
            <p:cNvSpPr>
              <a:spLocks/>
            </p:cNvSpPr>
            <p:nvPr/>
          </p:nvSpPr>
          <p:spPr bwMode="auto">
            <a:xfrm>
              <a:off x="3279" y="2091"/>
              <a:ext cx="56" cy="56"/>
            </a:xfrm>
            <a:custGeom>
              <a:avLst/>
              <a:gdLst/>
              <a:ahLst/>
              <a:cxnLst>
                <a:cxn ang="0">
                  <a:pos x="56" y="30"/>
                </a:cxn>
                <a:cxn ang="0">
                  <a:pos x="56" y="30"/>
                </a:cxn>
                <a:cxn ang="0">
                  <a:pos x="52" y="41"/>
                </a:cxn>
                <a:cxn ang="0">
                  <a:pos x="49" y="48"/>
                </a:cxn>
                <a:cxn ang="0">
                  <a:pos x="38" y="56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9" y="56"/>
                </a:cxn>
                <a:cxn ang="0">
                  <a:pos x="8" y="48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8"/>
                </a:cxn>
                <a:cxn ang="0">
                  <a:pos x="8" y="7"/>
                </a:cxn>
                <a:cxn ang="0">
                  <a:pos x="19" y="3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8" y="3"/>
                </a:cxn>
                <a:cxn ang="0">
                  <a:pos x="49" y="7"/>
                </a:cxn>
                <a:cxn ang="0">
                  <a:pos x="52" y="18"/>
                </a:cxn>
                <a:cxn ang="0">
                  <a:pos x="56" y="30"/>
                </a:cxn>
                <a:cxn ang="0">
                  <a:pos x="56" y="30"/>
                </a:cxn>
              </a:cxnLst>
              <a:rect l="0" t="0" r="r" b="b"/>
              <a:pathLst>
                <a:path w="56" h="56">
                  <a:moveTo>
                    <a:pt x="56" y="30"/>
                  </a:moveTo>
                  <a:lnTo>
                    <a:pt x="56" y="30"/>
                  </a:lnTo>
                  <a:lnTo>
                    <a:pt x="52" y="41"/>
                  </a:lnTo>
                  <a:lnTo>
                    <a:pt x="49" y="48"/>
                  </a:lnTo>
                  <a:lnTo>
                    <a:pt x="38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9" y="56"/>
                  </a:lnTo>
                  <a:lnTo>
                    <a:pt x="8" y="48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8"/>
                  </a:lnTo>
                  <a:lnTo>
                    <a:pt x="8" y="7"/>
                  </a:lnTo>
                  <a:lnTo>
                    <a:pt x="19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8" y="3"/>
                  </a:lnTo>
                  <a:lnTo>
                    <a:pt x="49" y="7"/>
                  </a:lnTo>
                  <a:lnTo>
                    <a:pt x="52" y="18"/>
                  </a:lnTo>
                  <a:lnTo>
                    <a:pt x="56" y="30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4" name="Freeform 64"/>
            <p:cNvSpPr>
              <a:spLocks/>
            </p:cNvSpPr>
            <p:nvPr/>
          </p:nvSpPr>
          <p:spPr bwMode="auto">
            <a:xfrm>
              <a:off x="3294" y="1611"/>
              <a:ext cx="26" cy="23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3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3" y="4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3">
                  <a:moveTo>
                    <a:pt x="26" y="11"/>
                  </a:moveTo>
                  <a:lnTo>
                    <a:pt x="26" y="11"/>
                  </a:lnTo>
                  <a:lnTo>
                    <a:pt x="23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5" name="Freeform 65"/>
            <p:cNvSpPr>
              <a:spLocks/>
            </p:cNvSpPr>
            <p:nvPr/>
          </p:nvSpPr>
          <p:spPr bwMode="auto">
            <a:xfrm>
              <a:off x="3279" y="1592"/>
              <a:ext cx="56" cy="57"/>
            </a:xfrm>
            <a:custGeom>
              <a:avLst/>
              <a:gdLst/>
              <a:ahLst/>
              <a:cxnLst>
                <a:cxn ang="0">
                  <a:pos x="56" y="30"/>
                </a:cxn>
                <a:cxn ang="0">
                  <a:pos x="56" y="30"/>
                </a:cxn>
                <a:cxn ang="0">
                  <a:pos x="52" y="42"/>
                </a:cxn>
                <a:cxn ang="0">
                  <a:pos x="49" y="49"/>
                </a:cxn>
                <a:cxn ang="0">
                  <a:pos x="38" y="57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15" y="57"/>
                </a:cxn>
                <a:cxn ang="0">
                  <a:pos x="8" y="49"/>
                </a:cxn>
                <a:cxn ang="0">
                  <a:pos x="0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8" y="12"/>
                </a:cxn>
                <a:cxn ang="0">
                  <a:pos x="15" y="4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8" y="4"/>
                </a:cxn>
                <a:cxn ang="0">
                  <a:pos x="49" y="12"/>
                </a:cxn>
                <a:cxn ang="0">
                  <a:pos x="52" y="19"/>
                </a:cxn>
                <a:cxn ang="0">
                  <a:pos x="56" y="30"/>
                </a:cxn>
                <a:cxn ang="0">
                  <a:pos x="56" y="30"/>
                </a:cxn>
              </a:cxnLst>
              <a:rect l="0" t="0" r="r" b="b"/>
              <a:pathLst>
                <a:path w="56" h="57">
                  <a:moveTo>
                    <a:pt x="56" y="30"/>
                  </a:moveTo>
                  <a:lnTo>
                    <a:pt x="56" y="30"/>
                  </a:lnTo>
                  <a:lnTo>
                    <a:pt x="52" y="42"/>
                  </a:lnTo>
                  <a:lnTo>
                    <a:pt x="49" y="49"/>
                  </a:lnTo>
                  <a:lnTo>
                    <a:pt x="38" y="57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15" y="57"/>
                  </a:lnTo>
                  <a:lnTo>
                    <a:pt x="8" y="49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8" y="12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8" y="4"/>
                  </a:lnTo>
                  <a:lnTo>
                    <a:pt x="49" y="12"/>
                  </a:lnTo>
                  <a:lnTo>
                    <a:pt x="52" y="19"/>
                  </a:lnTo>
                  <a:lnTo>
                    <a:pt x="56" y="30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6" name="Freeform 66"/>
            <p:cNvSpPr>
              <a:spLocks/>
            </p:cNvSpPr>
            <p:nvPr/>
          </p:nvSpPr>
          <p:spPr bwMode="auto">
            <a:xfrm>
              <a:off x="3118" y="974"/>
              <a:ext cx="26" cy="23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19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4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3">
                  <a:moveTo>
                    <a:pt x="26" y="11"/>
                  </a:moveTo>
                  <a:lnTo>
                    <a:pt x="26" y="11"/>
                  </a:lnTo>
                  <a:lnTo>
                    <a:pt x="22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7" name="Freeform 67"/>
            <p:cNvSpPr>
              <a:spLocks/>
            </p:cNvSpPr>
            <p:nvPr/>
          </p:nvSpPr>
          <p:spPr bwMode="auto">
            <a:xfrm>
              <a:off x="3103" y="959"/>
              <a:ext cx="56" cy="56"/>
            </a:xfrm>
            <a:custGeom>
              <a:avLst/>
              <a:gdLst/>
              <a:ahLst/>
              <a:cxnLst>
                <a:cxn ang="0">
                  <a:pos x="56" y="26"/>
                </a:cxn>
                <a:cxn ang="0">
                  <a:pos x="56" y="26"/>
                </a:cxn>
                <a:cxn ang="0">
                  <a:pos x="56" y="38"/>
                </a:cxn>
                <a:cxn ang="0">
                  <a:pos x="49" y="45"/>
                </a:cxn>
                <a:cxn ang="0">
                  <a:pos x="41" y="53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9" y="53"/>
                </a:cxn>
                <a:cxn ang="0">
                  <a:pos x="7" y="45"/>
                </a:cxn>
                <a:cxn ang="0">
                  <a:pos x="4" y="38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15"/>
                </a:cxn>
                <a:cxn ang="0">
                  <a:pos x="7" y="8"/>
                </a:cxn>
                <a:cxn ang="0">
                  <a:pos x="19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49" y="8"/>
                </a:cxn>
                <a:cxn ang="0">
                  <a:pos x="56" y="15"/>
                </a:cxn>
                <a:cxn ang="0">
                  <a:pos x="56" y="26"/>
                </a:cxn>
                <a:cxn ang="0">
                  <a:pos x="56" y="26"/>
                </a:cxn>
              </a:cxnLst>
              <a:rect l="0" t="0" r="r" b="b"/>
              <a:pathLst>
                <a:path w="56" h="56">
                  <a:moveTo>
                    <a:pt x="56" y="26"/>
                  </a:moveTo>
                  <a:lnTo>
                    <a:pt x="56" y="26"/>
                  </a:lnTo>
                  <a:lnTo>
                    <a:pt x="56" y="38"/>
                  </a:lnTo>
                  <a:lnTo>
                    <a:pt x="49" y="45"/>
                  </a:lnTo>
                  <a:lnTo>
                    <a:pt x="41" y="53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9" y="53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49" y="8"/>
                  </a:lnTo>
                  <a:lnTo>
                    <a:pt x="56" y="15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8" name="Freeform 68"/>
            <p:cNvSpPr>
              <a:spLocks/>
            </p:cNvSpPr>
            <p:nvPr/>
          </p:nvSpPr>
          <p:spPr bwMode="auto">
            <a:xfrm>
              <a:off x="3567" y="427"/>
              <a:ext cx="27" cy="26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23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4" y="2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3" y="4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6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3" y="4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9" name="Freeform 69"/>
            <p:cNvSpPr>
              <a:spLocks/>
            </p:cNvSpPr>
            <p:nvPr/>
          </p:nvSpPr>
          <p:spPr bwMode="auto">
            <a:xfrm>
              <a:off x="3553" y="412"/>
              <a:ext cx="56" cy="56"/>
            </a:xfrm>
            <a:custGeom>
              <a:avLst/>
              <a:gdLst/>
              <a:ahLst/>
              <a:cxnLst>
                <a:cxn ang="0">
                  <a:pos x="56" y="26"/>
                </a:cxn>
                <a:cxn ang="0">
                  <a:pos x="56" y="26"/>
                </a:cxn>
                <a:cxn ang="0">
                  <a:pos x="52" y="38"/>
                </a:cxn>
                <a:cxn ang="0">
                  <a:pos x="48" y="49"/>
                </a:cxn>
                <a:cxn ang="0">
                  <a:pos x="37" y="53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14" y="53"/>
                </a:cxn>
                <a:cxn ang="0">
                  <a:pos x="7" y="49"/>
                </a:cxn>
                <a:cxn ang="0">
                  <a:pos x="0" y="38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8" y="8"/>
                </a:cxn>
                <a:cxn ang="0">
                  <a:pos x="52" y="15"/>
                </a:cxn>
                <a:cxn ang="0">
                  <a:pos x="56" y="26"/>
                </a:cxn>
                <a:cxn ang="0">
                  <a:pos x="56" y="26"/>
                </a:cxn>
              </a:cxnLst>
              <a:rect l="0" t="0" r="r" b="b"/>
              <a:pathLst>
                <a:path w="56" h="56">
                  <a:moveTo>
                    <a:pt x="56" y="26"/>
                  </a:moveTo>
                  <a:lnTo>
                    <a:pt x="56" y="26"/>
                  </a:lnTo>
                  <a:lnTo>
                    <a:pt x="52" y="38"/>
                  </a:lnTo>
                  <a:lnTo>
                    <a:pt x="48" y="49"/>
                  </a:lnTo>
                  <a:lnTo>
                    <a:pt x="37" y="53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14" y="53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8"/>
                  </a:lnTo>
                  <a:lnTo>
                    <a:pt x="52" y="15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0" name="Freeform 70"/>
            <p:cNvSpPr>
              <a:spLocks/>
            </p:cNvSpPr>
            <p:nvPr/>
          </p:nvSpPr>
          <p:spPr bwMode="auto">
            <a:xfrm>
              <a:off x="2642" y="3241"/>
              <a:ext cx="23" cy="26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4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6">
                  <a:moveTo>
                    <a:pt x="23" y="11"/>
                  </a:moveTo>
                  <a:lnTo>
                    <a:pt x="23" y="11"/>
                  </a:lnTo>
                  <a:lnTo>
                    <a:pt x="19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1" name="Freeform 71"/>
            <p:cNvSpPr>
              <a:spLocks/>
            </p:cNvSpPr>
            <p:nvPr/>
          </p:nvSpPr>
          <p:spPr bwMode="auto">
            <a:xfrm>
              <a:off x="2624" y="3226"/>
              <a:ext cx="56" cy="56"/>
            </a:xfrm>
            <a:custGeom>
              <a:avLst/>
              <a:gdLst/>
              <a:ahLst/>
              <a:cxnLst>
                <a:cxn ang="0">
                  <a:pos x="56" y="26"/>
                </a:cxn>
                <a:cxn ang="0">
                  <a:pos x="56" y="26"/>
                </a:cxn>
                <a:cxn ang="0">
                  <a:pos x="56" y="37"/>
                </a:cxn>
                <a:cxn ang="0">
                  <a:pos x="48" y="49"/>
                </a:cxn>
                <a:cxn ang="0">
                  <a:pos x="41" y="52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18" y="52"/>
                </a:cxn>
                <a:cxn ang="0">
                  <a:pos x="11" y="49"/>
                </a:cxn>
                <a:cxn ang="0">
                  <a:pos x="3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3" y="19"/>
                </a:cxn>
                <a:cxn ang="0">
                  <a:pos x="11" y="7"/>
                </a:cxn>
                <a:cxn ang="0">
                  <a:pos x="1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1" y="4"/>
                </a:cxn>
                <a:cxn ang="0">
                  <a:pos x="48" y="7"/>
                </a:cxn>
                <a:cxn ang="0">
                  <a:pos x="56" y="19"/>
                </a:cxn>
                <a:cxn ang="0">
                  <a:pos x="56" y="26"/>
                </a:cxn>
                <a:cxn ang="0">
                  <a:pos x="56" y="26"/>
                </a:cxn>
              </a:cxnLst>
              <a:rect l="0" t="0" r="r" b="b"/>
              <a:pathLst>
                <a:path w="56" h="56">
                  <a:moveTo>
                    <a:pt x="56" y="26"/>
                  </a:moveTo>
                  <a:lnTo>
                    <a:pt x="56" y="26"/>
                  </a:lnTo>
                  <a:lnTo>
                    <a:pt x="56" y="37"/>
                  </a:lnTo>
                  <a:lnTo>
                    <a:pt x="48" y="49"/>
                  </a:lnTo>
                  <a:lnTo>
                    <a:pt x="41" y="52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48" y="7"/>
                  </a:lnTo>
                  <a:lnTo>
                    <a:pt x="56" y="19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2" name="Freeform 72"/>
            <p:cNvSpPr>
              <a:spLocks/>
            </p:cNvSpPr>
            <p:nvPr/>
          </p:nvSpPr>
          <p:spPr bwMode="auto">
            <a:xfrm>
              <a:off x="2339" y="3930"/>
              <a:ext cx="26" cy="23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4"/>
                </a:cxn>
                <a:cxn ang="0">
                  <a:pos x="26" y="12"/>
                </a:cxn>
                <a:cxn ang="0">
                  <a:pos x="26" y="12"/>
                </a:cxn>
              </a:cxnLst>
              <a:rect l="0" t="0" r="r" b="b"/>
              <a:pathLst>
                <a:path w="26" h="23">
                  <a:moveTo>
                    <a:pt x="26" y="12"/>
                  </a:moveTo>
                  <a:lnTo>
                    <a:pt x="26" y="12"/>
                  </a:lnTo>
                  <a:lnTo>
                    <a:pt x="22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6" y="12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3" name="Freeform 73"/>
            <p:cNvSpPr>
              <a:spLocks/>
            </p:cNvSpPr>
            <p:nvPr/>
          </p:nvSpPr>
          <p:spPr bwMode="auto">
            <a:xfrm>
              <a:off x="2324" y="3915"/>
              <a:ext cx="56" cy="57"/>
            </a:xfrm>
            <a:custGeom>
              <a:avLst/>
              <a:gdLst/>
              <a:ahLst/>
              <a:cxnLst>
                <a:cxn ang="0">
                  <a:pos x="56" y="27"/>
                </a:cxn>
                <a:cxn ang="0">
                  <a:pos x="56" y="27"/>
                </a:cxn>
                <a:cxn ang="0">
                  <a:pos x="52" y="38"/>
                </a:cxn>
                <a:cxn ang="0">
                  <a:pos x="49" y="45"/>
                </a:cxn>
                <a:cxn ang="0">
                  <a:pos x="37" y="53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19" y="53"/>
                </a:cxn>
                <a:cxn ang="0">
                  <a:pos x="7" y="45"/>
                </a:cxn>
                <a:cxn ang="0">
                  <a:pos x="4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7" y="8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9" y="8"/>
                </a:cxn>
                <a:cxn ang="0">
                  <a:pos x="52" y="15"/>
                </a:cxn>
                <a:cxn ang="0">
                  <a:pos x="56" y="27"/>
                </a:cxn>
                <a:cxn ang="0">
                  <a:pos x="56" y="27"/>
                </a:cxn>
              </a:cxnLst>
              <a:rect l="0" t="0" r="r" b="b"/>
              <a:pathLst>
                <a:path w="56" h="57">
                  <a:moveTo>
                    <a:pt x="56" y="27"/>
                  </a:moveTo>
                  <a:lnTo>
                    <a:pt x="56" y="27"/>
                  </a:lnTo>
                  <a:lnTo>
                    <a:pt x="52" y="38"/>
                  </a:lnTo>
                  <a:lnTo>
                    <a:pt x="49" y="45"/>
                  </a:lnTo>
                  <a:lnTo>
                    <a:pt x="37" y="53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19" y="53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9" y="8"/>
                  </a:lnTo>
                  <a:lnTo>
                    <a:pt x="52" y="15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4" name="Freeform 74"/>
            <p:cNvSpPr>
              <a:spLocks/>
            </p:cNvSpPr>
            <p:nvPr/>
          </p:nvSpPr>
          <p:spPr bwMode="auto">
            <a:xfrm>
              <a:off x="3339" y="3619"/>
              <a:ext cx="22" cy="23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19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lnTo>
                    <a:pt x="22" y="12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5" name="Freeform 75"/>
            <p:cNvSpPr>
              <a:spLocks/>
            </p:cNvSpPr>
            <p:nvPr/>
          </p:nvSpPr>
          <p:spPr bwMode="auto">
            <a:xfrm>
              <a:off x="3320" y="3604"/>
              <a:ext cx="56" cy="57"/>
            </a:xfrm>
            <a:custGeom>
              <a:avLst/>
              <a:gdLst/>
              <a:ahLst/>
              <a:cxnLst>
                <a:cxn ang="0">
                  <a:pos x="56" y="27"/>
                </a:cxn>
                <a:cxn ang="0">
                  <a:pos x="56" y="27"/>
                </a:cxn>
                <a:cxn ang="0">
                  <a:pos x="56" y="38"/>
                </a:cxn>
                <a:cxn ang="0">
                  <a:pos x="49" y="45"/>
                </a:cxn>
                <a:cxn ang="0">
                  <a:pos x="41" y="53"/>
                </a:cxn>
                <a:cxn ang="0">
                  <a:pos x="30" y="57"/>
                </a:cxn>
                <a:cxn ang="0">
                  <a:pos x="30" y="57"/>
                </a:cxn>
                <a:cxn ang="0">
                  <a:pos x="19" y="53"/>
                </a:cxn>
                <a:cxn ang="0">
                  <a:pos x="11" y="45"/>
                </a:cxn>
                <a:cxn ang="0">
                  <a:pos x="4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11" y="8"/>
                </a:cxn>
                <a:cxn ang="0">
                  <a:pos x="19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49" y="8"/>
                </a:cxn>
                <a:cxn ang="0">
                  <a:pos x="56" y="15"/>
                </a:cxn>
                <a:cxn ang="0">
                  <a:pos x="56" y="27"/>
                </a:cxn>
                <a:cxn ang="0">
                  <a:pos x="56" y="27"/>
                </a:cxn>
              </a:cxnLst>
              <a:rect l="0" t="0" r="r" b="b"/>
              <a:pathLst>
                <a:path w="56" h="57">
                  <a:moveTo>
                    <a:pt x="56" y="27"/>
                  </a:moveTo>
                  <a:lnTo>
                    <a:pt x="56" y="27"/>
                  </a:lnTo>
                  <a:lnTo>
                    <a:pt x="56" y="38"/>
                  </a:lnTo>
                  <a:lnTo>
                    <a:pt x="49" y="45"/>
                  </a:lnTo>
                  <a:lnTo>
                    <a:pt x="41" y="53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19" y="53"/>
                  </a:lnTo>
                  <a:lnTo>
                    <a:pt x="11" y="45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1" y="8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49" y="8"/>
                  </a:lnTo>
                  <a:lnTo>
                    <a:pt x="56" y="15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6" name="Freeform 76"/>
            <p:cNvSpPr>
              <a:spLocks/>
            </p:cNvSpPr>
            <p:nvPr/>
          </p:nvSpPr>
          <p:spPr bwMode="auto">
            <a:xfrm>
              <a:off x="3470" y="3192"/>
              <a:ext cx="23" cy="26"/>
            </a:xfrm>
            <a:custGeom>
              <a:avLst/>
              <a:gdLst/>
              <a:ahLst/>
              <a:cxnLst>
                <a:cxn ang="0">
                  <a:pos x="23" y="15"/>
                </a:cxn>
                <a:cxn ang="0">
                  <a:pos x="23" y="15"/>
                </a:cxn>
                <a:cxn ang="0">
                  <a:pos x="19" y="23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3" y="15"/>
                </a:cxn>
                <a:cxn ang="0">
                  <a:pos x="23" y="15"/>
                </a:cxn>
              </a:cxnLst>
              <a:rect l="0" t="0" r="r" b="b"/>
              <a:pathLst>
                <a:path w="23" h="26">
                  <a:moveTo>
                    <a:pt x="23" y="15"/>
                  </a:moveTo>
                  <a:lnTo>
                    <a:pt x="23" y="15"/>
                  </a:lnTo>
                  <a:lnTo>
                    <a:pt x="19" y="23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5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7" name="Freeform 77"/>
            <p:cNvSpPr>
              <a:spLocks/>
            </p:cNvSpPr>
            <p:nvPr/>
          </p:nvSpPr>
          <p:spPr bwMode="auto">
            <a:xfrm>
              <a:off x="3451" y="3177"/>
              <a:ext cx="57" cy="56"/>
            </a:xfrm>
            <a:custGeom>
              <a:avLst/>
              <a:gdLst/>
              <a:ahLst/>
              <a:cxnLst>
                <a:cxn ang="0">
                  <a:pos x="57" y="30"/>
                </a:cxn>
                <a:cxn ang="0">
                  <a:pos x="57" y="30"/>
                </a:cxn>
                <a:cxn ang="0">
                  <a:pos x="57" y="41"/>
                </a:cxn>
                <a:cxn ang="0">
                  <a:pos x="49" y="49"/>
                </a:cxn>
                <a:cxn ang="0">
                  <a:pos x="42" y="56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9" y="56"/>
                </a:cxn>
                <a:cxn ang="0">
                  <a:pos x="12" y="49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9"/>
                </a:cxn>
                <a:cxn ang="0">
                  <a:pos x="12" y="8"/>
                </a:cxn>
                <a:cxn ang="0">
                  <a:pos x="19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4"/>
                </a:cxn>
                <a:cxn ang="0">
                  <a:pos x="49" y="8"/>
                </a:cxn>
                <a:cxn ang="0">
                  <a:pos x="57" y="19"/>
                </a:cxn>
                <a:cxn ang="0">
                  <a:pos x="57" y="30"/>
                </a:cxn>
                <a:cxn ang="0">
                  <a:pos x="57" y="30"/>
                </a:cxn>
              </a:cxnLst>
              <a:rect l="0" t="0" r="r" b="b"/>
              <a:pathLst>
                <a:path w="57" h="56">
                  <a:moveTo>
                    <a:pt x="57" y="30"/>
                  </a:moveTo>
                  <a:lnTo>
                    <a:pt x="57" y="30"/>
                  </a:lnTo>
                  <a:lnTo>
                    <a:pt x="57" y="41"/>
                  </a:lnTo>
                  <a:lnTo>
                    <a:pt x="49" y="49"/>
                  </a:lnTo>
                  <a:lnTo>
                    <a:pt x="42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9" y="56"/>
                  </a:lnTo>
                  <a:lnTo>
                    <a:pt x="12" y="49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49" y="8"/>
                  </a:lnTo>
                  <a:lnTo>
                    <a:pt x="57" y="19"/>
                  </a:lnTo>
                  <a:lnTo>
                    <a:pt x="57" y="30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8" name="Freeform 78"/>
            <p:cNvSpPr>
              <a:spLocks/>
            </p:cNvSpPr>
            <p:nvPr/>
          </p:nvSpPr>
          <p:spPr bwMode="auto">
            <a:xfrm>
              <a:off x="3189" y="1956"/>
              <a:ext cx="75" cy="75"/>
            </a:xfrm>
            <a:custGeom>
              <a:avLst/>
              <a:gdLst/>
              <a:ahLst/>
              <a:cxnLst>
                <a:cxn ang="0">
                  <a:pos x="75" y="34"/>
                </a:cxn>
                <a:cxn ang="0">
                  <a:pos x="75" y="34"/>
                </a:cxn>
                <a:cxn ang="0">
                  <a:pos x="71" y="49"/>
                </a:cxn>
                <a:cxn ang="0">
                  <a:pos x="64" y="63"/>
                </a:cxn>
                <a:cxn ang="0">
                  <a:pos x="53" y="71"/>
                </a:cxn>
                <a:cxn ang="0">
                  <a:pos x="38" y="75"/>
                </a:cxn>
                <a:cxn ang="0">
                  <a:pos x="38" y="75"/>
                </a:cxn>
                <a:cxn ang="0">
                  <a:pos x="23" y="71"/>
                </a:cxn>
                <a:cxn ang="0">
                  <a:pos x="11" y="63"/>
                </a:cxn>
                <a:cxn ang="0">
                  <a:pos x="4" y="52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8" y="11"/>
                </a:cxn>
                <a:cxn ang="0">
                  <a:pos x="23" y="4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9" y="0"/>
                </a:cxn>
                <a:cxn ang="0">
                  <a:pos x="64" y="7"/>
                </a:cxn>
                <a:cxn ang="0">
                  <a:pos x="71" y="22"/>
                </a:cxn>
                <a:cxn ang="0">
                  <a:pos x="75" y="34"/>
                </a:cxn>
                <a:cxn ang="0">
                  <a:pos x="75" y="34"/>
                </a:cxn>
              </a:cxnLst>
              <a:rect l="0" t="0" r="r" b="b"/>
              <a:pathLst>
                <a:path w="75" h="75">
                  <a:moveTo>
                    <a:pt x="75" y="34"/>
                  </a:moveTo>
                  <a:lnTo>
                    <a:pt x="75" y="34"/>
                  </a:lnTo>
                  <a:lnTo>
                    <a:pt x="71" y="49"/>
                  </a:lnTo>
                  <a:lnTo>
                    <a:pt x="64" y="63"/>
                  </a:lnTo>
                  <a:lnTo>
                    <a:pt x="53" y="71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23" y="71"/>
                  </a:lnTo>
                  <a:lnTo>
                    <a:pt x="11" y="63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8" y="11"/>
                  </a:lnTo>
                  <a:lnTo>
                    <a:pt x="23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9" y="0"/>
                  </a:lnTo>
                  <a:lnTo>
                    <a:pt x="64" y="7"/>
                  </a:lnTo>
                  <a:lnTo>
                    <a:pt x="71" y="22"/>
                  </a:lnTo>
                  <a:lnTo>
                    <a:pt x="75" y="34"/>
                  </a:lnTo>
                  <a:lnTo>
                    <a:pt x="75" y="34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9" name="Freeform 79"/>
            <p:cNvSpPr>
              <a:spLocks/>
            </p:cNvSpPr>
            <p:nvPr/>
          </p:nvSpPr>
          <p:spPr bwMode="auto">
            <a:xfrm>
              <a:off x="3208" y="1975"/>
              <a:ext cx="34" cy="33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34" y="22"/>
                </a:cxn>
                <a:cxn ang="0">
                  <a:pos x="30" y="30"/>
                </a:cxn>
                <a:cxn ang="0">
                  <a:pos x="26" y="33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11" y="33"/>
                </a:cxn>
                <a:cxn ang="0">
                  <a:pos x="7" y="30"/>
                </a:cxn>
                <a:cxn ang="0">
                  <a:pos x="4" y="26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1"/>
                </a:cxn>
                <a:cxn ang="0">
                  <a:pos x="7" y="7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2" y="3"/>
                </a:cxn>
                <a:cxn ang="0">
                  <a:pos x="30" y="7"/>
                </a:cxn>
                <a:cxn ang="0">
                  <a:pos x="34" y="11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3">
                  <a:moveTo>
                    <a:pt x="34" y="18"/>
                  </a:moveTo>
                  <a:lnTo>
                    <a:pt x="34" y="18"/>
                  </a:lnTo>
                  <a:lnTo>
                    <a:pt x="34" y="22"/>
                  </a:lnTo>
                  <a:lnTo>
                    <a:pt x="30" y="30"/>
                  </a:lnTo>
                  <a:lnTo>
                    <a:pt x="26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1" y="33"/>
                  </a:lnTo>
                  <a:lnTo>
                    <a:pt x="7" y="30"/>
                  </a:lnTo>
                  <a:lnTo>
                    <a:pt x="4" y="2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3"/>
                  </a:lnTo>
                  <a:lnTo>
                    <a:pt x="30" y="7"/>
                  </a:lnTo>
                  <a:lnTo>
                    <a:pt x="34" y="11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宁夏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3059113" y="260350"/>
            <a:ext cx="4295775" cy="6597650"/>
            <a:chOff x="793" y="981"/>
            <a:chExt cx="2174" cy="3339"/>
          </a:xfrm>
        </p:grpSpPr>
        <p:sp>
          <p:nvSpPr>
            <p:cNvPr id="11269" name="AutoShape 5"/>
            <p:cNvSpPr>
              <a:spLocks noChangeAspect="1" noChangeArrowheads="1" noTextEdit="1"/>
            </p:cNvSpPr>
            <p:nvPr/>
          </p:nvSpPr>
          <p:spPr bwMode="auto">
            <a:xfrm>
              <a:off x="793" y="981"/>
              <a:ext cx="2174" cy="33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1" name="Freeform 7"/>
            <p:cNvSpPr>
              <a:spLocks/>
            </p:cNvSpPr>
            <p:nvPr/>
          </p:nvSpPr>
          <p:spPr bwMode="auto">
            <a:xfrm>
              <a:off x="854" y="1017"/>
              <a:ext cx="2073" cy="3253"/>
            </a:xfrm>
            <a:custGeom>
              <a:avLst/>
              <a:gdLst/>
              <a:ahLst/>
              <a:cxnLst>
                <a:cxn ang="0">
                  <a:pos x="967" y="1161"/>
                </a:cxn>
                <a:cxn ang="0">
                  <a:pos x="977" y="1017"/>
                </a:cxn>
                <a:cxn ang="0">
                  <a:pos x="981" y="869"/>
                </a:cxn>
                <a:cxn ang="0">
                  <a:pos x="1057" y="577"/>
                </a:cxn>
                <a:cxn ang="0">
                  <a:pos x="1280" y="224"/>
                </a:cxn>
                <a:cxn ang="0">
                  <a:pos x="1327" y="94"/>
                </a:cxn>
                <a:cxn ang="0">
                  <a:pos x="1464" y="65"/>
                </a:cxn>
                <a:cxn ang="0">
                  <a:pos x="1583" y="25"/>
                </a:cxn>
                <a:cxn ang="0">
                  <a:pos x="1666" y="256"/>
                </a:cxn>
                <a:cxn ang="0">
                  <a:pos x="1601" y="440"/>
                </a:cxn>
                <a:cxn ang="0">
                  <a:pos x="1489" y="707"/>
                </a:cxn>
                <a:cxn ang="0">
                  <a:pos x="1414" y="865"/>
                </a:cxn>
                <a:cxn ang="0">
                  <a:pos x="1752" y="1002"/>
                </a:cxn>
                <a:cxn ang="0">
                  <a:pos x="1889" y="1010"/>
                </a:cxn>
                <a:cxn ang="0">
                  <a:pos x="1951" y="1100"/>
                </a:cxn>
                <a:cxn ang="0">
                  <a:pos x="2066" y="1219"/>
                </a:cxn>
                <a:cxn ang="0">
                  <a:pos x="1990" y="1287"/>
                </a:cxn>
                <a:cxn ang="0">
                  <a:pos x="1915" y="1345"/>
                </a:cxn>
                <a:cxn ang="0">
                  <a:pos x="1897" y="1446"/>
                </a:cxn>
                <a:cxn ang="0">
                  <a:pos x="1843" y="1662"/>
                </a:cxn>
                <a:cxn ang="0">
                  <a:pos x="1864" y="1781"/>
                </a:cxn>
                <a:cxn ang="0">
                  <a:pos x="1720" y="1778"/>
                </a:cxn>
                <a:cxn ang="0">
                  <a:pos x="1504" y="1785"/>
                </a:cxn>
                <a:cxn ang="0">
                  <a:pos x="1439" y="1897"/>
                </a:cxn>
                <a:cxn ang="0">
                  <a:pos x="1450" y="1972"/>
                </a:cxn>
                <a:cxn ang="0">
                  <a:pos x="1396" y="2084"/>
                </a:cxn>
                <a:cxn ang="0">
                  <a:pos x="1309" y="2207"/>
                </a:cxn>
                <a:cxn ang="0">
                  <a:pos x="1363" y="2340"/>
                </a:cxn>
                <a:cxn ang="0">
                  <a:pos x="1406" y="2423"/>
                </a:cxn>
                <a:cxn ang="0">
                  <a:pos x="1525" y="2488"/>
                </a:cxn>
                <a:cxn ang="0">
                  <a:pos x="1608" y="2640"/>
                </a:cxn>
                <a:cxn ang="0">
                  <a:pos x="1579" y="2697"/>
                </a:cxn>
                <a:cxn ang="0">
                  <a:pos x="1579" y="2784"/>
                </a:cxn>
                <a:cxn ang="0">
                  <a:pos x="1504" y="2885"/>
                </a:cxn>
                <a:cxn ang="0">
                  <a:pos x="1374" y="2838"/>
                </a:cxn>
                <a:cxn ang="0">
                  <a:pos x="1334" y="2993"/>
                </a:cxn>
                <a:cxn ang="0">
                  <a:pos x="1230" y="3209"/>
                </a:cxn>
                <a:cxn ang="0">
                  <a:pos x="1118" y="3087"/>
                </a:cxn>
                <a:cxn ang="0">
                  <a:pos x="1035" y="3029"/>
                </a:cxn>
                <a:cxn ang="0">
                  <a:pos x="894" y="2953"/>
                </a:cxn>
                <a:cxn ang="0">
                  <a:pos x="819" y="2816"/>
                </a:cxn>
                <a:cxn ang="0">
                  <a:pos x="703" y="2838"/>
                </a:cxn>
                <a:cxn ang="0">
                  <a:pos x="660" y="2737"/>
                </a:cxn>
                <a:cxn ang="0">
                  <a:pos x="714" y="2539"/>
                </a:cxn>
                <a:cxn ang="0">
                  <a:pos x="714" y="2427"/>
                </a:cxn>
                <a:cxn ang="0">
                  <a:pos x="696" y="2286"/>
                </a:cxn>
                <a:cxn ang="0">
                  <a:pos x="638" y="2218"/>
                </a:cxn>
                <a:cxn ang="0">
                  <a:pos x="581" y="2113"/>
                </a:cxn>
                <a:cxn ang="0">
                  <a:pos x="638" y="1958"/>
                </a:cxn>
                <a:cxn ang="0">
                  <a:pos x="566" y="1879"/>
                </a:cxn>
                <a:cxn ang="0">
                  <a:pos x="476" y="1817"/>
                </a:cxn>
                <a:cxn ang="0">
                  <a:pos x="339" y="1644"/>
                </a:cxn>
                <a:cxn ang="0">
                  <a:pos x="235" y="1648"/>
                </a:cxn>
                <a:cxn ang="0">
                  <a:pos x="285" y="1565"/>
                </a:cxn>
                <a:cxn ang="0">
                  <a:pos x="227" y="1504"/>
                </a:cxn>
                <a:cxn ang="0">
                  <a:pos x="15" y="1442"/>
                </a:cxn>
                <a:cxn ang="0">
                  <a:pos x="577" y="1313"/>
                </a:cxn>
                <a:cxn ang="0">
                  <a:pos x="793" y="1287"/>
                </a:cxn>
              </a:cxnLst>
              <a:rect l="0" t="0" r="r" b="b"/>
              <a:pathLst>
                <a:path w="2073" h="3253">
                  <a:moveTo>
                    <a:pt x="840" y="1230"/>
                  </a:moveTo>
                  <a:lnTo>
                    <a:pt x="840" y="1230"/>
                  </a:lnTo>
                  <a:lnTo>
                    <a:pt x="858" y="1233"/>
                  </a:lnTo>
                  <a:lnTo>
                    <a:pt x="880" y="1233"/>
                  </a:lnTo>
                  <a:lnTo>
                    <a:pt x="902" y="1230"/>
                  </a:lnTo>
                  <a:lnTo>
                    <a:pt x="923" y="1219"/>
                  </a:lnTo>
                  <a:lnTo>
                    <a:pt x="934" y="1212"/>
                  </a:lnTo>
                  <a:lnTo>
                    <a:pt x="945" y="1204"/>
                  </a:lnTo>
                  <a:lnTo>
                    <a:pt x="956" y="1190"/>
                  </a:lnTo>
                  <a:lnTo>
                    <a:pt x="959" y="1179"/>
                  </a:lnTo>
                  <a:lnTo>
                    <a:pt x="967" y="1161"/>
                  </a:lnTo>
                  <a:lnTo>
                    <a:pt x="970" y="1140"/>
                  </a:lnTo>
                  <a:lnTo>
                    <a:pt x="970" y="1140"/>
                  </a:lnTo>
                  <a:lnTo>
                    <a:pt x="977" y="1118"/>
                  </a:lnTo>
                  <a:lnTo>
                    <a:pt x="985" y="1096"/>
                  </a:lnTo>
                  <a:lnTo>
                    <a:pt x="992" y="1089"/>
                  </a:lnTo>
                  <a:lnTo>
                    <a:pt x="995" y="1082"/>
                  </a:lnTo>
                  <a:lnTo>
                    <a:pt x="995" y="1082"/>
                  </a:lnTo>
                  <a:lnTo>
                    <a:pt x="1003" y="1078"/>
                  </a:lnTo>
                  <a:lnTo>
                    <a:pt x="1003" y="1067"/>
                  </a:lnTo>
                  <a:lnTo>
                    <a:pt x="992" y="1039"/>
                  </a:lnTo>
                  <a:lnTo>
                    <a:pt x="977" y="1017"/>
                  </a:lnTo>
                  <a:lnTo>
                    <a:pt x="970" y="1006"/>
                  </a:lnTo>
                  <a:lnTo>
                    <a:pt x="970" y="1006"/>
                  </a:lnTo>
                  <a:lnTo>
                    <a:pt x="959" y="995"/>
                  </a:lnTo>
                  <a:lnTo>
                    <a:pt x="952" y="984"/>
                  </a:lnTo>
                  <a:lnTo>
                    <a:pt x="945" y="970"/>
                  </a:lnTo>
                  <a:lnTo>
                    <a:pt x="941" y="948"/>
                  </a:lnTo>
                  <a:lnTo>
                    <a:pt x="945" y="927"/>
                  </a:lnTo>
                  <a:lnTo>
                    <a:pt x="948" y="912"/>
                  </a:lnTo>
                  <a:lnTo>
                    <a:pt x="956" y="898"/>
                  </a:lnTo>
                  <a:lnTo>
                    <a:pt x="967" y="883"/>
                  </a:lnTo>
                  <a:lnTo>
                    <a:pt x="981" y="869"/>
                  </a:lnTo>
                  <a:lnTo>
                    <a:pt x="981" y="869"/>
                  </a:lnTo>
                  <a:lnTo>
                    <a:pt x="992" y="862"/>
                  </a:lnTo>
                  <a:lnTo>
                    <a:pt x="999" y="855"/>
                  </a:lnTo>
                  <a:lnTo>
                    <a:pt x="1006" y="844"/>
                  </a:lnTo>
                  <a:lnTo>
                    <a:pt x="1013" y="826"/>
                  </a:lnTo>
                  <a:lnTo>
                    <a:pt x="1017" y="804"/>
                  </a:lnTo>
                  <a:lnTo>
                    <a:pt x="1017" y="775"/>
                  </a:lnTo>
                  <a:lnTo>
                    <a:pt x="1010" y="736"/>
                  </a:lnTo>
                  <a:lnTo>
                    <a:pt x="1021" y="703"/>
                  </a:lnTo>
                  <a:lnTo>
                    <a:pt x="1031" y="609"/>
                  </a:lnTo>
                  <a:lnTo>
                    <a:pt x="1057" y="577"/>
                  </a:lnTo>
                  <a:lnTo>
                    <a:pt x="1057" y="519"/>
                  </a:lnTo>
                  <a:lnTo>
                    <a:pt x="1067" y="512"/>
                  </a:lnTo>
                  <a:lnTo>
                    <a:pt x="1071" y="436"/>
                  </a:lnTo>
                  <a:lnTo>
                    <a:pt x="1132" y="375"/>
                  </a:lnTo>
                  <a:lnTo>
                    <a:pt x="1158" y="339"/>
                  </a:lnTo>
                  <a:lnTo>
                    <a:pt x="1161" y="285"/>
                  </a:lnTo>
                  <a:lnTo>
                    <a:pt x="1233" y="206"/>
                  </a:lnTo>
                  <a:lnTo>
                    <a:pt x="1233" y="206"/>
                  </a:lnTo>
                  <a:lnTo>
                    <a:pt x="1248" y="216"/>
                  </a:lnTo>
                  <a:lnTo>
                    <a:pt x="1262" y="220"/>
                  </a:lnTo>
                  <a:lnTo>
                    <a:pt x="1280" y="224"/>
                  </a:lnTo>
                  <a:lnTo>
                    <a:pt x="1287" y="220"/>
                  </a:lnTo>
                  <a:lnTo>
                    <a:pt x="1298" y="216"/>
                  </a:lnTo>
                  <a:lnTo>
                    <a:pt x="1305" y="209"/>
                  </a:lnTo>
                  <a:lnTo>
                    <a:pt x="1309" y="198"/>
                  </a:lnTo>
                  <a:lnTo>
                    <a:pt x="1316" y="180"/>
                  </a:lnTo>
                  <a:lnTo>
                    <a:pt x="1316" y="162"/>
                  </a:lnTo>
                  <a:lnTo>
                    <a:pt x="1320" y="137"/>
                  </a:lnTo>
                  <a:lnTo>
                    <a:pt x="1316" y="108"/>
                  </a:lnTo>
                  <a:lnTo>
                    <a:pt x="1316" y="108"/>
                  </a:lnTo>
                  <a:lnTo>
                    <a:pt x="1320" y="105"/>
                  </a:lnTo>
                  <a:lnTo>
                    <a:pt x="1327" y="94"/>
                  </a:lnTo>
                  <a:lnTo>
                    <a:pt x="1334" y="90"/>
                  </a:lnTo>
                  <a:lnTo>
                    <a:pt x="1341" y="90"/>
                  </a:lnTo>
                  <a:lnTo>
                    <a:pt x="1352" y="90"/>
                  </a:lnTo>
                  <a:lnTo>
                    <a:pt x="1370" y="94"/>
                  </a:lnTo>
                  <a:lnTo>
                    <a:pt x="1370" y="94"/>
                  </a:lnTo>
                  <a:lnTo>
                    <a:pt x="1385" y="101"/>
                  </a:lnTo>
                  <a:lnTo>
                    <a:pt x="1403" y="101"/>
                  </a:lnTo>
                  <a:lnTo>
                    <a:pt x="1421" y="101"/>
                  </a:lnTo>
                  <a:lnTo>
                    <a:pt x="1439" y="94"/>
                  </a:lnTo>
                  <a:lnTo>
                    <a:pt x="1453" y="83"/>
                  </a:lnTo>
                  <a:lnTo>
                    <a:pt x="1464" y="65"/>
                  </a:lnTo>
                  <a:lnTo>
                    <a:pt x="1471" y="40"/>
                  </a:lnTo>
                  <a:lnTo>
                    <a:pt x="1475" y="11"/>
                  </a:lnTo>
                  <a:lnTo>
                    <a:pt x="1540" y="29"/>
                  </a:lnTo>
                  <a:lnTo>
                    <a:pt x="1551" y="22"/>
                  </a:lnTo>
                  <a:lnTo>
                    <a:pt x="1551" y="22"/>
                  </a:lnTo>
                  <a:lnTo>
                    <a:pt x="1554" y="14"/>
                  </a:lnTo>
                  <a:lnTo>
                    <a:pt x="1561" y="0"/>
                  </a:lnTo>
                  <a:lnTo>
                    <a:pt x="1569" y="0"/>
                  </a:lnTo>
                  <a:lnTo>
                    <a:pt x="1572" y="0"/>
                  </a:lnTo>
                  <a:lnTo>
                    <a:pt x="1579" y="7"/>
                  </a:lnTo>
                  <a:lnTo>
                    <a:pt x="1583" y="25"/>
                  </a:lnTo>
                  <a:lnTo>
                    <a:pt x="1583" y="25"/>
                  </a:lnTo>
                  <a:lnTo>
                    <a:pt x="1590" y="61"/>
                  </a:lnTo>
                  <a:lnTo>
                    <a:pt x="1594" y="90"/>
                  </a:lnTo>
                  <a:lnTo>
                    <a:pt x="1594" y="115"/>
                  </a:lnTo>
                  <a:lnTo>
                    <a:pt x="1594" y="115"/>
                  </a:lnTo>
                  <a:lnTo>
                    <a:pt x="1594" y="133"/>
                  </a:lnTo>
                  <a:lnTo>
                    <a:pt x="1601" y="152"/>
                  </a:lnTo>
                  <a:lnTo>
                    <a:pt x="1608" y="177"/>
                  </a:lnTo>
                  <a:lnTo>
                    <a:pt x="1623" y="206"/>
                  </a:lnTo>
                  <a:lnTo>
                    <a:pt x="1641" y="231"/>
                  </a:lnTo>
                  <a:lnTo>
                    <a:pt x="1666" y="256"/>
                  </a:lnTo>
                  <a:lnTo>
                    <a:pt x="1680" y="267"/>
                  </a:lnTo>
                  <a:lnTo>
                    <a:pt x="1698" y="274"/>
                  </a:lnTo>
                  <a:lnTo>
                    <a:pt x="1698" y="296"/>
                  </a:lnTo>
                  <a:lnTo>
                    <a:pt x="1698" y="296"/>
                  </a:lnTo>
                  <a:lnTo>
                    <a:pt x="1691" y="310"/>
                  </a:lnTo>
                  <a:lnTo>
                    <a:pt x="1688" y="328"/>
                  </a:lnTo>
                  <a:lnTo>
                    <a:pt x="1688" y="353"/>
                  </a:lnTo>
                  <a:lnTo>
                    <a:pt x="1688" y="353"/>
                  </a:lnTo>
                  <a:lnTo>
                    <a:pt x="1662" y="375"/>
                  </a:lnTo>
                  <a:lnTo>
                    <a:pt x="1633" y="404"/>
                  </a:lnTo>
                  <a:lnTo>
                    <a:pt x="1601" y="440"/>
                  </a:lnTo>
                  <a:lnTo>
                    <a:pt x="1565" y="480"/>
                  </a:lnTo>
                  <a:lnTo>
                    <a:pt x="1536" y="523"/>
                  </a:lnTo>
                  <a:lnTo>
                    <a:pt x="1515" y="566"/>
                  </a:lnTo>
                  <a:lnTo>
                    <a:pt x="1507" y="584"/>
                  </a:lnTo>
                  <a:lnTo>
                    <a:pt x="1504" y="606"/>
                  </a:lnTo>
                  <a:lnTo>
                    <a:pt x="1504" y="606"/>
                  </a:lnTo>
                  <a:lnTo>
                    <a:pt x="1504" y="613"/>
                  </a:lnTo>
                  <a:lnTo>
                    <a:pt x="1504" y="638"/>
                  </a:lnTo>
                  <a:lnTo>
                    <a:pt x="1500" y="671"/>
                  </a:lnTo>
                  <a:lnTo>
                    <a:pt x="1489" y="707"/>
                  </a:lnTo>
                  <a:lnTo>
                    <a:pt x="1489" y="707"/>
                  </a:lnTo>
                  <a:lnTo>
                    <a:pt x="1493" y="754"/>
                  </a:lnTo>
                  <a:lnTo>
                    <a:pt x="1493" y="754"/>
                  </a:lnTo>
                  <a:lnTo>
                    <a:pt x="1489" y="764"/>
                  </a:lnTo>
                  <a:lnTo>
                    <a:pt x="1478" y="783"/>
                  </a:lnTo>
                  <a:lnTo>
                    <a:pt x="1453" y="811"/>
                  </a:lnTo>
                  <a:lnTo>
                    <a:pt x="1417" y="847"/>
                  </a:lnTo>
                  <a:lnTo>
                    <a:pt x="1417" y="847"/>
                  </a:lnTo>
                  <a:lnTo>
                    <a:pt x="1414" y="851"/>
                  </a:lnTo>
                  <a:lnTo>
                    <a:pt x="1410" y="855"/>
                  </a:lnTo>
                  <a:lnTo>
                    <a:pt x="1410" y="858"/>
                  </a:lnTo>
                  <a:lnTo>
                    <a:pt x="1414" y="865"/>
                  </a:lnTo>
                  <a:lnTo>
                    <a:pt x="1421" y="873"/>
                  </a:lnTo>
                  <a:lnTo>
                    <a:pt x="1435" y="883"/>
                  </a:lnTo>
                  <a:lnTo>
                    <a:pt x="1457" y="898"/>
                  </a:lnTo>
                  <a:lnTo>
                    <a:pt x="1457" y="898"/>
                  </a:lnTo>
                  <a:lnTo>
                    <a:pt x="1633" y="984"/>
                  </a:lnTo>
                  <a:lnTo>
                    <a:pt x="1677" y="984"/>
                  </a:lnTo>
                  <a:lnTo>
                    <a:pt x="1702" y="1024"/>
                  </a:lnTo>
                  <a:lnTo>
                    <a:pt x="1716" y="1028"/>
                  </a:lnTo>
                  <a:lnTo>
                    <a:pt x="1716" y="1028"/>
                  </a:lnTo>
                  <a:lnTo>
                    <a:pt x="1738" y="1013"/>
                  </a:lnTo>
                  <a:lnTo>
                    <a:pt x="1752" y="1002"/>
                  </a:lnTo>
                  <a:lnTo>
                    <a:pt x="1767" y="999"/>
                  </a:lnTo>
                  <a:lnTo>
                    <a:pt x="1767" y="999"/>
                  </a:lnTo>
                  <a:lnTo>
                    <a:pt x="1770" y="995"/>
                  </a:lnTo>
                  <a:lnTo>
                    <a:pt x="1778" y="992"/>
                  </a:lnTo>
                  <a:lnTo>
                    <a:pt x="1792" y="974"/>
                  </a:lnTo>
                  <a:lnTo>
                    <a:pt x="1803" y="966"/>
                  </a:lnTo>
                  <a:lnTo>
                    <a:pt x="1814" y="966"/>
                  </a:lnTo>
                  <a:lnTo>
                    <a:pt x="1825" y="970"/>
                  </a:lnTo>
                  <a:lnTo>
                    <a:pt x="1839" y="984"/>
                  </a:lnTo>
                  <a:lnTo>
                    <a:pt x="1864" y="1002"/>
                  </a:lnTo>
                  <a:lnTo>
                    <a:pt x="1889" y="1010"/>
                  </a:lnTo>
                  <a:lnTo>
                    <a:pt x="1897" y="1024"/>
                  </a:lnTo>
                  <a:lnTo>
                    <a:pt x="1900" y="1057"/>
                  </a:lnTo>
                  <a:lnTo>
                    <a:pt x="1929" y="1075"/>
                  </a:lnTo>
                  <a:lnTo>
                    <a:pt x="1929" y="1075"/>
                  </a:lnTo>
                  <a:lnTo>
                    <a:pt x="1926" y="1082"/>
                  </a:lnTo>
                  <a:lnTo>
                    <a:pt x="1926" y="1096"/>
                  </a:lnTo>
                  <a:lnTo>
                    <a:pt x="1926" y="1096"/>
                  </a:lnTo>
                  <a:lnTo>
                    <a:pt x="1926" y="1100"/>
                  </a:lnTo>
                  <a:lnTo>
                    <a:pt x="1929" y="1103"/>
                  </a:lnTo>
                  <a:lnTo>
                    <a:pt x="1936" y="1103"/>
                  </a:lnTo>
                  <a:lnTo>
                    <a:pt x="1951" y="1100"/>
                  </a:lnTo>
                  <a:lnTo>
                    <a:pt x="1969" y="1093"/>
                  </a:lnTo>
                  <a:lnTo>
                    <a:pt x="1972" y="1125"/>
                  </a:lnTo>
                  <a:lnTo>
                    <a:pt x="1972" y="1125"/>
                  </a:lnTo>
                  <a:lnTo>
                    <a:pt x="1972" y="1136"/>
                  </a:lnTo>
                  <a:lnTo>
                    <a:pt x="1980" y="1147"/>
                  </a:lnTo>
                  <a:lnTo>
                    <a:pt x="1987" y="1158"/>
                  </a:lnTo>
                  <a:lnTo>
                    <a:pt x="1998" y="1176"/>
                  </a:lnTo>
                  <a:lnTo>
                    <a:pt x="2016" y="1190"/>
                  </a:lnTo>
                  <a:lnTo>
                    <a:pt x="2037" y="1204"/>
                  </a:lnTo>
                  <a:lnTo>
                    <a:pt x="2066" y="1219"/>
                  </a:lnTo>
                  <a:lnTo>
                    <a:pt x="2066" y="1219"/>
                  </a:lnTo>
                  <a:lnTo>
                    <a:pt x="2073" y="1226"/>
                  </a:lnTo>
                  <a:lnTo>
                    <a:pt x="2073" y="1237"/>
                  </a:lnTo>
                  <a:lnTo>
                    <a:pt x="2073" y="1248"/>
                  </a:lnTo>
                  <a:lnTo>
                    <a:pt x="2073" y="1258"/>
                  </a:lnTo>
                  <a:lnTo>
                    <a:pt x="2066" y="1269"/>
                  </a:lnTo>
                  <a:lnTo>
                    <a:pt x="2052" y="1277"/>
                  </a:lnTo>
                  <a:lnTo>
                    <a:pt x="2026" y="1280"/>
                  </a:lnTo>
                  <a:lnTo>
                    <a:pt x="2026" y="1280"/>
                  </a:lnTo>
                  <a:lnTo>
                    <a:pt x="2019" y="1280"/>
                  </a:lnTo>
                  <a:lnTo>
                    <a:pt x="2001" y="1284"/>
                  </a:lnTo>
                  <a:lnTo>
                    <a:pt x="1990" y="1287"/>
                  </a:lnTo>
                  <a:lnTo>
                    <a:pt x="1980" y="1295"/>
                  </a:lnTo>
                  <a:lnTo>
                    <a:pt x="1972" y="1305"/>
                  </a:lnTo>
                  <a:lnTo>
                    <a:pt x="1969" y="1316"/>
                  </a:lnTo>
                  <a:lnTo>
                    <a:pt x="1969" y="1316"/>
                  </a:lnTo>
                  <a:lnTo>
                    <a:pt x="1965" y="1331"/>
                  </a:lnTo>
                  <a:lnTo>
                    <a:pt x="1958" y="1338"/>
                  </a:lnTo>
                  <a:lnTo>
                    <a:pt x="1947" y="1345"/>
                  </a:lnTo>
                  <a:lnTo>
                    <a:pt x="1940" y="1345"/>
                  </a:lnTo>
                  <a:lnTo>
                    <a:pt x="1922" y="1345"/>
                  </a:lnTo>
                  <a:lnTo>
                    <a:pt x="1915" y="1345"/>
                  </a:lnTo>
                  <a:lnTo>
                    <a:pt x="1915" y="1345"/>
                  </a:lnTo>
                  <a:lnTo>
                    <a:pt x="1904" y="1370"/>
                  </a:lnTo>
                  <a:lnTo>
                    <a:pt x="1886" y="1392"/>
                  </a:lnTo>
                  <a:lnTo>
                    <a:pt x="1879" y="1403"/>
                  </a:lnTo>
                  <a:lnTo>
                    <a:pt x="1868" y="1410"/>
                  </a:lnTo>
                  <a:lnTo>
                    <a:pt x="1868" y="1410"/>
                  </a:lnTo>
                  <a:lnTo>
                    <a:pt x="1864" y="1417"/>
                  </a:lnTo>
                  <a:lnTo>
                    <a:pt x="1861" y="1421"/>
                  </a:lnTo>
                  <a:lnTo>
                    <a:pt x="1868" y="1428"/>
                  </a:lnTo>
                  <a:lnTo>
                    <a:pt x="1871" y="1435"/>
                  </a:lnTo>
                  <a:lnTo>
                    <a:pt x="1889" y="1442"/>
                  </a:lnTo>
                  <a:lnTo>
                    <a:pt x="1897" y="1446"/>
                  </a:lnTo>
                  <a:lnTo>
                    <a:pt x="1893" y="1464"/>
                  </a:lnTo>
                  <a:lnTo>
                    <a:pt x="1893" y="1464"/>
                  </a:lnTo>
                  <a:lnTo>
                    <a:pt x="1882" y="1478"/>
                  </a:lnTo>
                  <a:lnTo>
                    <a:pt x="1868" y="1493"/>
                  </a:lnTo>
                  <a:lnTo>
                    <a:pt x="1857" y="1511"/>
                  </a:lnTo>
                  <a:lnTo>
                    <a:pt x="1843" y="1540"/>
                  </a:lnTo>
                  <a:lnTo>
                    <a:pt x="1835" y="1572"/>
                  </a:lnTo>
                  <a:lnTo>
                    <a:pt x="1832" y="1608"/>
                  </a:lnTo>
                  <a:lnTo>
                    <a:pt x="1835" y="1652"/>
                  </a:lnTo>
                  <a:lnTo>
                    <a:pt x="1835" y="1652"/>
                  </a:lnTo>
                  <a:lnTo>
                    <a:pt x="1843" y="1662"/>
                  </a:lnTo>
                  <a:lnTo>
                    <a:pt x="1853" y="1680"/>
                  </a:lnTo>
                  <a:lnTo>
                    <a:pt x="1857" y="1688"/>
                  </a:lnTo>
                  <a:lnTo>
                    <a:pt x="1857" y="1698"/>
                  </a:lnTo>
                  <a:lnTo>
                    <a:pt x="1846" y="1702"/>
                  </a:lnTo>
                  <a:lnTo>
                    <a:pt x="1832" y="1706"/>
                  </a:lnTo>
                  <a:lnTo>
                    <a:pt x="1832" y="1706"/>
                  </a:lnTo>
                  <a:lnTo>
                    <a:pt x="1835" y="1724"/>
                  </a:lnTo>
                  <a:lnTo>
                    <a:pt x="1843" y="1742"/>
                  </a:lnTo>
                  <a:lnTo>
                    <a:pt x="1853" y="1763"/>
                  </a:lnTo>
                  <a:lnTo>
                    <a:pt x="1853" y="1763"/>
                  </a:lnTo>
                  <a:lnTo>
                    <a:pt x="1864" y="1781"/>
                  </a:lnTo>
                  <a:lnTo>
                    <a:pt x="1868" y="1789"/>
                  </a:lnTo>
                  <a:lnTo>
                    <a:pt x="1864" y="1792"/>
                  </a:lnTo>
                  <a:lnTo>
                    <a:pt x="1861" y="1792"/>
                  </a:lnTo>
                  <a:lnTo>
                    <a:pt x="1843" y="1785"/>
                  </a:lnTo>
                  <a:lnTo>
                    <a:pt x="1814" y="1789"/>
                  </a:lnTo>
                  <a:lnTo>
                    <a:pt x="1814" y="1789"/>
                  </a:lnTo>
                  <a:lnTo>
                    <a:pt x="1799" y="1781"/>
                  </a:lnTo>
                  <a:lnTo>
                    <a:pt x="1785" y="1778"/>
                  </a:lnTo>
                  <a:lnTo>
                    <a:pt x="1763" y="1774"/>
                  </a:lnTo>
                  <a:lnTo>
                    <a:pt x="1742" y="1774"/>
                  </a:lnTo>
                  <a:lnTo>
                    <a:pt x="1720" y="1778"/>
                  </a:lnTo>
                  <a:lnTo>
                    <a:pt x="1698" y="1785"/>
                  </a:lnTo>
                  <a:lnTo>
                    <a:pt x="1688" y="1792"/>
                  </a:lnTo>
                  <a:lnTo>
                    <a:pt x="1680" y="1803"/>
                  </a:lnTo>
                  <a:lnTo>
                    <a:pt x="1680" y="1803"/>
                  </a:lnTo>
                  <a:lnTo>
                    <a:pt x="1619" y="1774"/>
                  </a:lnTo>
                  <a:lnTo>
                    <a:pt x="1608" y="1785"/>
                  </a:lnTo>
                  <a:lnTo>
                    <a:pt x="1597" y="1796"/>
                  </a:lnTo>
                  <a:lnTo>
                    <a:pt x="1583" y="1792"/>
                  </a:lnTo>
                  <a:lnTo>
                    <a:pt x="1547" y="1760"/>
                  </a:lnTo>
                  <a:lnTo>
                    <a:pt x="1529" y="1760"/>
                  </a:lnTo>
                  <a:lnTo>
                    <a:pt x="1504" y="1785"/>
                  </a:lnTo>
                  <a:lnTo>
                    <a:pt x="1500" y="1799"/>
                  </a:lnTo>
                  <a:lnTo>
                    <a:pt x="1482" y="1796"/>
                  </a:lnTo>
                  <a:lnTo>
                    <a:pt x="1464" y="1781"/>
                  </a:lnTo>
                  <a:lnTo>
                    <a:pt x="1457" y="1774"/>
                  </a:lnTo>
                  <a:lnTo>
                    <a:pt x="1442" y="1774"/>
                  </a:lnTo>
                  <a:lnTo>
                    <a:pt x="1442" y="1803"/>
                  </a:lnTo>
                  <a:lnTo>
                    <a:pt x="1460" y="1850"/>
                  </a:lnTo>
                  <a:lnTo>
                    <a:pt x="1460" y="1850"/>
                  </a:lnTo>
                  <a:lnTo>
                    <a:pt x="1457" y="1857"/>
                  </a:lnTo>
                  <a:lnTo>
                    <a:pt x="1450" y="1879"/>
                  </a:lnTo>
                  <a:lnTo>
                    <a:pt x="1439" y="1897"/>
                  </a:lnTo>
                  <a:lnTo>
                    <a:pt x="1428" y="1904"/>
                  </a:lnTo>
                  <a:lnTo>
                    <a:pt x="1421" y="1908"/>
                  </a:lnTo>
                  <a:lnTo>
                    <a:pt x="1399" y="1893"/>
                  </a:lnTo>
                  <a:lnTo>
                    <a:pt x="1388" y="1890"/>
                  </a:lnTo>
                  <a:lnTo>
                    <a:pt x="1385" y="1904"/>
                  </a:lnTo>
                  <a:lnTo>
                    <a:pt x="1385" y="1926"/>
                  </a:lnTo>
                  <a:lnTo>
                    <a:pt x="1396" y="1936"/>
                  </a:lnTo>
                  <a:lnTo>
                    <a:pt x="1421" y="1940"/>
                  </a:lnTo>
                  <a:lnTo>
                    <a:pt x="1442" y="1944"/>
                  </a:lnTo>
                  <a:lnTo>
                    <a:pt x="1446" y="1958"/>
                  </a:lnTo>
                  <a:lnTo>
                    <a:pt x="1450" y="1972"/>
                  </a:lnTo>
                  <a:lnTo>
                    <a:pt x="1450" y="2001"/>
                  </a:lnTo>
                  <a:lnTo>
                    <a:pt x="1468" y="2001"/>
                  </a:lnTo>
                  <a:lnTo>
                    <a:pt x="1457" y="2016"/>
                  </a:lnTo>
                  <a:lnTo>
                    <a:pt x="1446" y="2027"/>
                  </a:lnTo>
                  <a:lnTo>
                    <a:pt x="1446" y="2041"/>
                  </a:lnTo>
                  <a:lnTo>
                    <a:pt x="1450" y="2063"/>
                  </a:lnTo>
                  <a:lnTo>
                    <a:pt x="1435" y="2077"/>
                  </a:lnTo>
                  <a:lnTo>
                    <a:pt x="1435" y="2077"/>
                  </a:lnTo>
                  <a:lnTo>
                    <a:pt x="1428" y="2077"/>
                  </a:lnTo>
                  <a:lnTo>
                    <a:pt x="1406" y="2081"/>
                  </a:lnTo>
                  <a:lnTo>
                    <a:pt x="1396" y="2084"/>
                  </a:lnTo>
                  <a:lnTo>
                    <a:pt x="1385" y="2091"/>
                  </a:lnTo>
                  <a:lnTo>
                    <a:pt x="1374" y="2099"/>
                  </a:lnTo>
                  <a:lnTo>
                    <a:pt x="1367" y="2113"/>
                  </a:lnTo>
                  <a:lnTo>
                    <a:pt x="1338" y="2124"/>
                  </a:lnTo>
                  <a:lnTo>
                    <a:pt x="1338" y="2124"/>
                  </a:lnTo>
                  <a:lnTo>
                    <a:pt x="1341" y="2138"/>
                  </a:lnTo>
                  <a:lnTo>
                    <a:pt x="1341" y="2153"/>
                  </a:lnTo>
                  <a:lnTo>
                    <a:pt x="1338" y="2171"/>
                  </a:lnTo>
                  <a:lnTo>
                    <a:pt x="1331" y="2189"/>
                  </a:lnTo>
                  <a:lnTo>
                    <a:pt x="1320" y="2200"/>
                  </a:lnTo>
                  <a:lnTo>
                    <a:pt x="1309" y="2207"/>
                  </a:lnTo>
                  <a:lnTo>
                    <a:pt x="1302" y="2210"/>
                  </a:lnTo>
                  <a:lnTo>
                    <a:pt x="1287" y="2214"/>
                  </a:lnTo>
                  <a:lnTo>
                    <a:pt x="1277" y="2214"/>
                  </a:lnTo>
                  <a:lnTo>
                    <a:pt x="1277" y="2228"/>
                  </a:lnTo>
                  <a:lnTo>
                    <a:pt x="1316" y="2257"/>
                  </a:lnTo>
                  <a:lnTo>
                    <a:pt x="1316" y="2257"/>
                  </a:lnTo>
                  <a:lnTo>
                    <a:pt x="1327" y="2268"/>
                  </a:lnTo>
                  <a:lnTo>
                    <a:pt x="1334" y="2279"/>
                  </a:lnTo>
                  <a:lnTo>
                    <a:pt x="1349" y="2293"/>
                  </a:lnTo>
                  <a:lnTo>
                    <a:pt x="1356" y="2315"/>
                  </a:lnTo>
                  <a:lnTo>
                    <a:pt x="1363" y="2340"/>
                  </a:lnTo>
                  <a:lnTo>
                    <a:pt x="1367" y="2373"/>
                  </a:lnTo>
                  <a:lnTo>
                    <a:pt x="1363" y="2409"/>
                  </a:lnTo>
                  <a:lnTo>
                    <a:pt x="1349" y="2412"/>
                  </a:lnTo>
                  <a:lnTo>
                    <a:pt x="1331" y="2412"/>
                  </a:lnTo>
                  <a:lnTo>
                    <a:pt x="1327" y="2430"/>
                  </a:lnTo>
                  <a:lnTo>
                    <a:pt x="1356" y="2448"/>
                  </a:lnTo>
                  <a:lnTo>
                    <a:pt x="1370" y="2448"/>
                  </a:lnTo>
                  <a:lnTo>
                    <a:pt x="1381" y="2434"/>
                  </a:lnTo>
                  <a:lnTo>
                    <a:pt x="1381" y="2416"/>
                  </a:lnTo>
                  <a:lnTo>
                    <a:pt x="1396" y="2416"/>
                  </a:lnTo>
                  <a:lnTo>
                    <a:pt x="1406" y="2423"/>
                  </a:lnTo>
                  <a:lnTo>
                    <a:pt x="1421" y="2441"/>
                  </a:lnTo>
                  <a:lnTo>
                    <a:pt x="1439" y="2441"/>
                  </a:lnTo>
                  <a:lnTo>
                    <a:pt x="1457" y="2423"/>
                  </a:lnTo>
                  <a:lnTo>
                    <a:pt x="1464" y="2445"/>
                  </a:lnTo>
                  <a:lnTo>
                    <a:pt x="1468" y="2470"/>
                  </a:lnTo>
                  <a:lnTo>
                    <a:pt x="1468" y="2470"/>
                  </a:lnTo>
                  <a:lnTo>
                    <a:pt x="1475" y="2474"/>
                  </a:lnTo>
                  <a:lnTo>
                    <a:pt x="1489" y="2484"/>
                  </a:lnTo>
                  <a:lnTo>
                    <a:pt x="1500" y="2488"/>
                  </a:lnTo>
                  <a:lnTo>
                    <a:pt x="1511" y="2488"/>
                  </a:lnTo>
                  <a:lnTo>
                    <a:pt x="1525" y="2488"/>
                  </a:lnTo>
                  <a:lnTo>
                    <a:pt x="1540" y="2481"/>
                  </a:lnTo>
                  <a:lnTo>
                    <a:pt x="1558" y="2477"/>
                  </a:lnTo>
                  <a:lnTo>
                    <a:pt x="1569" y="2510"/>
                  </a:lnTo>
                  <a:lnTo>
                    <a:pt x="1569" y="2510"/>
                  </a:lnTo>
                  <a:lnTo>
                    <a:pt x="1579" y="2535"/>
                  </a:lnTo>
                  <a:lnTo>
                    <a:pt x="1594" y="2549"/>
                  </a:lnTo>
                  <a:lnTo>
                    <a:pt x="1601" y="2557"/>
                  </a:lnTo>
                  <a:lnTo>
                    <a:pt x="1612" y="2564"/>
                  </a:lnTo>
                  <a:lnTo>
                    <a:pt x="1612" y="2564"/>
                  </a:lnTo>
                  <a:lnTo>
                    <a:pt x="1612" y="2589"/>
                  </a:lnTo>
                  <a:lnTo>
                    <a:pt x="1608" y="2640"/>
                  </a:lnTo>
                  <a:lnTo>
                    <a:pt x="1605" y="2665"/>
                  </a:lnTo>
                  <a:lnTo>
                    <a:pt x="1597" y="2679"/>
                  </a:lnTo>
                  <a:lnTo>
                    <a:pt x="1590" y="2683"/>
                  </a:lnTo>
                  <a:lnTo>
                    <a:pt x="1587" y="2679"/>
                  </a:lnTo>
                  <a:lnTo>
                    <a:pt x="1579" y="2676"/>
                  </a:lnTo>
                  <a:lnTo>
                    <a:pt x="1569" y="2665"/>
                  </a:lnTo>
                  <a:lnTo>
                    <a:pt x="1569" y="2665"/>
                  </a:lnTo>
                  <a:lnTo>
                    <a:pt x="1569" y="2668"/>
                  </a:lnTo>
                  <a:lnTo>
                    <a:pt x="1569" y="2679"/>
                  </a:lnTo>
                  <a:lnTo>
                    <a:pt x="1572" y="2694"/>
                  </a:lnTo>
                  <a:lnTo>
                    <a:pt x="1579" y="2697"/>
                  </a:lnTo>
                  <a:lnTo>
                    <a:pt x="1587" y="2704"/>
                  </a:lnTo>
                  <a:lnTo>
                    <a:pt x="1587" y="2704"/>
                  </a:lnTo>
                  <a:lnTo>
                    <a:pt x="1594" y="2708"/>
                  </a:lnTo>
                  <a:lnTo>
                    <a:pt x="1594" y="2712"/>
                  </a:lnTo>
                  <a:lnTo>
                    <a:pt x="1590" y="2715"/>
                  </a:lnTo>
                  <a:lnTo>
                    <a:pt x="1583" y="2719"/>
                  </a:lnTo>
                  <a:lnTo>
                    <a:pt x="1561" y="2722"/>
                  </a:lnTo>
                  <a:lnTo>
                    <a:pt x="1558" y="2740"/>
                  </a:lnTo>
                  <a:lnTo>
                    <a:pt x="1558" y="2740"/>
                  </a:lnTo>
                  <a:lnTo>
                    <a:pt x="1565" y="2755"/>
                  </a:lnTo>
                  <a:lnTo>
                    <a:pt x="1579" y="2784"/>
                  </a:lnTo>
                  <a:lnTo>
                    <a:pt x="1587" y="2802"/>
                  </a:lnTo>
                  <a:lnTo>
                    <a:pt x="1590" y="2820"/>
                  </a:lnTo>
                  <a:lnTo>
                    <a:pt x="1590" y="2834"/>
                  </a:lnTo>
                  <a:lnTo>
                    <a:pt x="1583" y="2849"/>
                  </a:lnTo>
                  <a:lnTo>
                    <a:pt x="1561" y="2845"/>
                  </a:lnTo>
                  <a:lnTo>
                    <a:pt x="1554" y="2838"/>
                  </a:lnTo>
                  <a:lnTo>
                    <a:pt x="1536" y="2841"/>
                  </a:lnTo>
                  <a:lnTo>
                    <a:pt x="1536" y="2874"/>
                  </a:lnTo>
                  <a:lnTo>
                    <a:pt x="1522" y="2874"/>
                  </a:lnTo>
                  <a:lnTo>
                    <a:pt x="1511" y="2863"/>
                  </a:lnTo>
                  <a:lnTo>
                    <a:pt x="1504" y="2885"/>
                  </a:lnTo>
                  <a:lnTo>
                    <a:pt x="1493" y="2874"/>
                  </a:lnTo>
                  <a:lnTo>
                    <a:pt x="1482" y="2863"/>
                  </a:lnTo>
                  <a:lnTo>
                    <a:pt x="1468" y="2856"/>
                  </a:lnTo>
                  <a:lnTo>
                    <a:pt x="1460" y="2856"/>
                  </a:lnTo>
                  <a:lnTo>
                    <a:pt x="1450" y="2867"/>
                  </a:lnTo>
                  <a:lnTo>
                    <a:pt x="1432" y="2874"/>
                  </a:lnTo>
                  <a:lnTo>
                    <a:pt x="1414" y="2856"/>
                  </a:lnTo>
                  <a:lnTo>
                    <a:pt x="1414" y="2856"/>
                  </a:lnTo>
                  <a:lnTo>
                    <a:pt x="1403" y="2849"/>
                  </a:lnTo>
                  <a:lnTo>
                    <a:pt x="1392" y="2841"/>
                  </a:lnTo>
                  <a:lnTo>
                    <a:pt x="1374" y="2838"/>
                  </a:lnTo>
                  <a:lnTo>
                    <a:pt x="1359" y="2838"/>
                  </a:lnTo>
                  <a:lnTo>
                    <a:pt x="1341" y="2845"/>
                  </a:lnTo>
                  <a:lnTo>
                    <a:pt x="1331" y="2852"/>
                  </a:lnTo>
                  <a:lnTo>
                    <a:pt x="1323" y="2859"/>
                  </a:lnTo>
                  <a:lnTo>
                    <a:pt x="1316" y="2874"/>
                  </a:lnTo>
                  <a:lnTo>
                    <a:pt x="1309" y="2888"/>
                  </a:lnTo>
                  <a:lnTo>
                    <a:pt x="1309" y="2888"/>
                  </a:lnTo>
                  <a:lnTo>
                    <a:pt x="1334" y="2986"/>
                  </a:lnTo>
                  <a:lnTo>
                    <a:pt x="1334" y="2986"/>
                  </a:lnTo>
                  <a:lnTo>
                    <a:pt x="1334" y="2989"/>
                  </a:lnTo>
                  <a:lnTo>
                    <a:pt x="1334" y="2993"/>
                  </a:lnTo>
                  <a:lnTo>
                    <a:pt x="1323" y="2993"/>
                  </a:lnTo>
                  <a:lnTo>
                    <a:pt x="1313" y="2986"/>
                  </a:lnTo>
                  <a:lnTo>
                    <a:pt x="1305" y="3015"/>
                  </a:lnTo>
                  <a:lnTo>
                    <a:pt x="1352" y="3025"/>
                  </a:lnTo>
                  <a:lnTo>
                    <a:pt x="1331" y="3069"/>
                  </a:lnTo>
                  <a:lnTo>
                    <a:pt x="1302" y="3191"/>
                  </a:lnTo>
                  <a:lnTo>
                    <a:pt x="1273" y="3188"/>
                  </a:lnTo>
                  <a:lnTo>
                    <a:pt x="1233" y="3253"/>
                  </a:lnTo>
                  <a:lnTo>
                    <a:pt x="1219" y="3249"/>
                  </a:lnTo>
                  <a:lnTo>
                    <a:pt x="1219" y="3231"/>
                  </a:lnTo>
                  <a:lnTo>
                    <a:pt x="1230" y="3209"/>
                  </a:lnTo>
                  <a:lnTo>
                    <a:pt x="1222" y="3202"/>
                  </a:lnTo>
                  <a:lnTo>
                    <a:pt x="1222" y="3202"/>
                  </a:lnTo>
                  <a:lnTo>
                    <a:pt x="1212" y="3198"/>
                  </a:lnTo>
                  <a:lnTo>
                    <a:pt x="1194" y="3184"/>
                  </a:lnTo>
                  <a:lnTo>
                    <a:pt x="1183" y="3170"/>
                  </a:lnTo>
                  <a:lnTo>
                    <a:pt x="1176" y="3155"/>
                  </a:lnTo>
                  <a:lnTo>
                    <a:pt x="1168" y="3134"/>
                  </a:lnTo>
                  <a:lnTo>
                    <a:pt x="1165" y="3108"/>
                  </a:lnTo>
                  <a:lnTo>
                    <a:pt x="1154" y="3105"/>
                  </a:lnTo>
                  <a:lnTo>
                    <a:pt x="1136" y="3097"/>
                  </a:lnTo>
                  <a:lnTo>
                    <a:pt x="1118" y="3087"/>
                  </a:lnTo>
                  <a:lnTo>
                    <a:pt x="1107" y="3094"/>
                  </a:lnTo>
                  <a:lnTo>
                    <a:pt x="1100" y="3115"/>
                  </a:lnTo>
                  <a:lnTo>
                    <a:pt x="1089" y="3137"/>
                  </a:lnTo>
                  <a:lnTo>
                    <a:pt x="1071" y="3130"/>
                  </a:lnTo>
                  <a:lnTo>
                    <a:pt x="1071" y="3115"/>
                  </a:lnTo>
                  <a:lnTo>
                    <a:pt x="1071" y="3090"/>
                  </a:lnTo>
                  <a:lnTo>
                    <a:pt x="1053" y="3087"/>
                  </a:lnTo>
                  <a:lnTo>
                    <a:pt x="1057" y="3065"/>
                  </a:lnTo>
                  <a:lnTo>
                    <a:pt x="1031" y="3058"/>
                  </a:lnTo>
                  <a:lnTo>
                    <a:pt x="1031" y="3051"/>
                  </a:lnTo>
                  <a:lnTo>
                    <a:pt x="1035" y="3029"/>
                  </a:lnTo>
                  <a:lnTo>
                    <a:pt x="1035" y="3007"/>
                  </a:lnTo>
                  <a:lnTo>
                    <a:pt x="1013" y="3004"/>
                  </a:lnTo>
                  <a:lnTo>
                    <a:pt x="992" y="3011"/>
                  </a:lnTo>
                  <a:lnTo>
                    <a:pt x="967" y="2993"/>
                  </a:lnTo>
                  <a:lnTo>
                    <a:pt x="941" y="2993"/>
                  </a:lnTo>
                  <a:lnTo>
                    <a:pt x="930" y="3022"/>
                  </a:lnTo>
                  <a:lnTo>
                    <a:pt x="912" y="3015"/>
                  </a:lnTo>
                  <a:lnTo>
                    <a:pt x="916" y="2960"/>
                  </a:lnTo>
                  <a:lnTo>
                    <a:pt x="920" y="2939"/>
                  </a:lnTo>
                  <a:lnTo>
                    <a:pt x="905" y="2942"/>
                  </a:lnTo>
                  <a:lnTo>
                    <a:pt x="894" y="2953"/>
                  </a:lnTo>
                  <a:lnTo>
                    <a:pt x="880" y="2924"/>
                  </a:lnTo>
                  <a:lnTo>
                    <a:pt x="840" y="2874"/>
                  </a:lnTo>
                  <a:lnTo>
                    <a:pt x="851" y="2867"/>
                  </a:lnTo>
                  <a:lnTo>
                    <a:pt x="869" y="2867"/>
                  </a:lnTo>
                  <a:lnTo>
                    <a:pt x="880" y="2867"/>
                  </a:lnTo>
                  <a:lnTo>
                    <a:pt x="884" y="2849"/>
                  </a:lnTo>
                  <a:lnTo>
                    <a:pt x="884" y="2834"/>
                  </a:lnTo>
                  <a:lnTo>
                    <a:pt x="866" y="2823"/>
                  </a:lnTo>
                  <a:lnTo>
                    <a:pt x="848" y="2823"/>
                  </a:lnTo>
                  <a:lnTo>
                    <a:pt x="837" y="2813"/>
                  </a:lnTo>
                  <a:lnTo>
                    <a:pt x="819" y="2816"/>
                  </a:lnTo>
                  <a:lnTo>
                    <a:pt x="815" y="2831"/>
                  </a:lnTo>
                  <a:lnTo>
                    <a:pt x="815" y="2831"/>
                  </a:lnTo>
                  <a:lnTo>
                    <a:pt x="801" y="2831"/>
                  </a:lnTo>
                  <a:lnTo>
                    <a:pt x="801" y="2831"/>
                  </a:lnTo>
                  <a:lnTo>
                    <a:pt x="786" y="2831"/>
                  </a:lnTo>
                  <a:lnTo>
                    <a:pt x="754" y="2881"/>
                  </a:lnTo>
                  <a:lnTo>
                    <a:pt x="739" y="2881"/>
                  </a:lnTo>
                  <a:lnTo>
                    <a:pt x="732" y="2852"/>
                  </a:lnTo>
                  <a:lnTo>
                    <a:pt x="732" y="2841"/>
                  </a:lnTo>
                  <a:lnTo>
                    <a:pt x="721" y="2841"/>
                  </a:lnTo>
                  <a:lnTo>
                    <a:pt x="703" y="2838"/>
                  </a:lnTo>
                  <a:lnTo>
                    <a:pt x="700" y="2827"/>
                  </a:lnTo>
                  <a:lnTo>
                    <a:pt x="696" y="2809"/>
                  </a:lnTo>
                  <a:lnTo>
                    <a:pt x="696" y="2798"/>
                  </a:lnTo>
                  <a:lnTo>
                    <a:pt x="689" y="2787"/>
                  </a:lnTo>
                  <a:lnTo>
                    <a:pt x="667" y="2787"/>
                  </a:lnTo>
                  <a:lnTo>
                    <a:pt x="653" y="2795"/>
                  </a:lnTo>
                  <a:lnTo>
                    <a:pt x="646" y="2813"/>
                  </a:lnTo>
                  <a:lnTo>
                    <a:pt x="638" y="2795"/>
                  </a:lnTo>
                  <a:lnTo>
                    <a:pt x="638" y="2780"/>
                  </a:lnTo>
                  <a:lnTo>
                    <a:pt x="649" y="2762"/>
                  </a:lnTo>
                  <a:lnTo>
                    <a:pt x="660" y="2737"/>
                  </a:lnTo>
                  <a:lnTo>
                    <a:pt x="664" y="2730"/>
                  </a:lnTo>
                  <a:lnTo>
                    <a:pt x="646" y="2719"/>
                  </a:lnTo>
                  <a:lnTo>
                    <a:pt x="631" y="2704"/>
                  </a:lnTo>
                  <a:lnTo>
                    <a:pt x="624" y="2593"/>
                  </a:lnTo>
                  <a:lnTo>
                    <a:pt x="660" y="2596"/>
                  </a:lnTo>
                  <a:lnTo>
                    <a:pt x="660" y="2596"/>
                  </a:lnTo>
                  <a:lnTo>
                    <a:pt x="664" y="2589"/>
                  </a:lnTo>
                  <a:lnTo>
                    <a:pt x="678" y="2567"/>
                  </a:lnTo>
                  <a:lnTo>
                    <a:pt x="689" y="2557"/>
                  </a:lnTo>
                  <a:lnTo>
                    <a:pt x="700" y="2546"/>
                  </a:lnTo>
                  <a:lnTo>
                    <a:pt x="714" y="2539"/>
                  </a:lnTo>
                  <a:lnTo>
                    <a:pt x="729" y="2539"/>
                  </a:lnTo>
                  <a:lnTo>
                    <a:pt x="739" y="2513"/>
                  </a:lnTo>
                  <a:lnTo>
                    <a:pt x="739" y="2481"/>
                  </a:lnTo>
                  <a:lnTo>
                    <a:pt x="721" y="2466"/>
                  </a:lnTo>
                  <a:lnTo>
                    <a:pt x="721" y="2466"/>
                  </a:lnTo>
                  <a:lnTo>
                    <a:pt x="714" y="2466"/>
                  </a:lnTo>
                  <a:lnTo>
                    <a:pt x="707" y="2463"/>
                  </a:lnTo>
                  <a:lnTo>
                    <a:pt x="703" y="2459"/>
                  </a:lnTo>
                  <a:lnTo>
                    <a:pt x="703" y="2452"/>
                  </a:lnTo>
                  <a:lnTo>
                    <a:pt x="703" y="2441"/>
                  </a:lnTo>
                  <a:lnTo>
                    <a:pt x="714" y="2427"/>
                  </a:lnTo>
                  <a:lnTo>
                    <a:pt x="732" y="2409"/>
                  </a:lnTo>
                  <a:lnTo>
                    <a:pt x="732" y="2387"/>
                  </a:lnTo>
                  <a:lnTo>
                    <a:pt x="718" y="2380"/>
                  </a:lnTo>
                  <a:lnTo>
                    <a:pt x="707" y="2365"/>
                  </a:lnTo>
                  <a:lnTo>
                    <a:pt x="707" y="2351"/>
                  </a:lnTo>
                  <a:lnTo>
                    <a:pt x="707" y="2351"/>
                  </a:lnTo>
                  <a:lnTo>
                    <a:pt x="718" y="2337"/>
                  </a:lnTo>
                  <a:lnTo>
                    <a:pt x="711" y="2322"/>
                  </a:lnTo>
                  <a:lnTo>
                    <a:pt x="696" y="2322"/>
                  </a:lnTo>
                  <a:lnTo>
                    <a:pt x="696" y="2308"/>
                  </a:lnTo>
                  <a:lnTo>
                    <a:pt x="696" y="2286"/>
                  </a:lnTo>
                  <a:lnTo>
                    <a:pt x="696" y="2279"/>
                  </a:lnTo>
                  <a:lnTo>
                    <a:pt x="678" y="2272"/>
                  </a:lnTo>
                  <a:lnTo>
                    <a:pt x="674" y="2261"/>
                  </a:lnTo>
                  <a:lnTo>
                    <a:pt x="674" y="2246"/>
                  </a:lnTo>
                  <a:lnTo>
                    <a:pt x="671" y="2232"/>
                  </a:lnTo>
                  <a:lnTo>
                    <a:pt x="671" y="2232"/>
                  </a:lnTo>
                  <a:lnTo>
                    <a:pt x="671" y="2228"/>
                  </a:lnTo>
                  <a:lnTo>
                    <a:pt x="667" y="2225"/>
                  </a:lnTo>
                  <a:lnTo>
                    <a:pt x="664" y="2221"/>
                  </a:lnTo>
                  <a:lnTo>
                    <a:pt x="664" y="2221"/>
                  </a:lnTo>
                  <a:lnTo>
                    <a:pt x="638" y="2218"/>
                  </a:lnTo>
                  <a:lnTo>
                    <a:pt x="624" y="2218"/>
                  </a:lnTo>
                  <a:lnTo>
                    <a:pt x="606" y="2207"/>
                  </a:lnTo>
                  <a:lnTo>
                    <a:pt x="613" y="2196"/>
                  </a:lnTo>
                  <a:lnTo>
                    <a:pt x="620" y="2178"/>
                  </a:lnTo>
                  <a:lnTo>
                    <a:pt x="631" y="2164"/>
                  </a:lnTo>
                  <a:lnTo>
                    <a:pt x="624" y="2156"/>
                  </a:lnTo>
                  <a:lnTo>
                    <a:pt x="602" y="2149"/>
                  </a:lnTo>
                  <a:lnTo>
                    <a:pt x="592" y="2135"/>
                  </a:lnTo>
                  <a:lnTo>
                    <a:pt x="581" y="2124"/>
                  </a:lnTo>
                  <a:lnTo>
                    <a:pt x="581" y="2124"/>
                  </a:lnTo>
                  <a:lnTo>
                    <a:pt x="581" y="2113"/>
                  </a:lnTo>
                  <a:lnTo>
                    <a:pt x="577" y="2088"/>
                  </a:lnTo>
                  <a:lnTo>
                    <a:pt x="581" y="2073"/>
                  </a:lnTo>
                  <a:lnTo>
                    <a:pt x="588" y="2063"/>
                  </a:lnTo>
                  <a:lnTo>
                    <a:pt x="599" y="2055"/>
                  </a:lnTo>
                  <a:lnTo>
                    <a:pt x="620" y="2052"/>
                  </a:lnTo>
                  <a:lnTo>
                    <a:pt x="649" y="2037"/>
                  </a:lnTo>
                  <a:lnTo>
                    <a:pt x="649" y="2037"/>
                  </a:lnTo>
                  <a:lnTo>
                    <a:pt x="649" y="2027"/>
                  </a:lnTo>
                  <a:lnTo>
                    <a:pt x="649" y="1994"/>
                  </a:lnTo>
                  <a:lnTo>
                    <a:pt x="646" y="1976"/>
                  </a:lnTo>
                  <a:lnTo>
                    <a:pt x="638" y="1958"/>
                  </a:lnTo>
                  <a:lnTo>
                    <a:pt x="624" y="1944"/>
                  </a:lnTo>
                  <a:lnTo>
                    <a:pt x="602" y="1929"/>
                  </a:lnTo>
                  <a:lnTo>
                    <a:pt x="602" y="1929"/>
                  </a:lnTo>
                  <a:lnTo>
                    <a:pt x="595" y="1933"/>
                  </a:lnTo>
                  <a:lnTo>
                    <a:pt x="592" y="1933"/>
                  </a:lnTo>
                  <a:lnTo>
                    <a:pt x="581" y="1929"/>
                  </a:lnTo>
                  <a:lnTo>
                    <a:pt x="574" y="1926"/>
                  </a:lnTo>
                  <a:lnTo>
                    <a:pt x="570" y="1915"/>
                  </a:lnTo>
                  <a:lnTo>
                    <a:pt x="566" y="1900"/>
                  </a:lnTo>
                  <a:lnTo>
                    <a:pt x="566" y="1879"/>
                  </a:lnTo>
                  <a:lnTo>
                    <a:pt x="566" y="1879"/>
                  </a:lnTo>
                  <a:lnTo>
                    <a:pt x="570" y="1857"/>
                  </a:lnTo>
                  <a:lnTo>
                    <a:pt x="566" y="1839"/>
                  </a:lnTo>
                  <a:lnTo>
                    <a:pt x="563" y="1828"/>
                  </a:lnTo>
                  <a:lnTo>
                    <a:pt x="556" y="1821"/>
                  </a:lnTo>
                  <a:lnTo>
                    <a:pt x="545" y="1817"/>
                  </a:lnTo>
                  <a:lnTo>
                    <a:pt x="537" y="1817"/>
                  </a:lnTo>
                  <a:lnTo>
                    <a:pt x="519" y="1817"/>
                  </a:lnTo>
                  <a:lnTo>
                    <a:pt x="519" y="1817"/>
                  </a:lnTo>
                  <a:lnTo>
                    <a:pt x="498" y="1817"/>
                  </a:lnTo>
                  <a:lnTo>
                    <a:pt x="491" y="1821"/>
                  </a:lnTo>
                  <a:lnTo>
                    <a:pt x="476" y="1817"/>
                  </a:lnTo>
                  <a:lnTo>
                    <a:pt x="465" y="1810"/>
                  </a:lnTo>
                  <a:lnTo>
                    <a:pt x="455" y="1799"/>
                  </a:lnTo>
                  <a:lnTo>
                    <a:pt x="440" y="1778"/>
                  </a:lnTo>
                  <a:lnTo>
                    <a:pt x="422" y="1745"/>
                  </a:lnTo>
                  <a:lnTo>
                    <a:pt x="422" y="1745"/>
                  </a:lnTo>
                  <a:lnTo>
                    <a:pt x="408" y="1713"/>
                  </a:lnTo>
                  <a:lnTo>
                    <a:pt x="393" y="1684"/>
                  </a:lnTo>
                  <a:lnTo>
                    <a:pt x="382" y="1662"/>
                  </a:lnTo>
                  <a:lnTo>
                    <a:pt x="368" y="1652"/>
                  </a:lnTo>
                  <a:lnTo>
                    <a:pt x="354" y="1644"/>
                  </a:lnTo>
                  <a:lnTo>
                    <a:pt x="339" y="1644"/>
                  </a:lnTo>
                  <a:lnTo>
                    <a:pt x="325" y="1652"/>
                  </a:lnTo>
                  <a:lnTo>
                    <a:pt x="310" y="1670"/>
                  </a:lnTo>
                  <a:lnTo>
                    <a:pt x="310" y="1670"/>
                  </a:lnTo>
                  <a:lnTo>
                    <a:pt x="296" y="1680"/>
                  </a:lnTo>
                  <a:lnTo>
                    <a:pt x="282" y="1684"/>
                  </a:lnTo>
                  <a:lnTo>
                    <a:pt x="267" y="1684"/>
                  </a:lnTo>
                  <a:lnTo>
                    <a:pt x="256" y="1677"/>
                  </a:lnTo>
                  <a:lnTo>
                    <a:pt x="245" y="1666"/>
                  </a:lnTo>
                  <a:lnTo>
                    <a:pt x="242" y="1655"/>
                  </a:lnTo>
                  <a:lnTo>
                    <a:pt x="235" y="1648"/>
                  </a:lnTo>
                  <a:lnTo>
                    <a:pt x="235" y="1648"/>
                  </a:lnTo>
                  <a:lnTo>
                    <a:pt x="231" y="1637"/>
                  </a:lnTo>
                  <a:lnTo>
                    <a:pt x="227" y="1619"/>
                  </a:lnTo>
                  <a:lnTo>
                    <a:pt x="227" y="1608"/>
                  </a:lnTo>
                  <a:lnTo>
                    <a:pt x="227" y="1601"/>
                  </a:lnTo>
                  <a:lnTo>
                    <a:pt x="235" y="1594"/>
                  </a:lnTo>
                  <a:lnTo>
                    <a:pt x="249" y="1590"/>
                  </a:lnTo>
                  <a:lnTo>
                    <a:pt x="249" y="1590"/>
                  </a:lnTo>
                  <a:lnTo>
                    <a:pt x="263" y="1587"/>
                  </a:lnTo>
                  <a:lnTo>
                    <a:pt x="274" y="1579"/>
                  </a:lnTo>
                  <a:lnTo>
                    <a:pt x="282" y="1572"/>
                  </a:lnTo>
                  <a:lnTo>
                    <a:pt x="285" y="1565"/>
                  </a:lnTo>
                  <a:lnTo>
                    <a:pt x="289" y="1554"/>
                  </a:lnTo>
                  <a:lnTo>
                    <a:pt x="285" y="1547"/>
                  </a:lnTo>
                  <a:lnTo>
                    <a:pt x="278" y="1543"/>
                  </a:lnTo>
                  <a:lnTo>
                    <a:pt x="267" y="1540"/>
                  </a:lnTo>
                  <a:lnTo>
                    <a:pt x="260" y="1529"/>
                  </a:lnTo>
                  <a:lnTo>
                    <a:pt x="271" y="1518"/>
                  </a:lnTo>
                  <a:lnTo>
                    <a:pt x="271" y="1511"/>
                  </a:lnTo>
                  <a:lnTo>
                    <a:pt x="260" y="1507"/>
                  </a:lnTo>
                  <a:lnTo>
                    <a:pt x="260" y="1507"/>
                  </a:lnTo>
                  <a:lnTo>
                    <a:pt x="249" y="1507"/>
                  </a:lnTo>
                  <a:lnTo>
                    <a:pt x="227" y="1504"/>
                  </a:lnTo>
                  <a:lnTo>
                    <a:pt x="199" y="1496"/>
                  </a:lnTo>
                  <a:lnTo>
                    <a:pt x="184" y="1486"/>
                  </a:lnTo>
                  <a:lnTo>
                    <a:pt x="170" y="1478"/>
                  </a:lnTo>
                  <a:lnTo>
                    <a:pt x="148" y="1486"/>
                  </a:lnTo>
                  <a:lnTo>
                    <a:pt x="123" y="1496"/>
                  </a:lnTo>
                  <a:lnTo>
                    <a:pt x="101" y="1489"/>
                  </a:lnTo>
                  <a:lnTo>
                    <a:pt x="87" y="1475"/>
                  </a:lnTo>
                  <a:lnTo>
                    <a:pt x="62" y="1478"/>
                  </a:lnTo>
                  <a:lnTo>
                    <a:pt x="0" y="1471"/>
                  </a:lnTo>
                  <a:lnTo>
                    <a:pt x="15" y="1442"/>
                  </a:lnTo>
                  <a:lnTo>
                    <a:pt x="15" y="1442"/>
                  </a:lnTo>
                  <a:lnTo>
                    <a:pt x="26" y="1439"/>
                  </a:lnTo>
                  <a:lnTo>
                    <a:pt x="33" y="1432"/>
                  </a:lnTo>
                  <a:lnTo>
                    <a:pt x="40" y="1432"/>
                  </a:lnTo>
                  <a:lnTo>
                    <a:pt x="40" y="1432"/>
                  </a:lnTo>
                  <a:lnTo>
                    <a:pt x="76" y="1432"/>
                  </a:lnTo>
                  <a:lnTo>
                    <a:pt x="101" y="1432"/>
                  </a:lnTo>
                  <a:lnTo>
                    <a:pt x="116" y="1406"/>
                  </a:lnTo>
                  <a:lnTo>
                    <a:pt x="379" y="1403"/>
                  </a:lnTo>
                  <a:lnTo>
                    <a:pt x="411" y="1381"/>
                  </a:lnTo>
                  <a:lnTo>
                    <a:pt x="462" y="1385"/>
                  </a:lnTo>
                  <a:lnTo>
                    <a:pt x="577" y="1313"/>
                  </a:lnTo>
                  <a:lnTo>
                    <a:pt x="577" y="1313"/>
                  </a:lnTo>
                  <a:lnTo>
                    <a:pt x="599" y="1302"/>
                  </a:lnTo>
                  <a:lnTo>
                    <a:pt x="620" y="1291"/>
                  </a:lnTo>
                  <a:lnTo>
                    <a:pt x="646" y="1280"/>
                  </a:lnTo>
                  <a:lnTo>
                    <a:pt x="674" y="1273"/>
                  </a:lnTo>
                  <a:lnTo>
                    <a:pt x="707" y="1266"/>
                  </a:lnTo>
                  <a:lnTo>
                    <a:pt x="739" y="1269"/>
                  </a:lnTo>
                  <a:lnTo>
                    <a:pt x="754" y="1273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93" y="1287"/>
                  </a:lnTo>
                  <a:lnTo>
                    <a:pt x="811" y="1291"/>
                  </a:lnTo>
                  <a:lnTo>
                    <a:pt x="826" y="1284"/>
                  </a:lnTo>
                  <a:lnTo>
                    <a:pt x="833" y="1273"/>
                  </a:lnTo>
                  <a:lnTo>
                    <a:pt x="837" y="1258"/>
                  </a:lnTo>
                  <a:lnTo>
                    <a:pt x="840" y="1248"/>
                  </a:lnTo>
                  <a:lnTo>
                    <a:pt x="840" y="1230"/>
                  </a:lnTo>
                  <a:lnTo>
                    <a:pt x="840" y="1230"/>
                  </a:lnTo>
                  <a:close/>
                </a:path>
              </a:pathLst>
            </a:custGeom>
            <a:solidFill>
              <a:srgbClr val="C9CACB"/>
            </a:solidFill>
            <a:ln w="114300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2" name="Freeform 8"/>
            <p:cNvSpPr>
              <a:spLocks/>
            </p:cNvSpPr>
            <p:nvPr/>
          </p:nvSpPr>
          <p:spPr bwMode="auto">
            <a:xfrm>
              <a:off x="1990" y="1017"/>
              <a:ext cx="562" cy="822"/>
            </a:xfrm>
            <a:custGeom>
              <a:avLst/>
              <a:gdLst/>
              <a:ahLst/>
              <a:cxnLst>
                <a:cxn ang="0">
                  <a:pos x="306" y="487"/>
                </a:cxn>
                <a:cxn ang="0">
                  <a:pos x="335" y="501"/>
                </a:cxn>
                <a:cxn ang="0">
                  <a:pos x="339" y="559"/>
                </a:cxn>
                <a:cxn ang="0">
                  <a:pos x="328" y="609"/>
                </a:cxn>
                <a:cxn ang="0">
                  <a:pos x="335" y="678"/>
                </a:cxn>
                <a:cxn ang="0">
                  <a:pos x="335" y="700"/>
                </a:cxn>
                <a:cxn ang="0">
                  <a:pos x="310" y="732"/>
                </a:cxn>
                <a:cxn ang="0">
                  <a:pos x="256" y="764"/>
                </a:cxn>
                <a:cxn ang="0">
                  <a:pos x="242" y="793"/>
                </a:cxn>
                <a:cxn ang="0">
                  <a:pos x="299" y="822"/>
                </a:cxn>
                <a:cxn ang="0">
                  <a:pos x="332" y="797"/>
                </a:cxn>
                <a:cxn ang="0">
                  <a:pos x="357" y="754"/>
                </a:cxn>
                <a:cxn ang="0">
                  <a:pos x="353" y="707"/>
                </a:cxn>
                <a:cxn ang="0">
                  <a:pos x="368" y="613"/>
                </a:cxn>
                <a:cxn ang="0">
                  <a:pos x="371" y="584"/>
                </a:cxn>
                <a:cxn ang="0">
                  <a:pos x="429" y="480"/>
                </a:cxn>
                <a:cxn ang="0">
                  <a:pos x="526" y="375"/>
                </a:cxn>
                <a:cxn ang="0">
                  <a:pos x="552" y="328"/>
                </a:cxn>
                <a:cxn ang="0">
                  <a:pos x="562" y="274"/>
                </a:cxn>
                <a:cxn ang="0">
                  <a:pos x="530" y="256"/>
                </a:cxn>
                <a:cxn ang="0">
                  <a:pos x="472" y="177"/>
                </a:cxn>
                <a:cxn ang="0">
                  <a:pos x="458" y="115"/>
                </a:cxn>
                <a:cxn ang="0">
                  <a:pos x="454" y="61"/>
                </a:cxn>
                <a:cxn ang="0">
                  <a:pos x="443" y="7"/>
                </a:cxn>
                <a:cxn ang="0">
                  <a:pos x="425" y="0"/>
                </a:cxn>
                <a:cxn ang="0">
                  <a:pos x="404" y="29"/>
                </a:cxn>
                <a:cxn ang="0">
                  <a:pos x="335" y="40"/>
                </a:cxn>
                <a:cxn ang="0">
                  <a:pos x="303" y="94"/>
                </a:cxn>
                <a:cxn ang="0">
                  <a:pos x="249" y="101"/>
                </a:cxn>
                <a:cxn ang="0">
                  <a:pos x="216" y="90"/>
                </a:cxn>
                <a:cxn ang="0">
                  <a:pos x="191" y="94"/>
                </a:cxn>
                <a:cxn ang="0">
                  <a:pos x="180" y="108"/>
                </a:cxn>
                <a:cxn ang="0">
                  <a:pos x="180" y="180"/>
                </a:cxn>
                <a:cxn ang="0">
                  <a:pos x="162" y="216"/>
                </a:cxn>
                <a:cxn ang="0">
                  <a:pos x="126" y="220"/>
                </a:cxn>
                <a:cxn ang="0">
                  <a:pos x="25" y="285"/>
                </a:cxn>
                <a:cxn ang="0">
                  <a:pos x="0" y="368"/>
                </a:cxn>
                <a:cxn ang="0">
                  <a:pos x="22" y="400"/>
                </a:cxn>
                <a:cxn ang="0">
                  <a:pos x="79" y="440"/>
                </a:cxn>
                <a:cxn ang="0">
                  <a:pos x="119" y="440"/>
                </a:cxn>
                <a:cxn ang="0">
                  <a:pos x="173" y="444"/>
                </a:cxn>
                <a:cxn ang="0">
                  <a:pos x="227" y="469"/>
                </a:cxn>
                <a:cxn ang="0">
                  <a:pos x="245" y="480"/>
                </a:cxn>
                <a:cxn ang="0">
                  <a:pos x="296" y="487"/>
                </a:cxn>
              </a:cxnLst>
              <a:rect l="0" t="0" r="r" b="b"/>
              <a:pathLst>
                <a:path w="562" h="822">
                  <a:moveTo>
                    <a:pt x="296" y="487"/>
                  </a:moveTo>
                  <a:lnTo>
                    <a:pt x="296" y="487"/>
                  </a:lnTo>
                  <a:lnTo>
                    <a:pt x="306" y="487"/>
                  </a:lnTo>
                  <a:lnTo>
                    <a:pt x="314" y="490"/>
                  </a:lnTo>
                  <a:lnTo>
                    <a:pt x="324" y="494"/>
                  </a:lnTo>
                  <a:lnTo>
                    <a:pt x="335" y="501"/>
                  </a:lnTo>
                  <a:lnTo>
                    <a:pt x="342" y="516"/>
                  </a:lnTo>
                  <a:lnTo>
                    <a:pt x="346" y="534"/>
                  </a:lnTo>
                  <a:lnTo>
                    <a:pt x="339" y="559"/>
                  </a:lnTo>
                  <a:lnTo>
                    <a:pt x="339" y="559"/>
                  </a:lnTo>
                  <a:lnTo>
                    <a:pt x="332" y="584"/>
                  </a:lnTo>
                  <a:lnTo>
                    <a:pt x="328" y="609"/>
                  </a:lnTo>
                  <a:lnTo>
                    <a:pt x="328" y="646"/>
                  </a:lnTo>
                  <a:lnTo>
                    <a:pt x="332" y="671"/>
                  </a:lnTo>
                  <a:lnTo>
                    <a:pt x="335" y="678"/>
                  </a:lnTo>
                  <a:lnTo>
                    <a:pt x="335" y="678"/>
                  </a:lnTo>
                  <a:lnTo>
                    <a:pt x="335" y="682"/>
                  </a:lnTo>
                  <a:lnTo>
                    <a:pt x="335" y="700"/>
                  </a:lnTo>
                  <a:lnTo>
                    <a:pt x="332" y="707"/>
                  </a:lnTo>
                  <a:lnTo>
                    <a:pt x="321" y="718"/>
                  </a:lnTo>
                  <a:lnTo>
                    <a:pt x="310" y="732"/>
                  </a:lnTo>
                  <a:lnTo>
                    <a:pt x="292" y="743"/>
                  </a:lnTo>
                  <a:lnTo>
                    <a:pt x="292" y="743"/>
                  </a:lnTo>
                  <a:lnTo>
                    <a:pt x="256" y="764"/>
                  </a:lnTo>
                  <a:lnTo>
                    <a:pt x="245" y="775"/>
                  </a:lnTo>
                  <a:lnTo>
                    <a:pt x="238" y="783"/>
                  </a:lnTo>
                  <a:lnTo>
                    <a:pt x="242" y="793"/>
                  </a:lnTo>
                  <a:lnTo>
                    <a:pt x="252" y="801"/>
                  </a:lnTo>
                  <a:lnTo>
                    <a:pt x="270" y="811"/>
                  </a:lnTo>
                  <a:lnTo>
                    <a:pt x="299" y="822"/>
                  </a:lnTo>
                  <a:lnTo>
                    <a:pt x="306" y="822"/>
                  </a:lnTo>
                  <a:lnTo>
                    <a:pt x="306" y="822"/>
                  </a:lnTo>
                  <a:lnTo>
                    <a:pt x="332" y="797"/>
                  </a:lnTo>
                  <a:lnTo>
                    <a:pt x="346" y="775"/>
                  </a:lnTo>
                  <a:lnTo>
                    <a:pt x="353" y="761"/>
                  </a:lnTo>
                  <a:lnTo>
                    <a:pt x="357" y="754"/>
                  </a:lnTo>
                  <a:lnTo>
                    <a:pt x="357" y="754"/>
                  </a:lnTo>
                  <a:lnTo>
                    <a:pt x="353" y="707"/>
                  </a:lnTo>
                  <a:lnTo>
                    <a:pt x="353" y="707"/>
                  </a:lnTo>
                  <a:lnTo>
                    <a:pt x="364" y="671"/>
                  </a:lnTo>
                  <a:lnTo>
                    <a:pt x="368" y="638"/>
                  </a:lnTo>
                  <a:lnTo>
                    <a:pt x="368" y="613"/>
                  </a:lnTo>
                  <a:lnTo>
                    <a:pt x="368" y="606"/>
                  </a:lnTo>
                  <a:lnTo>
                    <a:pt x="368" y="606"/>
                  </a:lnTo>
                  <a:lnTo>
                    <a:pt x="371" y="584"/>
                  </a:lnTo>
                  <a:lnTo>
                    <a:pt x="379" y="566"/>
                  </a:lnTo>
                  <a:lnTo>
                    <a:pt x="400" y="523"/>
                  </a:lnTo>
                  <a:lnTo>
                    <a:pt x="429" y="480"/>
                  </a:lnTo>
                  <a:lnTo>
                    <a:pt x="465" y="440"/>
                  </a:lnTo>
                  <a:lnTo>
                    <a:pt x="497" y="404"/>
                  </a:lnTo>
                  <a:lnTo>
                    <a:pt x="526" y="375"/>
                  </a:lnTo>
                  <a:lnTo>
                    <a:pt x="552" y="353"/>
                  </a:lnTo>
                  <a:lnTo>
                    <a:pt x="552" y="353"/>
                  </a:lnTo>
                  <a:lnTo>
                    <a:pt x="552" y="328"/>
                  </a:lnTo>
                  <a:lnTo>
                    <a:pt x="555" y="310"/>
                  </a:lnTo>
                  <a:lnTo>
                    <a:pt x="562" y="296"/>
                  </a:lnTo>
                  <a:lnTo>
                    <a:pt x="562" y="274"/>
                  </a:lnTo>
                  <a:lnTo>
                    <a:pt x="562" y="274"/>
                  </a:lnTo>
                  <a:lnTo>
                    <a:pt x="544" y="267"/>
                  </a:lnTo>
                  <a:lnTo>
                    <a:pt x="530" y="256"/>
                  </a:lnTo>
                  <a:lnTo>
                    <a:pt x="505" y="231"/>
                  </a:lnTo>
                  <a:lnTo>
                    <a:pt x="487" y="206"/>
                  </a:lnTo>
                  <a:lnTo>
                    <a:pt x="472" y="177"/>
                  </a:lnTo>
                  <a:lnTo>
                    <a:pt x="465" y="152"/>
                  </a:lnTo>
                  <a:lnTo>
                    <a:pt x="458" y="133"/>
                  </a:lnTo>
                  <a:lnTo>
                    <a:pt x="458" y="115"/>
                  </a:lnTo>
                  <a:lnTo>
                    <a:pt x="458" y="115"/>
                  </a:lnTo>
                  <a:lnTo>
                    <a:pt x="458" y="90"/>
                  </a:lnTo>
                  <a:lnTo>
                    <a:pt x="454" y="61"/>
                  </a:lnTo>
                  <a:lnTo>
                    <a:pt x="447" y="25"/>
                  </a:lnTo>
                  <a:lnTo>
                    <a:pt x="447" y="25"/>
                  </a:lnTo>
                  <a:lnTo>
                    <a:pt x="443" y="7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5" y="0"/>
                  </a:lnTo>
                  <a:lnTo>
                    <a:pt x="418" y="14"/>
                  </a:lnTo>
                  <a:lnTo>
                    <a:pt x="415" y="22"/>
                  </a:lnTo>
                  <a:lnTo>
                    <a:pt x="404" y="29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5" y="40"/>
                  </a:lnTo>
                  <a:lnTo>
                    <a:pt x="328" y="65"/>
                  </a:lnTo>
                  <a:lnTo>
                    <a:pt x="317" y="83"/>
                  </a:lnTo>
                  <a:lnTo>
                    <a:pt x="303" y="94"/>
                  </a:lnTo>
                  <a:lnTo>
                    <a:pt x="285" y="101"/>
                  </a:lnTo>
                  <a:lnTo>
                    <a:pt x="267" y="101"/>
                  </a:lnTo>
                  <a:lnTo>
                    <a:pt x="249" y="101"/>
                  </a:lnTo>
                  <a:lnTo>
                    <a:pt x="234" y="94"/>
                  </a:lnTo>
                  <a:lnTo>
                    <a:pt x="234" y="94"/>
                  </a:lnTo>
                  <a:lnTo>
                    <a:pt x="216" y="90"/>
                  </a:lnTo>
                  <a:lnTo>
                    <a:pt x="205" y="90"/>
                  </a:lnTo>
                  <a:lnTo>
                    <a:pt x="198" y="90"/>
                  </a:lnTo>
                  <a:lnTo>
                    <a:pt x="191" y="94"/>
                  </a:lnTo>
                  <a:lnTo>
                    <a:pt x="184" y="105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4" y="137"/>
                  </a:lnTo>
                  <a:lnTo>
                    <a:pt x="180" y="162"/>
                  </a:lnTo>
                  <a:lnTo>
                    <a:pt x="180" y="180"/>
                  </a:lnTo>
                  <a:lnTo>
                    <a:pt x="173" y="198"/>
                  </a:lnTo>
                  <a:lnTo>
                    <a:pt x="169" y="209"/>
                  </a:lnTo>
                  <a:lnTo>
                    <a:pt x="162" y="216"/>
                  </a:lnTo>
                  <a:lnTo>
                    <a:pt x="151" y="220"/>
                  </a:lnTo>
                  <a:lnTo>
                    <a:pt x="144" y="224"/>
                  </a:lnTo>
                  <a:lnTo>
                    <a:pt x="126" y="220"/>
                  </a:lnTo>
                  <a:lnTo>
                    <a:pt x="112" y="216"/>
                  </a:lnTo>
                  <a:lnTo>
                    <a:pt x="97" y="206"/>
                  </a:lnTo>
                  <a:lnTo>
                    <a:pt x="25" y="285"/>
                  </a:lnTo>
                  <a:lnTo>
                    <a:pt x="22" y="339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11" y="386"/>
                  </a:lnTo>
                  <a:lnTo>
                    <a:pt x="22" y="400"/>
                  </a:lnTo>
                  <a:lnTo>
                    <a:pt x="36" y="415"/>
                  </a:lnTo>
                  <a:lnTo>
                    <a:pt x="58" y="429"/>
                  </a:lnTo>
                  <a:lnTo>
                    <a:pt x="79" y="440"/>
                  </a:lnTo>
                  <a:lnTo>
                    <a:pt x="94" y="444"/>
                  </a:lnTo>
                  <a:lnTo>
                    <a:pt x="105" y="444"/>
                  </a:lnTo>
                  <a:lnTo>
                    <a:pt x="119" y="440"/>
                  </a:lnTo>
                  <a:lnTo>
                    <a:pt x="133" y="436"/>
                  </a:lnTo>
                  <a:lnTo>
                    <a:pt x="133" y="436"/>
                  </a:lnTo>
                  <a:lnTo>
                    <a:pt x="173" y="444"/>
                  </a:lnTo>
                  <a:lnTo>
                    <a:pt x="202" y="451"/>
                  </a:lnTo>
                  <a:lnTo>
                    <a:pt x="216" y="458"/>
                  </a:lnTo>
                  <a:lnTo>
                    <a:pt x="227" y="469"/>
                  </a:lnTo>
                  <a:lnTo>
                    <a:pt x="227" y="469"/>
                  </a:lnTo>
                  <a:lnTo>
                    <a:pt x="234" y="476"/>
                  </a:lnTo>
                  <a:lnTo>
                    <a:pt x="245" y="480"/>
                  </a:lnTo>
                  <a:lnTo>
                    <a:pt x="267" y="487"/>
                  </a:lnTo>
                  <a:lnTo>
                    <a:pt x="285" y="487"/>
                  </a:lnTo>
                  <a:lnTo>
                    <a:pt x="296" y="487"/>
                  </a:lnTo>
                  <a:lnTo>
                    <a:pt x="296" y="487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3" name="Freeform 9"/>
            <p:cNvSpPr>
              <a:spLocks/>
            </p:cNvSpPr>
            <p:nvPr/>
          </p:nvSpPr>
          <p:spPr bwMode="auto">
            <a:xfrm>
              <a:off x="1835" y="1388"/>
              <a:ext cx="649" cy="1129"/>
            </a:xfrm>
            <a:custGeom>
              <a:avLst/>
              <a:gdLst/>
              <a:ahLst/>
              <a:cxnLst>
                <a:cxn ang="0">
                  <a:pos x="159" y="567"/>
                </a:cxn>
                <a:cxn ang="0">
                  <a:pos x="191" y="588"/>
                </a:cxn>
                <a:cxn ang="0">
                  <a:pos x="245" y="606"/>
                </a:cxn>
                <a:cxn ang="0">
                  <a:pos x="263" y="599"/>
                </a:cxn>
                <a:cxn ang="0">
                  <a:pos x="256" y="664"/>
                </a:cxn>
                <a:cxn ang="0">
                  <a:pos x="274" y="675"/>
                </a:cxn>
                <a:cxn ang="0">
                  <a:pos x="303" y="736"/>
                </a:cxn>
                <a:cxn ang="0">
                  <a:pos x="299" y="754"/>
                </a:cxn>
                <a:cxn ang="0">
                  <a:pos x="324" y="787"/>
                </a:cxn>
                <a:cxn ang="0">
                  <a:pos x="346" y="797"/>
                </a:cxn>
                <a:cxn ang="0">
                  <a:pos x="350" y="823"/>
                </a:cxn>
                <a:cxn ang="0">
                  <a:pos x="310" y="855"/>
                </a:cxn>
                <a:cxn ang="0">
                  <a:pos x="281" y="884"/>
                </a:cxn>
                <a:cxn ang="0">
                  <a:pos x="274" y="942"/>
                </a:cxn>
                <a:cxn ang="0">
                  <a:pos x="285" y="978"/>
                </a:cxn>
                <a:cxn ang="0">
                  <a:pos x="285" y="1025"/>
                </a:cxn>
                <a:cxn ang="0">
                  <a:pos x="285" y="1079"/>
                </a:cxn>
                <a:cxn ang="0">
                  <a:pos x="303" y="1107"/>
                </a:cxn>
                <a:cxn ang="0">
                  <a:pos x="328" y="1111"/>
                </a:cxn>
                <a:cxn ang="0">
                  <a:pos x="382" y="1125"/>
                </a:cxn>
                <a:cxn ang="0">
                  <a:pos x="397" y="1129"/>
                </a:cxn>
                <a:cxn ang="0">
                  <a:pos x="433" y="1115"/>
                </a:cxn>
                <a:cxn ang="0">
                  <a:pos x="451" y="1100"/>
                </a:cxn>
                <a:cxn ang="0">
                  <a:pos x="494" y="1097"/>
                </a:cxn>
                <a:cxn ang="0">
                  <a:pos x="501" y="1082"/>
                </a:cxn>
                <a:cxn ang="0">
                  <a:pos x="523" y="1061"/>
                </a:cxn>
                <a:cxn ang="0">
                  <a:pos x="566" y="1050"/>
                </a:cxn>
                <a:cxn ang="0">
                  <a:pos x="584" y="1032"/>
                </a:cxn>
                <a:cxn ang="0">
                  <a:pos x="624" y="960"/>
                </a:cxn>
                <a:cxn ang="0">
                  <a:pos x="649" y="916"/>
                </a:cxn>
                <a:cxn ang="0">
                  <a:pos x="642" y="866"/>
                </a:cxn>
                <a:cxn ang="0">
                  <a:pos x="591" y="722"/>
                </a:cxn>
                <a:cxn ang="0">
                  <a:pos x="609" y="650"/>
                </a:cxn>
                <a:cxn ang="0">
                  <a:pos x="609" y="599"/>
                </a:cxn>
                <a:cxn ang="0">
                  <a:pos x="454" y="516"/>
                </a:cxn>
                <a:cxn ang="0">
                  <a:pos x="429" y="491"/>
                </a:cxn>
                <a:cxn ang="0">
                  <a:pos x="436" y="480"/>
                </a:cxn>
                <a:cxn ang="0">
                  <a:pos x="458" y="455"/>
                </a:cxn>
                <a:cxn ang="0">
                  <a:pos x="425" y="444"/>
                </a:cxn>
                <a:cxn ang="0">
                  <a:pos x="393" y="415"/>
                </a:cxn>
                <a:cxn ang="0">
                  <a:pos x="447" y="375"/>
                </a:cxn>
                <a:cxn ang="0">
                  <a:pos x="476" y="350"/>
                </a:cxn>
                <a:cxn ang="0">
                  <a:pos x="490" y="314"/>
                </a:cxn>
                <a:cxn ang="0">
                  <a:pos x="487" y="300"/>
                </a:cxn>
                <a:cxn ang="0">
                  <a:pos x="487" y="217"/>
                </a:cxn>
                <a:cxn ang="0">
                  <a:pos x="497" y="166"/>
                </a:cxn>
                <a:cxn ang="0">
                  <a:pos x="479" y="127"/>
                </a:cxn>
                <a:cxn ang="0">
                  <a:pos x="447" y="116"/>
                </a:cxn>
                <a:cxn ang="0">
                  <a:pos x="422" y="116"/>
                </a:cxn>
                <a:cxn ang="0">
                  <a:pos x="378" y="98"/>
                </a:cxn>
                <a:cxn ang="0">
                  <a:pos x="357" y="83"/>
                </a:cxn>
                <a:cxn ang="0">
                  <a:pos x="288" y="69"/>
                </a:cxn>
                <a:cxn ang="0">
                  <a:pos x="245" y="73"/>
                </a:cxn>
                <a:cxn ang="0">
                  <a:pos x="191" y="47"/>
                </a:cxn>
                <a:cxn ang="0">
                  <a:pos x="155" y="0"/>
                </a:cxn>
                <a:cxn ang="0">
                  <a:pos x="76" y="156"/>
                </a:cxn>
                <a:cxn ang="0">
                  <a:pos x="43" y="336"/>
                </a:cxn>
                <a:cxn ang="0">
                  <a:pos x="36" y="408"/>
                </a:cxn>
                <a:cxn ang="0">
                  <a:pos x="25" y="476"/>
                </a:cxn>
                <a:cxn ang="0">
                  <a:pos x="0" y="502"/>
                </a:cxn>
                <a:cxn ang="0">
                  <a:pos x="104" y="531"/>
                </a:cxn>
                <a:cxn ang="0">
                  <a:pos x="137" y="549"/>
                </a:cxn>
              </a:cxnLst>
              <a:rect l="0" t="0" r="r" b="b"/>
              <a:pathLst>
                <a:path w="649" h="1129">
                  <a:moveTo>
                    <a:pt x="137" y="549"/>
                  </a:moveTo>
                  <a:lnTo>
                    <a:pt x="137" y="549"/>
                  </a:lnTo>
                  <a:lnTo>
                    <a:pt x="159" y="567"/>
                  </a:lnTo>
                  <a:lnTo>
                    <a:pt x="177" y="581"/>
                  </a:lnTo>
                  <a:lnTo>
                    <a:pt x="191" y="588"/>
                  </a:lnTo>
                  <a:lnTo>
                    <a:pt x="191" y="588"/>
                  </a:lnTo>
                  <a:lnTo>
                    <a:pt x="216" y="599"/>
                  </a:lnTo>
                  <a:lnTo>
                    <a:pt x="234" y="606"/>
                  </a:lnTo>
                  <a:lnTo>
                    <a:pt x="245" y="606"/>
                  </a:lnTo>
                  <a:lnTo>
                    <a:pt x="256" y="606"/>
                  </a:lnTo>
                  <a:lnTo>
                    <a:pt x="260" y="603"/>
                  </a:lnTo>
                  <a:lnTo>
                    <a:pt x="263" y="599"/>
                  </a:lnTo>
                  <a:lnTo>
                    <a:pt x="267" y="592"/>
                  </a:lnTo>
                  <a:lnTo>
                    <a:pt x="267" y="653"/>
                  </a:lnTo>
                  <a:lnTo>
                    <a:pt x="256" y="664"/>
                  </a:lnTo>
                  <a:lnTo>
                    <a:pt x="256" y="664"/>
                  </a:lnTo>
                  <a:lnTo>
                    <a:pt x="267" y="668"/>
                  </a:lnTo>
                  <a:lnTo>
                    <a:pt x="274" y="675"/>
                  </a:lnTo>
                  <a:lnTo>
                    <a:pt x="288" y="696"/>
                  </a:lnTo>
                  <a:lnTo>
                    <a:pt x="299" y="722"/>
                  </a:lnTo>
                  <a:lnTo>
                    <a:pt x="303" y="736"/>
                  </a:lnTo>
                  <a:lnTo>
                    <a:pt x="299" y="743"/>
                  </a:lnTo>
                  <a:lnTo>
                    <a:pt x="299" y="743"/>
                  </a:lnTo>
                  <a:lnTo>
                    <a:pt x="299" y="754"/>
                  </a:lnTo>
                  <a:lnTo>
                    <a:pt x="303" y="761"/>
                  </a:lnTo>
                  <a:lnTo>
                    <a:pt x="310" y="776"/>
                  </a:lnTo>
                  <a:lnTo>
                    <a:pt x="324" y="787"/>
                  </a:lnTo>
                  <a:lnTo>
                    <a:pt x="324" y="787"/>
                  </a:lnTo>
                  <a:lnTo>
                    <a:pt x="339" y="790"/>
                  </a:lnTo>
                  <a:lnTo>
                    <a:pt x="346" y="797"/>
                  </a:lnTo>
                  <a:lnTo>
                    <a:pt x="353" y="805"/>
                  </a:lnTo>
                  <a:lnTo>
                    <a:pt x="353" y="815"/>
                  </a:lnTo>
                  <a:lnTo>
                    <a:pt x="350" y="823"/>
                  </a:lnTo>
                  <a:lnTo>
                    <a:pt x="342" y="833"/>
                  </a:lnTo>
                  <a:lnTo>
                    <a:pt x="328" y="844"/>
                  </a:lnTo>
                  <a:lnTo>
                    <a:pt x="310" y="855"/>
                  </a:lnTo>
                  <a:lnTo>
                    <a:pt x="310" y="855"/>
                  </a:lnTo>
                  <a:lnTo>
                    <a:pt x="296" y="866"/>
                  </a:lnTo>
                  <a:lnTo>
                    <a:pt x="281" y="884"/>
                  </a:lnTo>
                  <a:lnTo>
                    <a:pt x="278" y="902"/>
                  </a:lnTo>
                  <a:lnTo>
                    <a:pt x="274" y="920"/>
                  </a:lnTo>
                  <a:lnTo>
                    <a:pt x="274" y="942"/>
                  </a:lnTo>
                  <a:lnTo>
                    <a:pt x="278" y="956"/>
                  </a:lnTo>
                  <a:lnTo>
                    <a:pt x="285" y="978"/>
                  </a:lnTo>
                  <a:lnTo>
                    <a:pt x="285" y="978"/>
                  </a:lnTo>
                  <a:lnTo>
                    <a:pt x="288" y="985"/>
                  </a:lnTo>
                  <a:lnTo>
                    <a:pt x="288" y="996"/>
                  </a:lnTo>
                  <a:lnTo>
                    <a:pt x="285" y="1025"/>
                  </a:lnTo>
                  <a:lnTo>
                    <a:pt x="281" y="1061"/>
                  </a:lnTo>
                  <a:lnTo>
                    <a:pt x="281" y="1061"/>
                  </a:lnTo>
                  <a:lnTo>
                    <a:pt x="285" y="1079"/>
                  </a:lnTo>
                  <a:lnTo>
                    <a:pt x="288" y="1093"/>
                  </a:lnTo>
                  <a:lnTo>
                    <a:pt x="296" y="1100"/>
                  </a:lnTo>
                  <a:lnTo>
                    <a:pt x="303" y="1107"/>
                  </a:lnTo>
                  <a:lnTo>
                    <a:pt x="317" y="1111"/>
                  </a:lnTo>
                  <a:lnTo>
                    <a:pt x="328" y="1111"/>
                  </a:lnTo>
                  <a:lnTo>
                    <a:pt x="328" y="1111"/>
                  </a:lnTo>
                  <a:lnTo>
                    <a:pt x="357" y="1115"/>
                  </a:lnTo>
                  <a:lnTo>
                    <a:pt x="371" y="1118"/>
                  </a:lnTo>
                  <a:lnTo>
                    <a:pt x="382" y="1125"/>
                  </a:lnTo>
                  <a:lnTo>
                    <a:pt x="382" y="1125"/>
                  </a:lnTo>
                  <a:lnTo>
                    <a:pt x="389" y="1129"/>
                  </a:lnTo>
                  <a:lnTo>
                    <a:pt x="397" y="1129"/>
                  </a:lnTo>
                  <a:lnTo>
                    <a:pt x="415" y="1129"/>
                  </a:lnTo>
                  <a:lnTo>
                    <a:pt x="415" y="1129"/>
                  </a:lnTo>
                  <a:lnTo>
                    <a:pt x="433" y="1115"/>
                  </a:lnTo>
                  <a:lnTo>
                    <a:pt x="443" y="1104"/>
                  </a:lnTo>
                  <a:lnTo>
                    <a:pt x="451" y="1100"/>
                  </a:lnTo>
                  <a:lnTo>
                    <a:pt x="451" y="1100"/>
                  </a:lnTo>
                  <a:lnTo>
                    <a:pt x="476" y="1100"/>
                  </a:lnTo>
                  <a:lnTo>
                    <a:pt x="490" y="1100"/>
                  </a:lnTo>
                  <a:lnTo>
                    <a:pt x="494" y="1097"/>
                  </a:lnTo>
                  <a:lnTo>
                    <a:pt x="497" y="1093"/>
                  </a:lnTo>
                  <a:lnTo>
                    <a:pt x="497" y="1093"/>
                  </a:lnTo>
                  <a:lnTo>
                    <a:pt x="501" y="1082"/>
                  </a:lnTo>
                  <a:lnTo>
                    <a:pt x="512" y="1071"/>
                  </a:lnTo>
                  <a:lnTo>
                    <a:pt x="523" y="1061"/>
                  </a:lnTo>
                  <a:lnTo>
                    <a:pt x="523" y="1061"/>
                  </a:lnTo>
                  <a:lnTo>
                    <a:pt x="530" y="1061"/>
                  </a:lnTo>
                  <a:lnTo>
                    <a:pt x="548" y="1061"/>
                  </a:lnTo>
                  <a:lnTo>
                    <a:pt x="566" y="1050"/>
                  </a:lnTo>
                  <a:lnTo>
                    <a:pt x="577" y="1043"/>
                  </a:lnTo>
                  <a:lnTo>
                    <a:pt x="584" y="1032"/>
                  </a:lnTo>
                  <a:lnTo>
                    <a:pt x="584" y="1032"/>
                  </a:lnTo>
                  <a:lnTo>
                    <a:pt x="613" y="985"/>
                  </a:lnTo>
                  <a:lnTo>
                    <a:pt x="624" y="960"/>
                  </a:lnTo>
                  <a:lnTo>
                    <a:pt x="624" y="960"/>
                  </a:lnTo>
                  <a:lnTo>
                    <a:pt x="638" y="945"/>
                  </a:lnTo>
                  <a:lnTo>
                    <a:pt x="645" y="931"/>
                  </a:lnTo>
                  <a:lnTo>
                    <a:pt x="649" y="916"/>
                  </a:lnTo>
                  <a:lnTo>
                    <a:pt x="649" y="902"/>
                  </a:lnTo>
                  <a:lnTo>
                    <a:pt x="645" y="877"/>
                  </a:lnTo>
                  <a:lnTo>
                    <a:pt x="642" y="866"/>
                  </a:lnTo>
                  <a:lnTo>
                    <a:pt x="602" y="765"/>
                  </a:lnTo>
                  <a:lnTo>
                    <a:pt x="591" y="722"/>
                  </a:lnTo>
                  <a:lnTo>
                    <a:pt x="591" y="722"/>
                  </a:lnTo>
                  <a:lnTo>
                    <a:pt x="598" y="707"/>
                  </a:lnTo>
                  <a:lnTo>
                    <a:pt x="606" y="689"/>
                  </a:lnTo>
                  <a:lnTo>
                    <a:pt x="609" y="650"/>
                  </a:lnTo>
                  <a:lnTo>
                    <a:pt x="609" y="613"/>
                  </a:lnTo>
                  <a:lnTo>
                    <a:pt x="609" y="599"/>
                  </a:lnTo>
                  <a:lnTo>
                    <a:pt x="609" y="599"/>
                  </a:lnTo>
                  <a:lnTo>
                    <a:pt x="476" y="531"/>
                  </a:lnTo>
                  <a:lnTo>
                    <a:pt x="476" y="531"/>
                  </a:lnTo>
                  <a:lnTo>
                    <a:pt x="454" y="516"/>
                  </a:lnTo>
                  <a:lnTo>
                    <a:pt x="440" y="509"/>
                  </a:lnTo>
                  <a:lnTo>
                    <a:pt x="433" y="498"/>
                  </a:lnTo>
                  <a:lnTo>
                    <a:pt x="429" y="491"/>
                  </a:lnTo>
                  <a:lnTo>
                    <a:pt x="429" y="487"/>
                  </a:lnTo>
                  <a:lnTo>
                    <a:pt x="433" y="484"/>
                  </a:lnTo>
                  <a:lnTo>
                    <a:pt x="436" y="480"/>
                  </a:lnTo>
                  <a:lnTo>
                    <a:pt x="436" y="480"/>
                  </a:lnTo>
                  <a:lnTo>
                    <a:pt x="458" y="458"/>
                  </a:lnTo>
                  <a:lnTo>
                    <a:pt x="458" y="455"/>
                  </a:lnTo>
                  <a:lnTo>
                    <a:pt x="454" y="455"/>
                  </a:lnTo>
                  <a:lnTo>
                    <a:pt x="454" y="455"/>
                  </a:lnTo>
                  <a:lnTo>
                    <a:pt x="425" y="444"/>
                  </a:lnTo>
                  <a:lnTo>
                    <a:pt x="407" y="433"/>
                  </a:lnTo>
                  <a:lnTo>
                    <a:pt x="397" y="422"/>
                  </a:lnTo>
                  <a:lnTo>
                    <a:pt x="393" y="415"/>
                  </a:lnTo>
                  <a:lnTo>
                    <a:pt x="400" y="408"/>
                  </a:lnTo>
                  <a:lnTo>
                    <a:pt x="411" y="397"/>
                  </a:lnTo>
                  <a:lnTo>
                    <a:pt x="447" y="375"/>
                  </a:lnTo>
                  <a:lnTo>
                    <a:pt x="447" y="375"/>
                  </a:lnTo>
                  <a:lnTo>
                    <a:pt x="465" y="361"/>
                  </a:lnTo>
                  <a:lnTo>
                    <a:pt x="476" y="350"/>
                  </a:lnTo>
                  <a:lnTo>
                    <a:pt x="483" y="339"/>
                  </a:lnTo>
                  <a:lnTo>
                    <a:pt x="487" y="329"/>
                  </a:lnTo>
                  <a:lnTo>
                    <a:pt x="490" y="314"/>
                  </a:lnTo>
                  <a:lnTo>
                    <a:pt x="487" y="311"/>
                  </a:lnTo>
                  <a:lnTo>
                    <a:pt x="487" y="311"/>
                  </a:lnTo>
                  <a:lnTo>
                    <a:pt x="487" y="300"/>
                  </a:lnTo>
                  <a:lnTo>
                    <a:pt x="483" y="278"/>
                  </a:lnTo>
                  <a:lnTo>
                    <a:pt x="483" y="242"/>
                  </a:lnTo>
                  <a:lnTo>
                    <a:pt x="487" y="217"/>
                  </a:lnTo>
                  <a:lnTo>
                    <a:pt x="494" y="192"/>
                  </a:lnTo>
                  <a:lnTo>
                    <a:pt x="494" y="192"/>
                  </a:lnTo>
                  <a:lnTo>
                    <a:pt x="497" y="166"/>
                  </a:lnTo>
                  <a:lnTo>
                    <a:pt x="497" y="148"/>
                  </a:lnTo>
                  <a:lnTo>
                    <a:pt x="490" y="134"/>
                  </a:lnTo>
                  <a:lnTo>
                    <a:pt x="479" y="127"/>
                  </a:lnTo>
                  <a:lnTo>
                    <a:pt x="469" y="119"/>
                  </a:lnTo>
                  <a:lnTo>
                    <a:pt x="458" y="119"/>
                  </a:lnTo>
                  <a:lnTo>
                    <a:pt x="447" y="116"/>
                  </a:lnTo>
                  <a:lnTo>
                    <a:pt x="447" y="116"/>
                  </a:lnTo>
                  <a:lnTo>
                    <a:pt x="440" y="116"/>
                  </a:lnTo>
                  <a:lnTo>
                    <a:pt x="422" y="116"/>
                  </a:lnTo>
                  <a:lnTo>
                    <a:pt x="400" y="112"/>
                  </a:lnTo>
                  <a:lnTo>
                    <a:pt x="389" y="105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1" y="91"/>
                  </a:lnTo>
                  <a:lnTo>
                    <a:pt x="357" y="83"/>
                  </a:lnTo>
                  <a:lnTo>
                    <a:pt x="324" y="73"/>
                  </a:lnTo>
                  <a:lnTo>
                    <a:pt x="288" y="69"/>
                  </a:lnTo>
                  <a:lnTo>
                    <a:pt x="288" y="69"/>
                  </a:lnTo>
                  <a:lnTo>
                    <a:pt x="274" y="73"/>
                  </a:lnTo>
                  <a:lnTo>
                    <a:pt x="260" y="73"/>
                  </a:lnTo>
                  <a:lnTo>
                    <a:pt x="245" y="73"/>
                  </a:lnTo>
                  <a:lnTo>
                    <a:pt x="234" y="73"/>
                  </a:lnTo>
                  <a:lnTo>
                    <a:pt x="213" y="62"/>
                  </a:lnTo>
                  <a:lnTo>
                    <a:pt x="191" y="47"/>
                  </a:lnTo>
                  <a:lnTo>
                    <a:pt x="177" y="29"/>
                  </a:lnTo>
                  <a:lnTo>
                    <a:pt x="166" y="15"/>
                  </a:lnTo>
                  <a:lnTo>
                    <a:pt x="155" y="0"/>
                  </a:lnTo>
                  <a:lnTo>
                    <a:pt x="90" y="73"/>
                  </a:lnTo>
                  <a:lnTo>
                    <a:pt x="86" y="145"/>
                  </a:lnTo>
                  <a:lnTo>
                    <a:pt x="76" y="156"/>
                  </a:lnTo>
                  <a:lnTo>
                    <a:pt x="76" y="213"/>
                  </a:lnTo>
                  <a:lnTo>
                    <a:pt x="50" y="242"/>
                  </a:lnTo>
                  <a:lnTo>
                    <a:pt x="43" y="336"/>
                  </a:lnTo>
                  <a:lnTo>
                    <a:pt x="29" y="372"/>
                  </a:lnTo>
                  <a:lnTo>
                    <a:pt x="29" y="372"/>
                  </a:lnTo>
                  <a:lnTo>
                    <a:pt x="36" y="408"/>
                  </a:lnTo>
                  <a:lnTo>
                    <a:pt x="40" y="437"/>
                  </a:lnTo>
                  <a:lnTo>
                    <a:pt x="32" y="462"/>
                  </a:lnTo>
                  <a:lnTo>
                    <a:pt x="25" y="476"/>
                  </a:lnTo>
                  <a:lnTo>
                    <a:pt x="18" y="491"/>
                  </a:lnTo>
                  <a:lnTo>
                    <a:pt x="7" y="498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58" y="516"/>
                  </a:lnTo>
                  <a:lnTo>
                    <a:pt x="104" y="531"/>
                  </a:lnTo>
                  <a:lnTo>
                    <a:pt x="123" y="538"/>
                  </a:lnTo>
                  <a:lnTo>
                    <a:pt x="137" y="549"/>
                  </a:lnTo>
                  <a:lnTo>
                    <a:pt x="137" y="549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4" name="Freeform 10"/>
            <p:cNvSpPr>
              <a:spLocks/>
            </p:cNvSpPr>
            <p:nvPr/>
          </p:nvSpPr>
          <p:spPr bwMode="auto">
            <a:xfrm>
              <a:off x="1420" y="2842"/>
              <a:ext cx="1046" cy="1428"/>
            </a:xfrm>
            <a:custGeom>
              <a:avLst/>
              <a:gdLst/>
              <a:ahLst/>
              <a:cxnLst>
                <a:cxn ang="0">
                  <a:pos x="959" y="663"/>
                </a:cxn>
                <a:cxn ang="0">
                  <a:pos x="902" y="645"/>
                </a:cxn>
                <a:cxn ang="0">
                  <a:pos x="840" y="598"/>
                </a:cxn>
                <a:cxn ang="0">
                  <a:pos x="790" y="623"/>
                </a:cxn>
                <a:cxn ang="0">
                  <a:pos x="797" y="584"/>
                </a:cxn>
                <a:cxn ang="0">
                  <a:pos x="768" y="454"/>
                </a:cxn>
                <a:cxn ang="0">
                  <a:pos x="711" y="389"/>
                </a:cxn>
                <a:cxn ang="0">
                  <a:pos x="768" y="357"/>
                </a:cxn>
                <a:cxn ang="0">
                  <a:pos x="675" y="349"/>
                </a:cxn>
                <a:cxn ang="0">
                  <a:pos x="602" y="331"/>
                </a:cxn>
                <a:cxn ang="0">
                  <a:pos x="559" y="256"/>
                </a:cxn>
                <a:cxn ang="0">
                  <a:pos x="487" y="111"/>
                </a:cxn>
                <a:cxn ang="0">
                  <a:pos x="411" y="54"/>
                </a:cxn>
                <a:cxn ang="0">
                  <a:pos x="300" y="65"/>
                </a:cxn>
                <a:cxn ang="0">
                  <a:pos x="127" y="21"/>
                </a:cxn>
                <a:cxn ang="0">
                  <a:pos x="69" y="0"/>
                </a:cxn>
                <a:cxn ang="0">
                  <a:pos x="33" y="28"/>
                </a:cxn>
                <a:cxn ang="0">
                  <a:pos x="0" y="54"/>
                </a:cxn>
                <a:cxn ang="0">
                  <a:pos x="26" y="108"/>
                </a:cxn>
                <a:cxn ang="0">
                  <a:pos x="72" y="133"/>
                </a:cxn>
                <a:cxn ang="0">
                  <a:pos x="54" y="227"/>
                </a:cxn>
                <a:cxn ang="0">
                  <a:pos x="11" y="263"/>
                </a:cxn>
                <a:cxn ang="0">
                  <a:pos x="58" y="331"/>
                </a:cxn>
                <a:cxn ang="0">
                  <a:pos x="58" y="393"/>
                </a:cxn>
                <a:cxn ang="0">
                  <a:pos x="101" y="400"/>
                </a:cxn>
                <a:cxn ang="0">
                  <a:pos x="112" y="447"/>
                </a:cxn>
                <a:cxn ang="0">
                  <a:pos x="145" y="497"/>
                </a:cxn>
                <a:cxn ang="0">
                  <a:pos x="166" y="562"/>
                </a:cxn>
                <a:cxn ang="0">
                  <a:pos x="137" y="627"/>
                </a:cxn>
                <a:cxn ang="0">
                  <a:pos x="173" y="656"/>
                </a:cxn>
                <a:cxn ang="0">
                  <a:pos x="134" y="721"/>
                </a:cxn>
                <a:cxn ang="0">
                  <a:pos x="58" y="768"/>
                </a:cxn>
                <a:cxn ang="0">
                  <a:pos x="83" y="937"/>
                </a:cxn>
                <a:cxn ang="0">
                  <a:pos x="101" y="962"/>
                </a:cxn>
                <a:cxn ang="0">
                  <a:pos x="137" y="1013"/>
                </a:cxn>
                <a:cxn ang="0">
                  <a:pos x="188" y="1056"/>
                </a:cxn>
                <a:cxn ang="0">
                  <a:pos x="249" y="1006"/>
                </a:cxn>
                <a:cxn ang="0">
                  <a:pos x="318" y="1009"/>
                </a:cxn>
                <a:cxn ang="0">
                  <a:pos x="274" y="1049"/>
                </a:cxn>
                <a:cxn ang="0">
                  <a:pos x="350" y="1135"/>
                </a:cxn>
                <a:cxn ang="0">
                  <a:pos x="426" y="1186"/>
                </a:cxn>
                <a:cxn ang="0">
                  <a:pos x="465" y="1233"/>
                </a:cxn>
                <a:cxn ang="0">
                  <a:pos x="505" y="1305"/>
                </a:cxn>
                <a:cxn ang="0">
                  <a:pos x="570" y="1272"/>
                </a:cxn>
                <a:cxn ang="0">
                  <a:pos x="610" y="1330"/>
                </a:cxn>
                <a:cxn ang="0">
                  <a:pos x="664" y="1384"/>
                </a:cxn>
                <a:cxn ang="0">
                  <a:pos x="736" y="1366"/>
                </a:cxn>
                <a:cxn ang="0">
                  <a:pos x="747" y="1161"/>
                </a:cxn>
                <a:cxn ang="0">
                  <a:pos x="768" y="1161"/>
                </a:cxn>
                <a:cxn ang="0">
                  <a:pos x="765" y="1027"/>
                </a:cxn>
                <a:cxn ang="0">
                  <a:pos x="837" y="1024"/>
                </a:cxn>
                <a:cxn ang="0">
                  <a:pos x="902" y="1031"/>
                </a:cxn>
                <a:cxn ang="0">
                  <a:pos x="956" y="1049"/>
                </a:cxn>
                <a:cxn ang="0">
                  <a:pos x="1017" y="1024"/>
                </a:cxn>
                <a:cxn ang="0">
                  <a:pos x="1013" y="959"/>
                </a:cxn>
                <a:cxn ang="0">
                  <a:pos x="1017" y="894"/>
                </a:cxn>
                <a:cxn ang="0">
                  <a:pos x="1021" y="879"/>
                </a:cxn>
                <a:cxn ang="0">
                  <a:pos x="1003" y="840"/>
                </a:cxn>
                <a:cxn ang="0">
                  <a:pos x="1031" y="854"/>
                </a:cxn>
                <a:cxn ang="0">
                  <a:pos x="1046" y="739"/>
                </a:cxn>
                <a:cxn ang="0">
                  <a:pos x="1003" y="685"/>
                </a:cxn>
              </a:cxnLst>
              <a:rect l="0" t="0" r="r" b="b"/>
              <a:pathLst>
                <a:path w="1046" h="1428">
                  <a:moveTo>
                    <a:pt x="1003" y="685"/>
                  </a:moveTo>
                  <a:lnTo>
                    <a:pt x="992" y="652"/>
                  </a:lnTo>
                  <a:lnTo>
                    <a:pt x="974" y="656"/>
                  </a:lnTo>
                  <a:lnTo>
                    <a:pt x="974" y="656"/>
                  </a:lnTo>
                  <a:lnTo>
                    <a:pt x="959" y="663"/>
                  </a:lnTo>
                  <a:lnTo>
                    <a:pt x="945" y="663"/>
                  </a:lnTo>
                  <a:lnTo>
                    <a:pt x="934" y="663"/>
                  </a:lnTo>
                  <a:lnTo>
                    <a:pt x="923" y="659"/>
                  </a:lnTo>
                  <a:lnTo>
                    <a:pt x="909" y="649"/>
                  </a:lnTo>
                  <a:lnTo>
                    <a:pt x="902" y="645"/>
                  </a:lnTo>
                  <a:lnTo>
                    <a:pt x="898" y="620"/>
                  </a:lnTo>
                  <a:lnTo>
                    <a:pt x="891" y="598"/>
                  </a:lnTo>
                  <a:lnTo>
                    <a:pt x="873" y="616"/>
                  </a:lnTo>
                  <a:lnTo>
                    <a:pt x="855" y="616"/>
                  </a:lnTo>
                  <a:lnTo>
                    <a:pt x="840" y="598"/>
                  </a:lnTo>
                  <a:lnTo>
                    <a:pt x="830" y="591"/>
                  </a:lnTo>
                  <a:lnTo>
                    <a:pt x="815" y="591"/>
                  </a:lnTo>
                  <a:lnTo>
                    <a:pt x="815" y="609"/>
                  </a:lnTo>
                  <a:lnTo>
                    <a:pt x="804" y="623"/>
                  </a:lnTo>
                  <a:lnTo>
                    <a:pt x="790" y="623"/>
                  </a:lnTo>
                  <a:lnTo>
                    <a:pt x="761" y="605"/>
                  </a:lnTo>
                  <a:lnTo>
                    <a:pt x="765" y="587"/>
                  </a:lnTo>
                  <a:lnTo>
                    <a:pt x="783" y="587"/>
                  </a:lnTo>
                  <a:lnTo>
                    <a:pt x="797" y="584"/>
                  </a:lnTo>
                  <a:lnTo>
                    <a:pt x="797" y="584"/>
                  </a:lnTo>
                  <a:lnTo>
                    <a:pt x="801" y="548"/>
                  </a:lnTo>
                  <a:lnTo>
                    <a:pt x="797" y="515"/>
                  </a:lnTo>
                  <a:lnTo>
                    <a:pt x="790" y="490"/>
                  </a:lnTo>
                  <a:lnTo>
                    <a:pt x="783" y="468"/>
                  </a:lnTo>
                  <a:lnTo>
                    <a:pt x="768" y="454"/>
                  </a:lnTo>
                  <a:lnTo>
                    <a:pt x="761" y="443"/>
                  </a:lnTo>
                  <a:lnTo>
                    <a:pt x="750" y="432"/>
                  </a:lnTo>
                  <a:lnTo>
                    <a:pt x="711" y="403"/>
                  </a:lnTo>
                  <a:lnTo>
                    <a:pt x="711" y="389"/>
                  </a:lnTo>
                  <a:lnTo>
                    <a:pt x="711" y="389"/>
                  </a:lnTo>
                  <a:lnTo>
                    <a:pt x="725" y="389"/>
                  </a:lnTo>
                  <a:lnTo>
                    <a:pt x="739" y="385"/>
                  </a:lnTo>
                  <a:lnTo>
                    <a:pt x="747" y="378"/>
                  </a:lnTo>
                  <a:lnTo>
                    <a:pt x="757" y="375"/>
                  </a:lnTo>
                  <a:lnTo>
                    <a:pt x="768" y="357"/>
                  </a:lnTo>
                  <a:lnTo>
                    <a:pt x="772" y="339"/>
                  </a:lnTo>
                  <a:lnTo>
                    <a:pt x="772" y="335"/>
                  </a:lnTo>
                  <a:lnTo>
                    <a:pt x="696" y="346"/>
                  </a:lnTo>
                  <a:lnTo>
                    <a:pt x="696" y="346"/>
                  </a:lnTo>
                  <a:lnTo>
                    <a:pt x="675" y="349"/>
                  </a:lnTo>
                  <a:lnTo>
                    <a:pt x="656" y="349"/>
                  </a:lnTo>
                  <a:lnTo>
                    <a:pt x="642" y="349"/>
                  </a:lnTo>
                  <a:lnTo>
                    <a:pt x="628" y="342"/>
                  </a:lnTo>
                  <a:lnTo>
                    <a:pt x="613" y="339"/>
                  </a:lnTo>
                  <a:lnTo>
                    <a:pt x="602" y="331"/>
                  </a:lnTo>
                  <a:lnTo>
                    <a:pt x="584" y="310"/>
                  </a:lnTo>
                  <a:lnTo>
                    <a:pt x="574" y="292"/>
                  </a:lnTo>
                  <a:lnTo>
                    <a:pt x="566" y="274"/>
                  </a:lnTo>
                  <a:lnTo>
                    <a:pt x="559" y="256"/>
                  </a:lnTo>
                  <a:lnTo>
                    <a:pt x="559" y="256"/>
                  </a:lnTo>
                  <a:lnTo>
                    <a:pt x="530" y="202"/>
                  </a:lnTo>
                  <a:lnTo>
                    <a:pt x="509" y="158"/>
                  </a:lnTo>
                  <a:lnTo>
                    <a:pt x="494" y="126"/>
                  </a:lnTo>
                  <a:lnTo>
                    <a:pt x="494" y="126"/>
                  </a:lnTo>
                  <a:lnTo>
                    <a:pt x="487" y="111"/>
                  </a:lnTo>
                  <a:lnTo>
                    <a:pt x="480" y="97"/>
                  </a:lnTo>
                  <a:lnTo>
                    <a:pt x="469" y="83"/>
                  </a:lnTo>
                  <a:lnTo>
                    <a:pt x="455" y="68"/>
                  </a:lnTo>
                  <a:lnTo>
                    <a:pt x="437" y="57"/>
                  </a:lnTo>
                  <a:lnTo>
                    <a:pt x="411" y="54"/>
                  </a:lnTo>
                  <a:lnTo>
                    <a:pt x="379" y="54"/>
                  </a:lnTo>
                  <a:lnTo>
                    <a:pt x="343" y="61"/>
                  </a:lnTo>
                  <a:lnTo>
                    <a:pt x="343" y="61"/>
                  </a:lnTo>
                  <a:lnTo>
                    <a:pt x="321" y="65"/>
                  </a:lnTo>
                  <a:lnTo>
                    <a:pt x="300" y="65"/>
                  </a:lnTo>
                  <a:lnTo>
                    <a:pt x="260" y="65"/>
                  </a:lnTo>
                  <a:lnTo>
                    <a:pt x="220" y="57"/>
                  </a:lnTo>
                  <a:lnTo>
                    <a:pt x="184" y="46"/>
                  </a:lnTo>
                  <a:lnTo>
                    <a:pt x="152" y="32"/>
                  </a:lnTo>
                  <a:lnTo>
                    <a:pt x="127" y="21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98" y="7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8" y="0"/>
                  </a:lnTo>
                  <a:lnTo>
                    <a:pt x="51" y="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3" y="28"/>
                  </a:lnTo>
                  <a:lnTo>
                    <a:pt x="18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75"/>
                  </a:lnTo>
                  <a:lnTo>
                    <a:pt x="4" y="90"/>
                  </a:lnTo>
                  <a:lnTo>
                    <a:pt x="8" y="101"/>
                  </a:lnTo>
                  <a:lnTo>
                    <a:pt x="15" y="104"/>
                  </a:lnTo>
                  <a:lnTo>
                    <a:pt x="26" y="108"/>
                  </a:lnTo>
                  <a:lnTo>
                    <a:pt x="29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58" y="119"/>
                  </a:lnTo>
                  <a:lnTo>
                    <a:pt x="72" y="133"/>
                  </a:lnTo>
                  <a:lnTo>
                    <a:pt x="80" y="151"/>
                  </a:lnTo>
                  <a:lnTo>
                    <a:pt x="83" y="169"/>
                  </a:lnTo>
                  <a:lnTo>
                    <a:pt x="83" y="202"/>
                  </a:lnTo>
                  <a:lnTo>
                    <a:pt x="83" y="212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33" y="230"/>
                  </a:lnTo>
                  <a:lnTo>
                    <a:pt x="22" y="238"/>
                  </a:lnTo>
                  <a:lnTo>
                    <a:pt x="15" y="248"/>
                  </a:lnTo>
                  <a:lnTo>
                    <a:pt x="11" y="263"/>
                  </a:lnTo>
                  <a:lnTo>
                    <a:pt x="15" y="288"/>
                  </a:lnTo>
                  <a:lnTo>
                    <a:pt x="15" y="299"/>
                  </a:lnTo>
                  <a:lnTo>
                    <a:pt x="26" y="310"/>
                  </a:lnTo>
                  <a:lnTo>
                    <a:pt x="36" y="324"/>
                  </a:lnTo>
                  <a:lnTo>
                    <a:pt x="58" y="331"/>
                  </a:lnTo>
                  <a:lnTo>
                    <a:pt x="65" y="339"/>
                  </a:lnTo>
                  <a:lnTo>
                    <a:pt x="54" y="353"/>
                  </a:lnTo>
                  <a:lnTo>
                    <a:pt x="47" y="371"/>
                  </a:lnTo>
                  <a:lnTo>
                    <a:pt x="40" y="382"/>
                  </a:lnTo>
                  <a:lnTo>
                    <a:pt x="58" y="393"/>
                  </a:lnTo>
                  <a:lnTo>
                    <a:pt x="58" y="393"/>
                  </a:lnTo>
                  <a:lnTo>
                    <a:pt x="72" y="393"/>
                  </a:lnTo>
                  <a:lnTo>
                    <a:pt x="98" y="396"/>
                  </a:lnTo>
                  <a:lnTo>
                    <a:pt x="98" y="396"/>
                  </a:lnTo>
                  <a:lnTo>
                    <a:pt x="101" y="400"/>
                  </a:lnTo>
                  <a:lnTo>
                    <a:pt x="105" y="403"/>
                  </a:lnTo>
                  <a:lnTo>
                    <a:pt x="105" y="407"/>
                  </a:lnTo>
                  <a:lnTo>
                    <a:pt x="108" y="421"/>
                  </a:lnTo>
                  <a:lnTo>
                    <a:pt x="108" y="436"/>
                  </a:lnTo>
                  <a:lnTo>
                    <a:pt x="112" y="447"/>
                  </a:lnTo>
                  <a:lnTo>
                    <a:pt x="130" y="454"/>
                  </a:lnTo>
                  <a:lnTo>
                    <a:pt x="130" y="461"/>
                  </a:lnTo>
                  <a:lnTo>
                    <a:pt x="130" y="483"/>
                  </a:lnTo>
                  <a:lnTo>
                    <a:pt x="130" y="497"/>
                  </a:lnTo>
                  <a:lnTo>
                    <a:pt x="145" y="497"/>
                  </a:lnTo>
                  <a:lnTo>
                    <a:pt x="152" y="512"/>
                  </a:lnTo>
                  <a:lnTo>
                    <a:pt x="141" y="526"/>
                  </a:lnTo>
                  <a:lnTo>
                    <a:pt x="141" y="540"/>
                  </a:lnTo>
                  <a:lnTo>
                    <a:pt x="152" y="555"/>
                  </a:lnTo>
                  <a:lnTo>
                    <a:pt x="166" y="562"/>
                  </a:lnTo>
                  <a:lnTo>
                    <a:pt x="166" y="584"/>
                  </a:lnTo>
                  <a:lnTo>
                    <a:pt x="166" y="584"/>
                  </a:lnTo>
                  <a:lnTo>
                    <a:pt x="148" y="602"/>
                  </a:lnTo>
                  <a:lnTo>
                    <a:pt x="137" y="616"/>
                  </a:lnTo>
                  <a:lnTo>
                    <a:pt x="137" y="627"/>
                  </a:lnTo>
                  <a:lnTo>
                    <a:pt x="137" y="634"/>
                  </a:lnTo>
                  <a:lnTo>
                    <a:pt x="141" y="638"/>
                  </a:lnTo>
                  <a:lnTo>
                    <a:pt x="148" y="641"/>
                  </a:lnTo>
                  <a:lnTo>
                    <a:pt x="155" y="641"/>
                  </a:lnTo>
                  <a:lnTo>
                    <a:pt x="173" y="656"/>
                  </a:lnTo>
                  <a:lnTo>
                    <a:pt x="173" y="688"/>
                  </a:lnTo>
                  <a:lnTo>
                    <a:pt x="163" y="714"/>
                  </a:lnTo>
                  <a:lnTo>
                    <a:pt x="163" y="714"/>
                  </a:lnTo>
                  <a:lnTo>
                    <a:pt x="148" y="714"/>
                  </a:lnTo>
                  <a:lnTo>
                    <a:pt x="134" y="721"/>
                  </a:lnTo>
                  <a:lnTo>
                    <a:pt x="123" y="732"/>
                  </a:lnTo>
                  <a:lnTo>
                    <a:pt x="112" y="742"/>
                  </a:lnTo>
                  <a:lnTo>
                    <a:pt x="98" y="764"/>
                  </a:lnTo>
                  <a:lnTo>
                    <a:pt x="94" y="771"/>
                  </a:lnTo>
                  <a:lnTo>
                    <a:pt x="58" y="768"/>
                  </a:lnTo>
                  <a:lnTo>
                    <a:pt x="65" y="879"/>
                  </a:lnTo>
                  <a:lnTo>
                    <a:pt x="80" y="894"/>
                  </a:lnTo>
                  <a:lnTo>
                    <a:pt x="98" y="905"/>
                  </a:lnTo>
                  <a:lnTo>
                    <a:pt x="94" y="912"/>
                  </a:lnTo>
                  <a:lnTo>
                    <a:pt x="83" y="937"/>
                  </a:lnTo>
                  <a:lnTo>
                    <a:pt x="72" y="955"/>
                  </a:lnTo>
                  <a:lnTo>
                    <a:pt x="72" y="970"/>
                  </a:lnTo>
                  <a:lnTo>
                    <a:pt x="80" y="988"/>
                  </a:lnTo>
                  <a:lnTo>
                    <a:pt x="87" y="970"/>
                  </a:lnTo>
                  <a:lnTo>
                    <a:pt x="101" y="962"/>
                  </a:lnTo>
                  <a:lnTo>
                    <a:pt x="123" y="962"/>
                  </a:lnTo>
                  <a:lnTo>
                    <a:pt x="130" y="973"/>
                  </a:lnTo>
                  <a:lnTo>
                    <a:pt x="130" y="984"/>
                  </a:lnTo>
                  <a:lnTo>
                    <a:pt x="134" y="1002"/>
                  </a:lnTo>
                  <a:lnTo>
                    <a:pt x="137" y="1013"/>
                  </a:lnTo>
                  <a:lnTo>
                    <a:pt x="155" y="1016"/>
                  </a:lnTo>
                  <a:lnTo>
                    <a:pt x="166" y="1016"/>
                  </a:lnTo>
                  <a:lnTo>
                    <a:pt x="166" y="1027"/>
                  </a:lnTo>
                  <a:lnTo>
                    <a:pt x="173" y="1056"/>
                  </a:lnTo>
                  <a:lnTo>
                    <a:pt x="188" y="1056"/>
                  </a:lnTo>
                  <a:lnTo>
                    <a:pt x="220" y="1006"/>
                  </a:lnTo>
                  <a:lnTo>
                    <a:pt x="220" y="1006"/>
                  </a:lnTo>
                  <a:lnTo>
                    <a:pt x="235" y="1006"/>
                  </a:lnTo>
                  <a:lnTo>
                    <a:pt x="235" y="1006"/>
                  </a:lnTo>
                  <a:lnTo>
                    <a:pt x="249" y="1006"/>
                  </a:lnTo>
                  <a:lnTo>
                    <a:pt x="253" y="991"/>
                  </a:lnTo>
                  <a:lnTo>
                    <a:pt x="271" y="988"/>
                  </a:lnTo>
                  <a:lnTo>
                    <a:pt x="282" y="998"/>
                  </a:lnTo>
                  <a:lnTo>
                    <a:pt x="300" y="998"/>
                  </a:lnTo>
                  <a:lnTo>
                    <a:pt x="318" y="1009"/>
                  </a:lnTo>
                  <a:lnTo>
                    <a:pt x="318" y="1024"/>
                  </a:lnTo>
                  <a:lnTo>
                    <a:pt x="314" y="1042"/>
                  </a:lnTo>
                  <a:lnTo>
                    <a:pt x="303" y="1042"/>
                  </a:lnTo>
                  <a:lnTo>
                    <a:pt x="285" y="1042"/>
                  </a:lnTo>
                  <a:lnTo>
                    <a:pt x="274" y="1049"/>
                  </a:lnTo>
                  <a:lnTo>
                    <a:pt x="314" y="1099"/>
                  </a:lnTo>
                  <a:lnTo>
                    <a:pt x="328" y="1128"/>
                  </a:lnTo>
                  <a:lnTo>
                    <a:pt x="339" y="1117"/>
                  </a:lnTo>
                  <a:lnTo>
                    <a:pt x="354" y="1114"/>
                  </a:lnTo>
                  <a:lnTo>
                    <a:pt x="350" y="1135"/>
                  </a:lnTo>
                  <a:lnTo>
                    <a:pt x="346" y="1190"/>
                  </a:lnTo>
                  <a:lnTo>
                    <a:pt x="364" y="1197"/>
                  </a:lnTo>
                  <a:lnTo>
                    <a:pt x="375" y="1168"/>
                  </a:lnTo>
                  <a:lnTo>
                    <a:pt x="401" y="1168"/>
                  </a:lnTo>
                  <a:lnTo>
                    <a:pt x="426" y="1186"/>
                  </a:lnTo>
                  <a:lnTo>
                    <a:pt x="447" y="1179"/>
                  </a:lnTo>
                  <a:lnTo>
                    <a:pt x="469" y="1182"/>
                  </a:lnTo>
                  <a:lnTo>
                    <a:pt x="469" y="1204"/>
                  </a:lnTo>
                  <a:lnTo>
                    <a:pt x="465" y="1226"/>
                  </a:lnTo>
                  <a:lnTo>
                    <a:pt x="465" y="1233"/>
                  </a:lnTo>
                  <a:lnTo>
                    <a:pt x="491" y="1240"/>
                  </a:lnTo>
                  <a:lnTo>
                    <a:pt x="487" y="1262"/>
                  </a:lnTo>
                  <a:lnTo>
                    <a:pt x="505" y="1265"/>
                  </a:lnTo>
                  <a:lnTo>
                    <a:pt x="505" y="1290"/>
                  </a:lnTo>
                  <a:lnTo>
                    <a:pt x="505" y="1305"/>
                  </a:lnTo>
                  <a:lnTo>
                    <a:pt x="523" y="1312"/>
                  </a:lnTo>
                  <a:lnTo>
                    <a:pt x="534" y="1290"/>
                  </a:lnTo>
                  <a:lnTo>
                    <a:pt x="541" y="1269"/>
                  </a:lnTo>
                  <a:lnTo>
                    <a:pt x="552" y="1262"/>
                  </a:lnTo>
                  <a:lnTo>
                    <a:pt x="570" y="1272"/>
                  </a:lnTo>
                  <a:lnTo>
                    <a:pt x="588" y="1280"/>
                  </a:lnTo>
                  <a:lnTo>
                    <a:pt x="599" y="1283"/>
                  </a:lnTo>
                  <a:lnTo>
                    <a:pt x="599" y="1283"/>
                  </a:lnTo>
                  <a:lnTo>
                    <a:pt x="602" y="1309"/>
                  </a:lnTo>
                  <a:lnTo>
                    <a:pt x="610" y="1330"/>
                  </a:lnTo>
                  <a:lnTo>
                    <a:pt x="617" y="1345"/>
                  </a:lnTo>
                  <a:lnTo>
                    <a:pt x="628" y="1359"/>
                  </a:lnTo>
                  <a:lnTo>
                    <a:pt x="646" y="1373"/>
                  </a:lnTo>
                  <a:lnTo>
                    <a:pt x="656" y="1377"/>
                  </a:lnTo>
                  <a:lnTo>
                    <a:pt x="664" y="1384"/>
                  </a:lnTo>
                  <a:lnTo>
                    <a:pt x="653" y="1406"/>
                  </a:lnTo>
                  <a:lnTo>
                    <a:pt x="653" y="1424"/>
                  </a:lnTo>
                  <a:lnTo>
                    <a:pt x="667" y="1428"/>
                  </a:lnTo>
                  <a:lnTo>
                    <a:pt x="707" y="1363"/>
                  </a:lnTo>
                  <a:lnTo>
                    <a:pt x="736" y="1366"/>
                  </a:lnTo>
                  <a:lnTo>
                    <a:pt x="765" y="1244"/>
                  </a:lnTo>
                  <a:lnTo>
                    <a:pt x="786" y="1200"/>
                  </a:lnTo>
                  <a:lnTo>
                    <a:pt x="739" y="1190"/>
                  </a:lnTo>
                  <a:lnTo>
                    <a:pt x="747" y="1161"/>
                  </a:lnTo>
                  <a:lnTo>
                    <a:pt x="747" y="1161"/>
                  </a:lnTo>
                  <a:lnTo>
                    <a:pt x="757" y="1168"/>
                  </a:lnTo>
                  <a:lnTo>
                    <a:pt x="768" y="1168"/>
                  </a:lnTo>
                  <a:lnTo>
                    <a:pt x="768" y="1164"/>
                  </a:lnTo>
                  <a:lnTo>
                    <a:pt x="768" y="1161"/>
                  </a:lnTo>
                  <a:lnTo>
                    <a:pt x="768" y="1161"/>
                  </a:lnTo>
                  <a:lnTo>
                    <a:pt x="743" y="1063"/>
                  </a:lnTo>
                  <a:lnTo>
                    <a:pt x="743" y="1063"/>
                  </a:lnTo>
                  <a:lnTo>
                    <a:pt x="750" y="1049"/>
                  </a:lnTo>
                  <a:lnTo>
                    <a:pt x="757" y="1034"/>
                  </a:lnTo>
                  <a:lnTo>
                    <a:pt x="765" y="1027"/>
                  </a:lnTo>
                  <a:lnTo>
                    <a:pt x="775" y="1020"/>
                  </a:lnTo>
                  <a:lnTo>
                    <a:pt x="793" y="1013"/>
                  </a:lnTo>
                  <a:lnTo>
                    <a:pt x="808" y="1013"/>
                  </a:lnTo>
                  <a:lnTo>
                    <a:pt x="826" y="1016"/>
                  </a:lnTo>
                  <a:lnTo>
                    <a:pt x="837" y="1024"/>
                  </a:lnTo>
                  <a:lnTo>
                    <a:pt x="848" y="1031"/>
                  </a:lnTo>
                  <a:lnTo>
                    <a:pt x="866" y="1049"/>
                  </a:lnTo>
                  <a:lnTo>
                    <a:pt x="884" y="1042"/>
                  </a:lnTo>
                  <a:lnTo>
                    <a:pt x="894" y="1031"/>
                  </a:lnTo>
                  <a:lnTo>
                    <a:pt x="902" y="1031"/>
                  </a:lnTo>
                  <a:lnTo>
                    <a:pt x="916" y="1038"/>
                  </a:lnTo>
                  <a:lnTo>
                    <a:pt x="927" y="1049"/>
                  </a:lnTo>
                  <a:lnTo>
                    <a:pt x="938" y="1060"/>
                  </a:lnTo>
                  <a:lnTo>
                    <a:pt x="945" y="1038"/>
                  </a:lnTo>
                  <a:lnTo>
                    <a:pt x="956" y="1049"/>
                  </a:lnTo>
                  <a:lnTo>
                    <a:pt x="970" y="1049"/>
                  </a:lnTo>
                  <a:lnTo>
                    <a:pt x="970" y="1016"/>
                  </a:lnTo>
                  <a:lnTo>
                    <a:pt x="988" y="1013"/>
                  </a:lnTo>
                  <a:lnTo>
                    <a:pt x="995" y="1020"/>
                  </a:lnTo>
                  <a:lnTo>
                    <a:pt x="1017" y="1024"/>
                  </a:lnTo>
                  <a:lnTo>
                    <a:pt x="1017" y="1024"/>
                  </a:lnTo>
                  <a:lnTo>
                    <a:pt x="1024" y="1009"/>
                  </a:lnTo>
                  <a:lnTo>
                    <a:pt x="1024" y="995"/>
                  </a:lnTo>
                  <a:lnTo>
                    <a:pt x="1021" y="977"/>
                  </a:lnTo>
                  <a:lnTo>
                    <a:pt x="1013" y="959"/>
                  </a:lnTo>
                  <a:lnTo>
                    <a:pt x="999" y="930"/>
                  </a:lnTo>
                  <a:lnTo>
                    <a:pt x="992" y="915"/>
                  </a:lnTo>
                  <a:lnTo>
                    <a:pt x="995" y="897"/>
                  </a:lnTo>
                  <a:lnTo>
                    <a:pt x="995" y="897"/>
                  </a:lnTo>
                  <a:lnTo>
                    <a:pt x="1017" y="894"/>
                  </a:lnTo>
                  <a:lnTo>
                    <a:pt x="1024" y="890"/>
                  </a:lnTo>
                  <a:lnTo>
                    <a:pt x="1028" y="887"/>
                  </a:lnTo>
                  <a:lnTo>
                    <a:pt x="1028" y="883"/>
                  </a:lnTo>
                  <a:lnTo>
                    <a:pt x="1021" y="879"/>
                  </a:lnTo>
                  <a:lnTo>
                    <a:pt x="1021" y="879"/>
                  </a:lnTo>
                  <a:lnTo>
                    <a:pt x="1013" y="872"/>
                  </a:lnTo>
                  <a:lnTo>
                    <a:pt x="1006" y="869"/>
                  </a:lnTo>
                  <a:lnTo>
                    <a:pt x="1003" y="854"/>
                  </a:lnTo>
                  <a:lnTo>
                    <a:pt x="1003" y="843"/>
                  </a:lnTo>
                  <a:lnTo>
                    <a:pt x="1003" y="840"/>
                  </a:lnTo>
                  <a:lnTo>
                    <a:pt x="1003" y="840"/>
                  </a:lnTo>
                  <a:lnTo>
                    <a:pt x="1013" y="851"/>
                  </a:lnTo>
                  <a:lnTo>
                    <a:pt x="1021" y="854"/>
                  </a:lnTo>
                  <a:lnTo>
                    <a:pt x="1024" y="858"/>
                  </a:lnTo>
                  <a:lnTo>
                    <a:pt x="1031" y="854"/>
                  </a:lnTo>
                  <a:lnTo>
                    <a:pt x="1039" y="840"/>
                  </a:lnTo>
                  <a:lnTo>
                    <a:pt x="1042" y="815"/>
                  </a:lnTo>
                  <a:lnTo>
                    <a:pt x="1046" y="764"/>
                  </a:lnTo>
                  <a:lnTo>
                    <a:pt x="1046" y="739"/>
                  </a:lnTo>
                  <a:lnTo>
                    <a:pt x="1046" y="739"/>
                  </a:lnTo>
                  <a:lnTo>
                    <a:pt x="1035" y="732"/>
                  </a:lnTo>
                  <a:lnTo>
                    <a:pt x="1028" y="724"/>
                  </a:lnTo>
                  <a:lnTo>
                    <a:pt x="1013" y="710"/>
                  </a:lnTo>
                  <a:lnTo>
                    <a:pt x="1003" y="685"/>
                  </a:lnTo>
                  <a:lnTo>
                    <a:pt x="1003" y="685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5" name="Freeform 11"/>
            <p:cNvSpPr>
              <a:spLocks/>
            </p:cNvSpPr>
            <p:nvPr/>
          </p:nvSpPr>
          <p:spPr bwMode="auto">
            <a:xfrm>
              <a:off x="851" y="1893"/>
              <a:ext cx="2076" cy="1302"/>
            </a:xfrm>
            <a:custGeom>
              <a:avLst/>
              <a:gdLst/>
              <a:ahLst/>
              <a:cxnLst>
                <a:cxn ang="0">
                  <a:pos x="1719" y="155"/>
                </a:cxn>
                <a:cxn ang="0">
                  <a:pos x="1795" y="101"/>
                </a:cxn>
                <a:cxn ang="0">
                  <a:pos x="1900" y="152"/>
                </a:cxn>
                <a:cxn ang="0">
                  <a:pos x="1925" y="231"/>
                </a:cxn>
                <a:cxn ang="0">
                  <a:pos x="1975" y="264"/>
                </a:cxn>
                <a:cxn ang="0">
                  <a:pos x="2069" y="346"/>
                </a:cxn>
                <a:cxn ang="0">
                  <a:pos x="2029" y="408"/>
                </a:cxn>
                <a:cxn ang="0">
                  <a:pos x="1968" y="447"/>
                </a:cxn>
                <a:cxn ang="0">
                  <a:pos x="1918" y="473"/>
                </a:cxn>
                <a:cxn ang="0">
                  <a:pos x="1864" y="545"/>
                </a:cxn>
                <a:cxn ang="0">
                  <a:pos x="1892" y="595"/>
                </a:cxn>
                <a:cxn ang="0">
                  <a:pos x="1835" y="783"/>
                </a:cxn>
                <a:cxn ang="0">
                  <a:pos x="1831" y="833"/>
                </a:cxn>
                <a:cxn ang="0">
                  <a:pos x="1867" y="920"/>
                </a:cxn>
                <a:cxn ang="0">
                  <a:pos x="1784" y="905"/>
                </a:cxn>
                <a:cxn ang="0">
                  <a:pos x="1680" y="931"/>
                </a:cxn>
                <a:cxn ang="0">
                  <a:pos x="1503" y="913"/>
                </a:cxn>
                <a:cxn ang="0">
                  <a:pos x="1460" y="977"/>
                </a:cxn>
                <a:cxn ang="0">
                  <a:pos x="1402" y="1021"/>
                </a:cxn>
                <a:cxn ang="0">
                  <a:pos x="1449" y="1086"/>
                </a:cxn>
                <a:cxn ang="0">
                  <a:pos x="1449" y="1194"/>
                </a:cxn>
                <a:cxn ang="0">
                  <a:pos x="1373" y="1230"/>
                </a:cxn>
                <a:cxn ang="0">
                  <a:pos x="1262" y="1298"/>
                </a:cxn>
                <a:cxn ang="0">
                  <a:pos x="1168" y="1280"/>
                </a:cxn>
                <a:cxn ang="0">
                  <a:pos x="1074" y="1111"/>
                </a:cxn>
                <a:cxn ang="0">
                  <a:pos x="1002" y="1010"/>
                </a:cxn>
                <a:cxn ang="0">
                  <a:pos x="825" y="1017"/>
                </a:cxn>
                <a:cxn ang="0">
                  <a:pos x="663" y="959"/>
                </a:cxn>
                <a:cxn ang="0">
                  <a:pos x="598" y="981"/>
                </a:cxn>
                <a:cxn ang="0">
                  <a:pos x="562" y="956"/>
                </a:cxn>
                <a:cxn ang="0">
                  <a:pos x="490" y="949"/>
                </a:cxn>
                <a:cxn ang="0">
                  <a:pos x="411" y="840"/>
                </a:cxn>
                <a:cxn ang="0">
                  <a:pos x="310" y="797"/>
                </a:cxn>
                <a:cxn ang="0">
                  <a:pos x="241" y="786"/>
                </a:cxn>
                <a:cxn ang="0">
                  <a:pos x="238" y="721"/>
                </a:cxn>
                <a:cxn ang="0">
                  <a:pos x="288" y="685"/>
                </a:cxn>
                <a:cxn ang="0">
                  <a:pos x="259" y="639"/>
                </a:cxn>
                <a:cxn ang="0">
                  <a:pos x="148" y="613"/>
                </a:cxn>
                <a:cxn ang="0">
                  <a:pos x="18" y="574"/>
                </a:cxn>
                <a:cxn ang="0">
                  <a:pos x="119" y="534"/>
                </a:cxn>
                <a:cxn ang="0">
                  <a:pos x="620" y="422"/>
                </a:cxn>
                <a:cxn ang="0">
                  <a:pos x="771" y="408"/>
                </a:cxn>
                <a:cxn ang="0">
                  <a:pos x="843" y="357"/>
                </a:cxn>
                <a:cxn ang="0">
                  <a:pos x="944" y="332"/>
                </a:cxn>
                <a:cxn ang="0">
                  <a:pos x="984" y="227"/>
                </a:cxn>
                <a:cxn ang="0">
                  <a:pos x="977" y="145"/>
                </a:cxn>
                <a:cxn ang="0">
                  <a:pos x="941" y="54"/>
                </a:cxn>
                <a:cxn ang="0">
                  <a:pos x="1013" y="0"/>
                </a:cxn>
                <a:cxn ang="0">
                  <a:pos x="1161" y="76"/>
                </a:cxn>
                <a:cxn ang="0">
                  <a:pos x="1247" y="98"/>
                </a:cxn>
                <a:cxn ang="0">
                  <a:pos x="1258" y="173"/>
                </a:cxn>
                <a:cxn ang="0">
                  <a:pos x="1287" y="260"/>
                </a:cxn>
                <a:cxn ang="0">
                  <a:pos x="1337" y="310"/>
                </a:cxn>
                <a:cxn ang="0">
                  <a:pos x="1269" y="382"/>
                </a:cxn>
                <a:cxn ang="0">
                  <a:pos x="1272" y="483"/>
                </a:cxn>
                <a:cxn ang="0">
                  <a:pos x="1280" y="599"/>
                </a:cxn>
                <a:cxn ang="0">
                  <a:pos x="1366" y="620"/>
                </a:cxn>
                <a:cxn ang="0">
                  <a:pos x="1427" y="602"/>
                </a:cxn>
                <a:cxn ang="0">
                  <a:pos x="1481" y="592"/>
                </a:cxn>
                <a:cxn ang="0">
                  <a:pos x="1554" y="548"/>
                </a:cxn>
                <a:cxn ang="0">
                  <a:pos x="1622" y="444"/>
                </a:cxn>
                <a:cxn ang="0">
                  <a:pos x="1575" y="220"/>
                </a:cxn>
                <a:cxn ang="0">
                  <a:pos x="1593" y="94"/>
                </a:cxn>
              </a:cxnLst>
              <a:rect l="0" t="0" r="r" b="b"/>
              <a:pathLst>
                <a:path w="2076" h="1302">
                  <a:moveTo>
                    <a:pt x="1593" y="94"/>
                  </a:moveTo>
                  <a:lnTo>
                    <a:pt x="1593" y="94"/>
                  </a:lnTo>
                  <a:lnTo>
                    <a:pt x="1633" y="112"/>
                  </a:lnTo>
                  <a:lnTo>
                    <a:pt x="1680" y="112"/>
                  </a:lnTo>
                  <a:lnTo>
                    <a:pt x="1701" y="152"/>
                  </a:lnTo>
                  <a:lnTo>
                    <a:pt x="1719" y="155"/>
                  </a:lnTo>
                  <a:lnTo>
                    <a:pt x="1719" y="155"/>
                  </a:lnTo>
                  <a:lnTo>
                    <a:pt x="1737" y="141"/>
                  </a:lnTo>
                  <a:lnTo>
                    <a:pt x="1755" y="130"/>
                  </a:lnTo>
                  <a:lnTo>
                    <a:pt x="1766" y="126"/>
                  </a:lnTo>
                  <a:lnTo>
                    <a:pt x="1766" y="126"/>
                  </a:lnTo>
                  <a:lnTo>
                    <a:pt x="1773" y="126"/>
                  </a:lnTo>
                  <a:lnTo>
                    <a:pt x="1777" y="119"/>
                  </a:lnTo>
                  <a:lnTo>
                    <a:pt x="1795" y="101"/>
                  </a:lnTo>
                  <a:lnTo>
                    <a:pt x="1802" y="94"/>
                  </a:lnTo>
                  <a:lnTo>
                    <a:pt x="1813" y="94"/>
                  </a:lnTo>
                  <a:lnTo>
                    <a:pt x="1824" y="101"/>
                  </a:lnTo>
                  <a:lnTo>
                    <a:pt x="1838" y="116"/>
                  </a:lnTo>
                  <a:lnTo>
                    <a:pt x="1864" y="130"/>
                  </a:lnTo>
                  <a:lnTo>
                    <a:pt x="1889" y="137"/>
                  </a:lnTo>
                  <a:lnTo>
                    <a:pt x="1900" y="152"/>
                  </a:lnTo>
                  <a:lnTo>
                    <a:pt x="1900" y="184"/>
                  </a:lnTo>
                  <a:lnTo>
                    <a:pt x="1929" y="202"/>
                  </a:lnTo>
                  <a:lnTo>
                    <a:pt x="1929" y="202"/>
                  </a:lnTo>
                  <a:lnTo>
                    <a:pt x="1929" y="209"/>
                  </a:lnTo>
                  <a:lnTo>
                    <a:pt x="1925" y="227"/>
                  </a:lnTo>
                  <a:lnTo>
                    <a:pt x="1925" y="227"/>
                  </a:lnTo>
                  <a:lnTo>
                    <a:pt x="1925" y="231"/>
                  </a:lnTo>
                  <a:lnTo>
                    <a:pt x="1929" y="231"/>
                  </a:lnTo>
                  <a:lnTo>
                    <a:pt x="1936" y="231"/>
                  </a:lnTo>
                  <a:lnTo>
                    <a:pt x="1950" y="231"/>
                  </a:lnTo>
                  <a:lnTo>
                    <a:pt x="1968" y="220"/>
                  </a:lnTo>
                  <a:lnTo>
                    <a:pt x="1972" y="253"/>
                  </a:lnTo>
                  <a:lnTo>
                    <a:pt x="1972" y="253"/>
                  </a:lnTo>
                  <a:lnTo>
                    <a:pt x="1975" y="264"/>
                  </a:lnTo>
                  <a:lnTo>
                    <a:pt x="1979" y="274"/>
                  </a:lnTo>
                  <a:lnTo>
                    <a:pt x="1986" y="289"/>
                  </a:lnTo>
                  <a:lnTo>
                    <a:pt x="1997" y="303"/>
                  </a:lnTo>
                  <a:lnTo>
                    <a:pt x="2015" y="318"/>
                  </a:lnTo>
                  <a:lnTo>
                    <a:pt x="2040" y="332"/>
                  </a:lnTo>
                  <a:lnTo>
                    <a:pt x="2069" y="346"/>
                  </a:lnTo>
                  <a:lnTo>
                    <a:pt x="2069" y="346"/>
                  </a:lnTo>
                  <a:lnTo>
                    <a:pt x="2073" y="357"/>
                  </a:lnTo>
                  <a:lnTo>
                    <a:pt x="2076" y="364"/>
                  </a:lnTo>
                  <a:lnTo>
                    <a:pt x="2076" y="379"/>
                  </a:lnTo>
                  <a:lnTo>
                    <a:pt x="2073" y="390"/>
                  </a:lnTo>
                  <a:lnTo>
                    <a:pt x="2066" y="401"/>
                  </a:lnTo>
                  <a:lnTo>
                    <a:pt x="2051" y="408"/>
                  </a:lnTo>
                  <a:lnTo>
                    <a:pt x="2029" y="408"/>
                  </a:lnTo>
                  <a:lnTo>
                    <a:pt x="2029" y="408"/>
                  </a:lnTo>
                  <a:lnTo>
                    <a:pt x="2019" y="408"/>
                  </a:lnTo>
                  <a:lnTo>
                    <a:pt x="2001" y="411"/>
                  </a:lnTo>
                  <a:lnTo>
                    <a:pt x="1990" y="415"/>
                  </a:lnTo>
                  <a:lnTo>
                    <a:pt x="1983" y="422"/>
                  </a:lnTo>
                  <a:lnTo>
                    <a:pt x="1975" y="433"/>
                  </a:lnTo>
                  <a:lnTo>
                    <a:pt x="1968" y="447"/>
                  </a:lnTo>
                  <a:lnTo>
                    <a:pt x="1968" y="447"/>
                  </a:lnTo>
                  <a:lnTo>
                    <a:pt x="1965" y="458"/>
                  </a:lnTo>
                  <a:lnTo>
                    <a:pt x="1957" y="469"/>
                  </a:lnTo>
                  <a:lnTo>
                    <a:pt x="1950" y="473"/>
                  </a:lnTo>
                  <a:lnTo>
                    <a:pt x="1939" y="476"/>
                  </a:lnTo>
                  <a:lnTo>
                    <a:pt x="1925" y="473"/>
                  </a:lnTo>
                  <a:lnTo>
                    <a:pt x="1918" y="473"/>
                  </a:lnTo>
                  <a:lnTo>
                    <a:pt x="1918" y="473"/>
                  </a:lnTo>
                  <a:lnTo>
                    <a:pt x="1903" y="501"/>
                  </a:lnTo>
                  <a:lnTo>
                    <a:pt x="1889" y="523"/>
                  </a:lnTo>
                  <a:lnTo>
                    <a:pt x="1878" y="530"/>
                  </a:lnTo>
                  <a:lnTo>
                    <a:pt x="1871" y="538"/>
                  </a:lnTo>
                  <a:lnTo>
                    <a:pt x="1871" y="538"/>
                  </a:lnTo>
                  <a:lnTo>
                    <a:pt x="1864" y="545"/>
                  </a:lnTo>
                  <a:lnTo>
                    <a:pt x="1864" y="552"/>
                  </a:lnTo>
                  <a:lnTo>
                    <a:pt x="1867" y="556"/>
                  </a:lnTo>
                  <a:lnTo>
                    <a:pt x="1874" y="563"/>
                  </a:lnTo>
                  <a:lnTo>
                    <a:pt x="1889" y="570"/>
                  </a:lnTo>
                  <a:lnTo>
                    <a:pt x="1896" y="574"/>
                  </a:lnTo>
                  <a:lnTo>
                    <a:pt x="1892" y="595"/>
                  </a:lnTo>
                  <a:lnTo>
                    <a:pt x="1892" y="595"/>
                  </a:lnTo>
                  <a:lnTo>
                    <a:pt x="1882" y="606"/>
                  </a:lnTo>
                  <a:lnTo>
                    <a:pt x="1871" y="620"/>
                  </a:lnTo>
                  <a:lnTo>
                    <a:pt x="1856" y="642"/>
                  </a:lnTo>
                  <a:lnTo>
                    <a:pt x="1846" y="667"/>
                  </a:lnTo>
                  <a:lnTo>
                    <a:pt x="1835" y="700"/>
                  </a:lnTo>
                  <a:lnTo>
                    <a:pt x="1831" y="736"/>
                  </a:lnTo>
                  <a:lnTo>
                    <a:pt x="1835" y="783"/>
                  </a:lnTo>
                  <a:lnTo>
                    <a:pt x="1835" y="783"/>
                  </a:lnTo>
                  <a:lnTo>
                    <a:pt x="1842" y="790"/>
                  </a:lnTo>
                  <a:lnTo>
                    <a:pt x="1856" y="808"/>
                  </a:lnTo>
                  <a:lnTo>
                    <a:pt x="1860" y="819"/>
                  </a:lnTo>
                  <a:lnTo>
                    <a:pt x="1856" y="826"/>
                  </a:lnTo>
                  <a:lnTo>
                    <a:pt x="1849" y="830"/>
                  </a:lnTo>
                  <a:lnTo>
                    <a:pt x="1831" y="833"/>
                  </a:lnTo>
                  <a:lnTo>
                    <a:pt x="1831" y="833"/>
                  </a:lnTo>
                  <a:lnTo>
                    <a:pt x="1835" y="851"/>
                  </a:lnTo>
                  <a:lnTo>
                    <a:pt x="1842" y="869"/>
                  </a:lnTo>
                  <a:lnTo>
                    <a:pt x="1856" y="891"/>
                  </a:lnTo>
                  <a:lnTo>
                    <a:pt x="1856" y="891"/>
                  </a:lnTo>
                  <a:lnTo>
                    <a:pt x="1864" y="909"/>
                  </a:lnTo>
                  <a:lnTo>
                    <a:pt x="1867" y="920"/>
                  </a:lnTo>
                  <a:lnTo>
                    <a:pt x="1864" y="920"/>
                  </a:lnTo>
                  <a:lnTo>
                    <a:pt x="1860" y="920"/>
                  </a:lnTo>
                  <a:lnTo>
                    <a:pt x="1842" y="913"/>
                  </a:lnTo>
                  <a:lnTo>
                    <a:pt x="1817" y="916"/>
                  </a:lnTo>
                  <a:lnTo>
                    <a:pt x="1817" y="916"/>
                  </a:lnTo>
                  <a:lnTo>
                    <a:pt x="1802" y="909"/>
                  </a:lnTo>
                  <a:lnTo>
                    <a:pt x="1784" y="905"/>
                  </a:lnTo>
                  <a:lnTo>
                    <a:pt x="1766" y="902"/>
                  </a:lnTo>
                  <a:lnTo>
                    <a:pt x="1745" y="902"/>
                  </a:lnTo>
                  <a:lnTo>
                    <a:pt x="1723" y="905"/>
                  </a:lnTo>
                  <a:lnTo>
                    <a:pt x="1701" y="913"/>
                  </a:lnTo>
                  <a:lnTo>
                    <a:pt x="1691" y="920"/>
                  </a:lnTo>
                  <a:lnTo>
                    <a:pt x="1680" y="931"/>
                  </a:lnTo>
                  <a:lnTo>
                    <a:pt x="1680" y="931"/>
                  </a:lnTo>
                  <a:lnTo>
                    <a:pt x="1622" y="902"/>
                  </a:lnTo>
                  <a:lnTo>
                    <a:pt x="1611" y="913"/>
                  </a:lnTo>
                  <a:lnTo>
                    <a:pt x="1597" y="923"/>
                  </a:lnTo>
                  <a:lnTo>
                    <a:pt x="1586" y="920"/>
                  </a:lnTo>
                  <a:lnTo>
                    <a:pt x="1546" y="887"/>
                  </a:lnTo>
                  <a:lnTo>
                    <a:pt x="1532" y="887"/>
                  </a:lnTo>
                  <a:lnTo>
                    <a:pt x="1503" y="913"/>
                  </a:lnTo>
                  <a:lnTo>
                    <a:pt x="1499" y="927"/>
                  </a:lnTo>
                  <a:lnTo>
                    <a:pt x="1481" y="923"/>
                  </a:lnTo>
                  <a:lnTo>
                    <a:pt x="1467" y="913"/>
                  </a:lnTo>
                  <a:lnTo>
                    <a:pt x="1456" y="902"/>
                  </a:lnTo>
                  <a:lnTo>
                    <a:pt x="1445" y="905"/>
                  </a:lnTo>
                  <a:lnTo>
                    <a:pt x="1442" y="934"/>
                  </a:lnTo>
                  <a:lnTo>
                    <a:pt x="1460" y="977"/>
                  </a:lnTo>
                  <a:lnTo>
                    <a:pt x="1460" y="977"/>
                  </a:lnTo>
                  <a:lnTo>
                    <a:pt x="1460" y="988"/>
                  </a:lnTo>
                  <a:lnTo>
                    <a:pt x="1453" y="1006"/>
                  </a:lnTo>
                  <a:lnTo>
                    <a:pt x="1438" y="1024"/>
                  </a:lnTo>
                  <a:lnTo>
                    <a:pt x="1431" y="1035"/>
                  </a:lnTo>
                  <a:lnTo>
                    <a:pt x="1420" y="1039"/>
                  </a:lnTo>
                  <a:lnTo>
                    <a:pt x="1402" y="1021"/>
                  </a:lnTo>
                  <a:lnTo>
                    <a:pt x="1388" y="1017"/>
                  </a:lnTo>
                  <a:lnTo>
                    <a:pt x="1384" y="1035"/>
                  </a:lnTo>
                  <a:lnTo>
                    <a:pt x="1384" y="1057"/>
                  </a:lnTo>
                  <a:lnTo>
                    <a:pt x="1399" y="1068"/>
                  </a:lnTo>
                  <a:lnTo>
                    <a:pt x="1424" y="1071"/>
                  </a:lnTo>
                  <a:lnTo>
                    <a:pt x="1442" y="1075"/>
                  </a:lnTo>
                  <a:lnTo>
                    <a:pt x="1449" y="1086"/>
                  </a:lnTo>
                  <a:lnTo>
                    <a:pt x="1449" y="1100"/>
                  </a:lnTo>
                  <a:lnTo>
                    <a:pt x="1449" y="1129"/>
                  </a:lnTo>
                  <a:lnTo>
                    <a:pt x="1467" y="1129"/>
                  </a:lnTo>
                  <a:lnTo>
                    <a:pt x="1460" y="1143"/>
                  </a:lnTo>
                  <a:lnTo>
                    <a:pt x="1445" y="1154"/>
                  </a:lnTo>
                  <a:lnTo>
                    <a:pt x="1445" y="1169"/>
                  </a:lnTo>
                  <a:lnTo>
                    <a:pt x="1449" y="1194"/>
                  </a:lnTo>
                  <a:lnTo>
                    <a:pt x="1438" y="1205"/>
                  </a:lnTo>
                  <a:lnTo>
                    <a:pt x="1438" y="1205"/>
                  </a:lnTo>
                  <a:lnTo>
                    <a:pt x="1427" y="1205"/>
                  </a:lnTo>
                  <a:lnTo>
                    <a:pt x="1406" y="1208"/>
                  </a:lnTo>
                  <a:lnTo>
                    <a:pt x="1395" y="1212"/>
                  </a:lnTo>
                  <a:lnTo>
                    <a:pt x="1384" y="1219"/>
                  </a:lnTo>
                  <a:lnTo>
                    <a:pt x="1373" y="1230"/>
                  </a:lnTo>
                  <a:lnTo>
                    <a:pt x="1370" y="1241"/>
                  </a:lnTo>
                  <a:lnTo>
                    <a:pt x="1341" y="1255"/>
                  </a:lnTo>
                  <a:lnTo>
                    <a:pt x="1341" y="1255"/>
                  </a:lnTo>
                  <a:lnTo>
                    <a:pt x="1341" y="1262"/>
                  </a:lnTo>
                  <a:lnTo>
                    <a:pt x="1341" y="1288"/>
                  </a:lnTo>
                  <a:lnTo>
                    <a:pt x="1337" y="1288"/>
                  </a:lnTo>
                  <a:lnTo>
                    <a:pt x="1262" y="1298"/>
                  </a:lnTo>
                  <a:lnTo>
                    <a:pt x="1262" y="1298"/>
                  </a:lnTo>
                  <a:lnTo>
                    <a:pt x="1240" y="1302"/>
                  </a:lnTo>
                  <a:lnTo>
                    <a:pt x="1222" y="1302"/>
                  </a:lnTo>
                  <a:lnTo>
                    <a:pt x="1207" y="1298"/>
                  </a:lnTo>
                  <a:lnTo>
                    <a:pt x="1193" y="1295"/>
                  </a:lnTo>
                  <a:lnTo>
                    <a:pt x="1179" y="1291"/>
                  </a:lnTo>
                  <a:lnTo>
                    <a:pt x="1168" y="1280"/>
                  </a:lnTo>
                  <a:lnTo>
                    <a:pt x="1150" y="1262"/>
                  </a:lnTo>
                  <a:lnTo>
                    <a:pt x="1139" y="1244"/>
                  </a:lnTo>
                  <a:lnTo>
                    <a:pt x="1132" y="1226"/>
                  </a:lnTo>
                  <a:lnTo>
                    <a:pt x="1125" y="1208"/>
                  </a:lnTo>
                  <a:lnTo>
                    <a:pt x="1125" y="1208"/>
                  </a:lnTo>
                  <a:lnTo>
                    <a:pt x="1096" y="1154"/>
                  </a:lnTo>
                  <a:lnTo>
                    <a:pt x="1074" y="1111"/>
                  </a:lnTo>
                  <a:lnTo>
                    <a:pt x="1060" y="1075"/>
                  </a:lnTo>
                  <a:lnTo>
                    <a:pt x="1060" y="1075"/>
                  </a:lnTo>
                  <a:lnTo>
                    <a:pt x="1052" y="1064"/>
                  </a:lnTo>
                  <a:lnTo>
                    <a:pt x="1045" y="1050"/>
                  </a:lnTo>
                  <a:lnTo>
                    <a:pt x="1034" y="1035"/>
                  </a:lnTo>
                  <a:lnTo>
                    <a:pt x="1020" y="1021"/>
                  </a:lnTo>
                  <a:lnTo>
                    <a:pt x="1002" y="1010"/>
                  </a:lnTo>
                  <a:lnTo>
                    <a:pt x="977" y="1006"/>
                  </a:lnTo>
                  <a:lnTo>
                    <a:pt x="944" y="1006"/>
                  </a:lnTo>
                  <a:lnTo>
                    <a:pt x="908" y="1010"/>
                  </a:lnTo>
                  <a:lnTo>
                    <a:pt x="908" y="1010"/>
                  </a:lnTo>
                  <a:lnTo>
                    <a:pt x="887" y="1017"/>
                  </a:lnTo>
                  <a:lnTo>
                    <a:pt x="865" y="1017"/>
                  </a:lnTo>
                  <a:lnTo>
                    <a:pt x="825" y="1017"/>
                  </a:lnTo>
                  <a:lnTo>
                    <a:pt x="786" y="1006"/>
                  </a:lnTo>
                  <a:lnTo>
                    <a:pt x="750" y="995"/>
                  </a:lnTo>
                  <a:lnTo>
                    <a:pt x="717" y="985"/>
                  </a:lnTo>
                  <a:lnTo>
                    <a:pt x="692" y="974"/>
                  </a:lnTo>
                  <a:lnTo>
                    <a:pt x="674" y="963"/>
                  </a:lnTo>
                  <a:lnTo>
                    <a:pt x="674" y="963"/>
                  </a:lnTo>
                  <a:lnTo>
                    <a:pt x="663" y="959"/>
                  </a:lnTo>
                  <a:lnTo>
                    <a:pt x="645" y="952"/>
                  </a:lnTo>
                  <a:lnTo>
                    <a:pt x="634" y="952"/>
                  </a:lnTo>
                  <a:lnTo>
                    <a:pt x="623" y="952"/>
                  </a:lnTo>
                  <a:lnTo>
                    <a:pt x="616" y="956"/>
                  </a:lnTo>
                  <a:lnTo>
                    <a:pt x="609" y="963"/>
                  </a:lnTo>
                  <a:lnTo>
                    <a:pt x="609" y="963"/>
                  </a:lnTo>
                  <a:lnTo>
                    <a:pt x="598" y="981"/>
                  </a:lnTo>
                  <a:lnTo>
                    <a:pt x="587" y="992"/>
                  </a:lnTo>
                  <a:lnTo>
                    <a:pt x="569" y="999"/>
                  </a:lnTo>
                  <a:lnTo>
                    <a:pt x="569" y="999"/>
                  </a:lnTo>
                  <a:lnTo>
                    <a:pt x="569" y="999"/>
                  </a:lnTo>
                  <a:lnTo>
                    <a:pt x="569" y="981"/>
                  </a:lnTo>
                  <a:lnTo>
                    <a:pt x="566" y="967"/>
                  </a:lnTo>
                  <a:lnTo>
                    <a:pt x="562" y="956"/>
                  </a:lnTo>
                  <a:lnTo>
                    <a:pt x="555" y="949"/>
                  </a:lnTo>
                  <a:lnTo>
                    <a:pt x="544" y="945"/>
                  </a:lnTo>
                  <a:lnTo>
                    <a:pt x="537" y="945"/>
                  </a:lnTo>
                  <a:lnTo>
                    <a:pt x="519" y="945"/>
                  </a:lnTo>
                  <a:lnTo>
                    <a:pt x="519" y="945"/>
                  </a:lnTo>
                  <a:lnTo>
                    <a:pt x="501" y="949"/>
                  </a:lnTo>
                  <a:lnTo>
                    <a:pt x="490" y="949"/>
                  </a:lnTo>
                  <a:lnTo>
                    <a:pt x="479" y="945"/>
                  </a:lnTo>
                  <a:lnTo>
                    <a:pt x="468" y="941"/>
                  </a:lnTo>
                  <a:lnTo>
                    <a:pt x="454" y="927"/>
                  </a:lnTo>
                  <a:lnTo>
                    <a:pt x="440" y="905"/>
                  </a:lnTo>
                  <a:lnTo>
                    <a:pt x="425" y="873"/>
                  </a:lnTo>
                  <a:lnTo>
                    <a:pt x="425" y="873"/>
                  </a:lnTo>
                  <a:lnTo>
                    <a:pt x="411" y="840"/>
                  </a:lnTo>
                  <a:lnTo>
                    <a:pt x="396" y="812"/>
                  </a:lnTo>
                  <a:lnTo>
                    <a:pt x="382" y="794"/>
                  </a:lnTo>
                  <a:lnTo>
                    <a:pt x="367" y="779"/>
                  </a:lnTo>
                  <a:lnTo>
                    <a:pt x="357" y="772"/>
                  </a:lnTo>
                  <a:lnTo>
                    <a:pt x="342" y="772"/>
                  </a:lnTo>
                  <a:lnTo>
                    <a:pt x="328" y="783"/>
                  </a:lnTo>
                  <a:lnTo>
                    <a:pt x="310" y="797"/>
                  </a:lnTo>
                  <a:lnTo>
                    <a:pt x="310" y="797"/>
                  </a:lnTo>
                  <a:lnTo>
                    <a:pt x="295" y="812"/>
                  </a:lnTo>
                  <a:lnTo>
                    <a:pt x="281" y="815"/>
                  </a:lnTo>
                  <a:lnTo>
                    <a:pt x="270" y="812"/>
                  </a:lnTo>
                  <a:lnTo>
                    <a:pt x="256" y="804"/>
                  </a:lnTo>
                  <a:lnTo>
                    <a:pt x="248" y="794"/>
                  </a:lnTo>
                  <a:lnTo>
                    <a:pt x="241" y="786"/>
                  </a:lnTo>
                  <a:lnTo>
                    <a:pt x="234" y="776"/>
                  </a:lnTo>
                  <a:lnTo>
                    <a:pt x="234" y="776"/>
                  </a:lnTo>
                  <a:lnTo>
                    <a:pt x="230" y="768"/>
                  </a:lnTo>
                  <a:lnTo>
                    <a:pt x="227" y="747"/>
                  </a:lnTo>
                  <a:lnTo>
                    <a:pt x="227" y="739"/>
                  </a:lnTo>
                  <a:lnTo>
                    <a:pt x="230" y="729"/>
                  </a:lnTo>
                  <a:lnTo>
                    <a:pt x="238" y="721"/>
                  </a:lnTo>
                  <a:lnTo>
                    <a:pt x="248" y="718"/>
                  </a:lnTo>
                  <a:lnTo>
                    <a:pt x="248" y="718"/>
                  </a:lnTo>
                  <a:lnTo>
                    <a:pt x="263" y="714"/>
                  </a:lnTo>
                  <a:lnTo>
                    <a:pt x="274" y="707"/>
                  </a:lnTo>
                  <a:lnTo>
                    <a:pt x="285" y="700"/>
                  </a:lnTo>
                  <a:lnTo>
                    <a:pt x="288" y="693"/>
                  </a:lnTo>
                  <a:lnTo>
                    <a:pt x="288" y="685"/>
                  </a:lnTo>
                  <a:lnTo>
                    <a:pt x="285" y="678"/>
                  </a:lnTo>
                  <a:lnTo>
                    <a:pt x="277" y="671"/>
                  </a:lnTo>
                  <a:lnTo>
                    <a:pt x="266" y="671"/>
                  </a:lnTo>
                  <a:lnTo>
                    <a:pt x="263" y="657"/>
                  </a:lnTo>
                  <a:lnTo>
                    <a:pt x="270" y="649"/>
                  </a:lnTo>
                  <a:lnTo>
                    <a:pt x="270" y="639"/>
                  </a:lnTo>
                  <a:lnTo>
                    <a:pt x="259" y="639"/>
                  </a:lnTo>
                  <a:lnTo>
                    <a:pt x="259" y="639"/>
                  </a:lnTo>
                  <a:lnTo>
                    <a:pt x="248" y="639"/>
                  </a:lnTo>
                  <a:lnTo>
                    <a:pt x="227" y="631"/>
                  </a:lnTo>
                  <a:lnTo>
                    <a:pt x="198" y="624"/>
                  </a:lnTo>
                  <a:lnTo>
                    <a:pt x="184" y="617"/>
                  </a:lnTo>
                  <a:lnTo>
                    <a:pt x="169" y="606"/>
                  </a:lnTo>
                  <a:lnTo>
                    <a:pt x="148" y="613"/>
                  </a:lnTo>
                  <a:lnTo>
                    <a:pt x="126" y="624"/>
                  </a:lnTo>
                  <a:lnTo>
                    <a:pt x="101" y="617"/>
                  </a:lnTo>
                  <a:lnTo>
                    <a:pt x="86" y="602"/>
                  </a:lnTo>
                  <a:lnTo>
                    <a:pt x="61" y="606"/>
                  </a:lnTo>
                  <a:lnTo>
                    <a:pt x="0" y="599"/>
                  </a:lnTo>
                  <a:lnTo>
                    <a:pt x="18" y="574"/>
                  </a:lnTo>
                  <a:lnTo>
                    <a:pt x="18" y="574"/>
                  </a:lnTo>
                  <a:lnTo>
                    <a:pt x="25" y="566"/>
                  </a:lnTo>
                  <a:lnTo>
                    <a:pt x="32" y="563"/>
                  </a:lnTo>
                  <a:lnTo>
                    <a:pt x="39" y="559"/>
                  </a:lnTo>
                  <a:lnTo>
                    <a:pt x="39" y="559"/>
                  </a:lnTo>
                  <a:lnTo>
                    <a:pt x="79" y="563"/>
                  </a:lnTo>
                  <a:lnTo>
                    <a:pt x="101" y="563"/>
                  </a:lnTo>
                  <a:lnTo>
                    <a:pt x="119" y="534"/>
                  </a:lnTo>
                  <a:lnTo>
                    <a:pt x="382" y="534"/>
                  </a:lnTo>
                  <a:lnTo>
                    <a:pt x="414" y="509"/>
                  </a:lnTo>
                  <a:lnTo>
                    <a:pt x="461" y="512"/>
                  </a:lnTo>
                  <a:lnTo>
                    <a:pt x="580" y="444"/>
                  </a:lnTo>
                  <a:lnTo>
                    <a:pt x="580" y="444"/>
                  </a:lnTo>
                  <a:lnTo>
                    <a:pt x="598" y="433"/>
                  </a:lnTo>
                  <a:lnTo>
                    <a:pt x="620" y="422"/>
                  </a:lnTo>
                  <a:lnTo>
                    <a:pt x="645" y="408"/>
                  </a:lnTo>
                  <a:lnTo>
                    <a:pt x="677" y="401"/>
                  </a:lnTo>
                  <a:lnTo>
                    <a:pt x="710" y="397"/>
                  </a:lnTo>
                  <a:lnTo>
                    <a:pt x="739" y="397"/>
                  </a:lnTo>
                  <a:lnTo>
                    <a:pt x="757" y="401"/>
                  </a:lnTo>
                  <a:lnTo>
                    <a:pt x="771" y="408"/>
                  </a:lnTo>
                  <a:lnTo>
                    <a:pt x="771" y="408"/>
                  </a:lnTo>
                  <a:lnTo>
                    <a:pt x="796" y="419"/>
                  </a:lnTo>
                  <a:lnTo>
                    <a:pt x="814" y="419"/>
                  </a:lnTo>
                  <a:lnTo>
                    <a:pt x="825" y="411"/>
                  </a:lnTo>
                  <a:lnTo>
                    <a:pt x="836" y="401"/>
                  </a:lnTo>
                  <a:lnTo>
                    <a:pt x="840" y="390"/>
                  </a:lnTo>
                  <a:lnTo>
                    <a:pt x="840" y="375"/>
                  </a:lnTo>
                  <a:lnTo>
                    <a:pt x="843" y="357"/>
                  </a:lnTo>
                  <a:lnTo>
                    <a:pt x="843" y="357"/>
                  </a:lnTo>
                  <a:lnTo>
                    <a:pt x="861" y="361"/>
                  </a:lnTo>
                  <a:lnTo>
                    <a:pt x="879" y="361"/>
                  </a:lnTo>
                  <a:lnTo>
                    <a:pt x="901" y="357"/>
                  </a:lnTo>
                  <a:lnTo>
                    <a:pt x="926" y="346"/>
                  </a:lnTo>
                  <a:lnTo>
                    <a:pt x="937" y="339"/>
                  </a:lnTo>
                  <a:lnTo>
                    <a:pt x="944" y="332"/>
                  </a:lnTo>
                  <a:lnTo>
                    <a:pt x="955" y="321"/>
                  </a:lnTo>
                  <a:lnTo>
                    <a:pt x="962" y="307"/>
                  </a:lnTo>
                  <a:lnTo>
                    <a:pt x="966" y="289"/>
                  </a:lnTo>
                  <a:lnTo>
                    <a:pt x="970" y="271"/>
                  </a:lnTo>
                  <a:lnTo>
                    <a:pt x="970" y="271"/>
                  </a:lnTo>
                  <a:lnTo>
                    <a:pt x="977" y="245"/>
                  </a:lnTo>
                  <a:lnTo>
                    <a:pt x="984" y="227"/>
                  </a:lnTo>
                  <a:lnTo>
                    <a:pt x="991" y="217"/>
                  </a:lnTo>
                  <a:lnTo>
                    <a:pt x="998" y="213"/>
                  </a:lnTo>
                  <a:lnTo>
                    <a:pt x="998" y="213"/>
                  </a:lnTo>
                  <a:lnTo>
                    <a:pt x="1002" y="206"/>
                  </a:lnTo>
                  <a:lnTo>
                    <a:pt x="1002" y="195"/>
                  </a:lnTo>
                  <a:lnTo>
                    <a:pt x="991" y="170"/>
                  </a:lnTo>
                  <a:lnTo>
                    <a:pt x="977" y="145"/>
                  </a:lnTo>
                  <a:lnTo>
                    <a:pt x="973" y="134"/>
                  </a:lnTo>
                  <a:lnTo>
                    <a:pt x="973" y="134"/>
                  </a:lnTo>
                  <a:lnTo>
                    <a:pt x="962" y="123"/>
                  </a:lnTo>
                  <a:lnTo>
                    <a:pt x="951" y="112"/>
                  </a:lnTo>
                  <a:lnTo>
                    <a:pt x="944" y="98"/>
                  </a:lnTo>
                  <a:lnTo>
                    <a:pt x="941" y="76"/>
                  </a:lnTo>
                  <a:lnTo>
                    <a:pt x="941" y="54"/>
                  </a:lnTo>
                  <a:lnTo>
                    <a:pt x="948" y="44"/>
                  </a:lnTo>
                  <a:lnTo>
                    <a:pt x="955" y="29"/>
                  </a:lnTo>
                  <a:lnTo>
                    <a:pt x="966" y="15"/>
                  </a:lnTo>
                  <a:lnTo>
                    <a:pt x="980" y="0"/>
                  </a:lnTo>
                  <a:lnTo>
                    <a:pt x="980" y="0"/>
                  </a:lnTo>
                  <a:lnTo>
                    <a:pt x="980" y="0"/>
                  </a:lnTo>
                  <a:lnTo>
                    <a:pt x="1013" y="0"/>
                  </a:lnTo>
                  <a:lnTo>
                    <a:pt x="1052" y="11"/>
                  </a:lnTo>
                  <a:lnTo>
                    <a:pt x="1092" y="29"/>
                  </a:lnTo>
                  <a:lnTo>
                    <a:pt x="1110" y="36"/>
                  </a:lnTo>
                  <a:lnTo>
                    <a:pt x="1121" y="47"/>
                  </a:lnTo>
                  <a:lnTo>
                    <a:pt x="1121" y="47"/>
                  </a:lnTo>
                  <a:lnTo>
                    <a:pt x="1143" y="65"/>
                  </a:lnTo>
                  <a:lnTo>
                    <a:pt x="1161" y="76"/>
                  </a:lnTo>
                  <a:lnTo>
                    <a:pt x="1175" y="87"/>
                  </a:lnTo>
                  <a:lnTo>
                    <a:pt x="1175" y="87"/>
                  </a:lnTo>
                  <a:lnTo>
                    <a:pt x="1200" y="98"/>
                  </a:lnTo>
                  <a:lnTo>
                    <a:pt x="1218" y="101"/>
                  </a:lnTo>
                  <a:lnTo>
                    <a:pt x="1233" y="105"/>
                  </a:lnTo>
                  <a:lnTo>
                    <a:pt x="1240" y="101"/>
                  </a:lnTo>
                  <a:lnTo>
                    <a:pt x="1247" y="98"/>
                  </a:lnTo>
                  <a:lnTo>
                    <a:pt x="1247" y="94"/>
                  </a:lnTo>
                  <a:lnTo>
                    <a:pt x="1251" y="90"/>
                  </a:lnTo>
                  <a:lnTo>
                    <a:pt x="1251" y="148"/>
                  </a:lnTo>
                  <a:lnTo>
                    <a:pt x="1244" y="159"/>
                  </a:lnTo>
                  <a:lnTo>
                    <a:pt x="1244" y="159"/>
                  </a:lnTo>
                  <a:lnTo>
                    <a:pt x="1251" y="163"/>
                  </a:lnTo>
                  <a:lnTo>
                    <a:pt x="1258" y="173"/>
                  </a:lnTo>
                  <a:lnTo>
                    <a:pt x="1276" y="195"/>
                  </a:lnTo>
                  <a:lnTo>
                    <a:pt x="1283" y="220"/>
                  </a:lnTo>
                  <a:lnTo>
                    <a:pt x="1287" y="231"/>
                  </a:lnTo>
                  <a:lnTo>
                    <a:pt x="1287" y="242"/>
                  </a:lnTo>
                  <a:lnTo>
                    <a:pt x="1287" y="242"/>
                  </a:lnTo>
                  <a:lnTo>
                    <a:pt x="1287" y="253"/>
                  </a:lnTo>
                  <a:lnTo>
                    <a:pt x="1287" y="260"/>
                  </a:lnTo>
                  <a:lnTo>
                    <a:pt x="1298" y="274"/>
                  </a:lnTo>
                  <a:lnTo>
                    <a:pt x="1312" y="285"/>
                  </a:lnTo>
                  <a:lnTo>
                    <a:pt x="1312" y="285"/>
                  </a:lnTo>
                  <a:lnTo>
                    <a:pt x="1323" y="289"/>
                  </a:lnTo>
                  <a:lnTo>
                    <a:pt x="1334" y="296"/>
                  </a:lnTo>
                  <a:lnTo>
                    <a:pt x="1337" y="303"/>
                  </a:lnTo>
                  <a:lnTo>
                    <a:pt x="1337" y="310"/>
                  </a:lnTo>
                  <a:lnTo>
                    <a:pt x="1334" y="321"/>
                  </a:lnTo>
                  <a:lnTo>
                    <a:pt x="1326" y="332"/>
                  </a:lnTo>
                  <a:lnTo>
                    <a:pt x="1316" y="343"/>
                  </a:lnTo>
                  <a:lnTo>
                    <a:pt x="1298" y="354"/>
                  </a:lnTo>
                  <a:lnTo>
                    <a:pt x="1298" y="354"/>
                  </a:lnTo>
                  <a:lnTo>
                    <a:pt x="1280" y="364"/>
                  </a:lnTo>
                  <a:lnTo>
                    <a:pt x="1269" y="382"/>
                  </a:lnTo>
                  <a:lnTo>
                    <a:pt x="1262" y="401"/>
                  </a:lnTo>
                  <a:lnTo>
                    <a:pt x="1258" y="419"/>
                  </a:lnTo>
                  <a:lnTo>
                    <a:pt x="1258" y="437"/>
                  </a:lnTo>
                  <a:lnTo>
                    <a:pt x="1262" y="455"/>
                  </a:lnTo>
                  <a:lnTo>
                    <a:pt x="1269" y="476"/>
                  </a:lnTo>
                  <a:lnTo>
                    <a:pt x="1269" y="476"/>
                  </a:lnTo>
                  <a:lnTo>
                    <a:pt x="1272" y="483"/>
                  </a:lnTo>
                  <a:lnTo>
                    <a:pt x="1272" y="494"/>
                  </a:lnTo>
                  <a:lnTo>
                    <a:pt x="1272" y="523"/>
                  </a:lnTo>
                  <a:lnTo>
                    <a:pt x="1265" y="559"/>
                  </a:lnTo>
                  <a:lnTo>
                    <a:pt x="1265" y="559"/>
                  </a:lnTo>
                  <a:lnTo>
                    <a:pt x="1269" y="577"/>
                  </a:lnTo>
                  <a:lnTo>
                    <a:pt x="1272" y="588"/>
                  </a:lnTo>
                  <a:lnTo>
                    <a:pt x="1280" y="599"/>
                  </a:lnTo>
                  <a:lnTo>
                    <a:pt x="1287" y="606"/>
                  </a:lnTo>
                  <a:lnTo>
                    <a:pt x="1301" y="610"/>
                  </a:lnTo>
                  <a:lnTo>
                    <a:pt x="1312" y="610"/>
                  </a:lnTo>
                  <a:lnTo>
                    <a:pt x="1312" y="610"/>
                  </a:lnTo>
                  <a:lnTo>
                    <a:pt x="1341" y="613"/>
                  </a:lnTo>
                  <a:lnTo>
                    <a:pt x="1359" y="617"/>
                  </a:lnTo>
                  <a:lnTo>
                    <a:pt x="1366" y="620"/>
                  </a:lnTo>
                  <a:lnTo>
                    <a:pt x="1366" y="620"/>
                  </a:lnTo>
                  <a:lnTo>
                    <a:pt x="1373" y="628"/>
                  </a:lnTo>
                  <a:lnTo>
                    <a:pt x="1384" y="628"/>
                  </a:lnTo>
                  <a:lnTo>
                    <a:pt x="1399" y="628"/>
                  </a:lnTo>
                  <a:lnTo>
                    <a:pt x="1399" y="628"/>
                  </a:lnTo>
                  <a:lnTo>
                    <a:pt x="1417" y="610"/>
                  </a:lnTo>
                  <a:lnTo>
                    <a:pt x="1427" y="602"/>
                  </a:lnTo>
                  <a:lnTo>
                    <a:pt x="1435" y="599"/>
                  </a:lnTo>
                  <a:lnTo>
                    <a:pt x="1435" y="599"/>
                  </a:lnTo>
                  <a:lnTo>
                    <a:pt x="1460" y="599"/>
                  </a:lnTo>
                  <a:lnTo>
                    <a:pt x="1474" y="595"/>
                  </a:lnTo>
                  <a:lnTo>
                    <a:pt x="1478" y="595"/>
                  </a:lnTo>
                  <a:lnTo>
                    <a:pt x="1481" y="592"/>
                  </a:lnTo>
                  <a:lnTo>
                    <a:pt x="1481" y="592"/>
                  </a:lnTo>
                  <a:lnTo>
                    <a:pt x="1485" y="581"/>
                  </a:lnTo>
                  <a:lnTo>
                    <a:pt x="1496" y="570"/>
                  </a:lnTo>
                  <a:lnTo>
                    <a:pt x="1507" y="559"/>
                  </a:lnTo>
                  <a:lnTo>
                    <a:pt x="1507" y="559"/>
                  </a:lnTo>
                  <a:lnTo>
                    <a:pt x="1514" y="559"/>
                  </a:lnTo>
                  <a:lnTo>
                    <a:pt x="1532" y="556"/>
                  </a:lnTo>
                  <a:lnTo>
                    <a:pt x="1554" y="548"/>
                  </a:lnTo>
                  <a:lnTo>
                    <a:pt x="1561" y="541"/>
                  </a:lnTo>
                  <a:lnTo>
                    <a:pt x="1568" y="530"/>
                  </a:lnTo>
                  <a:lnTo>
                    <a:pt x="1568" y="530"/>
                  </a:lnTo>
                  <a:lnTo>
                    <a:pt x="1597" y="483"/>
                  </a:lnTo>
                  <a:lnTo>
                    <a:pt x="1608" y="455"/>
                  </a:lnTo>
                  <a:lnTo>
                    <a:pt x="1608" y="455"/>
                  </a:lnTo>
                  <a:lnTo>
                    <a:pt x="1622" y="444"/>
                  </a:lnTo>
                  <a:lnTo>
                    <a:pt x="1629" y="429"/>
                  </a:lnTo>
                  <a:lnTo>
                    <a:pt x="1633" y="415"/>
                  </a:lnTo>
                  <a:lnTo>
                    <a:pt x="1633" y="401"/>
                  </a:lnTo>
                  <a:lnTo>
                    <a:pt x="1629" y="375"/>
                  </a:lnTo>
                  <a:lnTo>
                    <a:pt x="1629" y="364"/>
                  </a:lnTo>
                  <a:lnTo>
                    <a:pt x="1586" y="264"/>
                  </a:lnTo>
                  <a:lnTo>
                    <a:pt x="1575" y="220"/>
                  </a:lnTo>
                  <a:lnTo>
                    <a:pt x="1575" y="220"/>
                  </a:lnTo>
                  <a:lnTo>
                    <a:pt x="1582" y="206"/>
                  </a:lnTo>
                  <a:lnTo>
                    <a:pt x="1590" y="188"/>
                  </a:lnTo>
                  <a:lnTo>
                    <a:pt x="1593" y="145"/>
                  </a:lnTo>
                  <a:lnTo>
                    <a:pt x="1593" y="112"/>
                  </a:lnTo>
                  <a:lnTo>
                    <a:pt x="1593" y="98"/>
                  </a:lnTo>
                  <a:lnTo>
                    <a:pt x="1593" y="94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6" name="Freeform 12"/>
            <p:cNvSpPr>
              <a:spLocks/>
            </p:cNvSpPr>
            <p:nvPr/>
          </p:nvSpPr>
          <p:spPr bwMode="auto">
            <a:xfrm>
              <a:off x="2058" y="2084"/>
              <a:ext cx="26" cy="26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26" y="15"/>
                </a:cxn>
                <a:cxn ang="0">
                  <a:pos x="22" y="22"/>
                </a:cxn>
                <a:cxn ang="0">
                  <a:pos x="15" y="26"/>
                </a:cxn>
                <a:cxn ang="0">
                  <a:pos x="15" y="26"/>
                </a:cxn>
                <a:cxn ang="0">
                  <a:pos x="4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8"/>
                </a:cxn>
                <a:cxn ang="0">
                  <a:pos x="26" y="15"/>
                </a:cxn>
                <a:cxn ang="0">
                  <a:pos x="26" y="15"/>
                </a:cxn>
              </a:cxnLst>
              <a:rect l="0" t="0" r="r" b="b"/>
              <a:pathLst>
                <a:path w="26" h="26">
                  <a:moveTo>
                    <a:pt x="26" y="15"/>
                  </a:moveTo>
                  <a:lnTo>
                    <a:pt x="26" y="15"/>
                  </a:lnTo>
                  <a:lnTo>
                    <a:pt x="22" y="22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8"/>
                  </a:lnTo>
                  <a:lnTo>
                    <a:pt x="26" y="15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7" name="Freeform 13"/>
            <p:cNvSpPr>
              <a:spLocks/>
            </p:cNvSpPr>
            <p:nvPr/>
          </p:nvSpPr>
          <p:spPr bwMode="auto">
            <a:xfrm>
              <a:off x="2044" y="2070"/>
              <a:ext cx="54" cy="54"/>
            </a:xfrm>
            <a:custGeom>
              <a:avLst/>
              <a:gdLst/>
              <a:ahLst/>
              <a:cxnLst>
                <a:cxn ang="0">
                  <a:pos x="54" y="29"/>
                </a:cxn>
                <a:cxn ang="0">
                  <a:pos x="54" y="29"/>
                </a:cxn>
                <a:cxn ang="0">
                  <a:pos x="54" y="40"/>
                </a:cxn>
                <a:cxn ang="0">
                  <a:pos x="47" y="47"/>
                </a:cxn>
                <a:cxn ang="0">
                  <a:pos x="36" y="54"/>
                </a:cxn>
                <a:cxn ang="0">
                  <a:pos x="25" y="54"/>
                </a:cxn>
                <a:cxn ang="0">
                  <a:pos x="25" y="54"/>
                </a:cxn>
                <a:cxn ang="0">
                  <a:pos x="18" y="54"/>
                </a:cxn>
                <a:cxn ang="0">
                  <a:pos x="7" y="47"/>
                </a:cxn>
                <a:cxn ang="0">
                  <a:pos x="4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" y="18"/>
                </a:cxn>
                <a:cxn ang="0">
                  <a:pos x="7" y="7"/>
                </a:cxn>
                <a:cxn ang="0">
                  <a:pos x="1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4"/>
                </a:cxn>
                <a:cxn ang="0">
                  <a:pos x="47" y="11"/>
                </a:cxn>
                <a:cxn ang="0">
                  <a:pos x="54" y="18"/>
                </a:cxn>
                <a:cxn ang="0">
                  <a:pos x="54" y="29"/>
                </a:cxn>
                <a:cxn ang="0">
                  <a:pos x="54" y="29"/>
                </a:cxn>
              </a:cxnLst>
              <a:rect l="0" t="0" r="r" b="b"/>
              <a:pathLst>
                <a:path w="54" h="54">
                  <a:moveTo>
                    <a:pt x="54" y="29"/>
                  </a:moveTo>
                  <a:lnTo>
                    <a:pt x="54" y="29"/>
                  </a:lnTo>
                  <a:lnTo>
                    <a:pt x="54" y="40"/>
                  </a:lnTo>
                  <a:lnTo>
                    <a:pt x="47" y="47"/>
                  </a:lnTo>
                  <a:lnTo>
                    <a:pt x="36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18" y="54"/>
                  </a:lnTo>
                  <a:lnTo>
                    <a:pt x="7" y="47"/>
                  </a:lnTo>
                  <a:lnTo>
                    <a:pt x="4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7" y="7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7" y="11"/>
                  </a:lnTo>
                  <a:lnTo>
                    <a:pt x="54" y="18"/>
                  </a:lnTo>
                  <a:lnTo>
                    <a:pt x="54" y="29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8" name="Freeform 14"/>
            <p:cNvSpPr>
              <a:spLocks/>
            </p:cNvSpPr>
            <p:nvPr/>
          </p:nvSpPr>
          <p:spPr bwMode="auto">
            <a:xfrm>
              <a:off x="2048" y="3657"/>
              <a:ext cx="21" cy="21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21" y="10"/>
                </a:cxn>
                <a:cxn ang="0">
                  <a:pos x="18" y="18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3" y="1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21" y="3"/>
                </a:cxn>
                <a:cxn ang="0">
                  <a:pos x="21" y="10"/>
                </a:cxn>
                <a:cxn ang="0">
                  <a:pos x="21" y="10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18" y="1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21" y="10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9" name="Freeform 15"/>
            <p:cNvSpPr>
              <a:spLocks/>
            </p:cNvSpPr>
            <p:nvPr/>
          </p:nvSpPr>
          <p:spPr bwMode="auto">
            <a:xfrm>
              <a:off x="2033" y="3638"/>
              <a:ext cx="54" cy="58"/>
            </a:xfrm>
            <a:custGeom>
              <a:avLst/>
              <a:gdLst/>
              <a:ahLst/>
              <a:cxnLst>
                <a:cxn ang="0">
                  <a:pos x="54" y="29"/>
                </a:cxn>
                <a:cxn ang="0">
                  <a:pos x="54" y="29"/>
                </a:cxn>
                <a:cxn ang="0">
                  <a:pos x="51" y="40"/>
                </a:cxn>
                <a:cxn ang="0">
                  <a:pos x="43" y="51"/>
                </a:cxn>
                <a:cxn ang="0">
                  <a:pos x="36" y="55"/>
                </a:cxn>
                <a:cxn ang="0">
                  <a:pos x="25" y="58"/>
                </a:cxn>
                <a:cxn ang="0">
                  <a:pos x="25" y="58"/>
                </a:cxn>
                <a:cxn ang="0">
                  <a:pos x="15" y="55"/>
                </a:cxn>
                <a:cxn ang="0">
                  <a:pos x="7" y="47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19"/>
                </a:cxn>
                <a:cxn ang="0">
                  <a:pos x="7" y="8"/>
                </a:cxn>
                <a:cxn ang="0">
                  <a:pos x="15" y="4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6" y="4"/>
                </a:cxn>
                <a:cxn ang="0">
                  <a:pos x="47" y="11"/>
                </a:cxn>
                <a:cxn ang="0">
                  <a:pos x="51" y="19"/>
                </a:cxn>
                <a:cxn ang="0">
                  <a:pos x="54" y="29"/>
                </a:cxn>
                <a:cxn ang="0">
                  <a:pos x="54" y="29"/>
                </a:cxn>
              </a:cxnLst>
              <a:rect l="0" t="0" r="r" b="b"/>
              <a:pathLst>
                <a:path w="54" h="58">
                  <a:moveTo>
                    <a:pt x="54" y="29"/>
                  </a:moveTo>
                  <a:lnTo>
                    <a:pt x="54" y="29"/>
                  </a:lnTo>
                  <a:lnTo>
                    <a:pt x="51" y="40"/>
                  </a:lnTo>
                  <a:lnTo>
                    <a:pt x="43" y="51"/>
                  </a:lnTo>
                  <a:lnTo>
                    <a:pt x="36" y="55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15" y="55"/>
                  </a:lnTo>
                  <a:lnTo>
                    <a:pt x="7" y="47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5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6" y="4"/>
                  </a:lnTo>
                  <a:lnTo>
                    <a:pt x="47" y="11"/>
                  </a:lnTo>
                  <a:lnTo>
                    <a:pt x="51" y="19"/>
                  </a:lnTo>
                  <a:lnTo>
                    <a:pt x="54" y="29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0" name="Freeform 16"/>
            <p:cNvSpPr>
              <a:spLocks/>
            </p:cNvSpPr>
            <p:nvPr/>
          </p:nvSpPr>
          <p:spPr bwMode="auto">
            <a:xfrm>
              <a:off x="2228" y="1237"/>
              <a:ext cx="25" cy="22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2" y="22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4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2" y="4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2">
                  <a:moveTo>
                    <a:pt x="25" y="11"/>
                  </a:moveTo>
                  <a:lnTo>
                    <a:pt x="25" y="11"/>
                  </a:lnTo>
                  <a:lnTo>
                    <a:pt x="22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1" name="Freeform 17"/>
            <p:cNvSpPr>
              <a:spLocks/>
            </p:cNvSpPr>
            <p:nvPr/>
          </p:nvSpPr>
          <p:spPr bwMode="auto">
            <a:xfrm>
              <a:off x="2213" y="1219"/>
              <a:ext cx="55" cy="58"/>
            </a:xfrm>
            <a:custGeom>
              <a:avLst/>
              <a:gdLst/>
              <a:ahLst/>
              <a:cxnLst>
                <a:cxn ang="0">
                  <a:pos x="55" y="29"/>
                </a:cxn>
                <a:cxn ang="0">
                  <a:pos x="55" y="29"/>
                </a:cxn>
                <a:cxn ang="0">
                  <a:pos x="51" y="40"/>
                </a:cxn>
                <a:cxn ang="0">
                  <a:pos x="47" y="50"/>
                </a:cxn>
                <a:cxn ang="0">
                  <a:pos x="37" y="54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5" y="54"/>
                </a:cxn>
                <a:cxn ang="0">
                  <a:pos x="8" y="47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18"/>
                </a:cxn>
                <a:cxn ang="0">
                  <a:pos x="8" y="11"/>
                </a:cxn>
                <a:cxn ang="0">
                  <a:pos x="19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4"/>
                </a:cxn>
                <a:cxn ang="0">
                  <a:pos x="47" y="11"/>
                </a:cxn>
                <a:cxn ang="0">
                  <a:pos x="55" y="18"/>
                </a:cxn>
                <a:cxn ang="0">
                  <a:pos x="55" y="29"/>
                </a:cxn>
                <a:cxn ang="0">
                  <a:pos x="55" y="29"/>
                </a:cxn>
              </a:cxnLst>
              <a:rect l="0" t="0" r="r" b="b"/>
              <a:pathLst>
                <a:path w="55" h="58">
                  <a:moveTo>
                    <a:pt x="55" y="29"/>
                  </a:moveTo>
                  <a:lnTo>
                    <a:pt x="55" y="29"/>
                  </a:lnTo>
                  <a:lnTo>
                    <a:pt x="51" y="40"/>
                  </a:lnTo>
                  <a:lnTo>
                    <a:pt x="47" y="50"/>
                  </a:lnTo>
                  <a:lnTo>
                    <a:pt x="37" y="54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5" y="54"/>
                  </a:lnTo>
                  <a:lnTo>
                    <a:pt x="8" y="47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8" y="11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7" y="11"/>
                  </a:lnTo>
                  <a:lnTo>
                    <a:pt x="55" y="18"/>
                  </a:lnTo>
                  <a:lnTo>
                    <a:pt x="55" y="29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2" name="Freeform 18"/>
            <p:cNvSpPr>
              <a:spLocks/>
            </p:cNvSpPr>
            <p:nvPr/>
          </p:nvSpPr>
          <p:spPr bwMode="auto">
            <a:xfrm>
              <a:off x="2116" y="1699"/>
              <a:ext cx="72" cy="72"/>
            </a:xfrm>
            <a:custGeom>
              <a:avLst/>
              <a:gdLst/>
              <a:ahLst/>
              <a:cxnLst>
                <a:cxn ang="0">
                  <a:pos x="72" y="36"/>
                </a:cxn>
                <a:cxn ang="0">
                  <a:pos x="72" y="36"/>
                </a:cxn>
                <a:cxn ang="0">
                  <a:pos x="72" y="50"/>
                </a:cxn>
                <a:cxn ang="0">
                  <a:pos x="61" y="61"/>
                </a:cxn>
                <a:cxn ang="0">
                  <a:pos x="51" y="68"/>
                </a:cxn>
                <a:cxn ang="0">
                  <a:pos x="36" y="72"/>
                </a:cxn>
                <a:cxn ang="0">
                  <a:pos x="36" y="72"/>
                </a:cxn>
                <a:cxn ang="0">
                  <a:pos x="22" y="68"/>
                </a:cxn>
                <a:cxn ang="0">
                  <a:pos x="11" y="61"/>
                </a:cxn>
                <a:cxn ang="0">
                  <a:pos x="4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21"/>
                </a:cxn>
                <a:cxn ang="0">
                  <a:pos x="11" y="10"/>
                </a:cxn>
                <a:cxn ang="0">
                  <a:pos x="22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1" y="3"/>
                </a:cxn>
                <a:cxn ang="0">
                  <a:pos x="61" y="10"/>
                </a:cxn>
                <a:cxn ang="0">
                  <a:pos x="72" y="21"/>
                </a:cxn>
                <a:cxn ang="0">
                  <a:pos x="72" y="36"/>
                </a:cxn>
                <a:cxn ang="0">
                  <a:pos x="72" y="36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lnTo>
                    <a:pt x="72" y="36"/>
                  </a:lnTo>
                  <a:lnTo>
                    <a:pt x="72" y="50"/>
                  </a:lnTo>
                  <a:lnTo>
                    <a:pt x="61" y="61"/>
                  </a:lnTo>
                  <a:lnTo>
                    <a:pt x="51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22" y="68"/>
                  </a:lnTo>
                  <a:lnTo>
                    <a:pt x="11" y="61"/>
                  </a:lnTo>
                  <a:lnTo>
                    <a:pt x="4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21"/>
                  </a:lnTo>
                  <a:lnTo>
                    <a:pt x="11" y="10"/>
                  </a:lnTo>
                  <a:lnTo>
                    <a:pt x="22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1" y="3"/>
                  </a:lnTo>
                  <a:lnTo>
                    <a:pt x="61" y="10"/>
                  </a:lnTo>
                  <a:lnTo>
                    <a:pt x="72" y="21"/>
                  </a:lnTo>
                  <a:lnTo>
                    <a:pt x="72" y="36"/>
                  </a:lnTo>
                  <a:lnTo>
                    <a:pt x="72" y="36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3" name="Freeform 19"/>
            <p:cNvSpPr>
              <a:spLocks/>
            </p:cNvSpPr>
            <p:nvPr/>
          </p:nvSpPr>
          <p:spPr bwMode="auto">
            <a:xfrm>
              <a:off x="2138" y="1720"/>
              <a:ext cx="32" cy="29"/>
            </a:xfrm>
            <a:custGeom>
              <a:avLst/>
              <a:gdLst/>
              <a:ahLst/>
              <a:cxnLst>
                <a:cxn ang="0">
                  <a:pos x="32" y="15"/>
                </a:cxn>
                <a:cxn ang="0">
                  <a:pos x="32" y="15"/>
                </a:cxn>
                <a:cxn ang="0">
                  <a:pos x="29" y="22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7" y="29"/>
                </a:cxn>
                <a:cxn ang="0">
                  <a:pos x="3" y="25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3" y="4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9" y="7"/>
                </a:cxn>
                <a:cxn ang="0">
                  <a:pos x="32" y="15"/>
                </a:cxn>
                <a:cxn ang="0">
                  <a:pos x="32" y="15"/>
                </a:cxn>
              </a:cxnLst>
              <a:rect l="0" t="0" r="r" b="b"/>
              <a:pathLst>
                <a:path w="32" h="29">
                  <a:moveTo>
                    <a:pt x="32" y="15"/>
                  </a:moveTo>
                  <a:lnTo>
                    <a:pt x="32" y="15"/>
                  </a:lnTo>
                  <a:lnTo>
                    <a:pt x="29" y="22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7" y="29"/>
                  </a:lnTo>
                  <a:lnTo>
                    <a:pt x="3" y="25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29" y="7"/>
                  </a:lnTo>
                  <a:lnTo>
                    <a:pt x="32" y="15"/>
                  </a:lnTo>
                  <a:lnTo>
                    <a:pt x="32" y="15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4" name="Freeform 20"/>
            <p:cNvSpPr>
              <a:spLocks noEditPoints="1"/>
            </p:cNvSpPr>
            <p:nvPr/>
          </p:nvSpPr>
          <p:spPr bwMode="auto">
            <a:xfrm>
              <a:off x="1882" y="3534"/>
              <a:ext cx="72" cy="76"/>
            </a:xfrm>
            <a:custGeom>
              <a:avLst/>
              <a:gdLst/>
              <a:ahLst/>
              <a:cxnLst>
                <a:cxn ang="0">
                  <a:pos x="11" y="68"/>
                </a:cxn>
                <a:cxn ang="0">
                  <a:pos x="57" y="72"/>
                </a:cxn>
                <a:cxn ang="0">
                  <a:pos x="57" y="76"/>
                </a:cxn>
                <a:cxn ang="0">
                  <a:pos x="68" y="76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1" y="72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1" y="7"/>
                </a:cxn>
                <a:cxn ang="0">
                  <a:pos x="61" y="11"/>
                </a:cxn>
                <a:cxn ang="0">
                  <a:pos x="57" y="61"/>
                </a:cxn>
                <a:cxn ang="0">
                  <a:pos x="11" y="61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4" y="25"/>
                </a:cxn>
                <a:cxn ang="0">
                  <a:pos x="29" y="25"/>
                </a:cxn>
                <a:cxn ang="0">
                  <a:pos x="29" y="32"/>
                </a:cxn>
                <a:cxn ang="0">
                  <a:pos x="18" y="32"/>
                </a:cxn>
                <a:cxn ang="0">
                  <a:pos x="18" y="58"/>
                </a:cxn>
                <a:cxn ang="0">
                  <a:pos x="50" y="58"/>
                </a:cxn>
                <a:cxn ang="0">
                  <a:pos x="50" y="36"/>
                </a:cxn>
                <a:cxn ang="0">
                  <a:pos x="39" y="36"/>
                </a:cxn>
                <a:cxn ang="0">
                  <a:pos x="39" y="29"/>
                </a:cxn>
                <a:cxn ang="0">
                  <a:pos x="57" y="29"/>
                </a:cxn>
                <a:cxn ang="0">
                  <a:pos x="57" y="18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39" y="14"/>
                </a:cxn>
                <a:cxn ang="0">
                  <a:pos x="39" y="14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9" y="11"/>
                </a:cxn>
                <a:cxn ang="0">
                  <a:pos x="29" y="18"/>
                </a:cxn>
                <a:cxn ang="0">
                  <a:pos x="14" y="18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39" y="43"/>
                </a:cxn>
                <a:cxn ang="0">
                  <a:pos x="39" y="50"/>
                </a:cxn>
                <a:cxn ang="0">
                  <a:pos x="29" y="50"/>
                </a:cxn>
                <a:cxn ang="0">
                  <a:pos x="29" y="43"/>
                </a:cxn>
                <a:cxn ang="0">
                  <a:pos x="39" y="43"/>
                </a:cxn>
                <a:cxn ang="0">
                  <a:pos x="39" y="43"/>
                </a:cxn>
              </a:cxnLst>
              <a:rect l="0" t="0" r="r" b="b"/>
              <a:pathLst>
                <a:path w="72" h="76">
                  <a:moveTo>
                    <a:pt x="11" y="68"/>
                  </a:moveTo>
                  <a:lnTo>
                    <a:pt x="57" y="72"/>
                  </a:lnTo>
                  <a:lnTo>
                    <a:pt x="57" y="76"/>
                  </a:lnTo>
                  <a:lnTo>
                    <a:pt x="68" y="76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1" y="72"/>
                  </a:lnTo>
                  <a:lnTo>
                    <a:pt x="11" y="68"/>
                  </a:lnTo>
                  <a:lnTo>
                    <a:pt x="11" y="68"/>
                  </a:lnTo>
                  <a:close/>
                  <a:moveTo>
                    <a:pt x="11" y="7"/>
                  </a:moveTo>
                  <a:lnTo>
                    <a:pt x="61" y="11"/>
                  </a:lnTo>
                  <a:lnTo>
                    <a:pt x="57" y="61"/>
                  </a:lnTo>
                  <a:lnTo>
                    <a:pt x="11" y="61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4" y="25"/>
                  </a:moveTo>
                  <a:lnTo>
                    <a:pt x="29" y="25"/>
                  </a:lnTo>
                  <a:lnTo>
                    <a:pt x="29" y="32"/>
                  </a:lnTo>
                  <a:lnTo>
                    <a:pt x="18" y="32"/>
                  </a:lnTo>
                  <a:lnTo>
                    <a:pt x="18" y="58"/>
                  </a:lnTo>
                  <a:lnTo>
                    <a:pt x="50" y="58"/>
                  </a:lnTo>
                  <a:lnTo>
                    <a:pt x="50" y="36"/>
                  </a:lnTo>
                  <a:lnTo>
                    <a:pt x="39" y="36"/>
                  </a:lnTo>
                  <a:lnTo>
                    <a:pt x="39" y="29"/>
                  </a:lnTo>
                  <a:lnTo>
                    <a:pt x="57" y="29"/>
                  </a:lnTo>
                  <a:lnTo>
                    <a:pt x="57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9" y="11"/>
                  </a:lnTo>
                  <a:lnTo>
                    <a:pt x="29" y="18"/>
                  </a:lnTo>
                  <a:lnTo>
                    <a:pt x="14" y="18"/>
                  </a:lnTo>
                  <a:lnTo>
                    <a:pt x="14" y="25"/>
                  </a:lnTo>
                  <a:lnTo>
                    <a:pt x="14" y="25"/>
                  </a:lnTo>
                  <a:close/>
                  <a:moveTo>
                    <a:pt x="39" y="43"/>
                  </a:moveTo>
                  <a:lnTo>
                    <a:pt x="39" y="50"/>
                  </a:lnTo>
                  <a:lnTo>
                    <a:pt x="29" y="50"/>
                  </a:lnTo>
                  <a:lnTo>
                    <a:pt x="29" y="43"/>
                  </a:lnTo>
                  <a:lnTo>
                    <a:pt x="39" y="43"/>
                  </a:lnTo>
                  <a:lnTo>
                    <a:pt x="39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5" name="Freeform 21"/>
            <p:cNvSpPr>
              <a:spLocks noEditPoints="1"/>
            </p:cNvSpPr>
            <p:nvPr/>
          </p:nvSpPr>
          <p:spPr bwMode="auto">
            <a:xfrm>
              <a:off x="1961" y="3538"/>
              <a:ext cx="79" cy="75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11" y="72"/>
                </a:cxn>
                <a:cxn ang="0">
                  <a:pos x="22" y="28"/>
                </a:cxn>
                <a:cxn ang="0">
                  <a:pos x="43" y="7"/>
                </a:cxn>
                <a:cxn ang="0">
                  <a:pos x="29" y="14"/>
                </a:cxn>
                <a:cxn ang="0">
                  <a:pos x="43" y="46"/>
                </a:cxn>
                <a:cxn ang="0">
                  <a:pos x="43" y="61"/>
                </a:cxn>
                <a:cxn ang="0">
                  <a:pos x="36" y="64"/>
                </a:cxn>
                <a:cxn ang="0">
                  <a:pos x="40" y="75"/>
                </a:cxn>
                <a:cxn ang="0">
                  <a:pos x="51" y="72"/>
                </a:cxn>
                <a:cxn ang="0">
                  <a:pos x="54" y="68"/>
                </a:cxn>
                <a:cxn ang="0">
                  <a:pos x="72" y="46"/>
                </a:cxn>
                <a:cxn ang="0">
                  <a:pos x="54" y="14"/>
                </a:cxn>
                <a:cxn ang="0">
                  <a:pos x="79" y="10"/>
                </a:cxn>
                <a:cxn ang="0">
                  <a:pos x="15" y="0"/>
                </a:cxn>
                <a:cxn ang="0">
                  <a:pos x="11" y="2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61" y="28"/>
                </a:cxn>
                <a:cxn ang="0">
                  <a:pos x="40" y="21"/>
                </a:cxn>
                <a:cxn ang="0">
                  <a:pos x="61" y="21"/>
                </a:cxn>
                <a:cxn ang="0">
                  <a:pos x="40" y="32"/>
                </a:cxn>
                <a:cxn ang="0">
                  <a:pos x="61" y="39"/>
                </a:cxn>
                <a:cxn ang="0">
                  <a:pos x="40" y="39"/>
                </a:cxn>
                <a:cxn ang="0">
                  <a:pos x="79" y="64"/>
                </a:cxn>
                <a:cxn ang="0">
                  <a:pos x="65" y="50"/>
                </a:cxn>
                <a:cxn ang="0">
                  <a:pos x="58" y="57"/>
                </a:cxn>
                <a:cxn ang="0">
                  <a:pos x="58" y="57"/>
                </a:cxn>
                <a:cxn ang="0">
                  <a:pos x="72" y="72"/>
                </a:cxn>
                <a:cxn ang="0">
                  <a:pos x="79" y="64"/>
                </a:cxn>
                <a:cxn ang="0">
                  <a:pos x="25" y="72"/>
                </a:cxn>
                <a:cxn ang="0">
                  <a:pos x="36" y="61"/>
                </a:cxn>
                <a:cxn ang="0">
                  <a:pos x="40" y="54"/>
                </a:cxn>
                <a:cxn ang="0">
                  <a:pos x="33" y="50"/>
                </a:cxn>
                <a:cxn ang="0">
                  <a:pos x="29" y="50"/>
                </a:cxn>
                <a:cxn ang="0">
                  <a:pos x="29" y="50"/>
                </a:cxn>
                <a:cxn ang="0">
                  <a:pos x="18" y="64"/>
                </a:cxn>
                <a:cxn ang="0">
                  <a:pos x="25" y="72"/>
                </a:cxn>
                <a:cxn ang="0">
                  <a:pos x="25" y="72"/>
                </a:cxn>
              </a:cxnLst>
              <a:rect l="0" t="0" r="r" b="b"/>
              <a:pathLst>
                <a:path w="79" h="75">
                  <a:moveTo>
                    <a:pt x="0" y="64"/>
                  </a:moveTo>
                  <a:lnTo>
                    <a:pt x="0" y="64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54"/>
                  </a:lnTo>
                  <a:lnTo>
                    <a:pt x="22" y="28"/>
                  </a:lnTo>
                  <a:lnTo>
                    <a:pt x="25" y="7"/>
                  </a:lnTo>
                  <a:lnTo>
                    <a:pt x="43" y="7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29" y="46"/>
                  </a:lnTo>
                  <a:lnTo>
                    <a:pt x="43" y="46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51" y="72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8" y="46"/>
                  </a:lnTo>
                  <a:lnTo>
                    <a:pt x="72" y="46"/>
                  </a:lnTo>
                  <a:lnTo>
                    <a:pt x="72" y="14"/>
                  </a:lnTo>
                  <a:lnTo>
                    <a:pt x="54" y="14"/>
                  </a:lnTo>
                  <a:lnTo>
                    <a:pt x="54" y="7"/>
                  </a:lnTo>
                  <a:lnTo>
                    <a:pt x="79" y="10"/>
                  </a:lnTo>
                  <a:lnTo>
                    <a:pt x="79" y="0"/>
                  </a:lnTo>
                  <a:lnTo>
                    <a:pt x="15" y="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7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  <a:moveTo>
                    <a:pt x="61" y="21"/>
                  </a:moveTo>
                  <a:lnTo>
                    <a:pt x="61" y="28"/>
                  </a:lnTo>
                  <a:lnTo>
                    <a:pt x="40" y="28"/>
                  </a:lnTo>
                  <a:lnTo>
                    <a:pt x="40" y="21"/>
                  </a:lnTo>
                  <a:lnTo>
                    <a:pt x="61" y="21"/>
                  </a:lnTo>
                  <a:lnTo>
                    <a:pt x="61" y="21"/>
                  </a:lnTo>
                  <a:close/>
                  <a:moveTo>
                    <a:pt x="40" y="39"/>
                  </a:moveTo>
                  <a:lnTo>
                    <a:pt x="40" y="32"/>
                  </a:lnTo>
                  <a:lnTo>
                    <a:pt x="61" y="36"/>
                  </a:lnTo>
                  <a:lnTo>
                    <a:pt x="61" y="39"/>
                  </a:lnTo>
                  <a:lnTo>
                    <a:pt x="40" y="39"/>
                  </a:lnTo>
                  <a:lnTo>
                    <a:pt x="40" y="39"/>
                  </a:lnTo>
                  <a:close/>
                  <a:moveTo>
                    <a:pt x="79" y="64"/>
                  </a:moveTo>
                  <a:lnTo>
                    <a:pt x="79" y="64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79" y="64"/>
                  </a:lnTo>
                  <a:close/>
                  <a:moveTo>
                    <a:pt x="25" y="72"/>
                  </a:moveTo>
                  <a:lnTo>
                    <a:pt x="25" y="72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6" name="Freeform 22"/>
            <p:cNvSpPr>
              <a:spLocks/>
            </p:cNvSpPr>
            <p:nvPr/>
          </p:nvSpPr>
          <p:spPr bwMode="auto">
            <a:xfrm>
              <a:off x="2051" y="3538"/>
              <a:ext cx="80" cy="75"/>
            </a:xfrm>
            <a:custGeom>
              <a:avLst/>
              <a:gdLst/>
              <a:ahLst/>
              <a:cxnLst>
                <a:cxn ang="0">
                  <a:pos x="47" y="10"/>
                </a:cxn>
                <a:cxn ang="0">
                  <a:pos x="47" y="10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6" y="10"/>
                </a:cxn>
                <a:cxn ang="0">
                  <a:pos x="4" y="10"/>
                </a:cxn>
                <a:cxn ang="0">
                  <a:pos x="0" y="21"/>
                </a:cxn>
                <a:cxn ang="0">
                  <a:pos x="33" y="21"/>
                </a:cxn>
                <a:cxn ang="0">
                  <a:pos x="33" y="28"/>
                </a:cxn>
                <a:cxn ang="0">
                  <a:pos x="11" y="28"/>
                </a:cxn>
                <a:cxn ang="0">
                  <a:pos x="11" y="68"/>
                </a:cxn>
                <a:cxn ang="0">
                  <a:pos x="22" y="68"/>
                </a:cxn>
                <a:cxn ang="0">
                  <a:pos x="22" y="39"/>
                </a:cxn>
                <a:cxn ang="0">
                  <a:pos x="33" y="39"/>
                </a:cxn>
                <a:cxn ang="0">
                  <a:pos x="33" y="75"/>
                </a:cxn>
                <a:cxn ang="0">
                  <a:pos x="44" y="75"/>
                </a:cxn>
                <a:cxn ang="0">
                  <a:pos x="44" y="39"/>
                </a:cxn>
                <a:cxn ang="0">
                  <a:pos x="58" y="39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54" y="61"/>
                </a:cxn>
                <a:cxn ang="0">
                  <a:pos x="47" y="61"/>
                </a:cxn>
                <a:cxn ang="0">
                  <a:pos x="47" y="61"/>
                </a:cxn>
                <a:cxn ang="0">
                  <a:pos x="51" y="72"/>
                </a:cxn>
                <a:cxn ang="0">
                  <a:pos x="51" y="72"/>
                </a:cxn>
                <a:cxn ang="0">
                  <a:pos x="62" y="68"/>
                </a:cxn>
                <a:cxn ang="0">
                  <a:pos x="65" y="68"/>
                </a:cxn>
                <a:cxn ang="0">
                  <a:pos x="69" y="64"/>
                </a:cxn>
                <a:cxn ang="0">
                  <a:pos x="69" y="32"/>
                </a:cxn>
                <a:cxn ang="0">
                  <a:pos x="47" y="32"/>
                </a:cxn>
                <a:cxn ang="0">
                  <a:pos x="47" y="21"/>
                </a:cxn>
                <a:cxn ang="0">
                  <a:pos x="80" y="21"/>
                </a:cxn>
                <a:cxn ang="0">
                  <a:pos x="80" y="14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7" y="10"/>
                </a:cxn>
              </a:cxnLst>
              <a:rect l="0" t="0" r="r" b="b"/>
              <a:pathLst>
                <a:path w="80" h="75">
                  <a:moveTo>
                    <a:pt x="47" y="10"/>
                  </a:moveTo>
                  <a:lnTo>
                    <a:pt x="47" y="10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6" y="10"/>
                  </a:lnTo>
                  <a:lnTo>
                    <a:pt x="4" y="10"/>
                  </a:lnTo>
                  <a:lnTo>
                    <a:pt x="0" y="21"/>
                  </a:lnTo>
                  <a:lnTo>
                    <a:pt x="33" y="21"/>
                  </a:lnTo>
                  <a:lnTo>
                    <a:pt x="33" y="28"/>
                  </a:lnTo>
                  <a:lnTo>
                    <a:pt x="11" y="28"/>
                  </a:lnTo>
                  <a:lnTo>
                    <a:pt x="11" y="68"/>
                  </a:lnTo>
                  <a:lnTo>
                    <a:pt x="22" y="68"/>
                  </a:lnTo>
                  <a:lnTo>
                    <a:pt x="22" y="39"/>
                  </a:lnTo>
                  <a:lnTo>
                    <a:pt x="33" y="39"/>
                  </a:lnTo>
                  <a:lnTo>
                    <a:pt x="33" y="75"/>
                  </a:lnTo>
                  <a:lnTo>
                    <a:pt x="44" y="75"/>
                  </a:lnTo>
                  <a:lnTo>
                    <a:pt x="44" y="39"/>
                  </a:lnTo>
                  <a:lnTo>
                    <a:pt x="58" y="39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62" y="68"/>
                  </a:lnTo>
                  <a:lnTo>
                    <a:pt x="65" y="68"/>
                  </a:lnTo>
                  <a:lnTo>
                    <a:pt x="69" y="64"/>
                  </a:lnTo>
                  <a:lnTo>
                    <a:pt x="69" y="32"/>
                  </a:lnTo>
                  <a:lnTo>
                    <a:pt x="47" y="32"/>
                  </a:lnTo>
                  <a:lnTo>
                    <a:pt x="47" y="21"/>
                  </a:lnTo>
                  <a:lnTo>
                    <a:pt x="80" y="21"/>
                  </a:lnTo>
                  <a:lnTo>
                    <a:pt x="80" y="14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7" name="Freeform 23"/>
            <p:cNvSpPr>
              <a:spLocks noEditPoints="1"/>
            </p:cNvSpPr>
            <p:nvPr/>
          </p:nvSpPr>
          <p:spPr bwMode="auto">
            <a:xfrm>
              <a:off x="1932" y="1781"/>
              <a:ext cx="80" cy="8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15" y="0"/>
                </a:cxn>
                <a:cxn ang="0">
                  <a:pos x="11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7" y="40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5" y="40"/>
                </a:cxn>
                <a:cxn ang="0">
                  <a:pos x="4" y="51"/>
                </a:cxn>
                <a:cxn ang="0">
                  <a:pos x="15" y="62"/>
                </a:cxn>
                <a:cxn ang="0">
                  <a:pos x="11" y="65"/>
                </a:cxn>
                <a:cxn ang="0">
                  <a:pos x="11" y="69"/>
                </a:cxn>
                <a:cxn ang="0">
                  <a:pos x="15" y="80"/>
                </a:cxn>
                <a:cxn ang="0">
                  <a:pos x="18" y="76"/>
                </a:cxn>
                <a:cxn ang="0">
                  <a:pos x="33" y="62"/>
                </a:cxn>
                <a:cxn ang="0">
                  <a:pos x="33" y="55"/>
                </a:cxn>
                <a:cxn ang="0">
                  <a:pos x="29" y="58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26" y="44"/>
                </a:cxn>
                <a:cxn ang="0">
                  <a:pos x="36" y="37"/>
                </a:cxn>
                <a:cxn ang="0">
                  <a:pos x="15" y="26"/>
                </a:cxn>
                <a:cxn ang="0">
                  <a:pos x="18" y="19"/>
                </a:cxn>
                <a:cxn ang="0">
                  <a:pos x="36" y="11"/>
                </a:cxn>
                <a:cxn ang="0">
                  <a:pos x="22" y="11"/>
                </a:cxn>
                <a:cxn ang="0">
                  <a:pos x="26" y="4"/>
                </a:cxn>
                <a:cxn ang="0">
                  <a:pos x="33" y="65"/>
                </a:cxn>
                <a:cxn ang="0">
                  <a:pos x="33" y="69"/>
                </a:cxn>
                <a:cxn ang="0">
                  <a:pos x="36" y="80"/>
                </a:cxn>
                <a:cxn ang="0">
                  <a:pos x="40" y="80"/>
                </a:cxn>
                <a:cxn ang="0">
                  <a:pos x="58" y="69"/>
                </a:cxn>
                <a:cxn ang="0">
                  <a:pos x="58" y="65"/>
                </a:cxn>
                <a:cxn ang="0">
                  <a:pos x="58" y="62"/>
                </a:cxn>
                <a:cxn ang="0">
                  <a:pos x="62" y="69"/>
                </a:cxn>
                <a:cxn ang="0">
                  <a:pos x="69" y="76"/>
                </a:cxn>
                <a:cxn ang="0">
                  <a:pos x="72" y="80"/>
                </a:cxn>
                <a:cxn ang="0">
                  <a:pos x="80" y="69"/>
                </a:cxn>
                <a:cxn ang="0">
                  <a:pos x="69" y="62"/>
                </a:cxn>
                <a:cxn ang="0">
                  <a:pos x="76" y="55"/>
                </a:cxn>
                <a:cxn ang="0">
                  <a:pos x="76" y="55"/>
                </a:cxn>
                <a:cxn ang="0">
                  <a:pos x="76" y="51"/>
                </a:cxn>
                <a:cxn ang="0">
                  <a:pos x="72" y="44"/>
                </a:cxn>
                <a:cxn ang="0">
                  <a:pos x="76" y="4"/>
                </a:cxn>
                <a:cxn ang="0">
                  <a:pos x="36" y="62"/>
                </a:cxn>
                <a:cxn ang="0">
                  <a:pos x="33" y="65"/>
                </a:cxn>
                <a:cxn ang="0">
                  <a:pos x="33" y="65"/>
                </a:cxn>
                <a:cxn ang="0">
                  <a:pos x="65" y="22"/>
                </a:cxn>
                <a:cxn ang="0">
                  <a:pos x="47" y="15"/>
                </a:cxn>
                <a:cxn ang="0">
                  <a:pos x="65" y="15"/>
                </a:cxn>
                <a:cxn ang="0">
                  <a:pos x="47" y="29"/>
                </a:cxn>
                <a:cxn ang="0">
                  <a:pos x="65" y="37"/>
                </a:cxn>
                <a:cxn ang="0">
                  <a:pos x="47" y="33"/>
                </a:cxn>
                <a:cxn ang="0">
                  <a:pos x="54" y="58"/>
                </a:cxn>
                <a:cxn ang="0">
                  <a:pos x="47" y="44"/>
                </a:cxn>
                <a:cxn ang="0">
                  <a:pos x="51" y="44"/>
                </a:cxn>
                <a:cxn ang="0">
                  <a:pos x="54" y="58"/>
                </a:cxn>
                <a:cxn ang="0">
                  <a:pos x="62" y="51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9" y="44"/>
                </a:cxn>
                <a:cxn ang="0">
                  <a:pos x="62" y="51"/>
                </a:cxn>
              </a:cxnLst>
              <a:rect l="0" t="0" r="r" b="b"/>
              <a:pathLst>
                <a:path w="80" h="80">
                  <a:moveTo>
                    <a:pt x="26" y="4"/>
                  </a:move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1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5" y="33"/>
                  </a:lnTo>
                  <a:lnTo>
                    <a:pt x="15" y="40"/>
                  </a:lnTo>
                  <a:lnTo>
                    <a:pt x="4" y="40"/>
                  </a:lnTo>
                  <a:lnTo>
                    <a:pt x="4" y="51"/>
                  </a:lnTo>
                  <a:lnTo>
                    <a:pt x="15" y="51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6" y="62"/>
                  </a:lnTo>
                  <a:lnTo>
                    <a:pt x="26" y="51"/>
                  </a:lnTo>
                  <a:lnTo>
                    <a:pt x="36" y="51"/>
                  </a:lnTo>
                  <a:lnTo>
                    <a:pt x="36" y="44"/>
                  </a:lnTo>
                  <a:lnTo>
                    <a:pt x="26" y="44"/>
                  </a:lnTo>
                  <a:lnTo>
                    <a:pt x="26" y="37"/>
                  </a:lnTo>
                  <a:lnTo>
                    <a:pt x="36" y="37"/>
                  </a:lnTo>
                  <a:lnTo>
                    <a:pt x="36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8" y="19"/>
                  </a:lnTo>
                  <a:lnTo>
                    <a:pt x="36" y="19"/>
                  </a:lnTo>
                  <a:lnTo>
                    <a:pt x="36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close/>
                  <a:moveTo>
                    <a:pt x="33" y="65"/>
                  </a:moveTo>
                  <a:lnTo>
                    <a:pt x="33" y="65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5"/>
                  </a:lnTo>
                  <a:lnTo>
                    <a:pt x="58" y="65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2" y="69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"/>
                  </a:lnTo>
                  <a:lnTo>
                    <a:pt x="40" y="4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5"/>
                  </a:lnTo>
                  <a:close/>
                  <a:moveTo>
                    <a:pt x="65" y="15"/>
                  </a:moveTo>
                  <a:lnTo>
                    <a:pt x="65" y="22"/>
                  </a:lnTo>
                  <a:lnTo>
                    <a:pt x="47" y="19"/>
                  </a:lnTo>
                  <a:lnTo>
                    <a:pt x="47" y="15"/>
                  </a:lnTo>
                  <a:lnTo>
                    <a:pt x="65" y="15"/>
                  </a:lnTo>
                  <a:lnTo>
                    <a:pt x="65" y="15"/>
                  </a:lnTo>
                  <a:close/>
                  <a:moveTo>
                    <a:pt x="47" y="33"/>
                  </a:moveTo>
                  <a:lnTo>
                    <a:pt x="47" y="29"/>
                  </a:lnTo>
                  <a:lnTo>
                    <a:pt x="65" y="29"/>
                  </a:lnTo>
                  <a:lnTo>
                    <a:pt x="65" y="37"/>
                  </a:lnTo>
                  <a:lnTo>
                    <a:pt x="47" y="33"/>
                  </a:lnTo>
                  <a:lnTo>
                    <a:pt x="47" y="33"/>
                  </a:lnTo>
                  <a:close/>
                  <a:moveTo>
                    <a:pt x="54" y="58"/>
                  </a:moveTo>
                  <a:lnTo>
                    <a:pt x="54" y="58"/>
                  </a:lnTo>
                  <a:lnTo>
                    <a:pt x="47" y="65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close/>
                  <a:moveTo>
                    <a:pt x="62" y="51"/>
                  </a:moveTo>
                  <a:lnTo>
                    <a:pt x="62" y="51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2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8" name="Freeform 24"/>
            <p:cNvSpPr>
              <a:spLocks noEditPoints="1"/>
            </p:cNvSpPr>
            <p:nvPr/>
          </p:nvSpPr>
          <p:spPr bwMode="auto">
            <a:xfrm>
              <a:off x="2019" y="1789"/>
              <a:ext cx="76" cy="75"/>
            </a:xfrm>
            <a:custGeom>
              <a:avLst/>
              <a:gdLst/>
              <a:ahLst/>
              <a:cxnLst>
                <a:cxn ang="0">
                  <a:pos x="72" y="7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8" y="0"/>
                </a:cxn>
                <a:cxn ang="0">
                  <a:pos x="61" y="0"/>
                </a:cxn>
                <a:cxn ang="0">
                  <a:pos x="57" y="75"/>
                </a:cxn>
                <a:cxn ang="0">
                  <a:pos x="72" y="75"/>
                </a:cxn>
                <a:cxn ang="0">
                  <a:pos x="72" y="7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8" y="65"/>
                </a:cxn>
                <a:cxn ang="0">
                  <a:pos x="21" y="54"/>
                </a:cxn>
                <a:cxn ang="0">
                  <a:pos x="25" y="32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4" y="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1" y="54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47" y="68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0" y="3"/>
                </a:cxn>
                <a:cxn ang="0">
                  <a:pos x="50" y="3"/>
                </a:cxn>
                <a:cxn ang="0">
                  <a:pos x="50" y="3"/>
                </a:cxn>
                <a:cxn ang="0">
                  <a:pos x="50" y="3"/>
                </a:cxn>
                <a:cxn ang="0">
                  <a:pos x="47" y="3"/>
                </a:cxn>
                <a:cxn ang="0">
                  <a:pos x="39" y="0"/>
                </a:cxn>
                <a:cxn ang="0">
                  <a:pos x="36" y="68"/>
                </a:cxn>
                <a:cxn ang="0">
                  <a:pos x="47" y="68"/>
                </a:cxn>
                <a:cxn ang="0">
                  <a:pos x="47" y="68"/>
                </a:cxn>
              </a:cxnLst>
              <a:rect l="0" t="0" r="r" b="b"/>
              <a:pathLst>
                <a:path w="76" h="75">
                  <a:moveTo>
                    <a:pt x="72" y="75"/>
                  </a:moveTo>
                  <a:lnTo>
                    <a:pt x="72" y="7"/>
                  </a:lnTo>
                  <a:lnTo>
                    <a:pt x="72" y="7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7" y="75"/>
                  </a:lnTo>
                  <a:lnTo>
                    <a:pt x="72" y="75"/>
                  </a:lnTo>
                  <a:lnTo>
                    <a:pt x="72" y="75"/>
                  </a:lnTo>
                  <a:close/>
                  <a:moveTo>
                    <a:pt x="0" y="65"/>
                  </a:moveTo>
                  <a:lnTo>
                    <a:pt x="0" y="6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65"/>
                  </a:lnTo>
                  <a:lnTo>
                    <a:pt x="21" y="54"/>
                  </a:lnTo>
                  <a:lnTo>
                    <a:pt x="25" y="32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1" y="54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close/>
                  <a:moveTo>
                    <a:pt x="47" y="68"/>
                  </a:moveTo>
                  <a:lnTo>
                    <a:pt x="50" y="11"/>
                  </a:lnTo>
                  <a:lnTo>
                    <a:pt x="50" y="11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7" y="3"/>
                  </a:lnTo>
                  <a:lnTo>
                    <a:pt x="39" y="0"/>
                  </a:lnTo>
                  <a:lnTo>
                    <a:pt x="36" y="68"/>
                  </a:lnTo>
                  <a:lnTo>
                    <a:pt x="47" y="68"/>
                  </a:lnTo>
                  <a:lnTo>
                    <a:pt x="47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9" name="Freeform 25"/>
            <p:cNvSpPr>
              <a:spLocks/>
            </p:cNvSpPr>
            <p:nvPr/>
          </p:nvSpPr>
          <p:spPr bwMode="auto">
            <a:xfrm>
              <a:off x="2109" y="1789"/>
              <a:ext cx="76" cy="75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2" y="11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32" y="21"/>
                </a:cxn>
                <a:cxn ang="0">
                  <a:pos x="32" y="32"/>
                </a:cxn>
                <a:cxn ang="0">
                  <a:pos x="11" y="29"/>
                </a:cxn>
                <a:cxn ang="0">
                  <a:pos x="7" y="68"/>
                </a:cxn>
                <a:cxn ang="0">
                  <a:pos x="18" y="68"/>
                </a:cxn>
                <a:cxn ang="0">
                  <a:pos x="22" y="39"/>
                </a:cxn>
                <a:cxn ang="0">
                  <a:pos x="32" y="39"/>
                </a:cxn>
                <a:cxn ang="0">
                  <a:pos x="29" y="75"/>
                </a:cxn>
                <a:cxn ang="0">
                  <a:pos x="43" y="75"/>
                </a:cxn>
                <a:cxn ang="0">
                  <a:pos x="43" y="39"/>
                </a:cxn>
                <a:cxn ang="0">
                  <a:pos x="54" y="39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50" y="61"/>
                </a:cxn>
                <a:cxn ang="0">
                  <a:pos x="47" y="61"/>
                </a:cxn>
                <a:cxn ang="0">
                  <a:pos x="47" y="61"/>
                </a:cxn>
                <a:cxn ang="0">
                  <a:pos x="47" y="72"/>
                </a:cxn>
                <a:cxn ang="0">
                  <a:pos x="47" y="72"/>
                </a:cxn>
                <a:cxn ang="0">
                  <a:pos x="61" y="68"/>
                </a:cxn>
                <a:cxn ang="0">
                  <a:pos x="65" y="68"/>
                </a:cxn>
                <a:cxn ang="0">
                  <a:pos x="65" y="65"/>
                </a:cxn>
                <a:cxn ang="0">
                  <a:pos x="65" y="32"/>
                </a:cxn>
                <a:cxn ang="0">
                  <a:pos x="43" y="32"/>
                </a:cxn>
                <a:cxn ang="0">
                  <a:pos x="43" y="21"/>
                </a:cxn>
                <a:cxn ang="0">
                  <a:pos x="76" y="21"/>
                </a:cxn>
                <a:cxn ang="0">
                  <a:pos x="76" y="14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76" h="75">
                  <a:moveTo>
                    <a:pt x="47" y="11"/>
                  </a:moveTo>
                  <a:lnTo>
                    <a:pt x="47" y="11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32"/>
                  </a:lnTo>
                  <a:lnTo>
                    <a:pt x="11" y="29"/>
                  </a:lnTo>
                  <a:lnTo>
                    <a:pt x="7" y="68"/>
                  </a:lnTo>
                  <a:lnTo>
                    <a:pt x="18" y="68"/>
                  </a:lnTo>
                  <a:lnTo>
                    <a:pt x="22" y="39"/>
                  </a:lnTo>
                  <a:lnTo>
                    <a:pt x="32" y="39"/>
                  </a:lnTo>
                  <a:lnTo>
                    <a:pt x="29" y="75"/>
                  </a:lnTo>
                  <a:lnTo>
                    <a:pt x="43" y="75"/>
                  </a:lnTo>
                  <a:lnTo>
                    <a:pt x="43" y="39"/>
                  </a:lnTo>
                  <a:lnTo>
                    <a:pt x="54" y="39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0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61" y="68"/>
                  </a:lnTo>
                  <a:lnTo>
                    <a:pt x="65" y="68"/>
                  </a:lnTo>
                  <a:lnTo>
                    <a:pt x="65" y="65"/>
                  </a:lnTo>
                  <a:lnTo>
                    <a:pt x="65" y="32"/>
                  </a:lnTo>
                  <a:lnTo>
                    <a:pt x="43" y="32"/>
                  </a:lnTo>
                  <a:lnTo>
                    <a:pt x="43" y="21"/>
                  </a:lnTo>
                  <a:lnTo>
                    <a:pt x="76" y="21"/>
                  </a:lnTo>
                  <a:lnTo>
                    <a:pt x="76" y="14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0" name="Freeform 26"/>
            <p:cNvSpPr>
              <a:spLocks noEditPoints="1"/>
            </p:cNvSpPr>
            <p:nvPr/>
          </p:nvSpPr>
          <p:spPr bwMode="auto">
            <a:xfrm>
              <a:off x="1853" y="2171"/>
              <a:ext cx="76" cy="7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22"/>
                </a:cxn>
                <a:cxn ang="0">
                  <a:pos x="65" y="25"/>
                </a:cxn>
                <a:cxn ang="0">
                  <a:pos x="6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54" y="11"/>
                </a:cxn>
                <a:cxn ang="0">
                  <a:pos x="54" y="14"/>
                </a:cxn>
                <a:cxn ang="0">
                  <a:pos x="22" y="14"/>
                </a:cxn>
                <a:cxn ang="0">
                  <a:pos x="22" y="7"/>
                </a:cxn>
                <a:cxn ang="0">
                  <a:pos x="54" y="11"/>
                </a:cxn>
                <a:cxn ang="0">
                  <a:pos x="54" y="11"/>
                </a:cxn>
                <a:cxn ang="0">
                  <a:pos x="32" y="36"/>
                </a:cxn>
                <a:cxn ang="0">
                  <a:pos x="32" y="43"/>
                </a:cxn>
                <a:cxn ang="0">
                  <a:pos x="0" y="43"/>
                </a:cxn>
                <a:cxn ang="0">
                  <a:pos x="0" y="50"/>
                </a:cxn>
                <a:cxn ang="0">
                  <a:pos x="29" y="50"/>
                </a:cxn>
                <a:cxn ang="0">
                  <a:pos x="29" y="50"/>
                </a:cxn>
                <a:cxn ang="0">
                  <a:pos x="18" y="6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25" y="68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50" y="68"/>
                </a:cxn>
                <a:cxn ang="0">
                  <a:pos x="68" y="76"/>
                </a:cxn>
                <a:cxn ang="0">
                  <a:pos x="68" y="76"/>
                </a:cxn>
                <a:cxn ang="0">
                  <a:pos x="76" y="65"/>
                </a:cxn>
                <a:cxn ang="0">
                  <a:pos x="76" y="65"/>
                </a:cxn>
                <a:cxn ang="0">
                  <a:pos x="58" y="61"/>
                </a:cxn>
                <a:cxn ang="0">
                  <a:pos x="47" y="50"/>
                </a:cxn>
                <a:cxn ang="0">
                  <a:pos x="76" y="54"/>
                </a:cxn>
                <a:cxn ang="0">
                  <a:pos x="76" y="43"/>
                </a:cxn>
                <a:cxn ang="0">
                  <a:pos x="43" y="43"/>
                </a:cxn>
                <a:cxn ang="0">
                  <a:pos x="43" y="36"/>
                </a:cxn>
                <a:cxn ang="0">
                  <a:pos x="68" y="40"/>
                </a:cxn>
                <a:cxn ang="0">
                  <a:pos x="68" y="29"/>
                </a:cxn>
                <a:cxn ang="0">
                  <a:pos x="7" y="29"/>
                </a:cxn>
                <a:cxn ang="0">
                  <a:pos x="7" y="36"/>
                </a:cxn>
                <a:cxn ang="0">
                  <a:pos x="32" y="36"/>
                </a:cxn>
                <a:cxn ang="0">
                  <a:pos x="32" y="36"/>
                </a:cxn>
              </a:cxnLst>
              <a:rect l="0" t="0" r="r" b="b"/>
              <a:pathLst>
                <a:path w="76" h="76">
                  <a:moveTo>
                    <a:pt x="11" y="0"/>
                  </a:moveTo>
                  <a:lnTo>
                    <a:pt x="11" y="22"/>
                  </a:lnTo>
                  <a:lnTo>
                    <a:pt x="65" y="25"/>
                  </a:lnTo>
                  <a:lnTo>
                    <a:pt x="68" y="0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54" y="11"/>
                  </a:moveTo>
                  <a:lnTo>
                    <a:pt x="54" y="14"/>
                  </a:lnTo>
                  <a:lnTo>
                    <a:pt x="22" y="14"/>
                  </a:lnTo>
                  <a:lnTo>
                    <a:pt x="22" y="7"/>
                  </a:lnTo>
                  <a:lnTo>
                    <a:pt x="54" y="11"/>
                  </a:lnTo>
                  <a:lnTo>
                    <a:pt x="54" y="11"/>
                  </a:lnTo>
                  <a:close/>
                  <a:moveTo>
                    <a:pt x="32" y="36"/>
                  </a:moveTo>
                  <a:lnTo>
                    <a:pt x="32" y="43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18" y="6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25" y="6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50" y="68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58" y="61"/>
                  </a:lnTo>
                  <a:lnTo>
                    <a:pt x="47" y="50"/>
                  </a:lnTo>
                  <a:lnTo>
                    <a:pt x="76" y="54"/>
                  </a:lnTo>
                  <a:lnTo>
                    <a:pt x="76" y="43"/>
                  </a:lnTo>
                  <a:lnTo>
                    <a:pt x="43" y="43"/>
                  </a:lnTo>
                  <a:lnTo>
                    <a:pt x="43" y="36"/>
                  </a:lnTo>
                  <a:lnTo>
                    <a:pt x="68" y="40"/>
                  </a:lnTo>
                  <a:lnTo>
                    <a:pt x="68" y="29"/>
                  </a:lnTo>
                  <a:lnTo>
                    <a:pt x="7" y="29"/>
                  </a:lnTo>
                  <a:lnTo>
                    <a:pt x="7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1" name="Freeform 27"/>
            <p:cNvSpPr>
              <a:spLocks noEditPoints="1"/>
            </p:cNvSpPr>
            <p:nvPr/>
          </p:nvSpPr>
          <p:spPr bwMode="auto">
            <a:xfrm>
              <a:off x="1936" y="2171"/>
              <a:ext cx="83" cy="76"/>
            </a:xfrm>
            <a:custGeom>
              <a:avLst/>
              <a:gdLst/>
              <a:ahLst/>
              <a:cxnLst>
                <a:cxn ang="0">
                  <a:pos x="36" y="40"/>
                </a:cxn>
                <a:cxn ang="0">
                  <a:pos x="40" y="43"/>
                </a:cxn>
                <a:cxn ang="0">
                  <a:pos x="36" y="47"/>
                </a:cxn>
                <a:cxn ang="0">
                  <a:pos x="50" y="58"/>
                </a:cxn>
                <a:cxn ang="0">
                  <a:pos x="47" y="47"/>
                </a:cxn>
                <a:cxn ang="0">
                  <a:pos x="47" y="40"/>
                </a:cxn>
                <a:cxn ang="0">
                  <a:pos x="72" y="11"/>
                </a:cxn>
                <a:cxn ang="0">
                  <a:pos x="47" y="4"/>
                </a:cxn>
                <a:cxn ang="0">
                  <a:pos x="47" y="0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36" y="0"/>
                </a:cxn>
                <a:cxn ang="0">
                  <a:pos x="11" y="7"/>
                </a:cxn>
                <a:cxn ang="0">
                  <a:pos x="11" y="36"/>
                </a:cxn>
                <a:cxn ang="0">
                  <a:pos x="61" y="29"/>
                </a:cxn>
                <a:cxn ang="0">
                  <a:pos x="47" y="18"/>
                </a:cxn>
                <a:cxn ang="0">
                  <a:pos x="61" y="18"/>
                </a:cxn>
                <a:cxn ang="0">
                  <a:pos x="36" y="29"/>
                </a:cxn>
                <a:cxn ang="0">
                  <a:pos x="22" y="18"/>
                </a:cxn>
                <a:cxn ang="0">
                  <a:pos x="36" y="18"/>
                </a:cxn>
                <a:cxn ang="0">
                  <a:pos x="61" y="72"/>
                </a:cxn>
                <a:cxn ang="0">
                  <a:pos x="65" y="61"/>
                </a:cxn>
                <a:cxn ang="0">
                  <a:pos x="61" y="61"/>
                </a:cxn>
                <a:cxn ang="0">
                  <a:pos x="54" y="58"/>
                </a:cxn>
                <a:cxn ang="0">
                  <a:pos x="47" y="65"/>
                </a:cxn>
                <a:cxn ang="0">
                  <a:pos x="36" y="65"/>
                </a:cxn>
                <a:cxn ang="0">
                  <a:pos x="32" y="65"/>
                </a:cxn>
                <a:cxn ang="0">
                  <a:pos x="32" y="5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29" y="50"/>
                </a:cxn>
                <a:cxn ang="0">
                  <a:pos x="22" y="47"/>
                </a:cxn>
                <a:cxn ang="0">
                  <a:pos x="22" y="68"/>
                </a:cxn>
                <a:cxn ang="0">
                  <a:pos x="25" y="72"/>
                </a:cxn>
                <a:cxn ang="0">
                  <a:pos x="47" y="76"/>
                </a:cxn>
                <a:cxn ang="0">
                  <a:pos x="58" y="76"/>
                </a:cxn>
                <a:cxn ang="0">
                  <a:pos x="61" y="72"/>
                </a:cxn>
                <a:cxn ang="0">
                  <a:pos x="0" y="68"/>
                </a:cxn>
                <a:cxn ang="0">
                  <a:pos x="11" y="72"/>
                </a:cxn>
                <a:cxn ang="0">
                  <a:pos x="18" y="50"/>
                </a:cxn>
                <a:cxn ang="0">
                  <a:pos x="7" y="47"/>
                </a:cxn>
                <a:cxn ang="0">
                  <a:pos x="0" y="68"/>
                </a:cxn>
                <a:cxn ang="0">
                  <a:pos x="68" y="72"/>
                </a:cxn>
                <a:cxn ang="0">
                  <a:pos x="76" y="68"/>
                </a:cxn>
                <a:cxn ang="0">
                  <a:pos x="83" y="65"/>
                </a:cxn>
                <a:cxn ang="0">
                  <a:pos x="68" y="47"/>
                </a:cxn>
                <a:cxn ang="0">
                  <a:pos x="61" y="47"/>
                </a:cxn>
                <a:cxn ang="0">
                  <a:pos x="58" y="50"/>
                </a:cxn>
                <a:cxn ang="0">
                  <a:pos x="68" y="72"/>
                </a:cxn>
                <a:cxn ang="0">
                  <a:pos x="68" y="72"/>
                </a:cxn>
              </a:cxnLst>
              <a:rect l="0" t="0" r="r" b="b"/>
              <a:pathLst>
                <a:path w="83" h="76">
                  <a:moveTo>
                    <a:pt x="11" y="36"/>
                  </a:moveTo>
                  <a:lnTo>
                    <a:pt x="36" y="40"/>
                  </a:lnTo>
                  <a:lnTo>
                    <a:pt x="36" y="43"/>
                  </a:lnTo>
                  <a:lnTo>
                    <a:pt x="40" y="43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40" y="61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0"/>
                  </a:lnTo>
                  <a:lnTo>
                    <a:pt x="72" y="40"/>
                  </a:lnTo>
                  <a:lnTo>
                    <a:pt x="72" y="11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11" y="7"/>
                  </a:lnTo>
                  <a:lnTo>
                    <a:pt x="11" y="36"/>
                  </a:lnTo>
                  <a:lnTo>
                    <a:pt x="11" y="36"/>
                  </a:lnTo>
                  <a:close/>
                  <a:moveTo>
                    <a:pt x="61" y="18"/>
                  </a:moveTo>
                  <a:lnTo>
                    <a:pt x="61" y="29"/>
                  </a:lnTo>
                  <a:lnTo>
                    <a:pt x="47" y="29"/>
                  </a:lnTo>
                  <a:lnTo>
                    <a:pt x="47" y="18"/>
                  </a:lnTo>
                  <a:lnTo>
                    <a:pt x="61" y="18"/>
                  </a:lnTo>
                  <a:lnTo>
                    <a:pt x="61" y="18"/>
                  </a:lnTo>
                  <a:close/>
                  <a:moveTo>
                    <a:pt x="36" y="18"/>
                  </a:moveTo>
                  <a:lnTo>
                    <a:pt x="36" y="29"/>
                  </a:lnTo>
                  <a:lnTo>
                    <a:pt x="22" y="29"/>
                  </a:lnTo>
                  <a:lnTo>
                    <a:pt x="22" y="18"/>
                  </a:lnTo>
                  <a:lnTo>
                    <a:pt x="36" y="18"/>
                  </a:lnTo>
                  <a:lnTo>
                    <a:pt x="36" y="18"/>
                  </a:lnTo>
                  <a:close/>
                  <a:moveTo>
                    <a:pt x="61" y="72"/>
                  </a:moveTo>
                  <a:lnTo>
                    <a:pt x="61" y="72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0" y="65"/>
                  </a:lnTo>
                  <a:lnTo>
                    <a:pt x="47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7"/>
                  </a:lnTo>
                  <a:lnTo>
                    <a:pt x="22" y="47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72"/>
                  </a:lnTo>
                  <a:lnTo>
                    <a:pt x="25" y="72"/>
                  </a:lnTo>
                  <a:lnTo>
                    <a:pt x="36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58" y="76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close/>
                  <a:moveTo>
                    <a:pt x="0" y="68"/>
                  </a:moveTo>
                  <a:lnTo>
                    <a:pt x="0" y="68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50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68" y="72"/>
                  </a:moveTo>
                  <a:lnTo>
                    <a:pt x="68" y="7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2" name="Freeform 28"/>
            <p:cNvSpPr>
              <a:spLocks/>
            </p:cNvSpPr>
            <p:nvPr/>
          </p:nvSpPr>
          <p:spPr bwMode="auto">
            <a:xfrm>
              <a:off x="2026" y="2171"/>
              <a:ext cx="76" cy="79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2" y="14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32" y="25"/>
                </a:cxn>
                <a:cxn ang="0">
                  <a:pos x="32" y="32"/>
                </a:cxn>
                <a:cxn ang="0">
                  <a:pos x="11" y="32"/>
                </a:cxn>
                <a:cxn ang="0">
                  <a:pos x="7" y="68"/>
                </a:cxn>
                <a:cxn ang="0">
                  <a:pos x="22" y="72"/>
                </a:cxn>
                <a:cxn ang="0">
                  <a:pos x="22" y="43"/>
                </a:cxn>
                <a:cxn ang="0">
                  <a:pos x="32" y="43"/>
                </a:cxn>
                <a:cxn ang="0">
                  <a:pos x="32" y="79"/>
                </a:cxn>
                <a:cxn ang="0">
                  <a:pos x="43" y="79"/>
                </a:cxn>
                <a:cxn ang="0">
                  <a:pos x="43" y="43"/>
                </a:cxn>
                <a:cxn ang="0">
                  <a:pos x="54" y="43"/>
                </a:cxn>
                <a:cxn ang="0">
                  <a:pos x="54" y="61"/>
                </a:cxn>
                <a:cxn ang="0">
                  <a:pos x="54" y="61"/>
                </a:cxn>
                <a:cxn ang="0">
                  <a:pos x="54" y="61"/>
                </a:cxn>
                <a:cxn ang="0">
                  <a:pos x="47" y="61"/>
                </a:cxn>
                <a:cxn ang="0">
                  <a:pos x="47" y="61"/>
                </a:cxn>
                <a:cxn ang="0">
                  <a:pos x="47" y="72"/>
                </a:cxn>
                <a:cxn ang="0">
                  <a:pos x="47" y="72"/>
                </a:cxn>
                <a:cxn ang="0">
                  <a:pos x="61" y="72"/>
                </a:cxn>
                <a:cxn ang="0">
                  <a:pos x="65" y="68"/>
                </a:cxn>
                <a:cxn ang="0">
                  <a:pos x="65" y="65"/>
                </a:cxn>
                <a:cxn ang="0">
                  <a:pos x="69" y="32"/>
                </a:cxn>
                <a:cxn ang="0">
                  <a:pos x="43" y="32"/>
                </a:cxn>
                <a:cxn ang="0">
                  <a:pos x="43" y="25"/>
                </a:cxn>
                <a:cxn ang="0">
                  <a:pos x="76" y="25"/>
                </a:cxn>
                <a:cxn ang="0">
                  <a:pos x="76" y="14"/>
                </a:cxn>
                <a:cxn ang="0">
                  <a:pos x="40" y="14"/>
                </a:cxn>
                <a:cxn ang="0">
                  <a:pos x="40" y="14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76" h="79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32" y="25"/>
                  </a:lnTo>
                  <a:lnTo>
                    <a:pt x="32" y="32"/>
                  </a:lnTo>
                  <a:lnTo>
                    <a:pt x="11" y="32"/>
                  </a:lnTo>
                  <a:lnTo>
                    <a:pt x="7" y="68"/>
                  </a:lnTo>
                  <a:lnTo>
                    <a:pt x="22" y="72"/>
                  </a:lnTo>
                  <a:lnTo>
                    <a:pt x="22" y="43"/>
                  </a:lnTo>
                  <a:lnTo>
                    <a:pt x="32" y="43"/>
                  </a:lnTo>
                  <a:lnTo>
                    <a:pt x="32" y="79"/>
                  </a:lnTo>
                  <a:lnTo>
                    <a:pt x="43" y="79"/>
                  </a:lnTo>
                  <a:lnTo>
                    <a:pt x="43" y="43"/>
                  </a:lnTo>
                  <a:lnTo>
                    <a:pt x="54" y="43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61" y="72"/>
                  </a:lnTo>
                  <a:lnTo>
                    <a:pt x="65" y="68"/>
                  </a:lnTo>
                  <a:lnTo>
                    <a:pt x="65" y="65"/>
                  </a:lnTo>
                  <a:lnTo>
                    <a:pt x="69" y="32"/>
                  </a:lnTo>
                  <a:lnTo>
                    <a:pt x="43" y="32"/>
                  </a:lnTo>
                  <a:lnTo>
                    <a:pt x="43" y="25"/>
                  </a:lnTo>
                  <a:lnTo>
                    <a:pt x="76" y="25"/>
                  </a:lnTo>
                  <a:lnTo>
                    <a:pt x="76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3" name="Freeform 29"/>
            <p:cNvSpPr>
              <a:spLocks noEditPoints="1"/>
            </p:cNvSpPr>
            <p:nvPr/>
          </p:nvSpPr>
          <p:spPr bwMode="auto">
            <a:xfrm>
              <a:off x="2084" y="1309"/>
              <a:ext cx="75" cy="72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29" y="11"/>
                </a:cxn>
                <a:cxn ang="0">
                  <a:pos x="18" y="29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7" y="54"/>
                </a:cxn>
                <a:cxn ang="0">
                  <a:pos x="7" y="54"/>
                </a:cxn>
                <a:cxn ang="0">
                  <a:pos x="18" y="43"/>
                </a:cxn>
                <a:cxn ang="0">
                  <a:pos x="18" y="72"/>
                </a:cxn>
                <a:cxn ang="0">
                  <a:pos x="29" y="72"/>
                </a:cxn>
                <a:cxn ang="0">
                  <a:pos x="29" y="65"/>
                </a:cxn>
                <a:cxn ang="0">
                  <a:pos x="54" y="69"/>
                </a:cxn>
                <a:cxn ang="0">
                  <a:pos x="54" y="72"/>
                </a:cxn>
                <a:cxn ang="0">
                  <a:pos x="65" y="72"/>
                </a:cxn>
                <a:cxn ang="0">
                  <a:pos x="68" y="29"/>
                </a:cxn>
                <a:cxn ang="0">
                  <a:pos x="32" y="29"/>
                </a:cxn>
                <a:cxn ang="0">
                  <a:pos x="32" y="29"/>
                </a:cxn>
                <a:cxn ang="0">
                  <a:pos x="43" y="15"/>
                </a:cxn>
                <a:cxn ang="0">
                  <a:pos x="75" y="15"/>
                </a:cxn>
                <a:cxn ang="0">
                  <a:pos x="75" y="4"/>
                </a:cxn>
                <a:cxn ang="0">
                  <a:pos x="3" y="0"/>
                </a:cxn>
                <a:cxn ang="0">
                  <a:pos x="3" y="11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54" y="58"/>
                </a:cxn>
                <a:cxn ang="0">
                  <a:pos x="29" y="58"/>
                </a:cxn>
                <a:cxn ang="0">
                  <a:pos x="32" y="36"/>
                </a:cxn>
                <a:cxn ang="0">
                  <a:pos x="54" y="40"/>
                </a:cxn>
                <a:cxn ang="0">
                  <a:pos x="54" y="58"/>
                </a:cxn>
                <a:cxn ang="0">
                  <a:pos x="54" y="58"/>
                </a:cxn>
              </a:cxnLst>
              <a:rect l="0" t="0" r="r" b="b"/>
              <a:pathLst>
                <a:path w="75" h="72">
                  <a:moveTo>
                    <a:pt x="29" y="11"/>
                  </a:moveTo>
                  <a:lnTo>
                    <a:pt x="29" y="11"/>
                  </a:lnTo>
                  <a:lnTo>
                    <a:pt x="18" y="2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18" y="43"/>
                  </a:lnTo>
                  <a:lnTo>
                    <a:pt x="18" y="72"/>
                  </a:lnTo>
                  <a:lnTo>
                    <a:pt x="29" y="72"/>
                  </a:lnTo>
                  <a:lnTo>
                    <a:pt x="29" y="65"/>
                  </a:lnTo>
                  <a:lnTo>
                    <a:pt x="54" y="69"/>
                  </a:lnTo>
                  <a:lnTo>
                    <a:pt x="54" y="72"/>
                  </a:lnTo>
                  <a:lnTo>
                    <a:pt x="65" y="72"/>
                  </a:lnTo>
                  <a:lnTo>
                    <a:pt x="68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43" y="15"/>
                  </a:lnTo>
                  <a:lnTo>
                    <a:pt x="75" y="15"/>
                  </a:lnTo>
                  <a:lnTo>
                    <a:pt x="75" y="4"/>
                  </a:lnTo>
                  <a:lnTo>
                    <a:pt x="3" y="0"/>
                  </a:lnTo>
                  <a:lnTo>
                    <a:pt x="3" y="11"/>
                  </a:lnTo>
                  <a:lnTo>
                    <a:pt x="29" y="11"/>
                  </a:lnTo>
                  <a:lnTo>
                    <a:pt x="29" y="11"/>
                  </a:lnTo>
                  <a:close/>
                  <a:moveTo>
                    <a:pt x="54" y="58"/>
                  </a:moveTo>
                  <a:lnTo>
                    <a:pt x="29" y="58"/>
                  </a:lnTo>
                  <a:lnTo>
                    <a:pt x="32" y="36"/>
                  </a:lnTo>
                  <a:lnTo>
                    <a:pt x="54" y="40"/>
                  </a:lnTo>
                  <a:lnTo>
                    <a:pt x="54" y="58"/>
                  </a:lnTo>
                  <a:lnTo>
                    <a:pt x="54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4" name="Freeform 30"/>
            <p:cNvSpPr>
              <a:spLocks noEditPoints="1"/>
            </p:cNvSpPr>
            <p:nvPr/>
          </p:nvSpPr>
          <p:spPr bwMode="auto">
            <a:xfrm>
              <a:off x="2170" y="1309"/>
              <a:ext cx="80" cy="79"/>
            </a:xfrm>
            <a:custGeom>
              <a:avLst/>
              <a:gdLst/>
              <a:ahLst/>
              <a:cxnLst>
                <a:cxn ang="0">
                  <a:pos x="36" y="7"/>
                </a:cxn>
                <a:cxn ang="0">
                  <a:pos x="36" y="4"/>
                </a:cxn>
                <a:cxn ang="0">
                  <a:pos x="29" y="4"/>
                </a:cxn>
                <a:cxn ang="0">
                  <a:pos x="22" y="22"/>
                </a:cxn>
                <a:cxn ang="0">
                  <a:pos x="0" y="58"/>
                </a:cxn>
                <a:cxn ang="0">
                  <a:pos x="15" y="51"/>
                </a:cxn>
                <a:cxn ang="0">
                  <a:pos x="22" y="43"/>
                </a:cxn>
                <a:cxn ang="0">
                  <a:pos x="29" y="47"/>
                </a:cxn>
                <a:cxn ang="0">
                  <a:pos x="25" y="65"/>
                </a:cxn>
                <a:cxn ang="0">
                  <a:pos x="25" y="79"/>
                </a:cxn>
                <a:cxn ang="0">
                  <a:pos x="43" y="65"/>
                </a:cxn>
                <a:cxn ang="0">
                  <a:pos x="54" y="65"/>
                </a:cxn>
                <a:cxn ang="0">
                  <a:pos x="62" y="69"/>
                </a:cxn>
                <a:cxn ang="0">
                  <a:pos x="58" y="79"/>
                </a:cxn>
                <a:cxn ang="0">
                  <a:pos x="72" y="76"/>
                </a:cxn>
                <a:cxn ang="0">
                  <a:pos x="62" y="40"/>
                </a:cxn>
                <a:cxn ang="0">
                  <a:pos x="47" y="29"/>
                </a:cxn>
                <a:cxn ang="0">
                  <a:pos x="47" y="29"/>
                </a:cxn>
                <a:cxn ang="0">
                  <a:pos x="47" y="25"/>
                </a:cxn>
                <a:cxn ang="0">
                  <a:pos x="51" y="22"/>
                </a:cxn>
                <a:cxn ang="0">
                  <a:pos x="51" y="18"/>
                </a:cxn>
                <a:cxn ang="0">
                  <a:pos x="51" y="15"/>
                </a:cxn>
                <a:cxn ang="0">
                  <a:pos x="47" y="7"/>
                </a:cxn>
                <a:cxn ang="0">
                  <a:pos x="47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36" y="22"/>
                </a:cxn>
                <a:cxn ang="0">
                  <a:pos x="36" y="11"/>
                </a:cxn>
                <a:cxn ang="0">
                  <a:pos x="58" y="29"/>
                </a:cxn>
                <a:cxn ang="0">
                  <a:pos x="76" y="29"/>
                </a:cxn>
                <a:cxn ang="0">
                  <a:pos x="69" y="15"/>
                </a:cxn>
                <a:cxn ang="0">
                  <a:pos x="69" y="18"/>
                </a:cxn>
                <a:cxn ang="0">
                  <a:pos x="65" y="22"/>
                </a:cxn>
                <a:cxn ang="0">
                  <a:pos x="62" y="18"/>
                </a:cxn>
                <a:cxn ang="0">
                  <a:pos x="76" y="11"/>
                </a:cxn>
                <a:cxn ang="0">
                  <a:pos x="72" y="4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54" y="22"/>
                </a:cxn>
                <a:cxn ang="0">
                  <a:pos x="54" y="25"/>
                </a:cxn>
                <a:cxn ang="0">
                  <a:pos x="15" y="43"/>
                </a:cxn>
                <a:cxn ang="0">
                  <a:pos x="15" y="15"/>
                </a:cxn>
                <a:cxn ang="0">
                  <a:pos x="25" y="33"/>
                </a:cxn>
                <a:cxn ang="0">
                  <a:pos x="36" y="29"/>
                </a:cxn>
                <a:cxn ang="0">
                  <a:pos x="22" y="22"/>
                </a:cxn>
                <a:cxn ang="0">
                  <a:pos x="25" y="33"/>
                </a:cxn>
                <a:cxn ang="0">
                  <a:pos x="36" y="40"/>
                </a:cxn>
                <a:cxn ang="0">
                  <a:pos x="51" y="36"/>
                </a:cxn>
                <a:cxn ang="0">
                  <a:pos x="51" y="40"/>
                </a:cxn>
                <a:cxn ang="0">
                  <a:pos x="43" y="51"/>
                </a:cxn>
                <a:cxn ang="0">
                  <a:pos x="36" y="47"/>
                </a:cxn>
                <a:cxn ang="0">
                  <a:pos x="62" y="51"/>
                </a:cxn>
                <a:cxn ang="0">
                  <a:pos x="54" y="47"/>
                </a:cxn>
                <a:cxn ang="0">
                  <a:pos x="43" y="58"/>
                </a:cxn>
                <a:cxn ang="0">
                  <a:pos x="36" y="54"/>
                </a:cxn>
                <a:cxn ang="0">
                  <a:pos x="54" y="58"/>
                </a:cxn>
                <a:cxn ang="0">
                  <a:pos x="62" y="58"/>
                </a:cxn>
              </a:cxnLst>
              <a:rect l="0" t="0" r="r" b="b"/>
              <a:pathLst>
                <a:path w="80" h="79">
                  <a:moveTo>
                    <a:pt x="36" y="11"/>
                  </a:moveTo>
                  <a:lnTo>
                    <a:pt x="36" y="11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5" y="4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7"/>
                  </a:lnTo>
                  <a:lnTo>
                    <a:pt x="4" y="7"/>
                  </a:lnTo>
                  <a:lnTo>
                    <a:pt x="0" y="58"/>
                  </a:lnTo>
                  <a:lnTo>
                    <a:pt x="11" y="61"/>
                  </a:lnTo>
                  <a:lnTo>
                    <a:pt x="11" y="51"/>
                  </a:lnTo>
                  <a:lnTo>
                    <a:pt x="15" y="51"/>
                  </a:lnTo>
                  <a:lnTo>
                    <a:pt x="15" y="58"/>
                  </a:lnTo>
                  <a:lnTo>
                    <a:pt x="22" y="58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7"/>
                  </a:lnTo>
                  <a:lnTo>
                    <a:pt x="29" y="47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5" y="65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36" y="65"/>
                  </a:lnTo>
                  <a:lnTo>
                    <a:pt x="43" y="65"/>
                  </a:lnTo>
                  <a:lnTo>
                    <a:pt x="43" y="76"/>
                  </a:lnTo>
                  <a:lnTo>
                    <a:pt x="54" y="76"/>
                  </a:lnTo>
                  <a:lnTo>
                    <a:pt x="54" y="65"/>
                  </a:lnTo>
                  <a:lnTo>
                    <a:pt x="62" y="65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69" y="76"/>
                  </a:lnTo>
                  <a:lnTo>
                    <a:pt x="72" y="76"/>
                  </a:lnTo>
                  <a:lnTo>
                    <a:pt x="72" y="69"/>
                  </a:lnTo>
                  <a:lnTo>
                    <a:pt x="72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9" y="33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7" y="22"/>
                  </a:lnTo>
                  <a:lnTo>
                    <a:pt x="47" y="15"/>
                  </a:lnTo>
                  <a:lnTo>
                    <a:pt x="51" y="15"/>
                  </a:lnTo>
                  <a:lnTo>
                    <a:pt x="51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22"/>
                  </a:lnTo>
                  <a:lnTo>
                    <a:pt x="33" y="22"/>
                  </a:lnTo>
                  <a:lnTo>
                    <a:pt x="36" y="11"/>
                  </a:lnTo>
                  <a:lnTo>
                    <a:pt x="36" y="11"/>
                  </a:lnTo>
                  <a:close/>
                  <a:moveTo>
                    <a:pt x="54" y="25"/>
                  </a:moveTo>
                  <a:lnTo>
                    <a:pt x="54" y="25"/>
                  </a:lnTo>
                  <a:lnTo>
                    <a:pt x="5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6" y="29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9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2" y="22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2" y="11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close/>
                  <a:moveTo>
                    <a:pt x="15" y="15"/>
                  </a:moveTo>
                  <a:lnTo>
                    <a:pt x="15" y="43"/>
                  </a:lnTo>
                  <a:lnTo>
                    <a:pt x="11" y="43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25" y="33"/>
                  </a:moveTo>
                  <a:lnTo>
                    <a:pt x="25" y="33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22" y="4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close/>
                  <a:moveTo>
                    <a:pt x="51" y="40"/>
                  </a:moveTo>
                  <a:lnTo>
                    <a:pt x="36" y="40"/>
                  </a:lnTo>
                  <a:lnTo>
                    <a:pt x="40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close/>
                  <a:moveTo>
                    <a:pt x="36" y="47"/>
                  </a:moveTo>
                  <a:lnTo>
                    <a:pt x="43" y="47"/>
                  </a:lnTo>
                  <a:lnTo>
                    <a:pt x="43" y="51"/>
                  </a:lnTo>
                  <a:lnTo>
                    <a:pt x="36" y="51"/>
                  </a:lnTo>
                  <a:lnTo>
                    <a:pt x="36" y="47"/>
                  </a:lnTo>
                  <a:lnTo>
                    <a:pt x="36" y="47"/>
                  </a:lnTo>
                  <a:close/>
                  <a:moveTo>
                    <a:pt x="54" y="47"/>
                  </a:moveTo>
                  <a:lnTo>
                    <a:pt x="62" y="47"/>
                  </a:lnTo>
                  <a:lnTo>
                    <a:pt x="62" y="51"/>
                  </a:lnTo>
                  <a:lnTo>
                    <a:pt x="54" y="51"/>
                  </a:lnTo>
                  <a:lnTo>
                    <a:pt x="54" y="47"/>
                  </a:lnTo>
                  <a:lnTo>
                    <a:pt x="54" y="47"/>
                  </a:lnTo>
                  <a:close/>
                  <a:moveTo>
                    <a:pt x="36" y="54"/>
                  </a:moveTo>
                  <a:lnTo>
                    <a:pt x="43" y="54"/>
                  </a:lnTo>
                  <a:lnTo>
                    <a:pt x="43" y="58"/>
                  </a:lnTo>
                  <a:lnTo>
                    <a:pt x="36" y="58"/>
                  </a:lnTo>
                  <a:lnTo>
                    <a:pt x="36" y="54"/>
                  </a:lnTo>
                  <a:lnTo>
                    <a:pt x="36" y="54"/>
                  </a:lnTo>
                  <a:close/>
                  <a:moveTo>
                    <a:pt x="62" y="58"/>
                  </a:moveTo>
                  <a:lnTo>
                    <a:pt x="62" y="58"/>
                  </a:lnTo>
                  <a:lnTo>
                    <a:pt x="54" y="58"/>
                  </a:lnTo>
                  <a:lnTo>
                    <a:pt x="54" y="54"/>
                  </a:lnTo>
                  <a:lnTo>
                    <a:pt x="62" y="58"/>
                  </a:lnTo>
                  <a:lnTo>
                    <a:pt x="62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5" name="Freeform 31"/>
            <p:cNvSpPr>
              <a:spLocks/>
            </p:cNvSpPr>
            <p:nvPr/>
          </p:nvSpPr>
          <p:spPr bwMode="auto">
            <a:xfrm>
              <a:off x="2260" y="1313"/>
              <a:ext cx="69" cy="75"/>
            </a:xfrm>
            <a:custGeom>
              <a:avLst/>
              <a:gdLst/>
              <a:ahLst/>
              <a:cxnLst>
                <a:cxn ang="0">
                  <a:pos x="15" y="25"/>
                </a:cxn>
                <a:cxn ang="0">
                  <a:pos x="15" y="25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4" y="18"/>
                </a:cxn>
                <a:cxn ang="0">
                  <a:pos x="0" y="68"/>
                </a:cxn>
                <a:cxn ang="0">
                  <a:pos x="54" y="72"/>
                </a:cxn>
                <a:cxn ang="0">
                  <a:pos x="54" y="75"/>
                </a:cxn>
                <a:cxn ang="0">
                  <a:pos x="65" y="75"/>
                </a:cxn>
                <a:cxn ang="0">
                  <a:pos x="69" y="25"/>
                </a:cxn>
                <a:cxn ang="0">
                  <a:pos x="69" y="25"/>
                </a:cxn>
                <a:cxn ang="0">
                  <a:pos x="69" y="21"/>
                </a:cxn>
                <a:cxn ang="0">
                  <a:pos x="69" y="21"/>
                </a:cxn>
                <a:cxn ang="0">
                  <a:pos x="69" y="18"/>
                </a:cxn>
                <a:cxn ang="0">
                  <a:pos x="69" y="18"/>
                </a:cxn>
                <a:cxn ang="0">
                  <a:pos x="65" y="18"/>
                </a:cxn>
                <a:cxn ang="0">
                  <a:pos x="58" y="18"/>
                </a:cxn>
                <a:cxn ang="0">
                  <a:pos x="54" y="61"/>
                </a:cxn>
                <a:cxn ang="0">
                  <a:pos x="40" y="61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29" y="0"/>
                </a:cxn>
                <a:cxn ang="0">
                  <a:pos x="29" y="61"/>
                </a:cxn>
                <a:cxn ang="0">
                  <a:pos x="15" y="61"/>
                </a:cxn>
                <a:cxn ang="0">
                  <a:pos x="15" y="25"/>
                </a:cxn>
                <a:cxn ang="0">
                  <a:pos x="15" y="25"/>
                </a:cxn>
              </a:cxnLst>
              <a:rect l="0" t="0" r="r" b="b"/>
              <a:pathLst>
                <a:path w="69" h="75">
                  <a:moveTo>
                    <a:pt x="15" y="25"/>
                  </a:moveTo>
                  <a:lnTo>
                    <a:pt x="15" y="25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4" y="18"/>
                  </a:lnTo>
                  <a:lnTo>
                    <a:pt x="0" y="68"/>
                  </a:lnTo>
                  <a:lnTo>
                    <a:pt x="54" y="72"/>
                  </a:lnTo>
                  <a:lnTo>
                    <a:pt x="54" y="75"/>
                  </a:lnTo>
                  <a:lnTo>
                    <a:pt x="65" y="7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5" y="18"/>
                  </a:lnTo>
                  <a:lnTo>
                    <a:pt x="58" y="18"/>
                  </a:lnTo>
                  <a:lnTo>
                    <a:pt x="54" y="61"/>
                  </a:lnTo>
                  <a:lnTo>
                    <a:pt x="40" y="6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29" y="61"/>
                  </a:lnTo>
                  <a:lnTo>
                    <a:pt x="15" y="61"/>
                  </a:lnTo>
                  <a:lnTo>
                    <a:pt x="15" y="25"/>
                  </a:lnTo>
                  <a:lnTo>
                    <a:pt x="1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6" name="Freeform 32"/>
            <p:cNvSpPr>
              <a:spLocks/>
            </p:cNvSpPr>
            <p:nvPr/>
          </p:nvSpPr>
          <p:spPr bwMode="auto">
            <a:xfrm>
              <a:off x="2343" y="1313"/>
              <a:ext cx="80" cy="79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3"/>
                </a:cxn>
                <a:cxn ang="0">
                  <a:pos x="33" y="3"/>
                </a:cxn>
                <a:cxn ang="0">
                  <a:pos x="33" y="3"/>
                </a:cxn>
                <a:cxn ang="0">
                  <a:pos x="36" y="14"/>
                </a:cxn>
                <a:cxn ang="0">
                  <a:pos x="0" y="14"/>
                </a:cxn>
                <a:cxn ang="0">
                  <a:pos x="0" y="21"/>
                </a:cxn>
                <a:cxn ang="0">
                  <a:pos x="33" y="25"/>
                </a:cxn>
                <a:cxn ang="0">
                  <a:pos x="33" y="32"/>
                </a:cxn>
                <a:cxn ang="0">
                  <a:pos x="11" y="32"/>
                </a:cxn>
                <a:cxn ang="0">
                  <a:pos x="11" y="68"/>
                </a:cxn>
                <a:cxn ang="0">
                  <a:pos x="22" y="72"/>
                </a:cxn>
                <a:cxn ang="0">
                  <a:pos x="22" y="39"/>
                </a:cxn>
                <a:cxn ang="0">
                  <a:pos x="33" y="43"/>
                </a:cxn>
                <a:cxn ang="0">
                  <a:pos x="33" y="79"/>
                </a:cxn>
                <a:cxn ang="0">
                  <a:pos x="44" y="79"/>
                </a:cxn>
                <a:cxn ang="0">
                  <a:pos x="44" y="43"/>
                </a:cxn>
                <a:cxn ang="0">
                  <a:pos x="58" y="43"/>
                </a:cxn>
                <a:cxn ang="0">
                  <a:pos x="54" y="61"/>
                </a:cxn>
                <a:cxn ang="0">
                  <a:pos x="54" y="61"/>
                </a:cxn>
                <a:cxn ang="0">
                  <a:pos x="54" y="61"/>
                </a:cxn>
                <a:cxn ang="0">
                  <a:pos x="47" y="61"/>
                </a:cxn>
                <a:cxn ang="0">
                  <a:pos x="47" y="61"/>
                </a:cxn>
                <a:cxn ang="0">
                  <a:pos x="51" y="72"/>
                </a:cxn>
                <a:cxn ang="0">
                  <a:pos x="51" y="72"/>
                </a:cxn>
                <a:cxn ang="0">
                  <a:pos x="62" y="72"/>
                </a:cxn>
                <a:cxn ang="0">
                  <a:pos x="65" y="68"/>
                </a:cxn>
                <a:cxn ang="0">
                  <a:pos x="69" y="65"/>
                </a:cxn>
                <a:cxn ang="0">
                  <a:pos x="69" y="32"/>
                </a:cxn>
                <a:cxn ang="0">
                  <a:pos x="44" y="32"/>
                </a:cxn>
                <a:cxn ang="0">
                  <a:pos x="47" y="25"/>
                </a:cxn>
                <a:cxn ang="0">
                  <a:pos x="76" y="25"/>
                </a:cxn>
                <a:cxn ang="0">
                  <a:pos x="80" y="14"/>
                </a:cxn>
                <a:cxn ang="0">
                  <a:pos x="40" y="14"/>
                </a:cxn>
                <a:cxn ang="0">
                  <a:pos x="40" y="14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80" h="79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6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33" y="25"/>
                  </a:lnTo>
                  <a:lnTo>
                    <a:pt x="33" y="32"/>
                  </a:lnTo>
                  <a:lnTo>
                    <a:pt x="11" y="32"/>
                  </a:lnTo>
                  <a:lnTo>
                    <a:pt x="11" y="68"/>
                  </a:lnTo>
                  <a:lnTo>
                    <a:pt x="22" y="72"/>
                  </a:lnTo>
                  <a:lnTo>
                    <a:pt x="22" y="39"/>
                  </a:lnTo>
                  <a:lnTo>
                    <a:pt x="33" y="43"/>
                  </a:lnTo>
                  <a:lnTo>
                    <a:pt x="33" y="79"/>
                  </a:lnTo>
                  <a:lnTo>
                    <a:pt x="44" y="79"/>
                  </a:lnTo>
                  <a:lnTo>
                    <a:pt x="44" y="43"/>
                  </a:lnTo>
                  <a:lnTo>
                    <a:pt x="58" y="43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62" y="72"/>
                  </a:lnTo>
                  <a:lnTo>
                    <a:pt x="65" y="68"/>
                  </a:lnTo>
                  <a:lnTo>
                    <a:pt x="69" y="65"/>
                  </a:lnTo>
                  <a:lnTo>
                    <a:pt x="69" y="32"/>
                  </a:lnTo>
                  <a:lnTo>
                    <a:pt x="44" y="32"/>
                  </a:lnTo>
                  <a:lnTo>
                    <a:pt x="47" y="25"/>
                  </a:lnTo>
                  <a:lnTo>
                    <a:pt x="76" y="25"/>
                  </a:lnTo>
                  <a:lnTo>
                    <a:pt x="8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河北</a:t>
            </a: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2790825" y="0"/>
            <a:ext cx="4425950" cy="6858000"/>
            <a:chOff x="1758" y="0"/>
            <a:chExt cx="2788" cy="4320"/>
          </a:xfrm>
        </p:grpSpPr>
        <p:sp>
          <p:nvSpPr>
            <p:cNvPr id="22533" name="AutoShape 5"/>
            <p:cNvSpPr>
              <a:spLocks noChangeAspect="1" noChangeArrowheads="1" noTextEdit="1"/>
            </p:cNvSpPr>
            <p:nvPr/>
          </p:nvSpPr>
          <p:spPr bwMode="auto">
            <a:xfrm>
              <a:off x="1758" y="0"/>
              <a:ext cx="2788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35" name="Freeform 7"/>
            <p:cNvSpPr>
              <a:spLocks/>
            </p:cNvSpPr>
            <p:nvPr/>
          </p:nvSpPr>
          <p:spPr bwMode="auto">
            <a:xfrm>
              <a:off x="1794" y="40"/>
              <a:ext cx="2716" cy="4240"/>
            </a:xfrm>
            <a:custGeom>
              <a:avLst/>
              <a:gdLst/>
              <a:ahLst/>
              <a:cxnLst>
                <a:cxn ang="0">
                  <a:pos x="2062" y="3970"/>
                </a:cxn>
                <a:cxn ang="0">
                  <a:pos x="2201" y="3886"/>
                </a:cxn>
                <a:cxn ang="0">
                  <a:pos x="2033" y="3674"/>
                </a:cxn>
                <a:cxn ang="0">
                  <a:pos x="2091" y="3291"/>
                </a:cxn>
                <a:cxn ang="0">
                  <a:pos x="2154" y="3072"/>
                </a:cxn>
                <a:cxn ang="0">
                  <a:pos x="2186" y="2948"/>
                </a:cxn>
                <a:cxn ang="0">
                  <a:pos x="2453" y="2529"/>
                </a:cxn>
                <a:cxn ang="0">
                  <a:pos x="2497" y="2259"/>
                </a:cxn>
                <a:cxn ang="0">
                  <a:pos x="2383" y="2175"/>
                </a:cxn>
                <a:cxn ang="0">
                  <a:pos x="2172" y="2204"/>
                </a:cxn>
                <a:cxn ang="0">
                  <a:pos x="2022" y="2208"/>
                </a:cxn>
                <a:cxn ang="0">
                  <a:pos x="1825" y="2102"/>
                </a:cxn>
                <a:cxn ang="0">
                  <a:pos x="1763" y="1908"/>
                </a:cxn>
                <a:cxn ang="0">
                  <a:pos x="1723" y="1744"/>
                </a:cxn>
                <a:cxn ang="0">
                  <a:pos x="1763" y="1562"/>
                </a:cxn>
                <a:cxn ang="0">
                  <a:pos x="1716" y="1357"/>
                </a:cxn>
                <a:cxn ang="0">
                  <a:pos x="1876" y="1325"/>
                </a:cxn>
                <a:cxn ang="0">
                  <a:pos x="1920" y="1536"/>
                </a:cxn>
                <a:cxn ang="0">
                  <a:pos x="2055" y="1606"/>
                </a:cxn>
                <a:cxn ang="0">
                  <a:pos x="2164" y="1671"/>
                </a:cxn>
                <a:cxn ang="0">
                  <a:pos x="2442" y="1708"/>
                </a:cxn>
                <a:cxn ang="0">
                  <a:pos x="2595" y="1503"/>
                </a:cxn>
                <a:cxn ang="0">
                  <a:pos x="2653" y="1336"/>
                </a:cxn>
                <a:cxn ang="0">
                  <a:pos x="2606" y="1211"/>
                </a:cxn>
                <a:cxn ang="0">
                  <a:pos x="2643" y="1014"/>
                </a:cxn>
                <a:cxn ang="0">
                  <a:pos x="2672" y="836"/>
                </a:cxn>
                <a:cxn ang="0">
                  <a:pos x="2486" y="748"/>
                </a:cxn>
                <a:cxn ang="0">
                  <a:pos x="2248" y="690"/>
                </a:cxn>
                <a:cxn ang="0">
                  <a:pos x="2059" y="588"/>
                </a:cxn>
                <a:cxn ang="0">
                  <a:pos x="2051" y="500"/>
                </a:cxn>
                <a:cxn ang="0">
                  <a:pos x="2033" y="347"/>
                </a:cxn>
                <a:cxn ang="0">
                  <a:pos x="1781" y="474"/>
                </a:cxn>
                <a:cxn ang="0">
                  <a:pos x="1654" y="464"/>
                </a:cxn>
                <a:cxn ang="0">
                  <a:pos x="1504" y="347"/>
                </a:cxn>
                <a:cxn ang="0">
                  <a:pos x="1475" y="183"/>
                </a:cxn>
                <a:cxn ang="0">
                  <a:pos x="1380" y="186"/>
                </a:cxn>
                <a:cxn ang="0">
                  <a:pos x="1168" y="22"/>
                </a:cxn>
                <a:cxn ang="0">
                  <a:pos x="993" y="172"/>
                </a:cxn>
                <a:cxn ang="0">
                  <a:pos x="905" y="409"/>
                </a:cxn>
                <a:cxn ang="0">
                  <a:pos x="927" y="562"/>
                </a:cxn>
                <a:cxn ang="0">
                  <a:pos x="767" y="635"/>
                </a:cxn>
                <a:cxn ang="0">
                  <a:pos x="668" y="803"/>
                </a:cxn>
                <a:cxn ang="0">
                  <a:pos x="489" y="1047"/>
                </a:cxn>
                <a:cxn ang="0">
                  <a:pos x="409" y="1109"/>
                </a:cxn>
                <a:cxn ang="0">
                  <a:pos x="234" y="974"/>
                </a:cxn>
                <a:cxn ang="0">
                  <a:pos x="63" y="956"/>
                </a:cxn>
                <a:cxn ang="0">
                  <a:pos x="15" y="1204"/>
                </a:cxn>
                <a:cxn ang="0">
                  <a:pos x="88" y="1376"/>
                </a:cxn>
                <a:cxn ang="0">
                  <a:pos x="103" y="1569"/>
                </a:cxn>
                <a:cxn ang="0">
                  <a:pos x="417" y="1886"/>
                </a:cxn>
                <a:cxn ang="0">
                  <a:pos x="479" y="2073"/>
                </a:cxn>
                <a:cxn ang="0">
                  <a:pos x="435" y="2222"/>
                </a:cxn>
                <a:cxn ang="0">
                  <a:pos x="654" y="2215"/>
                </a:cxn>
                <a:cxn ang="0">
                  <a:pos x="873" y="2532"/>
                </a:cxn>
                <a:cxn ang="0">
                  <a:pos x="679" y="2842"/>
                </a:cxn>
                <a:cxn ang="0">
                  <a:pos x="727" y="3029"/>
                </a:cxn>
                <a:cxn ang="0">
                  <a:pos x="1026" y="3335"/>
                </a:cxn>
                <a:cxn ang="0">
                  <a:pos x="1176" y="3423"/>
                </a:cxn>
                <a:cxn ang="0">
                  <a:pos x="1230" y="3762"/>
                </a:cxn>
                <a:cxn ang="0">
                  <a:pos x="1274" y="3988"/>
                </a:cxn>
                <a:cxn ang="0">
                  <a:pos x="1311" y="4138"/>
                </a:cxn>
                <a:cxn ang="0">
                  <a:pos x="1493" y="4196"/>
                </a:cxn>
                <a:cxn ang="0">
                  <a:pos x="1821" y="4134"/>
                </a:cxn>
              </a:cxnLst>
              <a:rect l="0" t="0" r="r" b="b"/>
              <a:pathLst>
                <a:path w="2716" h="4240">
                  <a:moveTo>
                    <a:pt x="1956" y="4087"/>
                  </a:moveTo>
                  <a:lnTo>
                    <a:pt x="1956" y="4087"/>
                  </a:lnTo>
                  <a:lnTo>
                    <a:pt x="1960" y="4079"/>
                  </a:lnTo>
                  <a:lnTo>
                    <a:pt x="1971" y="4068"/>
                  </a:lnTo>
                  <a:lnTo>
                    <a:pt x="1978" y="4065"/>
                  </a:lnTo>
                  <a:lnTo>
                    <a:pt x="1986" y="4065"/>
                  </a:lnTo>
                  <a:lnTo>
                    <a:pt x="1993" y="4068"/>
                  </a:lnTo>
                  <a:lnTo>
                    <a:pt x="2000" y="4076"/>
                  </a:lnTo>
                  <a:lnTo>
                    <a:pt x="2000" y="4076"/>
                  </a:lnTo>
                  <a:lnTo>
                    <a:pt x="2015" y="4094"/>
                  </a:lnTo>
                  <a:lnTo>
                    <a:pt x="2022" y="4101"/>
                  </a:lnTo>
                  <a:lnTo>
                    <a:pt x="2026" y="4101"/>
                  </a:lnTo>
                  <a:lnTo>
                    <a:pt x="2033" y="4094"/>
                  </a:lnTo>
                  <a:lnTo>
                    <a:pt x="2037" y="4079"/>
                  </a:lnTo>
                  <a:lnTo>
                    <a:pt x="2040" y="4050"/>
                  </a:lnTo>
                  <a:lnTo>
                    <a:pt x="2044" y="4010"/>
                  </a:lnTo>
                  <a:lnTo>
                    <a:pt x="2044" y="4010"/>
                  </a:lnTo>
                  <a:lnTo>
                    <a:pt x="2048" y="3995"/>
                  </a:lnTo>
                  <a:lnTo>
                    <a:pt x="2055" y="3984"/>
                  </a:lnTo>
                  <a:lnTo>
                    <a:pt x="2062" y="3970"/>
                  </a:lnTo>
                  <a:lnTo>
                    <a:pt x="2073" y="3959"/>
                  </a:lnTo>
                  <a:lnTo>
                    <a:pt x="2088" y="3952"/>
                  </a:lnTo>
                  <a:lnTo>
                    <a:pt x="2099" y="3952"/>
                  </a:lnTo>
                  <a:lnTo>
                    <a:pt x="2106" y="3955"/>
                  </a:lnTo>
                  <a:lnTo>
                    <a:pt x="2117" y="3959"/>
                  </a:lnTo>
                  <a:lnTo>
                    <a:pt x="2128" y="3966"/>
                  </a:lnTo>
                  <a:lnTo>
                    <a:pt x="2128" y="3966"/>
                  </a:lnTo>
                  <a:lnTo>
                    <a:pt x="2150" y="3981"/>
                  </a:lnTo>
                  <a:lnTo>
                    <a:pt x="2164" y="3984"/>
                  </a:lnTo>
                  <a:lnTo>
                    <a:pt x="2175" y="3981"/>
                  </a:lnTo>
                  <a:lnTo>
                    <a:pt x="2183" y="3974"/>
                  </a:lnTo>
                  <a:lnTo>
                    <a:pt x="2186" y="3963"/>
                  </a:lnTo>
                  <a:lnTo>
                    <a:pt x="2186" y="3952"/>
                  </a:lnTo>
                  <a:lnTo>
                    <a:pt x="2186" y="3937"/>
                  </a:lnTo>
                  <a:lnTo>
                    <a:pt x="2201" y="3919"/>
                  </a:lnTo>
                  <a:lnTo>
                    <a:pt x="2201" y="3919"/>
                  </a:lnTo>
                  <a:lnTo>
                    <a:pt x="2205" y="3915"/>
                  </a:lnTo>
                  <a:lnTo>
                    <a:pt x="2208" y="3908"/>
                  </a:lnTo>
                  <a:lnTo>
                    <a:pt x="2205" y="3893"/>
                  </a:lnTo>
                  <a:lnTo>
                    <a:pt x="2201" y="3886"/>
                  </a:lnTo>
                  <a:lnTo>
                    <a:pt x="2194" y="3879"/>
                  </a:lnTo>
                  <a:lnTo>
                    <a:pt x="2194" y="3879"/>
                  </a:lnTo>
                  <a:lnTo>
                    <a:pt x="2164" y="3849"/>
                  </a:lnTo>
                  <a:lnTo>
                    <a:pt x="2139" y="3831"/>
                  </a:lnTo>
                  <a:lnTo>
                    <a:pt x="2128" y="3824"/>
                  </a:lnTo>
                  <a:lnTo>
                    <a:pt x="2117" y="3820"/>
                  </a:lnTo>
                  <a:lnTo>
                    <a:pt x="2117" y="3820"/>
                  </a:lnTo>
                  <a:lnTo>
                    <a:pt x="2106" y="3817"/>
                  </a:lnTo>
                  <a:lnTo>
                    <a:pt x="2095" y="3813"/>
                  </a:lnTo>
                  <a:lnTo>
                    <a:pt x="2073" y="3791"/>
                  </a:lnTo>
                  <a:lnTo>
                    <a:pt x="2048" y="3766"/>
                  </a:lnTo>
                  <a:lnTo>
                    <a:pt x="2048" y="3766"/>
                  </a:lnTo>
                  <a:lnTo>
                    <a:pt x="2037" y="3755"/>
                  </a:lnTo>
                  <a:lnTo>
                    <a:pt x="2022" y="3733"/>
                  </a:lnTo>
                  <a:lnTo>
                    <a:pt x="2019" y="3718"/>
                  </a:lnTo>
                  <a:lnTo>
                    <a:pt x="2015" y="3704"/>
                  </a:lnTo>
                  <a:lnTo>
                    <a:pt x="2019" y="3689"/>
                  </a:lnTo>
                  <a:lnTo>
                    <a:pt x="2029" y="3682"/>
                  </a:lnTo>
                  <a:lnTo>
                    <a:pt x="2029" y="3682"/>
                  </a:lnTo>
                  <a:lnTo>
                    <a:pt x="2033" y="3674"/>
                  </a:lnTo>
                  <a:lnTo>
                    <a:pt x="2037" y="3660"/>
                  </a:lnTo>
                  <a:lnTo>
                    <a:pt x="2044" y="3631"/>
                  </a:lnTo>
                  <a:lnTo>
                    <a:pt x="2044" y="3594"/>
                  </a:lnTo>
                  <a:lnTo>
                    <a:pt x="2044" y="3594"/>
                  </a:lnTo>
                  <a:lnTo>
                    <a:pt x="2066" y="3558"/>
                  </a:lnTo>
                  <a:lnTo>
                    <a:pt x="2084" y="3532"/>
                  </a:lnTo>
                  <a:lnTo>
                    <a:pt x="2091" y="3521"/>
                  </a:lnTo>
                  <a:lnTo>
                    <a:pt x="2099" y="3517"/>
                  </a:lnTo>
                  <a:lnTo>
                    <a:pt x="2099" y="3517"/>
                  </a:lnTo>
                  <a:lnTo>
                    <a:pt x="2099" y="3459"/>
                  </a:lnTo>
                  <a:lnTo>
                    <a:pt x="2099" y="3419"/>
                  </a:lnTo>
                  <a:lnTo>
                    <a:pt x="2095" y="3401"/>
                  </a:lnTo>
                  <a:lnTo>
                    <a:pt x="2091" y="3393"/>
                  </a:lnTo>
                  <a:lnTo>
                    <a:pt x="2091" y="3393"/>
                  </a:lnTo>
                  <a:lnTo>
                    <a:pt x="2091" y="3382"/>
                  </a:lnTo>
                  <a:lnTo>
                    <a:pt x="2088" y="3371"/>
                  </a:lnTo>
                  <a:lnTo>
                    <a:pt x="2091" y="3342"/>
                  </a:lnTo>
                  <a:lnTo>
                    <a:pt x="2095" y="3302"/>
                  </a:lnTo>
                  <a:lnTo>
                    <a:pt x="2095" y="3302"/>
                  </a:lnTo>
                  <a:lnTo>
                    <a:pt x="2091" y="3291"/>
                  </a:lnTo>
                  <a:lnTo>
                    <a:pt x="2084" y="3280"/>
                  </a:lnTo>
                  <a:lnTo>
                    <a:pt x="2081" y="3273"/>
                  </a:lnTo>
                  <a:lnTo>
                    <a:pt x="2081" y="3273"/>
                  </a:lnTo>
                  <a:lnTo>
                    <a:pt x="2081" y="3240"/>
                  </a:lnTo>
                  <a:lnTo>
                    <a:pt x="2081" y="3215"/>
                  </a:lnTo>
                  <a:lnTo>
                    <a:pt x="2077" y="3204"/>
                  </a:lnTo>
                  <a:lnTo>
                    <a:pt x="2073" y="3196"/>
                  </a:lnTo>
                  <a:lnTo>
                    <a:pt x="2073" y="3196"/>
                  </a:lnTo>
                  <a:lnTo>
                    <a:pt x="2073" y="3182"/>
                  </a:lnTo>
                  <a:lnTo>
                    <a:pt x="2073" y="3167"/>
                  </a:lnTo>
                  <a:lnTo>
                    <a:pt x="2077" y="3145"/>
                  </a:lnTo>
                  <a:lnTo>
                    <a:pt x="2084" y="3127"/>
                  </a:lnTo>
                  <a:lnTo>
                    <a:pt x="2095" y="3109"/>
                  </a:lnTo>
                  <a:lnTo>
                    <a:pt x="2113" y="3094"/>
                  </a:lnTo>
                  <a:lnTo>
                    <a:pt x="2124" y="3091"/>
                  </a:lnTo>
                  <a:lnTo>
                    <a:pt x="2139" y="3087"/>
                  </a:lnTo>
                  <a:lnTo>
                    <a:pt x="2139" y="3087"/>
                  </a:lnTo>
                  <a:lnTo>
                    <a:pt x="2143" y="3083"/>
                  </a:lnTo>
                  <a:lnTo>
                    <a:pt x="2150" y="3076"/>
                  </a:lnTo>
                  <a:lnTo>
                    <a:pt x="2154" y="3072"/>
                  </a:lnTo>
                  <a:lnTo>
                    <a:pt x="2154" y="3065"/>
                  </a:lnTo>
                  <a:lnTo>
                    <a:pt x="2146" y="3061"/>
                  </a:lnTo>
                  <a:lnTo>
                    <a:pt x="2139" y="3058"/>
                  </a:lnTo>
                  <a:lnTo>
                    <a:pt x="2139" y="3058"/>
                  </a:lnTo>
                  <a:lnTo>
                    <a:pt x="2132" y="3050"/>
                  </a:lnTo>
                  <a:lnTo>
                    <a:pt x="2124" y="3043"/>
                  </a:lnTo>
                  <a:lnTo>
                    <a:pt x="2117" y="3029"/>
                  </a:lnTo>
                  <a:lnTo>
                    <a:pt x="2110" y="3014"/>
                  </a:lnTo>
                  <a:lnTo>
                    <a:pt x="2106" y="2992"/>
                  </a:lnTo>
                  <a:lnTo>
                    <a:pt x="2110" y="2966"/>
                  </a:lnTo>
                  <a:lnTo>
                    <a:pt x="2117" y="2937"/>
                  </a:lnTo>
                  <a:lnTo>
                    <a:pt x="2117" y="2937"/>
                  </a:lnTo>
                  <a:lnTo>
                    <a:pt x="2117" y="2934"/>
                  </a:lnTo>
                  <a:lnTo>
                    <a:pt x="2124" y="2934"/>
                  </a:lnTo>
                  <a:lnTo>
                    <a:pt x="2135" y="2937"/>
                  </a:lnTo>
                  <a:lnTo>
                    <a:pt x="2154" y="2952"/>
                  </a:lnTo>
                  <a:lnTo>
                    <a:pt x="2154" y="2952"/>
                  </a:lnTo>
                  <a:lnTo>
                    <a:pt x="2164" y="2956"/>
                  </a:lnTo>
                  <a:lnTo>
                    <a:pt x="2175" y="2956"/>
                  </a:lnTo>
                  <a:lnTo>
                    <a:pt x="2186" y="2948"/>
                  </a:lnTo>
                  <a:lnTo>
                    <a:pt x="2197" y="2934"/>
                  </a:lnTo>
                  <a:lnTo>
                    <a:pt x="2205" y="2904"/>
                  </a:lnTo>
                  <a:lnTo>
                    <a:pt x="2208" y="2864"/>
                  </a:lnTo>
                  <a:lnTo>
                    <a:pt x="2208" y="2802"/>
                  </a:lnTo>
                  <a:lnTo>
                    <a:pt x="2208" y="2802"/>
                  </a:lnTo>
                  <a:lnTo>
                    <a:pt x="2208" y="2780"/>
                  </a:lnTo>
                  <a:lnTo>
                    <a:pt x="2208" y="2737"/>
                  </a:lnTo>
                  <a:lnTo>
                    <a:pt x="2212" y="2711"/>
                  </a:lnTo>
                  <a:lnTo>
                    <a:pt x="2219" y="2693"/>
                  </a:lnTo>
                  <a:lnTo>
                    <a:pt x="2223" y="2682"/>
                  </a:lnTo>
                  <a:lnTo>
                    <a:pt x="2230" y="2675"/>
                  </a:lnTo>
                  <a:lnTo>
                    <a:pt x="2237" y="2671"/>
                  </a:lnTo>
                  <a:lnTo>
                    <a:pt x="2248" y="2671"/>
                  </a:lnTo>
                  <a:lnTo>
                    <a:pt x="2248" y="2671"/>
                  </a:lnTo>
                  <a:lnTo>
                    <a:pt x="2318" y="2627"/>
                  </a:lnTo>
                  <a:lnTo>
                    <a:pt x="2369" y="2591"/>
                  </a:lnTo>
                  <a:lnTo>
                    <a:pt x="2394" y="2572"/>
                  </a:lnTo>
                  <a:lnTo>
                    <a:pt x="2409" y="2558"/>
                  </a:lnTo>
                  <a:lnTo>
                    <a:pt x="2453" y="2529"/>
                  </a:lnTo>
                  <a:lnTo>
                    <a:pt x="2453" y="2529"/>
                  </a:lnTo>
                  <a:lnTo>
                    <a:pt x="2456" y="2525"/>
                  </a:lnTo>
                  <a:lnTo>
                    <a:pt x="2467" y="2510"/>
                  </a:lnTo>
                  <a:lnTo>
                    <a:pt x="2471" y="2499"/>
                  </a:lnTo>
                  <a:lnTo>
                    <a:pt x="2471" y="2485"/>
                  </a:lnTo>
                  <a:lnTo>
                    <a:pt x="2471" y="2474"/>
                  </a:lnTo>
                  <a:lnTo>
                    <a:pt x="2464" y="2459"/>
                  </a:lnTo>
                  <a:lnTo>
                    <a:pt x="2464" y="2459"/>
                  </a:lnTo>
                  <a:lnTo>
                    <a:pt x="2460" y="2445"/>
                  </a:lnTo>
                  <a:lnTo>
                    <a:pt x="2456" y="2430"/>
                  </a:lnTo>
                  <a:lnTo>
                    <a:pt x="2456" y="2416"/>
                  </a:lnTo>
                  <a:lnTo>
                    <a:pt x="2456" y="2405"/>
                  </a:lnTo>
                  <a:lnTo>
                    <a:pt x="2467" y="2379"/>
                  </a:lnTo>
                  <a:lnTo>
                    <a:pt x="2482" y="2357"/>
                  </a:lnTo>
                  <a:lnTo>
                    <a:pt x="2482" y="2357"/>
                  </a:lnTo>
                  <a:lnTo>
                    <a:pt x="2497" y="2335"/>
                  </a:lnTo>
                  <a:lnTo>
                    <a:pt x="2504" y="2321"/>
                  </a:lnTo>
                  <a:lnTo>
                    <a:pt x="2508" y="2306"/>
                  </a:lnTo>
                  <a:lnTo>
                    <a:pt x="2508" y="2288"/>
                  </a:lnTo>
                  <a:lnTo>
                    <a:pt x="2504" y="2273"/>
                  </a:lnTo>
                  <a:lnTo>
                    <a:pt x="2497" y="2259"/>
                  </a:lnTo>
                  <a:lnTo>
                    <a:pt x="2489" y="2244"/>
                  </a:lnTo>
                  <a:lnTo>
                    <a:pt x="2464" y="2270"/>
                  </a:lnTo>
                  <a:lnTo>
                    <a:pt x="2464" y="2270"/>
                  </a:lnTo>
                  <a:lnTo>
                    <a:pt x="2456" y="2251"/>
                  </a:lnTo>
                  <a:lnTo>
                    <a:pt x="2449" y="2240"/>
                  </a:lnTo>
                  <a:lnTo>
                    <a:pt x="2442" y="2237"/>
                  </a:lnTo>
                  <a:lnTo>
                    <a:pt x="2442" y="2237"/>
                  </a:lnTo>
                  <a:lnTo>
                    <a:pt x="2442" y="2233"/>
                  </a:lnTo>
                  <a:lnTo>
                    <a:pt x="2442" y="2233"/>
                  </a:lnTo>
                  <a:lnTo>
                    <a:pt x="2449" y="2229"/>
                  </a:lnTo>
                  <a:lnTo>
                    <a:pt x="2456" y="2226"/>
                  </a:lnTo>
                  <a:lnTo>
                    <a:pt x="2464" y="2222"/>
                  </a:lnTo>
                  <a:lnTo>
                    <a:pt x="2464" y="2222"/>
                  </a:lnTo>
                  <a:lnTo>
                    <a:pt x="2467" y="2222"/>
                  </a:lnTo>
                  <a:lnTo>
                    <a:pt x="2467" y="2219"/>
                  </a:lnTo>
                  <a:lnTo>
                    <a:pt x="2467" y="2208"/>
                  </a:lnTo>
                  <a:lnTo>
                    <a:pt x="2453" y="2200"/>
                  </a:lnTo>
                  <a:lnTo>
                    <a:pt x="2453" y="2200"/>
                  </a:lnTo>
                  <a:lnTo>
                    <a:pt x="2427" y="2193"/>
                  </a:lnTo>
                  <a:lnTo>
                    <a:pt x="2383" y="2175"/>
                  </a:lnTo>
                  <a:lnTo>
                    <a:pt x="2362" y="2164"/>
                  </a:lnTo>
                  <a:lnTo>
                    <a:pt x="2336" y="2153"/>
                  </a:lnTo>
                  <a:lnTo>
                    <a:pt x="2314" y="2135"/>
                  </a:lnTo>
                  <a:lnTo>
                    <a:pt x="2289" y="2113"/>
                  </a:lnTo>
                  <a:lnTo>
                    <a:pt x="2289" y="2113"/>
                  </a:lnTo>
                  <a:lnTo>
                    <a:pt x="2285" y="2109"/>
                  </a:lnTo>
                  <a:lnTo>
                    <a:pt x="2270" y="2105"/>
                  </a:lnTo>
                  <a:lnTo>
                    <a:pt x="2263" y="2109"/>
                  </a:lnTo>
                  <a:lnTo>
                    <a:pt x="2259" y="2113"/>
                  </a:lnTo>
                  <a:lnTo>
                    <a:pt x="2256" y="2124"/>
                  </a:lnTo>
                  <a:lnTo>
                    <a:pt x="2259" y="2138"/>
                  </a:lnTo>
                  <a:lnTo>
                    <a:pt x="2259" y="2138"/>
                  </a:lnTo>
                  <a:lnTo>
                    <a:pt x="2256" y="2142"/>
                  </a:lnTo>
                  <a:lnTo>
                    <a:pt x="2252" y="2146"/>
                  </a:lnTo>
                  <a:lnTo>
                    <a:pt x="2237" y="2149"/>
                  </a:lnTo>
                  <a:lnTo>
                    <a:pt x="2237" y="2149"/>
                  </a:lnTo>
                  <a:lnTo>
                    <a:pt x="2223" y="2156"/>
                  </a:lnTo>
                  <a:lnTo>
                    <a:pt x="2201" y="2178"/>
                  </a:lnTo>
                  <a:lnTo>
                    <a:pt x="2172" y="2204"/>
                  </a:lnTo>
                  <a:lnTo>
                    <a:pt x="2172" y="2204"/>
                  </a:lnTo>
                  <a:lnTo>
                    <a:pt x="2172" y="2204"/>
                  </a:lnTo>
                  <a:lnTo>
                    <a:pt x="2164" y="2204"/>
                  </a:lnTo>
                  <a:lnTo>
                    <a:pt x="2154" y="2197"/>
                  </a:lnTo>
                  <a:lnTo>
                    <a:pt x="2139" y="2182"/>
                  </a:lnTo>
                  <a:lnTo>
                    <a:pt x="2139" y="2182"/>
                  </a:lnTo>
                  <a:lnTo>
                    <a:pt x="2128" y="2193"/>
                  </a:lnTo>
                  <a:lnTo>
                    <a:pt x="2117" y="2208"/>
                  </a:lnTo>
                  <a:lnTo>
                    <a:pt x="2110" y="2237"/>
                  </a:lnTo>
                  <a:lnTo>
                    <a:pt x="2110" y="2237"/>
                  </a:lnTo>
                  <a:lnTo>
                    <a:pt x="2106" y="2237"/>
                  </a:lnTo>
                  <a:lnTo>
                    <a:pt x="2102" y="2237"/>
                  </a:lnTo>
                  <a:lnTo>
                    <a:pt x="2091" y="2229"/>
                  </a:lnTo>
                  <a:lnTo>
                    <a:pt x="2081" y="2215"/>
                  </a:lnTo>
                  <a:lnTo>
                    <a:pt x="2081" y="2215"/>
                  </a:lnTo>
                  <a:lnTo>
                    <a:pt x="2073" y="2204"/>
                  </a:lnTo>
                  <a:lnTo>
                    <a:pt x="2066" y="2197"/>
                  </a:lnTo>
                  <a:lnTo>
                    <a:pt x="2055" y="2193"/>
                  </a:lnTo>
                  <a:lnTo>
                    <a:pt x="2044" y="2193"/>
                  </a:lnTo>
                  <a:lnTo>
                    <a:pt x="2033" y="2197"/>
                  </a:lnTo>
                  <a:lnTo>
                    <a:pt x="2022" y="2208"/>
                  </a:lnTo>
                  <a:lnTo>
                    <a:pt x="2011" y="2219"/>
                  </a:lnTo>
                  <a:lnTo>
                    <a:pt x="2000" y="2233"/>
                  </a:lnTo>
                  <a:lnTo>
                    <a:pt x="2000" y="2233"/>
                  </a:lnTo>
                  <a:lnTo>
                    <a:pt x="1989" y="2248"/>
                  </a:lnTo>
                  <a:lnTo>
                    <a:pt x="1978" y="2255"/>
                  </a:lnTo>
                  <a:lnTo>
                    <a:pt x="1971" y="2255"/>
                  </a:lnTo>
                  <a:lnTo>
                    <a:pt x="1964" y="2251"/>
                  </a:lnTo>
                  <a:lnTo>
                    <a:pt x="1953" y="2240"/>
                  </a:lnTo>
                  <a:lnTo>
                    <a:pt x="1946" y="2229"/>
                  </a:lnTo>
                  <a:lnTo>
                    <a:pt x="1946" y="2229"/>
                  </a:lnTo>
                  <a:lnTo>
                    <a:pt x="1935" y="2229"/>
                  </a:lnTo>
                  <a:lnTo>
                    <a:pt x="1920" y="2226"/>
                  </a:lnTo>
                  <a:lnTo>
                    <a:pt x="1905" y="2229"/>
                  </a:lnTo>
                  <a:lnTo>
                    <a:pt x="1905" y="2229"/>
                  </a:lnTo>
                  <a:lnTo>
                    <a:pt x="1891" y="2219"/>
                  </a:lnTo>
                  <a:lnTo>
                    <a:pt x="1862" y="2186"/>
                  </a:lnTo>
                  <a:lnTo>
                    <a:pt x="1847" y="2164"/>
                  </a:lnTo>
                  <a:lnTo>
                    <a:pt x="1832" y="2142"/>
                  </a:lnTo>
                  <a:lnTo>
                    <a:pt x="1825" y="2116"/>
                  </a:lnTo>
                  <a:lnTo>
                    <a:pt x="1825" y="2102"/>
                  </a:lnTo>
                  <a:lnTo>
                    <a:pt x="1829" y="2091"/>
                  </a:lnTo>
                  <a:lnTo>
                    <a:pt x="1829" y="2091"/>
                  </a:lnTo>
                  <a:lnTo>
                    <a:pt x="1832" y="2087"/>
                  </a:lnTo>
                  <a:lnTo>
                    <a:pt x="1843" y="2076"/>
                  </a:lnTo>
                  <a:lnTo>
                    <a:pt x="1854" y="2058"/>
                  </a:lnTo>
                  <a:lnTo>
                    <a:pt x="1858" y="2047"/>
                  </a:lnTo>
                  <a:lnTo>
                    <a:pt x="1858" y="2036"/>
                  </a:lnTo>
                  <a:lnTo>
                    <a:pt x="1858" y="2036"/>
                  </a:lnTo>
                  <a:lnTo>
                    <a:pt x="1858" y="2029"/>
                  </a:lnTo>
                  <a:lnTo>
                    <a:pt x="1858" y="2011"/>
                  </a:lnTo>
                  <a:lnTo>
                    <a:pt x="1858" y="2003"/>
                  </a:lnTo>
                  <a:lnTo>
                    <a:pt x="1854" y="2000"/>
                  </a:lnTo>
                  <a:lnTo>
                    <a:pt x="1847" y="2000"/>
                  </a:lnTo>
                  <a:lnTo>
                    <a:pt x="1836" y="2011"/>
                  </a:lnTo>
                  <a:lnTo>
                    <a:pt x="1800" y="1970"/>
                  </a:lnTo>
                  <a:lnTo>
                    <a:pt x="1792" y="1959"/>
                  </a:lnTo>
                  <a:lnTo>
                    <a:pt x="1792" y="1938"/>
                  </a:lnTo>
                  <a:lnTo>
                    <a:pt x="1785" y="1923"/>
                  </a:lnTo>
                  <a:lnTo>
                    <a:pt x="1774" y="1912"/>
                  </a:lnTo>
                  <a:lnTo>
                    <a:pt x="1763" y="1908"/>
                  </a:lnTo>
                  <a:lnTo>
                    <a:pt x="1748" y="1901"/>
                  </a:lnTo>
                  <a:lnTo>
                    <a:pt x="1741" y="1894"/>
                  </a:lnTo>
                  <a:lnTo>
                    <a:pt x="1734" y="1883"/>
                  </a:lnTo>
                  <a:lnTo>
                    <a:pt x="1738" y="1872"/>
                  </a:lnTo>
                  <a:lnTo>
                    <a:pt x="1741" y="1857"/>
                  </a:lnTo>
                  <a:lnTo>
                    <a:pt x="1745" y="1850"/>
                  </a:lnTo>
                  <a:lnTo>
                    <a:pt x="1745" y="1843"/>
                  </a:lnTo>
                  <a:lnTo>
                    <a:pt x="1734" y="1843"/>
                  </a:lnTo>
                  <a:lnTo>
                    <a:pt x="1723" y="1843"/>
                  </a:lnTo>
                  <a:lnTo>
                    <a:pt x="1712" y="1835"/>
                  </a:lnTo>
                  <a:lnTo>
                    <a:pt x="1712" y="1814"/>
                  </a:lnTo>
                  <a:lnTo>
                    <a:pt x="1694" y="1814"/>
                  </a:lnTo>
                  <a:lnTo>
                    <a:pt x="1679" y="1803"/>
                  </a:lnTo>
                  <a:lnTo>
                    <a:pt x="1675" y="1792"/>
                  </a:lnTo>
                  <a:lnTo>
                    <a:pt x="1679" y="1773"/>
                  </a:lnTo>
                  <a:lnTo>
                    <a:pt x="1705" y="1759"/>
                  </a:lnTo>
                  <a:lnTo>
                    <a:pt x="1723" y="1762"/>
                  </a:lnTo>
                  <a:lnTo>
                    <a:pt x="1723" y="1762"/>
                  </a:lnTo>
                  <a:lnTo>
                    <a:pt x="1723" y="1759"/>
                  </a:lnTo>
                  <a:lnTo>
                    <a:pt x="1723" y="1744"/>
                  </a:lnTo>
                  <a:lnTo>
                    <a:pt x="1727" y="1741"/>
                  </a:lnTo>
                  <a:lnTo>
                    <a:pt x="1730" y="1737"/>
                  </a:lnTo>
                  <a:lnTo>
                    <a:pt x="1738" y="1737"/>
                  </a:lnTo>
                  <a:lnTo>
                    <a:pt x="1745" y="1741"/>
                  </a:lnTo>
                  <a:lnTo>
                    <a:pt x="1745" y="1741"/>
                  </a:lnTo>
                  <a:lnTo>
                    <a:pt x="1759" y="1733"/>
                  </a:lnTo>
                  <a:lnTo>
                    <a:pt x="1774" y="1722"/>
                  </a:lnTo>
                  <a:lnTo>
                    <a:pt x="1789" y="1711"/>
                  </a:lnTo>
                  <a:lnTo>
                    <a:pt x="1800" y="1697"/>
                  </a:lnTo>
                  <a:lnTo>
                    <a:pt x="1807" y="1679"/>
                  </a:lnTo>
                  <a:lnTo>
                    <a:pt x="1803" y="1671"/>
                  </a:lnTo>
                  <a:lnTo>
                    <a:pt x="1800" y="1660"/>
                  </a:lnTo>
                  <a:lnTo>
                    <a:pt x="1796" y="1653"/>
                  </a:lnTo>
                  <a:lnTo>
                    <a:pt x="1785" y="1642"/>
                  </a:lnTo>
                  <a:lnTo>
                    <a:pt x="1756" y="1598"/>
                  </a:lnTo>
                  <a:lnTo>
                    <a:pt x="1756" y="1598"/>
                  </a:lnTo>
                  <a:lnTo>
                    <a:pt x="1759" y="1591"/>
                  </a:lnTo>
                  <a:lnTo>
                    <a:pt x="1763" y="1576"/>
                  </a:lnTo>
                  <a:lnTo>
                    <a:pt x="1763" y="1569"/>
                  </a:lnTo>
                  <a:lnTo>
                    <a:pt x="1763" y="1562"/>
                  </a:lnTo>
                  <a:lnTo>
                    <a:pt x="1759" y="1554"/>
                  </a:lnTo>
                  <a:lnTo>
                    <a:pt x="1748" y="1554"/>
                  </a:lnTo>
                  <a:lnTo>
                    <a:pt x="1748" y="1554"/>
                  </a:lnTo>
                  <a:lnTo>
                    <a:pt x="1741" y="1554"/>
                  </a:lnTo>
                  <a:lnTo>
                    <a:pt x="1734" y="1551"/>
                  </a:lnTo>
                  <a:lnTo>
                    <a:pt x="1727" y="1547"/>
                  </a:lnTo>
                  <a:lnTo>
                    <a:pt x="1716" y="1540"/>
                  </a:lnTo>
                  <a:lnTo>
                    <a:pt x="1708" y="1525"/>
                  </a:lnTo>
                  <a:lnTo>
                    <a:pt x="1701" y="1507"/>
                  </a:lnTo>
                  <a:lnTo>
                    <a:pt x="1701" y="1478"/>
                  </a:lnTo>
                  <a:lnTo>
                    <a:pt x="1701" y="1478"/>
                  </a:lnTo>
                  <a:lnTo>
                    <a:pt x="1701" y="1438"/>
                  </a:lnTo>
                  <a:lnTo>
                    <a:pt x="1697" y="1419"/>
                  </a:lnTo>
                  <a:lnTo>
                    <a:pt x="1697" y="1419"/>
                  </a:lnTo>
                  <a:lnTo>
                    <a:pt x="1697" y="1423"/>
                  </a:lnTo>
                  <a:lnTo>
                    <a:pt x="1694" y="1423"/>
                  </a:lnTo>
                  <a:lnTo>
                    <a:pt x="1701" y="1398"/>
                  </a:lnTo>
                  <a:lnTo>
                    <a:pt x="1705" y="1383"/>
                  </a:lnTo>
                  <a:lnTo>
                    <a:pt x="1712" y="1365"/>
                  </a:lnTo>
                  <a:lnTo>
                    <a:pt x="1716" y="1357"/>
                  </a:lnTo>
                  <a:lnTo>
                    <a:pt x="1712" y="1343"/>
                  </a:lnTo>
                  <a:lnTo>
                    <a:pt x="1705" y="1332"/>
                  </a:lnTo>
                  <a:lnTo>
                    <a:pt x="1694" y="1321"/>
                  </a:lnTo>
                  <a:lnTo>
                    <a:pt x="1694" y="1321"/>
                  </a:lnTo>
                  <a:lnTo>
                    <a:pt x="1719" y="1325"/>
                  </a:lnTo>
                  <a:lnTo>
                    <a:pt x="1741" y="1321"/>
                  </a:lnTo>
                  <a:lnTo>
                    <a:pt x="1756" y="1317"/>
                  </a:lnTo>
                  <a:lnTo>
                    <a:pt x="1767" y="1310"/>
                  </a:lnTo>
                  <a:lnTo>
                    <a:pt x="1767" y="1310"/>
                  </a:lnTo>
                  <a:lnTo>
                    <a:pt x="1774" y="1306"/>
                  </a:lnTo>
                  <a:lnTo>
                    <a:pt x="1785" y="1306"/>
                  </a:lnTo>
                  <a:lnTo>
                    <a:pt x="1796" y="1306"/>
                  </a:lnTo>
                  <a:lnTo>
                    <a:pt x="1807" y="1314"/>
                  </a:lnTo>
                  <a:lnTo>
                    <a:pt x="1821" y="1325"/>
                  </a:lnTo>
                  <a:lnTo>
                    <a:pt x="1829" y="1328"/>
                  </a:lnTo>
                  <a:lnTo>
                    <a:pt x="1829" y="1328"/>
                  </a:lnTo>
                  <a:lnTo>
                    <a:pt x="1851" y="1332"/>
                  </a:lnTo>
                  <a:lnTo>
                    <a:pt x="1865" y="1332"/>
                  </a:lnTo>
                  <a:lnTo>
                    <a:pt x="1873" y="1328"/>
                  </a:lnTo>
                  <a:lnTo>
                    <a:pt x="1876" y="1325"/>
                  </a:lnTo>
                  <a:lnTo>
                    <a:pt x="1876" y="1325"/>
                  </a:lnTo>
                  <a:lnTo>
                    <a:pt x="1880" y="1325"/>
                  </a:lnTo>
                  <a:lnTo>
                    <a:pt x="1891" y="1328"/>
                  </a:lnTo>
                  <a:lnTo>
                    <a:pt x="1924" y="1343"/>
                  </a:lnTo>
                  <a:lnTo>
                    <a:pt x="1935" y="1350"/>
                  </a:lnTo>
                  <a:lnTo>
                    <a:pt x="1946" y="1361"/>
                  </a:lnTo>
                  <a:lnTo>
                    <a:pt x="1946" y="1372"/>
                  </a:lnTo>
                  <a:lnTo>
                    <a:pt x="1946" y="1376"/>
                  </a:lnTo>
                  <a:lnTo>
                    <a:pt x="1938" y="1379"/>
                  </a:lnTo>
                  <a:lnTo>
                    <a:pt x="1938" y="1379"/>
                  </a:lnTo>
                  <a:lnTo>
                    <a:pt x="1858" y="1419"/>
                  </a:lnTo>
                  <a:lnTo>
                    <a:pt x="1858" y="1419"/>
                  </a:lnTo>
                  <a:lnTo>
                    <a:pt x="1851" y="1434"/>
                  </a:lnTo>
                  <a:lnTo>
                    <a:pt x="1847" y="1449"/>
                  </a:lnTo>
                  <a:lnTo>
                    <a:pt x="1851" y="1452"/>
                  </a:lnTo>
                  <a:lnTo>
                    <a:pt x="1854" y="1456"/>
                  </a:lnTo>
                  <a:lnTo>
                    <a:pt x="1854" y="1456"/>
                  </a:lnTo>
                  <a:lnTo>
                    <a:pt x="1873" y="1474"/>
                  </a:lnTo>
                  <a:lnTo>
                    <a:pt x="1894" y="1500"/>
                  </a:lnTo>
                  <a:lnTo>
                    <a:pt x="1920" y="1536"/>
                  </a:lnTo>
                  <a:lnTo>
                    <a:pt x="1920" y="1536"/>
                  </a:lnTo>
                  <a:lnTo>
                    <a:pt x="1942" y="1540"/>
                  </a:lnTo>
                  <a:lnTo>
                    <a:pt x="1956" y="1540"/>
                  </a:lnTo>
                  <a:lnTo>
                    <a:pt x="1971" y="1540"/>
                  </a:lnTo>
                  <a:lnTo>
                    <a:pt x="1971" y="1540"/>
                  </a:lnTo>
                  <a:lnTo>
                    <a:pt x="1978" y="1540"/>
                  </a:lnTo>
                  <a:lnTo>
                    <a:pt x="1986" y="1547"/>
                  </a:lnTo>
                  <a:lnTo>
                    <a:pt x="1993" y="1565"/>
                  </a:lnTo>
                  <a:lnTo>
                    <a:pt x="2000" y="1595"/>
                  </a:lnTo>
                  <a:lnTo>
                    <a:pt x="2000" y="1595"/>
                  </a:lnTo>
                  <a:lnTo>
                    <a:pt x="2008" y="1595"/>
                  </a:lnTo>
                  <a:lnTo>
                    <a:pt x="2015" y="1595"/>
                  </a:lnTo>
                  <a:lnTo>
                    <a:pt x="2029" y="1595"/>
                  </a:lnTo>
                  <a:lnTo>
                    <a:pt x="2029" y="1595"/>
                  </a:lnTo>
                  <a:lnTo>
                    <a:pt x="2040" y="1595"/>
                  </a:lnTo>
                  <a:lnTo>
                    <a:pt x="2040" y="1602"/>
                  </a:lnTo>
                  <a:lnTo>
                    <a:pt x="2040" y="1609"/>
                  </a:lnTo>
                  <a:lnTo>
                    <a:pt x="2040" y="1609"/>
                  </a:lnTo>
                  <a:lnTo>
                    <a:pt x="2048" y="1609"/>
                  </a:lnTo>
                  <a:lnTo>
                    <a:pt x="2055" y="1606"/>
                  </a:lnTo>
                  <a:lnTo>
                    <a:pt x="2059" y="1595"/>
                  </a:lnTo>
                  <a:lnTo>
                    <a:pt x="2059" y="1595"/>
                  </a:lnTo>
                  <a:lnTo>
                    <a:pt x="2070" y="1573"/>
                  </a:lnTo>
                  <a:lnTo>
                    <a:pt x="2077" y="1558"/>
                  </a:lnTo>
                  <a:lnTo>
                    <a:pt x="2088" y="1547"/>
                  </a:lnTo>
                  <a:lnTo>
                    <a:pt x="2099" y="1540"/>
                  </a:lnTo>
                  <a:lnTo>
                    <a:pt x="2106" y="1540"/>
                  </a:lnTo>
                  <a:lnTo>
                    <a:pt x="2113" y="1540"/>
                  </a:lnTo>
                  <a:lnTo>
                    <a:pt x="2117" y="1547"/>
                  </a:lnTo>
                  <a:lnTo>
                    <a:pt x="2124" y="1554"/>
                  </a:lnTo>
                  <a:lnTo>
                    <a:pt x="2132" y="1576"/>
                  </a:lnTo>
                  <a:lnTo>
                    <a:pt x="2139" y="1613"/>
                  </a:lnTo>
                  <a:lnTo>
                    <a:pt x="2146" y="1624"/>
                  </a:lnTo>
                  <a:lnTo>
                    <a:pt x="2146" y="1624"/>
                  </a:lnTo>
                  <a:lnTo>
                    <a:pt x="2154" y="1638"/>
                  </a:lnTo>
                  <a:lnTo>
                    <a:pt x="2157" y="1653"/>
                  </a:lnTo>
                  <a:lnTo>
                    <a:pt x="2161" y="1668"/>
                  </a:lnTo>
                  <a:lnTo>
                    <a:pt x="2161" y="1675"/>
                  </a:lnTo>
                  <a:lnTo>
                    <a:pt x="2161" y="1675"/>
                  </a:lnTo>
                  <a:lnTo>
                    <a:pt x="2164" y="1671"/>
                  </a:lnTo>
                  <a:lnTo>
                    <a:pt x="2172" y="1664"/>
                  </a:lnTo>
                  <a:lnTo>
                    <a:pt x="2179" y="1660"/>
                  </a:lnTo>
                  <a:lnTo>
                    <a:pt x="2186" y="1660"/>
                  </a:lnTo>
                  <a:lnTo>
                    <a:pt x="2194" y="1664"/>
                  </a:lnTo>
                  <a:lnTo>
                    <a:pt x="2201" y="1671"/>
                  </a:lnTo>
                  <a:lnTo>
                    <a:pt x="2201" y="1671"/>
                  </a:lnTo>
                  <a:lnTo>
                    <a:pt x="2212" y="1668"/>
                  </a:lnTo>
                  <a:lnTo>
                    <a:pt x="2223" y="1668"/>
                  </a:lnTo>
                  <a:lnTo>
                    <a:pt x="2230" y="1660"/>
                  </a:lnTo>
                  <a:lnTo>
                    <a:pt x="2256" y="1671"/>
                  </a:lnTo>
                  <a:lnTo>
                    <a:pt x="2274" y="1664"/>
                  </a:lnTo>
                  <a:lnTo>
                    <a:pt x="2314" y="1675"/>
                  </a:lnTo>
                  <a:lnTo>
                    <a:pt x="2340" y="1675"/>
                  </a:lnTo>
                  <a:lnTo>
                    <a:pt x="2365" y="1700"/>
                  </a:lnTo>
                  <a:lnTo>
                    <a:pt x="2365" y="1700"/>
                  </a:lnTo>
                  <a:lnTo>
                    <a:pt x="2387" y="1708"/>
                  </a:lnTo>
                  <a:lnTo>
                    <a:pt x="2413" y="1711"/>
                  </a:lnTo>
                  <a:lnTo>
                    <a:pt x="2427" y="1719"/>
                  </a:lnTo>
                  <a:lnTo>
                    <a:pt x="2427" y="1719"/>
                  </a:lnTo>
                  <a:lnTo>
                    <a:pt x="2442" y="1708"/>
                  </a:lnTo>
                  <a:lnTo>
                    <a:pt x="2449" y="1693"/>
                  </a:lnTo>
                  <a:lnTo>
                    <a:pt x="2453" y="1686"/>
                  </a:lnTo>
                  <a:lnTo>
                    <a:pt x="2456" y="1679"/>
                  </a:lnTo>
                  <a:lnTo>
                    <a:pt x="2456" y="1679"/>
                  </a:lnTo>
                  <a:lnTo>
                    <a:pt x="2464" y="1660"/>
                  </a:lnTo>
                  <a:lnTo>
                    <a:pt x="2478" y="1624"/>
                  </a:lnTo>
                  <a:lnTo>
                    <a:pt x="2493" y="1602"/>
                  </a:lnTo>
                  <a:lnTo>
                    <a:pt x="2504" y="1584"/>
                  </a:lnTo>
                  <a:lnTo>
                    <a:pt x="2518" y="1569"/>
                  </a:lnTo>
                  <a:lnTo>
                    <a:pt x="2529" y="1562"/>
                  </a:lnTo>
                  <a:lnTo>
                    <a:pt x="2529" y="1562"/>
                  </a:lnTo>
                  <a:lnTo>
                    <a:pt x="2540" y="1562"/>
                  </a:lnTo>
                  <a:lnTo>
                    <a:pt x="2562" y="1562"/>
                  </a:lnTo>
                  <a:lnTo>
                    <a:pt x="2573" y="1558"/>
                  </a:lnTo>
                  <a:lnTo>
                    <a:pt x="2584" y="1551"/>
                  </a:lnTo>
                  <a:lnTo>
                    <a:pt x="2591" y="1536"/>
                  </a:lnTo>
                  <a:lnTo>
                    <a:pt x="2591" y="1518"/>
                  </a:lnTo>
                  <a:lnTo>
                    <a:pt x="2591" y="1518"/>
                  </a:lnTo>
                  <a:lnTo>
                    <a:pt x="2595" y="1507"/>
                  </a:lnTo>
                  <a:lnTo>
                    <a:pt x="2595" y="1503"/>
                  </a:lnTo>
                  <a:lnTo>
                    <a:pt x="2599" y="1503"/>
                  </a:lnTo>
                  <a:lnTo>
                    <a:pt x="2610" y="1518"/>
                  </a:lnTo>
                  <a:lnTo>
                    <a:pt x="2610" y="1518"/>
                  </a:lnTo>
                  <a:lnTo>
                    <a:pt x="2613" y="1514"/>
                  </a:lnTo>
                  <a:lnTo>
                    <a:pt x="2617" y="1503"/>
                  </a:lnTo>
                  <a:lnTo>
                    <a:pt x="2617" y="1485"/>
                  </a:lnTo>
                  <a:lnTo>
                    <a:pt x="2646" y="1471"/>
                  </a:lnTo>
                  <a:lnTo>
                    <a:pt x="2646" y="1471"/>
                  </a:lnTo>
                  <a:lnTo>
                    <a:pt x="2653" y="1445"/>
                  </a:lnTo>
                  <a:lnTo>
                    <a:pt x="2653" y="1427"/>
                  </a:lnTo>
                  <a:lnTo>
                    <a:pt x="2653" y="1416"/>
                  </a:lnTo>
                  <a:lnTo>
                    <a:pt x="2650" y="1409"/>
                  </a:lnTo>
                  <a:lnTo>
                    <a:pt x="2650" y="1409"/>
                  </a:lnTo>
                  <a:lnTo>
                    <a:pt x="2650" y="1401"/>
                  </a:lnTo>
                  <a:lnTo>
                    <a:pt x="2653" y="1390"/>
                  </a:lnTo>
                  <a:lnTo>
                    <a:pt x="2661" y="1379"/>
                  </a:lnTo>
                  <a:lnTo>
                    <a:pt x="2661" y="1379"/>
                  </a:lnTo>
                  <a:lnTo>
                    <a:pt x="2664" y="1365"/>
                  </a:lnTo>
                  <a:lnTo>
                    <a:pt x="2661" y="1350"/>
                  </a:lnTo>
                  <a:lnTo>
                    <a:pt x="2653" y="1336"/>
                  </a:lnTo>
                  <a:lnTo>
                    <a:pt x="2653" y="1336"/>
                  </a:lnTo>
                  <a:lnTo>
                    <a:pt x="2653" y="1336"/>
                  </a:lnTo>
                  <a:lnTo>
                    <a:pt x="2653" y="1328"/>
                  </a:lnTo>
                  <a:lnTo>
                    <a:pt x="2657" y="1321"/>
                  </a:lnTo>
                  <a:lnTo>
                    <a:pt x="2672" y="1310"/>
                  </a:lnTo>
                  <a:lnTo>
                    <a:pt x="2683" y="1306"/>
                  </a:lnTo>
                  <a:lnTo>
                    <a:pt x="2683" y="1288"/>
                  </a:lnTo>
                  <a:lnTo>
                    <a:pt x="2650" y="1255"/>
                  </a:lnTo>
                  <a:lnTo>
                    <a:pt x="2646" y="1244"/>
                  </a:lnTo>
                  <a:lnTo>
                    <a:pt x="2643" y="1208"/>
                  </a:lnTo>
                  <a:lnTo>
                    <a:pt x="2643" y="1208"/>
                  </a:lnTo>
                  <a:lnTo>
                    <a:pt x="2639" y="1208"/>
                  </a:lnTo>
                  <a:lnTo>
                    <a:pt x="2639" y="1204"/>
                  </a:lnTo>
                  <a:lnTo>
                    <a:pt x="2635" y="1204"/>
                  </a:lnTo>
                  <a:lnTo>
                    <a:pt x="2635" y="1204"/>
                  </a:lnTo>
                  <a:lnTo>
                    <a:pt x="2617" y="1215"/>
                  </a:lnTo>
                  <a:lnTo>
                    <a:pt x="2617" y="1215"/>
                  </a:lnTo>
                  <a:lnTo>
                    <a:pt x="2613" y="1215"/>
                  </a:lnTo>
                  <a:lnTo>
                    <a:pt x="2606" y="1215"/>
                  </a:lnTo>
                  <a:lnTo>
                    <a:pt x="2606" y="1211"/>
                  </a:lnTo>
                  <a:lnTo>
                    <a:pt x="2606" y="1208"/>
                  </a:lnTo>
                  <a:lnTo>
                    <a:pt x="2617" y="1197"/>
                  </a:lnTo>
                  <a:lnTo>
                    <a:pt x="2617" y="1197"/>
                  </a:lnTo>
                  <a:lnTo>
                    <a:pt x="2621" y="1193"/>
                  </a:lnTo>
                  <a:lnTo>
                    <a:pt x="2628" y="1182"/>
                  </a:lnTo>
                  <a:lnTo>
                    <a:pt x="2632" y="1175"/>
                  </a:lnTo>
                  <a:lnTo>
                    <a:pt x="2628" y="1168"/>
                  </a:lnTo>
                  <a:lnTo>
                    <a:pt x="2624" y="1157"/>
                  </a:lnTo>
                  <a:lnTo>
                    <a:pt x="2613" y="1149"/>
                  </a:lnTo>
                  <a:lnTo>
                    <a:pt x="2613" y="1084"/>
                  </a:lnTo>
                  <a:lnTo>
                    <a:pt x="2613" y="1084"/>
                  </a:lnTo>
                  <a:lnTo>
                    <a:pt x="2624" y="1062"/>
                  </a:lnTo>
                  <a:lnTo>
                    <a:pt x="2632" y="1047"/>
                  </a:lnTo>
                  <a:lnTo>
                    <a:pt x="2635" y="1044"/>
                  </a:lnTo>
                  <a:lnTo>
                    <a:pt x="2639" y="1040"/>
                  </a:lnTo>
                  <a:lnTo>
                    <a:pt x="2639" y="1040"/>
                  </a:lnTo>
                  <a:lnTo>
                    <a:pt x="2646" y="1033"/>
                  </a:lnTo>
                  <a:lnTo>
                    <a:pt x="2646" y="1022"/>
                  </a:lnTo>
                  <a:lnTo>
                    <a:pt x="2646" y="1018"/>
                  </a:lnTo>
                  <a:lnTo>
                    <a:pt x="2643" y="1014"/>
                  </a:lnTo>
                  <a:lnTo>
                    <a:pt x="2635" y="1004"/>
                  </a:lnTo>
                  <a:lnTo>
                    <a:pt x="2635" y="971"/>
                  </a:lnTo>
                  <a:lnTo>
                    <a:pt x="2635" y="971"/>
                  </a:lnTo>
                  <a:lnTo>
                    <a:pt x="2646" y="963"/>
                  </a:lnTo>
                  <a:lnTo>
                    <a:pt x="2664" y="956"/>
                  </a:lnTo>
                  <a:lnTo>
                    <a:pt x="2664" y="934"/>
                  </a:lnTo>
                  <a:lnTo>
                    <a:pt x="2664" y="934"/>
                  </a:lnTo>
                  <a:lnTo>
                    <a:pt x="2683" y="920"/>
                  </a:lnTo>
                  <a:lnTo>
                    <a:pt x="2694" y="905"/>
                  </a:lnTo>
                  <a:lnTo>
                    <a:pt x="2697" y="898"/>
                  </a:lnTo>
                  <a:lnTo>
                    <a:pt x="2697" y="890"/>
                  </a:lnTo>
                  <a:lnTo>
                    <a:pt x="2697" y="890"/>
                  </a:lnTo>
                  <a:lnTo>
                    <a:pt x="2705" y="883"/>
                  </a:lnTo>
                  <a:lnTo>
                    <a:pt x="2716" y="865"/>
                  </a:lnTo>
                  <a:lnTo>
                    <a:pt x="2716" y="854"/>
                  </a:lnTo>
                  <a:lnTo>
                    <a:pt x="2712" y="847"/>
                  </a:lnTo>
                  <a:lnTo>
                    <a:pt x="2705" y="839"/>
                  </a:lnTo>
                  <a:lnTo>
                    <a:pt x="2686" y="836"/>
                  </a:lnTo>
                  <a:lnTo>
                    <a:pt x="2686" y="836"/>
                  </a:lnTo>
                  <a:lnTo>
                    <a:pt x="2672" y="836"/>
                  </a:lnTo>
                  <a:lnTo>
                    <a:pt x="2657" y="828"/>
                  </a:lnTo>
                  <a:lnTo>
                    <a:pt x="2646" y="821"/>
                  </a:lnTo>
                  <a:lnTo>
                    <a:pt x="2635" y="814"/>
                  </a:lnTo>
                  <a:lnTo>
                    <a:pt x="2624" y="799"/>
                  </a:lnTo>
                  <a:lnTo>
                    <a:pt x="2621" y="792"/>
                  </a:lnTo>
                  <a:lnTo>
                    <a:pt x="2621" y="792"/>
                  </a:lnTo>
                  <a:lnTo>
                    <a:pt x="2613" y="792"/>
                  </a:lnTo>
                  <a:lnTo>
                    <a:pt x="2602" y="796"/>
                  </a:lnTo>
                  <a:lnTo>
                    <a:pt x="2588" y="796"/>
                  </a:lnTo>
                  <a:lnTo>
                    <a:pt x="2580" y="792"/>
                  </a:lnTo>
                  <a:lnTo>
                    <a:pt x="2573" y="788"/>
                  </a:lnTo>
                  <a:lnTo>
                    <a:pt x="2573" y="788"/>
                  </a:lnTo>
                  <a:lnTo>
                    <a:pt x="2559" y="770"/>
                  </a:lnTo>
                  <a:lnTo>
                    <a:pt x="2540" y="755"/>
                  </a:lnTo>
                  <a:lnTo>
                    <a:pt x="2529" y="752"/>
                  </a:lnTo>
                  <a:lnTo>
                    <a:pt x="2518" y="748"/>
                  </a:lnTo>
                  <a:lnTo>
                    <a:pt x="2504" y="748"/>
                  </a:lnTo>
                  <a:lnTo>
                    <a:pt x="2493" y="752"/>
                  </a:lnTo>
                  <a:lnTo>
                    <a:pt x="2486" y="748"/>
                  </a:lnTo>
                  <a:lnTo>
                    <a:pt x="2486" y="748"/>
                  </a:lnTo>
                  <a:lnTo>
                    <a:pt x="2486" y="737"/>
                  </a:lnTo>
                  <a:lnTo>
                    <a:pt x="2482" y="712"/>
                  </a:lnTo>
                  <a:lnTo>
                    <a:pt x="2475" y="697"/>
                  </a:lnTo>
                  <a:lnTo>
                    <a:pt x="2467" y="682"/>
                  </a:lnTo>
                  <a:lnTo>
                    <a:pt x="2456" y="675"/>
                  </a:lnTo>
                  <a:lnTo>
                    <a:pt x="2438" y="671"/>
                  </a:lnTo>
                  <a:lnTo>
                    <a:pt x="2413" y="646"/>
                  </a:lnTo>
                  <a:lnTo>
                    <a:pt x="2413" y="646"/>
                  </a:lnTo>
                  <a:lnTo>
                    <a:pt x="2391" y="671"/>
                  </a:lnTo>
                  <a:lnTo>
                    <a:pt x="2369" y="690"/>
                  </a:lnTo>
                  <a:lnTo>
                    <a:pt x="2354" y="701"/>
                  </a:lnTo>
                  <a:lnTo>
                    <a:pt x="2354" y="701"/>
                  </a:lnTo>
                  <a:lnTo>
                    <a:pt x="2329" y="715"/>
                  </a:lnTo>
                  <a:lnTo>
                    <a:pt x="2314" y="719"/>
                  </a:lnTo>
                  <a:lnTo>
                    <a:pt x="2296" y="715"/>
                  </a:lnTo>
                  <a:lnTo>
                    <a:pt x="2292" y="708"/>
                  </a:lnTo>
                  <a:lnTo>
                    <a:pt x="2263" y="712"/>
                  </a:lnTo>
                  <a:lnTo>
                    <a:pt x="2263" y="712"/>
                  </a:lnTo>
                  <a:lnTo>
                    <a:pt x="2256" y="704"/>
                  </a:lnTo>
                  <a:lnTo>
                    <a:pt x="2248" y="690"/>
                  </a:lnTo>
                  <a:lnTo>
                    <a:pt x="2241" y="671"/>
                  </a:lnTo>
                  <a:lnTo>
                    <a:pt x="2241" y="671"/>
                  </a:lnTo>
                  <a:lnTo>
                    <a:pt x="2237" y="671"/>
                  </a:lnTo>
                  <a:lnTo>
                    <a:pt x="2230" y="671"/>
                  </a:lnTo>
                  <a:lnTo>
                    <a:pt x="2223" y="675"/>
                  </a:lnTo>
                  <a:lnTo>
                    <a:pt x="2216" y="693"/>
                  </a:lnTo>
                  <a:lnTo>
                    <a:pt x="2216" y="693"/>
                  </a:lnTo>
                  <a:lnTo>
                    <a:pt x="2212" y="697"/>
                  </a:lnTo>
                  <a:lnTo>
                    <a:pt x="2201" y="701"/>
                  </a:lnTo>
                  <a:lnTo>
                    <a:pt x="2183" y="704"/>
                  </a:lnTo>
                  <a:lnTo>
                    <a:pt x="2154" y="701"/>
                  </a:lnTo>
                  <a:lnTo>
                    <a:pt x="2154" y="701"/>
                  </a:lnTo>
                  <a:lnTo>
                    <a:pt x="2088" y="682"/>
                  </a:lnTo>
                  <a:lnTo>
                    <a:pt x="2088" y="682"/>
                  </a:lnTo>
                  <a:lnTo>
                    <a:pt x="2081" y="679"/>
                  </a:lnTo>
                  <a:lnTo>
                    <a:pt x="2073" y="671"/>
                  </a:lnTo>
                  <a:lnTo>
                    <a:pt x="2066" y="661"/>
                  </a:lnTo>
                  <a:lnTo>
                    <a:pt x="2051" y="631"/>
                  </a:lnTo>
                  <a:lnTo>
                    <a:pt x="2048" y="613"/>
                  </a:lnTo>
                  <a:lnTo>
                    <a:pt x="2059" y="588"/>
                  </a:lnTo>
                  <a:lnTo>
                    <a:pt x="2077" y="569"/>
                  </a:lnTo>
                  <a:lnTo>
                    <a:pt x="2077" y="569"/>
                  </a:lnTo>
                  <a:lnTo>
                    <a:pt x="2081" y="566"/>
                  </a:lnTo>
                  <a:lnTo>
                    <a:pt x="2081" y="555"/>
                  </a:lnTo>
                  <a:lnTo>
                    <a:pt x="2081" y="551"/>
                  </a:lnTo>
                  <a:lnTo>
                    <a:pt x="2077" y="544"/>
                  </a:lnTo>
                  <a:lnTo>
                    <a:pt x="2073" y="544"/>
                  </a:lnTo>
                  <a:lnTo>
                    <a:pt x="2062" y="540"/>
                  </a:lnTo>
                  <a:lnTo>
                    <a:pt x="2040" y="547"/>
                  </a:lnTo>
                  <a:lnTo>
                    <a:pt x="2029" y="544"/>
                  </a:lnTo>
                  <a:lnTo>
                    <a:pt x="2029" y="544"/>
                  </a:lnTo>
                  <a:lnTo>
                    <a:pt x="2026" y="540"/>
                  </a:lnTo>
                  <a:lnTo>
                    <a:pt x="2022" y="533"/>
                  </a:lnTo>
                  <a:lnTo>
                    <a:pt x="2022" y="529"/>
                  </a:lnTo>
                  <a:lnTo>
                    <a:pt x="2026" y="526"/>
                  </a:lnTo>
                  <a:lnTo>
                    <a:pt x="2029" y="518"/>
                  </a:lnTo>
                  <a:lnTo>
                    <a:pt x="2040" y="515"/>
                  </a:lnTo>
                  <a:lnTo>
                    <a:pt x="2040" y="515"/>
                  </a:lnTo>
                  <a:lnTo>
                    <a:pt x="2044" y="511"/>
                  </a:lnTo>
                  <a:lnTo>
                    <a:pt x="2051" y="500"/>
                  </a:lnTo>
                  <a:lnTo>
                    <a:pt x="2055" y="478"/>
                  </a:lnTo>
                  <a:lnTo>
                    <a:pt x="2055" y="467"/>
                  </a:lnTo>
                  <a:lnTo>
                    <a:pt x="2051" y="449"/>
                  </a:lnTo>
                  <a:lnTo>
                    <a:pt x="2051" y="449"/>
                  </a:lnTo>
                  <a:lnTo>
                    <a:pt x="2055" y="445"/>
                  </a:lnTo>
                  <a:lnTo>
                    <a:pt x="2066" y="431"/>
                  </a:lnTo>
                  <a:lnTo>
                    <a:pt x="2066" y="423"/>
                  </a:lnTo>
                  <a:lnTo>
                    <a:pt x="2066" y="416"/>
                  </a:lnTo>
                  <a:lnTo>
                    <a:pt x="2062" y="409"/>
                  </a:lnTo>
                  <a:lnTo>
                    <a:pt x="2051" y="409"/>
                  </a:lnTo>
                  <a:lnTo>
                    <a:pt x="2044" y="401"/>
                  </a:lnTo>
                  <a:lnTo>
                    <a:pt x="2044" y="401"/>
                  </a:lnTo>
                  <a:lnTo>
                    <a:pt x="2051" y="394"/>
                  </a:lnTo>
                  <a:lnTo>
                    <a:pt x="2062" y="372"/>
                  </a:lnTo>
                  <a:lnTo>
                    <a:pt x="2070" y="361"/>
                  </a:lnTo>
                  <a:lnTo>
                    <a:pt x="2070" y="350"/>
                  </a:lnTo>
                  <a:lnTo>
                    <a:pt x="2062" y="339"/>
                  </a:lnTo>
                  <a:lnTo>
                    <a:pt x="2048" y="329"/>
                  </a:lnTo>
                  <a:lnTo>
                    <a:pt x="2048" y="329"/>
                  </a:lnTo>
                  <a:lnTo>
                    <a:pt x="2033" y="347"/>
                  </a:lnTo>
                  <a:lnTo>
                    <a:pt x="2015" y="361"/>
                  </a:lnTo>
                  <a:lnTo>
                    <a:pt x="1993" y="376"/>
                  </a:lnTo>
                  <a:lnTo>
                    <a:pt x="1967" y="391"/>
                  </a:lnTo>
                  <a:lnTo>
                    <a:pt x="1942" y="401"/>
                  </a:lnTo>
                  <a:lnTo>
                    <a:pt x="1927" y="401"/>
                  </a:lnTo>
                  <a:lnTo>
                    <a:pt x="1916" y="401"/>
                  </a:lnTo>
                  <a:lnTo>
                    <a:pt x="1905" y="398"/>
                  </a:lnTo>
                  <a:lnTo>
                    <a:pt x="1891" y="394"/>
                  </a:lnTo>
                  <a:lnTo>
                    <a:pt x="1891" y="394"/>
                  </a:lnTo>
                  <a:lnTo>
                    <a:pt x="1873" y="405"/>
                  </a:lnTo>
                  <a:lnTo>
                    <a:pt x="1862" y="420"/>
                  </a:lnTo>
                  <a:lnTo>
                    <a:pt x="1858" y="427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47" y="445"/>
                  </a:lnTo>
                  <a:lnTo>
                    <a:pt x="1836" y="449"/>
                  </a:lnTo>
                  <a:lnTo>
                    <a:pt x="1818" y="453"/>
                  </a:lnTo>
                  <a:lnTo>
                    <a:pt x="1818" y="453"/>
                  </a:lnTo>
                  <a:lnTo>
                    <a:pt x="1807" y="456"/>
                  </a:lnTo>
                  <a:lnTo>
                    <a:pt x="1781" y="474"/>
                  </a:lnTo>
                  <a:lnTo>
                    <a:pt x="1770" y="482"/>
                  </a:lnTo>
                  <a:lnTo>
                    <a:pt x="1759" y="496"/>
                  </a:lnTo>
                  <a:lnTo>
                    <a:pt x="1756" y="507"/>
                  </a:lnTo>
                  <a:lnTo>
                    <a:pt x="1756" y="522"/>
                  </a:lnTo>
                  <a:lnTo>
                    <a:pt x="1756" y="522"/>
                  </a:lnTo>
                  <a:lnTo>
                    <a:pt x="1756" y="529"/>
                  </a:lnTo>
                  <a:lnTo>
                    <a:pt x="1752" y="540"/>
                  </a:lnTo>
                  <a:lnTo>
                    <a:pt x="1745" y="544"/>
                  </a:lnTo>
                  <a:lnTo>
                    <a:pt x="1741" y="544"/>
                  </a:lnTo>
                  <a:lnTo>
                    <a:pt x="1734" y="540"/>
                  </a:lnTo>
                  <a:lnTo>
                    <a:pt x="1723" y="529"/>
                  </a:lnTo>
                  <a:lnTo>
                    <a:pt x="1723" y="529"/>
                  </a:lnTo>
                  <a:lnTo>
                    <a:pt x="1705" y="504"/>
                  </a:lnTo>
                  <a:lnTo>
                    <a:pt x="1690" y="489"/>
                  </a:lnTo>
                  <a:lnTo>
                    <a:pt x="1683" y="482"/>
                  </a:lnTo>
                  <a:lnTo>
                    <a:pt x="1675" y="478"/>
                  </a:lnTo>
                  <a:lnTo>
                    <a:pt x="1665" y="478"/>
                  </a:lnTo>
                  <a:lnTo>
                    <a:pt x="1657" y="478"/>
                  </a:lnTo>
                  <a:lnTo>
                    <a:pt x="1657" y="478"/>
                  </a:lnTo>
                  <a:lnTo>
                    <a:pt x="1654" y="464"/>
                  </a:lnTo>
                  <a:lnTo>
                    <a:pt x="1650" y="434"/>
                  </a:lnTo>
                  <a:lnTo>
                    <a:pt x="1646" y="420"/>
                  </a:lnTo>
                  <a:lnTo>
                    <a:pt x="1639" y="412"/>
                  </a:lnTo>
                  <a:lnTo>
                    <a:pt x="1632" y="409"/>
                  </a:lnTo>
                  <a:lnTo>
                    <a:pt x="1624" y="416"/>
                  </a:lnTo>
                  <a:lnTo>
                    <a:pt x="1624" y="416"/>
                  </a:lnTo>
                  <a:lnTo>
                    <a:pt x="1617" y="416"/>
                  </a:lnTo>
                  <a:lnTo>
                    <a:pt x="1606" y="420"/>
                  </a:lnTo>
                  <a:lnTo>
                    <a:pt x="1588" y="420"/>
                  </a:lnTo>
                  <a:lnTo>
                    <a:pt x="1581" y="416"/>
                  </a:lnTo>
                  <a:lnTo>
                    <a:pt x="1573" y="409"/>
                  </a:lnTo>
                  <a:lnTo>
                    <a:pt x="1573" y="409"/>
                  </a:lnTo>
                  <a:lnTo>
                    <a:pt x="1548" y="383"/>
                  </a:lnTo>
                  <a:lnTo>
                    <a:pt x="1537" y="376"/>
                  </a:lnTo>
                  <a:lnTo>
                    <a:pt x="1526" y="372"/>
                  </a:lnTo>
                  <a:lnTo>
                    <a:pt x="1526" y="372"/>
                  </a:lnTo>
                  <a:lnTo>
                    <a:pt x="1519" y="372"/>
                  </a:lnTo>
                  <a:lnTo>
                    <a:pt x="1511" y="365"/>
                  </a:lnTo>
                  <a:lnTo>
                    <a:pt x="1504" y="358"/>
                  </a:lnTo>
                  <a:lnTo>
                    <a:pt x="1504" y="347"/>
                  </a:lnTo>
                  <a:lnTo>
                    <a:pt x="1500" y="339"/>
                  </a:lnTo>
                  <a:lnTo>
                    <a:pt x="1504" y="332"/>
                  </a:lnTo>
                  <a:lnTo>
                    <a:pt x="1511" y="325"/>
                  </a:lnTo>
                  <a:lnTo>
                    <a:pt x="1522" y="321"/>
                  </a:lnTo>
                  <a:lnTo>
                    <a:pt x="1522" y="321"/>
                  </a:lnTo>
                  <a:lnTo>
                    <a:pt x="1537" y="318"/>
                  </a:lnTo>
                  <a:lnTo>
                    <a:pt x="1548" y="314"/>
                  </a:lnTo>
                  <a:lnTo>
                    <a:pt x="1555" y="307"/>
                  </a:lnTo>
                  <a:lnTo>
                    <a:pt x="1559" y="299"/>
                  </a:lnTo>
                  <a:lnTo>
                    <a:pt x="1562" y="288"/>
                  </a:lnTo>
                  <a:lnTo>
                    <a:pt x="1562" y="277"/>
                  </a:lnTo>
                  <a:lnTo>
                    <a:pt x="1555" y="259"/>
                  </a:lnTo>
                  <a:lnTo>
                    <a:pt x="1519" y="245"/>
                  </a:lnTo>
                  <a:lnTo>
                    <a:pt x="1519" y="245"/>
                  </a:lnTo>
                  <a:lnTo>
                    <a:pt x="1508" y="226"/>
                  </a:lnTo>
                  <a:lnTo>
                    <a:pt x="1500" y="201"/>
                  </a:lnTo>
                  <a:lnTo>
                    <a:pt x="1500" y="201"/>
                  </a:lnTo>
                  <a:lnTo>
                    <a:pt x="1493" y="194"/>
                  </a:lnTo>
                  <a:lnTo>
                    <a:pt x="1482" y="190"/>
                  </a:lnTo>
                  <a:lnTo>
                    <a:pt x="1475" y="183"/>
                  </a:lnTo>
                  <a:lnTo>
                    <a:pt x="1471" y="175"/>
                  </a:lnTo>
                  <a:lnTo>
                    <a:pt x="1467" y="168"/>
                  </a:lnTo>
                  <a:lnTo>
                    <a:pt x="1464" y="153"/>
                  </a:lnTo>
                  <a:lnTo>
                    <a:pt x="1464" y="153"/>
                  </a:lnTo>
                  <a:lnTo>
                    <a:pt x="1460" y="153"/>
                  </a:lnTo>
                  <a:lnTo>
                    <a:pt x="1449" y="153"/>
                  </a:lnTo>
                  <a:lnTo>
                    <a:pt x="1446" y="157"/>
                  </a:lnTo>
                  <a:lnTo>
                    <a:pt x="1438" y="161"/>
                  </a:lnTo>
                  <a:lnTo>
                    <a:pt x="1435" y="172"/>
                  </a:lnTo>
                  <a:lnTo>
                    <a:pt x="1435" y="183"/>
                  </a:lnTo>
                  <a:lnTo>
                    <a:pt x="1435" y="183"/>
                  </a:lnTo>
                  <a:lnTo>
                    <a:pt x="1431" y="190"/>
                  </a:lnTo>
                  <a:lnTo>
                    <a:pt x="1427" y="201"/>
                  </a:lnTo>
                  <a:lnTo>
                    <a:pt x="1424" y="208"/>
                  </a:lnTo>
                  <a:lnTo>
                    <a:pt x="1420" y="212"/>
                  </a:lnTo>
                  <a:lnTo>
                    <a:pt x="1413" y="208"/>
                  </a:lnTo>
                  <a:lnTo>
                    <a:pt x="1405" y="204"/>
                  </a:lnTo>
                  <a:lnTo>
                    <a:pt x="1405" y="204"/>
                  </a:lnTo>
                  <a:lnTo>
                    <a:pt x="1380" y="186"/>
                  </a:lnTo>
                  <a:lnTo>
                    <a:pt x="1380" y="186"/>
                  </a:lnTo>
                  <a:lnTo>
                    <a:pt x="1376" y="179"/>
                  </a:lnTo>
                  <a:lnTo>
                    <a:pt x="1369" y="164"/>
                  </a:lnTo>
                  <a:lnTo>
                    <a:pt x="1358" y="150"/>
                  </a:lnTo>
                  <a:lnTo>
                    <a:pt x="1354" y="146"/>
                  </a:lnTo>
                  <a:lnTo>
                    <a:pt x="1347" y="146"/>
                  </a:lnTo>
                  <a:lnTo>
                    <a:pt x="1347" y="146"/>
                  </a:lnTo>
                  <a:lnTo>
                    <a:pt x="1296" y="146"/>
                  </a:lnTo>
                  <a:lnTo>
                    <a:pt x="1296" y="146"/>
                  </a:lnTo>
                  <a:lnTo>
                    <a:pt x="1296" y="128"/>
                  </a:lnTo>
                  <a:lnTo>
                    <a:pt x="1300" y="113"/>
                  </a:lnTo>
                  <a:lnTo>
                    <a:pt x="1303" y="99"/>
                  </a:lnTo>
                  <a:lnTo>
                    <a:pt x="1303" y="99"/>
                  </a:lnTo>
                  <a:lnTo>
                    <a:pt x="1303" y="91"/>
                  </a:lnTo>
                  <a:lnTo>
                    <a:pt x="1303" y="88"/>
                  </a:lnTo>
                  <a:lnTo>
                    <a:pt x="1292" y="80"/>
                  </a:lnTo>
                  <a:lnTo>
                    <a:pt x="1274" y="77"/>
                  </a:lnTo>
                  <a:lnTo>
                    <a:pt x="1227" y="33"/>
                  </a:lnTo>
                  <a:lnTo>
                    <a:pt x="1176" y="29"/>
                  </a:lnTo>
                  <a:lnTo>
                    <a:pt x="1176" y="29"/>
                  </a:lnTo>
                  <a:lnTo>
                    <a:pt x="1168" y="22"/>
                  </a:lnTo>
                  <a:lnTo>
                    <a:pt x="1146" y="7"/>
                  </a:lnTo>
                  <a:lnTo>
                    <a:pt x="1135" y="4"/>
                  </a:lnTo>
                  <a:lnTo>
                    <a:pt x="1124" y="0"/>
                  </a:lnTo>
                  <a:lnTo>
                    <a:pt x="1114" y="0"/>
                  </a:lnTo>
                  <a:lnTo>
                    <a:pt x="1106" y="4"/>
                  </a:lnTo>
                  <a:lnTo>
                    <a:pt x="1106" y="4"/>
                  </a:lnTo>
                  <a:lnTo>
                    <a:pt x="1070" y="51"/>
                  </a:lnTo>
                  <a:lnTo>
                    <a:pt x="1026" y="62"/>
                  </a:lnTo>
                  <a:lnTo>
                    <a:pt x="1026" y="62"/>
                  </a:lnTo>
                  <a:lnTo>
                    <a:pt x="1022" y="62"/>
                  </a:lnTo>
                  <a:lnTo>
                    <a:pt x="1015" y="66"/>
                  </a:lnTo>
                  <a:lnTo>
                    <a:pt x="1008" y="73"/>
                  </a:lnTo>
                  <a:lnTo>
                    <a:pt x="1004" y="80"/>
                  </a:lnTo>
                  <a:lnTo>
                    <a:pt x="1004" y="95"/>
                  </a:lnTo>
                  <a:lnTo>
                    <a:pt x="1004" y="117"/>
                  </a:lnTo>
                  <a:lnTo>
                    <a:pt x="1015" y="146"/>
                  </a:lnTo>
                  <a:lnTo>
                    <a:pt x="1015" y="146"/>
                  </a:lnTo>
                  <a:lnTo>
                    <a:pt x="1015" y="150"/>
                  </a:lnTo>
                  <a:lnTo>
                    <a:pt x="1008" y="157"/>
                  </a:lnTo>
                  <a:lnTo>
                    <a:pt x="993" y="172"/>
                  </a:lnTo>
                  <a:lnTo>
                    <a:pt x="968" y="183"/>
                  </a:lnTo>
                  <a:lnTo>
                    <a:pt x="968" y="183"/>
                  </a:lnTo>
                  <a:lnTo>
                    <a:pt x="935" y="194"/>
                  </a:lnTo>
                  <a:lnTo>
                    <a:pt x="902" y="208"/>
                  </a:lnTo>
                  <a:lnTo>
                    <a:pt x="891" y="215"/>
                  </a:lnTo>
                  <a:lnTo>
                    <a:pt x="880" y="226"/>
                  </a:lnTo>
                  <a:lnTo>
                    <a:pt x="873" y="237"/>
                  </a:lnTo>
                  <a:lnTo>
                    <a:pt x="869" y="248"/>
                  </a:lnTo>
                  <a:lnTo>
                    <a:pt x="869" y="248"/>
                  </a:lnTo>
                  <a:lnTo>
                    <a:pt x="865" y="259"/>
                  </a:lnTo>
                  <a:lnTo>
                    <a:pt x="854" y="285"/>
                  </a:lnTo>
                  <a:lnTo>
                    <a:pt x="851" y="303"/>
                  </a:lnTo>
                  <a:lnTo>
                    <a:pt x="851" y="318"/>
                  </a:lnTo>
                  <a:lnTo>
                    <a:pt x="854" y="332"/>
                  </a:lnTo>
                  <a:lnTo>
                    <a:pt x="862" y="343"/>
                  </a:lnTo>
                  <a:lnTo>
                    <a:pt x="862" y="343"/>
                  </a:lnTo>
                  <a:lnTo>
                    <a:pt x="887" y="365"/>
                  </a:lnTo>
                  <a:lnTo>
                    <a:pt x="902" y="391"/>
                  </a:lnTo>
                  <a:lnTo>
                    <a:pt x="905" y="401"/>
                  </a:lnTo>
                  <a:lnTo>
                    <a:pt x="905" y="409"/>
                  </a:lnTo>
                  <a:lnTo>
                    <a:pt x="902" y="416"/>
                  </a:lnTo>
                  <a:lnTo>
                    <a:pt x="891" y="420"/>
                  </a:lnTo>
                  <a:lnTo>
                    <a:pt x="891" y="420"/>
                  </a:lnTo>
                  <a:lnTo>
                    <a:pt x="887" y="420"/>
                  </a:lnTo>
                  <a:lnTo>
                    <a:pt x="876" y="423"/>
                  </a:lnTo>
                  <a:lnTo>
                    <a:pt x="876" y="427"/>
                  </a:lnTo>
                  <a:lnTo>
                    <a:pt x="876" y="431"/>
                  </a:lnTo>
                  <a:lnTo>
                    <a:pt x="884" y="434"/>
                  </a:lnTo>
                  <a:lnTo>
                    <a:pt x="895" y="442"/>
                  </a:lnTo>
                  <a:lnTo>
                    <a:pt x="895" y="442"/>
                  </a:lnTo>
                  <a:lnTo>
                    <a:pt x="905" y="449"/>
                  </a:lnTo>
                  <a:lnTo>
                    <a:pt x="920" y="460"/>
                  </a:lnTo>
                  <a:lnTo>
                    <a:pt x="935" y="474"/>
                  </a:lnTo>
                  <a:lnTo>
                    <a:pt x="946" y="489"/>
                  </a:lnTo>
                  <a:lnTo>
                    <a:pt x="949" y="507"/>
                  </a:lnTo>
                  <a:lnTo>
                    <a:pt x="953" y="522"/>
                  </a:lnTo>
                  <a:lnTo>
                    <a:pt x="949" y="536"/>
                  </a:lnTo>
                  <a:lnTo>
                    <a:pt x="942" y="547"/>
                  </a:lnTo>
                  <a:lnTo>
                    <a:pt x="942" y="547"/>
                  </a:lnTo>
                  <a:lnTo>
                    <a:pt x="927" y="562"/>
                  </a:lnTo>
                  <a:lnTo>
                    <a:pt x="920" y="577"/>
                  </a:lnTo>
                  <a:lnTo>
                    <a:pt x="916" y="588"/>
                  </a:lnTo>
                  <a:lnTo>
                    <a:pt x="916" y="588"/>
                  </a:lnTo>
                  <a:lnTo>
                    <a:pt x="909" y="595"/>
                  </a:lnTo>
                  <a:lnTo>
                    <a:pt x="887" y="606"/>
                  </a:lnTo>
                  <a:lnTo>
                    <a:pt x="876" y="613"/>
                  </a:lnTo>
                  <a:lnTo>
                    <a:pt x="858" y="620"/>
                  </a:lnTo>
                  <a:lnTo>
                    <a:pt x="840" y="624"/>
                  </a:lnTo>
                  <a:lnTo>
                    <a:pt x="818" y="624"/>
                  </a:lnTo>
                  <a:lnTo>
                    <a:pt x="818" y="624"/>
                  </a:lnTo>
                  <a:lnTo>
                    <a:pt x="818" y="631"/>
                  </a:lnTo>
                  <a:lnTo>
                    <a:pt x="811" y="646"/>
                  </a:lnTo>
                  <a:lnTo>
                    <a:pt x="807" y="653"/>
                  </a:lnTo>
                  <a:lnTo>
                    <a:pt x="803" y="657"/>
                  </a:lnTo>
                  <a:lnTo>
                    <a:pt x="796" y="653"/>
                  </a:lnTo>
                  <a:lnTo>
                    <a:pt x="789" y="642"/>
                  </a:lnTo>
                  <a:lnTo>
                    <a:pt x="789" y="642"/>
                  </a:lnTo>
                  <a:lnTo>
                    <a:pt x="781" y="635"/>
                  </a:lnTo>
                  <a:lnTo>
                    <a:pt x="770" y="631"/>
                  </a:lnTo>
                  <a:lnTo>
                    <a:pt x="767" y="635"/>
                  </a:lnTo>
                  <a:lnTo>
                    <a:pt x="760" y="639"/>
                  </a:lnTo>
                  <a:lnTo>
                    <a:pt x="752" y="657"/>
                  </a:lnTo>
                  <a:lnTo>
                    <a:pt x="749" y="664"/>
                  </a:lnTo>
                  <a:lnTo>
                    <a:pt x="749" y="664"/>
                  </a:lnTo>
                  <a:lnTo>
                    <a:pt x="741" y="682"/>
                  </a:lnTo>
                  <a:lnTo>
                    <a:pt x="734" y="701"/>
                  </a:lnTo>
                  <a:lnTo>
                    <a:pt x="730" y="719"/>
                  </a:lnTo>
                  <a:lnTo>
                    <a:pt x="730" y="719"/>
                  </a:lnTo>
                  <a:lnTo>
                    <a:pt x="730" y="734"/>
                  </a:lnTo>
                  <a:lnTo>
                    <a:pt x="723" y="748"/>
                  </a:lnTo>
                  <a:lnTo>
                    <a:pt x="719" y="759"/>
                  </a:lnTo>
                  <a:lnTo>
                    <a:pt x="723" y="817"/>
                  </a:lnTo>
                  <a:lnTo>
                    <a:pt x="723" y="817"/>
                  </a:lnTo>
                  <a:lnTo>
                    <a:pt x="719" y="821"/>
                  </a:lnTo>
                  <a:lnTo>
                    <a:pt x="705" y="828"/>
                  </a:lnTo>
                  <a:lnTo>
                    <a:pt x="697" y="828"/>
                  </a:lnTo>
                  <a:lnTo>
                    <a:pt x="687" y="825"/>
                  </a:lnTo>
                  <a:lnTo>
                    <a:pt x="676" y="814"/>
                  </a:lnTo>
                  <a:lnTo>
                    <a:pt x="668" y="803"/>
                  </a:lnTo>
                  <a:lnTo>
                    <a:pt x="668" y="803"/>
                  </a:lnTo>
                  <a:lnTo>
                    <a:pt x="661" y="792"/>
                  </a:lnTo>
                  <a:lnTo>
                    <a:pt x="650" y="785"/>
                  </a:lnTo>
                  <a:lnTo>
                    <a:pt x="639" y="777"/>
                  </a:lnTo>
                  <a:lnTo>
                    <a:pt x="628" y="770"/>
                  </a:lnTo>
                  <a:lnTo>
                    <a:pt x="614" y="770"/>
                  </a:lnTo>
                  <a:lnTo>
                    <a:pt x="599" y="777"/>
                  </a:lnTo>
                  <a:lnTo>
                    <a:pt x="584" y="792"/>
                  </a:lnTo>
                  <a:lnTo>
                    <a:pt x="584" y="792"/>
                  </a:lnTo>
                  <a:lnTo>
                    <a:pt x="533" y="901"/>
                  </a:lnTo>
                  <a:lnTo>
                    <a:pt x="497" y="978"/>
                  </a:lnTo>
                  <a:lnTo>
                    <a:pt x="479" y="1004"/>
                  </a:lnTo>
                  <a:lnTo>
                    <a:pt x="475" y="1011"/>
                  </a:lnTo>
                  <a:lnTo>
                    <a:pt x="468" y="1011"/>
                  </a:lnTo>
                  <a:lnTo>
                    <a:pt x="468" y="1011"/>
                  </a:lnTo>
                  <a:lnTo>
                    <a:pt x="468" y="1018"/>
                  </a:lnTo>
                  <a:lnTo>
                    <a:pt x="468" y="1025"/>
                  </a:lnTo>
                  <a:lnTo>
                    <a:pt x="468" y="1033"/>
                  </a:lnTo>
                  <a:lnTo>
                    <a:pt x="471" y="1040"/>
                  </a:lnTo>
                  <a:lnTo>
                    <a:pt x="479" y="1044"/>
                  </a:lnTo>
                  <a:lnTo>
                    <a:pt x="489" y="1047"/>
                  </a:lnTo>
                  <a:lnTo>
                    <a:pt x="489" y="1047"/>
                  </a:lnTo>
                  <a:lnTo>
                    <a:pt x="500" y="1047"/>
                  </a:lnTo>
                  <a:lnTo>
                    <a:pt x="508" y="1051"/>
                  </a:lnTo>
                  <a:lnTo>
                    <a:pt x="508" y="1055"/>
                  </a:lnTo>
                  <a:lnTo>
                    <a:pt x="508" y="1062"/>
                  </a:lnTo>
                  <a:lnTo>
                    <a:pt x="500" y="1069"/>
                  </a:lnTo>
                  <a:lnTo>
                    <a:pt x="486" y="1073"/>
                  </a:lnTo>
                  <a:lnTo>
                    <a:pt x="486" y="1073"/>
                  </a:lnTo>
                  <a:lnTo>
                    <a:pt x="479" y="1073"/>
                  </a:lnTo>
                  <a:lnTo>
                    <a:pt x="475" y="1076"/>
                  </a:lnTo>
                  <a:lnTo>
                    <a:pt x="464" y="1087"/>
                  </a:lnTo>
                  <a:lnTo>
                    <a:pt x="460" y="1102"/>
                  </a:lnTo>
                  <a:lnTo>
                    <a:pt x="460" y="1102"/>
                  </a:lnTo>
                  <a:lnTo>
                    <a:pt x="442" y="1109"/>
                  </a:lnTo>
                  <a:lnTo>
                    <a:pt x="427" y="1113"/>
                  </a:lnTo>
                  <a:lnTo>
                    <a:pt x="424" y="1109"/>
                  </a:lnTo>
                  <a:lnTo>
                    <a:pt x="417" y="1109"/>
                  </a:lnTo>
                  <a:lnTo>
                    <a:pt x="417" y="1109"/>
                  </a:lnTo>
                  <a:lnTo>
                    <a:pt x="413" y="1106"/>
                  </a:lnTo>
                  <a:lnTo>
                    <a:pt x="409" y="1109"/>
                  </a:lnTo>
                  <a:lnTo>
                    <a:pt x="398" y="1117"/>
                  </a:lnTo>
                  <a:lnTo>
                    <a:pt x="391" y="1131"/>
                  </a:lnTo>
                  <a:lnTo>
                    <a:pt x="351" y="1142"/>
                  </a:lnTo>
                  <a:lnTo>
                    <a:pt x="351" y="1142"/>
                  </a:lnTo>
                  <a:lnTo>
                    <a:pt x="347" y="1149"/>
                  </a:lnTo>
                  <a:lnTo>
                    <a:pt x="333" y="1160"/>
                  </a:lnTo>
                  <a:lnTo>
                    <a:pt x="325" y="1164"/>
                  </a:lnTo>
                  <a:lnTo>
                    <a:pt x="318" y="1164"/>
                  </a:lnTo>
                  <a:lnTo>
                    <a:pt x="314" y="1153"/>
                  </a:lnTo>
                  <a:lnTo>
                    <a:pt x="314" y="1139"/>
                  </a:lnTo>
                  <a:lnTo>
                    <a:pt x="311" y="1113"/>
                  </a:lnTo>
                  <a:lnTo>
                    <a:pt x="311" y="1113"/>
                  </a:lnTo>
                  <a:lnTo>
                    <a:pt x="292" y="1095"/>
                  </a:lnTo>
                  <a:lnTo>
                    <a:pt x="281" y="1084"/>
                  </a:lnTo>
                  <a:lnTo>
                    <a:pt x="274" y="1076"/>
                  </a:lnTo>
                  <a:lnTo>
                    <a:pt x="274" y="1036"/>
                  </a:lnTo>
                  <a:lnTo>
                    <a:pt x="245" y="1011"/>
                  </a:lnTo>
                  <a:lnTo>
                    <a:pt x="245" y="1011"/>
                  </a:lnTo>
                  <a:lnTo>
                    <a:pt x="241" y="993"/>
                  </a:lnTo>
                  <a:lnTo>
                    <a:pt x="234" y="974"/>
                  </a:lnTo>
                  <a:lnTo>
                    <a:pt x="227" y="971"/>
                  </a:lnTo>
                  <a:lnTo>
                    <a:pt x="219" y="967"/>
                  </a:lnTo>
                  <a:lnTo>
                    <a:pt x="187" y="941"/>
                  </a:lnTo>
                  <a:lnTo>
                    <a:pt x="187" y="941"/>
                  </a:lnTo>
                  <a:lnTo>
                    <a:pt x="179" y="927"/>
                  </a:lnTo>
                  <a:lnTo>
                    <a:pt x="157" y="901"/>
                  </a:lnTo>
                  <a:lnTo>
                    <a:pt x="146" y="894"/>
                  </a:lnTo>
                  <a:lnTo>
                    <a:pt x="143" y="890"/>
                  </a:lnTo>
                  <a:lnTo>
                    <a:pt x="136" y="890"/>
                  </a:lnTo>
                  <a:lnTo>
                    <a:pt x="132" y="894"/>
                  </a:lnTo>
                  <a:lnTo>
                    <a:pt x="128" y="901"/>
                  </a:lnTo>
                  <a:lnTo>
                    <a:pt x="121" y="923"/>
                  </a:lnTo>
                  <a:lnTo>
                    <a:pt x="121" y="923"/>
                  </a:lnTo>
                  <a:lnTo>
                    <a:pt x="121" y="927"/>
                  </a:lnTo>
                  <a:lnTo>
                    <a:pt x="117" y="934"/>
                  </a:lnTo>
                  <a:lnTo>
                    <a:pt x="106" y="941"/>
                  </a:lnTo>
                  <a:lnTo>
                    <a:pt x="88" y="945"/>
                  </a:lnTo>
                  <a:lnTo>
                    <a:pt x="88" y="945"/>
                  </a:lnTo>
                  <a:lnTo>
                    <a:pt x="73" y="949"/>
                  </a:lnTo>
                  <a:lnTo>
                    <a:pt x="63" y="956"/>
                  </a:lnTo>
                  <a:lnTo>
                    <a:pt x="52" y="967"/>
                  </a:lnTo>
                  <a:lnTo>
                    <a:pt x="48" y="978"/>
                  </a:lnTo>
                  <a:lnTo>
                    <a:pt x="44" y="993"/>
                  </a:lnTo>
                  <a:lnTo>
                    <a:pt x="44" y="1011"/>
                  </a:lnTo>
                  <a:lnTo>
                    <a:pt x="52" y="1025"/>
                  </a:lnTo>
                  <a:lnTo>
                    <a:pt x="63" y="1036"/>
                  </a:lnTo>
                  <a:lnTo>
                    <a:pt x="63" y="1036"/>
                  </a:lnTo>
                  <a:lnTo>
                    <a:pt x="63" y="1044"/>
                  </a:lnTo>
                  <a:lnTo>
                    <a:pt x="66" y="1058"/>
                  </a:lnTo>
                  <a:lnTo>
                    <a:pt x="63" y="1073"/>
                  </a:lnTo>
                  <a:lnTo>
                    <a:pt x="59" y="1080"/>
                  </a:lnTo>
                  <a:lnTo>
                    <a:pt x="52" y="1084"/>
                  </a:lnTo>
                  <a:lnTo>
                    <a:pt x="52" y="1084"/>
                  </a:lnTo>
                  <a:lnTo>
                    <a:pt x="41" y="1087"/>
                  </a:lnTo>
                  <a:lnTo>
                    <a:pt x="26" y="1098"/>
                  </a:lnTo>
                  <a:lnTo>
                    <a:pt x="15" y="1106"/>
                  </a:lnTo>
                  <a:lnTo>
                    <a:pt x="11" y="1117"/>
                  </a:lnTo>
                  <a:lnTo>
                    <a:pt x="8" y="1124"/>
                  </a:lnTo>
                  <a:lnTo>
                    <a:pt x="11" y="1135"/>
                  </a:lnTo>
                  <a:lnTo>
                    <a:pt x="15" y="1204"/>
                  </a:lnTo>
                  <a:lnTo>
                    <a:pt x="15" y="1204"/>
                  </a:lnTo>
                  <a:lnTo>
                    <a:pt x="30" y="1237"/>
                  </a:lnTo>
                  <a:lnTo>
                    <a:pt x="41" y="1259"/>
                  </a:lnTo>
                  <a:lnTo>
                    <a:pt x="48" y="1266"/>
                  </a:lnTo>
                  <a:lnTo>
                    <a:pt x="55" y="1270"/>
                  </a:lnTo>
                  <a:lnTo>
                    <a:pt x="55" y="1270"/>
                  </a:lnTo>
                  <a:lnTo>
                    <a:pt x="63" y="1274"/>
                  </a:lnTo>
                  <a:lnTo>
                    <a:pt x="66" y="1281"/>
                  </a:lnTo>
                  <a:lnTo>
                    <a:pt x="73" y="1292"/>
                  </a:lnTo>
                  <a:lnTo>
                    <a:pt x="73" y="1306"/>
                  </a:lnTo>
                  <a:lnTo>
                    <a:pt x="73" y="1306"/>
                  </a:lnTo>
                  <a:lnTo>
                    <a:pt x="81" y="1321"/>
                  </a:lnTo>
                  <a:lnTo>
                    <a:pt x="95" y="1336"/>
                  </a:lnTo>
                  <a:lnTo>
                    <a:pt x="95" y="1336"/>
                  </a:lnTo>
                  <a:lnTo>
                    <a:pt x="99" y="1339"/>
                  </a:lnTo>
                  <a:lnTo>
                    <a:pt x="103" y="1354"/>
                  </a:lnTo>
                  <a:lnTo>
                    <a:pt x="99" y="1368"/>
                  </a:lnTo>
                  <a:lnTo>
                    <a:pt x="95" y="1372"/>
                  </a:lnTo>
                  <a:lnTo>
                    <a:pt x="88" y="1376"/>
                  </a:lnTo>
                  <a:lnTo>
                    <a:pt x="88" y="1376"/>
                  </a:lnTo>
                  <a:lnTo>
                    <a:pt x="70" y="1379"/>
                  </a:lnTo>
                  <a:lnTo>
                    <a:pt x="41" y="1383"/>
                  </a:lnTo>
                  <a:lnTo>
                    <a:pt x="30" y="1390"/>
                  </a:lnTo>
                  <a:lnTo>
                    <a:pt x="19" y="1398"/>
                  </a:lnTo>
                  <a:lnTo>
                    <a:pt x="8" y="1409"/>
                  </a:lnTo>
                  <a:lnTo>
                    <a:pt x="4" y="1423"/>
                  </a:lnTo>
                  <a:lnTo>
                    <a:pt x="4" y="1423"/>
                  </a:lnTo>
                  <a:lnTo>
                    <a:pt x="0" y="1456"/>
                  </a:lnTo>
                  <a:lnTo>
                    <a:pt x="0" y="1467"/>
                  </a:lnTo>
                  <a:lnTo>
                    <a:pt x="0" y="1478"/>
                  </a:lnTo>
                  <a:lnTo>
                    <a:pt x="4" y="1485"/>
                  </a:lnTo>
                  <a:lnTo>
                    <a:pt x="11" y="1489"/>
                  </a:lnTo>
                  <a:lnTo>
                    <a:pt x="22" y="1492"/>
                  </a:lnTo>
                  <a:lnTo>
                    <a:pt x="37" y="1492"/>
                  </a:lnTo>
                  <a:lnTo>
                    <a:pt x="44" y="1518"/>
                  </a:lnTo>
                  <a:lnTo>
                    <a:pt x="70" y="1562"/>
                  </a:lnTo>
                  <a:lnTo>
                    <a:pt x="70" y="1562"/>
                  </a:lnTo>
                  <a:lnTo>
                    <a:pt x="77" y="1562"/>
                  </a:lnTo>
                  <a:lnTo>
                    <a:pt x="95" y="1565"/>
                  </a:lnTo>
                  <a:lnTo>
                    <a:pt x="103" y="1569"/>
                  </a:lnTo>
                  <a:lnTo>
                    <a:pt x="106" y="1573"/>
                  </a:lnTo>
                  <a:lnTo>
                    <a:pt x="106" y="1580"/>
                  </a:lnTo>
                  <a:lnTo>
                    <a:pt x="103" y="1591"/>
                  </a:lnTo>
                  <a:lnTo>
                    <a:pt x="103" y="1591"/>
                  </a:lnTo>
                  <a:lnTo>
                    <a:pt x="95" y="1602"/>
                  </a:lnTo>
                  <a:lnTo>
                    <a:pt x="88" y="1627"/>
                  </a:lnTo>
                  <a:lnTo>
                    <a:pt x="84" y="1646"/>
                  </a:lnTo>
                  <a:lnTo>
                    <a:pt x="84" y="1660"/>
                  </a:lnTo>
                  <a:lnTo>
                    <a:pt x="92" y="1675"/>
                  </a:lnTo>
                  <a:lnTo>
                    <a:pt x="103" y="1686"/>
                  </a:lnTo>
                  <a:lnTo>
                    <a:pt x="132" y="1682"/>
                  </a:lnTo>
                  <a:lnTo>
                    <a:pt x="150" y="1697"/>
                  </a:lnTo>
                  <a:lnTo>
                    <a:pt x="190" y="1719"/>
                  </a:lnTo>
                  <a:lnTo>
                    <a:pt x="227" y="1737"/>
                  </a:lnTo>
                  <a:lnTo>
                    <a:pt x="241" y="1781"/>
                  </a:lnTo>
                  <a:lnTo>
                    <a:pt x="274" y="1788"/>
                  </a:lnTo>
                  <a:lnTo>
                    <a:pt x="376" y="1846"/>
                  </a:lnTo>
                  <a:lnTo>
                    <a:pt x="409" y="1872"/>
                  </a:lnTo>
                  <a:lnTo>
                    <a:pt x="409" y="1872"/>
                  </a:lnTo>
                  <a:lnTo>
                    <a:pt x="417" y="1886"/>
                  </a:lnTo>
                  <a:lnTo>
                    <a:pt x="438" y="1916"/>
                  </a:lnTo>
                  <a:lnTo>
                    <a:pt x="453" y="1927"/>
                  </a:lnTo>
                  <a:lnTo>
                    <a:pt x="471" y="1938"/>
                  </a:lnTo>
                  <a:lnTo>
                    <a:pt x="489" y="1945"/>
                  </a:lnTo>
                  <a:lnTo>
                    <a:pt x="497" y="1941"/>
                  </a:lnTo>
                  <a:lnTo>
                    <a:pt x="508" y="1941"/>
                  </a:lnTo>
                  <a:lnTo>
                    <a:pt x="508" y="1941"/>
                  </a:lnTo>
                  <a:lnTo>
                    <a:pt x="522" y="1934"/>
                  </a:lnTo>
                  <a:lnTo>
                    <a:pt x="537" y="1934"/>
                  </a:lnTo>
                  <a:lnTo>
                    <a:pt x="552" y="1934"/>
                  </a:lnTo>
                  <a:lnTo>
                    <a:pt x="562" y="1938"/>
                  </a:lnTo>
                  <a:lnTo>
                    <a:pt x="566" y="1941"/>
                  </a:lnTo>
                  <a:lnTo>
                    <a:pt x="566" y="1949"/>
                  </a:lnTo>
                  <a:lnTo>
                    <a:pt x="562" y="1959"/>
                  </a:lnTo>
                  <a:lnTo>
                    <a:pt x="559" y="1970"/>
                  </a:lnTo>
                  <a:lnTo>
                    <a:pt x="537" y="2007"/>
                  </a:lnTo>
                  <a:lnTo>
                    <a:pt x="537" y="2007"/>
                  </a:lnTo>
                  <a:lnTo>
                    <a:pt x="508" y="2032"/>
                  </a:lnTo>
                  <a:lnTo>
                    <a:pt x="486" y="2058"/>
                  </a:lnTo>
                  <a:lnTo>
                    <a:pt x="479" y="2073"/>
                  </a:lnTo>
                  <a:lnTo>
                    <a:pt x="475" y="2084"/>
                  </a:lnTo>
                  <a:lnTo>
                    <a:pt x="460" y="2102"/>
                  </a:lnTo>
                  <a:lnTo>
                    <a:pt x="460" y="2102"/>
                  </a:lnTo>
                  <a:lnTo>
                    <a:pt x="457" y="2105"/>
                  </a:lnTo>
                  <a:lnTo>
                    <a:pt x="446" y="2109"/>
                  </a:lnTo>
                  <a:lnTo>
                    <a:pt x="446" y="2113"/>
                  </a:lnTo>
                  <a:lnTo>
                    <a:pt x="446" y="2120"/>
                  </a:lnTo>
                  <a:lnTo>
                    <a:pt x="446" y="2127"/>
                  </a:lnTo>
                  <a:lnTo>
                    <a:pt x="457" y="2138"/>
                  </a:lnTo>
                  <a:lnTo>
                    <a:pt x="457" y="2138"/>
                  </a:lnTo>
                  <a:lnTo>
                    <a:pt x="464" y="2149"/>
                  </a:lnTo>
                  <a:lnTo>
                    <a:pt x="464" y="2160"/>
                  </a:lnTo>
                  <a:lnTo>
                    <a:pt x="460" y="2164"/>
                  </a:lnTo>
                  <a:lnTo>
                    <a:pt x="457" y="2167"/>
                  </a:lnTo>
                  <a:lnTo>
                    <a:pt x="442" y="2171"/>
                  </a:lnTo>
                  <a:lnTo>
                    <a:pt x="435" y="2171"/>
                  </a:lnTo>
                  <a:lnTo>
                    <a:pt x="427" y="2171"/>
                  </a:lnTo>
                  <a:lnTo>
                    <a:pt x="427" y="2219"/>
                  </a:lnTo>
                  <a:lnTo>
                    <a:pt x="427" y="2219"/>
                  </a:lnTo>
                  <a:lnTo>
                    <a:pt x="435" y="2222"/>
                  </a:lnTo>
                  <a:lnTo>
                    <a:pt x="442" y="2226"/>
                  </a:lnTo>
                  <a:lnTo>
                    <a:pt x="453" y="2226"/>
                  </a:lnTo>
                  <a:lnTo>
                    <a:pt x="453" y="2226"/>
                  </a:lnTo>
                  <a:lnTo>
                    <a:pt x="468" y="2226"/>
                  </a:lnTo>
                  <a:lnTo>
                    <a:pt x="479" y="2240"/>
                  </a:lnTo>
                  <a:lnTo>
                    <a:pt x="519" y="2240"/>
                  </a:lnTo>
                  <a:lnTo>
                    <a:pt x="519" y="2240"/>
                  </a:lnTo>
                  <a:lnTo>
                    <a:pt x="537" y="2233"/>
                  </a:lnTo>
                  <a:lnTo>
                    <a:pt x="555" y="2226"/>
                  </a:lnTo>
                  <a:lnTo>
                    <a:pt x="555" y="2226"/>
                  </a:lnTo>
                  <a:lnTo>
                    <a:pt x="573" y="2229"/>
                  </a:lnTo>
                  <a:lnTo>
                    <a:pt x="588" y="2237"/>
                  </a:lnTo>
                  <a:lnTo>
                    <a:pt x="588" y="2237"/>
                  </a:lnTo>
                  <a:lnTo>
                    <a:pt x="599" y="2229"/>
                  </a:lnTo>
                  <a:lnTo>
                    <a:pt x="617" y="2222"/>
                  </a:lnTo>
                  <a:lnTo>
                    <a:pt x="617" y="2222"/>
                  </a:lnTo>
                  <a:lnTo>
                    <a:pt x="625" y="2215"/>
                  </a:lnTo>
                  <a:lnTo>
                    <a:pt x="639" y="2211"/>
                  </a:lnTo>
                  <a:lnTo>
                    <a:pt x="646" y="2211"/>
                  </a:lnTo>
                  <a:lnTo>
                    <a:pt x="654" y="2215"/>
                  </a:lnTo>
                  <a:lnTo>
                    <a:pt x="665" y="2219"/>
                  </a:lnTo>
                  <a:lnTo>
                    <a:pt x="676" y="2226"/>
                  </a:lnTo>
                  <a:lnTo>
                    <a:pt x="716" y="2306"/>
                  </a:lnTo>
                  <a:lnTo>
                    <a:pt x="716" y="2306"/>
                  </a:lnTo>
                  <a:lnTo>
                    <a:pt x="763" y="2302"/>
                  </a:lnTo>
                  <a:lnTo>
                    <a:pt x="763" y="2302"/>
                  </a:lnTo>
                  <a:lnTo>
                    <a:pt x="778" y="2306"/>
                  </a:lnTo>
                  <a:lnTo>
                    <a:pt x="785" y="2313"/>
                  </a:lnTo>
                  <a:lnTo>
                    <a:pt x="796" y="2321"/>
                  </a:lnTo>
                  <a:lnTo>
                    <a:pt x="803" y="2332"/>
                  </a:lnTo>
                  <a:lnTo>
                    <a:pt x="814" y="2350"/>
                  </a:lnTo>
                  <a:lnTo>
                    <a:pt x="818" y="2368"/>
                  </a:lnTo>
                  <a:lnTo>
                    <a:pt x="825" y="2390"/>
                  </a:lnTo>
                  <a:lnTo>
                    <a:pt x="825" y="2390"/>
                  </a:lnTo>
                  <a:lnTo>
                    <a:pt x="833" y="2470"/>
                  </a:lnTo>
                  <a:lnTo>
                    <a:pt x="833" y="2496"/>
                  </a:lnTo>
                  <a:lnTo>
                    <a:pt x="851" y="2514"/>
                  </a:lnTo>
                  <a:lnTo>
                    <a:pt x="851" y="2514"/>
                  </a:lnTo>
                  <a:lnTo>
                    <a:pt x="858" y="2518"/>
                  </a:lnTo>
                  <a:lnTo>
                    <a:pt x="873" y="2532"/>
                  </a:lnTo>
                  <a:lnTo>
                    <a:pt x="876" y="2543"/>
                  </a:lnTo>
                  <a:lnTo>
                    <a:pt x="876" y="2551"/>
                  </a:lnTo>
                  <a:lnTo>
                    <a:pt x="869" y="2561"/>
                  </a:lnTo>
                  <a:lnTo>
                    <a:pt x="858" y="2569"/>
                  </a:lnTo>
                  <a:lnTo>
                    <a:pt x="865" y="2598"/>
                  </a:lnTo>
                  <a:lnTo>
                    <a:pt x="822" y="2682"/>
                  </a:lnTo>
                  <a:lnTo>
                    <a:pt x="822" y="2682"/>
                  </a:lnTo>
                  <a:lnTo>
                    <a:pt x="818" y="2686"/>
                  </a:lnTo>
                  <a:lnTo>
                    <a:pt x="803" y="2689"/>
                  </a:lnTo>
                  <a:lnTo>
                    <a:pt x="781" y="2693"/>
                  </a:lnTo>
                  <a:lnTo>
                    <a:pt x="763" y="2689"/>
                  </a:lnTo>
                  <a:lnTo>
                    <a:pt x="745" y="2686"/>
                  </a:lnTo>
                  <a:lnTo>
                    <a:pt x="745" y="2686"/>
                  </a:lnTo>
                  <a:lnTo>
                    <a:pt x="734" y="2693"/>
                  </a:lnTo>
                  <a:lnTo>
                    <a:pt x="723" y="2704"/>
                  </a:lnTo>
                  <a:lnTo>
                    <a:pt x="708" y="2718"/>
                  </a:lnTo>
                  <a:lnTo>
                    <a:pt x="697" y="2737"/>
                  </a:lnTo>
                  <a:lnTo>
                    <a:pt x="687" y="2766"/>
                  </a:lnTo>
                  <a:lnTo>
                    <a:pt x="679" y="2799"/>
                  </a:lnTo>
                  <a:lnTo>
                    <a:pt x="679" y="2842"/>
                  </a:lnTo>
                  <a:lnTo>
                    <a:pt x="679" y="2842"/>
                  </a:lnTo>
                  <a:lnTo>
                    <a:pt x="701" y="2853"/>
                  </a:lnTo>
                  <a:lnTo>
                    <a:pt x="738" y="2883"/>
                  </a:lnTo>
                  <a:lnTo>
                    <a:pt x="752" y="2901"/>
                  </a:lnTo>
                  <a:lnTo>
                    <a:pt x="763" y="2915"/>
                  </a:lnTo>
                  <a:lnTo>
                    <a:pt x="763" y="2923"/>
                  </a:lnTo>
                  <a:lnTo>
                    <a:pt x="760" y="2930"/>
                  </a:lnTo>
                  <a:lnTo>
                    <a:pt x="756" y="2937"/>
                  </a:lnTo>
                  <a:lnTo>
                    <a:pt x="745" y="2945"/>
                  </a:lnTo>
                  <a:lnTo>
                    <a:pt x="745" y="2945"/>
                  </a:lnTo>
                  <a:lnTo>
                    <a:pt x="749" y="2963"/>
                  </a:lnTo>
                  <a:lnTo>
                    <a:pt x="749" y="2977"/>
                  </a:lnTo>
                  <a:lnTo>
                    <a:pt x="745" y="2985"/>
                  </a:lnTo>
                  <a:lnTo>
                    <a:pt x="738" y="2988"/>
                  </a:lnTo>
                  <a:lnTo>
                    <a:pt x="730" y="2996"/>
                  </a:lnTo>
                  <a:lnTo>
                    <a:pt x="730" y="2996"/>
                  </a:lnTo>
                  <a:lnTo>
                    <a:pt x="734" y="3003"/>
                  </a:lnTo>
                  <a:lnTo>
                    <a:pt x="734" y="3014"/>
                  </a:lnTo>
                  <a:lnTo>
                    <a:pt x="734" y="3021"/>
                  </a:lnTo>
                  <a:lnTo>
                    <a:pt x="727" y="3029"/>
                  </a:lnTo>
                  <a:lnTo>
                    <a:pt x="719" y="3036"/>
                  </a:lnTo>
                  <a:lnTo>
                    <a:pt x="708" y="3043"/>
                  </a:lnTo>
                  <a:lnTo>
                    <a:pt x="708" y="3043"/>
                  </a:lnTo>
                  <a:lnTo>
                    <a:pt x="716" y="3076"/>
                  </a:lnTo>
                  <a:lnTo>
                    <a:pt x="727" y="3109"/>
                  </a:lnTo>
                  <a:lnTo>
                    <a:pt x="734" y="3123"/>
                  </a:lnTo>
                  <a:lnTo>
                    <a:pt x="741" y="3134"/>
                  </a:lnTo>
                  <a:lnTo>
                    <a:pt x="760" y="3189"/>
                  </a:lnTo>
                  <a:lnTo>
                    <a:pt x="803" y="3236"/>
                  </a:lnTo>
                  <a:lnTo>
                    <a:pt x="858" y="3244"/>
                  </a:lnTo>
                  <a:lnTo>
                    <a:pt x="891" y="3258"/>
                  </a:lnTo>
                  <a:lnTo>
                    <a:pt x="905" y="3262"/>
                  </a:lnTo>
                  <a:lnTo>
                    <a:pt x="942" y="3247"/>
                  </a:lnTo>
                  <a:lnTo>
                    <a:pt x="953" y="3277"/>
                  </a:lnTo>
                  <a:lnTo>
                    <a:pt x="953" y="3277"/>
                  </a:lnTo>
                  <a:lnTo>
                    <a:pt x="968" y="3277"/>
                  </a:lnTo>
                  <a:lnTo>
                    <a:pt x="982" y="3284"/>
                  </a:lnTo>
                  <a:lnTo>
                    <a:pt x="993" y="3295"/>
                  </a:lnTo>
                  <a:lnTo>
                    <a:pt x="993" y="3295"/>
                  </a:lnTo>
                  <a:lnTo>
                    <a:pt x="1026" y="3335"/>
                  </a:lnTo>
                  <a:lnTo>
                    <a:pt x="1026" y="3335"/>
                  </a:lnTo>
                  <a:lnTo>
                    <a:pt x="1033" y="3335"/>
                  </a:lnTo>
                  <a:lnTo>
                    <a:pt x="1048" y="3339"/>
                  </a:lnTo>
                  <a:lnTo>
                    <a:pt x="1059" y="3342"/>
                  </a:lnTo>
                  <a:lnTo>
                    <a:pt x="1073" y="3350"/>
                  </a:lnTo>
                  <a:lnTo>
                    <a:pt x="1084" y="3361"/>
                  </a:lnTo>
                  <a:lnTo>
                    <a:pt x="1099" y="3375"/>
                  </a:lnTo>
                  <a:lnTo>
                    <a:pt x="1106" y="3382"/>
                  </a:lnTo>
                  <a:lnTo>
                    <a:pt x="1106" y="3382"/>
                  </a:lnTo>
                  <a:lnTo>
                    <a:pt x="1114" y="3379"/>
                  </a:lnTo>
                  <a:lnTo>
                    <a:pt x="1121" y="3375"/>
                  </a:lnTo>
                  <a:lnTo>
                    <a:pt x="1128" y="3379"/>
                  </a:lnTo>
                  <a:lnTo>
                    <a:pt x="1135" y="3382"/>
                  </a:lnTo>
                  <a:lnTo>
                    <a:pt x="1139" y="3393"/>
                  </a:lnTo>
                  <a:lnTo>
                    <a:pt x="1139" y="3408"/>
                  </a:lnTo>
                  <a:lnTo>
                    <a:pt x="1135" y="3434"/>
                  </a:lnTo>
                  <a:lnTo>
                    <a:pt x="1146" y="3437"/>
                  </a:lnTo>
                  <a:lnTo>
                    <a:pt x="1146" y="3437"/>
                  </a:lnTo>
                  <a:lnTo>
                    <a:pt x="1161" y="3430"/>
                  </a:lnTo>
                  <a:lnTo>
                    <a:pt x="1176" y="3423"/>
                  </a:lnTo>
                  <a:lnTo>
                    <a:pt x="1190" y="3415"/>
                  </a:lnTo>
                  <a:lnTo>
                    <a:pt x="1208" y="3415"/>
                  </a:lnTo>
                  <a:lnTo>
                    <a:pt x="1216" y="3419"/>
                  </a:lnTo>
                  <a:lnTo>
                    <a:pt x="1223" y="3426"/>
                  </a:lnTo>
                  <a:lnTo>
                    <a:pt x="1227" y="3434"/>
                  </a:lnTo>
                  <a:lnTo>
                    <a:pt x="1230" y="3448"/>
                  </a:lnTo>
                  <a:lnTo>
                    <a:pt x="1234" y="3463"/>
                  </a:lnTo>
                  <a:lnTo>
                    <a:pt x="1234" y="3481"/>
                  </a:lnTo>
                  <a:lnTo>
                    <a:pt x="1234" y="3481"/>
                  </a:lnTo>
                  <a:lnTo>
                    <a:pt x="1234" y="3598"/>
                  </a:lnTo>
                  <a:lnTo>
                    <a:pt x="1234" y="3627"/>
                  </a:lnTo>
                  <a:lnTo>
                    <a:pt x="1234" y="3627"/>
                  </a:lnTo>
                  <a:lnTo>
                    <a:pt x="1219" y="3660"/>
                  </a:lnTo>
                  <a:lnTo>
                    <a:pt x="1219" y="3660"/>
                  </a:lnTo>
                  <a:lnTo>
                    <a:pt x="1219" y="3674"/>
                  </a:lnTo>
                  <a:lnTo>
                    <a:pt x="1223" y="3685"/>
                  </a:lnTo>
                  <a:lnTo>
                    <a:pt x="1223" y="3685"/>
                  </a:lnTo>
                  <a:lnTo>
                    <a:pt x="1230" y="3707"/>
                  </a:lnTo>
                  <a:lnTo>
                    <a:pt x="1230" y="3733"/>
                  </a:lnTo>
                  <a:lnTo>
                    <a:pt x="1230" y="3762"/>
                  </a:lnTo>
                  <a:lnTo>
                    <a:pt x="1230" y="3762"/>
                  </a:lnTo>
                  <a:lnTo>
                    <a:pt x="1227" y="3791"/>
                  </a:lnTo>
                  <a:lnTo>
                    <a:pt x="1227" y="3809"/>
                  </a:lnTo>
                  <a:lnTo>
                    <a:pt x="1230" y="3817"/>
                  </a:lnTo>
                  <a:lnTo>
                    <a:pt x="1230" y="3817"/>
                  </a:lnTo>
                  <a:lnTo>
                    <a:pt x="1267" y="3879"/>
                  </a:lnTo>
                  <a:lnTo>
                    <a:pt x="1300" y="3919"/>
                  </a:lnTo>
                  <a:lnTo>
                    <a:pt x="1300" y="3919"/>
                  </a:lnTo>
                  <a:lnTo>
                    <a:pt x="1303" y="3922"/>
                  </a:lnTo>
                  <a:lnTo>
                    <a:pt x="1307" y="3937"/>
                  </a:lnTo>
                  <a:lnTo>
                    <a:pt x="1303" y="3944"/>
                  </a:lnTo>
                  <a:lnTo>
                    <a:pt x="1300" y="3952"/>
                  </a:lnTo>
                  <a:lnTo>
                    <a:pt x="1292" y="3955"/>
                  </a:lnTo>
                  <a:lnTo>
                    <a:pt x="1281" y="3959"/>
                  </a:lnTo>
                  <a:lnTo>
                    <a:pt x="1281" y="3959"/>
                  </a:lnTo>
                  <a:lnTo>
                    <a:pt x="1278" y="3959"/>
                  </a:lnTo>
                  <a:lnTo>
                    <a:pt x="1274" y="3963"/>
                  </a:lnTo>
                  <a:lnTo>
                    <a:pt x="1270" y="3963"/>
                  </a:lnTo>
                  <a:lnTo>
                    <a:pt x="1270" y="3970"/>
                  </a:lnTo>
                  <a:lnTo>
                    <a:pt x="1274" y="3988"/>
                  </a:lnTo>
                  <a:lnTo>
                    <a:pt x="1274" y="3988"/>
                  </a:lnTo>
                  <a:lnTo>
                    <a:pt x="1278" y="3995"/>
                  </a:lnTo>
                  <a:lnTo>
                    <a:pt x="1281" y="4010"/>
                  </a:lnTo>
                  <a:lnTo>
                    <a:pt x="1278" y="4021"/>
                  </a:lnTo>
                  <a:lnTo>
                    <a:pt x="1278" y="4032"/>
                  </a:lnTo>
                  <a:lnTo>
                    <a:pt x="1270" y="4043"/>
                  </a:lnTo>
                  <a:lnTo>
                    <a:pt x="1256" y="4054"/>
                  </a:lnTo>
                  <a:lnTo>
                    <a:pt x="1230" y="4079"/>
                  </a:lnTo>
                  <a:lnTo>
                    <a:pt x="1234" y="4098"/>
                  </a:lnTo>
                  <a:lnTo>
                    <a:pt x="1234" y="4098"/>
                  </a:lnTo>
                  <a:lnTo>
                    <a:pt x="1241" y="4101"/>
                  </a:lnTo>
                  <a:lnTo>
                    <a:pt x="1249" y="4112"/>
                  </a:lnTo>
                  <a:lnTo>
                    <a:pt x="1249" y="4127"/>
                  </a:lnTo>
                  <a:lnTo>
                    <a:pt x="1249" y="4127"/>
                  </a:lnTo>
                  <a:lnTo>
                    <a:pt x="1263" y="4134"/>
                  </a:lnTo>
                  <a:lnTo>
                    <a:pt x="1274" y="4138"/>
                  </a:lnTo>
                  <a:lnTo>
                    <a:pt x="1296" y="4138"/>
                  </a:lnTo>
                  <a:lnTo>
                    <a:pt x="1296" y="4138"/>
                  </a:lnTo>
                  <a:lnTo>
                    <a:pt x="1300" y="4138"/>
                  </a:lnTo>
                  <a:lnTo>
                    <a:pt x="1311" y="4138"/>
                  </a:lnTo>
                  <a:lnTo>
                    <a:pt x="1314" y="4145"/>
                  </a:lnTo>
                  <a:lnTo>
                    <a:pt x="1318" y="4152"/>
                  </a:lnTo>
                  <a:lnTo>
                    <a:pt x="1325" y="4167"/>
                  </a:lnTo>
                  <a:lnTo>
                    <a:pt x="1325" y="4181"/>
                  </a:lnTo>
                  <a:lnTo>
                    <a:pt x="1325" y="4181"/>
                  </a:lnTo>
                  <a:lnTo>
                    <a:pt x="1336" y="4192"/>
                  </a:lnTo>
                  <a:lnTo>
                    <a:pt x="1351" y="4200"/>
                  </a:lnTo>
                  <a:lnTo>
                    <a:pt x="1373" y="4200"/>
                  </a:lnTo>
                  <a:lnTo>
                    <a:pt x="1373" y="4200"/>
                  </a:lnTo>
                  <a:lnTo>
                    <a:pt x="1394" y="4200"/>
                  </a:lnTo>
                  <a:lnTo>
                    <a:pt x="1416" y="4200"/>
                  </a:lnTo>
                  <a:lnTo>
                    <a:pt x="1424" y="4200"/>
                  </a:lnTo>
                  <a:lnTo>
                    <a:pt x="1431" y="4203"/>
                  </a:lnTo>
                  <a:lnTo>
                    <a:pt x="1435" y="4211"/>
                  </a:lnTo>
                  <a:lnTo>
                    <a:pt x="1435" y="4222"/>
                  </a:lnTo>
                  <a:lnTo>
                    <a:pt x="1449" y="4240"/>
                  </a:lnTo>
                  <a:lnTo>
                    <a:pt x="1471" y="4233"/>
                  </a:lnTo>
                  <a:lnTo>
                    <a:pt x="1482" y="4207"/>
                  </a:lnTo>
                  <a:lnTo>
                    <a:pt x="1482" y="4207"/>
                  </a:lnTo>
                  <a:lnTo>
                    <a:pt x="1493" y="4196"/>
                  </a:lnTo>
                  <a:lnTo>
                    <a:pt x="1500" y="4189"/>
                  </a:lnTo>
                  <a:lnTo>
                    <a:pt x="1508" y="4185"/>
                  </a:lnTo>
                  <a:lnTo>
                    <a:pt x="1508" y="4185"/>
                  </a:lnTo>
                  <a:lnTo>
                    <a:pt x="1522" y="4181"/>
                  </a:lnTo>
                  <a:lnTo>
                    <a:pt x="1537" y="4178"/>
                  </a:lnTo>
                  <a:lnTo>
                    <a:pt x="1537" y="4178"/>
                  </a:lnTo>
                  <a:lnTo>
                    <a:pt x="1555" y="4171"/>
                  </a:lnTo>
                  <a:lnTo>
                    <a:pt x="1566" y="4167"/>
                  </a:lnTo>
                  <a:lnTo>
                    <a:pt x="1581" y="4152"/>
                  </a:lnTo>
                  <a:lnTo>
                    <a:pt x="1592" y="4181"/>
                  </a:lnTo>
                  <a:lnTo>
                    <a:pt x="1602" y="4196"/>
                  </a:lnTo>
                  <a:lnTo>
                    <a:pt x="1624" y="4185"/>
                  </a:lnTo>
                  <a:lnTo>
                    <a:pt x="1654" y="4167"/>
                  </a:lnTo>
                  <a:lnTo>
                    <a:pt x="1654" y="4167"/>
                  </a:lnTo>
                  <a:lnTo>
                    <a:pt x="1661" y="4163"/>
                  </a:lnTo>
                  <a:lnTo>
                    <a:pt x="1683" y="4149"/>
                  </a:lnTo>
                  <a:lnTo>
                    <a:pt x="1712" y="4138"/>
                  </a:lnTo>
                  <a:lnTo>
                    <a:pt x="1734" y="4134"/>
                  </a:lnTo>
                  <a:lnTo>
                    <a:pt x="1756" y="4130"/>
                  </a:lnTo>
                  <a:lnTo>
                    <a:pt x="1821" y="4134"/>
                  </a:lnTo>
                  <a:lnTo>
                    <a:pt x="1840" y="4134"/>
                  </a:lnTo>
                  <a:lnTo>
                    <a:pt x="1847" y="4134"/>
                  </a:lnTo>
                  <a:lnTo>
                    <a:pt x="1858" y="4141"/>
                  </a:lnTo>
                  <a:lnTo>
                    <a:pt x="1869" y="4145"/>
                  </a:lnTo>
                  <a:lnTo>
                    <a:pt x="1880" y="4134"/>
                  </a:lnTo>
                  <a:lnTo>
                    <a:pt x="1894" y="4112"/>
                  </a:lnTo>
                  <a:lnTo>
                    <a:pt x="1927" y="4101"/>
                  </a:lnTo>
                  <a:lnTo>
                    <a:pt x="1946" y="4094"/>
                  </a:lnTo>
                  <a:lnTo>
                    <a:pt x="1956" y="4087"/>
                  </a:lnTo>
                  <a:close/>
                </a:path>
              </a:pathLst>
            </a:custGeom>
            <a:solidFill>
              <a:srgbClr val="C9CACB"/>
            </a:solidFill>
            <a:ln w="115888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36" name="Freeform 8"/>
            <p:cNvSpPr>
              <a:spLocks/>
            </p:cNvSpPr>
            <p:nvPr/>
          </p:nvSpPr>
          <p:spPr bwMode="auto">
            <a:xfrm>
              <a:off x="1794" y="810"/>
              <a:ext cx="1172" cy="1547"/>
            </a:xfrm>
            <a:custGeom>
              <a:avLst/>
              <a:gdLst/>
              <a:ahLst/>
              <a:cxnLst>
                <a:cxn ang="0">
                  <a:pos x="1099" y="441"/>
                </a:cxn>
                <a:cxn ang="0">
                  <a:pos x="1019" y="394"/>
                </a:cxn>
                <a:cxn ang="0">
                  <a:pos x="895" y="270"/>
                </a:cxn>
                <a:cxn ang="0">
                  <a:pos x="833" y="277"/>
                </a:cxn>
                <a:cxn ang="0">
                  <a:pos x="800" y="244"/>
                </a:cxn>
                <a:cxn ang="0">
                  <a:pos x="723" y="175"/>
                </a:cxn>
                <a:cxn ang="0">
                  <a:pos x="716" y="55"/>
                </a:cxn>
                <a:cxn ang="0">
                  <a:pos x="668" y="33"/>
                </a:cxn>
                <a:cxn ang="0">
                  <a:pos x="599" y="7"/>
                </a:cxn>
                <a:cxn ang="0">
                  <a:pos x="475" y="241"/>
                </a:cxn>
                <a:cxn ang="0">
                  <a:pos x="471" y="270"/>
                </a:cxn>
                <a:cxn ang="0">
                  <a:pos x="508" y="285"/>
                </a:cxn>
                <a:cxn ang="0">
                  <a:pos x="475" y="306"/>
                </a:cxn>
                <a:cxn ang="0">
                  <a:pos x="424" y="339"/>
                </a:cxn>
                <a:cxn ang="0">
                  <a:pos x="391" y="361"/>
                </a:cxn>
                <a:cxn ang="0">
                  <a:pos x="318" y="394"/>
                </a:cxn>
                <a:cxn ang="0">
                  <a:pos x="281" y="314"/>
                </a:cxn>
                <a:cxn ang="0">
                  <a:pos x="234" y="204"/>
                </a:cxn>
                <a:cxn ang="0">
                  <a:pos x="157" y="131"/>
                </a:cxn>
                <a:cxn ang="0">
                  <a:pos x="121" y="153"/>
                </a:cxn>
                <a:cxn ang="0">
                  <a:pos x="88" y="175"/>
                </a:cxn>
                <a:cxn ang="0">
                  <a:pos x="44" y="241"/>
                </a:cxn>
                <a:cxn ang="0">
                  <a:pos x="63" y="303"/>
                </a:cxn>
                <a:cxn ang="0">
                  <a:pos x="15" y="336"/>
                </a:cxn>
                <a:cxn ang="0">
                  <a:pos x="30" y="467"/>
                </a:cxn>
                <a:cxn ang="0">
                  <a:pos x="66" y="511"/>
                </a:cxn>
                <a:cxn ang="0">
                  <a:pos x="95" y="566"/>
                </a:cxn>
                <a:cxn ang="0">
                  <a:pos x="88" y="606"/>
                </a:cxn>
                <a:cxn ang="0">
                  <a:pos x="4" y="653"/>
                </a:cxn>
                <a:cxn ang="0">
                  <a:pos x="11" y="719"/>
                </a:cxn>
                <a:cxn ang="0">
                  <a:pos x="77" y="792"/>
                </a:cxn>
                <a:cxn ang="0">
                  <a:pos x="103" y="821"/>
                </a:cxn>
                <a:cxn ang="0">
                  <a:pos x="103" y="916"/>
                </a:cxn>
                <a:cxn ang="0">
                  <a:pos x="274" y="1018"/>
                </a:cxn>
                <a:cxn ang="0">
                  <a:pos x="453" y="1157"/>
                </a:cxn>
                <a:cxn ang="0">
                  <a:pos x="522" y="1164"/>
                </a:cxn>
                <a:cxn ang="0">
                  <a:pos x="562" y="1189"/>
                </a:cxn>
                <a:cxn ang="0">
                  <a:pos x="479" y="1303"/>
                </a:cxn>
                <a:cxn ang="0">
                  <a:pos x="446" y="1343"/>
                </a:cxn>
                <a:cxn ang="0">
                  <a:pos x="464" y="1390"/>
                </a:cxn>
                <a:cxn ang="0">
                  <a:pos x="427" y="1449"/>
                </a:cxn>
                <a:cxn ang="0">
                  <a:pos x="468" y="1456"/>
                </a:cxn>
                <a:cxn ang="0">
                  <a:pos x="555" y="1456"/>
                </a:cxn>
                <a:cxn ang="0">
                  <a:pos x="617" y="1452"/>
                </a:cxn>
                <a:cxn ang="0">
                  <a:pos x="676" y="1456"/>
                </a:cxn>
                <a:cxn ang="0">
                  <a:pos x="792" y="1547"/>
                </a:cxn>
                <a:cxn ang="0">
                  <a:pos x="822" y="1518"/>
                </a:cxn>
                <a:cxn ang="0">
                  <a:pos x="843" y="1492"/>
                </a:cxn>
                <a:cxn ang="0">
                  <a:pos x="909" y="1412"/>
                </a:cxn>
                <a:cxn ang="0">
                  <a:pos x="946" y="1379"/>
                </a:cxn>
                <a:cxn ang="0">
                  <a:pos x="1011" y="1328"/>
                </a:cxn>
                <a:cxn ang="0">
                  <a:pos x="1019" y="1120"/>
                </a:cxn>
                <a:cxn ang="0">
                  <a:pos x="1066" y="1014"/>
                </a:cxn>
                <a:cxn ang="0">
                  <a:pos x="1135" y="938"/>
                </a:cxn>
                <a:cxn ang="0">
                  <a:pos x="1128" y="857"/>
                </a:cxn>
                <a:cxn ang="0">
                  <a:pos x="1008" y="795"/>
                </a:cxn>
                <a:cxn ang="0">
                  <a:pos x="1015" y="711"/>
                </a:cxn>
                <a:cxn ang="0">
                  <a:pos x="1070" y="679"/>
                </a:cxn>
                <a:cxn ang="0">
                  <a:pos x="1103" y="536"/>
                </a:cxn>
                <a:cxn ang="0">
                  <a:pos x="1168" y="496"/>
                </a:cxn>
              </a:cxnLst>
              <a:rect l="0" t="0" r="r" b="b"/>
              <a:pathLst>
                <a:path w="1172" h="1547">
                  <a:moveTo>
                    <a:pt x="1146" y="463"/>
                  </a:moveTo>
                  <a:lnTo>
                    <a:pt x="1146" y="463"/>
                  </a:lnTo>
                  <a:lnTo>
                    <a:pt x="1124" y="460"/>
                  </a:lnTo>
                  <a:lnTo>
                    <a:pt x="1114" y="452"/>
                  </a:lnTo>
                  <a:lnTo>
                    <a:pt x="1103" y="449"/>
                  </a:lnTo>
                  <a:lnTo>
                    <a:pt x="1099" y="441"/>
                  </a:lnTo>
                  <a:lnTo>
                    <a:pt x="1095" y="431"/>
                  </a:lnTo>
                  <a:lnTo>
                    <a:pt x="1095" y="427"/>
                  </a:lnTo>
                  <a:lnTo>
                    <a:pt x="1092" y="427"/>
                  </a:lnTo>
                  <a:lnTo>
                    <a:pt x="1077" y="416"/>
                  </a:lnTo>
                  <a:lnTo>
                    <a:pt x="1051" y="405"/>
                  </a:lnTo>
                  <a:lnTo>
                    <a:pt x="1019" y="394"/>
                  </a:lnTo>
                  <a:lnTo>
                    <a:pt x="1000" y="379"/>
                  </a:lnTo>
                  <a:lnTo>
                    <a:pt x="964" y="339"/>
                  </a:lnTo>
                  <a:lnTo>
                    <a:pt x="935" y="314"/>
                  </a:lnTo>
                  <a:lnTo>
                    <a:pt x="913" y="292"/>
                  </a:lnTo>
                  <a:lnTo>
                    <a:pt x="895" y="270"/>
                  </a:lnTo>
                  <a:lnTo>
                    <a:pt x="895" y="270"/>
                  </a:lnTo>
                  <a:lnTo>
                    <a:pt x="887" y="270"/>
                  </a:lnTo>
                  <a:lnTo>
                    <a:pt x="876" y="266"/>
                  </a:lnTo>
                  <a:lnTo>
                    <a:pt x="865" y="263"/>
                  </a:lnTo>
                  <a:lnTo>
                    <a:pt x="854" y="266"/>
                  </a:lnTo>
                  <a:lnTo>
                    <a:pt x="843" y="270"/>
                  </a:lnTo>
                  <a:lnTo>
                    <a:pt x="833" y="277"/>
                  </a:lnTo>
                  <a:lnTo>
                    <a:pt x="833" y="277"/>
                  </a:lnTo>
                  <a:lnTo>
                    <a:pt x="833" y="274"/>
                  </a:lnTo>
                  <a:lnTo>
                    <a:pt x="829" y="263"/>
                  </a:lnTo>
                  <a:lnTo>
                    <a:pt x="822" y="255"/>
                  </a:lnTo>
                  <a:lnTo>
                    <a:pt x="814" y="248"/>
                  </a:lnTo>
                  <a:lnTo>
                    <a:pt x="800" y="244"/>
                  </a:lnTo>
                  <a:lnTo>
                    <a:pt x="785" y="241"/>
                  </a:lnTo>
                  <a:lnTo>
                    <a:pt x="785" y="241"/>
                  </a:lnTo>
                  <a:lnTo>
                    <a:pt x="770" y="230"/>
                  </a:lnTo>
                  <a:lnTo>
                    <a:pt x="756" y="219"/>
                  </a:lnTo>
                  <a:lnTo>
                    <a:pt x="738" y="201"/>
                  </a:lnTo>
                  <a:lnTo>
                    <a:pt x="723" y="175"/>
                  </a:lnTo>
                  <a:lnTo>
                    <a:pt x="712" y="142"/>
                  </a:lnTo>
                  <a:lnTo>
                    <a:pt x="708" y="124"/>
                  </a:lnTo>
                  <a:lnTo>
                    <a:pt x="708" y="102"/>
                  </a:lnTo>
                  <a:lnTo>
                    <a:pt x="712" y="80"/>
                  </a:lnTo>
                  <a:lnTo>
                    <a:pt x="716" y="55"/>
                  </a:lnTo>
                  <a:lnTo>
                    <a:pt x="716" y="55"/>
                  </a:lnTo>
                  <a:lnTo>
                    <a:pt x="716" y="55"/>
                  </a:lnTo>
                  <a:lnTo>
                    <a:pt x="708" y="58"/>
                  </a:lnTo>
                  <a:lnTo>
                    <a:pt x="694" y="58"/>
                  </a:lnTo>
                  <a:lnTo>
                    <a:pt x="683" y="51"/>
                  </a:lnTo>
                  <a:lnTo>
                    <a:pt x="668" y="33"/>
                  </a:lnTo>
                  <a:lnTo>
                    <a:pt x="668" y="33"/>
                  </a:lnTo>
                  <a:lnTo>
                    <a:pt x="661" y="22"/>
                  </a:lnTo>
                  <a:lnTo>
                    <a:pt x="650" y="15"/>
                  </a:lnTo>
                  <a:lnTo>
                    <a:pt x="639" y="7"/>
                  </a:lnTo>
                  <a:lnTo>
                    <a:pt x="628" y="0"/>
                  </a:lnTo>
                  <a:lnTo>
                    <a:pt x="614" y="0"/>
                  </a:lnTo>
                  <a:lnTo>
                    <a:pt x="599" y="7"/>
                  </a:lnTo>
                  <a:lnTo>
                    <a:pt x="584" y="22"/>
                  </a:lnTo>
                  <a:lnTo>
                    <a:pt x="584" y="22"/>
                  </a:lnTo>
                  <a:lnTo>
                    <a:pt x="533" y="131"/>
                  </a:lnTo>
                  <a:lnTo>
                    <a:pt x="497" y="208"/>
                  </a:lnTo>
                  <a:lnTo>
                    <a:pt x="479" y="234"/>
                  </a:lnTo>
                  <a:lnTo>
                    <a:pt x="475" y="241"/>
                  </a:lnTo>
                  <a:lnTo>
                    <a:pt x="468" y="241"/>
                  </a:lnTo>
                  <a:lnTo>
                    <a:pt x="468" y="241"/>
                  </a:lnTo>
                  <a:lnTo>
                    <a:pt x="468" y="248"/>
                  </a:lnTo>
                  <a:lnTo>
                    <a:pt x="468" y="255"/>
                  </a:lnTo>
                  <a:lnTo>
                    <a:pt x="468" y="263"/>
                  </a:lnTo>
                  <a:lnTo>
                    <a:pt x="471" y="270"/>
                  </a:lnTo>
                  <a:lnTo>
                    <a:pt x="479" y="274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500" y="277"/>
                  </a:lnTo>
                  <a:lnTo>
                    <a:pt x="508" y="281"/>
                  </a:lnTo>
                  <a:lnTo>
                    <a:pt x="508" y="285"/>
                  </a:lnTo>
                  <a:lnTo>
                    <a:pt x="508" y="292"/>
                  </a:lnTo>
                  <a:lnTo>
                    <a:pt x="500" y="299"/>
                  </a:lnTo>
                  <a:lnTo>
                    <a:pt x="486" y="303"/>
                  </a:lnTo>
                  <a:lnTo>
                    <a:pt x="486" y="303"/>
                  </a:lnTo>
                  <a:lnTo>
                    <a:pt x="479" y="303"/>
                  </a:lnTo>
                  <a:lnTo>
                    <a:pt x="475" y="306"/>
                  </a:lnTo>
                  <a:lnTo>
                    <a:pt x="464" y="317"/>
                  </a:lnTo>
                  <a:lnTo>
                    <a:pt x="460" y="332"/>
                  </a:lnTo>
                  <a:lnTo>
                    <a:pt x="460" y="332"/>
                  </a:lnTo>
                  <a:lnTo>
                    <a:pt x="442" y="339"/>
                  </a:lnTo>
                  <a:lnTo>
                    <a:pt x="427" y="343"/>
                  </a:lnTo>
                  <a:lnTo>
                    <a:pt x="424" y="339"/>
                  </a:lnTo>
                  <a:lnTo>
                    <a:pt x="417" y="339"/>
                  </a:lnTo>
                  <a:lnTo>
                    <a:pt x="417" y="339"/>
                  </a:lnTo>
                  <a:lnTo>
                    <a:pt x="413" y="336"/>
                  </a:lnTo>
                  <a:lnTo>
                    <a:pt x="409" y="339"/>
                  </a:lnTo>
                  <a:lnTo>
                    <a:pt x="398" y="347"/>
                  </a:lnTo>
                  <a:lnTo>
                    <a:pt x="391" y="361"/>
                  </a:lnTo>
                  <a:lnTo>
                    <a:pt x="351" y="372"/>
                  </a:lnTo>
                  <a:lnTo>
                    <a:pt x="351" y="372"/>
                  </a:lnTo>
                  <a:lnTo>
                    <a:pt x="347" y="379"/>
                  </a:lnTo>
                  <a:lnTo>
                    <a:pt x="333" y="390"/>
                  </a:lnTo>
                  <a:lnTo>
                    <a:pt x="325" y="394"/>
                  </a:lnTo>
                  <a:lnTo>
                    <a:pt x="318" y="394"/>
                  </a:lnTo>
                  <a:lnTo>
                    <a:pt x="314" y="383"/>
                  </a:lnTo>
                  <a:lnTo>
                    <a:pt x="314" y="369"/>
                  </a:lnTo>
                  <a:lnTo>
                    <a:pt x="311" y="343"/>
                  </a:lnTo>
                  <a:lnTo>
                    <a:pt x="311" y="343"/>
                  </a:lnTo>
                  <a:lnTo>
                    <a:pt x="292" y="325"/>
                  </a:lnTo>
                  <a:lnTo>
                    <a:pt x="281" y="314"/>
                  </a:lnTo>
                  <a:lnTo>
                    <a:pt x="274" y="306"/>
                  </a:lnTo>
                  <a:lnTo>
                    <a:pt x="274" y="266"/>
                  </a:lnTo>
                  <a:lnTo>
                    <a:pt x="245" y="241"/>
                  </a:lnTo>
                  <a:lnTo>
                    <a:pt x="245" y="241"/>
                  </a:lnTo>
                  <a:lnTo>
                    <a:pt x="241" y="223"/>
                  </a:lnTo>
                  <a:lnTo>
                    <a:pt x="234" y="204"/>
                  </a:lnTo>
                  <a:lnTo>
                    <a:pt x="227" y="201"/>
                  </a:lnTo>
                  <a:lnTo>
                    <a:pt x="219" y="197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79" y="157"/>
                  </a:lnTo>
                  <a:lnTo>
                    <a:pt x="157" y="131"/>
                  </a:lnTo>
                  <a:lnTo>
                    <a:pt x="146" y="124"/>
                  </a:lnTo>
                  <a:lnTo>
                    <a:pt x="143" y="120"/>
                  </a:lnTo>
                  <a:lnTo>
                    <a:pt x="136" y="120"/>
                  </a:lnTo>
                  <a:lnTo>
                    <a:pt x="132" y="124"/>
                  </a:lnTo>
                  <a:lnTo>
                    <a:pt x="128" y="131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121" y="157"/>
                  </a:lnTo>
                  <a:lnTo>
                    <a:pt x="117" y="164"/>
                  </a:lnTo>
                  <a:lnTo>
                    <a:pt x="106" y="171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73" y="179"/>
                  </a:lnTo>
                  <a:lnTo>
                    <a:pt x="63" y="186"/>
                  </a:lnTo>
                  <a:lnTo>
                    <a:pt x="52" y="197"/>
                  </a:lnTo>
                  <a:lnTo>
                    <a:pt x="48" y="208"/>
                  </a:lnTo>
                  <a:lnTo>
                    <a:pt x="44" y="223"/>
                  </a:lnTo>
                  <a:lnTo>
                    <a:pt x="44" y="241"/>
                  </a:lnTo>
                  <a:lnTo>
                    <a:pt x="52" y="255"/>
                  </a:lnTo>
                  <a:lnTo>
                    <a:pt x="63" y="266"/>
                  </a:lnTo>
                  <a:lnTo>
                    <a:pt x="63" y="266"/>
                  </a:lnTo>
                  <a:lnTo>
                    <a:pt x="63" y="274"/>
                  </a:lnTo>
                  <a:lnTo>
                    <a:pt x="66" y="288"/>
                  </a:lnTo>
                  <a:lnTo>
                    <a:pt x="63" y="303"/>
                  </a:lnTo>
                  <a:lnTo>
                    <a:pt x="59" y="310"/>
                  </a:lnTo>
                  <a:lnTo>
                    <a:pt x="52" y="314"/>
                  </a:lnTo>
                  <a:lnTo>
                    <a:pt x="52" y="314"/>
                  </a:lnTo>
                  <a:lnTo>
                    <a:pt x="41" y="317"/>
                  </a:lnTo>
                  <a:lnTo>
                    <a:pt x="26" y="328"/>
                  </a:lnTo>
                  <a:lnTo>
                    <a:pt x="15" y="336"/>
                  </a:lnTo>
                  <a:lnTo>
                    <a:pt x="11" y="347"/>
                  </a:lnTo>
                  <a:lnTo>
                    <a:pt x="8" y="354"/>
                  </a:lnTo>
                  <a:lnTo>
                    <a:pt x="11" y="365"/>
                  </a:lnTo>
                  <a:lnTo>
                    <a:pt x="15" y="434"/>
                  </a:lnTo>
                  <a:lnTo>
                    <a:pt x="15" y="434"/>
                  </a:lnTo>
                  <a:lnTo>
                    <a:pt x="30" y="467"/>
                  </a:lnTo>
                  <a:lnTo>
                    <a:pt x="41" y="489"/>
                  </a:lnTo>
                  <a:lnTo>
                    <a:pt x="48" y="496"/>
                  </a:lnTo>
                  <a:lnTo>
                    <a:pt x="55" y="500"/>
                  </a:lnTo>
                  <a:lnTo>
                    <a:pt x="55" y="500"/>
                  </a:lnTo>
                  <a:lnTo>
                    <a:pt x="63" y="504"/>
                  </a:lnTo>
                  <a:lnTo>
                    <a:pt x="66" y="511"/>
                  </a:lnTo>
                  <a:lnTo>
                    <a:pt x="73" y="522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81" y="551"/>
                  </a:lnTo>
                  <a:lnTo>
                    <a:pt x="95" y="566"/>
                  </a:lnTo>
                  <a:lnTo>
                    <a:pt x="95" y="566"/>
                  </a:lnTo>
                  <a:lnTo>
                    <a:pt x="99" y="569"/>
                  </a:lnTo>
                  <a:lnTo>
                    <a:pt x="103" y="584"/>
                  </a:lnTo>
                  <a:lnTo>
                    <a:pt x="99" y="598"/>
                  </a:lnTo>
                  <a:lnTo>
                    <a:pt x="95" y="602"/>
                  </a:lnTo>
                  <a:lnTo>
                    <a:pt x="88" y="606"/>
                  </a:lnTo>
                  <a:lnTo>
                    <a:pt x="88" y="606"/>
                  </a:lnTo>
                  <a:lnTo>
                    <a:pt x="70" y="609"/>
                  </a:lnTo>
                  <a:lnTo>
                    <a:pt x="41" y="613"/>
                  </a:lnTo>
                  <a:lnTo>
                    <a:pt x="30" y="620"/>
                  </a:lnTo>
                  <a:lnTo>
                    <a:pt x="19" y="628"/>
                  </a:lnTo>
                  <a:lnTo>
                    <a:pt x="8" y="639"/>
                  </a:lnTo>
                  <a:lnTo>
                    <a:pt x="4" y="653"/>
                  </a:lnTo>
                  <a:lnTo>
                    <a:pt x="4" y="653"/>
                  </a:lnTo>
                  <a:lnTo>
                    <a:pt x="0" y="686"/>
                  </a:lnTo>
                  <a:lnTo>
                    <a:pt x="0" y="697"/>
                  </a:lnTo>
                  <a:lnTo>
                    <a:pt x="0" y="708"/>
                  </a:lnTo>
                  <a:lnTo>
                    <a:pt x="4" y="715"/>
                  </a:lnTo>
                  <a:lnTo>
                    <a:pt x="11" y="719"/>
                  </a:lnTo>
                  <a:lnTo>
                    <a:pt x="22" y="722"/>
                  </a:lnTo>
                  <a:lnTo>
                    <a:pt x="37" y="722"/>
                  </a:lnTo>
                  <a:lnTo>
                    <a:pt x="44" y="748"/>
                  </a:lnTo>
                  <a:lnTo>
                    <a:pt x="70" y="792"/>
                  </a:lnTo>
                  <a:lnTo>
                    <a:pt x="70" y="792"/>
                  </a:lnTo>
                  <a:lnTo>
                    <a:pt x="77" y="792"/>
                  </a:lnTo>
                  <a:lnTo>
                    <a:pt x="95" y="795"/>
                  </a:lnTo>
                  <a:lnTo>
                    <a:pt x="103" y="799"/>
                  </a:lnTo>
                  <a:lnTo>
                    <a:pt x="106" y="803"/>
                  </a:lnTo>
                  <a:lnTo>
                    <a:pt x="106" y="810"/>
                  </a:lnTo>
                  <a:lnTo>
                    <a:pt x="103" y="821"/>
                  </a:lnTo>
                  <a:lnTo>
                    <a:pt x="103" y="821"/>
                  </a:lnTo>
                  <a:lnTo>
                    <a:pt x="95" y="832"/>
                  </a:lnTo>
                  <a:lnTo>
                    <a:pt x="88" y="857"/>
                  </a:lnTo>
                  <a:lnTo>
                    <a:pt x="84" y="876"/>
                  </a:lnTo>
                  <a:lnTo>
                    <a:pt x="84" y="890"/>
                  </a:lnTo>
                  <a:lnTo>
                    <a:pt x="92" y="905"/>
                  </a:lnTo>
                  <a:lnTo>
                    <a:pt x="103" y="916"/>
                  </a:lnTo>
                  <a:lnTo>
                    <a:pt x="132" y="912"/>
                  </a:lnTo>
                  <a:lnTo>
                    <a:pt x="150" y="927"/>
                  </a:lnTo>
                  <a:lnTo>
                    <a:pt x="190" y="949"/>
                  </a:lnTo>
                  <a:lnTo>
                    <a:pt x="227" y="967"/>
                  </a:lnTo>
                  <a:lnTo>
                    <a:pt x="241" y="1011"/>
                  </a:lnTo>
                  <a:lnTo>
                    <a:pt x="274" y="1018"/>
                  </a:lnTo>
                  <a:lnTo>
                    <a:pt x="376" y="1076"/>
                  </a:lnTo>
                  <a:lnTo>
                    <a:pt x="409" y="1102"/>
                  </a:lnTo>
                  <a:lnTo>
                    <a:pt x="409" y="1102"/>
                  </a:lnTo>
                  <a:lnTo>
                    <a:pt x="417" y="1116"/>
                  </a:lnTo>
                  <a:lnTo>
                    <a:pt x="438" y="1146"/>
                  </a:lnTo>
                  <a:lnTo>
                    <a:pt x="453" y="1157"/>
                  </a:lnTo>
                  <a:lnTo>
                    <a:pt x="471" y="1168"/>
                  </a:lnTo>
                  <a:lnTo>
                    <a:pt x="489" y="1175"/>
                  </a:lnTo>
                  <a:lnTo>
                    <a:pt x="497" y="1171"/>
                  </a:lnTo>
                  <a:lnTo>
                    <a:pt x="508" y="1171"/>
                  </a:lnTo>
                  <a:lnTo>
                    <a:pt x="508" y="1171"/>
                  </a:lnTo>
                  <a:lnTo>
                    <a:pt x="522" y="1164"/>
                  </a:lnTo>
                  <a:lnTo>
                    <a:pt x="537" y="1164"/>
                  </a:lnTo>
                  <a:lnTo>
                    <a:pt x="552" y="1164"/>
                  </a:lnTo>
                  <a:lnTo>
                    <a:pt x="562" y="1168"/>
                  </a:lnTo>
                  <a:lnTo>
                    <a:pt x="566" y="1171"/>
                  </a:lnTo>
                  <a:lnTo>
                    <a:pt x="566" y="1179"/>
                  </a:lnTo>
                  <a:lnTo>
                    <a:pt x="562" y="1189"/>
                  </a:lnTo>
                  <a:lnTo>
                    <a:pt x="559" y="1200"/>
                  </a:lnTo>
                  <a:lnTo>
                    <a:pt x="537" y="1237"/>
                  </a:lnTo>
                  <a:lnTo>
                    <a:pt x="537" y="1237"/>
                  </a:lnTo>
                  <a:lnTo>
                    <a:pt x="508" y="1262"/>
                  </a:lnTo>
                  <a:lnTo>
                    <a:pt x="486" y="1288"/>
                  </a:lnTo>
                  <a:lnTo>
                    <a:pt x="479" y="1303"/>
                  </a:lnTo>
                  <a:lnTo>
                    <a:pt x="475" y="1314"/>
                  </a:lnTo>
                  <a:lnTo>
                    <a:pt x="460" y="1332"/>
                  </a:lnTo>
                  <a:lnTo>
                    <a:pt x="460" y="1332"/>
                  </a:lnTo>
                  <a:lnTo>
                    <a:pt x="457" y="1335"/>
                  </a:lnTo>
                  <a:lnTo>
                    <a:pt x="446" y="1339"/>
                  </a:lnTo>
                  <a:lnTo>
                    <a:pt x="446" y="1343"/>
                  </a:lnTo>
                  <a:lnTo>
                    <a:pt x="446" y="1350"/>
                  </a:lnTo>
                  <a:lnTo>
                    <a:pt x="446" y="1357"/>
                  </a:lnTo>
                  <a:lnTo>
                    <a:pt x="457" y="1368"/>
                  </a:lnTo>
                  <a:lnTo>
                    <a:pt x="457" y="1368"/>
                  </a:lnTo>
                  <a:lnTo>
                    <a:pt x="464" y="1379"/>
                  </a:lnTo>
                  <a:lnTo>
                    <a:pt x="464" y="1390"/>
                  </a:lnTo>
                  <a:lnTo>
                    <a:pt x="460" y="1394"/>
                  </a:lnTo>
                  <a:lnTo>
                    <a:pt x="457" y="1397"/>
                  </a:lnTo>
                  <a:lnTo>
                    <a:pt x="442" y="1401"/>
                  </a:lnTo>
                  <a:lnTo>
                    <a:pt x="435" y="1401"/>
                  </a:lnTo>
                  <a:lnTo>
                    <a:pt x="427" y="1401"/>
                  </a:lnTo>
                  <a:lnTo>
                    <a:pt x="427" y="1449"/>
                  </a:lnTo>
                  <a:lnTo>
                    <a:pt x="427" y="1449"/>
                  </a:lnTo>
                  <a:lnTo>
                    <a:pt x="435" y="1452"/>
                  </a:lnTo>
                  <a:lnTo>
                    <a:pt x="442" y="1456"/>
                  </a:lnTo>
                  <a:lnTo>
                    <a:pt x="453" y="1456"/>
                  </a:lnTo>
                  <a:lnTo>
                    <a:pt x="453" y="1456"/>
                  </a:lnTo>
                  <a:lnTo>
                    <a:pt x="468" y="1456"/>
                  </a:lnTo>
                  <a:lnTo>
                    <a:pt x="479" y="1470"/>
                  </a:lnTo>
                  <a:lnTo>
                    <a:pt x="519" y="1470"/>
                  </a:lnTo>
                  <a:lnTo>
                    <a:pt x="519" y="1470"/>
                  </a:lnTo>
                  <a:lnTo>
                    <a:pt x="537" y="1463"/>
                  </a:lnTo>
                  <a:lnTo>
                    <a:pt x="555" y="1456"/>
                  </a:lnTo>
                  <a:lnTo>
                    <a:pt x="555" y="1456"/>
                  </a:lnTo>
                  <a:lnTo>
                    <a:pt x="573" y="1459"/>
                  </a:lnTo>
                  <a:lnTo>
                    <a:pt x="588" y="1467"/>
                  </a:lnTo>
                  <a:lnTo>
                    <a:pt x="588" y="1467"/>
                  </a:lnTo>
                  <a:lnTo>
                    <a:pt x="599" y="1459"/>
                  </a:lnTo>
                  <a:lnTo>
                    <a:pt x="617" y="1452"/>
                  </a:lnTo>
                  <a:lnTo>
                    <a:pt x="617" y="1452"/>
                  </a:lnTo>
                  <a:lnTo>
                    <a:pt x="625" y="1445"/>
                  </a:lnTo>
                  <a:lnTo>
                    <a:pt x="639" y="1441"/>
                  </a:lnTo>
                  <a:lnTo>
                    <a:pt x="646" y="1441"/>
                  </a:lnTo>
                  <a:lnTo>
                    <a:pt x="654" y="1445"/>
                  </a:lnTo>
                  <a:lnTo>
                    <a:pt x="665" y="1449"/>
                  </a:lnTo>
                  <a:lnTo>
                    <a:pt x="676" y="1456"/>
                  </a:lnTo>
                  <a:lnTo>
                    <a:pt x="716" y="1536"/>
                  </a:lnTo>
                  <a:lnTo>
                    <a:pt x="716" y="1536"/>
                  </a:lnTo>
                  <a:lnTo>
                    <a:pt x="763" y="1532"/>
                  </a:lnTo>
                  <a:lnTo>
                    <a:pt x="763" y="1532"/>
                  </a:lnTo>
                  <a:lnTo>
                    <a:pt x="774" y="1536"/>
                  </a:lnTo>
                  <a:lnTo>
                    <a:pt x="792" y="1547"/>
                  </a:lnTo>
                  <a:lnTo>
                    <a:pt x="792" y="1547"/>
                  </a:lnTo>
                  <a:lnTo>
                    <a:pt x="792" y="1532"/>
                  </a:lnTo>
                  <a:lnTo>
                    <a:pt x="807" y="1529"/>
                  </a:lnTo>
                  <a:lnTo>
                    <a:pt x="822" y="1525"/>
                  </a:lnTo>
                  <a:lnTo>
                    <a:pt x="822" y="1518"/>
                  </a:lnTo>
                  <a:lnTo>
                    <a:pt x="822" y="1518"/>
                  </a:lnTo>
                  <a:lnTo>
                    <a:pt x="818" y="1511"/>
                  </a:lnTo>
                  <a:lnTo>
                    <a:pt x="818" y="1503"/>
                  </a:lnTo>
                  <a:lnTo>
                    <a:pt x="822" y="1500"/>
                  </a:lnTo>
                  <a:lnTo>
                    <a:pt x="829" y="1496"/>
                  </a:lnTo>
                  <a:lnTo>
                    <a:pt x="840" y="1492"/>
                  </a:lnTo>
                  <a:lnTo>
                    <a:pt x="843" y="1492"/>
                  </a:lnTo>
                  <a:lnTo>
                    <a:pt x="847" y="1452"/>
                  </a:lnTo>
                  <a:lnTo>
                    <a:pt x="847" y="1452"/>
                  </a:lnTo>
                  <a:lnTo>
                    <a:pt x="862" y="1456"/>
                  </a:lnTo>
                  <a:lnTo>
                    <a:pt x="876" y="1452"/>
                  </a:lnTo>
                  <a:lnTo>
                    <a:pt x="898" y="1452"/>
                  </a:lnTo>
                  <a:lnTo>
                    <a:pt x="909" y="1412"/>
                  </a:lnTo>
                  <a:lnTo>
                    <a:pt x="909" y="1412"/>
                  </a:lnTo>
                  <a:lnTo>
                    <a:pt x="920" y="1408"/>
                  </a:lnTo>
                  <a:lnTo>
                    <a:pt x="927" y="1405"/>
                  </a:lnTo>
                  <a:lnTo>
                    <a:pt x="935" y="1397"/>
                  </a:lnTo>
                  <a:lnTo>
                    <a:pt x="938" y="1390"/>
                  </a:lnTo>
                  <a:lnTo>
                    <a:pt x="946" y="1379"/>
                  </a:lnTo>
                  <a:lnTo>
                    <a:pt x="946" y="1372"/>
                  </a:lnTo>
                  <a:lnTo>
                    <a:pt x="989" y="1350"/>
                  </a:lnTo>
                  <a:lnTo>
                    <a:pt x="989" y="1350"/>
                  </a:lnTo>
                  <a:lnTo>
                    <a:pt x="997" y="1346"/>
                  </a:lnTo>
                  <a:lnTo>
                    <a:pt x="1004" y="1339"/>
                  </a:lnTo>
                  <a:lnTo>
                    <a:pt x="1011" y="1328"/>
                  </a:lnTo>
                  <a:lnTo>
                    <a:pt x="1015" y="1317"/>
                  </a:lnTo>
                  <a:lnTo>
                    <a:pt x="1022" y="1284"/>
                  </a:lnTo>
                  <a:lnTo>
                    <a:pt x="1026" y="1248"/>
                  </a:lnTo>
                  <a:lnTo>
                    <a:pt x="1022" y="1171"/>
                  </a:lnTo>
                  <a:lnTo>
                    <a:pt x="1019" y="1120"/>
                  </a:lnTo>
                  <a:lnTo>
                    <a:pt x="1019" y="1120"/>
                  </a:lnTo>
                  <a:lnTo>
                    <a:pt x="1019" y="1106"/>
                  </a:lnTo>
                  <a:lnTo>
                    <a:pt x="1022" y="1087"/>
                  </a:lnTo>
                  <a:lnTo>
                    <a:pt x="1041" y="1054"/>
                  </a:lnTo>
                  <a:lnTo>
                    <a:pt x="1059" y="1025"/>
                  </a:lnTo>
                  <a:lnTo>
                    <a:pt x="1066" y="1014"/>
                  </a:lnTo>
                  <a:lnTo>
                    <a:pt x="1066" y="1014"/>
                  </a:lnTo>
                  <a:lnTo>
                    <a:pt x="1084" y="1007"/>
                  </a:lnTo>
                  <a:lnTo>
                    <a:pt x="1099" y="996"/>
                  </a:lnTo>
                  <a:lnTo>
                    <a:pt x="1110" y="981"/>
                  </a:lnTo>
                  <a:lnTo>
                    <a:pt x="1121" y="971"/>
                  </a:lnTo>
                  <a:lnTo>
                    <a:pt x="1132" y="945"/>
                  </a:lnTo>
                  <a:lnTo>
                    <a:pt x="1135" y="938"/>
                  </a:lnTo>
                  <a:lnTo>
                    <a:pt x="1135" y="938"/>
                  </a:lnTo>
                  <a:lnTo>
                    <a:pt x="1139" y="916"/>
                  </a:lnTo>
                  <a:lnTo>
                    <a:pt x="1139" y="898"/>
                  </a:lnTo>
                  <a:lnTo>
                    <a:pt x="1139" y="879"/>
                  </a:lnTo>
                  <a:lnTo>
                    <a:pt x="1135" y="868"/>
                  </a:lnTo>
                  <a:lnTo>
                    <a:pt x="1128" y="857"/>
                  </a:lnTo>
                  <a:lnTo>
                    <a:pt x="1121" y="846"/>
                  </a:lnTo>
                  <a:lnTo>
                    <a:pt x="1103" y="832"/>
                  </a:lnTo>
                  <a:lnTo>
                    <a:pt x="1081" y="825"/>
                  </a:lnTo>
                  <a:lnTo>
                    <a:pt x="1062" y="821"/>
                  </a:lnTo>
                  <a:lnTo>
                    <a:pt x="1044" y="821"/>
                  </a:lnTo>
                  <a:lnTo>
                    <a:pt x="1008" y="795"/>
                  </a:lnTo>
                  <a:lnTo>
                    <a:pt x="1008" y="795"/>
                  </a:lnTo>
                  <a:lnTo>
                    <a:pt x="997" y="774"/>
                  </a:lnTo>
                  <a:lnTo>
                    <a:pt x="993" y="755"/>
                  </a:lnTo>
                  <a:lnTo>
                    <a:pt x="997" y="737"/>
                  </a:lnTo>
                  <a:lnTo>
                    <a:pt x="1004" y="722"/>
                  </a:lnTo>
                  <a:lnTo>
                    <a:pt x="1015" y="711"/>
                  </a:lnTo>
                  <a:lnTo>
                    <a:pt x="1026" y="701"/>
                  </a:lnTo>
                  <a:lnTo>
                    <a:pt x="1037" y="693"/>
                  </a:lnTo>
                  <a:lnTo>
                    <a:pt x="1037" y="693"/>
                  </a:lnTo>
                  <a:lnTo>
                    <a:pt x="1048" y="693"/>
                  </a:lnTo>
                  <a:lnTo>
                    <a:pt x="1059" y="686"/>
                  </a:lnTo>
                  <a:lnTo>
                    <a:pt x="1070" y="679"/>
                  </a:lnTo>
                  <a:lnTo>
                    <a:pt x="1077" y="668"/>
                  </a:lnTo>
                  <a:lnTo>
                    <a:pt x="1088" y="642"/>
                  </a:lnTo>
                  <a:lnTo>
                    <a:pt x="1095" y="613"/>
                  </a:lnTo>
                  <a:lnTo>
                    <a:pt x="1099" y="584"/>
                  </a:lnTo>
                  <a:lnTo>
                    <a:pt x="1103" y="558"/>
                  </a:lnTo>
                  <a:lnTo>
                    <a:pt x="1103" y="536"/>
                  </a:lnTo>
                  <a:lnTo>
                    <a:pt x="1110" y="522"/>
                  </a:lnTo>
                  <a:lnTo>
                    <a:pt x="1110" y="522"/>
                  </a:lnTo>
                  <a:lnTo>
                    <a:pt x="1128" y="522"/>
                  </a:lnTo>
                  <a:lnTo>
                    <a:pt x="1146" y="518"/>
                  </a:lnTo>
                  <a:lnTo>
                    <a:pt x="1157" y="507"/>
                  </a:lnTo>
                  <a:lnTo>
                    <a:pt x="1168" y="496"/>
                  </a:lnTo>
                  <a:lnTo>
                    <a:pt x="1172" y="485"/>
                  </a:lnTo>
                  <a:lnTo>
                    <a:pt x="1172" y="474"/>
                  </a:lnTo>
                  <a:lnTo>
                    <a:pt x="1165" y="467"/>
                  </a:lnTo>
                  <a:lnTo>
                    <a:pt x="1146" y="463"/>
                  </a:lnTo>
                  <a:lnTo>
                    <a:pt x="1146" y="46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37" name="Freeform 9"/>
            <p:cNvSpPr>
              <a:spLocks/>
            </p:cNvSpPr>
            <p:nvPr/>
          </p:nvSpPr>
          <p:spPr bwMode="auto">
            <a:xfrm>
              <a:off x="3243" y="1821"/>
              <a:ext cx="493" cy="656"/>
            </a:xfrm>
            <a:custGeom>
              <a:avLst/>
              <a:gdLst/>
              <a:ahLst/>
              <a:cxnLst>
                <a:cxn ang="0">
                  <a:pos x="442" y="656"/>
                </a:cxn>
                <a:cxn ang="0">
                  <a:pos x="478" y="642"/>
                </a:cxn>
                <a:cxn ang="0">
                  <a:pos x="486" y="598"/>
                </a:cxn>
                <a:cxn ang="0">
                  <a:pos x="478" y="547"/>
                </a:cxn>
                <a:cxn ang="0">
                  <a:pos x="493" y="518"/>
                </a:cxn>
                <a:cxn ang="0">
                  <a:pos x="486" y="478"/>
                </a:cxn>
                <a:cxn ang="0">
                  <a:pos x="478" y="448"/>
                </a:cxn>
                <a:cxn ang="0">
                  <a:pos x="456" y="448"/>
                </a:cxn>
                <a:cxn ang="0">
                  <a:pos x="398" y="383"/>
                </a:cxn>
                <a:cxn ang="0">
                  <a:pos x="376" y="321"/>
                </a:cxn>
                <a:cxn ang="0">
                  <a:pos x="383" y="306"/>
                </a:cxn>
                <a:cxn ang="0">
                  <a:pos x="409" y="266"/>
                </a:cxn>
                <a:cxn ang="0">
                  <a:pos x="409" y="248"/>
                </a:cxn>
                <a:cxn ang="0">
                  <a:pos x="405" y="219"/>
                </a:cxn>
                <a:cxn ang="0">
                  <a:pos x="351" y="189"/>
                </a:cxn>
                <a:cxn ang="0">
                  <a:pos x="336" y="142"/>
                </a:cxn>
                <a:cxn ang="0">
                  <a:pos x="299" y="120"/>
                </a:cxn>
                <a:cxn ang="0">
                  <a:pos x="289" y="91"/>
                </a:cxn>
                <a:cxn ang="0">
                  <a:pos x="296" y="62"/>
                </a:cxn>
                <a:cxn ang="0">
                  <a:pos x="263" y="54"/>
                </a:cxn>
                <a:cxn ang="0">
                  <a:pos x="230" y="22"/>
                </a:cxn>
                <a:cxn ang="0">
                  <a:pos x="226" y="7"/>
                </a:cxn>
                <a:cxn ang="0">
                  <a:pos x="208" y="7"/>
                </a:cxn>
                <a:cxn ang="0">
                  <a:pos x="186" y="7"/>
                </a:cxn>
                <a:cxn ang="0">
                  <a:pos x="175" y="36"/>
                </a:cxn>
                <a:cxn ang="0">
                  <a:pos x="132" y="54"/>
                </a:cxn>
                <a:cxn ang="0">
                  <a:pos x="113" y="102"/>
                </a:cxn>
                <a:cxn ang="0">
                  <a:pos x="110" y="135"/>
                </a:cxn>
                <a:cxn ang="0">
                  <a:pos x="121" y="153"/>
                </a:cxn>
                <a:cxn ang="0">
                  <a:pos x="132" y="171"/>
                </a:cxn>
                <a:cxn ang="0">
                  <a:pos x="121" y="189"/>
                </a:cxn>
                <a:cxn ang="0">
                  <a:pos x="26" y="171"/>
                </a:cxn>
                <a:cxn ang="0">
                  <a:pos x="0" y="211"/>
                </a:cxn>
                <a:cxn ang="0">
                  <a:pos x="11" y="277"/>
                </a:cxn>
                <a:cxn ang="0">
                  <a:pos x="29" y="295"/>
                </a:cxn>
                <a:cxn ang="0">
                  <a:pos x="77" y="313"/>
                </a:cxn>
                <a:cxn ang="0">
                  <a:pos x="124" y="365"/>
                </a:cxn>
                <a:cxn ang="0">
                  <a:pos x="135" y="372"/>
                </a:cxn>
                <a:cxn ang="0">
                  <a:pos x="172" y="372"/>
                </a:cxn>
                <a:cxn ang="0">
                  <a:pos x="190" y="383"/>
                </a:cxn>
                <a:cxn ang="0">
                  <a:pos x="205" y="419"/>
                </a:cxn>
                <a:cxn ang="0">
                  <a:pos x="223" y="448"/>
                </a:cxn>
                <a:cxn ang="0">
                  <a:pos x="212" y="481"/>
                </a:cxn>
                <a:cxn ang="0">
                  <a:pos x="175" y="500"/>
                </a:cxn>
                <a:cxn ang="0">
                  <a:pos x="230" y="503"/>
                </a:cxn>
                <a:cxn ang="0">
                  <a:pos x="285" y="503"/>
                </a:cxn>
                <a:cxn ang="0">
                  <a:pos x="314" y="529"/>
                </a:cxn>
                <a:cxn ang="0">
                  <a:pos x="329" y="565"/>
                </a:cxn>
                <a:cxn ang="0">
                  <a:pos x="340" y="591"/>
                </a:cxn>
                <a:cxn ang="0">
                  <a:pos x="354" y="616"/>
                </a:cxn>
                <a:cxn ang="0">
                  <a:pos x="383" y="631"/>
                </a:cxn>
                <a:cxn ang="0">
                  <a:pos x="413" y="653"/>
                </a:cxn>
              </a:cxnLst>
              <a:rect l="0" t="0" r="r" b="b"/>
              <a:pathLst>
                <a:path w="493" h="656">
                  <a:moveTo>
                    <a:pt x="413" y="653"/>
                  </a:moveTo>
                  <a:lnTo>
                    <a:pt x="413" y="653"/>
                  </a:lnTo>
                  <a:lnTo>
                    <a:pt x="442" y="656"/>
                  </a:lnTo>
                  <a:lnTo>
                    <a:pt x="453" y="656"/>
                  </a:lnTo>
                  <a:lnTo>
                    <a:pt x="464" y="653"/>
                  </a:lnTo>
                  <a:lnTo>
                    <a:pt x="478" y="642"/>
                  </a:lnTo>
                  <a:lnTo>
                    <a:pt x="482" y="627"/>
                  </a:lnTo>
                  <a:lnTo>
                    <a:pt x="486" y="613"/>
                  </a:lnTo>
                  <a:lnTo>
                    <a:pt x="486" y="598"/>
                  </a:lnTo>
                  <a:lnTo>
                    <a:pt x="482" y="583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86" y="540"/>
                  </a:lnTo>
                  <a:lnTo>
                    <a:pt x="493" y="529"/>
                  </a:lnTo>
                  <a:lnTo>
                    <a:pt x="493" y="518"/>
                  </a:lnTo>
                  <a:lnTo>
                    <a:pt x="493" y="507"/>
                  </a:lnTo>
                  <a:lnTo>
                    <a:pt x="489" y="489"/>
                  </a:lnTo>
                  <a:lnTo>
                    <a:pt x="486" y="478"/>
                  </a:lnTo>
                  <a:lnTo>
                    <a:pt x="486" y="478"/>
                  </a:lnTo>
                  <a:lnTo>
                    <a:pt x="478" y="448"/>
                  </a:lnTo>
                  <a:lnTo>
                    <a:pt x="478" y="448"/>
                  </a:lnTo>
                  <a:lnTo>
                    <a:pt x="478" y="448"/>
                  </a:lnTo>
                  <a:lnTo>
                    <a:pt x="456" y="448"/>
                  </a:lnTo>
                  <a:lnTo>
                    <a:pt x="456" y="448"/>
                  </a:lnTo>
                  <a:lnTo>
                    <a:pt x="442" y="438"/>
                  </a:lnTo>
                  <a:lnTo>
                    <a:pt x="413" y="405"/>
                  </a:lnTo>
                  <a:lnTo>
                    <a:pt x="398" y="383"/>
                  </a:lnTo>
                  <a:lnTo>
                    <a:pt x="383" y="361"/>
                  </a:lnTo>
                  <a:lnTo>
                    <a:pt x="376" y="335"/>
                  </a:lnTo>
                  <a:lnTo>
                    <a:pt x="376" y="321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3" y="306"/>
                  </a:lnTo>
                  <a:lnTo>
                    <a:pt x="394" y="295"/>
                  </a:lnTo>
                  <a:lnTo>
                    <a:pt x="405" y="277"/>
                  </a:lnTo>
                  <a:lnTo>
                    <a:pt x="409" y="266"/>
                  </a:lnTo>
                  <a:lnTo>
                    <a:pt x="409" y="255"/>
                  </a:lnTo>
                  <a:lnTo>
                    <a:pt x="409" y="255"/>
                  </a:lnTo>
                  <a:lnTo>
                    <a:pt x="409" y="248"/>
                  </a:lnTo>
                  <a:lnTo>
                    <a:pt x="409" y="230"/>
                  </a:lnTo>
                  <a:lnTo>
                    <a:pt x="409" y="222"/>
                  </a:lnTo>
                  <a:lnTo>
                    <a:pt x="405" y="219"/>
                  </a:lnTo>
                  <a:lnTo>
                    <a:pt x="398" y="219"/>
                  </a:lnTo>
                  <a:lnTo>
                    <a:pt x="387" y="230"/>
                  </a:lnTo>
                  <a:lnTo>
                    <a:pt x="351" y="189"/>
                  </a:lnTo>
                  <a:lnTo>
                    <a:pt x="343" y="178"/>
                  </a:lnTo>
                  <a:lnTo>
                    <a:pt x="343" y="157"/>
                  </a:lnTo>
                  <a:lnTo>
                    <a:pt x="336" y="142"/>
                  </a:lnTo>
                  <a:lnTo>
                    <a:pt x="325" y="131"/>
                  </a:lnTo>
                  <a:lnTo>
                    <a:pt x="314" y="127"/>
                  </a:lnTo>
                  <a:lnTo>
                    <a:pt x="299" y="120"/>
                  </a:lnTo>
                  <a:lnTo>
                    <a:pt x="292" y="113"/>
                  </a:lnTo>
                  <a:lnTo>
                    <a:pt x="285" y="102"/>
                  </a:lnTo>
                  <a:lnTo>
                    <a:pt x="289" y="91"/>
                  </a:lnTo>
                  <a:lnTo>
                    <a:pt x="292" y="76"/>
                  </a:lnTo>
                  <a:lnTo>
                    <a:pt x="296" y="69"/>
                  </a:lnTo>
                  <a:lnTo>
                    <a:pt x="296" y="62"/>
                  </a:lnTo>
                  <a:lnTo>
                    <a:pt x="285" y="62"/>
                  </a:lnTo>
                  <a:lnTo>
                    <a:pt x="274" y="62"/>
                  </a:lnTo>
                  <a:lnTo>
                    <a:pt x="263" y="54"/>
                  </a:lnTo>
                  <a:lnTo>
                    <a:pt x="263" y="33"/>
                  </a:lnTo>
                  <a:lnTo>
                    <a:pt x="245" y="33"/>
                  </a:lnTo>
                  <a:lnTo>
                    <a:pt x="230" y="22"/>
                  </a:lnTo>
                  <a:lnTo>
                    <a:pt x="226" y="11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19" y="11"/>
                  </a:lnTo>
                  <a:lnTo>
                    <a:pt x="208" y="7"/>
                  </a:lnTo>
                  <a:lnTo>
                    <a:pt x="197" y="0"/>
                  </a:lnTo>
                  <a:lnTo>
                    <a:pt x="190" y="0"/>
                  </a:lnTo>
                  <a:lnTo>
                    <a:pt x="186" y="7"/>
                  </a:lnTo>
                  <a:lnTo>
                    <a:pt x="186" y="18"/>
                  </a:lnTo>
                  <a:lnTo>
                    <a:pt x="183" y="36"/>
                  </a:lnTo>
                  <a:lnTo>
                    <a:pt x="175" y="36"/>
                  </a:lnTo>
                  <a:lnTo>
                    <a:pt x="157" y="36"/>
                  </a:lnTo>
                  <a:lnTo>
                    <a:pt x="143" y="40"/>
                  </a:lnTo>
                  <a:lnTo>
                    <a:pt x="132" y="54"/>
                  </a:lnTo>
                  <a:lnTo>
                    <a:pt x="117" y="98"/>
                  </a:lnTo>
                  <a:lnTo>
                    <a:pt x="117" y="98"/>
                  </a:lnTo>
                  <a:lnTo>
                    <a:pt x="113" y="102"/>
                  </a:lnTo>
                  <a:lnTo>
                    <a:pt x="110" y="116"/>
                  </a:lnTo>
                  <a:lnTo>
                    <a:pt x="106" y="127"/>
                  </a:lnTo>
                  <a:lnTo>
                    <a:pt x="110" y="135"/>
                  </a:lnTo>
                  <a:lnTo>
                    <a:pt x="113" y="146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128" y="160"/>
                  </a:lnTo>
                  <a:lnTo>
                    <a:pt x="132" y="168"/>
                  </a:lnTo>
                  <a:lnTo>
                    <a:pt x="132" y="171"/>
                  </a:lnTo>
                  <a:lnTo>
                    <a:pt x="128" y="178"/>
                  </a:lnTo>
                  <a:lnTo>
                    <a:pt x="124" y="186"/>
                  </a:lnTo>
                  <a:lnTo>
                    <a:pt x="121" y="189"/>
                  </a:lnTo>
                  <a:lnTo>
                    <a:pt x="40" y="186"/>
                  </a:lnTo>
                  <a:lnTo>
                    <a:pt x="29" y="171"/>
                  </a:lnTo>
                  <a:lnTo>
                    <a:pt x="26" y="171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11"/>
                  </a:lnTo>
                  <a:lnTo>
                    <a:pt x="0" y="244"/>
                  </a:lnTo>
                  <a:lnTo>
                    <a:pt x="4" y="259"/>
                  </a:lnTo>
                  <a:lnTo>
                    <a:pt x="11" y="277"/>
                  </a:lnTo>
                  <a:lnTo>
                    <a:pt x="18" y="288"/>
                  </a:lnTo>
                  <a:lnTo>
                    <a:pt x="29" y="295"/>
                  </a:lnTo>
                  <a:lnTo>
                    <a:pt x="29" y="295"/>
                  </a:lnTo>
                  <a:lnTo>
                    <a:pt x="40" y="295"/>
                  </a:lnTo>
                  <a:lnTo>
                    <a:pt x="62" y="303"/>
                  </a:lnTo>
                  <a:lnTo>
                    <a:pt x="77" y="313"/>
                  </a:lnTo>
                  <a:lnTo>
                    <a:pt x="91" y="324"/>
                  </a:lnTo>
                  <a:lnTo>
                    <a:pt x="110" y="343"/>
                  </a:lnTo>
                  <a:lnTo>
                    <a:pt x="124" y="365"/>
                  </a:lnTo>
                  <a:lnTo>
                    <a:pt x="124" y="365"/>
                  </a:lnTo>
                  <a:lnTo>
                    <a:pt x="128" y="368"/>
                  </a:lnTo>
                  <a:lnTo>
                    <a:pt x="135" y="372"/>
                  </a:lnTo>
                  <a:lnTo>
                    <a:pt x="150" y="375"/>
                  </a:lnTo>
                  <a:lnTo>
                    <a:pt x="172" y="372"/>
                  </a:lnTo>
                  <a:lnTo>
                    <a:pt x="172" y="372"/>
                  </a:lnTo>
                  <a:lnTo>
                    <a:pt x="175" y="372"/>
                  </a:lnTo>
                  <a:lnTo>
                    <a:pt x="183" y="375"/>
                  </a:lnTo>
                  <a:lnTo>
                    <a:pt x="190" y="383"/>
                  </a:lnTo>
                  <a:lnTo>
                    <a:pt x="194" y="390"/>
                  </a:lnTo>
                  <a:lnTo>
                    <a:pt x="194" y="397"/>
                  </a:lnTo>
                  <a:lnTo>
                    <a:pt x="205" y="419"/>
                  </a:lnTo>
                  <a:lnTo>
                    <a:pt x="219" y="441"/>
                  </a:lnTo>
                  <a:lnTo>
                    <a:pt x="219" y="441"/>
                  </a:lnTo>
                  <a:lnTo>
                    <a:pt x="223" y="448"/>
                  </a:lnTo>
                  <a:lnTo>
                    <a:pt x="223" y="463"/>
                  </a:lnTo>
                  <a:lnTo>
                    <a:pt x="219" y="474"/>
                  </a:lnTo>
                  <a:lnTo>
                    <a:pt x="212" y="481"/>
                  </a:lnTo>
                  <a:lnTo>
                    <a:pt x="201" y="489"/>
                  </a:lnTo>
                  <a:lnTo>
                    <a:pt x="186" y="496"/>
                  </a:lnTo>
                  <a:lnTo>
                    <a:pt x="175" y="500"/>
                  </a:lnTo>
                  <a:lnTo>
                    <a:pt x="175" y="500"/>
                  </a:lnTo>
                  <a:lnTo>
                    <a:pt x="201" y="503"/>
                  </a:lnTo>
                  <a:lnTo>
                    <a:pt x="230" y="503"/>
                  </a:lnTo>
                  <a:lnTo>
                    <a:pt x="267" y="500"/>
                  </a:lnTo>
                  <a:lnTo>
                    <a:pt x="267" y="500"/>
                  </a:lnTo>
                  <a:lnTo>
                    <a:pt x="285" y="503"/>
                  </a:lnTo>
                  <a:lnTo>
                    <a:pt x="296" y="510"/>
                  </a:lnTo>
                  <a:lnTo>
                    <a:pt x="307" y="518"/>
                  </a:lnTo>
                  <a:lnTo>
                    <a:pt x="314" y="529"/>
                  </a:lnTo>
                  <a:lnTo>
                    <a:pt x="325" y="547"/>
                  </a:lnTo>
                  <a:lnTo>
                    <a:pt x="329" y="554"/>
                  </a:lnTo>
                  <a:lnTo>
                    <a:pt x="329" y="565"/>
                  </a:lnTo>
                  <a:lnTo>
                    <a:pt x="329" y="573"/>
                  </a:lnTo>
                  <a:lnTo>
                    <a:pt x="336" y="583"/>
                  </a:lnTo>
                  <a:lnTo>
                    <a:pt x="340" y="591"/>
                  </a:lnTo>
                  <a:lnTo>
                    <a:pt x="340" y="602"/>
                  </a:lnTo>
                  <a:lnTo>
                    <a:pt x="347" y="609"/>
                  </a:lnTo>
                  <a:lnTo>
                    <a:pt x="354" y="616"/>
                  </a:lnTo>
                  <a:lnTo>
                    <a:pt x="365" y="620"/>
                  </a:lnTo>
                  <a:lnTo>
                    <a:pt x="372" y="624"/>
                  </a:lnTo>
                  <a:lnTo>
                    <a:pt x="383" y="631"/>
                  </a:lnTo>
                  <a:lnTo>
                    <a:pt x="391" y="638"/>
                  </a:lnTo>
                  <a:lnTo>
                    <a:pt x="398" y="642"/>
                  </a:lnTo>
                  <a:lnTo>
                    <a:pt x="413" y="65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38" name="Freeform 10"/>
            <p:cNvSpPr>
              <a:spLocks/>
            </p:cNvSpPr>
            <p:nvPr/>
          </p:nvSpPr>
          <p:spPr bwMode="auto">
            <a:xfrm>
              <a:off x="2502" y="2864"/>
              <a:ext cx="964" cy="719"/>
            </a:xfrm>
            <a:custGeom>
              <a:avLst/>
              <a:gdLst/>
              <a:ahLst/>
              <a:cxnLst>
                <a:cxn ang="0">
                  <a:pos x="964" y="296"/>
                </a:cxn>
                <a:cxn ang="0">
                  <a:pos x="953" y="256"/>
                </a:cxn>
                <a:cxn ang="0">
                  <a:pos x="920" y="190"/>
                </a:cxn>
                <a:cxn ang="0">
                  <a:pos x="927" y="132"/>
                </a:cxn>
                <a:cxn ang="0">
                  <a:pos x="913" y="73"/>
                </a:cxn>
                <a:cxn ang="0">
                  <a:pos x="891" y="44"/>
                </a:cxn>
                <a:cxn ang="0">
                  <a:pos x="811" y="26"/>
                </a:cxn>
                <a:cxn ang="0">
                  <a:pos x="774" y="4"/>
                </a:cxn>
                <a:cxn ang="0">
                  <a:pos x="745" y="26"/>
                </a:cxn>
                <a:cxn ang="0">
                  <a:pos x="708" y="44"/>
                </a:cxn>
                <a:cxn ang="0">
                  <a:pos x="686" y="48"/>
                </a:cxn>
                <a:cxn ang="0">
                  <a:pos x="668" y="77"/>
                </a:cxn>
                <a:cxn ang="0">
                  <a:pos x="632" y="91"/>
                </a:cxn>
                <a:cxn ang="0">
                  <a:pos x="584" y="51"/>
                </a:cxn>
                <a:cxn ang="0">
                  <a:pos x="551" y="40"/>
                </a:cxn>
                <a:cxn ang="0">
                  <a:pos x="508" y="29"/>
                </a:cxn>
                <a:cxn ang="0">
                  <a:pos x="471" y="40"/>
                </a:cxn>
                <a:cxn ang="0">
                  <a:pos x="420" y="33"/>
                </a:cxn>
                <a:cxn ang="0">
                  <a:pos x="343" y="4"/>
                </a:cxn>
                <a:cxn ang="0">
                  <a:pos x="252" y="11"/>
                </a:cxn>
                <a:cxn ang="0">
                  <a:pos x="197" y="70"/>
                </a:cxn>
                <a:cxn ang="0">
                  <a:pos x="161" y="99"/>
                </a:cxn>
                <a:cxn ang="0">
                  <a:pos x="55" y="102"/>
                </a:cxn>
                <a:cxn ang="0">
                  <a:pos x="37" y="121"/>
                </a:cxn>
                <a:cxn ang="0">
                  <a:pos x="30" y="164"/>
                </a:cxn>
                <a:cxn ang="0">
                  <a:pos x="26" y="190"/>
                </a:cxn>
                <a:cxn ang="0">
                  <a:pos x="0" y="219"/>
                </a:cxn>
                <a:cxn ang="0">
                  <a:pos x="26" y="299"/>
                </a:cxn>
                <a:cxn ang="0">
                  <a:pos x="150" y="420"/>
                </a:cxn>
                <a:cxn ang="0">
                  <a:pos x="245" y="453"/>
                </a:cxn>
                <a:cxn ang="0">
                  <a:pos x="285" y="471"/>
                </a:cxn>
                <a:cxn ang="0">
                  <a:pos x="325" y="511"/>
                </a:cxn>
                <a:cxn ang="0">
                  <a:pos x="376" y="537"/>
                </a:cxn>
                <a:cxn ang="0">
                  <a:pos x="406" y="555"/>
                </a:cxn>
                <a:cxn ang="0">
                  <a:pos x="431" y="569"/>
                </a:cxn>
                <a:cxn ang="0">
                  <a:pos x="438" y="613"/>
                </a:cxn>
                <a:cxn ang="0">
                  <a:pos x="500" y="591"/>
                </a:cxn>
                <a:cxn ang="0">
                  <a:pos x="522" y="624"/>
                </a:cxn>
                <a:cxn ang="0">
                  <a:pos x="526" y="719"/>
                </a:cxn>
                <a:cxn ang="0">
                  <a:pos x="577" y="664"/>
                </a:cxn>
                <a:cxn ang="0">
                  <a:pos x="639" y="620"/>
                </a:cxn>
                <a:cxn ang="0">
                  <a:pos x="730" y="540"/>
                </a:cxn>
                <a:cxn ang="0">
                  <a:pos x="770" y="485"/>
                </a:cxn>
                <a:cxn ang="0">
                  <a:pos x="781" y="405"/>
                </a:cxn>
                <a:cxn ang="0">
                  <a:pos x="818" y="365"/>
                </a:cxn>
                <a:cxn ang="0">
                  <a:pos x="843" y="332"/>
                </a:cxn>
                <a:cxn ang="0">
                  <a:pos x="869" y="303"/>
                </a:cxn>
                <a:cxn ang="0">
                  <a:pos x="909" y="321"/>
                </a:cxn>
                <a:cxn ang="0">
                  <a:pos x="946" y="343"/>
                </a:cxn>
              </a:cxnLst>
              <a:rect l="0" t="0" r="r" b="b"/>
              <a:pathLst>
                <a:path w="964" h="719">
                  <a:moveTo>
                    <a:pt x="957" y="318"/>
                  </a:moveTo>
                  <a:lnTo>
                    <a:pt x="957" y="318"/>
                  </a:lnTo>
                  <a:lnTo>
                    <a:pt x="960" y="307"/>
                  </a:lnTo>
                  <a:lnTo>
                    <a:pt x="964" y="296"/>
                  </a:lnTo>
                  <a:lnTo>
                    <a:pt x="960" y="274"/>
                  </a:lnTo>
                  <a:lnTo>
                    <a:pt x="957" y="263"/>
                  </a:lnTo>
                  <a:lnTo>
                    <a:pt x="953" y="256"/>
                  </a:lnTo>
                  <a:lnTo>
                    <a:pt x="953" y="256"/>
                  </a:lnTo>
                  <a:lnTo>
                    <a:pt x="946" y="248"/>
                  </a:lnTo>
                  <a:lnTo>
                    <a:pt x="931" y="226"/>
                  </a:lnTo>
                  <a:lnTo>
                    <a:pt x="920" y="201"/>
                  </a:lnTo>
                  <a:lnTo>
                    <a:pt x="920" y="190"/>
                  </a:lnTo>
                  <a:lnTo>
                    <a:pt x="920" y="179"/>
                  </a:lnTo>
                  <a:lnTo>
                    <a:pt x="920" y="179"/>
                  </a:lnTo>
                  <a:lnTo>
                    <a:pt x="924" y="157"/>
                  </a:lnTo>
                  <a:lnTo>
                    <a:pt x="927" y="132"/>
                  </a:lnTo>
                  <a:lnTo>
                    <a:pt x="927" y="106"/>
                  </a:lnTo>
                  <a:lnTo>
                    <a:pt x="913" y="84"/>
                  </a:lnTo>
                  <a:lnTo>
                    <a:pt x="913" y="84"/>
                  </a:lnTo>
                  <a:lnTo>
                    <a:pt x="913" y="73"/>
                  </a:lnTo>
                  <a:lnTo>
                    <a:pt x="913" y="62"/>
                  </a:lnTo>
                  <a:lnTo>
                    <a:pt x="909" y="55"/>
                  </a:lnTo>
                  <a:lnTo>
                    <a:pt x="902" y="48"/>
                  </a:lnTo>
                  <a:lnTo>
                    <a:pt x="891" y="44"/>
                  </a:lnTo>
                  <a:lnTo>
                    <a:pt x="887" y="44"/>
                  </a:lnTo>
                  <a:lnTo>
                    <a:pt x="829" y="40"/>
                  </a:lnTo>
                  <a:lnTo>
                    <a:pt x="829" y="40"/>
                  </a:lnTo>
                  <a:lnTo>
                    <a:pt x="811" y="26"/>
                  </a:lnTo>
                  <a:lnTo>
                    <a:pt x="796" y="15"/>
                  </a:lnTo>
                  <a:lnTo>
                    <a:pt x="774" y="4"/>
                  </a:lnTo>
                  <a:lnTo>
                    <a:pt x="774" y="4"/>
                  </a:lnTo>
                  <a:lnTo>
                    <a:pt x="774" y="4"/>
                  </a:lnTo>
                  <a:lnTo>
                    <a:pt x="759" y="11"/>
                  </a:lnTo>
                  <a:lnTo>
                    <a:pt x="752" y="15"/>
                  </a:lnTo>
                  <a:lnTo>
                    <a:pt x="745" y="26"/>
                  </a:lnTo>
                  <a:lnTo>
                    <a:pt x="745" y="26"/>
                  </a:lnTo>
                  <a:lnTo>
                    <a:pt x="741" y="29"/>
                  </a:lnTo>
                  <a:lnTo>
                    <a:pt x="734" y="37"/>
                  </a:lnTo>
                  <a:lnTo>
                    <a:pt x="719" y="44"/>
                  </a:lnTo>
                  <a:lnTo>
                    <a:pt x="708" y="44"/>
                  </a:lnTo>
                  <a:lnTo>
                    <a:pt x="690" y="44"/>
                  </a:lnTo>
                  <a:lnTo>
                    <a:pt x="690" y="44"/>
                  </a:lnTo>
                  <a:lnTo>
                    <a:pt x="690" y="44"/>
                  </a:lnTo>
                  <a:lnTo>
                    <a:pt x="686" y="48"/>
                  </a:lnTo>
                  <a:lnTo>
                    <a:pt x="679" y="55"/>
                  </a:lnTo>
                  <a:lnTo>
                    <a:pt x="676" y="73"/>
                  </a:lnTo>
                  <a:lnTo>
                    <a:pt x="676" y="73"/>
                  </a:lnTo>
                  <a:lnTo>
                    <a:pt x="668" y="77"/>
                  </a:lnTo>
                  <a:lnTo>
                    <a:pt x="654" y="80"/>
                  </a:lnTo>
                  <a:lnTo>
                    <a:pt x="654" y="80"/>
                  </a:lnTo>
                  <a:lnTo>
                    <a:pt x="646" y="84"/>
                  </a:lnTo>
                  <a:lnTo>
                    <a:pt x="632" y="91"/>
                  </a:lnTo>
                  <a:lnTo>
                    <a:pt x="614" y="106"/>
                  </a:lnTo>
                  <a:lnTo>
                    <a:pt x="603" y="66"/>
                  </a:lnTo>
                  <a:lnTo>
                    <a:pt x="603" y="66"/>
                  </a:lnTo>
                  <a:lnTo>
                    <a:pt x="584" y="51"/>
                  </a:lnTo>
                  <a:lnTo>
                    <a:pt x="573" y="44"/>
                  </a:lnTo>
                  <a:lnTo>
                    <a:pt x="559" y="40"/>
                  </a:lnTo>
                  <a:lnTo>
                    <a:pt x="559" y="40"/>
                  </a:lnTo>
                  <a:lnTo>
                    <a:pt x="551" y="40"/>
                  </a:lnTo>
                  <a:lnTo>
                    <a:pt x="541" y="37"/>
                  </a:lnTo>
                  <a:lnTo>
                    <a:pt x="530" y="29"/>
                  </a:lnTo>
                  <a:lnTo>
                    <a:pt x="530" y="29"/>
                  </a:lnTo>
                  <a:lnTo>
                    <a:pt x="508" y="29"/>
                  </a:lnTo>
                  <a:lnTo>
                    <a:pt x="493" y="29"/>
                  </a:lnTo>
                  <a:lnTo>
                    <a:pt x="482" y="33"/>
                  </a:lnTo>
                  <a:lnTo>
                    <a:pt x="482" y="33"/>
                  </a:lnTo>
                  <a:lnTo>
                    <a:pt x="471" y="40"/>
                  </a:lnTo>
                  <a:lnTo>
                    <a:pt x="457" y="44"/>
                  </a:lnTo>
                  <a:lnTo>
                    <a:pt x="438" y="44"/>
                  </a:lnTo>
                  <a:lnTo>
                    <a:pt x="431" y="40"/>
                  </a:lnTo>
                  <a:lnTo>
                    <a:pt x="420" y="33"/>
                  </a:lnTo>
                  <a:lnTo>
                    <a:pt x="420" y="33"/>
                  </a:lnTo>
                  <a:lnTo>
                    <a:pt x="409" y="26"/>
                  </a:lnTo>
                  <a:lnTo>
                    <a:pt x="391" y="18"/>
                  </a:lnTo>
                  <a:lnTo>
                    <a:pt x="343" y="4"/>
                  </a:lnTo>
                  <a:lnTo>
                    <a:pt x="318" y="4"/>
                  </a:lnTo>
                  <a:lnTo>
                    <a:pt x="292" y="0"/>
                  </a:lnTo>
                  <a:lnTo>
                    <a:pt x="270" y="4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30" y="29"/>
                  </a:lnTo>
                  <a:lnTo>
                    <a:pt x="212" y="48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187" y="77"/>
                  </a:lnTo>
                  <a:lnTo>
                    <a:pt x="176" y="88"/>
                  </a:lnTo>
                  <a:lnTo>
                    <a:pt x="161" y="99"/>
                  </a:lnTo>
                  <a:lnTo>
                    <a:pt x="143" y="106"/>
                  </a:lnTo>
                  <a:lnTo>
                    <a:pt x="117" y="110"/>
                  </a:lnTo>
                  <a:lnTo>
                    <a:pt x="88" y="110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8" y="110"/>
                  </a:lnTo>
                  <a:lnTo>
                    <a:pt x="37" y="121"/>
                  </a:lnTo>
                  <a:lnTo>
                    <a:pt x="37" y="121"/>
                  </a:lnTo>
                  <a:lnTo>
                    <a:pt x="41" y="139"/>
                  </a:lnTo>
                  <a:lnTo>
                    <a:pt x="41" y="153"/>
                  </a:lnTo>
                  <a:lnTo>
                    <a:pt x="37" y="161"/>
                  </a:lnTo>
                  <a:lnTo>
                    <a:pt x="30" y="164"/>
                  </a:lnTo>
                  <a:lnTo>
                    <a:pt x="22" y="172"/>
                  </a:lnTo>
                  <a:lnTo>
                    <a:pt x="22" y="172"/>
                  </a:lnTo>
                  <a:lnTo>
                    <a:pt x="26" y="179"/>
                  </a:lnTo>
                  <a:lnTo>
                    <a:pt x="26" y="190"/>
                  </a:lnTo>
                  <a:lnTo>
                    <a:pt x="26" y="197"/>
                  </a:lnTo>
                  <a:lnTo>
                    <a:pt x="19" y="205"/>
                  </a:lnTo>
                  <a:lnTo>
                    <a:pt x="11" y="212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8" y="252"/>
                  </a:lnTo>
                  <a:lnTo>
                    <a:pt x="19" y="285"/>
                  </a:lnTo>
                  <a:lnTo>
                    <a:pt x="26" y="299"/>
                  </a:lnTo>
                  <a:lnTo>
                    <a:pt x="33" y="310"/>
                  </a:lnTo>
                  <a:lnTo>
                    <a:pt x="52" y="365"/>
                  </a:lnTo>
                  <a:lnTo>
                    <a:pt x="95" y="412"/>
                  </a:lnTo>
                  <a:lnTo>
                    <a:pt x="150" y="420"/>
                  </a:lnTo>
                  <a:lnTo>
                    <a:pt x="183" y="434"/>
                  </a:lnTo>
                  <a:lnTo>
                    <a:pt x="197" y="438"/>
                  </a:lnTo>
                  <a:lnTo>
                    <a:pt x="234" y="423"/>
                  </a:lnTo>
                  <a:lnTo>
                    <a:pt x="245" y="453"/>
                  </a:lnTo>
                  <a:lnTo>
                    <a:pt x="245" y="453"/>
                  </a:lnTo>
                  <a:lnTo>
                    <a:pt x="260" y="453"/>
                  </a:lnTo>
                  <a:lnTo>
                    <a:pt x="274" y="46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318" y="511"/>
                  </a:lnTo>
                  <a:lnTo>
                    <a:pt x="318" y="511"/>
                  </a:lnTo>
                  <a:lnTo>
                    <a:pt x="325" y="511"/>
                  </a:lnTo>
                  <a:lnTo>
                    <a:pt x="340" y="515"/>
                  </a:lnTo>
                  <a:lnTo>
                    <a:pt x="351" y="518"/>
                  </a:lnTo>
                  <a:lnTo>
                    <a:pt x="365" y="526"/>
                  </a:lnTo>
                  <a:lnTo>
                    <a:pt x="376" y="537"/>
                  </a:lnTo>
                  <a:lnTo>
                    <a:pt x="391" y="551"/>
                  </a:lnTo>
                  <a:lnTo>
                    <a:pt x="398" y="558"/>
                  </a:lnTo>
                  <a:lnTo>
                    <a:pt x="398" y="558"/>
                  </a:lnTo>
                  <a:lnTo>
                    <a:pt x="406" y="555"/>
                  </a:lnTo>
                  <a:lnTo>
                    <a:pt x="413" y="551"/>
                  </a:lnTo>
                  <a:lnTo>
                    <a:pt x="420" y="555"/>
                  </a:lnTo>
                  <a:lnTo>
                    <a:pt x="427" y="558"/>
                  </a:lnTo>
                  <a:lnTo>
                    <a:pt x="431" y="569"/>
                  </a:lnTo>
                  <a:lnTo>
                    <a:pt x="431" y="584"/>
                  </a:lnTo>
                  <a:lnTo>
                    <a:pt x="427" y="610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3" y="606"/>
                  </a:lnTo>
                  <a:lnTo>
                    <a:pt x="468" y="599"/>
                  </a:lnTo>
                  <a:lnTo>
                    <a:pt x="482" y="591"/>
                  </a:lnTo>
                  <a:lnTo>
                    <a:pt x="500" y="591"/>
                  </a:lnTo>
                  <a:lnTo>
                    <a:pt x="508" y="595"/>
                  </a:lnTo>
                  <a:lnTo>
                    <a:pt x="515" y="602"/>
                  </a:lnTo>
                  <a:lnTo>
                    <a:pt x="519" y="610"/>
                  </a:lnTo>
                  <a:lnTo>
                    <a:pt x="522" y="624"/>
                  </a:lnTo>
                  <a:lnTo>
                    <a:pt x="526" y="639"/>
                  </a:lnTo>
                  <a:lnTo>
                    <a:pt x="526" y="657"/>
                  </a:lnTo>
                  <a:lnTo>
                    <a:pt x="526" y="657"/>
                  </a:lnTo>
                  <a:lnTo>
                    <a:pt x="526" y="719"/>
                  </a:lnTo>
                  <a:lnTo>
                    <a:pt x="526" y="719"/>
                  </a:lnTo>
                  <a:lnTo>
                    <a:pt x="537" y="697"/>
                  </a:lnTo>
                  <a:lnTo>
                    <a:pt x="559" y="679"/>
                  </a:lnTo>
                  <a:lnTo>
                    <a:pt x="577" y="664"/>
                  </a:lnTo>
                  <a:lnTo>
                    <a:pt x="592" y="657"/>
                  </a:lnTo>
                  <a:lnTo>
                    <a:pt x="592" y="657"/>
                  </a:lnTo>
                  <a:lnTo>
                    <a:pt x="610" y="646"/>
                  </a:lnTo>
                  <a:lnTo>
                    <a:pt x="639" y="620"/>
                  </a:lnTo>
                  <a:lnTo>
                    <a:pt x="672" y="588"/>
                  </a:lnTo>
                  <a:lnTo>
                    <a:pt x="723" y="544"/>
                  </a:lnTo>
                  <a:lnTo>
                    <a:pt x="723" y="544"/>
                  </a:lnTo>
                  <a:lnTo>
                    <a:pt x="730" y="540"/>
                  </a:lnTo>
                  <a:lnTo>
                    <a:pt x="741" y="537"/>
                  </a:lnTo>
                  <a:lnTo>
                    <a:pt x="752" y="526"/>
                  </a:lnTo>
                  <a:lnTo>
                    <a:pt x="763" y="507"/>
                  </a:lnTo>
                  <a:lnTo>
                    <a:pt x="770" y="485"/>
                  </a:lnTo>
                  <a:lnTo>
                    <a:pt x="778" y="445"/>
                  </a:lnTo>
                  <a:lnTo>
                    <a:pt x="781" y="416"/>
                  </a:lnTo>
                  <a:lnTo>
                    <a:pt x="781" y="416"/>
                  </a:lnTo>
                  <a:lnTo>
                    <a:pt x="781" y="405"/>
                  </a:lnTo>
                  <a:lnTo>
                    <a:pt x="785" y="398"/>
                  </a:lnTo>
                  <a:lnTo>
                    <a:pt x="800" y="383"/>
                  </a:lnTo>
                  <a:lnTo>
                    <a:pt x="818" y="365"/>
                  </a:lnTo>
                  <a:lnTo>
                    <a:pt x="818" y="365"/>
                  </a:lnTo>
                  <a:lnTo>
                    <a:pt x="829" y="354"/>
                  </a:lnTo>
                  <a:lnTo>
                    <a:pt x="836" y="343"/>
                  </a:lnTo>
                  <a:lnTo>
                    <a:pt x="843" y="332"/>
                  </a:lnTo>
                  <a:lnTo>
                    <a:pt x="843" y="332"/>
                  </a:lnTo>
                  <a:lnTo>
                    <a:pt x="851" y="321"/>
                  </a:lnTo>
                  <a:lnTo>
                    <a:pt x="858" y="314"/>
                  </a:lnTo>
                  <a:lnTo>
                    <a:pt x="869" y="303"/>
                  </a:lnTo>
                  <a:lnTo>
                    <a:pt x="869" y="303"/>
                  </a:lnTo>
                  <a:lnTo>
                    <a:pt x="880" y="314"/>
                  </a:lnTo>
                  <a:lnTo>
                    <a:pt x="894" y="321"/>
                  </a:lnTo>
                  <a:lnTo>
                    <a:pt x="909" y="321"/>
                  </a:lnTo>
                  <a:lnTo>
                    <a:pt x="909" y="321"/>
                  </a:lnTo>
                  <a:lnTo>
                    <a:pt x="924" y="325"/>
                  </a:lnTo>
                  <a:lnTo>
                    <a:pt x="935" y="332"/>
                  </a:lnTo>
                  <a:lnTo>
                    <a:pt x="946" y="347"/>
                  </a:lnTo>
                  <a:lnTo>
                    <a:pt x="946" y="343"/>
                  </a:lnTo>
                  <a:lnTo>
                    <a:pt x="946" y="343"/>
                  </a:lnTo>
                  <a:lnTo>
                    <a:pt x="957" y="318"/>
                  </a:lnTo>
                  <a:lnTo>
                    <a:pt x="957" y="318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39" name="Freeform 11"/>
            <p:cNvSpPr>
              <a:spLocks/>
            </p:cNvSpPr>
            <p:nvPr/>
          </p:nvSpPr>
          <p:spPr bwMode="auto">
            <a:xfrm>
              <a:off x="3280" y="2696"/>
              <a:ext cx="668" cy="653"/>
            </a:xfrm>
            <a:custGeom>
              <a:avLst/>
              <a:gdLst/>
              <a:ahLst/>
              <a:cxnLst>
                <a:cxn ang="0">
                  <a:pos x="646" y="394"/>
                </a:cxn>
                <a:cxn ang="0">
                  <a:pos x="624" y="358"/>
                </a:cxn>
                <a:cxn ang="0">
                  <a:pos x="631" y="281"/>
                </a:cxn>
                <a:cxn ang="0">
                  <a:pos x="613" y="248"/>
                </a:cxn>
                <a:cxn ang="0">
                  <a:pos x="602" y="186"/>
                </a:cxn>
                <a:cxn ang="0">
                  <a:pos x="595" y="95"/>
                </a:cxn>
                <a:cxn ang="0">
                  <a:pos x="584" y="4"/>
                </a:cxn>
                <a:cxn ang="0">
                  <a:pos x="562" y="4"/>
                </a:cxn>
                <a:cxn ang="0">
                  <a:pos x="507" y="48"/>
                </a:cxn>
                <a:cxn ang="0">
                  <a:pos x="489" y="73"/>
                </a:cxn>
                <a:cxn ang="0">
                  <a:pos x="474" y="103"/>
                </a:cxn>
                <a:cxn ang="0">
                  <a:pos x="412" y="143"/>
                </a:cxn>
                <a:cxn ang="0">
                  <a:pos x="394" y="128"/>
                </a:cxn>
                <a:cxn ang="0">
                  <a:pos x="357" y="106"/>
                </a:cxn>
                <a:cxn ang="0">
                  <a:pos x="328" y="51"/>
                </a:cxn>
                <a:cxn ang="0">
                  <a:pos x="295" y="66"/>
                </a:cxn>
                <a:cxn ang="0">
                  <a:pos x="284" y="66"/>
                </a:cxn>
                <a:cxn ang="0">
                  <a:pos x="244" y="59"/>
                </a:cxn>
                <a:cxn ang="0">
                  <a:pos x="226" y="51"/>
                </a:cxn>
                <a:cxn ang="0">
                  <a:pos x="215" y="37"/>
                </a:cxn>
                <a:cxn ang="0">
                  <a:pos x="168" y="26"/>
                </a:cxn>
                <a:cxn ang="0">
                  <a:pos x="131" y="33"/>
                </a:cxn>
                <a:cxn ang="0">
                  <a:pos x="131" y="48"/>
                </a:cxn>
                <a:cxn ang="0">
                  <a:pos x="116" y="77"/>
                </a:cxn>
                <a:cxn ang="0">
                  <a:pos x="102" y="84"/>
                </a:cxn>
                <a:cxn ang="0">
                  <a:pos x="44" y="117"/>
                </a:cxn>
                <a:cxn ang="0">
                  <a:pos x="22" y="143"/>
                </a:cxn>
                <a:cxn ang="0">
                  <a:pos x="7" y="172"/>
                </a:cxn>
                <a:cxn ang="0">
                  <a:pos x="0" y="172"/>
                </a:cxn>
                <a:cxn ang="0">
                  <a:pos x="54" y="208"/>
                </a:cxn>
                <a:cxn ang="0">
                  <a:pos x="116" y="212"/>
                </a:cxn>
                <a:cxn ang="0">
                  <a:pos x="138" y="230"/>
                </a:cxn>
                <a:cxn ang="0">
                  <a:pos x="149" y="274"/>
                </a:cxn>
                <a:cxn ang="0">
                  <a:pos x="149" y="325"/>
                </a:cxn>
                <a:cxn ang="0">
                  <a:pos x="142" y="358"/>
                </a:cxn>
                <a:cxn ang="0">
                  <a:pos x="171" y="416"/>
                </a:cxn>
                <a:cxn ang="0">
                  <a:pos x="179" y="431"/>
                </a:cxn>
                <a:cxn ang="0">
                  <a:pos x="186" y="475"/>
                </a:cxn>
                <a:cxn ang="0">
                  <a:pos x="168" y="518"/>
                </a:cxn>
                <a:cxn ang="0">
                  <a:pos x="168" y="540"/>
                </a:cxn>
                <a:cxn ang="0">
                  <a:pos x="189" y="559"/>
                </a:cxn>
                <a:cxn ang="0">
                  <a:pos x="208" y="555"/>
                </a:cxn>
                <a:cxn ang="0">
                  <a:pos x="252" y="526"/>
                </a:cxn>
                <a:cxn ang="0">
                  <a:pos x="277" y="540"/>
                </a:cxn>
                <a:cxn ang="0">
                  <a:pos x="365" y="610"/>
                </a:cxn>
                <a:cxn ang="0">
                  <a:pos x="412" y="599"/>
                </a:cxn>
                <a:cxn ang="0">
                  <a:pos x="434" y="606"/>
                </a:cxn>
                <a:cxn ang="0">
                  <a:pos x="456" y="613"/>
                </a:cxn>
                <a:cxn ang="0">
                  <a:pos x="481" y="610"/>
                </a:cxn>
                <a:cxn ang="0">
                  <a:pos x="489" y="613"/>
                </a:cxn>
                <a:cxn ang="0">
                  <a:pos x="525" y="632"/>
                </a:cxn>
                <a:cxn ang="0">
                  <a:pos x="536" y="643"/>
                </a:cxn>
                <a:cxn ang="0">
                  <a:pos x="565" y="650"/>
                </a:cxn>
                <a:cxn ang="0">
                  <a:pos x="609" y="643"/>
                </a:cxn>
                <a:cxn ang="0">
                  <a:pos x="595" y="617"/>
                </a:cxn>
                <a:cxn ang="0">
                  <a:pos x="595" y="559"/>
                </a:cxn>
                <a:cxn ang="0">
                  <a:pos x="587" y="540"/>
                </a:cxn>
                <a:cxn ang="0">
                  <a:pos x="591" y="489"/>
                </a:cxn>
                <a:cxn ang="0">
                  <a:pos x="627" y="438"/>
                </a:cxn>
                <a:cxn ang="0">
                  <a:pos x="653" y="431"/>
                </a:cxn>
                <a:cxn ang="0">
                  <a:pos x="668" y="416"/>
                </a:cxn>
                <a:cxn ang="0">
                  <a:pos x="653" y="402"/>
                </a:cxn>
              </a:cxnLst>
              <a:rect l="0" t="0" r="r" b="b"/>
              <a:pathLst>
                <a:path w="668" h="653">
                  <a:moveTo>
                    <a:pt x="653" y="402"/>
                  </a:moveTo>
                  <a:lnTo>
                    <a:pt x="653" y="402"/>
                  </a:lnTo>
                  <a:lnTo>
                    <a:pt x="646" y="394"/>
                  </a:lnTo>
                  <a:lnTo>
                    <a:pt x="638" y="387"/>
                  </a:lnTo>
                  <a:lnTo>
                    <a:pt x="631" y="373"/>
                  </a:lnTo>
                  <a:lnTo>
                    <a:pt x="624" y="358"/>
                  </a:lnTo>
                  <a:lnTo>
                    <a:pt x="620" y="336"/>
                  </a:lnTo>
                  <a:lnTo>
                    <a:pt x="624" y="310"/>
                  </a:lnTo>
                  <a:lnTo>
                    <a:pt x="631" y="281"/>
                  </a:lnTo>
                  <a:lnTo>
                    <a:pt x="631" y="281"/>
                  </a:lnTo>
                  <a:lnTo>
                    <a:pt x="624" y="270"/>
                  </a:lnTo>
                  <a:lnTo>
                    <a:pt x="613" y="248"/>
                  </a:lnTo>
                  <a:lnTo>
                    <a:pt x="609" y="230"/>
                  </a:lnTo>
                  <a:lnTo>
                    <a:pt x="605" y="208"/>
                  </a:lnTo>
                  <a:lnTo>
                    <a:pt x="602" y="186"/>
                  </a:lnTo>
                  <a:lnTo>
                    <a:pt x="605" y="161"/>
                  </a:lnTo>
                  <a:lnTo>
                    <a:pt x="605" y="161"/>
                  </a:lnTo>
                  <a:lnTo>
                    <a:pt x="595" y="95"/>
                  </a:lnTo>
                  <a:lnTo>
                    <a:pt x="595" y="95"/>
                  </a:lnTo>
                  <a:lnTo>
                    <a:pt x="584" y="4"/>
                  </a:lnTo>
                  <a:lnTo>
                    <a:pt x="584" y="4"/>
                  </a:lnTo>
                  <a:lnTo>
                    <a:pt x="580" y="4"/>
                  </a:lnTo>
                  <a:lnTo>
                    <a:pt x="576" y="0"/>
                  </a:lnTo>
                  <a:lnTo>
                    <a:pt x="562" y="4"/>
                  </a:lnTo>
                  <a:lnTo>
                    <a:pt x="543" y="15"/>
                  </a:lnTo>
                  <a:lnTo>
                    <a:pt x="543" y="15"/>
                  </a:lnTo>
                  <a:lnTo>
                    <a:pt x="507" y="48"/>
                  </a:lnTo>
                  <a:lnTo>
                    <a:pt x="496" y="59"/>
                  </a:lnTo>
                  <a:lnTo>
                    <a:pt x="496" y="59"/>
                  </a:lnTo>
                  <a:lnTo>
                    <a:pt x="489" y="73"/>
                  </a:lnTo>
                  <a:lnTo>
                    <a:pt x="481" y="88"/>
                  </a:lnTo>
                  <a:lnTo>
                    <a:pt x="474" y="103"/>
                  </a:lnTo>
                  <a:lnTo>
                    <a:pt x="474" y="103"/>
                  </a:lnTo>
                  <a:lnTo>
                    <a:pt x="434" y="143"/>
                  </a:lnTo>
                  <a:lnTo>
                    <a:pt x="412" y="143"/>
                  </a:lnTo>
                  <a:lnTo>
                    <a:pt x="412" y="143"/>
                  </a:lnTo>
                  <a:lnTo>
                    <a:pt x="408" y="135"/>
                  </a:lnTo>
                  <a:lnTo>
                    <a:pt x="394" y="128"/>
                  </a:lnTo>
                  <a:lnTo>
                    <a:pt x="394" y="128"/>
                  </a:lnTo>
                  <a:lnTo>
                    <a:pt x="379" y="121"/>
                  </a:lnTo>
                  <a:lnTo>
                    <a:pt x="368" y="113"/>
                  </a:lnTo>
                  <a:lnTo>
                    <a:pt x="357" y="106"/>
                  </a:lnTo>
                  <a:lnTo>
                    <a:pt x="339" y="70"/>
                  </a:lnTo>
                  <a:lnTo>
                    <a:pt x="335" y="59"/>
                  </a:lnTo>
                  <a:lnTo>
                    <a:pt x="328" y="51"/>
                  </a:lnTo>
                  <a:lnTo>
                    <a:pt x="321" y="55"/>
                  </a:lnTo>
                  <a:lnTo>
                    <a:pt x="295" y="66"/>
                  </a:lnTo>
                  <a:lnTo>
                    <a:pt x="295" y="66"/>
                  </a:lnTo>
                  <a:lnTo>
                    <a:pt x="295" y="70"/>
                  </a:lnTo>
                  <a:lnTo>
                    <a:pt x="284" y="66"/>
                  </a:lnTo>
                  <a:lnTo>
                    <a:pt x="284" y="66"/>
                  </a:lnTo>
                  <a:lnTo>
                    <a:pt x="277" y="62"/>
                  </a:lnTo>
                  <a:lnTo>
                    <a:pt x="270" y="55"/>
                  </a:lnTo>
                  <a:lnTo>
                    <a:pt x="244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26" y="51"/>
                  </a:lnTo>
                  <a:lnTo>
                    <a:pt x="226" y="51"/>
                  </a:lnTo>
                  <a:lnTo>
                    <a:pt x="222" y="44"/>
                  </a:lnTo>
                  <a:lnTo>
                    <a:pt x="215" y="37"/>
                  </a:lnTo>
                  <a:lnTo>
                    <a:pt x="193" y="22"/>
                  </a:lnTo>
                  <a:lnTo>
                    <a:pt x="186" y="22"/>
                  </a:lnTo>
                  <a:lnTo>
                    <a:pt x="168" y="26"/>
                  </a:lnTo>
                  <a:lnTo>
                    <a:pt x="153" y="33"/>
                  </a:lnTo>
                  <a:lnTo>
                    <a:pt x="142" y="33"/>
                  </a:lnTo>
                  <a:lnTo>
                    <a:pt x="131" y="33"/>
                  </a:lnTo>
                  <a:lnTo>
                    <a:pt x="127" y="33"/>
                  </a:lnTo>
                  <a:lnTo>
                    <a:pt x="127" y="33"/>
                  </a:lnTo>
                  <a:lnTo>
                    <a:pt x="131" y="48"/>
                  </a:lnTo>
                  <a:lnTo>
                    <a:pt x="127" y="62"/>
                  </a:lnTo>
                  <a:lnTo>
                    <a:pt x="124" y="70"/>
                  </a:lnTo>
                  <a:lnTo>
                    <a:pt x="116" y="77"/>
                  </a:lnTo>
                  <a:lnTo>
                    <a:pt x="109" y="81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84" y="92"/>
                  </a:lnTo>
                  <a:lnTo>
                    <a:pt x="69" y="99"/>
                  </a:lnTo>
                  <a:lnTo>
                    <a:pt x="44" y="117"/>
                  </a:lnTo>
                  <a:lnTo>
                    <a:pt x="29" y="135"/>
                  </a:lnTo>
                  <a:lnTo>
                    <a:pt x="22" y="143"/>
                  </a:lnTo>
                  <a:lnTo>
                    <a:pt x="22" y="143"/>
                  </a:lnTo>
                  <a:lnTo>
                    <a:pt x="18" y="157"/>
                  </a:lnTo>
                  <a:lnTo>
                    <a:pt x="11" y="168"/>
                  </a:lnTo>
                  <a:lnTo>
                    <a:pt x="7" y="172"/>
                  </a:lnTo>
                  <a:lnTo>
                    <a:pt x="3" y="172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18" y="183"/>
                  </a:lnTo>
                  <a:lnTo>
                    <a:pt x="36" y="194"/>
                  </a:lnTo>
                  <a:lnTo>
                    <a:pt x="54" y="208"/>
                  </a:lnTo>
                  <a:lnTo>
                    <a:pt x="113" y="212"/>
                  </a:lnTo>
                  <a:lnTo>
                    <a:pt x="113" y="212"/>
                  </a:lnTo>
                  <a:lnTo>
                    <a:pt x="116" y="212"/>
                  </a:lnTo>
                  <a:lnTo>
                    <a:pt x="127" y="216"/>
                  </a:lnTo>
                  <a:lnTo>
                    <a:pt x="131" y="223"/>
                  </a:lnTo>
                  <a:lnTo>
                    <a:pt x="138" y="230"/>
                  </a:lnTo>
                  <a:lnTo>
                    <a:pt x="138" y="241"/>
                  </a:lnTo>
                  <a:lnTo>
                    <a:pt x="138" y="252"/>
                  </a:lnTo>
                  <a:lnTo>
                    <a:pt x="149" y="274"/>
                  </a:lnTo>
                  <a:lnTo>
                    <a:pt x="149" y="274"/>
                  </a:lnTo>
                  <a:lnTo>
                    <a:pt x="149" y="300"/>
                  </a:lnTo>
                  <a:lnTo>
                    <a:pt x="149" y="325"/>
                  </a:lnTo>
                  <a:lnTo>
                    <a:pt x="146" y="347"/>
                  </a:lnTo>
                  <a:lnTo>
                    <a:pt x="146" y="347"/>
                  </a:lnTo>
                  <a:lnTo>
                    <a:pt x="142" y="358"/>
                  </a:lnTo>
                  <a:lnTo>
                    <a:pt x="146" y="369"/>
                  </a:lnTo>
                  <a:lnTo>
                    <a:pt x="157" y="394"/>
                  </a:lnTo>
                  <a:lnTo>
                    <a:pt x="171" y="416"/>
                  </a:lnTo>
                  <a:lnTo>
                    <a:pt x="175" y="424"/>
                  </a:lnTo>
                  <a:lnTo>
                    <a:pt x="175" y="424"/>
                  </a:lnTo>
                  <a:lnTo>
                    <a:pt x="179" y="431"/>
                  </a:lnTo>
                  <a:lnTo>
                    <a:pt x="186" y="442"/>
                  </a:lnTo>
                  <a:lnTo>
                    <a:pt x="186" y="464"/>
                  </a:lnTo>
                  <a:lnTo>
                    <a:pt x="186" y="475"/>
                  </a:lnTo>
                  <a:lnTo>
                    <a:pt x="182" y="486"/>
                  </a:lnTo>
                  <a:lnTo>
                    <a:pt x="182" y="486"/>
                  </a:lnTo>
                  <a:lnTo>
                    <a:pt x="168" y="518"/>
                  </a:lnTo>
                  <a:lnTo>
                    <a:pt x="164" y="529"/>
                  </a:lnTo>
                  <a:lnTo>
                    <a:pt x="164" y="529"/>
                  </a:lnTo>
                  <a:lnTo>
                    <a:pt x="168" y="540"/>
                  </a:lnTo>
                  <a:lnTo>
                    <a:pt x="175" y="551"/>
                  </a:lnTo>
                  <a:lnTo>
                    <a:pt x="182" y="559"/>
                  </a:lnTo>
                  <a:lnTo>
                    <a:pt x="189" y="559"/>
                  </a:lnTo>
                  <a:lnTo>
                    <a:pt x="200" y="559"/>
                  </a:lnTo>
                  <a:lnTo>
                    <a:pt x="208" y="555"/>
                  </a:lnTo>
                  <a:lnTo>
                    <a:pt x="208" y="555"/>
                  </a:lnTo>
                  <a:lnTo>
                    <a:pt x="230" y="540"/>
                  </a:lnTo>
                  <a:lnTo>
                    <a:pt x="241" y="533"/>
                  </a:lnTo>
                  <a:lnTo>
                    <a:pt x="252" y="526"/>
                  </a:lnTo>
                  <a:lnTo>
                    <a:pt x="262" y="526"/>
                  </a:lnTo>
                  <a:lnTo>
                    <a:pt x="270" y="529"/>
                  </a:lnTo>
                  <a:lnTo>
                    <a:pt x="277" y="540"/>
                  </a:lnTo>
                  <a:lnTo>
                    <a:pt x="277" y="559"/>
                  </a:lnTo>
                  <a:lnTo>
                    <a:pt x="277" y="591"/>
                  </a:lnTo>
                  <a:lnTo>
                    <a:pt x="365" y="610"/>
                  </a:lnTo>
                  <a:lnTo>
                    <a:pt x="394" y="602"/>
                  </a:lnTo>
                  <a:lnTo>
                    <a:pt x="394" y="602"/>
                  </a:lnTo>
                  <a:lnTo>
                    <a:pt x="412" y="599"/>
                  </a:lnTo>
                  <a:lnTo>
                    <a:pt x="427" y="599"/>
                  </a:lnTo>
                  <a:lnTo>
                    <a:pt x="430" y="602"/>
                  </a:lnTo>
                  <a:lnTo>
                    <a:pt x="434" y="606"/>
                  </a:lnTo>
                  <a:lnTo>
                    <a:pt x="434" y="606"/>
                  </a:lnTo>
                  <a:lnTo>
                    <a:pt x="449" y="610"/>
                  </a:lnTo>
                  <a:lnTo>
                    <a:pt x="456" y="613"/>
                  </a:lnTo>
                  <a:lnTo>
                    <a:pt x="467" y="613"/>
                  </a:lnTo>
                  <a:lnTo>
                    <a:pt x="467" y="613"/>
                  </a:lnTo>
                  <a:lnTo>
                    <a:pt x="481" y="610"/>
                  </a:lnTo>
                  <a:lnTo>
                    <a:pt x="485" y="610"/>
                  </a:lnTo>
                  <a:lnTo>
                    <a:pt x="489" y="613"/>
                  </a:lnTo>
                  <a:lnTo>
                    <a:pt x="489" y="613"/>
                  </a:lnTo>
                  <a:lnTo>
                    <a:pt x="496" y="617"/>
                  </a:lnTo>
                  <a:lnTo>
                    <a:pt x="511" y="624"/>
                  </a:lnTo>
                  <a:lnTo>
                    <a:pt x="525" y="632"/>
                  </a:lnTo>
                  <a:lnTo>
                    <a:pt x="533" y="639"/>
                  </a:lnTo>
                  <a:lnTo>
                    <a:pt x="533" y="639"/>
                  </a:lnTo>
                  <a:lnTo>
                    <a:pt x="536" y="643"/>
                  </a:lnTo>
                  <a:lnTo>
                    <a:pt x="540" y="650"/>
                  </a:lnTo>
                  <a:lnTo>
                    <a:pt x="547" y="653"/>
                  </a:lnTo>
                  <a:lnTo>
                    <a:pt x="565" y="650"/>
                  </a:lnTo>
                  <a:lnTo>
                    <a:pt x="598" y="646"/>
                  </a:lnTo>
                  <a:lnTo>
                    <a:pt x="609" y="643"/>
                  </a:lnTo>
                  <a:lnTo>
                    <a:pt x="609" y="643"/>
                  </a:lnTo>
                  <a:lnTo>
                    <a:pt x="609" y="643"/>
                  </a:lnTo>
                  <a:lnTo>
                    <a:pt x="602" y="628"/>
                  </a:lnTo>
                  <a:lnTo>
                    <a:pt x="595" y="617"/>
                  </a:lnTo>
                  <a:lnTo>
                    <a:pt x="595" y="617"/>
                  </a:lnTo>
                  <a:lnTo>
                    <a:pt x="595" y="584"/>
                  </a:lnTo>
                  <a:lnTo>
                    <a:pt x="595" y="559"/>
                  </a:lnTo>
                  <a:lnTo>
                    <a:pt x="591" y="548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587" y="526"/>
                  </a:lnTo>
                  <a:lnTo>
                    <a:pt x="587" y="511"/>
                  </a:lnTo>
                  <a:lnTo>
                    <a:pt x="591" y="489"/>
                  </a:lnTo>
                  <a:lnTo>
                    <a:pt x="598" y="471"/>
                  </a:lnTo>
                  <a:lnTo>
                    <a:pt x="609" y="453"/>
                  </a:lnTo>
                  <a:lnTo>
                    <a:pt x="627" y="438"/>
                  </a:lnTo>
                  <a:lnTo>
                    <a:pt x="638" y="435"/>
                  </a:lnTo>
                  <a:lnTo>
                    <a:pt x="653" y="431"/>
                  </a:lnTo>
                  <a:lnTo>
                    <a:pt x="653" y="431"/>
                  </a:lnTo>
                  <a:lnTo>
                    <a:pt x="657" y="427"/>
                  </a:lnTo>
                  <a:lnTo>
                    <a:pt x="664" y="420"/>
                  </a:lnTo>
                  <a:lnTo>
                    <a:pt x="668" y="416"/>
                  </a:lnTo>
                  <a:lnTo>
                    <a:pt x="668" y="409"/>
                  </a:lnTo>
                  <a:lnTo>
                    <a:pt x="660" y="405"/>
                  </a:lnTo>
                  <a:lnTo>
                    <a:pt x="653" y="402"/>
                  </a:lnTo>
                  <a:lnTo>
                    <a:pt x="653" y="40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0" name="Freeform 12"/>
            <p:cNvSpPr>
              <a:spLocks/>
            </p:cNvSpPr>
            <p:nvPr/>
          </p:nvSpPr>
          <p:spPr bwMode="auto">
            <a:xfrm>
              <a:off x="3896" y="686"/>
              <a:ext cx="614" cy="664"/>
            </a:xfrm>
            <a:custGeom>
              <a:avLst/>
              <a:gdLst/>
              <a:ahLst/>
              <a:cxnLst>
                <a:cxn ang="0">
                  <a:pos x="570" y="190"/>
                </a:cxn>
                <a:cxn ang="0">
                  <a:pos x="533" y="168"/>
                </a:cxn>
                <a:cxn ang="0">
                  <a:pos x="519" y="146"/>
                </a:cxn>
                <a:cxn ang="0">
                  <a:pos x="486" y="150"/>
                </a:cxn>
                <a:cxn ang="0">
                  <a:pos x="471" y="142"/>
                </a:cxn>
                <a:cxn ang="0">
                  <a:pos x="427" y="106"/>
                </a:cxn>
                <a:cxn ang="0">
                  <a:pos x="391" y="106"/>
                </a:cxn>
                <a:cxn ang="0">
                  <a:pos x="384" y="91"/>
                </a:cxn>
                <a:cxn ang="0">
                  <a:pos x="365" y="36"/>
                </a:cxn>
                <a:cxn ang="0">
                  <a:pos x="311" y="0"/>
                </a:cxn>
                <a:cxn ang="0">
                  <a:pos x="267" y="44"/>
                </a:cxn>
                <a:cxn ang="0">
                  <a:pos x="227" y="69"/>
                </a:cxn>
                <a:cxn ang="0">
                  <a:pos x="190" y="62"/>
                </a:cxn>
                <a:cxn ang="0">
                  <a:pos x="157" y="62"/>
                </a:cxn>
                <a:cxn ang="0">
                  <a:pos x="143" y="55"/>
                </a:cxn>
                <a:cxn ang="0">
                  <a:pos x="121" y="80"/>
                </a:cxn>
                <a:cxn ang="0">
                  <a:pos x="99" y="91"/>
                </a:cxn>
                <a:cxn ang="0">
                  <a:pos x="81" y="113"/>
                </a:cxn>
                <a:cxn ang="0">
                  <a:pos x="73" y="160"/>
                </a:cxn>
                <a:cxn ang="0">
                  <a:pos x="22" y="237"/>
                </a:cxn>
                <a:cxn ang="0">
                  <a:pos x="0" y="277"/>
                </a:cxn>
                <a:cxn ang="0">
                  <a:pos x="0" y="288"/>
                </a:cxn>
                <a:cxn ang="0">
                  <a:pos x="19" y="325"/>
                </a:cxn>
                <a:cxn ang="0">
                  <a:pos x="22" y="332"/>
                </a:cxn>
                <a:cxn ang="0">
                  <a:pos x="30" y="354"/>
                </a:cxn>
                <a:cxn ang="0">
                  <a:pos x="62" y="354"/>
                </a:cxn>
                <a:cxn ang="0">
                  <a:pos x="154" y="336"/>
                </a:cxn>
                <a:cxn ang="0">
                  <a:pos x="183" y="347"/>
                </a:cxn>
                <a:cxn ang="0">
                  <a:pos x="197" y="372"/>
                </a:cxn>
                <a:cxn ang="0">
                  <a:pos x="219" y="423"/>
                </a:cxn>
                <a:cxn ang="0">
                  <a:pos x="238" y="445"/>
                </a:cxn>
                <a:cxn ang="0">
                  <a:pos x="249" y="485"/>
                </a:cxn>
                <a:cxn ang="0">
                  <a:pos x="281" y="584"/>
                </a:cxn>
                <a:cxn ang="0">
                  <a:pos x="307" y="624"/>
                </a:cxn>
                <a:cxn ang="0">
                  <a:pos x="325" y="628"/>
                </a:cxn>
                <a:cxn ang="0">
                  <a:pos x="340" y="628"/>
                </a:cxn>
                <a:cxn ang="0">
                  <a:pos x="369" y="653"/>
                </a:cxn>
                <a:cxn ang="0">
                  <a:pos x="402" y="646"/>
                </a:cxn>
                <a:cxn ang="0">
                  <a:pos x="413" y="642"/>
                </a:cxn>
                <a:cxn ang="0">
                  <a:pos x="449" y="664"/>
                </a:cxn>
                <a:cxn ang="0">
                  <a:pos x="541" y="562"/>
                </a:cxn>
                <a:cxn ang="0">
                  <a:pos x="537" y="558"/>
                </a:cxn>
                <a:cxn ang="0">
                  <a:pos x="515" y="569"/>
                </a:cxn>
                <a:cxn ang="0">
                  <a:pos x="504" y="569"/>
                </a:cxn>
                <a:cxn ang="0">
                  <a:pos x="515" y="551"/>
                </a:cxn>
                <a:cxn ang="0">
                  <a:pos x="526" y="536"/>
                </a:cxn>
                <a:cxn ang="0">
                  <a:pos x="522" y="511"/>
                </a:cxn>
                <a:cxn ang="0">
                  <a:pos x="511" y="438"/>
                </a:cxn>
                <a:cxn ang="0">
                  <a:pos x="533" y="398"/>
                </a:cxn>
                <a:cxn ang="0">
                  <a:pos x="544" y="387"/>
                </a:cxn>
                <a:cxn ang="0">
                  <a:pos x="541" y="368"/>
                </a:cxn>
                <a:cxn ang="0">
                  <a:pos x="533" y="325"/>
                </a:cxn>
                <a:cxn ang="0">
                  <a:pos x="562" y="288"/>
                </a:cxn>
                <a:cxn ang="0">
                  <a:pos x="592" y="259"/>
                </a:cxn>
                <a:cxn ang="0">
                  <a:pos x="595" y="244"/>
                </a:cxn>
                <a:cxn ang="0">
                  <a:pos x="614" y="208"/>
                </a:cxn>
                <a:cxn ang="0">
                  <a:pos x="584" y="190"/>
                </a:cxn>
              </a:cxnLst>
              <a:rect l="0" t="0" r="r" b="b"/>
              <a:pathLst>
                <a:path w="614" h="664">
                  <a:moveTo>
                    <a:pt x="584" y="190"/>
                  </a:moveTo>
                  <a:lnTo>
                    <a:pt x="584" y="190"/>
                  </a:lnTo>
                  <a:lnTo>
                    <a:pt x="570" y="190"/>
                  </a:lnTo>
                  <a:lnTo>
                    <a:pt x="555" y="182"/>
                  </a:lnTo>
                  <a:lnTo>
                    <a:pt x="544" y="175"/>
                  </a:lnTo>
                  <a:lnTo>
                    <a:pt x="533" y="168"/>
                  </a:lnTo>
                  <a:lnTo>
                    <a:pt x="522" y="153"/>
                  </a:lnTo>
                  <a:lnTo>
                    <a:pt x="519" y="146"/>
                  </a:lnTo>
                  <a:lnTo>
                    <a:pt x="519" y="146"/>
                  </a:lnTo>
                  <a:lnTo>
                    <a:pt x="511" y="146"/>
                  </a:lnTo>
                  <a:lnTo>
                    <a:pt x="500" y="150"/>
                  </a:lnTo>
                  <a:lnTo>
                    <a:pt x="486" y="150"/>
                  </a:lnTo>
                  <a:lnTo>
                    <a:pt x="478" y="146"/>
                  </a:lnTo>
                  <a:lnTo>
                    <a:pt x="471" y="142"/>
                  </a:lnTo>
                  <a:lnTo>
                    <a:pt x="471" y="142"/>
                  </a:lnTo>
                  <a:lnTo>
                    <a:pt x="457" y="124"/>
                  </a:lnTo>
                  <a:lnTo>
                    <a:pt x="438" y="109"/>
                  </a:lnTo>
                  <a:lnTo>
                    <a:pt x="427" y="106"/>
                  </a:lnTo>
                  <a:lnTo>
                    <a:pt x="416" y="102"/>
                  </a:lnTo>
                  <a:lnTo>
                    <a:pt x="402" y="102"/>
                  </a:lnTo>
                  <a:lnTo>
                    <a:pt x="391" y="106"/>
                  </a:lnTo>
                  <a:lnTo>
                    <a:pt x="384" y="102"/>
                  </a:lnTo>
                  <a:lnTo>
                    <a:pt x="384" y="102"/>
                  </a:lnTo>
                  <a:lnTo>
                    <a:pt x="384" y="91"/>
                  </a:lnTo>
                  <a:lnTo>
                    <a:pt x="380" y="66"/>
                  </a:lnTo>
                  <a:lnTo>
                    <a:pt x="373" y="51"/>
                  </a:lnTo>
                  <a:lnTo>
                    <a:pt x="365" y="36"/>
                  </a:lnTo>
                  <a:lnTo>
                    <a:pt x="354" y="29"/>
                  </a:lnTo>
                  <a:lnTo>
                    <a:pt x="336" y="25"/>
                  </a:lnTo>
                  <a:lnTo>
                    <a:pt x="311" y="0"/>
                  </a:lnTo>
                  <a:lnTo>
                    <a:pt x="311" y="0"/>
                  </a:lnTo>
                  <a:lnTo>
                    <a:pt x="289" y="25"/>
                  </a:lnTo>
                  <a:lnTo>
                    <a:pt x="267" y="44"/>
                  </a:lnTo>
                  <a:lnTo>
                    <a:pt x="252" y="55"/>
                  </a:lnTo>
                  <a:lnTo>
                    <a:pt x="252" y="55"/>
                  </a:lnTo>
                  <a:lnTo>
                    <a:pt x="227" y="69"/>
                  </a:lnTo>
                  <a:lnTo>
                    <a:pt x="212" y="73"/>
                  </a:lnTo>
                  <a:lnTo>
                    <a:pt x="194" y="69"/>
                  </a:lnTo>
                  <a:lnTo>
                    <a:pt x="190" y="62"/>
                  </a:lnTo>
                  <a:lnTo>
                    <a:pt x="161" y="66"/>
                  </a:lnTo>
                  <a:lnTo>
                    <a:pt x="161" y="66"/>
                  </a:lnTo>
                  <a:lnTo>
                    <a:pt x="157" y="62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3" y="55"/>
                  </a:lnTo>
                  <a:lnTo>
                    <a:pt x="143" y="55"/>
                  </a:lnTo>
                  <a:lnTo>
                    <a:pt x="128" y="73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06" y="84"/>
                  </a:lnTo>
                  <a:lnTo>
                    <a:pt x="99" y="91"/>
                  </a:lnTo>
                  <a:lnTo>
                    <a:pt x="88" y="102"/>
                  </a:lnTo>
                  <a:lnTo>
                    <a:pt x="81" y="109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77" y="139"/>
                  </a:lnTo>
                  <a:lnTo>
                    <a:pt x="73" y="160"/>
                  </a:lnTo>
                  <a:lnTo>
                    <a:pt x="66" y="179"/>
                  </a:lnTo>
                  <a:lnTo>
                    <a:pt x="37" y="212"/>
                  </a:lnTo>
                  <a:lnTo>
                    <a:pt x="22" y="237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85"/>
                  </a:lnTo>
                  <a:lnTo>
                    <a:pt x="0" y="288"/>
                  </a:lnTo>
                  <a:lnTo>
                    <a:pt x="4" y="303"/>
                  </a:lnTo>
                  <a:lnTo>
                    <a:pt x="11" y="310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22" y="332"/>
                  </a:lnTo>
                  <a:lnTo>
                    <a:pt x="22" y="332"/>
                  </a:lnTo>
                  <a:lnTo>
                    <a:pt x="26" y="347"/>
                  </a:lnTo>
                  <a:lnTo>
                    <a:pt x="26" y="347"/>
                  </a:lnTo>
                  <a:lnTo>
                    <a:pt x="30" y="354"/>
                  </a:lnTo>
                  <a:lnTo>
                    <a:pt x="30" y="354"/>
                  </a:lnTo>
                  <a:lnTo>
                    <a:pt x="41" y="358"/>
                  </a:lnTo>
                  <a:lnTo>
                    <a:pt x="62" y="354"/>
                  </a:lnTo>
                  <a:lnTo>
                    <a:pt x="125" y="347"/>
                  </a:lnTo>
                  <a:lnTo>
                    <a:pt x="154" y="336"/>
                  </a:lnTo>
                  <a:lnTo>
                    <a:pt x="154" y="336"/>
                  </a:lnTo>
                  <a:lnTo>
                    <a:pt x="165" y="336"/>
                  </a:lnTo>
                  <a:lnTo>
                    <a:pt x="172" y="339"/>
                  </a:lnTo>
                  <a:lnTo>
                    <a:pt x="183" y="347"/>
                  </a:lnTo>
                  <a:lnTo>
                    <a:pt x="187" y="350"/>
                  </a:lnTo>
                  <a:lnTo>
                    <a:pt x="194" y="365"/>
                  </a:lnTo>
                  <a:lnTo>
                    <a:pt x="197" y="372"/>
                  </a:lnTo>
                  <a:lnTo>
                    <a:pt x="205" y="387"/>
                  </a:lnTo>
                  <a:lnTo>
                    <a:pt x="208" y="401"/>
                  </a:lnTo>
                  <a:lnTo>
                    <a:pt x="219" y="423"/>
                  </a:lnTo>
                  <a:lnTo>
                    <a:pt x="227" y="430"/>
                  </a:lnTo>
                  <a:lnTo>
                    <a:pt x="230" y="438"/>
                  </a:lnTo>
                  <a:lnTo>
                    <a:pt x="238" y="445"/>
                  </a:lnTo>
                  <a:lnTo>
                    <a:pt x="241" y="452"/>
                  </a:lnTo>
                  <a:lnTo>
                    <a:pt x="245" y="463"/>
                  </a:lnTo>
                  <a:lnTo>
                    <a:pt x="249" y="485"/>
                  </a:lnTo>
                  <a:lnTo>
                    <a:pt x="252" y="507"/>
                  </a:lnTo>
                  <a:lnTo>
                    <a:pt x="274" y="551"/>
                  </a:lnTo>
                  <a:lnTo>
                    <a:pt x="281" y="584"/>
                  </a:lnTo>
                  <a:lnTo>
                    <a:pt x="289" y="602"/>
                  </a:lnTo>
                  <a:lnTo>
                    <a:pt x="292" y="613"/>
                  </a:lnTo>
                  <a:lnTo>
                    <a:pt x="307" y="624"/>
                  </a:lnTo>
                  <a:lnTo>
                    <a:pt x="311" y="628"/>
                  </a:lnTo>
                  <a:lnTo>
                    <a:pt x="325" y="628"/>
                  </a:lnTo>
                  <a:lnTo>
                    <a:pt x="325" y="628"/>
                  </a:lnTo>
                  <a:lnTo>
                    <a:pt x="333" y="628"/>
                  </a:lnTo>
                  <a:lnTo>
                    <a:pt x="333" y="628"/>
                  </a:lnTo>
                  <a:lnTo>
                    <a:pt x="340" y="628"/>
                  </a:lnTo>
                  <a:lnTo>
                    <a:pt x="351" y="635"/>
                  </a:lnTo>
                  <a:lnTo>
                    <a:pt x="354" y="642"/>
                  </a:lnTo>
                  <a:lnTo>
                    <a:pt x="369" y="653"/>
                  </a:lnTo>
                  <a:lnTo>
                    <a:pt x="384" y="660"/>
                  </a:lnTo>
                  <a:lnTo>
                    <a:pt x="398" y="660"/>
                  </a:lnTo>
                  <a:lnTo>
                    <a:pt x="402" y="646"/>
                  </a:lnTo>
                  <a:lnTo>
                    <a:pt x="402" y="646"/>
                  </a:lnTo>
                  <a:lnTo>
                    <a:pt x="406" y="642"/>
                  </a:lnTo>
                  <a:lnTo>
                    <a:pt x="413" y="642"/>
                  </a:lnTo>
                  <a:lnTo>
                    <a:pt x="424" y="646"/>
                  </a:lnTo>
                  <a:lnTo>
                    <a:pt x="435" y="660"/>
                  </a:lnTo>
                  <a:lnTo>
                    <a:pt x="449" y="664"/>
                  </a:lnTo>
                  <a:lnTo>
                    <a:pt x="548" y="609"/>
                  </a:lnTo>
                  <a:lnTo>
                    <a:pt x="544" y="598"/>
                  </a:lnTo>
                  <a:lnTo>
                    <a:pt x="541" y="562"/>
                  </a:lnTo>
                  <a:lnTo>
                    <a:pt x="541" y="562"/>
                  </a:lnTo>
                  <a:lnTo>
                    <a:pt x="537" y="562"/>
                  </a:lnTo>
                  <a:lnTo>
                    <a:pt x="537" y="558"/>
                  </a:lnTo>
                  <a:lnTo>
                    <a:pt x="533" y="558"/>
                  </a:lnTo>
                  <a:lnTo>
                    <a:pt x="533" y="558"/>
                  </a:lnTo>
                  <a:lnTo>
                    <a:pt x="515" y="569"/>
                  </a:lnTo>
                  <a:lnTo>
                    <a:pt x="515" y="569"/>
                  </a:lnTo>
                  <a:lnTo>
                    <a:pt x="511" y="569"/>
                  </a:lnTo>
                  <a:lnTo>
                    <a:pt x="504" y="569"/>
                  </a:lnTo>
                  <a:lnTo>
                    <a:pt x="504" y="565"/>
                  </a:lnTo>
                  <a:lnTo>
                    <a:pt x="504" y="562"/>
                  </a:lnTo>
                  <a:lnTo>
                    <a:pt x="515" y="551"/>
                  </a:lnTo>
                  <a:lnTo>
                    <a:pt x="515" y="551"/>
                  </a:lnTo>
                  <a:lnTo>
                    <a:pt x="519" y="547"/>
                  </a:lnTo>
                  <a:lnTo>
                    <a:pt x="526" y="536"/>
                  </a:lnTo>
                  <a:lnTo>
                    <a:pt x="530" y="529"/>
                  </a:lnTo>
                  <a:lnTo>
                    <a:pt x="526" y="522"/>
                  </a:lnTo>
                  <a:lnTo>
                    <a:pt x="522" y="511"/>
                  </a:lnTo>
                  <a:lnTo>
                    <a:pt x="511" y="503"/>
                  </a:lnTo>
                  <a:lnTo>
                    <a:pt x="511" y="438"/>
                  </a:lnTo>
                  <a:lnTo>
                    <a:pt x="511" y="438"/>
                  </a:lnTo>
                  <a:lnTo>
                    <a:pt x="522" y="416"/>
                  </a:lnTo>
                  <a:lnTo>
                    <a:pt x="530" y="401"/>
                  </a:lnTo>
                  <a:lnTo>
                    <a:pt x="533" y="398"/>
                  </a:lnTo>
                  <a:lnTo>
                    <a:pt x="537" y="394"/>
                  </a:lnTo>
                  <a:lnTo>
                    <a:pt x="537" y="394"/>
                  </a:lnTo>
                  <a:lnTo>
                    <a:pt x="544" y="387"/>
                  </a:lnTo>
                  <a:lnTo>
                    <a:pt x="544" y="376"/>
                  </a:lnTo>
                  <a:lnTo>
                    <a:pt x="544" y="372"/>
                  </a:lnTo>
                  <a:lnTo>
                    <a:pt x="541" y="368"/>
                  </a:lnTo>
                  <a:lnTo>
                    <a:pt x="533" y="358"/>
                  </a:lnTo>
                  <a:lnTo>
                    <a:pt x="533" y="325"/>
                  </a:lnTo>
                  <a:lnTo>
                    <a:pt x="533" y="325"/>
                  </a:lnTo>
                  <a:lnTo>
                    <a:pt x="544" y="317"/>
                  </a:lnTo>
                  <a:lnTo>
                    <a:pt x="562" y="310"/>
                  </a:lnTo>
                  <a:lnTo>
                    <a:pt x="562" y="288"/>
                  </a:lnTo>
                  <a:lnTo>
                    <a:pt x="562" y="288"/>
                  </a:lnTo>
                  <a:lnTo>
                    <a:pt x="581" y="274"/>
                  </a:lnTo>
                  <a:lnTo>
                    <a:pt x="592" y="259"/>
                  </a:lnTo>
                  <a:lnTo>
                    <a:pt x="595" y="252"/>
                  </a:lnTo>
                  <a:lnTo>
                    <a:pt x="595" y="244"/>
                  </a:lnTo>
                  <a:lnTo>
                    <a:pt x="595" y="244"/>
                  </a:lnTo>
                  <a:lnTo>
                    <a:pt x="603" y="237"/>
                  </a:lnTo>
                  <a:lnTo>
                    <a:pt x="614" y="219"/>
                  </a:lnTo>
                  <a:lnTo>
                    <a:pt x="614" y="208"/>
                  </a:lnTo>
                  <a:lnTo>
                    <a:pt x="610" y="201"/>
                  </a:lnTo>
                  <a:lnTo>
                    <a:pt x="603" y="193"/>
                  </a:lnTo>
                  <a:lnTo>
                    <a:pt x="584" y="190"/>
                  </a:lnTo>
                  <a:lnTo>
                    <a:pt x="584" y="19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1" name="Freeform 13"/>
            <p:cNvSpPr>
              <a:spLocks/>
            </p:cNvSpPr>
            <p:nvPr/>
          </p:nvSpPr>
          <p:spPr bwMode="auto">
            <a:xfrm>
              <a:off x="2502" y="40"/>
              <a:ext cx="1540" cy="1321"/>
            </a:xfrm>
            <a:custGeom>
              <a:avLst/>
              <a:gdLst/>
              <a:ahLst/>
              <a:cxnLst>
                <a:cxn ang="0">
                  <a:pos x="1022" y="1321"/>
                </a:cxn>
                <a:cxn ang="0">
                  <a:pos x="1205" y="1120"/>
                </a:cxn>
                <a:cxn ang="0">
                  <a:pos x="1227" y="1014"/>
                </a:cxn>
                <a:cxn ang="0">
                  <a:pos x="1347" y="931"/>
                </a:cxn>
                <a:cxn ang="0">
                  <a:pos x="1405" y="993"/>
                </a:cxn>
                <a:cxn ang="0">
                  <a:pos x="1416" y="978"/>
                </a:cxn>
                <a:cxn ang="0">
                  <a:pos x="1394" y="923"/>
                </a:cxn>
                <a:cxn ang="0">
                  <a:pos x="1475" y="759"/>
                </a:cxn>
                <a:cxn ang="0">
                  <a:pos x="1522" y="719"/>
                </a:cxn>
                <a:cxn ang="0">
                  <a:pos x="1522" y="671"/>
                </a:cxn>
                <a:cxn ang="0">
                  <a:pos x="1446" y="701"/>
                </a:cxn>
                <a:cxn ang="0">
                  <a:pos x="1351" y="588"/>
                </a:cxn>
                <a:cxn ang="0">
                  <a:pos x="1354" y="540"/>
                </a:cxn>
                <a:cxn ang="0">
                  <a:pos x="1321" y="518"/>
                </a:cxn>
                <a:cxn ang="0">
                  <a:pos x="1343" y="449"/>
                </a:cxn>
                <a:cxn ang="0">
                  <a:pos x="1336" y="401"/>
                </a:cxn>
                <a:cxn ang="0">
                  <a:pos x="1325" y="347"/>
                </a:cxn>
                <a:cxn ang="0">
                  <a:pos x="1183" y="394"/>
                </a:cxn>
                <a:cxn ang="0">
                  <a:pos x="1128" y="449"/>
                </a:cxn>
                <a:cxn ang="0">
                  <a:pos x="1048" y="522"/>
                </a:cxn>
                <a:cxn ang="0">
                  <a:pos x="1015" y="529"/>
                </a:cxn>
                <a:cxn ang="0">
                  <a:pos x="946" y="464"/>
                </a:cxn>
                <a:cxn ang="0">
                  <a:pos x="898" y="420"/>
                </a:cxn>
                <a:cxn ang="0">
                  <a:pos x="818" y="372"/>
                </a:cxn>
                <a:cxn ang="0">
                  <a:pos x="814" y="321"/>
                </a:cxn>
                <a:cxn ang="0">
                  <a:pos x="847" y="259"/>
                </a:cxn>
                <a:cxn ang="0">
                  <a:pos x="767" y="183"/>
                </a:cxn>
                <a:cxn ang="0">
                  <a:pos x="730" y="161"/>
                </a:cxn>
                <a:cxn ang="0">
                  <a:pos x="705" y="208"/>
                </a:cxn>
                <a:cxn ang="0">
                  <a:pos x="646" y="146"/>
                </a:cxn>
                <a:cxn ang="0">
                  <a:pos x="595" y="99"/>
                </a:cxn>
                <a:cxn ang="0">
                  <a:pos x="460" y="22"/>
                </a:cxn>
                <a:cxn ang="0">
                  <a:pos x="318" y="62"/>
                </a:cxn>
                <a:cxn ang="0">
                  <a:pos x="307" y="146"/>
                </a:cxn>
                <a:cxn ang="0">
                  <a:pos x="194" y="208"/>
                </a:cxn>
                <a:cxn ang="0">
                  <a:pos x="143" y="303"/>
                </a:cxn>
                <a:cxn ang="0">
                  <a:pos x="197" y="409"/>
                </a:cxn>
                <a:cxn ang="0">
                  <a:pos x="176" y="434"/>
                </a:cxn>
                <a:cxn ang="0">
                  <a:pos x="245" y="522"/>
                </a:cxn>
                <a:cxn ang="0">
                  <a:pos x="201" y="595"/>
                </a:cxn>
                <a:cxn ang="0">
                  <a:pos x="103" y="646"/>
                </a:cxn>
                <a:cxn ang="0">
                  <a:pos x="59" y="635"/>
                </a:cxn>
                <a:cxn ang="0">
                  <a:pos x="22" y="719"/>
                </a:cxn>
                <a:cxn ang="0">
                  <a:pos x="8" y="825"/>
                </a:cxn>
                <a:cxn ang="0">
                  <a:pos x="48" y="989"/>
                </a:cxn>
                <a:cxn ang="0">
                  <a:pos x="125" y="1044"/>
                </a:cxn>
                <a:cxn ang="0">
                  <a:pos x="187" y="1040"/>
                </a:cxn>
                <a:cxn ang="0">
                  <a:pos x="384" y="1197"/>
                </a:cxn>
                <a:cxn ang="0">
                  <a:pos x="438" y="1175"/>
                </a:cxn>
                <a:cxn ang="0">
                  <a:pos x="446" y="1124"/>
                </a:cxn>
                <a:cxn ang="0">
                  <a:pos x="475" y="1066"/>
                </a:cxn>
                <a:cxn ang="0">
                  <a:pos x="577" y="1131"/>
                </a:cxn>
                <a:cxn ang="0">
                  <a:pos x="723" y="1168"/>
                </a:cxn>
                <a:cxn ang="0">
                  <a:pos x="909" y="1066"/>
                </a:cxn>
                <a:cxn ang="0">
                  <a:pos x="902" y="1142"/>
                </a:cxn>
                <a:cxn ang="0">
                  <a:pos x="851" y="1193"/>
                </a:cxn>
                <a:cxn ang="0">
                  <a:pos x="843" y="1241"/>
                </a:cxn>
              </a:cxnLst>
              <a:rect l="0" t="0" r="r" b="b"/>
              <a:pathLst>
                <a:path w="1540" h="1321">
                  <a:moveTo>
                    <a:pt x="902" y="1299"/>
                  </a:moveTo>
                  <a:lnTo>
                    <a:pt x="902" y="1299"/>
                  </a:lnTo>
                  <a:lnTo>
                    <a:pt x="924" y="1306"/>
                  </a:lnTo>
                  <a:lnTo>
                    <a:pt x="924" y="1306"/>
                  </a:lnTo>
                  <a:lnTo>
                    <a:pt x="986" y="1321"/>
                  </a:lnTo>
                  <a:lnTo>
                    <a:pt x="986" y="1321"/>
                  </a:lnTo>
                  <a:lnTo>
                    <a:pt x="997" y="1321"/>
                  </a:lnTo>
                  <a:lnTo>
                    <a:pt x="1022" y="1321"/>
                  </a:lnTo>
                  <a:lnTo>
                    <a:pt x="1022" y="1321"/>
                  </a:lnTo>
                  <a:lnTo>
                    <a:pt x="1037" y="1321"/>
                  </a:lnTo>
                  <a:lnTo>
                    <a:pt x="1051" y="1314"/>
                  </a:lnTo>
                  <a:lnTo>
                    <a:pt x="1186" y="1139"/>
                  </a:lnTo>
                  <a:lnTo>
                    <a:pt x="1186" y="1139"/>
                  </a:lnTo>
                  <a:lnTo>
                    <a:pt x="1190" y="1139"/>
                  </a:lnTo>
                  <a:lnTo>
                    <a:pt x="1201" y="1128"/>
                  </a:lnTo>
                  <a:lnTo>
                    <a:pt x="1205" y="1120"/>
                  </a:lnTo>
                  <a:lnTo>
                    <a:pt x="1208" y="1109"/>
                  </a:lnTo>
                  <a:lnTo>
                    <a:pt x="1208" y="1095"/>
                  </a:lnTo>
                  <a:lnTo>
                    <a:pt x="1208" y="1076"/>
                  </a:lnTo>
                  <a:lnTo>
                    <a:pt x="1208" y="1076"/>
                  </a:lnTo>
                  <a:lnTo>
                    <a:pt x="1205" y="1055"/>
                  </a:lnTo>
                  <a:lnTo>
                    <a:pt x="1212" y="1040"/>
                  </a:lnTo>
                  <a:lnTo>
                    <a:pt x="1219" y="1025"/>
                  </a:lnTo>
                  <a:lnTo>
                    <a:pt x="1227" y="1014"/>
                  </a:lnTo>
                  <a:lnTo>
                    <a:pt x="1248" y="1000"/>
                  </a:lnTo>
                  <a:lnTo>
                    <a:pt x="1259" y="996"/>
                  </a:lnTo>
                  <a:lnTo>
                    <a:pt x="1259" y="996"/>
                  </a:lnTo>
                  <a:lnTo>
                    <a:pt x="1296" y="974"/>
                  </a:lnTo>
                  <a:lnTo>
                    <a:pt x="1325" y="952"/>
                  </a:lnTo>
                  <a:lnTo>
                    <a:pt x="1340" y="941"/>
                  </a:lnTo>
                  <a:lnTo>
                    <a:pt x="1347" y="931"/>
                  </a:lnTo>
                  <a:lnTo>
                    <a:pt x="1347" y="931"/>
                  </a:lnTo>
                  <a:lnTo>
                    <a:pt x="1351" y="927"/>
                  </a:lnTo>
                  <a:lnTo>
                    <a:pt x="1354" y="927"/>
                  </a:lnTo>
                  <a:lnTo>
                    <a:pt x="1365" y="934"/>
                  </a:lnTo>
                  <a:lnTo>
                    <a:pt x="1376" y="949"/>
                  </a:lnTo>
                  <a:lnTo>
                    <a:pt x="1380" y="960"/>
                  </a:lnTo>
                  <a:lnTo>
                    <a:pt x="1380" y="960"/>
                  </a:lnTo>
                  <a:lnTo>
                    <a:pt x="1391" y="978"/>
                  </a:lnTo>
                  <a:lnTo>
                    <a:pt x="1405" y="993"/>
                  </a:lnTo>
                  <a:lnTo>
                    <a:pt x="1413" y="996"/>
                  </a:lnTo>
                  <a:lnTo>
                    <a:pt x="1420" y="1000"/>
                  </a:lnTo>
                  <a:lnTo>
                    <a:pt x="1420" y="996"/>
                  </a:lnTo>
                  <a:lnTo>
                    <a:pt x="1420" y="996"/>
                  </a:lnTo>
                  <a:lnTo>
                    <a:pt x="1420" y="993"/>
                  </a:lnTo>
                  <a:lnTo>
                    <a:pt x="1420" y="993"/>
                  </a:lnTo>
                  <a:lnTo>
                    <a:pt x="1416" y="978"/>
                  </a:lnTo>
                  <a:lnTo>
                    <a:pt x="1416" y="978"/>
                  </a:lnTo>
                  <a:lnTo>
                    <a:pt x="1413" y="971"/>
                  </a:lnTo>
                  <a:lnTo>
                    <a:pt x="1405" y="956"/>
                  </a:lnTo>
                  <a:lnTo>
                    <a:pt x="1398" y="949"/>
                  </a:lnTo>
                  <a:lnTo>
                    <a:pt x="1394" y="934"/>
                  </a:lnTo>
                  <a:lnTo>
                    <a:pt x="1394" y="934"/>
                  </a:lnTo>
                  <a:lnTo>
                    <a:pt x="1394" y="931"/>
                  </a:lnTo>
                  <a:lnTo>
                    <a:pt x="1394" y="923"/>
                  </a:lnTo>
                  <a:lnTo>
                    <a:pt x="1394" y="923"/>
                  </a:lnTo>
                  <a:lnTo>
                    <a:pt x="1409" y="901"/>
                  </a:lnTo>
                  <a:lnTo>
                    <a:pt x="1416" y="883"/>
                  </a:lnTo>
                  <a:lnTo>
                    <a:pt x="1431" y="858"/>
                  </a:lnTo>
                  <a:lnTo>
                    <a:pt x="1460" y="825"/>
                  </a:lnTo>
                  <a:lnTo>
                    <a:pt x="1460" y="825"/>
                  </a:lnTo>
                  <a:lnTo>
                    <a:pt x="1467" y="806"/>
                  </a:lnTo>
                  <a:lnTo>
                    <a:pt x="1471" y="785"/>
                  </a:lnTo>
                  <a:lnTo>
                    <a:pt x="1475" y="759"/>
                  </a:lnTo>
                  <a:lnTo>
                    <a:pt x="1475" y="759"/>
                  </a:lnTo>
                  <a:lnTo>
                    <a:pt x="1475" y="755"/>
                  </a:lnTo>
                  <a:lnTo>
                    <a:pt x="1482" y="748"/>
                  </a:lnTo>
                  <a:lnTo>
                    <a:pt x="1493" y="737"/>
                  </a:lnTo>
                  <a:lnTo>
                    <a:pt x="1500" y="730"/>
                  </a:lnTo>
                  <a:lnTo>
                    <a:pt x="1515" y="726"/>
                  </a:lnTo>
                  <a:lnTo>
                    <a:pt x="1515" y="726"/>
                  </a:lnTo>
                  <a:lnTo>
                    <a:pt x="1522" y="719"/>
                  </a:lnTo>
                  <a:lnTo>
                    <a:pt x="1537" y="701"/>
                  </a:lnTo>
                  <a:lnTo>
                    <a:pt x="1537" y="701"/>
                  </a:lnTo>
                  <a:lnTo>
                    <a:pt x="1540" y="690"/>
                  </a:lnTo>
                  <a:lnTo>
                    <a:pt x="1540" y="690"/>
                  </a:lnTo>
                  <a:lnTo>
                    <a:pt x="1533" y="671"/>
                  </a:lnTo>
                  <a:lnTo>
                    <a:pt x="1533" y="671"/>
                  </a:lnTo>
                  <a:lnTo>
                    <a:pt x="1529" y="671"/>
                  </a:lnTo>
                  <a:lnTo>
                    <a:pt x="1522" y="671"/>
                  </a:lnTo>
                  <a:lnTo>
                    <a:pt x="1515" y="675"/>
                  </a:lnTo>
                  <a:lnTo>
                    <a:pt x="1508" y="693"/>
                  </a:lnTo>
                  <a:lnTo>
                    <a:pt x="1508" y="693"/>
                  </a:lnTo>
                  <a:lnTo>
                    <a:pt x="1504" y="697"/>
                  </a:lnTo>
                  <a:lnTo>
                    <a:pt x="1493" y="701"/>
                  </a:lnTo>
                  <a:lnTo>
                    <a:pt x="1475" y="704"/>
                  </a:lnTo>
                  <a:lnTo>
                    <a:pt x="1446" y="701"/>
                  </a:lnTo>
                  <a:lnTo>
                    <a:pt x="1446" y="701"/>
                  </a:lnTo>
                  <a:lnTo>
                    <a:pt x="1380" y="682"/>
                  </a:lnTo>
                  <a:lnTo>
                    <a:pt x="1380" y="682"/>
                  </a:lnTo>
                  <a:lnTo>
                    <a:pt x="1373" y="679"/>
                  </a:lnTo>
                  <a:lnTo>
                    <a:pt x="1365" y="671"/>
                  </a:lnTo>
                  <a:lnTo>
                    <a:pt x="1358" y="661"/>
                  </a:lnTo>
                  <a:lnTo>
                    <a:pt x="1343" y="631"/>
                  </a:lnTo>
                  <a:lnTo>
                    <a:pt x="1340" y="613"/>
                  </a:lnTo>
                  <a:lnTo>
                    <a:pt x="1351" y="588"/>
                  </a:lnTo>
                  <a:lnTo>
                    <a:pt x="1369" y="569"/>
                  </a:lnTo>
                  <a:lnTo>
                    <a:pt x="1369" y="569"/>
                  </a:lnTo>
                  <a:lnTo>
                    <a:pt x="1373" y="566"/>
                  </a:lnTo>
                  <a:lnTo>
                    <a:pt x="1373" y="555"/>
                  </a:lnTo>
                  <a:lnTo>
                    <a:pt x="1373" y="551"/>
                  </a:lnTo>
                  <a:lnTo>
                    <a:pt x="1369" y="544"/>
                  </a:lnTo>
                  <a:lnTo>
                    <a:pt x="1365" y="544"/>
                  </a:lnTo>
                  <a:lnTo>
                    <a:pt x="1354" y="540"/>
                  </a:lnTo>
                  <a:lnTo>
                    <a:pt x="1332" y="547"/>
                  </a:lnTo>
                  <a:lnTo>
                    <a:pt x="1321" y="544"/>
                  </a:lnTo>
                  <a:lnTo>
                    <a:pt x="1321" y="544"/>
                  </a:lnTo>
                  <a:lnTo>
                    <a:pt x="1318" y="540"/>
                  </a:lnTo>
                  <a:lnTo>
                    <a:pt x="1314" y="533"/>
                  </a:lnTo>
                  <a:lnTo>
                    <a:pt x="1314" y="529"/>
                  </a:lnTo>
                  <a:lnTo>
                    <a:pt x="1318" y="526"/>
                  </a:lnTo>
                  <a:lnTo>
                    <a:pt x="1321" y="518"/>
                  </a:lnTo>
                  <a:lnTo>
                    <a:pt x="1332" y="515"/>
                  </a:lnTo>
                  <a:lnTo>
                    <a:pt x="1332" y="515"/>
                  </a:lnTo>
                  <a:lnTo>
                    <a:pt x="1336" y="511"/>
                  </a:lnTo>
                  <a:lnTo>
                    <a:pt x="1343" y="500"/>
                  </a:lnTo>
                  <a:lnTo>
                    <a:pt x="1347" y="478"/>
                  </a:lnTo>
                  <a:lnTo>
                    <a:pt x="1347" y="467"/>
                  </a:lnTo>
                  <a:lnTo>
                    <a:pt x="1343" y="449"/>
                  </a:lnTo>
                  <a:lnTo>
                    <a:pt x="1343" y="449"/>
                  </a:lnTo>
                  <a:lnTo>
                    <a:pt x="1347" y="445"/>
                  </a:lnTo>
                  <a:lnTo>
                    <a:pt x="1358" y="431"/>
                  </a:lnTo>
                  <a:lnTo>
                    <a:pt x="1358" y="423"/>
                  </a:lnTo>
                  <a:lnTo>
                    <a:pt x="1358" y="416"/>
                  </a:lnTo>
                  <a:lnTo>
                    <a:pt x="1354" y="409"/>
                  </a:lnTo>
                  <a:lnTo>
                    <a:pt x="1343" y="409"/>
                  </a:lnTo>
                  <a:lnTo>
                    <a:pt x="1336" y="401"/>
                  </a:lnTo>
                  <a:lnTo>
                    <a:pt x="1336" y="401"/>
                  </a:lnTo>
                  <a:lnTo>
                    <a:pt x="1343" y="394"/>
                  </a:lnTo>
                  <a:lnTo>
                    <a:pt x="1354" y="372"/>
                  </a:lnTo>
                  <a:lnTo>
                    <a:pt x="1362" y="361"/>
                  </a:lnTo>
                  <a:lnTo>
                    <a:pt x="1362" y="350"/>
                  </a:lnTo>
                  <a:lnTo>
                    <a:pt x="1354" y="339"/>
                  </a:lnTo>
                  <a:lnTo>
                    <a:pt x="1340" y="329"/>
                  </a:lnTo>
                  <a:lnTo>
                    <a:pt x="1340" y="329"/>
                  </a:lnTo>
                  <a:lnTo>
                    <a:pt x="1325" y="347"/>
                  </a:lnTo>
                  <a:lnTo>
                    <a:pt x="1307" y="361"/>
                  </a:lnTo>
                  <a:lnTo>
                    <a:pt x="1285" y="376"/>
                  </a:lnTo>
                  <a:lnTo>
                    <a:pt x="1259" y="391"/>
                  </a:lnTo>
                  <a:lnTo>
                    <a:pt x="1234" y="401"/>
                  </a:lnTo>
                  <a:lnTo>
                    <a:pt x="1219" y="401"/>
                  </a:lnTo>
                  <a:lnTo>
                    <a:pt x="1208" y="401"/>
                  </a:lnTo>
                  <a:lnTo>
                    <a:pt x="1197" y="398"/>
                  </a:lnTo>
                  <a:lnTo>
                    <a:pt x="1183" y="394"/>
                  </a:lnTo>
                  <a:lnTo>
                    <a:pt x="1183" y="394"/>
                  </a:lnTo>
                  <a:lnTo>
                    <a:pt x="1165" y="405"/>
                  </a:lnTo>
                  <a:lnTo>
                    <a:pt x="1154" y="420"/>
                  </a:lnTo>
                  <a:lnTo>
                    <a:pt x="1150" y="427"/>
                  </a:lnTo>
                  <a:lnTo>
                    <a:pt x="1146" y="438"/>
                  </a:lnTo>
                  <a:lnTo>
                    <a:pt x="1146" y="438"/>
                  </a:lnTo>
                  <a:lnTo>
                    <a:pt x="1139" y="445"/>
                  </a:lnTo>
                  <a:lnTo>
                    <a:pt x="1128" y="449"/>
                  </a:lnTo>
                  <a:lnTo>
                    <a:pt x="1110" y="453"/>
                  </a:lnTo>
                  <a:lnTo>
                    <a:pt x="1110" y="453"/>
                  </a:lnTo>
                  <a:lnTo>
                    <a:pt x="1099" y="456"/>
                  </a:lnTo>
                  <a:lnTo>
                    <a:pt x="1073" y="474"/>
                  </a:lnTo>
                  <a:lnTo>
                    <a:pt x="1062" y="482"/>
                  </a:lnTo>
                  <a:lnTo>
                    <a:pt x="1051" y="496"/>
                  </a:lnTo>
                  <a:lnTo>
                    <a:pt x="1048" y="507"/>
                  </a:lnTo>
                  <a:lnTo>
                    <a:pt x="1048" y="522"/>
                  </a:lnTo>
                  <a:lnTo>
                    <a:pt x="1048" y="522"/>
                  </a:lnTo>
                  <a:lnTo>
                    <a:pt x="1048" y="529"/>
                  </a:lnTo>
                  <a:lnTo>
                    <a:pt x="1044" y="540"/>
                  </a:lnTo>
                  <a:lnTo>
                    <a:pt x="1037" y="544"/>
                  </a:lnTo>
                  <a:lnTo>
                    <a:pt x="1033" y="544"/>
                  </a:lnTo>
                  <a:lnTo>
                    <a:pt x="1026" y="540"/>
                  </a:lnTo>
                  <a:lnTo>
                    <a:pt x="1015" y="529"/>
                  </a:lnTo>
                  <a:lnTo>
                    <a:pt x="1015" y="529"/>
                  </a:lnTo>
                  <a:lnTo>
                    <a:pt x="997" y="504"/>
                  </a:lnTo>
                  <a:lnTo>
                    <a:pt x="982" y="489"/>
                  </a:lnTo>
                  <a:lnTo>
                    <a:pt x="975" y="482"/>
                  </a:lnTo>
                  <a:lnTo>
                    <a:pt x="967" y="478"/>
                  </a:lnTo>
                  <a:lnTo>
                    <a:pt x="957" y="478"/>
                  </a:lnTo>
                  <a:lnTo>
                    <a:pt x="949" y="478"/>
                  </a:lnTo>
                  <a:lnTo>
                    <a:pt x="949" y="478"/>
                  </a:lnTo>
                  <a:lnTo>
                    <a:pt x="946" y="464"/>
                  </a:lnTo>
                  <a:lnTo>
                    <a:pt x="942" y="434"/>
                  </a:lnTo>
                  <a:lnTo>
                    <a:pt x="938" y="420"/>
                  </a:lnTo>
                  <a:lnTo>
                    <a:pt x="931" y="412"/>
                  </a:lnTo>
                  <a:lnTo>
                    <a:pt x="924" y="409"/>
                  </a:lnTo>
                  <a:lnTo>
                    <a:pt x="916" y="416"/>
                  </a:lnTo>
                  <a:lnTo>
                    <a:pt x="916" y="416"/>
                  </a:lnTo>
                  <a:lnTo>
                    <a:pt x="909" y="416"/>
                  </a:lnTo>
                  <a:lnTo>
                    <a:pt x="898" y="420"/>
                  </a:lnTo>
                  <a:lnTo>
                    <a:pt x="880" y="420"/>
                  </a:lnTo>
                  <a:lnTo>
                    <a:pt x="873" y="416"/>
                  </a:lnTo>
                  <a:lnTo>
                    <a:pt x="865" y="409"/>
                  </a:lnTo>
                  <a:lnTo>
                    <a:pt x="865" y="409"/>
                  </a:lnTo>
                  <a:lnTo>
                    <a:pt x="840" y="383"/>
                  </a:lnTo>
                  <a:lnTo>
                    <a:pt x="829" y="376"/>
                  </a:lnTo>
                  <a:lnTo>
                    <a:pt x="818" y="372"/>
                  </a:lnTo>
                  <a:lnTo>
                    <a:pt x="818" y="372"/>
                  </a:lnTo>
                  <a:lnTo>
                    <a:pt x="811" y="372"/>
                  </a:lnTo>
                  <a:lnTo>
                    <a:pt x="803" y="365"/>
                  </a:lnTo>
                  <a:lnTo>
                    <a:pt x="796" y="358"/>
                  </a:lnTo>
                  <a:lnTo>
                    <a:pt x="796" y="347"/>
                  </a:lnTo>
                  <a:lnTo>
                    <a:pt x="792" y="339"/>
                  </a:lnTo>
                  <a:lnTo>
                    <a:pt x="796" y="332"/>
                  </a:lnTo>
                  <a:lnTo>
                    <a:pt x="803" y="325"/>
                  </a:lnTo>
                  <a:lnTo>
                    <a:pt x="814" y="321"/>
                  </a:lnTo>
                  <a:lnTo>
                    <a:pt x="814" y="321"/>
                  </a:lnTo>
                  <a:lnTo>
                    <a:pt x="829" y="318"/>
                  </a:lnTo>
                  <a:lnTo>
                    <a:pt x="840" y="314"/>
                  </a:lnTo>
                  <a:lnTo>
                    <a:pt x="847" y="307"/>
                  </a:lnTo>
                  <a:lnTo>
                    <a:pt x="851" y="299"/>
                  </a:lnTo>
                  <a:lnTo>
                    <a:pt x="854" y="288"/>
                  </a:lnTo>
                  <a:lnTo>
                    <a:pt x="854" y="277"/>
                  </a:lnTo>
                  <a:lnTo>
                    <a:pt x="847" y="259"/>
                  </a:lnTo>
                  <a:lnTo>
                    <a:pt x="811" y="245"/>
                  </a:lnTo>
                  <a:lnTo>
                    <a:pt x="811" y="245"/>
                  </a:lnTo>
                  <a:lnTo>
                    <a:pt x="800" y="226"/>
                  </a:lnTo>
                  <a:lnTo>
                    <a:pt x="792" y="201"/>
                  </a:lnTo>
                  <a:lnTo>
                    <a:pt x="792" y="201"/>
                  </a:lnTo>
                  <a:lnTo>
                    <a:pt x="785" y="194"/>
                  </a:lnTo>
                  <a:lnTo>
                    <a:pt x="774" y="190"/>
                  </a:lnTo>
                  <a:lnTo>
                    <a:pt x="767" y="183"/>
                  </a:lnTo>
                  <a:lnTo>
                    <a:pt x="763" y="175"/>
                  </a:lnTo>
                  <a:lnTo>
                    <a:pt x="759" y="168"/>
                  </a:lnTo>
                  <a:lnTo>
                    <a:pt x="756" y="153"/>
                  </a:lnTo>
                  <a:lnTo>
                    <a:pt x="756" y="153"/>
                  </a:lnTo>
                  <a:lnTo>
                    <a:pt x="752" y="153"/>
                  </a:lnTo>
                  <a:lnTo>
                    <a:pt x="741" y="153"/>
                  </a:lnTo>
                  <a:lnTo>
                    <a:pt x="738" y="157"/>
                  </a:lnTo>
                  <a:lnTo>
                    <a:pt x="730" y="161"/>
                  </a:lnTo>
                  <a:lnTo>
                    <a:pt x="727" y="172"/>
                  </a:lnTo>
                  <a:lnTo>
                    <a:pt x="727" y="183"/>
                  </a:lnTo>
                  <a:lnTo>
                    <a:pt x="727" y="183"/>
                  </a:lnTo>
                  <a:lnTo>
                    <a:pt x="723" y="190"/>
                  </a:lnTo>
                  <a:lnTo>
                    <a:pt x="719" y="201"/>
                  </a:lnTo>
                  <a:lnTo>
                    <a:pt x="716" y="208"/>
                  </a:lnTo>
                  <a:lnTo>
                    <a:pt x="712" y="212"/>
                  </a:lnTo>
                  <a:lnTo>
                    <a:pt x="705" y="208"/>
                  </a:lnTo>
                  <a:lnTo>
                    <a:pt x="697" y="204"/>
                  </a:lnTo>
                  <a:lnTo>
                    <a:pt x="697" y="204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68" y="179"/>
                  </a:lnTo>
                  <a:lnTo>
                    <a:pt x="661" y="164"/>
                  </a:lnTo>
                  <a:lnTo>
                    <a:pt x="650" y="150"/>
                  </a:lnTo>
                  <a:lnTo>
                    <a:pt x="646" y="146"/>
                  </a:lnTo>
                  <a:lnTo>
                    <a:pt x="639" y="146"/>
                  </a:lnTo>
                  <a:lnTo>
                    <a:pt x="639" y="146"/>
                  </a:lnTo>
                  <a:lnTo>
                    <a:pt x="588" y="146"/>
                  </a:lnTo>
                  <a:lnTo>
                    <a:pt x="588" y="146"/>
                  </a:lnTo>
                  <a:lnTo>
                    <a:pt x="588" y="128"/>
                  </a:lnTo>
                  <a:lnTo>
                    <a:pt x="592" y="113"/>
                  </a:lnTo>
                  <a:lnTo>
                    <a:pt x="595" y="99"/>
                  </a:lnTo>
                  <a:lnTo>
                    <a:pt x="595" y="99"/>
                  </a:lnTo>
                  <a:lnTo>
                    <a:pt x="595" y="91"/>
                  </a:lnTo>
                  <a:lnTo>
                    <a:pt x="595" y="88"/>
                  </a:lnTo>
                  <a:lnTo>
                    <a:pt x="584" y="80"/>
                  </a:lnTo>
                  <a:lnTo>
                    <a:pt x="566" y="77"/>
                  </a:lnTo>
                  <a:lnTo>
                    <a:pt x="519" y="33"/>
                  </a:lnTo>
                  <a:lnTo>
                    <a:pt x="468" y="29"/>
                  </a:lnTo>
                  <a:lnTo>
                    <a:pt x="468" y="29"/>
                  </a:lnTo>
                  <a:lnTo>
                    <a:pt x="460" y="22"/>
                  </a:lnTo>
                  <a:lnTo>
                    <a:pt x="438" y="7"/>
                  </a:lnTo>
                  <a:lnTo>
                    <a:pt x="427" y="4"/>
                  </a:lnTo>
                  <a:lnTo>
                    <a:pt x="416" y="0"/>
                  </a:lnTo>
                  <a:lnTo>
                    <a:pt x="406" y="0"/>
                  </a:lnTo>
                  <a:lnTo>
                    <a:pt x="398" y="4"/>
                  </a:lnTo>
                  <a:lnTo>
                    <a:pt x="398" y="4"/>
                  </a:lnTo>
                  <a:lnTo>
                    <a:pt x="362" y="51"/>
                  </a:lnTo>
                  <a:lnTo>
                    <a:pt x="318" y="62"/>
                  </a:lnTo>
                  <a:lnTo>
                    <a:pt x="318" y="62"/>
                  </a:lnTo>
                  <a:lnTo>
                    <a:pt x="314" y="62"/>
                  </a:lnTo>
                  <a:lnTo>
                    <a:pt x="307" y="66"/>
                  </a:lnTo>
                  <a:lnTo>
                    <a:pt x="300" y="73"/>
                  </a:lnTo>
                  <a:lnTo>
                    <a:pt x="296" y="80"/>
                  </a:lnTo>
                  <a:lnTo>
                    <a:pt x="296" y="95"/>
                  </a:lnTo>
                  <a:lnTo>
                    <a:pt x="296" y="117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50"/>
                  </a:lnTo>
                  <a:lnTo>
                    <a:pt x="300" y="157"/>
                  </a:lnTo>
                  <a:lnTo>
                    <a:pt x="285" y="172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27" y="194"/>
                  </a:lnTo>
                  <a:lnTo>
                    <a:pt x="194" y="208"/>
                  </a:lnTo>
                  <a:lnTo>
                    <a:pt x="183" y="215"/>
                  </a:lnTo>
                  <a:lnTo>
                    <a:pt x="172" y="226"/>
                  </a:lnTo>
                  <a:lnTo>
                    <a:pt x="165" y="237"/>
                  </a:lnTo>
                  <a:lnTo>
                    <a:pt x="161" y="248"/>
                  </a:lnTo>
                  <a:lnTo>
                    <a:pt x="161" y="248"/>
                  </a:lnTo>
                  <a:lnTo>
                    <a:pt x="157" y="259"/>
                  </a:lnTo>
                  <a:lnTo>
                    <a:pt x="146" y="285"/>
                  </a:lnTo>
                  <a:lnTo>
                    <a:pt x="143" y="303"/>
                  </a:lnTo>
                  <a:lnTo>
                    <a:pt x="143" y="318"/>
                  </a:lnTo>
                  <a:lnTo>
                    <a:pt x="146" y="332"/>
                  </a:lnTo>
                  <a:lnTo>
                    <a:pt x="154" y="343"/>
                  </a:lnTo>
                  <a:lnTo>
                    <a:pt x="154" y="343"/>
                  </a:lnTo>
                  <a:lnTo>
                    <a:pt x="179" y="365"/>
                  </a:lnTo>
                  <a:lnTo>
                    <a:pt x="194" y="391"/>
                  </a:lnTo>
                  <a:lnTo>
                    <a:pt x="197" y="401"/>
                  </a:lnTo>
                  <a:lnTo>
                    <a:pt x="197" y="409"/>
                  </a:lnTo>
                  <a:lnTo>
                    <a:pt x="194" y="416"/>
                  </a:lnTo>
                  <a:lnTo>
                    <a:pt x="183" y="420"/>
                  </a:lnTo>
                  <a:lnTo>
                    <a:pt x="183" y="420"/>
                  </a:lnTo>
                  <a:lnTo>
                    <a:pt x="179" y="420"/>
                  </a:lnTo>
                  <a:lnTo>
                    <a:pt x="168" y="423"/>
                  </a:lnTo>
                  <a:lnTo>
                    <a:pt x="168" y="427"/>
                  </a:lnTo>
                  <a:lnTo>
                    <a:pt x="168" y="431"/>
                  </a:lnTo>
                  <a:lnTo>
                    <a:pt x="176" y="434"/>
                  </a:lnTo>
                  <a:lnTo>
                    <a:pt x="187" y="442"/>
                  </a:lnTo>
                  <a:lnTo>
                    <a:pt x="187" y="442"/>
                  </a:lnTo>
                  <a:lnTo>
                    <a:pt x="197" y="449"/>
                  </a:lnTo>
                  <a:lnTo>
                    <a:pt x="212" y="460"/>
                  </a:lnTo>
                  <a:lnTo>
                    <a:pt x="227" y="474"/>
                  </a:lnTo>
                  <a:lnTo>
                    <a:pt x="238" y="489"/>
                  </a:lnTo>
                  <a:lnTo>
                    <a:pt x="241" y="507"/>
                  </a:lnTo>
                  <a:lnTo>
                    <a:pt x="245" y="522"/>
                  </a:lnTo>
                  <a:lnTo>
                    <a:pt x="241" y="536"/>
                  </a:lnTo>
                  <a:lnTo>
                    <a:pt x="234" y="547"/>
                  </a:lnTo>
                  <a:lnTo>
                    <a:pt x="234" y="547"/>
                  </a:lnTo>
                  <a:lnTo>
                    <a:pt x="219" y="562"/>
                  </a:lnTo>
                  <a:lnTo>
                    <a:pt x="212" y="577"/>
                  </a:lnTo>
                  <a:lnTo>
                    <a:pt x="208" y="588"/>
                  </a:lnTo>
                  <a:lnTo>
                    <a:pt x="208" y="588"/>
                  </a:lnTo>
                  <a:lnTo>
                    <a:pt x="201" y="595"/>
                  </a:lnTo>
                  <a:lnTo>
                    <a:pt x="179" y="606"/>
                  </a:lnTo>
                  <a:lnTo>
                    <a:pt x="168" y="613"/>
                  </a:lnTo>
                  <a:lnTo>
                    <a:pt x="150" y="620"/>
                  </a:lnTo>
                  <a:lnTo>
                    <a:pt x="132" y="624"/>
                  </a:lnTo>
                  <a:lnTo>
                    <a:pt x="110" y="624"/>
                  </a:lnTo>
                  <a:lnTo>
                    <a:pt x="110" y="624"/>
                  </a:lnTo>
                  <a:lnTo>
                    <a:pt x="110" y="631"/>
                  </a:lnTo>
                  <a:lnTo>
                    <a:pt x="103" y="646"/>
                  </a:lnTo>
                  <a:lnTo>
                    <a:pt x="99" y="653"/>
                  </a:lnTo>
                  <a:lnTo>
                    <a:pt x="95" y="657"/>
                  </a:lnTo>
                  <a:lnTo>
                    <a:pt x="88" y="653"/>
                  </a:lnTo>
                  <a:lnTo>
                    <a:pt x="81" y="642"/>
                  </a:lnTo>
                  <a:lnTo>
                    <a:pt x="81" y="642"/>
                  </a:lnTo>
                  <a:lnTo>
                    <a:pt x="73" y="635"/>
                  </a:lnTo>
                  <a:lnTo>
                    <a:pt x="62" y="631"/>
                  </a:lnTo>
                  <a:lnTo>
                    <a:pt x="59" y="635"/>
                  </a:lnTo>
                  <a:lnTo>
                    <a:pt x="52" y="639"/>
                  </a:lnTo>
                  <a:lnTo>
                    <a:pt x="44" y="657"/>
                  </a:lnTo>
                  <a:lnTo>
                    <a:pt x="41" y="664"/>
                  </a:lnTo>
                  <a:lnTo>
                    <a:pt x="41" y="664"/>
                  </a:lnTo>
                  <a:lnTo>
                    <a:pt x="33" y="682"/>
                  </a:lnTo>
                  <a:lnTo>
                    <a:pt x="26" y="701"/>
                  </a:lnTo>
                  <a:lnTo>
                    <a:pt x="22" y="719"/>
                  </a:lnTo>
                  <a:lnTo>
                    <a:pt x="22" y="719"/>
                  </a:lnTo>
                  <a:lnTo>
                    <a:pt x="22" y="734"/>
                  </a:lnTo>
                  <a:lnTo>
                    <a:pt x="15" y="748"/>
                  </a:lnTo>
                  <a:lnTo>
                    <a:pt x="11" y="759"/>
                  </a:lnTo>
                  <a:lnTo>
                    <a:pt x="15" y="817"/>
                  </a:lnTo>
                  <a:lnTo>
                    <a:pt x="15" y="817"/>
                  </a:lnTo>
                  <a:lnTo>
                    <a:pt x="8" y="825"/>
                  </a:lnTo>
                  <a:lnTo>
                    <a:pt x="8" y="825"/>
                  </a:lnTo>
                  <a:lnTo>
                    <a:pt x="8" y="825"/>
                  </a:lnTo>
                  <a:lnTo>
                    <a:pt x="8" y="825"/>
                  </a:lnTo>
                  <a:lnTo>
                    <a:pt x="4" y="850"/>
                  </a:lnTo>
                  <a:lnTo>
                    <a:pt x="0" y="872"/>
                  </a:lnTo>
                  <a:lnTo>
                    <a:pt x="0" y="894"/>
                  </a:lnTo>
                  <a:lnTo>
                    <a:pt x="4" y="912"/>
                  </a:lnTo>
                  <a:lnTo>
                    <a:pt x="15" y="945"/>
                  </a:lnTo>
                  <a:lnTo>
                    <a:pt x="30" y="971"/>
                  </a:lnTo>
                  <a:lnTo>
                    <a:pt x="48" y="989"/>
                  </a:lnTo>
                  <a:lnTo>
                    <a:pt x="62" y="1000"/>
                  </a:lnTo>
                  <a:lnTo>
                    <a:pt x="77" y="1011"/>
                  </a:lnTo>
                  <a:lnTo>
                    <a:pt x="77" y="1011"/>
                  </a:lnTo>
                  <a:lnTo>
                    <a:pt x="92" y="1014"/>
                  </a:lnTo>
                  <a:lnTo>
                    <a:pt x="106" y="1018"/>
                  </a:lnTo>
                  <a:lnTo>
                    <a:pt x="114" y="1025"/>
                  </a:lnTo>
                  <a:lnTo>
                    <a:pt x="121" y="1033"/>
                  </a:lnTo>
                  <a:lnTo>
                    <a:pt x="125" y="1044"/>
                  </a:lnTo>
                  <a:lnTo>
                    <a:pt x="125" y="1047"/>
                  </a:lnTo>
                  <a:lnTo>
                    <a:pt x="125" y="1047"/>
                  </a:lnTo>
                  <a:lnTo>
                    <a:pt x="135" y="1040"/>
                  </a:lnTo>
                  <a:lnTo>
                    <a:pt x="146" y="1036"/>
                  </a:lnTo>
                  <a:lnTo>
                    <a:pt x="157" y="1033"/>
                  </a:lnTo>
                  <a:lnTo>
                    <a:pt x="168" y="1036"/>
                  </a:lnTo>
                  <a:lnTo>
                    <a:pt x="179" y="1040"/>
                  </a:lnTo>
                  <a:lnTo>
                    <a:pt x="187" y="1040"/>
                  </a:lnTo>
                  <a:lnTo>
                    <a:pt x="205" y="1062"/>
                  </a:lnTo>
                  <a:lnTo>
                    <a:pt x="227" y="1084"/>
                  </a:lnTo>
                  <a:lnTo>
                    <a:pt x="256" y="1109"/>
                  </a:lnTo>
                  <a:lnTo>
                    <a:pt x="292" y="1149"/>
                  </a:lnTo>
                  <a:lnTo>
                    <a:pt x="311" y="1164"/>
                  </a:lnTo>
                  <a:lnTo>
                    <a:pt x="343" y="1175"/>
                  </a:lnTo>
                  <a:lnTo>
                    <a:pt x="369" y="1186"/>
                  </a:lnTo>
                  <a:lnTo>
                    <a:pt x="384" y="1197"/>
                  </a:lnTo>
                  <a:lnTo>
                    <a:pt x="413" y="1193"/>
                  </a:lnTo>
                  <a:lnTo>
                    <a:pt x="413" y="1193"/>
                  </a:lnTo>
                  <a:lnTo>
                    <a:pt x="427" y="1193"/>
                  </a:lnTo>
                  <a:lnTo>
                    <a:pt x="435" y="1190"/>
                  </a:lnTo>
                  <a:lnTo>
                    <a:pt x="442" y="1186"/>
                  </a:lnTo>
                  <a:lnTo>
                    <a:pt x="442" y="1182"/>
                  </a:lnTo>
                  <a:lnTo>
                    <a:pt x="438" y="1179"/>
                  </a:lnTo>
                  <a:lnTo>
                    <a:pt x="438" y="1175"/>
                  </a:lnTo>
                  <a:lnTo>
                    <a:pt x="438" y="1175"/>
                  </a:lnTo>
                  <a:lnTo>
                    <a:pt x="427" y="1160"/>
                  </a:lnTo>
                  <a:lnTo>
                    <a:pt x="420" y="1149"/>
                  </a:lnTo>
                  <a:lnTo>
                    <a:pt x="420" y="1146"/>
                  </a:lnTo>
                  <a:lnTo>
                    <a:pt x="424" y="1142"/>
                  </a:lnTo>
                  <a:lnTo>
                    <a:pt x="424" y="1142"/>
                  </a:lnTo>
                  <a:lnTo>
                    <a:pt x="435" y="1135"/>
                  </a:lnTo>
                  <a:lnTo>
                    <a:pt x="446" y="1124"/>
                  </a:lnTo>
                  <a:lnTo>
                    <a:pt x="457" y="1113"/>
                  </a:lnTo>
                  <a:lnTo>
                    <a:pt x="457" y="1113"/>
                  </a:lnTo>
                  <a:lnTo>
                    <a:pt x="457" y="1087"/>
                  </a:lnTo>
                  <a:lnTo>
                    <a:pt x="457" y="1069"/>
                  </a:lnTo>
                  <a:lnTo>
                    <a:pt x="460" y="1062"/>
                  </a:lnTo>
                  <a:lnTo>
                    <a:pt x="464" y="1058"/>
                  </a:lnTo>
                  <a:lnTo>
                    <a:pt x="471" y="1058"/>
                  </a:lnTo>
                  <a:lnTo>
                    <a:pt x="475" y="1066"/>
                  </a:lnTo>
                  <a:lnTo>
                    <a:pt x="475" y="1066"/>
                  </a:lnTo>
                  <a:lnTo>
                    <a:pt x="493" y="1084"/>
                  </a:lnTo>
                  <a:lnTo>
                    <a:pt x="519" y="1106"/>
                  </a:lnTo>
                  <a:lnTo>
                    <a:pt x="541" y="1124"/>
                  </a:lnTo>
                  <a:lnTo>
                    <a:pt x="548" y="1128"/>
                  </a:lnTo>
                  <a:lnTo>
                    <a:pt x="559" y="1131"/>
                  </a:lnTo>
                  <a:lnTo>
                    <a:pt x="559" y="1131"/>
                  </a:lnTo>
                  <a:lnTo>
                    <a:pt x="577" y="1131"/>
                  </a:lnTo>
                  <a:lnTo>
                    <a:pt x="603" y="1139"/>
                  </a:lnTo>
                  <a:lnTo>
                    <a:pt x="635" y="1146"/>
                  </a:lnTo>
                  <a:lnTo>
                    <a:pt x="650" y="1153"/>
                  </a:lnTo>
                  <a:lnTo>
                    <a:pt x="668" y="1164"/>
                  </a:lnTo>
                  <a:lnTo>
                    <a:pt x="668" y="1164"/>
                  </a:lnTo>
                  <a:lnTo>
                    <a:pt x="686" y="1171"/>
                  </a:lnTo>
                  <a:lnTo>
                    <a:pt x="705" y="1171"/>
                  </a:lnTo>
                  <a:lnTo>
                    <a:pt x="723" y="1168"/>
                  </a:lnTo>
                  <a:lnTo>
                    <a:pt x="741" y="1160"/>
                  </a:lnTo>
                  <a:lnTo>
                    <a:pt x="767" y="1142"/>
                  </a:lnTo>
                  <a:lnTo>
                    <a:pt x="778" y="1131"/>
                  </a:lnTo>
                  <a:lnTo>
                    <a:pt x="832" y="1120"/>
                  </a:lnTo>
                  <a:lnTo>
                    <a:pt x="873" y="1076"/>
                  </a:lnTo>
                  <a:lnTo>
                    <a:pt x="873" y="1076"/>
                  </a:lnTo>
                  <a:lnTo>
                    <a:pt x="894" y="1066"/>
                  </a:lnTo>
                  <a:lnTo>
                    <a:pt x="909" y="1066"/>
                  </a:lnTo>
                  <a:lnTo>
                    <a:pt x="913" y="1073"/>
                  </a:lnTo>
                  <a:lnTo>
                    <a:pt x="916" y="1080"/>
                  </a:lnTo>
                  <a:lnTo>
                    <a:pt x="909" y="1106"/>
                  </a:lnTo>
                  <a:lnTo>
                    <a:pt x="905" y="1117"/>
                  </a:lnTo>
                  <a:lnTo>
                    <a:pt x="905" y="1117"/>
                  </a:lnTo>
                  <a:lnTo>
                    <a:pt x="909" y="1124"/>
                  </a:lnTo>
                  <a:lnTo>
                    <a:pt x="909" y="1131"/>
                  </a:lnTo>
                  <a:lnTo>
                    <a:pt x="902" y="1142"/>
                  </a:lnTo>
                  <a:lnTo>
                    <a:pt x="891" y="1149"/>
                  </a:lnTo>
                  <a:lnTo>
                    <a:pt x="887" y="1153"/>
                  </a:lnTo>
                  <a:lnTo>
                    <a:pt x="887" y="1153"/>
                  </a:lnTo>
                  <a:lnTo>
                    <a:pt x="873" y="1157"/>
                  </a:lnTo>
                  <a:lnTo>
                    <a:pt x="862" y="1164"/>
                  </a:lnTo>
                  <a:lnTo>
                    <a:pt x="858" y="1171"/>
                  </a:lnTo>
                  <a:lnTo>
                    <a:pt x="854" y="1179"/>
                  </a:lnTo>
                  <a:lnTo>
                    <a:pt x="851" y="1193"/>
                  </a:lnTo>
                  <a:lnTo>
                    <a:pt x="854" y="1197"/>
                  </a:lnTo>
                  <a:lnTo>
                    <a:pt x="854" y="1197"/>
                  </a:lnTo>
                  <a:lnTo>
                    <a:pt x="858" y="1208"/>
                  </a:lnTo>
                  <a:lnTo>
                    <a:pt x="862" y="1215"/>
                  </a:lnTo>
                  <a:lnTo>
                    <a:pt x="858" y="1222"/>
                  </a:lnTo>
                  <a:lnTo>
                    <a:pt x="858" y="1230"/>
                  </a:lnTo>
                  <a:lnTo>
                    <a:pt x="847" y="1237"/>
                  </a:lnTo>
                  <a:lnTo>
                    <a:pt x="843" y="1241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80" y="1263"/>
                  </a:lnTo>
                  <a:lnTo>
                    <a:pt x="880" y="1263"/>
                  </a:lnTo>
                  <a:lnTo>
                    <a:pt x="887" y="1270"/>
                  </a:lnTo>
                  <a:lnTo>
                    <a:pt x="891" y="1277"/>
                  </a:lnTo>
                  <a:lnTo>
                    <a:pt x="902" y="1299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2" name="Freeform 14"/>
            <p:cNvSpPr>
              <a:spLocks/>
            </p:cNvSpPr>
            <p:nvPr/>
          </p:nvSpPr>
          <p:spPr bwMode="auto">
            <a:xfrm>
              <a:off x="3553" y="967"/>
              <a:ext cx="924" cy="792"/>
            </a:xfrm>
            <a:custGeom>
              <a:avLst/>
              <a:gdLst/>
              <a:ahLst/>
              <a:cxnLst>
                <a:cxn ang="0">
                  <a:pos x="767" y="365"/>
                </a:cxn>
                <a:cxn ang="0">
                  <a:pos x="741" y="379"/>
                </a:cxn>
                <a:cxn ang="0">
                  <a:pos x="694" y="354"/>
                </a:cxn>
                <a:cxn ang="0">
                  <a:pos x="676" y="347"/>
                </a:cxn>
                <a:cxn ang="0">
                  <a:pos x="635" y="332"/>
                </a:cxn>
                <a:cxn ang="0">
                  <a:pos x="595" y="226"/>
                </a:cxn>
                <a:cxn ang="0">
                  <a:pos x="581" y="164"/>
                </a:cxn>
                <a:cxn ang="0">
                  <a:pos x="551" y="120"/>
                </a:cxn>
                <a:cxn ang="0">
                  <a:pos x="537" y="84"/>
                </a:cxn>
                <a:cxn ang="0">
                  <a:pos x="508" y="55"/>
                </a:cxn>
                <a:cxn ang="0">
                  <a:pos x="384" y="77"/>
                </a:cxn>
                <a:cxn ang="0">
                  <a:pos x="362" y="69"/>
                </a:cxn>
                <a:cxn ang="0">
                  <a:pos x="329" y="33"/>
                </a:cxn>
                <a:cxn ang="0">
                  <a:pos x="300" y="0"/>
                </a:cxn>
                <a:cxn ang="0">
                  <a:pos x="274" y="25"/>
                </a:cxn>
                <a:cxn ang="0">
                  <a:pos x="197" y="73"/>
                </a:cxn>
                <a:cxn ang="0">
                  <a:pos x="154" y="128"/>
                </a:cxn>
                <a:cxn ang="0">
                  <a:pos x="157" y="182"/>
                </a:cxn>
                <a:cxn ang="0">
                  <a:pos x="135" y="212"/>
                </a:cxn>
                <a:cxn ang="0">
                  <a:pos x="8" y="383"/>
                </a:cxn>
                <a:cxn ang="0">
                  <a:pos x="37" y="379"/>
                </a:cxn>
                <a:cxn ang="0">
                  <a:pos x="70" y="401"/>
                </a:cxn>
                <a:cxn ang="0">
                  <a:pos x="117" y="398"/>
                </a:cxn>
                <a:cxn ang="0">
                  <a:pos x="165" y="416"/>
                </a:cxn>
                <a:cxn ang="0">
                  <a:pos x="187" y="449"/>
                </a:cxn>
                <a:cxn ang="0">
                  <a:pos x="99" y="492"/>
                </a:cxn>
                <a:cxn ang="0">
                  <a:pos x="95" y="529"/>
                </a:cxn>
                <a:cxn ang="0">
                  <a:pos x="161" y="609"/>
                </a:cxn>
                <a:cxn ang="0">
                  <a:pos x="212" y="613"/>
                </a:cxn>
                <a:cxn ang="0">
                  <a:pos x="234" y="638"/>
                </a:cxn>
                <a:cxn ang="0">
                  <a:pos x="256" y="668"/>
                </a:cxn>
                <a:cxn ang="0">
                  <a:pos x="281" y="675"/>
                </a:cxn>
                <a:cxn ang="0">
                  <a:pos x="296" y="679"/>
                </a:cxn>
                <a:cxn ang="0">
                  <a:pos x="318" y="631"/>
                </a:cxn>
                <a:cxn ang="0">
                  <a:pos x="354" y="613"/>
                </a:cxn>
                <a:cxn ang="0">
                  <a:pos x="380" y="686"/>
                </a:cxn>
                <a:cxn ang="0">
                  <a:pos x="398" y="726"/>
                </a:cxn>
                <a:cxn ang="0">
                  <a:pos x="405" y="744"/>
                </a:cxn>
                <a:cxn ang="0">
                  <a:pos x="435" y="737"/>
                </a:cxn>
                <a:cxn ang="0">
                  <a:pos x="464" y="741"/>
                </a:cxn>
                <a:cxn ang="0">
                  <a:pos x="555" y="748"/>
                </a:cxn>
                <a:cxn ang="0">
                  <a:pos x="628" y="781"/>
                </a:cxn>
                <a:cxn ang="0">
                  <a:pos x="683" y="781"/>
                </a:cxn>
                <a:cxn ang="0">
                  <a:pos x="697" y="752"/>
                </a:cxn>
                <a:cxn ang="0">
                  <a:pos x="745" y="657"/>
                </a:cxn>
                <a:cxn ang="0">
                  <a:pos x="781" y="635"/>
                </a:cxn>
                <a:cxn ang="0">
                  <a:pos x="832" y="609"/>
                </a:cxn>
                <a:cxn ang="0">
                  <a:pos x="836" y="576"/>
                </a:cxn>
                <a:cxn ang="0">
                  <a:pos x="854" y="587"/>
                </a:cxn>
                <a:cxn ang="0">
                  <a:pos x="887" y="544"/>
                </a:cxn>
                <a:cxn ang="0">
                  <a:pos x="891" y="482"/>
                </a:cxn>
                <a:cxn ang="0">
                  <a:pos x="902" y="452"/>
                </a:cxn>
                <a:cxn ang="0">
                  <a:pos x="894" y="409"/>
                </a:cxn>
                <a:cxn ang="0">
                  <a:pos x="898" y="394"/>
                </a:cxn>
                <a:cxn ang="0">
                  <a:pos x="891" y="328"/>
                </a:cxn>
              </a:cxnLst>
              <a:rect l="0" t="0" r="r" b="b"/>
              <a:pathLst>
                <a:path w="924" h="792">
                  <a:moveTo>
                    <a:pt x="792" y="383"/>
                  </a:moveTo>
                  <a:lnTo>
                    <a:pt x="778" y="379"/>
                  </a:lnTo>
                  <a:lnTo>
                    <a:pt x="778" y="379"/>
                  </a:lnTo>
                  <a:lnTo>
                    <a:pt x="767" y="365"/>
                  </a:lnTo>
                  <a:lnTo>
                    <a:pt x="756" y="361"/>
                  </a:lnTo>
                  <a:lnTo>
                    <a:pt x="749" y="361"/>
                  </a:lnTo>
                  <a:lnTo>
                    <a:pt x="745" y="365"/>
                  </a:lnTo>
                  <a:lnTo>
                    <a:pt x="741" y="379"/>
                  </a:lnTo>
                  <a:lnTo>
                    <a:pt x="727" y="379"/>
                  </a:lnTo>
                  <a:lnTo>
                    <a:pt x="712" y="372"/>
                  </a:lnTo>
                  <a:lnTo>
                    <a:pt x="697" y="361"/>
                  </a:lnTo>
                  <a:lnTo>
                    <a:pt x="694" y="354"/>
                  </a:lnTo>
                  <a:lnTo>
                    <a:pt x="683" y="347"/>
                  </a:lnTo>
                  <a:lnTo>
                    <a:pt x="683" y="347"/>
                  </a:lnTo>
                  <a:lnTo>
                    <a:pt x="676" y="347"/>
                  </a:lnTo>
                  <a:lnTo>
                    <a:pt x="676" y="347"/>
                  </a:lnTo>
                  <a:lnTo>
                    <a:pt x="66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35" y="332"/>
                  </a:lnTo>
                  <a:lnTo>
                    <a:pt x="632" y="321"/>
                  </a:lnTo>
                  <a:lnTo>
                    <a:pt x="624" y="303"/>
                  </a:lnTo>
                  <a:lnTo>
                    <a:pt x="617" y="270"/>
                  </a:lnTo>
                  <a:lnTo>
                    <a:pt x="595" y="226"/>
                  </a:lnTo>
                  <a:lnTo>
                    <a:pt x="592" y="204"/>
                  </a:lnTo>
                  <a:lnTo>
                    <a:pt x="588" y="182"/>
                  </a:lnTo>
                  <a:lnTo>
                    <a:pt x="584" y="171"/>
                  </a:lnTo>
                  <a:lnTo>
                    <a:pt x="581" y="164"/>
                  </a:lnTo>
                  <a:lnTo>
                    <a:pt x="573" y="157"/>
                  </a:lnTo>
                  <a:lnTo>
                    <a:pt x="570" y="149"/>
                  </a:lnTo>
                  <a:lnTo>
                    <a:pt x="562" y="142"/>
                  </a:lnTo>
                  <a:lnTo>
                    <a:pt x="551" y="120"/>
                  </a:lnTo>
                  <a:lnTo>
                    <a:pt x="548" y="106"/>
                  </a:lnTo>
                  <a:lnTo>
                    <a:pt x="540" y="91"/>
                  </a:lnTo>
                  <a:lnTo>
                    <a:pt x="540" y="91"/>
                  </a:lnTo>
                  <a:lnTo>
                    <a:pt x="537" y="84"/>
                  </a:lnTo>
                  <a:lnTo>
                    <a:pt x="530" y="69"/>
                  </a:lnTo>
                  <a:lnTo>
                    <a:pt x="526" y="66"/>
                  </a:lnTo>
                  <a:lnTo>
                    <a:pt x="515" y="58"/>
                  </a:lnTo>
                  <a:lnTo>
                    <a:pt x="508" y="55"/>
                  </a:lnTo>
                  <a:lnTo>
                    <a:pt x="497" y="55"/>
                  </a:lnTo>
                  <a:lnTo>
                    <a:pt x="468" y="66"/>
                  </a:lnTo>
                  <a:lnTo>
                    <a:pt x="405" y="73"/>
                  </a:lnTo>
                  <a:lnTo>
                    <a:pt x="384" y="77"/>
                  </a:lnTo>
                  <a:lnTo>
                    <a:pt x="373" y="73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62" y="69"/>
                  </a:lnTo>
                  <a:lnTo>
                    <a:pt x="354" y="66"/>
                  </a:lnTo>
                  <a:lnTo>
                    <a:pt x="340" y="51"/>
                  </a:lnTo>
                  <a:lnTo>
                    <a:pt x="329" y="33"/>
                  </a:lnTo>
                  <a:lnTo>
                    <a:pt x="329" y="33"/>
                  </a:lnTo>
                  <a:lnTo>
                    <a:pt x="325" y="22"/>
                  </a:lnTo>
                  <a:lnTo>
                    <a:pt x="314" y="7"/>
                  </a:lnTo>
                  <a:lnTo>
                    <a:pt x="303" y="0"/>
                  </a:lnTo>
                  <a:lnTo>
                    <a:pt x="300" y="0"/>
                  </a:lnTo>
                  <a:lnTo>
                    <a:pt x="296" y="4"/>
                  </a:lnTo>
                  <a:lnTo>
                    <a:pt x="296" y="4"/>
                  </a:lnTo>
                  <a:lnTo>
                    <a:pt x="289" y="14"/>
                  </a:lnTo>
                  <a:lnTo>
                    <a:pt x="274" y="25"/>
                  </a:lnTo>
                  <a:lnTo>
                    <a:pt x="245" y="47"/>
                  </a:lnTo>
                  <a:lnTo>
                    <a:pt x="208" y="69"/>
                  </a:lnTo>
                  <a:lnTo>
                    <a:pt x="208" y="69"/>
                  </a:lnTo>
                  <a:lnTo>
                    <a:pt x="197" y="73"/>
                  </a:lnTo>
                  <a:lnTo>
                    <a:pt x="176" y="87"/>
                  </a:lnTo>
                  <a:lnTo>
                    <a:pt x="168" y="98"/>
                  </a:lnTo>
                  <a:lnTo>
                    <a:pt x="161" y="113"/>
                  </a:lnTo>
                  <a:lnTo>
                    <a:pt x="154" y="128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68"/>
                  </a:lnTo>
                  <a:lnTo>
                    <a:pt x="157" y="182"/>
                  </a:lnTo>
                  <a:lnTo>
                    <a:pt x="154" y="193"/>
                  </a:lnTo>
                  <a:lnTo>
                    <a:pt x="150" y="201"/>
                  </a:lnTo>
                  <a:lnTo>
                    <a:pt x="139" y="212"/>
                  </a:lnTo>
                  <a:lnTo>
                    <a:pt x="135" y="212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8" y="383"/>
                  </a:lnTo>
                  <a:lnTo>
                    <a:pt x="8" y="383"/>
                  </a:lnTo>
                  <a:lnTo>
                    <a:pt x="15" y="379"/>
                  </a:lnTo>
                  <a:lnTo>
                    <a:pt x="26" y="379"/>
                  </a:lnTo>
                  <a:lnTo>
                    <a:pt x="37" y="379"/>
                  </a:lnTo>
                  <a:lnTo>
                    <a:pt x="48" y="387"/>
                  </a:lnTo>
                  <a:lnTo>
                    <a:pt x="62" y="398"/>
                  </a:lnTo>
                  <a:lnTo>
                    <a:pt x="70" y="401"/>
                  </a:lnTo>
                  <a:lnTo>
                    <a:pt x="70" y="401"/>
                  </a:lnTo>
                  <a:lnTo>
                    <a:pt x="92" y="405"/>
                  </a:lnTo>
                  <a:lnTo>
                    <a:pt x="106" y="405"/>
                  </a:lnTo>
                  <a:lnTo>
                    <a:pt x="114" y="401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21" y="398"/>
                  </a:lnTo>
                  <a:lnTo>
                    <a:pt x="132" y="401"/>
                  </a:lnTo>
                  <a:lnTo>
                    <a:pt x="165" y="416"/>
                  </a:lnTo>
                  <a:lnTo>
                    <a:pt x="176" y="423"/>
                  </a:lnTo>
                  <a:lnTo>
                    <a:pt x="187" y="434"/>
                  </a:lnTo>
                  <a:lnTo>
                    <a:pt x="187" y="445"/>
                  </a:lnTo>
                  <a:lnTo>
                    <a:pt x="187" y="449"/>
                  </a:lnTo>
                  <a:lnTo>
                    <a:pt x="179" y="452"/>
                  </a:lnTo>
                  <a:lnTo>
                    <a:pt x="179" y="452"/>
                  </a:lnTo>
                  <a:lnTo>
                    <a:pt x="99" y="492"/>
                  </a:lnTo>
                  <a:lnTo>
                    <a:pt x="99" y="492"/>
                  </a:lnTo>
                  <a:lnTo>
                    <a:pt x="92" y="507"/>
                  </a:lnTo>
                  <a:lnTo>
                    <a:pt x="88" y="522"/>
                  </a:lnTo>
                  <a:lnTo>
                    <a:pt x="92" y="525"/>
                  </a:lnTo>
                  <a:lnTo>
                    <a:pt x="95" y="529"/>
                  </a:lnTo>
                  <a:lnTo>
                    <a:pt x="95" y="529"/>
                  </a:lnTo>
                  <a:lnTo>
                    <a:pt x="114" y="547"/>
                  </a:lnTo>
                  <a:lnTo>
                    <a:pt x="135" y="573"/>
                  </a:lnTo>
                  <a:lnTo>
                    <a:pt x="161" y="609"/>
                  </a:lnTo>
                  <a:lnTo>
                    <a:pt x="161" y="609"/>
                  </a:lnTo>
                  <a:lnTo>
                    <a:pt x="183" y="613"/>
                  </a:lnTo>
                  <a:lnTo>
                    <a:pt x="197" y="613"/>
                  </a:lnTo>
                  <a:lnTo>
                    <a:pt x="212" y="613"/>
                  </a:lnTo>
                  <a:lnTo>
                    <a:pt x="212" y="613"/>
                  </a:lnTo>
                  <a:lnTo>
                    <a:pt x="219" y="613"/>
                  </a:lnTo>
                  <a:lnTo>
                    <a:pt x="227" y="620"/>
                  </a:lnTo>
                  <a:lnTo>
                    <a:pt x="234" y="638"/>
                  </a:lnTo>
                  <a:lnTo>
                    <a:pt x="241" y="668"/>
                  </a:lnTo>
                  <a:lnTo>
                    <a:pt x="241" y="668"/>
                  </a:lnTo>
                  <a:lnTo>
                    <a:pt x="249" y="668"/>
                  </a:lnTo>
                  <a:lnTo>
                    <a:pt x="256" y="668"/>
                  </a:lnTo>
                  <a:lnTo>
                    <a:pt x="270" y="668"/>
                  </a:lnTo>
                  <a:lnTo>
                    <a:pt x="270" y="668"/>
                  </a:lnTo>
                  <a:lnTo>
                    <a:pt x="281" y="668"/>
                  </a:lnTo>
                  <a:lnTo>
                    <a:pt x="281" y="675"/>
                  </a:lnTo>
                  <a:lnTo>
                    <a:pt x="281" y="682"/>
                  </a:lnTo>
                  <a:lnTo>
                    <a:pt x="281" y="682"/>
                  </a:lnTo>
                  <a:lnTo>
                    <a:pt x="289" y="682"/>
                  </a:lnTo>
                  <a:lnTo>
                    <a:pt x="296" y="679"/>
                  </a:lnTo>
                  <a:lnTo>
                    <a:pt x="300" y="668"/>
                  </a:lnTo>
                  <a:lnTo>
                    <a:pt x="300" y="668"/>
                  </a:lnTo>
                  <a:lnTo>
                    <a:pt x="311" y="646"/>
                  </a:lnTo>
                  <a:lnTo>
                    <a:pt x="318" y="631"/>
                  </a:lnTo>
                  <a:lnTo>
                    <a:pt x="329" y="620"/>
                  </a:lnTo>
                  <a:lnTo>
                    <a:pt x="340" y="613"/>
                  </a:lnTo>
                  <a:lnTo>
                    <a:pt x="347" y="613"/>
                  </a:lnTo>
                  <a:lnTo>
                    <a:pt x="354" y="613"/>
                  </a:lnTo>
                  <a:lnTo>
                    <a:pt x="358" y="620"/>
                  </a:lnTo>
                  <a:lnTo>
                    <a:pt x="365" y="627"/>
                  </a:lnTo>
                  <a:lnTo>
                    <a:pt x="373" y="649"/>
                  </a:lnTo>
                  <a:lnTo>
                    <a:pt x="380" y="686"/>
                  </a:lnTo>
                  <a:lnTo>
                    <a:pt x="387" y="697"/>
                  </a:lnTo>
                  <a:lnTo>
                    <a:pt x="387" y="697"/>
                  </a:lnTo>
                  <a:lnTo>
                    <a:pt x="395" y="711"/>
                  </a:lnTo>
                  <a:lnTo>
                    <a:pt x="398" y="726"/>
                  </a:lnTo>
                  <a:lnTo>
                    <a:pt x="402" y="741"/>
                  </a:lnTo>
                  <a:lnTo>
                    <a:pt x="402" y="748"/>
                  </a:lnTo>
                  <a:lnTo>
                    <a:pt x="402" y="748"/>
                  </a:lnTo>
                  <a:lnTo>
                    <a:pt x="405" y="744"/>
                  </a:lnTo>
                  <a:lnTo>
                    <a:pt x="413" y="737"/>
                  </a:lnTo>
                  <a:lnTo>
                    <a:pt x="420" y="733"/>
                  </a:lnTo>
                  <a:lnTo>
                    <a:pt x="427" y="733"/>
                  </a:lnTo>
                  <a:lnTo>
                    <a:pt x="435" y="737"/>
                  </a:lnTo>
                  <a:lnTo>
                    <a:pt x="442" y="744"/>
                  </a:lnTo>
                  <a:lnTo>
                    <a:pt x="442" y="744"/>
                  </a:lnTo>
                  <a:lnTo>
                    <a:pt x="453" y="741"/>
                  </a:lnTo>
                  <a:lnTo>
                    <a:pt x="464" y="741"/>
                  </a:lnTo>
                  <a:lnTo>
                    <a:pt x="471" y="733"/>
                  </a:lnTo>
                  <a:lnTo>
                    <a:pt x="497" y="744"/>
                  </a:lnTo>
                  <a:lnTo>
                    <a:pt x="515" y="737"/>
                  </a:lnTo>
                  <a:lnTo>
                    <a:pt x="555" y="748"/>
                  </a:lnTo>
                  <a:lnTo>
                    <a:pt x="581" y="748"/>
                  </a:lnTo>
                  <a:lnTo>
                    <a:pt x="606" y="773"/>
                  </a:lnTo>
                  <a:lnTo>
                    <a:pt x="606" y="773"/>
                  </a:lnTo>
                  <a:lnTo>
                    <a:pt x="628" y="781"/>
                  </a:lnTo>
                  <a:lnTo>
                    <a:pt x="654" y="784"/>
                  </a:lnTo>
                  <a:lnTo>
                    <a:pt x="668" y="792"/>
                  </a:lnTo>
                  <a:lnTo>
                    <a:pt x="668" y="792"/>
                  </a:lnTo>
                  <a:lnTo>
                    <a:pt x="683" y="781"/>
                  </a:lnTo>
                  <a:lnTo>
                    <a:pt x="690" y="766"/>
                  </a:lnTo>
                  <a:lnTo>
                    <a:pt x="694" y="759"/>
                  </a:lnTo>
                  <a:lnTo>
                    <a:pt x="697" y="752"/>
                  </a:lnTo>
                  <a:lnTo>
                    <a:pt x="697" y="752"/>
                  </a:lnTo>
                  <a:lnTo>
                    <a:pt x="705" y="733"/>
                  </a:lnTo>
                  <a:lnTo>
                    <a:pt x="719" y="697"/>
                  </a:lnTo>
                  <a:lnTo>
                    <a:pt x="734" y="675"/>
                  </a:lnTo>
                  <a:lnTo>
                    <a:pt x="745" y="657"/>
                  </a:lnTo>
                  <a:lnTo>
                    <a:pt x="759" y="642"/>
                  </a:lnTo>
                  <a:lnTo>
                    <a:pt x="770" y="635"/>
                  </a:lnTo>
                  <a:lnTo>
                    <a:pt x="770" y="635"/>
                  </a:lnTo>
                  <a:lnTo>
                    <a:pt x="781" y="635"/>
                  </a:lnTo>
                  <a:lnTo>
                    <a:pt x="803" y="635"/>
                  </a:lnTo>
                  <a:lnTo>
                    <a:pt x="814" y="631"/>
                  </a:lnTo>
                  <a:lnTo>
                    <a:pt x="825" y="624"/>
                  </a:lnTo>
                  <a:lnTo>
                    <a:pt x="832" y="609"/>
                  </a:lnTo>
                  <a:lnTo>
                    <a:pt x="832" y="591"/>
                  </a:lnTo>
                  <a:lnTo>
                    <a:pt x="832" y="591"/>
                  </a:lnTo>
                  <a:lnTo>
                    <a:pt x="836" y="580"/>
                  </a:lnTo>
                  <a:lnTo>
                    <a:pt x="836" y="576"/>
                  </a:lnTo>
                  <a:lnTo>
                    <a:pt x="840" y="576"/>
                  </a:lnTo>
                  <a:lnTo>
                    <a:pt x="851" y="591"/>
                  </a:lnTo>
                  <a:lnTo>
                    <a:pt x="851" y="591"/>
                  </a:lnTo>
                  <a:lnTo>
                    <a:pt x="854" y="587"/>
                  </a:lnTo>
                  <a:lnTo>
                    <a:pt x="858" y="576"/>
                  </a:lnTo>
                  <a:lnTo>
                    <a:pt x="858" y="558"/>
                  </a:lnTo>
                  <a:lnTo>
                    <a:pt x="887" y="544"/>
                  </a:lnTo>
                  <a:lnTo>
                    <a:pt x="887" y="544"/>
                  </a:lnTo>
                  <a:lnTo>
                    <a:pt x="894" y="518"/>
                  </a:lnTo>
                  <a:lnTo>
                    <a:pt x="894" y="500"/>
                  </a:lnTo>
                  <a:lnTo>
                    <a:pt x="894" y="489"/>
                  </a:lnTo>
                  <a:lnTo>
                    <a:pt x="891" y="482"/>
                  </a:lnTo>
                  <a:lnTo>
                    <a:pt x="891" y="482"/>
                  </a:lnTo>
                  <a:lnTo>
                    <a:pt x="891" y="474"/>
                  </a:lnTo>
                  <a:lnTo>
                    <a:pt x="894" y="463"/>
                  </a:lnTo>
                  <a:lnTo>
                    <a:pt x="902" y="452"/>
                  </a:lnTo>
                  <a:lnTo>
                    <a:pt x="902" y="452"/>
                  </a:lnTo>
                  <a:lnTo>
                    <a:pt x="905" y="438"/>
                  </a:lnTo>
                  <a:lnTo>
                    <a:pt x="902" y="423"/>
                  </a:lnTo>
                  <a:lnTo>
                    <a:pt x="894" y="409"/>
                  </a:lnTo>
                  <a:lnTo>
                    <a:pt x="894" y="409"/>
                  </a:lnTo>
                  <a:lnTo>
                    <a:pt x="894" y="409"/>
                  </a:lnTo>
                  <a:lnTo>
                    <a:pt x="894" y="401"/>
                  </a:lnTo>
                  <a:lnTo>
                    <a:pt x="898" y="394"/>
                  </a:lnTo>
                  <a:lnTo>
                    <a:pt x="913" y="383"/>
                  </a:lnTo>
                  <a:lnTo>
                    <a:pt x="924" y="379"/>
                  </a:lnTo>
                  <a:lnTo>
                    <a:pt x="924" y="361"/>
                  </a:lnTo>
                  <a:lnTo>
                    <a:pt x="891" y="328"/>
                  </a:lnTo>
                  <a:lnTo>
                    <a:pt x="792" y="38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3" name="Freeform 15"/>
            <p:cNvSpPr>
              <a:spLocks/>
            </p:cNvSpPr>
            <p:nvPr/>
          </p:nvSpPr>
          <p:spPr bwMode="auto">
            <a:xfrm>
              <a:off x="2787" y="1095"/>
              <a:ext cx="726" cy="1018"/>
            </a:xfrm>
            <a:custGeom>
              <a:avLst/>
              <a:gdLst/>
              <a:ahLst/>
              <a:cxnLst>
                <a:cxn ang="0">
                  <a:pos x="51" y="766"/>
                </a:cxn>
                <a:cxn ang="0">
                  <a:pos x="121" y="696"/>
                </a:cxn>
                <a:cxn ang="0">
                  <a:pos x="150" y="627"/>
                </a:cxn>
                <a:cxn ang="0">
                  <a:pos x="131" y="561"/>
                </a:cxn>
                <a:cxn ang="0">
                  <a:pos x="18" y="510"/>
                </a:cxn>
                <a:cxn ang="0">
                  <a:pos x="11" y="437"/>
                </a:cxn>
                <a:cxn ang="0">
                  <a:pos x="58" y="405"/>
                </a:cxn>
                <a:cxn ang="0">
                  <a:pos x="106" y="328"/>
                </a:cxn>
                <a:cxn ang="0">
                  <a:pos x="121" y="237"/>
                </a:cxn>
                <a:cxn ang="0">
                  <a:pos x="183" y="200"/>
                </a:cxn>
                <a:cxn ang="0">
                  <a:pos x="135" y="171"/>
                </a:cxn>
                <a:cxn ang="0">
                  <a:pos x="106" y="142"/>
                </a:cxn>
                <a:cxn ang="0">
                  <a:pos x="153" y="135"/>
                </a:cxn>
                <a:cxn ang="0">
                  <a:pos x="153" y="116"/>
                </a:cxn>
                <a:cxn ang="0">
                  <a:pos x="142" y="87"/>
                </a:cxn>
                <a:cxn ang="0">
                  <a:pos x="175" y="11"/>
                </a:cxn>
                <a:cxn ang="0">
                  <a:pos x="193" y="7"/>
                </a:cxn>
                <a:cxn ang="0">
                  <a:pos x="274" y="76"/>
                </a:cxn>
                <a:cxn ang="0">
                  <a:pos x="369" y="98"/>
                </a:cxn>
                <a:cxn ang="0">
                  <a:pos x="442" y="109"/>
                </a:cxn>
                <a:cxn ang="0">
                  <a:pos x="588" y="18"/>
                </a:cxn>
                <a:cxn ang="0">
                  <a:pos x="631" y="25"/>
                </a:cxn>
                <a:cxn ang="0">
                  <a:pos x="624" y="73"/>
                </a:cxn>
                <a:cxn ang="0">
                  <a:pos x="588" y="102"/>
                </a:cxn>
                <a:cxn ang="0">
                  <a:pos x="569" y="142"/>
                </a:cxn>
                <a:cxn ang="0">
                  <a:pos x="573" y="171"/>
                </a:cxn>
                <a:cxn ang="0">
                  <a:pos x="595" y="208"/>
                </a:cxn>
                <a:cxn ang="0">
                  <a:pos x="620" y="240"/>
                </a:cxn>
                <a:cxn ang="0">
                  <a:pos x="712" y="273"/>
                </a:cxn>
                <a:cxn ang="0">
                  <a:pos x="708" y="339"/>
                </a:cxn>
                <a:cxn ang="0">
                  <a:pos x="628" y="448"/>
                </a:cxn>
                <a:cxn ang="0">
                  <a:pos x="566" y="481"/>
                </a:cxn>
                <a:cxn ang="0">
                  <a:pos x="562" y="551"/>
                </a:cxn>
                <a:cxn ang="0">
                  <a:pos x="606" y="587"/>
                </a:cxn>
                <a:cxn ang="0">
                  <a:pos x="650" y="576"/>
                </a:cxn>
                <a:cxn ang="0">
                  <a:pos x="679" y="587"/>
                </a:cxn>
                <a:cxn ang="0">
                  <a:pos x="686" y="645"/>
                </a:cxn>
                <a:cxn ang="0">
                  <a:pos x="701" y="675"/>
                </a:cxn>
                <a:cxn ang="0">
                  <a:pos x="682" y="733"/>
                </a:cxn>
                <a:cxn ang="0">
                  <a:pos x="650" y="722"/>
                </a:cxn>
                <a:cxn ang="0">
                  <a:pos x="617" y="762"/>
                </a:cxn>
                <a:cxn ang="0">
                  <a:pos x="569" y="828"/>
                </a:cxn>
                <a:cxn ang="0">
                  <a:pos x="577" y="875"/>
                </a:cxn>
                <a:cxn ang="0">
                  <a:pos x="588" y="901"/>
                </a:cxn>
                <a:cxn ang="0">
                  <a:pos x="485" y="894"/>
                </a:cxn>
                <a:cxn ang="0">
                  <a:pos x="434" y="890"/>
                </a:cxn>
                <a:cxn ang="0">
                  <a:pos x="376" y="930"/>
                </a:cxn>
                <a:cxn ang="0">
                  <a:pos x="329" y="996"/>
                </a:cxn>
                <a:cxn ang="0">
                  <a:pos x="288" y="1018"/>
                </a:cxn>
                <a:cxn ang="0">
                  <a:pos x="204" y="1010"/>
                </a:cxn>
                <a:cxn ang="0">
                  <a:pos x="113" y="966"/>
                </a:cxn>
                <a:cxn ang="0">
                  <a:pos x="124" y="930"/>
                </a:cxn>
                <a:cxn ang="0">
                  <a:pos x="69" y="864"/>
                </a:cxn>
                <a:cxn ang="0">
                  <a:pos x="26" y="831"/>
                </a:cxn>
              </a:cxnLst>
              <a:rect l="0" t="0" r="r" b="b"/>
              <a:pathLst>
                <a:path w="726" h="1018">
                  <a:moveTo>
                    <a:pt x="26" y="828"/>
                  </a:moveTo>
                  <a:lnTo>
                    <a:pt x="26" y="828"/>
                  </a:lnTo>
                  <a:lnTo>
                    <a:pt x="29" y="813"/>
                  </a:lnTo>
                  <a:lnTo>
                    <a:pt x="33" y="795"/>
                  </a:lnTo>
                  <a:lnTo>
                    <a:pt x="51" y="766"/>
                  </a:lnTo>
                  <a:lnTo>
                    <a:pt x="73" y="729"/>
                  </a:lnTo>
                  <a:lnTo>
                    <a:pt x="73" y="729"/>
                  </a:lnTo>
                  <a:lnTo>
                    <a:pt x="95" y="722"/>
                  </a:lnTo>
                  <a:lnTo>
                    <a:pt x="110" y="711"/>
                  </a:lnTo>
                  <a:lnTo>
                    <a:pt x="121" y="696"/>
                  </a:lnTo>
                  <a:lnTo>
                    <a:pt x="131" y="682"/>
                  </a:lnTo>
                  <a:lnTo>
                    <a:pt x="139" y="660"/>
                  </a:lnTo>
                  <a:lnTo>
                    <a:pt x="142" y="649"/>
                  </a:lnTo>
                  <a:lnTo>
                    <a:pt x="142" y="649"/>
                  </a:lnTo>
                  <a:lnTo>
                    <a:pt x="150" y="627"/>
                  </a:lnTo>
                  <a:lnTo>
                    <a:pt x="150" y="609"/>
                  </a:lnTo>
                  <a:lnTo>
                    <a:pt x="146" y="594"/>
                  </a:lnTo>
                  <a:lnTo>
                    <a:pt x="142" y="580"/>
                  </a:lnTo>
                  <a:lnTo>
                    <a:pt x="139" y="569"/>
                  </a:lnTo>
                  <a:lnTo>
                    <a:pt x="131" y="561"/>
                  </a:lnTo>
                  <a:lnTo>
                    <a:pt x="110" y="547"/>
                  </a:lnTo>
                  <a:lnTo>
                    <a:pt x="91" y="540"/>
                  </a:lnTo>
                  <a:lnTo>
                    <a:pt x="73" y="536"/>
                  </a:lnTo>
                  <a:lnTo>
                    <a:pt x="55" y="532"/>
                  </a:lnTo>
                  <a:lnTo>
                    <a:pt x="18" y="510"/>
                  </a:lnTo>
                  <a:lnTo>
                    <a:pt x="18" y="510"/>
                  </a:lnTo>
                  <a:lnTo>
                    <a:pt x="4" y="489"/>
                  </a:lnTo>
                  <a:lnTo>
                    <a:pt x="0" y="467"/>
                  </a:lnTo>
                  <a:lnTo>
                    <a:pt x="4" y="452"/>
                  </a:lnTo>
                  <a:lnTo>
                    <a:pt x="11" y="437"/>
                  </a:lnTo>
                  <a:lnTo>
                    <a:pt x="22" y="423"/>
                  </a:lnTo>
                  <a:lnTo>
                    <a:pt x="33" y="416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58" y="405"/>
                  </a:lnTo>
                  <a:lnTo>
                    <a:pt x="69" y="401"/>
                  </a:lnTo>
                  <a:lnTo>
                    <a:pt x="80" y="394"/>
                  </a:lnTo>
                  <a:lnTo>
                    <a:pt x="88" y="383"/>
                  </a:lnTo>
                  <a:lnTo>
                    <a:pt x="99" y="357"/>
                  </a:lnTo>
                  <a:lnTo>
                    <a:pt x="106" y="328"/>
                  </a:lnTo>
                  <a:lnTo>
                    <a:pt x="110" y="299"/>
                  </a:lnTo>
                  <a:lnTo>
                    <a:pt x="110" y="273"/>
                  </a:lnTo>
                  <a:lnTo>
                    <a:pt x="110" y="248"/>
                  </a:lnTo>
                  <a:lnTo>
                    <a:pt x="121" y="237"/>
                  </a:lnTo>
                  <a:lnTo>
                    <a:pt x="121" y="237"/>
                  </a:lnTo>
                  <a:lnTo>
                    <a:pt x="139" y="237"/>
                  </a:lnTo>
                  <a:lnTo>
                    <a:pt x="153" y="229"/>
                  </a:lnTo>
                  <a:lnTo>
                    <a:pt x="168" y="222"/>
                  </a:lnTo>
                  <a:lnTo>
                    <a:pt x="179" y="211"/>
                  </a:lnTo>
                  <a:lnTo>
                    <a:pt x="183" y="200"/>
                  </a:lnTo>
                  <a:lnTo>
                    <a:pt x="183" y="189"/>
                  </a:lnTo>
                  <a:lnTo>
                    <a:pt x="172" y="182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35" y="171"/>
                  </a:lnTo>
                  <a:lnTo>
                    <a:pt x="121" y="167"/>
                  </a:lnTo>
                  <a:lnTo>
                    <a:pt x="113" y="160"/>
                  </a:lnTo>
                  <a:lnTo>
                    <a:pt x="106" y="156"/>
                  </a:lnTo>
                  <a:lnTo>
                    <a:pt x="102" y="146"/>
                  </a:lnTo>
                  <a:lnTo>
                    <a:pt x="106" y="142"/>
                  </a:lnTo>
                  <a:lnTo>
                    <a:pt x="106" y="142"/>
                  </a:lnTo>
                  <a:lnTo>
                    <a:pt x="131" y="138"/>
                  </a:lnTo>
                  <a:lnTo>
                    <a:pt x="131" y="138"/>
                  </a:lnTo>
                  <a:lnTo>
                    <a:pt x="146" y="135"/>
                  </a:lnTo>
                  <a:lnTo>
                    <a:pt x="153" y="135"/>
                  </a:lnTo>
                  <a:lnTo>
                    <a:pt x="157" y="131"/>
                  </a:lnTo>
                  <a:lnTo>
                    <a:pt x="161" y="127"/>
                  </a:lnTo>
                  <a:lnTo>
                    <a:pt x="157" y="120"/>
                  </a:lnTo>
                  <a:lnTo>
                    <a:pt x="153" y="116"/>
                  </a:lnTo>
                  <a:lnTo>
                    <a:pt x="153" y="116"/>
                  </a:lnTo>
                  <a:lnTo>
                    <a:pt x="142" y="105"/>
                  </a:lnTo>
                  <a:lnTo>
                    <a:pt x="139" y="94"/>
                  </a:lnTo>
                  <a:lnTo>
                    <a:pt x="139" y="91"/>
                  </a:lnTo>
                  <a:lnTo>
                    <a:pt x="142" y="87"/>
                  </a:lnTo>
                  <a:lnTo>
                    <a:pt x="142" y="87"/>
                  </a:lnTo>
                  <a:lnTo>
                    <a:pt x="161" y="69"/>
                  </a:lnTo>
                  <a:lnTo>
                    <a:pt x="172" y="54"/>
                  </a:lnTo>
                  <a:lnTo>
                    <a:pt x="172" y="54"/>
                  </a:lnTo>
                  <a:lnTo>
                    <a:pt x="172" y="32"/>
                  </a:lnTo>
                  <a:lnTo>
                    <a:pt x="175" y="11"/>
                  </a:lnTo>
                  <a:lnTo>
                    <a:pt x="179" y="3"/>
                  </a:lnTo>
                  <a:lnTo>
                    <a:pt x="183" y="0"/>
                  </a:lnTo>
                  <a:lnTo>
                    <a:pt x="186" y="3"/>
                  </a:lnTo>
                  <a:lnTo>
                    <a:pt x="193" y="7"/>
                  </a:lnTo>
                  <a:lnTo>
                    <a:pt x="193" y="7"/>
                  </a:lnTo>
                  <a:lnTo>
                    <a:pt x="212" y="29"/>
                  </a:lnTo>
                  <a:lnTo>
                    <a:pt x="234" y="51"/>
                  </a:lnTo>
                  <a:lnTo>
                    <a:pt x="256" y="69"/>
                  </a:lnTo>
                  <a:lnTo>
                    <a:pt x="266" y="73"/>
                  </a:lnTo>
                  <a:lnTo>
                    <a:pt x="274" y="76"/>
                  </a:lnTo>
                  <a:lnTo>
                    <a:pt x="274" y="76"/>
                  </a:lnTo>
                  <a:lnTo>
                    <a:pt x="292" y="76"/>
                  </a:lnTo>
                  <a:lnTo>
                    <a:pt x="321" y="80"/>
                  </a:lnTo>
                  <a:lnTo>
                    <a:pt x="350" y="91"/>
                  </a:lnTo>
                  <a:lnTo>
                    <a:pt x="369" y="98"/>
                  </a:lnTo>
                  <a:lnTo>
                    <a:pt x="387" y="105"/>
                  </a:lnTo>
                  <a:lnTo>
                    <a:pt x="387" y="105"/>
                  </a:lnTo>
                  <a:lnTo>
                    <a:pt x="405" y="113"/>
                  </a:lnTo>
                  <a:lnTo>
                    <a:pt x="423" y="113"/>
                  </a:lnTo>
                  <a:lnTo>
                    <a:pt x="442" y="109"/>
                  </a:lnTo>
                  <a:lnTo>
                    <a:pt x="456" y="102"/>
                  </a:lnTo>
                  <a:lnTo>
                    <a:pt x="482" y="84"/>
                  </a:lnTo>
                  <a:lnTo>
                    <a:pt x="493" y="76"/>
                  </a:lnTo>
                  <a:lnTo>
                    <a:pt x="547" y="65"/>
                  </a:lnTo>
                  <a:lnTo>
                    <a:pt x="588" y="18"/>
                  </a:lnTo>
                  <a:lnTo>
                    <a:pt x="588" y="18"/>
                  </a:lnTo>
                  <a:lnTo>
                    <a:pt x="609" y="11"/>
                  </a:lnTo>
                  <a:lnTo>
                    <a:pt x="624" y="11"/>
                  </a:lnTo>
                  <a:lnTo>
                    <a:pt x="631" y="14"/>
                  </a:lnTo>
                  <a:lnTo>
                    <a:pt x="631" y="25"/>
                  </a:lnTo>
                  <a:lnTo>
                    <a:pt x="628" y="47"/>
                  </a:lnTo>
                  <a:lnTo>
                    <a:pt x="624" y="58"/>
                  </a:lnTo>
                  <a:lnTo>
                    <a:pt x="624" y="58"/>
                  </a:lnTo>
                  <a:lnTo>
                    <a:pt x="624" y="65"/>
                  </a:lnTo>
                  <a:lnTo>
                    <a:pt x="624" y="73"/>
                  </a:lnTo>
                  <a:lnTo>
                    <a:pt x="617" y="87"/>
                  </a:lnTo>
                  <a:lnTo>
                    <a:pt x="609" y="94"/>
                  </a:lnTo>
                  <a:lnTo>
                    <a:pt x="602" y="94"/>
                  </a:lnTo>
                  <a:lnTo>
                    <a:pt x="602" y="94"/>
                  </a:lnTo>
                  <a:lnTo>
                    <a:pt x="588" y="102"/>
                  </a:lnTo>
                  <a:lnTo>
                    <a:pt x="580" y="109"/>
                  </a:lnTo>
                  <a:lnTo>
                    <a:pt x="573" y="116"/>
                  </a:lnTo>
                  <a:lnTo>
                    <a:pt x="569" y="124"/>
                  </a:lnTo>
                  <a:lnTo>
                    <a:pt x="569" y="135"/>
                  </a:lnTo>
                  <a:lnTo>
                    <a:pt x="569" y="142"/>
                  </a:lnTo>
                  <a:lnTo>
                    <a:pt x="569" y="142"/>
                  </a:lnTo>
                  <a:lnTo>
                    <a:pt x="577" y="149"/>
                  </a:lnTo>
                  <a:lnTo>
                    <a:pt x="577" y="160"/>
                  </a:lnTo>
                  <a:lnTo>
                    <a:pt x="577" y="167"/>
                  </a:lnTo>
                  <a:lnTo>
                    <a:pt x="573" y="171"/>
                  </a:lnTo>
                  <a:lnTo>
                    <a:pt x="566" y="182"/>
                  </a:lnTo>
                  <a:lnTo>
                    <a:pt x="562" y="182"/>
                  </a:lnTo>
                  <a:lnTo>
                    <a:pt x="573" y="193"/>
                  </a:lnTo>
                  <a:lnTo>
                    <a:pt x="573" y="193"/>
                  </a:lnTo>
                  <a:lnTo>
                    <a:pt x="595" y="208"/>
                  </a:lnTo>
                  <a:lnTo>
                    <a:pt x="595" y="208"/>
                  </a:lnTo>
                  <a:lnTo>
                    <a:pt x="602" y="215"/>
                  </a:lnTo>
                  <a:lnTo>
                    <a:pt x="606" y="222"/>
                  </a:lnTo>
                  <a:lnTo>
                    <a:pt x="620" y="240"/>
                  </a:lnTo>
                  <a:lnTo>
                    <a:pt x="620" y="240"/>
                  </a:lnTo>
                  <a:lnTo>
                    <a:pt x="642" y="248"/>
                  </a:lnTo>
                  <a:lnTo>
                    <a:pt x="642" y="248"/>
                  </a:lnTo>
                  <a:lnTo>
                    <a:pt x="701" y="262"/>
                  </a:lnTo>
                  <a:lnTo>
                    <a:pt x="708" y="266"/>
                  </a:lnTo>
                  <a:lnTo>
                    <a:pt x="712" y="273"/>
                  </a:lnTo>
                  <a:lnTo>
                    <a:pt x="723" y="288"/>
                  </a:lnTo>
                  <a:lnTo>
                    <a:pt x="726" y="299"/>
                  </a:lnTo>
                  <a:lnTo>
                    <a:pt x="719" y="310"/>
                  </a:lnTo>
                  <a:lnTo>
                    <a:pt x="719" y="310"/>
                  </a:lnTo>
                  <a:lnTo>
                    <a:pt x="708" y="339"/>
                  </a:lnTo>
                  <a:lnTo>
                    <a:pt x="701" y="364"/>
                  </a:lnTo>
                  <a:lnTo>
                    <a:pt x="701" y="364"/>
                  </a:lnTo>
                  <a:lnTo>
                    <a:pt x="664" y="408"/>
                  </a:lnTo>
                  <a:lnTo>
                    <a:pt x="639" y="437"/>
                  </a:lnTo>
                  <a:lnTo>
                    <a:pt x="628" y="448"/>
                  </a:lnTo>
                  <a:lnTo>
                    <a:pt x="620" y="452"/>
                  </a:lnTo>
                  <a:lnTo>
                    <a:pt x="620" y="452"/>
                  </a:lnTo>
                  <a:lnTo>
                    <a:pt x="602" y="459"/>
                  </a:lnTo>
                  <a:lnTo>
                    <a:pt x="584" y="470"/>
                  </a:lnTo>
                  <a:lnTo>
                    <a:pt x="566" y="481"/>
                  </a:lnTo>
                  <a:lnTo>
                    <a:pt x="555" y="499"/>
                  </a:lnTo>
                  <a:lnTo>
                    <a:pt x="551" y="510"/>
                  </a:lnTo>
                  <a:lnTo>
                    <a:pt x="551" y="521"/>
                  </a:lnTo>
                  <a:lnTo>
                    <a:pt x="555" y="536"/>
                  </a:lnTo>
                  <a:lnTo>
                    <a:pt x="562" y="551"/>
                  </a:lnTo>
                  <a:lnTo>
                    <a:pt x="569" y="565"/>
                  </a:lnTo>
                  <a:lnTo>
                    <a:pt x="588" y="580"/>
                  </a:lnTo>
                  <a:lnTo>
                    <a:pt x="588" y="580"/>
                  </a:lnTo>
                  <a:lnTo>
                    <a:pt x="591" y="583"/>
                  </a:lnTo>
                  <a:lnTo>
                    <a:pt x="606" y="587"/>
                  </a:lnTo>
                  <a:lnTo>
                    <a:pt x="613" y="591"/>
                  </a:lnTo>
                  <a:lnTo>
                    <a:pt x="624" y="587"/>
                  </a:lnTo>
                  <a:lnTo>
                    <a:pt x="635" y="583"/>
                  </a:lnTo>
                  <a:lnTo>
                    <a:pt x="650" y="576"/>
                  </a:lnTo>
                  <a:lnTo>
                    <a:pt x="650" y="576"/>
                  </a:lnTo>
                  <a:lnTo>
                    <a:pt x="653" y="572"/>
                  </a:lnTo>
                  <a:lnTo>
                    <a:pt x="664" y="569"/>
                  </a:lnTo>
                  <a:lnTo>
                    <a:pt x="668" y="572"/>
                  </a:lnTo>
                  <a:lnTo>
                    <a:pt x="675" y="576"/>
                  </a:lnTo>
                  <a:lnTo>
                    <a:pt x="679" y="587"/>
                  </a:lnTo>
                  <a:lnTo>
                    <a:pt x="679" y="605"/>
                  </a:lnTo>
                  <a:lnTo>
                    <a:pt x="679" y="605"/>
                  </a:lnTo>
                  <a:lnTo>
                    <a:pt x="679" y="631"/>
                  </a:lnTo>
                  <a:lnTo>
                    <a:pt x="682" y="642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90" y="649"/>
                  </a:lnTo>
                  <a:lnTo>
                    <a:pt x="697" y="667"/>
                  </a:lnTo>
                  <a:lnTo>
                    <a:pt x="701" y="675"/>
                  </a:lnTo>
                  <a:lnTo>
                    <a:pt x="701" y="686"/>
                  </a:lnTo>
                  <a:lnTo>
                    <a:pt x="701" y="700"/>
                  </a:lnTo>
                  <a:lnTo>
                    <a:pt x="697" y="711"/>
                  </a:lnTo>
                  <a:lnTo>
                    <a:pt x="686" y="718"/>
                  </a:lnTo>
                  <a:lnTo>
                    <a:pt x="682" y="733"/>
                  </a:lnTo>
                  <a:lnTo>
                    <a:pt x="682" y="733"/>
                  </a:lnTo>
                  <a:lnTo>
                    <a:pt x="675" y="733"/>
                  </a:lnTo>
                  <a:lnTo>
                    <a:pt x="668" y="729"/>
                  </a:lnTo>
                  <a:lnTo>
                    <a:pt x="653" y="722"/>
                  </a:lnTo>
                  <a:lnTo>
                    <a:pt x="650" y="722"/>
                  </a:lnTo>
                  <a:lnTo>
                    <a:pt x="642" y="733"/>
                  </a:lnTo>
                  <a:lnTo>
                    <a:pt x="642" y="744"/>
                  </a:lnTo>
                  <a:lnTo>
                    <a:pt x="642" y="762"/>
                  </a:lnTo>
                  <a:lnTo>
                    <a:pt x="631" y="762"/>
                  </a:lnTo>
                  <a:lnTo>
                    <a:pt x="617" y="762"/>
                  </a:lnTo>
                  <a:lnTo>
                    <a:pt x="602" y="762"/>
                  </a:lnTo>
                  <a:lnTo>
                    <a:pt x="591" y="780"/>
                  </a:lnTo>
                  <a:lnTo>
                    <a:pt x="573" y="821"/>
                  </a:lnTo>
                  <a:lnTo>
                    <a:pt x="573" y="821"/>
                  </a:lnTo>
                  <a:lnTo>
                    <a:pt x="569" y="828"/>
                  </a:lnTo>
                  <a:lnTo>
                    <a:pt x="566" y="842"/>
                  </a:lnTo>
                  <a:lnTo>
                    <a:pt x="566" y="850"/>
                  </a:lnTo>
                  <a:lnTo>
                    <a:pt x="566" y="861"/>
                  </a:lnTo>
                  <a:lnTo>
                    <a:pt x="569" y="868"/>
                  </a:lnTo>
                  <a:lnTo>
                    <a:pt x="577" y="875"/>
                  </a:lnTo>
                  <a:lnTo>
                    <a:pt x="577" y="875"/>
                  </a:lnTo>
                  <a:lnTo>
                    <a:pt x="584" y="883"/>
                  </a:lnTo>
                  <a:lnTo>
                    <a:pt x="588" y="890"/>
                  </a:lnTo>
                  <a:lnTo>
                    <a:pt x="588" y="897"/>
                  </a:lnTo>
                  <a:lnTo>
                    <a:pt x="588" y="901"/>
                  </a:lnTo>
                  <a:lnTo>
                    <a:pt x="580" y="912"/>
                  </a:lnTo>
                  <a:lnTo>
                    <a:pt x="580" y="912"/>
                  </a:lnTo>
                  <a:lnTo>
                    <a:pt x="496" y="912"/>
                  </a:lnTo>
                  <a:lnTo>
                    <a:pt x="485" y="894"/>
                  </a:lnTo>
                  <a:lnTo>
                    <a:pt x="485" y="894"/>
                  </a:lnTo>
                  <a:lnTo>
                    <a:pt x="482" y="883"/>
                  </a:lnTo>
                  <a:lnTo>
                    <a:pt x="474" y="875"/>
                  </a:lnTo>
                  <a:lnTo>
                    <a:pt x="464" y="875"/>
                  </a:lnTo>
                  <a:lnTo>
                    <a:pt x="456" y="879"/>
                  </a:lnTo>
                  <a:lnTo>
                    <a:pt x="434" y="890"/>
                  </a:lnTo>
                  <a:lnTo>
                    <a:pt x="427" y="894"/>
                  </a:lnTo>
                  <a:lnTo>
                    <a:pt x="420" y="908"/>
                  </a:lnTo>
                  <a:lnTo>
                    <a:pt x="409" y="912"/>
                  </a:lnTo>
                  <a:lnTo>
                    <a:pt x="387" y="915"/>
                  </a:lnTo>
                  <a:lnTo>
                    <a:pt x="376" y="930"/>
                  </a:lnTo>
                  <a:lnTo>
                    <a:pt x="358" y="941"/>
                  </a:lnTo>
                  <a:lnTo>
                    <a:pt x="336" y="952"/>
                  </a:lnTo>
                  <a:lnTo>
                    <a:pt x="336" y="952"/>
                  </a:lnTo>
                  <a:lnTo>
                    <a:pt x="332" y="977"/>
                  </a:lnTo>
                  <a:lnTo>
                    <a:pt x="329" y="996"/>
                  </a:lnTo>
                  <a:lnTo>
                    <a:pt x="321" y="1010"/>
                  </a:lnTo>
                  <a:lnTo>
                    <a:pt x="310" y="1014"/>
                  </a:lnTo>
                  <a:lnTo>
                    <a:pt x="303" y="1018"/>
                  </a:lnTo>
                  <a:lnTo>
                    <a:pt x="296" y="1018"/>
                  </a:lnTo>
                  <a:lnTo>
                    <a:pt x="288" y="1018"/>
                  </a:lnTo>
                  <a:lnTo>
                    <a:pt x="248" y="1003"/>
                  </a:lnTo>
                  <a:lnTo>
                    <a:pt x="234" y="1003"/>
                  </a:lnTo>
                  <a:lnTo>
                    <a:pt x="234" y="1003"/>
                  </a:lnTo>
                  <a:lnTo>
                    <a:pt x="219" y="1010"/>
                  </a:lnTo>
                  <a:lnTo>
                    <a:pt x="204" y="1010"/>
                  </a:lnTo>
                  <a:lnTo>
                    <a:pt x="183" y="1010"/>
                  </a:lnTo>
                  <a:lnTo>
                    <a:pt x="168" y="1003"/>
                  </a:lnTo>
                  <a:lnTo>
                    <a:pt x="164" y="999"/>
                  </a:lnTo>
                  <a:lnTo>
                    <a:pt x="128" y="966"/>
                  </a:lnTo>
                  <a:lnTo>
                    <a:pt x="113" y="966"/>
                  </a:lnTo>
                  <a:lnTo>
                    <a:pt x="95" y="966"/>
                  </a:lnTo>
                  <a:lnTo>
                    <a:pt x="95" y="952"/>
                  </a:lnTo>
                  <a:lnTo>
                    <a:pt x="95" y="952"/>
                  </a:lnTo>
                  <a:lnTo>
                    <a:pt x="113" y="941"/>
                  </a:lnTo>
                  <a:lnTo>
                    <a:pt x="124" y="930"/>
                  </a:lnTo>
                  <a:lnTo>
                    <a:pt x="128" y="923"/>
                  </a:lnTo>
                  <a:lnTo>
                    <a:pt x="128" y="923"/>
                  </a:lnTo>
                  <a:lnTo>
                    <a:pt x="102" y="894"/>
                  </a:lnTo>
                  <a:lnTo>
                    <a:pt x="80" y="872"/>
                  </a:lnTo>
                  <a:lnTo>
                    <a:pt x="69" y="864"/>
                  </a:lnTo>
                  <a:lnTo>
                    <a:pt x="58" y="861"/>
                  </a:lnTo>
                  <a:lnTo>
                    <a:pt x="58" y="861"/>
                  </a:lnTo>
                  <a:lnTo>
                    <a:pt x="48" y="857"/>
                  </a:lnTo>
                  <a:lnTo>
                    <a:pt x="37" y="850"/>
                  </a:lnTo>
                  <a:lnTo>
                    <a:pt x="26" y="831"/>
                  </a:lnTo>
                  <a:lnTo>
                    <a:pt x="26" y="828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4" name="Freeform 16"/>
            <p:cNvSpPr>
              <a:spLocks/>
            </p:cNvSpPr>
            <p:nvPr/>
          </p:nvSpPr>
          <p:spPr bwMode="auto">
            <a:xfrm>
              <a:off x="3338" y="1459"/>
              <a:ext cx="263" cy="351"/>
            </a:xfrm>
            <a:custGeom>
              <a:avLst/>
              <a:gdLst/>
              <a:ahLst/>
              <a:cxnLst>
                <a:cxn ang="0">
                  <a:pos x="128" y="241"/>
                </a:cxn>
                <a:cxn ang="0">
                  <a:pos x="131" y="281"/>
                </a:cxn>
                <a:cxn ang="0">
                  <a:pos x="135" y="281"/>
                </a:cxn>
                <a:cxn ang="0">
                  <a:pos x="139" y="289"/>
                </a:cxn>
                <a:cxn ang="0">
                  <a:pos x="150" y="314"/>
                </a:cxn>
                <a:cxn ang="0">
                  <a:pos x="150" y="336"/>
                </a:cxn>
                <a:cxn ang="0">
                  <a:pos x="142" y="351"/>
                </a:cxn>
                <a:cxn ang="0">
                  <a:pos x="179" y="343"/>
                </a:cxn>
                <a:cxn ang="0">
                  <a:pos x="179" y="340"/>
                </a:cxn>
                <a:cxn ang="0">
                  <a:pos x="183" y="322"/>
                </a:cxn>
                <a:cxn ang="0">
                  <a:pos x="194" y="318"/>
                </a:cxn>
                <a:cxn ang="0">
                  <a:pos x="201" y="322"/>
                </a:cxn>
                <a:cxn ang="0">
                  <a:pos x="230" y="303"/>
                </a:cxn>
                <a:cxn ang="0">
                  <a:pos x="256" y="278"/>
                </a:cxn>
                <a:cxn ang="0">
                  <a:pos x="259" y="252"/>
                </a:cxn>
                <a:cxn ang="0">
                  <a:pos x="252" y="234"/>
                </a:cxn>
                <a:cxn ang="0">
                  <a:pos x="212" y="179"/>
                </a:cxn>
                <a:cxn ang="0">
                  <a:pos x="215" y="172"/>
                </a:cxn>
                <a:cxn ang="0">
                  <a:pos x="219" y="150"/>
                </a:cxn>
                <a:cxn ang="0">
                  <a:pos x="215" y="135"/>
                </a:cxn>
                <a:cxn ang="0">
                  <a:pos x="204" y="135"/>
                </a:cxn>
                <a:cxn ang="0">
                  <a:pos x="190" y="132"/>
                </a:cxn>
                <a:cxn ang="0">
                  <a:pos x="172" y="121"/>
                </a:cxn>
                <a:cxn ang="0">
                  <a:pos x="157" y="88"/>
                </a:cxn>
                <a:cxn ang="0">
                  <a:pos x="157" y="59"/>
                </a:cxn>
                <a:cxn ang="0">
                  <a:pos x="153" y="0"/>
                </a:cxn>
                <a:cxn ang="0">
                  <a:pos x="153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84" y="73"/>
                </a:cxn>
                <a:cxn ang="0">
                  <a:pos x="66" y="88"/>
                </a:cxn>
                <a:cxn ang="0">
                  <a:pos x="48" y="95"/>
                </a:cxn>
                <a:cxn ang="0">
                  <a:pos x="15" y="121"/>
                </a:cxn>
                <a:cxn ang="0">
                  <a:pos x="0" y="150"/>
                </a:cxn>
                <a:cxn ang="0">
                  <a:pos x="0" y="172"/>
                </a:cxn>
                <a:cxn ang="0">
                  <a:pos x="18" y="201"/>
                </a:cxn>
                <a:cxn ang="0">
                  <a:pos x="33" y="216"/>
                </a:cxn>
                <a:cxn ang="0">
                  <a:pos x="51" y="227"/>
                </a:cxn>
                <a:cxn ang="0">
                  <a:pos x="73" y="227"/>
                </a:cxn>
                <a:cxn ang="0">
                  <a:pos x="95" y="212"/>
                </a:cxn>
                <a:cxn ang="0">
                  <a:pos x="99" y="208"/>
                </a:cxn>
                <a:cxn ang="0">
                  <a:pos x="117" y="208"/>
                </a:cxn>
                <a:cxn ang="0">
                  <a:pos x="124" y="227"/>
                </a:cxn>
                <a:cxn ang="0">
                  <a:pos x="128" y="241"/>
                </a:cxn>
              </a:cxnLst>
              <a:rect l="0" t="0" r="r" b="b"/>
              <a:pathLst>
                <a:path w="263" h="351">
                  <a:moveTo>
                    <a:pt x="128" y="241"/>
                  </a:moveTo>
                  <a:lnTo>
                    <a:pt x="128" y="241"/>
                  </a:lnTo>
                  <a:lnTo>
                    <a:pt x="128" y="270"/>
                  </a:lnTo>
                  <a:lnTo>
                    <a:pt x="131" y="281"/>
                  </a:lnTo>
                  <a:lnTo>
                    <a:pt x="131" y="285"/>
                  </a:lnTo>
                  <a:lnTo>
                    <a:pt x="135" y="281"/>
                  </a:lnTo>
                  <a:lnTo>
                    <a:pt x="135" y="281"/>
                  </a:lnTo>
                  <a:lnTo>
                    <a:pt x="139" y="289"/>
                  </a:lnTo>
                  <a:lnTo>
                    <a:pt x="146" y="303"/>
                  </a:lnTo>
                  <a:lnTo>
                    <a:pt x="150" y="314"/>
                  </a:lnTo>
                  <a:lnTo>
                    <a:pt x="150" y="325"/>
                  </a:lnTo>
                  <a:lnTo>
                    <a:pt x="150" y="336"/>
                  </a:lnTo>
                  <a:lnTo>
                    <a:pt x="142" y="351"/>
                  </a:lnTo>
                  <a:lnTo>
                    <a:pt x="142" y="351"/>
                  </a:lnTo>
                  <a:lnTo>
                    <a:pt x="161" y="340"/>
                  </a:lnTo>
                  <a:lnTo>
                    <a:pt x="179" y="343"/>
                  </a:lnTo>
                  <a:lnTo>
                    <a:pt x="179" y="343"/>
                  </a:lnTo>
                  <a:lnTo>
                    <a:pt x="179" y="340"/>
                  </a:lnTo>
                  <a:lnTo>
                    <a:pt x="179" y="325"/>
                  </a:lnTo>
                  <a:lnTo>
                    <a:pt x="183" y="322"/>
                  </a:lnTo>
                  <a:lnTo>
                    <a:pt x="186" y="318"/>
                  </a:lnTo>
                  <a:lnTo>
                    <a:pt x="194" y="318"/>
                  </a:lnTo>
                  <a:lnTo>
                    <a:pt x="201" y="322"/>
                  </a:lnTo>
                  <a:lnTo>
                    <a:pt x="201" y="322"/>
                  </a:lnTo>
                  <a:lnTo>
                    <a:pt x="215" y="314"/>
                  </a:lnTo>
                  <a:lnTo>
                    <a:pt x="230" y="303"/>
                  </a:lnTo>
                  <a:lnTo>
                    <a:pt x="245" y="292"/>
                  </a:lnTo>
                  <a:lnTo>
                    <a:pt x="256" y="278"/>
                  </a:lnTo>
                  <a:lnTo>
                    <a:pt x="263" y="260"/>
                  </a:lnTo>
                  <a:lnTo>
                    <a:pt x="259" y="252"/>
                  </a:lnTo>
                  <a:lnTo>
                    <a:pt x="256" y="241"/>
                  </a:lnTo>
                  <a:lnTo>
                    <a:pt x="252" y="234"/>
                  </a:lnTo>
                  <a:lnTo>
                    <a:pt x="241" y="223"/>
                  </a:lnTo>
                  <a:lnTo>
                    <a:pt x="212" y="179"/>
                  </a:lnTo>
                  <a:lnTo>
                    <a:pt x="212" y="179"/>
                  </a:lnTo>
                  <a:lnTo>
                    <a:pt x="215" y="172"/>
                  </a:lnTo>
                  <a:lnTo>
                    <a:pt x="219" y="157"/>
                  </a:lnTo>
                  <a:lnTo>
                    <a:pt x="219" y="150"/>
                  </a:lnTo>
                  <a:lnTo>
                    <a:pt x="219" y="143"/>
                  </a:lnTo>
                  <a:lnTo>
                    <a:pt x="215" y="135"/>
                  </a:lnTo>
                  <a:lnTo>
                    <a:pt x="204" y="135"/>
                  </a:lnTo>
                  <a:lnTo>
                    <a:pt x="204" y="135"/>
                  </a:lnTo>
                  <a:lnTo>
                    <a:pt x="197" y="135"/>
                  </a:lnTo>
                  <a:lnTo>
                    <a:pt x="190" y="132"/>
                  </a:lnTo>
                  <a:lnTo>
                    <a:pt x="183" y="128"/>
                  </a:lnTo>
                  <a:lnTo>
                    <a:pt x="172" y="121"/>
                  </a:lnTo>
                  <a:lnTo>
                    <a:pt x="164" y="106"/>
                  </a:lnTo>
                  <a:lnTo>
                    <a:pt x="157" y="88"/>
                  </a:lnTo>
                  <a:lnTo>
                    <a:pt x="157" y="59"/>
                  </a:lnTo>
                  <a:lnTo>
                    <a:pt x="157" y="59"/>
                  </a:lnTo>
                  <a:lnTo>
                    <a:pt x="157" y="19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0" y="4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13" y="44"/>
                  </a:lnTo>
                  <a:lnTo>
                    <a:pt x="84" y="73"/>
                  </a:lnTo>
                  <a:lnTo>
                    <a:pt x="73" y="84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48" y="95"/>
                  </a:lnTo>
                  <a:lnTo>
                    <a:pt x="29" y="106"/>
                  </a:lnTo>
                  <a:lnTo>
                    <a:pt x="15" y="121"/>
                  </a:lnTo>
                  <a:lnTo>
                    <a:pt x="4" y="139"/>
                  </a:lnTo>
                  <a:lnTo>
                    <a:pt x="0" y="150"/>
                  </a:lnTo>
                  <a:lnTo>
                    <a:pt x="0" y="161"/>
                  </a:lnTo>
                  <a:lnTo>
                    <a:pt x="0" y="172"/>
                  </a:lnTo>
                  <a:lnTo>
                    <a:pt x="7" y="187"/>
                  </a:lnTo>
                  <a:lnTo>
                    <a:pt x="18" y="201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40" y="219"/>
                  </a:lnTo>
                  <a:lnTo>
                    <a:pt x="51" y="227"/>
                  </a:lnTo>
                  <a:lnTo>
                    <a:pt x="62" y="227"/>
                  </a:lnTo>
                  <a:lnTo>
                    <a:pt x="73" y="227"/>
                  </a:lnTo>
                  <a:lnTo>
                    <a:pt x="84" y="22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9" y="208"/>
                  </a:lnTo>
                  <a:lnTo>
                    <a:pt x="110" y="208"/>
                  </a:lnTo>
                  <a:lnTo>
                    <a:pt x="117" y="208"/>
                  </a:lnTo>
                  <a:lnTo>
                    <a:pt x="121" y="216"/>
                  </a:lnTo>
                  <a:lnTo>
                    <a:pt x="124" y="227"/>
                  </a:lnTo>
                  <a:lnTo>
                    <a:pt x="128" y="241"/>
                  </a:lnTo>
                  <a:lnTo>
                    <a:pt x="128" y="24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5" name="Freeform 17"/>
            <p:cNvSpPr>
              <a:spLocks/>
            </p:cNvSpPr>
            <p:nvPr/>
          </p:nvSpPr>
          <p:spPr bwMode="auto">
            <a:xfrm>
              <a:off x="2473" y="1926"/>
              <a:ext cx="993" cy="1048"/>
            </a:xfrm>
            <a:custGeom>
              <a:avLst/>
              <a:gdLst/>
              <a:ahLst/>
              <a:cxnLst>
                <a:cxn ang="0">
                  <a:pos x="989" y="369"/>
                </a:cxn>
                <a:cxn ang="0">
                  <a:pos x="964" y="292"/>
                </a:cxn>
                <a:cxn ang="0">
                  <a:pos x="945" y="267"/>
                </a:cxn>
                <a:cxn ang="0">
                  <a:pos x="898" y="263"/>
                </a:cxn>
                <a:cxn ang="0">
                  <a:pos x="847" y="208"/>
                </a:cxn>
                <a:cxn ang="0">
                  <a:pos x="788" y="183"/>
                </a:cxn>
                <a:cxn ang="0">
                  <a:pos x="770" y="95"/>
                </a:cxn>
                <a:cxn ang="0">
                  <a:pos x="785" y="48"/>
                </a:cxn>
                <a:cxn ang="0">
                  <a:pos x="730" y="77"/>
                </a:cxn>
                <a:cxn ang="0">
                  <a:pos x="646" y="125"/>
                </a:cxn>
                <a:cxn ang="0">
                  <a:pos x="624" y="187"/>
                </a:cxn>
                <a:cxn ang="0">
                  <a:pos x="548" y="176"/>
                </a:cxn>
                <a:cxn ang="0">
                  <a:pos x="478" y="172"/>
                </a:cxn>
                <a:cxn ang="0">
                  <a:pos x="405" y="121"/>
                </a:cxn>
                <a:cxn ang="0">
                  <a:pos x="442" y="92"/>
                </a:cxn>
                <a:cxn ang="0">
                  <a:pos x="372" y="33"/>
                </a:cxn>
                <a:cxn ang="0">
                  <a:pos x="340" y="4"/>
                </a:cxn>
                <a:cxn ang="0">
                  <a:pos x="332" y="212"/>
                </a:cxn>
                <a:cxn ang="0">
                  <a:pos x="267" y="256"/>
                </a:cxn>
                <a:cxn ang="0">
                  <a:pos x="241" y="292"/>
                </a:cxn>
                <a:cxn ang="0">
                  <a:pos x="183" y="340"/>
                </a:cxn>
                <a:cxn ang="0">
                  <a:pos x="150" y="380"/>
                </a:cxn>
                <a:cxn ang="0">
                  <a:pos x="143" y="409"/>
                </a:cxn>
                <a:cxn ang="0">
                  <a:pos x="113" y="431"/>
                </a:cxn>
                <a:cxn ang="0">
                  <a:pos x="146" y="504"/>
                </a:cxn>
                <a:cxn ang="0">
                  <a:pos x="179" y="632"/>
                </a:cxn>
                <a:cxn ang="0">
                  <a:pos x="179" y="683"/>
                </a:cxn>
                <a:cxn ang="0">
                  <a:pos x="124" y="803"/>
                </a:cxn>
                <a:cxn ang="0">
                  <a:pos x="55" y="807"/>
                </a:cxn>
                <a:cxn ang="0">
                  <a:pos x="0" y="913"/>
                </a:cxn>
                <a:cxn ang="0">
                  <a:pos x="62" y="1000"/>
                </a:cxn>
                <a:cxn ang="0">
                  <a:pos x="84" y="1040"/>
                </a:cxn>
                <a:cxn ang="0">
                  <a:pos x="194" y="1037"/>
                </a:cxn>
                <a:cxn ang="0">
                  <a:pos x="241" y="986"/>
                </a:cxn>
                <a:cxn ang="0">
                  <a:pos x="321" y="938"/>
                </a:cxn>
                <a:cxn ang="0">
                  <a:pos x="453" y="971"/>
                </a:cxn>
                <a:cxn ang="0">
                  <a:pos x="500" y="978"/>
                </a:cxn>
                <a:cxn ang="0">
                  <a:pos x="559" y="967"/>
                </a:cxn>
                <a:cxn ang="0">
                  <a:pos x="591" y="978"/>
                </a:cxn>
                <a:cxn ang="0">
                  <a:pos x="646" y="1044"/>
                </a:cxn>
                <a:cxn ang="0">
                  <a:pos x="701" y="1015"/>
                </a:cxn>
                <a:cxn ang="0">
                  <a:pos x="723" y="982"/>
                </a:cxn>
                <a:cxn ang="0">
                  <a:pos x="767" y="975"/>
                </a:cxn>
                <a:cxn ang="0">
                  <a:pos x="796" y="945"/>
                </a:cxn>
                <a:cxn ang="0">
                  <a:pos x="825" y="927"/>
                </a:cxn>
                <a:cxn ang="0">
                  <a:pos x="876" y="869"/>
                </a:cxn>
                <a:cxn ang="0">
                  <a:pos x="931" y="840"/>
                </a:cxn>
                <a:cxn ang="0">
                  <a:pos x="931" y="785"/>
                </a:cxn>
                <a:cxn ang="0">
                  <a:pos x="934" y="694"/>
                </a:cxn>
                <a:cxn ang="0">
                  <a:pos x="967" y="624"/>
                </a:cxn>
                <a:cxn ang="0">
                  <a:pos x="938" y="544"/>
                </a:cxn>
                <a:cxn ang="0">
                  <a:pos x="920" y="471"/>
                </a:cxn>
                <a:cxn ang="0">
                  <a:pos x="931" y="405"/>
                </a:cxn>
              </a:cxnLst>
              <a:rect l="0" t="0" r="r" b="b"/>
              <a:pathLst>
                <a:path w="993" h="1048">
                  <a:moveTo>
                    <a:pt x="956" y="391"/>
                  </a:moveTo>
                  <a:lnTo>
                    <a:pt x="956" y="391"/>
                  </a:lnTo>
                  <a:lnTo>
                    <a:pt x="971" y="384"/>
                  </a:lnTo>
                  <a:lnTo>
                    <a:pt x="982" y="376"/>
                  </a:lnTo>
                  <a:lnTo>
                    <a:pt x="989" y="369"/>
                  </a:lnTo>
                  <a:lnTo>
                    <a:pt x="993" y="358"/>
                  </a:lnTo>
                  <a:lnTo>
                    <a:pt x="993" y="343"/>
                  </a:lnTo>
                  <a:lnTo>
                    <a:pt x="989" y="336"/>
                  </a:lnTo>
                  <a:lnTo>
                    <a:pt x="975" y="314"/>
                  </a:lnTo>
                  <a:lnTo>
                    <a:pt x="964" y="292"/>
                  </a:lnTo>
                  <a:lnTo>
                    <a:pt x="964" y="292"/>
                  </a:lnTo>
                  <a:lnTo>
                    <a:pt x="964" y="285"/>
                  </a:lnTo>
                  <a:lnTo>
                    <a:pt x="960" y="278"/>
                  </a:lnTo>
                  <a:lnTo>
                    <a:pt x="953" y="270"/>
                  </a:lnTo>
                  <a:lnTo>
                    <a:pt x="945" y="267"/>
                  </a:lnTo>
                  <a:lnTo>
                    <a:pt x="942" y="267"/>
                  </a:lnTo>
                  <a:lnTo>
                    <a:pt x="942" y="267"/>
                  </a:lnTo>
                  <a:lnTo>
                    <a:pt x="920" y="270"/>
                  </a:lnTo>
                  <a:lnTo>
                    <a:pt x="905" y="267"/>
                  </a:lnTo>
                  <a:lnTo>
                    <a:pt x="898" y="263"/>
                  </a:lnTo>
                  <a:lnTo>
                    <a:pt x="894" y="260"/>
                  </a:lnTo>
                  <a:lnTo>
                    <a:pt x="894" y="260"/>
                  </a:lnTo>
                  <a:lnTo>
                    <a:pt x="880" y="238"/>
                  </a:lnTo>
                  <a:lnTo>
                    <a:pt x="861" y="219"/>
                  </a:lnTo>
                  <a:lnTo>
                    <a:pt x="847" y="208"/>
                  </a:lnTo>
                  <a:lnTo>
                    <a:pt x="832" y="198"/>
                  </a:lnTo>
                  <a:lnTo>
                    <a:pt x="810" y="190"/>
                  </a:lnTo>
                  <a:lnTo>
                    <a:pt x="799" y="190"/>
                  </a:lnTo>
                  <a:lnTo>
                    <a:pt x="799" y="190"/>
                  </a:lnTo>
                  <a:lnTo>
                    <a:pt x="788" y="183"/>
                  </a:lnTo>
                  <a:lnTo>
                    <a:pt x="781" y="172"/>
                  </a:lnTo>
                  <a:lnTo>
                    <a:pt x="774" y="154"/>
                  </a:lnTo>
                  <a:lnTo>
                    <a:pt x="770" y="139"/>
                  </a:lnTo>
                  <a:lnTo>
                    <a:pt x="770" y="106"/>
                  </a:lnTo>
                  <a:lnTo>
                    <a:pt x="770" y="95"/>
                  </a:lnTo>
                  <a:lnTo>
                    <a:pt x="796" y="70"/>
                  </a:lnTo>
                  <a:lnTo>
                    <a:pt x="796" y="63"/>
                  </a:lnTo>
                  <a:lnTo>
                    <a:pt x="796" y="63"/>
                  </a:lnTo>
                  <a:lnTo>
                    <a:pt x="792" y="52"/>
                  </a:lnTo>
                  <a:lnTo>
                    <a:pt x="785" y="48"/>
                  </a:lnTo>
                  <a:lnTo>
                    <a:pt x="778" y="48"/>
                  </a:lnTo>
                  <a:lnTo>
                    <a:pt x="767" y="48"/>
                  </a:lnTo>
                  <a:lnTo>
                    <a:pt x="748" y="59"/>
                  </a:lnTo>
                  <a:lnTo>
                    <a:pt x="737" y="66"/>
                  </a:lnTo>
                  <a:lnTo>
                    <a:pt x="730" y="77"/>
                  </a:lnTo>
                  <a:lnTo>
                    <a:pt x="719" y="84"/>
                  </a:lnTo>
                  <a:lnTo>
                    <a:pt x="697" y="88"/>
                  </a:lnTo>
                  <a:lnTo>
                    <a:pt x="686" y="99"/>
                  </a:lnTo>
                  <a:lnTo>
                    <a:pt x="672" y="110"/>
                  </a:lnTo>
                  <a:lnTo>
                    <a:pt x="646" y="125"/>
                  </a:lnTo>
                  <a:lnTo>
                    <a:pt x="646" y="125"/>
                  </a:lnTo>
                  <a:lnTo>
                    <a:pt x="643" y="150"/>
                  </a:lnTo>
                  <a:lnTo>
                    <a:pt x="639" y="168"/>
                  </a:lnTo>
                  <a:lnTo>
                    <a:pt x="632" y="179"/>
                  </a:lnTo>
                  <a:lnTo>
                    <a:pt x="624" y="187"/>
                  </a:lnTo>
                  <a:lnTo>
                    <a:pt x="613" y="187"/>
                  </a:lnTo>
                  <a:lnTo>
                    <a:pt x="606" y="187"/>
                  </a:lnTo>
                  <a:lnTo>
                    <a:pt x="602" y="187"/>
                  </a:lnTo>
                  <a:lnTo>
                    <a:pt x="559" y="172"/>
                  </a:lnTo>
                  <a:lnTo>
                    <a:pt x="548" y="176"/>
                  </a:lnTo>
                  <a:lnTo>
                    <a:pt x="548" y="176"/>
                  </a:lnTo>
                  <a:lnTo>
                    <a:pt x="529" y="179"/>
                  </a:lnTo>
                  <a:lnTo>
                    <a:pt x="515" y="179"/>
                  </a:lnTo>
                  <a:lnTo>
                    <a:pt x="493" y="179"/>
                  </a:lnTo>
                  <a:lnTo>
                    <a:pt x="478" y="172"/>
                  </a:lnTo>
                  <a:lnTo>
                    <a:pt x="475" y="172"/>
                  </a:lnTo>
                  <a:lnTo>
                    <a:pt x="438" y="135"/>
                  </a:lnTo>
                  <a:lnTo>
                    <a:pt x="427" y="135"/>
                  </a:lnTo>
                  <a:lnTo>
                    <a:pt x="405" y="135"/>
                  </a:lnTo>
                  <a:lnTo>
                    <a:pt x="405" y="121"/>
                  </a:lnTo>
                  <a:lnTo>
                    <a:pt x="405" y="121"/>
                  </a:lnTo>
                  <a:lnTo>
                    <a:pt x="424" y="110"/>
                  </a:lnTo>
                  <a:lnTo>
                    <a:pt x="435" y="103"/>
                  </a:lnTo>
                  <a:lnTo>
                    <a:pt x="442" y="92"/>
                  </a:lnTo>
                  <a:lnTo>
                    <a:pt x="442" y="92"/>
                  </a:lnTo>
                  <a:lnTo>
                    <a:pt x="413" y="63"/>
                  </a:lnTo>
                  <a:lnTo>
                    <a:pt x="391" y="41"/>
                  </a:lnTo>
                  <a:lnTo>
                    <a:pt x="380" y="37"/>
                  </a:lnTo>
                  <a:lnTo>
                    <a:pt x="372" y="33"/>
                  </a:lnTo>
                  <a:lnTo>
                    <a:pt x="372" y="33"/>
                  </a:lnTo>
                  <a:lnTo>
                    <a:pt x="362" y="30"/>
                  </a:lnTo>
                  <a:lnTo>
                    <a:pt x="351" y="22"/>
                  </a:lnTo>
                  <a:lnTo>
                    <a:pt x="340" y="0"/>
                  </a:lnTo>
                  <a:lnTo>
                    <a:pt x="340" y="4"/>
                  </a:lnTo>
                  <a:lnTo>
                    <a:pt x="340" y="4"/>
                  </a:lnTo>
                  <a:lnTo>
                    <a:pt x="343" y="55"/>
                  </a:lnTo>
                  <a:lnTo>
                    <a:pt x="347" y="132"/>
                  </a:lnTo>
                  <a:lnTo>
                    <a:pt x="343" y="168"/>
                  </a:lnTo>
                  <a:lnTo>
                    <a:pt x="336" y="201"/>
                  </a:lnTo>
                  <a:lnTo>
                    <a:pt x="332" y="212"/>
                  </a:lnTo>
                  <a:lnTo>
                    <a:pt x="325" y="223"/>
                  </a:lnTo>
                  <a:lnTo>
                    <a:pt x="318" y="230"/>
                  </a:lnTo>
                  <a:lnTo>
                    <a:pt x="310" y="234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63"/>
                  </a:lnTo>
                  <a:lnTo>
                    <a:pt x="259" y="274"/>
                  </a:lnTo>
                  <a:lnTo>
                    <a:pt x="256" y="281"/>
                  </a:lnTo>
                  <a:lnTo>
                    <a:pt x="248" y="289"/>
                  </a:lnTo>
                  <a:lnTo>
                    <a:pt x="241" y="292"/>
                  </a:lnTo>
                  <a:lnTo>
                    <a:pt x="230" y="296"/>
                  </a:lnTo>
                  <a:lnTo>
                    <a:pt x="219" y="336"/>
                  </a:lnTo>
                  <a:lnTo>
                    <a:pt x="219" y="336"/>
                  </a:lnTo>
                  <a:lnTo>
                    <a:pt x="197" y="336"/>
                  </a:lnTo>
                  <a:lnTo>
                    <a:pt x="183" y="340"/>
                  </a:lnTo>
                  <a:lnTo>
                    <a:pt x="168" y="336"/>
                  </a:lnTo>
                  <a:lnTo>
                    <a:pt x="164" y="376"/>
                  </a:lnTo>
                  <a:lnTo>
                    <a:pt x="164" y="376"/>
                  </a:lnTo>
                  <a:lnTo>
                    <a:pt x="161" y="376"/>
                  </a:lnTo>
                  <a:lnTo>
                    <a:pt x="150" y="380"/>
                  </a:lnTo>
                  <a:lnTo>
                    <a:pt x="143" y="384"/>
                  </a:lnTo>
                  <a:lnTo>
                    <a:pt x="139" y="387"/>
                  </a:lnTo>
                  <a:lnTo>
                    <a:pt x="139" y="395"/>
                  </a:lnTo>
                  <a:lnTo>
                    <a:pt x="143" y="402"/>
                  </a:lnTo>
                  <a:lnTo>
                    <a:pt x="143" y="409"/>
                  </a:lnTo>
                  <a:lnTo>
                    <a:pt x="128" y="413"/>
                  </a:lnTo>
                  <a:lnTo>
                    <a:pt x="113" y="416"/>
                  </a:lnTo>
                  <a:lnTo>
                    <a:pt x="113" y="431"/>
                  </a:lnTo>
                  <a:lnTo>
                    <a:pt x="113" y="431"/>
                  </a:lnTo>
                  <a:lnTo>
                    <a:pt x="113" y="431"/>
                  </a:lnTo>
                  <a:lnTo>
                    <a:pt x="124" y="442"/>
                  </a:lnTo>
                  <a:lnTo>
                    <a:pt x="132" y="460"/>
                  </a:lnTo>
                  <a:lnTo>
                    <a:pt x="139" y="478"/>
                  </a:lnTo>
                  <a:lnTo>
                    <a:pt x="146" y="504"/>
                  </a:lnTo>
                  <a:lnTo>
                    <a:pt x="146" y="504"/>
                  </a:lnTo>
                  <a:lnTo>
                    <a:pt x="154" y="584"/>
                  </a:lnTo>
                  <a:lnTo>
                    <a:pt x="154" y="610"/>
                  </a:lnTo>
                  <a:lnTo>
                    <a:pt x="172" y="628"/>
                  </a:lnTo>
                  <a:lnTo>
                    <a:pt x="172" y="628"/>
                  </a:lnTo>
                  <a:lnTo>
                    <a:pt x="179" y="632"/>
                  </a:lnTo>
                  <a:lnTo>
                    <a:pt x="194" y="646"/>
                  </a:lnTo>
                  <a:lnTo>
                    <a:pt x="197" y="657"/>
                  </a:lnTo>
                  <a:lnTo>
                    <a:pt x="197" y="665"/>
                  </a:lnTo>
                  <a:lnTo>
                    <a:pt x="190" y="675"/>
                  </a:lnTo>
                  <a:lnTo>
                    <a:pt x="179" y="683"/>
                  </a:lnTo>
                  <a:lnTo>
                    <a:pt x="186" y="712"/>
                  </a:lnTo>
                  <a:lnTo>
                    <a:pt x="143" y="796"/>
                  </a:lnTo>
                  <a:lnTo>
                    <a:pt x="143" y="796"/>
                  </a:lnTo>
                  <a:lnTo>
                    <a:pt x="139" y="800"/>
                  </a:lnTo>
                  <a:lnTo>
                    <a:pt x="124" y="803"/>
                  </a:lnTo>
                  <a:lnTo>
                    <a:pt x="102" y="807"/>
                  </a:lnTo>
                  <a:lnTo>
                    <a:pt x="84" y="803"/>
                  </a:lnTo>
                  <a:lnTo>
                    <a:pt x="66" y="800"/>
                  </a:lnTo>
                  <a:lnTo>
                    <a:pt x="66" y="800"/>
                  </a:lnTo>
                  <a:lnTo>
                    <a:pt x="55" y="807"/>
                  </a:lnTo>
                  <a:lnTo>
                    <a:pt x="44" y="818"/>
                  </a:lnTo>
                  <a:lnTo>
                    <a:pt x="29" y="832"/>
                  </a:lnTo>
                  <a:lnTo>
                    <a:pt x="18" y="851"/>
                  </a:lnTo>
                  <a:lnTo>
                    <a:pt x="8" y="880"/>
                  </a:lnTo>
                  <a:lnTo>
                    <a:pt x="0" y="913"/>
                  </a:lnTo>
                  <a:lnTo>
                    <a:pt x="0" y="956"/>
                  </a:lnTo>
                  <a:lnTo>
                    <a:pt x="0" y="956"/>
                  </a:lnTo>
                  <a:lnTo>
                    <a:pt x="15" y="964"/>
                  </a:lnTo>
                  <a:lnTo>
                    <a:pt x="48" y="986"/>
                  </a:lnTo>
                  <a:lnTo>
                    <a:pt x="62" y="1000"/>
                  </a:lnTo>
                  <a:lnTo>
                    <a:pt x="73" y="1015"/>
                  </a:lnTo>
                  <a:lnTo>
                    <a:pt x="84" y="1026"/>
                  </a:lnTo>
                  <a:lnTo>
                    <a:pt x="84" y="1040"/>
                  </a:lnTo>
                  <a:lnTo>
                    <a:pt x="84" y="1040"/>
                  </a:lnTo>
                  <a:lnTo>
                    <a:pt x="84" y="1040"/>
                  </a:lnTo>
                  <a:lnTo>
                    <a:pt x="84" y="1040"/>
                  </a:lnTo>
                  <a:lnTo>
                    <a:pt x="121" y="1048"/>
                  </a:lnTo>
                  <a:lnTo>
                    <a:pt x="150" y="1048"/>
                  </a:lnTo>
                  <a:lnTo>
                    <a:pt x="172" y="1044"/>
                  </a:lnTo>
                  <a:lnTo>
                    <a:pt x="194" y="1037"/>
                  </a:lnTo>
                  <a:lnTo>
                    <a:pt x="208" y="1026"/>
                  </a:lnTo>
                  <a:lnTo>
                    <a:pt x="219" y="1015"/>
                  </a:lnTo>
                  <a:lnTo>
                    <a:pt x="226" y="1008"/>
                  </a:lnTo>
                  <a:lnTo>
                    <a:pt x="226" y="1008"/>
                  </a:lnTo>
                  <a:lnTo>
                    <a:pt x="241" y="986"/>
                  </a:lnTo>
                  <a:lnTo>
                    <a:pt x="259" y="967"/>
                  </a:lnTo>
                  <a:lnTo>
                    <a:pt x="285" y="949"/>
                  </a:lnTo>
                  <a:lnTo>
                    <a:pt x="285" y="949"/>
                  </a:lnTo>
                  <a:lnTo>
                    <a:pt x="303" y="942"/>
                  </a:lnTo>
                  <a:lnTo>
                    <a:pt x="321" y="938"/>
                  </a:lnTo>
                  <a:lnTo>
                    <a:pt x="347" y="942"/>
                  </a:lnTo>
                  <a:lnTo>
                    <a:pt x="372" y="942"/>
                  </a:lnTo>
                  <a:lnTo>
                    <a:pt x="424" y="956"/>
                  </a:lnTo>
                  <a:lnTo>
                    <a:pt x="442" y="964"/>
                  </a:lnTo>
                  <a:lnTo>
                    <a:pt x="453" y="971"/>
                  </a:lnTo>
                  <a:lnTo>
                    <a:pt x="453" y="971"/>
                  </a:lnTo>
                  <a:lnTo>
                    <a:pt x="460" y="978"/>
                  </a:lnTo>
                  <a:lnTo>
                    <a:pt x="471" y="982"/>
                  </a:lnTo>
                  <a:lnTo>
                    <a:pt x="486" y="982"/>
                  </a:lnTo>
                  <a:lnTo>
                    <a:pt x="500" y="978"/>
                  </a:lnTo>
                  <a:lnTo>
                    <a:pt x="511" y="971"/>
                  </a:lnTo>
                  <a:lnTo>
                    <a:pt x="511" y="971"/>
                  </a:lnTo>
                  <a:lnTo>
                    <a:pt x="526" y="967"/>
                  </a:lnTo>
                  <a:lnTo>
                    <a:pt x="540" y="967"/>
                  </a:lnTo>
                  <a:lnTo>
                    <a:pt x="559" y="967"/>
                  </a:lnTo>
                  <a:lnTo>
                    <a:pt x="559" y="967"/>
                  </a:lnTo>
                  <a:lnTo>
                    <a:pt x="570" y="975"/>
                  </a:lnTo>
                  <a:lnTo>
                    <a:pt x="580" y="978"/>
                  </a:lnTo>
                  <a:lnTo>
                    <a:pt x="591" y="978"/>
                  </a:lnTo>
                  <a:lnTo>
                    <a:pt x="591" y="978"/>
                  </a:lnTo>
                  <a:lnTo>
                    <a:pt x="602" y="982"/>
                  </a:lnTo>
                  <a:lnTo>
                    <a:pt x="617" y="989"/>
                  </a:lnTo>
                  <a:lnTo>
                    <a:pt x="632" y="1004"/>
                  </a:lnTo>
                  <a:lnTo>
                    <a:pt x="646" y="1044"/>
                  </a:lnTo>
                  <a:lnTo>
                    <a:pt x="646" y="1044"/>
                  </a:lnTo>
                  <a:lnTo>
                    <a:pt x="661" y="1029"/>
                  </a:lnTo>
                  <a:lnTo>
                    <a:pt x="675" y="1022"/>
                  </a:lnTo>
                  <a:lnTo>
                    <a:pt x="686" y="1018"/>
                  </a:lnTo>
                  <a:lnTo>
                    <a:pt x="686" y="1018"/>
                  </a:lnTo>
                  <a:lnTo>
                    <a:pt x="701" y="1015"/>
                  </a:lnTo>
                  <a:lnTo>
                    <a:pt x="708" y="1011"/>
                  </a:lnTo>
                  <a:lnTo>
                    <a:pt x="708" y="1011"/>
                  </a:lnTo>
                  <a:lnTo>
                    <a:pt x="712" y="993"/>
                  </a:lnTo>
                  <a:lnTo>
                    <a:pt x="715" y="986"/>
                  </a:lnTo>
                  <a:lnTo>
                    <a:pt x="723" y="982"/>
                  </a:lnTo>
                  <a:lnTo>
                    <a:pt x="723" y="982"/>
                  </a:lnTo>
                  <a:lnTo>
                    <a:pt x="723" y="982"/>
                  </a:lnTo>
                  <a:lnTo>
                    <a:pt x="737" y="982"/>
                  </a:lnTo>
                  <a:lnTo>
                    <a:pt x="748" y="982"/>
                  </a:lnTo>
                  <a:lnTo>
                    <a:pt x="767" y="975"/>
                  </a:lnTo>
                  <a:lnTo>
                    <a:pt x="774" y="967"/>
                  </a:lnTo>
                  <a:lnTo>
                    <a:pt x="774" y="964"/>
                  </a:lnTo>
                  <a:lnTo>
                    <a:pt x="774" y="964"/>
                  </a:lnTo>
                  <a:lnTo>
                    <a:pt x="785" y="953"/>
                  </a:lnTo>
                  <a:lnTo>
                    <a:pt x="796" y="945"/>
                  </a:lnTo>
                  <a:lnTo>
                    <a:pt x="810" y="942"/>
                  </a:lnTo>
                  <a:lnTo>
                    <a:pt x="810" y="942"/>
                  </a:lnTo>
                  <a:lnTo>
                    <a:pt x="814" y="942"/>
                  </a:lnTo>
                  <a:lnTo>
                    <a:pt x="818" y="938"/>
                  </a:lnTo>
                  <a:lnTo>
                    <a:pt x="825" y="927"/>
                  </a:lnTo>
                  <a:lnTo>
                    <a:pt x="829" y="913"/>
                  </a:lnTo>
                  <a:lnTo>
                    <a:pt x="829" y="913"/>
                  </a:lnTo>
                  <a:lnTo>
                    <a:pt x="836" y="905"/>
                  </a:lnTo>
                  <a:lnTo>
                    <a:pt x="851" y="887"/>
                  </a:lnTo>
                  <a:lnTo>
                    <a:pt x="876" y="869"/>
                  </a:lnTo>
                  <a:lnTo>
                    <a:pt x="891" y="862"/>
                  </a:lnTo>
                  <a:lnTo>
                    <a:pt x="909" y="854"/>
                  </a:lnTo>
                  <a:lnTo>
                    <a:pt x="909" y="854"/>
                  </a:lnTo>
                  <a:lnTo>
                    <a:pt x="920" y="851"/>
                  </a:lnTo>
                  <a:lnTo>
                    <a:pt x="931" y="840"/>
                  </a:lnTo>
                  <a:lnTo>
                    <a:pt x="934" y="829"/>
                  </a:lnTo>
                  <a:lnTo>
                    <a:pt x="938" y="818"/>
                  </a:lnTo>
                  <a:lnTo>
                    <a:pt x="934" y="796"/>
                  </a:lnTo>
                  <a:lnTo>
                    <a:pt x="931" y="785"/>
                  </a:lnTo>
                  <a:lnTo>
                    <a:pt x="931" y="785"/>
                  </a:lnTo>
                  <a:lnTo>
                    <a:pt x="931" y="774"/>
                  </a:lnTo>
                  <a:lnTo>
                    <a:pt x="927" y="748"/>
                  </a:lnTo>
                  <a:lnTo>
                    <a:pt x="927" y="730"/>
                  </a:lnTo>
                  <a:lnTo>
                    <a:pt x="927" y="712"/>
                  </a:lnTo>
                  <a:lnTo>
                    <a:pt x="934" y="694"/>
                  </a:lnTo>
                  <a:lnTo>
                    <a:pt x="945" y="675"/>
                  </a:lnTo>
                  <a:lnTo>
                    <a:pt x="945" y="675"/>
                  </a:lnTo>
                  <a:lnTo>
                    <a:pt x="956" y="657"/>
                  </a:lnTo>
                  <a:lnTo>
                    <a:pt x="964" y="643"/>
                  </a:lnTo>
                  <a:lnTo>
                    <a:pt x="967" y="624"/>
                  </a:lnTo>
                  <a:lnTo>
                    <a:pt x="967" y="610"/>
                  </a:lnTo>
                  <a:lnTo>
                    <a:pt x="964" y="595"/>
                  </a:lnTo>
                  <a:lnTo>
                    <a:pt x="960" y="577"/>
                  </a:lnTo>
                  <a:lnTo>
                    <a:pt x="953" y="562"/>
                  </a:lnTo>
                  <a:lnTo>
                    <a:pt x="938" y="544"/>
                  </a:lnTo>
                  <a:lnTo>
                    <a:pt x="938" y="544"/>
                  </a:lnTo>
                  <a:lnTo>
                    <a:pt x="927" y="526"/>
                  </a:lnTo>
                  <a:lnTo>
                    <a:pt x="923" y="508"/>
                  </a:lnTo>
                  <a:lnTo>
                    <a:pt x="920" y="489"/>
                  </a:lnTo>
                  <a:lnTo>
                    <a:pt x="920" y="471"/>
                  </a:lnTo>
                  <a:lnTo>
                    <a:pt x="923" y="438"/>
                  </a:lnTo>
                  <a:lnTo>
                    <a:pt x="927" y="416"/>
                  </a:lnTo>
                  <a:lnTo>
                    <a:pt x="927" y="416"/>
                  </a:lnTo>
                  <a:lnTo>
                    <a:pt x="927" y="409"/>
                  </a:lnTo>
                  <a:lnTo>
                    <a:pt x="931" y="405"/>
                  </a:lnTo>
                  <a:lnTo>
                    <a:pt x="942" y="395"/>
                  </a:lnTo>
                  <a:lnTo>
                    <a:pt x="956" y="391"/>
                  </a:lnTo>
                  <a:lnTo>
                    <a:pt x="956" y="39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6" name="Freeform 18"/>
            <p:cNvSpPr>
              <a:spLocks/>
            </p:cNvSpPr>
            <p:nvPr/>
          </p:nvSpPr>
          <p:spPr bwMode="auto">
            <a:xfrm>
              <a:off x="3393" y="2145"/>
              <a:ext cx="909" cy="851"/>
            </a:xfrm>
            <a:custGeom>
              <a:avLst/>
              <a:gdLst/>
              <a:ahLst/>
              <a:cxnLst>
                <a:cxn ang="0">
                  <a:pos x="843" y="132"/>
                </a:cxn>
                <a:cxn ang="0">
                  <a:pos x="857" y="121"/>
                </a:cxn>
                <a:cxn ang="0">
                  <a:pos x="868" y="103"/>
                </a:cxn>
                <a:cxn ang="0">
                  <a:pos x="763" y="59"/>
                </a:cxn>
                <a:cxn ang="0">
                  <a:pos x="686" y="4"/>
                </a:cxn>
                <a:cxn ang="0">
                  <a:pos x="660" y="33"/>
                </a:cxn>
                <a:cxn ang="0">
                  <a:pos x="638" y="44"/>
                </a:cxn>
                <a:cxn ang="0">
                  <a:pos x="573" y="99"/>
                </a:cxn>
                <a:cxn ang="0">
                  <a:pos x="529" y="88"/>
                </a:cxn>
                <a:cxn ang="0">
                  <a:pos x="503" y="132"/>
                </a:cxn>
                <a:cxn ang="0">
                  <a:pos x="467" y="92"/>
                </a:cxn>
                <a:cxn ang="0">
                  <a:pos x="412" y="114"/>
                </a:cxn>
                <a:cxn ang="0">
                  <a:pos x="372" y="150"/>
                </a:cxn>
                <a:cxn ang="0">
                  <a:pos x="328" y="124"/>
                </a:cxn>
                <a:cxn ang="0">
                  <a:pos x="339" y="165"/>
                </a:cxn>
                <a:cxn ang="0">
                  <a:pos x="325" y="223"/>
                </a:cxn>
                <a:cxn ang="0">
                  <a:pos x="332" y="303"/>
                </a:cxn>
                <a:cxn ang="0">
                  <a:pos x="263" y="329"/>
                </a:cxn>
                <a:cxn ang="0">
                  <a:pos x="215" y="296"/>
                </a:cxn>
                <a:cxn ang="0">
                  <a:pos x="186" y="256"/>
                </a:cxn>
                <a:cxn ang="0">
                  <a:pos x="175" y="223"/>
                </a:cxn>
                <a:cxn ang="0">
                  <a:pos x="117" y="176"/>
                </a:cxn>
                <a:cxn ang="0">
                  <a:pos x="22" y="176"/>
                </a:cxn>
                <a:cxn ang="0">
                  <a:pos x="7" y="197"/>
                </a:cxn>
                <a:cxn ang="0">
                  <a:pos x="7" y="307"/>
                </a:cxn>
                <a:cxn ang="0">
                  <a:pos x="44" y="376"/>
                </a:cxn>
                <a:cxn ang="0">
                  <a:pos x="25" y="456"/>
                </a:cxn>
                <a:cxn ang="0">
                  <a:pos x="3" y="529"/>
                </a:cxn>
                <a:cxn ang="0">
                  <a:pos x="14" y="584"/>
                </a:cxn>
                <a:cxn ang="0">
                  <a:pos x="76" y="573"/>
                </a:cxn>
                <a:cxn ang="0">
                  <a:pos x="113" y="599"/>
                </a:cxn>
                <a:cxn ang="0">
                  <a:pos x="164" y="613"/>
                </a:cxn>
                <a:cxn ang="0">
                  <a:pos x="204" y="606"/>
                </a:cxn>
                <a:cxn ang="0">
                  <a:pos x="255" y="664"/>
                </a:cxn>
                <a:cxn ang="0">
                  <a:pos x="292" y="686"/>
                </a:cxn>
                <a:cxn ang="0">
                  <a:pos x="361" y="654"/>
                </a:cxn>
                <a:cxn ang="0">
                  <a:pos x="394" y="599"/>
                </a:cxn>
                <a:cxn ang="0">
                  <a:pos x="467" y="551"/>
                </a:cxn>
                <a:cxn ang="0">
                  <a:pos x="492" y="712"/>
                </a:cxn>
                <a:cxn ang="0">
                  <a:pos x="500" y="799"/>
                </a:cxn>
                <a:cxn ang="0">
                  <a:pos x="518" y="832"/>
                </a:cxn>
                <a:cxn ang="0">
                  <a:pos x="555" y="847"/>
                </a:cxn>
                <a:cxn ang="0">
                  <a:pos x="598" y="829"/>
                </a:cxn>
                <a:cxn ang="0">
                  <a:pos x="609" y="675"/>
                </a:cxn>
                <a:cxn ang="0">
                  <a:pos x="631" y="570"/>
                </a:cxn>
                <a:cxn ang="0">
                  <a:pos x="770" y="486"/>
                </a:cxn>
                <a:cxn ang="0">
                  <a:pos x="857" y="420"/>
                </a:cxn>
                <a:cxn ang="0">
                  <a:pos x="865" y="354"/>
                </a:cxn>
                <a:cxn ang="0">
                  <a:pos x="857" y="300"/>
                </a:cxn>
                <a:cxn ang="0">
                  <a:pos x="905" y="216"/>
                </a:cxn>
                <a:cxn ang="0">
                  <a:pos x="890" y="139"/>
                </a:cxn>
              </a:cxnLst>
              <a:rect l="0" t="0" r="r" b="b"/>
              <a:pathLst>
                <a:path w="909" h="851">
                  <a:moveTo>
                    <a:pt x="865" y="165"/>
                  </a:moveTo>
                  <a:lnTo>
                    <a:pt x="865" y="165"/>
                  </a:lnTo>
                  <a:lnTo>
                    <a:pt x="857" y="146"/>
                  </a:lnTo>
                  <a:lnTo>
                    <a:pt x="850" y="135"/>
                  </a:lnTo>
                  <a:lnTo>
                    <a:pt x="843" y="132"/>
                  </a:lnTo>
                  <a:lnTo>
                    <a:pt x="843" y="132"/>
                  </a:lnTo>
                  <a:lnTo>
                    <a:pt x="843" y="128"/>
                  </a:lnTo>
                  <a:lnTo>
                    <a:pt x="843" y="128"/>
                  </a:lnTo>
                  <a:lnTo>
                    <a:pt x="850" y="124"/>
                  </a:lnTo>
                  <a:lnTo>
                    <a:pt x="857" y="121"/>
                  </a:lnTo>
                  <a:lnTo>
                    <a:pt x="865" y="117"/>
                  </a:lnTo>
                  <a:lnTo>
                    <a:pt x="865" y="117"/>
                  </a:lnTo>
                  <a:lnTo>
                    <a:pt x="868" y="117"/>
                  </a:lnTo>
                  <a:lnTo>
                    <a:pt x="868" y="114"/>
                  </a:lnTo>
                  <a:lnTo>
                    <a:pt x="868" y="103"/>
                  </a:lnTo>
                  <a:lnTo>
                    <a:pt x="854" y="95"/>
                  </a:lnTo>
                  <a:lnTo>
                    <a:pt x="854" y="95"/>
                  </a:lnTo>
                  <a:lnTo>
                    <a:pt x="828" y="88"/>
                  </a:lnTo>
                  <a:lnTo>
                    <a:pt x="784" y="70"/>
                  </a:lnTo>
                  <a:lnTo>
                    <a:pt x="763" y="59"/>
                  </a:lnTo>
                  <a:lnTo>
                    <a:pt x="737" y="48"/>
                  </a:lnTo>
                  <a:lnTo>
                    <a:pt x="715" y="30"/>
                  </a:lnTo>
                  <a:lnTo>
                    <a:pt x="690" y="8"/>
                  </a:lnTo>
                  <a:lnTo>
                    <a:pt x="690" y="8"/>
                  </a:lnTo>
                  <a:lnTo>
                    <a:pt x="686" y="4"/>
                  </a:lnTo>
                  <a:lnTo>
                    <a:pt x="671" y="0"/>
                  </a:lnTo>
                  <a:lnTo>
                    <a:pt x="664" y="4"/>
                  </a:lnTo>
                  <a:lnTo>
                    <a:pt x="660" y="8"/>
                  </a:lnTo>
                  <a:lnTo>
                    <a:pt x="657" y="19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57" y="37"/>
                  </a:lnTo>
                  <a:lnTo>
                    <a:pt x="653" y="41"/>
                  </a:lnTo>
                  <a:lnTo>
                    <a:pt x="638" y="44"/>
                  </a:lnTo>
                  <a:lnTo>
                    <a:pt x="638" y="44"/>
                  </a:lnTo>
                  <a:lnTo>
                    <a:pt x="624" y="51"/>
                  </a:lnTo>
                  <a:lnTo>
                    <a:pt x="602" y="73"/>
                  </a:lnTo>
                  <a:lnTo>
                    <a:pt x="573" y="99"/>
                  </a:lnTo>
                  <a:lnTo>
                    <a:pt x="573" y="99"/>
                  </a:lnTo>
                  <a:lnTo>
                    <a:pt x="573" y="99"/>
                  </a:lnTo>
                  <a:lnTo>
                    <a:pt x="565" y="99"/>
                  </a:lnTo>
                  <a:lnTo>
                    <a:pt x="555" y="92"/>
                  </a:lnTo>
                  <a:lnTo>
                    <a:pt x="540" y="77"/>
                  </a:lnTo>
                  <a:lnTo>
                    <a:pt x="540" y="77"/>
                  </a:lnTo>
                  <a:lnTo>
                    <a:pt x="529" y="88"/>
                  </a:lnTo>
                  <a:lnTo>
                    <a:pt x="518" y="103"/>
                  </a:lnTo>
                  <a:lnTo>
                    <a:pt x="511" y="132"/>
                  </a:lnTo>
                  <a:lnTo>
                    <a:pt x="511" y="132"/>
                  </a:lnTo>
                  <a:lnTo>
                    <a:pt x="507" y="132"/>
                  </a:lnTo>
                  <a:lnTo>
                    <a:pt x="503" y="132"/>
                  </a:lnTo>
                  <a:lnTo>
                    <a:pt x="492" y="124"/>
                  </a:lnTo>
                  <a:lnTo>
                    <a:pt x="482" y="110"/>
                  </a:lnTo>
                  <a:lnTo>
                    <a:pt x="482" y="110"/>
                  </a:lnTo>
                  <a:lnTo>
                    <a:pt x="474" y="99"/>
                  </a:lnTo>
                  <a:lnTo>
                    <a:pt x="467" y="92"/>
                  </a:lnTo>
                  <a:lnTo>
                    <a:pt x="456" y="88"/>
                  </a:lnTo>
                  <a:lnTo>
                    <a:pt x="445" y="88"/>
                  </a:lnTo>
                  <a:lnTo>
                    <a:pt x="434" y="92"/>
                  </a:lnTo>
                  <a:lnTo>
                    <a:pt x="423" y="103"/>
                  </a:lnTo>
                  <a:lnTo>
                    <a:pt x="412" y="114"/>
                  </a:lnTo>
                  <a:lnTo>
                    <a:pt x="401" y="128"/>
                  </a:lnTo>
                  <a:lnTo>
                    <a:pt x="401" y="128"/>
                  </a:lnTo>
                  <a:lnTo>
                    <a:pt x="390" y="143"/>
                  </a:lnTo>
                  <a:lnTo>
                    <a:pt x="379" y="150"/>
                  </a:lnTo>
                  <a:lnTo>
                    <a:pt x="372" y="150"/>
                  </a:lnTo>
                  <a:lnTo>
                    <a:pt x="365" y="146"/>
                  </a:lnTo>
                  <a:lnTo>
                    <a:pt x="354" y="135"/>
                  </a:lnTo>
                  <a:lnTo>
                    <a:pt x="347" y="124"/>
                  </a:lnTo>
                  <a:lnTo>
                    <a:pt x="347" y="124"/>
                  </a:lnTo>
                  <a:lnTo>
                    <a:pt x="328" y="124"/>
                  </a:lnTo>
                  <a:lnTo>
                    <a:pt x="328" y="124"/>
                  </a:lnTo>
                  <a:lnTo>
                    <a:pt x="328" y="12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9" y="165"/>
                  </a:lnTo>
                  <a:lnTo>
                    <a:pt x="343" y="183"/>
                  </a:lnTo>
                  <a:lnTo>
                    <a:pt x="343" y="194"/>
                  </a:lnTo>
                  <a:lnTo>
                    <a:pt x="343" y="205"/>
                  </a:lnTo>
                  <a:lnTo>
                    <a:pt x="336" y="216"/>
                  </a:lnTo>
                  <a:lnTo>
                    <a:pt x="325" y="223"/>
                  </a:lnTo>
                  <a:lnTo>
                    <a:pt x="332" y="259"/>
                  </a:lnTo>
                  <a:lnTo>
                    <a:pt x="332" y="259"/>
                  </a:lnTo>
                  <a:lnTo>
                    <a:pt x="336" y="274"/>
                  </a:lnTo>
                  <a:lnTo>
                    <a:pt x="336" y="289"/>
                  </a:lnTo>
                  <a:lnTo>
                    <a:pt x="332" y="303"/>
                  </a:lnTo>
                  <a:lnTo>
                    <a:pt x="325" y="318"/>
                  </a:lnTo>
                  <a:lnTo>
                    <a:pt x="314" y="329"/>
                  </a:lnTo>
                  <a:lnTo>
                    <a:pt x="303" y="332"/>
                  </a:lnTo>
                  <a:lnTo>
                    <a:pt x="292" y="332"/>
                  </a:lnTo>
                  <a:lnTo>
                    <a:pt x="263" y="329"/>
                  </a:lnTo>
                  <a:lnTo>
                    <a:pt x="248" y="318"/>
                  </a:lnTo>
                  <a:lnTo>
                    <a:pt x="241" y="314"/>
                  </a:lnTo>
                  <a:lnTo>
                    <a:pt x="233" y="307"/>
                  </a:lnTo>
                  <a:lnTo>
                    <a:pt x="222" y="300"/>
                  </a:lnTo>
                  <a:lnTo>
                    <a:pt x="215" y="296"/>
                  </a:lnTo>
                  <a:lnTo>
                    <a:pt x="204" y="292"/>
                  </a:lnTo>
                  <a:lnTo>
                    <a:pt x="197" y="285"/>
                  </a:lnTo>
                  <a:lnTo>
                    <a:pt x="190" y="278"/>
                  </a:lnTo>
                  <a:lnTo>
                    <a:pt x="190" y="267"/>
                  </a:lnTo>
                  <a:lnTo>
                    <a:pt x="186" y="256"/>
                  </a:lnTo>
                  <a:lnTo>
                    <a:pt x="179" y="249"/>
                  </a:lnTo>
                  <a:lnTo>
                    <a:pt x="175" y="241"/>
                  </a:lnTo>
                  <a:lnTo>
                    <a:pt x="175" y="230"/>
                  </a:lnTo>
                  <a:lnTo>
                    <a:pt x="175" y="230"/>
                  </a:lnTo>
                  <a:lnTo>
                    <a:pt x="175" y="223"/>
                  </a:lnTo>
                  <a:lnTo>
                    <a:pt x="164" y="205"/>
                  </a:lnTo>
                  <a:lnTo>
                    <a:pt x="157" y="194"/>
                  </a:lnTo>
                  <a:lnTo>
                    <a:pt x="146" y="186"/>
                  </a:lnTo>
                  <a:lnTo>
                    <a:pt x="135" y="179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80" y="176"/>
                  </a:lnTo>
                  <a:lnTo>
                    <a:pt x="51" y="179"/>
                  </a:lnTo>
                  <a:lnTo>
                    <a:pt x="25" y="176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11" y="186"/>
                  </a:lnTo>
                  <a:lnTo>
                    <a:pt x="7" y="190"/>
                  </a:lnTo>
                  <a:lnTo>
                    <a:pt x="7" y="197"/>
                  </a:lnTo>
                  <a:lnTo>
                    <a:pt x="7" y="197"/>
                  </a:lnTo>
                  <a:lnTo>
                    <a:pt x="3" y="219"/>
                  </a:lnTo>
                  <a:lnTo>
                    <a:pt x="0" y="252"/>
                  </a:lnTo>
                  <a:lnTo>
                    <a:pt x="0" y="270"/>
                  </a:lnTo>
                  <a:lnTo>
                    <a:pt x="3" y="289"/>
                  </a:lnTo>
                  <a:lnTo>
                    <a:pt x="7" y="307"/>
                  </a:lnTo>
                  <a:lnTo>
                    <a:pt x="18" y="325"/>
                  </a:lnTo>
                  <a:lnTo>
                    <a:pt x="18" y="325"/>
                  </a:lnTo>
                  <a:lnTo>
                    <a:pt x="29" y="343"/>
                  </a:lnTo>
                  <a:lnTo>
                    <a:pt x="40" y="358"/>
                  </a:lnTo>
                  <a:lnTo>
                    <a:pt x="44" y="376"/>
                  </a:lnTo>
                  <a:lnTo>
                    <a:pt x="47" y="391"/>
                  </a:lnTo>
                  <a:lnTo>
                    <a:pt x="47" y="405"/>
                  </a:lnTo>
                  <a:lnTo>
                    <a:pt x="44" y="424"/>
                  </a:lnTo>
                  <a:lnTo>
                    <a:pt x="36" y="438"/>
                  </a:lnTo>
                  <a:lnTo>
                    <a:pt x="25" y="456"/>
                  </a:lnTo>
                  <a:lnTo>
                    <a:pt x="25" y="456"/>
                  </a:lnTo>
                  <a:lnTo>
                    <a:pt x="14" y="475"/>
                  </a:lnTo>
                  <a:lnTo>
                    <a:pt x="7" y="493"/>
                  </a:lnTo>
                  <a:lnTo>
                    <a:pt x="7" y="511"/>
                  </a:lnTo>
                  <a:lnTo>
                    <a:pt x="3" y="529"/>
                  </a:lnTo>
                  <a:lnTo>
                    <a:pt x="7" y="555"/>
                  </a:lnTo>
                  <a:lnTo>
                    <a:pt x="11" y="566"/>
                  </a:lnTo>
                  <a:lnTo>
                    <a:pt x="11" y="566"/>
                  </a:lnTo>
                  <a:lnTo>
                    <a:pt x="14" y="584"/>
                  </a:lnTo>
                  <a:lnTo>
                    <a:pt x="14" y="584"/>
                  </a:lnTo>
                  <a:lnTo>
                    <a:pt x="29" y="584"/>
                  </a:lnTo>
                  <a:lnTo>
                    <a:pt x="36" y="584"/>
                  </a:lnTo>
                  <a:lnTo>
                    <a:pt x="55" y="577"/>
                  </a:lnTo>
                  <a:lnTo>
                    <a:pt x="69" y="573"/>
                  </a:lnTo>
                  <a:lnTo>
                    <a:pt x="76" y="573"/>
                  </a:lnTo>
                  <a:lnTo>
                    <a:pt x="102" y="588"/>
                  </a:lnTo>
                  <a:lnTo>
                    <a:pt x="109" y="595"/>
                  </a:lnTo>
                  <a:lnTo>
                    <a:pt x="109" y="595"/>
                  </a:lnTo>
                  <a:lnTo>
                    <a:pt x="113" y="599"/>
                  </a:lnTo>
                  <a:lnTo>
                    <a:pt x="113" y="599"/>
                  </a:lnTo>
                  <a:lnTo>
                    <a:pt x="124" y="610"/>
                  </a:lnTo>
                  <a:lnTo>
                    <a:pt x="131" y="610"/>
                  </a:lnTo>
                  <a:lnTo>
                    <a:pt x="153" y="606"/>
                  </a:lnTo>
                  <a:lnTo>
                    <a:pt x="164" y="613"/>
                  </a:lnTo>
                  <a:lnTo>
                    <a:pt x="164" y="613"/>
                  </a:lnTo>
                  <a:lnTo>
                    <a:pt x="171" y="617"/>
                  </a:lnTo>
                  <a:lnTo>
                    <a:pt x="171" y="617"/>
                  </a:lnTo>
                  <a:lnTo>
                    <a:pt x="179" y="621"/>
                  </a:lnTo>
                  <a:lnTo>
                    <a:pt x="182" y="617"/>
                  </a:lnTo>
                  <a:lnTo>
                    <a:pt x="204" y="606"/>
                  </a:lnTo>
                  <a:lnTo>
                    <a:pt x="215" y="602"/>
                  </a:lnTo>
                  <a:lnTo>
                    <a:pt x="222" y="610"/>
                  </a:lnTo>
                  <a:lnTo>
                    <a:pt x="226" y="621"/>
                  </a:lnTo>
                  <a:lnTo>
                    <a:pt x="244" y="657"/>
                  </a:lnTo>
                  <a:lnTo>
                    <a:pt x="255" y="664"/>
                  </a:lnTo>
                  <a:lnTo>
                    <a:pt x="255" y="664"/>
                  </a:lnTo>
                  <a:lnTo>
                    <a:pt x="263" y="672"/>
                  </a:lnTo>
                  <a:lnTo>
                    <a:pt x="281" y="679"/>
                  </a:lnTo>
                  <a:lnTo>
                    <a:pt x="281" y="679"/>
                  </a:lnTo>
                  <a:lnTo>
                    <a:pt x="292" y="686"/>
                  </a:lnTo>
                  <a:lnTo>
                    <a:pt x="299" y="694"/>
                  </a:lnTo>
                  <a:lnTo>
                    <a:pt x="321" y="694"/>
                  </a:lnTo>
                  <a:lnTo>
                    <a:pt x="321" y="694"/>
                  </a:lnTo>
                  <a:lnTo>
                    <a:pt x="361" y="654"/>
                  </a:lnTo>
                  <a:lnTo>
                    <a:pt x="361" y="654"/>
                  </a:lnTo>
                  <a:lnTo>
                    <a:pt x="368" y="639"/>
                  </a:lnTo>
                  <a:lnTo>
                    <a:pt x="376" y="624"/>
                  </a:lnTo>
                  <a:lnTo>
                    <a:pt x="379" y="610"/>
                  </a:lnTo>
                  <a:lnTo>
                    <a:pt x="379" y="610"/>
                  </a:lnTo>
                  <a:lnTo>
                    <a:pt x="394" y="599"/>
                  </a:lnTo>
                  <a:lnTo>
                    <a:pt x="427" y="566"/>
                  </a:lnTo>
                  <a:lnTo>
                    <a:pt x="427" y="566"/>
                  </a:lnTo>
                  <a:lnTo>
                    <a:pt x="449" y="555"/>
                  </a:lnTo>
                  <a:lnTo>
                    <a:pt x="460" y="551"/>
                  </a:lnTo>
                  <a:lnTo>
                    <a:pt x="467" y="551"/>
                  </a:lnTo>
                  <a:lnTo>
                    <a:pt x="471" y="555"/>
                  </a:lnTo>
                  <a:lnTo>
                    <a:pt x="471" y="555"/>
                  </a:lnTo>
                  <a:lnTo>
                    <a:pt x="482" y="646"/>
                  </a:lnTo>
                  <a:lnTo>
                    <a:pt x="482" y="646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89" y="737"/>
                  </a:lnTo>
                  <a:lnTo>
                    <a:pt x="489" y="759"/>
                  </a:lnTo>
                  <a:lnTo>
                    <a:pt x="492" y="781"/>
                  </a:lnTo>
                  <a:lnTo>
                    <a:pt x="500" y="799"/>
                  </a:lnTo>
                  <a:lnTo>
                    <a:pt x="511" y="821"/>
                  </a:lnTo>
                  <a:lnTo>
                    <a:pt x="514" y="832"/>
                  </a:lnTo>
                  <a:lnTo>
                    <a:pt x="518" y="832"/>
                  </a:lnTo>
                  <a:lnTo>
                    <a:pt x="518" y="832"/>
                  </a:lnTo>
                  <a:lnTo>
                    <a:pt x="518" y="832"/>
                  </a:lnTo>
                  <a:lnTo>
                    <a:pt x="518" y="832"/>
                  </a:lnTo>
                  <a:lnTo>
                    <a:pt x="518" y="829"/>
                  </a:lnTo>
                  <a:lnTo>
                    <a:pt x="525" y="829"/>
                  </a:lnTo>
                  <a:lnTo>
                    <a:pt x="536" y="832"/>
                  </a:lnTo>
                  <a:lnTo>
                    <a:pt x="555" y="847"/>
                  </a:lnTo>
                  <a:lnTo>
                    <a:pt x="555" y="847"/>
                  </a:lnTo>
                  <a:lnTo>
                    <a:pt x="565" y="851"/>
                  </a:lnTo>
                  <a:lnTo>
                    <a:pt x="576" y="851"/>
                  </a:lnTo>
                  <a:lnTo>
                    <a:pt x="587" y="843"/>
                  </a:lnTo>
                  <a:lnTo>
                    <a:pt x="598" y="829"/>
                  </a:lnTo>
                  <a:lnTo>
                    <a:pt x="606" y="799"/>
                  </a:lnTo>
                  <a:lnTo>
                    <a:pt x="609" y="759"/>
                  </a:lnTo>
                  <a:lnTo>
                    <a:pt x="609" y="697"/>
                  </a:lnTo>
                  <a:lnTo>
                    <a:pt x="609" y="697"/>
                  </a:lnTo>
                  <a:lnTo>
                    <a:pt x="609" y="675"/>
                  </a:lnTo>
                  <a:lnTo>
                    <a:pt x="609" y="632"/>
                  </a:lnTo>
                  <a:lnTo>
                    <a:pt x="613" y="606"/>
                  </a:lnTo>
                  <a:lnTo>
                    <a:pt x="620" y="588"/>
                  </a:lnTo>
                  <a:lnTo>
                    <a:pt x="624" y="577"/>
                  </a:lnTo>
                  <a:lnTo>
                    <a:pt x="631" y="570"/>
                  </a:lnTo>
                  <a:lnTo>
                    <a:pt x="638" y="566"/>
                  </a:lnTo>
                  <a:lnTo>
                    <a:pt x="649" y="566"/>
                  </a:lnTo>
                  <a:lnTo>
                    <a:pt x="649" y="566"/>
                  </a:lnTo>
                  <a:lnTo>
                    <a:pt x="719" y="522"/>
                  </a:lnTo>
                  <a:lnTo>
                    <a:pt x="770" y="486"/>
                  </a:lnTo>
                  <a:lnTo>
                    <a:pt x="795" y="467"/>
                  </a:lnTo>
                  <a:lnTo>
                    <a:pt x="810" y="453"/>
                  </a:lnTo>
                  <a:lnTo>
                    <a:pt x="854" y="424"/>
                  </a:lnTo>
                  <a:lnTo>
                    <a:pt x="854" y="424"/>
                  </a:lnTo>
                  <a:lnTo>
                    <a:pt x="857" y="420"/>
                  </a:lnTo>
                  <a:lnTo>
                    <a:pt x="868" y="405"/>
                  </a:lnTo>
                  <a:lnTo>
                    <a:pt x="872" y="394"/>
                  </a:lnTo>
                  <a:lnTo>
                    <a:pt x="872" y="380"/>
                  </a:lnTo>
                  <a:lnTo>
                    <a:pt x="872" y="369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1" y="340"/>
                  </a:lnTo>
                  <a:lnTo>
                    <a:pt x="857" y="325"/>
                  </a:lnTo>
                  <a:lnTo>
                    <a:pt x="857" y="311"/>
                  </a:lnTo>
                  <a:lnTo>
                    <a:pt x="857" y="300"/>
                  </a:lnTo>
                  <a:lnTo>
                    <a:pt x="868" y="274"/>
                  </a:lnTo>
                  <a:lnTo>
                    <a:pt x="883" y="252"/>
                  </a:lnTo>
                  <a:lnTo>
                    <a:pt x="883" y="252"/>
                  </a:lnTo>
                  <a:lnTo>
                    <a:pt x="898" y="230"/>
                  </a:lnTo>
                  <a:lnTo>
                    <a:pt x="905" y="216"/>
                  </a:lnTo>
                  <a:lnTo>
                    <a:pt x="909" y="201"/>
                  </a:lnTo>
                  <a:lnTo>
                    <a:pt x="909" y="183"/>
                  </a:lnTo>
                  <a:lnTo>
                    <a:pt x="905" y="168"/>
                  </a:lnTo>
                  <a:lnTo>
                    <a:pt x="898" y="154"/>
                  </a:lnTo>
                  <a:lnTo>
                    <a:pt x="890" y="139"/>
                  </a:lnTo>
                  <a:lnTo>
                    <a:pt x="865" y="165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7" name="Freeform 19"/>
            <p:cNvSpPr>
              <a:spLocks/>
            </p:cNvSpPr>
            <p:nvPr/>
          </p:nvSpPr>
          <p:spPr bwMode="auto">
            <a:xfrm>
              <a:off x="3024" y="3605"/>
              <a:ext cx="978" cy="675"/>
            </a:xfrm>
            <a:custGeom>
              <a:avLst/>
              <a:gdLst/>
              <a:ahLst/>
              <a:cxnLst>
                <a:cxn ang="0">
                  <a:pos x="252" y="642"/>
                </a:cxn>
                <a:cxn ang="0">
                  <a:pos x="278" y="620"/>
                </a:cxn>
                <a:cxn ang="0">
                  <a:pos x="307" y="613"/>
                </a:cxn>
                <a:cxn ang="0">
                  <a:pos x="362" y="616"/>
                </a:cxn>
                <a:cxn ang="0">
                  <a:pos x="424" y="602"/>
                </a:cxn>
                <a:cxn ang="0">
                  <a:pos x="504" y="569"/>
                </a:cxn>
                <a:cxn ang="0">
                  <a:pos x="617" y="569"/>
                </a:cxn>
                <a:cxn ang="0">
                  <a:pos x="664" y="547"/>
                </a:cxn>
                <a:cxn ang="0">
                  <a:pos x="726" y="522"/>
                </a:cxn>
                <a:cxn ang="0">
                  <a:pos x="756" y="500"/>
                </a:cxn>
                <a:cxn ang="0">
                  <a:pos x="785" y="529"/>
                </a:cxn>
                <a:cxn ang="0">
                  <a:pos x="807" y="514"/>
                </a:cxn>
                <a:cxn ang="0">
                  <a:pos x="818" y="430"/>
                </a:cxn>
                <a:cxn ang="0">
                  <a:pos x="858" y="387"/>
                </a:cxn>
                <a:cxn ang="0">
                  <a:pos x="898" y="401"/>
                </a:cxn>
                <a:cxn ang="0">
                  <a:pos x="945" y="416"/>
                </a:cxn>
                <a:cxn ang="0">
                  <a:pos x="956" y="372"/>
                </a:cxn>
                <a:cxn ang="0">
                  <a:pos x="978" y="343"/>
                </a:cxn>
                <a:cxn ang="0">
                  <a:pos x="964" y="314"/>
                </a:cxn>
                <a:cxn ang="0">
                  <a:pos x="887" y="255"/>
                </a:cxn>
                <a:cxn ang="0">
                  <a:pos x="843" y="226"/>
                </a:cxn>
                <a:cxn ang="0">
                  <a:pos x="792" y="168"/>
                </a:cxn>
                <a:cxn ang="0">
                  <a:pos x="799" y="117"/>
                </a:cxn>
                <a:cxn ang="0">
                  <a:pos x="814" y="66"/>
                </a:cxn>
                <a:cxn ang="0">
                  <a:pos x="726" y="25"/>
                </a:cxn>
                <a:cxn ang="0">
                  <a:pos x="675" y="14"/>
                </a:cxn>
                <a:cxn ang="0">
                  <a:pos x="643" y="29"/>
                </a:cxn>
                <a:cxn ang="0">
                  <a:pos x="599" y="11"/>
                </a:cxn>
                <a:cxn ang="0">
                  <a:pos x="551" y="7"/>
                </a:cxn>
                <a:cxn ang="0">
                  <a:pos x="478" y="73"/>
                </a:cxn>
                <a:cxn ang="0">
                  <a:pos x="442" y="109"/>
                </a:cxn>
                <a:cxn ang="0">
                  <a:pos x="413" y="131"/>
                </a:cxn>
                <a:cxn ang="0">
                  <a:pos x="394" y="186"/>
                </a:cxn>
                <a:cxn ang="0">
                  <a:pos x="380" y="226"/>
                </a:cxn>
                <a:cxn ang="0">
                  <a:pos x="332" y="230"/>
                </a:cxn>
                <a:cxn ang="0">
                  <a:pos x="274" y="252"/>
                </a:cxn>
                <a:cxn ang="0">
                  <a:pos x="154" y="295"/>
                </a:cxn>
                <a:cxn ang="0">
                  <a:pos x="102" y="281"/>
                </a:cxn>
                <a:cxn ang="0">
                  <a:pos x="59" y="277"/>
                </a:cxn>
                <a:cxn ang="0">
                  <a:pos x="40" y="292"/>
                </a:cxn>
                <a:cxn ang="0">
                  <a:pos x="73" y="357"/>
                </a:cxn>
                <a:cxn ang="0">
                  <a:pos x="62" y="390"/>
                </a:cxn>
                <a:cxn ang="0">
                  <a:pos x="44" y="398"/>
                </a:cxn>
                <a:cxn ang="0">
                  <a:pos x="44" y="423"/>
                </a:cxn>
                <a:cxn ang="0">
                  <a:pos x="48" y="467"/>
                </a:cxn>
                <a:cxn ang="0">
                  <a:pos x="4" y="533"/>
                </a:cxn>
                <a:cxn ang="0">
                  <a:pos x="19" y="562"/>
                </a:cxn>
                <a:cxn ang="0">
                  <a:pos x="66" y="573"/>
                </a:cxn>
                <a:cxn ang="0">
                  <a:pos x="84" y="580"/>
                </a:cxn>
                <a:cxn ang="0">
                  <a:pos x="95" y="616"/>
                </a:cxn>
                <a:cxn ang="0">
                  <a:pos x="143" y="635"/>
                </a:cxn>
                <a:cxn ang="0">
                  <a:pos x="201" y="638"/>
                </a:cxn>
              </a:cxnLst>
              <a:rect l="0" t="0" r="r" b="b"/>
              <a:pathLst>
                <a:path w="978" h="675">
                  <a:moveTo>
                    <a:pt x="205" y="657"/>
                  </a:moveTo>
                  <a:lnTo>
                    <a:pt x="219" y="675"/>
                  </a:lnTo>
                  <a:lnTo>
                    <a:pt x="241" y="668"/>
                  </a:lnTo>
                  <a:lnTo>
                    <a:pt x="252" y="642"/>
                  </a:lnTo>
                  <a:lnTo>
                    <a:pt x="252" y="642"/>
                  </a:lnTo>
                  <a:lnTo>
                    <a:pt x="263" y="631"/>
                  </a:lnTo>
                  <a:lnTo>
                    <a:pt x="270" y="624"/>
                  </a:lnTo>
                  <a:lnTo>
                    <a:pt x="278" y="620"/>
                  </a:lnTo>
                  <a:lnTo>
                    <a:pt x="278" y="620"/>
                  </a:lnTo>
                  <a:lnTo>
                    <a:pt x="292" y="616"/>
                  </a:lnTo>
                  <a:lnTo>
                    <a:pt x="307" y="613"/>
                  </a:lnTo>
                  <a:lnTo>
                    <a:pt x="307" y="613"/>
                  </a:lnTo>
                  <a:lnTo>
                    <a:pt x="325" y="606"/>
                  </a:lnTo>
                  <a:lnTo>
                    <a:pt x="336" y="602"/>
                  </a:lnTo>
                  <a:lnTo>
                    <a:pt x="351" y="587"/>
                  </a:lnTo>
                  <a:lnTo>
                    <a:pt x="362" y="616"/>
                  </a:lnTo>
                  <a:lnTo>
                    <a:pt x="372" y="631"/>
                  </a:lnTo>
                  <a:lnTo>
                    <a:pt x="394" y="620"/>
                  </a:lnTo>
                  <a:lnTo>
                    <a:pt x="424" y="602"/>
                  </a:lnTo>
                  <a:lnTo>
                    <a:pt x="424" y="602"/>
                  </a:lnTo>
                  <a:lnTo>
                    <a:pt x="431" y="598"/>
                  </a:lnTo>
                  <a:lnTo>
                    <a:pt x="453" y="584"/>
                  </a:lnTo>
                  <a:lnTo>
                    <a:pt x="482" y="573"/>
                  </a:lnTo>
                  <a:lnTo>
                    <a:pt x="504" y="569"/>
                  </a:lnTo>
                  <a:lnTo>
                    <a:pt x="526" y="565"/>
                  </a:lnTo>
                  <a:lnTo>
                    <a:pt x="591" y="569"/>
                  </a:lnTo>
                  <a:lnTo>
                    <a:pt x="610" y="569"/>
                  </a:lnTo>
                  <a:lnTo>
                    <a:pt x="617" y="569"/>
                  </a:lnTo>
                  <a:lnTo>
                    <a:pt x="628" y="576"/>
                  </a:lnTo>
                  <a:lnTo>
                    <a:pt x="639" y="580"/>
                  </a:lnTo>
                  <a:lnTo>
                    <a:pt x="650" y="569"/>
                  </a:lnTo>
                  <a:lnTo>
                    <a:pt x="664" y="547"/>
                  </a:lnTo>
                  <a:lnTo>
                    <a:pt x="697" y="536"/>
                  </a:lnTo>
                  <a:lnTo>
                    <a:pt x="716" y="529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30" y="514"/>
                  </a:lnTo>
                  <a:lnTo>
                    <a:pt x="741" y="503"/>
                  </a:lnTo>
                  <a:lnTo>
                    <a:pt x="748" y="500"/>
                  </a:lnTo>
                  <a:lnTo>
                    <a:pt x="756" y="500"/>
                  </a:lnTo>
                  <a:lnTo>
                    <a:pt x="763" y="503"/>
                  </a:lnTo>
                  <a:lnTo>
                    <a:pt x="770" y="511"/>
                  </a:lnTo>
                  <a:lnTo>
                    <a:pt x="770" y="511"/>
                  </a:lnTo>
                  <a:lnTo>
                    <a:pt x="785" y="529"/>
                  </a:lnTo>
                  <a:lnTo>
                    <a:pt x="792" y="536"/>
                  </a:lnTo>
                  <a:lnTo>
                    <a:pt x="796" y="536"/>
                  </a:lnTo>
                  <a:lnTo>
                    <a:pt x="803" y="529"/>
                  </a:lnTo>
                  <a:lnTo>
                    <a:pt x="807" y="514"/>
                  </a:lnTo>
                  <a:lnTo>
                    <a:pt x="810" y="485"/>
                  </a:lnTo>
                  <a:lnTo>
                    <a:pt x="814" y="445"/>
                  </a:lnTo>
                  <a:lnTo>
                    <a:pt x="814" y="445"/>
                  </a:lnTo>
                  <a:lnTo>
                    <a:pt x="818" y="430"/>
                  </a:lnTo>
                  <a:lnTo>
                    <a:pt x="825" y="419"/>
                  </a:lnTo>
                  <a:lnTo>
                    <a:pt x="832" y="405"/>
                  </a:lnTo>
                  <a:lnTo>
                    <a:pt x="843" y="394"/>
                  </a:lnTo>
                  <a:lnTo>
                    <a:pt x="858" y="387"/>
                  </a:lnTo>
                  <a:lnTo>
                    <a:pt x="869" y="387"/>
                  </a:lnTo>
                  <a:lnTo>
                    <a:pt x="876" y="390"/>
                  </a:lnTo>
                  <a:lnTo>
                    <a:pt x="887" y="394"/>
                  </a:lnTo>
                  <a:lnTo>
                    <a:pt x="898" y="401"/>
                  </a:lnTo>
                  <a:lnTo>
                    <a:pt x="898" y="401"/>
                  </a:lnTo>
                  <a:lnTo>
                    <a:pt x="920" y="416"/>
                  </a:lnTo>
                  <a:lnTo>
                    <a:pt x="934" y="419"/>
                  </a:lnTo>
                  <a:lnTo>
                    <a:pt x="945" y="416"/>
                  </a:lnTo>
                  <a:lnTo>
                    <a:pt x="953" y="409"/>
                  </a:lnTo>
                  <a:lnTo>
                    <a:pt x="956" y="398"/>
                  </a:lnTo>
                  <a:lnTo>
                    <a:pt x="956" y="387"/>
                  </a:lnTo>
                  <a:lnTo>
                    <a:pt x="956" y="372"/>
                  </a:lnTo>
                  <a:lnTo>
                    <a:pt x="971" y="354"/>
                  </a:lnTo>
                  <a:lnTo>
                    <a:pt x="971" y="354"/>
                  </a:lnTo>
                  <a:lnTo>
                    <a:pt x="975" y="350"/>
                  </a:lnTo>
                  <a:lnTo>
                    <a:pt x="978" y="343"/>
                  </a:lnTo>
                  <a:lnTo>
                    <a:pt x="975" y="328"/>
                  </a:lnTo>
                  <a:lnTo>
                    <a:pt x="971" y="321"/>
                  </a:lnTo>
                  <a:lnTo>
                    <a:pt x="964" y="314"/>
                  </a:lnTo>
                  <a:lnTo>
                    <a:pt x="964" y="314"/>
                  </a:lnTo>
                  <a:lnTo>
                    <a:pt x="934" y="284"/>
                  </a:lnTo>
                  <a:lnTo>
                    <a:pt x="909" y="266"/>
                  </a:lnTo>
                  <a:lnTo>
                    <a:pt x="898" y="259"/>
                  </a:lnTo>
                  <a:lnTo>
                    <a:pt x="887" y="255"/>
                  </a:lnTo>
                  <a:lnTo>
                    <a:pt x="887" y="255"/>
                  </a:lnTo>
                  <a:lnTo>
                    <a:pt x="876" y="252"/>
                  </a:lnTo>
                  <a:lnTo>
                    <a:pt x="865" y="248"/>
                  </a:lnTo>
                  <a:lnTo>
                    <a:pt x="843" y="226"/>
                  </a:lnTo>
                  <a:lnTo>
                    <a:pt x="818" y="201"/>
                  </a:lnTo>
                  <a:lnTo>
                    <a:pt x="818" y="201"/>
                  </a:lnTo>
                  <a:lnTo>
                    <a:pt x="807" y="190"/>
                  </a:lnTo>
                  <a:lnTo>
                    <a:pt x="792" y="168"/>
                  </a:lnTo>
                  <a:lnTo>
                    <a:pt x="789" y="153"/>
                  </a:lnTo>
                  <a:lnTo>
                    <a:pt x="785" y="139"/>
                  </a:lnTo>
                  <a:lnTo>
                    <a:pt x="789" y="124"/>
                  </a:lnTo>
                  <a:lnTo>
                    <a:pt x="799" y="117"/>
                  </a:lnTo>
                  <a:lnTo>
                    <a:pt x="799" y="117"/>
                  </a:lnTo>
                  <a:lnTo>
                    <a:pt x="803" y="109"/>
                  </a:lnTo>
                  <a:lnTo>
                    <a:pt x="807" y="95"/>
                  </a:lnTo>
                  <a:lnTo>
                    <a:pt x="814" y="66"/>
                  </a:lnTo>
                  <a:lnTo>
                    <a:pt x="814" y="29"/>
                  </a:lnTo>
                  <a:lnTo>
                    <a:pt x="781" y="25"/>
                  </a:lnTo>
                  <a:lnTo>
                    <a:pt x="745" y="25"/>
                  </a:lnTo>
                  <a:lnTo>
                    <a:pt x="726" y="25"/>
                  </a:lnTo>
                  <a:lnTo>
                    <a:pt x="701" y="18"/>
                  </a:lnTo>
                  <a:lnTo>
                    <a:pt x="701" y="18"/>
                  </a:lnTo>
                  <a:lnTo>
                    <a:pt x="686" y="14"/>
                  </a:lnTo>
                  <a:lnTo>
                    <a:pt x="675" y="14"/>
                  </a:lnTo>
                  <a:lnTo>
                    <a:pt x="661" y="22"/>
                  </a:lnTo>
                  <a:lnTo>
                    <a:pt x="661" y="22"/>
                  </a:lnTo>
                  <a:lnTo>
                    <a:pt x="653" y="25"/>
                  </a:lnTo>
                  <a:lnTo>
                    <a:pt x="643" y="29"/>
                  </a:lnTo>
                  <a:lnTo>
                    <a:pt x="624" y="25"/>
                  </a:lnTo>
                  <a:lnTo>
                    <a:pt x="602" y="14"/>
                  </a:lnTo>
                  <a:lnTo>
                    <a:pt x="602" y="14"/>
                  </a:lnTo>
                  <a:lnTo>
                    <a:pt x="599" y="11"/>
                  </a:lnTo>
                  <a:lnTo>
                    <a:pt x="581" y="4"/>
                  </a:lnTo>
                  <a:lnTo>
                    <a:pt x="573" y="0"/>
                  </a:lnTo>
                  <a:lnTo>
                    <a:pt x="562" y="4"/>
                  </a:lnTo>
                  <a:lnTo>
                    <a:pt x="551" y="7"/>
                  </a:lnTo>
                  <a:lnTo>
                    <a:pt x="540" y="14"/>
                  </a:lnTo>
                  <a:lnTo>
                    <a:pt x="540" y="14"/>
                  </a:lnTo>
                  <a:lnTo>
                    <a:pt x="504" y="44"/>
                  </a:lnTo>
                  <a:lnTo>
                    <a:pt x="478" y="73"/>
                  </a:lnTo>
                  <a:lnTo>
                    <a:pt x="467" y="84"/>
                  </a:lnTo>
                  <a:lnTo>
                    <a:pt x="456" y="98"/>
                  </a:lnTo>
                  <a:lnTo>
                    <a:pt x="456" y="98"/>
                  </a:lnTo>
                  <a:lnTo>
                    <a:pt x="442" y="109"/>
                  </a:lnTo>
                  <a:lnTo>
                    <a:pt x="427" y="120"/>
                  </a:lnTo>
                  <a:lnTo>
                    <a:pt x="416" y="128"/>
                  </a:lnTo>
                  <a:lnTo>
                    <a:pt x="416" y="128"/>
                  </a:lnTo>
                  <a:lnTo>
                    <a:pt x="413" y="131"/>
                  </a:lnTo>
                  <a:lnTo>
                    <a:pt x="405" y="139"/>
                  </a:lnTo>
                  <a:lnTo>
                    <a:pt x="398" y="157"/>
                  </a:lnTo>
                  <a:lnTo>
                    <a:pt x="394" y="186"/>
                  </a:lnTo>
                  <a:lnTo>
                    <a:pt x="394" y="186"/>
                  </a:lnTo>
                  <a:lnTo>
                    <a:pt x="394" y="204"/>
                  </a:lnTo>
                  <a:lnTo>
                    <a:pt x="391" y="215"/>
                  </a:lnTo>
                  <a:lnTo>
                    <a:pt x="383" y="222"/>
                  </a:lnTo>
                  <a:lnTo>
                    <a:pt x="380" y="226"/>
                  </a:lnTo>
                  <a:lnTo>
                    <a:pt x="362" y="226"/>
                  </a:lnTo>
                  <a:lnTo>
                    <a:pt x="351" y="226"/>
                  </a:lnTo>
                  <a:lnTo>
                    <a:pt x="351" y="226"/>
                  </a:lnTo>
                  <a:lnTo>
                    <a:pt x="332" y="230"/>
                  </a:lnTo>
                  <a:lnTo>
                    <a:pt x="310" y="233"/>
                  </a:lnTo>
                  <a:lnTo>
                    <a:pt x="289" y="244"/>
                  </a:lnTo>
                  <a:lnTo>
                    <a:pt x="274" y="252"/>
                  </a:lnTo>
                  <a:lnTo>
                    <a:pt x="274" y="252"/>
                  </a:lnTo>
                  <a:lnTo>
                    <a:pt x="248" y="266"/>
                  </a:lnTo>
                  <a:lnTo>
                    <a:pt x="212" y="281"/>
                  </a:lnTo>
                  <a:lnTo>
                    <a:pt x="172" y="295"/>
                  </a:lnTo>
                  <a:lnTo>
                    <a:pt x="154" y="295"/>
                  </a:lnTo>
                  <a:lnTo>
                    <a:pt x="143" y="292"/>
                  </a:lnTo>
                  <a:lnTo>
                    <a:pt x="143" y="292"/>
                  </a:lnTo>
                  <a:lnTo>
                    <a:pt x="121" y="284"/>
                  </a:lnTo>
                  <a:lnTo>
                    <a:pt x="102" y="281"/>
                  </a:lnTo>
                  <a:lnTo>
                    <a:pt x="84" y="277"/>
                  </a:lnTo>
                  <a:lnTo>
                    <a:pt x="84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5" y="277"/>
                  </a:lnTo>
                  <a:lnTo>
                    <a:pt x="44" y="281"/>
                  </a:lnTo>
                  <a:lnTo>
                    <a:pt x="44" y="284"/>
                  </a:lnTo>
                  <a:lnTo>
                    <a:pt x="40" y="292"/>
                  </a:lnTo>
                  <a:lnTo>
                    <a:pt x="40" y="317"/>
                  </a:lnTo>
                  <a:lnTo>
                    <a:pt x="70" y="354"/>
                  </a:lnTo>
                  <a:lnTo>
                    <a:pt x="70" y="354"/>
                  </a:lnTo>
                  <a:lnTo>
                    <a:pt x="73" y="357"/>
                  </a:lnTo>
                  <a:lnTo>
                    <a:pt x="77" y="372"/>
                  </a:lnTo>
                  <a:lnTo>
                    <a:pt x="73" y="379"/>
                  </a:lnTo>
                  <a:lnTo>
                    <a:pt x="70" y="387"/>
                  </a:lnTo>
                  <a:lnTo>
                    <a:pt x="62" y="390"/>
                  </a:lnTo>
                  <a:lnTo>
                    <a:pt x="51" y="394"/>
                  </a:lnTo>
                  <a:lnTo>
                    <a:pt x="51" y="394"/>
                  </a:lnTo>
                  <a:lnTo>
                    <a:pt x="48" y="394"/>
                  </a:lnTo>
                  <a:lnTo>
                    <a:pt x="44" y="398"/>
                  </a:lnTo>
                  <a:lnTo>
                    <a:pt x="40" y="398"/>
                  </a:lnTo>
                  <a:lnTo>
                    <a:pt x="40" y="405"/>
                  </a:lnTo>
                  <a:lnTo>
                    <a:pt x="44" y="423"/>
                  </a:lnTo>
                  <a:lnTo>
                    <a:pt x="44" y="423"/>
                  </a:lnTo>
                  <a:lnTo>
                    <a:pt x="48" y="430"/>
                  </a:lnTo>
                  <a:lnTo>
                    <a:pt x="51" y="445"/>
                  </a:lnTo>
                  <a:lnTo>
                    <a:pt x="48" y="456"/>
                  </a:lnTo>
                  <a:lnTo>
                    <a:pt x="48" y="467"/>
                  </a:lnTo>
                  <a:lnTo>
                    <a:pt x="40" y="478"/>
                  </a:lnTo>
                  <a:lnTo>
                    <a:pt x="26" y="489"/>
                  </a:lnTo>
                  <a:lnTo>
                    <a:pt x="0" y="514"/>
                  </a:lnTo>
                  <a:lnTo>
                    <a:pt x="4" y="533"/>
                  </a:lnTo>
                  <a:lnTo>
                    <a:pt x="4" y="533"/>
                  </a:lnTo>
                  <a:lnTo>
                    <a:pt x="11" y="536"/>
                  </a:lnTo>
                  <a:lnTo>
                    <a:pt x="19" y="547"/>
                  </a:lnTo>
                  <a:lnTo>
                    <a:pt x="19" y="562"/>
                  </a:lnTo>
                  <a:lnTo>
                    <a:pt x="19" y="562"/>
                  </a:lnTo>
                  <a:lnTo>
                    <a:pt x="33" y="569"/>
                  </a:lnTo>
                  <a:lnTo>
                    <a:pt x="44" y="573"/>
                  </a:lnTo>
                  <a:lnTo>
                    <a:pt x="66" y="573"/>
                  </a:lnTo>
                  <a:lnTo>
                    <a:pt x="66" y="573"/>
                  </a:lnTo>
                  <a:lnTo>
                    <a:pt x="70" y="573"/>
                  </a:lnTo>
                  <a:lnTo>
                    <a:pt x="81" y="573"/>
                  </a:lnTo>
                  <a:lnTo>
                    <a:pt x="84" y="580"/>
                  </a:lnTo>
                  <a:lnTo>
                    <a:pt x="88" y="587"/>
                  </a:lnTo>
                  <a:lnTo>
                    <a:pt x="95" y="602"/>
                  </a:lnTo>
                  <a:lnTo>
                    <a:pt x="95" y="616"/>
                  </a:lnTo>
                  <a:lnTo>
                    <a:pt x="95" y="616"/>
                  </a:lnTo>
                  <a:lnTo>
                    <a:pt x="106" y="627"/>
                  </a:lnTo>
                  <a:lnTo>
                    <a:pt x="121" y="635"/>
                  </a:lnTo>
                  <a:lnTo>
                    <a:pt x="143" y="635"/>
                  </a:lnTo>
                  <a:lnTo>
                    <a:pt x="143" y="635"/>
                  </a:lnTo>
                  <a:lnTo>
                    <a:pt x="164" y="635"/>
                  </a:lnTo>
                  <a:lnTo>
                    <a:pt x="186" y="635"/>
                  </a:lnTo>
                  <a:lnTo>
                    <a:pt x="194" y="635"/>
                  </a:lnTo>
                  <a:lnTo>
                    <a:pt x="201" y="638"/>
                  </a:lnTo>
                  <a:lnTo>
                    <a:pt x="205" y="646"/>
                  </a:lnTo>
                  <a:lnTo>
                    <a:pt x="205" y="657"/>
                  </a:lnTo>
                  <a:lnTo>
                    <a:pt x="205" y="657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8" name="Freeform 20"/>
            <p:cNvSpPr>
              <a:spLocks/>
            </p:cNvSpPr>
            <p:nvPr/>
          </p:nvSpPr>
          <p:spPr bwMode="auto">
            <a:xfrm>
              <a:off x="3013" y="3167"/>
              <a:ext cx="880" cy="755"/>
            </a:xfrm>
            <a:custGeom>
              <a:avLst/>
              <a:gdLst/>
              <a:ahLst/>
              <a:cxnLst>
                <a:cxn ang="0">
                  <a:pos x="8" y="690"/>
                </a:cxn>
                <a:cxn ang="0">
                  <a:pos x="8" y="635"/>
                </a:cxn>
                <a:cxn ang="0">
                  <a:pos x="8" y="580"/>
                </a:cxn>
                <a:cxn ang="0">
                  <a:pos x="0" y="547"/>
                </a:cxn>
                <a:cxn ang="0">
                  <a:pos x="11" y="500"/>
                </a:cxn>
                <a:cxn ang="0">
                  <a:pos x="11" y="427"/>
                </a:cxn>
                <a:cxn ang="0">
                  <a:pos x="15" y="412"/>
                </a:cxn>
                <a:cxn ang="0">
                  <a:pos x="66" y="361"/>
                </a:cxn>
                <a:cxn ang="0">
                  <a:pos x="99" y="343"/>
                </a:cxn>
                <a:cxn ang="0">
                  <a:pos x="212" y="241"/>
                </a:cxn>
                <a:cxn ang="0">
                  <a:pos x="230" y="234"/>
                </a:cxn>
                <a:cxn ang="0">
                  <a:pos x="259" y="182"/>
                </a:cxn>
                <a:cxn ang="0">
                  <a:pos x="270" y="113"/>
                </a:cxn>
                <a:cxn ang="0">
                  <a:pos x="289" y="80"/>
                </a:cxn>
                <a:cxn ang="0">
                  <a:pos x="318" y="51"/>
                </a:cxn>
                <a:cxn ang="0">
                  <a:pos x="332" y="29"/>
                </a:cxn>
                <a:cxn ang="0">
                  <a:pos x="358" y="0"/>
                </a:cxn>
                <a:cxn ang="0">
                  <a:pos x="383" y="18"/>
                </a:cxn>
                <a:cxn ang="0">
                  <a:pos x="413" y="22"/>
                </a:cxn>
                <a:cxn ang="0">
                  <a:pos x="435" y="44"/>
                </a:cxn>
                <a:cxn ang="0">
                  <a:pos x="431" y="58"/>
                </a:cxn>
                <a:cxn ang="0">
                  <a:pos x="449" y="88"/>
                </a:cxn>
                <a:cxn ang="0">
                  <a:pos x="471" y="84"/>
                </a:cxn>
                <a:cxn ang="0">
                  <a:pos x="508" y="62"/>
                </a:cxn>
                <a:cxn ang="0">
                  <a:pos x="537" y="58"/>
                </a:cxn>
                <a:cxn ang="0">
                  <a:pos x="544" y="120"/>
                </a:cxn>
                <a:cxn ang="0">
                  <a:pos x="657" y="131"/>
                </a:cxn>
                <a:cxn ang="0">
                  <a:pos x="697" y="131"/>
                </a:cxn>
                <a:cxn ang="0">
                  <a:pos x="712" y="139"/>
                </a:cxn>
                <a:cxn ang="0">
                  <a:pos x="730" y="142"/>
                </a:cxn>
                <a:cxn ang="0">
                  <a:pos x="756" y="142"/>
                </a:cxn>
                <a:cxn ang="0">
                  <a:pos x="778" y="153"/>
                </a:cxn>
                <a:cxn ang="0">
                  <a:pos x="796" y="168"/>
                </a:cxn>
                <a:cxn ang="0">
                  <a:pos x="814" y="182"/>
                </a:cxn>
                <a:cxn ang="0">
                  <a:pos x="872" y="172"/>
                </a:cxn>
                <a:cxn ang="0">
                  <a:pos x="869" y="215"/>
                </a:cxn>
                <a:cxn ang="0">
                  <a:pos x="872" y="266"/>
                </a:cxn>
                <a:cxn ang="0">
                  <a:pos x="876" y="292"/>
                </a:cxn>
                <a:cxn ang="0">
                  <a:pos x="876" y="390"/>
                </a:cxn>
                <a:cxn ang="0">
                  <a:pos x="847" y="431"/>
                </a:cxn>
                <a:cxn ang="0">
                  <a:pos x="789" y="463"/>
                </a:cxn>
                <a:cxn ang="0">
                  <a:pos x="708" y="456"/>
                </a:cxn>
                <a:cxn ang="0">
                  <a:pos x="683" y="452"/>
                </a:cxn>
                <a:cxn ang="0">
                  <a:pos x="661" y="463"/>
                </a:cxn>
                <a:cxn ang="0">
                  <a:pos x="613" y="452"/>
                </a:cxn>
                <a:cxn ang="0">
                  <a:pos x="592" y="442"/>
                </a:cxn>
                <a:cxn ang="0">
                  <a:pos x="559" y="445"/>
                </a:cxn>
                <a:cxn ang="0">
                  <a:pos x="515" y="482"/>
                </a:cxn>
                <a:cxn ang="0">
                  <a:pos x="467" y="536"/>
                </a:cxn>
                <a:cxn ang="0">
                  <a:pos x="438" y="558"/>
                </a:cxn>
                <a:cxn ang="0">
                  <a:pos x="420" y="569"/>
                </a:cxn>
                <a:cxn ang="0">
                  <a:pos x="405" y="624"/>
                </a:cxn>
                <a:cxn ang="0">
                  <a:pos x="398" y="653"/>
                </a:cxn>
                <a:cxn ang="0">
                  <a:pos x="373" y="664"/>
                </a:cxn>
                <a:cxn ang="0">
                  <a:pos x="343" y="668"/>
                </a:cxn>
                <a:cxn ang="0">
                  <a:pos x="281" y="690"/>
                </a:cxn>
                <a:cxn ang="0">
                  <a:pos x="223" y="719"/>
                </a:cxn>
                <a:cxn ang="0">
                  <a:pos x="150" y="730"/>
                </a:cxn>
                <a:cxn ang="0">
                  <a:pos x="110" y="719"/>
                </a:cxn>
                <a:cxn ang="0">
                  <a:pos x="66" y="715"/>
                </a:cxn>
                <a:cxn ang="0">
                  <a:pos x="55" y="719"/>
                </a:cxn>
                <a:cxn ang="0">
                  <a:pos x="48" y="755"/>
                </a:cxn>
              </a:cxnLst>
              <a:rect l="0" t="0" r="r" b="b"/>
              <a:pathLst>
                <a:path w="880" h="755">
                  <a:moveTo>
                    <a:pt x="8" y="690"/>
                  </a:moveTo>
                  <a:lnTo>
                    <a:pt x="8" y="690"/>
                  </a:lnTo>
                  <a:lnTo>
                    <a:pt x="8" y="690"/>
                  </a:lnTo>
                  <a:lnTo>
                    <a:pt x="4" y="682"/>
                  </a:lnTo>
                  <a:lnTo>
                    <a:pt x="4" y="664"/>
                  </a:lnTo>
                  <a:lnTo>
                    <a:pt x="8" y="635"/>
                  </a:lnTo>
                  <a:lnTo>
                    <a:pt x="8" y="635"/>
                  </a:lnTo>
                  <a:lnTo>
                    <a:pt x="11" y="606"/>
                  </a:lnTo>
                  <a:lnTo>
                    <a:pt x="8" y="580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47"/>
                  </a:lnTo>
                  <a:lnTo>
                    <a:pt x="0" y="533"/>
                  </a:lnTo>
                  <a:lnTo>
                    <a:pt x="0" y="533"/>
                  </a:lnTo>
                  <a:lnTo>
                    <a:pt x="11" y="500"/>
                  </a:lnTo>
                  <a:lnTo>
                    <a:pt x="11" y="500"/>
                  </a:lnTo>
                  <a:lnTo>
                    <a:pt x="11" y="485"/>
                  </a:lnTo>
                  <a:lnTo>
                    <a:pt x="11" y="427"/>
                  </a:lnTo>
                  <a:lnTo>
                    <a:pt x="11" y="423"/>
                  </a:lnTo>
                  <a:lnTo>
                    <a:pt x="11" y="423"/>
                  </a:lnTo>
                  <a:lnTo>
                    <a:pt x="15" y="412"/>
                  </a:lnTo>
                  <a:lnTo>
                    <a:pt x="22" y="401"/>
                  </a:lnTo>
                  <a:lnTo>
                    <a:pt x="44" y="379"/>
                  </a:lnTo>
                  <a:lnTo>
                    <a:pt x="66" y="361"/>
                  </a:lnTo>
                  <a:lnTo>
                    <a:pt x="81" y="354"/>
                  </a:lnTo>
                  <a:lnTo>
                    <a:pt x="81" y="354"/>
                  </a:lnTo>
                  <a:lnTo>
                    <a:pt x="99" y="343"/>
                  </a:lnTo>
                  <a:lnTo>
                    <a:pt x="128" y="317"/>
                  </a:lnTo>
                  <a:lnTo>
                    <a:pt x="161" y="285"/>
                  </a:lnTo>
                  <a:lnTo>
                    <a:pt x="212" y="241"/>
                  </a:lnTo>
                  <a:lnTo>
                    <a:pt x="212" y="241"/>
                  </a:lnTo>
                  <a:lnTo>
                    <a:pt x="219" y="237"/>
                  </a:lnTo>
                  <a:lnTo>
                    <a:pt x="230" y="234"/>
                  </a:lnTo>
                  <a:lnTo>
                    <a:pt x="241" y="223"/>
                  </a:lnTo>
                  <a:lnTo>
                    <a:pt x="252" y="204"/>
                  </a:lnTo>
                  <a:lnTo>
                    <a:pt x="259" y="182"/>
                  </a:lnTo>
                  <a:lnTo>
                    <a:pt x="267" y="142"/>
                  </a:lnTo>
                  <a:lnTo>
                    <a:pt x="270" y="113"/>
                  </a:lnTo>
                  <a:lnTo>
                    <a:pt x="270" y="113"/>
                  </a:lnTo>
                  <a:lnTo>
                    <a:pt x="270" y="102"/>
                  </a:lnTo>
                  <a:lnTo>
                    <a:pt x="274" y="95"/>
                  </a:lnTo>
                  <a:lnTo>
                    <a:pt x="289" y="80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18" y="51"/>
                  </a:lnTo>
                  <a:lnTo>
                    <a:pt x="325" y="40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40" y="18"/>
                  </a:lnTo>
                  <a:lnTo>
                    <a:pt x="347" y="11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69" y="11"/>
                  </a:lnTo>
                  <a:lnTo>
                    <a:pt x="383" y="18"/>
                  </a:lnTo>
                  <a:lnTo>
                    <a:pt x="398" y="18"/>
                  </a:lnTo>
                  <a:lnTo>
                    <a:pt x="398" y="18"/>
                  </a:lnTo>
                  <a:lnTo>
                    <a:pt x="413" y="22"/>
                  </a:lnTo>
                  <a:lnTo>
                    <a:pt x="424" y="29"/>
                  </a:lnTo>
                  <a:lnTo>
                    <a:pt x="435" y="44"/>
                  </a:lnTo>
                  <a:lnTo>
                    <a:pt x="435" y="44"/>
                  </a:lnTo>
                  <a:lnTo>
                    <a:pt x="435" y="44"/>
                  </a:lnTo>
                  <a:lnTo>
                    <a:pt x="431" y="58"/>
                  </a:lnTo>
                  <a:lnTo>
                    <a:pt x="431" y="58"/>
                  </a:lnTo>
                  <a:lnTo>
                    <a:pt x="431" y="69"/>
                  </a:lnTo>
                  <a:lnTo>
                    <a:pt x="442" y="80"/>
                  </a:lnTo>
                  <a:lnTo>
                    <a:pt x="449" y="88"/>
                  </a:lnTo>
                  <a:lnTo>
                    <a:pt x="456" y="88"/>
                  </a:lnTo>
                  <a:lnTo>
                    <a:pt x="464" y="88"/>
                  </a:lnTo>
                  <a:lnTo>
                    <a:pt x="471" y="84"/>
                  </a:lnTo>
                  <a:lnTo>
                    <a:pt x="471" y="84"/>
                  </a:lnTo>
                  <a:lnTo>
                    <a:pt x="497" y="69"/>
                  </a:lnTo>
                  <a:lnTo>
                    <a:pt x="508" y="62"/>
                  </a:lnTo>
                  <a:lnTo>
                    <a:pt x="519" y="55"/>
                  </a:lnTo>
                  <a:lnTo>
                    <a:pt x="529" y="55"/>
                  </a:lnTo>
                  <a:lnTo>
                    <a:pt x="537" y="58"/>
                  </a:lnTo>
                  <a:lnTo>
                    <a:pt x="540" y="69"/>
                  </a:lnTo>
                  <a:lnTo>
                    <a:pt x="544" y="88"/>
                  </a:lnTo>
                  <a:lnTo>
                    <a:pt x="544" y="120"/>
                  </a:lnTo>
                  <a:lnTo>
                    <a:pt x="632" y="139"/>
                  </a:lnTo>
                  <a:lnTo>
                    <a:pt x="657" y="131"/>
                  </a:lnTo>
                  <a:lnTo>
                    <a:pt x="657" y="131"/>
                  </a:lnTo>
                  <a:lnTo>
                    <a:pt x="679" y="128"/>
                  </a:lnTo>
                  <a:lnTo>
                    <a:pt x="690" y="128"/>
                  </a:lnTo>
                  <a:lnTo>
                    <a:pt x="697" y="131"/>
                  </a:lnTo>
                  <a:lnTo>
                    <a:pt x="701" y="135"/>
                  </a:lnTo>
                  <a:lnTo>
                    <a:pt x="701" y="135"/>
                  </a:lnTo>
                  <a:lnTo>
                    <a:pt x="712" y="139"/>
                  </a:lnTo>
                  <a:lnTo>
                    <a:pt x="723" y="142"/>
                  </a:lnTo>
                  <a:lnTo>
                    <a:pt x="730" y="142"/>
                  </a:lnTo>
                  <a:lnTo>
                    <a:pt x="730" y="142"/>
                  </a:lnTo>
                  <a:lnTo>
                    <a:pt x="745" y="139"/>
                  </a:lnTo>
                  <a:lnTo>
                    <a:pt x="752" y="139"/>
                  </a:lnTo>
                  <a:lnTo>
                    <a:pt x="756" y="142"/>
                  </a:lnTo>
                  <a:lnTo>
                    <a:pt x="756" y="142"/>
                  </a:lnTo>
                  <a:lnTo>
                    <a:pt x="763" y="146"/>
                  </a:lnTo>
                  <a:lnTo>
                    <a:pt x="778" y="153"/>
                  </a:lnTo>
                  <a:lnTo>
                    <a:pt x="789" y="161"/>
                  </a:lnTo>
                  <a:lnTo>
                    <a:pt x="796" y="168"/>
                  </a:lnTo>
                  <a:lnTo>
                    <a:pt x="796" y="168"/>
                  </a:lnTo>
                  <a:lnTo>
                    <a:pt x="800" y="172"/>
                  </a:lnTo>
                  <a:lnTo>
                    <a:pt x="807" y="179"/>
                  </a:lnTo>
                  <a:lnTo>
                    <a:pt x="814" y="182"/>
                  </a:lnTo>
                  <a:lnTo>
                    <a:pt x="829" y="179"/>
                  </a:lnTo>
                  <a:lnTo>
                    <a:pt x="862" y="175"/>
                  </a:lnTo>
                  <a:lnTo>
                    <a:pt x="872" y="172"/>
                  </a:lnTo>
                  <a:lnTo>
                    <a:pt x="876" y="175"/>
                  </a:lnTo>
                  <a:lnTo>
                    <a:pt x="876" y="175"/>
                  </a:lnTo>
                  <a:lnTo>
                    <a:pt x="869" y="215"/>
                  </a:lnTo>
                  <a:lnTo>
                    <a:pt x="869" y="244"/>
                  </a:lnTo>
                  <a:lnTo>
                    <a:pt x="869" y="255"/>
                  </a:lnTo>
                  <a:lnTo>
                    <a:pt x="872" y="266"/>
                  </a:lnTo>
                  <a:lnTo>
                    <a:pt x="872" y="266"/>
                  </a:lnTo>
                  <a:lnTo>
                    <a:pt x="876" y="274"/>
                  </a:lnTo>
                  <a:lnTo>
                    <a:pt x="876" y="292"/>
                  </a:lnTo>
                  <a:lnTo>
                    <a:pt x="880" y="332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2" y="394"/>
                  </a:lnTo>
                  <a:lnTo>
                    <a:pt x="862" y="405"/>
                  </a:lnTo>
                  <a:lnTo>
                    <a:pt x="847" y="431"/>
                  </a:lnTo>
                  <a:lnTo>
                    <a:pt x="821" y="467"/>
                  </a:lnTo>
                  <a:lnTo>
                    <a:pt x="821" y="467"/>
                  </a:lnTo>
                  <a:lnTo>
                    <a:pt x="789" y="463"/>
                  </a:lnTo>
                  <a:lnTo>
                    <a:pt x="756" y="463"/>
                  </a:lnTo>
                  <a:lnTo>
                    <a:pt x="737" y="463"/>
                  </a:lnTo>
                  <a:lnTo>
                    <a:pt x="708" y="456"/>
                  </a:lnTo>
                  <a:lnTo>
                    <a:pt x="708" y="456"/>
                  </a:lnTo>
                  <a:lnTo>
                    <a:pt x="697" y="452"/>
                  </a:lnTo>
                  <a:lnTo>
                    <a:pt x="683" y="452"/>
                  </a:lnTo>
                  <a:lnTo>
                    <a:pt x="668" y="460"/>
                  </a:lnTo>
                  <a:lnTo>
                    <a:pt x="668" y="460"/>
                  </a:lnTo>
                  <a:lnTo>
                    <a:pt x="661" y="463"/>
                  </a:lnTo>
                  <a:lnTo>
                    <a:pt x="654" y="467"/>
                  </a:lnTo>
                  <a:lnTo>
                    <a:pt x="635" y="463"/>
                  </a:lnTo>
                  <a:lnTo>
                    <a:pt x="613" y="452"/>
                  </a:lnTo>
                  <a:lnTo>
                    <a:pt x="613" y="452"/>
                  </a:lnTo>
                  <a:lnTo>
                    <a:pt x="606" y="449"/>
                  </a:lnTo>
                  <a:lnTo>
                    <a:pt x="592" y="442"/>
                  </a:lnTo>
                  <a:lnTo>
                    <a:pt x="581" y="438"/>
                  </a:lnTo>
                  <a:lnTo>
                    <a:pt x="570" y="442"/>
                  </a:lnTo>
                  <a:lnTo>
                    <a:pt x="559" y="445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15" y="482"/>
                  </a:lnTo>
                  <a:lnTo>
                    <a:pt x="486" y="511"/>
                  </a:lnTo>
                  <a:lnTo>
                    <a:pt x="475" y="522"/>
                  </a:lnTo>
                  <a:lnTo>
                    <a:pt x="467" y="536"/>
                  </a:lnTo>
                  <a:lnTo>
                    <a:pt x="467" y="536"/>
                  </a:lnTo>
                  <a:lnTo>
                    <a:pt x="453" y="547"/>
                  </a:lnTo>
                  <a:lnTo>
                    <a:pt x="438" y="558"/>
                  </a:lnTo>
                  <a:lnTo>
                    <a:pt x="424" y="566"/>
                  </a:lnTo>
                  <a:lnTo>
                    <a:pt x="424" y="566"/>
                  </a:lnTo>
                  <a:lnTo>
                    <a:pt x="420" y="569"/>
                  </a:lnTo>
                  <a:lnTo>
                    <a:pt x="413" y="577"/>
                  </a:lnTo>
                  <a:lnTo>
                    <a:pt x="405" y="595"/>
                  </a:lnTo>
                  <a:lnTo>
                    <a:pt x="405" y="624"/>
                  </a:lnTo>
                  <a:lnTo>
                    <a:pt x="405" y="624"/>
                  </a:lnTo>
                  <a:lnTo>
                    <a:pt x="402" y="642"/>
                  </a:lnTo>
                  <a:lnTo>
                    <a:pt x="398" y="653"/>
                  </a:lnTo>
                  <a:lnTo>
                    <a:pt x="394" y="660"/>
                  </a:lnTo>
                  <a:lnTo>
                    <a:pt x="387" y="664"/>
                  </a:lnTo>
                  <a:lnTo>
                    <a:pt x="373" y="664"/>
                  </a:lnTo>
                  <a:lnTo>
                    <a:pt x="358" y="664"/>
                  </a:lnTo>
                  <a:lnTo>
                    <a:pt x="358" y="664"/>
                  </a:lnTo>
                  <a:lnTo>
                    <a:pt x="343" y="668"/>
                  </a:lnTo>
                  <a:lnTo>
                    <a:pt x="321" y="671"/>
                  </a:lnTo>
                  <a:lnTo>
                    <a:pt x="300" y="682"/>
                  </a:lnTo>
                  <a:lnTo>
                    <a:pt x="281" y="690"/>
                  </a:lnTo>
                  <a:lnTo>
                    <a:pt x="281" y="690"/>
                  </a:lnTo>
                  <a:lnTo>
                    <a:pt x="259" y="704"/>
                  </a:lnTo>
                  <a:lnTo>
                    <a:pt x="223" y="719"/>
                  </a:lnTo>
                  <a:lnTo>
                    <a:pt x="183" y="733"/>
                  </a:lnTo>
                  <a:lnTo>
                    <a:pt x="165" y="733"/>
                  </a:lnTo>
                  <a:lnTo>
                    <a:pt x="150" y="730"/>
                  </a:lnTo>
                  <a:lnTo>
                    <a:pt x="150" y="730"/>
                  </a:lnTo>
                  <a:lnTo>
                    <a:pt x="128" y="722"/>
                  </a:lnTo>
                  <a:lnTo>
                    <a:pt x="110" y="719"/>
                  </a:lnTo>
                  <a:lnTo>
                    <a:pt x="95" y="715"/>
                  </a:lnTo>
                  <a:lnTo>
                    <a:pt x="95" y="715"/>
                  </a:lnTo>
                  <a:lnTo>
                    <a:pt x="66" y="715"/>
                  </a:lnTo>
                  <a:lnTo>
                    <a:pt x="66" y="715"/>
                  </a:lnTo>
                  <a:lnTo>
                    <a:pt x="62" y="715"/>
                  </a:lnTo>
                  <a:lnTo>
                    <a:pt x="55" y="719"/>
                  </a:lnTo>
                  <a:lnTo>
                    <a:pt x="51" y="722"/>
                  </a:lnTo>
                  <a:lnTo>
                    <a:pt x="48" y="730"/>
                  </a:lnTo>
                  <a:lnTo>
                    <a:pt x="48" y="755"/>
                  </a:lnTo>
                  <a:lnTo>
                    <a:pt x="8" y="69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9" name="Freeform 21"/>
            <p:cNvSpPr>
              <a:spLocks noEditPoints="1"/>
            </p:cNvSpPr>
            <p:nvPr/>
          </p:nvSpPr>
          <p:spPr bwMode="auto">
            <a:xfrm>
              <a:off x="3324" y="4010"/>
              <a:ext cx="76" cy="76"/>
            </a:xfrm>
            <a:custGeom>
              <a:avLst/>
              <a:gdLst/>
              <a:ahLst/>
              <a:cxnLst>
                <a:cxn ang="0">
                  <a:pos x="14" y="73"/>
                </a:cxn>
                <a:cxn ang="0">
                  <a:pos x="29" y="66"/>
                </a:cxn>
                <a:cxn ang="0">
                  <a:pos x="36" y="73"/>
                </a:cxn>
                <a:cxn ang="0">
                  <a:pos x="47" y="22"/>
                </a:cxn>
                <a:cxn ang="0">
                  <a:pos x="54" y="76"/>
                </a:cxn>
                <a:cxn ang="0">
                  <a:pos x="65" y="11"/>
                </a:cxn>
                <a:cxn ang="0">
                  <a:pos x="62" y="25"/>
                </a:cxn>
                <a:cxn ang="0">
                  <a:pos x="58" y="33"/>
                </a:cxn>
                <a:cxn ang="0">
                  <a:pos x="65" y="47"/>
                </a:cxn>
                <a:cxn ang="0">
                  <a:pos x="62" y="55"/>
                </a:cxn>
                <a:cxn ang="0">
                  <a:pos x="58" y="55"/>
                </a:cxn>
                <a:cxn ang="0">
                  <a:pos x="62" y="66"/>
                </a:cxn>
                <a:cxn ang="0">
                  <a:pos x="72" y="62"/>
                </a:cxn>
                <a:cxn ang="0">
                  <a:pos x="76" y="58"/>
                </a:cxn>
                <a:cxn ang="0">
                  <a:pos x="76" y="40"/>
                </a:cxn>
                <a:cxn ang="0">
                  <a:pos x="69" y="33"/>
                </a:cxn>
                <a:cxn ang="0">
                  <a:pos x="47" y="4"/>
                </a:cxn>
                <a:cxn ang="0">
                  <a:pos x="36" y="14"/>
                </a:cxn>
                <a:cxn ang="0">
                  <a:pos x="36" y="7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29" y="0"/>
                </a:cxn>
                <a:cxn ang="0">
                  <a:pos x="18" y="14"/>
                </a:cxn>
                <a:cxn ang="0">
                  <a:pos x="18" y="7"/>
                </a:cxn>
                <a:cxn ang="0">
                  <a:pos x="18" y="4"/>
                </a:cxn>
                <a:cxn ang="0">
                  <a:pos x="18" y="0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7" y="22"/>
                </a:cxn>
                <a:cxn ang="0">
                  <a:pos x="7" y="73"/>
                </a:cxn>
                <a:cxn ang="0">
                  <a:pos x="29" y="33"/>
                </a:cxn>
                <a:cxn ang="0">
                  <a:pos x="14" y="22"/>
                </a:cxn>
                <a:cxn ang="0">
                  <a:pos x="29" y="22"/>
                </a:cxn>
                <a:cxn ang="0">
                  <a:pos x="29" y="58"/>
                </a:cxn>
                <a:cxn ang="0">
                  <a:pos x="14" y="44"/>
                </a:cxn>
                <a:cxn ang="0">
                  <a:pos x="29" y="44"/>
                </a:cxn>
              </a:cxnLst>
              <a:rect l="0" t="0" r="r" b="b"/>
              <a:pathLst>
                <a:path w="76" h="76">
                  <a:moveTo>
                    <a:pt x="7" y="73"/>
                  </a:moveTo>
                  <a:lnTo>
                    <a:pt x="14" y="73"/>
                  </a:lnTo>
                  <a:lnTo>
                    <a:pt x="14" y="66"/>
                  </a:lnTo>
                  <a:lnTo>
                    <a:pt x="29" y="66"/>
                  </a:lnTo>
                  <a:lnTo>
                    <a:pt x="29" y="73"/>
                  </a:lnTo>
                  <a:lnTo>
                    <a:pt x="36" y="73"/>
                  </a:lnTo>
                  <a:lnTo>
                    <a:pt x="36" y="22"/>
                  </a:lnTo>
                  <a:lnTo>
                    <a:pt x="47" y="22"/>
                  </a:lnTo>
                  <a:lnTo>
                    <a:pt x="47" y="76"/>
                  </a:lnTo>
                  <a:lnTo>
                    <a:pt x="54" y="76"/>
                  </a:lnTo>
                  <a:lnTo>
                    <a:pt x="54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65" y="47"/>
                  </a:lnTo>
                  <a:lnTo>
                    <a:pt x="65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6" y="58"/>
                  </a:lnTo>
                  <a:lnTo>
                    <a:pt x="76" y="51"/>
                  </a:lnTo>
                  <a:lnTo>
                    <a:pt x="76" y="40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76" y="4"/>
                  </a:lnTo>
                  <a:lnTo>
                    <a:pt x="47" y="4"/>
                  </a:lnTo>
                  <a:lnTo>
                    <a:pt x="47" y="14"/>
                  </a:lnTo>
                  <a:lnTo>
                    <a:pt x="36" y="14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73"/>
                  </a:lnTo>
                  <a:lnTo>
                    <a:pt x="7" y="73"/>
                  </a:lnTo>
                  <a:close/>
                  <a:moveTo>
                    <a:pt x="29" y="22"/>
                  </a:moveTo>
                  <a:lnTo>
                    <a:pt x="29" y="33"/>
                  </a:lnTo>
                  <a:lnTo>
                    <a:pt x="14" y="33"/>
                  </a:lnTo>
                  <a:lnTo>
                    <a:pt x="14" y="22"/>
                  </a:lnTo>
                  <a:lnTo>
                    <a:pt x="29" y="22"/>
                  </a:lnTo>
                  <a:lnTo>
                    <a:pt x="29" y="22"/>
                  </a:lnTo>
                  <a:close/>
                  <a:moveTo>
                    <a:pt x="29" y="44"/>
                  </a:moveTo>
                  <a:lnTo>
                    <a:pt x="29" y="58"/>
                  </a:lnTo>
                  <a:lnTo>
                    <a:pt x="14" y="58"/>
                  </a:lnTo>
                  <a:lnTo>
                    <a:pt x="14" y="44"/>
                  </a:lnTo>
                  <a:lnTo>
                    <a:pt x="29" y="44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0" name="Freeform 22"/>
            <p:cNvSpPr>
              <a:spLocks noEditPoints="1"/>
            </p:cNvSpPr>
            <p:nvPr/>
          </p:nvSpPr>
          <p:spPr bwMode="auto">
            <a:xfrm>
              <a:off x="3411" y="4006"/>
              <a:ext cx="80" cy="80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15" y="0"/>
                </a:cxn>
                <a:cxn ang="0">
                  <a:pos x="7" y="8"/>
                </a:cxn>
                <a:cxn ang="0">
                  <a:pos x="11" y="11"/>
                </a:cxn>
                <a:cxn ang="0">
                  <a:pos x="4" y="15"/>
                </a:cxn>
                <a:cxn ang="0">
                  <a:pos x="18" y="51"/>
                </a:cxn>
                <a:cxn ang="0">
                  <a:pos x="0" y="55"/>
                </a:cxn>
                <a:cxn ang="0">
                  <a:pos x="18" y="66"/>
                </a:cxn>
                <a:cxn ang="0">
                  <a:pos x="29" y="80"/>
                </a:cxn>
                <a:cxn ang="0">
                  <a:pos x="48" y="66"/>
                </a:cxn>
                <a:cxn ang="0">
                  <a:pos x="29" y="55"/>
                </a:cxn>
                <a:cxn ang="0">
                  <a:pos x="44" y="51"/>
                </a:cxn>
                <a:cxn ang="0">
                  <a:pos x="37" y="15"/>
                </a:cxn>
                <a:cxn ang="0">
                  <a:pos x="40" y="8"/>
                </a:cxn>
                <a:cxn ang="0">
                  <a:pos x="40" y="4"/>
                </a:cxn>
                <a:cxn ang="0">
                  <a:pos x="33" y="4"/>
                </a:cxn>
                <a:cxn ang="0">
                  <a:pos x="29" y="0"/>
                </a:cxn>
                <a:cxn ang="0">
                  <a:pos x="29" y="8"/>
                </a:cxn>
                <a:cxn ang="0">
                  <a:pos x="26" y="15"/>
                </a:cxn>
                <a:cxn ang="0">
                  <a:pos x="22" y="11"/>
                </a:cxn>
                <a:cxn ang="0">
                  <a:pos x="48" y="80"/>
                </a:cxn>
                <a:cxn ang="0">
                  <a:pos x="58" y="15"/>
                </a:cxn>
                <a:cxn ang="0">
                  <a:pos x="66" y="15"/>
                </a:cxn>
                <a:cxn ang="0">
                  <a:pos x="62" y="37"/>
                </a:cxn>
                <a:cxn ang="0">
                  <a:pos x="69" y="55"/>
                </a:cxn>
                <a:cxn ang="0">
                  <a:pos x="58" y="59"/>
                </a:cxn>
                <a:cxn ang="0">
                  <a:pos x="62" y="70"/>
                </a:cxn>
                <a:cxn ang="0">
                  <a:pos x="69" y="70"/>
                </a:cxn>
                <a:cxn ang="0">
                  <a:pos x="77" y="62"/>
                </a:cxn>
                <a:cxn ang="0">
                  <a:pos x="80" y="55"/>
                </a:cxn>
                <a:cxn ang="0">
                  <a:pos x="73" y="33"/>
                </a:cxn>
                <a:cxn ang="0">
                  <a:pos x="77" y="4"/>
                </a:cxn>
                <a:cxn ang="0">
                  <a:pos x="48" y="80"/>
                </a:cxn>
                <a:cxn ang="0">
                  <a:pos x="11" y="29"/>
                </a:cxn>
                <a:cxn ang="0">
                  <a:pos x="18" y="26"/>
                </a:cxn>
                <a:cxn ang="0">
                  <a:pos x="11" y="29"/>
                </a:cxn>
                <a:cxn ang="0">
                  <a:pos x="33" y="26"/>
                </a:cxn>
                <a:cxn ang="0">
                  <a:pos x="29" y="29"/>
                </a:cxn>
                <a:cxn ang="0">
                  <a:pos x="33" y="26"/>
                </a:cxn>
                <a:cxn ang="0">
                  <a:pos x="18" y="37"/>
                </a:cxn>
                <a:cxn ang="0">
                  <a:pos x="11" y="44"/>
                </a:cxn>
                <a:cxn ang="0">
                  <a:pos x="18" y="37"/>
                </a:cxn>
                <a:cxn ang="0">
                  <a:pos x="29" y="37"/>
                </a:cxn>
                <a:cxn ang="0">
                  <a:pos x="33" y="44"/>
                </a:cxn>
                <a:cxn ang="0">
                  <a:pos x="29" y="37"/>
                </a:cxn>
              </a:cxnLst>
              <a:rect l="0" t="0" r="r" b="b"/>
              <a:pathLst>
                <a:path w="80" h="80">
                  <a:moveTo>
                    <a:pt x="22" y="11"/>
                  </a:moveTo>
                  <a:lnTo>
                    <a:pt x="22" y="1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4" y="15"/>
                  </a:lnTo>
                  <a:lnTo>
                    <a:pt x="4" y="51"/>
                  </a:lnTo>
                  <a:lnTo>
                    <a:pt x="18" y="51"/>
                  </a:lnTo>
                  <a:lnTo>
                    <a:pt x="18" y="55"/>
                  </a:lnTo>
                  <a:lnTo>
                    <a:pt x="0" y="55"/>
                  </a:lnTo>
                  <a:lnTo>
                    <a:pt x="0" y="66"/>
                  </a:lnTo>
                  <a:lnTo>
                    <a:pt x="18" y="66"/>
                  </a:lnTo>
                  <a:lnTo>
                    <a:pt x="18" y="80"/>
                  </a:lnTo>
                  <a:lnTo>
                    <a:pt x="29" y="80"/>
                  </a:lnTo>
                  <a:lnTo>
                    <a:pt x="29" y="66"/>
                  </a:lnTo>
                  <a:lnTo>
                    <a:pt x="48" y="66"/>
                  </a:lnTo>
                  <a:lnTo>
                    <a:pt x="48" y="55"/>
                  </a:lnTo>
                  <a:lnTo>
                    <a:pt x="29" y="55"/>
                  </a:lnTo>
                  <a:lnTo>
                    <a:pt x="29" y="51"/>
                  </a:lnTo>
                  <a:lnTo>
                    <a:pt x="44" y="51"/>
                  </a:lnTo>
                  <a:lnTo>
                    <a:pt x="44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6" y="15"/>
                  </a:lnTo>
                  <a:lnTo>
                    <a:pt x="15" y="15"/>
                  </a:lnTo>
                  <a:lnTo>
                    <a:pt x="22" y="11"/>
                  </a:lnTo>
                  <a:lnTo>
                    <a:pt x="22" y="11"/>
                  </a:lnTo>
                  <a:close/>
                  <a:moveTo>
                    <a:pt x="48" y="80"/>
                  </a:moveTo>
                  <a:lnTo>
                    <a:pt x="58" y="80"/>
                  </a:lnTo>
                  <a:lnTo>
                    <a:pt x="58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2" y="37"/>
                  </a:lnTo>
                  <a:lnTo>
                    <a:pt x="62" y="37"/>
                  </a:lnTo>
                  <a:lnTo>
                    <a:pt x="66" y="48"/>
                  </a:lnTo>
                  <a:lnTo>
                    <a:pt x="69" y="55"/>
                  </a:lnTo>
                  <a:lnTo>
                    <a:pt x="66" y="59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9" y="70"/>
                  </a:lnTo>
                  <a:lnTo>
                    <a:pt x="77" y="66"/>
                  </a:lnTo>
                  <a:lnTo>
                    <a:pt x="77" y="62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77" y="44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77" y="4"/>
                  </a:lnTo>
                  <a:lnTo>
                    <a:pt x="48" y="4"/>
                  </a:lnTo>
                  <a:lnTo>
                    <a:pt x="48" y="80"/>
                  </a:lnTo>
                  <a:lnTo>
                    <a:pt x="48" y="80"/>
                  </a:lnTo>
                  <a:close/>
                  <a:moveTo>
                    <a:pt x="11" y="29"/>
                  </a:moveTo>
                  <a:lnTo>
                    <a:pt x="11" y="26"/>
                  </a:lnTo>
                  <a:lnTo>
                    <a:pt x="18" y="26"/>
                  </a:lnTo>
                  <a:lnTo>
                    <a:pt x="18" y="29"/>
                  </a:lnTo>
                  <a:lnTo>
                    <a:pt x="11" y="29"/>
                  </a:lnTo>
                  <a:lnTo>
                    <a:pt x="11" y="29"/>
                  </a:lnTo>
                  <a:close/>
                  <a:moveTo>
                    <a:pt x="33" y="26"/>
                  </a:moveTo>
                  <a:lnTo>
                    <a:pt x="33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3" y="26"/>
                  </a:lnTo>
                  <a:lnTo>
                    <a:pt x="33" y="26"/>
                  </a:lnTo>
                  <a:close/>
                  <a:moveTo>
                    <a:pt x="18" y="37"/>
                  </a:moveTo>
                  <a:lnTo>
                    <a:pt x="18" y="44"/>
                  </a:lnTo>
                  <a:lnTo>
                    <a:pt x="11" y="44"/>
                  </a:lnTo>
                  <a:lnTo>
                    <a:pt x="11" y="37"/>
                  </a:lnTo>
                  <a:lnTo>
                    <a:pt x="18" y="37"/>
                  </a:lnTo>
                  <a:lnTo>
                    <a:pt x="18" y="37"/>
                  </a:lnTo>
                  <a:close/>
                  <a:moveTo>
                    <a:pt x="29" y="37"/>
                  </a:moveTo>
                  <a:lnTo>
                    <a:pt x="33" y="37"/>
                  </a:lnTo>
                  <a:lnTo>
                    <a:pt x="33" y="44"/>
                  </a:lnTo>
                  <a:lnTo>
                    <a:pt x="29" y="44"/>
                  </a:lnTo>
                  <a:lnTo>
                    <a:pt x="29" y="37"/>
                  </a:lnTo>
                  <a:lnTo>
                    <a:pt x="29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1" name="Freeform 23"/>
            <p:cNvSpPr>
              <a:spLocks/>
            </p:cNvSpPr>
            <p:nvPr/>
          </p:nvSpPr>
          <p:spPr bwMode="auto">
            <a:xfrm>
              <a:off x="3499" y="4006"/>
              <a:ext cx="76" cy="80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3" y="26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73"/>
                </a:cxn>
                <a:cxn ang="0">
                  <a:pos x="22" y="73"/>
                </a:cxn>
                <a:cxn ang="0">
                  <a:pos x="22" y="44"/>
                </a:cxn>
                <a:cxn ang="0">
                  <a:pos x="33" y="44"/>
                </a:cxn>
                <a:cxn ang="0">
                  <a:pos x="33" y="80"/>
                </a:cxn>
                <a:cxn ang="0">
                  <a:pos x="43" y="80"/>
                </a:cxn>
                <a:cxn ang="0">
                  <a:pos x="43" y="44"/>
                </a:cxn>
                <a:cxn ang="0">
                  <a:pos x="58" y="44"/>
                </a:cxn>
                <a:cxn ang="0">
                  <a:pos x="58" y="59"/>
                </a:cxn>
                <a:cxn ang="0">
                  <a:pos x="58" y="59"/>
                </a:cxn>
                <a:cxn ang="0">
                  <a:pos x="54" y="62"/>
                </a:cxn>
                <a:cxn ang="0">
                  <a:pos x="47" y="62"/>
                </a:cxn>
                <a:cxn ang="0">
                  <a:pos x="47" y="62"/>
                </a:cxn>
                <a:cxn ang="0">
                  <a:pos x="51" y="73"/>
                </a:cxn>
                <a:cxn ang="0">
                  <a:pos x="51" y="73"/>
                </a:cxn>
                <a:cxn ang="0">
                  <a:pos x="62" y="73"/>
                </a:cxn>
                <a:cxn ang="0">
                  <a:pos x="65" y="70"/>
                </a:cxn>
                <a:cxn ang="0">
                  <a:pos x="69" y="66"/>
                </a:cxn>
                <a:cxn ang="0">
                  <a:pos x="69" y="33"/>
                </a:cxn>
                <a:cxn ang="0">
                  <a:pos x="43" y="33"/>
                </a:cxn>
                <a:cxn ang="0">
                  <a:pos x="43" y="26"/>
                </a:cxn>
                <a:cxn ang="0">
                  <a:pos x="76" y="26"/>
                </a:cxn>
                <a:cxn ang="0">
                  <a:pos x="76" y="15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76" h="80">
                  <a:moveTo>
                    <a:pt x="47" y="11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3" y="26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3"/>
                  </a:lnTo>
                  <a:lnTo>
                    <a:pt x="22" y="73"/>
                  </a:lnTo>
                  <a:lnTo>
                    <a:pt x="22" y="44"/>
                  </a:lnTo>
                  <a:lnTo>
                    <a:pt x="33" y="44"/>
                  </a:lnTo>
                  <a:lnTo>
                    <a:pt x="33" y="80"/>
                  </a:lnTo>
                  <a:lnTo>
                    <a:pt x="43" y="80"/>
                  </a:lnTo>
                  <a:lnTo>
                    <a:pt x="43" y="44"/>
                  </a:lnTo>
                  <a:lnTo>
                    <a:pt x="58" y="4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54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62" y="73"/>
                  </a:lnTo>
                  <a:lnTo>
                    <a:pt x="65" y="70"/>
                  </a:lnTo>
                  <a:lnTo>
                    <a:pt x="69" y="66"/>
                  </a:lnTo>
                  <a:lnTo>
                    <a:pt x="69" y="33"/>
                  </a:lnTo>
                  <a:lnTo>
                    <a:pt x="43" y="33"/>
                  </a:lnTo>
                  <a:lnTo>
                    <a:pt x="43" y="26"/>
                  </a:lnTo>
                  <a:lnTo>
                    <a:pt x="76" y="26"/>
                  </a:lnTo>
                  <a:lnTo>
                    <a:pt x="7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2" name="Freeform 24"/>
            <p:cNvSpPr>
              <a:spLocks noEditPoints="1"/>
            </p:cNvSpPr>
            <p:nvPr/>
          </p:nvSpPr>
          <p:spPr bwMode="auto">
            <a:xfrm>
              <a:off x="3174" y="3579"/>
              <a:ext cx="80" cy="77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11" y="37"/>
                </a:cxn>
                <a:cxn ang="0">
                  <a:pos x="7" y="51"/>
                </a:cxn>
                <a:cxn ang="0">
                  <a:pos x="0" y="66"/>
                </a:cxn>
                <a:cxn ang="0">
                  <a:pos x="7" y="73"/>
                </a:cxn>
                <a:cxn ang="0">
                  <a:pos x="22" y="37"/>
                </a:cxn>
                <a:cxn ang="0">
                  <a:pos x="29" y="73"/>
                </a:cxn>
                <a:cxn ang="0">
                  <a:pos x="40" y="37"/>
                </a:cxn>
                <a:cxn ang="0">
                  <a:pos x="47" y="77"/>
                </a:cxn>
                <a:cxn ang="0">
                  <a:pos x="58" y="8"/>
                </a:cxn>
                <a:cxn ang="0">
                  <a:pos x="66" y="8"/>
                </a:cxn>
                <a:cxn ang="0">
                  <a:pos x="62" y="30"/>
                </a:cxn>
                <a:cxn ang="0">
                  <a:pos x="62" y="33"/>
                </a:cxn>
                <a:cxn ang="0">
                  <a:pos x="69" y="48"/>
                </a:cxn>
                <a:cxn ang="0">
                  <a:pos x="66" y="51"/>
                </a:cxn>
                <a:cxn ang="0">
                  <a:pos x="58" y="55"/>
                </a:cxn>
                <a:cxn ang="0">
                  <a:pos x="62" y="62"/>
                </a:cxn>
                <a:cxn ang="0">
                  <a:pos x="69" y="62"/>
                </a:cxn>
                <a:cxn ang="0">
                  <a:pos x="77" y="55"/>
                </a:cxn>
                <a:cxn ang="0">
                  <a:pos x="80" y="48"/>
                </a:cxn>
                <a:cxn ang="0">
                  <a:pos x="73" y="30"/>
                </a:cxn>
                <a:cxn ang="0">
                  <a:pos x="80" y="0"/>
                </a:cxn>
                <a:cxn ang="0">
                  <a:pos x="47" y="0"/>
                </a:cxn>
                <a:cxn ang="0">
                  <a:pos x="40" y="26"/>
                </a:cxn>
                <a:cxn ang="0">
                  <a:pos x="47" y="8"/>
                </a:cxn>
                <a:cxn ang="0">
                  <a:pos x="4" y="0"/>
                </a:cxn>
                <a:cxn ang="0">
                  <a:pos x="11" y="8"/>
                </a:cxn>
                <a:cxn ang="0">
                  <a:pos x="11" y="26"/>
                </a:cxn>
                <a:cxn ang="0">
                  <a:pos x="0" y="26"/>
                </a:cxn>
                <a:cxn ang="0">
                  <a:pos x="22" y="8"/>
                </a:cxn>
                <a:cxn ang="0">
                  <a:pos x="29" y="26"/>
                </a:cxn>
                <a:cxn ang="0">
                  <a:pos x="22" y="26"/>
                </a:cxn>
              </a:cxnLst>
              <a:rect l="0" t="0" r="r" b="b"/>
              <a:pathLst>
                <a:path w="80" h="77">
                  <a:moveTo>
                    <a:pt x="0" y="26"/>
                  </a:moveTo>
                  <a:lnTo>
                    <a:pt x="0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8" y="55"/>
                  </a:lnTo>
                  <a:lnTo>
                    <a:pt x="22" y="37"/>
                  </a:lnTo>
                  <a:lnTo>
                    <a:pt x="29" y="37"/>
                  </a:lnTo>
                  <a:lnTo>
                    <a:pt x="29" y="73"/>
                  </a:lnTo>
                  <a:lnTo>
                    <a:pt x="40" y="73"/>
                  </a:lnTo>
                  <a:lnTo>
                    <a:pt x="40" y="37"/>
                  </a:lnTo>
                  <a:lnTo>
                    <a:pt x="47" y="37"/>
                  </a:lnTo>
                  <a:lnTo>
                    <a:pt x="47" y="77"/>
                  </a:lnTo>
                  <a:lnTo>
                    <a:pt x="58" y="77"/>
                  </a:lnTo>
                  <a:lnTo>
                    <a:pt x="5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6" y="51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9" y="62"/>
                  </a:lnTo>
                  <a:lnTo>
                    <a:pt x="77" y="59"/>
                  </a:lnTo>
                  <a:lnTo>
                    <a:pt x="77" y="55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7" y="4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47" y="0"/>
                  </a:lnTo>
                  <a:lnTo>
                    <a:pt x="47" y="26"/>
                  </a:lnTo>
                  <a:lnTo>
                    <a:pt x="40" y="26"/>
                  </a:lnTo>
                  <a:lnTo>
                    <a:pt x="40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4" y="0"/>
                  </a:lnTo>
                  <a:lnTo>
                    <a:pt x="4" y="8"/>
                  </a:lnTo>
                  <a:lnTo>
                    <a:pt x="11" y="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0" y="26"/>
                  </a:lnTo>
                  <a:lnTo>
                    <a:pt x="0" y="26"/>
                  </a:lnTo>
                  <a:close/>
                  <a:moveTo>
                    <a:pt x="22" y="26"/>
                  </a:moveTo>
                  <a:lnTo>
                    <a:pt x="22" y="8"/>
                  </a:lnTo>
                  <a:lnTo>
                    <a:pt x="29" y="8"/>
                  </a:lnTo>
                  <a:lnTo>
                    <a:pt x="29" y="26"/>
                  </a:lnTo>
                  <a:lnTo>
                    <a:pt x="22" y="26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3" name="Freeform 25"/>
            <p:cNvSpPr>
              <a:spLocks noEditPoints="1"/>
            </p:cNvSpPr>
            <p:nvPr/>
          </p:nvSpPr>
          <p:spPr bwMode="auto">
            <a:xfrm>
              <a:off x="3269" y="3576"/>
              <a:ext cx="69" cy="80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1" y="18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0" y="36"/>
                </a:cxn>
                <a:cxn ang="0">
                  <a:pos x="40" y="36"/>
                </a:cxn>
                <a:cxn ang="0">
                  <a:pos x="55" y="33"/>
                </a:cxn>
                <a:cxn ang="0">
                  <a:pos x="55" y="33"/>
                </a:cxn>
                <a:cxn ang="0">
                  <a:pos x="58" y="40"/>
                </a:cxn>
                <a:cxn ang="0">
                  <a:pos x="69" y="33"/>
                </a:cxn>
                <a:cxn ang="0">
                  <a:pos x="69" y="33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47" y="11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47" y="25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40" y="3"/>
                </a:cxn>
                <a:cxn ang="0">
                  <a:pos x="40" y="3"/>
                </a:cxn>
                <a:cxn ang="0">
                  <a:pos x="40" y="3"/>
                </a:cxn>
                <a:cxn ang="0">
                  <a:pos x="18" y="80"/>
                </a:cxn>
                <a:cxn ang="0">
                  <a:pos x="18" y="73"/>
                </a:cxn>
                <a:cxn ang="0">
                  <a:pos x="47" y="73"/>
                </a:cxn>
                <a:cxn ang="0">
                  <a:pos x="47" y="80"/>
                </a:cxn>
                <a:cxn ang="0">
                  <a:pos x="58" y="80"/>
                </a:cxn>
                <a:cxn ang="0">
                  <a:pos x="58" y="43"/>
                </a:cxn>
                <a:cxn ang="0">
                  <a:pos x="7" y="43"/>
                </a:cxn>
                <a:cxn ang="0">
                  <a:pos x="7" y="80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47" y="65"/>
                </a:cxn>
                <a:cxn ang="0">
                  <a:pos x="18" y="65"/>
                </a:cxn>
                <a:cxn ang="0">
                  <a:pos x="18" y="51"/>
                </a:cxn>
                <a:cxn ang="0">
                  <a:pos x="47" y="51"/>
                </a:cxn>
                <a:cxn ang="0">
                  <a:pos x="47" y="65"/>
                </a:cxn>
                <a:cxn ang="0">
                  <a:pos x="47" y="65"/>
                </a:cxn>
              </a:cxnLst>
              <a:rect l="0" t="0" r="r" b="b"/>
              <a:pathLst>
                <a:path w="69" h="80">
                  <a:moveTo>
                    <a:pt x="40" y="3"/>
                  </a:moveTo>
                  <a:lnTo>
                    <a:pt x="40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1" y="18"/>
                  </a:lnTo>
                  <a:lnTo>
                    <a:pt x="3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8" y="40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47" y="11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4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close/>
                  <a:moveTo>
                    <a:pt x="18" y="80"/>
                  </a:moveTo>
                  <a:lnTo>
                    <a:pt x="18" y="73"/>
                  </a:lnTo>
                  <a:lnTo>
                    <a:pt x="47" y="73"/>
                  </a:lnTo>
                  <a:lnTo>
                    <a:pt x="47" y="80"/>
                  </a:lnTo>
                  <a:lnTo>
                    <a:pt x="58" y="80"/>
                  </a:lnTo>
                  <a:lnTo>
                    <a:pt x="58" y="43"/>
                  </a:lnTo>
                  <a:lnTo>
                    <a:pt x="7" y="43"/>
                  </a:lnTo>
                  <a:lnTo>
                    <a:pt x="7" y="80"/>
                  </a:lnTo>
                  <a:lnTo>
                    <a:pt x="18" y="80"/>
                  </a:lnTo>
                  <a:lnTo>
                    <a:pt x="18" y="80"/>
                  </a:lnTo>
                  <a:close/>
                  <a:moveTo>
                    <a:pt x="47" y="65"/>
                  </a:moveTo>
                  <a:lnTo>
                    <a:pt x="18" y="65"/>
                  </a:lnTo>
                  <a:lnTo>
                    <a:pt x="18" y="51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47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4" name="Freeform 26"/>
            <p:cNvSpPr>
              <a:spLocks/>
            </p:cNvSpPr>
            <p:nvPr/>
          </p:nvSpPr>
          <p:spPr bwMode="auto">
            <a:xfrm>
              <a:off x="3349" y="3576"/>
              <a:ext cx="80" cy="80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3" y="3"/>
                </a:cxn>
                <a:cxn ang="0">
                  <a:pos x="33" y="3"/>
                </a:cxn>
                <a:cxn ang="0">
                  <a:pos x="37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69"/>
                </a:cxn>
                <a:cxn ang="0">
                  <a:pos x="22" y="69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80"/>
                </a:cxn>
                <a:cxn ang="0">
                  <a:pos x="47" y="80"/>
                </a:cxn>
                <a:cxn ang="0">
                  <a:pos x="47" y="40"/>
                </a:cxn>
                <a:cxn ang="0">
                  <a:pos x="58" y="40"/>
                </a:cxn>
                <a:cxn ang="0">
                  <a:pos x="58" y="58"/>
                </a:cxn>
                <a:cxn ang="0">
                  <a:pos x="58" y="58"/>
                </a:cxn>
                <a:cxn ang="0">
                  <a:pos x="55" y="62"/>
                </a:cxn>
                <a:cxn ang="0">
                  <a:pos x="47" y="62"/>
                </a:cxn>
                <a:cxn ang="0">
                  <a:pos x="47" y="62"/>
                </a:cxn>
                <a:cxn ang="0">
                  <a:pos x="51" y="73"/>
                </a:cxn>
                <a:cxn ang="0">
                  <a:pos x="51" y="73"/>
                </a:cxn>
                <a:cxn ang="0">
                  <a:pos x="66" y="69"/>
                </a:cxn>
                <a:cxn ang="0">
                  <a:pos x="69" y="69"/>
                </a:cxn>
                <a:cxn ang="0">
                  <a:pos x="69" y="65"/>
                </a:cxn>
                <a:cxn ang="0">
                  <a:pos x="69" y="33"/>
                </a:cxn>
                <a:cxn ang="0">
                  <a:pos x="47" y="33"/>
                </a:cxn>
                <a:cxn ang="0">
                  <a:pos x="47" y="22"/>
                </a:cxn>
                <a:cxn ang="0">
                  <a:pos x="80" y="22"/>
                </a:cxn>
                <a:cxn ang="0">
                  <a:pos x="80" y="11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80" h="80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7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69"/>
                  </a:lnTo>
                  <a:lnTo>
                    <a:pt x="22" y="69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80"/>
                  </a:lnTo>
                  <a:lnTo>
                    <a:pt x="47" y="80"/>
                  </a:lnTo>
                  <a:lnTo>
                    <a:pt x="47" y="40"/>
                  </a:lnTo>
                  <a:lnTo>
                    <a:pt x="58" y="40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5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66" y="69"/>
                  </a:lnTo>
                  <a:lnTo>
                    <a:pt x="69" y="69"/>
                  </a:lnTo>
                  <a:lnTo>
                    <a:pt x="69" y="65"/>
                  </a:lnTo>
                  <a:lnTo>
                    <a:pt x="69" y="33"/>
                  </a:lnTo>
                  <a:lnTo>
                    <a:pt x="47" y="33"/>
                  </a:lnTo>
                  <a:lnTo>
                    <a:pt x="47" y="22"/>
                  </a:lnTo>
                  <a:lnTo>
                    <a:pt x="80" y="22"/>
                  </a:lnTo>
                  <a:lnTo>
                    <a:pt x="8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5" name="Freeform 27"/>
            <p:cNvSpPr>
              <a:spLocks noEditPoints="1"/>
            </p:cNvSpPr>
            <p:nvPr/>
          </p:nvSpPr>
          <p:spPr bwMode="auto">
            <a:xfrm>
              <a:off x="3477" y="2930"/>
              <a:ext cx="80" cy="80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18" y="0"/>
                </a:cxn>
                <a:cxn ang="0">
                  <a:pos x="0" y="18"/>
                </a:cxn>
                <a:cxn ang="0">
                  <a:pos x="7" y="25"/>
                </a:cxn>
                <a:cxn ang="0">
                  <a:pos x="22" y="22"/>
                </a:cxn>
                <a:cxn ang="0">
                  <a:pos x="14" y="18"/>
                </a:cxn>
                <a:cxn ang="0">
                  <a:pos x="3" y="51"/>
                </a:cxn>
                <a:cxn ang="0">
                  <a:pos x="7" y="80"/>
                </a:cxn>
                <a:cxn ang="0">
                  <a:pos x="18" y="33"/>
                </a:cxn>
                <a:cxn ang="0">
                  <a:pos x="33" y="47"/>
                </a:cxn>
                <a:cxn ang="0">
                  <a:pos x="22" y="51"/>
                </a:cxn>
                <a:cxn ang="0">
                  <a:pos x="33" y="58"/>
                </a:cxn>
                <a:cxn ang="0">
                  <a:pos x="18" y="69"/>
                </a:cxn>
                <a:cxn ang="0">
                  <a:pos x="40" y="66"/>
                </a:cxn>
                <a:cxn ang="0">
                  <a:pos x="51" y="73"/>
                </a:cxn>
                <a:cxn ang="0">
                  <a:pos x="55" y="66"/>
                </a:cxn>
                <a:cxn ang="0">
                  <a:pos x="51" y="66"/>
                </a:cxn>
                <a:cxn ang="0">
                  <a:pos x="58" y="51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55" y="33"/>
                </a:cxn>
                <a:cxn ang="0">
                  <a:pos x="62" y="69"/>
                </a:cxn>
                <a:cxn ang="0">
                  <a:pos x="55" y="69"/>
                </a:cxn>
                <a:cxn ang="0">
                  <a:pos x="62" y="80"/>
                </a:cxn>
                <a:cxn ang="0">
                  <a:pos x="73" y="33"/>
                </a:cxn>
                <a:cxn ang="0">
                  <a:pos x="55" y="25"/>
                </a:cxn>
                <a:cxn ang="0">
                  <a:pos x="47" y="18"/>
                </a:cxn>
                <a:cxn ang="0">
                  <a:pos x="55" y="7"/>
                </a:cxn>
                <a:cxn ang="0">
                  <a:pos x="40" y="4"/>
                </a:cxn>
                <a:cxn ang="0">
                  <a:pos x="33" y="0"/>
                </a:cxn>
                <a:cxn ang="0">
                  <a:pos x="18" y="18"/>
                </a:cxn>
                <a:cxn ang="0">
                  <a:pos x="76" y="7"/>
                </a:cxn>
                <a:cxn ang="0">
                  <a:pos x="76" y="14"/>
                </a:cxn>
                <a:cxn ang="0">
                  <a:pos x="33" y="18"/>
                </a:cxn>
                <a:cxn ang="0">
                  <a:pos x="40" y="14"/>
                </a:cxn>
                <a:cxn ang="0">
                  <a:pos x="29" y="18"/>
                </a:cxn>
                <a:cxn ang="0">
                  <a:pos x="33" y="18"/>
                </a:cxn>
                <a:cxn ang="0">
                  <a:pos x="33" y="29"/>
                </a:cxn>
                <a:cxn ang="0">
                  <a:pos x="36" y="25"/>
                </a:cxn>
                <a:cxn ang="0">
                  <a:pos x="47" y="25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36" y="36"/>
                </a:cxn>
                <a:cxn ang="0">
                  <a:pos x="47" y="40"/>
                </a:cxn>
                <a:cxn ang="0">
                  <a:pos x="44" y="36"/>
                </a:cxn>
              </a:cxnLst>
              <a:rect l="0" t="0" r="r" b="b"/>
              <a:pathLst>
                <a:path w="80" h="80">
                  <a:moveTo>
                    <a:pt x="7" y="25"/>
                  </a:moveTo>
                  <a:lnTo>
                    <a:pt x="7" y="2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7" y="1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close/>
                  <a:moveTo>
                    <a:pt x="18" y="18"/>
                  </a:moveTo>
                  <a:lnTo>
                    <a:pt x="18" y="18"/>
                  </a:lnTo>
                  <a:lnTo>
                    <a:pt x="22" y="22"/>
                  </a:lnTo>
                  <a:lnTo>
                    <a:pt x="22" y="25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7" y="47"/>
                  </a:lnTo>
                  <a:lnTo>
                    <a:pt x="7" y="80"/>
                  </a:lnTo>
                  <a:lnTo>
                    <a:pt x="18" y="80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2" y="25"/>
                  </a:lnTo>
                  <a:lnTo>
                    <a:pt x="22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51"/>
                  </a:lnTo>
                  <a:lnTo>
                    <a:pt x="22" y="51"/>
                  </a:lnTo>
                  <a:lnTo>
                    <a:pt x="22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25" y="66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44" y="58"/>
                  </a:lnTo>
                  <a:lnTo>
                    <a:pt x="58" y="58"/>
                  </a:lnTo>
                  <a:lnTo>
                    <a:pt x="58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0" y="47"/>
                  </a:lnTo>
                  <a:lnTo>
                    <a:pt x="55" y="47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8" y="80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69" y="76"/>
                  </a:lnTo>
                  <a:lnTo>
                    <a:pt x="73" y="73"/>
                  </a:lnTo>
                  <a:lnTo>
                    <a:pt x="73" y="33"/>
                  </a:lnTo>
                  <a:lnTo>
                    <a:pt x="80" y="33"/>
                  </a:lnTo>
                  <a:lnTo>
                    <a:pt x="80" y="25"/>
                  </a:lnTo>
                  <a:lnTo>
                    <a:pt x="55" y="25"/>
                  </a:lnTo>
                  <a:lnTo>
                    <a:pt x="55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5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close/>
                  <a:moveTo>
                    <a:pt x="76" y="14"/>
                  </a:moveTo>
                  <a:lnTo>
                    <a:pt x="76" y="7"/>
                  </a:lnTo>
                  <a:lnTo>
                    <a:pt x="55" y="7"/>
                  </a:lnTo>
                  <a:lnTo>
                    <a:pt x="55" y="14"/>
                  </a:lnTo>
                  <a:lnTo>
                    <a:pt x="76" y="14"/>
                  </a:lnTo>
                  <a:lnTo>
                    <a:pt x="76" y="14"/>
                  </a:lnTo>
                  <a:close/>
                  <a:moveTo>
                    <a:pt x="33" y="18"/>
                  </a:moveTo>
                  <a:lnTo>
                    <a:pt x="33" y="18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close/>
                  <a:moveTo>
                    <a:pt x="36" y="25"/>
                  </a:moveTo>
                  <a:lnTo>
                    <a:pt x="36" y="29"/>
                  </a:lnTo>
                  <a:lnTo>
                    <a:pt x="33" y="29"/>
                  </a:lnTo>
                  <a:lnTo>
                    <a:pt x="33" y="25"/>
                  </a:lnTo>
                  <a:lnTo>
                    <a:pt x="36" y="25"/>
                  </a:lnTo>
                  <a:lnTo>
                    <a:pt x="36" y="25"/>
                  </a:lnTo>
                  <a:close/>
                  <a:moveTo>
                    <a:pt x="44" y="29"/>
                  </a:moveTo>
                  <a:lnTo>
                    <a:pt x="44" y="25"/>
                  </a:lnTo>
                  <a:lnTo>
                    <a:pt x="47" y="25"/>
                  </a:lnTo>
                  <a:lnTo>
                    <a:pt x="47" y="29"/>
                  </a:lnTo>
                  <a:lnTo>
                    <a:pt x="44" y="29"/>
                  </a:lnTo>
                  <a:lnTo>
                    <a:pt x="44" y="29"/>
                  </a:lnTo>
                  <a:close/>
                  <a:moveTo>
                    <a:pt x="36" y="36"/>
                  </a:moveTo>
                  <a:lnTo>
                    <a:pt x="36" y="40"/>
                  </a:lnTo>
                  <a:lnTo>
                    <a:pt x="33" y="40"/>
                  </a:lnTo>
                  <a:lnTo>
                    <a:pt x="33" y="36"/>
                  </a:lnTo>
                  <a:lnTo>
                    <a:pt x="36" y="36"/>
                  </a:lnTo>
                  <a:lnTo>
                    <a:pt x="36" y="36"/>
                  </a:lnTo>
                  <a:close/>
                  <a:moveTo>
                    <a:pt x="44" y="36"/>
                  </a:moveTo>
                  <a:lnTo>
                    <a:pt x="47" y="36"/>
                  </a:lnTo>
                  <a:lnTo>
                    <a:pt x="47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6" name="Freeform 28"/>
            <p:cNvSpPr>
              <a:spLocks noEditPoints="1"/>
            </p:cNvSpPr>
            <p:nvPr/>
          </p:nvSpPr>
          <p:spPr bwMode="auto">
            <a:xfrm>
              <a:off x="3564" y="2930"/>
              <a:ext cx="81" cy="80"/>
            </a:xfrm>
            <a:custGeom>
              <a:avLst/>
              <a:gdLst/>
              <a:ahLst/>
              <a:cxnLst>
                <a:cxn ang="0">
                  <a:pos x="26" y="69"/>
                </a:cxn>
                <a:cxn ang="0">
                  <a:pos x="30" y="80"/>
                </a:cxn>
                <a:cxn ang="0">
                  <a:pos x="48" y="73"/>
                </a:cxn>
                <a:cxn ang="0">
                  <a:pos x="48" y="40"/>
                </a:cxn>
                <a:cxn ang="0">
                  <a:pos x="59" y="58"/>
                </a:cxn>
                <a:cxn ang="0">
                  <a:pos x="73" y="73"/>
                </a:cxn>
                <a:cxn ang="0">
                  <a:pos x="77" y="66"/>
                </a:cxn>
                <a:cxn ang="0">
                  <a:pos x="81" y="62"/>
                </a:cxn>
                <a:cxn ang="0">
                  <a:pos x="59" y="36"/>
                </a:cxn>
                <a:cxn ang="0">
                  <a:pos x="66" y="29"/>
                </a:cxn>
                <a:cxn ang="0">
                  <a:pos x="73" y="25"/>
                </a:cxn>
                <a:cxn ang="0">
                  <a:pos x="73" y="25"/>
                </a:cxn>
                <a:cxn ang="0">
                  <a:pos x="77" y="22"/>
                </a:cxn>
                <a:cxn ang="0">
                  <a:pos x="77" y="22"/>
                </a:cxn>
                <a:cxn ang="0">
                  <a:pos x="66" y="14"/>
                </a:cxn>
                <a:cxn ang="0">
                  <a:pos x="62" y="14"/>
                </a:cxn>
                <a:cxn ang="0">
                  <a:pos x="51" y="29"/>
                </a:cxn>
                <a:cxn ang="0">
                  <a:pos x="48" y="7"/>
                </a:cxn>
                <a:cxn ang="0">
                  <a:pos x="48" y="4"/>
                </a:cxn>
                <a:cxn ang="0">
                  <a:pos x="48" y="0"/>
                </a:cxn>
                <a:cxn ang="0">
                  <a:pos x="41" y="0"/>
                </a:cxn>
                <a:cxn ang="0">
                  <a:pos x="37" y="66"/>
                </a:cxn>
                <a:cxn ang="0">
                  <a:pos x="33" y="69"/>
                </a:cxn>
                <a:cxn ang="0">
                  <a:pos x="26" y="69"/>
                </a:cxn>
                <a:cxn ang="0">
                  <a:pos x="0" y="62"/>
                </a:cxn>
                <a:cxn ang="0">
                  <a:pos x="11" y="69"/>
                </a:cxn>
                <a:cxn ang="0">
                  <a:pos x="22" y="58"/>
                </a:cxn>
                <a:cxn ang="0">
                  <a:pos x="33" y="33"/>
                </a:cxn>
                <a:cxn ang="0">
                  <a:pos x="4" y="18"/>
                </a:cxn>
                <a:cxn ang="0">
                  <a:pos x="22" y="29"/>
                </a:cxn>
                <a:cxn ang="0">
                  <a:pos x="15" y="51"/>
                </a:cxn>
                <a:cxn ang="0">
                  <a:pos x="0" y="62"/>
                </a:cxn>
              </a:cxnLst>
              <a:rect l="0" t="0" r="r" b="b"/>
              <a:pathLst>
                <a:path w="81" h="80">
                  <a:moveTo>
                    <a:pt x="26" y="69"/>
                  </a:moveTo>
                  <a:lnTo>
                    <a:pt x="26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44" y="76"/>
                  </a:lnTo>
                  <a:lnTo>
                    <a:pt x="48" y="73"/>
                  </a:lnTo>
                  <a:lnTo>
                    <a:pt x="48" y="69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9" y="58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66" y="51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8" y="11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3" y="69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69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8"/>
                  </a:lnTo>
                  <a:lnTo>
                    <a:pt x="30" y="47"/>
                  </a:lnTo>
                  <a:lnTo>
                    <a:pt x="33" y="33"/>
                  </a:lnTo>
                  <a:lnTo>
                    <a:pt x="33" y="18"/>
                  </a:lnTo>
                  <a:lnTo>
                    <a:pt x="4" y="18"/>
                  </a:lnTo>
                  <a:lnTo>
                    <a:pt x="4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5" y="51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7" name="Freeform 29"/>
            <p:cNvSpPr>
              <a:spLocks/>
            </p:cNvSpPr>
            <p:nvPr/>
          </p:nvSpPr>
          <p:spPr bwMode="auto">
            <a:xfrm>
              <a:off x="3652" y="2930"/>
              <a:ext cx="80" cy="80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6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69"/>
                </a:cxn>
                <a:cxn ang="0">
                  <a:pos x="22" y="69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80"/>
                </a:cxn>
                <a:cxn ang="0">
                  <a:pos x="47" y="80"/>
                </a:cxn>
                <a:cxn ang="0">
                  <a:pos x="47" y="40"/>
                </a:cxn>
                <a:cxn ang="0">
                  <a:pos x="58" y="40"/>
                </a:cxn>
                <a:cxn ang="0">
                  <a:pos x="58" y="58"/>
                </a:cxn>
                <a:cxn ang="0">
                  <a:pos x="58" y="58"/>
                </a:cxn>
                <a:cxn ang="0">
                  <a:pos x="55" y="62"/>
                </a:cxn>
                <a:cxn ang="0">
                  <a:pos x="47" y="62"/>
                </a:cxn>
                <a:cxn ang="0">
                  <a:pos x="47" y="62"/>
                </a:cxn>
                <a:cxn ang="0">
                  <a:pos x="51" y="73"/>
                </a:cxn>
                <a:cxn ang="0">
                  <a:pos x="51" y="73"/>
                </a:cxn>
                <a:cxn ang="0">
                  <a:pos x="66" y="69"/>
                </a:cxn>
                <a:cxn ang="0">
                  <a:pos x="69" y="66"/>
                </a:cxn>
                <a:cxn ang="0">
                  <a:pos x="69" y="62"/>
                </a:cxn>
                <a:cxn ang="0">
                  <a:pos x="69" y="33"/>
                </a:cxn>
                <a:cxn ang="0">
                  <a:pos x="47" y="33"/>
                </a:cxn>
                <a:cxn ang="0">
                  <a:pos x="47" y="22"/>
                </a:cxn>
                <a:cxn ang="0">
                  <a:pos x="80" y="22"/>
                </a:cxn>
                <a:cxn ang="0">
                  <a:pos x="80" y="11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80" h="80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6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69"/>
                  </a:lnTo>
                  <a:lnTo>
                    <a:pt x="22" y="69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80"/>
                  </a:lnTo>
                  <a:lnTo>
                    <a:pt x="47" y="80"/>
                  </a:lnTo>
                  <a:lnTo>
                    <a:pt x="47" y="40"/>
                  </a:lnTo>
                  <a:lnTo>
                    <a:pt x="58" y="40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5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66" y="69"/>
                  </a:lnTo>
                  <a:lnTo>
                    <a:pt x="69" y="66"/>
                  </a:lnTo>
                  <a:lnTo>
                    <a:pt x="69" y="62"/>
                  </a:lnTo>
                  <a:lnTo>
                    <a:pt x="69" y="33"/>
                  </a:lnTo>
                  <a:lnTo>
                    <a:pt x="47" y="33"/>
                  </a:lnTo>
                  <a:lnTo>
                    <a:pt x="47" y="22"/>
                  </a:lnTo>
                  <a:lnTo>
                    <a:pt x="80" y="22"/>
                  </a:lnTo>
                  <a:lnTo>
                    <a:pt x="8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8" name="Freeform 30"/>
            <p:cNvSpPr>
              <a:spLocks noEditPoints="1"/>
            </p:cNvSpPr>
            <p:nvPr/>
          </p:nvSpPr>
          <p:spPr bwMode="auto">
            <a:xfrm>
              <a:off x="2794" y="3061"/>
              <a:ext cx="77" cy="73"/>
            </a:xfrm>
            <a:custGeom>
              <a:avLst/>
              <a:gdLst/>
              <a:ahLst/>
              <a:cxnLst>
                <a:cxn ang="0">
                  <a:pos x="30" y="11"/>
                </a:cxn>
                <a:cxn ang="0">
                  <a:pos x="30" y="11"/>
                </a:cxn>
                <a:cxn ang="0">
                  <a:pos x="19" y="2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2" y="44"/>
                </a:cxn>
                <a:cxn ang="0">
                  <a:pos x="22" y="73"/>
                </a:cxn>
                <a:cxn ang="0">
                  <a:pos x="33" y="73"/>
                </a:cxn>
                <a:cxn ang="0">
                  <a:pos x="33" y="66"/>
                </a:cxn>
                <a:cxn ang="0">
                  <a:pos x="55" y="66"/>
                </a:cxn>
                <a:cxn ang="0">
                  <a:pos x="55" y="73"/>
                </a:cxn>
                <a:cxn ang="0">
                  <a:pos x="70" y="73"/>
                </a:cxn>
                <a:cxn ang="0">
                  <a:pos x="70" y="26"/>
                </a:cxn>
                <a:cxn ang="0">
                  <a:pos x="37" y="26"/>
                </a:cxn>
                <a:cxn ang="0">
                  <a:pos x="37" y="26"/>
                </a:cxn>
                <a:cxn ang="0">
                  <a:pos x="44" y="11"/>
                </a:cxn>
                <a:cxn ang="0">
                  <a:pos x="77" y="11"/>
                </a:cxn>
                <a:cxn ang="0">
                  <a:pos x="77" y="0"/>
                </a:cxn>
                <a:cxn ang="0">
                  <a:pos x="4" y="0"/>
                </a:cxn>
                <a:cxn ang="0">
                  <a:pos x="4" y="11"/>
                </a:cxn>
                <a:cxn ang="0">
                  <a:pos x="30" y="11"/>
                </a:cxn>
                <a:cxn ang="0">
                  <a:pos x="30" y="11"/>
                </a:cxn>
                <a:cxn ang="0">
                  <a:pos x="55" y="55"/>
                </a:cxn>
                <a:cxn ang="0">
                  <a:pos x="33" y="55"/>
                </a:cxn>
                <a:cxn ang="0">
                  <a:pos x="33" y="37"/>
                </a:cxn>
                <a:cxn ang="0">
                  <a:pos x="55" y="37"/>
                </a:cxn>
                <a:cxn ang="0">
                  <a:pos x="55" y="55"/>
                </a:cxn>
                <a:cxn ang="0">
                  <a:pos x="55" y="55"/>
                </a:cxn>
              </a:cxnLst>
              <a:rect l="0" t="0" r="r" b="b"/>
              <a:pathLst>
                <a:path w="77" h="73">
                  <a:moveTo>
                    <a:pt x="30" y="11"/>
                  </a:moveTo>
                  <a:lnTo>
                    <a:pt x="30" y="11"/>
                  </a:lnTo>
                  <a:lnTo>
                    <a:pt x="19" y="2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2" y="44"/>
                  </a:lnTo>
                  <a:lnTo>
                    <a:pt x="22" y="73"/>
                  </a:lnTo>
                  <a:lnTo>
                    <a:pt x="33" y="73"/>
                  </a:lnTo>
                  <a:lnTo>
                    <a:pt x="33" y="66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70" y="73"/>
                  </a:lnTo>
                  <a:lnTo>
                    <a:pt x="70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4" y="11"/>
                  </a:lnTo>
                  <a:lnTo>
                    <a:pt x="77" y="11"/>
                  </a:lnTo>
                  <a:lnTo>
                    <a:pt x="77" y="0"/>
                  </a:lnTo>
                  <a:lnTo>
                    <a:pt x="4" y="0"/>
                  </a:lnTo>
                  <a:lnTo>
                    <a:pt x="4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55" y="55"/>
                  </a:moveTo>
                  <a:lnTo>
                    <a:pt x="33" y="55"/>
                  </a:lnTo>
                  <a:lnTo>
                    <a:pt x="33" y="37"/>
                  </a:lnTo>
                  <a:lnTo>
                    <a:pt x="55" y="37"/>
                  </a:lnTo>
                  <a:lnTo>
                    <a:pt x="55" y="55"/>
                  </a:lnTo>
                  <a:lnTo>
                    <a:pt x="55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9" name="Freeform 31"/>
            <p:cNvSpPr>
              <a:spLocks noEditPoints="1"/>
            </p:cNvSpPr>
            <p:nvPr/>
          </p:nvSpPr>
          <p:spPr bwMode="auto">
            <a:xfrm>
              <a:off x="2882" y="3054"/>
              <a:ext cx="80" cy="80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5" y="25"/>
                </a:cxn>
                <a:cxn ang="0">
                  <a:pos x="66" y="18"/>
                </a:cxn>
                <a:cxn ang="0">
                  <a:pos x="77" y="25"/>
                </a:cxn>
                <a:cxn ang="0">
                  <a:pos x="47" y="7"/>
                </a:cxn>
                <a:cxn ang="0">
                  <a:pos x="47" y="4"/>
                </a:cxn>
                <a:cxn ang="0">
                  <a:pos x="47" y="0"/>
                </a:cxn>
                <a:cxn ang="0">
                  <a:pos x="33" y="0"/>
                </a:cxn>
                <a:cxn ang="0">
                  <a:pos x="33" y="7"/>
                </a:cxn>
                <a:cxn ang="0">
                  <a:pos x="4" y="40"/>
                </a:cxn>
                <a:cxn ang="0">
                  <a:pos x="7" y="51"/>
                </a:cxn>
                <a:cxn ang="0">
                  <a:pos x="7" y="51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18" y="51"/>
                </a:cxn>
                <a:cxn ang="0">
                  <a:pos x="4" y="55"/>
                </a:cxn>
                <a:cxn ang="0">
                  <a:pos x="11" y="62"/>
                </a:cxn>
                <a:cxn ang="0">
                  <a:pos x="36" y="47"/>
                </a:cxn>
                <a:cxn ang="0">
                  <a:pos x="40" y="51"/>
                </a:cxn>
                <a:cxn ang="0">
                  <a:pos x="0" y="69"/>
                </a:cxn>
                <a:cxn ang="0">
                  <a:pos x="7" y="80"/>
                </a:cxn>
                <a:cxn ang="0">
                  <a:pos x="26" y="69"/>
                </a:cxn>
                <a:cxn ang="0">
                  <a:pos x="40" y="62"/>
                </a:cxn>
                <a:cxn ang="0">
                  <a:pos x="40" y="62"/>
                </a:cxn>
                <a:cxn ang="0">
                  <a:pos x="40" y="66"/>
                </a:cxn>
                <a:cxn ang="0">
                  <a:pos x="36" y="73"/>
                </a:cxn>
                <a:cxn ang="0">
                  <a:pos x="29" y="73"/>
                </a:cxn>
                <a:cxn ang="0">
                  <a:pos x="33" y="80"/>
                </a:cxn>
                <a:cxn ang="0">
                  <a:pos x="47" y="77"/>
                </a:cxn>
                <a:cxn ang="0">
                  <a:pos x="51" y="66"/>
                </a:cxn>
                <a:cxn ang="0">
                  <a:pos x="51" y="51"/>
                </a:cxn>
                <a:cxn ang="0">
                  <a:pos x="51" y="51"/>
                </a:cxn>
                <a:cxn ang="0">
                  <a:pos x="69" y="77"/>
                </a:cxn>
                <a:cxn ang="0">
                  <a:pos x="80" y="66"/>
                </a:cxn>
                <a:cxn ang="0">
                  <a:pos x="66" y="58"/>
                </a:cxn>
                <a:cxn ang="0">
                  <a:pos x="58" y="47"/>
                </a:cxn>
                <a:cxn ang="0">
                  <a:pos x="69" y="44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62" y="33"/>
                </a:cxn>
                <a:cxn ang="0">
                  <a:pos x="47" y="40"/>
                </a:cxn>
                <a:cxn ang="0">
                  <a:pos x="44" y="40"/>
                </a:cxn>
                <a:cxn ang="0">
                  <a:pos x="40" y="36"/>
                </a:cxn>
                <a:cxn ang="0">
                  <a:pos x="62" y="29"/>
                </a:cxn>
                <a:cxn ang="0">
                  <a:pos x="18" y="22"/>
                </a:cxn>
                <a:cxn ang="0">
                  <a:pos x="29" y="29"/>
                </a:cxn>
                <a:cxn ang="0">
                  <a:pos x="18" y="36"/>
                </a:cxn>
                <a:cxn ang="0">
                  <a:pos x="4" y="40"/>
                </a:cxn>
              </a:cxnLst>
              <a:rect l="0" t="0" r="r" b="b"/>
              <a:pathLst>
                <a:path w="80" h="80">
                  <a:moveTo>
                    <a:pt x="33" y="7"/>
                  </a:moveTo>
                  <a:lnTo>
                    <a:pt x="4" y="7"/>
                  </a:lnTo>
                  <a:lnTo>
                    <a:pt x="4" y="25"/>
                  </a:lnTo>
                  <a:lnTo>
                    <a:pt x="15" y="25"/>
                  </a:lnTo>
                  <a:lnTo>
                    <a:pt x="15" y="18"/>
                  </a:lnTo>
                  <a:lnTo>
                    <a:pt x="66" y="18"/>
                  </a:lnTo>
                  <a:lnTo>
                    <a:pt x="66" y="25"/>
                  </a:lnTo>
                  <a:lnTo>
                    <a:pt x="77" y="25"/>
                  </a:lnTo>
                  <a:lnTo>
                    <a:pt x="7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close/>
                  <a:moveTo>
                    <a:pt x="4" y="40"/>
                  </a:moveTo>
                  <a:lnTo>
                    <a:pt x="4" y="40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18" y="51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22" y="62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26" y="69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9"/>
                  </a:lnTo>
                  <a:lnTo>
                    <a:pt x="36" y="73"/>
                  </a:lnTo>
                  <a:lnTo>
                    <a:pt x="29" y="73"/>
                  </a:lnTo>
                  <a:lnTo>
                    <a:pt x="29" y="73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44" y="80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8" y="66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66" y="58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7" y="29"/>
                  </a:lnTo>
                  <a:lnTo>
                    <a:pt x="62" y="29"/>
                  </a:lnTo>
                  <a:lnTo>
                    <a:pt x="62" y="22"/>
                  </a:lnTo>
                  <a:lnTo>
                    <a:pt x="18" y="22"/>
                  </a:lnTo>
                  <a:lnTo>
                    <a:pt x="18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18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0" name="Freeform 32"/>
            <p:cNvSpPr>
              <a:spLocks noEditPoints="1"/>
            </p:cNvSpPr>
            <p:nvPr/>
          </p:nvSpPr>
          <p:spPr bwMode="auto">
            <a:xfrm>
              <a:off x="2970" y="3054"/>
              <a:ext cx="76" cy="80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51" y="7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6" y="11"/>
                </a:cxn>
                <a:cxn ang="0">
                  <a:pos x="7" y="1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8"/>
                </a:cxn>
                <a:cxn ang="0">
                  <a:pos x="7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8" y="62"/>
                </a:cxn>
                <a:cxn ang="0">
                  <a:pos x="18" y="40"/>
                </a:cxn>
                <a:cxn ang="0">
                  <a:pos x="18" y="22"/>
                </a:cxn>
                <a:cxn ang="0">
                  <a:pos x="76" y="22"/>
                </a:cxn>
                <a:cxn ang="0">
                  <a:pos x="76" y="11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14" y="69"/>
                </a:cxn>
                <a:cxn ang="0">
                  <a:pos x="14" y="77"/>
                </a:cxn>
                <a:cxn ang="0">
                  <a:pos x="76" y="77"/>
                </a:cxn>
                <a:cxn ang="0">
                  <a:pos x="76" y="69"/>
                </a:cxn>
                <a:cxn ang="0">
                  <a:pos x="51" y="69"/>
                </a:cxn>
                <a:cxn ang="0">
                  <a:pos x="51" y="47"/>
                </a:cxn>
                <a:cxn ang="0">
                  <a:pos x="73" y="47"/>
                </a:cxn>
                <a:cxn ang="0">
                  <a:pos x="73" y="36"/>
                </a:cxn>
                <a:cxn ang="0">
                  <a:pos x="51" y="36"/>
                </a:cxn>
                <a:cxn ang="0">
                  <a:pos x="51" y="29"/>
                </a:cxn>
                <a:cxn ang="0">
                  <a:pos x="51" y="29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25"/>
                </a:cxn>
                <a:cxn ang="0">
                  <a:pos x="54" y="25"/>
                </a:cxn>
                <a:cxn ang="0">
                  <a:pos x="47" y="25"/>
                </a:cxn>
                <a:cxn ang="0">
                  <a:pos x="40" y="25"/>
                </a:cxn>
                <a:cxn ang="0">
                  <a:pos x="40" y="36"/>
                </a:cxn>
                <a:cxn ang="0">
                  <a:pos x="21" y="36"/>
                </a:cxn>
                <a:cxn ang="0">
                  <a:pos x="21" y="47"/>
                </a:cxn>
                <a:cxn ang="0">
                  <a:pos x="40" y="47"/>
                </a:cxn>
                <a:cxn ang="0">
                  <a:pos x="40" y="69"/>
                </a:cxn>
                <a:cxn ang="0">
                  <a:pos x="14" y="69"/>
                </a:cxn>
                <a:cxn ang="0">
                  <a:pos x="14" y="69"/>
                </a:cxn>
              </a:cxnLst>
              <a:rect l="0" t="0" r="r" b="b"/>
              <a:pathLst>
                <a:path w="76" h="80">
                  <a:moveTo>
                    <a:pt x="51" y="7"/>
                  </a:moveTo>
                  <a:lnTo>
                    <a:pt x="51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8" y="62"/>
                  </a:lnTo>
                  <a:lnTo>
                    <a:pt x="18" y="40"/>
                  </a:lnTo>
                  <a:lnTo>
                    <a:pt x="18" y="22"/>
                  </a:lnTo>
                  <a:lnTo>
                    <a:pt x="76" y="22"/>
                  </a:lnTo>
                  <a:lnTo>
                    <a:pt x="76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close/>
                  <a:moveTo>
                    <a:pt x="14" y="69"/>
                  </a:moveTo>
                  <a:lnTo>
                    <a:pt x="14" y="77"/>
                  </a:lnTo>
                  <a:lnTo>
                    <a:pt x="76" y="77"/>
                  </a:lnTo>
                  <a:lnTo>
                    <a:pt x="76" y="69"/>
                  </a:lnTo>
                  <a:lnTo>
                    <a:pt x="51" y="69"/>
                  </a:lnTo>
                  <a:lnTo>
                    <a:pt x="51" y="47"/>
                  </a:lnTo>
                  <a:lnTo>
                    <a:pt x="73" y="47"/>
                  </a:lnTo>
                  <a:lnTo>
                    <a:pt x="73" y="36"/>
                  </a:lnTo>
                  <a:lnTo>
                    <a:pt x="51" y="36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47" y="25"/>
                  </a:lnTo>
                  <a:lnTo>
                    <a:pt x="40" y="25"/>
                  </a:lnTo>
                  <a:lnTo>
                    <a:pt x="40" y="36"/>
                  </a:lnTo>
                  <a:lnTo>
                    <a:pt x="21" y="36"/>
                  </a:lnTo>
                  <a:lnTo>
                    <a:pt x="21" y="47"/>
                  </a:lnTo>
                  <a:lnTo>
                    <a:pt x="40" y="47"/>
                  </a:lnTo>
                  <a:lnTo>
                    <a:pt x="40" y="69"/>
                  </a:lnTo>
                  <a:lnTo>
                    <a:pt x="14" y="69"/>
                  </a:lnTo>
                  <a:lnTo>
                    <a:pt x="1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1" name="Freeform 33"/>
            <p:cNvSpPr>
              <a:spLocks/>
            </p:cNvSpPr>
            <p:nvPr/>
          </p:nvSpPr>
          <p:spPr bwMode="auto">
            <a:xfrm>
              <a:off x="3057" y="3054"/>
              <a:ext cx="77" cy="80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33" y="25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73"/>
                </a:cxn>
                <a:cxn ang="0">
                  <a:pos x="22" y="73"/>
                </a:cxn>
                <a:cxn ang="0">
                  <a:pos x="22" y="44"/>
                </a:cxn>
                <a:cxn ang="0">
                  <a:pos x="33" y="44"/>
                </a:cxn>
                <a:cxn ang="0">
                  <a:pos x="33" y="80"/>
                </a:cxn>
                <a:cxn ang="0">
                  <a:pos x="48" y="80"/>
                </a:cxn>
                <a:cxn ang="0">
                  <a:pos x="48" y="44"/>
                </a:cxn>
                <a:cxn ang="0">
                  <a:pos x="59" y="44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55" y="62"/>
                </a:cxn>
                <a:cxn ang="0">
                  <a:pos x="48" y="62"/>
                </a:cxn>
                <a:cxn ang="0">
                  <a:pos x="48" y="62"/>
                </a:cxn>
                <a:cxn ang="0">
                  <a:pos x="51" y="73"/>
                </a:cxn>
                <a:cxn ang="0">
                  <a:pos x="51" y="73"/>
                </a:cxn>
                <a:cxn ang="0">
                  <a:pos x="66" y="73"/>
                </a:cxn>
                <a:cxn ang="0">
                  <a:pos x="69" y="69"/>
                </a:cxn>
                <a:cxn ang="0">
                  <a:pos x="69" y="66"/>
                </a:cxn>
                <a:cxn ang="0">
                  <a:pos x="69" y="33"/>
                </a:cxn>
                <a:cxn ang="0">
                  <a:pos x="48" y="33"/>
                </a:cxn>
                <a:cxn ang="0">
                  <a:pos x="48" y="25"/>
                </a:cxn>
                <a:cxn ang="0">
                  <a:pos x="77" y="25"/>
                </a:cxn>
                <a:cxn ang="0">
                  <a:pos x="77" y="15"/>
                </a:cxn>
                <a:cxn ang="0">
                  <a:pos x="40" y="15"/>
                </a:cxn>
                <a:cxn ang="0">
                  <a:pos x="40" y="15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7" h="80">
                  <a:moveTo>
                    <a:pt x="48" y="11"/>
                  </a:moveTo>
                  <a:lnTo>
                    <a:pt x="48" y="11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33" y="25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3"/>
                  </a:lnTo>
                  <a:lnTo>
                    <a:pt x="22" y="73"/>
                  </a:lnTo>
                  <a:lnTo>
                    <a:pt x="22" y="44"/>
                  </a:lnTo>
                  <a:lnTo>
                    <a:pt x="33" y="44"/>
                  </a:lnTo>
                  <a:lnTo>
                    <a:pt x="33" y="80"/>
                  </a:lnTo>
                  <a:lnTo>
                    <a:pt x="48" y="80"/>
                  </a:lnTo>
                  <a:lnTo>
                    <a:pt x="48" y="44"/>
                  </a:lnTo>
                  <a:lnTo>
                    <a:pt x="59" y="44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5" y="62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66" y="73"/>
                  </a:lnTo>
                  <a:lnTo>
                    <a:pt x="69" y="69"/>
                  </a:lnTo>
                  <a:lnTo>
                    <a:pt x="69" y="66"/>
                  </a:lnTo>
                  <a:lnTo>
                    <a:pt x="69" y="33"/>
                  </a:lnTo>
                  <a:lnTo>
                    <a:pt x="48" y="33"/>
                  </a:lnTo>
                  <a:lnTo>
                    <a:pt x="48" y="25"/>
                  </a:lnTo>
                  <a:lnTo>
                    <a:pt x="77" y="25"/>
                  </a:lnTo>
                  <a:lnTo>
                    <a:pt x="77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2" name="Freeform 34"/>
            <p:cNvSpPr>
              <a:spLocks noEditPoints="1"/>
            </p:cNvSpPr>
            <p:nvPr/>
          </p:nvSpPr>
          <p:spPr bwMode="auto">
            <a:xfrm>
              <a:off x="3765" y="2529"/>
              <a:ext cx="80" cy="76"/>
            </a:xfrm>
            <a:custGeom>
              <a:avLst/>
              <a:gdLst/>
              <a:ahLst/>
              <a:cxnLst>
                <a:cxn ang="0">
                  <a:pos x="66" y="36"/>
                </a:cxn>
                <a:cxn ang="0">
                  <a:pos x="73" y="40"/>
                </a:cxn>
                <a:cxn ang="0">
                  <a:pos x="80" y="25"/>
                </a:cxn>
                <a:cxn ang="0">
                  <a:pos x="58" y="10"/>
                </a:cxn>
                <a:cxn ang="0">
                  <a:pos x="55" y="3"/>
                </a:cxn>
                <a:cxn ang="0">
                  <a:pos x="55" y="0"/>
                </a:cxn>
                <a:cxn ang="0">
                  <a:pos x="40" y="0"/>
                </a:cxn>
                <a:cxn ang="0">
                  <a:pos x="33" y="18"/>
                </a:cxn>
                <a:cxn ang="0">
                  <a:pos x="22" y="32"/>
                </a:cxn>
                <a:cxn ang="0">
                  <a:pos x="33" y="36"/>
                </a:cxn>
                <a:cxn ang="0">
                  <a:pos x="33" y="65"/>
                </a:cxn>
                <a:cxn ang="0">
                  <a:pos x="37" y="76"/>
                </a:cxn>
                <a:cxn ang="0">
                  <a:pos x="58" y="76"/>
                </a:cxn>
                <a:cxn ang="0">
                  <a:pos x="66" y="76"/>
                </a:cxn>
                <a:cxn ang="0">
                  <a:pos x="73" y="72"/>
                </a:cxn>
                <a:cxn ang="0">
                  <a:pos x="77" y="62"/>
                </a:cxn>
                <a:cxn ang="0">
                  <a:pos x="66" y="58"/>
                </a:cxn>
                <a:cxn ang="0">
                  <a:pos x="62" y="65"/>
                </a:cxn>
                <a:cxn ang="0">
                  <a:pos x="51" y="65"/>
                </a:cxn>
                <a:cxn ang="0">
                  <a:pos x="44" y="65"/>
                </a:cxn>
                <a:cxn ang="0">
                  <a:pos x="44" y="36"/>
                </a:cxn>
                <a:cxn ang="0">
                  <a:pos x="55" y="43"/>
                </a:cxn>
                <a:cxn ang="0">
                  <a:pos x="55" y="47"/>
                </a:cxn>
                <a:cxn ang="0">
                  <a:pos x="48" y="47"/>
                </a:cxn>
                <a:cxn ang="0">
                  <a:pos x="51" y="58"/>
                </a:cxn>
                <a:cxn ang="0">
                  <a:pos x="66" y="54"/>
                </a:cxn>
                <a:cxn ang="0">
                  <a:pos x="66" y="32"/>
                </a:cxn>
                <a:cxn ang="0">
                  <a:pos x="66" y="32"/>
                </a:cxn>
                <a:cxn ang="0">
                  <a:pos x="66" y="36"/>
                </a:cxn>
                <a:cxn ang="0">
                  <a:pos x="18" y="18"/>
                </a:cxn>
                <a:cxn ang="0">
                  <a:pos x="26" y="10"/>
                </a:cxn>
                <a:cxn ang="0">
                  <a:pos x="22" y="7"/>
                </a:cxn>
                <a:cxn ang="0">
                  <a:pos x="7" y="7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48" y="14"/>
                </a:cxn>
                <a:cxn ang="0">
                  <a:pos x="40" y="29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15" y="36"/>
                </a:cxn>
                <a:cxn ang="0">
                  <a:pos x="22" y="29"/>
                </a:cxn>
                <a:cxn ang="0">
                  <a:pos x="7" y="18"/>
                </a:cxn>
                <a:cxn ang="0">
                  <a:pos x="0" y="29"/>
                </a:cxn>
                <a:cxn ang="0">
                  <a:pos x="15" y="36"/>
                </a:cxn>
                <a:cxn ang="0">
                  <a:pos x="15" y="76"/>
                </a:cxn>
                <a:cxn ang="0">
                  <a:pos x="22" y="47"/>
                </a:cxn>
                <a:cxn ang="0">
                  <a:pos x="15" y="40"/>
                </a:cxn>
                <a:cxn ang="0">
                  <a:pos x="4" y="69"/>
                </a:cxn>
                <a:cxn ang="0">
                  <a:pos x="15" y="76"/>
                </a:cxn>
                <a:cxn ang="0">
                  <a:pos x="15" y="76"/>
                </a:cxn>
              </a:cxnLst>
              <a:rect l="0" t="0" r="r" b="b"/>
              <a:pathLst>
                <a:path w="80" h="76">
                  <a:moveTo>
                    <a:pt x="66" y="36"/>
                  </a:moveTo>
                  <a:lnTo>
                    <a:pt x="66" y="36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62" y="18"/>
                  </a:lnTo>
                  <a:lnTo>
                    <a:pt x="58" y="10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3" y="1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9" y="40"/>
                  </a:lnTo>
                  <a:lnTo>
                    <a:pt x="33" y="36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72"/>
                  </a:lnTo>
                  <a:lnTo>
                    <a:pt x="37" y="76"/>
                  </a:lnTo>
                  <a:lnTo>
                    <a:pt x="48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66" y="76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7" y="69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2" y="65"/>
                  </a:lnTo>
                  <a:lnTo>
                    <a:pt x="55" y="6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44" y="65"/>
                  </a:lnTo>
                  <a:lnTo>
                    <a:pt x="44" y="62"/>
                  </a:lnTo>
                  <a:lnTo>
                    <a:pt x="44" y="36"/>
                  </a:lnTo>
                  <a:lnTo>
                    <a:pt x="55" y="36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62" y="54"/>
                  </a:lnTo>
                  <a:lnTo>
                    <a:pt x="66" y="54"/>
                  </a:lnTo>
                  <a:lnTo>
                    <a:pt x="66" y="47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close/>
                  <a:moveTo>
                    <a:pt x="18" y="18"/>
                  </a:moveTo>
                  <a:lnTo>
                    <a:pt x="26" y="10"/>
                  </a:lnTo>
                  <a:lnTo>
                    <a:pt x="26" y="10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15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close/>
                  <a:moveTo>
                    <a:pt x="48" y="14"/>
                  </a:moveTo>
                  <a:lnTo>
                    <a:pt x="48" y="14"/>
                  </a:lnTo>
                  <a:lnTo>
                    <a:pt x="58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close/>
                  <a:moveTo>
                    <a:pt x="15" y="36"/>
                  </a:moveTo>
                  <a:lnTo>
                    <a:pt x="15" y="36"/>
                  </a:lnTo>
                  <a:lnTo>
                    <a:pt x="15" y="36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7" y="1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3" name="Freeform 35"/>
            <p:cNvSpPr>
              <a:spLocks noEditPoints="1"/>
            </p:cNvSpPr>
            <p:nvPr/>
          </p:nvSpPr>
          <p:spPr bwMode="auto">
            <a:xfrm>
              <a:off x="3853" y="2529"/>
              <a:ext cx="76" cy="80"/>
            </a:xfrm>
            <a:custGeom>
              <a:avLst/>
              <a:gdLst/>
              <a:ahLst/>
              <a:cxnLst>
                <a:cxn ang="0">
                  <a:pos x="58" y="18"/>
                </a:cxn>
                <a:cxn ang="0">
                  <a:pos x="51" y="10"/>
                </a:cxn>
                <a:cxn ang="0">
                  <a:pos x="51" y="7"/>
                </a:cxn>
                <a:cxn ang="0">
                  <a:pos x="51" y="3"/>
                </a:cxn>
                <a:cxn ang="0">
                  <a:pos x="47" y="3"/>
                </a:cxn>
                <a:cxn ang="0">
                  <a:pos x="40" y="3"/>
                </a:cxn>
                <a:cxn ang="0">
                  <a:pos x="40" y="40"/>
                </a:cxn>
                <a:cxn ang="0">
                  <a:pos x="36" y="18"/>
                </a:cxn>
                <a:cxn ang="0">
                  <a:pos x="25" y="7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18" y="43"/>
                </a:cxn>
                <a:cxn ang="0">
                  <a:pos x="14" y="62"/>
                </a:cxn>
                <a:cxn ang="0">
                  <a:pos x="0" y="72"/>
                </a:cxn>
                <a:cxn ang="0">
                  <a:pos x="11" y="76"/>
                </a:cxn>
                <a:cxn ang="0">
                  <a:pos x="22" y="69"/>
                </a:cxn>
                <a:cxn ang="0">
                  <a:pos x="25" y="62"/>
                </a:cxn>
                <a:cxn ang="0">
                  <a:pos x="25" y="25"/>
                </a:cxn>
                <a:cxn ang="0">
                  <a:pos x="32" y="47"/>
                </a:cxn>
                <a:cxn ang="0">
                  <a:pos x="36" y="47"/>
                </a:cxn>
                <a:cxn ang="0">
                  <a:pos x="40" y="47"/>
                </a:cxn>
                <a:cxn ang="0">
                  <a:pos x="51" y="72"/>
                </a:cxn>
                <a:cxn ang="0">
                  <a:pos x="51" y="25"/>
                </a:cxn>
                <a:cxn ang="0">
                  <a:pos x="54" y="47"/>
                </a:cxn>
                <a:cxn ang="0">
                  <a:pos x="62" y="80"/>
                </a:cxn>
                <a:cxn ang="0">
                  <a:pos x="73" y="7"/>
                </a:cxn>
                <a:cxn ang="0">
                  <a:pos x="73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62" y="0"/>
                </a:cxn>
                <a:cxn ang="0">
                  <a:pos x="62" y="40"/>
                </a:cxn>
                <a:cxn ang="0">
                  <a:pos x="58" y="18"/>
                </a:cxn>
                <a:cxn ang="0">
                  <a:pos x="14" y="36"/>
                </a:cxn>
                <a:cxn ang="0">
                  <a:pos x="14" y="21"/>
                </a:cxn>
                <a:cxn ang="0">
                  <a:pos x="7" y="18"/>
                </a:cxn>
                <a:cxn ang="0">
                  <a:pos x="7" y="21"/>
                </a:cxn>
                <a:cxn ang="0">
                  <a:pos x="0" y="47"/>
                </a:cxn>
                <a:cxn ang="0">
                  <a:pos x="11" y="47"/>
                </a:cxn>
                <a:cxn ang="0">
                  <a:pos x="14" y="36"/>
                </a:cxn>
                <a:cxn ang="0">
                  <a:pos x="14" y="36"/>
                </a:cxn>
              </a:cxnLst>
              <a:rect l="0" t="0" r="r" b="b"/>
              <a:pathLst>
                <a:path w="76" h="80">
                  <a:moveTo>
                    <a:pt x="58" y="18"/>
                  </a:moveTo>
                  <a:lnTo>
                    <a:pt x="58" y="18"/>
                  </a:lnTo>
                  <a:lnTo>
                    <a:pt x="51" y="2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0" y="3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25" y="21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4" y="51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2" y="69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4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40" y="47"/>
                  </a:lnTo>
                  <a:lnTo>
                    <a:pt x="40" y="72"/>
                  </a:lnTo>
                  <a:lnTo>
                    <a:pt x="51" y="72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62" y="47"/>
                  </a:lnTo>
                  <a:lnTo>
                    <a:pt x="62" y="80"/>
                  </a:lnTo>
                  <a:lnTo>
                    <a:pt x="73" y="80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3"/>
                  </a:lnTo>
                  <a:lnTo>
                    <a:pt x="73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close/>
                  <a:moveTo>
                    <a:pt x="14" y="36"/>
                  </a:moveTo>
                  <a:lnTo>
                    <a:pt x="14" y="36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4" name="Freeform 36"/>
            <p:cNvSpPr>
              <a:spLocks/>
            </p:cNvSpPr>
            <p:nvPr/>
          </p:nvSpPr>
          <p:spPr bwMode="auto">
            <a:xfrm>
              <a:off x="3944" y="2529"/>
              <a:ext cx="77" cy="76"/>
            </a:xfrm>
            <a:custGeom>
              <a:avLst/>
              <a:gdLst/>
              <a:ahLst/>
              <a:cxnLst>
                <a:cxn ang="0">
                  <a:pos x="44" y="10"/>
                </a:cxn>
                <a:cxn ang="0">
                  <a:pos x="44" y="10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3" y="10"/>
                </a:cxn>
                <a:cxn ang="0">
                  <a:pos x="0" y="10"/>
                </a:cxn>
                <a:cxn ang="0">
                  <a:pos x="0" y="21"/>
                </a:cxn>
                <a:cxn ang="0">
                  <a:pos x="33" y="21"/>
                </a:cxn>
                <a:cxn ang="0">
                  <a:pos x="33" y="32"/>
                </a:cxn>
                <a:cxn ang="0">
                  <a:pos x="7" y="32"/>
                </a:cxn>
                <a:cxn ang="0">
                  <a:pos x="7" y="69"/>
                </a:cxn>
                <a:cxn ang="0">
                  <a:pos x="18" y="69"/>
                </a:cxn>
                <a:cxn ang="0">
                  <a:pos x="18" y="40"/>
                </a:cxn>
                <a:cxn ang="0">
                  <a:pos x="33" y="40"/>
                </a:cxn>
                <a:cxn ang="0">
                  <a:pos x="33" y="76"/>
                </a:cxn>
                <a:cxn ang="0">
                  <a:pos x="44" y="76"/>
                </a:cxn>
                <a:cxn ang="0">
                  <a:pos x="44" y="40"/>
                </a:cxn>
                <a:cxn ang="0">
                  <a:pos x="55" y="40"/>
                </a:cxn>
                <a:cxn ang="0">
                  <a:pos x="55" y="58"/>
                </a:cxn>
                <a:cxn ang="0">
                  <a:pos x="55" y="58"/>
                </a:cxn>
                <a:cxn ang="0">
                  <a:pos x="51" y="62"/>
                </a:cxn>
                <a:cxn ang="0">
                  <a:pos x="44" y="62"/>
                </a:cxn>
                <a:cxn ang="0">
                  <a:pos x="44" y="62"/>
                </a:cxn>
                <a:cxn ang="0">
                  <a:pos x="47" y="72"/>
                </a:cxn>
                <a:cxn ang="0">
                  <a:pos x="47" y="72"/>
                </a:cxn>
                <a:cxn ang="0">
                  <a:pos x="62" y="69"/>
                </a:cxn>
                <a:cxn ang="0">
                  <a:pos x="66" y="65"/>
                </a:cxn>
                <a:cxn ang="0">
                  <a:pos x="66" y="62"/>
                </a:cxn>
                <a:cxn ang="0">
                  <a:pos x="66" y="32"/>
                </a:cxn>
                <a:cxn ang="0">
                  <a:pos x="44" y="32"/>
                </a:cxn>
                <a:cxn ang="0">
                  <a:pos x="44" y="21"/>
                </a:cxn>
                <a:cxn ang="0">
                  <a:pos x="77" y="21"/>
                </a:cxn>
                <a:cxn ang="0">
                  <a:pos x="77" y="10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10"/>
                </a:cxn>
              </a:cxnLst>
              <a:rect l="0" t="0" r="r" b="b"/>
              <a:pathLst>
                <a:path w="77" h="76">
                  <a:moveTo>
                    <a:pt x="44" y="10"/>
                  </a:moveTo>
                  <a:lnTo>
                    <a:pt x="44" y="10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10"/>
                  </a:lnTo>
                  <a:lnTo>
                    <a:pt x="0" y="10"/>
                  </a:lnTo>
                  <a:lnTo>
                    <a:pt x="0" y="21"/>
                  </a:lnTo>
                  <a:lnTo>
                    <a:pt x="33" y="21"/>
                  </a:lnTo>
                  <a:lnTo>
                    <a:pt x="33" y="32"/>
                  </a:lnTo>
                  <a:lnTo>
                    <a:pt x="7" y="32"/>
                  </a:lnTo>
                  <a:lnTo>
                    <a:pt x="7" y="69"/>
                  </a:lnTo>
                  <a:lnTo>
                    <a:pt x="18" y="69"/>
                  </a:lnTo>
                  <a:lnTo>
                    <a:pt x="18" y="40"/>
                  </a:lnTo>
                  <a:lnTo>
                    <a:pt x="33" y="40"/>
                  </a:lnTo>
                  <a:lnTo>
                    <a:pt x="33" y="76"/>
                  </a:lnTo>
                  <a:lnTo>
                    <a:pt x="44" y="76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1" y="62"/>
                  </a:lnTo>
                  <a:lnTo>
                    <a:pt x="44" y="62"/>
                  </a:lnTo>
                  <a:lnTo>
                    <a:pt x="44" y="6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62" y="69"/>
                  </a:lnTo>
                  <a:lnTo>
                    <a:pt x="66" y="65"/>
                  </a:lnTo>
                  <a:lnTo>
                    <a:pt x="66" y="62"/>
                  </a:lnTo>
                  <a:lnTo>
                    <a:pt x="66" y="32"/>
                  </a:lnTo>
                  <a:lnTo>
                    <a:pt x="44" y="32"/>
                  </a:lnTo>
                  <a:lnTo>
                    <a:pt x="44" y="21"/>
                  </a:lnTo>
                  <a:lnTo>
                    <a:pt x="77" y="21"/>
                  </a:lnTo>
                  <a:lnTo>
                    <a:pt x="77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5" name="Freeform 37"/>
            <p:cNvSpPr>
              <a:spLocks noEditPoints="1"/>
            </p:cNvSpPr>
            <p:nvPr/>
          </p:nvSpPr>
          <p:spPr bwMode="auto">
            <a:xfrm>
              <a:off x="2809" y="2463"/>
              <a:ext cx="80" cy="76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14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1" y="1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7" y="47"/>
                </a:cxn>
                <a:cxn ang="0">
                  <a:pos x="7" y="47"/>
                </a:cxn>
                <a:cxn ang="0">
                  <a:pos x="11" y="40"/>
                </a:cxn>
                <a:cxn ang="0">
                  <a:pos x="11" y="76"/>
                </a:cxn>
                <a:cxn ang="0">
                  <a:pos x="22" y="76"/>
                </a:cxn>
                <a:cxn ang="0">
                  <a:pos x="22" y="25"/>
                </a:cxn>
                <a:cxn ang="0">
                  <a:pos x="22" y="25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62" y="14"/>
                </a:cxn>
                <a:cxn ang="0">
                  <a:pos x="62" y="22"/>
                </a:cxn>
                <a:cxn ang="0">
                  <a:pos x="44" y="22"/>
                </a:cxn>
                <a:cxn ang="0">
                  <a:pos x="44" y="14"/>
                </a:cxn>
                <a:cxn ang="0">
                  <a:pos x="62" y="14"/>
                </a:cxn>
                <a:cxn ang="0">
                  <a:pos x="62" y="14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76"/>
                </a:cxn>
                <a:cxn ang="0">
                  <a:pos x="33" y="76"/>
                </a:cxn>
                <a:cxn ang="0">
                  <a:pos x="40" y="66"/>
                </a:cxn>
                <a:cxn ang="0">
                  <a:pos x="47" y="55"/>
                </a:cxn>
                <a:cxn ang="0">
                  <a:pos x="47" y="76"/>
                </a:cxn>
                <a:cxn ang="0">
                  <a:pos x="58" y="76"/>
                </a:cxn>
                <a:cxn ang="0">
                  <a:pos x="58" y="58"/>
                </a:cxn>
                <a:cxn ang="0">
                  <a:pos x="58" y="58"/>
                </a:cxn>
                <a:cxn ang="0">
                  <a:pos x="66" y="69"/>
                </a:cxn>
                <a:cxn ang="0">
                  <a:pos x="73" y="76"/>
                </a:cxn>
                <a:cxn ang="0">
                  <a:pos x="73" y="76"/>
                </a:cxn>
                <a:cxn ang="0">
                  <a:pos x="80" y="66"/>
                </a:cxn>
                <a:cxn ang="0">
                  <a:pos x="80" y="66"/>
                </a:cxn>
                <a:cxn ang="0">
                  <a:pos x="69" y="58"/>
                </a:cxn>
                <a:cxn ang="0">
                  <a:pos x="62" y="47"/>
                </a:cxn>
                <a:cxn ang="0">
                  <a:pos x="80" y="47"/>
                </a:cxn>
                <a:cxn ang="0">
                  <a:pos x="80" y="40"/>
                </a:cxn>
                <a:cxn ang="0">
                  <a:pos x="58" y="40"/>
                </a:cxn>
                <a:cxn ang="0">
                  <a:pos x="58" y="33"/>
                </a:cxn>
                <a:cxn ang="0">
                  <a:pos x="73" y="33"/>
                </a:cxn>
                <a:cxn ang="0">
                  <a:pos x="73" y="3"/>
                </a:cxn>
                <a:cxn ang="0">
                  <a:pos x="33" y="3"/>
                </a:cxn>
                <a:cxn ang="0">
                  <a:pos x="33" y="33"/>
                </a:cxn>
                <a:cxn ang="0">
                  <a:pos x="47" y="33"/>
                </a:cxn>
                <a:cxn ang="0">
                  <a:pos x="47" y="40"/>
                </a:cxn>
                <a:cxn ang="0">
                  <a:pos x="26" y="40"/>
                </a:cxn>
                <a:cxn ang="0">
                  <a:pos x="26" y="47"/>
                </a:cxn>
                <a:cxn ang="0">
                  <a:pos x="40" y="47"/>
                </a:cxn>
                <a:cxn ang="0">
                  <a:pos x="40" y="47"/>
                </a:cxn>
                <a:cxn ang="0">
                  <a:pos x="33" y="58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2" y="69"/>
                </a:cxn>
              </a:cxnLst>
              <a:rect l="0" t="0" r="r" b="b"/>
              <a:pathLst>
                <a:path w="80" h="76">
                  <a:moveTo>
                    <a:pt x="26" y="14"/>
                  </a:moveTo>
                  <a:lnTo>
                    <a:pt x="26" y="14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1" y="76"/>
                  </a:lnTo>
                  <a:lnTo>
                    <a:pt x="22" y="7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close/>
                  <a:moveTo>
                    <a:pt x="62" y="14"/>
                  </a:moveTo>
                  <a:lnTo>
                    <a:pt x="62" y="22"/>
                  </a:lnTo>
                  <a:lnTo>
                    <a:pt x="44" y="22"/>
                  </a:lnTo>
                  <a:lnTo>
                    <a:pt x="44" y="14"/>
                  </a:lnTo>
                  <a:lnTo>
                    <a:pt x="62" y="14"/>
                  </a:lnTo>
                  <a:lnTo>
                    <a:pt x="62" y="14"/>
                  </a:lnTo>
                  <a:close/>
                  <a:moveTo>
                    <a:pt x="22" y="69"/>
                  </a:moveTo>
                  <a:lnTo>
                    <a:pt x="22" y="69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40" y="66"/>
                  </a:lnTo>
                  <a:lnTo>
                    <a:pt x="47" y="55"/>
                  </a:lnTo>
                  <a:lnTo>
                    <a:pt x="47" y="76"/>
                  </a:lnTo>
                  <a:lnTo>
                    <a:pt x="58" y="76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66" y="69"/>
                  </a:lnTo>
                  <a:lnTo>
                    <a:pt x="73" y="76"/>
                  </a:lnTo>
                  <a:lnTo>
                    <a:pt x="73" y="7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69" y="58"/>
                  </a:lnTo>
                  <a:lnTo>
                    <a:pt x="62" y="47"/>
                  </a:lnTo>
                  <a:lnTo>
                    <a:pt x="80" y="47"/>
                  </a:lnTo>
                  <a:lnTo>
                    <a:pt x="80" y="40"/>
                  </a:lnTo>
                  <a:lnTo>
                    <a:pt x="58" y="40"/>
                  </a:lnTo>
                  <a:lnTo>
                    <a:pt x="58" y="33"/>
                  </a:lnTo>
                  <a:lnTo>
                    <a:pt x="73" y="33"/>
                  </a:lnTo>
                  <a:lnTo>
                    <a:pt x="73" y="3"/>
                  </a:lnTo>
                  <a:lnTo>
                    <a:pt x="33" y="3"/>
                  </a:lnTo>
                  <a:lnTo>
                    <a:pt x="33" y="33"/>
                  </a:lnTo>
                  <a:lnTo>
                    <a:pt x="47" y="33"/>
                  </a:lnTo>
                  <a:lnTo>
                    <a:pt x="47" y="40"/>
                  </a:lnTo>
                  <a:lnTo>
                    <a:pt x="26" y="40"/>
                  </a:lnTo>
                  <a:lnTo>
                    <a:pt x="26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33" y="58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6" name="Freeform 38"/>
            <p:cNvSpPr>
              <a:spLocks noEditPoints="1"/>
            </p:cNvSpPr>
            <p:nvPr/>
          </p:nvSpPr>
          <p:spPr bwMode="auto">
            <a:xfrm>
              <a:off x="2897" y="2463"/>
              <a:ext cx="80" cy="80"/>
            </a:xfrm>
            <a:custGeom>
              <a:avLst/>
              <a:gdLst/>
              <a:ahLst/>
              <a:cxnLst>
                <a:cxn ang="0">
                  <a:pos x="47" y="7"/>
                </a:cxn>
                <a:cxn ang="0">
                  <a:pos x="47" y="7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7"/>
                </a:cxn>
                <a:cxn ang="0">
                  <a:pos x="3" y="7"/>
                </a:cxn>
                <a:cxn ang="0">
                  <a:pos x="3" y="25"/>
                </a:cxn>
                <a:cxn ang="0">
                  <a:pos x="14" y="25"/>
                </a:cxn>
                <a:cxn ang="0">
                  <a:pos x="14" y="18"/>
                </a:cxn>
                <a:cxn ang="0">
                  <a:pos x="65" y="18"/>
                </a:cxn>
                <a:cxn ang="0">
                  <a:pos x="65" y="25"/>
                </a:cxn>
                <a:cxn ang="0">
                  <a:pos x="76" y="25"/>
                </a:cxn>
                <a:cxn ang="0">
                  <a:pos x="76" y="7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69" y="25"/>
                </a:cxn>
                <a:cxn ang="0">
                  <a:pos x="14" y="25"/>
                </a:cxn>
                <a:cxn ang="0">
                  <a:pos x="14" y="36"/>
                </a:cxn>
                <a:cxn ang="0">
                  <a:pos x="36" y="36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4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32" y="73"/>
                </a:cxn>
                <a:cxn ang="0">
                  <a:pos x="32" y="73"/>
                </a:cxn>
                <a:cxn ang="0">
                  <a:pos x="47" y="76"/>
                </a:cxn>
                <a:cxn ang="0">
                  <a:pos x="47" y="76"/>
                </a:cxn>
                <a:cxn ang="0">
                  <a:pos x="76" y="76"/>
                </a:cxn>
                <a:cxn ang="0">
                  <a:pos x="76" y="76"/>
                </a:cxn>
                <a:cxn ang="0">
                  <a:pos x="80" y="66"/>
                </a:cxn>
                <a:cxn ang="0">
                  <a:pos x="80" y="66"/>
                </a:cxn>
                <a:cxn ang="0">
                  <a:pos x="47" y="66"/>
                </a:cxn>
                <a:cxn ang="0">
                  <a:pos x="47" y="55"/>
                </a:cxn>
                <a:cxn ang="0">
                  <a:pos x="69" y="55"/>
                </a:cxn>
                <a:cxn ang="0">
                  <a:pos x="69" y="44"/>
                </a:cxn>
                <a:cxn ang="0">
                  <a:pos x="47" y="44"/>
                </a:cxn>
                <a:cxn ang="0">
                  <a:pos x="47" y="36"/>
                </a:cxn>
                <a:cxn ang="0">
                  <a:pos x="69" y="36"/>
                </a:cxn>
                <a:cxn ang="0">
                  <a:pos x="69" y="25"/>
                </a:cxn>
                <a:cxn ang="0">
                  <a:pos x="69" y="25"/>
                </a:cxn>
              </a:cxnLst>
              <a:rect l="0" t="0" r="r" b="b"/>
              <a:pathLst>
                <a:path w="80" h="80">
                  <a:moveTo>
                    <a:pt x="47" y="7"/>
                  </a:moveTo>
                  <a:lnTo>
                    <a:pt x="47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7"/>
                  </a:lnTo>
                  <a:lnTo>
                    <a:pt x="3" y="7"/>
                  </a:lnTo>
                  <a:lnTo>
                    <a:pt x="3" y="25"/>
                  </a:lnTo>
                  <a:lnTo>
                    <a:pt x="14" y="25"/>
                  </a:lnTo>
                  <a:lnTo>
                    <a:pt x="14" y="18"/>
                  </a:lnTo>
                  <a:lnTo>
                    <a:pt x="65" y="18"/>
                  </a:lnTo>
                  <a:lnTo>
                    <a:pt x="65" y="25"/>
                  </a:lnTo>
                  <a:lnTo>
                    <a:pt x="76" y="25"/>
                  </a:lnTo>
                  <a:lnTo>
                    <a:pt x="76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69" y="25"/>
                  </a:moveTo>
                  <a:lnTo>
                    <a:pt x="14" y="25"/>
                  </a:lnTo>
                  <a:lnTo>
                    <a:pt x="14" y="36"/>
                  </a:lnTo>
                  <a:lnTo>
                    <a:pt x="36" y="36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4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47" y="66"/>
                  </a:lnTo>
                  <a:lnTo>
                    <a:pt x="47" y="55"/>
                  </a:lnTo>
                  <a:lnTo>
                    <a:pt x="69" y="55"/>
                  </a:lnTo>
                  <a:lnTo>
                    <a:pt x="69" y="44"/>
                  </a:lnTo>
                  <a:lnTo>
                    <a:pt x="47" y="44"/>
                  </a:lnTo>
                  <a:lnTo>
                    <a:pt x="47" y="36"/>
                  </a:lnTo>
                  <a:lnTo>
                    <a:pt x="69" y="36"/>
                  </a:lnTo>
                  <a:lnTo>
                    <a:pt x="69" y="25"/>
                  </a:lnTo>
                  <a:lnTo>
                    <a:pt x="69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7" name="Freeform 39"/>
            <p:cNvSpPr>
              <a:spLocks/>
            </p:cNvSpPr>
            <p:nvPr/>
          </p:nvSpPr>
          <p:spPr bwMode="auto">
            <a:xfrm>
              <a:off x="2988" y="2463"/>
              <a:ext cx="76" cy="80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44" y="11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69"/>
                </a:cxn>
                <a:cxn ang="0">
                  <a:pos x="22" y="69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80"/>
                </a:cxn>
                <a:cxn ang="0">
                  <a:pos x="44" y="80"/>
                </a:cxn>
                <a:cxn ang="0">
                  <a:pos x="44" y="40"/>
                </a:cxn>
                <a:cxn ang="0">
                  <a:pos x="55" y="40"/>
                </a:cxn>
                <a:cxn ang="0">
                  <a:pos x="55" y="58"/>
                </a:cxn>
                <a:cxn ang="0">
                  <a:pos x="55" y="58"/>
                </a:cxn>
                <a:cxn ang="0">
                  <a:pos x="55" y="62"/>
                </a:cxn>
                <a:cxn ang="0">
                  <a:pos x="47" y="62"/>
                </a:cxn>
                <a:cxn ang="0">
                  <a:pos x="47" y="62"/>
                </a:cxn>
                <a:cxn ang="0">
                  <a:pos x="51" y="73"/>
                </a:cxn>
                <a:cxn ang="0">
                  <a:pos x="51" y="73"/>
                </a:cxn>
                <a:cxn ang="0">
                  <a:pos x="62" y="69"/>
                </a:cxn>
                <a:cxn ang="0">
                  <a:pos x="65" y="66"/>
                </a:cxn>
                <a:cxn ang="0">
                  <a:pos x="65" y="66"/>
                </a:cxn>
                <a:cxn ang="0">
                  <a:pos x="65" y="33"/>
                </a:cxn>
                <a:cxn ang="0">
                  <a:pos x="44" y="33"/>
                </a:cxn>
                <a:cxn ang="0">
                  <a:pos x="44" y="22"/>
                </a:cxn>
                <a:cxn ang="0">
                  <a:pos x="76" y="22"/>
                </a:cxn>
                <a:cxn ang="0">
                  <a:pos x="76" y="11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4" y="11"/>
                </a:cxn>
              </a:cxnLst>
              <a:rect l="0" t="0" r="r" b="b"/>
              <a:pathLst>
                <a:path w="76" h="80">
                  <a:moveTo>
                    <a:pt x="44" y="11"/>
                  </a:moveTo>
                  <a:lnTo>
                    <a:pt x="44" y="1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69"/>
                  </a:lnTo>
                  <a:lnTo>
                    <a:pt x="22" y="69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80"/>
                  </a:lnTo>
                  <a:lnTo>
                    <a:pt x="44" y="80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5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62" y="69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33"/>
                  </a:lnTo>
                  <a:lnTo>
                    <a:pt x="44" y="33"/>
                  </a:lnTo>
                  <a:lnTo>
                    <a:pt x="44" y="22"/>
                  </a:lnTo>
                  <a:lnTo>
                    <a:pt x="76" y="22"/>
                  </a:lnTo>
                  <a:lnTo>
                    <a:pt x="7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8" name="Freeform 40"/>
            <p:cNvSpPr>
              <a:spLocks noEditPoints="1"/>
            </p:cNvSpPr>
            <p:nvPr/>
          </p:nvSpPr>
          <p:spPr bwMode="auto">
            <a:xfrm>
              <a:off x="3404" y="1963"/>
              <a:ext cx="76" cy="80"/>
            </a:xfrm>
            <a:custGeom>
              <a:avLst/>
              <a:gdLst/>
              <a:ahLst/>
              <a:cxnLst>
                <a:cxn ang="0">
                  <a:pos x="3" y="44"/>
                </a:cxn>
                <a:cxn ang="0">
                  <a:pos x="0" y="73"/>
                </a:cxn>
                <a:cxn ang="0">
                  <a:pos x="7" y="77"/>
                </a:cxn>
                <a:cxn ang="0">
                  <a:pos x="14" y="62"/>
                </a:cxn>
                <a:cxn ang="0">
                  <a:pos x="14" y="15"/>
                </a:cxn>
                <a:cxn ang="0">
                  <a:pos x="25" y="18"/>
                </a:cxn>
                <a:cxn ang="0">
                  <a:pos x="18" y="22"/>
                </a:cxn>
                <a:cxn ang="0">
                  <a:pos x="18" y="66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22" y="77"/>
                </a:cxn>
                <a:cxn ang="0">
                  <a:pos x="36" y="69"/>
                </a:cxn>
                <a:cxn ang="0">
                  <a:pos x="40" y="69"/>
                </a:cxn>
                <a:cxn ang="0">
                  <a:pos x="47" y="66"/>
                </a:cxn>
                <a:cxn ang="0">
                  <a:pos x="40" y="55"/>
                </a:cxn>
                <a:cxn ang="0">
                  <a:pos x="47" y="22"/>
                </a:cxn>
                <a:cxn ang="0">
                  <a:pos x="40" y="22"/>
                </a:cxn>
                <a:cxn ang="0">
                  <a:pos x="76" y="15"/>
                </a:cxn>
                <a:cxn ang="0">
                  <a:pos x="51" y="7"/>
                </a:cxn>
                <a:cxn ang="0">
                  <a:pos x="47" y="0"/>
                </a:cxn>
                <a:cxn ang="0">
                  <a:pos x="33" y="0"/>
                </a:cxn>
                <a:cxn ang="0">
                  <a:pos x="36" y="7"/>
                </a:cxn>
                <a:cxn ang="0">
                  <a:pos x="3" y="44"/>
                </a:cxn>
                <a:cxn ang="0">
                  <a:pos x="65" y="29"/>
                </a:cxn>
                <a:cxn ang="0">
                  <a:pos x="62" y="44"/>
                </a:cxn>
                <a:cxn ang="0">
                  <a:pos x="65" y="58"/>
                </a:cxn>
                <a:cxn ang="0">
                  <a:pos x="58" y="62"/>
                </a:cxn>
                <a:cxn ang="0">
                  <a:pos x="65" y="29"/>
                </a:cxn>
                <a:cxn ang="0">
                  <a:pos x="36" y="29"/>
                </a:cxn>
                <a:cxn ang="0">
                  <a:pos x="29" y="36"/>
                </a:cxn>
                <a:cxn ang="0">
                  <a:pos x="36" y="29"/>
                </a:cxn>
                <a:cxn ang="0">
                  <a:pos x="36" y="40"/>
                </a:cxn>
                <a:cxn ang="0">
                  <a:pos x="29" y="47"/>
                </a:cxn>
                <a:cxn ang="0">
                  <a:pos x="36" y="40"/>
                </a:cxn>
                <a:cxn ang="0">
                  <a:pos x="33" y="58"/>
                </a:cxn>
                <a:cxn ang="0">
                  <a:pos x="33" y="62"/>
                </a:cxn>
                <a:cxn ang="0">
                  <a:pos x="29" y="5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58" y="80"/>
                </a:cxn>
                <a:cxn ang="0">
                  <a:pos x="58" y="66"/>
                </a:cxn>
                <a:cxn ang="0">
                  <a:pos x="62" y="73"/>
                </a:cxn>
                <a:cxn ang="0">
                  <a:pos x="62" y="73"/>
                </a:cxn>
                <a:cxn ang="0">
                  <a:pos x="76" y="66"/>
                </a:cxn>
                <a:cxn ang="0">
                  <a:pos x="76" y="55"/>
                </a:cxn>
                <a:cxn ang="0">
                  <a:pos x="69" y="44"/>
                </a:cxn>
                <a:cxn ang="0">
                  <a:pos x="76" y="22"/>
                </a:cxn>
                <a:cxn ang="0">
                  <a:pos x="51" y="18"/>
                </a:cxn>
                <a:cxn ang="0">
                  <a:pos x="51" y="80"/>
                </a:cxn>
              </a:cxnLst>
              <a:rect l="0" t="0" r="r" b="b"/>
              <a:pathLst>
                <a:path w="76" h="80">
                  <a:moveTo>
                    <a:pt x="3" y="44"/>
                  </a:moveTo>
                  <a:lnTo>
                    <a:pt x="3" y="44"/>
                  </a:lnTo>
                  <a:lnTo>
                    <a:pt x="3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14" y="62"/>
                  </a:lnTo>
                  <a:lnTo>
                    <a:pt x="14" y="47"/>
                  </a:lnTo>
                  <a:lnTo>
                    <a:pt x="14" y="15"/>
                  </a:lnTo>
                  <a:lnTo>
                    <a:pt x="29" y="15"/>
                  </a:lnTo>
                  <a:lnTo>
                    <a:pt x="25" y="18"/>
                  </a:lnTo>
                  <a:lnTo>
                    <a:pt x="25" y="22"/>
                  </a:lnTo>
                  <a:lnTo>
                    <a:pt x="18" y="22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0" y="55"/>
                  </a:lnTo>
                  <a:lnTo>
                    <a:pt x="47" y="55"/>
                  </a:lnTo>
                  <a:lnTo>
                    <a:pt x="47" y="22"/>
                  </a:lnTo>
                  <a:lnTo>
                    <a:pt x="36" y="22"/>
                  </a:lnTo>
                  <a:lnTo>
                    <a:pt x="40" y="22"/>
                  </a:lnTo>
                  <a:lnTo>
                    <a:pt x="36" y="15"/>
                  </a:lnTo>
                  <a:lnTo>
                    <a:pt x="76" y="15"/>
                  </a:lnTo>
                  <a:lnTo>
                    <a:pt x="76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6" y="7"/>
                  </a:lnTo>
                  <a:lnTo>
                    <a:pt x="3" y="7"/>
                  </a:lnTo>
                  <a:lnTo>
                    <a:pt x="3" y="44"/>
                  </a:lnTo>
                  <a:lnTo>
                    <a:pt x="3" y="44"/>
                  </a:lnTo>
                  <a:close/>
                  <a:moveTo>
                    <a:pt x="65" y="29"/>
                  </a:moveTo>
                  <a:lnTo>
                    <a:pt x="65" y="29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5" y="58"/>
                  </a:lnTo>
                  <a:lnTo>
                    <a:pt x="65" y="62"/>
                  </a:lnTo>
                  <a:lnTo>
                    <a:pt x="58" y="62"/>
                  </a:lnTo>
                  <a:lnTo>
                    <a:pt x="58" y="29"/>
                  </a:lnTo>
                  <a:lnTo>
                    <a:pt x="65" y="29"/>
                  </a:lnTo>
                  <a:lnTo>
                    <a:pt x="65" y="29"/>
                  </a:lnTo>
                  <a:close/>
                  <a:moveTo>
                    <a:pt x="36" y="29"/>
                  </a:moveTo>
                  <a:lnTo>
                    <a:pt x="36" y="36"/>
                  </a:lnTo>
                  <a:lnTo>
                    <a:pt x="29" y="36"/>
                  </a:lnTo>
                  <a:lnTo>
                    <a:pt x="29" y="29"/>
                  </a:lnTo>
                  <a:lnTo>
                    <a:pt x="36" y="29"/>
                  </a:lnTo>
                  <a:lnTo>
                    <a:pt x="36" y="29"/>
                  </a:lnTo>
                  <a:close/>
                  <a:moveTo>
                    <a:pt x="36" y="40"/>
                  </a:moveTo>
                  <a:lnTo>
                    <a:pt x="36" y="47"/>
                  </a:lnTo>
                  <a:lnTo>
                    <a:pt x="29" y="47"/>
                  </a:lnTo>
                  <a:lnTo>
                    <a:pt x="29" y="40"/>
                  </a:lnTo>
                  <a:lnTo>
                    <a:pt x="36" y="40"/>
                  </a:lnTo>
                  <a:lnTo>
                    <a:pt x="36" y="40"/>
                  </a:lnTo>
                  <a:close/>
                  <a:moveTo>
                    <a:pt x="33" y="58"/>
                  </a:moveTo>
                  <a:lnTo>
                    <a:pt x="33" y="58"/>
                  </a:lnTo>
                  <a:lnTo>
                    <a:pt x="33" y="62"/>
                  </a:lnTo>
                  <a:lnTo>
                    <a:pt x="29" y="62"/>
                  </a:lnTo>
                  <a:lnTo>
                    <a:pt x="29" y="55"/>
                  </a:lnTo>
                  <a:lnTo>
                    <a:pt x="36" y="5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close/>
                  <a:moveTo>
                    <a:pt x="51" y="80"/>
                  </a:moveTo>
                  <a:lnTo>
                    <a:pt x="58" y="80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62" y="73"/>
                  </a:lnTo>
                  <a:lnTo>
                    <a:pt x="62" y="73"/>
                  </a:lnTo>
                  <a:lnTo>
                    <a:pt x="62" y="73"/>
                  </a:lnTo>
                  <a:lnTo>
                    <a:pt x="62" y="73"/>
                  </a:lnTo>
                  <a:lnTo>
                    <a:pt x="73" y="69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55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18"/>
                  </a:lnTo>
                  <a:lnTo>
                    <a:pt x="51" y="18"/>
                  </a:lnTo>
                  <a:lnTo>
                    <a:pt x="51" y="80"/>
                  </a:lnTo>
                  <a:lnTo>
                    <a:pt x="51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9" name="Freeform 41"/>
            <p:cNvSpPr>
              <a:spLocks/>
            </p:cNvSpPr>
            <p:nvPr/>
          </p:nvSpPr>
          <p:spPr bwMode="auto">
            <a:xfrm>
              <a:off x="3451" y="2069"/>
              <a:ext cx="81" cy="84"/>
            </a:xfrm>
            <a:custGeom>
              <a:avLst/>
              <a:gdLst/>
              <a:ahLst/>
              <a:cxnLst>
                <a:cxn ang="0">
                  <a:pos x="59" y="14"/>
                </a:cxn>
                <a:cxn ang="0">
                  <a:pos x="62" y="14"/>
                </a:cxn>
                <a:cxn ang="0">
                  <a:pos x="59" y="0"/>
                </a:cxn>
                <a:cxn ang="0">
                  <a:pos x="55" y="3"/>
                </a:cxn>
                <a:cxn ang="0">
                  <a:pos x="48" y="3"/>
                </a:cxn>
                <a:cxn ang="0">
                  <a:pos x="48" y="3"/>
                </a:cxn>
                <a:cxn ang="0">
                  <a:pos x="29" y="14"/>
                </a:cxn>
                <a:cxn ang="0">
                  <a:pos x="22" y="22"/>
                </a:cxn>
                <a:cxn ang="0">
                  <a:pos x="22" y="11"/>
                </a:cxn>
                <a:cxn ang="0">
                  <a:pos x="26" y="7"/>
                </a:cxn>
                <a:cxn ang="0">
                  <a:pos x="26" y="3"/>
                </a:cxn>
                <a:cxn ang="0">
                  <a:pos x="22" y="3"/>
                </a:cxn>
                <a:cxn ang="0">
                  <a:pos x="11" y="22"/>
                </a:cxn>
                <a:cxn ang="0">
                  <a:pos x="4" y="33"/>
                </a:cxn>
                <a:cxn ang="0">
                  <a:pos x="11" y="55"/>
                </a:cxn>
                <a:cxn ang="0">
                  <a:pos x="0" y="58"/>
                </a:cxn>
                <a:cxn ang="0">
                  <a:pos x="8" y="69"/>
                </a:cxn>
                <a:cxn ang="0">
                  <a:pos x="26" y="62"/>
                </a:cxn>
                <a:cxn ang="0">
                  <a:pos x="33" y="58"/>
                </a:cxn>
                <a:cxn ang="0">
                  <a:pos x="22" y="51"/>
                </a:cxn>
                <a:cxn ang="0">
                  <a:pos x="33" y="33"/>
                </a:cxn>
                <a:cxn ang="0">
                  <a:pos x="44" y="25"/>
                </a:cxn>
                <a:cxn ang="0">
                  <a:pos x="44" y="40"/>
                </a:cxn>
                <a:cxn ang="0">
                  <a:pos x="37" y="62"/>
                </a:cxn>
                <a:cxn ang="0">
                  <a:pos x="22" y="73"/>
                </a:cxn>
                <a:cxn ang="0">
                  <a:pos x="29" y="84"/>
                </a:cxn>
                <a:cxn ang="0">
                  <a:pos x="40" y="76"/>
                </a:cxn>
                <a:cxn ang="0">
                  <a:pos x="51" y="55"/>
                </a:cxn>
                <a:cxn ang="0">
                  <a:pos x="62" y="44"/>
                </a:cxn>
                <a:cxn ang="0">
                  <a:pos x="62" y="47"/>
                </a:cxn>
                <a:cxn ang="0">
                  <a:pos x="62" y="65"/>
                </a:cxn>
                <a:cxn ang="0">
                  <a:pos x="59" y="69"/>
                </a:cxn>
                <a:cxn ang="0">
                  <a:pos x="51" y="69"/>
                </a:cxn>
                <a:cxn ang="0">
                  <a:pos x="55" y="80"/>
                </a:cxn>
                <a:cxn ang="0">
                  <a:pos x="62" y="80"/>
                </a:cxn>
                <a:cxn ang="0">
                  <a:pos x="66" y="80"/>
                </a:cxn>
                <a:cxn ang="0">
                  <a:pos x="73" y="73"/>
                </a:cxn>
                <a:cxn ang="0">
                  <a:pos x="77" y="47"/>
                </a:cxn>
                <a:cxn ang="0">
                  <a:pos x="55" y="33"/>
                </a:cxn>
                <a:cxn ang="0">
                  <a:pos x="81" y="25"/>
                </a:cxn>
                <a:cxn ang="0">
                  <a:pos x="55" y="14"/>
                </a:cxn>
                <a:cxn ang="0">
                  <a:pos x="59" y="14"/>
                </a:cxn>
                <a:cxn ang="0">
                  <a:pos x="59" y="14"/>
                </a:cxn>
              </a:cxnLst>
              <a:rect l="0" t="0" r="r" b="b"/>
              <a:pathLst>
                <a:path w="81" h="84">
                  <a:moveTo>
                    <a:pt x="59" y="14"/>
                  </a:moveTo>
                  <a:lnTo>
                    <a:pt x="59" y="14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51" y="14"/>
                  </a:lnTo>
                  <a:lnTo>
                    <a:pt x="29" y="14"/>
                  </a:lnTo>
                  <a:lnTo>
                    <a:pt x="29" y="22"/>
                  </a:lnTo>
                  <a:lnTo>
                    <a:pt x="22" y="22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1" y="3"/>
                  </a:lnTo>
                  <a:lnTo>
                    <a:pt x="11" y="22"/>
                  </a:lnTo>
                  <a:lnTo>
                    <a:pt x="4" y="22"/>
                  </a:lnTo>
                  <a:lnTo>
                    <a:pt x="4" y="33"/>
                  </a:lnTo>
                  <a:lnTo>
                    <a:pt x="11" y="33"/>
                  </a:lnTo>
                  <a:lnTo>
                    <a:pt x="11" y="5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47"/>
                  </a:lnTo>
                  <a:lnTo>
                    <a:pt x="22" y="51"/>
                  </a:lnTo>
                  <a:lnTo>
                    <a:pt x="22" y="33"/>
                  </a:lnTo>
                  <a:lnTo>
                    <a:pt x="33" y="33"/>
                  </a:lnTo>
                  <a:lnTo>
                    <a:pt x="33" y="25"/>
                  </a:lnTo>
                  <a:lnTo>
                    <a:pt x="44" y="25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51"/>
                  </a:lnTo>
                  <a:lnTo>
                    <a:pt x="37" y="62"/>
                  </a:lnTo>
                  <a:lnTo>
                    <a:pt x="33" y="69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40" y="76"/>
                  </a:lnTo>
                  <a:lnTo>
                    <a:pt x="48" y="65"/>
                  </a:lnTo>
                  <a:lnTo>
                    <a:pt x="51" y="55"/>
                  </a:lnTo>
                  <a:lnTo>
                    <a:pt x="55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59" y="69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73" y="76"/>
                  </a:lnTo>
                  <a:lnTo>
                    <a:pt x="73" y="73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7" y="33"/>
                  </a:lnTo>
                  <a:lnTo>
                    <a:pt x="55" y="33"/>
                  </a:lnTo>
                  <a:lnTo>
                    <a:pt x="55" y="25"/>
                  </a:lnTo>
                  <a:lnTo>
                    <a:pt x="81" y="25"/>
                  </a:lnTo>
                  <a:lnTo>
                    <a:pt x="81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0" name="Freeform 42"/>
            <p:cNvSpPr>
              <a:spLocks/>
            </p:cNvSpPr>
            <p:nvPr/>
          </p:nvSpPr>
          <p:spPr bwMode="auto">
            <a:xfrm>
              <a:off x="3502" y="2178"/>
              <a:ext cx="77" cy="81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70"/>
                </a:cxn>
                <a:cxn ang="0">
                  <a:pos x="22" y="70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81"/>
                </a:cxn>
                <a:cxn ang="0">
                  <a:pos x="44" y="81"/>
                </a:cxn>
                <a:cxn ang="0">
                  <a:pos x="44" y="40"/>
                </a:cxn>
                <a:cxn ang="0">
                  <a:pos x="55" y="40"/>
                </a:cxn>
                <a:cxn ang="0">
                  <a:pos x="55" y="59"/>
                </a:cxn>
                <a:cxn ang="0">
                  <a:pos x="55" y="59"/>
                </a:cxn>
                <a:cxn ang="0">
                  <a:pos x="55" y="62"/>
                </a:cxn>
                <a:cxn ang="0">
                  <a:pos x="48" y="62"/>
                </a:cxn>
                <a:cxn ang="0">
                  <a:pos x="48" y="62"/>
                </a:cxn>
                <a:cxn ang="0">
                  <a:pos x="51" y="73"/>
                </a:cxn>
                <a:cxn ang="0">
                  <a:pos x="51" y="73"/>
                </a:cxn>
                <a:cxn ang="0">
                  <a:pos x="62" y="70"/>
                </a:cxn>
                <a:cxn ang="0">
                  <a:pos x="66" y="70"/>
                </a:cxn>
                <a:cxn ang="0">
                  <a:pos x="70" y="66"/>
                </a:cxn>
                <a:cxn ang="0">
                  <a:pos x="70" y="33"/>
                </a:cxn>
                <a:cxn ang="0">
                  <a:pos x="44" y="33"/>
                </a:cxn>
                <a:cxn ang="0">
                  <a:pos x="44" y="22"/>
                </a:cxn>
                <a:cxn ang="0">
                  <a:pos x="77" y="22"/>
                </a:cxn>
                <a:cxn ang="0">
                  <a:pos x="77" y="15"/>
                </a:cxn>
                <a:cxn ang="0">
                  <a:pos x="37" y="15"/>
                </a:cxn>
                <a:cxn ang="0">
                  <a:pos x="37" y="15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7" h="81">
                  <a:moveTo>
                    <a:pt x="48" y="11"/>
                  </a:moveTo>
                  <a:lnTo>
                    <a:pt x="48" y="11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0"/>
                  </a:lnTo>
                  <a:lnTo>
                    <a:pt x="22" y="70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81"/>
                  </a:lnTo>
                  <a:lnTo>
                    <a:pt x="44" y="81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62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62" y="70"/>
                  </a:lnTo>
                  <a:lnTo>
                    <a:pt x="66" y="70"/>
                  </a:lnTo>
                  <a:lnTo>
                    <a:pt x="70" y="66"/>
                  </a:lnTo>
                  <a:lnTo>
                    <a:pt x="70" y="33"/>
                  </a:lnTo>
                  <a:lnTo>
                    <a:pt x="44" y="33"/>
                  </a:lnTo>
                  <a:lnTo>
                    <a:pt x="44" y="22"/>
                  </a:lnTo>
                  <a:lnTo>
                    <a:pt x="77" y="22"/>
                  </a:lnTo>
                  <a:lnTo>
                    <a:pt x="7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1" name="Freeform 43"/>
            <p:cNvSpPr>
              <a:spLocks noEditPoints="1"/>
            </p:cNvSpPr>
            <p:nvPr/>
          </p:nvSpPr>
          <p:spPr bwMode="auto">
            <a:xfrm>
              <a:off x="2167" y="1511"/>
              <a:ext cx="80" cy="80"/>
            </a:xfrm>
            <a:custGeom>
              <a:avLst/>
              <a:gdLst/>
              <a:ahLst/>
              <a:cxnLst>
                <a:cxn ang="0">
                  <a:pos x="29" y="29"/>
                </a:cxn>
                <a:cxn ang="0">
                  <a:pos x="0" y="3"/>
                </a:cxn>
                <a:cxn ang="0">
                  <a:pos x="18" y="10"/>
                </a:cxn>
                <a:cxn ang="0">
                  <a:pos x="3" y="21"/>
                </a:cxn>
                <a:cxn ang="0">
                  <a:pos x="18" y="51"/>
                </a:cxn>
                <a:cxn ang="0">
                  <a:pos x="18" y="62"/>
                </a:cxn>
                <a:cxn ang="0">
                  <a:pos x="14" y="65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1" y="80"/>
                </a:cxn>
                <a:cxn ang="0">
                  <a:pos x="25" y="73"/>
                </a:cxn>
                <a:cxn ang="0">
                  <a:pos x="29" y="40"/>
                </a:cxn>
                <a:cxn ang="0">
                  <a:pos x="14" y="29"/>
                </a:cxn>
                <a:cxn ang="0">
                  <a:pos x="47" y="3"/>
                </a:cxn>
                <a:cxn ang="0">
                  <a:pos x="47" y="0"/>
                </a:cxn>
                <a:cxn ang="0">
                  <a:pos x="40" y="0"/>
                </a:cxn>
                <a:cxn ang="0">
                  <a:pos x="36" y="29"/>
                </a:cxn>
                <a:cxn ang="0">
                  <a:pos x="29" y="40"/>
                </a:cxn>
                <a:cxn ang="0">
                  <a:pos x="36" y="65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3" y="73"/>
                </a:cxn>
                <a:cxn ang="0">
                  <a:pos x="36" y="80"/>
                </a:cxn>
                <a:cxn ang="0">
                  <a:pos x="40" y="76"/>
                </a:cxn>
                <a:cxn ang="0">
                  <a:pos x="54" y="69"/>
                </a:cxn>
                <a:cxn ang="0">
                  <a:pos x="51" y="58"/>
                </a:cxn>
                <a:cxn ang="0">
                  <a:pos x="47" y="62"/>
                </a:cxn>
                <a:cxn ang="0">
                  <a:pos x="47" y="40"/>
                </a:cxn>
                <a:cxn ang="0">
                  <a:pos x="51" y="40"/>
                </a:cxn>
                <a:cxn ang="0">
                  <a:pos x="54" y="62"/>
                </a:cxn>
                <a:cxn ang="0">
                  <a:pos x="69" y="76"/>
                </a:cxn>
                <a:cxn ang="0">
                  <a:pos x="80" y="69"/>
                </a:cxn>
                <a:cxn ang="0">
                  <a:pos x="65" y="54"/>
                </a:cxn>
                <a:cxn ang="0">
                  <a:pos x="58" y="40"/>
                </a:cxn>
                <a:cxn ang="0">
                  <a:pos x="76" y="29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62" y="0"/>
                </a:cxn>
                <a:cxn ang="0">
                  <a:pos x="54" y="14"/>
                </a:cxn>
                <a:cxn ang="0">
                  <a:pos x="47" y="21"/>
                </a:cxn>
                <a:cxn ang="0">
                  <a:pos x="54" y="29"/>
                </a:cxn>
                <a:cxn ang="0">
                  <a:pos x="73" y="7"/>
                </a:cxn>
                <a:cxn ang="0">
                  <a:pos x="62" y="0"/>
                </a:cxn>
                <a:cxn ang="0">
                  <a:pos x="62" y="0"/>
                </a:cxn>
              </a:cxnLst>
              <a:rect l="0" t="0" r="r" b="b"/>
              <a:pathLst>
                <a:path w="80" h="80">
                  <a:moveTo>
                    <a:pt x="14" y="29"/>
                  </a:moveTo>
                  <a:lnTo>
                    <a:pt x="29" y="29"/>
                  </a:lnTo>
                  <a:lnTo>
                    <a:pt x="29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18" y="21"/>
                  </a:lnTo>
                  <a:lnTo>
                    <a:pt x="3" y="21"/>
                  </a:lnTo>
                  <a:lnTo>
                    <a:pt x="3" y="51"/>
                  </a:lnTo>
                  <a:lnTo>
                    <a:pt x="18" y="51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5"/>
                  </a:lnTo>
                  <a:lnTo>
                    <a:pt x="14" y="65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25" y="76"/>
                  </a:lnTo>
                  <a:lnTo>
                    <a:pt x="25" y="73"/>
                  </a:lnTo>
                  <a:lnTo>
                    <a:pt x="29" y="65"/>
                  </a:lnTo>
                  <a:lnTo>
                    <a:pt x="29" y="40"/>
                  </a:lnTo>
                  <a:lnTo>
                    <a:pt x="14" y="40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47" y="3"/>
                  </a:moveTo>
                  <a:lnTo>
                    <a:pt x="47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9" y="29"/>
                  </a:lnTo>
                  <a:lnTo>
                    <a:pt x="29" y="40"/>
                  </a:lnTo>
                  <a:lnTo>
                    <a:pt x="36" y="40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51"/>
                  </a:lnTo>
                  <a:lnTo>
                    <a:pt x="54" y="62"/>
                  </a:lnTo>
                  <a:lnTo>
                    <a:pt x="62" y="69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5" y="54"/>
                  </a:lnTo>
                  <a:lnTo>
                    <a:pt x="62" y="47"/>
                  </a:lnTo>
                  <a:lnTo>
                    <a:pt x="58" y="40"/>
                  </a:lnTo>
                  <a:lnTo>
                    <a:pt x="76" y="40"/>
                  </a:lnTo>
                  <a:lnTo>
                    <a:pt x="76" y="29"/>
                  </a:lnTo>
                  <a:lnTo>
                    <a:pt x="47" y="29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close/>
                  <a:moveTo>
                    <a:pt x="62" y="0"/>
                  </a:moveTo>
                  <a:lnTo>
                    <a:pt x="62" y="0"/>
                  </a:lnTo>
                  <a:lnTo>
                    <a:pt x="54" y="14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2" name="Freeform 44"/>
            <p:cNvSpPr>
              <a:spLocks noEditPoints="1"/>
            </p:cNvSpPr>
            <p:nvPr/>
          </p:nvSpPr>
          <p:spPr bwMode="auto">
            <a:xfrm>
              <a:off x="2254" y="1511"/>
              <a:ext cx="81" cy="80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5" y="25"/>
                </a:cxn>
                <a:cxn ang="0">
                  <a:pos x="62" y="18"/>
                </a:cxn>
                <a:cxn ang="0">
                  <a:pos x="73" y="25"/>
                </a:cxn>
                <a:cxn ang="0">
                  <a:pos x="44" y="7"/>
                </a:cxn>
                <a:cxn ang="0">
                  <a:pos x="44" y="3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33" y="7"/>
                </a:cxn>
                <a:cxn ang="0">
                  <a:pos x="0" y="40"/>
                </a:cxn>
                <a:cxn ang="0">
                  <a:pos x="4" y="47"/>
                </a:cxn>
                <a:cxn ang="0">
                  <a:pos x="8" y="47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19" y="47"/>
                </a:cxn>
                <a:cxn ang="0">
                  <a:pos x="0" y="54"/>
                </a:cxn>
                <a:cxn ang="0">
                  <a:pos x="8" y="62"/>
                </a:cxn>
                <a:cxn ang="0">
                  <a:pos x="37" y="47"/>
                </a:cxn>
                <a:cxn ang="0">
                  <a:pos x="37" y="47"/>
                </a:cxn>
                <a:cxn ang="0">
                  <a:pos x="0" y="69"/>
                </a:cxn>
                <a:cxn ang="0">
                  <a:pos x="8" y="76"/>
                </a:cxn>
                <a:cxn ang="0">
                  <a:pos x="26" y="69"/>
                </a:cxn>
                <a:cxn ang="0">
                  <a:pos x="40" y="58"/>
                </a:cxn>
                <a:cxn ang="0">
                  <a:pos x="40" y="62"/>
                </a:cxn>
                <a:cxn ang="0">
                  <a:pos x="40" y="65"/>
                </a:cxn>
                <a:cxn ang="0">
                  <a:pos x="33" y="69"/>
                </a:cxn>
                <a:cxn ang="0">
                  <a:pos x="29" y="69"/>
                </a:cxn>
                <a:cxn ang="0">
                  <a:pos x="33" y="80"/>
                </a:cxn>
                <a:cxn ang="0">
                  <a:pos x="48" y="76"/>
                </a:cxn>
                <a:cxn ang="0">
                  <a:pos x="51" y="65"/>
                </a:cxn>
                <a:cxn ang="0">
                  <a:pos x="48" y="51"/>
                </a:cxn>
                <a:cxn ang="0">
                  <a:pos x="51" y="51"/>
                </a:cxn>
                <a:cxn ang="0">
                  <a:pos x="70" y="76"/>
                </a:cxn>
                <a:cxn ang="0">
                  <a:pos x="81" y="65"/>
                </a:cxn>
                <a:cxn ang="0">
                  <a:pos x="66" y="54"/>
                </a:cxn>
                <a:cxn ang="0">
                  <a:pos x="59" y="43"/>
                </a:cxn>
                <a:cxn ang="0">
                  <a:pos x="66" y="40"/>
                </a:cxn>
                <a:cxn ang="0">
                  <a:pos x="70" y="40"/>
                </a:cxn>
                <a:cxn ang="0">
                  <a:pos x="70" y="36"/>
                </a:cxn>
                <a:cxn ang="0">
                  <a:pos x="59" y="29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37" y="32"/>
                </a:cxn>
                <a:cxn ang="0">
                  <a:pos x="59" y="29"/>
                </a:cxn>
                <a:cxn ang="0">
                  <a:pos x="15" y="21"/>
                </a:cxn>
                <a:cxn ang="0">
                  <a:pos x="26" y="29"/>
                </a:cxn>
                <a:cxn ang="0">
                  <a:pos x="19" y="36"/>
                </a:cxn>
                <a:cxn ang="0">
                  <a:pos x="0" y="40"/>
                </a:cxn>
              </a:cxnLst>
              <a:rect l="0" t="0" r="r" b="b"/>
              <a:pathLst>
                <a:path w="81" h="80">
                  <a:moveTo>
                    <a:pt x="33" y="7"/>
                  </a:moveTo>
                  <a:lnTo>
                    <a:pt x="4" y="7"/>
                  </a:lnTo>
                  <a:lnTo>
                    <a:pt x="4" y="25"/>
                  </a:lnTo>
                  <a:lnTo>
                    <a:pt x="15" y="25"/>
                  </a:lnTo>
                  <a:lnTo>
                    <a:pt x="15" y="18"/>
                  </a:lnTo>
                  <a:lnTo>
                    <a:pt x="62" y="18"/>
                  </a:lnTo>
                  <a:lnTo>
                    <a:pt x="62" y="25"/>
                  </a:lnTo>
                  <a:lnTo>
                    <a:pt x="73" y="25"/>
                  </a:lnTo>
                  <a:lnTo>
                    <a:pt x="73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19" y="4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19" y="62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6" y="69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7" y="69"/>
                  </a:lnTo>
                  <a:lnTo>
                    <a:pt x="33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40" y="80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48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9" y="65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66" y="54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44" y="29"/>
                  </a:lnTo>
                  <a:lnTo>
                    <a:pt x="59" y="29"/>
                  </a:lnTo>
                  <a:lnTo>
                    <a:pt x="59" y="21"/>
                  </a:lnTo>
                  <a:lnTo>
                    <a:pt x="15" y="21"/>
                  </a:lnTo>
                  <a:lnTo>
                    <a:pt x="15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9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3" name="Freeform 45"/>
            <p:cNvSpPr>
              <a:spLocks noEditPoints="1"/>
            </p:cNvSpPr>
            <p:nvPr/>
          </p:nvSpPr>
          <p:spPr bwMode="auto">
            <a:xfrm>
              <a:off x="2349" y="1521"/>
              <a:ext cx="59" cy="63"/>
            </a:xfrm>
            <a:custGeom>
              <a:avLst/>
              <a:gdLst/>
              <a:ahLst/>
              <a:cxnLst>
                <a:cxn ang="0">
                  <a:pos x="11" y="63"/>
                </a:cxn>
                <a:cxn ang="0">
                  <a:pos x="11" y="55"/>
                </a:cxn>
                <a:cxn ang="0">
                  <a:pos x="48" y="55"/>
                </a:cxn>
                <a:cxn ang="0">
                  <a:pos x="48" y="63"/>
                </a:cxn>
                <a:cxn ang="0">
                  <a:pos x="59" y="63"/>
                </a:cxn>
                <a:cxn ang="0">
                  <a:pos x="59" y="0"/>
                </a:cxn>
                <a:cxn ang="0">
                  <a:pos x="0" y="0"/>
                </a:cxn>
                <a:cxn ang="0">
                  <a:pos x="0" y="63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48"/>
                </a:cxn>
                <a:cxn ang="0">
                  <a:pos x="11" y="11"/>
                </a:cxn>
                <a:cxn ang="0">
                  <a:pos x="48" y="11"/>
                </a:cxn>
                <a:cxn ang="0">
                  <a:pos x="48" y="48"/>
                </a:cxn>
                <a:cxn ang="0">
                  <a:pos x="11" y="48"/>
                </a:cxn>
                <a:cxn ang="0">
                  <a:pos x="11" y="48"/>
                </a:cxn>
              </a:cxnLst>
              <a:rect l="0" t="0" r="r" b="b"/>
              <a:pathLst>
                <a:path w="59" h="63">
                  <a:moveTo>
                    <a:pt x="11" y="63"/>
                  </a:moveTo>
                  <a:lnTo>
                    <a:pt x="11" y="55"/>
                  </a:lnTo>
                  <a:lnTo>
                    <a:pt x="48" y="55"/>
                  </a:lnTo>
                  <a:lnTo>
                    <a:pt x="48" y="63"/>
                  </a:lnTo>
                  <a:lnTo>
                    <a:pt x="59" y="63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63"/>
                  </a:lnTo>
                  <a:lnTo>
                    <a:pt x="11" y="63"/>
                  </a:lnTo>
                  <a:lnTo>
                    <a:pt x="11" y="63"/>
                  </a:lnTo>
                  <a:close/>
                  <a:moveTo>
                    <a:pt x="11" y="48"/>
                  </a:moveTo>
                  <a:lnTo>
                    <a:pt x="11" y="11"/>
                  </a:lnTo>
                  <a:lnTo>
                    <a:pt x="48" y="11"/>
                  </a:lnTo>
                  <a:lnTo>
                    <a:pt x="48" y="48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4" name="Freeform 46"/>
            <p:cNvSpPr>
              <a:spLocks/>
            </p:cNvSpPr>
            <p:nvPr/>
          </p:nvSpPr>
          <p:spPr bwMode="auto">
            <a:xfrm>
              <a:off x="2429" y="1511"/>
              <a:ext cx="77" cy="80"/>
            </a:xfrm>
            <a:custGeom>
              <a:avLst/>
              <a:gdLst/>
              <a:ahLst/>
              <a:cxnLst>
                <a:cxn ang="0">
                  <a:pos x="48" y="10"/>
                </a:cxn>
                <a:cxn ang="0">
                  <a:pos x="48" y="10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3" y="14"/>
                </a:cxn>
                <a:cxn ang="0">
                  <a:pos x="0" y="14"/>
                </a:cxn>
                <a:cxn ang="0">
                  <a:pos x="0" y="21"/>
                </a:cxn>
                <a:cxn ang="0">
                  <a:pos x="33" y="21"/>
                </a:cxn>
                <a:cxn ang="0">
                  <a:pos x="33" y="32"/>
                </a:cxn>
                <a:cxn ang="0">
                  <a:pos x="11" y="32"/>
                </a:cxn>
                <a:cxn ang="0">
                  <a:pos x="11" y="69"/>
                </a:cxn>
                <a:cxn ang="0">
                  <a:pos x="22" y="69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80"/>
                </a:cxn>
                <a:cxn ang="0">
                  <a:pos x="44" y="80"/>
                </a:cxn>
                <a:cxn ang="0">
                  <a:pos x="44" y="40"/>
                </a:cxn>
                <a:cxn ang="0">
                  <a:pos x="55" y="40"/>
                </a:cxn>
                <a:cxn ang="0">
                  <a:pos x="55" y="58"/>
                </a:cxn>
                <a:cxn ang="0">
                  <a:pos x="55" y="58"/>
                </a:cxn>
                <a:cxn ang="0">
                  <a:pos x="55" y="62"/>
                </a:cxn>
                <a:cxn ang="0">
                  <a:pos x="48" y="62"/>
                </a:cxn>
                <a:cxn ang="0">
                  <a:pos x="48" y="62"/>
                </a:cxn>
                <a:cxn ang="0">
                  <a:pos x="52" y="73"/>
                </a:cxn>
                <a:cxn ang="0">
                  <a:pos x="52" y="73"/>
                </a:cxn>
                <a:cxn ang="0">
                  <a:pos x="62" y="69"/>
                </a:cxn>
                <a:cxn ang="0">
                  <a:pos x="66" y="69"/>
                </a:cxn>
                <a:cxn ang="0">
                  <a:pos x="66" y="65"/>
                </a:cxn>
                <a:cxn ang="0">
                  <a:pos x="66" y="32"/>
                </a:cxn>
                <a:cxn ang="0">
                  <a:pos x="44" y="32"/>
                </a:cxn>
                <a:cxn ang="0">
                  <a:pos x="44" y="21"/>
                </a:cxn>
                <a:cxn ang="0">
                  <a:pos x="77" y="21"/>
                </a:cxn>
                <a:cxn ang="0">
                  <a:pos x="77" y="14"/>
                </a:cxn>
                <a:cxn ang="0">
                  <a:pos x="37" y="14"/>
                </a:cxn>
                <a:cxn ang="0">
                  <a:pos x="37" y="14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10"/>
                </a:cxn>
              </a:cxnLst>
              <a:rect l="0" t="0" r="r" b="b"/>
              <a:pathLst>
                <a:path w="77" h="80">
                  <a:moveTo>
                    <a:pt x="48" y="10"/>
                  </a:moveTo>
                  <a:lnTo>
                    <a:pt x="48" y="10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3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33" y="21"/>
                  </a:lnTo>
                  <a:lnTo>
                    <a:pt x="33" y="32"/>
                  </a:lnTo>
                  <a:lnTo>
                    <a:pt x="11" y="32"/>
                  </a:lnTo>
                  <a:lnTo>
                    <a:pt x="11" y="69"/>
                  </a:lnTo>
                  <a:lnTo>
                    <a:pt x="22" y="69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80"/>
                  </a:lnTo>
                  <a:lnTo>
                    <a:pt x="44" y="80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5" y="62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62" y="69"/>
                  </a:lnTo>
                  <a:lnTo>
                    <a:pt x="66" y="69"/>
                  </a:lnTo>
                  <a:lnTo>
                    <a:pt x="66" y="65"/>
                  </a:lnTo>
                  <a:lnTo>
                    <a:pt x="66" y="32"/>
                  </a:lnTo>
                  <a:lnTo>
                    <a:pt x="44" y="32"/>
                  </a:lnTo>
                  <a:lnTo>
                    <a:pt x="44" y="21"/>
                  </a:lnTo>
                  <a:lnTo>
                    <a:pt x="77" y="21"/>
                  </a:lnTo>
                  <a:lnTo>
                    <a:pt x="77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5" name="Freeform 47"/>
            <p:cNvSpPr>
              <a:spLocks noEditPoints="1"/>
            </p:cNvSpPr>
            <p:nvPr/>
          </p:nvSpPr>
          <p:spPr bwMode="auto">
            <a:xfrm>
              <a:off x="3813" y="1343"/>
              <a:ext cx="80" cy="80"/>
            </a:xfrm>
            <a:custGeom>
              <a:avLst/>
              <a:gdLst/>
              <a:ahLst/>
              <a:cxnLst>
                <a:cxn ang="0">
                  <a:pos x="7" y="40"/>
                </a:cxn>
                <a:cxn ang="0">
                  <a:pos x="0" y="73"/>
                </a:cxn>
                <a:cxn ang="0">
                  <a:pos x="10" y="80"/>
                </a:cxn>
                <a:cxn ang="0">
                  <a:pos x="14" y="65"/>
                </a:cxn>
                <a:cxn ang="0">
                  <a:pos x="18" y="40"/>
                </a:cxn>
                <a:cxn ang="0">
                  <a:pos x="36" y="43"/>
                </a:cxn>
                <a:cxn ang="0">
                  <a:pos x="21" y="51"/>
                </a:cxn>
                <a:cxn ang="0">
                  <a:pos x="36" y="54"/>
                </a:cxn>
                <a:cxn ang="0">
                  <a:pos x="21" y="80"/>
                </a:cxn>
                <a:cxn ang="0">
                  <a:pos x="32" y="76"/>
                </a:cxn>
                <a:cxn ang="0">
                  <a:pos x="58" y="80"/>
                </a:cxn>
                <a:cxn ang="0">
                  <a:pos x="69" y="54"/>
                </a:cxn>
                <a:cxn ang="0">
                  <a:pos x="47" y="51"/>
                </a:cxn>
                <a:cxn ang="0">
                  <a:pos x="72" y="40"/>
                </a:cxn>
                <a:cxn ang="0">
                  <a:pos x="80" y="29"/>
                </a:cxn>
                <a:cxn ang="0">
                  <a:pos x="69" y="18"/>
                </a:cxn>
                <a:cxn ang="0">
                  <a:pos x="47" y="14"/>
                </a:cxn>
                <a:cxn ang="0">
                  <a:pos x="76" y="7"/>
                </a:cxn>
                <a:cxn ang="0">
                  <a:pos x="51" y="7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7" y="7"/>
                </a:cxn>
                <a:cxn ang="0">
                  <a:pos x="7" y="40"/>
                </a:cxn>
                <a:cxn ang="0">
                  <a:pos x="18" y="14"/>
                </a:cxn>
                <a:cxn ang="0">
                  <a:pos x="36" y="18"/>
                </a:cxn>
                <a:cxn ang="0">
                  <a:pos x="21" y="29"/>
                </a:cxn>
                <a:cxn ang="0">
                  <a:pos x="36" y="29"/>
                </a:cxn>
                <a:cxn ang="0">
                  <a:pos x="18" y="29"/>
                </a:cxn>
                <a:cxn ang="0">
                  <a:pos x="62" y="29"/>
                </a:cxn>
                <a:cxn ang="0">
                  <a:pos x="47" y="29"/>
                </a:cxn>
                <a:cxn ang="0">
                  <a:pos x="62" y="29"/>
                </a:cxn>
                <a:cxn ang="0">
                  <a:pos x="62" y="43"/>
                </a:cxn>
                <a:cxn ang="0">
                  <a:pos x="47" y="40"/>
                </a:cxn>
                <a:cxn ang="0">
                  <a:pos x="62" y="40"/>
                </a:cxn>
                <a:cxn ang="0">
                  <a:pos x="32" y="69"/>
                </a:cxn>
                <a:cxn ang="0">
                  <a:pos x="58" y="62"/>
                </a:cxn>
                <a:cxn ang="0">
                  <a:pos x="58" y="69"/>
                </a:cxn>
              </a:cxnLst>
              <a:rect l="0" t="0" r="r" b="b"/>
              <a:pathLst>
                <a:path w="80" h="80">
                  <a:moveTo>
                    <a:pt x="7" y="40"/>
                  </a:moveTo>
                  <a:lnTo>
                    <a:pt x="7" y="40"/>
                  </a:lnTo>
                  <a:lnTo>
                    <a:pt x="3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65"/>
                  </a:lnTo>
                  <a:lnTo>
                    <a:pt x="18" y="47"/>
                  </a:lnTo>
                  <a:lnTo>
                    <a:pt x="18" y="40"/>
                  </a:lnTo>
                  <a:lnTo>
                    <a:pt x="36" y="40"/>
                  </a:lnTo>
                  <a:lnTo>
                    <a:pt x="36" y="43"/>
                  </a:lnTo>
                  <a:lnTo>
                    <a:pt x="21" y="43"/>
                  </a:lnTo>
                  <a:lnTo>
                    <a:pt x="21" y="51"/>
                  </a:lnTo>
                  <a:lnTo>
                    <a:pt x="36" y="51"/>
                  </a:lnTo>
                  <a:lnTo>
                    <a:pt x="36" y="54"/>
                  </a:lnTo>
                  <a:lnTo>
                    <a:pt x="21" y="54"/>
                  </a:lnTo>
                  <a:lnTo>
                    <a:pt x="21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58" y="76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69" y="54"/>
                  </a:lnTo>
                  <a:lnTo>
                    <a:pt x="47" y="54"/>
                  </a:lnTo>
                  <a:lnTo>
                    <a:pt x="47" y="51"/>
                  </a:lnTo>
                  <a:lnTo>
                    <a:pt x="72" y="51"/>
                  </a:lnTo>
                  <a:lnTo>
                    <a:pt x="72" y="40"/>
                  </a:lnTo>
                  <a:lnTo>
                    <a:pt x="80" y="40"/>
                  </a:lnTo>
                  <a:lnTo>
                    <a:pt x="80" y="29"/>
                  </a:lnTo>
                  <a:lnTo>
                    <a:pt x="69" y="29"/>
                  </a:lnTo>
                  <a:lnTo>
                    <a:pt x="69" y="18"/>
                  </a:lnTo>
                  <a:lnTo>
                    <a:pt x="47" y="18"/>
                  </a:lnTo>
                  <a:lnTo>
                    <a:pt x="47" y="14"/>
                  </a:lnTo>
                  <a:lnTo>
                    <a:pt x="76" y="14"/>
                  </a:lnTo>
                  <a:lnTo>
                    <a:pt x="76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7"/>
                  </a:lnTo>
                  <a:lnTo>
                    <a:pt x="7" y="7"/>
                  </a:lnTo>
                  <a:lnTo>
                    <a:pt x="7" y="40"/>
                  </a:lnTo>
                  <a:lnTo>
                    <a:pt x="7" y="40"/>
                  </a:lnTo>
                  <a:close/>
                  <a:moveTo>
                    <a:pt x="18" y="29"/>
                  </a:moveTo>
                  <a:lnTo>
                    <a:pt x="18" y="14"/>
                  </a:lnTo>
                  <a:lnTo>
                    <a:pt x="36" y="14"/>
                  </a:lnTo>
                  <a:lnTo>
                    <a:pt x="36" y="18"/>
                  </a:lnTo>
                  <a:lnTo>
                    <a:pt x="21" y="18"/>
                  </a:lnTo>
                  <a:lnTo>
                    <a:pt x="21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18" y="29"/>
                  </a:lnTo>
                  <a:lnTo>
                    <a:pt x="18" y="29"/>
                  </a:lnTo>
                  <a:close/>
                  <a:moveTo>
                    <a:pt x="62" y="29"/>
                  </a:moveTo>
                  <a:lnTo>
                    <a:pt x="62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62" y="29"/>
                  </a:lnTo>
                  <a:lnTo>
                    <a:pt x="62" y="29"/>
                  </a:lnTo>
                  <a:close/>
                  <a:moveTo>
                    <a:pt x="62" y="40"/>
                  </a:moveTo>
                  <a:lnTo>
                    <a:pt x="62" y="43"/>
                  </a:lnTo>
                  <a:lnTo>
                    <a:pt x="47" y="43"/>
                  </a:lnTo>
                  <a:lnTo>
                    <a:pt x="47" y="40"/>
                  </a:lnTo>
                  <a:lnTo>
                    <a:pt x="62" y="40"/>
                  </a:lnTo>
                  <a:lnTo>
                    <a:pt x="62" y="40"/>
                  </a:lnTo>
                  <a:close/>
                  <a:moveTo>
                    <a:pt x="58" y="69"/>
                  </a:moveTo>
                  <a:lnTo>
                    <a:pt x="32" y="69"/>
                  </a:lnTo>
                  <a:lnTo>
                    <a:pt x="32" y="62"/>
                  </a:lnTo>
                  <a:lnTo>
                    <a:pt x="58" y="62"/>
                  </a:lnTo>
                  <a:lnTo>
                    <a:pt x="58" y="69"/>
                  </a:lnTo>
                  <a:lnTo>
                    <a:pt x="58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6" name="Freeform 48"/>
            <p:cNvSpPr>
              <a:spLocks/>
            </p:cNvSpPr>
            <p:nvPr/>
          </p:nvSpPr>
          <p:spPr bwMode="auto">
            <a:xfrm>
              <a:off x="3907" y="1346"/>
              <a:ext cx="66" cy="73"/>
            </a:xfrm>
            <a:custGeom>
              <a:avLst/>
              <a:gdLst/>
              <a:ahLst/>
              <a:cxnLst>
                <a:cxn ang="0">
                  <a:pos x="11" y="22"/>
                </a:cxn>
                <a:cxn ang="0">
                  <a:pos x="11" y="2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8" y="15"/>
                </a:cxn>
                <a:cxn ang="0">
                  <a:pos x="0" y="15"/>
                </a:cxn>
                <a:cxn ang="0">
                  <a:pos x="0" y="70"/>
                </a:cxn>
                <a:cxn ang="0">
                  <a:pos x="55" y="70"/>
                </a:cxn>
                <a:cxn ang="0">
                  <a:pos x="55" y="73"/>
                </a:cxn>
                <a:cxn ang="0">
                  <a:pos x="66" y="73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66" y="19"/>
                </a:cxn>
                <a:cxn ang="0">
                  <a:pos x="66" y="19"/>
                </a:cxn>
                <a:cxn ang="0">
                  <a:pos x="66" y="19"/>
                </a:cxn>
                <a:cxn ang="0">
                  <a:pos x="66" y="19"/>
                </a:cxn>
                <a:cxn ang="0">
                  <a:pos x="62" y="19"/>
                </a:cxn>
                <a:cxn ang="0">
                  <a:pos x="55" y="19"/>
                </a:cxn>
                <a:cxn ang="0">
                  <a:pos x="55" y="62"/>
                </a:cxn>
                <a:cxn ang="0">
                  <a:pos x="41" y="6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62"/>
                </a:cxn>
                <a:cxn ang="0">
                  <a:pos x="11" y="62"/>
                </a:cxn>
                <a:cxn ang="0">
                  <a:pos x="11" y="22"/>
                </a:cxn>
                <a:cxn ang="0">
                  <a:pos x="11" y="22"/>
                </a:cxn>
              </a:cxnLst>
              <a:rect l="0" t="0" r="r" b="b"/>
              <a:pathLst>
                <a:path w="66" h="73">
                  <a:moveTo>
                    <a:pt x="11" y="22"/>
                  </a:moveTo>
                  <a:lnTo>
                    <a:pt x="11" y="2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70"/>
                  </a:lnTo>
                  <a:lnTo>
                    <a:pt x="55" y="70"/>
                  </a:lnTo>
                  <a:lnTo>
                    <a:pt x="55" y="73"/>
                  </a:lnTo>
                  <a:lnTo>
                    <a:pt x="66" y="73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2" y="19"/>
                  </a:lnTo>
                  <a:lnTo>
                    <a:pt x="55" y="19"/>
                  </a:lnTo>
                  <a:lnTo>
                    <a:pt x="55" y="62"/>
                  </a:lnTo>
                  <a:lnTo>
                    <a:pt x="41" y="6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62"/>
                  </a:lnTo>
                  <a:lnTo>
                    <a:pt x="11" y="62"/>
                  </a:lnTo>
                  <a:lnTo>
                    <a:pt x="11" y="22"/>
                  </a:lnTo>
                  <a:lnTo>
                    <a:pt x="11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7" name="Freeform 49"/>
            <p:cNvSpPr>
              <a:spLocks/>
            </p:cNvSpPr>
            <p:nvPr/>
          </p:nvSpPr>
          <p:spPr bwMode="auto">
            <a:xfrm>
              <a:off x="3991" y="1343"/>
              <a:ext cx="77" cy="80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44" y="11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7" y="3"/>
                </a:cxn>
                <a:cxn ang="0">
                  <a:pos x="37" y="3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3" y="14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8" y="33"/>
                </a:cxn>
                <a:cxn ang="0">
                  <a:pos x="8" y="73"/>
                </a:cxn>
                <a:cxn ang="0">
                  <a:pos x="22" y="73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80"/>
                </a:cxn>
                <a:cxn ang="0">
                  <a:pos x="44" y="80"/>
                </a:cxn>
                <a:cxn ang="0">
                  <a:pos x="44" y="40"/>
                </a:cxn>
                <a:cxn ang="0">
                  <a:pos x="55" y="40"/>
                </a:cxn>
                <a:cxn ang="0">
                  <a:pos x="55" y="58"/>
                </a:cxn>
                <a:cxn ang="0">
                  <a:pos x="55" y="58"/>
                </a:cxn>
                <a:cxn ang="0">
                  <a:pos x="51" y="62"/>
                </a:cxn>
                <a:cxn ang="0">
                  <a:pos x="48" y="62"/>
                </a:cxn>
                <a:cxn ang="0">
                  <a:pos x="48" y="62"/>
                </a:cxn>
                <a:cxn ang="0">
                  <a:pos x="48" y="73"/>
                </a:cxn>
                <a:cxn ang="0">
                  <a:pos x="48" y="73"/>
                </a:cxn>
                <a:cxn ang="0">
                  <a:pos x="62" y="69"/>
                </a:cxn>
                <a:cxn ang="0">
                  <a:pos x="66" y="69"/>
                </a:cxn>
                <a:cxn ang="0">
                  <a:pos x="66" y="65"/>
                </a:cxn>
                <a:cxn ang="0">
                  <a:pos x="66" y="33"/>
                </a:cxn>
                <a:cxn ang="0">
                  <a:pos x="44" y="33"/>
                </a:cxn>
                <a:cxn ang="0">
                  <a:pos x="44" y="22"/>
                </a:cxn>
                <a:cxn ang="0">
                  <a:pos x="77" y="22"/>
                </a:cxn>
                <a:cxn ang="0">
                  <a:pos x="77" y="14"/>
                </a:cxn>
                <a:cxn ang="0">
                  <a:pos x="37" y="14"/>
                </a:cxn>
                <a:cxn ang="0">
                  <a:pos x="37" y="14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4" y="11"/>
                </a:cxn>
              </a:cxnLst>
              <a:rect l="0" t="0" r="r" b="b"/>
              <a:pathLst>
                <a:path w="77" h="80">
                  <a:moveTo>
                    <a:pt x="44" y="11"/>
                  </a:moveTo>
                  <a:lnTo>
                    <a:pt x="44" y="1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3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8" y="33"/>
                  </a:lnTo>
                  <a:lnTo>
                    <a:pt x="8" y="73"/>
                  </a:lnTo>
                  <a:lnTo>
                    <a:pt x="22" y="73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80"/>
                  </a:lnTo>
                  <a:lnTo>
                    <a:pt x="44" y="80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1" y="62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62" y="69"/>
                  </a:lnTo>
                  <a:lnTo>
                    <a:pt x="66" y="69"/>
                  </a:lnTo>
                  <a:lnTo>
                    <a:pt x="66" y="65"/>
                  </a:lnTo>
                  <a:lnTo>
                    <a:pt x="66" y="33"/>
                  </a:lnTo>
                  <a:lnTo>
                    <a:pt x="44" y="33"/>
                  </a:lnTo>
                  <a:lnTo>
                    <a:pt x="44" y="22"/>
                  </a:lnTo>
                  <a:lnTo>
                    <a:pt x="77" y="22"/>
                  </a:lnTo>
                  <a:lnTo>
                    <a:pt x="77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8" name="Freeform 50"/>
            <p:cNvSpPr>
              <a:spLocks noEditPoints="1"/>
            </p:cNvSpPr>
            <p:nvPr/>
          </p:nvSpPr>
          <p:spPr bwMode="auto">
            <a:xfrm>
              <a:off x="3984" y="930"/>
              <a:ext cx="80" cy="81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11" y="19"/>
                </a:cxn>
                <a:cxn ang="0">
                  <a:pos x="29" y="26"/>
                </a:cxn>
                <a:cxn ang="0">
                  <a:pos x="26" y="30"/>
                </a:cxn>
                <a:cxn ang="0">
                  <a:pos x="4" y="37"/>
                </a:cxn>
                <a:cxn ang="0">
                  <a:pos x="22" y="37"/>
                </a:cxn>
                <a:cxn ang="0">
                  <a:pos x="0" y="48"/>
                </a:cxn>
                <a:cxn ang="0">
                  <a:pos x="7" y="55"/>
                </a:cxn>
                <a:cxn ang="0">
                  <a:pos x="11" y="62"/>
                </a:cxn>
                <a:cxn ang="0">
                  <a:pos x="26" y="62"/>
                </a:cxn>
                <a:cxn ang="0">
                  <a:pos x="4" y="73"/>
                </a:cxn>
                <a:cxn ang="0">
                  <a:pos x="11" y="81"/>
                </a:cxn>
                <a:cxn ang="0">
                  <a:pos x="37" y="81"/>
                </a:cxn>
                <a:cxn ang="0">
                  <a:pos x="47" y="62"/>
                </a:cxn>
                <a:cxn ang="0">
                  <a:pos x="51" y="62"/>
                </a:cxn>
                <a:cxn ang="0">
                  <a:pos x="47" y="66"/>
                </a:cxn>
                <a:cxn ang="0">
                  <a:pos x="69" y="81"/>
                </a:cxn>
                <a:cxn ang="0">
                  <a:pos x="73" y="73"/>
                </a:cxn>
                <a:cxn ang="0">
                  <a:pos x="73" y="70"/>
                </a:cxn>
                <a:cxn ang="0">
                  <a:pos x="55" y="62"/>
                </a:cxn>
                <a:cxn ang="0">
                  <a:pos x="69" y="55"/>
                </a:cxn>
                <a:cxn ang="0">
                  <a:pos x="73" y="55"/>
                </a:cxn>
                <a:cxn ang="0">
                  <a:pos x="77" y="55"/>
                </a:cxn>
                <a:cxn ang="0">
                  <a:pos x="80" y="48"/>
                </a:cxn>
                <a:cxn ang="0">
                  <a:pos x="62" y="37"/>
                </a:cxn>
                <a:cxn ang="0">
                  <a:pos x="77" y="30"/>
                </a:cxn>
                <a:cxn ang="0">
                  <a:pos x="40" y="30"/>
                </a:cxn>
                <a:cxn ang="0">
                  <a:pos x="69" y="26"/>
                </a:cxn>
                <a:cxn ang="0">
                  <a:pos x="44" y="19"/>
                </a:cxn>
                <a:cxn ang="0">
                  <a:pos x="44" y="15"/>
                </a:cxn>
                <a:cxn ang="0">
                  <a:pos x="73" y="8"/>
                </a:cxn>
                <a:cxn ang="0">
                  <a:pos x="47" y="8"/>
                </a:cxn>
                <a:cxn ang="0">
                  <a:pos x="47" y="4"/>
                </a:cxn>
                <a:cxn ang="0">
                  <a:pos x="33" y="0"/>
                </a:cxn>
                <a:cxn ang="0">
                  <a:pos x="7" y="8"/>
                </a:cxn>
                <a:cxn ang="0">
                  <a:pos x="7" y="15"/>
                </a:cxn>
                <a:cxn ang="0">
                  <a:pos x="33" y="15"/>
                </a:cxn>
                <a:cxn ang="0">
                  <a:pos x="29" y="41"/>
                </a:cxn>
                <a:cxn ang="0">
                  <a:pos x="33" y="37"/>
                </a:cxn>
                <a:cxn ang="0">
                  <a:pos x="51" y="41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26" y="48"/>
                </a:cxn>
                <a:cxn ang="0">
                  <a:pos x="37" y="55"/>
                </a:cxn>
                <a:cxn ang="0">
                  <a:pos x="15" y="55"/>
                </a:cxn>
                <a:cxn ang="0">
                  <a:pos x="26" y="48"/>
                </a:cxn>
                <a:cxn ang="0">
                  <a:pos x="58" y="48"/>
                </a:cxn>
                <a:cxn ang="0">
                  <a:pos x="62" y="51"/>
                </a:cxn>
                <a:cxn ang="0">
                  <a:pos x="69" y="55"/>
                </a:cxn>
                <a:cxn ang="0">
                  <a:pos x="47" y="48"/>
                </a:cxn>
                <a:cxn ang="0">
                  <a:pos x="58" y="48"/>
                </a:cxn>
                <a:cxn ang="0">
                  <a:pos x="58" y="48"/>
                </a:cxn>
              </a:cxnLst>
              <a:rect l="0" t="0" r="r" b="b"/>
              <a:pathLst>
                <a:path w="80" h="81">
                  <a:moveTo>
                    <a:pt x="33" y="15"/>
                  </a:moveTo>
                  <a:lnTo>
                    <a:pt x="33" y="15"/>
                  </a:lnTo>
                  <a:lnTo>
                    <a:pt x="33" y="19"/>
                  </a:lnTo>
                  <a:lnTo>
                    <a:pt x="11" y="19"/>
                  </a:lnTo>
                  <a:lnTo>
                    <a:pt x="11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6" y="30"/>
                  </a:lnTo>
                  <a:lnTo>
                    <a:pt x="4" y="30"/>
                  </a:lnTo>
                  <a:lnTo>
                    <a:pt x="4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1" y="55"/>
                  </a:lnTo>
                  <a:lnTo>
                    <a:pt x="11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66"/>
                  </a:lnTo>
                  <a:lnTo>
                    <a:pt x="37" y="81"/>
                  </a:lnTo>
                  <a:lnTo>
                    <a:pt x="47" y="81"/>
                  </a:lnTo>
                  <a:lnTo>
                    <a:pt x="47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0"/>
                  </a:lnTo>
                  <a:lnTo>
                    <a:pt x="73" y="70"/>
                  </a:lnTo>
                  <a:lnTo>
                    <a:pt x="55" y="62"/>
                  </a:lnTo>
                  <a:lnTo>
                    <a:pt x="69" y="62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73" y="55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69" y="44"/>
                  </a:lnTo>
                  <a:lnTo>
                    <a:pt x="62" y="37"/>
                  </a:lnTo>
                  <a:lnTo>
                    <a:pt x="77" y="37"/>
                  </a:lnTo>
                  <a:lnTo>
                    <a:pt x="77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26"/>
                  </a:lnTo>
                  <a:lnTo>
                    <a:pt x="69" y="26"/>
                  </a:lnTo>
                  <a:lnTo>
                    <a:pt x="69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5"/>
                  </a:lnTo>
                  <a:lnTo>
                    <a:pt x="73" y="15"/>
                  </a:lnTo>
                  <a:lnTo>
                    <a:pt x="7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7" y="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33" y="15"/>
                  </a:lnTo>
                  <a:lnTo>
                    <a:pt x="33" y="15"/>
                  </a:lnTo>
                  <a:close/>
                  <a:moveTo>
                    <a:pt x="29" y="41"/>
                  </a:moveTo>
                  <a:lnTo>
                    <a:pt x="29" y="41"/>
                  </a:lnTo>
                  <a:lnTo>
                    <a:pt x="33" y="37"/>
                  </a:lnTo>
                  <a:lnTo>
                    <a:pt x="47" y="37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close/>
                  <a:moveTo>
                    <a:pt x="26" y="48"/>
                  </a:moveTo>
                  <a:lnTo>
                    <a:pt x="26" y="48"/>
                  </a:lnTo>
                  <a:lnTo>
                    <a:pt x="37" y="48"/>
                  </a:lnTo>
                  <a:lnTo>
                    <a:pt x="37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close/>
                  <a:moveTo>
                    <a:pt x="58" y="48"/>
                  </a:moveTo>
                  <a:lnTo>
                    <a:pt x="58" y="48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9" y="55"/>
                  </a:lnTo>
                  <a:lnTo>
                    <a:pt x="47" y="55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9" name="Freeform 51"/>
            <p:cNvSpPr>
              <a:spLocks noEditPoints="1"/>
            </p:cNvSpPr>
            <p:nvPr/>
          </p:nvSpPr>
          <p:spPr bwMode="auto">
            <a:xfrm>
              <a:off x="4075" y="930"/>
              <a:ext cx="73" cy="77"/>
            </a:xfrm>
            <a:custGeom>
              <a:avLst/>
              <a:gdLst/>
              <a:ahLst/>
              <a:cxnLst>
                <a:cxn ang="0">
                  <a:pos x="66" y="41"/>
                </a:cxn>
                <a:cxn ang="0">
                  <a:pos x="66" y="8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6" y="8"/>
                </a:cxn>
                <a:cxn ang="0">
                  <a:pos x="11" y="8"/>
                </a:cxn>
                <a:cxn ang="0">
                  <a:pos x="11" y="41"/>
                </a:cxn>
                <a:cxn ang="0">
                  <a:pos x="66" y="41"/>
                </a:cxn>
                <a:cxn ang="0">
                  <a:pos x="66" y="41"/>
                </a:cxn>
                <a:cxn ang="0">
                  <a:pos x="22" y="15"/>
                </a:cxn>
                <a:cxn ang="0">
                  <a:pos x="55" y="15"/>
                </a:cxn>
                <a:cxn ang="0">
                  <a:pos x="55" y="19"/>
                </a:cxn>
                <a:cxn ang="0">
                  <a:pos x="22" y="19"/>
                </a:cxn>
                <a:cxn ang="0">
                  <a:pos x="22" y="15"/>
                </a:cxn>
                <a:cxn ang="0">
                  <a:pos x="22" y="15"/>
                </a:cxn>
                <a:cxn ang="0">
                  <a:pos x="22" y="33"/>
                </a:cxn>
                <a:cxn ang="0">
                  <a:pos x="22" y="30"/>
                </a:cxn>
                <a:cxn ang="0">
                  <a:pos x="55" y="30"/>
                </a:cxn>
                <a:cxn ang="0">
                  <a:pos x="55" y="33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8" y="55"/>
                </a:cxn>
                <a:cxn ang="0">
                  <a:pos x="8" y="66"/>
                </a:cxn>
                <a:cxn ang="0">
                  <a:pos x="29" y="66"/>
                </a:cxn>
                <a:cxn ang="0">
                  <a:pos x="29" y="70"/>
                </a:cxn>
                <a:cxn ang="0">
                  <a:pos x="0" y="70"/>
                </a:cxn>
                <a:cxn ang="0">
                  <a:pos x="0" y="77"/>
                </a:cxn>
                <a:cxn ang="0">
                  <a:pos x="73" y="77"/>
                </a:cxn>
                <a:cxn ang="0">
                  <a:pos x="73" y="70"/>
                </a:cxn>
                <a:cxn ang="0">
                  <a:pos x="44" y="70"/>
                </a:cxn>
                <a:cxn ang="0">
                  <a:pos x="44" y="66"/>
                </a:cxn>
                <a:cxn ang="0">
                  <a:pos x="66" y="66"/>
                </a:cxn>
                <a:cxn ang="0">
                  <a:pos x="66" y="55"/>
                </a:cxn>
                <a:cxn ang="0">
                  <a:pos x="44" y="55"/>
                </a:cxn>
                <a:cxn ang="0">
                  <a:pos x="44" y="51"/>
                </a:cxn>
                <a:cxn ang="0">
                  <a:pos x="70" y="51"/>
                </a:cxn>
                <a:cxn ang="0">
                  <a:pos x="70" y="44"/>
                </a:cxn>
                <a:cxn ang="0">
                  <a:pos x="4" y="44"/>
                </a:cxn>
                <a:cxn ang="0">
                  <a:pos x="4" y="51"/>
                </a:cxn>
                <a:cxn ang="0">
                  <a:pos x="29" y="51"/>
                </a:cxn>
                <a:cxn ang="0">
                  <a:pos x="29" y="55"/>
                </a:cxn>
                <a:cxn ang="0">
                  <a:pos x="8" y="55"/>
                </a:cxn>
                <a:cxn ang="0">
                  <a:pos x="8" y="55"/>
                </a:cxn>
              </a:cxnLst>
              <a:rect l="0" t="0" r="r" b="b"/>
              <a:pathLst>
                <a:path w="73" h="77">
                  <a:moveTo>
                    <a:pt x="66" y="41"/>
                  </a:moveTo>
                  <a:lnTo>
                    <a:pt x="6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11" y="8"/>
                  </a:lnTo>
                  <a:lnTo>
                    <a:pt x="11" y="41"/>
                  </a:lnTo>
                  <a:lnTo>
                    <a:pt x="66" y="41"/>
                  </a:lnTo>
                  <a:lnTo>
                    <a:pt x="66" y="41"/>
                  </a:lnTo>
                  <a:close/>
                  <a:moveTo>
                    <a:pt x="22" y="15"/>
                  </a:moveTo>
                  <a:lnTo>
                    <a:pt x="55" y="15"/>
                  </a:lnTo>
                  <a:lnTo>
                    <a:pt x="55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22" y="33"/>
                  </a:moveTo>
                  <a:lnTo>
                    <a:pt x="22" y="30"/>
                  </a:lnTo>
                  <a:lnTo>
                    <a:pt x="55" y="30"/>
                  </a:lnTo>
                  <a:lnTo>
                    <a:pt x="55" y="33"/>
                  </a:lnTo>
                  <a:lnTo>
                    <a:pt x="22" y="33"/>
                  </a:lnTo>
                  <a:lnTo>
                    <a:pt x="22" y="33"/>
                  </a:lnTo>
                  <a:close/>
                  <a:moveTo>
                    <a:pt x="8" y="55"/>
                  </a:moveTo>
                  <a:lnTo>
                    <a:pt x="8" y="66"/>
                  </a:lnTo>
                  <a:lnTo>
                    <a:pt x="29" y="66"/>
                  </a:lnTo>
                  <a:lnTo>
                    <a:pt x="29" y="70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73" y="77"/>
                  </a:lnTo>
                  <a:lnTo>
                    <a:pt x="73" y="70"/>
                  </a:lnTo>
                  <a:lnTo>
                    <a:pt x="44" y="70"/>
                  </a:lnTo>
                  <a:lnTo>
                    <a:pt x="44" y="66"/>
                  </a:lnTo>
                  <a:lnTo>
                    <a:pt x="66" y="66"/>
                  </a:lnTo>
                  <a:lnTo>
                    <a:pt x="66" y="55"/>
                  </a:lnTo>
                  <a:lnTo>
                    <a:pt x="44" y="55"/>
                  </a:lnTo>
                  <a:lnTo>
                    <a:pt x="44" y="51"/>
                  </a:lnTo>
                  <a:lnTo>
                    <a:pt x="70" y="51"/>
                  </a:lnTo>
                  <a:lnTo>
                    <a:pt x="70" y="44"/>
                  </a:lnTo>
                  <a:lnTo>
                    <a:pt x="4" y="44"/>
                  </a:lnTo>
                  <a:lnTo>
                    <a:pt x="4" y="51"/>
                  </a:lnTo>
                  <a:lnTo>
                    <a:pt x="29" y="51"/>
                  </a:lnTo>
                  <a:lnTo>
                    <a:pt x="29" y="55"/>
                  </a:lnTo>
                  <a:lnTo>
                    <a:pt x="8" y="55"/>
                  </a:lnTo>
                  <a:lnTo>
                    <a:pt x="8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0" name="Freeform 52"/>
            <p:cNvSpPr>
              <a:spLocks noEditPoints="1"/>
            </p:cNvSpPr>
            <p:nvPr/>
          </p:nvSpPr>
          <p:spPr bwMode="auto">
            <a:xfrm>
              <a:off x="4166" y="930"/>
              <a:ext cx="70" cy="81"/>
            </a:xfrm>
            <a:custGeom>
              <a:avLst/>
              <a:gdLst/>
              <a:ahLst/>
              <a:cxnLst>
                <a:cxn ang="0">
                  <a:pos x="55" y="48"/>
                </a:cxn>
                <a:cxn ang="0">
                  <a:pos x="55" y="62"/>
                </a:cxn>
                <a:cxn ang="0">
                  <a:pos x="52" y="70"/>
                </a:cxn>
                <a:cxn ang="0">
                  <a:pos x="52" y="59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41" y="51"/>
                </a:cxn>
                <a:cxn ang="0">
                  <a:pos x="30" y="66"/>
                </a:cxn>
                <a:cxn ang="0">
                  <a:pos x="30" y="59"/>
                </a:cxn>
                <a:cxn ang="0">
                  <a:pos x="30" y="51"/>
                </a:cxn>
                <a:cxn ang="0">
                  <a:pos x="30" y="51"/>
                </a:cxn>
                <a:cxn ang="0">
                  <a:pos x="19" y="51"/>
                </a:cxn>
                <a:cxn ang="0">
                  <a:pos x="11" y="66"/>
                </a:cxn>
                <a:cxn ang="0">
                  <a:pos x="11" y="59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0" y="51"/>
                </a:cxn>
                <a:cxn ang="0">
                  <a:pos x="41" y="73"/>
                </a:cxn>
                <a:cxn ang="0">
                  <a:pos x="52" y="77"/>
                </a:cxn>
                <a:cxn ang="0">
                  <a:pos x="52" y="81"/>
                </a:cxn>
                <a:cxn ang="0">
                  <a:pos x="59" y="81"/>
                </a:cxn>
                <a:cxn ang="0">
                  <a:pos x="66" y="77"/>
                </a:cxn>
                <a:cxn ang="0">
                  <a:pos x="70" y="62"/>
                </a:cxn>
                <a:cxn ang="0">
                  <a:pos x="19" y="41"/>
                </a:cxn>
                <a:cxn ang="0">
                  <a:pos x="44" y="15"/>
                </a:cxn>
                <a:cxn ang="0">
                  <a:pos x="44" y="26"/>
                </a:cxn>
                <a:cxn ang="0">
                  <a:pos x="41" y="26"/>
                </a:cxn>
                <a:cxn ang="0">
                  <a:pos x="41" y="30"/>
                </a:cxn>
                <a:cxn ang="0">
                  <a:pos x="41" y="37"/>
                </a:cxn>
                <a:cxn ang="0">
                  <a:pos x="48" y="37"/>
                </a:cxn>
                <a:cxn ang="0">
                  <a:pos x="55" y="30"/>
                </a:cxn>
                <a:cxn ang="0">
                  <a:pos x="59" y="8"/>
                </a:cxn>
                <a:cxn ang="0">
                  <a:pos x="33" y="8"/>
                </a:cxn>
                <a:cxn ang="0">
                  <a:pos x="37" y="4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8" y="8"/>
                </a:cxn>
                <a:cxn ang="0">
                  <a:pos x="8" y="48"/>
                </a:cxn>
                <a:cxn ang="0">
                  <a:pos x="37" y="30"/>
                </a:cxn>
                <a:cxn ang="0">
                  <a:pos x="30" y="19"/>
                </a:cxn>
                <a:cxn ang="0">
                  <a:pos x="22" y="22"/>
                </a:cxn>
                <a:cxn ang="0">
                  <a:pos x="26" y="33"/>
                </a:cxn>
                <a:cxn ang="0">
                  <a:pos x="37" y="30"/>
                </a:cxn>
              </a:cxnLst>
              <a:rect l="0" t="0" r="r" b="b"/>
              <a:pathLst>
                <a:path w="70" h="81">
                  <a:moveTo>
                    <a:pt x="8" y="48"/>
                  </a:moveTo>
                  <a:lnTo>
                    <a:pt x="55" y="48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6"/>
                  </a:lnTo>
                  <a:lnTo>
                    <a:pt x="52" y="70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44" y="51"/>
                  </a:lnTo>
                  <a:lnTo>
                    <a:pt x="41" y="51"/>
                  </a:lnTo>
                  <a:lnTo>
                    <a:pt x="41" y="62"/>
                  </a:lnTo>
                  <a:lnTo>
                    <a:pt x="30" y="66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9" y="66"/>
                  </a:lnTo>
                  <a:lnTo>
                    <a:pt x="11" y="66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4" y="51"/>
                  </a:lnTo>
                  <a:lnTo>
                    <a:pt x="0" y="51"/>
                  </a:lnTo>
                  <a:lnTo>
                    <a:pt x="0" y="73"/>
                  </a:lnTo>
                  <a:lnTo>
                    <a:pt x="41" y="73"/>
                  </a:lnTo>
                  <a:lnTo>
                    <a:pt x="41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9" y="81"/>
                  </a:lnTo>
                  <a:lnTo>
                    <a:pt x="66" y="77"/>
                  </a:lnTo>
                  <a:lnTo>
                    <a:pt x="66" y="77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41"/>
                  </a:lnTo>
                  <a:lnTo>
                    <a:pt x="19" y="41"/>
                  </a:lnTo>
                  <a:lnTo>
                    <a:pt x="19" y="15"/>
                  </a:lnTo>
                  <a:lnTo>
                    <a:pt x="44" y="15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8" y="37"/>
                  </a:lnTo>
                  <a:lnTo>
                    <a:pt x="55" y="33"/>
                  </a:lnTo>
                  <a:lnTo>
                    <a:pt x="55" y="30"/>
                  </a:lnTo>
                  <a:lnTo>
                    <a:pt x="59" y="22"/>
                  </a:lnTo>
                  <a:lnTo>
                    <a:pt x="59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8"/>
                  </a:lnTo>
                  <a:lnTo>
                    <a:pt x="8" y="8"/>
                  </a:lnTo>
                  <a:lnTo>
                    <a:pt x="8" y="48"/>
                  </a:lnTo>
                  <a:lnTo>
                    <a:pt x="8" y="48"/>
                  </a:lnTo>
                  <a:close/>
                  <a:moveTo>
                    <a:pt x="37" y="30"/>
                  </a:moveTo>
                  <a:lnTo>
                    <a:pt x="37" y="30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1" name="Freeform 53"/>
            <p:cNvSpPr>
              <a:spLocks/>
            </p:cNvSpPr>
            <p:nvPr/>
          </p:nvSpPr>
          <p:spPr bwMode="auto">
            <a:xfrm>
              <a:off x="4250" y="930"/>
              <a:ext cx="77" cy="77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44" y="11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8" y="33"/>
                </a:cxn>
                <a:cxn ang="0">
                  <a:pos x="8" y="70"/>
                </a:cxn>
                <a:cxn ang="0">
                  <a:pos x="22" y="70"/>
                </a:cxn>
                <a:cxn ang="0">
                  <a:pos x="22" y="41"/>
                </a:cxn>
                <a:cxn ang="0">
                  <a:pos x="33" y="41"/>
                </a:cxn>
                <a:cxn ang="0">
                  <a:pos x="33" y="77"/>
                </a:cxn>
                <a:cxn ang="0">
                  <a:pos x="44" y="77"/>
                </a:cxn>
                <a:cxn ang="0">
                  <a:pos x="44" y="41"/>
                </a:cxn>
                <a:cxn ang="0">
                  <a:pos x="55" y="41"/>
                </a:cxn>
                <a:cxn ang="0">
                  <a:pos x="55" y="59"/>
                </a:cxn>
                <a:cxn ang="0">
                  <a:pos x="55" y="59"/>
                </a:cxn>
                <a:cxn ang="0">
                  <a:pos x="52" y="62"/>
                </a:cxn>
                <a:cxn ang="0">
                  <a:pos x="48" y="62"/>
                </a:cxn>
                <a:cxn ang="0">
                  <a:pos x="48" y="62"/>
                </a:cxn>
                <a:cxn ang="0">
                  <a:pos x="48" y="73"/>
                </a:cxn>
                <a:cxn ang="0">
                  <a:pos x="48" y="73"/>
                </a:cxn>
                <a:cxn ang="0">
                  <a:pos x="62" y="70"/>
                </a:cxn>
                <a:cxn ang="0">
                  <a:pos x="66" y="66"/>
                </a:cxn>
                <a:cxn ang="0">
                  <a:pos x="66" y="62"/>
                </a:cxn>
                <a:cxn ang="0">
                  <a:pos x="66" y="33"/>
                </a:cxn>
                <a:cxn ang="0">
                  <a:pos x="44" y="33"/>
                </a:cxn>
                <a:cxn ang="0">
                  <a:pos x="44" y="22"/>
                </a:cxn>
                <a:cxn ang="0">
                  <a:pos x="77" y="22"/>
                </a:cxn>
                <a:cxn ang="0">
                  <a:pos x="77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4" y="11"/>
                </a:cxn>
              </a:cxnLst>
              <a:rect l="0" t="0" r="r" b="b"/>
              <a:pathLst>
                <a:path w="77" h="77">
                  <a:moveTo>
                    <a:pt x="44" y="11"/>
                  </a:moveTo>
                  <a:lnTo>
                    <a:pt x="44" y="11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8" y="33"/>
                  </a:lnTo>
                  <a:lnTo>
                    <a:pt x="8" y="70"/>
                  </a:lnTo>
                  <a:lnTo>
                    <a:pt x="22" y="70"/>
                  </a:lnTo>
                  <a:lnTo>
                    <a:pt x="22" y="41"/>
                  </a:lnTo>
                  <a:lnTo>
                    <a:pt x="33" y="41"/>
                  </a:lnTo>
                  <a:lnTo>
                    <a:pt x="33" y="77"/>
                  </a:lnTo>
                  <a:lnTo>
                    <a:pt x="44" y="77"/>
                  </a:lnTo>
                  <a:lnTo>
                    <a:pt x="44" y="41"/>
                  </a:lnTo>
                  <a:lnTo>
                    <a:pt x="55" y="41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62" y="70"/>
                  </a:lnTo>
                  <a:lnTo>
                    <a:pt x="66" y="66"/>
                  </a:lnTo>
                  <a:lnTo>
                    <a:pt x="66" y="62"/>
                  </a:lnTo>
                  <a:lnTo>
                    <a:pt x="66" y="33"/>
                  </a:lnTo>
                  <a:lnTo>
                    <a:pt x="44" y="33"/>
                  </a:lnTo>
                  <a:lnTo>
                    <a:pt x="44" y="22"/>
                  </a:lnTo>
                  <a:lnTo>
                    <a:pt x="77" y="22"/>
                  </a:lnTo>
                  <a:lnTo>
                    <a:pt x="7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2" name="Freeform 54"/>
            <p:cNvSpPr>
              <a:spLocks noEditPoints="1"/>
            </p:cNvSpPr>
            <p:nvPr/>
          </p:nvSpPr>
          <p:spPr bwMode="auto">
            <a:xfrm>
              <a:off x="3108" y="810"/>
              <a:ext cx="80" cy="80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37" y="15"/>
                </a:cxn>
                <a:cxn ang="0">
                  <a:pos x="29" y="26"/>
                </a:cxn>
                <a:cxn ang="0">
                  <a:pos x="4" y="22"/>
                </a:cxn>
                <a:cxn ang="0">
                  <a:pos x="18" y="33"/>
                </a:cxn>
                <a:cxn ang="0">
                  <a:pos x="11" y="51"/>
                </a:cxn>
                <a:cxn ang="0">
                  <a:pos x="0" y="66"/>
                </a:cxn>
                <a:cxn ang="0">
                  <a:pos x="11" y="73"/>
                </a:cxn>
                <a:cxn ang="0">
                  <a:pos x="18" y="62"/>
                </a:cxn>
                <a:cxn ang="0">
                  <a:pos x="26" y="58"/>
                </a:cxn>
                <a:cxn ang="0">
                  <a:pos x="37" y="66"/>
                </a:cxn>
                <a:cxn ang="0">
                  <a:pos x="33" y="69"/>
                </a:cxn>
                <a:cxn ang="0">
                  <a:pos x="26" y="69"/>
                </a:cxn>
                <a:cxn ang="0">
                  <a:pos x="29" y="80"/>
                </a:cxn>
                <a:cxn ang="0">
                  <a:pos x="48" y="73"/>
                </a:cxn>
                <a:cxn ang="0">
                  <a:pos x="48" y="58"/>
                </a:cxn>
                <a:cxn ang="0">
                  <a:pos x="59" y="55"/>
                </a:cxn>
                <a:cxn ang="0">
                  <a:pos x="66" y="66"/>
                </a:cxn>
                <a:cxn ang="0">
                  <a:pos x="73" y="73"/>
                </a:cxn>
                <a:cxn ang="0">
                  <a:pos x="80" y="66"/>
                </a:cxn>
                <a:cxn ang="0">
                  <a:pos x="80" y="62"/>
                </a:cxn>
                <a:cxn ang="0">
                  <a:pos x="66" y="44"/>
                </a:cxn>
                <a:cxn ang="0">
                  <a:pos x="80" y="29"/>
                </a:cxn>
                <a:cxn ang="0">
                  <a:pos x="73" y="22"/>
                </a:cxn>
                <a:cxn ang="0">
                  <a:pos x="62" y="33"/>
                </a:cxn>
                <a:cxn ang="0">
                  <a:pos x="62" y="26"/>
                </a:cxn>
                <a:cxn ang="0">
                  <a:pos x="62" y="22"/>
                </a:cxn>
                <a:cxn ang="0">
                  <a:pos x="51" y="26"/>
                </a:cxn>
                <a:cxn ang="0">
                  <a:pos x="48" y="26"/>
                </a:cxn>
                <a:cxn ang="0">
                  <a:pos x="62" y="15"/>
                </a:cxn>
                <a:cxn ang="0">
                  <a:pos x="15" y="0"/>
                </a:cxn>
                <a:cxn ang="0">
                  <a:pos x="51" y="1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29" y="33"/>
                </a:cxn>
                <a:cxn ang="0">
                  <a:pos x="37" y="36"/>
                </a:cxn>
                <a:cxn ang="0">
                  <a:pos x="26" y="36"/>
                </a:cxn>
                <a:cxn ang="0">
                  <a:pos x="51" y="33"/>
                </a:cxn>
                <a:cxn ang="0">
                  <a:pos x="48" y="40"/>
                </a:cxn>
                <a:cxn ang="0">
                  <a:pos x="48" y="33"/>
                </a:cxn>
                <a:cxn ang="0">
                  <a:pos x="37" y="51"/>
                </a:cxn>
                <a:cxn ang="0">
                  <a:pos x="26" y="47"/>
                </a:cxn>
                <a:cxn ang="0">
                  <a:pos x="37" y="47"/>
                </a:cxn>
                <a:cxn ang="0">
                  <a:pos x="55" y="51"/>
                </a:cxn>
                <a:cxn ang="0">
                  <a:pos x="48" y="47"/>
                </a:cxn>
                <a:cxn ang="0">
                  <a:pos x="55" y="47"/>
                </a:cxn>
              </a:cxnLst>
              <a:rect l="0" t="0" r="r" b="b"/>
              <a:pathLst>
                <a:path w="80" h="80">
                  <a:moveTo>
                    <a:pt x="48" y="11"/>
                  </a:moveTo>
                  <a:lnTo>
                    <a:pt x="48" y="11"/>
                  </a:lnTo>
                  <a:lnTo>
                    <a:pt x="40" y="15"/>
                  </a:lnTo>
                  <a:lnTo>
                    <a:pt x="37" y="15"/>
                  </a:lnTo>
                  <a:lnTo>
                    <a:pt x="37" y="26"/>
                  </a:lnTo>
                  <a:lnTo>
                    <a:pt x="29" y="26"/>
                  </a:lnTo>
                  <a:lnTo>
                    <a:pt x="29" y="22"/>
                  </a:lnTo>
                  <a:lnTo>
                    <a:pt x="4" y="22"/>
                  </a:lnTo>
                  <a:lnTo>
                    <a:pt x="4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1" y="51"/>
                  </a:lnTo>
                  <a:lnTo>
                    <a:pt x="8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8" y="62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37" y="58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3" y="69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44" y="77"/>
                  </a:lnTo>
                  <a:lnTo>
                    <a:pt x="48" y="73"/>
                  </a:lnTo>
                  <a:lnTo>
                    <a:pt x="48" y="69"/>
                  </a:lnTo>
                  <a:lnTo>
                    <a:pt x="48" y="58"/>
                  </a:lnTo>
                  <a:lnTo>
                    <a:pt x="59" y="58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66" y="6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70" y="51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2"/>
                  </a:lnTo>
                  <a:lnTo>
                    <a:pt x="51" y="22"/>
                  </a:lnTo>
                  <a:lnTo>
                    <a:pt x="51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62" y="15"/>
                  </a:lnTo>
                  <a:lnTo>
                    <a:pt x="73" y="0"/>
                  </a:lnTo>
                  <a:lnTo>
                    <a:pt x="15" y="0"/>
                  </a:lnTo>
                  <a:lnTo>
                    <a:pt x="15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  <a:moveTo>
                    <a:pt x="26" y="36"/>
                  </a:moveTo>
                  <a:lnTo>
                    <a:pt x="29" y="33"/>
                  </a:lnTo>
                  <a:lnTo>
                    <a:pt x="37" y="33"/>
                  </a:lnTo>
                  <a:lnTo>
                    <a:pt x="37" y="36"/>
                  </a:lnTo>
                  <a:lnTo>
                    <a:pt x="26" y="36"/>
                  </a:lnTo>
                  <a:lnTo>
                    <a:pt x="26" y="36"/>
                  </a:lnTo>
                  <a:close/>
                  <a:moveTo>
                    <a:pt x="48" y="33"/>
                  </a:moveTo>
                  <a:lnTo>
                    <a:pt x="51" y="33"/>
                  </a:lnTo>
                  <a:lnTo>
                    <a:pt x="55" y="40"/>
                  </a:lnTo>
                  <a:lnTo>
                    <a:pt x="48" y="40"/>
                  </a:lnTo>
                  <a:lnTo>
                    <a:pt x="48" y="33"/>
                  </a:lnTo>
                  <a:lnTo>
                    <a:pt x="48" y="33"/>
                  </a:lnTo>
                  <a:close/>
                  <a:moveTo>
                    <a:pt x="37" y="47"/>
                  </a:moveTo>
                  <a:lnTo>
                    <a:pt x="37" y="51"/>
                  </a:lnTo>
                  <a:lnTo>
                    <a:pt x="26" y="51"/>
                  </a:lnTo>
                  <a:lnTo>
                    <a:pt x="26" y="47"/>
                  </a:lnTo>
                  <a:lnTo>
                    <a:pt x="37" y="47"/>
                  </a:lnTo>
                  <a:lnTo>
                    <a:pt x="37" y="47"/>
                  </a:lnTo>
                  <a:close/>
                  <a:moveTo>
                    <a:pt x="55" y="47"/>
                  </a:moveTo>
                  <a:lnTo>
                    <a:pt x="55" y="51"/>
                  </a:lnTo>
                  <a:lnTo>
                    <a:pt x="48" y="51"/>
                  </a:lnTo>
                  <a:lnTo>
                    <a:pt x="48" y="47"/>
                  </a:lnTo>
                  <a:lnTo>
                    <a:pt x="55" y="47"/>
                  </a:lnTo>
                  <a:lnTo>
                    <a:pt x="55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3" name="Freeform 55"/>
            <p:cNvSpPr>
              <a:spLocks noEditPoints="1"/>
            </p:cNvSpPr>
            <p:nvPr/>
          </p:nvSpPr>
          <p:spPr bwMode="auto">
            <a:xfrm>
              <a:off x="3196" y="810"/>
              <a:ext cx="80" cy="8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14" y="0"/>
                </a:cxn>
                <a:cxn ang="0">
                  <a:pos x="0" y="22"/>
                </a:cxn>
                <a:cxn ang="0">
                  <a:pos x="7" y="29"/>
                </a:cxn>
                <a:cxn ang="0">
                  <a:pos x="25" y="4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40" y="33"/>
                </a:cxn>
                <a:cxn ang="0">
                  <a:pos x="36" y="26"/>
                </a:cxn>
                <a:cxn ang="0">
                  <a:pos x="40" y="26"/>
                </a:cxn>
                <a:cxn ang="0">
                  <a:pos x="55" y="26"/>
                </a:cxn>
                <a:cxn ang="0">
                  <a:pos x="51" y="33"/>
                </a:cxn>
                <a:cxn ang="0">
                  <a:pos x="51" y="26"/>
                </a:cxn>
                <a:cxn ang="0">
                  <a:pos x="65" y="26"/>
                </a:cxn>
                <a:cxn ang="0">
                  <a:pos x="62" y="33"/>
                </a:cxn>
                <a:cxn ang="0">
                  <a:pos x="62" y="26"/>
                </a:cxn>
                <a:cxn ang="0">
                  <a:pos x="44" y="55"/>
                </a:cxn>
                <a:cxn ang="0">
                  <a:pos x="47" y="58"/>
                </a:cxn>
                <a:cxn ang="0">
                  <a:pos x="51" y="66"/>
                </a:cxn>
                <a:cxn ang="0">
                  <a:pos x="58" y="62"/>
                </a:cxn>
                <a:cxn ang="0">
                  <a:pos x="76" y="51"/>
                </a:cxn>
                <a:cxn ang="0">
                  <a:pos x="25" y="44"/>
                </a:cxn>
                <a:cxn ang="0">
                  <a:pos x="55" y="5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69" y="66"/>
                </a:cxn>
                <a:cxn ang="0">
                  <a:pos x="73" y="73"/>
                </a:cxn>
                <a:cxn ang="0">
                  <a:pos x="80" y="69"/>
                </a:cxn>
                <a:cxn ang="0">
                  <a:pos x="69" y="51"/>
                </a:cxn>
                <a:cxn ang="0">
                  <a:pos x="62" y="58"/>
                </a:cxn>
                <a:cxn ang="0">
                  <a:pos x="69" y="66"/>
                </a:cxn>
                <a:cxn ang="0">
                  <a:pos x="58" y="62"/>
                </a:cxn>
                <a:cxn ang="0">
                  <a:pos x="55" y="69"/>
                </a:cxn>
                <a:cxn ang="0">
                  <a:pos x="47" y="69"/>
                </a:cxn>
                <a:cxn ang="0">
                  <a:pos x="44" y="66"/>
                </a:cxn>
                <a:cxn ang="0">
                  <a:pos x="36" y="55"/>
                </a:cxn>
                <a:cxn ang="0">
                  <a:pos x="25" y="55"/>
                </a:cxn>
                <a:cxn ang="0">
                  <a:pos x="22" y="69"/>
                </a:cxn>
                <a:cxn ang="0">
                  <a:pos x="22" y="40"/>
                </a:cxn>
                <a:cxn ang="0">
                  <a:pos x="29" y="40"/>
                </a:cxn>
                <a:cxn ang="0">
                  <a:pos x="76" y="18"/>
                </a:cxn>
                <a:cxn ang="0">
                  <a:pos x="55" y="15"/>
                </a:cxn>
                <a:cxn ang="0">
                  <a:pos x="80" y="7"/>
                </a:cxn>
                <a:cxn ang="0">
                  <a:pos x="55" y="7"/>
                </a:cxn>
                <a:cxn ang="0">
                  <a:pos x="58" y="4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25" y="7"/>
                </a:cxn>
                <a:cxn ang="0">
                  <a:pos x="44" y="15"/>
                </a:cxn>
                <a:cxn ang="0">
                  <a:pos x="29" y="18"/>
                </a:cxn>
                <a:cxn ang="0">
                  <a:pos x="29" y="26"/>
                </a:cxn>
                <a:cxn ang="0">
                  <a:pos x="18" y="18"/>
                </a:cxn>
                <a:cxn ang="0">
                  <a:pos x="0" y="47"/>
                </a:cxn>
                <a:cxn ang="0">
                  <a:pos x="7" y="55"/>
                </a:cxn>
                <a:cxn ang="0">
                  <a:pos x="11" y="80"/>
                </a:cxn>
                <a:cxn ang="0">
                  <a:pos x="22" y="73"/>
                </a:cxn>
                <a:cxn ang="0">
                  <a:pos x="29" y="77"/>
                </a:cxn>
                <a:cxn ang="0">
                  <a:pos x="36" y="69"/>
                </a:cxn>
                <a:cxn ang="0">
                  <a:pos x="36" y="77"/>
                </a:cxn>
                <a:cxn ang="0">
                  <a:pos x="62" y="77"/>
                </a:cxn>
                <a:cxn ang="0">
                  <a:pos x="65" y="77"/>
                </a:cxn>
                <a:cxn ang="0">
                  <a:pos x="69" y="66"/>
                </a:cxn>
              </a:cxnLst>
              <a:rect l="0" t="0" r="r" b="b"/>
              <a:pathLst>
                <a:path w="80" h="80">
                  <a:moveTo>
                    <a:pt x="22" y="4"/>
                  </a:moveTo>
                  <a:lnTo>
                    <a:pt x="22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11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close/>
                  <a:moveTo>
                    <a:pt x="40" y="26"/>
                  </a:moveTo>
                  <a:lnTo>
                    <a:pt x="40" y="33"/>
                  </a:lnTo>
                  <a:lnTo>
                    <a:pt x="36" y="33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0" y="26"/>
                  </a:lnTo>
                  <a:close/>
                  <a:moveTo>
                    <a:pt x="51" y="26"/>
                  </a:moveTo>
                  <a:lnTo>
                    <a:pt x="55" y="26"/>
                  </a:lnTo>
                  <a:lnTo>
                    <a:pt x="55" y="33"/>
                  </a:lnTo>
                  <a:lnTo>
                    <a:pt x="51" y="33"/>
                  </a:lnTo>
                  <a:lnTo>
                    <a:pt x="51" y="26"/>
                  </a:lnTo>
                  <a:lnTo>
                    <a:pt x="51" y="26"/>
                  </a:lnTo>
                  <a:close/>
                  <a:moveTo>
                    <a:pt x="62" y="26"/>
                  </a:moveTo>
                  <a:lnTo>
                    <a:pt x="65" y="26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2" y="26"/>
                  </a:lnTo>
                  <a:lnTo>
                    <a:pt x="62" y="26"/>
                  </a:lnTo>
                  <a:close/>
                  <a:moveTo>
                    <a:pt x="44" y="55"/>
                  </a:moveTo>
                  <a:lnTo>
                    <a:pt x="44" y="55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5" y="51"/>
                  </a:lnTo>
                  <a:lnTo>
                    <a:pt x="76" y="51"/>
                  </a:lnTo>
                  <a:lnTo>
                    <a:pt x="76" y="44"/>
                  </a:lnTo>
                  <a:lnTo>
                    <a:pt x="25" y="44"/>
                  </a:lnTo>
                  <a:lnTo>
                    <a:pt x="25" y="51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4" y="55"/>
                  </a:lnTo>
                  <a:close/>
                  <a:moveTo>
                    <a:pt x="69" y="66"/>
                  </a:moveTo>
                  <a:lnTo>
                    <a:pt x="69" y="6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9"/>
                  </a:lnTo>
                  <a:lnTo>
                    <a:pt x="55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4" y="69"/>
                  </a:lnTo>
                  <a:lnTo>
                    <a:pt x="44" y="66"/>
                  </a:lnTo>
                  <a:lnTo>
                    <a:pt x="44" y="55"/>
                  </a:lnTo>
                  <a:lnTo>
                    <a:pt x="36" y="55"/>
                  </a:lnTo>
                  <a:lnTo>
                    <a:pt x="36" y="58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2" y="69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9" y="29"/>
                  </a:lnTo>
                  <a:lnTo>
                    <a:pt x="29" y="40"/>
                  </a:lnTo>
                  <a:lnTo>
                    <a:pt x="76" y="40"/>
                  </a:lnTo>
                  <a:lnTo>
                    <a:pt x="76" y="18"/>
                  </a:lnTo>
                  <a:lnTo>
                    <a:pt x="55" y="18"/>
                  </a:lnTo>
                  <a:lnTo>
                    <a:pt x="55" y="15"/>
                  </a:lnTo>
                  <a:lnTo>
                    <a:pt x="80" y="15"/>
                  </a:lnTo>
                  <a:lnTo>
                    <a:pt x="80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7"/>
                  </a:lnTo>
                  <a:lnTo>
                    <a:pt x="25" y="7"/>
                  </a:lnTo>
                  <a:lnTo>
                    <a:pt x="25" y="15"/>
                  </a:lnTo>
                  <a:lnTo>
                    <a:pt x="44" y="15"/>
                  </a:lnTo>
                  <a:lnTo>
                    <a:pt x="44" y="18"/>
                  </a:lnTo>
                  <a:lnTo>
                    <a:pt x="29" y="18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7" y="55"/>
                  </a:lnTo>
                  <a:lnTo>
                    <a:pt x="11" y="51"/>
                  </a:lnTo>
                  <a:lnTo>
                    <a:pt x="11" y="80"/>
                  </a:lnTo>
                  <a:lnTo>
                    <a:pt x="22" y="80"/>
                  </a:lnTo>
                  <a:lnTo>
                    <a:pt x="22" y="73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36" y="62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77"/>
                  </a:lnTo>
                  <a:lnTo>
                    <a:pt x="44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5" y="77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4" name="Freeform 56"/>
            <p:cNvSpPr>
              <a:spLocks/>
            </p:cNvSpPr>
            <p:nvPr/>
          </p:nvSpPr>
          <p:spPr bwMode="auto">
            <a:xfrm>
              <a:off x="3287" y="810"/>
              <a:ext cx="77" cy="80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44" y="11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69"/>
                </a:cxn>
                <a:cxn ang="0">
                  <a:pos x="22" y="69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80"/>
                </a:cxn>
                <a:cxn ang="0">
                  <a:pos x="44" y="80"/>
                </a:cxn>
                <a:cxn ang="0">
                  <a:pos x="44" y="40"/>
                </a:cxn>
                <a:cxn ang="0">
                  <a:pos x="55" y="40"/>
                </a:cxn>
                <a:cxn ang="0">
                  <a:pos x="55" y="58"/>
                </a:cxn>
                <a:cxn ang="0">
                  <a:pos x="55" y="58"/>
                </a:cxn>
                <a:cxn ang="0">
                  <a:pos x="55" y="62"/>
                </a:cxn>
                <a:cxn ang="0">
                  <a:pos x="47" y="62"/>
                </a:cxn>
                <a:cxn ang="0">
                  <a:pos x="47" y="62"/>
                </a:cxn>
                <a:cxn ang="0">
                  <a:pos x="51" y="73"/>
                </a:cxn>
                <a:cxn ang="0">
                  <a:pos x="51" y="73"/>
                </a:cxn>
                <a:cxn ang="0">
                  <a:pos x="62" y="69"/>
                </a:cxn>
                <a:cxn ang="0">
                  <a:pos x="66" y="66"/>
                </a:cxn>
                <a:cxn ang="0">
                  <a:pos x="66" y="62"/>
                </a:cxn>
                <a:cxn ang="0">
                  <a:pos x="66" y="33"/>
                </a:cxn>
                <a:cxn ang="0">
                  <a:pos x="44" y="33"/>
                </a:cxn>
                <a:cxn ang="0">
                  <a:pos x="44" y="22"/>
                </a:cxn>
                <a:cxn ang="0">
                  <a:pos x="77" y="22"/>
                </a:cxn>
                <a:cxn ang="0">
                  <a:pos x="77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4" y="11"/>
                </a:cxn>
              </a:cxnLst>
              <a:rect l="0" t="0" r="r" b="b"/>
              <a:pathLst>
                <a:path w="77" h="80">
                  <a:moveTo>
                    <a:pt x="44" y="11"/>
                  </a:moveTo>
                  <a:lnTo>
                    <a:pt x="44" y="1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69"/>
                  </a:lnTo>
                  <a:lnTo>
                    <a:pt x="22" y="69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80"/>
                  </a:lnTo>
                  <a:lnTo>
                    <a:pt x="44" y="80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5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62" y="69"/>
                  </a:lnTo>
                  <a:lnTo>
                    <a:pt x="66" y="66"/>
                  </a:lnTo>
                  <a:lnTo>
                    <a:pt x="66" y="62"/>
                  </a:lnTo>
                  <a:lnTo>
                    <a:pt x="66" y="33"/>
                  </a:lnTo>
                  <a:lnTo>
                    <a:pt x="44" y="33"/>
                  </a:lnTo>
                  <a:lnTo>
                    <a:pt x="44" y="22"/>
                  </a:lnTo>
                  <a:lnTo>
                    <a:pt x="77" y="22"/>
                  </a:lnTo>
                  <a:lnTo>
                    <a:pt x="7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5" name="Freeform 57"/>
            <p:cNvSpPr>
              <a:spLocks/>
            </p:cNvSpPr>
            <p:nvPr/>
          </p:nvSpPr>
          <p:spPr bwMode="auto">
            <a:xfrm>
              <a:off x="3612" y="3065"/>
              <a:ext cx="22" cy="25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2" y="14"/>
                </a:cxn>
                <a:cxn ang="0">
                  <a:pos x="18" y="2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4"/>
                </a:cxn>
                <a:cxn ang="0">
                  <a:pos x="22" y="14"/>
                </a:cxn>
              </a:cxnLst>
              <a:rect l="0" t="0" r="r" b="b"/>
              <a:pathLst>
                <a:path w="22" h="25">
                  <a:moveTo>
                    <a:pt x="22" y="14"/>
                  </a:moveTo>
                  <a:lnTo>
                    <a:pt x="22" y="14"/>
                  </a:lnTo>
                  <a:lnTo>
                    <a:pt x="18" y="2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4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6" name="Freeform 58"/>
            <p:cNvSpPr>
              <a:spLocks/>
            </p:cNvSpPr>
            <p:nvPr/>
          </p:nvSpPr>
          <p:spPr bwMode="auto">
            <a:xfrm>
              <a:off x="3594" y="3050"/>
              <a:ext cx="54" cy="55"/>
            </a:xfrm>
            <a:custGeom>
              <a:avLst/>
              <a:gdLst/>
              <a:ahLst/>
              <a:cxnLst>
                <a:cxn ang="0">
                  <a:pos x="54" y="29"/>
                </a:cxn>
                <a:cxn ang="0">
                  <a:pos x="54" y="29"/>
                </a:cxn>
                <a:cxn ang="0">
                  <a:pos x="54" y="40"/>
                </a:cxn>
                <a:cxn ang="0">
                  <a:pos x="47" y="48"/>
                </a:cxn>
                <a:cxn ang="0">
                  <a:pos x="40" y="55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18" y="55"/>
                </a:cxn>
                <a:cxn ang="0">
                  <a:pos x="11" y="48"/>
                </a:cxn>
                <a:cxn ang="0">
                  <a:pos x="3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3" y="19"/>
                </a:cxn>
                <a:cxn ang="0">
                  <a:pos x="11" y="8"/>
                </a:cxn>
                <a:cxn ang="0">
                  <a:pos x="1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4"/>
                </a:cxn>
                <a:cxn ang="0">
                  <a:pos x="47" y="8"/>
                </a:cxn>
                <a:cxn ang="0">
                  <a:pos x="54" y="19"/>
                </a:cxn>
                <a:cxn ang="0">
                  <a:pos x="54" y="29"/>
                </a:cxn>
                <a:cxn ang="0">
                  <a:pos x="54" y="29"/>
                </a:cxn>
              </a:cxnLst>
              <a:rect l="0" t="0" r="r" b="b"/>
              <a:pathLst>
                <a:path w="54" h="55">
                  <a:moveTo>
                    <a:pt x="54" y="29"/>
                  </a:moveTo>
                  <a:lnTo>
                    <a:pt x="54" y="29"/>
                  </a:lnTo>
                  <a:lnTo>
                    <a:pt x="54" y="40"/>
                  </a:lnTo>
                  <a:lnTo>
                    <a:pt x="47" y="48"/>
                  </a:lnTo>
                  <a:lnTo>
                    <a:pt x="40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18" y="55"/>
                  </a:lnTo>
                  <a:lnTo>
                    <a:pt x="11" y="48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7" y="8"/>
                  </a:lnTo>
                  <a:lnTo>
                    <a:pt x="54" y="19"/>
                  </a:lnTo>
                  <a:lnTo>
                    <a:pt x="54" y="29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7" name="Freeform 59"/>
            <p:cNvSpPr>
              <a:spLocks/>
            </p:cNvSpPr>
            <p:nvPr/>
          </p:nvSpPr>
          <p:spPr bwMode="auto">
            <a:xfrm>
              <a:off x="3152" y="2507"/>
              <a:ext cx="26" cy="22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18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4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3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2">
                  <a:moveTo>
                    <a:pt x="26" y="11"/>
                  </a:moveTo>
                  <a:lnTo>
                    <a:pt x="26" y="11"/>
                  </a:lnTo>
                  <a:lnTo>
                    <a:pt x="22" y="18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8" name="Freeform 60"/>
            <p:cNvSpPr>
              <a:spLocks/>
            </p:cNvSpPr>
            <p:nvPr/>
          </p:nvSpPr>
          <p:spPr bwMode="auto">
            <a:xfrm>
              <a:off x="3137" y="2492"/>
              <a:ext cx="55" cy="55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55" y="26"/>
                </a:cxn>
                <a:cxn ang="0">
                  <a:pos x="51" y="37"/>
                </a:cxn>
                <a:cxn ang="0">
                  <a:pos x="48" y="44"/>
                </a:cxn>
                <a:cxn ang="0">
                  <a:pos x="37" y="51"/>
                </a:cxn>
                <a:cxn ang="0">
                  <a:pos x="30" y="55"/>
                </a:cxn>
                <a:cxn ang="0">
                  <a:pos x="30" y="55"/>
                </a:cxn>
                <a:cxn ang="0">
                  <a:pos x="19" y="51"/>
                </a:cxn>
                <a:cxn ang="0">
                  <a:pos x="8" y="44"/>
                </a:cxn>
                <a:cxn ang="0">
                  <a:pos x="4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15"/>
                </a:cxn>
                <a:cxn ang="0">
                  <a:pos x="8" y="7"/>
                </a:cxn>
                <a:cxn ang="0">
                  <a:pos x="19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48" y="7"/>
                </a:cxn>
                <a:cxn ang="0">
                  <a:pos x="51" y="15"/>
                </a:cxn>
                <a:cxn ang="0">
                  <a:pos x="55" y="26"/>
                </a:cxn>
                <a:cxn ang="0">
                  <a:pos x="55" y="26"/>
                </a:cxn>
              </a:cxnLst>
              <a:rect l="0" t="0" r="r" b="b"/>
              <a:pathLst>
                <a:path w="55" h="55">
                  <a:moveTo>
                    <a:pt x="55" y="26"/>
                  </a:moveTo>
                  <a:lnTo>
                    <a:pt x="55" y="26"/>
                  </a:lnTo>
                  <a:lnTo>
                    <a:pt x="51" y="37"/>
                  </a:lnTo>
                  <a:lnTo>
                    <a:pt x="48" y="44"/>
                  </a:lnTo>
                  <a:lnTo>
                    <a:pt x="37" y="51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19" y="51"/>
                  </a:lnTo>
                  <a:lnTo>
                    <a:pt x="8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8" y="7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1" y="15"/>
                  </a:lnTo>
                  <a:lnTo>
                    <a:pt x="55" y="26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9" name="Freeform 61"/>
            <p:cNvSpPr>
              <a:spLocks/>
            </p:cNvSpPr>
            <p:nvPr/>
          </p:nvSpPr>
          <p:spPr bwMode="auto">
            <a:xfrm>
              <a:off x="3893" y="2448"/>
              <a:ext cx="25" cy="22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2" y="18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3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4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2">
                  <a:moveTo>
                    <a:pt x="25" y="11"/>
                  </a:moveTo>
                  <a:lnTo>
                    <a:pt x="25" y="11"/>
                  </a:lnTo>
                  <a:lnTo>
                    <a:pt x="22" y="18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0" name="Freeform 62"/>
            <p:cNvSpPr>
              <a:spLocks/>
            </p:cNvSpPr>
            <p:nvPr/>
          </p:nvSpPr>
          <p:spPr bwMode="auto">
            <a:xfrm>
              <a:off x="3878" y="2434"/>
              <a:ext cx="55" cy="54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55" y="25"/>
                </a:cxn>
                <a:cxn ang="0">
                  <a:pos x="51" y="36"/>
                </a:cxn>
                <a:cxn ang="0">
                  <a:pos x="48" y="43"/>
                </a:cxn>
                <a:cxn ang="0">
                  <a:pos x="37" y="51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15" y="51"/>
                </a:cxn>
                <a:cxn ang="0">
                  <a:pos x="7" y="43"/>
                </a:cxn>
                <a:cxn ang="0">
                  <a:pos x="0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15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8" y="7"/>
                </a:cxn>
                <a:cxn ang="0">
                  <a:pos x="51" y="14"/>
                </a:cxn>
                <a:cxn ang="0">
                  <a:pos x="55" y="25"/>
                </a:cxn>
                <a:cxn ang="0">
                  <a:pos x="55" y="25"/>
                </a:cxn>
              </a:cxnLst>
              <a:rect l="0" t="0" r="r" b="b"/>
              <a:pathLst>
                <a:path w="55" h="54">
                  <a:moveTo>
                    <a:pt x="55" y="25"/>
                  </a:moveTo>
                  <a:lnTo>
                    <a:pt x="55" y="25"/>
                  </a:lnTo>
                  <a:lnTo>
                    <a:pt x="51" y="36"/>
                  </a:lnTo>
                  <a:lnTo>
                    <a:pt x="48" y="43"/>
                  </a:lnTo>
                  <a:lnTo>
                    <a:pt x="37" y="51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15" y="51"/>
                  </a:lnTo>
                  <a:lnTo>
                    <a:pt x="7" y="43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1" y="14"/>
                  </a:lnTo>
                  <a:lnTo>
                    <a:pt x="55" y="25"/>
                  </a:lnTo>
                  <a:lnTo>
                    <a:pt x="55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1" name="Freeform 63"/>
            <p:cNvSpPr>
              <a:spLocks/>
            </p:cNvSpPr>
            <p:nvPr/>
          </p:nvSpPr>
          <p:spPr bwMode="auto">
            <a:xfrm>
              <a:off x="3422" y="1879"/>
              <a:ext cx="22" cy="22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8" y="18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4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18" y="18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2" name="Freeform 64"/>
            <p:cNvSpPr>
              <a:spLocks/>
            </p:cNvSpPr>
            <p:nvPr/>
          </p:nvSpPr>
          <p:spPr bwMode="auto">
            <a:xfrm>
              <a:off x="3404" y="1861"/>
              <a:ext cx="55" cy="55"/>
            </a:xfrm>
            <a:custGeom>
              <a:avLst/>
              <a:gdLst/>
              <a:ahLst/>
              <a:cxnLst>
                <a:cxn ang="0">
                  <a:pos x="55" y="29"/>
                </a:cxn>
                <a:cxn ang="0">
                  <a:pos x="55" y="29"/>
                </a:cxn>
                <a:cxn ang="0">
                  <a:pos x="55" y="40"/>
                </a:cxn>
                <a:cxn ang="0">
                  <a:pos x="47" y="47"/>
                </a:cxn>
                <a:cxn ang="0">
                  <a:pos x="40" y="55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18" y="55"/>
                </a:cxn>
                <a:cxn ang="0">
                  <a:pos x="11" y="47"/>
                </a:cxn>
                <a:cxn ang="0">
                  <a:pos x="3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3" y="18"/>
                </a:cxn>
                <a:cxn ang="0">
                  <a:pos x="11" y="11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3"/>
                </a:cxn>
                <a:cxn ang="0">
                  <a:pos x="47" y="11"/>
                </a:cxn>
                <a:cxn ang="0">
                  <a:pos x="55" y="18"/>
                </a:cxn>
                <a:cxn ang="0">
                  <a:pos x="55" y="29"/>
                </a:cxn>
                <a:cxn ang="0">
                  <a:pos x="55" y="29"/>
                </a:cxn>
              </a:cxnLst>
              <a:rect l="0" t="0" r="r" b="b"/>
              <a:pathLst>
                <a:path w="55" h="55">
                  <a:moveTo>
                    <a:pt x="55" y="29"/>
                  </a:moveTo>
                  <a:lnTo>
                    <a:pt x="55" y="29"/>
                  </a:lnTo>
                  <a:lnTo>
                    <a:pt x="55" y="40"/>
                  </a:lnTo>
                  <a:lnTo>
                    <a:pt x="47" y="47"/>
                  </a:lnTo>
                  <a:lnTo>
                    <a:pt x="40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18" y="55"/>
                  </a:lnTo>
                  <a:lnTo>
                    <a:pt x="11" y="47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11" y="11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3"/>
                  </a:lnTo>
                  <a:lnTo>
                    <a:pt x="47" y="11"/>
                  </a:lnTo>
                  <a:lnTo>
                    <a:pt x="55" y="18"/>
                  </a:lnTo>
                  <a:lnTo>
                    <a:pt x="55" y="29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3" name="Freeform 65"/>
            <p:cNvSpPr>
              <a:spLocks/>
            </p:cNvSpPr>
            <p:nvPr/>
          </p:nvSpPr>
          <p:spPr bwMode="auto">
            <a:xfrm>
              <a:off x="2335" y="1635"/>
              <a:ext cx="25" cy="21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1" y="18"/>
                </a:cxn>
                <a:cxn ang="0">
                  <a:pos x="11" y="21"/>
                </a:cxn>
                <a:cxn ang="0">
                  <a:pos x="11" y="21"/>
                </a:cxn>
                <a:cxn ang="0">
                  <a:pos x="3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1" y="3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1">
                  <a:moveTo>
                    <a:pt x="25" y="11"/>
                  </a:moveTo>
                  <a:lnTo>
                    <a:pt x="25" y="11"/>
                  </a:lnTo>
                  <a:lnTo>
                    <a:pt x="21" y="18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1" y="3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4" name="Freeform 66"/>
            <p:cNvSpPr>
              <a:spLocks/>
            </p:cNvSpPr>
            <p:nvPr/>
          </p:nvSpPr>
          <p:spPr bwMode="auto">
            <a:xfrm>
              <a:off x="2320" y="1616"/>
              <a:ext cx="55" cy="55"/>
            </a:xfrm>
            <a:custGeom>
              <a:avLst/>
              <a:gdLst/>
              <a:ahLst/>
              <a:cxnLst>
                <a:cxn ang="0">
                  <a:pos x="55" y="30"/>
                </a:cxn>
                <a:cxn ang="0">
                  <a:pos x="55" y="30"/>
                </a:cxn>
                <a:cxn ang="0">
                  <a:pos x="51" y="40"/>
                </a:cxn>
                <a:cxn ang="0">
                  <a:pos x="47" y="48"/>
                </a:cxn>
                <a:cxn ang="0">
                  <a:pos x="36" y="55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15" y="55"/>
                </a:cxn>
                <a:cxn ang="0">
                  <a:pos x="7" y="48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7" y="11"/>
                </a:cxn>
                <a:cxn ang="0">
                  <a:pos x="15" y="4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6" y="4"/>
                </a:cxn>
                <a:cxn ang="0">
                  <a:pos x="47" y="11"/>
                </a:cxn>
                <a:cxn ang="0">
                  <a:pos x="51" y="19"/>
                </a:cxn>
                <a:cxn ang="0">
                  <a:pos x="55" y="30"/>
                </a:cxn>
                <a:cxn ang="0">
                  <a:pos x="55" y="30"/>
                </a:cxn>
              </a:cxnLst>
              <a:rect l="0" t="0" r="r" b="b"/>
              <a:pathLst>
                <a:path w="55" h="55">
                  <a:moveTo>
                    <a:pt x="55" y="30"/>
                  </a:moveTo>
                  <a:lnTo>
                    <a:pt x="55" y="30"/>
                  </a:lnTo>
                  <a:lnTo>
                    <a:pt x="51" y="40"/>
                  </a:lnTo>
                  <a:lnTo>
                    <a:pt x="47" y="48"/>
                  </a:lnTo>
                  <a:lnTo>
                    <a:pt x="36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15" y="55"/>
                  </a:lnTo>
                  <a:lnTo>
                    <a:pt x="7" y="4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7" y="11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6" y="4"/>
                  </a:lnTo>
                  <a:lnTo>
                    <a:pt x="47" y="11"/>
                  </a:lnTo>
                  <a:lnTo>
                    <a:pt x="51" y="19"/>
                  </a:lnTo>
                  <a:lnTo>
                    <a:pt x="55" y="30"/>
                  </a:lnTo>
                  <a:lnTo>
                    <a:pt x="55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5" name="Freeform 67"/>
            <p:cNvSpPr>
              <a:spLocks/>
            </p:cNvSpPr>
            <p:nvPr/>
          </p:nvSpPr>
          <p:spPr bwMode="auto">
            <a:xfrm>
              <a:off x="3455" y="839"/>
              <a:ext cx="25" cy="26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2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4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4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6">
                  <a:moveTo>
                    <a:pt x="25" y="11"/>
                  </a:moveTo>
                  <a:lnTo>
                    <a:pt x="25" y="11"/>
                  </a:lnTo>
                  <a:lnTo>
                    <a:pt x="22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6" name="Freeform 68"/>
            <p:cNvSpPr>
              <a:spLocks/>
            </p:cNvSpPr>
            <p:nvPr/>
          </p:nvSpPr>
          <p:spPr bwMode="auto">
            <a:xfrm>
              <a:off x="3440" y="825"/>
              <a:ext cx="55" cy="54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55" y="25"/>
                </a:cxn>
                <a:cxn ang="0">
                  <a:pos x="51" y="36"/>
                </a:cxn>
                <a:cxn ang="0">
                  <a:pos x="48" y="47"/>
                </a:cxn>
                <a:cxn ang="0">
                  <a:pos x="37" y="51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15" y="51"/>
                </a:cxn>
                <a:cxn ang="0">
                  <a:pos x="8" y="47"/>
                </a:cxn>
                <a:cxn ang="0">
                  <a:pos x="4" y="3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" y="18"/>
                </a:cxn>
                <a:cxn ang="0">
                  <a:pos x="8" y="7"/>
                </a:cxn>
                <a:cxn ang="0">
                  <a:pos x="15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3"/>
                </a:cxn>
                <a:cxn ang="0">
                  <a:pos x="48" y="7"/>
                </a:cxn>
                <a:cxn ang="0">
                  <a:pos x="51" y="18"/>
                </a:cxn>
                <a:cxn ang="0">
                  <a:pos x="55" y="25"/>
                </a:cxn>
                <a:cxn ang="0">
                  <a:pos x="55" y="25"/>
                </a:cxn>
              </a:cxnLst>
              <a:rect l="0" t="0" r="r" b="b"/>
              <a:pathLst>
                <a:path w="55" h="54">
                  <a:moveTo>
                    <a:pt x="55" y="25"/>
                  </a:moveTo>
                  <a:lnTo>
                    <a:pt x="55" y="25"/>
                  </a:lnTo>
                  <a:lnTo>
                    <a:pt x="51" y="36"/>
                  </a:lnTo>
                  <a:lnTo>
                    <a:pt x="48" y="47"/>
                  </a:lnTo>
                  <a:lnTo>
                    <a:pt x="37" y="51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15" y="51"/>
                  </a:lnTo>
                  <a:lnTo>
                    <a:pt x="8" y="47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7"/>
                  </a:lnTo>
                  <a:lnTo>
                    <a:pt x="15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7"/>
                  </a:lnTo>
                  <a:lnTo>
                    <a:pt x="51" y="18"/>
                  </a:lnTo>
                  <a:lnTo>
                    <a:pt x="55" y="25"/>
                  </a:lnTo>
                  <a:lnTo>
                    <a:pt x="55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7" name="Freeform 69"/>
            <p:cNvSpPr>
              <a:spLocks/>
            </p:cNvSpPr>
            <p:nvPr/>
          </p:nvSpPr>
          <p:spPr bwMode="auto">
            <a:xfrm>
              <a:off x="3977" y="1481"/>
              <a:ext cx="22" cy="26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8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3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6">
                  <a:moveTo>
                    <a:pt x="22" y="11"/>
                  </a:moveTo>
                  <a:lnTo>
                    <a:pt x="22" y="11"/>
                  </a:lnTo>
                  <a:lnTo>
                    <a:pt x="18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3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8" name="Freeform 70"/>
            <p:cNvSpPr>
              <a:spLocks/>
            </p:cNvSpPr>
            <p:nvPr/>
          </p:nvSpPr>
          <p:spPr bwMode="auto">
            <a:xfrm>
              <a:off x="3962" y="1467"/>
              <a:ext cx="51" cy="54"/>
            </a:xfrm>
            <a:custGeom>
              <a:avLst/>
              <a:gdLst/>
              <a:ahLst/>
              <a:cxnLst>
                <a:cxn ang="0">
                  <a:pos x="51" y="25"/>
                </a:cxn>
                <a:cxn ang="0">
                  <a:pos x="51" y="25"/>
                </a:cxn>
                <a:cxn ang="0">
                  <a:pos x="51" y="36"/>
                </a:cxn>
                <a:cxn ang="0">
                  <a:pos x="44" y="47"/>
                </a:cxn>
                <a:cxn ang="0">
                  <a:pos x="37" y="51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15" y="51"/>
                </a:cxn>
                <a:cxn ang="0">
                  <a:pos x="7" y="47"/>
                </a:cxn>
                <a:cxn ang="0">
                  <a:pos x="0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15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3"/>
                </a:cxn>
                <a:cxn ang="0">
                  <a:pos x="44" y="7"/>
                </a:cxn>
                <a:cxn ang="0">
                  <a:pos x="51" y="14"/>
                </a:cxn>
                <a:cxn ang="0">
                  <a:pos x="51" y="25"/>
                </a:cxn>
                <a:cxn ang="0">
                  <a:pos x="51" y="25"/>
                </a:cxn>
              </a:cxnLst>
              <a:rect l="0" t="0" r="r" b="b"/>
              <a:pathLst>
                <a:path w="51" h="54">
                  <a:moveTo>
                    <a:pt x="51" y="25"/>
                  </a:moveTo>
                  <a:lnTo>
                    <a:pt x="51" y="25"/>
                  </a:lnTo>
                  <a:lnTo>
                    <a:pt x="51" y="36"/>
                  </a:lnTo>
                  <a:lnTo>
                    <a:pt x="44" y="47"/>
                  </a:lnTo>
                  <a:lnTo>
                    <a:pt x="37" y="51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15" y="51"/>
                  </a:lnTo>
                  <a:lnTo>
                    <a:pt x="7" y="47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5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4" y="7"/>
                  </a:lnTo>
                  <a:lnTo>
                    <a:pt x="51" y="14"/>
                  </a:lnTo>
                  <a:lnTo>
                    <a:pt x="51" y="25"/>
                  </a:lnTo>
                  <a:lnTo>
                    <a:pt x="51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9" name="Freeform 71"/>
            <p:cNvSpPr>
              <a:spLocks/>
            </p:cNvSpPr>
            <p:nvPr/>
          </p:nvSpPr>
          <p:spPr bwMode="auto">
            <a:xfrm>
              <a:off x="4411" y="963"/>
              <a:ext cx="22" cy="26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22" y="15"/>
                </a:cxn>
                <a:cxn ang="0">
                  <a:pos x="18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4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5"/>
                </a:cxn>
                <a:cxn ang="0">
                  <a:pos x="22" y="15"/>
                </a:cxn>
              </a:cxnLst>
              <a:rect l="0" t="0" r="r" b="b"/>
              <a:pathLst>
                <a:path w="22" h="26">
                  <a:moveTo>
                    <a:pt x="22" y="15"/>
                  </a:moveTo>
                  <a:lnTo>
                    <a:pt x="22" y="15"/>
                  </a:lnTo>
                  <a:lnTo>
                    <a:pt x="18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5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0" name="Freeform 72"/>
            <p:cNvSpPr>
              <a:spLocks/>
            </p:cNvSpPr>
            <p:nvPr/>
          </p:nvSpPr>
          <p:spPr bwMode="auto">
            <a:xfrm>
              <a:off x="4393" y="949"/>
              <a:ext cx="54" cy="54"/>
            </a:xfrm>
            <a:custGeom>
              <a:avLst/>
              <a:gdLst/>
              <a:ahLst/>
              <a:cxnLst>
                <a:cxn ang="0">
                  <a:pos x="54" y="29"/>
                </a:cxn>
                <a:cxn ang="0">
                  <a:pos x="54" y="29"/>
                </a:cxn>
                <a:cxn ang="0">
                  <a:pos x="54" y="40"/>
                </a:cxn>
                <a:cxn ang="0">
                  <a:pos x="47" y="47"/>
                </a:cxn>
                <a:cxn ang="0">
                  <a:pos x="40" y="54"/>
                </a:cxn>
                <a:cxn ang="0">
                  <a:pos x="29" y="54"/>
                </a:cxn>
                <a:cxn ang="0">
                  <a:pos x="29" y="54"/>
                </a:cxn>
                <a:cxn ang="0">
                  <a:pos x="18" y="54"/>
                </a:cxn>
                <a:cxn ang="0">
                  <a:pos x="11" y="47"/>
                </a:cxn>
                <a:cxn ang="0">
                  <a:pos x="3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3" y="18"/>
                </a:cxn>
                <a:cxn ang="0">
                  <a:pos x="11" y="7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3"/>
                </a:cxn>
                <a:cxn ang="0">
                  <a:pos x="47" y="7"/>
                </a:cxn>
                <a:cxn ang="0">
                  <a:pos x="54" y="18"/>
                </a:cxn>
                <a:cxn ang="0">
                  <a:pos x="54" y="29"/>
                </a:cxn>
                <a:cxn ang="0">
                  <a:pos x="54" y="29"/>
                </a:cxn>
              </a:cxnLst>
              <a:rect l="0" t="0" r="r" b="b"/>
              <a:pathLst>
                <a:path w="54" h="54">
                  <a:moveTo>
                    <a:pt x="54" y="29"/>
                  </a:moveTo>
                  <a:lnTo>
                    <a:pt x="54" y="29"/>
                  </a:lnTo>
                  <a:lnTo>
                    <a:pt x="54" y="40"/>
                  </a:lnTo>
                  <a:lnTo>
                    <a:pt x="47" y="47"/>
                  </a:lnTo>
                  <a:lnTo>
                    <a:pt x="40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18" y="54"/>
                  </a:lnTo>
                  <a:lnTo>
                    <a:pt x="11" y="47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3"/>
                  </a:lnTo>
                  <a:lnTo>
                    <a:pt x="47" y="7"/>
                  </a:lnTo>
                  <a:lnTo>
                    <a:pt x="54" y="18"/>
                  </a:lnTo>
                  <a:lnTo>
                    <a:pt x="54" y="29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1" name="Freeform 73"/>
            <p:cNvSpPr>
              <a:spLocks/>
            </p:cNvSpPr>
            <p:nvPr/>
          </p:nvSpPr>
          <p:spPr bwMode="auto">
            <a:xfrm>
              <a:off x="3331" y="3681"/>
              <a:ext cx="22" cy="26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22" y="15"/>
                </a:cxn>
                <a:cxn ang="0">
                  <a:pos x="18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5"/>
                </a:cxn>
                <a:cxn ang="0">
                  <a:pos x="22" y="15"/>
                </a:cxn>
              </a:cxnLst>
              <a:rect l="0" t="0" r="r" b="b"/>
              <a:pathLst>
                <a:path w="22" h="26">
                  <a:moveTo>
                    <a:pt x="22" y="15"/>
                  </a:moveTo>
                  <a:lnTo>
                    <a:pt x="22" y="15"/>
                  </a:lnTo>
                  <a:lnTo>
                    <a:pt x="18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5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2" name="Freeform 74"/>
            <p:cNvSpPr>
              <a:spLocks/>
            </p:cNvSpPr>
            <p:nvPr/>
          </p:nvSpPr>
          <p:spPr bwMode="auto">
            <a:xfrm>
              <a:off x="3313" y="3667"/>
              <a:ext cx="54" cy="55"/>
            </a:xfrm>
            <a:custGeom>
              <a:avLst/>
              <a:gdLst/>
              <a:ahLst/>
              <a:cxnLst>
                <a:cxn ang="0">
                  <a:pos x="54" y="29"/>
                </a:cxn>
                <a:cxn ang="0">
                  <a:pos x="54" y="29"/>
                </a:cxn>
                <a:cxn ang="0">
                  <a:pos x="54" y="40"/>
                </a:cxn>
                <a:cxn ang="0">
                  <a:pos x="47" y="47"/>
                </a:cxn>
                <a:cxn ang="0">
                  <a:pos x="40" y="55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18" y="55"/>
                </a:cxn>
                <a:cxn ang="0">
                  <a:pos x="11" y="47"/>
                </a:cxn>
                <a:cxn ang="0">
                  <a:pos x="3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3" y="18"/>
                </a:cxn>
                <a:cxn ang="0">
                  <a:pos x="11" y="7"/>
                </a:cxn>
                <a:cxn ang="0">
                  <a:pos x="1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4"/>
                </a:cxn>
                <a:cxn ang="0">
                  <a:pos x="47" y="7"/>
                </a:cxn>
                <a:cxn ang="0">
                  <a:pos x="54" y="18"/>
                </a:cxn>
                <a:cxn ang="0">
                  <a:pos x="54" y="29"/>
                </a:cxn>
                <a:cxn ang="0">
                  <a:pos x="54" y="29"/>
                </a:cxn>
              </a:cxnLst>
              <a:rect l="0" t="0" r="r" b="b"/>
              <a:pathLst>
                <a:path w="54" h="55">
                  <a:moveTo>
                    <a:pt x="54" y="29"/>
                  </a:moveTo>
                  <a:lnTo>
                    <a:pt x="54" y="29"/>
                  </a:lnTo>
                  <a:lnTo>
                    <a:pt x="54" y="40"/>
                  </a:lnTo>
                  <a:lnTo>
                    <a:pt x="47" y="47"/>
                  </a:lnTo>
                  <a:lnTo>
                    <a:pt x="40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18" y="55"/>
                  </a:lnTo>
                  <a:lnTo>
                    <a:pt x="11" y="47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7" y="7"/>
                  </a:lnTo>
                  <a:lnTo>
                    <a:pt x="54" y="18"/>
                  </a:lnTo>
                  <a:lnTo>
                    <a:pt x="54" y="29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3" name="Freeform 75"/>
            <p:cNvSpPr>
              <a:spLocks/>
            </p:cNvSpPr>
            <p:nvPr/>
          </p:nvSpPr>
          <p:spPr bwMode="auto">
            <a:xfrm>
              <a:off x="3437" y="3926"/>
              <a:ext cx="25" cy="22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2" y="22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3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4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2">
                  <a:moveTo>
                    <a:pt x="25" y="11"/>
                  </a:moveTo>
                  <a:lnTo>
                    <a:pt x="25" y="11"/>
                  </a:lnTo>
                  <a:lnTo>
                    <a:pt x="22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3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4" name="Freeform 76"/>
            <p:cNvSpPr>
              <a:spLocks/>
            </p:cNvSpPr>
            <p:nvPr/>
          </p:nvSpPr>
          <p:spPr bwMode="auto">
            <a:xfrm>
              <a:off x="3422" y="3911"/>
              <a:ext cx="55" cy="55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55" y="26"/>
                </a:cxn>
                <a:cxn ang="0">
                  <a:pos x="51" y="37"/>
                </a:cxn>
                <a:cxn ang="0">
                  <a:pos x="47" y="44"/>
                </a:cxn>
                <a:cxn ang="0">
                  <a:pos x="37" y="51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15" y="51"/>
                </a:cxn>
                <a:cxn ang="0">
                  <a:pos x="7" y="44"/>
                </a:cxn>
                <a:cxn ang="0">
                  <a:pos x="4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15"/>
                </a:cxn>
                <a:cxn ang="0">
                  <a:pos x="7" y="8"/>
                </a:cxn>
                <a:cxn ang="0">
                  <a:pos x="15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7" y="8"/>
                </a:cxn>
                <a:cxn ang="0">
                  <a:pos x="51" y="15"/>
                </a:cxn>
                <a:cxn ang="0">
                  <a:pos x="55" y="26"/>
                </a:cxn>
                <a:cxn ang="0">
                  <a:pos x="55" y="26"/>
                </a:cxn>
              </a:cxnLst>
              <a:rect l="0" t="0" r="r" b="b"/>
              <a:pathLst>
                <a:path w="55" h="55">
                  <a:moveTo>
                    <a:pt x="55" y="26"/>
                  </a:moveTo>
                  <a:lnTo>
                    <a:pt x="55" y="26"/>
                  </a:lnTo>
                  <a:lnTo>
                    <a:pt x="51" y="37"/>
                  </a:lnTo>
                  <a:lnTo>
                    <a:pt x="47" y="44"/>
                  </a:lnTo>
                  <a:lnTo>
                    <a:pt x="37" y="51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15" y="51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7" y="8"/>
                  </a:lnTo>
                  <a:lnTo>
                    <a:pt x="51" y="15"/>
                  </a:lnTo>
                  <a:lnTo>
                    <a:pt x="55" y="26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5" name="Freeform 77"/>
            <p:cNvSpPr>
              <a:spLocks/>
            </p:cNvSpPr>
            <p:nvPr/>
          </p:nvSpPr>
          <p:spPr bwMode="auto">
            <a:xfrm>
              <a:off x="3006" y="3160"/>
              <a:ext cx="73" cy="73"/>
            </a:xfrm>
            <a:custGeom>
              <a:avLst/>
              <a:gdLst/>
              <a:ahLst/>
              <a:cxnLst>
                <a:cxn ang="0">
                  <a:pos x="73" y="36"/>
                </a:cxn>
                <a:cxn ang="0">
                  <a:pos x="73" y="36"/>
                </a:cxn>
                <a:cxn ang="0">
                  <a:pos x="73" y="51"/>
                </a:cxn>
                <a:cxn ang="0">
                  <a:pos x="62" y="62"/>
                </a:cxn>
                <a:cxn ang="0">
                  <a:pos x="51" y="69"/>
                </a:cxn>
                <a:cxn ang="0">
                  <a:pos x="37" y="73"/>
                </a:cxn>
                <a:cxn ang="0">
                  <a:pos x="37" y="73"/>
                </a:cxn>
                <a:cxn ang="0">
                  <a:pos x="22" y="69"/>
                </a:cxn>
                <a:cxn ang="0">
                  <a:pos x="11" y="62"/>
                </a:cxn>
                <a:cxn ang="0">
                  <a:pos x="4" y="51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22"/>
                </a:cxn>
                <a:cxn ang="0">
                  <a:pos x="11" y="11"/>
                </a:cxn>
                <a:cxn ang="0">
                  <a:pos x="22" y="3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1" y="3"/>
                </a:cxn>
                <a:cxn ang="0">
                  <a:pos x="62" y="11"/>
                </a:cxn>
                <a:cxn ang="0">
                  <a:pos x="73" y="22"/>
                </a:cxn>
                <a:cxn ang="0">
                  <a:pos x="73" y="36"/>
                </a:cxn>
                <a:cxn ang="0">
                  <a:pos x="73" y="36"/>
                </a:cxn>
              </a:cxnLst>
              <a:rect l="0" t="0" r="r" b="b"/>
              <a:pathLst>
                <a:path w="73" h="73">
                  <a:moveTo>
                    <a:pt x="73" y="36"/>
                  </a:moveTo>
                  <a:lnTo>
                    <a:pt x="73" y="36"/>
                  </a:lnTo>
                  <a:lnTo>
                    <a:pt x="73" y="51"/>
                  </a:lnTo>
                  <a:lnTo>
                    <a:pt x="62" y="62"/>
                  </a:lnTo>
                  <a:lnTo>
                    <a:pt x="51" y="69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22" y="69"/>
                  </a:lnTo>
                  <a:lnTo>
                    <a:pt x="11" y="62"/>
                  </a:lnTo>
                  <a:lnTo>
                    <a:pt x="4" y="51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22"/>
                  </a:lnTo>
                  <a:lnTo>
                    <a:pt x="11" y="11"/>
                  </a:lnTo>
                  <a:lnTo>
                    <a:pt x="22" y="3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1" y="3"/>
                  </a:lnTo>
                  <a:lnTo>
                    <a:pt x="62" y="11"/>
                  </a:lnTo>
                  <a:lnTo>
                    <a:pt x="73" y="22"/>
                  </a:lnTo>
                  <a:lnTo>
                    <a:pt x="73" y="36"/>
                  </a:lnTo>
                  <a:lnTo>
                    <a:pt x="73" y="36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6" name="Freeform 78"/>
            <p:cNvSpPr>
              <a:spLocks/>
            </p:cNvSpPr>
            <p:nvPr/>
          </p:nvSpPr>
          <p:spPr bwMode="auto">
            <a:xfrm>
              <a:off x="3028" y="3182"/>
              <a:ext cx="33" cy="29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9" y="22"/>
                </a:cxn>
                <a:cxn ang="0">
                  <a:pos x="25" y="25"/>
                </a:cxn>
                <a:cxn ang="0">
                  <a:pos x="22" y="29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29"/>
                </a:cxn>
                <a:cxn ang="0">
                  <a:pos x="4" y="25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0"/>
                </a:cxn>
                <a:cxn ang="0">
                  <a:pos x="25" y="3"/>
                </a:cxn>
                <a:cxn ang="0">
                  <a:pos x="29" y="7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29">
                  <a:moveTo>
                    <a:pt x="33" y="14"/>
                  </a:moveTo>
                  <a:lnTo>
                    <a:pt x="33" y="14"/>
                  </a:lnTo>
                  <a:lnTo>
                    <a:pt x="29" y="22"/>
                  </a:lnTo>
                  <a:lnTo>
                    <a:pt x="25" y="25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4" y="25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江苏</a:t>
            </a:r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3203575" y="0"/>
            <a:ext cx="5524500" cy="6858000"/>
            <a:chOff x="2018" y="0"/>
            <a:chExt cx="3480" cy="4320"/>
          </a:xfrm>
        </p:grpSpPr>
        <p:sp>
          <p:nvSpPr>
            <p:cNvPr id="27653" name="AutoShape 5"/>
            <p:cNvSpPr>
              <a:spLocks noChangeAspect="1" noChangeArrowheads="1" noTextEdit="1"/>
            </p:cNvSpPr>
            <p:nvPr/>
          </p:nvSpPr>
          <p:spPr bwMode="auto">
            <a:xfrm>
              <a:off x="2018" y="0"/>
              <a:ext cx="3480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55" name="Freeform 7"/>
            <p:cNvSpPr>
              <a:spLocks/>
            </p:cNvSpPr>
            <p:nvPr/>
          </p:nvSpPr>
          <p:spPr bwMode="auto">
            <a:xfrm>
              <a:off x="2055" y="41"/>
              <a:ext cx="3406" cy="4242"/>
            </a:xfrm>
            <a:custGeom>
              <a:avLst/>
              <a:gdLst/>
              <a:ahLst/>
              <a:cxnLst>
                <a:cxn ang="0">
                  <a:pos x="2257" y="4242"/>
                </a:cxn>
                <a:cxn ang="0">
                  <a:pos x="2427" y="4209"/>
                </a:cxn>
                <a:cxn ang="0">
                  <a:pos x="2541" y="4091"/>
                </a:cxn>
                <a:cxn ang="0">
                  <a:pos x="2662" y="3984"/>
                </a:cxn>
                <a:cxn ang="0">
                  <a:pos x="2806" y="3863"/>
                </a:cxn>
                <a:cxn ang="0">
                  <a:pos x="3020" y="3697"/>
                </a:cxn>
                <a:cxn ang="0">
                  <a:pos x="3008" y="3380"/>
                </a:cxn>
                <a:cxn ang="0">
                  <a:pos x="3240" y="3550"/>
                </a:cxn>
                <a:cxn ang="0">
                  <a:pos x="3388" y="3410"/>
                </a:cxn>
                <a:cxn ang="0">
                  <a:pos x="3167" y="3200"/>
                </a:cxn>
                <a:cxn ang="0">
                  <a:pos x="3089" y="3064"/>
                </a:cxn>
                <a:cxn ang="0">
                  <a:pos x="2850" y="2703"/>
                </a:cxn>
                <a:cxn ang="0">
                  <a:pos x="2799" y="2493"/>
                </a:cxn>
                <a:cxn ang="0">
                  <a:pos x="2857" y="2309"/>
                </a:cxn>
                <a:cxn ang="0">
                  <a:pos x="2769" y="2125"/>
                </a:cxn>
                <a:cxn ang="0">
                  <a:pos x="2714" y="1789"/>
                </a:cxn>
                <a:cxn ang="0">
                  <a:pos x="2662" y="1384"/>
                </a:cxn>
                <a:cxn ang="0">
                  <a:pos x="2504" y="990"/>
                </a:cxn>
                <a:cxn ang="0">
                  <a:pos x="2235" y="806"/>
                </a:cxn>
                <a:cxn ang="0">
                  <a:pos x="2220" y="773"/>
                </a:cxn>
                <a:cxn ang="0">
                  <a:pos x="2121" y="604"/>
                </a:cxn>
                <a:cxn ang="0">
                  <a:pos x="1959" y="412"/>
                </a:cxn>
                <a:cxn ang="0">
                  <a:pos x="2033" y="217"/>
                </a:cxn>
                <a:cxn ang="0">
                  <a:pos x="1734" y="313"/>
                </a:cxn>
                <a:cxn ang="0">
                  <a:pos x="1628" y="478"/>
                </a:cxn>
                <a:cxn ang="0">
                  <a:pos x="1499" y="482"/>
                </a:cxn>
                <a:cxn ang="0">
                  <a:pos x="1314" y="714"/>
                </a:cxn>
                <a:cxn ang="0">
                  <a:pos x="1189" y="629"/>
                </a:cxn>
                <a:cxn ang="0">
                  <a:pos x="1064" y="441"/>
                </a:cxn>
                <a:cxn ang="0">
                  <a:pos x="957" y="478"/>
                </a:cxn>
                <a:cxn ang="0">
                  <a:pos x="817" y="534"/>
                </a:cxn>
                <a:cxn ang="0">
                  <a:pos x="655" y="449"/>
                </a:cxn>
                <a:cxn ang="0">
                  <a:pos x="490" y="453"/>
                </a:cxn>
                <a:cxn ang="0">
                  <a:pos x="302" y="47"/>
                </a:cxn>
                <a:cxn ang="0">
                  <a:pos x="55" y="69"/>
                </a:cxn>
                <a:cxn ang="0">
                  <a:pos x="103" y="364"/>
                </a:cxn>
                <a:cxn ang="0">
                  <a:pos x="228" y="486"/>
                </a:cxn>
                <a:cxn ang="0">
                  <a:pos x="386" y="699"/>
                </a:cxn>
                <a:cxn ang="0">
                  <a:pos x="416" y="832"/>
                </a:cxn>
                <a:cxn ang="0">
                  <a:pos x="758" y="979"/>
                </a:cxn>
                <a:cxn ang="0">
                  <a:pos x="781" y="1152"/>
                </a:cxn>
                <a:cxn ang="0">
                  <a:pos x="939" y="1230"/>
                </a:cxn>
                <a:cxn ang="0">
                  <a:pos x="990" y="1473"/>
                </a:cxn>
                <a:cxn ang="0">
                  <a:pos x="862" y="1631"/>
                </a:cxn>
                <a:cxn ang="0">
                  <a:pos x="968" y="1756"/>
                </a:cxn>
                <a:cxn ang="0">
                  <a:pos x="950" y="2044"/>
                </a:cxn>
                <a:cxn ang="0">
                  <a:pos x="1094" y="2198"/>
                </a:cxn>
                <a:cxn ang="0">
                  <a:pos x="1646" y="2301"/>
                </a:cxn>
                <a:cxn ang="0">
                  <a:pos x="1480" y="2519"/>
                </a:cxn>
                <a:cxn ang="0">
                  <a:pos x="1149" y="2390"/>
                </a:cxn>
                <a:cxn ang="0">
                  <a:pos x="1167" y="2677"/>
                </a:cxn>
                <a:cxn ang="0">
                  <a:pos x="943" y="2798"/>
                </a:cxn>
                <a:cxn ang="0">
                  <a:pos x="961" y="2983"/>
                </a:cxn>
                <a:cxn ang="0">
                  <a:pos x="1064" y="3163"/>
                </a:cxn>
                <a:cxn ang="0">
                  <a:pos x="1145" y="3218"/>
                </a:cxn>
                <a:cxn ang="0">
                  <a:pos x="1060" y="3469"/>
                </a:cxn>
                <a:cxn ang="0">
                  <a:pos x="1311" y="3612"/>
                </a:cxn>
                <a:cxn ang="0">
                  <a:pos x="1646" y="3785"/>
                </a:cxn>
                <a:cxn ang="0">
                  <a:pos x="1852" y="3811"/>
                </a:cxn>
                <a:cxn ang="0">
                  <a:pos x="2051" y="4054"/>
                </a:cxn>
              </a:cxnLst>
              <a:rect l="0" t="0" r="r" b="b"/>
              <a:pathLst>
                <a:path w="3406" h="4242">
                  <a:moveTo>
                    <a:pt x="2169" y="4069"/>
                  </a:moveTo>
                  <a:lnTo>
                    <a:pt x="2169" y="4069"/>
                  </a:lnTo>
                  <a:lnTo>
                    <a:pt x="2165" y="4076"/>
                  </a:lnTo>
                  <a:lnTo>
                    <a:pt x="2169" y="4091"/>
                  </a:lnTo>
                  <a:lnTo>
                    <a:pt x="2173" y="4099"/>
                  </a:lnTo>
                  <a:lnTo>
                    <a:pt x="2184" y="4102"/>
                  </a:lnTo>
                  <a:lnTo>
                    <a:pt x="2195" y="4110"/>
                  </a:lnTo>
                  <a:lnTo>
                    <a:pt x="2217" y="4110"/>
                  </a:lnTo>
                  <a:lnTo>
                    <a:pt x="2220" y="4176"/>
                  </a:lnTo>
                  <a:lnTo>
                    <a:pt x="2220" y="4176"/>
                  </a:lnTo>
                  <a:lnTo>
                    <a:pt x="2224" y="4191"/>
                  </a:lnTo>
                  <a:lnTo>
                    <a:pt x="2228" y="4209"/>
                  </a:lnTo>
                  <a:lnTo>
                    <a:pt x="2235" y="4224"/>
                  </a:lnTo>
                  <a:lnTo>
                    <a:pt x="2242" y="4238"/>
                  </a:lnTo>
                  <a:lnTo>
                    <a:pt x="2250" y="4242"/>
                  </a:lnTo>
                  <a:lnTo>
                    <a:pt x="2257" y="4242"/>
                  </a:lnTo>
                  <a:lnTo>
                    <a:pt x="2265" y="4242"/>
                  </a:lnTo>
                  <a:lnTo>
                    <a:pt x="2272" y="4235"/>
                  </a:lnTo>
                  <a:lnTo>
                    <a:pt x="2283" y="4227"/>
                  </a:lnTo>
                  <a:lnTo>
                    <a:pt x="2294" y="4216"/>
                  </a:lnTo>
                  <a:lnTo>
                    <a:pt x="2294" y="4216"/>
                  </a:lnTo>
                  <a:lnTo>
                    <a:pt x="2316" y="4191"/>
                  </a:lnTo>
                  <a:lnTo>
                    <a:pt x="2338" y="4180"/>
                  </a:lnTo>
                  <a:lnTo>
                    <a:pt x="2357" y="4176"/>
                  </a:lnTo>
                  <a:lnTo>
                    <a:pt x="2371" y="4180"/>
                  </a:lnTo>
                  <a:lnTo>
                    <a:pt x="2386" y="4187"/>
                  </a:lnTo>
                  <a:lnTo>
                    <a:pt x="2397" y="4194"/>
                  </a:lnTo>
                  <a:lnTo>
                    <a:pt x="2405" y="4202"/>
                  </a:lnTo>
                  <a:lnTo>
                    <a:pt x="2405" y="4202"/>
                  </a:lnTo>
                  <a:lnTo>
                    <a:pt x="2412" y="4205"/>
                  </a:lnTo>
                  <a:lnTo>
                    <a:pt x="2419" y="4209"/>
                  </a:lnTo>
                  <a:lnTo>
                    <a:pt x="2427" y="4209"/>
                  </a:lnTo>
                  <a:lnTo>
                    <a:pt x="2430" y="4205"/>
                  </a:lnTo>
                  <a:lnTo>
                    <a:pt x="2438" y="4194"/>
                  </a:lnTo>
                  <a:lnTo>
                    <a:pt x="2438" y="4176"/>
                  </a:lnTo>
                  <a:lnTo>
                    <a:pt x="2438" y="4146"/>
                  </a:lnTo>
                  <a:lnTo>
                    <a:pt x="2438" y="4146"/>
                  </a:lnTo>
                  <a:lnTo>
                    <a:pt x="2434" y="4128"/>
                  </a:lnTo>
                  <a:lnTo>
                    <a:pt x="2438" y="4113"/>
                  </a:lnTo>
                  <a:lnTo>
                    <a:pt x="2441" y="4102"/>
                  </a:lnTo>
                  <a:lnTo>
                    <a:pt x="2449" y="4095"/>
                  </a:lnTo>
                  <a:lnTo>
                    <a:pt x="2456" y="4087"/>
                  </a:lnTo>
                  <a:lnTo>
                    <a:pt x="2463" y="4084"/>
                  </a:lnTo>
                  <a:lnTo>
                    <a:pt x="2486" y="4080"/>
                  </a:lnTo>
                  <a:lnTo>
                    <a:pt x="2504" y="4080"/>
                  </a:lnTo>
                  <a:lnTo>
                    <a:pt x="2522" y="4084"/>
                  </a:lnTo>
                  <a:lnTo>
                    <a:pt x="2541" y="4091"/>
                  </a:lnTo>
                  <a:lnTo>
                    <a:pt x="2541" y="4091"/>
                  </a:lnTo>
                  <a:lnTo>
                    <a:pt x="2548" y="4091"/>
                  </a:lnTo>
                  <a:lnTo>
                    <a:pt x="2559" y="4091"/>
                  </a:lnTo>
                  <a:lnTo>
                    <a:pt x="2567" y="4087"/>
                  </a:lnTo>
                  <a:lnTo>
                    <a:pt x="2574" y="4084"/>
                  </a:lnTo>
                  <a:lnTo>
                    <a:pt x="2581" y="4069"/>
                  </a:lnTo>
                  <a:lnTo>
                    <a:pt x="2585" y="4051"/>
                  </a:lnTo>
                  <a:lnTo>
                    <a:pt x="2585" y="4021"/>
                  </a:lnTo>
                  <a:lnTo>
                    <a:pt x="2585" y="4021"/>
                  </a:lnTo>
                  <a:lnTo>
                    <a:pt x="2585" y="3992"/>
                  </a:lnTo>
                  <a:lnTo>
                    <a:pt x="2585" y="3973"/>
                  </a:lnTo>
                  <a:lnTo>
                    <a:pt x="2592" y="3962"/>
                  </a:lnTo>
                  <a:lnTo>
                    <a:pt x="2600" y="3962"/>
                  </a:lnTo>
                  <a:lnTo>
                    <a:pt x="2611" y="3962"/>
                  </a:lnTo>
                  <a:lnTo>
                    <a:pt x="2622" y="3970"/>
                  </a:lnTo>
                  <a:lnTo>
                    <a:pt x="2662" y="3984"/>
                  </a:lnTo>
                  <a:lnTo>
                    <a:pt x="2662" y="3984"/>
                  </a:lnTo>
                  <a:lnTo>
                    <a:pt x="2681" y="3988"/>
                  </a:lnTo>
                  <a:lnTo>
                    <a:pt x="2699" y="3988"/>
                  </a:lnTo>
                  <a:lnTo>
                    <a:pt x="2710" y="3988"/>
                  </a:lnTo>
                  <a:lnTo>
                    <a:pt x="2721" y="3984"/>
                  </a:lnTo>
                  <a:lnTo>
                    <a:pt x="2729" y="3973"/>
                  </a:lnTo>
                  <a:lnTo>
                    <a:pt x="2732" y="3970"/>
                  </a:lnTo>
                  <a:lnTo>
                    <a:pt x="2732" y="3922"/>
                  </a:lnTo>
                  <a:lnTo>
                    <a:pt x="2732" y="3922"/>
                  </a:lnTo>
                  <a:lnTo>
                    <a:pt x="2736" y="3922"/>
                  </a:lnTo>
                  <a:lnTo>
                    <a:pt x="2747" y="3911"/>
                  </a:lnTo>
                  <a:lnTo>
                    <a:pt x="2754" y="3900"/>
                  </a:lnTo>
                  <a:lnTo>
                    <a:pt x="2758" y="3892"/>
                  </a:lnTo>
                  <a:lnTo>
                    <a:pt x="2762" y="3878"/>
                  </a:lnTo>
                  <a:lnTo>
                    <a:pt x="2762" y="3863"/>
                  </a:lnTo>
                  <a:lnTo>
                    <a:pt x="2806" y="3863"/>
                  </a:lnTo>
                  <a:lnTo>
                    <a:pt x="2806" y="3863"/>
                  </a:lnTo>
                  <a:lnTo>
                    <a:pt x="2802" y="3844"/>
                  </a:lnTo>
                  <a:lnTo>
                    <a:pt x="2802" y="3800"/>
                  </a:lnTo>
                  <a:lnTo>
                    <a:pt x="2802" y="3778"/>
                  </a:lnTo>
                  <a:lnTo>
                    <a:pt x="2810" y="3756"/>
                  </a:lnTo>
                  <a:lnTo>
                    <a:pt x="2817" y="3749"/>
                  </a:lnTo>
                  <a:lnTo>
                    <a:pt x="2824" y="3738"/>
                  </a:lnTo>
                  <a:lnTo>
                    <a:pt x="2832" y="3734"/>
                  </a:lnTo>
                  <a:lnTo>
                    <a:pt x="2843" y="3730"/>
                  </a:lnTo>
                  <a:lnTo>
                    <a:pt x="2865" y="3723"/>
                  </a:lnTo>
                  <a:lnTo>
                    <a:pt x="2876" y="3697"/>
                  </a:lnTo>
                  <a:lnTo>
                    <a:pt x="2913" y="3719"/>
                  </a:lnTo>
                  <a:lnTo>
                    <a:pt x="2913" y="3719"/>
                  </a:lnTo>
                  <a:lnTo>
                    <a:pt x="2927" y="3719"/>
                  </a:lnTo>
                  <a:lnTo>
                    <a:pt x="2961" y="3716"/>
                  </a:lnTo>
                  <a:lnTo>
                    <a:pt x="3001" y="3704"/>
                  </a:lnTo>
                  <a:lnTo>
                    <a:pt x="3020" y="3697"/>
                  </a:lnTo>
                  <a:lnTo>
                    <a:pt x="3034" y="3686"/>
                  </a:lnTo>
                  <a:lnTo>
                    <a:pt x="3031" y="3675"/>
                  </a:lnTo>
                  <a:lnTo>
                    <a:pt x="2950" y="3594"/>
                  </a:lnTo>
                  <a:lnTo>
                    <a:pt x="2887" y="3495"/>
                  </a:lnTo>
                  <a:lnTo>
                    <a:pt x="2850" y="3476"/>
                  </a:lnTo>
                  <a:lnTo>
                    <a:pt x="2850" y="3476"/>
                  </a:lnTo>
                  <a:lnTo>
                    <a:pt x="2850" y="3458"/>
                  </a:lnTo>
                  <a:lnTo>
                    <a:pt x="2857" y="3439"/>
                  </a:lnTo>
                  <a:lnTo>
                    <a:pt x="2869" y="3421"/>
                  </a:lnTo>
                  <a:lnTo>
                    <a:pt x="2891" y="3402"/>
                  </a:lnTo>
                  <a:lnTo>
                    <a:pt x="2902" y="3391"/>
                  </a:lnTo>
                  <a:lnTo>
                    <a:pt x="2916" y="3388"/>
                  </a:lnTo>
                  <a:lnTo>
                    <a:pt x="2935" y="3380"/>
                  </a:lnTo>
                  <a:lnTo>
                    <a:pt x="2957" y="3377"/>
                  </a:lnTo>
                  <a:lnTo>
                    <a:pt x="2979" y="3377"/>
                  </a:lnTo>
                  <a:lnTo>
                    <a:pt x="3008" y="3380"/>
                  </a:lnTo>
                  <a:lnTo>
                    <a:pt x="3008" y="3380"/>
                  </a:lnTo>
                  <a:lnTo>
                    <a:pt x="3049" y="3399"/>
                  </a:lnTo>
                  <a:lnTo>
                    <a:pt x="3082" y="3417"/>
                  </a:lnTo>
                  <a:lnTo>
                    <a:pt x="3101" y="3428"/>
                  </a:lnTo>
                  <a:lnTo>
                    <a:pt x="3112" y="3443"/>
                  </a:lnTo>
                  <a:lnTo>
                    <a:pt x="3112" y="3443"/>
                  </a:lnTo>
                  <a:lnTo>
                    <a:pt x="3134" y="3461"/>
                  </a:lnTo>
                  <a:lnTo>
                    <a:pt x="3152" y="3472"/>
                  </a:lnTo>
                  <a:lnTo>
                    <a:pt x="3167" y="3480"/>
                  </a:lnTo>
                  <a:lnTo>
                    <a:pt x="3170" y="3480"/>
                  </a:lnTo>
                  <a:lnTo>
                    <a:pt x="3170" y="3480"/>
                  </a:lnTo>
                  <a:lnTo>
                    <a:pt x="3207" y="3509"/>
                  </a:lnTo>
                  <a:lnTo>
                    <a:pt x="3229" y="3535"/>
                  </a:lnTo>
                  <a:lnTo>
                    <a:pt x="3240" y="3542"/>
                  </a:lnTo>
                  <a:lnTo>
                    <a:pt x="3240" y="3550"/>
                  </a:lnTo>
                  <a:lnTo>
                    <a:pt x="3240" y="3550"/>
                  </a:lnTo>
                  <a:lnTo>
                    <a:pt x="3248" y="3553"/>
                  </a:lnTo>
                  <a:lnTo>
                    <a:pt x="3263" y="3565"/>
                  </a:lnTo>
                  <a:lnTo>
                    <a:pt x="3303" y="3583"/>
                  </a:lnTo>
                  <a:lnTo>
                    <a:pt x="3366" y="3609"/>
                  </a:lnTo>
                  <a:lnTo>
                    <a:pt x="3366" y="3609"/>
                  </a:lnTo>
                  <a:lnTo>
                    <a:pt x="3377" y="3609"/>
                  </a:lnTo>
                  <a:lnTo>
                    <a:pt x="3384" y="3609"/>
                  </a:lnTo>
                  <a:lnTo>
                    <a:pt x="3395" y="3605"/>
                  </a:lnTo>
                  <a:lnTo>
                    <a:pt x="3402" y="3594"/>
                  </a:lnTo>
                  <a:lnTo>
                    <a:pt x="3406" y="3576"/>
                  </a:lnTo>
                  <a:lnTo>
                    <a:pt x="3406" y="3550"/>
                  </a:lnTo>
                  <a:lnTo>
                    <a:pt x="3395" y="3509"/>
                  </a:lnTo>
                  <a:lnTo>
                    <a:pt x="3395" y="3509"/>
                  </a:lnTo>
                  <a:lnTo>
                    <a:pt x="3391" y="3472"/>
                  </a:lnTo>
                  <a:lnTo>
                    <a:pt x="3388" y="3443"/>
                  </a:lnTo>
                  <a:lnTo>
                    <a:pt x="3388" y="3410"/>
                  </a:lnTo>
                  <a:lnTo>
                    <a:pt x="3388" y="3410"/>
                  </a:lnTo>
                  <a:lnTo>
                    <a:pt x="3388" y="3395"/>
                  </a:lnTo>
                  <a:lnTo>
                    <a:pt x="3380" y="3380"/>
                  </a:lnTo>
                  <a:lnTo>
                    <a:pt x="3369" y="3362"/>
                  </a:lnTo>
                  <a:lnTo>
                    <a:pt x="3355" y="3347"/>
                  </a:lnTo>
                  <a:lnTo>
                    <a:pt x="3329" y="3321"/>
                  </a:lnTo>
                  <a:lnTo>
                    <a:pt x="3318" y="3314"/>
                  </a:lnTo>
                  <a:lnTo>
                    <a:pt x="3277" y="3259"/>
                  </a:lnTo>
                  <a:lnTo>
                    <a:pt x="3277" y="3259"/>
                  </a:lnTo>
                  <a:lnTo>
                    <a:pt x="3266" y="3251"/>
                  </a:lnTo>
                  <a:lnTo>
                    <a:pt x="3240" y="3229"/>
                  </a:lnTo>
                  <a:lnTo>
                    <a:pt x="3226" y="3218"/>
                  </a:lnTo>
                  <a:lnTo>
                    <a:pt x="3207" y="3207"/>
                  </a:lnTo>
                  <a:lnTo>
                    <a:pt x="3185" y="3200"/>
                  </a:lnTo>
                  <a:lnTo>
                    <a:pt x="3167" y="3200"/>
                  </a:lnTo>
                  <a:lnTo>
                    <a:pt x="3167" y="3200"/>
                  </a:lnTo>
                  <a:lnTo>
                    <a:pt x="3148" y="3196"/>
                  </a:lnTo>
                  <a:lnTo>
                    <a:pt x="3137" y="3189"/>
                  </a:lnTo>
                  <a:lnTo>
                    <a:pt x="3130" y="3178"/>
                  </a:lnTo>
                  <a:lnTo>
                    <a:pt x="3126" y="3167"/>
                  </a:lnTo>
                  <a:lnTo>
                    <a:pt x="3126" y="3148"/>
                  </a:lnTo>
                  <a:lnTo>
                    <a:pt x="3130" y="3137"/>
                  </a:lnTo>
                  <a:lnTo>
                    <a:pt x="3130" y="3137"/>
                  </a:lnTo>
                  <a:lnTo>
                    <a:pt x="3119" y="3123"/>
                  </a:lnTo>
                  <a:lnTo>
                    <a:pt x="3101" y="3112"/>
                  </a:lnTo>
                  <a:lnTo>
                    <a:pt x="3082" y="3097"/>
                  </a:lnTo>
                  <a:lnTo>
                    <a:pt x="3082" y="3097"/>
                  </a:lnTo>
                  <a:lnTo>
                    <a:pt x="3071" y="3093"/>
                  </a:lnTo>
                  <a:lnTo>
                    <a:pt x="3071" y="3086"/>
                  </a:lnTo>
                  <a:lnTo>
                    <a:pt x="3071" y="3082"/>
                  </a:lnTo>
                  <a:lnTo>
                    <a:pt x="3078" y="3075"/>
                  </a:lnTo>
                  <a:lnTo>
                    <a:pt x="3089" y="3064"/>
                  </a:lnTo>
                  <a:lnTo>
                    <a:pt x="3097" y="3060"/>
                  </a:lnTo>
                  <a:lnTo>
                    <a:pt x="3101" y="3005"/>
                  </a:lnTo>
                  <a:lnTo>
                    <a:pt x="3101" y="3005"/>
                  </a:lnTo>
                  <a:lnTo>
                    <a:pt x="3108" y="2994"/>
                  </a:lnTo>
                  <a:lnTo>
                    <a:pt x="3112" y="2986"/>
                  </a:lnTo>
                  <a:lnTo>
                    <a:pt x="3115" y="2975"/>
                  </a:lnTo>
                  <a:lnTo>
                    <a:pt x="3119" y="2961"/>
                  </a:lnTo>
                  <a:lnTo>
                    <a:pt x="3115" y="2942"/>
                  </a:lnTo>
                  <a:lnTo>
                    <a:pt x="3108" y="2924"/>
                  </a:lnTo>
                  <a:lnTo>
                    <a:pt x="3093" y="2905"/>
                  </a:lnTo>
                  <a:lnTo>
                    <a:pt x="3093" y="2905"/>
                  </a:lnTo>
                  <a:lnTo>
                    <a:pt x="3016" y="2835"/>
                  </a:lnTo>
                  <a:lnTo>
                    <a:pt x="2975" y="2798"/>
                  </a:lnTo>
                  <a:lnTo>
                    <a:pt x="2857" y="2729"/>
                  </a:lnTo>
                  <a:lnTo>
                    <a:pt x="2850" y="2703"/>
                  </a:lnTo>
                  <a:lnTo>
                    <a:pt x="2850" y="2703"/>
                  </a:lnTo>
                  <a:lnTo>
                    <a:pt x="2824" y="2684"/>
                  </a:lnTo>
                  <a:lnTo>
                    <a:pt x="2806" y="2673"/>
                  </a:lnTo>
                  <a:lnTo>
                    <a:pt x="2788" y="2666"/>
                  </a:lnTo>
                  <a:lnTo>
                    <a:pt x="2788" y="2666"/>
                  </a:lnTo>
                  <a:lnTo>
                    <a:pt x="2795" y="2651"/>
                  </a:lnTo>
                  <a:lnTo>
                    <a:pt x="2806" y="2633"/>
                  </a:lnTo>
                  <a:lnTo>
                    <a:pt x="2813" y="2611"/>
                  </a:lnTo>
                  <a:lnTo>
                    <a:pt x="2821" y="2589"/>
                  </a:lnTo>
                  <a:lnTo>
                    <a:pt x="2821" y="2563"/>
                  </a:lnTo>
                  <a:lnTo>
                    <a:pt x="2817" y="2548"/>
                  </a:lnTo>
                  <a:lnTo>
                    <a:pt x="2813" y="2537"/>
                  </a:lnTo>
                  <a:lnTo>
                    <a:pt x="2806" y="2526"/>
                  </a:lnTo>
                  <a:lnTo>
                    <a:pt x="2795" y="2515"/>
                  </a:lnTo>
                  <a:lnTo>
                    <a:pt x="2795" y="2515"/>
                  </a:lnTo>
                  <a:lnTo>
                    <a:pt x="2795" y="2508"/>
                  </a:lnTo>
                  <a:lnTo>
                    <a:pt x="2799" y="2493"/>
                  </a:lnTo>
                  <a:lnTo>
                    <a:pt x="2802" y="2485"/>
                  </a:lnTo>
                  <a:lnTo>
                    <a:pt x="2810" y="2478"/>
                  </a:lnTo>
                  <a:lnTo>
                    <a:pt x="2817" y="2471"/>
                  </a:lnTo>
                  <a:lnTo>
                    <a:pt x="2832" y="2467"/>
                  </a:lnTo>
                  <a:lnTo>
                    <a:pt x="2832" y="2467"/>
                  </a:lnTo>
                  <a:lnTo>
                    <a:pt x="2843" y="2463"/>
                  </a:lnTo>
                  <a:lnTo>
                    <a:pt x="2850" y="2452"/>
                  </a:lnTo>
                  <a:lnTo>
                    <a:pt x="2854" y="2438"/>
                  </a:lnTo>
                  <a:lnTo>
                    <a:pt x="2854" y="2427"/>
                  </a:lnTo>
                  <a:lnTo>
                    <a:pt x="2850" y="2401"/>
                  </a:lnTo>
                  <a:lnTo>
                    <a:pt x="2846" y="2386"/>
                  </a:lnTo>
                  <a:lnTo>
                    <a:pt x="2846" y="2342"/>
                  </a:lnTo>
                  <a:lnTo>
                    <a:pt x="2846" y="2342"/>
                  </a:lnTo>
                  <a:lnTo>
                    <a:pt x="2850" y="2331"/>
                  </a:lnTo>
                  <a:lnTo>
                    <a:pt x="2854" y="2320"/>
                  </a:lnTo>
                  <a:lnTo>
                    <a:pt x="2857" y="2309"/>
                  </a:lnTo>
                  <a:lnTo>
                    <a:pt x="2857" y="2294"/>
                  </a:lnTo>
                  <a:lnTo>
                    <a:pt x="2850" y="2283"/>
                  </a:lnTo>
                  <a:lnTo>
                    <a:pt x="2835" y="2276"/>
                  </a:lnTo>
                  <a:lnTo>
                    <a:pt x="2813" y="2272"/>
                  </a:lnTo>
                  <a:lnTo>
                    <a:pt x="2813" y="2272"/>
                  </a:lnTo>
                  <a:lnTo>
                    <a:pt x="2810" y="2272"/>
                  </a:lnTo>
                  <a:lnTo>
                    <a:pt x="2806" y="2261"/>
                  </a:lnTo>
                  <a:lnTo>
                    <a:pt x="2799" y="2246"/>
                  </a:lnTo>
                  <a:lnTo>
                    <a:pt x="2799" y="2224"/>
                  </a:lnTo>
                  <a:lnTo>
                    <a:pt x="2799" y="2224"/>
                  </a:lnTo>
                  <a:lnTo>
                    <a:pt x="2795" y="2209"/>
                  </a:lnTo>
                  <a:lnTo>
                    <a:pt x="2791" y="2194"/>
                  </a:lnTo>
                  <a:lnTo>
                    <a:pt x="2780" y="2165"/>
                  </a:lnTo>
                  <a:lnTo>
                    <a:pt x="2762" y="2136"/>
                  </a:lnTo>
                  <a:lnTo>
                    <a:pt x="2762" y="2136"/>
                  </a:lnTo>
                  <a:lnTo>
                    <a:pt x="2769" y="2125"/>
                  </a:lnTo>
                  <a:lnTo>
                    <a:pt x="2776" y="2113"/>
                  </a:lnTo>
                  <a:lnTo>
                    <a:pt x="2784" y="2095"/>
                  </a:lnTo>
                  <a:lnTo>
                    <a:pt x="2788" y="2080"/>
                  </a:lnTo>
                  <a:lnTo>
                    <a:pt x="2784" y="2066"/>
                  </a:lnTo>
                  <a:lnTo>
                    <a:pt x="2780" y="2058"/>
                  </a:lnTo>
                  <a:lnTo>
                    <a:pt x="2773" y="2051"/>
                  </a:lnTo>
                  <a:lnTo>
                    <a:pt x="2765" y="2047"/>
                  </a:lnTo>
                  <a:lnTo>
                    <a:pt x="2751" y="2040"/>
                  </a:lnTo>
                  <a:lnTo>
                    <a:pt x="2736" y="2032"/>
                  </a:lnTo>
                  <a:lnTo>
                    <a:pt x="2729" y="1992"/>
                  </a:lnTo>
                  <a:lnTo>
                    <a:pt x="2729" y="1911"/>
                  </a:lnTo>
                  <a:lnTo>
                    <a:pt x="2729" y="1896"/>
                  </a:lnTo>
                  <a:lnTo>
                    <a:pt x="2721" y="1863"/>
                  </a:lnTo>
                  <a:lnTo>
                    <a:pt x="2721" y="1845"/>
                  </a:lnTo>
                  <a:lnTo>
                    <a:pt x="2714" y="1789"/>
                  </a:lnTo>
                  <a:lnTo>
                    <a:pt x="2714" y="1789"/>
                  </a:lnTo>
                  <a:lnTo>
                    <a:pt x="2714" y="1778"/>
                  </a:lnTo>
                  <a:lnTo>
                    <a:pt x="2714" y="1778"/>
                  </a:lnTo>
                  <a:lnTo>
                    <a:pt x="2699" y="1730"/>
                  </a:lnTo>
                  <a:lnTo>
                    <a:pt x="2699" y="1701"/>
                  </a:lnTo>
                  <a:lnTo>
                    <a:pt x="2699" y="1668"/>
                  </a:lnTo>
                  <a:lnTo>
                    <a:pt x="2710" y="1653"/>
                  </a:lnTo>
                  <a:lnTo>
                    <a:pt x="2706" y="1646"/>
                  </a:lnTo>
                  <a:lnTo>
                    <a:pt x="2692" y="1635"/>
                  </a:lnTo>
                  <a:lnTo>
                    <a:pt x="2692" y="1616"/>
                  </a:lnTo>
                  <a:lnTo>
                    <a:pt x="2688" y="1583"/>
                  </a:lnTo>
                  <a:lnTo>
                    <a:pt x="2670" y="1557"/>
                  </a:lnTo>
                  <a:lnTo>
                    <a:pt x="2681" y="1524"/>
                  </a:lnTo>
                  <a:lnTo>
                    <a:pt x="2684" y="1502"/>
                  </a:lnTo>
                  <a:lnTo>
                    <a:pt x="2659" y="1458"/>
                  </a:lnTo>
                  <a:lnTo>
                    <a:pt x="2662" y="1384"/>
                  </a:lnTo>
                  <a:lnTo>
                    <a:pt x="2662" y="1384"/>
                  </a:lnTo>
                  <a:lnTo>
                    <a:pt x="2651" y="1336"/>
                  </a:lnTo>
                  <a:lnTo>
                    <a:pt x="2640" y="1300"/>
                  </a:lnTo>
                  <a:lnTo>
                    <a:pt x="2633" y="1285"/>
                  </a:lnTo>
                  <a:lnTo>
                    <a:pt x="2625" y="1270"/>
                  </a:lnTo>
                  <a:lnTo>
                    <a:pt x="2625" y="1270"/>
                  </a:lnTo>
                  <a:lnTo>
                    <a:pt x="2625" y="1241"/>
                  </a:lnTo>
                  <a:lnTo>
                    <a:pt x="2629" y="1204"/>
                  </a:lnTo>
                  <a:lnTo>
                    <a:pt x="2629" y="1204"/>
                  </a:lnTo>
                  <a:lnTo>
                    <a:pt x="2629" y="1182"/>
                  </a:lnTo>
                  <a:lnTo>
                    <a:pt x="2622" y="1145"/>
                  </a:lnTo>
                  <a:lnTo>
                    <a:pt x="2611" y="1104"/>
                  </a:lnTo>
                  <a:lnTo>
                    <a:pt x="2603" y="1090"/>
                  </a:lnTo>
                  <a:lnTo>
                    <a:pt x="2596" y="1079"/>
                  </a:lnTo>
                  <a:lnTo>
                    <a:pt x="2596" y="1079"/>
                  </a:lnTo>
                  <a:lnTo>
                    <a:pt x="2533" y="1005"/>
                  </a:lnTo>
                  <a:lnTo>
                    <a:pt x="2504" y="990"/>
                  </a:lnTo>
                  <a:lnTo>
                    <a:pt x="2493" y="979"/>
                  </a:lnTo>
                  <a:lnTo>
                    <a:pt x="2493" y="979"/>
                  </a:lnTo>
                  <a:lnTo>
                    <a:pt x="2489" y="972"/>
                  </a:lnTo>
                  <a:lnTo>
                    <a:pt x="2478" y="953"/>
                  </a:lnTo>
                  <a:lnTo>
                    <a:pt x="2467" y="946"/>
                  </a:lnTo>
                  <a:lnTo>
                    <a:pt x="2456" y="935"/>
                  </a:lnTo>
                  <a:lnTo>
                    <a:pt x="2441" y="931"/>
                  </a:lnTo>
                  <a:lnTo>
                    <a:pt x="2423" y="928"/>
                  </a:lnTo>
                  <a:lnTo>
                    <a:pt x="2405" y="909"/>
                  </a:lnTo>
                  <a:lnTo>
                    <a:pt x="2357" y="880"/>
                  </a:lnTo>
                  <a:lnTo>
                    <a:pt x="2324" y="861"/>
                  </a:lnTo>
                  <a:lnTo>
                    <a:pt x="2290" y="832"/>
                  </a:lnTo>
                  <a:lnTo>
                    <a:pt x="2254" y="802"/>
                  </a:lnTo>
                  <a:lnTo>
                    <a:pt x="2254" y="802"/>
                  </a:lnTo>
                  <a:lnTo>
                    <a:pt x="2250" y="802"/>
                  </a:lnTo>
                  <a:lnTo>
                    <a:pt x="2235" y="806"/>
                  </a:lnTo>
                  <a:lnTo>
                    <a:pt x="2220" y="810"/>
                  </a:lnTo>
                  <a:lnTo>
                    <a:pt x="2198" y="824"/>
                  </a:lnTo>
                  <a:lnTo>
                    <a:pt x="2198" y="824"/>
                  </a:lnTo>
                  <a:lnTo>
                    <a:pt x="2187" y="832"/>
                  </a:lnTo>
                  <a:lnTo>
                    <a:pt x="2176" y="836"/>
                  </a:lnTo>
                  <a:lnTo>
                    <a:pt x="2165" y="832"/>
                  </a:lnTo>
                  <a:lnTo>
                    <a:pt x="2154" y="832"/>
                  </a:lnTo>
                  <a:lnTo>
                    <a:pt x="2150" y="824"/>
                  </a:lnTo>
                  <a:lnTo>
                    <a:pt x="2147" y="821"/>
                  </a:lnTo>
                  <a:lnTo>
                    <a:pt x="2154" y="813"/>
                  </a:lnTo>
                  <a:lnTo>
                    <a:pt x="2169" y="810"/>
                  </a:lnTo>
                  <a:lnTo>
                    <a:pt x="2191" y="802"/>
                  </a:lnTo>
                  <a:lnTo>
                    <a:pt x="2206" y="795"/>
                  </a:lnTo>
                  <a:lnTo>
                    <a:pt x="2206" y="795"/>
                  </a:lnTo>
                  <a:lnTo>
                    <a:pt x="2209" y="788"/>
                  </a:lnTo>
                  <a:lnTo>
                    <a:pt x="2220" y="773"/>
                  </a:lnTo>
                  <a:lnTo>
                    <a:pt x="2220" y="762"/>
                  </a:lnTo>
                  <a:lnTo>
                    <a:pt x="2220" y="751"/>
                  </a:lnTo>
                  <a:lnTo>
                    <a:pt x="2213" y="740"/>
                  </a:lnTo>
                  <a:lnTo>
                    <a:pt x="2198" y="732"/>
                  </a:lnTo>
                  <a:lnTo>
                    <a:pt x="2176" y="718"/>
                  </a:lnTo>
                  <a:lnTo>
                    <a:pt x="2150" y="692"/>
                  </a:lnTo>
                  <a:lnTo>
                    <a:pt x="2128" y="666"/>
                  </a:lnTo>
                  <a:lnTo>
                    <a:pt x="2106" y="644"/>
                  </a:lnTo>
                  <a:lnTo>
                    <a:pt x="2106" y="644"/>
                  </a:lnTo>
                  <a:lnTo>
                    <a:pt x="2117" y="640"/>
                  </a:lnTo>
                  <a:lnTo>
                    <a:pt x="2132" y="629"/>
                  </a:lnTo>
                  <a:lnTo>
                    <a:pt x="2136" y="622"/>
                  </a:lnTo>
                  <a:lnTo>
                    <a:pt x="2139" y="615"/>
                  </a:lnTo>
                  <a:lnTo>
                    <a:pt x="2132" y="607"/>
                  </a:lnTo>
                  <a:lnTo>
                    <a:pt x="2121" y="604"/>
                  </a:lnTo>
                  <a:lnTo>
                    <a:pt x="2121" y="604"/>
                  </a:lnTo>
                  <a:lnTo>
                    <a:pt x="2106" y="596"/>
                  </a:lnTo>
                  <a:lnTo>
                    <a:pt x="2092" y="589"/>
                  </a:lnTo>
                  <a:lnTo>
                    <a:pt x="2080" y="570"/>
                  </a:lnTo>
                  <a:lnTo>
                    <a:pt x="2073" y="559"/>
                  </a:lnTo>
                  <a:lnTo>
                    <a:pt x="2073" y="556"/>
                  </a:lnTo>
                  <a:lnTo>
                    <a:pt x="2007" y="559"/>
                  </a:lnTo>
                  <a:lnTo>
                    <a:pt x="2007" y="559"/>
                  </a:lnTo>
                  <a:lnTo>
                    <a:pt x="1996" y="552"/>
                  </a:lnTo>
                  <a:lnTo>
                    <a:pt x="1985" y="545"/>
                  </a:lnTo>
                  <a:lnTo>
                    <a:pt x="1974" y="534"/>
                  </a:lnTo>
                  <a:lnTo>
                    <a:pt x="1963" y="515"/>
                  </a:lnTo>
                  <a:lnTo>
                    <a:pt x="1955" y="489"/>
                  </a:lnTo>
                  <a:lnTo>
                    <a:pt x="1952" y="460"/>
                  </a:lnTo>
                  <a:lnTo>
                    <a:pt x="1952" y="419"/>
                  </a:lnTo>
                  <a:lnTo>
                    <a:pt x="1952" y="419"/>
                  </a:lnTo>
                  <a:lnTo>
                    <a:pt x="1959" y="412"/>
                  </a:lnTo>
                  <a:lnTo>
                    <a:pt x="1966" y="394"/>
                  </a:lnTo>
                  <a:lnTo>
                    <a:pt x="1974" y="357"/>
                  </a:lnTo>
                  <a:lnTo>
                    <a:pt x="1977" y="335"/>
                  </a:lnTo>
                  <a:lnTo>
                    <a:pt x="1977" y="309"/>
                  </a:lnTo>
                  <a:lnTo>
                    <a:pt x="1977" y="309"/>
                  </a:lnTo>
                  <a:lnTo>
                    <a:pt x="2010" y="287"/>
                  </a:lnTo>
                  <a:lnTo>
                    <a:pt x="2044" y="268"/>
                  </a:lnTo>
                  <a:lnTo>
                    <a:pt x="2062" y="265"/>
                  </a:lnTo>
                  <a:lnTo>
                    <a:pt x="2084" y="257"/>
                  </a:lnTo>
                  <a:lnTo>
                    <a:pt x="2088" y="228"/>
                  </a:lnTo>
                  <a:lnTo>
                    <a:pt x="2088" y="228"/>
                  </a:lnTo>
                  <a:lnTo>
                    <a:pt x="2084" y="224"/>
                  </a:lnTo>
                  <a:lnTo>
                    <a:pt x="2077" y="220"/>
                  </a:lnTo>
                  <a:lnTo>
                    <a:pt x="2066" y="217"/>
                  </a:lnTo>
                  <a:lnTo>
                    <a:pt x="2051" y="217"/>
                  </a:lnTo>
                  <a:lnTo>
                    <a:pt x="2033" y="217"/>
                  </a:lnTo>
                  <a:lnTo>
                    <a:pt x="2007" y="224"/>
                  </a:lnTo>
                  <a:lnTo>
                    <a:pt x="1974" y="235"/>
                  </a:lnTo>
                  <a:lnTo>
                    <a:pt x="1941" y="261"/>
                  </a:lnTo>
                  <a:lnTo>
                    <a:pt x="1904" y="254"/>
                  </a:lnTo>
                  <a:lnTo>
                    <a:pt x="1904" y="254"/>
                  </a:lnTo>
                  <a:lnTo>
                    <a:pt x="1882" y="250"/>
                  </a:lnTo>
                  <a:lnTo>
                    <a:pt x="1860" y="243"/>
                  </a:lnTo>
                  <a:lnTo>
                    <a:pt x="1830" y="239"/>
                  </a:lnTo>
                  <a:lnTo>
                    <a:pt x="1804" y="239"/>
                  </a:lnTo>
                  <a:lnTo>
                    <a:pt x="1778" y="243"/>
                  </a:lnTo>
                  <a:lnTo>
                    <a:pt x="1767" y="246"/>
                  </a:lnTo>
                  <a:lnTo>
                    <a:pt x="1756" y="254"/>
                  </a:lnTo>
                  <a:lnTo>
                    <a:pt x="1749" y="261"/>
                  </a:lnTo>
                  <a:lnTo>
                    <a:pt x="1745" y="272"/>
                  </a:lnTo>
                  <a:lnTo>
                    <a:pt x="1745" y="272"/>
                  </a:lnTo>
                  <a:lnTo>
                    <a:pt x="1734" y="313"/>
                  </a:lnTo>
                  <a:lnTo>
                    <a:pt x="1731" y="338"/>
                  </a:lnTo>
                  <a:lnTo>
                    <a:pt x="1731" y="349"/>
                  </a:lnTo>
                  <a:lnTo>
                    <a:pt x="1731" y="357"/>
                  </a:lnTo>
                  <a:lnTo>
                    <a:pt x="1731" y="357"/>
                  </a:lnTo>
                  <a:lnTo>
                    <a:pt x="1720" y="360"/>
                  </a:lnTo>
                  <a:lnTo>
                    <a:pt x="1697" y="379"/>
                  </a:lnTo>
                  <a:lnTo>
                    <a:pt x="1683" y="390"/>
                  </a:lnTo>
                  <a:lnTo>
                    <a:pt x="1672" y="405"/>
                  </a:lnTo>
                  <a:lnTo>
                    <a:pt x="1664" y="419"/>
                  </a:lnTo>
                  <a:lnTo>
                    <a:pt x="1661" y="434"/>
                  </a:lnTo>
                  <a:lnTo>
                    <a:pt x="1661" y="434"/>
                  </a:lnTo>
                  <a:lnTo>
                    <a:pt x="1650" y="438"/>
                  </a:lnTo>
                  <a:lnTo>
                    <a:pt x="1628" y="449"/>
                  </a:lnTo>
                  <a:lnTo>
                    <a:pt x="1620" y="460"/>
                  </a:lnTo>
                  <a:lnTo>
                    <a:pt x="1620" y="467"/>
                  </a:lnTo>
                  <a:lnTo>
                    <a:pt x="1628" y="478"/>
                  </a:lnTo>
                  <a:lnTo>
                    <a:pt x="1646" y="493"/>
                  </a:lnTo>
                  <a:lnTo>
                    <a:pt x="1646" y="493"/>
                  </a:lnTo>
                  <a:lnTo>
                    <a:pt x="1650" y="497"/>
                  </a:lnTo>
                  <a:lnTo>
                    <a:pt x="1650" y="504"/>
                  </a:lnTo>
                  <a:lnTo>
                    <a:pt x="1646" y="511"/>
                  </a:lnTo>
                  <a:lnTo>
                    <a:pt x="1639" y="515"/>
                  </a:lnTo>
                  <a:lnTo>
                    <a:pt x="1628" y="519"/>
                  </a:lnTo>
                  <a:lnTo>
                    <a:pt x="1613" y="519"/>
                  </a:lnTo>
                  <a:lnTo>
                    <a:pt x="1613" y="519"/>
                  </a:lnTo>
                  <a:lnTo>
                    <a:pt x="1591" y="519"/>
                  </a:lnTo>
                  <a:lnTo>
                    <a:pt x="1572" y="515"/>
                  </a:lnTo>
                  <a:lnTo>
                    <a:pt x="1539" y="500"/>
                  </a:lnTo>
                  <a:lnTo>
                    <a:pt x="1517" y="486"/>
                  </a:lnTo>
                  <a:lnTo>
                    <a:pt x="1510" y="478"/>
                  </a:lnTo>
                  <a:lnTo>
                    <a:pt x="1510" y="478"/>
                  </a:lnTo>
                  <a:lnTo>
                    <a:pt x="1499" y="482"/>
                  </a:lnTo>
                  <a:lnTo>
                    <a:pt x="1473" y="489"/>
                  </a:lnTo>
                  <a:lnTo>
                    <a:pt x="1462" y="497"/>
                  </a:lnTo>
                  <a:lnTo>
                    <a:pt x="1451" y="508"/>
                  </a:lnTo>
                  <a:lnTo>
                    <a:pt x="1443" y="522"/>
                  </a:lnTo>
                  <a:lnTo>
                    <a:pt x="1443" y="545"/>
                  </a:lnTo>
                  <a:lnTo>
                    <a:pt x="1443" y="545"/>
                  </a:lnTo>
                  <a:lnTo>
                    <a:pt x="1407" y="559"/>
                  </a:lnTo>
                  <a:lnTo>
                    <a:pt x="1407" y="559"/>
                  </a:lnTo>
                  <a:lnTo>
                    <a:pt x="1399" y="592"/>
                  </a:lnTo>
                  <a:lnTo>
                    <a:pt x="1392" y="626"/>
                  </a:lnTo>
                  <a:lnTo>
                    <a:pt x="1381" y="659"/>
                  </a:lnTo>
                  <a:lnTo>
                    <a:pt x="1362" y="688"/>
                  </a:lnTo>
                  <a:lnTo>
                    <a:pt x="1351" y="703"/>
                  </a:lnTo>
                  <a:lnTo>
                    <a:pt x="1340" y="710"/>
                  </a:lnTo>
                  <a:lnTo>
                    <a:pt x="1329" y="714"/>
                  </a:lnTo>
                  <a:lnTo>
                    <a:pt x="1314" y="714"/>
                  </a:lnTo>
                  <a:lnTo>
                    <a:pt x="1296" y="707"/>
                  </a:lnTo>
                  <a:lnTo>
                    <a:pt x="1281" y="692"/>
                  </a:lnTo>
                  <a:lnTo>
                    <a:pt x="1281" y="692"/>
                  </a:lnTo>
                  <a:lnTo>
                    <a:pt x="1259" y="707"/>
                  </a:lnTo>
                  <a:lnTo>
                    <a:pt x="1241" y="714"/>
                  </a:lnTo>
                  <a:lnTo>
                    <a:pt x="1219" y="721"/>
                  </a:lnTo>
                  <a:lnTo>
                    <a:pt x="1211" y="721"/>
                  </a:lnTo>
                  <a:lnTo>
                    <a:pt x="1200" y="721"/>
                  </a:lnTo>
                  <a:lnTo>
                    <a:pt x="1193" y="718"/>
                  </a:lnTo>
                  <a:lnTo>
                    <a:pt x="1186" y="710"/>
                  </a:lnTo>
                  <a:lnTo>
                    <a:pt x="1182" y="699"/>
                  </a:lnTo>
                  <a:lnTo>
                    <a:pt x="1178" y="685"/>
                  </a:lnTo>
                  <a:lnTo>
                    <a:pt x="1182" y="662"/>
                  </a:lnTo>
                  <a:lnTo>
                    <a:pt x="1186" y="640"/>
                  </a:lnTo>
                  <a:lnTo>
                    <a:pt x="1186" y="640"/>
                  </a:lnTo>
                  <a:lnTo>
                    <a:pt x="1189" y="629"/>
                  </a:lnTo>
                  <a:lnTo>
                    <a:pt x="1193" y="607"/>
                  </a:lnTo>
                  <a:lnTo>
                    <a:pt x="1193" y="596"/>
                  </a:lnTo>
                  <a:lnTo>
                    <a:pt x="1186" y="581"/>
                  </a:lnTo>
                  <a:lnTo>
                    <a:pt x="1178" y="567"/>
                  </a:lnTo>
                  <a:lnTo>
                    <a:pt x="1167" y="556"/>
                  </a:lnTo>
                  <a:lnTo>
                    <a:pt x="1167" y="556"/>
                  </a:lnTo>
                  <a:lnTo>
                    <a:pt x="1164" y="556"/>
                  </a:lnTo>
                  <a:lnTo>
                    <a:pt x="1160" y="548"/>
                  </a:lnTo>
                  <a:lnTo>
                    <a:pt x="1160" y="534"/>
                  </a:lnTo>
                  <a:lnTo>
                    <a:pt x="1171" y="500"/>
                  </a:lnTo>
                  <a:lnTo>
                    <a:pt x="1171" y="500"/>
                  </a:lnTo>
                  <a:lnTo>
                    <a:pt x="1156" y="489"/>
                  </a:lnTo>
                  <a:lnTo>
                    <a:pt x="1123" y="464"/>
                  </a:lnTo>
                  <a:lnTo>
                    <a:pt x="1105" y="453"/>
                  </a:lnTo>
                  <a:lnTo>
                    <a:pt x="1082" y="445"/>
                  </a:lnTo>
                  <a:lnTo>
                    <a:pt x="1064" y="441"/>
                  </a:lnTo>
                  <a:lnTo>
                    <a:pt x="1053" y="445"/>
                  </a:lnTo>
                  <a:lnTo>
                    <a:pt x="1046" y="449"/>
                  </a:lnTo>
                  <a:lnTo>
                    <a:pt x="1046" y="449"/>
                  </a:lnTo>
                  <a:lnTo>
                    <a:pt x="1038" y="453"/>
                  </a:lnTo>
                  <a:lnTo>
                    <a:pt x="1024" y="453"/>
                  </a:lnTo>
                  <a:lnTo>
                    <a:pt x="1005" y="449"/>
                  </a:lnTo>
                  <a:lnTo>
                    <a:pt x="998" y="445"/>
                  </a:lnTo>
                  <a:lnTo>
                    <a:pt x="990" y="438"/>
                  </a:lnTo>
                  <a:lnTo>
                    <a:pt x="990" y="438"/>
                  </a:lnTo>
                  <a:lnTo>
                    <a:pt x="983" y="434"/>
                  </a:lnTo>
                  <a:lnTo>
                    <a:pt x="979" y="434"/>
                  </a:lnTo>
                  <a:lnTo>
                    <a:pt x="972" y="441"/>
                  </a:lnTo>
                  <a:lnTo>
                    <a:pt x="968" y="449"/>
                  </a:lnTo>
                  <a:lnTo>
                    <a:pt x="961" y="471"/>
                  </a:lnTo>
                  <a:lnTo>
                    <a:pt x="957" y="478"/>
                  </a:lnTo>
                  <a:lnTo>
                    <a:pt x="957" y="478"/>
                  </a:lnTo>
                  <a:lnTo>
                    <a:pt x="957" y="500"/>
                  </a:lnTo>
                  <a:lnTo>
                    <a:pt x="954" y="519"/>
                  </a:lnTo>
                  <a:lnTo>
                    <a:pt x="946" y="534"/>
                  </a:lnTo>
                  <a:lnTo>
                    <a:pt x="939" y="548"/>
                  </a:lnTo>
                  <a:lnTo>
                    <a:pt x="932" y="552"/>
                  </a:lnTo>
                  <a:lnTo>
                    <a:pt x="924" y="552"/>
                  </a:lnTo>
                  <a:lnTo>
                    <a:pt x="917" y="548"/>
                  </a:lnTo>
                  <a:lnTo>
                    <a:pt x="909" y="541"/>
                  </a:lnTo>
                  <a:lnTo>
                    <a:pt x="887" y="515"/>
                  </a:lnTo>
                  <a:lnTo>
                    <a:pt x="887" y="515"/>
                  </a:lnTo>
                  <a:lnTo>
                    <a:pt x="884" y="511"/>
                  </a:lnTo>
                  <a:lnTo>
                    <a:pt x="873" y="511"/>
                  </a:lnTo>
                  <a:lnTo>
                    <a:pt x="858" y="519"/>
                  </a:lnTo>
                  <a:lnTo>
                    <a:pt x="850" y="522"/>
                  </a:lnTo>
                  <a:lnTo>
                    <a:pt x="843" y="534"/>
                  </a:lnTo>
                  <a:lnTo>
                    <a:pt x="817" y="534"/>
                  </a:lnTo>
                  <a:lnTo>
                    <a:pt x="817" y="534"/>
                  </a:lnTo>
                  <a:lnTo>
                    <a:pt x="814" y="534"/>
                  </a:lnTo>
                  <a:lnTo>
                    <a:pt x="799" y="534"/>
                  </a:lnTo>
                  <a:lnTo>
                    <a:pt x="781" y="537"/>
                  </a:lnTo>
                  <a:lnTo>
                    <a:pt x="777" y="545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58" y="552"/>
                  </a:lnTo>
                  <a:lnTo>
                    <a:pt x="744" y="548"/>
                  </a:lnTo>
                  <a:lnTo>
                    <a:pt x="729" y="545"/>
                  </a:lnTo>
                  <a:lnTo>
                    <a:pt x="729" y="545"/>
                  </a:lnTo>
                  <a:lnTo>
                    <a:pt x="714" y="534"/>
                  </a:lnTo>
                  <a:lnTo>
                    <a:pt x="700" y="519"/>
                  </a:lnTo>
                  <a:lnTo>
                    <a:pt x="681" y="500"/>
                  </a:lnTo>
                  <a:lnTo>
                    <a:pt x="655" y="449"/>
                  </a:lnTo>
                  <a:lnTo>
                    <a:pt x="655" y="449"/>
                  </a:lnTo>
                  <a:lnTo>
                    <a:pt x="648" y="445"/>
                  </a:lnTo>
                  <a:lnTo>
                    <a:pt x="626" y="438"/>
                  </a:lnTo>
                  <a:lnTo>
                    <a:pt x="611" y="434"/>
                  </a:lnTo>
                  <a:lnTo>
                    <a:pt x="600" y="438"/>
                  </a:lnTo>
                  <a:lnTo>
                    <a:pt x="585" y="445"/>
                  </a:lnTo>
                  <a:lnTo>
                    <a:pt x="571" y="460"/>
                  </a:lnTo>
                  <a:lnTo>
                    <a:pt x="571" y="460"/>
                  </a:lnTo>
                  <a:lnTo>
                    <a:pt x="537" y="508"/>
                  </a:lnTo>
                  <a:lnTo>
                    <a:pt x="526" y="526"/>
                  </a:lnTo>
                  <a:lnTo>
                    <a:pt x="526" y="526"/>
                  </a:lnTo>
                  <a:lnTo>
                    <a:pt x="526" y="530"/>
                  </a:lnTo>
                  <a:lnTo>
                    <a:pt x="519" y="530"/>
                  </a:lnTo>
                  <a:lnTo>
                    <a:pt x="512" y="526"/>
                  </a:lnTo>
                  <a:lnTo>
                    <a:pt x="508" y="519"/>
                  </a:lnTo>
                  <a:lnTo>
                    <a:pt x="493" y="489"/>
                  </a:lnTo>
                  <a:lnTo>
                    <a:pt x="490" y="453"/>
                  </a:lnTo>
                  <a:lnTo>
                    <a:pt x="482" y="430"/>
                  </a:lnTo>
                  <a:lnTo>
                    <a:pt x="475" y="419"/>
                  </a:lnTo>
                  <a:lnTo>
                    <a:pt x="464" y="394"/>
                  </a:lnTo>
                  <a:lnTo>
                    <a:pt x="471" y="331"/>
                  </a:lnTo>
                  <a:lnTo>
                    <a:pt x="471" y="298"/>
                  </a:lnTo>
                  <a:lnTo>
                    <a:pt x="449" y="224"/>
                  </a:lnTo>
                  <a:lnTo>
                    <a:pt x="431" y="176"/>
                  </a:lnTo>
                  <a:lnTo>
                    <a:pt x="416" y="128"/>
                  </a:lnTo>
                  <a:lnTo>
                    <a:pt x="416" y="128"/>
                  </a:lnTo>
                  <a:lnTo>
                    <a:pt x="416" y="121"/>
                  </a:lnTo>
                  <a:lnTo>
                    <a:pt x="412" y="114"/>
                  </a:lnTo>
                  <a:lnTo>
                    <a:pt x="409" y="103"/>
                  </a:lnTo>
                  <a:lnTo>
                    <a:pt x="394" y="88"/>
                  </a:lnTo>
                  <a:lnTo>
                    <a:pt x="375" y="73"/>
                  </a:lnTo>
                  <a:lnTo>
                    <a:pt x="346" y="62"/>
                  </a:lnTo>
                  <a:lnTo>
                    <a:pt x="302" y="47"/>
                  </a:lnTo>
                  <a:lnTo>
                    <a:pt x="173" y="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9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92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0" y="14"/>
                  </a:lnTo>
                  <a:lnTo>
                    <a:pt x="66" y="18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59" y="55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9" y="77"/>
                  </a:lnTo>
                  <a:lnTo>
                    <a:pt x="59" y="84"/>
                  </a:lnTo>
                  <a:lnTo>
                    <a:pt x="59" y="92"/>
                  </a:lnTo>
                  <a:lnTo>
                    <a:pt x="51" y="103"/>
                  </a:lnTo>
                  <a:lnTo>
                    <a:pt x="40" y="114"/>
                  </a:lnTo>
                  <a:lnTo>
                    <a:pt x="26" y="125"/>
                  </a:lnTo>
                  <a:lnTo>
                    <a:pt x="0" y="132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7" y="209"/>
                  </a:lnTo>
                  <a:lnTo>
                    <a:pt x="29" y="224"/>
                  </a:lnTo>
                  <a:lnTo>
                    <a:pt x="40" y="235"/>
                  </a:lnTo>
                  <a:lnTo>
                    <a:pt x="48" y="254"/>
                  </a:lnTo>
                  <a:lnTo>
                    <a:pt x="59" y="276"/>
                  </a:lnTo>
                  <a:lnTo>
                    <a:pt x="62" y="302"/>
                  </a:lnTo>
                  <a:lnTo>
                    <a:pt x="103" y="364"/>
                  </a:lnTo>
                  <a:lnTo>
                    <a:pt x="103" y="364"/>
                  </a:lnTo>
                  <a:lnTo>
                    <a:pt x="103" y="368"/>
                  </a:lnTo>
                  <a:lnTo>
                    <a:pt x="103" y="375"/>
                  </a:lnTo>
                  <a:lnTo>
                    <a:pt x="103" y="379"/>
                  </a:lnTo>
                  <a:lnTo>
                    <a:pt x="99" y="383"/>
                  </a:lnTo>
                  <a:lnTo>
                    <a:pt x="92" y="386"/>
                  </a:lnTo>
                  <a:lnTo>
                    <a:pt x="81" y="390"/>
                  </a:lnTo>
                  <a:lnTo>
                    <a:pt x="81" y="390"/>
                  </a:lnTo>
                  <a:lnTo>
                    <a:pt x="103" y="394"/>
                  </a:lnTo>
                  <a:lnTo>
                    <a:pt x="125" y="401"/>
                  </a:lnTo>
                  <a:lnTo>
                    <a:pt x="154" y="412"/>
                  </a:lnTo>
                  <a:lnTo>
                    <a:pt x="180" y="427"/>
                  </a:lnTo>
                  <a:lnTo>
                    <a:pt x="202" y="449"/>
                  </a:lnTo>
                  <a:lnTo>
                    <a:pt x="213" y="460"/>
                  </a:lnTo>
                  <a:lnTo>
                    <a:pt x="221" y="471"/>
                  </a:lnTo>
                  <a:lnTo>
                    <a:pt x="228" y="486"/>
                  </a:lnTo>
                  <a:lnTo>
                    <a:pt x="232" y="497"/>
                  </a:lnTo>
                  <a:lnTo>
                    <a:pt x="250" y="504"/>
                  </a:lnTo>
                  <a:lnTo>
                    <a:pt x="331" y="508"/>
                  </a:lnTo>
                  <a:lnTo>
                    <a:pt x="364" y="537"/>
                  </a:lnTo>
                  <a:lnTo>
                    <a:pt x="357" y="622"/>
                  </a:lnTo>
                  <a:lnTo>
                    <a:pt x="357" y="622"/>
                  </a:lnTo>
                  <a:lnTo>
                    <a:pt x="357" y="626"/>
                  </a:lnTo>
                  <a:lnTo>
                    <a:pt x="353" y="640"/>
                  </a:lnTo>
                  <a:lnTo>
                    <a:pt x="357" y="655"/>
                  </a:lnTo>
                  <a:lnTo>
                    <a:pt x="361" y="662"/>
                  </a:lnTo>
                  <a:lnTo>
                    <a:pt x="368" y="666"/>
                  </a:lnTo>
                  <a:lnTo>
                    <a:pt x="368" y="666"/>
                  </a:lnTo>
                  <a:lnTo>
                    <a:pt x="383" y="677"/>
                  </a:lnTo>
                  <a:lnTo>
                    <a:pt x="386" y="681"/>
                  </a:lnTo>
                  <a:lnTo>
                    <a:pt x="386" y="688"/>
                  </a:lnTo>
                  <a:lnTo>
                    <a:pt x="386" y="699"/>
                  </a:lnTo>
                  <a:lnTo>
                    <a:pt x="383" y="707"/>
                  </a:lnTo>
                  <a:lnTo>
                    <a:pt x="372" y="714"/>
                  </a:lnTo>
                  <a:lnTo>
                    <a:pt x="361" y="721"/>
                  </a:lnTo>
                  <a:lnTo>
                    <a:pt x="361" y="721"/>
                  </a:lnTo>
                  <a:lnTo>
                    <a:pt x="350" y="732"/>
                  </a:lnTo>
                  <a:lnTo>
                    <a:pt x="350" y="740"/>
                  </a:lnTo>
                  <a:lnTo>
                    <a:pt x="353" y="751"/>
                  </a:lnTo>
                  <a:lnTo>
                    <a:pt x="364" y="758"/>
                  </a:lnTo>
                  <a:lnTo>
                    <a:pt x="386" y="769"/>
                  </a:lnTo>
                  <a:lnTo>
                    <a:pt x="398" y="777"/>
                  </a:lnTo>
                  <a:lnTo>
                    <a:pt x="398" y="777"/>
                  </a:lnTo>
                  <a:lnTo>
                    <a:pt x="398" y="799"/>
                  </a:lnTo>
                  <a:lnTo>
                    <a:pt x="405" y="817"/>
                  </a:lnTo>
                  <a:lnTo>
                    <a:pt x="409" y="824"/>
                  </a:lnTo>
                  <a:lnTo>
                    <a:pt x="416" y="832"/>
                  </a:lnTo>
                  <a:lnTo>
                    <a:pt x="416" y="832"/>
                  </a:lnTo>
                  <a:lnTo>
                    <a:pt x="460" y="847"/>
                  </a:lnTo>
                  <a:lnTo>
                    <a:pt x="497" y="854"/>
                  </a:lnTo>
                  <a:lnTo>
                    <a:pt x="541" y="858"/>
                  </a:lnTo>
                  <a:lnTo>
                    <a:pt x="582" y="917"/>
                  </a:lnTo>
                  <a:lnTo>
                    <a:pt x="648" y="909"/>
                  </a:lnTo>
                  <a:lnTo>
                    <a:pt x="663" y="917"/>
                  </a:lnTo>
                  <a:lnTo>
                    <a:pt x="670" y="979"/>
                  </a:lnTo>
                  <a:lnTo>
                    <a:pt x="688" y="994"/>
                  </a:lnTo>
                  <a:lnTo>
                    <a:pt x="711" y="987"/>
                  </a:lnTo>
                  <a:lnTo>
                    <a:pt x="711" y="987"/>
                  </a:lnTo>
                  <a:lnTo>
                    <a:pt x="722" y="979"/>
                  </a:lnTo>
                  <a:lnTo>
                    <a:pt x="733" y="975"/>
                  </a:lnTo>
                  <a:lnTo>
                    <a:pt x="744" y="972"/>
                  </a:lnTo>
                  <a:lnTo>
                    <a:pt x="755" y="972"/>
                  </a:lnTo>
                  <a:lnTo>
                    <a:pt x="758" y="975"/>
                  </a:lnTo>
                  <a:lnTo>
                    <a:pt x="758" y="979"/>
                  </a:lnTo>
                  <a:lnTo>
                    <a:pt x="758" y="994"/>
                  </a:lnTo>
                  <a:lnTo>
                    <a:pt x="751" y="1020"/>
                  </a:lnTo>
                  <a:lnTo>
                    <a:pt x="751" y="1020"/>
                  </a:lnTo>
                  <a:lnTo>
                    <a:pt x="744" y="1049"/>
                  </a:lnTo>
                  <a:lnTo>
                    <a:pt x="744" y="1068"/>
                  </a:lnTo>
                  <a:lnTo>
                    <a:pt x="751" y="1082"/>
                  </a:lnTo>
                  <a:lnTo>
                    <a:pt x="762" y="1090"/>
                  </a:lnTo>
                  <a:lnTo>
                    <a:pt x="773" y="1093"/>
                  </a:lnTo>
                  <a:lnTo>
                    <a:pt x="784" y="1097"/>
                  </a:lnTo>
                  <a:lnTo>
                    <a:pt x="795" y="1097"/>
                  </a:lnTo>
                  <a:lnTo>
                    <a:pt x="795" y="1097"/>
                  </a:lnTo>
                  <a:lnTo>
                    <a:pt x="799" y="1101"/>
                  </a:lnTo>
                  <a:lnTo>
                    <a:pt x="799" y="1108"/>
                  </a:lnTo>
                  <a:lnTo>
                    <a:pt x="795" y="1126"/>
                  </a:lnTo>
                  <a:lnTo>
                    <a:pt x="781" y="1152"/>
                  </a:lnTo>
                  <a:lnTo>
                    <a:pt x="781" y="1152"/>
                  </a:lnTo>
                  <a:lnTo>
                    <a:pt x="773" y="1167"/>
                  </a:lnTo>
                  <a:lnTo>
                    <a:pt x="766" y="1182"/>
                  </a:lnTo>
                  <a:lnTo>
                    <a:pt x="762" y="1196"/>
                  </a:lnTo>
                  <a:lnTo>
                    <a:pt x="762" y="1211"/>
                  </a:lnTo>
                  <a:lnTo>
                    <a:pt x="769" y="1222"/>
                  </a:lnTo>
                  <a:lnTo>
                    <a:pt x="784" y="1233"/>
                  </a:lnTo>
                  <a:lnTo>
                    <a:pt x="806" y="1241"/>
                  </a:lnTo>
                  <a:lnTo>
                    <a:pt x="839" y="1248"/>
                  </a:lnTo>
                  <a:lnTo>
                    <a:pt x="839" y="1248"/>
                  </a:lnTo>
                  <a:lnTo>
                    <a:pt x="873" y="1248"/>
                  </a:lnTo>
                  <a:lnTo>
                    <a:pt x="895" y="1248"/>
                  </a:lnTo>
                  <a:lnTo>
                    <a:pt x="913" y="1244"/>
                  </a:lnTo>
                  <a:lnTo>
                    <a:pt x="924" y="1241"/>
                  </a:lnTo>
                  <a:lnTo>
                    <a:pt x="932" y="1237"/>
                  </a:lnTo>
                  <a:lnTo>
                    <a:pt x="935" y="1233"/>
                  </a:lnTo>
                  <a:lnTo>
                    <a:pt x="939" y="1230"/>
                  </a:lnTo>
                  <a:lnTo>
                    <a:pt x="1005" y="1266"/>
                  </a:lnTo>
                  <a:lnTo>
                    <a:pt x="1005" y="1266"/>
                  </a:lnTo>
                  <a:lnTo>
                    <a:pt x="1027" y="1270"/>
                  </a:lnTo>
                  <a:lnTo>
                    <a:pt x="1046" y="1274"/>
                  </a:lnTo>
                  <a:lnTo>
                    <a:pt x="1064" y="1281"/>
                  </a:lnTo>
                  <a:lnTo>
                    <a:pt x="1071" y="1289"/>
                  </a:lnTo>
                  <a:lnTo>
                    <a:pt x="1075" y="1296"/>
                  </a:lnTo>
                  <a:lnTo>
                    <a:pt x="1075" y="1307"/>
                  </a:lnTo>
                  <a:lnTo>
                    <a:pt x="1075" y="1318"/>
                  </a:lnTo>
                  <a:lnTo>
                    <a:pt x="1068" y="1333"/>
                  </a:lnTo>
                  <a:lnTo>
                    <a:pt x="1057" y="1351"/>
                  </a:lnTo>
                  <a:lnTo>
                    <a:pt x="1042" y="1370"/>
                  </a:lnTo>
                  <a:lnTo>
                    <a:pt x="1020" y="1395"/>
                  </a:lnTo>
                  <a:lnTo>
                    <a:pt x="1020" y="1395"/>
                  </a:lnTo>
                  <a:lnTo>
                    <a:pt x="1005" y="1440"/>
                  </a:lnTo>
                  <a:lnTo>
                    <a:pt x="990" y="1473"/>
                  </a:lnTo>
                  <a:lnTo>
                    <a:pt x="979" y="1487"/>
                  </a:lnTo>
                  <a:lnTo>
                    <a:pt x="972" y="1495"/>
                  </a:lnTo>
                  <a:lnTo>
                    <a:pt x="972" y="1495"/>
                  </a:lnTo>
                  <a:lnTo>
                    <a:pt x="961" y="1495"/>
                  </a:lnTo>
                  <a:lnTo>
                    <a:pt x="954" y="1495"/>
                  </a:lnTo>
                  <a:lnTo>
                    <a:pt x="946" y="1498"/>
                  </a:lnTo>
                  <a:lnTo>
                    <a:pt x="935" y="1502"/>
                  </a:lnTo>
                  <a:lnTo>
                    <a:pt x="924" y="1513"/>
                  </a:lnTo>
                  <a:lnTo>
                    <a:pt x="917" y="1532"/>
                  </a:lnTo>
                  <a:lnTo>
                    <a:pt x="909" y="1554"/>
                  </a:lnTo>
                  <a:lnTo>
                    <a:pt x="909" y="1554"/>
                  </a:lnTo>
                  <a:lnTo>
                    <a:pt x="906" y="1576"/>
                  </a:lnTo>
                  <a:lnTo>
                    <a:pt x="895" y="1594"/>
                  </a:lnTo>
                  <a:lnTo>
                    <a:pt x="887" y="1609"/>
                  </a:lnTo>
                  <a:lnTo>
                    <a:pt x="876" y="1620"/>
                  </a:lnTo>
                  <a:lnTo>
                    <a:pt x="862" y="1631"/>
                  </a:lnTo>
                  <a:lnTo>
                    <a:pt x="854" y="1635"/>
                  </a:lnTo>
                  <a:lnTo>
                    <a:pt x="854" y="1635"/>
                  </a:lnTo>
                  <a:lnTo>
                    <a:pt x="847" y="1657"/>
                  </a:lnTo>
                  <a:lnTo>
                    <a:pt x="839" y="1683"/>
                  </a:lnTo>
                  <a:lnTo>
                    <a:pt x="836" y="1708"/>
                  </a:lnTo>
                  <a:lnTo>
                    <a:pt x="839" y="1734"/>
                  </a:lnTo>
                  <a:lnTo>
                    <a:pt x="847" y="1745"/>
                  </a:lnTo>
                  <a:lnTo>
                    <a:pt x="854" y="1756"/>
                  </a:lnTo>
                  <a:lnTo>
                    <a:pt x="862" y="1767"/>
                  </a:lnTo>
                  <a:lnTo>
                    <a:pt x="876" y="1771"/>
                  </a:lnTo>
                  <a:lnTo>
                    <a:pt x="895" y="1778"/>
                  </a:lnTo>
                  <a:lnTo>
                    <a:pt x="917" y="1778"/>
                  </a:lnTo>
                  <a:lnTo>
                    <a:pt x="917" y="1778"/>
                  </a:lnTo>
                  <a:lnTo>
                    <a:pt x="932" y="1771"/>
                  </a:lnTo>
                  <a:lnTo>
                    <a:pt x="950" y="1764"/>
                  </a:lnTo>
                  <a:lnTo>
                    <a:pt x="968" y="1756"/>
                  </a:lnTo>
                  <a:lnTo>
                    <a:pt x="987" y="1756"/>
                  </a:lnTo>
                  <a:lnTo>
                    <a:pt x="994" y="1756"/>
                  </a:lnTo>
                  <a:lnTo>
                    <a:pt x="998" y="1760"/>
                  </a:lnTo>
                  <a:lnTo>
                    <a:pt x="1001" y="1764"/>
                  </a:lnTo>
                  <a:lnTo>
                    <a:pt x="1005" y="1771"/>
                  </a:lnTo>
                  <a:lnTo>
                    <a:pt x="1005" y="1782"/>
                  </a:lnTo>
                  <a:lnTo>
                    <a:pt x="1001" y="1797"/>
                  </a:lnTo>
                  <a:lnTo>
                    <a:pt x="976" y="1944"/>
                  </a:lnTo>
                  <a:lnTo>
                    <a:pt x="994" y="1992"/>
                  </a:lnTo>
                  <a:lnTo>
                    <a:pt x="968" y="1999"/>
                  </a:lnTo>
                  <a:lnTo>
                    <a:pt x="968" y="1999"/>
                  </a:lnTo>
                  <a:lnTo>
                    <a:pt x="961" y="2007"/>
                  </a:lnTo>
                  <a:lnTo>
                    <a:pt x="957" y="2010"/>
                  </a:lnTo>
                  <a:lnTo>
                    <a:pt x="950" y="2021"/>
                  </a:lnTo>
                  <a:lnTo>
                    <a:pt x="946" y="2032"/>
                  </a:lnTo>
                  <a:lnTo>
                    <a:pt x="950" y="2044"/>
                  </a:lnTo>
                  <a:lnTo>
                    <a:pt x="957" y="2058"/>
                  </a:lnTo>
                  <a:lnTo>
                    <a:pt x="976" y="2073"/>
                  </a:lnTo>
                  <a:lnTo>
                    <a:pt x="976" y="2073"/>
                  </a:lnTo>
                  <a:lnTo>
                    <a:pt x="979" y="2073"/>
                  </a:lnTo>
                  <a:lnTo>
                    <a:pt x="987" y="2080"/>
                  </a:lnTo>
                  <a:lnTo>
                    <a:pt x="990" y="2088"/>
                  </a:lnTo>
                  <a:lnTo>
                    <a:pt x="994" y="2099"/>
                  </a:lnTo>
                  <a:lnTo>
                    <a:pt x="994" y="2113"/>
                  </a:lnTo>
                  <a:lnTo>
                    <a:pt x="990" y="2128"/>
                  </a:lnTo>
                  <a:lnTo>
                    <a:pt x="1013" y="2143"/>
                  </a:lnTo>
                  <a:lnTo>
                    <a:pt x="1016" y="2165"/>
                  </a:lnTo>
                  <a:lnTo>
                    <a:pt x="1046" y="2176"/>
                  </a:lnTo>
                  <a:lnTo>
                    <a:pt x="1038" y="2206"/>
                  </a:lnTo>
                  <a:lnTo>
                    <a:pt x="1060" y="2209"/>
                  </a:lnTo>
                  <a:lnTo>
                    <a:pt x="1082" y="2191"/>
                  </a:lnTo>
                  <a:lnTo>
                    <a:pt x="1094" y="2198"/>
                  </a:lnTo>
                  <a:lnTo>
                    <a:pt x="1123" y="2228"/>
                  </a:lnTo>
                  <a:lnTo>
                    <a:pt x="1123" y="2228"/>
                  </a:lnTo>
                  <a:lnTo>
                    <a:pt x="1186" y="2231"/>
                  </a:lnTo>
                  <a:lnTo>
                    <a:pt x="1230" y="2239"/>
                  </a:lnTo>
                  <a:lnTo>
                    <a:pt x="1263" y="2246"/>
                  </a:lnTo>
                  <a:lnTo>
                    <a:pt x="1285" y="2242"/>
                  </a:lnTo>
                  <a:lnTo>
                    <a:pt x="1307" y="2213"/>
                  </a:lnTo>
                  <a:lnTo>
                    <a:pt x="1322" y="2158"/>
                  </a:lnTo>
                  <a:lnTo>
                    <a:pt x="1366" y="2154"/>
                  </a:lnTo>
                  <a:lnTo>
                    <a:pt x="1403" y="2080"/>
                  </a:lnTo>
                  <a:lnTo>
                    <a:pt x="1440" y="2069"/>
                  </a:lnTo>
                  <a:lnTo>
                    <a:pt x="1539" y="2113"/>
                  </a:lnTo>
                  <a:lnTo>
                    <a:pt x="1539" y="2161"/>
                  </a:lnTo>
                  <a:lnTo>
                    <a:pt x="1591" y="2235"/>
                  </a:lnTo>
                  <a:lnTo>
                    <a:pt x="1646" y="2264"/>
                  </a:lnTo>
                  <a:lnTo>
                    <a:pt x="1646" y="2301"/>
                  </a:lnTo>
                  <a:lnTo>
                    <a:pt x="1616" y="2390"/>
                  </a:lnTo>
                  <a:lnTo>
                    <a:pt x="1620" y="2460"/>
                  </a:lnTo>
                  <a:lnTo>
                    <a:pt x="1620" y="2460"/>
                  </a:lnTo>
                  <a:lnTo>
                    <a:pt x="1616" y="2463"/>
                  </a:lnTo>
                  <a:lnTo>
                    <a:pt x="1609" y="2467"/>
                  </a:lnTo>
                  <a:lnTo>
                    <a:pt x="1609" y="2467"/>
                  </a:lnTo>
                  <a:lnTo>
                    <a:pt x="1602" y="2463"/>
                  </a:lnTo>
                  <a:lnTo>
                    <a:pt x="1594" y="2460"/>
                  </a:lnTo>
                  <a:lnTo>
                    <a:pt x="1587" y="2452"/>
                  </a:lnTo>
                  <a:lnTo>
                    <a:pt x="1572" y="2463"/>
                  </a:lnTo>
                  <a:lnTo>
                    <a:pt x="1561" y="2508"/>
                  </a:lnTo>
                  <a:lnTo>
                    <a:pt x="1524" y="2555"/>
                  </a:lnTo>
                  <a:lnTo>
                    <a:pt x="1495" y="2552"/>
                  </a:lnTo>
                  <a:lnTo>
                    <a:pt x="1495" y="2552"/>
                  </a:lnTo>
                  <a:lnTo>
                    <a:pt x="1491" y="2541"/>
                  </a:lnTo>
                  <a:lnTo>
                    <a:pt x="1480" y="2519"/>
                  </a:lnTo>
                  <a:lnTo>
                    <a:pt x="1469" y="2504"/>
                  </a:lnTo>
                  <a:lnTo>
                    <a:pt x="1458" y="2489"/>
                  </a:lnTo>
                  <a:lnTo>
                    <a:pt x="1436" y="2478"/>
                  </a:lnTo>
                  <a:lnTo>
                    <a:pt x="1414" y="2471"/>
                  </a:lnTo>
                  <a:lnTo>
                    <a:pt x="1407" y="2441"/>
                  </a:lnTo>
                  <a:lnTo>
                    <a:pt x="1407" y="2441"/>
                  </a:lnTo>
                  <a:lnTo>
                    <a:pt x="1359" y="2404"/>
                  </a:lnTo>
                  <a:lnTo>
                    <a:pt x="1314" y="2379"/>
                  </a:lnTo>
                  <a:lnTo>
                    <a:pt x="1289" y="2368"/>
                  </a:lnTo>
                  <a:lnTo>
                    <a:pt x="1270" y="2360"/>
                  </a:lnTo>
                  <a:lnTo>
                    <a:pt x="1215" y="2371"/>
                  </a:lnTo>
                  <a:lnTo>
                    <a:pt x="1160" y="2345"/>
                  </a:lnTo>
                  <a:lnTo>
                    <a:pt x="1160" y="2345"/>
                  </a:lnTo>
                  <a:lnTo>
                    <a:pt x="1156" y="2357"/>
                  </a:lnTo>
                  <a:lnTo>
                    <a:pt x="1152" y="2371"/>
                  </a:lnTo>
                  <a:lnTo>
                    <a:pt x="1149" y="2390"/>
                  </a:lnTo>
                  <a:lnTo>
                    <a:pt x="1152" y="2412"/>
                  </a:lnTo>
                  <a:lnTo>
                    <a:pt x="1156" y="2434"/>
                  </a:lnTo>
                  <a:lnTo>
                    <a:pt x="1167" y="2452"/>
                  </a:lnTo>
                  <a:lnTo>
                    <a:pt x="1189" y="2474"/>
                  </a:lnTo>
                  <a:lnTo>
                    <a:pt x="1189" y="2474"/>
                  </a:lnTo>
                  <a:lnTo>
                    <a:pt x="1193" y="2474"/>
                  </a:lnTo>
                  <a:lnTo>
                    <a:pt x="1200" y="2482"/>
                  </a:lnTo>
                  <a:lnTo>
                    <a:pt x="1204" y="2489"/>
                  </a:lnTo>
                  <a:lnTo>
                    <a:pt x="1204" y="2496"/>
                  </a:lnTo>
                  <a:lnTo>
                    <a:pt x="1204" y="2508"/>
                  </a:lnTo>
                  <a:lnTo>
                    <a:pt x="1200" y="2522"/>
                  </a:lnTo>
                  <a:lnTo>
                    <a:pt x="1200" y="2522"/>
                  </a:lnTo>
                  <a:lnTo>
                    <a:pt x="1186" y="2563"/>
                  </a:lnTo>
                  <a:lnTo>
                    <a:pt x="1178" y="2614"/>
                  </a:lnTo>
                  <a:lnTo>
                    <a:pt x="1167" y="2677"/>
                  </a:lnTo>
                  <a:lnTo>
                    <a:pt x="1167" y="2677"/>
                  </a:lnTo>
                  <a:lnTo>
                    <a:pt x="1167" y="2684"/>
                  </a:lnTo>
                  <a:lnTo>
                    <a:pt x="1167" y="2692"/>
                  </a:lnTo>
                  <a:lnTo>
                    <a:pt x="1164" y="2699"/>
                  </a:lnTo>
                  <a:lnTo>
                    <a:pt x="1156" y="2706"/>
                  </a:lnTo>
                  <a:lnTo>
                    <a:pt x="1141" y="2710"/>
                  </a:lnTo>
                  <a:lnTo>
                    <a:pt x="1127" y="2714"/>
                  </a:lnTo>
                  <a:lnTo>
                    <a:pt x="1101" y="2714"/>
                  </a:lnTo>
                  <a:lnTo>
                    <a:pt x="1101" y="2714"/>
                  </a:lnTo>
                  <a:lnTo>
                    <a:pt x="1075" y="2717"/>
                  </a:lnTo>
                  <a:lnTo>
                    <a:pt x="1057" y="2717"/>
                  </a:lnTo>
                  <a:lnTo>
                    <a:pt x="1038" y="2725"/>
                  </a:lnTo>
                  <a:lnTo>
                    <a:pt x="1024" y="2732"/>
                  </a:lnTo>
                  <a:lnTo>
                    <a:pt x="1013" y="2740"/>
                  </a:lnTo>
                  <a:lnTo>
                    <a:pt x="1001" y="2751"/>
                  </a:lnTo>
                  <a:lnTo>
                    <a:pt x="983" y="2776"/>
                  </a:lnTo>
                  <a:lnTo>
                    <a:pt x="943" y="2798"/>
                  </a:lnTo>
                  <a:lnTo>
                    <a:pt x="943" y="2798"/>
                  </a:lnTo>
                  <a:lnTo>
                    <a:pt x="928" y="2817"/>
                  </a:lnTo>
                  <a:lnTo>
                    <a:pt x="913" y="2835"/>
                  </a:lnTo>
                  <a:lnTo>
                    <a:pt x="902" y="2857"/>
                  </a:lnTo>
                  <a:lnTo>
                    <a:pt x="891" y="2883"/>
                  </a:lnTo>
                  <a:lnTo>
                    <a:pt x="891" y="2898"/>
                  </a:lnTo>
                  <a:lnTo>
                    <a:pt x="891" y="2909"/>
                  </a:lnTo>
                  <a:lnTo>
                    <a:pt x="895" y="2920"/>
                  </a:lnTo>
                  <a:lnTo>
                    <a:pt x="902" y="2931"/>
                  </a:lnTo>
                  <a:lnTo>
                    <a:pt x="913" y="2942"/>
                  </a:lnTo>
                  <a:lnTo>
                    <a:pt x="928" y="2953"/>
                  </a:lnTo>
                  <a:lnTo>
                    <a:pt x="928" y="2953"/>
                  </a:lnTo>
                  <a:lnTo>
                    <a:pt x="935" y="2957"/>
                  </a:lnTo>
                  <a:lnTo>
                    <a:pt x="943" y="2961"/>
                  </a:lnTo>
                  <a:lnTo>
                    <a:pt x="954" y="2968"/>
                  </a:lnTo>
                  <a:lnTo>
                    <a:pt x="961" y="2983"/>
                  </a:lnTo>
                  <a:lnTo>
                    <a:pt x="965" y="3001"/>
                  </a:lnTo>
                  <a:lnTo>
                    <a:pt x="968" y="3027"/>
                  </a:lnTo>
                  <a:lnTo>
                    <a:pt x="968" y="3056"/>
                  </a:lnTo>
                  <a:lnTo>
                    <a:pt x="968" y="3056"/>
                  </a:lnTo>
                  <a:lnTo>
                    <a:pt x="968" y="3064"/>
                  </a:lnTo>
                  <a:lnTo>
                    <a:pt x="972" y="3071"/>
                  </a:lnTo>
                  <a:lnTo>
                    <a:pt x="979" y="3078"/>
                  </a:lnTo>
                  <a:lnTo>
                    <a:pt x="990" y="3089"/>
                  </a:lnTo>
                  <a:lnTo>
                    <a:pt x="1005" y="3104"/>
                  </a:lnTo>
                  <a:lnTo>
                    <a:pt x="1031" y="3119"/>
                  </a:lnTo>
                  <a:lnTo>
                    <a:pt x="1060" y="3134"/>
                  </a:lnTo>
                  <a:lnTo>
                    <a:pt x="1060" y="3134"/>
                  </a:lnTo>
                  <a:lnTo>
                    <a:pt x="1064" y="3137"/>
                  </a:lnTo>
                  <a:lnTo>
                    <a:pt x="1071" y="3148"/>
                  </a:lnTo>
                  <a:lnTo>
                    <a:pt x="1068" y="3156"/>
                  </a:lnTo>
                  <a:lnTo>
                    <a:pt x="1064" y="3163"/>
                  </a:lnTo>
                  <a:lnTo>
                    <a:pt x="1053" y="3174"/>
                  </a:lnTo>
                  <a:lnTo>
                    <a:pt x="1038" y="3185"/>
                  </a:lnTo>
                  <a:lnTo>
                    <a:pt x="1038" y="3185"/>
                  </a:lnTo>
                  <a:lnTo>
                    <a:pt x="1038" y="3189"/>
                  </a:lnTo>
                  <a:lnTo>
                    <a:pt x="1038" y="3196"/>
                  </a:lnTo>
                  <a:lnTo>
                    <a:pt x="1042" y="3200"/>
                  </a:lnTo>
                  <a:lnTo>
                    <a:pt x="1049" y="3207"/>
                  </a:lnTo>
                  <a:lnTo>
                    <a:pt x="1057" y="3211"/>
                  </a:lnTo>
                  <a:lnTo>
                    <a:pt x="1071" y="3207"/>
                  </a:lnTo>
                  <a:lnTo>
                    <a:pt x="1094" y="3204"/>
                  </a:lnTo>
                  <a:lnTo>
                    <a:pt x="1094" y="3204"/>
                  </a:lnTo>
                  <a:lnTo>
                    <a:pt x="1116" y="3200"/>
                  </a:lnTo>
                  <a:lnTo>
                    <a:pt x="1130" y="3200"/>
                  </a:lnTo>
                  <a:lnTo>
                    <a:pt x="1138" y="3204"/>
                  </a:lnTo>
                  <a:lnTo>
                    <a:pt x="1141" y="3211"/>
                  </a:lnTo>
                  <a:lnTo>
                    <a:pt x="1145" y="3218"/>
                  </a:lnTo>
                  <a:lnTo>
                    <a:pt x="1145" y="3226"/>
                  </a:lnTo>
                  <a:lnTo>
                    <a:pt x="1145" y="3233"/>
                  </a:lnTo>
                  <a:lnTo>
                    <a:pt x="1193" y="3240"/>
                  </a:lnTo>
                  <a:lnTo>
                    <a:pt x="1193" y="3240"/>
                  </a:lnTo>
                  <a:lnTo>
                    <a:pt x="1193" y="3274"/>
                  </a:lnTo>
                  <a:lnTo>
                    <a:pt x="1189" y="3310"/>
                  </a:lnTo>
                  <a:lnTo>
                    <a:pt x="1182" y="3351"/>
                  </a:lnTo>
                  <a:lnTo>
                    <a:pt x="1167" y="3391"/>
                  </a:lnTo>
                  <a:lnTo>
                    <a:pt x="1160" y="3410"/>
                  </a:lnTo>
                  <a:lnTo>
                    <a:pt x="1145" y="3428"/>
                  </a:lnTo>
                  <a:lnTo>
                    <a:pt x="1130" y="3443"/>
                  </a:lnTo>
                  <a:lnTo>
                    <a:pt x="1112" y="3454"/>
                  </a:lnTo>
                  <a:lnTo>
                    <a:pt x="1094" y="3465"/>
                  </a:lnTo>
                  <a:lnTo>
                    <a:pt x="1068" y="3469"/>
                  </a:lnTo>
                  <a:lnTo>
                    <a:pt x="1068" y="3469"/>
                  </a:lnTo>
                  <a:lnTo>
                    <a:pt x="1060" y="3469"/>
                  </a:lnTo>
                  <a:lnTo>
                    <a:pt x="1053" y="3469"/>
                  </a:lnTo>
                  <a:lnTo>
                    <a:pt x="1046" y="3469"/>
                  </a:lnTo>
                  <a:lnTo>
                    <a:pt x="1042" y="3476"/>
                  </a:lnTo>
                  <a:lnTo>
                    <a:pt x="1038" y="3484"/>
                  </a:lnTo>
                  <a:lnTo>
                    <a:pt x="1035" y="3498"/>
                  </a:lnTo>
                  <a:lnTo>
                    <a:pt x="1042" y="3520"/>
                  </a:lnTo>
                  <a:lnTo>
                    <a:pt x="1042" y="3520"/>
                  </a:lnTo>
                  <a:lnTo>
                    <a:pt x="1053" y="3542"/>
                  </a:lnTo>
                  <a:lnTo>
                    <a:pt x="1068" y="3561"/>
                  </a:lnTo>
                  <a:lnTo>
                    <a:pt x="1086" y="3576"/>
                  </a:lnTo>
                  <a:lnTo>
                    <a:pt x="1105" y="3587"/>
                  </a:lnTo>
                  <a:lnTo>
                    <a:pt x="1141" y="3601"/>
                  </a:lnTo>
                  <a:lnTo>
                    <a:pt x="1156" y="3605"/>
                  </a:lnTo>
                  <a:lnTo>
                    <a:pt x="1300" y="3620"/>
                  </a:lnTo>
                  <a:lnTo>
                    <a:pt x="1300" y="3620"/>
                  </a:lnTo>
                  <a:lnTo>
                    <a:pt x="1311" y="3612"/>
                  </a:lnTo>
                  <a:lnTo>
                    <a:pt x="1322" y="3605"/>
                  </a:lnTo>
                  <a:lnTo>
                    <a:pt x="1337" y="3598"/>
                  </a:lnTo>
                  <a:lnTo>
                    <a:pt x="1355" y="3594"/>
                  </a:lnTo>
                  <a:lnTo>
                    <a:pt x="1373" y="3598"/>
                  </a:lnTo>
                  <a:lnTo>
                    <a:pt x="1388" y="3609"/>
                  </a:lnTo>
                  <a:lnTo>
                    <a:pt x="1407" y="3627"/>
                  </a:lnTo>
                  <a:lnTo>
                    <a:pt x="1499" y="3620"/>
                  </a:lnTo>
                  <a:lnTo>
                    <a:pt x="1499" y="3704"/>
                  </a:lnTo>
                  <a:lnTo>
                    <a:pt x="1521" y="3727"/>
                  </a:lnTo>
                  <a:lnTo>
                    <a:pt x="1521" y="3727"/>
                  </a:lnTo>
                  <a:lnTo>
                    <a:pt x="1535" y="3730"/>
                  </a:lnTo>
                  <a:lnTo>
                    <a:pt x="1576" y="3741"/>
                  </a:lnTo>
                  <a:lnTo>
                    <a:pt x="1598" y="3749"/>
                  </a:lnTo>
                  <a:lnTo>
                    <a:pt x="1620" y="3760"/>
                  </a:lnTo>
                  <a:lnTo>
                    <a:pt x="1639" y="3771"/>
                  </a:lnTo>
                  <a:lnTo>
                    <a:pt x="1646" y="3785"/>
                  </a:lnTo>
                  <a:lnTo>
                    <a:pt x="1646" y="3785"/>
                  </a:lnTo>
                  <a:lnTo>
                    <a:pt x="1661" y="3789"/>
                  </a:lnTo>
                  <a:lnTo>
                    <a:pt x="1679" y="3789"/>
                  </a:lnTo>
                  <a:lnTo>
                    <a:pt x="1701" y="3782"/>
                  </a:lnTo>
                  <a:lnTo>
                    <a:pt x="1701" y="3782"/>
                  </a:lnTo>
                  <a:lnTo>
                    <a:pt x="1731" y="3774"/>
                  </a:lnTo>
                  <a:lnTo>
                    <a:pt x="1749" y="3774"/>
                  </a:lnTo>
                  <a:lnTo>
                    <a:pt x="1764" y="3774"/>
                  </a:lnTo>
                  <a:lnTo>
                    <a:pt x="1782" y="3774"/>
                  </a:lnTo>
                  <a:lnTo>
                    <a:pt x="1801" y="3782"/>
                  </a:lnTo>
                  <a:lnTo>
                    <a:pt x="1815" y="3793"/>
                  </a:lnTo>
                  <a:lnTo>
                    <a:pt x="1826" y="3804"/>
                  </a:lnTo>
                  <a:lnTo>
                    <a:pt x="1826" y="3804"/>
                  </a:lnTo>
                  <a:lnTo>
                    <a:pt x="1837" y="3811"/>
                  </a:lnTo>
                  <a:lnTo>
                    <a:pt x="1848" y="3811"/>
                  </a:lnTo>
                  <a:lnTo>
                    <a:pt x="1852" y="3811"/>
                  </a:lnTo>
                  <a:lnTo>
                    <a:pt x="1856" y="3804"/>
                  </a:lnTo>
                  <a:lnTo>
                    <a:pt x="1860" y="3789"/>
                  </a:lnTo>
                  <a:lnTo>
                    <a:pt x="1885" y="3797"/>
                  </a:lnTo>
                  <a:lnTo>
                    <a:pt x="1885" y="3797"/>
                  </a:lnTo>
                  <a:lnTo>
                    <a:pt x="1896" y="3815"/>
                  </a:lnTo>
                  <a:lnTo>
                    <a:pt x="1904" y="3833"/>
                  </a:lnTo>
                  <a:lnTo>
                    <a:pt x="1907" y="3852"/>
                  </a:lnTo>
                  <a:lnTo>
                    <a:pt x="1907" y="3852"/>
                  </a:lnTo>
                  <a:lnTo>
                    <a:pt x="1907" y="3878"/>
                  </a:lnTo>
                  <a:lnTo>
                    <a:pt x="1904" y="3889"/>
                  </a:lnTo>
                  <a:lnTo>
                    <a:pt x="1937" y="3940"/>
                  </a:lnTo>
                  <a:lnTo>
                    <a:pt x="1937" y="3940"/>
                  </a:lnTo>
                  <a:lnTo>
                    <a:pt x="1981" y="3992"/>
                  </a:lnTo>
                  <a:lnTo>
                    <a:pt x="2018" y="4029"/>
                  </a:lnTo>
                  <a:lnTo>
                    <a:pt x="2051" y="4054"/>
                  </a:lnTo>
                  <a:lnTo>
                    <a:pt x="2051" y="4054"/>
                  </a:lnTo>
                  <a:lnTo>
                    <a:pt x="2066" y="4062"/>
                  </a:lnTo>
                  <a:lnTo>
                    <a:pt x="2080" y="4065"/>
                  </a:lnTo>
                  <a:lnTo>
                    <a:pt x="2121" y="4069"/>
                  </a:lnTo>
                  <a:lnTo>
                    <a:pt x="2169" y="4069"/>
                  </a:lnTo>
                  <a:lnTo>
                    <a:pt x="2169" y="4069"/>
                  </a:lnTo>
                  <a:close/>
                </a:path>
              </a:pathLst>
            </a:custGeom>
            <a:solidFill>
              <a:srgbClr val="C9CACB"/>
            </a:solidFill>
            <a:ln w="11747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56" name="Freeform 8"/>
            <p:cNvSpPr>
              <a:spLocks/>
            </p:cNvSpPr>
            <p:nvPr/>
          </p:nvSpPr>
          <p:spPr bwMode="auto">
            <a:xfrm>
              <a:off x="2946" y="2386"/>
              <a:ext cx="659" cy="1275"/>
            </a:xfrm>
            <a:custGeom>
              <a:avLst/>
              <a:gdLst/>
              <a:ahLst/>
              <a:cxnLst>
                <a:cxn ang="0">
                  <a:pos x="556" y="376"/>
                </a:cxn>
                <a:cxn ang="0">
                  <a:pos x="512" y="302"/>
                </a:cxn>
                <a:cxn ang="0">
                  <a:pos x="530" y="174"/>
                </a:cxn>
                <a:cxn ang="0">
                  <a:pos x="523" y="126"/>
                </a:cxn>
                <a:cxn ang="0">
                  <a:pos x="423" y="34"/>
                </a:cxn>
                <a:cxn ang="0">
                  <a:pos x="269" y="0"/>
                </a:cxn>
                <a:cxn ang="0">
                  <a:pos x="258" y="45"/>
                </a:cxn>
                <a:cxn ang="0">
                  <a:pos x="298" y="129"/>
                </a:cxn>
                <a:cxn ang="0">
                  <a:pos x="313" y="144"/>
                </a:cxn>
                <a:cxn ang="0">
                  <a:pos x="309" y="177"/>
                </a:cxn>
                <a:cxn ang="0">
                  <a:pos x="276" y="332"/>
                </a:cxn>
                <a:cxn ang="0">
                  <a:pos x="265" y="361"/>
                </a:cxn>
                <a:cxn ang="0">
                  <a:pos x="210" y="369"/>
                </a:cxn>
                <a:cxn ang="0">
                  <a:pos x="133" y="387"/>
                </a:cxn>
                <a:cxn ang="0">
                  <a:pos x="52" y="453"/>
                </a:cxn>
                <a:cxn ang="0">
                  <a:pos x="11" y="512"/>
                </a:cxn>
                <a:cxn ang="0">
                  <a:pos x="4" y="575"/>
                </a:cxn>
                <a:cxn ang="0">
                  <a:pos x="37" y="608"/>
                </a:cxn>
                <a:cxn ang="0">
                  <a:pos x="70" y="638"/>
                </a:cxn>
                <a:cxn ang="0">
                  <a:pos x="77" y="711"/>
                </a:cxn>
                <a:cxn ang="0">
                  <a:pos x="99" y="744"/>
                </a:cxn>
                <a:cxn ang="0">
                  <a:pos x="169" y="789"/>
                </a:cxn>
                <a:cxn ang="0">
                  <a:pos x="173" y="818"/>
                </a:cxn>
                <a:cxn ang="0">
                  <a:pos x="147" y="844"/>
                </a:cxn>
                <a:cxn ang="0">
                  <a:pos x="166" y="866"/>
                </a:cxn>
                <a:cxn ang="0">
                  <a:pos x="225" y="855"/>
                </a:cxn>
                <a:cxn ang="0">
                  <a:pos x="254" y="873"/>
                </a:cxn>
                <a:cxn ang="0">
                  <a:pos x="302" y="895"/>
                </a:cxn>
                <a:cxn ang="0">
                  <a:pos x="276" y="1046"/>
                </a:cxn>
                <a:cxn ang="0">
                  <a:pos x="221" y="1109"/>
                </a:cxn>
                <a:cxn ang="0">
                  <a:pos x="169" y="1124"/>
                </a:cxn>
                <a:cxn ang="0">
                  <a:pos x="147" y="1139"/>
                </a:cxn>
                <a:cxn ang="0">
                  <a:pos x="162" y="1197"/>
                </a:cxn>
                <a:cxn ang="0">
                  <a:pos x="250" y="1256"/>
                </a:cxn>
                <a:cxn ang="0">
                  <a:pos x="416" y="1271"/>
                </a:cxn>
                <a:cxn ang="0">
                  <a:pos x="453" y="1223"/>
                </a:cxn>
                <a:cxn ang="0">
                  <a:pos x="460" y="1139"/>
                </a:cxn>
                <a:cxn ang="0">
                  <a:pos x="442" y="1102"/>
                </a:cxn>
                <a:cxn ang="0">
                  <a:pos x="453" y="1032"/>
                </a:cxn>
                <a:cxn ang="0">
                  <a:pos x="534" y="936"/>
                </a:cxn>
                <a:cxn ang="0">
                  <a:pos x="512" y="840"/>
                </a:cxn>
                <a:cxn ang="0">
                  <a:pos x="457" y="796"/>
                </a:cxn>
                <a:cxn ang="0">
                  <a:pos x="398" y="789"/>
                </a:cxn>
                <a:cxn ang="0">
                  <a:pos x="401" y="737"/>
                </a:cxn>
                <a:cxn ang="0">
                  <a:pos x="416" y="708"/>
                </a:cxn>
                <a:cxn ang="0">
                  <a:pos x="460" y="697"/>
                </a:cxn>
                <a:cxn ang="0">
                  <a:pos x="493" y="678"/>
                </a:cxn>
                <a:cxn ang="0">
                  <a:pos x="479" y="641"/>
                </a:cxn>
                <a:cxn ang="0">
                  <a:pos x="508" y="579"/>
                </a:cxn>
                <a:cxn ang="0">
                  <a:pos x="508" y="520"/>
                </a:cxn>
                <a:cxn ang="0">
                  <a:pos x="501" y="468"/>
                </a:cxn>
                <a:cxn ang="0">
                  <a:pos x="552" y="439"/>
                </a:cxn>
                <a:cxn ang="0">
                  <a:pos x="611" y="391"/>
                </a:cxn>
              </a:cxnLst>
              <a:rect l="0" t="0" r="r" b="b"/>
              <a:pathLst>
                <a:path w="659" h="1275">
                  <a:moveTo>
                    <a:pt x="611" y="391"/>
                  </a:moveTo>
                  <a:lnTo>
                    <a:pt x="611" y="391"/>
                  </a:lnTo>
                  <a:lnTo>
                    <a:pt x="582" y="387"/>
                  </a:lnTo>
                  <a:lnTo>
                    <a:pt x="556" y="376"/>
                  </a:lnTo>
                  <a:lnTo>
                    <a:pt x="538" y="361"/>
                  </a:lnTo>
                  <a:lnTo>
                    <a:pt x="527" y="347"/>
                  </a:lnTo>
                  <a:lnTo>
                    <a:pt x="516" y="325"/>
                  </a:lnTo>
                  <a:lnTo>
                    <a:pt x="512" y="302"/>
                  </a:lnTo>
                  <a:lnTo>
                    <a:pt x="508" y="280"/>
                  </a:lnTo>
                  <a:lnTo>
                    <a:pt x="508" y="258"/>
                  </a:lnTo>
                  <a:lnTo>
                    <a:pt x="519" y="210"/>
                  </a:lnTo>
                  <a:lnTo>
                    <a:pt x="530" y="174"/>
                  </a:lnTo>
                  <a:lnTo>
                    <a:pt x="545" y="133"/>
                  </a:lnTo>
                  <a:lnTo>
                    <a:pt x="545" y="133"/>
                  </a:lnTo>
                  <a:lnTo>
                    <a:pt x="545" y="133"/>
                  </a:lnTo>
                  <a:lnTo>
                    <a:pt x="523" y="12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468" y="59"/>
                  </a:lnTo>
                  <a:lnTo>
                    <a:pt x="423" y="34"/>
                  </a:lnTo>
                  <a:lnTo>
                    <a:pt x="398" y="23"/>
                  </a:lnTo>
                  <a:lnTo>
                    <a:pt x="379" y="15"/>
                  </a:lnTo>
                  <a:lnTo>
                    <a:pt x="324" y="26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65" y="12"/>
                  </a:lnTo>
                  <a:lnTo>
                    <a:pt x="261" y="26"/>
                  </a:lnTo>
                  <a:lnTo>
                    <a:pt x="258" y="45"/>
                  </a:lnTo>
                  <a:lnTo>
                    <a:pt x="261" y="67"/>
                  </a:lnTo>
                  <a:lnTo>
                    <a:pt x="265" y="89"/>
                  </a:lnTo>
                  <a:lnTo>
                    <a:pt x="276" y="107"/>
                  </a:lnTo>
                  <a:lnTo>
                    <a:pt x="298" y="129"/>
                  </a:lnTo>
                  <a:lnTo>
                    <a:pt x="298" y="129"/>
                  </a:lnTo>
                  <a:lnTo>
                    <a:pt x="302" y="129"/>
                  </a:lnTo>
                  <a:lnTo>
                    <a:pt x="309" y="137"/>
                  </a:lnTo>
                  <a:lnTo>
                    <a:pt x="313" y="144"/>
                  </a:lnTo>
                  <a:lnTo>
                    <a:pt x="313" y="151"/>
                  </a:lnTo>
                  <a:lnTo>
                    <a:pt x="313" y="163"/>
                  </a:lnTo>
                  <a:lnTo>
                    <a:pt x="309" y="177"/>
                  </a:lnTo>
                  <a:lnTo>
                    <a:pt x="309" y="177"/>
                  </a:lnTo>
                  <a:lnTo>
                    <a:pt x="295" y="218"/>
                  </a:lnTo>
                  <a:lnTo>
                    <a:pt x="287" y="269"/>
                  </a:lnTo>
                  <a:lnTo>
                    <a:pt x="276" y="332"/>
                  </a:lnTo>
                  <a:lnTo>
                    <a:pt x="276" y="332"/>
                  </a:lnTo>
                  <a:lnTo>
                    <a:pt x="276" y="339"/>
                  </a:lnTo>
                  <a:lnTo>
                    <a:pt x="276" y="347"/>
                  </a:lnTo>
                  <a:lnTo>
                    <a:pt x="273" y="354"/>
                  </a:lnTo>
                  <a:lnTo>
                    <a:pt x="265" y="361"/>
                  </a:lnTo>
                  <a:lnTo>
                    <a:pt x="250" y="365"/>
                  </a:lnTo>
                  <a:lnTo>
                    <a:pt x="236" y="369"/>
                  </a:lnTo>
                  <a:lnTo>
                    <a:pt x="210" y="369"/>
                  </a:lnTo>
                  <a:lnTo>
                    <a:pt x="210" y="369"/>
                  </a:lnTo>
                  <a:lnTo>
                    <a:pt x="184" y="372"/>
                  </a:lnTo>
                  <a:lnTo>
                    <a:pt x="166" y="372"/>
                  </a:lnTo>
                  <a:lnTo>
                    <a:pt x="147" y="380"/>
                  </a:lnTo>
                  <a:lnTo>
                    <a:pt x="133" y="387"/>
                  </a:lnTo>
                  <a:lnTo>
                    <a:pt x="122" y="395"/>
                  </a:lnTo>
                  <a:lnTo>
                    <a:pt x="110" y="406"/>
                  </a:lnTo>
                  <a:lnTo>
                    <a:pt x="92" y="431"/>
                  </a:lnTo>
                  <a:lnTo>
                    <a:pt x="52" y="453"/>
                  </a:lnTo>
                  <a:lnTo>
                    <a:pt x="52" y="453"/>
                  </a:lnTo>
                  <a:lnTo>
                    <a:pt x="37" y="472"/>
                  </a:lnTo>
                  <a:lnTo>
                    <a:pt x="22" y="490"/>
                  </a:lnTo>
                  <a:lnTo>
                    <a:pt x="11" y="512"/>
                  </a:lnTo>
                  <a:lnTo>
                    <a:pt x="0" y="538"/>
                  </a:lnTo>
                  <a:lnTo>
                    <a:pt x="0" y="553"/>
                  </a:lnTo>
                  <a:lnTo>
                    <a:pt x="0" y="564"/>
                  </a:lnTo>
                  <a:lnTo>
                    <a:pt x="4" y="575"/>
                  </a:lnTo>
                  <a:lnTo>
                    <a:pt x="11" y="586"/>
                  </a:lnTo>
                  <a:lnTo>
                    <a:pt x="22" y="597"/>
                  </a:lnTo>
                  <a:lnTo>
                    <a:pt x="37" y="608"/>
                  </a:lnTo>
                  <a:lnTo>
                    <a:pt x="37" y="608"/>
                  </a:lnTo>
                  <a:lnTo>
                    <a:pt x="44" y="612"/>
                  </a:lnTo>
                  <a:lnTo>
                    <a:pt x="52" y="616"/>
                  </a:lnTo>
                  <a:lnTo>
                    <a:pt x="63" y="623"/>
                  </a:lnTo>
                  <a:lnTo>
                    <a:pt x="70" y="638"/>
                  </a:lnTo>
                  <a:lnTo>
                    <a:pt x="74" y="656"/>
                  </a:lnTo>
                  <a:lnTo>
                    <a:pt x="77" y="682"/>
                  </a:lnTo>
                  <a:lnTo>
                    <a:pt x="77" y="711"/>
                  </a:lnTo>
                  <a:lnTo>
                    <a:pt x="77" y="711"/>
                  </a:lnTo>
                  <a:lnTo>
                    <a:pt x="77" y="719"/>
                  </a:lnTo>
                  <a:lnTo>
                    <a:pt x="81" y="726"/>
                  </a:lnTo>
                  <a:lnTo>
                    <a:pt x="88" y="733"/>
                  </a:lnTo>
                  <a:lnTo>
                    <a:pt x="99" y="744"/>
                  </a:lnTo>
                  <a:lnTo>
                    <a:pt x="114" y="759"/>
                  </a:lnTo>
                  <a:lnTo>
                    <a:pt x="140" y="774"/>
                  </a:lnTo>
                  <a:lnTo>
                    <a:pt x="169" y="789"/>
                  </a:lnTo>
                  <a:lnTo>
                    <a:pt x="169" y="789"/>
                  </a:lnTo>
                  <a:lnTo>
                    <a:pt x="173" y="792"/>
                  </a:lnTo>
                  <a:lnTo>
                    <a:pt x="180" y="803"/>
                  </a:lnTo>
                  <a:lnTo>
                    <a:pt x="177" y="811"/>
                  </a:lnTo>
                  <a:lnTo>
                    <a:pt x="173" y="818"/>
                  </a:lnTo>
                  <a:lnTo>
                    <a:pt x="162" y="829"/>
                  </a:lnTo>
                  <a:lnTo>
                    <a:pt x="147" y="840"/>
                  </a:lnTo>
                  <a:lnTo>
                    <a:pt x="147" y="840"/>
                  </a:lnTo>
                  <a:lnTo>
                    <a:pt x="147" y="844"/>
                  </a:lnTo>
                  <a:lnTo>
                    <a:pt x="147" y="851"/>
                  </a:lnTo>
                  <a:lnTo>
                    <a:pt x="151" y="855"/>
                  </a:lnTo>
                  <a:lnTo>
                    <a:pt x="158" y="862"/>
                  </a:lnTo>
                  <a:lnTo>
                    <a:pt x="166" y="866"/>
                  </a:lnTo>
                  <a:lnTo>
                    <a:pt x="180" y="862"/>
                  </a:lnTo>
                  <a:lnTo>
                    <a:pt x="203" y="859"/>
                  </a:lnTo>
                  <a:lnTo>
                    <a:pt x="203" y="859"/>
                  </a:lnTo>
                  <a:lnTo>
                    <a:pt x="225" y="855"/>
                  </a:lnTo>
                  <a:lnTo>
                    <a:pt x="239" y="855"/>
                  </a:lnTo>
                  <a:lnTo>
                    <a:pt x="247" y="859"/>
                  </a:lnTo>
                  <a:lnTo>
                    <a:pt x="250" y="866"/>
                  </a:lnTo>
                  <a:lnTo>
                    <a:pt x="254" y="873"/>
                  </a:lnTo>
                  <a:lnTo>
                    <a:pt x="254" y="881"/>
                  </a:lnTo>
                  <a:lnTo>
                    <a:pt x="254" y="888"/>
                  </a:lnTo>
                  <a:lnTo>
                    <a:pt x="302" y="895"/>
                  </a:lnTo>
                  <a:lnTo>
                    <a:pt x="302" y="895"/>
                  </a:lnTo>
                  <a:lnTo>
                    <a:pt x="302" y="929"/>
                  </a:lnTo>
                  <a:lnTo>
                    <a:pt x="298" y="965"/>
                  </a:lnTo>
                  <a:lnTo>
                    <a:pt x="291" y="1006"/>
                  </a:lnTo>
                  <a:lnTo>
                    <a:pt x="276" y="1046"/>
                  </a:lnTo>
                  <a:lnTo>
                    <a:pt x="269" y="1065"/>
                  </a:lnTo>
                  <a:lnTo>
                    <a:pt x="254" y="1083"/>
                  </a:lnTo>
                  <a:lnTo>
                    <a:pt x="239" y="1098"/>
                  </a:lnTo>
                  <a:lnTo>
                    <a:pt x="221" y="1109"/>
                  </a:lnTo>
                  <a:lnTo>
                    <a:pt x="203" y="1120"/>
                  </a:lnTo>
                  <a:lnTo>
                    <a:pt x="177" y="1124"/>
                  </a:lnTo>
                  <a:lnTo>
                    <a:pt x="177" y="1124"/>
                  </a:lnTo>
                  <a:lnTo>
                    <a:pt x="169" y="1124"/>
                  </a:lnTo>
                  <a:lnTo>
                    <a:pt x="162" y="1124"/>
                  </a:lnTo>
                  <a:lnTo>
                    <a:pt x="155" y="1124"/>
                  </a:lnTo>
                  <a:lnTo>
                    <a:pt x="151" y="1131"/>
                  </a:lnTo>
                  <a:lnTo>
                    <a:pt x="147" y="1139"/>
                  </a:lnTo>
                  <a:lnTo>
                    <a:pt x="144" y="1153"/>
                  </a:lnTo>
                  <a:lnTo>
                    <a:pt x="151" y="1175"/>
                  </a:lnTo>
                  <a:lnTo>
                    <a:pt x="151" y="1175"/>
                  </a:lnTo>
                  <a:lnTo>
                    <a:pt x="162" y="1197"/>
                  </a:lnTo>
                  <a:lnTo>
                    <a:pt x="177" y="1216"/>
                  </a:lnTo>
                  <a:lnTo>
                    <a:pt x="195" y="1231"/>
                  </a:lnTo>
                  <a:lnTo>
                    <a:pt x="214" y="1242"/>
                  </a:lnTo>
                  <a:lnTo>
                    <a:pt x="250" y="1256"/>
                  </a:lnTo>
                  <a:lnTo>
                    <a:pt x="265" y="1260"/>
                  </a:lnTo>
                  <a:lnTo>
                    <a:pt x="409" y="1275"/>
                  </a:lnTo>
                  <a:lnTo>
                    <a:pt x="409" y="1275"/>
                  </a:lnTo>
                  <a:lnTo>
                    <a:pt x="416" y="1271"/>
                  </a:lnTo>
                  <a:lnTo>
                    <a:pt x="435" y="1256"/>
                  </a:lnTo>
                  <a:lnTo>
                    <a:pt x="435" y="1256"/>
                  </a:lnTo>
                  <a:lnTo>
                    <a:pt x="446" y="1242"/>
                  </a:lnTo>
                  <a:lnTo>
                    <a:pt x="453" y="1223"/>
                  </a:lnTo>
                  <a:lnTo>
                    <a:pt x="460" y="1205"/>
                  </a:lnTo>
                  <a:lnTo>
                    <a:pt x="468" y="1183"/>
                  </a:lnTo>
                  <a:lnTo>
                    <a:pt x="468" y="1161"/>
                  </a:lnTo>
                  <a:lnTo>
                    <a:pt x="460" y="1139"/>
                  </a:lnTo>
                  <a:lnTo>
                    <a:pt x="457" y="1124"/>
                  </a:lnTo>
                  <a:lnTo>
                    <a:pt x="449" y="1116"/>
                  </a:lnTo>
                  <a:lnTo>
                    <a:pt x="449" y="1116"/>
                  </a:lnTo>
                  <a:lnTo>
                    <a:pt x="442" y="1102"/>
                  </a:lnTo>
                  <a:lnTo>
                    <a:pt x="438" y="1091"/>
                  </a:lnTo>
                  <a:lnTo>
                    <a:pt x="438" y="1076"/>
                  </a:lnTo>
                  <a:lnTo>
                    <a:pt x="438" y="1061"/>
                  </a:lnTo>
                  <a:lnTo>
                    <a:pt x="453" y="1032"/>
                  </a:lnTo>
                  <a:lnTo>
                    <a:pt x="471" y="1002"/>
                  </a:lnTo>
                  <a:lnTo>
                    <a:pt x="493" y="976"/>
                  </a:lnTo>
                  <a:lnTo>
                    <a:pt x="512" y="954"/>
                  </a:lnTo>
                  <a:lnTo>
                    <a:pt x="534" y="936"/>
                  </a:lnTo>
                  <a:lnTo>
                    <a:pt x="519" y="870"/>
                  </a:lnTo>
                  <a:lnTo>
                    <a:pt x="519" y="870"/>
                  </a:lnTo>
                  <a:lnTo>
                    <a:pt x="516" y="855"/>
                  </a:lnTo>
                  <a:lnTo>
                    <a:pt x="512" y="840"/>
                  </a:lnTo>
                  <a:lnTo>
                    <a:pt x="505" y="829"/>
                  </a:lnTo>
                  <a:lnTo>
                    <a:pt x="497" y="818"/>
                  </a:lnTo>
                  <a:lnTo>
                    <a:pt x="479" y="803"/>
                  </a:lnTo>
                  <a:lnTo>
                    <a:pt x="457" y="796"/>
                  </a:lnTo>
                  <a:lnTo>
                    <a:pt x="435" y="792"/>
                  </a:lnTo>
                  <a:lnTo>
                    <a:pt x="416" y="789"/>
                  </a:lnTo>
                  <a:lnTo>
                    <a:pt x="398" y="789"/>
                  </a:lnTo>
                  <a:lnTo>
                    <a:pt x="398" y="789"/>
                  </a:lnTo>
                  <a:lnTo>
                    <a:pt x="401" y="789"/>
                  </a:lnTo>
                  <a:lnTo>
                    <a:pt x="401" y="778"/>
                  </a:lnTo>
                  <a:lnTo>
                    <a:pt x="405" y="759"/>
                  </a:lnTo>
                  <a:lnTo>
                    <a:pt x="401" y="737"/>
                  </a:lnTo>
                  <a:lnTo>
                    <a:pt x="401" y="737"/>
                  </a:lnTo>
                  <a:lnTo>
                    <a:pt x="401" y="722"/>
                  </a:lnTo>
                  <a:lnTo>
                    <a:pt x="405" y="715"/>
                  </a:lnTo>
                  <a:lnTo>
                    <a:pt x="416" y="708"/>
                  </a:lnTo>
                  <a:lnTo>
                    <a:pt x="427" y="700"/>
                  </a:lnTo>
                  <a:lnTo>
                    <a:pt x="449" y="697"/>
                  </a:lnTo>
                  <a:lnTo>
                    <a:pt x="460" y="697"/>
                  </a:lnTo>
                  <a:lnTo>
                    <a:pt x="460" y="697"/>
                  </a:lnTo>
                  <a:lnTo>
                    <a:pt x="482" y="693"/>
                  </a:lnTo>
                  <a:lnTo>
                    <a:pt x="493" y="686"/>
                  </a:lnTo>
                  <a:lnTo>
                    <a:pt x="493" y="682"/>
                  </a:lnTo>
                  <a:lnTo>
                    <a:pt x="493" y="678"/>
                  </a:lnTo>
                  <a:lnTo>
                    <a:pt x="493" y="678"/>
                  </a:lnTo>
                  <a:lnTo>
                    <a:pt x="486" y="671"/>
                  </a:lnTo>
                  <a:lnTo>
                    <a:pt x="486" y="663"/>
                  </a:lnTo>
                  <a:lnTo>
                    <a:pt x="479" y="641"/>
                  </a:lnTo>
                  <a:lnTo>
                    <a:pt x="479" y="612"/>
                  </a:lnTo>
                  <a:lnTo>
                    <a:pt x="479" y="612"/>
                  </a:lnTo>
                  <a:lnTo>
                    <a:pt x="497" y="593"/>
                  </a:lnTo>
                  <a:lnTo>
                    <a:pt x="508" y="579"/>
                  </a:lnTo>
                  <a:lnTo>
                    <a:pt x="512" y="564"/>
                  </a:lnTo>
                  <a:lnTo>
                    <a:pt x="516" y="549"/>
                  </a:lnTo>
                  <a:lnTo>
                    <a:pt x="512" y="535"/>
                  </a:lnTo>
                  <a:lnTo>
                    <a:pt x="508" y="520"/>
                  </a:lnTo>
                  <a:lnTo>
                    <a:pt x="501" y="487"/>
                  </a:lnTo>
                  <a:lnTo>
                    <a:pt x="501" y="487"/>
                  </a:lnTo>
                  <a:lnTo>
                    <a:pt x="497" y="479"/>
                  </a:lnTo>
                  <a:lnTo>
                    <a:pt x="501" y="468"/>
                  </a:lnTo>
                  <a:lnTo>
                    <a:pt x="505" y="465"/>
                  </a:lnTo>
                  <a:lnTo>
                    <a:pt x="512" y="457"/>
                  </a:lnTo>
                  <a:lnTo>
                    <a:pt x="530" y="446"/>
                  </a:lnTo>
                  <a:lnTo>
                    <a:pt x="552" y="439"/>
                  </a:lnTo>
                  <a:lnTo>
                    <a:pt x="597" y="428"/>
                  </a:lnTo>
                  <a:lnTo>
                    <a:pt x="619" y="424"/>
                  </a:lnTo>
                  <a:lnTo>
                    <a:pt x="659" y="406"/>
                  </a:lnTo>
                  <a:lnTo>
                    <a:pt x="611" y="39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57" name="Freeform 9"/>
            <p:cNvSpPr>
              <a:spLocks/>
            </p:cNvSpPr>
            <p:nvPr/>
          </p:nvSpPr>
          <p:spPr bwMode="auto">
            <a:xfrm>
              <a:off x="2055" y="41"/>
              <a:ext cx="1521" cy="1270"/>
            </a:xfrm>
            <a:custGeom>
              <a:avLst/>
              <a:gdLst/>
              <a:ahLst/>
              <a:cxnLst>
                <a:cxn ang="0">
                  <a:pos x="762" y="1090"/>
                </a:cxn>
                <a:cxn ang="0">
                  <a:pos x="799" y="1108"/>
                </a:cxn>
                <a:cxn ang="0">
                  <a:pos x="762" y="1196"/>
                </a:cxn>
                <a:cxn ang="0">
                  <a:pos x="839" y="1248"/>
                </a:cxn>
                <a:cxn ang="0">
                  <a:pos x="935" y="1233"/>
                </a:cxn>
                <a:cxn ang="0">
                  <a:pos x="1049" y="1230"/>
                </a:cxn>
                <a:cxn ang="0">
                  <a:pos x="1079" y="1097"/>
                </a:cxn>
                <a:cxn ang="0">
                  <a:pos x="1013" y="1049"/>
                </a:cxn>
                <a:cxn ang="0">
                  <a:pos x="1020" y="1016"/>
                </a:cxn>
                <a:cxn ang="0">
                  <a:pos x="1027" y="975"/>
                </a:cxn>
                <a:cxn ang="0">
                  <a:pos x="1042" y="891"/>
                </a:cxn>
                <a:cxn ang="0">
                  <a:pos x="1105" y="924"/>
                </a:cxn>
                <a:cxn ang="0">
                  <a:pos x="1197" y="924"/>
                </a:cxn>
                <a:cxn ang="0">
                  <a:pos x="1337" y="983"/>
                </a:cxn>
                <a:cxn ang="0">
                  <a:pos x="1384" y="920"/>
                </a:cxn>
                <a:cxn ang="0">
                  <a:pos x="1502" y="780"/>
                </a:cxn>
                <a:cxn ang="0">
                  <a:pos x="1506" y="718"/>
                </a:cxn>
                <a:cxn ang="0">
                  <a:pos x="1462" y="703"/>
                </a:cxn>
                <a:cxn ang="0">
                  <a:pos x="1407" y="725"/>
                </a:cxn>
                <a:cxn ang="0">
                  <a:pos x="1351" y="699"/>
                </a:cxn>
                <a:cxn ang="0">
                  <a:pos x="1259" y="707"/>
                </a:cxn>
                <a:cxn ang="0">
                  <a:pos x="1186" y="710"/>
                </a:cxn>
                <a:cxn ang="0">
                  <a:pos x="1189" y="629"/>
                </a:cxn>
                <a:cxn ang="0">
                  <a:pos x="1167" y="556"/>
                </a:cxn>
                <a:cxn ang="0">
                  <a:pos x="1156" y="489"/>
                </a:cxn>
                <a:cxn ang="0">
                  <a:pos x="1046" y="449"/>
                </a:cxn>
                <a:cxn ang="0">
                  <a:pos x="990" y="438"/>
                </a:cxn>
                <a:cxn ang="0">
                  <a:pos x="961" y="471"/>
                </a:cxn>
                <a:cxn ang="0">
                  <a:pos x="939" y="548"/>
                </a:cxn>
                <a:cxn ang="0">
                  <a:pos x="887" y="515"/>
                </a:cxn>
                <a:cxn ang="0">
                  <a:pos x="817" y="534"/>
                </a:cxn>
                <a:cxn ang="0">
                  <a:pos x="773" y="552"/>
                </a:cxn>
                <a:cxn ang="0">
                  <a:pos x="714" y="534"/>
                </a:cxn>
                <a:cxn ang="0">
                  <a:pos x="626" y="438"/>
                </a:cxn>
                <a:cxn ang="0">
                  <a:pos x="537" y="508"/>
                </a:cxn>
                <a:cxn ang="0">
                  <a:pos x="508" y="519"/>
                </a:cxn>
                <a:cxn ang="0">
                  <a:pos x="471" y="331"/>
                </a:cxn>
                <a:cxn ang="0">
                  <a:pos x="416" y="121"/>
                </a:cxn>
                <a:cxn ang="0">
                  <a:pos x="302" y="47"/>
                </a:cxn>
                <a:cxn ang="0">
                  <a:pos x="118" y="22"/>
                </a:cxn>
                <a:cxn ang="0">
                  <a:pos x="62" y="29"/>
                </a:cxn>
                <a:cxn ang="0">
                  <a:pos x="59" y="84"/>
                </a:cxn>
                <a:cxn ang="0">
                  <a:pos x="0" y="206"/>
                </a:cxn>
                <a:cxn ang="0">
                  <a:pos x="59" y="276"/>
                </a:cxn>
                <a:cxn ang="0">
                  <a:pos x="103" y="379"/>
                </a:cxn>
                <a:cxn ang="0">
                  <a:pos x="125" y="401"/>
                </a:cxn>
                <a:cxn ang="0">
                  <a:pos x="228" y="486"/>
                </a:cxn>
                <a:cxn ang="0">
                  <a:pos x="357" y="622"/>
                </a:cxn>
                <a:cxn ang="0">
                  <a:pos x="368" y="666"/>
                </a:cxn>
                <a:cxn ang="0">
                  <a:pos x="372" y="714"/>
                </a:cxn>
                <a:cxn ang="0">
                  <a:pos x="364" y="758"/>
                </a:cxn>
                <a:cxn ang="0">
                  <a:pos x="409" y="824"/>
                </a:cxn>
                <a:cxn ang="0">
                  <a:pos x="582" y="917"/>
                </a:cxn>
                <a:cxn ang="0">
                  <a:pos x="711" y="987"/>
                </a:cxn>
                <a:cxn ang="0">
                  <a:pos x="758" y="979"/>
                </a:cxn>
              </a:cxnLst>
              <a:rect l="0" t="0" r="r" b="b"/>
              <a:pathLst>
                <a:path w="1521" h="1270">
                  <a:moveTo>
                    <a:pt x="751" y="1020"/>
                  </a:moveTo>
                  <a:lnTo>
                    <a:pt x="751" y="1020"/>
                  </a:lnTo>
                  <a:lnTo>
                    <a:pt x="744" y="1049"/>
                  </a:lnTo>
                  <a:lnTo>
                    <a:pt x="744" y="1068"/>
                  </a:lnTo>
                  <a:lnTo>
                    <a:pt x="751" y="1082"/>
                  </a:lnTo>
                  <a:lnTo>
                    <a:pt x="762" y="1090"/>
                  </a:lnTo>
                  <a:lnTo>
                    <a:pt x="773" y="1093"/>
                  </a:lnTo>
                  <a:lnTo>
                    <a:pt x="784" y="1097"/>
                  </a:lnTo>
                  <a:lnTo>
                    <a:pt x="795" y="1097"/>
                  </a:lnTo>
                  <a:lnTo>
                    <a:pt x="795" y="1097"/>
                  </a:lnTo>
                  <a:lnTo>
                    <a:pt x="799" y="1101"/>
                  </a:lnTo>
                  <a:lnTo>
                    <a:pt x="799" y="1108"/>
                  </a:lnTo>
                  <a:lnTo>
                    <a:pt x="795" y="1126"/>
                  </a:lnTo>
                  <a:lnTo>
                    <a:pt x="781" y="1152"/>
                  </a:lnTo>
                  <a:lnTo>
                    <a:pt x="781" y="1152"/>
                  </a:lnTo>
                  <a:lnTo>
                    <a:pt x="773" y="1167"/>
                  </a:lnTo>
                  <a:lnTo>
                    <a:pt x="766" y="1182"/>
                  </a:lnTo>
                  <a:lnTo>
                    <a:pt x="762" y="1196"/>
                  </a:lnTo>
                  <a:lnTo>
                    <a:pt x="762" y="1211"/>
                  </a:lnTo>
                  <a:lnTo>
                    <a:pt x="769" y="1222"/>
                  </a:lnTo>
                  <a:lnTo>
                    <a:pt x="784" y="1233"/>
                  </a:lnTo>
                  <a:lnTo>
                    <a:pt x="806" y="1241"/>
                  </a:lnTo>
                  <a:lnTo>
                    <a:pt x="839" y="1248"/>
                  </a:lnTo>
                  <a:lnTo>
                    <a:pt x="839" y="1248"/>
                  </a:lnTo>
                  <a:lnTo>
                    <a:pt x="873" y="1248"/>
                  </a:lnTo>
                  <a:lnTo>
                    <a:pt x="895" y="1248"/>
                  </a:lnTo>
                  <a:lnTo>
                    <a:pt x="913" y="1244"/>
                  </a:lnTo>
                  <a:lnTo>
                    <a:pt x="924" y="1241"/>
                  </a:lnTo>
                  <a:lnTo>
                    <a:pt x="932" y="1237"/>
                  </a:lnTo>
                  <a:lnTo>
                    <a:pt x="935" y="1233"/>
                  </a:lnTo>
                  <a:lnTo>
                    <a:pt x="939" y="1230"/>
                  </a:lnTo>
                  <a:lnTo>
                    <a:pt x="1005" y="1266"/>
                  </a:lnTo>
                  <a:lnTo>
                    <a:pt x="1005" y="1266"/>
                  </a:lnTo>
                  <a:lnTo>
                    <a:pt x="1027" y="1270"/>
                  </a:lnTo>
                  <a:lnTo>
                    <a:pt x="1027" y="1270"/>
                  </a:lnTo>
                  <a:lnTo>
                    <a:pt x="1049" y="1230"/>
                  </a:lnTo>
                  <a:lnTo>
                    <a:pt x="1064" y="1204"/>
                  </a:lnTo>
                  <a:lnTo>
                    <a:pt x="1075" y="1174"/>
                  </a:lnTo>
                  <a:lnTo>
                    <a:pt x="1086" y="1145"/>
                  </a:lnTo>
                  <a:lnTo>
                    <a:pt x="1086" y="1119"/>
                  </a:lnTo>
                  <a:lnTo>
                    <a:pt x="1086" y="1108"/>
                  </a:lnTo>
                  <a:lnTo>
                    <a:pt x="1079" y="1097"/>
                  </a:lnTo>
                  <a:lnTo>
                    <a:pt x="1071" y="1086"/>
                  </a:lnTo>
                  <a:lnTo>
                    <a:pt x="1060" y="1079"/>
                  </a:lnTo>
                  <a:lnTo>
                    <a:pt x="1060" y="1079"/>
                  </a:lnTo>
                  <a:lnTo>
                    <a:pt x="1038" y="1068"/>
                  </a:lnTo>
                  <a:lnTo>
                    <a:pt x="1024" y="1056"/>
                  </a:lnTo>
                  <a:lnTo>
                    <a:pt x="1013" y="1049"/>
                  </a:lnTo>
                  <a:lnTo>
                    <a:pt x="1009" y="1042"/>
                  </a:lnTo>
                  <a:lnTo>
                    <a:pt x="1009" y="1034"/>
                  </a:lnTo>
                  <a:lnTo>
                    <a:pt x="1009" y="1031"/>
                  </a:lnTo>
                  <a:lnTo>
                    <a:pt x="1009" y="1027"/>
                  </a:lnTo>
                  <a:lnTo>
                    <a:pt x="1009" y="1027"/>
                  </a:lnTo>
                  <a:lnTo>
                    <a:pt x="1020" y="1016"/>
                  </a:lnTo>
                  <a:lnTo>
                    <a:pt x="1027" y="1005"/>
                  </a:lnTo>
                  <a:lnTo>
                    <a:pt x="1031" y="998"/>
                  </a:lnTo>
                  <a:lnTo>
                    <a:pt x="1031" y="990"/>
                  </a:lnTo>
                  <a:lnTo>
                    <a:pt x="1027" y="979"/>
                  </a:lnTo>
                  <a:lnTo>
                    <a:pt x="1027" y="975"/>
                  </a:lnTo>
                  <a:lnTo>
                    <a:pt x="1027" y="975"/>
                  </a:lnTo>
                  <a:lnTo>
                    <a:pt x="1020" y="942"/>
                  </a:lnTo>
                  <a:lnTo>
                    <a:pt x="1020" y="920"/>
                  </a:lnTo>
                  <a:lnTo>
                    <a:pt x="1020" y="909"/>
                  </a:lnTo>
                  <a:lnTo>
                    <a:pt x="1024" y="905"/>
                  </a:lnTo>
                  <a:lnTo>
                    <a:pt x="1024" y="905"/>
                  </a:lnTo>
                  <a:lnTo>
                    <a:pt x="1042" y="891"/>
                  </a:lnTo>
                  <a:lnTo>
                    <a:pt x="1057" y="887"/>
                  </a:lnTo>
                  <a:lnTo>
                    <a:pt x="1071" y="887"/>
                  </a:lnTo>
                  <a:lnTo>
                    <a:pt x="1082" y="894"/>
                  </a:lnTo>
                  <a:lnTo>
                    <a:pt x="1094" y="905"/>
                  </a:lnTo>
                  <a:lnTo>
                    <a:pt x="1097" y="917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19" y="920"/>
                  </a:lnTo>
                  <a:lnTo>
                    <a:pt x="1134" y="917"/>
                  </a:lnTo>
                  <a:lnTo>
                    <a:pt x="1164" y="917"/>
                  </a:lnTo>
                  <a:lnTo>
                    <a:pt x="1186" y="924"/>
                  </a:lnTo>
                  <a:lnTo>
                    <a:pt x="1197" y="924"/>
                  </a:lnTo>
                  <a:lnTo>
                    <a:pt x="1197" y="924"/>
                  </a:lnTo>
                  <a:lnTo>
                    <a:pt x="1219" y="939"/>
                  </a:lnTo>
                  <a:lnTo>
                    <a:pt x="1270" y="964"/>
                  </a:lnTo>
                  <a:lnTo>
                    <a:pt x="1300" y="975"/>
                  </a:lnTo>
                  <a:lnTo>
                    <a:pt x="1326" y="983"/>
                  </a:lnTo>
                  <a:lnTo>
                    <a:pt x="1337" y="983"/>
                  </a:lnTo>
                  <a:lnTo>
                    <a:pt x="1348" y="979"/>
                  </a:lnTo>
                  <a:lnTo>
                    <a:pt x="1355" y="975"/>
                  </a:lnTo>
                  <a:lnTo>
                    <a:pt x="1359" y="964"/>
                  </a:lnTo>
                  <a:lnTo>
                    <a:pt x="1359" y="964"/>
                  </a:lnTo>
                  <a:lnTo>
                    <a:pt x="1370" y="946"/>
                  </a:lnTo>
                  <a:lnTo>
                    <a:pt x="1384" y="920"/>
                  </a:lnTo>
                  <a:lnTo>
                    <a:pt x="1418" y="872"/>
                  </a:lnTo>
                  <a:lnTo>
                    <a:pt x="1465" y="817"/>
                  </a:lnTo>
                  <a:lnTo>
                    <a:pt x="1465" y="817"/>
                  </a:lnTo>
                  <a:lnTo>
                    <a:pt x="1469" y="813"/>
                  </a:lnTo>
                  <a:lnTo>
                    <a:pt x="1484" y="802"/>
                  </a:lnTo>
                  <a:lnTo>
                    <a:pt x="1502" y="780"/>
                  </a:lnTo>
                  <a:lnTo>
                    <a:pt x="1517" y="747"/>
                  </a:lnTo>
                  <a:lnTo>
                    <a:pt x="1517" y="747"/>
                  </a:lnTo>
                  <a:lnTo>
                    <a:pt x="1521" y="732"/>
                  </a:lnTo>
                  <a:lnTo>
                    <a:pt x="1521" y="721"/>
                  </a:lnTo>
                  <a:lnTo>
                    <a:pt x="1513" y="718"/>
                  </a:lnTo>
                  <a:lnTo>
                    <a:pt x="1506" y="718"/>
                  </a:lnTo>
                  <a:lnTo>
                    <a:pt x="1488" y="718"/>
                  </a:lnTo>
                  <a:lnTo>
                    <a:pt x="1480" y="718"/>
                  </a:lnTo>
                  <a:lnTo>
                    <a:pt x="1477" y="714"/>
                  </a:lnTo>
                  <a:lnTo>
                    <a:pt x="1477" y="714"/>
                  </a:lnTo>
                  <a:lnTo>
                    <a:pt x="1473" y="707"/>
                  </a:lnTo>
                  <a:lnTo>
                    <a:pt x="1462" y="703"/>
                  </a:lnTo>
                  <a:lnTo>
                    <a:pt x="1454" y="703"/>
                  </a:lnTo>
                  <a:lnTo>
                    <a:pt x="1443" y="703"/>
                  </a:lnTo>
                  <a:lnTo>
                    <a:pt x="1432" y="710"/>
                  </a:lnTo>
                  <a:lnTo>
                    <a:pt x="1418" y="718"/>
                  </a:lnTo>
                  <a:lnTo>
                    <a:pt x="1418" y="718"/>
                  </a:lnTo>
                  <a:lnTo>
                    <a:pt x="1407" y="725"/>
                  </a:lnTo>
                  <a:lnTo>
                    <a:pt x="1396" y="729"/>
                  </a:lnTo>
                  <a:lnTo>
                    <a:pt x="1384" y="729"/>
                  </a:lnTo>
                  <a:lnTo>
                    <a:pt x="1377" y="725"/>
                  </a:lnTo>
                  <a:lnTo>
                    <a:pt x="1362" y="710"/>
                  </a:lnTo>
                  <a:lnTo>
                    <a:pt x="1351" y="699"/>
                  </a:lnTo>
                  <a:lnTo>
                    <a:pt x="1351" y="699"/>
                  </a:lnTo>
                  <a:lnTo>
                    <a:pt x="1337" y="710"/>
                  </a:lnTo>
                  <a:lnTo>
                    <a:pt x="1322" y="714"/>
                  </a:lnTo>
                  <a:lnTo>
                    <a:pt x="1303" y="710"/>
                  </a:lnTo>
                  <a:lnTo>
                    <a:pt x="1281" y="692"/>
                  </a:lnTo>
                  <a:lnTo>
                    <a:pt x="1281" y="692"/>
                  </a:lnTo>
                  <a:lnTo>
                    <a:pt x="1259" y="707"/>
                  </a:lnTo>
                  <a:lnTo>
                    <a:pt x="1241" y="714"/>
                  </a:lnTo>
                  <a:lnTo>
                    <a:pt x="1219" y="721"/>
                  </a:lnTo>
                  <a:lnTo>
                    <a:pt x="1211" y="721"/>
                  </a:lnTo>
                  <a:lnTo>
                    <a:pt x="1200" y="721"/>
                  </a:lnTo>
                  <a:lnTo>
                    <a:pt x="1193" y="718"/>
                  </a:lnTo>
                  <a:lnTo>
                    <a:pt x="1186" y="710"/>
                  </a:lnTo>
                  <a:lnTo>
                    <a:pt x="1182" y="699"/>
                  </a:lnTo>
                  <a:lnTo>
                    <a:pt x="1178" y="685"/>
                  </a:lnTo>
                  <a:lnTo>
                    <a:pt x="1182" y="662"/>
                  </a:lnTo>
                  <a:lnTo>
                    <a:pt x="1186" y="640"/>
                  </a:lnTo>
                  <a:lnTo>
                    <a:pt x="1186" y="640"/>
                  </a:lnTo>
                  <a:lnTo>
                    <a:pt x="1189" y="629"/>
                  </a:lnTo>
                  <a:lnTo>
                    <a:pt x="1193" y="607"/>
                  </a:lnTo>
                  <a:lnTo>
                    <a:pt x="1193" y="596"/>
                  </a:lnTo>
                  <a:lnTo>
                    <a:pt x="1186" y="581"/>
                  </a:lnTo>
                  <a:lnTo>
                    <a:pt x="1178" y="567"/>
                  </a:lnTo>
                  <a:lnTo>
                    <a:pt x="1167" y="556"/>
                  </a:lnTo>
                  <a:lnTo>
                    <a:pt x="1167" y="556"/>
                  </a:lnTo>
                  <a:lnTo>
                    <a:pt x="1164" y="556"/>
                  </a:lnTo>
                  <a:lnTo>
                    <a:pt x="1160" y="548"/>
                  </a:lnTo>
                  <a:lnTo>
                    <a:pt x="1160" y="534"/>
                  </a:lnTo>
                  <a:lnTo>
                    <a:pt x="1171" y="500"/>
                  </a:lnTo>
                  <a:lnTo>
                    <a:pt x="1171" y="500"/>
                  </a:lnTo>
                  <a:lnTo>
                    <a:pt x="1156" y="489"/>
                  </a:lnTo>
                  <a:lnTo>
                    <a:pt x="1123" y="464"/>
                  </a:lnTo>
                  <a:lnTo>
                    <a:pt x="1105" y="453"/>
                  </a:lnTo>
                  <a:lnTo>
                    <a:pt x="1082" y="445"/>
                  </a:lnTo>
                  <a:lnTo>
                    <a:pt x="1064" y="441"/>
                  </a:lnTo>
                  <a:lnTo>
                    <a:pt x="1053" y="445"/>
                  </a:lnTo>
                  <a:lnTo>
                    <a:pt x="1046" y="449"/>
                  </a:lnTo>
                  <a:lnTo>
                    <a:pt x="1046" y="449"/>
                  </a:lnTo>
                  <a:lnTo>
                    <a:pt x="1038" y="453"/>
                  </a:lnTo>
                  <a:lnTo>
                    <a:pt x="1024" y="453"/>
                  </a:lnTo>
                  <a:lnTo>
                    <a:pt x="1005" y="449"/>
                  </a:lnTo>
                  <a:lnTo>
                    <a:pt x="998" y="445"/>
                  </a:lnTo>
                  <a:lnTo>
                    <a:pt x="990" y="438"/>
                  </a:lnTo>
                  <a:lnTo>
                    <a:pt x="990" y="438"/>
                  </a:lnTo>
                  <a:lnTo>
                    <a:pt x="983" y="434"/>
                  </a:lnTo>
                  <a:lnTo>
                    <a:pt x="979" y="434"/>
                  </a:lnTo>
                  <a:lnTo>
                    <a:pt x="972" y="441"/>
                  </a:lnTo>
                  <a:lnTo>
                    <a:pt x="968" y="449"/>
                  </a:lnTo>
                  <a:lnTo>
                    <a:pt x="961" y="471"/>
                  </a:lnTo>
                  <a:lnTo>
                    <a:pt x="957" y="478"/>
                  </a:lnTo>
                  <a:lnTo>
                    <a:pt x="957" y="478"/>
                  </a:lnTo>
                  <a:lnTo>
                    <a:pt x="957" y="500"/>
                  </a:lnTo>
                  <a:lnTo>
                    <a:pt x="954" y="519"/>
                  </a:lnTo>
                  <a:lnTo>
                    <a:pt x="946" y="534"/>
                  </a:lnTo>
                  <a:lnTo>
                    <a:pt x="939" y="548"/>
                  </a:lnTo>
                  <a:lnTo>
                    <a:pt x="932" y="552"/>
                  </a:lnTo>
                  <a:lnTo>
                    <a:pt x="924" y="552"/>
                  </a:lnTo>
                  <a:lnTo>
                    <a:pt x="917" y="548"/>
                  </a:lnTo>
                  <a:lnTo>
                    <a:pt x="909" y="541"/>
                  </a:lnTo>
                  <a:lnTo>
                    <a:pt x="887" y="515"/>
                  </a:lnTo>
                  <a:lnTo>
                    <a:pt x="887" y="515"/>
                  </a:lnTo>
                  <a:lnTo>
                    <a:pt x="884" y="511"/>
                  </a:lnTo>
                  <a:lnTo>
                    <a:pt x="873" y="511"/>
                  </a:lnTo>
                  <a:lnTo>
                    <a:pt x="858" y="519"/>
                  </a:lnTo>
                  <a:lnTo>
                    <a:pt x="850" y="522"/>
                  </a:lnTo>
                  <a:lnTo>
                    <a:pt x="843" y="534"/>
                  </a:lnTo>
                  <a:lnTo>
                    <a:pt x="817" y="534"/>
                  </a:lnTo>
                  <a:lnTo>
                    <a:pt x="817" y="534"/>
                  </a:lnTo>
                  <a:lnTo>
                    <a:pt x="814" y="534"/>
                  </a:lnTo>
                  <a:lnTo>
                    <a:pt x="799" y="534"/>
                  </a:lnTo>
                  <a:lnTo>
                    <a:pt x="781" y="537"/>
                  </a:lnTo>
                  <a:lnTo>
                    <a:pt x="777" y="545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58" y="552"/>
                  </a:lnTo>
                  <a:lnTo>
                    <a:pt x="744" y="548"/>
                  </a:lnTo>
                  <a:lnTo>
                    <a:pt x="729" y="545"/>
                  </a:lnTo>
                  <a:lnTo>
                    <a:pt x="729" y="545"/>
                  </a:lnTo>
                  <a:lnTo>
                    <a:pt x="714" y="534"/>
                  </a:lnTo>
                  <a:lnTo>
                    <a:pt x="700" y="519"/>
                  </a:lnTo>
                  <a:lnTo>
                    <a:pt x="681" y="500"/>
                  </a:lnTo>
                  <a:lnTo>
                    <a:pt x="655" y="449"/>
                  </a:lnTo>
                  <a:lnTo>
                    <a:pt x="655" y="449"/>
                  </a:lnTo>
                  <a:lnTo>
                    <a:pt x="648" y="445"/>
                  </a:lnTo>
                  <a:lnTo>
                    <a:pt x="626" y="438"/>
                  </a:lnTo>
                  <a:lnTo>
                    <a:pt x="611" y="434"/>
                  </a:lnTo>
                  <a:lnTo>
                    <a:pt x="600" y="438"/>
                  </a:lnTo>
                  <a:lnTo>
                    <a:pt x="585" y="445"/>
                  </a:lnTo>
                  <a:lnTo>
                    <a:pt x="571" y="460"/>
                  </a:lnTo>
                  <a:lnTo>
                    <a:pt x="571" y="460"/>
                  </a:lnTo>
                  <a:lnTo>
                    <a:pt x="537" y="508"/>
                  </a:lnTo>
                  <a:lnTo>
                    <a:pt x="526" y="526"/>
                  </a:lnTo>
                  <a:lnTo>
                    <a:pt x="526" y="526"/>
                  </a:lnTo>
                  <a:lnTo>
                    <a:pt x="526" y="530"/>
                  </a:lnTo>
                  <a:lnTo>
                    <a:pt x="519" y="530"/>
                  </a:lnTo>
                  <a:lnTo>
                    <a:pt x="512" y="526"/>
                  </a:lnTo>
                  <a:lnTo>
                    <a:pt x="508" y="519"/>
                  </a:lnTo>
                  <a:lnTo>
                    <a:pt x="493" y="489"/>
                  </a:lnTo>
                  <a:lnTo>
                    <a:pt x="490" y="453"/>
                  </a:lnTo>
                  <a:lnTo>
                    <a:pt x="482" y="430"/>
                  </a:lnTo>
                  <a:lnTo>
                    <a:pt x="475" y="419"/>
                  </a:lnTo>
                  <a:lnTo>
                    <a:pt x="464" y="394"/>
                  </a:lnTo>
                  <a:lnTo>
                    <a:pt x="471" y="331"/>
                  </a:lnTo>
                  <a:lnTo>
                    <a:pt x="471" y="298"/>
                  </a:lnTo>
                  <a:lnTo>
                    <a:pt x="449" y="224"/>
                  </a:lnTo>
                  <a:lnTo>
                    <a:pt x="431" y="176"/>
                  </a:lnTo>
                  <a:lnTo>
                    <a:pt x="416" y="128"/>
                  </a:lnTo>
                  <a:lnTo>
                    <a:pt x="416" y="128"/>
                  </a:lnTo>
                  <a:lnTo>
                    <a:pt x="416" y="121"/>
                  </a:lnTo>
                  <a:lnTo>
                    <a:pt x="412" y="114"/>
                  </a:lnTo>
                  <a:lnTo>
                    <a:pt x="409" y="103"/>
                  </a:lnTo>
                  <a:lnTo>
                    <a:pt x="394" y="88"/>
                  </a:lnTo>
                  <a:lnTo>
                    <a:pt x="375" y="73"/>
                  </a:lnTo>
                  <a:lnTo>
                    <a:pt x="346" y="62"/>
                  </a:lnTo>
                  <a:lnTo>
                    <a:pt x="302" y="47"/>
                  </a:lnTo>
                  <a:lnTo>
                    <a:pt x="173" y="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9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92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0" y="14"/>
                  </a:lnTo>
                  <a:lnTo>
                    <a:pt x="66" y="18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59" y="55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9" y="77"/>
                  </a:lnTo>
                  <a:lnTo>
                    <a:pt x="59" y="84"/>
                  </a:lnTo>
                  <a:lnTo>
                    <a:pt x="59" y="92"/>
                  </a:lnTo>
                  <a:lnTo>
                    <a:pt x="51" y="103"/>
                  </a:lnTo>
                  <a:lnTo>
                    <a:pt x="40" y="114"/>
                  </a:lnTo>
                  <a:lnTo>
                    <a:pt x="26" y="125"/>
                  </a:lnTo>
                  <a:lnTo>
                    <a:pt x="0" y="132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7" y="209"/>
                  </a:lnTo>
                  <a:lnTo>
                    <a:pt x="29" y="224"/>
                  </a:lnTo>
                  <a:lnTo>
                    <a:pt x="40" y="235"/>
                  </a:lnTo>
                  <a:lnTo>
                    <a:pt x="48" y="254"/>
                  </a:lnTo>
                  <a:lnTo>
                    <a:pt x="59" y="276"/>
                  </a:lnTo>
                  <a:lnTo>
                    <a:pt x="62" y="302"/>
                  </a:lnTo>
                  <a:lnTo>
                    <a:pt x="103" y="364"/>
                  </a:lnTo>
                  <a:lnTo>
                    <a:pt x="103" y="364"/>
                  </a:lnTo>
                  <a:lnTo>
                    <a:pt x="103" y="368"/>
                  </a:lnTo>
                  <a:lnTo>
                    <a:pt x="103" y="375"/>
                  </a:lnTo>
                  <a:lnTo>
                    <a:pt x="103" y="379"/>
                  </a:lnTo>
                  <a:lnTo>
                    <a:pt x="99" y="383"/>
                  </a:lnTo>
                  <a:lnTo>
                    <a:pt x="92" y="386"/>
                  </a:lnTo>
                  <a:lnTo>
                    <a:pt x="81" y="390"/>
                  </a:lnTo>
                  <a:lnTo>
                    <a:pt x="81" y="390"/>
                  </a:lnTo>
                  <a:lnTo>
                    <a:pt x="103" y="394"/>
                  </a:lnTo>
                  <a:lnTo>
                    <a:pt x="125" y="401"/>
                  </a:lnTo>
                  <a:lnTo>
                    <a:pt x="154" y="412"/>
                  </a:lnTo>
                  <a:lnTo>
                    <a:pt x="180" y="427"/>
                  </a:lnTo>
                  <a:lnTo>
                    <a:pt x="202" y="449"/>
                  </a:lnTo>
                  <a:lnTo>
                    <a:pt x="213" y="460"/>
                  </a:lnTo>
                  <a:lnTo>
                    <a:pt x="221" y="471"/>
                  </a:lnTo>
                  <a:lnTo>
                    <a:pt x="228" y="486"/>
                  </a:lnTo>
                  <a:lnTo>
                    <a:pt x="232" y="497"/>
                  </a:lnTo>
                  <a:lnTo>
                    <a:pt x="250" y="504"/>
                  </a:lnTo>
                  <a:lnTo>
                    <a:pt x="331" y="508"/>
                  </a:lnTo>
                  <a:lnTo>
                    <a:pt x="364" y="537"/>
                  </a:lnTo>
                  <a:lnTo>
                    <a:pt x="357" y="622"/>
                  </a:lnTo>
                  <a:lnTo>
                    <a:pt x="357" y="622"/>
                  </a:lnTo>
                  <a:lnTo>
                    <a:pt x="357" y="626"/>
                  </a:lnTo>
                  <a:lnTo>
                    <a:pt x="353" y="640"/>
                  </a:lnTo>
                  <a:lnTo>
                    <a:pt x="357" y="655"/>
                  </a:lnTo>
                  <a:lnTo>
                    <a:pt x="361" y="662"/>
                  </a:lnTo>
                  <a:lnTo>
                    <a:pt x="368" y="666"/>
                  </a:lnTo>
                  <a:lnTo>
                    <a:pt x="368" y="666"/>
                  </a:lnTo>
                  <a:lnTo>
                    <a:pt x="383" y="677"/>
                  </a:lnTo>
                  <a:lnTo>
                    <a:pt x="386" y="681"/>
                  </a:lnTo>
                  <a:lnTo>
                    <a:pt x="386" y="688"/>
                  </a:lnTo>
                  <a:lnTo>
                    <a:pt x="386" y="699"/>
                  </a:lnTo>
                  <a:lnTo>
                    <a:pt x="383" y="707"/>
                  </a:lnTo>
                  <a:lnTo>
                    <a:pt x="372" y="714"/>
                  </a:lnTo>
                  <a:lnTo>
                    <a:pt x="361" y="721"/>
                  </a:lnTo>
                  <a:lnTo>
                    <a:pt x="361" y="721"/>
                  </a:lnTo>
                  <a:lnTo>
                    <a:pt x="350" y="732"/>
                  </a:lnTo>
                  <a:lnTo>
                    <a:pt x="350" y="740"/>
                  </a:lnTo>
                  <a:lnTo>
                    <a:pt x="353" y="751"/>
                  </a:lnTo>
                  <a:lnTo>
                    <a:pt x="364" y="758"/>
                  </a:lnTo>
                  <a:lnTo>
                    <a:pt x="386" y="769"/>
                  </a:lnTo>
                  <a:lnTo>
                    <a:pt x="398" y="777"/>
                  </a:lnTo>
                  <a:lnTo>
                    <a:pt x="398" y="777"/>
                  </a:lnTo>
                  <a:lnTo>
                    <a:pt x="398" y="799"/>
                  </a:lnTo>
                  <a:lnTo>
                    <a:pt x="405" y="817"/>
                  </a:lnTo>
                  <a:lnTo>
                    <a:pt x="409" y="824"/>
                  </a:lnTo>
                  <a:lnTo>
                    <a:pt x="416" y="832"/>
                  </a:lnTo>
                  <a:lnTo>
                    <a:pt x="416" y="832"/>
                  </a:lnTo>
                  <a:lnTo>
                    <a:pt x="460" y="847"/>
                  </a:lnTo>
                  <a:lnTo>
                    <a:pt x="497" y="854"/>
                  </a:lnTo>
                  <a:lnTo>
                    <a:pt x="541" y="858"/>
                  </a:lnTo>
                  <a:lnTo>
                    <a:pt x="582" y="917"/>
                  </a:lnTo>
                  <a:lnTo>
                    <a:pt x="648" y="909"/>
                  </a:lnTo>
                  <a:lnTo>
                    <a:pt x="663" y="917"/>
                  </a:lnTo>
                  <a:lnTo>
                    <a:pt x="670" y="979"/>
                  </a:lnTo>
                  <a:lnTo>
                    <a:pt x="688" y="994"/>
                  </a:lnTo>
                  <a:lnTo>
                    <a:pt x="711" y="987"/>
                  </a:lnTo>
                  <a:lnTo>
                    <a:pt x="711" y="987"/>
                  </a:lnTo>
                  <a:lnTo>
                    <a:pt x="722" y="979"/>
                  </a:lnTo>
                  <a:lnTo>
                    <a:pt x="733" y="975"/>
                  </a:lnTo>
                  <a:lnTo>
                    <a:pt x="744" y="972"/>
                  </a:lnTo>
                  <a:lnTo>
                    <a:pt x="755" y="972"/>
                  </a:lnTo>
                  <a:lnTo>
                    <a:pt x="758" y="975"/>
                  </a:lnTo>
                  <a:lnTo>
                    <a:pt x="758" y="979"/>
                  </a:lnTo>
                  <a:lnTo>
                    <a:pt x="758" y="994"/>
                  </a:lnTo>
                  <a:lnTo>
                    <a:pt x="751" y="1020"/>
                  </a:lnTo>
                  <a:lnTo>
                    <a:pt x="751" y="102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58" name="Freeform 10"/>
            <p:cNvSpPr>
              <a:spLocks/>
            </p:cNvSpPr>
            <p:nvPr/>
          </p:nvSpPr>
          <p:spPr bwMode="auto">
            <a:xfrm>
              <a:off x="3001" y="1156"/>
              <a:ext cx="1193" cy="1131"/>
            </a:xfrm>
            <a:custGeom>
              <a:avLst/>
              <a:gdLst/>
              <a:ahLst/>
              <a:cxnLst>
                <a:cxn ang="0">
                  <a:pos x="1123" y="67"/>
                </a:cxn>
                <a:cxn ang="0">
                  <a:pos x="1064" y="104"/>
                </a:cxn>
                <a:cxn ang="0">
                  <a:pos x="1024" y="122"/>
                </a:cxn>
                <a:cxn ang="0">
                  <a:pos x="1013" y="85"/>
                </a:cxn>
                <a:cxn ang="0">
                  <a:pos x="954" y="41"/>
                </a:cxn>
                <a:cxn ang="0">
                  <a:pos x="880" y="11"/>
                </a:cxn>
                <a:cxn ang="0">
                  <a:pos x="715" y="115"/>
                </a:cxn>
                <a:cxn ang="0">
                  <a:pos x="689" y="133"/>
                </a:cxn>
                <a:cxn ang="0">
                  <a:pos x="637" y="126"/>
                </a:cxn>
                <a:cxn ang="0">
                  <a:pos x="582" y="133"/>
                </a:cxn>
                <a:cxn ang="0">
                  <a:pos x="545" y="288"/>
                </a:cxn>
                <a:cxn ang="0">
                  <a:pos x="508" y="402"/>
                </a:cxn>
                <a:cxn ang="0">
                  <a:pos x="483" y="501"/>
                </a:cxn>
                <a:cxn ang="0">
                  <a:pos x="472" y="586"/>
                </a:cxn>
                <a:cxn ang="0">
                  <a:pos x="461" y="608"/>
                </a:cxn>
                <a:cxn ang="0">
                  <a:pos x="391" y="623"/>
                </a:cxn>
                <a:cxn ang="0">
                  <a:pos x="287" y="667"/>
                </a:cxn>
                <a:cxn ang="0">
                  <a:pos x="203" y="685"/>
                </a:cxn>
                <a:cxn ang="0">
                  <a:pos x="107" y="656"/>
                </a:cxn>
                <a:cxn ang="0">
                  <a:pos x="44" y="641"/>
                </a:cxn>
                <a:cxn ang="0">
                  <a:pos x="55" y="682"/>
                </a:cxn>
                <a:cxn ang="0">
                  <a:pos x="22" y="884"/>
                </a:cxn>
                <a:cxn ang="0">
                  <a:pos x="0" y="917"/>
                </a:cxn>
                <a:cxn ang="0">
                  <a:pos x="30" y="958"/>
                </a:cxn>
                <a:cxn ang="0">
                  <a:pos x="48" y="984"/>
                </a:cxn>
                <a:cxn ang="0">
                  <a:pos x="70" y="1050"/>
                </a:cxn>
                <a:cxn ang="0">
                  <a:pos x="136" y="1076"/>
                </a:cxn>
                <a:cxn ang="0">
                  <a:pos x="240" y="1116"/>
                </a:cxn>
                <a:cxn ang="0">
                  <a:pos x="361" y="1098"/>
                </a:cxn>
                <a:cxn ang="0">
                  <a:pos x="494" y="954"/>
                </a:cxn>
                <a:cxn ang="0">
                  <a:pos x="645" y="1120"/>
                </a:cxn>
                <a:cxn ang="0">
                  <a:pos x="733" y="1083"/>
                </a:cxn>
                <a:cxn ang="0">
                  <a:pos x="770" y="1035"/>
                </a:cxn>
                <a:cxn ang="0">
                  <a:pos x="799" y="965"/>
                </a:cxn>
                <a:cxn ang="0">
                  <a:pos x="821" y="932"/>
                </a:cxn>
                <a:cxn ang="0">
                  <a:pos x="799" y="829"/>
                </a:cxn>
                <a:cxn ang="0">
                  <a:pos x="737" y="755"/>
                </a:cxn>
                <a:cxn ang="0">
                  <a:pos x="722" y="711"/>
                </a:cxn>
                <a:cxn ang="0">
                  <a:pos x="770" y="689"/>
                </a:cxn>
                <a:cxn ang="0">
                  <a:pos x="818" y="660"/>
                </a:cxn>
                <a:cxn ang="0">
                  <a:pos x="847" y="638"/>
                </a:cxn>
                <a:cxn ang="0">
                  <a:pos x="1053" y="656"/>
                </a:cxn>
                <a:cxn ang="0">
                  <a:pos x="1079" y="615"/>
                </a:cxn>
                <a:cxn ang="0">
                  <a:pos x="1050" y="568"/>
                </a:cxn>
                <a:cxn ang="0">
                  <a:pos x="1020" y="457"/>
                </a:cxn>
                <a:cxn ang="0">
                  <a:pos x="1028" y="383"/>
                </a:cxn>
                <a:cxn ang="0">
                  <a:pos x="1157" y="225"/>
                </a:cxn>
                <a:cxn ang="0">
                  <a:pos x="1193" y="177"/>
                </a:cxn>
                <a:cxn ang="0">
                  <a:pos x="1179" y="122"/>
                </a:cxn>
                <a:cxn ang="0">
                  <a:pos x="1149" y="63"/>
                </a:cxn>
              </a:cxnLst>
              <a:rect l="0" t="0" r="r" b="b"/>
              <a:pathLst>
                <a:path w="1193" h="1131">
                  <a:moveTo>
                    <a:pt x="1149" y="63"/>
                  </a:moveTo>
                  <a:lnTo>
                    <a:pt x="1149" y="63"/>
                  </a:lnTo>
                  <a:lnTo>
                    <a:pt x="1134" y="63"/>
                  </a:lnTo>
                  <a:lnTo>
                    <a:pt x="1123" y="67"/>
                  </a:lnTo>
                  <a:lnTo>
                    <a:pt x="1098" y="78"/>
                  </a:lnTo>
                  <a:lnTo>
                    <a:pt x="1079" y="92"/>
                  </a:lnTo>
                  <a:lnTo>
                    <a:pt x="1064" y="104"/>
                  </a:lnTo>
                  <a:lnTo>
                    <a:pt x="1064" y="104"/>
                  </a:lnTo>
                  <a:lnTo>
                    <a:pt x="1053" y="118"/>
                  </a:lnTo>
                  <a:lnTo>
                    <a:pt x="1035" y="126"/>
                  </a:lnTo>
                  <a:lnTo>
                    <a:pt x="1028" y="126"/>
                  </a:lnTo>
                  <a:lnTo>
                    <a:pt x="1024" y="122"/>
                  </a:lnTo>
                  <a:lnTo>
                    <a:pt x="1020" y="115"/>
                  </a:lnTo>
                  <a:lnTo>
                    <a:pt x="1017" y="100"/>
                  </a:lnTo>
                  <a:lnTo>
                    <a:pt x="1017" y="100"/>
                  </a:lnTo>
                  <a:lnTo>
                    <a:pt x="1013" y="85"/>
                  </a:lnTo>
                  <a:lnTo>
                    <a:pt x="1006" y="74"/>
                  </a:lnTo>
                  <a:lnTo>
                    <a:pt x="998" y="63"/>
                  </a:lnTo>
                  <a:lnTo>
                    <a:pt x="983" y="52"/>
                  </a:lnTo>
                  <a:lnTo>
                    <a:pt x="954" y="41"/>
                  </a:lnTo>
                  <a:lnTo>
                    <a:pt x="925" y="30"/>
                  </a:lnTo>
                  <a:lnTo>
                    <a:pt x="925" y="30"/>
                  </a:lnTo>
                  <a:lnTo>
                    <a:pt x="899" y="23"/>
                  </a:lnTo>
                  <a:lnTo>
                    <a:pt x="880" y="11"/>
                  </a:lnTo>
                  <a:lnTo>
                    <a:pt x="873" y="4"/>
                  </a:lnTo>
                  <a:lnTo>
                    <a:pt x="869" y="0"/>
                  </a:lnTo>
                  <a:lnTo>
                    <a:pt x="796" y="41"/>
                  </a:lnTo>
                  <a:lnTo>
                    <a:pt x="715" y="115"/>
                  </a:lnTo>
                  <a:lnTo>
                    <a:pt x="715" y="115"/>
                  </a:lnTo>
                  <a:lnTo>
                    <a:pt x="711" y="118"/>
                  </a:lnTo>
                  <a:lnTo>
                    <a:pt x="696" y="129"/>
                  </a:lnTo>
                  <a:lnTo>
                    <a:pt x="689" y="133"/>
                  </a:lnTo>
                  <a:lnTo>
                    <a:pt x="674" y="133"/>
                  </a:lnTo>
                  <a:lnTo>
                    <a:pt x="656" y="133"/>
                  </a:lnTo>
                  <a:lnTo>
                    <a:pt x="637" y="126"/>
                  </a:lnTo>
                  <a:lnTo>
                    <a:pt x="637" y="126"/>
                  </a:lnTo>
                  <a:lnTo>
                    <a:pt x="615" y="122"/>
                  </a:lnTo>
                  <a:lnTo>
                    <a:pt x="600" y="122"/>
                  </a:lnTo>
                  <a:lnTo>
                    <a:pt x="589" y="126"/>
                  </a:lnTo>
                  <a:lnTo>
                    <a:pt x="582" y="133"/>
                  </a:lnTo>
                  <a:lnTo>
                    <a:pt x="571" y="148"/>
                  </a:lnTo>
                  <a:lnTo>
                    <a:pt x="571" y="155"/>
                  </a:lnTo>
                  <a:lnTo>
                    <a:pt x="564" y="214"/>
                  </a:lnTo>
                  <a:lnTo>
                    <a:pt x="545" y="288"/>
                  </a:lnTo>
                  <a:lnTo>
                    <a:pt x="519" y="321"/>
                  </a:lnTo>
                  <a:lnTo>
                    <a:pt x="505" y="383"/>
                  </a:lnTo>
                  <a:lnTo>
                    <a:pt x="505" y="383"/>
                  </a:lnTo>
                  <a:lnTo>
                    <a:pt x="508" y="402"/>
                  </a:lnTo>
                  <a:lnTo>
                    <a:pt x="508" y="424"/>
                  </a:lnTo>
                  <a:lnTo>
                    <a:pt x="501" y="461"/>
                  </a:lnTo>
                  <a:lnTo>
                    <a:pt x="490" y="490"/>
                  </a:lnTo>
                  <a:lnTo>
                    <a:pt x="483" y="501"/>
                  </a:lnTo>
                  <a:lnTo>
                    <a:pt x="461" y="560"/>
                  </a:lnTo>
                  <a:lnTo>
                    <a:pt x="461" y="560"/>
                  </a:lnTo>
                  <a:lnTo>
                    <a:pt x="464" y="571"/>
                  </a:lnTo>
                  <a:lnTo>
                    <a:pt x="472" y="586"/>
                  </a:lnTo>
                  <a:lnTo>
                    <a:pt x="472" y="593"/>
                  </a:lnTo>
                  <a:lnTo>
                    <a:pt x="472" y="601"/>
                  </a:lnTo>
                  <a:lnTo>
                    <a:pt x="468" y="608"/>
                  </a:lnTo>
                  <a:lnTo>
                    <a:pt x="461" y="608"/>
                  </a:lnTo>
                  <a:lnTo>
                    <a:pt x="461" y="608"/>
                  </a:lnTo>
                  <a:lnTo>
                    <a:pt x="446" y="608"/>
                  </a:lnTo>
                  <a:lnTo>
                    <a:pt x="427" y="612"/>
                  </a:lnTo>
                  <a:lnTo>
                    <a:pt x="391" y="623"/>
                  </a:lnTo>
                  <a:lnTo>
                    <a:pt x="339" y="638"/>
                  </a:lnTo>
                  <a:lnTo>
                    <a:pt x="339" y="638"/>
                  </a:lnTo>
                  <a:lnTo>
                    <a:pt x="313" y="656"/>
                  </a:lnTo>
                  <a:lnTo>
                    <a:pt x="287" y="667"/>
                  </a:lnTo>
                  <a:lnTo>
                    <a:pt x="265" y="678"/>
                  </a:lnTo>
                  <a:lnTo>
                    <a:pt x="243" y="682"/>
                  </a:lnTo>
                  <a:lnTo>
                    <a:pt x="221" y="685"/>
                  </a:lnTo>
                  <a:lnTo>
                    <a:pt x="203" y="685"/>
                  </a:lnTo>
                  <a:lnTo>
                    <a:pt x="170" y="685"/>
                  </a:lnTo>
                  <a:lnTo>
                    <a:pt x="144" y="674"/>
                  </a:lnTo>
                  <a:lnTo>
                    <a:pt x="122" y="667"/>
                  </a:lnTo>
                  <a:lnTo>
                    <a:pt x="107" y="656"/>
                  </a:lnTo>
                  <a:lnTo>
                    <a:pt x="78" y="627"/>
                  </a:lnTo>
                  <a:lnTo>
                    <a:pt x="44" y="638"/>
                  </a:lnTo>
                  <a:lnTo>
                    <a:pt x="44" y="641"/>
                  </a:lnTo>
                  <a:lnTo>
                    <a:pt x="44" y="641"/>
                  </a:lnTo>
                  <a:lnTo>
                    <a:pt x="52" y="645"/>
                  </a:lnTo>
                  <a:lnTo>
                    <a:pt x="55" y="652"/>
                  </a:lnTo>
                  <a:lnTo>
                    <a:pt x="59" y="663"/>
                  </a:lnTo>
                  <a:lnTo>
                    <a:pt x="55" y="682"/>
                  </a:lnTo>
                  <a:lnTo>
                    <a:pt x="30" y="829"/>
                  </a:lnTo>
                  <a:lnTo>
                    <a:pt x="48" y="877"/>
                  </a:lnTo>
                  <a:lnTo>
                    <a:pt x="22" y="884"/>
                  </a:lnTo>
                  <a:lnTo>
                    <a:pt x="22" y="884"/>
                  </a:lnTo>
                  <a:lnTo>
                    <a:pt x="15" y="892"/>
                  </a:lnTo>
                  <a:lnTo>
                    <a:pt x="11" y="895"/>
                  </a:lnTo>
                  <a:lnTo>
                    <a:pt x="4" y="906"/>
                  </a:lnTo>
                  <a:lnTo>
                    <a:pt x="0" y="917"/>
                  </a:lnTo>
                  <a:lnTo>
                    <a:pt x="4" y="929"/>
                  </a:lnTo>
                  <a:lnTo>
                    <a:pt x="11" y="943"/>
                  </a:lnTo>
                  <a:lnTo>
                    <a:pt x="30" y="958"/>
                  </a:lnTo>
                  <a:lnTo>
                    <a:pt x="30" y="958"/>
                  </a:lnTo>
                  <a:lnTo>
                    <a:pt x="33" y="958"/>
                  </a:lnTo>
                  <a:lnTo>
                    <a:pt x="41" y="965"/>
                  </a:lnTo>
                  <a:lnTo>
                    <a:pt x="44" y="973"/>
                  </a:lnTo>
                  <a:lnTo>
                    <a:pt x="48" y="984"/>
                  </a:lnTo>
                  <a:lnTo>
                    <a:pt x="48" y="998"/>
                  </a:lnTo>
                  <a:lnTo>
                    <a:pt x="44" y="1013"/>
                  </a:lnTo>
                  <a:lnTo>
                    <a:pt x="67" y="1028"/>
                  </a:lnTo>
                  <a:lnTo>
                    <a:pt x="70" y="1050"/>
                  </a:lnTo>
                  <a:lnTo>
                    <a:pt x="100" y="1061"/>
                  </a:lnTo>
                  <a:lnTo>
                    <a:pt x="92" y="1091"/>
                  </a:lnTo>
                  <a:lnTo>
                    <a:pt x="114" y="1094"/>
                  </a:lnTo>
                  <a:lnTo>
                    <a:pt x="136" y="1076"/>
                  </a:lnTo>
                  <a:lnTo>
                    <a:pt x="148" y="1083"/>
                  </a:lnTo>
                  <a:lnTo>
                    <a:pt x="177" y="1113"/>
                  </a:lnTo>
                  <a:lnTo>
                    <a:pt x="177" y="1113"/>
                  </a:lnTo>
                  <a:lnTo>
                    <a:pt x="240" y="1116"/>
                  </a:lnTo>
                  <a:lnTo>
                    <a:pt x="284" y="1124"/>
                  </a:lnTo>
                  <a:lnTo>
                    <a:pt x="317" y="1131"/>
                  </a:lnTo>
                  <a:lnTo>
                    <a:pt x="339" y="1127"/>
                  </a:lnTo>
                  <a:lnTo>
                    <a:pt x="361" y="1098"/>
                  </a:lnTo>
                  <a:lnTo>
                    <a:pt x="376" y="1043"/>
                  </a:lnTo>
                  <a:lnTo>
                    <a:pt x="420" y="1039"/>
                  </a:lnTo>
                  <a:lnTo>
                    <a:pt x="457" y="965"/>
                  </a:lnTo>
                  <a:lnTo>
                    <a:pt x="494" y="954"/>
                  </a:lnTo>
                  <a:lnTo>
                    <a:pt x="593" y="998"/>
                  </a:lnTo>
                  <a:lnTo>
                    <a:pt x="593" y="1046"/>
                  </a:lnTo>
                  <a:lnTo>
                    <a:pt x="645" y="1120"/>
                  </a:lnTo>
                  <a:lnTo>
                    <a:pt x="645" y="1120"/>
                  </a:lnTo>
                  <a:lnTo>
                    <a:pt x="667" y="1116"/>
                  </a:lnTo>
                  <a:lnTo>
                    <a:pt x="693" y="1109"/>
                  </a:lnTo>
                  <a:lnTo>
                    <a:pt x="715" y="1098"/>
                  </a:lnTo>
                  <a:lnTo>
                    <a:pt x="733" y="1083"/>
                  </a:lnTo>
                  <a:lnTo>
                    <a:pt x="748" y="1068"/>
                  </a:lnTo>
                  <a:lnTo>
                    <a:pt x="759" y="1057"/>
                  </a:lnTo>
                  <a:lnTo>
                    <a:pt x="770" y="1043"/>
                  </a:lnTo>
                  <a:lnTo>
                    <a:pt x="770" y="1035"/>
                  </a:lnTo>
                  <a:lnTo>
                    <a:pt x="770" y="1035"/>
                  </a:lnTo>
                  <a:lnTo>
                    <a:pt x="777" y="1017"/>
                  </a:lnTo>
                  <a:lnTo>
                    <a:pt x="785" y="995"/>
                  </a:lnTo>
                  <a:lnTo>
                    <a:pt x="799" y="965"/>
                  </a:lnTo>
                  <a:lnTo>
                    <a:pt x="799" y="965"/>
                  </a:lnTo>
                  <a:lnTo>
                    <a:pt x="810" y="958"/>
                  </a:lnTo>
                  <a:lnTo>
                    <a:pt x="818" y="943"/>
                  </a:lnTo>
                  <a:lnTo>
                    <a:pt x="821" y="932"/>
                  </a:lnTo>
                  <a:lnTo>
                    <a:pt x="821" y="917"/>
                  </a:lnTo>
                  <a:lnTo>
                    <a:pt x="821" y="888"/>
                  </a:lnTo>
                  <a:lnTo>
                    <a:pt x="814" y="859"/>
                  </a:lnTo>
                  <a:lnTo>
                    <a:pt x="799" y="829"/>
                  </a:lnTo>
                  <a:lnTo>
                    <a:pt x="781" y="800"/>
                  </a:lnTo>
                  <a:lnTo>
                    <a:pt x="759" y="774"/>
                  </a:lnTo>
                  <a:lnTo>
                    <a:pt x="737" y="755"/>
                  </a:lnTo>
                  <a:lnTo>
                    <a:pt x="737" y="755"/>
                  </a:lnTo>
                  <a:lnTo>
                    <a:pt x="722" y="737"/>
                  </a:lnTo>
                  <a:lnTo>
                    <a:pt x="718" y="730"/>
                  </a:lnTo>
                  <a:lnTo>
                    <a:pt x="715" y="722"/>
                  </a:lnTo>
                  <a:lnTo>
                    <a:pt x="722" y="711"/>
                  </a:lnTo>
                  <a:lnTo>
                    <a:pt x="729" y="704"/>
                  </a:lnTo>
                  <a:lnTo>
                    <a:pt x="744" y="696"/>
                  </a:lnTo>
                  <a:lnTo>
                    <a:pt x="755" y="693"/>
                  </a:lnTo>
                  <a:lnTo>
                    <a:pt x="770" y="689"/>
                  </a:lnTo>
                  <a:lnTo>
                    <a:pt x="770" y="689"/>
                  </a:lnTo>
                  <a:lnTo>
                    <a:pt x="788" y="682"/>
                  </a:lnTo>
                  <a:lnTo>
                    <a:pt x="803" y="674"/>
                  </a:lnTo>
                  <a:lnTo>
                    <a:pt x="818" y="660"/>
                  </a:lnTo>
                  <a:lnTo>
                    <a:pt x="818" y="660"/>
                  </a:lnTo>
                  <a:lnTo>
                    <a:pt x="825" y="649"/>
                  </a:lnTo>
                  <a:lnTo>
                    <a:pt x="832" y="645"/>
                  </a:lnTo>
                  <a:lnTo>
                    <a:pt x="847" y="638"/>
                  </a:lnTo>
                  <a:lnTo>
                    <a:pt x="866" y="638"/>
                  </a:lnTo>
                  <a:lnTo>
                    <a:pt x="917" y="652"/>
                  </a:lnTo>
                  <a:lnTo>
                    <a:pt x="1053" y="656"/>
                  </a:lnTo>
                  <a:lnTo>
                    <a:pt x="1053" y="656"/>
                  </a:lnTo>
                  <a:lnTo>
                    <a:pt x="1064" y="645"/>
                  </a:lnTo>
                  <a:lnTo>
                    <a:pt x="1072" y="634"/>
                  </a:lnTo>
                  <a:lnTo>
                    <a:pt x="1076" y="623"/>
                  </a:lnTo>
                  <a:lnTo>
                    <a:pt x="1079" y="615"/>
                  </a:lnTo>
                  <a:lnTo>
                    <a:pt x="1076" y="604"/>
                  </a:lnTo>
                  <a:lnTo>
                    <a:pt x="1072" y="597"/>
                  </a:lnTo>
                  <a:lnTo>
                    <a:pt x="1061" y="582"/>
                  </a:lnTo>
                  <a:lnTo>
                    <a:pt x="1050" y="568"/>
                  </a:lnTo>
                  <a:lnTo>
                    <a:pt x="1035" y="560"/>
                  </a:lnTo>
                  <a:lnTo>
                    <a:pt x="1020" y="549"/>
                  </a:lnTo>
                  <a:lnTo>
                    <a:pt x="1020" y="549"/>
                  </a:lnTo>
                  <a:lnTo>
                    <a:pt x="1020" y="457"/>
                  </a:lnTo>
                  <a:lnTo>
                    <a:pt x="1020" y="457"/>
                  </a:lnTo>
                  <a:lnTo>
                    <a:pt x="1024" y="406"/>
                  </a:lnTo>
                  <a:lnTo>
                    <a:pt x="1028" y="383"/>
                  </a:lnTo>
                  <a:lnTo>
                    <a:pt x="1028" y="383"/>
                  </a:lnTo>
                  <a:lnTo>
                    <a:pt x="1072" y="321"/>
                  </a:lnTo>
                  <a:lnTo>
                    <a:pt x="1112" y="269"/>
                  </a:lnTo>
                  <a:lnTo>
                    <a:pt x="1134" y="247"/>
                  </a:lnTo>
                  <a:lnTo>
                    <a:pt x="1157" y="225"/>
                  </a:lnTo>
                  <a:lnTo>
                    <a:pt x="1157" y="225"/>
                  </a:lnTo>
                  <a:lnTo>
                    <a:pt x="1175" y="207"/>
                  </a:lnTo>
                  <a:lnTo>
                    <a:pt x="1186" y="192"/>
                  </a:lnTo>
                  <a:lnTo>
                    <a:pt x="1193" y="177"/>
                  </a:lnTo>
                  <a:lnTo>
                    <a:pt x="1193" y="162"/>
                  </a:lnTo>
                  <a:lnTo>
                    <a:pt x="1193" y="148"/>
                  </a:lnTo>
                  <a:lnTo>
                    <a:pt x="1186" y="137"/>
                  </a:lnTo>
                  <a:lnTo>
                    <a:pt x="1179" y="122"/>
                  </a:lnTo>
                  <a:lnTo>
                    <a:pt x="1179" y="122"/>
                  </a:lnTo>
                  <a:lnTo>
                    <a:pt x="1168" y="107"/>
                  </a:lnTo>
                  <a:lnTo>
                    <a:pt x="1157" y="89"/>
                  </a:lnTo>
                  <a:lnTo>
                    <a:pt x="1149" y="63"/>
                  </a:lnTo>
                  <a:lnTo>
                    <a:pt x="1149" y="6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59" name="Freeform 11"/>
            <p:cNvSpPr>
              <a:spLocks/>
            </p:cNvSpPr>
            <p:nvPr/>
          </p:nvSpPr>
          <p:spPr bwMode="auto">
            <a:xfrm>
              <a:off x="3546" y="821"/>
              <a:ext cx="335" cy="33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2" y="19"/>
                </a:cxn>
                <a:cxn ang="0">
                  <a:pos x="48" y="30"/>
                </a:cxn>
                <a:cxn ang="0">
                  <a:pos x="85" y="37"/>
                </a:cxn>
                <a:cxn ang="0">
                  <a:pos x="125" y="41"/>
                </a:cxn>
                <a:cxn ang="0">
                  <a:pos x="173" y="41"/>
                </a:cxn>
                <a:cxn ang="0">
                  <a:pos x="199" y="37"/>
                </a:cxn>
                <a:cxn ang="0">
                  <a:pos x="225" y="30"/>
                </a:cxn>
                <a:cxn ang="0">
                  <a:pos x="254" y="19"/>
                </a:cxn>
                <a:cxn ang="0">
                  <a:pos x="280" y="8"/>
                </a:cxn>
                <a:cxn ang="0">
                  <a:pos x="280" y="8"/>
                </a:cxn>
                <a:cxn ang="0">
                  <a:pos x="284" y="4"/>
                </a:cxn>
                <a:cxn ang="0">
                  <a:pos x="287" y="0"/>
                </a:cxn>
                <a:cxn ang="0">
                  <a:pos x="291" y="0"/>
                </a:cxn>
                <a:cxn ang="0">
                  <a:pos x="299" y="0"/>
                </a:cxn>
                <a:cxn ang="0">
                  <a:pos x="302" y="8"/>
                </a:cxn>
                <a:cxn ang="0">
                  <a:pos x="306" y="19"/>
                </a:cxn>
                <a:cxn ang="0">
                  <a:pos x="306" y="19"/>
                </a:cxn>
                <a:cxn ang="0">
                  <a:pos x="313" y="44"/>
                </a:cxn>
                <a:cxn ang="0">
                  <a:pos x="317" y="74"/>
                </a:cxn>
                <a:cxn ang="0">
                  <a:pos x="317" y="89"/>
                </a:cxn>
                <a:cxn ang="0">
                  <a:pos x="313" y="103"/>
                </a:cxn>
                <a:cxn ang="0">
                  <a:pos x="306" y="122"/>
                </a:cxn>
                <a:cxn ang="0">
                  <a:pos x="291" y="148"/>
                </a:cxn>
                <a:cxn ang="0">
                  <a:pos x="291" y="148"/>
                </a:cxn>
                <a:cxn ang="0">
                  <a:pos x="280" y="166"/>
                </a:cxn>
                <a:cxn ang="0">
                  <a:pos x="280" y="184"/>
                </a:cxn>
                <a:cxn ang="0">
                  <a:pos x="284" y="199"/>
                </a:cxn>
                <a:cxn ang="0">
                  <a:pos x="291" y="207"/>
                </a:cxn>
                <a:cxn ang="0">
                  <a:pos x="302" y="214"/>
                </a:cxn>
                <a:cxn ang="0">
                  <a:pos x="313" y="218"/>
                </a:cxn>
                <a:cxn ang="0">
                  <a:pos x="324" y="221"/>
                </a:cxn>
                <a:cxn ang="0">
                  <a:pos x="324" y="221"/>
                </a:cxn>
                <a:cxn ang="0">
                  <a:pos x="328" y="229"/>
                </a:cxn>
                <a:cxn ang="0">
                  <a:pos x="332" y="254"/>
                </a:cxn>
                <a:cxn ang="0">
                  <a:pos x="335" y="273"/>
                </a:cxn>
                <a:cxn ang="0">
                  <a:pos x="335" y="291"/>
                </a:cxn>
                <a:cxn ang="0">
                  <a:pos x="332" y="313"/>
                </a:cxn>
                <a:cxn ang="0">
                  <a:pos x="324" y="335"/>
                </a:cxn>
              </a:cxnLst>
              <a:rect l="0" t="0" r="r" b="b"/>
              <a:pathLst>
                <a:path w="335" h="335">
                  <a:moveTo>
                    <a:pt x="0" y="11"/>
                  </a:moveTo>
                  <a:lnTo>
                    <a:pt x="0" y="11"/>
                  </a:lnTo>
                  <a:lnTo>
                    <a:pt x="22" y="19"/>
                  </a:lnTo>
                  <a:lnTo>
                    <a:pt x="48" y="30"/>
                  </a:lnTo>
                  <a:lnTo>
                    <a:pt x="85" y="37"/>
                  </a:lnTo>
                  <a:lnTo>
                    <a:pt x="125" y="41"/>
                  </a:lnTo>
                  <a:lnTo>
                    <a:pt x="173" y="41"/>
                  </a:lnTo>
                  <a:lnTo>
                    <a:pt x="199" y="37"/>
                  </a:lnTo>
                  <a:lnTo>
                    <a:pt x="225" y="30"/>
                  </a:lnTo>
                  <a:lnTo>
                    <a:pt x="254" y="19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84" y="4"/>
                  </a:lnTo>
                  <a:lnTo>
                    <a:pt x="287" y="0"/>
                  </a:lnTo>
                  <a:lnTo>
                    <a:pt x="291" y="0"/>
                  </a:lnTo>
                  <a:lnTo>
                    <a:pt x="299" y="0"/>
                  </a:lnTo>
                  <a:lnTo>
                    <a:pt x="302" y="8"/>
                  </a:lnTo>
                  <a:lnTo>
                    <a:pt x="306" y="19"/>
                  </a:lnTo>
                  <a:lnTo>
                    <a:pt x="306" y="19"/>
                  </a:lnTo>
                  <a:lnTo>
                    <a:pt x="313" y="44"/>
                  </a:lnTo>
                  <a:lnTo>
                    <a:pt x="317" y="74"/>
                  </a:lnTo>
                  <a:lnTo>
                    <a:pt x="317" y="89"/>
                  </a:lnTo>
                  <a:lnTo>
                    <a:pt x="313" y="103"/>
                  </a:lnTo>
                  <a:lnTo>
                    <a:pt x="306" y="122"/>
                  </a:lnTo>
                  <a:lnTo>
                    <a:pt x="291" y="148"/>
                  </a:lnTo>
                  <a:lnTo>
                    <a:pt x="291" y="148"/>
                  </a:lnTo>
                  <a:lnTo>
                    <a:pt x="280" y="166"/>
                  </a:lnTo>
                  <a:lnTo>
                    <a:pt x="280" y="184"/>
                  </a:lnTo>
                  <a:lnTo>
                    <a:pt x="284" y="199"/>
                  </a:lnTo>
                  <a:lnTo>
                    <a:pt x="291" y="207"/>
                  </a:lnTo>
                  <a:lnTo>
                    <a:pt x="302" y="214"/>
                  </a:lnTo>
                  <a:lnTo>
                    <a:pt x="313" y="218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9"/>
                  </a:lnTo>
                  <a:lnTo>
                    <a:pt x="332" y="254"/>
                  </a:lnTo>
                  <a:lnTo>
                    <a:pt x="335" y="273"/>
                  </a:lnTo>
                  <a:lnTo>
                    <a:pt x="335" y="291"/>
                  </a:lnTo>
                  <a:lnTo>
                    <a:pt x="332" y="313"/>
                  </a:lnTo>
                  <a:lnTo>
                    <a:pt x="324" y="335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0" name="Freeform 12"/>
            <p:cNvSpPr>
              <a:spLocks/>
            </p:cNvSpPr>
            <p:nvPr/>
          </p:nvSpPr>
          <p:spPr bwMode="auto">
            <a:xfrm>
              <a:off x="4143" y="902"/>
              <a:ext cx="236" cy="317"/>
            </a:xfrm>
            <a:custGeom>
              <a:avLst/>
              <a:gdLst/>
              <a:ahLst/>
              <a:cxnLst>
                <a:cxn ang="0">
                  <a:pos x="236" y="0"/>
                </a:cxn>
                <a:cxn ang="0">
                  <a:pos x="236" y="0"/>
                </a:cxn>
                <a:cxn ang="0">
                  <a:pos x="232" y="15"/>
                </a:cxn>
                <a:cxn ang="0">
                  <a:pos x="228" y="56"/>
                </a:cxn>
                <a:cxn ang="0">
                  <a:pos x="228" y="56"/>
                </a:cxn>
                <a:cxn ang="0">
                  <a:pos x="213" y="74"/>
                </a:cxn>
                <a:cxn ang="0">
                  <a:pos x="177" y="107"/>
                </a:cxn>
                <a:cxn ang="0">
                  <a:pos x="151" y="126"/>
                </a:cxn>
                <a:cxn ang="0">
                  <a:pos x="125" y="144"/>
                </a:cxn>
                <a:cxn ang="0">
                  <a:pos x="103" y="155"/>
                </a:cxn>
                <a:cxn ang="0">
                  <a:pos x="77" y="162"/>
                </a:cxn>
                <a:cxn ang="0">
                  <a:pos x="77" y="162"/>
                </a:cxn>
                <a:cxn ang="0">
                  <a:pos x="59" y="162"/>
                </a:cxn>
                <a:cxn ang="0">
                  <a:pos x="40" y="166"/>
                </a:cxn>
                <a:cxn ang="0">
                  <a:pos x="26" y="177"/>
                </a:cxn>
                <a:cxn ang="0">
                  <a:pos x="15" y="188"/>
                </a:cxn>
                <a:cxn ang="0">
                  <a:pos x="7" y="203"/>
                </a:cxn>
                <a:cxn ang="0">
                  <a:pos x="4" y="221"/>
                </a:cxn>
                <a:cxn ang="0">
                  <a:pos x="0" y="251"/>
                </a:cxn>
                <a:cxn ang="0">
                  <a:pos x="0" y="280"/>
                </a:cxn>
                <a:cxn ang="0">
                  <a:pos x="7" y="317"/>
                </a:cxn>
              </a:cxnLst>
              <a:rect l="0" t="0" r="r" b="b"/>
              <a:pathLst>
                <a:path w="236" h="317">
                  <a:moveTo>
                    <a:pt x="236" y="0"/>
                  </a:moveTo>
                  <a:lnTo>
                    <a:pt x="236" y="0"/>
                  </a:lnTo>
                  <a:lnTo>
                    <a:pt x="232" y="15"/>
                  </a:lnTo>
                  <a:lnTo>
                    <a:pt x="228" y="56"/>
                  </a:lnTo>
                  <a:lnTo>
                    <a:pt x="228" y="56"/>
                  </a:lnTo>
                  <a:lnTo>
                    <a:pt x="213" y="74"/>
                  </a:lnTo>
                  <a:lnTo>
                    <a:pt x="177" y="107"/>
                  </a:lnTo>
                  <a:lnTo>
                    <a:pt x="151" y="126"/>
                  </a:lnTo>
                  <a:lnTo>
                    <a:pt x="125" y="144"/>
                  </a:lnTo>
                  <a:lnTo>
                    <a:pt x="103" y="155"/>
                  </a:lnTo>
                  <a:lnTo>
                    <a:pt x="77" y="162"/>
                  </a:lnTo>
                  <a:lnTo>
                    <a:pt x="77" y="162"/>
                  </a:lnTo>
                  <a:lnTo>
                    <a:pt x="59" y="162"/>
                  </a:lnTo>
                  <a:lnTo>
                    <a:pt x="40" y="166"/>
                  </a:lnTo>
                  <a:lnTo>
                    <a:pt x="26" y="177"/>
                  </a:lnTo>
                  <a:lnTo>
                    <a:pt x="15" y="188"/>
                  </a:lnTo>
                  <a:lnTo>
                    <a:pt x="7" y="203"/>
                  </a:lnTo>
                  <a:lnTo>
                    <a:pt x="4" y="221"/>
                  </a:lnTo>
                  <a:lnTo>
                    <a:pt x="0" y="251"/>
                  </a:lnTo>
                  <a:lnTo>
                    <a:pt x="0" y="280"/>
                  </a:lnTo>
                  <a:lnTo>
                    <a:pt x="7" y="317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1" name="Freeform 13"/>
            <p:cNvSpPr>
              <a:spLocks/>
            </p:cNvSpPr>
            <p:nvPr/>
          </p:nvSpPr>
          <p:spPr bwMode="auto">
            <a:xfrm>
              <a:off x="4018" y="902"/>
              <a:ext cx="894" cy="1761"/>
            </a:xfrm>
            <a:custGeom>
              <a:avLst/>
              <a:gdLst/>
              <a:ahLst/>
              <a:cxnLst>
                <a:cxn ang="0">
                  <a:pos x="847" y="1753"/>
                </a:cxn>
                <a:cxn ang="0">
                  <a:pos x="839" y="1665"/>
                </a:cxn>
                <a:cxn ang="0">
                  <a:pos x="839" y="1624"/>
                </a:cxn>
                <a:cxn ang="0">
                  <a:pos x="880" y="1599"/>
                </a:cxn>
                <a:cxn ang="0">
                  <a:pos x="883" y="1525"/>
                </a:cxn>
                <a:cxn ang="0">
                  <a:pos x="894" y="1448"/>
                </a:cxn>
                <a:cxn ang="0">
                  <a:pos x="850" y="1411"/>
                </a:cxn>
                <a:cxn ang="0">
                  <a:pos x="832" y="1363"/>
                </a:cxn>
                <a:cxn ang="0">
                  <a:pos x="799" y="1275"/>
                </a:cxn>
                <a:cxn ang="0">
                  <a:pos x="821" y="1205"/>
                </a:cxn>
                <a:cxn ang="0">
                  <a:pos x="773" y="1171"/>
                </a:cxn>
                <a:cxn ang="0">
                  <a:pos x="755" y="984"/>
                </a:cxn>
                <a:cxn ang="0">
                  <a:pos x="732" y="869"/>
                </a:cxn>
                <a:cxn ang="0">
                  <a:pos x="729" y="774"/>
                </a:cxn>
                <a:cxn ang="0">
                  <a:pos x="718" y="641"/>
                </a:cxn>
                <a:cxn ang="0">
                  <a:pos x="677" y="439"/>
                </a:cxn>
                <a:cxn ang="0">
                  <a:pos x="666" y="343"/>
                </a:cxn>
                <a:cxn ang="0">
                  <a:pos x="640" y="229"/>
                </a:cxn>
                <a:cxn ang="0">
                  <a:pos x="530" y="118"/>
                </a:cxn>
                <a:cxn ang="0">
                  <a:pos x="489" y="74"/>
                </a:cxn>
                <a:cxn ang="0">
                  <a:pos x="361" y="0"/>
                </a:cxn>
                <a:cxn ang="0">
                  <a:pos x="353" y="52"/>
                </a:cxn>
                <a:cxn ang="0">
                  <a:pos x="224" y="151"/>
                </a:cxn>
                <a:cxn ang="0">
                  <a:pos x="151" y="173"/>
                </a:cxn>
                <a:cxn ang="0">
                  <a:pos x="125" y="277"/>
                </a:cxn>
                <a:cxn ang="0">
                  <a:pos x="158" y="372"/>
                </a:cxn>
                <a:cxn ang="0">
                  <a:pos x="176" y="428"/>
                </a:cxn>
                <a:cxn ang="0">
                  <a:pos x="117" y="497"/>
                </a:cxn>
                <a:cxn ang="0">
                  <a:pos x="7" y="656"/>
                </a:cxn>
                <a:cxn ang="0">
                  <a:pos x="14" y="807"/>
                </a:cxn>
                <a:cxn ang="0">
                  <a:pos x="59" y="869"/>
                </a:cxn>
                <a:cxn ang="0">
                  <a:pos x="40" y="925"/>
                </a:cxn>
                <a:cxn ang="0">
                  <a:pos x="70" y="962"/>
                </a:cxn>
                <a:cxn ang="0">
                  <a:pos x="106" y="1043"/>
                </a:cxn>
                <a:cxn ang="0">
                  <a:pos x="88" y="1113"/>
                </a:cxn>
                <a:cxn ang="0">
                  <a:pos x="191" y="1138"/>
                </a:cxn>
                <a:cxn ang="0">
                  <a:pos x="386" y="1179"/>
                </a:cxn>
                <a:cxn ang="0">
                  <a:pos x="478" y="1234"/>
                </a:cxn>
                <a:cxn ang="0">
                  <a:pos x="482" y="1348"/>
                </a:cxn>
                <a:cxn ang="0">
                  <a:pos x="394" y="1403"/>
                </a:cxn>
                <a:cxn ang="0">
                  <a:pos x="375" y="1462"/>
                </a:cxn>
                <a:cxn ang="0">
                  <a:pos x="383" y="1514"/>
                </a:cxn>
                <a:cxn ang="0">
                  <a:pos x="368" y="1551"/>
                </a:cxn>
                <a:cxn ang="0">
                  <a:pos x="298" y="1602"/>
                </a:cxn>
                <a:cxn ang="0">
                  <a:pos x="302" y="1643"/>
                </a:cxn>
                <a:cxn ang="0">
                  <a:pos x="346" y="1658"/>
                </a:cxn>
                <a:cxn ang="0">
                  <a:pos x="401" y="1628"/>
                </a:cxn>
                <a:cxn ang="0">
                  <a:pos x="471" y="1602"/>
                </a:cxn>
                <a:cxn ang="0">
                  <a:pos x="534" y="1624"/>
                </a:cxn>
                <a:cxn ang="0">
                  <a:pos x="670" y="1720"/>
                </a:cxn>
                <a:cxn ang="0">
                  <a:pos x="707" y="1757"/>
                </a:cxn>
              </a:cxnLst>
              <a:rect l="0" t="0" r="r" b="b"/>
              <a:pathLst>
                <a:path w="894" h="1761">
                  <a:moveTo>
                    <a:pt x="791" y="1761"/>
                  </a:moveTo>
                  <a:lnTo>
                    <a:pt x="847" y="1753"/>
                  </a:lnTo>
                  <a:lnTo>
                    <a:pt x="847" y="1753"/>
                  </a:lnTo>
                  <a:lnTo>
                    <a:pt x="847" y="1753"/>
                  </a:lnTo>
                  <a:lnTo>
                    <a:pt x="847" y="1753"/>
                  </a:lnTo>
                  <a:lnTo>
                    <a:pt x="854" y="1728"/>
                  </a:lnTo>
                  <a:lnTo>
                    <a:pt x="854" y="1702"/>
                  </a:lnTo>
                  <a:lnTo>
                    <a:pt x="854" y="1691"/>
                  </a:lnTo>
                  <a:lnTo>
                    <a:pt x="847" y="1676"/>
                  </a:lnTo>
                  <a:lnTo>
                    <a:pt x="839" y="1665"/>
                  </a:lnTo>
                  <a:lnTo>
                    <a:pt x="828" y="1654"/>
                  </a:lnTo>
                  <a:lnTo>
                    <a:pt x="828" y="1654"/>
                  </a:lnTo>
                  <a:lnTo>
                    <a:pt x="828" y="1647"/>
                  </a:lnTo>
                  <a:lnTo>
                    <a:pt x="832" y="1632"/>
                  </a:lnTo>
                  <a:lnTo>
                    <a:pt x="839" y="1624"/>
                  </a:lnTo>
                  <a:lnTo>
                    <a:pt x="843" y="1617"/>
                  </a:lnTo>
                  <a:lnTo>
                    <a:pt x="854" y="1610"/>
                  </a:lnTo>
                  <a:lnTo>
                    <a:pt x="869" y="1606"/>
                  </a:lnTo>
                  <a:lnTo>
                    <a:pt x="869" y="1606"/>
                  </a:lnTo>
                  <a:lnTo>
                    <a:pt x="880" y="1599"/>
                  </a:lnTo>
                  <a:lnTo>
                    <a:pt x="887" y="1591"/>
                  </a:lnTo>
                  <a:lnTo>
                    <a:pt x="891" y="1577"/>
                  </a:lnTo>
                  <a:lnTo>
                    <a:pt x="891" y="1562"/>
                  </a:lnTo>
                  <a:lnTo>
                    <a:pt x="887" y="1536"/>
                  </a:lnTo>
                  <a:lnTo>
                    <a:pt x="883" y="1525"/>
                  </a:lnTo>
                  <a:lnTo>
                    <a:pt x="883" y="1481"/>
                  </a:lnTo>
                  <a:lnTo>
                    <a:pt x="883" y="1481"/>
                  </a:lnTo>
                  <a:lnTo>
                    <a:pt x="887" y="1470"/>
                  </a:lnTo>
                  <a:lnTo>
                    <a:pt x="891" y="1459"/>
                  </a:lnTo>
                  <a:lnTo>
                    <a:pt x="894" y="1448"/>
                  </a:lnTo>
                  <a:lnTo>
                    <a:pt x="891" y="1433"/>
                  </a:lnTo>
                  <a:lnTo>
                    <a:pt x="887" y="1422"/>
                  </a:lnTo>
                  <a:lnTo>
                    <a:pt x="872" y="1415"/>
                  </a:lnTo>
                  <a:lnTo>
                    <a:pt x="850" y="1411"/>
                  </a:lnTo>
                  <a:lnTo>
                    <a:pt x="850" y="1411"/>
                  </a:lnTo>
                  <a:lnTo>
                    <a:pt x="847" y="1407"/>
                  </a:lnTo>
                  <a:lnTo>
                    <a:pt x="839" y="1400"/>
                  </a:lnTo>
                  <a:lnTo>
                    <a:pt x="836" y="1385"/>
                  </a:lnTo>
                  <a:lnTo>
                    <a:pt x="832" y="1363"/>
                  </a:lnTo>
                  <a:lnTo>
                    <a:pt x="832" y="1363"/>
                  </a:lnTo>
                  <a:lnTo>
                    <a:pt x="832" y="1348"/>
                  </a:lnTo>
                  <a:lnTo>
                    <a:pt x="828" y="1333"/>
                  </a:lnTo>
                  <a:lnTo>
                    <a:pt x="817" y="1304"/>
                  </a:lnTo>
                  <a:lnTo>
                    <a:pt x="799" y="1275"/>
                  </a:lnTo>
                  <a:lnTo>
                    <a:pt x="799" y="1275"/>
                  </a:lnTo>
                  <a:lnTo>
                    <a:pt x="806" y="1264"/>
                  </a:lnTo>
                  <a:lnTo>
                    <a:pt x="813" y="1249"/>
                  </a:lnTo>
                  <a:lnTo>
                    <a:pt x="821" y="1234"/>
                  </a:lnTo>
                  <a:lnTo>
                    <a:pt x="821" y="1219"/>
                  </a:lnTo>
                  <a:lnTo>
                    <a:pt x="821" y="1205"/>
                  </a:lnTo>
                  <a:lnTo>
                    <a:pt x="817" y="1197"/>
                  </a:lnTo>
                  <a:lnTo>
                    <a:pt x="810" y="1190"/>
                  </a:lnTo>
                  <a:lnTo>
                    <a:pt x="799" y="1186"/>
                  </a:lnTo>
                  <a:lnTo>
                    <a:pt x="788" y="1179"/>
                  </a:lnTo>
                  <a:lnTo>
                    <a:pt x="773" y="1171"/>
                  </a:lnTo>
                  <a:lnTo>
                    <a:pt x="766" y="1131"/>
                  </a:lnTo>
                  <a:lnTo>
                    <a:pt x="766" y="1050"/>
                  </a:lnTo>
                  <a:lnTo>
                    <a:pt x="762" y="1035"/>
                  </a:lnTo>
                  <a:lnTo>
                    <a:pt x="755" y="998"/>
                  </a:lnTo>
                  <a:lnTo>
                    <a:pt x="755" y="984"/>
                  </a:lnTo>
                  <a:lnTo>
                    <a:pt x="751" y="928"/>
                  </a:lnTo>
                  <a:lnTo>
                    <a:pt x="751" y="928"/>
                  </a:lnTo>
                  <a:lnTo>
                    <a:pt x="747" y="917"/>
                  </a:lnTo>
                  <a:lnTo>
                    <a:pt x="747" y="917"/>
                  </a:lnTo>
                  <a:lnTo>
                    <a:pt x="732" y="869"/>
                  </a:lnTo>
                  <a:lnTo>
                    <a:pt x="732" y="840"/>
                  </a:lnTo>
                  <a:lnTo>
                    <a:pt x="736" y="807"/>
                  </a:lnTo>
                  <a:lnTo>
                    <a:pt x="747" y="792"/>
                  </a:lnTo>
                  <a:lnTo>
                    <a:pt x="743" y="785"/>
                  </a:lnTo>
                  <a:lnTo>
                    <a:pt x="729" y="774"/>
                  </a:lnTo>
                  <a:lnTo>
                    <a:pt x="729" y="752"/>
                  </a:lnTo>
                  <a:lnTo>
                    <a:pt x="721" y="722"/>
                  </a:lnTo>
                  <a:lnTo>
                    <a:pt x="707" y="696"/>
                  </a:lnTo>
                  <a:lnTo>
                    <a:pt x="714" y="660"/>
                  </a:lnTo>
                  <a:lnTo>
                    <a:pt x="718" y="641"/>
                  </a:lnTo>
                  <a:lnTo>
                    <a:pt x="696" y="597"/>
                  </a:lnTo>
                  <a:lnTo>
                    <a:pt x="699" y="520"/>
                  </a:lnTo>
                  <a:lnTo>
                    <a:pt x="699" y="520"/>
                  </a:lnTo>
                  <a:lnTo>
                    <a:pt x="688" y="475"/>
                  </a:lnTo>
                  <a:lnTo>
                    <a:pt x="677" y="439"/>
                  </a:lnTo>
                  <a:lnTo>
                    <a:pt x="670" y="420"/>
                  </a:lnTo>
                  <a:lnTo>
                    <a:pt x="662" y="409"/>
                  </a:lnTo>
                  <a:lnTo>
                    <a:pt x="662" y="409"/>
                  </a:lnTo>
                  <a:lnTo>
                    <a:pt x="662" y="380"/>
                  </a:lnTo>
                  <a:lnTo>
                    <a:pt x="666" y="343"/>
                  </a:lnTo>
                  <a:lnTo>
                    <a:pt x="666" y="343"/>
                  </a:lnTo>
                  <a:lnTo>
                    <a:pt x="666" y="321"/>
                  </a:lnTo>
                  <a:lnTo>
                    <a:pt x="659" y="284"/>
                  </a:lnTo>
                  <a:lnTo>
                    <a:pt x="644" y="243"/>
                  </a:lnTo>
                  <a:lnTo>
                    <a:pt x="640" y="229"/>
                  </a:lnTo>
                  <a:lnTo>
                    <a:pt x="633" y="218"/>
                  </a:lnTo>
                  <a:lnTo>
                    <a:pt x="633" y="218"/>
                  </a:lnTo>
                  <a:lnTo>
                    <a:pt x="570" y="144"/>
                  </a:lnTo>
                  <a:lnTo>
                    <a:pt x="537" y="129"/>
                  </a:lnTo>
                  <a:lnTo>
                    <a:pt x="530" y="118"/>
                  </a:lnTo>
                  <a:lnTo>
                    <a:pt x="530" y="118"/>
                  </a:lnTo>
                  <a:lnTo>
                    <a:pt x="526" y="111"/>
                  </a:lnTo>
                  <a:lnTo>
                    <a:pt x="511" y="92"/>
                  </a:lnTo>
                  <a:lnTo>
                    <a:pt x="500" y="85"/>
                  </a:lnTo>
                  <a:lnTo>
                    <a:pt x="489" y="74"/>
                  </a:lnTo>
                  <a:lnTo>
                    <a:pt x="475" y="70"/>
                  </a:lnTo>
                  <a:lnTo>
                    <a:pt x="460" y="67"/>
                  </a:lnTo>
                  <a:lnTo>
                    <a:pt x="438" y="48"/>
                  </a:lnTo>
                  <a:lnTo>
                    <a:pt x="394" y="19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57" y="19"/>
                  </a:lnTo>
                  <a:lnTo>
                    <a:pt x="353" y="52"/>
                  </a:lnTo>
                  <a:lnTo>
                    <a:pt x="353" y="52"/>
                  </a:lnTo>
                  <a:lnTo>
                    <a:pt x="338" y="70"/>
                  </a:lnTo>
                  <a:lnTo>
                    <a:pt x="298" y="103"/>
                  </a:lnTo>
                  <a:lnTo>
                    <a:pt x="276" y="122"/>
                  </a:lnTo>
                  <a:lnTo>
                    <a:pt x="250" y="140"/>
                  </a:lnTo>
                  <a:lnTo>
                    <a:pt x="224" y="151"/>
                  </a:lnTo>
                  <a:lnTo>
                    <a:pt x="202" y="159"/>
                  </a:lnTo>
                  <a:lnTo>
                    <a:pt x="202" y="159"/>
                  </a:lnTo>
                  <a:lnTo>
                    <a:pt x="180" y="159"/>
                  </a:lnTo>
                  <a:lnTo>
                    <a:pt x="165" y="162"/>
                  </a:lnTo>
                  <a:lnTo>
                    <a:pt x="151" y="173"/>
                  </a:lnTo>
                  <a:lnTo>
                    <a:pt x="140" y="184"/>
                  </a:lnTo>
                  <a:lnTo>
                    <a:pt x="132" y="199"/>
                  </a:lnTo>
                  <a:lnTo>
                    <a:pt x="125" y="218"/>
                  </a:lnTo>
                  <a:lnTo>
                    <a:pt x="125" y="247"/>
                  </a:lnTo>
                  <a:lnTo>
                    <a:pt x="125" y="277"/>
                  </a:lnTo>
                  <a:lnTo>
                    <a:pt x="132" y="313"/>
                  </a:lnTo>
                  <a:lnTo>
                    <a:pt x="132" y="313"/>
                  </a:lnTo>
                  <a:lnTo>
                    <a:pt x="140" y="339"/>
                  </a:lnTo>
                  <a:lnTo>
                    <a:pt x="147" y="361"/>
                  </a:lnTo>
                  <a:lnTo>
                    <a:pt x="158" y="372"/>
                  </a:lnTo>
                  <a:lnTo>
                    <a:pt x="158" y="372"/>
                  </a:lnTo>
                  <a:lnTo>
                    <a:pt x="169" y="387"/>
                  </a:lnTo>
                  <a:lnTo>
                    <a:pt x="173" y="398"/>
                  </a:lnTo>
                  <a:lnTo>
                    <a:pt x="176" y="413"/>
                  </a:lnTo>
                  <a:lnTo>
                    <a:pt x="176" y="428"/>
                  </a:lnTo>
                  <a:lnTo>
                    <a:pt x="169" y="442"/>
                  </a:lnTo>
                  <a:lnTo>
                    <a:pt x="158" y="457"/>
                  </a:lnTo>
                  <a:lnTo>
                    <a:pt x="140" y="475"/>
                  </a:lnTo>
                  <a:lnTo>
                    <a:pt x="140" y="475"/>
                  </a:lnTo>
                  <a:lnTo>
                    <a:pt x="117" y="497"/>
                  </a:lnTo>
                  <a:lnTo>
                    <a:pt x="95" y="520"/>
                  </a:lnTo>
                  <a:lnTo>
                    <a:pt x="51" y="571"/>
                  </a:lnTo>
                  <a:lnTo>
                    <a:pt x="11" y="634"/>
                  </a:lnTo>
                  <a:lnTo>
                    <a:pt x="11" y="634"/>
                  </a:lnTo>
                  <a:lnTo>
                    <a:pt x="7" y="656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0" y="799"/>
                  </a:lnTo>
                  <a:lnTo>
                    <a:pt x="0" y="799"/>
                  </a:lnTo>
                  <a:lnTo>
                    <a:pt x="14" y="807"/>
                  </a:lnTo>
                  <a:lnTo>
                    <a:pt x="29" y="818"/>
                  </a:lnTo>
                  <a:lnTo>
                    <a:pt x="44" y="829"/>
                  </a:lnTo>
                  <a:lnTo>
                    <a:pt x="55" y="844"/>
                  </a:lnTo>
                  <a:lnTo>
                    <a:pt x="59" y="862"/>
                  </a:lnTo>
                  <a:lnTo>
                    <a:pt x="59" y="869"/>
                  </a:lnTo>
                  <a:lnTo>
                    <a:pt x="55" y="881"/>
                  </a:lnTo>
                  <a:lnTo>
                    <a:pt x="47" y="888"/>
                  </a:lnTo>
                  <a:lnTo>
                    <a:pt x="40" y="899"/>
                  </a:lnTo>
                  <a:lnTo>
                    <a:pt x="40" y="899"/>
                  </a:lnTo>
                  <a:lnTo>
                    <a:pt x="40" y="925"/>
                  </a:lnTo>
                  <a:lnTo>
                    <a:pt x="47" y="943"/>
                  </a:lnTo>
                  <a:lnTo>
                    <a:pt x="51" y="954"/>
                  </a:lnTo>
                  <a:lnTo>
                    <a:pt x="59" y="958"/>
                  </a:lnTo>
                  <a:lnTo>
                    <a:pt x="59" y="958"/>
                  </a:lnTo>
                  <a:lnTo>
                    <a:pt x="70" y="962"/>
                  </a:lnTo>
                  <a:lnTo>
                    <a:pt x="81" y="973"/>
                  </a:lnTo>
                  <a:lnTo>
                    <a:pt x="92" y="984"/>
                  </a:lnTo>
                  <a:lnTo>
                    <a:pt x="99" y="1002"/>
                  </a:lnTo>
                  <a:lnTo>
                    <a:pt x="103" y="1020"/>
                  </a:lnTo>
                  <a:lnTo>
                    <a:pt x="106" y="1043"/>
                  </a:lnTo>
                  <a:lnTo>
                    <a:pt x="99" y="1065"/>
                  </a:lnTo>
                  <a:lnTo>
                    <a:pt x="84" y="1094"/>
                  </a:lnTo>
                  <a:lnTo>
                    <a:pt x="84" y="1094"/>
                  </a:lnTo>
                  <a:lnTo>
                    <a:pt x="84" y="1105"/>
                  </a:lnTo>
                  <a:lnTo>
                    <a:pt x="88" y="1113"/>
                  </a:lnTo>
                  <a:lnTo>
                    <a:pt x="95" y="1124"/>
                  </a:lnTo>
                  <a:lnTo>
                    <a:pt x="110" y="1135"/>
                  </a:lnTo>
                  <a:lnTo>
                    <a:pt x="129" y="1138"/>
                  </a:lnTo>
                  <a:lnTo>
                    <a:pt x="154" y="1142"/>
                  </a:lnTo>
                  <a:lnTo>
                    <a:pt x="191" y="1138"/>
                  </a:lnTo>
                  <a:lnTo>
                    <a:pt x="287" y="1171"/>
                  </a:lnTo>
                  <a:lnTo>
                    <a:pt x="287" y="1171"/>
                  </a:lnTo>
                  <a:lnTo>
                    <a:pt x="316" y="1171"/>
                  </a:lnTo>
                  <a:lnTo>
                    <a:pt x="349" y="1175"/>
                  </a:lnTo>
                  <a:lnTo>
                    <a:pt x="386" y="1179"/>
                  </a:lnTo>
                  <a:lnTo>
                    <a:pt x="419" y="1186"/>
                  </a:lnTo>
                  <a:lnTo>
                    <a:pt x="453" y="1201"/>
                  </a:lnTo>
                  <a:lnTo>
                    <a:pt x="464" y="1212"/>
                  </a:lnTo>
                  <a:lnTo>
                    <a:pt x="475" y="1223"/>
                  </a:lnTo>
                  <a:lnTo>
                    <a:pt x="478" y="1234"/>
                  </a:lnTo>
                  <a:lnTo>
                    <a:pt x="482" y="1249"/>
                  </a:lnTo>
                  <a:lnTo>
                    <a:pt x="482" y="1249"/>
                  </a:lnTo>
                  <a:lnTo>
                    <a:pt x="482" y="1304"/>
                  </a:lnTo>
                  <a:lnTo>
                    <a:pt x="482" y="1330"/>
                  </a:lnTo>
                  <a:lnTo>
                    <a:pt x="482" y="1348"/>
                  </a:lnTo>
                  <a:lnTo>
                    <a:pt x="475" y="1363"/>
                  </a:lnTo>
                  <a:lnTo>
                    <a:pt x="467" y="1378"/>
                  </a:lnTo>
                  <a:lnTo>
                    <a:pt x="453" y="1385"/>
                  </a:lnTo>
                  <a:lnTo>
                    <a:pt x="434" y="1389"/>
                  </a:lnTo>
                  <a:lnTo>
                    <a:pt x="394" y="1403"/>
                  </a:lnTo>
                  <a:lnTo>
                    <a:pt x="394" y="1403"/>
                  </a:lnTo>
                  <a:lnTo>
                    <a:pt x="394" y="1411"/>
                  </a:lnTo>
                  <a:lnTo>
                    <a:pt x="386" y="1433"/>
                  </a:lnTo>
                  <a:lnTo>
                    <a:pt x="383" y="1448"/>
                  </a:lnTo>
                  <a:lnTo>
                    <a:pt x="375" y="1462"/>
                  </a:lnTo>
                  <a:lnTo>
                    <a:pt x="361" y="1477"/>
                  </a:lnTo>
                  <a:lnTo>
                    <a:pt x="346" y="1488"/>
                  </a:lnTo>
                  <a:lnTo>
                    <a:pt x="349" y="1507"/>
                  </a:lnTo>
                  <a:lnTo>
                    <a:pt x="383" y="1514"/>
                  </a:lnTo>
                  <a:lnTo>
                    <a:pt x="383" y="1514"/>
                  </a:lnTo>
                  <a:lnTo>
                    <a:pt x="386" y="1518"/>
                  </a:lnTo>
                  <a:lnTo>
                    <a:pt x="386" y="1525"/>
                  </a:lnTo>
                  <a:lnTo>
                    <a:pt x="386" y="1532"/>
                  </a:lnTo>
                  <a:lnTo>
                    <a:pt x="379" y="1540"/>
                  </a:lnTo>
                  <a:lnTo>
                    <a:pt x="368" y="1551"/>
                  </a:lnTo>
                  <a:lnTo>
                    <a:pt x="349" y="1562"/>
                  </a:lnTo>
                  <a:lnTo>
                    <a:pt x="349" y="1562"/>
                  </a:lnTo>
                  <a:lnTo>
                    <a:pt x="335" y="1569"/>
                  </a:lnTo>
                  <a:lnTo>
                    <a:pt x="309" y="1588"/>
                  </a:lnTo>
                  <a:lnTo>
                    <a:pt x="298" y="1602"/>
                  </a:lnTo>
                  <a:lnTo>
                    <a:pt x="294" y="1613"/>
                  </a:lnTo>
                  <a:lnTo>
                    <a:pt x="294" y="1628"/>
                  </a:lnTo>
                  <a:lnTo>
                    <a:pt x="298" y="1635"/>
                  </a:lnTo>
                  <a:lnTo>
                    <a:pt x="302" y="1643"/>
                  </a:lnTo>
                  <a:lnTo>
                    <a:pt x="302" y="1643"/>
                  </a:lnTo>
                  <a:lnTo>
                    <a:pt x="327" y="1658"/>
                  </a:lnTo>
                  <a:lnTo>
                    <a:pt x="338" y="1661"/>
                  </a:lnTo>
                  <a:lnTo>
                    <a:pt x="346" y="1658"/>
                  </a:lnTo>
                  <a:lnTo>
                    <a:pt x="346" y="1658"/>
                  </a:lnTo>
                  <a:lnTo>
                    <a:pt x="346" y="1658"/>
                  </a:lnTo>
                  <a:lnTo>
                    <a:pt x="353" y="1650"/>
                  </a:lnTo>
                  <a:lnTo>
                    <a:pt x="368" y="1639"/>
                  </a:lnTo>
                  <a:lnTo>
                    <a:pt x="379" y="1632"/>
                  </a:lnTo>
                  <a:lnTo>
                    <a:pt x="390" y="1628"/>
                  </a:lnTo>
                  <a:lnTo>
                    <a:pt x="401" y="1628"/>
                  </a:lnTo>
                  <a:lnTo>
                    <a:pt x="412" y="1635"/>
                  </a:lnTo>
                  <a:lnTo>
                    <a:pt x="442" y="1610"/>
                  </a:lnTo>
                  <a:lnTo>
                    <a:pt x="442" y="1610"/>
                  </a:lnTo>
                  <a:lnTo>
                    <a:pt x="449" y="1606"/>
                  </a:lnTo>
                  <a:lnTo>
                    <a:pt x="471" y="1602"/>
                  </a:lnTo>
                  <a:lnTo>
                    <a:pt x="486" y="1602"/>
                  </a:lnTo>
                  <a:lnTo>
                    <a:pt x="500" y="1602"/>
                  </a:lnTo>
                  <a:lnTo>
                    <a:pt x="515" y="1610"/>
                  </a:lnTo>
                  <a:lnTo>
                    <a:pt x="534" y="1624"/>
                  </a:lnTo>
                  <a:lnTo>
                    <a:pt x="534" y="1624"/>
                  </a:lnTo>
                  <a:lnTo>
                    <a:pt x="604" y="1680"/>
                  </a:lnTo>
                  <a:lnTo>
                    <a:pt x="644" y="1680"/>
                  </a:lnTo>
                  <a:lnTo>
                    <a:pt x="644" y="1680"/>
                  </a:lnTo>
                  <a:lnTo>
                    <a:pt x="659" y="1702"/>
                  </a:lnTo>
                  <a:lnTo>
                    <a:pt x="670" y="1720"/>
                  </a:lnTo>
                  <a:lnTo>
                    <a:pt x="677" y="1739"/>
                  </a:lnTo>
                  <a:lnTo>
                    <a:pt x="677" y="1739"/>
                  </a:lnTo>
                  <a:lnTo>
                    <a:pt x="681" y="1746"/>
                  </a:lnTo>
                  <a:lnTo>
                    <a:pt x="688" y="1750"/>
                  </a:lnTo>
                  <a:lnTo>
                    <a:pt x="707" y="1757"/>
                  </a:lnTo>
                  <a:lnTo>
                    <a:pt x="736" y="1761"/>
                  </a:lnTo>
                  <a:lnTo>
                    <a:pt x="791" y="176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2" name="Freeform 14"/>
            <p:cNvSpPr>
              <a:spLocks/>
            </p:cNvSpPr>
            <p:nvPr/>
          </p:nvSpPr>
          <p:spPr bwMode="auto">
            <a:xfrm>
              <a:off x="3406" y="258"/>
              <a:ext cx="973" cy="1024"/>
            </a:xfrm>
            <a:custGeom>
              <a:avLst/>
              <a:gdLst/>
              <a:ahLst/>
              <a:cxnLst>
                <a:cxn ang="0">
                  <a:pos x="973" y="644"/>
                </a:cxn>
                <a:cxn ang="0">
                  <a:pos x="903" y="585"/>
                </a:cxn>
                <a:cxn ang="0">
                  <a:pos x="869" y="593"/>
                </a:cxn>
                <a:cxn ang="0">
                  <a:pos x="825" y="619"/>
                </a:cxn>
                <a:cxn ang="0">
                  <a:pos x="796" y="604"/>
                </a:cxn>
                <a:cxn ang="0">
                  <a:pos x="855" y="578"/>
                </a:cxn>
                <a:cxn ang="0">
                  <a:pos x="869" y="545"/>
                </a:cxn>
                <a:cxn ang="0">
                  <a:pos x="825" y="501"/>
                </a:cxn>
                <a:cxn ang="0">
                  <a:pos x="755" y="427"/>
                </a:cxn>
                <a:cxn ang="0">
                  <a:pos x="788" y="398"/>
                </a:cxn>
                <a:cxn ang="0">
                  <a:pos x="755" y="379"/>
                </a:cxn>
                <a:cxn ang="0">
                  <a:pos x="722" y="339"/>
                </a:cxn>
                <a:cxn ang="0">
                  <a:pos x="634" y="328"/>
                </a:cxn>
                <a:cxn ang="0">
                  <a:pos x="601" y="243"/>
                </a:cxn>
                <a:cxn ang="0">
                  <a:pos x="615" y="177"/>
                </a:cxn>
                <a:cxn ang="0">
                  <a:pos x="626" y="92"/>
                </a:cxn>
                <a:cxn ang="0">
                  <a:pos x="733" y="40"/>
                </a:cxn>
                <a:cxn ang="0">
                  <a:pos x="726" y="3"/>
                </a:cxn>
                <a:cxn ang="0">
                  <a:pos x="656" y="7"/>
                </a:cxn>
                <a:cxn ang="0">
                  <a:pos x="553" y="37"/>
                </a:cxn>
                <a:cxn ang="0">
                  <a:pos x="453" y="22"/>
                </a:cxn>
                <a:cxn ang="0">
                  <a:pos x="398" y="44"/>
                </a:cxn>
                <a:cxn ang="0">
                  <a:pos x="380" y="121"/>
                </a:cxn>
                <a:cxn ang="0">
                  <a:pos x="369" y="143"/>
                </a:cxn>
                <a:cxn ang="0">
                  <a:pos x="313" y="202"/>
                </a:cxn>
                <a:cxn ang="0">
                  <a:pos x="277" y="232"/>
                </a:cxn>
                <a:cxn ang="0">
                  <a:pos x="295" y="276"/>
                </a:cxn>
                <a:cxn ang="0">
                  <a:pos x="295" y="294"/>
                </a:cxn>
                <a:cxn ang="0">
                  <a:pos x="262" y="302"/>
                </a:cxn>
                <a:cxn ang="0">
                  <a:pos x="166" y="269"/>
                </a:cxn>
                <a:cxn ang="0">
                  <a:pos x="122" y="272"/>
                </a:cxn>
                <a:cxn ang="0">
                  <a:pos x="92" y="328"/>
                </a:cxn>
                <a:cxn ang="0">
                  <a:pos x="52" y="361"/>
                </a:cxn>
                <a:cxn ang="0">
                  <a:pos x="15" y="468"/>
                </a:cxn>
                <a:cxn ang="0">
                  <a:pos x="0" y="486"/>
                </a:cxn>
                <a:cxn ang="0">
                  <a:pos x="45" y="512"/>
                </a:cxn>
                <a:cxn ang="0">
                  <a:pos x="81" y="493"/>
                </a:cxn>
                <a:cxn ang="0">
                  <a:pos x="118" y="493"/>
                </a:cxn>
                <a:cxn ang="0">
                  <a:pos x="137" y="501"/>
                </a:cxn>
                <a:cxn ang="0">
                  <a:pos x="170" y="515"/>
                </a:cxn>
                <a:cxn ang="0">
                  <a:pos x="144" y="574"/>
                </a:cxn>
                <a:cxn ang="0">
                  <a:pos x="225" y="600"/>
                </a:cxn>
                <a:cxn ang="0">
                  <a:pos x="365" y="593"/>
                </a:cxn>
                <a:cxn ang="0">
                  <a:pos x="420" y="567"/>
                </a:cxn>
                <a:cxn ang="0">
                  <a:pos x="439" y="571"/>
                </a:cxn>
                <a:cxn ang="0">
                  <a:pos x="457" y="637"/>
                </a:cxn>
                <a:cxn ang="0">
                  <a:pos x="431" y="711"/>
                </a:cxn>
                <a:cxn ang="0">
                  <a:pos x="424" y="762"/>
                </a:cxn>
                <a:cxn ang="0">
                  <a:pos x="461" y="784"/>
                </a:cxn>
                <a:cxn ang="0">
                  <a:pos x="475" y="836"/>
                </a:cxn>
                <a:cxn ang="0">
                  <a:pos x="464" y="898"/>
                </a:cxn>
                <a:cxn ang="0">
                  <a:pos x="516" y="932"/>
                </a:cxn>
                <a:cxn ang="0">
                  <a:pos x="590" y="961"/>
                </a:cxn>
                <a:cxn ang="0">
                  <a:pos x="612" y="1002"/>
                </a:cxn>
                <a:cxn ang="0">
                  <a:pos x="630" y="1024"/>
                </a:cxn>
                <a:cxn ang="0">
                  <a:pos x="674" y="990"/>
                </a:cxn>
                <a:cxn ang="0">
                  <a:pos x="744" y="965"/>
                </a:cxn>
                <a:cxn ang="0">
                  <a:pos x="737" y="865"/>
                </a:cxn>
                <a:cxn ang="0">
                  <a:pos x="777" y="810"/>
                </a:cxn>
                <a:cxn ang="0">
                  <a:pos x="836" y="799"/>
                </a:cxn>
                <a:cxn ang="0">
                  <a:pos x="950" y="714"/>
                </a:cxn>
              </a:cxnLst>
              <a:rect l="0" t="0" r="r" b="b"/>
              <a:pathLst>
                <a:path w="973" h="1024">
                  <a:moveTo>
                    <a:pt x="965" y="700"/>
                  </a:moveTo>
                  <a:lnTo>
                    <a:pt x="965" y="700"/>
                  </a:lnTo>
                  <a:lnTo>
                    <a:pt x="969" y="663"/>
                  </a:lnTo>
                  <a:lnTo>
                    <a:pt x="973" y="644"/>
                  </a:lnTo>
                  <a:lnTo>
                    <a:pt x="973" y="644"/>
                  </a:lnTo>
                  <a:lnTo>
                    <a:pt x="973" y="644"/>
                  </a:lnTo>
                  <a:lnTo>
                    <a:pt x="939" y="615"/>
                  </a:lnTo>
                  <a:lnTo>
                    <a:pt x="903" y="585"/>
                  </a:lnTo>
                  <a:lnTo>
                    <a:pt x="903" y="585"/>
                  </a:lnTo>
                  <a:lnTo>
                    <a:pt x="899" y="585"/>
                  </a:lnTo>
                  <a:lnTo>
                    <a:pt x="884" y="589"/>
                  </a:lnTo>
                  <a:lnTo>
                    <a:pt x="869" y="593"/>
                  </a:lnTo>
                  <a:lnTo>
                    <a:pt x="847" y="607"/>
                  </a:lnTo>
                  <a:lnTo>
                    <a:pt x="847" y="607"/>
                  </a:lnTo>
                  <a:lnTo>
                    <a:pt x="836" y="615"/>
                  </a:lnTo>
                  <a:lnTo>
                    <a:pt x="825" y="619"/>
                  </a:lnTo>
                  <a:lnTo>
                    <a:pt x="814" y="615"/>
                  </a:lnTo>
                  <a:lnTo>
                    <a:pt x="803" y="615"/>
                  </a:lnTo>
                  <a:lnTo>
                    <a:pt x="799" y="607"/>
                  </a:lnTo>
                  <a:lnTo>
                    <a:pt x="796" y="604"/>
                  </a:lnTo>
                  <a:lnTo>
                    <a:pt x="803" y="596"/>
                  </a:lnTo>
                  <a:lnTo>
                    <a:pt x="818" y="593"/>
                  </a:lnTo>
                  <a:lnTo>
                    <a:pt x="840" y="585"/>
                  </a:lnTo>
                  <a:lnTo>
                    <a:pt x="855" y="578"/>
                  </a:lnTo>
                  <a:lnTo>
                    <a:pt x="855" y="578"/>
                  </a:lnTo>
                  <a:lnTo>
                    <a:pt x="858" y="571"/>
                  </a:lnTo>
                  <a:lnTo>
                    <a:pt x="869" y="556"/>
                  </a:lnTo>
                  <a:lnTo>
                    <a:pt x="869" y="545"/>
                  </a:lnTo>
                  <a:lnTo>
                    <a:pt x="869" y="534"/>
                  </a:lnTo>
                  <a:lnTo>
                    <a:pt x="862" y="523"/>
                  </a:lnTo>
                  <a:lnTo>
                    <a:pt x="847" y="515"/>
                  </a:lnTo>
                  <a:lnTo>
                    <a:pt x="825" y="501"/>
                  </a:lnTo>
                  <a:lnTo>
                    <a:pt x="799" y="475"/>
                  </a:lnTo>
                  <a:lnTo>
                    <a:pt x="777" y="449"/>
                  </a:lnTo>
                  <a:lnTo>
                    <a:pt x="755" y="427"/>
                  </a:lnTo>
                  <a:lnTo>
                    <a:pt x="755" y="427"/>
                  </a:lnTo>
                  <a:lnTo>
                    <a:pt x="766" y="423"/>
                  </a:lnTo>
                  <a:lnTo>
                    <a:pt x="781" y="412"/>
                  </a:lnTo>
                  <a:lnTo>
                    <a:pt x="785" y="405"/>
                  </a:lnTo>
                  <a:lnTo>
                    <a:pt x="788" y="398"/>
                  </a:lnTo>
                  <a:lnTo>
                    <a:pt x="781" y="390"/>
                  </a:lnTo>
                  <a:lnTo>
                    <a:pt x="770" y="387"/>
                  </a:lnTo>
                  <a:lnTo>
                    <a:pt x="770" y="387"/>
                  </a:lnTo>
                  <a:lnTo>
                    <a:pt x="755" y="379"/>
                  </a:lnTo>
                  <a:lnTo>
                    <a:pt x="741" y="372"/>
                  </a:lnTo>
                  <a:lnTo>
                    <a:pt x="729" y="353"/>
                  </a:lnTo>
                  <a:lnTo>
                    <a:pt x="722" y="342"/>
                  </a:lnTo>
                  <a:lnTo>
                    <a:pt x="722" y="339"/>
                  </a:lnTo>
                  <a:lnTo>
                    <a:pt x="656" y="342"/>
                  </a:lnTo>
                  <a:lnTo>
                    <a:pt x="656" y="342"/>
                  </a:lnTo>
                  <a:lnTo>
                    <a:pt x="645" y="335"/>
                  </a:lnTo>
                  <a:lnTo>
                    <a:pt x="634" y="328"/>
                  </a:lnTo>
                  <a:lnTo>
                    <a:pt x="623" y="317"/>
                  </a:lnTo>
                  <a:lnTo>
                    <a:pt x="612" y="298"/>
                  </a:lnTo>
                  <a:lnTo>
                    <a:pt x="604" y="272"/>
                  </a:lnTo>
                  <a:lnTo>
                    <a:pt x="601" y="243"/>
                  </a:lnTo>
                  <a:lnTo>
                    <a:pt x="601" y="202"/>
                  </a:lnTo>
                  <a:lnTo>
                    <a:pt x="601" y="202"/>
                  </a:lnTo>
                  <a:lnTo>
                    <a:pt x="608" y="195"/>
                  </a:lnTo>
                  <a:lnTo>
                    <a:pt x="615" y="177"/>
                  </a:lnTo>
                  <a:lnTo>
                    <a:pt x="623" y="140"/>
                  </a:lnTo>
                  <a:lnTo>
                    <a:pt x="626" y="118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59" y="70"/>
                  </a:lnTo>
                  <a:lnTo>
                    <a:pt x="693" y="51"/>
                  </a:lnTo>
                  <a:lnTo>
                    <a:pt x="711" y="48"/>
                  </a:lnTo>
                  <a:lnTo>
                    <a:pt x="733" y="40"/>
                  </a:lnTo>
                  <a:lnTo>
                    <a:pt x="737" y="11"/>
                  </a:lnTo>
                  <a:lnTo>
                    <a:pt x="737" y="11"/>
                  </a:lnTo>
                  <a:lnTo>
                    <a:pt x="733" y="7"/>
                  </a:lnTo>
                  <a:lnTo>
                    <a:pt x="726" y="3"/>
                  </a:lnTo>
                  <a:lnTo>
                    <a:pt x="715" y="0"/>
                  </a:lnTo>
                  <a:lnTo>
                    <a:pt x="700" y="0"/>
                  </a:lnTo>
                  <a:lnTo>
                    <a:pt x="682" y="0"/>
                  </a:lnTo>
                  <a:lnTo>
                    <a:pt x="656" y="7"/>
                  </a:lnTo>
                  <a:lnTo>
                    <a:pt x="623" y="18"/>
                  </a:lnTo>
                  <a:lnTo>
                    <a:pt x="590" y="44"/>
                  </a:lnTo>
                  <a:lnTo>
                    <a:pt x="553" y="37"/>
                  </a:lnTo>
                  <a:lnTo>
                    <a:pt x="553" y="37"/>
                  </a:lnTo>
                  <a:lnTo>
                    <a:pt x="531" y="33"/>
                  </a:lnTo>
                  <a:lnTo>
                    <a:pt x="509" y="26"/>
                  </a:lnTo>
                  <a:lnTo>
                    <a:pt x="479" y="22"/>
                  </a:lnTo>
                  <a:lnTo>
                    <a:pt x="453" y="22"/>
                  </a:lnTo>
                  <a:lnTo>
                    <a:pt x="427" y="26"/>
                  </a:lnTo>
                  <a:lnTo>
                    <a:pt x="416" y="29"/>
                  </a:lnTo>
                  <a:lnTo>
                    <a:pt x="405" y="37"/>
                  </a:lnTo>
                  <a:lnTo>
                    <a:pt x="398" y="44"/>
                  </a:lnTo>
                  <a:lnTo>
                    <a:pt x="394" y="55"/>
                  </a:lnTo>
                  <a:lnTo>
                    <a:pt x="394" y="55"/>
                  </a:lnTo>
                  <a:lnTo>
                    <a:pt x="383" y="96"/>
                  </a:lnTo>
                  <a:lnTo>
                    <a:pt x="380" y="121"/>
                  </a:lnTo>
                  <a:lnTo>
                    <a:pt x="380" y="132"/>
                  </a:lnTo>
                  <a:lnTo>
                    <a:pt x="380" y="140"/>
                  </a:lnTo>
                  <a:lnTo>
                    <a:pt x="380" y="140"/>
                  </a:lnTo>
                  <a:lnTo>
                    <a:pt x="369" y="143"/>
                  </a:lnTo>
                  <a:lnTo>
                    <a:pt x="346" y="162"/>
                  </a:lnTo>
                  <a:lnTo>
                    <a:pt x="332" y="173"/>
                  </a:lnTo>
                  <a:lnTo>
                    <a:pt x="321" y="188"/>
                  </a:lnTo>
                  <a:lnTo>
                    <a:pt x="313" y="202"/>
                  </a:lnTo>
                  <a:lnTo>
                    <a:pt x="310" y="217"/>
                  </a:lnTo>
                  <a:lnTo>
                    <a:pt x="310" y="217"/>
                  </a:lnTo>
                  <a:lnTo>
                    <a:pt x="299" y="221"/>
                  </a:lnTo>
                  <a:lnTo>
                    <a:pt x="277" y="232"/>
                  </a:lnTo>
                  <a:lnTo>
                    <a:pt x="269" y="243"/>
                  </a:lnTo>
                  <a:lnTo>
                    <a:pt x="269" y="250"/>
                  </a:lnTo>
                  <a:lnTo>
                    <a:pt x="277" y="261"/>
                  </a:lnTo>
                  <a:lnTo>
                    <a:pt x="295" y="276"/>
                  </a:lnTo>
                  <a:lnTo>
                    <a:pt x="295" y="276"/>
                  </a:lnTo>
                  <a:lnTo>
                    <a:pt x="299" y="280"/>
                  </a:lnTo>
                  <a:lnTo>
                    <a:pt x="299" y="287"/>
                  </a:lnTo>
                  <a:lnTo>
                    <a:pt x="295" y="294"/>
                  </a:lnTo>
                  <a:lnTo>
                    <a:pt x="288" y="298"/>
                  </a:lnTo>
                  <a:lnTo>
                    <a:pt x="277" y="302"/>
                  </a:lnTo>
                  <a:lnTo>
                    <a:pt x="262" y="302"/>
                  </a:lnTo>
                  <a:lnTo>
                    <a:pt x="262" y="302"/>
                  </a:lnTo>
                  <a:lnTo>
                    <a:pt x="240" y="302"/>
                  </a:lnTo>
                  <a:lnTo>
                    <a:pt x="221" y="298"/>
                  </a:lnTo>
                  <a:lnTo>
                    <a:pt x="188" y="283"/>
                  </a:lnTo>
                  <a:lnTo>
                    <a:pt x="166" y="269"/>
                  </a:lnTo>
                  <a:lnTo>
                    <a:pt x="159" y="261"/>
                  </a:lnTo>
                  <a:lnTo>
                    <a:pt x="159" y="261"/>
                  </a:lnTo>
                  <a:lnTo>
                    <a:pt x="148" y="265"/>
                  </a:lnTo>
                  <a:lnTo>
                    <a:pt x="122" y="272"/>
                  </a:lnTo>
                  <a:lnTo>
                    <a:pt x="111" y="280"/>
                  </a:lnTo>
                  <a:lnTo>
                    <a:pt x="100" y="291"/>
                  </a:lnTo>
                  <a:lnTo>
                    <a:pt x="92" y="305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56" y="342"/>
                  </a:lnTo>
                  <a:lnTo>
                    <a:pt x="56" y="342"/>
                  </a:lnTo>
                  <a:lnTo>
                    <a:pt x="52" y="361"/>
                  </a:lnTo>
                  <a:lnTo>
                    <a:pt x="45" y="401"/>
                  </a:lnTo>
                  <a:lnTo>
                    <a:pt x="37" y="423"/>
                  </a:lnTo>
                  <a:lnTo>
                    <a:pt x="26" y="445"/>
                  </a:lnTo>
                  <a:lnTo>
                    <a:pt x="15" y="468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8" y="497"/>
                  </a:lnTo>
                  <a:lnTo>
                    <a:pt x="22" y="508"/>
                  </a:lnTo>
                  <a:lnTo>
                    <a:pt x="33" y="512"/>
                  </a:lnTo>
                  <a:lnTo>
                    <a:pt x="45" y="512"/>
                  </a:lnTo>
                  <a:lnTo>
                    <a:pt x="56" y="512"/>
                  </a:lnTo>
                  <a:lnTo>
                    <a:pt x="67" y="504"/>
                  </a:lnTo>
                  <a:lnTo>
                    <a:pt x="67" y="504"/>
                  </a:lnTo>
                  <a:lnTo>
                    <a:pt x="81" y="493"/>
                  </a:lnTo>
                  <a:lnTo>
                    <a:pt x="92" y="490"/>
                  </a:lnTo>
                  <a:lnTo>
                    <a:pt x="100" y="486"/>
                  </a:lnTo>
                  <a:lnTo>
                    <a:pt x="107" y="486"/>
                  </a:lnTo>
                  <a:lnTo>
                    <a:pt x="118" y="493"/>
                  </a:lnTo>
                  <a:lnTo>
                    <a:pt x="126" y="501"/>
                  </a:lnTo>
                  <a:lnTo>
                    <a:pt x="126" y="501"/>
                  </a:lnTo>
                  <a:lnTo>
                    <a:pt x="129" y="501"/>
                  </a:lnTo>
                  <a:lnTo>
                    <a:pt x="137" y="501"/>
                  </a:lnTo>
                  <a:lnTo>
                    <a:pt x="155" y="501"/>
                  </a:lnTo>
                  <a:lnTo>
                    <a:pt x="162" y="501"/>
                  </a:lnTo>
                  <a:lnTo>
                    <a:pt x="166" y="508"/>
                  </a:lnTo>
                  <a:lnTo>
                    <a:pt x="170" y="515"/>
                  </a:lnTo>
                  <a:lnTo>
                    <a:pt x="166" y="530"/>
                  </a:lnTo>
                  <a:lnTo>
                    <a:pt x="166" y="530"/>
                  </a:lnTo>
                  <a:lnTo>
                    <a:pt x="155" y="556"/>
                  </a:lnTo>
                  <a:lnTo>
                    <a:pt x="144" y="574"/>
                  </a:lnTo>
                  <a:lnTo>
                    <a:pt x="144" y="574"/>
                  </a:lnTo>
                  <a:lnTo>
                    <a:pt x="166" y="582"/>
                  </a:lnTo>
                  <a:lnTo>
                    <a:pt x="192" y="593"/>
                  </a:lnTo>
                  <a:lnTo>
                    <a:pt x="225" y="600"/>
                  </a:lnTo>
                  <a:lnTo>
                    <a:pt x="269" y="604"/>
                  </a:lnTo>
                  <a:lnTo>
                    <a:pt x="313" y="604"/>
                  </a:lnTo>
                  <a:lnTo>
                    <a:pt x="339" y="600"/>
                  </a:lnTo>
                  <a:lnTo>
                    <a:pt x="365" y="593"/>
                  </a:lnTo>
                  <a:lnTo>
                    <a:pt x="391" y="585"/>
                  </a:lnTo>
                  <a:lnTo>
                    <a:pt x="420" y="571"/>
                  </a:lnTo>
                  <a:lnTo>
                    <a:pt x="420" y="571"/>
                  </a:lnTo>
                  <a:lnTo>
                    <a:pt x="420" y="567"/>
                  </a:lnTo>
                  <a:lnTo>
                    <a:pt x="427" y="563"/>
                  </a:lnTo>
                  <a:lnTo>
                    <a:pt x="431" y="563"/>
                  </a:lnTo>
                  <a:lnTo>
                    <a:pt x="435" y="567"/>
                  </a:lnTo>
                  <a:lnTo>
                    <a:pt x="439" y="571"/>
                  </a:lnTo>
                  <a:lnTo>
                    <a:pt x="442" y="585"/>
                  </a:lnTo>
                  <a:lnTo>
                    <a:pt x="442" y="585"/>
                  </a:lnTo>
                  <a:lnTo>
                    <a:pt x="450" y="611"/>
                  </a:lnTo>
                  <a:lnTo>
                    <a:pt x="457" y="637"/>
                  </a:lnTo>
                  <a:lnTo>
                    <a:pt x="457" y="652"/>
                  </a:lnTo>
                  <a:lnTo>
                    <a:pt x="450" y="670"/>
                  </a:lnTo>
                  <a:lnTo>
                    <a:pt x="442" y="688"/>
                  </a:lnTo>
                  <a:lnTo>
                    <a:pt x="431" y="711"/>
                  </a:lnTo>
                  <a:lnTo>
                    <a:pt x="431" y="711"/>
                  </a:lnTo>
                  <a:lnTo>
                    <a:pt x="420" y="733"/>
                  </a:lnTo>
                  <a:lnTo>
                    <a:pt x="420" y="751"/>
                  </a:lnTo>
                  <a:lnTo>
                    <a:pt x="424" y="762"/>
                  </a:lnTo>
                  <a:lnTo>
                    <a:pt x="431" y="773"/>
                  </a:lnTo>
                  <a:lnTo>
                    <a:pt x="442" y="777"/>
                  </a:lnTo>
                  <a:lnTo>
                    <a:pt x="453" y="781"/>
                  </a:lnTo>
                  <a:lnTo>
                    <a:pt x="461" y="784"/>
                  </a:lnTo>
                  <a:lnTo>
                    <a:pt x="461" y="784"/>
                  </a:lnTo>
                  <a:lnTo>
                    <a:pt x="464" y="795"/>
                  </a:lnTo>
                  <a:lnTo>
                    <a:pt x="472" y="817"/>
                  </a:lnTo>
                  <a:lnTo>
                    <a:pt x="475" y="836"/>
                  </a:lnTo>
                  <a:lnTo>
                    <a:pt x="475" y="854"/>
                  </a:lnTo>
                  <a:lnTo>
                    <a:pt x="472" y="876"/>
                  </a:lnTo>
                  <a:lnTo>
                    <a:pt x="464" y="898"/>
                  </a:lnTo>
                  <a:lnTo>
                    <a:pt x="464" y="898"/>
                  </a:lnTo>
                  <a:lnTo>
                    <a:pt x="468" y="902"/>
                  </a:lnTo>
                  <a:lnTo>
                    <a:pt x="475" y="909"/>
                  </a:lnTo>
                  <a:lnTo>
                    <a:pt x="490" y="921"/>
                  </a:lnTo>
                  <a:lnTo>
                    <a:pt x="516" y="932"/>
                  </a:lnTo>
                  <a:lnTo>
                    <a:pt x="516" y="932"/>
                  </a:lnTo>
                  <a:lnTo>
                    <a:pt x="549" y="939"/>
                  </a:lnTo>
                  <a:lnTo>
                    <a:pt x="578" y="954"/>
                  </a:lnTo>
                  <a:lnTo>
                    <a:pt x="590" y="961"/>
                  </a:lnTo>
                  <a:lnTo>
                    <a:pt x="601" y="972"/>
                  </a:lnTo>
                  <a:lnTo>
                    <a:pt x="608" y="987"/>
                  </a:lnTo>
                  <a:lnTo>
                    <a:pt x="612" y="1002"/>
                  </a:lnTo>
                  <a:lnTo>
                    <a:pt x="612" y="1002"/>
                  </a:lnTo>
                  <a:lnTo>
                    <a:pt x="612" y="1013"/>
                  </a:lnTo>
                  <a:lnTo>
                    <a:pt x="615" y="1024"/>
                  </a:lnTo>
                  <a:lnTo>
                    <a:pt x="623" y="1024"/>
                  </a:lnTo>
                  <a:lnTo>
                    <a:pt x="630" y="1024"/>
                  </a:lnTo>
                  <a:lnTo>
                    <a:pt x="645" y="1016"/>
                  </a:lnTo>
                  <a:lnTo>
                    <a:pt x="659" y="1005"/>
                  </a:lnTo>
                  <a:lnTo>
                    <a:pt x="659" y="1005"/>
                  </a:lnTo>
                  <a:lnTo>
                    <a:pt x="674" y="990"/>
                  </a:lnTo>
                  <a:lnTo>
                    <a:pt x="693" y="976"/>
                  </a:lnTo>
                  <a:lnTo>
                    <a:pt x="715" y="965"/>
                  </a:lnTo>
                  <a:lnTo>
                    <a:pt x="729" y="965"/>
                  </a:lnTo>
                  <a:lnTo>
                    <a:pt x="744" y="965"/>
                  </a:lnTo>
                  <a:lnTo>
                    <a:pt x="737" y="924"/>
                  </a:lnTo>
                  <a:lnTo>
                    <a:pt x="737" y="924"/>
                  </a:lnTo>
                  <a:lnTo>
                    <a:pt x="737" y="891"/>
                  </a:lnTo>
                  <a:lnTo>
                    <a:pt x="737" y="865"/>
                  </a:lnTo>
                  <a:lnTo>
                    <a:pt x="744" y="843"/>
                  </a:lnTo>
                  <a:lnTo>
                    <a:pt x="752" y="828"/>
                  </a:lnTo>
                  <a:lnTo>
                    <a:pt x="763" y="817"/>
                  </a:lnTo>
                  <a:lnTo>
                    <a:pt x="777" y="810"/>
                  </a:lnTo>
                  <a:lnTo>
                    <a:pt x="792" y="806"/>
                  </a:lnTo>
                  <a:lnTo>
                    <a:pt x="814" y="803"/>
                  </a:lnTo>
                  <a:lnTo>
                    <a:pt x="814" y="803"/>
                  </a:lnTo>
                  <a:lnTo>
                    <a:pt x="836" y="799"/>
                  </a:lnTo>
                  <a:lnTo>
                    <a:pt x="862" y="784"/>
                  </a:lnTo>
                  <a:lnTo>
                    <a:pt x="888" y="770"/>
                  </a:lnTo>
                  <a:lnTo>
                    <a:pt x="914" y="751"/>
                  </a:lnTo>
                  <a:lnTo>
                    <a:pt x="950" y="714"/>
                  </a:lnTo>
                  <a:lnTo>
                    <a:pt x="965" y="700"/>
                  </a:lnTo>
                  <a:lnTo>
                    <a:pt x="965" y="70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3" name="Freeform 15"/>
            <p:cNvSpPr>
              <a:spLocks/>
            </p:cNvSpPr>
            <p:nvPr/>
          </p:nvSpPr>
          <p:spPr bwMode="auto">
            <a:xfrm>
              <a:off x="2891" y="821"/>
              <a:ext cx="987" cy="1024"/>
            </a:xfrm>
            <a:custGeom>
              <a:avLst/>
              <a:gdLst/>
              <a:ahLst/>
              <a:cxnLst>
                <a:cxn ang="0">
                  <a:pos x="965" y="103"/>
                </a:cxn>
                <a:cxn ang="0">
                  <a:pos x="957" y="19"/>
                </a:cxn>
                <a:cxn ang="0">
                  <a:pos x="946" y="0"/>
                </a:cxn>
                <a:cxn ang="0">
                  <a:pos x="931" y="8"/>
                </a:cxn>
                <a:cxn ang="0">
                  <a:pos x="828" y="41"/>
                </a:cxn>
                <a:cxn ang="0">
                  <a:pos x="677" y="22"/>
                </a:cxn>
                <a:cxn ang="0">
                  <a:pos x="633" y="33"/>
                </a:cxn>
                <a:cxn ang="0">
                  <a:pos x="545" y="140"/>
                </a:cxn>
                <a:cxn ang="0">
                  <a:pos x="515" y="195"/>
                </a:cxn>
                <a:cxn ang="0">
                  <a:pos x="460" y="195"/>
                </a:cxn>
                <a:cxn ang="0">
                  <a:pos x="357" y="148"/>
                </a:cxn>
                <a:cxn ang="0">
                  <a:pos x="280" y="140"/>
                </a:cxn>
                <a:cxn ang="0">
                  <a:pos x="254" y="125"/>
                </a:cxn>
                <a:cxn ang="0">
                  <a:pos x="202" y="111"/>
                </a:cxn>
                <a:cxn ang="0">
                  <a:pos x="180" y="140"/>
                </a:cxn>
                <a:cxn ang="0">
                  <a:pos x="191" y="199"/>
                </a:cxn>
                <a:cxn ang="0">
                  <a:pos x="184" y="236"/>
                </a:cxn>
                <a:cxn ang="0">
                  <a:pos x="169" y="254"/>
                </a:cxn>
                <a:cxn ang="0">
                  <a:pos x="199" y="288"/>
                </a:cxn>
                <a:cxn ang="0">
                  <a:pos x="239" y="317"/>
                </a:cxn>
                <a:cxn ang="0">
                  <a:pos x="239" y="394"/>
                </a:cxn>
                <a:cxn ang="0">
                  <a:pos x="188" y="486"/>
                </a:cxn>
                <a:cxn ang="0">
                  <a:pos x="239" y="516"/>
                </a:cxn>
                <a:cxn ang="0">
                  <a:pos x="184" y="615"/>
                </a:cxn>
                <a:cxn ang="0">
                  <a:pos x="143" y="707"/>
                </a:cxn>
                <a:cxn ang="0">
                  <a:pos x="118" y="715"/>
                </a:cxn>
                <a:cxn ang="0">
                  <a:pos x="81" y="752"/>
                </a:cxn>
                <a:cxn ang="0">
                  <a:pos x="59" y="814"/>
                </a:cxn>
                <a:cxn ang="0">
                  <a:pos x="18" y="855"/>
                </a:cxn>
                <a:cxn ang="0">
                  <a:pos x="0" y="928"/>
                </a:cxn>
                <a:cxn ang="0">
                  <a:pos x="26" y="987"/>
                </a:cxn>
                <a:cxn ang="0">
                  <a:pos x="81" y="998"/>
                </a:cxn>
                <a:cxn ang="0">
                  <a:pos x="154" y="976"/>
                </a:cxn>
                <a:cxn ang="0">
                  <a:pos x="232" y="1002"/>
                </a:cxn>
                <a:cxn ang="0">
                  <a:pos x="331" y="1020"/>
                </a:cxn>
                <a:cxn ang="0">
                  <a:pos x="420" y="991"/>
                </a:cxn>
                <a:cxn ang="0">
                  <a:pos x="537" y="947"/>
                </a:cxn>
                <a:cxn ang="0">
                  <a:pos x="574" y="943"/>
                </a:cxn>
                <a:cxn ang="0">
                  <a:pos x="571" y="906"/>
                </a:cxn>
                <a:cxn ang="0">
                  <a:pos x="596" y="825"/>
                </a:cxn>
                <a:cxn ang="0">
                  <a:pos x="615" y="718"/>
                </a:cxn>
                <a:cxn ang="0">
                  <a:pos x="677" y="490"/>
                </a:cxn>
                <a:cxn ang="0">
                  <a:pos x="696" y="461"/>
                </a:cxn>
                <a:cxn ang="0">
                  <a:pos x="744" y="461"/>
                </a:cxn>
                <a:cxn ang="0">
                  <a:pos x="806" y="464"/>
                </a:cxn>
                <a:cxn ang="0">
                  <a:pos x="979" y="335"/>
                </a:cxn>
                <a:cxn ang="0">
                  <a:pos x="987" y="291"/>
                </a:cxn>
                <a:cxn ang="0">
                  <a:pos x="976" y="221"/>
                </a:cxn>
                <a:cxn ang="0">
                  <a:pos x="946" y="207"/>
                </a:cxn>
                <a:cxn ang="0">
                  <a:pos x="946" y="148"/>
                </a:cxn>
              </a:cxnLst>
              <a:rect l="0" t="0" r="r" b="b"/>
              <a:pathLst>
                <a:path w="987" h="1024">
                  <a:moveTo>
                    <a:pt x="946" y="148"/>
                  </a:moveTo>
                  <a:lnTo>
                    <a:pt x="946" y="148"/>
                  </a:lnTo>
                  <a:lnTo>
                    <a:pt x="957" y="125"/>
                  </a:lnTo>
                  <a:lnTo>
                    <a:pt x="965" y="103"/>
                  </a:lnTo>
                  <a:lnTo>
                    <a:pt x="968" y="89"/>
                  </a:lnTo>
                  <a:lnTo>
                    <a:pt x="968" y="74"/>
                  </a:lnTo>
                  <a:lnTo>
                    <a:pt x="965" y="48"/>
                  </a:lnTo>
                  <a:lnTo>
                    <a:pt x="957" y="19"/>
                  </a:lnTo>
                  <a:lnTo>
                    <a:pt x="957" y="19"/>
                  </a:lnTo>
                  <a:lnTo>
                    <a:pt x="954" y="8"/>
                  </a:lnTo>
                  <a:lnTo>
                    <a:pt x="950" y="4"/>
                  </a:lnTo>
                  <a:lnTo>
                    <a:pt x="946" y="0"/>
                  </a:lnTo>
                  <a:lnTo>
                    <a:pt x="942" y="0"/>
                  </a:lnTo>
                  <a:lnTo>
                    <a:pt x="935" y="4"/>
                  </a:lnTo>
                  <a:lnTo>
                    <a:pt x="931" y="8"/>
                  </a:lnTo>
                  <a:lnTo>
                    <a:pt x="931" y="8"/>
                  </a:lnTo>
                  <a:lnTo>
                    <a:pt x="906" y="22"/>
                  </a:lnTo>
                  <a:lnTo>
                    <a:pt x="880" y="30"/>
                  </a:lnTo>
                  <a:lnTo>
                    <a:pt x="854" y="37"/>
                  </a:lnTo>
                  <a:lnTo>
                    <a:pt x="828" y="41"/>
                  </a:lnTo>
                  <a:lnTo>
                    <a:pt x="780" y="44"/>
                  </a:lnTo>
                  <a:lnTo>
                    <a:pt x="740" y="41"/>
                  </a:lnTo>
                  <a:lnTo>
                    <a:pt x="707" y="33"/>
                  </a:lnTo>
                  <a:lnTo>
                    <a:pt x="677" y="22"/>
                  </a:lnTo>
                  <a:lnTo>
                    <a:pt x="655" y="11"/>
                  </a:lnTo>
                  <a:lnTo>
                    <a:pt x="655" y="11"/>
                  </a:lnTo>
                  <a:lnTo>
                    <a:pt x="655" y="11"/>
                  </a:lnTo>
                  <a:lnTo>
                    <a:pt x="633" y="33"/>
                  </a:lnTo>
                  <a:lnTo>
                    <a:pt x="626" y="37"/>
                  </a:lnTo>
                  <a:lnTo>
                    <a:pt x="626" y="37"/>
                  </a:lnTo>
                  <a:lnTo>
                    <a:pt x="582" y="92"/>
                  </a:lnTo>
                  <a:lnTo>
                    <a:pt x="545" y="140"/>
                  </a:lnTo>
                  <a:lnTo>
                    <a:pt x="530" y="166"/>
                  </a:lnTo>
                  <a:lnTo>
                    <a:pt x="523" y="188"/>
                  </a:lnTo>
                  <a:lnTo>
                    <a:pt x="523" y="188"/>
                  </a:lnTo>
                  <a:lnTo>
                    <a:pt x="515" y="195"/>
                  </a:lnTo>
                  <a:lnTo>
                    <a:pt x="508" y="199"/>
                  </a:lnTo>
                  <a:lnTo>
                    <a:pt x="501" y="203"/>
                  </a:lnTo>
                  <a:lnTo>
                    <a:pt x="486" y="203"/>
                  </a:lnTo>
                  <a:lnTo>
                    <a:pt x="460" y="195"/>
                  </a:lnTo>
                  <a:lnTo>
                    <a:pt x="431" y="188"/>
                  </a:lnTo>
                  <a:lnTo>
                    <a:pt x="379" y="159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0" y="144"/>
                  </a:lnTo>
                  <a:lnTo>
                    <a:pt x="328" y="137"/>
                  </a:lnTo>
                  <a:lnTo>
                    <a:pt x="294" y="137"/>
                  </a:lnTo>
                  <a:lnTo>
                    <a:pt x="280" y="140"/>
                  </a:lnTo>
                  <a:lnTo>
                    <a:pt x="265" y="148"/>
                  </a:lnTo>
                  <a:lnTo>
                    <a:pt x="265" y="148"/>
                  </a:lnTo>
                  <a:lnTo>
                    <a:pt x="258" y="137"/>
                  </a:lnTo>
                  <a:lnTo>
                    <a:pt x="254" y="125"/>
                  </a:lnTo>
                  <a:lnTo>
                    <a:pt x="243" y="114"/>
                  </a:lnTo>
                  <a:lnTo>
                    <a:pt x="232" y="111"/>
                  </a:lnTo>
                  <a:lnTo>
                    <a:pt x="221" y="107"/>
                  </a:lnTo>
                  <a:lnTo>
                    <a:pt x="202" y="111"/>
                  </a:lnTo>
                  <a:lnTo>
                    <a:pt x="184" y="129"/>
                  </a:lnTo>
                  <a:lnTo>
                    <a:pt x="184" y="129"/>
                  </a:lnTo>
                  <a:lnTo>
                    <a:pt x="184" y="129"/>
                  </a:lnTo>
                  <a:lnTo>
                    <a:pt x="180" y="140"/>
                  </a:lnTo>
                  <a:lnTo>
                    <a:pt x="180" y="162"/>
                  </a:lnTo>
                  <a:lnTo>
                    <a:pt x="188" y="195"/>
                  </a:lnTo>
                  <a:lnTo>
                    <a:pt x="188" y="195"/>
                  </a:lnTo>
                  <a:lnTo>
                    <a:pt x="191" y="199"/>
                  </a:lnTo>
                  <a:lnTo>
                    <a:pt x="191" y="210"/>
                  </a:lnTo>
                  <a:lnTo>
                    <a:pt x="191" y="218"/>
                  </a:lnTo>
                  <a:lnTo>
                    <a:pt x="188" y="225"/>
                  </a:lnTo>
                  <a:lnTo>
                    <a:pt x="184" y="236"/>
                  </a:lnTo>
                  <a:lnTo>
                    <a:pt x="173" y="247"/>
                  </a:lnTo>
                  <a:lnTo>
                    <a:pt x="173" y="247"/>
                  </a:lnTo>
                  <a:lnTo>
                    <a:pt x="169" y="251"/>
                  </a:lnTo>
                  <a:lnTo>
                    <a:pt x="169" y="254"/>
                  </a:lnTo>
                  <a:lnTo>
                    <a:pt x="169" y="262"/>
                  </a:lnTo>
                  <a:lnTo>
                    <a:pt x="173" y="269"/>
                  </a:lnTo>
                  <a:lnTo>
                    <a:pt x="184" y="276"/>
                  </a:lnTo>
                  <a:lnTo>
                    <a:pt x="199" y="288"/>
                  </a:lnTo>
                  <a:lnTo>
                    <a:pt x="221" y="302"/>
                  </a:lnTo>
                  <a:lnTo>
                    <a:pt x="221" y="302"/>
                  </a:lnTo>
                  <a:lnTo>
                    <a:pt x="232" y="310"/>
                  </a:lnTo>
                  <a:lnTo>
                    <a:pt x="239" y="317"/>
                  </a:lnTo>
                  <a:lnTo>
                    <a:pt x="246" y="328"/>
                  </a:lnTo>
                  <a:lnTo>
                    <a:pt x="246" y="339"/>
                  </a:lnTo>
                  <a:lnTo>
                    <a:pt x="246" y="365"/>
                  </a:lnTo>
                  <a:lnTo>
                    <a:pt x="239" y="394"/>
                  </a:lnTo>
                  <a:lnTo>
                    <a:pt x="224" y="424"/>
                  </a:lnTo>
                  <a:lnTo>
                    <a:pt x="210" y="450"/>
                  </a:lnTo>
                  <a:lnTo>
                    <a:pt x="188" y="486"/>
                  </a:lnTo>
                  <a:lnTo>
                    <a:pt x="188" y="486"/>
                  </a:lnTo>
                  <a:lnTo>
                    <a:pt x="202" y="490"/>
                  </a:lnTo>
                  <a:lnTo>
                    <a:pt x="217" y="497"/>
                  </a:lnTo>
                  <a:lnTo>
                    <a:pt x="228" y="505"/>
                  </a:lnTo>
                  <a:lnTo>
                    <a:pt x="239" y="516"/>
                  </a:lnTo>
                  <a:lnTo>
                    <a:pt x="239" y="531"/>
                  </a:lnTo>
                  <a:lnTo>
                    <a:pt x="232" y="553"/>
                  </a:lnTo>
                  <a:lnTo>
                    <a:pt x="217" y="578"/>
                  </a:lnTo>
                  <a:lnTo>
                    <a:pt x="184" y="615"/>
                  </a:lnTo>
                  <a:lnTo>
                    <a:pt x="184" y="615"/>
                  </a:lnTo>
                  <a:lnTo>
                    <a:pt x="169" y="660"/>
                  </a:lnTo>
                  <a:lnTo>
                    <a:pt x="154" y="693"/>
                  </a:lnTo>
                  <a:lnTo>
                    <a:pt x="143" y="707"/>
                  </a:lnTo>
                  <a:lnTo>
                    <a:pt x="136" y="715"/>
                  </a:lnTo>
                  <a:lnTo>
                    <a:pt x="136" y="715"/>
                  </a:lnTo>
                  <a:lnTo>
                    <a:pt x="125" y="715"/>
                  </a:lnTo>
                  <a:lnTo>
                    <a:pt x="118" y="715"/>
                  </a:lnTo>
                  <a:lnTo>
                    <a:pt x="110" y="718"/>
                  </a:lnTo>
                  <a:lnTo>
                    <a:pt x="99" y="722"/>
                  </a:lnTo>
                  <a:lnTo>
                    <a:pt x="88" y="733"/>
                  </a:lnTo>
                  <a:lnTo>
                    <a:pt x="81" y="752"/>
                  </a:lnTo>
                  <a:lnTo>
                    <a:pt x="73" y="774"/>
                  </a:lnTo>
                  <a:lnTo>
                    <a:pt x="73" y="774"/>
                  </a:lnTo>
                  <a:lnTo>
                    <a:pt x="70" y="796"/>
                  </a:lnTo>
                  <a:lnTo>
                    <a:pt x="59" y="814"/>
                  </a:lnTo>
                  <a:lnTo>
                    <a:pt x="51" y="829"/>
                  </a:lnTo>
                  <a:lnTo>
                    <a:pt x="40" y="840"/>
                  </a:lnTo>
                  <a:lnTo>
                    <a:pt x="26" y="851"/>
                  </a:lnTo>
                  <a:lnTo>
                    <a:pt x="18" y="855"/>
                  </a:lnTo>
                  <a:lnTo>
                    <a:pt x="18" y="855"/>
                  </a:lnTo>
                  <a:lnTo>
                    <a:pt x="11" y="877"/>
                  </a:lnTo>
                  <a:lnTo>
                    <a:pt x="3" y="903"/>
                  </a:lnTo>
                  <a:lnTo>
                    <a:pt x="0" y="928"/>
                  </a:lnTo>
                  <a:lnTo>
                    <a:pt x="3" y="954"/>
                  </a:lnTo>
                  <a:lnTo>
                    <a:pt x="11" y="965"/>
                  </a:lnTo>
                  <a:lnTo>
                    <a:pt x="18" y="976"/>
                  </a:lnTo>
                  <a:lnTo>
                    <a:pt x="26" y="987"/>
                  </a:lnTo>
                  <a:lnTo>
                    <a:pt x="40" y="991"/>
                  </a:lnTo>
                  <a:lnTo>
                    <a:pt x="59" y="998"/>
                  </a:lnTo>
                  <a:lnTo>
                    <a:pt x="81" y="998"/>
                  </a:lnTo>
                  <a:lnTo>
                    <a:pt x="81" y="998"/>
                  </a:lnTo>
                  <a:lnTo>
                    <a:pt x="107" y="984"/>
                  </a:lnTo>
                  <a:lnTo>
                    <a:pt x="129" y="976"/>
                  </a:lnTo>
                  <a:lnTo>
                    <a:pt x="151" y="976"/>
                  </a:lnTo>
                  <a:lnTo>
                    <a:pt x="154" y="976"/>
                  </a:lnTo>
                  <a:lnTo>
                    <a:pt x="184" y="962"/>
                  </a:lnTo>
                  <a:lnTo>
                    <a:pt x="213" y="991"/>
                  </a:lnTo>
                  <a:lnTo>
                    <a:pt x="213" y="991"/>
                  </a:lnTo>
                  <a:lnTo>
                    <a:pt x="232" y="1002"/>
                  </a:lnTo>
                  <a:lnTo>
                    <a:pt x="250" y="1013"/>
                  </a:lnTo>
                  <a:lnTo>
                    <a:pt x="276" y="1020"/>
                  </a:lnTo>
                  <a:lnTo>
                    <a:pt x="309" y="1024"/>
                  </a:lnTo>
                  <a:lnTo>
                    <a:pt x="331" y="1020"/>
                  </a:lnTo>
                  <a:lnTo>
                    <a:pt x="350" y="1020"/>
                  </a:lnTo>
                  <a:lnTo>
                    <a:pt x="372" y="1013"/>
                  </a:lnTo>
                  <a:lnTo>
                    <a:pt x="394" y="1002"/>
                  </a:lnTo>
                  <a:lnTo>
                    <a:pt x="420" y="991"/>
                  </a:lnTo>
                  <a:lnTo>
                    <a:pt x="445" y="976"/>
                  </a:lnTo>
                  <a:lnTo>
                    <a:pt x="445" y="976"/>
                  </a:lnTo>
                  <a:lnTo>
                    <a:pt x="497" y="958"/>
                  </a:lnTo>
                  <a:lnTo>
                    <a:pt x="537" y="947"/>
                  </a:lnTo>
                  <a:lnTo>
                    <a:pt x="552" y="943"/>
                  </a:lnTo>
                  <a:lnTo>
                    <a:pt x="567" y="943"/>
                  </a:lnTo>
                  <a:lnTo>
                    <a:pt x="567" y="943"/>
                  </a:lnTo>
                  <a:lnTo>
                    <a:pt x="574" y="943"/>
                  </a:lnTo>
                  <a:lnTo>
                    <a:pt x="578" y="939"/>
                  </a:lnTo>
                  <a:lnTo>
                    <a:pt x="578" y="932"/>
                  </a:lnTo>
                  <a:lnTo>
                    <a:pt x="578" y="921"/>
                  </a:lnTo>
                  <a:lnTo>
                    <a:pt x="571" y="906"/>
                  </a:lnTo>
                  <a:lnTo>
                    <a:pt x="567" y="899"/>
                  </a:lnTo>
                  <a:lnTo>
                    <a:pt x="593" y="840"/>
                  </a:lnTo>
                  <a:lnTo>
                    <a:pt x="593" y="840"/>
                  </a:lnTo>
                  <a:lnTo>
                    <a:pt x="596" y="825"/>
                  </a:lnTo>
                  <a:lnTo>
                    <a:pt x="607" y="796"/>
                  </a:lnTo>
                  <a:lnTo>
                    <a:pt x="615" y="759"/>
                  </a:lnTo>
                  <a:lnTo>
                    <a:pt x="615" y="737"/>
                  </a:lnTo>
                  <a:lnTo>
                    <a:pt x="615" y="718"/>
                  </a:lnTo>
                  <a:lnTo>
                    <a:pt x="626" y="656"/>
                  </a:lnTo>
                  <a:lnTo>
                    <a:pt x="655" y="623"/>
                  </a:lnTo>
                  <a:lnTo>
                    <a:pt x="674" y="553"/>
                  </a:lnTo>
                  <a:lnTo>
                    <a:pt x="677" y="490"/>
                  </a:lnTo>
                  <a:lnTo>
                    <a:pt x="677" y="490"/>
                  </a:lnTo>
                  <a:lnTo>
                    <a:pt x="681" y="483"/>
                  </a:lnTo>
                  <a:lnTo>
                    <a:pt x="688" y="468"/>
                  </a:lnTo>
                  <a:lnTo>
                    <a:pt x="696" y="461"/>
                  </a:lnTo>
                  <a:lnTo>
                    <a:pt x="707" y="457"/>
                  </a:lnTo>
                  <a:lnTo>
                    <a:pt x="722" y="457"/>
                  </a:lnTo>
                  <a:lnTo>
                    <a:pt x="744" y="461"/>
                  </a:lnTo>
                  <a:lnTo>
                    <a:pt x="744" y="461"/>
                  </a:lnTo>
                  <a:lnTo>
                    <a:pt x="766" y="468"/>
                  </a:lnTo>
                  <a:lnTo>
                    <a:pt x="780" y="468"/>
                  </a:lnTo>
                  <a:lnTo>
                    <a:pt x="795" y="468"/>
                  </a:lnTo>
                  <a:lnTo>
                    <a:pt x="806" y="464"/>
                  </a:lnTo>
                  <a:lnTo>
                    <a:pt x="817" y="453"/>
                  </a:lnTo>
                  <a:lnTo>
                    <a:pt x="821" y="450"/>
                  </a:lnTo>
                  <a:lnTo>
                    <a:pt x="906" y="380"/>
                  </a:lnTo>
                  <a:lnTo>
                    <a:pt x="979" y="335"/>
                  </a:lnTo>
                  <a:lnTo>
                    <a:pt x="979" y="335"/>
                  </a:lnTo>
                  <a:lnTo>
                    <a:pt x="979" y="335"/>
                  </a:lnTo>
                  <a:lnTo>
                    <a:pt x="983" y="313"/>
                  </a:lnTo>
                  <a:lnTo>
                    <a:pt x="987" y="291"/>
                  </a:lnTo>
                  <a:lnTo>
                    <a:pt x="987" y="273"/>
                  </a:lnTo>
                  <a:lnTo>
                    <a:pt x="987" y="254"/>
                  </a:lnTo>
                  <a:lnTo>
                    <a:pt x="979" y="232"/>
                  </a:lnTo>
                  <a:lnTo>
                    <a:pt x="976" y="221"/>
                  </a:lnTo>
                  <a:lnTo>
                    <a:pt x="976" y="221"/>
                  </a:lnTo>
                  <a:lnTo>
                    <a:pt x="965" y="218"/>
                  </a:lnTo>
                  <a:lnTo>
                    <a:pt x="954" y="214"/>
                  </a:lnTo>
                  <a:lnTo>
                    <a:pt x="946" y="207"/>
                  </a:lnTo>
                  <a:lnTo>
                    <a:pt x="935" y="199"/>
                  </a:lnTo>
                  <a:lnTo>
                    <a:pt x="931" y="184"/>
                  </a:lnTo>
                  <a:lnTo>
                    <a:pt x="935" y="170"/>
                  </a:lnTo>
                  <a:lnTo>
                    <a:pt x="946" y="148"/>
                  </a:lnTo>
                  <a:lnTo>
                    <a:pt x="946" y="148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4" name="Freeform 16"/>
            <p:cNvSpPr>
              <a:spLocks/>
            </p:cNvSpPr>
            <p:nvPr/>
          </p:nvSpPr>
          <p:spPr bwMode="auto">
            <a:xfrm>
              <a:off x="3384" y="3024"/>
              <a:ext cx="825" cy="747"/>
            </a:xfrm>
            <a:custGeom>
              <a:avLst/>
              <a:gdLst/>
              <a:ahLst/>
              <a:cxnLst>
                <a:cxn ang="0">
                  <a:pos x="766" y="213"/>
                </a:cxn>
                <a:cxn ang="0">
                  <a:pos x="729" y="217"/>
                </a:cxn>
                <a:cxn ang="0">
                  <a:pos x="715" y="202"/>
                </a:cxn>
                <a:cxn ang="0">
                  <a:pos x="711" y="151"/>
                </a:cxn>
                <a:cxn ang="0">
                  <a:pos x="729" y="114"/>
                </a:cxn>
                <a:cxn ang="0">
                  <a:pos x="733" y="66"/>
                </a:cxn>
                <a:cxn ang="0">
                  <a:pos x="715" y="48"/>
                </a:cxn>
                <a:cxn ang="0">
                  <a:pos x="656" y="7"/>
                </a:cxn>
                <a:cxn ang="0">
                  <a:pos x="612" y="3"/>
                </a:cxn>
                <a:cxn ang="0">
                  <a:pos x="571" y="29"/>
                </a:cxn>
                <a:cxn ang="0">
                  <a:pos x="560" y="51"/>
                </a:cxn>
                <a:cxn ang="0">
                  <a:pos x="516" y="158"/>
                </a:cxn>
                <a:cxn ang="0">
                  <a:pos x="531" y="180"/>
                </a:cxn>
                <a:cxn ang="0">
                  <a:pos x="534" y="224"/>
                </a:cxn>
                <a:cxn ang="0">
                  <a:pos x="508" y="254"/>
                </a:cxn>
                <a:cxn ang="0">
                  <a:pos x="464" y="261"/>
                </a:cxn>
                <a:cxn ang="0">
                  <a:pos x="449" y="221"/>
                </a:cxn>
                <a:cxn ang="0">
                  <a:pos x="446" y="165"/>
                </a:cxn>
                <a:cxn ang="0">
                  <a:pos x="420" y="117"/>
                </a:cxn>
                <a:cxn ang="0">
                  <a:pos x="299" y="114"/>
                </a:cxn>
                <a:cxn ang="0">
                  <a:pos x="284" y="140"/>
                </a:cxn>
                <a:cxn ang="0">
                  <a:pos x="251" y="143"/>
                </a:cxn>
                <a:cxn ang="0">
                  <a:pos x="214" y="132"/>
                </a:cxn>
                <a:cxn ang="0">
                  <a:pos x="166" y="136"/>
                </a:cxn>
                <a:cxn ang="0">
                  <a:pos x="162" y="154"/>
                </a:cxn>
                <a:cxn ang="0">
                  <a:pos x="155" y="235"/>
                </a:cxn>
                <a:cxn ang="0">
                  <a:pos x="136" y="283"/>
                </a:cxn>
                <a:cxn ang="0">
                  <a:pos x="103" y="298"/>
                </a:cxn>
                <a:cxn ang="0">
                  <a:pos x="30" y="372"/>
                </a:cxn>
                <a:cxn ang="0">
                  <a:pos x="8" y="416"/>
                </a:cxn>
                <a:cxn ang="0">
                  <a:pos x="4" y="467"/>
                </a:cxn>
                <a:cxn ang="0">
                  <a:pos x="19" y="489"/>
                </a:cxn>
                <a:cxn ang="0">
                  <a:pos x="26" y="541"/>
                </a:cxn>
                <a:cxn ang="0">
                  <a:pos x="0" y="615"/>
                </a:cxn>
                <a:cxn ang="0">
                  <a:pos x="4" y="615"/>
                </a:cxn>
                <a:cxn ang="0">
                  <a:pos x="48" y="615"/>
                </a:cxn>
                <a:cxn ang="0">
                  <a:pos x="78" y="644"/>
                </a:cxn>
                <a:cxn ang="0">
                  <a:pos x="192" y="744"/>
                </a:cxn>
                <a:cxn ang="0">
                  <a:pos x="210" y="747"/>
                </a:cxn>
                <a:cxn ang="0">
                  <a:pos x="302" y="545"/>
                </a:cxn>
                <a:cxn ang="0">
                  <a:pos x="335" y="493"/>
                </a:cxn>
                <a:cxn ang="0">
                  <a:pos x="346" y="445"/>
                </a:cxn>
                <a:cxn ang="0">
                  <a:pos x="380" y="386"/>
                </a:cxn>
                <a:cxn ang="0">
                  <a:pos x="413" y="361"/>
                </a:cxn>
                <a:cxn ang="0">
                  <a:pos x="427" y="364"/>
                </a:cxn>
                <a:cxn ang="0">
                  <a:pos x="612" y="467"/>
                </a:cxn>
                <a:cxn ang="0">
                  <a:pos x="641" y="519"/>
                </a:cxn>
                <a:cxn ang="0">
                  <a:pos x="667" y="548"/>
                </a:cxn>
                <a:cxn ang="0">
                  <a:pos x="696" y="578"/>
                </a:cxn>
                <a:cxn ang="0">
                  <a:pos x="711" y="534"/>
                </a:cxn>
                <a:cxn ang="0">
                  <a:pos x="711" y="475"/>
                </a:cxn>
                <a:cxn ang="0">
                  <a:pos x="707" y="434"/>
                </a:cxn>
                <a:cxn ang="0">
                  <a:pos x="748" y="386"/>
                </a:cxn>
                <a:cxn ang="0">
                  <a:pos x="788" y="335"/>
                </a:cxn>
                <a:cxn ang="0">
                  <a:pos x="803" y="298"/>
                </a:cxn>
                <a:cxn ang="0">
                  <a:pos x="814" y="298"/>
                </a:cxn>
                <a:cxn ang="0">
                  <a:pos x="821" y="294"/>
                </a:cxn>
                <a:cxn ang="0">
                  <a:pos x="821" y="254"/>
                </a:cxn>
                <a:cxn ang="0">
                  <a:pos x="807" y="210"/>
                </a:cxn>
              </a:cxnLst>
              <a:rect l="0" t="0" r="r" b="b"/>
              <a:pathLst>
                <a:path w="825" h="747">
                  <a:moveTo>
                    <a:pt x="807" y="210"/>
                  </a:moveTo>
                  <a:lnTo>
                    <a:pt x="766" y="213"/>
                  </a:lnTo>
                  <a:lnTo>
                    <a:pt x="766" y="213"/>
                  </a:lnTo>
                  <a:lnTo>
                    <a:pt x="751" y="217"/>
                  </a:lnTo>
                  <a:lnTo>
                    <a:pt x="740" y="221"/>
                  </a:lnTo>
                  <a:lnTo>
                    <a:pt x="729" y="217"/>
                  </a:lnTo>
                  <a:lnTo>
                    <a:pt x="722" y="213"/>
                  </a:lnTo>
                  <a:lnTo>
                    <a:pt x="718" y="210"/>
                  </a:lnTo>
                  <a:lnTo>
                    <a:pt x="715" y="202"/>
                  </a:lnTo>
                  <a:lnTo>
                    <a:pt x="711" y="187"/>
                  </a:lnTo>
                  <a:lnTo>
                    <a:pt x="711" y="169"/>
                  </a:lnTo>
                  <a:lnTo>
                    <a:pt x="711" y="151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29" y="114"/>
                  </a:lnTo>
                  <a:lnTo>
                    <a:pt x="733" y="92"/>
                  </a:lnTo>
                  <a:lnTo>
                    <a:pt x="733" y="77"/>
                  </a:lnTo>
                  <a:lnTo>
                    <a:pt x="733" y="66"/>
                  </a:lnTo>
                  <a:lnTo>
                    <a:pt x="726" y="59"/>
                  </a:lnTo>
                  <a:lnTo>
                    <a:pt x="722" y="51"/>
                  </a:lnTo>
                  <a:lnTo>
                    <a:pt x="715" y="48"/>
                  </a:lnTo>
                  <a:lnTo>
                    <a:pt x="678" y="36"/>
                  </a:lnTo>
                  <a:lnTo>
                    <a:pt x="656" y="7"/>
                  </a:lnTo>
                  <a:lnTo>
                    <a:pt x="656" y="7"/>
                  </a:lnTo>
                  <a:lnTo>
                    <a:pt x="641" y="0"/>
                  </a:lnTo>
                  <a:lnTo>
                    <a:pt x="626" y="0"/>
                  </a:lnTo>
                  <a:lnTo>
                    <a:pt x="612" y="3"/>
                  </a:lnTo>
                  <a:lnTo>
                    <a:pt x="597" y="11"/>
                  </a:lnTo>
                  <a:lnTo>
                    <a:pt x="582" y="18"/>
                  </a:lnTo>
                  <a:lnTo>
                    <a:pt x="571" y="29"/>
                  </a:lnTo>
                  <a:lnTo>
                    <a:pt x="564" y="40"/>
                  </a:lnTo>
                  <a:lnTo>
                    <a:pt x="560" y="51"/>
                  </a:lnTo>
                  <a:lnTo>
                    <a:pt x="560" y="51"/>
                  </a:lnTo>
                  <a:lnTo>
                    <a:pt x="553" y="81"/>
                  </a:lnTo>
                  <a:lnTo>
                    <a:pt x="538" y="114"/>
                  </a:lnTo>
                  <a:lnTo>
                    <a:pt x="516" y="158"/>
                  </a:lnTo>
                  <a:lnTo>
                    <a:pt x="516" y="158"/>
                  </a:lnTo>
                  <a:lnTo>
                    <a:pt x="523" y="169"/>
                  </a:lnTo>
                  <a:lnTo>
                    <a:pt x="531" y="180"/>
                  </a:lnTo>
                  <a:lnTo>
                    <a:pt x="534" y="195"/>
                  </a:lnTo>
                  <a:lnTo>
                    <a:pt x="538" y="210"/>
                  </a:lnTo>
                  <a:lnTo>
                    <a:pt x="534" y="224"/>
                  </a:lnTo>
                  <a:lnTo>
                    <a:pt x="527" y="239"/>
                  </a:lnTo>
                  <a:lnTo>
                    <a:pt x="508" y="254"/>
                  </a:lnTo>
                  <a:lnTo>
                    <a:pt x="508" y="254"/>
                  </a:lnTo>
                  <a:lnTo>
                    <a:pt x="490" y="261"/>
                  </a:lnTo>
                  <a:lnTo>
                    <a:pt x="475" y="265"/>
                  </a:lnTo>
                  <a:lnTo>
                    <a:pt x="464" y="261"/>
                  </a:lnTo>
                  <a:lnTo>
                    <a:pt x="457" y="250"/>
                  </a:lnTo>
                  <a:lnTo>
                    <a:pt x="453" y="235"/>
                  </a:lnTo>
                  <a:lnTo>
                    <a:pt x="449" y="221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446" y="165"/>
                  </a:lnTo>
                  <a:lnTo>
                    <a:pt x="442" y="151"/>
                  </a:lnTo>
                  <a:lnTo>
                    <a:pt x="431" y="132"/>
                  </a:lnTo>
                  <a:lnTo>
                    <a:pt x="420" y="117"/>
                  </a:lnTo>
                  <a:lnTo>
                    <a:pt x="416" y="114"/>
                  </a:lnTo>
                  <a:lnTo>
                    <a:pt x="324" y="106"/>
                  </a:lnTo>
                  <a:lnTo>
                    <a:pt x="299" y="114"/>
                  </a:lnTo>
                  <a:lnTo>
                    <a:pt x="299" y="114"/>
                  </a:lnTo>
                  <a:lnTo>
                    <a:pt x="291" y="129"/>
                  </a:lnTo>
                  <a:lnTo>
                    <a:pt x="284" y="140"/>
                  </a:lnTo>
                  <a:lnTo>
                    <a:pt x="276" y="143"/>
                  </a:lnTo>
                  <a:lnTo>
                    <a:pt x="269" y="147"/>
                  </a:lnTo>
                  <a:lnTo>
                    <a:pt x="251" y="143"/>
                  </a:lnTo>
                  <a:lnTo>
                    <a:pt x="243" y="140"/>
                  </a:lnTo>
                  <a:lnTo>
                    <a:pt x="243" y="140"/>
                  </a:lnTo>
                  <a:lnTo>
                    <a:pt x="214" y="132"/>
                  </a:lnTo>
                  <a:lnTo>
                    <a:pt x="188" y="132"/>
                  </a:lnTo>
                  <a:lnTo>
                    <a:pt x="173" y="132"/>
                  </a:lnTo>
                  <a:lnTo>
                    <a:pt x="166" y="136"/>
                  </a:lnTo>
                  <a:lnTo>
                    <a:pt x="162" y="143"/>
                  </a:lnTo>
                  <a:lnTo>
                    <a:pt x="162" y="147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55" y="235"/>
                  </a:lnTo>
                  <a:lnTo>
                    <a:pt x="155" y="235"/>
                  </a:lnTo>
                  <a:lnTo>
                    <a:pt x="151" y="254"/>
                  </a:lnTo>
                  <a:lnTo>
                    <a:pt x="144" y="272"/>
                  </a:lnTo>
                  <a:lnTo>
                    <a:pt x="136" y="283"/>
                  </a:lnTo>
                  <a:lnTo>
                    <a:pt x="136" y="283"/>
                  </a:lnTo>
                  <a:lnTo>
                    <a:pt x="118" y="287"/>
                  </a:lnTo>
                  <a:lnTo>
                    <a:pt x="103" y="298"/>
                  </a:lnTo>
                  <a:lnTo>
                    <a:pt x="67" y="327"/>
                  </a:lnTo>
                  <a:lnTo>
                    <a:pt x="41" y="357"/>
                  </a:lnTo>
                  <a:lnTo>
                    <a:pt x="30" y="372"/>
                  </a:lnTo>
                  <a:lnTo>
                    <a:pt x="30" y="372"/>
                  </a:lnTo>
                  <a:lnTo>
                    <a:pt x="22" y="383"/>
                  </a:lnTo>
                  <a:lnTo>
                    <a:pt x="8" y="416"/>
                  </a:lnTo>
                  <a:lnTo>
                    <a:pt x="4" y="434"/>
                  </a:lnTo>
                  <a:lnTo>
                    <a:pt x="0" y="453"/>
                  </a:lnTo>
                  <a:lnTo>
                    <a:pt x="4" y="467"/>
                  </a:lnTo>
                  <a:lnTo>
                    <a:pt x="11" y="482"/>
                  </a:lnTo>
                  <a:lnTo>
                    <a:pt x="11" y="482"/>
                  </a:lnTo>
                  <a:lnTo>
                    <a:pt x="19" y="489"/>
                  </a:lnTo>
                  <a:lnTo>
                    <a:pt x="22" y="501"/>
                  </a:lnTo>
                  <a:lnTo>
                    <a:pt x="30" y="519"/>
                  </a:lnTo>
                  <a:lnTo>
                    <a:pt x="26" y="541"/>
                  </a:lnTo>
                  <a:lnTo>
                    <a:pt x="22" y="563"/>
                  </a:lnTo>
                  <a:lnTo>
                    <a:pt x="8" y="600"/>
                  </a:lnTo>
                  <a:lnTo>
                    <a:pt x="0" y="615"/>
                  </a:lnTo>
                  <a:lnTo>
                    <a:pt x="0" y="615"/>
                  </a:lnTo>
                  <a:lnTo>
                    <a:pt x="4" y="615"/>
                  </a:lnTo>
                  <a:lnTo>
                    <a:pt x="4" y="615"/>
                  </a:lnTo>
                  <a:lnTo>
                    <a:pt x="19" y="611"/>
                  </a:lnTo>
                  <a:lnTo>
                    <a:pt x="41" y="611"/>
                  </a:lnTo>
                  <a:lnTo>
                    <a:pt x="48" y="615"/>
                  </a:lnTo>
                  <a:lnTo>
                    <a:pt x="59" y="622"/>
                  </a:lnTo>
                  <a:lnTo>
                    <a:pt x="70" y="633"/>
                  </a:lnTo>
                  <a:lnTo>
                    <a:pt x="78" y="644"/>
                  </a:lnTo>
                  <a:lnTo>
                    <a:pt x="170" y="637"/>
                  </a:lnTo>
                  <a:lnTo>
                    <a:pt x="170" y="721"/>
                  </a:lnTo>
                  <a:lnTo>
                    <a:pt x="192" y="744"/>
                  </a:lnTo>
                  <a:lnTo>
                    <a:pt x="192" y="744"/>
                  </a:lnTo>
                  <a:lnTo>
                    <a:pt x="210" y="747"/>
                  </a:lnTo>
                  <a:lnTo>
                    <a:pt x="210" y="747"/>
                  </a:lnTo>
                  <a:lnTo>
                    <a:pt x="284" y="552"/>
                  </a:lnTo>
                  <a:lnTo>
                    <a:pt x="284" y="552"/>
                  </a:lnTo>
                  <a:lnTo>
                    <a:pt x="302" y="545"/>
                  </a:lnTo>
                  <a:lnTo>
                    <a:pt x="313" y="530"/>
                  </a:lnTo>
                  <a:lnTo>
                    <a:pt x="324" y="512"/>
                  </a:lnTo>
                  <a:lnTo>
                    <a:pt x="335" y="493"/>
                  </a:lnTo>
                  <a:lnTo>
                    <a:pt x="343" y="460"/>
                  </a:lnTo>
                  <a:lnTo>
                    <a:pt x="346" y="445"/>
                  </a:lnTo>
                  <a:lnTo>
                    <a:pt x="346" y="445"/>
                  </a:lnTo>
                  <a:lnTo>
                    <a:pt x="354" y="431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91" y="375"/>
                  </a:lnTo>
                  <a:lnTo>
                    <a:pt x="398" y="368"/>
                  </a:lnTo>
                  <a:lnTo>
                    <a:pt x="413" y="361"/>
                  </a:lnTo>
                  <a:lnTo>
                    <a:pt x="424" y="361"/>
                  </a:lnTo>
                  <a:lnTo>
                    <a:pt x="427" y="364"/>
                  </a:lnTo>
                  <a:lnTo>
                    <a:pt x="427" y="364"/>
                  </a:lnTo>
                  <a:lnTo>
                    <a:pt x="475" y="405"/>
                  </a:lnTo>
                  <a:lnTo>
                    <a:pt x="505" y="427"/>
                  </a:lnTo>
                  <a:lnTo>
                    <a:pt x="612" y="467"/>
                  </a:lnTo>
                  <a:lnTo>
                    <a:pt x="626" y="478"/>
                  </a:lnTo>
                  <a:lnTo>
                    <a:pt x="641" y="519"/>
                  </a:lnTo>
                  <a:lnTo>
                    <a:pt x="641" y="519"/>
                  </a:lnTo>
                  <a:lnTo>
                    <a:pt x="648" y="523"/>
                  </a:lnTo>
                  <a:lnTo>
                    <a:pt x="656" y="530"/>
                  </a:lnTo>
                  <a:lnTo>
                    <a:pt x="667" y="548"/>
                  </a:lnTo>
                  <a:lnTo>
                    <a:pt x="674" y="574"/>
                  </a:lnTo>
                  <a:lnTo>
                    <a:pt x="696" y="578"/>
                  </a:lnTo>
                  <a:lnTo>
                    <a:pt x="696" y="578"/>
                  </a:lnTo>
                  <a:lnTo>
                    <a:pt x="700" y="574"/>
                  </a:lnTo>
                  <a:lnTo>
                    <a:pt x="704" y="563"/>
                  </a:lnTo>
                  <a:lnTo>
                    <a:pt x="711" y="534"/>
                  </a:lnTo>
                  <a:lnTo>
                    <a:pt x="715" y="497"/>
                  </a:lnTo>
                  <a:lnTo>
                    <a:pt x="715" y="497"/>
                  </a:lnTo>
                  <a:lnTo>
                    <a:pt x="711" y="475"/>
                  </a:lnTo>
                  <a:lnTo>
                    <a:pt x="707" y="453"/>
                  </a:lnTo>
                  <a:lnTo>
                    <a:pt x="707" y="434"/>
                  </a:lnTo>
                  <a:lnTo>
                    <a:pt x="707" y="434"/>
                  </a:lnTo>
                  <a:lnTo>
                    <a:pt x="715" y="423"/>
                  </a:lnTo>
                  <a:lnTo>
                    <a:pt x="722" y="412"/>
                  </a:lnTo>
                  <a:lnTo>
                    <a:pt x="748" y="386"/>
                  </a:lnTo>
                  <a:lnTo>
                    <a:pt x="788" y="357"/>
                  </a:lnTo>
                  <a:lnTo>
                    <a:pt x="788" y="357"/>
                  </a:lnTo>
                  <a:lnTo>
                    <a:pt x="788" y="335"/>
                  </a:lnTo>
                  <a:lnTo>
                    <a:pt x="792" y="316"/>
                  </a:lnTo>
                  <a:lnTo>
                    <a:pt x="796" y="305"/>
                  </a:lnTo>
                  <a:lnTo>
                    <a:pt x="803" y="298"/>
                  </a:lnTo>
                  <a:lnTo>
                    <a:pt x="807" y="298"/>
                  </a:lnTo>
                  <a:lnTo>
                    <a:pt x="810" y="298"/>
                  </a:lnTo>
                  <a:lnTo>
                    <a:pt x="814" y="298"/>
                  </a:lnTo>
                  <a:lnTo>
                    <a:pt x="814" y="298"/>
                  </a:lnTo>
                  <a:lnTo>
                    <a:pt x="818" y="298"/>
                  </a:lnTo>
                  <a:lnTo>
                    <a:pt x="821" y="294"/>
                  </a:lnTo>
                  <a:lnTo>
                    <a:pt x="825" y="283"/>
                  </a:lnTo>
                  <a:lnTo>
                    <a:pt x="825" y="268"/>
                  </a:lnTo>
                  <a:lnTo>
                    <a:pt x="821" y="254"/>
                  </a:lnTo>
                  <a:lnTo>
                    <a:pt x="814" y="224"/>
                  </a:lnTo>
                  <a:lnTo>
                    <a:pt x="807" y="210"/>
                  </a:lnTo>
                  <a:lnTo>
                    <a:pt x="807" y="21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5" name="Freeform 17"/>
            <p:cNvSpPr>
              <a:spLocks/>
            </p:cNvSpPr>
            <p:nvPr/>
          </p:nvSpPr>
          <p:spPr bwMode="auto">
            <a:xfrm>
              <a:off x="3594" y="3108"/>
              <a:ext cx="1499" cy="1168"/>
            </a:xfrm>
            <a:custGeom>
              <a:avLst/>
              <a:gdLst/>
              <a:ahLst/>
              <a:cxnLst>
                <a:cxn ang="0">
                  <a:pos x="1311" y="391"/>
                </a:cxn>
                <a:cxn ang="0">
                  <a:pos x="1190" y="291"/>
                </a:cxn>
                <a:cxn ang="0">
                  <a:pos x="1112" y="207"/>
                </a:cxn>
                <a:cxn ang="0">
                  <a:pos x="1086" y="111"/>
                </a:cxn>
                <a:cxn ang="0">
                  <a:pos x="954" y="22"/>
                </a:cxn>
                <a:cxn ang="0">
                  <a:pos x="862" y="4"/>
                </a:cxn>
                <a:cxn ang="0">
                  <a:pos x="766" y="59"/>
                </a:cxn>
                <a:cxn ang="0">
                  <a:pos x="836" y="115"/>
                </a:cxn>
                <a:cxn ang="0">
                  <a:pos x="895" y="280"/>
                </a:cxn>
                <a:cxn ang="0">
                  <a:pos x="866" y="424"/>
                </a:cxn>
                <a:cxn ang="0">
                  <a:pos x="858" y="472"/>
                </a:cxn>
                <a:cxn ang="0">
                  <a:pos x="729" y="534"/>
                </a:cxn>
                <a:cxn ang="0">
                  <a:pos x="634" y="549"/>
                </a:cxn>
                <a:cxn ang="0">
                  <a:pos x="600" y="542"/>
                </a:cxn>
                <a:cxn ang="0">
                  <a:pos x="626" y="461"/>
                </a:cxn>
                <a:cxn ang="0">
                  <a:pos x="608" y="442"/>
                </a:cxn>
                <a:cxn ang="0">
                  <a:pos x="549" y="490"/>
                </a:cxn>
                <a:cxn ang="0">
                  <a:pos x="490" y="567"/>
                </a:cxn>
                <a:cxn ang="0">
                  <a:pos x="490" y="486"/>
                </a:cxn>
                <a:cxn ang="0">
                  <a:pos x="446" y="435"/>
                </a:cxn>
                <a:cxn ang="0">
                  <a:pos x="295" y="332"/>
                </a:cxn>
                <a:cxn ang="0">
                  <a:pos x="214" y="269"/>
                </a:cxn>
                <a:cxn ang="0">
                  <a:pos x="170" y="295"/>
                </a:cxn>
                <a:cxn ang="0">
                  <a:pos x="125" y="402"/>
                </a:cxn>
                <a:cxn ang="0">
                  <a:pos x="0" y="656"/>
                </a:cxn>
                <a:cxn ang="0">
                  <a:pos x="92" y="689"/>
                </a:cxn>
                <a:cxn ang="0">
                  <a:pos x="144" y="715"/>
                </a:cxn>
                <a:cxn ang="0">
                  <a:pos x="228" y="696"/>
                </a:cxn>
                <a:cxn ang="0">
                  <a:pos x="287" y="730"/>
                </a:cxn>
                <a:cxn ang="0">
                  <a:pos x="324" y="715"/>
                </a:cxn>
                <a:cxn ang="0">
                  <a:pos x="372" y="774"/>
                </a:cxn>
                <a:cxn ang="0">
                  <a:pos x="402" y="866"/>
                </a:cxn>
                <a:cxn ang="0">
                  <a:pos x="527" y="987"/>
                </a:cxn>
                <a:cxn ang="0">
                  <a:pos x="630" y="1002"/>
                </a:cxn>
                <a:cxn ang="0">
                  <a:pos x="681" y="1035"/>
                </a:cxn>
                <a:cxn ang="0">
                  <a:pos x="696" y="1149"/>
                </a:cxn>
                <a:cxn ang="0">
                  <a:pos x="737" y="1160"/>
                </a:cxn>
                <a:cxn ang="0">
                  <a:pos x="799" y="1105"/>
                </a:cxn>
                <a:cxn ang="0">
                  <a:pos x="866" y="1127"/>
                </a:cxn>
                <a:cxn ang="0">
                  <a:pos x="895" y="1131"/>
                </a:cxn>
                <a:cxn ang="0">
                  <a:pos x="899" y="1054"/>
                </a:cxn>
                <a:cxn ang="0">
                  <a:pos x="928" y="1009"/>
                </a:cxn>
                <a:cxn ang="0">
                  <a:pos x="1005" y="1013"/>
                </a:cxn>
                <a:cxn ang="0">
                  <a:pos x="1046" y="995"/>
                </a:cxn>
                <a:cxn ang="0">
                  <a:pos x="1050" y="899"/>
                </a:cxn>
                <a:cxn ang="0">
                  <a:pos x="1123" y="906"/>
                </a:cxn>
                <a:cxn ang="0">
                  <a:pos x="1182" y="906"/>
                </a:cxn>
                <a:cxn ang="0">
                  <a:pos x="1201" y="844"/>
                </a:cxn>
                <a:cxn ang="0">
                  <a:pos x="1223" y="788"/>
                </a:cxn>
                <a:cxn ang="0">
                  <a:pos x="1267" y="704"/>
                </a:cxn>
                <a:cxn ang="0">
                  <a:pos x="1307" y="652"/>
                </a:cxn>
                <a:cxn ang="0">
                  <a:pos x="1392" y="645"/>
                </a:cxn>
                <a:cxn ang="0">
                  <a:pos x="1492" y="601"/>
                </a:cxn>
              </a:cxnLst>
              <a:rect l="0" t="0" r="r" b="b"/>
              <a:pathLst>
                <a:path w="1499" h="1168">
                  <a:moveTo>
                    <a:pt x="1414" y="520"/>
                  </a:moveTo>
                  <a:lnTo>
                    <a:pt x="1348" y="420"/>
                  </a:lnTo>
                  <a:lnTo>
                    <a:pt x="1311" y="398"/>
                  </a:lnTo>
                  <a:lnTo>
                    <a:pt x="1311" y="398"/>
                  </a:lnTo>
                  <a:lnTo>
                    <a:pt x="1311" y="391"/>
                  </a:lnTo>
                  <a:lnTo>
                    <a:pt x="1318" y="365"/>
                  </a:lnTo>
                  <a:lnTo>
                    <a:pt x="1315" y="365"/>
                  </a:lnTo>
                  <a:lnTo>
                    <a:pt x="1201" y="299"/>
                  </a:lnTo>
                  <a:lnTo>
                    <a:pt x="1201" y="299"/>
                  </a:lnTo>
                  <a:lnTo>
                    <a:pt x="1190" y="291"/>
                  </a:lnTo>
                  <a:lnTo>
                    <a:pt x="1175" y="284"/>
                  </a:lnTo>
                  <a:lnTo>
                    <a:pt x="1156" y="269"/>
                  </a:lnTo>
                  <a:lnTo>
                    <a:pt x="1138" y="254"/>
                  </a:lnTo>
                  <a:lnTo>
                    <a:pt x="1123" y="232"/>
                  </a:lnTo>
                  <a:lnTo>
                    <a:pt x="1112" y="207"/>
                  </a:lnTo>
                  <a:lnTo>
                    <a:pt x="1109" y="177"/>
                  </a:lnTo>
                  <a:lnTo>
                    <a:pt x="1109" y="177"/>
                  </a:lnTo>
                  <a:lnTo>
                    <a:pt x="1105" y="151"/>
                  </a:lnTo>
                  <a:lnTo>
                    <a:pt x="1098" y="129"/>
                  </a:lnTo>
                  <a:lnTo>
                    <a:pt x="1086" y="111"/>
                  </a:lnTo>
                  <a:lnTo>
                    <a:pt x="1072" y="92"/>
                  </a:lnTo>
                  <a:lnTo>
                    <a:pt x="1050" y="78"/>
                  </a:lnTo>
                  <a:lnTo>
                    <a:pt x="1024" y="63"/>
                  </a:lnTo>
                  <a:lnTo>
                    <a:pt x="954" y="22"/>
                  </a:lnTo>
                  <a:lnTo>
                    <a:pt x="954" y="22"/>
                  </a:lnTo>
                  <a:lnTo>
                    <a:pt x="932" y="11"/>
                  </a:lnTo>
                  <a:lnTo>
                    <a:pt x="913" y="8"/>
                  </a:lnTo>
                  <a:lnTo>
                    <a:pt x="895" y="4"/>
                  </a:lnTo>
                  <a:lnTo>
                    <a:pt x="877" y="0"/>
                  </a:lnTo>
                  <a:lnTo>
                    <a:pt x="862" y="4"/>
                  </a:lnTo>
                  <a:lnTo>
                    <a:pt x="843" y="8"/>
                  </a:lnTo>
                  <a:lnTo>
                    <a:pt x="818" y="19"/>
                  </a:lnTo>
                  <a:lnTo>
                    <a:pt x="796" y="30"/>
                  </a:lnTo>
                  <a:lnTo>
                    <a:pt x="781" y="45"/>
                  </a:lnTo>
                  <a:lnTo>
                    <a:pt x="766" y="59"/>
                  </a:lnTo>
                  <a:lnTo>
                    <a:pt x="766" y="59"/>
                  </a:lnTo>
                  <a:lnTo>
                    <a:pt x="770" y="67"/>
                  </a:lnTo>
                  <a:lnTo>
                    <a:pt x="777" y="74"/>
                  </a:lnTo>
                  <a:lnTo>
                    <a:pt x="803" y="92"/>
                  </a:lnTo>
                  <a:lnTo>
                    <a:pt x="836" y="115"/>
                  </a:lnTo>
                  <a:lnTo>
                    <a:pt x="847" y="137"/>
                  </a:lnTo>
                  <a:lnTo>
                    <a:pt x="847" y="170"/>
                  </a:lnTo>
                  <a:lnTo>
                    <a:pt x="902" y="269"/>
                  </a:lnTo>
                  <a:lnTo>
                    <a:pt x="902" y="269"/>
                  </a:lnTo>
                  <a:lnTo>
                    <a:pt x="895" y="280"/>
                  </a:lnTo>
                  <a:lnTo>
                    <a:pt x="873" y="317"/>
                  </a:lnTo>
                  <a:lnTo>
                    <a:pt x="866" y="343"/>
                  </a:lnTo>
                  <a:lnTo>
                    <a:pt x="858" y="369"/>
                  </a:lnTo>
                  <a:lnTo>
                    <a:pt x="858" y="394"/>
                  </a:lnTo>
                  <a:lnTo>
                    <a:pt x="866" y="424"/>
                  </a:lnTo>
                  <a:lnTo>
                    <a:pt x="866" y="424"/>
                  </a:lnTo>
                  <a:lnTo>
                    <a:pt x="869" y="439"/>
                  </a:lnTo>
                  <a:lnTo>
                    <a:pt x="869" y="450"/>
                  </a:lnTo>
                  <a:lnTo>
                    <a:pt x="866" y="461"/>
                  </a:lnTo>
                  <a:lnTo>
                    <a:pt x="858" y="472"/>
                  </a:lnTo>
                  <a:lnTo>
                    <a:pt x="836" y="490"/>
                  </a:lnTo>
                  <a:lnTo>
                    <a:pt x="810" y="509"/>
                  </a:lnTo>
                  <a:lnTo>
                    <a:pt x="781" y="520"/>
                  </a:lnTo>
                  <a:lnTo>
                    <a:pt x="755" y="527"/>
                  </a:lnTo>
                  <a:lnTo>
                    <a:pt x="729" y="534"/>
                  </a:lnTo>
                  <a:lnTo>
                    <a:pt x="729" y="534"/>
                  </a:lnTo>
                  <a:lnTo>
                    <a:pt x="726" y="534"/>
                  </a:lnTo>
                  <a:lnTo>
                    <a:pt x="707" y="534"/>
                  </a:lnTo>
                  <a:lnTo>
                    <a:pt x="678" y="534"/>
                  </a:lnTo>
                  <a:lnTo>
                    <a:pt x="634" y="549"/>
                  </a:lnTo>
                  <a:lnTo>
                    <a:pt x="634" y="549"/>
                  </a:lnTo>
                  <a:lnTo>
                    <a:pt x="615" y="556"/>
                  </a:lnTo>
                  <a:lnTo>
                    <a:pt x="604" y="556"/>
                  </a:lnTo>
                  <a:lnTo>
                    <a:pt x="600" y="549"/>
                  </a:lnTo>
                  <a:lnTo>
                    <a:pt x="600" y="542"/>
                  </a:lnTo>
                  <a:lnTo>
                    <a:pt x="611" y="512"/>
                  </a:lnTo>
                  <a:lnTo>
                    <a:pt x="626" y="483"/>
                  </a:lnTo>
                  <a:lnTo>
                    <a:pt x="626" y="483"/>
                  </a:lnTo>
                  <a:lnTo>
                    <a:pt x="626" y="468"/>
                  </a:lnTo>
                  <a:lnTo>
                    <a:pt x="626" y="461"/>
                  </a:lnTo>
                  <a:lnTo>
                    <a:pt x="622" y="453"/>
                  </a:lnTo>
                  <a:lnTo>
                    <a:pt x="619" y="450"/>
                  </a:lnTo>
                  <a:lnTo>
                    <a:pt x="611" y="442"/>
                  </a:lnTo>
                  <a:lnTo>
                    <a:pt x="608" y="442"/>
                  </a:lnTo>
                  <a:lnTo>
                    <a:pt x="608" y="442"/>
                  </a:lnTo>
                  <a:lnTo>
                    <a:pt x="589" y="450"/>
                  </a:lnTo>
                  <a:lnTo>
                    <a:pt x="575" y="457"/>
                  </a:lnTo>
                  <a:lnTo>
                    <a:pt x="567" y="468"/>
                  </a:lnTo>
                  <a:lnTo>
                    <a:pt x="560" y="475"/>
                  </a:lnTo>
                  <a:lnTo>
                    <a:pt x="549" y="490"/>
                  </a:lnTo>
                  <a:lnTo>
                    <a:pt x="549" y="498"/>
                  </a:lnTo>
                  <a:lnTo>
                    <a:pt x="545" y="538"/>
                  </a:lnTo>
                  <a:lnTo>
                    <a:pt x="523" y="549"/>
                  </a:lnTo>
                  <a:lnTo>
                    <a:pt x="501" y="567"/>
                  </a:lnTo>
                  <a:lnTo>
                    <a:pt x="490" y="567"/>
                  </a:lnTo>
                  <a:lnTo>
                    <a:pt x="494" y="527"/>
                  </a:lnTo>
                  <a:lnTo>
                    <a:pt x="494" y="527"/>
                  </a:lnTo>
                  <a:lnTo>
                    <a:pt x="497" y="505"/>
                  </a:lnTo>
                  <a:lnTo>
                    <a:pt x="494" y="494"/>
                  </a:lnTo>
                  <a:lnTo>
                    <a:pt x="490" y="486"/>
                  </a:lnTo>
                  <a:lnTo>
                    <a:pt x="486" y="486"/>
                  </a:lnTo>
                  <a:lnTo>
                    <a:pt x="464" y="483"/>
                  </a:lnTo>
                  <a:lnTo>
                    <a:pt x="464" y="483"/>
                  </a:lnTo>
                  <a:lnTo>
                    <a:pt x="457" y="457"/>
                  </a:lnTo>
                  <a:lnTo>
                    <a:pt x="446" y="435"/>
                  </a:lnTo>
                  <a:lnTo>
                    <a:pt x="442" y="431"/>
                  </a:lnTo>
                  <a:lnTo>
                    <a:pt x="431" y="428"/>
                  </a:lnTo>
                  <a:lnTo>
                    <a:pt x="416" y="387"/>
                  </a:lnTo>
                  <a:lnTo>
                    <a:pt x="402" y="372"/>
                  </a:lnTo>
                  <a:lnTo>
                    <a:pt x="295" y="332"/>
                  </a:lnTo>
                  <a:lnTo>
                    <a:pt x="295" y="332"/>
                  </a:lnTo>
                  <a:lnTo>
                    <a:pt x="265" y="313"/>
                  </a:lnTo>
                  <a:lnTo>
                    <a:pt x="217" y="269"/>
                  </a:lnTo>
                  <a:lnTo>
                    <a:pt x="217" y="269"/>
                  </a:lnTo>
                  <a:lnTo>
                    <a:pt x="214" y="269"/>
                  </a:lnTo>
                  <a:lnTo>
                    <a:pt x="203" y="269"/>
                  </a:lnTo>
                  <a:lnTo>
                    <a:pt x="188" y="273"/>
                  </a:lnTo>
                  <a:lnTo>
                    <a:pt x="181" y="284"/>
                  </a:lnTo>
                  <a:lnTo>
                    <a:pt x="170" y="295"/>
                  </a:lnTo>
                  <a:lnTo>
                    <a:pt x="170" y="295"/>
                  </a:lnTo>
                  <a:lnTo>
                    <a:pt x="144" y="335"/>
                  </a:lnTo>
                  <a:lnTo>
                    <a:pt x="136" y="354"/>
                  </a:lnTo>
                  <a:lnTo>
                    <a:pt x="136" y="354"/>
                  </a:lnTo>
                  <a:lnTo>
                    <a:pt x="133" y="369"/>
                  </a:lnTo>
                  <a:lnTo>
                    <a:pt x="125" y="402"/>
                  </a:lnTo>
                  <a:lnTo>
                    <a:pt x="114" y="420"/>
                  </a:lnTo>
                  <a:lnTo>
                    <a:pt x="107" y="439"/>
                  </a:lnTo>
                  <a:lnTo>
                    <a:pt x="92" y="450"/>
                  </a:lnTo>
                  <a:lnTo>
                    <a:pt x="74" y="461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30" y="663"/>
                  </a:lnTo>
                  <a:lnTo>
                    <a:pt x="63" y="674"/>
                  </a:lnTo>
                  <a:lnTo>
                    <a:pt x="92" y="689"/>
                  </a:lnTo>
                  <a:lnTo>
                    <a:pt x="103" y="700"/>
                  </a:lnTo>
                  <a:lnTo>
                    <a:pt x="111" y="711"/>
                  </a:lnTo>
                  <a:lnTo>
                    <a:pt x="111" y="711"/>
                  </a:lnTo>
                  <a:lnTo>
                    <a:pt x="125" y="715"/>
                  </a:lnTo>
                  <a:lnTo>
                    <a:pt x="144" y="715"/>
                  </a:lnTo>
                  <a:lnTo>
                    <a:pt x="166" y="707"/>
                  </a:lnTo>
                  <a:lnTo>
                    <a:pt x="166" y="707"/>
                  </a:lnTo>
                  <a:lnTo>
                    <a:pt x="195" y="700"/>
                  </a:lnTo>
                  <a:lnTo>
                    <a:pt x="210" y="696"/>
                  </a:lnTo>
                  <a:lnTo>
                    <a:pt x="228" y="696"/>
                  </a:lnTo>
                  <a:lnTo>
                    <a:pt x="247" y="700"/>
                  </a:lnTo>
                  <a:lnTo>
                    <a:pt x="262" y="707"/>
                  </a:lnTo>
                  <a:lnTo>
                    <a:pt x="276" y="715"/>
                  </a:lnTo>
                  <a:lnTo>
                    <a:pt x="287" y="730"/>
                  </a:lnTo>
                  <a:lnTo>
                    <a:pt x="287" y="730"/>
                  </a:lnTo>
                  <a:lnTo>
                    <a:pt x="298" y="737"/>
                  </a:lnTo>
                  <a:lnTo>
                    <a:pt x="309" y="737"/>
                  </a:lnTo>
                  <a:lnTo>
                    <a:pt x="313" y="737"/>
                  </a:lnTo>
                  <a:lnTo>
                    <a:pt x="321" y="730"/>
                  </a:lnTo>
                  <a:lnTo>
                    <a:pt x="324" y="715"/>
                  </a:lnTo>
                  <a:lnTo>
                    <a:pt x="350" y="718"/>
                  </a:lnTo>
                  <a:lnTo>
                    <a:pt x="350" y="718"/>
                  </a:lnTo>
                  <a:lnTo>
                    <a:pt x="361" y="741"/>
                  </a:lnTo>
                  <a:lnTo>
                    <a:pt x="368" y="759"/>
                  </a:lnTo>
                  <a:lnTo>
                    <a:pt x="372" y="774"/>
                  </a:lnTo>
                  <a:lnTo>
                    <a:pt x="372" y="774"/>
                  </a:lnTo>
                  <a:lnTo>
                    <a:pt x="368" y="803"/>
                  </a:lnTo>
                  <a:lnTo>
                    <a:pt x="365" y="814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46" y="914"/>
                  </a:lnTo>
                  <a:lnTo>
                    <a:pt x="483" y="954"/>
                  </a:lnTo>
                  <a:lnTo>
                    <a:pt x="512" y="980"/>
                  </a:lnTo>
                  <a:lnTo>
                    <a:pt x="512" y="980"/>
                  </a:lnTo>
                  <a:lnTo>
                    <a:pt x="527" y="987"/>
                  </a:lnTo>
                  <a:lnTo>
                    <a:pt x="545" y="991"/>
                  </a:lnTo>
                  <a:lnTo>
                    <a:pt x="582" y="995"/>
                  </a:lnTo>
                  <a:lnTo>
                    <a:pt x="630" y="995"/>
                  </a:lnTo>
                  <a:lnTo>
                    <a:pt x="630" y="995"/>
                  </a:lnTo>
                  <a:lnTo>
                    <a:pt x="630" y="1002"/>
                  </a:lnTo>
                  <a:lnTo>
                    <a:pt x="630" y="1013"/>
                  </a:lnTo>
                  <a:lnTo>
                    <a:pt x="637" y="1020"/>
                  </a:lnTo>
                  <a:lnTo>
                    <a:pt x="645" y="1028"/>
                  </a:lnTo>
                  <a:lnTo>
                    <a:pt x="659" y="1032"/>
                  </a:lnTo>
                  <a:lnTo>
                    <a:pt x="681" y="1035"/>
                  </a:lnTo>
                  <a:lnTo>
                    <a:pt x="681" y="1098"/>
                  </a:lnTo>
                  <a:lnTo>
                    <a:pt x="681" y="1098"/>
                  </a:lnTo>
                  <a:lnTo>
                    <a:pt x="685" y="1116"/>
                  </a:lnTo>
                  <a:lnTo>
                    <a:pt x="689" y="1135"/>
                  </a:lnTo>
                  <a:lnTo>
                    <a:pt x="696" y="1149"/>
                  </a:lnTo>
                  <a:lnTo>
                    <a:pt x="707" y="1160"/>
                  </a:lnTo>
                  <a:lnTo>
                    <a:pt x="711" y="1164"/>
                  </a:lnTo>
                  <a:lnTo>
                    <a:pt x="718" y="1168"/>
                  </a:lnTo>
                  <a:lnTo>
                    <a:pt x="726" y="1164"/>
                  </a:lnTo>
                  <a:lnTo>
                    <a:pt x="737" y="1160"/>
                  </a:lnTo>
                  <a:lnTo>
                    <a:pt x="748" y="1153"/>
                  </a:lnTo>
                  <a:lnTo>
                    <a:pt x="759" y="1138"/>
                  </a:lnTo>
                  <a:lnTo>
                    <a:pt x="759" y="1138"/>
                  </a:lnTo>
                  <a:lnTo>
                    <a:pt x="781" y="1116"/>
                  </a:lnTo>
                  <a:lnTo>
                    <a:pt x="799" y="1105"/>
                  </a:lnTo>
                  <a:lnTo>
                    <a:pt x="818" y="1102"/>
                  </a:lnTo>
                  <a:lnTo>
                    <a:pt x="836" y="1102"/>
                  </a:lnTo>
                  <a:lnTo>
                    <a:pt x="847" y="1109"/>
                  </a:lnTo>
                  <a:lnTo>
                    <a:pt x="858" y="1116"/>
                  </a:lnTo>
                  <a:lnTo>
                    <a:pt x="866" y="1127"/>
                  </a:lnTo>
                  <a:lnTo>
                    <a:pt x="866" y="1127"/>
                  </a:lnTo>
                  <a:lnTo>
                    <a:pt x="873" y="1131"/>
                  </a:lnTo>
                  <a:lnTo>
                    <a:pt x="880" y="1135"/>
                  </a:lnTo>
                  <a:lnTo>
                    <a:pt x="888" y="1135"/>
                  </a:lnTo>
                  <a:lnTo>
                    <a:pt x="895" y="1131"/>
                  </a:lnTo>
                  <a:lnTo>
                    <a:pt x="899" y="1120"/>
                  </a:lnTo>
                  <a:lnTo>
                    <a:pt x="902" y="1102"/>
                  </a:lnTo>
                  <a:lnTo>
                    <a:pt x="899" y="1068"/>
                  </a:lnTo>
                  <a:lnTo>
                    <a:pt x="899" y="1068"/>
                  </a:lnTo>
                  <a:lnTo>
                    <a:pt x="899" y="1054"/>
                  </a:lnTo>
                  <a:lnTo>
                    <a:pt x="899" y="1039"/>
                  </a:lnTo>
                  <a:lnTo>
                    <a:pt x="906" y="1028"/>
                  </a:lnTo>
                  <a:lnTo>
                    <a:pt x="910" y="1020"/>
                  </a:lnTo>
                  <a:lnTo>
                    <a:pt x="917" y="1013"/>
                  </a:lnTo>
                  <a:lnTo>
                    <a:pt x="928" y="1009"/>
                  </a:lnTo>
                  <a:lnTo>
                    <a:pt x="947" y="1006"/>
                  </a:lnTo>
                  <a:lnTo>
                    <a:pt x="969" y="1006"/>
                  </a:lnTo>
                  <a:lnTo>
                    <a:pt x="987" y="1009"/>
                  </a:lnTo>
                  <a:lnTo>
                    <a:pt x="1005" y="1013"/>
                  </a:lnTo>
                  <a:lnTo>
                    <a:pt x="1005" y="1013"/>
                  </a:lnTo>
                  <a:lnTo>
                    <a:pt x="1013" y="1017"/>
                  </a:lnTo>
                  <a:lnTo>
                    <a:pt x="1020" y="1017"/>
                  </a:lnTo>
                  <a:lnTo>
                    <a:pt x="1028" y="1013"/>
                  </a:lnTo>
                  <a:lnTo>
                    <a:pt x="1039" y="1006"/>
                  </a:lnTo>
                  <a:lnTo>
                    <a:pt x="1046" y="995"/>
                  </a:lnTo>
                  <a:lnTo>
                    <a:pt x="1050" y="973"/>
                  </a:lnTo>
                  <a:lnTo>
                    <a:pt x="1050" y="947"/>
                  </a:lnTo>
                  <a:lnTo>
                    <a:pt x="1050" y="947"/>
                  </a:lnTo>
                  <a:lnTo>
                    <a:pt x="1046" y="917"/>
                  </a:lnTo>
                  <a:lnTo>
                    <a:pt x="1050" y="899"/>
                  </a:lnTo>
                  <a:lnTo>
                    <a:pt x="1053" y="888"/>
                  </a:lnTo>
                  <a:lnTo>
                    <a:pt x="1061" y="884"/>
                  </a:lnTo>
                  <a:lnTo>
                    <a:pt x="1072" y="888"/>
                  </a:lnTo>
                  <a:lnTo>
                    <a:pt x="1086" y="892"/>
                  </a:lnTo>
                  <a:lnTo>
                    <a:pt x="1123" y="906"/>
                  </a:lnTo>
                  <a:lnTo>
                    <a:pt x="1123" y="906"/>
                  </a:lnTo>
                  <a:lnTo>
                    <a:pt x="1145" y="914"/>
                  </a:lnTo>
                  <a:lnTo>
                    <a:pt x="1160" y="914"/>
                  </a:lnTo>
                  <a:lnTo>
                    <a:pt x="1171" y="914"/>
                  </a:lnTo>
                  <a:lnTo>
                    <a:pt x="1182" y="906"/>
                  </a:lnTo>
                  <a:lnTo>
                    <a:pt x="1193" y="899"/>
                  </a:lnTo>
                  <a:lnTo>
                    <a:pt x="1197" y="892"/>
                  </a:lnTo>
                  <a:lnTo>
                    <a:pt x="1193" y="847"/>
                  </a:lnTo>
                  <a:lnTo>
                    <a:pt x="1193" y="847"/>
                  </a:lnTo>
                  <a:lnTo>
                    <a:pt x="1201" y="844"/>
                  </a:lnTo>
                  <a:lnTo>
                    <a:pt x="1212" y="833"/>
                  </a:lnTo>
                  <a:lnTo>
                    <a:pt x="1219" y="825"/>
                  </a:lnTo>
                  <a:lnTo>
                    <a:pt x="1223" y="814"/>
                  </a:lnTo>
                  <a:lnTo>
                    <a:pt x="1223" y="803"/>
                  </a:lnTo>
                  <a:lnTo>
                    <a:pt x="1223" y="788"/>
                  </a:lnTo>
                  <a:lnTo>
                    <a:pt x="1267" y="788"/>
                  </a:lnTo>
                  <a:lnTo>
                    <a:pt x="1267" y="788"/>
                  </a:lnTo>
                  <a:lnTo>
                    <a:pt x="1267" y="770"/>
                  </a:lnTo>
                  <a:lnTo>
                    <a:pt x="1263" y="726"/>
                  </a:lnTo>
                  <a:lnTo>
                    <a:pt x="1267" y="704"/>
                  </a:lnTo>
                  <a:lnTo>
                    <a:pt x="1274" y="682"/>
                  </a:lnTo>
                  <a:lnTo>
                    <a:pt x="1278" y="671"/>
                  </a:lnTo>
                  <a:lnTo>
                    <a:pt x="1285" y="663"/>
                  </a:lnTo>
                  <a:lnTo>
                    <a:pt x="1296" y="656"/>
                  </a:lnTo>
                  <a:lnTo>
                    <a:pt x="1307" y="652"/>
                  </a:lnTo>
                  <a:lnTo>
                    <a:pt x="1326" y="649"/>
                  </a:lnTo>
                  <a:lnTo>
                    <a:pt x="1337" y="623"/>
                  </a:lnTo>
                  <a:lnTo>
                    <a:pt x="1377" y="645"/>
                  </a:lnTo>
                  <a:lnTo>
                    <a:pt x="1377" y="645"/>
                  </a:lnTo>
                  <a:lnTo>
                    <a:pt x="1392" y="645"/>
                  </a:lnTo>
                  <a:lnTo>
                    <a:pt x="1425" y="641"/>
                  </a:lnTo>
                  <a:lnTo>
                    <a:pt x="1466" y="630"/>
                  </a:lnTo>
                  <a:lnTo>
                    <a:pt x="1484" y="623"/>
                  </a:lnTo>
                  <a:lnTo>
                    <a:pt x="1499" y="612"/>
                  </a:lnTo>
                  <a:lnTo>
                    <a:pt x="1492" y="601"/>
                  </a:lnTo>
                  <a:lnTo>
                    <a:pt x="1414" y="52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6" name="Freeform 18"/>
            <p:cNvSpPr>
              <a:spLocks/>
            </p:cNvSpPr>
            <p:nvPr/>
          </p:nvSpPr>
          <p:spPr bwMode="auto">
            <a:xfrm>
              <a:off x="4077" y="3101"/>
              <a:ext cx="419" cy="574"/>
            </a:xfrm>
            <a:custGeom>
              <a:avLst/>
              <a:gdLst/>
              <a:ahLst/>
              <a:cxnLst>
                <a:cxn ang="0">
                  <a:pos x="0" y="493"/>
                </a:cxn>
                <a:cxn ang="0">
                  <a:pos x="11" y="479"/>
                </a:cxn>
                <a:cxn ang="0">
                  <a:pos x="22" y="412"/>
                </a:cxn>
                <a:cxn ang="0">
                  <a:pos x="14" y="390"/>
                </a:cxn>
                <a:cxn ang="0">
                  <a:pos x="14" y="350"/>
                </a:cxn>
                <a:cxn ang="0">
                  <a:pos x="18" y="339"/>
                </a:cxn>
                <a:cxn ang="0">
                  <a:pos x="55" y="302"/>
                </a:cxn>
                <a:cxn ang="0">
                  <a:pos x="95" y="273"/>
                </a:cxn>
                <a:cxn ang="0">
                  <a:pos x="99" y="232"/>
                </a:cxn>
                <a:cxn ang="0">
                  <a:pos x="106" y="217"/>
                </a:cxn>
                <a:cxn ang="0">
                  <a:pos x="117" y="214"/>
                </a:cxn>
                <a:cxn ang="0">
                  <a:pos x="121" y="214"/>
                </a:cxn>
                <a:cxn ang="0">
                  <a:pos x="128" y="210"/>
                </a:cxn>
                <a:cxn ang="0">
                  <a:pos x="132" y="188"/>
                </a:cxn>
                <a:cxn ang="0">
                  <a:pos x="117" y="140"/>
                </a:cxn>
                <a:cxn ang="0">
                  <a:pos x="70" y="129"/>
                </a:cxn>
                <a:cxn ang="0">
                  <a:pos x="58" y="133"/>
                </a:cxn>
                <a:cxn ang="0">
                  <a:pos x="36" y="133"/>
                </a:cxn>
                <a:cxn ang="0">
                  <a:pos x="25" y="125"/>
                </a:cxn>
                <a:cxn ang="0">
                  <a:pos x="14" y="103"/>
                </a:cxn>
                <a:cxn ang="0">
                  <a:pos x="18" y="66"/>
                </a:cxn>
                <a:cxn ang="0">
                  <a:pos x="22" y="52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176" y="70"/>
                </a:cxn>
                <a:cxn ang="0">
                  <a:pos x="250" y="85"/>
                </a:cxn>
                <a:cxn ang="0">
                  <a:pos x="279" y="70"/>
                </a:cxn>
                <a:cxn ang="0">
                  <a:pos x="283" y="63"/>
                </a:cxn>
                <a:cxn ang="0">
                  <a:pos x="287" y="70"/>
                </a:cxn>
                <a:cxn ang="0">
                  <a:pos x="316" y="103"/>
                </a:cxn>
                <a:cxn ang="0">
                  <a:pos x="360" y="144"/>
                </a:cxn>
                <a:cxn ang="0">
                  <a:pos x="419" y="276"/>
                </a:cxn>
                <a:cxn ang="0">
                  <a:pos x="408" y="291"/>
                </a:cxn>
                <a:cxn ang="0">
                  <a:pos x="379" y="350"/>
                </a:cxn>
                <a:cxn ang="0">
                  <a:pos x="375" y="405"/>
                </a:cxn>
                <a:cxn ang="0">
                  <a:pos x="383" y="431"/>
                </a:cxn>
                <a:cxn ang="0">
                  <a:pos x="386" y="457"/>
                </a:cxn>
                <a:cxn ang="0">
                  <a:pos x="371" y="482"/>
                </a:cxn>
                <a:cxn ang="0">
                  <a:pos x="324" y="516"/>
                </a:cxn>
                <a:cxn ang="0">
                  <a:pos x="272" y="538"/>
                </a:cxn>
                <a:cxn ang="0">
                  <a:pos x="246" y="545"/>
                </a:cxn>
                <a:cxn ang="0">
                  <a:pos x="224" y="541"/>
                </a:cxn>
                <a:cxn ang="0">
                  <a:pos x="151" y="560"/>
                </a:cxn>
                <a:cxn ang="0">
                  <a:pos x="128" y="563"/>
                </a:cxn>
                <a:cxn ang="0">
                  <a:pos x="114" y="560"/>
                </a:cxn>
                <a:cxn ang="0">
                  <a:pos x="128" y="523"/>
                </a:cxn>
                <a:cxn ang="0">
                  <a:pos x="139" y="493"/>
                </a:cxn>
                <a:cxn ang="0">
                  <a:pos x="143" y="468"/>
                </a:cxn>
                <a:cxn ang="0">
                  <a:pos x="136" y="457"/>
                </a:cxn>
                <a:cxn ang="0">
                  <a:pos x="125" y="453"/>
                </a:cxn>
                <a:cxn ang="0">
                  <a:pos x="106" y="460"/>
                </a:cxn>
                <a:cxn ang="0">
                  <a:pos x="81" y="475"/>
                </a:cxn>
                <a:cxn ang="0">
                  <a:pos x="66" y="501"/>
                </a:cxn>
                <a:cxn ang="0">
                  <a:pos x="58" y="549"/>
                </a:cxn>
                <a:cxn ang="0">
                  <a:pos x="18" y="574"/>
                </a:cxn>
                <a:cxn ang="0">
                  <a:pos x="7" y="534"/>
                </a:cxn>
                <a:cxn ang="0">
                  <a:pos x="11" y="512"/>
                </a:cxn>
                <a:cxn ang="0">
                  <a:pos x="3" y="497"/>
                </a:cxn>
                <a:cxn ang="0">
                  <a:pos x="0" y="493"/>
                </a:cxn>
              </a:cxnLst>
              <a:rect l="0" t="0" r="r" b="b"/>
              <a:pathLst>
                <a:path w="419" h="574">
                  <a:moveTo>
                    <a:pt x="0" y="493"/>
                  </a:moveTo>
                  <a:lnTo>
                    <a:pt x="0" y="493"/>
                  </a:lnTo>
                  <a:lnTo>
                    <a:pt x="7" y="490"/>
                  </a:lnTo>
                  <a:lnTo>
                    <a:pt x="11" y="479"/>
                  </a:lnTo>
                  <a:lnTo>
                    <a:pt x="18" y="449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4" y="390"/>
                  </a:lnTo>
                  <a:lnTo>
                    <a:pt x="14" y="368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8" y="339"/>
                  </a:lnTo>
                  <a:lnTo>
                    <a:pt x="29" y="328"/>
                  </a:lnTo>
                  <a:lnTo>
                    <a:pt x="55" y="302"/>
                  </a:lnTo>
                  <a:lnTo>
                    <a:pt x="95" y="273"/>
                  </a:lnTo>
                  <a:lnTo>
                    <a:pt x="95" y="273"/>
                  </a:lnTo>
                  <a:lnTo>
                    <a:pt x="95" y="250"/>
                  </a:lnTo>
                  <a:lnTo>
                    <a:pt x="99" y="232"/>
                  </a:lnTo>
                  <a:lnTo>
                    <a:pt x="103" y="221"/>
                  </a:lnTo>
                  <a:lnTo>
                    <a:pt x="106" y="217"/>
                  </a:lnTo>
                  <a:lnTo>
                    <a:pt x="110" y="214"/>
                  </a:lnTo>
                  <a:lnTo>
                    <a:pt x="117" y="214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25" y="214"/>
                  </a:lnTo>
                  <a:lnTo>
                    <a:pt x="128" y="210"/>
                  </a:lnTo>
                  <a:lnTo>
                    <a:pt x="132" y="199"/>
                  </a:lnTo>
                  <a:lnTo>
                    <a:pt x="132" y="188"/>
                  </a:lnTo>
                  <a:lnTo>
                    <a:pt x="128" y="169"/>
                  </a:lnTo>
                  <a:lnTo>
                    <a:pt x="117" y="140"/>
                  </a:lnTo>
                  <a:lnTo>
                    <a:pt x="114" y="129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58" y="133"/>
                  </a:lnTo>
                  <a:lnTo>
                    <a:pt x="44" y="136"/>
                  </a:lnTo>
                  <a:lnTo>
                    <a:pt x="36" y="133"/>
                  </a:lnTo>
                  <a:lnTo>
                    <a:pt x="29" y="129"/>
                  </a:lnTo>
                  <a:lnTo>
                    <a:pt x="25" y="125"/>
                  </a:lnTo>
                  <a:lnTo>
                    <a:pt x="18" y="118"/>
                  </a:lnTo>
                  <a:lnTo>
                    <a:pt x="14" y="103"/>
                  </a:lnTo>
                  <a:lnTo>
                    <a:pt x="14" y="85"/>
                  </a:lnTo>
                  <a:lnTo>
                    <a:pt x="18" y="66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6" y="2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117" y="44"/>
                  </a:lnTo>
                  <a:lnTo>
                    <a:pt x="176" y="70"/>
                  </a:lnTo>
                  <a:lnTo>
                    <a:pt x="220" y="81"/>
                  </a:lnTo>
                  <a:lnTo>
                    <a:pt x="250" y="85"/>
                  </a:lnTo>
                  <a:lnTo>
                    <a:pt x="268" y="81"/>
                  </a:lnTo>
                  <a:lnTo>
                    <a:pt x="279" y="70"/>
                  </a:lnTo>
                  <a:lnTo>
                    <a:pt x="283" y="63"/>
                  </a:lnTo>
                  <a:lnTo>
                    <a:pt x="283" y="63"/>
                  </a:lnTo>
                  <a:lnTo>
                    <a:pt x="283" y="63"/>
                  </a:lnTo>
                  <a:lnTo>
                    <a:pt x="287" y="70"/>
                  </a:lnTo>
                  <a:lnTo>
                    <a:pt x="294" y="81"/>
                  </a:lnTo>
                  <a:lnTo>
                    <a:pt x="316" y="103"/>
                  </a:lnTo>
                  <a:lnTo>
                    <a:pt x="353" y="125"/>
                  </a:lnTo>
                  <a:lnTo>
                    <a:pt x="360" y="144"/>
                  </a:lnTo>
                  <a:lnTo>
                    <a:pt x="360" y="180"/>
                  </a:lnTo>
                  <a:lnTo>
                    <a:pt x="419" y="276"/>
                  </a:lnTo>
                  <a:lnTo>
                    <a:pt x="419" y="276"/>
                  </a:lnTo>
                  <a:lnTo>
                    <a:pt x="408" y="291"/>
                  </a:lnTo>
                  <a:lnTo>
                    <a:pt x="390" y="328"/>
                  </a:lnTo>
                  <a:lnTo>
                    <a:pt x="379" y="350"/>
                  </a:lnTo>
                  <a:lnTo>
                    <a:pt x="375" y="376"/>
                  </a:lnTo>
                  <a:lnTo>
                    <a:pt x="375" y="405"/>
                  </a:lnTo>
                  <a:lnTo>
                    <a:pt x="383" y="431"/>
                  </a:lnTo>
                  <a:lnTo>
                    <a:pt x="383" y="431"/>
                  </a:lnTo>
                  <a:lnTo>
                    <a:pt x="386" y="446"/>
                  </a:lnTo>
                  <a:lnTo>
                    <a:pt x="386" y="457"/>
                  </a:lnTo>
                  <a:lnTo>
                    <a:pt x="379" y="471"/>
                  </a:lnTo>
                  <a:lnTo>
                    <a:pt x="371" y="482"/>
                  </a:lnTo>
                  <a:lnTo>
                    <a:pt x="353" y="501"/>
                  </a:lnTo>
                  <a:lnTo>
                    <a:pt x="324" y="516"/>
                  </a:lnTo>
                  <a:lnTo>
                    <a:pt x="298" y="530"/>
                  </a:lnTo>
                  <a:lnTo>
                    <a:pt x="272" y="538"/>
                  </a:lnTo>
                  <a:lnTo>
                    <a:pt x="246" y="545"/>
                  </a:lnTo>
                  <a:lnTo>
                    <a:pt x="246" y="545"/>
                  </a:lnTo>
                  <a:lnTo>
                    <a:pt x="239" y="545"/>
                  </a:lnTo>
                  <a:lnTo>
                    <a:pt x="224" y="541"/>
                  </a:lnTo>
                  <a:lnTo>
                    <a:pt x="191" y="545"/>
                  </a:lnTo>
                  <a:lnTo>
                    <a:pt x="151" y="560"/>
                  </a:lnTo>
                  <a:lnTo>
                    <a:pt x="151" y="560"/>
                  </a:lnTo>
                  <a:lnTo>
                    <a:pt x="128" y="563"/>
                  </a:lnTo>
                  <a:lnTo>
                    <a:pt x="117" y="563"/>
                  </a:lnTo>
                  <a:lnTo>
                    <a:pt x="114" y="560"/>
                  </a:lnTo>
                  <a:lnTo>
                    <a:pt x="117" y="549"/>
                  </a:lnTo>
                  <a:lnTo>
                    <a:pt x="128" y="523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43" y="479"/>
                  </a:lnTo>
                  <a:lnTo>
                    <a:pt x="143" y="468"/>
                  </a:lnTo>
                  <a:lnTo>
                    <a:pt x="139" y="460"/>
                  </a:lnTo>
                  <a:lnTo>
                    <a:pt x="136" y="457"/>
                  </a:lnTo>
                  <a:lnTo>
                    <a:pt x="128" y="453"/>
                  </a:lnTo>
                  <a:lnTo>
                    <a:pt x="125" y="453"/>
                  </a:lnTo>
                  <a:lnTo>
                    <a:pt x="125" y="453"/>
                  </a:lnTo>
                  <a:lnTo>
                    <a:pt x="106" y="460"/>
                  </a:lnTo>
                  <a:lnTo>
                    <a:pt x="92" y="468"/>
                  </a:lnTo>
                  <a:lnTo>
                    <a:pt x="81" y="475"/>
                  </a:lnTo>
                  <a:lnTo>
                    <a:pt x="73" y="486"/>
                  </a:lnTo>
                  <a:lnTo>
                    <a:pt x="66" y="501"/>
                  </a:lnTo>
                  <a:lnTo>
                    <a:pt x="62" y="505"/>
                  </a:lnTo>
                  <a:lnTo>
                    <a:pt x="58" y="549"/>
                  </a:lnTo>
                  <a:lnTo>
                    <a:pt x="36" y="560"/>
                  </a:lnTo>
                  <a:lnTo>
                    <a:pt x="18" y="574"/>
                  </a:lnTo>
                  <a:lnTo>
                    <a:pt x="3" y="574"/>
                  </a:lnTo>
                  <a:lnTo>
                    <a:pt x="7" y="534"/>
                  </a:lnTo>
                  <a:lnTo>
                    <a:pt x="7" y="534"/>
                  </a:lnTo>
                  <a:lnTo>
                    <a:pt x="11" y="512"/>
                  </a:lnTo>
                  <a:lnTo>
                    <a:pt x="11" y="501"/>
                  </a:lnTo>
                  <a:lnTo>
                    <a:pt x="3" y="497"/>
                  </a:lnTo>
                  <a:lnTo>
                    <a:pt x="0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7" name="Freeform 19"/>
            <p:cNvSpPr>
              <a:spLocks/>
            </p:cNvSpPr>
            <p:nvPr/>
          </p:nvSpPr>
          <p:spPr bwMode="auto">
            <a:xfrm>
              <a:off x="4367" y="2497"/>
              <a:ext cx="1098" cy="1138"/>
            </a:xfrm>
            <a:custGeom>
              <a:avLst/>
              <a:gdLst/>
              <a:ahLst/>
              <a:cxnLst>
                <a:cxn ang="0">
                  <a:pos x="1079" y="924"/>
                </a:cxn>
                <a:cxn ang="0">
                  <a:pos x="1046" y="877"/>
                </a:cxn>
                <a:cxn ang="0">
                  <a:pos x="969" y="792"/>
                </a:cxn>
                <a:cxn ang="0">
                  <a:pos x="932" y="759"/>
                </a:cxn>
                <a:cxn ang="0">
                  <a:pos x="877" y="733"/>
                </a:cxn>
                <a:cxn ang="0">
                  <a:pos x="840" y="726"/>
                </a:cxn>
                <a:cxn ang="0">
                  <a:pos x="818" y="700"/>
                </a:cxn>
                <a:cxn ang="0">
                  <a:pos x="822" y="670"/>
                </a:cxn>
                <a:cxn ang="0">
                  <a:pos x="770" y="630"/>
                </a:cxn>
                <a:cxn ang="0">
                  <a:pos x="759" y="619"/>
                </a:cxn>
                <a:cxn ang="0">
                  <a:pos x="781" y="597"/>
                </a:cxn>
                <a:cxn ang="0">
                  <a:pos x="792" y="534"/>
                </a:cxn>
                <a:cxn ang="0">
                  <a:pos x="807" y="505"/>
                </a:cxn>
                <a:cxn ang="0">
                  <a:pos x="800" y="457"/>
                </a:cxn>
                <a:cxn ang="0">
                  <a:pos x="708" y="365"/>
                </a:cxn>
                <a:cxn ang="0">
                  <a:pos x="542" y="236"/>
                </a:cxn>
                <a:cxn ang="0">
                  <a:pos x="494" y="203"/>
                </a:cxn>
                <a:cxn ang="0">
                  <a:pos x="487" y="184"/>
                </a:cxn>
                <a:cxn ang="0">
                  <a:pos x="391" y="158"/>
                </a:cxn>
                <a:cxn ang="0">
                  <a:pos x="343" y="147"/>
                </a:cxn>
                <a:cxn ang="0">
                  <a:pos x="332" y="136"/>
                </a:cxn>
                <a:cxn ang="0">
                  <a:pos x="299" y="81"/>
                </a:cxn>
                <a:cxn ang="0">
                  <a:pos x="188" y="22"/>
                </a:cxn>
                <a:cxn ang="0">
                  <a:pos x="155" y="4"/>
                </a:cxn>
                <a:cxn ang="0">
                  <a:pos x="104" y="4"/>
                </a:cxn>
                <a:cxn ang="0">
                  <a:pos x="67" y="33"/>
                </a:cxn>
                <a:cxn ang="0">
                  <a:pos x="34" y="29"/>
                </a:cxn>
                <a:cxn ang="0">
                  <a:pos x="0" y="55"/>
                </a:cxn>
                <a:cxn ang="0">
                  <a:pos x="8" y="70"/>
                </a:cxn>
                <a:cxn ang="0">
                  <a:pos x="30" y="151"/>
                </a:cxn>
                <a:cxn ang="0">
                  <a:pos x="19" y="206"/>
                </a:cxn>
                <a:cxn ang="0">
                  <a:pos x="52" y="302"/>
                </a:cxn>
                <a:cxn ang="0">
                  <a:pos x="52" y="387"/>
                </a:cxn>
                <a:cxn ang="0">
                  <a:pos x="34" y="435"/>
                </a:cxn>
                <a:cxn ang="0">
                  <a:pos x="34" y="482"/>
                </a:cxn>
                <a:cxn ang="0">
                  <a:pos x="56" y="519"/>
                </a:cxn>
                <a:cxn ang="0">
                  <a:pos x="93" y="545"/>
                </a:cxn>
                <a:cxn ang="0">
                  <a:pos x="140" y="586"/>
                </a:cxn>
                <a:cxn ang="0">
                  <a:pos x="148" y="619"/>
                </a:cxn>
                <a:cxn ang="0">
                  <a:pos x="251" y="674"/>
                </a:cxn>
                <a:cxn ang="0">
                  <a:pos x="317" y="722"/>
                </a:cxn>
                <a:cxn ang="0">
                  <a:pos x="336" y="792"/>
                </a:cxn>
                <a:cxn ang="0">
                  <a:pos x="350" y="843"/>
                </a:cxn>
                <a:cxn ang="0">
                  <a:pos x="402" y="895"/>
                </a:cxn>
                <a:cxn ang="0">
                  <a:pos x="542" y="980"/>
                </a:cxn>
                <a:cxn ang="0">
                  <a:pos x="553" y="965"/>
                </a:cxn>
                <a:cxn ang="0">
                  <a:pos x="586" y="928"/>
                </a:cxn>
                <a:cxn ang="0">
                  <a:pos x="663" y="910"/>
                </a:cxn>
                <a:cxn ang="0">
                  <a:pos x="741" y="928"/>
                </a:cxn>
                <a:cxn ang="0">
                  <a:pos x="803" y="972"/>
                </a:cxn>
                <a:cxn ang="0">
                  <a:pos x="844" y="1005"/>
                </a:cxn>
                <a:cxn ang="0">
                  <a:pos x="862" y="1009"/>
                </a:cxn>
                <a:cxn ang="0">
                  <a:pos x="932" y="1075"/>
                </a:cxn>
                <a:cxn ang="0">
                  <a:pos x="940" y="1086"/>
                </a:cxn>
                <a:cxn ang="0">
                  <a:pos x="1057" y="1138"/>
                </a:cxn>
                <a:cxn ang="0">
                  <a:pos x="1076" y="1138"/>
                </a:cxn>
                <a:cxn ang="0">
                  <a:pos x="1098" y="1109"/>
                </a:cxn>
                <a:cxn ang="0">
                  <a:pos x="1087" y="1039"/>
                </a:cxn>
                <a:cxn ang="0">
                  <a:pos x="1079" y="939"/>
                </a:cxn>
              </a:cxnLst>
              <a:rect l="0" t="0" r="r" b="b"/>
              <a:pathLst>
                <a:path w="1098" h="1138">
                  <a:moveTo>
                    <a:pt x="1079" y="939"/>
                  </a:moveTo>
                  <a:lnTo>
                    <a:pt x="1079" y="939"/>
                  </a:lnTo>
                  <a:lnTo>
                    <a:pt x="1079" y="924"/>
                  </a:lnTo>
                  <a:lnTo>
                    <a:pt x="1072" y="910"/>
                  </a:lnTo>
                  <a:lnTo>
                    <a:pt x="1057" y="895"/>
                  </a:lnTo>
                  <a:lnTo>
                    <a:pt x="1046" y="877"/>
                  </a:lnTo>
                  <a:lnTo>
                    <a:pt x="1021" y="854"/>
                  </a:lnTo>
                  <a:lnTo>
                    <a:pt x="1009" y="843"/>
                  </a:lnTo>
                  <a:lnTo>
                    <a:pt x="969" y="792"/>
                  </a:lnTo>
                  <a:lnTo>
                    <a:pt x="969" y="792"/>
                  </a:lnTo>
                  <a:lnTo>
                    <a:pt x="958" y="781"/>
                  </a:lnTo>
                  <a:lnTo>
                    <a:pt x="932" y="759"/>
                  </a:lnTo>
                  <a:lnTo>
                    <a:pt x="917" y="748"/>
                  </a:lnTo>
                  <a:lnTo>
                    <a:pt x="895" y="737"/>
                  </a:lnTo>
                  <a:lnTo>
                    <a:pt x="877" y="733"/>
                  </a:lnTo>
                  <a:lnTo>
                    <a:pt x="855" y="729"/>
                  </a:lnTo>
                  <a:lnTo>
                    <a:pt x="855" y="729"/>
                  </a:lnTo>
                  <a:lnTo>
                    <a:pt x="840" y="726"/>
                  </a:lnTo>
                  <a:lnTo>
                    <a:pt x="829" y="718"/>
                  </a:lnTo>
                  <a:lnTo>
                    <a:pt x="822" y="711"/>
                  </a:lnTo>
                  <a:lnTo>
                    <a:pt x="818" y="700"/>
                  </a:lnTo>
                  <a:lnTo>
                    <a:pt x="818" y="678"/>
                  </a:lnTo>
                  <a:lnTo>
                    <a:pt x="822" y="670"/>
                  </a:lnTo>
                  <a:lnTo>
                    <a:pt x="822" y="670"/>
                  </a:lnTo>
                  <a:lnTo>
                    <a:pt x="811" y="652"/>
                  </a:lnTo>
                  <a:lnTo>
                    <a:pt x="792" y="641"/>
                  </a:lnTo>
                  <a:lnTo>
                    <a:pt x="770" y="630"/>
                  </a:lnTo>
                  <a:lnTo>
                    <a:pt x="770" y="630"/>
                  </a:lnTo>
                  <a:lnTo>
                    <a:pt x="763" y="622"/>
                  </a:lnTo>
                  <a:lnTo>
                    <a:pt x="759" y="619"/>
                  </a:lnTo>
                  <a:lnTo>
                    <a:pt x="763" y="611"/>
                  </a:lnTo>
                  <a:lnTo>
                    <a:pt x="770" y="604"/>
                  </a:lnTo>
                  <a:lnTo>
                    <a:pt x="781" y="597"/>
                  </a:lnTo>
                  <a:lnTo>
                    <a:pt x="789" y="593"/>
                  </a:lnTo>
                  <a:lnTo>
                    <a:pt x="792" y="534"/>
                  </a:lnTo>
                  <a:lnTo>
                    <a:pt x="792" y="534"/>
                  </a:lnTo>
                  <a:lnTo>
                    <a:pt x="796" y="527"/>
                  </a:lnTo>
                  <a:lnTo>
                    <a:pt x="803" y="516"/>
                  </a:lnTo>
                  <a:lnTo>
                    <a:pt x="807" y="505"/>
                  </a:lnTo>
                  <a:lnTo>
                    <a:pt x="807" y="490"/>
                  </a:lnTo>
                  <a:lnTo>
                    <a:pt x="807" y="471"/>
                  </a:lnTo>
                  <a:lnTo>
                    <a:pt x="800" y="457"/>
                  </a:lnTo>
                  <a:lnTo>
                    <a:pt x="785" y="438"/>
                  </a:lnTo>
                  <a:lnTo>
                    <a:pt x="785" y="438"/>
                  </a:lnTo>
                  <a:lnTo>
                    <a:pt x="708" y="365"/>
                  </a:lnTo>
                  <a:lnTo>
                    <a:pt x="663" y="328"/>
                  </a:lnTo>
                  <a:lnTo>
                    <a:pt x="549" y="258"/>
                  </a:lnTo>
                  <a:lnTo>
                    <a:pt x="542" y="236"/>
                  </a:lnTo>
                  <a:lnTo>
                    <a:pt x="542" y="236"/>
                  </a:lnTo>
                  <a:lnTo>
                    <a:pt x="516" y="217"/>
                  </a:lnTo>
                  <a:lnTo>
                    <a:pt x="494" y="203"/>
                  </a:lnTo>
                  <a:lnTo>
                    <a:pt x="479" y="199"/>
                  </a:lnTo>
                  <a:lnTo>
                    <a:pt x="479" y="199"/>
                  </a:lnTo>
                  <a:lnTo>
                    <a:pt x="487" y="184"/>
                  </a:lnTo>
                  <a:lnTo>
                    <a:pt x="501" y="151"/>
                  </a:lnTo>
                  <a:lnTo>
                    <a:pt x="446" y="158"/>
                  </a:lnTo>
                  <a:lnTo>
                    <a:pt x="391" y="158"/>
                  </a:lnTo>
                  <a:lnTo>
                    <a:pt x="391" y="158"/>
                  </a:lnTo>
                  <a:lnTo>
                    <a:pt x="361" y="155"/>
                  </a:lnTo>
                  <a:lnTo>
                    <a:pt x="343" y="147"/>
                  </a:lnTo>
                  <a:lnTo>
                    <a:pt x="336" y="144"/>
                  </a:lnTo>
                  <a:lnTo>
                    <a:pt x="332" y="136"/>
                  </a:lnTo>
                  <a:lnTo>
                    <a:pt x="332" y="136"/>
                  </a:lnTo>
                  <a:lnTo>
                    <a:pt x="325" y="118"/>
                  </a:lnTo>
                  <a:lnTo>
                    <a:pt x="313" y="99"/>
                  </a:lnTo>
                  <a:lnTo>
                    <a:pt x="299" y="81"/>
                  </a:lnTo>
                  <a:lnTo>
                    <a:pt x="258" y="81"/>
                  </a:lnTo>
                  <a:lnTo>
                    <a:pt x="258" y="81"/>
                  </a:lnTo>
                  <a:lnTo>
                    <a:pt x="188" y="22"/>
                  </a:lnTo>
                  <a:lnTo>
                    <a:pt x="188" y="22"/>
                  </a:lnTo>
                  <a:lnTo>
                    <a:pt x="174" y="7"/>
                  </a:lnTo>
                  <a:lnTo>
                    <a:pt x="155" y="4"/>
                  </a:lnTo>
                  <a:lnTo>
                    <a:pt x="140" y="0"/>
                  </a:lnTo>
                  <a:lnTo>
                    <a:pt x="126" y="0"/>
                  </a:lnTo>
                  <a:lnTo>
                    <a:pt x="104" y="4"/>
                  </a:lnTo>
                  <a:lnTo>
                    <a:pt x="96" y="7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56" y="29"/>
                  </a:lnTo>
                  <a:lnTo>
                    <a:pt x="45" y="26"/>
                  </a:lnTo>
                  <a:lnTo>
                    <a:pt x="34" y="29"/>
                  </a:lnTo>
                  <a:lnTo>
                    <a:pt x="23" y="37"/>
                  </a:lnTo>
                  <a:lnTo>
                    <a:pt x="8" y="48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8" y="70"/>
                  </a:lnTo>
                  <a:lnTo>
                    <a:pt x="23" y="103"/>
                  </a:lnTo>
                  <a:lnTo>
                    <a:pt x="30" y="125"/>
                  </a:lnTo>
                  <a:lnTo>
                    <a:pt x="30" y="151"/>
                  </a:lnTo>
                  <a:lnTo>
                    <a:pt x="26" y="177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30" y="247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9" y="328"/>
                  </a:lnTo>
                  <a:lnTo>
                    <a:pt x="59" y="354"/>
                  </a:lnTo>
                  <a:lnTo>
                    <a:pt x="52" y="387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34" y="435"/>
                  </a:lnTo>
                  <a:lnTo>
                    <a:pt x="30" y="453"/>
                  </a:lnTo>
                  <a:lnTo>
                    <a:pt x="30" y="468"/>
                  </a:lnTo>
                  <a:lnTo>
                    <a:pt x="34" y="482"/>
                  </a:lnTo>
                  <a:lnTo>
                    <a:pt x="37" y="497"/>
                  </a:lnTo>
                  <a:lnTo>
                    <a:pt x="45" y="508"/>
                  </a:lnTo>
                  <a:lnTo>
                    <a:pt x="56" y="519"/>
                  </a:lnTo>
                  <a:lnTo>
                    <a:pt x="67" y="530"/>
                  </a:lnTo>
                  <a:lnTo>
                    <a:pt x="67" y="530"/>
                  </a:lnTo>
                  <a:lnTo>
                    <a:pt x="93" y="545"/>
                  </a:lnTo>
                  <a:lnTo>
                    <a:pt x="122" y="563"/>
                  </a:lnTo>
                  <a:lnTo>
                    <a:pt x="129" y="575"/>
                  </a:lnTo>
                  <a:lnTo>
                    <a:pt x="140" y="586"/>
                  </a:lnTo>
                  <a:lnTo>
                    <a:pt x="144" y="600"/>
                  </a:lnTo>
                  <a:lnTo>
                    <a:pt x="148" y="619"/>
                  </a:lnTo>
                  <a:lnTo>
                    <a:pt x="148" y="619"/>
                  </a:lnTo>
                  <a:lnTo>
                    <a:pt x="181" y="637"/>
                  </a:lnTo>
                  <a:lnTo>
                    <a:pt x="181" y="637"/>
                  </a:lnTo>
                  <a:lnTo>
                    <a:pt x="251" y="674"/>
                  </a:lnTo>
                  <a:lnTo>
                    <a:pt x="280" y="692"/>
                  </a:lnTo>
                  <a:lnTo>
                    <a:pt x="299" y="707"/>
                  </a:lnTo>
                  <a:lnTo>
                    <a:pt x="317" y="722"/>
                  </a:lnTo>
                  <a:lnTo>
                    <a:pt x="325" y="740"/>
                  </a:lnTo>
                  <a:lnTo>
                    <a:pt x="332" y="762"/>
                  </a:lnTo>
                  <a:lnTo>
                    <a:pt x="336" y="792"/>
                  </a:lnTo>
                  <a:lnTo>
                    <a:pt x="336" y="792"/>
                  </a:lnTo>
                  <a:lnTo>
                    <a:pt x="339" y="821"/>
                  </a:lnTo>
                  <a:lnTo>
                    <a:pt x="350" y="843"/>
                  </a:lnTo>
                  <a:lnTo>
                    <a:pt x="369" y="865"/>
                  </a:lnTo>
                  <a:lnTo>
                    <a:pt x="383" y="880"/>
                  </a:lnTo>
                  <a:lnTo>
                    <a:pt x="402" y="895"/>
                  </a:lnTo>
                  <a:lnTo>
                    <a:pt x="417" y="902"/>
                  </a:lnTo>
                  <a:lnTo>
                    <a:pt x="431" y="910"/>
                  </a:lnTo>
                  <a:lnTo>
                    <a:pt x="542" y="980"/>
                  </a:lnTo>
                  <a:lnTo>
                    <a:pt x="545" y="980"/>
                  </a:lnTo>
                  <a:lnTo>
                    <a:pt x="545" y="980"/>
                  </a:lnTo>
                  <a:lnTo>
                    <a:pt x="553" y="965"/>
                  </a:lnTo>
                  <a:lnTo>
                    <a:pt x="560" y="954"/>
                  </a:lnTo>
                  <a:lnTo>
                    <a:pt x="571" y="939"/>
                  </a:lnTo>
                  <a:lnTo>
                    <a:pt x="586" y="928"/>
                  </a:lnTo>
                  <a:lnTo>
                    <a:pt x="608" y="917"/>
                  </a:lnTo>
                  <a:lnTo>
                    <a:pt x="634" y="910"/>
                  </a:lnTo>
                  <a:lnTo>
                    <a:pt x="663" y="910"/>
                  </a:lnTo>
                  <a:lnTo>
                    <a:pt x="700" y="910"/>
                  </a:lnTo>
                  <a:lnTo>
                    <a:pt x="700" y="910"/>
                  </a:lnTo>
                  <a:lnTo>
                    <a:pt x="741" y="928"/>
                  </a:lnTo>
                  <a:lnTo>
                    <a:pt x="774" y="946"/>
                  </a:lnTo>
                  <a:lnTo>
                    <a:pt x="792" y="961"/>
                  </a:lnTo>
                  <a:lnTo>
                    <a:pt x="803" y="972"/>
                  </a:lnTo>
                  <a:lnTo>
                    <a:pt x="803" y="972"/>
                  </a:lnTo>
                  <a:lnTo>
                    <a:pt x="825" y="994"/>
                  </a:lnTo>
                  <a:lnTo>
                    <a:pt x="844" y="1005"/>
                  </a:lnTo>
                  <a:lnTo>
                    <a:pt x="855" y="1009"/>
                  </a:lnTo>
                  <a:lnTo>
                    <a:pt x="862" y="1009"/>
                  </a:lnTo>
                  <a:lnTo>
                    <a:pt x="862" y="1009"/>
                  </a:lnTo>
                  <a:lnTo>
                    <a:pt x="899" y="1042"/>
                  </a:lnTo>
                  <a:lnTo>
                    <a:pt x="921" y="1064"/>
                  </a:lnTo>
                  <a:lnTo>
                    <a:pt x="932" y="1075"/>
                  </a:lnTo>
                  <a:lnTo>
                    <a:pt x="932" y="1079"/>
                  </a:lnTo>
                  <a:lnTo>
                    <a:pt x="932" y="1079"/>
                  </a:lnTo>
                  <a:lnTo>
                    <a:pt x="940" y="1086"/>
                  </a:lnTo>
                  <a:lnTo>
                    <a:pt x="954" y="1094"/>
                  </a:lnTo>
                  <a:lnTo>
                    <a:pt x="995" y="1112"/>
                  </a:lnTo>
                  <a:lnTo>
                    <a:pt x="1057" y="1138"/>
                  </a:lnTo>
                  <a:lnTo>
                    <a:pt x="1057" y="1138"/>
                  </a:lnTo>
                  <a:lnTo>
                    <a:pt x="1068" y="1138"/>
                  </a:lnTo>
                  <a:lnTo>
                    <a:pt x="1076" y="1138"/>
                  </a:lnTo>
                  <a:lnTo>
                    <a:pt x="1087" y="1134"/>
                  </a:lnTo>
                  <a:lnTo>
                    <a:pt x="1094" y="1127"/>
                  </a:lnTo>
                  <a:lnTo>
                    <a:pt x="1098" y="1109"/>
                  </a:lnTo>
                  <a:lnTo>
                    <a:pt x="1098" y="1079"/>
                  </a:lnTo>
                  <a:lnTo>
                    <a:pt x="1087" y="1039"/>
                  </a:lnTo>
                  <a:lnTo>
                    <a:pt x="1087" y="1039"/>
                  </a:lnTo>
                  <a:lnTo>
                    <a:pt x="1083" y="1002"/>
                  </a:lnTo>
                  <a:lnTo>
                    <a:pt x="1079" y="972"/>
                  </a:lnTo>
                  <a:lnTo>
                    <a:pt x="1079" y="939"/>
                  </a:lnTo>
                  <a:lnTo>
                    <a:pt x="1079" y="939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8" name="Freeform 20"/>
            <p:cNvSpPr>
              <a:spLocks/>
            </p:cNvSpPr>
            <p:nvPr/>
          </p:nvSpPr>
          <p:spPr bwMode="auto">
            <a:xfrm>
              <a:off x="4047" y="1996"/>
              <a:ext cx="464" cy="1197"/>
            </a:xfrm>
            <a:custGeom>
              <a:avLst/>
              <a:gdLst/>
              <a:ahLst/>
              <a:cxnLst>
                <a:cxn ang="0">
                  <a:pos x="317" y="564"/>
                </a:cxn>
                <a:cxn ang="0">
                  <a:pos x="276" y="545"/>
                </a:cxn>
                <a:cxn ang="0">
                  <a:pos x="265" y="534"/>
                </a:cxn>
                <a:cxn ang="0">
                  <a:pos x="284" y="494"/>
                </a:cxn>
                <a:cxn ang="0">
                  <a:pos x="320" y="464"/>
                </a:cxn>
                <a:cxn ang="0">
                  <a:pos x="357" y="438"/>
                </a:cxn>
                <a:cxn ang="0">
                  <a:pos x="357" y="420"/>
                </a:cxn>
                <a:cxn ang="0">
                  <a:pos x="317" y="394"/>
                </a:cxn>
                <a:cxn ang="0">
                  <a:pos x="354" y="354"/>
                </a:cxn>
                <a:cxn ang="0">
                  <a:pos x="365" y="309"/>
                </a:cxn>
                <a:cxn ang="0">
                  <a:pos x="424" y="291"/>
                </a:cxn>
                <a:cxn ang="0">
                  <a:pos x="453" y="254"/>
                </a:cxn>
                <a:cxn ang="0">
                  <a:pos x="453" y="155"/>
                </a:cxn>
                <a:cxn ang="0">
                  <a:pos x="446" y="125"/>
                </a:cxn>
                <a:cxn ang="0">
                  <a:pos x="394" y="92"/>
                </a:cxn>
                <a:cxn ang="0">
                  <a:pos x="291" y="77"/>
                </a:cxn>
                <a:cxn ang="0">
                  <a:pos x="166" y="41"/>
                </a:cxn>
                <a:cxn ang="0">
                  <a:pos x="85" y="41"/>
                </a:cxn>
                <a:cxn ang="0">
                  <a:pos x="59" y="15"/>
                </a:cxn>
                <a:cxn ang="0">
                  <a:pos x="55" y="0"/>
                </a:cxn>
                <a:cxn ang="0">
                  <a:pos x="33" y="15"/>
                </a:cxn>
                <a:cxn ang="0">
                  <a:pos x="15" y="66"/>
                </a:cxn>
                <a:cxn ang="0">
                  <a:pos x="11" y="147"/>
                </a:cxn>
                <a:cxn ang="0">
                  <a:pos x="4" y="203"/>
                </a:cxn>
                <a:cxn ang="0">
                  <a:pos x="41" y="232"/>
                </a:cxn>
                <a:cxn ang="0">
                  <a:pos x="70" y="295"/>
                </a:cxn>
                <a:cxn ang="0">
                  <a:pos x="96" y="416"/>
                </a:cxn>
                <a:cxn ang="0">
                  <a:pos x="111" y="464"/>
                </a:cxn>
                <a:cxn ang="0">
                  <a:pos x="111" y="512"/>
                </a:cxn>
                <a:cxn ang="0">
                  <a:pos x="88" y="530"/>
                </a:cxn>
                <a:cxn ang="0">
                  <a:pos x="33" y="516"/>
                </a:cxn>
                <a:cxn ang="0">
                  <a:pos x="26" y="530"/>
                </a:cxn>
                <a:cxn ang="0">
                  <a:pos x="26" y="567"/>
                </a:cxn>
                <a:cxn ang="0">
                  <a:pos x="26" y="615"/>
                </a:cxn>
                <a:cxn ang="0">
                  <a:pos x="15" y="634"/>
                </a:cxn>
                <a:cxn ang="0">
                  <a:pos x="4" y="652"/>
                </a:cxn>
                <a:cxn ang="0">
                  <a:pos x="26" y="663"/>
                </a:cxn>
                <a:cxn ang="0">
                  <a:pos x="44" y="700"/>
                </a:cxn>
                <a:cxn ang="0">
                  <a:pos x="41" y="759"/>
                </a:cxn>
                <a:cxn ang="0">
                  <a:pos x="11" y="803"/>
                </a:cxn>
                <a:cxn ang="0">
                  <a:pos x="4" y="810"/>
                </a:cxn>
                <a:cxn ang="0">
                  <a:pos x="18" y="869"/>
                </a:cxn>
                <a:cxn ang="0">
                  <a:pos x="26" y="961"/>
                </a:cxn>
                <a:cxn ang="0">
                  <a:pos x="48" y="1076"/>
                </a:cxn>
                <a:cxn ang="0">
                  <a:pos x="66" y="1090"/>
                </a:cxn>
                <a:cxn ang="0">
                  <a:pos x="74" y="1109"/>
                </a:cxn>
                <a:cxn ang="0">
                  <a:pos x="236" y="1190"/>
                </a:cxn>
                <a:cxn ang="0">
                  <a:pos x="302" y="1193"/>
                </a:cxn>
                <a:cxn ang="0">
                  <a:pos x="309" y="1182"/>
                </a:cxn>
                <a:cxn ang="0">
                  <a:pos x="354" y="1145"/>
                </a:cxn>
                <a:cxn ang="0">
                  <a:pos x="431" y="1120"/>
                </a:cxn>
                <a:cxn ang="0">
                  <a:pos x="464" y="1127"/>
                </a:cxn>
                <a:cxn ang="0">
                  <a:pos x="449" y="1083"/>
                </a:cxn>
                <a:cxn ang="0">
                  <a:pos x="387" y="1035"/>
                </a:cxn>
                <a:cxn ang="0">
                  <a:pos x="365" y="1017"/>
                </a:cxn>
                <a:cxn ang="0">
                  <a:pos x="350" y="972"/>
                </a:cxn>
                <a:cxn ang="0">
                  <a:pos x="361" y="925"/>
                </a:cxn>
                <a:cxn ang="0">
                  <a:pos x="379" y="862"/>
                </a:cxn>
                <a:cxn ang="0">
                  <a:pos x="372" y="810"/>
                </a:cxn>
                <a:cxn ang="0">
                  <a:pos x="335" y="715"/>
                </a:cxn>
                <a:cxn ang="0">
                  <a:pos x="346" y="634"/>
                </a:cxn>
                <a:cxn ang="0">
                  <a:pos x="320" y="564"/>
                </a:cxn>
              </a:cxnLst>
              <a:rect l="0" t="0" r="r" b="b"/>
              <a:pathLst>
                <a:path w="464" h="1197">
                  <a:moveTo>
                    <a:pt x="317" y="560"/>
                  </a:moveTo>
                  <a:lnTo>
                    <a:pt x="317" y="560"/>
                  </a:lnTo>
                  <a:lnTo>
                    <a:pt x="317" y="564"/>
                  </a:lnTo>
                  <a:lnTo>
                    <a:pt x="313" y="567"/>
                  </a:lnTo>
                  <a:lnTo>
                    <a:pt x="298" y="564"/>
                  </a:lnTo>
                  <a:lnTo>
                    <a:pt x="276" y="545"/>
                  </a:lnTo>
                  <a:lnTo>
                    <a:pt x="276" y="545"/>
                  </a:lnTo>
                  <a:lnTo>
                    <a:pt x="269" y="538"/>
                  </a:lnTo>
                  <a:lnTo>
                    <a:pt x="265" y="534"/>
                  </a:lnTo>
                  <a:lnTo>
                    <a:pt x="265" y="519"/>
                  </a:lnTo>
                  <a:lnTo>
                    <a:pt x="273" y="505"/>
                  </a:lnTo>
                  <a:lnTo>
                    <a:pt x="284" y="494"/>
                  </a:lnTo>
                  <a:lnTo>
                    <a:pt x="309" y="475"/>
                  </a:lnTo>
                  <a:lnTo>
                    <a:pt x="320" y="464"/>
                  </a:lnTo>
                  <a:lnTo>
                    <a:pt x="320" y="464"/>
                  </a:lnTo>
                  <a:lnTo>
                    <a:pt x="339" y="457"/>
                  </a:lnTo>
                  <a:lnTo>
                    <a:pt x="350" y="446"/>
                  </a:lnTo>
                  <a:lnTo>
                    <a:pt x="357" y="438"/>
                  </a:lnTo>
                  <a:lnTo>
                    <a:pt x="361" y="431"/>
                  </a:lnTo>
                  <a:lnTo>
                    <a:pt x="357" y="424"/>
                  </a:lnTo>
                  <a:lnTo>
                    <a:pt x="357" y="420"/>
                  </a:lnTo>
                  <a:lnTo>
                    <a:pt x="320" y="409"/>
                  </a:lnTo>
                  <a:lnTo>
                    <a:pt x="317" y="394"/>
                  </a:lnTo>
                  <a:lnTo>
                    <a:pt x="317" y="394"/>
                  </a:lnTo>
                  <a:lnTo>
                    <a:pt x="335" y="379"/>
                  </a:lnTo>
                  <a:lnTo>
                    <a:pt x="346" y="368"/>
                  </a:lnTo>
                  <a:lnTo>
                    <a:pt x="354" y="354"/>
                  </a:lnTo>
                  <a:lnTo>
                    <a:pt x="361" y="339"/>
                  </a:lnTo>
                  <a:lnTo>
                    <a:pt x="365" y="317"/>
                  </a:lnTo>
                  <a:lnTo>
                    <a:pt x="365" y="309"/>
                  </a:lnTo>
                  <a:lnTo>
                    <a:pt x="405" y="291"/>
                  </a:lnTo>
                  <a:lnTo>
                    <a:pt x="405" y="291"/>
                  </a:lnTo>
                  <a:lnTo>
                    <a:pt x="424" y="291"/>
                  </a:lnTo>
                  <a:lnTo>
                    <a:pt x="438" y="280"/>
                  </a:lnTo>
                  <a:lnTo>
                    <a:pt x="449" y="269"/>
                  </a:lnTo>
                  <a:lnTo>
                    <a:pt x="453" y="254"/>
                  </a:lnTo>
                  <a:lnTo>
                    <a:pt x="457" y="232"/>
                  </a:lnTo>
                  <a:lnTo>
                    <a:pt x="457" y="210"/>
                  </a:lnTo>
                  <a:lnTo>
                    <a:pt x="453" y="155"/>
                  </a:lnTo>
                  <a:lnTo>
                    <a:pt x="453" y="155"/>
                  </a:lnTo>
                  <a:lnTo>
                    <a:pt x="453" y="140"/>
                  </a:lnTo>
                  <a:lnTo>
                    <a:pt x="446" y="125"/>
                  </a:lnTo>
                  <a:lnTo>
                    <a:pt x="438" y="114"/>
                  </a:lnTo>
                  <a:lnTo>
                    <a:pt x="424" y="107"/>
                  </a:lnTo>
                  <a:lnTo>
                    <a:pt x="394" y="92"/>
                  </a:lnTo>
                  <a:lnTo>
                    <a:pt x="357" y="85"/>
                  </a:lnTo>
                  <a:lnTo>
                    <a:pt x="320" y="77"/>
                  </a:lnTo>
                  <a:lnTo>
                    <a:pt x="291" y="77"/>
                  </a:lnTo>
                  <a:lnTo>
                    <a:pt x="262" y="77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29" y="48"/>
                  </a:lnTo>
                  <a:lnTo>
                    <a:pt x="103" y="44"/>
                  </a:lnTo>
                  <a:lnTo>
                    <a:pt x="85" y="41"/>
                  </a:lnTo>
                  <a:lnTo>
                    <a:pt x="74" y="33"/>
                  </a:lnTo>
                  <a:lnTo>
                    <a:pt x="63" y="22"/>
                  </a:lnTo>
                  <a:lnTo>
                    <a:pt x="59" y="15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8" y="4"/>
                  </a:lnTo>
                  <a:lnTo>
                    <a:pt x="44" y="7"/>
                  </a:lnTo>
                  <a:lnTo>
                    <a:pt x="33" y="15"/>
                  </a:lnTo>
                  <a:lnTo>
                    <a:pt x="26" y="26"/>
                  </a:lnTo>
                  <a:lnTo>
                    <a:pt x="18" y="44"/>
                  </a:lnTo>
                  <a:lnTo>
                    <a:pt x="15" y="6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1" y="147"/>
                  </a:lnTo>
                  <a:lnTo>
                    <a:pt x="7" y="181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15" y="210"/>
                  </a:lnTo>
                  <a:lnTo>
                    <a:pt x="26" y="221"/>
                  </a:lnTo>
                  <a:lnTo>
                    <a:pt x="41" y="232"/>
                  </a:lnTo>
                  <a:lnTo>
                    <a:pt x="52" y="251"/>
                  </a:lnTo>
                  <a:lnTo>
                    <a:pt x="63" y="269"/>
                  </a:lnTo>
                  <a:lnTo>
                    <a:pt x="70" y="295"/>
                  </a:lnTo>
                  <a:lnTo>
                    <a:pt x="66" y="321"/>
                  </a:lnTo>
                  <a:lnTo>
                    <a:pt x="74" y="354"/>
                  </a:lnTo>
                  <a:lnTo>
                    <a:pt x="96" y="416"/>
                  </a:lnTo>
                  <a:lnTo>
                    <a:pt x="96" y="416"/>
                  </a:lnTo>
                  <a:lnTo>
                    <a:pt x="107" y="442"/>
                  </a:lnTo>
                  <a:lnTo>
                    <a:pt x="111" y="464"/>
                  </a:lnTo>
                  <a:lnTo>
                    <a:pt x="114" y="490"/>
                  </a:lnTo>
                  <a:lnTo>
                    <a:pt x="114" y="501"/>
                  </a:lnTo>
                  <a:lnTo>
                    <a:pt x="111" y="512"/>
                  </a:lnTo>
                  <a:lnTo>
                    <a:pt x="107" y="519"/>
                  </a:lnTo>
                  <a:lnTo>
                    <a:pt x="100" y="527"/>
                  </a:lnTo>
                  <a:lnTo>
                    <a:pt x="88" y="530"/>
                  </a:lnTo>
                  <a:lnTo>
                    <a:pt x="74" y="527"/>
                  </a:lnTo>
                  <a:lnTo>
                    <a:pt x="55" y="523"/>
                  </a:lnTo>
                  <a:lnTo>
                    <a:pt x="33" y="516"/>
                  </a:lnTo>
                  <a:lnTo>
                    <a:pt x="33" y="516"/>
                  </a:lnTo>
                  <a:lnTo>
                    <a:pt x="26" y="519"/>
                  </a:lnTo>
                  <a:lnTo>
                    <a:pt x="26" y="530"/>
                  </a:lnTo>
                  <a:lnTo>
                    <a:pt x="22" y="545"/>
                  </a:lnTo>
                  <a:lnTo>
                    <a:pt x="22" y="545"/>
                  </a:lnTo>
                  <a:lnTo>
                    <a:pt x="26" y="567"/>
                  </a:lnTo>
                  <a:lnTo>
                    <a:pt x="30" y="593"/>
                  </a:lnTo>
                  <a:lnTo>
                    <a:pt x="30" y="604"/>
                  </a:lnTo>
                  <a:lnTo>
                    <a:pt x="26" y="615"/>
                  </a:lnTo>
                  <a:lnTo>
                    <a:pt x="22" y="626"/>
                  </a:lnTo>
                  <a:lnTo>
                    <a:pt x="15" y="634"/>
                  </a:lnTo>
                  <a:lnTo>
                    <a:pt x="15" y="634"/>
                  </a:lnTo>
                  <a:lnTo>
                    <a:pt x="0" y="645"/>
                  </a:lnTo>
                  <a:lnTo>
                    <a:pt x="0" y="648"/>
                  </a:lnTo>
                  <a:lnTo>
                    <a:pt x="4" y="652"/>
                  </a:lnTo>
                  <a:lnTo>
                    <a:pt x="15" y="656"/>
                  </a:lnTo>
                  <a:lnTo>
                    <a:pt x="26" y="663"/>
                  </a:lnTo>
                  <a:lnTo>
                    <a:pt x="26" y="663"/>
                  </a:lnTo>
                  <a:lnTo>
                    <a:pt x="33" y="670"/>
                  </a:lnTo>
                  <a:lnTo>
                    <a:pt x="37" y="681"/>
                  </a:lnTo>
                  <a:lnTo>
                    <a:pt x="44" y="700"/>
                  </a:lnTo>
                  <a:lnTo>
                    <a:pt x="44" y="718"/>
                  </a:lnTo>
                  <a:lnTo>
                    <a:pt x="44" y="737"/>
                  </a:lnTo>
                  <a:lnTo>
                    <a:pt x="41" y="759"/>
                  </a:lnTo>
                  <a:lnTo>
                    <a:pt x="30" y="781"/>
                  </a:lnTo>
                  <a:lnTo>
                    <a:pt x="11" y="803"/>
                  </a:lnTo>
                  <a:lnTo>
                    <a:pt x="11" y="803"/>
                  </a:lnTo>
                  <a:lnTo>
                    <a:pt x="4" y="810"/>
                  </a:lnTo>
                  <a:lnTo>
                    <a:pt x="4" y="810"/>
                  </a:lnTo>
                  <a:lnTo>
                    <a:pt x="4" y="810"/>
                  </a:lnTo>
                  <a:lnTo>
                    <a:pt x="11" y="825"/>
                  </a:lnTo>
                  <a:lnTo>
                    <a:pt x="11" y="825"/>
                  </a:lnTo>
                  <a:lnTo>
                    <a:pt x="18" y="869"/>
                  </a:lnTo>
                  <a:lnTo>
                    <a:pt x="22" y="932"/>
                  </a:lnTo>
                  <a:lnTo>
                    <a:pt x="22" y="932"/>
                  </a:lnTo>
                  <a:lnTo>
                    <a:pt x="26" y="961"/>
                  </a:lnTo>
                  <a:lnTo>
                    <a:pt x="37" y="1009"/>
                  </a:lnTo>
                  <a:lnTo>
                    <a:pt x="48" y="1072"/>
                  </a:lnTo>
                  <a:lnTo>
                    <a:pt x="48" y="1076"/>
                  </a:lnTo>
                  <a:lnTo>
                    <a:pt x="48" y="1076"/>
                  </a:lnTo>
                  <a:lnTo>
                    <a:pt x="59" y="1079"/>
                  </a:lnTo>
                  <a:lnTo>
                    <a:pt x="66" y="1090"/>
                  </a:lnTo>
                  <a:lnTo>
                    <a:pt x="70" y="1105"/>
                  </a:lnTo>
                  <a:lnTo>
                    <a:pt x="74" y="1109"/>
                  </a:lnTo>
                  <a:lnTo>
                    <a:pt x="74" y="1109"/>
                  </a:lnTo>
                  <a:lnTo>
                    <a:pt x="144" y="1145"/>
                  </a:lnTo>
                  <a:lnTo>
                    <a:pt x="195" y="1175"/>
                  </a:lnTo>
                  <a:lnTo>
                    <a:pt x="236" y="1190"/>
                  </a:lnTo>
                  <a:lnTo>
                    <a:pt x="269" y="1197"/>
                  </a:lnTo>
                  <a:lnTo>
                    <a:pt x="287" y="1197"/>
                  </a:lnTo>
                  <a:lnTo>
                    <a:pt x="302" y="1193"/>
                  </a:lnTo>
                  <a:lnTo>
                    <a:pt x="306" y="1186"/>
                  </a:lnTo>
                  <a:lnTo>
                    <a:pt x="309" y="1182"/>
                  </a:lnTo>
                  <a:lnTo>
                    <a:pt x="309" y="1182"/>
                  </a:lnTo>
                  <a:lnTo>
                    <a:pt x="320" y="1171"/>
                  </a:lnTo>
                  <a:lnTo>
                    <a:pt x="335" y="1157"/>
                  </a:lnTo>
                  <a:lnTo>
                    <a:pt x="354" y="1145"/>
                  </a:lnTo>
                  <a:lnTo>
                    <a:pt x="376" y="1134"/>
                  </a:lnTo>
                  <a:lnTo>
                    <a:pt x="401" y="1123"/>
                  </a:lnTo>
                  <a:lnTo>
                    <a:pt x="431" y="1120"/>
                  </a:lnTo>
                  <a:lnTo>
                    <a:pt x="464" y="1127"/>
                  </a:lnTo>
                  <a:lnTo>
                    <a:pt x="464" y="1127"/>
                  </a:lnTo>
                  <a:lnTo>
                    <a:pt x="464" y="1127"/>
                  </a:lnTo>
                  <a:lnTo>
                    <a:pt x="464" y="1109"/>
                  </a:lnTo>
                  <a:lnTo>
                    <a:pt x="457" y="1094"/>
                  </a:lnTo>
                  <a:lnTo>
                    <a:pt x="449" y="1083"/>
                  </a:lnTo>
                  <a:lnTo>
                    <a:pt x="438" y="1072"/>
                  </a:lnTo>
                  <a:lnTo>
                    <a:pt x="413" y="1053"/>
                  </a:lnTo>
                  <a:lnTo>
                    <a:pt x="387" y="1035"/>
                  </a:lnTo>
                  <a:lnTo>
                    <a:pt x="387" y="1035"/>
                  </a:lnTo>
                  <a:lnTo>
                    <a:pt x="372" y="1028"/>
                  </a:lnTo>
                  <a:lnTo>
                    <a:pt x="365" y="1017"/>
                  </a:lnTo>
                  <a:lnTo>
                    <a:pt x="357" y="1002"/>
                  </a:lnTo>
                  <a:lnTo>
                    <a:pt x="350" y="987"/>
                  </a:lnTo>
                  <a:lnTo>
                    <a:pt x="350" y="972"/>
                  </a:lnTo>
                  <a:lnTo>
                    <a:pt x="350" y="958"/>
                  </a:lnTo>
                  <a:lnTo>
                    <a:pt x="354" y="943"/>
                  </a:lnTo>
                  <a:lnTo>
                    <a:pt x="361" y="925"/>
                  </a:lnTo>
                  <a:lnTo>
                    <a:pt x="361" y="925"/>
                  </a:lnTo>
                  <a:lnTo>
                    <a:pt x="372" y="895"/>
                  </a:lnTo>
                  <a:lnTo>
                    <a:pt x="379" y="862"/>
                  </a:lnTo>
                  <a:lnTo>
                    <a:pt x="379" y="832"/>
                  </a:lnTo>
                  <a:lnTo>
                    <a:pt x="372" y="810"/>
                  </a:lnTo>
                  <a:lnTo>
                    <a:pt x="372" y="810"/>
                  </a:lnTo>
                  <a:lnTo>
                    <a:pt x="350" y="751"/>
                  </a:lnTo>
                  <a:lnTo>
                    <a:pt x="335" y="715"/>
                  </a:lnTo>
                  <a:lnTo>
                    <a:pt x="335" y="715"/>
                  </a:lnTo>
                  <a:lnTo>
                    <a:pt x="346" y="685"/>
                  </a:lnTo>
                  <a:lnTo>
                    <a:pt x="350" y="656"/>
                  </a:lnTo>
                  <a:lnTo>
                    <a:pt x="346" y="634"/>
                  </a:lnTo>
                  <a:lnTo>
                    <a:pt x="343" y="611"/>
                  </a:lnTo>
                  <a:lnTo>
                    <a:pt x="328" y="578"/>
                  </a:lnTo>
                  <a:lnTo>
                    <a:pt x="320" y="564"/>
                  </a:lnTo>
                  <a:lnTo>
                    <a:pt x="317" y="56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9" name="Freeform 21"/>
            <p:cNvSpPr>
              <a:spLocks/>
            </p:cNvSpPr>
            <p:nvPr/>
          </p:nvSpPr>
          <p:spPr bwMode="auto">
            <a:xfrm>
              <a:off x="3344" y="2773"/>
              <a:ext cx="755" cy="549"/>
            </a:xfrm>
            <a:custGeom>
              <a:avLst/>
              <a:gdLst/>
              <a:ahLst/>
              <a:cxnLst>
                <a:cxn ang="0">
                  <a:pos x="217" y="37"/>
                </a:cxn>
                <a:cxn ang="0">
                  <a:pos x="132" y="55"/>
                </a:cxn>
                <a:cxn ang="0">
                  <a:pos x="103" y="81"/>
                </a:cxn>
                <a:cxn ang="0">
                  <a:pos x="99" y="96"/>
                </a:cxn>
                <a:cxn ang="0">
                  <a:pos x="114" y="159"/>
                </a:cxn>
                <a:cxn ang="0">
                  <a:pos x="95" y="206"/>
                </a:cxn>
                <a:cxn ang="0">
                  <a:pos x="81" y="251"/>
                </a:cxn>
                <a:cxn ang="0">
                  <a:pos x="92" y="291"/>
                </a:cxn>
                <a:cxn ang="0">
                  <a:pos x="95" y="299"/>
                </a:cxn>
                <a:cxn ang="0">
                  <a:pos x="62" y="306"/>
                </a:cxn>
                <a:cxn ang="0">
                  <a:pos x="18" y="317"/>
                </a:cxn>
                <a:cxn ang="0">
                  <a:pos x="3" y="346"/>
                </a:cxn>
                <a:cxn ang="0">
                  <a:pos x="3" y="387"/>
                </a:cxn>
                <a:cxn ang="0">
                  <a:pos x="0" y="402"/>
                </a:cxn>
                <a:cxn ang="0">
                  <a:pos x="59" y="405"/>
                </a:cxn>
                <a:cxn ang="0">
                  <a:pos x="107" y="438"/>
                </a:cxn>
                <a:cxn ang="0">
                  <a:pos x="121" y="483"/>
                </a:cxn>
                <a:cxn ang="0">
                  <a:pos x="136" y="549"/>
                </a:cxn>
                <a:cxn ang="0">
                  <a:pos x="173" y="534"/>
                </a:cxn>
                <a:cxn ang="0">
                  <a:pos x="195" y="483"/>
                </a:cxn>
                <a:cxn ang="0">
                  <a:pos x="202" y="402"/>
                </a:cxn>
                <a:cxn ang="0">
                  <a:pos x="206" y="387"/>
                </a:cxn>
                <a:cxn ang="0">
                  <a:pos x="250" y="383"/>
                </a:cxn>
                <a:cxn ang="0">
                  <a:pos x="291" y="394"/>
                </a:cxn>
                <a:cxn ang="0">
                  <a:pos x="324" y="387"/>
                </a:cxn>
                <a:cxn ang="0">
                  <a:pos x="364" y="357"/>
                </a:cxn>
                <a:cxn ang="0">
                  <a:pos x="460" y="368"/>
                </a:cxn>
                <a:cxn ang="0">
                  <a:pos x="482" y="416"/>
                </a:cxn>
                <a:cxn ang="0">
                  <a:pos x="489" y="468"/>
                </a:cxn>
                <a:cxn ang="0">
                  <a:pos x="504" y="508"/>
                </a:cxn>
                <a:cxn ang="0">
                  <a:pos x="548" y="501"/>
                </a:cxn>
                <a:cxn ang="0">
                  <a:pos x="574" y="475"/>
                </a:cxn>
                <a:cxn ang="0">
                  <a:pos x="571" y="427"/>
                </a:cxn>
                <a:cxn ang="0">
                  <a:pos x="556" y="405"/>
                </a:cxn>
                <a:cxn ang="0">
                  <a:pos x="600" y="302"/>
                </a:cxn>
                <a:cxn ang="0">
                  <a:pos x="611" y="280"/>
                </a:cxn>
                <a:cxn ang="0">
                  <a:pos x="652" y="251"/>
                </a:cxn>
                <a:cxn ang="0">
                  <a:pos x="696" y="254"/>
                </a:cxn>
                <a:cxn ang="0">
                  <a:pos x="755" y="295"/>
                </a:cxn>
                <a:cxn ang="0">
                  <a:pos x="729" y="188"/>
                </a:cxn>
                <a:cxn ang="0">
                  <a:pos x="721" y="92"/>
                </a:cxn>
                <a:cxn ang="0">
                  <a:pos x="707" y="41"/>
                </a:cxn>
                <a:cxn ang="0">
                  <a:pos x="648" y="19"/>
                </a:cxn>
                <a:cxn ang="0">
                  <a:pos x="556" y="33"/>
                </a:cxn>
                <a:cxn ang="0">
                  <a:pos x="541" y="48"/>
                </a:cxn>
                <a:cxn ang="0">
                  <a:pos x="508" y="48"/>
                </a:cxn>
                <a:cxn ang="0">
                  <a:pos x="471" y="19"/>
                </a:cxn>
                <a:cxn ang="0">
                  <a:pos x="445" y="0"/>
                </a:cxn>
                <a:cxn ang="0">
                  <a:pos x="353" y="26"/>
                </a:cxn>
                <a:cxn ang="0">
                  <a:pos x="261" y="15"/>
                </a:cxn>
              </a:cxnLst>
              <a:rect l="0" t="0" r="r" b="b"/>
              <a:pathLst>
                <a:path w="755" h="549">
                  <a:moveTo>
                    <a:pt x="261" y="15"/>
                  </a:moveTo>
                  <a:lnTo>
                    <a:pt x="217" y="37"/>
                  </a:lnTo>
                  <a:lnTo>
                    <a:pt x="217" y="37"/>
                  </a:lnTo>
                  <a:lnTo>
                    <a:pt x="199" y="41"/>
                  </a:lnTo>
                  <a:lnTo>
                    <a:pt x="154" y="48"/>
                  </a:lnTo>
                  <a:lnTo>
                    <a:pt x="132" y="55"/>
                  </a:lnTo>
                  <a:lnTo>
                    <a:pt x="114" y="66"/>
                  </a:lnTo>
                  <a:lnTo>
                    <a:pt x="107" y="74"/>
                  </a:lnTo>
                  <a:lnTo>
                    <a:pt x="103" y="81"/>
                  </a:lnTo>
                  <a:lnTo>
                    <a:pt x="99" y="89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110" y="129"/>
                  </a:lnTo>
                  <a:lnTo>
                    <a:pt x="114" y="144"/>
                  </a:lnTo>
                  <a:lnTo>
                    <a:pt x="114" y="159"/>
                  </a:lnTo>
                  <a:lnTo>
                    <a:pt x="114" y="173"/>
                  </a:lnTo>
                  <a:lnTo>
                    <a:pt x="107" y="188"/>
                  </a:lnTo>
                  <a:lnTo>
                    <a:pt x="95" y="206"/>
                  </a:lnTo>
                  <a:lnTo>
                    <a:pt x="81" y="221"/>
                  </a:lnTo>
                  <a:lnTo>
                    <a:pt x="81" y="221"/>
                  </a:lnTo>
                  <a:lnTo>
                    <a:pt x="81" y="251"/>
                  </a:lnTo>
                  <a:lnTo>
                    <a:pt x="84" y="273"/>
                  </a:lnTo>
                  <a:lnTo>
                    <a:pt x="88" y="284"/>
                  </a:lnTo>
                  <a:lnTo>
                    <a:pt x="92" y="291"/>
                  </a:lnTo>
                  <a:lnTo>
                    <a:pt x="92" y="291"/>
                  </a:lnTo>
                  <a:lnTo>
                    <a:pt x="95" y="295"/>
                  </a:lnTo>
                  <a:lnTo>
                    <a:pt x="95" y="299"/>
                  </a:lnTo>
                  <a:lnTo>
                    <a:pt x="84" y="302"/>
                  </a:lnTo>
                  <a:lnTo>
                    <a:pt x="62" y="306"/>
                  </a:lnTo>
                  <a:lnTo>
                    <a:pt x="62" y="306"/>
                  </a:lnTo>
                  <a:lnTo>
                    <a:pt x="51" y="310"/>
                  </a:lnTo>
                  <a:lnTo>
                    <a:pt x="29" y="313"/>
                  </a:lnTo>
                  <a:lnTo>
                    <a:pt x="18" y="317"/>
                  </a:lnTo>
                  <a:lnTo>
                    <a:pt x="7" y="324"/>
                  </a:lnTo>
                  <a:lnTo>
                    <a:pt x="3" y="335"/>
                  </a:lnTo>
                  <a:lnTo>
                    <a:pt x="3" y="346"/>
                  </a:lnTo>
                  <a:lnTo>
                    <a:pt x="3" y="346"/>
                  </a:lnTo>
                  <a:lnTo>
                    <a:pt x="7" y="372"/>
                  </a:lnTo>
                  <a:lnTo>
                    <a:pt x="3" y="387"/>
                  </a:lnTo>
                  <a:lnTo>
                    <a:pt x="0" y="398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18" y="402"/>
                  </a:lnTo>
                  <a:lnTo>
                    <a:pt x="37" y="402"/>
                  </a:lnTo>
                  <a:lnTo>
                    <a:pt x="59" y="405"/>
                  </a:lnTo>
                  <a:lnTo>
                    <a:pt x="81" y="416"/>
                  </a:lnTo>
                  <a:lnTo>
                    <a:pt x="99" y="431"/>
                  </a:lnTo>
                  <a:lnTo>
                    <a:pt x="107" y="438"/>
                  </a:lnTo>
                  <a:lnTo>
                    <a:pt x="114" y="453"/>
                  </a:lnTo>
                  <a:lnTo>
                    <a:pt x="118" y="464"/>
                  </a:lnTo>
                  <a:lnTo>
                    <a:pt x="121" y="483"/>
                  </a:lnTo>
                  <a:lnTo>
                    <a:pt x="132" y="545"/>
                  </a:lnTo>
                  <a:lnTo>
                    <a:pt x="136" y="549"/>
                  </a:lnTo>
                  <a:lnTo>
                    <a:pt x="136" y="549"/>
                  </a:lnTo>
                  <a:lnTo>
                    <a:pt x="158" y="538"/>
                  </a:lnTo>
                  <a:lnTo>
                    <a:pt x="173" y="534"/>
                  </a:lnTo>
                  <a:lnTo>
                    <a:pt x="173" y="534"/>
                  </a:lnTo>
                  <a:lnTo>
                    <a:pt x="184" y="519"/>
                  </a:lnTo>
                  <a:lnTo>
                    <a:pt x="191" y="505"/>
                  </a:lnTo>
                  <a:lnTo>
                    <a:pt x="195" y="483"/>
                  </a:lnTo>
                  <a:lnTo>
                    <a:pt x="195" y="483"/>
                  </a:lnTo>
                  <a:lnTo>
                    <a:pt x="202" y="402"/>
                  </a:lnTo>
                  <a:lnTo>
                    <a:pt x="202" y="402"/>
                  </a:lnTo>
                  <a:lnTo>
                    <a:pt x="199" y="398"/>
                  </a:lnTo>
                  <a:lnTo>
                    <a:pt x="202" y="391"/>
                  </a:lnTo>
                  <a:lnTo>
                    <a:pt x="206" y="387"/>
                  </a:lnTo>
                  <a:lnTo>
                    <a:pt x="213" y="383"/>
                  </a:lnTo>
                  <a:lnTo>
                    <a:pt x="228" y="380"/>
                  </a:lnTo>
                  <a:lnTo>
                    <a:pt x="250" y="383"/>
                  </a:lnTo>
                  <a:lnTo>
                    <a:pt x="283" y="391"/>
                  </a:lnTo>
                  <a:lnTo>
                    <a:pt x="283" y="391"/>
                  </a:lnTo>
                  <a:lnTo>
                    <a:pt x="291" y="394"/>
                  </a:lnTo>
                  <a:lnTo>
                    <a:pt x="305" y="394"/>
                  </a:lnTo>
                  <a:lnTo>
                    <a:pt x="316" y="394"/>
                  </a:lnTo>
                  <a:lnTo>
                    <a:pt x="324" y="387"/>
                  </a:lnTo>
                  <a:lnTo>
                    <a:pt x="331" y="380"/>
                  </a:lnTo>
                  <a:lnTo>
                    <a:pt x="339" y="365"/>
                  </a:lnTo>
                  <a:lnTo>
                    <a:pt x="364" y="357"/>
                  </a:lnTo>
                  <a:lnTo>
                    <a:pt x="456" y="365"/>
                  </a:lnTo>
                  <a:lnTo>
                    <a:pt x="456" y="365"/>
                  </a:lnTo>
                  <a:lnTo>
                    <a:pt x="460" y="368"/>
                  </a:lnTo>
                  <a:lnTo>
                    <a:pt x="471" y="380"/>
                  </a:lnTo>
                  <a:lnTo>
                    <a:pt x="478" y="402"/>
                  </a:lnTo>
                  <a:lnTo>
                    <a:pt x="482" y="416"/>
                  </a:lnTo>
                  <a:lnTo>
                    <a:pt x="486" y="435"/>
                  </a:lnTo>
                  <a:lnTo>
                    <a:pt x="486" y="435"/>
                  </a:lnTo>
                  <a:lnTo>
                    <a:pt x="489" y="468"/>
                  </a:lnTo>
                  <a:lnTo>
                    <a:pt x="493" y="486"/>
                  </a:lnTo>
                  <a:lnTo>
                    <a:pt x="497" y="497"/>
                  </a:lnTo>
                  <a:lnTo>
                    <a:pt x="504" y="508"/>
                  </a:lnTo>
                  <a:lnTo>
                    <a:pt x="515" y="512"/>
                  </a:lnTo>
                  <a:lnTo>
                    <a:pt x="530" y="512"/>
                  </a:lnTo>
                  <a:lnTo>
                    <a:pt x="548" y="501"/>
                  </a:lnTo>
                  <a:lnTo>
                    <a:pt x="548" y="501"/>
                  </a:lnTo>
                  <a:lnTo>
                    <a:pt x="567" y="490"/>
                  </a:lnTo>
                  <a:lnTo>
                    <a:pt x="574" y="475"/>
                  </a:lnTo>
                  <a:lnTo>
                    <a:pt x="578" y="457"/>
                  </a:lnTo>
                  <a:lnTo>
                    <a:pt x="574" y="442"/>
                  </a:lnTo>
                  <a:lnTo>
                    <a:pt x="571" y="427"/>
                  </a:lnTo>
                  <a:lnTo>
                    <a:pt x="563" y="416"/>
                  </a:lnTo>
                  <a:lnTo>
                    <a:pt x="556" y="405"/>
                  </a:lnTo>
                  <a:lnTo>
                    <a:pt x="556" y="405"/>
                  </a:lnTo>
                  <a:lnTo>
                    <a:pt x="574" y="365"/>
                  </a:lnTo>
                  <a:lnTo>
                    <a:pt x="589" y="328"/>
                  </a:lnTo>
                  <a:lnTo>
                    <a:pt x="600" y="302"/>
                  </a:lnTo>
                  <a:lnTo>
                    <a:pt x="600" y="302"/>
                  </a:lnTo>
                  <a:lnTo>
                    <a:pt x="604" y="291"/>
                  </a:lnTo>
                  <a:lnTo>
                    <a:pt x="611" y="280"/>
                  </a:lnTo>
                  <a:lnTo>
                    <a:pt x="622" y="269"/>
                  </a:lnTo>
                  <a:lnTo>
                    <a:pt x="637" y="258"/>
                  </a:lnTo>
                  <a:lnTo>
                    <a:pt x="652" y="251"/>
                  </a:lnTo>
                  <a:lnTo>
                    <a:pt x="666" y="247"/>
                  </a:lnTo>
                  <a:lnTo>
                    <a:pt x="681" y="247"/>
                  </a:lnTo>
                  <a:lnTo>
                    <a:pt x="696" y="254"/>
                  </a:lnTo>
                  <a:lnTo>
                    <a:pt x="718" y="284"/>
                  </a:lnTo>
                  <a:lnTo>
                    <a:pt x="755" y="295"/>
                  </a:lnTo>
                  <a:lnTo>
                    <a:pt x="755" y="295"/>
                  </a:lnTo>
                  <a:lnTo>
                    <a:pt x="755" y="295"/>
                  </a:lnTo>
                  <a:lnTo>
                    <a:pt x="740" y="232"/>
                  </a:lnTo>
                  <a:lnTo>
                    <a:pt x="729" y="188"/>
                  </a:lnTo>
                  <a:lnTo>
                    <a:pt x="725" y="155"/>
                  </a:lnTo>
                  <a:lnTo>
                    <a:pt x="725" y="155"/>
                  </a:lnTo>
                  <a:lnTo>
                    <a:pt x="721" y="92"/>
                  </a:lnTo>
                  <a:lnTo>
                    <a:pt x="714" y="48"/>
                  </a:lnTo>
                  <a:lnTo>
                    <a:pt x="714" y="48"/>
                  </a:lnTo>
                  <a:lnTo>
                    <a:pt x="707" y="41"/>
                  </a:lnTo>
                  <a:lnTo>
                    <a:pt x="699" y="33"/>
                  </a:lnTo>
                  <a:lnTo>
                    <a:pt x="677" y="22"/>
                  </a:lnTo>
                  <a:lnTo>
                    <a:pt x="648" y="19"/>
                  </a:lnTo>
                  <a:lnTo>
                    <a:pt x="622" y="19"/>
                  </a:lnTo>
                  <a:lnTo>
                    <a:pt x="578" y="26"/>
                  </a:lnTo>
                  <a:lnTo>
                    <a:pt x="556" y="33"/>
                  </a:lnTo>
                  <a:lnTo>
                    <a:pt x="556" y="33"/>
                  </a:lnTo>
                  <a:lnTo>
                    <a:pt x="548" y="41"/>
                  </a:lnTo>
                  <a:lnTo>
                    <a:pt x="541" y="48"/>
                  </a:lnTo>
                  <a:lnTo>
                    <a:pt x="534" y="52"/>
                  </a:lnTo>
                  <a:lnTo>
                    <a:pt x="523" y="52"/>
                  </a:lnTo>
                  <a:lnTo>
                    <a:pt x="508" y="48"/>
                  </a:lnTo>
                  <a:lnTo>
                    <a:pt x="493" y="41"/>
                  </a:lnTo>
                  <a:lnTo>
                    <a:pt x="478" y="30"/>
                  </a:lnTo>
                  <a:lnTo>
                    <a:pt x="471" y="19"/>
                  </a:lnTo>
                  <a:lnTo>
                    <a:pt x="460" y="8"/>
                  </a:lnTo>
                  <a:lnTo>
                    <a:pt x="445" y="0"/>
                  </a:lnTo>
                  <a:lnTo>
                    <a:pt x="445" y="0"/>
                  </a:lnTo>
                  <a:lnTo>
                    <a:pt x="416" y="15"/>
                  </a:lnTo>
                  <a:lnTo>
                    <a:pt x="383" y="22"/>
                  </a:lnTo>
                  <a:lnTo>
                    <a:pt x="353" y="26"/>
                  </a:lnTo>
                  <a:lnTo>
                    <a:pt x="324" y="26"/>
                  </a:lnTo>
                  <a:lnTo>
                    <a:pt x="280" y="19"/>
                  </a:lnTo>
                  <a:lnTo>
                    <a:pt x="261" y="15"/>
                  </a:lnTo>
                  <a:lnTo>
                    <a:pt x="261" y="15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0" name="Freeform 22"/>
            <p:cNvSpPr>
              <a:spLocks/>
            </p:cNvSpPr>
            <p:nvPr/>
          </p:nvSpPr>
          <p:spPr bwMode="auto">
            <a:xfrm>
              <a:off x="3454" y="1790"/>
              <a:ext cx="707" cy="1035"/>
            </a:xfrm>
            <a:custGeom>
              <a:avLst/>
              <a:gdLst/>
              <a:ahLst/>
              <a:cxnLst>
                <a:cxn ang="0">
                  <a:pos x="648" y="733"/>
                </a:cxn>
                <a:cxn ang="0">
                  <a:pos x="689" y="733"/>
                </a:cxn>
                <a:cxn ang="0">
                  <a:pos x="707" y="711"/>
                </a:cxn>
                <a:cxn ang="0">
                  <a:pos x="696" y="648"/>
                </a:cxn>
                <a:cxn ang="0">
                  <a:pos x="659" y="530"/>
                </a:cxn>
                <a:cxn ang="0">
                  <a:pos x="656" y="479"/>
                </a:cxn>
                <a:cxn ang="0">
                  <a:pos x="619" y="427"/>
                </a:cxn>
                <a:cxn ang="0">
                  <a:pos x="597" y="412"/>
                </a:cxn>
                <a:cxn ang="0">
                  <a:pos x="604" y="302"/>
                </a:cxn>
                <a:cxn ang="0">
                  <a:pos x="611" y="250"/>
                </a:cxn>
                <a:cxn ang="0">
                  <a:pos x="641" y="210"/>
                </a:cxn>
                <a:cxn ang="0">
                  <a:pos x="648" y="206"/>
                </a:cxn>
                <a:cxn ang="0">
                  <a:pos x="670" y="129"/>
                </a:cxn>
                <a:cxn ang="0">
                  <a:pos x="645" y="85"/>
                </a:cxn>
                <a:cxn ang="0">
                  <a:pos x="623" y="70"/>
                </a:cxn>
                <a:cxn ang="0">
                  <a:pos x="604" y="44"/>
                </a:cxn>
                <a:cxn ang="0">
                  <a:pos x="464" y="18"/>
                </a:cxn>
                <a:cxn ang="0">
                  <a:pos x="394" y="4"/>
                </a:cxn>
                <a:cxn ang="0">
                  <a:pos x="365" y="22"/>
                </a:cxn>
                <a:cxn ang="0">
                  <a:pos x="335" y="48"/>
                </a:cxn>
                <a:cxn ang="0">
                  <a:pos x="302" y="59"/>
                </a:cxn>
                <a:cxn ang="0">
                  <a:pos x="265" y="77"/>
                </a:cxn>
                <a:cxn ang="0">
                  <a:pos x="269" y="103"/>
                </a:cxn>
                <a:cxn ang="0">
                  <a:pos x="306" y="140"/>
                </a:cxn>
                <a:cxn ang="0">
                  <a:pos x="361" y="225"/>
                </a:cxn>
                <a:cxn ang="0">
                  <a:pos x="368" y="298"/>
                </a:cxn>
                <a:cxn ang="0">
                  <a:pos x="346" y="331"/>
                </a:cxn>
                <a:cxn ang="0">
                  <a:pos x="321" y="383"/>
                </a:cxn>
                <a:cxn ang="0">
                  <a:pos x="313" y="409"/>
                </a:cxn>
                <a:cxn ang="0">
                  <a:pos x="280" y="449"/>
                </a:cxn>
                <a:cxn ang="0">
                  <a:pos x="214" y="482"/>
                </a:cxn>
                <a:cxn ang="0">
                  <a:pos x="247" y="515"/>
                </a:cxn>
                <a:cxn ang="0">
                  <a:pos x="221" y="711"/>
                </a:cxn>
                <a:cxn ang="0">
                  <a:pos x="210" y="718"/>
                </a:cxn>
                <a:cxn ang="0">
                  <a:pos x="195" y="711"/>
                </a:cxn>
                <a:cxn ang="0">
                  <a:pos x="162" y="759"/>
                </a:cxn>
                <a:cxn ang="0">
                  <a:pos x="96" y="803"/>
                </a:cxn>
                <a:cxn ang="0">
                  <a:pos x="78" y="762"/>
                </a:cxn>
                <a:cxn ang="0">
                  <a:pos x="33" y="729"/>
                </a:cxn>
                <a:cxn ang="0">
                  <a:pos x="19" y="766"/>
                </a:cxn>
                <a:cxn ang="0">
                  <a:pos x="0" y="876"/>
                </a:cxn>
                <a:cxn ang="0">
                  <a:pos x="15" y="939"/>
                </a:cxn>
                <a:cxn ang="0">
                  <a:pos x="70" y="980"/>
                </a:cxn>
                <a:cxn ang="0">
                  <a:pos x="147" y="1002"/>
                </a:cxn>
                <a:cxn ang="0">
                  <a:pos x="243" y="1009"/>
                </a:cxn>
                <a:cxn ang="0">
                  <a:pos x="332" y="983"/>
                </a:cxn>
                <a:cxn ang="0">
                  <a:pos x="357" y="998"/>
                </a:cxn>
                <a:cxn ang="0">
                  <a:pos x="398" y="1031"/>
                </a:cxn>
                <a:cxn ang="0">
                  <a:pos x="431" y="1027"/>
                </a:cxn>
                <a:cxn ang="0">
                  <a:pos x="446" y="1013"/>
                </a:cxn>
                <a:cxn ang="0">
                  <a:pos x="530" y="1002"/>
                </a:cxn>
                <a:cxn ang="0">
                  <a:pos x="597" y="1020"/>
                </a:cxn>
                <a:cxn ang="0">
                  <a:pos x="600" y="1013"/>
                </a:cxn>
                <a:cxn ang="0">
                  <a:pos x="630" y="968"/>
                </a:cxn>
                <a:cxn ang="0">
                  <a:pos x="637" y="906"/>
                </a:cxn>
                <a:cxn ang="0">
                  <a:pos x="619" y="869"/>
                </a:cxn>
                <a:cxn ang="0">
                  <a:pos x="593" y="858"/>
                </a:cxn>
                <a:cxn ang="0">
                  <a:pos x="604" y="843"/>
                </a:cxn>
                <a:cxn ang="0">
                  <a:pos x="619" y="821"/>
                </a:cxn>
                <a:cxn ang="0">
                  <a:pos x="619" y="777"/>
                </a:cxn>
                <a:cxn ang="0">
                  <a:pos x="615" y="736"/>
                </a:cxn>
                <a:cxn ang="0">
                  <a:pos x="626" y="722"/>
                </a:cxn>
              </a:cxnLst>
              <a:rect l="0" t="0" r="r" b="b"/>
              <a:pathLst>
                <a:path w="707" h="1035">
                  <a:moveTo>
                    <a:pt x="626" y="722"/>
                  </a:moveTo>
                  <a:lnTo>
                    <a:pt x="626" y="722"/>
                  </a:lnTo>
                  <a:lnTo>
                    <a:pt x="648" y="733"/>
                  </a:lnTo>
                  <a:lnTo>
                    <a:pt x="667" y="736"/>
                  </a:lnTo>
                  <a:lnTo>
                    <a:pt x="681" y="736"/>
                  </a:lnTo>
                  <a:lnTo>
                    <a:pt x="689" y="733"/>
                  </a:lnTo>
                  <a:lnTo>
                    <a:pt x="700" y="729"/>
                  </a:lnTo>
                  <a:lnTo>
                    <a:pt x="704" y="722"/>
                  </a:lnTo>
                  <a:lnTo>
                    <a:pt x="707" y="711"/>
                  </a:lnTo>
                  <a:lnTo>
                    <a:pt x="707" y="700"/>
                  </a:lnTo>
                  <a:lnTo>
                    <a:pt x="704" y="674"/>
                  </a:lnTo>
                  <a:lnTo>
                    <a:pt x="696" y="648"/>
                  </a:lnTo>
                  <a:lnTo>
                    <a:pt x="689" y="626"/>
                  </a:lnTo>
                  <a:lnTo>
                    <a:pt x="667" y="560"/>
                  </a:lnTo>
                  <a:lnTo>
                    <a:pt x="659" y="530"/>
                  </a:lnTo>
                  <a:lnTo>
                    <a:pt x="659" y="530"/>
                  </a:lnTo>
                  <a:lnTo>
                    <a:pt x="663" y="501"/>
                  </a:lnTo>
                  <a:lnTo>
                    <a:pt x="656" y="479"/>
                  </a:lnTo>
                  <a:lnTo>
                    <a:pt x="645" y="457"/>
                  </a:lnTo>
                  <a:lnTo>
                    <a:pt x="634" y="442"/>
                  </a:lnTo>
                  <a:lnTo>
                    <a:pt x="619" y="427"/>
                  </a:lnTo>
                  <a:lnTo>
                    <a:pt x="608" y="420"/>
                  </a:lnTo>
                  <a:lnTo>
                    <a:pt x="597" y="412"/>
                  </a:lnTo>
                  <a:lnTo>
                    <a:pt x="597" y="412"/>
                  </a:lnTo>
                  <a:lnTo>
                    <a:pt x="600" y="390"/>
                  </a:lnTo>
                  <a:lnTo>
                    <a:pt x="604" y="357"/>
                  </a:lnTo>
                  <a:lnTo>
                    <a:pt x="604" y="302"/>
                  </a:lnTo>
                  <a:lnTo>
                    <a:pt x="604" y="302"/>
                  </a:lnTo>
                  <a:lnTo>
                    <a:pt x="608" y="272"/>
                  </a:lnTo>
                  <a:lnTo>
                    <a:pt x="611" y="250"/>
                  </a:lnTo>
                  <a:lnTo>
                    <a:pt x="619" y="232"/>
                  </a:lnTo>
                  <a:lnTo>
                    <a:pt x="626" y="221"/>
                  </a:lnTo>
                  <a:lnTo>
                    <a:pt x="641" y="210"/>
                  </a:lnTo>
                  <a:lnTo>
                    <a:pt x="648" y="206"/>
                  </a:lnTo>
                  <a:lnTo>
                    <a:pt x="648" y="206"/>
                  </a:lnTo>
                  <a:lnTo>
                    <a:pt x="648" y="206"/>
                  </a:lnTo>
                  <a:lnTo>
                    <a:pt x="663" y="177"/>
                  </a:lnTo>
                  <a:lnTo>
                    <a:pt x="670" y="151"/>
                  </a:lnTo>
                  <a:lnTo>
                    <a:pt x="670" y="129"/>
                  </a:lnTo>
                  <a:lnTo>
                    <a:pt x="663" y="110"/>
                  </a:lnTo>
                  <a:lnTo>
                    <a:pt x="656" y="96"/>
                  </a:lnTo>
                  <a:lnTo>
                    <a:pt x="645" y="85"/>
                  </a:lnTo>
                  <a:lnTo>
                    <a:pt x="634" y="74"/>
                  </a:lnTo>
                  <a:lnTo>
                    <a:pt x="623" y="70"/>
                  </a:lnTo>
                  <a:lnTo>
                    <a:pt x="623" y="70"/>
                  </a:lnTo>
                  <a:lnTo>
                    <a:pt x="619" y="66"/>
                  </a:lnTo>
                  <a:lnTo>
                    <a:pt x="611" y="59"/>
                  </a:lnTo>
                  <a:lnTo>
                    <a:pt x="604" y="44"/>
                  </a:lnTo>
                  <a:lnTo>
                    <a:pt x="600" y="18"/>
                  </a:lnTo>
                  <a:lnTo>
                    <a:pt x="600" y="18"/>
                  </a:lnTo>
                  <a:lnTo>
                    <a:pt x="464" y="18"/>
                  </a:lnTo>
                  <a:lnTo>
                    <a:pt x="413" y="0"/>
                  </a:lnTo>
                  <a:lnTo>
                    <a:pt x="413" y="0"/>
                  </a:lnTo>
                  <a:lnTo>
                    <a:pt x="394" y="4"/>
                  </a:lnTo>
                  <a:lnTo>
                    <a:pt x="379" y="7"/>
                  </a:lnTo>
                  <a:lnTo>
                    <a:pt x="372" y="15"/>
                  </a:lnTo>
                  <a:lnTo>
                    <a:pt x="365" y="22"/>
                  </a:lnTo>
                  <a:lnTo>
                    <a:pt x="365" y="22"/>
                  </a:lnTo>
                  <a:lnTo>
                    <a:pt x="350" y="37"/>
                  </a:lnTo>
                  <a:lnTo>
                    <a:pt x="335" y="48"/>
                  </a:lnTo>
                  <a:lnTo>
                    <a:pt x="313" y="55"/>
                  </a:lnTo>
                  <a:lnTo>
                    <a:pt x="313" y="55"/>
                  </a:lnTo>
                  <a:lnTo>
                    <a:pt x="302" y="59"/>
                  </a:lnTo>
                  <a:lnTo>
                    <a:pt x="287" y="62"/>
                  </a:lnTo>
                  <a:lnTo>
                    <a:pt x="276" y="70"/>
                  </a:lnTo>
                  <a:lnTo>
                    <a:pt x="265" y="77"/>
                  </a:lnTo>
                  <a:lnTo>
                    <a:pt x="262" y="88"/>
                  </a:lnTo>
                  <a:lnTo>
                    <a:pt x="265" y="96"/>
                  </a:lnTo>
                  <a:lnTo>
                    <a:pt x="269" y="103"/>
                  </a:lnTo>
                  <a:lnTo>
                    <a:pt x="284" y="118"/>
                  </a:lnTo>
                  <a:lnTo>
                    <a:pt x="284" y="118"/>
                  </a:lnTo>
                  <a:lnTo>
                    <a:pt x="306" y="140"/>
                  </a:lnTo>
                  <a:lnTo>
                    <a:pt x="328" y="166"/>
                  </a:lnTo>
                  <a:lnTo>
                    <a:pt x="346" y="191"/>
                  </a:lnTo>
                  <a:lnTo>
                    <a:pt x="361" y="225"/>
                  </a:lnTo>
                  <a:lnTo>
                    <a:pt x="368" y="254"/>
                  </a:lnTo>
                  <a:lnTo>
                    <a:pt x="368" y="283"/>
                  </a:lnTo>
                  <a:lnTo>
                    <a:pt x="368" y="298"/>
                  </a:lnTo>
                  <a:lnTo>
                    <a:pt x="361" y="309"/>
                  </a:lnTo>
                  <a:lnTo>
                    <a:pt x="354" y="320"/>
                  </a:lnTo>
                  <a:lnTo>
                    <a:pt x="346" y="331"/>
                  </a:lnTo>
                  <a:lnTo>
                    <a:pt x="346" y="331"/>
                  </a:lnTo>
                  <a:lnTo>
                    <a:pt x="332" y="357"/>
                  </a:lnTo>
                  <a:lnTo>
                    <a:pt x="321" y="383"/>
                  </a:lnTo>
                  <a:lnTo>
                    <a:pt x="317" y="401"/>
                  </a:lnTo>
                  <a:lnTo>
                    <a:pt x="317" y="401"/>
                  </a:lnTo>
                  <a:lnTo>
                    <a:pt x="313" y="409"/>
                  </a:lnTo>
                  <a:lnTo>
                    <a:pt x="306" y="420"/>
                  </a:lnTo>
                  <a:lnTo>
                    <a:pt x="295" y="434"/>
                  </a:lnTo>
                  <a:lnTo>
                    <a:pt x="280" y="449"/>
                  </a:lnTo>
                  <a:lnTo>
                    <a:pt x="258" y="460"/>
                  </a:lnTo>
                  <a:lnTo>
                    <a:pt x="240" y="471"/>
                  </a:lnTo>
                  <a:lnTo>
                    <a:pt x="214" y="482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247" y="515"/>
                  </a:lnTo>
                  <a:lnTo>
                    <a:pt x="247" y="552"/>
                  </a:lnTo>
                  <a:lnTo>
                    <a:pt x="217" y="641"/>
                  </a:lnTo>
                  <a:lnTo>
                    <a:pt x="221" y="711"/>
                  </a:lnTo>
                  <a:lnTo>
                    <a:pt x="221" y="711"/>
                  </a:lnTo>
                  <a:lnTo>
                    <a:pt x="217" y="714"/>
                  </a:lnTo>
                  <a:lnTo>
                    <a:pt x="210" y="718"/>
                  </a:lnTo>
                  <a:lnTo>
                    <a:pt x="210" y="718"/>
                  </a:lnTo>
                  <a:lnTo>
                    <a:pt x="203" y="714"/>
                  </a:lnTo>
                  <a:lnTo>
                    <a:pt x="195" y="711"/>
                  </a:lnTo>
                  <a:lnTo>
                    <a:pt x="188" y="703"/>
                  </a:lnTo>
                  <a:lnTo>
                    <a:pt x="173" y="714"/>
                  </a:lnTo>
                  <a:lnTo>
                    <a:pt x="162" y="759"/>
                  </a:lnTo>
                  <a:lnTo>
                    <a:pt x="125" y="806"/>
                  </a:lnTo>
                  <a:lnTo>
                    <a:pt x="96" y="803"/>
                  </a:lnTo>
                  <a:lnTo>
                    <a:pt x="96" y="803"/>
                  </a:lnTo>
                  <a:lnTo>
                    <a:pt x="96" y="795"/>
                  </a:lnTo>
                  <a:lnTo>
                    <a:pt x="85" y="773"/>
                  </a:lnTo>
                  <a:lnTo>
                    <a:pt x="78" y="762"/>
                  </a:lnTo>
                  <a:lnTo>
                    <a:pt x="66" y="747"/>
                  </a:lnTo>
                  <a:lnTo>
                    <a:pt x="52" y="736"/>
                  </a:lnTo>
                  <a:lnTo>
                    <a:pt x="33" y="729"/>
                  </a:lnTo>
                  <a:lnTo>
                    <a:pt x="33" y="729"/>
                  </a:lnTo>
                  <a:lnTo>
                    <a:pt x="33" y="729"/>
                  </a:lnTo>
                  <a:lnTo>
                    <a:pt x="19" y="766"/>
                  </a:lnTo>
                  <a:lnTo>
                    <a:pt x="8" y="806"/>
                  </a:lnTo>
                  <a:lnTo>
                    <a:pt x="0" y="854"/>
                  </a:lnTo>
                  <a:lnTo>
                    <a:pt x="0" y="876"/>
                  </a:lnTo>
                  <a:lnTo>
                    <a:pt x="0" y="898"/>
                  </a:lnTo>
                  <a:lnTo>
                    <a:pt x="8" y="921"/>
                  </a:lnTo>
                  <a:lnTo>
                    <a:pt x="15" y="939"/>
                  </a:lnTo>
                  <a:lnTo>
                    <a:pt x="30" y="957"/>
                  </a:lnTo>
                  <a:lnTo>
                    <a:pt x="48" y="972"/>
                  </a:lnTo>
                  <a:lnTo>
                    <a:pt x="70" y="980"/>
                  </a:lnTo>
                  <a:lnTo>
                    <a:pt x="103" y="987"/>
                  </a:lnTo>
                  <a:lnTo>
                    <a:pt x="147" y="1002"/>
                  </a:lnTo>
                  <a:lnTo>
                    <a:pt x="147" y="1002"/>
                  </a:lnTo>
                  <a:lnTo>
                    <a:pt x="166" y="1002"/>
                  </a:lnTo>
                  <a:lnTo>
                    <a:pt x="214" y="1009"/>
                  </a:lnTo>
                  <a:lnTo>
                    <a:pt x="243" y="1009"/>
                  </a:lnTo>
                  <a:lnTo>
                    <a:pt x="273" y="1002"/>
                  </a:lnTo>
                  <a:lnTo>
                    <a:pt x="302" y="994"/>
                  </a:lnTo>
                  <a:lnTo>
                    <a:pt x="332" y="983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7" y="998"/>
                  </a:lnTo>
                  <a:lnTo>
                    <a:pt x="368" y="1009"/>
                  </a:lnTo>
                  <a:lnTo>
                    <a:pt x="383" y="1020"/>
                  </a:lnTo>
                  <a:lnTo>
                    <a:pt x="398" y="1031"/>
                  </a:lnTo>
                  <a:lnTo>
                    <a:pt x="413" y="1035"/>
                  </a:lnTo>
                  <a:lnTo>
                    <a:pt x="420" y="1031"/>
                  </a:lnTo>
                  <a:lnTo>
                    <a:pt x="431" y="1027"/>
                  </a:lnTo>
                  <a:lnTo>
                    <a:pt x="438" y="1024"/>
                  </a:lnTo>
                  <a:lnTo>
                    <a:pt x="446" y="1013"/>
                  </a:lnTo>
                  <a:lnTo>
                    <a:pt x="446" y="1013"/>
                  </a:lnTo>
                  <a:lnTo>
                    <a:pt x="464" y="1009"/>
                  </a:lnTo>
                  <a:lnTo>
                    <a:pt x="505" y="1002"/>
                  </a:lnTo>
                  <a:lnTo>
                    <a:pt x="530" y="1002"/>
                  </a:lnTo>
                  <a:lnTo>
                    <a:pt x="553" y="1002"/>
                  </a:lnTo>
                  <a:lnTo>
                    <a:pt x="575" y="1009"/>
                  </a:lnTo>
                  <a:lnTo>
                    <a:pt x="597" y="1020"/>
                  </a:lnTo>
                  <a:lnTo>
                    <a:pt x="597" y="1020"/>
                  </a:lnTo>
                  <a:lnTo>
                    <a:pt x="597" y="1020"/>
                  </a:lnTo>
                  <a:lnTo>
                    <a:pt x="600" y="1013"/>
                  </a:lnTo>
                  <a:lnTo>
                    <a:pt x="600" y="1013"/>
                  </a:lnTo>
                  <a:lnTo>
                    <a:pt x="619" y="991"/>
                  </a:lnTo>
                  <a:lnTo>
                    <a:pt x="630" y="968"/>
                  </a:lnTo>
                  <a:lnTo>
                    <a:pt x="637" y="946"/>
                  </a:lnTo>
                  <a:lnTo>
                    <a:pt x="637" y="924"/>
                  </a:lnTo>
                  <a:lnTo>
                    <a:pt x="637" y="906"/>
                  </a:lnTo>
                  <a:lnTo>
                    <a:pt x="630" y="891"/>
                  </a:lnTo>
                  <a:lnTo>
                    <a:pt x="623" y="880"/>
                  </a:lnTo>
                  <a:lnTo>
                    <a:pt x="619" y="869"/>
                  </a:lnTo>
                  <a:lnTo>
                    <a:pt x="619" y="869"/>
                  </a:lnTo>
                  <a:lnTo>
                    <a:pt x="604" y="862"/>
                  </a:lnTo>
                  <a:lnTo>
                    <a:pt x="593" y="858"/>
                  </a:lnTo>
                  <a:lnTo>
                    <a:pt x="593" y="858"/>
                  </a:lnTo>
                  <a:lnTo>
                    <a:pt x="593" y="854"/>
                  </a:lnTo>
                  <a:lnTo>
                    <a:pt x="604" y="843"/>
                  </a:lnTo>
                  <a:lnTo>
                    <a:pt x="604" y="843"/>
                  </a:lnTo>
                  <a:lnTo>
                    <a:pt x="615" y="832"/>
                  </a:lnTo>
                  <a:lnTo>
                    <a:pt x="619" y="821"/>
                  </a:lnTo>
                  <a:lnTo>
                    <a:pt x="623" y="810"/>
                  </a:lnTo>
                  <a:lnTo>
                    <a:pt x="623" y="799"/>
                  </a:lnTo>
                  <a:lnTo>
                    <a:pt x="619" y="777"/>
                  </a:lnTo>
                  <a:lnTo>
                    <a:pt x="615" y="755"/>
                  </a:lnTo>
                  <a:lnTo>
                    <a:pt x="615" y="755"/>
                  </a:lnTo>
                  <a:lnTo>
                    <a:pt x="615" y="736"/>
                  </a:lnTo>
                  <a:lnTo>
                    <a:pt x="619" y="729"/>
                  </a:lnTo>
                  <a:lnTo>
                    <a:pt x="626" y="722"/>
                  </a:lnTo>
                  <a:lnTo>
                    <a:pt x="626" y="72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1" name="Freeform 23"/>
            <p:cNvSpPr>
              <a:spLocks/>
            </p:cNvSpPr>
            <p:nvPr/>
          </p:nvSpPr>
          <p:spPr bwMode="auto">
            <a:xfrm>
              <a:off x="4408" y="1875"/>
              <a:ext cx="26" cy="25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14"/>
                </a:cxn>
                <a:cxn ang="0">
                  <a:pos x="22" y="22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4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3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3"/>
                </a:cxn>
                <a:cxn ang="0">
                  <a:pos x="26" y="14"/>
                </a:cxn>
                <a:cxn ang="0">
                  <a:pos x="26" y="14"/>
                </a:cxn>
              </a:cxnLst>
              <a:rect l="0" t="0" r="r" b="b"/>
              <a:pathLst>
                <a:path w="26" h="25">
                  <a:moveTo>
                    <a:pt x="26" y="14"/>
                  </a:moveTo>
                  <a:lnTo>
                    <a:pt x="26" y="14"/>
                  </a:lnTo>
                  <a:lnTo>
                    <a:pt x="22" y="22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4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6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2" name="Freeform 24"/>
            <p:cNvSpPr>
              <a:spLocks/>
            </p:cNvSpPr>
            <p:nvPr/>
          </p:nvSpPr>
          <p:spPr bwMode="auto">
            <a:xfrm>
              <a:off x="4393" y="1860"/>
              <a:ext cx="55" cy="55"/>
            </a:xfrm>
            <a:custGeom>
              <a:avLst/>
              <a:gdLst/>
              <a:ahLst/>
              <a:cxnLst>
                <a:cxn ang="0">
                  <a:pos x="55" y="29"/>
                </a:cxn>
                <a:cxn ang="0">
                  <a:pos x="55" y="29"/>
                </a:cxn>
                <a:cxn ang="0">
                  <a:pos x="52" y="40"/>
                </a:cxn>
                <a:cxn ang="0">
                  <a:pos x="48" y="48"/>
                </a:cxn>
                <a:cxn ang="0">
                  <a:pos x="37" y="55"/>
                </a:cxn>
                <a:cxn ang="0">
                  <a:pos x="30" y="55"/>
                </a:cxn>
                <a:cxn ang="0">
                  <a:pos x="30" y="55"/>
                </a:cxn>
                <a:cxn ang="0">
                  <a:pos x="19" y="55"/>
                </a:cxn>
                <a:cxn ang="0">
                  <a:pos x="8" y="48"/>
                </a:cxn>
                <a:cxn ang="0">
                  <a:pos x="4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" y="18"/>
                </a:cxn>
                <a:cxn ang="0">
                  <a:pos x="8" y="7"/>
                </a:cxn>
                <a:cxn ang="0">
                  <a:pos x="19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7" y="4"/>
                </a:cxn>
                <a:cxn ang="0">
                  <a:pos x="48" y="7"/>
                </a:cxn>
                <a:cxn ang="0">
                  <a:pos x="52" y="18"/>
                </a:cxn>
                <a:cxn ang="0">
                  <a:pos x="55" y="29"/>
                </a:cxn>
                <a:cxn ang="0">
                  <a:pos x="55" y="29"/>
                </a:cxn>
              </a:cxnLst>
              <a:rect l="0" t="0" r="r" b="b"/>
              <a:pathLst>
                <a:path w="55" h="55">
                  <a:moveTo>
                    <a:pt x="55" y="29"/>
                  </a:moveTo>
                  <a:lnTo>
                    <a:pt x="55" y="29"/>
                  </a:lnTo>
                  <a:lnTo>
                    <a:pt x="52" y="40"/>
                  </a:lnTo>
                  <a:lnTo>
                    <a:pt x="48" y="48"/>
                  </a:lnTo>
                  <a:lnTo>
                    <a:pt x="37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19" y="55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7" y="4"/>
                  </a:lnTo>
                  <a:lnTo>
                    <a:pt x="48" y="7"/>
                  </a:lnTo>
                  <a:lnTo>
                    <a:pt x="52" y="18"/>
                  </a:lnTo>
                  <a:lnTo>
                    <a:pt x="55" y="29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3" name="Freeform 25"/>
            <p:cNvSpPr>
              <a:spLocks/>
            </p:cNvSpPr>
            <p:nvPr/>
          </p:nvSpPr>
          <p:spPr bwMode="auto">
            <a:xfrm>
              <a:off x="3675" y="1624"/>
              <a:ext cx="22" cy="26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9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4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6">
                  <a:moveTo>
                    <a:pt x="22" y="11"/>
                  </a:moveTo>
                  <a:lnTo>
                    <a:pt x="22" y="11"/>
                  </a:lnTo>
                  <a:lnTo>
                    <a:pt x="19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4" name="Freeform 26"/>
            <p:cNvSpPr>
              <a:spLocks/>
            </p:cNvSpPr>
            <p:nvPr/>
          </p:nvSpPr>
          <p:spPr bwMode="auto">
            <a:xfrm>
              <a:off x="3657" y="1609"/>
              <a:ext cx="55" cy="56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55" y="26"/>
                </a:cxn>
                <a:cxn ang="0">
                  <a:pos x="55" y="37"/>
                </a:cxn>
                <a:cxn ang="0">
                  <a:pos x="48" y="48"/>
                </a:cxn>
                <a:cxn ang="0">
                  <a:pos x="40" y="52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18" y="52"/>
                </a:cxn>
                <a:cxn ang="0">
                  <a:pos x="11" y="48"/>
                </a:cxn>
                <a:cxn ang="0">
                  <a:pos x="3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3" y="19"/>
                </a:cxn>
                <a:cxn ang="0">
                  <a:pos x="11" y="8"/>
                </a:cxn>
                <a:cxn ang="0">
                  <a:pos x="1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55" y="19"/>
                </a:cxn>
                <a:cxn ang="0">
                  <a:pos x="55" y="26"/>
                </a:cxn>
                <a:cxn ang="0">
                  <a:pos x="55" y="26"/>
                </a:cxn>
              </a:cxnLst>
              <a:rect l="0" t="0" r="r" b="b"/>
              <a:pathLst>
                <a:path w="55" h="56">
                  <a:moveTo>
                    <a:pt x="55" y="26"/>
                  </a:moveTo>
                  <a:lnTo>
                    <a:pt x="55" y="26"/>
                  </a:lnTo>
                  <a:lnTo>
                    <a:pt x="55" y="37"/>
                  </a:lnTo>
                  <a:lnTo>
                    <a:pt x="48" y="48"/>
                  </a:lnTo>
                  <a:lnTo>
                    <a:pt x="40" y="52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18" y="52"/>
                  </a:lnTo>
                  <a:lnTo>
                    <a:pt x="11" y="48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8" y="8"/>
                  </a:lnTo>
                  <a:lnTo>
                    <a:pt x="55" y="19"/>
                  </a:lnTo>
                  <a:lnTo>
                    <a:pt x="55" y="26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5" name="Freeform 27"/>
            <p:cNvSpPr>
              <a:spLocks/>
            </p:cNvSpPr>
            <p:nvPr/>
          </p:nvSpPr>
          <p:spPr bwMode="auto">
            <a:xfrm>
              <a:off x="3237" y="1171"/>
              <a:ext cx="22" cy="22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8" y="19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18" y="19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6" name="Freeform 28"/>
            <p:cNvSpPr>
              <a:spLocks/>
            </p:cNvSpPr>
            <p:nvPr/>
          </p:nvSpPr>
          <p:spPr bwMode="auto">
            <a:xfrm>
              <a:off x="3219" y="1153"/>
              <a:ext cx="55" cy="55"/>
            </a:xfrm>
            <a:custGeom>
              <a:avLst/>
              <a:gdLst/>
              <a:ahLst/>
              <a:cxnLst>
                <a:cxn ang="0">
                  <a:pos x="55" y="29"/>
                </a:cxn>
                <a:cxn ang="0">
                  <a:pos x="55" y="29"/>
                </a:cxn>
                <a:cxn ang="0">
                  <a:pos x="55" y="40"/>
                </a:cxn>
                <a:cxn ang="0">
                  <a:pos x="47" y="48"/>
                </a:cxn>
                <a:cxn ang="0">
                  <a:pos x="40" y="55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18" y="55"/>
                </a:cxn>
                <a:cxn ang="0">
                  <a:pos x="11" y="48"/>
                </a:cxn>
                <a:cxn ang="0">
                  <a:pos x="3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3" y="18"/>
                </a:cxn>
                <a:cxn ang="0">
                  <a:pos x="11" y="11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3"/>
                </a:cxn>
                <a:cxn ang="0">
                  <a:pos x="47" y="11"/>
                </a:cxn>
                <a:cxn ang="0">
                  <a:pos x="55" y="18"/>
                </a:cxn>
                <a:cxn ang="0">
                  <a:pos x="55" y="29"/>
                </a:cxn>
                <a:cxn ang="0">
                  <a:pos x="55" y="29"/>
                </a:cxn>
              </a:cxnLst>
              <a:rect l="0" t="0" r="r" b="b"/>
              <a:pathLst>
                <a:path w="55" h="55">
                  <a:moveTo>
                    <a:pt x="55" y="29"/>
                  </a:moveTo>
                  <a:lnTo>
                    <a:pt x="55" y="29"/>
                  </a:lnTo>
                  <a:lnTo>
                    <a:pt x="55" y="40"/>
                  </a:lnTo>
                  <a:lnTo>
                    <a:pt x="47" y="48"/>
                  </a:lnTo>
                  <a:lnTo>
                    <a:pt x="40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18" y="55"/>
                  </a:lnTo>
                  <a:lnTo>
                    <a:pt x="11" y="48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11" y="11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3"/>
                  </a:lnTo>
                  <a:lnTo>
                    <a:pt x="47" y="11"/>
                  </a:lnTo>
                  <a:lnTo>
                    <a:pt x="55" y="18"/>
                  </a:lnTo>
                  <a:lnTo>
                    <a:pt x="55" y="29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7" name="Freeform 29"/>
            <p:cNvSpPr>
              <a:spLocks/>
            </p:cNvSpPr>
            <p:nvPr/>
          </p:nvSpPr>
          <p:spPr bwMode="auto">
            <a:xfrm>
              <a:off x="2508" y="722"/>
              <a:ext cx="26" cy="26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26" y="15"/>
                </a:cxn>
                <a:cxn ang="0">
                  <a:pos x="22" y="22"/>
                </a:cxn>
                <a:cxn ang="0">
                  <a:pos x="15" y="26"/>
                </a:cxn>
                <a:cxn ang="0">
                  <a:pos x="15" y="26"/>
                </a:cxn>
                <a:cxn ang="0">
                  <a:pos x="3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3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4"/>
                </a:cxn>
                <a:cxn ang="0">
                  <a:pos x="26" y="15"/>
                </a:cxn>
                <a:cxn ang="0">
                  <a:pos x="26" y="15"/>
                </a:cxn>
              </a:cxnLst>
              <a:rect l="0" t="0" r="r" b="b"/>
              <a:pathLst>
                <a:path w="26" h="26">
                  <a:moveTo>
                    <a:pt x="26" y="15"/>
                  </a:moveTo>
                  <a:lnTo>
                    <a:pt x="26" y="15"/>
                  </a:lnTo>
                  <a:lnTo>
                    <a:pt x="22" y="22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6" y="15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8" name="Freeform 30"/>
            <p:cNvSpPr>
              <a:spLocks/>
            </p:cNvSpPr>
            <p:nvPr/>
          </p:nvSpPr>
          <p:spPr bwMode="auto">
            <a:xfrm>
              <a:off x="2493" y="707"/>
              <a:ext cx="55" cy="55"/>
            </a:xfrm>
            <a:custGeom>
              <a:avLst/>
              <a:gdLst/>
              <a:ahLst/>
              <a:cxnLst>
                <a:cxn ang="0">
                  <a:pos x="55" y="30"/>
                </a:cxn>
                <a:cxn ang="0">
                  <a:pos x="55" y="30"/>
                </a:cxn>
                <a:cxn ang="0">
                  <a:pos x="55" y="41"/>
                </a:cxn>
                <a:cxn ang="0">
                  <a:pos x="48" y="48"/>
                </a:cxn>
                <a:cxn ang="0">
                  <a:pos x="41" y="55"/>
                </a:cxn>
                <a:cxn ang="0">
                  <a:pos x="30" y="55"/>
                </a:cxn>
                <a:cxn ang="0">
                  <a:pos x="30" y="55"/>
                </a:cxn>
                <a:cxn ang="0">
                  <a:pos x="18" y="55"/>
                </a:cxn>
                <a:cxn ang="0">
                  <a:pos x="7" y="48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9"/>
                </a:cxn>
                <a:cxn ang="0">
                  <a:pos x="7" y="7"/>
                </a:cxn>
                <a:cxn ang="0">
                  <a:pos x="18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1" y="4"/>
                </a:cxn>
                <a:cxn ang="0">
                  <a:pos x="48" y="7"/>
                </a:cxn>
                <a:cxn ang="0">
                  <a:pos x="55" y="19"/>
                </a:cxn>
                <a:cxn ang="0">
                  <a:pos x="55" y="30"/>
                </a:cxn>
                <a:cxn ang="0">
                  <a:pos x="55" y="30"/>
                </a:cxn>
              </a:cxnLst>
              <a:rect l="0" t="0" r="r" b="b"/>
              <a:pathLst>
                <a:path w="55" h="55">
                  <a:moveTo>
                    <a:pt x="55" y="30"/>
                  </a:moveTo>
                  <a:lnTo>
                    <a:pt x="55" y="30"/>
                  </a:lnTo>
                  <a:lnTo>
                    <a:pt x="55" y="41"/>
                  </a:lnTo>
                  <a:lnTo>
                    <a:pt x="48" y="48"/>
                  </a:lnTo>
                  <a:lnTo>
                    <a:pt x="41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18" y="55"/>
                  </a:lnTo>
                  <a:lnTo>
                    <a:pt x="7" y="48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7" y="7"/>
                  </a:lnTo>
                  <a:lnTo>
                    <a:pt x="18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1" y="4"/>
                  </a:lnTo>
                  <a:lnTo>
                    <a:pt x="48" y="7"/>
                  </a:lnTo>
                  <a:lnTo>
                    <a:pt x="55" y="19"/>
                  </a:lnTo>
                  <a:lnTo>
                    <a:pt x="55" y="30"/>
                  </a:lnTo>
                  <a:lnTo>
                    <a:pt x="55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9" name="Freeform 31"/>
            <p:cNvSpPr>
              <a:spLocks/>
            </p:cNvSpPr>
            <p:nvPr/>
          </p:nvSpPr>
          <p:spPr bwMode="auto">
            <a:xfrm>
              <a:off x="3955" y="703"/>
              <a:ext cx="22" cy="23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8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3">
                  <a:moveTo>
                    <a:pt x="22" y="11"/>
                  </a:moveTo>
                  <a:lnTo>
                    <a:pt x="22" y="11"/>
                  </a:lnTo>
                  <a:lnTo>
                    <a:pt x="18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0" name="Freeform 32"/>
            <p:cNvSpPr>
              <a:spLocks/>
            </p:cNvSpPr>
            <p:nvPr/>
          </p:nvSpPr>
          <p:spPr bwMode="auto">
            <a:xfrm>
              <a:off x="3937" y="689"/>
              <a:ext cx="55" cy="55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55" y="25"/>
                </a:cxn>
                <a:cxn ang="0">
                  <a:pos x="55" y="37"/>
                </a:cxn>
                <a:cxn ang="0">
                  <a:pos x="47" y="44"/>
                </a:cxn>
                <a:cxn ang="0">
                  <a:pos x="40" y="51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18" y="51"/>
                </a:cxn>
                <a:cxn ang="0">
                  <a:pos x="11" y="44"/>
                </a:cxn>
                <a:cxn ang="0">
                  <a:pos x="3" y="3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3" y="14"/>
                </a:cxn>
                <a:cxn ang="0">
                  <a:pos x="11" y="7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0"/>
                </a:cxn>
                <a:cxn ang="0">
                  <a:pos x="47" y="7"/>
                </a:cxn>
                <a:cxn ang="0">
                  <a:pos x="55" y="14"/>
                </a:cxn>
                <a:cxn ang="0">
                  <a:pos x="55" y="25"/>
                </a:cxn>
                <a:cxn ang="0">
                  <a:pos x="55" y="25"/>
                </a:cxn>
              </a:cxnLst>
              <a:rect l="0" t="0" r="r" b="b"/>
              <a:pathLst>
                <a:path w="55" h="55">
                  <a:moveTo>
                    <a:pt x="55" y="25"/>
                  </a:moveTo>
                  <a:lnTo>
                    <a:pt x="55" y="25"/>
                  </a:lnTo>
                  <a:lnTo>
                    <a:pt x="55" y="37"/>
                  </a:lnTo>
                  <a:lnTo>
                    <a:pt x="47" y="44"/>
                  </a:lnTo>
                  <a:lnTo>
                    <a:pt x="40" y="51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18" y="51"/>
                  </a:lnTo>
                  <a:lnTo>
                    <a:pt x="11" y="44"/>
                  </a:lnTo>
                  <a:lnTo>
                    <a:pt x="3" y="3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" y="14"/>
                  </a:lnTo>
                  <a:lnTo>
                    <a:pt x="11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7" y="7"/>
                  </a:lnTo>
                  <a:lnTo>
                    <a:pt x="55" y="14"/>
                  </a:lnTo>
                  <a:lnTo>
                    <a:pt x="55" y="25"/>
                  </a:lnTo>
                  <a:lnTo>
                    <a:pt x="55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1" name="Freeform 33"/>
            <p:cNvSpPr>
              <a:spLocks/>
            </p:cNvSpPr>
            <p:nvPr/>
          </p:nvSpPr>
          <p:spPr bwMode="auto">
            <a:xfrm>
              <a:off x="4143" y="2674"/>
              <a:ext cx="26" cy="22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18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4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3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2">
                  <a:moveTo>
                    <a:pt x="26" y="11"/>
                  </a:moveTo>
                  <a:lnTo>
                    <a:pt x="26" y="11"/>
                  </a:lnTo>
                  <a:lnTo>
                    <a:pt x="22" y="18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2" name="Freeform 34"/>
            <p:cNvSpPr>
              <a:spLocks/>
            </p:cNvSpPr>
            <p:nvPr/>
          </p:nvSpPr>
          <p:spPr bwMode="auto">
            <a:xfrm>
              <a:off x="4128" y="2659"/>
              <a:ext cx="55" cy="55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55" y="26"/>
                </a:cxn>
                <a:cxn ang="0">
                  <a:pos x="52" y="37"/>
                </a:cxn>
                <a:cxn ang="0">
                  <a:pos x="48" y="44"/>
                </a:cxn>
                <a:cxn ang="0">
                  <a:pos x="37" y="52"/>
                </a:cxn>
                <a:cxn ang="0">
                  <a:pos x="30" y="55"/>
                </a:cxn>
                <a:cxn ang="0">
                  <a:pos x="30" y="55"/>
                </a:cxn>
                <a:cxn ang="0">
                  <a:pos x="19" y="52"/>
                </a:cxn>
                <a:cxn ang="0">
                  <a:pos x="7" y="44"/>
                </a:cxn>
                <a:cxn ang="0">
                  <a:pos x="4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15"/>
                </a:cxn>
                <a:cxn ang="0">
                  <a:pos x="7" y="7"/>
                </a:cxn>
                <a:cxn ang="0">
                  <a:pos x="19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48" y="7"/>
                </a:cxn>
                <a:cxn ang="0">
                  <a:pos x="52" y="15"/>
                </a:cxn>
                <a:cxn ang="0">
                  <a:pos x="55" y="26"/>
                </a:cxn>
                <a:cxn ang="0">
                  <a:pos x="55" y="26"/>
                </a:cxn>
              </a:cxnLst>
              <a:rect l="0" t="0" r="r" b="b"/>
              <a:pathLst>
                <a:path w="55" h="55">
                  <a:moveTo>
                    <a:pt x="55" y="26"/>
                  </a:moveTo>
                  <a:lnTo>
                    <a:pt x="55" y="26"/>
                  </a:lnTo>
                  <a:lnTo>
                    <a:pt x="52" y="37"/>
                  </a:lnTo>
                  <a:lnTo>
                    <a:pt x="48" y="44"/>
                  </a:lnTo>
                  <a:lnTo>
                    <a:pt x="37" y="52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19" y="52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2" y="15"/>
                  </a:lnTo>
                  <a:lnTo>
                    <a:pt x="55" y="26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3" name="Freeform 35"/>
            <p:cNvSpPr>
              <a:spLocks/>
            </p:cNvSpPr>
            <p:nvPr/>
          </p:nvSpPr>
          <p:spPr bwMode="auto">
            <a:xfrm>
              <a:off x="3760" y="2655"/>
              <a:ext cx="26" cy="26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22"/>
                </a:cxn>
                <a:cxn ang="0">
                  <a:pos x="15" y="26"/>
                </a:cxn>
                <a:cxn ang="0">
                  <a:pos x="15" y="26"/>
                </a:cxn>
                <a:cxn ang="0">
                  <a:pos x="4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4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6">
                  <a:moveTo>
                    <a:pt x="26" y="11"/>
                  </a:moveTo>
                  <a:lnTo>
                    <a:pt x="26" y="11"/>
                  </a:lnTo>
                  <a:lnTo>
                    <a:pt x="22" y="22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4" name="Freeform 36"/>
            <p:cNvSpPr>
              <a:spLocks/>
            </p:cNvSpPr>
            <p:nvPr/>
          </p:nvSpPr>
          <p:spPr bwMode="auto">
            <a:xfrm>
              <a:off x="3745" y="2641"/>
              <a:ext cx="55" cy="55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55" y="25"/>
                </a:cxn>
                <a:cxn ang="0">
                  <a:pos x="55" y="36"/>
                </a:cxn>
                <a:cxn ang="0">
                  <a:pos x="48" y="47"/>
                </a:cxn>
                <a:cxn ang="0">
                  <a:pos x="41" y="51"/>
                </a:cxn>
                <a:cxn ang="0">
                  <a:pos x="30" y="55"/>
                </a:cxn>
                <a:cxn ang="0">
                  <a:pos x="30" y="55"/>
                </a:cxn>
                <a:cxn ang="0">
                  <a:pos x="19" y="51"/>
                </a:cxn>
                <a:cxn ang="0">
                  <a:pos x="7" y="47"/>
                </a:cxn>
                <a:cxn ang="0">
                  <a:pos x="4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4" y="14"/>
                </a:cxn>
                <a:cxn ang="0">
                  <a:pos x="7" y="7"/>
                </a:cxn>
                <a:cxn ang="0">
                  <a:pos x="19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48" y="7"/>
                </a:cxn>
                <a:cxn ang="0">
                  <a:pos x="55" y="14"/>
                </a:cxn>
                <a:cxn ang="0">
                  <a:pos x="55" y="25"/>
                </a:cxn>
                <a:cxn ang="0">
                  <a:pos x="55" y="25"/>
                </a:cxn>
              </a:cxnLst>
              <a:rect l="0" t="0" r="r" b="b"/>
              <a:pathLst>
                <a:path w="55" h="55">
                  <a:moveTo>
                    <a:pt x="55" y="25"/>
                  </a:moveTo>
                  <a:lnTo>
                    <a:pt x="55" y="25"/>
                  </a:lnTo>
                  <a:lnTo>
                    <a:pt x="55" y="36"/>
                  </a:lnTo>
                  <a:lnTo>
                    <a:pt x="48" y="47"/>
                  </a:lnTo>
                  <a:lnTo>
                    <a:pt x="41" y="51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19" y="51"/>
                  </a:lnTo>
                  <a:lnTo>
                    <a:pt x="7" y="47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48" y="7"/>
                  </a:lnTo>
                  <a:lnTo>
                    <a:pt x="55" y="14"/>
                  </a:lnTo>
                  <a:lnTo>
                    <a:pt x="55" y="25"/>
                  </a:lnTo>
                  <a:lnTo>
                    <a:pt x="55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5" name="Freeform 37"/>
            <p:cNvSpPr>
              <a:spLocks/>
            </p:cNvSpPr>
            <p:nvPr/>
          </p:nvSpPr>
          <p:spPr bwMode="auto">
            <a:xfrm>
              <a:off x="3749" y="2880"/>
              <a:ext cx="26" cy="26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3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4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6">
                  <a:moveTo>
                    <a:pt x="26" y="11"/>
                  </a:moveTo>
                  <a:lnTo>
                    <a:pt x="26" y="11"/>
                  </a:lnTo>
                  <a:lnTo>
                    <a:pt x="22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3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6" name="Freeform 38"/>
            <p:cNvSpPr>
              <a:spLocks/>
            </p:cNvSpPr>
            <p:nvPr/>
          </p:nvSpPr>
          <p:spPr bwMode="auto">
            <a:xfrm>
              <a:off x="3734" y="2865"/>
              <a:ext cx="55" cy="56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55" y="26"/>
                </a:cxn>
                <a:cxn ang="0">
                  <a:pos x="52" y="37"/>
                </a:cxn>
                <a:cxn ang="0">
                  <a:pos x="48" y="48"/>
                </a:cxn>
                <a:cxn ang="0">
                  <a:pos x="37" y="52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18" y="52"/>
                </a:cxn>
                <a:cxn ang="0">
                  <a:pos x="7" y="48"/>
                </a:cxn>
                <a:cxn ang="0">
                  <a:pos x="4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15"/>
                </a:cxn>
                <a:cxn ang="0">
                  <a:pos x="7" y="8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8" y="8"/>
                </a:cxn>
                <a:cxn ang="0">
                  <a:pos x="52" y="15"/>
                </a:cxn>
                <a:cxn ang="0">
                  <a:pos x="55" y="26"/>
                </a:cxn>
                <a:cxn ang="0">
                  <a:pos x="55" y="26"/>
                </a:cxn>
              </a:cxnLst>
              <a:rect l="0" t="0" r="r" b="b"/>
              <a:pathLst>
                <a:path w="55" h="56">
                  <a:moveTo>
                    <a:pt x="55" y="26"/>
                  </a:moveTo>
                  <a:lnTo>
                    <a:pt x="55" y="26"/>
                  </a:lnTo>
                  <a:lnTo>
                    <a:pt x="52" y="37"/>
                  </a:lnTo>
                  <a:lnTo>
                    <a:pt x="48" y="48"/>
                  </a:lnTo>
                  <a:lnTo>
                    <a:pt x="37" y="52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18" y="52"/>
                  </a:lnTo>
                  <a:lnTo>
                    <a:pt x="7" y="48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8"/>
                  </a:lnTo>
                  <a:lnTo>
                    <a:pt x="52" y="15"/>
                  </a:lnTo>
                  <a:lnTo>
                    <a:pt x="55" y="26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7" name="Freeform 39"/>
            <p:cNvSpPr>
              <a:spLocks/>
            </p:cNvSpPr>
            <p:nvPr/>
          </p:nvSpPr>
          <p:spPr bwMode="auto">
            <a:xfrm>
              <a:off x="4054" y="3285"/>
              <a:ext cx="23" cy="22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19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8" name="Freeform 40"/>
            <p:cNvSpPr>
              <a:spLocks/>
            </p:cNvSpPr>
            <p:nvPr/>
          </p:nvSpPr>
          <p:spPr bwMode="auto">
            <a:xfrm>
              <a:off x="4036" y="3267"/>
              <a:ext cx="55" cy="55"/>
            </a:xfrm>
            <a:custGeom>
              <a:avLst/>
              <a:gdLst/>
              <a:ahLst/>
              <a:cxnLst>
                <a:cxn ang="0">
                  <a:pos x="55" y="29"/>
                </a:cxn>
                <a:cxn ang="0">
                  <a:pos x="55" y="29"/>
                </a:cxn>
                <a:cxn ang="0">
                  <a:pos x="55" y="40"/>
                </a:cxn>
                <a:cxn ang="0">
                  <a:pos x="48" y="48"/>
                </a:cxn>
                <a:cxn ang="0">
                  <a:pos x="41" y="55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18" y="55"/>
                </a:cxn>
                <a:cxn ang="0">
                  <a:pos x="11" y="48"/>
                </a:cxn>
                <a:cxn ang="0">
                  <a:pos x="4" y="40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" y="18"/>
                </a:cxn>
                <a:cxn ang="0">
                  <a:pos x="11" y="11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1" y="3"/>
                </a:cxn>
                <a:cxn ang="0">
                  <a:pos x="48" y="11"/>
                </a:cxn>
                <a:cxn ang="0">
                  <a:pos x="55" y="18"/>
                </a:cxn>
                <a:cxn ang="0">
                  <a:pos x="55" y="29"/>
                </a:cxn>
                <a:cxn ang="0">
                  <a:pos x="55" y="29"/>
                </a:cxn>
              </a:cxnLst>
              <a:rect l="0" t="0" r="r" b="b"/>
              <a:pathLst>
                <a:path w="55" h="55">
                  <a:moveTo>
                    <a:pt x="55" y="29"/>
                  </a:moveTo>
                  <a:lnTo>
                    <a:pt x="55" y="29"/>
                  </a:lnTo>
                  <a:lnTo>
                    <a:pt x="55" y="40"/>
                  </a:lnTo>
                  <a:lnTo>
                    <a:pt x="48" y="48"/>
                  </a:lnTo>
                  <a:lnTo>
                    <a:pt x="41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18" y="55"/>
                  </a:lnTo>
                  <a:lnTo>
                    <a:pt x="11" y="48"/>
                  </a:lnTo>
                  <a:lnTo>
                    <a:pt x="4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11" y="11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5" y="18"/>
                  </a:lnTo>
                  <a:lnTo>
                    <a:pt x="55" y="29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9" name="Freeform 41"/>
            <p:cNvSpPr>
              <a:spLocks/>
            </p:cNvSpPr>
            <p:nvPr/>
          </p:nvSpPr>
          <p:spPr bwMode="auto">
            <a:xfrm>
              <a:off x="4272" y="3513"/>
              <a:ext cx="22" cy="26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22" y="23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3" y="2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4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6">
                  <a:moveTo>
                    <a:pt x="22" y="12"/>
                  </a:moveTo>
                  <a:lnTo>
                    <a:pt x="22" y="12"/>
                  </a:lnTo>
                  <a:lnTo>
                    <a:pt x="22" y="23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3" y="2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0" name="Freeform 42"/>
            <p:cNvSpPr>
              <a:spLocks/>
            </p:cNvSpPr>
            <p:nvPr/>
          </p:nvSpPr>
          <p:spPr bwMode="auto">
            <a:xfrm>
              <a:off x="4257" y="3499"/>
              <a:ext cx="55" cy="55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55" y="26"/>
                </a:cxn>
                <a:cxn ang="0">
                  <a:pos x="52" y="37"/>
                </a:cxn>
                <a:cxn ang="0">
                  <a:pos x="44" y="48"/>
                </a:cxn>
                <a:cxn ang="0">
                  <a:pos x="37" y="51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15" y="51"/>
                </a:cxn>
                <a:cxn ang="0">
                  <a:pos x="7" y="48"/>
                </a:cxn>
                <a:cxn ang="0">
                  <a:pos x="0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15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4" y="7"/>
                </a:cxn>
                <a:cxn ang="0">
                  <a:pos x="52" y="14"/>
                </a:cxn>
                <a:cxn ang="0">
                  <a:pos x="55" y="26"/>
                </a:cxn>
                <a:cxn ang="0">
                  <a:pos x="55" y="26"/>
                </a:cxn>
              </a:cxnLst>
              <a:rect l="0" t="0" r="r" b="b"/>
              <a:pathLst>
                <a:path w="55" h="55">
                  <a:moveTo>
                    <a:pt x="55" y="26"/>
                  </a:moveTo>
                  <a:lnTo>
                    <a:pt x="55" y="26"/>
                  </a:lnTo>
                  <a:lnTo>
                    <a:pt x="52" y="37"/>
                  </a:lnTo>
                  <a:lnTo>
                    <a:pt x="44" y="48"/>
                  </a:lnTo>
                  <a:lnTo>
                    <a:pt x="37" y="51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4" y="7"/>
                  </a:lnTo>
                  <a:lnTo>
                    <a:pt x="52" y="14"/>
                  </a:lnTo>
                  <a:lnTo>
                    <a:pt x="55" y="26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1" name="Freeform 43"/>
            <p:cNvSpPr>
              <a:spLocks/>
            </p:cNvSpPr>
            <p:nvPr/>
          </p:nvSpPr>
          <p:spPr bwMode="auto">
            <a:xfrm>
              <a:off x="4437" y="3815"/>
              <a:ext cx="26" cy="23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3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3" y="4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3">
                  <a:moveTo>
                    <a:pt x="26" y="11"/>
                  </a:moveTo>
                  <a:lnTo>
                    <a:pt x="26" y="11"/>
                  </a:lnTo>
                  <a:lnTo>
                    <a:pt x="23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2" name="Freeform 44"/>
            <p:cNvSpPr>
              <a:spLocks/>
            </p:cNvSpPr>
            <p:nvPr/>
          </p:nvSpPr>
          <p:spPr bwMode="auto">
            <a:xfrm>
              <a:off x="4423" y="3797"/>
              <a:ext cx="55" cy="55"/>
            </a:xfrm>
            <a:custGeom>
              <a:avLst/>
              <a:gdLst/>
              <a:ahLst/>
              <a:cxnLst>
                <a:cxn ang="0">
                  <a:pos x="55" y="29"/>
                </a:cxn>
                <a:cxn ang="0">
                  <a:pos x="55" y="29"/>
                </a:cxn>
                <a:cxn ang="0">
                  <a:pos x="51" y="41"/>
                </a:cxn>
                <a:cxn ang="0">
                  <a:pos x="48" y="48"/>
                </a:cxn>
                <a:cxn ang="0">
                  <a:pos x="37" y="55"/>
                </a:cxn>
                <a:cxn ang="0">
                  <a:pos x="25" y="55"/>
                </a:cxn>
                <a:cxn ang="0">
                  <a:pos x="25" y="55"/>
                </a:cxn>
                <a:cxn ang="0">
                  <a:pos x="18" y="55"/>
                </a:cxn>
                <a:cxn ang="0">
                  <a:pos x="7" y="48"/>
                </a:cxn>
                <a:cxn ang="0">
                  <a:pos x="3" y="41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3" y="18"/>
                </a:cxn>
                <a:cxn ang="0">
                  <a:pos x="7" y="11"/>
                </a:cxn>
                <a:cxn ang="0">
                  <a:pos x="18" y="4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7" y="4"/>
                </a:cxn>
                <a:cxn ang="0">
                  <a:pos x="48" y="11"/>
                </a:cxn>
                <a:cxn ang="0">
                  <a:pos x="51" y="18"/>
                </a:cxn>
                <a:cxn ang="0">
                  <a:pos x="55" y="29"/>
                </a:cxn>
                <a:cxn ang="0">
                  <a:pos x="55" y="29"/>
                </a:cxn>
              </a:cxnLst>
              <a:rect l="0" t="0" r="r" b="b"/>
              <a:pathLst>
                <a:path w="55" h="55">
                  <a:moveTo>
                    <a:pt x="55" y="29"/>
                  </a:moveTo>
                  <a:lnTo>
                    <a:pt x="55" y="29"/>
                  </a:lnTo>
                  <a:lnTo>
                    <a:pt x="51" y="41"/>
                  </a:lnTo>
                  <a:lnTo>
                    <a:pt x="48" y="48"/>
                  </a:lnTo>
                  <a:lnTo>
                    <a:pt x="37" y="55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18" y="55"/>
                  </a:lnTo>
                  <a:lnTo>
                    <a:pt x="7" y="48"/>
                  </a:lnTo>
                  <a:lnTo>
                    <a:pt x="3" y="4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48" y="11"/>
                  </a:lnTo>
                  <a:lnTo>
                    <a:pt x="51" y="18"/>
                  </a:lnTo>
                  <a:lnTo>
                    <a:pt x="55" y="29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3" name="Freeform 45"/>
            <p:cNvSpPr>
              <a:spLocks/>
            </p:cNvSpPr>
            <p:nvPr/>
          </p:nvSpPr>
          <p:spPr bwMode="auto">
            <a:xfrm>
              <a:off x="4754" y="3252"/>
              <a:ext cx="22" cy="22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9" y="22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4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19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4" name="Freeform 46"/>
            <p:cNvSpPr>
              <a:spLocks/>
            </p:cNvSpPr>
            <p:nvPr/>
          </p:nvSpPr>
          <p:spPr bwMode="auto">
            <a:xfrm>
              <a:off x="4739" y="3237"/>
              <a:ext cx="56" cy="55"/>
            </a:xfrm>
            <a:custGeom>
              <a:avLst/>
              <a:gdLst/>
              <a:ahLst/>
              <a:cxnLst>
                <a:cxn ang="0">
                  <a:pos x="56" y="26"/>
                </a:cxn>
                <a:cxn ang="0">
                  <a:pos x="56" y="26"/>
                </a:cxn>
                <a:cxn ang="0">
                  <a:pos x="52" y="37"/>
                </a:cxn>
                <a:cxn ang="0">
                  <a:pos x="45" y="44"/>
                </a:cxn>
                <a:cxn ang="0">
                  <a:pos x="37" y="52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15" y="52"/>
                </a:cxn>
                <a:cxn ang="0">
                  <a:pos x="8" y="44"/>
                </a:cxn>
                <a:cxn ang="0">
                  <a:pos x="0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15"/>
                </a:cxn>
                <a:cxn ang="0">
                  <a:pos x="8" y="8"/>
                </a:cxn>
                <a:cxn ang="0">
                  <a:pos x="15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5" y="8"/>
                </a:cxn>
                <a:cxn ang="0">
                  <a:pos x="52" y="15"/>
                </a:cxn>
                <a:cxn ang="0">
                  <a:pos x="56" y="26"/>
                </a:cxn>
                <a:cxn ang="0">
                  <a:pos x="56" y="26"/>
                </a:cxn>
              </a:cxnLst>
              <a:rect l="0" t="0" r="r" b="b"/>
              <a:pathLst>
                <a:path w="56" h="55">
                  <a:moveTo>
                    <a:pt x="56" y="26"/>
                  </a:moveTo>
                  <a:lnTo>
                    <a:pt x="56" y="26"/>
                  </a:lnTo>
                  <a:lnTo>
                    <a:pt x="52" y="37"/>
                  </a:lnTo>
                  <a:lnTo>
                    <a:pt x="45" y="44"/>
                  </a:lnTo>
                  <a:lnTo>
                    <a:pt x="37" y="52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15" y="52"/>
                  </a:lnTo>
                  <a:lnTo>
                    <a:pt x="8" y="44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8" y="8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5" y="8"/>
                  </a:lnTo>
                  <a:lnTo>
                    <a:pt x="52" y="15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5" name="Freeform 47"/>
            <p:cNvSpPr>
              <a:spLocks/>
            </p:cNvSpPr>
            <p:nvPr/>
          </p:nvSpPr>
          <p:spPr bwMode="auto">
            <a:xfrm>
              <a:off x="3241" y="2858"/>
              <a:ext cx="73" cy="74"/>
            </a:xfrm>
            <a:custGeom>
              <a:avLst/>
              <a:gdLst/>
              <a:ahLst/>
              <a:cxnLst>
                <a:cxn ang="0">
                  <a:pos x="73" y="37"/>
                </a:cxn>
                <a:cxn ang="0">
                  <a:pos x="73" y="37"/>
                </a:cxn>
                <a:cxn ang="0">
                  <a:pos x="70" y="51"/>
                </a:cxn>
                <a:cxn ang="0">
                  <a:pos x="62" y="63"/>
                </a:cxn>
                <a:cxn ang="0">
                  <a:pos x="51" y="70"/>
                </a:cxn>
                <a:cxn ang="0">
                  <a:pos x="36" y="74"/>
                </a:cxn>
                <a:cxn ang="0">
                  <a:pos x="36" y="74"/>
                </a:cxn>
                <a:cxn ang="0">
                  <a:pos x="22" y="70"/>
                </a:cxn>
                <a:cxn ang="0">
                  <a:pos x="11" y="63"/>
                </a:cxn>
                <a:cxn ang="0">
                  <a:pos x="3" y="51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7" y="11"/>
                </a:cxn>
                <a:cxn ang="0">
                  <a:pos x="18" y="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4"/>
                </a:cxn>
                <a:cxn ang="0">
                  <a:pos x="59" y="11"/>
                </a:cxn>
                <a:cxn ang="0">
                  <a:pos x="70" y="22"/>
                </a:cxn>
                <a:cxn ang="0">
                  <a:pos x="73" y="37"/>
                </a:cxn>
                <a:cxn ang="0">
                  <a:pos x="73" y="37"/>
                </a:cxn>
              </a:cxnLst>
              <a:rect l="0" t="0" r="r" b="b"/>
              <a:pathLst>
                <a:path w="73" h="74">
                  <a:moveTo>
                    <a:pt x="73" y="37"/>
                  </a:moveTo>
                  <a:lnTo>
                    <a:pt x="73" y="37"/>
                  </a:lnTo>
                  <a:lnTo>
                    <a:pt x="70" y="51"/>
                  </a:lnTo>
                  <a:lnTo>
                    <a:pt x="62" y="63"/>
                  </a:lnTo>
                  <a:lnTo>
                    <a:pt x="51" y="70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22" y="70"/>
                  </a:lnTo>
                  <a:lnTo>
                    <a:pt x="11" y="63"/>
                  </a:lnTo>
                  <a:lnTo>
                    <a:pt x="3" y="5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4"/>
                  </a:lnTo>
                  <a:lnTo>
                    <a:pt x="59" y="11"/>
                  </a:lnTo>
                  <a:lnTo>
                    <a:pt x="70" y="22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6" name="Freeform 48"/>
            <p:cNvSpPr>
              <a:spLocks/>
            </p:cNvSpPr>
            <p:nvPr/>
          </p:nvSpPr>
          <p:spPr bwMode="auto">
            <a:xfrm>
              <a:off x="3259" y="2880"/>
              <a:ext cx="33" cy="29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33" y="15"/>
                </a:cxn>
                <a:cxn ang="0">
                  <a:pos x="33" y="22"/>
                </a:cxn>
                <a:cxn ang="0">
                  <a:pos x="29" y="26"/>
                </a:cxn>
                <a:cxn ang="0">
                  <a:pos x="22" y="29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1" y="29"/>
                </a:cxn>
                <a:cxn ang="0">
                  <a:pos x="7" y="26"/>
                </a:cxn>
                <a:cxn ang="0">
                  <a:pos x="4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7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0"/>
                </a:cxn>
                <a:cxn ang="0">
                  <a:pos x="29" y="4"/>
                </a:cxn>
                <a:cxn ang="0">
                  <a:pos x="33" y="7"/>
                </a:cxn>
                <a:cxn ang="0">
                  <a:pos x="33" y="15"/>
                </a:cxn>
                <a:cxn ang="0">
                  <a:pos x="33" y="15"/>
                </a:cxn>
              </a:cxnLst>
              <a:rect l="0" t="0" r="r" b="b"/>
              <a:pathLst>
                <a:path w="33" h="29">
                  <a:moveTo>
                    <a:pt x="33" y="15"/>
                  </a:moveTo>
                  <a:lnTo>
                    <a:pt x="33" y="15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22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1" y="29"/>
                  </a:lnTo>
                  <a:lnTo>
                    <a:pt x="7" y="26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7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33" y="15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7" name="Freeform 49"/>
            <p:cNvSpPr>
              <a:spLocks noEditPoints="1"/>
            </p:cNvSpPr>
            <p:nvPr/>
          </p:nvSpPr>
          <p:spPr bwMode="auto">
            <a:xfrm>
              <a:off x="3126" y="2979"/>
              <a:ext cx="78" cy="81"/>
            </a:xfrm>
            <a:custGeom>
              <a:avLst/>
              <a:gdLst/>
              <a:ahLst/>
              <a:cxnLst>
                <a:cxn ang="0">
                  <a:pos x="30" y="23"/>
                </a:cxn>
                <a:cxn ang="0">
                  <a:pos x="8" y="78"/>
                </a:cxn>
                <a:cxn ang="0">
                  <a:pos x="15" y="34"/>
                </a:cxn>
                <a:cxn ang="0">
                  <a:pos x="23" y="37"/>
                </a:cxn>
                <a:cxn ang="0">
                  <a:pos x="26" y="45"/>
                </a:cxn>
                <a:cxn ang="0">
                  <a:pos x="19" y="52"/>
                </a:cxn>
                <a:cxn ang="0">
                  <a:pos x="34" y="56"/>
                </a:cxn>
                <a:cxn ang="0">
                  <a:pos x="19" y="63"/>
                </a:cxn>
                <a:cxn ang="0">
                  <a:pos x="34" y="74"/>
                </a:cxn>
                <a:cxn ang="0">
                  <a:pos x="45" y="63"/>
                </a:cxn>
                <a:cxn ang="0">
                  <a:pos x="56" y="56"/>
                </a:cxn>
                <a:cxn ang="0">
                  <a:pos x="45" y="52"/>
                </a:cxn>
                <a:cxn ang="0">
                  <a:pos x="56" y="45"/>
                </a:cxn>
                <a:cxn ang="0">
                  <a:pos x="48" y="45"/>
                </a:cxn>
                <a:cxn ang="0">
                  <a:pos x="52" y="37"/>
                </a:cxn>
                <a:cxn ang="0">
                  <a:pos x="56" y="37"/>
                </a:cxn>
                <a:cxn ang="0">
                  <a:pos x="59" y="34"/>
                </a:cxn>
                <a:cxn ang="0">
                  <a:pos x="59" y="63"/>
                </a:cxn>
                <a:cxn ang="0">
                  <a:pos x="56" y="70"/>
                </a:cxn>
                <a:cxn ang="0">
                  <a:pos x="52" y="70"/>
                </a:cxn>
                <a:cxn ang="0">
                  <a:pos x="56" y="81"/>
                </a:cxn>
                <a:cxn ang="0">
                  <a:pos x="67" y="78"/>
                </a:cxn>
                <a:cxn ang="0">
                  <a:pos x="70" y="70"/>
                </a:cxn>
                <a:cxn ang="0">
                  <a:pos x="41" y="26"/>
                </a:cxn>
                <a:cxn ang="0">
                  <a:pos x="78" y="19"/>
                </a:cxn>
                <a:cxn ang="0">
                  <a:pos x="45" y="8"/>
                </a:cxn>
                <a:cxn ang="0">
                  <a:pos x="45" y="4"/>
                </a:cxn>
                <a:cxn ang="0">
                  <a:pos x="45" y="0"/>
                </a:cxn>
                <a:cxn ang="0">
                  <a:pos x="34" y="8"/>
                </a:cxn>
                <a:cxn ang="0">
                  <a:pos x="0" y="19"/>
                </a:cxn>
                <a:cxn ang="0">
                  <a:pos x="34" y="19"/>
                </a:cxn>
                <a:cxn ang="0">
                  <a:pos x="37" y="41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45" y="34"/>
                </a:cxn>
                <a:cxn ang="0">
                  <a:pos x="30" y="45"/>
                </a:cxn>
                <a:cxn ang="0">
                  <a:pos x="37" y="41"/>
                </a:cxn>
              </a:cxnLst>
              <a:rect l="0" t="0" r="r" b="b"/>
              <a:pathLst>
                <a:path w="78" h="81">
                  <a:moveTo>
                    <a:pt x="34" y="19"/>
                  </a:moveTo>
                  <a:lnTo>
                    <a:pt x="30" y="23"/>
                  </a:lnTo>
                  <a:lnTo>
                    <a:pt x="8" y="23"/>
                  </a:lnTo>
                  <a:lnTo>
                    <a:pt x="8" y="78"/>
                  </a:lnTo>
                  <a:lnTo>
                    <a:pt x="15" y="78"/>
                  </a:lnTo>
                  <a:lnTo>
                    <a:pt x="15" y="34"/>
                  </a:lnTo>
                  <a:lnTo>
                    <a:pt x="30" y="34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45"/>
                  </a:lnTo>
                  <a:lnTo>
                    <a:pt x="19" y="45"/>
                  </a:lnTo>
                  <a:lnTo>
                    <a:pt x="19" y="52"/>
                  </a:lnTo>
                  <a:lnTo>
                    <a:pt x="34" y="52"/>
                  </a:lnTo>
                  <a:lnTo>
                    <a:pt x="34" y="56"/>
                  </a:lnTo>
                  <a:lnTo>
                    <a:pt x="19" y="56"/>
                  </a:lnTo>
                  <a:lnTo>
                    <a:pt x="19" y="63"/>
                  </a:lnTo>
                  <a:lnTo>
                    <a:pt x="34" y="63"/>
                  </a:lnTo>
                  <a:lnTo>
                    <a:pt x="34" y="74"/>
                  </a:lnTo>
                  <a:lnTo>
                    <a:pt x="45" y="74"/>
                  </a:lnTo>
                  <a:lnTo>
                    <a:pt x="45" y="63"/>
                  </a:lnTo>
                  <a:lnTo>
                    <a:pt x="56" y="63"/>
                  </a:lnTo>
                  <a:lnTo>
                    <a:pt x="56" y="56"/>
                  </a:lnTo>
                  <a:lnTo>
                    <a:pt x="45" y="56"/>
                  </a:lnTo>
                  <a:lnTo>
                    <a:pt x="45" y="52"/>
                  </a:lnTo>
                  <a:lnTo>
                    <a:pt x="56" y="52"/>
                  </a:lnTo>
                  <a:lnTo>
                    <a:pt x="56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48" y="34"/>
                  </a:lnTo>
                  <a:lnTo>
                    <a:pt x="59" y="34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9" y="67"/>
                  </a:lnTo>
                  <a:lnTo>
                    <a:pt x="56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70" y="74"/>
                  </a:lnTo>
                  <a:lnTo>
                    <a:pt x="70" y="70"/>
                  </a:lnTo>
                  <a:lnTo>
                    <a:pt x="70" y="26"/>
                  </a:lnTo>
                  <a:lnTo>
                    <a:pt x="41" y="26"/>
                  </a:lnTo>
                  <a:lnTo>
                    <a:pt x="45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0" y="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4" y="19"/>
                  </a:lnTo>
                  <a:lnTo>
                    <a:pt x="34" y="19"/>
                  </a:lnTo>
                  <a:close/>
                  <a:moveTo>
                    <a:pt x="37" y="41"/>
                  </a:moveTo>
                  <a:lnTo>
                    <a:pt x="37" y="41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7" y="45"/>
                  </a:lnTo>
                  <a:lnTo>
                    <a:pt x="30" y="45"/>
                  </a:lnTo>
                  <a:lnTo>
                    <a:pt x="37" y="41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8" name="Freeform 50"/>
            <p:cNvSpPr>
              <a:spLocks noEditPoints="1"/>
            </p:cNvSpPr>
            <p:nvPr/>
          </p:nvSpPr>
          <p:spPr bwMode="auto">
            <a:xfrm>
              <a:off x="3215" y="2979"/>
              <a:ext cx="77" cy="81"/>
            </a:xfrm>
            <a:custGeom>
              <a:avLst/>
              <a:gdLst/>
              <a:ahLst/>
              <a:cxnLst>
                <a:cxn ang="0">
                  <a:pos x="33" y="8"/>
                </a:cxn>
                <a:cxn ang="0">
                  <a:pos x="0" y="8"/>
                </a:cxn>
                <a:cxn ang="0">
                  <a:pos x="0" y="19"/>
                </a:cxn>
                <a:cxn ang="0">
                  <a:pos x="77" y="19"/>
                </a:cxn>
                <a:cxn ang="0">
                  <a:pos x="77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3" y="67"/>
                </a:cxn>
                <a:cxn ang="0">
                  <a:pos x="33" y="67"/>
                </a:cxn>
                <a:cxn ang="0">
                  <a:pos x="33" y="70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26" y="81"/>
                </a:cxn>
                <a:cxn ang="0">
                  <a:pos x="26" y="81"/>
                </a:cxn>
                <a:cxn ang="0">
                  <a:pos x="40" y="78"/>
                </a:cxn>
                <a:cxn ang="0">
                  <a:pos x="40" y="78"/>
                </a:cxn>
                <a:cxn ang="0">
                  <a:pos x="44" y="74"/>
                </a:cxn>
                <a:cxn ang="0">
                  <a:pos x="44" y="70"/>
                </a:cxn>
                <a:cxn ang="0">
                  <a:pos x="44" y="48"/>
                </a:cxn>
                <a:cxn ang="0">
                  <a:pos x="66" y="48"/>
                </a:cxn>
                <a:cxn ang="0">
                  <a:pos x="66" y="23"/>
                </a:cxn>
                <a:cxn ang="0">
                  <a:pos x="11" y="23"/>
                </a:cxn>
                <a:cxn ang="0">
                  <a:pos x="11" y="48"/>
                </a:cxn>
                <a:cxn ang="0">
                  <a:pos x="33" y="48"/>
                </a:cxn>
                <a:cxn ang="0">
                  <a:pos x="33" y="67"/>
                </a:cxn>
                <a:cxn ang="0">
                  <a:pos x="33" y="67"/>
                </a:cxn>
                <a:cxn ang="0">
                  <a:pos x="22" y="41"/>
                </a:cxn>
                <a:cxn ang="0">
                  <a:pos x="22" y="34"/>
                </a:cxn>
                <a:cxn ang="0">
                  <a:pos x="55" y="34"/>
                </a:cxn>
                <a:cxn ang="0">
                  <a:pos x="55" y="41"/>
                </a:cxn>
                <a:cxn ang="0">
                  <a:pos x="22" y="41"/>
                </a:cxn>
                <a:cxn ang="0">
                  <a:pos x="22" y="41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18" y="52"/>
                </a:cxn>
                <a:cxn ang="0">
                  <a:pos x="18" y="52"/>
                </a:cxn>
                <a:cxn ang="0">
                  <a:pos x="11" y="6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77" y="67"/>
                </a:cxn>
                <a:cxn ang="0">
                  <a:pos x="77" y="67"/>
                </a:cxn>
                <a:cxn ang="0">
                  <a:pos x="59" y="52"/>
                </a:cxn>
                <a:cxn ang="0">
                  <a:pos x="59" y="52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77" y="67"/>
                </a:cxn>
                <a:cxn ang="0">
                  <a:pos x="77" y="67"/>
                </a:cxn>
                <a:cxn ang="0">
                  <a:pos x="77" y="67"/>
                </a:cxn>
              </a:cxnLst>
              <a:rect l="0" t="0" r="r" b="b"/>
              <a:pathLst>
                <a:path w="77" h="81">
                  <a:moveTo>
                    <a:pt x="33" y="8"/>
                  </a:moveTo>
                  <a:lnTo>
                    <a:pt x="0" y="8"/>
                  </a:lnTo>
                  <a:lnTo>
                    <a:pt x="0" y="19"/>
                  </a:lnTo>
                  <a:lnTo>
                    <a:pt x="77" y="19"/>
                  </a:lnTo>
                  <a:lnTo>
                    <a:pt x="77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close/>
                  <a:moveTo>
                    <a:pt x="33" y="67"/>
                  </a:moveTo>
                  <a:lnTo>
                    <a:pt x="33" y="67"/>
                  </a:lnTo>
                  <a:lnTo>
                    <a:pt x="33" y="70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4" y="74"/>
                  </a:lnTo>
                  <a:lnTo>
                    <a:pt x="44" y="70"/>
                  </a:lnTo>
                  <a:lnTo>
                    <a:pt x="44" y="48"/>
                  </a:lnTo>
                  <a:lnTo>
                    <a:pt x="66" y="48"/>
                  </a:lnTo>
                  <a:lnTo>
                    <a:pt x="66" y="23"/>
                  </a:lnTo>
                  <a:lnTo>
                    <a:pt x="11" y="23"/>
                  </a:lnTo>
                  <a:lnTo>
                    <a:pt x="11" y="48"/>
                  </a:lnTo>
                  <a:lnTo>
                    <a:pt x="33" y="48"/>
                  </a:lnTo>
                  <a:lnTo>
                    <a:pt x="33" y="67"/>
                  </a:lnTo>
                  <a:lnTo>
                    <a:pt x="33" y="67"/>
                  </a:lnTo>
                  <a:close/>
                  <a:moveTo>
                    <a:pt x="22" y="41"/>
                  </a:moveTo>
                  <a:lnTo>
                    <a:pt x="22" y="34"/>
                  </a:lnTo>
                  <a:lnTo>
                    <a:pt x="55" y="34"/>
                  </a:lnTo>
                  <a:lnTo>
                    <a:pt x="55" y="41"/>
                  </a:lnTo>
                  <a:lnTo>
                    <a:pt x="22" y="41"/>
                  </a:lnTo>
                  <a:lnTo>
                    <a:pt x="22" y="41"/>
                  </a:lnTo>
                  <a:close/>
                  <a:moveTo>
                    <a:pt x="7" y="78"/>
                  </a:moveTo>
                  <a:lnTo>
                    <a:pt x="7" y="78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1" y="6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close/>
                  <a:moveTo>
                    <a:pt x="77" y="67"/>
                  </a:moveTo>
                  <a:lnTo>
                    <a:pt x="77" y="67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7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9" name="Freeform 51"/>
            <p:cNvSpPr>
              <a:spLocks/>
            </p:cNvSpPr>
            <p:nvPr/>
          </p:nvSpPr>
          <p:spPr bwMode="auto">
            <a:xfrm>
              <a:off x="3303" y="2979"/>
              <a:ext cx="78" cy="81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3" y="23"/>
                </a:cxn>
                <a:cxn ang="0">
                  <a:pos x="33" y="34"/>
                </a:cxn>
                <a:cxn ang="0">
                  <a:pos x="11" y="34"/>
                </a:cxn>
                <a:cxn ang="0">
                  <a:pos x="11" y="70"/>
                </a:cxn>
                <a:cxn ang="0">
                  <a:pos x="22" y="70"/>
                </a:cxn>
                <a:cxn ang="0">
                  <a:pos x="22" y="41"/>
                </a:cxn>
                <a:cxn ang="0">
                  <a:pos x="33" y="41"/>
                </a:cxn>
                <a:cxn ang="0">
                  <a:pos x="33" y="81"/>
                </a:cxn>
                <a:cxn ang="0">
                  <a:pos x="44" y="81"/>
                </a:cxn>
                <a:cxn ang="0">
                  <a:pos x="44" y="41"/>
                </a:cxn>
                <a:cxn ang="0">
                  <a:pos x="55" y="41"/>
                </a:cxn>
                <a:cxn ang="0">
                  <a:pos x="55" y="59"/>
                </a:cxn>
                <a:cxn ang="0">
                  <a:pos x="55" y="59"/>
                </a:cxn>
                <a:cxn ang="0">
                  <a:pos x="55" y="63"/>
                </a:cxn>
                <a:cxn ang="0">
                  <a:pos x="48" y="63"/>
                </a:cxn>
                <a:cxn ang="0">
                  <a:pos x="48" y="63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63" y="7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66" y="34"/>
                </a:cxn>
                <a:cxn ang="0">
                  <a:pos x="44" y="34"/>
                </a:cxn>
                <a:cxn ang="0">
                  <a:pos x="44" y="23"/>
                </a:cxn>
                <a:cxn ang="0">
                  <a:pos x="78" y="23"/>
                </a:cxn>
                <a:cxn ang="0">
                  <a:pos x="78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8" h="81">
                  <a:moveTo>
                    <a:pt x="48" y="11"/>
                  </a:moveTo>
                  <a:lnTo>
                    <a:pt x="48" y="11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3" y="23"/>
                  </a:lnTo>
                  <a:lnTo>
                    <a:pt x="33" y="34"/>
                  </a:lnTo>
                  <a:lnTo>
                    <a:pt x="11" y="34"/>
                  </a:lnTo>
                  <a:lnTo>
                    <a:pt x="11" y="70"/>
                  </a:lnTo>
                  <a:lnTo>
                    <a:pt x="22" y="70"/>
                  </a:lnTo>
                  <a:lnTo>
                    <a:pt x="22" y="41"/>
                  </a:lnTo>
                  <a:lnTo>
                    <a:pt x="33" y="41"/>
                  </a:lnTo>
                  <a:lnTo>
                    <a:pt x="33" y="81"/>
                  </a:lnTo>
                  <a:lnTo>
                    <a:pt x="44" y="81"/>
                  </a:lnTo>
                  <a:lnTo>
                    <a:pt x="44" y="41"/>
                  </a:lnTo>
                  <a:lnTo>
                    <a:pt x="55" y="41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63" y="7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6" y="34"/>
                  </a:lnTo>
                  <a:lnTo>
                    <a:pt x="44" y="34"/>
                  </a:lnTo>
                  <a:lnTo>
                    <a:pt x="44" y="23"/>
                  </a:lnTo>
                  <a:lnTo>
                    <a:pt x="78" y="23"/>
                  </a:lnTo>
                  <a:lnTo>
                    <a:pt x="7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0" name="Freeform 52"/>
            <p:cNvSpPr>
              <a:spLocks noEditPoints="1"/>
            </p:cNvSpPr>
            <p:nvPr/>
          </p:nvSpPr>
          <p:spPr bwMode="auto">
            <a:xfrm>
              <a:off x="3613" y="2957"/>
              <a:ext cx="81" cy="81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11" y="0"/>
                </a:cxn>
                <a:cxn ang="0">
                  <a:pos x="7" y="41"/>
                </a:cxn>
                <a:cxn ang="0">
                  <a:pos x="11" y="45"/>
                </a:cxn>
                <a:cxn ang="0">
                  <a:pos x="11" y="52"/>
                </a:cxn>
                <a:cxn ang="0">
                  <a:pos x="7" y="70"/>
                </a:cxn>
                <a:cxn ang="0">
                  <a:pos x="14" y="81"/>
                </a:cxn>
                <a:cxn ang="0">
                  <a:pos x="33" y="67"/>
                </a:cxn>
                <a:cxn ang="0">
                  <a:pos x="44" y="67"/>
                </a:cxn>
                <a:cxn ang="0">
                  <a:pos x="33" y="81"/>
                </a:cxn>
                <a:cxn ang="0">
                  <a:pos x="40" y="81"/>
                </a:cxn>
                <a:cxn ang="0">
                  <a:pos x="47" y="74"/>
                </a:cxn>
                <a:cxn ang="0">
                  <a:pos x="55" y="70"/>
                </a:cxn>
                <a:cxn ang="0">
                  <a:pos x="62" y="67"/>
                </a:cxn>
                <a:cxn ang="0">
                  <a:pos x="73" y="81"/>
                </a:cxn>
                <a:cxn ang="0">
                  <a:pos x="77" y="78"/>
                </a:cxn>
                <a:cxn ang="0">
                  <a:pos x="73" y="70"/>
                </a:cxn>
                <a:cxn ang="0">
                  <a:pos x="81" y="67"/>
                </a:cxn>
                <a:cxn ang="0">
                  <a:pos x="73" y="22"/>
                </a:cxn>
                <a:cxn ang="0">
                  <a:pos x="81" y="15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33" y="8"/>
                </a:cxn>
                <a:cxn ang="0">
                  <a:pos x="18" y="11"/>
                </a:cxn>
                <a:cxn ang="0">
                  <a:pos x="22" y="4"/>
                </a:cxn>
                <a:cxn ang="0">
                  <a:pos x="29" y="59"/>
                </a:cxn>
                <a:cxn ang="0">
                  <a:pos x="22" y="63"/>
                </a:cxn>
                <a:cxn ang="0">
                  <a:pos x="33" y="45"/>
                </a:cxn>
                <a:cxn ang="0">
                  <a:pos x="33" y="37"/>
                </a:cxn>
                <a:cxn ang="0">
                  <a:pos x="14" y="26"/>
                </a:cxn>
                <a:cxn ang="0">
                  <a:pos x="18" y="19"/>
                </a:cxn>
                <a:cxn ang="0">
                  <a:pos x="51" y="15"/>
                </a:cxn>
                <a:cxn ang="0">
                  <a:pos x="36" y="59"/>
                </a:cxn>
                <a:cxn ang="0">
                  <a:pos x="47" y="30"/>
                </a:cxn>
                <a:cxn ang="0">
                  <a:pos x="66" y="30"/>
                </a:cxn>
                <a:cxn ang="0">
                  <a:pos x="66" y="41"/>
                </a:cxn>
                <a:cxn ang="0">
                  <a:pos x="66" y="37"/>
                </a:cxn>
                <a:cxn ang="0">
                  <a:pos x="66" y="45"/>
                </a:cxn>
                <a:cxn ang="0">
                  <a:pos x="47" y="45"/>
                </a:cxn>
                <a:cxn ang="0">
                  <a:pos x="66" y="59"/>
                </a:cxn>
                <a:cxn ang="0">
                  <a:pos x="66" y="56"/>
                </a:cxn>
              </a:cxnLst>
              <a:rect l="0" t="0" r="r" b="b"/>
              <a:pathLst>
                <a:path w="81" h="81">
                  <a:moveTo>
                    <a:pt x="22" y="4"/>
                  </a:move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7" y="41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45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11" y="52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44" y="67"/>
                  </a:lnTo>
                  <a:lnTo>
                    <a:pt x="44" y="67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47" y="67"/>
                  </a:lnTo>
                  <a:lnTo>
                    <a:pt x="62" y="67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73" y="70"/>
                  </a:lnTo>
                  <a:lnTo>
                    <a:pt x="73" y="70"/>
                  </a:lnTo>
                  <a:lnTo>
                    <a:pt x="66" y="67"/>
                  </a:lnTo>
                  <a:lnTo>
                    <a:pt x="81" y="67"/>
                  </a:lnTo>
                  <a:lnTo>
                    <a:pt x="81" y="59"/>
                  </a:lnTo>
                  <a:lnTo>
                    <a:pt x="73" y="59"/>
                  </a:lnTo>
                  <a:lnTo>
                    <a:pt x="73" y="22"/>
                  </a:lnTo>
                  <a:lnTo>
                    <a:pt x="62" y="22"/>
                  </a:lnTo>
                  <a:lnTo>
                    <a:pt x="62" y="15"/>
                  </a:lnTo>
                  <a:lnTo>
                    <a:pt x="81" y="15"/>
                  </a:lnTo>
                  <a:lnTo>
                    <a:pt x="81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8"/>
                  </a:lnTo>
                  <a:lnTo>
                    <a:pt x="33" y="8"/>
                  </a:lnTo>
                  <a:lnTo>
                    <a:pt x="33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close/>
                  <a:moveTo>
                    <a:pt x="36" y="59"/>
                  </a:move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2" y="63"/>
                  </a:lnTo>
                  <a:lnTo>
                    <a:pt x="22" y="52"/>
                  </a:lnTo>
                  <a:lnTo>
                    <a:pt x="33" y="52"/>
                  </a:lnTo>
                  <a:lnTo>
                    <a:pt x="33" y="45"/>
                  </a:lnTo>
                  <a:lnTo>
                    <a:pt x="22" y="45"/>
                  </a:lnTo>
                  <a:lnTo>
                    <a:pt x="22" y="37"/>
                  </a:lnTo>
                  <a:lnTo>
                    <a:pt x="33" y="37"/>
                  </a:lnTo>
                  <a:lnTo>
                    <a:pt x="33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9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51" y="15"/>
                  </a:lnTo>
                  <a:lnTo>
                    <a:pt x="51" y="22"/>
                  </a:lnTo>
                  <a:lnTo>
                    <a:pt x="36" y="22"/>
                  </a:lnTo>
                  <a:lnTo>
                    <a:pt x="36" y="59"/>
                  </a:lnTo>
                  <a:lnTo>
                    <a:pt x="36" y="59"/>
                  </a:lnTo>
                  <a:close/>
                  <a:moveTo>
                    <a:pt x="66" y="30"/>
                  </a:moveTo>
                  <a:lnTo>
                    <a:pt x="47" y="30"/>
                  </a:lnTo>
                  <a:lnTo>
                    <a:pt x="47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close/>
                  <a:moveTo>
                    <a:pt x="66" y="37"/>
                  </a:moveTo>
                  <a:lnTo>
                    <a:pt x="66" y="41"/>
                  </a:lnTo>
                  <a:lnTo>
                    <a:pt x="47" y="41"/>
                  </a:lnTo>
                  <a:lnTo>
                    <a:pt x="47" y="37"/>
                  </a:lnTo>
                  <a:lnTo>
                    <a:pt x="66" y="37"/>
                  </a:lnTo>
                  <a:lnTo>
                    <a:pt x="66" y="37"/>
                  </a:lnTo>
                  <a:close/>
                  <a:moveTo>
                    <a:pt x="47" y="45"/>
                  </a:moveTo>
                  <a:lnTo>
                    <a:pt x="66" y="45"/>
                  </a:lnTo>
                  <a:lnTo>
                    <a:pt x="66" y="48"/>
                  </a:lnTo>
                  <a:lnTo>
                    <a:pt x="47" y="48"/>
                  </a:lnTo>
                  <a:lnTo>
                    <a:pt x="47" y="45"/>
                  </a:lnTo>
                  <a:lnTo>
                    <a:pt x="47" y="45"/>
                  </a:lnTo>
                  <a:close/>
                  <a:moveTo>
                    <a:pt x="66" y="56"/>
                  </a:moveTo>
                  <a:lnTo>
                    <a:pt x="66" y="59"/>
                  </a:lnTo>
                  <a:lnTo>
                    <a:pt x="47" y="59"/>
                  </a:lnTo>
                  <a:lnTo>
                    <a:pt x="47" y="56"/>
                  </a:lnTo>
                  <a:lnTo>
                    <a:pt x="66" y="56"/>
                  </a:lnTo>
                  <a:lnTo>
                    <a:pt x="66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1" name="Freeform 53"/>
            <p:cNvSpPr>
              <a:spLocks noEditPoints="1"/>
            </p:cNvSpPr>
            <p:nvPr/>
          </p:nvSpPr>
          <p:spPr bwMode="auto">
            <a:xfrm>
              <a:off x="3701" y="2961"/>
              <a:ext cx="81" cy="77"/>
            </a:xfrm>
            <a:custGeom>
              <a:avLst/>
              <a:gdLst/>
              <a:ahLst/>
              <a:cxnLst>
                <a:cxn ang="0">
                  <a:pos x="22" y="22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18" y="0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18" y="37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7" y="18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8" y="66"/>
                </a:cxn>
                <a:cxn ang="0">
                  <a:pos x="18" y="6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15" y="41"/>
                </a:cxn>
                <a:cxn ang="0">
                  <a:pos x="15" y="41"/>
                </a:cxn>
                <a:cxn ang="0">
                  <a:pos x="4" y="70"/>
                </a:cxn>
                <a:cxn ang="0">
                  <a:pos x="4" y="70"/>
                </a:cxn>
                <a:cxn ang="0">
                  <a:pos x="15" y="77"/>
                </a:cxn>
                <a:cxn ang="0">
                  <a:pos x="15" y="77"/>
                </a:cxn>
                <a:cxn ang="0">
                  <a:pos x="18" y="66"/>
                </a:cxn>
                <a:cxn ang="0">
                  <a:pos x="18" y="66"/>
                </a:cxn>
                <a:cxn ang="0">
                  <a:pos x="18" y="66"/>
                </a:cxn>
                <a:cxn ang="0">
                  <a:pos x="29" y="18"/>
                </a:cxn>
                <a:cxn ang="0">
                  <a:pos x="48" y="18"/>
                </a:cxn>
                <a:cxn ang="0">
                  <a:pos x="48" y="63"/>
                </a:cxn>
                <a:cxn ang="0">
                  <a:pos x="26" y="63"/>
                </a:cxn>
                <a:cxn ang="0">
                  <a:pos x="26" y="74"/>
                </a:cxn>
                <a:cxn ang="0">
                  <a:pos x="81" y="74"/>
                </a:cxn>
                <a:cxn ang="0">
                  <a:pos x="81" y="63"/>
                </a:cxn>
                <a:cxn ang="0">
                  <a:pos x="59" y="63"/>
                </a:cxn>
                <a:cxn ang="0">
                  <a:pos x="59" y="18"/>
                </a:cxn>
                <a:cxn ang="0">
                  <a:pos x="77" y="18"/>
                </a:cxn>
                <a:cxn ang="0">
                  <a:pos x="77" y="7"/>
                </a:cxn>
                <a:cxn ang="0">
                  <a:pos x="29" y="7"/>
                </a:cxn>
                <a:cxn ang="0">
                  <a:pos x="29" y="18"/>
                </a:cxn>
                <a:cxn ang="0">
                  <a:pos x="29" y="18"/>
                </a:cxn>
              </a:cxnLst>
              <a:rect l="0" t="0" r="r" b="b"/>
              <a:pathLst>
                <a:path w="81" h="77">
                  <a:moveTo>
                    <a:pt x="22" y="22"/>
                  </a:move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18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close/>
                  <a:moveTo>
                    <a:pt x="18" y="37"/>
                  </a:moveTo>
                  <a:lnTo>
                    <a:pt x="22" y="29"/>
                  </a:lnTo>
                  <a:lnTo>
                    <a:pt x="22" y="29"/>
                  </a:lnTo>
                  <a:lnTo>
                    <a:pt x="7" y="1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close/>
                  <a:moveTo>
                    <a:pt x="18" y="66"/>
                  </a:moveTo>
                  <a:lnTo>
                    <a:pt x="18" y="6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close/>
                  <a:moveTo>
                    <a:pt x="29" y="18"/>
                  </a:moveTo>
                  <a:lnTo>
                    <a:pt x="48" y="18"/>
                  </a:lnTo>
                  <a:lnTo>
                    <a:pt x="48" y="63"/>
                  </a:lnTo>
                  <a:lnTo>
                    <a:pt x="26" y="63"/>
                  </a:lnTo>
                  <a:lnTo>
                    <a:pt x="26" y="74"/>
                  </a:lnTo>
                  <a:lnTo>
                    <a:pt x="81" y="74"/>
                  </a:lnTo>
                  <a:lnTo>
                    <a:pt x="81" y="63"/>
                  </a:lnTo>
                  <a:lnTo>
                    <a:pt x="59" y="63"/>
                  </a:lnTo>
                  <a:lnTo>
                    <a:pt x="59" y="18"/>
                  </a:lnTo>
                  <a:lnTo>
                    <a:pt x="77" y="18"/>
                  </a:lnTo>
                  <a:lnTo>
                    <a:pt x="77" y="7"/>
                  </a:lnTo>
                  <a:lnTo>
                    <a:pt x="29" y="7"/>
                  </a:lnTo>
                  <a:lnTo>
                    <a:pt x="29" y="18"/>
                  </a:lnTo>
                  <a:lnTo>
                    <a:pt x="2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2" name="Freeform 54"/>
            <p:cNvSpPr>
              <a:spLocks/>
            </p:cNvSpPr>
            <p:nvPr/>
          </p:nvSpPr>
          <p:spPr bwMode="auto">
            <a:xfrm>
              <a:off x="3793" y="2957"/>
              <a:ext cx="77" cy="81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44" y="11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3" y="26"/>
                </a:cxn>
                <a:cxn ang="0">
                  <a:pos x="33" y="33"/>
                </a:cxn>
                <a:cxn ang="0">
                  <a:pos x="7" y="33"/>
                </a:cxn>
                <a:cxn ang="0">
                  <a:pos x="7" y="74"/>
                </a:cxn>
                <a:cxn ang="0">
                  <a:pos x="22" y="74"/>
                </a:cxn>
                <a:cxn ang="0">
                  <a:pos x="22" y="45"/>
                </a:cxn>
                <a:cxn ang="0">
                  <a:pos x="33" y="45"/>
                </a:cxn>
                <a:cxn ang="0">
                  <a:pos x="33" y="81"/>
                </a:cxn>
                <a:cxn ang="0">
                  <a:pos x="44" y="81"/>
                </a:cxn>
                <a:cxn ang="0">
                  <a:pos x="44" y="45"/>
                </a:cxn>
                <a:cxn ang="0">
                  <a:pos x="55" y="45"/>
                </a:cxn>
                <a:cxn ang="0">
                  <a:pos x="55" y="63"/>
                </a:cxn>
                <a:cxn ang="0">
                  <a:pos x="55" y="63"/>
                </a:cxn>
                <a:cxn ang="0">
                  <a:pos x="55" y="63"/>
                </a:cxn>
                <a:cxn ang="0">
                  <a:pos x="48" y="63"/>
                </a:cxn>
                <a:cxn ang="0">
                  <a:pos x="48" y="63"/>
                </a:cxn>
                <a:cxn ang="0">
                  <a:pos x="48" y="74"/>
                </a:cxn>
                <a:cxn ang="0">
                  <a:pos x="48" y="74"/>
                </a:cxn>
                <a:cxn ang="0">
                  <a:pos x="63" y="74"/>
                </a:cxn>
                <a:cxn ang="0">
                  <a:pos x="66" y="70"/>
                </a:cxn>
                <a:cxn ang="0">
                  <a:pos x="66" y="67"/>
                </a:cxn>
                <a:cxn ang="0">
                  <a:pos x="66" y="33"/>
                </a:cxn>
                <a:cxn ang="0">
                  <a:pos x="44" y="33"/>
                </a:cxn>
                <a:cxn ang="0">
                  <a:pos x="44" y="26"/>
                </a:cxn>
                <a:cxn ang="0">
                  <a:pos x="77" y="26"/>
                </a:cxn>
                <a:cxn ang="0">
                  <a:pos x="77" y="15"/>
                </a:cxn>
                <a:cxn ang="0">
                  <a:pos x="37" y="15"/>
                </a:cxn>
                <a:cxn ang="0">
                  <a:pos x="37" y="15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4" y="11"/>
                </a:cxn>
              </a:cxnLst>
              <a:rect l="0" t="0" r="r" b="b"/>
              <a:pathLst>
                <a:path w="77" h="81">
                  <a:moveTo>
                    <a:pt x="44" y="11"/>
                  </a:moveTo>
                  <a:lnTo>
                    <a:pt x="44" y="11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3" y="26"/>
                  </a:lnTo>
                  <a:lnTo>
                    <a:pt x="33" y="33"/>
                  </a:lnTo>
                  <a:lnTo>
                    <a:pt x="7" y="33"/>
                  </a:lnTo>
                  <a:lnTo>
                    <a:pt x="7" y="74"/>
                  </a:lnTo>
                  <a:lnTo>
                    <a:pt x="22" y="74"/>
                  </a:lnTo>
                  <a:lnTo>
                    <a:pt x="22" y="45"/>
                  </a:lnTo>
                  <a:lnTo>
                    <a:pt x="33" y="45"/>
                  </a:lnTo>
                  <a:lnTo>
                    <a:pt x="33" y="81"/>
                  </a:lnTo>
                  <a:lnTo>
                    <a:pt x="44" y="81"/>
                  </a:lnTo>
                  <a:lnTo>
                    <a:pt x="44" y="45"/>
                  </a:lnTo>
                  <a:lnTo>
                    <a:pt x="55" y="45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63" y="74"/>
                  </a:lnTo>
                  <a:lnTo>
                    <a:pt x="66" y="70"/>
                  </a:lnTo>
                  <a:lnTo>
                    <a:pt x="66" y="67"/>
                  </a:lnTo>
                  <a:lnTo>
                    <a:pt x="66" y="33"/>
                  </a:lnTo>
                  <a:lnTo>
                    <a:pt x="44" y="33"/>
                  </a:lnTo>
                  <a:lnTo>
                    <a:pt x="44" y="26"/>
                  </a:lnTo>
                  <a:lnTo>
                    <a:pt x="77" y="26"/>
                  </a:lnTo>
                  <a:lnTo>
                    <a:pt x="7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3" name="Freeform 55"/>
            <p:cNvSpPr>
              <a:spLocks noEditPoints="1"/>
            </p:cNvSpPr>
            <p:nvPr/>
          </p:nvSpPr>
          <p:spPr bwMode="auto">
            <a:xfrm>
              <a:off x="3852" y="3337"/>
              <a:ext cx="77" cy="84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8" y="14"/>
                </a:cxn>
                <a:cxn ang="0">
                  <a:pos x="0" y="37"/>
                </a:cxn>
                <a:cxn ang="0">
                  <a:pos x="11" y="25"/>
                </a:cxn>
                <a:cxn ang="0">
                  <a:pos x="66" y="37"/>
                </a:cxn>
                <a:cxn ang="0">
                  <a:pos x="77" y="14"/>
                </a:cxn>
                <a:cxn ang="0">
                  <a:pos x="63" y="14"/>
                </a:cxn>
                <a:cxn ang="0">
                  <a:pos x="66" y="11"/>
                </a:cxn>
                <a:cxn ang="0">
                  <a:pos x="66" y="7"/>
                </a:cxn>
                <a:cxn ang="0">
                  <a:pos x="55" y="3"/>
                </a:cxn>
                <a:cxn ang="0">
                  <a:pos x="55" y="3"/>
                </a:cxn>
                <a:cxn ang="0">
                  <a:pos x="51" y="7"/>
                </a:cxn>
                <a:cxn ang="0">
                  <a:pos x="48" y="14"/>
                </a:cxn>
                <a:cxn ang="0">
                  <a:pos x="44" y="7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37" y="0"/>
                </a:cxn>
                <a:cxn ang="0">
                  <a:pos x="33" y="14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2" y="3"/>
                </a:cxn>
                <a:cxn ang="0">
                  <a:pos x="7" y="55"/>
                </a:cxn>
                <a:cxn ang="0">
                  <a:pos x="18" y="77"/>
                </a:cxn>
                <a:cxn ang="0">
                  <a:pos x="33" y="62"/>
                </a:cxn>
                <a:cxn ang="0">
                  <a:pos x="44" y="84"/>
                </a:cxn>
                <a:cxn ang="0">
                  <a:pos x="59" y="62"/>
                </a:cxn>
                <a:cxn ang="0">
                  <a:pos x="59" y="66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1" y="81"/>
                </a:cxn>
                <a:cxn ang="0">
                  <a:pos x="70" y="73"/>
                </a:cxn>
                <a:cxn ang="0">
                  <a:pos x="70" y="55"/>
                </a:cxn>
                <a:cxn ang="0">
                  <a:pos x="44" y="51"/>
                </a:cxn>
                <a:cxn ang="0">
                  <a:pos x="63" y="29"/>
                </a:cxn>
                <a:cxn ang="0">
                  <a:pos x="15" y="51"/>
                </a:cxn>
                <a:cxn ang="0">
                  <a:pos x="33" y="55"/>
                </a:cxn>
                <a:cxn ang="0">
                  <a:pos x="7" y="55"/>
                </a:cxn>
                <a:cxn ang="0">
                  <a:pos x="51" y="40"/>
                </a:cxn>
                <a:cxn ang="0">
                  <a:pos x="26" y="37"/>
                </a:cxn>
                <a:cxn ang="0">
                  <a:pos x="51" y="37"/>
                </a:cxn>
              </a:cxnLst>
              <a:rect l="0" t="0" r="r" b="b"/>
              <a:pathLst>
                <a:path w="77" h="84">
                  <a:moveTo>
                    <a:pt x="22" y="3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8" y="14"/>
                  </a:lnTo>
                  <a:lnTo>
                    <a:pt x="0" y="14"/>
                  </a:lnTo>
                  <a:lnTo>
                    <a:pt x="0" y="37"/>
                  </a:lnTo>
                  <a:lnTo>
                    <a:pt x="11" y="37"/>
                  </a:lnTo>
                  <a:lnTo>
                    <a:pt x="11" y="25"/>
                  </a:lnTo>
                  <a:lnTo>
                    <a:pt x="66" y="25"/>
                  </a:lnTo>
                  <a:lnTo>
                    <a:pt x="66" y="37"/>
                  </a:lnTo>
                  <a:lnTo>
                    <a:pt x="77" y="37"/>
                  </a:lnTo>
                  <a:lnTo>
                    <a:pt x="77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8" y="14"/>
                  </a:lnTo>
                  <a:lnTo>
                    <a:pt x="44" y="1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14"/>
                  </a:lnTo>
                  <a:lnTo>
                    <a:pt x="22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close/>
                  <a:moveTo>
                    <a:pt x="7" y="55"/>
                  </a:moveTo>
                  <a:lnTo>
                    <a:pt x="7" y="77"/>
                  </a:lnTo>
                  <a:lnTo>
                    <a:pt x="18" y="77"/>
                  </a:lnTo>
                  <a:lnTo>
                    <a:pt x="18" y="62"/>
                  </a:lnTo>
                  <a:lnTo>
                    <a:pt x="33" y="62"/>
                  </a:lnTo>
                  <a:lnTo>
                    <a:pt x="33" y="84"/>
                  </a:lnTo>
                  <a:lnTo>
                    <a:pt x="44" y="84"/>
                  </a:lnTo>
                  <a:lnTo>
                    <a:pt x="44" y="6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5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55"/>
                  </a:lnTo>
                  <a:lnTo>
                    <a:pt x="44" y="55"/>
                  </a:lnTo>
                  <a:lnTo>
                    <a:pt x="44" y="51"/>
                  </a:lnTo>
                  <a:lnTo>
                    <a:pt x="63" y="51"/>
                  </a:lnTo>
                  <a:lnTo>
                    <a:pt x="63" y="29"/>
                  </a:lnTo>
                  <a:lnTo>
                    <a:pt x="15" y="29"/>
                  </a:lnTo>
                  <a:lnTo>
                    <a:pt x="15" y="51"/>
                  </a:lnTo>
                  <a:lnTo>
                    <a:pt x="33" y="51"/>
                  </a:lnTo>
                  <a:lnTo>
                    <a:pt x="33" y="55"/>
                  </a:lnTo>
                  <a:lnTo>
                    <a:pt x="7" y="55"/>
                  </a:lnTo>
                  <a:lnTo>
                    <a:pt x="7" y="55"/>
                  </a:lnTo>
                  <a:close/>
                  <a:moveTo>
                    <a:pt x="51" y="37"/>
                  </a:moveTo>
                  <a:lnTo>
                    <a:pt x="51" y="40"/>
                  </a:lnTo>
                  <a:lnTo>
                    <a:pt x="26" y="40"/>
                  </a:lnTo>
                  <a:lnTo>
                    <a:pt x="26" y="37"/>
                  </a:lnTo>
                  <a:lnTo>
                    <a:pt x="51" y="37"/>
                  </a:lnTo>
                  <a:lnTo>
                    <a:pt x="5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4" name="Freeform 56"/>
            <p:cNvSpPr>
              <a:spLocks noEditPoints="1"/>
            </p:cNvSpPr>
            <p:nvPr/>
          </p:nvSpPr>
          <p:spPr bwMode="auto">
            <a:xfrm>
              <a:off x="3940" y="3340"/>
              <a:ext cx="74" cy="78"/>
            </a:xfrm>
            <a:custGeom>
              <a:avLst/>
              <a:gdLst/>
              <a:ahLst/>
              <a:cxnLst>
                <a:cxn ang="0">
                  <a:pos x="59" y="19"/>
                </a:cxn>
                <a:cxn ang="0">
                  <a:pos x="48" y="11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7" y="4"/>
                </a:cxn>
                <a:cxn ang="0">
                  <a:pos x="37" y="37"/>
                </a:cxn>
                <a:cxn ang="0">
                  <a:pos x="33" y="19"/>
                </a:cxn>
                <a:cxn ang="0">
                  <a:pos x="26" y="8"/>
                </a:cxn>
                <a:cxn ang="0">
                  <a:pos x="26" y="4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15" y="0"/>
                </a:cxn>
                <a:cxn ang="0">
                  <a:pos x="15" y="45"/>
                </a:cxn>
                <a:cxn ang="0">
                  <a:pos x="11" y="63"/>
                </a:cxn>
                <a:cxn ang="0">
                  <a:pos x="0" y="74"/>
                </a:cxn>
                <a:cxn ang="0">
                  <a:pos x="11" y="78"/>
                </a:cxn>
                <a:cxn ang="0">
                  <a:pos x="19" y="70"/>
                </a:cxn>
                <a:cxn ang="0">
                  <a:pos x="22" y="59"/>
                </a:cxn>
                <a:cxn ang="0">
                  <a:pos x="26" y="26"/>
                </a:cxn>
                <a:cxn ang="0">
                  <a:pos x="30" y="48"/>
                </a:cxn>
                <a:cxn ang="0">
                  <a:pos x="37" y="48"/>
                </a:cxn>
                <a:cxn ang="0">
                  <a:pos x="37" y="48"/>
                </a:cxn>
                <a:cxn ang="0">
                  <a:pos x="48" y="74"/>
                </a:cxn>
                <a:cxn ang="0">
                  <a:pos x="48" y="22"/>
                </a:cxn>
                <a:cxn ang="0">
                  <a:pos x="56" y="48"/>
                </a:cxn>
                <a:cxn ang="0">
                  <a:pos x="63" y="78"/>
                </a:cxn>
                <a:cxn ang="0">
                  <a:pos x="74" y="8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3" y="0"/>
                </a:cxn>
                <a:cxn ang="0">
                  <a:pos x="63" y="41"/>
                </a:cxn>
                <a:cxn ang="0">
                  <a:pos x="59" y="19"/>
                </a:cxn>
                <a:cxn ang="0">
                  <a:pos x="11" y="37"/>
                </a:cxn>
                <a:cxn ang="0">
                  <a:pos x="15" y="22"/>
                </a:cxn>
                <a:cxn ang="0">
                  <a:pos x="4" y="19"/>
                </a:cxn>
                <a:cxn ang="0">
                  <a:pos x="4" y="22"/>
                </a:cxn>
                <a:cxn ang="0">
                  <a:pos x="0" y="48"/>
                </a:cxn>
                <a:cxn ang="0">
                  <a:pos x="11" y="48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4" h="78">
                  <a:moveTo>
                    <a:pt x="59" y="19"/>
                  </a:moveTo>
                  <a:lnTo>
                    <a:pt x="59" y="19"/>
                  </a:lnTo>
                  <a:lnTo>
                    <a:pt x="48" y="22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7" y="4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26" y="2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52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9" y="70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6" y="41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74"/>
                  </a:lnTo>
                  <a:lnTo>
                    <a:pt x="48" y="7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3" y="48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5" name="Freeform 57"/>
            <p:cNvSpPr>
              <a:spLocks/>
            </p:cNvSpPr>
            <p:nvPr/>
          </p:nvSpPr>
          <p:spPr bwMode="auto">
            <a:xfrm>
              <a:off x="4029" y="3340"/>
              <a:ext cx="77" cy="78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0"/>
                </a:cxn>
                <a:cxn ang="0">
                  <a:pos x="11" y="30"/>
                </a:cxn>
                <a:cxn ang="0">
                  <a:pos x="11" y="70"/>
                </a:cxn>
                <a:cxn ang="0">
                  <a:pos x="22" y="70"/>
                </a:cxn>
                <a:cxn ang="0">
                  <a:pos x="22" y="41"/>
                </a:cxn>
                <a:cxn ang="0">
                  <a:pos x="33" y="41"/>
                </a:cxn>
                <a:cxn ang="0">
                  <a:pos x="33" y="78"/>
                </a:cxn>
                <a:cxn ang="0">
                  <a:pos x="44" y="78"/>
                </a:cxn>
                <a:cxn ang="0">
                  <a:pos x="44" y="41"/>
                </a:cxn>
                <a:cxn ang="0">
                  <a:pos x="59" y="41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55" y="59"/>
                </a:cxn>
                <a:cxn ang="0">
                  <a:pos x="48" y="59"/>
                </a:cxn>
                <a:cxn ang="0">
                  <a:pos x="48" y="59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6" y="70"/>
                </a:cxn>
                <a:cxn ang="0">
                  <a:pos x="66" y="67"/>
                </a:cxn>
                <a:cxn ang="0">
                  <a:pos x="70" y="63"/>
                </a:cxn>
                <a:cxn ang="0">
                  <a:pos x="70" y="30"/>
                </a:cxn>
                <a:cxn ang="0">
                  <a:pos x="44" y="30"/>
                </a:cxn>
                <a:cxn ang="0">
                  <a:pos x="44" y="22"/>
                </a:cxn>
                <a:cxn ang="0">
                  <a:pos x="77" y="22"/>
                </a:cxn>
                <a:cxn ang="0">
                  <a:pos x="77" y="11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7" h="78">
                  <a:moveTo>
                    <a:pt x="48" y="11"/>
                  </a:moveTo>
                  <a:lnTo>
                    <a:pt x="48" y="11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11" y="30"/>
                  </a:lnTo>
                  <a:lnTo>
                    <a:pt x="11" y="70"/>
                  </a:lnTo>
                  <a:lnTo>
                    <a:pt x="22" y="70"/>
                  </a:lnTo>
                  <a:lnTo>
                    <a:pt x="22" y="41"/>
                  </a:lnTo>
                  <a:lnTo>
                    <a:pt x="33" y="41"/>
                  </a:lnTo>
                  <a:lnTo>
                    <a:pt x="33" y="78"/>
                  </a:lnTo>
                  <a:lnTo>
                    <a:pt x="44" y="78"/>
                  </a:lnTo>
                  <a:lnTo>
                    <a:pt x="44" y="41"/>
                  </a:lnTo>
                  <a:lnTo>
                    <a:pt x="59" y="41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5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6" y="70"/>
                  </a:lnTo>
                  <a:lnTo>
                    <a:pt x="66" y="67"/>
                  </a:lnTo>
                  <a:lnTo>
                    <a:pt x="70" y="63"/>
                  </a:lnTo>
                  <a:lnTo>
                    <a:pt x="70" y="30"/>
                  </a:lnTo>
                  <a:lnTo>
                    <a:pt x="44" y="30"/>
                  </a:lnTo>
                  <a:lnTo>
                    <a:pt x="44" y="22"/>
                  </a:lnTo>
                  <a:lnTo>
                    <a:pt x="77" y="22"/>
                  </a:lnTo>
                  <a:lnTo>
                    <a:pt x="77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6" name="Freeform 58"/>
            <p:cNvSpPr>
              <a:spLocks noEditPoints="1"/>
            </p:cNvSpPr>
            <p:nvPr/>
          </p:nvSpPr>
          <p:spPr bwMode="auto">
            <a:xfrm>
              <a:off x="4382" y="3687"/>
              <a:ext cx="81" cy="81"/>
            </a:xfrm>
            <a:custGeom>
              <a:avLst/>
              <a:gdLst/>
              <a:ahLst/>
              <a:cxnLst>
                <a:cxn ang="0">
                  <a:pos x="22" y="25"/>
                </a:cxn>
                <a:cxn ang="0">
                  <a:pos x="33" y="18"/>
                </a:cxn>
                <a:cxn ang="0">
                  <a:pos x="48" y="25"/>
                </a:cxn>
                <a:cxn ang="0">
                  <a:pos x="59" y="18"/>
                </a:cxn>
                <a:cxn ang="0">
                  <a:pos x="78" y="7"/>
                </a:cxn>
                <a:cxn ang="0">
                  <a:pos x="59" y="7"/>
                </a:cxn>
                <a:cxn ang="0">
                  <a:pos x="59" y="3"/>
                </a:cxn>
                <a:cxn ang="0">
                  <a:pos x="59" y="0"/>
                </a:cxn>
                <a:cxn ang="0">
                  <a:pos x="52" y="0"/>
                </a:cxn>
                <a:cxn ang="0">
                  <a:pos x="48" y="7"/>
                </a:cxn>
                <a:cxn ang="0">
                  <a:pos x="33" y="3"/>
                </a:cxn>
                <a:cxn ang="0">
                  <a:pos x="33" y="3"/>
                </a:cxn>
                <a:cxn ang="0">
                  <a:pos x="33" y="0"/>
                </a:cxn>
                <a:cxn ang="0">
                  <a:pos x="26" y="0"/>
                </a:cxn>
                <a:cxn ang="0">
                  <a:pos x="22" y="7"/>
                </a:cxn>
                <a:cxn ang="0">
                  <a:pos x="4" y="18"/>
                </a:cxn>
                <a:cxn ang="0">
                  <a:pos x="22" y="18"/>
                </a:cxn>
                <a:cxn ang="0">
                  <a:pos x="33" y="40"/>
                </a:cxn>
                <a:cxn ang="0">
                  <a:pos x="26" y="58"/>
                </a:cxn>
                <a:cxn ang="0">
                  <a:pos x="8" y="73"/>
                </a:cxn>
                <a:cxn ang="0">
                  <a:pos x="19" y="81"/>
                </a:cxn>
                <a:cxn ang="0">
                  <a:pos x="26" y="73"/>
                </a:cxn>
                <a:cxn ang="0">
                  <a:pos x="41" y="51"/>
                </a:cxn>
                <a:cxn ang="0">
                  <a:pos x="52" y="40"/>
                </a:cxn>
                <a:cxn ang="0">
                  <a:pos x="52" y="55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37" y="66"/>
                </a:cxn>
                <a:cxn ang="0">
                  <a:pos x="41" y="77"/>
                </a:cxn>
                <a:cxn ang="0">
                  <a:pos x="55" y="77"/>
                </a:cxn>
                <a:cxn ang="0">
                  <a:pos x="59" y="73"/>
                </a:cxn>
                <a:cxn ang="0">
                  <a:pos x="63" y="55"/>
                </a:cxn>
                <a:cxn ang="0">
                  <a:pos x="63" y="51"/>
                </a:cxn>
                <a:cxn ang="0">
                  <a:pos x="74" y="62"/>
                </a:cxn>
                <a:cxn ang="0">
                  <a:pos x="74" y="66"/>
                </a:cxn>
                <a:cxn ang="0">
                  <a:pos x="81" y="58"/>
                </a:cxn>
                <a:cxn ang="0">
                  <a:pos x="70" y="40"/>
                </a:cxn>
                <a:cxn ang="0">
                  <a:pos x="63" y="33"/>
                </a:cxn>
                <a:cxn ang="0">
                  <a:pos x="44" y="33"/>
                </a:cxn>
                <a:cxn ang="0">
                  <a:pos x="48" y="25"/>
                </a:cxn>
                <a:cxn ang="0">
                  <a:pos x="48" y="22"/>
                </a:cxn>
                <a:cxn ang="0">
                  <a:pos x="41" y="22"/>
                </a:cxn>
                <a:cxn ang="0">
                  <a:pos x="33" y="33"/>
                </a:cxn>
                <a:cxn ang="0">
                  <a:pos x="11" y="40"/>
                </a:cxn>
                <a:cxn ang="0">
                  <a:pos x="33" y="40"/>
                </a:cxn>
                <a:cxn ang="0">
                  <a:pos x="11" y="66"/>
                </a:cxn>
                <a:cxn ang="0">
                  <a:pos x="22" y="47"/>
                </a:cxn>
                <a:cxn ang="0">
                  <a:pos x="15" y="44"/>
                </a:cxn>
                <a:cxn ang="0">
                  <a:pos x="0" y="62"/>
                </a:cxn>
                <a:cxn ang="0">
                  <a:pos x="11" y="66"/>
                </a:cxn>
              </a:cxnLst>
              <a:rect l="0" t="0" r="r" b="b"/>
              <a:pathLst>
                <a:path w="81" h="81">
                  <a:moveTo>
                    <a:pt x="22" y="18"/>
                  </a:moveTo>
                  <a:lnTo>
                    <a:pt x="22" y="25"/>
                  </a:lnTo>
                  <a:lnTo>
                    <a:pt x="33" y="25"/>
                  </a:lnTo>
                  <a:lnTo>
                    <a:pt x="33" y="18"/>
                  </a:lnTo>
                  <a:lnTo>
                    <a:pt x="48" y="18"/>
                  </a:lnTo>
                  <a:lnTo>
                    <a:pt x="48" y="25"/>
                  </a:lnTo>
                  <a:lnTo>
                    <a:pt x="59" y="25"/>
                  </a:lnTo>
                  <a:lnTo>
                    <a:pt x="59" y="18"/>
                  </a:lnTo>
                  <a:lnTo>
                    <a:pt x="78" y="18"/>
                  </a:lnTo>
                  <a:lnTo>
                    <a:pt x="78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7"/>
                  </a:lnTo>
                  <a:lnTo>
                    <a:pt x="33" y="7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4" y="7"/>
                  </a:lnTo>
                  <a:lnTo>
                    <a:pt x="4" y="18"/>
                  </a:lnTo>
                  <a:lnTo>
                    <a:pt x="22" y="18"/>
                  </a:lnTo>
                  <a:lnTo>
                    <a:pt x="22" y="18"/>
                  </a:lnTo>
                  <a:close/>
                  <a:moveTo>
                    <a:pt x="33" y="40"/>
                  </a:moveTo>
                  <a:lnTo>
                    <a:pt x="33" y="40"/>
                  </a:lnTo>
                  <a:lnTo>
                    <a:pt x="30" y="51"/>
                  </a:lnTo>
                  <a:lnTo>
                    <a:pt x="26" y="58"/>
                  </a:lnTo>
                  <a:lnTo>
                    <a:pt x="19" y="66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26" y="73"/>
                  </a:lnTo>
                  <a:lnTo>
                    <a:pt x="37" y="62"/>
                  </a:lnTo>
                  <a:lnTo>
                    <a:pt x="41" y="51"/>
                  </a:lnTo>
                  <a:lnTo>
                    <a:pt x="44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63" y="66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0" y="40"/>
                  </a:lnTo>
                  <a:lnTo>
                    <a:pt x="63" y="44"/>
                  </a:lnTo>
                  <a:lnTo>
                    <a:pt x="63" y="33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40"/>
                  </a:lnTo>
                  <a:lnTo>
                    <a:pt x="33" y="40"/>
                  </a:lnTo>
                  <a:lnTo>
                    <a:pt x="33" y="40"/>
                  </a:lnTo>
                  <a:close/>
                  <a:moveTo>
                    <a:pt x="11" y="66"/>
                  </a:moveTo>
                  <a:lnTo>
                    <a:pt x="11" y="66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7" name="Freeform 59"/>
            <p:cNvSpPr>
              <a:spLocks noEditPoints="1"/>
            </p:cNvSpPr>
            <p:nvPr/>
          </p:nvSpPr>
          <p:spPr bwMode="auto">
            <a:xfrm>
              <a:off x="4471" y="3687"/>
              <a:ext cx="77" cy="77"/>
            </a:xfrm>
            <a:custGeom>
              <a:avLst/>
              <a:gdLst/>
              <a:ahLst/>
              <a:cxnLst>
                <a:cxn ang="0">
                  <a:pos x="58" y="18"/>
                </a:cxn>
                <a:cxn ang="0">
                  <a:pos x="51" y="11"/>
                </a:cxn>
                <a:cxn ang="0">
                  <a:pos x="51" y="7"/>
                </a:cxn>
                <a:cxn ang="0">
                  <a:pos x="51" y="3"/>
                </a:cxn>
                <a:cxn ang="0">
                  <a:pos x="47" y="3"/>
                </a:cxn>
                <a:cxn ang="0">
                  <a:pos x="40" y="3"/>
                </a:cxn>
                <a:cxn ang="0">
                  <a:pos x="40" y="36"/>
                </a:cxn>
                <a:cxn ang="0">
                  <a:pos x="36" y="18"/>
                </a:cxn>
                <a:cxn ang="0">
                  <a:pos x="29" y="7"/>
                </a:cxn>
                <a:cxn ang="0">
                  <a:pos x="29" y="3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18" y="44"/>
                </a:cxn>
                <a:cxn ang="0">
                  <a:pos x="14" y="62"/>
                </a:cxn>
                <a:cxn ang="0">
                  <a:pos x="0" y="73"/>
                </a:cxn>
                <a:cxn ang="0">
                  <a:pos x="11" y="77"/>
                </a:cxn>
                <a:cxn ang="0">
                  <a:pos x="22" y="70"/>
                </a:cxn>
                <a:cxn ang="0">
                  <a:pos x="25" y="58"/>
                </a:cxn>
                <a:cxn ang="0">
                  <a:pos x="29" y="25"/>
                </a:cxn>
                <a:cxn ang="0">
                  <a:pos x="33" y="47"/>
                </a:cxn>
                <a:cxn ang="0">
                  <a:pos x="36" y="47"/>
                </a:cxn>
                <a:cxn ang="0">
                  <a:pos x="40" y="47"/>
                </a:cxn>
                <a:cxn ang="0">
                  <a:pos x="51" y="73"/>
                </a:cxn>
                <a:cxn ang="0">
                  <a:pos x="51" y="25"/>
                </a:cxn>
                <a:cxn ang="0">
                  <a:pos x="55" y="47"/>
                </a:cxn>
                <a:cxn ang="0">
                  <a:pos x="62" y="77"/>
                </a:cxn>
                <a:cxn ang="0">
                  <a:pos x="73" y="7"/>
                </a:cxn>
                <a:cxn ang="0">
                  <a:pos x="77" y="3"/>
                </a:cxn>
                <a:cxn ang="0">
                  <a:pos x="77" y="0"/>
                </a:cxn>
                <a:cxn ang="0">
                  <a:pos x="73" y="0"/>
                </a:cxn>
                <a:cxn ang="0">
                  <a:pos x="62" y="0"/>
                </a:cxn>
                <a:cxn ang="0">
                  <a:pos x="62" y="40"/>
                </a:cxn>
                <a:cxn ang="0">
                  <a:pos x="58" y="18"/>
                </a:cxn>
                <a:cxn ang="0">
                  <a:pos x="14" y="36"/>
                </a:cxn>
                <a:cxn ang="0">
                  <a:pos x="14" y="22"/>
                </a:cxn>
                <a:cxn ang="0">
                  <a:pos x="7" y="18"/>
                </a:cxn>
                <a:cxn ang="0">
                  <a:pos x="7" y="22"/>
                </a:cxn>
                <a:cxn ang="0">
                  <a:pos x="3" y="47"/>
                </a:cxn>
                <a:cxn ang="0">
                  <a:pos x="11" y="47"/>
                </a:cxn>
                <a:cxn ang="0">
                  <a:pos x="14" y="36"/>
                </a:cxn>
                <a:cxn ang="0">
                  <a:pos x="14" y="36"/>
                </a:cxn>
              </a:cxnLst>
              <a:rect l="0" t="0" r="r" b="b"/>
              <a:pathLst>
                <a:path w="77" h="77">
                  <a:moveTo>
                    <a:pt x="58" y="18"/>
                  </a:moveTo>
                  <a:lnTo>
                    <a:pt x="58" y="18"/>
                  </a:lnTo>
                  <a:lnTo>
                    <a:pt x="51" y="22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0" y="3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29" y="22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51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2" y="70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9" y="40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40" y="47"/>
                  </a:lnTo>
                  <a:lnTo>
                    <a:pt x="40" y="73"/>
                  </a:lnTo>
                  <a:lnTo>
                    <a:pt x="51" y="73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62" y="47"/>
                  </a:lnTo>
                  <a:lnTo>
                    <a:pt x="62" y="77"/>
                  </a:lnTo>
                  <a:lnTo>
                    <a:pt x="73" y="77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close/>
                  <a:moveTo>
                    <a:pt x="14" y="36"/>
                  </a:moveTo>
                  <a:lnTo>
                    <a:pt x="14" y="36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8" name="Freeform 60"/>
            <p:cNvSpPr>
              <a:spLocks/>
            </p:cNvSpPr>
            <p:nvPr/>
          </p:nvSpPr>
          <p:spPr bwMode="auto">
            <a:xfrm>
              <a:off x="4563" y="3687"/>
              <a:ext cx="77" cy="77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44" y="11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29"/>
                </a:cxn>
                <a:cxn ang="0">
                  <a:pos x="7" y="29"/>
                </a:cxn>
                <a:cxn ang="0">
                  <a:pos x="7" y="70"/>
                </a:cxn>
                <a:cxn ang="0">
                  <a:pos x="22" y="70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77"/>
                </a:cxn>
                <a:cxn ang="0">
                  <a:pos x="44" y="77"/>
                </a:cxn>
                <a:cxn ang="0">
                  <a:pos x="44" y="40"/>
                </a:cxn>
                <a:cxn ang="0">
                  <a:pos x="55" y="40"/>
                </a:cxn>
                <a:cxn ang="0">
                  <a:pos x="55" y="58"/>
                </a:cxn>
                <a:cxn ang="0">
                  <a:pos x="55" y="58"/>
                </a:cxn>
                <a:cxn ang="0">
                  <a:pos x="55" y="58"/>
                </a:cxn>
                <a:cxn ang="0">
                  <a:pos x="48" y="58"/>
                </a:cxn>
                <a:cxn ang="0">
                  <a:pos x="48" y="58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62" y="70"/>
                </a:cxn>
                <a:cxn ang="0">
                  <a:pos x="66" y="66"/>
                </a:cxn>
                <a:cxn ang="0">
                  <a:pos x="66" y="62"/>
                </a:cxn>
                <a:cxn ang="0">
                  <a:pos x="66" y="29"/>
                </a:cxn>
                <a:cxn ang="0">
                  <a:pos x="44" y="29"/>
                </a:cxn>
                <a:cxn ang="0">
                  <a:pos x="44" y="22"/>
                </a:cxn>
                <a:cxn ang="0">
                  <a:pos x="77" y="22"/>
                </a:cxn>
                <a:cxn ang="0">
                  <a:pos x="77" y="11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4" y="11"/>
                </a:cxn>
              </a:cxnLst>
              <a:rect l="0" t="0" r="r" b="b"/>
              <a:pathLst>
                <a:path w="77" h="77">
                  <a:moveTo>
                    <a:pt x="44" y="11"/>
                  </a:moveTo>
                  <a:lnTo>
                    <a:pt x="44" y="1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29"/>
                  </a:lnTo>
                  <a:lnTo>
                    <a:pt x="7" y="29"/>
                  </a:lnTo>
                  <a:lnTo>
                    <a:pt x="7" y="70"/>
                  </a:lnTo>
                  <a:lnTo>
                    <a:pt x="22" y="70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77"/>
                  </a:lnTo>
                  <a:lnTo>
                    <a:pt x="44" y="77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62" y="70"/>
                  </a:lnTo>
                  <a:lnTo>
                    <a:pt x="66" y="66"/>
                  </a:lnTo>
                  <a:lnTo>
                    <a:pt x="66" y="62"/>
                  </a:lnTo>
                  <a:lnTo>
                    <a:pt x="66" y="29"/>
                  </a:lnTo>
                  <a:lnTo>
                    <a:pt x="44" y="29"/>
                  </a:lnTo>
                  <a:lnTo>
                    <a:pt x="44" y="22"/>
                  </a:lnTo>
                  <a:lnTo>
                    <a:pt x="77" y="22"/>
                  </a:lnTo>
                  <a:lnTo>
                    <a:pt x="77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9" name="Freeform 61"/>
            <p:cNvSpPr>
              <a:spLocks noEditPoints="1"/>
            </p:cNvSpPr>
            <p:nvPr/>
          </p:nvSpPr>
          <p:spPr bwMode="auto">
            <a:xfrm>
              <a:off x="3679" y="2519"/>
              <a:ext cx="77" cy="77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11" y="37"/>
                </a:cxn>
                <a:cxn ang="0">
                  <a:pos x="0" y="41"/>
                </a:cxn>
                <a:cxn ang="0">
                  <a:pos x="0" y="44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11" y="48"/>
                </a:cxn>
                <a:cxn ang="0">
                  <a:pos x="11" y="63"/>
                </a:cxn>
                <a:cxn ang="0">
                  <a:pos x="4" y="66"/>
                </a:cxn>
                <a:cxn ang="0">
                  <a:pos x="7" y="74"/>
                </a:cxn>
                <a:cxn ang="0">
                  <a:pos x="7" y="77"/>
                </a:cxn>
                <a:cxn ang="0">
                  <a:pos x="18" y="77"/>
                </a:cxn>
                <a:cxn ang="0">
                  <a:pos x="22" y="70"/>
                </a:cxn>
                <a:cxn ang="0">
                  <a:pos x="22" y="44"/>
                </a:cxn>
                <a:cxn ang="0">
                  <a:pos x="29" y="41"/>
                </a:cxn>
                <a:cxn ang="0">
                  <a:pos x="29" y="33"/>
                </a:cxn>
                <a:cxn ang="0">
                  <a:pos x="26" y="33"/>
                </a:cxn>
                <a:cxn ang="0">
                  <a:pos x="22" y="26"/>
                </a:cxn>
                <a:cxn ang="0">
                  <a:pos x="33" y="15"/>
                </a:cxn>
                <a:cxn ang="0">
                  <a:pos x="22" y="7"/>
                </a:cxn>
                <a:cxn ang="0">
                  <a:pos x="22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1" y="0"/>
                </a:cxn>
                <a:cxn ang="0">
                  <a:pos x="0" y="15"/>
                </a:cxn>
                <a:cxn ang="0">
                  <a:pos x="66" y="44"/>
                </a:cxn>
                <a:cxn ang="0">
                  <a:pos x="66" y="63"/>
                </a:cxn>
                <a:cxn ang="0">
                  <a:pos x="62" y="66"/>
                </a:cxn>
                <a:cxn ang="0">
                  <a:pos x="51" y="66"/>
                </a:cxn>
                <a:cxn ang="0">
                  <a:pos x="55" y="70"/>
                </a:cxn>
                <a:cxn ang="0">
                  <a:pos x="59" y="77"/>
                </a:cxn>
                <a:cxn ang="0">
                  <a:pos x="73" y="74"/>
                </a:cxn>
                <a:cxn ang="0">
                  <a:pos x="77" y="66"/>
                </a:cxn>
                <a:cxn ang="0">
                  <a:pos x="77" y="44"/>
                </a:cxn>
                <a:cxn ang="0">
                  <a:pos x="77" y="26"/>
                </a:cxn>
                <a:cxn ang="0">
                  <a:pos x="55" y="26"/>
                </a:cxn>
                <a:cxn ang="0">
                  <a:pos x="77" y="4"/>
                </a:cxn>
                <a:cxn ang="0">
                  <a:pos x="33" y="11"/>
                </a:cxn>
                <a:cxn ang="0">
                  <a:pos x="55" y="11"/>
                </a:cxn>
                <a:cxn ang="0">
                  <a:pos x="33" y="26"/>
                </a:cxn>
                <a:cxn ang="0">
                  <a:pos x="37" y="37"/>
                </a:cxn>
                <a:cxn ang="0">
                  <a:pos x="40" y="37"/>
                </a:cxn>
                <a:cxn ang="0">
                  <a:pos x="33" y="48"/>
                </a:cxn>
                <a:cxn ang="0">
                  <a:pos x="22" y="59"/>
                </a:cxn>
                <a:cxn ang="0">
                  <a:pos x="33" y="66"/>
                </a:cxn>
                <a:cxn ang="0">
                  <a:pos x="51" y="37"/>
                </a:cxn>
                <a:cxn ang="0">
                  <a:pos x="55" y="37"/>
                </a:cxn>
                <a:cxn ang="0">
                  <a:pos x="48" y="55"/>
                </a:cxn>
                <a:cxn ang="0">
                  <a:pos x="29" y="70"/>
                </a:cxn>
                <a:cxn ang="0">
                  <a:pos x="33" y="74"/>
                </a:cxn>
                <a:cxn ang="0">
                  <a:pos x="40" y="77"/>
                </a:cxn>
                <a:cxn ang="0">
                  <a:pos x="48" y="70"/>
                </a:cxn>
                <a:cxn ang="0">
                  <a:pos x="62" y="48"/>
                </a:cxn>
                <a:cxn ang="0">
                  <a:pos x="66" y="37"/>
                </a:cxn>
                <a:cxn ang="0">
                  <a:pos x="66" y="44"/>
                </a:cxn>
                <a:cxn ang="0">
                  <a:pos x="66" y="44"/>
                </a:cxn>
              </a:cxnLst>
              <a:rect l="0" t="0" r="r" b="b"/>
              <a:pathLst>
                <a:path w="77" h="77">
                  <a:moveTo>
                    <a:pt x="0" y="15"/>
                  </a:moveTo>
                  <a:lnTo>
                    <a:pt x="0" y="26"/>
                  </a:lnTo>
                  <a:lnTo>
                    <a:pt x="11" y="26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1" y="48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18" y="77"/>
                  </a:lnTo>
                  <a:lnTo>
                    <a:pt x="22" y="74"/>
                  </a:lnTo>
                  <a:lnTo>
                    <a:pt x="22" y="70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22" y="26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22" y="1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1" y="0"/>
                  </a:lnTo>
                  <a:lnTo>
                    <a:pt x="11" y="15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66" y="44"/>
                  </a:moveTo>
                  <a:lnTo>
                    <a:pt x="66" y="44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2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77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66" y="15"/>
                  </a:lnTo>
                  <a:lnTo>
                    <a:pt x="77" y="4"/>
                  </a:lnTo>
                  <a:lnTo>
                    <a:pt x="33" y="4"/>
                  </a:lnTo>
                  <a:lnTo>
                    <a:pt x="33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44" y="22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3" y="48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44" y="52"/>
                  </a:lnTo>
                  <a:lnTo>
                    <a:pt x="51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0" y="63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8" y="70"/>
                  </a:lnTo>
                  <a:lnTo>
                    <a:pt x="55" y="63"/>
                  </a:lnTo>
                  <a:lnTo>
                    <a:pt x="62" y="48"/>
                  </a:lnTo>
                  <a:lnTo>
                    <a:pt x="62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6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0" name="Freeform 62"/>
            <p:cNvSpPr>
              <a:spLocks noEditPoints="1"/>
            </p:cNvSpPr>
            <p:nvPr/>
          </p:nvSpPr>
          <p:spPr bwMode="auto">
            <a:xfrm>
              <a:off x="3767" y="2519"/>
              <a:ext cx="74" cy="77"/>
            </a:xfrm>
            <a:custGeom>
              <a:avLst/>
              <a:gdLst/>
              <a:ahLst/>
              <a:cxnLst>
                <a:cxn ang="0">
                  <a:pos x="59" y="18"/>
                </a:cxn>
                <a:cxn ang="0">
                  <a:pos x="48" y="11"/>
                </a:cxn>
                <a:cxn ang="0">
                  <a:pos x="52" y="7"/>
                </a:cxn>
                <a:cxn ang="0">
                  <a:pos x="52" y="4"/>
                </a:cxn>
                <a:cxn ang="0">
                  <a:pos x="48" y="4"/>
                </a:cxn>
                <a:cxn ang="0">
                  <a:pos x="41" y="4"/>
                </a:cxn>
                <a:cxn ang="0">
                  <a:pos x="41" y="37"/>
                </a:cxn>
                <a:cxn ang="0">
                  <a:pos x="33" y="18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19" y="44"/>
                </a:cxn>
                <a:cxn ang="0">
                  <a:pos x="11" y="59"/>
                </a:cxn>
                <a:cxn ang="0">
                  <a:pos x="0" y="70"/>
                </a:cxn>
                <a:cxn ang="0">
                  <a:pos x="11" y="77"/>
                </a:cxn>
                <a:cxn ang="0">
                  <a:pos x="19" y="70"/>
                </a:cxn>
                <a:cxn ang="0">
                  <a:pos x="26" y="59"/>
                </a:cxn>
                <a:cxn ang="0">
                  <a:pos x="26" y="26"/>
                </a:cxn>
                <a:cxn ang="0">
                  <a:pos x="30" y="48"/>
                </a:cxn>
                <a:cxn ang="0">
                  <a:pos x="37" y="48"/>
                </a:cxn>
                <a:cxn ang="0">
                  <a:pos x="41" y="48"/>
                </a:cxn>
                <a:cxn ang="0">
                  <a:pos x="48" y="74"/>
                </a:cxn>
                <a:cxn ang="0">
                  <a:pos x="48" y="22"/>
                </a:cxn>
                <a:cxn ang="0">
                  <a:pos x="55" y="48"/>
                </a:cxn>
                <a:cxn ang="0">
                  <a:pos x="63" y="77"/>
                </a:cxn>
                <a:cxn ang="0">
                  <a:pos x="74" y="7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3" y="0"/>
                </a:cxn>
                <a:cxn ang="0">
                  <a:pos x="63" y="41"/>
                </a:cxn>
                <a:cxn ang="0">
                  <a:pos x="59" y="18"/>
                </a:cxn>
                <a:cxn ang="0">
                  <a:pos x="11" y="37"/>
                </a:cxn>
                <a:cxn ang="0">
                  <a:pos x="15" y="22"/>
                </a:cxn>
                <a:cxn ang="0">
                  <a:pos x="8" y="18"/>
                </a:cxn>
                <a:cxn ang="0">
                  <a:pos x="4" y="22"/>
                </a:cxn>
                <a:cxn ang="0">
                  <a:pos x="0" y="48"/>
                </a:cxn>
                <a:cxn ang="0">
                  <a:pos x="11" y="48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4" h="77">
                  <a:moveTo>
                    <a:pt x="59" y="18"/>
                  </a:moveTo>
                  <a:lnTo>
                    <a:pt x="59" y="18"/>
                  </a:lnTo>
                  <a:lnTo>
                    <a:pt x="48" y="22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1" y="4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26" y="22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5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70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41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41" y="48"/>
                  </a:lnTo>
                  <a:lnTo>
                    <a:pt x="41" y="74"/>
                  </a:lnTo>
                  <a:lnTo>
                    <a:pt x="48" y="7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3" y="48"/>
                  </a:lnTo>
                  <a:lnTo>
                    <a:pt x="63" y="77"/>
                  </a:lnTo>
                  <a:lnTo>
                    <a:pt x="74" y="7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1" name="Freeform 63"/>
            <p:cNvSpPr>
              <a:spLocks/>
            </p:cNvSpPr>
            <p:nvPr/>
          </p:nvSpPr>
          <p:spPr bwMode="auto">
            <a:xfrm>
              <a:off x="3856" y="2519"/>
              <a:ext cx="77" cy="77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0"/>
                </a:cxn>
                <a:cxn ang="0">
                  <a:pos x="11" y="30"/>
                </a:cxn>
                <a:cxn ang="0">
                  <a:pos x="11" y="70"/>
                </a:cxn>
                <a:cxn ang="0">
                  <a:pos x="22" y="70"/>
                </a:cxn>
                <a:cxn ang="0">
                  <a:pos x="22" y="41"/>
                </a:cxn>
                <a:cxn ang="0">
                  <a:pos x="33" y="41"/>
                </a:cxn>
                <a:cxn ang="0">
                  <a:pos x="33" y="77"/>
                </a:cxn>
                <a:cxn ang="0">
                  <a:pos x="47" y="77"/>
                </a:cxn>
                <a:cxn ang="0">
                  <a:pos x="47" y="41"/>
                </a:cxn>
                <a:cxn ang="0">
                  <a:pos x="59" y="41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55" y="59"/>
                </a:cxn>
                <a:cxn ang="0">
                  <a:pos x="47" y="59"/>
                </a:cxn>
                <a:cxn ang="0">
                  <a:pos x="47" y="59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6" y="70"/>
                </a:cxn>
                <a:cxn ang="0">
                  <a:pos x="70" y="66"/>
                </a:cxn>
                <a:cxn ang="0">
                  <a:pos x="70" y="63"/>
                </a:cxn>
                <a:cxn ang="0">
                  <a:pos x="70" y="30"/>
                </a:cxn>
                <a:cxn ang="0">
                  <a:pos x="47" y="30"/>
                </a:cxn>
                <a:cxn ang="0">
                  <a:pos x="47" y="22"/>
                </a:cxn>
                <a:cxn ang="0">
                  <a:pos x="77" y="22"/>
                </a:cxn>
                <a:cxn ang="0">
                  <a:pos x="77" y="11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77" h="77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11" y="30"/>
                  </a:lnTo>
                  <a:lnTo>
                    <a:pt x="11" y="70"/>
                  </a:lnTo>
                  <a:lnTo>
                    <a:pt x="22" y="70"/>
                  </a:lnTo>
                  <a:lnTo>
                    <a:pt x="22" y="41"/>
                  </a:lnTo>
                  <a:lnTo>
                    <a:pt x="33" y="41"/>
                  </a:lnTo>
                  <a:lnTo>
                    <a:pt x="33" y="77"/>
                  </a:lnTo>
                  <a:lnTo>
                    <a:pt x="47" y="77"/>
                  </a:lnTo>
                  <a:lnTo>
                    <a:pt x="47" y="41"/>
                  </a:lnTo>
                  <a:lnTo>
                    <a:pt x="59" y="41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5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6" y="70"/>
                  </a:lnTo>
                  <a:lnTo>
                    <a:pt x="70" y="66"/>
                  </a:lnTo>
                  <a:lnTo>
                    <a:pt x="70" y="63"/>
                  </a:lnTo>
                  <a:lnTo>
                    <a:pt x="70" y="30"/>
                  </a:lnTo>
                  <a:lnTo>
                    <a:pt x="47" y="30"/>
                  </a:lnTo>
                  <a:lnTo>
                    <a:pt x="47" y="22"/>
                  </a:lnTo>
                  <a:lnTo>
                    <a:pt x="77" y="22"/>
                  </a:lnTo>
                  <a:lnTo>
                    <a:pt x="77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2" name="Freeform 64"/>
            <p:cNvSpPr>
              <a:spLocks noEditPoints="1"/>
            </p:cNvSpPr>
            <p:nvPr/>
          </p:nvSpPr>
          <p:spPr bwMode="auto">
            <a:xfrm>
              <a:off x="3745" y="1617"/>
              <a:ext cx="77" cy="81"/>
            </a:xfrm>
            <a:custGeom>
              <a:avLst/>
              <a:gdLst/>
              <a:ahLst/>
              <a:cxnLst>
                <a:cxn ang="0">
                  <a:pos x="26" y="44"/>
                </a:cxn>
                <a:cxn ang="0">
                  <a:pos x="30" y="40"/>
                </a:cxn>
                <a:cxn ang="0">
                  <a:pos x="30" y="37"/>
                </a:cxn>
                <a:cxn ang="0">
                  <a:pos x="41" y="81"/>
                </a:cxn>
                <a:cxn ang="0">
                  <a:pos x="77" y="73"/>
                </a:cxn>
                <a:cxn ang="0">
                  <a:pos x="63" y="62"/>
                </a:cxn>
                <a:cxn ang="0">
                  <a:pos x="74" y="55"/>
                </a:cxn>
                <a:cxn ang="0">
                  <a:pos x="63" y="48"/>
                </a:cxn>
                <a:cxn ang="0">
                  <a:pos x="74" y="40"/>
                </a:cxn>
                <a:cxn ang="0">
                  <a:pos x="63" y="29"/>
                </a:cxn>
                <a:cxn ang="0">
                  <a:pos x="77" y="22"/>
                </a:cxn>
                <a:cxn ang="0">
                  <a:pos x="59" y="15"/>
                </a:cxn>
                <a:cxn ang="0">
                  <a:pos x="66" y="11"/>
                </a:cxn>
                <a:cxn ang="0">
                  <a:pos x="59" y="0"/>
                </a:cxn>
                <a:cxn ang="0">
                  <a:pos x="48" y="3"/>
                </a:cxn>
                <a:cxn ang="0">
                  <a:pos x="41" y="15"/>
                </a:cxn>
                <a:cxn ang="0">
                  <a:pos x="48" y="3"/>
                </a:cxn>
                <a:cxn ang="0">
                  <a:pos x="48" y="3"/>
                </a:cxn>
                <a:cxn ang="0">
                  <a:pos x="33" y="0"/>
                </a:cxn>
                <a:cxn ang="0">
                  <a:pos x="19" y="40"/>
                </a:cxn>
                <a:cxn ang="0">
                  <a:pos x="19" y="40"/>
                </a:cxn>
                <a:cxn ang="0">
                  <a:pos x="15" y="15"/>
                </a:cxn>
                <a:cxn ang="0">
                  <a:pos x="26" y="11"/>
                </a:cxn>
                <a:cxn ang="0">
                  <a:pos x="15" y="0"/>
                </a:cxn>
                <a:cxn ang="0">
                  <a:pos x="7" y="11"/>
                </a:cxn>
                <a:cxn ang="0">
                  <a:pos x="15" y="15"/>
                </a:cxn>
                <a:cxn ang="0">
                  <a:pos x="0" y="29"/>
                </a:cxn>
                <a:cxn ang="0">
                  <a:pos x="11" y="40"/>
                </a:cxn>
                <a:cxn ang="0">
                  <a:pos x="19" y="29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52" y="29"/>
                </a:cxn>
                <a:cxn ang="0">
                  <a:pos x="41" y="22"/>
                </a:cxn>
                <a:cxn ang="0">
                  <a:pos x="52" y="22"/>
                </a:cxn>
                <a:cxn ang="0">
                  <a:pos x="52" y="48"/>
                </a:cxn>
                <a:cxn ang="0">
                  <a:pos x="41" y="40"/>
                </a:cxn>
                <a:cxn ang="0">
                  <a:pos x="52" y="40"/>
                </a:cxn>
                <a:cxn ang="0">
                  <a:pos x="0" y="70"/>
                </a:cxn>
                <a:cxn ang="0">
                  <a:pos x="11" y="77"/>
                </a:cxn>
                <a:cxn ang="0">
                  <a:pos x="19" y="62"/>
                </a:cxn>
                <a:cxn ang="0">
                  <a:pos x="15" y="40"/>
                </a:cxn>
                <a:cxn ang="0">
                  <a:pos x="7" y="59"/>
                </a:cxn>
                <a:cxn ang="0">
                  <a:pos x="0" y="70"/>
                </a:cxn>
                <a:cxn ang="0">
                  <a:pos x="41" y="55"/>
                </a:cxn>
                <a:cxn ang="0">
                  <a:pos x="52" y="62"/>
                </a:cxn>
                <a:cxn ang="0">
                  <a:pos x="41" y="55"/>
                </a:cxn>
              </a:cxnLst>
              <a:rect l="0" t="0" r="r" b="b"/>
              <a:pathLst>
                <a:path w="77" h="81">
                  <a:moveTo>
                    <a:pt x="19" y="40"/>
                  </a:moveTo>
                  <a:lnTo>
                    <a:pt x="26" y="44"/>
                  </a:lnTo>
                  <a:lnTo>
                    <a:pt x="26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37"/>
                  </a:lnTo>
                  <a:lnTo>
                    <a:pt x="30" y="81"/>
                  </a:lnTo>
                  <a:lnTo>
                    <a:pt x="41" y="81"/>
                  </a:lnTo>
                  <a:lnTo>
                    <a:pt x="41" y="73"/>
                  </a:lnTo>
                  <a:lnTo>
                    <a:pt x="77" y="73"/>
                  </a:lnTo>
                  <a:lnTo>
                    <a:pt x="77" y="62"/>
                  </a:lnTo>
                  <a:lnTo>
                    <a:pt x="63" y="62"/>
                  </a:lnTo>
                  <a:lnTo>
                    <a:pt x="63" y="55"/>
                  </a:lnTo>
                  <a:lnTo>
                    <a:pt x="74" y="55"/>
                  </a:lnTo>
                  <a:lnTo>
                    <a:pt x="74" y="48"/>
                  </a:lnTo>
                  <a:lnTo>
                    <a:pt x="63" y="48"/>
                  </a:lnTo>
                  <a:lnTo>
                    <a:pt x="63" y="40"/>
                  </a:lnTo>
                  <a:lnTo>
                    <a:pt x="74" y="40"/>
                  </a:lnTo>
                  <a:lnTo>
                    <a:pt x="74" y="29"/>
                  </a:lnTo>
                  <a:lnTo>
                    <a:pt x="63" y="29"/>
                  </a:lnTo>
                  <a:lnTo>
                    <a:pt x="63" y="22"/>
                  </a:lnTo>
                  <a:lnTo>
                    <a:pt x="77" y="22"/>
                  </a:lnTo>
                  <a:lnTo>
                    <a:pt x="77" y="15"/>
                  </a:lnTo>
                  <a:lnTo>
                    <a:pt x="59" y="15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55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6" y="1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9" y="18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15" y="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0" y="29"/>
                  </a:moveTo>
                  <a:lnTo>
                    <a:pt x="0" y="29"/>
                  </a:lnTo>
                  <a:lnTo>
                    <a:pt x="11" y="40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7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  <a:moveTo>
                    <a:pt x="52" y="22"/>
                  </a:moveTo>
                  <a:lnTo>
                    <a:pt x="52" y="29"/>
                  </a:lnTo>
                  <a:lnTo>
                    <a:pt x="41" y="29"/>
                  </a:lnTo>
                  <a:lnTo>
                    <a:pt x="41" y="22"/>
                  </a:lnTo>
                  <a:lnTo>
                    <a:pt x="52" y="22"/>
                  </a:lnTo>
                  <a:lnTo>
                    <a:pt x="52" y="22"/>
                  </a:lnTo>
                  <a:close/>
                  <a:moveTo>
                    <a:pt x="52" y="40"/>
                  </a:moveTo>
                  <a:lnTo>
                    <a:pt x="52" y="48"/>
                  </a:lnTo>
                  <a:lnTo>
                    <a:pt x="41" y="48"/>
                  </a:lnTo>
                  <a:lnTo>
                    <a:pt x="41" y="40"/>
                  </a:lnTo>
                  <a:lnTo>
                    <a:pt x="52" y="40"/>
                  </a:lnTo>
                  <a:lnTo>
                    <a:pt x="52" y="40"/>
                  </a:lnTo>
                  <a:close/>
                  <a:moveTo>
                    <a:pt x="0" y="70"/>
                  </a:moveTo>
                  <a:lnTo>
                    <a:pt x="0" y="70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2" y="48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7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close/>
                  <a:moveTo>
                    <a:pt x="41" y="55"/>
                  </a:moveTo>
                  <a:lnTo>
                    <a:pt x="52" y="55"/>
                  </a:lnTo>
                  <a:lnTo>
                    <a:pt x="52" y="62"/>
                  </a:lnTo>
                  <a:lnTo>
                    <a:pt x="41" y="62"/>
                  </a:lnTo>
                  <a:lnTo>
                    <a:pt x="41" y="55"/>
                  </a:lnTo>
                  <a:lnTo>
                    <a:pt x="41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3" name="Freeform 65"/>
            <p:cNvSpPr>
              <a:spLocks noEditPoints="1"/>
            </p:cNvSpPr>
            <p:nvPr/>
          </p:nvSpPr>
          <p:spPr bwMode="auto">
            <a:xfrm>
              <a:off x="3833" y="1617"/>
              <a:ext cx="78" cy="81"/>
            </a:xfrm>
            <a:custGeom>
              <a:avLst/>
              <a:gdLst/>
              <a:ahLst/>
              <a:cxnLst>
                <a:cxn ang="0">
                  <a:pos x="15" y="29"/>
                </a:cxn>
                <a:cxn ang="0">
                  <a:pos x="63" y="18"/>
                </a:cxn>
                <a:cxn ang="0">
                  <a:pos x="74" y="29"/>
                </a:cxn>
                <a:cxn ang="0">
                  <a:pos x="48" y="7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34" y="0"/>
                </a:cxn>
                <a:cxn ang="0">
                  <a:pos x="34" y="7"/>
                </a:cxn>
                <a:cxn ang="0">
                  <a:pos x="4" y="29"/>
                </a:cxn>
                <a:cxn ang="0">
                  <a:pos x="0" y="44"/>
                </a:cxn>
                <a:cxn ang="0">
                  <a:pos x="23" y="44"/>
                </a:cxn>
                <a:cxn ang="0">
                  <a:pos x="15" y="55"/>
                </a:cxn>
                <a:cxn ang="0">
                  <a:pos x="34" y="62"/>
                </a:cxn>
                <a:cxn ang="0">
                  <a:pos x="23" y="66"/>
                </a:cxn>
                <a:cxn ang="0">
                  <a:pos x="4" y="70"/>
                </a:cxn>
                <a:cxn ang="0">
                  <a:pos x="12" y="81"/>
                </a:cxn>
                <a:cxn ang="0">
                  <a:pos x="45" y="66"/>
                </a:cxn>
                <a:cxn ang="0">
                  <a:pos x="59" y="73"/>
                </a:cxn>
                <a:cxn ang="0">
                  <a:pos x="67" y="81"/>
                </a:cxn>
                <a:cxn ang="0">
                  <a:pos x="74" y="77"/>
                </a:cxn>
                <a:cxn ang="0">
                  <a:pos x="78" y="70"/>
                </a:cxn>
                <a:cxn ang="0">
                  <a:pos x="56" y="59"/>
                </a:cxn>
                <a:cxn ang="0">
                  <a:pos x="78" y="44"/>
                </a:cxn>
                <a:cxn ang="0">
                  <a:pos x="41" y="33"/>
                </a:cxn>
                <a:cxn ang="0">
                  <a:pos x="45" y="26"/>
                </a:cxn>
                <a:cxn ang="0">
                  <a:pos x="45" y="26"/>
                </a:cxn>
                <a:cxn ang="0">
                  <a:pos x="45" y="26"/>
                </a:cxn>
                <a:cxn ang="0">
                  <a:pos x="34" y="22"/>
                </a:cxn>
                <a:cxn ang="0">
                  <a:pos x="34" y="22"/>
                </a:cxn>
                <a:cxn ang="0">
                  <a:pos x="26" y="33"/>
                </a:cxn>
                <a:cxn ang="0">
                  <a:pos x="0" y="33"/>
                </a:cxn>
                <a:cxn ang="0">
                  <a:pos x="0" y="44"/>
                </a:cxn>
                <a:cxn ang="0">
                  <a:pos x="45" y="55"/>
                </a:cxn>
                <a:cxn ang="0">
                  <a:pos x="34" y="44"/>
                </a:cxn>
                <a:cxn ang="0">
                  <a:pos x="48" y="44"/>
                </a:cxn>
                <a:cxn ang="0">
                  <a:pos x="45" y="55"/>
                </a:cxn>
              </a:cxnLst>
              <a:rect l="0" t="0" r="r" b="b"/>
              <a:pathLst>
                <a:path w="78" h="81">
                  <a:moveTo>
                    <a:pt x="4" y="29"/>
                  </a:moveTo>
                  <a:lnTo>
                    <a:pt x="15" y="29"/>
                  </a:lnTo>
                  <a:lnTo>
                    <a:pt x="15" y="18"/>
                  </a:lnTo>
                  <a:lnTo>
                    <a:pt x="63" y="18"/>
                  </a:lnTo>
                  <a:lnTo>
                    <a:pt x="63" y="29"/>
                  </a:lnTo>
                  <a:lnTo>
                    <a:pt x="74" y="29"/>
                  </a:lnTo>
                  <a:lnTo>
                    <a:pt x="74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7"/>
                  </a:lnTo>
                  <a:lnTo>
                    <a:pt x="4" y="7"/>
                  </a:lnTo>
                  <a:lnTo>
                    <a:pt x="4" y="29"/>
                  </a:lnTo>
                  <a:lnTo>
                    <a:pt x="4" y="29"/>
                  </a:lnTo>
                  <a:close/>
                  <a:moveTo>
                    <a:pt x="0" y="44"/>
                  </a:moveTo>
                  <a:lnTo>
                    <a:pt x="23" y="44"/>
                  </a:lnTo>
                  <a:lnTo>
                    <a:pt x="23" y="44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23" y="66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30" y="77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9" y="73"/>
                  </a:lnTo>
                  <a:lnTo>
                    <a:pt x="67" y="81"/>
                  </a:lnTo>
                  <a:lnTo>
                    <a:pt x="67" y="81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3" y="44"/>
                  </a:lnTo>
                  <a:lnTo>
                    <a:pt x="78" y="44"/>
                  </a:lnTo>
                  <a:lnTo>
                    <a:pt x="78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26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4"/>
                  </a:lnTo>
                  <a:lnTo>
                    <a:pt x="0" y="44"/>
                  </a:lnTo>
                  <a:close/>
                  <a:moveTo>
                    <a:pt x="45" y="55"/>
                  </a:moveTo>
                  <a:lnTo>
                    <a:pt x="45" y="55"/>
                  </a:lnTo>
                  <a:lnTo>
                    <a:pt x="30" y="51"/>
                  </a:lnTo>
                  <a:lnTo>
                    <a:pt x="3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4" name="Freeform 66"/>
            <p:cNvSpPr>
              <a:spLocks/>
            </p:cNvSpPr>
            <p:nvPr/>
          </p:nvSpPr>
          <p:spPr bwMode="auto">
            <a:xfrm>
              <a:off x="3922" y="1617"/>
              <a:ext cx="77" cy="81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70"/>
                </a:cxn>
                <a:cxn ang="0">
                  <a:pos x="22" y="70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81"/>
                </a:cxn>
                <a:cxn ang="0">
                  <a:pos x="44" y="81"/>
                </a:cxn>
                <a:cxn ang="0">
                  <a:pos x="44" y="40"/>
                </a:cxn>
                <a:cxn ang="0">
                  <a:pos x="59" y="40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55" y="62"/>
                </a:cxn>
                <a:cxn ang="0">
                  <a:pos x="48" y="62"/>
                </a:cxn>
                <a:cxn ang="0">
                  <a:pos x="48" y="62"/>
                </a:cxn>
                <a:cxn ang="0">
                  <a:pos x="51" y="73"/>
                </a:cxn>
                <a:cxn ang="0">
                  <a:pos x="51" y="73"/>
                </a:cxn>
                <a:cxn ang="0">
                  <a:pos x="66" y="70"/>
                </a:cxn>
                <a:cxn ang="0">
                  <a:pos x="70" y="66"/>
                </a:cxn>
                <a:cxn ang="0">
                  <a:pos x="70" y="62"/>
                </a:cxn>
                <a:cxn ang="0">
                  <a:pos x="70" y="33"/>
                </a:cxn>
                <a:cxn ang="0">
                  <a:pos x="44" y="33"/>
                </a:cxn>
                <a:cxn ang="0">
                  <a:pos x="44" y="22"/>
                </a:cxn>
                <a:cxn ang="0">
                  <a:pos x="77" y="22"/>
                </a:cxn>
                <a:cxn ang="0">
                  <a:pos x="77" y="11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7" h="81">
                  <a:moveTo>
                    <a:pt x="48" y="11"/>
                  </a:moveTo>
                  <a:lnTo>
                    <a:pt x="48" y="11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0"/>
                  </a:lnTo>
                  <a:lnTo>
                    <a:pt x="22" y="70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81"/>
                  </a:lnTo>
                  <a:lnTo>
                    <a:pt x="44" y="81"/>
                  </a:lnTo>
                  <a:lnTo>
                    <a:pt x="44" y="40"/>
                  </a:lnTo>
                  <a:lnTo>
                    <a:pt x="59" y="40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5" y="62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66" y="70"/>
                  </a:lnTo>
                  <a:lnTo>
                    <a:pt x="70" y="66"/>
                  </a:lnTo>
                  <a:lnTo>
                    <a:pt x="70" y="62"/>
                  </a:lnTo>
                  <a:lnTo>
                    <a:pt x="70" y="33"/>
                  </a:lnTo>
                  <a:lnTo>
                    <a:pt x="44" y="33"/>
                  </a:lnTo>
                  <a:lnTo>
                    <a:pt x="44" y="22"/>
                  </a:lnTo>
                  <a:lnTo>
                    <a:pt x="77" y="22"/>
                  </a:lnTo>
                  <a:lnTo>
                    <a:pt x="77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5" name="Freeform 67"/>
            <p:cNvSpPr>
              <a:spLocks noEditPoints="1"/>
            </p:cNvSpPr>
            <p:nvPr/>
          </p:nvSpPr>
          <p:spPr bwMode="auto">
            <a:xfrm>
              <a:off x="4349" y="1742"/>
              <a:ext cx="81" cy="77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81" y="29"/>
                </a:cxn>
                <a:cxn ang="0">
                  <a:pos x="81" y="29"/>
                </a:cxn>
                <a:cxn ang="0">
                  <a:pos x="63" y="11"/>
                </a:cxn>
                <a:cxn ang="0">
                  <a:pos x="55" y="15"/>
                </a:cxn>
                <a:cxn ang="0">
                  <a:pos x="55" y="7"/>
                </a:cxn>
                <a:cxn ang="0">
                  <a:pos x="59" y="4"/>
                </a:cxn>
                <a:cxn ang="0">
                  <a:pos x="59" y="0"/>
                </a:cxn>
                <a:cxn ang="0">
                  <a:pos x="55" y="0"/>
                </a:cxn>
                <a:cxn ang="0">
                  <a:pos x="48" y="44"/>
                </a:cxn>
                <a:cxn ang="0">
                  <a:pos x="55" y="22"/>
                </a:cxn>
                <a:cxn ang="0">
                  <a:pos x="70" y="37"/>
                </a:cxn>
                <a:cxn ang="0">
                  <a:pos x="70" y="37"/>
                </a:cxn>
                <a:cxn ang="0">
                  <a:pos x="18" y="33"/>
                </a:cxn>
                <a:cxn ang="0">
                  <a:pos x="4" y="33"/>
                </a:cxn>
                <a:cxn ang="0">
                  <a:pos x="0" y="33"/>
                </a:cxn>
                <a:cxn ang="0">
                  <a:pos x="4" y="37"/>
                </a:cxn>
                <a:cxn ang="0">
                  <a:pos x="4" y="44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1" y="29"/>
                </a:cxn>
                <a:cxn ang="0">
                  <a:pos x="30" y="29"/>
                </a:cxn>
                <a:cxn ang="0">
                  <a:pos x="41" y="22"/>
                </a:cxn>
                <a:cxn ang="0">
                  <a:pos x="30" y="11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26" y="4"/>
                </a:cxn>
                <a:cxn ang="0">
                  <a:pos x="18" y="11"/>
                </a:cxn>
                <a:cxn ang="0">
                  <a:pos x="4" y="22"/>
                </a:cxn>
                <a:cxn ang="0">
                  <a:pos x="18" y="22"/>
                </a:cxn>
                <a:cxn ang="0">
                  <a:pos x="81" y="70"/>
                </a:cxn>
                <a:cxn ang="0">
                  <a:pos x="70" y="44"/>
                </a:cxn>
                <a:cxn ang="0">
                  <a:pos x="11" y="70"/>
                </a:cxn>
                <a:cxn ang="0">
                  <a:pos x="0" y="77"/>
                </a:cxn>
                <a:cxn ang="0">
                  <a:pos x="81" y="77"/>
                </a:cxn>
                <a:cxn ang="0">
                  <a:pos x="22" y="70"/>
                </a:cxn>
                <a:cxn ang="0">
                  <a:pos x="26" y="55"/>
                </a:cxn>
                <a:cxn ang="0">
                  <a:pos x="26" y="70"/>
                </a:cxn>
                <a:cxn ang="0">
                  <a:pos x="44" y="70"/>
                </a:cxn>
                <a:cxn ang="0">
                  <a:pos x="37" y="55"/>
                </a:cxn>
                <a:cxn ang="0">
                  <a:pos x="44" y="55"/>
                </a:cxn>
                <a:cxn ang="0">
                  <a:pos x="59" y="55"/>
                </a:cxn>
                <a:cxn ang="0">
                  <a:pos x="52" y="70"/>
                </a:cxn>
                <a:cxn ang="0">
                  <a:pos x="52" y="55"/>
                </a:cxn>
              </a:cxnLst>
              <a:rect l="0" t="0" r="r" b="b"/>
              <a:pathLst>
                <a:path w="81" h="77">
                  <a:moveTo>
                    <a:pt x="70" y="37"/>
                  </a:moveTo>
                  <a:lnTo>
                    <a:pt x="70" y="37"/>
                  </a:lnTo>
                  <a:lnTo>
                    <a:pt x="70" y="37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55" y="1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8" y="44"/>
                  </a:lnTo>
                  <a:lnTo>
                    <a:pt x="55" y="44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7"/>
                  </a:lnTo>
                  <a:close/>
                  <a:moveTo>
                    <a:pt x="18" y="22"/>
                  </a:moveTo>
                  <a:lnTo>
                    <a:pt x="18" y="33"/>
                  </a:lnTo>
                  <a:lnTo>
                    <a:pt x="18" y="33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41" y="22"/>
                  </a:lnTo>
                  <a:lnTo>
                    <a:pt x="41" y="11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18" y="11"/>
                  </a:lnTo>
                  <a:lnTo>
                    <a:pt x="4" y="11"/>
                  </a:lnTo>
                  <a:lnTo>
                    <a:pt x="4" y="22"/>
                  </a:lnTo>
                  <a:lnTo>
                    <a:pt x="18" y="22"/>
                  </a:lnTo>
                  <a:lnTo>
                    <a:pt x="18" y="22"/>
                  </a:lnTo>
                  <a:close/>
                  <a:moveTo>
                    <a:pt x="81" y="77"/>
                  </a:moveTo>
                  <a:lnTo>
                    <a:pt x="81" y="70"/>
                  </a:lnTo>
                  <a:lnTo>
                    <a:pt x="70" y="70"/>
                  </a:lnTo>
                  <a:lnTo>
                    <a:pt x="70" y="44"/>
                  </a:lnTo>
                  <a:lnTo>
                    <a:pt x="11" y="44"/>
                  </a:lnTo>
                  <a:lnTo>
                    <a:pt x="11" y="70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81" y="77"/>
                  </a:lnTo>
                  <a:lnTo>
                    <a:pt x="81" y="77"/>
                  </a:lnTo>
                  <a:close/>
                  <a:moveTo>
                    <a:pt x="26" y="70"/>
                  </a:moveTo>
                  <a:lnTo>
                    <a:pt x="22" y="70"/>
                  </a:lnTo>
                  <a:lnTo>
                    <a:pt x="22" y="55"/>
                  </a:lnTo>
                  <a:lnTo>
                    <a:pt x="26" y="55"/>
                  </a:lnTo>
                  <a:lnTo>
                    <a:pt x="26" y="70"/>
                  </a:lnTo>
                  <a:lnTo>
                    <a:pt x="26" y="70"/>
                  </a:lnTo>
                  <a:close/>
                  <a:moveTo>
                    <a:pt x="44" y="55"/>
                  </a:moveTo>
                  <a:lnTo>
                    <a:pt x="44" y="70"/>
                  </a:lnTo>
                  <a:lnTo>
                    <a:pt x="37" y="70"/>
                  </a:lnTo>
                  <a:lnTo>
                    <a:pt x="37" y="55"/>
                  </a:lnTo>
                  <a:lnTo>
                    <a:pt x="44" y="55"/>
                  </a:lnTo>
                  <a:lnTo>
                    <a:pt x="44" y="55"/>
                  </a:lnTo>
                  <a:close/>
                  <a:moveTo>
                    <a:pt x="52" y="55"/>
                  </a:moveTo>
                  <a:lnTo>
                    <a:pt x="59" y="55"/>
                  </a:lnTo>
                  <a:lnTo>
                    <a:pt x="59" y="70"/>
                  </a:lnTo>
                  <a:lnTo>
                    <a:pt x="52" y="70"/>
                  </a:lnTo>
                  <a:lnTo>
                    <a:pt x="52" y="55"/>
                  </a:lnTo>
                  <a:lnTo>
                    <a:pt x="52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6" name="Freeform 68"/>
            <p:cNvSpPr>
              <a:spLocks noEditPoints="1"/>
            </p:cNvSpPr>
            <p:nvPr/>
          </p:nvSpPr>
          <p:spPr bwMode="auto">
            <a:xfrm>
              <a:off x="4437" y="1742"/>
              <a:ext cx="81" cy="81"/>
            </a:xfrm>
            <a:custGeom>
              <a:avLst/>
              <a:gdLst/>
              <a:ahLst/>
              <a:cxnLst>
                <a:cxn ang="0">
                  <a:pos x="26" y="41"/>
                </a:cxn>
                <a:cxn ang="0">
                  <a:pos x="23" y="59"/>
                </a:cxn>
                <a:cxn ang="0">
                  <a:pos x="11" y="77"/>
                </a:cxn>
                <a:cxn ang="0">
                  <a:pos x="23" y="81"/>
                </a:cxn>
                <a:cxn ang="0">
                  <a:pos x="34" y="63"/>
                </a:cxn>
                <a:cxn ang="0">
                  <a:pos x="37" y="70"/>
                </a:cxn>
                <a:cxn ang="0">
                  <a:pos x="48" y="59"/>
                </a:cxn>
                <a:cxn ang="0">
                  <a:pos x="34" y="33"/>
                </a:cxn>
                <a:cxn ang="0">
                  <a:pos x="48" y="26"/>
                </a:cxn>
                <a:cxn ang="0">
                  <a:pos x="56" y="59"/>
                </a:cxn>
                <a:cxn ang="0">
                  <a:pos x="48" y="70"/>
                </a:cxn>
                <a:cxn ang="0">
                  <a:pos x="37" y="74"/>
                </a:cxn>
                <a:cxn ang="0">
                  <a:pos x="48" y="81"/>
                </a:cxn>
                <a:cxn ang="0">
                  <a:pos x="59" y="70"/>
                </a:cxn>
                <a:cxn ang="0">
                  <a:pos x="74" y="81"/>
                </a:cxn>
                <a:cxn ang="0">
                  <a:pos x="78" y="77"/>
                </a:cxn>
                <a:cxn ang="0">
                  <a:pos x="81" y="63"/>
                </a:cxn>
                <a:cxn ang="0">
                  <a:pos x="70" y="59"/>
                </a:cxn>
                <a:cxn ang="0">
                  <a:pos x="70" y="66"/>
                </a:cxn>
                <a:cxn ang="0">
                  <a:pos x="67" y="59"/>
                </a:cxn>
                <a:cxn ang="0">
                  <a:pos x="78" y="33"/>
                </a:cxn>
                <a:cxn ang="0">
                  <a:pos x="67" y="29"/>
                </a:cxn>
                <a:cxn ang="0">
                  <a:pos x="63" y="48"/>
                </a:cxn>
                <a:cxn ang="0">
                  <a:pos x="59" y="37"/>
                </a:cxn>
                <a:cxn ang="0">
                  <a:pos x="59" y="26"/>
                </a:cxn>
                <a:cxn ang="0">
                  <a:pos x="78" y="15"/>
                </a:cxn>
                <a:cxn ang="0">
                  <a:pos x="67" y="15"/>
                </a:cxn>
                <a:cxn ang="0">
                  <a:pos x="78" y="11"/>
                </a:cxn>
                <a:cxn ang="0">
                  <a:pos x="59" y="7"/>
                </a:cxn>
                <a:cxn ang="0">
                  <a:pos x="63" y="7"/>
                </a:cxn>
                <a:cxn ang="0">
                  <a:pos x="67" y="15"/>
                </a:cxn>
                <a:cxn ang="0">
                  <a:pos x="59" y="11"/>
                </a:cxn>
                <a:cxn ang="0">
                  <a:pos x="59" y="4"/>
                </a:cxn>
                <a:cxn ang="0">
                  <a:pos x="59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48" y="15"/>
                </a:cxn>
                <a:cxn ang="0">
                  <a:pos x="26" y="15"/>
                </a:cxn>
                <a:cxn ang="0">
                  <a:pos x="26" y="41"/>
                </a:cxn>
                <a:cxn ang="0">
                  <a:pos x="34" y="59"/>
                </a:cxn>
                <a:cxn ang="0">
                  <a:pos x="41" y="41"/>
                </a:cxn>
                <a:cxn ang="0">
                  <a:pos x="41" y="52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0" y="59"/>
                </a:cxn>
                <a:cxn ang="0">
                  <a:pos x="4" y="70"/>
                </a:cxn>
                <a:cxn ang="0">
                  <a:pos x="23" y="63"/>
                </a:cxn>
                <a:cxn ang="0">
                  <a:pos x="23" y="52"/>
                </a:cxn>
                <a:cxn ang="0">
                  <a:pos x="19" y="33"/>
                </a:cxn>
                <a:cxn ang="0">
                  <a:pos x="23" y="26"/>
                </a:cxn>
                <a:cxn ang="0">
                  <a:pos x="19" y="15"/>
                </a:cxn>
                <a:cxn ang="0">
                  <a:pos x="19" y="7"/>
                </a:cxn>
                <a:cxn ang="0">
                  <a:pos x="19" y="4"/>
                </a:cxn>
                <a:cxn ang="0">
                  <a:pos x="15" y="4"/>
                </a:cxn>
                <a:cxn ang="0">
                  <a:pos x="11" y="4"/>
                </a:cxn>
                <a:cxn ang="0">
                  <a:pos x="8" y="26"/>
                </a:cxn>
                <a:cxn ang="0">
                  <a:pos x="0" y="33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0" y="59"/>
                </a:cxn>
              </a:cxnLst>
              <a:rect l="0" t="0" r="r" b="b"/>
              <a:pathLst>
                <a:path w="81" h="81">
                  <a:moveTo>
                    <a:pt x="26" y="41"/>
                  </a:moveTo>
                  <a:lnTo>
                    <a:pt x="26" y="41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45" y="66"/>
                  </a:lnTo>
                  <a:lnTo>
                    <a:pt x="48" y="59"/>
                  </a:lnTo>
                  <a:lnTo>
                    <a:pt x="48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48" y="70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67" y="77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8" y="77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0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59" y="26"/>
                  </a:lnTo>
                  <a:lnTo>
                    <a:pt x="78" y="26"/>
                  </a:lnTo>
                  <a:lnTo>
                    <a:pt x="78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0" y="0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7" y="15"/>
                  </a:lnTo>
                  <a:lnTo>
                    <a:pt x="59" y="15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34" y="59"/>
                  </a:moveTo>
                  <a:lnTo>
                    <a:pt x="34" y="59"/>
                  </a:lnTo>
                  <a:lnTo>
                    <a:pt x="34" y="41"/>
                  </a:lnTo>
                  <a:lnTo>
                    <a:pt x="41" y="41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7" y="59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59"/>
                  </a:lnTo>
                  <a:close/>
                  <a:moveTo>
                    <a:pt x="0" y="59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52"/>
                  </a:lnTo>
                  <a:lnTo>
                    <a:pt x="19" y="52"/>
                  </a:lnTo>
                  <a:lnTo>
                    <a:pt x="19" y="33"/>
                  </a:lnTo>
                  <a:lnTo>
                    <a:pt x="23" y="33"/>
                  </a:lnTo>
                  <a:lnTo>
                    <a:pt x="23" y="26"/>
                  </a:lnTo>
                  <a:lnTo>
                    <a:pt x="19" y="2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8" y="4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7" name="Freeform 69"/>
            <p:cNvSpPr>
              <a:spLocks/>
            </p:cNvSpPr>
            <p:nvPr/>
          </p:nvSpPr>
          <p:spPr bwMode="auto">
            <a:xfrm>
              <a:off x="4526" y="1742"/>
              <a:ext cx="77" cy="81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74"/>
                </a:cxn>
                <a:cxn ang="0">
                  <a:pos x="22" y="74"/>
                </a:cxn>
                <a:cxn ang="0">
                  <a:pos x="22" y="44"/>
                </a:cxn>
                <a:cxn ang="0">
                  <a:pos x="33" y="44"/>
                </a:cxn>
                <a:cxn ang="0">
                  <a:pos x="33" y="81"/>
                </a:cxn>
                <a:cxn ang="0">
                  <a:pos x="48" y="81"/>
                </a:cxn>
                <a:cxn ang="0">
                  <a:pos x="48" y="44"/>
                </a:cxn>
                <a:cxn ang="0">
                  <a:pos x="59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55" y="63"/>
                </a:cxn>
                <a:cxn ang="0">
                  <a:pos x="48" y="63"/>
                </a:cxn>
                <a:cxn ang="0">
                  <a:pos x="48" y="63"/>
                </a:cxn>
                <a:cxn ang="0">
                  <a:pos x="51" y="74"/>
                </a:cxn>
                <a:cxn ang="0">
                  <a:pos x="51" y="74"/>
                </a:cxn>
                <a:cxn ang="0">
                  <a:pos x="66" y="70"/>
                </a:cxn>
                <a:cxn ang="0">
                  <a:pos x="70" y="70"/>
                </a:cxn>
                <a:cxn ang="0">
                  <a:pos x="70" y="66"/>
                </a:cxn>
                <a:cxn ang="0">
                  <a:pos x="70" y="33"/>
                </a:cxn>
                <a:cxn ang="0">
                  <a:pos x="48" y="33"/>
                </a:cxn>
                <a:cxn ang="0">
                  <a:pos x="48" y="22"/>
                </a:cxn>
                <a:cxn ang="0">
                  <a:pos x="77" y="22"/>
                </a:cxn>
                <a:cxn ang="0">
                  <a:pos x="77" y="15"/>
                </a:cxn>
                <a:cxn ang="0">
                  <a:pos x="40" y="15"/>
                </a:cxn>
                <a:cxn ang="0">
                  <a:pos x="40" y="15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7" h="81">
                  <a:moveTo>
                    <a:pt x="48" y="11"/>
                  </a:moveTo>
                  <a:lnTo>
                    <a:pt x="48" y="11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4"/>
                  </a:lnTo>
                  <a:lnTo>
                    <a:pt x="22" y="74"/>
                  </a:lnTo>
                  <a:lnTo>
                    <a:pt x="22" y="44"/>
                  </a:lnTo>
                  <a:lnTo>
                    <a:pt x="33" y="44"/>
                  </a:lnTo>
                  <a:lnTo>
                    <a:pt x="33" y="81"/>
                  </a:lnTo>
                  <a:lnTo>
                    <a:pt x="48" y="81"/>
                  </a:lnTo>
                  <a:lnTo>
                    <a:pt x="48" y="44"/>
                  </a:lnTo>
                  <a:lnTo>
                    <a:pt x="59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5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66" y="70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3"/>
                  </a:lnTo>
                  <a:lnTo>
                    <a:pt x="48" y="33"/>
                  </a:lnTo>
                  <a:lnTo>
                    <a:pt x="48" y="22"/>
                  </a:lnTo>
                  <a:lnTo>
                    <a:pt x="77" y="22"/>
                  </a:lnTo>
                  <a:lnTo>
                    <a:pt x="77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8" name="Freeform 70"/>
            <p:cNvSpPr>
              <a:spLocks noEditPoints="1"/>
            </p:cNvSpPr>
            <p:nvPr/>
          </p:nvSpPr>
          <p:spPr bwMode="auto">
            <a:xfrm>
              <a:off x="4102" y="2747"/>
              <a:ext cx="85" cy="81"/>
            </a:xfrm>
            <a:custGeom>
              <a:avLst/>
              <a:gdLst/>
              <a:ahLst/>
              <a:cxnLst>
                <a:cxn ang="0">
                  <a:pos x="11" y="26"/>
                </a:cxn>
                <a:cxn ang="0">
                  <a:pos x="30" y="30"/>
                </a:cxn>
                <a:cxn ang="0">
                  <a:pos x="4" y="41"/>
                </a:cxn>
                <a:cxn ang="0">
                  <a:pos x="22" y="41"/>
                </a:cxn>
                <a:cxn ang="0">
                  <a:pos x="0" y="52"/>
                </a:cxn>
                <a:cxn ang="0">
                  <a:pos x="11" y="63"/>
                </a:cxn>
                <a:cxn ang="0">
                  <a:pos x="15" y="59"/>
                </a:cxn>
                <a:cxn ang="0">
                  <a:pos x="19" y="56"/>
                </a:cxn>
                <a:cxn ang="0">
                  <a:pos x="22" y="63"/>
                </a:cxn>
                <a:cxn ang="0">
                  <a:pos x="11" y="67"/>
                </a:cxn>
                <a:cxn ang="0">
                  <a:pos x="8" y="67"/>
                </a:cxn>
                <a:cxn ang="0">
                  <a:pos x="11" y="74"/>
                </a:cxn>
                <a:cxn ang="0">
                  <a:pos x="15" y="78"/>
                </a:cxn>
                <a:cxn ang="0">
                  <a:pos x="26" y="74"/>
                </a:cxn>
                <a:cxn ang="0">
                  <a:pos x="37" y="67"/>
                </a:cxn>
                <a:cxn ang="0">
                  <a:pos x="37" y="70"/>
                </a:cxn>
                <a:cxn ang="0">
                  <a:pos x="30" y="74"/>
                </a:cxn>
                <a:cxn ang="0">
                  <a:pos x="33" y="81"/>
                </a:cxn>
                <a:cxn ang="0">
                  <a:pos x="45" y="81"/>
                </a:cxn>
                <a:cxn ang="0">
                  <a:pos x="48" y="74"/>
                </a:cxn>
                <a:cxn ang="0">
                  <a:pos x="48" y="67"/>
                </a:cxn>
                <a:cxn ang="0">
                  <a:pos x="70" y="78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63" y="63"/>
                </a:cxn>
                <a:cxn ang="0">
                  <a:pos x="67" y="56"/>
                </a:cxn>
                <a:cxn ang="0">
                  <a:pos x="78" y="63"/>
                </a:cxn>
                <a:cxn ang="0">
                  <a:pos x="85" y="52"/>
                </a:cxn>
                <a:cxn ang="0">
                  <a:pos x="63" y="41"/>
                </a:cxn>
                <a:cxn ang="0">
                  <a:pos x="81" y="30"/>
                </a:cxn>
                <a:cxn ang="0">
                  <a:pos x="45" y="26"/>
                </a:cxn>
                <a:cxn ang="0">
                  <a:pos x="70" y="19"/>
                </a:cxn>
                <a:cxn ang="0">
                  <a:pos x="48" y="15"/>
                </a:cxn>
                <a:cxn ang="0">
                  <a:pos x="74" y="8"/>
                </a:cxn>
                <a:cxn ang="0">
                  <a:pos x="48" y="8"/>
                </a:cxn>
                <a:cxn ang="0">
                  <a:pos x="52" y="0"/>
                </a:cxn>
                <a:cxn ang="0">
                  <a:pos x="37" y="0"/>
                </a:cxn>
                <a:cxn ang="0">
                  <a:pos x="11" y="8"/>
                </a:cxn>
                <a:cxn ang="0">
                  <a:pos x="37" y="15"/>
                </a:cxn>
                <a:cxn ang="0">
                  <a:pos x="11" y="19"/>
                </a:cxn>
                <a:cxn ang="0">
                  <a:pos x="59" y="48"/>
                </a:cxn>
                <a:cxn ang="0">
                  <a:pos x="52" y="59"/>
                </a:cxn>
                <a:cxn ang="0">
                  <a:pos x="52" y="59"/>
                </a:cxn>
                <a:cxn ang="0">
                  <a:pos x="48" y="56"/>
                </a:cxn>
                <a:cxn ang="0">
                  <a:pos x="48" y="48"/>
                </a:cxn>
                <a:cxn ang="0">
                  <a:pos x="48" y="45"/>
                </a:cxn>
                <a:cxn ang="0">
                  <a:pos x="48" y="41"/>
                </a:cxn>
                <a:cxn ang="0">
                  <a:pos x="37" y="41"/>
                </a:cxn>
                <a:cxn ang="0">
                  <a:pos x="37" y="59"/>
                </a:cxn>
                <a:cxn ang="0">
                  <a:pos x="37" y="56"/>
                </a:cxn>
                <a:cxn ang="0">
                  <a:pos x="33" y="56"/>
                </a:cxn>
                <a:cxn ang="0">
                  <a:pos x="30" y="48"/>
                </a:cxn>
                <a:cxn ang="0">
                  <a:pos x="37" y="41"/>
                </a:cxn>
                <a:cxn ang="0">
                  <a:pos x="48" y="41"/>
                </a:cxn>
                <a:cxn ang="0">
                  <a:pos x="59" y="48"/>
                </a:cxn>
              </a:cxnLst>
              <a:rect l="0" t="0" r="r" b="b"/>
              <a:pathLst>
                <a:path w="85" h="81">
                  <a:moveTo>
                    <a:pt x="11" y="19"/>
                  </a:moveTo>
                  <a:lnTo>
                    <a:pt x="11" y="26"/>
                  </a:lnTo>
                  <a:lnTo>
                    <a:pt x="33" y="26"/>
                  </a:lnTo>
                  <a:lnTo>
                    <a:pt x="30" y="30"/>
                  </a:lnTo>
                  <a:lnTo>
                    <a:pt x="4" y="30"/>
                  </a:lnTo>
                  <a:lnTo>
                    <a:pt x="4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15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37" y="67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45" y="81"/>
                  </a:lnTo>
                  <a:lnTo>
                    <a:pt x="48" y="78"/>
                  </a:lnTo>
                  <a:lnTo>
                    <a:pt x="48" y="74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70" y="45"/>
                  </a:lnTo>
                  <a:lnTo>
                    <a:pt x="63" y="41"/>
                  </a:lnTo>
                  <a:lnTo>
                    <a:pt x="81" y="41"/>
                  </a:lnTo>
                  <a:lnTo>
                    <a:pt x="81" y="30"/>
                  </a:lnTo>
                  <a:lnTo>
                    <a:pt x="45" y="30"/>
                  </a:lnTo>
                  <a:lnTo>
                    <a:pt x="45" y="26"/>
                  </a:lnTo>
                  <a:lnTo>
                    <a:pt x="70" y="26"/>
                  </a:lnTo>
                  <a:lnTo>
                    <a:pt x="70" y="19"/>
                  </a:lnTo>
                  <a:lnTo>
                    <a:pt x="48" y="19"/>
                  </a:lnTo>
                  <a:lnTo>
                    <a:pt x="48" y="15"/>
                  </a:lnTo>
                  <a:lnTo>
                    <a:pt x="74" y="15"/>
                  </a:lnTo>
                  <a:lnTo>
                    <a:pt x="7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8"/>
                  </a:lnTo>
                  <a:lnTo>
                    <a:pt x="11" y="8"/>
                  </a:lnTo>
                  <a:lnTo>
                    <a:pt x="11" y="15"/>
                  </a:lnTo>
                  <a:lnTo>
                    <a:pt x="37" y="15"/>
                  </a:lnTo>
                  <a:lnTo>
                    <a:pt x="33" y="19"/>
                  </a:lnTo>
                  <a:lnTo>
                    <a:pt x="11" y="19"/>
                  </a:lnTo>
                  <a:lnTo>
                    <a:pt x="11" y="19"/>
                  </a:lnTo>
                  <a:close/>
                  <a:moveTo>
                    <a:pt x="59" y="48"/>
                  </a:moveTo>
                  <a:lnTo>
                    <a:pt x="59" y="48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48" y="56"/>
                  </a:lnTo>
                  <a:lnTo>
                    <a:pt x="48" y="59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37" y="41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0" y="59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7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9" name="Freeform 71"/>
            <p:cNvSpPr>
              <a:spLocks noEditPoints="1"/>
            </p:cNvSpPr>
            <p:nvPr/>
          </p:nvSpPr>
          <p:spPr bwMode="auto">
            <a:xfrm>
              <a:off x="4194" y="2751"/>
              <a:ext cx="74" cy="77"/>
            </a:xfrm>
            <a:custGeom>
              <a:avLst/>
              <a:gdLst/>
              <a:ahLst/>
              <a:cxnLst>
                <a:cxn ang="0">
                  <a:pos x="59" y="19"/>
                </a:cxn>
                <a:cxn ang="0">
                  <a:pos x="48" y="11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48" y="4"/>
                </a:cxn>
                <a:cxn ang="0">
                  <a:pos x="41" y="4"/>
                </a:cxn>
                <a:cxn ang="0">
                  <a:pos x="41" y="37"/>
                </a:cxn>
                <a:cxn ang="0">
                  <a:pos x="34" y="19"/>
                </a:cxn>
                <a:cxn ang="0">
                  <a:pos x="26" y="7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15" y="0"/>
                </a:cxn>
                <a:cxn ang="0">
                  <a:pos x="15" y="41"/>
                </a:cxn>
                <a:cxn ang="0">
                  <a:pos x="11" y="59"/>
                </a:cxn>
                <a:cxn ang="0">
                  <a:pos x="0" y="70"/>
                </a:cxn>
                <a:cxn ang="0">
                  <a:pos x="11" y="77"/>
                </a:cxn>
                <a:cxn ang="0">
                  <a:pos x="19" y="66"/>
                </a:cxn>
                <a:cxn ang="0">
                  <a:pos x="22" y="59"/>
                </a:cxn>
                <a:cxn ang="0">
                  <a:pos x="26" y="26"/>
                </a:cxn>
                <a:cxn ang="0">
                  <a:pos x="30" y="48"/>
                </a:cxn>
                <a:cxn ang="0">
                  <a:pos x="37" y="44"/>
                </a:cxn>
                <a:cxn ang="0">
                  <a:pos x="41" y="44"/>
                </a:cxn>
                <a:cxn ang="0">
                  <a:pos x="48" y="74"/>
                </a:cxn>
                <a:cxn ang="0">
                  <a:pos x="48" y="22"/>
                </a:cxn>
                <a:cxn ang="0">
                  <a:pos x="56" y="48"/>
                </a:cxn>
                <a:cxn ang="0">
                  <a:pos x="63" y="77"/>
                </a:cxn>
                <a:cxn ang="0">
                  <a:pos x="74" y="4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3" y="0"/>
                </a:cxn>
                <a:cxn ang="0">
                  <a:pos x="63" y="37"/>
                </a:cxn>
                <a:cxn ang="0">
                  <a:pos x="59" y="19"/>
                </a:cxn>
                <a:cxn ang="0">
                  <a:pos x="11" y="37"/>
                </a:cxn>
                <a:cxn ang="0">
                  <a:pos x="15" y="19"/>
                </a:cxn>
                <a:cxn ang="0">
                  <a:pos x="4" y="19"/>
                </a:cxn>
                <a:cxn ang="0">
                  <a:pos x="4" y="22"/>
                </a:cxn>
                <a:cxn ang="0">
                  <a:pos x="0" y="44"/>
                </a:cxn>
                <a:cxn ang="0">
                  <a:pos x="11" y="48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4" h="77">
                  <a:moveTo>
                    <a:pt x="59" y="19"/>
                  </a:moveTo>
                  <a:lnTo>
                    <a:pt x="59" y="19"/>
                  </a:lnTo>
                  <a:lnTo>
                    <a:pt x="48" y="19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1" y="4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26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5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6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6" y="41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44"/>
                  </a:lnTo>
                  <a:lnTo>
                    <a:pt x="41" y="74"/>
                  </a:lnTo>
                  <a:lnTo>
                    <a:pt x="48" y="7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3" y="44"/>
                  </a:lnTo>
                  <a:lnTo>
                    <a:pt x="63" y="77"/>
                  </a:lnTo>
                  <a:lnTo>
                    <a:pt x="74" y="77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0" name="Freeform 72"/>
            <p:cNvSpPr>
              <a:spLocks/>
            </p:cNvSpPr>
            <p:nvPr/>
          </p:nvSpPr>
          <p:spPr bwMode="auto">
            <a:xfrm>
              <a:off x="4283" y="2747"/>
              <a:ext cx="77" cy="81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3" y="26"/>
                </a:cxn>
                <a:cxn ang="0">
                  <a:pos x="33" y="34"/>
                </a:cxn>
                <a:cxn ang="0">
                  <a:pos x="11" y="34"/>
                </a:cxn>
                <a:cxn ang="0">
                  <a:pos x="11" y="74"/>
                </a:cxn>
                <a:cxn ang="0">
                  <a:pos x="22" y="74"/>
                </a:cxn>
                <a:cxn ang="0">
                  <a:pos x="22" y="45"/>
                </a:cxn>
                <a:cxn ang="0">
                  <a:pos x="33" y="45"/>
                </a:cxn>
                <a:cxn ang="0">
                  <a:pos x="33" y="81"/>
                </a:cxn>
                <a:cxn ang="0">
                  <a:pos x="44" y="81"/>
                </a:cxn>
                <a:cxn ang="0">
                  <a:pos x="44" y="45"/>
                </a:cxn>
                <a:cxn ang="0">
                  <a:pos x="59" y="45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55" y="63"/>
                </a:cxn>
                <a:cxn ang="0">
                  <a:pos x="48" y="63"/>
                </a:cxn>
                <a:cxn ang="0">
                  <a:pos x="48" y="63"/>
                </a:cxn>
                <a:cxn ang="0">
                  <a:pos x="51" y="74"/>
                </a:cxn>
                <a:cxn ang="0">
                  <a:pos x="51" y="74"/>
                </a:cxn>
                <a:cxn ang="0">
                  <a:pos x="66" y="74"/>
                </a:cxn>
                <a:cxn ang="0">
                  <a:pos x="66" y="70"/>
                </a:cxn>
                <a:cxn ang="0">
                  <a:pos x="70" y="67"/>
                </a:cxn>
                <a:cxn ang="0">
                  <a:pos x="70" y="34"/>
                </a:cxn>
                <a:cxn ang="0">
                  <a:pos x="44" y="34"/>
                </a:cxn>
                <a:cxn ang="0">
                  <a:pos x="44" y="26"/>
                </a:cxn>
                <a:cxn ang="0">
                  <a:pos x="77" y="26"/>
                </a:cxn>
                <a:cxn ang="0">
                  <a:pos x="77" y="15"/>
                </a:cxn>
                <a:cxn ang="0">
                  <a:pos x="40" y="15"/>
                </a:cxn>
                <a:cxn ang="0">
                  <a:pos x="40" y="15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7" h="81">
                  <a:moveTo>
                    <a:pt x="48" y="11"/>
                  </a:moveTo>
                  <a:lnTo>
                    <a:pt x="48" y="1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3" y="26"/>
                  </a:lnTo>
                  <a:lnTo>
                    <a:pt x="33" y="34"/>
                  </a:lnTo>
                  <a:lnTo>
                    <a:pt x="11" y="34"/>
                  </a:lnTo>
                  <a:lnTo>
                    <a:pt x="11" y="74"/>
                  </a:lnTo>
                  <a:lnTo>
                    <a:pt x="22" y="74"/>
                  </a:lnTo>
                  <a:lnTo>
                    <a:pt x="22" y="45"/>
                  </a:lnTo>
                  <a:lnTo>
                    <a:pt x="33" y="45"/>
                  </a:lnTo>
                  <a:lnTo>
                    <a:pt x="33" y="81"/>
                  </a:lnTo>
                  <a:lnTo>
                    <a:pt x="44" y="81"/>
                  </a:lnTo>
                  <a:lnTo>
                    <a:pt x="44" y="45"/>
                  </a:lnTo>
                  <a:lnTo>
                    <a:pt x="59" y="45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5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66" y="74"/>
                  </a:lnTo>
                  <a:lnTo>
                    <a:pt x="66" y="70"/>
                  </a:lnTo>
                  <a:lnTo>
                    <a:pt x="70" y="67"/>
                  </a:lnTo>
                  <a:lnTo>
                    <a:pt x="70" y="34"/>
                  </a:lnTo>
                  <a:lnTo>
                    <a:pt x="44" y="34"/>
                  </a:lnTo>
                  <a:lnTo>
                    <a:pt x="44" y="26"/>
                  </a:lnTo>
                  <a:lnTo>
                    <a:pt x="77" y="26"/>
                  </a:lnTo>
                  <a:lnTo>
                    <a:pt x="77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1" name="Freeform 73"/>
            <p:cNvSpPr>
              <a:spLocks noEditPoints="1"/>
            </p:cNvSpPr>
            <p:nvPr/>
          </p:nvSpPr>
          <p:spPr bwMode="auto">
            <a:xfrm>
              <a:off x="4835" y="3204"/>
              <a:ext cx="77" cy="81"/>
            </a:xfrm>
            <a:custGeom>
              <a:avLst/>
              <a:gdLst/>
              <a:ahLst/>
              <a:cxnLst>
                <a:cxn ang="0">
                  <a:pos x="33" y="26"/>
                </a:cxn>
                <a:cxn ang="0">
                  <a:pos x="8" y="81"/>
                </a:cxn>
                <a:cxn ang="0">
                  <a:pos x="15" y="33"/>
                </a:cxn>
                <a:cxn ang="0">
                  <a:pos x="22" y="37"/>
                </a:cxn>
                <a:cxn ang="0">
                  <a:pos x="26" y="44"/>
                </a:cxn>
                <a:cxn ang="0">
                  <a:pos x="19" y="52"/>
                </a:cxn>
                <a:cxn ang="0">
                  <a:pos x="33" y="59"/>
                </a:cxn>
                <a:cxn ang="0">
                  <a:pos x="19" y="66"/>
                </a:cxn>
                <a:cxn ang="0">
                  <a:pos x="33" y="77"/>
                </a:cxn>
                <a:cxn ang="0">
                  <a:pos x="44" y="66"/>
                </a:cxn>
                <a:cxn ang="0">
                  <a:pos x="59" y="59"/>
                </a:cxn>
                <a:cxn ang="0">
                  <a:pos x="44" y="52"/>
                </a:cxn>
                <a:cxn ang="0">
                  <a:pos x="55" y="44"/>
                </a:cxn>
                <a:cxn ang="0">
                  <a:pos x="48" y="44"/>
                </a:cxn>
                <a:cxn ang="0">
                  <a:pos x="52" y="41"/>
                </a:cxn>
                <a:cxn ang="0">
                  <a:pos x="55" y="41"/>
                </a:cxn>
                <a:cxn ang="0">
                  <a:pos x="59" y="33"/>
                </a:cxn>
                <a:cxn ang="0">
                  <a:pos x="59" y="66"/>
                </a:cxn>
                <a:cxn ang="0">
                  <a:pos x="55" y="70"/>
                </a:cxn>
                <a:cxn ang="0">
                  <a:pos x="52" y="70"/>
                </a:cxn>
                <a:cxn ang="0">
                  <a:pos x="55" y="81"/>
                </a:cxn>
                <a:cxn ang="0">
                  <a:pos x="70" y="77"/>
                </a:cxn>
                <a:cxn ang="0">
                  <a:pos x="70" y="70"/>
                </a:cxn>
                <a:cxn ang="0">
                  <a:pos x="44" y="26"/>
                </a:cxn>
                <a:cxn ang="0">
                  <a:pos x="77" y="19"/>
                </a:cxn>
                <a:cxn ang="0">
                  <a:pos x="44" y="11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33" y="11"/>
                </a:cxn>
                <a:cxn ang="0">
                  <a:pos x="0" y="19"/>
                </a:cxn>
                <a:cxn ang="0">
                  <a:pos x="33" y="19"/>
                </a:cxn>
                <a:cxn ang="0">
                  <a:pos x="37" y="41"/>
                </a:cxn>
                <a:cxn ang="0">
                  <a:pos x="33" y="37"/>
                </a:cxn>
                <a:cxn ang="0">
                  <a:pos x="33" y="33"/>
                </a:cxn>
                <a:cxn ang="0">
                  <a:pos x="44" y="33"/>
                </a:cxn>
                <a:cxn ang="0">
                  <a:pos x="30" y="44"/>
                </a:cxn>
                <a:cxn ang="0">
                  <a:pos x="37" y="41"/>
                </a:cxn>
              </a:cxnLst>
              <a:rect l="0" t="0" r="r" b="b"/>
              <a:pathLst>
                <a:path w="77" h="81">
                  <a:moveTo>
                    <a:pt x="33" y="19"/>
                  </a:moveTo>
                  <a:lnTo>
                    <a:pt x="33" y="26"/>
                  </a:lnTo>
                  <a:lnTo>
                    <a:pt x="8" y="26"/>
                  </a:lnTo>
                  <a:lnTo>
                    <a:pt x="8" y="81"/>
                  </a:lnTo>
                  <a:lnTo>
                    <a:pt x="15" y="81"/>
                  </a:lnTo>
                  <a:lnTo>
                    <a:pt x="15" y="33"/>
                  </a:lnTo>
                  <a:lnTo>
                    <a:pt x="30" y="33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9" y="52"/>
                  </a:lnTo>
                  <a:lnTo>
                    <a:pt x="33" y="52"/>
                  </a:lnTo>
                  <a:lnTo>
                    <a:pt x="33" y="59"/>
                  </a:lnTo>
                  <a:lnTo>
                    <a:pt x="19" y="59"/>
                  </a:lnTo>
                  <a:lnTo>
                    <a:pt x="19" y="66"/>
                  </a:lnTo>
                  <a:lnTo>
                    <a:pt x="33" y="66"/>
                  </a:lnTo>
                  <a:lnTo>
                    <a:pt x="33" y="77"/>
                  </a:lnTo>
                  <a:lnTo>
                    <a:pt x="44" y="77"/>
                  </a:lnTo>
                  <a:lnTo>
                    <a:pt x="44" y="66"/>
                  </a:lnTo>
                  <a:lnTo>
                    <a:pt x="59" y="66"/>
                  </a:lnTo>
                  <a:lnTo>
                    <a:pt x="59" y="59"/>
                  </a:lnTo>
                  <a:lnTo>
                    <a:pt x="44" y="59"/>
                  </a:lnTo>
                  <a:lnTo>
                    <a:pt x="44" y="52"/>
                  </a:lnTo>
                  <a:lnTo>
                    <a:pt x="55" y="52"/>
                  </a:lnTo>
                  <a:lnTo>
                    <a:pt x="55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48" y="33"/>
                  </a:lnTo>
                  <a:lnTo>
                    <a:pt x="59" y="3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70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70" y="70"/>
                  </a:lnTo>
                  <a:lnTo>
                    <a:pt x="70" y="26"/>
                  </a:lnTo>
                  <a:lnTo>
                    <a:pt x="44" y="26"/>
                  </a:lnTo>
                  <a:lnTo>
                    <a:pt x="44" y="19"/>
                  </a:lnTo>
                  <a:lnTo>
                    <a:pt x="77" y="19"/>
                  </a:lnTo>
                  <a:lnTo>
                    <a:pt x="7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33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3" y="19"/>
                  </a:lnTo>
                  <a:lnTo>
                    <a:pt x="33" y="19"/>
                  </a:lnTo>
                  <a:close/>
                  <a:moveTo>
                    <a:pt x="37" y="41"/>
                  </a:moveTo>
                  <a:lnTo>
                    <a:pt x="37" y="41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3" y="33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1" y="44"/>
                  </a:lnTo>
                  <a:lnTo>
                    <a:pt x="30" y="44"/>
                  </a:lnTo>
                  <a:lnTo>
                    <a:pt x="37" y="41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2" name="Freeform 74"/>
            <p:cNvSpPr>
              <a:spLocks noEditPoints="1"/>
            </p:cNvSpPr>
            <p:nvPr/>
          </p:nvSpPr>
          <p:spPr bwMode="auto">
            <a:xfrm>
              <a:off x="4920" y="3208"/>
              <a:ext cx="85" cy="77"/>
            </a:xfrm>
            <a:custGeom>
              <a:avLst/>
              <a:gdLst/>
              <a:ahLst/>
              <a:cxnLst>
                <a:cxn ang="0">
                  <a:pos x="26" y="18"/>
                </a:cxn>
                <a:cxn ang="0">
                  <a:pos x="18" y="0"/>
                </a:cxn>
                <a:cxn ang="0">
                  <a:pos x="7" y="3"/>
                </a:cxn>
                <a:cxn ang="0">
                  <a:pos x="15" y="22"/>
                </a:cxn>
                <a:cxn ang="0">
                  <a:pos x="48" y="18"/>
                </a:cxn>
                <a:cxn ang="0">
                  <a:pos x="29" y="62"/>
                </a:cxn>
                <a:cxn ang="0">
                  <a:pos x="40" y="51"/>
                </a:cxn>
                <a:cxn ang="0">
                  <a:pos x="48" y="62"/>
                </a:cxn>
                <a:cxn ang="0">
                  <a:pos x="59" y="51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59" y="55"/>
                </a:cxn>
                <a:cxn ang="0">
                  <a:pos x="62" y="62"/>
                </a:cxn>
                <a:cxn ang="0">
                  <a:pos x="77" y="55"/>
                </a:cxn>
                <a:cxn ang="0">
                  <a:pos x="66" y="18"/>
                </a:cxn>
                <a:cxn ang="0">
                  <a:pos x="62" y="18"/>
                </a:cxn>
                <a:cxn ang="0">
                  <a:pos x="77" y="0"/>
                </a:cxn>
                <a:cxn ang="0">
                  <a:pos x="29" y="7"/>
                </a:cxn>
                <a:cxn ang="0">
                  <a:pos x="55" y="15"/>
                </a:cxn>
                <a:cxn ang="0">
                  <a:pos x="51" y="11"/>
                </a:cxn>
                <a:cxn ang="0">
                  <a:pos x="44" y="11"/>
                </a:cxn>
                <a:cxn ang="0">
                  <a:pos x="48" y="18"/>
                </a:cxn>
                <a:cxn ang="0">
                  <a:pos x="48" y="26"/>
                </a:cxn>
                <a:cxn ang="0">
                  <a:pos x="40" y="33"/>
                </a:cxn>
                <a:cxn ang="0">
                  <a:pos x="48" y="26"/>
                </a:cxn>
                <a:cxn ang="0">
                  <a:pos x="59" y="33"/>
                </a:cxn>
                <a:cxn ang="0">
                  <a:pos x="66" y="26"/>
                </a:cxn>
                <a:cxn ang="0">
                  <a:pos x="59" y="33"/>
                </a:cxn>
                <a:cxn ang="0">
                  <a:pos x="48" y="40"/>
                </a:cxn>
                <a:cxn ang="0">
                  <a:pos x="40" y="44"/>
                </a:cxn>
                <a:cxn ang="0">
                  <a:pos x="48" y="40"/>
                </a:cxn>
                <a:cxn ang="0">
                  <a:pos x="59" y="40"/>
                </a:cxn>
                <a:cxn ang="0">
                  <a:pos x="66" y="44"/>
                </a:cxn>
                <a:cxn ang="0">
                  <a:pos x="59" y="40"/>
                </a:cxn>
                <a:cxn ang="0">
                  <a:pos x="26" y="55"/>
                </a:cxn>
                <a:cxn ang="0">
                  <a:pos x="4" y="26"/>
                </a:cxn>
                <a:cxn ang="0">
                  <a:pos x="15" y="37"/>
                </a:cxn>
                <a:cxn ang="0">
                  <a:pos x="15" y="59"/>
                </a:cxn>
                <a:cxn ang="0">
                  <a:pos x="0" y="66"/>
                </a:cxn>
                <a:cxn ang="0">
                  <a:pos x="11" y="77"/>
                </a:cxn>
                <a:cxn ang="0">
                  <a:pos x="18" y="66"/>
                </a:cxn>
                <a:cxn ang="0">
                  <a:pos x="18" y="70"/>
                </a:cxn>
                <a:cxn ang="0">
                  <a:pos x="29" y="73"/>
                </a:cxn>
                <a:cxn ang="0">
                  <a:pos x="81" y="77"/>
                </a:cxn>
                <a:cxn ang="0">
                  <a:pos x="85" y="66"/>
                </a:cxn>
                <a:cxn ang="0">
                  <a:pos x="59" y="66"/>
                </a:cxn>
                <a:cxn ang="0">
                  <a:pos x="44" y="66"/>
                </a:cxn>
                <a:cxn ang="0">
                  <a:pos x="29" y="62"/>
                </a:cxn>
                <a:cxn ang="0">
                  <a:pos x="26" y="55"/>
                </a:cxn>
                <a:cxn ang="0">
                  <a:pos x="26" y="55"/>
                </a:cxn>
              </a:cxnLst>
              <a:rect l="0" t="0" r="r" b="b"/>
              <a:pathLst>
                <a:path w="85" h="77">
                  <a:moveTo>
                    <a:pt x="15" y="22"/>
                  </a:moveTo>
                  <a:lnTo>
                    <a:pt x="26" y="18"/>
                  </a:lnTo>
                  <a:lnTo>
                    <a:pt x="26" y="18"/>
                  </a:lnTo>
                  <a:lnTo>
                    <a:pt x="18" y="0"/>
                  </a:lnTo>
                  <a:lnTo>
                    <a:pt x="7" y="3"/>
                  </a:lnTo>
                  <a:lnTo>
                    <a:pt x="7" y="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close/>
                  <a:moveTo>
                    <a:pt x="48" y="18"/>
                  </a:moveTo>
                  <a:lnTo>
                    <a:pt x="29" y="18"/>
                  </a:lnTo>
                  <a:lnTo>
                    <a:pt x="29" y="62"/>
                  </a:lnTo>
                  <a:lnTo>
                    <a:pt x="40" y="62"/>
                  </a:lnTo>
                  <a:lnTo>
                    <a:pt x="40" y="51"/>
                  </a:lnTo>
                  <a:lnTo>
                    <a:pt x="48" y="51"/>
                  </a:lnTo>
                  <a:lnTo>
                    <a:pt x="48" y="62"/>
                  </a:lnTo>
                  <a:lnTo>
                    <a:pt x="59" y="62"/>
                  </a:lnTo>
                  <a:lnTo>
                    <a:pt x="59" y="51"/>
                  </a:lnTo>
                  <a:lnTo>
                    <a:pt x="66" y="51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73" y="62"/>
                  </a:lnTo>
                  <a:lnTo>
                    <a:pt x="77" y="55"/>
                  </a:lnTo>
                  <a:lnTo>
                    <a:pt x="77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77" y="0"/>
                  </a:lnTo>
                  <a:lnTo>
                    <a:pt x="29" y="0"/>
                  </a:lnTo>
                  <a:lnTo>
                    <a:pt x="29" y="7"/>
                  </a:lnTo>
                  <a:lnTo>
                    <a:pt x="59" y="7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4" y="11"/>
                  </a:lnTo>
                  <a:lnTo>
                    <a:pt x="40" y="15"/>
                  </a:lnTo>
                  <a:lnTo>
                    <a:pt x="48" y="18"/>
                  </a:lnTo>
                  <a:lnTo>
                    <a:pt x="48" y="18"/>
                  </a:lnTo>
                  <a:close/>
                  <a:moveTo>
                    <a:pt x="48" y="26"/>
                  </a:moveTo>
                  <a:lnTo>
                    <a:pt x="48" y="33"/>
                  </a:lnTo>
                  <a:lnTo>
                    <a:pt x="40" y="33"/>
                  </a:lnTo>
                  <a:lnTo>
                    <a:pt x="40" y="26"/>
                  </a:lnTo>
                  <a:lnTo>
                    <a:pt x="48" y="26"/>
                  </a:lnTo>
                  <a:lnTo>
                    <a:pt x="48" y="26"/>
                  </a:lnTo>
                  <a:close/>
                  <a:moveTo>
                    <a:pt x="59" y="33"/>
                  </a:moveTo>
                  <a:lnTo>
                    <a:pt x="59" y="26"/>
                  </a:lnTo>
                  <a:lnTo>
                    <a:pt x="66" y="26"/>
                  </a:lnTo>
                  <a:lnTo>
                    <a:pt x="66" y="33"/>
                  </a:lnTo>
                  <a:lnTo>
                    <a:pt x="59" y="33"/>
                  </a:lnTo>
                  <a:lnTo>
                    <a:pt x="59" y="33"/>
                  </a:lnTo>
                  <a:close/>
                  <a:moveTo>
                    <a:pt x="48" y="40"/>
                  </a:moveTo>
                  <a:lnTo>
                    <a:pt x="48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8" y="40"/>
                  </a:lnTo>
                  <a:lnTo>
                    <a:pt x="48" y="40"/>
                  </a:lnTo>
                  <a:close/>
                  <a:moveTo>
                    <a:pt x="59" y="40"/>
                  </a:moveTo>
                  <a:lnTo>
                    <a:pt x="66" y="40"/>
                  </a:lnTo>
                  <a:lnTo>
                    <a:pt x="6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59" y="40"/>
                  </a:lnTo>
                  <a:close/>
                  <a:moveTo>
                    <a:pt x="26" y="55"/>
                  </a:moveTo>
                  <a:lnTo>
                    <a:pt x="26" y="26"/>
                  </a:lnTo>
                  <a:lnTo>
                    <a:pt x="4" y="26"/>
                  </a:lnTo>
                  <a:lnTo>
                    <a:pt x="4" y="37"/>
                  </a:lnTo>
                  <a:lnTo>
                    <a:pt x="15" y="37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7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9" y="73"/>
                  </a:lnTo>
                  <a:lnTo>
                    <a:pt x="44" y="77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59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29" y="62"/>
                  </a:lnTo>
                  <a:lnTo>
                    <a:pt x="26" y="59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3" name="Freeform 75"/>
            <p:cNvSpPr>
              <a:spLocks/>
            </p:cNvSpPr>
            <p:nvPr/>
          </p:nvSpPr>
          <p:spPr bwMode="auto">
            <a:xfrm>
              <a:off x="5012" y="3204"/>
              <a:ext cx="77" cy="81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3" y="26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74"/>
                </a:cxn>
                <a:cxn ang="0">
                  <a:pos x="22" y="74"/>
                </a:cxn>
                <a:cxn ang="0">
                  <a:pos x="22" y="44"/>
                </a:cxn>
                <a:cxn ang="0">
                  <a:pos x="33" y="44"/>
                </a:cxn>
                <a:cxn ang="0">
                  <a:pos x="33" y="81"/>
                </a:cxn>
                <a:cxn ang="0">
                  <a:pos x="44" y="81"/>
                </a:cxn>
                <a:cxn ang="0">
                  <a:pos x="44" y="44"/>
                </a:cxn>
                <a:cxn ang="0">
                  <a:pos x="55" y="44"/>
                </a:cxn>
                <a:cxn ang="0">
                  <a:pos x="55" y="63"/>
                </a:cxn>
                <a:cxn ang="0">
                  <a:pos x="55" y="63"/>
                </a:cxn>
                <a:cxn ang="0">
                  <a:pos x="55" y="63"/>
                </a:cxn>
                <a:cxn ang="0">
                  <a:pos x="48" y="63"/>
                </a:cxn>
                <a:cxn ang="0">
                  <a:pos x="48" y="63"/>
                </a:cxn>
                <a:cxn ang="0">
                  <a:pos x="51" y="74"/>
                </a:cxn>
                <a:cxn ang="0">
                  <a:pos x="51" y="74"/>
                </a:cxn>
                <a:cxn ang="0">
                  <a:pos x="63" y="74"/>
                </a:cxn>
                <a:cxn ang="0">
                  <a:pos x="66" y="70"/>
                </a:cxn>
                <a:cxn ang="0">
                  <a:pos x="70" y="66"/>
                </a:cxn>
                <a:cxn ang="0">
                  <a:pos x="70" y="33"/>
                </a:cxn>
                <a:cxn ang="0">
                  <a:pos x="44" y="33"/>
                </a:cxn>
                <a:cxn ang="0">
                  <a:pos x="44" y="26"/>
                </a:cxn>
                <a:cxn ang="0">
                  <a:pos x="77" y="26"/>
                </a:cxn>
                <a:cxn ang="0">
                  <a:pos x="77" y="15"/>
                </a:cxn>
                <a:cxn ang="0">
                  <a:pos x="37" y="15"/>
                </a:cxn>
                <a:cxn ang="0">
                  <a:pos x="37" y="15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7" h="81">
                  <a:moveTo>
                    <a:pt x="48" y="11"/>
                  </a:moveTo>
                  <a:lnTo>
                    <a:pt x="48" y="1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3" y="26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4"/>
                  </a:lnTo>
                  <a:lnTo>
                    <a:pt x="22" y="74"/>
                  </a:lnTo>
                  <a:lnTo>
                    <a:pt x="22" y="44"/>
                  </a:lnTo>
                  <a:lnTo>
                    <a:pt x="33" y="44"/>
                  </a:lnTo>
                  <a:lnTo>
                    <a:pt x="33" y="81"/>
                  </a:lnTo>
                  <a:lnTo>
                    <a:pt x="44" y="81"/>
                  </a:lnTo>
                  <a:lnTo>
                    <a:pt x="44" y="44"/>
                  </a:lnTo>
                  <a:lnTo>
                    <a:pt x="55" y="44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63" y="74"/>
                  </a:lnTo>
                  <a:lnTo>
                    <a:pt x="66" y="70"/>
                  </a:lnTo>
                  <a:lnTo>
                    <a:pt x="70" y="66"/>
                  </a:lnTo>
                  <a:lnTo>
                    <a:pt x="70" y="33"/>
                  </a:lnTo>
                  <a:lnTo>
                    <a:pt x="44" y="33"/>
                  </a:lnTo>
                  <a:lnTo>
                    <a:pt x="44" y="26"/>
                  </a:lnTo>
                  <a:lnTo>
                    <a:pt x="77" y="26"/>
                  </a:lnTo>
                  <a:lnTo>
                    <a:pt x="7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4" name="Freeform 76"/>
            <p:cNvSpPr>
              <a:spLocks noEditPoints="1"/>
            </p:cNvSpPr>
            <p:nvPr/>
          </p:nvSpPr>
          <p:spPr bwMode="auto">
            <a:xfrm>
              <a:off x="3307" y="1145"/>
              <a:ext cx="81" cy="81"/>
            </a:xfrm>
            <a:custGeom>
              <a:avLst/>
              <a:gdLst/>
              <a:ahLst/>
              <a:cxnLst>
                <a:cxn ang="0">
                  <a:pos x="18" y="15"/>
                </a:cxn>
                <a:cxn ang="0">
                  <a:pos x="70" y="22"/>
                </a:cxn>
                <a:cxn ang="0">
                  <a:pos x="81" y="8"/>
                </a:cxn>
                <a:cxn ang="0">
                  <a:pos x="51" y="8"/>
                </a:cxn>
                <a:cxn ang="0">
                  <a:pos x="48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7" y="4"/>
                </a:cxn>
                <a:cxn ang="0">
                  <a:pos x="7" y="8"/>
                </a:cxn>
                <a:cxn ang="0">
                  <a:pos x="18" y="26"/>
                </a:cxn>
                <a:cxn ang="0">
                  <a:pos x="62" y="48"/>
                </a:cxn>
                <a:cxn ang="0">
                  <a:pos x="44" y="56"/>
                </a:cxn>
                <a:cxn ang="0">
                  <a:pos x="62" y="48"/>
                </a:cxn>
                <a:cxn ang="0">
                  <a:pos x="62" y="63"/>
                </a:cxn>
                <a:cxn ang="0">
                  <a:pos x="44" y="67"/>
                </a:cxn>
                <a:cxn ang="0">
                  <a:pos x="62" y="63"/>
                </a:cxn>
                <a:cxn ang="0">
                  <a:pos x="33" y="22"/>
                </a:cxn>
                <a:cxn ang="0">
                  <a:pos x="22" y="19"/>
                </a:cxn>
                <a:cxn ang="0">
                  <a:pos x="18" y="22"/>
                </a:cxn>
                <a:cxn ang="0">
                  <a:pos x="15" y="34"/>
                </a:cxn>
                <a:cxn ang="0">
                  <a:pos x="0" y="52"/>
                </a:cxn>
                <a:cxn ang="0">
                  <a:pos x="7" y="59"/>
                </a:cxn>
                <a:cxn ang="0">
                  <a:pos x="15" y="81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48" y="34"/>
                </a:cxn>
                <a:cxn ang="0">
                  <a:pos x="44" y="41"/>
                </a:cxn>
                <a:cxn ang="0">
                  <a:pos x="33" y="81"/>
                </a:cxn>
                <a:cxn ang="0">
                  <a:pos x="44" y="78"/>
                </a:cxn>
                <a:cxn ang="0">
                  <a:pos x="62" y="81"/>
                </a:cxn>
                <a:cxn ang="0">
                  <a:pos x="74" y="41"/>
                </a:cxn>
                <a:cxn ang="0">
                  <a:pos x="59" y="34"/>
                </a:cxn>
                <a:cxn ang="0">
                  <a:pos x="81" y="22"/>
                </a:cxn>
                <a:cxn ang="0">
                  <a:pos x="29" y="22"/>
                </a:cxn>
                <a:cxn ang="0">
                  <a:pos x="33" y="22"/>
                </a:cxn>
              </a:cxnLst>
              <a:rect l="0" t="0" r="r" b="b"/>
              <a:pathLst>
                <a:path w="81" h="81">
                  <a:moveTo>
                    <a:pt x="18" y="26"/>
                  </a:moveTo>
                  <a:lnTo>
                    <a:pt x="18" y="15"/>
                  </a:lnTo>
                  <a:lnTo>
                    <a:pt x="70" y="15"/>
                  </a:lnTo>
                  <a:lnTo>
                    <a:pt x="70" y="22"/>
                  </a:lnTo>
                  <a:lnTo>
                    <a:pt x="81" y="22"/>
                  </a:lnTo>
                  <a:lnTo>
                    <a:pt x="8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8"/>
                  </a:lnTo>
                  <a:lnTo>
                    <a:pt x="7" y="8"/>
                  </a:lnTo>
                  <a:lnTo>
                    <a:pt x="7" y="26"/>
                  </a:lnTo>
                  <a:lnTo>
                    <a:pt x="18" y="26"/>
                  </a:lnTo>
                  <a:lnTo>
                    <a:pt x="18" y="26"/>
                  </a:lnTo>
                  <a:close/>
                  <a:moveTo>
                    <a:pt x="62" y="48"/>
                  </a:moveTo>
                  <a:lnTo>
                    <a:pt x="62" y="56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62" y="48"/>
                  </a:lnTo>
                  <a:lnTo>
                    <a:pt x="62" y="48"/>
                  </a:lnTo>
                  <a:close/>
                  <a:moveTo>
                    <a:pt x="62" y="63"/>
                  </a:moveTo>
                  <a:lnTo>
                    <a:pt x="62" y="67"/>
                  </a:lnTo>
                  <a:lnTo>
                    <a:pt x="44" y="67"/>
                  </a:lnTo>
                  <a:lnTo>
                    <a:pt x="44" y="63"/>
                  </a:lnTo>
                  <a:lnTo>
                    <a:pt x="62" y="63"/>
                  </a:lnTo>
                  <a:lnTo>
                    <a:pt x="62" y="63"/>
                  </a:lnTo>
                  <a:close/>
                  <a:moveTo>
                    <a:pt x="33" y="22"/>
                  </a:moveTo>
                  <a:lnTo>
                    <a:pt x="33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5" y="3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5" y="52"/>
                  </a:lnTo>
                  <a:lnTo>
                    <a:pt x="15" y="81"/>
                  </a:lnTo>
                  <a:lnTo>
                    <a:pt x="26" y="81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29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4" y="41"/>
                  </a:lnTo>
                  <a:lnTo>
                    <a:pt x="33" y="41"/>
                  </a:lnTo>
                  <a:lnTo>
                    <a:pt x="33" y="81"/>
                  </a:lnTo>
                  <a:lnTo>
                    <a:pt x="44" y="81"/>
                  </a:lnTo>
                  <a:lnTo>
                    <a:pt x="44" y="78"/>
                  </a:lnTo>
                  <a:lnTo>
                    <a:pt x="62" y="78"/>
                  </a:lnTo>
                  <a:lnTo>
                    <a:pt x="62" y="81"/>
                  </a:lnTo>
                  <a:lnTo>
                    <a:pt x="74" y="81"/>
                  </a:lnTo>
                  <a:lnTo>
                    <a:pt x="74" y="41"/>
                  </a:lnTo>
                  <a:lnTo>
                    <a:pt x="55" y="41"/>
                  </a:lnTo>
                  <a:lnTo>
                    <a:pt x="59" y="34"/>
                  </a:lnTo>
                  <a:lnTo>
                    <a:pt x="81" y="34"/>
                  </a:lnTo>
                  <a:lnTo>
                    <a:pt x="81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5" name="Freeform 77"/>
            <p:cNvSpPr>
              <a:spLocks noEditPoints="1"/>
            </p:cNvSpPr>
            <p:nvPr/>
          </p:nvSpPr>
          <p:spPr bwMode="auto">
            <a:xfrm>
              <a:off x="3399" y="1149"/>
              <a:ext cx="81" cy="77"/>
            </a:xfrm>
            <a:custGeom>
              <a:avLst/>
              <a:gdLst/>
              <a:ahLst/>
              <a:cxnLst>
                <a:cxn ang="0">
                  <a:pos x="70" y="4"/>
                </a:cxn>
                <a:cxn ang="0">
                  <a:pos x="70" y="0"/>
                </a:cxn>
                <a:cxn ang="0">
                  <a:pos x="52" y="4"/>
                </a:cxn>
                <a:cxn ang="0">
                  <a:pos x="26" y="4"/>
                </a:cxn>
                <a:cxn ang="0">
                  <a:pos x="33" y="15"/>
                </a:cxn>
                <a:cxn ang="0">
                  <a:pos x="44" y="26"/>
                </a:cxn>
                <a:cxn ang="0">
                  <a:pos x="26" y="37"/>
                </a:cxn>
                <a:cxn ang="0">
                  <a:pos x="44" y="63"/>
                </a:cxn>
                <a:cxn ang="0">
                  <a:pos x="59" y="37"/>
                </a:cxn>
                <a:cxn ang="0">
                  <a:pos x="77" y="26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77" y="7"/>
                </a:cxn>
                <a:cxn ang="0">
                  <a:pos x="15" y="18"/>
                </a:cxn>
                <a:cxn ang="0">
                  <a:pos x="26" y="15"/>
                </a:cxn>
                <a:cxn ang="0">
                  <a:pos x="18" y="4"/>
                </a:cxn>
                <a:cxn ang="0">
                  <a:pos x="18" y="0"/>
                </a:cxn>
                <a:cxn ang="0">
                  <a:pos x="7" y="4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1" y="59"/>
                </a:cxn>
                <a:cxn ang="0">
                  <a:pos x="4" y="66"/>
                </a:cxn>
                <a:cxn ang="0">
                  <a:pos x="0" y="66"/>
                </a:cxn>
                <a:cxn ang="0">
                  <a:pos x="7" y="77"/>
                </a:cxn>
                <a:cxn ang="0">
                  <a:pos x="18" y="66"/>
                </a:cxn>
                <a:cxn ang="0">
                  <a:pos x="18" y="66"/>
                </a:cxn>
                <a:cxn ang="0">
                  <a:pos x="37" y="74"/>
                </a:cxn>
                <a:cxn ang="0">
                  <a:pos x="77" y="74"/>
                </a:cxn>
                <a:cxn ang="0">
                  <a:pos x="77" y="66"/>
                </a:cxn>
                <a:cxn ang="0">
                  <a:pos x="81" y="63"/>
                </a:cxn>
                <a:cxn ang="0">
                  <a:pos x="40" y="63"/>
                </a:cxn>
                <a:cxn ang="0">
                  <a:pos x="26" y="59"/>
                </a:cxn>
                <a:cxn ang="0">
                  <a:pos x="22" y="26"/>
                </a:cxn>
                <a:cxn ang="0">
                  <a:pos x="0" y="37"/>
                </a:cxn>
                <a:cxn ang="0">
                  <a:pos x="11" y="37"/>
                </a:cxn>
              </a:cxnLst>
              <a:rect l="0" t="0" r="r" b="b"/>
              <a:pathLst>
                <a:path w="81" h="77">
                  <a:moveTo>
                    <a:pt x="77" y="7"/>
                  </a:moveTo>
                  <a:lnTo>
                    <a:pt x="70" y="4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2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44" y="15"/>
                  </a:lnTo>
                  <a:lnTo>
                    <a:pt x="44" y="26"/>
                  </a:lnTo>
                  <a:lnTo>
                    <a:pt x="26" y="26"/>
                  </a:lnTo>
                  <a:lnTo>
                    <a:pt x="26" y="37"/>
                  </a:lnTo>
                  <a:lnTo>
                    <a:pt x="44" y="37"/>
                  </a:lnTo>
                  <a:lnTo>
                    <a:pt x="44" y="63"/>
                  </a:lnTo>
                  <a:lnTo>
                    <a:pt x="59" y="63"/>
                  </a:lnTo>
                  <a:lnTo>
                    <a:pt x="59" y="37"/>
                  </a:lnTo>
                  <a:lnTo>
                    <a:pt x="77" y="37"/>
                  </a:lnTo>
                  <a:lnTo>
                    <a:pt x="77" y="26"/>
                  </a:lnTo>
                  <a:lnTo>
                    <a:pt x="59" y="26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close/>
                  <a:moveTo>
                    <a:pt x="15" y="18"/>
                  </a:moveTo>
                  <a:lnTo>
                    <a:pt x="15" y="18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11" y="37"/>
                  </a:moveTo>
                  <a:lnTo>
                    <a:pt x="11" y="59"/>
                  </a:lnTo>
                  <a:lnTo>
                    <a:pt x="11" y="59"/>
                  </a:lnTo>
                  <a:lnTo>
                    <a:pt x="4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29" y="74"/>
                  </a:lnTo>
                  <a:lnTo>
                    <a:pt x="37" y="74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29" y="63"/>
                  </a:lnTo>
                  <a:lnTo>
                    <a:pt x="26" y="59"/>
                  </a:lnTo>
                  <a:lnTo>
                    <a:pt x="22" y="55"/>
                  </a:lnTo>
                  <a:lnTo>
                    <a:pt x="22" y="26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6" name="Freeform 78"/>
            <p:cNvSpPr>
              <a:spLocks/>
            </p:cNvSpPr>
            <p:nvPr/>
          </p:nvSpPr>
          <p:spPr bwMode="auto">
            <a:xfrm>
              <a:off x="3487" y="1145"/>
              <a:ext cx="78" cy="81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4"/>
                </a:cxn>
                <a:cxn ang="0">
                  <a:pos x="11" y="34"/>
                </a:cxn>
                <a:cxn ang="0">
                  <a:pos x="11" y="74"/>
                </a:cxn>
                <a:cxn ang="0">
                  <a:pos x="22" y="74"/>
                </a:cxn>
                <a:cxn ang="0">
                  <a:pos x="22" y="45"/>
                </a:cxn>
                <a:cxn ang="0">
                  <a:pos x="33" y="45"/>
                </a:cxn>
                <a:cxn ang="0">
                  <a:pos x="33" y="81"/>
                </a:cxn>
                <a:cxn ang="0">
                  <a:pos x="48" y="81"/>
                </a:cxn>
                <a:cxn ang="0">
                  <a:pos x="48" y="45"/>
                </a:cxn>
                <a:cxn ang="0">
                  <a:pos x="59" y="45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56" y="63"/>
                </a:cxn>
                <a:cxn ang="0">
                  <a:pos x="48" y="63"/>
                </a:cxn>
                <a:cxn ang="0">
                  <a:pos x="48" y="63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67" y="74"/>
                </a:cxn>
                <a:cxn ang="0">
                  <a:pos x="70" y="70"/>
                </a:cxn>
                <a:cxn ang="0">
                  <a:pos x="70" y="67"/>
                </a:cxn>
                <a:cxn ang="0">
                  <a:pos x="70" y="34"/>
                </a:cxn>
                <a:cxn ang="0">
                  <a:pos x="48" y="34"/>
                </a:cxn>
                <a:cxn ang="0">
                  <a:pos x="48" y="22"/>
                </a:cxn>
                <a:cxn ang="0">
                  <a:pos x="78" y="22"/>
                </a:cxn>
                <a:cxn ang="0">
                  <a:pos x="78" y="15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8" h="81">
                  <a:moveTo>
                    <a:pt x="48" y="11"/>
                  </a:moveTo>
                  <a:lnTo>
                    <a:pt x="48" y="1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4"/>
                  </a:lnTo>
                  <a:lnTo>
                    <a:pt x="11" y="34"/>
                  </a:lnTo>
                  <a:lnTo>
                    <a:pt x="11" y="74"/>
                  </a:lnTo>
                  <a:lnTo>
                    <a:pt x="22" y="74"/>
                  </a:lnTo>
                  <a:lnTo>
                    <a:pt x="22" y="45"/>
                  </a:lnTo>
                  <a:lnTo>
                    <a:pt x="33" y="45"/>
                  </a:lnTo>
                  <a:lnTo>
                    <a:pt x="33" y="81"/>
                  </a:lnTo>
                  <a:lnTo>
                    <a:pt x="48" y="81"/>
                  </a:lnTo>
                  <a:lnTo>
                    <a:pt x="48" y="45"/>
                  </a:lnTo>
                  <a:lnTo>
                    <a:pt x="59" y="45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6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67" y="74"/>
                  </a:lnTo>
                  <a:lnTo>
                    <a:pt x="70" y="70"/>
                  </a:lnTo>
                  <a:lnTo>
                    <a:pt x="70" y="67"/>
                  </a:lnTo>
                  <a:lnTo>
                    <a:pt x="70" y="34"/>
                  </a:lnTo>
                  <a:lnTo>
                    <a:pt x="48" y="34"/>
                  </a:lnTo>
                  <a:lnTo>
                    <a:pt x="48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7" name="Freeform 79"/>
            <p:cNvSpPr>
              <a:spLocks noEditPoints="1"/>
            </p:cNvSpPr>
            <p:nvPr/>
          </p:nvSpPr>
          <p:spPr bwMode="auto">
            <a:xfrm>
              <a:off x="2592" y="707"/>
              <a:ext cx="85" cy="81"/>
            </a:xfrm>
            <a:custGeom>
              <a:avLst/>
              <a:gdLst/>
              <a:ahLst/>
              <a:cxnLst>
                <a:cxn ang="0">
                  <a:pos x="78" y="41"/>
                </a:cxn>
                <a:cxn ang="0">
                  <a:pos x="85" y="30"/>
                </a:cxn>
                <a:cxn ang="0">
                  <a:pos x="59" y="7"/>
                </a:cxn>
                <a:cxn ang="0">
                  <a:pos x="63" y="4"/>
                </a:cxn>
                <a:cxn ang="0">
                  <a:pos x="63" y="4"/>
                </a:cxn>
                <a:cxn ang="0">
                  <a:pos x="48" y="0"/>
                </a:cxn>
                <a:cxn ang="0">
                  <a:pos x="41" y="19"/>
                </a:cxn>
                <a:cxn ang="0">
                  <a:pos x="26" y="33"/>
                </a:cxn>
                <a:cxn ang="0">
                  <a:pos x="37" y="41"/>
                </a:cxn>
                <a:cxn ang="0">
                  <a:pos x="48" y="37"/>
                </a:cxn>
                <a:cxn ang="0">
                  <a:pos x="30" y="41"/>
                </a:cxn>
                <a:cxn ang="0">
                  <a:pos x="48" y="52"/>
                </a:cxn>
                <a:cxn ang="0">
                  <a:pos x="48" y="70"/>
                </a:cxn>
                <a:cxn ang="0">
                  <a:pos x="41" y="70"/>
                </a:cxn>
                <a:cxn ang="0">
                  <a:pos x="45" y="81"/>
                </a:cxn>
                <a:cxn ang="0">
                  <a:pos x="56" y="81"/>
                </a:cxn>
                <a:cxn ang="0">
                  <a:pos x="59" y="74"/>
                </a:cxn>
                <a:cxn ang="0">
                  <a:pos x="78" y="52"/>
                </a:cxn>
                <a:cxn ang="0">
                  <a:pos x="59" y="44"/>
                </a:cxn>
                <a:cxn ang="0">
                  <a:pos x="67" y="37"/>
                </a:cxn>
                <a:cxn ang="0">
                  <a:pos x="67" y="33"/>
                </a:cxn>
                <a:cxn ang="0">
                  <a:pos x="78" y="41"/>
                </a:cxn>
                <a:cxn ang="0">
                  <a:pos x="8" y="26"/>
                </a:cxn>
                <a:cxn ang="0">
                  <a:pos x="12" y="30"/>
                </a:cxn>
                <a:cxn ang="0">
                  <a:pos x="23" y="15"/>
                </a:cxn>
                <a:cxn ang="0">
                  <a:pos x="30" y="7"/>
                </a:cxn>
                <a:cxn ang="0">
                  <a:pos x="23" y="0"/>
                </a:cxn>
                <a:cxn ang="0">
                  <a:pos x="4" y="22"/>
                </a:cxn>
                <a:cxn ang="0">
                  <a:pos x="8" y="26"/>
                </a:cxn>
                <a:cxn ang="0">
                  <a:pos x="8" y="26"/>
                </a:cxn>
                <a:cxn ang="0">
                  <a:pos x="56" y="15"/>
                </a:cxn>
                <a:cxn ang="0">
                  <a:pos x="48" y="26"/>
                </a:cxn>
                <a:cxn ang="0">
                  <a:pos x="56" y="15"/>
                </a:cxn>
                <a:cxn ang="0">
                  <a:pos x="56" y="15"/>
                </a:cxn>
                <a:cxn ang="0">
                  <a:pos x="74" y="77"/>
                </a:cxn>
                <a:cxn ang="0">
                  <a:pos x="81" y="74"/>
                </a:cxn>
                <a:cxn ang="0">
                  <a:pos x="81" y="70"/>
                </a:cxn>
                <a:cxn ang="0">
                  <a:pos x="63" y="59"/>
                </a:cxn>
                <a:cxn ang="0">
                  <a:pos x="74" y="77"/>
                </a:cxn>
                <a:cxn ang="0">
                  <a:pos x="74" y="77"/>
                </a:cxn>
                <a:cxn ang="0">
                  <a:pos x="30" y="26"/>
                </a:cxn>
                <a:cxn ang="0">
                  <a:pos x="23" y="19"/>
                </a:cxn>
                <a:cxn ang="0">
                  <a:pos x="0" y="48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15" y="81"/>
                </a:cxn>
                <a:cxn ang="0">
                  <a:pos x="23" y="37"/>
                </a:cxn>
                <a:cxn ang="0">
                  <a:pos x="30" y="26"/>
                </a:cxn>
                <a:cxn ang="0">
                  <a:pos x="30" y="26"/>
                </a:cxn>
                <a:cxn ang="0">
                  <a:pos x="26" y="74"/>
                </a:cxn>
                <a:cxn ang="0">
                  <a:pos x="34" y="77"/>
                </a:cxn>
                <a:cxn ang="0">
                  <a:pos x="41" y="63"/>
                </a:cxn>
                <a:cxn ang="0">
                  <a:pos x="34" y="55"/>
                </a:cxn>
                <a:cxn ang="0">
                  <a:pos x="26" y="74"/>
                </a:cxn>
                <a:cxn ang="0">
                  <a:pos x="26" y="74"/>
                </a:cxn>
              </a:cxnLst>
              <a:rect l="0" t="0" r="r" b="b"/>
              <a:pathLst>
                <a:path w="85" h="81">
                  <a:moveTo>
                    <a:pt x="78" y="41"/>
                  </a:moveTo>
                  <a:lnTo>
                    <a:pt x="78" y="41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70" y="1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1" y="19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41" y="37"/>
                  </a:lnTo>
                  <a:lnTo>
                    <a:pt x="48" y="37"/>
                  </a:lnTo>
                  <a:lnTo>
                    <a:pt x="48" y="41"/>
                  </a:lnTo>
                  <a:lnTo>
                    <a:pt x="30" y="41"/>
                  </a:lnTo>
                  <a:lnTo>
                    <a:pt x="30" y="52"/>
                  </a:lnTo>
                  <a:lnTo>
                    <a:pt x="48" y="5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56" y="81"/>
                  </a:lnTo>
                  <a:lnTo>
                    <a:pt x="59" y="77"/>
                  </a:lnTo>
                  <a:lnTo>
                    <a:pt x="59" y="74"/>
                  </a:lnTo>
                  <a:lnTo>
                    <a:pt x="59" y="52"/>
                  </a:lnTo>
                  <a:lnTo>
                    <a:pt x="78" y="52"/>
                  </a:lnTo>
                  <a:lnTo>
                    <a:pt x="78" y="44"/>
                  </a:lnTo>
                  <a:lnTo>
                    <a:pt x="59" y="44"/>
                  </a:lnTo>
                  <a:lnTo>
                    <a:pt x="59" y="37"/>
                  </a:lnTo>
                  <a:lnTo>
                    <a:pt x="67" y="37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close/>
                  <a:moveTo>
                    <a:pt x="8" y="26"/>
                  </a:moveTo>
                  <a:lnTo>
                    <a:pt x="8" y="26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close/>
                  <a:moveTo>
                    <a:pt x="56" y="15"/>
                  </a:moveTo>
                  <a:lnTo>
                    <a:pt x="56" y="15"/>
                  </a:lnTo>
                  <a:lnTo>
                    <a:pt x="63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close/>
                  <a:moveTo>
                    <a:pt x="74" y="77"/>
                  </a:moveTo>
                  <a:lnTo>
                    <a:pt x="74" y="77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55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74" y="77"/>
                  </a:lnTo>
                  <a:close/>
                  <a:moveTo>
                    <a:pt x="30" y="26"/>
                  </a:moveTo>
                  <a:lnTo>
                    <a:pt x="30" y="26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15" y="3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2" y="52"/>
                  </a:lnTo>
                  <a:lnTo>
                    <a:pt x="15" y="48"/>
                  </a:lnTo>
                  <a:lnTo>
                    <a:pt x="15" y="81"/>
                  </a:lnTo>
                  <a:lnTo>
                    <a:pt x="23" y="8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6"/>
                  </a:lnTo>
                  <a:close/>
                  <a:moveTo>
                    <a:pt x="26" y="74"/>
                  </a:moveTo>
                  <a:lnTo>
                    <a:pt x="26" y="74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5" y="59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8" name="Freeform 80"/>
            <p:cNvSpPr>
              <a:spLocks noEditPoints="1"/>
            </p:cNvSpPr>
            <p:nvPr/>
          </p:nvSpPr>
          <p:spPr bwMode="auto">
            <a:xfrm>
              <a:off x="2685" y="711"/>
              <a:ext cx="73" cy="77"/>
            </a:xfrm>
            <a:custGeom>
              <a:avLst/>
              <a:gdLst/>
              <a:ahLst/>
              <a:cxnLst>
                <a:cxn ang="0">
                  <a:pos x="58" y="18"/>
                </a:cxn>
                <a:cxn ang="0">
                  <a:pos x="47" y="11"/>
                </a:cxn>
                <a:cxn ang="0">
                  <a:pos x="47" y="3"/>
                </a:cxn>
                <a:cxn ang="0">
                  <a:pos x="51" y="3"/>
                </a:cxn>
                <a:cxn ang="0">
                  <a:pos x="47" y="3"/>
                </a:cxn>
                <a:cxn ang="0">
                  <a:pos x="40" y="3"/>
                </a:cxn>
                <a:cxn ang="0">
                  <a:pos x="40" y="37"/>
                </a:cxn>
                <a:cxn ang="0">
                  <a:pos x="33" y="18"/>
                </a:cxn>
                <a:cxn ang="0">
                  <a:pos x="25" y="7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4" y="0"/>
                </a:cxn>
                <a:cxn ang="0">
                  <a:pos x="14" y="44"/>
                </a:cxn>
                <a:cxn ang="0">
                  <a:pos x="11" y="59"/>
                </a:cxn>
                <a:cxn ang="0">
                  <a:pos x="0" y="70"/>
                </a:cxn>
                <a:cxn ang="0">
                  <a:pos x="11" y="77"/>
                </a:cxn>
                <a:cxn ang="0">
                  <a:pos x="18" y="66"/>
                </a:cxn>
                <a:cxn ang="0">
                  <a:pos x="22" y="59"/>
                </a:cxn>
                <a:cxn ang="0">
                  <a:pos x="25" y="26"/>
                </a:cxn>
                <a:cxn ang="0">
                  <a:pos x="29" y="48"/>
                </a:cxn>
                <a:cxn ang="0">
                  <a:pos x="36" y="44"/>
                </a:cxn>
                <a:cxn ang="0">
                  <a:pos x="40" y="44"/>
                </a:cxn>
                <a:cxn ang="0">
                  <a:pos x="47" y="73"/>
                </a:cxn>
                <a:cxn ang="0">
                  <a:pos x="47" y="22"/>
                </a:cxn>
                <a:cxn ang="0">
                  <a:pos x="55" y="48"/>
                </a:cxn>
                <a:cxn ang="0">
                  <a:pos x="62" y="77"/>
                </a:cxn>
                <a:cxn ang="0">
                  <a:pos x="73" y="3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62" y="0"/>
                </a:cxn>
                <a:cxn ang="0">
                  <a:pos x="62" y="37"/>
                </a:cxn>
                <a:cxn ang="0">
                  <a:pos x="58" y="18"/>
                </a:cxn>
                <a:cxn ang="0">
                  <a:pos x="11" y="37"/>
                </a:cxn>
                <a:cxn ang="0">
                  <a:pos x="14" y="22"/>
                </a:cxn>
                <a:cxn ang="0">
                  <a:pos x="3" y="18"/>
                </a:cxn>
                <a:cxn ang="0">
                  <a:pos x="3" y="22"/>
                </a:cxn>
                <a:cxn ang="0">
                  <a:pos x="0" y="44"/>
                </a:cxn>
                <a:cxn ang="0">
                  <a:pos x="11" y="48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3" h="77">
                  <a:moveTo>
                    <a:pt x="58" y="18"/>
                  </a:moveTo>
                  <a:lnTo>
                    <a:pt x="58" y="18"/>
                  </a:lnTo>
                  <a:lnTo>
                    <a:pt x="47" y="18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0" y="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25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4" y="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8" y="66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5" y="40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73"/>
                  </a:lnTo>
                  <a:lnTo>
                    <a:pt x="47" y="73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2" y="44"/>
                  </a:lnTo>
                  <a:lnTo>
                    <a:pt x="62" y="77"/>
                  </a:lnTo>
                  <a:lnTo>
                    <a:pt x="73" y="77"/>
                  </a:lnTo>
                  <a:lnTo>
                    <a:pt x="73" y="3"/>
                  </a:lnTo>
                  <a:lnTo>
                    <a:pt x="73" y="3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62" y="37"/>
                  </a:lnTo>
                  <a:lnTo>
                    <a:pt x="62" y="37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9" name="Freeform 81"/>
            <p:cNvSpPr>
              <a:spLocks/>
            </p:cNvSpPr>
            <p:nvPr/>
          </p:nvSpPr>
          <p:spPr bwMode="auto">
            <a:xfrm>
              <a:off x="2773" y="707"/>
              <a:ext cx="77" cy="81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3" y="26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74"/>
                </a:cxn>
                <a:cxn ang="0">
                  <a:pos x="22" y="74"/>
                </a:cxn>
                <a:cxn ang="0">
                  <a:pos x="22" y="44"/>
                </a:cxn>
                <a:cxn ang="0">
                  <a:pos x="33" y="44"/>
                </a:cxn>
                <a:cxn ang="0">
                  <a:pos x="33" y="81"/>
                </a:cxn>
                <a:cxn ang="0">
                  <a:pos x="44" y="81"/>
                </a:cxn>
                <a:cxn ang="0">
                  <a:pos x="44" y="44"/>
                </a:cxn>
                <a:cxn ang="0">
                  <a:pos x="59" y="44"/>
                </a:cxn>
                <a:cxn ang="0">
                  <a:pos x="59" y="63"/>
                </a:cxn>
                <a:cxn ang="0">
                  <a:pos x="59" y="63"/>
                </a:cxn>
                <a:cxn ang="0">
                  <a:pos x="55" y="63"/>
                </a:cxn>
                <a:cxn ang="0">
                  <a:pos x="48" y="63"/>
                </a:cxn>
                <a:cxn ang="0">
                  <a:pos x="48" y="63"/>
                </a:cxn>
                <a:cxn ang="0">
                  <a:pos x="51" y="74"/>
                </a:cxn>
                <a:cxn ang="0">
                  <a:pos x="51" y="74"/>
                </a:cxn>
                <a:cxn ang="0">
                  <a:pos x="66" y="74"/>
                </a:cxn>
                <a:cxn ang="0">
                  <a:pos x="66" y="70"/>
                </a:cxn>
                <a:cxn ang="0">
                  <a:pos x="70" y="66"/>
                </a:cxn>
                <a:cxn ang="0">
                  <a:pos x="70" y="33"/>
                </a:cxn>
                <a:cxn ang="0">
                  <a:pos x="44" y="33"/>
                </a:cxn>
                <a:cxn ang="0">
                  <a:pos x="44" y="26"/>
                </a:cxn>
                <a:cxn ang="0">
                  <a:pos x="77" y="26"/>
                </a:cxn>
                <a:cxn ang="0">
                  <a:pos x="77" y="15"/>
                </a:cxn>
                <a:cxn ang="0">
                  <a:pos x="40" y="15"/>
                </a:cxn>
                <a:cxn ang="0">
                  <a:pos x="40" y="15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7" h="81">
                  <a:moveTo>
                    <a:pt x="48" y="11"/>
                  </a:moveTo>
                  <a:lnTo>
                    <a:pt x="48" y="11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3" y="26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4"/>
                  </a:lnTo>
                  <a:lnTo>
                    <a:pt x="22" y="74"/>
                  </a:lnTo>
                  <a:lnTo>
                    <a:pt x="22" y="44"/>
                  </a:lnTo>
                  <a:lnTo>
                    <a:pt x="33" y="44"/>
                  </a:lnTo>
                  <a:lnTo>
                    <a:pt x="33" y="81"/>
                  </a:lnTo>
                  <a:lnTo>
                    <a:pt x="44" y="81"/>
                  </a:lnTo>
                  <a:lnTo>
                    <a:pt x="44" y="44"/>
                  </a:lnTo>
                  <a:lnTo>
                    <a:pt x="59" y="44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5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66" y="74"/>
                  </a:lnTo>
                  <a:lnTo>
                    <a:pt x="66" y="70"/>
                  </a:lnTo>
                  <a:lnTo>
                    <a:pt x="70" y="66"/>
                  </a:lnTo>
                  <a:lnTo>
                    <a:pt x="70" y="33"/>
                  </a:lnTo>
                  <a:lnTo>
                    <a:pt x="44" y="33"/>
                  </a:lnTo>
                  <a:lnTo>
                    <a:pt x="44" y="26"/>
                  </a:lnTo>
                  <a:lnTo>
                    <a:pt x="77" y="26"/>
                  </a:lnTo>
                  <a:lnTo>
                    <a:pt x="77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0" name="Freeform 82"/>
            <p:cNvSpPr>
              <a:spLocks noEditPoints="1"/>
            </p:cNvSpPr>
            <p:nvPr/>
          </p:nvSpPr>
          <p:spPr bwMode="auto">
            <a:xfrm>
              <a:off x="3852" y="770"/>
              <a:ext cx="81" cy="81"/>
            </a:xfrm>
            <a:custGeom>
              <a:avLst/>
              <a:gdLst/>
              <a:ahLst/>
              <a:cxnLst>
                <a:cxn ang="0">
                  <a:pos x="33" y="22"/>
                </a:cxn>
                <a:cxn ang="0">
                  <a:pos x="29" y="29"/>
                </a:cxn>
                <a:cxn ang="0">
                  <a:pos x="26" y="29"/>
                </a:cxn>
                <a:cxn ang="0">
                  <a:pos x="26" y="40"/>
                </a:cxn>
                <a:cxn ang="0">
                  <a:pos x="44" y="48"/>
                </a:cxn>
                <a:cxn ang="0">
                  <a:pos x="22" y="59"/>
                </a:cxn>
                <a:cxn ang="0">
                  <a:pos x="44" y="66"/>
                </a:cxn>
                <a:cxn ang="0">
                  <a:pos x="55" y="59"/>
                </a:cxn>
                <a:cxn ang="0">
                  <a:pos x="77" y="48"/>
                </a:cxn>
                <a:cxn ang="0">
                  <a:pos x="55" y="40"/>
                </a:cxn>
                <a:cxn ang="0">
                  <a:pos x="70" y="33"/>
                </a:cxn>
                <a:cxn ang="0">
                  <a:pos x="55" y="29"/>
                </a:cxn>
                <a:cxn ang="0">
                  <a:pos x="55" y="25"/>
                </a:cxn>
                <a:cxn ang="0">
                  <a:pos x="55" y="25"/>
                </a:cxn>
                <a:cxn ang="0">
                  <a:pos x="48" y="22"/>
                </a:cxn>
                <a:cxn ang="0">
                  <a:pos x="44" y="33"/>
                </a:cxn>
                <a:cxn ang="0">
                  <a:pos x="37" y="33"/>
                </a:cxn>
                <a:cxn ang="0">
                  <a:pos x="40" y="25"/>
                </a:cxn>
                <a:cxn ang="0">
                  <a:pos x="74" y="22"/>
                </a:cxn>
                <a:cxn ang="0">
                  <a:pos x="48" y="11"/>
                </a:cxn>
                <a:cxn ang="0">
                  <a:pos x="51" y="7"/>
                </a:cxn>
                <a:cxn ang="0">
                  <a:pos x="51" y="3"/>
                </a:cxn>
                <a:cxn ang="0">
                  <a:pos x="40" y="0"/>
                </a:cxn>
                <a:cxn ang="0">
                  <a:pos x="37" y="7"/>
                </a:cxn>
                <a:cxn ang="0">
                  <a:pos x="37" y="11"/>
                </a:cxn>
                <a:cxn ang="0">
                  <a:pos x="22" y="11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4" y="7"/>
                </a:cxn>
                <a:cxn ang="0">
                  <a:pos x="11" y="22"/>
                </a:cxn>
                <a:cxn ang="0">
                  <a:pos x="0" y="70"/>
                </a:cxn>
                <a:cxn ang="0">
                  <a:pos x="7" y="81"/>
                </a:cxn>
                <a:cxn ang="0">
                  <a:pos x="7" y="77"/>
                </a:cxn>
                <a:cxn ang="0">
                  <a:pos x="15" y="70"/>
                </a:cxn>
                <a:cxn ang="0">
                  <a:pos x="18" y="73"/>
                </a:cxn>
                <a:cxn ang="0">
                  <a:pos x="29" y="77"/>
                </a:cxn>
                <a:cxn ang="0">
                  <a:pos x="74" y="81"/>
                </a:cxn>
                <a:cxn ang="0">
                  <a:pos x="81" y="66"/>
                </a:cxn>
                <a:cxn ang="0">
                  <a:pos x="70" y="66"/>
                </a:cxn>
                <a:cxn ang="0">
                  <a:pos x="55" y="70"/>
                </a:cxn>
                <a:cxn ang="0">
                  <a:pos x="37" y="70"/>
                </a:cxn>
                <a:cxn ang="0">
                  <a:pos x="22" y="62"/>
                </a:cxn>
                <a:cxn ang="0">
                  <a:pos x="18" y="29"/>
                </a:cxn>
                <a:cxn ang="0">
                  <a:pos x="0" y="40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4" y="70"/>
                </a:cxn>
              </a:cxnLst>
              <a:rect l="0" t="0" r="r" b="b"/>
              <a:pathLst>
                <a:path w="81" h="81">
                  <a:moveTo>
                    <a:pt x="22" y="22"/>
                  </a:moveTo>
                  <a:lnTo>
                    <a:pt x="33" y="22"/>
                  </a:lnTo>
                  <a:lnTo>
                    <a:pt x="33" y="22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2" y="29"/>
                  </a:lnTo>
                  <a:lnTo>
                    <a:pt x="26" y="40"/>
                  </a:lnTo>
                  <a:lnTo>
                    <a:pt x="44" y="40"/>
                  </a:lnTo>
                  <a:lnTo>
                    <a:pt x="44" y="48"/>
                  </a:lnTo>
                  <a:lnTo>
                    <a:pt x="22" y="48"/>
                  </a:lnTo>
                  <a:lnTo>
                    <a:pt x="22" y="59"/>
                  </a:lnTo>
                  <a:lnTo>
                    <a:pt x="44" y="59"/>
                  </a:lnTo>
                  <a:lnTo>
                    <a:pt x="44" y="66"/>
                  </a:lnTo>
                  <a:lnTo>
                    <a:pt x="55" y="66"/>
                  </a:lnTo>
                  <a:lnTo>
                    <a:pt x="55" y="59"/>
                  </a:lnTo>
                  <a:lnTo>
                    <a:pt x="77" y="59"/>
                  </a:lnTo>
                  <a:lnTo>
                    <a:pt x="77" y="48"/>
                  </a:lnTo>
                  <a:lnTo>
                    <a:pt x="55" y="48"/>
                  </a:lnTo>
                  <a:lnTo>
                    <a:pt x="55" y="40"/>
                  </a:lnTo>
                  <a:lnTo>
                    <a:pt x="70" y="40"/>
                  </a:lnTo>
                  <a:lnTo>
                    <a:pt x="70" y="33"/>
                  </a:lnTo>
                  <a:lnTo>
                    <a:pt x="55" y="33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4" y="22"/>
                  </a:lnTo>
                  <a:lnTo>
                    <a:pt x="74" y="22"/>
                  </a:lnTo>
                  <a:lnTo>
                    <a:pt x="74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22"/>
                  </a:lnTo>
                  <a:lnTo>
                    <a:pt x="22" y="22"/>
                  </a:lnTo>
                  <a:close/>
                  <a:moveTo>
                    <a:pt x="11" y="22"/>
                  </a:moveTo>
                  <a:lnTo>
                    <a:pt x="22" y="22"/>
                  </a:lnTo>
                  <a:lnTo>
                    <a:pt x="15" y="3"/>
                  </a:lnTo>
                  <a:lnTo>
                    <a:pt x="4" y="7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4" y="70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29" y="77"/>
                  </a:lnTo>
                  <a:lnTo>
                    <a:pt x="48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55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26" y="66"/>
                  </a:lnTo>
                  <a:lnTo>
                    <a:pt x="22" y="62"/>
                  </a:lnTo>
                  <a:lnTo>
                    <a:pt x="18" y="59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0"/>
                  </a:lnTo>
                  <a:lnTo>
                    <a:pt x="7" y="40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1" name="Freeform 83"/>
            <p:cNvSpPr>
              <a:spLocks noEditPoints="1"/>
            </p:cNvSpPr>
            <p:nvPr/>
          </p:nvSpPr>
          <p:spPr bwMode="auto">
            <a:xfrm>
              <a:off x="3940" y="777"/>
              <a:ext cx="78" cy="7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67" y="11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15" y="55"/>
                </a:cxn>
                <a:cxn ang="0">
                  <a:pos x="15" y="55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70"/>
                </a:cxn>
                <a:cxn ang="0">
                  <a:pos x="63" y="70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56" y="37"/>
                </a:cxn>
                <a:cxn ang="0">
                  <a:pos x="56" y="3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30" y="59"/>
                </a:cxn>
                <a:cxn ang="0">
                  <a:pos x="30" y="59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44" y="33"/>
                </a:cxn>
                <a:cxn ang="0">
                  <a:pos x="78" y="33"/>
                </a:cxn>
                <a:cxn ang="0">
                  <a:pos x="78" y="22"/>
                </a:cxn>
                <a:cxn ang="0">
                  <a:pos x="0" y="22"/>
                </a:cxn>
                <a:cxn ang="0">
                  <a:pos x="0" y="33"/>
                </a:cxn>
                <a:cxn ang="0">
                  <a:pos x="26" y="33"/>
                </a:cxn>
                <a:cxn ang="0">
                  <a:pos x="26" y="33"/>
                </a:cxn>
                <a:cxn ang="0">
                  <a:pos x="15" y="55"/>
                </a:cxn>
                <a:cxn ang="0">
                  <a:pos x="15" y="55"/>
                </a:cxn>
                <a:cxn ang="0">
                  <a:pos x="15" y="55"/>
                </a:cxn>
              </a:cxnLst>
              <a:rect l="0" t="0" r="r" b="b"/>
              <a:pathLst>
                <a:path w="78" h="74">
                  <a:moveTo>
                    <a:pt x="67" y="0"/>
                  </a:moveTo>
                  <a:lnTo>
                    <a:pt x="11" y="0"/>
                  </a:lnTo>
                  <a:lnTo>
                    <a:pt x="11" y="11"/>
                  </a:lnTo>
                  <a:lnTo>
                    <a:pt x="67" y="11"/>
                  </a:lnTo>
                  <a:lnTo>
                    <a:pt x="67" y="0"/>
                  </a:lnTo>
                  <a:lnTo>
                    <a:pt x="67" y="0"/>
                  </a:lnTo>
                  <a:close/>
                  <a:moveTo>
                    <a:pt x="15" y="55"/>
                  </a:moveTo>
                  <a:lnTo>
                    <a:pt x="15" y="55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44" y="33"/>
                  </a:lnTo>
                  <a:lnTo>
                    <a:pt x="78" y="33"/>
                  </a:lnTo>
                  <a:lnTo>
                    <a:pt x="78" y="2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2" name="Freeform 84"/>
            <p:cNvSpPr>
              <a:spLocks noEditPoints="1"/>
            </p:cNvSpPr>
            <p:nvPr/>
          </p:nvSpPr>
          <p:spPr bwMode="auto">
            <a:xfrm>
              <a:off x="4029" y="770"/>
              <a:ext cx="77" cy="81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11" y="3"/>
                </a:cxn>
                <a:cxn ang="0">
                  <a:pos x="3" y="7"/>
                </a:cxn>
                <a:cxn ang="0">
                  <a:pos x="14" y="18"/>
                </a:cxn>
                <a:cxn ang="0">
                  <a:pos x="51" y="29"/>
                </a:cxn>
                <a:cxn ang="0">
                  <a:pos x="44" y="22"/>
                </a:cxn>
                <a:cxn ang="0">
                  <a:pos x="51" y="29"/>
                </a:cxn>
                <a:cxn ang="0">
                  <a:pos x="44" y="37"/>
                </a:cxn>
                <a:cxn ang="0">
                  <a:pos x="44" y="37"/>
                </a:cxn>
                <a:cxn ang="0">
                  <a:pos x="48" y="37"/>
                </a:cxn>
                <a:cxn ang="0">
                  <a:pos x="55" y="44"/>
                </a:cxn>
                <a:cxn ang="0">
                  <a:pos x="40" y="44"/>
                </a:cxn>
                <a:cxn ang="0">
                  <a:pos x="44" y="37"/>
                </a:cxn>
                <a:cxn ang="0">
                  <a:pos x="44" y="37"/>
                </a:cxn>
                <a:cxn ang="0">
                  <a:pos x="51" y="51"/>
                </a:cxn>
                <a:cxn ang="0">
                  <a:pos x="36" y="55"/>
                </a:cxn>
                <a:cxn ang="0">
                  <a:pos x="36" y="51"/>
                </a:cxn>
                <a:cxn ang="0">
                  <a:pos x="18" y="33"/>
                </a:cxn>
                <a:cxn ang="0">
                  <a:pos x="7" y="22"/>
                </a:cxn>
                <a:cxn ang="0">
                  <a:pos x="0" y="29"/>
                </a:cxn>
                <a:cxn ang="0">
                  <a:pos x="11" y="40"/>
                </a:cxn>
                <a:cxn ang="0">
                  <a:pos x="22" y="22"/>
                </a:cxn>
                <a:cxn ang="0">
                  <a:pos x="33" y="29"/>
                </a:cxn>
                <a:cxn ang="0">
                  <a:pos x="18" y="37"/>
                </a:cxn>
                <a:cxn ang="0">
                  <a:pos x="33" y="37"/>
                </a:cxn>
                <a:cxn ang="0">
                  <a:pos x="18" y="51"/>
                </a:cxn>
                <a:cxn ang="0">
                  <a:pos x="18" y="48"/>
                </a:cxn>
                <a:cxn ang="0">
                  <a:pos x="7" y="44"/>
                </a:cxn>
                <a:cxn ang="0">
                  <a:pos x="3" y="62"/>
                </a:cxn>
                <a:cxn ang="0">
                  <a:pos x="0" y="73"/>
                </a:cxn>
                <a:cxn ang="0">
                  <a:pos x="11" y="77"/>
                </a:cxn>
                <a:cxn ang="0">
                  <a:pos x="11" y="70"/>
                </a:cxn>
                <a:cxn ang="0">
                  <a:pos x="14" y="55"/>
                </a:cxn>
                <a:cxn ang="0">
                  <a:pos x="18" y="59"/>
                </a:cxn>
                <a:cxn ang="0">
                  <a:pos x="22" y="62"/>
                </a:cxn>
                <a:cxn ang="0">
                  <a:pos x="29" y="70"/>
                </a:cxn>
                <a:cxn ang="0">
                  <a:pos x="29" y="77"/>
                </a:cxn>
                <a:cxn ang="0">
                  <a:pos x="62" y="81"/>
                </a:cxn>
                <a:cxn ang="0">
                  <a:pos x="70" y="77"/>
                </a:cxn>
                <a:cxn ang="0">
                  <a:pos x="73" y="70"/>
                </a:cxn>
                <a:cxn ang="0">
                  <a:pos x="62" y="66"/>
                </a:cxn>
                <a:cxn ang="0">
                  <a:pos x="59" y="73"/>
                </a:cxn>
                <a:cxn ang="0">
                  <a:pos x="40" y="73"/>
                </a:cxn>
                <a:cxn ang="0">
                  <a:pos x="36" y="70"/>
                </a:cxn>
                <a:cxn ang="0">
                  <a:pos x="62" y="66"/>
                </a:cxn>
                <a:cxn ang="0">
                  <a:pos x="62" y="55"/>
                </a:cxn>
                <a:cxn ang="0">
                  <a:pos x="70" y="59"/>
                </a:cxn>
                <a:cxn ang="0">
                  <a:pos x="77" y="48"/>
                </a:cxn>
                <a:cxn ang="0">
                  <a:pos x="62" y="37"/>
                </a:cxn>
                <a:cxn ang="0">
                  <a:pos x="77" y="29"/>
                </a:cxn>
                <a:cxn ang="0">
                  <a:pos x="62" y="22"/>
                </a:cxn>
                <a:cxn ang="0">
                  <a:pos x="73" y="11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55" y="0"/>
                </a:cxn>
                <a:cxn ang="0">
                  <a:pos x="51" y="11"/>
                </a:cxn>
                <a:cxn ang="0">
                  <a:pos x="44" y="7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36" y="0"/>
                </a:cxn>
                <a:cxn ang="0">
                  <a:pos x="33" y="11"/>
                </a:cxn>
                <a:cxn ang="0">
                  <a:pos x="22" y="22"/>
                </a:cxn>
              </a:cxnLst>
              <a:rect l="0" t="0" r="r" b="b"/>
              <a:pathLst>
                <a:path w="77" h="81">
                  <a:moveTo>
                    <a:pt x="14" y="18"/>
                  </a:moveTo>
                  <a:lnTo>
                    <a:pt x="22" y="11"/>
                  </a:lnTo>
                  <a:lnTo>
                    <a:pt x="22" y="11"/>
                  </a:lnTo>
                  <a:lnTo>
                    <a:pt x="11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close/>
                  <a:moveTo>
                    <a:pt x="51" y="29"/>
                  </a:moveTo>
                  <a:lnTo>
                    <a:pt x="44" y="29"/>
                  </a:lnTo>
                  <a:lnTo>
                    <a:pt x="44" y="22"/>
                  </a:lnTo>
                  <a:lnTo>
                    <a:pt x="51" y="22"/>
                  </a:lnTo>
                  <a:lnTo>
                    <a:pt x="51" y="29"/>
                  </a:lnTo>
                  <a:lnTo>
                    <a:pt x="51" y="29"/>
                  </a:lnTo>
                  <a:close/>
                  <a:moveTo>
                    <a:pt x="44" y="37"/>
                  </a:moveTo>
                  <a:lnTo>
                    <a:pt x="44" y="37"/>
                  </a:lnTo>
                  <a:lnTo>
                    <a:pt x="44" y="37"/>
                  </a:lnTo>
                  <a:lnTo>
                    <a:pt x="51" y="37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55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close/>
                  <a:moveTo>
                    <a:pt x="36" y="51"/>
                  </a:moveTo>
                  <a:lnTo>
                    <a:pt x="51" y="51"/>
                  </a:lnTo>
                  <a:lnTo>
                    <a:pt x="51" y="55"/>
                  </a:lnTo>
                  <a:lnTo>
                    <a:pt x="36" y="55"/>
                  </a:lnTo>
                  <a:lnTo>
                    <a:pt x="36" y="51"/>
                  </a:lnTo>
                  <a:lnTo>
                    <a:pt x="36" y="51"/>
                  </a:lnTo>
                  <a:close/>
                  <a:moveTo>
                    <a:pt x="11" y="40"/>
                  </a:moveTo>
                  <a:lnTo>
                    <a:pt x="18" y="33"/>
                  </a:lnTo>
                  <a:lnTo>
                    <a:pt x="18" y="33"/>
                  </a:lnTo>
                  <a:lnTo>
                    <a:pt x="7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0"/>
                  </a:lnTo>
                  <a:close/>
                  <a:moveTo>
                    <a:pt x="22" y="22"/>
                  </a:moveTo>
                  <a:lnTo>
                    <a:pt x="33" y="22"/>
                  </a:lnTo>
                  <a:lnTo>
                    <a:pt x="33" y="29"/>
                  </a:lnTo>
                  <a:lnTo>
                    <a:pt x="18" y="29"/>
                  </a:lnTo>
                  <a:lnTo>
                    <a:pt x="18" y="3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25" y="44"/>
                  </a:lnTo>
                  <a:lnTo>
                    <a:pt x="18" y="51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9" y="55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9" y="77"/>
                  </a:lnTo>
                  <a:lnTo>
                    <a:pt x="40" y="81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70" y="77"/>
                  </a:lnTo>
                  <a:lnTo>
                    <a:pt x="73" y="70"/>
                  </a:lnTo>
                  <a:lnTo>
                    <a:pt x="73" y="70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59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36" y="70"/>
                  </a:lnTo>
                  <a:lnTo>
                    <a:pt x="36" y="66"/>
                  </a:lnTo>
                  <a:lnTo>
                    <a:pt x="62" y="66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0" y="44"/>
                  </a:lnTo>
                  <a:lnTo>
                    <a:pt x="62" y="37"/>
                  </a:lnTo>
                  <a:lnTo>
                    <a:pt x="77" y="37"/>
                  </a:lnTo>
                  <a:lnTo>
                    <a:pt x="77" y="29"/>
                  </a:lnTo>
                  <a:lnTo>
                    <a:pt x="62" y="29"/>
                  </a:lnTo>
                  <a:lnTo>
                    <a:pt x="62" y="22"/>
                  </a:lnTo>
                  <a:lnTo>
                    <a:pt x="73" y="22"/>
                  </a:lnTo>
                  <a:lnTo>
                    <a:pt x="73" y="11"/>
                  </a:lnTo>
                  <a:lnTo>
                    <a:pt x="62" y="11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11"/>
                  </a:lnTo>
                  <a:lnTo>
                    <a:pt x="44" y="1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11"/>
                  </a:lnTo>
                  <a:lnTo>
                    <a:pt x="22" y="11"/>
                  </a:lnTo>
                  <a:lnTo>
                    <a:pt x="22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3" name="Freeform 85"/>
            <p:cNvSpPr>
              <a:spLocks/>
            </p:cNvSpPr>
            <p:nvPr/>
          </p:nvSpPr>
          <p:spPr bwMode="auto">
            <a:xfrm>
              <a:off x="4117" y="770"/>
              <a:ext cx="77" cy="81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3"/>
                </a:cxn>
                <a:cxn ang="0">
                  <a:pos x="37" y="3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3" y="14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33" y="25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73"/>
                </a:cxn>
                <a:cxn ang="0">
                  <a:pos x="22" y="73"/>
                </a:cxn>
                <a:cxn ang="0">
                  <a:pos x="22" y="44"/>
                </a:cxn>
                <a:cxn ang="0">
                  <a:pos x="33" y="44"/>
                </a:cxn>
                <a:cxn ang="0">
                  <a:pos x="33" y="81"/>
                </a:cxn>
                <a:cxn ang="0">
                  <a:pos x="44" y="81"/>
                </a:cxn>
                <a:cxn ang="0">
                  <a:pos x="44" y="44"/>
                </a:cxn>
                <a:cxn ang="0">
                  <a:pos x="55" y="44"/>
                </a:cxn>
                <a:cxn ang="0">
                  <a:pos x="55" y="59"/>
                </a:cxn>
                <a:cxn ang="0">
                  <a:pos x="55" y="59"/>
                </a:cxn>
                <a:cxn ang="0">
                  <a:pos x="55" y="62"/>
                </a:cxn>
                <a:cxn ang="0">
                  <a:pos x="48" y="62"/>
                </a:cxn>
                <a:cxn ang="0">
                  <a:pos x="48" y="62"/>
                </a:cxn>
                <a:cxn ang="0">
                  <a:pos x="52" y="73"/>
                </a:cxn>
                <a:cxn ang="0">
                  <a:pos x="52" y="73"/>
                </a:cxn>
                <a:cxn ang="0">
                  <a:pos x="63" y="73"/>
                </a:cxn>
                <a:cxn ang="0">
                  <a:pos x="66" y="70"/>
                </a:cxn>
                <a:cxn ang="0">
                  <a:pos x="70" y="66"/>
                </a:cxn>
                <a:cxn ang="0">
                  <a:pos x="70" y="33"/>
                </a:cxn>
                <a:cxn ang="0">
                  <a:pos x="44" y="33"/>
                </a:cxn>
                <a:cxn ang="0">
                  <a:pos x="44" y="25"/>
                </a:cxn>
                <a:cxn ang="0">
                  <a:pos x="77" y="25"/>
                </a:cxn>
                <a:cxn ang="0">
                  <a:pos x="77" y="14"/>
                </a:cxn>
                <a:cxn ang="0">
                  <a:pos x="37" y="14"/>
                </a:cxn>
                <a:cxn ang="0">
                  <a:pos x="37" y="14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7" h="81">
                  <a:moveTo>
                    <a:pt x="48" y="11"/>
                  </a:moveTo>
                  <a:lnTo>
                    <a:pt x="48" y="1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3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33" y="25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3"/>
                  </a:lnTo>
                  <a:lnTo>
                    <a:pt x="22" y="73"/>
                  </a:lnTo>
                  <a:lnTo>
                    <a:pt x="22" y="44"/>
                  </a:lnTo>
                  <a:lnTo>
                    <a:pt x="33" y="44"/>
                  </a:lnTo>
                  <a:lnTo>
                    <a:pt x="33" y="81"/>
                  </a:lnTo>
                  <a:lnTo>
                    <a:pt x="44" y="81"/>
                  </a:lnTo>
                  <a:lnTo>
                    <a:pt x="44" y="44"/>
                  </a:lnTo>
                  <a:lnTo>
                    <a:pt x="55" y="44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62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63" y="73"/>
                  </a:lnTo>
                  <a:lnTo>
                    <a:pt x="66" y="70"/>
                  </a:lnTo>
                  <a:lnTo>
                    <a:pt x="70" y="66"/>
                  </a:lnTo>
                  <a:lnTo>
                    <a:pt x="70" y="33"/>
                  </a:lnTo>
                  <a:lnTo>
                    <a:pt x="44" y="33"/>
                  </a:lnTo>
                  <a:lnTo>
                    <a:pt x="44" y="25"/>
                  </a:lnTo>
                  <a:lnTo>
                    <a:pt x="77" y="25"/>
                  </a:lnTo>
                  <a:lnTo>
                    <a:pt x="77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4" name="Freeform 86"/>
            <p:cNvSpPr>
              <a:spLocks/>
            </p:cNvSpPr>
            <p:nvPr/>
          </p:nvSpPr>
          <p:spPr bwMode="auto">
            <a:xfrm>
              <a:off x="4161" y="3396"/>
              <a:ext cx="81" cy="73"/>
            </a:xfrm>
            <a:custGeom>
              <a:avLst/>
              <a:gdLst/>
              <a:ahLst/>
              <a:cxnLst>
                <a:cxn ang="0">
                  <a:pos x="30" y="22"/>
                </a:cxn>
                <a:cxn ang="0">
                  <a:pos x="4" y="22"/>
                </a:cxn>
                <a:cxn ang="0">
                  <a:pos x="4" y="33"/>
                </a:cxn>
                <a:cxn ang="0">
                  <a:pos x="30" y="33"/>
                </a:cxn>
                <a:cxn ang="0">
                  <a:pos x="30" y="33"/>
                </a:cxn>
                <a:cxn ang="0">
                  <a:pos x="26" y="44"/>
                </a:cxn>
                <a:cxn ang="0">
                  <a:pos x="22" y="51"/>
                </a:cxn>
                <a:cxn ang="0">
                  <a:pos x="11" y="5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22" y="66"/>
                </a:cxn>
                <a:cxn ang="0">
                  <a:pos x="33" y="59"/>
                </a:cxn>
                <a:cxn ang="0">
                  <a:pos x="37" y="47"/>
                </a:cxn>
                <a:cxn ang="0">
                  <a:pos x="41" y="33"/>
                </a:cxn>
                <a:cxn ang="0">
                  <a:pos x="44" y="33"/>
                </a:cxn>
                <a:cxn ang="0">
                  <a:pos x="44" y="62"/>
                </a:cxn>
                <a:cxn ang="0">
                  <a:pos x="44" y="62"/>
                </a:cxn>
                <a:cxn ang="0">
                  <a:pos x="44" y="70"/>
                </a:cxn>
                <a:cxn ang="0">
                  <a:pos x="55" y="73"/>
                </a:cxn>
                <a:cxn ang="0">
                  <a:pos x="70" y="73"/>
                </a:cxn>
                <a:cxn ang="0">
                  <a:pos x="70" y="73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1" y="55"/>
                </a:cxn>
                <a:cxn ang="0">
                  <a:pos x="81" y="55"/>
                </a:cxn>
                <a:cxn ang="0">
                  <a:pos x="70" y="51"/>
                </a:cxn>
                <a:cxn ang="0">
                  <a:pos x="70" y="51"/>
                </a:cxn>
                <a:cxn ang="0">
                  <a:pos x="67" y="59"/>
                </a:cxn>
                <a:cxn ang="0">
                  <a:pos x="67" y="62"/>
                </a:cxn>
                <a:cxn ang="0">
                  <a:pos x="59" y="62"/>
                </a:cxn>
                <a:cxn ang="0">
                  <a:pos x="59" y="62"/>
                </a:cxn>
                <a:cxn ang="0">
                  <a:pos x="55" y="62"/>
                </a:cxn>
                <a:cxn ang="0">
                  <a:pos x="55" y="59"/>
                </a:cxn>
                <a:cxn ang="0">
                  <a:pos x="55" y="33"/>
                </a:cxn>
                <a:cxn ang="0">
                  <a:pos x="78" y="33"/>
                </a:cxn>
                <a:cxn ang="0">
                  <a:pos x="78" y="22"/>
                </a:cxn>
                <a:cxn ang="0">
                  <a:pos x="41" y="22"/>
                </a:cxn>
                <a:cxn ang="0">
                  <a:pos x="41" y="22"/>
                </a:cxn>
                <a:cxn ang="0">
                  <a:pos x="44" y="7"/>
                </a:cxn>
                <a:cxn ang="0">
                  <a:pos x="70" y="7"/>
                </a:cxn>
                <a:cxn ang="0">
                  <a:pos x="70" y="0"/>
                </a:cxn>
                <a:cxn ang="0">
                  <a:pos x="11" y="0"/>
                </a:cxn>
                <a:cxn ang="0">
                  <a:pos x="11" y="7"/>
                </a:cxn>
                <a:cxn ang="0">
                  <a:pos x="33" y="7"/>
                </a:cxn>
                <a:cxn ang="0">
                  <a:pos x="33" y="7"/>
                </a:cxn>
                <a:cxn ang="0">
                  <a:pos x="30" y="22"/>
                </a:cxn>
                <a:cxn ang="0">
                  <a:pos x="30" y="22"/>
                </a:cxn>
                <a:cxn ang="0">
                  <a:pos x="30" y="22"/>
                </a:cxn>
              </a:cxnLst>
              <a:rect l="0" t="0" r="r" b="b"/>
              <a:pathLst>
                <a:path w="81" h="73">
                  <a:moveTo>
                    <a:pt x="30" y="22"/>
                  </a:moveTo>
                  <a:lnTo>
                    <a:pt x="4" y="22"/>
                  </a:lnTo>
                  <a:lnTo>
                    <a:pt x="4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26" y="44"/>
                  </a:lnTo>
                  <a:lnTo>
                    <a:pt x="22" y="51"/>
                  </a:lnTo>
                  <a:lnTo>
                    <a:pt x="11" y="5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22" y="66"/>
                  </a:lnTo>
                  <a:lnTo>
                    <a:pt x="33" y="59"/>
                  </a:lnTo>
                  <a:lnTo>
                    <a:pt x="37" y="47"/>
                  </a:lnTo>
                  <a:lnTo>
                    <a:pt x="41" y="33"/>
                  </a:lnTo>
                  <a:lnTo>
                    <a:pt x="44" y="33"/>
                  </a:lnTo>
                  <a:lnTo>
                    <a:pt x="44" y="62"/>
                  </a:lnTo>
                  <a:lnTo>
                    <a:pt x="44" y="62"/>
                  </a:lnTo>
                  <a:lnTo>
                    <a:pt x="44" y="70"/>
                  </a:lnTo>
                  <a:lnTo>
                    <a:pt x="55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1" y="55"/>
                  </a:lnTo>
                  <a:lnTo>
                    <a:pt x="81" y="55"/>
                  </a:lnTo>
                  <a:lnTo>
                    <a:pt x="70" y="51"/>
                  </a:lnTo>
                  <a:lnTo>
                    <a:pt x="70" y="51"/>
                  </a:lnTo>
                  <a:lnTo>
                    <a:pt x="67" y="59"/>
                  </a:lnTo>
                  <a:lnTo>
                    <a:pt x="67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62"/>
                  </a:lnTo>
                  <a:lnTo>
                    <a:pt x="55" y="59"/>
                  </a:lnTo>
                  <a:lnTo>
                    <a:pt x="55" y="33"/>
                  </a:lnTo>
                  <a:lnTo>
                    <a:pt x="78" y="33"/>
                  </a:lnTo>
                  <a:lnTo>
                    <a:pt x="78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4" y="7"/>
                  </a:lnTo>
                  <a:lnTo>
                    <a:pt x="70" y="7"/>
                  </a:lnTo>
                  <a:lnTo>
                    <a:pt x="70" y="0"/>
                  </a:lnTo>
                  <a:lnTo>
                    <a:pt x="11" y="0"/>
                  </a:lnTo>
                  <a:lnTo>
                    <a:pt x="11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5" name="Freeform 87"/>
            <p:cNvSpPr>
              <a:spLocks noEditPoints="1"/>
            </p:cNvSpPr>
            <p:nvPr/>
          </p:nvSpPr>
          <p:spPr bwMode="auto">
            <a:xfrm>
              <a:off x="4250" y="3388"/>
              <a:ext cx="81" cy="85"/>
            </a:xfrm>
            <a:custGeom>
              <a:avLst/>
              <a:gdLst/>
              <a:ahLst/>
              <a:cxnLst>
                <a:cxn ang="0">
                  <a:pos x="22" y="8"/>
                </a:cxn>
                <a:cxn ang="0">
                  <a:pos x="25" y="4"/>
                </a:cxn>
                <a:cxn ang="0">
                  <a:pos x="11" y="0"/>
                </a:cxn>
                <a:cxn ang="0">
                  <a:pos x="7" y="41"/>
                </a:cxn>
                <a:cxn ang="0">
                  <a:pos x="11" y="37"/>
                </a:cxn>
                <a:cxn ang="0">
                  <a:pos x="0" y="44"/>
                </a:cxn>
                <a:cxn ang="0">
                  <a:pos x="11" y="52"/>
                </a:cxn>
                <a:cxn ang="0">
                  <a:pos x="11" y="67"/>
                </a:cxn>
                <a:cxn ang="0">
                  <a:pos x="11" y="70"/>
                </a:cxn>
                <a:cxn ang="0">
                  <a:pos x="14" y="81"/>
                </a:cxn>
                <a:cxn ang="0">
                  <a:pos x="33" y="70"/>
                </a:cxn>
                <a:cxn ang="0">
                  <a:pos x="36" y="74"/>
                </a:cxn>
                <a:cxn ang="0">
                  <a:pos x="55" y="52"/>
                </a:cxn>
                <a:cxn ang="0">
                  <a:pos x="59" y="52"/>
                </a:cxn>
                <a:cxn ang="0">
                  <a:pos x="51" y="67"/>
                </a:cxn>
                <a:cxn ang="0">
                  <a:pos x="33" y="78"/>
                </a:cxn>
                <a:cxn ang="0">
                  <a:pos x="44" y="85"/>
                </a:cxn>
                <a:cxn ang="0">
                  <a:pos x="51" y="78"/>
                </a:cxn>
                <a:cxn ang="0">
                  <a:pos x="66" y="63"/>
                </a:cxn>
                <a:cxn ang="0">
                  <a:pos x="70" y="52"/>
                </a:cxn>
                <a:cxn ang="0">
                  <a:pos x="70" y="67"/>
                </a:cxn>
                <a:cxn ang="0">
                  <a:pos x="62" y="70"/>
                </a:cxn>
                <a:cxn ang="0">
                  <a:pos x="62" y="74"/>
                </a:cxn>
                <a:cxn ang="0">
                  <a:pos x="62" y="81"/>
                </a:cxn>
                <a:cxn ang="0">
                  <a:pos x="73" y="81"/>
                </a:cxn>
                <a:cxn ang="0">
                  <a:pos x="77" y="78"/>
                </a:cxn>
                <a:cxn ang="0">
                  <a:pos x="81" y="44"/>
                </a:cxn>
                <a:cxn ang="0">
                  <a:pos x="51" y="44"/>
                </a:cxn>
                <a:cxn ang="0">
                  <a:pos x="77" y="37"/>
                </a:cxn>
                <a:cxn ang="0">
                  <a:pos x="36" y="4"/>
                </a:cxn>
                <a:cxn ang="0">
                  <a:pos x="40" y="37"/>
                </a:cxn>
                <a:cxn ang="0">
                  <a:pos x="33" y="48"/>
                </a:cxn>
                <a:cxn ang="0">
                  <a:pos x="22" y="44"/>
                </a:cxn>
                <a:cxn ang="0">
                  <a:pos x="33" y="37"/>
                </a:cxn>
                <a:cxn ang="0">
                  <a:pos x="14" y="26"/>
                </a:cxn>
                <a:cxn ang="0">
                  <a:pos x="18" y="22"/>
                </a:cxn>
                <a:cxn ang="0">
                  <a:pos x="33" y="11"/>
                </a:cxn>
                <a:cxn ang="0">
                  <a:pos x="22" y="11"/>
                </a:cxn>
                <a:cxn ang="0">
                  <a:pos x="22" y="8"/>
                </a:cxn>
                <a:cxn ang="0">
                  <a:pos x="47" y="15"/>
                </a:cxn>
                <a:cxn ang="0">
                  <a:pos x="66" y="19"/>
                </a:cxn>
                <a:cxn ang="0">
                  <a:pos x="47" y="15"/>
                </a:cxn>
                <a:cxn ang="0">
                  <a:pos x="66" y="30"/>
                </a:cxn>
                <a:cxn ang="0">
                  <a:pos x="47" y="26"/>
                </a:cxn>
                <a:cxn ang="0">
                  <a:pos x="66" y="30"/>
                </a:cxn>
                <a:cxn ang="0">
                  <a:pos x="33" y="67"/>
                </a:cxn>
                <a:cxn ang="0">
                  <a:pos x="33" y="63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22" y="52"/>
                </a:cxn>
                <a:cxn ang="0">
                  <a:pos x="33" y="52"/>
                </a:cxn>
                <a:cxn ang="0">
                  <a:pos x="25" y="55"/>
                </a:cxn>
                <a:cxn ang="0">
                  <a:pos x="36" y="59"/>
                </a:cxn>
                <a:cxn ang="0">
                  <a:pos x="47" y="52"/>
                </a:cxn>
                <a:cxn ang="0">
                  <a:pos x="40" y="59"/>
                </a:cxn>
                <a:cxn ang="0">
                  <a:pos x="33" y="67"/>
                </a:cxn>
              </a:cxnLst>
              <a:rect l="0" t="0" r="r" b="b"/>
              <a:pathLst>
                <a:path w="81" h="85">
                  <a:moveTo>
                    <a:pt x="22" y="8"/>
                  </a:moveTo>
                  <a:lnTo>
                    <a:pt x="22" y="8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37"/>
                  </a:lnTo>
                  <a:lnTo>
                    <a:pt x="7" y="41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44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11" y="52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51" y="63"/>
                  </a:lnTo>
                  <a:lnTo>
                    <a:pt x="55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5" y="59"/>
                  </a:lnTo>
                  <a:lnTo>
                    <a:pt x="51" y="67"/>
                  </a:lnTo>
                  <a:lnTo>
                    <a:pt x="44" y="74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51" y="78"/>
                  </a:lnTo>
                  <a:lnTo>
                    <a:pt x="59" y="70"/>
                  </a:lnTo>
                  <a:lnTo>
                    <a:pt x="66" y="63"/>
                  </a:lnTo>
                  <a:lnTo>
                    <a:pt x="66" y="52"/>
                  </a:lnTo>
                  <a:lnTo>
                    <a:pt x="70" y="52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73" y="81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81" y="67"/>
                  </a:lnTo>
                  <a:lnTo>
                    <a:pt x="8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37"/>
                  </a:lnTo>
                  <a:lnTo>
                    <a:pt x="77" y="37"/>
                  </a:lnTo>
                  <a:lnTo>
                    <a:pt x="77" y="4"/>
                  </a:lnTo>
                  <a:lnTo>
                    <a:pt x="36" y="4"/>
                  </a:lnTo>
                  <a:lnTo>
                    <a:pt x="36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3" y="48"/>
                  </a:lnTo>
                  <a:lnTo>
                    <a:pt x="33" y="44"/>
                  </a:lnTo>
                  <a:lnTo>
                    <a:pt x="22" y="44"/>
                  </a:lnTo>
                  <a:lnTo>
                    <a:pt x="22" y="37"/>
                  </a:lnTo>
                  <a:lnTo>
                    <a:pt x="33" y="37"/>
                  </a:lnTo>
                  <a:lnTo>
                    <a:pt x="33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8" y="22"/>
                  </a:lnTo>
                  <a:lnTo>
                    <a:pt x="33" y="22"/>
                  </a:lnTo>
                  <a:lnTo>
                    <a:pt x="33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close/>
                  <a:moveTo>
                    <a:pt x="47" y="15"/>
                  </a:moveTo>
                  <a:lnTo>
                    <a:pt x="66" y="15"/>
                  </a:lnTo>
                  <a:lnTo>
                    <a:pt x="66" y="19"/>
                  </a:lnTo>
                  <a:lnTo>
                    <a:pt x="47" y="19"/>
                  </a:lnTo>
                  <a:lnTo>
                    <a:pt x="47" y="15"/>
                  </a:lnTo>
                  <a:lnTo>
                    <a:pt x="47" y="15"/>
                  </a:lnTo>
                  <a:close/>
                  <a:moveTo>
                    <a:pt x="66" y="30"/>
                  </a:moveTo>
                  <a:lnTo>
                    <a:pt x="47" y="30"/>
                  </a:lnTo>
                  <a:lnTo>
                    <a:pt x="47" y="26"/>
                  </a:lnTo>
                  <a:lnTo>
                    <a:pt x="66" y="26"/>
                  </a:lnTo>
                  <a:lnTo>
                    <a:pt x="66" y="30"/>
                  </a:lnTo>
                  <a:lnTo>
                    <a:pt x="66" y="30"/>
                  </a:lnTo>
                  <a:close/>
                  <a:moveTo>
                    <a:pt x="33" y="67"/>
                  </a:moveTo>
                  <a:lnTo>
                    <a:pt x="33" y="67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2" y="63"/>
                  </a:lnTo>
                  <a:lnTo>
                    <a:pt x="22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44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0" y="59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6" name="Freeform 88"/>
            <p:cNvSpPr>
              <a:spLocks/>
            </p:cNvSpPr>
            <p:nvPr/>
          </p:nvSpPr>
          <p:spPr bwMode="auto">
            <a:xfrm>
              <a:off x="4342" y="3392"/>
              <a:ext cx="77" cy="77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44" y="11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29"/>
                </a:cxn>
                <a:cxn ang="0">
                  <a:pos x="7" y="29"/>
                </a:cxn>
                <a:cxn ang="0">
                  <a:pos x="7" y="70"/>
                </a:cxn>
                <a:cxn ang="0">
                  <a:pos x="22" y="70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77"/>
                </a:cxn>
                <a:cxn ang="0">
                  <a:pos x="44" y="77"/>
                </a:cxn>
                <a:cxn ang="0">
                  <a:pos x="44" y="40"/>
                </a:cxn>
                <a:cxn ang="0">
                  <a:pos x="55" y="40"/>
                </a:cxn>
                <a:cxn ang="0">
                  <a:pos x="55" y="59"/>
                </a:cxn>
                <a:cxn ang="0">
                  <a:pos x="55" y="59"/>
                </a:cxn>
                <a:cxn ang="0">
                  <a:pos x="55" y="59"/>
                </a:cxn>
                <a:cxn ang="0">
                  <a:pos x="48" y="59"/>
                </a:cxn>
                <a:cxn ang="0">
                  <a:pos x="48" y="59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62" y="70"/>
                </a:cxn>
                <a:cxn ang="0">
                  <a:pos x="66" y="66"/>
                </a:cxn>
                <a:cxn ang="0">
                  <a:pos x="66" y="63"/>
                </a:cxn>
                <a:cxn ang="0">
                  <a:pos x="66" y="29"/>
                </a:cxn>
                <a:cxn ang="0">
                  <a:pos x="44" y="29"/>
                </a:cxn>
                <a:cxn ang="0">
                  <a:pos x="44" y="22"/>
                </a:cxn>
                <a:cxn ang="0">
                  <a:pos x="77" y="22"/>
                </a:cxn>
                <a:cxn ang="0">
                  <a:pos x="77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4" y="11"/>
                </a:cxn>
              </a:cxnLst>
              <a:rect l="0" t="0" r="r" b="b"/>
              <a:pathLst>
                <a:path w="77" h="77">
                  <a:moveTo>
                    <a:pt x="44" y="11"/>
                  </a:moveTo>
                  <a:lnTo>
                    <a:pt x="44" y="1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29"/>
                  </a:lnTo>
                  <a:lnTo>
                    <a:pt x="7" y="29"/>
                  </a:lnTo>
                  <a:lnTo>
                    <a:pt x="7" y="70"/>
                  </a:lnTo>
                  <a:lnTo>
                    <a:pt x="22" y="70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77"/>
                  </a:lnTo>
                  <a:lnTo>
                    <a:pt x="44" y="77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62" y="70"/>
                  </a:lnTo>
                  <a:lnTo>
                    <a:pt x="66" y="66"/>
                  </a:lnTo>
                  <a:lnTo>
                    <a:pt x="66" y="63"/>
                  </a:lnTo>
                  <a:lnTo>
                    <a:pt x="66" y="29"/>
                  </a:lnTo>
                  <a:lnTo>
                    <a:pt x="44" y="29"/>
                  </a:lnTo>
                  <a:lnTo>
                    <a:pt x="44" y="22"/>
                  </a:lnTo>
                  <a:lnTo>
                    <a:pt x="77" y="22"/>
                  </a:lnTo>
                  <a:lnTo>
                    <a:pt x="7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安徽</a:t>
            </a:r>
          </a:p>
        </p:txBody>
      </p:sp>
      <p:sp>
        <p:nvSpPr>
          <p:cNvPr id="4198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2843213" y="0"/>
            <a:ext cx="4921250" cy="6858000"/>
            <a:chOff x="1791" y="0"/>
            <a:chExt cx="3100" cy="4320"/>
          </a:xfrm>
        </p:grpSpPr>
        <p:sp>
          <p:nvSpPr>
            <p:cNvPr id="41989" name="AutoShape 5"/>
            <p:cNvSpPr>
              <a:spLocks noChangeAspect="1" noChangeArrowheads="1" noTextEdit="1"/>
            </p:cNvSpPr>
            <p:nvPr/>
          </p:nvSpPr>
          <p:spPr bwMode="auto">
            <a:xfrm>
              <a:off x="1791" y="0"/>
              <a:ext cx="3100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1" name="Freeform 7"/>
            <p:cNvSpPr>
              <a:spLocks/>
            </p:cNvSpPr>
            <p:nvPr/>
          </p:nvSpPr>
          <p:spPr bwMode="auto">
            <a:xfrm>
              <a:off x="1830" y="39"/>
              <a:ext cx="3022" cy="4242"/>
            </a:xfrm>
            <a:custGeom>
              <a:avLst/>
              <a:gdLst/>
              <a:ahLst/>
              <a:cxnLst>
                <a:cxn ang="0">
                  <a:pos x="1169" y="3994"/>
                </a:cxn>
                <a:cxn ang="0">
                  <a:pos x="1336" y="3795"/>
                </a:cxn>
                <a:cxn ang="0">
                  <a:pos x="1492" y="3916"/>
                </a:cxn>
                <a:cxn ang="0">
                  <a:pos x="1810" y="4129"/>
                </a:cxn>
                <a:cxn ang="0">
                  <a:pos x="2051" y="4207"/>
                </a:cxn>
                <a:cxn ang="0">
                  <a:pos x="2311" y="4079"/>
                </a:cxn>
                <a:cxn ang="0">
                  <a:pos x="2498" y="3842"/>
                </a:cxn>
                <a:cxn ang="0">
                  <a:pos x="2521" y="3539"/>
                </a:cxn>
                <a:cxn ang="0">
                  <a:pos x="2661" y="3566"/>
                </a:cxn>
                <a:cxn ang="0">
                  <a:pos x="2847" y="3512"/>
                </a:cxn>
                <a:cxn ang="0">
                  <a:pos x="2750" y="3395"/>
                </a:cxn>
                <a:cxn ang="0">
                  <a:pos x="2906" y="3205"/>
                </a:cxn>
                <a:cxn ang="0">
                  <a:pos x="2960" y="2921"/>
                </a:cxn>
                <a:cxn ang="0">
                  <a:pos x="2704" y="2789"/>
                </a:cxn>
                <a:cxn ang="0">
                  <a:pos x="2482" y="2700"/>
                </a:cxn>
                <a:cxn ang="0">
                  <a:pos x="2455" y="2482"/>
                </a:cxn>
                <a:cxn ang="0">
                  <a:pos x="2350" y="2405"/>
                </a:cxn>
                <a:cxn ang="0">
                  <a:pos x="2230" y="2172"/>
                </a:cxn>
                <a:cxn ang="0">
                  <a:pos x="2436" y="1900"/>
                </a:cxn>
                <a:cxn ang="0">
                  <a:pos x="2401" y="1795"/>
                </a:cxn>
                <a:cxn ang="0">
                  <a:pos x="2696" y="1865"/>
                </a:cxn>
                <a:cxn ang="0">
                  <a:pos x="2801" y="1655"/>
                </a:cxn>
                <a:cxn ang="0">
                  <a:pos x="2634" y="1453"/>
                </a:cxn>
                <a:cxn ang="0">
                  <a:pos x="2439" y="1628"/>
                </a:cxn>
                <a:cxn ang="0">
                  <a:pos x="2152" y="1453"/>
                </a:cxn>
                <a:cxn ang="0">
                  <a:pos x="2160" y="1220"/>
                </a:cxn>
                <a:cxn ang="0">
                  <a:pos x="2024" y="1123"/>
                </a:cxn>
                <a:cxn ang="0">
                  <a:pos x="2156" y="882"/>
                </a:cxn>
                <a:cxn ang="0">
                  <a:pos x="1997" y="804"/>
                </a:cxn>
                <a:cxn ang="0">
                  <a:pos x="1857" y="594"/>
                </a:cxn>
                <a:cxn ang="0">
                  <a:pos x="1721" y="548"/>
                </a:cxn>
                <a:cxn ang="0">
                  <a:pos x="1534" y="474"/>
                </a:cxn>
                <a:cxn ang="0">
                  <a:pos x="1402" y="217"/>
                </a:cxn>
                <a:cxn ang="0">
                  <a:pos x="1196" y="147"/>
                </a:cxn>
                <a:cxn ang="0">
                  <a:pos x="1095" y="0"/>
                </a:cxn>
                <a:cxn ang="0">
                  <a:pos x="963" y="182"/>
                </a:cxn>
                <a:cxn ang="0">
                  <a:pos x="1142" y="295"/>
                </a:cxn>
                <a:cxn ang="0">
                  <a:pos x="1200" y="575"/>
                </a:cxn>
                <a:cxn ang="0">
                  <a:pos x="971" y="691"/>
                </a:cxn>
                <a:cxn ang="0">
                  <a:pos x="753" y="493"/>
                </a:cxn>
                <a:cxn ang="0">
                  <a:pos x="567" y="454"/>
                </a:cxn>
                <a:cxn ang="0">
                  <a:pos x="497" y="637"/>
                </a:cxn>
                <a:cxn ang="0">
                  <a:pos x="357" y="870"/>
                </a:cxn>
                <a:cxn ang="0">
                  <a:pos x="214" y="1193"/>
                </a:cxn>
                <a:cxn ang="0">
                  <a:pos x="23" y="1227"/>
                </a:cxn>
                <a:cxn ang="0">
                  <a:pos x="175" y="1468"/>
                </a:cxn>
                <a:cxn ang="0">
                  <a:pos x="241" y="1655"/>
                </a:cxn>
                <a:cxn ang="0">
                  <a:pos x="365" y="1678"/>
                </a:cxn>
                <a:cxn ang="0">
                  <a:pos x="544" y="1713"/>
                </a:cxn>
                <a:cxn ang="0">
                  <a:pos x="637" y="2117"/>
                </a:cxn>
                <a:cxn ang="0">
                  <a:pos x="342" y="2331"/>
                </a:cxn>
                <a:cxn ang="0">
                  <a:pos x="291" y="2630"/>
                </a:cxn>
                <a:cxn ang="0">
                  <a:pos x="454" y="2750"/>
                </a:cxn>
                <a:cxn ang="0">
                  <a:pos x="668" y="2929"/>
                </a:cxn>
                <a:cxn ang="0">
                  <a:pos x="447" y="3096"/>
                </a:cxn>
                <a:cxn ang="0">
                  <a:pos x="517" y="3294"/>
                </a:cxn>
                <a:cxn ang="0">
                  <a:pos x="610" y="3520"/>
                </a:cxn>
                <a:cxn ang="0">
                  <a:pos x="680" y="3830"/>
                </a:cxn>
                <a:cxn ang="0">
                  <a:pos x="924" y="3690"/>
                </a:cxn>
                <a:cxn ang="0">
                  <a:pos x="1107" y="3753"/>
                </a:cxn>
                <a:cxn ang="0">
                  <a:pos x="1045" y="3873"/>
                </a:cxn>
              </a:cxnLst>
              <a:rect l="0" t="0" r="r" b="b"/>
              <a:pathLst>
                <a:path w="3022" h="4242">
                  <a:moveTo>
                    <a:pt x="967" y="3994"/>
                  </a:moveTo>
                  <a:lnTo>
                    <a:pt x="1010" y="4032"/>
                  </a:lnTo>
                  <a:lnTo>
                    <a:pt x="1010" y="4032"/>
                  </a:lnTo>
                  <a:lnTo>
                    <a:pt x="1018" y="4021"/>
                  </a:lnTo>
                  <a:lnTo>
                    <a:pt x="1033" y="4005"/>
                  </a:lnTo>
                  <a:lnTo>
                    <a:pt x="1041" y="4001"/>
                  </a:lnTo>
                  <a:lnTo>
                    <a:pt x="1049" y="4005"/>
                  </a:lnTo>
                  <a:lnTo>
                    <a:pt x="1053" y="4013"/>
                  </a:lnTo>
                  <a:lnTo>
                    <a:pt x="1056" y="4032"/>
                  </a:lnTo>
                  <a:lnTo>
                    <a:pt x="1056" y="4032"/>
                  </a:lnTo>
                  <a:lnTo>
                    <a:pt x="1060" y="4052"/>
                  </a:lnTo>
                  <a:lnTo>
                    <a:pt x="1064" y="4063"/>
                  </a:lnTo>
                  <a:lnTo>
                    <a:pt x="1068" y="4067"/>
                  </a:lnTo>
                  <a:lnTo>
                    <a:pt x="1072" y="4067"/>
                  </a:lnTo>
                  <a:lnTo>
                    <a:pt x="1084" y="4056"/>
                  </a:lnTo>
                  <a:lnTo>
                    <a:pt x="1088" y="4052"/>
                  </a:lnTo>
                  <a:lnTo>
                    <a:pt x="1123" y="4040"/>
                  </a:lnTo>
                  <a:lnTo>
                    <a:pt x="1142" y="3997"/>
                  </a:lnTo>
                  <a:lnTo>
                    <a:pt x="1169" y="3994"/>
                  </a:lnTo>
                  <a:lnTo>
                    <a:pt x="1247" y="3978"/>
                  </a:lnTo>
                  <a:lnTo>
                    <a:pt x="1297" y="3896"/>
                  </a:lnTo>
                  <a:lnTo>
                    <a:pt x="1297" y="3896"/>
                  </a:lnTo>
                  <a:lnTo>
                    <a:pt x="1297" y="3893"/>
                  </a:lnTo>
                  <a:lnTo>
                    <a:pt x="1297" y="3885"/>
                  </a:lnTo>
                  <a:lnTo>
                    <a:pt x="1290" y="3877"/>
                  </a:lnTo>
                  <a:lnTo>
                    <a:pt x="1270" y="3873"/>
                  </a:lnTo>
                  <a:lnTo>
                    <a:pt x="1270" y="3873"/>
                  </a:lnTo>
                  <a:lnTo>
                    <a:pt x="1262" y="3873"/>
                  </a:lnTo>
                  <a:lnTo>
                    <a:pt x="1255" y="3869"/>
                  </a:lnTo>
                  <a:lnTo>
                    <a:pt x="1251" y="3865"/>
                  </a:lnTo>
                  <a:lnTo>
                    <a:pt x="1255" y="3861"/>
                  </a:lnTo>
                  <a:lnTo>
                    <a:pt x="1262" y="3850"/>
                  </a:lnTo>
                  <a:lnTo>
                    <a:pt x="1274" y="3838"/>
                  </a:lnTo>
                  <a:lnTo>
                    <a:pt x="1274" y="3838"/>
                  </a:lnTo>
                  <a:lnTo>
                    <a:pt x="1309" y="3815"/>
                  </a:lnTo>
                  <a:lnTo>
                    <a:pt x="1325" y="3803"/>
                  </a:lnTo>
                  <a:lnTo>
                    <a:pt x="1336" y="3795"/>
                  </a:lnTo>
                  <a:lnTo>
                    <a:pt x="1336" y="3795"/>
                  </a:lnTo>
                  <a:lnTo>
                    <a:pt x="1340" y="3795"/>
                  </a:lnTo>
                  <a:lnTo>
                    <a:pt x="1356" y="3799"/>
                  </a:lnTo>
                  <a:lnTo>
                    <a:pt x="1363" y="3807"/>
                  </a:lnTo>
                  <a:lnTo>
                    <a:pt x="1371" y="3815"/>
                  </a:lnTo>
                  <a:lnTo>
                    <a:pt x="1379" y="3826"/>
                  </a:lnTo>
                  <a:lnTo>
                    <a:pt x="1383" y="3842"/>
                  </a:lnTo>
                  <a:lnTo>
                    <a:pt x="1383" y="3842"/>
                  </a:lnTo>
                  <a:lnTo>
                    <a:pt x="1387" y="3858"/>
                  </a:lnTo>
                  <a:lnTo>
                    <a:pt x="1391" y="3865"/>
                  </a:lnTo>
                  <a:lnTo>
                    <a:pt x="1394" y="3869"/>
                  </a:lnTo>
                  <a:lnTo>
                    <a:pt x="1402" y="3873"/>
                  </a:lnTo>
                  <a:lnTo>
                    <a:pt x="1426" y="3873"/>
                  </a:lnTo>
                  <a:lnTo>
                    <a:pt x="1457" y="3869"/>
                  </a:lnTo>
                  <a:lnTo>
                    <a:pt x="1457" y="3869"/>
                  </a:lnTo>
                  <a:lnTo>
                    <a:pt x="1472" y="3873"/>
                  </a:lnTo>
                  <a:lnTo>
                    <a:pt x="1480" y="3877"/>
                  </a:lnTo>
                  <a:lnTo>
                    <a:pt x="1488" y="3885"/>
                  </a:lnTo>
                  <a:lnTo>
                    <a:pt x="1492" y="3896"/>
                  </a:lnTo>
                  <a:lnTo>
                    <a:pt x="1492" y="3916"/>
                  </a:lnTo>
                  <a:lnTo>
                    <a:pt x="1492" y="3927"/>
                  </a:lnTo>
                  <a:lnTo>
                    <a:pt x="1492" y="3927"/>
                  </a:lnTo>
                  <a:lnTo>
                    <a:pt x="1492" y="3994"/>
                  </a:lnTo>
                  <a:lnTo>
                    <a:pt x="1519" y="4009"/>
                  </a:lnTo>
                  <a:lnTo>
                    <a:pt x="1519" y="4009"/>
                  </a:lnTo>
                  <a:lnTo>
                    <a:pt x="1542" y="4040"/>
                  </a:lnTo>
                  <a:lnTo>
                    <a:pt x="1562" y="4060"/>
                  </a:lnTo>
                  <a:lnTo>
                    <a:pt x="1569" y="4075"/>
                  </a:lnTo>
                  <a:lnTo>
                    <a:pt x="1569" y="4075"/>
                  </a:lnTo>
                  <a:lnTo>
                    <a:pt x="1573" y="4079"/>
                  </a:lnTo>
                  <a:lnTo>
                    <a:pt x="1581" y="4079"/>
                  </a:lnTo>
                  <a:lnTo>
                    <a:pt x="1596" y="4083"/>
                  </a:lnTo>
                  <a:lnTo>
                    <a:pt x="1624" y="4087"/>
                  </a:lnTo>
                  <a:lnTo>
                    <a:pt x="1666" y="4114"/>
                  </a:lnTo>
                  <a:lnTo>
                    <a:pt x="1697" y="4118"/>
                  </a:lnTo>
                  <a:lnTo>
                    <a:pt x="1729" y="4114"/>
                  </a:lnTo>
                  <a:lnTo>
                    <a:pt x="1744" y="4106"/>
                  </a:lnTo>
                  <a:lnTo>
                    <a:pt x="1795" y="4133"/>
                  </a:lnTo>
                  <a:lnTo>
                    <a:pt x="1810" y="4129"/>
                  </a:lnTo>
                  <a:lnTo>
                    <a:pt x="1837" y="4114"/>
                  </a:lnTo>
                  <a:lnTo>
                    <a:pt x="1837" y="4114"/>
                  </a:lnTo>
                  <a:lnTo>
                    <a:pt x="1853" y="4110"/>
                  </a:lnTo>
                  <a:lnTo>
                    <a:pt x="1872" y="4110"/>
                  </a:lnTo>
                  <a:lnTo>
                    <a:pt x="1892" y="4110"/>
                  </a:lnTo>
                  <a:lnTo>
                    <a:pt x="1911" y="4118"/>
                  </a:lnTo>
                  <a:lnTo>
                    <a:pt x="1934" y="4129"/>
                  </a:lnTo>
                  <a:lnTo>
                    <a:pt x="1942" y="4137"/>
                  </a:lnTo>
                  <a:lnTo>
                    <a:pt x="1950" y="4149"/>
                  </a:lnTo>
                  <a:lnTo>
                    <a:pt x="1958" y="4164"/>
                  </a:lnTo>
                  <a:lnTo>
                    <a:pt x="1962" y="4180"/>
                  </a:lnTo>
                  <a:lnTo>
                    <a:pt x="1962" y="4223"/>
                  </a:lnTo>
                  <a:lnTo>
                    <a:pt x="1962" y="4223"/>
                  </a:lnTo>
                  <a:lnTo>
                    <a:pt x="1973" y="4230"/>
                  </a:lnTo>
                  <a:lnTo>
                    <a:pt x="2000" y="4238"/>
                  </a:lnTo>
                  <a:lnTo>
                    <a:pt x="2016" y="4242"/>
                  </a:lnTo>
                  <a:lnTo>
                    <a:pt x="2028" y="4238"/>
                  </a:lnTo>
                  <a:lnTo>
                    <a:pt x="2043" y="4227"/>
                  </a:lnTo>
                  <a:lnTo>
                    <a:pt x="2051" y="4207"/>
                  </a:lnTo>
                  <a:lnTo>
                    <a:pt x="2067" y="4184"/>
                  </a:lnTo>
                  <a:lnTo>
                    <a:pt x="2078" y="4172"/>
                  </a:lnTo>
                  <a:lnTo>
                    <a:pt x="2094" y="4188"/>
                  </a:lnTo>
                  <a:lnTo>
                    <a:pt x="2109" y="4188"/>
                  </a:lnTo>
                  <a:lnTo>
                    <a:pt x="2113" y="4180"/>
                  </a:lnTo>
                  <a:lnTo>
                    <a:pt x="2125" y="4153"/>
                  </a:lnTo>
                  <a:lnTo>
                    <a:pt x="2136" y="4145"/>
                  </a:lnTo>
                  <a:lnTo>
                    <a:pt x="2136" y="4145"/>
                  </a:lnTo>
                  <a:lnTo>
                    <a:pt x="2148" y="4149"/>
                  </a:lnTo>
                  <a:lnTo>
                    <a:pt x="2156" y="4149"/>
                  </a:lnTo>
                  <a:lnTo>
                    <a:pt x="2171" y="4149"/>
                  </a:lnTo>
                  <a:lnTo>
                    <a:pt x="2183" y="4145"/>
                  </a:lnTo>
                  <a:lnTo>
                    <a:pt x="2199" y="4137"/>
                  </a:lnTo>
                  <a:lnTo>
                    <a:pt x="2210" y="4122"/>
                  </a:lnTo>
                  <a:lnTo>
                    <a:pt x="2218" y="4098"/>
                  </a:lnTo>
                  <a:lnTo>
                    <a:pt x="2245" y="4079"/>
                  </a:lnTo>
                  <a:lnTo>
                    <a:pt x="2272" y="4067"/>
                  </a:lnTo>
                  <a:lnTo>
                    <a:pt x="2292" y="4071"/>
                  </a:lnTo>
                  <a:lnTo>
                    <a:pt x="2311" y="4079"/>
                  </a:lnTo>
                  <a:lnTo>
                    <a:pt x="2331" y="4079"/>
                  </a:lnTo>
                  <a:lnTo>
                    <a:pt x="2377" y="4032"/>
                  </a:lnTo>
                  <a:lnTo>
                    <a:pt x="2381" y="4009"/>
                  </a:lnTo>
                  <a:lnTo>
                    <a:pt x="2381" y="3959"/>
                  </a:lnTo>
                  <a:lnTo>
                    <a:pt x="2420" y="3900"/>
                  </a:lnTo>
                  <a:lnTo>
                    <a:pt x="2443" y="3920"/>
                  </a:lnTo>
                  <a:lnTo>
                    <a:pt x="2443" y="3920"/>
                  </a:lnTo>
                  <a:lnTo>
                    <a:pt x="2447" y="3920"/>
                  </a:lnTo>
                  <a:lnTo>
                    <a:pt x="2451" y="3916"/>
                  </a:lnTo>
                  <a:lnTo>
                    <a:pt x="2459" y="3900"/>
                  </a:lnTo>
                  <a:lnTo>
                    <a:pt x="2467" y="3869"/>
                  </a:lnTo>
                  <a:lnTo>
                    <a:pt x="2467" y="3869"/>
                  </a:lnTo>
                  <a:lnTo>
                    <a:pt x="2467" y="3854"/>
                  </a:lnTo>
                  <a:lnTo>
                    <a:pt x="2471" y="3846"/>
                  </a:lnTo>
                  <a:lnTo>
                    <a:pt x="2474" y="3842"/>
                  </a:lnTo>
                  <a:lnTo>
                    <a:pt x="2482" y="3838"/>
                  </a:lnTo>
                  <a:lnTo>
                    <a:pt x="2494" y="3842"/>
                  </a:lnTo>
                  <a:lnTo>
                    <a:pt x="2498" y="3842"/>
                  </a:lnTo>
                  <a:lnTo>
                    <a:pt x="2498" y="3842"/>
                  </a:lnTo>
                  <a:lnTo>
                    <a:pt x="2502" y="3834"/>
                  </a:lnTo>
                  <a:lnTo>
                    <a:pt x="2509" y="3815"/>
                  </a:lnTo>
                  <a:lnTo>
                    <a:pt x="2509" y="3799"/>
                  </a:lnTo>
                  <a:lnTo>
                    <a:pt x="2509" y="3788"/>
                  </a:lnTo>
                  <a:lnTo>
                    <a:pt x="2502" y="3772"/>
                  </a:lnTo>
                  <a:lnTo>
                    <a:pt x="2490" y="3757"/>
                  </a:lnTo>
                  <a:lnTo>
                    <a:pt x="2478" y="3737"/>
                  </a:lnTo>
                  <a:lnTo>
                    <a:pt x="2478" y="3722"/>
                  </a:lnTo>
                  <a:lnTo>
                    <a:pt x="2482" y="3694"/>
                  </a:lnTo>
                  <a:lnTo>
                    <a:pt x="2467" y="3679"/>
                  </a:lnTo>
                  <a:lnTo>
                    <a:pt x="2467" y="3671"/>
                  </a:lnTo>
                  <a:lnTo>
                    <a:pt x="2482" y="3667"/>
                  </a:lnTo>
                  <a:lnTo>
                    <a:pt x="2494" y="3667"/>
                  </a:lnTo>
                  <a:lnTo>
                    <a:pt x="2494" y="3644"/>
                  </a:lnTo>
                  <a:lnTo>
                    <a:pt x="2494" y="3624"/>
                  </a:lnTo>
                  <a:lnTo>
                    <a:pt x="2494" y="3601"/>
                  </a:lnTo>
                  <a:lnTo>
                    <a:pt x="2494" y="3578"/>
                  </a:lnTo>
                  <a:lnTo>
                    <a:pt x="2494" y="3547"/>
                  </a:lnTo>
                  <a:lnTo>
                    <a:pt x="2521" y="3539"/>
                  </a:lnTo>
                  <a:lnTo>
                    <a:pt x="2537" y="3535"/>
                  </a:lnTo>
                  <a:lnTo>
                    <a:pt x="2537" y="3535"/>
                  </a:lnTo>
                  <a:lnTo>
                    <a:pt x="2544" y="3539"/>
                  </a:lnTo>
                  <a:lnTo>
                    <a:pt x="2548" y="3539"/>
                  </a:lnTo>
                  <a:lnTo>
                    <a:pt x="2552" y="3547"/>
                  </a:lnTo>
                  <a:lnTo>
                    <a:pt x="2552" y="3547"/>
                  </a:lnTo>
                  <a:lnTo>
                    <a:pt x="2552" y="3551"/>
                  </a:lnTo>
                  <a:lnTo>
                    <a:pt x="2560" y="3555"/>
                  </a:lnTo>
                  <a:lnTo>
                    <a:pt x="2564" y="3558"/>
                  </a:lnTo>
                  <a:lnTo>
                    <a:pt x="2583" y="3551"/>
                  </a:lnTo>
                  <a:lnTo>
                    <a:pt x="2591" y="3551"/>
                  </a:lnTo>
                  <a:lnTo>
                    <a:pt x="2603" y="3566"/>
                  </a:lnTo>
                  <a:lnTo>
                    <a:pt x="2626" y="3574"/>
                  </a:lnTo>
                  <a:lnTo>
                    <a:pt x="2630" y="3566"/>
                  </a:lnTo>
                  <a:lnTo>
                    <a:pt x="2630" y="3566"/>
                  </a:lnTo>
                  <a:lnTo>
                    <a:pt x="2641" y="3558"/>
                  </a:lnTo>
                  <a:lnTo>
                    <a:pt x="2653" y="3558"/>
                  </a:lnTo>
                  <a:lnTo>
                    <a:pt x="2657" y="3562"/>
                  </a:lnTo>
                  <a:lnTo>
                    <a:pt x="2661" y="3566"/>
                  </a:lnTo>
                  <a:lnTo>
                    <a:pt x="2661" y="3566"/>
                  </a:lnTo>
                  <a:lnTo>
                    <a:pt x="2673" y="3578"/>
                  </a:lnTo>
                  <a:lnTo>
                    <a:pt x="2700" y="3593"/>
                  </a:lnTo>
                  <a:lnTo>
                    <a:pt x="2711" y="3597"/>
                  </a:lnTo>
                  <a:lnTo>
                    <a:pt x="2723" y="3597"/>
                  </a:lnTo>
                  <a:lnTo>
                    <a:pt x="2727" y="3593"/>
                  </a:lnTo>
                  <a:lnTo>
                    <a:pt x="2731" y="3586"/>
                  </a:lnTo>
                  <a:lnTo>
                    <a:pt x="2731" y="3566"/>
                  </a:lnTo>
                  <a:lnTo>
                    <a:pt x="2731" y="3566"/>
                  </a:lnTo>
                  <a:lnTo>
                    <a:pt x="2727" y="3562"/>
                  </a:lnTo>
                  <a:lnTo>
                    <a:pt x="2731" y="3551"/>
                  </a:lnTo>
                  <a:lnTo>
                    <a:pt x="2739" y="3547"/>
                  </a:lnTo>
                  <a:lnTo>
                    <a:pt x="2746" y="3539"/>
                  </a:lnTo>
                  <a:lnTo>
                    <a:pt x="2762" y="3535"/>
                  </a:lnTo>
                  <a:lnTo>
                    <a:pt x="2781" y="3535"/>
                  </a:lnTo>
                  <a:lnTo>
                    <a:pt x="2836" y="3539"/>
                  </a:lnTo>
                  <a:lnTo>
                    <a:pt x="2855" y="3512"/>
                  </a:lnTo>
                  <a:lnTo>
                    <a:pt x="2855" y="3512"/>
                  </a:lnTo>
                  <a:lnTo>
                    <a:pt x="2847" y="3512"/>
                  </a:lnTo>
                  <a:lnTo>
                    <a:pt x="2832" y="3504"/>
                  </a:lnTo>
                  <a:lnTo>
                    <a:pt x="2824" y="3500"/>
                  </a:lnTo>
                  <a:lnTo>
                    <a:pt x="2816" y="3488"/>
                  </a:lnTo>
                  <a:lnTo>
                    <a:pt x="2812" y="3477"/>
                  </a:lnTo>
                  <a:lnTo>
                    <a:pt x="2808" y="3457"/>
                  </a:lnTo>
                  <a:lnTo>
                    <a:pt x="2808" y="3457"/>
                  </a:lnTo>
                  <a:lnTo>
                    <a:pt x="2812" y="3411"/>
                  </a:lnTo>
                  <a:lnTo>
                    <a:pt x="2812" y="3407"/>
                  </a:lnTo>
                  <a:lnTo>
                    <a:pt x="2812" y="3407"/>
                  </a:lnTo>
                  <a:lnTo>
                    <a:pt x="2812" y="3407"/>
                  </a:lnTo>
                  <a:lnTo>
                    <a:pt x="2812" y="3403"/>
                  </a:lnTo>
                  <a:lnTo>
                    <a:pt x="2808" y="3395"/>
                  </a:lnTo>
                  <a:lnTo>
                    <a:pt x="2805" y="3391"/>
                  </a:lnTo>
                  <a:lnTo>
                    <a:pt x="2797" y="3391"/>
                  </a:lnTo>
                  <a:lnTo>
                    <a:pt x="2785" y="3391"/>
                  </a:lnTo>
                  <a:lnTo>
                    <a:pt x="2774" y="3395"/>
                  </a:lnTo>
                  <a:lnTo>
                    <a:pt x="2774" y="3395"/>
                  </a:lnTo>
                  <a:lnTo>
                    <a:pt x="2758" y="3399"/>
                  </a:lnTo>
                  <a:lnTo>
                    <a:pt x="2750" y="3395"/>
                  </a:lnTo>
                  <a:lnTo>
                    <a:pt x="2742" y="3387"/>
                  </a:lnTo>
                  <a:lnTo>
                    <a:pt x="2739" y="3376"/>
                  </a:lnTo>
                  <a:lnTo>
                    <a:pt x="2739" y="3364"/>
                  </a:lnTo>
                  <a:lnTo>
                    <a:pt x="2739" y="3353"/>
                  </a:lnTo>
                  <a:lnTo>
                    <a:pt x="2742" y="3341"/>
                  </a:lnTo>
                  <a:lnTo>
                    <a:pt x="2746" y="3337"/>
                  </a:lnTo>
                  <a:lnTo>
                    <a:pt x="2754" y="3325"/>
                  </a:lnTo>
                  <a:lnTo>
                    <a:pt x="2801" y="3329"/>
                  </a:lnTo>
                  <a:lnTo>
                    <a:pt x="2808" y="3314"/>
                  </a:lnTo>
                  <a:lnTo>
                    <a:pt x="2808" y="3314"/>
                  </a:lnTo>
                  <a:lnTo>
                    <a:pt x="2816" y="3306"/>
                  </a:lnTo>
                  <a:lnTo>
                    <a:pt x="2828" y="3290"/>
                  </a:lnTo>
                  <a:lnTo>
                    <a:pt x="2840" y="3286"/>
                  </a:lnTo>
                  <a:lnTo>
                    <a:pt x="2847" y="3286"/>
                  </a:lnTo>
                  <a:lnTo>
                    <a:pt x="2855" y="3294"/>
                  </a:lnTo>
                  <a:lnTo>
                    <a:pt x="2863" y="3310"/>
                  </a:lnTo>
                  <a:lnTo>
                    <a:pt x="2878" y="3310"/>
                  </a:lnTo>
                  <a:lnTo>
                    <a:pt x="2906" y="3271"/>
                  </a:lnTo>
                  <a:lnTo>
                    <a:pt x="2906" y="3205"/>
                  </a:lnTo>
                  <a:lnTo>
                    <a:pt x="2944" y="3205"/>
                  </a:lnTo>
                  <a:lnTo>
                    <a:pt x="2944" y="3205"/>
                  </a:lnTo>
                  <a:lnTo>
                    <a:pt x="2948" y="3197"/>
                  </a:lnTo>
                  <a:lnTo>
                    <a:pt x="2960" y="3178"/>
                  </a:lnTo>
                  <a:lnTo>
                    <a:pt x="2964" y="3162"/>
                  </a:lnTo>
                  <a:lnTo>
                    <a:pt x="2968" y="3143"/>
                  </a:lnTo>
                  <a:lnTo>
                    <a:pt x="2968" y="3116"/>
                  </a:lnTo>
                  <a:lnTo>
                    <a:pt x="2968" y="3081"/>
                  </a:lnTo>
                  <a:lnTo>
                    <a:pt x="3007" y="3007"/>
                  </a:lnTo>
                  <a:lnTo>
                    <a:pt x="3022" y="2968"/>
                  </a:lnTo>
                  <a:lnTo>
                    <a:pt x="3022" y="2968"/>
                  </a:lnTo>
                  <a:lnTo>
                    <a:pt x="3022" y="2960"/>
                  </a:lnTo>
                  <a:lnTo>
                    <a:pt x="3022" y="2945"/>
                  </a:lnTo>
                  <a:lnTo>
                    <a:pt x="3018" y="2933"/>
                  </a:lnTo>
                  <a:lnTo>
                    <a:pt x="3010" y="2925"/>
                  </a:lnTo>
                  <a:lnTo>
                    <a:pt x="2999" y="2921"/>
                  </a:lnTo>
                  <a:lnTo>
                    <a:pt x="2979" y="2921"/>
                  </a:lnTo>
                  <a:lnTo>
                    <a:pt x="2979" y="2921"/>
                  </a:lnTo>
                  <a:lnTo>
                    <a:pt x="2960" y="2921"/>
                  </a:lnTo>
                  <a:lnTo>
                    <a:pt x="2937" y="2914"/>
                  </a:lnTo>
                  <a:lnTo>
                    <a:pt x="2894" y="2902"/>
                  </a:lnTo>
                  <a:lnTo>
                    <a:pt x="2867" y="2886"/>
                  </a:lnTo>
                  <a:lnTo>
                    <a:pt x="2855" y="2879"/>
                  </a:lnTo>
                  <a:lnTo>
                    <a:pt x="2855" y="2813"/>
                  </a:lnTo>
                  <a:lnTo>
                    <a:pt x="2855" y="2813"/>
                  </a:lnTo>
                  <a:lnTo>
                    <a:pt x="2847" y="2809"/>
                  </a:lnTo>
                  <a:lnTo>
                    <a:pt x="2836" y="2809"/>
                  </a:lnTo>
                  <a:lnTo>
                    <a:pt x="2824" y="2813"/>
                  </a:lnTo>
                  <a:lnTo>
                    <a:pt x="2824" y="2813"/>
                  </a:lnTo>
                  <a:lnTo>
                    <a:pt x="2816" y="2816"/>
                  </a:lnTo>
                  <a:lnTo>
                    <a:pt x="2797" y="2820"/>
                  </a:lnTo>
                  <a:lnTo>
                    <a:pt x="2785" y="2820"/>
                  </a:lnTo>
                  <a:lnTo>
                    <a:pt x="2770" y="2816"/>
                  </a:lnTo>
                  <a:lnTo>
                    <a:pt x="2750" y="2809"/>
                  </a:lnTo>
                  <a:lnTo>
                    <a:pt x="2727" y="2797"/>
                  </a:lnTo>
                  <a:lnTo>
                    <a:pt x="2727" y="2797"/>
                  </a:lnTo>
                  <a:lnTo>
                    <a:pt x="2715" y="2789"/>
                  </a:lnTo>
                  <a:lnTo>
                    <a:pt x="2704" y="2789"/>
                  </a:lnTo>
                  <a:lnTo>
                    <a:pt x="2692" y="2797"/>
                  </a:lnTo>
                  <a:lnTo>
                    <a:pt x="2680" y="2805"/>
                  </a:lnTo>
                  <a:lnTo>
                    <a:pt x="2665" y="2820"/>
                  </a:lnTo>
                  <a:lnTo>
                    <a:pt x="2661" y="2828"/>
                  </a:lnTo>
                  <a:lnTo>
                    <a:pt x="2661" y="2828"/>
                  </a:lnTo>
                  <a:lnTo>
                    <a:pt x="2618" y="2832"/>
                  </a:lnTo>
                  <a:lnTo>
                    <a:pt x="2575" y="2832"/>
                  </a:lnTo>
                  <a:lnTo>
                    <a:pt x="2525" y="2828"/>
                  </a:lnTo>
                  <a:lnTo>
                    <a:pt x="2478" y="2820"/>
                  </a:lnTo>
                  <a:lnTo>
                    <a:pt x="2455" y="2809"/>
                  </a:lnTo>
                  <a:lnTo>
                    <a:pt x="2439" y="2801"/>
                  </a:lnTo>
                  <a:lnTo>
                    <a:pt x="2424" y="2785"/>
                  </a:lnTo>
                  <a:lnTo>
                    <a:pt x="2412" y="2770"/>
                  </a:lnTo>
                  <a:lnTo>
                    <a:pt x="2404" y="2750"/>
                  </a:lnTo>
                  <a:lnTo>
                    <a:pt x="2404" y="2723"/>
                  </a:lnTo>
                  <a:lnTo>
                    <a:pt x="2404" y="2723"/>
                  </a:lnTo>
                  <a:lnTo>
                    <a:pt x="2432" y="2723"/>
                  </a:lnTo>
                  <a:lnTo>
                    <a:pt x="2455" y="2715"/>
                  </a:lnTo>
                  <a:lnTo>
                    <a:pt x="2482" y="2700"/>
                  </a:lnTo>
                  <a:lnTo>
                    <a:pt x="2494" y="2688"/>
                  </a:lnTo>
                  <a:lnTo>
                    <a:pt x="2505" y="2677"/>
                  </a:lnTo>
                  <a:lnTo>
                    <a:pt x="2517" y="2657"/>
                  </a:lnTo>
                  <a:lnTo>
                    <a:pt x="2525" y="2638"/>
                  </a:lnTo>
                  <a:lnTo>
                    <a:pt x="2529" y="2614"/>
                  </a:lnTo>
                  <a:lnTo>
                    <a:pt x="2533" y="2587"/>
                  </a:lnTo>
                  <a:lnTo>
                    <a:pt x="2533" y="2556"/>
                  </a:lnTo>
                  <a:lnTo>
                    <a:pt x="2525" y="2521"/>
                  </a:lnTo>
                  <a:lnTo>
                    <a:pt x="2521" y="2509"/>
                  </a:lnTo>
                  <a:lnTo>
                    <a:pt x="2521" y="2509"/>
                  </a:lnTo>
                  <a:lnTo>
                    <a:pt x="2509" y="2509"/>
                  </a:lnTo>
                  <a:lnTo>
                    <a:pt x="2509" y="2509"/>
                  </a:lnTo>
                  <a:lnTo>
                    <a:pt x="2494" y="2509"/>
                  </a:lnTo>
                  <a:lnTo>
                    <a:pt x="2482" y="2498"/>
                  </a:lnTo>
                  <a:lnTo>
                    <a:pt x="2467" y="2486"/>
                  </a:lnTo>
                  <a:lnTo>
                    <a:pt x="2467" y="2486"/>
                  </a:lnTo>
                  <a:lnTo>
                    <a:pt x="2467" y="2486"/>
                  </a:lnTo>
                  <a:lnTo>
                    <a:pt x="2455" y="2482"/>
                  </a:lnTo>
                  <a:lnTo>
                    <a:pt x="2455" y="2482"/>
                  </a:lnTo>
                  <a:lnTo>
                    <a:pt x="2443" y="2486"/>
                  </a:lnTo>
                  <a:lnTo>
                    <a:pt x="2432" y="2490"/>
                  </a:lnTo>
                  <a:lnTo>
                    <a:pt x="2420" y="2498"/>
                  </a:lnTo>
                  <a:lnTo>
                    <a:pt x="2420" y="2498"/>
                  </a:lnTo>
                  <a:lnTo>
                    <a:pt x="2397" y="2502"/>
                  </a:lnTo>
                  <a:lnTo>
                    <a:pt x="2397" y="2502"/>
                  </a:lnTo>
                  <a:lnTo>
                    <a:pt x="2385" y="2498"/>
                  </a:lnTo>
                  <a:lnTo>
                    <a:pt x="2381" y="2498"/>
                  </a:lnTo>
                  <a:lnTo>
                    <a:pt x="2381" y="2478"/>
                  </a:lnTo>
                  <a:lnTo>
                    <a:pt x="2389" y="2467"/>
                  </a:lnTo>
                  <a:lnTo>
                    <a:pt x="2389" y="2467"/>
                  </a:lnTo>
                  <a:lnTo>
                    <a:pt x="2393" y="2459"/>
                  </a:lnTo>
                  <a:lnTo>
                    <a:pt x="2397" y="2447"/>
                  </a:lnTo>
                  <a:lnTo>
                    <a:pt x="2401" y="2440"/>
                  </a:lnTo>
                  <a:lnTo>
                    <a:pt x="2401" y="2428"/>
                  </a:lnTo>
                  <a:lnTo>
                    <a:pt x="2393" y="2416"/>
                  </a:lnTo>
                  <a:lnTo>
                    <a:pt x="2377" y="2408"/>
                  </a:lnTo>
                  <a:lnTo>
                    <a:pt x="2350" y="2405"/>
                  </a:lnTo>
                  <a:lnTo>
                    <a:pt x="2350" y="2405"/>
                  </a:lnTo>
                  <a:lnTo>
                    <a:pt x="2323" y="2401"/>
                  </a:lnTo>
                  <a:lnTo>
                    <a:pt x="2307" y="2393"/>
                  </a:lnTo>
                  <a:lnTo>
                    <a:pt x="2292" y="2385"/>
                  </a:lnTo>
                  <a:lnTo>
                    <a:pt x="2288" y="2377"/>
                  </a:lnTo>
                  <a:lnTo>
                    <a:pt x="2284" y="2370"/>
                  </a:lnTo>
                  <a:lnTo>
                    <a:pt x="2280" y="2358"/>
                  </a:lnTo>
                  <a:lnTo>
                    <a:pt x="2284" y="2339"/>
                  </a:lnTo>
                  <a:lnTo>
                    <a:pt x="2284" y="2339"/>
                  </a:lnTo>
                  <a:lnTo>
                    <a:pt x="2280" y="2315"/>
                  </a:lnTo>
                  <a:lnTo>
                    <a:pt x="2269" y="2300"/>
                  </a:lnTo>
                  <a:lnTo>
                    <a:pt x="2253" y="2284"/>
                  </a:lnTo>
                  <a:lnTo>
                    <a:pt x="2230" y="2276"/>
                  </a:lnTo>
                  <a:lnTo>
                    <a:pt x="2230" y="2276"/>
                  </a:lnTo>
                  <a:lnTo>
                    <a:pt x="2218" y="2269"/>
                  </a:lnTo>
                  <a:lnTo>
                    <a:pt x="2210" y="2257"/>
                  </a:lnTo>
                  <a:lnTo>
                    <a:pt x="2210" y="2241"/>
                  </a:lnTo>
                  <a:lnTo>
                    <a:pt x="2210" y="2222"/>
                  </a:lnTo>
                  <a:lnTo>
                    <a:pt x="2222" y="2187"/>
                  </a:lnTo>
                  <a:lnTo>
                    <a:pt x="2230" y="2172"/>
                  </a:lnTo>
                  <a:lnTo>
                    <a:pt x="2230" y="2172"/>
                  </a:lnTo>
                  <a:lnTo>
                    <a:pt x="2272" y="2148"/>
                  </a:lnTo>
                  <a:lnTo>
                    <a:pt x="2272" y="2148"/>
                  </a:lnTo>
                  <a:lnTo>
                    <a:pt x="2276" y="2133"/>
                  </a:lnTo>
                  <a:lnTo>
                    <a:pt x="2288" y="2109"/>
                  </a:lnTo>
                  <a:lnTo>
                    <a:pt x="2300" y="2094"/>
                  </a:lnTo>
                  <a:lnTo>
                    <a:pt x="2311" y="2082"/>
                  </a:lnTo>
                  <a:lnTo>
                    <a:pt x="2323" y="2074"/>
                  </a:lnTo>
                  <a:lnTo>
                    <a:pt x="2338" y="2070"/>
                  </a:lnTo>
                  <a:lnTo>
                    <a:pt x="2338" y="2070"/>
                  </a:lnTo>
                  <a:lnTo>
                    <a:pt x="2370" y="2067"/>
                  </a:lnTo>
                  <a:lnTo>
                    <a:pt x="2401" y="2063"/>
                  </a:lnTo>
                  <a:lnTo>
                    <a:pt x="2412" y="2055"/>
                  </a:lnTo>
                  <a:lnTo>
                    <a:pt x="2424" y="2047"/>
                  </a:lnTo>
                  <a:lnTo>
                    <a:pt x="2432" y="2032"/>
                  </a:lnTo>
                  <a:lnTo>
                    <a:pt x="2436" y="2012"/>
                  </a:lnTo>
                  <a:lnTo>
                    <a:pt x="2436" y="2012"/>
                  </a:lnTo>
                  <a:lnTo>
                    <a:pt x="2436" y="1935"/>
                  </a:lnTo>
                  <a:lnTo>
                    <a:pt x="2436" y="1900"/>
                  </a:lnTo>
                  <a:lnTo>
                    <a:pt x="2436" y="1900"/>
                  </a:lnTo>
                  <a:lnTo>
                    <a:pt x="2439" y="1892"/>
                  </a:lnTo>
                  <a:lnTo>
                    <a:pt x="2447" y="1872"/>
                  </a:lnTo>
                  <a:lnTo>
                    <a:pt x="2447" y="1861"/>
                  </a:lnTo>
                  <a:lnTo>
                    <a:pt x="2443" y="1853"/>
                  </a:lnTo>
                  <a:lnTo>
                    <a:pt x="2436" y="1845"/>
                  </a:lnTo>
                  <a:lnTo>
                    <a:pt x="2420" y="1845"/>
                  </a:lnTo>
                  <a:lnTo>
                    <a:pt x="2420" y="1845"/>
                  </a:lnTo>
                  <a:lnTo>
                    <a:pt x="2404" y="1841"/>
                  </a:lnTo>
                  <a:lnTo>
                    <a:pt x="2393" y="1837"/>
                  </a:lnTo>
                  <a:lnTo>
                    <a:pt x="2385" y="1830"/>
                  </a:lnTo>
                  <a:lnTo>
                    <a:pt x="2385" y="1822"/>
                  </a:lnTo>
                  <a:lnTo>
                    <a:pt x="2385" y="1818"/>
                  </a:lnTo>
                  <a:lnTo>
                    <a:pt x="2389" y="1810"/>
                  </a:lnTo>
                  <a:lnTo>
                    <a:pt x="2393" y="1806"/>
                  </a:lnTo>
                  <a:lnTo>
                    <a:pt x="2397" y="1802"/>
                  </a:lnTo>
                  <a:lnTo>
                    <a:pt x="2397" y="1802"/>
                  </a:lnTo>
                  <a:lnTo>
                    <a:pt x="2401" y="1799"/>
                  </a:lnTo>
                  <a:lnTo>
                    <a:pt x="2401" y="1795"/>
                  </a:lnTo>
                  <a:lnTo>
                    <a:pt x="2389" y="1775"/>
                  </a:lnTo>
                  <a:lnTo>
                    <a:pt x="2373" y="1748"/>
                  </a:lnTo>
                  <a:lnTo>
                    <a:pt x="2373" y="1748"/>
                  </a:lnTo>
                  <a:lnTo>
                    <a:pt x="2424" y="1736"/>
                  </a:lnTo>
                  <a:lnTo>
                    <a:pt x="2463" y="1733"/>
                  </a:lnTo>
                  <a:lnTo>
                    <a:pt x="2478" y="1736"/>
                  </a:lnTo>
                  <a:lnTo>
                    <a:pt x="2494" y="1740"/>
                  </a:lnTo>
                  <a:lnTo>
                    <a:pt x="2564" y="1740"/>
                  </a:lnTo>
                  <a:lnTo>
                    <a:pt x="2564" y="1740"/>
                  </a:lnTo>
                  <a:lnTo>
                    <a:pt x="2575" y="1744"/>
                  </a:lnTo>
                  <a:lnTo>
                    <a:pt x="2599" y="1764"/>
                  </a:lnTo>
                  <a:lnTo>
                    <a:pt x="2622" y="1791"/>
                  </a:lnTo>
                  <a:lnTo>
                    <a:pt x="2630" y="1802"/>
                  </a:lnTo>
                  <a:lnTo>
                    <a:pt x="2634" y="1818"/>
                  </a:lnTo>
                  <a:lnTo>
                    <a:pt x="2657" y="1818"/>
                  </a:lnTo>
                  <a:lnTo>
                    <a:pt x="2688" y="1853"/>
                  </a:lnTo>
                  <a:lnTo>
                    <a:pt x="2688" y="1853"/>
                  </a:lnTo>
                  <a:lnTo>
                    <a:pt x="2692" y="1857"/>
                  </a:lnTo>
                  <a:lnTo>
                    <a:pt x="2696" y="1865"/>
                  </a:lnTo>
                  <a:lnTo>
                    <a:pt x="2700" y="1868"/>
                  </a:lnTo>
                  <a:lnTo>
                    <a:pt x="2707" y="1868"/>
                  </a:lnTo>
                  <a:lnTo>
                    <a:pt x="2715" y="1865"/>
                  </a:lnTo>
                  <a:lnTo>
                    <a:pt x="2727" y="1853"/>
                  </a:lnTo>
                  <a:lnTo>
                    <a:pt x="2742" y="1834"/>
                  </a:lnTo>
                  <a:lnTo>
                    <a:pt x="2742" y="1834"/>
                  </a:lnTo>
                  <a:lnTo>
                    <a:pt x="2766" y="1795"/>
                  </a:lnTo>
                  <a:lnTo>
                    <a:pt x="2781" y="1771"/>
                  </a:lnTo>
                  <a:lnTo>
                    <a:pt x="2793" y="1764"/>
                  </a:lnTo>
                  <a:lnTo>
                    <a:pt x="2797" y="1764"/>
                  </a:lnTo>
                  <a:lnTo>
                    <a:pt x="2801" y="1748"/>
                  </a:lnTo>
                  <a:lnTo>
                    <a:pt x="2801" y="1721"/>
                  </a:lnTo>
                  <a:lnTo>
                    <a:pt x="2797" y="1709"/>
                  </a:lnTo>
                  <a:lnTo>
                    <a:pt x="2797" y="1709"/>
                  </a:lnTo>
                  <a:lnTo>
                    <a:pt x="2793" y="1705"/>
                  </a:lnTo>
                  <a:lnTo>
                    <a:pt x="2789" y="1690"/>
                  </a:lnTo>
                  <a:lnTo>
                    <a:pt x="2789" y="1682"/>
                  </a:lnTo>
                  <a:lnTo>
                    <a:pt x="2793" y="1670"/>
                  </a:lnTo>
                  <a:lnTo>
                    <a:pt x="2801" y="1655"/>
                  </a:lnTo>
                  <a:lnTo>
                    <a:pt x="2812" y="1639"/>
                  </a:lnTo>
                  <a:lnTo>
                    <a:pt x="2812" y="1639"/>
                  </a:lnTo>
                  <a:lnTo>
                    <a:pt x="2816" y="1632"/>
                  </a:lnTo>
                  <a:lnTo>
                    <a:pt x="2816" y="1624"/>
                  </a:lnTo>
                  <a:lnTo>
                    <a:pt x="2812" y="1616"/>
                  </a:lnTo>
                  <a:lnTo>
                    <a:pt x="2805" y="1608"/>
                  </a:lnTo>
                  <a:lnTo>
                    <a:pt x="2793" y="1597"/>
                  </a:lnTo>
                  <a:lnTo>
                    <a:pt x="2785" y="1589"/>
                  </a:lnTo>
                  <a:lnTo>
                    <a:pt x="2785" y="1589"/>
                  </a:lnTo>
                  <a:lnTo>
                    <a:pt x="2777" y="1585"/>
                  </a:lnTo>
                  <a:lnTo>
                    <a:pt x="2750" y="1573"/>
                  </a:lnTo>
                  <a:lnTo>
                    <a:pt x="2735" y="1558"/>
                  </a:lnTo>
                  <a:lnTo>
                    <a:pt x="2719" y="1542"/>
                  </a:lnTo>
                  <a:lnTo>
                    <a:pt x="2704" y="1523"/>
                  </a:lnTo>
                  <a:lnTo>
                    <a:pt x="2692" y="1499"/>
                  </a:lnTo>
                  <a:lnTo>
                    <a:pt x="2692" y="1499"/>
                  </a:lnTo>
                  <a:lnTo>
                    <a:pt x="2676" y="1476"/>
                  </a:lnTo>
                  <a:lnTo>
                    <a:pt x="2657" y="1461"/>
                  </a:lnTo>
                  <a:lnTo>
                    <a:pt x="2634" y="1453"/>
                  </a:lnTo>
                  <a:lnTo>
                    <a:pt x="2610" y="1449"/>
                  </a:lnTo>
                  <a:lnTo>
                    <a:pt x="2587" y="1453"/>
                  </a:lnTo>
                  <a:lnTo>
                    <a:pt x="2568" y="1464"/>
                  </a:lnTo>
                  <a:lnTo>
                    <a:pt x="2552" y="1484"/>
                  </a:lnTo>
                  <a:lnTo>
                    <a:pt x="2548" y="1492"/>
                  </a:lnTo>
                  <a:lnTo>
                    <a:pt x="2548" y="1507"/>
                  </a:lnTo>
                  <a:lnTo>
                    <a:pt x="2548" y="1542"/>
                  </a:lnTo>
                  <a:lnTo>
                    <a:pt x="2509" y="1542"/>
                  </a:lnTo>
                  <a:lnTo>
                    <a:pt x="2505" y="1546"/>
                  </a:lnTo>
                  <a:lnTo>
                    <a:pt x="2502" y="1600"/>
                  </a:lnTo>
                  <a:lnTo>
                    <a:pt x="2502" y="1600"/>
                  </a:lnTo>
                  <a:lnTo>
                    <a:pt x="2502" y="1604"/>
                  </a:lnTo>
                  <a:lnTo>
                    <a:pt x="2502" y="1612"/>
                  </a:lnTo>
                  <a:lnTo>
                    <a:pt x="2502" y="1616"/>
                  </a:lnTo>
                  <a:lnTo>
                    <a:pt x="2494" y="1624"/>
                  </a:lnTo>
                  <a:lnTo>
                    <a:pt x="2482" y="1628"/>
                  </a:lnTo>
                  <a:lnTo>
                    <a:pt x="2463" y="1632"/>
                  </a:lnTo>
                  <a:lnTo>
                    <a:pt x="2439" y="1628"/>
                  </a:lnTo>
                  <a:lnTo>
                    <a:pt x="2439" y="1628"/>
                  </a:lnTo>
                  <a:lnTo>
                    <a:pt x="2385" y="1628"/>
                  </a:lnTo>
                  <a:lnTo>
                    <a:pt x="2354" y="1628"/>
                  </a:lnTo>
                  <a:lnTo>
                    <a:pt x="2335" y="1628"/>
                  </a:lnTo>
                  <a:lnTo>
                    <a:pt x="2307" y="1604"/>
                  </a:lnTo>
                  <a:lnTo>
                    <a:pt x="2261" y="1628"/>
                  </a:lnTo>
                  <a:lnTo>
                    <a:pt x="2249" y="1624"/>
                  </a:lnTo>
                  <a:lnTo>
                    <a:pt x="2245" y="1585"/>
                  </a:lnTo>
                  <a:lnTo>
                    <a:pt x="2241" y="1577"/>
                  </a:lnTo>
                  <a:lnTo>
                    <a:pt x="2191" y="1546"/>
                  </a:lnTo>
                  <a:lnTo>
                    <a:pt x="2191" y="1534"/>
                  </a:lnTo>
                  <a:lnTo>
                    <a:pt x="2202" y="1519"/>
                  </a:lnTo>
                  <a:lnTo>
                    <a:pt x="2202" y="1519"/>
                  </a:lnTo>
                  <a:lnTo>
                    <a:pt x="2187" y="1511"/>
                  </a:lnTo>
                  <a:lnTo>
                    <a:pt x="2171" y="1499"/>
                  </a:lnTo>
                  <a:lnTo>
                    <a:pt x="2156" y="1488"/>
                  </a:lnTo>
                  <a:lnTo>
                    <a:pt x="2148" y="1472"/>
                  </a:lnTo>
                  <a:lnTo>
                    <a:pt x="2144" y="1464"/>
                  </a:lnTo>
                  <a:lnTo>
                    <a:pt x="2148" y="1461"/>
                  </a:lnTo>
                  <a:lnTo>
                    <a:pt x="2152" y="1453"/>
                  </a:lnTo>
                  <a:lnTo>
                    <a:pt x="2156" y="1449"/>
                  </a:lnTo>
                  <a:lnTo>
                    <a:pt x="2168" y="1441"/>
                  </a:lnTo>
                  <a:lnTo>
                    <a:pt x="2183" y="1437"/>
                  </a:lnTo>
                  <a:lnTo>
                    <a:pt x="2191" y="1426"/>
                  </a:lnTo>
                  <a:lnTo>
                    <a:pt x="2183" y="1414"/>
                  </a:lnTo>
                  <a:lnTo>
                    <a:pt x="2175" y="1406"/>
                  </a:lnTo>
                  <a:lnTo>
                    <a:pt x="2168" y="1398"/>
                  </a:lnTo>
                  <a:lnTo>
                    <a:pt x="2168" y="1398"/>
                  </a:lnTo>
                  <a:lnTo>
                    <a:pt x="2164" y="1387"/>
                  </a:lnTo>
                  <a:lnTo>
                    <a:pt x="2160" y="1363"/>
                  </a:lnTo>
                  <a:lnTo>
                    <a:pt x="2160" y="1348"/>
                  </a:lnTo>
                  <a:lnTo>
                    <a:pt x="2164" y="1336"/>
                  </a:lnTo>
                  <a:lnTo>
                    <a:pt x="2168" y="1321"/>
                  </a:lnTo>
                  <a:lnTo>
                    <a:pt x="2179" y="1313"/>
                  </a:lnTo>
                  <a:lnTo>
                    <a:pt x="2179" y="1239"/>
                  </a:lnTo>
                  <a:lnTo>
                    <a:pt x="2179" y="1239"/>
                  </a:lnTo>
                  <a:lnTo>
                    <a:pt x="2175" y="1231"/>
                  </a:lnTo>
                  <a:lnTo>
                    <a:pt x="2168" y="1224"/>
                  </a:lnTo>
                  <a:lnTo>
                    <a:pt x="2160" y="1220"/>
                  </a:lnTo>
                  <a:lnTo>
                    <a:pt x="2152" y="1224"/>
                  </a:lnTo>
                  <a:lnTo>
                    <a:pt x="2140" y="1227"/>
                  </a:lnTo>
                  <a:lnTo>
                    <a:pt x="2129" y="1239"/>
                  </a:lnTo>
                  <a:lnTo>
                    <a:pt x="2129" y="1239"/>
                  </a:lnTo>
                  <a:lnTo>
                    <a:pt x="2113" y="1247"/>
                  </a:lnTo>
                  <a:lnTo>
                    <a:pt x="2094" y="1255"/>
                  </a:lnTo>
                  <a:lnTo>
                    <a:pt x="2070" y="1259"/>
                  </a:lnTo>
                  <a:lnTo>
                    <a:pt x="2047" y="1259"/>
                  </a:lnTo>
                  <a:lnTo>
                    <a:pt x="2039" y="1255"/>
                  </a:lnTo>
                  <a:lnTo>
                    <a:pt x="2028" y="1247"/>
                  </a:lnTo>
                  <a:lnTo>
                    <a:pt x="2020" y="1239"/>
                  </a:lnTo>
                  <a:lnTo>
                    <a:pt x="2016" y="1224"/>
                  </a:lnTo>
                  <a:lnTo>
                    <a:pt x="2012" y="1208"/>
                  </a:lnTo>
                  <a:lnTo>
                    <a:pt x="2008" y="1189"/>
                  </a:lnTo>
                  <a:lnTo>
                    <a:pt x="2008" y="1189"/>
                  </a:lnTo>
                  <a:lnTo>
                    <a:pt x="2008" y="1177"/>
                  </a:lnTo>
                  <a:lnTo>
                    <a:pt x="2012" y="1154"/>
                  </a:lnTo>
                  <a:lnTo>
                    <a:pt x="2016" y="1138"/>
                  </a:lnTo>
                  <a:lnTo>
                    <a:pt x="2024" y="1123"/>
                  </a:lnTo>
                  <a:lnTo>
                    <a:pt x="2035" y="1107"/>
                  </a:lnTo>
                  <a:lnTo>
                    <a:pt x="2051" y="1095"/>
                  </a:lnTo>
                  <a:lnTo>
                    <a:pt x="2051" y="1095"/>
                  </a:lnTo>
                  <a:lnTo>
                    <a:pt x="2051" y="1080"/>
                  </a:lnTo>
                  <a:lnTo>
                    <a:pt x="2055" y="1060"/>
                  </a:lnTo>
                  <a:lnTo>
                    <a:pt x="2059" y="1041"/>
                  </a:lnTo>
                  <a:lnTo>
                    <a:pt x="2067" y="1022"/>
                  </a:lnTo>
                  <a:lnTo>
                    <a:pt x="2078" y="1006"/>
                  </a:lnTo>
                  <a:lnTo>
                    <a:pt x="2086" y="1002"/>
                  </a:lnTo>
                  <a:lnTo>
                    <a:pt x="2098" y="998"/>
                  </a:lnTo>
                  <a:lnTo>
                    <a:pt x="2109" y="994"/>
                  </a:lnTo>
                  <a:lnTo>
                    <a:pt x="2125" y="998"/>
                  </a:lnTo>
                  <a:lnTo>
                    <a:pt x="2125" y="998"/>
                  </a:lnTo>
                  <a:lnTo>
                    <a:pt x="2121" y="979"/>
                  </a:lnTo>
                  <a:lnTo>
                    <a:pt x="2125" y="940"/>
                  </a:lnTo>
                  <a:lnTo>
                    <a:pt x="2129" y="917"/>
                  </a:lnTo>
                  <a:lnTo>
                    <a:pt x="2136" y="897"/>
                  </a:lnTo>
                  <a:lnTo>
                    <a:pt x="2148" y="886"/>
                  </a:lnTo>
                  <a:lnTo>
                    <a:pt x="2156" y="882"/>
                  </a:lnTo>
                  <a:lnTo>
                    <a:pt x="2168" y="882"/>
                  </a:lnTo>
                  <a:lnTo>
                    <a:pt x="2168" y="882"/>
                  </a:lnTo>
                  <a:lnTo>
                    <a:pt x="2171" y="874"/>
                  </a:lnTo>
                  <a:lnTo>
                    <a:pt x="2179" y="851"/>
                  </a:lnTo>
                  <a:lnTo>
                    <a:pt x="2179" y="835"/>
                  </a:lnTo>
                  <a:lnTo>
                    <a:pt x="2175" y="823"/>
                  </a:lnTo>
                  <a:lnTo>
                    <a:pt x="2168" y="808"/>
                  </a:lnTo>
                  <a:lnTo>
                    <a:pt x="2152" y="796"/>
                  </a:lnTo>
                  <a:lnTo>
                    <a:pt x="2152" y="796"/>
                  </a:lnTo>
                  <a:lnTo>
                    <a:pt x="2109" y="800"/>
                  </a:lnTo>
                  <a:lnTo>
                    <a:pt x="2078" y="796"/>
                  </a:lnTo>
                  <a:lnTo>
                    <a:pt x="2063" y="792"/>
                  </a:lnTo>
                  <a:lnTo>
                    <a:pt x="2051" y="785"/>
                  </a:lnTo>
                  <a:lnTo>
                    <a:pt x="2051" y="785"/>
                  </a:lnTo>
                  <a:lnTo>
                    <a:pt x="2035" y="788"/>
                  </a:lnTo>
                  <a:lnTo>
                    <a:pt x="2020" y="792"/>
                  </a:lnTo>
                  <a:lnTo>
                    <a:pt x="2008" y="800"/>
                  </a:lnTo>
                  <a:lnTo>
                    <a:pt x="2008" y="800"/>
                  </a:lnTo>
                  <a:lnTo>
                    <a:pt x="1997" y="804"/>
                  </a:lnTo>
                  <a:lnTo>
                    <a:pt x="1981" y="804"/>
                  </a:lnTo>
                  <a:lnTo>
                    <a:pt x="1942" y="800"/>
                  </a:lnTo>
                  <a:lnTo>
                    <a:pt x="1919" y="796"/>
                  </a:lnTo>
                  <a:lnTo>
                    <a:pt x="1903" y="785"/>
                  </a:lnTo>
                  <a:lnTo>
                    <a:pt x="1888" y="777"/>
                  </a:lnTo>
                  <a:lnTo>
                    <a:pt x="1884" y="769"/>
                  </a:lnTo>
                  <a:lnTo>
                    <a:pt x="1884" y="761"/>
                  </a:lnTo>
                  <a:lnTo>
                    <a:pt x="1884" y="761"/>
                  </a:lnTo>
                  <a:lnTo>
                    <a:pt x="1899" y="719"/>
                  </a:lnTo>
                  <a:lnTo>
                    <a:pt x="1903" y="687"/>
                  </a:lnTo>
                  <a:lnTo>
                    <a:pt x="1903" y="676"/>
                  </a:lnTo>
                  <a:lnTo>
                    <a:pt x="1899" y="672"/>
                  </a:lnTo>
                  <a:lnTo>
                    <a:pt x="1899" y="672"/>
                  </a:lnTo>
                  <a:lnTo>
                    <a:pt x="1884" y="668"/>
                  </a:lnTo>
                  <a:lnTo>
                    <a:pt x="1876" y="664"/>
                  </a:lnTo>
                  <a:lnTo>
                    <a:pt x="1872" y="656"/>
                  </a:lnTo>
                  <a:lnTo>
                    <a:pt x="1865" y="633"/>
                  </a:lnTo>
                  <a:lnTo>
                    <a:pt x="1857" y="594"/>
                  </a:lnTo>
                  <a:lnTo>
                    <a:pt x="1857" y="594"/>
                  </a:lnTo>
                  <a:lnTo>
                    <a:pt x="1853" y="575"/>
                  </a:lnTo>
                  <a:lnTo>
                    <a:pt x="1845" y="567"/>
                  </a:lnTo>
                  <a:lnTo>
                    <a:pt x="1833" y="563"/>
                  </a:lnTo>
                  <a:lnTo>
                    <a:pt x="1822" y="567"/>
                  </a:lnTo>
                  <a:lnTo>
                    <a:pt x="1802" y="579"/>
                  </a:lnTo>
                  <a:lnTo>
                    <a:pt x="1795" y="586"/>
                  </a:lnTo>
                  <a:lnTo>
                    <a:pt x="1795" y="586"/>
                  </a:lnTo>
                  <a:lnTo>
                    <a:pt x="1791" y="586"/>
                  </a:lnTo>
                  <a:lnTo>
                    <a:pt x="1787" y="583"/>
                  </a:lnTo>
                  <a:lnTo>
                    <a:pt x="1779" y="575"/>
                  </a:lnTo>
                  <a:lnTo>
                    <a:pt x="1771" y="555"/>
                  </a:lnTo>
                  <a:lnTo>
                    <a:pt x="1771" y="555"/>
                  </a:lnTo>
                  <a:lnTo>
                    <a:pt x="1767" y="548"/>
                  </a:lnTo>
                  <a:lnTo>
                    <a:pt x="1764" y="540"/>
                  </a:lnTo>
                  <a:lnTo>
                    <a:pt x="1756" y="536"/>
                  </a:lnTo>
                  <a:lnTo>
                    <a:pt x="1748" y="532"/>
                  </a:lnTo>
                  <a:lnTo>
                    <a:pt x="1732" y="536"/>
                  </a:lnTo>
                  <a:lnTo>
                    <a:pt x="1721" y="548"/>
                  </a:lnTo>
                  <a:lnTo>
                    <a:pt x="1721" y="548"/>
                  </a:lnTo>
                  <a:lnTo>
                    <a:pt x="1717" y="552"/>
                  </a:lnTo>
                  <a:lnTo>
                    <a:pt x="1709" y="555"/>
                  </a:lnTo>
                  <a:lnTo>
                    <a:pt x="1705" y="555"/>
                  </a:lnTo>
                  <a:lnTo>
                    <a:pt x="1697" y="552"/>
                  </a:lnTo>
                  <a:lnTo>
                    <a:pt x="1686" y="540"/>
                  </a:lnTo>
                  <a:lnTo>
                    <a:pt x="1674" y="520"/>
                  </a:lnTo>
                  <a:lnTo>
                    <a:pt x="1674" y="520"/>
                  </a:lnTo>
                  <a:lnTo>
                    <a:pt x="1659" y="505"/>
                  </a:lnTo>
                  <a:lnTo>
                    <a:pt x="1643" y="497"/>
                  </a:lnTo>
                  <a:lnTo>
                    <a:pt x="1628" y="497"/>
                  </a:lnTo>
                  <a:lnTo>
                    <a:pt x="1612" y="509"/>
                  </a:lnTo>
                  <a:lnTo>
                    <a:pt x="1612" y="509"/>
                  </a:lnTo>
                  <a:lnTo>
                    <a:pt x="1604" y="513"/>
                  </a:lnTo>
                  <a:lnTo>
                    <a:pt x="1593" y="513"/>
                  </a:lnTo>
                  <a:lnTo>
                    <a:pt x="1585" y="509"/>
                  </a:lnTo>
                  <a:lnTo>
                    <a:pt x="1573" y="505"/>
                  </a:lnTo>
                  <a:lnTo>
                    <a:pt x="1550" y="489"/>
                  </a:lnTo>
                  <a:lnTo>
                    <a:pt x="1534" y="474"/>
                  </a:lnTo>
                  <a:lnTo>
                    <a:pt x="1534" y="474"/>
                  </a:lnTo>
                  <a:lnTo>
                    <a:pt x="1515" y="454"/>
                  </a:lnTo>
                  <a:lnTo>
                    <a:pt x="1492" y="439"/>
                  </a:lnTo>
                  <a:lnTo>
                    <a:pt x="1460" y="416"/>
                  </a:lnTo>
                  <a:lnTo>
                    <a:pt x="1460" y="416"/>
                  </a:lnTo>
                  <a:lnTo>
                    <a:pt x="1468" y="408"/>
                  </a:lnTo>
                  <a:lnTo>
                    <a:pt x="1472" y="400"/>
                  </a:lnTo>
                  <a:lnTo>
                    <a:pt x="1476" y="388"/>
                  </a:lnTo>
                  <a:lnTo>
                    <a:pt x="1480" y="373"/>
                  </a:lnTo>
                  <a:lnTo>
                    <a:pt x="1476" y="357"/>
                  </a:lnTo>
                  <a:lnTo>
                    <a:pt x="1464" y="338"/>
                  </a:lnTo>
                  <a:lnTo>
                    <a:pt x="1445" y="322"/>
                  </a:lnTo>
                  <a:lnTo>
                    <a:pt x="1445" y="322"/>
                  </a:lnTo>
                  <a:lnTo>
                    <a:pt x="1445" y="299"/>
                  </a:lnTo>
                  <a:lnTo>
                    <a:pt x="1445" y="280"/>
                  </a:lnTo>
                  <a:lnTo>
                    <a:pt x="1441" y="256"/>
                  </a:lnTo>
                  <a:lnTo>
                    <a:pt x="1429" y="237"/>
                  </a:lnTo>
                  <a:lnTo>
                    <a:pt x="1422" y="229"/>
                  </a:lnTo>
                  <a:lnTo>
                    <a:pt x="1414" y="221"/>
                  </a:lnTo>
                  <a:lnTo>
                    <a:pt x="1402" y="217"/>
                  </a:lnTo>
                  <a:lnTo>
                    <a:pt x="1387" y="217"/>
                  </a:lnTo>
                  <a:lnTo>
                    <a:pt x="1367" y="217"/>
                  </a:lnTo>
                  <a:lnTo>
                    <a:pt x="1348" y="225"/>
                  </a:lnTo>
                  <a:lnTo>
                    <a:pt x="1348" y="225"/>
                  </a:lnTo>
                  <a:lnTo>
                    <a:pt x="1344" y="221"/>
                  </a:lnTo>
                  <a:lnTo>
                    <a:pt x="1328" y="217"/>
                  </a:lnTo>
                  <a:lnTo>
                    <a:pt x="1313" y="206"/>
                  </a:lnTo>
                  <a:lnTo>
                    <a:pt x="1305" y="194"/>
                  </a:lnTo>
                  <a:lnTo>
                    <a:pt x="1297" y="182"/>
                  </a:lnTo>
                  <a:lnTo>
                    <a:pt x="1297" y="182"/>
                  </a:lnTo>
                  <a:lnTo>
                    <a:pt x="1290" y="175"/>
                  </a:lnTo>
                  <a:lnTo>
                    <a:pt x="1282" y="167"/>
                  </a:lnTo>
                  <a:lnTo>
                    <a:pt x="1270" y="163"/>
                  </a:lnTo>
                  <a:lnTo>
                    <a:pt x="1258" y="163"/>
                  </a:lnTo>
                  <a:lnTo>
                    <a:pt x="1235" y="163"/>
                  </a:lnTo>
                  <a:lnTo>
                    <a:pt x="1224" y="159"/>
                  </a:lnTo>
                  <a:lnTo>
                    <a:pt x="1212" y="155"/>
                  </a:lnTo>
                  <a:lnTo>
                    <a:pt x="1212" y="155"/>
                  </a:lnTo>
                  <a:lnTo>
                    <a:pt x="1196" y="147"/>
                  </a:lnTo>
                  <a:lnTo>
                    <a:pt x="1189" y="140"/>
                  </a:lnTo>
                  <a:lnTo>
                    <a:pt x="1189" y="136"/>
                  </a:lnTo>
                  <a:lnTo>
                    <a:pt x="1196" y="124"/>
                  </a:lnTo>
                  <a:lnTo>
                    <a:pt x="1196" y="124"/>
                  </a:lnTo>
                  <a:lnTo>
                    <a:pt x="1200" y="116"/>
                  </a:lnTo>
                  <a:lnTo>
                    <a:pt x="1200" y="113"/>
                  </a:lnTo>
                  <a:lnTo>
                    <a:pt x="1196" y="105"/>
                  </a:lnTo>
                  <a:lnTo>
                    <a:pt x="1185" y="101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50" y="62"/>
                  </a:lnTo>
                  <a:lnTo>
                    <a:pt x="1142" y="46"/>
                  </a:lnTo>
                  <a:lnTo>
                    <a:pt x="1138" y="31"/>
                  </a:lnTo>
                  <a:lnTo>
                    <a:pt x="1138" y="31"/>
                  </a:lnTo>
                  <a:lnTo>
                    <a:pt x="1134" y="27"/>
                  </a:lnTo>
                  <a:lnTo>
                    <a:pt x="1130" y="19"/>
                  </a:lnTo>
                  <a:lnTo>
                    <a:pt x="1119" y="8"/>
                  </a:lnTo>
                  <a:lnTo>
                    <a:pt x="1107" y="4"/>
                  </a:lnTo>
                  <a:lnTo>
                    <a:pt x="1095" y="0"/>
                  </a:lnTo>
                  <a:lnTo>
                    <a:pt x="1076" y="0"/>
                  </a:lnTo>
                  <a:lnTo>
                    <a:pt x="1060" y="8"/>
                  </a:lnTo>
                  <a:lnTo>
                    <a:pt x="1041" y="23"/>
                  </a:lnTo>
                  <a:lnTo>
                    <a:pt x="1029" y="31"/>
                  </a:lnTo>
                  <a:lnTo>
                    <a:pt x="994" y="31"/>
                  </a:lnTo>
                  <a:lnTo>
                    <a:pt x="994" y="62"/>
                  </a:lnTo>
                  <a:lnTo>
                    <a:pt x="994" y="62"/>
                  </a:lnTo>
                  <a:lnTo>
                    <a:pt x="983" y="62"/>
                  </a:lnTo>
                  <a:lnTo>
                    <a:pt x="975" y="62"/>
                  </a:lnTo>
                  <a:lnTo>
                    <a:pt x="967" y="62"/>
                  </a:lnTo>
                  <a:lnTo>
                    <a:pt x="959" y="70"/>
                  </a:lnTo>
                  <a:lnTo>
                    <a:pt x="952" y="78"/>
                  </a:lnTo>
                  <a:lnTo>
                    <a:pt x="948" y="93"/>
                  </a:lnTo>
                  <a:lnTo>
                    <a:pt x="952" y="116"/>
                  </a:lnTo>
                  <a:lnTo>
                    <a:pt x="952" y="159"/>
                  </a:lnTo>
                  <a:lnTo>
                    <a:pt x="952" y="159"/>
                  </a:lnTo>
                  <a:lnTo>
                    <a:pt x="955" y="159"/>
                  </a:lnTo>
                  <a:lnTo>
                    <a:pt x="959" y="167"/>
                  </a:lnTo>
                  <a:lnTo>
                    <a:pt x="963" y="182"/>
                  </a:lnTo>
                  <a:lnTo>
                    <a:pt x="955" y="206"/>
                  </a:lnTo>
                  <a:lnTo>
                    <a:pt x="955" y="221"/>
                  </a:lnTo>
                  <a:lnTo>
                    <a:pt x="955" y="221"/>
                  </a:lnTo>
                  <a:lnTo>
                    <a:pt x="975" y="225"/>
                  </a:lnTo>
                  <a:lnTo>
                    <a:pt x="1014" y="241"/>
                  </a:lnTo>
                  <a:lnTo>
                    <a:pt x="1033" y="252"/>
                  </a:lnTo>
                  <a:lnTo>
                    <a:pt x="1049" y="268"/>
                  </a:lnTo>
                  <a:lnTo>
                    <a:pt x="1056" y="287"/>
                  </a:lnTo>
                  <a:lnTo>
                    <a:pt x="1060" y="299"/>
                  </a:lnTo>
                  <a:lnTo>
                    <a:pt x="1060" y="311"/>
                  </a:lnTo>
                  <a:lnTo>
                    <a:pt x="1060" y="311"/>
                  </a:lnTo>
                  <a:lnTo>
                    <a:pt x="1056" y="315"/>
                  </a:lnTo>
                  <a:lnTo>
                    <a:pt x="1056" y="318"/>
                  </a:lnTo>
                  <a:lnTo>
                    <a:pt x="1060" y="322"/>
                  </a:lnTo>
                  <a:lnTo>
                    <a:pt x="1068" y="322"/>
                  </a:lnTo>
                  <a:lnTo>
                    <a:pt x="1091" y="315"/>
                  </a:lnTo>
                  <a:lnTo>
                    <a:pt x="1091" y="315"/>
                  </a:lnTo>
                  <a:lnTo>
                    <a:pt x="1123" y="299"/>
                  </a:lnTo>
                  <a:lnTo>
                    <a:pt x="1142" y="295"/>
                  </a:lnTo>
                  <a:lnTo>
                    <a:pt x="1157" y="291"/>
                  </a:lnTo>
                  <a:lnTo>
                    <a:pt x="1157" y="291"/>
                  </a:lnTo>
                  <a:lnTo>
                    <a:pt x="1161" y="291"/>
                  </a:lnTo>
                  <a:lnTo>
                    <a:pt x="1161" y="295"/>
                  </a:lnTo>
                  <a:lnTo>
                    <a:pt x="1165" y="303"/>
                  </a:lnTo>
                  <a:lnTo>
                    <a:pt x="1161" y="330"/>
                  </a:lnTo>
                  <a:lnTo>
                    <a:pt x="1165" y="353"/>
                  </a:lnTo>
                  <a:lnTo>
                    <a:pt x="1173" y="365"/>
                  </a:lnTo>
                  <a:lnTo>
                    <a:pt x="1157" y="377"/>
                  </a:lnTo>
                  <a:lnTo>
                    <a:pt x="1157" y="396"/>
                  </a:lnTo>
                  <a:lnTo>
                    <a:pt x="1173" y="404"/>
                  </a:lnTo>
                  <a:lnTo>
                    <a:pt x="1157" y="427"/>
                  </a:lnTo>
                  <a:lnTo>
                    <a:pt x="1157" y="466"/>
                  </a:lnTo>
                  <a:lnTo>
                    <a:pt x="1157" y="466"/>
                  </a:lnTo>
                  <a:lnTo>
                    <a:pt x="1173" y="489"/>
                  </a:lnTo>
                  <a:lnTo>
                    <a:pt x="1185" y="513"/>
                  </a:lnTo>
                  <a:lnTo>
                    <a:pt x="1196" y="536"/>
                  </a:lnTo>
                  <a:lnTo>
                    <a:pt x="1200" y="563"/>
                  </a:lnTo>
                  <a:lnTo>
                    <a:pt x="1200" y="575"/>
                  </a:lnTo>
                  <a:lnTo>
                    <a:pt x="1196" y="586"/>
                  </a:lnTo>
                  <a:lnTo>
                    <a:pt x="1192" y="598"/>
                  </a:lnTo>
                  <a:lnTo>
                    <a:pt x="1181" y="606"/>
                  </a:lnTo>
                  <a:lnTo>
                    <a:pt x="1169" y="614"/>
                  </a:lnTo>
                  <a:lnTo>
                    <a:pt x="1150" y="618"/>
                  </a:lnTo>
                  <a:lnTo>
                    <a:pt x="1150" y="618"/>
                  </a:lnTo>
                  <a:lnTo>
                    <a:pt x="1138" y="618"/>
                  </a:lnTo>
                  <a:lnTo>
                    <a:pt x="1115" y="621"/>
                  </a:lnTo>
                  <a:lnTo>
                    <a:pt x="1099" y="629"/>
                  </a:lnTo>
                  <a:lnTo>
                    <a:pt x="1084" y="637"/>
                  </a:lnTo>
                  <a:lnTo>
                    <a:pt x="1068" y="645"/>
                  </a:lnTo>
                  <a:lnTo>
                    <a:pt x="1060" y="660"/>
                  </a:lnTo>
                  <a:lnTo>
                    <a:pt x="1060" y="660"/>
                  </a:lnTo>
                  <a:lnTo>
                    <a:pt x="1049" y="676"/>
                  </a:lnTo>
                  <a:lnTo>
                    <a:pt x="1041" y="684"/>
                  </a:lnTo>
                  <a:lnTo>
                    <a:pt x="1029" y="687"/>
                  </a:lnTo>
                  <a:lnTo>
                    <a:pt x="1018" y="691"/>
                  </a:lnTo>
                  <a:lnTo>
                    <a:pt x="998" y="691"/>
                  </a:lnTo>
                  <a:lnTo>
                    <a:pt x="971" y="691"/>
                  </a:lnTo>
                  <a:lnTo>
                    <a:pt x="971" y="691"/>
                  </a:lnTo>
                  <a:lnTo>
                    <a:pt x="959" y="703"/>
                  </a:lnTo>
                  <a:lnTo>
                    <a:pt x="948" y="711"/>
                  </a:lnTo>
                  <a:lnTo>
                    <a:pt x="928" y="722"/>
                  </a:lnTo>
                  <a:lnTo>
                    <a:pt x="913" y="730"/>
                  </a:lnTo>
                  <a:lnTo>
                    <a:pt x="893" y="730"/>
                  </a:lnTo>
                  <a:lnTo>
                    <a:pt x="886" y="726"/>
                  </a:lnTo>
                  <a:lnTo>
                    <a:pt x="878" y="722"/>
                  </a:lnTo>
                  <a:lnTo>
                    <a:pt x="870" y="715"/>
                  </a:lnTo>
                  <a:lnTo>
                    <a:pt x="862" y="707"/>
                  </a:lnTo>
                  <a:lnTo>
                    <a:pt x="820" y="660"/>
                  </a:lnTo>
                  <a:lnTo>
                    <a:pt x="820" y="660"/>
                  </a:lnTo>
                  <a:lnTo>
                    <a:pt x="816" y="629"/>
                  </a:lnTo>
                  <a:lnTo>
                    <a:pt x="808" y="594"/>
                  </a:lnTo>
                  <a:lnTo>
                    <a:pt x="800" y="559"/>
                  </a:lnTo>
                  <a:lnTo>
                    <a:pt x="785" y="524"/>
                  </a:lnTo>
                  <a:lnTo>
                    <a:pt x="777" y="509"/>
                  </a:lnTo>
                  <a:lnTo>
                    <a:pt x="765" y="501"/>
                  </a:lnTo>
                  <a:lnTo>
                    <a:pt x="753" y="493"/>
                  </a:lnTo>
                  <a:lnTo>
                    <a:pt x="742" y="489"/>
                  </a:lnTo>
                  <a:lnTo>
                    <a:pt x="726" y="493"/>
                  </a:lnTo>
                  <a:lnTo>
                    <a:pt x="711" y="505"/>
                  </a:lnTo>
                  <a:lnTo>
                    <a:pt x="711" y="505"/>
                  </a:lnTo>
                  <a:lnTo>
                    <a:pt x="707" y="505"/>
                  </a:lnTo>
                  <a:lnTo>
                    <a:pt x="695" y="505"/>
                  </a:lnTo>
                  <a:lnTo>
                    <a:pt x="691" y="501"/>
                  </a:lnTo>
                  <a:lnTo>
                    <a:pt x="687" y="497"/>
                  </a:lnTo>
                  <a:lnTo>
                    <a:pt x="684" y="489"/>
                  </a:lnTo>
                  <a:lnTo>
                    <a:pt x="680" y="478"/>
                  </a:lnTo>
                  <a:lnTo>
                    <a:pt x="680" y="478"/>
                  </a:lnTo>
                  <a:lnTo>
                    <a:pt x="672" y="462"/>
                  </a:lnTo>
                  <a:lnTo>
                    <a:pt x="664" y="450"/>
                  </a:lnTo>
                  <a:lnTo>
                    <a:pt x="649" y="439"/>
                  </a:lnTo>
                  <a:lnTo>
                    <a:pt x="625" y="435"/>
                  </a:lnTo>
                  <a:lnTo>
                    <a:pt x="614" y="435"/>
                  </a:lnTo>
                  <a:lnTo>
                    <a:pt x="602" y="439"/>
                  </a:lnTo>
                  <a:lnTo>
                    <a:pt x="583" y="447"/>
                  </a:lnTo>
                  <a:lnTo>
                    <a:pt x="567" y="454"/>
                  </a:lnTo>
                  <a:lnTo>
                    <a:pt x="548" y="470"/>
                  </a:lnTo>
                  <a:lnTo>
                    <a:pt x="528" y="489"/>
                  </a:lnTo>
                  <a:lnTo>
                    <a:pt x="528" y="489"/>
                  </a:lnTo>
                  <a:lnTo>
                    <a:pt x="517" y="501"/>
                  </a:lnTo>
                  <a:lnTo>
                    <a:pt x="509" y="513"/>
                  </a:lnTo>
                  <a:lnTo>
                    <a:pt x="501" y="524"/>
                  </a:lnTo>
                  <a:lnTo>
                    <a:pt x="497" y="540"/>
                  </a:lnTo>
                  <a:lnTo>
                    <a:pt x="497" y="555"/>
                  </a:lnTo>
                  <a:lnTo>
                    <a:pt x="509" y="567"/>
                  </a:lnTo>
                  <a:lnTo>
                    <a:pt x="528" y="579"/>
                  </a:lnTo>
                  <a:lnTo>
                    <a:pt x="528" y="579"/>
                  </a:lnTo>
                  <a:lnTo>
                    <a:pt x="536" y="586"/>
                  </a:lnTo>
                  <a:lnTo>
                    <a:pt x="544" y="594"/>
                  </a:lnTo>
                  <a:lnTo>
                    <a:pt x="548" y="602"/>
                  </a:lnTo>
                  <a:lnTo>
                    <a:pt x="551" y="614"/>
                  </a:lnTo>
                  <a:lnTo>
                    <a:pt x="544" y="621"/>
                  </a:lnTo>
                  <a:lnTo>
                    <a:pt x="532" y="625"/>
                  </a:lnTo>
                  <a:lnTo>
                    <a:pt x="505" y="629"/>
                  </a:lnTo>
                  <a:lnTo>
                    <a:pt x="497" y="637"/>
                  </a:lnTo>
                  <a:lnTo>
                    <a:pt x="497" y="637"/>
                  </a:lnTo>
                  <a:lnTo>
                    <a:pt x="505" y="668"/>
                  </a:lnTo>
                  <a:lnTo>
                    <a:pt x="505" y="695"/>
                  </a:lnTo>
                  <a:lnTo>
                    <a:pt x="501" y="711"/>
                  </a:lnTo>
                  <a:lnTo>
                    <a:pt x="497" y="722"/>
                  </a:lnTo>
                  <a:lnTo>
                    <a:pt x="497" y="722"/>
                  </a:lnTo>
                  <a:lnTo>
                    <a:pt x="505" y="738"/>
                  </a:lnTo>
                  <a:lnTo>
                    <a:pt x="513" y="773"/>
                  </a:lnTo>
                  <a:lnTo>
                    <a:pt x="517" y="796"/>
                  </a:lnTo>
                  <a:lnTo>
                    <a:pt x="513" y="812"/>
                  </a:lnTo>
                  <a:lnTo>
                    <a:pt x="505" y="827"/>
                  </a:lnTo>
                  <a:lnTo>
                    <a:pt x="501" y="831"/>
                  </a:lnTo>
                  <a:lnTo>
                    <a:pt x="493" y="835"/>
                  </a:lnTo>
                  <a:lnTo>
                    <a:pt x="388" y="835"/>
                  </a:lnTo>
                  <a:lnTo>
                    <a:pt x="388" y="835"/>
                  </a:lnTo>
                  <a:lnTo>
                    <a:pt x="388" y="843"/>
                  </a:lnTo>
                  <a:lnTo>
                    <a:pt x="377" y="858"/>
                  </a:lnTo>
                  <a:lnTo>
                    <a:pt x="369" y="866"/>
                  </a:lnTo>
                  <a:lnTo>
                    <a:pt x="357" y="870"/>
                  </a:lnTo>
                  <a:lnTo>
                    <a:pt x="346" y="870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2" y="870"/>
                  </a:lnTo>
                  <a:lnTo>
                    <a:pt x="318" y="889"/>
                  </a:lnTo>
                  <a:lnTo>
                    <a:pt x="315" y="932"/>
                  </a:lnTo>
                  <a:lnTo>
                    <a:pt x="326" y="998"/>
                  </a:lnTo>
                  <a:lnTo>
                    <a:pt x="326" y="998"/>
                  </a:lnTo>
                  <a:lnTo>
                    <a:pt x="322" y="1025"/>
                  </a:lnTo>
                  <a:lnTo>
                    <a:pt x="318" y="1045"/>
                  </a:lnTo>
                  <a:lnTo>
                    <a:pt x="311" y="1057"/>
                  </a:lnTo>
                  <a:lnTo>
                    <a:pt x="303" y="1064"/>
                  </a:lnTo>
                  <a:lnTo>
                    <a:pt x="299" y="1103"/>
                  </a:lnTo>
                  <a:lnTo>
                    <a:pt x="299" y="1119"/>
                  </a:lnTo>
                  <a:lnTo>
                    <a:pt x="299" y="1119"/>
                  </a:lnTo>
                  <a:lnTo>
                    <a:pt x="283" y="1138"/>
                  </a:lnTo>
                  <a:lnTo>
                    <a:pt x="264" y="1158"/>
                  </a:lnTo>
                  <a:lnTo>
                    <a:pt x="241" y="1177"/>
                  </a:lnTo>
                  <a:lnTo>
                    <a:pt x="214" y="1193"/>
                  </a:lnTo>
                  <a:lnTo>
                    <a:pt x="198" y="1200"/>
                  </a:lnTo>
                  <a:lnTo>
                    <a:pt x="179" y="1204"/>
                  </a:lnTo>
                  <a:lnTo>
                    <a:pt x="163" y="1204"/>
                  </a:lnTo>
                  <a:lnTo>
                    <a:pt x="144" y="1200"/>
                  </a:lnTo>
                  <a:lnTo>
                    <a:pt x="128" y="1196"/>
                  </a:lnTo>
                  <a:lnTo>
                    <a:pt x="109" y="1185"/>
                  </a:lnTo>
                  <a:lnTo>
                    <a:pt x="109" y="1185"/>
                  </a:lnTo>
                  <a:lnTo>
                    <a:pt x="50" y="1150"/>
                  </a:lnTo>
                  <a:lnTo>
                    <a:pt x="23" y="1134"/>
                  </a:lnTo>
                  <a:lnTo>
                    <a:pt x="19" y="1138"/>
                  </a:lnTo>
                  <a:lnTo>
                    <a:pt x="15" y="1142"/>
                  </a:lnTo>
                  <a:lnTo>
                    <a:pt x="15" y="1161"/>
                  </a:lnTo>
                  <a:lnTo>
                    <a:pt x="15" y="1161"/>
                  </a:lnTo>
                  <a:lnTo>
                    <a:pt x="15" y="1177"/>
                  </a:lnTo>
                  <a:lnTo>
                    <a:pt x="19" y="1185"/>
                  </a:lnTo>
                  <a:lnTo>
                    <a:pt x="27" y="1200"/>
                  </a:lnTo>
                  <a:lnTo>
                    <a:pt x="27" y="1208"/>
                  </a:lnTo>
                  <a:lnTo>
                    <a:pt x="27" y="1220"/>
                  </a:lnTo>
                  <a:lnTo>
                    <a:pt x="23" y="1227"/>
                  </a:lnTo>
                  <a:lnTo>
                    <a:pt x="12" y="1243"/>
                  </a:lnTo>
                  <a:lnTo>
                    <a:pt x="12" y="1243"/>
                  </a:lnTo>
                  <a:lnTo>
                    <a:pt x="4" y="1259"/>
                  </a:lnTo>
                  <a:lnTo>
                    <a:pt x="0" y="1266"/>
                  </a:lnTo>
                  <a:lnTo>
                    <a:pt x="4" y="1274"/>
                  </a:lnTo>
                  <a:lnTo>
                    <a:pt x="8" y="1282"/>
                  </a:lnTo>
                  <a:lnTo>
                    <a:pt x="27" y="1286"/>
                  </a:lnTo>
                  <a:lnTo>
                    <a:pt x="43" y="1297"/>
                  </a:lnTo>
                  <a:lnTo>
                    <a:pt x="43" y="1297"/>
                  </a:lnTo>
                  <a:lnTo>
                    <a:pt x="81" y="1313"/>
                  </a:lnTo>
                  <a:lnTo>
                    <a:pt x="113" y="1325"/>
                  </a:lnTo>
                  <a:lnTo>
                    <a:pt x="140" y="1340"/>
                  </a:lnTo>
                  <a:lnTo>
                    <a:pt x="167" y="1363"/>
                  </a:lnTo>
                  <a:lnTo>
                    <a:pt x="179" y="1375"/>
                  </a:lnTo>
                  <a:lnTo>
                    <a:pt x="186" y="1391"/>
                  </a:lnTo>
                  <a:lnTo>
                    <a:pt x="190" y="1406"/>
                  </a:lnTo>
                  <a:lnTo>
                    <a:pt x="190" y="1426"/>
                  </a:lnTo>
                  <a:lnTo>
                    <a:pt x="186" y="1445"/>
                  </a:lnTo>
                  <a:lnTo>
                    <a:pt x="175" y="1468"/>
                  </a:lnTo>
                  <a:lnTo>
                    <a:pt x="171" y="1523"/>
                  </a:lnTo>
                  <a:lnTo>
                    <a:pt x="171" y="1523"/>
                  </a:lnTo>
                  <a:lnTo>
                    <a:pt x="175" y="1527"/>
                  </a:lnTo>
                  <a:lnTo>
                    <a:pt x="182" y="1542"/>
                  </a:lnTo>
                  <a:lnTo>
                    <a:pt x="186" y="1550"/>
                  </a:lnTo>
                  <a:lnTo>
                    <a:pt x="186" y="1558"/>
                  </a:lnTo>
                  <a:lnTo>
                    <a:pt x="182" y="1569"/>
                  </a:lnTo>
                  <a:lnTo>
                    <a:pt x="171" y="1581"/>
                  </a:lnTo>
                  <a:lnTo>
                    <a:pt x="171" y="1581"/>
                  </a:lnTo>
                  <a:lnTo>
                    <a:pt x="175" y="1589"/>
                  </a:lnTo>
                  <a:lnTo>
                    <a:pt x="179" y="1597"/>
                  </a:lnTo>
                  <a:lnTo>
                    <a:pt x="186" y="1600"/>
                  </a:lnTo>
                  <a:lnTo>
                    <a:pt x="194" y="1604"/>
                  </a:lnTo>
                  <a:lnTo>
                    <a:pt x="206" y="1600"/>
                  </a:lnTo>
                  <a:lnTo>
                    <a:pt x="221" y="1593"/>
                  </a:lnTo>
                  <a:lnTo>
                    <a:pt x="233" y="1593"/>
                  </a:lnTo>
                  <a:lnTo>
                    <a:pt x="237" y="1647"/>
                  </a:lnTo>
                  <a:lnTo>
                    <a:pt x="237" y="1647"/>
                  </a:lnTo>
                  <a:lnTo>
                    <a:pt x="241" y="1655"/>
                  </a:lnTo>
                  <a:lnTo>
                    <a:pt x="241" y="1659"/>
                  </a:lnTo>
                  <a:lnTo>
                    <a:pt x="245" y="1663"/>
                  </a:lnTo>
                  <a:lnTo>
                    <a:pt x="252" y="1663"/>
                  </a:lnTo>
                  <a:lnTo>
                    <a:pt x="260" y="1659"/>
                  </a:lnTo>
                  <a:lnTo>
                    <a:pt x="268" y="1643"/>
                  </a:lnTo>
                  <a:lnTo>
                    <a:pt x="283" y="1620"/>
                  </a:lnTo>
                  <a:lnTo>
                    <a:pt x="283" y="1620"/>
                  </a:lnTo>
                  <a:lnTo>
                    <a:pt x="287" y="1616"/>
                  </a:lnTo>
                  <a:lnTo>
                    <a:pt x="299" y="1612"/>
                  </a:lnTo>
                  <a:lnTo>
                    <a:pt x="307" y="1612"/>
                  </a:lnTo>
                  <a:lnTo>
                    <a:pt x="315" y="1616"/>
                  </a:lnTo>
                  <a:lnTo>
                    <a:pt x="318" y="1624"/>
                  </a:lnTo>
                  <a:lnTo>
                    <a:pt x="326" y="1639"/>
                  </a:lnTo>
                  <a:lnTo>
                    <a:pt x="365" y="1635"/>
                  </a:lnTo>
                  <a:lnTo>
                    <a:pt x="365" y="1635"/>
                  </a:lnTo>
                  <a:lnTo>
                    <a:pt x="369" y="1635"/>
                  </a:lnTo>
                  <a:lnTo>
                    <a:pt x="373" y="1639"/>
                  </a:lnTo>
                  <a:lnTo>
                    <a:pt x="373" y="1655"/>
                  </a:lnTo>
                  <a:lnTo>
                    <a:pt x="365" y="1678"/>
                  </a:lnTo>
                  <a:lnTo>
                    <a:pt x="365" y="1678"/>
                  </a:lnTo>
                  <a:lnTo>
                    <a:pt x="373" y="1698"/>
                  </a:lnTo>
                  <a:lnTo>
                    <a:pt x="381" y="1713"/>
                  </a:lnTo>
                  <a:lnTo>
                    <a:pt x="396" y="1729"/>
                  </a:lnTo>
                  <a:lnTo>
                    <a:pt x="412" y="1740"/>
                  </a:lnTo>
                  <a:lnTo>
                    <a:pt x="423" y="1744"/>
                  </a:lnTo>
                  <a:lnTo>
                    <a:pt x="435" y="1748"/>
                  </a:lnTo>
                  <a:lnTo>
                    <a:pt x="447" y="1748"/>
                  </a:lnTo>
                  <a:lnTo>
                    <a:pt x="458" y="1744"/>
                  </a:lnTo>
                  <a:lnTo>
                    <a:pt x="474" y="1736"/>
                  </a:lnTo>
                  <a:lnTo>
                    <a:pt x="489" y="1725"/>
                  </a:lnTo>
                  <a:lnTo>
                    <a:pt x="489" y="1725"/>
                  </a:lnTo>
                  <a:lnTo>
                    <a:pt x="493" y="1721"/>
                  </a:lnTo>
                  <a:lnTo>
                    <a:pt x="509" y="1705"/>
                  </a:lnTo>
                  <a:lnTo>
                    <a:pt x="517" y="1701"/>
                  </a:lnTo>
                  <a:lnTo>
                    <a:pt x="528" y="1701"/>
                  </a:lnTo>
                  <a:lnTo>
                    <a:pt x="536" y="1701"/>
                  </a:lnTo>
                  <a:lnTo>
                    <a:pt x="544" y="1713"/>
                  </a:lnTo>
                  <a:lnTo>
                    <a:pt x="544" y="1713"/>
                  </a:lnTo>
                  <a:lnTo>
                    <a:pt x="551" y="1717"/>
                  </a:lnTo>
                  <a:lnTo>
                    <a:pt x="559" y="1717"/>
                  </a:lnTo>
                  <a:lnTo>
                    <a:pt x="579" y="1709"/>
                  </a:lnTo>
                  <a:lnTo>
                    <a:pt x="602" y="1686"/>
                  </a:lnTo>
                  <a:lnTo>
                    <a:pt x="602" y="1686"/>
                  </a:lnTo>
                  <a:lnTo>
                    <a:pt x="606" y="1694"/>
                  </a:lnTo>
                  <a:lnTo>
                    <a:pt x="618" y="1713"/>
                  </a:lnTo>
                  <a:lnTo>
                    <a:pt x="629" y="1748"/>
                  </a:lnTo>
                  <a:lnTo>
                    <a:pt x="633" y="1767"/>
                  </a:lnTo>
                  <a:lnTo>
                    <a:pt x="633" y="1787"/>
                  </a:lnTo>
                  <a:lnTo>
                    <a:pt x="637" y="1876"/>
                  </a:lnTo>
                  <a:lnTo>
                    <a:pt x="637" y="1876"/>
                  </a:lnTo>
                  <a:lnTo>
                    <a:pt x="633" y="1946"/>
                  </a:lnTo>
                  <a:lnTo>
                    <a:pt x="633" y="1997"/>
                  </a:lnTo>
                  <a:lnTo>
                    <a:pt x="629" y="2024"/>
                  </a:lnTo>
                  <a:lnTo>
                    <a:pt x="629" y="2024"/>
                  </a:lnTo>
                  <a:lnTo>
                    <a:pt x="629" y="2043"/>
                  </a:lnTo>
                  <a:lnTo>
                    <a:pt x="633" y="2070"/>
                  </a:lnTo>
                  <a:lnTo>
                    <a:pt x="637" y="2117"/>
                  </a:lnTo>
                  <a:lnTo>
                    <a:pt x="637" y="2117"/>
                  </a:lnTo>
                  <a:lnTo>
                    <a:pt x="629" y="2133"/>
                  </a:lnTo>
                  <a:lnTo>
                    <a:pt x="618" y="2152"/>
                  </a:lnTo>
                  <a:lnTo>
                    <a:pt x="598" y="2183"/>
                  </a:lnTo>
                  <a:lnTo>
                    <a:pt x="598" y="2183"/>
                  </a:lnTo>
                  <a:lnTo>
                    <a:pt x="602" y="2195"/>
                  </a:lnTo>
                  <a:lnTo>
                    <a:pt x="606" y="2206"/>
                  </a:lnTo>
                  <a:lnTo>
                    <a:pt x="602" y="2222"/>
                  </a:lnTo>
                  <a:lnTo>
                    <a:pt x="598" y="2238"/>
                  </a:lnTo>
                  <a:lnTo>
                    <a:pt x="590" y="2249"/>
                  </a:lnTo>
                  <a:lnTo>
                    <a:pt x="571" y="2261"/>
                  </a:lnTo>
                  <a:lnTo>
                    <a:pt x="544" y="2269"/>
                  </a:lnTo>
                  <a:lnTo>
                    <a:pt x="544" y="2269"/>
                  </a:lnTo>
                  <a:lnTo>
                    <a:pt x="474" y="2276"/>
                  </a:lnTo>
                  <a:lnTo>
                    <a:pt x="435" y="2280"/>
                  </a:lnTo>
                  <a:lnTo>
                    <a:pt x="400" y="2296"/>
                  </a:lnTo>
                  <a:lnTo>
                    <a:pt x="381" y="2304"/>
                  </a:lnTo>
                  <a:lnTo>
                    <a:pt x="361" y="2315"/>
                  </a:lnTo>
                  <a:lnTo>
                    <a:pt x="342" y="2331"/>
                  </a:lnTo>
                  <a:lnTo>
                    <a:pt x="318" y="2354"/>
                  </a:lnTo>
                  <a:lnTo>
                    <a:pt x="299" y="2377"/>
                  </a:lnTo>
                  <a:lnTo>
                    <a:pt x="280" y="2405"/>
                  </a:lnTo>
                  <a:lnTo>
                    <a:pt x="260" y="2436"/>
                  </a:lnTo>
                  <a:lnTo>
                    <a:pt x="241" y="2475"/>
                  </a:lnTo>
                  <a:lnTo>
                    <a:pt x="241" y="2475"/>
                  </a:lnTo>
                  <a:lnTo>
                    <a:pt x="233" y="2490"/>
                  </a:lnTo>
                  <a:lnTo>
                    <a:pt x="221" y="2521"/>
                  </a:lnTo>
                  <a:lnTo>
                    <a:pt x="217" y="2537"/>
                  </a:lnTo>
                  <a:lnTo>
                    <a:pt x="221" y="2556"/>
                  </a:lnTo>
                  <a:lnTo>
                    <a:pt x="225" y="2568"/>
                  </a:lnTo>
                  <a:lnTo>
                    <a:pt x="233" y="2572"/>
                  </a:lnTo>
                  <a:lnTo>
                    <a:pt x="245" y="2576"/>
                  </a:lnTo>
                  <a:lnTo>
                    <a:pt x="245" y="2576"/>
                  </a:lnTo>
                  <a:lnTo>
                    <a:pt x="252" y="2579"/>
                  </a:lnTo>
                  <a:lnTo>
                    <a:pt x="268" y="2591"/>
                  </a:lnTo>
                  <a:lnTo>
                    <a:pt x="280" y="2603"/>
                  </a:lnTo>
                  <a:lnTo>
                    <a:pt x="287" y="2614"/>
                  </a:lnTo>
                  <a:lnTo>
                    <a:pt x="291" y="2630"/>
                  </a:lnTo>
                  <a:lnTo>
                    <a:pt x="291" y="2649"/>
                  </a:lnTo>
                  <a:lnTo>
                    <a:pt x="291" y="2649"/>
                  </a:lnTo>
                  <a:lnTo>
                    <a:pt x="295" y="2669"/>
                  </a:lnTo>
                  <a:lnTo>
                    <a:pt x="299" y="2692"/>
                  </a:lnTo>
                  <a:lnTo>
                    <a:pt x="307" y="2708"/>
                  </a:lnTo>
                  <a:lnTo>
                    <a:pt x="318" y="2723"/>
                  </a:lnTo>
                  <a:lnTo>
                    <a:pt x="334" y="2731"/>
                  </a:lnTo>
                  <a:lnTo>
                    <a:pt x="349" y="2735"/>
                  </a:lnTo>
                  <a:lnTo>
                    <a:pt x="365" y="2731"/>
                  </a:lnTo>
                  <a:lnTo>
                    <a:pt x="381" y="2719"/>
                  </a:lnTo>
                  <a:lnTo>
                    <a:pt x="381" y="2719"/>
                  </a:lnTo>
                  <a:lnTo>
                    <a:pt x="396" y="2704"/>
                  </a:lnTo>
                  <a:lnTo>
                    <a:pt x="408" y="2696"/>
                  </a:lnTo>
                  <a:lnTo>
                    <a:pt x="419" y="2696"/>
                  </a:lnTo>
                  <a:lnTo>
                    <a:pt x="431" y="2696"/>
                  </a:lnTo>
                  <a:lnTo>
                    <a:pt x="439" y="2704"/>
                  </a:lnTo>
                  <a:lnTo>
                    <a:pt x="447" y="2715"/>
                  </a:lnTo>
                  <a:lnTo>
                    <a:pt x="450" y="2731"/>
                  </a:lnTo>
                  <a:lnTo>
                    <a:pt x="454" y="2750"/>
                  </a:lnTo>
                  <a:lnTo>
                    <a:pt x="454" y="2750"/>
                  </a:lnTo>
                  <a:lnTo>
                    <a:pt x="454" y="2754"/>
                  </a:lnTo>
                  <a:lnTo>
                    <a:pt x="458" y="2758"/>
                  </a:lnTo>
                  <a:lnTo>
                    <a:pt x="462" y="2766"/>
                  </a:lnTo>
                  <a:lnTo>
                    <a:pt x="470" y="2770"/>
                  </a:lnTo>
                  <a:lnTo>
                    <a:pt x="485" y="2774"/>
                  </a:lnTo>
                  <a:lnTo>
                    <a:pt x="505" y="2774"/>
                  </a:lnTo>
                  <a:lnTo>
                    <a:pt x="532" y="2770"/>
                  </a:lnTo>
                  <a:lnTo>
                    <a:pt x="551" y="2789"/>
                  </a:lnTo>
                  <a:lnTo>
                    <a:pt x="598" y="2851"/>
                  </a:lnTo>
                  <a:lnTo>
                    <a:pt x="598" y="2851"/>
                  </a:lnTo>
                  <a:lnTo>
                    <a:pt x="614" y="2863"/>
                  </a:lnTo>
                  <a:lnTo>
                    <a:pt x="633" y="2875"/>
                  </a:lnTo>
                  <a:lnTo>
                    <a:pt x="656" y="2882"/>
                  </a:lnTo>
                  <a:lnTo>
                    <a:pt x="656" y="2882"/>
                  </a:lnTo>
                  <a:lnTo>
                    <a:pt x="660" y="2890"/>
                  </a:lnTo>
                  <a:lnTo>
                    <a:pt x="672" y="2914"/>
                  </a:lnTo>
                  <a:lnTo>
                    <a:pt x="672" y="2921"/>
                  </a:lnTo>
                  <a:lnTo>
                    <a:pt x="668" y="2929"/>
                  </a:lnTo>
                  <a:lnTo>
                    <a:pt x="656" y="2933"/>
                  </a:lnTo>
                  <a:lnTo>
                    <a:pt x="637" y="2933"/>
                  </a:lnTo>
                  <a:lnTo>
                    <a:pt x="637" y="2933"/>
                  </a:lnTo>
                  <a:lnTo>
                    <a:pt x="621" y="2933"/>
                  </a:lnTo>
                  <a:lnTo>
                    <a:pt x="598" y="2941"/>
                  </a:lnTo>
                  <a:lnTo>
                    <a:pt x="579" y="2952"/>
                  </a:lnTo>
                  <a:lnTo>
                    <a:pt x="555" y="2964"/>
                  </a:lnTo>
                  <a:lnTo>
                    <a:pt x="520" y="2987"/>
                  </a:lnTo>
                  <a:lnTo>
                    <a:pt x="505" y="2999"/>
                  </a:lnTo>
                  <a:lnTo>
                    <a:pt x="505" y="2999"/>
                  </a:lnTo>
                  <a:lnTo>
                    <a:pt x="509" y="3011"/>
                  </a:lnTo>
                  <a:lnTo>
                    <a:pt x="513" y="3038"/>
                  </a:lnTo>
                  <a:lnTo>
                    <a:pt x="509" y="3049"/>
                  </a:lnTo>
                  <a:lnTo>
                    <a:pt x="501" y="3061"/>
                  </a:lnTo>
                  <a:lnTo>
                    <a:pt x="485" y="3069"/>
                  </a:lnTo>
                  <a:lnTo>
                    <a:pt x="462" y="3073"/>
                  </a:lnTo>
                  <a:lnTo>
                    <a:pt x="462" y="3073"/>
                  </a:lnTo>
                  <a:lnTo>
                    <a:pt x="458" y="3081"/>
                  </a:lnTo>
                  <a:lnTo>
                    <a:pt x="447" y="3096"/>
                  </a:lnTo>
                  <a:lnTo>
                    <a:pt x="443" y="3108"/>
                  </a:lnTo>
                  <a:lnTo>
                    <a:pt x="443" y="3116"/>
                  </a:lnTo>
                  <a:lnTo>
                    <a:pt x="447" y="3127"/>
                  </a:lnTo>
                  <a:lnTo>
                    <a:pt x="454" y="3135"/>
                  </a:lnTo>
                  <a:lnTo>
                    <a:pt x="454" y="3135"/>
                  </a:lnTo>
                  <a:lnTo>
                    <a:pt x="466" y="3158"/>
                  </a:lnTo>
                  <a:lnTo>
                    <a:pt x="474" y="3182"/>
                  </a:lnTo>
                  <a:lnTo>
                    <a:pt x="478" y="3201"/>
                  </a:lnTo>
                  <a:lnTo>
                    <a:pt x="485" y="3209"/>
                  </a:lnTo>
                  <a:lnTo>
                    <a:pt x="517" y="3209"/>
                  </a:lnTo>
                  <a:lnTo>
                    <a:pt x="517" y="3209"/>
                  </a:lnTo>
                  <a:lnTo>
                    <a:pt x="520" y="3213"/>
                  </a:lnTo>
                  <a:lnTo>
                    <a:pt x="524" y="3220"/>
                  </a:lnTo>
                  <a:lnTo>
                    <a:pt x="524" y="3236"/>
                  </a:lnTo>
                  <a:lnTo>
                    <a:pt x="517" y="3267"/>
                  </a:lnTo>
                  <a:lnTo>
                    <a:pt x="517" y="3267"/>
                  </a:lnTo>
                  <a:lnTo>
                    <a:pt x="517" y="3271"/>
                  </a:lnTo>
                  <a:lnTo>
                    <a:pt x="517" y="3286"/>
                  </a:lnTo>
                  <a:lnTo>
                    <a:pt x="517" y="3294"/>
                  </a:lnTo>
                  <a:lnTo>
                    <a:pt x="524" y="3306"/>
                  </a:lnTo>
                  <a:lnTo>
                    <a:pt x="532" y="3318"/>
                  </a:lnTo>
                  <a:lnTo>
                    <a:pt x="548" y="3329"/>
                  </a:lnTo>
                  <a:lnTo>
                    <a:pt x="540" y="3345"/>
                  </a:lnTo>
                  <a:lnTo>
                    <a:pt x="517" y="3364"/>
                  </a:lnTo>
                  <a:lnTo>
                    <a:pt x="517" y="3364"/>
                  </a:lnTo>
                  <a:lnTo>
                    <a:pt x="513" y="3376"/>
                  </a:lnTo>
                  <a:lnTo>
                    <a:pt x="509" y="3387"/>
                  </a:lnTo>
                  <a:lnTo>
                    <a:pt x="509" y="3399"/>
                  </a:lnTo>
                  <a:lnTo>
                    <a:pt x="509" y="3415"/>
                  </a:lnTo>
                  <a:lnTo>
                    <a:pt x="517" y="3430"/>
                  </a:lnTo>
                  <a:lnTo>
                    <a:pt x="532" y="3446"/>
                  </a:lnTo>
                  <a:lnTo>
                    <a:pt x="555" y="3461"/>
                  </a:lnTo>
                  <a:lnTo>
                    <a:pt x="555" y="3461"/>
                  </a:lnTo>
                  <a:lnTo>
                    <a:pt x="567" y="3465"/>
                  </a:lnTo>
                  <a:lnTo>
                    <a:pt x="579" y="3473"/>
                  </a:lnTo>
                  <a:lnTo>
                    <a:pt x="590" y="3485"/>
                  </a:lnTo>
                  <a:lnTo>
                    <a:pt x="602" y="3500"/>
                  </a:lnTo>
                  <a:lnTo>
                    <a:pt x="610" y="3520"/>
                  </a:lnTo>
                  <a:lnTo>
                    <a:pt x="614" y="3547"/>
                  </a:lnTo>
                  <a:lnTo>
                    <a:pt x="614" y="3578"/>
                  </a:lnTo>
                  <a:lnTo>
                    <a:pt x="614" y="3656"/>
                  </a:lnTo>
                  <a:lnTo>
                    <a:pt x="606" y="3667"/>
                  </a:lnTo>
                  <a:lnTo>
                    <a:pt x="606" y="3667"/>
                  </a:lnTo>
                  <a:lnTo>
                    <a:pt x="602" y="3671"/>
                  </a:lnTo>
                  <a:lnTo>
                    <a:pt x="598" y="3687"/>
                  </a:lnTo>
                  <a:lnTo>
                    <a:pt x="598" y="3694"/>
                  </a:lnTo>
                  <a:lnTo>
                    <a:pt x="602" y="3702"/>
                  </a:lnTo>
                  <a:lnTo>
                    <a:pt x="610" y="3714"/>
                  </a:lnTo>
                  <a:lnTo>
                    <a:pt x="625" y="3729"/>
                  </a:lnTo>
                  <a:lnTo>
                    <a:pt x="625" y="3729"/>
                  </a:lnTo>
                  <a:lnTo>
                    <a:pt x="629" y="3733"/>
                  </a:lnTo>
                  <a:lnTo>
                    <a:pt x="633" y="3741"/>
                  </a:lnTo>
                  <a:lnTo>
                    <a:pt x="633" y="3764"/>
                  </a:lnTo>
                  <a:lnTo>
                    <a:pt x="633" y="3795"/>
                  </a:lnTo>
                  <a:lnTo>
                    <a:pt x="633" y="3795"/>
                  </a:lnTo>
                  <a:lnTo>
                    <a:pt x="645" y="3807"/>
                  </a:lnTo>
                  <a:lnTo>
                    <a:pt x="680" y="3830"/>
                  </a:lnTo>
                  <a:lnTo>
                    <a:pt x="699" y="3838"/>
                  </a:lnTo>
                  <a:lnTo>
                    <a:pt x="719" y="3846"/>
                  </a:lnTo>
                  <a:lnTo>
                    <a:pt x="738" y="3846"/>
                  </a:lnTo>
                  <a:lnTo>
                    <a:pt x="746" y="3842"/>
                  </a:lnTo>
                  <a:lnTo>
                    <a:pt x="750" y="3834"/>
                  </a:lnTo>
                  <a:lnTo>
                    <a:pt x="750" y="3834"/>
                  </a:lnTo>
                  <a:lnTo>
                    <a:pt x="769" y="3811"/>
                  </a:lnTo>
                  <a:lnTo>
                    <a:pt x="788" y="3792"/>
                  </a:lnTo>
                  <a:lnTo>
                    <a:pt x="796" y="3784"/>
                  </a:lnTo>
                  <a:lnTo>
                    <a:pt x="808" y="3780"/>
                  </a:lnTo>
                  <a:lnTo>
                    <a:pt x="823" y="3780"/>
                  </a:lnTo>
                  <a:lnTo>
                    <a:pt x="847" y="3780"/>
                  </a:lnTo>
                  <a:lnTo>
                    <a:pt x="847" y="3780"/>
                  </a:lnTo>
                  <a:lnTo>
                    <a:pt x="854" y="3780"/>
                  </a:lnTo>
                  <a:lnTo>
                    <a:pt x="866" y="3776"/>
                  </a:lnTo>
                  <a:lnTo>
                    <a:pt x="886" y="3760"/>
                  </a:lnTo>
                  <a:lnTo>
                    <a:pt x="901" y="3741"/>
                  </a:lnTo>
                  <a:lnTo>
                    <a:pt x="917" y="3718"/>
                  </a:lnTo>
                  <a:lnTo>
                    <a:pt x="924" y="3690"/>
                  </a:lnTo>
                  <a:lnTo>
                    <a:pt x="932" y="3667"/>
                  </a:lnTo>
                  <a:lnTo>
                    <a:pt x="940" y="3636"/>
                  </a:lnTo>
                  <a:lnTo>
                    <a:pt x="940" y="3636"/>
                  </a:lnTo>
                  <a:lnTo>
                    <a:pt x="940" y="3632"/>
                  </a:lnTo>
                  <a:lnTo>
                    <a:pt x="948" y="3624"/>
                  </a:lnTo>
                  <a:lnTo>
                    <a:pt x="959" y="3617"/>
                  </a:lnTo>
                  <a:lnTo>
                    <a:pt x="971" y="3613"/>
                  </a:lnTo>
                  <a:lnTo>
                    <a:pt x="990" y="3613"/>
                  </a:lnTo>
                  <a:lnTo>
                    <a:pt x="1010" y="3617"/>
                  </a:lnTo>
                  <a:lnTo>
                    <a:pt x="1029" y="3628"/>
                  </a:lnTo>
                  <a:lnTo>
                    <a:pt x="1056" y="3644"/>
                  </a:lnTo>
                  <a:lnTo>
                    <a:pt x="1056" y="3644"/>
                  </a:lnTo>
                  <a:lnTo>
                    <a:pt x="1072" y="3663"/>
                  </a:lnTo>
                  <a:lnTo>
                    <a:pt x="1088" y="3683"/>
                  </a:lnTo>
                  <a:lnTo>
                    <a:pt x="1095" y="3698"/>
                  </a:lnTo>
                  <a:lnTo>
                    <a:pt x="1103" y="3718"/>
                  </a:lnTo>
                  <a:lnTo>
                    <a:pt x="1107" y="3741"/>
                  </a:lnTo>
                  <a:lnTo>
                    <a:pt x="1107" y="3753"/>
                  </a:lnTo>
                  <a:lnTo>
                    <a:pt x="1107" y="3753"/>
                  </a:lnTo>
                  <a:lnTo>
                    <a:pt x="1111" y="3753"/>
                  </a:lnTo>
                  <a:lnTo>
                    <a:pt x="1115" y="3757"/>
                  </a:lnTo>
                  <a:lnTo>
                    <a:pt x="1126" y="3757"/>
                  </a:lnTo>
                  <a:lnTo>
                    <a:pt x="1142" y="3749"/>
                  </a:lnTo>
                  <a:lnTo>
                    <a:pt x="1142" y="3749"/>
                  </a:lnTo>
                  <a:lnTo>
                    <a:pt x="1150" y="3745"/>
                  </a:lnTo>
                  <a:lnTo>
                    <a:pt x="1157" y="3749"/>
                  </a:lnTo>
                  <a:lnTo>
                    <a:pt x="1157" y="3753"/>
                  </a:lnTo>
                  <a:lnTo>
                    <a:pt x="1161" y="3764"/>
                  </a:lnTo>
                  <a:lnTo>
                    <a:pt x="1154" y="3784"/>
                  </a:lnTo>
                  <a:lnTo>
                    <a:pt x="1150" y="3792"/>
                  </a:lnTo>
                  <a:lnTo>
                    <a:pt x="1142" y="3799"/>
                  </a:lnTo>
                  <a:lnTo>
                    <a:pt x="1095" y="3873"/>
                  </a:lnTo>
                  <a:lnTo>
                    <a:pt x="1080" y="3877"/>
                  </a:lnTo>
                  <a:lnTo>
                    <a:pt x="1072" y="3873"/>
                  </a:lnTo>
                  <a:lnTo>
                    <a:pt x="1072" y="3873"/>
                  </a:lnTo>
                  <a:lnTo>
                    <a:pt x="1064" y="3869"/>
                  </a:lnTo>
                  <a:lnTo>
                    <a:pt x="1056" y="3869"/>
                  </a:lnTo>
                  <a:lnTo>
                    <a:pt x="1045" y="3873"/>
                  </a:lnTo>
                  <a:lnTo>
                    <a:pt x="1029" y="3877"/>
                  </a:lnTo>
                  <a:lnTo>
                    <a:pt x="1014" y="3889"/>
                  </a:lnTo>
                  <a:lnTo>
                    <a:pt x="998" y="3908"/>
                  </a:lnTo>
                  <a:lnTo>
                    <a:pt x="983" y="3935"/>
                  </a:lnTo>
                  <a:lnTo>
                    <a:pt x="990" y="3974"/>
                  </a:lnTo>
                  <a:lnTo>
                    <a:pt x="967" y="3994"/>
                  </a:lnTo>
                  <a:close/>
                </a:path>
              </a:pathLst>
            </a:custGeom>
            <a:solidFill>
              <a:srgbClr val="C9CA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2" name="Freeform 8"/>
            <p:cNvSpPr>
              <a:spLocks/>
            </p:cNvSpPr>
            <p:nvPr/>
          </p:nvSpPr>
          <p:spPr bwMode="auto">
            <a:xfrm>
              <a:off x="1830" y="39"/>
              <a:ext cx="3022" cy="4242"/>
            </a:xfrm>
            <a:custGeom>
              <a:avLst/>
              <a:gdLst/>
              <a:ahLst/>
              <a:cxnLst>
                <a:cxn ang="0">
                  <a:pos x="1169" y="3994"/>
                </a:cxn>
                <a:cxn ang="0">
                  <a:pos x="1336" y="3795"/>
                </a:cxn>
                <a:cxn ang="0">
                  <a:pos x="1492" y="3916"/>
                </a:cxn>
                <a:cxn ang="0">
                  <a:pos x="1810" y="4129"/>
                </a:cxn>
                <a:cxn ang="0">
                  <a:pos x="2051" y="4207"/>
                </a:cxn>
                <a:cxn ang="0">
                  <a:pos x="2311" y="4079"/>
                </a:cxn>
                <a:cxn ang="0">
                  <a:pos x="2498" y="3842"/>
                </a:cxn>
                <a:cxn ang="0">
                  <a:pos x="2521" y="3539"/>
                </a:cxn>
                <a:cxn ang="0">
                  <a:pos x="2661" y="3566"/>
                </a:cxn>
                <a:cxn ang="0">
                  <a:pos x="2847" y="3512"/>
                </a:cxn>
                <a:cxn ang="0">
                  <a:pos x="2750" y="3395"/>
                </a:cxn>
                <a:cxn ang="0">
                  <a:pos x="2906" y="3205"/>
                </a:cxn>
                <a:cxn ang="0">
                  <a:pos x="2960" y="2921"/>
                </a:cxn>
                <a:cxn ang="0">
                  <a:pos x="2704" y="2789"/>
                </a:cxn>
                <a:cxn ang="0">
                  <a:pos x="2482" y="2700"/>
                </a:cxn>
                <a:cxn ang="0">
                  <a:pos x="2455" y="2482"/>
                </a:cxn>
                <a:cxn ang="0">
                  <a:pos x="2350" y="2405"/>
                </a:cxn>
                <a:cxn ang="0">
                  <a:pos x="2230" y="2172"/>
                </a:cxn>
                <a:cxn ang="0">
                  <a:pos x="2436" y="1900"/>
                </a:cxn>
                <a:cxn ang="0">
                  <a:pos x="2401" y="1795"/>
                </a:cxn>
                <a:cxn ang="0">
                  <a:pos x="2696" y="1865"/>
                </a:cxn>
                <a:cxn ang="0">
                  <a:pos x="2801" y="1655"/>
                </a:cxn>
                <a:cxn ang="0">
                  <a:pos x="2634" y="1453"/>
                </a:cxn>
                <a:cxn ang="0">
                  <a:pos x="2439" y="1628"/>
                </a:cxn>
                <a:cxn ang="0">
                  <a:pos x="2152" y="1453"/>
                </a:cxn>
                <a:cxn ang="0">
                  <a:pos x="2160" y="1220"/>
                </a:cxn>
                <a:cxn ang="0">
                  <a:pos x="2024" y="1123"/>
                </a:cxn>
                <a:cxn ang="0">
                  <a:pos x="2156" y="882"/>
                </a:cxn>
                <a:cxn ang="0">
                  <a:pos x="1997" y="804"/>
                </a:cxn>
                <a:cxn ang="0">
                  <a:pos x="1857" y="594"/>
                </a:cxn>
                <a:cxn ang="0">
                  <a:pos x="1721" y="548"/>
                </a:cxn>
                <a:cxn ang="0">
                  <a:pos x="1534" y="474"/>
                </a:cxn>
                <a:cxn ang="0">
                  <a:pos x="1402" y="217"/>
                </a:cxn>
                <a:cxn ang="0">
                  <a:pos x="1196" y="147"/>
                </a:cxn>
                <a:cxn ang="0">
                  <a:pos x="1095" y="0"/>
                </a:cxn>
                <a:cxn ang="0">
                  <a:pos x="963" y="182"/>
                </a:cxn>
                <a:cxn ang="0">
                  <a:pos x="1142" y="295"/>
                </a:cxn>
                <a:cxn ang="0">
                  <a:pos x="1200" y="575"/>
                </a:cxn>
                <a:cxn ang="0">
                  <a:pos x="971" y="691"/>
                </a:cxn>
                <a:cxn ang="0">
                  <a:pos x="753" y="493"/>
                </a:cxn>
                <a:cxn ang="0">
                  <a:pos x="567" y="454"/>
                </a:cxn>
                <a:cxn ang="0">
                  <a:pos x="497" y="637"/>
                </a:cxn>
                <a:cxn ang="0">
                  <a:pos x="357" y="870"/>
                </a:cxn>
                <a:cxn ang="0">
                  <a:pos x="214" y="1193"/>
                </a:cxn>
                <a:cxn ang="0">
                  <a:pos x="23" y="1227"/>
                </a:cxn>
                <a:cxn ang="0">
                  <a:pos x="175" y="1468"/>
                </a:cxn>
                <a:cxn ang="0">
                  <a:pos x="241" y="1655"/>
                </a:cxn>
                <a:cxn ang="0">
                  <a:pos x="365" y="1678"/>
                </a:cxn>
                <a:cxn ang="0">
                  <a:pos x="544" y="1713"/>
                </a:cxn>
                <a:cxn ang="0">
                  <a:pos x="637" y="2117"/>
                </a:cxn>
                <a:cxn ang="0">
                  <a:pos x="342" y="2331"/>
                </a:cxn>
                <a:cxn ang="0">
                  <a:pos x="291" y="2630"/>
                </a:cxn>
                <a:cxn ang="0">
                  <a:pos x="454" y="2750"/>
                </a:cxn>
                <a:cxn ang="0">
                  <a:pos x="668" y="2929"/>
                </a:cxn>
                <a:cxn ang="0">
                  <a:pos x="447" y="3096"/>
                </a:cxn>
                <a:cxn ang="0">
                  <a:pos x="517" y="3294"/>
                </a:cxn>
                <a:cxn ang="0">
                  <a:pos x="610" y="3520"/>
                </a:cxn>
                <a:cxn ang="0">
                  <a:pos x="680" y="3830"/>
                </a:cxn>
                <a:cxn ang="0">
                  <a:pos x="924" y="3690"/>
                </a:cxn>
                <a:cxn ang="0">
                  <a:pos x="1107" y="3753"/>
                </a:cxn>
                <a:cxn ang="0">
                  <a:pos x="1045" y="3873"/>
                </a:cxn>
              </a:cxnLst>
              <a:rect l="0" t="0" r="r" b="b"/>
              <a:pathLst>
                <a:path w="3022" h="4242">
                  <a:moveTo>
                    <a:pt x="967" y="3994"/>
                  </a:moveTo>
                  <a:lnTo>
                    <a:pt x="1010" y="4032"/>
                  </a:lnTo>
                  <a:lnTo>
                    <a:pt x="1010" y="4032"/>
                  </a:lnTo>
                  <a:lnTo>
                    <a:pt x="1018" y="4021"/>
                  </a:lnTo>
                  <a:lnTo>
                    <a:pt x="1033" y="4005"/>
                  </a:lnTo>
                  <a:lnTo>
                    <a:pt x="1041" y="4001"/>
                  </a:lnTo>
                  <a:lnTo>
                    <a:pt x="1049" y="4005"/>
                  </a:lnTo>
                  <a:lnTo>
                    <a:pt x="1053" y="4013"/>
                  </a:lnTo>
                  <a:lnTo>
                    <a:pt x="1056" y="4032"/>
                  </a:lnTo>
                  <a:lnTo>
                    <a:pt x="1056" y="4032"/>
                  </a:lnTo>
                  <a:lnTo>
                    <a:pt x="1060" y="4052"/>
                  </a:lnTo>
                  <a:lnTo>
                    <a:pt x="1064" y="4063"/>
                  </a:lnTo>
                  <a:lnTo>
                    <a:pt x="1068" y="4067"/>
                  </a:lnTo>
                  <a:lnTo>
                    <a:pt x="1072" y="4067"/>
                  </a:lnTo>
                  <a:lnTo>
                    <a:pt x="1084" y="4056"/>
                  </a:lnTo>
                  <a:lnTo>
                    <a:pt x="1088" y="4052"/>
                  </a:lnTo>
                  <a:lnTo>
                    <a:pt x="1123" y="4040"/>
                  </a:lnTo>
                  <a:lnTo>
                    <a:pt x="1142" y="3997"/>
                  </a:lnTo>
                  <a:lnTo>
                    <a:pt x="1169" y="3994"/>
                  </a:lnTo>
                  <a:lnTo>
                    <a:pt x="1247" y="3978"/>
                  </a:lnTo>
                  <a:lnTo>
                    <a:pt x="1297" y="3896"/>
                  </a:lnTo>
                  <a:lnTo>
                    <a:pt x="1297" y="3896"/>
                  </a:lnTo>
                  <a:lnTo>
                    <a:pt x="1297" y="3893"/>
                  </a:lnTo>
                  <a:lnTo>
                    <a:pt x="1297" y="3885"/>
                  </a:lnTo>
                  <a:lnTo>
                    <a:pt x="1290" y="3877"/>
                  </a:lnTo>
                  <a:lnTo>
                    <a:pt x="1270" y="3873"/>
                  </a:lnTo>
                  <a:lnTo>
                    <a:pt x="1270" y="3873"/>
                  </a:lnTo>
                  <a:lnTo>
                    <a:pt x="1262" y="3873"/>
                  </a:lnTo>
                  <a:lnTo>
                    <a:pt x="1255" y="3869"/>
                  </a:lnTo>
                  <a:lnTo>
                    <a:pt x="1251" y="3865"/>
                  </a:lnTo>
                  <a:lnTo>
                    <a:pt x="1255" y="3861"/>
                  </a:lnTo>
                  <a:lnTo>
                    <a:pt x="1262" y="3850"/>
                  </a:lnTo>
                  <a:lnTo>
                    <a:pt x="1274" y="3838"/>
                  </a:lnTo>
                  <a:lnTo>
                    <a:pt x="1274" y="3838"/>
                  </a:lnTo>
                  <a:lnTo>
                    <a:pt x="1309" y="3815"/>
                  </a:lnTo>
                  <a:lnTo>
                    <a:pt x="1325" y="3803"/>
                  </a:lnTo>
                  <a:lnTo>
                    <a:pt x="1336" y="3795"/>
                  </a:lnTo>
                  <a:lnTo>
                    <a:pt x="1336" y="3795"/>
                  </a:lnTo>
                  <a:lnTo>
                    <a:pt x="1340" y="3795"/>
                  </a:lnTo>
                  <a:lnTo>
                    <a:pt x="1356" y="3799"/>
                  </a:lnTo>
                  <a:lnTo>
                    <a:pt x="1363" y="3807"/>
                  </a:lnTo>
                  <a:lnTo>
                    <a:pt x="1371" y="3815"/>
                  </a:lnTo>
                  <a:lnTo>
                    <a:pt x="1379" y="3826"/>
                  </a:lnTo>
                  <a:lnTo>
                    <a:pt x="1383" y="3842"/>
                  </a:lnTo>
                  <a:lnTo>
                    <a:pt x="1383" y="3842"/>
                  </a:lnTo>
                  <a:lnTo>
                    <a:pt x="1387" y="3858"/>
                  </a:lnTo>
                  <a:lnTo>
                    <a:pt x="1391" y="3865"/>
                  </a:lnTo>
                  <a:lnTo>
                    <a:pt x="1394" y="3869"/>
                  </a:lnTo>
                  <a:lnTo>
                    <a:pt x="1402" y="3873"/>
                  </a:lnTo>
                  <a:lnTo>
                    <a:pt x="1426" y="3873"/>
                  </a:lnTo>
                  <a:lnTo>
                    <a:pt x="1457" y="3869"/>
                  </a:lnTo>
                  <a:lnTo>
                    <a:pt x="1457" y="3869"/>
                  </a:lnTo>
                  <a:lnTo>
                    <a:pt x="1472" y="3873"/>
                  </a:lnTo>
                  <a:lnTo>
                    <a:pt x="1480" y="3877"/>
                  </a:lnTo>
                  <a:lnTo>
                    <a:pt x="1488" y="3885"/>
                  </a:lnTo>
                  <a:lnTo>
                    <a:pt x="1492" y="3896"/>
                  </a:lnTo>
                  <a:lnTo>
                    <a:pt x="1492" y="3916"/>
                  </a:lnTo>
                  <a:lnTo>
                    <a:pt x="1492" y="3927"/>
                  </a:lnTo>
                  <a:lnTo>
                    <a:pt x="1492" y="3927"/>
                  </a:lnTo>
                  <a:lnTo>
                    <a:pt x="1492" y="3994"/>
                  </a:lnTo>
                  <a:lnTo>
                    <a:pt x="1519" y="4009"/>
                  </a:lnTo>
                  <a:lnTo>
                    <a:pt x="1519" y="4009"/>
                  </a:lnTo>
                  <a:lnTo>
                    <a:pt x="1542" y="4040"/>
                  </a:lnTo>
                  <a:lnTo>
                    <a:pt x="1562" y="4060"/>
                  </a:lnTo>
                  <a:lnTo>
                    <a:pt x="1569" y="4075"/>
                  </a:lnTo>
                  <a:lnTo>
                    <a:pt x="1569" y="4075"/>
                  </a:lnTo>
                  <a:lnTo>
                    <a:pt x="1573" y="4079"/>
                  </a:lnTo>
                  <a:lnTo>
                    <a:pt x="1581" y="4079"/>
                  </a:lnTo>
                  <a:lnTo>
                    <a:pt x="1596" y="4083"/>
                  </a:lnTo>
                  <a:lnTo>
                    <a:pt x="1624" y="4087"/>
                  </a:lnTo>
                  <a:lnTo>
                    <a:pt x="1666" y="4114"/>
                  </a:lnTo>
                  <a:lnTo>
                    <a:pt x="1697" y="4118"/>
                  </a:lnTo>
                  <a:lnTo>
                    <a:pt x="1729" y="4114"/>
                  </a:lnTo>
                  <a:lnTo>
                    <a:pt x="1744" y="4106"/>
                  </a:lnTo>
                  <a:lnTo>
                    <a:pt x="1795" y="4133"/>
                  </a:lnTo>
                  <a:lnTo>
                    <a:pt x="1810" y="4129"/>
                  </a:lnTo>
                  <a:lnTo>
                    <a:pt x="1837" y="4114"/>
                  </a:lnTo>
                  <a:lnTo>
                    <a:pt x="1837" y="4114"/>
                  </a:lnTo>
                  <a:lnTo>
                    <a:pt x="1853" y="4110"/>
                  </a:lnTo>
                  <a:lnTo>
                    <a:pt x="1872" y="4110"/>
                  </a:lnTo>
                  <a:lnTo>
                    <a:pt x="1892" y="4110"/>
                  </a:lnTo>
                  <a:lnTo>
                    <a:pt x="1911" y="4118"/>
                  </a:lnTo>
                  <a:lnTo>
                    <a:pt x="1934" y="4129"/>
                  </a:lnTo>
                  <a:lnTo>
                    <a:pt x="1942" y="4137"/>
                  </a:lnTo>
                  <a:lnTo>
                    <a:pt x="1950" y="4149"/>
                  </a:lnTo>
                  <a:lnTo>
                    <a:pt x="1958" y="4164"/>
                  </a:lnTo>
                  <a:lnTo>
                    <a:pt x="1962" y="4180"/>
                  </a:lnTo>
                  <a:lnTo>
                    <a:pt x="1962" y="4223"/>
                  </a:lnTo>
                  <a:lnTo>
                    <a:pt x="1962" y="4223"/>
                  </a:lnTo>
                  <a:lnTo>
                    <a:pt x="1973" y="4230"/>
                  </a:lnTo>
                  <a:lnTo>
                    <a:pt x="2000" y="4238"/>
                  </a:lnTo>
                  <a:lnTo>
                    <a:pt x="2016" y="4242"/>
                  </a:lnTo>
                  <a:lnTo>
                    <a:pt x="2028" y="4238"/>
                  </a:lnTo>
                  <a:lnTo>
                    <a:pt x="2043" y="4227"/>
                  </a:lnTo>
                  <a:lnTo>
                    <a:pt x="2051" y="4207"/>
                  </a:lnTo>
                  <a:lnTo>
                    <a:pt x="2067" y="4184"/>
                  </a:lnTo>
                  <a:lnTo>
                    <a:pt x="2078" y="4172"/>
                  </a:lnTo>
                  <a:lnTo>
                    <a:pt x="2094" y="4188"/>
                  </a:lnTo>
                  <a:lnTo>
                    <a:pt x="2109" y="4188"/>
                  </a:lnTo>
                  <a:lnTo>
                    <a:pt x="2113" y="4180"/>
                  </a:lnTo>
                  <a:lnTo>
                    <a:pt x="2125" y="4153"/>
                  </a:lnTo>
                  <a:lnTo>
                    <a:pt x="2136" y="4145"/>
                  </a:lnTo>
                  <a:lnTo>
                    <a:pt x="2136" y="4145"/>
                  </a:lnTo>
                  <a:lnTo>
                    <a:pt x="2148" y="4149"/>
                  </a:lnTo>
                  <a:lnTo>
                    <a:pt x="2156" y="4149"/>
                  </a:lnTo>
                  <a:lnTo>
                    <a:pt x="2171" y="4149"/>
                  </a:lnTo>
                  <a:lnTo>
                    <a:pt x="2183" y="4145"/>
                  </a:lnTo>
                  <a:lnTo>
                    <a:pt x="2199" y="4137"/>
                  </a:lnTo>
                  <a:lnTo>
                    <a:pt x="2210" y="4122"/>
                  </a:lnTo>
                  <a:lnTo>
                    <a:pt x="2218" y="4098"/>
                  </a:lnTo>
                  <a:lnTo>
                    <a:pt x="2245" y="4079"/>
                  </a:lnTo>
                  <a:lnTo>
                    <a:pt x="2272" y="4067"/>
                  </a:lnTo>
                  <a:lnTo>
                    <a:pt x="2292" y="4071"/>
                  </a:lnTo>
                  <a:lnTo>
                    <a:pt x="2311" y="4079"/>
                  </a:lnTo>
                  <a:lnTo>
                    <a:pt x="2331" y="4079"/>
                  </a:lnTo>
                  <a:lnTo>
                    <a:pt x="2377" y="4032"/>
                  </a:lnTo>
                  <a:lnTo>
                    <a:pt x="2381" y="4009"/>
                  </a:lnTo>
                  <a:lnTo>
                    <a:pt x="2381" y="3959"/>
                  </a:lnTo>
                  <a:lnTo>
                    <a:pt x="2420" y="3900"/>
                  </a:lnTo>
                  <a:lnTo>
                    <a:pt x="2443" y="3920"/>
                  </a:lnTo>
                  <a:lnTo>
                    <a:pt x="2443" y="3920"/>
                  </a:lnTo>
                  <a:lnTo>
                    <a:pt x="2447" y="3920"/>
                  </a:lnTo>
                  <a:lnTo>
                    <a:pt x="2451" y="3916"/>
                  </a:lnTo>
                  <a:lnTo>
                    <a:pt x="2459" y="3900"/>
                  </a:lnTo>
                  <a:lnTo>
                    <a:pt x="2467" y="3869"/>
                  </a:lnTo>
                  <a:lnTo>
                    <a:pt x="2467" y="3869"/>
                  </a:lnTo>
                  <a:lnTo>
                    <a:pt x="2467" y="3854"/>
                  </a:lnTo>
                  <a:lnTo>
                    <a:pt x="2471" y="3846"/>
                  </a:lnTo>
                  <a:lnTo>
                    <a:pt x="2474" y="3842"/>
                  </a:lnTo>
                  <a:lnTo>
                    <a:pt x="2482" y="3838"/>
                  </a:lnTo>
                  <a:lnTo>
                    <a:pt x="2494" y="3842"/>
                  </a:lnTo>
                  <a:lnTo>
                    <a:pt x="2498" y="3842"/>
                  </a:lnTo>
                  <a:lnTo>
                    <a:pt x="2498" y="3842"/>
                  </a:lnTo>
                  <a:lnTo>
                    <a:pt x="2502" y="3834"/>
                  </a:lnTo>
                  <a:lnTo>
                    <a:pt x="2509" y="3815"/>
                  </a:lnTo>
                  <a:lnTo>
                    <a:pt x="2509" y="3799"/>
                  </a:lnTo>
                  <a:lnTo>
                    <a:pt x="2509" y="3788"/>
                  </a:lnTo>
                  <a:lnTo>
                    <a:pt x="2502" y="3772"/>
                  </a:lnTo>
                  <a:lnTo>
                    <a:pt x="2490" y="3757"/>
                  </a:lnTo>
                  <a:lnTo>
                    <a:pt x="2478" y="3737"/>
                  </a:lnTo>
                  <a:lnTo>
                    <a:pt x="2478" y="3722"/>
                  </a:lnTo>
                  <a:lnTo>
                    <a:pt x="2482" y="3694"/>
                  </a:lnTo>
                  <a:lnTo>
                    <a:pt x="2467" y="3679"/>
                  </a:lnTo>
                  <a:lnTo>
                    <a:pt x="2467" y="3671"/>
                  </a:lnTo>
                  <a:lnTo>
                    <a:pt x="2482" y="3667"/>
                  </a:lnTo>
                  <a:lnTo>
                    <a:pt x="2494" y="3667"/>
                  </a:lnTo>
                  <a:lnTo>
                    <a:pt x="2494" y="3644"/>
                  </a:lnTo>
                  <a:lnTo>
                    <a:pt x="2494" y="3624"/>
                  </a:lnTo>
                  <a:lnTo>
                    <a:pt x="2494" y="3601"/>
                  </a:lnTo>
                  <a:lnTo>
                    <a:pt x="2494" y="3578"/>
                  </a:lnTo>
                  <a:lnTo>
                    <a:pt x="2494" y="3547"/>
                  </a:lnTo>
                  <a:lnTo>
                    <a:pt x="2521" y="3539"/>
                  </a:lnTo>
                  <a:lnTo>
                    <a:pt x="2537" y="3535"/>
                  </a:lnTo>
                  <a:lnTo>
                    <a:pt x="2537" y="3535"/>
                  </a:lnTo>
                  <a:lnTo>
                    <a:pt x="2544" y="3539"/>
                  </a:lnTo>
                  <a:lnTo>
                    <a:pt x="2548" y="3539"/>
                  </a:lnTo>
                  <a:lnTo>
                    <a:pt x="2552" y="3547"/>
                  </a:lnTo>
                  <a:lnTo>
                    <a:pt x="2552" y="3547"/>
                  </a:lnTo>
                  <a:lnTo>
                    <a:pt x="2552" y="3551"/>
                  </a:lnTo>
                  <a:lnTo>
                    <a:pt x="2560" y="3555"/>
                  </a:lnTo>
                  <a:lnTo>
                    <a:pt x="2564" y="3558"/>
                  </a:lnTo>
                  <a:lnTo>
                    <a:pt x="2583" y="3551"/>
                  </a:lnTo>
                  <a:lnTo>
                    <a:pt x="2591" y="3551"/>
                  </a:lnTo>
                  <a:lnTo>
                    <a:pt x="2603" y="3566"/>
                  </a:lnTo>
                  <a:lnTo>
                    <a:pt x="2626" y="3574"/>
                  </a:lnTo>
                  <a:lnTo>
                    <a:pt x="2630" y="3566"/>
                  </a:lnTo>
                  <a:lnTo>
                    <a:pt x="2630" y="3566"/>
                  </a:lnTo>
                  <a:lnTo>
                    <a:pt x="2641" y="3558"/>
                  </a:lnTo>
                  <a:lnTo>
                    <a:pt x="2653" y="3558"/>
                  </a:lnTo>
                  <a:lnTo>
                    <a:pt x="2657" y="3562"/>
                  </a:lnTo>
                  <a:lnTo>
                    <a:pt x="2661" y="3566"/>
                  </a:lnTo>
                  <a:lnTo>
                    <a:pt x="2661" y="3566"/>
                  </a:lnTo>
                  <a:lnTo>
                    <a:pt x="2673" y="3578"/>
                  </a:lnTo>
                  <a:lnTo>
                    <a:pt x="2700" y="3593"/>
                  </a:lnTo>
                  <a:lnTo>
                    <a:pt x="2711" y="3597"/>
                  </a:lnTo>
                  <a:lnTo>
                    <a:pt x="2723" y="3597"/>
                  </a:lnTo>
                  <a:lnTo>
                    <a:pt x="2727" y="3593"/>
                  </a:lnTo>
                  <a:lnTo>
                    <a:pt x="2731" y="3586"/>
                  </a:lnTo>
                  <a:lnTo>
                    <a:pt x="2731" y="3566"/>
                  </a:lnTo>
                  <a:lnTo>
                    <a:pt x="2731" y="3566"/>
                  </a:lnTo>
                  <a:lnTo>
                    <a:pt x="2727" y="3562"/>
                  </a:lnTo>
                  <a:lnTo>
                    <a:pt x="2731" y="3551"/>
                  </a:lnTo>
                  <a:lnTo>
                    <a:pt x="2739" y="3547"/>
                  </a:lnTo>
                  <a:lnTo>
                    <a:pt x="2746" y="3539"/>
                  </a:lnTo>
                  <a:lnTo>
                    <a:pt x="2762" y="3535"/>
                  </a:lnTo>
                  <a:lnTo>
                    <a:pt x="2781" y="3535"/>
                  </a:lnTo>
                  <a:lnTo>
                    <a:pt x="2836" y="3539"/>
                  </a:lnTo>
                  <a:lnTo>
                    <a:pt x="2855" y="3512"/>
                  </a:lnTo>
                  <a:lnTo>
                    <a:pt x="2855" y="3512"/>
                  </a:lnTo>
                  <a:lnTo>
                    <a:pt x="2847" y="3512"/>
                  </a:lnTo>
                  <a:lnTo>
                    <a:pt x="2832" y="3504"/>
                  </a:lnTo>
                  <a:lnTo>
                    <a:pt x="2824" y="3500"/>
                  </a:lnTo>
                  <a:lnTo>
                    <a:pt x="2816" y="3488"/>
                  </a:lnTo>
                  <a:lnTo>
                    <a:pt x="2812" y="3477"/>
                  </a:lnTo>
                  <a:lnTo>
                    <a:pt x="2808" y="3457"/>
                  </a:lnTo>
                  <a:lnTo>
                    <a:pt x="2808" y="3457"/>
                  </a:lnTo>
                  <a:lnTo>
                    <a:pt x="2812" y="3411"/>
                  </a:lnTo>
                  <a:lnTo>
                    <a:pt x="2812" y="3407"/>
                  </a:lnTo>
                  <a:lnTo>
                    <a:pt x="2812" y="3407"/>
                  </a:lnTo>
                  <a:lnTo>
                    <a:pt x="2812" y="3407"/>
                  </a:lnTo>
                  <a:lnTo>
                    <a:pt x="2812" y="3403"/>
                  </a:lnTo>
                  <a:lnTo>
                    <a:pt x="2808" y="3395"/>
                  </a:lnTo>
                  <a:lnTo>
                    <a:pt x="2805" y="3391"/>
                  </a:lnTo>
                  <a:lnTo>
                    <a:pt x="2797" y="3391"/>
                  </a:lnTo>
                  <a:lnTo>
                    <a:pt x="2785" y="3391"/>
                  </a:lnTo>
                  <a:lnTo>
                    <a:pt x="2774" y="3395"/>
                  </a:lnTo>
                  <a:lnTo>
                    <a:pt x="2774" y="3395"/>
                  </a:lnTo>
                  <a:lnTo>
                    <a:pt x="2758" y="3399"/>
                  </a:lnTo>
                  <a:lnTo>
                    <a:pt x="2750" y="3395"/>
                  </a:lnTo>
                  <a:lnTo>
                    <a:pt x="2742" y="3387"/>
                  </a:lnTo>
                  <a:lnTo>
                    <a:pt x="2739" y="3376"/>
                  </a:lnTo>
                  <a:lnTo>
                    <a:pt x="2739" y="3364"/>
                  </a:lnTo>
                  <a:lnTo>
                    <a:pt x="2739" y="3353"/>
                  </a:lnTo>
                  <a:lnTo>
                    <a:pt x="2742" y="3341"/>
                  </a:lnTo>
                  <a:lnTo>
                    <a:pt x="2746" y="3337"/>
                  </a:lnTo>
                  <a:lnTo>
                    <a:pt x="2754" y="3325"/>
                  </a:lnTo>
                  <a:lnTo>
                    <a:pt x="2801" y="3329"/>
                  </a:lnTo>
                  <a:lnTo>
                    <a:pt x="2808" y="3314"/>
                  </a:lnTo>
                  <a:lnTo>
                    <a:pt x="2808" y="3314"/>
                  </a:lnTo>
                  <a:lnTo>
                    <a:pt x="2816" y="3306"/>
                  </a:lnTo>
                  <a:lnTo>
                    <a:pt x="2828" y="3290"/>
                  </a:lnTo>
                  <a:lnTo>
                    <a:pt x="2840" y="3286"/>
                  </a:lnTo>
                  <a:lnTo>
                    <a:pt x="2847" y="3286"/>
                  </a:lnTo>
                  <a:lnTo>
                    <a:pt x="2855" y="3294"/>
                  </a:lnTo>
                  <a:lnTo>
                    <a:pt x="2863" y="3310"/>
                  </a:lnTo>
                  <a:lnTo>
                    <a:pt x="2878" y="3310"/>
                  </a:lnTo>
                  <a:lnTo>
                    <a:pt x="2906" y="3271"/>
                  </a:lnTo>
                  <a:lnTo>
                    <a:pt x="2906" y="3205"/>
                  </a:lnTo>
                  <a:lnTo>
                    <a:pt x="2944" y="3205"/>
                  </a:lnTo>
                  <a:lnTo>
                    <a:pt x="2944" y="3205"/>
                  </a:lnTo>
                  <a:lnTo>
                    <a:pt x="2948" y="3197"/>
                  </a:lnTo>
                  <a:lnTo>
                    <a:pt x="2960" y="3178"/>
                  </a:lnTo>
                  <a:lnTo>
                    <a:pt x="2964" y="3162"/>
                  </a:lnTo>
                  <a:lnTo>
                    <a:pt x="2968" y="3143"/>
                  </a:lnTo>
                  <a:lnTo>
                    <a:pt x="2968" y="3116"/>
                  </a:lnTo>
                  <a:lnTo>
                    <a:pt x="2968" y="3081"/>
                  </a:lnTo>
                  <a:lnTo>
                    <a:pt x="3007" y="3007"/>
                  </a:lnTo>
                  <a:lnTo>
                    <a:pt x="3022" y="2968"/>
                  </a:lnTo>
                  <a:lnTo>
                    <a:pt x="3022" y="2968"/>
                  </a:lnTo>
                  <a:lnTo>
                    <a:pt x="3022" y="2960"/>
                  </a:lnTo>
                  <a:lnTo>
                    <a:pt x="3022" y="2945"/>
                  </a:lnTo>
                  <a:lnTo>
                    <a:pt x="3018" y="2933"/>
                  </a:lnTo>
                  <a:lnTo>
                    <a:pt x="3010" y="2925"/>
                  </a:lnTo>
                  <a:lnTo>
                    <a:pt x="2999" y="2921"/>
                  </a:lnTo>
                  <a:lnTo>
                    <a:pt x="2979" y="2921"/>
                  </a:lnTo>
                  <a:lnTo>
                    <a:pt x="2979" y="2921"/>
                  </a:lnTo>
                  <a:lnTo>
                    <a:pt x="2960" y="2921"/>
                  </a:lnTo>
                  <a:lnTo>
                    <a:pt x="2937" y="2914"/>
                  </a:lnTo>
                  <a:lnTo>
                    <a:pt x="2894" y="2902"/>
                  </a:lnTo>
                  <a:lnTo>
                    <a:pt x="2867" y="2886"/>
                  </a:lnTo>
                  <a:lnTo>
                    <a:pt x="2855" y="2879"/>
                  </a:lnTo>
                  <a:lnTo>
                    <a:pt x="2855" y="2813"/>
                  </a:lnTo>
                  <a:lnTo>
                    <a:pt x="2855" y="2813"/>
                  </a:lnTo>
                  <a:lnTo>
                    <a:pt x="2847" y="2809"/>
                  </a:lnTo>
                  <a:lnTo>
                    <a:pt x="2836" y="2809"/>
                  </a:lnTo>
                  <a:lnTo>
                    <a:pt x="2824" y="2813"/>
                  </a:lnTo>
                  <a:lnTo>
                    <a:pt x="2824" y="2813"/>
                  </a:lnTo>
                  <a:lnTo>
                    <a:pt x="2816" y="2816"/>
                  </a:lnTo>
                  <a:lnTo>
                    <a:pt x="2797" y="2820"/>
                  </a:lnTo>
                  <a:lnTo>
                    <a:pt x="2785" y="2820"/>
                  </a:lnTo>
                  <a:lnTo>
                    <a:pt x="2770" y="2816"/>
                  </a:lnTo>
                  <a:lnTo>
                    <a:pt x="2750" y="2809"/>
                  </a:lnTo>
                  <a:lnTo>
                    <a:pt x="2727" y="2797"/>
                  </a:lnTo>
                  <a:lnTo>
                    <a:pt x="2727" y="2797"/>
                  </a:lnTo>
                  <a:lnTo>
                    <a:pt x="2715" y="2789"/>
                  </a:lnTo>
                  <a:lnTo>
                    <a:pt x="2704" y="2789"/>
                  </a:lnTo>
                  <a:lnTo>
                    <a:pt x="2692" y="2797"/>
                  </a:lnTo>
                  <a:lnTo>
                    <a:pt x="2680" y="2805"/>
                  </a:lnTo>
                  <a:lnTo>
                    <a:pt x="2665" y="2820"/>
                  </a:lnTo>
                  <a:lnTo>
                    <a:pt x="2661" y="2828"/>
                  </a:lnTo>
                  <a:lnTo>
                    <a:pt x="2661" y="2828"/>
                  </a:lnTo>
                  <a:lnTo>
                    <a:pt x="2618" y="2832"/>
                  </a:lnTo>
                  <a:lnTo>
                    <a:pt x="2575" y="2832"/>
                  </a:lnTo>
                  <a:lnTo>
                    <a:pt x="2525" y="2828"/>
                  </a:lnTo>
                  <a:lnTo>
                    <a:pt x="2478" y="2820"/>
                  </a:lnTo>
                  <a:lnTo>
                    <a:pt x="2455" y="2809"/>
                  </a:lnTo>
                  <a:lnTo>
                    <a:pt x="2439" y="2801"/>
                  </a:lnTo>
                  <a:lnTo>
                    <a:pt x="2424" y="2785"/>
                  </a:lnTo>
                  <a:lnTo>
                    <a:pt x="2412" y="2770"/>
                  </a:lnTo>
                  <a:lnTo>
                    <a:pt x="2404" y="2750"/>
                  </a:lnTo>
                  <a:lnTo>
                    <a:pt x="2404" y="2723"/>
                  </a:lnTo>
                  <a:lnTo>
                    <a:pt x="2404" y="2723"/>
                  </a:lnTo>
                  <a:lnTo>
                    <a:pt x="2432" y="2723"/>
                  </a:lnTo>
                  <a:lnTo>
                    <a:pt x="2455" y="2715"/>
                  </a:lnTo>
                  <a:lnTo>
                    <a:pt x="2482" y="2700"/>
                  </a:lnTo>
                  <a:lnTo>
                    <a:pt x="2494" y="2688"/>
                  </a:lnTo>
                  <a:lnTo>
                    <a:pt x="2505" y="2677"/>
                  </a:lnTo>
                  <a:lnTo>
                    <a:pt x="2517" y="2657"/>
                  </a:lnTo>
                  <a:lnTo>
                    <a:pt x="2525" y="2638"/>
                  </a:lnTo>
                  <a:lnTo>
                    <a:pt x="2529" y="2614"/>
                  </a:lnTo>
                  <a:lnTo>
                    <a:pt x="2533" y="2587"/>
                  </a:lnTo>
                  <a:lnTo>
                    <a:pt x="2533" y="2556"/>
                  </a:lnTo>
                  <a:lnTo>
                    <a:pt x="2525" y="2521"/>
                  </a:lnTo>
                  <a:lnTo>
                    <a:pt x="2521" y="2509"/>
                  </a:lnTo>
                  <a:lnTo>
                    <a:pt x="2521" y="2509"/>
                  </a:lnTo>
                  <a:lnTo>
                    <a:pt x="2509" y="2509"/>
                  </a:lnTo>
                  <a:lnTo>
                    <a:pt x="2509" y="2509"/>
                  </a:lnTo>
                  <a:lnTo>
                    <a:pt x="2494" y="2509"/>
                  </a:lnTo>
                  <a:lnTo>
                    <a:pt x="2482" y="2498"/>
                  </a:lnTo>
                  <a:lnTo>
                    <a:pt x="2467" y="2486"/>
                  </a:lnTo>
                  <a:lnTo>
                    <a:pt x="2467" y="2486"/>
                  </a:lnTo>
                  <a:lnTo>
                    <a:pt x="2467" y="2486"/>
                  </a:lnTo>
                  <a:lnTo>
                    <a:pt x="2455" y="2482"/>
                  </a:lnTo>
                  <a:lnTo>
                    <a:pt x="2455" y="2482"/>
                  </a:lnTo>
                  <a:lnTo>
                    <a:pt x="2443" y="2486"/>
                  </a:lnTo>
                  <a:lnTo>
                    <a:pt x="2432" y="2490"/>
                  </a:lnTo>
                  <a:lnTo>
                    <a:pt x="2420" y="2498"/>
                  </a:lnTo>
                  <a:lnTo>
                    <a:pt x="2420" y="2498"/>
                  </a:lnTo>
                  <a:lnTo>
                    <a:pt x="2397" y="2502"/>
                  </a:lnTo>
                  <a:lnTo>
                    <a:pt x="2397" y="2502"/>
                  </a:lnTo>
                  <a:lnTo>
                    <a:pt x="2385" y="2498"/>
                  </a:lnTo>
                  <a:lnTo>
                    <a:pt x="2381" y="2498"/>
                  </a:lnTo>
                  <a:lnTo>
                    <a:pt x="2381" y="2478"/>
                  </a:lnTo>
                  <a:lnTo>
                    <a:pt x="2389" y="2467"/>
                  </a:lnTo>
                  <a:lnTo>
                    <a:pt x="2389" y="2467"/>
                  </a:lnTo>
                  <a:lnTo>
                    <a:pt x="2393" y="2459"/>
                  </a:lnTo>
                  <a:lnTo>
                    <a:pt x="2397" y="2447"/>
                  </a:lnTo>
                  <a:lnTo>
                    <a:pt x="2401" y="2440"/>
                  </a:lnTo>
                  <a:lnTo>
                    <a:pt x="2401" y="2428"/>
                  </a:lnTo>
                  <a:lnTo>
                    <a:pt x="2393" y="2416"/>
                  </a:lnTo>
                  <a:lnTo>
                    <a:pt x="2377" y="2408"/>
                  </a:lnTo>
                  <a:lnTo>
                    <a:pt x="2350" y="2405"/>
                  </a:lnTo>
                  <a:lnTo>
                    <a:pt x="2350" y="2405"/>
                  </a:lnTo>
                  <a:lnTo>
                    <a:pt x="2323" y="2401"/>
                  </a:lnTo>
                  <a:lnTo>
                    <a:pt x="2307" y="2393"/>
                  </a:lnTo>
                  <a:lnTo>
                    <a:pt x="2292" y="2385"/>
                  </a:lnTo>
                  <a:lnTo>
                    <a:pt x="2288" y="2377"/>
                  </a:lnTo>
                  <a:lnTo>
                    <a:pt x="2284" y="2370"/>
                  </a:lnTo>
                  <a:lnTo>
                    <a:pt x="2280" y="2358"/>
                  </a:lnTo>
                  <a:lnTo>
                    <a:pt x="2284" y="2339"/>
                  </a:lnTo>
                  <a:lnTo>
                    <a:pt x="2284" y="2339"/>
                  </a:lnTo>
                  <a:lnTo>
                    <a:pt x="2280" y="2315"/>
                  </a:lnTo>
                  <a:lnTo>
                    <a:pt x="2269" y="2300"/>
                  </a:lnTo>
                  <a:lnTo>
                    <a:pt x="2253" y="2284"/>
                  </a:lnTo>
                  <a:lnTo>
                    <a:pt x="2230" y="2276"/>
                  </a:lnTo>
                  <a:lnTo>
                    <a:pt x="2230" y="2276"/>
                  </a:lnTo>
                  <a:lnTo>
                    <a:pt x="2218" y="2269"/>
                  </a:lnTo>
                  <a:lnTo>
                    <a:pt x="2210" y="2257"/>
                  </a:lnTo>
                  <a:lnTo>
                    <a:pt x="2210" y="2241"/>
                  </a:lnTo>
                  <a:lnTo>
                    <a:pt x="2210" y="2222"/>
                  </a:lnTo>
                  <a:lnTo>
                    <a:pt x="2222" y="2187"/>
                  </a:lnTo>
                  <a:lnTo>
                    <a:pt x="2230" y="2172"/>
                  </a:lnTo>
                  <a:lnTo>
                    <a:pt x="2230" y="2172"/>
                  </a:lnTo>
                  <a:lnTo>
                    <a:pt x="2272" y="2148"/>
                  </a:lnTo>
                  <a:lnTo>
                    <a:pt x="2272" y="2148"/>
                  </a:lnTo>
                  <a:lnTo>
                    <a:pt x="2276" y="2133"/>
                  </a:lnTo>
                  <a:lnTo>
                    <a:pt x="2288" y="2109"/>
                  </a:lnTo>
                  <a:lnTo>
                    <a:pt x="2300" y="2094"/>
                  </a:lnTo>
                  <a:lnTo>
                    <a:pt x="2311" y="2082"/>
                  </a:lnTo>
                  <a:lnTo>
                    <a:pt x="2323" y="2074"/>
                  </a:lnTo>
                  <a:lnTo>
                    <a:pt x="2338" y="2070"/>
                  </a:lnTo>
                  <a:lnTo>
                    <a:pt x="2338" y="2070"/>
                  </a:lnTo>
                  <a:lnTo>
                    <a:pt x="2370" y="2067"/>
                  </a:lnTo>
                  <a:lnTo>
                    <a:pt x="2401" y="2063"/>
                  </a:lnTo>
                  <a:lnTo>
                    <a:pt x="2412" y="2055"/>
                  </a:lnTo>
                  <a:lnTo>
                    <a:pt x="2424" y="2047"/>
                  </a:lnTo>
                  <a:lnTo>
                    <a:pt x="2432" y="2032"/>
                  </a:lnTo>
                  <a:lnTo>
                    <a:pt x="2436" y="2012"/>
                  </a:lnTo>
                  <a:lnTo>
                    <a:pt x="2436" y="2012"/>
                  </a:lnTo>
                  <a:lnTo>
                    <a:pt x="2436" y="1935"/>
                  </a:lnTo>
                  <a:lnTo>
                    <a:pt x="2436" y="1900"/>
                  </a:lnTo>
                  <a:lnTo>
                    <a:pt x="2436" y="1900"/>
                  </a:lnTo>
                  <a:lnTo>
                    <a:pt x="2439" y="1892"/>
                  </a:lnTo>
                  <a:lnTo>
                    <a:pt x="2447" y="1872"/>
                  </a:lnTo>
                  <a:lnTo>
                    <a:pt x="2447" y="1861"/>
                  </a:lnTo>
                  <a:lnTo>
                    <a:pt x="2443" y="1853"/>
                  </a:lnTo>
                  <a:lnTo>
                    <a:pt x="2436" y="1845"/>
                  </a:lnTo>
                  <a:lnTo>
                    <a:pt x="2420" y="1845"/>
                  </a:lnTo>
                  <a:lnTo>
                    <a:pt x="2420" y="1845"/>
                  </a:lnTo>
                  <a:lnTo>
                    <a:pt x="2404" y="1841"/>
                  </a:lnTo>
                  <a:lnTo>
                    <a:pt x="2393" y="1837"/>
                  </a:lnTo>
                  <a:lnTo>
                    <a:pt x="2385" y="1830"/>
                  </a:lnTo>
                  <a:lnTo>
                    <a:pt x="2385" y="1822"/>
                  </a:lnTo>
                  <a:lnTo>
                    <a:pt x="2385" y="1818"/>
                  </a:lnTo>
                  <a:lnTo>
                    <a:pt x="2389" y="1810"/>
                  </a:lnTo>
                  <a:lnTo>
                    <a:pt x="2393" y="1806"/>
                  </a:lnTo>
                  <a:lnTo>
                    <a:pt x="2397" y="1802"/>
                  </a:lnTo>
                  <a:lnTo>
                    <a:pt x="2397" y="1802"/>
                  </a:lnTo>
                  <a:lnTo>
                    <a:pt x="2401" y="1799"/>
                  </a:lnTo>
                  <a:lnTo>
                    <a:pt x="2401" y="1795"/>
                  </a:lnTo>
                  <a:lnTo>
                    <a:pt x="2389" y="1775"/>
                  </a:lnTo>
                  <a:lnTo>
                    <a:pt x="2373" y="1748"/>
                  </a:lnTo>
                  <a:lnTo>
                    <a:pt x="2373" y="1748"/>
                  </a:lnTo>
                  <a:lnTo>
                    <a:pt x="2424" y="1736"/>
                  </a:lnTo>
                  <a:lnTo>
                    <a:pt x="2463" y="1733"/>
                  </a:lnTo>
                  <a:lnTo>
                    <a:pt x="2478" y="1736"/>
                  </a:lnTo>
                  <a:lnTo>
                    <a:pt x="2494" y="1740"/>
                  </a:lnTo>
                  <a:lnTo>
                    <a:pt x="2564" y="1740"/>
                  </a:lnTo>
                  <a:lnTo>
                    <a:pt x="2564" y="1740"/>
                  </a:lnTo>
                  <a:lnTo>
                    <a:pt x="2575" y="1744"/>
                  </a:lnTo>
                  <a:lnTo>
                    <a:pt x="2599" y="1764"/>
                  </a:lnTo>
                  <a:lnTo>
                    <a:pt x="2622" y="1791"/>
                  </a:lnTo>
                  <a:lnTo>
                    <a:pt x="2630" y="1802"/>
                  </a:lnTo>
                  <a:lnTo>
                    <a:pt x="2634" y="1818"/>
                  </a:lnTo>
                  <a:lnTo>
                    <a:pt x="2657" y="1818"/>
                  </a:lnTo>
                  <a:lnTo>
                    <a:pt x="2688" y="1853"/>
                  </a:lnTo>
                  <a:lnTo>
                    <a:pt x="2688" y="1853"/>
                  </a:lnTo>
                  <a:lnTo>
                    <a:pt x="2692" y="1857"/>
                  </a:lnTo>
                  <a:lnTo>
                    <a:pt x="2696" y="1865"/>
                  </a:lnTo>
                  <a:lnTo>
                    <a:pt x="2700" y="1868"/>
                  </a:lnTo>
                  <a:lnTo>
                    <a:pt x="2707" y="1868"/>
                  </a:lnTo>
                  <a:lnTo>
                    <a:pt x="2715" y="1865"/>
                  </a:lnTo>
                  <a:lnTo>
                    <a:pt x="2727" y="1853"/>
                  </a:lnTo>
                  <a:lnTo>
                    <a:pt x="2742" y="1834"/>
                  </a:lnTo>
                  <a:lnTo>
                    <a:pt x="2742" y="1834"/>
                  </a:lnTo>
                  <a:lnTo>
                    <a:pt x="2766" y="1795"/>
                  </a:lnTo>
                  <a:lnTo>
                    <a:pt x="2781" y="1771"/>
                  </a:lnTo>
                  <a:lnTo>
                    <a:pt x="2793" y="1764"/>
                  </a:lnTo>
                  <a:lnTo>
                    <a:pt x="2797" y="1764"/>
                  </a:lnTo>
                  <a:lnTo>
                    <a:pt x="2801" y="1748"/>
                  </a:lnTo>
                  <a:lnTo>
                    <a:pt x="2801" y="1721"/>
                  </a:lnTo>
                  <a:lnTo>
                    <a:pt x="2797" y="1709"/>
                  </a:lnTo>
                  <a:lnTo>
                    <a:pt x="2797" y="1709"/>
                  </a:lnTo>
                  <a:lnTo>
                    <a:pt x="2793" y="1705"/>
                  </a:lnTo>
                  <a:lnTo>
                    <a:pt x="2789" y="1690"/>
                  </a:lnTo>
                  <a:lnTo>
                    <a:pt x="2789" y="1682"/>
                  </a:lnTo>
                  <a:lnTo>
                    <a:pt x="2793" y="1670"/>
                  </a:lnTo>
                  <a:lnTo>
                    <a:pt x="2801" y="1655"/>
                  </a:lnTo>
                  <a:lnTo>
                    <a:pt x="2812" y="1639"/>
                  </a:lnTo>
                  <a:lnTo>
                    <a:pt x="2812" y="1639"/>
                  </a:lnTo>
                  <a:lnTo>
                    <a:pt x="2816" y="1632"/>
                  </a:lnTo>
                  <a:lnTo>
                    <a:pt x="2816" y="1624"/>
                  </a:lnTo>
                  <a:lnTo>
                    <a:pt x="2812" y="1616"/>
                  </a:lnTo>
                  <a:lnTo>
                    <a:pt x="2805" y="1608"/>
                  </a:lnTo>
                  <a:lnTo>
                    <a:pt x="2793" y="1597"/>
                  </a:lnTo>
                  <a:lnTo>
                    <a:pt x="2785" y="1589"/>
                  </a:lnTo>
                  <a:lnTo>
                    <a:pt x="2785" y="1589"/>
                  </a:lnTo>
                  <a:lnTo>
                    <a:pt x="2777" y="1585"/>
                  </a:lnTo>
                  <a:lnTo>
                    <a:pt x="2750" y="1573"/>
                  </a:lnTo>
                  <a:lnTo>
                    <a:pt x="2735" y="1558"/>
                  </a:lnTo>
                  <a:lnTo>
                    <a:pt x="2719" y="1542"/>
                  </a:lnTo>
                  <a:lnTo>
                    <a:pt x="2704" y="1523"/>
                  </a:lnTo>
                  <a:lnTo>
                    <a:pt x="2692" y="1499"/>
                  </a:lnTo>
                  <a:lnTo>
                    <a:pt x="2692" y="1499"/>
                  </a:lnTo>
                  <a:lnTo>
                    <a:pt x="2676" y="1476"/>
                  </a:lnTo>
                  <a:lnTo>
                    <a:pt x="2657" y="1461"/>
                  </a:lnTo>
                  <a:lnTo>
                    <a:pt x="2634" y="1453"/>
                  </a:lnTo>
                  <a:lnTo>
                    <a:pt x="2610" y="1449"/>
                  </a:lnTo>
                  <a:lnTo>
                    <a:pt x="2587" y="1453"/>
                  </a:lnTo>
                  <a:lnTo>
                    <a:pt x="2568" y="1464"/>
                  </a:lnTo>
                  <a:lnTo>
                    <a:pt x="2552" y="1484"/>
                  </a:lnTo>
                  <a:lnTo>
                    <a:pt x="2548" y="1492"/>
                  </a:lnTo>
                  <a:lnTo>
                    <a:pt x="2548" y="1507"/>
                  </a:lnTo>
                  <a:lnTo>
                    <a:pt x="2548" y="1542"/>
                  </a:lnTo>
                  <a:lnTo>
                    <a:pt x="2509" y="1542"/>
                  </a:lnTo>
                  <a:lnTo>
                    <a:pt x="2505" y="1546"/>
                  </a:lnTo>
                  <a:lnTo>
                    <a:pt x="2502" y="1600"/>
                  </a:lnTo>
                  <a:lnTo>
                    <a:pt x="2502" y="1600"/>
                  </a:lnTo>
                  <a:lnTo>
                    <a:pt x="2502" y="1604"/>
                  </a:lnTo>
                  <a:lnTo>
                    <a:pt x="2502" y="1612"/>
                  </a:lnTo>
                  <a:lnTo>
                    <a:pt x="2502" y="1616"/>
                  </a:lnTo>
                  <a:lnTo>
                    <a:pt x="2494" y="1624"/>
                  </a:lnTo>
                  <a:lnTo>
                    <a:pt x="2482" y="1628"/>
                  </a:lnTo>
                  <a:lnTo>
                    <a:pt x="2463" y="1632"/>
                  </a:lnTo>
                  <a:lnTo>
                    <a:pt x="2439" y="1628"/>
                  </a:lnTo>
                  <a:lnTo>
                    <a:pt x="2439" y="1628"/>
                  </a:lnTo>
                  <a:lnTo>
                    <a:pt x="2385" y="1628"/>
                  </a:lnTo>
                  <a:lnTo>
                    <a:pt x="2354" y="1628"/>
                  </a:lnTo>
                  <a:lnTo>
                    <a:pt x="2335" y="1628"/>
                  </a:lnTo>
                  <a:lnTo>
                    <a:pt x="2307" y="1604"/>
                  </a:lnTo>
                  <a:lnTo>
                    <a:pt x="2261" y="1628"/>
                  </a:lnTo>
                  <a:lnTo>
                    <a:pt x="2249" y="1624"/>
                  </a:lnTo>
                  <a:lnTo>
                    <a:pt x="2245" y="1585"/>
                  </a:lnTo>
                  <a:lnTo>
                    <a:pt x="2241" y="1577"/>
                  </a:lnTo>
                  <a:lnTo>
                    <a:pt x="2191" y="1546"/>
                  </a:lnTo>
                  <a:lnTo>
                    <a:pt x="2191" y="1534"/>
                  </a:lnTo>
                  <a:lnTo>
                    <a:pt x="2202" y="1519"/>
                  </a:lnTo>
                  <a:lnTo>
                    <a:pt x="2202" y="1519"/>
                  </a:lnTo>
                  <a:lnTo>
                    <a:pt x="2187" y="1511"/>
                  </a:lnTo>
                  <a:lnTo>
                    <a:pt x="2171" y="1499"/>
                  </a:lnTo>
                  <a:lnTo>
                    <a:pt x="2156" y="1488"/>
                  </a:lnTo>
                  <a:lnTo>
                    <a:pt x="2148" y="1472"/>
                  </a:lnTo>
                  <a:lnTo>
                    <a:pt x="2144" y="1464"/>
                  </a:lnTo>
                  <a:lnTo>
                    <a:pt x="2148" y="1461"/>
                  </a:lnTo>
                  <a:lnTo>
                    <a:pt x="2152" y="1453"/>
                  </a:lnTo>
                  <a:lnTo>
                    <a:pt x="2156" y="1449"/>
                  </a:lnTo>
                  <a:lnTo>
                    <a:pt x="2168" y="1441"/>
                  </a:lnTo>
                  <a:lnTo>
                    <a:pt x="2183" y="1437"/>
                  </a:lnTo>
                  <a:lnTo>
                    <a:pt x="2191" y="1426"/>
                  </a:lnTo>
                  <a:lnTo>
                    <a:pt x="2183" y="1414"/>
                  </a:lnTo>
                  <a:lnTo>
                    <a:pt x="2175" y="1406"/>
                  </a:lnTo>
                  <a:lnTo>
                    <a:pt x="2168" y="1398"/>
                  </a:lnTo>
                  <a:lnTo>
                    <a:pt x="2168" y="1398"/>
                  </a:lnTo>
                  <a:lnTo>
                    <a:pt x="2164" y="1387"/>
                  </a:lnTo>
                  <a:lnTo>
                    <a:pt x="2160" y="1363"/>
                  </a:lnTo>
                  <a:lnTo>
                    <a:pt x="2160" y="1348"/>
                  </a:lnTo>
                  <a:lnTo>
                    <a:pt x="2164" y="1336"/>
                  </a:lnTo>
                  <a:lnTo>
                    <a:pt x="2168" y="1321"/>
                  </a:lnTo>
                  <a:lnTo>
                    <a:pt x="2179" y="1313"/>
                  </a:lnTo>
                  <a:lnTo>
                    <a:pt x="2179" y="1239"/>
                  </a:lnTo>
                  <a:lnTo>
                    <a:pt x="2179" y="1239"/>
                  </a:lnTo>
                  <a:lnTo>
                    <a:pt x="2175" y="1231"/>
                  </a:lnTo>
                  <a:lnTo>
                    <a:pt x="2168" y="1224"/>
                  </a:lnTo>
                  <a:lnTo>
                    <a:pt x="2160" y="1220"/>
                  </a:lnTo>
                  <a:lnTo>
                    <a:pt x="2152" y="1224"/>
                  </a:lnTo>
                  <a:lnTo>
                    <a:pt x="2140" y="1227"/>
                  </a:lnTo>
                  <a:lnTo>
                    <a:pt x="2129" y="1239"/>
                  </a:lnTo>
                  <a:lnTo>
                    <a:pt x="2129" y="1239"/>
                  </a:lnTo>
                  <a:lnTo>
                    <a:pt x="2113" y="1247"/>
                  </a:lnTo>
                  <a:lnTo>
                    <a:pt x="2094" y="1255"/>
                  </a:lnTo>
                  <a:lnTo>
                    <a:pt x="2070" y="1259"/>
                  </a:lnTo>
                  <a:lnTo>
                    <a:pt x="2047" y="1259"/>
                  </a:lnTo>
                  <a:lnTo>
                    <a:pt x="2039" y="1255"/>
                  </a:lnTo>
                  <a:lnTo>
                    <a:pt x="2028" y="1247"/>
                  </a:lnTo>
                  <a:lnTo>
                    <a:pt x="2020" y="1239"/>
                  </a:lnTo>
                  <a:lnTo>
                    <a:pt x="2016" y="1224"/>
                  </a:lnTo>
                  <a:lnTo>
                    <a:pt x="2012" y="1208"/>
                  </a:lnTo>
                  <a:lnTo>
                    <a:pt x="2008" y="1189"/>
                  </a:lnTo>
                  <a:lnTo>
                    <a:pt x="2008" y="1189"/>
                  </a:lnTo>
                  <a:lnTo>
                    <a:pt x="2008" y="1177"/>
                  </a:lnTo>
                  <a:lnTo>
                    <a:pt x="2012" y="1154"/>
                  </a:lnTo>
                  <a:lnTo>
                    <a:pt x="2016" y="1138"/>
                  </a:lnTo>
                  <a:lnTo>
                    <a:pt x="2024" y="1123"/>
                  </a:lnTo>
                  <a:lnTo>
                    <a:pt x="2035" y="1107"/>
                  </a:lnTo>
                  <a:lnTo>
                    <a:pt x="2051" y="1095"/>
                  </a:lnTo>
                  <a:lnTo>
                    <a:pt x="2051" y="1095"/>
                  </a:lnTo>
                  <a:lnTo>
                    <a:pt x="2051" y="1080"/>
                  </a:lnTo>
                  <a:lnTo>
                    <a:pt x="2055" y="1060"/>
                  </a:lnTo>
                  <a:lnTo>
                    <a:pt x="2059" y="1041"/>
                  </a:lnTo>
                  <a:lnTo>
                    <a:pt x="2067" y="1022"/>
                  </a:lnTo>
                  <a:lnTo>
                    <a:pt x="2078" y="1006"/>
                  </a:lnTo>
                  <a:lnTo>
                    <a:pt x="2086" y="1002"/>
                  </a:lnTo>
                  <a:lnTo>
                    <a:pt x="2098" y="998"/>
                  </a:lnTo>
                  <a:lnTo>
                    <a:pt x="2109" y="994"/>
                  </a:lnTo>
                  <a:lnTo>
                    <a:pt x="2125" y="998"/>
                  </a:lnTo>
                  <a:lnTo>
                    <a:pt x="2125" y="998"/>
                  </a:lnTo>
                  <a:lnTo>
                    <a:pt x="2121" y="979"/>
                  </a:lnTo>
                  <a:lnTo>
                    <a:pt x="2125" y="940"/>
                  </a:lnTo>
                  <a:lnTo>
                    <a:pt x="2129" y="917"/>
                  </a:lnTo>
                  <a:lnTo>
                    <a:pt x="2136" y="897"/>
                  </a:lnTo>
                  <a:lnTo>
                    <a:pt x="2148" y="886"/>
                  </a:lnTo>
                  <a:lnTo>
                    <a:pt x="2156" y="882"/>
                  </a:lnTo>
                  <a:lnTo>
                    <a:pt x="2168" y="882"/>
                  </a:lnTo>
                  <a:lnTo>
                    <a:pt x="2168" y="882"/>
                  </a:lnTo>
                  <a:lnTo>
                    <a:pt x="2171" y="874"/>
                  </a:lnTo>
                  <a:lnTo>
                    <a:pt x="2179" y="851"/>
                  </a:lnTo>
                  <a:lnTo>
                    <a:pt x="2179" y="835"/>
                  </a:lnTo>
                  <a:lnTo>
                    <a:pt x="2175" y="823"/>
                  </a:lnTo>
                  <a:lnTo>
                    <a:pt x="2168" y="808"/>
                  </a:lnTo>
                  <a:lnTo>
                    <a:pt x="2152" y="796"/>
                  </a:lnTo>
                  <a:lnTo>
                    <a:pt x="2152" y="796"/>
                  </a:lnTo>
                  <a:lnTo>
                    <a:pt x="2109" y="800"/>
                  </a:lnTo>
                  <a:lnTo>
                    <a:pt x="2078" y="796"/>
                  </a:lnTo>
                  <a:lnTo>
                    <a:pt x="2063" y="792"/>
                  </a:lnTo>
                  <a:lnTo>
                    <a:pt x="2051" y="785"/>
                  </a:lnTo>
                  <a:lnTo>
                    <a:pt x="2051" y="785"/>
                  </a:lnTo>
                  <a:lnTo>
                    <a:pt x="2035" y="788"/>
                  </a:lnTo>
                  <a:lnTo>
                    <a:pt x="2020" y="792"/>
                  </a:lnTo>
                  <a:lnTo>
                    <a:pt x="2008" y="800"/>
                  </a:lnTo>
                  <a:lnTo>
                    <a:pt x="2008" y="800"/>
                  </a:lnTo>
                  <a:lnTo>
                    <a:pt x="1997" y="804"/>
                  </a:lnTo>
                  <a:lnTo>
                    <a:pt x="1981" y="804"/>
                  </a:lnTo>
                  <a:lnTo>
                    <a:pt x="1942" y="800"/>
                  </a:lnTo>
                  <a:lnTo>
                    <a:pt x="1919" y="796"/>
                  </a:lnTo>
                  <a:lnTo>
                    <a:pt x="1903" y="785"/>
                  </a:lnTo>
                  <a:lnTo>
                    <a:pt x="1888" y="777"/>
                  </a:lnTo>
                  <a:lnTo>
                    <a:pt x="1884" y="769"/>
                  </a:lnTo>
                  <a:lnTo>
                    <a:pt x="1884" y="761"/>
                  </a:lnTo>
                  <a:lnTo>
                    <a:pt x="1884" y="761"/>
                  </a:lnTo>
                  <a:lnTo>
                    <a:pt x="1899" y="719"/>
                  </a:lnTo>
                  <a:lnTo>
                    <a:pt x="1903" y="687"/>
                  </a:lnTo>
                  <a:lnTo>
                    <a:pt x="1903" y="676"/>
                  </a:lnTo>
                  <a:lnTo>
                    <a:pt x="1899" y="672"/>
                  </a:lnTo>
                  <a:lnTo>
                    <a:pt x="1899" y="672"/>
                  </a:lnTo>
                  <a:lnTo>
                    <a:pt x="1884" y="668"/>
                  </a:lnTo>
                  <a:lnTo>
                    <a:pt x="1876" y="664"/>
                  </a:lnTo>
                  <a:lnTo>
                    <a:pt x="1872" y="656"/>
                  </a:lnTo>
                  <a:lnTo>
                    <a:pt x="1865" y="633"/>
                  </a:lnTo>
                  <a:lnTo>
                    <a:pt x="1857" y="594"/>
                  </a:lnTo>
                  <a:lnTo>
                    <a:pt x="1857" y="594"/>
                  </a:lnTo>
                  <a:lnTo>
                    <a:pt x="1853" y="575"/>
                  </a:lnTo>
                  <a:lnTo>
                    <a:pt x="1845" y="567"/>
                  </a:lnTo>
                  <a:lnTo>
                    <a:pt x="1833" y="563"/>
                  </a:lnTo>
                  <a:lnTo>
                    <a:pt x="1822" y="567"/>
                  </a:lnTo>
                  <a:lnTo>
                    <a:pt x="1802" y="579"/>
                  </a:lnTo>
                  <a:lnTo>
                    <a:pt x="1795" y="586"/>
                  </a:lnTo>
                  <a:lnTo>
                    <a:pt x="1795" y="586"/>
                  </a:lnTo>
                  <a:lnTo>
                    <a:pt x="1791" y="586"/>
                  </a:lnTo>
                  <a:lnTo>
                    <a:pt x="1787" y="583"/>
                  </a:lnTo>
                  <a:lnTo>
                    <a:pt x="1779" y="575"/>
                  </a:lnTo>
                  <a:lnTo>
                    <a:pt x="1771" y="555"/>
                  </a:lnTo>
                  <a:lnTo>
                    <a:pt x="1771" y="555"/>
                  </a:lnTo>
                  <a:lnTo>
                    <a:pt x="1767" y="548"/>
                  </a:lnTo>
                  <a:lnTo>
                    <a:pt x="1764" y="540"/>
                  </a:lnTo>
                  <a:lnTo>
                    <a:pt x="1756" y="536"/>
                  </a:lnTo>
                  <a:lnTo>
                    <a:pt x="1748" y="532"/>
                  </a:lnTo>
                  <a:lnTo>
                    <a:pt x="1732" y="536"/>
                  </a:lnTo>
                  <a:lnTo>
                    <a:pt x="1721" y="548"/>
                  </a:lnTo>
                  <a:lnTo>
                    <a:pt x="1721" y="548"/>
                  </a:lnTo>
                  <a:lnTo>
                    <a:pt x="1717" y="552"/>
                  </a:lnTo>
                  <a:lnTo>
                    <a:pt x="1709" y="555"/>
                  </a:lnTo>
                  <a:lnTo>
                    <a:pt x="1705" y="555"/>
                  </a:lnTo>
                  <a:lnTo>
                    <a:pt x="1697" y="552"/>
                  </a:lnTo>
                  <a:lnTo>
                    <a:pt x="1686" y="540"/>
                  </a:lnTo>
                  <a:lnTo>
                    <a:pt x="1674" y="520"/>
                  </a:lnTo>
                  <a:lnTo>
                    <a:pt x="1674" y="520"/>
                  </a:lnTo>
                  <a:lnTo>
                    <a:pt x="1659" y="505"/>
                  </a:lnTo>
                  <a:lnTo>
                    <a:pt x="1643" y="497"/>
                  </a:lnTo>
                  <a:lnTo>
                    <a:pt x="1628" y="497"/>
                  </a:lnTo>
                  <a:lnTo>
                    <a:pt x="1612" y="509"/>
                  </a:lnTo>
                  <a:lnTo>
                    <a:pt x="1612" y="509"/>
                  </a:lnTo>
                  <a:lnTo>
                    <a:pt x="1604" y="513"/>
                  </a:lnTo>
                  <a:lnTo>
                    <a:pt x="1593" y="513"/>
                  </a:lnTo>
                  <a:lnTo>
                    <a:pt x="1585" y="509"/>
                  </a:lnTo>
                  <a:lnTo>
                    <a:pt x="1573" y="505"/>
                  </a:lnTo>
                  <a:lnTo>
                    <a:pt x="1550" y="489"/>
                  </a:lnTo>
                  <a:lnTo>
                    <a:pt x="1534" y="474"/>
                  </a:lnTo>
                  <a:lnTo>
                    <a:pt x="1534" y="474"/>
                  </a:lnTo>
                  <a:lnTo>
                    <a:pt x="1515" y="454"/>
                  </a:lnTo>
                  <a:lnTo>
                    <a:pt x="1492" y="439"/>
                  </a:lnTo>
                  <a:lnTo>
                    <a:pt x="1460" y="416"/>
                  </a:lnTo>
                  <a:lnTo>
                    <a:pt x="1460" y="416"/>
                  </a:lnTo>
                  <a:lnTo>
                    <a:pt x="1468" y="408"/>
                  </a:lnTo>
                  <a:lnTo>
                    <a:pt x="1472" y="400"/>
                  </a:lnTo>
                  <a:lnTo>
                    <a:pt x="1476" y="388"/>
                  </a:lnTo>
                  <a:lnTo>
                    <a:pt x="1480" y="373"/>
                  </a:lnTo>
                  <a:lnTo>
                    <a:pt x="1476" y="357"/>
                  </a:lnTo>
                  <a:lnTo>
                    <a:pt x="1464" y="338"/>
                  </a:lnTo>
                  <a:lnTo>
                    <a:pt x="1445" y="322"/>
                  </a:lnTo>
                  <a:lnTo>
                    <a:pt x="1445" y="322"/>
                  </a:lnTo>
                  <a:lnTo>
                    <a:pt x="1445" y="299"/>
                  </a:lnTo>
                  <a:lnTo>
                    <a:pt x="1445" y="280"/>
                  </a:lnTo>
                  <a:lnTo>
                    <a:pt x="1441" y="256"/>
                  </a:lnTo>
                  <a:lnTo>
                    <a:pt x="1429" y="237"/>
                  </a:lnTo>
                  <a:lnTo>
                    <a:pt x="1422" y="229"/>
                  </a:lnTo>
                  <a:lnTo>
                    <a:pt x="1414" y="221"/>
                  </a:lnTo>
                  <a:lnTo>
                    <a:pt x="1402" y="217"/>
                  </a:lnTo>
                  <a:lnTo>
                    <a:pt x="1387" y="217"/>
                  </a:lnTo>
                  <a:lnTo>
                    <a:pt x="1367" y="217"/>
                  </a:lnTo>
                  <a:lnTo>
                    <a:pt x="1348" y="225"/>
                  </a:lnTo>
                  <a:lnTo>
                    <a:pt x="1348" y="225"/>
                  </a:lnTo>
                  <a:lnTo>
                    <a:pt x="1344" y="221"/>
                  </a:lnTo>
                  <a:lnTo>
                    <a:pt x="1328" y="217"/>
                  </a:lnTo>
                  <a:lnTo>
                    <a:pt x="1313" y="206"/>
                  </a:lnTo>
                  <a:lnTo>
                    <a:pt x="1305" y="194"/>
                  </a:lnTo>
                  <a:lnTo>
                    <a:pt x="1297" y="182"/>
                  </a:lnTo>
                  <a:lnTo>
                    <a:pt x="1297" y="182"/>
                  </a:lnTo>
                  <a:lnTo>
                    <a:pt x="1290" y="175"/>
                  </a:lnTo>
                  <a:lnTo>
                    <a:pt x="1282" y="167"/>
                  </a:lnTo>
                  <a:lnTo>
                    <a:pt x="1270" y="163"/>
                  </a:lnTo>
                  <a:lnTo>
                    <a:pt x="1258" y="163"/>
                  </a:lnTo>
                  <a:lnTo>
                    <a:pt x="1235" y="163"/>
                  </a:lnTo>
                  <a:lnTo>
                    <a:pt x="1224" y="159"/>
                  </a:lnTo>
                  <a:lnTo>
                    <a:pt x="1212" y="155"/>
                  </a:lnTo>
                  <a:lnTo>
                    <a:pt x="1212" y="155"/>
                  </a:lnTo>
                  <a:lnTo>
                    <a:pt x="1196" y="147"/>
                  </a:lnTo>
                  <a:lnTo>
                    <a:pt x="1189" y="140"/>
                  </a:lnTo>
                  <a:lnTo>
                    <a:pt x="1189" y="136"/>
                  </a:lnTo>
                  <a:lnTo>
                    <a:pt x="1196" y="124"/>
                  </a:lnTo>
                  <a:lnTo>
                    <a:pt x="1196" y="124"/>
                  </a:lnTo>
                  <a:lnTo>
                    <a:pt x="1200" y="116"/>
                  </a:lnTo>
                  <a:lnTo>
                    <a:pt x="1200" y="113"/>
                  </a:lnTo>
                  <a:lnTo>
                    <a:pt x="1196" y="105"/>
                  </a:lnTo>
                  <a:lnTo>
                    <a:pt x="1185" y="101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50" y="62"/>
                  </a:lnTo>
                  <a:lnTo>
                    <a:pt x="1142" y="46"/>
                  </a:lnTo>
                  <a:lnTo>
                    <a:pt x="1138" y="31"/>
                  </a:lnTo>
                  <a:lnTo>
                    <a:pt x="1138" y="31"/>
                  </a:lnTo>
                  <a:lnTo>
                    <a:pt x="1134" y="27"/>
                  </a:lnTo>
                  <a:lnTo>
                    <a:pt x="1130" y="19"/>
                  </a:lnTo>
                  <a:lnTo>
                    <a:pt x="1119" y="8"/>
                  </a:lnTo>
                  <a:lnTo>
                    <a:pt x="1107" y="4"/>
                  </a:lnTo>
                  <a:lnTo>
                    <a:pt x="1095" y="0"/>
                  </a:lnTo>
                  <a:lnTo>
                    <a:pt x="1076" y="0"/>
                  </a:lnTo>
                  <a:lnTo>
                    <a:pt x="1060" y="8"/>
                  </a:lnTo>
                  <a:lnTo>
                    <a:pt x="1041" y="23"/>
                  </a:lnTo>
                  <a:lnTo>
                    <a:pt x="1029" y="31"/>
                  </a:lnTo>
                  <a:lnTo>
                    <a:pt x="994" y="31"/>
                  </a:lnTo>
                  <a:lnTo>
                    <a:pt x="994" y="62"/>
                  </a:lnTo>
                  <a:lnTo>
                    <a:pt x="994" y="62"/>
                  </a:lnTo>
                  <a:lnTo>
                    <a:pt x="983" y="62"/>
                  </a:lnTo>
                  <a:lnTo>
                    <a:pt x="975" y="62"/>
                  </a:lnTo>
                  <a:lnTo>
                    <a:pt x="967" y="62"/>
                  </a:lnTo>
                  <a:lnTo>
                    <a:pt x="959" y="70"/>
                  </a:lnTo>
                  <a:lnTo>
                    <a:pt x="952" y="78"/>
                  </a:lnTo>
                  <a:lnTo>
                    <a:pt x="948" y="93"/>
                  </a:lnTo>
                  <a:lnTo>
                    <a:pt x="952" y="116"/>
                  </a:lnTo>
                  <a:lnTo>
                    <a:pt x="952" y="159"/>
                  </a:lnTo>
                  <a:lnTo>
                    <a:pt x="952" y="159"/>
                  </a:lnTo>
                  <a:lnTo>
                    <a:pt x="955" y="159"/>
                  </a:lnTo>
                  <a:lnTo>
                    <a:pt x="959" y="167"/>
                  </a:lnTo>
                  <a:lnTo>
                    <a:pt x="963" y="182"/>
                  </a:lnTo>
                  <a:lnTo>
                    <a:pt x="955" y="206"/>
                  </a:lnTo>
                  <a:lnTo>
                    <a:pt x="955" y="221"/>
                  </a:lnTo>
                  <a:lnTo>
                    <a:pt x="955" y="221"/>
                  </a:lnTo>
                  <a:lnTo>
                    <a:pt x="975" y="225"/>
                  </a:lnTo>
                  <a:lnTo>
                    <a:pt x="1014" y="241"/>
                  </a:lnTo>
                  <a:lnTo>
                    <a:pt x="1033" y="252"/>
                  </a:lnTo>
                  <a:lnTo>
                    <a:pt x="1049" y="268"/>
                  </a:lnTo>
                  <a:lnTo>
                    <a:pt x="1056" y="287"/>
                  </a:lnTo>
                  <a:lnTo>
                    <a:pt x="1060" y="299"/>
                  </a:lnTo>
                  <a:lnTo>
                    <a:pt x="1060" y="311"/>
                  </a:lnTo>
                  <a:lnTo>
                    <a:pt x="1060" y="311"/>
                  </a:lnTo>
                  <a:lnTo>
                    <a:pt x="1056" y="315"/>
                  </a:lnTo>
                  <a:lnTo>
                    <a:pt x="1056" y="318"/>
                  </a:lnTo>
                  <a:lnTo>
                    <a:pt x="1060" y="322"/>
                  </a:lnTo>
                  <a:lnTo>
                    <a:pt x="1068" y="322"/>
                  </a:lnTo>
                  <a:lnTo>
                    <a:pt x="1091" y="315"/>
                  </a:lnTo>
                  <a:lnTo>
                    <a:pt x="1091" y="315"/>
                  </a:lnTo>
                  <a:lnTo>
                    <a:pt x="1123" y="299"/>
                  </a:lnTo>
                  <a:lnTo>
                    <a:pt x="1142" y="295"/>
                  </a:lnTo>
                  <a:lnTo>
                    <a:pt x="1157" y="291"/>
                  </a:lnTo>
                  <a:lnTo>
                    <a:pt x="1157" y="291"/>
                  </a:lnTo>
                  <a:lnTo>
                    <a:pt x="1161" y="291"/>
                  </a:lnTo>
                  <a:lnTo>
                    <a:pt x="1161" y="295"/>
                  </a:lnTo>
                  <a:lnTo>
                    <a:pt x="1165" y="303"/>
                  </a:lnTo>
                  <a:lnTo>
                    <a:pt x="1161" y="330"/>
                  </a:lnTo>
                  <a:lnTo>
                    <a:pt x="1165" y="353"/>
                  </a:lnTo>
                  <a:lnTo>
                    <a:pt x="1173" y="365"/>
                  </a:lnTo>
                  <a:lnTo>
                    <a:pt x="1157" y="377"/>
                  </a:lnTo>
                  <a:lnTo>
                    <a:pt x="1157" y="396"/>
                  </a:lnTo>
                  <a:lnTo>
                    <a:pt x="1173" y="404"/>
                  </a:lnTo>
                  <a:lnTo>
                    <a:pt x="1157" y="427"/>
                  </a:lnTo>
                  <a:lnTo>
                    <a:pt x="1157" y="466"/>
                  </a:lnTo>
                  <a:lnTo>
                    <a:pt x="1157" y="466"/>
                  </a:lnTo>
                  <a:lnTo>
                    <a:pt x="1173" y="489"/>
                  </a:lnTo>
                  <a:lnTo>
                    <a:pt x="1185" y="513"/>
                  </a:lnTo>
                  <a:lnTo>
                    <a:pt x="1196" y="536"/>
                  </a:lnTo>
                  <a:lnTo>
                    <a:pt x="1200" y="563"/>
                  </a:lnTo>
                  <a:lnTo>
                    <a:pt x="1200" y="575"/>
                  </a:lnTo>
                  <a:lnTo>
                    <a:pt x="1196" y="586"/>
                  </a:lnTo>
                  <a:lnTo>
                    <a:pt x="1192" y="598"/>
                  </a:lnTo>
                  <a:lnTo>
                    <a:pt x="1181" y="606"/>
                  </a:lnTo>
                  <a:lnTo>
                    <a:pt x="1169" y="614"/>
                  </a:lnTo>
                  <a:lnTo>
                    <a:pt x="1150" y="618"/>
                  </a:lnTo>
                  <a:lnTo>
                    <a:pt x="1150" y="618"/>
                  </a:lnTo>
                  <a:lnTo>
                    <a:pt x="1138" y="618"/>
                  </a:lnTo>
                  <a:lnTo>
                    <a:pt x="1115" y="621"/>
                  </a:lnTo>
                  <a:lnTo>
                    <a:pt x="1099" y="629"/>
                  </a:lnTo>
                  <a:lnTo>
                    <a:pt x="1084" y="637"/>
                  </a:lnTo>
                  <a:lnTo>
                    <a:pt x="1068" y="645"/>
                  </a:lnTo>
                  <a:lnTo>
                    <a:pt x="1060" y="660"/>
                  </a:lnTo>
                  <a:lnTo>
                    <a:pt x="1060" y="660"/>
                  </a:lnTo>
                  <a:lnTo>
                    <a:pt x="1049" y="676"/>
                  </a:lnTo>
                  <a:lnTo>
                    <a:pt x="1041" y="684"/>
                  </a:lnTo>
                  <a:lnTo>
                    <a:pt x="1029" y="687"/>
                  </a:lnTo>
                  <a:lnTo>
                    <a:pt x="1018" y="691"/>
                  </a:lnTo>
                  <a:lnTo>
                    <a:pt x="998" y="691"/>
                  </a:lnTo>
                  <a:lnTo>
                    <a:pt x="971" y="691"/>
                  </a:lnTo>
                  <a:lnTo>
                    <a:pt x="971" y="691"/>
                  </a:lnTo>
                  <a:lnTo>
                    <a:pt x="959" y="703"/>
                  </a:lnTo>
                  <a:lnTo>
                    <a:pt x="948" y="711"/>
                  </a:lnTo>
                  <a:lnTo>
                    <a:pt x="928" y="722"/>
                  </a:lnTo>
                  <a:lnTo>
                    <a:pt x="913" y="730"/>
                  </a:lnTo>
                  <a:lnTo>
                    <a:pt x="893" y="730"/>
                  </a:lnTo>
                  <a:lnTo>
                    <a:pt x="886" y="726"/>
                  </a:lnTo>
                  <a:lnTo>
                    <a:pt x="878" y="722"/>
                  </a:lnTo>
                  <a:lnTo>
                    <a:pt x="870" y="715"/>
                  </a:lnTo>
                  <a:lnTo>
                    <a:pt x="862" y="707"/>
                  </a:lnTo>
                  <a:lnTo>
                    <a:pt x="820" y="660"/>
                  </a:lnTo>
                  <a:lnTo>
                    <a:pt x="820" y="660"/>
                  </a:lnTo>
                  <a:lnTo>
                    <a:pt x="816" y="629"/>
                  </a:lnTo>
                  <a:lnTo>
                    <a:pt x="808" y="594"/>
                  </a:lnTo>
                  <a:lnTo>
                    <a:pt x="800" y="559"/>
                  </a:lnTo>
                  <a:lnTo>
                    <a:pt x="785" y="524"/>
                  </a:lnTo>
                  <a:lnTo>
                    <a:pt x="777" y="509"/>
                  </a:lnTo>
                  <a:lnTo>
                    <a:pt x="765" y="501"/>
                  </a:lnTo>
                  <a:lnTo>
                    <a:pt x="753" y="493"/>
                  </a:lnTo>
                  <a:lnTo>
                    <a:pt x="742" y="489"/>
                  </a:lnTo>
                  <a:lnTo>
                    <a:pt x="726" y="493"/>
                  </a:lnTo>
                  <a:lnTo>
                    <a:pt x="711" y="505"/>
                  </a:lnTo>
                  <a:lnTo>
                    <a:pt x="711" y="505"/>
                  </a:lnTo>
                  <a:lnTo>
                    <a:pt x="707" y="505"/>
                  </a:lnTo>
                  <a:lnTo>
                    <a:pt x="695" y="505"/>
                  </a:lnTo>
                  <a:lnTo>
                    <a:pt x="691" y="501"/>
                  </a:lnTo>
                  <a:lnTo>
                    <a:pt x="687" y="497"/>
                  </a:lnTo>
                  <a:lnTo>
                    <a:pt x="684" y="489"/>
                  </a:lnTo>
                  <a:lnTo>
                    <a:pt x="680" y="478"/>
                  </a:lnTo>
                  <a:lnTo>
                    <a:pt x="680" y="478"/>
                  </a:lnTo>
                  <a:lnTo>
                    <a:pt x="672" y="462"/>
                  </a:lnTo>
                  <a:lnTo>
                    <a:pt x="664" y="450"/>
                  </a:lnTo>
                  <a:lnTo>
                    <a:pt x="649" y="439"/>
                  </a:lnTo>
                  <a:lnTo>
                    <a:pt x="625" y="435"/>
                  </a:lnTo>
                  <a:lnTo>
                    <a:pt x="614" y="435"/>
                  </a:lnTo>
                  <a:lnTo>
                    <a:pt x="602" y="439"/>
                  </a:lnTo>
                  <a:lnTo>
                    <a:pt x="583" y="447"/>
                  </a:lnTo>
                  <a:lnTo>
                    <a:pt x="567" y="454"/>
                  </a:lnTo>
                  <a:lnTo>
                    <a:pt x="548" y="470"/>
                  </a:lnTo>
                  <a:lnTo>
                    <a:pt x="528" y="489"/>
                  </a:lnTo>
                  <a:lnTo>
                    <a:pt x="528" y="489"/>
                  </a:lnTo>
                  <a:lnTo>
                    <a:pt x="517" y="501"/>
                  </a:lnTo>
                  <a:lnTo>
                    <a:pt x="509" y="513"/>
                  </a:lnTo>
                  <a:lnTo>
                    <a:pt x="501" y="524"/>
                  </a:lnTo>
                  <a:lnTo>
                    <a:pt x="497" y="540"/>
                  </a:lnTo>
                  <a:lnTo>
                    <a:pt x="497" y="555"/>
                  </a:lnTo>
                  <a:lnTo>
                    <a:pt x="509" y="567"/>
                  </a:lnTo>
                  <a:lnTo>
                    <a:pt x="528" y="579"/>
                  </a:lnTo>
                  <a:lnTo>
                    <a:pt x="528" y="579"/>
                  </a:lnTo>
                  <a:lnTo>
                    <a:pt x="536" y="586"/>
                  </a:lnTo>
                  <a:lnTo>
                    <a:pt x="544" y="594"/>
                  </a:lnTo>
                  <a:lnTo>
                    <a:pt x="548" y="602"/>
                  </a:lnTo>
                  <a:lnTo>
                    <a:pt x="551" y="614"/>
                  </a:lnTo>
                  <a:lnTo>
                    <a:pt x="544" y="621"/>
                  </a:lnTo>
                  <a:lnTo>
                    <a:pt x="532" y="625"/>
                  </a:lnTo>
                  <a:lnTo>
                    <a:pt x="505" y="629"/>
                  </a:lnTo>
                  <a:lnTo>
                    <a:pt x="497" y="637"/>
                  </a:lnTo>
                  <a:lnTo>
                    <a:pt x="497" y="637"/>
                  </a:lnTo>
                  <a:lnTo>
                    <a:pt x="505" y="668"/>
                  </a:lnTo>
                  <a:lnTo>
                    <a:pt x="505" y="695"/>
                  </a:lnTo>
                  <a:lnTo>
                    <a:pt x="501" y="711"/>
                  </a:lnTo>
                  <a:lnTo>
                    <a:pt x="497" y="722"/>
                  </a:lnTo>
                  <a:lnTo>
                    <a:pt x="497" y="722"/>
                  </a:lnTo>
                  <a:lnTo>
                    <a:pt x="505" y="738"/>
                  </a:lnTo>
                  <a:lnTo>
                    <a:pt x="513" y="773"/>
                  </a:lnTo>
                  <a:lnTo>
                    <a:pt x="517" y="796"/>
                  </a:lnTo>
                  <a:lnTo>
                    <a:pt x="513" y="812"/>
                  </a:lnTo>
                  <a:lnTo>
                    <a:pt x="505" y="827"/>
                  </a:lnTo>
                  <a:lnTo>
                    <a:pt x="501" y="831"/>
                  </a:lnTo>
                  <a:lnTo>
                    <a:pt x="493" y="835"/>
                  </a:lnTo>
                  <a:lnTo>
                    <a:pt x="388" y="835"/>
                  </a:lnTo>
                  <a:lnTo>
                    <a:pt x="388" y="835"/>
                  </a:lnTo>
                  <a:lnTo>
                    <a:pt x="388" y="843"/>
                  </a:lnTo>
                  <a:lnTo>
                    <a:pt x="377" y="858"/>
                  </a:lnTo>
                  <a:lnTo>
                    <a:pt x="369" y="866"/>
                  </a:lnTo>
                  <a:lnTo>
                    <a:pt x="357" y="870"/>
                  </a:lnTo>
                  <a:lnTo>
                    <a:pt x="346" y="870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2" y="870"/>
                  </a:lnTo>
                  <a:lnTo>
                    <a:pt x="318" y="889"/>
                  </a:lnTo>
                  <a:lnTo>
                    <a:pt x="315" y="932"/>
                  </a:lnTo>
                  <a:lnTo>
                    <a:pt x="326" y="998"/>
                  </a:lnTo>
                  <a:lnTo>
                    <a:pt x="326" y="998"/>
                  </a:lnTo>
                  <a:lnTo>
                    <a:pt x="322" y="1025"/>
                  </a:lnTo>
                  <a:lnTo>
                    <a:pt x="318" y="1045"/>
                  </a:lnTo>
                  <a:lnTo>
                    <a:pt x="311" y="1057"/>
                  </a:lnTo>
                  <a:lnTo>
                    <a:pt x="303" y="1064"/>
                  </a:lnTo>
                  <a:lnTo>
                    <a:pt x="299" y="1103"/>
                  </a:lnTo>
                  <a:lnTo>
                    <a:pt x="299" y="1119"/>
                  </a:lnTo>
                  <a:lnTo>
                    <a:pt x="299" y="1119"/>
                  </a:lnTo>
                  <a:lnTo>
                    <a:pt x="283" y="1138"/>
                  </a:lnTo>
                  <a:lnTo>
                    <a:pt x="264" y="1158"/>
                  </a:lnTo>
                  <a:lnTo>
                    <a:pt x="241" y="1177"/>
                  </a:lnTo>
                  <a:lnTo>
                    <a:pt x="214" y="1193"/>
                  </a:lnTo>
                  <a:lnTo>
                    <a:pt x="198" y="1200"/>
                  </a:lnTo>
                  <a:lnTo>
                    <a:pt x="179" y="1204"/>
                  </a:lnTo>
                  <a:lnTo>
                    <a:pt x="163" y="1204"/>
                  </a:lnTo>
                  <a:lnTo>
                    <a:pt x="144" y="1200"/>
                  </a:lnTo>
                  <a:lnTo>
                    <a:pt x="128" y="1196"/>
                  </a:lnTo>
                  <a:lnTo>
                    <a:pt x="109" y="1185"/>
                  </a:lnTo>
                  <a:lnTo>
                    <a:pt x="109" y="1185"/>
                  </a:lnTo>
                  <a:lnTo>
                    <a:pt x="50" y="1150"/>
                  </a:lnTo>
                  <a:lnTo>
                    <a:pt x="23" y="1134"/>
                  </a:lnTo>
                  <a:lnTo>
                    <a:pt x="19" y="1138"/>
                  </a:lnTo>
                  <a:lnTo>
                    <a:pt x="15" y="1142"/>
                  </a:lnTo>
                  <a:lnTo>
                    <a:pt x="15" y="1161"/>
                  </a:lnTo>
                  <a:lnTo>
                    <a:pt x="15" y="1161"/>
                  </a:lnTo>
                  <a:lnTo>
                    <a:pt x="15" y="1177"/>
                  </a:lnTo>
                  <a:lnTo>
                    <a:pt x="19" y="1185"/>
                  </a:lnTo>
                  <a:lnTo>
                    <a:pt x="27" y="1200"/>
                  </a:lnTo>
                  <a:lnTo>
                    <a:pt x="27" y="1208"/>
                  </a:lnTo>
                  <a:lnTo>
                    <a:pt x="27" y="1220"/>
                  </a:lnTo>
                  <a:lnTo>
                    <a:pt x="23" y="1227"/>
                  </a:lnTo>
                  <a:lnTo>
                    <a:pt x="12" y="1243"/>
                  </a:lnTo>
                  <a:lnTo>
                    <a:pt x="12" y="1243"/>
                  </a:lnTo>
                  <a:lnTo>
                    <a:pt x="4" y="1259"/>
                  </a:lnTo>
                  <a:lnTo>
                    <a:pt x="0" y="1266"/>
                  </a:lnTo>
                  <a:lnTo>
                    <a:pt x="4" y="1274"/>
                  </a:lnTo>
                  <a:lnTo>
                    <a:pt x="8" y="1282"/>
                  </a:lnTo>
                  <a:lnTo>
                    <a:pt x="27" y="1286"/>
                  </a:lnTo>
                  <a:lnTo>
                    <a:pt x="43" y="1297"/>
                  </a:lnTo>
                  <a:lnTo>
                    <a:pt x="43" y="1297"/>
                  </a:lnTo>
                  <a:lnTo>
                    <a:pt x="81" y="1313"/>
                  </a:lnTo>
                  <a:lnTo>
                    <a:pt x="113" y="1325"/>
                  </a:lnTo>
                  <a:lnTo>
                    <a:pt x="140" y="1340"/>
                  </a:lnTo>
                  <a:lnTo>
                    <a:pt x="167" y="1363"/>
                  </a:lnTo>
                  <a:lnTo>
                    <a:pt x="179" y="1375"/>
                  </a:lnTo>
                  <a:lnTo>
                    <a:pt x="186" y="1391"/>
                  </a:lnTo>
                  <a:lnTo>
                    <a:pt x="190" y="1406"/>
                  </a:lnTo>
                  <a:lnTo>
                    <a:pt x="190" y="1426"/>
                  </a:lnTo>
                  <a:lnTo>
                    <a:pt x="186" y="1445"/>
                  </a:lnTo>
                  <a:lnTo>
                    <a:pt x="175" y="1468"/>
                  </a:lnTo>
                  <a:lnTo>
                    <a:pt x="171" y="1523"/>
                  </a:lnTo>
                  <a:lnTo>
                    <a:pt x="171" y="1523"/>
                  </a:lnTo>
                  <a:lnTo>
                    <a:pt x="175" y="1527"/>
                  </a:lnTo>
                  <a:lnTo>
                    <a:pt x="182" y="1542"/>
                  </a:lnTo>
                  <a:lnTo>
                    <a:pt x="186" y="1550"/>
                  </a:lnTo>
                  <a:lnTo>
                    <a:pt x="186" y="1558"/>
                  </a:lnTo>
                  <a:lnTo>
                    <a:pt x="182" y="1569"/>
                  </a:lnTo>
                  <a:lnTo>
                    <a:pt x="171" y="1581"/>
                  </a:lnTo>
                  <a:lnTo>
                    <a:pt x="171" y="1581"/>
                  </a:lnTo>
                  <a:lnTo>
                    <a:pt x="175" y="1589"/>
                  </a:lnTo>
                  <a:lnTo>
                    <a:pt x="179" y="1597"/>
                  </a:lnTo>
                  <a:lnTo>
                    <a:pt x="186" y="1600"/>
                  </a:lnTo>
                  <a:lnTo>
                    <a:pt x="194" y="1604"/>
                  </a:lnTo>
                  <a:lnTo>
                    <a:pt x="206" y="1600"/>
                  </a:lnTo>
                  <a:lnTo>
                    <a:pt x="221" y="1593"/>
                  </a:lnTo>
                  <a:lnTo>
                    <a:pt x="233" y="1593"/>
                  </a:lnTo>
                  <a:lnTo>
                    <a:pt x="237" y="1647"/>
                  </a:lnTo>
                  <a:lnTo>
                    <a:pt x="237" y="1647"/>
                  </a:lnTo>
                  <a:lnTo>
                    <a:pt x="241" y="1655"/>
                  </a:lnTo>
                  <a:lnTo>
                    <a:pt x="241" y="1659"/>
                  </a:lnTo>
                  <a:lnTo>
                    <a:pt x="245" y="1663"/>
                  </a:lnTo>
                  <a:lnTo>
                    <a:pt x="252" y="1663"/>
                  </a:lnTo>
                  <a:lnTo>
                    <a:pt x="260" y="1659"/>
                  </a:lnTo>
                  <a:lnTo>
                    <a:pt x="268" y="1643"/>
                  </a:lnTo>
                  <a:lnTo>
                    <a:pt x="283" y="1620"/>
                  </a:lnTo>
                  <a:lnTo>
                    <a:pt x="283" y="1620"/>
                  </a:lnTo>
                  <a:lnTo>
                    <a:pt x="287" y="1616"/>
                  </a:lnTo>
                  <a:lnTo>
                    <a:pt x="299" y="1612"/>
                  </a:lnTo>
                  <a:lnTo>
                    <a:pt x="307" y="1612"/>
                  </a:lnTo>
                  <a:lnTo>
                    <a:pt x="315" y="1616"/>
                  </a:lnTo>
                  <a:lnTo>
                    <a:pt x="318" y="1624"/>
                  </a:lnTo>
                  <a:lnTo>
                    <a:pt x="326" y="1639"/>
                  </a:lnTo>
                  <a:lnTo>
                    <a:pt x="365" y="1635"/>
                  </a:lnTo>
                  <a:lnTo>
                    <a:pt x="365" y="1635"/>
                  </a:lnTo>
                  <a:lnTo>
                    <a:pt x="369" y="1635"/>
                  </a:lnTo>
                  <a:lnTo>
                    <a:pt x="373" y="1639"/>
                  </a:lnTo>
                  <a:lnTo>
                    <a:pt x="373" y="1655"/>
                  </a:lnTo>
                  <a:lnTo>
                    <a:pt x="365" y="1678"/>
                  </a:lnTo>
                  <a:lnTo>
                    <a:pt x="365" y="1678"/>
                  </a:lnTo>
                  <a:lnTo>
                    <a:pt x="373" y="1698"/>
                  </a:lnTo>
                  <a:lnTo>
                    <a:pt x="381" y="1713"/>
                  </a:lnTo>
                  <a:lnTo>
                    <a:pt x="396" y="1729"/>
                  </a:lnTo>
                  <a:lnTo>
                    <a:pt x="412" y="1740"/>
                  </a:lnTo>
                  <a:lnTo>
                    <a:pt x="423" y="1744"/>
                  </a:lnTo>
                  <a:lnTo>
                    <a:pt x="435" y="1748"/>
                  </a:lnTo>
                  <a:lnTo>
                    <a:pt x="447" y="1748"/>
                  </a:lnTo>
                  <a:lnTo>
                    <a:pt x="458" y="1744"/>
                  </a:lnTo>
                  <a:lnTo>
                    <a:pt x="474" y="1736"/>
                  </a:lnTo>
                  <a:lnTo>
                    <a:pt x="489" y="1725"/>
                  </a:lnTo>
                  <a:lnTo>
                    <a:pt x="489" y="1725"/>
                  </a:lnTo>
                  <a:lnTo>
                    <a:pt x="493" y="1721"/>
                  </a:lnTo>
                  <a:lnTo>
                    <a:pt x="509" y="1705"/>
                  </a:lnTo>
                  <a:lnTo>
                    <a:pt x="517" y="1701"/>
                  </a:lnTo>
                  <a:lnTo>
                    <a:pt x="528" y="1701"/>
                  </a:lnTo>
                  <a:lnTo>
                    <a:pt x="536" y="1701"/>
                  </a:lnTo>
                  <a:lnTo>
                    <a:pt x="544" y="1713"/>
                  </a:lnTo>
                  <a:lnTo>
                    <a:pt x="544" y="1713"/>
                  </a:lnTo>
                  <a:lnTo>
                    <a:pt x="551" y="1717"/>
                  </a:lnTo>
                  <a:lnTo>
                    <a:pt x="559" y="1717"/>
                  </a:lnTo>
                  <a:lnTo>
                    <a:pt x="579" y="1709"/>
                  </a:lnTo>
                  <a:lnTo>
                    <a:pt x="602" y="1686"/>
                  </a:lnTo>
                  <a:lnTo>
                    <a:pt x="602" y="1686"/>
                  </a:lnTo>
                  <a:lnTo>
                    <a:pt x="606" y="1694"/>
                  </a:lnTo>
                  <a:lnTo>
                    <a:pt x="618" y="1713"/>
                  </a:lnTo>
                  <a:lnTo>
                    <a:pt x="629" y="1748"/>
                  </a:lnTo>
                  <a:lnTo>
                    <a:pt x="633" y="1767"/>
                  </a:lnTo>
                  <a:lnTo>
                    <a:pt x="633" y="1787"/>
                  </a:lnTo>
                  <a:lnTo>
                    <a:pt x="637" y="1876"/>
                  </a:lnTo>
                  <a:lnTo>
                    <a:pt x="637" y="1876"/>
                  </a:lnTo>
                  <a:lnTo>
                    <a:pt x="633" y="1946"/>
                  </a:lnTo>
                  <a:lnTo>
                    <a:pt x="633" y="1997"/>
                  </a:lnTo>
                  <a:lnTo>
                    <a:pt x="629" y="2024"/>
                  </a:lnTo>
                  <a:lnTo>
                    <a:pt x="629" y="2024"/>
                  </a:lnTo>
                  <a:lnTo>
                    <a:pt x="629" y="2043"/>
                  </a:lnTo>
                  <a:lnTo>
                    <a:pt x="633" y="2070"/>
                  </a:lnTo>
                  <a:lnTo>
                    <a:pt x="637" y="2117"/>
                  </a:lnTo>
                  <a:lnTo>
                    <a:pt x="637" y="2117"/>
                  </a:lnTo>
                  <a:lnTo>
                    <a:pt x="629" y="2133"/>
                  </a:lnTo>
                  <a:lnTo>
                    <a:pt x="618" y="2152"/>
                  </a:lnTo>
                  <a:lnTo>
                    <a:pt x="598" y="2183"/>
                  </a:lnTo>
                  <a:lnTo>
                    <a:pt x="598" y="2183"/>
                  </a:lnTo>
                  <a:lnTo>
                    <a:pt x="602" y="2195"/>
                  </a:lnTo>
                  <a:lnTo>
                    <a:pt x="606" y="2206"/>
                  </a:lnTo>
                  <a:lnTo>
                    <a:pt x="602" y="2222"/>
                  </a:lnTo>
                  <a:lnTo>
                    <a:pt x="598" y="2238"/>
                  </a:lnTo>
                  <a:lnTo>
                    <a:pt x="590" y="2249"/>
                  </a:lnTo>
                  <a:lnTo>
                    <a:pt x="571" y="2261"/>
                  </a:lnTo>
                  <a:lnTo>
                    <a:pt x="544" y="2269"/>
                  </a:lnTo>
                  <a:lnTo>
                    <a:pt x="544" y="2269"/>
                  </a:lnTo>
                  <a:lnTo>
                    <a:pt x="474" y="2276"/>
                  </a:lnTo>
                  <a:lnTo>
                    <a:pt x="435" y="2280"/>
                  </a:lnTo>
                  <a:lnTo>
                    <a:pt x="400" y="2296"/>
                  </a:lnTo>
                  <a:lnTo>
                    <a:pt x="381" y="2304"/>
                  </a:lnTo>
                  <a:lnTo>
                    <a:pt x="361" y="2315"/>
                  </a:lnTo>
                  <a:lnTo>
                    <a:pt x="342" y="2331"/>
                  </a:lnTo>
                  <a:lnTo>
                    <a:pt x="318" y="2354"/>
                  </a:lnTo>
                  <a:lnTo>
                    <a:pt x="299" y="2377"/>
                  </a:lnTo>
                  <a:lnTo>
                    <a:pt x="280" y="2405"/>
                  </a:lnTo>
                  <a:lnTo>
                    <a:pt x="260" y="2436"/>
                  </a:lnTo>
                  <a:lnTo>
                    <a:pt x="241" y="2475"/>
                  </a:lnTo>
                  <a:lnTo>
                    <a:pt x="241" y="2475"/>
                  </a:lnTo>
                  <a:lnTo>
                    <a:pt x="233" y="2490"/>
                  </a:lnTo>
                  <a:lnTo>
                    <a:pt x="221" y="2521"/>
                  </a:lnTo>
                  <a:lnTo>
                    <a:pt x="217" y="2537"/>
                  </a:lnTo>
                  <a:lnTo>
                    <a:pt x="221" y="2556"/>
                  </a:lnTo>
                  <a:lnTo>
                    <a:pt x="225" y="2568"/>
                  </a:lnTo>
                  <a:lnTo>
                    <a:pt x="233" y="2572"/>
                  </a:lnTo>
                  <a:lnTo>
                    <a:pt x="245" y="2576"/>
                  </a:lnTo>
                  <a:lnTo>
                    <a:pt x="245" y="2576"/>
                  </a:lnTo>
                  <a:lnTo>
                    <a:pt x="252" y="2579"/>
                  </a:lnTo>
                  <a:lnTo>
                    <a:pt x="268" y="2591"/>
                  </a:lnTo>
                  <a:lnTo>
                    <a:pt x="280" y="2603"/>
                  </a:lnTo>
                  <a:lnTo>
                    <a:pt x="287" y="2614"/>
                  </a:lnTo>
                  <a:lnTo>
                    <a:pt x="291" y="2630"/>
                  </a:lnTo>
                  <a:lnTo>
                    <a:pt x="291" y="2649"/>
                  </a:lnTo>
                  <a:lnTo>
                    <a:pt x="291" y="2649"/>
                  </a:lnTo>
                  <a:lnTo>
                    <a:pt x="295" y="2669"/>
                  </a:lnTo>
                  <a:lnTo>
                    <a:pt x="299" y="2692"/>
                  </a:lnTo>
                  <a:lnTo>
                    <a:pt x="307" y="2708"/>
                  </a:lnTo>
                  <a:lnTo>
                    <a:pt x="318" y="2723"/>
                  </a:lnTo>
                  <a:lnTo>
                    <a:pt x="334" y="2731"/>
                  </a:lnTo>
                  <a:lnTo>
                    <a:pt x="349" y="2735"/>
                  </a:lnTo>
                  <a:lnTo>
                    <a:pt x="365" y="2731"/>
                  </a:lnTo>
                  <a:lnTo>
                    <a:pt x="381" y="2719"/>
                  </a:lnTo>
                  <a:lnTo>
                    <a:pt x="381" y="2719"/>
                  </a:lnTo>
                  <a:lnTo>
                    <a:pt x="396" y="2704"/>
                  </a:lnTo>
                  <a:lnTo>
                    <a:pt x="408" y="2696"/>
                  </a:lnTo>
                  <a:lnTo>
                    <a:pt x="419" y="2696"/>
                  </a:lnTo>
                  <a:lnTo>
                    <a:pt x="431" y="2696"/>
                  </a:lnTo>
                  <a:lnTo>
                    <a:pt x="439" y="2704"/>
                  </a:lnTo>
                  <a:lnTo>
                    <a:pt x="447" y="2715"/>
                  </a:lnTo>
                  <a:lnTo>
                    <a:pt x="450" y="2731"/>
                  </a:lnTo>
                  <a:lnTo>
                    <a:pt x="454" y="2750"/>
                  </a:lnTo>
                  <a:lnTo>
                    <a:pt x="454" y="2750"/>
                  </a:lnTo>
                  <a:lnTo>
                    <a:pt x="454" y="2754"/>
                  </a:lnTo>
                  <a:lnTo>
                    <a:pt x="458" y="2758"/>
                  </a:lnTo>
                  <a:lnTo>
                    <a:pt x="462" y="2766"/>
                  </a:lnTo>
                  <a:lnTo>
                    <a:pt x="470" y="2770"/>
                  </a:lnTo>
                  <a:lnTo>
                    <a:pt x="485" y="2774"/>
                  </a:lnTo>
                  <a:lnTo>
                    <a:pt x="505" y="2774"/>
                  </a:lnTo>
                  <a:lnTo>
                    <a:pt x="532" y="2770"/>
                  </a:lnTo>
                  <a:lnTo>
                    <a:pt x="551" y="2789"/>
                  </a:lnTo>
                  <a:lnTo>
                    <a:pt x="598" y="2851"/>
                  </a:lnTo>
                  <a:lnTo>
                    <a:pt x="598" y="2851"/>
                  </a:lnTo>
                  <a:lnTo>
                    <a:pt x="614" y="2863"/>
                  </a:lnTo>
                  <a:lnTo>
                    <a:pt x="633" y="2875"/>
                  </a:lnTo>
                  <a:lnTo>
                    <a:pt x="656" y="2882"/>
                  </a:lnTo>
                  <a:lnTo>
                    <a:pt x="656" y="2882"/>
                  </a:lnTo>
                  <a:lnTo>
                    <a:pt x="660" y="2890"/>
                  </a:lnTo>
                  <a:lnTo>
                    <a:pt x="672" y="2914"/>
                  </a:lnTo>
                  <a:lnTo>
                    <a:pt x="672" y="2921"/>
                  </a:lnTo>
                  <a:lnTo>
                    <a:pt x="668" y="2929"/>
                  </a:lnTo>
                  <a:lnTo>
                    <a:pt x="656" y="2933"/>
                  </a:lnTo>
                  <a:lnTo>
                    <a:pt x="637" y="2933"/>
                  </a:lnTo>
                  <a:lnTo>
                    <a:pt x="637" y="2933"/>
                  </a:lnTo>
                  <a:lnTo>
                    <a:pt x="621" y="2933"/>
                  </a:lnTo>
                  <a:lnTo>
                    <a:pt x="598" y="2941"/>
                  </a:lnTo>
                  <a:lnTo>
                    <a:pt x="579" y="2952"/>
                  </a:lnTo>
                  <a:lnTo>
                    <a:pt x="555" y="2964"/>
                  </a:lnTo>
                  <a:lnTo>
                    <a:pt x="520" y="2987"/>
                  </a:lnTo>
                  <a:lnTo>
                    <a:pt x="505" y="2999"/>
                  </a:lnTo>
                  <a:lnTo>
                    <a:pt x="505" y="2999"/>
                  </a:lnTo>
                  <a:lnTo>
                    <a:pt x="509" y="3011"/>
                  </a:lnTo>
                  <a:lnTo>
                    <a:pt x="513" y="3038"/>
                  </a:lnTo>
                  <a:lnTo>
                    <a:pt x="509" y="3049"/>
                  </a:lnTo>
                  <a:lnTo>
                    <a:pt x="501" y="3061"/>
                  </a:lnTo>
                  <a:lnTo>
                    <a:pt x="485" y="3069"/>
                  </a:lnTo>
                  <a:lnTo>
                    <a:pt x="462" y="3073"/>
                  </a:lnTo>
                  <a:lnTo>
                    <a:pt x="462" y="3073"/>
                  </a:lnTo>
                  <a:lnTo>
                    <a:pt x="458" y="3081"/>
                  </a:lnTo>
                  <a:lnTo>
                    <a:pt x="447" y="3096"/>
                  </a:lnTo>
                  <a:lnTo>
                    <a:pt x="443" y="3108"/>
                  </a:lnTo>
                  <a:lnTo>
                    <a:pt x="443" y="3116"/>
                  </a:lnTo>
                  <a:lnTo>
                    <a:pt x="447" y="3127"/>
                  </a:lnTo>
                  <a:lnTo>
                    <a:pt x="454" y="3135"/>
                  </a:lnTo>
                  <a:lnTo>
                    <a:pt x="454" y="3135"/>
                  </a:lnTo>
                  <a:lnTo>
                    <a:pt x="466" y="3158"/>
                  </a:lnTo>
                  <a:lnTo>
                    <a:pt x="474" y="3182"/>
                  </a:lnTo>
                  <a:lnTo>
                    <a:pt x="478" y="3201"/>
                  </a:lnTo>
                  <a:lnTo>
                    <a:pt x="485" y="3209"/>
                  </a:lnTo>
                  <a:lnTo>
                    <a:pt x="517" y="3209"/>
                  </a:lnTo>
                  <a:lnTo>
                    <a:pt x="517" y="3209"/>
                  </a:lnTo>
                  <a:lnTo>
                    <a:pt x="520" y="3213"/>
                  </a:lnTo>
                  <a:lnTo>
                    <a:pt x="524" y="3220"/>
                  </a:lnTo>
                  <a:lnTo>
                    <a:pt x="524" y="3236"/>
                  </a:lnTo>
                  <a:lnTo>
                    <a:pt x="517" y="3267"/>
                  </a:lnTo>
                  <a:lnTo>
                    <a:pt x="517" y="3267"/>
                  </a:lnTo>
                  <a:lnTo>
                    <a:pt x="517" y="3271"/>
                  </a:lnTo>
                  <a:lnTo>
                    <a:pt x="517" y="3286"/>
                  </a:lnTo>
                  <a:lnTo>
                    <a:pt x="517" y="3294"/>
                  </a:lnTo>
                  <a:lnTo>
                    <a:pt x="524" y="3306"/>
                  </a:lnTo>
                  <a:lnTo>
                    <a:pt x="532" y="3318"/>
                  </a:lnTo>
                  <a:lnTo>
                    <a:pt x="548" y="3329"/>
                  </a:lnTo>
                  <a:lnTo>
                    <a:pt x="540" y="3345"/>
                  </a:lnTo>
                  <a:lnTo>
                    <a:pt x="517" y="3364"/>
                  </a:lnTo>
                  <a:lnTo>
                    <a:pt x="517" y="3364"/>
                  </a:lnTo>
                  <a:lnTo>
                    <a:pt x="513" y="3376"/>
                  </a:lnTo>
                  <a:lnTo>
                    <a:pt x="509" y="3387"/>
                  </a:lnTo>
                  <a:lnTo>
                    <a:pt x="509" y="3399"/>
                  </a:lnTo>
                  <a:lnTo>
                    <a:pt x="509" y="3415"/>
                  </a:lnTo>
                  <a:lnTo>
                    <a:pt x="517" y="3430"/>
                  </a:lnTo>
                  <a:lnTo>
                    <a:pt x="532" y="3446"/>
                  </a:lnTo>
                  <a:lnTo>
                    <a:pt x="555" y="3461"/>
                  </a:lnTo>
                  <a:lnTo>
                    <a:pt x="555" y="3461"/>
                  </a:lnTo>
                  <a:lnTo>
                    <a:pt x="567" y="3465"/>
                  </a:lnTo>
                  <a:lnTo>
                    <a:pt x="579" y="3473"/>
                  </a:lnTo>
                  <a:lnTo>
                    <a:pt x="590" y="3485"/>
                  </a:lnTo>
                  <a:lnTo>
                    <a:pt x="602" y="3500"/>
                  </a:lnTo>
                  <a:lnTo>
                    <a:pt x="610" y="3520"/>
                  </a:lnTo>
                  <a:lnTo>
                    <a:pt x="614" y="3547"/>
                  </a:lnTo>
                  <a:lnTo>
                    <a:pt x="614" y="3578"/>
                  </a:lnTo>
                  <a:lnTo>
                    <a:pt x="614" y="3656"/>
                  </a:lnTo>
                  <a:lnTo>
                    <a:pt x="606" y="3667"/>
                  </a:lnTo>
                  <a:lnTo>
                    <a:pt x="606" y="3667"/>
                  </a:lnTo>
                  <a:lnTo>
                    <a:pt x="602" y="3671"/>
                  </a:lnTo>
                  <a:lnTo>
                    <a:pt x="598" y="3687"/>
                  </a:lnTo>
                  <a:lnTo>
                    <a:pt x="598" y="3694"/>
                  </a:lnTo>
                  <a:lnTo>
                    <a:pt x="602" y="3702"/>
                  </a:lnTo>
                  <a:lnTo>
                    <a:pt x="610" y="3714"/>
                  </a:lnTo>
                  <a:lnTo>
                    <a:pt x="625" y="3729"/>
                  </a:lnTo>
                  <a:lnTo>
                    <a:pt x="625" y="3729"/>
                  </a:lnTo>
                  <a:lnTo>
                    <a:pt x="629" y="3733"/>
                  </a:lnTo>
                  <a:lnTo>
                    <a:pt x="633" y="3741"/>
                  </a:lnTo>
                  <a:lnTo>
                    <a:pt x="633" y="3764"/>
                  </a:lnTo>
                  <a:lnTo>
                    <a:pt x="633" y="3795"/>
                  </a:lnTo>
                  <a:lnTo>
                    <a:pt x="633" y="3795"/>
                  </a:lnTo>
                  <a:lnTo>
                    <a:pt x="645" y="3807"/>
                  </a:lnTo>
                  <a:lnTo>
                    <a:pt x="680" y="3830"/>
                  </a:lnTo>
                  <a:lnTo>
                    <a:pt x="699" y="3838"/>
                  </a:lnTo>
                  <a:lnTo>
                    <a:pt x="719" y="3846"/>
                  </a:lnTo>
                  <a:lnTo>
                    <a:pt x="738" y="3846"/>
                  </a:lnTo>
                  <a:lnTo>
                    <a:pt x="746" y="3842"/>
                  </a:lnTo>
                  <a:lnTo>
                    <a:pt x="750" y="3834"/>
                  </a:lnTo>
                  <a:lnTo>
                    <a:pt x="750" y="3834"/>
                  </a:lnTo>
                  <a:lnTo>
                    <a:pt x="769" y="3811"/>
                  </a:lnTo>
                  <a:lnTo>
                    <a:pt x="788" y="3792"/>
                  </a:lnTo>
                  <a:lnTo>
                    <a:pt x="796" y="3784"/>
                  </a:lnTo>
                  <a:lnTo>
                    <a:pt x="808" y="3780"/>
                  </a:lnTo>
                  <a:lnTo>
                    <a:pt x="823" y="3780"/>
                  </a:lnTo>
                  <a:lnTo>
                    <a:pt x="847" y="3780"/>
                  </a:lnTo>
                  <a:lnTo>
                    <a:pt x="847" y="3780"/>
                  </a:lnTo>
                  <a:lnTo>
                    <a:pt x="854" y="3780"/>
                  </a:lnTo>
                  <a:lnTo>
                    <a:pt x="866" y="3776"/>
                  </a:lnTo>
                  <a:lnTo>
                    <a:pt x="886" y="3760"/>
                  </a:lnTo>
                  <a:lnTo>
                    <a:pt x="901" y="3741"/>
                  </a:lnTo>
                  <a:lnTo>
                    <a:pt x="917" y="3718"/>
                  </a:lnTo>
                  <a:lnTo>
                    <a:pt x="924" y="3690"/>
                  </a:lnTo>
                  <a:lnTo>
                    <a:pt x="932" y="3667"/>
                  </a:lnTo>
                  <a:lnTo>
                    <a:pt x="940" y="3636"/>
                  </a:lnTo>
                  <a:lnTo>
                    <a:pt x="940" y="3636"/>
                  </a:lnTo>
                  <a:lnTo>
                    <a:pt x="940" y="3632"/>
                  </a:lnTo>
                  <a:lnTo>
                    <a:pt x="948" y="3624"/>
                  </a:lnTo>
                  <a:lnTo>
                    <a:pt x="959" y="3617"/>
                  </a:lnTo>
                  <a:lnTo>
                    <a:pt x="971" y="3613"/>
                  </a:lnTo>
                  <a:lnTo>
                    <a:pt x="990" y="3613"/>
                  </a:lnTo>
                  <a:lnTo>
                    <a:pt x="1010" y="3617"/>
                  </a:lnTo>
                  <a:lnTo>
                    <a:pt x="1029" y="3628"/>
                  </a:lnTo>
                  <a:lnTo>
                    <a:pt x="1056" y="3644"/>
                  </a:lnTo>
                  <a:lnTo>
                    <a:pt x="1056" y="3644"/>
                  </a:lnTo>
                  <a:lnTo>
                    <a:pt x="1072" y="3663"/>
                  </a:lnTo>
                  <a:lnTo>
                    <a:pt x="1088" y="3683"/>
                  </a:lnTo>
                  <a:lnTo>
                    <a:pt x="1095" y="3698"/>
                  </a:lnTo>
                  <a:lnTo>
                    <a:pt x="1103" y="3718"/>
                  </a:lnTo>
                  <a:lnTo>
                    <a:pt x="1107" y="3741"/>
                  </a:lnTo>
                  <a:lnTo>
                    <a:pt x="1107" y="3753"/>
                  </a:lnTo>
                  <a:lnTo>
                    <a:pt x="1107" y="3753"/>
                  </a:lnTo>
                  <a:lnTo>
                    <a:pt x="1111" y="3753"/>
                  </a:lnTo>
                  <a:lnTo>
                    <a:pt x="1115" y="3757"/>
                  </a:lnTo>
                  <a:lnTo>
                    <a:pt x="1126" y="3757"/>
                  </a:lnTo>
                  <a:lnTo>
                    <a:pt x="1142" y="3749"/>
                  </a:lnTo>
                  <a:lnTo>
                    <a:pt x="1142" y="3749"/>
                  </a:lnTo>
                  <a:lnTo>
                    <a:pt x="1150" y="3745"/>
                  </a:lnTo>
                  <a:lnTo>
                    <a:pt x="1157" y="3749"/>
                  </a:lnTo>
                  <a:lnTo>
                    <a:pt x="1157" y="3753"/>
                  </a:lnTo>
                  <a:lnTo>
                    <a:pt x="1161" y="3764"/>
                  </a:lnTo>
                  <a:lnTo>
                    <a:pt x="1154" y="3784"/>
                  </a:lnTo>
                  <a:lnTo>
                    <a:pt x="1150" y="3792"/>
                  </a:lnTo>
                  <a:lnTo>
                    <a:pt x="1142" y="3799"/>
                  </a:lnTo>
                  <a:lnTo>
                    <a:pt x="1095" y="3873"/>
                  </a:lnTo>
                  <a:lnTo>
                    <a:pt x="1080" y="3877"/>
                  </a:lnTo>
                  <a:lnTo>
                    <a:pt x="1072" y="3873"/>
                  </a:lnTo>
                  <a:lnTo>
                    <a:pt x="1072" y="3873"/>
                  </a:lnTo>
                  <a:lnTo>
                    <a:pt x="1064" y="3869"/>
                  </a:lnTo>
                  <a:lnTo>
                    <a:pt x="1056" y="3869"/>
                  </a:lnTo>
                  <a:lnTo>
                    <a:pt x="1045" y="3873"/>
                  </a:lnTo>
                  <a:lnTo>
                    <a:pt x="1029" y="3877"/>
                  </a:lnTo>
                  <a:lnTo>
                    <a:pt x="1014" y="3889"/>
                  </a:lnTo>
                  <a:lnTo>
                    <a:pt x="998" y="3908"/>
                  </a:lnTo>
                  <a:lnTo>
                    <a:pt x="983" y="3935"/>
                  </a:lnTo>
                  <a:lnTo>
                    <a:pt x="990" y="3974"/>
                  </a:lnTo>
                  <a:lnTo>
                    <a:pt x="967" y="3994"/>
                  </a:lnTo>
                </a:path>
              </a:pathLst>
            </a:custGeom>
            <a:noFill/>
            <a:ln w="1238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3" name="Freeform 9"/>
            <p:cNvSpPr>
              <a:spLocks/>
            </p:cNvSpPr>
            <p:nvPr/>
          </p:nvSpPr>
          <p:spPr bwMode="auto">
            <a:xfrm>
              <a:off x="2937" y="1698"/>
              <a:ext cx="785" cy="850"/>
            </a:xfrm>
            <a:custGeom>
              <a:avLst/>
              <a:gdLst/>
              <a:ahLst/>
              <a:cxnLst>
                <a:cxn ang="0">
                  <a:pos x="326" y="843"/>
                </a:cxn>
                <a:cxn ang="0">
                  <a:pos x="284" y="823"/>
                </a:cxn>
                <a:cxn ang="0">
                  <a:pos x="186" y="831"/>
                </a:cxn>
                <a:cxn ang="0">
                  <a:pos x="66" y="823"/>
                </a:cxn>
                <a:cxn ang="0">
                  <a:pos x="27" y="746"/>
                </a:cxn>
                <a:cxn ang="0">
                  <a:pos x="16" y="676"/>
                </a:cxn>
                <a:cxn ang="0">
                  <a:pos x="4" y="614"/>
                </a:cxn>
                <a:cxn ang="0">
                  <a:pos x="0" y="590"/>
                </a:cxn>
                <a:cxn ang="0">
                  <a:pos x="27" y="536"/>
                </a:cxn>
                <a:cxn ang="0">
                  <a:pos x="120" y="489"/>
                </a:cxn>
                <a:cxn ang="0">
                  <a:pos x="183" y="485"/>
                </a:cxn>
                <a:cxn ang="0">
                  <a:pos x="218" y="458"/>
                </a:cxn>
                <a:cxn ang="0">
                  <a:pos x="202" y="369"/>
                </a:cxn>
                <a:cxn ang="0">
                  <a:pos x="210" y="338"/>
                </a:cxn>
                <a:cxn ang="0">
                  <a:pos x="221" y="326"/>
                </a:cxn>
                <a:cxn ang="0">
                  <a:pos x="249" y="248"/>
                </a:cxn>
                <a:cxn ang="0">
                  <a:pos x="249" y="190"/>
                </a:cxn>
                <a:cxn ang="0">
                  <a:pos x="221" y="159"/>
                </a:cxn>
                <a:cxn ang="0">
                  <a:pos x="171" y="140"/>
                </a:cxn>
                <a:cxn ang="0">
                  <a:pos x="163" y="108"/>
                </a:cxn>
                <a:cxn ang="0">
                  <a:pos x="163" y="54"/>
                </a:cxn>
                <a:cxn ang="0">
                  <a:pos x="151" y="27"/>
                </a:cxn>
                <a:cxn ang="0">
                  <a:pos x="252" y="7"/>
                </a:cxn>
                <a:cxn ang="0">
                  <a:pos x="326" y="0"/>
                </a:cxn>
                <a:cxn ang="0">
                  <a:pos x="342" y="0"/>
                </a:cxn>
                <a:cxn ang="0">
                  <a:pos x="357" y="27"/>
                </a:cxn>
                <a:cxn ang="0">
                  <a:pos x="350" y="74"/>
                </a:cxn>
                <a:cxn ang="0">
                  <a:pos x="373" y="105"/>
                </a:cxn>
                <a:cxn ang="0">
                  <a:pos x="420" y="120"/>
                </a:cxn>
                <a:cxn ang="0">
                  <a:pos x="447" y="112"/>
                </a:cxn>
                <a:cxn ang="0">
                  <a:pos x="466" y="124"/>
                </a:cxn>
                <a:cxn ang="0">
                  <a:pos x="470" y="147"/>
                </a:cxn>
                <a:cxn ang="0">
                  <a:pos x="478" y="190"/>
                </a:cxn>
                <a:cxn ang="0">
                  <a:pos x="489" y="225"/>
                </a:cxn>
                <a:cxn ang="0">
                  <a:pos x="470" y="248"/>
                </a:cxn>
                <a:cxn ang="0">
                  <a:pos x="482" y="272"/>
                </a:cxn>
                <a:cxn ang="0">
                  <a:pos x="540" y="322"/>
                </a:cxn>
                <a:cxn ang="0">
                  <a:pos x="625" y="299"/>
                </a:cxn>
                <a:cxn ang="0">
                  <a:pos x="719" y="303"/>
                </a:cxn>
                <a:cxn ang="0">
                  <a:pos x="765" y="307"/>
                </a:cxn>
                <a:cxn ang="0">
                  <a:pos x="785" y="365"/>
                </a:cxn>
                <a:cxn ang="0">
                  <a:pos x="781" y="423"/>
                </a:cxn>
                <a:cxn ang="0">
                  <a:pos x="746" y="470"/>
                </a:cxn>
                <a:cxn ang="0">
                  <a:pos x="734" y="505"/>
                </a:cxn>
                <a:cxn ang="0">
                  <a:pos x="684" y="516"/>
                </a:cxn>
                <a:cxn ang="0">
                  <a:pos x="649" y="575"/>
                </a:cxn>
                <a:cxn ang="0">
                  <a:pos x="540" y="715"/>
                </a:cxn>
                <a:cxn ang="0">
                  <a:pos x="486" y="773"/>
                </a:cxn>
                <a:cxn ang="0">
                  <a:pos x="381" y="835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4" name="Freeform 10"/>
            <p:cNvSpPr>
              <a:spLocks/>
            </p:cNvSpPr>
            <p:nvPr/>
          </p:nvSpPr>
          <p:spPr bwMode="auto">
            <a:xfrm>
              <a:off x="2273" y="2704"/>
              <a:ext cx="1289" cy="1173"/>
            </a:xfrm>
            <a:custGeom>
              <a:avLst/>
              <a:gdLst/>
              <a:ahLst/>
              <a:cxnLst>
                <a:cxn ang="0">
                  <a:pos x="1130" y="260"/>
                </a:cxn>
                <a:cxn ang="0">
                  <a:pos x="986" y="245"/>
                </a:cxn>
                <a:cxn ang="0">
                  <a:pos x="889" y="151"/>
                </a:cxn>
                <a:cxn ang="0">
                  <a:pos x="850" y="0"/>
                </a:cxn>
                <a:cxn ang="0">
                  <a:pos x="835" y="23"/>
                </a:cxn>
                <a:cxn ang="0">
                  <a:pos x="773" y="85"/>
                </a:cxn>
                <a:cxn ang="0">
                  <a:pos x="699" y="132"/>
                </a:cxn>
                <a:cxn ang="0">
                  <a:pos x="633" y="186"/>
                </a:cxn>
                <a:cxn ang="0">
                  <a:pos x="606" y="182"/>
                </a:cxn>
                <a:cxn ang="0">
                  <a:pos x="551" y="163"/>
                </a:cxn>
                <a:cxn ang="0">
                  <a:pos x="493" y="194"/>
                </a:cxn>
                <a:cxn ang="0">
                  <a:pos x="524" y="97"/>
                </a:cxn>
                <a:cxn ang="0">
                  <a:pos x="501" y="81"/>
                </a:cxn>
                <a:cxn ang="0">
                  <a:pos x="419" y="85"/>
                </a:cxn>
                <a:cxn ang="0">
                  <a:pos x="349" y="116"/>
                </a:cxn>
                <a:cxn ang="0">
                  <a:pos x="283" y="144"/>
                </a:cxn>
                <a:cxn ang="0">
                  <a:pos x="229" y="116"/>
                </a:cxn>
                <a:cxn ang="0">
                  <a:pos x="163" y="167"/>
                </a:cxn>
                <a:cxn ang="0">
                  <a:pos x="171" y="194"/>
                </a:cxn>
                <a:cxn ang="0">
                  <a:pos x="229" y="241"/>
                </a:cxn>
                <a:cxn ang="0">
                  <a:pos x="194" y="260"/>
                </a:cxn>
                <a:cxn ang="0">
                  <a:pos x="77" y="315"/>
                </a:cxn>
                <a:cxn ang="0">
                  <a:pos x="66" y="377"/>
                </a:cxn>
                <a:cxn ang="0">
                  <a:pos x="15" y="408"/>
                </a:cxn>
                <a:cxn ang="0">
                  <a:pos x="11" y="462"/>
                </a:cxn>
                <a:cxn ang="0">
                  <a:pos x="42" y="536"/>
                </a:cxn>
                <a:cxn ang="0">
                  <a:pos x="81" y="567"/>
                </a:cxn>
                <a:cxn ang="0">
                  <a:pos x="74" y="621"/>
                </a:cxn>
                <a:cxn ang="0">
                  <a:pos x="74" y="691"/>
                </a:cxn>
                <a:cxn ang="0">
                  <a:pos x="66" y="742"/>
                </a:cxn>
                <a:cxn ang="0">
                  <a:pos x="124" y="796"/>
                </a:cxn>
                <a:cxn ang="0">
                  <a:pos x="171" y="874"/>
                </a:cxn>
                <a:cxn ang="0">
                  <a:pos x="159" y="1002"/>
                </a:cxn>
                <a:cxn ang="0">
                  <a:pos x="182" y="1057"/>
                </a:cxn>
                <a:cxn ang="0">
                  <a:pos x="190" y="1123"/>
                </a:cxn>
                <a:cxn ang="0">
                  <a:pos x="276" y="1173"/>
                </a:cxn>
                <a:cxn ang="0">
                  <a:pos x="326" y="1138"/>
                </a:cxn>
                <a:cxn ang="0">
                  <a:pos x="404" y="1107"/>
                </a:cxn>
                <a:cxn ang="0">
                  <a:pos x="458" y="1068"/>
                </a:cxn>
                <a:cxn ang="0">
                  <a:pos x="497" y="967"/>
                </a:cxn>
                <a:cxn ang="0">
                  <a:pos x="544" y="940"/>
                </a:cxn>
                <a:cxn ang="0">
                  <a:pos x="610" y="967"/>
                </a:cxn>
                <a:cxn ang="0">
                  <a:pos x="687" y="855"/>
                </a:cxn>
                <a:cxn ang="0">
                  <a:pos x="726" y="781"/>
                </a:cxn>
                <a:cxn ang="0">
                  <a:pos x="707" y="722"/>
                </a:cxn>
                <a:cxn ang="0">
                  <a:pos x="777" y="649"/>
                </a:cxn>
                <a:cxn ang="0">
                  <a:pos x="843" y="649"/>
                </a:cxn>
                <a:cxn ang="0">
                  <a:pos x="928" y="656"/>
                </a:cxn>
                <a:cxn ang="0">
                  <a:pos x="951" y="563"/>
                </a:cxn>
                <a:cxn ang="0">
                  <a:pos x="1010" y="497"/>
                </a:cxn>
                <a:cxn ang="0">
                  <a:pos x="1119" y="497"/>
                </a:cxn>
                <a:cxn ang="0">
                  <a:pos x="1239" y="431"/>
                </a:cxn>
                <a:cxn ang="0">
                  <a:pos x="1274" y="419"/>
                </a:cxn>
                <a:cxn ang="0">
                  <a:pos x="1286" y="326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lnTo>
                    <a:pt x="1286" y="32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5" name="Freeform 11"/>
            <p:cNvSpPr>
              <a:spLocks/>
            </p:cNvSpPr>
            <p:nvPr/>
          </p:nvSpPr>
          <p:spPr bwMode="auto">
            <a:xfrm>
              <a:off x="3158" y="3360"/>
              <a:ext cx="1181" cy="921"/>
            </a:xfrm>
            <a:custGeom>
              <a:avLst/>
              <a:gdLst/>
              <a:ahLst/>
              <a:cxnLst>
                <a:cxn ang="0">
                  <a:pos x="1038" y="412"/>
                </a:cxn>
                <a:cxn ang="0">
                  <a:pos x="937" y="459"/>
                </a:cxn>
                <a:cxn ang="0">
                  <a:pos x="913" y="471"/>
                </a:cxn>
                <a:cxn ang="0">
                  <a:pos x="902" y="463"/>
                </a:cxn>
                <a:cxn ang="0">
                  <a:pos x="898" y="397"/>
                </a:cxn>
                <a:cxn ang="0">
                  <a:pos x="871" y="354"/>
                </a:cxn>
                <a:cxn ang="0">
                  <a:pos x="816" y="342"/>
                </a:cxn>
                <a:cxn ang="0">
                  <a:pos x="770" y="323"/>
                </a:cxn>
                <a:cxn ang="0">
                  <a:pos x="781" y="167"/>
                </a:cxn>
                <a:cxn ang="0">
                  <a:pos x="770" y="121"/>
                </a:cxn>
                <a:cxn ang="0">
                  <a:pos x="742" y="121"/>
                </a:cxn>
                <a:cxn ang="0">
                  <a:pos x="715" y="82"/>
                </a:cxn>
                <a:cxn ang="0">
                  <a:pos x="684" y="78"/>
                </a:cxn>
                <a:cxn ang="0">
                  <a:pos x="645" y="59"/>
                </a:cxn>
                <a:cxn ang="0">
                  <a:pos x="626" y="4"/>
                </a:cxn>
                <a:cxn ang="0">
                  <a:pos x="599" y="16"/>
                </a:cxn>
                <a:cxn ang="0">
                  <a:pos x="540" y="66"/>
                </a:cxn>
                <a:cxn ang="0">
                  <a:pos x="498" y="160"/>
                </a:cxn>
                <a:cxn ang="0">
                  <a:pos x="455" y="214"/>
                </a:cxn>
                <a:cxn ang="0">
                  <a:pos x="467" y="257"/>
                </a:cxn>
                <a:cxn ang="0">
                  <a:pos x="300" y="315"/>
                </a:cxn>
                <a:cxn ang="0">
                  <a:pos x="222" y="327"/>
                </a:cxn>
                <a:cxn ang="0">
                  <a:pos x="70" y="369"/>
                </a:cxn>
                <a:cxn ang="0">
                  <a:pos x="31" y="373"/>
                </a:cxn>
                <a:cxn ang="0">
                  <a:pos x="0" y="455"/>
                </a:cxn>
                <a:cxn ang="0">
                  <a:pos x="8" y="474"/>
                </a:cxn>
                <a:cxn ang="0">
                  <a:pos x="43" y="494"/>
                </a:cxn>
                <a:cxn ang="0">
                  <a:pos x="59" y="537"/>
                </a:cxn>
                <a:cxn ang="0">
                  <a:pos x="98" y="552"/>
                </a:cxn>
                <a:cxn ang="0">
                  <a:pos x="152" y="556"/>
                </a:cxn>
                <a:cxn ang="0">
                  <a:pos x="164" y="606"/>
                </a:cxn>
                <a:cxn ang="0">
                  <a:pos x="191" y="688"/>
                </a:cxn>
                <a:cxn ang="0">
                  <a:pos x="241" y="754"/>
                </a:cxn>
                <a:cxn ang="0">
                  <a:pos x="296" y="766"/>
                </a:cxn>
                <a:cxn ang="0">
                  <a:pos x="416" y="785"/>
                </a:cxn>
                <a:cxn ang="0">
                  <a:pos x="509" y="793"/>
                </a:cxn>
                <a:cxn ang="0">
                  <a:pos x="583" y="797"/>
                </a:cxn>
                <a:cxn ang="0">
                  <a:pos x="630" y="843"/>
                </a:cxn>
                <a:cxn ang="0">
                  <a:pos x="645" y="909"/>
                </a:cxn>
                <a:cxn ang="0">
                  <a:pos x="715" y="906"/>
                </a:cxn>
                <a:cxn ang="0">
                  <a:pos x="766" y="867"/>
                </a:cxn>
                <a:cxn ang="0">
                  <a:pos x="808" y="824"/>
                </a:cxn>
                <a:cxn ang="0">
                  <a:pos x="843" y="828"/>
                </a:cxn>
                <a:cxn ang="0">
                  <a:pos x="890" y="777"/>
                </a:cxn>
                <a:cxn ang="0">
                  <a:pos x="983" y="758"/>
                </a:cxn>
                <a:cxn ang="0">
                  <a:pos x="1053" y="638"/>
                </a:cxn>
                <a:cxn ang="0">
                  <a:pos x="1119" y="599"/>
                </a:cxn>
                <a:cxn ang="0">
                  <a:pos x="1139" y="548"/>
                </a:cxn>
                <a:cxn ang="0">
                  <a:pos x="1154" y="517"/>
                </a:cxn>
                <a:cxn ang="0">
                  <a:pos x="1174" y="513"/>
                </a:cxn>
                <a:cxn ang="0">
                  <a:pos x="1174" y="451"/>
                </a:cxn>
                <a:cxn ang="0">
                  <a:pos x="1154" y="373"/>
                </a:cxn>
                <a:cxn ang="0">
                  <a:pos x="1092" y="358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lnTo>
                    <a:pt x="1080" y="36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6" name="Freeform 12"/>
            <p:cNvSpPr>
              <a:spLocks/>
            </p:cNvSpPr>
            <p:nvPr/>
          </p:nvSpPr>
          <p:spPr bwMode="auto">
            <a:xfrm>
              <a:off x="3695" y="2389"/>
              <a:ext cx="415" cy="995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388" y="20"/>
                </a:cxn>
                <a:cxn ang="0">
                  <a:pos x="369" y="55"/>
                </a:cxn>
                <a:cxn ang="0">
                  <a:pos x="353" y="109"/>
                </a:cxn>
                <a:cxn ang="0">
                  <a:pos x="345" y="194"/>
                </a:cxn>
                <a:cxn ang="0">
                  <a:pos x="330" y="222"/>
                </a:cxn>
                <a:cxn ang="0">
                  <a:pos x="318" y="229"/>
                </a:cxn>
                <a:cxn ang="0">
                  <a:pos x="299" y="268"/>
                </a:cxn>
                <a:cxn ang="0">
                  <a:pos x="295" y="346"/>
                </a:cxn>
                <a:cxn ang="0">
                  <a:pos x="295" y="350"/>
                </a:cxn>
                <a:cxn ang="0">
                  <a:pos x="283" y="365"/>
                </a:cxn>
                <a:cxn ang="0">
                  <a:pos x="256" y="373"/>
                </a:cxn>
                <a:cxn ang="0">
                  <a:pos x="236" y="373"/>
                </a:cxn>
                <a:cxn ang="0">
                  <a:pos x="202" y="385"/>
                </a:cxn>
                <a:cxn ang="0">
                  <a:pos x="143" y="431"/>
                </a:cxn>
                <a:cxn ang="0">
                  <a:pos x="120" y="451"/>
                </a:cxn>
                <a:cxn ang="0">
                  <a:pos x="108" y="447"/>
                </a:cxn>
                <a:cxn ang="0">
                  <a:pos x="93" y="451"/>
                </a:cxn>
                <a:cxn ang="0">
                  <a:pos x="73" y="486"/>
                </a:cxn>
                <a:cxn ang="0">
                  <a:pos x="58" y="529"/>
                </a:cxn>
                <a:cxn ang="0">
                  <a:pos x="58" y="536"/>
                </a:cxn>
                <a:cxn ang="0">
                  <a:pos x="97" y="583"/>
                </a:cxn>
                <a:cxn ang="0">
                  <a:pos x="143" y="641"/>
                </a:cxn>
                <a:cxn ang="0">
                  <a:pos x="143" y="653"/>
                </a:cxn>
                <a:cxn ang="0">
                  <a:pos x="128" y="696"/>
                </a:cxn>
                <a:cxn ang="0">
                  <a:pos x="104" y="719"/>
                </a:cxn>
                <a:cxn ang="0">
                  <a:pos x="81" y="727"/>
                </a:cxn>
                <a:cxn ang="0">
                  <a:pos x="19" y="731"/>
                </a:cxn>
                <a:cxn ang="0">
                  <a:pos x="15" y="742"/>
                </a:cxn>
                <a:cxn ang="0">
                  <a:pos x="34" y="762"/>
                </a:cxn>
                <a:cxn ang="0">
                  <a:pos x="62" y="773"/>
                </a:cxn>
                <a:cxn ang="0">
                  <a:pos x="93" y="793"/>
                </a:cxn>
                <a:cxn ang="0">
                  <a:pos x="116" y="824"/>
                </a:cxn>
                <a:cxn ang="0">
                  <a:pos x="108" y="870"/>
                </a:cxn>
                <a:cxn ang="0">
                  <a:pos x="101" y="882"/>
                </a:cxn>
                <a:cxn ang="0">
                  <a:pos x="62" y="913"/>
                </a:cxn>
                <a:cxn ang="0">
                  <a:pos x="27" y="929"/>
                </a:cxn>
                <a:cxn ang="0">
                  <a:pos x="27" y="960"/>
                </a:cxn>
                <a:cxn ang="0">
                  <a:pos x="27" y="960"/>
                </a:cxn>
                <a:cxn ang="0">
                  <a:pos x="19" y="968"/>
                </a:cxn>
                <a:cxn ang="0">
                  <a:pos x="0" y="995"/>
                </a:cxn>
              </a:cxnLst>
              <a:rect l="0" t="0" r="r" b="b"/>
              <a:pathLst>
                <a:path w="415" h="995">
                  <a:moveTo>
                    <a:pt x="415" y="0"/>
                  </a:moveTo>
                  <a:lnTo>
                    <a:pt x="415" y="0"/>
                  </a:lnTo>
                  <a:lnTo>
                    <a:pt x="407" y="4"/>
                  </a:lnTo>
                  <a:lnTo>
                    <a:pt x="388" y="20"/>
                  </a:lnTo>
                  <a:lnTo>
                    <a:pt x="380" y="35"/>
                  </a:lnTo>
                  <a:lnTo>
                    <a:pt x="369" y="55"/>
                  </a:lnTo>
                  <a:lnTo>
                    <a:pt x="361" y="78"/>
                  </a:lnTo>
                  <a:lnTo>
                    <a:pt x="353" y="109"/>
                  </a:lnTo>
                  <a:lnTo>
                    <a:pt x="353" y="109"/>
                  </a:lnTo>
                  <a:lnTo>
                    <a:pt x="345" y="194"/>
                  </a:lnTo>
                  <a:lnTo>
                    <a:pt x="337" y="210"/>
                  </a:lnTo>
                  <a:lnTo>
                    <a:pt x="330" y="222"/>
                  </a:lnTo>
                  <a:lnTo>
                    <a:pt x="330" y="222"/>
                  </a:lnTo>
                  <a:lnTo>
                    <a:pt x="318" y="229"/>
                  </a:lnTo>
                  <a:lnTo>
                    <a:pt x="306" y="241"/>
                  </a:lnTo>
                  <a:lnTo>
                    <a:pt x="299" y="268"/>
                  </a:lnTo>
                  <a:lnTo>
                    <a:pt x="299" y="315"/>
                  </a:lnTo>
                  <a:lnTo>
                    <a:pt x="295" y="346"/>
                  </a:lnTo>
                  <a:lnTo>
                    <a:pt x="295" y="346"/>
                  </a:lnTo>
                  <a:lnTo>
                    <a:pt x="295" y="350"/>
                  </a:lnTo>
                  <a:lnTo>
                    <a:pt x="291" y="358"/>
                  </a:lnTo>
                  <a:lnTo>
                    <a:pt x="283" y="365"/>
                  </a:lnTo>
                  <a:lnTo>
                    <a:pt x="271" y="369"/>
                  </a:lnTo>
                  <a:lnTo>
                    <a:pt x="256" y="373"/>
                  </a:lnTo>
                  <a:lnTo>
                    <a:pt x="236" y="373"/>
                  </a:lnTo>
                  <a:lnTo>
                    <a:pt x="236" y="373"/>
                  </a:lnTo>
                  <a:lnTo>
                    <a:pt x="217" y="377"/>
                  </a:lnTo>
                  <a:lnTo>
                    <a:pt x="202" y="385"/>
                  </a:lnTo>
                  <a:lnTo>
                    <a:pt x="167" y="408"/>
                  </a:lnTo>
                  <a:lnTo>
                    <a:pt x="143" y="431"/>
                  </a:lnTo>
                  <a:lnTo>
                    <a:pt x="135" y="439"/>
                  </a:lnTo>
                  <a:lnTo>
                    <a:pt x="120" y="451"/>
                  </a:lnTo>
                  <a:lnTo>
                    <a:pt x="120" y="451"/>
                  </a:lnTo>
                  <a:lnTo>
                    <a:pt x="108" y="447"/>
                  </a:lnTo>
                  <a:lnTo>
                    <a:pt x="101" y="447"/>
                  </a:lnTo>
                  <a:lnTo>
                    <a:pt x="93" y="451"/>
                  </a:lnTo>
                  <a:lnTo>
                    <a:pt x="93" y="451"/>
                  </a:lnTo>
                  <a:lnTo>
                    <a:pt x="73" y="486"/>
                  </a:lnTo>
                  <a:lnTo>
                    <a:pt x="62" y="509"/>
                  </a:lnTo>
                  <a:lnTo>
                    <a:pt x="58" y="529"/>
                  </a:lnTo>
                  <a:lnTo>
                    <a:pt x="58" y="529"/>
                  </a:lnTo>
                  <a:lnTo>
                    <a:pt x="58" y="536"/>
                  </a:lnTo>
                  <a:lnTo>
                    <a:pt x="69" y="548"/>
                  </a:lnTo>
                  <a:lnTo>
                    <a:pt x="97" y="583"/>
                  </a:lnTo>
                  <a:lnTo>
                    <a:pt x="135" y="622"/>
                  </a:lnTo>
                  <a:lnTo>
                    <a:pt x="143" y="641"/>
                  </a:lnTo>
                  <a:lnTo>
                    <a:pt x="143" y="641"/>
                  </a:lnTo>
                  <a:lnTo>
                    <a:pt x="143" y="653"/>
                  </a:lnTo>
                  <a:lnTo>
                    <a:pt x="135" y="680"/>
                  </a:lnTo>
                  <a:lnTo>
                    <a:pt x="128" y="696"/>
                  </a:lnTo>
                  <a:lnTo>
                    <a:pt x="116" y="711"/>
                  </a:lnTo>
                  <a:lnTo>
                    <a:pt x="104" y="719"/>
                  </a:lnTo>
                  <a:lnTo>
                    <a:pt x="81" y="727"/>
                  </a:lnTo>
                  <a:lnTo>
                    <a:pt x="81" y="727"/>
                  </a:lnTo>
                  <a:lnTo>
                    <a:pt x="19" y="731"/>
                  </a:lnTo>
                  <a:lnTo>
                    <a:pt x="19" y="731"/>
                  </a:lnTo>
                  <a:lnTo>
                    <a:pt x="19" y="734"/>
                  </a:lnTo>
                  <a:lnTo>
                    <a:pt x="15" y="742"/>
                  </a:lnTo>
                  <a:lnTo>
                    <a:pt x="19" y="750"/>
                  </a:lnTo>
                  <a:lnTo>
                    <a:pt x="34" y="762"/>
                  </a:lnTo>
                  <a:lnTo>
                    <a:pt x="34" y="762"/>
                  </a:lnTo>
                  <a:lnTo>
                    <a:pt x="62" y="773"/>
                  </a:lnTo>
                  <a:lnTo>
                    <a:pt x="77" y="781"/>
                  </a:lnTo>
                  <a:lnTo>
                    <a:pt x="93" y="793"/>
                  </a:lnTo>
                  <a:lnTo>
                    <a:pt x="108" y="808"/>
                  </a:lnTo>
                  <a:lnTo>
                    <a:pt x="116" y="824"/>
                  </a:lnTo>
                  <a:lnTo>
                    <a:pt x="116" y="843"/>
                  </a:lnTo>
                  <a:lnTo>
                    <a:pt x="108" y="870"/>
                  </a:lnTo>
                  <a:lnTo>
                    <a:pt x="108" y="870"/>
                  </a:lnTo>
                  <a:lnTo>
                    <a:pt x="101" y="882"/>
                  </a:lnTo>
                  <a:lnTo>
                    <a:pt x="89" y="894"/>
                  </a:lnTo>
                  <a:lnTo>
                    <a:pt x="62" y="913"/>
                  </a:lnTo>
                  <a:lnTo>
                    <a:pt x="38" y="925"/>
                  </a:lnTo>
                  <a:lnTo>
                    <a:pt x="27" y="929"/>
                  </a:lnTo>
                  <a:lnTo>
                    <a:pt x="27" y="944"/>
                  </a:lnTo>
                  <a:lnTo>
                    <a:pt x="27" y="960"/>
                  </a:lnTo>
                  <a:lnTo>
                    <a:pt x="27" y="960"/>
                  </a:lnTo>
                  <a:lnTo>
                    <a:pt x="27" y="960"/>
                  </a:lnTo>
                  <a:lnTo>
                    <a:pt x="19" y="968"/>
                  </a:lnTo>
                  <a:lnTo>
                    <a:pt x="19" y="968"/>
                  </a:lnTo>
                  <a:lnTo>
                    <a:pt x="11" y="979"/>
                  </a:lnTo>
                  <a:lnTo>
                    <a:pt x="0" y="99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7" name="Freeform 13"/>
            <p:cNvSpPr>
              <a:spLocks/>
            </p:cNvSpPr>
            <p:nvPr/>
          </p:nvSpPr>
          <p:spPr bwMode="auto">
            <a:xfrm>
              <a:off x="3807" y="2844"/>
              <a:ext cx="470" cy="408"/>
            </a:xfrm>
            <a:custGeom>
              <a:avLst/>
              <a:gdLst/>
              <a:ahLst/>
              <a:cxnLst>
                <a:cxn ang="0">
                  <a:pos x="470" y="0"/>
                </a:cxn>
                <a:cxn ang="0">
                  <a:pos x="424" y="66"/>
                </a:cxn>
                <a:cxn ang="0">
                  <a:pos x="424" y="66"/>
                </a:cxn>
                <a:cxn ang="0">
                  <a:pos x="420" y="81"/>
                </a:cxn>
                <a:cxn ang="0">
                  <a:pos x="412" y="105"/>
                </a:cxn>
                <a:cxn ang="0">
                  <a:pos x="400" y="116"/>
                </a:cxn>
                <a:cxn ang="0">
                  <a:pos x="389" y="128"/>
                </a:cxn>
                <a:cxn ang="0">
                  <a:pos x="373" y="132"/>
                </a:cxn>
                <a:cxn ang="0">
                  <a:pos x="354" y="132"/>
                </a:cxn>
                <a:cxn ang="0">
                  <a:pos x="354" y="132"/>
                </a:cxn>
                <a:cxn ang="0">
                  <a:pos x="350" y="132"/>
                </a:cxn>
                <a:cxn ang="0">
                  <a:pos x="342" y="143"/>
                </a:cxn>
                <a:cxn ang="0">
                  <a:pos x="334" y="159"/>
                </a:cxn>
                <a:cxn ang="0">
                  <a:pos x="334" y="171"/>
                </a:cxn>
                <a:cxn ang="0">
                  <a:pos x="334" y="182"/>
                </a:cxn>
                <a:cxn ang="0">
                  <a:pos x="334" y="182"/>
                </a:cxn>
                <a:cxn ang="0">
                  <a:pos x="334" y="186"/>
                </a:cxn>
                <a:cxn ang="0">
                  <a:pos x="330" y="190"/>
                </a:cxn>
                <a:cxn ang="0">
                  <a:pos x="323" y="190"/>
                </a:cxn>
                <a:cxn ang="0">
                  <a:pos x="303" y="190"/>
                </a:cxn>
                <a:cxn ang="0">
                  <a:pos x="303" y="190"/>
                </a:cxn>
                <a:cxn ang="0">
                  <a:pos x="288" y="190"/>
                </a:cxn>
                <a:cxn ang="0">
                  <a:pos x="280" y="198"/>
                </a:cxn>
                <a:cxn ang="0">
                  <a:pos x="272" y="206"/>
                </a:cxn>
                <a:cxn ang="0">
                  <a:pos x="268" y="217"/>
                </a:cxn>
                <a:cxn ang="0">
                  <a:pos x="264" y="248"/>
                </a:cxn>
                <a:cxn ang="0">
                  <a:pos x="264" y="279"/>
                </a:cxn>
                <a:cxn ang="0">
                  <a:pos x="264" y="279"/>
                </a:cxn>
                <a:cxn ang="0">
                  <a:pos x="264" y="326"/>
                </a:cxn>
                <a:cxn ang="0">
                  <a:pos x="264" y="345"/>
                </a:cxn>
                <a:cxn ang="0">
                  <a:pos x="264" y="345"/>
                </a:cxn>
                <a:cxn ang="0">
                  <a:pos x="268" y="353"/>
                </a:cxn>
                <a:cxn ang="0">
                  <a:pos x="264" y="361"/>
                </a:cxn>
                <a:cxn ang="0">
                  <a:pos x="264" y="365"/>
                </a:cxn>
                <a:cxn ang="0">
                  <a:pos x="260" y="365"/>
                </a:cxn>
                <a:cxn ang="0">
                  <a:pos x="249" y="361"/>
                </a:cxn>
                <a:cxn ang="0">
                  <a:pos x="237" y="345"/>
                </a:cxn>
                <a:cxn ang="0">
                  <a:pos x="218" y="318"/>
                </a:cxn>
                <a:cxn ang="0">
                  <a:pos x="218" y="318"/>
                </a:cxn>
                <a:cxn ang="0">
                  <a:pos x="206" y="307"/>
                </a:cxn>
                <a:cxn ang="0">
                  <a:pos x="198" y="295"/>
                </a:cxn>
                <a:cxn ang="0">
                  <a:pos x="187" y="291"/>
                </a:cxn>
                <a:cxn ang="0">
                  <a:pos x="179" y="287"/>
                </a:cxn>
                <a:cxn ang="0">
                  <a:pos x="171" y="287"/>
                </a:cxn>
                <a:cxn ang="0">
                  <a:pos x="163" y="291"/>
                </a:cxn>
                <a:cxn ang="0">
                  <a:pos x="152" y="307"/>
                </a:cxn>
                <a:cxn ang="0">
                  <a:pos x="144" y="322"/>
                </a:cxn>
                <a:cxn ang="0">
                  <a:pos x="136" y="342"/>
                </a:cxn>
                <a:cxn ang="0">
                  <a:pos x="124" y="365"/>
                </a:cxn>
                <a:cxn ang="0">
                  <a:pos x="124" y="365"/>
                </a:cxn>
                <a:cxn ang="0">
                  <a:pos x="117" y="377"/>
                </a:cxn>
                <a:cxn ang="0">
                  <a:pos x="105" y="380"/>
                </a:cxn>
                <a:cxn ang="0">
                  <a:pos x="90" y="380"/>
                </a:cxn>
                <a:cxn ang="0">
                  <a:pos x="74" y="380"/>
                </a:cxn>
                <a:cxn ang="0">
                  <a:pos x="74" y="380"/>
                </a:cxn>
                <a:cxn ang="0">
                  <a:pos x="47" y="396"/>
                </a:cxn>
                <a:cxn ang="0">
                  <a:pos x="23" y="408"/>
                </a:cxn>
                <a:cxn ang="0">
                  <a:pos x="12" y="408"/>
                </a:cxn>
                <a:cxn ang="0">
                  <a:pos x="0" y="408"/>
                </a:cxn>
              </a:cxnLst>
              <a:rect l="0" t="0" r="r" b="b"/>
              <a:pathLst>
                <a:path w="470" h="408">
                  <a:moveTo>
                    <a:pt x="470" y="0"/>
                  </a:moveTo>
                  <a:lnTo>
                    <a:pt x="424" y="66"/>
                  </a:lnTo>
                  <a:lnTo>
                    <a:pt x="424" y="66"/>
                  </a:lnTo>
                  <a:lnTo>
                    <a:pt x="420" y="81"/>
                  </a:lnTo>
                  <a:lnTo>
                    <a:pt x="412" y="105"/>
                  </a:lnTo>
                  <a:lnTo>
                    <a:pt x="400" y="116"/>
                  </a:lnTo>
                  <a:lnTo>
                    <a:pt x="389" y="128"/>
                  </a:lnTo>
                  <a:lnTo>
                    <a:pt x="373" y="132"/>
                  </a:lnTo>
                  <a:lnTo>
                    <a:pt x="354" y="132"/>
                  </a:lnTo>
                  <a:lnTo>
                    <a:pt x="354" y="132"/>
                  </a:lnTo>
                  <a:lnTo>
                    <a:pt x="350" y="132"/>
                  </a:lnTo>
                  <a:lnTo>
                    <a:pt x="342" y="143"/>
                  </a:lnTo>
                  <a:lnTo>
                    <a:pt x="334" y="159"/>
                  </a:lnTo>
                  <a:lnTo>
                    <a:pt x="334" y="171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6"/>
                  </a:lnTo>
                  <a:lnTo>
                    <a:pt x="330" y="190"/>
                  </a:lnTo>
                  <a:lnTo>
                    <a:pt x="323" y="190"/>
                  </a:lnTo>
                  <a:lnTo>
                    <a:pt x="303" y="190"/>
                  </a:lnTo>
                  <a:lnTo>
                    <a:pt x="303" y="190"/>
                  </a:lnTo>
                  <a:lnTo>
                    <a:pt x="288" y="190"/>
                  </a:lnTo>
                  <a:lnTo>
                    <a:pt x="280" y="198"/>
                  </a:lnTo>
                  <a:lnTo>
                    <a:pt x="272" y="206"/>
                  </a:lnTo>
                  <a:lnTo>
                    <a:pt x="268" y="217"/>
                  </a:lnTo>
                  <a:lnTo>
                    <a:pt x="264" y="248"/>
                  </a:lnTo>
                  <a:lnTo>
                    <a:pt x="264" y="279"/>
                  </a:lnTo>
                  <a:lnTo>
                    <a:pt x="264" y="279"/>
                  </a:lnTo>
                  <a:lnTo>
                    <a:pt x="264" y="326"/>
                  </a:lnTo>
                  <a:lnTo>
                    <a:pt x="264" y="345"/>
                  </a:lnTo>
                  <a:lnTo>
                    <a:pt x="264" y="345"/>
                  </a:lnTo>
                  <a:lnTo>
                    <a:pt x="268" y="353"/>
                  </a:lnTo>
                  <a:lnTo>
                    <a:pt x="264" y="361"/>
                  </a:lnTo>
                  <a:lnTo>
                    <a:pt x="264" y="365"/>
                  </a:lnTo>
                  <a:lnTo>
                    <a:pt x="260" y="365"/>
                  </a:lnTo>
                  <a:lnTo>
                    <a:pt x="249" y="361"/>
                  </a:lnTo>
                  <a:lnTo>
                    <a:pt x="237" y="345"/>
                  </a:lnTo>
                  <a:lnTo>
                    <a:pt x="218" y="318"/>
                  </a:lnTo>
                  <a:lnTo>
                    <a:pt x="218" y="318"/>
                  </a:lnTo>
                  <a:lnTo>
                    <a:pt x="206" y="307"/>
                  </a:lnTo>
                  <a:lnTo>
                    <a:pt x="198" y="295"/>
                  </a:lnTo>
                  <a:lnTo>
                    <a:pt x="187" y="291"/>
                  </a:lnTo>
                  <a:lnTo>
                    <a:pt x="179" y="287"/>
                  </a:lnTo>
                  <a:lnTo>
                    <a:pt x="171" y="287"/>
                  </a:lnTo>
                  <a:lnTo>
                    <a:pt x="163" y="291"/>
                  </a:lnTo>
                  <a:lnTo>
                    <a:pt x="152" y="307"/>
                  </a:lnTo>
                  <a:lnTo>
                    <a:pt x="144" y="322"/>
                  </a:lnTo>
                  <a:lnTo>
                    <a:pt x="136" y="342"/>
                  </a:lnTo>
                  <a:lnTo>
                    <a:pt x="124" y="365"/>
                  </a:lnTo>
                  <a:lnTo>
                    <a:pt x="124" y="365"/>
                  </a:lnTo>
                  <a:lnTo>
                    <a:pt x="117" y="377"/>
                  </a:lnTo>
                  <a:lnTo>
                    <a:pt x="105" y="380"/>
                  </a:lnTo>
                  <a:lnTo>
                    <a:pt x="90" y="380"/>
                  </a:lnTo>
                  <a:lnTo>
                    <a:pt x="74" y="380"/>
                  </a:lnTo>
                  <a:lnTo>
                    <a:pt x="74" y="380"/>
                  </a:lnTo>
                  <a:lnTo>
                    <a:pt x="47" y="396"/>
                  </a:lnTo>
                  <a:lnTo>
                    <a:pt x="23" y="408"/>
                  </a:lnTo>
                  <a:lnTo>
                    <a:pt x="12" y="408"/>
                  </a:lnTo>
                  <a:lnTo>
                    <a:pt x="0" y="408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8" name="Freeform 14"/>
            <p:cNvSpPr>
              <a:spLocks/>
            </p:cNvSpPr>
            <p:nvPr/>
          </p:nvSpPr>
          <p:spPr bwMode="auto">
            <a:xfrm>
              <a:off x="3555" y="2879"/>
              <a:ext cx="194" cy="155"/>
            </a:xfrm>
            <a:custGeom>
              <a:avLst/>
              <a:gdLst/>
              <a:ahLst/>
              <a:cxnLst>
                <a:cxn ang="0">
                  <a:pos x="194" y="39"/>
                </a:cxn>
                <a:cxn ang="0">
                  <a:pos x="194" y="39"/>
                </a:cxn>
                <a:cxn ang="0">
                  <a:pos x="186" y="39"/>
                </a:cxn>
                <a:cxn ang="0">
                  <a:pos x="167" y="42"/>
                </a:cxn>
                <a:cxn ang="0">
                  <a:pos x="155" y="42"/>
                </a:cxn>
                <a:cxn ang="0">
                  <a:pos x="140" y="39"/>
                </a:cxn>
                <a:cxn ang="0">
                  <a:pos x="124" y="31"/>
                </a:cxn>
                <a:cxn ang="0">
                  <a:pos x="112" y="19"/>
                </a:cxn>
                <a:cxn ang="0">
                  <a:pos x="112" y="19"/>
                </a:cxn>
                <a:cxn ang="0">
                  <a:pos x="97" y="7"/>
                </a:cxn>
                <a:cxn ang="0">
                  <a:pos x="85" y="4"/>
                </a:cxn>
                <a:cxn ang="0">
                  <a:pos x="73" y="0"/>
                </a:cxn>
                <a:cxn ang="0">
                  <a:pos x="62" y="4"/>
                </a:cxn>
                <a:cxn ang="0">
                  <a:pos x="50" y="11"/>
                </a:cxn>
                <a:cxn ang="0">
                  <a:pos x="42" y="27"/>
                </a:cxn>
                <a:cxn ang="0">
                  <a:pos x="39" y="46"/>
                </a:cxn>
                <a:cxn ang="0">
                  <a:pos x="42" y="74"/>
                </a:cxn>
                <a:cxn ang="0">
                  <a:pos x="42" y="74"/>
                </a:cxn>
                <a:cxn ang="0">
                  <a:pos x="42" y="97"/>
                </a:cxn>
                <a:cxn ang="0">
                  <a:pos x="39" y="112"/>
                </a:cxn>
                <a:cxn ang="0">
                  <a:pos x="31" y="128"/>
                </a:cxn>
                <a:cxn ang="0">
                  <a:pos x="23" y="140"/>
                </a:cxn>
                <a:cxn ang="0">
                  <a:pos x="7" y="151"/>
                </a:cxn>
                <a:cxn ang="0">
                  <a:pos x="0" y="155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9" name="Freeform 15"/>
            <p:cNvSpPr>
              <a:spLocks/>
            </p:cNvSpPr>
            <p:nvPr/>
          </p:nvSpPr>
          <p:spPr bwMode="auto">
            <a:xfrm>
              <a:off x="3559" y="3112"/>
              <a:ext cx="155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5" y="15"/>
                </a:cxn>
                <a:cxn ang="0">
                  <a:pos x="27" y="31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38" y="54"/>
                </a:cxn>
                <a:cxn ang="0">
                  <a:pos x="42" y="58"/>
                </a:cxn>
                <a:cxn ang="0">
                  <a:pos x="46" y="62"/>
                </a:cxn>
                <a:cxn ang="0">
                  <a:pos x="54" y="62"/>
                </a:cxn>
                <a:cxn ang="0">
                  <a:pos x="62" y="58"/>
                </a:cxn>
                <a:cxn ang="0">
                  <a:pos x="69" y="54"/>
                </a:cxn>
                <a:cxn ang="0">
                  <a:pos x="81" y="43"/>
                </a:cxn>
                <a:cxn ang="0">
                  <a:pos x="81" y="43"/>
                </a:cxn>
                <a:cxn ang="0">
                  <a:pos x="93" y="31"/>
                </a:cxn>
                <a:cxn ang="0">
                  <a:pos x="104" y="23"/>
                </a:cxn>
                <a:cxn ang="0">
                  <a:pos x="128" y="11"/>
                </a:cxn>
                <a:cxn ang="0">
                  <a:pos x="147" y="11"/>
                </a:cxn>
                <a:cxn ang="0">
                  <a:pos x="155" y="11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0" name="Freeform 16"/>
            <p:cNvSpPr>
              <a:spLocks/>
            </p:cNvSpPr>
            <p:nvPr/>
          </p:nvSpPr>
          <p:spPr bwMode="auto">
            <a:xfrm>
              <a:off x="2797" y="3116"/>
              <a:ext cx="1014" cy="990"/>
            </a:xfrm>
            <a:custGeom>
              <a:avLst/>
              <a:gdLst/>
              <a:ahLst/>
              <a:cxnLst>
                <a:cxn ang="0">
                  <a:pos x="1010" y="101"/>
                </a:cxn>
                <a:cxn ang="0">
                  <a:pos x="960" y="50"/>
                </a:cxn>
                <a:cxn ang="0">
                  <a:pos x="913" y="19"/>
                </a:cxn>
                <a:cxn ang="0">
                  <a:pos x="917" y="7"/>
                </a:cxn>
                <a:cxn ang="0">
                  <a:pos x="855" y="31"/>
                </a:cxn>
                <a:cxn ang="0">
                  <a:pos x="824" y="58"/>
                </a:cxn>
                <a:cxn ang="0">
                  <a:pos x="797" y="54"/>
                </a:cxn>
                <a:cxn ang="0">
                  <a:pos x="777" y="15"/>
                </a:cxn>
                <a:cxn ang="0">
                  <a:pos x="754" y="15"/>
                </a:cxn>
                <a:cxn ang="0">
                  <a:pos x="715" y="31"/>
                </a:cxn>
                <a:cxn ang="0">
                  <a:pos x="606" y="81"/>
                </a:cxn>
                <a:cxn ang="0">
                  <a:pos x="517" y="97"/>
                </a:cxn>
                <a:cxn ang="0">
                  <a:pos x="455" y="105"/>
                </a:cxn>
                <a:cxn ang="0">
                  <a:pos x="424" y="194"/>
                </a:cxn>
                <a:cxn ang="0">
                  <a:pos x="404" y="256"/>
                </a:cxn>
                <a:cxn ang="0">
                  <a:pos x="346" y="256"/>
                </a:cxn>
                <a:cxn ang="0">
                  <a:pos x="284" y="241"/>
                </a:cxn>
                <a:cxn ang="0">
                  <a:pos x="214" y="276"/>
                </a:cxn>
                <a:cxn ang="0">
                  <a:pos x="179" y="334"/>
                </a:cxn>
                <a:cxn ang="0">
                  <a:pos x="202" y="380"/>
                </a:cxn>
                <a:cxn ang="0">
                  <a:pos x="163" y="454"/>
                </a:cxn>
                <a:cxn ang="0">
                  <a:pos x="89" y="555"/>
                </a:cxn>
                <a:cxn ang="0">
                  <a:pos x="89" y="567"/>
                </a:cxn>
                <a:cxn ang="0">
                  <a:pos x="136" y="641"/>
                </a:cxn>
                <a:cxn ang="0">
                  <a:pos x="144" y="676"/>
                </a:cxn>
                <a:cxn ang="0">
                  <a:pos x="175" y="672"/>
                </a:cxn>
                <a:cxn ang="0">
                  <a:pos x="194" y="687"/>
                </a:cxn>
                <a:cxn ang="0">
                  <a:pos x="128" y="796"/>
                </a:cxn>
                <a:cxn ang="0">
                  <a:pos x="97" y="792"/>
                </a:cxn>
                <a:cxn ang="0">
                  <a:pos x="47" y="812"/>
                </a:cxn>
                <a:cxn ang="0">
                  <a:pos x="0" y="917"/>
                </a:cxn>
                <a:cxn ang="0">
                  <a:pos x="51" y="944"/>
                </a:cxn>
                <a:cxn ang="0">
                  <a:pos x="86" y="936"/>
                </a:cxn>
                <a:cxn ang="0">
                  <a:pos x="97" y="986"/>
                </a:cxn>
                <a:cxn ang="0">
                  <a:pos x="121" y="975"/>
                </a:cxn>
                <a:cxn ang="0">
                  <a:pos x="280" y="901"/>
                </a:cxn>
                <a:cxn ang="0">
                  <a:pos x="330" y="808"/>
                </a:cxn>
                <a:cxn ang="0">
                  <a:pos x="295" y="796"/>
                </a:cxn>
                <a:cxn ang="0">
                  <a:pos x="295" y="773"/>
                </a:cxn>
                <a:cxn ang="0">
                  <a:pos x="358" y="726"/>
                </a:cxn>
                <a:cxn ang="0">
                  <a:pos x="361" y="699"/>
                </a:cxn>
                <a:cxn ang="0">
                  <a:pos x="389" y="621"/>
                </a:cxn>
                <a:cxn ang="0">
                  <a:pos x="431" y="617"/>
                </a:cxn>
                <a:cxn ang="0">
                  <a:pos x="579" y="575"/>
                </a:cxn>
                <a:cxn ang="0">
                  <a:pos x="657" y="563"/>
                </a:cxn>
                <a:cxn ang="0">
                  <a:pos x="828" y="501"/>
                </a:cxn>
                <a:cxn ang="0">
                  <a:pos x="816" y="443"/>
                </a:cxn>
                <a:cxn ang="0">
                  <a:pos x="859" y="408"/>
                </a:cxn>
                <a:cxn ang="0">
                  <a:pos x="898" y="314"/>
                </a:cxn>
                <a:cxn ang="0">
                  <a:pos x="909" y="256"/>
                </a:cxn>
                <a:cxn ang="0">
                  <a:pos x="921" y="237"/>
                </a:cxn>
                <a:cxn ang="0">
                  <a:pos x="936" y="202"/>
                </a:cxn>
                <a:cxn ang="0">
                  <a:pos x="1006" y="147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17" y="7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722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lnTo>
                    <a:pt x="1006" y="147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1" name="Freeform 17"/>
            <p:cNvSpPr>
              <a:spLocks/>
            </p:cNvSpPr>
            <p:nvPr/>
          </p:nvSpPr>
          <p:spPr bwMode="auto">
            <a:xfrm>
              <a:off x="3706" y="2828"/>
              <a:ext cx="1146" cy="1003"/>
            </a:xfrm>
            <a:custGeom>
              <a:avLst/>
              <a:gdLst/>
              <a:ahLst/>
              <a:cxnLst>
                <a:cxn ang="0">
                  <a:pos x="1084" y="389"/>
                </a:cxn>
                <a:cxn ang="0">
                  <a:pos x="1131" y="218"/>
                </a:cxn>
                <a:cxn ang="0">
                  <a:pos x="1142" y="144"/>
                </a:cxn>
                <a:cxn ang="0">
                  <a:pos x="1084" y="132"/>
                </a:cxn>
                <a:cxn ang="0">
                  <a:pos x="979" y="24"/>
                </a:cxn>
                <a:cxn ang="0">
                  <a:pos x="948" y="24"/>
                </a:cxn>
                <a:cxn ang="0">
                  <a:pos x="874" y="20"/>
                </a:cxn>
                <a:cxn ang="0">
                  <a:pos x="816" y="8"/>
                </a:cxn>
                <a:cxn ang="0">
                  <a:pos x="762" y="39"/>
                </a:cxn>
                <a:cxn ang="0">
                  <a:pos x="571" y="16"/>
                </a:cxn>
                <a:cxn ang="0">
                  <a:pos x="513" y="121"/>
                </a:cxn>
                <a:cxn ang="0">
                  <a:pos x="455" y="148"/>
                </a:cxn>
                <a:cxn ang="0">
                  <a:pos x="435" y="198"/>
                </a:cxn>
                <a:cxn ang="0">
                  <a:pos x="404" y="206"/>
                </a:cxn>
                <a:cxn ang="0">
                  <a:pos x="369" y="233"/>
                </a:cxn>
                <a:cxn ang="0">
                  <a:pos x="365" y="361"/>
                </a:cxn>
                <a:cxn ang="0">
                  <a:pos x="361" y="381"/>
                </a:cxn>
                <a:cxn ang="0">
                  <a:pos x="307" y="323"/>
                </a:cxn>
                <a:cxn ang="0">
                  <a:pos x="264" y="307"/>
                </a:cxn>
                <a:cxn ang="0">
                  <a:pos x="225" y="381"/>
                </a:cxn>
                <a:cxn ang="0">
                  <a:pos x="175" y="396"/>
                </a:cxn>
                <a:cxn ang="0">
                  <a:pos x="101" y="428"/>
                </a:cxn>
                <a:cxn ang="0">
                  <a:pos x="78" y="459"/>
                </a:cxn>
                <a:cxn ang="0">
                  <a:pos x="12" y="525"/>
                </a:cxn>
                <a:cxn ang="0">
                  <a:pos x="0" y="544"/>
                </a:cxn>
                <a:cxn ang="0">
                  <a:pos x="66" y="532"/>
                </a:cxn>
                <a:cxn ang="0">
                  <a:pos x="90" y="567"/>
                </a:cxn>
                <a:cxn ang="0">
                  <a:pos x="136" y="610"/>
                </a:cxn>
                <a:cxn ang="0">
                  <a:pos x="179" y="630"/>
                </a:cxn>
                <a:cxn ang="0">
                  <a:pos x="210" y="649"/>
                </a:cxn>
                <a:cxn ang="0">
                  <a:pos x="233" y="699"/>
                </a:cxn>
                <a:cxn ang="0">
                  <a:pos x="222" y="855"/>
                </a:cxn>
                <a:cxn ang="0">
                  <a:pos x="268" y="874"/>
                </a:cxn>
                <a:cxn ang="0">
                  <a:pos x="342" y="909"/>
                </a:cxn>
                <a:cxn ang="0">
                  <a:pos x="354" y="971"/>
                </a:cxn>
                <a:cxn ang="0">
                  <a:pos x="365" y="1003"/>
                </a:cxn>
                <a:cxn ang="0">
                  <a:pos x="396" y="979"/>
                </a:cxn>
                <a:cxn ang="0">
                  <a:pos x="532" y="894"/>
                </a:cxn>
                <a:cxn ang="0">
                  <a:pos x="591" y="890"/>
                </a:cxn>
                <a:cxn ang="0">
                  <a:pos x="618" y="835"/>
                </a:cxn>
                <a:cxn ang="0">
                  <a:pos x="661" y="746"/>
                </a:cxn>
                <a:cxn ang="0">
                  <a:pos x="676" y="758"/>
                </a:cxn>
                <a:cxn ang="0">
                  <a:pos x="715" y="762"/>
                </a:cxn>
                <a:cxn ang="0">
                  <a:pos x="765" y="769"/>
                </a:cxn>
                <a:cxn ang="0">
                  <a:pos x="797" y="789"/>
                </a:cxn>
                <a:cxn ang="0">
                  <a:pos x="855" y="797"/>
                </a:cxn>
                <a:cxn ang="0">
                  <a:pos x="863" y="758"/>
                </a:cxn>
                <a:cxn ang="0">
                  <a:pos x="979" y="723"/>
                </a:cxn>
                <a:cxn ang="0">
                  <a:pos x="940" y="699"/>
                </a:cxn>
                <a:cxn ang="0">
                  <a:pos x="936" y="618"/>
                </a:cxn>
                <a:cxn ang="0">
                  <a:pos x="929" y="602"/>
                </a:cxn>
                <a:cxn ang="0">
                  <a:pos x="882" y="610"/>
                </a:cxn>
                <a:cxn ang="0">
                  <a:pos x="863" y="564"/>
                </a:cxn>
                <a:cxn ang="0">
                  <a:pos x="932" y="525"/>
                </a:cxn>
                <a:cxn ang="0">
                  <a:pos x="971" y="497"/>
                </a:cxn>
                <a:cxn ang="0">
                  <a:pos x="1030" y="416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12" y="525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8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2" name="Freeform 18"/>
            <p:cNvSpPr>
              <a:spLocks/>
            </p:cNvSpPr>
            <p:nvPr/>
          </p:nvSpPr>
          <p:spPr bwMode="auto">
            <a:xfrm>
              <a:off x="3555" y="2879"/>
              <a:ext cx="283" cy="29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23" y="140"/>
                </a:cxn>
                <a:cxn ang="0">
                  <a:pos x="39" y="112"/>
                </a:cxn>
                <a:cxn ang="0">
                  <a:pos x="42" y="74"/>
                </a:cxn>
                <a:cxn ang="0">
                  <a:pos x="39" y="46"/>
                </a:cxn>
                <a:cxn ang="0">
                  <a:pos x="50" y="11"/>
                </a:cxn>
                <a:cxn ang="0">
                  <a:pos x="73" y="0"/>
                </a:cxn>
                <a:cxn ang="0">
                  <a:pos x="97" y="7"/>
                </a:cxn>
                <a:cxn ang="0">
                  <a:pos x="112" y="19"/>
                </a:cxn>
                <a:cxn ang="0">
                  <a:pos x="140" y="39"/>
                </a:cxn>
                <a:cxn ang="0">
                  <a:pos x="167" y="42"/>
                </a:cxn>
                <a:cxn ang="0">
                  <a:pos x="194" y="39"/>
                </a:cxn>
                <a:cxn ang="0">
                  <a:pos x="198" y="39"/>
                </a:cxn>
                <a:cxn ang="0">
                  <a:pos x="209" y="58"/>
                </a:cxn>
                <a:cxn ang="0">
                  <a:pos x="275" y="132"/>
                </a:cxn>
                <a:cxn ang="0">
                  <a:pos x="283" y="151"/>
                </a:cxn>
                <a:cxn ang="0">
                  <a:pos x="275" y="190"/>
                </a:cxn>
                <a:cxn ang="0">
                  <a:pos x="256" y="221"/>
                </a:cxn>
                <a:cxn ang="0">
                  <a:pos x="221" y="237"/>
                </a:cxn>
                <a:cxn ang="0">
                  <a:pos x="163" y="241"/>
                </a:cxn>
                <a:cxn ang="0">
                  <a:pos x="159" y="241"/>
                </a:cxn>
                <a:cxn ang="0">
                  <a:pos x="128" y="248"/>
                </a:cxn>
                <a:cxn ang="0">
                  <a:pos x="85" y="276"/>
                </a:cxn>
                <a:cxn ang="0">
                  <a:pos x="73" y="287"/>
                </a:cxn>
                <a:cxn ang="0">
                  <a:pos x="58" y="295"/>
                </a:cxn>
                <a:cxn ang="0">
                  <a:pos x="46" y="291"/>
                </a:cxn>
                <a:cxn ang="0">
                  <a:pos x="39" y="276"/>
                </a:cxn>
                <a:cxn ang="0">
                  <a:pos x="31" y="264"/>
                </a:cxn>
                <a:cxn ang="0">
                  <a:pos x="4" y="233"/>
                </a:cxn>
                <a:cxn ang="0">
                  <a:pos x="4" y="233"/>
                </a:cxn>
                <a:cxn ang="0">
                  <a:pos x="7" y="182"/>
                </a:cxn>
                <a:cxn ang="0">
                  <a:pos x="0" y="155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3" name="Freeform 19"/>
            <p:cNvSpPr>
              <a:spLocks/>
            </p:cNvSpPr>
            <p:nvPr/>
          </p:nvSpPr>
          <p:spPr bwMode="auto">
            <a:xfrm>
              <a:off x="4029" y="2603"/>
              <a:ext cx="205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3" y="15"/>
                </a:cxn>
                <a:cxn ang="0">
                  <a:pos x="38" y="35"/>
                </a:cxn>
                <a:cxn ang="0">
                  <a:pos x="42" y="46"/>
                </a:cxn>
                <a:cxn ang="0">
                  <a:pos x="46" y="54"/>
                </a:cxn>
                <a:cxn ang="0">
                  <a:pos x="46" y="54"/>
                </a:cxn>
                <a:cxn ang="0">
                  <a:pos x="50" y="74"/>
                </a:cxn>
                <a:cxn ang="0">
                  <a:pos x="54" y="85"/>
                </a:cxn>
                <a:cxn ang="0">
                  <a:pos x="58" y="89"/>
                </a:cxn>
                <a:cxn ang="0">
                  <a:pos x="62" y="89"/>
                </a:cxn>
                <a:cxn ang="0">
                  <a:pos x="62" y="89"/>
                </a:cxn>
                <a:cxn ang="0">
                  <a:pos x="97" y="132"/>
                </a:cxn>
                <a:cxn ang="0">
                  <a:pos x="128" y="171"/>
                </a:cxn>
                <a:cxn ang="0">
                  <a:pos x="128" y="171"/>
                </a:cxn>
                <a:cxn ang="0">
                  <a:pos x="155" y="179"/>
                </a:cxn>
                <a:cxn ang="0">
                  <a:pos x="178" y="179"/>
                </a:cxn>
                <a:cxn ang="0">
                  <a:pos x="205" y="175"/>
                </a:cxn>
              </a:cxnLst>
              <a:rect l="0" t="0" r="r" b="b"/>
              <a:pathLst>
                <a:path w="205" h="179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4" name="Freeform 20"/>
            <p:cNvSpPr>
              <a:spLocks/>
            </p:cNvSpPr>
            <p:nvPr/>
          </p:nvSpPr>
          <p:spPr bwMode="auto">
            <a:xfrm>
              <a:off x="4025" y="2385"/>
              <a:ext cx="338" cy="397"/>
            </a:xfrm>
            <a:custGeom>
              <a:avLst/>
              <a:gdLst/>
              <a:ahLst/>
              <a:cxnLst>
                <a:cxn ang="0">
                  <a:pos x="209" y="393"/>
                </a:cxn>
                <a:cxn ang="0">
                  <a:pos x="209" y="377"/>
                </a:cxn>
                <a:cxn ang="0">
                  <a:pos x="237" y="377"/>
                </a:cxn>
                <a:cxn ang="0">
                  <a:pos x="287" y="354"/>
                </a:cxn>
                <a:cxn ang="0">
                  <a:pos x="310" y="331"/>
                </a:cxn>
                <a:cxn ang="0">
                  <a:pos x="330" y="292"/>
                </a:cxn>
                <a:cxn ang="0">
                  <a:pos x="338" y="241"/>
                </a:cxn>
                <a:cxn ang="0">
                  <a:pos x="330" y="175"/>
                </a:cxn>
                <a:cxn ang="0">
                  <a:pos x="326" y="163"/>
                </a:cxn>
                <a:cxn ang="0">
                  <a:pos x="314" y="163"/>
                </a:cxn>
                <a:cxn ang="0">
                  <a:pos x="287" y="152"/>
                </a:cxn>
                <a:cxn ang="0">
                  <a:pos x="272" y="140"/>
                </a:cxn>
                <a:cxn ang="0">
                  <a:pos x="260" y="136"/>
                </a:cxn>
                <a:cxn ang="0">
                  <a:pos x="248" y="140"/>
                </a:cxn>
                <a:cxn ang="0">
                  <a:pos x="225" y="152"/>
                </a:cxn>
                <a:cxn ang="0">
                  <a:pos x="202" y="156"/>
                </a:cxn>
                <a:cxn ang="0">
                  <a:pos x="190" y="152"/>
                </a:cxn>
                <a:cxn ang="0">
                  <a:pos x="186" y="132"/>
                </a:cxn>
                <a:cxn ang="0">
                  <a:pos x="194" y="121"/>
                </a:cxn>
                <a:cxn ang="0">
                  <a:pos x="202" y="101"/>
                </a:cxn>
                <a:cxn ang="0">
                  <a:pos x="206" y="82"/>
                </a:cxn>
                <a:cxn ang="0">
                  <a:pos x="182" y="62"/>
                </a:cxn>
                <a:cxn ang="0">
                  <a:pos x="155" y="59"/>
                </a:cxn>
                <a:cxn ang="0">
                  <a:pos x="101" y="43"/>
                </a:cxn>
                <a:cxn ang="0">
                  <a:pos x="89" y="28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58" y="24"/>
                </a:cxn>
                <a:cxn ang="0">
                  <a:pos x="39" y="55"/>
                </a:cxn>
                <a:cxn ang="0">
                  <a:pos x="23" y="113"/>
                </a:cxn>
                <a:cxn ang="0">
                  <a:pos x="15" y="187"/>
                </a:cxn>
                <a:cxn ang="0">
                  <a:pos x="0" y="218"/>
                </a:cxn>
                <a:cxn ang="0">
                  <a:pos x="4" y="218"/>
                </a:cxn>
                <a:cxn ang="0">
                  <a:pos x="42" y="253"/>
                </a:cxn>
                <a:cxn ang="0">
                  <a:pos x="50" y="272"/>
                </a:cxn>
                <a:cxn ang="0">
                  <a:pos x="50" y="292"/>
                </a:cxn>
                <a:cxn ang="0">
                  <a:pos x="62" y="307"/>
                </a:cxn>
                <a:cxn ang="0">
                  <a:pos x="66" y="307"/>
                </a:cxn>
                <a:cxn ang="0">
                  <a:pos x="132" y="389"/>
                </a:cxn>
                <a:cxn ang="0">
                  <a:pos x="159" y="393"/>
                </a:cxn>
                <a:cxn ang="0">
                  <a:pos x="209" y="393"/>
                </a:cxn>
              </a:cxnLst>
              <a:rect l="0" t="0" r="r" b="b"/>
              <a:pathLst>
                <a:path w="338" h="397">
                  <a:moveTo>
                    <a:pt x="209" y="393"/>
                  </a:moveTo>
                  <a:lnTo>
                    <a:pt x="209" y="393"/>
                  </a:lnTo>
                  <a:lnTo>
                    <a:pt x="209" y="393"/>
                  </a:lnTo>
                  <a:lnTo>
                    <a:pt x="209" y="377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72" y="140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lnTo>
                    <a:pt x="209" y="39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5" name="Freeform 21"/>
            <p:cNvSpPr>
              <a:spLocks/>
            </p:cNvSpPr>
            <p:nvPr/>
          </p:nvSpPr>
          <p:spPr bwMode="auto">
            <a:xfrm>
              <a:off x="3710" y="2607"/>
              <a:ext cx="567" cy="649"/>
            </a:xfrm>
            <a:custGeom>
              <a:avLst/>
              <a:gdLst/>
              <a:ahLst/>
              <a:cxnLst>
                <a:cxn ang="0">
                  <a:pos x="567" y="237"/>
                </a:cxn>
                <a:cxn ang="0">
                  <a:pos x="536" y="210"/>
                </a:cxn>
                <a:cxn ang="0">
                  <a:pos x="521" y="175"/>
                </a:cxn>
                <a:cxn ang="0">
                  <a:pos x="470" y="175"/>
                </a:cxn>
                <a:cxn ang="0">
                  <a:pos x="412" y="128"/>
                </a:cxn>
                <a:cxn ang="0">
                  <a:pos x="373" y="85"/>
                </a:cxn>
                <a:cxn ang="0">
                  <a:pos x="361" y="54"/>
                </a:cxn>
                <a:cxn ang="0">
                  <a:pos x="354" y="31"/>
                </a:cxn>
                <a:cxn ang="0">
                  <a:pos x="319" y="0"/>
                </a:cxn>
                <a:cxn ang="0">
                  <a:pos x="311" y="4"/>
                </a:cxn>
                <a:cxn ang="0">
                  <a:pos x="284" y="50"/>
                </a:cxn>
                <a:cxn ang="0">
                  <a:pos x="280" y="132"/>
                </a:cxn>
                <a:cxn ang="0">
                  <a:pos x="264" y="147"/>
                </a:cxn>
                <a:cxn ang="0">
                  <a:pos x="218" y="159"/>
                </a:cxn>
                <a:cxn ang="0">
                  <a:pos x="183" y="171"/>
                </a:cxn>
                <a:cxn ang="0">
                  <a:pos x="117" y="225"/>
                </a:cxn>
                <a:cxn ang="0">
                  <a:pos x="93" y="233"/>
                </a:cxn>
                <a:cxn ang="0">
                  <a:pos x="78" y="233"/>
                </a:cxn>
                <a:cxn ang="0">
                  <a:pos x="39" y="311"/>
                </a:cxn>
                <a:cxn ang="0">
                  <a:pos x="51" y="334"/>
                </a:cxn>
                <a:cxn ang="0">
                  <a:pos x="128" y="423"/>
                </a:cxn>
                <a:cxn ang="0">
                  <a:pos x="120" y="466"/>
                </a:cxn>
                <a:cxn ang="0">
                  <a:pos x="86" y="505"/>
                </a:cxn>
                <a:cxn ang="0">
                  <a:pos x="4" y="513"/>
                </a:cxn>
                <a:cxn ang="0">
                  <a:pos x="0" y="524"/>
                </a:cxn>
                <a:cxn ang="0">
                  <a:pos x="16" y="544"/>
                </a:cxn>
                <a:cxn ang="0">
                  <a:pos x="74" y="575"/>
                </a:cxn>
                <a:cxn ang="0">
                  <a:pos x="97" y="621"/>
                </a:cxn>
                <a:cxn ang="0">
                  <a:pos x="93" y="649"/>
                </a:cxn>
                <a:cxn ang="0">
                  <a:pos x="140" y="637"/>
                </a:cxn>
                <a:cxn ang="0">
                  <a:pos x="183" y="621"/>
                </a:cxn>
                <a:cxn ang="0">
                  <a:pos x="221" y="606"/>
                </a:cxn>
                <a:cxn ang="0">
                  <a:pos x="237" y="559"/>
                </a:cxn>
                <a:cxn ang="0">
                  <a:pos x="268" y="528"/>
                </a:cxn>
                <a:cxn ang="0">
                  <a:pos x="291" y="536"/>
                </a:cxn>
                <a:cxn ang="0">
                  <a:pos x="311" y="559"/>
                </a:cxn>
                <a:cxn ang="0">
                  <a:pos x="354" y="606"/>
                </a:cxn>
                <a:cxn ang="0">
                  <a:pos x="361" y="594"/>
                </a:cxn>
                <a:cxn ang="0">
                  <a:pos x="357" y="563"/>
                </a:cxn>
                <a:cxn ang="0">
                  <a:pos x="357" y="485"/>
                </a:cxn>
                <a:cxn ang="0">
                  <a:pos x="377" y="435"/>
                </a:cxn>
                <a:cxn ang="0">
                  <a:pos x="396" y="427"/>
                </a:cxn>
                <a:cxn ang="0">
                  <a:pos x="431" y="423"/>
                </a:cxn>
                <a:cxn ang="0">
                  <a:pos x="427" y="408"/>
                </a:cxn>
                <a:cxn ang="0">
                  <a:pos x="443" y="373"/>
                </a:cxn>
                <a:cxn ang="0">
                  <a:pos x="466" y="369"/>
                </a:cxn>
                <a:cxn ang="0">
                  <a:pos x="505" y="342"/>
                </a:cxn>
                <a:cxn ang="0">
                  <a:pos x="563" y="241"/>
                </a:cxn>
              </a:cxnLst>
              <a:rect l="0" t="0" r="r" b="b"/>
              <a:pathLst>
                <a:path w="567" h="649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93" y="649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31" y="423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6" name="Freeform 22"/>
            <p:cNvSpPr>
              <a:spLocks/>
            </p:cNvSpPr>
            <p:nvPr/>
          </p:nvSpPr>
          <p:spPr bwMode="auto">
            <a:xfrm>
              <a:off x="3123" y="2179"/>
              <a:ext cx="991" cy="855"/>
            </a:xfrm>
            <a:custGeom>
              <a:avLst/>
              <a:gdLst/>
              <a:ahLst/>
              <a:cxnLst>
                <a:cxn ang="0">
                  <a:pos x="991" y="206"/>
                </a:cxn>
                <a:cxn ang="0">
                  <a:pos x="987" y="175"/>
                </a:cxn>
                <a:cxn ang="0">
                  <a:pos x="937" y="136"/>
                </a:cxn>
                <a:cxn ang="0">
                  <a:pos x="917" y="117"/>
                </a:cxn>
                <a:cxn ang="0">
                  <a:pos x="929" y="47"/>
                </a:cxn>
                <a:cxn ang="0">
                  <a:pos x="979" y="8"/>
                </a:cxn>
                <a:cxn ang="0">
                  <a:pos x="979" y="4"/>
                </a:cxn>
                <a:cxn ang="0">
                  <a:pos x="952" y="4"/>
                </a:cxn>
                <a:cxn ang="0">
                  <a:pos x="890" y="32"/>
                </a:cxn>
                <a:cxn ang="0">
                  <a:pos x="797" y="101"/>
                </a:cxn>
                <a:cxn ang="0">
                  <a:pos x="750" y="109"/>
                </a:cxn>
                <a:cxn ang="0">
                  <a:pos x="711" y="140"/>
                </a:cxn>
                <a:cxn ang="0">
                  <a:pos x="700" y="144"/>
                </a:cxn>
                <a:cxn ang="0">
                  <a:pos x="673" y="125"/>
                </a:cxn>
                <a:cxn ang="0">
                  <a:pos x="564" y="24"/>
                </a:cxn>
                <a:cxn ang="0">
                  <a:pos x="548" y="24"/>
                </a:cxn>
                <a:cxn ang="0">
                  <a:pos x="498" y="35"/>
                </a:cxn>
                <a:cxn ang="0">
                  <a:pos x="463" y="94"/>
                </a:cxn>
                <a:cxn ang="0">
                  <a:pos x="354" y="234"/>
                </a:cxn>
                <a:cxn ang="0">
                  <a:pos x="300" y="292"/>
                </a:cxn>
                <a:cxn ang="0">
                  <a:pos x="195" y="354"/>
                </a:cxn>
                <a:cxn ang="0">
                  <a:pos x="144" y="369"/>
                </a:cxn>
                <a:cxn ang="0">
                  <a:pos x="70" y="389"/>
                </a:cxn>
                <a:cxn ang="0">
                  <a:pos x="47" y="416"/>
                </a:cxn>
                <a:cxn ang="0">
                  <a:pos x="28" y="474"/>
                </a:cxn>
                <a:cxn ang="0">
                  <a:pos x="0" y="533"/>
                </a:cxn>
                <a:cxn ang="0">
                  <a:pos x="20" y="645"/>
                </a:cxn>
                <a:cxn ang="0">
                  <a:pos x="70" y="727"/>
                </a:cxn>
                <a:cxn ang="0">
                  <a:pos x="152" y="777"/>
                </a:cxn>
                <a:cxn ang="0">
                  <a:pos x="230" y="789"/>
                </a:cxn>
                <a:cxn ang="0">
                  <a:pos x="311" y="801"/>
                </a:cxn>
                <a:cxn ang="0">
                  <a:pos x="432" y="855"/>
                </a:cxn>
                <a:cxn ang="0">
                  <a:pos x="455" y="840"/>
                </a:cxn>
                <a:cxn ang="0">
                  <a:pos x="474" y="797"/>
                </a:cxn>
                <a:cxn ang="0">
                  <a:pos x="474" y="746"/>
                </a:cxn>
                <a:cxn ang="0">
                  <a:pos x="494" y="704"/>
                </a:cxn>
                <a:cxn ang="0">
                  <a:pos x="529" y="707"/>
                </a:cxn>
                <a:cxn ang="0">
                  <a:pos x="556" y="731"/>
                </a:cxn>
                <a:cxn ang="0">
                  <a:pos x="599" y="742"/>
                </a:cxn>
                <a:cxn ang="0">
                  <a:pos x="630" y="735"/>
                </a:cxn>
                <a:cxn ang="0">
                  <a:pos x="645" y="696"/>
                </a:cxn>
                <a:cxn ang="0">
                  <a:pos x="669" y="661"/>
                </a:cxn>
                <a:cxn ang="0">
                  <a:pos x="704" y="653"/>
                </a:cxn>
                <a:cxn ang="0">
                  <a:pos x="739" y="622"/>
                </a:cxn>
                <a:cxn ang="0">
                  <a:pos x="805" y="587"/>
                </a:cxn>
                <a:cxn ang="0">
                  <a:pos x="843" y="579"/>
                </a:cxn>
                <a:cxn ang="0">
                  <a:pos x="867" y="564"/>
                </a:cxn>
                <a:cxn ang="0">
                  <a:pos x="867" y="529"/>
                </a:cxn>
                <a:cxn ang="0">
                  <a:pos x="878" y="451"/>
                </a:cxn>
                <a:cxn ang="0">
                  <a:pos x="902" y="428"/>
                </a:cxn>
                <a:cxn ang="0">
                  <a:pos x="913" y="397"/>
                </a:cxn>
                <a:cxn ang="0">
                  <a:pos x="933" y="288"/>
                </a:cxn>
                <a:cxn ang="0">
                  <a:pos x="960" y="230"/>
                </a:cxn>
                <a:cxn ang="0">
                  <a:pos x="987" y="206"/>
                </a:cxn>
              </a:cxnLst>
              <a:rect l="0" t="0" r="r" b="b"/>
              <a:pathLst>
                <a:path w="991" h="855">
                  <a:moveTo>
                    <a:pt x="987" y="206"/>
                  </a:moveTo>
                  <a:lnTo>
                    <a:pt x="991" y="206"/>
                  </a:lnTo>
                  <a:lnTo>
                    <a:pt x="991" y="206"/>
                  </a:lnTo>
                  <a:lnTo>
                    <a:pt x="991" y="199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33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32" y="855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2" y="428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lnTo>
                    <a:pt x="987" y="20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7" name="Freeform 23"/>
            <p:cNvSpPr>
              <a:spLocks/>
            </p:cNvSpPr>
            <p:nvPr/>
          </p:nvSpPr>
          <p:spPr bwMode="auto">
            <a:xfrm>
              <a:off x="2047" y="1643"/>
              <a:ext cx="1220" cy="1263"/>
            </a:xfrm>
            <a:custGeom>
              <a:avLst/>
              <a:gdLst/>
              <a:ahLst/>
              <a:cxnLst>
                <a:cxn ang="0">
                  <a:pos x="1189" y="878"/>
                </a:cxn>
                <a:cxn ang="0">
                  <a:pos x="968" y="886"/>
                </a:cxn>
                <a:cxn ang="0">
                  <a:pos x="917" y="797"/>
                </a:cxn>
                <a:cxn ang="0">
                  <a:pos x="898" y="684"/>
                </a:cxn>
                <a:cxn ang="0">
                  <a:pos x="894" y="626"/>
                </a:cxn>
                <a:cxn ang="0">
                  <a:pos x="1010" y="540"/>
                </a:cxn>
                <a:cxn ang="0">
                  <a:pos x="1096" y="525"/>
                </a:cxn>
                <a:cxn ang="0">
                  <a:pos x="1092" y="420"/>
                </a:cxn>
                <a:cxn ang="0">
                  <a:pos x="1111" y="377"/>
                </a:cxn>
                <a:cxn ang="0">
                  <a:pos x="1139" y="257"/>
                </a:cxn>
                <a:cxn ang="0">
                  <a:pos x="1096" y="206"/>
                </a:cxn>
                <a:cxn ang="0">
                  <a:pos x="1053" y="163"/>
                </a:cxn>
                <a:cxn ang="0">
                  <a:pos x="1041" y="82"/>
                </a:cxn>
                <a:cxn ang="0">
                  <a:pos x="1010" y="35"/>
                </a:cxn>
                <a:cxn ang="0">
                  <a:pos x="952" y="24"/>
                </a:cxn>
                <a:cxn ang="0">
                  <a:pos x="894" y="74"/>
                </a:cxn>
                <a:cxn ang="0">
                  <a:pos x="855" y="78"/>
                </a:cxn>
                <a:cxn ang="0">
                  <a:pos x="785" y="136"/>
                </a:cxn>
                <a:cxn ang="0">
                  <a:pos x="731" y="140"/>
                </a:cxn>
                <a:cxn ang="0">
                  <a:pos x="680" y="90"/>
                </a:cxn>
                <a:cxn ang="0">
                  <a:pos x="637" y="125"/>
                </a:cxn>
                <a:cxn ang="0">
                  <a:pos x="575" y="117"/>
                </a:cxn>
                <a:cxn ang="0">
                  <a:pos x="544" y="55"/>
                </a:cxn>
                <a:cxn ang="0">
                  <a:pos x="459" y="0"/>
                </a:cxn>
                <a:cxn ang="0">
                  <a:pos x="385" y="82"/>
                </a:cxn>
                <a:cxn ang="0">
                  <a:pos x="389" y="90"/>
                </a:cxn>
                <a:cxn ang="0">
                  <a:pos x="420" y="272"/>
                </a:cxn>
                <a:cxn ang="0">
                  <a:pos x="412" y="420"/>
                </a:cxn>
                <a:cxn ang="0">
                  <a:pos x="412" y="529"/>
                </a:cxn>
                <a:cxn ang="0">
                  <a:pos x="389" y="602"/>
                </a:cxn>
                <a:cxn ang="0">
                  <a:pos x="327" y="665"/>
                </a:cxn>
                <a:cxn ang="0">
                  <a:pos x="164" y="700"/>
                </a:cxn>
                <a:cxn ang="0">
                  <a:pos x="63" y="801"/>
                </a:cxn>
                <a:cxn ang="0">
                  <a:pos x="4" y="917"/>
                </a:cxn>
                <a:cxn ang="0">
                  <a:pos x="28" y="972"/>
                </a:cxn>
                <a:cxn ang="0">
                  <a:pos x="70" y="1010"/>
                </a:cxn>
                <a:cxn ang="0">
                  <a:pos x="82" y="1088"/>
                </a:cxn>
                <a:cxn ang="0">
                  <a:pos x="148" y="1127"/>
                </a:cxn>
                <a:cxn ang="0">
                  <a:pos x="202" y="1092"/>
                </a:cxn>
                <a:cxn ang="0">
                  <a:pos x="237" y="1146"/>
                </a:cxn>
                <a:cxn ang="0">
                  <a:pos x="253" y="1166"/>
                </a:cxn>
                <a:cxn ang="0">
                  <a:pos x="381" y="1247"/>
                </a:cxn>
                <a:cxn ang="0">
                  <a:pos x="381" y="1247"/>
                </a:cxn>
                <a:cxn ang="0">
                  <a:pos x="447" y="1181"/>
                </a:cxn>
                <a:cxn ang="0">
                  <a:pos x="494" y="1209"/>
                </a:cxn>
                <a:cxn ang="0">
                  <a:pos x="564" y="1193"/>
                </a:cxn>
                <a:cxn ang="0">
                  <a:pos x="637" y="1150"/>
                </a:cxn>
                <a:cxn ang="0">
                  <a:pos x="727" y="1146"/>
                </a:cxn>
                <a:cxn ang="0">
                  <a:pos x="750" y="1150"/>
                </a:cxn>
                <a:cxn ang="0">
                  <a:pos x="719" y="1251"/>
                </a:cxn>
                <a:cxn ang="0">
                  <a:pos x="766" y="1236"/>
                </a:cxn>
                <a:cxn ang="0">
                  <a:pos x="828" y="1240"/>
                </a:cxn>
                <a:cxn ang="0">
                  <a:pos x="851" y="1255"/>
                </a:cxn>
                <a:cxn ang="0">
                  <a:pos x="902" y="1205"/>
                </a:cxn>
                <a:cxn ang="0">
                  <a:pos x="979" y="1174"/>
                </a:cxn>
                <a:cxn ang="0">
                  <a:pos x="1041" y="1100"/>
                </a:cxn>
                <a:cxn ang="0">
                  <a:pos x="1076" y="1065"/>
                </a:cxn>
                <a:cxn ang="0">
                  <a:pos x="1127" y="937"/>
                </a:cxn>
                <a:cxn ang="0">
                  <a:pos x="1220" y="902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5" y="82"/>
                  </a:lnTo>
                  <a:lnTo>
                    <a:pt x="385" y="82"/>
                  </a:lnTo>
                  <a:lnTo>
                    <a:pt x="385" y="82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1" y="1247"/>
                  </a:lnTo>
                  <a:lnTo>
                    <a:pt x="381" y="1247"/>
                  </a:lnTo>
                  <a:lnTo>
                    <a:pt x="381" y="1247"/>
                  </a:lnTo>
                  <a:lnTo>
                    <a:pt x="381" y="1247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lnTo>
                    <a:pt x="1220" y="90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8" name="Freeform 24"/>
            <p:cNvSpPr>
              <a:spLocks/>
            </p:cNvSpPr>
            <p:nvPr/>
          </p:nvSpPr>
          <p:spPr bwMode="auto">
            <a:xfrm>
              <a:off x="2778" y="1344"/>
              <a:ext cx="509" cy="373"/>
            </a:xfrm>
            <a:custGeom>
              <a:avLst/>
              <a:gdLst/>
              <a:ahLst/>
              <a:cxnLst>
                <a:cxn ang="0">
                  <a:pos x="159" y="373"/>
                </a:cxn>
                <a:cxn ang="0">
                  <a:pos x="120" y="350"/>
                </a:cxn>
                <a:cxn ang="0">
                  <a:pos x="120" y="350"/>
                </a:cxn>
                <a:cxn ang="0">
                  <a:pos x="112" y="342"/>
                </a:cxn>
                <a:cxn ang="0">
                  <a:pos x="101" y="330"/>
                </a:cxn>
                <a:cxn ang="0">
                  <a:pos x="89" y="315"/>
                </a:cxn>
                <a:cxn ang="0">
                  <a:pos x="74" y="292"/>
                </a:cxn>
                <a:cxn ang="0">
                  <a:pos x="62" y="264"/>
                </a:cxn>
                <a:cxn ang="0">
                  <a:pos x="50" y="225"/>
                </a:cxn>
                <a:cxn ang="0">
                  <a:pos x="39" y="183"/>
                </a:cxn>
                <a:cxn ang="0">
                  <a:pos x="39" y="183"/>
                </a:cxn>
                <a:cxn ang="0">
                  <a:pos x="35" y="144"/>
                </a:cxn>
                <a:cxn ang="0">
                  <a:pos x="31" y="109"/>
                </a:cxn>
                <a:cxn ang="0">
                  <a:pos x="19" y="78"/>
                </a:cxn>
                <a:cxn ang="0">
                  <a:pos x="19" y="78"/>
                </a:cxn>
                <a:cxn ang="0">
                  <a:pos x="4" y="47"/>
                </a:cxn>
                <a:cxn ang="0">
                  <a:pos x="0" y="31"/>
                </a:cxn>
                <a:cxn ang="0">
                  <a:pos x="0" y="20"/>
                </a:cxn>
                <a:cxn ang="0">
                  <a:pos x="4" y="8"/>
                </a:cxn>
                <a:cxn ang="0">
                  <a:pos x="15" y="0"/>
                </a:cxn>
                <a:cxn ang="0">
                  <a:pos x="35" y="4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93" y="35"/>
                </a:cxn>
                <a:cxn ang="0">
                  <a:pos x="143" y="74"/>
                </a:cxn>
                <a:cxn ang="0">
                  <a:pos x="143" y="74"/>
                </a:cxn>
                <a:cxn ang="0">
                  <a:pos x="155" y="82"/>
                </a:cxn>
                <a:cxn ang="0">
                  <a:pos x="167" y="86"/>
                </a:cxn>
                <a:cxn ang="0">
                  <a:pos x="198" y="86"/>
                </a:cxn>
                <a:cxn ang="0">
                  <a:pos x="256" y="82"/>
                </a:cxn>
                <a:cxn ang="0">
                  <a:pos x="256" y="82"/>
                </a:cxn>
                <a:cxn ang="0">
                  <a:pos x="268" y="86"/>
                </a:cxn>
                <a:cxn ang="0">
                  <a:pos x="283" y="93"/>
                </a:cxn>
                <a:cxn ang="0">
                  <a:pos x="314" y="121"/>
                </a:cxn>
                <a:cxn ang="0">
                  <a:pos x="373" y="187"/>
                </a:cxn>
                <a:cxn ang="0">
                  <a:pos x="373" y="187"/>
                </a:cxn>
                <a:cxn ang="0">
                  <a:pos x="392" y="214"/>
                </a:cxn>
                <a:cxn ang="0">
                  <a:pos x="404" y="225"/>
                </a:cxn>
                <a:cxn ang="0">
                  <a:pos x="419" y="237"/>
                </a:cxn>
                <a:cxn ang="0">
                  <a:pos x="435" y="249"/>
                </a:cxn>
                <a:cxn ang="0">
                  <a:pos x="454" y="253"/>
                </a:cxn>
                <a:cxn ang="0">
                  <a:pos x="478" y="253"/>
                </a:cxn>
                <a:cxn ang="0">
                  <a:pos x="509" y="249"/>
                </a:cxn>
                <a:cxn ang="0">
                  <a:pos x="509" y="249"/>
                </a:cxn>
                <a:cxn ang="0">
                  <a:pos x="509" y="292"/>
                </a:cxn>
                <a:cxn ang="0">
                  <a:pos x="509" y="327"/>
                </a:cxn>
                <a:cxn ang="0">
                  <a:pos x="505" y="354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9" name="Freeform 25"/>
            <p:cNvSpPr>
              <a:spLocks/>
            </p:cNvSpPr>
            <p:nvPr/>
          </p:nvSpPr>
          <p:spPr bwMode="auto">
            <a:xfrm>
              <a:off x="3287" y="1298"/>
              <a:ext cx="613" cy="295"/>
            </a:xfrm>
            <a:custGeom>
              <a:avLst/>
              <a:gdLst/>
              <a:ahLst/>
              <a:cxnLst>
                <a:cxn ang="0">
                  <a:pos x="613" y="0"/>
                </a:cxn>
                <a:cxn ang="0">
                  <a:pos x="586" y="46"/>
                </a:cxn>
                <a:cxn ang="0">
                  <a:pos x="586" y="46"/>
                </a:cxn>
                <a:cxn ang="0">
                  <a:pos x="578" y="66"/>
                </a:cxn>
                <a:cxn ang="0">
                  <a:pos x="567" y="81"/>
                </a:cxn>
                <a:cxn ang="0">
                  <a:pos x="555" y="101"/>
                </a:cxn>
                <a:cxn ang="0">
                  <a:pos x="540" y="112"/>
                </a:cxn>
                <a:cxn ang="0">
                  <a:pos x="520" y="124"/>
                </a:cxn>
                <a:cxn ang="0">
                  <a:pos x="512" y="124"/>
                </a:cxn>
                <a:cxn ang="0">
                  <a:pos x="501" y="120"/>
                </a:cxn>
                <a:cxn ang="0">
                  <a:pos x="489" y="116"/>
                </a:cxn>
                <a:cxn ang="0">
                  <a:pos x="477" y="104"/>
                </a:cxn>
                <a:cxn ang="0">
                  <a:pos x="477" y="104"/>
                </a:cxn>
                <a:cxn ang="0">
                  <a:pos x="458" y="89"/>
                </a:cxn>
                <a:cxn ang="0">
                  <a:pos x="439" y="81"/>
                </a:cxn>
                <a:cxn ang="0">
                  <a:pos x="423" y="81"/>
                </a:cxn>
                <a:cxn ang="0">
                  <a:pos x="408" y="89"/>
                </a:cxn>
                <a:cxn ang="0">
                  <a:pos x="396" y="104"/>
                </a:cxn>
                <a:cxn ang="0">
                  <a:pos x="384" y="120"/>
                </a:cxn>
                <a:cxn ang="0">
                  <a:pos x="369" y="147"/>
                </a:cxn>
                <a:cxn ang="0">
                  <a:pos x="369" y="147"/>
                </a:cxn>
                <a:cxn ang="0">
                  <a:pos x="361" y="159"/>
                </a:cxn>
                <a:cxn ang="0">
                  <a:pos x="349" y="163"/>
                </a:cxn>
                <a:cxn ang="0">
                  <a:pos x="334" y="167"/>
                </a:cxn>
                <a:cxn ang="0">
                  <a:pos x="318" y="167"/>
                </a:cxn>
                <a:cxn ang="0">
                  <a:pos x="303" y="163"/>
                </a:cxn>
                <a:cxn ang="0">
                  <a:pos x="291" y="159"/>
                </a:cxn>
                <a:cxn ang="0">
                  <a:pos x="279" y="151"/>
                </a:cxn>
                <a:cxn ang="0">
                  <a:pos x="268" y="139"/>
                </a:cxn>
                <a:cxn ang="0">
                  <a:pos x="268" y="139"/>
                </a:cxn>
                <a:cxn ang="0">
                  <a:pos x="260" y="132"/>
                </a:cxn>
                <a:cxn ang="0">
                  <a:pos x="256" y="128"/>
                </a:cxn>
                <a:cxn ang="0">
                  <a:pos x="248" y="128"/>
                </a:cxn>
                <a:cxn ang="0">
                  <a:pos x="240" y="132"/>
                </a:cxn>
                <a:cxn ang="0">
                  <a:pos x="237" y="139"/>
                </a:cxn>
                <a:cxn ang="0">
                  <a:pos x="233" y="151"/>
                </a:cxn>
                <a:cxn ang="0">
                  <a:pos x="229" y="182"/>
                </a:cxn>
                <a:cxn ang="0">
                  <a:pos x="229" y="182"/>
                </a:cxn>
                <a:cxn ang="0">
                  <a:pos x="213" y="198"/>
                </a:cxn>
                <a:cxn ang="0">
                  <a:pos x="174" y="229"/>
                </a:cxn>
                <a:cxn ang="0">
                  <a:pos x="155" y="240"/>
                </a:cxn>
                <a:cxn ang="0">
                  <a:pos x="132" y="248"/>
                </a:cxn>
                <a:cxn ang="0">
                  <a:pos x="120" y="252"/>
                </a:cxn>
                <a:cxn ang="0">
                  <a:pos x="108" y="248"/>
                </a:cxn>
                <a:cxn ang="0">
                  <a:pos x="101" y="244"/>
                </a:cxn>
                <a:cxn ang="0">
                  <a:pos x="93" y="237"/>
                </a:cxn>
                <a:cxn ang="0">
                  <a:pos x="93" y="237"/>
                </a:cxn>
                <a:cxn ang="0">
                  <a:pos x="77" y="221"/>
                </a:cxn>
                <a:cxn ang="0">
                  <a:pos x="66" y="217"/>
                </a:cxn>
                <a:cxn ang="0">
                  <a:pos x="58" y="221"/>
                </a:cxn>
                <a:cxn ang="0">
                  <a:pos x="46" y="225"/>
                </a:cxn>
                <a:cxn ang="0">
                  <a:pos x="38" y="244"/>
                </a:cxn>
                <a:cxn ang="0">
                  <a:pos x="35" y="252"/>
                </a:cxn>
                <a:cxn ang="0">
                  <a:pos x="35" y="252"/>
                </a:cxn>
                <a:cxn ang="0">
                  <a:pos x="23" y="275"/>
                </a:cxn>
                <a:cxn ang="0">
                  <a:pos x="11" y="287"/>
                </a:cxn>
                <a:cxn ang="0">
                  <a:pos x="3" y="295"/>
                </a:cxn>
                <a:cxn ang="0">
                  <a:pos x="0" y="295"/>
                </a:cxn>
              </a:cxnLst>
              <a:rect l="0" t="0" r="r" b="b"/>
              <a:pathLst>
                <a:path w="613" h="295">
                  <a:moveTo>
                    <a:pt x="613" y="0"/>
                  </a:moveTo>
                  <a:lnTo>
                    <a:pt x="586" y="46"/>
                  </a:lnTo>
                  <a:lnTo>
                    <a:pt x="586" y="46"/>
                  </a:lnTo>
                  <a:lnTo>
                    <a:pt x="578" y="66"/>
                  </a:lnTo>
                  <a:lnTo>
                    <a:pt x="567" y="81"/>
                  </a:lnTo>
                  <a:lnTo>
                    <a:pt x="555" y="101"/>
                  </a:lnTo>
                  <a:lnTo>
                    <a:pt x="540" y="112"/>
                  </a:lnTo>
                  <a:lnTo>
                    <a:pt x="520" y="124"/>
                  </a:lnTo>
                  <a:lnTo>
                    <a:pt x="512" y="124"/>
                  </a:lnTo>
                  <a:lnTo>
                    <a:pt x="501" y="120"/>
                  </a:lnTo>
                  <a:lnTo>
                    <a:pt x="489" y="116"/>
                  </a:lnTo>
                  <a:lnTo>
                    <a:pt x="477" y="104"/>
                  </a:lnTo>
                  <a:lnTo>
                    <a:pt x="477" y="104"/>
                  </a:lnTo>
                  <a:lnTo>
                    <a:pt x="458" y="89"/>
                  </a:lnTo>
                  <a:lnTo>
                    <a:pt x="439" y="81"/>
                  </a:lnTo>
                  <a:lnTo>
                    <a:pt x="423" y="81"/>
                  </a:lnTo>
                  <a:lnTo>
                    <a:pt x="408" y="89"/>
                  </a:lnTo>
                  <a:lnTo>
                    <a:pt x="396" y="104"/>
                  </a:lnTo>
                  <a:lnTo>
                    <a:pt x="384" y="120"/>
                  </a:lnTo>
                  <a:lnTo>
                    <a:pt x="369" y="147"/>
                  </a:lnTo>
                  <a:lnTo>
                    <a:pt x="369" y="147"/>
                  </a:lnTo>
                  <a:lnTo>
                    <a:pt x="361" y="159"/>
                  </a:lnTo>
                  <a:lnTo>
                    <a:pt x="349" y="163"/>
                  </a:lnTo>
                  <a:lnTo>
                    <a:pt x="334" y="167"/>
                  </a:lnTo>
                  <a:lnTo>
                    <a:pt x="318" y="167"/>
                  </a:lnTo>
                  <a:lnTo>
                    <a:pt x="303" y="163"/>
                  </a:lnTo>
                  <a:lnTo>
                    <a:pt x="291" y="159"/>
                  </a:lnTo>
                  <a:lnTo>
                    <a:pt x="279" y="151"/>
                  </a:lnTo>
                  <a:lnTo>
                    <a:pt x="268" y="139"/>
                  </a:lnTo>
                  <a:lnTo>
                    <a:pt x="268" y="139"/>
                  </a:lnTo>
                  <a:lnTo>
                    <a:pt x="260" y="132"/>
                  </a:lnTo>
                  <a:lnTo>
                    <a:pt x="256" y="128"/>
                  </a:lnTo>
                  <a:lnTo>
                    <a:pt x="248" y="128"/>
                  </a:lnTo>
                  <a:lnTo>
                    <a:pt x="240" y="132"/>
                  </a:lnTo>
                  <a:lnTo>
                    <a:pt x="237" y="139"/>
                  </a:lnTo>
                  <a:lnTo>
                    <a:pt x="233" y="151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13" y="198"/>
                  </a:lnTo>
                  <a:lnTo>
                    <a:pt x="174" y="229"/>
                  </a:lnTo>
                  <a:lnTo>
                    <a:pt x="155" y="240"/>
                  </a:lnTo>
                  <a:lnTo>
                    <a:pt x="132" y="248"/>
                  </a:lnTo>
                  <a:lnTo>
                    <a:pt x="120" y="252"/>
                  </a:lnTo>
                  <a:lnTo>
                    <a:pt x="108" y="248"/>
                  </a:lnTo>
                  <a:lnTo>
                    <a:pt x="101" y="244"/>
                  </a:lnTo>
                  <a:lnTo>
                    <a:pt x="93" y="237"/>
                  </a:lnTo>
                  <a:lnTo>
                    <a:pt x="93" y="237"/>
                  </a:lnTo>
                  <a:lnTo>
                    <a:pt x="77" y="221"/>
                  </a:lnTo>
                  <a:lnTo>
                    <a:pt x="66" y="217"/>
                  </a:lnTo>
                  <a:lnTo>
                    <a:pt x="58" y="221"/>
                  </a:lnTo>
                  <a:lnTo>
                    <a:pt x="46" y="225"/>
                  </a:lnTo>
                  <a:lnTo>
                    <a:pt x="38" y="244"/>
                  </a:lnTo>
                  <a:lnTo>
                    <a:pt x="35" y="252"/>
                  </a:lnTo>
                  <a:lnTo>
                    <a:pt x="35" y="252"/>
                  </a:lnTo>
                  <a:lnTo>
                    <a:pt x="23" y="275"/>
                  </a:lnTo>
                  <a:lnTo>
                    <a:pt x="11" y="287"/>
                  </a:lnTo>
                  <a:lnTo>
                    <a:pt x="3" y="295"/>
                  </a:lnTo>
                  <a:lnTo>
                    <a:pt x="0" y="29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0" name="Freeform 26"/>
            <p:cNvSpPr>
              <a:spLocks/>
            </p:cNvSpPr>
            <p:nvPr/>
          </p:nvSpPr>
          <p:spPr bwMode="auto">
            <a:xfrm>
              <a:off x="3283" y="1259"/>
              <a:ext cx="1363" cy="1064"/>
            </a:xfrm>
            <a:custGeom>
              <a:avLst/>
              <a:gdLst/>
              <a:ahLst/>
              <a:cxnLst>
                <a:cxn ang="0">
                  <a:pos x="850" y="870"/>
                </a:cxn>
                <a:cxn ang="0">
                  <a:pos x="917" y="847"/>
                </a:cxn>
                <a:cxn ang="0">
                  <a:pos x="983" y="792"/>
                </a:cxn>
                <a:cxn ang="0">
                  <a:pos x="986" y="672"/>
                </a:cxn>
                <a:cxn ang="0">
                  <a:pos x="967" y="625"/>
                </a:cxn>
                <a:cxn ang="0">
                  <a:pos x="932" y="602"/>
                </a:cxn>
                <a:cxn ang="0">
                  <a:pos x="944" y="582"/>
                </a:cxn>
                <a:cxn ang="0">
                  <a:pos x="920" y="528"/>
                </a:cxn>
                <a:cxn ang="0">
                  <a:pos x="1111" y="520"/>
                </a:cxn>
                <a:cxn ang="0">
                  <a:pos x="1177" y="582"/>
                </a:cxn>
                <a:cxn ang="0">
                  <a:pos x="1239" y="637"/>
                </a:cxn>
                <a:cxn ang="0">
                  <a:pos x="1274" y="633"/>
                </a:cxn>
                <a:cxn ang="0">
                  <a:pos x="1340" y="544"/>
                </a:cxn>
                <a:cxn ang="0">
                  <a:pos x="1344" y="489"/>
                </a:cxn>
                <a:cxn ang="0">
                  <a:pos x="1348" y="435"/>
                </a:cxn>
                <a:cxn ang="0">
                  <a:pos x="1359" y="396"/>
                </a:cxn>
                <a:cxn ang="0">
                  <a:pos x="1324" y="365"/>
                </a:cxn>
                <a:cxn ang="0">
                  <a:pos x="1239" y="279"/>
                </a:cxn>
                <a:cxn ang="0">
                  <a:pos x="1157" y="229"/>
                </a:cxn>
                <a:cxn ang="0">
                  <a:pos x="1095" y="287"/>
                </a:cxn>
                <a:cxn ang="0">
                  <a:pos x="1049" y="380"/>
                </a:cxn>
                <a:cxn ang="0">
                  <a:pos x="1029" y="408"/>
                </a:cxn>
                <a:cxn ang="0">
                  <a:pos x="901" y="408"/>
                </a:cxn>
                <a:cxn ang="0">
                  <a:pos x="792" y="365"/>
                </a:cxn>
                <a:cxn ang="0">
                  <a:pos x="749" y="299"/>
                </a:cxn>
                <a:cxn ang="0">
                  <a:pos x="691" y="244"/>
                </a:cxn>
                <a:cxn ang="0">
                  <a:pos x="730" y="217"/>
                </a:cxn>
                <a:cxn ang="0">
                  <a:pos x="715" y="178"/>
                </a:cxn>
                <a:cxn ang="0">
                  <a:pos x="715" y="101"/>
                </a:cxn>
                <a:cxn ang="0">
                  <a:pos x="715" y="4"/>
                </a:cxn>
                <a:cxn ang="0">
                  <a:pos x="676" y="19"/>
                </a:cxn>
                <a:cxn ang="0">
                  <a:pos x="590" y="85"/>
                </a:cxn>
                <a:cxn ang="0">
                  <a:pos x="528" y="159"/>
                </a:cxn>
                <a:cxn ang="0">
                  <a:pos x="485" y="143"/>
                </a:cxn>
                <a:cxn ang="0">
                  <a:pos x="400" y="143"/>
                </a:cxn>
                <a:cxn ang="0">
                  <a:pos x="353" y="202"/>
                </a:cxn>
                <a:cxn ang="0">
                  <a:pos x="283" y="190"/>
                </a:cxn>
                <a:cxn ang="0">
                  <a:pos x="252" y="163"/>
                </a:cxn>
                <a:cxn ang="0">
                  <a:pos x="237" y="221"/>
                </a:cxn>
                <a:cxn ang="0">
                  <a:pos x="124" y="287"/>
                </a:cxn>
                <a:cxn ang="0">
                  <a:pos x="85" y="260"/>
                </a:cxn>
                <a:cxn ang="0">
                  <a:pos x="39" y="291"/>
                </a:cxn>
                <a:cxn ang="0">
                  <a:pos x="7" y="338"/>
                </a:cxn>
                <a:cxn ang="0">
                  <a:pos x="0" y="439"/>
                </a:cxn>
                <a:cxn ang="0">
                  <a:pos x="7" y="513"/>
                </a:cxn>
                <a:cxn ang="0">
                  <a:pos x="39" y="551"/>
                </a:cxn>
                <a:cxn ang="0">
                  <a:pos x="101" y="551"/>
                </a:cxn>
                <a:cxn ang="0">
                  <a:pos x="124" y="586"/>
                </a:cxn>
                <a:cxn ang="0">
                  <a:pos x="140" y="637"/>
                </a:cxn>
                <a:cxn ang="0">
                  <a:pos x="128" y="687"/>
                </a:cxn>
                <a:cxn ang="0">
                  <a:pos x="194" y="761"/>
                </a:cxn>
                <a:cxn ang="0">
                  <a:pos x="295" y="726"/>
                </a:cxn>
                <a:cxn ang="0">
                  <a:pos x="419" y="746"/>
                </a:cxn>
                <a:cxn ang="0">
                  <a:pos x="435" y="862"/>
                </a:cxn>
                <a:cxn ang="0">
                  <a:pos x="404" y="940"/>
                </a:cxn>
                <a:cxn ang="0">
                  <a:pos x="516" y="1045"/>
                </a:cxn>
                <a:cxn ang="0">
                  <a:pos x="555" y="1056"/>
                </a:cxn>
                <a:cxn ang="0">
                  <a:pos x="606" y="1025"/>
                </a:cxn>
                <a:cxn ang="0">
                  <a:pos x="730" y="952"/>
                </a:cxn>
                <a:cxn ang="0">
                  <a:pos x="819" y="924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lnTo>
                    <a:pt x="819" y="92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1" name="Freeform 27"/>
            <p:cNvSpPr>
              <a:spLocks/>
            </p:cNvSpPr>
            <p:nvPr/>
          </p:nvSpPr>
          <p:spPr bwMode="auto">
            <a:xfrm>
              <a:off x="2327" y="474"/>
              <a:ext cx="769" cy="998"/>
            </a:xfrm>
            <a:custGeom>
              <a:avLst/>
              <a:gdLst/>
              <a:ahLst/>
              <a:cxnLst>
                <a:cxn ang="0">
                  <a:pos x="761" y="657"/>
                </a:cxn>
                <a:cxn ang="0">
                  <a:pos x="738" y="555"/>
                </a:cxn>
                <a:cxn ang="0">
                  <a:pos x="653" y="521"/>
                </a:cxn>
                <a:cxn ang="0">
                  <a:pos x="598" y="521"/>
                </a:cxn>
                <a:cxn ang="0">
                  <a:pos x="583" y="493"/>
                </a:cxn>
                <a:cxn ang="0">
                  <a:pos x="579" y="373"/>
                </a:cxn>
                <a:cxn ang="0">
                  <a:pos x="548" y="268"/>
                </a:cxn>
                <a:cxn ang="0">
                  <a:pos x="509" y="256"/>
                </a:cxn>
                <a:cxn ang="0">
                  <a:pos x="451" y="276"/>
                </a:cxn>
                <a:cxn ang="0">
                  <a:pos x="389" y="291"/>
                </a:cxn>
                <a:cxn ang="0">
                  <a:pos x="323" y="225"/>
                </a:cxn>
                <a:cxn ang="0">
                  <a:pos x="303" y="124"/>
                </a:cxn>
                <a:cxn ang="0">
                  <a:pos x="256" y="58"/>
                </a:cxn>
                <a:cxn ang="0">
                  <a:pos x="214" y="70"/>
                </a:cxn>
                <a:cxn ang="0">
                  <a:pos x="190" y="62"/>
                </a:cxn>
                <a:cxn ang="0">
                  <a:pos x="175" y="27"/>
                </a:cxn>
                <a:cxn ang="0">
                  <a:pos x="117" y="0"/>
                </a:cxn>
                <a:cxn ang="0">
                  <a:pos x="51" y="35"/>
                </a:cxn>
                <a:cxn ang="0">
                  <a:pos x="12" y="78"/>
                </a:cxn>
                <a:cxn ang="0">
                  <a:pos x="12" y="132"/>
                </a:cxn>
                <a:cxn ang="0">
                  <a:pos x="47" y="159"/>
                </a:cxn>
                <a:cxn ang="0">
                  <a:pos x="35" y="190"/>
                </a:cxn>
                <a:cxn ang="0">
                  <a:pos x="8" y="233"/>
                </a:cxn>
                <a:cxn ang="0">
                  <a:pos x="0" y="287"/>
                </a:cxn>
                <a:cxn ang="0">
                  <a:pos x="16" y="373"/>
                </a:cxn>
                <a:cxn ang="0">
                  <a:pos x="4" y="408"/>
                </a:cxn>
                <a:cxn ang="0">
                  <a:pos x="51" y="443"/>
                </a:cxn>
                <a:cxn ang="0">
                  <a:pos x="109" y="489"/>
                </a:cxn>
                <a:cxn ang="0">
                  <a:pos x="167" y="544"/>
                </a:cxn>
                <a:cxn ang="0">
                  <a:pos x="187" y="602"/>
                </a:cxn>
                <a:cxn ang="0">
                  <a:pos x="148" y="715"/>
                </a:cxn>
                <a:cxn ang="0">
                  <a:pos x="144" y="750"/>
                </a:cxn>
                <a:cxn ang="0">
                  <a:pos x="183" y="792"/>
                </a:cxn>
                <a:cxn ang="0">
                  <a:pos x="225" y="800"/>
                </a:cxn>
                <a:cxn ang="0">
                  <a:pos x="268" y="827"/>
                </a:cxn>
                <a:cxn ang="0">
                  <a:pos x="276" y="882"/>
                </a:cxn>
                <a:cxn ang="0">
                  <a:pos x="299" y="897"/>
                </a:cxn>
                <a:cxn ang="0">
                  <a:pos x="334" y="928"/>
                </a:cxn>
                <a:cxn ang="0">
                  <a:pos x="365" y="971"/>
                </a:cxn>
                <a:cxn ang="0">
                  <a:pos x="482" y="987"/>
                </a:cxn>
                <a:cxn ang="0">
                  <a:pos x="466" y="948"/>
                </a:cxn>
                <a:cxn ang="0">
                  <a:pos x="455" y="878"/>
                </a:cxn>
                <a:cxn ang="0">
                  <a:pos x="513" y="882"/>
                </a:cxn>
                <a:cxn ang="0">
                  <a:pos x="606" y="952"/>
                </a:cxn>
                <a:cxn ang="0">
                  <a:pos x="664" y="956"/>
                </a:cxn>
                <a:cxn ang="0">
                  <a:pos x="703" y="897"/>
                </a:cxn>
                <a:cxn ang="0">
                  <a:pos x="719" y="862"/>
                </a:cxn>
                <a:cxn ang="0">
                  <a:pos x="715" y="812"/>
                </a:cxn>
                <a:cxn ang="0">
                  <a:pos x="742" y="773"/>
                </a:cxn>
                <a:cxn ang="0">
                  <a:pos x="769" y="723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lnTo>
                    <a:pt x="765" y="688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2" name="Freeform 28"/>
            <p:cNvSpPr>
              <a:spLocks/>
            </p:cNvSpPr>
            <p:nvPr/>
          </p:nvSpPr>
          <p:spPr bwMode="auto">
            <a:xfrm>
              <a:off x="1830" y="874"/>
              <a:ext cx="1099" cy="921"/>
            </a:xfrm>
            <a:custGeom>
              <a:avLst/>
              <a:gdLst/>
              <a:ahLst/>
              <a:cxnLst>
                <a:cxn ang="0">
                  <a:pos x="1045" y="866"/>
                </a:cxn>
                <a:cxn ang="0">
                  <a:pos x="1099" y="843"/>
                </a:cxn>
                <a:cxn ang="0">
                  <a:pos x="1049" y="800"/>
                </a:cxn>
                <a:cxn ang="0">
                  <a:pos x="998" y="695"/>
                </a:cxn>
                <a:cxn ang="0">
                  <a:pos x="979" y="591"/>
                </a:cxn>
                <a:cxn ang="0">
                  <a:pos x="862" y="575"/>
                </a:cxn>
                <a:cxn ang="0">
                  <a:pos x="835" y="540"/>
                </a:cxn>
                <a:cxn ang="0">
                  <a:pos x="796" y="501"/>
                </a:cxn>
                <a:cxn ang="0">
                  <a:pos x="777" y="490"/>
                </a:cxn>
                <a:cxn ang="0">
                  <a:pos x="769" y="451"/>
                </a:cxn>
                <a:cxn ang="0">
                  <a:pos x="746" y="400"/>
                </a:cxn>
                <a:cxn ang="0">
                  <a:pos x="695" y="400"/>
                </a:cxn>
                <a:cxn ang="0">
                  <a:pos x="645" y="361"/>
                </a:cxn>
                <a:cxn ang="0">
                  <a:pos x="645" y="315"/>
                </a:cxn>
                <a:cxn ang="0">
                  <a:pos x="680" y="245"/>
                </a:cxn>
                <a:cxn ang="0">
                  <a:pos x="676" y="167"/>
                </a:cxn>
                <a:cxn ang="0">
                  <a:pos x="645" y="128"/>
                </a:cxn>
                <a:cxn ang="0">
                  <a:pos x="548" y="47"/>
                </a:cxn>
                <a:cxn ang="0">
                  <a:pos x="513" y="23"/>
                </a:cxn>
                <a:cxn ang="0">
                  <a:pos x="497" y="0"/>
                </a:cxn>
                <a:cxn ang="0">
                  <a:pos x="388" y="8"/>
                </a:cxn>
                <a:cxn ang="0">
                  <a:pos x="346" y="35"/>
                </a:cxn>
                <a:cxn ang="0">
                  <a:pos x="318" y="54"/>
                </a:cxn>
                <a:cxn ang="0">
                  <a:pos x="322" y="190"/>
                </a:cxn>
                <a:cxn ang="0">
                  <a:pos x="299" y="268"/>
                </a:cxn>
                <a:cxn ang="0">
                  <a:pos x="264" y="323"/>
                </a:cxn>
                <a:cxn ang="0">
                  <a:pos x="179" y="369"/>
                </a:cxn>
                <a:cxn ang="0">
                  <a:pos x="109" y="350"/>
                </a:cxn>
                <a:cxn ang="0">
                  <a:pos x="19" y="303"/>
                </a:cxn>
                <a:cxn ang="0">
                  <a:pos x="15" y="342"/>
                </a:cxn>
                <a:cxn ang="0">
                  <a:pos x="27" y="385"/>
                </a:cxn>
                <a:cxn ang="0">
                  <a:pos x="4" y="424"/>
                </a:cxn>
                <a:cxn ang="0">
                  <a:pos x="27" y="451"/>
                </a:cxn>
                <a:cxn ang="0">
                  <a:pos x="113" y="490"/>
                </a:cxn>
                <a:cxn ang="0">
                  <a:pos x="186" y="556"/>
                </a:cxn>
                <a:cxn ang="0">
                  <a:pos x="175" y="633"/>
                </a:cxn>
                <a:cxn ang="0">
                  <a:pos x="182" y="707"/>
                </a:cxn>
                <a:cxn ang="0">
                  <a:pos x="171" y="746"/>
                </a:cxn>
                <a:cxn ang="0">
                  <a:pos x="186" y="765"/>
                </a:cxn>
                <a:cxn ang="0">
                  <a:pos x="233" y="758"/>
                </a:cxn>
                <a:cxn ang="0">
                  <a:pos x="241" y="824"/>
                </a:cxn>
                <a:cxn ang="0">
                  <a:pos x="268" y="808"/>
                </a:cxn>
                <a:cxn ang="0">
                  <a:pos x="299" y="777"/>
                </a:cxn>
                <a:cxn ang="0">
                  <a:pos x="326" y="804"/>
                </a:cxn>
                <a:cxn ang="0">
                  <a:pos x="373" y="804"/>
                </a:cxn>
                <a:cxn ang="0">
                  <a:pos x="373" y="863"/>
                </a:cxn>
                <a:cxn ang="0">
                  <a:pos x="423" y="909"/>
                </a:cxn>
                <a:cxn ang="0">
                  <a:pos x="474" y="901"/>
                </a:cxn>
                <a:cxn ang="0">
                  <a:pos x="509" y="870"/>
                </a:cxn>
                <a:cxn ang="0">
                  <a:pos x="544" y="878"/>
                </a:cxn>
                <a:cxn ang="0">
                  <a:pos x="571" y="878"/>
                </a:cxn>
                <a:cxn ang="0">
                  <a:pos x="602" y="851"/>
                </a:cxn>
                <a:cxn ang="0">
                  <a:pos x="660" y="773"/>
                </a:cxn>
                <a:cxn ang="0">
                  <a:pos x="719" y="785"/>
                </a:cxn>
                <a:cxn ang="0">
                  <a:pos x="777" y="851"/>
                </a:cxn>
                <a:cxn ang="0">
                  <a:pos x="804" y="898"/>
                </a:cxn>
                <a:cxn ang="0">
                  <a:pos x="854" y="894"/>
                </a:cxn>
                <a:cxn ang="0">
                  <a:pos x="889" y="859"/>
                </a:cxn>
                <a:cxn ang="0">
                  <a:pos x="928" y="890"/>
                </a:cxn>
                <a:cxn ang="0">
                  <a:pos x="967" y="921"/>
                </a:cxn>
                <a:cxn ang="0">
                  <a:pos x="1018" y="894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7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lnTo>
                    <a:pt x="1018" y="89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3" name="Freeform 29"/>
            <p:cNvSpPr>
              <a:spLocks/>
            </p:cNvSpPr>
            <p:nvPr/>
          </p:nvSpPr>
          <p:spPr bwMode="auto">
            <a:xfrm>
              <a:off x="2778" y="1348"/>
              <a:ext cx="512" cy="377"/>
            </a:xfrm>
            <a:custGeom>
              <a:avLst/>
              <a:gdLst/>
              <a:ahLst/>
              <a:cxnLst>
                <a:cxn ang="0">
                  <a:pos x="124" y="350"/>
                </a:cxn>
                <a:cxn ang="0">
                  <a:pos x="112" y="342"/>
                </a:cxn>
                <a:cxn ang="0">
                  <a:pos x="89" y="315"/>
                </a:cxn>
                <a:cxn ang="0">
                  <a:pos x="62" y="260"/>
                </a:cxn>
                <a:cxn ang="0">
                  <a:pos x="39" y="183"/>
                </a:cxn>
                <a:cxn ang="0">
                  <a:pos x="39" y="144"/>
                </a:cxn>
                <a:cxn ang="0">
                  <a:pos x="19" y="78"/>
                </a:cxn>
                <a:cxn ang="0">
                  <a:pos x="4" y="47"/>
                </a:cxn>
                <a:cxn ang="0">
                  <a:pos x="0" y="16"/>
                </a:cxn>
                <a:cxn ang="0">
                  <a:pos x="19" y="0"/>
                </a:cxn>
                <a:cxn ang="0">
                  <a:pos x="66" y="12"/>
                </a:cxn>
                <a:cxn ang="0">
                  <a:pos x="97" y="35"/>
                </a:cxn>
                <a:cxn ang="0">
                  <a:pos x="143" y="74"/>
                </a:cxn>
                <a:cxn ang="0">
                  <a:pos x="167" y="82"/>
                </a:cxn>
                <a:cxn ang="0">
                  <a:pos x="256" y="82"/>
                </a:cxn>
                <a:cxn ang="0">
                  <a:pos x="272" y="82"/>
                </a:cxn>
                <a:cxn ang="0">
                  <a:pos x="314" y="117"/>
                </a:cxn>
                <a:cxn ang="0">
                  <a:pos x="373" y="183"/>
                </a:cxn>
                <a:cxn ang="0">
                  <a:pos x="408" y="225"/>
                </a:cxn>
                <a:cxn ang="0">
                  <a:pos x="435" y="245"/>
                </a:cxn>
                <a:cxn ang="0">
                  <a:pos x="481" y="253"/>
                </a:cxn>
                <a:cxn ang="0">
                  <a:pos x="509" y="249"/>
                </a:cxn>
                <a:cxn ang="0">
                  <a:pos x="509" y="326"/>
                </a:cxn>
                <a:cxn ang="0">
                  <a:pos x="505" y="354"/>
                </a:cxn>
                <a:cxn ang="0">
                  <a:pos x="493" y="350"/>
                </a:cxn>
                <a:cxn ang="0">
                  <a:pos x="485" y="354"/>
                </a:cxn>
                <a:cxn ang="0">
                  <a:pos x="454" y="357"/>
                </a:cxn>
                <a:cxn ang="0">
                  <a:pos x="357" y="357"/>
                </a:cxn>
                <a:cxn ang="0">
                  <a:pos x="310" y="377"/>
                </a:cxn>
                <a:cxn ang="0">
                  <a:pos x="291" y="346"/>
                </a:cxn>
                <a:cxn ang="0">
                  <a:pos x="264" y="319"/>
                </a:cxn>
                <a:cxn ang="0">
                  <a:pos x="241" y="315"/>
                </a:cxn>
                <a:cxn ang="0">
                  <a:pos x="221" y="323"/>
                </a:cxn>
                <a:cxn ang="0">
                  <a:pos x="213" y="334"/>
                </a:cxn>
                <a:cxn ang="0">
                  <a:pos x="171" y="369"/>
                </a:cxn>
                <a:cxn ang="0">
                  <a:pos x="155" y="373"/>
                </a:cxn>
                <a:cxn ang="0">
                  <a:pos x="159" y="3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4" name="Freeform 30"/>
            <p:cNvSpPr>
              <a:spLocks/>
            </p:cNvSpPr>
            <p:nvPr/>
          </p:nvSpPr>
          <p:spPr bwMode="auto">
            <a:xfrm>
              <a:off x="2778" y="1348"/>
              <a:ext cx="512" cy="377"/>
            </a:xfrm>
            <a:custGeom>
              <a:avLst/>
              <a:gdLst/>
              <a:ahLst/>
              <a:cxnLst>
                <a:cxn ang="0">
                  <a:pos x="124" y="350"/>
                </a:cxn>
                <a:cxn ang="0">
                  <a:pos x="112" y="342"/>
                </a:cxn>
                <a:cxn ang="0">
                  <a:pos x="89" y="315"/>
                </a:cxn>
                <a:cxn ang="0">
                  <a:pos x="62" y="260"/>
                </a:cxn>
                <a:cxn ang="0">
                  <a:pos x="39" y="183"/>
                </a:cxn>
                <a:cxn ang="0">
                  <a:pos x="39" y="144"/>
                </a:cxn>
                <a:cxn ang="0">
                  <a:pos x="19" y="78"/>
                </a:cxn>
                <a:cxn ang="0">
                  <a:pos x="4" y="47"/>
                </a:cxn>
                <a:cxn ang="0">
                  <a:pos x="0" y="16"/>
                </a:cxn>
                <a:cxn ang="0">
                  <a:pos x="19" y="0"/>
                </a:cxn>
                <a:cxn ang="0">
                  <a:pos x="66" y="12"/>
                </a:cxn>
                <a:cxn ang="0">
                  <a:pos x="97" y="35"/>
                </a:cxn>
                <a:cxn ang="0">
                  <a:pos x="143" y="74"/>
                </a:cxn>
                <a:cxn ang="0">
                  <a:pos x="167" y="82"/>
                </a:cxn>
                <a:cxn ang="0">
                  <a:pos x="256" y="82"/>
                </a:cxn>
                <a:cxn ang="0">
                  <a:pos x="272" y="82"/>
                </a:cxn>
                <a:cxn ang="0">
                  <a:pos x="314" y="117"/>
                </a:cxn>
                <a:cxn ang="0">
                  <a:pos x="373" y="183"/>
                </a:cxn>
                <a:cxn ang="0">
                  <a:pos x="408" y="225"/>
                </a:cxn>
                <a:cxn ang="0">
                  <a:pos x="435" y="245"/>
                </a:cxn>
                <a:cxn ang="0">
                  <a:pos x="481" y="253"/>
                </a:cxn>
                <a:cxn ang="0">
                  <a:pos x="509" y="249"/>
                </a:cxn>
                <a:cxn ang="0">
                  <a:pos x="509" y="326"/>
                </a:cxn>
                <a:cxn ang="0">
                  <a:pos x="505" y="354"/>
                </a:cxn>
                <a:cxn ang="0">
                  <a:pos x="493" y="350"/>
                </a:cxn>
                <a:cxn ang="0">
                  <a:pos x="485" y="354"/>
                </a:cxn>
                <a:cxn ang="0">
                  <a:pos x="454" y="357"/>
                </a:cxn>
                <a:cxn ang="0">
                  <a:pos x="357" y="357"/>
                </a:cxn>
                <a:cxn ang="0">
                  <a:pos x="310" y="377"/>
                </a:cxn>
                <a:cxn ang="0">
                  <a:pos x="291" y="346"/>
                </a:cxn>
                <a:cxn ang="0">
                  <a:pos x="264" y="319"/>
                </a:cxn>
                <a:cxn ang="0">
                  <a:pos x="241" y="315"/>
                </a:cxn>
                <a:cxn ang="0">
                  <a:pos x="221" y="323"/>
                </a:cxn>
                <a:cxn ang="0">
                  <a:pos x="213" y="334"/>
                </a:cxn>
                <a:cxn ang="0">
                  <a:pos x="171" y="369"/>
                </a:cxn>
                <a:cxn ang="0">
                  <a:pos x="155" y="3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noFill/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5" name="Freeform 31"/>
            <p:cNvSpPr>
              <a:spLocks/>
            </p:cNvSpPr>
            <p:nvPr/>
          </p:nvSpPr>
          <p:spPr bwMode="auto">
            <a:xfrm>
              <a:off x="3022" y="509"/>
              <a:ext cx="195" cy="64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0" y="58"/>
                </a:cxn>
                <a:cxn ang="0">
                  <a:pos x="16" y="62"/>
                </a:cxn>
                <a:cxn ang="0">
                  <a:pos x="47" y="58"/>
                </a:cxn>
                <a:cxn ang="0">
                  <a:pos x="66" y="58"/>
                </a:cxn>
                <a:cxn ang="0">
                  <a:pos x="82" y="50"/>
                </a:cxn>
                <a:cxn ang="0">
                  <a:pos x="101" y="43"/>
                </a:cxn>
                <a:cxn ang="0">
                  <a:pos x="113" y="31"/>
                </a:cxn>
                <a:cxn ang="0">
                  <a:pos x="113" y="31"/>
                </a:cxn>
                <a:cxn ang="0">
                  <a:pos x="125" y="19"/>
                </a:cxn>
                <a:cxn ang="0">
                  <a:pos x="140" y="8"/>
                </a:cxn>
                <a:cxn ang="0">
                  <a:pos x="156" y="4"/>
                </a:cxn>
                <a:cxn ang="0">
                  <a:pos x="171" y="0"/>
                </a:cxn>
                <a:cxn ang="0">
                  <a:pos x="183" y="4"/>
                </a:cxn>
                <a:cxn ang="0">
                  <a:pos x="191" y="12"/>
                </a:cxn>
                <a:cxn ang="0">
                  <a:pos x="195" y="23"/>
                </a:cxn>
                <a:cxn ang="0">
                  <a:pos x="195" y="43"/>
                </a:cxn>
                <a:cxn ang="0">
                  <a:pos x="195" y="43"/>
                </a:cxn>
                <a:cxn ang="0">
                  <a:pos x="183" y="78"/>
                </a:cxn>
                <a:cxn ang="0">
                  <a:pos x="175" y="97"/>
                </a:cxn>
                <a:cxn ang="0">
                  <a:pos x="164" y="113"/>
                </a:cxn>
                <a:cxn ang="0">
                  <a:pos x="164" y="113"/>
                </a:cxn>
                <a:cxn ang="0">
                  <a:pos x="171" y="120"/>
                </a:cxn>
                <a:cxn ang="0">
                  <a:pos x="179" y="128"/>
                </a:cxn>
                <a:cxn ang="0">
                  <a:pos x="187" y="140"/>
                </a:cxn>
                <a:cxn ang="0">
                  <a:pos x="191" y="155"/>
                </a:cxn>
                <a:cxn ang="0">
                  <a:pos x="195" y="175"/>
                </a:cxn>
                <a:cxn ang="0">
                  <a:pos x="187" y="194"/>
                </a:cxn>
                <a:cxn ang="0">
                  <a:pos x="171" y="217"/>
                </a:cxn>
                <a:cxn ang="0">
                  <a:pos x="171" y="217"/>
                </a:cxn>
                <a:cxn ang="0">
                  <a:pos x="175" y="233"/>
                </a:cxn>
                <a:cxn ang="0">
                  <a:pos x="175" y="272"/>
                </a:cxn>
                <a:cxn ang="0">
                  <a:pos x="171" y="291"/>
                </a:cxn>
                <a:cxn ang="0">
                  <a:pos x="164" y="311"/>
                </a:cxn>
                <a:cxn ang="0">
                  <a:pos x="152" y="330"/>
                </a:cxn>
                <a:cxn ang="0">
                  <a:pos x="140" y="334"/>
                </a:cxn>
                <a:cxn ang="0">
                  <a:pos x="129" y="342"/>
                </a:cxn>
                <a:cxn ang="0">
                  <a:pos x="129" y="342"/>
                </a:cxn>
                <a:cxn ang="0">
                  <a:pos x="129" y="365"/>
                </a:cxn>
                <a:cxn ang="0">
                  <a:pos x="133" y="419"/>
                </a:cxn>
                <a:cxn ang="0">
                  <a:pos x="136" y="451"/>
                </a:cxn>
                <a:cxn ang="0">
                  <a:pos x="144" y="474"/>
                </a:cxn>
                <a:cxn ang="0">
                  <a:pos x="152" y="486"/>
                </a:cxn>
                <a:cxn ang="0">
                  <a:pos x="160" y="493"/>
                </a:cxn>
                <a:cxn ang="0">
                  <a:pos x="167" y="497"/>
                </a:cxn>
                <a:cxn ang="0">
                  <a:pos x="179" y="497"/>
                </a:cxn>
                <a:cxn ang="0">
                  <a:pos x="179" y="497"/>
                </a:cxn>
                <a:cxn ang="0">
                  <a:pos x="191" y="501"/>
                </a:cxn>
                <a:cxn ang="0">
                  <a:pos x="195" y="505"/>
                </a:cxn>
                <a:cxn ang="0">
                  <a:pos x="195" y="517"/>
                </a:cxn>
                <a:cxn ang="0">
                  <a:pos x="191" y="524"/>
                </a:cxn>
                <a:cxn ang="0">
                  <a:pos x="183" y="544"/>
                </a:cxn>
                <a:cxn ang="0">
                  <a:pos x="175" y="552"/>
                </a:cxn>
                <a:cxn ang="0">
                  <a:pos x="175" y="552"/>
                </a:cxn>
                <a:cxn ang="0">
                  <a:pos x="164" y="571"/>
                </a:cxn>
                <a:cxn ang="0">
                  <a:pos x="136" y="610"/>
                </a:cxn>
                <a:cxn ang="0">
                  <a:pos x="117" y="625"/>
                </a:cxn>
                <a:cxn ang="0">
                  <a:pos x="101" y="641"/>
                </a:cxn>
                <a:cxn ang="0">
                  <a:pos x="82" y="649"/>
                </a:cxn>
                <a:cxn ang="0">
                  <a:pos x="74" y="649"/>
                </a:cxn>
                <a:cxn ang="0">
                  <a:pos x="66" y="645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6" name="Freeform 32"/>
            <p:cNvSpPr>
              <a:spLocks/>
            </p:cNvSpPr>
            <p:nvPr/>
          </p:nvSpPr>
          <p:spPr bwMode="auto">
            <a:xfrm>
              <a:off x="2863" y="509"/>
              <a:ext cx="354" cy="653"/>
            </a:xfrm>
            <a:custGeom>
              <a:avLst/>
              <a:gdLst/>
              <a:ahLst/>
              <a:cxnLst>
                <a:cxn ang="0">
                  <a:pos x="272" y="31"/>
                </a:cxn>
                <a:cxn ang="0">
                  <a:pos x="241" y="50"/>
                </a:cxn>
                <a:cxn ang="0">
                  <a:pos x="206" y="58"/>
                </a:cxn>
                <a:cxn ang="0">
                  <a:pos x="159" y="58"/>
                </a:cxn>
                <a:cxn ang="0">
                  <a:pos x="159" y="58"/>
                </a:cxn>
                <a:cxn ang="0">
                  <a:pos x="167" y="101"/>
                </a:cxn>
                <a:cxn ang="0">
                  <a:pos x="159" y="124"/>
                </a:cxn>
                <a:cxn ang="0">
                  <a:pos x="136" y="140"/>
                </a:cxn>
                <a:cxn ang="0">
                  <a:pos x="117" y="148"/>
                </a:cxn>
                <a:cxn ang="0">
                  <a:pos x="82" y="151"/>
                </a:cxn>
                <a:cxn ang="0">
                  <a:pos x="51" y="167"/>
                </a:cxn>
                <a:cxn ang="0">
                  <a:pos x="27" y="190"/>
                </a:cxn>
                <a:cxn ang="0">
                  <a:pos x="12" y="206"/>
                </a:cxn>
                <a:cxn ang="0">
                  <a:pos x="0" y="217"/>
                </a:cxn>
                <a:cxn ang="0">
                  <a:pos x="20" y="245"/>
                </a:cxn>
                <a:cxn ang="0">
                  <a:pos x="35" y="299"/>
                </a:cxn>
                <a:cxn ang="0">
                  <a:pos x="47" y="381"/>
                </a:cxn>
                <a:cxn ang="0">
                  <a:pos x="47" y="458"/>
                </a:cxn>
                <a:cxn ang="0">
                  <a:pos x="47" y="466"/>
                </a:cxn>
                <a:cxn ang="0">
                  <a:pos x="55" y="478"/>
                </a:cxn>
                <a:cxn ang="0">
                  <a:pos x="74" y="489"/>
                </a:cxn>
                <a:cxn ang="0">
                  <a:pos x="117" y="486"/>
                </a:cxn>
                <a:cxn ang="0">
                  <a:pos x="148" y="482"/>
                </a:cxn>
                <a:cxn ang="0">
                  <a:pos x="191" y="501"/>
                </a:cxn>
                <a:cxn ang="0">
                  <a:pos x="218" y="544"/>
                </a:cxn>
                <a:cxn ang="0">
                  <a:pos x="225" y="594"/>
                </a:cxn>
                <a:cxn ang="0">
                  <a:pos x="233" y="649"/>
                </a:cxn>
                <a:cxn ang="0">
                  <a:pos x="241" y="653"/>
                </a:cxn>
                <a:cxn ang="0">
                  <a:pos x="264" y="645"/>
                </a:cxn>
                <a:cxn ang="0">
                  <a:pos x="299" y="610"/>
                </a:cxn>
                <a:cxn ang="0">
                  <a:pos x="334" y="552"/>
                </a:cxn>
                <a:cxn ang="0">
                  <a:pos x="342" y="544"/>
                </a:cxn>
                <a:cxn ang="0">
                  <a:pos x="354" y="517"/>
                </a:cxn>
                <a:cxn ang="0">
                  <a:pos x="350" y="501"/>
                </a:cxn>
                <a:cxn ang="0">
                  <a:pos x="338" y="497"/>
                </a:cxn>
                <a:cxn ang="0">
                  <a:pos x="319" y="493"/>
                </a:cxn>
                <a:cxn ang="0">
                  <a:pos x="303" y="474"/>
                </a:cxn>
                <a:cxn ang="0">
                  <a:pos x="292" y="419"/>
                </a:cxn>
                <a:cxn ang="0">
                  <a:pos x="288" y="342"/>
                </a:cxn>
                <a:cxn ang="0">
                  <a:pos x="299" y="334"/>
                </a:cxn>
                <a:cxn ang="0">
                  <a:pos x="323" y="311"/>
                </a:cxn>
                <a:cxn ang="0">
                  <a:pos x="334" y="272"/>
                </a:cxn>
                <a:cxn ang="0">
                  <a:pos x="330" y="217"/>
                </a:cxn>
                <a:cxn ang="0">
                  <a:pos x="346" y="194"/>
                </a:cxn>
                <a:cxn ang="0">
                  <a:pos x="350" y="155"/>
                </a:cxn>
                <a:cxn ang="0">
                  <a:pos x="338" y="128"/>
                </a:cxn>
                <a:cxn ang="0">
                  <a:pos x="323" y="113"/>
                </a:cxn>
                <a:cxn ang="0">
                  <a:pos x="334" y="97"/>
                </a:cxn>
                <a:cxn ang="0">
                  <a:pos x="354" y="43"/>
                </a:cxn>
                <a:cxn ang="0">
                  <a:pos x="354" y="23"/>
                </a:cxn>
                <a:cxn ang="0">
                  <a:pos x="342" y="4"/>
                </a:cxn>
                <a:cxn ang="0">
                  <a:pos x="315" y="4"/>
                </a:cxn>
                <a:cxn ang="0">
                  <a:pos x="284" y="19"/>
                </a:cxn>
                <a:cxn ang="0">
                  <a:pos x="272" y="31"/>
                </a:cxn>
              </a:cxnLst>
              <a:rect l="0" t="0" r="r" b="b"/>
              <a:pathLst>
                <a:path w="354" h="653">
                  <a:moveTo>
                    <a:pt x="272" y="31"/>
                  </a:moveTo>
                  <a:lnTo>
                    <a:pt x="272" y="31"/>
                  </a:lnTo>
                  <a:lnTo>
                    <a:pt x="260" y="43"/>
                  </a:lnTo>
                  <a:lnTo>
                    <a:pt x="241" y="50"/>
                  </a:lnTo>
                  <a:lnTo>
                    <a:pt x="225" y="58"/>
                  </a:lnTo>
                  <a:lnTo>
                    <a:pt x="206" y="58"/>
                  </a:lnTo>
                  <a:lnTo>
                    <a:pt x="175" y="62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67" y="89"/>
                  </a:lnTo>
                  <a:lnTo>
                    <a:pt x="167" y="101"/>
                  </a:lnTo>
                  <a:lnTo>
                    <a:pt x="167" y="113"/>
                  </a:lnTo>
                  <a:lnTo>
                    <a:pt x="159" y="124"/>
                  </a:lnTo>
                  <a:lnTo>
                    <a:pt x="152" y="136"/>
                  </a:lnTo>
                  <a:lnTo>
                    <a:pt x="136" y="140"/>
                  </a:lnTo>
                  <a:lnTo>
                    <a:pt x="117" y="148"/>
                  </a:lnTo>
                  <a:lnTo>
                    <a:pt x="117" y="148"/>
                  </a:lnTo>
                  <a:lnTo>
                    <a:pt x="105" y="148"/>
                  </a:lnTo>
                  <a:lnTo>
                    <a:pt x="82" y="151"/>
                  </a:lnTo>
                  <a:lnTo>
                    <a:pt x="66" y="159"/>
                  </a:lnTo>
                  <a:lnTo>
                    <a:pt x="51" y="167"/>
                  </a:lnTo>
                  <a:lnTo>
                    <a:pt x="35" y="175"/>
                  </a:lnTo>
                  <a:lnTo>
                    <a:pt x="27" y="190"/>
                  </a:lnTo>
                  <a:lnTo>
                    <a:pt x="27" y="190"/>
                  </a:lnTo>
                  <a:lnTo>
                    <a:pt x="12" y="206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8" y="229"/>
                  </a:lnTo>
                  <a:lnTo>
                    <a:pt x="20" y="245"/>
                  </a:lnTo>
                  <a:lnTo>
                    <a:pt x="27" y="268"/>
                  </a:lnTo>
                  <a:lnTo>
                    <a:pt x="35" y="299"/>
                  </a:lnTo>
                  <a:lnTo>
                    <a:pt x="43" y="338"/>
                  </a:lnTo>
                  <a:lnTo>
                    <a:pt x="47" y="381"/>
                  </a:lnTo>
                  <a:lnTo>
                    <a:pt x="43" y="435"/>
                  </a:lnTo>
                  <a:lnTo>
                    <a:pt x="47" y="458"/>
                  </a:lnTo>
                  <a:lnTo>
                    <a:pt x="47" y="458"/>
                  </a:lnTo>
                  <a:lnTo>
                    <a:pt x="47" y="466"/>
                  </a:lnTo>
                  <a:lnTo>
                    <a:pt x="51" y="474"/>
                  </a:lnTo>
                  <a:lnTo>
                    <a:pt x="55" y="478"/>
                  </a:lnTo>
                  <a:lnTo>
                    <a:pt x="62" y="486"/>
                  </a:lnTo>
                  <a:lnTo>
                    <a:pt x="74" y="489"/>
                  </a:lnTo>
                  <a:lnTo>
                    <a:pt x="93" y="489"/>
                  </a:lnTo>
                  <a:lnTo>
                    <a:pt x="117" y="486"/>
                  </a:lnTo>
                  <a:lnTo>
                    <a:pt x="117" y="486"/>
                  </a:lnTo>
                  <a:lnTo>
                    <a:pt x="148" y="482"/>
                  </a:lnTo>
                  <a:lnTo>
                    <a:pt x="171" y="489"/>
                  </a:lnTo>
                  <a:lnTo>
                    <a:pt x="191" y="501"/>
                  </a:lnTo>
                  <a:lnTo>
                    <a:pt x="206" y="520"/>
                  </a:lnTo>
                  <a:lnTo>
                    <a:pt x="218" y="544"/>
                  </a:lnTo>
                  <a:lnTo>
                    <a:pt x="222" y="567"/>
                  </a:lnTo>
                  <a:lnTo>
                    <a:pt x="225" y="594"/>
                  </a:lnTo>
                  <a:lnTo>
                    <a:pt x="225" y="622"/>
                  </a:lnTo>
                  <a:lnTo>
                    <a:pt x="233" y="649"/>
                  </a:lnTo>
                  <a:lnTo>
                    <a:pt x="233" y="649"/>
                  </a:lnTo>
                  <a:lnTo>
                    <a:pt x="241" y="653"/>
                  </a:lnTo>
                  <a:lnTo>
                    <a:pt x="249" y="653"/>
                  </a:lnTo>
                  <a:lnTo>
                    <a:pt x="264" y="645"/>
                  </a:lnTo>
                  <a:lnTo>
                    <a:pt x="284" y="629"/>
                  </a:lnTo>
                  <a:lnTo>
                    <a:pt x="299" y="610"/>
                  </a:lnTo>
                  <a:lnTo>
                    <a:pt x="326" y="571"/>
                  </a:lnTo>
                  <a:lnTo>
                    <a:pt x="334" y="552"/>
                  </a:lnTo>
                  <a:lnTo>
                    <a:pt x="334" y="552"/>
                  </a:lnTo>
                  <a:lnTo>
                    <a:pt x="342" y="544"/>
                  </a:lnTo>
                  <a:lnTo>
                    <a:pt x="350" y="524"/>
                  </a:lnTo>
                  <a:lnTo>
                    <a:pt x="354" y="517"/>
                  </a:lnTo>
                  <a:lnTo>
                    <a:pt x="354" y="505"/>
                  </a:lnTo>
                  <a:lnTo>
                    <a:pt x="350" y="501"/>
                  </a:lnTo>
                  <a:lnTo>
                    <a:pt x="338" y="497"/>
                  </a:lnTo>
                  <a:lnTo>
                    <a:pt x="338" y="497"/>
                  </a:lnTo>
                  <a:lnTo>
                    <a:pt x="326" y="497"/>
                  </a:lnTo>
                  <a:lnTo>
                    <a:pt x="319" y="493"/>
                  </a:lnTo>
                  <a:lnTo>
                    <a:pt x="311" y="486"/>
                  </a:lnTo>
                  <a:lnTo>
                    <a:pt x="303" y="474"/>
                  </a:lnTo>
                  <a:lnTo>
                    <a:pt x="295" y="451"/>
                  </a:lnTo>
                  <a:lnTo>
                    <a:pt x="292" y="419"/>
                  </a:lnTo>
                  <a:lnTo>
                    <a:pt x="288" y="365"/>
                  </a:lnTo>
                  <a:lnTo>
                    <a:pt x="288" y="342"/>
                  </a:lnTo>
                  <a:lnTo>
                    <a:pt x="288" y="342"/>
                  </a:lnTo>
                  <a:lnTo>
                    <a:pt x="299" y="334"/>
                  </a:lnTo>
                  <a:lnTo>
                    <a:pt x="311" y="330"/>
                  </a:lnTo>
                  <a:lnTo>
                    <a:pt x="323" y="311"/>
                  </a:lnTo>
                  <a:lnTo>
                    <a:pt x="330" y="291"/>
                  </a:lnTo>
                  <a:lnTo>
                    <a:pt x="334" y="272"/>
                  </a:lnTo>
                  <a:lnTo>
                    <a:pt x="334" y="233"/>
                  </a:lnTo>
                  <a:lnTo>
                    <a:pt x="330" y="217"/>
                  </a:lnTo>
                  <a:lnTo>
                    <a:pt x="330" y="217"/>
                  </a:lnTo>
                  <a:lnTo>
                    <a:pt x="346" y="194"/>
                  </a:lnTo>
                  <a:lnTo>
                    <a:pt x="354" y="175"/>
                  </a:lnTo>
                  <a:lnTo>
                    <a:pt x="350" y="155"/>
                  </a:lnTo>
                  <a:lnTo>
                    <a:pt x="346" y="140"/>
                  </a:lnTo>
                  <a:lnTo>
                    <a:pt x="338" y="128"/>
                  </a:lnTo>
                  <a:lnTo>
                    <a:pt x="330" y="120"/>
                  </a:lnTo>
                  <a:lnTo>
                    <a:pt x="323" y="113"/>
                  </a:lnTo>
                  <a:lnTo>
                    <a:pt x="323" y="113"/>
                  </a:lnTo>
                  <a:lnTo>
                    <a:pt x="334" y="97"/>
                  </a:lnTo>
                  <a:lnTo>
                    <a:pt x="342" y="78"/>
                  </a:lnTo>
                  <a:lnTo>
                    <a:pt x="354" y="43"/>
                  </a:lnTo>
                  <a:lnTo>
                    <a:pt x="354" y="43"/>
                  </a:lnTo>
                  <a:lnTo>
                    <a:pt x="354" y="23"/>
                  </a:lnTo>
                  <a:lnTo>
                    <a:pt x="350" y="12"/>
                  </a:lnTo>
                  <a:lnTo>
                    <a:pt x="342" y="4"/>
                  </a:lnTo>
                  <a:lnTo>
                    <a:pt x="330" y="0"/>
                  </a:lnTo>
                  <a:lnTo>
                    <a:pt x="315" y="4"/>
                  </a:lnTo>
                  <a:lnTo>
                    <a:pt x="299" y="8"/>
                  </a:lnTo>
                  <a:lnTo>
                    <a:pt x="284" y="19"/>
                  </a:lnTo>
                  <a:lnTo>
                    <a:pt x="272" y="31"/>
                  </a:lnTo>
                  <a:lnTo>
                    <a:pt x="272" y="31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7" name="Freeform 33"/>
            <p:cNvSpPr>
              <a:spLocks/>
            </p:cNvSpPr>
            <p:nvPr/>
          </p:nvSpPr>
          <p:spPr bwMode="auto">
            <a:xfrm>
              <a:off x="2778" y="39"/>
              <a:ext cx="1231" cy="1154"/>
            </a:xfrm>
            <a:custGeom>
              <a:avLst/>
              <a:gdLst/>
              <a:ahLst/>
              <a:cxnLst>
                <a:cxn ang="0">
                  <a:pos x="1103" y="1095"/>
                </a:cxn>
                <a:cxn ang="0">
                  <a:pos x="1138" y="1002"/>
                </a:cxn>
                <a:cxn ang="0">
                  <a:pos x="1177" y="940"/>
                </a:cxn>
                <a:cxn ang="0">
                  <a:pos x="1220" y="882"/>
                </a:cxn>
                <a:cxn ang="0">
                  <a:pos x="1204" y="796"/>
                </a:cxn>
                <a:cxn ang="0">
                  <a:pos x="1103" y="785"/>
                </a:cxn>
                <a:cxn ang="0">
                  <a:pos x="1033" y="804"/>
                </a:cxn>
                <a:cxn ang="0">
                  <a:pos x="936" y="761"/>
                </a:cxn>
                <a:cxn ang="0">
                  <a:pos x="951" y="672"/>
                </a:cxn>
                <a:cxn ang="0">
                  <a:pos x="909" y="594"/>
                </a:cxn>
                <a:cxn ang="0">
                  <a:pos x="847" y="586"/>
                </a:cxn>
                <a:cxn ang="0">
                  <a:pos x="823" y="555"/>
                </a:cxn>
                <a:cxn ang="0">
                  <a:pos x="773" y="548"/>
                </a:cxn>
                <a:cxn ang="0">
                  <a:pos x="738" y="540"/>
                </a:cxn>
                <a:cxn ang="0">
                  <a:pos x="664" y="509"/>
                </a:cxn>
                <a:cxn ang="0">
                  <a:pos x="602" y="489"/>
                </a:cxn>
                <a:cxn ang="0">
                  <a:pos x="512" y="416"/>
                </a:cxn>
                <a:cxn ang="0">
                  <a:pos x="516" y="338"/>
                </a:cxn>
                <a:cxn ang="0">
                  <a:pos x="481" y="237"/>
                </a:cxn>
                <a:cxn ang="0">
                  <a:pos x="400" y="225"/>
                </a:cxn>
                <a:cxn ang="0">
                  <a:pos x="349" y="182"/>
                </a:cxn>
                <a:cxn ang="0">
                  <a:pos x="287" y="163"/>
                </a:cxn>
                <a:cxn ang="0">
                  <a:pos x="241" y="136"/>
                </a:cxn>
                <a:cxn ang="0">
                  <a:pos x="237" y="101"/>
                </a:cxn>
                <a:cxn ang="0">
                  <a:pos x="190" y="31"/>
                </a:cxn>
                <a:cxn ang="0">
                  <a:pos x="128" y="0"/>
                </a:cxn>
                <a:cxn ang="0">
                  <a:pos x="46" y="62"/>
                </a:cxn>
                <a:cxn ang="0">
                  <a:pos x="0" y="93"/>
                </a:cxn>
                <a:cxn ang="0">
                  <a:pos x="15" y="182"/>
                </a:cxn>
                <a:cxn ang="0">
                  <a:pos x="85" y="252"/>
                </a:cxn>
                <a:cxn ang="0">
                  <a:pos x="108" y="315"/>
                </a:cxn>
                <a:cxn ang="0">
                  <a:pos x="175" y="299"/>
                </a:cxn>
                <a:cxn ang="0">
                  <a:pos x="217" y="303"/>
                </a:cxn>
                <a:cxn ang="0">
                  <a:pos x="225" y="404"/>
                </a:cxn>
                <a:cxn ang="0">
                  <a:pos x="244" y="528"/>
                </a:cxn>
                <a:cxn ang="0">
                  <a:pos x="326" y="520"/>
                </a:cxn>
                <a:cxn ang="0">
                  <a:pos x="400" y="474"/>
                </a:cxn>
                <a:cxn ang="0">
                  <a:pos x="435" y="513"/>
                </a:cxn>
                <a:cxn ang="0">
                  <a:pos x="423" y="598"/>
                </a:cxn>
                <a:cxn ang="0">
                  <a:pos x="415" y="687"/>
                </a:cxn>
                <a:cxn ang="0">
                  <a:pos x="384" y="804"/>
                </a:cxn>
                <a:cxn ang="0">
                  <a:pos x="388" y="944"/>
                </a:cxn>
                <a:cxn ang="0">
                  <a:pos x="431" y="971"/>
                </a:cxn>
                <a:cxn ang="0">
                  <a:pos x="419" y="1022"/>
                </a:cxn>
                <a:cxn ang="0">
                  <a:pos x="404" y="1119"/>
                </a:cxn>
                <a:cxn ang="0">
                  <a:pos x="481" y="1099"/>
                </a:cxn>
                <a:cxn ang="0">
                  <a:pos x="536" y="1022"/>
                </a:cxn>
                <a:cxn ang="0">
                  <a:pos x="637" y="967"/>
                </a:cxn>
                <a:cxn ang="0">
                  <a:pos x="703" y="1014"/>
                </a:cxn>
                <a:cxn ang="0">
                  <a:pos x="746" y="1080"/>
                </a:cxn>
                <a:cxn ang="0">
                  <a:pos x="854" y="1095"/>
                </a:cxn>
                <a:cxn ang="0">
                  <a:pos x="893" y="1142"/>
                </a:cxn>
                <a:cxn ang="0">
                  <a:pos x="955" y="1134"/>
                </a:cxn>
                <a:cxn ang="0">
                  <a:pos x="1068" y="1115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lnTo>
                    <a:pt x="1076" y="1119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8" name="Freeform 34"/>
            <p:cNvSpPr>
              <a:spLocks/>
            </p:cNvSpPr>
            <p:nvPr/>
          </p:nvSpPr>
          <p:spPr bwMode="auto">
            <a:xfrm>
              <a:off x="2991" y="1010"/>
              <a:ext cx="913" cy="594"/>
            </a:xfrm>
            <a:custGeom>
              <a:avLst/>
              <a:gdLst/>
              <a:ahLst/>
              <a:cxnLst>
                <a:cxn ang="0">
                  <a:pos x="913" y="288"/>
                </a:cxn>
                <a:cxn ang="0">
                  <a:pos x="871" y="276"/>
                </a:cxn>
                <a:cxn ang="0">
                  <a:pos x="851" y="237"/>
                </a:cxn>
                <a:cxn ang="0">
                  <a:pos x="847" y="194"/>
                </a:cxn>
                <a:cxn ang="0">
                  <a:pos x="863" y="152"/>
                </a:cxn>
                <a:cxn ang="0">
                  <a:pos x="824" y="136"/>
                </a:cxn>
                <a:cxn ang="0">
                  <a:pos x="766" y="148"/>
                </a:cxn>
                <a:cxn ang="0">
                  <a:pos x="727" y="183"/>
                </a:cxn>
                <a:cxn ang="0">
                  <a:pos x="688" y="183"/>
                </a:cxn>
                <a:cxn ang="0">
                  <a:pos x="672" y="155"/>
                </a:cxn>
                <a:cxn ang="0">
                  <a:pos x="657" y="136"/>
                </a:cxn>
                <a:cxn ang="0">
                  <a:pos x="606" y="121"/>
                </a:cxn>
                <a:cxn ang="0">
                  <a:pos x="552" y="121"/>
                </a:cxn>
                <a:cxn ang="0">
                  <a:pos x="505" y="86"/>
                </a:cxn>
                <a:cxn ang="0">
                  <a:pos x="490" y="47"/>
                </a:cxn>
                <a:cxn ang="0">
                  <a:pos x="482" y="23"/>
                </a:cxn>
                <a:cxn ang="0">
                  <a:pos x="443" y="0"/>
                </a:cxn>
                <a:cxn ang="0">
                  <a:pos x="385" y="4"/>
                </a:cxn>
                <a:cxn ang="0">
                  <a:pos x="338" y="23"/>
                </a:cxn>
                <a:cxn ang="0">
                  <a:pos x="265" y="54"/>
                </a:cxn>
                <a:cxn ang="0">
                  <a:pos x="268" y="121"/>
                </a:cxn>
                <a:cxn ang="0">
                  <a:pos x="257" y="148"/>
                </a:cxn>
                <a:cxn ang="0">
                  <a:pos x="191" y="148"/>
                </a:cxn>
                <a:cxn ang="0">
                  <a:pos x="156" y="132"/>
                </a:cxn>
                <a:cxn ang="0">
                  <a:pos x="140" y="144"/>
                </a:cxn>
                <a:cxn ang="0">
                  <a:pos x="105" y="148"/>
                </a:cxn>
                <a:cxn ang="0">
                  <a:pos x="101" y="155"/>
                </a:cxn>
                <a:cxn ang="0">
                  <a:pos x="101" y="202"/>
                </a:cxn>
                <a:cxn ang="0">
                  <a:pos x="78" y="241"/>
                </a:cxn>
                <a:cxn ang="0">
                  <a:pos x="55" y="264"/>
                </a:cxn>
                <a:cxn ang="0">
                  <a:pos x="51" y="315"/>
                </a:cxn>
                <a:cxn ang="0">
                  <a:pos x="55" y="338"/>
                </a:cxn>
                <a:cxn ang="0">
                  <a:pos x="39" y="361"/>
                </a:cxn>
                <a:cxn ang="0">
                  <a:pos x="0" y="412"/>
                </a:cxn>
                <a:cxn ang="0">
                  <a:pos x="0" y="424"/>
                </a:cxn>
                <a:cxn ang="0">
                  <a:pos x="59" y="424"/>
                </a:cxn>
                <a:cxn ang="0">
                  <a:pos x="160" y="525"/>
                </a:cxn>
                <a:cxn ang="0">
                  <a:pos x="191" y="567"/>
                </a:cxn>
                <a:cxn ang="0">
                  <a:pos x="241" y="591"/>
                </a:cxn>
                <a:cxn ang="0">
                  <a:pos x="296" y="587"/>
                </a:cxn>
                <a:cxn ang="0">
                  <a:pos x="331" y="544"/>
                </a:cxn>
                <a:cxn ang="0">
                  <a:pos x="346" y="513"/>
                </a:cxn>
                <a:cxn ang="0">
                  <a:pos x="377" y="513"/>
                </a:cxn>
                <a:cxn ang="0">
                  <a:pos x="397" y="532"/>
                </a:cxn>
                <a:cxn ang="0">
                  <a:pos x="428" y="540"/>
                </a:cxn>
                <a:cxn ang="0">
                  <a:pos x="509" y="486"/>
                </a:cxn>
                <a:cxn ang="0">
                  <a:pos x="529" y="439"/>
                </a:cxn>
                <a:cxn ang="0">
                  <a:pos x="544" y="416"/>
                </a:cxn>
                <a:cxn ang="0">
                  <a:pos x="568" y="431"/>
                </a:cxn>
                <a:cxn ang="0">
                  <a:pos x="587" y="447"/>
                </a:cxn>
                <a:cxn ang="0">
                  <a:pos x="634" y="455"/>
                </a:cxn>
                <a:cxn ang="0">
                  <a:pos x="665" y="435"/>
                </a:cxn>
                <a:cxn ang="0">
                  <a:pos x="692" y="392"/>
                </a:cxn>
                <a:cxn ang="0">
                  <a:pos x="735" y="369"/>
                </a:cxn>
                <a:cxn ang="0">
                  <a:pos x="777" y="392"/>
                </a:cxn>
                <a:cxn ang="0">
                  <a:pos x="808" y="412"/>
                </a:cxn>
                <a:cxn ang="0">
                  <a:pos x="851" y="389"/>
                </a:cxn>
                <a:cxn ang="0">
                  <a:pos x="882" y="334"/>
                </a:cxn>
              </a:cxnLst>
              <a:rect l="0" t="0" r="r" b="b"/>
              <a:pathLst>
                <a:path w="913" h="594">
                  <a:moveTo>
                    <a:pt x="909" y="291"/>
                  </a:moveTo>
                  <a:lnTo>
                    <a:pt x="913" y="288"/>
                  </a:lnTo>
                  <a:lnTo>
                    <a:pt x="913" y="288"/>
                  </a:lnTo>
                  <a:lnTo>
                    <a:pt x="890" y="288"/>
                  </a:lnTo>
                  <a:lnTo>
                    <a:pt x="878" y="284"/>
                  </a:lnTo>
                  <a:lnTo>
                    <a:pt x="871" y="276"/>
                  </a:lnTo>
                  <a:lnTo>
                    <a:pt x="863" y="268"/>
                  </a:lnTo>
                  <a:lnTo>
                    <a:pt x="855" y="253"/>
                  </a:lnTo>
                  <a:lnTo>
                    <a:pt x="851" y="237"/>
                  </a:lnTo>
                  <a:lnTo>
                    <a:pt x="847" y="218"/>
                  </a:lnTo>
                  <a:lnTo>
                    <a:pt x="847" y="218"/>
                  </a:lnTo>
                  <a:lnTo>
                    <a:pt x="847" y="194"/>
                  </a:lnTo>
                  <a:lnTo>
                    <a:pt x="851" y="175"/>
                  </a:lnTo>
                  <a:lnTo>
                    <a:pt x="863" y="152"/>
                  </a:lnTo>
                  <a:lnTo>
                    <a:pt x="863" y="152"/>
                  </a:lnTo>
                  <a:lnTo>
                    <a:pt x="851" y="144"/>
                  </a:lnTo>
                  <a:lnTo>
                    <a:pt x="839" y="136"/>
                  </a:lnTo>
                  <a:lnTo>
                    <a:pt x="824" y="136"/>
                  </a:lnTo>
                  <a:lnTo>
                    <a:pt x="805" y="132"/>
                  </a:lnTo>
                  <a:lnTo>
                    <a:pt x="785" y="136"/>
                  </a:lnTo>
                  <a:lnTo>
                    <a:pt x="766" y="148"/>
                  </a:lnTo>
                  <a:lnTo>
                    <a:pt x="742" y="167"/>
                  </a:lnTo>
                  <a:lnTo>
                    <a:pt x="742" y="167"/>
                  </a:lnTo>
                  <a:lnTo>
                    <a:pt x="727" y="183"/>
                  </a:lnTo>
                  <a:lnTo>
                    <a:pt x="711" y="187"/>
                  </a:lnTo>
                  <a:lnTo>
                    <a:pt x="700" y="187"/>
                  </a:lnTo>
                  <a:lnTo>
                    <a:pt x="688" y="183"/>
                  </a:lnTo>
                  <a:lnTo>
                    <a:pt x="680" y="175"/>
                  </a:lnTo>
                  <a:lnTo>
                    <a:pt x="676" y="163"/>
                  </a:lnTo>
                  <a:lnTo>
                    <a:pt x="672" y="155"/>
                  </a:lnTo>
                  <a:lnTo>
                    <a:pt x="672" y="155"/>
                  </a:lnTo>
                  <a:lnTo>
                    <a:pt x="669" y="148"/>
                  </a:lnTo>
                  <a:lnTo>
                    <a:pt x="657" y="136"/>
                  </a:lnTo>
                  <a:lnTo>
                    <a:pt x="641" y="128"/>
                  </a:lnTo>
                  <a:lnTo>
                    <a:pt x="626" y="124"/>
                  </a:lnTo>
                  <a:lnTo>
                    <a:pt x="606" y="121"/>
                  </a:lnTo>
                  <a:lnTo>
                    <a:pt x="579" y="121"/>
                  </a:lnTo>
                  <a:lnTo>
                    <a:pt x="579" y="121"/>
                  </a:lnTo>
                  <a:lnTo>
                    <a:pt x="552" y="121"/>
                  </a:lnTo>
                  <a:lnTo>
                    <a:pt x="533" y="113"/>
                  </a:lnTo>
                  <a:lnTo>
                    <a:pt x="517" y="101"/>
                  </a:lnTo>
                  <a:lnTo>
                    <a:pt x="505" y="86"/>
                  </a:lnTo>
                  <a:lnTo>
                    <a:pt x="498" y="70"/>
                  </a:lnTo>
                  <a:lnTo>
                    <a:pt x="494" y="58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90" y="39"/>
                  </a:lnTo>
                  <a:lnTo>
                    <a:pt x="482" y="23"/>
                  </a:lnTo>
                  <a:lnTo>
                    <a:pt x="470" y="16"/>
                  </a:lnTo>
                  <a:lnTo>
                    <a:pt x="459" y="8"/>
                  </a:lnTo>
                  <a:lnTo>
                    <a:pt x="443" y="0"/>
                  </a:lnTo>
                  <a:lnTo>
                    <a:pt x="424" y="0"/>
                  </a:lnTo>
                  <a:lnTo>
                    <a:pt x="424" y="0"/>
                  </a:lnTo>
                  <a:lnTo>
                    <a:pt x="385" y="4"/>
                  </a:lnTo>
                  <a:lnTo>
                    <a:pt x="358" y="8"/>
                  </a:lnTo>
                  <a:lnTo>
                    <a:pt x="346" y="16"/>
                  </a:lnTo>
                  <a:lnTo>
                    <a:pt x="338" y="23"/>
                  </a:lnTo>
                  <a:lnTo>
                    <a:pt x="323" y="51"/>
                  </a:lnTo>
                  <a:lnTo>
                    <a:pt x="272" y="43"/>
                  </a:lnTo>
                  <a:lnTo>
                    <a:pt x="265" y="54"/>
                  </a:lnTo>
                  <a:lnTo>
                    <a:pt x="268" y="109"/>
                  </a:lnTo>
                  <a:lnTo>
                    <a:pt x="268" y="109"/>
                  </a:lnTo>
                  <a:lnTo>
                    <a:pt x="268" y="121"/>
                  </a:lnTo>
                  <a:lnTo>
                    <a:pt x="268" y="128"/>
                  </a:lnTo>
                  <a:lnTo>
                    <a:pt x="265" y="140"/>
                  </a:lnTo>
                  <a:lnTo>
                    <a:pt x="257" y="148"/>
                  </a:lnTo>
                  <a:lnTo>
                    <a:pt x="245" y="155"/>
                  </a:lnTo>
                  <a:lnTo>
                    <a:pt x="222" y="155"/>
                  </a:lnTo>
                  <a:lnTo>
                    <a:pt x="191" y="148"/>
                  </a:lnTo>
                  <a:lnTo>
                    <a:pt x="191" y="148"/>
                  </a:lnTo>
                  <a:lnTo>
                    <a:pt x="179" y="144"/>
                  </a:lnTo>
                  <a:lnTo>
                    <a:pt x="156" y="132"/>
                  </a:lnTo>
                  <a:lnTo>
                    <a:pt x="152" y="132"/>
                  </a:lnTo>
                  <a:lnTo>
                    <a:pt x="152" y="132"/>
                  </a:lnTo>
                  <a:lnTo>
                    <a:pt x="140" y="144"/>
                  </a:lnTo>
                  <a:lnTo>
                    <a:pt x="129" y="152"/>
                  </a:lnTo>
                  <a:lnTo>
                    <a:pt x="117" y="152"/>
                  </a:lnTo>
                  <a:lnTo>
                    <a:pt x="105" y="148"/>
                  </a:lnTo>
                  <a:lnTo>
                    <a:pt x="97" y="152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5" y="163"/>
                  </a:lnTo>
                  <a:lnTo>
                    <a:pt x="105" y="187"/>
                  </a:lnTo>
                  <a:lnTo>
                    <a:pt x="101" y="202"/>
                  </a:lnTo>
                  <a:lnTo>
                    <a:pt x="97" y="214"/>
                  </a:lnTo>
                  <a:lnTo>
                    <a:pt x="90" y="229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66" y="249"/>
                  </a:lnTo>
                  <a:lnTo>
                    <a:pt x="55" y="264"/>
                  </a:lnTo>
                  <a:lnTo>
                    <a:pt x="51" y="276"/>
                  </a:lnTo>
                  <a:lnTo>
                    <a:pt x="51" y="291"/>
                  </a:lnTo>
                  <a:lnTo>
                    <a:pt x="51" y="315"/>
                  </a:lnTo>
                  <a:lnTo>
                    <a:pt x="55" y="330"/>
                  </a:lnTo>
                  <a:lnTo>
                    <a:pt x="55" y="330"/>
                  </a:lnTo>
                  <a:lnTo>
                    <a:pt x="55" y="338"/>
                  </a:lnTo>
                  <a:lnTo>
                    <a:pt x="51" y="346"/>
                  </a:lnTo>
                  <a:lnTo>
                    <a:pt x="39" y="361"/>
                  </a:lnTo>
                  <a:lnTo>
                    <a:pt x="39" y="361"/>
                  </a:lnTo>
                  <a:lnTo>
                    <a:pt x="20" y="385"/>
                  </a:lnTo>
                  <a:lnTo>
                    <a:pt x="4" y="400"/>
                  </a:lnTo>
                  <a:lnTo>
                    <a:pt x="0" y="412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43" y="420"/>
                  </a:lnTo>
                  <a:lnTo>
                    <a:pt x="43" y="420"/>
                  </a:lnTo>
                  <a:lnTo>
                    <a:pt x="59" y="424"/>
                  </a:lnTo>
                  <a:lnTo>
                    <a:pt x="70" y="431"/>
                  </a:lnTo>
                  <a:lnTo>
                    <a:pt x="101" y="458"/>
                  </a:lnTo>
                  <a:lnTo>
                    <a:pt x="160" y="525"/>
                  </a:lnTo>
                  <a:lnTo>
                    <a:pt x="160" y="525"/>
                  </a:lnTo>
                  <a:lnTo>
                    <a:pt x="183" y="552"/>
                  </a:lnTo>
                  <a:lnTo>
                    <a:pt x="191" y="567"/>
                  </a:lnTo>
                  <a:lnTo>
                    <a:pt x="206" y="579"/>
                  </a:lnTo>
                  <a:lnTo>
                    <a:pt x="222" y="587"/>
                  </a:lnTo>
                  <a:lnTo>
                    <a:pt x="241" y="591"/>
                  </a:lnTo>
                  <a:lnTo>
                    <a:pt x="265" y="594"/>
                  </a:lnTo>
                  <a:lnTo>
                    <a:pt x="296" y="587"/>
                  </a:lnTo>
                  <a:lnTo>
                    <a:pt x="296" y="587"/>
                  </a:lnTo>
                  <a:lnTo>
                    <a:pt x="307" y="579"/>
                  </a:lnTo>
                  <a:lnTo>
                    <a:pt x="319" y="563"/>
                  </a:lnTo>
                  <a:lnTo>
                    <a:pt x="331" y="544"/>
                  </a:lnTo>
                  <a:lnTo>
                    <a:pt x="331" y="544"/>
                  </a:lnTo>
                  <a:lnTo>
                    <a:pt x="334" y="532"/>
                  </a:lnTo>
                  <a:lnTo>
                    <a:pt x="346" y="513"/>
                  </a:lnTo>
                  <a:lnTo>
                    <a:pt x="354" y="509"/>
                  </a:lnTo>
                  <a:lnTo>
                    <a:pt x="366" y="505"/>
                  </a:lnTo>
                  <a:lnTo>
                    <a:pt x="377" y="513"/>
                  </a:lnTo>
                  <a:lnTo>
                    <a:pt x="389" y="525"/>
                  </a:lnTo>
                  <a:lnTo>
                    <a:pt x="389" y="525"/>
                  </a:lnTo>
                  <a:lnTo>
                    <a:pt x="397" y="532"/>
                  </a:lnTo>
                  <a:lnTo>
                    <a:pt x="408" y="536"/>
                  </a:lnTo>
                  <a:lnTo>
                    <a:pt x="416" y="540"/>
                  </a:lnTo>
                  <a:lnTo>
                    <a:pt x="428" y="540"/>
                  </a:lnTo>
                  <a:lnTo>
                    <a:pt x="451" y="532"/>
                  </a:lnTo>
                  <a:lnTo>
                    <a:pt x="474" y="517"/>
                  </a:lnTo>
                  <a:lnTo>
                    <a:pt x="509" y="486"/>
                  </a:lnTo>
                  <a:lnTo>
                    <a:pt x="529" y="470"/>
                  </a:lnTo>
                  <a:lnTo>
                    <a:pt x="529" y="470"/>
                  </a:lnTo>
                  <a:lnTo>
                    <a:pt x="529" y="439"/>
                  </a:lnTo>
                  <a:lnTo>
                    <a:pt x="533" y="427"/>
                  </a:lnTo>
                  <a:lnTo>
                    <a:pt x="540" y="420"/>
                  </a:lnTo>
                  <a:lnTo>
                    <a:pt x="544" y="416"/>
                  </a:lnTo>
                  <a:lnTo>
                    <a:pt x="552" y="416"/>
                  </a:lnTo>
                  <a:lnTo>
                    <a:pt x="560" y="420"/>
                  </a:lnTo>
                  <a:lnTo>
                    <a:pt x="568" y="431"/>
                  </a:lnTo>
                  <a:lnTo>
                    <a:pt x="568" y="431"/>
                  </a:lnTo>
                  <a:lnTo>
                    <a:pt x="575" y="439"/>
                  </a:lnTo>
                  <a:lnTo>
                    <a:pt x="587" y="447"/>
                  </a:lnTo>
                  <a:lnTo>
                    <a:pt x="603" y="455"/>
                  </a:lnTo>
                  <a:lnTo>
                    <a:pt x="618" y="455"/>
                  </a:lnTo>
                  <a:lnTo>
                    <a:pt x="634" y="455"/>
                  </a:lnTo>
                  <a:lnTo>
                    <a:pt x="645" y="455"/>
                  </a:lnTo>
                  <a:lnTo>
                    <a:pt x="657" y="447"/>
                  </a:lnTo>
                  <a:lnTo>
                    <a:pt x="665" y="435"/>
                  </a:lnTo>
                  <a:lnTo>
                    <a:pt x="665" y="435"/>
                  </a:lnTo>
                  <a:lnTo>
                    <a:pt x="680" y="408"/>
                  </a:lnTo>
                  <a:lnTo>
                    <a:pt x="692" y="392"/>
                  </a:lnTo>
                  <a:lnTo>
                    <a:pt x="704" y="381"/>
                  </a:lnTo>
                  <a:lnTo>
                    <a:pt x="719" y="373"/>
                  </a:lnTo>
                  <a:lnTo>
                    <a:pt x="735" y="369"/>
                  </a:lnTo>
                  <a:lnTo>
                    <a:pt x="754" y="377"/>
                  </a:lnTo>
                  <a:lnTo>
                    <a:pt x="777" y="392"/>
                  </a:lnTo>
                  <a:lnTo>
                    <a:pt x="777" y="392"/>
                  </a:lnTo>
                  <a:lnTo>
                    <a:pt x="789" y="404"/>
                  </a:lnTo>
                  <a:lnTo>
                    <a:pt x="797" y="408"/>
                  </a:lnTo>
                  <a:lnTo>
                    <a:pt x="808" y="412"/>
                  </a:lnTo>
                  <a:lnTo>
                    <a:pt x="820" y="412"/>
                  </a:lnTo>
                  <a:lnTo>
                    <a:pt x="836" y="404"/>
                  </a:lnTo>
                  <a:lnTo>
                    <a:pt x="851" y="389"/>
                  </a:lnTo>
                  <a:lnTo>
                    <a:pt x="863" y="369"/>
                  </a:lnTo>
                  <a:lnTo>
                    <a:pt x="874" y="354"/>
                  </a:lnTo>
                  <a:lnTo>
                    <a:pt x="882" y="334"/>
                  </a:lnTo>
                  <a:lnTo>
                    <a:pt x="909" y="291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9" name="Freeform 35"/>
            <p:cNvSpPr>
              <a:spLocks/>
            </p:cNvSpPr>
            <p:nvPr/>
          </p:nvSpPr>
          <p:spPr bwMode="auto">
            <a:xfrm>
              <a:off x="3217" y="357"/>
              <a:ext cx="89" cy="12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39" y="31"/>
                </a:cxn>
                <a:cxn ang="0">
                  <a:pos x="23" y="59"/>
                </a:cxn>
                <a:cxn ang="0">
                  <a:pos x="7" y="86"/>
                </a:cxn>
                <a:cxn ang="0">
                  <a:pos x="0" y="113"/>
                </a:cxn>
                <a:cxn ang="0">
                  <a:pos x="0" y="121"/>
                </a:cxn>
                <a:cxn ang="0">
                  <a:pos x="4" y="125"/>
                </a:cxn>
                <a:cxn ang="0">
                  <a:pos x="11" y="129"/>
                </a:cxn>
                <a:cxn ang="0">
                  <a:pos x="27" y="125"/>
                </a:cxn>
                <a:cxn ang="0">
                  <a:pos x="46" y="113"/>
                </a:cxn>
                <a:cxn ang="0">
                  <a:pos x="73" y="98"/>
                </a:cxn>
                <a:cxn ang="0">
                  <a:pos x="73" y="98"/>
                </a:cxn>
                <a:cxn ang="0">
                  <a:pos x="77" y="90"/>
                </a:cxn>
                <a:cxn ang="0">
                  <a:pos x="85" y="82"/>
                </a:cxn>
                <a:cxn ang="0">
                  <a:pos x="89" y="70"/>
                </a:cxn>
                <a:cxn ang="0">
                  <a:pos x="89" y="55"/>
                </a:cxn>
                <a:cxn ang="0">
                  <a:pos x="89" y="35"/>
                </a:cxn>
                <a:cxn ang="0">
                  <a:pos x="77" y="2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89" h="129">
                  <a:moveTo>
                    <a:pt x="58" y="0"/>
                  </a:moveTo>
                  <a:lnTo>
                    <a:pt x="58" y="0"/>
                  </a:lnTo>
                  <a:lnTo>
                    <a:pt x="39" y="31"/>
                  </a:lnTo>
                  <a:lnTo>
                    <a:pt x="23" y="59"/>
                  </a:lnTo>
                  <a:lnTo>
                    <a:pt x="7" y="86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4" y="125"/>
                  </a:lnTo>
                  <a:lnTo>
                    <a:pt x="11" y="129"/>
                  </a:lnTo>
                  <a:lnTo>
                    <a:pt x="27" y="125"/>
                  </a:lnTo>
                  <a:lnTo>
                    <a:pt x="46" y="113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7" y="90"/>
                  </a:lnTo>
                  <a:lnTo>
                    <a:pt x="85" y="82"/>
                  </a:lnTo>
                  <a:lnTo>
                    <a:pt x="89" y="70"/>
                  </a:lnTo>
                  <a:lnTo>
                    <a:pt x="89" y="55"/>
                  </a:lnTo>
                  <a:lnTo>
                    <a:pt x="89" y="35"/>
                  </a:lnTo>
                  <a:lnTo>
                    <a:pt x="77" y="2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0" name="Freeform 36"/>
            <p:cNvSpPr>
              <a:spLocks/>
            </p:cNvSpPr>
            <p:nvPr/>
          </p:nvSpPr>
          <p:spPr bwMode="auto">
            <a:xfrm>
              <a:off x="2832" y="2350"/>
              <a:ext cx="23" cy="28"/>
            </a:xfrm>
            <a:custGeom>
              <a:avLst/>
              <a:gdLst/>
              <a:ahLst/>
              <a:cxnLst>
                <a:cxn ang="0">
                  <a:pos x="23" y="16"/>
                </a:cxn>
                <a:cxn ang="0">
                  <a:pos x="23" y="16"/>
                </a:cxn>
                <a:cxn ang="0">
                  <a:pos x="20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23" y="16"/>
                </a:cxn>
                <a:cxn ang="0">
                  <a:pos x="23" y="16"/>
                </a:cxn>
              </a:cxnLst>
              <a:rect l="0" t="0" r="r" b="b"/>
              <a:pathLst>
                <a:path w="23" h="28">
                  <a:moveTo>
                    <a:pt x="23" y="16"/>
                  </a:moveTo>
                  <a:lnTo>
                    <a:pt x="23" y="16"/>
                  </a:lnTo>
                  <a:lnTo>
                    <a:pt x="20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2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1" name="Freeform 37"/>
            <p:cNvSpPr>
              <a:spLocks/>
            </p:cNvSpPr>
            <p:nvPr/>
          </p:nvSpPr>
          <p:spPr bwMode="auto">
            <a:xfrm>
              <a:off x="2813" y="2335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8" y="43"/>
                </a:cxn>
                <a:cxn ang="0">
                  <a:pos x="50" y="50"/>
                </a:cxn>
                <a:cxn ang="0">
                  <a:pos x="42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19" y="54"/>
                </a:cxn>
                <a:cxn ang="0">
                  <a:pos x="11" y="50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11" y="8"/>
                </a:cxn>
                <a:cxn ang="0">
                  <a:pos x="19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2" y="4"/>
                </a:cxn>
                <a:cxn ang="0">
                  <a:pos x="50" y="8"/>
                </a:cxn>
                <a:cxn ang="0">
                  <a:pos x="58" y="19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2" name="Freeform 38"/>
            <p:cNvSpPr>
              <a:spLocks/>
            </p:cNvSpPr>
            <p:nvPr/>
          </p:nvSpPr>
          <p:spPr bwMode="auto">
            <a:xfrm>
              <a:off x="3426" y="1461"/>
              <a:ext cx="24" cy="27"/>
            </a:xfrm>
            <a:custGeom>
              <a:avLst/>
              <a:gdLst/>
              <a:ahLst/>
              <a:cxnLst>
                <a:cxn ang="0">
                  <a:pos x="24" y="15"/>
                </a:cxn>
                <a:cxn ang="0">
                  <a:pos x="24" y="15"/>
                </a:cxn>
                <a:cxn ang="0">
                  <a:pos x="20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24" y="15"/>
                </a:cxn>
                <a:cxn ang="0">
                  <a:pos x="24" y="15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3" name="Freeform 39"/>
            <p:cNvSpPr>
              <a:spLocks/>
            </p:cNvSpPr>
            <p:nvPr/>
          </p:nvSpPr>
          <p:spPr bwMode="auto">
            <a:xfrm>
              <a:off x="3407" y="1445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8" y="43"/>
                </a:cxn>
                <a:cxn ang="0">
                  <a:pos x="51" y="51"/>
                </a:cxn>
                <a:cxn ang="0">
                  <a:pos x="43" y="58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19" y="58"/>
                </a:cxn>
                <a:cxn ang="0">
                  <a:pos x="12" y="51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12" y="8"/>
                </a:cxn>
                <a:cxn ang="0">
                  <a:pos x="19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3" y="4"/>
                </a:cxn>
                <a:cxn ang="0">
                  <a:pos x="51" y="8"/>
                </a:cxn>
                <a:cxn ang="0">
                  <a:pos x="58" y="20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4" name="Freeform 40"/>
            <p:cNvSpPr>
              <a:spLocks/>
            </p:cNvSpPr>
            <p:nvPr/>
          </p:nvSpPr>
          <p:spPr bwMode="auto">
            <a:xfrm>
              <a:off x="3135" y="1643"/>
              <a:ext cx="23" cy="24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20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4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5" name="Freeform 41"/>
            <p:cNvSpPr>
              <a:spLocks/>
            </p:cNvSpPr>
            <p:nvPr/>
          </p:nvSpPr>
          <p:spPr bwMode="auto">
            <a:xfrm>
              <a:off x="3116" y="1624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8" y="43"/>
                </a:cxn>
                <a:cxn ang="0">
                  <a:pos x="50" y="50"/>
                </a:cxn>
                <a:cxn ang="0">
                  <a:pos x="42" y="58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19" y="58"/>
                </a:cxn>
                <a:cxn ang="0">
                  <a:pos x="11" y="50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11" y="8"/>
                </a:cxn>
                <a:cxn ang="0">
                  <a:pos x="19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2" y="4"/>
                </a:cxn>
                <a:cxn ang="0">
                  <a:pos x="50" y="8"/>
                </a:cxn>
                <a:cxn ang="0">
                  <a:pos x="58" y="19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6" name="Freeform 42"/>
            <p:cNvSpPr>
              <a:spLocks/>
            </p:cNvSpPr>
            <p:nvPr/>
          </p:nvSpPr>
          <p:spPr bwMode="auto">
            <a:xfrm>
              <a:off x="3205" y="870"/>
              <a:ext cx="27" cy="24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3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4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7" name="Freeform 43"/>
            <p:cNvSpPr>
              <a:spLocks/>
            </p:cNvSpPr>
            <p:nvPr/>
          </p:nvSpPr>
          <p:spPr bwMode="auto">
            <a:xfrm>
              <a:off x="3189" y="851"/>
              <a:ext cx="59" cy="58"/>
            </a:xfrm>
            <a:custGeom>
              <a:avLst/>
              <a:gdLst/>
              <a:ahLst/>
              <a:cxnLst>
                <a:cxn ang="0">
                  <a:pos x="59" y="31"/>
                </a:cxn>
                <a:cxn ang="0">
                  <a:pos x="59" y="31"/>
                </a:cxn>
                <a:cxn ang="0">
                  <a:pos x="55" y="43"/>
                </a:cxn>
                <a:cxn ang="0">
                  <a:pos x="51" y="50"/>
                </a:cxn>
                <a:cxn ang="0">
                  <a:pos x="39" y="58"/>
                </a:cxn>
                <a:cxn ang="0">
                  <a:pos x="32" y="58"/>
                </a:cxn>
                <a:cxn ang="0">
                  <a:pos x="32" y="58"/>
                </a:cxn>
                <a:cxn ang="0">
                  <a:pos x="20" y="58"/>
                </a:cxn>
                <a:cxn ang="0">
                  <a:pos x="8" y="50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9" y="4"/>
                </a:cxn>
                <a:cxn ang="0">
                  <a:pos x="51" y="11"/>
                </a:cxn>
                <a:cxn ang="0">
                  <a:pos x="55" y="19"/>
                </a:cxn>
                <a:cxn ang="0">
                  <a:pos x="59" y="31"/>
                </a:cxn>
                <a:cxn ang="0">
                  <a:pos x="59" y="31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8" name="Freeform 44"/>
            <p:cNvSpPr>
              <a:spLocks/>
            </p:cNvSpPr>
            <p:nvPr/>
          </p:nvSpPr>
          <p:spPr bwMode="auto">
            <a:xfrm>
              <a:off x="3108" y="598"/>
              <a:ext cx="23" cy="24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4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9" y="4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19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9" name="Freeform 45"/>
            <p:cNvSpPr>
              <a:spLocks/>
            </p:cNvSpPr>
            <p:nvPr/>
          </p:nvSpPr>
          <p:spPr bwMode="auto">
            <a:xfrm>
              <a:off x="3092" y="583"/>
              <a:ext cx="59" cy="5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5" y="39"/>
                </a:cxn>
                <a:cxn ang="0">
                  <a:pos x="47" y="46"/>
                </a:cxn>
                <a:cxn ang="0">
                  <a:pos x="39" y="54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16" y="54"/>
                </a:cxn>
                <a:cxn ang="0">
                  <a:pos x="8" y="46"/>
                </a:cxn>
                <a:cxn ang="0">
                  <a:pos x="0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5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47" y="8"/>
                </a:cxn>
                <a:cxn ang="0">
                  <a:pos x="55" y="15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5" y="39"/>
                  </a:lnTo>
                  <a:lnTo>
                    <a:pt x="47" y="46"/>
                  </a:lnTo>
                  <a:lnTo>
                    <a:pt x="39" y="54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5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0" name="Freeform 46"/>
            <p:cNvSpPr>
              <a:spLocks/>
            </p:cNvSpPr>
            <p:nvPr/>
          </p:nvSpPr>
          <p:spPr bwMode="auto">
            <a:xfrm>
              <a:off x="2424" y="610"/>
              <a:ext cx="27" cy="23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4" y="19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4" y="4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3">
                  <a:moveTo>
                    <a:pt x="27" y="12"/>
                  </a:moveTo>
                  <a:lnTo>
                    <a:pt x="27" y="12"/>
                  </a:lnTo>
                  <a:lnTo>
                    <a:pt x="24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4" y="4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1" name="Freeform 47"/>
            <p:cNvSpPr>
              <a:spLocks/>
            </p:cNvSpPr>
            <p:nvPr/>
          </p:nvSpPr>
          <p:spPr bwMode="auto">
            <a:xfrm>
              <a:off x="2409" y="591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4" y="42"/>
                </a:cxn>
                <a:cxn ang="0">
                  <a:pos x="50" y="50"/>
                </a:cxn>
                <a:cxn ang="0">
                  <a:pos x="39" y="58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9" y="58"/>
                </a:cxn>
                <a:cxn ang="0">
                  <a:pos x="7" y="50"/>
                </a:cxn>
                <a:cxn ang="0">
                  <a:pos x="4" y="42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7" y="11"/>
                </a:cxn>
                <a:cxn ang="0">
                  <a:pos x="19" y="3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3"/>
                </a:cxn>
                <a:cxn ang="0">
                  <a:pos x="50" y="11"/>
                </a:cxn>
                <a:cxn ang="0">
                  <a:pos x="54" y="19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2" name="Freeform 48"/>
            <p:cNvSpPr>
              <a:spLocks/>
            </p:cNvSpPr>
            <p:nvPr/>
          </p:nvSpPr>
          <p:spPr bwMode="auto">
            <a:xfrm>
              <a:off x="2409" y="1414"/>
              <a:ext cx="27" cy="27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3" y="23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4" y="2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4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3" name="Freeform 49"/>
            <p:cNvSpPr>
              <a:spLocks/>
            </p:cNvSpPr>
            <p:nvPr/>
          </p:nvSpPr>
          <p:spPr bwMode="auto">
            <a:xfrm>
              <a:off x="2393" y="1399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8" y="38"/>
                </a:cxn>
                <a:cxn ang="0">
                  <a:pos x="51" y="50"/>
                </a:cxn>
                <a:cxn ang="0">
                  <a:pos x="43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20" y="54"/>
                </a:cxn>
                <a:cxn ang="0">
                  <a:pos x="8" y="50"/>
                </a:cxn>
                <a:cxn ang="0">
                  <a:pos x="4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8" y="7"/>
                </a:cxn>
                <a:cxn ang="0">
                  <a:pos x="20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1" y="7"/>
                </a:cxn>
                <a:cxn ang="0">
                  <a:pos x="58" y="15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4" name="Freeform 50"/>
            <p:cNvSpPr>
              <a:spLocks/>
            </p:cNvSpPr>
            <p:nvPr/>
          </p:nvSpPr>
          <p:spPr bwMode="auto">
            <a:xfrm>
              <a:off x="3893" y="4005"/>
              <a:ext cx="27" cy="24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3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4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4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5" name="Freeform 51"/>
            <p:cNvSpPr>
              <a:spLocks/>
            </p:cNvSpPr>
            <p:nvPr/>
          </p:nvSpPr>
          <p:spPr bwMode="auto">
            <a:xfrm>
              <a:off x="3877" y="3986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4" y="43"/>
                </a:cxn>
                <a:cxn ang="0">
                  <a:pos x="51" y="50"/>
                </a:cxn>
                <a:cxn ang="0">
                  <a:pos x="39" y="58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20" y="58"/>
                </a:cxn>
                <a:cxn ang="0">
                  <a:pos x="8" y="50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8" y="12"/>
                </a:cxn>
                <a:cxn ang="0">
                  <a:pos x="20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9" y="4"/>
                </a:cxn>
                <a:cxn ang="0">
                  <a:pos x="51" y="12"/>
                </a:cxn>
                <a:cxn ang="0">
                  <a:pos x="54" y="19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6" name="Freeform 52"/>
            <p:cNvSpPr>
              <a:spLocks/>
            </p:cNvSpPr>
            <p:nvPr/>
          </p:nvSpPr>
          <p:spPr bwMode="auto">
            <a:xfrm>
              <a:off x="4258" y="3061"/>
              <a:ext cx="23" cy="27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4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0" y="2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7" name="Freeform 53"/>
            <p:cNvSpPr>
              <a:spLocks/>
            </p:cNvSpPr>
            <p:nvPr/>
          </p:nvSpPr>
          <p:spPr bwMode="auto">
            <a:xfrm>
              <a:off x="4238" y="3046"/>
              <a:ext cx="59" cy="5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9" y="39"/>
                </a:cxn>
                <a:cxn ang="0">
                  <a:pos x="51" y="50"/>
                </a:cxn>
                <a:cxn ang="0">
                  <a:pos x="43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20" y="54"/>
                </a:cxn>
                <a:cxn ang="0">
                  <a:pos x="8" y="50"/>
                </a:cxn>
                <a:cxn ang="0">
                  <a:pos x="4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8" y="8"/>
                </a:cxn>
                <a:cxn ang="0">
                  <a:pos x="20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3" y="4"/>
                </a:cxn>
                <a:cxn ang="0">
                  <a:pos x="51" y="8"/>
                </a:cxn>
                <a:cxn ang="0">
                  <a:pos x="59" y="15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8" name="Freeform 54"/>
            <p:cNvSpPr>
              <a:spLocks/>
            </p:cNvSpPr>
            <p:nvPr/>
          </p:nvSpPr>
          <p:spPr bwMode="auto">
            <a:xfrm>
              <a:off x="3388" y="3291"/>
              <a:ext cx="23" cy="27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23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4" y="2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3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7">
                  <a:moveTo>
                    <a:pt x="23" y="11"/>
                  </a:moveTo>
                  <a:lnTo>
                    <a:pt x="23" y="11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9" name="Freeform 55"/>
            <p:cNvSpPr>
              <a:spLocks/>
            </p:cNvSpPr>
            <p:nvPr/>
          </p:nvSpPr>
          <p:spPr bwMode="auto">
            <a:xfrm>
              <a:off x="3368" y="3275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8" y="39"/>
                </a:cxn>
                <a:cxn ang="0">
                  <a:pos x="51" y="50"/>
                </a:cxn>
                <a:cxn ang="0">
                  <a:pos x="43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20" y="54"/>
                </a:cxn>
                <a:cxn ang="0">
                  <a:pos x="12" y="50"/>
                </a:cxn>
                <a:cxn ang="0">
                  <a:pos x="4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9"/>
                </a:cxn>
                <a:cxn ang="0">
                  <a:pos x="12" y="8"/>
                </a:cxn>
                <a:cxn ang="0">
                  <a:pos x="20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3" y="4"/>
                </a:cxn>
                <a:cxn ang="0">
                  <a:pos x="51" y="8"/>
                </a:cxn>
                <a:cxn ang="0">
                  <a:pos x="58" y="19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0" name="Freeform 56"/>
            <p:cNvSpPr>
              <a:spLocks/>
            </p:cNvSpPr>
            <p:nvPr/>
          </p:nvSpPr>
          <p:spPr bwMode="auto">
            <a:xfrm>
              <a:off x="3073" y="3291"/>
              <a:ext cx="27" cy="2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19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3" y="3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3" y="3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1" name="Freeform 57"/>
            <p:cNvSpPr>
              <a:spLocks/>
            </p:cNvSpPr>
            <p:nvPr/>
          </p:nvSpPr>
          <p:spPr bwMode="auto">
            <a:xfrm>
              <a:off x="3057" y="3271"/>
              <a:ext cx="59" cy="58"/>
            </a:xfrm>
            <a:custGeom>
              <a:avLst/>
              <a:gdLst/>
              <a:ahLst/>
              <a:cxnLst>
                <a:cxn ang="0">
                  <a:pos x="59" y="31"/>
                </a:cxn>
                <a:cxn ang="0">
                  <a:pos x="59" y="31"/>
                </a:cxn>
                <a:cxn ang="0">
                  <a:pos x="55" y="43"/>
                </a:cxn>
                <a:cxn ang="0">
                  <a:pos x="51" y="51"/>
                </a:cxn>
                <a:cxn ang="0">
                  <a:pos x="39" y="58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20" y="58"/>
                </a:cxn>
                <a:cxn ang="0">
                  <a:pos x="8" y="51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9" y="4"/>
                </a:cxn>
                <a:cxn ang="0">
                  <a:pos x="51" y="12"/>
                </a:cxn>
                <a:cxn ang="0">
                  <a:pos x="55" y="20"/>
                </a:cxn>
                <a:cxn ang="0">
                  <a:pos x="59" y="31"/>
                </a:cxn>
                <a:cxn ang="0">
                  <a:pos x="59" y="31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2" name="Freeform 58"/>
            <p:cNvSpPr>
              <a:spLocks/>
            </p:cNvSpPr>
            <p:nvPr/>
          </p:nvSpPr>
          <p:spPr bwMode="auto">
            <a:xfrm>
              <a:off x="3687" y="2541"/>
              <a:ext cx="23" cy="23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3" name="Freeform 59"/>
            <p:cNvSpPr>
              <a:spLocks/>
            </p:cNvSpPr>
            <p:nvPr/>
          </p:nvSpPr>
          <p:spPr bwMode="auto">
            <a:xfrm>
              <a:off x="3671" y="2525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5" y="39"/>
                </a:cxn>
                <a:cxn ang="0">
                  <a:pos x="47" y="47"/>
                </a:cxn>
                <a:cxn ang="0">
                  <a:pos x="39" y="55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6" y="55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47" y="8"/>
                </a:cxn>
                <a:cxn ang="0">
                  <a:pos x="55" y="16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4" name="Freeform 60"/>
            <p:cNvSpPr>
              <a:spLocks/>
            </p:cNvSpPr>
            <p:nvPr/>
          </p:nvSpPr>
          <p:spPr bwMode="auto">
            <a:xfrm>
              <a:off x="4102" y="2471"/>
              <a:ext cx="24" cy="27"/>
            </a:xfrm>
            <a:custGeom>
              <a:avLst/>
              <a:gdLst/>
              <a:ahLst/>
              <a:cxnLst>
                <a:cxn ang="0">
                  <a:pos x="24" y="15"/>
                </a:cxn>
                <a:cxn ang="0">
                  <a:pos x="24" y="15"/>
                </a:cxn>
                <a:cxn ang="0">
                  <a:pos x="20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24" y="15"/>
                </a:cxn>
                <a:cxn ang="0">
                  <a:pos x="24" y="15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5" name="Freeform 61"/>
            <p:cNvSpPr>
              <a:spLocks/>
            </p:cNvSpPr>
            <p:nvPr/>
          </p:nvSpPr>
          <p:spPr bwMode="auto">
            <a:xfrm>
              <a:off x="4087" y="2455"/>
              <a:ext cx="54" cy="59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46" y="51"/>
                </a:cxn>
                <a:cxn ang="0">
                  <a:pos x="39" y="59"/>
                </a:cxn>
                <a:cxn ang="0">
                  <a:pos x="27" y="59"/>
                </a:cxn>
                <a:cxn ang="0">
                  <a:pos x="27" y="59"/>
                </a:cxn>
                <a:cxn ang="0">
                  <a:pos x="15" y="59"/>
                </a:cxn>
                <a:cxn ang="0">
                  <a:pos x="8" y="51"/>
                </a:cxn>
                <a:cxn ang="0">
                  <a:pos x="0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0"/>
                </a:cxn>
                <a:cxn ang="0">
                  <a:pos x="8" y="8"/>
                </a:cxn>
                <a:cxn ang="0">
                  <a:pos x="15" y="4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4"/>
                </a:cxn>
                <a:cxn ang="0">
                  <a:pos x="46" y="8"/>
                </a:cxn>
                <a:cxn ang="0">
                  <a:pos x="54" y="20"/>
                </a:cxn>
                <a:cxn ang="0">
                  <a:pos x="54" y="31"/>
                </a:cxn>
                <a:cxn ang="0">
                  <a:pos x="54" y="31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6" name="Freeform 62"/>
            <p:cNvSpPr>
              <a:spLocks/>
            </p:cNvSpPr>
            <p:nvPr/>
          </p:nvSpPr>
          <p:spPr bwMode="auto">
            <a:xfrm>
              <a:off x="4029" y="2716"/>
              <a:ext cx="27" cy="27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23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3" y="2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3" y="3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7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3" y="3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7" name="Freeform 63"/>
            <p:cNvSpPr>
              <a:spLocks/>
            </p:cNvSpPr>
            <p:nvPr/>
          </p:nvSpPr>
          <p:spPr bwMode="auto">
            <a:xfrm>
              <a:off x="4013" y="2700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4" y="39"/>
                </a:cxn>
                <a:cxn ang="0">
                  <a:pos x="51" y="51"/>
                </a:cxn>
                <a:cxn ang="0">
                  <a:pos x="39" y="54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6" y="54"/>
                </a:cxn>
                <a:cxn ang="0">
                  <a:pos x="8" y="51"/>
                </a:cxn>
                <a:cxn ang="0">
                  <a:pos x="0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51" y="8"/>
                </a:cxn>
                <a:cxn ang="0">
                  <a:pos x="54" y="16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8" name="Freeform 64"/>
            <p:cNvSpPr>
              <a:spLocks/>
            </p:cNvSpPr>
            <p:nvPr/>
          </p:nvSpPr>
          <p:spPr bwMode="auto">
            <a:xfrm>
              <a:off x="4025" y="1966"/>
              <a:ext cx="23" cy="23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9" name="Freeform 65"/>
            <p:cNvSpPr>
              <a:spLocks/>
            </p:cNvSpPr>
            <p:nvPr/>
          </p:nvSpPr>
          <p:spPr bwMode="auto">
            <a:xfrm>
              <a:off x="4009" y="1950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5" y="39"/>
                </a:cxn>
                <a:cxn ang="0">
                  <a:pos x="47" y="47"/>
                </a:cxn>
                <a:cxn ang="0">
                  <a:pos x="39" y="55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6" y="55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47" y="8"/>
                </a:cxn>
                <a:cxn ang="0">
                  <a:pos x="55" y="16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0" name="Freeform 66"/>
            <p:cNvSpPr>
              <a:spLocks/>
            </p:cNvSpPr>
            <p:nvPr/>
          </p:nvSpPr>
          <p:spPr bwMode="auto">
            <a:xfrm>
              <a:off x="3298" y="2277"/>
              <a:ext cx="78" cy="77"/>
            </a:xfrm>
            <a:custGeom>
              <a:avLst/>
              <a:gdLst/>
              <a:ahLst/>
              <a:cxnLst>
                <a:cxn ang="0">
                  <a:pos x="78" y="35"/>
                </a:cxn>
                <a:cxn ang="0">
                  <a:pos x="78" y="35"/>
                </a:cxn>
                <a:cxn ang="0">
                  <a:pos x="74" y="50"/>
                </a:cxn>
                <a:cxn ang="0">
                  <a:pos x="66" y="62"/>
                </a:cxn>
                <a:cxn ang="0">
                  <a:pos x="55" y="73"/>
                </a:cxn>
                <a:cxn ang="0">
                  <a:pos x="39" y="77"/>
                </a:cxn>
                <a:cxn ang="0">
                  <a:pos x="39" y="77"/>
                </a:cxn>
                <a:cxn ang="0">
                  <a:pos x="24" y="73"/>
                </a:cxn>
                <a:cxn ang="0">
                  <a:pos x="12" y="66"/>
                </a:cxn>
                <a:cxn ang="0">
                  <a:pos x="4" y="54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3"/>
                </a:cxn>
                <a:cxn ang="0">
                  <a:pos x="8" y="11"/>
                </a:cxn>
                <a:cxn ang="0">
                  <a:pos x="20" y="3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1" y="0"/>
                </a:cxn>
                <a:cxn ang="0">
                  <a:pos x="62" y="7"/>
                </a:cxn>
                <a:cxn ang="0">
                  <a:pos x="74" y="19"/>
                </a:cxn>
                <a:cxn ang="0">
                  <a:pos x="78" y="35"/>
                </a:cxn>
                <a:cxn ang="0">
                  <a:pos x="78" y="35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1" name="Freeform 67"/>
            <p:cNvSpPr>
              <a:spLocks/>
            </p:cNvSpPr>
            <p:nvPr/>
          </p:nvSpPr>
          <p:spPr bwMode="auto">
            <a:xfrm>
              <a:off x="3318" y="2296"/>
              <a:ext cx="35" cy="35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3"/>
                </a:cxn>
                <a:cxn ang="0">
                  <a:pos x="31" y="31"/>
                </a:cxn>
                <a:cxn ang="0">
                  <a:pos x="23" y="35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4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1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31" y="4"/>
                </a:cxn>
                <a:cxn ang="0">
                  <a:pos x="35" y="12"/>
                </a:cxn>
                <a:cxn ang="0">
                  <a:pos x="35" y="16"/>
                </a:cxn>
                <a:cxn ang="0">
                  <a:pos x="35" y="16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2" name="Freeform 68"/>
            <p:cNvSpPr>
              <a:spLocks noEditPoints="1"/>
            </p:cNvSpPr>
            <p:nvPr/>
          </p:nvSpPr>
          <p:spPr bwMode="auto">
            <a:xfrm>
              <a:off x="4145" y="3155"/>
              <a:ext cx="78" cy="8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12" y="27"/>
                </a:cxn>
                <a:cxn ang="0">
                  <a:pos x="12" y="19"/>
                </a:cxn>
                <a:cxn ang="0">
                  <a:pos x="66" y="19"/>
                </a:cxn>
                <a:cxn ang="0">
                  <a:pos x="66" y="27"/>
                </a:cxn>
                <a:cxn ang="0">
                  <a:pos x="78" y="27"/>
                </a:cxn>
                <a:cxn ang="0">
                  <a:pos x="78" y="7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47" y="0"/>
                </a:cxn>
                <a:cxn ang="0">
                  <a:pos x="31" y="0"/>
                </a:cxn>
                <a:cxn ang="0">
                  <a:pos x="31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23"/>
                </a:cxn>
                <a:cxn ang="0">
                  <a:pos x="16" y="31"/>
                </a:cxn>
                <a:cxn ang="0">
                  <a:pos x="62" y="31"/>
                </a:cxn>
                <a:cxn ang="0">
                  <a:pos x="62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70" y="69"/>
                </a:cxn>
                <a:cxn ang="0">
                  <a:pos x="70" y="34"/>
                </a:cxn>
                <a:cxn ang="0">
                  <a:pos x="12" y="34"/>
                </a:cxn>
                <a:cxn ang="0">
                  <a:pos x="12" y="69"/>
                </a:cxn>
                <a:cxn ang="0">
                  <a:pos x="70" y="69"/>
                </a:cxn>
                <a:cxn ang="0">
                  <a:pos x="70" y="69"/>
                </a:cxn>
                <a:cxn ang="0">
                  <a:pos x="23" y="46"/>
                </a:cxn>
                <a:cxn ang="0">
                  <a:pos x="23" y="42"/>
                </a:cxn>
                <a:cxn ang="0">
                  <a:pos x="55" y="42"/>
                </a:cxn>
                <a:cxn ang="0">
                  <a:pos x="55" y="4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3" y="62"/>
                </a:cxn>
                <a:cxn ang="0">
                  <a:pos x="23" y="54"/>
                </a:cxn>
                <a:cxn ang="0">
                  <a:pos x="55" y="54"/>
                </a:cxn>
                <a:cxn ang="0">
                  <a:pos x="55" y="62"/>
                </a:cxn>
                <a:cxn ang="0">
                  <a:pos x="23" y="62"/>
                </a:cxn>
                <a:cxn ang="0">
                  <a:pos x="23" y="62"/>
                </a:cxn>
                <a:cxn ang="0">
                  <a:pos x="78" y="73"/>
                </a:cxn>
                <a:cxn ang="0">
                  <a:pos x="0" y="73"/>
                </a:cxn>
                <a:cxn ang="0">
                  <a:pos x="0" y="81"/>
                </a:cxn>
                <a:cxn ang="0">
                  <a:pos x="78" y="81"/>
                </a:cxn>
                <a:cxn ang="0">
                  <a:pos x="78" y="73"/>
                </a:cxn>
                <a:cxn ang="0">
                  <a:pos x="78" y="73"/>
                </a:cxn>
              </a:cxnLst>
              <a:rect l="0" t="0" r="r" b="b"/>
              <a:pathLst>
                <a:path w="78" h="81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2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lnTo>
                    <a:pt x="78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3" name="Freeform 69"/>
            <p:cNvSpPr>
              <a:spLocks noEditPoints="1"/>
            </p:cNvSpPr>
            <p:nvPr/>
          </p:nvSpPr>
          <p:spPr bwMode="auto">
            <a:xfrm>
              <a:off x="4234" y="3155"/>
              <a:ext cx="86" cy="85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24" y="62"/>
                </a:cxn>
                <a:cxn ang="0">
                  <a:pos x="12" y="77"/>
                </a:cxn>
                <a:cxn ang="0">
                  <a:pos x="24" y="85"/>
                </a:cxn>
                <a:cxn ang="0">
                  <a:pos x="35" y="62"/>
                </a:cxn>
                <a:cxn ang="0">
                  <a:pos x="39" y="73"/>
                </a:cxn>
                <a:cxn ang="0">
                  <a:pos x="51" y="62"/>
                </a:cxn>
                <a:cxn ang="0">
                  <a:pos x="39" y="31"/>
                </a:cxn>
                <a:cxn ang="0">
                  <a:pos x="55" y="27"/>
                </a:cxn>
                <a:cxn ang="0">
                  <a:pos x="59" y="62"/>
                </a:cxn>
                <a:cxn ang="0">
                  <a:pos x="51" y="73"/>
                </a:cxn>
                <a:cxn ang="0">
                  <a:pos x="43" y="77"/>
                </a:cxn>
                <a:cxn ang="0">
                  <a:pos x="51" y="85"/>
                </a:cxn>
                <a:cxn ang="0">
                  <a:pos x="63" y="73"/>
                </a:cxn>
                <a:cxn ang="0">
                  <a:pos x="78" y="85"/>
                </a:cxn>
                <a:cxn ang="0">
                  <a:pos x="86" y="81"/>
                </a:cxn>
                <a:cxn ang="0">
                  <a:pos x="86" y="66"/>
                </a:cxn>
                <a:cxn ang="0">
                  <a:pos x="78" y="62"/>
                </a:cxn>
                <a:cxn ang="0">
                  <a:pos x="74" y="66"/>
                </a:cxn>
                <a:cxn ang="0">
                  <a:pos x="70" y="62"/>
                </a:cxn>
                <a:cxn ang="0">
                  <a:pos x="82" y="34"/>
                </a:cxn>
                <a:cxn ang="0">
                  <a:pos x="70" y="31"/>
                </a:cxn>
                <a:cxn ang="0">
                  <a:pos x="67" y="50"/>
                </a:cxn>
                <a:cxn ang="0">
                  <a:pos x="67" y="38"/>
                </a:cxn>
                <a:cxn ang="0">
                  <a:pos x="63" y="27"/>
                </a:cxn>
                <a:cxn ang="0">
                  <a:pos x="82" y="15"/>
                </a:cxn>
                <a:cxn ang="0">
                  <a:pos x="74" y="15"/>
                </a:cxn>
                <a:cxn ang="0">
                  <a:pos x="82" y="11"/>
                </a:cxn>
                <a:cxn ang="0">
                  <a:pos x="67" y="3"/>
                </a:cxn>
                <a:cxn ang="0">
                  <a:pos x="67" y="7"/>
                </a:cxn>
                <a:cxn ang="0">
                  <a:pos x="70" y="15"/>
                </a:cxn>
                <a:cxn ang="0">
                  <a:pos x="63" y="11"/>
                </a:cxn>
                <a:cxn ang="0">
                  <a:pos x="63" y="0"/>
                </a:cxn>
                <a:cxn ang="0">
                  <a:pos x="67" y="0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51" y="3"/>
                </a:cxn>
                <a:cxn ang="0">
                  <a:pos x="55" y="15"/>
                </a:cxn>
                <a:cxn ang="0">
                  <a:pos x="28" y="15"/>
                </a:cxn>
                <a:cxn ang="0">
                  <a:pos x="28" y="42"/>
                </a:cxn>
                <a:cxn ang="0">
                  <a:pos x="35" y="62"/>
                </a:cxn>
                <a:cxn ang="0">
                  <a:pos x="43" y="42"/>
                </a:cxn>
                <a:cxn ang="0">
                  <a:pos x="43" y="50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0" y="62"/>
                </a:cxn>
                <a:cxn ang="0">
                  <a:pos x="4" y="73"/>
                </a:cxn>
                <a:cxn ang="0">
                  <a:pos x="24" y="62"/>
                </a:cxn>
                <a:cxn ang="0">
                  <a:pos x="24" y="54"/>
                </a:cxn>
                <a:cxn ang="0">
                  <a:pos x="20" y="34"/>
                </a:cxn>
                <a:cxn ang="0">
                  <a:pos x="24" y="23"/>
                </a:cxn>
                <a:cxn ang="0">
                  <a:pos x="20" y="11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2" y="3"/>
                </a:cxn>
                <a:cxn ang="0">
                  <a:pos x="8" y="23"/>
                </a:cxn>
                <a:cxn ang="0">
                  <a:pos x="0" y="34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0" y="62"/>
                </a:cxn>
              </a:cxnLst>
              <a:rect l="0" t="0" r="r" b="b"/>
              <a:pathLst>
                <a:path w="86" h="85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42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4" name="Freeform 70"/>
            <p:cNvSpPr>
              <a:spLocks/>
            </p:cNvSpPr>
            <p:nvPr/>
          </p:nvSpPr>
          <p:spPr bwMode="auto">
            <a:xfrm>
              <a:off x="4332" y="3155"/>
              <a:ext cx="81" cy="85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3"/>
                </a:cxn>
                <a:cxn ang="0">
                  <a:pos x="31" y="3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4"/>
                </a:cxn>
                <a:cxn ang="0">
                  <a:pos x="7" y="34"/>
                </a:cxn>
                <a:cxn ang="0">
                  <a:pos x="7" y="73"/>
                </a:cxn>
                <a:cxn ang="0">
                  <a:pos x="23" y="73"/>
                </a:cxn>
                <a:cxn ang="0">
                  <a:pos x="23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46" y="85"/>
                </a:cxn>
                <a:cxn ang="0">
                  <a:pos x="46" y="42"/>
                </a:cxn>
                <a:cxn ang="0">
                  <a:pos x="58" y="42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0" y="77"/>
                </a:cxn>
                <a:cxn ang="0">
                  <a:pos x="50" y="77"/>
                </a:cxn>
                <a:cxn ang="0">
                  <a:pos x="66" y="73"/>
                </a:cxn>
                <a:cxn ang="0">
                  <a:pos x="70" y="73"/>
                </a:cxn>
                <a:cxn ang="0">
                  <a:pos x="70" y="69"/>
                </a:cxn>
                <a:cxn ang="0">
                  <a:pos x="70" y="34"/>
                </a:cxn>
                <a:cxn ang="0">
                  <a:pos x="46" y="34"/>
                </a:cxn>
                <a:cxn ang="0">
                  <a:pos x="46" y="23"/>
                </a:cxn>
                <a:cxn ang="0">
                  <a:pos x="81" y="23"/>
                </a:cxn>
                <a:cxn ang="0">
                  <a:pos x="81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5" name="Freeform 71"/>
            <p:cNvSpPr>
              <a:spLocks noEditPoints="1"/>
            </p:cNvSpPr>
            <p:nvPr/>
          </p:nvSpPr>
          <p:spPr bwMode="auto">
            <a:xfrm>
              <a:off x="3667" y="3846"/>
              <a:ext cx="86" cy="89"/>
            </a:xfrm>
            <a:custGeom>
              <a:avLst/>
              <a:gdLst/>
              <a:ahLst/>
              <a:cxnLst>
                <a:cxn ang="0">
                  <a:pos x="24" y="19"/>
                </a:cxn>
                <a:cxn ang="0">
                  <a:pos x="0" y="23"/>
                </a:cxn>
                <a:cxn ang="0">
                  <a:pos x="35" y="31"/>
                </a:cxn>
                <a:cxn ang="0">
                  <a:pos x="12" y="35"/>
                </a:cxn>
                <a:cxn ang="0">
                  <a:pos x="24" y="70"/>
                </a:cxn>
                <a:cxn ang="0">
                  <a:pos x="16" y="74"/>
                </a:cxn>
                <a:cxn ang="0">
                  <a:pos x="4" y="78"/>
                </a:cxn>
                <a:cxn ang="0">
                  <a:pos x="12" y="86"/>
                </a:cxn>
                <a:cxn ang="0">
                  <a:pos x="31" y="70"/>
                </a:cxn>
                <a:cxn ang="0">
                  <a:pos x="47" y="74"/>
                </a:cxn>
                <a:cxn ang="0">
                  <a:pos x="70" y="89"/>
                </a:cxn>
                <a:cxn ang="0">
                  <a:pos x="78" y="78"/>
                </a:cxn>
                <a:cxn ang="0">
                  <a:pos x="74" y="70"/>
                </a:cxn>
                <a:cxn ang="0">
                  <a:pos x="47" y="35"/>
                </a:cxn>
                <a:cxn ang="0">
                  <a:pos x="86" y="31"/>
                </a:cxn>
                <a:cxn ang="0">
                  <a:pos x="62" y="23"/>
                </a:cxn>
                <a:cxn ang="0">
                  <a:pos x="78" y="19"/>
                </a:cxn>
                <a:cxn ang="0">
                  <a:pos x="62" y="8"/>
                </a:cxn>
                <a:cxn ang="0">
                  <a:pos x="62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47" y="0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4"/>
                </a:cxn>
                <a:cxn ang="0">
                  <a:pos x="39" y="4"/>
                </a:cxn>
                <a:cxn ang="0">
                  <a:pos x="24" y="0"/>
                </a:cxn>
                <a:cxn ang="0">
                  <a:pos x="8" y="8"/>
                </a:cxn>
                <a:cxn ang="0">
                  <a:pos x="8" y="19"/>
                </a:cxn>
                <a:cxn ang="0">
                  <a:pos x="47" y="23"/>
                </a:cxn>
                <a:cxn ang="0">
                  <a:pos x="35" y="19"/>
                </a:cxn>
                <a:cxn ang="0">
                  <a:pos x="47" y="19"/>
                </a:cxn>
                <a:cxn ang="0">
                  <a:pos x="35" y="47"/>
                </a:cxn>
                <a:cxn ang="0">
                  <a:pos x="24" y="43"/>
                </a:cxn>
                <a:cxn ang="0">
                  <a:pos x="35" y="43"/>
                </a:cxn>
                <a:cxn ang="0">
                  <a:pos x="59" y="43"/>
                </a:cxn>
                <a:cxn ang="0">
                  <a:pos x="47" y="47"/>
                </a:cxn>
                <a:cxn ang="0">
                  <a:pos x="47" y="43"/>
                </a:cxn>
                <a:cxn ang="0">
                  <a:pos x="35" y="58"/>
                </a:cxn>
                <a:cxn ang="0">
                  <a:pos x="24" y="54"/>
                </a:cxn>
                <a:cxn ang="0">
                  <a:pos x="35" y="54"/>
                </a:cxn>
                <a:cxn ang="0">
                  <a:pos x="47" y="54"/>
                </a:cxn>
                <a:cxn ang="0">
                  <a:pos x="59" y="58"/>
                </a:cxn>
                <a:cxn ang="0">
                  <a:pos x="47" y="58"/>
                </a:cxn>
              </a:cxnLst>
              <a:rect l="0" t="0" r="r" b="b"/>
              <a:pathLst>
                <a:path w="86" h="89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6" name="Freeform 72"/>
            <p:cNvSpPr>
              <a:spLocks/>
            </p:cNvSpPr>
            <p:nvPr/>
          </p:nvSpPr>
          <p:spPr bwMode="auto">
            <a:xfrm>
              <a:off x="3768" y="3850"/>
              <a:ext cx="70" cy="78"/>
            </a:xfrm>
            <a:custGeom>
              <a:avLst/>
              <a:gdLst/>
              <a:ahLst/>
              <a:cxnLst>
                <a:cxn ang="0">
                  <a:pos x="12" y="27"/>
                </a:cxn>
                <a:cxn ang="0">
                  <a:pos x="12" y="27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8" y="19"/>
                </a:cxn>
                <a:cxn ang="0">
                  <a:pos x="0" y="19"/>
                </a:cxn>
                <a:cxn ang="0">
                  <a:pos x="0" y="74"/>
                </a:cxn>
                <a:cxn ang="0">
                  <a:pos x="59" y="74"/>
                </a:cxn>
                <a:cxn ang="0">
                  <a:pos x="59" y="78"/>
                </a:cxn>
                <a:cxn ang="0">
                  <a:pos x="70" y="78"/>
                </a:cxn>
                <a:cxn ang="0">
                  <a:pos x="70" y="27"/>
                </a:cxn>
                <a:cxn ang="0">
                  <a:pos x="70" y="27"/>
                </a:cxn>
                <a:cxn ang="0">
                  <a:pos x="70" y="19"/>
                </a:cxn>
                <a:cxn ang="0">
                  <a:pos x="70" y="19"/>
                </a:cxn>
                <a:cxn ang="0">
                  <a:pos x="70" y="19"/>
                </a:cxn>
                <a:cxn ang="0">
                  <a:pos x="70" y="19"/>
                </a:cxn>
                <a:cxn ang="0">
                  <a:pos x="66" y="19"/>
                </a:cxn>
                <a:cxn ang="0">
                  <a:pos x="59" y="19"/>
                </a:cxn>
                <a:cxn ang="0">
                  <a:pos x="59" y="66"/>
                </a:cxn>
                <a:cxn ang="0">
                  <a:pos x="43" y="66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8" y="66"/>
                </a:cxn>
                <a:cxn ang="0">
                  <a:pos x="12" y="66"/>
                </a:cxn>
                <a:cxn ang="0">
                  <a:pos x="12" y="27"/>
                </a:cxn>
                <a:cxn ang="0">
                  <a:pos x="12" y="27"/>
                </a:cxn>
              </a:cxnLst>
              <a:rect l="0" t="0" r="r" b="b"/>
              <a:pathLst>
                <a:path w="70" h="78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7" name="Freeform 73"/>
            <p:cNvSpPr>
              <a:spLocks/>
            </p:cNvSpPr>
            <p:nvPr/>
          </p:nvSpPr>
          <p:spPr bwMode="auto">
            <a:xfrm>
              <a:off x="3854" y="3846"/>
              <a:ext cx="85" cy="86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9" y="16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35" y="27"/>
                </a:cxn>
                <a:cxn ang="0">
                  <a:pos x="35" y="35"/>
                </a:cxn>
                <a:cxn ang="0">
                  <a:pos x="11" y="35"/>
                </a:cxn>
                <a:cxn ang="0">
                  <a:pos x="11" y="78"/>
                </a:cxn>
                <a:cxn ang="0">
                  <a:pos x="23" y="78"/>
                </a:cxn>
                <a:cxn ang="0">
                  <a:pos x="23" y="47"/>
                </a:cxn>
                <a:cxn ang="0">
                  <a:pos x="35" y="47"/>
                </a:cxn>
                <a:cxn ang="0">
                  <a:pos x="35" y="86"/>
                </a:cxn>
                <a:cxn ang="0">
                  <a:pos x="50" y="86"/>
                </a:cxn>
                <a:cxn ang="0">
                  <a:pos x="50" y="47"/>
                </a:cxn>
                <a:cxn ang="0">
                  <a:pos x="62" y="47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4" y="78"/>
                </a:cxn>
                <a:cxn ang="0">
                  <a:pos x="54" y="78"/>
                </a:cxn>
                <a:cxn ang="0">
                  <a:pos x="70" y="78"/>
                </a:cxn>
                <a:cxn ang="0">
                  <a:pos x="74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50" y="35"/>
                </a:cxn>
                <a:cxn ang="0">
                  <a:pos x="50" y="27"/>
                </a:cxn>
                <a:cxn ang="0">
                  <a:pos x="85" y="27"/>
                </a:cxn>
                <a:cxn ang="0">
                  <a:pos x="85" y="16"/>
                </a:cxn>
                <a:cxn ang="0">
                  <a:pos x="43" y="16"/>
                </a:cxn>
                <a:cxn ang="0">
                  <a:pos x="43" y="16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5" h="86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8" name="Freeform 74"/>
            <p:cNvSpPr>
              <a:spLocks noEditPoints="1"/>
            </p:cNvSpPr>
            <p:nvPr/>
          </p:nvSpPr>
          <p:spPr bwMode="auto">
            <a:xfrm>
              <a:off x="3298" y="3333"/>
              <a:ext cx="86" cy="82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12" y="0"/>
                </a:cxn>
                <a:cxn ang="0">
                  <a:pos x="4" y="8"/>
                </a:cxn>
                <a:cxn ang="0">
                  <a:pos x="20" y="20"/>
                </a:cxn>
                <a:cxn ang="0">
                  <a:pos x="27" y="12"/>
                </a:cxn>
                <a:cxn ang="0">
                  <a:pos x="43" y="16"/>
                </a:cxn>
                <a:cxn ang="0">
                  <a:pos x="43" y="12"/>
                </a:cxn>
                <a:cxn ang="0">
                  <a:pos x="43" y="12"/>
                </a:cxn>
                <a:cxn ang="0">
                  <a:pos x="35" y="8"/>
                </a:cxn>
                <a:cxn ang="0">
                  <a:pos x="31" y="31"/>
                </a:cxn>
                <a:cxn ang="0">
                  <a:pos x="24" y="31"/>
                </a:cxn>
                <a:cxn ang="0">
                  <a:pos x="4" y="24"/>
                </a:cxn>
                <a:cxn ang="0">
                  <a:pos x="0" y="35"/>
                </a:cxn>
                <a:cxn ang="0">
                  <a:pos x="16" y="43"/>
                </a:cxn>
                <a:cxn ang="0">
                  <a:pos x="20" y="47"/>
                </a:cxn>
                <a:cxn ang="0">
                  <a:pos x="31" y="70"/>
                </a:cxn>
                <a:cxn ang="0">
                  <a:pos x="31" y="78"/>
                </a:cxn>
                <a:cxn ang="0">
                  <a:pos x="51" y="82"/>
                </a:cxn>
                <a:cxn ang="0">
                  <a:pos x="66" y="82"/>
                </a:cxn>
                <a:cxn ang="0">
                  <a:pos x="78" y="78"/>
                </a:cxn>
                <a:cxn ang="0">
                  <a:pos x="82" y="74"/>
                </a:cxn>
                <a:cxn ang="0">
                  <a:pos x="86" y="62"/>
                </a:cxn>
                <a:cxn ang="0">
                  <a:pos x="70" y="62"/>
                </a:cxn>
                <a:cxn ang="0">
                  <a:pos x="62" y="70"/>
                </a:cxn>
                <a:cxn ang="0">
                  <a:pos x="47" y="70"/>
                </a:cxn>
                <a:cxn ang="0">
                  <a:pos x="43" y="66"/>
                </a:cxn>
                <a:cxn ang="0">
                  <a:pos x="47" y="35"/>
                </a:cxn>
                <a:cxn ang="0">
                  <a:pos x="59" y="62"/>
                </a:cxn>
                <a:cxn ang="0">
                  <a:pos x="59" y="51"/>
                </a:cxn>
                <a:cxn ang="0">
                  <a:pos x="62" y="59"/>
                </a:cxn>
                <a:cxn ang="0">
                  <a:pos x="78" y="47"/>
                </a:cxn>
                <a:cxn ang="0">
                  <a:pos x="78" y="16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59" y="0"/>
                </a:cxn>
                <a:cxn ang="0">
                  <a:pos x="51" y="0"/>
                </a:cxn>
                <a:cxn ang="0">
                  <a:pos x="47" y="27"/>
                </a:cxn>
                <a:cxn ang="0">
                  <a:pos x="43" y="16"/>
                </a:cxn>
                <a:cxn ang="0">
                  <a:pos x="66" y="43"/>
                </a:cxn>
                <a:cxn ang="0">
                  <a:pos x="62" y="47"/>
                </a:cxn>
                <a:cxn ang="0">
                  <a:pos x="59" y="35"/>
                </a:cxn>
                <a:cxn ang="0">
                  <a:pos x="66" y="31"/>
                </a:cxn>
                <a:cxn ang="0">
                  <a:pos x="66" y="43"/>
                </a:cxn>
                <a:cxn ang="0">
                  <a:pos x="0" y="78"/>
                </a:cxn>
                <a:cxn ang="0">
                  <a:pos x="4" y="78"/>
                </a:cxn>
                <a:cxn ang="0">
                  <a:pos x="12" y="82"/>
                </a:cxn>
                <a:cxn ang="0">
                  <a:pos x="20" y="59"/>
                </a:cxn>
                <a:cxn ang="0">
                  <a:pos x="24" y="51"/>
                </a:cxn>
                <a:cxn ang="0">
                  <a:pos x="12" y="47"/>
                </a:cxn>
                <a:cxn ang="0">
                  <a:pos x="12" y="43"/>
                </a:cxn>
                <a:cxn ang="0">
                  <a:pos x="0" y="74"/>
                </a:cxn>
                <a:cxn ang="0">
                  <a:pos x="0" y="78"/>
                </a:cxn>
              </a:cxnLst>
              <a:rect l="0" t="0" r="r" b="b"/>
              <a:pathLst>
                <a:path w="86" h="82">
                  <a:moveTo>
                    <a:pt x="27" y="12"/>
                  </a:moveTo>
                  <a:lnTo>
                    <a:pt x="27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4" y="8"/>
                  </a:lnTo>
                  <a:lnTo>
                    <a:pt x="4" y="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close/>
                  <a:moveTo>
                    <a:pt x="43" y="16"/>
                  </a:moveTo>
                  <a:lnTo>
                    <a:pt x="43" y="16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6" y="43"/>
                  </a:lnTo>
                  <a:lnTo>
                    <a:pt x="20" y="35"/>
                  </a:lnTo>
                  <a:lnTo>
                    <a:pt x="20" y="47"/>
                  </a:lnTo>
                  <a:lnTo>
                    <a:pt x="31" y="43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1" y="78"/>
                  </a:lnTo>
                  <a:lnTo>
                    <a:pt x="35" y="82"/>
                  </a:lnTo>
                  <a:lnTo>
                    <a:pt x="51" y="82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74" y="82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2" y="74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70"/>
                  </a:lnTo>
                  <a:lnTo>
                    <a:pt x="62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39"/>
                  </a:lnTo>
                  <a:lnTo>
                    <a:pt x="47" y="35"/>
                  </a:lnTo>
                  <a:lnTo>
                    <a:pt x="47" y="62"/>
                  </a:lnTo>
                  <a:lnTo>
                    <a:pt x="59" y="62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74" y="59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78" y="16"/>
                  </a:lnTo>
                  <a:lnTo>
                    <a:pt x="59" y="24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27"/>
                  </a:lnTo>
                  <a:lnTo>
                    <a:pt x="43" y="27"/>
                  </a:lnTo>
                  <a:lnTo>
                    <a:pt x="43" y="16"/>
                  </a:lnTo>
                  <a:lnTo>
                    <a:pt x="43" y="16"/>
                  </a:lnTo>
                  <a:close/>
                  <a:moveTo>
                    <a:pt x="66" y="43"/>
                  </a:moveTo>
                  <a:lnTo>
                    <a:pt x="66" y="43"/>
                  </a:lnTo>
                  <a:lnTo>
                    <a:pt x="62" y="47"/>
                  </a:lnTo>
                  <a:lnTo>
                    <a:pt x="59" y="47"/>
                  </a:lnTo>
                  <a:lnTo>
                    <a:pt x="59" y="35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3"/>
                  </a:lnTo>
                  <a:close/>
                  <a:moveTo>
                    <a:pt x="0" y="78"/>
                  </a:moveTo>
                  <a:lnTo>
                    <a:pt x="4" y="78"/>
                  </a:lnTo>
                  <a:lnTo>
                    <a:pt x="4" y="78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9" name="Freeform 75"/>
            <p:cNvSpPr>
              <a:spLocks noEditPoints="1"/>
            </p:cNvSpPr>
            <p:nvPr/>
          </p:nvSpPr>
          <p:spPr bwMode="auto">
            <a:xfrm>
              <a:off x="3392" y="3333"/>
              <a:ext cx="77" cy="86"/>
            </a:xfrm>
            <a:custGeom>
              <a:avLst/>
              <a:gdLst/>
              <a:ahLst/>
              <a:cxnLst>
                <a:cxn ang="0">
                  <a:pos x="62" y="24"/>
                </a:cxn>
                <a:cxn ang="0">
                  <a:pos x="50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38" y="4"/>
                </a:cxn>
                <a:cxn ang="0">
                  <a:pos x="38" y="43"/>
                </a:cxn>
                <a:cxn ang="0">
                  <a:pos x="34" y="24"/>
                </a:cxn>
                <a:cxn ang="0">
                  <a:pos x="27" y="8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15" y="0"/>
                </a:cxn>
                <a:cxn ang="0">
                  <a:pos x="15" y="47"/>
                </a:cxn>
                <a:cxn ang="0">
                  <a:pos x="11" y="66"/>
                </a:cxn>
                <a:cxn ang="0">
                  <a:pos x="0" y="78"/>
                </a:cxn>
                <a:cxn ang="0">
                  <a:pos x="11" y="82"/>
                </a:cxn>
                <a:cxn ang="0">
                  <a:pos x="19" y="74"/>
                </a:cxn>
                <a:cxn ang="0">
                  <a:pos x="23" y="66"/>
                </a:cxn>
                <a:cxn ang="0">
                  <a:pos x="27" y="27"/>
                </a:cxn>
                <a:cxn ang="0">
                  <a:pos x="31" y="51"/>
                </a:cxn>
                <a:cxn ang="0">
                  <a:pos x="38" y="51"/>
                </a:cxn>
                <a:cxn ang="0">
                  <a:pos x="38" y="51"/>
                </a:cxn>
                <a:cxn ang="0">
                  <a:pos x="50" y="82"/>
                </a:cxn>
                <a:cxn ang="0">
                  <a:pos x="50" y="27"/>
                </a:cxn>
                <a:cxn ang="0">
                  <a:pos x="54" y="51"/>
                </a:cxn>
                <a:cxn ang="0">
                  <a:pos x="66" y="86"/>
                </a:cxn>
                <a:cxn ang="0">
                  <a:pos x="77" y="8"/>
                </a:cxn>
                <a:cxn ang="0">
                  <a:pos x="77" y="4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66" y="0"/>
                </a:cxn>
                <a:cxn ang="0">
                  <a:pos x="66" y="43"/>
                </a:cxn>
                <a:cxn ang="0">
                  <a:pos x="62" y="24"/>
                </a:cxn>
                <a:cxn ang="0">
                  <a:pos x="11" y="39"/>
                </a:cxn>
                <a:cxn ang="0">
                  <a:pos x="15" y="24"/>
                </a:cxn>
                <a:cxn ang="0">
                  <a:pos x="3" y="24"/>
                </a:cxn>
                <a:cxn ang="0">
                  <a:pos x="3" y="27"/>
                </a:cxn>
                <a:cxn ang="0">
                  <a:pos x="0" y="51"/>
                </a:cxn>
                <a:cxn ang="0">
                  <a:pos x="11" y="55"/>
                </a:cxn>
                <a:cxn ang="0">
                  <a:pos x="11" y="39"/>
                </a:cxn>
                <a:cxn ang="0">
                  <a:pos x="11" y="39"/>
                </a:cxn>
              </a:cxnLst>
              <a:rect l="0" t="0" r="r" b="b"/>
              <a:pathLst>
                <a:path w="77" h="86">
                  <a:moveTo>
                    <a:pt x="62" y="24"/>
                  </a:moveTo>
                  <a:lnTo>
                    <a:pt x="62" y="24"/>
                  </a:lnTo>
                  <a:lnTo>
                    <a:pt x="50" y="24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27" y="2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15" y="0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5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7" y="4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82"/>
                  </a:lnTo>
                  <a:lnTo>
                    <a:pt x="50" y="82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66" y="51"/>
                  </a:lnTo>
                  <a:lnTo>
                    <a:pt x="66" y="86"/>
                  </a:lnTo>
                  <a:lnTo>
                    <a:pt x="77" y="86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66" y="0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close/>
                  <a:moveTo>
                    <a:pt x="11" y="39"/>
                  </a:moveTo>
                  <a:lnTo>
                    <a:pt x="11" y="39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0" name="Freeform 76"/>
            <p:cNvSpPr>
              <a:spLocks/>
            </p:cNvSpPr>
            <p:nvPr/>
          </p:nvSpPr>
          <p:spPr bwMode="auto">
            <a:xfrm>
              <a:off x="3485" y="3333"/>
              <a:ext cx="81" cy="86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35" y="24"/>
                </a:cxn>
                <a:cxn ang="0">
                  <a:pos x="35" y="35"/>
                </a:cxn>
                <a:cxn ang="0">
                  <a:pos x="11" y="35"/>
                </a:cxn>
                <a:cxn ang="0">
                  <a:pos x="11" y="74"/>
                </a:cxn>
                <a:cxn ang="0">
                  <a:pos x="23" y="74"/>
                </a:cxn>
                <a:cxn ang="0">
                  <a:pos x="23" y="43"/>
                </a:cxn>
                <a:cxn ang="0">
                  <a:pos x="35" y="43"/>
                </a:cxn>
                <a:cxn ang="0">
                  <a:pos x="35" y="86"/>
                </a:cxn>
                <a:cxn ang="0">
                  <a:pos x="46" y="86"/>
                </a:cxn>
                <a:cxn ang="0">
                  <a:pos x="46" y="43"/>
                </a:cxn>
                <a:cxn ang="0">
                  <a:pos x="62" y="43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4" y="78"/>
                </a:cxn>
                <a:cxn ang="0">
                  <a:pos x="54" y="78"/>
                </a:cxn>
                <a:cxn ang="0">
                  <a:pos x="66" y="74"/>
                </a:cxn>
                <a:cxn ang="0">
                  <a:pos x="70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46" y="35"/>
                </a:cxn>
                <a:cxn ang="0">
                  <a:pos x="46" y="24"/>
                </a:cxn>
                <a:cxn ang="0">
                  <a:pos x="81" y="24"/>
                </a:cxn>
                <a:cxn ang="0">
                  <a:pos x="81" y="12"/>
                </a:cxn>
                <a:cxn ang="0">
                  <a:pos x="39" y="12"/>
                </a:cxn>
                <a:cxn ang="0">
                  <a:pos x="39" y="12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1" h="86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46" y="86"/>
                  </a:lnTo>
                  <a:lnTo>
                    <a:pt x="46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6" y="35"/>
                  </a:lnTo>
                  <a:lnTo>
                    <a:pt x="46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1" name="Freeform 77"/>
            <p:cNvSpPr>
              <a:spLocks noEditPoints="1"/>
            </p:cNvSpPr>
            <p:nvPr/>
          </p:nvSpPr>
          <p:spPr bwMode="auto">
            <a:xfrm>
              <a:off x="2762" y="3228"/>
              <a:ext cx="86" cy="86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66" y="20"/>
                </a:cxn>
                <a:cxn ang="0">
                  <a:pos x="78" y="31"/>
                </a:cxn>
                <a:cxn ang="0">
                  <a:pos x="51" y="8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35" y="0"/>
                </a:cxn>
                <a:cxn ang="0">
                  <a:pos x="35" y="8"/>
                </a:cxn>
                <a:cxn ang="0">
                  <a:pos x="4" y="31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16" y="59"/>
                </a:cxn>
                <a:cxn ang="0">
                  <a:pos x="35" y="66"/>
                </a:cxn>
                <a:cxn ang="0">
                  <a:pos x="23" y="70"/>
                </a:cxn>
                <a:cxn ang="0">
                  <a:pos x="4" y="74"/>
                </a:cxn>
                <a:cxn ang="0">
                  <a:pos x="12" y="86"/>
                </a:cxn>
                <a:cxn ang="0">
                  <a:pos x="51" y="70"/>
                </a:cxn>
                <a:cxn ang="0">
                  <a:pos x="62" y="78"/>
                </a:cxn>
                <a:cxn ang="0">
                  <a:pos x="74" y="86"/>
                </a:cxn>
                <a:cxn ang="0">
                  <a:pos x="78" y="82"/>
                </a:cxn>
                <a:cxn ang="0">
                  <a:pos x="82" y="74"/>
                </a:cxn>
                <a:cxn ang="0">
                  <a:pos x="58" y="63"/>
                </a:cxn>
                <a:cxn ang="0">
                  <a:pos x="86" y="47"/>
                </a:cxn>
                <a:cxn ang="0">
                  <a:pos x="43" y="35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35" y="24"/>
                </a:cxn>
                <a:cxn ang="0">
                  <a:pos x="35" y="24"/>
                </a:cxn>
                <a:cxn ang="0">
                  <a:pos x="27" y="35"/>
                </a:cxn>
                <a:cxn ang="0">
                  <a:pos x="0" y="35"/>
                </a:cxn>
                <a:cxn ang="0">
                  <a:pos x="0" y="47"/>
                </a:cxn>
                <a:cxn ang="0">
                  <a:pos x="47" y="59"/>
                </a:cxn>
                <a:cxn ang="0">
                  <a:pos x="35" y="47"/>
                </a:cxn>
                <a:cxn ang="0">
                  <a:pos x="51" y="47"/>
                </a:cxn>
                <a:cxn ang="0">
                  <a:pos x="47" y="59"/>
                </a:cxn>
              </a:cxnLst>
              <a:rect l="0" t="0" r="r" b="b"/>
              <a:pathLst>
                <a:path w="86" h="86">
                  <a:moveTo>
                    <a:pt x="4" y="31"/>
                  </a:moveTo>
                  <a:lnTo>
                    <a:pt x="16" y="31"/>
                  </a:lnTo>
                  <a:lnTo>
                    <a:pt x="16" y="20"/>
                  </a:lnTo>
                  <a:lnTo>
                    <a:pt x="66" y="20"/>
                  </a:lnTo>
                  <a:lnTo>
                    <a:pt x="66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lnTo>
                    <a:pt x="4" y="31"/>
                  </a:lnTo>
                  <a:close/>
                  <a:moveTo>
                    <a:pt x="0" y="47"/>
                  </a:moveTo>
                  <a:lnTo>
                    <a:pt x="23" y="47"/>
                  </a:lnTo>
                  <a:lnTo>
                    <a:pt x="23" y="47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23" y="70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31" y="82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78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82" y="74"/>
                  </a:lnTo>
                  <a:lnTo>
                    <a:pt x="82" y="74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66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47"/>
                  </a:lnTo>
                  <a:lnTo>
                    <a:pt x="0" y="47"/>
                  </a:lnTo>
                  <a:close/>
                  <a:moveTo>
                    <a:pt x="47" y="59"/>
                  </a:moveTo>
                  <a:lnTo>
                    <a:pt x="47" y="59"/>
                  </a:lnTo>
                  <a:lnTo>
                    <a:pt x="31" y="55"/>
                  </a:lnTo>
                  <a:lnTo>
                    <a:pt x="35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2" name="Freeform 78"/>
            <p:cNvSpPr>
              <a:spLocks noEditPoints="1"/>
            </p:cNvSpPr>
            <p:nvPr/>
          </p:nvSpPr>
          <p:spPr bwMode="auto">
            <a:xfrm>
              <a:off x="2852" y="3228"/>
              <a:ext cx="89" cy="86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54" y="0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42" y="8"/>
                </a:cxn>
                <a:cxn ang="0">
                  <a:pos x="11" y="8"/>
                </a:cxn>
                <a:cxn ang="0">
                  <a:pos x="11" y="39"/>
                </a:cxn>
                <a:cxn ang="0">
                  <a:pos x="0" y="78"/>
                </a:cxn>
                <a:cxn ang="0">
                  <a:pos x="11" y="86"/>
                </a:cxn>
                <a:cxn ang="0">
                  <a:pos x="19" y="66"/>
                </a:cxn>
                <a:cxn ang="0">
                  <a:pos x="23" y="35"/>
                </a:cxn>
                <a:cxn ang="0">
                  <a:pos x="85" y="20"/>
                </a:cxn>
                <a:cxn ang="0">
                  <a:pos x="58" y="8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19" y="74"/>
                </a:cxn>
                <a:cxn ang="0">
                  <a:pos x="27" y="86"/>
                </a:cxn>
                <a:cxn ang="0">
                  <a:pos x="54" y="59"/>
                </a:cxn>
                <a:cxn ang="0">
                  <a:pos x="62" y="74"/>
                </a:cxn>
                <a:cxn ang="0">
                  <a:pos x="77" y="86"/>
                </a:cxn>
                <a:cxn ang="0">
                  <a:pos x="85" y="74"/>
                </a:cxn>
                <a:cxn ang="0">
                  <a:pos x="89" y="70"/>
                </a:cxn>
                <a:cxn ang="0">
                  <a:pos x="69" y="63"/>
                </a:cxn>
                <a:cxn ang="0">
                  <a:pos x="58" y="43"/>
                </a:cxn>
                <a:cxn ang="0">
                  <a:pos x="81" y="35"/>
                </a:cxn>
                <a:cxn ang="0">
                  <a:pos x="58" y="31"/>
                </a:cxn>
                <a:cxn ang="0">
                  <a:pos x="58" y="24"/>
                </a:cxn>
                <a:cxn ang="0">
                  <a:pos x="58" y="24"/>
                </a:cxn>
                <a:cxn ang="0">
                  <a:pos x="54" y="24"/>
                </a:cxn>
                <a:cxn ang="0">
                  <a:pos x="46" y="35"/>
                </a:cxn>
                <a:cxn ang="0">
                  <a:pos x="27" y="43"/>
                </a:cxn>
                <a:cxn ang="0">
                  <a:pos x="42" y="43"/>
                </a:cxn>
                <a:cxn ang="0">
                  <a:pos x="19" y="74"/>
                </a:cxn>
                <a:cxn ang="0">
                  <a:pos x="19" y="74"/>
                </a:cxn>
              </a:cxnLst>
              <a:rect l="0" t="0" r="r" b="b"/>
              <a:pathLst>
                <a:path w="89" h="86">
                  <a:moveTo>
                    <a:pt x="54" y="4"/>
                  </a:moveTo>
                  <a:lnTo>
                    <a:pt x="54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11" y="8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7" y="6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3" y="35"/>
                  </a:lnTo>
                  <a:lnTo>
                    <a:pt x="23" y="20"/>
                  </a:lnTo>
                  <a:lnTo>
                    <a:pt x="85" y="20"/>
                  </a:lnTo>
                  <a:lnTo>
                    <a:pt x="85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close/>
                  <a:moveTo>
                    <a:pt x="19" y="74"/>
                  </a:moveTo>
                  <a:lnTo>
                    <a:pt x="19" y="74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42" y="70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62" y="74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77" y="66"/>
                  </a:lnTo>
                  <a:lnTo>
                    <a:pt x="69" y="63"/>
                  </a:lnTo>
                  <a:lnTo>
                    <a:pt x="62" y="55"/>
                  </a:lnTo>
                  <a:lnTo>
                    <a:pt x="58" y="43"/>
                  </a:lnTo>
                  <a:lnTo>
                    <a:pt x="81" y="43"/>
                  </a:lnTo>
                  <a:lnTo>
                    <a:pt x="81" y="35"/>
                  </a:lnTo>
                  <a:lnTo>
                    <a:pt x="58" y="35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4" y="24"/>
                  </a:lnTo>
                  <a:lnTo>
                    <a:pt x="46" y="24"/>
                  </a:lnTo>
                  <a:lnTo>
                    <a:pt x="46" y="35"/>
                  </a:lnTo>
                  <a:lnTo>
                    <a:pt x="27" y="35"/>
                  </a:lnTo>
                  <a:lnTo>
                    <a:pt x="27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34" y="63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3" name="Freeform 79"/>
            <p:cNvSpPr>
              <a:spLocks/>
            </p:cNvSpPr>
            <p:nvPr/>
          </p:nvSpPr>
          <p:spPr bwMode="auto">
            <a:xfrm>
              <a:off x="2949" y="3228"/>
              <a:ext cx="81" cy="82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35" y="24"/>
                </a:cxn>
                <a:cxn ang="0">
                  <a:pos x="35" y="35"/>
                </a:cxn>
                <a:cxn ang="0">
                  <a:pos x="11" y="35"/>
                </a:cxn>
                <a:cxn ang="0">
                  <a:pos x="11" y="74"/>
                </a:cxn>
                <a:cxn ang="0">
                  <a:pos x="23" y="74"/>
                </a:cxn>
                <a:cxn ang="0">
                  <a:pos x="23" y="43"/>
                </a:cxn>
                <a:cxn ang="0">
                  <a:pos x="35" y="43"/>
                </a:cxn>
                <a:cxn ang="0">
                  <a:pos x="35" y="82"/>
                </a:cxn>
                <a:cxn ang="0">
                  <a:pos x="50" y="82"/>
                </a:cxn>
                <a:cxn ang="0">
                  <a:pos x="50" y="43"/>
                </a:cxn>
                <a:cxn ang="0">
                  <a:pos x="62" y="43"/>
                </a:cxn>
                <a:cxn ang="0">
                  <a:pos x="62" y="63"/>
                </a:cxn>
                <a:cxn ang="0">
                  <a:pos x="62" y="63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4" y="78"/>
                </a:cxn>
                <a:cxn ang="0">
                  <a:pos x="54" y="78"/>
                </a:cxn>
                <a:cxn ang="0">
                  <a:pos x="70" y="74"/>
                </a:cxn>
                <a:cxn ang="0">
                  <a:pos x="73" y="70"/>
                </a:cxn>
                <a:cxn ang="0">
                  <a:pos x="73" y="66"/>
                </a:cxn>
                <a:cxn ang="0">
                  <a:pos x="73" y="35"/>
                </a:cxn>
                <a:cxn ang="0">
                  <a:pos x="50" y="35"/>
                </a:cxn>
                <a:cxn ang="0">
                  <a:pos x="50" y="24"/>
                </a:cxn>
                <a:cxn ang="0">
                  <a:pos x="81" y="24"/>
                </a:cxn>
                <a:cxn ang="0">
                  <a:pos x="81" y="1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1" h="82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50" y="82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3" y="66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4" name="Freeform 80"/>
            <p:cNvSpPr>
              <a:spLocks noEditPoints="1"/>
            </p:cNvSpPr>
            <p:nvPr/>
          </p:nvSpPr>
          <p:spPr bwMode="auto">
            <a:xfrm>
              <a:off x="3489" y="2984"/>
              <a:ext cx="85" cy="8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5" y="0"/>
                </a:cxn>
                <a:cxn ang="0">
                  <a:pos x="0" y="35"/>
                </a:cxn>
                <a:cxn ang="0">
                  <a:pos x="7" y="42"/>
                </a:cxn>
                <a:cxn ang="0">
                  <a:pos x="11" y="35"/>
                </a:cxn>
                <a:cxn ang="0">
                  <a:pos x="15" y="46"/>
                </a:cxn>
                <a:cxn ang="0">
                  <a:pos x="4" y="54"/>
                </a:cxn>
                <a:cxn ang="0">
                  <a:pos x="15" y="70"/>
                </a:cxn>
                <a:cxn ang="0">
                  <a:pos x="11" y="70"/>
                </a:cxn>
                <a:cxn ang="0">
                  <a:pos x="11" y="73"/>
                </a:cxn>
                <a:cxn ang="0">
                  <a:pos x="15" y="85"/>
                </a:cxn>
                <a:cxn ang="0">
                  <a:pos x="15" y="81"/>
                </a:cxn>
                <a:cxn ang="0">
                  <a:pos x="35" y="70"/>
                </a:cxn>
                <a:cxn ang="0">
                  <a:pos x="35" y="66"/>
                </a:cxn>
                <a:cxn ang="0">
                  <a:pos x="23" y="66"/>
                </a:cxn>
                <a:cxn ang="0">
                  <a:pos x="35" y="54"/>
                </a:cxn>
                <a:cxn ang="0">
                  <a:pos x="23" y="46"/>
                </a:cxn>
                <a:cxn ang="0">
                  <a:pos x="35" y="35"/>
                </a:cxn>
                <a:cxn ang="0">
                  <a:pos x="15" y="27"/>
                </a:cxn>
                <a:cxn ang="0">
                  <a:pos x="35" y="19"/>
                </a:cxn>
                <a:cxn ang="0">
                  <a:pos x="23" y="11"/>
                </a:cxn>
                <a:cxn ang="0">
                  <a:pos x="23" y="11"/>
                </a:cxn>
                <a:cxn ang="0">
                  <a:pos x="27" y="3"/>
                </a:cxn>
                <a:cxn ang="0">
                  <a:pos x="70" y="19"/>
                </a:cxn>
                <a:cxn ang="0">
                  <a:pos x="50" y="31"/>
                </a:cxn>
                <a:cxn ang="0">
                  <a:pos x="70" y="19"/>
                </a:cxn>
                <a:cxn ang="0">
                  <a:pos x="58" y="70"/>
                </a:cxn>
                <a:cxn ang="0">
                  <a:pos x="62" y="66"/>
                </a:cxn>
                <a:cxn ang="0">
                  <a:pos x="70" y="70"/>
                </a:cxn>
                <a:cxn ang="0">
                  <a:pos x="46" y="35"/>
                </a:cxn>
                <a:cxn ang="0">
                  <a:pos x="58" y="70"/>
                </a:cxn>
                <a:cxn ang="0">
                  <a:pos x="62" y="42"/>
                </a:cxn>
                <a:cxn ang="0">
                  <a:pos x="58" y="58"/>
                </a:cxn>
                <a:cxn ang="0">
                  <a:pos x="62" y="42"/>
                </a:cxn>
                <a:cxn ang="0">
                  <a:pos x="35" y="85"/>
                </a:cxn>
                <a:cxn ang="0">
                  <a:pos x="46" y="15"/>
                </a:cxn>
                <a:cxn ang="0">
                  <a:pos x="73" y="70"/>
                </a:cxn>
                <a:cxn ang="0">
                  <a:pos x="70" y="73"/>
                </a:cxn>
                <a:cxn ang="0">
                  <a:pos x="66" y="73"/>
                </a:cxn>
                <a:cxn ang="0">
                  <a:pos x="66" y="85"/>
                </a:cxn>
                <a:cxn ang="0">
                  <a:pos x="81" y="81"/>
                </a:cxn>
                <a:cxn ang="0">
                  <a:pos x="85" y="3"/>
                </a:cxn>
                <a:cxn ang="0">
                  <a:pos x="35" y="85"/>
                </a:cxn>
              </a:cxnLst>
              <a:rect l="0" t="0" r="r" b="b"/>
              <a:pathLst>
                <a:path w="85" h="85">
                  <a:moveTo>
                    <a:pt x="27" y="3"/>
                  </a:move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5" name="Freeform 81"/>
            <p:cNvSpPr>
              <a:spLocks noEditPoints="1"/>
            </p:cNvSpPr>
            <p:nvPr/>
          </p:nvSpPr>
          <p:spPr bwMode="auto">
            <a:xfrm>
              <a:off x="3586" y="2984"/>
              <a:ext cx="81" cy="85"/>
            </a:xfrm>
            <a:custGeom>
              <a:avLst/>
              <a:gdLst/>
              <a:ahLst/>
              <a:cxnLst>
                <a:cxn ang="0">
                  <a:pos x="46" y="19"/>
                </a:cxn>
                <a:cxn ang="0">
                  <a:pos x="27" y="23"/>
                </a:cxn>
                <a:cxn ang="0">
                  <a:pos x="39" y="35"/>
                </a:cxn>
                <a:cxn ang="0">
                  <a:pos x="27" y="42"/>
                </a:cxn>
                <a:cxn ang="0">
                  <a:pos x="23" y="38"/>
                </a:cxn>
                <a:cxn ang="0">
                  <a:pos x="23" y="35"/>
                </a:cxn>
                <a:cxn ang="0">
                  <a:pos x="0" y="3"/>
                </a:cxn>
                <a:cxn ang="0">
                  <a:pos x="11" y="85"/>
                </a:cxn>
                <a:cxn ang="0">
                  <a:pos x="11" y="62"/>
                </a:cxn>
                <a:cxn ang="0">
                  <a:pos x="11" y="70"/>
                </a:cxn>
                <a:cxn ang="0">
                  <a:pos x="23" y="62"/>
                </a:cxn>
                <a:cxn ang="0">
                  <a:pos x="27" y="46"/>
                </a:cxn>
                <a:cxn ang="0">
                  <a:pos x="27" y="46"/>
                </a:cxn>
                <a:cxn ang="0">
                  <a:pos x="31" y="50"/>
                </a:cxn>
                <a:cxn ang="0">
                  <a:pos x="46" y="38"/>
                </a:cxn>
                <a:cxn ang="0">
                  <a:pos x="42" y="35"/>
                </a:cxn>
                <a:cxn ang="0">
                  <a:pos x="81" y="23"/>
                </a:cxn>
                <a:cxn ang="0">
                  <a:pos x="58" y="19"/>
                </a:cxn>
                <a:cxn ang="0">
                  <a:pos x="77" y="7"/>
                </a:cxn>
                <a:cxn ang="0">
                  <a:pos x="58" y="7"/>
                </a:cxn>
                <a:cxn ang="0">
                  <a:pos x="58" y="3"/>
                </a:cxn>
                <a:cxn ang="0">
                  <a:pos x="58" y="3"/>
                </a:cxn>
                <a:cxn ang="0">
                  <a:pos x="50" y="0"/>
                </a:cxn>
                <a:cxn ang="0">
                  <a:pos x="46" y="7"/>
                </a:cxn>
                <a:cxn ang="0">
                  <a:pos x="31" y="19"/>
                </a:cxn>
                <a:cxn ang="0">
                  <a:pos x="11" y="35"/>
                </a:cxn>
                <a:cxn ang="0">
                  <a:pos x="15" y="50"/>
                </a:cxn>
                <a:cxn ang="0">
                  <a:pos x="15" y="58"/>
                </a:cxn>
                <a:cxn ang="0">
                  <a:pos x="11" y="15"/>
                </a:cxn>
                <a:cxn ang="0">
                  <a:pos x="11" y="35"/>
                </a:cxn>
                <a:cxn ang="0">
                  <a:pos x="54" y="62"/>
                </a:cxn>
                <a:cxn ang="0">
                  <a:pos x="46" y="54"/>
                </a:cxn>
                <a:cxn ang="0">
                  <a:pos x="58" y="54"/>
                </a:cxn>
                <a:cxn ang="0">
                  <a:pos x="54" y="62"/>
                </a:cxn>
                <a:cxn ang="0">
                  <a:pos x="54" y="42"/>
                </a:cxn>
                <a:cxn ang="0">
                  <a:pos x="46" y="42"/>
                </a:cxn>
                <a:cxn ang="0">
                  <a:pos x="35" y="54"/>
                </a:cxn>
                <a:cxn ang="0">
                  <a:pos x="27" y="62"/>
                </a:cxn>
                <a:cxn ang="0">
                  <a:pos x="31" y="70"/>
                </a:cxn>
                <a:cxn ang="0">
                  <a:pos x="42" y="62"/>
                </a:cxn>
                <a:cxn ang="0">
                  <a:pos x="46" y="70"/>
                </a:cxn>
                <a:cxn ang="0">
                  <a:pos x="19" y="77"/>
                </a:cxn>
                <a:cxn ang="0">
                  <a:pos x="27" y="85"/>
                </a:cxn>
                <a:cxn ang="0">
                  <a:pos x="54" y="77"/>
                </a:cxn>
                <a:cxn ang="0">
                  <a:pos x="77" y="85"/>
                </a:cxn>
                <a:cxn ang="0">
                  <a:pos x="81" y="73"/>
                </a:cxn>
                <a:cxn ang="0">
                  <a:pos x="62" y="70"/>
                </a:cxn>
                <a:cxn ang="0">
                  <a:pos x="70" y="50"/>
                </a:cxn>
                <a:cxn ang="0">
                  <a:pos x="74" y="50"/>
                </a:cxn>
                <a:cxn ang="0">
                  <a:pos x="74" y="50"/>
                </a:cxn>
                <a:cxn ang="0">
                  <a:pos x="77" y="46"/>
                </a:cxn>
                <a:cxn ang="0">
                  <a:pos x="81" y="42"/>
                </a:cxn>
                <a:cxn ang="0">
                  <a:pos x="62" y="35"/>
                </a:cxn>
                <a:cxn ang="0">
                  <a:pos x="58" y="35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70" y="46"/>
                </a:cxn>
                <a:cxn ang="0">
                  <a:pos x="54" y="46"/>
                </a:cxn>
                <a:cxn ang="0">
                  <a:pos x="54" y="42"/>
                </a:cxn>
              </a:cxnLst>
              <a:rect l="0" t="0" r="r" b="b"/>
              <a:pathLst>
                <a:path w="81" h="85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6" name="Freeform 82"/>
            <p:cNvSpPr>
              <a:spLocks/>
            </p:cNvSpPr>
            <p:nvPr/>
          </p:nvSpPr>
          <p:spPr bwMode="auto">
            <a:xfrm>
              <a:off x="3679" y="2984"/>
              <a:ext cx="82" cy="85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1" y="3"/>
                </a:cxn>
                <a:cxn ang="0">
                  <a:pos x="31" y="3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7"/>
                </a:cxn>
                <a:cxn ang="0">
                  <a:pos x="35" y="27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7"/>
                </a:cxn>
                <a:cxn ang="0">
                  <a:pos x="23" y="77"/>
                </a:cxn>
                <a:cxn ang="0">
                  <a:pos x="23" y="46"/>
                </a:cxn>
                <a:cxn ang="0">
                  <a:pos x="35" y="46"/>
                </a:cxn>
                <a:cxn ang="0">
                  <a:pos x="35" y="85"/>
                </a:cxn>
                <a:cxn ang="0">
                  <a:pos x="47" y="85"/>
                </a:cxn>
                <a:cxn ang="0">
                  <a:pos x="47" y="46"/>
                </a:cxn>
                <a:cxn ang="0">
                  <a:pos x="58" y="46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4" y="77"/>
                </a:cxn>
                <a:cxn ang="0">
                  <a:pos x="54" y="77"/>
                </a:cxn>
                <a:cxn ang="0">
                  <a:pos x="66" y="77"/>
                </a:cxn>
                <a:cxn ang="0">
                  <a:pos x="70" y="73"/>
                </a:cxn>
                <a:cxn ang="0">
                  <a:pos x="70" y="70"/>
                </a:cxn>
                <a:cxn ang="0">
                  <a:pos x="70" y="35"/>
                </a:cxn>
                <a:cxn ang="0">
                  <a:pos x="47" y="35"/>
                </a:cxn>
                <a:cxn ang="0">
                  <a:pos x="47" y="27"/>
                </a:cxn>
                <a:cxn ang="0">
                  <a:pos x="82" y="27"/>
                </a:cxn>
                <a:cxn ang="0">
                  <a:pos x="82" y="15"/>
                </a:cxn>
                <a:cxn ang="0">
                  <a:pos x="39" y="15"/>
                </a:cxn>
                <a:cxn ang="0">
                  <a:pos x="39" y="15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7" name="Freeform 83"/>
            <p:cNvSpPr>
              <a:spLocks noEditPoints="1"/>
            </p:cNvSpPr>
            <p:nvPr/>
          </p:nvSpPr>
          <p:spPr bwMode="auto">
            <a:xfrm>
              <a:off x="3897" y="2813"/>
              <a:ext cx="81" cy="85"/>
            </a:xfrm>
            <a:custGeom>
              <a:avLst/>
              <a:gdLst/>
              <a:ahLst/>
              <a:cxnLst>
                <a:cxn ang="0">
                  <a:pos x="34" y="23"/>
                </a:cxn>
                <a:cxn ang="0">
                  <a:pos x="46" y="19"/>
                </a:cxn>
                <a:cxn ang="0">
                  <a:pos x="62" y="23"/>
                </a:cxn>
                <a:cxn ang="0">
                  <a:pos x="81" y="19"/>
                </a:cxn>
                <a:cxn ang="0">
                  <a:pos x="62" y="11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46" y="11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23" y="0"/>
                </a:cxn>
                <a:cxn ang="0">
                  <a:pos x="3" y="11"/>
                </a:cxn>
                <a:cxn ang="0">
                  <a:pos x="23" y="19"/>
                </a:cxn>
                <a:cxn ang="0">
                  <a:pos x="23" y="23"/>
                </a:cxn>
                <a:cxn ang="0">
                  <a:pos x="3" y="46"/>
                </a:cxn>
                <a:cxn ang="0">
                  <a:pos x="27" y="54"/>
                </a:cxn>
                <a:cxn ang="0">
                  <a:pos x="23" y="62"/>
                </a:cxn>
                <a:cxn ang="0">
                  <a:pos x="0" y="77"/>
                </a:cxn>
                <a:cxn ang="0">
                  <a:pos x="7" y="85"/>
                </a:cxn>
                <a:cxn ang="0">
                  <a:pos x="19" y="81"/>
                </a:cxn>
                <a:cxn ang="0">
                  <a:pos x="34" y="66"/>
                </a:cxn>
                <a:cxn ang="0">
                  <a:pos x="42" y="54"/>
                </a:cxn>
                <a:cxn ang="0">
                  <a:pos x="42" y="73"/>
                </a:cxn>
                <a:cxn ang="0">
                  <a:pos x="50" y="81"/>
                </a:cxn>
                <a:cxn ang="0">
                  <a:pos x="69" y="81"/>
                </a:cxn>
                <a:cxn ang="0">
                  <a:pos x="77" y="81"/>
                </a:cxn>
                <a:cxn ang="0">
                  <a:pos x="81" y="66"/>
                </a:cxn>
                <a:cxn ang="0">
                  <a:pos x="81" y="66"/>
                </a:cxn>
                <a:cxn ang="0">
                  <a:pos x="69" y="62"/>
                </a:cxn>
                <a:cxn ang="0">
                  <a:pos x="66" y="73"/>
                </a:cxn>
                <a:cxn ang="0">
                  <a:pos x="58" y="73"/>
                </a:cxn>
                <a:cxn ang="0">
                  <a:pos x="54" y="54"/>
                </a:cxn>
                <a:cxn ang="0">
                  <a:pos x="81" y="46"/>
                </a:cxn>
                <a:cxn ang="0">
                  <a:pos x="42" y="46"/>
                </a:cxn>
                <a:cxn ang="0">
                  <a:pos x="73" y="39"/>
                </a:cxn>
                <a:cxn ang="0">
                  <a:pos x="11" y="27"/>
                </a:cxn>
                <a:cxn ang="0">
                  <a:pos x="31" y="39"/>
                </a:cxn>
                <a:cxn ang="0">
                  <a:pos x="31" y="46"/>
                </a:cxn>
                <a:cxn ang="0">
                  <a:pos x="31" y="46"/>
                </a:cxn>
              </a:cxnLst>
              <a:rect l="0" t="0" r="r" b="b"/>
              <a:pathLst>
                <a:path w="81" h="85">
                  <a:moveTo>
                    <a:pt x="23" y="23"/>
                  </a:moveTo>
                  <a:lnTo>
                    <a:pt x="34" y="23"/>
                  </a:lnTo>
                  <a:lnTo>
                    <a:pt x="34" y="19"/>
                  </a:lnTo>
                  <a:lnTo>
                    <a:pt x="46" y="19"/>
                  </a:lnTo>
                  <a:lnTo>
                    <a:pt x="4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81" y="19"/>
                  </a:lnTo>
                  <a:lnTo>
                    <a:pt x="81" y="11"/>
                  </a:lnTo>
                  <a:lnTo>
                    <a:pt x="62" y="11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3" y="0"/>
                  </a:lnTo>
                  <a:lnTo>
                    <a:pt x="23" y="11"/>
                  </a:lnTo>
                  <a:lnTo>
                    <a:pt x="3" y="11"/>
                  </a:lnTo>
                  <a:lnTo>
                    <a:pt x="3" y="19"/>
                  </a:lnTo>
                  <a:lnTo>
                    <a:pt x="23" y="19"/>
                  </a:lnTo>
                  <a:lnTo>
                    <a:pt x="23" y="23"/>
                  </a:lnTo>
                  <a:lnTo>
                    <a:pt x="23" y="23"/>
                  </a:lnTo>
                  <a:close/>
                  <a:moveTo>
                    <a:pt x="31" y="46"/>
                  </a:moveTo>
                  <a:lnTo>
                    <a:pt x="3" y="46"/>
                  </a:lnTo>
                  <a:lnTo>
                    <a:pt x="3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3" y="62"/>
                  </a:lnTo>
                  <a:lnTo>
                    <a:pt x="19" y="6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9" y="81"/>
                  </a:lnTo>
                  <a:lnTo>
                    <a:pt x="31" y="73"/>
                  </a:lnTo>
                  <a:lnTo>
                    <a:pt x="34" y="66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6" y="81"/>
                  </a:lnTo>
                  <a:lnTo>
                    <a:pt x="50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9" y="70"/>
                  </a:lnTo>
                  <a:lnTo>
                    <a:pt x="66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4" y="70"/>
                  </a:lnTo>
                  <a:lnTo>
                    <a:pt x="54" y="54"/>
                  </a:lnTo>
                  <a:lnTo>
                    <a:pt x="81" y="54"/>
                  </a:lnTo>
                  <a:lnTo>
                    <a:pt x="81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39"/>
                  </a:lnTo>
                  <a:lnTo>
                    <a:pt x="73" y="39"/>
                  </a:lnTo>
                  <a:lnTo>
                    <a:pt x="73" y="27"/>
                  </a:lnTo>
                  <a:lnTo>
                    <a:pt x="11" y="27"/>
                  </a:lnTo>
                  <a:lnTo>
                    <a:pt x="1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8" name="Freeform 84"/>
            <p:cNvSpPr>
              <a:spLocks noEditPoints="1"/>
            </p:cNvSpPr>
            <p:nvPr/>
          </p:nvSpPr>
          <p:spPr bwMode="auto">
            <a:xfrm>
              <a:off x="3986" y="2813"/>
              <a:ext cx="85" cy="85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19" y="0"/>
                </a:cxn>
                <a:cxn ang="0">
                  <a:pos x="8" y="7"/>
                </a:cxn>
                <a:cxn ang="0">
                  <a:pos x="19" y="19"/>
                </a:cxn>
                <a:cxn ang="0">
                  <a:pos x="23" y="27"/>
                </a:cxn>
                <a:cxn ang="0">
                  <a:pos x="35" y="39"/>
                </a:cxn>
                <a:cxn ang="0">
                  <a:pos x="27" y="73"/>
                </a:cxn>
                <a:cxn ang="0">
                  <a:pos x="35" y="70"/>
                </a:cxn>
                <a:cxn ang="0">
                  <a:pos x="43" y="73"/>
                </a:cxn>
                <a:cxn ang="0">
                  <a:pos x="50" y="73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50" y="85"/>
                </a:cxn>
                <a:cxn ang="0">
                  <a:pos x="66" y="54"/>
                </a:cxn>
                <a:cxn ang="0">
                  <a:pos x="74" y="70"/>
                </a:cxn>
                <a:cxn ang="0">
                  <a:pos x="74" y="73"/>
                </a:cxn>
                <a:cxn ang="0">
                  <a:pos x="66" y="73"/>
                </a:cxn>
                <a:cxn ang="0">
                  <a:pos x="70" y="85"/>
                </a:cxn>
                <a:cxn ang="0">
                  <a:pos x="81" y="81"/>
                </a:cxn>
                <a:cxn ang="0">
                  <a:pos x="85" y="73"/>
                </a:cxn>
                <a:cxn ang="0">
                  <a:pos x="58" y="4"/>
                </a:cxn>
                <a:cxn ang="0">
                  <a:pos x="58" y="50"/>
                </a:cxn>
                <a:cxn ang="0">
                  <a:pos x="54" y="39"/>
                </a:cxn>
                <a:cxn ang="0">
                  <a:pos x="43" y="27"/>
                </a:cxn>
                <a:cxn ang="0">
                  <a:pos x="54" y="15"/>
                </a:cxn>
                <a:cxn ang="0">
                  <a:pos x="43" y="7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9" y="0"/>
                </a:cxn>
                <a:cxn ang="0">
                  <a:pos x="35" y="15"/>
                </a:cxn>
                <a:cxn ang="0">
                  <a:pos x="23" y="27"/>
                </a:cxn>
                <a:cxn ang="0">
                  <a:pos x="74" y="15"/>
                </a:cxn>
                <a:cxn ang="0">
                  <a:pos x="66" y="27"/>
                </a:cxn>
                <a:cxn ang="0">
                  <a:pos x="74" y="15"/>
                </a:cxn>
                <a:cxn ang="0">
                  <a:pos x="15" y="42"/>
                </a:cxn>
                <a:cxn ang="0">
                  <a:pos x="23" y="31"/>
                </a:cxn>
                <a:cxn ang="0">
                  <a:pos x="12" y="19"/>
                </a:cxn>
                <a:cxn ang="0">
                  <a:pos x="0" y="31"/>
                </a:cxn>
                <a:cxn ang="0">
                  <a:pos x="15" y="42"/>
                </a:cxn>
                <a:cxn ang="0">
                  <a:pos x="66" y="46"/>
                </a:cxn>
                <a:cxn ang="0">
                  <a:pos x="74" y="35"/>
                </a:cxn>
                <a:cxn ang="0">
                  <a:pos x="66" y="4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23" y="50"/>
                </a:cxn>
                <a:cxn ang="0">
                  <a:pos x="15" y="46"/>
                </a:cxn>
                <a:cxn ang="0">
                  <a:pos x="4" y="73"/>
                </a:cxn>
                <a:cxn ang="0">
                  <a:pos x="43" y="46"/>
                </a:cxn>
                <a:cxn ang="0">
                  <a:pos x="35" y="62"/>
                </a:cxn>
                <a:cxn ang="0">
                  <a:pos x="43" y="46"/>
                </a:cxn>
              </a:cxnLst>
              <a:rect l="0" t="0" r="r" b="b"/>
              <a:pathLst>
                <a:path w="85" h="85">
                  <a:moveTo>
                    <a:pt x="19" y="19"/>
                  </a:moveTo>
                  <a:lnTo>
                    <a:pt x="27" y="11"/>
                  </a:lnTo>
                  <a:lnTo>
                    <a:pt x="27" y="11"/>
                  </a:lnTo>
                  <a:lnTo>
                    <a:pt x="19" y="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23" y="27"/>
                  </a:moveTo>
                  <a:lnTo>
                    <a:pt x="35" y="27"/>
                  </a:lnTo>
                  <a:lnTo>
                    <a:pt x="35" y="39"/>
                  </a:lnTo>
                  <a:lnTo>
                    <a:pt x="27" y="39"/>
                  </a:lnTo>
                  <a:lnTo>
                    <a:pt x="27" y="73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43" y="70"/>
                  </a:lnTo>
                  <a:lnTo>
                    <a:pt x="43" y="73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2" y="73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3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73"/>
                  </a:lnTo>
                  <a:lnTo>
                    <a:pt x="85" y="4"/>
                  </a:lnTo>
                  <a:lnTo>
                    <a:pt x="58" y="4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4" y="70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43" y="27"/>
                  </a:lnTo>
                  <a:lnTo>
                    <a:pt x="54" y="27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15"/>
                  </a:lnTo>
                  <a:lnTo>
                    <a:pt x="23" y="15"/>
                  </a:lnTo>
                  <a:lnTo>
                    <a:pt x="23" y="27"/>
                  </a:lnTo>
                  <a:lnTo>
                    <a:pt x="23" y="27"/>
                  </a:lnTo>
                  <a:close/>
                  <a:moveTo>
                    <a:pt x="74" y="15"/>
                  </a:moveTo>
                  <a:lnTo>
                    <a:pt x="74" y="27"/>
                  </a:lnTo>
                  <a:lnTo>
                    <a:pt x="66" y="27"/>
                  </a:lnTo>
                  <a:lnTo>
                    <a:pt x="66" y="15"/>
                  </a:lnTo>
                  <a:lnTo>
                    <a:pt x="74" y="15"/>
                  </a:lnTo>
                  <a:lnTo>
                    <a:pt x="74" y="15"/>
                  </a:lnTo>
                  <a:close/>
                  <a:moveTo>
                    <a:pt x="15" y="42"/>
                  </a:moveTo>
                  <a:lnTo>
                    <a:pt x="15" y="42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12" y="1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close/>
                  <a:moveTo>
                    <a:pt x="66" y="46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6"/>
                  </a:lnTo>
                  <a:lnTo>
                    <a:pt x="66" y="46"/>
                  </a:lnTo>
                  <a:lnTo>
                    <a:pt x="66" y="46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62"/>
                  </a:lnTo>
                  <a:lnTo>
                    <a:pt x="35" y="62"/>
                  </a:lnTo>
                  <a:lnTo>
                    <a:pt x="35" y="46"/>
                  </a:lnTo>
                  <a:lnTo>
                    <a:pt x="43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9" name="Freeform 85"/>
            <p:cNvSpPr>
              <a:spLocks/>
            </p:cNvSpPr>
            <p:nvPr/>
          </p:nvSpPr>
          <p:spPr bwMode="auto">
            <a:xfrm>
              <a:off x="4083" y="2813"/>
              <a:ext cx="82" cy="85"/>
            </a:xfrm>
            <a:custGeom>
              <a:avLst/>
              <a:gdLst/>
              <a:ahLst/>
              <a:cxnLst>
                <a:cxn ang="0">
                  <a:pos x="50" y="11"/>
                </a:cxn>
                <a:cxn ang="0">
                  <a:pos x="50" y="11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3"/>
                </a:cxn>
                <a:cxn ang="0">
                  <a:pos x="23" y="73"/>
                </a:cxn>
                <a:cxn ang="0">
                  <a:pos x="23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50" y="85"/>
                </a:cxn>
                <a:cxn ang="0">
                  <a:pos x="50" y="42"/>
                </a:cxn>
                <a:cxn ang="0">
                  <a:pos x="62" y="42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4" y="77"/>
                </a:cxn>
                <a:cxn ang="0">
                  <a:pos x="54" y="77"/>
                </a:cxn>
                <a:cxn ang="0">
                  <a:pos x="70" y="73"/>
                </a:cxn>
                <a:cxn ang="0">
                  <a:pos x="74" y="73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50" y="35"/>
                </a:cxn>
                <a:cxn ang="0">
                  <a:pos x="50" y="23"/>
                </a:cxn>
                <a:cxn ang="0">
                  <a:pos x="82" y="23"/>
                </a:cxn>
                <a:cxn ang="0">
                  <a:pos x="82" y="11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0" y="11"/>
                </a:cxn>
              </a:cxnLst>
              <a:rect l="0" t="0" r="r" b="b"/>
              <a:pathLst>
                <a:path w="82" h="85">
                  <a:moveTo>
                    <a:pt x="50" y="11"/>
                  </a:moveTo>
                  <a:lnTo>
                    <a:pt x="50" y="11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2"/>
                  </a:lnTo>
                  <a:lnTo>
                    <a:pt x="62" y="4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70" y="73"/>
                  </a:lnTo>
                  <a:lnTo>
                    <a:pt x="74" y="73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0" name="Freeform 86"/>
            <p:cNvSpPr>
              <a:spLocks noEditPoints="1"/>
            </p:cNvSpPr>
            <p:nvPr/>
          </p:nvSpPr>
          <p:spPr bwMode="auto">
            <a:xfrm>
              <a:off x="3955" y="2572"/>
              <a:ext cx="77" cy="81"/>
            </a:xfrm>
            <a:custGeom>
              <a:avLst/>
              <a:gdLst/>
              <a:ahLst/>
              <a:cxnLst>
                <a:cxn ang="0">
                  <a:pos x="46" y="35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27" y="19"/>
                </a:cxn>
                <a:cxn ang="0">
                  <a:pos x="27" y="19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19" y="15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11" y="46"/>
                </a:cxn>
                <a:cxn ang="0">
                  <a:pos x="62" y="46"/>
                </a:cxn>
                <a:cxn ang="0">
                  <a:pos x="62" y="46"/>
                </a:cxn>
                <a:cxn ang="0">
                  <a:pos x="62" y="58"/>
                </a:cxn>
                <a:cxn ang="0">
                  <a:pos x="62" y="58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62" y="70"/>
                </a:cxn>
                <a:cxn ang="0">
                  <a:pos x="58" y="70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58" y="81"/>
                </a:cxn>
                <a:cxn ang="0">
                  <a:pos x="58" y="81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70" y="77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77" y="35"/>
                </a:cxn>
                <a:cxn ang="0">
                  <a:pos x="58" y="35"/>
                </a:cxn>
                <a:cxn ang="0">
                  <a:pos x="58" y="35"/>
                </a:cxn>
                <a:cxn ang="0">
                  <a:pos x="62" y="15"/>
                </a:cxn>
                <a:cxn ang="0">
                  <a:pos x="62" y="15"/>
                </a:cxn>
                <a:cxn ang="0">
                  <a:pos x="62" y="0"/>
                </a:cxn>
                <a:cxn ang="0">
                  <a:pos x="8" y="0"/>
                </a:cxn>
                <a:cxn ang="0">
                  <a:pos x="8" y="11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46" y="35"/>
                </a:cxn>
                <a:cxn ang="0">
                  <a:pos x="46" y="35"/>
                </a:cxn>
                <a:cxn ang="0">
                  <a:pos x="46" y="35"/>
                </a:cxn>
                <a:cxn ang="0">
                  <a:pos x="58" y="62"/>
                </a:cxn>
                <a:cxn ang="0">
                  <a:pos x="58" y="54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58" y="62"/>
                </a:cxn>
                <a:cxn ang="0">
                  <a:pos x="58" y="62"/>
                </a:cxn>
              </a:cxnLst>
              <a:rect l="0" t="0" r="r" b="b"/>
              <a:pathLst>
                <a:path w="77" h="81">
                  <a:moveTo>
                    <a:pt x="46" y="35"/>
                  </a:moveTo>
                  <a:lnTo>
                    <a:pt x="27" y="35"/>
                  </a:lnTo>
                  <a:lnTo>
                    <a:pt x="27" y="35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1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70"/>
                  </a:lnTo>
                  <a:lnTo>
                    <a:pt x="58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70" y="77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7" y="35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2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close/>
                  <a:moveTo>
                    <a:pt x="58" y="62"/>
                  </a:moveTo>
                  <a:lnTo>
                    <a:pt x="58" y="54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58" y="62"/>
                  </a:lnTo>
                  <a:lnTo>
                    <a:pt x="58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1" name="Freeform 87"/>
            <p:cNvSpPr>
              <a:spLocks noEditPoints="1"/>
            </p:cNvSpPr>
            <p:nvPr/>
          </p:nvSpPr>
          <p:spPr bwMode="auto">
            <a:xfrm>
              <a:off x="4044" y="2568"/>
              <a:ext cx="86" cy="85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55" y="4"/>
                </a:cxn>
                <a:cxn ang="0">
                  <a:pos x="43" y="31"/>
                </a:cxn>
                <a:cxn ang="0">
                  <a:pos x="70" y="19"/>
                </a:cxn>
                <a:cxn ang="0">
                  <a:pos x="82" y="12"/>
                </a:cxn>
                <a:cxn ang="0">
                  <a:pos x="66" y="0"/>
                </a:cxn>
                <a:cxn ang="0">
                  <a:pos x="0" y="19"/>
                </a:cxn>
                <a:cxn ang="0">
                  <a:pos x="16" y="31"/>
                </a:cxn>
                <a:cxn ang="0">
                  <a:pos x="4" y="54"/>
                </a:cxn>
                <a:cxn ang="0">
                  <a:pos x="0" y="58"/>
                </a:cxn>
                <a:cxn ang="0">
                  <a:pos x="16" y="85"/>
                </a:cxn>
                <a:cxn ang="0">
                  <a:pos x="43" y="70"/>
                </a:cxn>
                <a:cxn ang="0">
                  <a:pos x="27" y="54"/>
                </a:cxn>
                <a:cxn ang="0">
                  <a:pos x="27" y="35"/>
                </a:cxn>
                <a:cxn ang="0">
                  <a:pos x="35" y="19"/>
                </a:cxn>
                <a:cxn ang="0">
                  <a:pos x="35" y="12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23" y="0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0" y="19"/>
                </a:cxn>
                <a:cxn ang="0">
                  <a:pos x="16" y="23"/>
                </a:cxn>
                <a:cxn ang="0">
                  <a:pos x="23" y="19"/>
                </a:cxn>
                <a:cxn ang="0">
                  <a:pos x="12" y="47"/>
                </a:cxn>
                <a:cxn ang="0">
                  <a:pos x="16" y="43"/>
                </a:cxn>
                <a:cxn ang="0">
                  <a:pos x="27" y="47"/>
                </a:cxn>
                <a:cxn ang="0">
                  <a:pos x="31" y="43"/>
                </a:cxn>
                <a:cxn ang="0">
                  <a:pos x="66" y="47"/>
                </a:cxn>
                <a:cxn ang="0">
                  <a:pos x="58" y="54"/>
                </a:cxn>
                <a:cxn ang="0">
                  <a:pos x="62" y="47"/>
                </a:cxn>
                <a:cxn ang="0">
                  <a:pos x="51" y="47"/>
                </a:cxn>
                <a:cxn ang="0">
                  <a:pos x="47" y="58"/>
                </a:cxn>
                <a:cxn ang="0">
                  <a:pos x="51" y="62"/>
                </a:cxn>
                <a:cxn ang="0">
                  <a:pos x="47" y="70"/>
                </a:cxn>
                <a:cxn ang="0">
                  <a:pos x="39" y="78"/>
                </a:cxn>
                <a:cxn ang="0">
                  <a:pos x="43" y="85"/>
                </a:cxn>
                <a:cxn ang="0">
                  <a:pos x="74" y="81"/>
                </a:cxn>
                <a:cxn ang="0">
                  <a:pos x="78" y="85"/>
                </a:cxn>
                <a:cxn ang="0">
                  <a:pos x="78" y="70"/>
                </a:cxn>
                <a:cxn ang="0">
                  <a:pos x="70" y="62"/>
                </a:cxn>
                <a:cxn ang="0">
                  <a:pos x="86" y="35"/>
                </a:cxn>
                <a:cxn ang="0">
                  <a:pos x="66" y="31"/>
                </a:cxn>
                <a:cxn ang="0">
                  <a:pos x="66" y="27"/>
                </a:cxn>
                <a:cxn ang="0">
                  <a:pos x="55" y="23"/>
                </a:cxn>
                <a:cxn ang="0">
                  <a:pos x="43" y="35"/>
                </a:cxn>
              </a:cxnLst>
              <a:rect l="0" t="0" r="r" b="b"/>
              <a:pathLst>
                <a:path w="86" h="85">
                  <a:moveTo>
                    <a:pt x="66" y="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12"/>
                  </a:lnTo>
                  <a:lnTo>
                    <a:pt x="43" y="12"/>
                  </a:lnTo>
                  <a:lnTo>
                    <a:pt x="43" y="31"/>
                  </a:lnTo>
                  <a:lnTo>
                    <a:pt x="51" y="31"/>
                  </a:lnTo>
                  <a:lnTo>
                    <a:pt x="51" y="19"/>
                  </a:lnTo>
                  <a:lnTo>
                    <a:pt x="70" y="19"/>
                  </a:lnTo>
                  <a:lnTo>
                    <a:pt x="70" y="31"/>
                  </a:lnTo>
                  <a:lnTo>
                    <a:pt x="82" y="31"/>
                  </a:lnTo>
                  <a:lnTo>
                    <a:pt x="82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close/>
                  <a:moveTo>
                    <a:pt x="0" y="19"/>
                  </a:moveTo>
                  <a:lnTo>
                    <a:pt x="8" y="19"/>
                  </a:lnTo>
                  <a:lnTo>
                    <a:pt x="8" y="31"/>
                  </a:lnTo>
                  <a:lnTo>
                    <a:pt x="16" y="31"/>
                  </a:lnTo>
                  <a:lnTo>
                    <a:pt x="16" y="35"/>
                  </a:lnTo>
                  <a:lnTo>
                    <a:pt x="4" y="35"/>
                  </a:lnTo>
                  <a:lnTo>
                    <a:pt x="4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0" y="58"/>
                  </a:lnTo>
                  <a:lnTo>
                    <a:pt x="0" y="70"/>
                  </a:lnTo>
                  <a:lnTo>
                    <a:pt x="16" y="70"/>
                  </a:lnTo>
                  <a:lnTo>
                    <a:pt x="16" y="85"/>
                  </a:lnTo>
                  <a:lnTo>
                    <a:pt x="27" y="85"/>
                  </a:lnTo>
                  <a:lnTo>
                    <a:pt x="27" y="70"/>
                  </a:lnTo>
                  <a:lnTo>
                    <a:pt x="43" y="70"/>
                  </a:lnTo>
                  <a:lnTo>
                    <a:pt x="43" y="58"/>
                  </a:lnTo>
                  <a:lnTo>
                    <a:pt x="27" y="58"/>
                  </a:lnTo>
                  <a:lnTo>
                    <a:pt x="27" y="54"/>
                  </a:lnTo>
                  <a:lnTo>
                    <a:pt x="39" y="54"/>
                  </a:lnTo>
                  <a:lnTo>
                    <a:pt x="39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35" y="31"/>
                  </a:lnTo>
                  <a:lnTo>
                    <a:pt x="35" y="19"/>
                  </a:lnTo>
                  <a:lnTo>
                    <a:pt x="39" y="19"/>
                  </a:lnTo>
                  <a:lnTo>
                    <a:pt x="39" y="12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3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19"/>
                  </a:lnTo>
                  <a:lnTo>
                    <a:pt x="0" y="19"/>
                  </a:lnTo>
                  <a:close/>
                  <a:moveTo>
                    <a:pt x="23" y="19"/>
                  </a:moveTo>
                  <a:lnTo>
                    <a:pt x="23" y="23"/>
                  </a:lnTo>
                  <a:lnTo>
                    <a:pt x="16" y="23"/>
                  </a:lnTo>
                  <a:lnTo>
                    <a:pt x="16" y="19"/>
                  </a:lnTo>
                  <a:lnTo>
                    <a:pt x="23" y="19"/>
                  </a:lnTo>
                  <a:lnTo>
                    <a:pt x="23" y="19"/>
                  </a:lnTo>
                  <a:close/>
                  <a:moveTo>
                    <a:pt x="16" y="43"/>
                  </a:moveTo>
                  <a:lnTo>
                    <a:pt x="16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6" y="43"/>
                  </a:lnTo>
                  <a:lnTo>
                    <a:pt x="16" y="43"/>
                  </a:lnTo>
                  <a:close/>
                  <a:moveTo>
                    <a:pt x="31" y="43"/>
                  </a:moveTo>
                  <a:lnTo>
                    <a:pt x="31" y="47"/>
                  </a:lnTo>
                  <a:lnTo>
                    <a:pt x="27" y="47"/>
                  </a:lnTo>
                  <a:lnTo>
                    <a:pt x="27" y="43"/>
                  </a:lnTo>
                  <a:lnTo>
                    <a:pt x="31" y="43"/>
                  </a:lnTo>
                  <a:lnTo>
                    <a:pt x="31" y="43"/>
                  </a:lnTo>
                  <a:close/>
                  <a:moveTo>
                    <a:pt x="62" y="47"/>
                  </a:moveTo>
                  <a:lnTo>
                    <a:pt x="66" y="47"/>
                  </a:lnTo>
                  <a:lnTo>
                    <a:pt x="66" y="47"/>
                  </a:lnTo>
                  <a:lnTo>
                    <a:pt x="62" y="5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7"/>
                  </a:lnTo>
                  <a:close/>
                  <a:moveTo>
                    <a:pt x="43" y="47"/>
                  </a:moveTo>
                  <a:lnTo>
                    <a:pt x="51" y="47"/>
                  </a:lnTo>
                  <a:lnTo>
                    <a:pt x="51" y="47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47" y="70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8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47"/>
                  </a:lnTo>
                  <a:lnTo>
                    <a:pt x="43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2" name="Freeform 88"/>
            <p:cNvSpPr>
              <a:spLocks/>
            </p:cNvSpPr>
            <p:nvPr/>
          </p:nvSpPr>
          <p:spPr bwMode="auto">
            <a:xfrm>
              <a:off x="4145" y="2572"/>
              <a:ext cx="70" cy="77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12" y="23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0" y="15"/>
                </a:cxn>
                <a:cxn ang="0">
                  <a:pos x="0" y="74"/>
                </a:cxn>
                <a:cxn ang="0">
                  <a:pos x="58" y="74"/>
                </a:cxn>
                <a:cxn ang="0">
                  <a:pos x="58" y="77"/>
                </a:cxn>
                <a:cxn ang="0">
                  <a:pos x="70" y="77"/>
                </a:cxn>
                <a:cxn ang="0">
                  <a:pos x="70" y="23"/>
                </a:cxn>
                <a:cxn ang="0">
                  <a:pos x="70" y="23"/>
                </a:cxn>
                <a:cxn ang="0">
                  <a:pos x="70" y="19"/>
                </a:cxn>
                <a:cxn ang="0">
                  <a:pos x="70" y="19"/>
                </a:cxn>
                <a:cxn ang="0">
                  <a:pos x="70" y="19"/>
                </a:cxn>
                <a:cxn ang="0">
                  <a:pos x="70" y="19"/>
                </a:cxn>
                <a:cxn ang="0">
                  <a:pos x="66" y="15"/>
                </a:cxn>
                <a:cxn ang="0">
                  <a:pos x="58" y="15"/>
                </a:cxn>
                <a:cxn ang="0">
                  <a:pos x="58" y="66"/>
                </a:cxn>
                <a:cxn ang="0">
                  <a:pos x="39" y="66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5" y="0"/>
                </a:cxn>
                <a:cxn ang="0">
                  <a:pos x="27" y="0"/>
                </a:cxn>
                <a:cxn ang="0">
                  <a:pos x="27" y="66"/>
                </a:cxn>
                <a:cxn ang="0">
                  <a:pos x="12" y="66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70" h="77">
                  <a:moveTo>
                    <a:pt x="12" y="23"/>
                  </a:moveTo>
                  <a:lnTo>
                    <a:pt x="12" y="23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74"/>
                  </a:lnTo>
                  <a:lnTo>
                    <a:pt x="58" y="74"/>
                  </a:lnTo>
                  <a:lnTo>
                    <a:pt x="58" y="77"/>
                  </a:lnTo>
                  <a:lnTo>
                    <a:pt x="70" y="77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6" y="15"/>
                  </a:lnTo>
                  <a:lnTo>
                    <a:pt x="58" y="15"/>
                  </a:lnTo>
                  <a:lnTo>
                    <a:pt x="58" y="66"/>
                  </a:lnTo>
                  <a:lnTo>
                    <a:pt x="39" y="6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66"/>
                  </a:lnTo>
                  <a:lnTo>
                    <a:pt x="12" y="66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3" name="Freeform 89"/>
            <p:cNvSpPr>
              <a:spLocks/>
            </p:cNvSpPr>
            <p:nvPr/>
          </p:nvSpPr>
          <p:spPr bwMode="auto">
            <a:xfrm>
              <a:off x="4231" y="2568"/>
              <a:ext cx="81" cy="85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11" y="35"/>
                </a:cxn>
                <a:cxn ang="0">
                  <a:pos x="11" y="74"/>
                </a:cxn>
                <a:cxn ang="0">
                  <a:pos x="23" y="74"/>
                </a:cxn>
                <a:cxn ang="0">
                  <a:pos x="23" y="43"/>
                </a:cxn>
                <a:cxn ang="0">
                  <a:pos x="35" y="43"/>
                </a:cxn>
                <a:cxn ang="0">
                  <a:pos x="35" y="85"/>
                </a:cxn>
                <a:cxn ang="0">
                  <a:pos x="50" y="85"/>
                </a:cxn>
                <a:cxn ang="0">
                  <a:pos x="50" y="43"/>
                </a:cxn>
                <a:cxn ang="0">
                  <a:pos x="62" y="43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4" y="78"/>
                </a:cxn>
                <a:cxn ang="0">
                  <a:pos x="54" y="78"/>
                </a:cxn>
                <a:cxn ang="0">
                  <a:pos x="70" y="74"/>
                </a:cxn>
                <a:cxn ang="0">
                  <a:pos x="73" y="74"/>
                </a:cxn>
                <a:cxn ang="0">
                  <a:pos x="73" y="70"/>
                </a:cxn>
                <a:cxn ang="0">
                  <a:pos x="73" y="35"/>
                </a:cxn>
                <a:cxn ang="0">
                  <a:pos x="50" y="35"/>
                </a:cxn>
                <a:cxn ang="0">
                  <a:pos x="50" y="23"/>
                </a:cxn>
                <a:cxn ang="0">
                  <a:pos x="81" y="23"/>
                </a:cxn>
                <a:cxn ang="0">
                  <a:pos x="81" y="15"/>
                </a:cxn>
                <a:cxn ang="0">
                  <a:pos x="42" y="15"/>
                </a:cxn>
                <a:cxn ang="0">
                  <a:pos x="42" y="15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1" h="85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4"/>
                  </a:lnTo>
                  <a:lnTo>
                    <a:pt x="73" y="70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4" name="Freeform 90"/>
            <p:cNvSpPr>
              <a:spLocks noEditPoints="1"/>
            </p:cNvSpPr>
            <p:nvPr/>
          </p:nvSpPr>
          <p:spPr bwMode="auto">
            <a:xfrm>
              <a:off x="3450" y="2642"/>
              <a:ext cx="89" cy="89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3" y="11"/>
                </a:cxn>
                <a:cxn ang="0">
                  <a:pos x="35" y="4"/>
                </a:cxn>
                <a:cxn ang="0">
                  <a:pos x="19" y="0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1" y="23"/>
                </a:cxn>
                <a:cxn ang="0">
                  <a:pos x="39" y="54"/>
                </a:cxn>
                <a:cxn ang="0">
                  <a:pos x="4" y="58"/>
                </a:cxn>
                <a:cxn ang="0">
                  <a:pos x="23" y="66"/>
                </a:cxn>
                <a:cxn ang="0">
                  <a:pos x="15" y="74"/>
                </a:cxn>
                <a:cxn ang="0">
                  <a:pos x="0" y="77"/>
                </a:cxn>
                <a:cxn ang="0">
                  <a:pos x="11" y="85"/>
                </a:cxn>
                <a:cxn ang="0">
                  <a:pos x="39" y="70"/>
                </a:cxn>
                <a:cxn ang="0">
                  <a:pos x="50" y="89"/>
                </a:cxn>
                <a:cxn ang="0">
                  <a:pos x="50" y="70"/>
                </a:cxn>
                <a:cxn ang="0">
                  <a:pos x="81" y="89"/>
                </a:cxn>
                <a:cxn ang="0">
                  <a:pos x="89" y="74"/>
                </a:cxn>
                <a:cxn ang="0">
                  <a:pos x="74" y="74"/>
                </a:cxn>
                <a:cxn ang="0">
                  <a:pos x="85" y="66"/>
                </a:cxn>
                <a:cxn ang="0">
                  <a:pos x="50" y="58"/>
                </a:cxn>
                <a:cxn ang="0">
                  <a:pos x="74" y="54"/>
                </a:cxn>
                <a:cxn ang="0">
                  <a:pos x="74" y="23"/>
                </a:cxn>
                <a:cxn ang="0">
                  <a:pos x="77" y="23"/>
                </a:cxn>
                <a:cxn ang="0">
                  <a:pos x="81" y="19"/>
                </a:cxn>
                <a:cxn ang="0">
                  <a:pos x="77" y="15"/>
                </a:cxn>
                <a:cxn ang="0">
                  <a:pos x="70" y="11"/>
                </a:cxn>
                <a:cxn ang="0">
                  <a:pos x="77" y="7"/>
                </a:cxn>
                <a:cxn ang="0">
                  <a:pos x="81" y="7"/>
                </a:cxn>
                <a:cxn ang="0">
                  <a:pos x="66" y="0"/>
                </a:cxn>
                <a:cxn ang="0">
                  <a:pos x="58" y="15"/>
                </a:cxn>
                <a:cxn ang="0">
                  <a:pos x="50" y="23"/>
                </a:cxn>
                <a:cxn ang="0">
                  <a:pos x="54" y="23"/>
                </a:cxn>
                <a:cxn ang="0">
                  <a:pos x="58" y="19"/>
                </a:cxn>
                <a:cxn ang="0">
                  <a:pos x="46" y="11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1" y="15"/>
                </a:cxn>
                <a:cxn ang="0">
                  <a:pos x="43" y="23"/>
                </a:cxn>
                <a:cxn ang="0">
                  <a:pos x="35" y="19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39" y="35"/>
                </a:cxn>
                <a:cxn ang="0">
                  <a:pos x="23" y="31"/>
                </a:cxn>
                <a:cxn ang="0">
                  <a:pos x="39" y="31"/>
                </a:cxn>
                <a:cxn ang="0">
                  <a:pos x="62" y="31"/>
                </a:cxn>
                <a:cxn ang="0">
                  <a:pos x="50" y="35"/>
                </a:cxn>
                <a:cxn ang="0">
                  <a:pos x="50" y="31"/>
                </a:cxn>
                <a:cxn ang="0">
                  <a:pos x="23" y="46"/>
                </a:cxn>
                <a:cxn ang="0">
                  <a:pos x="39" y="42"/>
                </a:cxn>
                <a:cxn ang="0">
                  <a:pos x="39" y="46"/>
                </a:cxn>
                <a:cxn ang="0">
                  <a:pos x="50" y="42"/>
                </a:cxn>
                <a:cxn ang="0">
                  <a:pos x="62" y="46"/>
                </a:cxn>
                <a:cxn ang="0">
                  <a:pos x="50" y="46"/>
                </a:cxn>
              </a:cxnLst>
              <a:rect l="0" t="0" r="r" b="b"/>
              <a:pathLst>
                <a:path w="89" h="89">
                  <a:moveTo>
                    <a:pt x="27" y="15"/>
                  </a:moveTo>
                  <a:lnTo>
                    <a:pt x="27" y="1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9" y="23"/>
                  </a:lnTo>
                  <a:lnTo>
                    <a:pt x="11" y="23"/>
                  </a:lnTo>
                  <a:lnTo>
                    <a:pt x="11" y="54"/>
                  </a:lnTo>
                  <a:lnTo>
                    <a:pt x="39" y="54"/>
                  </a:lnTo>
                  <a:lnTo>
                    <a:pt x="39" y="58"/>
                  </a:lnTo>
                  <a:lnTo>
                    <a:pt x="4" y="58"/>
                  </a:lnTo>
                  <a:lnTo>
                    <a:pt x="4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15" y="7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7" y="77"/>
                  </a:lnTo>
                  <a:lnTo>
                    <a:pt x="39" y="70"/>
                  </a:lnTo>
                  <a:lnTo>
                    <a:pt x="39" y="89"/>
                  </a:lnTo>
                  <a:lnTo>
                    <a:pt x="50" y="89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62" y="81"/>
                  </a:lnTo>
                  <a:lnTo>
                    <a:pt x="81" y="89"/>
                  </a:lnTo>
                  <a:lnTo>
                    <a:pt x="81" y="89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4" y="74"/>
                  </a:lnTo>
                  <a:lnTo>
                    <a:pt x="62" y="66"/>
                  </a:lnTo>
                  <a:lnTo>
                    <a:pt x="85" y="66"/>
                  </a:lnTo>
                  <a:lnTo>
                    <a:pt x="85" y="58"/>
                  </a:lnTo>
                  <a:lnTo>
                    <a:pt x="50" y="58"/>
                  </a:lnTo>
                  <a:lnTo>
                    <a:pt x="50" y="54"/>
                  </a:lnTo>
                  <a:lnTo>
                    <a:pt x="74" y="54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7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43" y="23"/>
                  </a:lnTo>
                  <a:lnTo>
                    <a:pt x="27" y="23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close/>
                  <a:moveTo>
                    <a:pt x="39" y="31"/>
                  </a:moveTo>
                  <a:lnTo>
                    <a:pt x="39" y="35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39" y="31"/>
                  </a:lnTo>
                  <a:lnTo>
                    <a:pt x="39" y="31"/>
                  </a:lnTo>
                  <a:close/>
                  <a:moveTo>
                    <a:pt x="50" y="31"/>
                  </a:moveTo>
                  <a:lnTo>
                    <a:pt x="62" y="31"/>
                  </a:lnTo>
                  <a:lnTo>
                    <a:pt x="62" y="35"/>
                  </a:lnTo>
                  <a:lnTo>
                    <a:pt x="50" y="35"/>
                  </a:lnTo>
                  <a:lnTo>
                    <a:pt x="50" y="31"/>
                  </a:lnTo>
                  <a:lnTo>
                    <a:pt x="50" y="31"/>
                  </a:lnTo>
                  <a:close/>
                  <a:moveTo>
                    <a:pt x="39" y="46"/>
                  </a:moveTo>
                  <a:lnTo>
                    <a:pt x="23" y="46"/>
                  </a:lnTo>
                  <a:lnTo>
                    <a:pt x="23" y="42"/>
                  </a:lnTo>
                  <a:lnTo>
                    <a:pt x="39" y="42"/>
                  </a:lnTo>
                  <a:lnTo>
                    <a:pt x="39" y="46"/>
                  </a:lnTo>
                  <a:lnTo>
                    <a:pt x="39" y="46"/>
                  </a:lnTo>
                  <a:close/>
                  <a:moveTo>
                    <a:pt x="50" y="46"/>
                  </a:moveTo>
                  <a:lnTo>
                    <a:pt x="50" y="42"/>
                  </a:lnTo>
                  <a:lnTo>
                    <a:pt x="62" y="42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0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5" name="Freeform 91"/>
            <p:cNvSpPr>
              <a:spLocks noEditPoints="1"/>
            </p:cNvSpPr>
            <p:nvPr/>
          </p:nvSpPr>
          <p:spPr bwMode="auto">
            <a:xfrm>
              <a:off x="3543" y="2646"/>
              <a:ext cx="82" cy="81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16" y="0"/>
                </a:cxn>
                <a:cxn ang="0">
                  <a:pos x="8" y="7"/>
                </a:cxn>
                <a:cxn ang="0">
                  <a:pos x="19" y="19"/>
                </a:cxn>
                <a:cxn ang="0">
                  <a:pos x="23" y="23"/>
                </a:cxn>
                <a:cxn ang="0">
                  <a:pos x="31" y="35"/>
                </a:cxn>
                <a:cxn ang="0">
                  <a:pos x="23" y="73"/>
                </a:cxn>
                <a:cxn ang="0">
                  <a:pos x="35" y="66"/>
                </a:cxn>
                <a:cxn ang="0">
                  <a:pos x="43" y="70"/>
                </a:cxn>
                <a:cxn ang="0">
                  <a:pos x="47" y="70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51" y="81"/>
                </a:cxn>
                <a:cxn ang="0">
                  <a:pos x="66" y="54"/>
                </a:cxn>
                <a:cxn ang="0">
                  <a:pos x="74" y="70"/>
                </a:cxn>
                <a:cxn ang="0">
                  <a:pos x="70" y="70"/>
                </a:cxn>
                <a:cxn ang="0">
                  <a:pos x="66" y="73"/>
                </a:cxn>
                <a:cxn ang="0">
                  <a:pos x="66" y="81"/>
                </a:cxn>
                <a:cxn ang="0">
                  <a:pos x="82" y="81"/>
                </a:cxn>
                <a:cxn ang="0">
                  <a:pos x="82" y="73"/>
                </a:cxn>
                <a:cxn ang="0">
                  <a:pos x="54" y="3"/>
                </a:cxn>
                <a:cxn ang="0">
                  <a:pos x="54" y="46"/>
                </a:cxn>
                <a:cxn ang="0">
                  <a:pos x="51" y="35"/>
                </a:cxn>
                <a:cxn ang="0">
                  <a:pos x="43" y="23"/>
                </a:cxn>
                <a:cxn ang="0">
                  <a:pos x="54" y="15"/>
                </a:cxn>
                <a:cxn ang="0">
                  <a:pos x="43" y="7"/>
                </a:cxn>
                <a:cxn ang="0">
                  <a:pos x="43" y="3"/>
                </a:cxn>
                <a:cxn ang="0">
                  <a:pos x="43" y="0"/>
                </a:cxn>
                <a:cxn ang="0">
                  <a:pos x="35" y="0"/>
                </a:cxn>
                <a:cxn ang="0">
                  <a:pos x="31" y="15"/>
                </a:cxn>
                <a:cxn ang="0">
                  <a:pos x="23" y="23"/>
                </a:cxn>
                <a:cxn ang="0">
                  <a:pos x="74" y="11"/>
                </a:cxn>
                <a:cxn ang="0">
                  <a:pos x="66" y="23"/>
                </a:cxn>
                <a:cxn ang="0">
                  <a:pos x="74" y="11"/>
                </a:cxn>
                <a:cxn ang="0">
                  <a:pos x="12" y="38"/>
                </a:cxn>
                <a:cxn ang="0">
                  <a:pos x="19" y="31"/>
                </a:cxn>
                <a:cxn ang="0">
                  <a:pos x="8" y="19"/>
                </a:cxn>
                <a:cxn ang="0">
                  <a:pos x="0" y="27"/>
                </a:cxn>
                <a:cxn ang="0">
                  <a:pos x="12" y="38"/>
                </a:cxn>
                <a:cxn ang="0">
                  <a:pos x="66" y="42"/>
                </a:cxn>
                <a:cxn ang="0">
                  <a:pos x="74" y="35"/>
                </a:cxn>
                <a:cxn ang="0">
                  <a:pos x="66" y="4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2" y="81"/>
                </a:cxn>
                <a:cxn ang="0">
                  <a:pos x="16" y="81"/>
                </a:cxn>
                <a:cxn ang="0">
                  <a:pos x="23" y="46"/>
                </a:cxn>
                <a:cxn ang="0">
                  <a:pos x="12" y="42"/>
                </a:cxn>
                <a:cxn ang="0">
                  <a:pos x="4" y="73"/>
                </a:cxn>
                <a:cxn ang="0">
                  <a:pos x="43" y="46"/>
                </a:cxn>
                <a:cxn ang="0">
                  <a:pos x="35" y="58"/>
                </a:cxn>
                <a:cxn ang="0">
                  <a:pos x="43" y="46"/>
                </a:cxn>
              </a:cxnLst>
              <a:rect l="0" t="0" r="r" b="b"/>
              <a:pathLst>
                <a:path w="82" h="81">
                  <a:moveTo>
                    <a:pt x="19" y="19"/>
                  </a:moveTo>
                  <a:lnTo>
                    <a:pt x="27" y="11"/>
                  </a:lnTo>
                  <a:lnTo>
                    <a:pt x="27" y="11"/>
                  </a:lnTo>
                  <a:lnTo>
                    <a:pt x="16" y="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23" y="23"/>
                  </a:moveTo>
                  <a:lnTo>
                    <a:pt x="31" y="23"/>
                  </a:lnTo>
                  <a:lnTo>
                    <a:pt x="31" y="35"/>
                  </a:lnTo>
                  <a:lnTo>
                    <a:pt x="23" y="35"/>
                  </a:lnTo>
                  <a:lnTo>
                    <a:pt x="23" y="73"/>
                  </a:lnTo>
                  <a:lnTo>
                    <a:pt x="35" y="73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43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2" y="70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0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82" y="81"/>
                  </a:lnTo>
                  <a:lnTo>
                    <a:pt x="82" y="77"/>
                  </a:lnTo>
                  <a:lnTo>
                    <a:pt x="82" y="73"/>
                  </a:lnTo>
                  <a:lnTo>
                    <a:pt x="82" y="3"/>
                  </a:lnTo>
                  <a:lnTo>
                    <a:pt x="54" y="3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1" y="66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23"/>
                  </a:lnTo>
                  <a:lnTo>
                    <a:pt x="54" y="23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15"/>
                  </a:lnTo>
                  <a:lnTo>
                    <a:pt x="23" y="15"/>
                  </a:lnTo>
                  <a:lnTo>
                    <a:pt x="23" y="23"/>
                  </a:lnTo>
                  <a:lnTo>
                    <a:pt x="23" y="23"/>
                  </a:lnTo>
                  <a:close/>
                  <a:moveTo>
                    <a:pt x="74" y="11"/>
                  </a:moveTo>
                  <a:lnTo>
                    <a:pt x="74" y="23"/>
                  </a:lnTo>
                  <a:lnTo>
                    <a:pt x="66" y="23"/>
                  </a:lnTo>
                  <a:lnTo>
                    <a:pt x="66" y="11"/>
                  </a:lnTo>
                  <a:lnTo>
                    <a:pt x="74" y="11"/>
                  </a:lnTo>
                  <a:lnTo>
                    <a:pt x="74" y="11"/>
                  </a:lnTo>
                  <a:close/>
                  <a:moveTo>
                    <a:pt x="12" y="38"/>
                  </a:moveTo>
                  <a:lnTo>
                    <a:pt x="12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8" y="1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close/>
                  <a:moveTo>
                    <a:pt x="66" y="42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2"/>
                  </a:lnTo>
                  <a:lnTo>
                    <a:pt x="66" y="42"/>
                  </a:lnTo>
                  <a:lnTo>
                    <a:pt x="66" y="42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3" y="46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58"/>
                  </a:lnTo>
                  <a:lnTo>
                    <a:pt x="35" y="58"/>
                  </a:lnTo>
                  <a:lnTo>
                    <a:pt x="35" y="46"/>
                  </a:lnTo>
                  <a:lnTo>
                    <a:pt x="43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6" name="Freeform 92"/>
            <p:cNvSpPr>
              <a:spLocks/>
            </p:cNvSpPr>
            <p:nvPr/>
          </p:nvSpPr>
          <p:spPr bwMode="auto">
            <a:xfrm>
              <a:off x="3640" y="2642"/>
              <a:ext cx="82" cy="85"/>
            </a:xfrm>
            <a:custGeom>
              <a:avLst/>
              <a:gdLst/>
              <a:ahLst/>
              <a:cxnLst>
                <a:cxn ang="0">
                  <a:pos x="51" y="11"/>
                </a:cxn>
                <a:cxn ang="0">
                  <a:pos x="51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7"/>
                </a:cxn>
                <a:cxn ang="0">
                  <a:pos x="35" y="27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7"/>
                </a:cxn>
                <a:cxn ang="0">
                  <a:pos x="23" y="77"/>
                </a:cxn>
                <a:cxn ang="0">
                  <a:pos x="23" y="46"/>
                </a:cxn>
                <a:cxn ang="0">
                  <a:pos x="35" y="46"/>
                </a:cxn>
                <a:cxn ang="0">
                  <a:pos x="35" y="85"/>
                </a:cxn>
                <a:cxn ang="0">
                  <a:pos x="47" y="85"/>
                </a:cxn>
                <a:cxn ang="0">
                  <a:pos x="47" y="46"/>
                </a:cxn>
                <a:cxn ang="0">
                  <a:pos x="58" y="46"/>
                </a:cxn>
                <a:cxn ang="0">
                  <a:pos x="58" y="66"/>
                </a:cxn>
                <a:cxn ang="0">
                  <a:pos x="58" y="66"/>
                </a:cxn>
                <a:cxn ang="0">
                  <a:pos x="58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5" y="77"/>
                </a:cxn>
                <a:cxn ang="0">
                  <a:pos x="55" y="77"/>
                </a:cxn>
                <a:cxn ang="0">
                  <a:pos x="66" y="77"/>
                </a:cxn>
                <a:cxn ang="0">
                  <a:pos x="70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47" y="35"/>
                </a:cxn>
                <a:cxn ang="0">
                  <a:pos x="47" y="27"/>
                </a:cxn>
                <a:cxn ang="0">
                  <a:pos x="82" y="27"/>
                </a:cxn>
                <a:cxn ang="0">
                  <a:pos x="82" y="15"/>
                </a:cxn>
                <a:cxn ang="0">
                  <a:pos x="39" y="15"/>
                </a:cxn>
                <a:cxn ang="0">
                  <a:pos x="39" y="15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66" y="77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7" name="Freeform 93"/>
            <p:cNvSpPr>
              <a:spLocks noEditPoints="1"/>
            </p:cNvSpPr>
            <p:nvPr/>
          </p:nvSpPr>
          <p:spPr bwMode="auto">
            <a:xfrm>
              <a:off x="2490" y="2405"/>
              <a:ext cx="82" cy="81"/>
            </a:xfrm>
            <a:custGeom>
              <a:avLst/>
              <a:gdLst/>
              <a:ahLst/>
              <a:cxnLst>
                <a:cxn ang="0">
                  <a:pos x="51" y="15"/>
                </a:cxn>
                <a:cxn ang="0">
                  <a:pos x="51" y="15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51" y="15"/>
                </a:cxn>
                <a:cxn ang="0">
                  <a:pos x="51" y="15"/>
                </a:cxn>
                <a:cxn ang="0">
                  <a:pos x="51" y="1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5" y="50"/>
                </a:cxn>
                <a:cxn ang="0">
                  <a:pos x="35" y="50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24" y="39"/>
                </a:cxn>
                <a:cxn ang="0">
                  <a:pos x="24" y="39"/>
                </a:cxn>
                <a:cxn ang="0">
                  <a:pos x="16" y="58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78" y="74"/>
                </a:cxn>
                <a:cxn ang="0">
                  <a:pos x="78" y="74"/>
                </a:cxn>
                <a:cxn ang="0">
                  <a:pos x="55" y="39"/>
                </a:cxn>
                <a:cxn ang="0">
                  <a:pos x="55" y="39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5" y="62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78" y="74"/>
                </a:cxn>
                <a:cxn ang="0">
                  <a:pos x="78" y="74"/>
                </a:cxn>
                <a:cxn ang="0">
                  <a:pos x="78" y="74"/>
                </a:cxn>
                <a:cxn ang="0">
                  <a:pos x="0" y="23"/>
                </a:cxn>
                <a:cxn ang="0">
                  <a:pos x="0" y="31"/>
                </a:cxn>
                <a:cxn ang="0">
                  <a:pos x="82" y="31"/>
                </a:cxn>
                <a:cxn ang="0">
                  <a:pos x="82" y="23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82" h="81">
                  <a:moveTo>
                    <a:pt x="51" y="15"/>
                  </a:moveTo>
                  <a:lnTo>
                    <a:pt x="51" y="15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close/>
                  <a:moveTo>
                    <a:pt x="0" y="77"/>
                  </a:moveTo>
                  <a:lnTo>
                    <a:pt x="0" y="77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16" y="58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close/>
                  <a:moveTo>
                    <a:pt x="78" y="74"/>
                  </a:moveTo>
                  <a:lnTo>
                    <a:pt x="78" y="74"/>
                  </a:lnTo>
                  <a:lnTo>
                    <a:pt x="55" y="39"/>
                  </a:lnTo>
                  <a:lnTo>
                    <a:pt x="55" y="39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5" y="62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4"/>
                  </a:lnTo>
                  <a:close/>
                  <a:moveTo>
                    <a:pt x="0" y="23"/>
                  </a:moveTo>
                  <a:lnTo>
                    <a:pt x="0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8" name="Freeform 94"/>
            <p:cNvSpPr>
              <a:spLocks noEditPoints="1"/>
            </p:cNvSpPr>
            <p:nvPr/>
          </p:nvSpPr>
          <p:spPr bwMode="auto">
            <a:xfrm>
              <a:off x="2583" y="2405"/>
              <a:ext cx="82" cy="85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67" y="19"/>
                </a:cxn>
                <a:cxn ang="0">
                  <a:pos x="78" y="31"/>
                </a:cxn>
                <a:cxn ang="0">
                  <a:pos x="47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2" y="0"/>
                </a:cxn>
                <a:cxn ang="0">
                  <a:pos x="35" y="8"/>
                </a:cxn>
                <a:cxn ang="0">
                  <a:pos x="4" y="31"/>
                </a:cxn>
                <a:cxn ang="0">
                  <a:pos x="0" y="46"/>
                </a:cxn>
                <a:cxn ang="0">
                  <a:pos x="20" y="46"/>
                </a:cxn>
                <a:cxn ang="0">
                  <a:pos x="12" y="58"/>
                </a:cxn>
                <a:cxn ang="0">
                  <a:pos x="32" y="66"/>
                </a:cxn>
                <a:cxn ang="0">
                  <a:pos x="20" y="70"/>
                </a:cxn>
                <a:cxn ang="0">
                  <a:pos x="4" y="74"/>
                </a:cxn>
                <a:cxn ang="0">
                  <a:pos x="8" y="85"/>
                </a:cxn>
                <a:cxn ang="0">
                  <a:pos x="47" y="70"/>
                </a:cxn>
                <a:cxn ang="0">
                  <a:pos x="59" y="77"/>
                </a:cxn>
                <a:cxn ang="0">
                  <a:pos x="70" y="85"/>
                </a:cxn>
                <a:cxn ang="0">
                  <a:pos x="74" y="81"/>
                </a:cxn>
                <a:cxn ang="0">
                  <a:pos x="78" y="74"/>
                </a:cxn>
                <a:cxn ang="0">
                  <a:pos x="55" y="62"/>
                </a:cxn>
                <a:cxn ang="0">
                  <a:pos x="82" y="46"/>
                </a:cxn>
                <a:cxn ang="0">
                  <a:pos x="39" y="35"/>
                </a:cxn>
                <a:cxn ang="0">
                  <a:pos x="43" y="27"/>
                </a:cxn>
                <a:cxn ang="0">
                  <a:pos x="43" y="27"/>
                </a:cxn>
                <a:cxn ang="0">
                  <a:pos x="47" y="27"/>
                </a:cxn>
                <a:cxn ang="0">
                  <a:pos x="35" y="23"/>
                </a:cxn>
                <a:cxn ang="0">
                  <a:pos x="32" y="23"/>
                </a:cxn>
                <a:cxn ang="0">
                  <a:pos x="28" y="35"/>
                </a:cxn>
                <a:cxn ang="0">
                  <a:pos x="0" y="35"/>
                </a:cxn>
                <a:cxn ang="0">
                  <a:pos x="0" y="46"/>
                </a:cxn>
                <a:cxn ang="0">
                  <a:pos x="43" y="58"/>
                </a:cxn>
                <a:cxn ang="0">
                  <a:pos x="35" y="46"/>
                </a:cxn>
                <a:cxn ang="0">
                  <a:pos x="51" y="46"/>
                </a:cxn>
                <a:cxn ang="0">
                  <a:pos x="43" y="58"/>
                </a:cxn>
              </a:cxnLst>
              <a:rect l="0" t="0" r="r" b="b"/>
              <a:pathLst>
                <a:path w="82" h="85">
                  <a:moveTo>
                    <a:pt x="4" y="31"/>
                  </a:moveTo>
                  <a:lnTo>
                    <a:pt x="16" y="31"/>
                  </a:lnTo>
                  <a:lnTo>
                    <a:pt x="16" y="19"/>
                  </a:lnTo>
                  <a:lnTo>
                    <a:pt x="67" y="19"/>
                  </a:lnTo>
                  <a:lnTo>
                    <a:pt x="67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lnTo>
                    <a:pt x="4" y="31"/>
                  </a:lnTo>
                  <a:close/>
                  <a:moveTo>
                    <a:pt x="0" y="46"/>
                  </a:moveTo>
                  <a:lnTo>
                    <a:pt x="20" y="46"/>
                  </a:lnTo>
                  <a:lnTo>
                    <a:pt x="20" y="46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32" y="81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59" y="77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3" y="46"/>
                  </a:lnTo>
                  <a:lnTo>
                    <a:pt x="82" y="46"/>
                  </a:lnTo>
                  <a:lnTo>
                    <a:pt x="82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8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46"/>
                  </a:lnTo>
                  <a:lnTo>
                    <a:pt x="0" y="46"/>
                  </a:lnTo>
                  <a:close/>
                  <a:moveTo>
                    <a:pt x="43" y="58"/>
                  </a:moveTo>
                  <a:lnTo>
                    <a:pt x="43" y="58"/>
                  </a:lnTo>
                  <a:lnTo>
                    <a:pt x="32" y="54"/>
                  </a:lnTo>
                  <a:lnTo>
                    <a:pt x="35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9" name="Freeform 95"/>
            <p:cNvSpPr>
              <a:spLocks/>
            </p:cNvSpPr>
            <p:nvPr/>
          </p:nvSpPr>
          <p:spPr bwMode="auto">
            <a:xfrm>
              <a:off x="2677" y="2405"/>
              <a:ext cx="81" cy="85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7" y="35"/>
                </a:cxn>
                <a:cxn ang="0">
                  <a:pos x="7" y="74"/>
                </a:cxn>
                <a:cxn ang="0">
                  <a:pos x="23" y="74"/>
                </a:cxn>
                <a:cxn ang="0">
                  <a:pos x="23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46" y="85"/>
                </a:cxn>
                <a:cxn ang="0">
                  <a:pos x="46" y="42"/>
                </a:cxn>
                <a:cxn ang="0">
                  <a:pos x="58" y="42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0" y="77"/>
                </a:cxn>
                <a:cxn ang="0">
                  <a:pos x="50" y="77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0" y="66"/>
                </a:cxn>
                <a:cxn ang="0">
                  <a:pos x="70" y="35"/>
                </a:cxn>
                <a:cxn ang="0">
                  <a:pos x="46" y="35"/>
                </a:cxn>
                <a:cxn ang="0">
                  <a:pos x="46" y="23"/>
                </a:cxn>
                <a:cxn ang="0">
                  <a:pos x="81" y="23"/>
                </a:cxn>
                <a:cxn ang="0">
                  <a:pos x="81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4"/>
                  </a:lnTo>
                  <a:lnTo>
                    <a:pt x="23" y="74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0" name="Freeform 96"/>
            <p:cNvSpPr>
              <a:spLocks noEditPoints="1"/>
            </p:cNvSpPr>
            <p:nvPr/>
          </p:nvSpPr>
          <p:spPr bwMode="auto">
            <a:xfrm>
              <a:off x="3108" y="2168"/>
              <a:ext cx="89" cy="85"/>
            </a:xfrm>
            <a:custGeom>
              <a:avLst/>
              <a:gdLst/>
              <a:ahLst/>
              <a:cxnLst>
                <a:cxn ang="0">
                  <a:pos x="81" y="46"/>
                </a:cxn>
                <a:cxn ang="0">
                  <a:pos x="81" y="46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78" y="27"/>
                </a:cxn>
                <a:cxn ang="0">
                  <a:pos x="66" y="23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11"/>
                </a:cxn>
                <a:cxn ang="0">
                  <a:pos x="23" y="19"/>
                </a:cxn>
                <a:cxn ang="0">
                  <a:pos x="15" y="31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3" y="39"/>
                </a:cxn>
                <a:cxn ang="0">
                  <a:pos x="23" y="43"/>
                </a:cxn>
                <a:cxn ang="0">
                  <a:pos x="66" y="43"/>
                </a:cxn>
                <a:cxn ang="0">
                  <a:pos x="66" y="39"/>
                </a:cxn>
                <a:cxn ang="0">
                  <a:pos x="66" y="39"/>
                </a:cxn>
                <a:cxn ang="0">
                  <a:pos x="81" y="46"/>
                </a:cxn>
                <a:cxn ang="0">
                  <a:pos x="81" y="46"/>
                </a:cxn>
                <a:cxn ang="0">
                  <a:pos x="81" y="46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58" y="3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58" y="85"/>
                </a:cxn>
                <a:cxn ang="0">
                  <a:pos x="74" y="85"/>
                </a:cxn>
                <a:cxn ang="0">
                  <a:pos x="74" y="50"/>
                </a:cxn>
                <a:cxn ang="0">
                  <a:pos x="15" y="50"/>
                </a:cxn>
                <a:cxn ang="0">
                  <a:pos x="15" y="85"/>
                </a:cxn>
                <a:cxn ang="0">
                  <a:pos x="27" y="85"/>
                </a:cxn>
                <a:cxn ang="0">
                  <a:pos x="27" y="81"/>
                </a:cxn>
                <a:cxn ang="0">
                  <a:pos x="58" y="81"/>
                </a:cxn>
                <a:cxn ang="0">
                  <a:pos x="58" y="85"/>
                </a:cxn>
                <a:cxn ang="0">
                  <a:pos x="58" y="85"/>
                </a:cxn>
                <a:cxn ang="0">
                  <a:pos x="58" y="58"/>
                </a:cxn>
                <a:cxn ang="0">
                  <a:pos x="58" y="74"/>
                </a:cxn>
                <a:cxn ang="0">
                  <a:pos x="27" y="74"/>
                </a:cxn>
                <a:cxn ang="0">
                  <a:pos x="27" y="58"/>
                </a:cxn>
                <a:cxn ang="0">
                  <a:pos x="58" y="58"/>
                </a:cxn>
                <a:cxn ang="0">
                  <a:pos x="58" y="58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1" name="Freeform 97"/>
            <p:cNvSpPr>
              <a:spLocks noEditPoints="1"/>
            </p:cNvSpPr>
            <p:nvPr/>
          </p:nvSpPr>
          <p:spPr bwMode="auto">
            <a:xfrm>
              <a:off x="3201" y="2172"/>
              <a:ext cx="86" cy="8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12" y="81"/>
                </a:cxn>
                <a:cxn ang="0">
                  <a:pos x="20" y="54"/>
                </a:cxn>
                <a:cxn ang="0">
                  <a:pos x="27" y="50"/>
                </a:cxn>
                <a:cxn ang="0">
                  <a:pos x="27" y="66"/>
                </a:cxn>
                <a:cxn ang="0">
                  <a:pos x="20" y="66"/>
                </a:cxn>
                <a:cxn ang="0">
                  <a:pos x="20" y="70"/>
                </a:cxn>
                <a:cxn ang="0">
                  <a:pos x="23" y="77"/>
                </a:cxn>
                <a:cxn ang="0">
                  <a:pos x="35" y="77"/>
                </a:cxn>
                <a:cxn ang="0">
                  <a:pos x="35" y="70"/>
                </a:cxn>
                <a:cxn ang="0">
                  <a:pos x="8" y="0"/>
                </a:cxn>
                <a:cxn ang="0">
                  <a:pos x="8" y="50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66" y="77"/>
                </a:cxn>
                <a:cxn ang="0">
                  <a:pos x="78" y="77"/>
                </a:cxn>
                <a:cxn ang="0">
                  <a:pos x="82" y="77"/>
                </a:cxn>
                <a:cxn ang="0">
                  <a:pos x="86" y="62"/>
                </a:cxn>
                <a:cxn ang="0">
                  <a:pos x="74" y="58"/>
                </a:cxn>
                <a:cxn ang="0">
                  <a:pos x="74" y="66"/>
                </a:cxn>
                <a:cxn ang="0">
                  <a:pos x="55" y="70"/>
                </a:cxn>
                <a:cxn ang="0">
                  <a:pos x="51" y="66"/>
                </a:cxn>
                <a:cxn ang="0">
                  <a:pos x="82" y="42"/>
                </a:cxn>
                <a:cxn ang="0">
                  <a:pos x="39" y="0"/>
                </a:cxn>
                <a:cxn ang="0">
                  <a:pos x="39" y="70"/>
                </a:cxn>
                <a:cxn ang="0">
                  <a:pos x="55" y="77"/>
                </a:cxn>
                <a:cxn ang="0">
                  <a:pos x="55" y="77"/>
                </a:cxn>
                <a:cxn ang="0">
                  <a:pos x="27" y="19"/>
                </a:cxn>
                <a:cxn ang="0">
                  <a:pos x="20" y="11"/>
                </a:cxn>
                <a:cxn ang="0">
                  <a:pos x="27" y="11"/>
                </a:cxn>
                <a:cxn ang="0">
                  <a:pos x="51" y="35"/>
                </a:cxn>
                <a:cxn ang="0">
                  <a:pos x="55" y="11"/>
                </a:cxn>
                <a:cxn ang="0">
                  <a:pos x="55" y="35"/>
                </a:cxn>
                <a:cxn ang="0">
                  <a:pos x="70" y="35"/>
                </a:cxn>
                <a:cxn ang="0">
                  <a:pos x="66" y="11"/>
                </a:cxn>
                <a:cxn ang="0">
                  <a:pos x="70" y="11"/>
                </a:cxn>
                <a:cxn ang="0">
                  <a:pos x="27" y="39"/>
                </a:cxn>
                <a:cxn ang="0">
                  <a:pos x="20" y="31"/>
                </a:cxn>
                <a:cxn ang="0">
                  <a:pos x="27" y="31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2" name="Freeform 98"/>
            <p:cNvSpPr>
              <a:spLocks/>
            </p:cNvSpPr>
            <p:nvPr/>
          </p:nvSpPr>
          <p:spPr bwMode="auto">
            <a:xfrm>
              <a:off x="3298" y="2168"/>
              <a:ext cx="82" cy="85"/>
            </a:xfrm>
            <a:custGeom>
              <a:avLst/>
              <a:gdLst/>
              <a:ahLst/>
              <a:cxnLst>
                <a:cxn ang="0">
                  <a:pos x="51" y="11"/>
                </a:cxn>
                <a:cxn ang="0">
                  <a:pos x="51" y="11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7"/>
                </a:cxn>
                <a:cxn ang="0">
                  <a:pos x="24" y="77"/>
                </a:cxn>
                <a:cxn ang="0">
                  <a:pos x="24" y="43"/>
                </a:cxn>
                <a:cxn ang="0">
                  <a:pos x="35" y="43"/>
                </a:cxn>
                <a:cxn ang="0">
                  <a:pos x="35" y="85"/>
                </a:cxn>
                <a:cxn ang="0">
                  <a:pos x="47" y="85"/>
                </a:cxn>
                <a:cxn ang="0">
                  <a:pos x="47" y="43"/>
                </a:cxn>
                <a:cxn ang="0">
                  <a:pos x="59" y="43"/>
                </a:cxn>
                <a:cxn ang="0">
                  <a:pos x="59" y="62"/>
                </a:cxn>
                <a:cxn ang="0">
                  <a:pos x="59" y="62"/>
                </a:cxn>
                <a:cxn ang="0">
                  <a:pos x="59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5" y="77"/>
                </a:cxn>
                <a:cxn ang="0">
                  <a:pos x="55" y="77"/>
                </a:cxn>
                <a:cxn ang="0">
                  <a:pos x="66" y="74"/>
                </a:cxn>
                <a:cxn ang="0">
                  <a:pos x="70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47" y="35"/>
                </a:cxn>
                <a:cxn ang="0">
                  <a:pos x="47" y="23"/>
                </a:cxn>
                <a:cxn ang="0">
                  <a:pos x="82" y="23"/>
                </a:cxn>
                <a:cxn ang="0">
                  <a:pos x="82" y="15"/>
                </a:cxn>
                <a:cxn ang="0">
                  <a:pos x="39" y="15"/>
                </a:cxn>
                <a:cxn ang="0">
                  <a:pos x="39" y="15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3" name="Freeform 99"/>
            <p:cNvSpPr>
              <a:spLocks noEditPoints="1"/>
            </p:cNvSpPr>
            <p:nvPr/>
          </p:nvSpPr>
          <p:spPr bwMode="auto">
            <a:xfrm>
              <a:off x="3838" y="1838"/>
              <a:ext cx="86" cy="85"/>
            </a:xfrm>
            <a:custGeom>
              <a:avLst/>
              <a:gdLst/>
              <a:ahLst/>
              <a:cxnLst>
                <a:cxn ang="0">
                  <a:pos x="82" y="38"/>
                </a:cxn>
                <a:cxn ang="0">
                  <a:pos x="86" y="27"/>
                </a:cxn>
                <a:cxn ang="0">
                  <a:pos x="70" y="3"/>
                </a:cxn>
                <a:cxn ang="0">
                  <a:pos x="59" y="0"/>
                </a:cxn>
                <a:cxn ang="0">
                  <a:pos x="43" y="31"/>
                </a:cxn>
                <a:cxn ang="0">
                  <a:pos x="24" y="11"/>
                </a:cxn>
                <a:cxn ang="0">
                  <a:pos x="16" y="7"/>
                </a:cxn>
                <a:cxn ang="0">
                  <a:pos x="4" y="7"/>
                </a:cxn>
                <a:cxn ang="0">
                  <a:pos x="24" y="85"/>
                </a:cxn>
                <a:cxn ang="0">
                  <a:pos x="31" y="58"/>
                </a:cxn>
                <a:cxn ang="0">
                  <a:pos x="43" y="62"/>
                </a:cxn>
                <a:cxn ang="0">
                  <a:pos x="59" y="58"/>
                </a:cxn>
                <a:cxn ang="0">
                  <a:pos x="51" y="54"/>
                </a:cxn>
                <a:cxn ang="0">
                  <a:pos x="39" y="73"/>
                </a:cxn>
                <a:cxn ang="0">
                  <a:pos x="59" y="58"/>
                </a:cxn>
                <a:cxn ang="0">
                  <a:pos x="59" y="73"/>
                </a:cxn>
                <a:cxn ang="0">
                  <a:pos x="55" y="85"/>
                </a:cxn>
                <a:cxn ang="0">
                  <a:pos x="66" y="81"/>
                </a:cxn>
                <a:cxn ang="0">
                  <a:pos x="82" y="50"/>
                </a:cxn>
                <a:cxn ang="0">
                  <a:pos x="70" y="35"/>
                </a:cxn>
                <a:cxn ang="0">
                  <a:pos x="74" y="31"/>
                </a:cxn>
                <a:cxn ang="0">
                  <a:pos x="78" y="35"/>
                </a:cxn>
                <a:cxn ang="0">
                  <a:pos x="35" y="31"/>
                </a:cxn>
                <a:cxn ang="0">
                  <a:pos x="35" y="50"/>
                </a:cxn>
                <a:cxn ang="0">
                  <a:pos x="31" y="15"/>
                </a:cxn>
                <a:cxn ang="0">
                  <a:pos x="35" y="31"/>
                </a:cxn>
                <a:cxn ang="0">
                  <a:pos x="62" y="15"/>
                </a:cxn>
                <a:cxn ang="0">
                  <a:pos x="59" y="27"/>
                </a:cxn>
                <a:cxn ang="0">
                  <a:pos x="62" y="15"/>
                </a:cxn>
                <a:cxn ang="0">
                  <a:pos x="20" y="31"/>
                </a:cxn>
                <a:cxn ang="0">
                  <a:pos x="4" y="27"/>
                </a:cxn>
                <a:cxn ang="0">
                  <a:pos x="0" y="31"/>
                </a:cxn>
                <a:cxn ang="0">
                  <a:pos x="12" y="38"/>
                </a:cxn>
                <a:cxn ang="0">
                  <a:pos x="20" y="31"/>
                </a:cxn>
                <a:cxn ang="0">
                  <a:pos x="47" y="42"/>
                </a:cxn>
                <a:cxn ang="0">
                  <a:pos x="43" y="35"/>
                </a:cxn>
                <a:cxn ang="0">
                  <a:pos x="51" y="38"/>
                </a:cxn>
                <a:cxn ang="0">
                  <a:pos x="59" y="42"/>
                </a:cxn>
                <a:cxn ang="0">
                  <a:pos x="8" y="77"/>
                </a:cxn>
                <a:cxn ang="0">
                  <a:pos x="20" y="54"/>
                </a:cxn>
                <a:cxn ang="0">
                  <a:pos x="20" y="50"/>
                </a:cxn>
                <a:cxn ang="0">
                  <a:pos x="0" y="73"/>
                </a:cxn>
                <a:cxn ang="0">
                  <a:pos x="8" y="77"/>
                </a:cxn>
                <a:cxn ang="0">
                  <a:pos x="70" y="58"/>
                </a:cxn>
                <a:cxn ang="0">
                  <a:pos x="86" y="73"/>
                </a:cxn>
                <a:cxn ang="0">
                  <a:pos x="82" y="62"/>
                </a:cxn>
                <a:cxn ang="0">
                  <a:pos x="70" y="58"/>
                </a:cxn>
              </a:cxnLst>
              <a:rect l="0" t="0" r="r" b="b"/>
              <a:pathLst>
                <a:path w="86" h="85">
                  <a:moveTo>
                    <a:pt x="78" y="35"/>
                  </a:moveTo>
                  <a:lnTo>
                    <a:pt x="78" y="35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74" y="15"/>
                  </a:lnTo>
                  <a:lnTo>
                    <a:pt x="70" y="11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1" y="15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7" y="3"/>
                  </a:lnTo>
                  <a:lnTo>
                    <a:pt x="24" y="3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2" y="0"/>
                  </a:lnTo>
                  <a:lnTo>
                    <a:pt x="4" y="7"/>
                  </a:lnTo>
                  <a:lnTo>
                    <a:pt x="4" y="7"/>
                  </a:lnTo>
                  <a:lnTo>
                    <a:pt x="16" y="19"/>
                  </a:lnTo>
                  <a:lnTo>
                    <a:pt x="24" y="15"/>
                  </a:lnTo>
                  <a:lnTo>
                    <a:pt x="24" y="85"/>
                  </a:lnTo>
                  <a:lnTo>
                    <a:pt x="31" y="85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43" y="62"/>
                  </a:lnTo>
                  <a:lnTo>
                    <a:pt x="47" y="50"/>
                  </a:lnTo>
                  <a:lnTo>
                    <a:pt x="59" y="50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9" y="58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59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5" y="85"/>
                  </a:lnTo>
                  <a:lnTo>
                    <a:pt x="55" y="85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70" y="73"/>
                  </a:lnTo>
                  <a:lnTo>
                    <a:pt x="70" y="50"/>
                  </a:lnTo>
                  <a:lnTo>
                    <a:pt x="82" y="50"/>
                  </a:lnTo>
                  <a:lnTo>
                    <a:pt x="82" y="42"/>
                  </a:lnTo>
                  <a:lnTo>
                    <a:pt x="70" y="42"/>
                  </a:lnTo>
                  <a:lnTo>
                    <a:pt x="70" y="35"/>
                  </a:lnTo>
                  <a:lnTo>
                    <a:pt x="74" y="35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5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50"/>
                  </a:lnTo>
                  <a:lnTo>
                    <a:pt x="35" y="54"/>
                  </a:lnTo>
                  <a:lnTo>
                    <a:pt x="31" y="54"/>
                  </a:lnTo>
                  <a:lnTo>
                    <a:pt x="31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1"/>
                  </a:lnTo>
                  <a:close/>
                  <a:moveTo>
                    <a:pt x="62" y="15"/>
                  </a:moveTo>
                  <a:lnTo>
                    <a:pt x="62" y="15"/>
                  </a:lnTo>
                  <a:lnTo>
                    <a:pt x="70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2" y="15"/>
                  </a:lnTo>
                  <a:close/>
                  <a:moveTo>
                    <a:pt x="20" y="31"/>
                  </a:moveTo>
                  <a:lnTo>
                    <a:pt x="20" y="3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close/>
                  <a:moveTo>
                    <a:pt x="59" y="42"/>
                  </a:moveTo>
                  <a:lnTo>
                    <a:pt x="47" y="42"/>
                  </a:lnTo>
                  <a:lnTo>
                    <a:pt x="47" y="42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51" y="38"/>
                  </a:lnTo>
                  <a:lnTo>
                    <a:pt x="51" y="35"/>
                  </a:lnTo>
                  <a:lnTo>
                    <a:pt x="59" y="35"/>
                  </a:lnTo>
                  <a:lnTo>
                    <a:pt x="59" y="42"/>
                  </a:lnTo>
                  <a:lnTo>
                    <a:pt x="59" y="42"/>
                  </a:lnTo>
                  <a:close/>
                  <a:moveTo>
                    <a:pt x="8" y="77"/>
                  </a:moveTo>
                  <a:lnTo>
                    <a:pt x="8" y="77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close/>
                  <a:moveTo>
                    <a:pt x="70" y="58"/>
                  </a:moveTo>
                  <a:lnTo>
                    <a:pt x="70" y="58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86" y="73"/>
                  </a:lnTo>
                  <a:lnTo>
                    <a:pt x="86" y="73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4" name="Freeform 100"/>
            <p:cNvSpPr>
              <a:spLocks noEditPoints="1"/>
            </p:cNvSpPr>
            <p:nvPr/>
          </p:nvSpPr>
          <p:spPr bwMode="auto">
            <a:xfrm>
              <a:off x="3931" y="1838"/>
              <a:ext cx="82" cy="85"/>
            </a:xfrm>
            <a:custGeom>
              <a:avLst/>
              <a:gdLst/>
              <a:ahLst/>
              <a:cxnLst>
                <a:cxn ang="0">
                  <a:pos x="63" y="23"/>
                </a:cxn>
                <a:cxn ang="0">
                  <a:pos x="55" y="11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51" y="7"/>
                </a:cxn>
                <a:cxn ang="0">
                  <a:pos x="43" y="7"/>
                </a:cxn>
                <a:cxn ang="0">
                  <a:pos x="43" y="42"/>
                </a:cxn>
                <a:cxn ang="0">
                  <a:pos x="39" y="23"/>
                </a:cxn>
                <a:cxn ang="0">
                  <a:pos x="32" y="7"/>
                </a:cxn>
                <a:cxn ang="0">
                  <a:pos x="32" y="3"/>
                </a:cxn>
                <a:cxn ang="0">
                  <a:pos x="32" y="3"/>
                </a:cxn>
                <a:cxn ang="0">
                  <a:pos x="28" y="3"/>
                </a:cxn>
                <a:cxn ang="0">
                  <a:pos x="20" y="3"/>
                </a:cxn>
                <a:cxn ang="0">
                  <a:pos x="20" y="46"/>
                </a:cxn>
                <a:cxn ang="0">
                  <a:pos x="16" y="66"/>
                </a:cxn>
                <a:cxn ang="0">
                  <a:pos x="0" y="77"/>
                </a:cxn>
                <a:cxn ang="0">
                  <a:pos x="12" y="81"/>
                </a:cxn>
                <a:cxn ang="0">
                  <a:pos x="24" y="73"/>
                </a:cxn>
                <a:cxn ang="0">
                  <a:pos x="28" y="66"/>
                </a:cxn>
                <a:cxn ang="0">
                  <a:pos x="32" y="27"/>
                </a:cxn>
                <a:cxn ang="0">
                  <a:pos x="35" y="50"/>
                </a:cxn>
                <a:cxn ang="0">
                  <a:pos x="39" y="50"/>
                </a:cxn>
                <a:cxn ang="0">
                  <a:pos x="43" y="50"/>
                </a:cxn>
                <a:cxn ang="0">
                  <a:pos x="55" y="81"/>
                </a:cxn>
                <a:cxn ang="0">
                  <a:pos x="55" y="27"/>
                </a:cxn>
                <a:cxn ang="0">
                  <a:pos x="59" y="54"/>
                </a:cxn>
                <a:cxn ang="0">
                  <a:pos x="67" y="85"/>
                </a:cxn>
                <a:cxn ang="0">
                  <a:pos x="78" y="7"/>
                </a:cxn>
                <a:cxn ang="0">
                  <a:pos x="82" y="3"/>
                </a:cxn>
                <a:cxn ang="0">
                  <a:pos x="82" y="3"/>
                </a:cxn>
                <a:cxn ang="0">
                  <a:pos x="78" y="0"/>
                </a:cxn>
                <a:cxn ang="0">
                  <a:pos x="67" y="0"/>
                </a:cxn>
                <a:cxn ang="0">
                  <a:pos x="67" y="42"/>
                </a:cxn>
                <a:cxn ang="0">
                  <a:pos x="63" y="23"/>
                </a:cxn>
                <a:cxn ang="0">
                  <a:pos x="16" y="38"/>
                </a:cxn>
                <a:cxn ang="0">
                  <a:pos x="16" y="23"/>
                </a:cxn>
                <a:cxn ang="0">
                  <a:pos x="8" y="23"/>
                </a:cxn>
                <a:cxn ang="0">
                  <a:pos x="8" y="27"/>
                </a:cxn>
                <a:cxn ang="0">
                  <a:pos x="4" y="50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16" y="38"/>
                </a:cxn>
              </a:cxnLst>
              <a:rect l="0" t="0" r="r" b="b"/>
              <a:pathLst>
                <a:path w="82" h="85">
                  <a:moveTo>
                    <a:pt x="63" y="23"/>
                  </a:moveTo>
                  <a:lnTo>
                    <a:pt x="63" y="23"/>
                  </a:lnTo>
                  <a:lnTo>
                    <a:pt x="55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3" y="7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2" y="23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0" y="3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5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24" y="73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2" y="46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3" y="50"/>
                  </a:lnTo>
                  <a:lnTo>
                    <a:pt x="43" y="81"/>
                  </a:lnTo>
                  <a:lnTo>
                    <a:pt x="55" y="81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67" y="50"/>
                  </a:lnTo>
                  <a:lnTo>
                    <a:pt x="67" y="85"/>
                  </a:lnTo>
                  <a:lnTo>
                    <a:pt x="78" y="85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7" y="0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5" name="Freeform 101"/>
            <p:cNvSpPr>
              <a:spLocks/>
            </p:cNvSpPr>
            <p:nvPr/>
          </p:nvSpPr>
          <p:spPr bwMode="auto">
            <a:xfrm>
              <a:off x="4029" y="1838"/>
              <a:ext cx="81" cy="85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3"/>
                </a:cxn>
                <a:cxn ang="0">
                  <a:pos x="31" y="3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7" y="35"/>
                </a:cxn>
                <a:cxn ang="0">
                  <a:pos x="7" y="73"/>
                </a:cxn>
                <a:cxn ang="0">
                  <a:pos x="23" y="73"/>
                </a:cxn>
                <a:cxn ang="0">
                  <a:pos x="23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46" y="85"/>
                </a:cxn>
                <a:cxn ang="0">
                  <a:pos x="46" y="42"/>
                </a:cxn>
                <a:cxn ang="0">
                  <a:pos x="58" y="42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0" y="77"/>
                </a:cxn>
                <a:cxn ang="0">
                  <a:pos x="50" y="77"/>
                </a:cxn>
                <a:cxn ang="0">
                  <a:pos x="66" y="73"/>
                </a:cxn>
                <a:cxn ang="0">
                  <a:pos x="70" y="73"/>
                </a:cxn>
                <a:cxn ang="0">
                  <a:pos x="70" y="69"/>
                </a:cxn>
                <a:cxn ang="0">
                  <a:pos x="70" y="35"/>
                </a:cxn>
                <a:cxn ang="0">
                  <a:pos x="46" y="35"/>
                </a:cxn>
                <a:cxn ang="0">
                  <a:pos x="46" y="23"/>
                </a:cxn>
                <a:cxn ang="0">
                  <a:pos x="81" y="23"/>
                </a:cxn>
                <a:cxn ang="0">
                  <a:pos x="81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6" name="Freeform 102"/>
            <p:cNvSpPr>
              <a:spLocks noEditPoints="1"/>
            </p:cNvSpPr>
            <p:nvPr/>
          </p:nvSpPr>
          <p:spPr bwMode="auto">
            <a:xfrm>
              <a:off x="2288" y="1461"/>
              <a:ext cx="86" cy="89"/>
            </a:xfrm>
            <a:custGeom>
              <a:avLst/>
              <a:gdLst/>
              <a:ahLst/>
              <a:cxnLst>
                <a:cxn ang="0">
                  <a:pos x="27" y="58"/>
                </a:cxn>
                <a:cxn ang="0">
                  <a:pos x="27" y="58"/>
                </a:cxn>
                <a:cxn ang="0">
                  <a:pos x="39" y="58"/>
                </a:cxn>
                <a:cxn ang="0">
                  <a:pos x="39" y="62"/>
                </a:cxn>
                <a:cxn ang="0">
                  <a:pos x="0" y="62"/>
                </a:cxn>
                <a:cxn ang="0">
                  <a:pos x="0" y="74"/>
                </a:cxn>
                <a:cxn ang="0">
                  <a:pos x="39" y="74"/>
                </a:cxn>
                <a:cxn ang="0">
                  <a:pos x="39" y="89"/>
                </a:cxn>
                <a:cxn ang="0">
                  <a:pos x="51" y="89"/>
                </a:cxn>
                <a:cxn ang="0">
                  <a:pos x="51" y="74"/>
                </a:cxn>
                <a:cxn ang="0">
                  <a:pos x="86" y="74"/>
                </a:cxn>
                <a:cxn ang="0">
                  <a:pos x="86" y="62"/>
                </a:cxn>
                <a:cxn ang="0">
                  <a:pos x="51" y="62"/>
                </a:cxn>
                <a:cxn ang="0">
                  <a:pos x="51" y="58"/>
                </a:cxn>
                <a:cxn ang="0">
                  <a:pos x="74" y="58"/>
                </a:cxn>
                <a:cxn ang="0">
                  <a:pos x="74" y="35"/>
                </a:cxn>
                <a:cxn ang="0">
                  <a:pos x="27" y="35"/>
                </a:cxn>
                <a:cxn ang="0">
                  <a:pos x="27" y="31"/>
                </a:cxn>
                <a:cxn ang="0">
                  <a:pos x="74" y="31"/>
                </a:cxn>
                <a:cxn ang="0">
                  <a:pos x="74" y="7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1" y="7"/>
                </a:cxn>
                <a:cxn ang="0">
                  <a:pos x="16" y="7"/>
                </a:cxn>
                <a:cxn ang="0">
                  <a:pos x="16" y="58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27" y="19"/>
                </a:cxn>
                <a:cxn ang="0">
                  <a:pos x="59" y="19"/>
                </a:cxn>
                <a:cxn ang="0">
                  <a:pos x="59" y="23"/>
                </a:cxn>
                <a:cxn ang="0">
                  <a:pos x="27" y="23"/>
                </a:cxn>
                <a:cxn ang="0">
                  <a:pos x="27" y="19"/>
                </a:cxn>
                <a:cxn ang="0">
                  <a:pos x="27" y="19"/>
                </a:cxn>
                <a:cxn ang="0">
                  <a:pos x="27" y="42"/>
                </a:cxn>
                <a:cxn ang="0">
                  <a:pos x="62" y="42"/>
                </a:cxn>
                <a:cxn ang="0">
                  <a:pos x="62" y="46"/>
                </a:cxn>
                <a:cxn ang="0">
                  <a:pos x="27" y="46"/>
                </a:cxn>
                <a:cxn ang="0">
                  <a:pos x="27" y="42"/>
                </a:cxn>
                <a:cxn ang="0">
                  <a:pos x="27" y="42"/>
                </a:cxn>
              </a:cxnLst>
              <a:rect l="0" t="0" r="r" b="b"/>
              <a:pathLst>
                <a:path w="86" h="89">
                  <a:moveTo>
                    <a:pt x="27" y="58"/>
                  </a:moveTo>
                  <a:lnTo>
                    <a:pt x="27" y="58"/>
                  </a:lnTo>
                  <a:lnTo>
                    <a:pt x="39" y="58"/>
                  </a:lnTo>
                  <a:lnTo>
                    <a:pt x="39" y="62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39" y="89"/>
                  </a:lnTo>
                  <a:lnTo>
                    <a:pt x="51" y="89"/>
                  </a:lnTo>
                  <a:lnTo>
                    <a:pt x="51" y="74"/>
                  </a:lnTo>
                  <a:lnTo>
                    <a:pt x="86" y="74"/>
                  </a:lnTo>
                  <a:lnTo>
                    <a:pt x="86" y="62"/>
                  </a:lnTo>
                  <a:lnTo>
                    <a:pt x="51" y="62"/>
                  </a:lnTo>
                  <a:lnTo>
                    <a:pt x="51" y="58"/>
                  </a:lnTo>
                  <a:lnTo>
                    <a:pt x="74" y="58"/>
                  </a:lnTo>
                  <a:lnTo>
                    <a:pt x="74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74" y="31"/>
                  </a:lnTo>
                  <a:lnTo>
                    <a:pt x="74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16" y="7"/>
                  </a:lnTo>
                  <a:lnTo>
                    <a:pt x="16" y="58"/>
                  </a:lnTo>
                  <a:lnTo>
                    <a:pt x="27" y="58"/>
                  </a:lnTo>
                  <a:lnTo>
                    <a:pt x="27" y="58"/>
                  </a:lnTo>
                  <a:close/>
                  <a:moveTo>
                    <a:pt x="27" y="19"/>
                  </a:moveTo>
                  <a:lnTo>
                    <a:pt x="59" y="19"/>
                  </a:lnTo>
                  <a:lnTo>
                    <a:pt x="59" y="23"/>
                  </a:lnTo>
                  <a:lnTo>
                    <a:pt x="27" y="23"/>
                  </a:lnTo>
                  <a:lnTo>
                    <a:pt x="27" y="19"/>
                  </a:lnTo>
                  <a:lnTo>
                    <a:pt x="27" y="19"/>
                  </a:lnTo>
                  <a:close/>
                  <a:moveTo>
                    <a:pt x="27" y="42"/>
                  </a:moveTo>
                  <a:lnTo>
                    <a:pt x="62" y="42"/>
                  </a:lnTo>
                  <a:lnTo>
                    <a:pt x="62" y="46"/>
                  </a:lnTo>
                  <a:lnTo>
                    <a:pt x="27" y="46"/>
                  </a:lnTo>
                  <a:lnTo>
                    <a:pt x="27" y="42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7" name="Freeform 103"/>
            <p:cNvSpPr>
              <a:spLocks noEditPoints="1"/>
            </p:cNvSpPr>
            <p:nvPr/>
          </p:nvSpPr>
          <p:spPr bwMode="auto">
            <a:xfrm>
              <a:off x="2385" y="1468"/>
              <a:ext cx="78" cy="78"/>
            </a:xfrm>
            <a:custGeom>
              <a:avLst/>
              <a:gdLst/>
              <a:ahLst/>
              <a:cxnLst>
                <a:cxn ang="0">
                  <a:pos x="12" y="78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63"/>
                </a:cxn>
                <a:cxn ang="0">
                  <a:pos x="31" y="59"/>
                </a:cxn>
                <a:cxn ang="0">
                  <a:pos x="35" y="51"/>
                </a:cxn>
                <a:cxn ang="0">
                  <a:pos x="35" y="47"/>
                </a:cxn>
                <a:cxn ang="0">
                  <a:pos x="35" y="47"/>
                </a:cxn>
                <a:cxn ang="0">
                  <a:pos x="31" y="35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78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47" y="74"/>
                </a:cxn>
                <a:cxn ang="0">
                  <a:pos x="47" y="67"/>
                </a:cxn>
                <a:cxn ang="0">
                  <a:pos x="63" y="67"/>
                </a:cxn>
                <a:cxn ang="0">
                  <a:pos x="63" y="78"/>
                </a:cxn>
                <a:cxn ang="0">
                  <a:pos x="78" y="78"/>
                </a:cxn>
                <a:cxn ang="0">
                  <a:pos x="78" y="0"/>
                </a:cxn>
                <a:cxn ang="0">
                  <a:pos x="35" y="0"/>
                </a:cxn>
                <a:cxn ang="0">
                  <a:pos x="35" y="74"/>
                </a:cxn>
                <a:cxn ang="0">
                  <a:pos x="47" y="74"/>
                </a:cxn>
                <a:cxn ang="0">
                  <a:pos x="47" y="74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0" y="47"/>
                </a:cxn>
                <a:cxn ang="0">
                  <a:pos x="12" y="51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47" y="28"/>
                </a:cxn>
                <a:cxn ang="0">
                  <a:pos x="47" y="12"/>
                </a:cxn>
                <a:cxn ang="0">
                  <a:pos x="63" y="12"/>
                </a:cxn>
                <a:cxn ang="0">
                  <a:pos x="63" y="28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63" y="39"/>
                </a:cxn>
                <a:cxn ang="0">
                  <a:pos x="63" y="59"/>
                </a:cxn>
                <a:cxn ang="0">
                  <a:pos x="47" y="59"/>
                </a:cxn>
                <a:cxn ang="0">
                  <a:pos x="47" y="39"/>
                </a:cxn>
                <a:cxn ang="0">
                  <a:pos x="63" y="39"/>
                </a:cxn>
                <a:cxn ang="0">
                  <a:pos x="63" y="39"/>
                </a:cxn>
              </a:cxnLst>
              <a:rect l="0" t="0" r="r" b="b"/>
              <a:pathLst>
                <a:path w="78" h="78">
                  <a:moveTo>
                    <a:pt x="12" y="78"/>
                  </a:moveTo>
                  <a:lnTo>
                    <a:pt x="12" y="51"/>
                  </a:lnTo>
                  <a:lnTo>
                    <a:pt x="12" y="51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63"/>
                  </a:lnTo>
                  <a:lnTo>
                    <a:pt x="31" y="59"/>
                  </a:lnTo>
                  <a:lnTo>
                    <a:pt x="35" y="51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1" y="35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12" y="78"/>
                  </a:lnTo>
                  <a:lnTo>
                    <a:pt x="12" y="78"/>
                  </a:lnTo>
                  <a:close/>
                  <a:moveTo>
                    <a:pt x="47" y="74"/>
                  </a:moveTo>
                  <a:lnTo>
                    <a:pt x="47" y="67"/>
                  </a:lnTo>
                  <a:lnTo>
                    <a:pt x="63" y="67"/>
                  </a:lnTo>
                  <a:lnTo>
                    <a:pt x="63" y="78"/>
                  </a:lnTo>
                  <a:lnTo>
                    <a:pt x="78" y="78"/>
                  </a:lnTo>
                  <a:lnTo>
                    <a:pt x="78" y="0"/>
                  </a:lnTo>
                  <a:lnTo>
                    <a:pt x="35" y="0"/>
                  </a:lnTo>
                  <a:lnTo>
                    <a:pt x="35" y="74"/>
                  </a:lnTo>
                  <a:lnTo>
                    <a:pt x="47" y="74"/>
                  </a:lnTo>
                  <a:lnTo>
                    <a:pt x="47" y="74"/>
                  </a:lnTo>
                  <a:close/>
                  <a:moveTo>
                    <a:pt x="16" y="32"/>
                  </a:moveTo>
                  <a:lnTo>
                    <a:pt x="16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0" y="47"/>
                  </a:lnTo>
                  <a:lnTo>
                    <a:pt x="12" y="51"/>
                  </a:lnTo>
                  <a:lnTo>
                    <a:pt x="1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close/>
                  <a:moveTo>
                    <a:pt x="47" y="28"/>
                  </a:moveTo>
                  <a:lnTo>
                    <a:pt x="47" y="12"/>
                  </a:lnTo>
                  <a:lnTo>
                    <a:pt x="63" y="12"/>
                  </a:lnTo>
                  <a:lnTo>
                    <a:pt x="63" y="28"/>
                  </a:lnTo>
                  <a:lnTo>
                    <a:pt x="47" y="28"/>
                  </a:lnTo>
                  <a:lnTo>
                    <a:pt x="47" y="28"/>
                  </a:lnTo>
                  <a:close/>
                  <a:moveTo>
                    <a:pt x="63" y="39"/>
                  </a:moveTo>
                  <a:lnTo>
                    <a:pt x="63" y="59"/>
                  </a:lnTo>
                  <a:lnTo>
                    <a:pt x="47" y="59"/>
                  </a:lnTo>
                  <a:lnTo>
                    <a:pt x="47" y="39"/>
                  </a:lnTo>
                  <a:lnTo>
                    <a:pt x="63" y="39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8" name="Freeform 104"/>
            <p:cNvSpPr>
              <a:spLocks/>
            </p:cNvSpPr>
            <p:nvPr/>
          </p:nvSpPr>
          <p:spPr bwMode="auto">
            <a:xfrm>
              <a:off x="2479" y="1465"/>
              <a:ext cx="81" cy="81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1"/>
                </a:cxn>
                <a:cxn ang="0">
                  <a:pos x="7" y="31"/>
                </a:cxn>
                <a:cxn ang="0">
                  <a:pos x="7" y="73"/>
                </a:cxn>
                <a:cxn ang="0">
                  <a:pos x="23" y="73"/>
                </a:cxn>
                <a:cxn ang="0">
                  <a:pos x="23" y="42"/>
                </a:cxn>
                <a:cxn ang="0">
                  <a:pos x="35" y="42"/>
                </a:cxn>
                <a:cxn ang="0">
                  <a:pos x="35" y="81"/>
                </a:cxn>
                <a:cxn ang="0">
                  <a:pos x="46" y="81"/>
                </a:cxn>
                <a:cxn ang="0">
                  <a:pos x="46" y="42"/>
                </a:cxn>
                <a:cxn ang="0">
                  <a:pos x="58" y="42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0" y="62"/>
                </a:cxn>
                <a:cxn ang="0">
                  <a:pos x="50" y="62"/>
                </a:cxn>
                <a:cxn ang="0">
                  <a:pos x="50" y="73"/>
                </a:cxn>
                <a:cxn ang="0">
                  <a:pos x="50" y="73"/>
                </a:cxn>
                <a:cxn ang="0">
                  <a:pos x="66" y="73"/>
                </a:cxn>
                <a:cxn ang="0">
                  <a:pos x="70" y="70"/>
                </a:cxn>
                <a:cxn ang="0">
                  <a:pos x="70" y="66"/>
                </a:cxn>
                <a:cxn ang="0">
                  <a:pos x="70" y="31"/>
                </a:cxn>
                <a:cxn ang="0">
                  <a:pos x="46" y="31"/>
                </a:cxn>
                <a:cxn ang="0">
                  <a:pos x="46" y="23"/>
                </a:cxn>
                <a:cxn ang="0">
                  <a:pos x="81" y="23"/>
                </a:cxn>
                <a:cxn ang="0">
                  <a:pos x="81" y="11"/>
                </a:cxn>
                <a:cxn ang="0">
                  <a:pos x="38" y="11"/>
                </a:cxn>
                <a:cxn ang="0">
                  <a:pos x="38" y="11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81" h="81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1"/>
                  </a:lnTo>
                  <a:lnTo>
                    <a:pt x="7" y="31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6" y="81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66" y="73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1"/>
                  </a:lnTo>
                  <a:lnTo>
                    <a:pt x="46" y="31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9" name="Freeform 105"/>
            <p:cNvSpPr>
              <a:spLocks noEditPoints="1"/>
            </p:cNvSpPr>
            <p:nvPr/>
          </p:nvSpPr>
          <p:spPr bwMode="auto">
            <a:xfrm>
              <a:off x="3271" y="1336"/>
              <a:ext cx="86" cy="86"/>
            </a:xfrm>
            <a:custGeom>
              <a:avLst/>
              <a:gdLst/>
              <a:ahLst/>
              <a:cxnLst>
                <a:cxn ang="0">
                  <a:pos x="12" y="55"/>
                </a:cxn>
                <a:cxn ang="0">
                  <a:pos x="16" y="51"/>
                </a:cxn>
                <a:cxn ang="0">
                  <a:pos x="16" y="66"/>
                </a:cxn>
                <a:cxn ang="0">
                  <a:pos x="0" y="66"/>
                </a:cxn>
                <a:cxn ang="0">
                  <a:pos x="0" y="74"/>
                </a:cxn>
                <a:cxn ang="0">
                  <a:pos x="0" y="78"/>
                </a:cxn>
                <a:cxn ang="0">
                  <a:pos x="4" y="78"/>
                </a:cxn>
                <a:cxn ang="0">
                  <a:pos x="4" y="78"/>
                </a:cxn>
                <a:cxn ang="0">
                  <a:pos x="35" y="78"/>
                </a:cxn>
                <a:cxn ang="0">
                  <a:pos x="39" y="78"/>
                </a:cxn>
                <a:cxn ang="0">
                  <a:pos x="47" y="78"/>
                </a:cxn>
                <a:cxn ang="0">
                  <a:pos x="43" y="66"/>
                </a:cxn>
                <a:cxn ang="0">
                  <a:pos x="39" y="63"/>
                </a:cxn>
                <a:cxn ang="0">
                  <a:pos x="54" y="86"/>
                </a:cxn>
                <a:cxn ang="0">
                  <a:pos x="66" y="63"/>
                </a:cxn>
                <a:cxn ang="0">
                  <a:pos x="86" y="55"/>
                </a:cxn>
                <a:cxn ang="0">
                  <a:pos x="66" y="43"/>
                </a:cxn>
                <a:cxn ang="0">
                  <a:pos x="82" y="31"/>
                </a:cxn>
                <a:cxn ang="0">
                  <a:pos x="66" y="24"/>
                </a:cxn>
                <a:cxn ang="0">
                  <a:pos x="82" y="12"/>
                </a:cxn>
                <a:cxn ang="0">
                  <a:pos x="66" y="8"/>
                </a:cxn>
                <a:cxn ang="0">
                  <a:pos x="66" y="4"/>
                </a:cxn>
                <a:cxn ang="0">
                  <a:pos x="66" y="0"/>
                </a:cxn>
                <a:cxn ang="0">
                  <a:pos x="54" y="0"/>
                </a:cxn>
                <a:cxn ang="0">
                  <a:pos x="43" y="12"/>
                </a:cxn>
                <a:cxn ang="0">
                  <a:pos x="54" y="24"/>
                </a:cxn>
                <a:cxn ang="0">
                  <a:pos x="43" y="31"/>
                </a:cxn>
                <a:cxn ang="0">
                  <a:pos x="54" y="43"/>
                </a:cxn>
                <a:cxn ang="0">
                  <a:pos x="39" y="55"/>
                </a:cxn>
                <a:cxn ang="0">
                  <a:pos x="39" y="55"/>
                </a:cxn>
                <a:cxn ang="0">
                  <a:pos x="27" y="59"/>
                </a:cxn>
                <a:cxn ang="0">
                  <a:pos x="31" y="63"/>
                </a:cxn>
                <a:cxn ang="0">
                  <a:pos x="27" y="51"/>
                </a:cxn>
                <a:cxn ang="0">
                  <a:pos x="31" y="51"/>
                </a:cxn>
                <a:cxn ang="0">
                  <a:pos x="43" y="16"/>
                </a:cxn>
                <a:cxn ang="0">
                  <a:pos x="27" y="8"/>
                </a:cxn>
                <a:cxn ang="0">
                  <a:pos x="27" y="4"/>
                </a:cxn>
                <a:cxn ang="0">
                  <a:pos x="27" y="0"/>
                </a:cxn>
                <a:cxn ang="0">
                  <a:pos x="16" y="0"/>
                </a:cxn>
                <a:cxn ang="0">
                  <a:pos x="4" y="16"/>
                </a:cxn>
                <a:cxn ang="0">
                  <a:pos x="4" y="55"/>
                </a:cxn>
                <a:cxn ang="0">
                  <a:pos x="12" y="24"/>
                </a:cxn>
                <a:cxn ang="0">
                  <a:pos x="16" y="43"/>
                </a:cxn>
                <a:cxn ang="0">
                  <a:pos x="12" y="43"/>
                </a:cxn>
                <a:cxn ang="0">
                  <a:pos x="27" y="24"/>
                </a:cxn>
                <a:cxn ang="0">
                  <a:pos x="31" y="43"/>
                </a:cxn>
                <a:cxn ang="0">
                  <a:pos x="27" y="43"/>
                </a:cxn>
              </a:cxnLst>
              <a:rect l="0" t="0" r="r" b="b"/>
              <a:pathLst>
                <a:path w="86" h="86">
                  <a:moveTo>
                    <a:pt x="4" y="55"/>
                  </a:moveTo>
                  <a:lnTo>
                    <a:pt x="12" y="55"/>
                  </a:lnTo>
                  <a:lnTo>
                    <a:pt x="12" y="51"/>
                  </a:lnTo>
                  <a:lnTo>
                    <a:pt x="16" y="51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31" y="74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39" y="63"/>
                  </a:lnTo>
                  <a:lnTo>
                    <a:pt x="54" y="63"/>
                  </a:lnTo>
                  <a:lnTo>
                    <a:pt x="54" y="86"/>
                  </a:lnTo>
                  <a:lnTo>
                    <a:pt x="66" y="86"/>
                  </a:lnTo>
                  <a:lnTo>
                    <a:pt x="66" y="63"/>
                  </a:lnTo>
                  <a:lnTo>
                    <a:pt x="86" y="63"/>
                  </a:lnTo>
                  <a:lnTo>
                    <a:pt x="86" y="55"/>
                  </a:lnTo>
                  <a:lnTo>
                    <a:pt x="66" y="55"/>
                  </a:lnTo>
                  <a:lnTo>
                    <a:pt x="66" y="43"/>
                  </a:lnTo>
                  <a:lnTo>
                    <a:pt x="82" y="43"/>
                  </a:lnTo>
                  <a:lnTo>
                    <a:pt x="82" y="31"/>
                  </a:lnTo>
                  <a:lnTo>
                    <a:pt x="66" y="31"/>
                  </a:lnTo>
                  <a:lnTo>
                    <a:pt x="66" y="24"/>
                  </a:lnTo>
                  <a:lnTo>
                    <a:pt x="82" y="24"/>
                  </a:lnTo>
                  <a:lnTo>
                    <a:pt x="82" y="12"/>
                  </a:lnTo>
                  <a:lnTo>
                    <a:pt x="66" y="12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54" y="12"/>
                  </a:lnTo>
                  <a:lnTo>
                    <a:pt x="43" y="12"/>
                  </a:lnTo>
                  <a:lnTo>
                    <a:pt x="43" y="24"/>
                  </a:lnTo>
                  <a:lnTo>
                    <a:pt x="54" y="24"/>
                  </a:lnTo>
                  <a:lnTo>
                    <a:pt x="54" y="31"/>
                  </a:lnTo>
                  <a:lnTo>
                    <a:pt x="43" y="31"/>
                  </a:lnTo>
                  <a:lnTo>
                    <a:pt x="43" y="43"/>
                  </a:lnTo>
                  <a:lnTo>
                    <a:pt x="54" y="43"/>
                  </a:lnTo>
                  <a:lnTo>
                    <a:pt x="54" y="55"/>
                  </a:lnTo>
                  <a:lnTo>
                    <a:pt x="39" y="55"/>
                  </a:lnTo>
                  <a:lnTo>
                    <a:pt x="39" y="59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31" y="63"/>
                  </a:lnTo>
                  <a:lnTo>
                    <a:pt x="27" y="66"/>
                  </a:lnTo>
                  <a:lnTo>
                    <a:pt x="27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43" y="51"/>
                  </a:lnTo>
                  <a:lnTo>
                    <a:pt x="43" y="16"/>
                  </a:lnTo>
                  <a:lnTo>
                    <a:pt x="27" y="1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16" y="16"/>
                  </a:lnTo>
                  <a:lnTo>
                    <a:pt x="4" y="16"/>
                  </a:lnTo>
                  <a:lnTo>
                    <a:pt x="4" y="55"/>
                  </a:lnTo>
                  <a:lnTo>
                    <a:pt x="4" y="55"/>
                  </a:lnTo>
                  <a:close/>
                  <a:moveTo>
                    <a:pt x="12" y="43"/>
                  </a:moveTo>
                  <a:lnTo>
                    <a:pt x="12" y="24"/>
                  </a:lnTo>
                  <a:lnTo>
                    <a:pt x="16" y="24"/>
                  </a:lnTo>
                  <a:lnTo>
                    <a:pt x="16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27" y="43"/>
                  </a:moveTo>
                  <a:lnTo>
                    <a:pt x="27" y="24"/>
                  </a:lnTo>
                  <a:lnTo>
                    <a:pt x="31" y="24"/>
                  </a:lnTo>
                  <a:lnTo>
                    <a:pt x="31" y="43"/>
                  </a:lnTo>
                  <a:lnTo>
                    <a:pt x="27" y="43"/>
                  </a:lnTo>
                  <a:lnTo>
                    <a:pt x="2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0" name="Freeform 106"/>
            <p:cNvSpPr>
              <a:spLocks noEditPoints="1"/>
            </p:cNvSpPr>
            <p:nvPr/>
          </p:nvSpPr>
          <p:spPr bwMode="auto">
            <a:xfrm>
              <a:off x="3364" y="1333"/>
              <a:ext cx="86" cy="89"/>
            </a:xfrm>
            <a:custGeom>
              <a:avLst/>
              <a:gdLst/>
              <a:ahLst/>
              <a:cxnLst>
                <a:cxn ang="0">
                  <a:pos x="43" y="58"/>
                </a:cxn>
                <a:cxn ang="0">
                  <a:pos x="51" y="62"/>
                </a:cxn>
                <a:cxn ang="0">
                  <a:pos x="28" y="73"/>
                </a:cxn>
                <a:cxn ang="0">
                  <a:pos x="51" y="89"/>
                </a:cxn>
                <a:cxn ang="0">
                  <a:pos x="62" y="73"/>
                </a:cxn>
                <a:cxn ang="0">
                  <a:pos x="86" y="62"/>
                </a:cxn>
                <a:cxn ang="0">
                  <a:pos x="62" y="58"/>
                </a:cxn>
                <a:cxn ang="0">
                  <a:pos x="78" y="34"/>
                </a:cxn>
                <a:cxn ang="0">
                  <a:pos x="43" y="31"/>
                </a:cxn>
                <a:cxn ang="0">
                  <a:pos x="78" y="11"/>
                </a:cxn>
                <a:cxn ang="0">
                  <a:pos x="55" y="11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55" y="3"/>
                </a:cxn>
                <a:cxn ang="0">
                  <a:pos x="51" y="3"/>
                </a:cxn>
                <a:cxn ang="0">
                  <a:pos x="43" y="0"/>
                </a:cxn>
                <a:cxn ang="0">
                  <a:pos x="31" y="11"/>
                </a:cxn>
                <a:cxn ang="0">
                  <a:pos x="43" y="58"/>
                </a:cxn>
                <a:cxn ang="0">
                  <a:pos x="66" y="19"/>
                </a:cxn>
                <a:cxn ang="0">
                  <a:pos x="43" y="23"/>
                </a:cxn>
                <a:cxn ang="0">
                  <a:pos x="66" y="19"/>
                </a:cxn>
                <a:cxn ang="0">
                  <a:pos x="66" y="42"/>
                </a:cxn>
                <a:cxn ang="0">
                  <a:pos x="43" y="46"/>
                </a:cxn>
                <a:cxn ang="0">
                  <a:pos x="66" y="4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8" y="77"/>
                </a:cxn>
                <a:cxn ang="0">
                  <a:pos x="31" y="62"/>
                </a:cxn>
                <a:cxn ang="0">
                  <a:pos x="28" y="54"/>
                </a:cxn>
                <a:cxn ang="0">
                  <a:pos x="24" y="34"/>
                </a:cxn>
                <a:cxn ang="0">
                  <a:pos x="28" y="27"/>
                </a:cxn>
                <a:cxn ang="0">
                  <a:pos x="24" y="15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0" y="7"/>
                </a:cxn>
                <a:cxn ang="0">
                  <a:pos x="12" y="27"/>
                </a:cxn>
                <a:cxn ang="0">
                  <a:pos x="0" y="34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0" y="66"/>
                </a:cxn>
                <a:cxn ang="0">
                  <a:pos x="0" y="66"/>
                </a:cxn>
              </a:cxnLst>
              <a:rect l="0" t="0" r="r" b="b"/>
              <a:pathLst>
                <a:path w="86" h="89">
                  <a:moveTo>
                    <a:pt x="43" y="58"/>
                  </a:moveTo>
                  <a:lnTo>
                    <a:pt x="43" y="58"/>
                  </a:lnTo>
                  <a:lnTo>
                    <a:pt x="51" y="58"/>
                  </a:lnTo>
                  <a:lnTo>
                    <a:pt x="51" y="62"/>
                  </a:lnTo>
                  <a:lnTo>
                    <a:pt x="28" y="62"/>
                  </a:lnTo>
                  <a:lnTo>
                    <a:pt x="28" y="73"/>
                  </a:lnTo>
                  <a:lnTo>
                    <a:pt x="51" y="73"/>
                  </a:lnTo>
                  <a:lnTo>
                    <a:pt x="51" y="89"/>
                  </a:lnTo>
                  <a:lnTo>
                    <a:pt x="62" y="89"/>
                  </a:lnTo>
                  <a:lnTo>
                    <a:pt x="62" y="73"/>
                  </a:lnTo>
                  <a:lnTo>
                    <a:pt x="86" y="73"/>
                  </a:lnTo>
                  <a:lnTo>
                    <a:pt x="86" y="62"/>
                  </a:lnTo>
                  <a:lnTo>
                    <a:pt x="62" y="62"/>
                  </a:lnTo>
                  <a:lnTo>
                    <a:pt x="62" y="58"/>
                  </a:lnTo>
                  <a:lnTo>
                    <a:pt x="78" y="58"/>
                  </a:lnTo>
                  <a:lnTo>
                    <a:pt x="78" y="34"/>
                  </a:lnTo>
                  <a:lnTo>
                    <a:pt x="43" y="34"/>
                  </a:lnTo>
                  <a:lnTo>
                    <a:pt x="43" y="31"/>
                  </a:lnTo>
                  <a:lnTo>
                    <a:pt x="78" y="31"/>
                  </a:lnTo>
                  <a:lnTo>
                    <a:pt x="78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1"/>
                  </a:lnTo>
                  <a:lnTo>
                    <a:pt x="31" y="11"/>
                  </a:lnTo>
                  <a:lnTo>
                    <a:pt x="31" y="58"/>
                  </a:lnTo>
                  <a:lnTo>
                    <a:pt x="43" y="58"/>
                  </a:lnTo>
                  <a:lnTo>
                    <a:pt x="43" y="58"/>
                  </a:lnTo>
                  <a:close/>
                  <a:moveTo>
                    <a:pt x="66" y="19"/>
                  </a:moveTo>
                  <a:lnTo>
                    <a:pt x="66" y="23"/>
                  </a:lnTo>
                  <a:lnTo>
                    <a:pt x="43" y="23"/>
                  </a:lnTo>
                  <a:lnTo>
                    <a:pt x="43" y="19"/>
                  </a:lnTo>
                  <a:lnTo>
                    <a:pt x="66" y="19"/>
                  </a:lnTo>
                  <a:lnTo>
                    <a:pt x="66" y="19"/>
                  </a:lnTo>
                  <a:close/>
                  <a:moveTo>
                    <a:pt x="66" y="42"/>
                  </a:moveTo>
                  <a:lnTo>
                    <a:pt x="66" y="46"/>
                  </a:lnTo>
                  <a:lnTo>
                    <a:pt x="43" y="46"/>
                  </a:lnTo>
                  <a:lnTo>
                    <a:pt x="43" y="42"/>
                  </a:lnTo>
                  <a:lnTo>
                    <a:pt x="66" y="42"/>
                  </a:lnTo>
                  <a:lnTo>
                    <a:pt x="66" y="42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28" y="54"/>
                  </a:lnTo>
                  <a:lnTo>
                    <a:pt x="24" y="54"/>
                  </a:lnTo>
                  <a:lnTo>
                    <a:pt x="24" y="34"/>
                  </a:lnTo>
                  <a:lnTo>
                    <a:pt x="28" y="34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2" y="7"/>
                  </a:lnTo>
                  <a:lnTo>
                    <a:pt x="12" y="27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12" y="34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1" name="Freeform 107"/>
            <p:cNvSpPr>
              <a:spLocks/>
            </p:cNvSpPr>
            <p:nvPr/>
          </p:nvSpPr>
          <p:spPr bwMode="auto">
            <a:xfrm>
              <a:off x="3461" y="1336"/>
              <a:ext cx="82" cy="82"/>
            </a:xfrm>
            <a:custGeom>
              <a:avLst/>
              <a:gdLst/>
              <a:ahLst/>
              <a:cxnLst>
                <a:cxn ang="0">
                  <a:pos x="47" y="12"/>
                </a:cxn>
                <a:cxn ang="0">
                  <a:pos x="47" y="12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35" y="24"/>
                </a:cxn>
                <a:cxn ang="0">
                  <a:pos x="35" y="35"/>
                </a:cxn>
                <a:cxn ang="0">
                  <a:pos x="8" y="35"/>
                </a:cxn>
                <a:cxn ang="0">
                  <a:pos x="8" y="74"/>
                </a:cxn>
                <a:cxn ang="0">
                  <a:pos x="20" y="74"/>
                </a:cxn>
                <a:cxn ang="0">
                  <a:pos x="20" y="43"/>
                </a:cxn>
                <a:cxn ang="0">
                  <a:pos x="35" y="43"/>
                </a:cxn>
                <a:cxn ang="0">
                  <a:pos x="35" y="82"/>
                </a:cxn>
                <a:cxn ang="0">
                  <a:pos x="47" y="82"/>
                </a:cxn>
                <a:cxn ang="0">
                  <a:pos x="47" y="43"/>
                </a:cxn>
                <a:cxn ang="0">
                  <a:pos x="59" y="43"/>
                </a:cxn>
                <a:cxn ang="0">
                  <a:pos x="59" y="63"/>
                </a:cxn>
                <a:cxn ang="0">
                  <a:pos x="59" y="63"/>
                </a:cxn>
                <a:cxn ang="0">
                  <a:pos x="55" y="66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1" y="78"/>
                </a:cxn>
                <a:cxn ang="0">
                  <a:pos x="51" y="78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0" y="66"/>
                </a:cxn>
                <a:cxn ang="0">
                  <a:pos x="70" y="35"/>
                </a:cxn>
                <a:cxn ang="0">
                  <a:pos x="47" y="35"/>
                </a:cxn>
                <a:cxn ang="0">
                  <a:pos x="47" y="24"/>
                </a:cxn>
                <a:cxn ang="0">
                  <a:pos x="82" y="24"/>
                </a:cxn>
                <a:cxn ang="0">
                  <a:pos x="82" y="12"/>
                </a:cxn>
                <a:cxn ang="0">
                  <a:pos x="39" y="12"/>
                </a:cxn>
                <a:cxn ang="0">
                  <a:pos x="39" y="12"/>
                </a:cxn>
                <a:cxn ang="0">
                  <a:pos x="47" y="12"/>
                </a:cxn>
                <a:cxn ang="0">
                  <a:pos x="47" y="12"/>
                </a:cxn>
                <a:cxn ang="0">
                  <a:pos x="47" y="12"/>
                </a:cxn>
              </a:cxnLst>
              <a:rect l="0" t="0" r="r" b="b"/>
              <a:pathLst>
                <a:path w="82" h="82">
                  <a:moveTo>
                    <a:pt x="47" y="12"/>
                  </a:move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74"/>
                  </a:lnTo>
                  <a:lnTo>
                    <a:pt x="20" y="74"/>
                  </a:lnTo>
                  <a:lnTo>
                    <a:pt x="20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47" y="82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5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1" y="78"/>
                  </a:lnTo>
                  <a:lnTo>
                    <a:pt x="51" y="78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4"/>
                  </a:lnTo>
                  <a:lnTo>
                    <a:pt x="82" y="24"/>
                  </a:lnTo>
                  <a:lnTo>
                    <a:pt x="82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2" name="Freeform 108"/>
            <p:cNvSpPr>
              <a:spLocks noEditPoints="1"/>
            </p:cNvSpPr>
            <p:nvPr/>
          </p:nvSpPr>
          <p:spPr bwMode="auto">
            <a:xfrm>
              <a:off x="3271" y="820"/>
              <a:ext cx="82" cy="85"/>
            </a:xfrm>
            <a:custGeom>
              <a:avLst/>
              <a:gdLst/>
              <a:ahLst/>
              <a:cxnLst>
                <a:cxn ang="0">
                  <a:pos x="16" y="15"/>
                </a:cxn>
                <a:cxn ang="0">
                  <a:pos x="70" y="19"/>
                </a:cxn>
                <a:cxn ang="0">
                  <a:pos x="82" y="7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3" y="0"/>
                </a:cxn>
                <a:cxn ang="0">
                  <a:pos x="35" y="0"/>
                </a:cxn>
                <a:cxn ang="0">
                  <a:pos x="35" y="4"/>
                </a:cxn>
                <a:cxn ang="0">
                  <a:pos x="4" y="7"/>
                </a:cxn>
                <a:cxn ang="0">
                  <a:pos x="16" y="27"/>
                </a:cxn>
                <a:cxn ang="0">
                  <a:pos x="66" y="50"/>
                </a:cxn>
                <a:cxn ang="0">
                  <a:pos x="43" y="54"/>
                </a:cxn>
                <a:cxn ang="0">
                  <a:pos x="66" y="50"/>
                </a:cxn>
                <a:cxn ang="0">
                  <a:pos x="66" y="62"/>
                </a:cxn>
                <a:cxn ang="0">
                  <a:pos x="43" y="70"/>
                </a:cxn>
                <a:cxn ang="0">
                  <a:pos x="66" y="62"/>
                </a:cxn>
                <a:cxn ang="0">
                  <a:pos x="31" y="19"/>
                </a:cxn>
                <a:cxn ang="0">
                  <a:pos x="19" y="15"/>
                </a:cxn>
                <a:cxn ang="0">
                  <a:pos x="19" y="19"/>
                </a:cxn>
                <a:cxn ang="0">
                  <a:pos x="12" y="35"/>
                </a:cxn>
                <a:cxn ang="0">
                  <a:pos x="0" y="54"/>
                </a:cxn>
                <a:cxn ang="0">
                  <a:pos x="8" y="62"/>
                </a:cxn>
                <a:cxn ang="0">
                  <a:pos x="12" y="81"/>
                </a:cxn>
                <a:cxn ang="0">
                  <a:pos x="23" y="35"/>
                </a:cxn>
                <a:cxn ang="0">
                  <a:pos x="27" y="31"/>
                </a:cxn>
                <a:cxn ang="0">
                  <a:pos x="27" y="27"/>
                </a:cxn>
                <a:cxn ang="0">
                  <a:pos x="47" y="31"/>
                </a:cxn>
                <a:cxn ang="0">
                  <a:pos x="47" y="39"/>
                </a:cxn>
                <a:cxn ang="0">
                  <a:pos x="31" y="85"/>
                </a:cxn>
                <a:cxn ang="0">
                  <a:pos x="43" y="77"/>
                </a:cxn>
                <a:cxn ang="0">
                  <a:pos x="66" y="81"/>
                </a:cxn>
                <a:cxn ang="0">
                  <a:pos x="78" y="39"/>
                </a:cxn>
                <a:cxn ang="0">
                  <a:pos x="58" y="31"/>
                </a:cxn>
                <a:cxn ang="0">
                  <a:pos x="82" y="23"/>
                </a:cxn>
                <a:cxn ang="0">
                  <a:pos x="31" y="23"/>
                </a:cxn>
                <a:cxn ang="0">
                  <a:pos x="31" y="19"/>
                </a:cxn>
              </a:cxnLst>
              <a:rect l="0" t="0" r="r" b="b"/>
              <a:pathLst>
                <a:path w="82" h="85">
                  <a:moveTo>
                    <a:pt x="16" y="27"/>
                  </a:moveTo>
                  <a:lnTo>
                    <a:pt x="16" y="15"/>
                  </a:lnTo>
                  <a:lnTo>
                    <a:pt x="70" y="15"/>
                  </a:lnTo>
                  <a:lnTo>
                    <a:pt x="70" y="19"/>
                  </a:lnTo>
                  <a:lnTo>
                    <a:pt x="82" y="19"/>
                  </a:lnTo>
                  <a:lnTo>
                    <a:pt x="82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" y="7"/>
                  </a:lnTo>
                  <a:lnTo>
                    <a:pt x="4" y="27"/>
                  </a:lnTo>
                  <a:lnTo>
                    <a:pt x="16" y="27"/>
                  </a:lnTo>
                  <a:lnTo>
                    <a:pt x="16" y="27"/>
                  </a:lnTo>
                  <a:close/>
                  <a:moveTo>
                    <a:pt x="66" y="50"/>
                  </a:moveTo>
                  <a:lnTo>
                    <a:pt x="66" y="54"/>
                  </a:lnTo>
                  <a:lnTo>
                    <a:pt x="43" y="54"/>
                  </a:lnTo>
                  <a:lnTo>
                    <a:pt x="43" y="50"/>
                  </a:lnTo>
                  <a:lnTo>
                    <a:pt x="66" y="50"/>
                  </a:lnTo>
                  <a:lnTo>
                    <a:pt x="66" y="50"/>
                  </a:lnTo>
                  <a:close/>
                  <a:moveTo>
                    <a:pt x="66" y="62"/>
                  </a:moveTo>
                  <a:lnTo>
                    <a:pt x="66" y="70"/>
                  </a:lnTo>
                  <a:lnTo>
                    <a:pt x="43" y="70"/>
                  </a:lnTo>
                  <a:lnTo>
                    <a:pt x="43" y="62"/>
                  </a:lnTo>
                  <a:lnTo>
                    <a:pt x="66" y="62"/>
                  </a:lnTo>
                  <a:lnTo>
                    <a:pt x="66" y="62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2" y="3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2" y="81"/>
                  </a:lnTo>
                  <a:lnTo>
                    <a:pt x="23" y="81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27"/>
                  </a:lnTo>
                  <a:lnTo>
                    <a:pt x="2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9"/>
                  </a:lnTo>
                  <a:lnTo>
                    <a:pt x="31" y="39"/>
                  </a:lnTo>
                  <a:lnTo>
                    <a:pt x="31" y="85"/>
                  </a:lnTo>
                  <a:lnTo>
                    <a:pt x="43" y="85"/>
                  </a:lnTo>
                  <a:lnTo>
                    <a:pt x="43" y="77"/>
                  </a:lnTo>
                  <a:lnTo>
                    <a:pt x="66" y="77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39"/>
                  </a:lnTo>
                  <a:lnTo>
                    <a:pt x="58" y="39"/>
                  </a:lnTo>
                  <a:lnTo>
                    <a:pt x="58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3" name="Freeform 109"/>
            <p:cNvSpPr>
              <a:spLocks noEditPoints="1"/>
            </p:cNvSpPr>
            <p:nvPr/>
          </p:nvSpPr>
          <p:spPr bwMode="auto">
            <a:xfrm>
              <a:off x="3368" y="820"/>
              <a:ext cx="78" cy="81"/>
            </a:xfrm>
            <a:custGeom>
              <a:avLst/>
              <a:gdLst/>
              <a:ahLst/>
              <a:cxnLst>
                <a:cxn ang="0">
                  <a:pos x="58" y="19"/>
                </a:cxn>
                <a:cxn ang="0">
                  <a:pos x="51" y="11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39" y="4"/>
                </a:cxn>
                <a:cxn ang="0">
                  <a:pos x="39" y="42"/>
                </a:cxn>
                <a:cxn ang="0">
                  <a:pos x="35" y="19"/>
                </a:cxn>
                <a:cxn ang="0">
                  <a:pos x="27" y="7"/>
                </a:cxn>
                <a:cxn ang="0">
                  <a:pos x="27" y="4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16" y="0"/>
                </a:cxn>
                <a:cxn ang="0">
                  <a:pos x="16" y="46"/>
                </a:cxn>
                <a:cxn ang="0">
                  <a:pos x="12" y="66"/>
                </a:cxn>
                <a:cxn ang="0">
                  <a:pos x="0" y="77"/>
                </a:cxn>
                <a:cxn ang="0">
                  <a:pos x="12" y="81"/>
                </a:cxn>
                <a:cxn ang="0">
                  <a:pos x="20" y="74"/>
                </a:cxn>
                <a:cxn ang="0">
                  <a:pos x="24" y="66"/>
                </a:cxn>
                <a:cxn ang="0">
                  <a:pos x="27" y="27"/>
                </a:cxn>
                <a:cxn ang="0">
                  <a:pos x="31" y="50"/>
                </a:cxn>
                <a:cxn ang="0">
                  <a:pos x="35" y="50"/>
                </a:cxn>
                <a:cxn ang="0">
                  <a:pos x="39" y="50"/>
                </a:cxn>
                <a:cxn ang="0">
                  <a:pos x="51" y="77"/>
                </a:cxn>
                <a:cxn ang="0">
                  <a:pos x="51" y="27"/>
                </a:cxn>
                <a:cxn ang="0">
                  <a:pos x="55" y="50"/>
                </a:cxn>
                <a:cxn ang="0">
                  <a:pos x="66" y="81"/>
                </a:cxn>
                <a:cxn ang="0">
                  <a:pos x="78" y="7"/>
                </a:cxn>
                <a:cxn ang="0">
                  <a:pos x="78" y="4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66" y="42"/>
                </a:cxn>
                <a:cxn ang="0">
                  <a:pos x="58" y="19"/>
                </a:cxn>
                <a:cxn ang="0">
                  <a:pos x="12" y="39"/>
                </a:cxn>
                <a:cxn ang="0">
                  <a:pos x="16" y="23"/>
                </a:cxn>
                <a:cxn ang="0">
                  <a:pos x="4" y="19"/>
                </a:cxn>
                <a:cxn ang="0">
                  <a:pos x="4" y="23"/>
                </a:cxn>
                <a:cxn ang="0">
                  <a:pos x="0" y="50"/>
                </a:cxn>
                <a:cxn ang="0">
                  <a:pos x="8" y="50"/>
                </a:cxn>
                <a:cxn ang="0">
                  <a:pos x="12" y="39"/>
                </a:cxn>
                <a:cxn ang="0">
                  <a:pos x="12" y="39"/>
                </a:cxn>
              </a:cxnLst>
              <a:rect l="0" t="0" r="r" b="b"/>
              <a:pathLst>
                <a:path w="78" h="81">
                  <a:moveTo>
                    <a:pt x="58" y="19"/>
                  </a:moveTo>
                  <a:lnTo>
                    <a:pt x="58" y="19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27" y="23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54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20" y="74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77"/>
                  </a:lnTo>
                  <a:lnTo>
                    <a:pt x="51" y="7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66" y="50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4" name="Freeform 110"/>
            <p:cNvSpPr>
              <a:spLocks/>
            </p:cNvSpPr>
            <p:nvPr/>
          </p:nvSpPr>
          <p:spPr bwMode="auto">
            <a:xfrm>
              <a:off x="3461" y="820"/>
              <a:ext cx="82" cy="81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5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4"/>
                </a:cxn>
                <a:cxn ang="0">
                  <a:pos x="24" y="74"/>
                </a:cxn>
                <a:cxn ang="0">
                  <a:pos x="24" y="42"/>
                </a:cxn>
                <a:cxn ang="0">
                  <a:pos x="35" y="42"/>
                </a:cxn>
                <a:cxn ang="0">
                  <a:pos x="35" y="81"/>
                </a:cxn>
                <a:cxn ang="0">
                  <a:pos x="47" y="81"/>
                </a:cxn>
                <a:cxn ang="0">
                  <a:pos x="47" y="42"/>
                </a:cxn>
                <a:cxn ang="0">
                  <a:pos x="59" y="42"/>
                </a:cxn>
                <a:cxn ang="0">
                  <a:pos x="59" y="62"/>
                </a:cxn>
                <a:cxn ang="0">
                  <a:pos x="59" y="62"/>
                </a:cxn>
                <a:cxn ang="0">
                  <a:pos x="59" y="62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5" y="77"/>
                </a:cxn>
                <a:cxn ang="0">
                  <a:pos x="55" y="77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0" y="66"/>
                </a:cxn>
                <a:cxn ang="0">
                  <a:pos x="70" y="35"/>
                </a:cxn>
                <a:cxn ang="0">
                  <a:pos x="47" y="35"/>
                </a:cxn>
                <a:cxn ang="0">
                  <a:pos x="47" y="23"/>
                </a:cxn>
                <a:cxn ang="0">
                  <a:pos x="82" y="23"/>
                </a:cxn>
                <a:cxn ang="0">
                  <a:pos x="82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82" h="81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5" name="Freeform 111"/>
            <p:cNvSpPr>
              <a:spLocks noEditPoints="1"/>
            </p:cNvSpPr>
            <p:nvPr/>
          </p:nvSpPr>
          <p:spPr bwMode="auto">
            <a:xfrm>
              <a:off x="2914" y="688"/>
              <a:ext cx="85" cy="85"/>
            </a:xfrm>
            <a:custGeom>
              <a:avLst/>
              <a:gdLst/>
              <a:ahLst/>
              <a:cxnLst>
                <a:cxn ang="0">
                  <a:pos x="27" y="46"/>
                </a:cxn>
                <a:cxn ang="0">
                  <a:pos x="31" y="42"/>
                </a:cxn>
                <a:cxn ang="0">
                  <a:pos x="31" y="38"/>
                </a:cxn>
                <a:cxn ang="0">
                  <a:pos x="42" y="85"/>
                </a:cxn>
                <a:cxn ang="0">
                  <a:pos x="85" y="77"/>
                </a:cxn>
                <a:cxn ang="0">
                  <a:pos x="66" y="70"/>
                </a:cxn>
                <a:cxn ang="0">
                  <a:pos x="81" y="58"/>
                </a:cxn>
                <a:cxn ang="0">
                  <a:pos x="66" y="50"/>
                </a:cxn>
                <a:cxn ang="0">
                  <a:pos x="81" y="42"/>
                </a:cxn>
                <a:cxn ang="0">
                  <a:pos x="66" y="31"/>
                </a:cxn>
                <a:cxn ang="0">
                  <a:pos x="85" y="23"/>
                </a:cxn>
                <a:cxn ang="0">
                  <a:pos x="62" y="15"/>
                </a:cxn>
                <a:cxn ang="0">
                  <a:pos x="70" y="11"/>
                </a:cxn>
                <a:cxn ang="0">
                  <a:pos x="66" y="0"/>
                </a:cxn>
                <a:cxn ang="0">
                  <a:pos x="54" y="4"/>
                </a:cxn>
                <a:cxn ang="0">
                  <a:pos x="46" y="15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39" y="0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5" y="15"/>
                </a:cxn>
                <a:cxn ang="0">
                  <a:pos x="27" y="11"/>
                </a:cxn>
                <a:cxn ang="0">
                  <a:pos x="15" y="0"/>
                </a:cxn>
                <a:cxn ang="0">
                  <a:pos x="7" y="11"/>
                </a:cxn>
                <a:cxn ang="0">
                  <a:pos x="15" y="15"/>
                </a:cxn>
                <a:cxn ang="0">
                  <a:pos x="0" y="35"/>
                </a:cxn>
                <a:cxn ang="0">
                  <a:pos x="15" y="42"/>
                </a:cxn>
                <a:cxn ang="0">
                  <a:pos x="23" y="31"/>
                </a:cxn>
                <a:cxn ang="0">
                  <a:pos x="0" y="31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4" y="31"/>
                </a:cxn>
                <a:cxn ang="0">
                  <a:pos x="42" y="23"/>
                </a:cxn>
                <a:cxn ang="0">
                  <a:pos x="54" y="23"/>
                </a:cxn>
                <a:cxn ang="0">
                  <a:pos x="54" y="50"/>
                </a:cxn>
                <a:cxn ang="0">
                  <a:pos x="42" y="42"/>
                </a:cxn>
                <a:cxn ang="0">
                  <a:pos x="54" y="42"/>
                </a:cxn>
                <a:cxn ang="0">
                  <a:pos x="0" y="73"/>
                </a:cxn>
                <a:cxn ang="0">
                  <a:pos x="11" y="85"/>
                </a:cxn>
                <a:cxn ang="0">
                  <a:pos x="19" y="66"/>
                </a:cxn>
                <a:cxn ang="0">
                  <a:pos x="15" y="46"/>
                </a:cxn>
                <a:cxn ang="0">
                  <a:pos x="7" y="62"/>
                </a:cxn>
                <a:cxn ang="0">
                  <a:pos x="0" y="73"/>
                </a:cxn>
                <a:cxn ang="0">
                  <a:pos x="42" y="58"/>
                </a:cxn>
                <a:cxn ang="0">
                  <a:pos x="54" y="70"/>
                </a:cxn>
                <a:cxn ang="0">
                  <a:pos x="42" y="58"/>
                </a:cxn>
              </a:cxnLst>
              <a:rect l="0" t="0" r="r" b="b"/>
              <a:pathLst>
                <a:path w="85" h="85">
                  <a:moveTo>
                    <a:pt x="19" y="42"/>
                  </a:moveTo>
                  <a:lnTo>
                    <a:pt x="27" y="46"/>
                  </a:lnTo>
                  <a:lnTo>
                    <a:pt x="27" y="46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7"/>
                  </a:lnTo>
                  <a:lnTo>
                    <a:pt x="85" y="77"/>
                  </a:lnTo>
                  <a:lnTo>
                    <a:pt x="85" y="70"/>
                  </a:lnTo>
                  <a:lnTo>
                    <a:pt x="66" y="70"/>
                  </a:lnTo>
                  <a:lnTo>
                    <a:pt x="66" y="58"/>
                  </a:lnTo>
                  <a:lnTo>
                    <a:pt x="81" y="58"/>
                  </a:lnTo>
                  <a:lnTo>
                    <a:pt x="81" y="50"/>
                  </a:lnTo>
                  <a:lnTo>
                    <a:pt x="66" y="50"/>
                  </a:lnTo>
                  <a:lnTo>
                    <a:pt x="66" y="42"/>
                  </a:lnTo>
                  <a:lnTo>
                    <a:pt x="81" y="42"/>
                  </a:lnTo>
                  <a:lnTo>
                    <a:pt x="81" y="31"/>
                  </a:lnTo>
                  <a:lnTo>
                    <a:pt x="66" y="31"/>
                  </a:lnTo>
                  <a:lnTo>
                    <a:pt x="66" y="23"/>
                  </a:lnTo>
                  <a:lnTo>
                    <a:pt x="85" y="23"/>
                  </a:lnTo>
                  <a:lnTo>
                    <a:pt x="85" y="15"/>
                  </a:lnTo>
                  <a:lnTo>
                    <a:pt x="62" y="15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8" y="15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19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9" y="1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15" y="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5" y="42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7" y="2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close/>
                  <a:moveTo>
                    <a:pt x="54" y="23"/>
                  </a:moveTo>
                  <a:lnTo>
                    <a:pt x="54" y="31"/>
                  </a:lnTo>
                  <a:lnTo>
                    <a:pt x="42" y="31"/>
                  </a:lnTo>
                  <a:lnTo>
                    <a:pt x="42" y="23"/>
                  </a:lnTo>
                  <a:lnTo>
                    <a:pt x="54" y="23"/>
                  </a:lnTo>
                  <a:lnTo>
                    <a:pt x="54" y="23"/>
                  </a:lnTo>
                  <a:close/>
                  <a:moveTo>
                    <a:pt x="54" y="42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2"/>
                  </a:lnTo>
                  <a:lnTo>
                    <a:pt x="54" y="42"/>
                  </a:lnTo>
                  <a:lnTo>
                    <a:pt x="54" y="42"/>
                  </a:lnTo>
                  <a:close/>
                  <a:moveTo>
                    <a:pt x="0" y="73"/>
                  </a:moveTo>
                  <a:lnTo>
                    <a:pt x="0" y="73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close/>
                  <a:moveTo>
                    <a:pt x="42" y="58"/>
                  </a:moveTo>
                  <a:lnTo>
                    <a:pt x="54" y="58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6" name="Freeform 112"/>
            <p:cNvSpPr>
              <a:spLocks noEditPoints="1"/>
            </p:cNvSpPr>
            <p:nvPr/>
          </p:nvSpPr>
          <p:spPr bwMode="auto">
            <a:xfrm>
              <a:off x="3007" y="688"/>
              <a:ext cx="85" cy="81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43" y="0"/>
                </a:cxn>
                <a:cxn ang="0">
                  <a:pos x="43" y="73"/>
                </a:cxn>
                <a:cxn ang="0">
                  <a:pos x="43" y="73"/>
                </a:cxn>
                <a:cxn ang="0">
                  <a:pos x="47" y="81"/>
                </a:cxn>
                <a:cxn ang="0">
                  <a:pos x="54" y="81"/>
                </a:cxn>
                <a:cxn ang="0">
                  <a:pos x="70" y="81"/>
                </a:cxn>
                <a:cxn ang="0">
                  <a:pos x="70" y="81"/>
                </a:cxn>
                <a:cxn ang="0">
                  <a:pos x="78" y="81"/>
                </a:cxn>
                <a:cxn ang="0">
                  <a:pos x="81" y="77"/>
                </a:cxn>
                <a:cxn ang="0">
                  <a:pos x="85" y="66"/>
                </a:cxn>
                <a:cxn ang="0">
                  <a:pos x="85" y="66"/>
                </a:cxn>
                <a:cxn ang="0">
                  <a:pos x="74" y="58"/>
                </a:cxn>
                <a:cxn ang="0">
                  <a:pos x="74" y="58"/>
                </a:cxn>
                <a:cxn ang="0">
                  <a:pos x="70" y="70"/>
                </a:cxn>
                <a:cxn ang="0">
                  <a:pos x="70" y="70"/>
                </a:cxn>
                <a:cxn ang="0">
                  <a:pos x="58" y="70"/>
                </a:cxn>
                <a:cxn ang="0">
                  <a:pos x="58" y="70"/>
                </a:cxn>
                <a:cxn ang="0">
                  <a:pos x="58" y="70"/>
                </a:cxn>
                <a:cxn ang="0">
                  <a:pos x="54" y="70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54" y="31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23" y="35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3" y="70"/>
                </a:cxn>
                <a:cxn ang="0">
                  <a:pos x="23" y="81"/>
                </a:cxn>
                <a:cxn ang="0">
                  <a:pos x="35" y="81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3" y="0"/>
                </a:cxn>
                <a:cxn ang="0">
                  <a:pos x="23" y="27"/>
                </a:cxn>
                <a:cxn ang="0">
                  <a:pos x="4" y="27"/>
                </a:cxn>
                <a:cxn ang="0">
                  <a:pos x="4" y="35"/>
                </a:cxn>
                <a:cxn ang="0">
                  <a:pos x="23" y="35"/>
                </a:cxn>
                <a:cxn ang="0">
                  <a:pos x="23" y="35"/>
                </a:cxn>
              </a:cxnLst>
              <a:rect l="0" t="0" r="r" b="b"/>
              <a:pathLst>
                <a:path w="85" h="81">
                  <a:moveTo>
                    <a:pt x="58" y="4"/>
                  </a:moveTo>
                  <a:lnTo>
                    <a:pt x="58" y="4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3" y="0"/>
                  </a:lnTo>
                  <a:lnTo>
                    <a:pt x="43" y="73"/>
                  </a:lnTo>
                  <a:lnTo>
                    <a:pt x="43" y="73"/>
                  </a:lnTo>
                  <a:lnTo>
                    <a:pt x="47" y="81"/>
                  </a:lnTo>
                  <a:lnTo>
                    <a:pt x="54" y="81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8" y="81"/>
                  </a:lnTo>
                  <a:lnTo>
                    <a:pt x="81" y="77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4" y="7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54" y="31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close/>
                  <a:moveTo>
                    <a:pt x="23" y="35"/>
                  </a:moveTo>
                  <a:lnTo>
                    <a:pt x="23" y="58"/>
                  </a:lnTo>
                  <a:lnTo>
                    <a:pt x="23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3" y="70"/>
                  </a:lnTo>
                  <a:lnTo>
                    <a:pt x="23" y="81"/>
                  </a:lnTo>
                  <a:lnTo>
                    <a:pt x="35" y="8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23" y="27"/>
                  </a:lnTo>
                  <a:lnTo>
                    <a:pt x="4" y="27"/>
                  </a:lnTo>
                  <a:lnTo>
                    <a:pt x="4" y="35"/>
                  </a:lnTo>
                  <a:lnTo>
                    <a:pt x="23" y="35"/>
                  </a:lnTo>
                  <a:lnTo>
                    <a:pt x="2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7" name="Freeform 113"/>
            <p:cNvSpPr>
              <a:spLocks/>
            </p:cNvSpPr>
            <p:nvPr/>
          </p:nvSpPr>
          <p:spPr bwMode="auto">
            <a:xfrm>
              <a:off x="3104" y="688"/>
              <a:ext cx="82" cy="85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8" y="35"/>
                </a:cxn>
                <a:cxn ang="0">
                  <a:pos x="8" y="73"/>
                </a:cxn>
                <a:cxn ang="0">
                  <a:pos x="19" y="73"/>
                </a:cxn>
                <a:cxn ang="0">
                  <a:pos x="19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47" y="85"/>
                </a:cxn>
                <a:cxn ang="0">
                  <a:pos x="47" y="42"/>
                </a:cxn>
                <a:cxn ang="0">
                  <a:pos x="58" y="42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4" y="66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6" y="73"/>
                </a:cxn>
                <a:cxn ang="0">
                  <a:pos x="70" y="73"/>
                </a:cxn>
                <a:cxn ang="0">
                  <a:pos x="70" y="70"/>
                </a:cxn>
                <a:cxn ang="0">
                  <a:pos x="70" y="35"/>
                </a:cxn>
                <a:cxn ang="0">
                  <a:pos x="47" y="35"/>
                </a:cxn>
                <a:cxn ang="0">
                  <a:pos x="47" y="23"/>
                </a:cxn>
                <a:cxn ang="0">
                  <a:pos x="82" y="23"/>
                </a:cxn>
                <a:cxn ang="0">
                  <a:pos x="82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73"/>
                  </a:lnTo>
                  <a:lnTo>
                    <a:pt x="19" y="73"/>
                  </a:lnTo>
                  <a:lnTo>
                    <a:pt x="19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8" name="Freeform 114"/>
            <p:cNvSpPr>
              <a:spLocks noEditPoints="1"/>
            </p:cNvSpPr>
            <p:nvPr/>
          </p:nvSpPr>
          <p:spPr bwMode="auto">
            <a:xfrm>
              <a:off x="2370" y="684"/>
              <a:ext cx="81" cy="81"/>
            </a:xfrm>
            <a:custGeom>
              <a:avLst/>
              <a:gdLst/>
              <a:ahLst/>
              <a:cxnLst>
                <a:cxn ang="0">
                  <a:pos x="78" y="15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0"/>
                </a:cxn>
                <a:cxn ang="0">
                  <a:pos x="31" y="0"/>
                </a:cxn>
                <a:cxn ang="0">
                  <a:pos x="31" y="4"/>
                </a:cxn>
                <a:cxn ang="0">
                  <a:pos x="35" y="4"/>
                </a:cxn>
                <a:cxn ang="0">
                  <a:pos x="0" y="15"/>
                </a:cxn>
                <a:cxn ang="0">
                  <a:pos x="66" y="35"/>
                </a:cxn>
                <a:cxn ang="0">
                  <a:pos x="11" y="15"/>
                </a:cxn>
                <a:cxn ang="0">
                  <a:pos x="66" y="35"/>
                </a:cxn>
                <a:cxn ang="0">
                  <a:pos x="23" y="23"/>
                </a:cxn>
                <a:cxn ang="0">
                  <a:pos x="54" y="27"/>
                </a:cxn>
                <a:cxn ang="0">
                  <a:pos x="23" y="23"/>
                </a:cxn>
                <a:cxn ang="0">
                  <a:pos x="31" y="58"/>
                </a:cxn>
                <a:cxn ang="0">
                  <a:pos x="0" y="62"/>
                </a:cxn>
                <a:cxn ang="0">
                  <a:pos x="31" y="70"/>
                </a:cxn>
                <a:cxn ang="0">
                  <a:pos x="31" y="74"/>
                </a:cxn>
                <a:cxn ang="0">
                  <a:pos x="39" y="81"/>
                </a:cxn>
                <a:cxn ang="0">
                  <a:pos x="66" y="81"/>
                </a:cxn>
                <a:cxn ang="0">
                  <a:pos x="78" y="74"/>
                </a:cxn>
                <a:cxn ang="0">
                  <a:pos x="62" y="70"/>
                </a:cxn>
                <a:cxn ang="0">
                  <a:pos x="62" y="74"/>
                </a:cxn>
                <a:cxn ang="0">
                  <a:pos x="46" y="74"/>
                </a:cxn>
                <a:cxn ang="0">
                  <a:pos x="43" y="74"/>
                </a:cxn>
                <a:cxn ang="0">
                  <a:pos x="43" y="70"/>
                </a:cxn>
                <a:cxn ang="0">
                  <a:pos x="78" y="58"/>
                </a:cxn>
                <a:cxn ang="0">
                  <a:pos x="43" y="54"/>
                </a:cxn>
                <a:cxn ang="0">
                  <a:pos x="58" y="54"/>
                </a:cxn>
                <a:cxn ang="0">
                  <a:pos x="66" y="54"/>
                </a:cxn>
                <a:cxn ang="0">
                  <a:pos x="62" y="50"/>
                </a:cxn>
                <a:cxn ang="0">
                  <a:pos x="70" y="46"/>
                </a:cxn>
                <a:cxn ang="0">
                  <a:pos x="81" y="50"/>
                </a:cxn>
                <a:cxn ang="0">
                  <a:pos x="0" y="39"/>
                </a:cxn>
                <a:cxn ang="0">
                  <a:pos x="11" y="50"/>
                </a:cxn>
                <a:cxn ang="0">
                  <a:pos x="11" y="58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11" y="46"/>
                </a:cxn>
                <a:cxn ang="0">
                  <a:pos x="58" y="46"/>
                </a:cxn>
                <a:cxn ang="0">
                  <a:pos x="11" y="50"/>
                </a:cxn>
              </a:cxnLst>
              <a:rect l="0" t="0" r="r" b="b"/>
              <a:pathLst>
                <a:path w="81" h="81">
                  <a:moveTo>
                    <a:pt x="0" y="15"/>
                  </a:moveTo>
                  <a:lnTo>
                    <a:pt x="78" y="15"/>
                  </a:lnTo>
                  <a:lnTo>
                    <a:pt x="78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66" y="35"/>
                  </a:moveTo>
                  <a:lnTo>
                    <a:pt x="66" y="15"/>
                  </a:lnTo>
                  <a:lnTo>
                    <a:pt x="11" y="15"/>
                  </a:lnTo>
                  <a:lnTo>
                    <a:pt x="11" y="35"/>
                  </a:lnTo>
                  <a:lnTo>
                    <a:pt x="66" y="35"/>
                  </a:lnTo>
                  <a:lnTo>
                    <a:pt x="66" y="35"/>
                  </a:lnTo>
                  <a:close/>
                  <a:moveTo>
                    <a:pt x="23" y="23"/>
                  </a:moveTo>
                  <a:lnTo>
                    <a:pt x="54" y="23"/>
                  </a:lnTo>
                  <a:lnTo>
                    <a:pt x="54" y="27"/>
                  </a:lnTo>
                  <a:lnTo>
                    <a:pt x="23" y="27"/>
                  </a:lnTo>
                  <a:lnTo>
                    <a:pt x="23" y="23"/>
                  </a:lnTo>
                  <a:lnTo>
                    <a:pt x="23" y="23"/>
                  </a:lnTo>
                  <a:close/>
                  <a:moveTo>
                    <a:pt x="31" y="58"/>
                  </a:moveTo>
                  <a:lnTo>
                    <a:pt x="31" y="62"/>
                  </a:lnTo>
                  <a:lnTo>
                    <a:pt x="0" y="62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81"/>
                  </a:lnTo>
                  <a:lnTo>
                    <a:pt x="39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3" y="74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78" y="66"/>
                  </a:lnTo>
                  <a:lnTo>
                    <a:pt x="78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66" y="54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62" y="46"/>
                  </a:lnTo>
                  <a:lnTo>
                    <a:pt x="70" y="46"/>
                  </a:lnTo>
                  <a:lnTo>
                    <a:pt x="70" y="50"/>
                  </a:lnTo>
                  <a:lnTo>
                    <a:pt x="81" y="50"/>
                  </a:lnTo>
                  <a:lnTo>
                    <a:pt x="81" y="39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close/>
                  <a:moveTo>
                    <a:pt x="11" y="50"/>
                  </a:moveTo>
                  <a:lnTo>
                    <a:pt x="11" y="46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9" name="Freeform 115"/>
            <p:cNvSpPr>
              <a:spLocks noEditPoints="1"/>
            </p:cNvSpPr>
            <p:nvPr/>
          </p:nvSpPr>
          <p:spPr bwMode="auto">
            <a:xfrm>
              <a:off x="2463" y="684"/>
              <a:ext cx="78" cy="85"/>
            </a:xfrm>
            <a:custGeom>
              <a:avLst/>
              <a:gdLst/>
              <a:ahLst/>
              <a:cxnLst>
                <a:cxn ang="0">
                  <a:pos x="58" y="23"/>
                </a:cxn>
                <a:cxn ang="0">
                  <a:pos x="51" y="11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4"/>
                </a:cxn>
                <a:cxn ang="0">
                  <a:pos x="39" y="4"/>
                </a:cxn>
                <a:cxn ang="0">
                  <a:pos x="39" y="42"/>
                </a:cxn>
                <a:cxn ang="0">
                  <a:pos x="35" y="23"/>
                </a:cxn>
                <a:cxn ang="0">
                  <a:pos x="27" y="8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3" y="4"/>
                </a:cxn>
                <a:cxn ang="0">
                  <a:pos x="16" y="0"/>
                </a:cxn>
                <a:cxn ang="0">
                  <a:pos x="16" y="46"/>
                </a:cxn>
                <a:cxn ang="0">
                  <a:pos x="12" y="66"/>
                </a:cxn>
                <a:cxn ang="0">
                  <a:pos x="0" y="77"/>
                </a:cxn>
                <a:cxn ang="0">
                  <a:pos x="12" y="81"/>
                </a:cxn>
                <a:cxn ang="0">
                  <a:pos x="19" y="74"/>
                </a:cxn>
                <a:cxn ang="0">
                  <a:pos x="23" y="66"/>
                </a:cxn>
                <a:cxn ang="0">
                  <a:pos x="27" y="27"/>
                </a:cxn>
                <a:cxn ang="0">
                  <a:pos x="31" y="50"/>
                </a:cxn>
                <a:cxn ang="0">
                  <a:pos x="35" y="50"/>
                </a:cxn>
                <a:cxn ang="0">
                  <a:pos x="39" y="50"/>
                </a:cxn>
                <a:cxn ang="0">
                  <a:pos x="51" y="81"/>
                </a:cxn>
                <a:cxn ang="0">
                  <a:pos x="51" y="27"/>
                </a:cxn>
                <a:cxn ang="0">
                  <a:pos x="54" y="50"/>
                </a:cxn>
                <a:cxn ang="0">
                  <a:pos x="66" y="85"/>
                </a:cxn>
                <a:cxn ang="0">
                  <a:pos x="74" y="8"/>
                </a:cxn>
                <a:cxn ang="0">
                  <a:pos x="78" y="4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66" y="42"/>
                </a:cxn>
                <a:cxn ang="0">
                  <a:pos x="58" y="23"/>
                </a:cxn>
                <a:cxn ang="0">
                  <a:pos x="12" y="39"/>
                </a:cxn>
                <a:cxn ang="0">
                  <a:pos x="16" y="23"/>
                </a:cxn>
                <a:cxn ang="0">
                  <a:pos x="4" y="23"/>
                </a:cxn>
                <a:cxn ang="0">
                  <a:pos x="4" y="27"/>
                </a:cxn>
                <a:cxn ang="0">
                  <a:pos x="0" y="50"/>
                </a:cxn>
                <a:cxn ang="0">
                  <a:pos x="8" y="50"/>
                </a:cxn>
                <a:cxn ang="0">
                  <a:pos x="12" y="39"/>
                </a:cxn>
                <a:cxn ang="0">
                  <a:pos x="12" y="39"/>
                </a:cxn>
              </a:cxnLst>
              <a:rect l="0" t="0" r="r" b="b"/>
              <a:pathLst>
                <a:path w="78" h="85">
                  <a:moveTo>
                    <a:pt x="58" y="23"/>
                  </a:moveTo>
                  <a:lnTo>
                    <a:pt x="58" y="23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27" y="23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5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81"/>
                  </a:lnTo>
                  <a:lnTo>
                    <a:pt x="51" y="81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66" y="50"/>
                  </a:lnTo>
                  <a:lnTo>
                    <a:pt x="66" y="85"/>
                  </a:lnTo>
                  <a:lnTo>
                    <a:pt x="74" y="85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0" name="Freeform 116"/>
            <p:cNvSpPr>
              <a:spLocks/>
            </p:cNvSpPr>
            <p:nvPr/>
          </p:nvSpPr>
          <p:spPr bwMode="auto">
            <a:xfrm>
              <a:off x="2556" y="684"/>
              <a:ext cx="82" cy="85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4"/>
                </a:cxn>
                <a:cxn ang="0">
                  <a:pos x="24" y="74"/>
                </a:cxn>
                <a:cxn ang="0">
                  <a:pos x="24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47" y="85"/>
                </a:cxn>
                <a:cxn ang="0">
                  <a:pos x="47" y="42"/>
                </a:cxn>
                <a:cxn ang="0">
                  <a:pos x="59" y="42"/>
                </a:cxn>
                <a:cxn ang="0">
                  <a:pos x="59" y="62"/>
                </a:cxn>
                <a:cxn ang="0">
                  <a:pos x="59" y="62"/>
                </a:cxn>
                <a:cxn ang="0">
                  <a:pos x="59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0" y="70"/>
                </a:cxn>
                <a:cxn ang="0">
                  <a:pos x="70" y="35"/>
                </a:cxn>
                <a:cxn ang="0">
                  <a:pos x="47" y="35"/>
                </a:cxn>
                <a:cxn ang="0">
                  <a:pos x="47" y="23"/>
                </a:cxn>
                <a:cxn ang="0">
                  <a:pos x="82" y="23"/>
                </a:cxn>
                <a:cxn ang="0">
                  <a:pos x="82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1" name="Freeform 117"/>
            <p:cNvSpPr>
              <a:spLocks noEditPoints="1"/>
            </p:cNvSpPr>
            <p:nvPr/>
          </p:nvSpPr>
          <p:spPr bwMode="auto">
            <a:xfrm>
              <a:off x="2879" y="1523"/>
              <a:ext cx="81" cy="85"/>
            </a:xfrm>
            <a:custGeom>
              <a:avLst/>
              <a:gdLst/>
              <a:ahLst/>
              <a:cxnLst>
                <a:cxn ang="0">
                  <a:pos x="27" y="50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42" y="85"/>
                </a:cxn>
                <a:cxn ang="0">
                  <a:pos x="81" y="78"/>
                </a:cxn>
                <a:cxn ang="0">
                  <a:pos x="66" y="70"/>
                </a:cxn>
                <a:cxn ang="0">
                  <a:pos x="77" y="62"/>
                </a:cxn>
                <a:cxn ang="0">
                  <a:pos x="66" y="50"/>
                </a:cxn>
                <a:cxn ang="0">
                  <a:pos x="77" y="43"/>
                </a:cxn>
                <a:cxn ang="0">
                  <a:pos x="66" y="35"/>
                </a:cxn>
                <a:cxn ang="0">
                  <a:pos x="81" y="27"/>
                </a:cxn>
                <a:cxn ang="0">
                  <a:pos x="62" y="15"/>
                </a:cxn>
                <a:cxn ang="0">
                  <a:pos x="70" y="12"/>
                </a:cxn>
                <a:cxn ang="0">
                  <a:pos x="62" y="0"/>
                </a:cxn>
                <a:cxn ang="0">
                  <a:pos x="50" y="4"/>
                </a:cxn>
                <a:cxn ang="0">
                  <a:pos x="42" y="15"/>
                </a:cxn>
                <a:cxn ang="0">
                  <a:pos x="50" y="8"/>
                </a:cxn>
                <a:cxn ang="0">
                  <a:pos x="50" y="4"/>
                </a:cxn>
                <a:cxn ang="0">
                  <a:pos x="35" y="0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5" y="19"/>
                </a:cxn>
                <a:cxn ang="0">
                  <a:pos x="27" y="15"/>
                </a:cxn>
                <a:cxn ang="0">
                  <a:pos x="15" y="4"/>
                </a:cxn>
                <a:cxn ang="0">
                  <a:pos x="7" y="12"/>
                </a:cxn>
                <a:cxn ang="0">
                  <a:pos x="15" y="19"/>
                </a:cxn>
                <a:cxn ang="0">
                  <a:pos x="0" y="35"/>
                </a:cxn>
                <a:cxn ang="0">
                  <a:pos x="11" y="43"/>
                </a:cxn>
                <a:cxn ang="0">
                  <a:pos x="19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4" y="35"/>
                </a:cxn>
                <a:cxn ang="0">
                  <a:pos x="42" y="27"/>
                </a:cxn>
                <a:cxn ang="0">
                  <a:pos x="54" y="27"/>
                </a:cxn>
                <a:cxn ang="0">
                  <a:pos x="54" y="50"/>
                </a:cxn>
                <a:cxn ang="0">
                  <a:pos x="42" y="43"/>
                </a:cxn>
                <a:cxn ang="0">
                  <a:pos x="54" y="43"/>
                </a:cxn>
                <a:cxn ang="0">
                  <a:pos x="0" y="78"/>
                </a:cxn>
                <a:cxn ang="0">
                  <a:pos x="11" y="85"/>
                </a:cxn>
                <a:cxn ang="0">
                  <a:pos x="19" y="66"/>
                </a:cxn>
                <a:cxn ang="0">
                  <a:pos x="15" y="46"/>
                </a:cxn>
                <a:cxn ang="0">
                  <a:pos x="7" y="62"/>
                </a:cxn>
                <a:cxn ang="0">
                  <a:pos x="0" y="78"/>
                </a:cxn>
                <a:cxn ang="0">
                  <a:pos x="42" y="62"/>
                </a:cxn>
                <a:cxn ang="0">
                  <a:pos x="54" y="70"/>
                </a:cxn>
                <a:cxn ang="0">
                  <a:pos x="42" y="62"/>
                </a:cxn>
              </a:cxnLst>
              <a:rect l="0" t="0" r="r" b="b"/>
              <a:pathLst>
                <a:path w="81" h="85">
                  <a:moveTo>
                    <a:pt x="19" y="43"/>
                  </a:moveTo>
                  <a:lnTo>
                    <a:pt x="27" y="50"/>
                  </a:lnTo>
                  <a:lnTo>
                    <a:pt x="27" y="50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2" name="Freeform 118"/>
            <p:cNvSpPr>
              <a:spLocks noEditPoints="1"/>
            </p:cNvSpPr>
            <p:nvPr/>
          </p:nvSpPr>
          <p:spPr bwMode="auto">
            <a:xfrm>
              <a:off x="2972" y="1523"/>
              <a:ext cx="82" cy="85"/>
            </a:xfrm>
            <a:custGeom>
              <a:avLst/>
              <a:gdLst/>
              <a:ahLst/>
              <a:cxnLst>
                <a:cxn ang="0">
                  <a:pos x="35" y="27"/>
                </a:cxn>
                <a:cxn ang="0">
                  <a:pos x="8" y="85"/>
                </a:cxn>
                <a:cxn ang="0">
                  <a:pos x="19" y="35"/>
                </a:cxn>
                <a:cxn ang="0">
                  <a:pos x="23" y="39"/>
                </a:cxn>
                <a:cxn ang="0">
                  <a:pos x="27" y="46"/>
                </a:cxn>
                <a:cxn ang="0">
                  <a:pos x="23" y="54"/>
                </a:cxn>
                <a:cxn ang="0">
                  <a:pos x="35" y="62"/>
                </a:cxn>
                <a:cxn ang="0">
                  <a:pos x="19" y="70"/>
                </a:cxn>
                <a:cxn ang="0">
                  <a:pos x="35" y="81"/>
                </a:cxn>
                <a:cxn ang="0">
                  <a:pos x="47" y="70"/>
                </a:cxn>
                <a:cxn ang="0">
                  <a:pos x="62" y="62"/>
                </a:cxn>
                <a:cxn ang="0">
                  <a:pos x="47" y="54"/>
                </a:cxn>
                <a:cxn ang="0">
                  <a:pos x="62" y="46"/>
                </a:cxn>
                <a:cxn ang="0">
                  <a:pos x="50" y="46"/>
                </a:cxn>
                <a:cxn ang="0">
                  <a:pos x="58" y="43"/>
                </a:cxn>
                <a:cxn ang="0">
                  <a:pos x="58" y="39"/>
                </a:cxn>
                <a:cxn ang="0">
                  <a:pos x="62" y="35"/>
                </a:cxn>
                <a:cxn ang="0">
                  <a:pos x="62" y="70"/>
                </a:cxn>
                <a:cxn ang="0">
                  <a:pos x="58" y="74"/>
                </a:cxn>
                <a:cxn ang="0">
                  <a:pos x="54" y="74"/>
                </a:cxn>
                <a:cxn ang="0">
                  <a:pos x="58" y="85"/>
                </a:cxn>
                <a:cxn ang="0">
                  <a:pos x="74" y="81"/>
                </a:cxn>
                <a:cxn ang="0">
                  <a:pos x="78" y="74"/>
                </a:cxn>
                <a:cxn ang="0">
                  <a:pos x="47" y="27"/>
                </a:cxn>
                <a:cxn ang="0">
                  <a:pos x="82" y="19"/>
                </a:cxn>
                <a:cxn ang="0">
                  <a:pos x="47" y="12"/>
                </a:cxn>
                <a:cxn ang="0">
                  <a:pos x="47" y="4"/>
                </a:cxn>
                <a:cxn ang="0">
                  <a:pos x="47" y="0"/>
                </a:cxn>
                <a:cxn ang="0">
                  <a:pos x="35" y="12"/>
                </a:cxn>
                <a:cxn ang="0">
                  <a:pos x="0" y="19"/>
                </a:cxn>
                <a:cxn ang="0">
                  <a:pos x="35" y="19"/>
                </a:cxn>
                <a:cxn ang="0">
                  <a:pos x="39" y="43"/>
                </a:cxn>
                <a:cxn ang="0">
                  <a:pos x="35" y="39"/>
                </a:cxn>
                <a:cxn ang="0">
                  <a:pos x="35" y="35"/>
                </a:cxn>
                <a:cxn ang="0">
                  <a:pos x="47" y="35"/>
                </a:cxn>
                <a:cxn ang="0">
                  <a:pos x="35" y="46"/>
                </a:cxn>
                <a:cxn ang="0">
                  <a:pos x="39" y="43"/>
                </a:cxn>
              </a:cxnLst>
              <a:rect l="0" t="0" r="r" b="b"/>
              <a:pathLst>
                <a:path w="82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5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lnTo>
                    <a:pt x="39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3" name="Freeform 119"/>
            <p:cNvSpPr>
              <a:spLocks/>
            </p:cNvSpPr>
            <p:nvPr/>
          </p:nvSpPr>
          <p:spPr bwMode="auto">
            <a:xfrm>
              <a:off x="3065" y="1523"/>
              <a:ext cx="82" cy="85"/>
            </a:xfrm>
            <a:custGeom>
              <a:avLst/>
              <a:gdLst/>
              <a:ahLst/>
              <a:cxnLst>
                <a:cxn ang="0">
                  <a:pos x="51" y="12"/>
                </a:cxn>
                <a:cxn ang="0">
                  <a:pos x="51" y="12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7"/>
                </a:cxn>
                <a:cxn ang="0">
                  <a:pos x="35" y="27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8"/>
                </a:cxn>
                <a:cxn ang="0">
                  <a:pos x="23" y="78"/>
                </a:cxn>
                <a:cxn ang="0">
                  <a:pos x="23" y="46"/>
                </a:cxn>
                <a:cxn ang="0">
                  <a:pos x="35" y="46"/>
                </a:cxn>
                <a:cxn ang="0">
                  <a:pos x="35" y="85"/>
                </a:cxn>
                <a:cxn ang="0">
                  <a:pos x="47" y="85"/>
                </a:cxn>
                <a:cxn ang="0">
                  <a:pos x="47" y="46"/>
                </a:cxn>
                <a:cxn ang="0">
                  <a:pos x="62" y="46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8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5" y="78"/>
                </a:cxn>
                <a:cxn ang="0">
                  <a:pos x="55" y="78"/>
                </a:cxn>
                <a:cxn ang="0">
                  <a:pos x="70" y="78"/>
                </a:cxn>
                <a:cxn ang="0">
                  <a:pos x="70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47" y="35"/>
                </a:cxn>
                <a:cxn ang="0">
                  <a:pos x="47" y="27"/>
                </a:cxn>
                <a:cxn ang="0">
                  <a:pos x="82" y="27"/>
                </a:cxn>
                <a:cxn ang="0">
                  <a:pos x="82" y="15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51" y="12"/>
                </a:cxn>
                <a:cxn ang="0">
                  <a:pos x="51" y="12"/>
                </a:cxn>
                <a:cxn ang="0">
                  <a:pos x="51" y="12"/>
                </a:cxn>
              </a:cxnLst>
              <a:rect l="0" t="0" r="r" b="b"/>
              <a:pathLst>
                <a:path w="82" h="85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浙江</a:t>
            </a:r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2573338" y="0"/>
            <a:ext cx="6099175" cy="6669088"/>
            <a:chOff x="1621" y="0"/>
            <a:chExt cx="3842" cy="4201"/>
          </a:xfrm>
        </p:grpSpPr>
        <p:sp>
          <p:nvSpPr>
            <p:cNvPr id="17413" name="AutoShape 5"/>
            <p:cNvSpPr>
              <a:spLocks noChangeAspect="1" noChangeArrowheads="1" noTextEdit="1"/>
            </p:cNvSpPr>
            <p:nvPr/>
          </p:nvSpPr>
          <p:spPr bwMode="auto">
            <a:xfrm>
              <a:off x="1621" y="0"/>
              <a:ext cx="3842" cy="42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5" name="Freeform 7"/>
            <p:cNvSpPr>
              <a:spLocks/>
            </p:cNvSpPr>
            <p:nvPr/>
          </p:nvSpPr>
          <p:spPr bwMode="auto">
            <a:xfrm>
              <a:off x="1665" y="44"/>
              <a:ext cx="3754" cy="4104"/>
            </a:xfrm>
            <a:custGeom>
              <a:avLst/>
              <a:gdLst/>
              <a:ahLst/>
              <a:cxnLst>
                <a:cxn ang="0">
                  <a:pos x="2187" y="757"/>
                </a:cxn>
                <a:cxn ang="0">
                  <a:pos x="2483" y="717"/>
                </a:cxn>
                <a:cxn ang="0">
                  <a:pos x="2656" y="509"/>
                </a:cxn>
                <a:cxn ang="0">
                  <a:pos x="2727" y="341"/>
                </a:cxn>
                <a:cxn ang="0">
                  <a:pos x="2519" y="301"/>
                </a:cxn>
                <a:cxn ang="0">
                  <a:pos x="2284" y="155"/>
                </a:cxn>
                <a:cxn ang="0">
                  <a:pos x="2174" y="310"/>
                </a:cxn>
                <a:cxn ang="0">
                  <a:pos x="1961" y="275"/>
                </a:cxn>
                <a:cxn ang="0">
                  <a:pos x="1572" y="93"/>
                </a:cxn>
                <a:cxn ang="0">
                  <a:pos x="1368" y="31"/>
                </a:cxn>
                <a:cxn ang="0">
                  <a:pos x="1253" y="394"/>
                </a:cxn>
                <a:cxn ang="0">
                  <a:pos x="1071" y="576"/>
                </a:cxn>
                <a:cxn ang="0">
                  <a:pos x="1102" y="740"/>
                </a:cxn>
                <a:cxn ang="0">
                  <a:pos x="1032" y="899"/>
                </a:cxn>
                <a:cxn ang="0">
                  <a:pos x="855" y="956"/>
                </a:cxn>
                <a:cxn ang="0">
                  <a:pos x="704" y="921"/>
                </a:cxn>
                <a:cxn ang="0">
                  <a:pos x="664" y="1134"/>
                </a:cxn>
                <a:cxn ang="0">
                  <a:pos x="691" y="1355"/>
                </a:cxn>
                <a:cxn ang="0">
                  <a:pos x="607" y="1563"/>
                </a:cxn>
                <a:cxn ang="0">
                  <a:pos x="372" y="1784"/>
                </a:cxn>
                <a:cxn ang="0">
                  <a:pos x="222" y="1864"/>
                </a:cxn>
                <a:cxn ang="0">
                  <a:pos x="62" y="2072"/>
                </a:cxn>
                <a:cxn ang="0">
                  <a:pos x="84" y="2382"/>
                </a:cxn>
                <a:cxn ang="0">
                  <a:pos x="443" y="3019"/>
                </a:cxn>
                <a:cxn ang="0">
                  <a:pos x="554" y="3090"/>
                </a:cxn>
                <a:cxn ang="0">
                  <a:pos x="757" y="3179"/>
                </a:cxn>
                <a:cxn ang="0">
                  <a:pos x="806" y="3489"/>
                </a:cxn>
                <a:cxn ang="0">
                  <a:pos x="881" y="3891"/>
                </a:cxn>
                <a:cxn ang="0">
                  <a:pos x="1262" y="3909"/>
                </a:cxn>
                <a:cxn ang="0">
                  <a:pos x="1479" y="3648"/>
                </a:cxn>
                <a:cxn ang="0">
                  <a:pos x="1890" y="3953"/>
                </a:cxn>
                <a:cxn ang="0">
                  <a:pos x="2209" y="3878"/>
                </a:cxn>
                <a:cxn ang="0">
                  <a:pos x="2324" y="4077"/>
                </a:cxn>
                <a:cxn ang="0">
                  <a:pos x="2435" y="3967"/>
                </a:cxn>
                <a:cxn ang="0">
                  <a:pos x="2506" y="3803"/>
                </a:cxn>
                <a:cxn ang="0">
                  <a:pos x="2492" y="3533"/>
                </a:cxn>
                <a:cxn ang="0">
                  <a:pos x="2621" y="3294"/>
                </a:cxn>
                <a:cxn ang="0">
                  <a:pos x="2851" y="3214"/>
                </a:cxn>
                <a:cxn ang="0">
                  <a:pos x="2926" y="3033"/>
                </a:cxn>
                <a:cxn ang="0">
                  <a:pos x="3010" y="3090"/>
                </a:cxn>
                <a:cxn ang="0">
                  <a:pos x="3108" y="2931"/>
                </a:cxn>
                <a:cxn ang="0">
                  <a:pos x="3320" y="2833"/>
                </a:cxn>
                <a:cxn ang="0">
                  <a:pos x="3116" y="2457"/>
                </a:cxn>
                <a:cxn ang="0">
                  <a:pos x="3276" y="2360"/>
                </a:cxn>
                <a:cxn ang="0">
                  <a:pos x="3254" y="2218"/>
                </a:cxn>
                <a:cxn ang="0">
                  <a:pos x="3187" y="2125"/>
                </a:cxn>
                <a:cxn ang="0">
                  <a:pos x="3068" y="1997"/>
                </a:cxn>
                <a:cxn ang="0">
                  <a:pos x="3183" y="1864"/>
                </a:cxn>
                <a:cxn ang="0">
                  <a:pos x="3227" y="1930"/>
                </a:cxn>
                <a:cxn ang="0">
                  <a:pos x="3378" y="1793"/>
                </a:cxn>
                <a:cxn ang="0">
                  <a:pos x="3506" y="1842"/>
                </a:cxn>
                <a:cxn ang="0">
                  <a:pos x="3439" y="1713"/>
                </a:cxn>
                <a:cxn ang="0">
                  <a:pos x="3466" y="1528"/>
                </a:cxn>
                <a:cxn ang="0">
                  <a:pos x="3271" y="1567"/>
                </a:cxn>
                <a:cxn ang="0">
                  <a:pos x="3090" y="1740"/>
                </a:cxn>
                <a:cxn ang="0">
                  <a:pos x="3059" y="1581"/>
                </a:cxn>
                <a:cxn ang="0">
                  <a:pos x="3360" y="1386"/>
                </a:cxn>
                <a:cxn ang="0">
                  <a:pos x="3338" y="1103"/>
                </a:cxn>
                <a:cxn ang="0">
                  <a:pos x="3727" y="1089"/>
                </a:cxn>
                <a:cxn ang="0">
                  <a:pos x="3395" y="930"/>
                </a:cxn>
                <a:cxn ang="0">
                  <a:pos x="2811" y="633"/>
                </a:cxn>
                <a:cxn ang="0">
                  <a:pos x="2351" y="890"/>
                </a:cxn>
                <a:cxn ang="0">
                  <a:pos x="2045" y="855"/>
                </a:cxn>
              </a:cxnLst>
              <a:rect l="0" t="0" r="r" b="b"/>
              <a:pathLst>
                <a:path w="3754" h="4104">
                  <a:moveTo>
                    <a:pt x="1877" y="943"/>
                  </a:moveTo>
                  <a:lnTo>
                    <a:pt x="1877" y="943"/>
                  </a:lnTo>
                  <a:lnTo>
                    <a:pt x="1881" y="939"/>
                  </a:lnTo>
                  <a:lnTo>
                    <a:pt x="1899" y="921"/>
                  </a:lnTo>
                  <a:lnTo>
                    <a:pt x="1912" y="912"/>
                  </a:lnTo>
                  <a:lnTo>
                    <a:pt x="1930" y="908"/>
                  </a:lnTo>
                  <a:lnTo>
                    <a:pt x="1948" y="903"/>
                  </a:lnTo>
                  <a:lnTo>
                    <a:pt x="1970" y="903"/>
                  </a:lnTo>
                  <a:lnTo>
                    <a:pt x="1992" y="872"/>
                  </a:lnTo>
                  <a:lnTo>
                    <a:pt x="2005" y="841"/>
                  </a:lnTo>
                  <a:lnTo>
                    <a:pt x="2019" y="806"/>
                  </a:lnTo>
                  <a:lnTo>
                    <a:pt x="2019" y="806"/>
                  </a:lnTo>
                  <a:lnTo>
                    <a:pt x="2058" y="788"/>
                  </a:lnTo>
                  <a:lnTo>
                    <a:pt x="2094" y="775"/>
                  </a:lnTo>
                  <a:lnTo>
                    <a:pt x="2112" y="771"/>
                  </a:lnTo>
                  <a:lnTo>
                    <a:pt x="2129" y="775"/>
                  </a:lnTo>
                  <a:lnTo>
                    <a:pt x="2187" y="757"/>
                  </a:lnTo>
                  <a:lnTo>
                    <a:pt x="2187" y="757"/>
                  </a:lnTo>
                  <a:lnTo>
                    <a:pt x="2227" y="757"/>
                  </a:lnTo>
                  <a:lnTo>
                    <a:pt x="2262" y="766"/>
                  </a:lnTo>
                  <a:lnTo>
                    <a:pt x="2293" y="775"/>
                  </a:lnTo>
                  <a:lnTo>
                    <a:pt x="2293" y="775"/>
                  </a:lnTo>
                  <a:lnTo>
                    <a:pt x="2320" y="793"/>
                  </a:lnTo>
                  <a:lnTo>
                    <a:pt x="2333" y="802"/>
                  </a:lnTo>
                  <a:lnTo>
                    <a:pt x="2346" y="810"/>
                  </a:lnTo>
                  <a:lnTo>
                    <a:pt x="2364" y="810"/>
                  </a:lnTo>
                  <a:lnTo>
                    <a:pt x="2386" y="810"/>
                  </a:lnTo>
                  <a:lnTo>
                    <a:pt x="2408" y="797"/>
                  </a:lnTo>
                  <a:lnTo>
                    <a:pt x="2439" y="779"/>
                  </a:lnTo>
                  <a:lnTo>
                    <a:pt x="2466" y="757"/>
                  </a:lnTo>
                  <a:lnTo>
                    <a:pt x="2466" y="757"/>
                  </a:lnTo>
                  <a:lnTo>
                    <a:pt x="2461" y="748"/>
                  </a:lnTo>
                  <a:lnTo>
                    <a:pt x="2466" y="735"/>
                  </a:lnTo>
                  <a:lnTo>
                    <a:pt x="2470" y="726"/>
                  </a:lnTo>
                  <a:lnTo>
                    <a:pt x="2475" y="722"/>
                  </a:lnTo>
                  <a:lnTo>
                    <a:pt x="2483" y="717"/>
                  </a:lnTo>
                  <a:lnTo>
                    <a:pt x="2501" y="722"/>
                  </a:lnTo>
                  <a:lnTo>
                    <a:pt x="2506" y="704"/>
                  </a:lnTo>
                  <a:lnTo>
                    <a:pt x="2501" y="695"/>
                  </a:lnTo>
                  <a:lnTo>
                    <a:pt x="2501" y="682"/>
                  </a:lnTo>
                  <a:lnTo>
                    <a:pt x="2492" y="678"/>
                  </a:lnTo>
                  <a:lnTo>
                    <a:pt x="2492" y="642"/>
                  </a:lnTo>
                  <a:lnTo>
                    <a:pt x="2492" y="642"/>
                  </a:lnTo>
                  <a:lnTo>
                    <a:pt x="2501" y="624"/>
                  </a:lnTo>
                  <a:lnTo>
                    <a:pt x="2523" y="589"/>
                  </a:lnTo>
                  <a:lnTo>
                    <a:pt x="2537" y="567"/>
                  </a:lnTo>
                  <a:lnTo>
                    <a:pt x="2554" y="549"/>
                  </a:lnTo>
                  <a:lnTo>
                    <a:pt x="2576" y="540"/>
                  </a:lnTo>
                  <a:lnTo>
                    <a:pt x="2598" y="536"/>
                  </a:lnTo>
                  <a:lnTo>
                    <a:pt x="2598" y="536"/>
                  </a:lnTo>
                  <a:lnTo>
                    <a:pt x="2616" y="536"/>
                  </a:lnTo>
                  <a:lnTo>
                    <a:pt x="2634" y="527"/>
                  </a:lnTo>
                  <a:lnTo>
                    <a:pt x="2647" y="518"/>
                  </a:lnTo>
                  <a:lnTo>
                    <a:pt x="2656" y="509"/>
                  </a:lnTo>
                  <a:lnTo>
                    <a:pt x="2665" y="492"/>
                  </a:lnTo>
                  <a:lnTo>
                    <a:pt x="2665" y="483"/>
                  </a:lnTo>
                  <a:lnTo>
                    <a:pt x="2665" y="483"/>
                  </a:lnTo>
                  <a:lnTo>
                    <a:pt x="2669" y="474"/>
                  </a:lnTo>
                  <a:lnTo>
                    <a:pt x="2674" y="465"/>
                  </a:lnTo>
                  <a:lnTo>
                    <a:pt x="2683" y="456"/>
                  </a:lnTo>
                  <a:lnTo>
                    <a:pt x="2696" y="447"/>
                  </a:lnTo>
                  <a:lnTo>
                    <a:pt x="2714" y="439"/>
                  </a:lnTo>
                  <a:lnTo>
                    <a:pt x="2745" y="430"/>
                  </a:lnTo>
                  <a:lnTo>
                    <a:pt x="2780" y="430"/>
                  </a:lnTo>
                  <a:lnTo>
                    <a:pt x="2780" y="430"/>
                  </a:lnTo>
                  <a:lnTo>
                    <a:pt x="2776" y="425"/>
                  </a:lnTo>
                  <a:lnTo>
                    <a:pt x="2767" y="421"/>
                  </a:lnTo>
                  <a:lnTo>
                    <a:pt x="2753" y="403"/>
                  </a:lnTo>
                  <a:lnTo>
                    <a:pt x="2745" y="372"/>
                  </a:lnTo>
                  <a:lnTo>
                    <a:pt x="2745" y="372"/>
                  </a:lnTo>
                  <a:lnTo>
                    <a:pt x="2740" y="354"/>
                  </a:lnTo>
                  <a:lnTo>
                    <a:pt x="2727" y="341"/>
                  </a:lnTo>
                  <a:lnTo>
                    <a:pt x="2718" y="332"/>
                  </a:lnTo>
                  <a:lnTo>
                    <a:pt x="2705" y="328"/>
                  </a:lnTo>
                  <a:lnTo>
                    <a:pt x="2669" y="328"/>
                  </a:lnTo>
                  <a:lnTo>
                    <a:pt x="2638" y="328"/>
                  </a:lnTo>
                  <a:lnTo>
                    <a:pt x="2625" y="319"/>
                  </a:lnTo>
                  <a:lnTo>
                    <a:pt x="2625" y="319"/>
                  </a:lnTo>
                  <a:lnTo>
                    <a:pt x="2625" y="306"/>
                  </a:lnTo>
                  <a:lnTo>
                    <a:pt x="2625" y="288"/>
                  </a:lnTo>
                  <a:lnTo>
                    <a:pt x="2621" y="275"/>
                  </a:lnTo>
                  <a:lnTo>
                    <a:pt x="2612" y="266"/>
                  </a:lnTo>
                  <a:lnTo>
                    <a:pt x="2607" y="261"/>
                  </a:lnTo>
                  <a:lnTo>
                    <a:pt x="2598" y="261"/>
                  </a:lnTo>
                  <a:lnTo>
                    <a:pt x="2576" y="270"/>
                  </a:lnTo>
                  <a:lnTo>
                    <a:pt x="2545" y="297"/>
                  </a:lnTo>
                  <a:lnTo>
                    <a:pt x="2545" y="297"/>
                  </a:lnTo>
                  <a:lnTo>
                    <a:pt x="2537" y="301"/>
                  </a:lnTo>
                  <a:lnTo>
                    <a:pt x="2528" y="301"/>
                  </a:lnTo>
                  <a:lnTo>
                    <a:pt x="2519" y="301"/>
                  </a:lnTo>
                  <a:lnTo>
                    <a:pt x="2514" y="297"/>
                  </a:lnTo>
                  <a:lnTo>
                    <a:pt x="2506" y="275"/>
                  </a:lnTo>
                  <a:lnTo>
                    <a:pt x="2506" y="253"/>
                  </a:lnTo>
                  <a:lnTo>
                    <a:pt x="2501" y="199"/>
                  </a:lnTo>
                  <a:lnTo>
                    <a:pt x="2501" y="173"/>
                  </a:lnTo>
                  <a:lnTo>
                    <a:pt x="2501" y="173"/>
                  </a:lnTo>
                  <a:lnTo>
                    <a:pt x="2506" y="164"/>
                  </a:lnTo>
                  <a:lnTo>
                    <a:pt x="2506" y="151"/>
                  </a:lnTo>
                  <a:lnTo>
                    <a:pt x="2501" y="137"/>
                  </a:lnTo>
                  <a:lnTo>
                    <a:pt x="2492" y="124"/>
                  </a:lnTo>
                  <a:lnTo>
                    <a:pt x="2475" y="120"/>
                  </a:lnTo>
                  <a:lnTo>
                    <a:pt x="2452" y="115"/>
                  </a:lnTo>
                  <a:lnTo>
                    <a:pt x="2417" y="124"/>
                  </a:lnTo>
                  <a:lnTo>
                    <a:pt x="2417" y="124"/>
                  </a:lnTo>
                  <a:lnTo>
                    <a:pt x="2377" y="133"/>
                  </a:lnTo>
                  <a:lnTo>
                    <a:pt x="2337" y="142"/>
                  </a:lnTo>
                  <a:lnTo>
                    <a:pt x="2306" y="151"/>
                  </a:lnTo>
                  <a:lnTo>
                    <a:pt x="2284" y="155"/>
                  </a:lnTo>
                  <a:lnTo>
                    <a:pt x="2262" y="168"/>
                  </a:lnTo>
                  <a:lnTo>
                    <a:pt x="2258" y="173"/>
                  </a:lnTo>
                  <a:lnTo>
                    <a:pt x="2253" y="182"/>
                  </a:lnTo>
                  <a:lnTo>
                    <a:pt x="2253" y="195"/>
                  </a:lnTo>
                  <a:lnTo>
                    <a:pt x="2258" y="204"/>
                  </a:lnTo>
                  <a:lnTo>
                    <a:pt x="2267" y="235"/>
                  </a:lnTo>
                  <a:lnTo>
                    <a:pt x="2267" y="235"/>
                  </a:lnTo>
                  <a:lnTo>
                    <a:pt x="2280" y="266"/>
                  </a:lnTo>
                  <a:lnTo>
                    <a:pt x="2284" y="288"/>
                  </a:lnTo>
                  <a:lnTo>
                    <a:pt x="2275" y="301"/>
                  </a:lnTo>
                  <a:lnTo>
                    <a:pt x="2267" y="306"/>
                  </a:lnTo>
                  <a:lnTo>
                    <a:pt x="2253" y="306"/>
                  </a:lnTo>
                  <a:lnTo>
                    <a:pt x="2240" y="306"/>
                  </a:lnTo>
                  <a:lnTo>
                    <a:pt x="2227" y="301"/>
                  </a:lnTo>
                  <a:lnTo>
                    <a:pt x="2227" y="301"/>
                  </a:lnTo>
                  <a:lnTo>
                    <a:pt x="2213" y="301"/>
                  </a:lnTo>
                  <a:lnTo>
                    <a:pt x="2191" y="306"/>
                  </a:lnTo>
                  <a:lnTo>
                    <a:pt x="2174" y="310"/>
                  </a:lnTo>
                  <a:lnTo>
                    <a:pt x="2156" y="323"/>
                  </a:lnTo>
                  <a:lnTo>
                    <a:pt x="2138" y="337"/>
                  </a:lnTo>
                  <a:lnTo>
                    <a:pt x="2125" y="359"/>
                  </a:lnTo>
                  <a:lnTo>
                    <a:pt x="2125" y="359"/>
                  </a:lnTo>
                  <a:lnTo>
                    <a:pt x="2107" y="377"/>
                  </a:lnTo>
                  <a:lnTo>
                    <a:pt x="2089" y="385"/>
                  </a:lnTo>
                  <a:lnTo>
                    <a:pt x="2076" y="390"/>
                  </a:lnTo>
                  <a:lnTo>
                    <a:pt x="2063" y="385"/>
                  </a:lnTo>
                  <a:lnTo>
                    <a:pt x="2050" y="372"/>
                  </a:lnTo>
                  <a:lnTo>
                    <a:pt x="2041" y="359"/>
                  </a:lnTo>
                  <a:lnTo>
                    <a:pt x="2032" y="341"/>
                  </a:lnTo>
                  <a:lnTo>
                    <a:pt x="2027" y="323"/>
                  </a:lnTo>
                  <a:lnTo>
                    <a:pt x="2027" y="323"/>
                  </a:lnTo>
                  <a:lnTo>
                    <a:pt x="2019" y="288"/>
                  </a:lnTo>
                  <a:lnTo>
                    <a:pt x="2014" y="266"/>
                  </a:lnTo>
                  <a:lnTo>
                    <a:pt x="2005" y="261"/>
                  </a:lnTo>
                  <a:lnTo>
                    <a:pt x="1997" y="261"/>
                  </a:lnTo>
                  <a:lnTo>
                    <a:pt x="1961" y="275"/>
                  </a:lnTo>
                  <a:lnTo>
                    <a:pt x="1961" y="275"/>
                  </a:lnTo>
                  <a:lnTo>
                    <a:pt x="1952" y="266"/>
                  </a:lnTo>
                  <a:lnTo>
                    <a:pt x="1939" y="257"/>
                  </a:lnTo>
                  <a:lnTo>
                    <a:pt x="1926" y="248"/>
                  </a:lnTo>
                  <a:lnTo>
                    <a:pt x="1908" y="239"/>
                  </a:lnTo>
                  <a:lnTo>
                    <a:pt x="1890" y="239"/>
                  </a:lnTo>
                  <a:lnTo>
                    <a:pt x="1868" y="244"/>
                  </a:lnTo>
                  <a:lnTo>
                    <a:pt x="1846" y="257"/>
                  </a:lnTo>
                  <a:lnTo>
                    <a:pt x="1846" y="257"/>
                  </a:lnTo>
                  <a:lnTo>
                    <a:pt x="1811" y="253"/>
                  </a:lnTo>
                  <a:lnTo>
                    <a:pt x="1771" y="244"/>
                  </a:lnTo>
                  <a:lnTo>
                    <a:pt x="1727" y="230"/>
                  </a:lnTo>
                  <a:lnTo>
                    <a:pt x="1678" y="204"/>
                  </a:lnTo>
                  <a:lnTo>
                    <a:pt x="1656" y="191"/>
                  </a:lnTo>
                  <a:lnTo>
                    <a:pt x="1634" y="173"/>
                  </a:lnTo>
                  <a:lnTo>
                    <a:pt x="1611" y="151"/>
                  </a:lnTo>
                  <a:lnTo>
                    <a:pt x="1589" y="124"/>
                  </a:lnTo>
                  <a:lnTo>
                    <a:pt x="1572" y="93"/>
                  </a:lnTo>
                  <a:lnTo>
                    <a:pt x="1558" y="62"/>
                  </a:lnTo>
                  <a:lnTo>
                    <a:pt x="1558" y="62"/>
                  </a:lnTo>
                  <a:lnTo>
                    <a:pt x="1554" y="45"/>
                  </a:lnTo>
                  <a:lnTo>
                    <a:pt x="1545" y="27"/>
                  </a:lnTo>
                  <a:lnTo>
                    <a:pt x="1536" y="14"/>
                  </a:lnTo>
                  <a:lnTo>
                    <a:pt x="1523" y="5"/>
                  </a:lnTo>
                  <a:lnTo>
                    <a:pt x="1514" y="0"/>
                  </a:lnTo>
                  <a:lnTo>
                    <a:pt x="1510" y="5"/>
                  </a:lnTo>
                  <a:lnTo>
                    <a:pt x="1501" y="9"/>
                  </a:lnTo>
                  <a:lnTo>
                    <a:pt x="1492" y="18"/>
                  </a:lnTo>
                  <a:lnTo>
                    <a:pt x="1474" y="53"/>
                  </a:lnTo>
                  <a:lnTo>
                    <a:pt x="1474" y="53"/>
                  </a:lnTo>
                  <a:lnTo>
                    <a:pt x="1412" y="14"/>
                  </a:lnTo>
                  <a:lnTo>
                    <a:pt x="1412" y="14"/>
                  </a:lnTo>
                  <a:lnTo>
                    <a:pt x="1403" y="9"/>
                  </a:lnTo>
                  <a:lnTo>
                    <a:pt x="1399" y="9"/>
                  </a:lnTo>
                  <a:lnTo>
                    <a:pt x="1381" y="18"/>
                  </a:lnTo>
                  <a:lnTo>
                    <a:pt x="1368" y="31"/>
                  </a:lnTo>
                  <a:lnTo>
                    <a:pt x="1359" y="49"/>
                  </a:lnTo>
                  <a:lnTo>
                    <a:pt x="1359" y="49"/>
                  </a:lnTo>
                  <a:lnTo>
                    <a:pt x="1350" y="45"/>
                  </a:lnTo>
                  <a:lnTo>
                    <a:pt x="1337" y="40"/>
                  </a:lnTo>
                  <a:lnTo>
                    <a:pt x="1328" y="36"/>
                  </a:lnTo>
                  <a:lnTo>
                    <a:pt x="1315" y="40"/>
                  </a:lnTo>
                  <a:lnTo>
                    <a:pt x="1306" y="49"/>
                  </a:lnTo>
                  <a:lnTo>
                    <a:pt x="1297" y="67"/>
                  </a:lnTo>
                  <a:lnTo>
                    <a:pt x="1297" y="98"/>
                  </a:lnTo>
                  <a:lnTo>
                    <a:pt x="1297" y="98"/>
                  </a:lnTo>
                  <a:lnTo>
                    <a:pt x="1288" y="142"/>
                  </a:lnTo>
                  <a:lnTo>
                    <a:pt x="1279" y="182"/>
                  </a:lnTo>
                  <a:lnTo>
                    <a:pt x="1271" y="213"/>
                  </a:lnTo>
                  <a:lnTo>
                    <a:pt x="1262" y="354"/>
                  </a:lnTo>
                  <a:lnTo>
                    <a:pt x="1262" y="354"/>
                  </a:lnTo>
                  <a:lnTo>
                    <a:pt x="1262" y="368"/>
                  </a:lnTo>
                  <a:lnTo>
                    <a:pt x="1257" y="377"/>
                  </a:lnTo>
                  <a:lnTo>
                    <a:pt x="1253" y="394"/>
                  </a:lnTo>
                  <a:lnTo>
                    <a:pt x="1244" y="412"/>
                  </a:lnTo>
                  <a:lnTo>
                    <a:pt x="1226" y="425"/>
                  </a:lnTo>
                  <a:lnTo>
                    <a:pt x="1204" y="439"/>
                  </a:lnTo>
                  <a:lnTo>
                    <a:pt x="1173" y="452"/>
                  </a:lnTo>
                  <a:lnTo>
                    <a:pt x="1173" y="452"/>
                  </a:lnTo>
                  <a:lnTo>
                    <a:pt x="1182" y="478"/>
                  </a:lnTo>
                  <a:lnTo>
                    <a:pt x="1182" y="505"/>
                  </a:lnTo>
                  <a:lnTo>
                    <a:pt x="1182" y="531"/>
                  </a:lnTo>
                  <a:lnTo>
                    <a:pt x="1178" y="554"/>
                  </a:lnTo>
                  <a:lnTo>
                    <a:pt x="1173" y="562"/>
                  </a:lnTo>
                  <a:lnTo>
                    <a:pt x="1164" y="571"/>
                  </a:lnTo>
                  <a:lnTo>
                    <a:pt x="1151" y="571"/>
                  </a:lnTo>
                  <a:lnTo>
                    <a:pt x="1138" y="571"/>
                  </a:lnTo>
                  <a:lnTo>
                    <a:pt x="1120" y="567"/>
                  </a:lnTo>
                  <a:lnTo>
                    <a:pt x="1098" y="554"/>
                  </a:lnTo>
                  <a:lnTo>
                    <a:pt x="1098" y="554"/>
                  </a:lnTo>
                  <a:lnTo>
                    <a:pt x="1085" y="562"/>
                  </a:lnTo>
                  <a:lnTo>
                    <a:pt x="1071" y="576"/>
                  </a:lnTo>
                  <a:lnTo>
                    <a:pt x="1063" y="598"/>
                  </a:lnTo>
                  <a:lnTo>
                    <a:pt x="1001" y="607"/>
                  </a:lnTo>
                  <a:lnTo>
                    <a:pt x="1001" y="607"/>
                  </a:lnTo>
                  <a:lnTo>
                    <a:pt x="996" y="620"/>
                  </a:lnTo>
                  <a:lnTo>
                    <a:pt x="987" y="633"/>
                  </a:lnTo>
                  <a:lnTo>
                    <a:pt x="987" y="647"/>
                  </a:lnTo>
                  <a:lnTo>
                    <a:pt x="987" y="664"/>
                  </a:lnTo>
                  <a:lnTo>
                    <a:pt x="996" y="682"/>
                  </a:lnTo>
                  <a:lnTo>
                    <a:pt x="1009" y="695"/>
                  </a:lnTo>
                  <a:lnTo>
                    <a:pt x="1036" y="704"/>
                  </a:lnTo>
                  <a:lnTo>
                    <a:pt x="1036" y="704"/>
                  </a:lnTo>
                  <a:lnTo>
                    <a:pt x="1049" y="700"/>
                  </a:lnTo>
                  <a:lnTo>
                    <a:pt x="1058" y="691"/>
                  </a:lnTo>
                  <a:lnTo>
                    <a:pt x="1071" y="686"/>
                  </a:lnTo>
                  <a:lnTo>
                    <a:pt x="1085" y="691"/>
                  </a:lnTo>
                  <a:lnTo>
                    <a:pt x="1094" y="695"/>
                  </a:lnTo>
                  <a:lnTo>
                    <a:pt x="1098" y="713"/>
                  </a:lnTo>
                  <a:lnTo>
                    <a:pt x="1102" y="740"/>
                  </a:lnTo>
                  <a:lnTo>
                    <a:pt x="1102" y="740"/>
                  </a:lnTo>
                  <a:lnTo>
                    <a:pt x="1098" y="771"/>
                  </a:lnTo>
                  <a:lnTo>
                    <a:pt x="1102" y="797"/>
                  </a:lnTo>
                  <a:lnTo>
                    <a:pt x="1111" y="815"/>
                  </a:lnTo>
                  <a:lnTo>
                    <a:pt x="1120" y="828"/>
                  </a:lnTo>
                  <a:lnTo>
                    <a:pt x="1138" y="841"/>
                  </a:lnTo>
                  <a:lnTo>
                    <a:pt x="1142" y="846"/>
                  </a:lnTo>
                  <a:lnTo>
                    <a:pt x="1142" y="846"/>
                  </a:lnTo>
                  <a:lnTo>
                    <a:pt x="1147" y="850"/>
                  </a:lnTo>
                  <a:lnTo>
                    <a:pt x="1147" y="859"/>
                  </a:lnTo>
                  <a:lnTo>
                    <a:pt x="1142" y="868"/>
                  </a:lnTo>
                  <a:lnTo>
                    <a:pt x="1133" y="872"/>
                  </a:lnTo>
                  <a:lnTo>
                    <a:pt x="1116" y="877"/>
                  </a:lnTo>
                  <a:lnTo>
                    <a:pt x="1094" y="881"/>
                  </a:lnTo>
                  <a:lnTo>
                    <a:pt x="1094" y="881"/>
                  </a:lnTo>
                  <a:lnTo>
                    <a:pt x="1067" y="886"/>
                  </a:lnTo>
                  <a:lnTo>
                    <a:pt x="1049" y="890"/>
                  </a:lnTo>
                  <a:lnTo>
                    <a:pt x="1032" y="899"/>
                  </a:lnTo>
                  <a:lnTo>
                    <a:pt x="1018" y="903"/>
                  </a:lnTo>
                  <a:lnTo>
                    <a:pt x="1001" y="925"/>
                  </a:lnTo>
                  <a:lnTo>
                    <a:pt x="978" y="956"/>
                  </a:lnTo>
                  <a:lnTo>
                    <a:pt x="978" y="956"/>
                  </a:lnTo>
                  <a:lnTo>
                    <a:pt x="974" y="961"/>
                  </a:lnTo>
                  <a:lnTo>
                    <a:pt x="961" y="965"/>
                  </a:lnTo>
                  <a:lnTo>
                    <a:pt x="952" y="965"/>
                  </a:lnTo>
                  <a:lnTo>
                    <a:pt x="939" y="965"/>
                  </a:lnTo>
                  <a:lnTo>
                    <a:pt x="930" y="961"/>
                  </a:lnTo>
                  <a:lnTo>
                    <a:pt x="917" y="948"/>
                  </a:lnTo>
                  <a:lnTo>
                    <a:pt x="917" y="948"/>
                  </a:lnTo>
                  <a:lnTo>
                    <a:pt x="899" y="930"/>
                  </a:lnTo>
                  <a:lnTo>
                    <a:pt x="890" y="930"/>
                  </a:lnTo>
                  <a:lnTo>
                    <a:pt x="886" y="930"/>
                  </a:lnTo>
                  <a:lnTo>
                    <a:pt x="872" y="939"/>
                  </a:lnTo>
                  <a:lnTo>
                    <a:pt x="859" y="952"/>
                  </a:lnTo>
                  <a:lnTo>
                    <a:pt x="859" y="952"/>
                  </a:lnTo>
                  <a:lnTo>
                    <a:pt x="855" y="956"/>
                  </a:lnTo>
                  <a:lnTo>
                    <a:pt x="846" y="956"/>
                  </a:lnTo>
                  <a:lnTo>
                    <a:pt x="841" y="948"/>
                  </a:lnTo>
                  <a:lnTo>
                    <a:pt x="837" y="930"/>
                  </a:lnTo>
                  <a:lnTo>
                    <a:pt x="837" y="930"/>
                  </a:lnTo>
                  <a:lnTo>
                    <a:pt x="832" y="925"/>
                  </a:lnTo>
                  <a:lnTo>
                    <a:pt x="828" y="921"/>
                  </a:lnTo>
                  <a:lnTo>
                    <a:pt x="819" y="921"/>
                  </a:lnTo>
                  <a:lnTo>
                    <a:pt x="801" y="934"/>
                  </a:lnTo>
                  <a:lnTo>
                    <a:pt x="801" y="934"/>
                  </a:lnTo>
                  <a:lnTo>
                    <a:pt x="797" y="939"/>
                  </a:lnTo>
                  <a:lnTo>
                    <a:pt x="788" y="939"/>
                  </a:lnTo>
                  <a:lnTo>
                    <a:pt x="770" y="930"/>
                  </a:lnTo>
                  <a:lnTo>
                    <a:pt x="753" y="908"/>
                  </a:lnTo>
                  <a:lnTo>
                    <a:pt x="753" y="908"/>
                  </a:lnTo>
                  <a:lnTo>
                    <a:pt x="739" y="908"/>
                  </a:lnTo>
                  <a:lnTo>
                    <a:pt x="731" y="908"/>
                  </a:lnTo>
                  <a:lnTo>
                    <a:pt x="717" y="912"/>
                  </a:lnTo>
                  <a:lnTo>
                    <a:pt x="704" y="921"/>
                  </a:lnTo>
                  <a:lnTo>
                    <a:pt x="695" y="934"/>
                  </a:lnTo>
                  <a:lnTo>
                    <a:pt x="686" y="952"/>
                  </a:lnTo>
                  <a:lnTo>
                    <a:pt x="682" y="979"/>
                  </a:lnTo>
                  <a:lnTo>
                    <a:pt x="682" y="979"/>
                  </a:lnTo>
                  <a:lnTo>
                    <a:pt x="686" y="1023"/>
                  </a:lnTo>
                  <a:lnTo>
                    <a:pt x="686" y="1045"/>
                  </a:lnTo>
                  <a:lnTo>
                    <a:pt x="691" y="1054"/>
                  </a:lnTo>
                  <a:lnTo>
                    <a:pt x="704" y="1063"/>
                  </a:lnTo>
                  <a:lnTo>
                    <a:pt x="704" y="1063"/>
                  </a:lnTo>
                  <a:lnTo>
                    <a:pt x="708" y="1067"/>
                  </a:lnTo>
                  <a:lnTo>
                    <a:pt x="708" y="1080"/>
                  </a:lnTo>
                  <a:lnTo>
                    <a:pt x="700" y="1094"/>
                  </a:lnTo>
                  <a:lnTo>
                    <a:pt x="682" y="1107"/>
                  </a:lnTo>
                  <a:lnTo>
                    <a:pt x="682" y="1107"/>
                  </a:lnTo>
                  <a:lnTo>
                    <a:pt x="669" y="1116"/>
                  </a:lnTo>
                  <a:lnTo>
                    <a:pt x="664" y="1125"/>
                  </a:lnTo>
                  <a:lnTo>
                    <a:pt x="660" y="1129"/>
                  </a:lnTo>
                  <a:lnTo>
                    <a:pt x="664" y="1134"/>
                  </a:lnTo>
                  <a:lnTo>
                    <a:pt x="673" y="1142"/>
                  </a:lnTo>
                  <a:lnTo>
                    <a:pt x="691" y="1151"/>
                  </a:lnTo>
                  <a:lnTo>
                    <a:pt x="691" y="1151"/>
                  </a:lnTo>
                  <a:lnTo>
                    <a:pt x="695" y="1151"/>
                  </a:lnTo>
                  <a:lnTo>
                    <a:pt x="695" y="1160"/>
                  </a:lnTo>
                  <a:lnTo>
                    <a:pt x="691" y="1173"/>
                  </a:lnTo>
                  <a:lnTo>
                    <a:pt x="677" y="1191"/>
                  </a:lnTo>
                  <a:lnTo>
                    <a:pt x="677" y="1191"/>
                  </a:lnTo>
                  <a:lnTo>
                    <a:pt x="695" y="1213"/>
                  </a:lnTo>
                  <a:lnTo>
                    <a:pt x="708" y="1235"/>
                  </a:lnTo>
                  <a:lnTo>
                    <a:pt x="722" y="1257"/>
                  </a:lnTo>
                  <a:lnTo>
                    <a:pt x="731" y="1288"/>
                  </a:lnTo>
                  <a:lnTo>
                    <a:pt x="731" y="1302"/>
                  </a:lnTo>
                  <a:lnTo>
                    <a:pt x="731" y="1315"/>
                  </a:lnTo>
                  <a:lnTo>
                    <a:pt x="726" y="1328"/>
                  </a:lnTo>
                  <a:lnTo>
                    <a:pt x="717" y="1337"/>
                  </a:lnTo>
                  <a:lnTo>
                    <a:pt x="708" y="1346"/>
                  </a:lnTo>
                  <a:lnTo>
                    <a:pt x="691" y="1355"/>
                  </a:lnTo>
                  <a:lnTo>
                    <a:pt x="691" y="1355"/>
                  </a:lnTo>
                  <a:lnTo>
                    <a:pt x="691" y="1368"/>
                  </a:lnTo>
                  <a:lnTo>
                    <a:pt x="691" y="1399"/>
                  </a:lnTo>
                  <a:lnTo>
                    <a:pt x="686" y="1412"/>
                  </a:lnTo>
                  <a:lnTo>
                    <a:pt x="677" y="1426"/>
                  </a:lnTo>
                  <a:lnTo>
                    <a:pt x="664" y="1430"/>
                  </a:lnTo>
                  <a:lnTo>
                    <a:pt x="642" y="1430"/>
                  </a:lnTo>
                  <a:lnTo>
                    <a:pt x="642" y="1430"/>
                  </a:lnTo>
                  <a:lnTo>
                    <a:pt x="638" y="1430"/>
                  </a:lnTo>
                  <a:lnTo>
                    <a:pt x="629" y="1435"/>
                  </a:lnTo>
                  <a:lnTo>
                    <a:pt x="620" y="1448"/>
                  </a:lnTo>
                  <a:lnTo>
                    <a:pt x="607" y="1466"/>
                  </a:lnTo>
                  <a:lnTo>
                    <a:pt x="602" y="1492"/>
                  </a:lnTo>
                  <a:lnTo>
                    <a:pt x="598" y="1514"/>
                  </a:lnTo>
                  <a:lnTo>
                    <a:pt x="598" y="1536"/>
                  </a:lnTo>
                  <a:lnTo>
                    <a:pt x="602" y="1554"/>
                  </a:lnTo>
                  <a:lnTo>
                    <a:pt x="607" y="1563"/>
                  </a:lnTo>
                  <a:lnTo>
                    <a:pt x="607" y="1563"/>
                  </a:lnTo>
                  <a:lnTo>
                    <a:pt x="602" y="1585"/>
                  </a:lnTo>
                  <a:lnTo>
                    <a:pt x="580" y="1625"/>
                  </a:lnTo>
                  <a:lnTo>
                    <a:pt x="567" y="1647"/>
                  </a:lnTo>
                  <a:lnTo>
                    <a:pt x="549" y="1660"/>
                  </a:lnTo>
                  <a:lnTo>
                    <a:pt x="540" y="1665"/>
                  </a:lnTo>
                  <a:lnTo>
                    <a:pt x="531" y="1665"/>
                  </a:lnTo>
                  <a:lnTo>
                    <a:pt x="518" y="1665"/>
                  </a:lnTo>
                  <a:lnTo>
                    <a:pt x="509" y="1660"/>
                  </a:lnTo>
                  <a:lnTo>
                    <a:pt x="509" y="1660"/>
                  </a:lnTo>
                  <a:lnTo>
                    <a:pt x="496" y="1656"/>
                  </a:lnTo>
                  <a:lnTo>
                    <a:pt x="487" y="1656"/>
                  </a:lnTo>
                  <a:lnTo>
                    <a:pt x="474" y="1656"/>
                  </a:lnTo>
                  <a:lnTo>
                    <a:pt x="461" y="1665"/>
                  </a:lnTo>
                  <a:lnTo>
                    <a:pt x="438" y="1682"/>
                  </a:lnTo>
                  <a:lnTo>
                    <a:pt x="416" y="1709"/>
                  </a:lnTo>
                  <a:lnTo>
                    <a:pt x="385" y="1762"/>
                  </a:lnTo>
                  <a:lnTo>
                    <a:pt x="372" y="1784"/>
                  </a:lnTo>
                  <a:lnTo>
                    <a:pt x="372" y="1784"/>
                  </a:lnTo>
                  <a:lnTo>
                    <a:pt x="359" y="1784"/>
                  </a:lnTo>
                  <a:lnTo>
                    <a:pt x="346" y="1784"/>
                  </a:lnTo>
                  <a:lnTo>
                    <a:pt x="332" y="1784"/>
                  </a:lnTo>
                  <a:lnTo>
                    <a:pt x="315" y="1793"/>
                  </a:lnTo>
                  <a:lnTo>
                    <a:pt x="301" y="1802"/>
                  </a:lnTo>
                  <a:lnTo>
                    <a:pt x="292" y="1820"/>
                  </a:lnTo>
                  <a:lnTo>
                    <a:pt x="292" y="1846"/>
                  </a:lnTo>
                  <a:lnTo>
                    <a:pt x="292" y="1846"/>
                  </a:lnTo>
                  <a:lnTo>
                    <a:pt x="292" y="1851"/>
                  </a:lnTo>
                  <a:lnTo>
                    <a:pt x="288" y="1860"/>
                  </a:lnTo>
                  <a:lnTo>
                    <a:pt x="284" y="1864"/>
                  </a:lnTo>
                  <a:lnTo>
                    <a:pt x="279" y="1864"/>
                  </a:lnTo>
                  <a:lnTo>
                    <a:pt x="266" y="1860"/>
                  </a:lnTo>
                  <a:lnTo>
                    <a:pt x="248" y="1851"/>
                  </a:lnTo>
                  <a:lnTo>
                    <a:pt x="248" y="1851"/>
                  </a:lnTo>
                  <a:lnTo>
                    <a:pt x="235" y="1851"/>
                  </a:lnTo>
                  <a:lnTo>
                    <a:pt x="230" y="1855"/>
                  </a:lnTo>
                  <a:lnTo>
                    <a:pt x="222" y="1864"/>
                  </a:lnTo>
                  <a:lnTo>
                    <a:pt x="217" y="1877"/>
                  </a:lnTo>
                  <a:lnTo>
                    <a:pt x="213" y="1904"/>
                  </a:lnTo>
                  <a:lnTo>
                    <a:pt x="208" y="1917"/>
                  </a:lnTo>
                  <a:lnTo>
                    <a:pt x="208" y="1917"/>
                  </a:lnTo>
                  <a:lnTo>
                    <a:pt x="191" y="1926"/>
                  </a:lnTo>
                  <a:lnTo>
                    <a:pt x="177" y="1930"/>
                  </a:lnTo>
                  <a:lnTo>
                    <a:pt x="160" y="1935"/>
                  </a:lnTo>
                  <a:lnTo>
                    <a:pt x="160" y="1935"/>
                  </a:lnTo>
                  <a:lnTo>
                    <a:pt x="155" y="1957"/>
                  </a:lnTo>
                  <a:lnTo>
                    <a:pt x="155" y="1983"/>
                  </a:lnTo>
                  <a:lnTo>
                    <a:pt x="146" y="2010"/>
                  </a:lnTo>
                  <a:lnTo>
                    <a:pt x="133" y="2037"/>
                  </a:lnTo>
                  <a:lnTo>
                    <a:pt x="120" y="2059"/>
                  </a:lnTo>
                  <a:lnTo>
                    <a:pt x="106" y="2068"/>
                  </a:lnTo>
                  <a:lnTo>
                    <a:pt x="93" y="2072"/>
                  </a:lnTo>
                  <a:lnTo>
                    <a:pt x="80" y="2072"/>
                  </a:lnTo>
                  <a:lnTo>
                    <a:pt x="62" y="2072"/>
                  </a:lnTo>
                  <a:lnTo>
                    <a:pt x="62" y="2072"/>
                  </a:lnTo>
                  <a:lnTo>
                    <a:pt x="58" y="2076"/>
                  </a:lnTo>
                  <a:lnTo>
                    <a:pt x="45" y="2085"/>
                  </a:lnTo>
                  <a:lnTo>
                    <a:pt x="40" y="2094"/>
                  </a:lnTo>
                  <a:lnTo>
                    <a:pt x="40" y="2107"/>
                  </a:lnTo>
                  <a:lnTo>
                    <a:pt x="45" y="2121"/>
                  </a:lnTo>
                  <a:lnTo>
                    <a:pt x="53" y="2138"/>
                  </a:lnTo>
                  <a:lnTo>
                    <a:pt x="53" y="2138"/>
                  </a:lnTo>
                  <a:lnTo>
                    <a:pt x="31" y="2152"/>
                  </a:lnTo>
                  <a:lnTo>
                    <a:pt x="18" y="2165"/>
                  </a:lnTo>
                  <a:lnTo>
                    <a:pt x="5" y="2187"/>
                  </a:lnTo>
                  <a:lnTo>
                    <a:pt x="0" y="2205"/>
                  </a:lnTo>
                  <a:lnTo>
                    <a:pt x="0" y="2218"/>
                  </a:lnTo>
                  <a:lnTo>
                    <a:pt x="0" y="2240"/>
                  </a:lnTo>
                  <a:lnTo>
                    <a:pt x="9" y="2262"/>
                  </a:lnTo>
                  <a:lnTo>
                    <a:pt x="18" y="2289"/>
                  </a:lnTo>
                  <a:lnTo>
                    <a:pt x="36" y="2315"/>
                  </a:lnTo>
                  <a:lnTo>
                    <a:pt x="58" y="2346"/>
                  </a:lnTo>
                  <a:lnTo>
                    <a:pt x="84" y="2382"/>
                  </a:lnTo>
                  <a:lnTo>
                    <a:pt x="173" y="2382"/>
                  </a:lnTo>
                  <a:lnTo>
                    <a:pt x="173" y="2457"/>
                  </a:lnTo>
                  <a:lnTo>
                    <a:pt x="226" y="2457"/>
                  </a:lnTo>
                  <a:lnTo>
                    <a:pt x="226" y="2457"/>
                  </a:lnTo>
                  <a:lnTo>
                    <a:pt x="230" y="2470"/>
                  </a:lnTo>
                  <a:lnTo>
                    <a:pt x="248" y="2506"/>
                  </a:lnTo>
                  <a:lnTo>
                    <a:pt x="261" y="2524"/>
                  </a:lnTo>
                  <a:lnTo>
                    <a:pt x="275" y="2541"/>
                  </a:lnTo>
                  <a:lnTo>
                    <a:pt x="292" y="2555"/>
                  </a:lnTo>
                  <a:lnTo>
                    <a:pt x="315" y="2559"/>
                  </a:lnTo>
                  <a:lnTo>
                    <a:pt x="381" y="2683"/>
                  </a:lnTo>
                  <a:lnTo>
                    <a:pt x="381" y="2763"/>
                  </a:lnTo>
                  <a:lnTo>
                    <a:pt x="425" y="2864"/>
                  </a:lnTo>
                  <a:lnTo>
                    <a:pt x="421" y="2957"/>
                  </a:lnTo>
                  <a:lnTo>
                    <a:pt x="421" y="2957"/>
                  </a:lnTo>
                  <a:lnTo>
                    <a:pt x="430" y="2966"/>
                  </a:lnTo>
                  <a:lnTo>
                    <a:pt x="443" y="3002"/>
                  </a:lnTo>
                  <a:lnTo>
                    <a:pt x="443" y="3019"/>
                  </a:lnTo>
                  <a:lnTo>
                    <a:pt x="443" y="3037"/>
                  </a:lnTo>
                  <a:lnTo>
                    <a:pt x="434" y="3059"/>
                  </a:lnTo>
                  <a:lnTo>
                    <a:pt x="412" y="3072"/>
                  </a:lnTo>
                  <a:lnTo>
                    <a:pt x="412" y="3072"/>
                  </a:lnTo>
                  <a:lnTo>
                    <a:pt x="412" y="3095"/>
                  </a:lnTo>
                  <a:lnTo>
                    <a:pt x="416" y="3112"/>
                  </a:lnTo>
                  <a:lnTo>
                    <a:pt x="421" y="3134"/>
                  </a:lnTo>
                  <a:lnTo>
                    <a:pt x="425" y="3148"/>
                  </a:lnTo>
                  <a:lnTo>
                    <a:pt x="434" y="3152"/>
                  </a:lnTo>
                  <a:lnTo>
                    <a:pt x="438" y="3157"/>
                  </a:lnTo>
                  <a:lnTo>
                    <a:pt x="447" y="3152"/>
                  </a:lnTo>
                  <a:lnTo>
                    <a:pt x="461" y="3148"/>
                  </a:lnTo>
                  <a:lnTo>
                    <a:pt x="487" y="3121"/>
                  </a:lnTo>
                  <a:lnTo>
                    <a:pt x="487" y="3121"/>
                  </a:lnTo>
                  <a:lnTo>
                    <a:pt x="509" y="3099"/>
                  </a:lnTo>
                  <a:lnTo>
                    <a:pt x="527" y="3090"/>
                  </a:lnTo>
                  <a:lnTo>
                    <a:pt x="540" y="3086"/>
                  </a:lnTo>
                  <a:lnTo>
                    <a:pt x="554" y="3090"/>
                  </a:lnTo>
                  <a:lnTo>
                    <a:pt x="562" y="3099"/>
                  </a:lnTo>
                  <a:lnTo>
                    <a:pt x="571" y="3103"/>
                  </a:lnTo>
                  <a:lnTo>
                    <a:pt x="576" y="3112"/>
                  </a:lnTo>
                  <a:lnTo>
                    <a:pt x="576" y="3112"/>
                  </a:lnTo>
                  <a:lnTo>
                    <a:pt x="580" y="3112"/>
                  </a:lnTo>
                  <a:lnTo>
                    <a:pt x="593" y="3112"/>
                  </a:lnTo>
                  <a:lnTo>
                    <a:pt x="611" y="3103"/>
                  </a:lnTo>
                  <a:lnTo>
                    <a:pt x="624" y="3090"/>
                  </a:lnTo>
                  <a:lnTo>
                    <a:pt x="633" y="3077"/>
                  </a:lnTo>
                  <a:lnTo>
                    <a:pt x="633" y="3077"/>
                  </a:lnTo>
                  <a:lnTo>
                    <a:pt x="638" y="3072"/>
                  </a:lnTo>
                  <a:lnTo>
                    <a:pt x="646" y="3068"/>
                  </a:lnTo>
                  <a:lnTo>
                    <a:pt x="664" y="3068"/>
                  </a:lnTo>
                  <a:lnTo>
                    <a:pt x="686" y="3081"/>
                  </a:lnTo>
                  <a:lnTo>
                    <a:pt x="708" y="3099"/>
                  </a:lnTo>
                  <a:lnTo>
                    <a:pt x="726" y="3126"/>
                  </a:lnTo>
                  <a:lnTo>
                    <a:pt x="744" y="3152"/>
                  </a:lnTo>
                  <a:lnTo>
                    <a:pt x="757" y="3179"/>
                  </a:lnTo>
                  <a:lnTo>
                    <a:pt x="762" y="3201"/>
                  </a:lnTo>
                  <a:lnTo>
                    <a:pt x="762" y="3201"/>
                  </a:lnTo>
                  <a:lnTo>
                    <a:pt x="757" y="3223"/>
                  </a:lnTo>
                  <a:lnTo>
                    <a:pt x="753" y="3245"/>
                  </a:lnTo>
                  <a:lnTo>
                    <a:pt x="739" y="3276"/>
                  </a:lnTo>
                  <a:lnTo>
                    <a:pt x="722" y="3294"/>
                  </a:lnTo>
                  <a:lnTo>
                    <a:pt x="713" y="3307"/>
                  </a:lnTo>
                  <a:lnTo>
                    <a:pt x="713" y="3307"/>
                  </a:lnTo>
                  <a:lnTo>
                    <a:pt x="704" y="3325"/>
                  </a:lnTo>
                  <a:lnTo>
                    <a:pt x="700" y="3338"/>
                  </a:lnTo>
                  <a:lnTo>
                    <a:pt x="700" y="3356"/>
                  </a:lnTo>
                  <a:lnTo>
                    <a:pt x="704" y="3378"/>
                  </a:lnTo>
                  <a:lnTo>
                    <a:pt x="717" y="3404"/>
                  </a:lnTo>
                  <a:lnTo>
                    <a:pt x="739" y="3427"/>
                  </a:lnTo>
                  <a:lnTo>
                    <a:pt x="775" y="3453"/>
                  </a:lnTo>
                  <a:lnTo>
                    <a:pt x="775" y="3453"/>
                  </a:lnTo>
                  <a:lnTo>
                    <a:pt x="793" y="3466"/>
                  </a:lnTo>
                  <a:lnTo>
                    <a:pt x="806" y="3489"/>
                  </a:lnTo>
                  <a:lnTo>
                    <a:pt x="819" y="3520"/>
                  </a:lnTo>
                  <a:lnTo>
                    <a:pt x="832" y="3551"/>
                  </a:lnTo>
                  <a:lnTo>
                    <a:pt x="850" y="3608"/>
                  </a:lnTo>
                  <a:lnTo>
                    <a:pt x="855" y="3630"/>
                  </a:lnTo>
                  <a:lnTo>
                    <a:pt x="863" y="3732"/>
                  </a:lnTo>
                  <a:lnTo>
                    <a:pt x="899" y="3772"/>
                  </a:lnTo>
                  <a:lnTo>
                    <a:pt x="899" y="3772"/>
                  </a:lnTo>
                  <a:lnTo>
                    <a:pt x="899" y="3781"/>
                  </a:lnTo>
                  <a:lnTo>
                    <a:pt x="899" y="3794"/>
                  </a:lnTo>
                  <a:lnTo>
                    <a:pt x="890" y="3812"/>
                  </a:lnTo>
                  <a:lnTo>
                    <a:pt x="886" y="3816"/>
                  </a:lnTo>
                  <a:lnTo>
                    <a:pt x="872" y="3825"/>
                  </a:lnTo>
                  <a:lnTo>
                    <a:pt x="872" y="3825"/>
                  </a:lnTo>
                  <a:lnTo>
                    <a:pt x="868" y="3838"/>
                  </a:lnTo>
                  <a:lnTo>
                    <a:pt x="863" y="3847"/>
                  </a:lnTo>
                  <a:lnTo>
                    <a:pt x="868" y="3865"/>
                  </a:lnTo>
                  <a:lnTo>
                    <a:pt x="872" y="3878"/>
                  </a:lnTo>
                  <a:lnTo>
                    <a:pt x="881" y="3891"/>
                  </a:lnTo>
                  <a:lnTo>
                    <a:pt x="903" y="3900"/>
                  </a:lnTo>
                  <a:lnTo>
                    <a:pt x="934" y="3905"/>
                  </a:lnTo>
                  <a:lnTo>
                    <a:pt x="1054" y="3887"/>
                  </a:lnTo>
                  <a:lnTo>
                    <a:pt x="1054" y="3887"/>
                  </a:lnTo>
                  <a:lnTo>
                    <a:pt x="1063" y="3887"/>
                  </a:lnTo>
                  <a:lnTo>
                    <a:pt x="1085" y="3891"/>
                  </a:lnTo>
                  <a:lnTo>
                    <a:pt x="1098" y="3896"/>
                  </a:lnTo>
                  <a:lnTo>
                    <a:pt x="1111" y="3905"/>
                  </a:lnTo>
                  <a:lnTo>
                    <a:pt x="1129" y="3918"/>
                  </a:lnTo>
                  <a:lnTo>
                    <a:pt x="1142" y="3936"/>
                  </a:lnTo>
                  <a:lnTo>
                    <a:pt x="1142" y="3936"/>
                  </a:lnTo>
                  <a:lnTo>
                    <a:pt x="1151" y="3945"/>
                  </a:lnTo>
                  <a:lnTo>
                    <a:pt x="1160" y="3949"/>
                  </a:lnTo>
                  <a:lnTo>
                    <a:pt x="1182" y="3953"/>
                  </a:lnTo>
                  <a:lnTo>
                    <a:pt x="1204" y="3949"/>
                  </a:lnTo>
                  <a:lnTo>
                    <a:pt x="1226" y="3940"/>
                  </a:lnTo>
                  <a:lnTo>
                    <a:pt x="1244" y="3927"/>
                  </a:lnTo>
                  <a:lnTo>
                    <a:pt x="1262" y="3909"/>
                  </a:lnTo>
                  <a:lnTo>
                    <a:pt x="1279" y="3896"/>
                  </a:lnTo>
                  <a:lnTo>
                    <a:pt x="1288" y="3883"/>
                  </a:lnTo>
                  <a:lnTo>
                    <a:pt x="1288" y="3883"/>
                  </a:lnTo>
                  <a:lnTo>
                    <a:pt x="1328" y="3798"/>
                  </a:lnTo>
                  <a:lnTo>
                    <a:pt x="1386" y="3821"/>
                  </a:lnTo>
                  <a:lnTo>
                    <a:pt x="1386" y="3821"/>
                  </a:lnTo>
                  <a:lnTo>
                    <a:pt x="1390" y="3816"/>
                  </a:lnTo>
                  <a:lnTo>
                    <a:pt x="1408" y="3807"/>
                  </a:lnTo>
                  <a:lnTo>
                    <a:pt x="1417" y="3803"/>
                  </a:lnTo>
                  <a:lnTo>
                    <a:pt x="1426" y="3794"/>
                  </a:lnTo>
                  <a:lnTo>
                    <a:pt x="1430" y="3781"/>
                  </a:lnTo>
                  <a:lnTo>
                    <a:pt x="1430" y="3767"/>
                  </a:lnTo>
                  <a:lnTo>
                    <a:pt x="1430" y="3767"/>
                  </a:lnTo>
                  <a:lnTo>
                    <a:pt x="1434" y="3741"/>
                  </a:lnTo>
                  <a:lnTo>
                    <a:pt x="1439" y="3714"/>
                  </a:lnTo>
                  <a:lnTo>
                    <a:pt x="1448" y="3688"/>
                  </a:lnTo>
                  <a:lnTo>
                    <a:pt x="1461" y="3666"/>
                  </a:lnTo>
                  <a:lnTo>
                    <a:pt x="1479" y="3648"/>
                  </a:lnTo>
                  <a:lnTo>
                    <a:pt x="1487" y="3643"/>
                  </a:lnTo>
                  <a:lnTo>
                    <a:pt x="1501" y="3643"/>
                  </a:lnTo>
                  <a:lnTo>
                    <a:pt x="1510" y="3643"/>
                  </a:lnTo>
                  <a:lnTo>
                    <a:pt x="1527" y="3652"/>
                  </a:lnTo>
                  <a:lnTo>
                    <a:pt x="1527" y="3652"/>
                  </a:lnTo>
                  <a:lnTo>
                    <a:pt x="1611" y="3825"/>
                  </a:lnTo>
                  <a:lnTo>
                    <a:pt x="1678" y="3945"/>
                  </a:lnTo>
                  <a:lnTo>
                    <a:pt x="1704" y="3989"/>
                  </a:lnTo>
                  <a:lnTo>
                    <a:pt x="1718" y="4002"/>
                  </a:lnTo>
                  <a:lnTo>
                    <a:pt x="1727" y="4006"/>
                  </a:lnTo>
                  <a:lnTo>
                    <a:pt x="1727" y="4006"/>
                  </a:lnTo>
                  <a:lnTo>
                    <a:pt x="1757" y="4015"/>
                  </a:lnTo>
                  <a:lnTo>
                    <a:pt x="1775" y="4020"/>
                  </a:lnTo>
                  <a:lnTo>
                    <a:pt x="1793" y="4015"/>
                  </a:lnTo>
                  <a:lnTo>
                    <a:pt x="1815" y="4011"/>
                  </a:lnTo>
                  <a:lnTo>
                    <a:pt x="1837" y="3998"/>
                  </a:lnTo>
                  <a:lnTo>
                    <a:pt x="1864" y="3980"/>
                  </a:lnTo>
                  <a:lnTo>
                    <a:pt x="1890" y="3953"/>
                  </a:lnTo>
                  <a:lnTo>
                    <a:pt x="1890" y="3953"/>
                  </a:lnTo>
                  <a:lnTo>
                    <a:pt x="1908" y="3958"/>
                  </a:lnTo>
                  <a:lnTo>
                    <a:pt x="1926" y="3962"/>
                  </a:lnTo>
                  <a:lnTo>
                    <a:pt x="1943" y="3962"/>
                  </a:lnTo>
                  <a:lnTo>
                    <a:pt x="1966" y="3962"/>
                  </a:lnTo>
                  <a:lnTo>
                    <a:pt x="1988" y="3953"/>
                  </a:lnTo>
                  <a:lnTo>
                    <a:pt x="2005" y="3936"/>
                  </a:lnTo>
                  <a:lnTo>
                    <a:pt x="2019" y="3914"/>
                  </a:lnTo>
                  <a:lnTo>
                    <a:pt x="2019" y="3914"/>
                  </a:lnTo>
                  <a:lnTo>
                    <a:pt x="2023" y="3905"/>
                  </a:lnTo>
                  <a:lnTo>
                    <a:pt x="2036" y="3891"/>
                  </a:lnTo>
                  <a:lnTo>
                    <a:pt x="2045" y="3887"/>
                  </a:lnTo>
                  <a:lnTo>
                    <a:pt x="2063" y="3878"/>
                  </a:lnTo>
                  <a:lnTo>
                    <a:pt x="2081" y="3874"/>
                  </a:lnTo>
                  <a:lnTo>
                    <a:pt x="2107" y="3874"/>
                  </a:lnTo>
                  <a:lnTo>
                    <a:pt x="2107" y="3874"/>
                  </a:lnTo>
                  <a:lnTo>
                    <a:pt x="2187" y="3874"/>
                  </a:lnTo>
                  <a:lnTo>
                    <a:pt x="2209" y="3878"/>
                  </a:lnTo>
                  <a:lnTo>
                    <a:pt x="2209" y="3878"/>
                  </a:lnTo>
                  <a:lnTo>
                    <a:pt x="2209" y="3878"/>
                  </a:lnTo>
                  <a:lnTo>
                    <a:pt x="2218" y="3883"/>
                  </a:lnTo>
                  <a:lnTo>
                    <a:pt x="2218" y="3900"/>
                  </a:lnTo>
                  <a:lnTo>
                    <a:pt x="2218" y="3927"/>
                  </a:lnTo>
                  <a:lnTo>
                    <a:pt x="2218" y="3927"/>
                  </a:lnTo>
                  <a:lnTo>
                    <a:pt x="2231" y="3927"/>
                  </a:lnTo>
                  <a:lnTo>
                    <a:pt x="2262" y="3940"/>
                  </a:lnTo>
                  <a:lnTo>
                    <a:pt x="2275" y="3953"/>
                  </a:lnTo>
                  <a:lnTo>
                    <a:pt x="2289" y="3967"/>
                  </a:lnTo>
                  <a:lnTo>
                    <a:pt x="2302" y="3989"/>
                  </a:lnTo>
                  <a:lnTo>
                    <a:pt x="2306" y="4015"/>
                  </a:lnTo>
                  <a:lnTo>
                    <a:pt x="2306" y="4015"/>
                  </a:lnTo>
                  <a:lnTo>
                    <a:pt x="2311" y="4104"/>
                  </a:lnTo>
                  <a:lnTo>
                    <a:pt x="2320" y="4104"/>
                  </a:lnTo>
                  <a:lnTo>
                    <a:pt x="2320" y="4104"/>
                  </a:lnTo>
                  <a:lnTo>
                    <a:pt x="2320" y="4095"/>
                  </a:lnTo>
                  <a:lnTo>
                    <a:pt x="2324" y="4077"/>
                  </a:lnTo>
                  <a:lnTo>
                    <a:pt x="2324" y="4068"/>
                  </a:lnTo>
                  <a:lnTo>
                    <a:pt x="2333" y="4064"/>
                  </a:lnTo>
                  <a:lnTo>
                    <a:pt x="2337" y="4064"/>
                  </a:lnTo>
                  <a:lnTo>
                    <a:pt x="2351" y="4073"/>
                  </a:lnTo>
                  <a:lnTo>
                    <a:pt x="2351" y="4073"/>
                  </a:lnTo>
                  <a:lnTo>
                    <a:pt x="2355" y="4082"/>
                  </a:lnTo>
                  <a:lnTo>
                    <a:pt x="2359" y="4091"/>
                  </a:lnTo>
                  <a:lnTo>
                    <a:pt x="2364" y="4099"/>
                  </a:lnTo>
                  <a:lnTo>
                    <a:pt x="2373" y="4099"/>
                  </a:lnTo>
                  <a:lnTo>
                    <a:pt x="2382" y="4095"/>
                  </a:lnTo>
                  <a:lnTo>
                    <a:pt x="2395" y="4082"/>
                  </a:lnTo>
                  <a:lnTo>
                    <a:pt x="2404" y="4051"/>
                  </a:lnTo>
                  <a:lnTo>
                    <a:pt x="2404" y="4006"/>
                  </a:lnTo>
                  <a:lnTo>
                    <a:pt x="2404" y="4006"/>
                  </a:lnTo>
                  <a:lnTo>
                    <a:pt x="2413" y="3998"/>
                  </a:lnTo>
                  <a:lnTo>
                    <a:pt x="2421" y="3989"/>
                  </a:lnTo>
                  <a:lnTo>
                    <a:pt x="2430" y="3980"/>
                  </a:lnTo>
                  <a:lnTo>
                    <a:pt x="2435" y="3967"/>
                  </a:lnTo>
                  <a:lnTo>
                    <a:pt x="2435" y="3953"/>
                  </a:lnTo>
                  <a:lnTo>
                    <a:pt x="2426" y="3940"/>
                  </a:lnTo>
                  <a:lnTo>
                    <a:pt x="2399" y="3927"/>
                  </a:lnTo>
                  <a:lnTo>
                    <a:pt x="2399" y="3927"/>
                  </a:lnTo>
                  <a:lnTo>
                    <a:pt x="2404" y="3914"/>
                  </a:lnTo>
                  <a:lnTo>
                    <a:pt x="2413" y="3887"/>
                  </a:lnTo>
                  <a:lnTo>
                    <a:pt x="2421" y="3878"/>
                  </a:lnTo>
                  <a:lnTo>
                    <a:pt x="2430" y="3869"/>
                  </a:lnTo>
                  <a:lnTo>
                    <a:pt x="2439" y="3869"/>
                  </a:lnTo>
                  <a:lnTo>
                    <a:pt x="2452" y="3883"/>
                  </a:lnTo>
                  <a:lnTo>
                    <a:pt x="2452" y="3883"/>
                  </a:lnTo>
                  <a:lnTo>
                    <a:pt x="2461" y="3887"/>
                  </a:lnTo>
                  <a:lnTo>
                    <a:pt x="2479" y="3896"/>
                  </a:lnTo>
                  <a:lnTo>
                    <a:pt x="2488" y="3896"/>
                  </a:lnTo>
                  <a:lnTo>
                    <a:pt x="2497" y="3891"/>
                  </a:lnTo>
                  <a:lnTo>
                    <a:pt x="2501" y="3883"/>
                  </a:lnTo>
                  <a:lnTo>
                    <a:pt x="2506" y="3865"/>
                  </a:lnTo>
                  <a:lnTo>
                    <a:pt x="2506" y="3803"/>
                  </a:lnTo>
                  <a:lnTo>
                    <a:pt x="2483" y="3772"/>
                  </a:lnTo>
                  <a:lnTo>
                    <a:pt x="2466" y="3750"/>
                  </a:lnTo>
                  <a:lnTo>
                    <a:pt x="2452" y="3741"/>
                  </a:lnTo>
                  <a:lnTo>
                    <a:pt x="2444" y="3728"/>
                  </a:lnTo>
                  <a:lnTo>
                    <a:pt x="2444" y="3719"/>
                  </a:lnTo>
                  <a:lnTo>
                    <a:pt x="2444" y="3701"/>
                  </a:lnTo>
                  <a:lnTo>
                    <a:pt x="2444" y="3701"/>
                  </a:lnTo>
                  <a:lnTo>
                    <a:pt x="2430" y="3697"/>
                  </a:lnTo>
                  <a:lnTo>
                    <a:pt x="2417" y="3688"/>
                  </a:lnTo>
                  <a:lnTo>
                    <a:pt x="2408" y="3679"/>
                  </a:lnTo>
                  <a:lnTo>
                    <a:pt x="2404" y="3670"/>
                  </a:lnTo>
                  <a:lnTo>
                    <a:pt x="2413" y="3666"/>
                  </a:lnTo>
                  <a:lnTo>
                    <a:pt x="2430" y="3657"/>
                  </a:lnTo>
                  <a:lnTo>
                    <a:pt x="2470" y="3652"/>
                  </a:lnTo>
                  <a:lnTo>
                    <a:pt x="2497" y="3617"/>
                  </a:lnTo>
                  <a:lnTo>
                    <a:pt x="2492" y="3537"/>
                  </a:lnTo>
                  <a:lnTo>
                    <a:pt x="2492" y="3537"/>
                  </a:lnTo>
                  <a:lnTo>
                    <a:pt x="2492" y="3533"/>
                  </a:lnTo>
                  <a:lnTo>
                    <a:pt x="2501" y="3528"/>
                  </a:lnTo>
                  <a:lnTo>
                    <a:pt x="2514" y="3520"/>
                  </a:lnTo>
                  <a:lnTo>
                    <a:pt x="2541" y="3520"/>
                  </a:lnTo>
                  <a:lnTo>
                    <a:pt x="2541" y="3520"/>
                  </a:lnTo>
                  <a:lnTo>
                    <a:pt x="2545" y="3520"/>
                  </a:lnTo>
                  <a:lnTo>
                    <a:pt x="2554" y="3511"/>
                  </a:lnTo>
                  <a:lnTo>
                    <a:pt x="2567" y="3489"/>
                  </a:lnTo>
                  <a:lnTo>
                    <a:pt x="2585" y="3449"/>
                  </a:lnTo>
                  <a:lnTo>
                    <a:pt x="2585" y="3449"/>
                  </a:lnTo>
                  <a:lnTo>
                    <a:pt x="2590" y="3431"/>
                  </a:lnTo>
                  <a:lnTo>
                    <a:pt x="2594" y="3422"/>
                  </a:lnTo>
                  <a:lnTo>
                    <a:pt x="2612" y="3409"/>
                  </a:lnTo>
                  <a:lnTo>
                    <a:pt x="2621" y="3400"/>
                  </a:lnTo>
                  <a:lnTo>
                    <a:pt x="2629" y="3400"/>
                  </a:lnTo>
                  <a:lnTo>
                    <a:pt x="2656" y="3360"/>
                  </a:lnTo>
                  <a:lnTo>
                    <a:pt x="2656" y="3320"/>
                  </a:lnTo>
                  <a:lnTo>
                    <a:pt x="2656" y="3320"/>
                  </a:lnTo>
                  <a:lnTo>
                    <a:pt x="2621" y="3294"/>
                  </a:lnTo>
                  <a:lnTo>
                    <a:pt x="2590" y="3276"/>
                  </a:lnTo>
                  <a:lnTo>
                    <a:pt x="2572" y="3272"/>
                  </a:lnTo>
                  <a:lnTo>
                    <a:pt x="2559" y="3272"/>
                  </a:lnTo>
                  <a:lnTo>
                    <a:pt x="2528" y="3258"/>
                  </a:lnTo>
                  <a:lnTo>
                    <a:pt x="2483" y="3196"/>
                  </a:lnTo>
                  <a:lnTo>
                    <a:pt x="2497" y="3192"/>
                  </a:lnTo>
                  <a:lnTo>
                    <a:pt x="2559" y="3192"/>
                  </a:lnTo>
                  <a:lnTo>
                    <a:pt x="2598" y="3232"/>
                  </a:lnTo>
                  <a:lnTo>
                    <a:pt x="2696" y="3236"/>
                  </a:lnTo>
                  <a:lnTo>
                    <a:pt x="2762" y="3272"/>
                  </a:lnTo>
                  <a:lnTo>
                    <a:pt x="2873" y="3258"/>
                  </a:lnTo>
                  <a:lnTo>
                    <a:pt x="2873" y="3258"/>
                  </a:lnTo>
                  <a:lnTo>
                    <a:pt x="2882" y="3254"/>
                  </a:lnTo>
                  <a:lnTo>
                    <a:pt x="2891" y="3236"/>
                  </a:lnTo>
                  <a:lnTo>
                    <a:pt x="2891" y="3227"/>
                  </a:lnTo>
                  <a:lnTo>
                    <a:pt x="2886" y="3219"/>
                  </a:lnTo>
                  <a:lnTo>
                    <a:pt x="2873" y="3214"/>
                  </a:lnTo>
                  <a:lnTo>
                    <a:pt x="2851" y="3214"/>
                  </a:lnTo>
                  <a:lnTo>
                    <a:pt x="2807" y="3241"/>
                  </a:lnTo>
                  <a:lnTo>
                    <a:pt x="2762" y="3232"/>
                  </a:lnTo>
                  <a:lnTo>
                    <a:pt x="2749" y="3205"/>
                  </a:lnTo>
                  <a:lnTo>
                    <a:pt x="2762" y="3183"/>
                  </a:lnTo>
                  <a:lnTo>
                    <a:pt x="2767" y="3077"/>
                  </a:lnTo>
                  <a:lnTo>
                    <a:pt x="2833" y="3050"/>
                  </a:lnTo>
                  <a:lnTo>
                    <a:pt x="2833" y="3050"/>
                  </a:lnTo>
                  <a:lnTo>
                    <a:pt x="2851" y="3024"/>
                  </a:lnTo>
                  <a:lnTo>
                    <a:pt x="2864" y="2997"/>
                  </a:lnTo>
                  <a:lnTo>
                    <a:pt x="2864" y="2984"/>
                  </a:lnTo>
                  <a:lnTo>
                    <a:pt x="2864" y="2971"/>
                  </a:lnTo>
                  <a:lnTo>
                    <a:pt x="2864" y="2971"/>
                  </a:lnTo>
                  <a:lnTo>
                    <a:pt x="2899" y="2988"/>
                  </a:lnTo>
                  <a:lnTo>
                    <a:pt x="2922" y="3006"/>
                  </a:lnTo>
                  <a:lnTo>
                    <a:pt x="2930" y="3015"/>
                  </a:lnTo>
                  <a:lnTo>
                    <a:pt x="2930" y="3024"/>
                  </a:lnTo>
                  <a:lnTo>
                    <a:pt x="2930" y="3024"/>
                  </a:lnTo>
                  <a:lnTo>
                    <a:pt x="2926" y="3033"/>
                  </a:lnTo>
                  <a:lnTo>
                    <a:pt x="2917" y="3041"/>
                  </a:lnTo>
                  <a:lnTo>
                    <a:pt x="2904" y="3050"/>
                  </a:lnTo>
                  <a:lnTo>
                    <a:pt x="2904" y="3050"/>
                  </a:lnTo>
                  <a:lnTo>
                    <a:pt x="2895" y="3050"/>
                  </a:lnTo>
                  <a:lnTo>
                    <a:pt x="2886" y="3059"/>
                  </a:lnTo>
                  <a:lnTo>
                    <a:pt x="2882" y="3068"/>
                  </a:lnTo>
                  <a:lnTo>
                    <a:pt x="2877" y="3077"/>
                  </a:lnTo>
                  <a:lnTo>
                    <a:pt x="2882" y="3086"/>
                  </a:lnTo>
                  <a:lnTo>
                    <a:pt x="2886" y="3099"/>
                  </a:lnTo>
                  <a:lnTo>
                    <a:pt x="2904" y="3148"/>
                  </a:lnTo>
                  <a:lnTo>
                    <a:pt x="2904" y="3148"/>
                  </a:lnTo>
                  <a:lnTo>
                    <a:pt x="2926" y="3143"/>
                  </a:lnTo>
                  <a:lnTo>
                    <a:pt x="2970" y="3139"/>
                  </a:lnTo>
                  <a:lnTo>
                    <a:pt x="2992" y="3130"/>
                  </a:lnTo>
                  <a:lnTo>
                    <a:pt x="3006" y="3117"/>
                  </a:lnTo>
                  <a:lnTo>
                    <a:pt x="3010" y="3112"/>
                  </a:lnTo>
                  <a:lnTo>
                    <a:pt x="3015" y="3099"/>
                  </a:lnTo>
                  <a:lnTo>
                    <a:pt x="3010" y="3090"/>
                  </a:lnTo>
                  <a:lnTo>
                    <a:pt x="3006" y="3077"/>
                  </a:lnTo>
                  <a:lnTo>
                    <a:pt x="2979" y="3055"/>
                  </a:lnTo>
                  <a:lnTo>
                    <a:pt x="2984" y="3019"/>
                  </a:lnTo>
                  <a:lnTo>
                    <a:pt x="2979" y="3002"/>
                  </a:lnTo>
                  <a:lnTo>
                    <a:pt x="2997" y="2993"/>
                  </a:lnTo>
                  <a:lnTo>
                    <a:pt x="3015" y="3002"/>
                  </a:lnTo>
                  <a:lnTo>
                    <a:pt x="3041" y="3028"/>
                  </a:lnTo>
                  <a:lnTo>
                    <a:pt x="3085" y="3037"/>
                  </a:lnTo>
                  <a:lnTo>
                    <a:pt x="3099" y="3019"/>
                  </a:lnTo>
                  <a:lnTo>
                    <a:pt x="3103" y="3002"/>
                  </a:lnTo>
                  <a:lnTo>
                    <a:pt x="3094" y="2988"/>
                  </a:lnTo>
                  <a:lnTo>
                    <a:pt x="3081" y="2984"/>
                  </a:lnTo>
                  <a:lnTo>
                    <a:pt x="3077" y="2971"/>
                  </a:lnTo>
                  <a:lnTo>
                    <a:pt x="3081" y="2953"/>
                  </a:lnTo>
                  <a:lnTo>
                    <a:pt x="3081" y="2953"/>
                  </a:lnTo>
                  <a:lnTo>
                    <a:pt x="3085" y="2948"/>
                  </a:lnTo>
                  <a:lnTo>
                    <a:pt x="3099" y="2940"/>
                  </a:lnTo>
                  <a:lnTo>
                    <a:pt x="3108" y="2931"/>
                  </a:lnTo>
                  <a:lnTo>
                    <a:pt x="3112" y="2918"/>
                  </a:lnTo>
                  <a:lnTo>
                    <a:pt x="3116" y="2904"/>
                  </a:lnTo>
                  <a:lnTo>
                    <a:pt x="3116" y="2887"/>
                  </a:lnTo>
                  <a:lnTo>
                    <a:pt x="3116" y="2887"/>
                  </a:lnTo>
                  <a:lnTo>
                    <a:pt x="3116" y="2878"/>
                  </a:lnTo>
                  <a:lnTo>
                    <a:pt x="3121" y="2864"/>
                  </a:lnTo>
                  <a:lnTo>
                    <a:pt x="3125" y="2856"/>
                  </a:lnTo>
                  <a:lnTo>
                    <a:pt x="3134" y="2851"/>
                  </a:lnTo>
                  <a:lnTo>
                    <a:pt x="3143" y="2842"/>
                  </a:lnTo>
                  <a:lnTo>
                    <a:pt x="3156" y="2842"/>
                  </a:lnTo>
                  <a:lnTo>
                    <a:pt x="3156" y="2842"/>
                  </a:lnTo>
                  <a:lnTo>
                    <a:pt x="3236" y="2847"/>
                  </a:lnTo>
                  <a:lnTo>
                    <a:pt x="3262" y="2900"/>
                  </a:lnTo>
                  <a:lnTo>
                    <a:pt x="3293" y="2900"/>
                  </a:lnTo>
                  <a:lnTo>
                    <a:pt x="3293" y="2900"/>
                  </a:lnTo>
                  <a:lnTo>
                    <a:pt x="3302" y="2887"/>
                  </a:lnTo>
                  <a:lnTo>
                    <a:pt x="3316" y="2851"/>
                  </a:lnTo>
                  <a:lnTo>
                    <a:pt x="3320" y="2833"/>
                  </a:lnTo>
                  <a:lnTo>
                    <a:pt x="3316" y="2820"/>
                  </a:lnTo>
                  <a:lnTo>
                    <a:pt x="3307" y="2807"/>
                  </a:lnTo>
                  <a:lnTo>
                    <a:pt x="3289" y="2798"/>
                  </a:lnTo>
                  <a:lnTo>
                    <a:pt x="3262" y="2798"/>
                  </a:lnTo>
                  <a:lnTo>
                    <a:pt x="3218" y="2665"/>
                  </a:lnTo>
                  <a:lnTo>
                    <a:pt x="3236" y="2647"/>
                  </a:lnTo>
                  <a:lnTo>
                    <a:pt x="3209" y="2625"/>
                  </a:lnTo>
                  <a:lnTo>
                    <a:pt x="3183" y="2577"/>
                  </a:lnTo>
                  <a:lnTo>
                    <a:pt x="3183" y="2577"/>
                  </a:lnTo>
                  <a:lnTo>
                    <a:pt x="3183" y="2568"/>
                  </a:lnTo>
                  <a:lnTo>
                    <a:pt x="3169" y="2541"/>
                  </a:lnTo>
                  <a:lnTo>
                    <a:pt x="3161" y="2524"/>
                  </a:lnTo>
                  <a:lnTo>
                    <a:pt x="3147" y="2506"/>
                  </a:lnTo>
                  <a:lnTo>
                    <a:pt x="3130" y="2493"/>
                  </a:lnTo>
                  <a:lnTo>
                    <a:pt x="3108" y="2475"/>
                  </a:lnTo>
                  <a:lnTo>
                    <a:pt x="3108" y="2475"/>
                  </a:lnTo>
                  <a:lnTo>
                    <a:pt x="3112" y="2470"/>
                  </a:lnTo>
                  <a:lnTo>
                    <a:pt x="3116" y="2457"/>
                  </a:lnTo>
                  <a:lnTo>
                    <a:pt x="3125" y="2453"/>
                  </a:lnTo>
                  <a:lnTo>
                    <a:pt x="3138" y="2453"/>
                  </a:lnTo>
                  <a:lnTo>
                    <a:pt x="3156" y="2453"/>
                  </a:lnTo>
                  <a:lnTo>
                    <a:pt x="3183" y="2457"/>
                  </a:lnTo>
                  <a:lnTo>
                    <a:pt x="3183" y="2457"/>
                  </a:lnTo>
                  <a:lnTo>
                    <a:pt x="3192" y="2439"/>
                  </a:lnTo>
                  <a:lnTo>
                    <a:pt x="3196" y="2426"/>
                  </a:lnTo>
                  <a:lnTo>
                    <a:pt x="3192" y="2413"/>
                  </a:lnTo>
                  <a:lnTo>
                    <a:pt x="3192" y="2413"/>
                  </a:lnTo>
                  <a:lnTo>
                    <a:pt x="3223" y="2417"/>
                  </a:lnTo>
                  <a:lnTo>
                    <a:pt x="3245" y="2422"/>
                  </a:lnTo>
                  <a:lnTo>
                    <a:pt x="3258" y="2426"/>
                  </a:lnTo>
                  <a:lnTo>
                    <a:pt x="3258" y="2426"/>
                  </a:lnTo>
                  <a:lnTo>
                    <a:pt x="3262" y="2408"/>
                  </a:lnTo>
                  <a:lnTo>
                    <a:pt x="3267" y="2391"/>
                  </a:lnTo>
                  <a:lnTo>
                    <a:pt x="3262" y="2369"/>
                  </a:lnTo>
                  <a:lnTo>
                    <a:pt x="3262" y="2369"/>
                  </a:lnTo>
                  <a:lnTo>
                    <a:pt x="3276" y="2360"/>
                  </a:lnTo>
                  <a:lnTo>
                    <a:pt x="3285" y="2346"/>
                  </a:lnTo>
                  <a:lnTo>
                    <a:pt x="3293" y="2338"/>
                  </a:lnTo>
                  <a:lnTo>
                    <a:pt x="3298" y="2324"/>
                  </a:lnTo>
                  <a:lnTo>
                    <a:pt x="3293" y="2311"/>
                  </a:lnTo>
                  <a:lnTo>
                    <a:pt x="3276" y="2302"/>
                  </a:lnTo>
                  <a:lnTo>
                    <a:pt x="3245" y="2293"/>
                  </a:lnTo>
                  <a:lnTo>
                    <a:pt x="3245" y="2253"/>
                  </a:lnTo>
                  <a:lnTo>
                    <a:pt x="3174" y="2240"/>
                  </a:lnTo>
                  <a:lnTo>
                    <a:pt x="3174" y="2240"/>
                  </a:lnTo>
                  <a:lnTo>
                    <a:pt x="3165" y="2231"/>
                  </a:lnTo>
                  <a:lnTo>
                    <a:pt x="3147" y="2214"/>
                  </a:lnTo>
                  <a:lnTo>
                    <a:pt x="3138" y="2205"/>
                  </a:lnTo>
                  <a:lnTo>
                    <a:pt x="3138" y="2196"/>
                  </a:lnTo>
                  <a:lnTo>
                    <a:pt x="3147" y="2192"/>
                  </a:lnTo>
                  <a:lnTo>
                    <a:pt x="3165" y="2187"/>
                  </a:lnTo>
                  <a:lnTo>
                    <a:pt x="3196" y="2209"/>
                  </a:lnTo>
                  <a:lnTo>
                    <a:pt x="3254" y="2218"/>
                  </a:lnTo>
                  <a:lnTo>
                    <a:pt x="3254" y="2218"/>
                  </a:lnTo>
                  <a:lnTo>
                    <a:pt x="3271" y="2218"/>
                  </a:lnTo>
                  <a:lnTo>
                    <a:pt x="3285" y="2218"/>
                  </a:lnTo>
                  <a:lnTo>
                    <a:pt x="3298" y="2218"/>
                  </a:lnTo>
                  <a:lnTo>
                    <a:pt x="3307" y="2209"/>
                  </a:lnTo>
                  <a:lnTo>
                    <a:pt x="3307" y="2205"/>
                  </a:lnTo>
                  <a:lnTo>
                    <a:pt x="3307" y="2196"/>
                  </a:lnTo>
                  <a:lnTo>
                    <a:pt x="3293" y="2174"/>
                  </a:lnTo>
                  <a:lnTo>
                    <a:pt x="3267" y="2147"/>
                  </a:lnTo>
                  <a:lnTo>
                    <a:pt x="3271" y="2130"/>
                  </a:lnTo>
                  <a:lnTo>
                    <a:pt x="3271" y="2130"/>
                  </a:lnTo>
                  <a:lnTo>
                    <a:pt x="3276" y="2125"/>
                  </a:lnTo>
                  <a:lnTo>
                    <a:pt x="3285" y="2112"/>
                  </a:lnTo>
                  <a:lnTo>
                    <a:pt x="3285" y="2103"/>
                  </a:lnTo>
                  <a:lnTo>
                    <a:pt x="3280" y="2094"/>
                  </a:lnTo>
                  <a:lnTo>
                    <a:pt x="3267" y="2090"/>
                  </a:lnTo>
                  <a:lnTo>
                    <a:pt x="3249" y="2090"/>
                  </a:lnTo>
                  <a:lnTo>
                    <a:pt x="3214" y="2112"/>
                  </a:lnTo>
                  <a:lnTo>
                    <a:pt x="3187" y="2125"/>
                  </a:lnTo>
                  <a:lnTo>
                    <a:pt x="3161" y="2138"/>
                  </a:lnTo>
                  <a:lnTo>
                    <a:pt x="3152" y="2125"/>
                  </a:lnTo>
                  <a:lnTo>
                    <a:pt x="3152" y="2099"/>
                  </a:lnTo>
                  <a:lnTo>
                    <a:pt x="3200" y="2099"/>
                  </a:lnTo>
                  <a:lnTo>
                    <a:pt x="3200" y="2099"/>
                  </a:lnTo>
                  <a:lnTo>
                    <a:pt x="3209" y="2090"/>
                  </a:lnTo>
                  <a:lnTo>
                    <a:pt x="3218" y="2072"/>
                  </a:lnTo>
                  <a:lnTo>
                    <a:pt x="3223" y="2063"/>
                  </a:lnTo>
                  <a:lnTo>
                    <a:pt x="3223" y="2054"/>
                  </a:lnTo>
                  <a:lnTo>
                    <a:pt x="3214" y="2041"/>
                  </a:lnTo>
                  <a:lnTo>
                    <a:pt x="3200" y="2032"/>
                  </a:lnTo>
                  <a:lnTo>
                    <a:pt x="3200" y="2032"/>
                  </a:lnTo>
                  <a:lnTo>
                    <a:pt x="3169" y="2023"/>
                  </a:lnTo>
                  <a:lnTo>
                    <a:pt x="3134" y="2023"/>
                  </a:lnTo>
                  <a:lnTo>
                    <a:pt x="3103" y="2028"/>
                  </a:lnTo>
                  <a:lnTo>
                    <a:pt x="3072" y="2041"/>
                  </a:lnTo>
                  <a:lnTo>
                    <a:pt x="3068" y="2032"/>
                  </a:lnTo>
                  <a:lnTo>
                    <a:pt x="3068" y="1997"/>
                  </a:lnTo>
                  <a:lnTo>
                    <a:pt x="3059" y="1997"/>
                  </a:lnTo>
                  <a:lnTo>
                    <a:pt x="3054" y="1979"/>
                  </a:lnTo>
                  <a:lnTo>
                    <a:pt x="3085" y="1975"/>
                  </a:lnTo>
                  <a:lnTo>
                    <a:pt x="3099" y="1988"/>
                  </a:lnTo>
                  <a:lnTo>
                    <a:pt x="3112" y="1975"/>
                  </a:lnTo>
                  <a:lnTo>
                    <a:pt x="3112" y="1957"/>
                  </a:lnTo>
                  <a:lnTo>
                    <a:pt x="3125" y="1939"/>
                  </a:lnTo>
                  <a:lnTo>
                    <a:pt x="3125" y="1917"/>
                  </a:lnTo>
                  <a:lnTo>
                    <a:pt x="3121" y="1904"/>
                  </a:lnTo>
                  <a:lnTo>
                    <a:pt x="3121" y="1890"/>
                  </a:lnTo>
                  <a:lnTo>
                    <a:pt x="3147" y="1860"/>
                  </a:lnTo>
                  <a:lnTo>
                    <a:pt x="3147" y="1860"/>
                  </a:lnTo>
                  <a:lnTo>
                    <a:pt x="3156" y="1855"/>
                  </a:lnTo>
                  <a:lnTo>
                    <a:pt x="3165" y="1851"/>
                  </a:lnTo>
                  <a:lnTo>
                    <a:pt x="3169" y="1855"/>
                  </a:lnTo>
                  <a:lnTo>
                    <a:pt x="3169" y="1855"/>
                  </a:lnTo>
                  <a:lnTo>
                    <a:pt x="3178" y="1860"/>
                  </a:lnTo>
                  <a:lnTo>
                    <a:pt x="3183" y="1864"/>
                  </a:lnTo>
                  <a:lnTo>
                    <a:pt x="3192" y="1890"/>
                  </a:lnTo>
                  <a:lnTo>
                    <a:pt x="3205" y="1939"/>
                  </a:lnTo>
                  <a:lnTo>
                    <a:pt x="3214" y="1926"/>
                  </a:lnTo>
                  <a:lnTo>
                    <a:pt x="3214" y="1899"/>
                  </a:lnTo>
                  <a:lnTo>
                    <a:pt x="3209" y="1882"/>
                  </a:lnTo>
                  <a:lnTo>
                    <a:pt x="3205" y="1851"/>
                  </a:lnTo>
                  <a:lnTo>
                    <a:pt x="3205" y="1829"/>
                  </a:lnTo>
                  <a:lnTo>
                    <a:pt x="3205" y="1829"/>
                  </a:lnTo>
                  <a:lnTo>
                    <a:pt x="3209" y="1824"/>
                  </a:lnTo>
                  <a:lnTo>
                    <a:pt x="3218" y="1824"/>
                  </a:lnTo>
                  <a:lnTo>
                    <a:pt x="3227" y="1824"/>
                  </a:lnTo>
                  <a:lnTo>
                    <a:pt x="3231" y="1829"/>
                  </a:lnTo>
                  <a:lnTo>
                    <a:pt x="3231" y="1837"/>
                  </a:lnTo>
                  <a:lnTo>
                    <a:pt x="3231" y="1855"/>
                  </a:lnTo>
                  <a:lnTo>
                    <a:pt x="3231" y="1855"/>
                  </a:lnTo>
                  <a:lnTo>
                    <a:pt x="3227" y="1921"/>
                  </a:lnTo>
                  <a:lnTo>
                    <a:pt x="3227" y="1921"/>
                  </a:lnTo>
                  <a:lnTo>
                    <a:pt x="3227" y="1930"/>
                  </a:lnTo>
                  <a:lnTo>
                    <a:pt x="3231" y="1935"/>
                  </a:lnTo>
                  <a:lnTo>
                    <a:pt x="3236" y="1944"/>
                  </a:lnTo>
                  <a:lnTo>
                    <a:pt x="3240" y="1948"/>
                  </a:lnTo>
                  <a:lnTo>
                    <a:pt x="3258" y="1948"/>
                  </a:lnTo>
                  <a:lnTo>
                    <a:pt x="3276" y="1944"/>
                  </a:lnTo>
                  <a:lnTo>
                    <a:pt x="3307" y="1930"/>
                  </a:lnTo>
                  <a:lnTo>
                    <a:pt x="3324" y="1904"/>
                  </a:lnTo>
                  <a:lnTo>
                    <a:pt x="3324" y="1744"/>
                  </a:lnTo>
                  <a:lnTo>
                    <a:pt x="3324" y="1744"/>
                  </a:lnTo>
                  <a:lnTo>
                    <a:pt x="3324" y="1740"/>
                  </a:lnTo>
                  <a:lnTo>
                    <a:pt x="3333" y="1740"/>
                  </a:lnTo>
                  <a:lnTo>
                    <a:pt x="3338" y="1740"/>
                  </a:lnTo>
                  <a:lnTo>
                    <a:pt x="3338" y="1740"/>
                  </a:lnTo>
                  <a:lnTo>
                    <a:pt x="3342" y="1762"/>
                  </a:lnTo>
                  <a:lnTo>
                    <a:pt x="3369" y="1780"/>
                  </a:lnTo>
                  <a:lnTo>
                    <a:pt x="3369" y="1780"/>
                  </a:lnTo>
                  <a:lnTo>
                    <a:pt x="3373" y="1784"/>
                  </a:lnTo>
                  <a:lnTo>
                    <a:pt x="3378" y="1793"/>
                  </a:lnTo>
                  <a:lnTo>
                    <a:pt x="3382" y="1815"/>
                  </a:lnTo>
                  <a:lnTo>
                    <a:pt x="3378" y="1846"/>
                  </a:lnTo>
                  <a:lnTo>
                    <a:pt x="3378" y="1846"/>
                  </a:lnTo>
                  <a:lnTo>
                    <a:pt x="3373" y="1886"/>
                  </a:lnTo>
                  <a:lnTo>
                    <a:pt x="3373" y="1917"/>
                  </a:lnTo>
                  <a:lnTo>
                    <a:pt x="3378" y="1926"/>
                  </a:lnTo>
                  <a:lnTo>
                    <a:pt x="3386" y="1935"/>
                  </a:lnTo>
                  <a:lnTo>
                    <a:pt x="3395" y="1944"/>
                  </a:lnTo>
                  <a:lnTo>
                    <a:pt x="3408" y="1944"/>
                  </a:lnTo>
                  <a:lnTo>
                    <a:pt x="3408" y="1944"/>
                  </a:lnTo>
                  <a:lnTo>
                    <a:pt x="3417" y="1944"/>
                  </a:lnTo>
                  <a:lnTo>
                    <a:pt x="3435" y="1935"/>
                  </a:lnTo>
                  <a:lnTo>
                    <a:pt x="3453" y="1921"/>
                  </a:lnTo>
                  <a:lnTo>
                    <a:pt x="3470" y="1904"/>
                  </a:lnTo>
                  <a:lnTo>
                    <a:pt x="3488" y="1882"/>
                  </a:lnTo>
                  <a:lnTo>
                    <a:pt x="3506" y="1846"/>
                  </a:lnTo>
                  <a:lnTo>
                    <a:pt x="3506" y="1846"/>
                  </a:lnTo>
                  <a:lnTo>
                    <a:pt x="3506" y="1842"/>
                  </a:lnTo>
                  <a:lnTo>
                    <a:pt x="3501" y="1837"/>
                  </a:lnTo>
                  <a:lnTo>
                    <a:pt x="3488" y="1829"/>
                  </a:lnTo>
                  <a:lnTo>
                    <a:pt x="3462" y="1824"/>
                  </a:lnTo>
                  <a:lnTo>
                    <a:pt x="3462" y="1824"/>
                  </a:lnTo>
                  <a:lnTo>
                    <a:pt x="3457" y="1824"/>
                  </a:lnTo>
                  <a:lnTo>
                    <a:pt x="3453" y="1815"/>
                  </a:lnTo>
                  <a:lnTo>
                    <a:pt x="3448" y="1806"/>
                  </a:lnTo>
                  <a:lnTo>
                    <a:pt x="3453" y="1798"/>
                  </a:lnTo>
                  <a:lnTo>
                    <a:pt x="3457" y="1789"/>
                  </a:lnTo>
                  <a:lnTo>
                    <a:pt x="3466" y="1775"/>
                  </a:lnTo>
                  <a:lnTo>
                    <a:pt x="3466" y="1775"/>
                  </a:lnTo>
                  <a:lnTo>
                    <a:pt x="3466" y="1762"/>
                  </a:lnTo>
                  <a:lnTo>
                    <a:pt x="3466" y="1753"/>
                  </a:lnTo>
                  <a:lnTo>
                    <a:pt x="3457" y="1749"/>
                  </a:lnTo>
                  <a:lnTo>
                    <a:pt x="3457" y="1749"/>
                  </a:lnTo>
                  <a:lnTo>
                    <a:pt x="3448" y="1740"/>
                  </a:lnTo>
                  <a:lnTo>
                    <a:pt x="3444" y="1727"/>
                  </a:lnTo>
                  <a:lnTo>
                    <a:pt x="3439" y="1713"/>
                  </a:lnTo>
                  <a:lnTo>
                    <a:pt x="3444" y="1705"/>
                  </a:lnTo>
                  <a:lnTo>
                    <a:pt x="3448" y="1691"/>
                  </a:lnTo>
                  <a:lnTo>
                    <a:pt x="3462" y="1678"/>
                  </a:lnTo>
                  <a:lnTo>
                    <a:pt x="3462" y="1678"/>
                  </a:lnTo>
                  <a:lnTo>
                    <a:pt x="3475" y="1665"/>
                  </a:lnTo>
                  <a:lnTo>
                    <a:pt x="3484" y="1651"/>
                  </a:lnTo>
                  <a:lnTo>
                    <a:pt x="3488" y="1643"/>
                  </a:lnTo>
                  <a:lnTo>
                    <a:pt x="3488" y="1634"/>
                  </a:lnTo>
                  <a:lnTo>
                    <a:pt x="3479" y="1616"/>
                  </a:lnTo>
                  <a:lnTo>
                    <a:pt x="3466" y="1598"/>
                  </a:lnTo>
                  <a:lnTo>
                    <a:pt x="3466" y="1598"/>
                  </a:lnTo>
                  <a:lnTo>
                    <a:pt x="3444" y="1572"/>
                  </a:lnTo>
                  <a:lnTo>
                    <a:pt x="3435" y="1558"/>
                  </a:lnTo>
                  <a:lnTo>
                    <a:pt x="3435" y="1558"/>
                  </a:lnTo>
                  <a:lnTo>
                    <a:pt x="3435" y="1558"/>
                  </a:lnTo>
                  <a:lnTo>
                    <a:pt x="3439" y="1550"/>
                  </a:lnTo>
                  <a:lnTo>
                    <a:pt x="3448" y="1541"/>
                  </a:lnTo>
                  <a:lnTo>
                    <a:pt x="3466" y="1528"/>
                  </a:lnTo>
                  <a:lnTo>
                    <a:pt x="3466" y="1528"/>
                  </a:lnTo>
                  <a:lnTo>
                    <a:pt x="3479" y="1523"/>
                  </a:lnTo>
                  <a:lnTo>
                    <a:pt x="3484" y="1514"/>
                  </a:lnTo>
                  <a:lnTo>
                    <a:pt x="3488" y="1505"/>
                  </a:lnTo>
                  <a:lnTo>
                    <a:pt x="3484" y="1492"/>
                  </a:lnTo>
                  <a:lnTo>
                    <a:pt x="3479" y="1479"/>
                  </a:lnTo>
                  <a:lnTo>
                    <a:pt x="3470" y="1470"/>
                  </a:lnTo>
                  <a:lnTo>
                    <a:pt x="3462" y="1461"/>
                  </a:lnTo>
                  <a:lnTo>
                    <a:pt x="3448" y="1461"/>
                  </a:lnTo>
                  <a:lnTo>
                    <a:pt x="3448" y="1461"/>
                  </a:lnTo>
                  <a:lnTo>
                    <a:pt x="3422" y="1457"/>
                  </a:lnTo>
                  <a:lnTo>
                    <a:pt x="3391" y="1461"/>
                  </a:lnTo>
                  <a:lnTo>
                    <a:pt x="3373" y="1470"/>
                  </a:lnTo>
                  <a:lnTo>
                    <a:pt x="3351" y="1479"/>
                  </a:lnTo>
                  <a:lnTo>
                    <a:pt x="3333" y="1497"/>
                  </a:lnTo>
                  <a:lnTo>
                    <a:pt x="3311" y="1523"/>
                  </a:lnTo>
                  <a:lnTo>
                    <a:pt x="3311" y="1523"/>
                  </a:lnTo>
                  <a:lnTo>
                    <a:pt x="3271" y="1567"/>
                  </a:lnTo>
                  <a:lnTo>
                    <a:pt x="3236" y="1603"/>
                  </a:lnTo>
                  <a:lnTo>
                    <a:pt x="3218" y="1612"/>
                  </a:lnTo>
                  <a:lnTo>
                    <a:pt x="3200" y="1620"/>
                  </a:lnTo>
                  <a:lnTo>
                    <a:pt x="3178" y="1629"/>
                  </a:lnTo>
                  <a:lnTo>
                    <a:pt x="3156" y="1629"/>
                  </a:lnTo>
                  <a:lnTo>
                    <a:pt x="3156" y="1629"/>
                  </a:lnTo>
                  <a:lnTo>
                    <a:pt x="3152" y="1634"/>
                  </a:lnTo>
                  <a:lnTo>
                    <a:pt x="3138" y="1638"/>
                  </a:lnTo>
                  <a:lnTo>
                    <a:pt x="3130" y="1647"/>
                  </a:lnTo>
                  <a:lnTo>
                    <a:pt x="3125" y="1656"/>
                  </a:lnTo>
                  <a:lnTo>
                    <a:pt x="3121" y="1669"/>
                  </a:lnTo>
                  <a:lnTo>
                    <a:pt x="3116" y="1687"/>
                  </a:lnTo>
                  <a:lnTo>
                    <a:pt x="3116" y="1687"/>
                  </a:lnTo>
                  <a:lnTo>
                    <a:pt x="3116" y="1700"/>
                  </a:lnTo>
                  <a:lnTo>
                    <a:pt x="3112" y="1718"/>
                  </a:lnTo>
                  <a:lnTo>
                    <a:pt x="3108" y="1727"/>
                  </a:lnTo>
                  <a:lnTo>
                    <a:pt x="3099" y="1736"/>
                  </a:lnTo>
                  <a:lnTo>
                    <a:pt x="3090" y="1740"/>
                  </a:lnTo>
                  <a:lnTo>
                    <a:pt x="3085" y="1740"/>
                  </a:lnTo>
                  <a:lnTo>
                    <a:pt x="3068" y="1736"/>
                  </a:lnTo>
                  <a:lnTo>
                    <a:pt x="3068" y="1736"/>
                  </a:lnTo>
                  <a:lnTo>
                    <a:pt x="3068" y="1731"/>
                  </a:lnTo>
                  <a:lnTo>
                    <a:pt x="3063" y="1727"/>
                  </a:lnTo>
                  <a:lnTo>
                    <a:pt x="3072" y="1713"/>
                  </a:lnTo>
                  <a:lnTo>
                    <a:pt x="3090" y="1696"/>
                  </a:lnTo>
                  <a:lnTo>
                    <a:pt x="3090" y="1696"/>
                  </a:lnTo>
                  <a:lnTo>
                    <a:pt x="3090" y="1691"/>
                  </a:lnTo>
                  <a:lnTo>
                    <a:pt x="3094" y="1674"/>
                  </a:lnTo>
                  <a:lnTo>
                    <a:pt x="3094" y="1669"/>
                  </a:lnTo>
                  <a:lnTo>
                    <a:pt x="3090" y="1665"/>
                  </a:lnTo>
                  <a:lnTo>
                    <a:pt x="3081" y="1660"/>
                  </a:lnTo>
                  <a:lnTo>
                    <a:pt x="3068" y="1660"/>
                  </a:lnTo>
                  <a:lnTo>
                    <a:pt x="3023" y="1718"/>
                  </a:lnTo>
                  <a:lnTo>
                    <a:pt x="3015" y="1718"/>
                  </a:lnTo>
                  <a:lnTo>
                    <a:pt x="3015" y="1674"/>
                  </a:lnTo>
                  <a:lnTo>
                    <a:pt x="3059" y="1581"/>
                  </a:lnTo>
                  <a:lnTo>
                    <a:pt x="3094" y="1594"/>
                  </a:lnTo>
                  <a:lnTo>
                    <a:pt x="3094" y="1594"/>
                  </a:lnTo>
                  <a:lnTo>
                    <a:pt x="3094" y="1594"/>
                  </a:lnTo>
                  <a:lnTo>
                    <a:pt x="3103" y="1598"/>
                  </a:lnTo>
                  <a:lnTo>
                    <a:pt x="3130" y="1594"/>
                  </a:lnTo>
                  <a:lnTo>
                    <a:pt x="3169" y="1581"/>
                  </a:lnTo>
                  <a:lnTo>
                    <a:pt x="3169" y="1581"/>
                  </a:lnTo>
                  <a:lnTo>
                    <a:pt x="3214" y="1563"/>
                  </a:lnTo>
                  <a:lnTo>
                    <a:pt x="3245" y="1541"/>
                  </a:lnTo>
                  <a:lnTo>
                    <a:pt x="3262" y="1514"/>
                  </a:lnTo>
                  <a:lnTo>
                    <a:pt x="3276" y="1488"/>
                  </a:lnTo>
                  <a:lnTo>
                    <a:pt x="3276" y="1488"/>
                  </a:lnTo>
                  <a:lnTo>
                    <a:pt x="3289" y="1461"/>
                  </a:lnTo>
                  <a:lnTo>
                    <a:pt x="3311" y="1435"/>
                  </a:lnTo>
                  <a:lnTo>
                    <a:pt x="3333" y="1412"/>
                  </a:lnTo>
                  <a:lnTo>
                    <a:pt x="3347" y="1399"/>
                  </a:lnTo>
                  <a:lnTo>
                    <a:pt x="3347" y="1399"/>
                  </a:lnTo>
                  <a:lnTo>
                    <a:pt x="3360" y="1386"/>
                  </a:lnTo>
                  <a:lnTo>
                    <a:pt x="3369" y="1368"/>
                  </a:lnTo>
                  <a:lnTo>
                    <a:pt x="3373" y="1350"/>
                  </a:lnTo>
                  <a:lnTo>
                    <a:pt x="3422" y="1306"/>
                  </a:lnTo>
                  <a:lnTo>
                    <a:pt x="3524" y="1253"/>
                  </a:lnTo>
                  <a:lnTo>
                    <a:pt x="3590" y="1195"/>
                  </a:lnTo>
                  <a:lnTo>
                    <a:pt x="3563" y="1138"/>
                  </a:lnTo>
                  <a:lnTo>
                    <a:pt x="3563" y="1138"/>
                  </a:lnTo>
                  <a:lnTo>
                    <a:pt x="3470" y="1134"/>
                  </a:lnTo>
                  <a:lnTo>
                    <a:pt x="3470" y="1134"/>
                  </a:lnTo>
                  <a:lnTo>
                    <a:pt x="3462" y="1129"/>
                  </a:lnTo>
                  <a:lnTo>
                    <a:pt x="3453" y="1116"/>
                  </a:lnTo>
                  <a:lnTo>
                    <a:pt x="3439" y="1107"/>
                  </a:lnTo>
                  <a:lnTo>
                    <a:pt x="3422" y="1103"/>
                  </a:lnTo>
                  <a:lnTo>
                    <a:pt x="3422" y="1103"/>
                  </a:lnTo>
                  <a:lnTo>
                    <a:pt x="3400" y="1107"/>
                  </a:lnTo>
                  <a:lnTo>
                    <a:pt x="3369" y="1116"/>
                  </a:lnTo>
                  <a:lnTo>
                    <a:pt x="3338" y="1125"/>
                  </a:lnTo>
                  <a:lnTo>
                    <a:pt x="3338" y="1103"/>
                  </a:lnTo>
                  <a:lnTo>
                    <a:pt x="3338" y="1103"/>
                  </a:lnTo>
                  <a:lnTo>
                    <a:pt x="3342" y="1098"/>
                  </a:lnTo>
                  <a:lnTo>
                    <a:pt x="3355" y="1098"/>
                  </a:lnTo>
                  <a:lnTo>
                    <a:pt x="3373" y="1089"/>
                  </a:lnTo>
                  <a:lnTo>
                    <a:pt x="3382" y="1080"/>
                  </a:lnTo>
                  <a:lnTo>
                    <a:pt x="3386" y="1072"/>
                  </a:lnTo>
                  <a:lnTo>
                    <a:pt x="3386" y="1072"/>
                  </a:lnTo>
                  <a:lnTo>
                    <a:pt x="3395" y="1058"/>
                  </a:lnTo>
                  <a:lnTo>
                    <a:pt x="3408" y="1058"/>
                  </a:lnTo>
                  <a:lnTo>
                    <a:pt x="3431" y="1054"/>
                  </a:lnTo>
                  <a:lnTo>
                    <a:pt x="3453" y="1058"/>
                  </a:lnTo>
                  <a:lnTo>
                    <a:pt x="3488" y="1067"/>
                  </a:lnTo>
                  <a:lnTo>
                    <a:pt x="3506" y="1072"/>
                  </a:lnTo>
                  <a:lnTo>
                    <a:pt x="3572" y="1058"/>
                  </a:lnTo>
                  <a:lnTo>
                    <a:pt x="3661" y="1085"/>
                  </a:lnTo>
                  <a:lnTo>
                    <a:pt x="3718" y="1098"/>
                  </a:lnTo>
                  <a:lnTo>
                    <a:pt x="3718" y="1098"/>
                  </a:lnTo>
                  <a:lnTo>
                    <a:pt x="3727" y="1089"/>
                  </a:lnTo>
                  <a:lnTo>
                    <a:pt x="3745" y="1067"/>
                  </a:lnTo>
                  <a:lnTo>
                    <a:pt x="3754" y="1054"/>
                  </a:lnTo>
                  <a:lnTo>
                    <a:pt x="3754" y="1041"/>
                  </a:lnTo>
                  <a:lnTo>
                    <a:pt x="3745" y="1027"/>
                  </a:lnTo>
                  <a:lnTo>
                    <a:pt x="3727" y="1014"/>
                  </a:lnTo>
                  <a:lnTo>
                    <a:pt x="3727" y="1014"/>
                  </a:lnTo>
                  <a:lnTo>
                    <a:pt x="3639" y="965"/>
                  </a:lnTo>
                  <a:lnTo>
                    <a:pt x="3594" y="939"/>
                  </a:lnTo>
                  <a:lnTo>
                    <a:pt x="3519" y="908"/>
                  </a:lnTo>
                  <a:lnTo>
                    <a:pt x="3488" y="917"/>
                  </a:lnTo>
                  <a:lnTo>
                    <a:pt x="3470" y="917"/>
                  </a:lnTo>
                  <a:lnTo>
                    <a:pt x="3426" y="899"/>
                  </a:lnTo>
                  <a:lnTo>
                    <a:pt x="3408" y="886"/>
                  </a:lnTo>
                  <a:lnTo>
                    <a:pt x="3408" y="886"/>
                  </a:lnTo>
                  <a:lnTo>
                    <a:pt x="3400" y="899"/>
                  </a:lnTo>
                  <a:lnTo>
                    <a:pt x="3395" y="912"/>
                  </a:lnTo>
                  <a:lnTo>
                    <a:pt x="3395" y="930"/>
                  </a:lnTo>
                  <a:lnTo>
                    <a:pt x="3395" y="930"/>
                  </a:lnTo>
                  <a:lnTo>
                    <a:pt x="3400" y="952"/>
                  </a:lnTo>
                  <a:lnTo>
                    <a:pt x="3400" y="979"/>
                  </a:lnTo>
                  <a:lnTo>
                    <a:pt x="3395" y="996"/>
                  </a:lnTo>
                  <a:lnTo>
                    <a:pt x="3391" y="1005"/>
                  </a:lnTo>
                  <a:lnTo>
                    <a:pt x="3386" y="1005"/>
                  </a:lnTo>
                  <a:lnTo>
                    <a:pt x="3386" y="1005"/>
                  </a:lnTo>
                  <a:lnTo>
                    <a:pt x="3355" y="1005"/>
                  </a:lnTo>
                  <a:lnTo>
                    <a:pt x="3342" y="1005"/>
                  </a:lnTo>
                  <a:lnTo>
                    <a:pt x="3329" y="1005"/>
                  </a:lnTo>
                  <a:lnTo>
                    <a:pt x="3329" y="1005"/>
                  </a:lnTo>
                  <a:lnTo>
                    <a:pt x="3320" y="1018"/>
                  </a:lnTo>
                  <a:lnTo>
                    <a:pt x="3316" y="1036"/>
                  </a:lnTo>
                  <a:lnTo>
                    <a:pt x="3307" y="1058"/>
                  </a:lnTo>
                  <a:lnTo>
                    <a:pt x="3276" y="1085"/>
                  </a:lnTo>
                  <a:lnTo>
                    <a:pt x="3138" y="934"/>
                  </a:lnTo>
                  <a:lnTo>
                    <a:pt x="2873" y="647"/>
                  </a:lnTo>
                  <a:lnTo>
                    <a:pt x="2873" y="647"/>
                  </a:lnTo>
                  <a:lnTo>
                    <a:pt x="2811" y="633"/>
                  </a:lnTo>
                  <a:lnTo>
                    <a:pt x="2762" y="629"/>
                  </a:lnTo>
                  <a:lnTo>
                    <a:pt x="2740" y="629"/>
                  </a:lnTo>
                  <a:lnTo>
                    <a:pt x="2727" y="629"/>
                  </a:lnTo>
                  <a:lnTo>
                    <a:pt x="2727" y="629"/>
                  </a:lnTo>
                  <a:lnTo>
                    <a:pt x="2705" y="647"/>
                  </a:lnTo>
                  <a:lnTo>
                    <a:pt x="2674" y="682"/>
                  </a:lnTo>
                  <a:lnTo>
                    <a:pt x="2647" y="713"/>
                  </a:lnTo>
                  <a:lnTo>
                    <a:pt x="2625" y="735"/>
                  </a:lnTo>
                  <a:lnTo>
                    <a:pt x="2625" y="735"/>
                  </a:lnTo>
                  <a:lnTo>
                    <a:pt x="2594" y="762"/>
                  </a:lnTo>
                  <a:lnTo>
                    <a:pt x="2545" y="806"/>
                  </a:lnTo>
                  <a:lnTo>
                    <a:pt x="2488" y="863"/>
                  </a:lnTo>
                  <a:lnTo>
                    <a:pt x="2488" y="863"/>
                  </a:lnTo>
                  <a:lnTo>
                    <a:pt x="2470" y="868"/>
                  </a:lnTo>
                  <a:lnTo>
                    <a:pt x="2430" y="881"/>
                  </a:lnTo>
                  <a:lnTo>
                    <a:pt x="2404" y="886"/>
                  </a:lnTo>
                  <a:lnTo>
                    <a:pt x="2377" y="890"/>
                  </a:lnTo>
                  <a:lnTo>
                    <a:pt x="2351" y="890"/>
                  </a:lnTo>
                  <a:lnTo>
                    <a:pt x="2333" y="881"/>
                  </a:lnTo>
                  <a:lnTo>
                    <a:pt x="2249" y="1001"/>
                  </a:lnTo>
                  <a:lnTo>
                    <a:pt x="2249" y="1001"/>
                  </a:lnTo>
                  <a:lnTo>
                    <a:pt x="2240" y="992"/>
                  </a:lnTo>
                  <a:lnTo>
                    <a:pt x="2222" y="970"/>
                  </a:lnTo>
                  <a:lnTo>
                    <a:pt x="2218" y="956"/>
                  </a:lnTo>
                  <a:lnTo>
                    <a:pt x="2213" y="939"/>
                  </a:lnTo>
                  <a:lnTo>
                    <a:pt x="2213" y="917"/>
                  </a:lnTo>
                  <a:lnTo>
                    <a:pt x="2218" y="890"/>
                  </a:lnTo>
                  <a:lnTo>
                    <a:pt x="2218" y="828"/>
                  </a:lnTo>
                  <a:lnTo>
                    <a:pt x="2218" y="828"/>
                  </a:lnTo>
                  <a:lnTo>
                    <a:pt x="2182" y="824"/>
                  </a:lnTo>
                  <a:lnTo>
                    <a:pt x="2151" y="824"/>
                  </a:lnTo>
                  <a:lnTo>
                    <a:pt x="2120" y="828"/>
                  </a:lnTo>
                  <a:lnTo>
                    <a:pt x="2120" y="828"/>
                  </a:lnTo>
                  <a:lnTo>
                    <a:pt x="2089" y="832"/>
                  </a:lnTo>
                  <a:lnTo>
                    <a:pt x="2058" y="846"/>
                  </a:lnTo>
                  <a:lnTo>
                    <a:pt x="2045" y="855"/>
                  </a:lnTo>
                  <a:lnTo>
                    <a:pt x="2027" y="868"/>
                  </a:lnTo>
                  <a:lnTo>
                    <a:pt x="2014" y="890"/>
                  </a:lnTo>
                  <a:lnTo>
                    <a:pt x="2001" y="912"/>
                  </a:lnTo>
                  <a:lnTo>
                    <a:pt x="2001" y="912"/>
                  </a:lnTo>
                  <a:lnTo>
                    <a:pt x="1992" y="921"/>
                  </a:lnTo>
                  <a:lnTo>
                    <a:pt x="1961" y="930"/>
                  </a:lnTo>
                  <a:lnTo>
                    <a:pt x="1921" y="943"/>
                  </a:lnTo>
                  <a:lnTo>
                    <a:pt x="1899" y="943"/>
                  </a:lnTo>
                  <a:lnTo>
                    <a:pt x="1877" y="943"/>
                  </a:lnTo>
                  <a:lnTo>
                    <a:pt x="1877" y="943"/>
                  </a:lnTo>
                  <a:close/>
                </a:path>
              </a:pathLst>
            </a:custGeom>
            <a:solidFill>
              <a:srgbClr val="C9CACB"/>
            </a:solidFill>
            <a:ln w="141288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6" name="Freeform 8"/>
            <p:cNvSpPr>
              <a:spLocks/>
            </p:cNvSpPr>
            <p:nvPr/>
          </p:nvSpPr>
          <p:spPr bwMode="auto">
            <a:xfrm>
              <a:off x="1935" y="699"/>
              <a:ext cx="1979" cy="1470"/>
            </a:xfrm>
            <a:custGeom>
              <a:avLst/>
              <a:gdLst/>
              <a:ahLst/>
              <a:cxnLst>
                <a:cxn ang="0">
                  <a:pos x="1603" y="23"/>
                </a:cxn>
                <a:cxn ang="0">
                  <a:pos x="1505" y="14"/>
                </a:cxn>
                <a:cxn ang="0">
                  <a:pos x="1452" y="45"/>
                </a:cxn>
                <a:cxn ang="0">
                  <a:pos x="1337" y="111"/>
                </a:cxn>
                <a:cxn ang="0">
                  <a:pos x="1178" y="23"/>
                </a:cxn>
                <a:cxn ang="0">
                  <a:pos x="1107" y="45"/>
                </a:cxn>
                <a:cxn ang="0">
                  <a:pos x="1107" y="173"/>
                </a:cxn>
                <a:cxn ang="0">
                  <a:pos x="996" y="133"/>
                </a:cxn>
                <a:cxn ang="0">
                  <a:pos x="908" y="177"/>
                </a:cxn>
                <a:cxn ang="0">
                  <a:pos x="872" y="191"/>
                </a:cxn>
                <a:cxn ang="0">
                  <a:pos x="819" y="226"/>
                </a:cxn>
                <a:cxn ang="0">
                  <a:pos x="731" y="270"/>
                </a:cxn>
                <a:cxn ang="0">
                  <a:pos x="669" y="310"/>
                </a:cxn>
                <a:cxn ang="0">
                  <a:pos x="611" y="275"/>
                </a:cxn>
                <a:cxn ang="0">
                  <a:pos x="567" y="293"/>
                </a:cxn>
                <a:cxn ang="0">
                  <a:pos x="531" y="279"/>
                </a:cxn>
                <a:cxn ang="0">
                  <a:pos x="478" y="253"/>
                </a:cxn>
                <a:cxn ang="0">
                  <a:pos x="412" y="297"/>
                </a:cxn>
                <a:cxn ang="0">
                  <a:pos x="434" y="408"/>
                </a:cxn>
                <a:cxn ang="0">
                  <a:pos x="407" y="452"/>
                </a:cxn>
                <a:cxn ang="0">
                  <a:pos x="416" y="496"/>
                </a:cxn>
                <a:cxn ang="0">
                  <a:pos x="407" y="536"/>
                </a:cxn>
                <a:cxn ang="0">
                  <a:pos x="461" y="660"/>
                </a:cxn>
                <a:cxn ang="0">
                  <a:pos x="421" y="713"/>
                </a:cxn>
                <a:cxn ang="0">
                  <a:pos x="372" y="775"/>
                </a:cxn>
                <a:cxn ang="0">
                  <a:pos x="328" y="859"/>
                </a:cxn>
                <a:cxn ang="0">
                  <a:pos x="310" y="970"/>
                </a:cxn>
                <a:cxn ang="0">
                  <a:pos x="239" y="1005"/>
                </a:cxn>
                <a:cxn ang="0">
                  <a:pos x="168" y="1027"/>
                </a:cxn>
                <a:cxn ang="0">
                  <a:pos x="76" y="1129"/>
                </a:cxn>
                <a:cxn ang="0">
                  <a:pos x="18" y="1191"/>
                </a:cxn>
                <a:cxn ang="0">
                  <a:pos x="40" y="1253"/>
                </a:cxn>
                <a:cxn ang="0">
                  <a:pos x="177" y="1311"/>
                </a:cxn>
                <a:cxn ang="0">
                  <a:pos x="226" y="1408"/>
                </a:cxn>
                <a:cxn ang="0">
                  <a:pos x="284" y="1470"/>
                </a:cxn>
                <a:cxn ang="0">
                  <a:pos x="376" y="1413"/>
                </a:cxn>
                <a:cxn ang="0">
                  <a:pos x="496" y="1320"/>
                </a:cxn>
                <a:cxn ang="0">
                  <a:pos x="571" y="1408"/>
                </a:cxn>
                <a:cxn ang="0">
                  <a:pos x="731" y="1382"/>
                </a:cxn>
                <a:cxn ang="0">
                  <a:pos x="801" y="1351"/>
                </a:cxn>
                <a:cxn ang="0">
                  <a:pos x="832" y="1320"/>
                </a:cxn>
                <a:cxn ang="0">
                  <a:pos x="886" y="1209"/>
                </a:cxn>
                <a:cxn ang="0">
                  <a:pos x="978" y="1213"/>
                </a:cxn>
                <a:cxn ang="0">
                  <a:pos x="1049" y="1222"/>
                </a:cxn>
                <a:cxn ang="0">
                  <a:pos x="1178" y="1129"/>
                </a:cxn>
                <a:cxn ang="0">
                  <a:pos x="1302" y="886"/>
                </a:cxn>
                <a:cxn ang="0">
                  <a:pos x="1395" y="868"/>
                </a:cxn>
                <a:cxn ang="0">
                  <a:pos x="1350" y="802"/>
                </a:cxn>
                <a:cxn ang="0">
                  <a:pos x="1426" y="793"/>
                </a:cxn>
                <a:cxn ang="0">
                  <a:pos x="1448" y="709"/>
                </a:cxn>
                <a:cxn ang="0">
                  <a:pos x="1585" y="633"/>
                </a:cxn>
                <a:cxn ang="0">
                  <a:pos x="1709" y="563"/>
                </a:cxn>
                <a:cxn ang="0">
                  <a:pos x="1704" y="421"/>
                </a:cxn>
                <a:cxn ang="0">
                  <a:pos x="1819" y="337"/>
                </a:cxn>
                <a:cxn ang="0">
                  <a:pos x="1970" y="337"/>
                </a:cxn>
                <a:cxn ang="0">
                  <a:pos x="1948" y="173"/>
                </a:cxn>
                <a:cxn ang="0">
                  <a:pos x="1819" y="177"/>
                </a:cxn>
                <a:cxn ang="0">
                  <a:pos x="1727" y="257"/>
                </a:cxn>
                <a:cxn ang="0">
                  <a:pos x="1603" y="288"/>
                </a:cxn>
                <a:cxn ang="0">
                  <a:pos x="1696" y="248"/>
                </a:cxn>
                <a:cxn ang="0">
                  <a:pos x="1731" y="155"/>
                </a:cxn>
                <a:cxn ang="0">
                  <a:pos x="1691" y="54"/>
                </a:cxn>
              </a:cxnLst>
              <a:rect l="0" t="0" r="r" b="b"/>
              <a:pathLst>
                <a:path w="1979" h="1470">
                  <a:moveTo>
                    <a:pt x="1660" y="23"/>
                  </a:moveTo>
                  <a:lnTo>
                    <a:pt x="1660" y="23"/>
                  </a:lnTo>
                  <a:lnTo>
                    <a:pt x="1647" y="18"/>
                  </a:lnTo>
                  <a:lnTo>
                    <a:pt x="1634" y="18"/>
                  </a:lnTo>
                  <a:lnTo>
                    <a:pt x="1620" y="18"/>
                  </a:lnTo>
                  <a:lnTo>
                    <a:pt x="1603" y="23"/>
                  </a:lnTo>
                  <a:lnTo>
                    <a:pt x="1603" y="23"/>
                  </a:lnTo>
                  <a:lnTo>
                    <a:pt x="1585" y="31"/>
                  </a:lnTo>
                  <a:lnTo>
                    <a:pt x="1567" y="36"/>
                  </a:lnTo>
                  <a:lnTo>
                    <a:pt x="1549" y="31"/>
                  </a:lnTo>
                  <a:lnTo>
                    <a:pt x="1532" y="27"/>
                  </a:lnTo>
                  <a:lnTo>
                    <a:pt x="1505" y="14"/>
                  </a:lnTo>
                  <a:lnTo>
                    <a:pt x="1487" y="0"/>
                  </a:lnTo>
                  <a:lnTo>
                    <a:pt x="1487" y="0"/>
                  </a:lnTo>
                  <a:lnTo>
                    <a:pt x="1474" y="14"/>
                  </a:lnTo>
                  <a:lnTo>
                    <a:pt x="1465" y="27"/>
                  </a:lnTo>
                  <a:lnTo>
                    <a:pt x="1452" y="45"/>
                  </a:lnTo>
                  <a:lnTo>
                    <a:pt x="1452" y="45"/>
                  </a:lnTo>
                  <a:lnTo>
                    <a:pt x="1443" y="58"/>
                  </a:lnTo>
                  <a:lnTo>
                    <a:pt x="1426" y="71"/>
                  </a:lnTo>
                  <a:lnTo>
                    <a:pt x="1408" y="85"/>
                  </a:lnTo>
                  <a:lnTo>
                    <a:pt x="1386" y="98"/>
                  </a:lnTo>
                  <a:lnTo>
                    <a:pt x="1359" y="107"/>
                  </a:lnTo>
                  <a:lnTo>
                    <a:pt x="1337" y="111"/>
                  </a:lnTo>
                  <a:lnTo>
                    <a:pt x="1315" y="111"/>
                  </a:lnTo>
                  <a:lnTo>
                    <a:pt x="1293" y="102"/>
                  </a:lnTo>
                  <a:lnTo>
                    <a:pt x="1293" y="102"/>
                  </a:lnTo>
                  <a:lnTo>
                    <a:pt x="1244" y="62"/>
                  </a:lnTo>
                  <a:lnTo>
                    <a:pt x="1209" y="40"/>
                  </a:lnTo>
                  <a:lnTo>
                    <a:pt x="1178" y="23"/>
                  </a:lnTo>
                  <a:lnTo>
                    <a:pt x="1147" y="14"/>
                  </a:lnTo>
                  <a:lnTo>
                    <a:pt x="1133" y="9"/>
                  </a:lnTo>
                  <a:lnTo>
                    <a:pt x="1125" y="14"/>
                  </a:lnTo>
                  <a:lnTo>
                    <a:pt x="1116" y="18"/>
                  </a:lnTo>
                  <a:lnTo>
                    <a:pt x="1111" y="31"/>
                  </a:lnTo>
                  <a:lnTo>
                    <a:pt x="1107" y="45"/>
                  </a:lnTo>
                  <a:lnTo>
                    <a:pt x="1111" y="67"/>
                  </a:lnTo>
                  <a:lnTo>
                    <a:pt x="1111" y="67"/>
                  </a:lnTo>
                  <a:lnTo>
                    <a:pt x="1125" y="138"/>
                  </a:lnTo>
                  <a:lnTo>
                    <a:pt x="1125" y="160"/>
                  </a:lnTo>
                  <a:lnTo>
                    <a:pt x="1120" y="173"/>
                  </a:lnTo>
                  <a:lnTo>
                    <a:pt x="1107" y="173"/>
                  </a:lnTo>
                  <a:lnTo>
                    <a:pt x="1094" y="169"/>
                  </a:lnTo>
                  <a:lnTo>
                    <a:pt x="1045" y="129"/>
                  </a:lnTo>
                  <a:lnTo>
                    <a:pt x="1045" y="129"/>
                  </a:lnTo>
                  <a:lnTo>
                    <a:pt x="1036" y="129"/>
                  </a:lnTo>
                  <a:lnTo>
                    <a:pt x="1018" y="129"/>
                  </a:lnTo>
                  <a:lnTo>
                    <a:pt x="996" y="133"/>
                  </a:lnTo>
                  <a:lnTo>
                    <a:pt x="987" y="142"/>
                  </a:lnTo>
                  <a:lnTo>
                    <a:pt x="974" y="151"/>
                  </a:lnTo>
                  <a:lnTo>
                    <a:pt x="974" y="151"/>
                  </a:lnTo>
                  <a:lnTo>
                    <a:pt x="961" y="164"/>
                  </a:lnTo>
                  <a:lnTo>
                    <a:pt x="943" y="173"/>
                  </a:lnTo>
                  <a:lnTo>
                    <a:pt x="908" y="177"/>
                  </a:lnTo>
                  <a:lnTo>
                    <a:pt x="872" y="177"/>
                  </a:lnTo>
                  <a:lnTo>
                    <a:pt x="850" y="177"/>
                  </a:lnTo>
                  <a:lnTo>
                    <a:pt x="850" y="177"/>
                  </a:lnTo>
                  <a:lnTo>
                    <a:pt x="868" y="186"/>
                  </a:lnTo>
                  <a:lnTo>
                    <a:pt x="872" y="191"/>
                  </a:lnTo>
                  <a:lnTo>
                    <a:pt x="872" y="191"/>
                  </a:lnTo>
                  <a:lnTo>
                    <a:pt x="877" y="195"/>
                  </a:lnTo>
                  <a:lnTo>
                    <a:pt x="872" y="204"/>
                  </a:lnTo>
                  <a:lnTo>
                    <a:pt x="868" y="213"/>
                  </a:lnTo>
                  <a:lnTo>
                    <a:pt x="859" y="217"/>
                  </a:lnTo>
                  <a:lnTo>
                    <a:pt x="846" y="222"/>
                  </a:lnTo>
                  <a:lnTo>
                    <a:pt x="819" y="226"/>
                  </a:lnTo>
                  <a:lnTo>
                    <a:pt x="819" y="226"/>
                  </a:lnTo>
                  <a:lnTo>
                    <a:pt x="797" y="231"/>
                  </a:lnTo>
                  <a:lnTo>
                    <a:pt x="775" y="235"/>
                  </a:lnTo>
                  <a:lnTo>
                    <a:pt x="762" y="244"/>
                  </a:lnTo>
                  <a:lnTo>
                    <a:pt x="748" y="248"/>
                  </a:lnTo>
                  <a:lnTo>
                    <a:pt x="731" y="270"/>
                  </a:lnTo>
                  <a:lnTo>
                    <a:pt x="708" y="301"/>
                  </a:lnTo>
                  <a:lnTo>
                    <a:pt x="708" y="301"/>
                  </a:lnTo>
                  <a:lnTo>
                    <a:pt x="700" y="306"/>
                  </a:lnTo>
                  <a:lnTo>
                    <a:pt x="686" y="310"/>
                  </a:lnTo>
                  <a:lnTo>
                    <a:pt x="677" y="310"/>
                  </a:lnTo>
                  <a:lnTo>
                    <a:pt x="669" y="310"/>
                  </a:lnTo>
                  <a:lnTo>
                    <a:pt x="660" y="306"/>
                  </a:lnTo>
                  <a:lnTo>
                    <a:pt x="647" y="293"/>
                  </a:lnTo>
                  <a:lnTo>
                    <a:pt x="647" y="293"/>
                  </a:lnTo>
                  <a:lnTo>
                    <a:pt x="629" y="275"/>
                  </a:lnTo>
                  <a:lnTo>
                    <a:pt x="620" y="275"/>
                  </a:lnTo>
                  <a:lnTo>
                    <a:pt x="611" y="275"/>
                  </a:lnTo>
                  <a:lnTo>
                    <a:pt x="602" y="284"/>
                  </a:lnTo>
                  <a:lnTo>
                    <a:pt x="589" y="297"/>
                  </a:lnTo>
                  <a:lnTo>
                    <a:pt x="589" y="297"/>
                  </a:lnTo>
                  <a:lnTo>
                    <a:pt x="580" y="301"/>
                  </a:lnTo>
                  <a:lnTo>
                    <a:pt x="576" y="301"/>
                  </a:lnTo>
                  <a:lnTo>
                    <a:pt x="567" y="293"/>
                  </a:lnTo>
                  <a:lnTo>
                    <a:pt x="562" y="275"/>
                  </a:lnTo>
                  <a:lnTo>
                    <a:pt x="562" y="275"/>
                  </a:lnTo>
                  <a:lnTo>
                    <a:pt x="562" y="270"/>
                  </a:lnTo>
                  <a:lnTo>
                    <a:pt x="558" y="266"/>
                  </a:lnTo>
                  <a:lnTo>
                    <a:pt x="545" y="266"/>
                  </a:lnTo>
                  <a:lnTo>
                    <a:pt x="531" y="279"/>
                  </a:lnTo>
                  <a:lnTo>
                    <a:pt x="531" y="279"/>
                  </a:lnTo>
                  <a:lnTo>
                    <a:pt x="523" y="284"/>
                  </a:lnTo>
                  <a:lnTo>
                    <a:pt x="518" y="284"/>
                  </a:lnTo>
                  <a:lnTo>
                    <a:pt x="500" y="275"/>
                  </a:lnTo>
                  <a:lnTo>
                    <a:pt x="478" y="253"/>
                  </a:lnTo>
                  <a:lnTo>
                    <a:pt x="478" y="253"/>
                  </a:lnTo>
                  <a:lnTo>
                    <a:pt x="469" y="253"/>
                  </a:lnTo>
                  <a:lnTo>
                    <a:pt x="456" y="253"/>
                  </a:lnTo>
                  <a:lnTo>
                    <a:pt x="447" y="257"/>
                  </a:lnTo>
                  <a:lnTo>
                    <a:pt x="434" y="266"/>
                  </a:lnTo>
                  <a:lnTo>
                    <a:pt x="421" y="279"/>
                  </a:lnTo>
                  <a:lnTo>
                    <a:pt x="412" y="297"/>
                  </a:lnTo>
                  <a:lnTo>
                    <a:pt x="412" y="324"/>
                  </a:lnTo>
                  <a:lnTo>
                    <a:pt x="412" y="324"/>
                  </a:lnTo>
                  <a:lnTo>
                    <a:pt x="412" y="368"/>
                  </a:lnTo>
                  <a:lnTo>
                    <a:pt x="416" y="390"/>
                  </a:lnTo>
                  <a:lnTo>
                    <a:pt x="421" y="399"/>
                  </a:lnTo>
                  <a:lnTo>
                    <a:pt x="434" y="408"/>
                  </a:lnTo>
                  <a:lnTo>
                    <a:pt x="434" y="408"/>
                  </a:lnTo>
                  <a:lnTo>
                    <a:pt x="434" y="412"/>
                  </a:lnTo>
                  <a:lnTo>
                    <a:pt x="434" y="425"/>
                  </a:lnTo>
                  <a:lnTo>
                    <a:pt x="430" y="439"/>
                  </a:lnTo>
                  <a:lnTo>
                    <a:pt x="407" y="452"/>
                  </a:lnTo>
                  <a:lnTo>
                    <a:pt x="407" y="452"/>
                  </a:lnTo>
                  <a:lnTo>
                    <a:pt x="399" y="461"/>
                  </a:lnTo>
                  <a:lnTo>
                    <a:pt x="394" y="470"/>
                  </a:lnTo>
                  <a:lnTo>
                    <a:pt x="390" y="474"/>
                  </a:lnTo>
                  <a:lnTo>
                    <a:pt x="390" y="479"/>
                  </a:lnTo>
                  <a:lnTo>
                    <a:pt x="403" y="487"/>
                  </a:lnTo>
                  <a:lnTo>
                    <a:pt x="416" y="496"/>
                  </a:lnTo>
                  <a:lnTo>
                    <a:pt x="416" y="496"/>
                  </a:lnTo>
                  <a:lnTo>
                    <a:pt x="425" y="496"/>
                  </a:lnTo>
                  <a:lnTo>
                    <a:pt x="425" y="505"/>
                  </a:lnTo>
                  <a:lnTo>
                    <a:pt x="421" y="518"/>
                  </a:lnTo>
                  <a:lnTo>
                    <a:pt x="407" y="536"/>
                  </a:lnTo>
                  <a:lnTo>
                    <a:pt x="407" y="536"/>
                  </a:lnTo>
                  <a:lnTo>
                    <a:pt x="421" y="558"/>
                  </a:lnTo>
                  <a:lnTo>
                    <a:pt x="438" y="580"/>
                  </a:lnTo>
                  <a:lnTo>
                    <a:pt x="452" y="602"/>
                  </a:lnTo>
                  <a:lnTo>
                    <a:pt x="461" y="633"/>
                  </a:lnTo>
                  <a:lnTo>
                    <a:pt x="461" y="647"/>
                  </a:lnTo>
                  <a:lnTo>
                    <a:pt x="461" y="660"/>
                  </a:lnTo>
                  <a:lnTo>
                    <a:pt x="456" y="673"/>
                  </a:lnTo>
                  <a:lnTo>
                    <a:pt x="447" y="682"/>
                  </a:lnTo>
                  <a:lnTo>
                    <a:pt x="434" y="691"/>
                  </a:lnTo>
                  <a:lnTo>
                    <a:pt x="421" y="700"/>
                  </a:lnTo>
                  <a:lnTo>
                    <a:pt x="421" y="700"/>
                  </a:lnTo>
                  <a:lnTo>
                    <a:pt x="421" y="713"/>
                  </a:lnTo>
                  <a:lnTo>
                    <a:pt x="421" y="744"/>
                  </a:lnTo>
                  <a:lnTo>
                    <a:pt x="412" y="757"/>
                  </a:lnTo>
                  <a:lnTo>
                    <a:pt x="403" y="771"/>
                  </a:lnTo>
                  <a:lnTo>
                    <a:pt x="390" y="775"/>
                  </a:lnTo>
                  <a:lnTo>
                    <a:pt x="372" y="775"/>
                  </a:lnTo>
                  <a:lnTo>
                    <a:pt x="372" y="775"/>
                  </a:lnTo>
                  <a:lnTo>
                    <a:pt x="363" y="775"/>
                  </a:lnTo>
                  <a:lnTo>
                    <a:pt x="359" y="780"/>
                  </a:lnTo>
                  <a:lnTo>
                    <a:pt x="346" y="793"/>
                  </a:lnTo>
                  <a:lnTo>
                    <a:pt x="337" y="811"/>
                  </a:lnTo>
                  <a:lnTo>
                    <a:pt x="332" y="837"/>
                  </a:lnTo>
                  <a:lnTo>
                    <a:pt x="328" y="859"/>
                  </a:lnTo>
                  <a:lnTo>
                    <a:pt x="328" y="881"/>
                  </a:lnTo>
                  <a:lnTo>
                    <a:pt x="328" y="899"/>
                  </a:lnTo>
                  <a:lnTo>
                    <a:pt x="337" y="908"/>
                  </a:lnTo>
                  <a:lnTo>
                    <a:pt x="337" y="908"/>
                  </a:lnTo>
                  <a:lnTo>
                    <a:pt x="328" y="930"/>
                  </a:lnTo>
                  <a:lnTo>
                    <a:pt x="310" y="970"/>
                  </a:lnTo>
                  <a:lnTo>
                    <a:pt x="297" y="992"/>
                  </a:lnTo>
                  <a:lnTo>
                    <a:pt x="279" y="1005"/>
                  </a:lnTo>
                  <a:lnTo>
                    <a:pt x="270" y="1010"/>
                  </a:lnTo>
                  <a:lnTo>
                    <a:pt x="257" y="1010"/>
                  </a:lnTo>
                  <a:lnTo>
                    <a:pt x="248" y="1010"/>
                  </a:lnTo>
                  <a:lnTo>
                    <a:pt x="239" y="1005"/>
                  </a:lnTo>
                  <a:lnTo>
                    <a:pt x="239" y="1005"/>
                  </a:lnTo>
                  <a:lnTo>
                    <a:pt x="226" y="1001"/>
                  </a:lnTo>
                  <a:lnTo>
                    <a:pt x="213" y="1001"/>
                  </a:lnTo>
                  <a:lnTo>
                    <a:pt x="204" y="1001"/>
                  </a:lnTo>
                  <a:lnTo>
                    <a:pt x="191" y="1010"/>
                  </a:lnTo>
                  <a:lnTo>
                    <a:pt x="168" y="1027"/>
                  </a:lnTo>
                  <a:lnTo>
                    <a:pt x="146" y="1054"/>
                  </a:lnTo>
                  <a:lnTo>
                    <a:pt x="115" y="1107"/>
                  </a:lnTo>
                  <a:lnTo>
                    <a:pt x="102" y="1129"/>
                  </a:lnTo>
                  <a:lnTo>
                    <a:pt x="102" y="1129"/>
                  </a:lnTo>
                  <a:lnTo>
                    <a:pt x="89" y="1129"/>
                  </a:lnTo>
                  <a:lnTo>
                    <a:pt x="76" y="1129"/>
                  </a:lnTo>
                  <a:lnTo>
                    <a:pt x="58" y="1129"/>
                  </a:lnTo>
                  <a:lnTo>
                    <a:pt x="45" y="1138"/>
                  </a:lnTo>
                  <a:lnTo>
                    <a:pt x="31" y="1147"/>
                  </a:lnTo>
                  <a:lnTo>
                    <a:pt x="22" y="1165"/>
                  </a:lnTo>
                  <a:lnTo>
                    <a:pt x="18" y="1191"/>
                  </a:lnTo>
                  <a:lnTo>
                    <a:pt x="18" y="1191"/>
                  </a:lnTo>
                  <a:lnTo>
                    <a:pt x="18" y="1200"/>
                  </a:lnTo>
                  <a:lnTo>
                    <a:pt x="14" y="1209"/>
                  </a:lnTo>
                  <a:lnTo>
                    <a:pt x="0" y="1205"/>
                  </a:lnTo>
                  <a:lnTo>
                    <a:pt x="0" y="1205"/>
                  </a:lnTo>
                  <a:lnTo>
                    <a:pt x="14" y="1227"/>
                  </a:lnTo>
                  <a:lnTo>
                    <a:pt x="40" y="1253"/>
                  </a:lnTo>
                  <a:lnTo>
                    <a:pt x="58" y="1266"/>
                  </a:lnTo>
                  <a:lnTo>
                    <a:pt x="84" y="1280"/>
                  </a:lnTo>
                  <a:lnTo>
                    <a:pt x="115" y="1293"/>
                  </a:lnTo>
                  <a:lnTo>
                    <a:pt x="151" y="1302"/>
                  </a:lnTo>
                  <a:lnTo>
                    <a:pt x="151" y="1302"/>
                  </a:lnTo>
                  <a:lnTo>
                    <a:pt x="177" y="1311"/>
                  </a:lnTo>
                  <a:lnTo>
                    <a:pt x="199" y="1324"/>
                  </a:lnTo>
                  <a:lnTo>
                    <a:pt x="213" y="1342"/>
                  </a:lnTo>
                  <a:lnTo>
                    <a:pt x="222" y="1359"/>
                  </a:lnTo>
                  <a:lnTo>
                    <a:pt x="226" y="1377"/>
                  </a:lnTo>
                  <a:lnTo>
                    <a:pt x="226" y="1390"/>
                  </a:lnTo>
                  <a:lnTo>
                    <a:pt x="226" y="1408"/>
                  </a:lnTo>
                  <a:lnTo>
                    <a:pt x="226" y="1408"/>
                  </a:lnTo>
                  <a:lnTo>
                    <a:pt x="235" y="1426"/>
                  </a:lnTo>
                  <a:lnTo>
                    <a:pt x="248" y="1444"/>
                  </a:lnTo>
                  <a:lnTo>
                    <a:pt x="261" y="1461"/>
                  </a:lnTo>
                  <a:lnTo>
                    <a:pt x="270" y="1466"/>
                  </a:lnTo>
                  <a:lnTo>
                    <a:pt x="284" y="1470"/>
                  </a:lnTo>
                  <a:lnTo>
                    <a:pt x="292" y="1470"/>
                  </a:lnTo>
                  <a:lnTo>
                    <a:pt x="306" y="1470"/>
                  </a:lnTo>
                  <a:lnTo>
                    <a:pt x="323" y="1461"/>
                  </a:lnTo>
                  <a:lnTo>
                    <a:pt x="337" y="1452"/>
                  </a:lnTo>
                  <a:lnTo>
                    <a:pt x="354" y="1435"/>
                  </a:lnTo>
                  <a:lnTo>
                    <a:pt x="376" y="1413"/>
                  </a:lnTo>
                  <a:lnTo>
                    <a:pt x="376" y="1413"/>
                  </a:lnTo>
                  <a:lnTo>
                    <a:pt x="412" y="1368"/>
                  </a:lnTo>
                  <a:lnTo>
                    <a:pt x="443" y="1337"/>
                  </a:lnTo>
                  <a:lnTo>
                    <a:pt x="474" y="1324"/>
                  </a:lnTo>
                  <a:lnTo>
                    <a:pt x="483" y="1320"/>
                  </a:lnTo>
                  <a:lnTo>
                    <a:pt x="496" y="1320"/>
                  </a:lnTo>
                  <a:lnTo>
                    <a:pt x="518" y="1324"/>
                  </a:lnTo>
                  <a:lnTo>
                    <a:pt x="536" y="1342"/>
                  </a:lnTo>
                  <a:lnTo>
                    <a:pt x="549" y="1368"/>
                  </a:lnTo>
                  <a:lnTo>
                    <a:pt x="567" y="1395"/>
                  </a:lnTo>
                  <a:lnTo>
                    <a:pt x="571" y="1408"/>
                  </a:lnTo>
                  <a:lnTo>
                    <a:pt x="571" y="1408"/>
                  </a:lnTo>
                  <a:lnTo>
                    <a:pt x="593" y="1413"/>
                  </a:lnTo>
                  <a:lnTo>
                    <a:pt x="611" y="1417"/>
                  </a:lnTo>
                  <a:lnTo>
                    <a:pt x="638" y="1417"/>
                  </a:lnTo>
                  <a:lnTo>
                    <a:pt x="669" y="1413"/>
                  </a:lnTo>
                  <a:lnTo>
                    <a:pt x="700" y="1404"/>
                  </a:lnTo>
                  <a:lnTo>
                    <a:pt x="731" y="1382"/>
                  </a:lnTo>
                  <a:lnTo>
                    <a:pt x="744" y="1368"/>
                  </a:lnTo>
                  <a:lnTo>
                    <a:pt x="762" y="1351"/>
                  </a:lnTo>
                  <a:lnTo>
                    <a:pt x="762" y="1351"/>
                  </a:lnTo>
                  <a:lnTo>
                    <a:pt x="779" y="1351"/>
                  </a:lnTo>
                  <a:lnTo>
                    <a:pt x="793" y="1351"/>
                  </a:lnTo>
                  <a:lnTo>
                    <a:pt x="801" y="1351"/>
                  </a:lnTo>
                  <a:lnTo>
                    <a:pt x="806" y="1355"/>
                  </a:lnTo>
                  <a:lnTo>
                    <a:pt x="806" y="1355"/>
                  </a:lnTo>
                  <a:lnTo>
                    <a:pt x="810" y="1355"/>
                  </a:lnTo>
                  <a:lnTo>
                    <a:pt x="819" y="1342"/>
                  </a:lnTo>
                  <a:lnTo>
                    <a:pt x="828" y="1333"/>
                  </a:lnTo>
                  <a:lnTo>
                    <a:pt x="832" y="1320"/>
                  </a:lnTo>
                  <a:lnTo>
                    <a:pt x="837" y="1302"/>
                  </a:lnTo>
                  <a:lnTo>
                    <a:pt x="837" y="1275"/>
                  </a:lnTo>
                  <a:lnTo>
                    <a:pt x="841" y="1249"/>
                  </a:lnTo>
                  <a:lnTo>
                    <a:pt x="841" y="1249"/>
                  </a:lnTo>
                  <a:lnTo>
                    <a:pt x="855" y="1235"/>
                  </a:lnTo>
                  <a:lnTo>
                    <a:pt x="886" y="1209"/>
                  </a:lnTo>
                  <a:lnTo>
                    <a:pt x="903" y="1200"/>
                  </a:lnTo>
                  <a:lnTo>
                    <a:pt x="921" y="1191"/>
                  </a:lnTo>
                  <a:lnTo>
                    <a:pt x="939" y="1191"/>
                  </a:lnTo>
                  <a:lnTo>
                    <a:pt x="952" y="1196"/>
                  </a:lnTo>
                  <a:lnTo>
                    <a:pt x="952" y="1196"/>
                  </a:lnTo>
                  <a:lnTo>
                    <a:pt x="978" y="1213"/>
                  </a:lnTo>
                  <a:lnTo>
                    <a:pt x="996" y="1222"/>
                  </a:lnTo>
                  <a:lnTo>
                    <a:pt x="1009" y="1227"/>
                  </a:lnTo>
                  <a:lnTo>
                    <a:pt x="1009" y="1227"/>
                  </a:lnTo>
                  <a:lnTo>
                    <a:pt x="1014" y="1231"/>
                  </a:lnTo>
                  <a:lnTo>
                    <a:pt x="1036" y="1227"/>
                  </a:lnTo>
                  <a:lnTo>
                    <a:pt x="1049" y="1222"/>
                  </a:lnTo>
                  <a:lnTo>
                    <a:pt x="1071" y="1213"/>
                  </a:lnTo>
                  <a:lnTo>
                    <a:pt x="1094" y="1196"/>
                  </a:lnTo>
                  <a:lnTo>
                    <a:pt x="1120" y="1174"/>
                  </a:lnTo>
                  <a:lnTo>
                    <a:pt x="1120" y="1174"/>
                  </a:lnTo>
                  <a:lnTo>
                    <a:pt x="1156" y="1143"/>
                  </a:lnTo>
                  <a:lnTo>
                    <a:pt x="1178" y="1129"/>
                  </a:lnTo>
                  <a:lnTo>
                    <a:pt x="1191" y="1129"/>
                  </a:lnTo>
                  <a:lnTo>
                    <a:pt x="1195" y="1129"/>
                  </a:lnTo>
                  <a:lnTo>
                    <a:pt x="1200" y="1116"/>
                  </a:lnTo>
                  <a:lnTo>
                    <a:pt x="1195" y="1023"/>
                  </a:lnTo>
                  <a:lnTo>
                    <a:pt x="1302" y="886"/>
                  </a:lnTo>
                  <a:lnTo>
                    <a:pt x="1302" y="886"/>
                  </a:lnTo>
                  <a:lnTo>
                    <a:pt x="1328" y="890"/>
                  </a:lnTo>
                  <a:lnTo>
                    <a:pt x="1350" y="890"/>
                  </a:lnTo>
                  <a:lnTo>
                    <a:pt x="1372" y="886"/>
                  </a:lnTo>
                  <a:lnTo>
                    <a:pt x="1390" y="881"/>
                  </a:lnTo>
                  <a:lnTo>
                    <a:pt x="1395" y="877"/>
                  </a:lnTo>
                  <a:lnTo>
                    <a:pt x="1395" y="868"/>
                  </a:lnTo>
                  <a:lnTo>
                    <a:pt x="1390" y="859"/>
                  </a:lnTo>
                  <a:lnTo>
                    <a:pt x="1381" y="846"/>
                  </a:lnTo>
                  <a:lnTo>
                    <a:pt x="1350" y="815"/>
                  </a:lnTo>
                  <a:lnTo>
                    <a:pt x="1350" y="815"/>
                  </a:lnTo>
                  <a:lnTo>
                    <a:pt x="1350" y="811"/>
                  </a:lnTo>
                  <a:lnTo>
                    <a:pt x="1350" y="802"/>
                  </a:lnTo>
                  <a:lnTo>
                    <a:pt x="1355" y="797"/>
                  </a:lnTo>
                  <a:lnTo>
                    <a:pt x="1364" y="793"/>
                  </a:lnTo>
                  <a:lnTo>
                    <a:pt x="1377" y="793"/>
                  </a:lnTo>
                  <a:lnTo>
                    <a:pt x="1395" y="793"/>
                  </a:lnTo>
                  <a:lnTo>
                    <a:pt x="1395" y="793"/>
                  </a:lnTo>
                  <a:lnTo>
                    <a:pt x="1426" y="793"/>
                  </a:lnTo>
                  <a:lnTo>
                    <a:pt x="1443" y="788"/>
                  </a:lnTo>
                  <a:lnTo>
                    <a:pt x="1452" y="784"/>
                  </a:lnTo>
                  <a:lnTo>
                    <a:pt x="1452" y="784"/>
                  </a:lnTo>
                  <a:lnTo>
                    <a:pt x="1452" y="784"/>
                  </a:lnTo>
                  <a:lnTo>
                    <a:pt x="1448" y="709"/>
                  </a:lnTo>
                  <a:lnTo>
                    <a:pt x="1448" y="709"/>
                  </a:lnTo>
                  <a:lnTo>
                    <a:pt x="1461" y="704"/>
                  </a:lnTo>
                  <a:lnTo>
                    <a:pt x="1479" y="704"/>
                  </a:lnTo>
                  <a:lnTo>
                    <a:pt x="1501" y="695"/>
                  </a:lnTo>
                  <a:lnTo>
                    <a:pt x="1523" y="682"/>
                  </a:lnTo>
                  <a:lnTo>
                    <a:pt x="1554" y="660"/>
                  </a:lnTo>
                  <a:lnTo>
                    <a:pt x="1585" y="633"/>
                  </a:lnTo>
                  <a:lnTo>
                    <a:pt x="1616" y="598"/>
                  </a:lnTo>
                  <a:lnTo>
                    <a:pt x="1687" y="594"/>
                  </a:lnTo>
                  <a:lnTo>
                    <a:pt x="1687" y="594"/>
                  </a:lnTo>
                  <a:lnTo>
                    <a:pt x="1696" y="589"/>
                  </a:lnTo>
                  <a:lnTo>
                    <a:pt x="1704" y="576"/>
                  </a:lnTo>
                  <a:lnTo>
                    <a:pt x="1709" y="563"/>
                  </a:lnTo>
                  <a:lnTo>
                    <a:pt x="1713" y="540"/>
                  </a:lnTo>
                  <a:lnTo>
                    <a:pt x="1713" y="518"/>
                  </a:lnTo>
                  <a:lnTo>
                    <a:pt x="1709" y="483"/>
                  </a:lnTo>
                  <a:lnTo>
                    <a:pt x="1709" y="483"/>
                  </a:lnTo>
                  <a:lnTo>
                    <a:pt x="1704" y="452"/>
                  </a:lnTo>
                  <a:lnTo>
                    <a:pt x="1704" y="421"/>
                  </a:lnTo>
                  <a:lnTo>
                    <a:pt x="1709" y="399"/>
                  </a:lnTo>
                  <a:lnTo>
                    <a:pt x="1718" y="381"/>
                  </a:lnTo>
                  <a:lnTo>
                    <a:pt x="1735" y="363"/>
                  </a:lnTo>
                  <a:lnTo>
                    <a:pt x="1753" y="350"/>
                  </a:lnTo>
                  <a:lnTo>
                    <a:pt x="1784" y="341"/>
                  </a:lnTo>
                  <a:lnTo>
                    <a:pt x="1819" y="337"/>
                  </a:lnTo>
                  <a:lnTo>
                    <a:pt x="1877" y="341"/>
                  </a:lnTo>
                  <a:lnTo>
                    <a:pt x="1979" y="346"/>
                  </a:lnTo>
                  <a:lnTo>
                    <a:pt x="1979" y="346"/>
                  </a:lnTo>
                  <a:lnTo>
                    <a:pt x="1979" y="346"/>
                  </a:lnTo>
                  <a:lnTo>
                    <a:pt x="1979" y="346"/>
                  </a:lnTo>
                  <a:lnTo>
                    <a:pt x="1970" y="337"/>
                  </a:lnTo>
                  <a:lnTo>
                    <a:pt x="1952" y="315"/>
                  </a:lnTo>
                  <a:lnTo>
                    <a:pt x="1943" y="301"/>
                  </a:lnTo>
                  <a:lnTo>
                    <a:pt x="1939" y="284"/>
                  </a:lnTo>
                  <a:lnTo>
                    <a:pt x="1939" y="262"/>
                  </a:lnTo>
                  <a:lnTo>
                    <a:pt x="1948" y="235"/>
                  </a:lnTo>
                  <a:lnTo>
                    <a:pt x="1948" y="173"/>
                  </a:lnTo>
                  <a:lnTo>
                    <a:pt x="1948" y="173"/>
                  </a:lnTo>
                  <a:lnTo>
                    <a:pt x="1912" y="169"/>
                  </a:lnTo>
                  <a:lnTo>
                    <a:pt x="1881" y="169"/>
                  </a:lnTo>
                  <a:lnTo>
                    <a:pt x="1850" y="173"/>
                  </a:lnTo>
                  <a:lnTo>
                    <a:pt x="1850" y="173"/>
                  </a:lnTo>
                  <a:lnTo>
                    <a:pt x="1819" y="177"/>
                  </a:lnTo>
                  <a:lnTo>
                    <a:pt x="1788" y="191"/>
                  </a:lnTo>
                  <a:lnTo>
                    <a:pt x="1771" y="200"/>
                  </a:lnTo>
                  <a:lnTo>
                    <a:pt x="1757" y="213"/>
                  </a:lnTo>
                  <a:lnTo>
                    <a:pt x="1744" y="235"/>
                  </a:lnTo>
                  <a:lnTo>
                    <a:pt x="1727" y="257"/>
                  </a:lnTo>
                  <a:lnTo>
                    <a:pt x="1727" y="257"/>
                  </a:lnTo>
                  <a:lnTo>
                    <a:pt x="1718" y="266"/>
                  </a:lnTo>
                  <a:lnTo>
                    <a:pt x="1691" y="275"/>
                  </a:lnTo>
                  <a:lnTo>
                    <a:pt x="1651" y="288"/>
                  </a:lnTo>
                  <a:lnTo>
                    <a:pt x="1629" y="288"/>
                  </a:lnTo>
                  <a:lnTo>
                    <a:pt x="1603" y="288"/>
                  </a:lnTo>
                  <a:lnTo>
                    <a:pt x="1603" y="288"/>
                  </a:lnTo>
                  <a:lnTo>
                    <a:pt x="1611" y="284"/>
                  </a:lnTo>
                  <a:lnTo>
                    <a:pt x="1629" y="266"/>
                  </a:lnTo>
                  <a:lnTo>
                    <a:pt x="1642" y="257"/>
                  </a:lnTo>
                  <a:lnTo>
                    <a:pt x="1660" y="253"/>
                  </a:lnTo>
                  <a:lnTo>
                    <a:pt x="1678" y="248"/>
                  </a:lnTo>
                  <a:lnTo>
                    <a:pt x="1696" y="248"/>
                  </a:lnTo>
                  <a:lnTo>
                    <a:pt x="1722" y="217"/>
                  </a:lnTo>
                  <a:lnTo>
                    <a:pt x="1731" y="186"/>
                  </a:lnTo>
                  <a:lnTo>
                    <a:pt x="1744" y="160"/>
                  </a:lnTo>
                  <a:lnTo>
                    <a:pt x="1740" y="160"/>
                  </a:lnTo>
                  <a:lnTo>
                    <a:pt x="1740" y="160"/>
                  </a:lnTo>
                  <a:lnTo>
                    <a:pt x="1731" y="155"/>
                  </a:lnTo>
                  <a:lnTo>
                    <a:pt x="1713" y="142"/>
                  </a:lnTo>
                  <a:lnTo>
                    <a:pt x="1704" y="129"/>
                  </a:lnTo>
                  <a:lnTo>
                    <a:pt x="1696" y="111"/>
                  </a:lnTo>
                  <a:lnTo>
                    <a:pt x="1691" y="85"/>
                  </a:lnTo>
                  <a:lnTo>
                    <a:pt x="1691" y="54"/>
                  </a:lnTo>
                  <a:lnTo>
                    <a:pt x="1691" y="54"/>
                  </a:lnTo>
                  <a:lnTo>
                    <a:pt x="1682" y="45"/>
                  </a:lnTo>
                  <a:lnTo>
                    <a:pt x="1673" y="36"/>
                  </a:lnTo>
                  <a:lnTo>
                    <a:pt x="1665" y="27"/>
                  </a:lnTo>
                  <a:lnTo>
                    <a:pt x="1660" y="23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7" name="Freeform 9"/>
            <p:cNvSpPr>
              <a:spLocks/>
            </p:cNvSpPr>
            <p:nvPr/>
          </p:nvSpPr>
          <p:spPr bwMode="auto">
            <a:xfrm>
              <a:off x="5060" y="930"/>
              <a:ext cx="359" cy="212"/>
            </a:xfrm>
            <a:custGeom>
              <a:avLst/>
              <a:gdLst/>
              <a:ahLst/>
              <a:cxnLst>
                <a:cxn ang="0">
                  <a:pos x="332" y="128"/>
                </a:cxn>
                <a:cxn ang="0">
                  <a:pos x="332" y="128"/>
                </a:cxn>
                <a:cxn ang="0">
                  <a:pos x="244" y="79"/>
                </a:cxn>
                <a:cxn ang="0">
                  <a:pos x="199" y="53"/>
                </a:cxn>
                <a:cxn ang="0">
                  <a:pos x="124" y="22"/>
                </a:cxn>
                <a:cxn ang="0">
                  <a:pos x="93" y="31"/>
                </a:cxn>
                <a:cxn ang="0">
                  <a:pos x="75" y="31"/>
                </a:cxn>
                <a:cxn ang="0">
                  <a:pos x="31" y="13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5" y="44"/>
                </a:cxn>
                <a:cxn ang="0">
                  <a:pos x="27" y="88"/>
                </a:cxn>
                <a:cxn ang="0">
                  <a:pos x="58" y="141"/>
                </a:cxn>
                <a:cxn ang="0">
                  <a:pos x="71" y="159"/>
                </a:cxn>
                <a:cxn ang="0">
                  <a:pos x="89" y="177"/>
                </a:cxn>
                <a:cxn ang="0">
                  <a:pos x="89" y="177"/>
                </a:cxn>
                <a:cxn ang="0">
                  <a:pos x="89" y="177"/>
                </a:cxn>
                <a:cxn ang="0">
                  <a:pos x="111" y="186"/>
                </a:cxn>
                <a:cxn ang="0">
                  <a:pos x="177" y="172"/>
                </a:cxn>
                <a:cxn ang="0">
                  <a:pos x="266" y="199"/>
                </a:cxn>
                <a:cxn ang="0">
                  <a:pos x="323" y="212"/>
                </a:cxn>
                <a:cxn ang="0">
                  <a:pos x="323" y="212"/>
                </a:cxn>
                <a:cxn ang="0">
                  <a:pos x="332" y="203"/>
                </a:cxn>
                <a:cxn ang="0">
                  <a:pos x="350" y="181"/>
                </a:cxn>
                <a:cxn ang="0">
                  <a:pos x="359" y="168"/>
                </a:cxn>
                <a:cxn ang="0">
                  <a:pos x="359" y="155"/>
                </a:cxn>
                <a:cxn ang="0">
                  <a:pos x="350" y="141"/>
                </a:cxn>
                <a:cxn ang="0">
                  <a:pos x="332" y="128"/>
                </a:cxn>
                <a:cxn ang="0">
                  <a:pos x="332" y="128"/>
                </a:cxn>
              </a:cxnLst>
              <a:rect l="0" t="0" r="r" b="b"/>
              <a:pathLst>
                <a:path w="359" h="212">
                  <a:moveTo>
                    <a:pt x="332" y="128"/>
                  </a:moveTo>
                  <a:lnTo>
                    <a:pt x="332" y="128"/>
                  </a:lnTo>
                  <a:lnTo>
                    <a:pt x="244" y="79"/>
                  </a:lnTo>
                  <a:lnTo>
                    <a:pt x="199" y="53"/>
                  </a:lnTo>
                  <a:lnTo>
                    <a:pt x="124" y="22"/>
                  </a:lnTo>
                  <a:lnTo>
                    <a:pt x="93" y="31"/>
                  </a:lnTo>
                  <a:lnTo>
                    <a:pt x="75" y="31"/>
                  </a:lnTo>
                  <a:lnTo>
                    <a:pt x="31" y="1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44"/>
                  </a:lnTo>
                  <a:lnTo>
                    <a:pt x="27" y="88"/>
                  </a:lnTo>
                  <a:lnTo>
                    <a:pt x="58" y="141"/>
                  </a:lnTo>
                  <a:lnTo>
                    <a:pt x="71" y="159"/>
                  </a:lnTo>
                  <a:lnTo>
                    <a:pt x="89" y="177"/>
                  </a:lnTo>
                  <a:lnTo>
                    <a:pt x="89" y="177"/>
                  </a:lnTo>
                  <a:lnTo>
                    <a:pt x="89" y="177"/>
                  </a:lnTo>
                  <a:lnTo>
                    <a:pt x="111" y="186"/>
                  </a:lnTo>
                  <a:lnTo>
                    <a:pt x="177" y="172"/>
                  </a:lnTo>
                  <a:lnTo>
                    <a:pt x="266" y="199"/>
                  </a:lnTo>
                  <a:lnTo>
                    <a:pt x="323" y="212"/>
                  </a:lnTo>
                  <a:lnTo>
                    <a:pt x="323" y="212"/>
                  </a:lnTo>
                  <a:lnTo>
                    <a:pt x="332" y="203"/>
                  </a:lnTo>
                  <a:lnTo>
                    <a:pt x="350" y="181"/>
                  </a:lnTo>
                  <a:lnTo>
                    <a:pt x="359" y="168"/>
                  </a:lnTo>
                  <a:lnTo>
                    <a:pt x="359" y="155"/>
                  </a:lnTo>
                  <a:lnTo>
                    <a:pt x="350" y="141"/>
                  </a:lnTo>
                  <a:lnTo>
                    <a:pt x="332" y="128"/>
                  </a:lnTo>
                  <a:lnTo>
                    <a:pt x="332" y="12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8" name="Freeform 10"/>
            <p:cNvSpPr>
              <a:spLocks/>
            </p:cNvSpPr>
            <p:nvPr/>
          </p:nvSpPr>
          <p:spPr bwMode="auto">
            <a:xfrm>
              <a:off x="4153" y="854"/>
              <a:ext cx="1098" cy="1196"/>
            </a:xfrm>
            <a:custGeom>
              <a:avLst/>
              <a:gdLst/>
              <a:ahLst/>
              <a:cxnLst>
                <a:cxn ang="0">
                  <a:pos x="615" y="788"/>
                </a:cxn>
                <a:cxn ang="0">
                  <a:pos x="757" y="731"/>
                </a:cxn>
                <a:cxn ang="0">
                  <a:pos x="823" y="625"/>
                </a:cxn>
                <a:cxn ang="0">
                  <a:pos x="881" y="558"/>
                </a:cxn>
                <a:cxn ang="0">
                  <a:pos x="1089" y="363"/>
                </a:cxn>
                <a:cxn ang="0">
                  <a:pos x="978" y="372"/>
                </a:cxn>
                <a:cxn ang="0">
                  <a:pos x="872" y="346"/>
                </a:cxn>
                <a:cxn ang="0">
                  <a:pos x="810" y="332"/>
                </a:cxn>
                <a:cxn ang="0">
                  <a:pos x="695" y="306"/>
                </a:cxn>
                <a:cxn ang="0">
                  <a:pos x="566" y="195"/>
                </a:cxn>
                <a:cxn ang="0">
                  <a:pos x="434" y="36"/>
                </a:cxn>
                <a:cxn ang="0">
                  <a:pos x="283" y="0"/>
                </a:cxn>
                <a:cxn ang="0">
                  <a:pos x="4" y="186"/>
                </a:cxn>
                <a:cxn ang="0">
                  <a:pos x="97" y="310"/>
                </a:cxn>
                <a:cxn ang="0">
                  <a:pos x="106" y="403"/>
                </a:cxn>
                <a:cxn ang="0">
                  <a:pos x="186" y="474"/>
                </a:cxn>
                <a:cxn ang="0">
                  <a:pos x="141" y="563"/>
                </a:cxn>
                <a:cxn ang="0">
                  <a:pos x="159" y="660"/>
                </a:cxn>
                <a:cxn ang="0">
                  <a:pos x="217" y="695"/>
                </a:cxn>
                <a:cxn ang="0">
                  <a:pos x="270" y="748"/>
                </a:cxn>
                <a:cxn ang="0">
                  <a:pos x="341" y="833"/>
                </a:cxn>
                <a:cxn ang="0">
                  <a:pos x="314" y="957"/>
                </a:cxn>
                <a:cxn ang="0">
                  <a:pos x="372" y="1160"/>
                </a:cxn>
                <a:cxn ang="0">
                  <a:pos x="434" y="1182"/>
                </a:cxn>
                <a:cxn ang="0">
                  <a:pos x="553" y="1196"/>
                </a:cxn>
                <a:cxn ang="0">
                  <a:pos x="580" y="1187"/>
                </a:cxn>
                <a:cxn ang="0">
                  <a:pos x="624" y="1165"/>
                </a:cxn>
                <a:cxn ang="0">
                  <a:pos x="633" y="1080"/>
                </a:cxn>
                <a:cxn ang="0">
                  <a:pos x="681" y="1045"/>
                </a:cxn>
                <a:cxn ang="0">
                  <a:pos x="717" y="1129"/>
                </a:cxn>
                <a:cxn ang="0">
                  <a:pos x="717" y="1019"/>
                </a:cxn>
                <a:cxn ang="0">
                  <a:pos x="743" y="1019"/>
                </a:cxn>
                <a:cxn ang="0">
                  <a:pos x="739" y="1111"/>
                </a:cxn>
                <a:cxn ang="0">
                  <a:pos x="770" y="1138"/>
                </a:cxn>
                <a:cxn ang="0">
                  <a:pos x="836" y="934"/>
                </a:cxn>
                <a:cxn ang="0">
                  <a:pos x="854" y="952"/>
                </a:cxn>
                <a:cxn ang="0">
                  <a:pos x="894" y="1005"/>
                </a:cxn>
                <a:cxn ang="0">
                  <a:pos x="890" y="1116"/>
                </a:cxn>
                <a:cxn ang="0">
                  <a:pos x="929" y="1134"/>
                </a:cxn>
                <a:cxn ang="0">
                  <a:pos x="1018" y="1036"/>
                </a:cxn>
                <a:cxn ang="0">
                  <a:pos x="974" y="1014"/>
                </a:cxn>
                <a:cxn ang="0">
                  <a:pos x="965" y="988"/>
                </a:cxn>
                <a:cxn ang="0">
                  <a:pos x="978" y="943"/>
                </a:cxn>
                <a:cxn ang="0">
                  <a:pos x="951" y="903"/>
                </a:cxn>
                <a:cxn ang="0">
                  <a:pos x="987" y="855"/>
                </a:cxn>
                <a:cxn ang="0">
                  <a:pos x="978" y="788"/>
                </a:cxn>
                <a:cxn ang="0">
                  <a:pos x="947" y="748"/>
                </a:cxn>
                <a:cxn ang="0">
                  <a:pos x="991" y="713"/>
                </a:cxn>
                <a:cxn ang="0">
                  <a:pos x="982" y="660"/>
                </a:cxn>
                <a:cxn ang="0">
                  <a:pos x="903" y="651"/>
                </a:cxn>
                <a:cxn ang="0">
                  <a:pos x="823" y="713"/>
                </a:cxn>
                <a:cxn ang="0">
                  <a:pos x="690" y="819"/>
                </a:cxn>
                <a:cxn ang="0">
                  <a:pos x="642" y="837"/>
                </a:cxn>
                <a:cxn ang="0">
                  <a:pos x="628" y="890"/>
                </a:cxn>
                <a:cxn ang="0">
                  <a:pos x="597" y="930"/>
                </a:cxn>
                <a:cxn ang="0">
                  <a:pos x="584" y="903"/>
                </a:cxn>
                <a:cxn ang="0">
                  <a:pos x="606" y="859"/>
                </a:cxn>
                <a:cxn ang="0">
                  <a:pos x="527" y="908"/>
                </a:cxn>
              </a:cxnLst>
              <a:rect l="0" t="0" r="r" b="b"/>
              <a:pathLst>
                <a:path w="1098" h="1196">
                  <a:moveTo>
                    <a:pt x="571" y="771"/>
                  </a:moveTo>
                  <a:lnTo>
                    <a:pt x="606" y="784"/>
                  </a:lnTo>
                  <a:lnTo>
                    <a:pt x="606" y="784"/>
                  </a:lnTo>
                  <a:lnTo>
                    <a:pt x="606" y="784"/>
                  </a:lnTo>
                  <a:lnTo>
                    <a:pt x="615" y="788"/>
                  </a:lnTo>
                  <a:lnTo>
                    <a:pt x="642" y="784"/>
                  </a:lnTo>
                  <a:lnTo>
                    <a:pt x="681" y="771"/>
                  </a:lnTo>
                  <a:lnTo>
                    <a:pt x="681" y="771"/>
                  </a:lnTo>
                  <a:lnTo>
                    <a:pt x="726" y="753"/>
                  </a:lnTo>
                  <a:lnTo>
                    <a:pt x="757" y="731"/>
                  </a:lnTo>
                  <a:lnTo>
                    <a:pt x="774" y="704"/>
                  </a:lnTo>
                  <a:lnTo>
                    <a:pt x="788" y="678"/>
                  </a:lnTo>
                  <a:lnTo>
                    <a:pt x="788" y="678"/>
                  </a:lnTo>
                  <a:lnTo>
                    <a:pt x="801" y="651"/>
                  </a:lnTo>
                  <a:lnTo>
                    <a:pt x="823" y="625"/>
                  </a:lnTo>
                  <a:lnTo>
                    <a:pt x="845" y="602"/>
                  </a:lnTo>
                  <a:lnTo>
                    <a:pt x="859" y="589"/>
                  </a:lnTo>
                  <a:lnTo>
                    <a:pt x="859" y="589"/>
                  </a:lnTo>
                  <a:lnTo>
                    <a:pt x="872" y="576"/>
                  </a:lnTo>
                  <a:lnTo>
                    <a:pt x="881" y="558"/>
                  </a:lnTo>
                  <a:lnTo>
                    <a:pt x="885" y="540"/>
                  </a:lnTo>
                  <a:lnTo>
                    <a:pt x="934" y="496"/>
                  </a:lnTo>
                  <a:lnTo>
                    <a:pt x="1036" y="443"/>
                  </a:lnTo>
                  <a:lnTo>
                    <a:pt x="1098" y="390"/>
                  </a:lnTo>
                  <a:lnTo>
                    <a:pt x="1089" y="363"/>
                  </a:lnTo>
                  <a:lnTo>
                    <a:pt x="1089" y="363"/>
                  </a:lnTo>
                  <a:lnTo>
                    <a:pt x="1075" y="368"/>
                  </a:lnTo>
                  <a:lnTo>
                    <a:pt x="1036" y="377"/>
                  </a:lnTo>
                  <a:lnTo>
                    <a:pt x="1009" y="377"/>
                  </a:lnTo>
                  <a:lnTo>
                    <a:pt x="978" y="372"/>
                  </a:lnTo>
                  <a:lnTo>
                    <a:pt x="951" y="368"/>
                  </a:lnTo>
                  <a:lnTo>
                    <a:pt x="920" y="355"/>
                  </a:lnTo>
                  <a:lnTo>
                    <a:pt x="920" y="355"/>
                  </a:lnTo>
                  <a:lnTo>
                    <a:pt x="898" y="350"/>
                  </a:lnTo>
                  <a:lnTo>
                    <a:pt x="872" y="346"/>
                  </a:lnTo>
                  <a:lnTo>
                    <a:pt x="850" y="346"/>
                  </a:lnTo>
                  <a:lnTo>
                    <a:pt x="850" y="346"/>
                  </a:lnTo>
                  <a:lnTo>
                    <a:pt x="836" y="346"/>
                  </a:lnTo>
                  <a:lnTo>
                    <a:pt x="828" y="341"/>
                  </a:lnTo>
                  <a:lnTo>
                    <a:pt x="810" y="332"/>
                  </a:lnTo>
                  <a:lnTo>
                    <a:pt x="792" y="315"/>
                  </a:lnTo>
                  <a:lnTo>
                    <a:pt x="792" y="315"/>
                  </a:lnTo>
                  <a:lnTo>
                    <a:pt x="704" y="315"/>
                  </a:lnTo>
                  <a:lnTo>
                    <a:pt x="704" y="315"/>
                  </a:lnTo>
                  <a:lnTo>
                    <a:pt x="695" y="306"/>
                  </a:lnTo>
                  <a:lnTo>
                    <a:pt x="673" y="288"/>
                  </a:lnTo>
                  <a:lnTo>
                    <a:pt x="646" y="270"/>
                  </a:lnTo>
                  <a:lnTo>
                    <a:pt x="611" y="253"/>
                  </a:lnTo>
                  <a:lnTo>
                    <a:pt x="611" y="253"/>
                  </a:lnTo>
                  <a:lnTo>
                    <a:pt x="566" y="195"/>
                  </a:lnTo>
                  <a:lnTo>
                    <a:pt x="527" y="138"/>
                  </a:lnTo>
                  <a:lnTo>
                    <a:pt x="491" y="76"/>
                  </a:lnTo>
                  <a:lnTo>
                    <a:pt x="491" y="76"/>
                  </a:lnTo>
                  <a:lnTo>
                    <a:pt x="465" y="58"/>
                  </a:lnTo>
                  <a:lnTo>
                    <a:pt x="434" y="36"/>
                  </a:lnTo>
                  <a:lnTo>
                    <a:pt x="394" y="18"/>
                  </a:lnTo>
                  <a:lnTo>
                    <a:pt x="350" y="5"/>
                  </a:lnTo>
                  <a:lnTo>
                    <a:pt x="327" y="0"/>
                  </a:lnTo>
                  <a:lnTo>
                    <a:pt x="305" y="0"/>
                  </a:lnTo>
                  <a:lnTo>
                    <a:pt x="283" y="0"/>
                  </a:lnTo>
                  <a:lnTo>
                    <a:pt x="261" y="5"/>
                  </a:lnTo>
                  <a:lnTo>
                    <a:pt x="239" y="18"/>
                  </a:lnTo>
                  <a:lnTo>
                    <a:pt x="217" y="31"/>
                  </a:lnTo>
                  <a:lnTo>
                    <a:pt x="0" y="186"/>
                  </a:lnTo>
                  <a:lnTo>
                    <a:pt x="4" y="186"/>
                  </a:lnTo>
                  <a:lnTo>
                    <a:pt x="66" y="266"/>
                  </a:lnTo>
                  <a:lnTo>
                    <a:pt x="66" y="266"/>
                  </a:lnTo>
                  <a:lnTo>
                    <a:pt x="75" y="270"/>
                  </a:lnTo>
                  <a:lnTo>
                    <a:pt x="88" y="293"/>
                  </a:lnTo>
                  <a:lnTo>
                    <a:pt x="97" y="310"/>
                  </a:lnTo>
                  <a:lnTo>
                    <a:pt x="102" y="332"/>
                  </a:lnTo>
                  <a:lnTo>
                    <a:pt x="106" y="359"/>
                  </a:lnTo>
                  <a:lnTo>
                    <a:pt x="102" y="394"/>
                  </a:lnTo>
                  <a:lnTo>
                    <a:pt x="102" y="394"/>
                  </a:lnTo>
                  <a:lnTo>
                    <a:pt x="106" y="403"/>
                  </a:lnTo>
                  <a:lnTo>
                    <a:pt x="115" y="416"/>
                  </a:lnTo>
                  <a:lnTo>
                    <a:pt x="141" y="443"/>
                  </a:lnTo>
                  <a:lnTo>
                    <a:pt x="181" y="470"/>
                  </a:lnTo>
                  <a:lnTo>
                    <a:pt x="181" y="470"/>
                  </a:lnTo>
                  <a:lnTo>
                    <a:pt x="186" y="474"/>
                  </a:lnTo>
                  <a:lnTo>
                    <a:pt x="186" y="487"/>
                  </a:lnTo>
                  <a:lnTo>
                    <a:pt x="177" y="509"/>
                  </a:lnTo>
                  <a:lnTo>
                    <a:pt x="155" y="545"/>
                  </a:lnTo>
                  <a:lnTo>
                    <a:pt x="155" y="545"/>
                  </a:lnTo>
                  <a:lnTo>
                    <a:pt x="141" y="563"/>
                  </a:lnTo>
                  <a:lnTo>
                    <a:pt x="137" y="585"/>
                  </a:lnTo>
                  <a:lnTo>
                    <a:pt x="133" y="607"/>
                  </a:lnTo>
                  <a:lnTo>
                    <a:pt x="137" y="629"/>
                  </a:lnTo>
                  <a:lnTo>
                    <a:pt x="141" y="647"/>
                  </a:lnTo>
                  <a:lnTo>
                    <a:pt x="159" y="660"/>
                  </a:lnTo>
                  <a:lnTo>
                    <a:pt x="177" y="673"/>
                  </a:lnTo>
                  <a:lnTo>
                    <a:pt x="199" y="682"/>
                  </a:lnTo>
                  <a:lnTo>
                    <a:pt x="199" y="682"/>
                  </a:lnTo>
                  <a:lnTo>
                    <a:pt x="203" y="687"/>
                  </a:lnTo>
                  <a:lnTo>
                    <a:pt x="217" y="695"/>
                  </a:lnTo>
                  <a:lnTo>
                    <a:pt x="226" y="713"/>
                  </a:lnTo>
                  <a:lnTo>
                    <a:pt x="230" y="740"/>
                  </a:lnTo>
                  <a:lnTo>
                    <a:pt x="230" y="740"/>
                  </a:lnTo>
                  <a:lnTo>
                    <a:pt x="248" y="744"/>
                  </a:lnTo>
                  <a:lnTo>
                    <a:pt x="270" y="748"/>
                  </a:lnTo>
                  <a:lnTo>
                    <a:pt x="292" y="762"/>
                  </a:lnTo>
                  <a:lnTo>
                    <a:pt x="310" y="775"/>
                  </a:lnTo>
                  <a:lnTo>
                    <a:pt x="327" y="793"/>
                  </a:lnTo>
                  <a:lnTo>
                    <a:pt x="341" y="819"/>
                  </a:lnTo>
                  <a:lnTo>
                    <a:pt x="341" y="833"/>
                  </a:lnTo>
                  <a:lnTo>
                    <a:pt x="341" y="850"/>
                  </a:lnTo>
                  <a:lnTo>
                    <a:pt x="341" y="850"/>
                  </a:lnTo>
                  <a:lnTo>
                    <a:pt x="332" y="903"/>
                  </a:lnTo>
                  <a:lnTo>
                    <a:pt x="323" y="934"/>
                  </a:lnTo>
                  <a:lnTo>
                    <a:pt x="314" y="957"/>
                  </a:lnTo>
                  <a:lnTo>
                    <a:pt x="292" y="970"/>
                  </a:lnTo>
                  <a:lnTo>
                    <a:pt x="292" y="970"/>
                  </a:lnTo>
                  <a:lnTo>
                    <a:pt x="296" y="1072"/>
                  </a:lnTo>
                  <a:lnTo>
                    <a:pt x="310" y="1111"/>
                  </a:lnTo>
                  <a:lnTo>
                    <a:pt x="372" y="1160"/>
                  </a:lnTo>
                  <a:lnTo>
                    <a:pt x="372" y="1160"/>
                  </a:lnTo>
                  <a:lnTo>
                    <a:pt x="385" y="1178"/>
                  </a:lnTo>
                  <a:lnTo>
                    <a:pt x="403" y="1187"/>
                  </a:lnTo>
                  <a:lnTo>
                    <a:pt x="416" y="1187"/>
                  </a:lnTo>
                  <a:lnTo>
                    <a:pt x="434" y="1182"/>
                  </a:lnTo>
                  <a:lnTo>
                    <a:pt x="460" y="1165"/>
                  </a:lnTo>
                  <a:lnTo>
                    <a:pt x="469" y="1156"/>
                  </a:lnTo>
                  <a:lnTo>
                    <a:pt x="469" y="1156"/>
                  </a:lnTo>
                  <a:lnTo>
                    <a:pt x="522" y="1187"/>
                  </a:lnTo>
                  <a:lnTo>
                    <a:pt x="553" y="1196"/>
                  </a:lnTo>
                  <a:lnTo>
                    <a:pt x="575" y="1196"/>
                  </a:lnTo>
                  <a:lnTo>
                    <a:pt x="580" y="1196"/>
                  </a:lnTo>
                  <a:lnTo>
                    <a:pt x="580" y="1196"/>
                  </a:lnTo>
                  <a:lnTo>
                    <a:pt x="580" y="1196"/>
                  </a:lnTo>
                  <a:lnTo>
                    <a:pt x="580" y="1187"/>
                  </a:lnTo>
                  <a:lnTo>
                    <a:pt x="571" y="1187"/>
                  </a:lnTo>
                  <a:lnTo>
                    <a:pt x="566" y="1169"/>
                  </a:lnTo>
                  <a:lnTo>
                    <a:pt x="597" y="1165"/>
                  </a:lnTo>
                  <a:lnTo>
                    <a:pt x="611" y="1178"/>
                  </a:lnTo>
                  <a:lnTo>
                    <a:pt x="624" y="1165"/>
                  </a:lnTo>
                  <a:lnTo>
                    <a:pt x="624" y="1147"/>
                  </a:lnTo>
                  <a:lnTo>
                    <a:pt x="637" y="1129"/>
                  </a:lnTo>
                  <a:lnTo>
                    <a:pt x="637" y="1107"/>
                  </a:lnTo>
                  <a:lnTo>
                    <a:pt x="633" y="1094"/>
                  </a:lnTo>
                  <a:lnTo>
                    <a:pt x="633" y="1080"/>
                  </a:lnTo>
                  <a:lnTo>
                    <a:pt x="659" y="1050"/>
                  </a:lnTo>
                  <a:lnTo>
                    <a:pt x="659" y="1050"/>
                  </a:lnTo>
                  <a:lnTo>
                    <a:pt x="668" y="1045"/>
                  </a:lnTo>
                  <a:lnTo>
                    <a:pt x="677" y="1041"/>
                  </a:lnTo>
                  <a:lnTo>
                    <a:pt x="681" y="1045"/>
                  </a:lnTo>
                  <a:lnTo>
                    <a:pt x="681" y="1045"/>
                  </a:lnTo>
                  <a:lnTo>
                    <a:pt x="690" y="1050"/>
                  </a:lnTo>
                  <a:lnTo>
                    <a:pt x="695" y="1054"/>
                  </a:lnTo>
                  <a:lnTo>
                    <a:pt x="704" y="1080"/>
                  </a:lnTo>
                  <a:lnTo>
                    <a:pt x="717" y="1129"/>
                  </a:lnTo>
                  <a:lnTo>
                    <a:pt x="726" y="1116"/>
                  </a:lnTo>
                  <a:lnTo>
                    <a:pt x="726" y="1089"/>
                  </a:lnTo>
                  <a:lnTo>
                    <a:pt x="721" y="1072"/>
                  </a:lnTo>
                  <a:lnTo>
                    <a:pt x="717" y="1041"/>
                  </a:lnTo>
                  <a:lnTo>
                    <a:pt x="717" y="1019"/>
                  </a:lnTo>
                  <a:lnTo>
                    <a:pt x="717" y="1019"/>
                  </a:lnTo>
                  <a:lnTo>
                    <a:pt x="721" y="1014"/>
                  </a:lnTo>
                  <a:lnTo>
                    <a:pt x="730" y="1014"/>
                  </a:lnTo>
                  <a:lnTo>
                    <a:pt x="739" y="1014"/>
                  </a:lnTo>
                  <a:lnTo>
                    <a:pt x="743" y="1019"/>
                  </a:lnTo>
                  <a:lnTo>
                    <a:pt x="743" y="1027"/>
                  </a:lnTo>
                  <a:lnTo>
                    <a:pt x="743" y="1045"/>
                  </a:lnTo>
                  <a:lnTo>
                    <a:pt x="743" y="1045"/>
                  </a:lnTo>
                  <a:lnTo>
                    <a:pt x="739" y="1111"/>
                  </a:lnTo>
                  <a:lnTo>
                    <a:pt x="739" y="1111"/>
                  </a:lnTo>
                  <a:lnTo>
                    <a:pt x="739" y="1120"/>
                  </a:lnTo>
                  <a:lnTo>
                    <a:pt x="743" y="1125"/>
                  </a:lnTo>
                  <a:lnTo>
                    <a:pt x="748" y="1134"/>
                  </a:lnTo>
                  <a:lnTo>
                    <a:pt x="752" y="1138"/>
                  </a:lnTo>
                  <a:lnTo>
                    <a:pt x="770" y="1138"/>
                  </a:lnTo>
                  <a:lnTo>
                    <a:pt x="788" y="1134"/>
                  </a:lnTo>
                  <a:lnTo>
                    <a:pt x="819" y="1120"/>
                  </a:lnTo>
                  <a:lnTo>
                    <a:pt x="836" y="1094"/>
                  </a:lnTo>
                  <a:lnTo>
                    <a:pt x="836" y="934"/>
                  </a:lnTo>
                  <a:lnTo>
                    <a:pt x="836" y="934"/>
                  </a:lnTo>
                  <a:lnTo>
                    <a:pt x="836" y="930"/>
                  </a:lnTo>
                  <a:lnTo>
                    <a:pt x="845" y="930"/>
                  </a:lnTo>
                  <a:lnTo>
                    <a:pt x="850" y="930"/>
                  </a:lnTo>
                  <a:lnTo>
                    <a:pt x="850" y="930"/>
                  </a:lnTo>
                  <a:lnTo>
                    <a:pt x="854" y="952"/>
                  </a:lnTo>
                  <a:lnTo>
                    <a:pt x="881" y="970"/>
                  </a:lnTo>
                  <a:lnTo>
                    <a:pt x="881" y="970"/>
                  </a:lnTo>
                  <a:lnTo>
                    <a:pt x="885" y="974"/>
                  </a:lnTo>
                  <a:lnTo>
                    <a:pt x="890" y="983"/>
                  </a:lnTo>
                  <a:lnTo>
                    <a:pt x="894" y="1005"/>
                  </a:lnTo>
                  <a:lnTo>
                    <a:pt x="890" y="1036"/>
                  </a:lnTo>
                  <a:lnTo>
                    <a:pt x="890" y="1036"/>
                  </a:lnTo>
                  <a:lnTo>
                    <a:pt x="885" y="1076"/>
                  </a:lnTo>
                  <a:lnTo>
                    <a:pt x="885" y="1107"/>
                  </a:lnTo>
                  <a:lnTo>
                    <a:pt x="890" y="1116"/>
                  </a:lnTo>
                  <a:lnTo>
                    <a:pt x="898" y="1125"/>
                  </a:lnTo>
                  <a:lnTo>
                    <a:pt x="907" y="1134"/>
                  </a:lnTo>
                  <a:lnTo>
                    <a:pt x="920" y="1134"/>
                  </a:lnTo>
                  <a:lnTo>
                    <a:pt x="920" y="1134"/>
                  </a:lnTo>
                  <a:lnTo>
                    <a:pt x="929" y="1134"/>
                  </a:lnTo>
                  <a:lnTo>
                    <a:pt x="947" y="1125"/>
                  </a:lnTo>
                  <a:lnTo>
                    <a:pt x="965" y="1111"/>
                  </a:lnTo>
                  <a:lnTo>
                    <a:pt x="982" y="1094"/>
                  </a:lnTo>
                  <a:lnTo>
                    <a:pt x="1000" y="1072"/>
                  </a:lnTo>
                  <a:lnTo>
                    <a:pt x="1018" y="1036"/>
                  </a:lnTo>
                  <a:lnTo>
                    <a:pt x="1018" y="1036"/>
                  </a:lnTo>
                  <a:lnTo>
                    <a:pt x="1018" y="1032"/>
                  </a:lnTo>
                  <a:lnTo>
                    <a:pt x="1013" y="1027"/>
                  </a:lnTo>
                  <a:lnTo>
                    <a:pt x="1000" y="1019"/>
                  </a:lnTo>
                  <a:lnTo>
                    <a:pt x="974" y="1014"/>
                  </a:lnTo>
                  <a:lnTo>
                    <a:pt x="974" y="1014"/>
                  </a:lnTo>
                  <a:lnTo>
                    <a:pt x="969" y="1014"/>
                  </a:lnTo>
                  <a:lnTo>
                    <a:pt x="965" y="1005"/>
                  </a:lnTo>
                  <a:lnTo>
                    <a:pt x="960" y="996"/>
                  </a:lnTo>
                  <a:lnTo>
                    <a:pt x="965" y="988"/>
                  </a:lnTo>
                  <a:lnTo>
                    <a:pt x="969" y="979"/>
                  </a:lnTo>
                  <a:lnTo>
                    <a:pt x="978" y="965"/>
                  </a:lnTo>
                  <a:lnTo>
                    <a:pt x="978" y="965"/>
                  </a:lnTo>
                  <a:lnTo>
                    <a:pt x="978" y="952"/>
                  </a:lnTo>
                  <a:lnTo>
                    <a:pt x="978" y="943"/>
                  </a:lnTo>
                  <a:lnTo>
                    <a:pt x="969" y="939"/>
                  </a:lnTo>
                  <a:lnTo>
                    <a:pt x="969" y="939"/>
                  </a:lnTo>
                  <a:lnTo>
                    <a:pt x="960" y="930"/>
                  </a:lnTo>
                  <a:lnTo>
                    <a:pt x="956" y="917"/>
                  </a:lnTo>
                  <a:lnTo>
                    <a:pt x="951" y="903"/>
                  </a:lnTo>
                  <a:lnTo>
                    <a:pt x="956" y="895"/>
                  </a:lnTo>
                  <a:lnTo>
                    <a:pt x="960" y="881"/>
                  </a:lnTo>
                  <a:lnTo>
                    <a:pt x="974" y="868"/>
                  </a:lnTo>
                  <a:lnTo>
                    <a:pt x="974" y="868"/>
                  </a:lnTo>
                  <a:lnTo>
                    <a:pt x="987" y="855"/>
                  </a:lnTo>
                  <a:lnTo>
                    <a:pt x="996" y="841"/>
                  </a:lnTo>
                  <a:lnTo>
                    <a:pt x="1000" y="833"/>
                  </a:lnTo>
                  <a:lnTo>
                    <a:pt x="1000" y="824"/>
                  </a:lnTo>
                  <a:lnTo>
                    <a:pt x="991" y="806"/>
                  </a:lnTo>
                  <a:lnTo>
                    <a:pt x="978" y="788"/>
                  </a:lnTo>
                  <a:lnTo>
                    <a:pt x="978" y="788"/>
                  </a:lnTo>
                  <a:lnTo>
                    <a:pt x="956" y="762"/>
                  </a:lnTo>
                  <a:lnTo>
                    <a:pt x="947" y="748"/>
                  </a:lnTo>
                  <a:lnTo>
                    <a:pt x="947" y="748"/>
                  </a:lnTo>
                  <a:lnTo>
                    <a:pt x="947" y="748"/>
                  </a:lnTo>
                  <a:lnTo>
                    <a:pt x="951" y="740"/>
                  </a:lnTo>
                  <a:lnTo>
                    <a:pt x="960" y="731"/>
                  </a:lnTo>
                  <a:lnTo>
                    <a:pt x="978" y="718"/>
                  </a:lnTo>
                  <a:lnTo>
                    <a:pt x="978" y="718"/>
                  </a:lnTo>
                  <a:lnTo>
                    <a:pt x="991" y="713"/>
                  </a:lnTo>
                  <a:lnTo>
                    <a:pt x="996" y="704"/>
                  </a:lnTo>
                  <a:lnTo>
                    <a:pt x="1000" y="695"/>
                  </a:lnTo>
                  <a:lnTo>
                    <a:pt x="996" y="682"/>
                  </a:lnTo>
                  <a:lnTo>
                    <a:pt x="991" y="669"/>
                  </a:lnTo>
                  <a:lnTo>
                    <a:pt x="982" y="660"/>
                  </a:lnTo>
                  <a:lnTo>
                    <a:pt x="974" y="651"/>
                  </a:lnTo>
                  <a:lnTo>
                    <a:pt x="960" y="651"/>
                  </a:lnTo>
                  <a:lnTo>
                    <a:pt x="960" y="651"/>
                  </a:lnTo>
                  <a:lnTo>
                    <a:pt x="934" y="647"/>
                  </a:lnTo>
                  <a:lnTo>
                    <a:pt x="903" y="651"/>
                  </a:lnTo>
                  <a:lnTo>
                    <a:pt x="885" y="660"/>
                  </a:lnTo>
                  <a:lnTo>
                    <a:pt x="863" y="669"/>
                  </a:lnTo>
                  <a:lnTo>
                    <a:pt x="845" y="687"/>
                  </a:lnTo>
                  <a:lnTo>
                    <a:pt x="823" y="713"/>
                  </a:lnTo>
                  <a:lnTo>
                    <a:pt x="823" y="713"/>
                  </a:lnTo>
                  <a:lnTo>
                    <a:pt x="783" y="757"/>
                  </a:lnTo>
                  <a:lnTo>
                    <a:pt x="748" y="793"/>
                  </a:lnTo>
                  <a:lnTo>
                    <a:pt x="730" y="802"/>
                  </a:lnTo>
                  <a:lnTo>
                    <a:pt x="712" y="810"/>
                  </a:lnTo>
                  <a:lnTo>
                    <a:pt x="690" y="819"/>
                  </a:lnTo>
                  <a:lnTo>
                    <a:pt x="668" y="819"/>
                  </a:lnTo>
                  <a:lnTo>
                    <a:pt x="668" y="819"/>
                  </a:lnTo>
                  <a:lnTo>
                    <a:pt x="664" y="824"/>
                  </a:lnTo>
                  <a:lnTo>
                    <a:pt x="650" y="828"/>
                  </a:lnTo>
                  <a:lnTo>
                    <a:pt x="642" y="837"/>
                  </a:lnTo>
                  <a:lnTo>
                    <a:pt x="637" y="846"/>
                  </a:lnTo>
                  <a:lnTo>
                    <a:pt x="633" y="859"/>
                  </a:lnTo>
                  <a:lnTo>
                    <a:pt x="628" y="877"/>
                  </a:lnTo>
                  <a:lnTo>
                    <a:pt x="628" y="877"/>
                  </a:lnTo>
                  <a:lnTo>
                    <a:pt x="628" y="890"/>
                  </a:lnTo>
                  <a:lnTo>
                    <a:pt x="624" y="908"/>
                  </a:lnTo>
                  <a:lnTo>
                    <a:pt x="620" y="917"/>
                  </a:lnTo>
                  <a:lnTo>
                    <a:pt x="611" y="926"/>
                  </a:lnTo>
                  <a:lnTo>
                    <a:pt x="602" y="930"/>
                  </a:lnTo>
                  <a:lnTo>
                    <a:pt x="597" y="930"/>
                  </a:lnTo>
                  <a:lnTo>
                    <a:pt x="580" y="926"/>
                  </a:lnTo>
                  <a:lnTo>
                    <a:pt x="580" y="926"/>
                  </a:lnTo>
                  <a:lnTo>
                    <a:pt x="580" y="921"/>
                  </a:lnTo>
                  <a:lnTo>
                    <a:pt x="575" y="917"/>
                  </a:lnTo>
                  <a:lnTo>
                    <a:pt x="584" y="903"/>
                  </a:lnTo>
                  <a:lnTo>
                    <a:pt x="602" y="886"/>
                  </a:lnTo>
                  <a:lnTo>
                    <a:pt x="602" y="886"/>
                  </a:lnTo>
                  <a:lnTo>
                    <a:pt x="602" y="881"/>
                  </a:lnTo>
                  <a:lnTo>
                    <a:pt x="606" y="864"/>
                  </a:lnTo>
                  <a:lnTo>
                    <a:pt x="606" y="859"/>
                  </a:lnTo>
                  <a:lnTo>
                    <a:pt x="602" y="855"/>
                  </a:lnTo>
                  <a:lnTo>
                    <a:pt x="593" y="850"/>
                  </a:lnTo>
                  <a:lnTo>
                    <a:pt x="580" y="850"/>
                  </a:lnTo>
                  <a:lnTo>
                    <a:pt x="535" y="908"/>
                  </a:lnTo>
                  <a:lnTo>
                    <a:pt x="527" y="908"/>
                  </a:lnTo>
                  <a:lnTo>
                    <a:pt x="527" y="864"/>
                  </a:lnTo>
                  <a:lnTo>
                    <a:pt x="571" y="77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9" name="Freeform 11"/>
            <p:cNvSpPr>
              <a:spLocks/>
            </p:cNvSpPr>
            <p:nvPr/>
          </p:nvSpPr>
          <p:spPr bwMode="auto">
            <a:xfrm>
              <a:off x="3183" y="2621"/>
              <a:ext cx="1381" cy="1527"/>
            </a:xfrm>
            <a:custGeom>
              <a:avLst/>
              <a:gdLst/>
              <a:ahLst/>
              <a:cxnLst>
                <a:cxn ang="0">
                  <a:pos x="1244" y="606"/>
                </a:cxn>
                <a:cxn ang="0">
                  <a:pos x="1346" y="420"/>
                </a:cxn>
                <a:cxn ang="0">
                  <a:pos x="1346" y="380"/>
                </a:cxn>
                <a:cxn ang="0">
                  <a:pos x="1302" y="345"/>
                </a:cxn>
                <a:cxn ang="0">
                  <a:pos x="1289" y="323"/>
                </a:cxn>
                <a:cxn ang="0">
                  <a:pos x="1364" y="283"/>
                </a:cxn>
                <a:cxn ang="0">
                  <a:pos x="1373" y="97"/>
                </a:cxn>
                <a:cxn ang="0">
                  <a:pos x="1337" y="26"/>
                </a:cxn>
                <a:cxn ang="0">
                  <a:pos x="1271" y="44"/>
                </a:cxn>
                <a:cxn ang="0">
                  <a:pos x="1173" y="84"/>
                </a:cxn>
                <a:cxn ang="0">
                  <a:pos x="1072" y="97"/>
                </a:cxn>
                <a:cxn ang="0">
                  <a:pos x="1019" y="17"/>
                </a:cxn>
                <a:cxn ang="0">
                  <a:pos x="930" y="4"/>
                </a:cxn>
                <a:cxn ang="0">
                  <a:pos x="771" y="88"/>
                </a:cxn>
                <a:cxn ang="0">
                  <a:pos x="678" y="57"/>
                </a:cxn>
                <a:cxn ang="0">
                  <a:pos x="633" y="172"/>
                </a:cxn>
                <a:cxn ang="0">
                  <a:pos x="611" y="283"/>
                </a:cxn>
                <a:cxn ang="0">
                  <a:pos x="673" y="349"/>
                </a:cxn>
                <a:cxn ang="0">
                  <a:pos x="669" y="513"/>
                </a:cxn>
                <a:cxn ang="0">
                  <a:pos x="589" y="677"/>
                </a:cxn>
                <a:cxn ang="0">
                  <a:pos x="487" y="704"/>
                </a:cxn>
                <a:cxn ang="0">
                  <a:pos x="390" y="704"/>
                </a:cxn>
                <a:cxn ang="0">
                  <a:pos x="319" y="717"/>
                </a:cxn>
                <a:cxn ang="0">
                  <a:pos x="248" y="704"/>
                </a:cxn>
                <a:cxn ang="0">
                  <a:pos x="173" y="774"/>
                </a:cxn>
                <a:cxn ang="0">
                  <a:pos x="107" y="903"/>
                </a:cxn>
                <a:cxn ang="0">
                  <a:pos x="40" y="982"/>
                </a:cxn>
                <a:cxn ang="0">
                  <a:pos x="0" y="1062"/>
                </a:cxn>
                <a:cxn ang="0">
                  <a:pos x="9" y="1075"/>
                </a:cxn>
                <a:cxn ang="0">
                  <a:pos x="209" y="1429"/>
                </a:cxn>
                <a:cxn ang="0">
                  <a:pos x="297" y="1434"/>
                </a:cxn>
                <a:cxn ang="0">
                  <a:pos x="390" y="1381"/>
                </a:cxn>
                <a:cxn ang="0">
                  <a:pos x="487" y="1359"/>
                </a:cxn>
                <a:cxn ang="0">
                  <a:pos x="527" y="1310"/>
                </a:cxn>
                <a:cxn ang="0">
                  <a:pos x="669" y="1297"/>
                </a:cxn>
                <a:cxn ang="0">
                  <a:pos x="700" y="1323"/>
                </a:cxn>
                <a:cxn ang="0">
                  <a:pos x="757" y="1376"/>
                </a:cxn>
                <a:cxn ang="0">
                  <a:pos x="793" y="1527"/>
                </a:cxn>
                <a:cxn ang="0">
                  <a:pos x="806" y="1491"/>
                </a:cxn>
                <a:cxn ang="0">
                  <a:pos x="837" y="1505"/>
                </a:cxn>
                <a:cxn ang="0">
                  <a:pos x="877" y="1505"/>
                </a:cxn>
                <a:cxn ang="0">
                  <a:pos x="903" y="1412"/>
                </a:cxn>
                <a:cxn ang="0">
                  <a:pos x="881" y="1350"/>
                </a:cxn>
                <a:cxn ang="0">
                  <a:pos x="912" y="1292"/>
                </a:cxn>
                <a:cxn ang="0">
                  <a:pos x="961" y="1319"/>
                </a:cxn>
                <a:cxn ang="0">
                  <a:pos x="988" y="1226"/>
                </a:cxn>
                <a:cxn ang="0">
                  <a:pos x="926" y="1124"/>
                </a:cxn>
                <a:cxn ang="0">
                  <a:pos x="886" y="1093"/>
                </a:cxn>
                <a:cxn ang="0">
                  <a:pos x="974" y="960"/>
                </a:cxn>
                <a:cxn ang="0">
                  <a:pos x="1023" y="943"/>
                </a:cxn>
                <a:cxn ang="0">
                  <a:pos x="1067" y="872"/>
                </a:cxn>
                <a:cxn ang="0">
                  <a:pos x="1103" y="823"/>
                </a:cxn>
                <a:cxn ang="0">
                  <a:pos x="1103" y="717"/>
                </a:cxn>
                <a:cxn ang="0">
                  <a:pos x="965" y="619"/>
                </a:cxn>
                <a:cxn ang="0">
                  <a:pos x="1244" y="695"/>
                </a:cxn>
                <a:cxn ang="0">
                  <a:pos x="1373" y="650"/>
                </a:cxn>
              </a:cxnLst>
              <a:rect l="0" t="0" r="r" b="b"/>
              <a:pathLst>
                <a:path w="1381" h="1527">
                  <a:moveTo>
                    <a:pt x="1333" y="637"/>
                  </a:moveTo>
                  <a:lnTo>
                    <a:pt x="1289" y="664"/>
                  </a:lnTo>
                  <a:lnTo>
                    <a:pt x="1244" y="655"/>
                  </a:lnTo>
                  <a:lnTo>
                    <a:pt x="1231" y="628"/>
                  </a:lnTo>
                  <a:lnTo>
                    <a:pt x="1244" y="606"/>
                  </a:lnTo>
                  <a:lnTo>
                    <a:pt x="1249" y="500"/>
                  </a:lnTo>
                  <a:lnTo>
                    <a:pt x="1315" y="473"/>
                  </a:lnTo>
                  <a:lnTo>
                    <a:pt x="1315" y="473"/>
                  </a:lnTo>
                  <a:lnTo>
                    <a:pt x="1333" y="447"/>
                  </a:lnTo>
                  <a:lnTo>
                    <a:pt x="1346" y="420"/>
                  </a:lnTo>
                  <a:lnTo>
                    <a:pt x="1346" y="407"/>
                  </a:lnTo>
                  <a:lnTo>
                    <a:pt x="1346" y="394"/>
                  </a:lnTo>
                  <a:lnTo>
                    <a:pt x="1346" y="394"/>
                  </a:lnTo>
                  <a:lnTo>
                    <a:pt x="1346" y="394"/>
                  </a:lnTo>
                  <a:lnTo>
                    <a:pt x="1346" y="380"/>
                  </a:lnTo>
                  <a:lnTo>
                    <a:pt x="1342" y="371"/>
                  </a:lnTo>
                  <a:lnTo>
                    <a:pt x="1333" y="363"/>
                  </a:lnTo>
                  <a:lnTo>
                    <a:pt x="1324" y="354"/>
                  </a:lnTo>
                  <a:lnTo>
                    <a:pt x="1311" y="345"/>
                  </a:lnTo>
                  <a:lnTo>
                    <a:pt x="1302" y="345"/>
                  </a:lnTo>
                  <a:lnTo>
                    <a:pt x="1302" y="345"/>
                  </a:lnTo>
                  <a:lnTo>
                    <a:pt x="1275" y="336"/>
                  </a:lnTo>
                  <a:lnTo>
                    <a:pt x="1271" y="332"/>
                  </a:lnTo>
                  <a:lnTo>
                    <a:pt x="1275" y="332"/>
                  </a:lnTo>
                  <a:lnTo>
                    <a:pt x="1289" y="323"/>
                  </a:lnTo>
                  <a:lnTo>
                    <a:pt x="1293" y="323"/>
                  </a:lnTo>
                  <a:lnTo>
                    <a:pt x="1328" y="327"/>
                  </a:lnTo>
                  <a:lnTo>
                    <a:pt x="1328" y="327"/>
                  </a:lnTo>
                  <a:lnTo>
                    <a:pt x="1350" y="305"/>
                  </a:lnTo>
                  <a:lnTo>
                    <a:pt x="1364" y="283"/>
                  </a:lnTo>
                  <a:lnTo>
                    <a:pt x="1373" y="261"/>
                  </a:lnTo>
                  <a:lnTo>
                    <a:pt x="1381" y="239"/>
                  </a:lnTo>
                  <a:lnTo>
                    <a:pt x="1381" y="208"/>
                  </a:lnTo>
                  <a:lnTo>
                    <a:pt x="1381" y="194"/>
                  </a:lnTo>
                  <a:lnTo>
                    <a:pt x="1373" y="97"/>
                  </a:lnTo>
                  <a:lnTo>
                    <a:pt x="1373" y="97"/>
                  </a:lnTo>
                  <a:lnTo>
                    <a:pt x="1364" y="70"/>
                  </a:lnTo>
                  <a:lnTo>
                    <a:pt x="1355" y="48"/>
                  </a:lnTo>
                  <a:lnTo>
                    <a:pt x="1346" y="35"/>
                  </a:lnTo>
                  <a:lnTo>
                    <a:pt x="1337" y="26"/>
                  </a:lnTo>
                  <a:lnTo>
                    <a:pt x="1328" y="22"/>
                  </a:lnTo>
                  <a:lnTo>
                    <a:pt x="1315" y="22"/>
                  </a:lnTo>
                  <a:lnTo>
                    <a:pt x="1306" y="22"/>
                  </a:lnTo>
                  <a:lnTo>
                    <a:pt x="1293" y="26"/>
                  </a:lnTo>
                  <a:lnTo>
                    <a:pt x="1271" y="44"/>
                  </a:lnTo>
                  <a:lnTo>
                    <a:pt x="1253" y="62"/>
                  </a:lnTo>
                  <a:lnTo>
                    <a:pt x="1235" y="84"/>
                  </a:lnTo>
                  <a:lnTo>
                    <a:pt x="1235" y="84"/>
                  </a:lnTo>
                  <a:lnTo>
                    <a:pt x="1204" y="84"/>
                  </a:lnTo>
                  <a:lnTo>
                    <a:pt x="1173" y="84"/>
                  </a:lnTo>
                  <a:lnTo>
                    <a:pt x="1134" y="93"/>
                  </a:lnTo>
                  <a:lnTo>
                    <a:pt x="1134" y="93"/>
                  </a:lnTo>
                  <a:lnTo>
                    <a:pt x="1103" y="101"/>
                  </a:lnTo>
                  <a:lnTo>
                    <a:pt x="1085" y="101"/>
                  </a:lnTo>
                  <a:lnTo>
                    <a:pt x="1072" y="97"/>
                  </a:lnTo>
                  <a:lnTo>
                    <a:pt x="1072" y="93"/>
                  </a:lnTo>
                  <a:lnTo>
                    <a:pt x="1072" y="93"/>
                  </a:lnTo>
                  <a:lnTo>
                    <a:pt x="1054" y="62"/>
                  </a:lnTo>
                  <a:lnTo>
                    <a:pt x="1036" y="35"/>
                  </a:lnTo>
                  <a:lnTo>
                    <a:pt x="1019" y="17"/>
                  </a:lnTo>
                  <a:lnTo>
                    <a:pt x="1001" y="8"/>
                  </a:lnTo>
                  <a:lnTo>
                    <a:pt x="983" y="0"/>
                  </a:lnTo>
                  <a:lnTo>
                    <a:pt x="965" y="0"/>
                  </a:lnTo>
                  <a:lnTo>
                    <a:pt x="948" y="0"/>
                  </a:lnTo>
                  <a:lnTo>
                    <a:pt x="930" y="4"/>
                  </a:lnTo>
                  <a:lnTo>
                    <a:pt x="899" y="22"/>
                  </a:lnTo>
                  <a:lnTo>
                    <a:pt x="872" y="44"/>
                  </a:lnTo>
                  <a:lnTo>
                    <a:pt x="850" y="66"/>
                  </a:lnTo>
                  <a:lnTo>
                    <a:pt x="819" y="84"/>
                  </a:lnTo>
                  <a:lnTo>
                    <a:pt x="771" y="88"/>
                  </a:lnTo>
                  <a:lnTo>
                    <a:pt x="726" y="57"/>
                  </a:lnTo>
                  <a:lnTo>
                    <a:pt x="726" y="57"/>
                  </a:lnTo>
                  <a:lnTo>
                    <a:pt x="704" y="48"/>
                  </a:lnTo>
                  <a:lnTo>
                    <a:pt x="687" y="48"/>
                  </a:lnTo>
                  <a:lnTo>
                    <a:pt x="678" y="57"/>
                  </a:lnTo>
                  <a:lnTo>
                    <a:pt x="673" y="70"/>
                  </a:lnTo>
                  <a:lnTo>
                    <a:pt x="673" y="101"/>
                  </a:lnTo>
                  <a:lnTo>
                    <a:pt x="673" y="115"/>
                  </a:lnTo>
                  <a:lnTo>
                    <a:pt x="664" y="137"/>
                  </a:lnTo>
                  <a:lnTo>
                    <a:pt x="633" y="172"/>
                  </a:lnTo>
                  <a:lnTo>
                    <a:pt x="633" y="172"/>
                  </a:lnTo>
                  <a:lnTo>
                    <a:pt x="616" y="203"/>
                  </a:lnTo>
                  <a:lnTo>
                    <a:pt x="602" y="234"/>
                  </a:lnTo>
                  <a:lnTo>
                    <a:pt x="602" y="261"/>
                  </a:lnTo>
                  <a:lnTo>
                    <a:pt x="611" y="283"/>
                  </a:lnTo>
                  <a:lnTo>
                    <a:pt x="620" y="301"/>
                  </a:lnTo>
                  <a:lnTo>
                    <a:pt x="633" y="318"/>
                  </a:lnTo>
                  <a:lnTo>
                    <a:pt x="664" y="341"/>
                  </a:lnTo>
                  <a:lnTo>
                    <a:pt x="664" y="341"/>
                  </a:lnTo>
                  <a:lnTo>
                    <a:pt x="673" y="349"/>
                  </a:lnTo>
                  <a:lnTo>
                    <a:pt x="678" y="358"/>
                  </a:lnTo>
                  <a:lnTo>
                    <a:pt x="682" y="385"/>
                  </a:lnTo>
                  <a:lnTo>
                    <a:pt x="682" y="425"/>
                  </a:lnTo>
                  <a:lnTo>
                    <a:pt x="678" y="469"/>
                  </a:lnTo>
                  <a:lnTo>
                    <a:pt x="669" y="513"/>
                  </a:lnTo>
                  <a:lnTo>
                    <a:pt x="656" y="562"/>
                  </a:lnTo>
                  <a:lnTo>
                    <a:pt x="633" y="606"/>
                  </a:lnTo>
                  <a:lnTo>
                    <a:pt x="611" y="646"/>
                  </a:lnTo>
                  <a:lnTo>
                    <a:pt x="611" y="646"/>
                  </a:lnTo>
                  <a:lnTo>
                    <a:pt x="589" y="677"/>
                  </a:lnTo>
                  <a:lnTo>
                    <a:pt x="563" y="695"/>
                  </a:lnTo>
                  <a:lnTo>
                    <a:pt x="540" y="704"/>
                  </a:lnTo>
                  <a:lnTo>
                    <a:pt x="518" y="708"/>
                  </a:lnTo>
                  <a:lnTo>
                    <a:pt x="505" y="708"/>
                  </a:lnTo>
                  <a:lnTo>
                    <a:pt x="487" y="704"/>
                  </a:lnTo>
                  <a:lnTo>
                    <a:pt x="479" y="699"/>
                  </a:lnTo>
                  <a:lnTo>
                    <a:pt x="479" y="699"/>
                  </a:lnTo>
                  <a:lnTo>
                    <a:pt x="448" y="695"/>
                  </a:lnTo>
                  <a:lnTo>
                    <a:pt x="417" y="699"/>
                  </a:lnTo>
                  <a:lnTo>
                    <a:pt x="390" y="704"/>
                  </a:lnTo>
                  <a:lnTo>
                    <a:pt x="390" y="704"/>
                  </a:lnTo>
                  <a:lnTo>
                    <a:pt x="381" y="712"/>
                  </a:lnTo>
                  <a:lnTo>
                    <a:pt x="368" y="717"/>
                  </a:lnTo>
                  <a:lnTo>
                    <a:pt x="341" y="721"/>
                  </a:lnTo>
                  <a:lnTo>
                    <a:pt x="319" y="717"/>
                  </a:lnTo>
                  <a:lnTo>
                    <a:pt x="310" y="712"/>
                  </a:lnTo>
                  <a:lnTo>
                    <a:pt x="310" y="712"/>
                  </a:lnTo>
                  <a:lnTo>
                    <a:pt x="293" y="704"/>
                  </a:lnTo>
                  <a:lnTo>
                    <a:pt x="275" y="704"/>
                  </a:lnTo>
                  <a:lnTo>
                    <a:pt x="248" y="704"/>
                  </a:lnTo>
                  <a:lnTo>
                    <a:pt x="222" y="712"/>
                  </a:lnTo>
                  <a:lnTo>
                    <a:pt x="204" y="726"/>
                  </a:lnTo>
                  <a:lnTo>
                    <a:pt x="191" y="743"/>
                  </a:lnTo>
                  <a:lnTo>
                    <a:pt x="182" y="757"/>
                  </a:lnTo>
                  <a:lnTo>
                    <a:pt x="173" y="774"/>
                  </a:lnTo>
                  <a:lnTo>
                    <a:pt x="147" y="832"/>
                  </a:lnTo>
                  <a:lnTo>
                    <a:pt x="147" y="832"/>
                  </a:lnTo>
                  <a:lnTo>
                    <a:pt x="138" y="854"/>
                  </a:lnTo>
                  <a:lnTo>
                    <a:pt x="124" y="876"/>
                  </a:lnTo>
                  <a:lnTo>
                    <a:pt x="107" y="903"/>
                  </a:lnTo>
                  <a:lnTo>
                    <a:pt x="107" y="903"/>
                  </a:lnTo>
                  <a:lnTo>
                    <a:pt x="93" y="925"/>
                  </a:lnTo>
                  <a:lnTo>
                    <a:pt x="71" y="951"/>
                  </a:lnTo>
                  <a:lnTo>
                    <a:pt x="40" y="982"/>
                  </a:lnTo>
                  <a:lnTo>
                    <a:pt x="40" y="982"/>
                  </a:lnTo>
                  <a:lnTo>
                    <a:pt x="23" y="996"/>
                  </a:lnTo>
                  <a:lnTo>
                    <a:pt x="9" y="1013"/>
                  </a:lnTo>
                  <a:lnTo>
                    <a:pt x="5" y="1027"/>
                  </a:lnTo>
                  <a:lnTo>
                    <a:pt x="0" y="1040"/>
                  </a:lnTo>
                  <a:lnTo>
                    <a:pt x="0" y="1062"/>
                  </a:lnTo>
                  <a:lnTo>
                    <a:pt x="0" y="1066"/>
                  </a:lnTo>
                  <a:lnTo>
                    <a:pt x="0" y="1071"/>
                  </a:lnTo>
                  <a:lnTo>
                    <a:pt x="0" y="1071"/>
                  </a:lnTo>
                  <a:lnTo>
                    <a:pt x="9" y="1075"/>
                  </a:lnTo>
                  <a:lnTo>
                    <a:pt x="9" y="1075"/>
                  </a:lnTo>
                  <a:lnTo>
                    <a:pt x="93" y="1248"/>
                  </a:lnTo>
                  <a:lnTo>
                    <a:pt x="160" y="1368"/>
                  </a:lnTo>
                  <a:lnTo>
                    <a:pt x="186" y="1412"/>
                  </a:lnTo>
                  <a:lnTo>
                    <a:pt x="200" y="1425"/>
                  </a:lnTo>
                  <a:lnTo>
                    <a:pt x="209" y="1429"/>
                  </a:lnTo>
                  <a:lnTo>
                    <a:pt x="209" y="1429"/>
                  </a:lnTo>
                  <a:lnTo>
                    <a:pt x="239" y="1438"/>
                  </a:lnTo>
                  <a:lnTo>
                    <a:pt x="257" y="1443"/>
                  </a:lnTo>
                  <a:lnTo>
                    <a:pt x="275" y="1438"/>
                  </a:lnTo>
                  <a:lnTo>
                    <a:pt x="297" y="1434"/>
                  </a:lnTo>
                  <a:lnTo>
                    <a:pt x="319" y="1421"/>
                  </a:lnTo>
                  <a:lnTo>
                    <a:pt x="346" y="1403"/>
                  </a:lnTo>
                  <a:lnTo>
                    <a:pt x="372" y="1376"/>
                  </a:lnTo>
                  <a:lnTo>
                    <a:pt x="372" y="1376"/>
                  </a:lnTo>
                  <a:lnTo>
                    <a:pt x="390" y="1381"/>
                  </a:lnTo>
                  <a:lnTo>
                    <a:pt x="408" y="1385"/>
                  </a:lnTo>
                  <a:lnTo>
                    <a:pt x="425" y="1385"/>
                  </a:lnTo>
                  <a:lnTo>
                    <a:pt x="448" y="1385"/>
                  </a:lnTo>
                  <a:lnTo>
                    <a:pt x="470" y="1376"/>
                  </a:lnTo>
                  <a:lnTo>
                    <a:pt x="487" y="1359"/>
                  </a:lnTo>
                  <a:lnTo>
                    <a:pt x="501" y="1337"/>
                  </a:lnTo>
                  <a:lnTo>
                    <a:pt x="501" y="1337"/>
                  </a:lnTo>
                  <a:lnTo>
                    <a:pt x="505" y="1328"/>
                  </a:lnTo>
                  <a:lnTo>
                    <a:pt x="518" y="1314"/>
                  </a:lnTo>
                  <a:lnTo>
                    <a:pt x="527" y="1310"/>
                  </a:lnTo>
                  <a:lnTo>
                    <a:pt x="545" y="1301"/>
                  </a:lnTo>
                  <a:lnTo>
                    <a:pt x="563" y="1297"/>
                  </a:lnTo>
                  <a:lnTo>
                    <a:pt x="589" y="1297"/>
                  </a:lnTo>
                  <a:lnTo>
                    <a:pt x="589" y="1297"/>
                  </a:lnTo>
                  <a:lnTo>
                    <a:pt x="669" y="1297"/>
                  </a:lnTo>
                  <a:lnTo>
                    <a:pt x="691" y="1301"/>
                  </a:lnTo>
                  <a:lnTo>
                    <a:pt x="691" y="1301"/>
                  </a:lnTo>
                  <a:lnTo>
                    <a:pt x="691" y="1301"/>
                  </a:lnTo>
                  <a:lnTo>
                    <a:pt x="700" y="1306"/>
                  </a:lnTo>
                  <a:lnTo>
                    <a:pt x="700" y="1323"/>
                  </a:lnTo>
                  <a:lnTo>
                    <a:pt x="700" y="1350"/>
                  </a:lnTo>
                  <a:lnTo>
                    <a:pt x="700" y="1350"/>
                  </a:lnTo>
                  <a:lnTo>
                    <a:pt x="713" y="1350"/>
                  </a:lnTo>
                  <a:lnTo>
                    <a:pt x="744" y="1363"/>
                  </a:lnTo>
                  <a:lnTo>
                    <a:pt x="757" y="1376"/>
                  </a:lnTo>
                  <a:lnTo>
                    <a:pt x="771" y="1390"/>
                  </a:lnTo>
                  <a:lnTo>
                    <a:pt x="784" y="1412"/>
                  </a:lnTo>
                  <a:lnTo>
                    <a:pt x="788" y="1438"/>
                  </a:lnTo>
                  <a:lnTo>
                    <a:pt x="788" y="1438"/>
                  </a:lnTo>
                  <a:lnTo>
                    <a:pt x="793" y="1527"/>
                  </a:lnTo>
                  <a:lnTo>
                    <a:pt x="802" y="1527"/>
                  </a:lnTo>
                  <a:lnTo>
                    <a:pt x="802" y="1527"/>
                  </a:lnTo>
                  <a:lnTo>
                    <a:pt x="802" y="1518"/>
                  </a:lnTo>
                  <a:lnTo>
                    <a:pt x="806" y="1500"/>
                  </a:lnTo>
                  <a:lnTo>
                    <a:pt x="806" y="1491"/>
                  </a:lnTo>
                  <a:lnTo>
                    <a:pt x="815" y="1487"/>
                  </a:lnTo>
                  <a:lnTo>
                    <a:pt x="819" y="1487"/>
                  </a:lnTo>
                  <a:lnTo>
                    <a:pt x="833" y="1496"/>
                  </a:lnTo>
                  <a:lnTo>
                    <a:pt x="833" y="1496"/>
                  </a:lnTo>
                  <a:lnTo>
                    <a:pt x="837" y="1505"/>
                  </a:lnTo>
                  <a:lnTo>
                    <a:pt x="841" y="1514"/>
                  </a:lnTo>
                  <a:lnTo>
                    <a:pt x="846" y="1522"/>
                  </a:lnTo>
                  <a:lnTo>
                    <a:pt x="855" y="1522"/>
                  </a:lnTo>
                  <a:lnTo>
                    <a:pt x="864" y="1518"/>
                  </a:lnTo>
                  <a:lnTo>
                    <a:pt x="877" y="1505"/>
                  </a:lnTo>
                  <a:lnTo>
                    <a:pt x="886" y="1474"/>
                  </a:lnTo>
                  <a:lnTo>
                    <a:pt x="886" y="1429"/>
                  </a:lnTo>
                  <a:lnTo>
                    <a:pt x="886" y="1429"/>
                  </a:lnTo>
                  <a:lnTo>
                    <a:pt x="895" y="1421"/>
                  </a:lnTo>
                  <a:lnTo>
                    <a:pt x="903" y="1412"/>
                  </a:lnTo>
                  <a:lnTo>
                    <a:pt x="912" y="1403"/>
                  </a:lnTo>
                  <a:lnTo>
                    <a:pt x="917" y="1390"/>
                  </a:lnTo>
                  <a:lnTo>
                    <a:pt x="917" y="1376"/>
                  </a:lnTo>
                  <a:lnTo>
                    <a:pt x="908" y="1363"/>
                  </a:lnTo>
                  <a:lnTo>
                    <a:pt x="881" y="1350"/>
                  </a:lnTo>
                  <a:lnTo>
                    <a:pt x="881" y="1350"/>
                  </a:lnTo>
                  <a:lnTo>
                    <a:pt x="886" y="1337"/>
                  </a:lnTo>
                  <a:lnTo>
                    <a:pt x="895" y="1310"/>
                  </a:lnTo>
                  <a:lnTo>
                    <a:pt x="903" y="1301"/>
                  </a:lnTo>
                  <a:lnTo>
                    <a:pt x="912" y="1292"/>
                  </a:lnTo>
                  <a:lnTo>
                    <a:pt x="921" y="1292"/>
                  </a:lnTo>
                  <a:lnTo>
                    <a:pt x="934" y="1306"/>
                  </a:lnTo>
                  <a:lnTo>
                    <a:pt x="934" y="1306"/>
                  </a:lnTo>
                  <a:lnTo>
                    <a:pt x="943" y="1310"/>
                  </a:lnTo>
                  <a:lnTo>
                    <a:pt x="961" y="1319"/>
                  </a:lnTo>
                  <a:lnTo>
                    <a:pt x="970" y="1319"/>
                  </a:lnTo>
                  <a:lnTo>
                    <a:pt x="979" y="1314"/>
                  </a:lnTo>
                  <a:lnTo>
                    <a:pt x="983" y="1306"/>
                  </a:lnTo>
                  <a:lnTo>
                    <a:pt x="988" y="1288"/>
                  </a:lnTo>
                  <a:lnTo>
                    <a:pt x="988" y="1226"/>
                  </a:lnTo>
                  <a:lnTo>
                    <a:pt x="965" y="1195"/>
                  </a:lnTo>
                  <a:lnTo>
                    <a:pt x="948" y="1173"/>
                  </a:lnTo>
                  <a:lnTo>
                    <a:pt x="934" y="1164"/>
                  </a:lnTo>
                  <a:lnTo>
                    <a:pt x="926" y="1151"/>
                  </a:lnTo>
                  <a:lnTo>
                    <a:pt x="926" y="1124"/>
                  </a:lnTo>
                  <a:lnTo>
                    <a:pt x="926" y="1124"/>
                  </a:lnTo>
                  <a:lnTo>
                    <a:pt x="912" y="1120"/>
                  </a:lnTo>
                  <a:lnTo>
                    <a:pt x="899" y="1111"/>
                  </a:lnTo>
                  <a:lnTo>
                    <a:pt x="890" y="1102"/>
                  </a:lnTo>
                  <a:lnTo>
                    <a:pt x="886" y="1093"/>
                  </a:lnTo>
                  <a:lnTo>
                    <a:pt x="895" y="1089"/>
                  </a:lnTo>
                  <a:lnTo>
                    <a:pt x="912" y="1080"/>
                  </a:lnTo>
                  <a:lnTo>
                    <a:pt x="952" y="1075"/>
                  </a:lnTo>
                  <a:lnTo>
                    <a:pt x="979" y="1040"/>
                  </a:lnTo>
                  <a:lnTo>
                    <a:pt x="974" y="960"/>
                  </a:lnTo>
                  <a:lnTo>
                    <a:pt x="974" y="960"/>
                  </a:lnTo>
                  <a:lnTo>
                    <a:pt x="974" y="956"/>
                  </a:lnTo>
                  <a:lnTo>
                    <a:pt x="983" y="951"/>
                  </a:lnTo>
                  <a:lnTo>
                    <a:pt x="996" y="943"/>
                  </a:lnTo>
                  <a:lnTo>
                    <a:pt x="1023" y="943"/>
                  </a:lnTo>
                  <a:lnTo>
                    <a:pt x="1023" y="943"/>
                  </a:lnTo>
                  <a:lnTo>
                    <a:pt x="1027" y="943"/>
                  </a:lnTo>
                  <a:lnTo>
                    <a:pt x="1036" y="934"/>
                  </a:lnTo>
                  <a:lnTo>
                    <a:pt x="1049" y="912"/>
                  </a:lnTo>
                  <a:lnTo>
                    <a:pt x="1067" y="872"/>
                  </a:lnTo>
                  <a:lnTo>
                    <a:pt x="1067" y="872"/>
                  </a:lnTo>
                  <a:lnTo>
                    <a:pt x="1072" y="854"/>
                  </a:lnTo>
                  <a:lnTo>
                    <a:pt x="1076" y="845"/>
                  </a:lnTo>
                  <a:lnTo>
                    <a:pt x="1094" y="832"/>
                  </a:lnTo>
                  <a:lnTo>
                    <a:pt x="1103" y="823"/>
                  </a:lnTo>
                  <a:lnTo>
                    <a:pt x="1111" y="823"/>
                  </a:lnTo>
                  <a:lnTo>
                    <a:pt x="1138" y="783"/>
                  </a:lnTo>
                  <a:lnTo>
                    <a:pt x="1138" y="743"/>
                  </a:lnTo>
                  <a:lnTo>
                    <a:pt x="1138" y="743"/>
                  </a:lnTo>
                  <a:lnTo>
                    <a:pt x="1103" y="717"/>
                  </a:lnTo>
                  <a:lnTo>
                    <a:pt x="1072" y="699"/>
                  </a:lnTo>
                  <a:lnTo>
                    <a:pt x="1054" y="695"/>
                  </a:lnTo>
                  <a:lnTo>
                    <a:pt x="1041" y="695"/>
                  </a:lnTo>
                  <a:lnTo>
                    <a:pt x="1010" y="681"/>
                  </a:lnTo>
                  <a:lnTo>
                    <a:pt x="965" y="619"/>
                  </a:lnTo>
                  <a:lnTo>
                    <a:pt x="979" y="615"/>
                  </a:lnTo>
                  <a:lnTo>
                    <a:pt x="1041" y="615"/>
                  </a:lnTo>
                  <a:lnTo>
                    <a:pt x="1080" y="655"/>
                  </a:lnTo>
                  <a:lnTo>
                    <a:pt x="1178" y="659"/>
                  </a:lnTo>
                  <a:lnTo>
                    <a:pt x="1244" y="695"/>
                  </a:lnTo>
                  <a:lnTo>
                    <a:pt x="1355" y="681"/>
                  </a:lnTo>
                  <a:lnTo>
                    <a:pt x="1355" y="681"/>
                  </a:lnTo>
                  <a:lnTo>
                    <a:pt x="1364" y="677"/>
                  </a:lnTo>
                  <a:lnTo>
                    <a:pt x="1373" y="659"/>
                  </a:lnTo>
                  <a:lnTo>
                    <a:pt x="1373" y="650"/>
                  </a:lnTo>
                  <a:lnTo>
                    <a:pt x="1368" y="642"/>
                  </a:lnTo>
                  <a:lnTo>
                    <a:pt x="1355" y="637"/>
                  </a:lnTo>
                  <a:lnTo>
                    <a:pt x="1333" y="637"/>
                  </a:lnTo>
                  <a:lnTo>
                    <a:pt x="1333" y="637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0" name="Freeform 12"/>
            <p:cNvSpPr>
              <a:spLocks/>
            </p:cNvSpPr>
            <p:nvPr/>
          </p:nvSpPr>
          <p:spPr bwMode="auto">
            <a:xfrm>
              <a:off x="2276" y="2337"/>
              <a:ext cx="1571" cy="806"/>
            </a:xfrm>
            <a:custGeom>
              <a:avLst/>
              <a:gdLst/>
              <a:ahLst/>
              <a:cxnLst>
                <a:cxn ang="0">
                  <a:pos x="0" y="806"/>
                </a:cxn>
                <a:cxn ang="0">
                  <a:pos x="31" y="731"/>
                </a:cxn>
                <a:cxn ang="0">
                  <a:pos x="44" y="660"/>
                </a:cxn>
                <a:cxn ang="0">
                  <a:pos x="31" y="585"/>
                </a:cxn>
                <a:cxn ang="0">
                  <a:pos x="22" y="554"/>
                </a:cxn>
                <a:cxn ang="0">
                  <a:pos x="35" y="514"/>
                </a:cxn>
                <a:cxn ang="0">
                  <a:pos x="66" y="492"/>
                </a:cxn>
                <a:cxn ang="0">
                  <a:pos x="106" y="483"/>
                </a:cxn>
                <a:cxn ang="0">
                  <a:pos x="124" y="483"/>
                </a:cxn>
                <a:cxn ang="0">
                  <a:pos x="173" y="452"/>
                </a:cxn>
                <a:cxn ang="0">
                  <a:pos x="204" y="416"/>
                </a:cxn>
                <a:cxn ang="0">
                  <a:pos x="261" y="323"/>
                </a:cxn>
                <a:cxn ang="0">
                  <a:pos x="288" y="275"/>
                </a:cxn>
                <a:cxn ang="0">
                  <a:pos x="336" y="257"/>
                </a:cxn>
                <a:cxn ang="0">
                  <a:pos x="367" y="257"/>
                </a:cxn>
                <a:cxn ang="0">
                  <a:pos x="438" y="226"/>
                </a:cxn>
                <a:cxn ang="0">
                  <a:pos x="514" y="182"/>
                </a:cxn>
                <a:cxn ang="0">
                  <a:pos x="527" y="164"/>
                </a:cxn>
                <a:cxn ang="0">
                  <a:pos x="576" y="164"/>
                </a:cxn>
                <a:cxn ang="0">
                  <a:pos x="602" y="173"/>
                </a:cxn>
                <a:cxn ang="0">
                  <a:pos x="655" y="195"/>
                </a:cxn>
                <a:cxn ang="0">
                  <a:pos x="660" y="195"/>
                </a:cxn>
                <a:cxn ang="0">
                  <a:pos x="686" y="200"/>
                </a:cxn>
                <a:cxn ang="0">
                  <a:pos x="699" y="226"/>
                </a:cxn>
                <a:cxn ang="0">
                  <a:pos x="699" y="244"/>
                </a:cxn>
                <a:cxn ang="0">
                  <a:pos x="695" y="315"/>
                </a:cxn>
                <a:cxn ang="0">
                  <a:pos x="699" y="332"/>
                </a:cxn>
                <a:cxn ang="0">
                  <a:pos x="708" y="363"/>
                </a:cxn>
                <a:cxn ang="0">
                  <a:pos x="735" y="403"/>
                </a:cxn>
                <a:cxn ang="0">
                  <a:pos x="779" y="430"/>
                </a:cxn>
                <a:cxn ang="0">
                  <a:pos x="810" y="434"/>
                </a:cxn>
                <a:cxn ang="0">
                  <a:pos x="890" y="430"/>
                </a:cxn>
                <a:cxn ang="0">
                  <a:pos x="925" y="412"/>
                </a:cxn>
                <a:cxn ang="0">
                  <a:pos x="956" y="381"/>
                </a:cxn>
                <a:cxn ang="0">
                  <a:pos x="1031" y="301"/>
                </a:cxn>
                <a:cxn ang="0">
                  <a:pos x="1049" y="195"/>
                </a:cxn>
                <a:cxn ang="0">
                  <a:pos x="1054" y="186"/>
                </a:cxn>
                <a:cxn ang="0">
                  <a:pos x="1067" y="169"/>
                </a:cxn>
                <a:cxn ang="0">
                  <a:pos x="1093" y="151"/>
                </a:cxn>
                <a:cxn ang="0">
                  <a:pos x="1151" y="146"/>
                </a:cxn>
                <a:cxn ang="0">
                  <a:pos x="1222" y="151"/>
                </a:cxn>
                <a:cxn ang="0">
                  <a:pos x="1288" y="146"/>
                </a:cxn>
                <a:cxn ang="0">
                  <a:pos x="1341" y="129"/>
                </a:cxn>
                <a:cxn ang="0">
                  <a:pos x="1368" y="98"/>
                </a:cxn>
                <a:cxn ang="0">
                  <a:pos x="1368" y="80"/>
                </a:cxn>
                <a:cxn ang="0">
                  <a:pos x="1386" y="31"/>
                </a:cxn>
                <a:cxn ang="0">
                  <a:pos x="1412" y="0"/>
                </a:cxn>
                <a:cxn ang="0">
                  <a:pos x="1447" y="5"/>
                </a:cxn>
                <a:cxn ang="0">
                  <a:pos x="1483" y="36"/>
                </a:cxn>
                <a:cxn ang="0">
                  <a:pos x="1487" y="40"/>
                </a:cxn>
                <a:cxn ang="0">
                  <a:pos x="1523" y="49"/>
                </a:cxn>
                <a:cxn ang="0">
                  <a:pos x="1571" y="49"/>
                </a:cxn>
                <a:cxn ang="0">
                  <a:pos x="1540" y="67"/>
                </a:cxn>
                <a:cxn ang="0">
                  <a:pos x="1509" y="98"/>
                </a:cxn>
                <a:cxn ang="0">
                  <a:pos x="1483" y="146"/>
                </a:cxn>
                <a:cxn ang="0">
                  <a:pos x="1483" y="182"/>
                </a:cxn>
                <a:cxn ang="0">
                  <a:pos x="1474" y="253"/>
                </a:cxn>
                <a:cxn ang="0">
                  <a:pos x="1456" y="306"/>
                </a:cxn>
                <a:cxn ang="0">
                  <a:pos x="1434" y="350"/>
                </a:cxn>
                <a:cxn ang="0">
                  <a:pos x="1434" y="363"/>
                </a:cxn>
                <a:cxn ang="0">
                  <a:pos x="1465" y="403"/>
                </a:cxn>
                <a:cxn ang="0">
                  <a:pos x="1509" y="434"/>
                </a:cxn>
              </a:cxnLst>
              <a:rect l="0" t="0" r="r" b="b"/>
              <a:pathLst>
                <a:path w="1571" h="806">
                  <a:moveTo>
                    <a:pt x="0" y="806"/>
                  </a:moveTo>
                  <a:lnTo>
                    <a:pt x="0" y="806"/>
                  </a:lnTo>
                  <a:lnTo>
                    <a:pt x="13" y="784"/>
                  </a:lnTo>
                  <a:lnTo>
                    <a:pt x="31" y="731"/>
                  </a:lnTo>
                  <a:lnTo>
                    <a:pt x="40" y="695"/>
                  </a:lnTo>
                  <a:lnTo>
                    <a:pt x="44" y="660"/>
                  </a:lnTo>
                  <a:lnTo>
                    <a:pt x="44" y="620"/>
                  </a:lnTo>
                  <a:lnTo>
                    <a:pt x="31" y="585"/>
                  </a:lnTo>
                  <a:lnTo>
                    <a:pt x="31" y="585"/>
                  </a:lnTo>
                  <a:lnTo>
                    <a:pt x="22" y="554"/>
                  </a:lnTo>
                  <a:lnTo>
                    <a:pt x="27" y="532"/>
                  </a:lnTo>
                  <a:lnTo>
                    <a:pt x="35" y="514"/>
                  </a:lnTo>
                  <a:lnTo>
                    <a:pt x="49" y="501"/>
                  </a:lnTo>
                  <a:lnTo>
                    <a:pt x="66" y="492"/>
                  </a:lnTo>
                  <a:lnTo>
                    <a:pt x="84" y="487"/>
                  </a:lnTo>
                  <a:lnTo>
                    <a:pt x="106" y="483"/>
                  </a:lnTo>
                  <a:lnTo>
                    <a:pt x="106" y="483"/>
                  </a:lnTo>
                  <a:lnTo>
                    <a:pt x="124" y="483"/>
                  </a:lnTo>
                  <a:lnTo>
                    <a:pt x="146" y="474"/>
                  </a:lnTo>
                  <a:lnTo>
                    <a:pt x="173" y="452"/>
                  </a:lnTo>
                  <a:lnTo>
                    <a:pt x="186" y="439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61" y="323"/>
                  </a:lnTo>
                  <a:lnTo>
                    <a:pt x="288" y="275"/>
                  </a:lnTo>
                  <a:lnTo>
                    <a:pt x="288" y="275"/>
                  </a:lnTo>
                  <a:lnTo>
                    <a:pt x="310" y="266"/>
                  </a:lnTo>
                  <a:lnTo>
                    <a:pt x="336" y="257"/>
                  </a:lnTo>
                  <a:lnTo>
                    <a:pt x="367" y="257"/>
                  </a:lnTo>
                  <a:lnTo>
                    <a:pt x="367" y="257"/>
                  </a:lnTo>
                  <a:lnTo>
                    <a:pt x="390" y="248"/>
                  </a:lnTo>
                  <a:lnTo>
                    <a:pt x="438" y="226"/>
                  </a:lnTo>
                  <a:lnTo>
                    <a:pt x="491" y="200"/>
                  </a:lnTo>
                  <a:lnTo>
                    <a:pt x="514" y="182"/>
                  </a:lnTo>
                  <a:lnTo>
                    <a:pt x="527" y="164"/>
                  </a:lnTo>
                  <a:lnTo>
                    <a:pt x="527" y="164"/>
                  </a:lnTo>
                  <a:lnTo>
                    <a:pt x="553" y="160"/>
                  </a:lnTo>
                  <a:lnTo>
                    <a:pt x="576" y="164"/>
                  </a:lnTo>
                  <a:lnTo>
                    <a:pt x="602" y="173"/>
                  </a:lnTo>
                  <a:lnTo>
                    <a:pt x="602" y="173"/>
                  </a:lnTo>
                  <a:lnTo>
                    <a:pt x="642" y="191"/>
                  </a:lnTo>
                  <a:lnTo>
                    <a:pt x="655" y="195"/>
                  </a:lnTo>
                  <a:lnTo>
                    <a:pt x="655" y="195"/>
                  </a:lnTo>
                  <a:lnTo>
                    <a:pt x="660" y="195"/>
                  </a:lnTo>
                  <a:lnTo>
                    <a:pt x="677" y="195"/>
                  </a:lnTo>
                  <a:lnTo>
                    <a:pt x="686" y="200"/>
                  </a:lnTo>
                  <a:lnTo>
                    <a:pt x="695" y="213"/>
                  </a:lnTo>
                  <a:lnTo>
                    <a:pt x="699" y="226"/>
                  </a:lnTo>
                  <a:lnTo>
                    <a:pt x="699" y="244"/>
                  </a:lnTo>
                  <a:lnTo>
                    <a:pt x="699" y="244"/>
                  </a:lnTo>
                  <a:lnTo>
                    <a:pt x="695" y="288"/>
                  </a:lnTo>
                  <a:lnTo>
                    <a:pt x="695" y="315"/>
                  </a:lnTo>
                  <a:lnTo>
                    <a:pt x="699" y="332"/>
                  </a:lnTo>
                  <a:lnTo>
                    <a:pt x="699" y="332"/>
                  </a:lnTo>
                  <a:lnTo>
                    <a:pt x="704" y="350"/>
                  </a:lnTo>
                  <a:lnTo>
                    <a:pt x="708" y="363"/>
                  </a:lnTo>
                  <a:lnTo>
                    <a:pt x="722" y="385"/>
                  </a:lnTo>
                  <a:lnTo>
                    <a:pt x="735" y="403"/>
                  </a:lnTo>
                  <a:lnTo>
                    <a:pt x="757" y="416"/>
                  </a:lnTo>
                  <a:lnTo>
                    <a:pt x="779" y="430"/>
                  </a:lnTo>
                  <a:lnTo>
                    <a:pt x="810" y="434"/>
                  </a:lnTo>
                  <a:lnTo>
                    <a:pt x="810" y="434"/>
                  </a:lnTo>
                  <a:lnTo>
                    <a:pt x="868" y="430"/>
                  </a:lnTo>
                  <a:lnTo>
                    <a:pt x="890" y="430"/>
                  </a:lnTo>
                  <a:lnTo>
                    <a:pt x="912" y="425"/>
                  </a:lnTo>
                  <a:lnTo>
                    <a:pt x="925" y="412"/>
                  </a:lnTo>
                  <a:lnTo>
                    <a:pt x="938" y="399"/>
                  </a:lnTo>
                  <a:lnTo>
                    <a:pt x="956" y="381"/>
                  </a:lnTo>
                  <a:lnTo>
                    <a:pt x="969" y="350"/>
                  </a:lnTo>
                  <a:lnTo>
                    <a:pt x="1031" y="301"/>
                  </a:lnTo>
                  <a:lnTo>
                    <a:pt x="1045" y="270"/>
                  </a:lnTo>
                  <a:lnTo>
                    <a:pt x="1049" y="195"/>
                  </a:lnTo>
                  <a:lnTo>
                    <a:pt x="1049" y="195"/>
                  </a:lnTo>
                  <a:lnTo>
                    <a:pt x="1054" y="186"/>
                  </a:lnTo>
                  <a:lnTo>
                    <a:pt x="1058" y="177"/>
                  </a:lnTo>
                  <a:lnTo>
                    <a:pt x="1067" y="169"/>
                  </a:lnTo>
                  <a:lnTo>
                    <a:pt x="1076" y="160"/>
                  </a:lnTo>
                  <a:lnTo>
                    <a:pt x="1093" y="151"/>
                  </a:lnTo>
                  <a:lnTo>
                    <a:pt x="1120" y="146"/>
                  </a:lnTo>
                  <a:lnTo>
                    <a:pt x="1151" y="146"/>
                  </a:lnTo>
                  <a:lnTo>
                    <a:pt x="1151" y="146"/>
                  </a:lnTo>
                  <a:lnTo>
                    <a:pt x="1222" y="151"/>
                  </a:lnTo>
                  <a:lnTo>
                    <a:pt x="1257" y="151"/>
                  </a:lnTo>
                  <a:lnTo>
                    <a:pt x="1288" y="146"/>
                  </a:lnTo>
                  <a:lnTo>
                    <a:pt x="1319" y="142"/>
                  </a:lnTo>
                  <a:lnTo>
                    <a:pt x="1341" y="129"/>
                  </a:lnTo>
                  <a:lnTo>
                    <a:pt x="1359" y="111"/>
                  </a:lnTo>
                  <a:lnTo>
                    <a:pt x="1368" y="98"/>
                  </a:lnTo>
                  <a:lnTo>
                    <a:pt x="1368" y="80"/>
                  </a:lnTo>
                  <a:lnTo>
                    <a:pt x="1368" y="80"/>
                  </a:lnTo>
                  <a:lnTo>
                    <a:pt x="1377" y="53"/>
                  </a:lnTo>
                  <a:lnTo>
                    <a:pt x="1386" y="31"/>
                  </a:lnTo>
                  <a:lnTo>
                    <a:pt x="1399" y="14"/>
                  </a:lnTo>
                  <a:lnTo>
                    <a:pt x="1412" y="0"/>
                  </a:lnTo>
                  <a:lnTo>
                    <a:pt x="1430" y="0"/>
                  </a:lnTo>
                  <a:lnTo>
                    <a:pt x="1447" y="5"/>
                  </a:lnTo>
                  <a:lnTo>
                    <a:pt x="1465" y="14"/>
                  </a:lnTo>
                  <a:lnTo>
                    <a:pt x="1483" y="36"/>
                  </a:lnTo>
                  <a:lnTo>
                    <a:pt x="1483" y="36"/>
                  </a:lnTo>
                  <a:lnTo>
                    <a:pt x="1487" y="40"/>
                  </a:lnTo>
                  <a:lnTo>
                    <a:pt x="1496" y="45"/>
                  </a:lnTo>
                  <a:lnTo>
                    <a:pt x="1523" y="49"/>
                  </a:lnTo>
                  <a:lnTo>
                    <a:pt x="1571" y="49"/>
                  </a:lnTo>
                  <a:lnTo>
                    <a:pt x="1571" y="49"/>
                  </a:lnTo>
                  <a:lnTo>
                    <a:pt x="1554" y="58"/>
                  </a:lnTo>
                  <a:lnTo>
                    <a:pt x="1540" y="67"/>
                  </a:lnTo>
                  <a:lnTo>
                    <a:pt x="1523" y="80"/>
                  </a:lnTo>
                  <a:lnTo>
                    <a:pt x="1509" y="98"/>
                  </a:lnTo>
                  <a:lnTo>
                    <a:pt x="1496" y="120"/>
                  </a:lnTo>
                  <a:lnTo>
                    <a:pt x="1483" y="146"/>
                  </a:lnTo>
                  <a:lnTo>
                    <a:pt x="1483" y="182"/>
                  </a:lnTo>
                  <a:lnTo>
                    <a:pt x="1483" y="182"/>
                  </a:lnTo>
                  <a:lnTo>
                    <a:pt x="1478" y="222"/>
                  </a:lnTo>
                  <a:lnTo>
                    <a:pt x="1474" y="253"/>
                  </a:lnTo>
                  <a:lnTo>
                    <a:pt x="1465" y="284"/>
                  </a:lnTo>
                  <a:lnTo>
                    <a:pt x="1456" y="306"/>
                  </a:lnTo>
                  <a:lnTo>
                    <a:pt x="1439" y="341"/>
                  </a:lnTo>
                  <a:lnTo>
                    <a:pt x="1434" y="350"/>
                  </a:lnTo>
                  <a:lnTo>
                    <a:pt x="1434" y="350"/>
                  </a:lnTo>
                  <a:lnTo>
                    <a:pt x="1434" y="363"/>
                  </a:lnTo>
                  <a:lnTo>
                    <a:pt x="1452" y="385"/>
                  </a:lnTo>
                  <a:lnTo>
                    <a:pt x="1465" y="403"/>
                  </a:lnTo>
                  <a:lnTo>
                    <a:pt x="1483" y="421"/>
                  </a:lnTo>
                  <a:lnTo>
                    <a:pt x="1509" y="434"/>
                  </a:lnTo>
                  <a:lnTo>
                    <a:pt x="1545" y="447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1" name="Freeform 13"/>
            <p:cNvSpPr>
              <a:spLocks/>
            </p:cNvSpPr>
            <p:nvPr/>
          </p:nvSpPr>
          <p:spPr bwMode="auto">
            <a:xfrm>
              <a:off x="3710" y="1824"/>
              <a:ext cx="1275" cy="1368"/>
            </a:xfrm>
            <a:custGeom>
              <a:avLst/>
              <a:gdLst/>
              <a:ahLst/>
              <a:cxnLst>
                <a:cxn ang="0">
                  <a:pos x="1271" y="1071"/>
                </a:cxn>
                <a:cxn ang="0">
                  <a:pos x="1217" y="1018"/>
                </a:cxn>
                <a:cxn ang="0">
                  <a:pos x="1138" y="797"/>
                </a:cxn>
                <a:cxn ang="0">
                  <a:pos x="1085" y="713"/>
                </a:cxn>
                <a:cxn ang="0">
                  <a:pos x="1080" y="673"/>
                </a:cxn>
                <a:cxn ang="0">
                  <a:pos x="1147" y="659"/>
                </a:cxn>
                <a:cxn ang="0">
                  <a:pos x="1200" y="642"/>
                </a:cxn>
                <a:cxn ang="0">
                  <a:pos x="1217" y="589"/>
                </a:cxn>
                <a:cxn ang="0">
                  <a:pos x="1253" y="544"/>
                </a:cxn>
                <a:cxn ang="0">
                  <a:pos x="1129" y="460"/>
                </a:cxn>
                <a:cxn ang="0">
                  <a:pos x="1093" y="416"/>
                </a:cxn>
                <a:cxn ang="0">
                  <a:pos x="1209" y="438"/>
                </a:cxn>
                <a:cxn ang="0">
                  <a:pos x="1262" y="425"/>
                </a:cxn>
                <a:cxn ang="0">
                  <a:pos x="1226" y="350"/>
                </a:cxn>
                <a:cxn ang="0">
                  <a:pos x="1222" y="310"/>
                </a:cxn>
                <a:cxn ang="0">
                  <a:pos x="1107" y="345"/>
                </a:cxn>
                <a:cxn ang="0">
                  <a:pos x="1173" y="292"/>
                </a:cxn>
                <a:cxn ang="0">
                  <a:pos x="1155" y="252"/>
                </a:cxn>
                <a:cxn ang="0">
                  <a:pos x="1023" y="252"/>
                </a:cxn>
                <a:cxn ang="0">
                  <a:pos x="1018" y="226"/>
                </a:cxn>
                <a:cxn ang="0">
                  <a:pos x="903" y="195"/>
                </a:cxn>
                <a:cxn ang="0">
                  <a:pos x="815" y="190"/>
                </a:cxn>
                <a:cxn ang="0">
                  <a:pos x="717" y="9"/>
                </a:cxn>
                <a:cxn ang="0">
                  <a:pos x="522" y="62"/>
                </a:cxn>
                <a:cxn ang="0">
                  <a:pos x="421" y="128"/>
                </a:cxn>
                <a:cxn ang="0">
                  <a:pos x="354" y="181"/>
                </a:cxn>
                <a:cxn ang="0">
                  <a:pos x="359" y="234"/>
                </a:cxn>
                <a:cxn ang="0">
                  <a:pos x="350" y="363"/>
                </a:cxn>
                <a:cxn ang="0">
                  <a:pos x="217" y="535"/>
                </a:cxn>
                <a:cxn ang="0">
                  <a:pos x="137" y="562"/>
                </a:cxn>
                <a:cxn ang="0">
                  <a:pos x="62" y="633"/>
                </a:cxn>
                <a:cxn ang="0">
                  <a:pos x="40" y="766"/>
                </a:cxn>
                <a:cxn ang="0">
                  <a:pos x="0" y="863"/>
                </a:cxn>
                <a:cxn ang="0">
                  <a:pos x="75" y="947"/>
                </a:cxn>
                <a:cxn ang="0">
                  <a:pos x="146" y="912"/>
                </a:cxn>
                <a:cxn ang="0">
                  <a:pos x="177" y="845"/>
                </a:cxn>
                <a:cxn ang="0">
                  <a:pos x="323" y="863"/>
                </a:cxn>
                <a:cxn ang="0">
                  <a:pos x="438" y="797"/>
                </a:cxn>
                <a:cxn ang="0">
                  <a:pos x="527" y="859"/>
                </a:cxn>
                <a:cxn ang="0">
                  <a:pos x="576" y="898"/>
                </a:cxn>
                <a:cxn ang="0">
                  <a:pos x="708" y="881"/>
                </a:cxn>
                <a:cxn ang="0">
                  <a:pos x="779" y="819"/>
                </a:cxn>
                <a:cxn ang="0">
                  <a:pos x="832" y="845"/>
                </a:cxn>
                <a:cxn ang="0">
                  <a:pos x="854" y="1005"/>
                </a:cxn>
                <a:cxn ang="0">
                  <a:pos x="801" y="1124"/>
                </a:cxn>
                <a:cxn ang="0">
                  <a:pos x="748" y="1129"/>
                </a:cxn>
                <a:cxn ang="0">
                  <a:pos x="797" y="1151"/>
                </a:cxn>
                <a:cxn ang="0">
                  <a:pos x="823" y="1191"/>
                </a:cxn>
                <a:cxn ang="0">
                  <a:pos x="885" y="1244"/>
                </a:cxn>
                <a:cxn ang="0">
                  <a:pos x="850" y="1270"/>
                </a:cxn>
                <a:cxn ang="0">
                  <a:pos x="841" y="1319"/>
                </a:cxn>
                <a:cxn ang="0">
                  <a:pos x="947" y="1350"/>
                </a:cxn>
                <a:cxn ang="0">
                  <a:pos x="961" y="1297"/>
                </a:cxn>
                <a:cxn ang="0">
                  <a:pos x="970" y="1222"/>
                </a:cxn>
                <a:cxn ang="0">
                  <a:pos x="1049" y="1208"/>
                </a:cxn>
                <a:cxn ang="0">
                  <a:pos x="1040" y="1168"/>
                </a:cxn>
                <a:cxn ang="0">
                  <a:pos x="1071" y="1107"/>
                </a:cxn>
                <a:cxn ang="0">
                  <a:pos x="1089" y="1071"/>
                </a:cxn>
                <a:cxn ang="0">
                  <a:pos x="1217" y="1120"/>
                </a:cxn>
              </a:cxnLst>
              <a:rect l="0" t="0" r="r" b="b"/>
              <a:pathLst>
                <a:path w="1275" h="1368">
                  <a:moveTo>
                    <a:pt x="1217" y="1120"/>
                  </a:moveTo>
                  <a:lnTo>
                    <a:pt x="1248" y="1120"/>
                  </a:lnTo>
                  <a:lnTo>
                    <a:pt x="1248" y="1120"/>
                  </a:lnTo>
                  <a:lnTo>
                    <a:pt x="1257" y="1107"/>
                  </a:lnTo>
                  <a:lnTo>
                    <a:pt x="1271" y="1071"/>
                  </a:lnTo>
                  <a:lnTo>
                    <a:pt x="1275" y="1053"/>
                  </a:lnTo>
                  <a:lnTo>
                    <a:pt x="1271" y="1040"/>
                  </a:lnTo>
                  <a:lnTo>
                    <a:pt x="1262" y="1027"/>
                  </a:lnTo>
                  <a:lnTo>
                    <a:pt x="1244" y="1018"/>
                  </a:lnTo>
                  <a:lnTo>
                    <a:pt x="1217" y="1018"/>
                  </a:lnTo>
                  <a:lnTo>
                    <a:pt x="1173" y="885"/>
                  </a:lnTo>
                  <a:lnTo>
                    <a:pt x="1191" y="867"/>
                  </a:lnTo>
                  <a:lnTo>
                    <a:pt x="1164" y="845"/>
                  </a:lnTo>
                  <a:lnTo>
                    <a:pt x="1138" y="797"/>
                  </a:lnTo>
                  <a:lnTo>
                    <a:pt x="1138" y="797"/>
                  </a:lnTo>
                  <a:lnTo>
                    <a:pt x="1138" y="788"/>
                  </a:lnTo>
                  <a:lnTo>
                    <a:pt x="1124" y="761"/>
                  </a:lnTo>
                  <a:lnTo>
                    <a:pt x="1116" y="744"/>
                  </a:lnTo>
                  <a:lnTo>
                    <a:pt x="1102" y="726"/>
                  </a:lnTo>
                  <a:lnTo>
                    <a:pt x="1085" y="713"/>
                  </a:lnTo>
                  <a:lnTo>
                    <a:pt x="1063" y="695"/>
                  </a:lnTo>
                  <a:lnTo>
                    <a:pt x="1063" y="695"/>
                  </a:lnTo>
                  <a:lnTo>
                    <a:pt x="1067" y="690"/>
                  </a:lnTo>
                  <a:lnTo>
                    <a:pt x="1071" y="677"/>
                  </a:lnTo>
                  <a:lnTo>
                    <a:pt x="1080" y="673"/>
                  </a:lnTo>
                  <a:lnTo>
                    <a:pt x="1093" y="673"/>
                  </a:lnTo>
                  <a:lnTo>
                    <a:pt x="1111" y="673"/>
                  </a:lnTo>
                  <a:lnTo>
                    <a:pt x="1138" y="677"/>
                  </a:lnTo>
                  <a:lnTo>
                    <a:pt x="1138" y="677"/>
                  </a:lnTo>
                  <a:lnTo>
                    <a:pt x="1147" y="659"/>
                  </a:lnTo>
                  <a:lnTo>
                    <a:pt x="1151" y="646"/>
                  </a:lnTo>
                  <a:lnTo>
                    <a:pt x="1147" y="633"/>
                  </a:lnTo>
                  <a:lnTo>
                    <a:pt x="1147" y="633"/>
                  </a:lnTo>
                  <a:lnTo>
                    <a:pt x="1178" y="637"/>
                  </a:lnTo>
                  <a:lnTo>
                    <a:pt x="1200" y="642"/>
                  </a:lnTo>
                  <a:lnTo>
                    <a:pt x="1213" y="646"/>
                  </a:lnTo>
                  <a:lnTo>
                    <a:pt x="1213" y="646"/>
                  </a:lnTo>
                  <a:lnTo>
                    <a:pt x="1217" y="628"/>
                  </a:lnTo>
                  <a:lnTo>
                    <a:pt x="1222" y="611"/>
                  </a:lnTo>
                  <a:lnTo>
                    <a:pt x="1217" y="589"/>
                  </a:lnTo>
                  <a:lnTo>
                    <a:pt x="1217" y="589"/>
                  </a:lnTo>
                  <a:lnTo>
                    <a:pt x="1231" y="580"/>
                  </a:lnTo>
                  <a:lnTo>
                    <a:pt x="1240" y="566"/>
                  </a:lnTo>
                  <a:lnTo>
                    <a:pt x="1248" y="558"/>
                  </a:lnTo>
                  <a:lnTo>
                    <a:pt x="1253" y="544"/>
                  </a:lnTo>
                  <a:lnTo>
                    <a:pt x="1248" y="531"/>
                  </a:lnTo>
                  <a:lnTo>
                    <a:pt x="1231" y="522"/>
                  </a:lnTo>
                  <a:lnTo>
                    <a:pt x="1200" y="513"/>
                  </a:lnTo>
                  <a:lnTo>
                    <a:pt x="1200" y="473"/>
                  </a:lnTo>
                  <a:lnTo>
                    <a:pt x="1129" y="460"/>
                  </a:lnTo>
                  <a:lnTo>
                    <a:pt x="1129" y="460"/>
                  </a:lnTo>
                  <a:lnTo>
                    <a:pt x="1120" y="451"/>
                  </a:lnTo>
                  <a:lnTo>
                    <a:pt x="1102" y="434"/>
                  </a:lnTo>
                  <a:lnTo>
                    <a:pt x="1093" y="425"/>
                  </a:lnTo>
                  <a:lnTo>
                    <a:pt x="1093" y="416"/>
                  </a:lnTo>
                  <a:lnTo>
                    <a:pt x="1102" y="412"/>
                  </a:lnTo>
                  <a:lnTo>
                    <a:pt x="1120" y="407"/>
                  </a:lnTo>
                  <a:lnTo>
                    <a:pt x="1151" y="429"/>
                  </a:lnTo>
                  <a:lnTo>
                    <a:pt x="1209" y="438"/>
                  </a:lnTo>
                  <a:lnTo>
                    <a:pt x="1209" y="438"/>
                  </a:lnTo>
                  <a:lnTo>
                    <a:pt x="1226" y="438"/>
                  </a:lnTo>
                  <a:lnTo>
                    <a:pt x="1240" y="438"/>
                  </a:lnTo>
                  <a:lnTo>
                    <a:pt x="1253" y="438"/>
                  </a:lnTo>
                  <a:lnTo>
                    <a:pt x="1262" y="429"/>
                  </a:lnTo>
                  <a:lnTo>
                    <a:pt x="1262" y="425"/>
                  </a:lnTo>
                  <a:lnTo>
                    <a:pt x="1262" y="416"/>
                  </a:lnTo>
                  <a:lnTo>
                    <a:pt x="1248" y="394"/>
                  </a:lnTo>
                  <a:lnTo>
                    <a:pt x="1222" y="367"/>
                  </a:lnTo>
                  <a:lnTo>
                    <a:pt x="1226" y="350"/>
                  </a:lnTo>
                  <a:lnTo>
                    <a:pt x="1226" y="350"/>
                  </a:lnTo>
                  <a:lnTo>
                    <a:pt x="1231" y="345"/>
                  </a:lnTo>
                  <a:lnTo>
                    <a:pt x="1240" y="332"/>
                  </a:lnTo>
                  <a:lnTo>
                    <a:pt x="1240" y="323"/>
                  </a:lnTo>
                  <a:lnTo>
                    <a:pt x="1235" y="314"/>
                  </a:lnTo>
                  <a:lnTo>
                    <a:pt x="1222" y="310"/>
                  </a:lnTo>
                  <a:lnTo>
                    <a:pt x="1204" y="310"/>
                  </a:lnTo>
                  <a:lnTo>
                    <a:pt x="1169" y="332"/>
                  </a:lnTo>
                  <a:lnTo>
                    <a:pt x="1142" y="345"/>
                  </a:lnTo>
                  <a:lnTo>
                    <a:pt x="1116" y="358"/>
                  </a:lnTo>
                  <a:lnTo>
                    <a:pt x="1107" y="345"/>
                  </a:lnTo>
                  <a:lnTo>
                    <a:pt x="1107" y="319"/>
                  </a:lnTo>
                  <a:lnTo>
                    <a:pt x="1155" y="319"/>
                  </a:lnTo>
                  <a:lnTo>
                    <a:pt x="1155" y="319"/>
                  </a:lnTo>
                  <a:lnTo>
                    <a:pt x="1164" y="310"/>
                  </a:lnTo>
                  <a:lnTo>
                    <a:pt x="1173" y="292"/>
                  </a:lnTo>
                  <a:lnTo>
                    <a:pt x="1178" y="283"/>
                  </a:lnTo>
                  <a:lnTo>
                    <a:pt x="1178" y="274"/>
                  </a:lnTo>
                  <a:lnTo>
                    <a:pt x="1169" y="261"/>
                  </a:lnTo>
                  <a:lnTo>
                    <a:pt x="1155" y="252"/>
                  </a:lnTo>
                  <a:lnTo>
                    <a:pt x="1155" y="252"/>
                  </a:lnTo>
                  <a:lnTo>
                    <a:pt x="1124" y="243"/>
                  </a:lnTo>
                  <a:lnTo>
                    <a:pt x="1089" y="243"/>
                  </a:lnTo>
                  <a:lnTo>
                    <a:pt x="1058" y="248"/>
                  </a:lnTo>
                  <a:lnTo>
                    <a:pt x="1027" y="261"/>
                  </a:lnTo>
                  <a:lnTo>
                    <a:pt x="1023" y="252"/>
                  </a:lnTo>
                  <a:lnTo>
                    <a:pt x="1023" y="226"/>
                  </a:lnTo>
                  <a:lnTo>
                    <a:pt x="1023" y="226"/>
                  </a:lnTo>
                  <a:lnTo>
                    <a:pt x="1023" y="226"/>
                  </a:lnTo>
                  <a:lnTo>
                    <a:pt x="1023" y="226"/>
                  </a:lnTo>
                  <a:lnTo>
                    <a:pt x="1018" y="226"/>
                  </a:lnTo>
                  <a:lnTo>
                    <a:pt x="996" y="226"/>
                  </a:lnTo>
                  <a:lnTo>
                    <a:pt x="965" y="217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03" y="195"/>
                  </a:lnTo>
                  <a:lnTo>
                    <a:pt x="877" y="212"/>
                  </a:lnTo>
                  <a:lnTo>
                    <a:pt x="859" y="217"/>
                  </a:lnTo>
                  <a:lnTo>
                    <a:pt x="846" y="217"/>
                  </a:lnTo>
                  <a:lnTo>
                    <a:pt x="828" y="208"/>
                  </a:lnTo>
                  <a:lnTo>
                    <a:pt x="815" y="190"/>
                  </a:lnTo>
                  <a:lnTo>
                    <a:pt x="753" y="141"/>
                  </a:lnTo>
                  <a:lnTo>
                    <a:pt x="739" y="102"/>
                  </a:lnTo>
                  <a:lnTo>
                    <a:pt x="735" y="0"/>
                  </a:lnTo>
                  <a:lnTo>
                    <a:pt x="735" y="0"/>
                  </a:lnTo>
                  <a:lnTo>
                    <a:pt x="717" y="9"/>
                  </a:lnTo>
                  <a:lnTo>
                    <a:pt x="669" y="31"/>
                  </a:lnTo>
                  <a:lnTo>
                    <a:pt x="633" y="44"/>
                  </a:lnTo>
                  <a:lnTo>
                    <a:pt x="598" y="53"/>
                  </a:lnTo>
                  <a:lnTo>
                    <a:pt x="562" y="62"/>
                  </a:lnTo>
                  <a:lnTo>
                    <a:pt x="522" y="62"/>
                  </a:lnTo>
                  <a:lnTo>
                    <a:pt x="522" y="62"/>
                  </a:lnTo>
                  <a:lnTo>
                    <a:pt x="505" y="80"/>
                  </a:lnTo>
                  <a:lnTo>
                    <a:pt x="496" y="93"/>
                  </a:lnTo>
                  <a:lnTo>
                    <a:pt x="487" y="110"/>
                  </a:lnTo>
                  <a:lnTo>
                    <a:pt x="421" y="128"/>
                  </a:lnTo>
                  <a:lnTo>
                    <a:pt x="416" y="141"/>
                  </a:lnTo>
                  <a:lnTo>
                    <a:pt x="416" y="141"/>
                  </a:lnTo>
                  <a:lnTo>
                    <a:pt x="399" y="146"/>
                  </a:lnTo>
                  <a:lnTo>
                    <a:pt x="368" y="168"/>
                  </a:lnTo>
                  <a:lnTo>
                    <a:pt x="354" y="181"/>
                  </a:lnTo>
                  <a:lnTo>
                    <a:pt x="345" y="195"/>
                  </a:lnTo>
                  <a:lnTo>
                    <a:pt x="345" y="212"/>
                  </a:lnTo>
                  <a:lnTo>
                    <a:pt x="350" y="226"/>
                  </a:lnTo>
                  <a:lnTo>
                    <a:pt x="359" y="234"/>
                  </a:lnTo>
                  <a:lnTo>
                    <a:pt x="359" y="234"/>
                  </a:lnTo>
                  <a:lnTo>
                    <a:pt x="368" y="248"/>
                  </a:lnTo>
                  <a:lnTo>
                    <a:pt x="372" y="265"/>
                  </a:lnTo>
                  <a:lnTo>
                    <a:pt x="372" y="288"/>
                  </a:lnTo>
                  <a:lnTo>
                    <a:pt x="368" y="310"/>
                  </a:lnTo>
                  <a:lnTo>
                    <a:pt x="350" y="363"/>
                  </a:lnTo>
                  <a:lnTo>
                    <a:pt x="323" y="420"/>
                  </a:lnTo>
                  <a:lnTo>
                    <a:pt x="288" y="473"/>
                  </a:lnTo>
                  <a:lnTo>
                    <a:pt x="266" y="500"/>
                  </a:lnTo>
                  <a:lnTo>
                    <a:pt x="244" y="518"/>
                  </a:lnTo>
                  <a:lnTo>
                    <a:pt x="217" y="535"/>
                  </a:lnTo>
                  <a:lnTo>
                    <a:pt x="191" y="553"/>
                  </a:lnTo>
                  <a:lnTo>
                    <a:pt x="164" y="562"/>
                  </a:lnTo>
                  <a:lnTo>
                    <a:pt x="137" y="562"/>
                  </a:lnTo>
                  <a:lnTo>
                    <a:pt x="137" y="562"/>
                  </a:lnTo>
                  <a:lnTo>
                    <a:pt x="137" y="562"/>
                  </a:lnTo>
                  <a:lnTo>
                    <a:pt x="120" y="571"/>
                  </a:lnTo>
                  <a:lnTo>
                    <a:pt x="106" y="580"/>
                  </a:lnTo>
                  <a:lnTo>
                    <a:pt x="93" y="593"/>
                  </a:lnTo>
                  <a:lnTo>
                    <a:pt x="75" y="611"/>
                  </a:lnTo>
                  <a:lnTo>
                    <a:pt x="62" y="633"/>
                  </a:lnTo>
                  <a:lnTo>
                    <a:pt x="53" y="659"/>
                  </a:lnTo>
                  <a:lnTo>
                    <a:pt x="49" y="695"/>
                  </a:lnTo>
                  <a:lnTo>
                    <a:pt x="49" y="695"/>
                  </a:lnTo>
                  <a:lnTo>
                    <a:pt x="49" y="735"/>
                  </a:lnTo>
                  <a:lnTo>
                    <a:pt x="40" y="766"/>
                  </a:lnTo>
                  <a:lnTo>
                    <a:pt x="36" y="797"/>
                  </a:lnTo>
                  <a:lnTo>
                    <a:pt x="22" y="819"/>
                  </a:lnTo>
                  <a:lnTo>
                    <a:pt x="9" y="85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76"/>
                  </a:lnTo>
                  <a:lnTo>
                    <a:pt x="18" y="898"/>
                  </a:lnTo>
                  <a:lnTo>
                    <a:pt x="31" y="916"/>
                  </a:lnTo>
                  <a:lnTo>
                    <a:pt x="49" y="934"/>
                  </a:lnTo>
                  <a:lnTo>
                    <a:pt x="75" y="947"/>
                  </a:lnTo>
                  <a:lnTo>
                    <a:pt x="111" y="960"/>
                  </a:lnTo>
                  <a:lnTo>
                    <a:pt x="115" y="960"/>
                  </a:lnTo>
                  <a:lnTo>
                    <a:pt x="142" y="934"/>
                  </a:lnTo>
                  <a:lnTo>
                    <a:pt x="146" y="912"/>
                  </a:lnTo>
                  <a:lnTo>
                    <a:pt x="146" y="912"/>
                  </a:lnTo>
                  <a:lnTo>
                    <a:pt x="146" y="898"/>
                  </a:lnTo>
                  <a:lnTo>
                    <a:pt x="146" y="867"/>
                  </a:lnTo>
                  <a:lnTo>
                    <a:pt x="151" y="854"/>
                  </a:lnTo>
                  <a:lnTo>
                    <a:pt x="160" y="845"/>
                  </a:lnTo>
                  <a:lnTo>
                    <a:pt x="177" y="845"/>
                  </a:lnTo>
                  <a:lnTo>
                    <a:pt x="204" y="854"/>
                  </a:lnTo>
                  <a:lnTo>
                    <a:pt x="244" y="885"/>
                  </a:lnTo>
                  <a:lnTo>
                    <a:pt x="292" y="881"/>
                  </a:lnTo>
                  <a:lnTo>
                    <a:pt x="323" y="863"/>
                  </a:lnTo>
                  <a:lnTo>
                    <a:pt x="323" y="863"/>
                  </a:lnTo>
                  <a:lnTo>
                    <a:pt x="350" y="841"/>
                  </a:lnTo>
                  <a:lnTo>
                    <a:pt x="372" y="819"/>
                  </a:lnTo>
                  <a:lnTo>
                    <a:pt x="403" y="801"/>
                  </a:lnTo>
                  <a:lnTo>
                    <a:pt x="421" y="797"/>
                  </a:lnTo>
                  <a:lnTo>
                    <a:pt x="438" y="797"/>
                  </a:lnTo>
                  <a:lnTo>
                    <a:pt x="456" y="797"/>
                  </a:lnTo>
                  <a:lnTo>
                    <a:pt x="474" y="805"/>
                  </a:lnTo>
                  <a:lnTo>
                    <a:pt x="492" y="814"/>
                  </a:lnTo>
                  <a:lnTo>
                    <a:pt x="509" y="832"/>
                  </a:lnTo>
                  <a:lnTo>
                    <a:pt x="527" y="859"/>
                  </a:lnTo>
                  <a:lnTo>
                    <a:pt x="545" y="890"/>
                  </a:lnTo>
                  <a:lnTo>
                    <a:pt x="545" y="890"/>
                  </a:lnTo>
                  <a:lnTo>
                    <a:pt x="545" y="894"/>
                  </a:lnTo>
                  <a:lnTo>
                    <a:pt x="558" y="898"/>
                  </a:lnTo>
                  <a:lnTo>
                    <a:pt x="576" y="898"/>
                  </a:lnTo>
                  <a:lnTo>
                    <a:pt x="607" y="890"/>
                  </a:lnTo>
                  <a:lnTo>
                    <a:pt x="607" y="890"/>
                  </a:lnTo>
                  <a:lnTo>
                    <a:pt x="646" y="881"/>
                  </a:lnTo>
                  <a:lnTo>
                    <a:pt x="677" y="881"/>
                  </a:lnTo>
                  <a:lnTo>
                    <a:pt x="708" y="881"/>
                  </a:lnTo>
                  <a:lnTo>
                    <a:pt x="708" y="881"/>
                  </a:lnTo>
                  <a:lnTo>
                    <a:pt x="726" y="859"/>
                  </a:lnTo>
                  <a:lnTo>
                    <a:pt x="744" y="841"/>
                  </a:lnTo>
                  <a:lnTo>
                    <a:pt x="766" y="823"/>
                  </a:lnTo>
                  <a:lnTo>
                    <a:pt x="779" y="819"/>
                  </a:lnTo>
                  <a:lnTo>
                    <a:pt x="788" y="819"/>
                  </a:lnTo>
                  <a:lnTo>
                    <a:pt x="801" y="819"/>
                  </a:lnTo>
                  <a:lnTo>
                    <a:pt x="810" y="823"/>
                  </a:lnTo>
                  <a:lnTo>
                    <a:pt x="823" y="832"/>
                  </a:lnTo>
                  <a:lnTo>
                    <a:pt x="832" y="845"/>
                  </a:lnTo>
                  <a:lnTo>
                    <a:pt x="837" y="867"/>
                  </a:lnTo>
                  <a:lnTo>
                    <a:pt x="846" y="894"/>
                  </a:lnTo>
                  <a:lnTo>
                    <a:pt x="854" y="991"/>
                  </a:lnTo>
                  <a:lnTo>
                    <a:pt x="854" y="991"/>
                  </a:lnTo>
                  <a:lnTo>
                    <a:pt x="854" y="1005"/>
                  </a:lnTo>
                  <a:lnTo>
                    <a:pt x="854" y="1036"/>
                  </a:lnTo>
                  <a:lnTo>
                    <a:pt x="846" y="1058"/>
                  </a:lnTo>
                  <a:lnTo>
                    <a:pt x="837" y="1080"/>
                  </a:lnTo>
                  <a:lnTo>
                    <a:pt x="823" y="1102"/>
                  </a:lnTo>
                  <a:lnTo>
                    <a:pt x="801" y="1124"/>
                  </a:lnTo>
                  <a:lnTo>
                    <a:pt x="770" y="1120"/>
                  </a:lnTo>
                  <a:lnTo>
                    <a:pt x="770" y="1120"/>
                  </a:lnTo>
                  <a:lnTo>
                    <a:pt x="762" y="1120"/>
                  </a:lnTo>
                  <a:lnTo>
                    <a:pt x="748" y="1129"/>
                  </a:lnTo>
                  <a:lnTo>
                    <a:pt x="748" y="1129"/>
                  </a:lnTo>
                  <a:lnTo>
                    <a:pt x="748" y="1133"/>
                  </a:lnTo>
                  <a:lnTo>
                    <a:pt x="775" y="1142"/>
                  </a:lnTo>
                  <a:lnTo>
                    <a:pt x="775" y="1142"/>
                  </a:lnTo>
                  <a:lnTo>
                    <a:pt x="784" y="1142"/>
                  </a:lnTo>
                  <a:lnTo>
                    <a:pt x="797" y="1151"/>
                  </a:lnTo>
                  <a:lnTo>
                    <a:pt x="806" y="1160"/>
                  </a:lnTo>
                  <a:lnTo>
                    <a:pt x="815" y="1164"/>
                  </a:lnTo>
                  <a:lnTo>
                    <a:pt x="819" y="1177"/>
                  </a:lnTo>
                  <a:lnTo>
                    <a:pt x="823" y="1191"/>
                  </a:lnTo>
                  <a:lnTo>
                    <a:pt x="823" y="1191"/>
                  </a:lnTo>
                  <a:lnTo>
                    <a:pt x="854" y="1208"/>
                  </a:lnTo>
                  <a:lnTo>
                    <a:pt x="877" y="1226"/>
                  </a:lnTo>
                  <a:lnTo>
                    <a:pt x="885" y="1235"/>
                  </a:lnTo>
                  <a:lnTo>
                    <a:pt x="885" y="1244"/>
                  </a:lnTo>
                  <a:lnTo>
                    <a:pt x="885" y="1244"/>
                  </a:lnTo>
                  <a:lnTo>
                    <a:pt x="881" y="1253"/>
                  </a:lnTo>
                  <a:lnTo>
                    <a:pt x="872" y="1261"/>
                  </a:lnTo>
                  <a:lnTo>
                    <a:pt x="859" y="1270"/>
                  </a:lnTo>
                  <a:lnTo>
                    <a:pt x="859" y="1270"/>
                  </a:lnTo>
                  <a:lnTo>
                    <a:pt x="850" y="1270"/>
                  </a:lnTo>
                  <a:lnTo>
                    <a:pt x="841" y="1279"/>
                  </a:lnTo>
                  <a:lnTo>
                    <a:pt x="837" y="1288"/>
                  </a:lnTo>
                  <a:lnTo>
                    <a:pt x="832" y="1297"/>
                  </a:lnTo>
                  <a:lnTo>
                    <a:pt x="837" y="1306"/>
                  </a:lnTo>
                  <a:lnTo>
                    <a:pt x="841" y="1319"/>
                  </a:lnTo>
                  <a:lnTo>
                    <a:pt x="859" y="1368"/>
                  </a:lnTo>
                  <a:lnTo>
                    <a:pt x="859" y="1368"/>
                  </a:lnTo>
                  <a:lnTo>
                    <a:pt x="881" y="1363"/>
                  </a:lnTo>
                  <a:lnTo>
                    <a:pt x="925" y="1359"/>
                  </a:lnTo>
                  <a:lnTo>
                    <a:pt x="947" y="1350"/>
                  </a:lnTo>
                  <a:lnTo>
                    <a:pt x="961" y="1337"/>
                  </a:lnTo>
                  <a:lnTo>
                    <a:pt x="965" y="1332"/>
                  </a:lnTo>
                  <a:lnTo>
                    <a:pt x="970" y="1319"/>
                  </a:lnTo>
                  <a:lnTo>
                    <a:pt x="965" y="1310"/>
                  </a:lnTo>
                  <a:lnTo>
                    <a:pt x="961" y="1297"/>
                  </a:lnTo>
                  <a:lnTo>
                    <a:pt x="934" y="1275"/>
                  </a:lnTo>
                  <a:lnTo>
                    <a:pt x="939" y="1239"/>
                  </a:lnTo>
                  <a:lnTo>
                    <a:pt x="934" y="1222"/>
                  </a:lnTo>
                  <a:lnTo>
                    <a:pt x="952" y="1213"/>
                  </a:lnTo>
                  <a:lnTo>
                    <a:pt x="970" y="1222"/>
                  </a:lnTo>
                  <a:lnTo>
                    <a:pt x="996" y="1248"/>
                  </a:lnTo>
                  <a:lnTo>
                    <a:pt x="1040" y="1257"/>
                  </a:lnTo>
                  <a:lnTo>
                    <a:pt x="1054" y="1239"/>
                  </a:lnTo>
                  <a:lnTo>
                    <a:pt x="1058" y="1222"/>
                  </a:lnTo>
                  <a:lnTo>
                    <a:pt x="1049" y="1208"/>
                  </a:lnTo>
                  <a:lnTo>
                    <a:pt x="1036" y="1204"/>
                  </a:lnTo>
                  <a:lnTo>
                    <a:pt x="1032" y="1191"/>
                  </a:lnTo>
                  <a:lnTo>
                    <a:pt x="1036" y="1173"/>
                  </a:lnTo>
                  <a:lnTo>
                    <a:pt x="1036" y="1173"/>
                  </a:lnTo>
                  <a:lnTo>
                    <a:pt x="1040" y="1168"/>
                  </a:lnTo>
                  <a:lnTo>
                    <a:pt x="1054" y="1160"/>
                  </a:lnTo>
                  <a:lnTo>
                    <a:pt x="1063" y="1151"/>
                  </a:lnTo>
                  <a:lnTo>
                    <a:pt x="1067" y="1138"/>
                  </a:lnTo>
                  <a:lnTo>
                    <a:pt x="1071" y="1124"/>
                  </a:lnTo>
                  <a:lnTo>
                    <a:pt x="1071" y="1107"/>
                  </a:lnTo>
                  <a:lnTo>
                    <a:pt x="1071" y="1107"/>
                  </a:lnTo>
                  <a:lnTo>
                    <a:pt x="1071" y="1098"/>
                  </a:lnTo>
                  <a:lnTo>
                    <a:pt x="1076" y="1084"/>
                  </a:lnTo>
                  <a:lnTo>
                    <a:pt x="1080" y="1076"/>
                  </a:lnTo>
                  <a:lnTo>
                    <a:pt x="1089" y="1071"/>
                  </a:lnTo>
                  <a:lnTo>
                    <a:pt x="1098" y="1062"/>
                  </a:lnTo>
                  <a:lnTo>
                    <a:pt x="1111" y="1062"/>
                  </a:lnTo>
                  <a:lnTo>
                    <a:pt x="1111" y="1062"/>
                  </a:lnTo>
                  <a:lnTo>
                    <a:pt x="1191" y="1067"/>
                  </a:lnTo>
                  <a:lnTo>
                    <a:pt x="1217" y="1120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2" name="Freeform 14"/>
            <p:cNvSpPr>
              <a:spLocks/>
            </p:cNvSpPr>
            <p:nvPr/>
          </p:nvSpPr>
          <p:spPr bwMode="auto">
            <a:xfrm>
              <a:off x="2272" y="2337"/>
              <a:ext cx="1593" cy="1660"/>
            </a:xfrm>
            <a:custGeom>
              <a:avLst/>
              <a:gdLst/>
              <a:ahLst/>
              <a:cxnLst>
                <a:cxn ang="0">
                  <a:pos x="1518" y="567"/>
                </a:cxn>
                <a:cxn ang="0">
                  <a:pos x="1549" y="447"/>
                </a:cxn>
                <a:cxn ang="0">
                  <a:pos x="1451" y="390"/>
                </a:cxn>
                <a:cxn ang="0">
                  <a:pos x="1460" y="306"/>
                </a:cxn>
                <a:cxn ang="0">
                  <a:pos x="1487" y="186"/>
                </a:cxn>
                <a:cxn ang="0">
                  <a:pos x="1544" y="67"/>
                </a:cxn>
                <a:cxn ang="0">
                  <a:pos x="1500" y="45"/>
                </a:cxn>
                <a:cxn ang="0">
                  <a:pos x="1451" y="5"/>
                </a:cxn>
                <a:cxn ang="0">
                  <a:pos x="1381" y="53"/>
                </a:cxn>
                <a:cxn ang="0">
                  <a:pos x="1345" y="129"/>
                </a:cxn>
                <a:cxn ang="0">
                  <a:pos x="1150" y="146"/>
                </a:cxn>
                <a:cxn ang="0">
                  <a:pos x="1066" y="173"/>
                </a:cxn>
                <a:cxn ang="0">
                  <a:pos x="1031" y="306"/>
                </a:cxn>
                <a:cxn ang="0">
                  <a:pos x="929" y="416"/>
                </a:cxn>
                <a:cxn ang="0">
                  <a:pos x="814" y="434"/>
                </a:cxn>
                <a:cxn ang="0">
                  <a:pos x="712" y="368"/>
                </a:cxn>
                <a:cxn ang="0">
                  <a:pos x="695" y="288"/>
                </a:cxn>
                <a:cxn ang="0">
                  <a:pos x="690" y="204"/>
                </a:cxn>
                <a:cxn ang="0">
                  <a:pos x="646" y="195"/>
                </a:cxn>
                <a:cxn ang="0">
                  <a:pos x="531" y="164"/>
                </a:cxn>
                <a:cxn ang="0">
                  <a:pos x="394" y="248"/>
                </a:cxn>
                <a:cxn ang="0">
                  <a:pos x="292" y="275"/>
                </a:cxn>
                <a:cxn ang="0">
                  <a:pos x="190" y="439"/>
                </a:cxn>
                <a:cxn ang="0">
                  <a:pos x="110" y="487"/>
                </a:cxn>
                <a:cxn ang="0">
                  <a:pos x="26" y="532"/>
                </a:cxn>
                <a:cxn ang="0">
                  <a:pos x="48" y="660"/>
                </a:cxn>
                <a:cxn ang="0">
                  <a:pos x="0" y="815"/>
                </a:cxn>
                <a:cxn ang="0">
                  <a:pos x="31" y="779"/>
                </a:cxn>
                <a:cxn ang="0">
                  <a:pos x="119" y="833"/>
                </a:cxn>
                <a:cxn ang="0">
                  <a:pos x="150" y="930"/>
                </a:cxn>
                <a:cxn ang="0">
                  <a:pos x="106" y="1014"/>
                </a:cxn>
                <a:cxn ang="0">
                  <a:pos x="110" y="1111"/>
                </a:cxn>
                <a:cxn ang="0">
                  <a:pos x="199" y="1196"/>
                </a:cxn>
                <a:cxn ang="0">
                  <a:pos x="256" y="1439"/>
                </a:cxn>
                <a:cxn ang="0">
                  <a:pos x="283" y="1519"/>
                </a:cxn>
                <a:cxn ang="0">
                  <a:pos x="256" y="1554"/>
                </a:cxn>
                <a:cxn ang="0">
                  <a:pos x="327" y="1612"/>
                </a:cxn>
                <a:cxn ang="0">
                  <a:pos x="491" y="1603"/>
                </a:cxn>
                <a:cxn ang="0">
                  <a:pos x="544" y="1652"/>
                </a:cxn>
                <a:cxn ang="0">
                  <a:pos x="637" y="1634"/>
                </a:cxn>
                <a:cxn ang="0">
                  <a:pos x="721" y="1505"/>
                </a:cxn>
                <a:cxn ang="0">
                  <a:pos x="810" y="1510"/>
                </a:cxn>
                <a:cxn ang="0">
                  <a:pos x="823" y="1448"/>
                </a:cxn>
                <a:cxn ang="0">
                  <a:pos x="876" y="1350"/>
                </a:cxn>
                <a:cxn ang="0">
                  <a:pos x="911" y="1355"/>
                </a:cxn>
                <a:cxn ang="0">
                  <a:pos x="934" y="1280"/>
                </a:cxn>
                <a:cxn ang="0">
                  <a:pos x="1018" y="1187"/>
                </a:cxn>
                <a:cxn ang="0">
                  <a:pos x="1084" y="1058"/>
                </a:cxn>
                <a:cxn ang="0">
                  <a:pos x="1133" y="996"/>
                </a:cxn>
                <a:cxn ang="0">
                  <a:pos x="1221" y="996"/>
                </a:cxn>
                <a:cxn ang="0">
                  <a:pos x="1301" y="988"/>
                </a:cxn>
                <a:cxn ang="0">
                  <a:pos x="1390" y="988"/>
                </a:cxn>
                <a:cxn ang="0">
                  <a:pos x="1474" y="979"/>
                </a:cxn>
                <a:cxn ang="0">
                  <a:pos x="1562" y="846"/>
                </a:cxn>
                <a:cxn ang="0">
                  <a:pos x="1589" y="642"/>
                </a:cxn>
              </a:cxnLst>
              <a:rect l="0" t="0" r="r" b="b"/>
              <a:pathLst>
                <a:path w="1593" h="1660">
                  <a:moveTo>
                    <a:pt x="1575" y="625"/>
                  </a:moveTo>
                  <a:lnTo>
                    <a:pt x="1575" y="625"/>
                  </a:lnTo>
                  <a:lnTo>
                    <a:pt x="1544" y="602"/>
                  </a:lnTo>
                  <a:lnTo>
                    <a:pt x="1531" y="589"/>
                  </a:lnTo>
                  <a:lnTo>
                    <a:pt x="1518" y="567"/>
                  </a:lnTo>
                  <a:lnTo>
                    <a:pt x="1513" y="545"/>
                  </a:lnTo>
                  <a:lnTo>
                    <a:pt x="1513" y="518"/>
                  </a:lnTo>
                  <a:lnTo>
                    <a:pt x="1522" y="492"/>
                  </a:lnTo>
                  <a:lnTo>
                    <a:pt x="1544" y="456"/>
                  </a:lnTo>
                  <a:lnTo>
                    <a:pt x="1549" y="447"/>
                  </a:lnTo>
                  <a:lnTo>
                    <a:pt x="1549" y="447"/>
                  </a:lnTo>
                  <a:lnTo>
                    <a:pt x="1513" y="434"/>
                  </a:lnTo>
                  <a:lnTo>
                    <a:pt x="1487" y="421"/>
                  </a:lnTo>
                  <a:lnTo>
                    <a:pt x="1469" y="403"/>
                  </a:lnTo>
                  <a:lnTo>
                    <a:pt x="1451" y="390"/>
                  </a:lnTo>
                  <a:lnTo>
                    <a:pt x="1438" y="363"/>
                  </a:lnTo>
                  <a:lnTo>
                    <a:pt x="1434" y="354"/>
                  </a:lnTo>
                  <a:lnTo>
                    <a:pt x="1434" y="354"/>
                  </a:lnTo>
                  <a:lnTo>
                    <a:pt x="1443" y="341"/>
                  </a:lnTo>
                  <a:lnTo>
                    <a:pt x="1460" y="306"/>
                  </a:lnTo>
                  <a:lnTo>
                    <a:pt x="1469" y="284"/>
                  </a:lnTo>
                  <a:lnTo>
                    <a:pt x="1478" y="253"/>
                  </a:lnTo>
                  <a:lnTo>
                    <a:pt x="1482" y="222"/>
                  </a:lnTo>
                  <a:lnTo>
                    <a:pt x="1487" y="186"/>
                  </a:lnTo>
                  <a:lnTo>
                    <a:pt x="1487" y="186"/>
                  </a:lnTo>
                  <a:lnTo>
                    <a:pt x="1487" y="151"/>
                  </a:lnTo>
                  <a:lnTo>
                    <a:pt x="1496" y="120"/>
                  </a:lnTo>
                  <a:lnTo>
                    <a:pt x="1513" y="98"/>
                  </a:lnTo>
                  <a:lnTo>
                    <a:pt x="1527" y="80"/>
                  </a:lnTo>
                  <a:lnTo>
                    <a:pt x="1544" y="67"/>
                  </a:lnTo>
                  <a:lnTo>
                    <a:pt x="1558" y="58"/>
                  </a:lnTo>
                  <a:lnTo>
                    <a:pt x="1571" y="53"/>
                  </a:lnTo>
                  <a:lnTo>
                    <a:pt x="1571" y="53"/>
                  </a:lnTo>
                  <a:lnTo>
                    <a:pt x="1527" y="53"/>
                  </a:lnTo>
                  <a:lnTo>
                    <a:pt x="1500" y="45"/>
                  </a:lnTo>
                  <a:lnTo>
                    <a:pt x="1491" y="40"/>
                  </a:lnTo>
                  <a:lnTo>
                    <a:pt x="1487" y="36"/>
                  </a:lnTo>
                  <a:lnTo>
                    <a:pt x="1487" y="36"/>
                  </a:lnTo>
                  <a:lnTo>
                    <a:pt x="1469" y="14"/>
                  </a:lnTo>
                  <a:lnTo>
                    <a:pt x="1451" y="5"/>
                  </a:lnTo>
                  <a:lnTo>
                    <a:pt x="1434" y="0"/>
                  </a:lnTo>
                  <a:lnTo>
                    <a:pt x="1416" y="5"/>
                  </a:lnTo>
                  <a:lnTo>
                    <a:pt x="1403" y="14"/>
                  </a:lnTo>
                  <a:lnTo>
                    <a:pt x="1390" y="31"/>
                  </a:lnTo>
                  <a:lnTo>
                    <a:pt x="1381" y="53"/>
                  </a:lnTo>
                  <a:lnTo>
                    <a:pt x="1372" y="84"/>
                  </a:lnTo>
                  <a:lnTo>
                    <a:pt x="1372" y="84"/>
                  </a:lnTo>
                  <a:lnTo>
                    <a:pt x="1367" y="98"/>
                  </a:lnTo>
                  <a:lnTo>
                    <a:pt x="1363" y="111"/>
                  </a:lnTo>
                  <a:lnTo>
                    <a:pt x="1345" y="129"/>
                  </a:lnTo>
                  <a:lnTo>
                    <a:pt x="1323" y="142"/>
                  </a:lnTo>
                  <a:lnTo>
                    <a:pt x="1292" y="151"/>
                  </a:lnTo>
                  <a:lnTo>
                    <a:pt x="1261" y="151"/>
                  </a:lnTo>
                  <a:lnTo>
                    <a:pt x="1226" y="151"/>
                  </a:lnTo>
                  <a:lnTo>
                    <a:pt x="1150" y="146"/>
                  </a:lnTo>
                  <a:lnTo>
                    <a:pt x="1150" y="146"/>
                  </a:lnTo>
                  <a:lnTo>
                    <a:pt x="1120" y="151"/>
                  </a:lnTo>
                  <a:lnTo>
                    <a:pt x="1097" y="155"/>
                  </a:lnTo>
                  <a:lnTo>
                    <a:pt x="1080" y="160"/>
                  </a:lnTo>
                  <a:lnTo>
                    <a:pt x="1066" y="173"/>
                  </a:lnTo>
                  <a:lnTo>
                    <a:pt x="1062" y="182"/>
                  </a:lnTo>
                  <a:lnTo>
                    <a:pt x="1058" y="191"/>
                  </a:lnTo>
                  <a:lnTo>
                    <a:pt x="1053" y="200"/>
                  </a:lnTo>
                  <a:lnTo>
                    <a:pt x="1044" y="275"/>
                  </a:lnTo>
                  <a:lnTo>
                    <a:pt x="1031" y="306"/>
                  </a:lnTo>
                  <a:lnTo>
                    <a:pt x="969" y="354"/>
                  </a:lnTo>
                  <a:lnTo>
                    <a:pt x="969" y="354"/>
                  </a:lnTo>
                  <a:lnTo>
                    <a:pt x="956" y="381"/>
                  </a:lnTo>
                  <a:lnTo>
                    <a:pt x="942" y="399"/>
                  </a:lnTo>
                  <a:lnTo>
                    <a:pt x="929" y="416"/>
                  </a:lnTo>
                  <a:lnTo>
                    <a:pt x="911" y="425"/>
                  </a:lnTo>
                  <a:lnTo>
                    <a:pt x="894" y="430"/>
                  </a:lnTo>
                  <a:lnTo>
                    <a:pt x="872" y="434"/>
                  </a:lnTo>
                  <a:lnTo>
                    <a:pt x="814" y="434"/>
                  </a:lnTo>
                  <a:lnTo>
                    <a:pt x="814" y="434"/>
                  </a:lnTo>
                  <a:lnTo>
                    <a:pt x="783" y="430"/>
                  </a:lnTo>
                  <a:lnTo>
                    <a:pt x="761" y="416"/>
                  </a:lnTo>
                  <a:lnTo>
                    <a:pt x="739" y="403"/>
                  </a:lnTo>
                  <a:lnTo>
                    <a:pt x="726" y="385"/>
                  </a:lnTo>
                  <a:lnTo>
                    <a:pt x="712" y="368"/>
                  </a:lnTo>
                  <a:lnTo>
                    <a:pt x="708" y="350"/>
                  </a:lnTo>
                  <a:lnTo>
                    <a:pt x="699" y="337"/>
                  </a:lnTo>
                  <a:lnTo>
                    <a:pt x="699" y="337"/>
                  </a:lnTo>
                  <a:lnTo>
                    <a:pt x="699" y="315"/>
                  </a:lnTo>
                  <a:lnTo>
                    <a:pt x="695" y="288"/>
                  </a:lnTo>
                  <a:lnTo>
                    <a:pt x="699" y="248"/>
                  </a:lnTo>
                  <a:lnTo>
                    <a:pt x="699" y="248"/>
                  </a:lnTo>
                  <a:lnTo>
                    <a:pt x="703" y="226"/>
                  </a:lnTo>
                  <a:lnTo>
                    <a:pt x="699" y="213"/>
                  </a:lnTo>
                  <a:lnTo>
                    <a:pt x="690" y="204"/>
                  </a:lnTo>
                  <a:lnTo>
                    <a:pt x="681" y="200"/>
                  </a:lnTo>
                  <a:lnTo>
                    <a:pt x="664" y="195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46" y="195"/>
                  </a:lnTo>
                  <a:lnTo>
                    <a:pt x="606" y="173"/>
                  </a:lnTo>
                  <a:lnTo>
                    <a:pt x="606" y="173"/>
                  </a:lnTo>
                  <a:lnTo>
                    <a:pt x="580" y="164"/>
                  </a:lnTo>
                  <a:lnTo>
                    <a:pt x="557" y="164"/>
                  </a:lnTo>
                  <a:lnTo>
                    <a:pt x="531" y="164"/>
                  </a:lnTo>
                  <a:lnTo>
                    <a:pt x="531" y="164"/>
                  </a:lnTo>
                  <a:lnTo>
                    <a:pt x="518" y="182"/>
                  </a:lnTo>
                  <a:lnTo>
                    <a:pt x="495" y="200"/>
                  </a:lnTo>
                  <a:lnTo>
                    <a:pt x="442" y="231"/>
                  </a:lnTo>
                  <a:lnTo>
                    <a:pt x="394" y="248"/>
                  </a:lnTo>
                  <a:lnTo>
                    <a:pt x="371" y="257"/>
                  </a:lnTo>
                  <a:lnTo>
                    <a:pt x="371" y="257"/>
                  </a:lnTo>
                  <a:lnTo>
                    <a:pt x="340" y="257"/>
                  </a:lnTo>
                  <a:lnTo>
                    <a:pt x="314" y="266"/>
                  </a:lnTo>
                  <a:lnTo>
                    <a:pt x="292" y="275"/>
                  </a:lnTo>
                  <a:lnTo>
                    <a:pt x="292" y="275"/>
                  </a:lnTo>
                  <a:lnTo>
                    <a:pt x="261" y="323"/>
                  </a:lnTo>
                  <a:lnTo>
                    <a:pt x="203" y="416"/>
                  </a:lnTo>
                  <a:lnTo>
                    <a:pt x="203" y="416"/>
                  </a:lnTo>
                  <a:lnTo>
                    <a:pt x="190" y="439"/>
                  </a:lnTo>
                  <a:lnTo>
                    <a:pt x="177" y="456"/>
                  </a:lnTo>
                  <a:lnTo>
                    <a:pt x="150" y="474"/>
                  </a:lnTo>
                  <a:lnTo>
                    <a:pt x="128" y="483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88" y="487"/>
                  </a:lnTo>
                  <a:lnTo>
                    <a:pt x="70" y="492"/>
                  </a:lnTo>
                  <a:lnTo>
                    <a:pt x="53" y="501"/>
                  </a:lnTo>
                  <a:lnTo>
                    <a:pt x="35" y="514"/>
                  </a:lnTo>
                  <a:lnTo>
                    <a:pt x="26" y="532"/>
                  </a:lnTo>
                  <a:lnTo>
                    <a:pt x="26" y="558"/>
                  </a:lnTo>
                  <a:lnTo>
                    <a:pt x="35" y="589"/>
                  </a:lnTo>
                  <a:lnTo>
                    <a:pt x="35" y="589"/>
                  </a:lnTo>
                  <a:lnTo>
                    <a:pt x="48" y="625"/>
                  </a:lnTo>
                  <a:lnTo>
                    <a:pt x="48" y="660"/>
                  </a:lnTo>
                  <a:lnTo>
                    <a:pt x="44" y="695"/>
                  </a:lnTo>
                  <a:lnTo>
                    <a:pt x="35" y="731"/>
                  </a:lnTo>
                  <a:lnTo>
                    <a:pt x="17" y="784"/>
                  </a:lnTo>
                  <a:lnTo>
                    <a:pt x="4" y="806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13" y="802"/>
                  </a:lnTo>
                  <a:lnTo>
                    <a:pt x="26" y="784"/>
                  </a:lnTo>
                  <a:lnTo>
                    <a:pt x="26" y="784"/>
                  </a:lnTo>
                  <a:lnTo>
                    <a:pt x="31" y="779"/>
                  </a:lnTo>
                  <a:lnTo>
                    <a:pt x="39" y="775"/>
                  </a:lnTo>
                  <a:lnTo>
                    <a:pt x="57" y="775"/>
                  </a:lnTo>
                  <a:lnTo>
                    <a:pt x="79" y="788"/>
                  </a:lnTo>
                  <a:lnTo>
                    <a:pt x="101" y="806"/>
                  </a:lnTo>
                  <a:lnTo>
                    <a:pt x="119" y="833"/>
                  </a:lnTo>
                  <a:lnTo>
                    <a:pt x="137" y="859"/>
                  </a:lnTo>
                  <a:lnTo>
                    <a:pt x="150" y="886"/>
                  </a:lnTo>
                  <a:lnTo>
                    <a:pt x="155" y="908"/>
                  </a:lnTo>
                  <a:lnTo>
                    <a:pt x="155" y="908"/>
                  </a:lnTo>
                  <a:lnTo>
                    <a:pt x="150" y="930"/>
                  </a:lnTo>
                  <a:lnTo>
                    <a:pt x="146" y="952"/>
                  </a:lnTo>
                  <a:lnTo>
                    <a:pt x="132" y="983"/>
                  </a:lnTo>
                  <a:lnTo>
                    <a:pt x="115" y="1001"/>
                  </a:lnTo>
                  <a:lnTo>
                    <a:pt x="106" y="1014"/>
                  </a:lnTo>
                  <a:lnTo>
                    <a:pt x="106" y="1014"/>
                  </a:lnTo>
                  <a:lnTo>
                    <a:pt x="97" y="1032"/>
                  </a:lnTo>
                  <a:lnTo>
                    <a:pt x="93" y="1045"/>
                  </a:lnTo>
                  <a:lnTo>
                    <a:pt x="93" y="1063"/>
                  </a:lnTo>
                  <a:lnTo>
                    <a:pt x="97" y="1085"/>
                  </a:lnTo>
                  <a:lnTo>
                    <a:pt x="110" y="1111"/>
                  </a:lnTo>
                  <a:lnTo>
                    <a:pt x="132" y="1134"/>
                  </a:lnTo>
                  <a:lnTo>
                    <a:pt x="168" y="1160"/>
                  </a:lnTo>
                  <a:lnTo>
                    <a:pt x="168" y="1160"/>
                  </a:lnTo>
                  <a:lnTo>
                    <a:pt x="186" y="1173"/>
                  </a:lnTo>
                  <a:lnTo>
                    <a:pt x="199" y="1196"/>
                  </a:lnTo>
                  <a:lnTo>
                    <a:pt x="212" y="1227"/>
                  </a:lnTo>
                  <a:lnTo>
                    <a:pt x="225" y="1258"/>
                  </a:lnTo>
                  <a:lnTo>
                    <a:pt x="243" y="1315"/>
                  </a:lnTo>
                  <a:lnTo>
                    <a:pt x="248" y="1337"/>
                  </a:lnTo>
                  <a:lnTo>
                    <a:pt x="256" y="1439"/>
                  </a:lnTo>
                  <a:lnTo>
                    <a:pt x="292" y="1479"/>
                  </a:lnTo>
                  <a:lnTo>
                    <a:pt x="292" y="1479"/>
                  </a:lnTo>
                  <a:lnTo>
                    <a:pt x="292" y="1488"/>
                  </a:lnTo>
                  <a:lnTo>
                    <a:pt x="292" y="1501"/>
                  </a:lnTo>
                  <a:lnTo>
                    <a:pt x="283" y="1519"/>
                  </a:lnTo>
                  <a:lnTo>
                    <a:pt x="279" y="1523"/>
                  </a:lnTo>
                  <a:lnTo>
                    <a:pt x="265" y="1532"/>
                  </a:lnTo>
                  <a:lnTo>
                    <a:pt x="265" y="1532"/>
                  </a:lnTo>
                  <a:lnTo>
                    <a:pt x="261" y="1545"/>
                  </a:lnTo>
                  <a:lnTo>
                    <a:pt x="256" y="1554"/>
                  </a:lnTo>
                  <a:lnTo>
                    <a:pt x="261" y="1572"/>
                  </a:lnTo>
                  <a:lnTo>
                    <a:pt x="265" y="1585"/>
                  </a:lnTo>
                  <a:lnTo>
                    <a:pt x="274" y="1598"/>
                  </a:lnTo>
                  <a:lnTo>
                    <a:pt x="296" y="1607"/>
                  </a:lnTo>
                  <a:lnTo>
                    <a:pt x="327" y="1612"/>
                  </a:lnTo>
                  <a:lnTo>
                    <a:pt x="447" y="1594"/>
                  </a:lnTo>
                  <a:lnTo>
                    <a:pt x="447" y="1594"/>
                  </a:lnTo>
                  <a:lnTo>
                    <a:pt x="456" y="1594"/>
                  </a:lnTo>
                  <a:lnTo>
                    <a:pt x="478" y="1598"/>
                  </a:lnTo>
                  <a:lnTo>
                    <a:pt x="491" y="1603"/>
                  </a:lnTo>
                  <a:lnTo>
                    <a:pt x="504" y="1612"/>
                  </a:lnTo>
                  <a:lnTo>
                    <a:pt x="522" y="1625"/>
                  </a:lnTo>
                  <a:lnTo>
                    <a:pt x="535" y="1643"/>
                  </a:lnTo>
                  <a:lnTo>
                    <a:pt x="535" y="1643"/>
                  </a:lnTo>
                  <a:lnTo>
                    <a:pt x="544" y="1652"/>
                  </a:lnTo>
                  <a:lnTo>
                    <a:pt x="553" y="1656"/>
                  </a:lnTo>
                  <a:lnTo>
                    <a:pt x="575" y="1660"/>
                  </a:lnTo>
                  <a:lnTo>
                    <a:pt x="597" y="1656"/>
                  </a:lnTo>
                  <a:lnTo>
                    <a:pt x="619" y="1647"/>
                  </a:lnTo>
                  <a:lnTo>
                    <a:pt x="637" y="1634"/>
                  </a:lnTo>
                  <a:lnTo>
                    <a:pt x="655" y="1616"/>
                  </a:lnTo>
                  <a:lnTo>
                    <a:pt x="672" y="1603"/>
                  </a:lnTo>
                  <a:lnTo>
                    <a:pt x="681" y="1590"/>
                  </a:lnTo>
                  <a:lnTo>
                    <a:pt x="681" y="1590"/>
                  </a:lnTo>
                  <a:lnTo>
                    <a:pt x="721" y="1505"/>
                  </a:lnTo>
                  <a:lnTo>
                    <a:pt x="779" y="1528"/>
                  </a:lnTo>
                  <a:lnTo>
                    <a:pt x="779" y="1528"/>
                  </a:lnTo>
                  <a:lnTo>
                    <a:pt x="783" y="1523"/>
                  </a:lnTo>
                  <a:lnTo>
                    <a:pt x="801" y="1514"/>
                  </a:lnTo>
                  <a:lnTo>
                    <a:pt x="810" y="1510"/>
                  </a:lnTo>
                  <a:lnTo>
                    <a:pt x="819" y="1501"/>
                  </a:lnTo>
                  <a:lnTo>
                    <a:pt x="823" y="1488"/>
                  </a:lnTo>
                  <a:lnTo>
                    <a:pt x="823" y="1474"/>
                  </a:lnTo>
                  <a:lnTo>
                    <a:pt x="823" y="1474"/>
                  </a:lnTo>
                  <a:lnTo>
                    <a:pt x="823" y="1448"/>
                  </a:lnTo>
                  <a:lnTo>
                    <a:pt x="832" y="1426"/>
                  </a:lnTo>
                  <a:lnTo>
                    <a:pt x="841" y="1399"/>
                  </a:lnTo>
                  <a:lnTo>
                    <a:pt x="850" y="1377"/>
                  </a:lnTo>
                  <a:lnTo>
                    <a:pt x="867" y="1355"/>
                  </a:lnTo>
                  <a:lnTo>
                    <a:pt x="876" y="1350"/>
                  </a:lnTo>
                  <a:lnTo>
                    <a:pt x="889" y="1350"/>
                  </a:lnTo>
                  <a:lnTo>
                    <a:pt x="898" y="1350"/>
                  </a:lnTo>
                  <a:lnTo>
                    <a:pt x="911" y="1355"/>
                  </a:lnTo>
                  <a:lnTo>
                    <a:pt x="911" y="1355"/>
                  </a:lnTo>
                  <a:lnTo>
                    <a:pt x="911" y="1355"/>
                  </a:lnTo>
                  <a:lnTo>
                    <a:pt x="911" y="1346"/>
                  </a:lnTo>
                  <a:lnTo>
                    <a:pt x="911" y="1324"/>
                  </a:lnTo>
                  <a:lnTo>
                    <a:pt x="916" y="1311"/>
                  </a:lnTo>
                  <a:lnTo>
                    <a:pt x="920" y="1297"/>
                  </a:lnTo>
                  <a:lnTo>
                    <a:pt x="934" y="1280"/>
                  </a:lnTo>
                  <a:lnTo>
                    <a:pt x="947" y="1266"/>
                  </a:lnTo>
                  <a:lnTo>
                    <a:pt x="947" y="1266"/>
                  </a:lnTo>
                  <a:lnTo>
                    <a:pt x="982" y="1235"/>
                  </a:lnTo>
                  <a:lnTo>
                    <a:pt x="1000" y="1209"/>
                  </a:lnTo>
                  <a:lnTo>
                    <a:pt x="1018" y="1187"/>
                  </a:lnTo>
                  <a:lnTo>
                    <a:pt x="1018" y="1187"/>
                  </a:lnTo>
                  <a:lnTo>
                    <a:pt x="1035" y="1160"/>
                  </a:lnTo>
                  <a:lnTo>
                    <a:pt x="1049" y="1138"/>
                  </a:lnTo>
                  <a:lnTo>
                    <a:pt x="1058" y="1116"/>
                  </a:lnTo>
                  <a:lnTo>
                    <a:pt x="1084" y="1058"/>
                  </a:lnTo>
                  <a:lnTo>
                    <a:pt x="1084" y="1058"/>
                  </a:lnTo>
                  <a:lnTo>
                    <a:pt x="1089" y="1041"/>
                  </a:lnTo>
                  <a:lnTo>
                    <a:pt x="1102" y="1027"/>
                  </a:lnTo>
                  <a:lnTo>
                    <a:pt x="1115" y="1010"/>
                  </a:lnTo>
                  <a:lnTo>
                    <a:pt x="1133" y="996"/>
                  </a:lnTo>
                  <a:lnTo>
                    <a:pt x="1155" y="988"/>
                  </a:lnTo>
                  <a:lnTo>
                    <a:pt x="1186" y="988"/>
                  </a:lnTo>
                  <a:lnTo>
                    <a:pt x="1204" y="992"/>
                  </a:lnTo>
                  <a:lnTo>
                    <a:pt x="1221" y="996"/>
                  </a:lnTo>
                  <a:lnTo>
                    <a:pt x="1221" y="996"/>
                  </a:lnTo>
                  <a:lnTo>
                    <a:pt x="1230" y="1001"/>
                  </a:lnTo>
                  <a:lnTo>
                    <a:pt x="1252" y="1005"/>
                  </a:lnTo>
                  <a:lnTo>
                    <a:pt x="1279" y="1001"/>
                  </a:lnTo>
                  <a:lnTo>
                    <a:pt x="1292" y="996"/>
                  </a:lnTo>
                  <a:lnTo>
                    <a:pt x="1301" y="988"/>
                  </a:lnTo>
                  <a:lnTo>
                    <a:pt x="1301" y="988"/>
                  </a:lnTo>
                  <a:lnTo>
                    <a:pt x="1328" y="983"/>
                  </a:lnTo>
                  <a:lnTo>
                    <a:pt x="1354" y="979"/>
                  </a:lnTo>
                  <a:lnTo>
                    <a:pt x="1390" y="988"/>
                  </a:lnTo>
                  <a:lnTo>
                    <a:pt x="1390" y="988"/>
                  </a:lnTo>
                  <a:lnTo>
                    <a:pt x="1398" y="992"/>
                  </a:lnTo>
                  <a:lnTo>
                    <a:pt x="1412" y="992"/>
                  </a:lnTo>
                  <a:lnTo>
                    <a:pt x="1429" y="992"/>
                  </a:lnTo>
                  <a:lnTo>
                    <a:pt x="1451" y="992"/>
                  </a:lnTo>
                  <a:lnTo>
                    <a:pt x="1474" y="979"/>
                  </a:lnTo>
                  <a:lnTo>
                    <a:pt x="1496" y="961"/>
                  </a:lnTo>
                  <a:lnTo>
                    <a:pt x="1522" y="930"/>
                  </a:lnTo>
                  <a:lnTo>
                    <a:pt x="1522" y="930"/>
                  </a:lnTo>
                  <a:lnTo>
                    <a:pt x="1544" y="890"/>
                  </a:lnTo>
                  <a:lnTo>
                    <a:pt x="1562" y="846"/>
                  </a:lnTo>
                  <a:lnTo>
                    <a:pt x="1580" y="802"/>
                  </a:lnTo>
                  <a:lnTo>
                    <a:pt x="1589" y="753"/>
                  </a:lnTo>
                  <a:lnTo>
                    <a:pt x="1593" y="709"/>
                  </a:lnTo>
                  <a:lnTo>
                    <a:pt x="1593" y="673"/>
                  </a:lnTo>
                  <a:lnTo>
                    <a:pt x="1589" y="642"/>
                  </a:lnTo>
                  <a:lnTo>
                    <a:pt x="1584" y="633"/>
                  </a:lnTo>
                  <a:lnTo>
                    <a:pt x="1575" y="625"/>
                  </a:lnTo>
                  <a:lnTo>
                    <a:pt x="1575" y="625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3" name="Freeform 15"/>
            <p:cNvSpPr>
              <a:spLocks/>
            </p:cNvSpPr>
            <p:nvPr/>
          </p:nvSpPr>
          <p:spPr bwMode="auto">
            <a:xfrm>
              <a:off x="2741" y="1483"/>
              <a:ext cx="1390" cy="1288"/>
            </a:xfrm>
            <a:custGeom>
              <a:avLst/>
              <a:gdLst/>
              <a:ahLst/>
              <a:cxnLst>
                <a:cxn ang="0">
                  <a:pos x="26" y="903"/>
                </a:cxn>
                <a:cxn ang="0">
                  <a:pos x="13" y="748"/>
                </a:cxn>
                <a:cxn ang="0">
                  <a:pos x="31" y="699"/>
                </a:cxn>
                <a:cxn ang="0">
                  <a:pos x="0" y="651"/>
                </a:cxn>
                <a:cxn ang="0">
                  <a:pos x="13" y="562"/>
                </a:cxn>
                <a:cxn ang="0">
                  <a:pos x="31" y="491"/>
                </a:cxn>
                <a:cxn ang="0">
                  <a:pos x="80" y="425"/>
                </a:cxn>
                <a:cxn ang="0">
                  <a:pos x="150" y="412"/>
                </a:cxn>
                <a:cxn ang="0">
                  <a:pos x="203" y="443"/>
                </a:cxn>
                <a:cxn ang="0">
                  <a:pos x="248" y="438"/>
                </a:cxn>
                <a:cxn ang="0">
                  <a:pos x="314" y="390"/>
                </a:cxn>
                <a:cxn ang="0">
                  <a:pos x="389" y="345"/>
                </a:cxn>
                <a:cxn ang="0">
                  <a:pos x="496" y="102"/>
                </a:cxn>
                <a:cxn ang="0">
                  <a:pos x="584" y="97"/>
                </a:cxn>
                <a:cxn ang="0">
                  <a:pos x="580" y="62"/>
                </a:cxn>
                <a:cxn ang="0">
                  <a:pos x="549" y="18"/>
                </a:cxn>
                <a:cxn ang="0">
                  <a:pos x="593" y="9"/>
                </a:cxn>
                <a:cxn ang="0">
                  <a:pos x="646" y="0"/>
                </a:cxn>
                <a:cxn ang="0">
                  <a:pos x="664" y="18"/>
                </a:cxn>
                <a:cxn ang="0">
                  <a:pos x="655" y="89"/>
                </a:cxn>
                <a:cxn ang="0">
                  <a:pos x="651" y="168"/>
                </a:cxn>
                <a:cxn ang="0">
                  <a:pos x="712" y="239"/>
                </a:cxn>
                <a:cxn ang="0">
                  <a:pos x="792" y="239"/>
                </a:cxn>
                <a:cxn ang="0">
                  <a:pos x="854" y="230"/>
                </a:cxn>
                <a:cxn ang="0">
                  <a:pos x="881" y="297"/>
                </a:cxn>
                <a:cxn ang="0">
                  <a:pos x="903" y="319"/>
                </a:cxn>
                <a:cxn ang="0">
                  <a:pos x="974" y="292"/>
                </a:cxn>
                <a:cxn ang="0">
                  <a:pos x="1058" y="270"/>
                </a:cxn>
                <a:cxn ang="0">
                  <a:pos x="1111" y="301"/>
                </a:cxn>
                <a:cxn ang="0">
                  <a:pos x="1182" y="381"/>
                </a:cxn>
                <a:cxn ang="0">
                  <a:pos x="1275" y="390"/>
                </a:cxn>
                <a:cxn ang="0">
                  <a:pos x="1376" y="412"/>
                </a:cxn>
                <a:cxn ang="0">
                  <a:pos x="1390" y="469"/>
                </a:cxn>
                <a:cxn ang="0">
                  <a:pos x="1337" y="509"/>
                </a:cxn>
                <a:cxn ang="0">
                  <a:pos x="1319" y="567"/>
                </a:cxn>
                <a:cxn ang="0">
                  <a:pos x="1341" y="606"/>
                </a:cxn>
                <a:cxn ang="0">
                  <a:pos x="1292" y="761"/>
                </a:cxn>
                <a:cxn ang="0">
                  <a:pos x="1186" y="876"/>
                </a:cxn>
                <a:cxn ang="0">
                  <a:pos x="1102" y="903"/>
                </a:cxn>
                <a:cxn ang="0">
                  <a:pos x="1022" y="894"/>
                </a:cxn>
                <a:cxn ang="0">
                  <a:pos x="982" y="859"/>
                </a:cxn>
                <a:cxn ang="0">
                  <a:pos x="921" y="885"/>
                </a:cxn>
                <a:cxn ang="0">
                  <a:pos x="898" y="952"/>
                </a:cxn>
                <a:cxn ang="0">
                  <a:pos x="823" y="1000"/>
                </a:cxn>
                <a:cxn ang="0">
                  <a:pos x="681" y="1000"/>
                </a:cxn>
                <a:cxn ang="0">
                  <a:pos x="597" y="1023"/>
                </a:cxn>
                <a:cxn ang="0">
                  <a:pos x="575" y="1124"/>
                </a:cxn>
                <a:cxn ang="0">
                  <a:pos x="487" y="1235"/>
                </a:cxn>
                <a:cxn ang="0">
                  <a:pos x="425" y="1284"/>
                </a:cxn>
                <a:cxn ang="0">
                  <a:pos x="314" y="1284"/>
                </a:cxn>
                <a:cxn ang="0">
                  <a:pos x="243" y="1217"/>
                </a:cxn>
                <a:cxn ang="0">
                  <a:pos x="226" y="1169"/>
                </a:cxn>
                <a:cxn ang="0">
                  <a:pos x="234" y="1080"/>
                </a:cxn>
                <a:cxn ang="0">
                  <a:pos x="195" y="1049"/>
                </a:cxn>
                <a:cxn ang="0">
                  <a:pos x="137" y="1027"/>
                </a:cxn>
                <a:cxn ang="0">
                  <a:pos x="66" y="1018"/>
                </a:cxn>
              </a:cxnLst>
              <a:rect l="0" t="0" r="r" b="b"/>
              <a:pathLst>
                <a:path w="1390" h="1288">
                  <a:moveTo>
                    <a:pt x="62" y="1018"/>
                  </a:moveTo>
                  <a:lnTo>
                    <a:pt x="62" y="1018"/>
                  </a:lnTo>
                  <a:lnTo>
                    <a:pt x="49" y="983"/>
                  </a:lnTo>
                  <a:lnTo>
                    <a:pt x="26" y="903"/>
                  </a:lnTo>
                  <a:lnTo>
                    <a:pt x="13" y="854"/>
                  </a:lnTo>
                  <a:lnTo>
                    <a:pt x="9" y="810"/>
                  </a:lnTo>
                  <a:lnTo>
                    <a:pt x="9" y="766"/>
                  </a:lnTo>
                  <a:lnTo>
                    <a:pt x="13" y="748"/>
                  </a:lnTo>
                  <a:lnTo>
                    <a:pt x="22" y="730"/>
                  </a:lnTo>
                  <a:lnTo>
                    <a:pt x="22" y="730"/>
                  </a:lnTo>
                  <a:lnTo>
                    <a:pt x="26" y="722"/>
                  </a:lnTo>
                  <a:lnTo>
                    <a:pt x="31" y="699"/>
                  </a:lnTo>
                  <a:lnTo>
                    <a:pt x="31" y="686"/>
                  </a:lnTo>
                  <a:lnTo>
                    <a:pt x="26" y="673"/>
                  </a:lnTo>
                  <a:lnTo>
                    <a:pt x="18" y="660"/>
                  </a:lnTo>
                  <a:lnTo>
                    <a:pt x="0" y="651"/>
                  </a:lnTo>
                  <a:lnTo>
                    <a:pt x="0" y="571"/>
                  </a:lnTo>
                  <a:lnTo>
                    <a:pt x="0" y="571"/>
                  </a:lnTo>
                  <a:lnTo>
                    <a:pt x="4" y="571"/>
                  </a:lnTo>
                  <a:lnTo>
                    <a:pt x="13" y="562"/>
                  </a:lnTo>
                  <a:lnTo>
                    <a:pt x="22" y="553"/>
                  </a:lnTo>
                  <a:lnTo>
                    <a:pt x="26" y="540"/>
                  </a:lnTo>
                  <a:lnTo>
                    <a:pt x="31" y="518"/>
                  </a:lnTo>
                  <a:lnTo>
                    <a:pt x="31" y="491"/>
                  </a:lnTo>
                  <a:lnTo>
                    <a:pt x="40" y="465"/>
                  </a:lnTo>
                  <a:lnTo>
                    <a:pt x="40" y="465"/>
                  </a:lnTo>
                  <a:lnTo>
                    <a:pt x="49" y="451"/>
                  </a:lnTo>
                  <a:lnTo>
                    <a:pt x="80" y="425"/>
                  </a:lnTo>
                  <a:lnTo>
                    <a:pt x="97" y="416"/>
                  </a:lnTo>
                  <a:lnTo>
                    <a:pt x="115" y="407"/>
                  </a:lnTo>
                  <a:lnTo>
                    <a:pt x="133" y="407"/>
                  </a:lnTo>
                  <a:lnTo>
                    <a:pt x="150" y="412"/>
                  </a:lnTo>
                  <a:lnTo>
                    <a:pt x="150" y="412"/>
                  </a:lnTo>
                  <a:lnTo>
                    <a:pt x="172" y="429"/>
                  </a:lnTo>
                  <a:lnTo>
                    <a:pt x="190" y="438"/>
                  </a:lnTo>
                  <a:lnTo>
                    <a:pt x="203" y="443"/>
                  </a:lnTo>
                  <a:lnTo>
                    <a:pt x="203" y="443"/>
                  </a:lnTo>
                  <a:lnTo>
                    <a:pt x="212" y="447"/>
                  </a:lnTo>
                  <a:lnTo>
                    <a:pt x="230" y="443"/>
                  </a:lnTo>
                  <a:lnTo>
                    <a:pt x="248" y="438"/>
                  </a:lnTo>
                  <a:lnTo>
                    <a:pt x="265" y="429"/>
                  </a:lnTo>
                  <a:lnTo>
                    <a:pt x="288" y="412"/>
                  </a:lnTo>
                  <a:lnTo>
                    <a:pt x="314" y="390"/>
                  </a:lnTo>
                  <a:lnTo>
                    <a:pt x="314" y="390"/>
                  </a:lnTo>
                  <a:lnTo>
                    <a:pt x="350" y="359"/>
                  </a:lnTo>
                  <a:lnTo>
                    <a:pt x="372" y="345"/>
                  </a:lnTo>
                  <a:lnTo>
                    <a:pt x="385" y="345"/>
                  </a:lnTo>
                  <a:lnTo>
                    <a:pt x="389" y="345"/>
                  </a:lnTo>
                  <a:lnTo>
                    <a:pt x="394" y="332"/>
                  </a:lnTo>
                  <a:lnTo>
                    <a:pt x="389" y="239"/>
                  </a:lnTo>
                  <a:lnTo>
                    <a:pt x="496" y="102"/>
                  </a:lnTo>
                  <a:lnTo>
                    <a:pt x="496" y="102"/>
                  </a:lnTo>
                  <a:lnTo>
                    <a:pt x="522" y="106"/>
                  </a:lnTo>
                  <a:lnTo>
                    <a:pt x="544" y="106"/>
                  </a:lnTo>
                  <a:lnTo>
                    <a:pt x="566" y="102"/>
                  </a:lnTo>
                  <a:lnTo>
                    <a:pt x="584" y="97"/>
                  </a:lnTo>
                  <a:lnTo>
                    <a:pt x="589" y="93"/>
                  </a:lnTo>
                  <a:lnTo>
                    <a:pt x="589" y="84"/>
                  </a:lnTo>
                  <a:lnTo>
                    <a:pt x="584" y="75"/>
                  </a:lnTo>
                  <a:lnTo>
                    <a:pt x="580" y="62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27"/>
                  </a:lnTo>
                  <a:lnTo>
                    <a:pt x="549" y="18"/>
                  </a:lnTo>
                  <a:lnTo>
                    <a:pt x="553" y="13"/>
                  </a:lnTo>
                  <a:lnTo>
                    <a:pt x="562" y="9"/>
                  </a:lnTo>
                  <a:lnTo>
                    <a:pt x="575" y="9"/>
                  </a:lnTo>
                  <a:lnTo>
                    <a:pt x="593" y="9"/>
                  </a:lnTo>
                  <a:lnTo>
                    <a:pt x="593" y="9"/>
                  </a:lnTo>
                  <a:lnTo>
                    <a:pt x="624" y="9"/>
                  </a:lnTo>
                  <a:lnTo>
                    <a:pt x="642" y="4"/>
                  </a:lnTo>
                  <a:lnTo>
                    <a:pt x="646" y="0"/>
                  </a:lnTo>
                  <a:lnTo>
                    <a:pt x="646" y="0"/>
                  </a:lnTo>
                  <a:lnTo>
                    <a:pt x="646" y="0"/>
                  </a:lnTo>
                  <a:lnTo>
                    <a:pt x="655" y="4"/>
                  </a:lnTo>
                  <a:lnTo>
                    <a:pt x="664" y="18"/>
                  </a:lnTo>
                  <a:lnTo>
                    <a:pt x="668" y="31"/>
                  </a:lnTo>
                  <a:lnTo>
                    <a:pt x="668" y="44"/>
                  </a:lnTo>
                  <a:lnTo>
                    <a:pt x="664" y="66"/>
                  </a:lnTo>
                  <a:lnTo>
                    <a:pt x="655" y="89"/>
                  </a:lnTo>
                  <a:lnTo>
                    <a:pt x="655" y="89"/>
                  </a:lnTo>
                  <a:lnTo>
                    <a:pt x="646" y="115"/>
                  </a:lnTo>
                  <a:lnTo>
                    <a:pt x="642" y="142"/>
                  </a:lnTo>
                  <a:lnTo>
                    <a:pt x="651" y="168"/>
                  </a:lnTo>
                  <a:lnTo>
                    <a:pt x="659" y="190"/>
                  </a:lnTo>
                  <a:lnTo>
                    <a:pt x="677" y="208"/>
                  </a:lnTo>
                  <a:lnTo>
                    <a:pt x="690" y="226"/>
                  </a:lnTo>
                  <a:lnTo>
                    <a:pt x="712" y="239"/>
                  </a:lnTo>
                  <a:lnTo>
                    <a:pt x="712" y="239"/>
                  </a:lnTo>
                  <a:lnTo>
                    <a:pt x="730" y="243"/>
                  </a:lnTo>
                  <a:lnTo>
                    <a:pt x="757" y="243"/>
                  </a:lnTo>
                  <a:lnTo>
                    <a:pt x="792" y="239"/>
                  </a:lnTo>
                  <a:lnTo>
                    <a:pt x="828" y="235"/>
                  </a:lnTo>
                  <a:lnTo>
                    <a:pt x="828" y="235"/>
                  </a:lnTo>
                  <a:lnTo>
                    <a:pt x="841" y="230"/>
                  </a:lnTo>
                  <a:lnTo>
                    <a:pt x="854" y="230"/>
                  </a:lnTo>
                  <a:lnTo>
                    <a:pt x="863" y="235"/>
                  </a:lnTo>
                  <a:lnTo>
                    <a:pt x="872" y="239"/>
                  </a:lnTo>
                  <a:lnTo>
                    <a:pt x="876" y="261"/>
                  </a:lnTo>
                  <a:lnTo>
                    <a:pt x="881" y="297"/>
                  </a:lnTo>
                  <a:lnTo>
                    <a:pt x="881" y="297"/>
                  </a:lnTo>
                  <a:lnTo>
                    <a:pt x="881" y="310"/>
                  </a:lnTo>
                  <a:lnTo>
                    <a:pt x="890" y="319"/>
                  </a:lnTo>
                  <a:lnTo>
                    <a:pt x="903" y="319"/>
                  </a:lnTo>
                  <a:lnTo>
                    <a:pt x="916" y="319"/>
                  </a:lnTo>
                  <a:lnTo>
                    <a:pt x="947" y="305"/>
                  </a:lnTo>
                  <a:lnTo>
                    <a:pt x="974" y="292"/>
                  </a:lnTo>
                  <a:lnTo>
                    <a:pt x="974" y="292"/>
                  </a:lnTo>
                  <a:lnTo>
                    <a:pt x="1005" y="279"/>
                  </a:lnTo>
                  <a:lnTo>
                    <a:pt x="1022" y="274"/>
                  </a:lnTo>
                  <a:lnTo>
                    <a:pt x="1040" y="270"/>
                  </a:lnTo>
                  <a:lnTo>
                    <a:pt x="1058" y="270"/>
                  </a:lnTo>
                  <a:lnTo>
                    <a:pt x="1080" y="274"/>
                  </a:lnTo>
                  <a:lnTo>
                    <a:pt x="1098" y="283"/>
                  </a:lnTo>
                  <a:lnTo>
                    <a:pt x="1111" y="301"/>
                  </a:lnTo>
                  <a:lnTo>
                    <a:pt x="1111" y="301"/>
                  </a:lnTo>
                  <a:lnTo>
                    <a:pt x="1137" y="341"/>
                  </a:lnTo>
                  <a:lnTo>
                    <a:pt x="1151" y="359"/>
                  </a:lnTo>
                  <a:lnTo>
                    <a:pt x="1164" y="372"/>
                  </a:lnTo>
                  <a:lnTo>
                    <a:pt x="1182" y="381"/>
                  </a:lnTo>
                  <a:lnTo>
                    <a:pt x="1204" y="385"/>
                  </a:lnTo>
                  <a:lnTo>
                    <a:pt x="1235" y="390"/>
                  </a:lnTo>
                  <a:lnTo>
                    <a:pt x="1275" y="390"/>
                  </a:lnTo>
                  <a:lnTo>
                    <a:pt x="1275" y="390"/>
                  </a:lnTo>
                  <a:lnTo>
                    <a:pt x="1310" y="390"/>
                  </a:lnTo>
                  <a:lnTo>
                    <a:pt x="1341" y="394"/>
                  </a:lnTo>
                  <a:lnTo>
                    <a:pt x="1363" y="403"/>
                  </a:lnTo>
                  <a:lnTo>
                    <a:pt x="1376" y="412"/>
                  </a:lnTo>
                  <a:lnTo>
                    <a:pt x="1385" y="425"/>
                  </a:lnTo>
                  <a:lnTo>
                    <a:pt x="1390" y="438"/>
                  </a:lnTo>
                  <a:lnTo>
                    <a:pt x="1390" y="469"/>
                  </a:lnTo>
                  <a:lnTo>
                    <a:pt x="1390" y="469"/>
                  </a:lnTo>
                  <a:lnTo>
                    <a:pt x="1381" y="482"/>
                  </a:lnTo>
                  <a:lnTo>
                    <a:pt x="1381" y="482"/>
                  </a:lnTo>
                  <a:lnTo>
                    <a:pt x="1368" y="487"/>
                  </a:lnTo>
                  <a:lnTo>
                    <a:pt x="1337" y="509"/>
                  </a:lnTo>
                  <a:lnTo>
                    <a:pt x="1323" y="522"/>
                  </a:lnTo>
                  <a:lnTo>
                    <a:pt x="1314" y="536"/>
                  </a:lnTo>
                  <a:lnTo>
                    <a:pt x="1314" y="553"/>
                  </a:lnTo>
                  <a:lnTo>
                    <a:pt x="1319" y="567"/>
                  </a:lnTo>
                  <a:lnTo>
                    <a:pt x="1328" y="575"/>
                  </a:lnTo>
                  <a:lnTo>
                    <a:pt x="1328" y="575"/>
                  </a:lnTo>
                  <a:lnTo>
                    <a:pt x="1337" y="589"/>
                  </a:lnTo>
                  <a:lnTo>
                    <a:pt x="1341" y="606"/>
                  </a:lnTo>
                  <a:lnTo>
                    <a:pt x="1341" y="629"/>
                  </a:lnTo>
                  <a:lnTo>
                    <a:pt x="1337" y="651"/>
                  </a:lnTo>
                  <a:lnTo>
                    <a:pt x="1319" y="704"/>
                  </a:lnTo>
                  <a:lnTo>
                    <a:pt x="1292" y="761"/>
                  </a:lnTo>
                  <a:lnTo>
                    <a:pt x="1257" y="814"/>
                  </a:lnTo>
                  <a:lnTo>
                    <a:pt x="1235" y="841"/>
                  </a:lnTo>
                  <a:lnTo>
                    <a:pt x="1213" y="859"/>
                  </a:lnTo>
                  <a:lnTo>
                    <a:pt x="1186" y="876"/>
                  </a:lnTo>
                  <a:lnTo>
                    <a:pt x="1160" y="894"/>
                  </a:lnTo>
                  <a:lnTo>
                    <a:pt x="1133" y="903"/>
                  </a:lnTo>
                  <a:lnTo>
                    <a:pt x="1106" y="903"/>
                  </a:lnTo>
                  <a:lnTo>
                    <a:pt x="1102" y="903"/>
                  </a:lnTo>
                  <a:lnTo>
                    <a:pt x="1102" y="903"/>
                  </a:lnTo>
                  <a:lnTo>
                    <a:pt x="1058" y="903"/>
                  </a:lnTo>
                  <a:lnTo>
                    <a:pt x="1031" y="899"/>
                  </a:lnTo>
                  <a:lnTo>
                    <a:pt x="1022" y="894"/>
                  </a:lnTo>
                  <a:lnTo>
                    <a:pt x="1018" y="890"/>
                  </a:lnTo>
                  <a:lnTo>
                    <a:pt x="1018" y="890"/>
                  </a:lnTo>
                  <a:lnTo>
                    <a:pt x="1000" y="868"/>
                  </a:lnTo>
                  <a:lnTo>
                    <a:pt x="982" y="859"/>
                  </a:lnTo>
                  <a:lnTo>
                    <a:pt x="965" y="854"/>
                  </a:lnTo>
                  <a:lnTo>
                    <a:pt x="947" y="854"/>
                  </a:lnTo>
                  <a:lnTo>
                    <a:pt x="934" y="868"/>
                  </a:lnTo>
                  <a:lnTo>
                    <a:pt x="921" y="885"/>
                  </a:lnTo>
                  <a:lnTo>
                    <a:pt x="912" y="907"/>
                  </a:lnTo>
                  <a:lnTo>
                    <a:pt x="903" y="938"/>
                  </a:lnTo>
                  <a:lnTo>
                    <a:pt x="903" y="938"/>
                  </a:lnTo>
                  <a:lnTo>
                    <a:pt x="898" y="952"/>
                  </a:lnTo>
                  <a:lnTo>
                    <a:pt x="894" y="965"/>
                  </a:lnTo>
                  <a:lnTo>
                    <a:pt x="876" y="983"/>
                  </a:lnTo>
                  <a:lnTo>
                    <a:pt x="850" y="996"/>
                  </a:lnTo>
                  <a:lnTo>
                    <a:pt x="823" y="1000"/>
                  </a:lnTo>
                  <a:lnTo>
                    <a:pt x="788" y="1005"/>
                  </a:lnTo>
                  <a:lnTo>
                    <a:pt x="757" y="1005"/>
                  </a:lnTo>
                  <a:lnTo>
                    <a:pt x="681" y="1000"/>
                  </a:lnTo>
                  <a:lnTo>
                    <a:pt x="681" y="1000"/>
                  </a:lnTo>
                  <a:lnTo>
                    <a:pt x="651" y="1000"/>
                  </a:lnTo>
                  <a:lnTo>
                    <a:pt x="628" y="1005"/>
                  </a:lnTo>
                  <a:lnTo>
                    <a:pt x="611" y="1014"/>
                  </a:lnTo>
                  <a:lnTo>
                    <a:pt x="597" y="1023"/>
                  </a:lnTo>
                  <a:lnTo>
                    <a:pt x="593" y="1031"/>
                  </a:lnTo>
                  <a:lnTo>
                    <a:pt x="589" y="1040"/>
                  </a:lnTo>
                  <a:lnTo>
                    <a:pt x="584" y="1049"/>
                  </a:lnTo>
                  <a:lnTo>
                    <a:pt x="575" y="1124"/>
                  </a:lnTo>
                  <a:lnTo>
                    <a:pt x="562" y="1155"/>
                  </a:lnTo>
                  <a:lnTo>
                    <a:pt x="500" y="1208"/>
                  </a:lnTo>
                  <a:lnTo>
                    <a:pt x="500" y="1208"/>
                  </a:lnTo>
                  <a:lnTo>
                    <a:pt x="487" y="1235"/>
                  </a:lnTo>
                  <a:lnTo>
                    <a:pt x="473" y="1253"/>
                  </a:lnTo>
                  <a:lnTo>
                    <a:pt x="460" y="1270"/>
                  </a:lnTo>
                  <a:lnTo>
                    <a:pt x="442" y="1279"/>
                  </a:lnTo>
                  <a:lnTo>
                    <a:pt x="425" y="1284"/>
                  </a:lnTo>
                  <a:lnTo>
                    <a:pt x="403" y="1288"/>
                  </a:lnTo>
                  <a:lnTo>
                    <a:pt x="345" y="1288"/>
                  </a:lnTo>
                  <a:lnTo>
                    <a:pt x="345" y="1288"/>
                  </a:lnTo>
                  <a:lnTo>
                    <a:pt x="314" y="1284"/>
                  </a:lnTo>
                  <a:lnTo>
                    <a:pt x="288" y="1270"/>
                  </a:lnTo>
                  <a:lnTo>
                    <a:pt x="270" y="1257"/>
                  </a:lnTo>
                  <a:lnTo>
                    <a:pt x="257" y="1239"/>
                  </a:lnTo>
                  <a:lnTo>
                    <a:pt x="243" y="1217"/>
                  </a:lnTo>
                  <a:lnTo>
                    <a:pt x="234" y="1204"/>
                  </a:lnTo>
                  <a:lnTo>
                    <a:pt x="230" y="1186"/>
                  </a:lnTo>
                  <a:lnTo>
                    <a:pt x="230" y="1186"/>
                  </a:lnTo>
                  <a:lnTo>
                    <a:pt x="226" y="1169"/>
                  </a:lnTo>
                  <a:lnTo>
                    <a:pt x="226" y="1142"/>
                  </a:lnTo>
                  <a:lnTo>
                    <a:pt x="230" y="1098"/>
                  </a:lnTo>
                  <a:lnTo>
                    <a:pt x="230" y="1098"/>
                  </a:lnTo>
                  <a:lnTo>
                    <a:pt x="234" y="1080"/>
                  </a:lnTo>
                  <a:lnTo>
                    <a:pt x="230" y="1067"/>
                  </a:lnTo>
                  <a:lnTo>
                    <a:pt x="221" y="1058"/>
                  </a:lnTo>
                  <a:lnTo>
                    <a:pt x="212" y="1049"/>
                  </a:lnTo>
                  <a:lnTo>
                    <a:pt x="195" y="1049"/>
                  </a:lnTo>
                  <a:lnTo>
                    <a:pt x="186" y="1049"/>
                  </a:lnTo>
                  <a:lnTo>
                    <a:pt x="186" y="1049"/>
                  </a:lnTo>
                  <a:lnTo>
                    <a:pt x="177" y="1045"/>
                  </a:lnTo>
                  <a:lnTo>
                    <a:pt x="137" y="1027"/>
                  </a:lnTo>
                  <a:lnTo>
                    <a:pt x="137" y="1027"/>
                  </a:lnTo>
                  <a:lnTo>
                    <a:pt x="115" y="1018"/>
                  </a:lnTo>
                  <a:lnTo>
                    <a:pt x="93" y="1014"/>
                  </a:lnTo>
                  <a:lnTo>
                    <a:pt x="66" y="1018"/>
                  </a:lnTo>
                  <a:lnTo>
                    <a:pt x="62" y="101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4" name="Freeform 16"/>
            <p:cNvSpPr>
              <a:spLocks/>
            </p:cNvSpPr>
            <p:nvPr/>
          </p:nvSpPr>
          <p:spPr bwMode="auto">
            <a:xfrm>
              <a:off x="1665" y="1895"/>
              <a:ext cx="1138" cy="1306"/>
            </a:xfrm>
            <a:custGeom>
              <a:avLst/>
              <a:gdLst/>
              <a:ahLst/>
              <a:cxnLst>
                <a:cxn ang="0">
                  <a:pos x="1125" y="571"/>
                </a:cxn>
                <a:cxn ang="0">
                  <a:pos x="1085" y="354"/>
                </a:cxn>
                <a:cxn ang="0">
                  <a:pos x="1102" y="310"/>
                </a:cxn>
                <a:cxn ang="0">
                  <a:pos x="1089" y="248"/>
                </a:cxn>
                <a:cxn ang="0">
                  <a:pos x="1071" y="159"/>
                </a:cxn>
                <a:cxn ang="0">
                  <a:pos x="1027" y="155"/>
                </a:cxn>
                <a:cxn ang="0">
                  <a:pos x="970" y="208"/>
                </a:cxn>
                <a:cxn ang="0">
                  <a:pos x="863" y="217"/>
                </a:cxn>
                <a:cxn ang="0">
                  <a:pos x="819" y="168"/>
                </a:cxn>
                <a:cxn ang="0">
                  <a:pos x="753" y="124"/>
                </a:cxn>
                <a:cxn ang="0">
                  <a:pos x="646" y="217"/>
                </a:cxn>
                <a:cxn ang="0">
                  <a:pos x="593" y="265"/>
                </a:cxn>
                <a:cxn ang="0">
                  <a:pos x="540" y="270"/>
                </a:cxn>
                <a:cxn ang="0">
                  <a:pos x="496" y="212"/>
                </a:cxn>
                <a:cxn ang="0">
                  <a:pos x="492" y="163"/>
                </a:cxn>
                <a:cxn ang="0">
                  <a:pos x="421" y="106"/>
                </a:cxn>
                <a:cxn ang="0">
                  <a:pos x="328" y="70"/>
                </a:cxn>
                <a:cxn ang="0">
                  <a:pos x="270" y="9"/>
                </a:cxn>
                <a:cxn ang="0">
                  <a:pos x="230" y="4"/>
                </a:cxn>
                <a:cxn ang="0">
                  <a:pos x="208" y="66"/>
                </a:cxn>
                <a:cxn ang="0">
                  <a:pos x="160" y="84"/>
                </a:cxn>
                <a:cxn ang="0">
                  <a:pos x="146" y="159"/>
                </a:cxn>
                <a:cxn ang="0">
                  <a:pos x="93" y="221"/>
                </a:cxn>
                <a:cxn ang="0">
                  <a:pos x="58" y="225"/>
                </a:cxn>
                <a:cxn ang="0">
                  <a:pos x="45" y="270"/>
                </a:cxn>
                <a:cxn ang="0">
                  <a:pos x="18" y="314"/>
                </a:cxn>
                <a:cxn ang="0">
                  <a:pos x="0" y="389"/>
                </a:cxn>
                <a:cxn ang="0">
                  <a:pos x="58" y="495"/>
                </a:cxn>
                <a:cxn ang="0">
                  <a:pos x="226" y="606"/>
                </a:cxn>
                <a:cxn ang="0">
                  <a:pos x="261" y="673"/>
                </a:cxn>
                <a:cxn ang="0">
                  <a:pos x="381" y="832"/>
                </a:cxn>
                <a:cxn ang="0">
                  <a:pos x="421" y="1106"/>
                </a:cxn>
                <a:cxn ang="0">
                  <a:pos x="443" y="1186"/>
                </a:cxn>
                <a:cxn ang="0">
                  <a:pos x="412" y="1244"/>
                </a:cxn>
                <a:cxn ang="0">
                  <a:pos x="434" y="1301"/>
                </a:cxn>
                <a:cxn ang="0">
                  <a:pos x="487" y="1270"/>
                </a:cxn>
                <a:cxn ang="0">
                  <a:pos x="540" y="1235"/>
                </a:cxn>
                <a:cxn ang="0">
                  <a:pos x="576" y="1261"/>
                </a:cxn>
                <a:cxn ang="0">
                  <a:pos x="602" y="1257"/>
                </a:cxn>
                <a:cxn ang="0">
                  <a:pos x="638" y="1177"/>
                </a:cxn>
                <a:cxn ang="0">
                  <a:pos x="646" y="1044"/>
                </a:cxn>
                <a:cxn ang="0">
                  <a:pos x="633" y="974"/>
                </a:cxn>
                <a:cxn ang="0">
                  <a:pos x="691" y="929"/>
                </a:cxn>
                <a:cxn ang="0">
                  <a:pos x="757" y="916"/>
                </a:cxn>
                <a:cxn ang="0">
                  <a:pos x="810" y="858"/>
                </a:cxn>
                <a:cxn ang="0">
                  <a:pos x="921" y="708"/>
                </a:cxn>
                <a:cxn ang="0">
                  <a:pos x="996" y="690"/>
                </a:cxn>
                <a:cxn ang="0">
                  <a:pos x="1138" y="606"/>
                </a:cxn>
              </a:cxnLst>
              <a:rect l="0" t="0" r="r" b="b"/>
              <a:pathLst>
                <a:path w="1138" h="1306">
                  <a:moveTo>
                    <a:pt x="1138" y="606"/>
                  </a:moveTo>
                  <a:lnTo>
                    <a:pt x="1138" y="606"/>
                  </a:lnTo>
                  <a:lnTo>
                    <a:pt x="1138" y="606"/>
                  </a:lnTo>
                  <a:lnTo>
                    <a:pt x="1125" y="571"/>
                  </a:lnTo>
                  <a:lnTo>
                    <a:pt x="1098" y="491"/>
                  </a:lnTo>
                  <a:lnTo>
                    <a:pt x="1089" y="442"/>
                  </a:lnTo>
                  <a:lnTo>
                    <a:pt x="1085" y="398"/>
                  </a:lnTo>
                  <a:lnTo>
                    <a:pt x="1085" y="354"/>
                  </a:lnTo>
                  <a:lnTo>
                    <a:pt x="1089" y="336"/>
                  </a:lnTo>
                  <a:lnTo>
                    <a:pt x="1098" y="318"/>
                  </a:lnTo>
                  <a:lnTo>
                    <a:pt x="1098" y="318"/>
                  </a:lnTo>
                  <a:lnTo>
                    <a:pt x="1102" y="310"/>
                  </a:lnTo>
                  <a:lnTo>
                    <a:pt x="1107" y="287"/>
                  </a:lnTo>
                  <a:lnTo>
                    <a:pt x="1107" y="274"/>
                  </a:lnTo>
                  <a:lnTo>
                    <a:pt x="1102" y="261"/>
                  </a:lnTo>
                  <a:lnTo>
                    <a:pt x="1089" y="248"/>
                  </a:lnTo>
                  <a:lnTo>
                    <a:pt x="1071" y="239"/>
                  </a:lnTo>
                  <a:lnTo>
                    <a:pt x="1071" y="159"/>
                  </a:lnTo>
                  <a:lnTo>
                    <a:pt x="1071" y="159"/>
                  </a:lnTo>
                  <a:lnTo>
                    <a:pt x="1071" y="159"/>
                  </a:lnTo>
                  <a:lnTo>
                    <a:pt x="1071" y="155"/>
                  </a:lnTo>
                  <a:lnTo>
                    <a:pt x="1067" y="155"/>
                  </a:lnTo>
                  <a:lnTo>
                    <a:pt x="1049" y="155"/>
                  </a:lnTo>
                  <a:lnTo>
                    <a:pt x="1027" y="155"/>
                  </a:lnTo>
                  <a:lnTo>
                    <a:pt x="1027" y="155"/>
                  </a:lnTo>
                  <a:lnTo>
                    <a:pt x="1014" y="172"/>
                  </a:lnTo>
                  <a:lnTo>
                    <a:pt x="1001" y="186"/>
                  </a:lnTo>
                  <a:lnTo>
                    <a:pt x="970" y="208"/>
                  </a:lnTo>
                  <a:lnTo>
                    <a:pt x="939" y="217"/>
                  </a:lnTo>
                  <a:lnTo>
                    <a:pt x="908" y="221"/>
                  </a:lnTo>
                  <a:lnTo>
                    <a:pt x="881" y="221"/>
                  </a:lnTo>
                  <a:lnTo>
                    <a:pt x="863" y="217"/>
                  </a:lnTo>
                  <a:lnTo>
                    <a:pt x="841" y="212"/>
                  </a:lnTo>
                  <a:lnTo>
                    <a:pt x="832" y="199"/>
                  </a:lnTo>
                  <a:lnTo>
                    <a:pt x="832" y="199"/>
                  </a:lnTo>
                  <a:lnTo>
                    <a:pt x="819" y="168"/>
                  </a:lnTo>
                  <a:lnTo>
                    <a:pt x="806" y="146"/>
                  </a:lnTo>
                  <a:lnTo>
                    <a:pt x="788" y="128"/>
                  </a:lnTo>
                  <a:lnTo>
                    <a:pt x="766" y="124"/>
                  </a:lnTo>
                  <a:lnTo>
                    <a:pt x="753" y="124"/>
                  </a:lnTo>
                  <a:lnTo>
                    <a:pt x="744" y="128"/>
                  </a:lnTo>
                  <a:lnTo>
                    <a:pt x="713" y="141"/>
                  </a:lnTo>
                  <a:lnTo>
                    <a:pt x="682" y="172"/>
                  </a:lnTo>
                  <a:lnTo>
                    <a:pt x="646" y="217"/>
                  </a:lnTo>
                  <a:lnTo>
                    <a:pt x="646" y="217"/>
                  </a:lnTo>
                  <a:lnTo>
                    <a:pt x="624" y="239"/>
                  </a:lnTo>
                  <a:lnTo>
                    <a:pt x="607" y="256"/>
                  </a:lnTo>
                  <a:lnTo>
                    <a:pt x="593" y="265"/>
                  </a:lnTo>
                  <a:lnTo>
                    <a:pt x="576" y="274"/>
                  </a:lnTo>
                  <a:lnTo>
                    <a:pt x="562" y="274"/>
                  </a:lnTo>
                  <a:lnTo>
                    <a:pt x="554" y="274"/>
                  </a:lnTo>
                  <a:lnTo>
                    <a:pt x="540" y="270"/>
                  </a:lnTo>
                  <a:lnTo>
                    <a:pt x="531" y="265"/>
                  </a:lnTo>
                  <a:lnTo>
                    <a:pt x="514" y="248"/>
                  </a:lnTo>
                  <a:lnTo>
                    <a:pt x="505" y="230"/>
                  </a:lnTo>
                  <a:lnTo>
                    <a:pt x="496" y="212"/>
                  </a:lnTo>
                  <a:lnTo>
                    <a:pt x="496" y="212"/>
                  </a:lnTo>
                  <a:lnTo>
                    <a:pt x="496" y="194"/>
                  </a:lnTo>
                  <a:lnTo>
                    <a:pt x="496" y="181"/>
                  </a:lnTo>
                  <a:lnTo>
                    <a:pt x="492" y="163"/>
                  </a:lnTo>
                  <a:lnTo>
                    <a:pt x="483" y="146"/>
                  </a:lnTo>
                  <a:lnTo>
                    <a:pt x="469" y="128"/>
                  </a:lnTo>
                  <a:lnTo>
                    <a:pt x="447" y="115"/>
                  </a:lnTo>
                  <a:lnTo>
                    <a:pt x="421" y="106"/>
                  </a:lnTo>
                  <a:lnTo>
                    <a:pt x="421" y="106"/>
                  </a:lnTo>
                  <a:lnTo>
                    <a:pt x="381" y="97"/>
                  </a:lnTo>
                  <a:lnTo>
                    <a:pt x="354" y="84"/>
                  </a:lnTo>
                  <a:lnTo>
                    <a:pt x="328" y="70"/>
                  </a:lnTo>
                  <a:lnTo>
                    <a:pt x="306" y="57"/>
                  </a:lnTo>
                  <a:lnTo>
                    <a:pt x="279" y="26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35" y="0"/>
                  </a:lnTo>
                  <a:lnTo>
                    <a:pt x="230" y="4"/>
                  </a:lnTo>
                  <a:lnTo>
                    <a:pt x="222" y="13"/>
                  </a:lnTo>
                  <a:lnTo>
                    <a:pt x="217" y="26"/>
                  </a:lnTo>
                  <a:lnTo>
                    <a:pt x="213" y="53"/>
                  </a:lnTo>
                  <a:lnTo>
                    <a:pt x="208" y="66"/>
                  </a:lnTo>
                  <a:lnTo>
                    <a:pt x="208" y="66"/>
                  </a:lnTo>
                  <a:lnTo>
                    <a:pt x="191" y="75"/>
                  </a:lnTo>
                  <a:lnTo>
                    <a:pt x="177" y="79"/>
                  </a:lnTo>
                  <a:lnTo>
                    <a:pt x="160" y="84"/>
                  </a:lnTo>
                  <a:lnTo>
                    <a:pt x="160" y="84"/>
                  </a:lnTo>
                  <a:lnTo>
                    <a:pt x="155" y="106"/>
                  </a:lnTo>
                  <a:lnTo>
                    <a:pt x="155" y="132"/>
                  </a:lnTo>
                  <a:lnTo>
                    <a:pt x="146" y="159"/>
                  </a:lnTo>
                  <a:lnTo>
                    <a:pt x="133" y="186"/>
                  </a:lnTo>
                  <a:lnTo>
                    <a:pt x="120" y="208"/>
                  </a:lnTo>
                  <a:lnTo>
                    <a:pt x="106" y="217"/>
                  </a:lnTo>
                  <a:lnTo>
                    <a:pt x="93" y="221"/>
                  </a:lnTo>
                  <a:lnTo>
                    <a:pt x="80" y="221"/>
                  </a:lnTo>
                  <a:lnTo>
                    <a:pt x="62" y="221"/>
                  </a:lnTo>
                  <a:lnTo>
                    <a:pt x="62" y="221"/>
                  </a:lnTo>
                  <a:lnTo>
                    <a:pt x="58" y="225"/>
                  </a:lnTo>
                  <a:lnTo>
                    <a:pt x="45" y="234"/>
                  </a:lnTo>
                  <a:lnTo>
                    <a:pt x="40" y="243"/>
                  </a:lnTo>
                  <a:lnTo>
                    <a:pt x="40" y="256"/>
                  </a:lnTo>
                  <a:lnTo>
                    <a:pt x="45" y="270"/>
                  </a:lnTo>
                  <a:lnTo>
                    <a:pt x="53" y="287"/>
                  </a:lnTo>
                  <a:lnTo>
                    <a:pt x="53" y="287"/>
                  </a:lnTo>
                  <a:lnTo>
                    <a:pt x="31" y="301"/>
                  </a:lnTo>
                  <a:lnTo>
                    <a:pt x="18" y="314"/>
                  </a:lnTo>
                  <a:lnTo>
                    <a:pt x="5" y="336"/>
                  </a:lnTo>
                  <a:lnTo>
                    <a:pt x="0" y="354"/>
                  </a:lnTo>
                  <a:lnTo>
                    <a:pt x="0" y="367"/>
                  </a:lnTo>
                  <a:lnTo>
                    <a:pt x="0" y="389"/>
                  </a:lnTo>
                  <a:lnTo>
                    <a:pt x="9" y="411"/>
                  </a:lnTo>
                  <a:lnTo>
                    <a:pt x="18" y="438"/>
                  </a:lnTo>
                  <a:lnTo>
                    <a:pt x="36" y="464"/>
                  </a:lnTo>
                  <a:lnTo>
                    <a:pt x="58" y="495"/>
                  </a:lnTo>
                  <a:lnTo>
                    <a:pt x="84" y="531"/>
                  </a:lnTo>
                  <a:lnTo>
                    <a:pt x="173" y="531"/>
                  </a:lnTo>
                  <a:lnTo>
                    <a:pt x="173" y="606"/>
                  </a:lnTo>
                  <a:lnTo>
                    <a:pt x="226" y="606"/>
                  </a:lnTo>
                  <a:lnTo>
                    <a:pt x="226" y="606"/>
                  </a:lnTo>
                  <a:lnTo>
                    <a:pt x="230" y="619"/>
                  </a:lnTo>
                  <a:lnTo>
                    <a:pt x="248" y="655"/>
                  </a:lnTo>
                  <a:lnTo>
                    <a:pt x="261" y="673"/>
                  </a:lnTo>
                  <a:lnTo>
                    <a:pt x="275" y="690"/>
                  </a:lnTo>
                  <a:lnTo>
                    <a:pt x="292" y="704"/>
                  </a:lnTo>
                  <a:lnTo>
                    <a:pt x="315" y="708"/>
                  </a:lnTo>
                  <a:lnTo>
                    <a:pt x="381" y="832"/>
                  </a:lnTo>
                  <a:lnTo>
                    <a:pt x="381" y="912"/>
                  </a:lnTo>
                  <a:lnTo>
                    <a:pt x="425" y="1013"/>
                  </a:lnTo>
                  <a:lnTo>
                    <a:pt x="421" y="1106"/>
                  </a:lnTo>
                  <a:lnTo>
                    <a:pt x="421" y="1106"/>
                  </a:lnTo>
                  <a:lnTo>
                    <a:pt x="430" y="1115"/>
                  </a:lnTo>
                  <a:lnTo>
                    <a:pt x="443" y="1151"/>
                  </a:lnTo>
                  <a:lnTo>
                    <a:pt x="443" y="1168"/>
                  </a:lnTo>
                  <a:lnTo>
                    <a:pt x="443" y="1186"/>
                  </a:lnTo>
                  <a:lnTo>
                    <a:pt x="434" y="1208"/>
                  </a:lnTo>
                  <a:lnTo>
                    <a:pt x="412" y="1221"/>
                  </a:lnTo>
                  <a:lnTo>
                    <a:pt x="412" y="1221"/>
                  </a:lnTo>
                  <a:lnTo>
                    <a:pt x="412" y="1244"/>
                  </a:lnTo>
                  <a:lnTo>
                    <a:pt x="416" y="1261"/>
                  </a:lnTo>
                  <a:lnTo>
                    <a:pt x="421" y="1283"/>
                  </a:lnTo>
                  <a:lnTo>
                    <a:pt x="425" y="1297"/>
                  </a:lnTo>
                  <a:lnTo>
                    <a:pt x="434" y="1301"/>
                  </a:lnTo>
                  <a:lnTo>
                    <a:pt x="438" y="1306"/>
                  </a:lnTo>
                  <a:lnTo>
                    <a:pt x="447" y="1301"/>
                  </a:lnTo>
                  <a:lnTo>
                    <a:pt x="461" y="1297"/>
                  </a:lnTo>
                  <a:lnTo>
                    <a:pt x="487" y="1270"/>
                  </a:lnTo>
                  <a:lnTo>
                    <a:pt x="487" y="1270"/>
                  </a:lnTo>
                  <a:lnTo>
                    <a:pt x="509" y="1248"/>
                  </a:lnTo>
                  <a:lnTo>
                    <a:pt x="527" y="1239"/>
                  </a:lnTo>
                  <a:lnTo>
                    <a:pt x="540" y="1235"/>
                  </a:lnTo>
                  <a:lnTo>
                    <a:pt x="554" y="1239"/>
                  </a:lnTo>
                  <a:lnTo>
                    <a:pt x="562" y="1248"/>
                  </a:lnTo>
                  <a:lnTo>
                    <a:pt x="571" y="1252"/>
                  </a:lnTo>
                  <a:lnTo>
                    <a:pt x="576" y="1261"/>
                  </a:lnTo>
                  <a:lnTo>
                    <a:pt x="576" y="1261"/>
                  </a:lnTo>
                  <a:lnTo>
                    <a:pt x="585" y="1261"/>
                  </a:lnTo>
                  <a:lnTo>
                    <a:pt x="593" y="1261"/>
                  </a:lnTo>
                  <a:lnTo>
                    <a:pt x="602" y="1257"/>
                  </a:lnTo>
                  <a:lnTo>
                    <a:pt x="602" y="1257"/>
                  </a:lnTo>
                  <a:lnTo>
                    <a:pt x="602" y="1257"/>
                  </a:lnTo>
                  <a:lnTo>
                    <a:pt x="616" y="1235"/>
                  </a:lnTo>
                  <a:lnTo>
                    <a:pt x="638" y="1177"/>
                  </a:lnTo>
                  <a:lnTo>
                    <a:pt x="646" y="1142"/>
                  </a:lnTo>
                  <a:lnTo>
                    <a:pt x="655" y="1102"/>
                  </a:lnTo>
                  <a:lnTo>
                    <a:pt x="651" y="1067"/>
                  </a:lnTo>
                  <a:lnTo>
                    <a:pt x="646" y="1044"/>
                  </a:lnTo>
                  <a:lnTo>
                    <a:pt x="642" y="1031"/>
                  </a:lnTo>
                  <a:lnTo>
                    <a:pt x="642" y="1031"/>
                  </a:lnTo>
                  <a:lnTo>
                    <a:pt x="633" y="1000"/>
                  </a:lnTo>
                  <a:lnTo>
                    <a:pt x="633" y="974"/>
                  </a:lnTo>
                  <a:lnTo>
                    <a:pt x="642" y="956"/>
                  </a:lnTo>
                  <a:lnTo>
                    <a:pt x="655" y="943"/>
                  </a:lnTo>
                  <a:lnTo>
                    <a:pt x="673" y="934"/>
                  </a:lnTo>
                  <a:lnTo>
                    <a:pt x="691" y="929"/>
                  </a:lnTo>
                  <a:lnTo>
                    <a:pt x="717" y="929"/>
                  </a:lnTo>
                  <a:lnTo>
                    <a:pt x="717" y="929"/>
                  </a:lnTo>
                  <a:lnTo>
                    <a:pt x="735" y="925"/>
                  </a:lnTo>
                  <a:lnTo>
                    <a:pt x="757" y="916"/>
                  </a:lnTo>
                  <a:lnTo>
                    <a:pt x="784" y="898"/>
                  </a:lnTo>
                  <a:lnTo>
                    <a:pt x="797" y="881"/>
                  </a:lnTo>
                  <a:lnTo>
                    <a:pt x="810" y="858"/>
                  </a:lnTo>
                  <a:lnTo>
                    <a:pt x="810" y="858"/>
                  </a:lnTo>
                  <a:lnTo>
                    <a:pt x="868" y="765"/>
                  </a:lnTo>
                  <a:lnTo>
                    <a:pt x="899" y="717"/>
                  </a:lnTo>
                  <a:lnTo>
                    <a:pt x="899" y="717"/>
                  </a:lnTo>
                  <a:lnTo>
                    <a:pt x="921" y="708"/>
                  </a:lnTo>
                  <a:lnTo>
                    <a:pt x="943" y="699"/>
                  </a:lnTo>
                  <a:lnTo>
                    <a:pt x="978" y="699"/>
                  </a:lnTo>
                  <a:lnTo>
                    <a:pt x="978" y="699"/>
                  </a:lnTo>
                  <a:lnTo>
                    <a:pt x="996" y="690"/>
                  </a:lnTo>
                  <a:lnTo>
                    <a:pt x="1049" y="673"/>
                  </a:lnTo>
                  <a:lnTo>
                    <a:pt x="1102" y="642"/>
                  </a:lnTo>
                  <a:lnTo>
                    <a:pt x="1125" y="624"/>
                  </a:lnTo>
                  <a:lnTo>
                    <a:pt x="1138" y="606"/>
                  </a:lnTo>
                  <a:lnTo>
                    <a:pt x="1138" y="606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5" name="Freeform 17"/>
            <p:cNvSpPr>
              <a:spLocks/>
            </p:cNvSpPr>
            <p:nvPr/>
          </p:nvSpPr>
          <p:spPr bwMode="auto">
            <a:xfrm>
              <a:off x="4153" y="854"/>
              <a:ext cx="1089" cy="377"/>
            </a:xfrm>
            <a:custGeom>
              <a:avLst/>
              <a:gdLst/>
              <a:ahLst/>
              <a:cxnLst>
                <a:cxn ang="0">
                  <a:pos x="1089" y="363"/>
                </a:cxn>
                <a:cxn ang="0">
                  <a:pos x="1089" y="363"/>
                </a:cxn>
                <a:cxn ang="0">
                  <a:pos x="1075" y="368"/>
                </a:cxn>
                <a:cxn ang="0">
                  <a:pos x="1036" y="377"/>
                </a:cxn>
                <a:cxn ang="0">
                  <a:pos x="1009" y="377"/>
                </a:cxn>
                <a:cxn ang="0">
                  <a:pos x="978" y="372"/>
                </a:cxn>
                <a:cxn ang="0">
                  <a:pos x="951" y="368"/>
                </a:cxn>
                <a:cxn ang="0">
                  <a:pos x="920" y="355"/>
                </a:cxn>
                <a:cxn ang="0">
                  <a:pos x="920" y="355"/>
                </a:cxn>
                <a:cxn ang="0">
                  <a:pos x="898" y="350"/>
                </a:cxn>
                <a:cxn ang="0">
                  <a:pos x="872" y="346"/>
                </a:cxn>
                <a:cxn ang="0">
                  <a:pos x="850" y="346"/>
                </a:cxn>
                <a:cxn ang="0">
                  <a:pos x="850" y="346"/>
                </a:cxn>
                <a:cxn ang="0">
                  <a:pos x="836" y="346"/>
                </a:cxn>
                <a:cxn ang="0">
                  <a:pos x="828" y="341"/>
                </a:cxn>
                <a:cxn ang="0">
                  <a:pos x="810" y="332"/>
                </a:cxn>
                <a:cxn ang="0">
                  <a:pos x="792" y="315"/>
                </a:cxn>
                <a:cxn ang="0">
                  <a:pos x="792" y="315"/>
                </a:cxn>
                <a:cxn ang="0">
                  <a:pos x="704" y="315"/>
                </a:cxn>
                <a:cxn ang="0">
                  <a:pos x="704" y="315"/>
                </a:cxn>
                <a:cxn ang="0">
                  <a:pos x="695" y="306"/>
                </a:cxn>
                <a:cxn ang="0">
                  <a:pos x="673" y="288"/>
                </a:cxn>
                <a:cxn ang="0">
                  <a:pos x="646" y="270"/>
                </a:cxn>
                <a:cxn ang="0">
                  <a:pos x="611" y="253"/>
                </a:cxn>
                <a:cxn ang="0">
                  <a:pos x="611" y="253"/>
                </a:cxn>
                <a:cxn ang="0">
                  <a:pos x="566" y="195"/>
                </a:cxn>
                <a:cxn ang="0">
                  <a:pos x="527" y="138"/>
                </a:cxn>
                <a:cxn ang="0">
                  <a:pos x="491" y="76"/>
                </a:cxn>
                <a:cxn ang="0">
                  <a:pos x="491" y="76"/>
                </a:cxn>
                <a:cxn ang="0">
                  <a:pos x="465" y="58"/>
                </a:cxn>
                <a:cxn ang="0">
                  <a:pos x="434" y="36"/>
                </a:cxn>
                <a:cxn ang="0">
                  <a:pos x="394" y="18"/>
                </a:cxn>
                <a:cxn ang="0">
                  <a:pos x="350" y="5"/>
                </a:cxn>
                <a:cxn ang="0">
                  <a:pos x="327" y="0"/>
                </a:cxn>
                <a:cxn ang="0">
                  <a:pos x="305" y="0"/>
                </a:cxn>
                <a:cxn ang="0">
                  <a:pos x="283" y="0"/>
                </a:cxn>
                <a:cxn ang="0">
                  <a:pos x="261" y="5"/>
                </a:cxn>
                <a:cxn ang="0">
                  <a:pos x="239" y="18"/>
                </a:cxn>
                <a:cxn ang="0">
                  <a:pos x="217" y="31"/>
                </a:cxn>
                <a:cxn ang="0">
                  <a:pos x="0" y="186"/>
                </a:cxn>
              </a:cxnLst>
              <a:rect l="0" t="0" r="r" b="b"/>
              <a:pathLst>
                <a:path w="1089" h="377">
                  <a:moveTo>
                    <a:pt x="1089" y="363"/>
                  </a:moveTo>
                  <a:lnTo>
                    <a:pt x="1089" y="363"/>
                  </a:lnTo>
                  <a:lnTo>
                    <a:pt x="1075" y="368"/>
                  </a:lnTo>
                  <a:lnTo>
                    <a:pt x="1036" y="377"/>
                  </a:lnTo>
                  <a:lnTo>
                    <a:pt x="1009" y="377"/>
                  </a:lnTo>
                  <a:lnTo>
                    <a:pt x="978" y="372"/>
                  </a:lnTo>
                  <a:lnTo>
                    <a:pt x="951" y="368"/>
                  </a:lnTo>
                  <a:lnTo>
                    <a:pt x="920" y="355"/>
                  </a:lnTo>
                  <a:lnTo>
                    <a:pt x="920" y="355"/>
                  </a:lnTo>
                  <a:lnTo>
                    <a:pt x="898" y="350"/>
                  </a:lnTo>
                  <a:lnTo>
                    <a:pt x="872" y="346"/>
                  </a:lnTo>
                  <a:lnTo>
                    <a:pt x="850" y="346"/>
                  </a:lnTo>
                  <a:lnTo>
                    <a:pt x="850" y="346"/>
                  </a:lnTo>
                  <a:lnTo>
                    <a:pt x="836" y="346"/>
                  </a:lnTo>
                  <a:lnTo>
                    <a:pt x="828" y="341"/>
                  </a:lnTo>
                  <a:lnTo>
                    <a:pt x="810" y="332"/>
                  </a:lnTo>
                  <a:lnTo>
                    <a:pt x="792" y="315"/>
                  </a:lnTo>
                  <a:lnTo>
                    <a:pt x="792" y="315"/>
                  </a:lnTo>
                  <a:lnTo>
                    <a:pt x="704" y="315"/>
                  </a:lnTo>
                  <a:lnTo>
                    <a:pt x="704" y="315"/>
                  </a:lnTo>
                  <a:lnTo>
                    <a:pt x="695" y="306"/>
                  </a:lnTo>
                  <a:lnTo>
                    <a:pt x="673" y="288"/>
                  </a:lnTo>
                  <a:lnTo>
                    <a:pt x="646" y="270"/>
                  </a:lnTo>
                  <a:lnTo>
                    <a:pt x="611" y="253"/>
                  </a:lnTo>
                  <a:lnTo>
                    <a:pt x="611" y="253"/>
                  </a:lnTo>
                  <a:lnTo>
                    <a:pt x="566" y="195"/>
                  </a:lnTo>
                  <a:lnTo>
                    <a:pt x="527" y="138"/>
                  </a:lnTo>
                  <a:lnTo>
                    <a:pt x="491" y="76"/>
                  </a:lnTo>
                  <a:lnTo>
                    <a:pt x="491" y="76"/>
                  </a:lnTo>
                  <a:lnTo>
                    <a:pt x="465" y="58"/>
                  </a:lnTo>
                  <a:lnTo>
                    <a:pt x="434" y="36"/>
                  </a:lnTo>
                  <a:lnTo>
                    <a:pt x="394" y="18"/>
                  </a:lnTo>
                  <a:lnTo>
                    <a:pt x="350" y="5"/>
                  </a:lnTo>
                  <a:lnTo>
                    <a:pt x="327" y="0"/>
                  </a:lnTo>
                  <a:lnTo>
                    <a:pt x="305" y="0"/>
                  </a:lnTo>
                  <a:lnTo>
                    <a:pt x="283" y="0"/>
                  </a:lnTo>
                  <a:lnTo>
                    <a:pt x="261" y="5"/>
                  </a:lnTo>
                  <a:lnTo>
                    <a:pt x="239" y="18"/>
                  </a:lnTo>
                  <a:lnTo>
                    <a:pt x="217" y="31"/>
                  </a:lnTo>
                  <a:lnTo>
                    <a:pt x="0" y="186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6" name="Freeform 18"/>
            <p:cNvSpPr>
              <a:spLocks/>
            </p:cNvSpPr>
            <p:nvPr/>
          </p:nvSpPr>
          <p:spPr bwMode="auto">
            <a:xfrm>
              <a:off x="3383" y="1031"/>
              <a:ext cx="1111" cy="921"/>
            </a:xfrm>
            <a:custGeom>
              <a:avLst/>
              <a:gdLst/>
              <a:ahLst/>
              <a:cxnLst>
                <a:cxn ang="0">
                  <a:pos x="0" y="567"/>
                </a:cxn>
                <a:cxn ang="0">
                  <a:pos x="17" y="642"/>
                </a:cxn>
                <a:cxn ang="0">
                  <a:pos x="66" y="691"/>
                </a:cxn>
                <a:cxn ang="0">
                  <a:pos x="115" y="695"/>
                </a:cxn>
                <a:cxn ang="0">
                  <a:pos x="186" y="687"/>
                </a:cxn>
                <a:cxn ang="0">
                  <a:pos x="221" y="687"/>
                </a:cxn>
                <a:cxn ang="0">
                  <a:pos x="234" y="749"/>
                </a:cxn>
                <a:cxn ang="0">
                  <a:pos x="248" y="771"/>
                </a:cxn>
                <a:cxn ang="0">
                  <a:pos x="305" y="757"/>
                </a:cxn>
                <a:cxn ang="0">
                  <a:pos x="358" y="731"/>
                </a:cxn>
                <a:cxn ang="0">
                  <a:pos x="416" y="722"/>
                </a:cxn>
                <a:cxn ang="0">
                  <a:pos x="469" y="753"/>
                </a:cxn>
                <a:cxn ang="0">
                  <a:pos x="509" y="811"/>
                </a:cxn>
                <a:cxn ang="0">
                  <a:pos x="562" y="837"/>
                </a:cxn>
                <a:cxn ang="0">
                  <a:pos x="633" y="842"/>
                </a:cxn>
                <a:cxn ang="0">
                  <a:pos x="717" y="855"/>
                </a:cxn>
                <a:cxn ang="0">
                  <a:pos x="743" y="890"/>
                </a:cxn>
                <a:cxn ang="0">
                  <a:pos x="814" y="903"/>
                </a:cxn>
                <a:cxn ang="0">
                  <a:pos x="832" y="873"/>
                </a:cxn>
                <a:cxn ang="0">
                  <a:pos x="885" y="855"/>
                </a:cxn>
                <a:cxn ang="0">
                  <a:pos x="991" y="824"/>
                </a:cxn>
                <a:cxn ang="0">
                  <a:pos x="1062" y="793"/>
                </a:cxn>
                <a:cxn ang="0">
                  <a:pos x="1093" y="757"/>
                </a:cxn>
                <a:cxn ang="0">
                  <a:pos x="1111" y="673"/>
                </a:cxn>
                <a:cxn ang="0">
                  <a:pos x="1097" y="616"/>
                </a:cxn>
                <a:cxn ang="0">
                  <a:pos x="1035" y="571"/>
                </a:cxn>
                <a:cxn ang="0">
                  <a:pos x="1000" y="563"/>
                </a:cxn>
                <a:cxn ang="0">
                  <a:pos x="973" y="510"/>
                </a:cxn>
                <a:cxn ang="0">
                  <a:pos x="947" y="496"/>
                </a:cxn>
                <a:cxn ang="0">
                  <a:pos x="903" y="452"/>
                </a:cxn>
                <a:cxn ang="0">
                  <a:pos x="911" y="386"/>
                </a:cxn>
                <a:cxn ang="0">
                  <a:pos x="947" y="332"/>
                </a:cxn>
                <a:cxn ang="0">
                  <a:pos x="951" y="293"/>
                </a:cxn>
                <a:cxn ang="0">
                  <a:pos x="885" y="239"/>
                </a:cxn>
                <a:cxn ang="0">
                  <a:pos x="872" y="217"/>
                </a:cxn>
                <a:cxn ang="0">
                  <a:pos x="867" y="133"/>
                </a:cxn>
                <a:cxn ang="0">
                  <a:pos x="836" y="89"/>
                </a:cxn>
                <a:cxn ang="0">
                  <a:pos x="752" y="27"/>
                </a:cxn>
                <a:cxn ang="0">
                  <a:pos x="681" y="40"/>
                </a:cxn>
                <a:cxn ang="0">
                  <a:pos x="624" y="36"/>
                </a:cxn>
                <a:cxn ang="0">
                  <a:pos x="606" y="5"/>
                </a:cxn>
                <a:cxn ang="0">
                  <a:pos x="588" y="5"/>
                </a:cxn>
                <a:cxn ang="0">
                  <a:pos x="566" y="14"/>
                </a:cxn>
                <a:cxn ang="0">
                  <a:pos x="531" y="14"/>
                </a:cxn>
                <a:cxn ang="0">
                  <a:pos x="371" y="5"/>
                </a:cxn>
                <a:cxn ang="0">
                  <a:pos x="287" y="31"/>
                </a:cxn>
                <a:cxn ang="0">
                  <a:pos x="256" y="89"/>
                </a:cxn>
                <a:cxn ang="0">
                  <a:pos x="261" y="151"/>
                </a:cxn>
                <a:cxn ang="0">
                  <a:pos x="261" y="226"/>
                </a:cxn>
                <a:cxn ang="0">
                  <a:pos x="239" y="262"/>
                </a:cxn>
                <a:cxn ang="0">
                  <a:pos x="137" y="301"/>
                </a:cxn>
                <a:cxn ang="0">
                  <a:pos x="53" y="363"/>
                </a:cxn>
                <a:cxn ang="0">
                  <a:pos x="0" y="377"/>
                </a:cxn>
                <a:cxn ang="0">
                  <a:pos x="13" y="456"/>
                </a:cxn>
                <a:cxn ang="0">
                  <a:pos x="26" y="496"/>
                </a:cxn>
                <a:cxn ang="0">
                  <a:pos x="9" y="541"/>
                </a:cxn>
              </a:cxnLst>
              <a:rect l="0" t="0" r="r" b="b"/>
              <a:pathLst>
                <a:path w="1111" h="921">
                  <a:moveTo>
                    <a:pt x="9" y="541"/>
                  </a:moveTo>
                  <a:lnTo>
                    <a:pt x="9" y="541"/>
                  </a:lnTo>
                  <a:lnTo>
                    <a:pt x="0" y="567"/>
                  </a:lnTo>
                  <a:lnTo>
                    <a:pt x="0" y="594"/>
                  </a:lnTo>
                  <a:lnTo>
                    <a:pt x="9" y="620"/>
                  </a:lnTo>
                  <a:lnTo>
                    <a:pt x="17" y="642"/>
                  </a:lnTo>
                  <a:lnTo>
                    <a:pt x="31" y="660"/>
                  </a:lnTo>
                  <a:lnTo>
                    <a:pt x="48" y="678"/>
                  </a:lnTo>
                  <a:lnTo>
                    <a:pt x="66" y="691"/>
                  </a:lnTo>
                  <a:lnTo>
                    <a:pt x="66" y="691"/>
                  </a:lnTo>
                  <a:lnTo>
                    <a:pt x="84" y="695"/>
                  </a:lnTo>
                  <a:lnTo>
                    <a:pt x="115" y="695"/>
                  </a:lnTo>
                  <a:lnTo>
                    <a:pt x="150" y="691"/>
                  </a:lnTo>
                  <a:lnTo>
                    <a:pt x="186" y="687"/>
                  </a:lnTo>
                  <a:lnTo>
                    <a:pt x="186" y="687"/>
                  </a:lnTo>
                  <a:lnTo>
                    <a:pt x="199" y="682"/>
                  </a:lnTo>
                  <a:lnTo>
                    <a:pt x="212" y="682"/>
                  </a:lnTo>
                  <a:lnTo>
                    <a:pt x="221" y="687"/>
                  </a:lnTo>
                  <a:lnTo>
                    <a:pt x="225" y="691"/>
                  </a:lnTo>
                  <a:lnTo>
                    <a:pt x="234" y="713"/>
                  </a:lnTo>
                  <a:lnTo>
                    <a:pt x="234" y="749"/>
                  </a:lnTo>
                  <a:lnTo>
                    <a:pt x="234" y="749"/>
                  </a:lnTo>
                  <a:lnTo>
                    <a:pt x="239" y="762"/>
                  </a:lnTo>
                  <a:lnTo>
                    <a:pt x="248" y="771"/>
                  </a:lnTo>
                  <a:lnTo>
                    <a:pt x="261" y="771"/>
                  </a:lnTo>
                  <a:lnTo>
                    <a:pt x="274" y="771"/>
                  </a:lnTo>
                  <a:lnTo>
                    <a:pt x="305" y="757"/>
                  </a:lnTo>
                  <a:lnTo>
                    <a:pt x="332" y="744"/>
                  </a:lnTo>
                  <a:lnTo>
                    <a:pt x="332" y="744"/>
                  </a:lnTo>
                  <a:lnTo>
                    <a:pt x="358" y="731"/>
                  </a:lnTo>
                  <a:lnTo>
                    <a:pt x="376" y="726"/>
                  </a:lnTo>
                  <a:lnTo>
                    <a:pt x="398" y="722"/>
                  </a:lnTo>
                  <a:lnTo>
                    <a:pt x="416" y="722"/>
                  </a:lnTo>
                  <a:lnTo>
                    <a:pt x="433" y="726"/>
                  </a:lnTo>
                  <a:lnTo>
                    <a:pt x="456" y="735"/>
                  </a:lnTo>
                  <a:lnTo>
                    <a:pt x="469" y="753"/>
                  </a:lnTo>
                  <a:lnTo>
                    <a:pt x="469" y="753"/>
                  </a:lnTo>
                  <a:lnTo>
                    <a:pt x="495" y="793"/>
                  </a:lnTo>
                  <a:lnTo>
                    <a:pt x="509" y="811"/>
                  </a:lnTo>
                  <a:lnTo>
                    <a:pt x="522" y="824"/>
                  </a:lnTo>
                  <a:lnTo>
                    <a:pt x="540" y="833"/>
                  </a:lnTo>
                  <a:lnTo>
                    <a:pt x="562" y="837"/>
                  </a:lnTo>
                  <a:lnTo>
                    <a:pt x="593" y="842"/>
                  </a:lnTo>
                  <a:lnTo>
                    <a:pt x="633" y="842"/>
                  </a:lnTo>
                  <a:lnTo>
                    <a:pt x="633" y="842"/>
                  </a:lnTo>
                  <a:lnTo>
                    <a:pt x="668" y="842"/>
                  </a:lnTo>
                  <a:lnTo>
                    <a:pt x="695" y="846"/>
                  </a:lnTo>
                  <a:lnTo>
                    <a:pt x="717" y="855"/>
                  </a:lnTo>
                  <a:lnTo>
                    <a:pt x="730" y="864"/>
                  </a:lnTo>
                  <a:lnTo>
                    <a:pt x="739" y="877"/>
                  </a:lnTo>
                  <a:lnTo>
                    <a:pt x="743" y="890"/>
                  </a:lnTo>
                  <a:lnTo>
                    <a:pt x="743" y="921"/>
                  </a:lnTo>
                  <a:lnTo>
                    <a:pt x="743" y="921"/>
                  </a:lnTo>
                  <a:lnTo>
                    <a:pt x="814" y="903"/>
                  </a:lnTo>
                  <a:lnTo>
                    <a:pt x="814" y="903"/>
                  </a:lnTo>
                  <a:lnTo>
                    <a:pt x="819" y="886"/>
                  </a:lnTo>
                  <a:lnTo>
                    <a:pt x="832" y="873"/>
                  </a:lnTo>
                  <a:lnTo>
                    <a:pt x="849" y="855"/>
                  </a:lnTo>
                  <a:lnTo>
                    <a:pt x="849" y="855"/>
                  </a:lnTo>
                  <a:lnTo>
                    <a:pt x="885" y="855"/>
                  </a:lnTo>
                  <a:lnTo>
                    <a:pt x="925" y="846"/>
                  </a:lnTo>
                  <a:lnTo>
                    <a:pt x="960" y="837"/>
                  </a:lnTo>
                  <a:lnTo>
                    <a:pt x="991" y="824"/>
                  </a:lnTo>
                  <a:lnTo>
                    <a:pt x="1044" y="802"/>
                  </a:lnTo>
                  <a:lnTo>
                    <a:pt x="1062" y="793"/>
                  </a:lnTo>
                  <a:lnTo>
                    <a:pt x="1062" y="793"/>
                  </a:lnTo>
                  <a:lnTo>
                    <a:pt x="1062" y="793"/>
                  </a:lnTo>
                  <a:lnTo>
                    <a:pt x="1080" y="780"/>
                  </a:lnTo>
                  <a:lnTo>
                    <a:pt x="1093" y="757"/>
                  </a:lnTo>
                  <a:lnTo>
                    <a:pt x="1102" y="722"/>
                  </a:lnTo>
                  <a:lnTo>
                    <a:pt x="1111" y="673"/>
                  </a:lnTo>
                  <a:lnTo>
                    <a:pt x="1111" y="673"/>
                  </a:lnTo>
                  <a:lnTo>
                    <a:pt x="1111" y="656"/>
                  </a:lnTo>
                  <a:lnTo>
                    <a:pt x="1111" y="642"/>
                  </a:lnTo>
                  <a:lnTo>
                    <a:pt x="1097" y="616"/>
                  </a:lnTo>
                  <a:lnTo>
                    <a:pt x="1080" y="598"/>
                  </a:lnTo>
                  <a:lnTo>
                    <a:pt x="1058" y="585"/>
                  </a:lnTo>
                  <a:lnTo>
                    <a:pt x="1035" y="571"/>
                  </a:lnTo>
                  <a:lnTo>
                    <a:pt x="1018" y="567"/>
                  </a:lnTo>
                  <a:lnTo>
                    <a:pt x="1000" y="563"/>
                  </a:lnTo>
                  <a:lnTo>
                    <a:pt x="1000" y="563"/>
                  </a:lnTo>
                  <a:lnTo>
                    <a:pt x="996" y="536"/>
                  </a:lnTo>
                  <a:lnTo>
                    <a:pt x="982" y="518"/>
                  </a:lnTo>
                  <a:lnTo>
                    <a:pt x="973" y="510"/>
                  </a:lnTo>
                  <a:lnTo>
                    <a:pt x="969" y="505"/>
                  </a:lnTo>
                  <a:lnTo>
                    <a:pt x="969" y="505"/>
                  </a:lnTo>
                  <a:lnTo>
                    <a:pt x="947" y="496"/>
                  </a:lnTo>
                  <a:lnTo>
                    <a:pt x="925" y="483"/>
                  </a:lnTo>
                  <a:lnTo>
                    <a:pt x="911" y="470"/>
                  </a:lnTo>
                  <a:lnTo>
                    <a:pt x="903" y="452"/>
                  </a:lnTo>
                  <a:lnTo>
                    <a:pt x="903" y="430"/>
                  </a:lnTo>
                  <a:lnTo>
                    <a:pt x="903" y="408"/>
                  </a:lnTo>
                  <a:lnTo>
                    <a:pt x="911" y="386"/>
                  </a:lnTo>
                  <a:lnTo>
                    <a:pt x="925" y="368"/>
                  </a:lnTo>
                  <a:lnTo>
                    <a:pt x="925" y="368"/>
                  </a:lnTo>
                  <a:lnTo>
                    <a:pt x="947" y="332"/>
                  </a:lnTo>
                  <a:lnTo>
                    <a:pt x="956" y="310"/>
                  </a:lnTo>
                  <a:lnTo>
                    <a:pt x="956" y="297"/>
                  </a:lnTo>
                  <a:lnTo>
                    <a:pt x="951" y="293"/>
                  </a:lnTo>
                  <a:lnTo>
                    <a:pt x="951" y="293"/>
                  </a:lnTo>
                  <a:lnTo>
                    <a:pt x="911" y="266"/>
                  </a:lnTo>
                  <a:lnTo>
                    <a:pt x="885" y="239"/>
                  </a:lnTo>
                  <a:lnTo>
                    <a:pt x="876" y="226"/>
                  </a:lnTo>
                  <a:lnTo>
                    <a:pt x="872" y="217"/>
                  </a:lnTo>
                  <a:lnTo>
                    <a:pt x="872" y="217"/>
                  </a:lnTo>
                  <a:lnTo>
                    <a:pt x="876" y="182"/>
                  </a:lnTo>
                  <a:lnTo>
                    <a:pt x="872" y="155"/>
                  </a:lnTo>
                  <a:lnTo>
                    <a:pt x="867" y="133"/>
                  </a:lnTo>
                  <a:lnTo>
                    <a:pt x="858" y="116"/>
                  </a:lnTo>
                  <a:lnTo>
                    <a:pt x="845" y="93"/>
                  </a:lnTo>
                  <a:lnTo>
                    <a:pt x="836" y="89"/>
                  </a:lnTo>
                  <a:lnTo>
                    <a:pt x="770" y="9"/>
                  </a:lnTo>
                  <a:lnTo>
                    <a:pt x="770" y="9"/>
                  </a:lnTo>
                  <a:lnTo>
                    <a:pt x="752" y="27"/>
                  </a:lnTo>
                  <a:lnTo>
                    <a:pt x="730" y="36"/>
                  </a:lnTo>
                  <a:lnTo>
                    <a:pt x="708" y="40"/>
                  </a:lnTo>
                  <a:lnTo>
                    <a:pt x="681" y="40"/>
                  </a:lnTo>
                  <a:lnTo>
                    <a:pt x="641" y="40"/>
                  </a:lnTo>
                  <a:lnTo>
                    <a:pt x="624" y="36"/>
                  </a:lnTo>
                  <a:lnTo>
                    <a:pt x="624" y="36"/>
                  </a:lnTo>
                  <a:lnTo>
                    <a:pt x="619" y="27"/>
                  </a:lnTo>
                  <a:lnTo>
                    <a:pt x="615" y="9"/>
                  </a:lnTo>
                  <a:lnTo>
                    <a:pt x="606" y="5"/>
                  </a:lnTo>
                  <a:lnTo>
                    <a:pt x="602" y="0"/>
                  </a:lnTo>
                  <a:lnTo>
                    <a:pt x="593" y="0"/>
                  </a:lnTo>
                  <a:lnTo>
                    <a:pt x="588" y="5"/>
                  </a:lnTo>
                  <a:lnTo>
                    <a:pt x="588" y="5"/>
                  </a:lnTo>
                  <a:lnTo>
                    <a:pt x="575" y="14"/>
                  </a:lnTo>
                  <a:lnTo>
                    <a:pt x="566" y="14"/>
                  </a:lnTo>
                  <a:lnTo>
                    <a:pt x="549" y="18"/>
                  </a:lnTo>
                  <a:lnTo>
                    <a:pt x="535" y="14"/>
                  </a:lnTo>
                  <a:lnTo>
                    <a:pt x="531" y="14"/>
                  </a:lnTo>
                  <a:lnTo>
                    <a:pt x="429" y="9"/>
                  </a:lnTo>
                  <a:lnTo>
                    <a:pt x="371" y="5"/>
                  </a:lnTo>
                  <a:lnTo>
                    <a:pt x="371" y="5"/>
                  </a:lnTo>
                  <a:lnTo>
                    <a:pt x="336" y="9"/>
                  </a:lnTo>
                  <a:lnTo>
                    <a:pt x="309" y="18"/>
                  </a:lnTo>
                  <a:lnTo>
                    <a:pt x="287" y="31"/>
                  </a:lnTo>
                  <a:lnTo>
                    <a:pt x="270" y="49"/>
                  </a:lnTo>
                  <a:lnTo>
                    <a:pt x="261" y="67"/>
                  </a:lnTo>
                  <a:lnTo>
                    <a:pt x="256" y="89"/>
                  </a:lnTo>
                  <a:lnTo>
                    <a:pt x="256" y="120"/>
                  </a:lnTo>
                  <a:lnTo>
                    <a:pt x="261" y="151"/>
                  </a:lnTo>
                  <a:lnTo>
                    <a:pt x="261" y="151"/>
                  </a:lnTo>
                  <a:lnTo>
                    <a:pt x="265" y="186"/>
                  </a:lnTo>
                  <a:lnTo>
                    <a:pt x="265" y="208"/>
                  </a:lnTo>
                  <a:lnTo>
                    <a:pt x="261" y="226"/>
                  </a:lnTo>
                  <a:lnTo>
                    <a:pt x="256" y="244"/>
                  </a:lnTo>
                  <a:lnTo>
                    <a:pt x="248" y="257"/>
                  </a:lnTo>
                  <a:lnTo>
                    <a:pt x="239" y="262"/>
                  </a:lnTo>
                  <a:lnTo>
                    <a:pt x="168" y="266"/>
                  </a:lnTo>
                  <a:lnTo>
                    <a:pt x="168" y="266"/>
                  </a:lnTo>
                  <a:lnTo>
                    <a:pt x="137" y="301"/>
                  </a:lnTo>
                  <a:lnTo>
                    <a:pt x="106" y="328"/>
                  </a:lnTo>
                  <a:lnTo>
                    <a:pt x="75" y="350"/>
                  </a:lnTo>
                  <a:lnTo>
                    <a:pt x="53" y="363"/>
                  </a:lnTo>
                  <a:lnTo>
                    <a:pt x="31" y="368"/>
                  </a:lnTo>
                  <a:lnTo>
                    <a:pt x="17" y="372"/>
                  </a:lnTo>
                  <a:lnTo>
                    <a:pt x="0" y="377"/>
                  </a:lnTo>
                  <a:lnTo>
                    <a:pt x="4" y="452"/>
                  </a:lnTo>
                  <a:lnTo>
                    <a:pt x="4" y="452"/>
                  </a:lnTo>
                  <a:lnTo>
                    <a:pt x="13" y="456"/>
                  </a:lnTo>
                  <a:lnTo>
                    <a:pt x="22" y="470"/>
                  </a:lnTo>
                  <a:lnTo>
                    <a:pt x="26" y="483"/>
                  </a:lnTo>
                  <a:lnTo>
                    <a:pt x="26" y="496"/>
                  </a:lnTo>
                  <a:lnTo>
                    <a:pt x="22" y="518"/>
                  </a:lnTo>
                  <a:lnTo>
                    <a:pt x="9" y="541"/>
                  </a:lnTo>
                  <a:lnTo>
                    <a:pt x="9" y="54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7" name="Freeform 19"/>
            <p:cNvSpPr>
              <a:spLocks/>
            </p:cNvSpPr>
            <p:nvPr/>
          </p:nvSpPr>
          <p:spPr bwMode="auto">
            <a:xfrm>
              <a:off x="3918" y="673"/>
              <a:ext cx="1501" cy="558"/>
            </a:xfrm>
            <a:custGeom>
              <a:avLst/>
              <a:gdLst/>
              <a:ahLst/>
              <a:cxnLst>
                <a:cxn ang="0">
                  <a:pos x="1386" y="336"/>
                </a:cxn>
                <a:cxn ang="0">
                  <a:pos x="1235" y="288"/>
                </a:cxn>
                <a:cxn ang="0">
                  <a:pos x="1155" y="257"/>
                </a:cxn>
                <a:cxn ang="0">
                  <a:pos x="1142" y="283"/>
                </a:cxn>
                <a:cxn ang="0">
                  <a:pos x="1147" y="323"/>
                </a:cxn>
                <a:cxn ang="0">
                  <a:pos x="1138" y="376"/>
                </a:cxn>
                <a:cxn ang="0">
                  <a:pos x="1102" y="376"/>
                </a:cxn>
                <a:cxn ang="0">
                  <a:pos x="1076" y="376"/>
                </a:cxn>
                <a:cxn ang="0">
                  <a:pos x="1054" y="429"/>
                </a:cxn>
                <a:cxn ang="0">
                  <a:pos x="620" y="18"/>
                </a:cxn>
                <a:cxn ang="0">
                  <a:pos x="509" y="0"/>
                </a:cxn>
                <a:cxn ang="0">
                  <a:pos x="474" y="0"/>
                </a:cxn>
                <a:cxn ang="0">
                  <a:pos x="394" y="84"/>
                </a:cxn>
                <a:cxn ang="0">
                  <a:pos x="341" y="133"/>
                </a:cxn>
                <a:cxn ang="0">
                  <a:pos x="235" y="234"/>
                </a:cxn>
                <a:cxn ang="0">
                  <a:pos x="151" y="257"/>
                </a:cxn>
                <a:cxn ang="0">
                  <a:pos x="80" y="252"/>
                </a:cxn>
                <a:cxn ang="0">
                  <a:pos x="0" y="372"/>
                </a:cxn>
                <a:cxn ang="0">
                  <a:pos x="18" y="376"/>
                </a:cxn>
                <a:cxn ang="0">
                  <a:pos x="53" y="363"/>
                </a:cxn>
                <a:cxn ang="0">
                  <a:pos x="71" y="358"/>
                </a:cxn>
                <a:cxn ang="0">
                  <a:pos x="89" y="385"/>
                </a:cxn>
                <a:cxn ang="0">
                  <a:pos x="106" y="398"/>
                </a:cxn>
                <a:cxn ang="0">
                  <a:pos x="199" y="394"/>
                </a:cxn>
                <a:cxn ang="0">
                  <a:pos x="239" y="367"/>
                </a:cxn>
                <a:cxn ang="0">
                  <a:pos x="474" y="199"/>
                </a:cxn>
                <a:cxn ang="0">
                  <a:pos x="545" y="181"/>
                </a:cxn>
                <a:cxn ang="0">
                  <a:pos x="633" y="199"/>
                </a:cxn>
                <a:cxn ang="0">
                  <a:pos x="731" y="257"/>
                </a:cxn>
                <a:cxn ang="0">
                  <a:pos x="801" y="376"/>
                </a:cxn>
                <a:cxn ang="0">
                  <a:pos x="885" y="451"/>
                </a:cxn>
                <a:cxn ang="0">
                  <a:pos x="943" y="496"/>
                </a:cxn>
                <a:cxn ang="0">
                  <a:pos x="1032" y="496"/>
                </a:cxn>
                <a:cxn ang="0">
                  <a:pos x="1076" y="527"/>
                </a:cxn>
                <a:cxn ang="0">
                  <a:pos x="1111" y="527"/>
                </a:cxn>
                <a:cxn ang="0">
                  <a:pos x="1160" y="536"/>
                </a:cxn>
                <a:cxn ang="0">
                  <a:pos x="1240" y="558"/>
                </a:cxn>
                <a:cxn ang="0">
                  <a:pos x="1324" y="544"/>
                </a:cxn>
                <a:cxn ang="0">
                  <a:pos x="1217" y="505"/>
                </a:cxn>
                <a:cxn ang="0">
                  <a:pos x="1200" y="487"/>
                </a:cxn>
                <a:cxn ang="0">
                  <a:pos x="1169" y="474"/>
                </a:cxn>
                <a:cxn ang="0">
                  <a:pos x="1085" y="496"/>
                </a:cxn>
                <a:cxn ang="0">
                  <a:pos x="1089" y="469"/>
                </a:cxn>
                <a:cxn ang="0">
                  <a:pos x="1129" y="451"/>
                </a:cxn>
                <a:cxn ang="0">
                  <a:pos x="1142" y="429"/>
                </a:cxn>
                <a:cxn ang="0">
                  <a:pos x="1200" y="429"/>
                </a:cxn>
                <a:cxn ang="0">
                  <a:pos x="1319" y="429"/>
                </a:cxn>
                <a:cxn ang="0">
                  <a:pos x="1465" y="469"/>
                </a:cxn>
                <a:cxn ang="0">
                  <a:pos x="1501" y="425"/>
                </a:cxn>
                <a:cxn ang="0">
                  <a:pos x="1474" y="385"/>
                </a:cxn>
              </a:cxnLst>
              <a:rect l="0" t="0" r="r" b="b"/>
              <a:pathLst>
                <a:path w="1501" h="558">
                  <a:moveTo>
                    <a:pt x="1474" y="385"/>
                  </a:moveTo>
                  <a:lnTo>
                    <a:pt x="1474" y="385"/>
                  </a:lnTo>
                  <a:lnTo>
                    <a:pt x="1386" y="336"/>
                  </a:lnTo>
                  <a:lnTo>
                    <a:pt x="1341" y="310"/>
                  </a:lnTo>
                  <a:lnTo>
                    <a:pt x="1266" y="279"/>
                  </a:lnTo>
                  <a:lnTo>
                    <a:pt x="1235" y="288"/>
                  </a:lnTo>
                  <a:lnTo>
                    <a:pt x="1217" y="288"/>
                  </a:lnTo>
                  <a:lnTo>
                    <a:pt x="1173" y="270"/>
                  </a:lnTo>
                  <a:lnTo>
                    <a:pt x="1155" y="257"/>
                  </a:lnTo>
                  <a:lnTo>
                    <a:pt x="1155" y="257"/>
                  </a:lnTo>
                  <a:lnTo>
                    <a:pt x="1147" y="270"/>
                  </a:lnTo>
                  <a:lnTo>
                    <a:pt x="1142" y="283"/>
                  </a:lnTo>
                  <a:lnTo>
                    <a:pt x="1142" y="301"/>
                  </a:lnTo>
                  <a:lnTo>
                    <a:pt x="1142" y="301"/>
                  </a:lnTo>
                  <a:lnTo>
                    <a:pt x="1147" y="323"/>
                  </a:lnTo>
                  <a:lnTo>
                    <a:pt x="1147" y="350"/>
                  </a:lnTo>
                  <a:lnTo>
                    <a:pt x="1142" y="367"/>
                  </a:lnTo>
                  <a:lnTo>
                    <a:pt x="1138" y="376"/>
                  </a:lnTo>
                  <a:lnTo>
                    <a:pt x="1133" y="376"/>
                  </a:lnTo>
                  <a:lnTo>
                    <a:pt x="1133" y="376"/>
                  </a:lnTo>
                  <a:lnTo>
                    <a:pt x="1102" y="376"/>
                  </a:lnTo>
                  <a:lnTo>
                    <a:pt x="1089" y="376"/>
                  </a:lnTo>
                  <a:lnTo>
                    <a:pt x="1076" y="376"/>
                  </a:lnTo>
                  <a:lnTo>
                    <a:pt x="1076" y="376"/>
                  </a:lnTo>
                  <a:lnTo>
                    <a:pt x="1067" y="389"/>
                  </a:lnTo>
                  <a:lnTo>
                    <a:pt x="1063" y="407"/>
                  </a:lnTo>
                  <a:lnTo>
                    <a:pt x="1054" y="429"/>
                  </a:lnTo>
                  <a:lnTo>
                    <a:pt x="1023" y="456"/>
                  </a:lnTo>
                  <a:lnTo>
                    <a:pt x="885" y="305"/>
                  </a:lnTo>
                  <a:lnTo>
                    <a:pt x="620" y="18"/>
                  </a:lnTo>
                  <a:lnTo>
                    <a:pt x="620" y="18"/>
                  </a:lnTo>
                  <a:lnTo>
                    <a:pt x="558" y="4"/>
                  </a:lnTo>
                  <a:lnTo>
                    <a:pt x="509" y="0"/>
                  </a:lnTo>
                  <a:lnTo>
                    <a:pt x="487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52" y="18"/>
                  </a:lnTo>
                  <a:lnTo>
                    <a:pt x="421" y="53"/>
                  </a:lnTo>
                  <a:lnTo>
                    <a:pt x="394" y="84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41" y="133"/>
                  </a:lnTo>
                  <a:lnTo>
                    <a:pt x="292" y="177"/>
                  </a:lnTo>
                  <a:lnTo>
                    <a:pt x="235" y="234"/>
                  </a:lnTo>
                  <a:lnTo>
                    <a:pt x="235" y="234"/>
                  </a:lnTo>
                  <a:lnTo>
                    <a:pt x="217" y="239"/>
                  </a:lnTo>
                  <a:lnTo>
                    <a:pt x="177" y="252"/>
                  </a:lnTo>
                  <a:lnTo>
                    <a:pt x="151" y="257"/>
                  </a:lnTo>
                  <a:lnTo>
                    <a:pt x="124" y="261"/>
                  </a:lnTo>
                  <a:lnTo>
                    <a:pt x="98" y="261"/>
                  </a:lnTo>
                  <a:lnTo>
                    <a:pt x="80" y="252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72"/>
                  </a:lnTo>
                  <a:lnTo>
                    <a:pt x="0" y="372"/>
                  </a:lnTo>
                  <a:lnTo>
                    <a:pt x="5" y="372"/>
                  </a:lnTo>
                  <a:lnTo>
                    <a:pt x="18" y="376"/>
                  </a:lnTo>
                  <a:lnTo>
                    <a:pt x="36" y="372"/>
                  </a:lnTo>
                  <a:lnTo>
                    <a:pt x="44" y="372"/>
                  </a:lnTo>
                  <a:lnTo>
                    <a:pt x="53" y="363"/>
                  </a:lnTo>
                  <a:lnTo>
                    <a:pt x="53" y="363"/>
                  </a:lnTo>
                  <a:lnTo>
                    <a:pt x="62" y="358"/>
                  </a:lnTo>
                  <a:lnTo>
                    <a:pt x="71" y="358"/>
                  </a:lnTo>
                  <a:lnTo>
                    <a:pt x="75" y="363"/>
                  </a:lnTo>
                  <a:lnTo>
                    <a:pt x="80" y="367"/>
                  </a:lnTo>
                  <a:lnTo>
                    <a:pt x="89" y="385"/>
                  </a:lnTo>
                  <a:lnTo>
                    <a:pt x="89" y="394"/>
                  </a:lnTo>
                  <a:lnTo>
                    <a:pt x="89" y="394"/>
                  </a:lnTo>
                  <a:lnTo>
                    <a:pt x="106" y="398"/>
                  </a:lnTo>
                  <a:lnTo>
                    <a:pt x="151" y="398"/>
                  </a:lnTo>
                  <a:lnTo>
                    <a:pt x="173" y="398"/>
                  </a:lnTo>
                  <a:lnTo>
                    <a:pt x="199" y="394"/>
                  </a:lnTo>
                  <a:lnTo>
                    <a:pt x="222" y="385"/>
                  </a:lnTo>
                  <a:lnTo>
                    <a:pt x="239" y="367"/>
                  </a:lnTo>
                  <a:lnTo>
                    <a:pt x="239" y="367"/>
                  </a:lnTo>
                  <a:lnTo>
                    <a:pt x="456" y="212"/>
                  </a:lnTo>
                  <a:lnTo>
                    <a:pt x="456" y="212"/>
                  </a:lnTo>
                  <a:lnTo>
                    <a:pt x="474" y="199"/>
                  </a:lnTo>
                  <a:lnTo>
                    <a:pt x="496" y="186"/>
                  </a:lnTo>
                  <a:lnTo>
                    <a:pt x="518" y="181"/>
                  </a:lnTo>
                  <a:lnTo>
                    <a:pt x="545" y="181"/>
                  </a:lnTo>
                  <a:lnTo>
                    <a:pt x="567" y="181"/>
                  </a:lnTo>
                  <a:lnTo>
                    <a:pt x="589" y="186"/>
                  </a:lnTo>
                  <a:lnTo>
                    <a:pt x="633" y="199"/>
                  </a:lnTo>
                  <a:lnTo>
                    <a:pt x="673" y="217"/>
                  </a:lnTo>
                  <a:lnTo>
                    <a:pt x="704" y="239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66" y="319"/>
                  </a:lnTo>
                  <a:lnTo>
                    <a:pt x="801" y="376"/>
                  </a:lnTo>
                  <a:lnTo>
                    <a:pt x="850" y="434"/>
                  </a:lnTo>
                  <a:lnTo>
                    <a:pt x="850" y="434"/>
                  </a:lnTo>
                  <a:lnTo>
                    <a:pt x="885" y="451"/>
                  </a:lnTo>
                  <a:lnTo>
                    <a:pt x="912" y="469"/>
                  </a:lnTo>
                  <a:lnTo>
                    <a:pt x="934" y="487"/>
                  </a:lnTo>
                  <a:lnTo>
                    <a:pt x="943" y="496"/>
                  </a:lnTo>
                  <a:lnTo>
                    <a:pt x="943" y="496"/>
                  </a:lnTo>
                  <a:lnTo>
                    <a:pt x="1032" y="496"/>
                  </a:lnTo>
                  <a:lnTo>
                    <a:pt x="1032" y="496"/>
                  </a:lnTo>
                  <a:lnTo>
                    <a:pt x="1049" y="513"/>
                  </a:lnTo>
                  <a:lnTo>
                    <a:pt x="1063" y="522"/>
                  </a:lnTo>
                  <a:lnTo>
                    <a:pt x="1076" y="527"/>
                  </a:lnTo>
                  <a:lnTo>
                    <a:pt x="1085" y="527"/>
                  </a:lnTo>
                  <a:lnTo>
                    <a:pt x="1085" y="527"/>
                  </a:lnTo>
                  <a:lnTo>
                    <a:pt x="1111" y="527"/>
                  </a:lnTo>
                  <a:lnTo>
                    <a:pt x="1133" y="531"/>
                  </a:lnTo>
                  <a:lnTo>
                    <a:pt x="1160" y="536"/>
                  </a:lnTo>
                  <a:lnTo>
                    <a:pt x="1160" y="536"/>
                  </a:lnTo>
                  <a:lnTo>
                    <a:pt x="1186" y="549"/>
                  </a:lnTo>
                  <a:lnTo>
                    <a:pt x="1213" y="553"/>
                  </a:lnTo>
                  <a:lnTo>
                    <a:pt x="1240" y="558"/>
                  </a:lnTo>
                  <a:lnTo>
                    <a:pt x="1266" y="558"/>
                  </a:lnTo>
                  <a:lnTo>
                    <a:pt x="1306" y="549"/>
                  </a:lnTo>
                  <a:lnTo>
                    <a:pt x="1324" y="544"/>
                  </a:lnTo>
                  <a:lnTo>
                    <a:pt x="1310" y="509"/>
                  </a:lnTo>
                  <a:lnTo>
                    <a:pt x="1310" y="509"/>
                  </a:lnTo>
                  <a:lnTo>
                    <a:pt x="1217" y="505"/>
                  </a:lnTo>
                  <a:lnTo>
                    <a:pt x="1217" y="505"/>
                  </a:lnTo>
                  <a:lnTo>
                    <a:pt x="1209" y="500"/>
                  </a:lnTo>
                  <a:lnTo>
                    <a:pt x="1200" y="487"/>
                  </a:lnTo>
                  <a:lnTo>
                    <a:pt x="1186" y="478"/>
                  </a:lnTo>
                  <a:lnTo>
                    <a:pt x="1169" y="474"/>
                  </a:lnTo>
                  <a:lnTo>
                    <a:pt x="1169" y="474"/>
                  </a:lnTo>
                  <a:lnTo>
                    <a:pt x="1147" y="478"/>
                  </a:lnTo>
                  <a:lnTo>
                    <a:pt x="1116" y="487"/>
                  </a:lnTo>
                  <a:lnTo>
                    <a:pt x="1085" y="496"/>
                  </a:lnTo>
                  <a:lnTo>
                    <a:pt x="1085" y="474"/>
                  </a:lnTo>
                  <a:lnTo>
                    <a:pt x="1085" y="474"/>
                  </a:lnTo>
                  <a:lnTo>
                    <a:pt x="1089" y="469"/>
                  </a:lnTo>
                  <a:lnTo>
                    <a:pt x="1102" y="469"/>
                  </a:lnTo>
                  <a:lnTo>
                    <a:pt x="1120" y="460"/>
                  </a:lnTo>
                  <a:lnTo>
                    <a:pt x="1129" y="451"/>
                  </a:lnTo>
                  <a:lnTo>
                    <a:pt x="1133" y="443"/>
                  </a:lnTo>
                  <a:lnTo>
                    <a:pt x="1133" y="443"/>
                  </a:lnTo>
                  <a:lnTo>
                    <a:pt x="1142" y="429"/>
                  </a:lnTo>
                  <a:lnTo>
                    <a:pt x="1155" y="429"/>
                  </a:lnTo>
                  <a:lnTo>
                    <a:pt x="1178" y="425"/>
                  </a:lnTo>
                  <a:lnTo>
                    <a:pt x="1200" y="429"/>
                  </a:lnTo>
                  <a:lnTo>
                    <a:pt x="1235" y="438"/>
                  </a:lnTo>
                  <a:lnTo>
                    <a:pt x="1253" y="443"/>
                  </a:lnTo>
                  <a:lnTo>
                    <a:pt x="1319" y="429"/>
                  </a:lnTo>
                  <a:lnTo>
                    <a:pt x="1408" y="456"/>
                  </a:lnTo>
                  <a:lnTo>
                    <a:pt x="1465" y="469"/>
                  </a:lnTo>
                  <a:lnTo>
                    <a:pt x="1465" y="469"/>
                  </a:lnTo>
                  <a:lnTo>
                    <a:pt x="1474" y="460"/>
                  </a:lnTo>
                  <a:lnTo>
                    <a:pt x="1492" y="438"/>
                  </a:lnTo>
                  <a:lnTo>
                    <a:pt x="1501" y="425"/>
                  </a:lnTo>
                  <a:lnTo>
                    <a:pt x="1501" y="412"/>
                  </a:lnTo>
                  <a:lnTo>
                    <a:pt x="1492" y="398"/>
                  </a:lnTo>
                  <a:lnTo>
                    <a:pt x="1474" y="385"/>
                  </a:lnTo>
                  <a:lnTo>
                    <a:pt x="1474" y="385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8" name="Freeform 20"/>
            <p:cNvSpPr>
              <a:spLocks/>
            </p:cNvSpPr>
            <p:nvPr/>
          </p:nvSpPr>
          <p:spPr bwMode="auto">
            <a:xfrm>
              <a:off x="3591" y="159"/>
              <a:ext cx="854" cy="700"/>
            </a:xfrm>
            <a:custGeom>
              <a:avLst/>
              <a:gdLst/>
              <a:ahLst/>
              <a:cxnLst>
                <a:cxn ang="0">
                  <a:pos x="22" y="576"/>
                </a:cxn>
                <a:cxn ang="0">
                  <a:pos x="35" y="594"/>
                </a:cxn>
                <a:cxn ang="0">
                  <a:pos x="53" y="669"/>
                </a:cxn>
                <a:cxn ang="0">
                  <a:pos x="88" y="700"/>
                </a:cxn>
                <a:cxn ang="0">
                  <a:pos x="93" y="691"/>
                </a:cxn>
                <a:cxn ang="0">
                  <a:pos x="186" y="656"/>
                </a:cxn>
                <a:cxn ang="0">
                  <a:pos x="261" y="642"/>
                </a:cxn>
                <a:cxn ang="0">
                  <a:pos x="367" y="660"/>
                </a:cxn>
                <a:cxn ang="0">
                  <a:pos x="407" y="687"/>
                </a:cxn>
                <a:cxn ang="0">
                  <a:pos x="460" y="695"/>
                </a:cxn>
                <a:cxn ang="0">
                  <a:pos x="540" y="642"/>
                </a:cxn>
                <a:cxn ang="0">
                  <a:pos x="540" y="620"/>
                </a:cxn>
                <a:cxn ang="0">
                  <a:pos x="557" y="602"/>
                </a:cxn>
                <a:cxn ang="0">
                  <a:pos x="575" y="580"/>
                </a:cxn>
                <a:cxn ang="0">
                  <a:pos x="566" y="527"/>
                </a:cxn>
                <a:cxn ang="0">
                  <a:pos x="597" y="474"/>
                </a:cxn>
                <a:cxn ang="0">
                  <a:pos x="650" y="425"/>
                </a:cxn>
                <a:cxn ang="0">
                  <a:pos x="690" y="421"/>
                </a:cxn>
                <a:cxn ang="0">
                  <a:pos x="730" y="394"/>
                </a:cxn>
                <a:cxn ang="0">
                  <a:pos x="739" y="368"/>
                </a:cxn>
                <a:cxn ang="0">
                  <a:pos x="757" y="341"/>
                </a:cxn>
                <a:cxn ang="0">
                  <a:pos x="819" y="315"/>
                </a:cxn>
                <a:cxn ang="0">
                  <a:pos x="850" y="310"/>
                </a:cxn>
                <a:cxn ang="0">
                  <a:pos x="819" y="257"/>
                </a:cxn>
                <a:cxn ang="0">
                  <a:pos x="801" y="226"/>
                </a:cxn>
                <a:cxn ang="0">
                  <a:pos x="743" y="213"/>
                </a:cxn>
                <a:cxn ang="0">
                  <a:pos x="699" y="204"/>
                </a:cxn>
                <a:cxn ang="0">
                  <a:pos x="695" y="160"/>
                </a:cxn>
                <a:cxn ang="0">
                  <a:pos x="672" y="146"/>
                </a:cxn>
                <a:cxn ang="0">
                  <a:pos x="619" y="182"/>
                </a:cxn>
                <a:cxn ang="0">
                  <a:pos x="593" y="186"/>
                </a:cxn>
                <a:cxn ang="0">
                  <a:pos x="580" y="138"/>
                </a:cxn>
                <a:cxn ang="0">
                  <a:pos x="575" y="58"/>
                </a:cxn>
                <a:cxn ang="0">
                  <a:pos x="575" y="22"/>
                </a:cxn>
                <a:cxn ang="0">
                  <a:pos x="526" y="0"/>
                </a:cxn>
                <a:cxn ang="0">
                  <a:pos x="451" y="18"/>
                </a:cxn>
                <a:cxn ang="0">
                  <a:pos x="358" y="40"/>
                </a:cxn>
                <a:cxn ang="0">
                  <a:pos x="327" y="67"/>
                </a:cxn>
                <a:cxn ang="0">
                  <a:pos x="341" y="120"/>
                </a:cxn>
                <a:cxn ang="0">
                  <a:pos x="358" y="173"/>
                </a:cxn>
                <a:cxn ang="0">
                  <a:pos x="327" y="191"/>
                </a:cxn>
                <a:cxn ang="0">
                  <a:pos x="301" y="186"/>
                </a:cxn>
                <a:cxn ang="0">
                  <a:pos x="248" y="195"/>
                </a:cxn>
                <a:cxn ang="0">
                  <a:pos x="199" y="244"/>
                </a:cxn>
                <a:cxn ang="0">
                  <a:pos x="168" y="270"/>
                </a:cxn>
                <a:cxn ang="0">
                  <a:pos x="141" y="270"/>
                </a:cxn>
                <a:cxn ang="0">
                  <a:pos x="124" y="262"/>
                </a:cxn>
                <a:cxn ang="0">
                  <a:pos x="132" y="306"/>
                </a:cxn>
                <a:cxn ang="0">
                  <a:pos x="93" y="350"/>
                </a:cxn>
                <a:cxn ang="0">
                  <a:pos x="31" y="390"/>
                </a:cxn>
                <a:cxn ang="0">
                  <a:pos x="0" y="461"/>
                </a:cxn>
                <a:cxn ang="0">
                  <a:pos x="9" y="567"/>
                </a:cxn>
              </a:cxnLst>
              <a:rect l="0" t="0" r="r" b="b"/>
              <a:pathLst>
                <a:path w="854" h="700">
                  <a:moveTo>
                    <a:pt x="9" y="567"/>
                  </a:moveTo>
                  <a:lnTo>
                    <a:pt x="9" y="567"/>
                  </a:lnTo>
                  <a:lnTo>
                    <a:pt x="22" y="576"/>
                  </a:lnTo>
                  <a:lnTo>
                    <a:pt x="31" y="585"/>
                  </a:lnTo>
                  <a:lnTo>
                    <a:pt x="35" y="594"/>
                  </a:lnTo>
                  <a:lnTo>
                    <a:pt x="35" y="594"/>
                  </a:lnTo>
                  <a:lnTo>
                    <a:pt x="40" y="625"/>
                  </a:lnTo>
                  <a:lnTo>
                    <a:pt x="44" y="651"/>
                  </a:lnTo>
                  <a:lnTo>
                    <a:pt x="53" y="669"/>
                  </a:lnTo>
                  <a:lnTo>
                    <a:pt x="62" y="682"/>
                  </a:lnTo>
                  <a:lnTo>
                    <a:pt x="79" y="695"/>
                  </a:lnTo>
                  <a:lnTo>
                    <a:pt x="88" y="700"/>
                  </a:lnTo>
                  <a:lnTo>
                    <a:pt x="88" y="700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132" y="673"/>
                  </a:lnTo>
                  <a:lnTo>
                    <a:pt x="168" y="660"/>
                  </a:lnTo>
                  <a:lnTo>
                    <a:pt x="186" y="656"/>
                  </a:lnTo>
                  <a:lnTo>
                    <a:pt x="203" y="660"/>
                  </a:lnTo>
                  <a:lnTo>
                    <a:pt x="261" y="642"/>
                  </a:lnTo>
                  <a:lnTo>
                    <a:pt x="261" y="642"/>
                  </a:lnTo>
                  <a:lnTo>
                    <a:pt x="301" y="642"/>
                  </a:lnTo>
                  <a:lnTo>
                    <a:pt x="336" y="651"/>
                  </a:lnTo>
                  <a:lnTo>
                    <a:pt x="367" y="660"/>
                  </a:lnTo>
                  <a:lnTo>
                    <a:pt x="367" y="660"/>
                  </a:lnTo>
                  <a:lnTo>
                    <a:pt x="394" y="678"/>
                  </a:lnTo>
                  <a:lnTo>
                    <a:pt x="407" y="687"/>
                  </a:lnTo>
                  <a:lnTo>
                    <a:pt x="420" y="695"/>
                  </a:lnTo>
                  <a:lnTo>
                    <a:pt x="438" y="695"/>
                  </a:lnTo>
                  <a:lnTo>
                    <a:pt x="460" y="695"/>
                  </a:lnTo>
                  <a:lnTo>
                    <a:pt x="482" y="682"/>
                  </a:lnTo>
                  <a:lnTo>
                    <a:pt x="513" y="664"/>
                  </a:lnTo>
                  <a:lnTo>
                    <a:pt x="540" y="642"/>
                  </a:lnTo>
                  <a:lnTo>
                    <a:pt x="540" y="642"/>
                  </a:lnTo>
                  <a:lnTo>
                    <a:pt x="535" y="633"/>
                  </a:lnTo>
                  <a:lnTo>
                    <a:pt x="540" y="620"/>
                  </a:lnTo>
                  <a:lnTo>
                    <a:pt x="544" y="611"/>
                  </a:lnTo>
                  <a:lnTo>
                    <a:pt x="549" y="607"/>
                  </a:lnTo>
                  <a:lnTo>
                    <a:pt x="557" y="602"/>
                  </a:lnTo>
                  <a:lnTo>
                    <a:pt x="575" y="607"/>
                  </a:lnTo>
                  <a:lnTo>
                    <a:pt x="580" y="589"/>
                  </a:lnTo>
                  <a:lnTo>
                    <a:pt x="575" y="580"/>
                  </a:lnTo>
                  <a:lnTo>
                    <a:pt x="575" y="567"/>
                  </a:lnTo>
                  <a:lnTo>
                    <a:pt x="566" y="563"/>
                  </a:lnTo>
                  <a:lnTo>
                    <a:pt x="566" y="527"/>
                  </a:lnTo>
                  <a:lnTo>
                    <a:pt x="566" y="527"/>
                  </a:lnTo>
                  <a:lnTo>
                    <a:pt x="575" y="509"/>
                  </a:lnTo>
                  <a:lnTo>
                    <a:pt x="597" y="474"/>
                  </a:lnTo>
                  <a:lnTo>
                    <a:pt x="611" y="452"/>
                  </a:lnTo>
                  <a:lnTo>
                    <a:pt x="628" y="434"/>
                  </a:lnTo>
                  <a:lnTo>
                    <a:pt x="650" y="425"/>
                  </a:lnTo>
                  <a:lnTo>
                    <a:pt x="672" y="421"/>
                  </a:lnTo>
                  <a:lnTo>
                    <a:pt x="672" y="421"/>
                  </a:lnTo>
                  <a:lnTo>
                    <a:pt x="690" y="421"/>
                  </a:lnTo>
                  <a:lnTo>
                    <a:pt x="708" y="412"/>
                  </a:lnTo>
                  <a:lnTo>
                    <a:pt x="721" y="403"/>
                  </a:lnTo>
                  <a:lnTo>
                    <a:pt x="730" y="394"/>
                  </a:lnTo>
                  <a:lnTo>
                    <a:pt x="739" y="377"/>
                  </a:lnTo>
                  <a:lnTo>
                    <a:pt x="739" y="368"/>
                  </a:lnTo>
                  <a:lnTo>
                    <a:pt x="739" y="368"/>
                  </a:lnTo>
                  <a:lnTo>
                    <a:pt x="743" y="359"/>
                  </a:lnTo>
                  <a:lnTo>
                    <a:pt x="748" y="350"/>
                  </a:lnTo>
                  <a:lnTo>
                    <a:pt x="757" y="341"/>
                  </a:lnTo>
                  <a:lnTo>
                    <a:pt x="770" y="332"/>
                  </a:lnTo>
                  <a:lnTo>
                    <a:pt x="788" y="324"/>
                  </a:lnTo>
                  <a:lnTo>
                    <a:pt x="819" y="315"/>
                  </a:lnTo>
                  <a:lnTo>
                    <a:pt x="854" y="315"/>
                  </a:lnTo>
                  <a:lnTo>
                    <a:pt x="854" y="315"/>
                  </a:lnTo>
                  <a:lnTo>
                    <a:pt x="850" y="310"/>
                  </a:lnTo>
                  <a:lnTo>
                    <a:pt x="841" y="306"/>
                  </a:lnTo>
                  <a:lnTo>
                    <a:pt x="827" y="288"/>
                  </a:lnTo>
                  <a:lnTo>
                    <a:pt x="819" y="257"/>
                  </a:lnTo>
                  <a:lnTo>
                    <a:pt x="819" y="257"/>
                  </a:lnTo>
                  <a:lnTo>
                    <a:pt x="814" y="239"/>
                  </a:lnTo>
                  <a:lnTo>
                    <a:pt x="801" y="226"/>
                  </a:lnTo>
                  <a:lnTo>
                    <a:pt x="792" y="217"/>
                  </a:lnTo>
                  <a:lnTo>
                    <a:pt x="779" y="213"/>
                  </a:lnTo>
                  <a:lnTo>
                    <a:pt x="743" y="213"/>
                  </a:lnTo>
                  <a:lnTo>
                    <a:pt x="712" y="213"/>
                  </a:lnTo>
                  <a:lnTo>
                    <a:pt x="699" y="204"/>
                  </a:lnTo>
                  <a:lnTo>
                    <a:pt x="699" y="204"/>
                  </a:lnTo>
                  <a:lnTo>
                    <a:pt x="699" y="191"/>
                  </a:lnTo>
                  <a:lnTo>
                    <a:pt x="699" y="173"/>
                  </a:lnTo>
                  <a:lnTo>
                    <a:pt x="695" y="160"/>
                  </a:lnTo>
                  <a:lnTo>
                    <a:pt x="686" y="151"/>
                  </a:lnTo>
                  <a:lnTo>
                    <a:pt x="681" y="146"/>
                  </a:lnTo>
                  <a:lnTo>
                    <a:pt x="672" y="146"/>
                  </a:lnTo>
                  <a:lnTo>
                    <a:pt x="650" y="155"/>
                  </a:lnTo>
                  <a:lnTo>
                    <a:pt x="619" y="182"/>
                  </a:lnTo>
                  <a:lnTo>
                    <a:pt x="619" y="182"/>
                  </a:lnTo>
                  <a:lnTo>
                    <a:pt x="611" y="186"/>
                  </a:lnTo>
                  <a:lnTo>
                    <a:pt x="602" y="186"/>
                  </a:lnTo>
                  <a:lnTo>
                    <a:pt x="593" y="186"/>
                  </a:lnTo>
                  <a:lnTo>
                    <a:pt x="588" y="182"/>
                  </a:lnTo>
                  <a:lnTo>
                    <a:pt x="580" y="160"/>
                  </a:lnTo>
                  <a:lnTo>
                    <a:pt x="580" y="138"/>
                  </a:lnTo>
                  <a:lnTo>
                    <a:pt x="575" y="84"/>
                  </a:lnTo>
                  <a:lnTo>
                    <a:pt x="575" y="58"/>
                  </a:lnTo>
                  <a:lnTo>
                    <a:pt x="575" y="58"/>
                  </a:lnTo>
                  <a:lnTo>
                    <a:pt x="580" y="49"/>
                  </a:lnTo>
                  <a:lnTo>
                    <a:pt x="580" y="36"/>
                  </a:lnTo>
                  <a:lnTo>
                    <a:pt x="575" y="22"/>
                  </a:lnTo>
                  <a:lnTo>
                    <a:pt x="566" y="9"/>
                  </a:lnTo>
                  <a:lnTo>
                    <a:pt x="549" y="5"/>
                  </a:lnTo>
                  <a:lnTo>
                    <a:pt x="526" y="0"/>
                  </a:lnTo>
                  <a:lnTo>
                    <a:pt x="491" y="9"/>
                  </a:lnTo>
                  <a:lnTo>
                    <a:pt x="491" y="9"/>
                  </a:lnTo>
                  <a:lnTo>
                    <a:pt x="451" y="18"/>
                  </a:lnTo>
                  <a:lnTo>
                    <a:pt x="411" y="27"/>
                  </a:lnTo>
                  <a:lnTo>
                    <a:pt x="380" y="36"/>
                  </a:lnTo>
                  <a:lnTo>
                    <a:pt x="358" y="40"/>
                  </a:lnTo>
                  <a:lnTo>
                    <a:pt x="336" y="53"/>
                  </a:lnTo>
                  <a:lnTo>
                    <a:pt x="332" y="58"/>
                  </a:lnTo>
                  <a:lnTo>
                    <a:pt x="327" y="67"/>
                  </a:lnTo>
                  <a:lnTo>
                    <a:pt x="327" y="80"/>
                  </a:lnTo>
                  <a:lnTo>
                    <a:pt x="332" y="89"/>
                  </a:lnTo>
                  <a:lnTo>
                    <a:pt x="341" y="120"/>
                  </a:lnTo>
                  <a:lnTo>
                    <a:pt x="341" y="120"/>
                  </a:lnTo>
                  <a:lnTo>
                    <a:pt x="354" y="151"/>
                  </a:lnTo>
                  <a:lnTo>
                    <a:pt x="358" y="173"/>
                  </a:lnTo>
                  <a:lnTo>
                    <a:pt x="349" y="186"/>
                  </a:lnTo>
                  <a:lnTo>
                    <a:pt x="341" y="191"/>
                  </a:lnTo>
                  <a:lnTo>
                    <a:pt x="327" y="191"/>
                  </a:lnTo>
                  <a:lnTo>
                    <a:pt x="314" y="191"/>
                  </a:lnTo>
                  <a:lnTo>
                    <a:pt x="301" y="186"/>
                  </a:lnTo>
                  <a:lnTo>
                    <a:pt x="301" y="186"/>
                  </a:lnTo>
                  <a:lnTo>
                    <a:pt x="287" y="186"/>
                  </a:lnTo>
                  <a:lnTo>
                    <a:pt x="265" y="191"/>
                  </a:lnTo>
                  <a:lnTo>
                    <a:pt x="248" y="195"/>
                  </a:lnTo>
                  <a:lnTo>
                    <a:pt x="230" y="208"/>
                  </a:lnTo>
                  <a:lnTo>
                    <a:pt x="212" y="222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177" y="266"/>
                  </a:lnTo>
                  <a:lnTo>
                    <a:pt x="168" y="270"/>
                  </a:lnTo>
                  <a:lnTo>
                    <a:pt x="159" y="275"/>
                  </a:lnTo>
                  <a:lnTo>
                    <a:pt x="150" y="275"/>
                  </a:lnTo>
                  <a:lnTo>
                    <a:pt x="141" y="270"/>
                  </a:lnTo>
                  <a:lnTo>
                    <a:pt x="124" y="257"/>
                  </a:lnTo>
                  <a:lnTo>
                    <a:pt x="124" y="262"/>
                  </a:lnTo>
                  <a:lnTo>
                    <a:pt x="124" y="262"/>
                  </a:lnTo>
                  <a:lnTo>
                    <a:pt x="128" y="270"/>
                  </a:lnTo>
                  <a:lnTo>
                    <a:pt x="132" y="293"/>
                  </a:lnTo>
                  <a:lnTo>
                    <a:pt x="132" y="306"/>
                  </a:lnTo>
                  <a:lnTo>
                    <a:pt x="124" y="324"/>
                  </a:lnTo>
                  <a:lnTo>
                    <a:pt x="110" y="337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48" y="377"/>
                  </a:lnTo>
                  <a:lnTo>
                    <a:pt x="31" y="390"/>
                  </a:lnTo>
                  <a:lnTo>
                    <a:pt x="13" y="403"/>
                  </a:lnTo>
                  <a:lnTo>
                    <a:pt x="4" y="430"/>
                  </a:lnTo>
                  <a:lnTo>
                    <a:pt x="0" y="461"/>
                  </a:lnTo>
                  <a:lnTo>
                    <a:pt x="0" y="505"/>
                  </a:lnTo>
                  <a:lnTo>
                    <a:pt x="9" y="563"/>
                  </a:lnTo>
                  <a:lnTo>
                    <a:pt x="9" y="567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9" name="Freeform 21"/>
            <p:cNvSpPr>
              <a:spLocks/>
            </p:cNvSpPr>
            <p:nvPr/>
          </p:nvSpPr>
          <p:spPr bwMode="auto">
            <a:xfrm>
              <a:off x="2652" y="44"/>
              <a:ext cx="1071" cy="832"/>
            </a:xfrm>
            <a:custGeom>
              <a:avLst/>
              <a:gdLst/>
              <a:ahLst/>
              <a:cxnLst>
                <a:cxn ang="0">
                  <a:pos x="903" y="673"/>
                </a:cxn>
                <a:cxn ang="0">
                  <a:pos x="943" y="678"/>
                </a:cxn>
                <a:cxn ang="0">
                  <a:pos x="939" y="620"/>
                </a:cxn>
                <a:cxn ang="0">
                  <a:pos x="952" y="523"/>
                </a:cxn>
                <a:cxn ang="0">
                  <a:pos x="1032" y="470"/>
                </a:cxn>
                <a:cxn ang="0">
                  <a:pos x="1063" y="439"/>
                </a:cxn>
                <a:cxn ang="0">
                  <a:pos x="1067" y="385"/>
                </a:cxn>
                <a:cxn ang="0">
                  <a:pos x="1063" y="372"/>
                </a:cxn>
                <a:cxn ang="0">
                  <a:pos x="1040" y="323"/>
                </a:cxn>
                <a:cxn ang="0">
                  <a:pos x="1027" y="266"/>
                </a:cxn>
                <a:cxn ang="0">
                  <a:pos x="974" y="275"/>
                </a:cxn>
                <a:cxn ang="0">
                  <a:pos x="952" y="257"/>
                </a:cxn>
                <a:cxn ang="0">
                  <a:pos x="903" y="239"/>
                </a:cxn>
                <a:cxn ang="0">
                  <a:pos x="859" y="257"/>
                </a:cxn>
                <a:cxn ang="0">
                  <a:pos x="740" y="230"/>
                </a:cxn>
                <a:cxn ang="0">
                  <a:pos x="647" y="173"/>
                </a:cxn>
                <a:cxn ang="0">
                  <a:pos x="585" y="93"/>
                </a:cxn>
                <a:cxn ang="0">
                  <a:pos x="567" y="45"/>
                </a:cxn>
                <a:cxn ang="0">
                  <a:pos x="536" y="5"/>
                </a:cxn>
                <a:cxn ang="0">
                  <a:pos x="514" y="9"/>
                </a:cxn>
                <a:cxn ang="0">
                  <a:pos x="487" y="53"/>
                </a:cxn>
                <a:cxn ang="0">
                  <a:pos x="416" y="9"/>
                </a:cxn>
                <a:cxn ang="0">
                  <a:pos x="381" y="31"/>
                </a:cxn>
                <a:cxn ang="0">
                  <a:pos x="363" y="45"/>
                </a:cxn>
                <a:cxn ang="0">
                  <a:pos x="328" y="40"/>
                </a:cxn>
                <a:cxn ang="0">
                  <a:pos x="310" y="98"/>
                </a:cxn>
                <a:cxn ang="0">
                  <a:pos x="292" y="182"/>
                </a:cxn>
                <a:cxn ang="0">
                  <a:pos x="275" y="354"/>
                </a:cxn>
                <a:cxn ang="0">
                  <a:pos x="266" y="394"/>
                </a:cxn>
                <a:cxn ang="0">
                  <a:pos x="217" y="439"/>
                </a:cxn>
                <a:cxn ang="0">
                  <a:pos x="195" y="478"/>
                </a:cxn>
                <a:cxn ang="0">
                  <a:pos x="191" y="554"/>
                </a:cxn>
                <a:cxn ang="0">
                  <a:pos x="164" y="571"/>
                </a:cxn>
                <a:cxn ang="0">
                  <a:pos x="111" y="554"/>
                </a:cxn>
                <a:cxn ang="0">
                  <a:pos x="84" y="576"/>
                </a:cxn>
                <a:cxn ang="0">
                  <a:pos x="14" y="607"/>
                </a:cxn>
                <a:cxn ang="0">
                  <a:pos x="0" y="647"/>
                </a:cxn>
                <a:cxn ang="0">
                  <a:pos x="22" y="695"/>
                </a:cxn>
                <a:cxn ang="0">
                  <a:pos x="62" y="700"/>
                </a:cxn>
                <a:cxn ang="0">
                  <a:pos x="98" y="691"/>
                </a:cxn>
                <a:cxn ang="0">
                  <a:pos x="115" y="740"/>
                </a:cxn>
                <a:cxn ang="0">
                  <a:pos x="120" y="802"/>
                </a:cxn>
                <a:cxn ang="0">
                  <a:pos x="138" y="832"/>
                </a:cxn>
                <a:cxn ang="0">
                  <a:pos x="230" y="828"/>
                </a:cxn>
                <a:cxn ang="0">
                  <a:pos x="257" y="806"/>
                </a:cxn>
                <a:cxn ang="0">
                  <a:pos x="306" y="784"/>
                </a:cxn>
                <a:cxn ang="0">
                  <a:pos x="328" y="784"/>
                </a:cxn>
                <a:cxn ang="0">
                  <a:pos x="403" y="828"/>
                </a:cxn>
                <a:cxn ang="0">
                  <a:pos x="394" y="722"/>
                </a:cxn>
                <a:cxn ang="0">
                  <a:pos x="394" y="686"/>
                </a:cxn>
                <a:cxn ang="0">
                  <a:pos x="416" y="664"/>
                </a:cxn>
                <a:cxn ang="0">
                  <a:pos x="492" y="695"/>
                </a:cxn>
                <a:cxn ang="0">
                  <a:pos x="580" y="757"/>
                </a:cxn>
                <a:cxn ang="0">
                  <a:pos x="647" y="762"/>
                </a:cxn>
                <a:cxn ang="0">
                  <a:pos x="713" y="726"/>
                </a:cxn>
                <a:cxn ang="0">
                  <a:pos x="735" y="700"/>
                </a:cxn>
                <a:cxn ang="0">
                  <a:pos x="775" y="655"/>
                </a:cxn>
                <a:cxn ang="0">
                  <a:pos x="819" y="682"/>
                </a:cxn>
                <a:cxn ang="0">
                  <a:pos x="868" y="686"/>
                </a:cxn>
              </a:cxnLst>
              <a:rect l="0" t="0" r="r" b="b"/>
              <a:pathLst>
                <a:path w="1071" h="832">
                  <a:moveTo>
                    <a:pt x="890" y="678"/>
                  </a:moveTo>
                  <a:lnTo>
                    <a:pt x="890" y="678"/>
                  </a:lnTo>
                  <a:lnTo>
                    <a:pt x="903" y="673"/>
                  </a:lnTo>
                  <a:lnTo>
                    <a:pt x="921" y="673"/>
                  </a:lnTo>
                  <a:lnTo>
                    <a:pt x="934" y="673"/>
                  </a:lnTo>
                  <a:lnTo>
                    <a:pt x="943" y="678"/>
                  </a:lnTo>
                  <a:lnTo>
                    <a:pt x="948" y="678"/>
                  </a:lnTo>
                  <a:lnTo>
                    <a:pt x="948" y="678"/>
                  </a:lnTo>
                  <a:lnTo>
                    <a:pt x="939" y="620"/>
                  </a:lnTo>
                  <a:lnTo>
                    <a:pt x="939" y="576"/>
                  </a:lnTo>
                  <a:lnTo>
                    <a:pt x="943" y="545"/>
                  </a:lnTo>
                  <a:lnTo>
                    <a:pt x="952" y="523"/>
                  </a:lnTo>
                  <a:lnTo>
                    <a:pt x="965" y="505"/>
                  </a:lnTo>
                  <a:lnTo>
                    <a:pt x="987" y="492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49" y="452"/>
                  </a:lnTo>
                  <a:lnTo>
                    <a:pt x="1063" y="439"/>
                  </a:lnTo>
                  <a:lnTo>
                    <a:pt x="1067" y="421"/>
                  </a:lnTo>
                  <a:lnTo>
                    <a:pt x="1071" y="408"/>
                  </a:lnTo>
                  <a:lnTo>
                    <a:pt x="1067" y="385"/>
                  </a:lnTo>
                  <a:lnTo>
                    <a:pt x="1063" y="377"/>
                  </a:lnTo>
                  <a:lnTo>
                    <a:pt x="1063" y="377"/>
                  </a:lnTo>
                  <a:lnTo>
                    <a:pt x="1063" y="372"/>
                  </a:lnTo>
                  <a:lnTo>
                    <a:pt x="1063" y="372"/>
                  </a:lnTo>
                  <a:lnTo>
                    <a:pt x="1049" y="350"/>
                  </a:lnTo>
                  <a:lnTo>
                    <a:pt x="1040" y="323"/>
                  </a:lnTo>
                  <a:lnTo>
                    <a:pt x="1040" y="323"/>
                  </a:lnTo>
                  <a:lnTo>
                    <a:pt x="1032" y="288"/>
                  </a:lnTo>
                  <a:lnTo>
                    <a:pt x="1027" y="266"/>
                  </a:lnTo>
                  <a:lnTo>
                    <a:pt x="1018" y="261"/>
                  </a:lnTo>
                  <a:lnTo>
                    <a:pt x="1010" y="261"/>
                  </a:lnTo>
                  <a:lnTo>
                    <a:pt x="974" y="275"/>
                  </a:lnTo>
                  <a:lnTo>
                    <a:pt x="974" y="275"/>
                  </a:lnTo>
                  <a:lnTo>
                    <a:pt x="965" y="266"/>
                  </a:lnTo>
                  <a:lnTo>
                    <a:pt x="952" y="257"/>
                  </a:lnTo>
                  <a:lnTo>
                    <a:pt x="939" y="248"/>
                  </a:lnTo>
                  <a:lnTo>
                    <a:pt x="921" y="239"/>
                  </a:lnTo>
                  <a:lnTo>
                    <a:pt x="903" y="239"/>
                  </a:lnTo>
                  <a:lnTo>
                    <a:pt x="881" y="244"/>
                  </a:lnTo>
                  <a:lnTo>
                    <a:pt x="859" y="257"/>
                  </a:lnTo>
                  <a:lnTo>
                    <a:pt x="859" y="257"/>
                  </a:lnTo>
                  <a:lnTo>
                    <a:pt x="824" y="253"/>
                  </a:lnTo>
                  <a:lnTo>
                    <a:pt x="784" y="244"/>
                  </a:lnTo>
                  <a:lnTo>
                    <a:pt x="740" y="230"/>
                  </a:lnTo>
                  <a:lnTo>
                    <a:pt x="691" y="204"/>
                  </a:lnTo>
                  <a:lnTo>
                    <a:pt x="669" y="191"/>
                  </a:lnTo>
                  <a:lnTo>
                    <a:pt x="647" y="173"/>
                  </a:lnTo>
                  <a:lnTo>
                    <a:pt x="624" y="151"/>
                  </a:lnTo>
                  <a:lnTo>
                    <a:pt x="602" y="124"/>
                  </a:lnTo>
                  <a:lnTo>
                    <a:pt x="585" y="93"/>
                  </a:lnTo>
                  <a:lnTo>
                    <a:pt x="571" y="62"/>
                  </a:lnTo>
                  <a:lnTo>
                    <a:pt x="571" y="62"/>
                  </a:lnTo>
                  <a:lnTo>
                    <a:pt x="567" y="45"/>
                  </a:lnTo>
                  <a:lnTo>
                    <a:pt x="558" y="27"/>
                  </a:lnTo>
                  <a:lnTo>
                    <a:pt x="549" y="14"/>
                  </a:lnTo>
                  <a:lnTo>
                    <a:pt x="536" y="5"/>
                  </a:lnTo>
                  <a:lnTo>
                    <a:pt x="527" y="0"/>
                  </a:lnTo>
                  <a:lnTo>
                    <a:pt x="523" y="5"/>
                  </a:lnTo>
                  <a:lnTo>
                    <a:pt x="514" y="9"/>
                  </a:lnTo>
                  <a:lnTo>
                    <a:pt x="505" y="18"/>
                  </a:lnTo>
                  <a:lnTo>
                    <a:pt x="487" y="53"/>
                  </a:lnTo>
                  <a:lnTo>
                    <a:pt x="487" y="53"/>
                  </a:lnTo>
                  <a:lnTo>
                    <a:pt x="425" y="14"/>
                  </a:lnTo>
                  <a:lnTo>
                    <a:pt x="425" y="14"/>
                  </a:lnTo>
                  <a:lnTo>
                    <a:pt x="416" y="9"/>
                  </a:lnTo>
                  <a:lnTo>
                    <a:pt x="412" y="9"/>
                  </a:lnTo>
                  <a:lnTo>
                    <a:pt x="394" y="18"/>
                  </a:lnTo>
                  <a:lnTo>
                    <a:pt x="381" y="31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63" y="45"/>
                  </a:lnTo>
                  <a:lnTo>
                    <a:pt x="350" y="40"/>
                  </a:lnTo>
                  <a:lnTo>
                    <a:pt x="341" y="36"/>
                  </a:lnTo>
                  <a:lnTo>
                    <a:pt x="328" y="40"/>
                  </a:lnTo>
                  <a:lnTo>
                    <a:pt x="319" y="49"/>
                  </a:lnTo>
                  <a:lnTo>
                    <a:pt x="310" y="67"/>
                  </a:lnTo>
                  <a:lnTo>
                    <a:pt x="310" y="98"/>
                  </a:lnTo>
                  <a:lnTo>
                    <a:pt x="310" y="98"/>
                  </a:lnTo>
                  <a:lnTo>
                    <a:pt x="301" y="142"/>
                  </a:lnTo>
                  <a:lnTo>
                    <a:pt x="292" y="182"/>
                  </a:lnTo>
                  <a:lnTo>
                    <a:pt x="284" y="213"/>
                  </a:lnTo>
                  <a:lnTo>
                    <a:pt x="275" y="354"/>
                  </a:lnTo>
                  <a:lnTo>
                    <a:pt x="275" y="354"/>
                  </a:lnTo>
                  <a:lnTo>
                    <a:pt x="275" y="368"/>
                  </a:lnTo>
                  <a:lnTo>
                    <a:pt x="270" y="377"/>
                  </a:lnTo>
                  <a:lnTo>
                    <a:pt x="266" y="394"/>
                  </a:lnTo>
                  <a:lnTo>
                    <a:pt x="257" y="412"/>
                  </a:lnTo>
                  <a:lnTo>
                    <a:pt x="239" y="425"/>
                  </a:lnTo>
                  <a:lnTo>
                    <a:pt x="217" y="439"/>
                  </a:lnTo>
                  <a:lnTo>
                    <a:pt x="186" y="452"/>
                  </a:lnTo>
                  <a:lnTo>
                    <a:pt x="186" y="452"/>
                  </a:lnTo>
                  <a:lnTo>
                    <a:pt x="195" y="478"/>
                  </a:lnTo>
                  <a:lnTo>
                    <a:pt x="195" y="505"/>
                  </a:lnTo>
                  <a:lnTo>
                    <a:pt x="195" y="531"/>
                  </a:lnTo>
                  <a:lnTo>
                    <a:pt x="191" y="554"/>
                  </a:lnTo>
                  <a:lnTo>
                    <a:pt x="186" y="562"/>
                  </a:lnTo>
                  <a:lnTo>
                    <a:pt x="177" y="571"/>
                  </a:lnTo>
                  <a:lnTo>
                    <a:pt x="164" y="571"/>
                  </a:lnTo>
                  <a:lnTo>
                    <a:pt x="151" y="571"/>
                  </a:lnTo>
                  <a:lnTo>
                    <a:pt x="133" y="567"/>
                  </a:lnTo>
                  <a:lnTo>
                    <a:pt x="111" y="554"/>
                  </a:lnTo>
                  <a:lnTo>
                    <a:pt x="111" y="554"/>
                  </a:lnTo>
                  <a:lnTo>
                    <a:pt x="98" y="562"/>
                  </a:lnTo>
                  <a:lnTo>
                    <a:pt x="84" y="576"/>
                  </a:lnTo>
                  <a:lnTo>
                    <a:pt x="76" y="598"/>
                  </a:lnTo>
                  <a:lnTo>
                    <a:pt x="14" y="607"/>
                  </a:lnTo>
                  <a:lnTo>
                    <a:pt x="14" y="607"/>
                  </a:lnTo>
                  <a:lnTo>
                    <a:pt x="9" y="620"/>
                  </a:lnTo>
                  <a:lnTo>
                    <a:pt x="0" y="633"/>
                  </a:lnTo>
                  <a:lnTo>
                    <a:pt x="0" y="647"/>
                  </a:lnTo>
                  <a:lnTo>
                    <a:pt x="0" y="664"/>
                  </a:lnTo>
                  <a:lnTo>
                    <a:pt x="9" y="682"/>
                  </a:lnTo>
                  <a:lnTo>
                    <a:pt x="22" y="695"/>
                  </a:lnTo>
                  <a:lnTo>
                    <a:pt x="49" y="704"/>
                  </a:lnTo>
                  <a:lnTo>
                    <a:pt x="49" y="704"/>
                  </a:lnTo>
                  <a:lnTo>
                    <a:pt x="62" y="700"/>
                  </a:lnTo>
                  <a:lnTo>
                    <a:pt x="71" y="691"/>
                  </a:lnTo>
                  <a:lnTo>
                    <a:pt x="84" y="686"/>
                  </a:lnTo>
                  <a:lnTo>
                    <a:pt x="98" y="691"/>
                  </a:lnTo>
                  <a:lnTo>
                    <a:pt x="107" y="695"/>
                  </a:lnTo>
                  <a:lnTo>
                    <a:pt x="111" y="713"/>
                  </a:lnTo>
                  <a:lnTo>
                    <a:pt x="115" y="740"/>
                  </a:lnTo>
                  <a:lnTo>
                    <a:pt x="115" y="740"/>
                  </a:lnTo>
                  <a:lnTo>
                    <a:pt x="111" y="775"/>
                  </a:lnTo>
                  <a:lnTo>
                    <a:pt x="120" y="802"/>
                  </a:lnTo>
                  <a:lnTo>
                    <a:pt x="124" y="819"/>
                  </a:lnTo>
                  <a:lnTo>
                    <a:pt x="138" y="832"/>
                  </a:lnTo>
                  <a:lnTo>
                    <a:pt x="138" y="832"/>
                  </a:lnTo>
                  <a:lnTo>
                    <a:pt x="160" y="832"/>
                  </a:lnTo>
                  <a:lnTo>
                    <a:pt x="191" y="832"/>
                  </a:lnTo>
                  <a:lnTo>
                    <a:pt x="230" y="828"/>
                  </a:lnTo>
                  <a:lnTo>
                    <a:pt x="244" y="819"/>
                  </a:lnTo>
                  <a:lnTo>
                    <a:pt x="257" y="806"/>
                  </a:lnTo>
                  <a:lnTo>
                    <a:pt x="257" y="806"/>
                  </a:lnTo>
                  <a:lnTo>
                    <a:pt x="270" y="797"/>
                  </a:lnTo>
                  <a:lnTo>
                    <a:pt x="284" y="788"/>
                  </a:lnTo>
                  <a:lnTo>
                    <a:pt x="306" y="784"/>
                  </a:lnTo>
                  <a:lnTo>
                    <a:pt x="323" y="784"/>
                  </a:lnTo>
                  <a:lnTo>
                    <a:pt x="328" y="784"/>
                  </a:lnTo>
                  <a:lnTo>
                    <a:pt x="328" y="784"/>
                  </a:lnTo>
                  <a:lnTo>
                    <a:pt x="377" y="824"/>
                  </a:lnTo>
                  <a:lnTo>
                    <a:pt x="394" y="828"/>
                  </a:lnTo>
                  <a:lnTo>
                    <a:pt x="403" y="828"/>
                  </a:lnTo>
                  <a:lnTo>
                    <a:pt x="408" y="815"/>
                  </a:lnTo>
                  <a:lnTo>
                    <a:pt x="408" y="793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00"/>
                  </a:lnTo>
                  <a:lnTo>
                    <a:pt x="394" y="686"/>
                  </a:lnTo>
                  <a:lnTo>
                    <a:pt x="399" y="673"/>
                  </a:lnTo>
                  <a:lnTo>
                    <a:pt x="408" y="669"/>
                  </a:lnTo>
                  <a:lnTo>
                    <a:pt x="416" y="664"/>
                  </a:lnTo>
                  <a:lnTo>
                    <a:pt x="430" y="669"/>
                  </a:lnTo>
                  <a:lnTo>
                    <a:pt x="461" y="678"/>
                  </a:lnTo>
                  <a:lnTo>
                    <a:pt x="492" y="695"/>
                  </a:lnTo>
                  <a:lnTo>
                    <a:pt x="527" y="717"/>
                  </a:lnTo>
                  <a:lnTo>
                    <a:pt x="580" y="757"/>
                  </a:lnTo>
                  <a:lnTo>
                    <a:pt x="580" y="757"/>
                  </a:lnTo>
                  <a:lnTo>
                    <a:pt x="598" y="766"/>
                  </a:lnTo>
                  <a:lnTo>
                    <a:pt x="620" y="766"/>
                  </a:lnTo>
                  <a:lnTo>
                    <a:pt x="647" y="762"/>
                  </a:lnTo>
                  <a:lnTo>
                    <a:pt x="669" y="753"/>
                  </a:lnTo>
                  <a:lnTo>
                    <a:pt x="691" y="740"/>
                  </a:lnTo>
                  <a:lnTo>
                    <a:pt x="713" y="726"/>
                  </a:lnTo>
                  <a:lnTo>
                    <a:pt x="726" y="713"/>
                  </a:lnTo>
                  <a:lnTo>
                    <a:pt x="735" y="700"/>
                  </a:lnTo>
                  <a:lnTo>
                    <a:pt x="735" y="700"/>
                  </a:lnTo>
                  <a:lnTo>
                    <a:pt x="748" y="682"/>
                  </a:lnTo>
                  <a:lnTo>
                    <a:pt x="762" y="669"/>
                  </a:lnTo>
                  <a:lnTo>
                    <a:pt x="775" y="655"/>
                  </a:lnTo>
                  <a:lnTo>
                    <a:pt x="775" y="655"/>
                  </a:lnTo>
                  <a:lnTo>
                    <a:pt x="793" y="669"/>
                  </a:lnTo>
                  <a:lnTo>
                    <a:pt x="819" y="682"/>
                  </a:lnTo>
                  <a:lnTo>
                    <a:pt x="832" y="686"/>
                  </a:lnTo>
                  <a:lnTo>
                    <a:pt x="850" y="691"/>
                  </a:lnTo>
                  <a:lnTo>
                    <a:pt x="868" y="686"/>
                  </a:lnTo>
                  <a:lnTo>
                    <a:pt x="890" y="678"/>
                  </a:lnTo>
                  <a:lnTo>
                    <a:pt x="890" y="67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0" name="Freeform 22"/>
            <p:cNvSpPr>
              <a:spLocks noEditPoints="1"/>
            </p:cNvSpPr>
            <p:nvPr/>
          </p:nvSpPr>
          <p:spPr bwMode="auto">
            <a:xfrm>
              <a:off x="3210" y="823"/>
              <a:ext cx="102" cy="98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0" y="62"/>
                </a:cxn>
                <a:cxn ang="0">
                  <a:pos x="9" y="71"/>
                </a:cxn>
                <a:cxn ang="0">
                  <a:pos x="18" y="62"/>
                </a:cxn>
                <a:cxn ang="0">
                  <a:pos x="31" y="98"/>
                </a:cxn>
                <a:cxn ang="0">
                  <a:pos x="31" y="53"/>
                </a:cxn>
                <a:cxn ang="0">
                  <a:pos x="31" y="53"/>
                </a:cxn>
                <a:cxn ang="0">
                  <a:pos x="35" y="62"/>
                </a:cxn>
                <a:cxn ang="0">
                  <a:pos x="44" y="58"/>
                </a:cxn>
                <a:cxn ang="0">
                  <a:pos x="35" y="45"/>
                </a:cxn>
                <a:cxn ang="0">
                  <a:pos x="31" y="45"/>
                </a:cxn>
                <a:cxn ang="0">
                  <a:pos x="40" y="31"/>
                </a:cxn>
                <a:cxn ang="0">
                  <a:pos x="97" y="27"/>
                </a:cxn>
                <a:cxn ang="0">
                  <a:pos x="62" y="18"/>
                </a:cxn>
                <a:cxn ang="0">
                  <a:pos x="75" y="14"/>
                </a:cxn>
                <a:cxn ang="0">
                  <a:pos x="58" y="5"/>
                </a:cxn>
                <a:cxn ang="0">
                  <a:pos x="58" y="18"/>
                </a:cxn>
                <a:cxn ang="0">
                  <a:pos x="40" y="23"/>
                </a:cxn>
                <a:cxn ang="0">
                  <a:pos x="31" y="9"/>
                </a:cxn>
                <a:cxn ang="0">
                  <a:pos x="31" y="5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18" y="0"/>
                </a:cxn>
                <a:cxn ang="0">
                  <a:pos x="18" y="23"/>
                </a:cxn>
                <a:cxn ang="0">
                  <a:pos x="4" y="31"/>
                </a:cxn>
                <a:cxn ang="0">
                  <a:pos x="13" y="31"/>
                </a:cxn>
                <a:cxn ang="0">
                  <a:pos x="44" y="58"/>
                </a:cxn>
                <a:cxn ang="0">
                  <a:pos x="31" y="84"/>
                </a:cxn>
                <a:cxn ang="0">
                  <a:pos x="44" y="98"/>
                </a:cxn>
                <a:cxn ang="0">
                  <a:pos x="49" y="89"/>
                </a:cxn>
                <a:cxn ang="0">
                  <a:pos x="58" y="58"/>
                </a:cxn>
                <a:cxn ang="0">
                  <a:pos x="71" y="49"/>
                </a:cxn>
                <a:cxn ang="0">
                  <a:pos x="71" y="84"/>
                </a:cxn>
                <a:cxn ang="0">
                  <a:pos x="80" y="93"/>
                </a:cxn>
                <a:cxn ang="0">
                  <a:pos x="89" y="93"/>
                </a:cxn>
                <a:cxn ang="0">
                  <a:pos x="97" y="89"/>
                </a:cxn>
                <a:cxn ang="0">
                  <a:pos x="102" y="76"/>
                </a:cxn>
                <a:cxn ang="0">
                  <a:pos x="89" y="71"/>
                </a:cxn>
                <a:cxn ang="0">
                  <a:pos x="84" y="80"/>
                </a:cxn>
                <a:cxn ang="0">
                  <a:pos x="84" y="76"/>
                </a:cxn>
                <a:cxn ang="0">
                  <a:pos x="44" y="36"/>
                </a:cxn>
                <a:cxn ang="0">
                  <a:pos x="44" y="58"/>
                </a:cxn>
              </a:cxnLst>
              <a:rect l="0" t="0" r="r" b="b"/>
              <a:pathLst>
                <a:path w="102" h="98">
                  <a:moveTo>
                    <a:pt x="13" y="31"/>
                  </a:moveTo>
                  <a:lnTo>
                    <a:pt x="13" y="31"/>
                  </a:lnTo>
                  <a:lnTo>
                    <a:pt x="9" y="4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8" y="62"/>
                  </a:lnTo>
                  <a:lnTo>
                    <a:pt x="18" y="93"/>
                  </a:lnTo>
                  <a:lnTo>
                    <a:pt x="31" y="98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0"/>
                  </a:lnTo>
                  <a:lnTo>
                    <a:pt x="31" y="45"/>
                  </a:lnTo>
                  <a:lnTo>
                    <a:pt x="31" y="31"/>
                  </a:lnTo>
                  <a:lnTo>
                    <a:pt x="40" y="31"/>
                  </a:lnTo>
                  <a:lnTo>
                    <a:pt x="40" y="27"/>
                  </a:lnTo>
                  <a:lnTo>
                    <a:pt x="97" y="27"/>
                  </a:lnTo>
                  <a:lnTo>
                    <a:pt x="97" y="18"/>
                  </a:lnTo>
                  <a:lnTo>
                    <a:pt x="62" y="18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1" y="0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18"/>
                  </a:lnTo>
                  <a:lnTo>
                    <a:pt x="40" y="18"/>
                  </a:lnTo>
                  <a:lnTo>
                    <a:pt x="40" y="23"/>
                  </a:lnTo>
                  <a:lnTo>
                    <a:pt x="31" y="23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4" y="23"/>
                  </a:lnTo>
                  <a:lnTo>
                    <a:pt x="4" y="31"/>
                  </a:lnTo>
                  <a:lnTo>
                    <a:pt x="13" y="31"/>
                  </a:lnTo>
                  <a:lnTo>
                    <a:pt x="13" y="31"/>
                  </a:lnTo>
                  <a:close/>
                  <a:moveTo>
                    <a:pt x="44" y="58"/>
                  </a:moveTo>
                  <a:lnTo>
                    <a:pt x="44" y="58"/>
                  </a:lnTo>
                  <a:lnTo>
                    <a:pt x="44" y="7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9" y="89"/>
                  </a:lnTo>
                  <a:lnTo>
                    <a:pt x="58" y="80"/>
                  </a:lnTo>
                  <a:lnTo>
                    <a:pt x="58" y="58"/>
                  </a:lnTo>
                  <a:lnTo>
                    <a:pt x="58" y="49"/>
                  </a:lnTo>
                  <a:lnTo>
                    <a:pt x="71" y="49"/>
                  </a:lnTo>
                  <a:lnTo>
                    <a:pt x="71" y="84"/>
                  </a:lnTo>
                  <a:lnTo>
                    <a:pt x="71" y="84"/>
                  </a:lnTo>
                  <a:lnTo>
                    <a:pt x="71" y="93"/>
                  </a:lnTo>
                  <a:lnTo>
                    <a:pt x="80" y="93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93" y="93"/>
                  </a:lnTo>
                  <a:lnTo>
                    <a:pt x="97" y="89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4" y="36"/>
                  </a:lnTo>
                  <a:lnTo>
                    <a:pt x="44" y="36"/>
                  </a:lnTo>
                  <a:lnTo>
                    <a:pt x="44" y="58"/>
                  </a:lnTo>
                  <a:lnTo>
                    <a:pt x="44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1" name="Freeform 23"/>
            <p:cNvSpPr>
              <a:spLocks noEditPoints="1"/>
            </p:cNvSpPr>
            <p:nvPr/>
          </p:nvSpPr>
          <p:spPr bwMode="auto">
            <a:xfrm>
              <a:off x="3321" y="823"/>
              <a:ext cx="88" cy="98"/>
            </a:xfrm>
            <a:custGeom>
              <a:avLst/>
              <a:gdLst/>
              <a:ahLst/>
              <a:cxnLst>
                <a:cxn ang="0">
                  <a:pos x="66" y="23"/>
                </a:cxn>
                <a:cxn ang="0">
                  <a:pos x="57" y="14"/>
                </a:cxn>
                <a:cxn ang="0">
                  <a:pos x="57" y="9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44" y="5"/>
                </a:cxn>
                <a:cxn ang="0">
                  <a:pos x="44" y="49"/>
                </a:cxn>
                <a:cxn ang="0">
                  <a:pos x="40" y="23"/>
                </a:cxn>
                <a:cxn ang="0">
                  <a:pos x="31" y="9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0"/>
                </a:cxn>
                <a:cxn ang="0">
                  <a:pos x="17" y="0"/>
                </a:cxn>
                <a:cxn ang="0">
                  <a:pos x="17" y="53"/>
                </a:cxn>
                <a:cxn ang="0">
                  <a:pos x="13" y="76"/>
                </a:cxn>
                <a:cxn ang="0">
                  <a:pos x="0" y="89"/>
                </a:cxn>
                <a:cxn ang="0">
                  <a:pos x="13" y="93"/>
                </a:cxn>
                <a:cxn ang="0">
                  <a:pos x="22" y="84"/>
                </a:cxn>
                <a:cxn ang="0">
                  <a:pos x="26" y="76"/>
                </a:cxn>
                <a:cxn ang="0">
                  <a:pos x="31" y="31"/>
                </a:cxn>
                <a:cxn ang="0">
                  <a:pos x="35" y="58"/>
                </a:cxn>
                <a:cxn ang="0">
                  <a:pos x="40" y="58"/>
                </a:cxn>
                <a:cxn ang="0">
                  <a:pos x="44" y="58"/>
                </a:cxn>
                <a:cxn ang="0">
                  <a:pos x="57" y="89"/>
                </a:cxn>
                <a:cxn ang="0">
                  <a:pos x="57" y="31"/>
                </a:cxn>
                <a:cxn ang="0">
                  <a:pos x="62" y="58"/>
                </a:cxn>
                <a:cxn ang="0">
                  <a:pos x="75" y="98"/>
                </a:cxn>
                <a:cxn ang="0">
                  <a:pos x="88" y="9"/>
                </a:cxn>
                <a:cxn ang="0">
                  <a:pos x="88" y="5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75" y="0"/>
                </a:cxn>
                <a:cxn ang="0">
                  <a:pos x="75" y="49"/>
                </a:cxn>
                <a:cxn ang="0">
                  <a:pos x="66" y="23"/>
                </a:cxn>
                <a:cxn ang="0">
                  <a:pos x="13" y="45"/>
                </a:cxn>
                <a:cxn ang="0">
                  <a:pos x="17" y="27"/>
                </a:cxn>
                <a:cxn ang="0">
                  <a:pos x="4" y="23"/>
                </a:cxn>
                <a:cxn ang="0">
                  <a:pos x="4" y="27"/>
                </a:cxn>
                <a:cxn ang="0">
                  <a:pos x="0" y="58"/>
                </a:cxn>
                <a:cxn ang="0">
                  <a:pos x="9" y="58"/>
                </a:cxn>
                <a:cxn ang="0">
                  <a:pos x="13" y="45"/>
                </a:cxn>
                <a:cxn ang="0">
                  <a:pos x="13" y="45"/>
                </a:cxn>
              </a:cxnLst>
              <a:rect l="0" t="0" r="r" b="b"/>
              <a:pathLst>
                <a:path w="88" h="98">
                  <a:moveTo>
                    <a:pt x="66" y="23"/>
                  </a:moveTo>
                  <a:lnTo>
                    <a:pt x="66" y="23"/>
                  </a:lnTo>
                  <a:lnTo>
                    <a:pt x="57" y="27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44" y="5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1" y="27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62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2" y="8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1" y="5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4" y="89"/>
                  </a:lnTo>
                  <a:lnTo>
                    <a:pt x="57" y="89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75" y="58"/>
                  </a:lnTo>
                  <a:lnTo>
                    <a:pt x="75" y="98"/>
                  </a:lnTo>
                  <a:lnTo>
                    <a:pt x="88" y="98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close/>
                  <a:moveTo>
                    <a:pt x="13" y="45"/>
                  </a:moveTo>
                  <a:lnTo>
                    <a:pt x="13" y="45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2" name="Freeform 24"/>
            <p:cNvSpPr>
              <a:spLocks/>
            </p:cNvSpPr>
            <p:nvPr/>
          </p:nvSpPr>
          <p:spPr bwMode="auto">
            <a:xfrm>
              <a:off x="3427" y="823"/>
              <a:ext cx="93" cy="93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57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0" y="14"/>
                </a:cxn>
                <a:cxn ang="0">
                  <a:pos x="0" y="14"/>
                </a:cxn>
                <a:cxn ang="0">
                  <a:pos x="0" y="27"/>
                </a:cxn>
                <a:cxn ang="0">
                  <a:pos x="40" y="27"/>
                </a:cxn>
                <a:cxn ang="0">
                  <a:pos x="40" y="40"/>
                </a:cxn>
                <a:cxn ang="0">
                  <a:pos x="13" y="40"/>
                </a:cxn>
                <a:cxn ang="0">
                  <a:pos x="13" y="84"/>
                </a:cxn>
                <a:cxn ang="0">
                  <a:pos x="26" y="84"/>
                </a:cxn>
                <a:cxn ang="0">
                  <a:pos x="26" y="49"/>
                </a:cxn>
                <a:cxn ang="0">
                  <a:pos x="40" y="49"/>
                </a:cxn>
                <a:cxn ang="0">
                  <a:pos x="40" y="93"/>
                </a:cxn>
                <a:cxn ang="0">
                  <a:pos x="53" y="93"/>
                </a:cxn>
                <a:cxn ang="0">
                  <a:pos x="53" y="49"/>
                </a:cxn>
                <a:cxn ang="0">
                  <a:pos x="66" y="49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66" y="76"/>
                </a:cxn>
                <a:cxn ang="0">
                  <a:pos x="57" y="76"/>
                </a:cxn>
                <a:cxn ang="0">
                  <a:pos x="57" y="76"/>
                </a:cxn>
                <a:cxn ang="0">
                  <a:pos x="62" y="89"/>
                </a:cxn>
                <a:cxn ang="0">
                  <a:pos x="62" y="89"/>
                </a:cxn>
                <a:cxn ang="0">
                  <a:pos x="75" y="84"/>
                </a:cxn>
                <a:cxn ang="0">
                  <a:pos x="80" y="80"/>
                </a:cxn>
                <a:cxn ang="0">
                  <a:pos x="84" y="76"/>
                </a:cxn>
                <a:cxn ang="0">
                  <a:pos x="84" y="40"/>
                </a:cxn>
                <a:cxn ang="0">
                  <a:pos x="53" y="40"/>
                </a:cxn>
                <a:cxn ang="0">
                  <a:pos x="53" y="27"/>
                </a:cxn>
                <a:cxn ang="0">
                  <a:pos x="93" y="27"/>
                </a:cxn>
                <a:cxn ang="0">
                  <a:pos x="93" y="14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57" y="14"/>
                </a:cxn>
                <a:cxn ang="0">
                  <a:pos x="57" y="14"/>
                </a:cxn>
                <a:cxn ang="0">
                  <a:pos x="57" y="14"/>
                </a:cxn>
              </a:cxnLst>
              <a:rect l="0" t="0" r="r" b="b"/>
              <a:pathLst>
                <a:path w="93" h="93">
                  <a:moveTo>
                    <a:pt x="57" y="14"/>
                  </a:moveTo>
                  <a:lnTo>
                    <a:pt x="57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0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40" y="27"/>
                  </a:lnTo>
                  <a:lnTo>
                    <a:pt x="40" y="40"/>
                  </a:lnTo>
                  <a:lnTo>
                    <a:pt x="13" y="40"/>
                  </a:lnTo>
                  <a:lnTo>
                    <a:pt x="13" y="84"/>
                  </a:lnTo>
                  <a:lnTo>
                    <a:pt x="26" y="84"/>
                  </a:lnTo>
                  <a:lnTo>
                    <a:pt x="26" y="49"/>
                  </a:lnTo>
                  <a:lnTo>
                    <a:pt x="40" y="49"/>
                  </a:lnTo>
                  <a:lnTo>
                    <a:pt x="40" y="93"/>
                  </a:lnTo>
                  <a:lnTo>
                    <a:pt x="53" y="93"/>
                  </a:lnTo>
                  <a:lnTo>
                    <a:pt x="53" y="49"/>
                  </a:lnTo>
                  <a:lnTo>
                    <a:pt x="66" y="49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6" y="7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75" y="84"/>
                  </a:lnTo>
                  <a:lnTo>
                    <a:pt x="80" y="80"/>
                  </a:lnTo>
                  <a:lnTo>
                    <a:pt x="84" y="76"/>
                  </a:lnTo>
                  <a:lnTo>
                    <a:pt x="84" y="40"/>
                  </a:lnTo>
                  <a:lnTo>
                    <a:pt x="53" y="40"/>
                  </a:lnTo>
                  <a:lnTo>
                    <a:pt x="53" y="27"/>
                  </a:lnTo>
                  <a:lnTo>
                    <a:pt x="93" y="27"/>
                  </a:lnTo>
                  <a:lnTo>
                    <a:pt x="93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3" name="Freeform 25"/>
            <p:cNvSpPr>
              <a:spLocks noEditPoints="1"/>
            </p:cNvSpPr>
            <p:nvPr/>
          </p:nvSpPr>
          <p:spPr bwMode="auto">
            <a:xfrm>
              <a:off x="2258" y="2258"/>
              <a:ext cx="98" cy="97"/>
            </a:xfrm>
            <a:custGeom>
              <a:avLst/>
              <a:gdLst/>
              <a:ahLst/>
              <a:cxnLst>
                <a:cxn ang="0">
                  <a:pos x="5" y="31"/>
                </a:cxn>
                <a:cxn ang="0">
                  <a:pos x="9" y="31"/>
                </a:cxn>
                <a:cxn ang="0">
                  <a:pos x="18" y="26"/>
                </a:cxn>
                <a:cxn ang="0">
                  <a:pos x="0" y="53"/>
                </a:cxn>
                <a:cxn ang="0">
                  <a:pos x="9" y="97"/>
                </a:cxn>
                <a:cxn ang="0">
                  <a:pos x="23" y="62"/>
                </a:cxn>
                <a:cxn ang="0">
                  <a:pos x="27" y="93"/>
                </a:cxn>
                <a:cxn ang="0">
                  <a:pos x="67" y="88"/>
                </a:cxn>
                <a:cxn ang="0">
                  <a:pos x="71" y="97"/>
                </a:cxn>
                <a:cxn ang="0">
                  <a:pos x="89" y="88"/>
                </a:cxn>
                <a:cxn ang="0">
                  <a:pos x="98" y="31"/>
                </a:cxn>
                <a:cxn ang="0">
                  <a:pos x="49" y="4"/>
                </a:cxn>
                <a:cxn ang="0">
                  <a:pos x="49" y="48"/>
                </a:cxn>
                <a:cxn ang="0">
                  <a:pos x="45" y="48"/>
                </a:cxn>
                <a:cxn ang="0">
                  <a:pos x="45" y="44"/>
                </a:cxn>
                <a:cxn ang="0">
                  <a:pos x="45" y="4"/>
                </a:cxn>
                <a:cxn ang="0">
                  <a:pos x="18" y="0"/>
                </a:cxn>
                <a:cxn ang="0">
                  <a:pos x="0" y="26"/>
                </a:cxn>
                <a:cxn ang="0">
                  <a:pos x="93" y="17"/>
                </a:cxn>
                <a:cxn ang="0">
                  <a:pos x="76" y="9"/>
                </a:cxn>
                <a:cxn ang="0">
                  <a:pos x="36" y="13"/>
                </a:cxn>
                <a:cxn ang="0">
                  <a:pos x="40" y="13"/>
                </a:cxn>
                <a:cxn ang="0">
                  <a:pos x="62" y="13"/>
                </a:cxn>
                <a:cxn ang="0">
                  <a:pos x="58" y="13"/>
                </a:cxn>
                <a:cxn ang="0">
                  <a:pos x="40" y="22"/>
                </a:cxn>
                <a:cxn ang="0">
                  <a:pos x="36" y="26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40" y="31"/>
                </a:cxn>
                <a:cxn ang="0">
                  <a:pos x="36" y="35"/>
                </a:cxn>
                <a:cxn ang="0">
                  <a:pos x="58" y="35"/>
                </a:cxn>
                <a:cxn ang="0">
                  <a:pos x="62" y="31"/>
                </a:cxn>
                <a:cxn ang="0">
                  <a:pos x="27" y="35"/>
                </a:cxn>
                <a:cxn ang="0">
                  <a:pos x="31" y="44"/>
                </a:cxn>
                <a:cxn ang="0">
                  <a:pos x="23" y="44"/>
                </a:cxn>
                <a:cxn ang="0">
                  <a:pos x="23" y="39"/>
                </a:cxn>
                <a:cxn ang="0">
                  <a:pos x="58" y="79"/>
                </a:cxn>
                <a:cxn ang="0">
                  <a:pos x="71" y="70"/>
                </a:cxn>
                <a:cxn ang="0">
                  <a:pos x="71" y="66"/>
                </a:cxn>
                <a:cxn ang="0">
                  <a:pos x="58" y="57"/>
                </a:cxn>
                <a:cxn ang="0">
                  <a:pos x="58" y="48"/>
                </a:cxn>
                <a:cxn ang="0">
                  <a:pos x="71" y="39"/>
                </a:cxn>
                <a:cxn ang="0">
                  <a:pos x="76" y="84"/>
                </a:cxn>
                <a:cxn ang="0">
                  <a:pos x="71" y="84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49" y="70"/>
                </a:cxn>
                <a:cxn ang="0">
                  <a:pos x="49" y="66"/>
                </a:cxn>
                <a:cxn ang="0">
                  <a:pos x="49" y="79"/>
                </a:cxn>
                <a:cxn ang="0">
                  <a:pos x="49" y="75"/>
                </a:cxn>
              </a:cxnLst>
              <a:rect l="0" t="0" r="r" b="b"/>
              <a:pathLst>
                <a:path w="98" h="97">
                  <a:moveTo>
                    <a:pt x="0" y="26"/>
                  </a:moveTo>
                  <a:lnTo>
                    <a:pt x="0" y="26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7" y="9"/>
                  </a:lnTo>
                  <a:lnTo>
                    <a:pt x="27" y="3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5" y="62"/>
                  </a:lnTo>
                  <a:lnTo>
                    <a:pt x="9" y="57"/>
                  </a:lnTo>
                  <a:lnTo>
                    <a:pt x="9" y="97"/>
                  </a:lnTo>
                  <a:lnTo>
                    <a:pt x="23" y="97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93"/>
                  </a:lnTo>
                  <a:lnTo>
                    <a:pt x="40" y="93"/>
                  </a:lnTo>
                  <a:lnTo>
                    <a:pt x="40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9" y="88"/>
                  </a:lnTo>
                  <a:lnTo>
                    <a:pt x="89" y="39"/>
                  </a:lnTo>
                  <a:lnTo>
                    <a:pt x="98" y="39"/>
                  </a:lnTo>
                  <a:lnTo>
                    <a:pt x="98" y="31"/>
                  </a:lnTo>
                  <a:lnTo>
                    <a:pt x="71" y="31"/>
                  </a:lnTo>
                  <a:lnTo>
                    <a:pt x="71" y="4"/>
                  </a:lnTo>
                  <a:lnTo>
                    <a:pt x="49" y="4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49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0" y="44"/>
                  </a:lnTo>
                  <a:lnTo>
                    <a:pt x="45" y="44"/>
                  </a:lnTo>
                  <a:lnTo>
                    <a:pt x="45" y="4"/>
                  </a:lnTo>
                  <a:lnTo>
                    <a:pt x="27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  <a:moveTo>
                    <a:pt x="76" y="9"/>
                  </a:moveTo>
                  <a:lnTo>
                    <a:pt x="76" y="17"/>
                  </a:lnTo>
                  <a:lnTo>
                    <a:pt x="93" y="17"/>
                  </a:lnTo>
                  <a:lnTo>
                    <a:pt x="93" y="9"/>
                  </a:lnTo>
                  <a:lnTo>
                    <a:pt x="76" y="9"/>
                  </a:lnTo>
                  <a:lnTo>
                    <a:pt x="76" y="9"/>
                  </a:lnTo>
                  <a:close/>
                  <a:moveTo>
                    <a:pt x="40" y="13"/>
                  </a:move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close/>
                  <a:moveTo>
                    <a:pt x="58" y="13"/>
                  </a:moveTo>
                  <a:lnTo>
                    <a:pt x="62" y="13"/>
                  </a:lnTo>
                  <a:lnTo>
                    <a:pt x="62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3"/>
                  </a:lnTo>
                  <a:close/>
                  <a:moveTo>
                    <a:pt x="36" y="26"/>
                  </a:moveTo>
                  <a:lnTo>
                    <a:pt x="36" y="22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6" y="26"/>
                  </a:lnTo>
                  <a:close/>
                  <a:moveTo>
                    <a:pt x="58" y="26"/>
                  </a:moveTo>
                  <a:lnTo>
                    <a:pt x="58" y="22"/>
                  </a:lnTo>
                  <a:lnTo>
                    <a:pt x="62" y="22"/>
                  </a:lnTo>
                  <a:lnTo>
                    <a:pt x="62" y="26"/>
                  </a:lnTo>
                  <a:lnTo>
                    <a:pt x="58" y="26"/>
                  </a:lnTo>
                  <a:lnTo>
                    <a:pt x="58" y="26"/>
                  </a:lnTo>
                  <a:close/>
                  <a:moveTo>
                    <a:pt x="36" y="35"/>
                  </a:moveTo>
                  <a:lnTo>
                    <a:pt x="36" y="31"/>
                  </a:lnTo>
                  <a:lnTo>
                    <a:pt x="40" y="31"/>
                  </a:lnTo>
                  <a:lnTo>
                    <a:pt x="40" y="35"/>
                  </a:lnTo>
                  <a:lnTo>
                    <a:pt x="36" y="35"/>
                  </a:lnTo>
                  <a:lnTo>
                    <a:pt x="36" y="35"/>
                  </a:lnTo>
                  <a:close/>
                  <a:moveTo>
                    <a:pt x="62" y="31"/>
                  </a:moveTo>
                  <a:lnTo>
                    <a:pt x="62" y="35"/>
                  </a:lnTo>
                  <a:lnTo>
                    <a:pt x="58" y="35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2" y="31"/>
                  </a:lnTo>
                  <a:close/>
                  <a:moveTo>
                    <a:pt x="23" y="39"/>
                  </a:moveTo>
                  <a:lnTo>
                    <a:pt x="23" y="39"/>
                  </a:lnTo>
                  <a:lnTo>
                    <a:pt x="27" y="35"/>
                  </a:lnTo>
                  <a:lnTo>
                    <a:pt x="27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3" y="57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close/>
                  <a:moveTo>
                    <a:pt x="71" y="84"/>
                  </a:moveTo>
                  <a:lnTo>
                    <a:pt x="71" y="79"/>
                  </a:lnTo>
                  <a:lnTo>
                    <a:pt x="58" y="79"/>
                  </a:lnTo>
                  <a:lnTo>
                    <a:pt x="58" y="75"/>
                  </a:lnTo>
                  <a:lnTo>
                    <a:pt x="71" y="75"/>
                  </a:lnTo>
                  <a:lnTo>
                    <a:pt x="71" y="70"/>
                  </a:lnTo>
                  <a:lnTo>
                    <a:pt x="58" y="70"/>
                  </a:lnTo>
                  <a:lnTo>
                    <a:pt x="58" y="66"/>
                  </a:lnTo>
                  <a:lnTo>
                    <a:pt x="71" y="66"/>
                  </a:lnTo>
                  <a:lnTo>
                    <a:pt x="71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71" y="57"/>
                  </a:lnTo>
                  <a:lnTo>
                    <a:pt x="71" y="48"/>
                  </a:lnTo>
                  <a:lnTo>
                    <a:pt x="58" y="48"/>
                  </a:lnTo>
                  <a:lnTo>
                    <a:pt x="58" y="44"/>
                  </a:lnTo>
                  <a:lnTo>
                    <a:pt x="71" y="44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1" y="84"/>
                  </a:lnTo>
                  <a:lnTo>
                    <a:pt x="71" y="84"/>
                  </a:lnTo>
                  <a:lnTo>
                    <a:pt x="71" y="84"/>
                  </a:lnTo>
                  <a:close/>
                  <a:moveTo>
                    <a:pt x="49" y="57"/>
                  </a:moveTo>
                  <a:lnTo>
                    <a:pt x="49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9" y="57"/>
                  </a:lnTo>
                  <a:lnTo>
                    <a:pt x="49" y="57"/>
                  </a:lnTo>
                  <a:close/>
                  <a:moveTo>
                    <a:pt x="49" y="66"/>
                  </a:moveTo>
                  <a:lnTo>
                    <a:pt x="49" y="70"/>
                  </a:lnTo>
                  <a:lnTo>
                    <a:pt x="40" y="70"/>
                  </a:lnTo>
                  <a:lnTo>
                    <a:pt x="40" y="66"/>
                  </a:lnTo>
                  <a:lnTo>
                    <a:pt x="49" y="66"/>
                  </a:lnTo>
                  <a:lnTo>
                    <a:pt x="49" y="66"/>
                  </a:lnTo>
                  <a:close/>
                  <a:moveTo>
                    <a:pt x="49" y="75"/>
                  </a:moveTo>
                  <a:lnTo>
                    <a:pt x="49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9" y="75"/>
                  </a:lnTo>
                  <a:lnTo>
                    <a:pt x="49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4" name="Freeform 26"/>
            <p:cNvSpPr>
              <a:spLocks noEditPoints="1"/>
            </p:cNvSpPr>
            <p:nvPr/>
          </p:nvSpPr>
          <p:spPr bwMode="auto">
            <a:xfrm>
              <a:off x="2365" y="2258"/>
              <a:ext cx="88" cy="97"/>
            </a:xfrm>
            <a:custGeom>
              <a:avLst/>
              <a:gdLst/>
              <a:ahLst/>
              <a:cxnLst>
                <a:cxn ang="0">
                  <a:pos x="70" y="26"/>
                </a:cxn>
                <a:cxn ang="0">
                  <a:pos x="62" y="13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57" y="9"/>
                </a:cxn>
                <a:cxn ang="0">
                  <a:pos x="48" y="9"/>
                </a:cxn>
                <a:cxn ang="0">
                  <a:pos x="48" y="48"/>
                </a:cxn>
                <a:cxn ang="0">
                  <a:pos x="44" y="26"/>
                </a:cxn>
                <a:cxn ang="0">
                  <a:pos x="31" y="9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1" y="4"/>
                </a:cxn>
                <a:cxn ang="0">
                  <a:pos x="22" y="4"/>
                </a:cxn>
                <a:cxn ang="0">
                  <a:pos x="22" y="53"/>
                </a:cxn>
                <a:cxn ang="0">
                  <a:pos x="17" y="75"/>
                </a:cxn>
                <a:cxn ang="0">
                  <a:pos x="0" y="88"/>
                </a:cxn>
                <a:cxn ang="0">
                  <a:pos x="13" y="93"/>
                </a:cxn>
                <a:cxn ang="0">
                  <a:pos x="26" y="84"/>
                </a:cxn>
                <a:cxn ang="0">
                  <a:pos x="31" y="75"/>
                </a:cxn>
                <a:cxn ang="0">
                  <a:pos x="31" y="31"/>
                </a:cxn>
                <a:cxn ang="0">
                  <a:pos x="35" y="57"/>
                </a:cxn>
                <a:cxn ang="0">
                  <a:pos x="44" y="57"/>
                </a:cxn>
                <a:cxn ang="0">
                  <a:pos x="48" y="57"/>
                </a:cxn>
                <a:cxn ang="0">
                  <a:pos x="62" y="93"/>
                </a:cxn>
                <a:cxn ang="0">
                  <a:pos x="62" y="31"/>
                </a:cxn>
                <a:cxn ang="0">
                  <a:pos x="66" y="62"/>
                </a:cxn>
                <a:cxn ang="0">
                  <a:pos x="75" y="97"/>
                </a:cxn>
                <a:cxn ang="0">
                  <a:pos x="88" y="9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88" y="0"/>
                </a:cxn>
                <a:cxn ang="0">
                  <a:pos x="75" y="0"/>
                </a:cxn>
                <a:cxn ang="0">
                  <a:pos x="75" y="48"/>
                </a:cxn>
                <a:cxn ang="0">
                  <a:pos x="70" y="26"/>
                </a:cxn>
                <a:cxn ang="0">
                  <a:pos x="17" y="44"/>
                </a:cxn>
                <a:cxn ang="0">
                  <a:pos x="17" y="26"/>
                </a:cxn>
                <a:cxn ang="0">
                  <a:pos x="8" y="26"/>
                </a:cxn>
                <a:cxn ang="0">
                  <a:pos x="8" y="31"/>
                </a:cxn>
                <a:cxn ang="0">
                  <a:pos x="0" y="57"/>
                </a:cxn>
                <a:cxn ang="0">
                  <a:pos x="13" y="62"/>
                </a:cxn>
                <a:cxn ang="0">
                  <a:pos x="17" y="44"/>
                </a:cxn>
                <a:cxn ang="0">
                  <a:pos x="17" y="44"/>
                </a:cxn>
              </a:cxnLst>
              <a:rect l="0" t="0" r="r" b="b"/>
              <a:pathLst>
                <a:path w="88" h="97">
                  <a:moveTo>
                    <a:pt x="70" y="26"/>
                  </a:moveTo>
                  <a:lnTo>
                    <a:pt x="70" y="26"/>
                  </a:lnTo>
                  <a:lnTo>
                    <a:pt x="62" y="26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48" y="9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31" y="26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2" y="4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17" y="66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6" y="84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5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8" y="57"/>
                  </a:lnTo>
                  <a:lnTo>
                    <a:pt x="48" y="93"/>
                  </a:lnTo>
                  <a:lnTo>
                    <a:pt x="62" y="9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5" y="57"/>
                  </a:lnTo>
                  <a:lnTo>
                    <a:pt x="75" y="97"/>
                  </a:lnTo>
                  <a:lnTo>
                    <a:pt x="88" y="9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5" y="0"/>
                  </a:lnTo>
                  <a:lnTo>
                    <a:pt x="75" y="48"/>
                  </a:lnTo>
                  <a:lnTo>
                    <a:pt x="75" y="48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6"/>
                  </a:lnTo>
                  <a:close/>
                  <a:moveTo>
                    <a:pt x="17" y="44"/>
                  </a:moveTo>
                  <a:lnTo>
                    <a:pt x="17" y="44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5" name="Freeform 27"/>
            <p:cNvSpPr>
              <a:spLocks/>
            </p:cNvSpPr>
            <p:nvPr/>
          </p:nvSpPr>
          <p:spPr bwMode="auto">
            <a:xfrm>
              <a:off x="2475" y="2258"/>
              <a:ext cx="93" cy="97"/>
            </a:xfrm>
            <a:custGeom>
              <a:avLst/>
              <a:gdLst/>
              <a:ahLst/>
              <a:cxnLst>
                <a:cxn ang="0">
                  <a:pos x="53" y="13"/>
                </a:cxn>
                <a:cxn ang="0">
                  <a:pos x="53" y="13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17"/>
                </a:cxn>
                <a:cxn ang="0">
                  <a:pos x="0" y="17"/>
                </a:cxn>
                <a:cxn ang="0">
                  <a:pos x="0" y="26"/>
                </a:cxn>
                <a:cxn ang="0">
                  <a:pos x="40" y="26"/>
                </a:cxn>
                <a:cxn ang="0">
                  <a:pos x="40" y="39"/>
                </a:cxn>
                <a:cxn ang="0">
                  <a:pos x="9" y="39"/>
                </a:cxn>
                <a:cxn ang="0">
                  <a:pos x="9" y="84"/>
                </a:cxn>
                <a:cxn ang="0">
                  <a:pos x="22" y="84"/>
                </a:cxn>
                <a:cxn ang="0">
                  <a:pos x="22" y="48"/>
                </a:cxn>
                <a:cxn ang="0">
                  <a:pos x="40" y="48"/>
                </a:cxn>
                <a:cxn ang="0">
                  <a:pos x="40" y="97"/>
                </a:cxn>
                <a:cxn ang="0">
                  <a:pos x="53" y="97"/>
                </a:cxn>
                <a:cxn ang="0">
                  <a:pos x="53" y="48"/>
                </a:cxn>
                <a:cxn ang="0">
                  <a:pos x="67" y="48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62" y="75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58" y="88"/>
                </a:cxn>
                <a:cxn ang="0">
                  <a:pos x="58" y="88"/>
                </a:cxn>
                <a:cxn ang="0">
                  <a:pos x="76" y="84"/>
                </a:cxn>
                <a:cxn ang="0">
                  <a:pos x="80" y="84"/>
                </a:cxn>
                <a:cxn ang="0">
                  <a:pos x="80" y="79"/>
                </a:cxn>
                <a:cxn ang="0">
                  <a:pos x="80" y="39"/>
                </a:cxn>
                <a:cxn ang="0">
                  <a:pos x="53" y="39"/>
                </a:cxn>
                <a:cxn ang="0">
                  <a:pos x="53" y="26"/>
                </a:cxn>
                <a:cxn ang="0">
                  <a:pos x="93" y="26"/>
                </a:cxn>
                <a:cxn ang="0">
                  <a:pos x="93" y="17"/>
                </a:cxn>
                <a:cxn ang="0">
                  <a:pos x="45" y="17"/>
                </a:cxn>
                <a:cxn ang="0">
                  <a:pos x="45" y="17"/>
                </a:cxn>
                <a:cxn ang="0">
                  <a:pos x="53" y="13"/>
                </a:cxn>
                <a:cxn ang="0">
                  <a:pos x="53" y="13"/>
                </a:cxn>
                <a:cxn ang="0">
                  <a:pos x="53" y="13"/>
                </a:cxn>
              </a:cxnLst>
              <a:rect l="0" t="0" r="r" b="b"/>
              <a:pathLst>
                <a:path w="93" h="97">
                  <a:moveTo>
                    <a:pt x="53" y="13"/>
                  </a:moveTo>
                  <a:lnTo>
                    <a:pt x="53" y="13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40" y="26"/>
                  </a:lnTo>
                  <a:lnTo>
                    <a:pt x="40" y="39"/>
                  </a:lnTo>
                  <a:lnTo>
                    <a:pt x="9" y="39"/>
                  </a:lnTo>
                  <a:lnTo>
                    <a:pt x="9" y="84"/>
                  </a:lnTo>
                  <a:lnTo>
                    <a:pt x="22" y="84"/>
                  </a:lnTo>
                  <a:lnTo>
                    <a:pt x="22" y="48"/>
                  </a:lnTo>
                  <a:lnTo>
                    <a:pt x="40" y="48"/>
                  </a:lnTo>
                  <a:lnTo>
                    <a:pt x="40" y="97"/>
                  </a:lnTo>
                  <a:lnTo>
                    <a:pt x="53" y="97"/>
                  </a:lnTo>
                  <a:lnTo>
                    <a:pt x="53" y="48"/>
                  </a:lnTo>
                  <a:lnTo>
                    <a:pt x="67" y="48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2" y="7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80" y="79"/>
                  </a:lnTo>
                  <a:lnTo>
                    <a:pt x="80" y="39"/>
                  </a:lnTo>
                  <a:lnTo>
                    <a:pt x="53" y="39"/>
                  </a:lnTo>
                  <a:lnTo>
                    <a:pt x="53" y="26"/>
                  </a:lnTo>
                  <a:lnTo>
                    <a:pt x="93" y="26"/>
                  </a:lnTo>
                  <a:lnTo>
                    <a:pt x="93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6" name="Freeform 28"/>
            <p:cNvSpPr>
              <a:spLocks noEditPoints="1"/>
            </p:cNvSpPr>
            <p:nvPr/>
          </p:nvSpPr>
          <p:spPr bwMode="auto">
            <a:xfrm>
              <a:off x="3170" y="469"/>
              <a:ext cx="93" cy="98"/>
            </a:xfrm>
            <a:custGeom>
              <a:avLst/>
              <a:gdLst/>
              <a:ahLst/>
              <a:cxnLst>
                <a:cxn ang="0">
                  <a:pos x="27" y="18"/>
                </a:cxn>
                <a:cxn ang="0">
                  <a:pos x="18" y="0"/>
                </a:cxn>
                <a:cxn ang="0">
                  <a:pos x="9" y="9"/>
                </a:cxn>
                <a:cxn ang="0">
                  <a:pos x="18" y="27"/>
                </a:cxn>
                <a:cxn ang="0">
                  <a:pos x="27" y="31"/>
                </a:cxn>
                <a:cxn ang="0">
                  <a:pos x="36" y="45"/>
                </a:cxn>
                <a:cxn ang="0">
                  <a:pos x="27" y="84"/>
                </a:cxn>
                <a:cxn ang="0">
                  <a:pos x="40" y="80"/>
                </a:cxn>
                <a:cxn ang="0">
                  <a:pos x="44" y="84"/>
                </a:cxn>
                <a:cxn ang="0">
                  <a:pos x="53" y="84"/>
                </a:cxn>
                <a:cxn ang="0">
                  <a:pos x="44" y="89"/>
                </a:cxn>
                <a:cxn ang="0">
                  <a:pos x="44" y="93"/>
                </a:cxn>
                <a:cxn ang="0">
                  <a:pos x="58" y="98"/>
                </a:cxn>
                <a:cxn ang="0">
                  <a:pos x="71" y="62"/>
                </a:cxn>
                <a:cxn ang="0">
                  <a:pos x="80" y="80"/>
                </a:cxn>
                <a:cxn ang="0">
                  <a:pos x="80" y="84"/>
                </a:cxn>
                <a:cxn ang="0">
                  <a:pos x="71" y="84"/>
                </a:cxn>
                <a:cxn ang="0">
                  <a:pos x="75" y="98"/>
                </a:cxn>
                <a:cxn ang="0">
                  <a:pos x="89" y="98"/>
                </a:cxn>
                <a:cxn ang="0">
                  <a:pos x="93" y="89"/>
                </a:cxn>
                <a:cxn ang="0">
                  <a:pos x="62" y="9"/>
                </a:cxn>
                <a:cxn ang="0">
                  <a:pos x="62" y="58"/>
                </a:cxn>
                <a:cxn ang="0">
                  <a:pos x="58" y="45"/>
                </a:cxn>
                <a:cxn ang="0">
                  <a:pos x="49" y="31"/>
                </a:cxn>
                <a:cxn ang="0">
                  <a:pos x="58" y="22"/>
                </a:cxn>
                <a:cxn ang="0">
                  <a:pos x="49" y="9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0" y="5"/>
                </a:cxn>
                <a:cxn ang="0">
                  <a:pos x="36" y="22"/>
                </a:cxn>
                <a:cxn ang="0">
                  <a:pos x="27" y="31"/>
                </a:cxn>
                <a:cxn ang="0">
                  <a:pos x="80" y="18"/>
                </a:cxn>
                <a:cxn ang="0">
                  <a:pos x="75" y="31"/>
                </a:cxn>
                <a:cxn ang="0">
                  <a:pos x="80" y="18"/>
                </a:cxn>
                <a:cxn ang="0">
                  <a:pos x="13" y="49"/>
                </a:cxn>
                <a:cxn ang="0">
                  <a:pos x="22" y="40"/>
                </a:cxn>
                <a:cxn ang="0">
                  <a:pos x="9" y="27"/>
                </a:cxn>
                <a:cxn ang="0">
                  <a:pos x="0" y="36"/>
                </a:cxn>
                <a:cxn ang="0">
                  <a:pos x="13" y="49"/>
                </a:cxn>
                <a:cxn ang="0">
                  <a:pos x="75" y="53"/>
                </a:cxn>
                <a:cxn ang="0">
                  <a:pos x="80" y="40"/>
                </a:cxn>
                <a:cxn ang="0">
                  <a:pos x="75" y="53"/>
                </a:cxn>
                <a:cxn ang="0">
                  <a:pos x="0" y="84"/>
                </a:cxn>
                <a:cxn ang="0">
                  <a:pos x="0" y="89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22" y="58"/>
                </a:cxn>
                <a:cxn ang="0">
                  <a:pos x="13" y="53"/>
                </a:cxn>
                <a:cxn ang="0">
                  <a:pos x="0" y="84"/>
                </a:cxn>
                <a:cxn ang="0">
                  <a:pos x="44" y="58"/>
                </a:cxn>
                <a:cxn ang="0">
                  <a:pos x="40" y="71"/>
                </a:cxn>
                <a:cxn ang="0">
                  <a:pos x="44" y="58"/>
                </a:cxn>
              </a:cxnLst>
              <a:rect l="0" t="0" r="r" b="b"/>
              <a:pathLst>
                <a:path w="93" h="98">
                  <a:moveTo>
                    <a:pt x="18" y="27"/>
                  </a:moveTo>
                  <a:lnTo>
                    <a:pt x="27" y="18"/>
                  </a:lnTo>
                  <a:lnTo>
                    <a:pt x="27" y="18"/>
                  </a:lnTo>
                  <a:lnTo>
                    <a:pt x="18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close/>
                  <a:moveTo>
                    <a:pt x="27" y="31"/>
                  </a:moveTo>
                  <a:lnTo>
                    <a:pt x="36" y="31"/>
                  </a:lnTo>
                  <a:lnTo>
                    <a:pt x="36" y="45"/>
                  </a:lnTo>
                  <a:lnTo>
                    <a:pt x="27" y="45"/>
                  </a:lnTo>
                  <a:lnTo>
                    <a:pt x="27" y="84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58" y="98"/>
                  </a:lnTo>
                  <a:lnTo>
                    <a:pt x="58" y="98"/>
                  </a:lnTo>
                  <a:lnTo>
                    <a:pt x="67" y="84"/>
                  </a:lnTo>
                  <a:lnTo>
                    <a:pt x="71" y="62"/>
                  </a:lnTo>
                  <a:lnTo>
                    <a:pt x="80" y="62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5" y="84"/>
                  </a:lnTo>
                  <a:lnTo>
                    <a:pt x="71" y="84"/>
                  </a:lnTo>
                  <a:lnTo>
                    <a:pt x="71" y="84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89" y="98"/>
                  </a:lnTo>
                  <a:lnTo>
                    <a:pt x="93" y="93"/>
                  </a:lnTo>
                  <a:lnTo>
                    <a:pt x="93" y="89"/>
                  </a:lnTo>
                  <a:lnTo>
                    <a:pt x="93" y="9"/>
                  </a:lnTo>
                  <a:lnTo>
                    <a:pt x="62" y="9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58" y="80"/>
                  </a:lnTo>
                  <a:lnTo>
                    <a:pt x="58" y="45"/>
                  </a:lnTo>
                  <a:lnTo>
                    <a:pt x="49" y="45"/>
                  </a:lnTo>
                  <a:lnTo>
                    <a:pt x="49" y="31"/>
                  </a:lnTo>
                  <a:lnTo>
                    <a:pt x="58" y="31"/>
                  </a:lnTo>
                  <a:lnTo>
                    <a:pt x="58" y="22"/>
                  </a:lnTo>
                  <a:lnTo>
                    <a:pt x="49" y="22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0" y="5"/>
                  </a:lnTo>
                  <a:lnTo>
                    <a:pt x="36" y="5"/>
                  </a:lnTo>
                  <a:lnTo>
                    <a:pt x="36" y="22"/>
                  </a:lnTo>
                  <a:lnTo>
                    <a:pt x="27" y="22"/>
                  </a:lnTo>
                  <a:lnTo>
                    <a:pt x="27" y="31"/>
                  </a:lnTo>
                  <a:lnTo>
                    <a:pt x="27" y="31"/>
                  </a:lnTo>
                  <a:close/>
                  <a:moveTo>
                    <a:pt x="80" y="18"/>
                  </a:moveTo>
                  <a:lnTo>
                    <a:pt x="80" y="31"/>
                  </a:lnTo>
                  <a:lnTo>
                    <a:pt x="75" y="31"/>
                  </a:lnTo>
                  <a:lnTo>
                    <a:pt x="75" y="18"/>
                  </a:lnTo>
                  <a:lnTo>
                    <a:pt x="80" y="18"/>
                  </a:lnTo>
                  <a:lnTo>
                    <a:pt x="80" y="18"/>
                  </a:lnTo>
                  <a:close/>
                  <a:moveTo>
                    <a:pt x="13" y="49"/>
                  </a:moveTo>
                  <a:lnTo>
                    <a:pt x="13" y="49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9" y="27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close/>
                  <a:moveTo>
                    <a:pt x="75" y="53"/>
                  </a:moveTo>
                  <a:lnTo>
                    <a:pt x="75" y="40"/>
                  </a:lnTo>
                  <a:lnTo>
                    <a:pt x="80" y="40"/>
                  </a:lnTo>
                  <a:lnTo>
                    <a:pt x="80" y="53"/>
                  </a:lnTo>
                  <a:lnTo>
                    <a:pt x="75" y="53"/>
                  </a:lnTo>
                  <a:lnTo>
                    <a:pt x="75" y="53"/>
                  </a:lnTo>
                  <a:close/>
                  <a:moveTo>
                    <a:pt x="0" y="84"/>
                  </a:moveTo>
                  <a:lnTo>
                    <a:pt x="0" y="84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22" y="58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  <a:moveTo>
                    <a:pt x="44" y="58"/>
                  </a:moveTo>
                  <a:lnTo>
                    <a:pt x="44" y="71"/>
                  </a:lnTo>
                  <a:lnTo>
                    <a:pt x="40" y="71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4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7" name="Freeform 29"/>
            <p:cNvSpPr>
              <a:spLocks noEditPoints="1"/>
            </p:cNvSpPr>
            <p:nvPr/>
          </p:nvSpPr>
          <p:spPr bwMode="auto">
            <a:xfrm>
              <a:off x="3276" y="474"/>
              <a:ext cx="93" cy="93"/>
            </a:xfrm>
            <a:custGeom>
              <a:avLst/>
              <a:gdLst/>
              <a:ahLst/>
              <a:cxnLst>
                <a:cxn ang="0">
                  <a:pos x="71" y="22"/>
                </a:cxn>
                <a:cxn ang="0">
                  <a:pos x="62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8" y="4"/>
                </a:cxn>
                <a:cxn ang="0">
                  <a:pos x="49" y="4"/>
                </a:cxn>
                <a:cxn ang="0">
                  <a:pos x="49" y="44"/>
                </a:cxn>
                <a:cxn ang="0">
                  <a:pos x="45" y="22"/>
                </a:cxn>
                <a:cxn ang="0">
                  <a:pos x="36" y="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23" y="0"/>
                </a:cxn>
                <a:cxn ang="0">
                  <a:pos x="23" y="48"/>
                </a:cxn>
                <a:cxn ang="0">
                  <a:pos x="18" y="70"/>
                </a:cxn>
                <a:cxn ang="0">
                  <a:pos x="0" y="84"/>
                </a:cxn>
                <a:cxn ang="0">
                  <a:pos x="14" y="93"/>
                </a:cxn>
                <a:cxn ang="0">
                  <a:pos x="27" y="79"/>
                </a:cxn>
                <a:cxn ang="0">
                  <a:pos x="31" y="70"/>
                </a:cxn>
                <a:cxn ang="0">
                  <a:pos x="36" y="31"/>
                </a:cxn>
                <a:cxn ang="0">
                  <a:pos x="40" y="57"/>
                </a:cxn>
                <a:cxn ang="0">
                  <a:pos x="45" y="53"/>
                </a:cxn>
                <a:cxn ang="0">
                  <a:pos x="49" y="53"/>
                </a:cxn>
                <a:cxn ang="0">
                  <a:pos x="62" y="88"/>
                </a:cxn>
                <a:cxn ang="0">
                  <a:pos x="62" y="26"/>
                </a:cxn>
                <a:cxn ang="0">
                  <a:pos x="67" y="57"/>
                </a:cxn>
                <a:cxn ang="0">
                  <a:pos x="76" y="93"/>
                </a:cxn>
                <a:cxn ang="0">
                  <a:pos x="89" y="4"/>
                </a:cxn>
                <a:cxn ang="0">
                  <a:pos x="93" y="0"/>
                </a:cxn>
                <a:cxn ang="0">
                  <a:pos x="93" y="0"/>
                </a:cxn>
                <a:cxn ang="0">
                  <a:pos x="89" y="0"/>
                </a:cxn>
                <a:cxn ang="0">
                  <a:pos x="76" y="0"/>
                </a:cxn>
                <a:cxn ang="0">
                  <a:pos x="76" y="44"/>
                </a:cxn>
                <a:cxn ang="0">
                  <a:pos x="71" y="22"/>
                </a:cxn>
                <a:cxn ang="0">
                  <a:pos x="18" y="44"/>
                </a:cxn>
                <a:cxn ang="0">
                  <a:pos x="18" y="22"/>
                </a:cxn>
                <a:cxn ang="0">
                  <a:pos x="9" y="22"/>
                </a:cxn>
                <a:cxn ang="0">
                  <a:pos x="9" y="26"/>
                </a:cxn>
                <a:cxn ang="0">
                  <a:pos x="5" y="53"/>
                </a:cxn>
                <a:cxn ang="0">
                  <a:pos x="14" y="57"/>
                </a:cxn>
                <a:cxn ang="0">
                  <a:pos x="18" y="44"/>
                </a:cxn>
                <a:cxn ang="0">
                  <a:pos x="18" y="44"/>
                </a:cxn>
              </a:cxnLst>
              <a:rect l="0" t="0" r="r" b="b"/>
              <a:pathLst>
                <a:path w="93" h="93">
                  <a:moveTo>
                    <a:pt x="71" y="22"/>
                  </a:moveTo>
                  <a:lnTo>
                    <a:pt x="71" y="22"/>
                  </a:lnTo>
                  <a:lnTo>
                    <a:pt x="62" y="22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49" y="4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36" y="2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62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27" y="79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6" y="4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9" y="53"/>
                  </a:lnTo>
                  <a:lnTo>
                    <a:pt x="49" y="88"/>
                  </a:lnTo>
                  <a:lnTo>
                    <a:pt x="62" y="88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76" y="53"/>
                  </a:lnTo>
                  <a:lnTo>
                    <a:pt x="76" y="93"/>
                  </a:lnTo>
                  <a:lnTo>
                    <a:pt x="89" y="93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6" y="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71" y="22"/>
                  </a:lnTo>
                  <a:close/>
                  <a:moveTo>
                    <a:pt x="18" y="44"/>
                  </a:moveTo>
                  <a:lnTo>
                    <a:pt x="18" y="4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8" name="Freeform 30"/>
            <p:cNvSpPr>
              <a:spLocks/>
            </p:cNvSpPr>
            <p:nvPr/>
          </p:nvSpPr>
          <p:spPr bwMode="auto">
            <a:xfrm>
              <a:off x="3387" y="469"/>
              <a:ext cx="93" cy="98"/>
            </a:xfrm>
            <a:custGeom>
              <a:avLst/>
              <a:gdLst/>
              <a:ahLst/>
              <a:cxnLst>
                <a:cxn ang="0">
                  <a:pos x="53" y="14"/>
                </a:cxn>
                <a:cxn ang="0">
                  <a:pos x="53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40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40" y="31"/>
                </a:cxn>
                <a:cxn ang="0">
                  <a:pos x="40" y="40"/>
                </a:cxn>
                <a:cxn ang="0">
                  <a:pos x="9" y="40"/>
                </a:cxn>
                <a:cxn ang="0">
                  <a:pos x="9" y="89"/>
                </a:cxn>
                <a:cxn ang="0">
                  <a:pos x="27" y="89"/>
                </a:cxn>
                <a:cxn ang="0">
                  <a:pos x="27" y="53"/>
                </a:cxn>
                <a:cxn ang="0">
                  <a:pos x="40" y="53"/>
                </a:cxn>
                <a:cxn ang="0">
                  <a:pos x="40" y="98"/>
                </a:cxn>
                <a:cxn ang="0">
                  <a:pos x="53" y="98"/>
                </a:cxn>
                <a:cxn ang="0">
                  <a:pos x="53" y="53"/>
                </a:cxn>
                <a:cxn ang="0">
                  <a:pos x="66" y="53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66" y="75"/>
                </a:cxn>
                <a:cxn ang="0">
                  <a:pos x="58" y="75"/>
                </a:cxn>
                <a:cxn ang="0">
                  <a:pos x="58" y="75"/>
                </a:cxn>
                <a:cxn ang="0">
                  <a:pos x="58" y="89"/>
                </a:cxn>
                <a:cxn ang="0">
                  <a:pos x="58" y="89"/>
                </a:cxn>
                <a:cxn ang="0">
                  <a:pos x="75" y="89"/>
                </a:cxn>
                <a:cxn ang="0">
                  <a:pos x="80" y="84"/>
                </a:cxn>
                <a:cxn ang="0">
                  <a:pos x="80" y="80"/>
                </a:cxn>
                <a:cxn ang="0">
                  <a:pos x="80" y="40"/>
                </a:cxn>
                <a:cxn ang="0">
                  <a:pos x="53" y="40"/>
                </a:cxn>
                <a:cxn ang="0">
                  <a:pos x="53" y="31"/>
                </a:cxn>
                <a:cxn ang="0">
                  <a:pos x="93" y="31"/>
                </a:cxn>
                <a:cxn ang="0">
                  <a:pos x="93" y="1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53" y="14"/>
                </a:cxn>
                <a:cxn ang="0">
                  <a:pos x="53" y="14"/>
                </a:cxn>
                <a:cxn ang="0">
                  <a:pos x="53" y="14"/>
                </a:cxn>
              </a:cxnLst>
              <a:rect l="0" t="0" r="r" b="b"/>
              <a:pathLst>
                <a:path w="93" h="98">
                  <a:moveTo>
                    <a:pt x="53" y="14"/>
                  </a:moveTo>
                  <a:lnTo>
                    <a:pt x="53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9" y="40"/>
                  </a:lnTo>
                  <a:lnTo>
                    <a:pt x="9" y="89"/>
                  </a:lnTo>
                  <a:lnTo>
                    <a:pt x="27" y="89"/>
                  </a:lnTo>
                  <a:lnTo>
                    <a:pt x="27" y="53"/>
                  </a:lnTo>
                  <a:lnTo>
                    <a:pt x="40" y="53"/>
                  </a:lnTo>
                  <a:lnTo>
                    <a:pt x="40" y="98"/>
                  </a:lnTo>
                  <a:lnTo>
                    <a:pt x="53" y="98"/>
                  </a:lnTo>
                  <a:lnTo>
                    <a:pt x="53" y="53"/>
                  </a:lnTo>
                  <a:lnTo>
                    <a:pt x="66" y="53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6" y="75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75" y="89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40"/>
                  </a:lnTo>
                  <a:lnTo>
                    <a:pt x="53" y="40"/>
                  </a:lnTo>
                  <a:lnTo>
                    <a:pt x="53" y="31"/>
                  </a:lnTo>
                  <a:lnTo>
                    <a:pt x="93" y="31"/>
                  </a:lnTo>
                  <a:lnTo>
                    <a:pt x="93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9" name="Freeform 31"/>
            <p:cNvSpPr>
              <a:spLocks noEditPoints="1"/>
            </p:cNvSpPr>
            <p:nvPr/>
          </p:nvSpPr>
          <p:spPr bwMode="auto">
            <a:xfrm>
              <a:off x="3763" y="505"/>
              <a:ext cx="93" cy="97"/>
            </a:xfrm>
            <a:custGeom>
              <a:avLst/>
              <a:gdLst/>
              <a:ahLst/>
              <a:cxnLst>
                <a:cxn ang="0">
                  <a:pos x="40" y="17"/>
                </a:cxn>
                <a:cxn ang="0">
                  <a:pos x="9" y="26"/>
                </a:cxn>
                <a:cxn ang="0">
                  <a:pos x="84" y="17"/>
                </a:cxn>
                <a:cxn ang="0">
                  <a:pos x="53" y="13"/>
                </a:cxn>
                <a:cxn ang="0">
                  <a:pos x="93" y="4"/>
                </a:cxn>
                <a:cxn ang="0">
                  <a:pos x="53" y="4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40" y="0"/>
                </a:cxn>
                <a:cxn ang="0">
                  <a:pos x="0" y="4"/>
                </a:cxn>
                <a:cxn ang="0">
                  <a:pos x="40" y="13"/>
                </a:cxn>
                <a:cxn ang="0">
                  <a:pos x="27" y="48"/>
                </a:cxn>
                <a:cxn ang="0">
                  <a:pos x="22" y="53"/>
                </a:cxn>
                <a:cxn ang="0">
                  <a:pos x="0" y="57"/>
                </a:cxn>
                <a:cxn ang="0">
                  <a:pos x="18" y="66"/>
                </a:cxn>
                <a:cxn ang="0">
                  <a:pos x="18" y="66"/>
                </a:cxn>
                <a:cxn ang="0">
                  <a:pos x="18" y="70"/>
                </a:cxn>
                <a:cxn ang="0">
                  <a:pos x="0" y="79"/>
                </a:cxn>
                <a:cxn ang="0">
                  <a:pos x="14" y="79"/>
                </a:cxn>
                <a:cxn ang="0">
                  <a:pos x="0" y="88"/>
                </a:cxn>
                <a:cxn ang="0">
                  <a:pos x="5" y="97"/>
                </a:cxn>
                <a:cxn ang="0">
                  <a:pos x="22" y="88"/>
                </a:cxn>
                <a:cxn ang="0">
                  <a:pos x="36" y="79"/>
                </a:cxn>
                <a:cxn ang="0">
                  <a:pos x="36" y="84"/>
                </a:cxn>
                <a:cxn ang="0">
                  <a:pos x="27" y="84"/>
                </a:cxn>
                <a:cxn ang="0">
                  <a:pos x="31" y="97"/>
                </a:cxn>
                <a:cxn ang="0">
                  <a:pos x="45" y="93"/>
                </a:cxn>
                <a:cxn ang="0">
                  <a:pos x="45" y="70"/>
                </a:cxn>
                <a:cxn ang="0">
                  <a:pos x="31" y="70"/>
                </a:cxn>
                <a:cxn ang="0">
                  <a:pos x="31" y="66"/>
                </a:cxn>
                <a:cxn ang="0">
                  <a:pos x="93" y="66"/>
                </a:cxn>
                <a:cxn ang="0">
                  <a:pos x="71" y="57"/>
                </a:cxn>
                <a:cxn ang="0">
                  <a:pos x="71" y="53"/>
                </a:cxn>
                <a:cxn ang="0">
                  <a:pos x="76" y="53"/>
                </a:cxn>
                <a:cxn ang="0">
                  <a:pos x="71" y="48"/>
                </a:cxn>
                <a:cxn ang="0">
                  <a:pos x="67" y="48"/>
                </a:cxn>
                <a:cxn ang="0">
                  <a:pos x="84" y="31"/>
                </a:cxn>
                <a:cxn ang="0">
                  <a:pos x="14" y="48"/>
                </a:cxn>
                <a:cxn ang="0">
                  <a:pos x="27" y="48"/>
                </a:cxn>
                <a:cxn ang="0">
                  <a:pos x="27" y="39"/>
                </a:cxn>
                <a:cxn ang="0">
                  <a:pos x="71" y="35"/>
                </a:cxn>
                <a:cxn ang="0">
                  <a:pos x="71" y="39"/>
                </a:cxn>
                <a:cxn ang="0">
                  <a:pos x="40" y="57"/>
                </a:cxn>
                <a:cxn ang="0">
                  <a:pos x="36" y="48"/>
                </a:cxn>
                <a:cxn ang="0">
                  <a:pos x="58" y="48"/>
                </a:cxn>
                <a:cxn ang="0">
                  <a:pos x="53" y="57"/>
                </a:cxn>
                <a:cxn ang="0">
                  <a:pos x="62" y="93"/>
                </a:cxn>
                <a:cxn ang="0">
                  <a:pos x="76" y="93"/>
                </a:cxn>
                <a:cxn ang="0">
                  <a:pos x="89" y="70"/>
                </a:cxn>
                <a:cxn ang="0">
                  <a:pos x="53" y="97"/>
                </a:cxn>
                <a:cxn ang="0">
                  <a:pos x="62" y="93"/>
                </a:cxn>
                <a:cxn ang="0">
                  <a:pos x="62" y="79"/>
                </a:cxn>
                <a:cxn ang="0">
                  <a:pos x="76" y="84"/>
                </a:cxn>
                <a:cxn ang="0">
                  <a:pos x="62" y="79"/>
                </a:cxn>
              </a:cxnLst>
              <a:rect l="0" t="0" r="r" b="b"/>
              <a:pathLst>
                <a:path w="93" h="97">
                  <a:moveTo>
                    <a:pt x="40" y="13"/>
                  </a:moveTo>
                  <a:lnTo>
                    <a:pt x="40" y="17"/>
                  </a:lnTo>
                  <a:lnTo>
                    <a:pt x="9" y="17"/>
                  </a:lnTo>
                  <a:lnTo>
                    <a:pt x="9" y="26"/>
                  </a:lnTo>
                  <a:lnTo>
                    <a:pt x="84" y="26"/>
                  </a:lnTo>
                  <a:lnTo>
                    <a:pt x="84" y="17"/>
                  </a:lnTo>
                  <a:lnTo>
                    <a:pt x="53" y="17"/>
                  </a:lnTo>
                  <a:lnTo>
                    <a:pt x="53" y="13"/>
                  </a:lnTo>
                  <a:lnTo>
                    <a:pt x="93" y="13"/>
                  </a:lnTo>
                  <a:lnTo>
                    <a:pt x="9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0" y="4"/>
                  </a:lnTo>
                  <a:lnTo>
                    <a:pt x="0" y="13"/>
                  </a:lnTo>
                  <a:lnTo>
                    <a:pt x="40" y="13"/>
                  </a:lnTo>
                  <a:lnTo>
                    <a:pt x="40" y="13"/>
                  </a:lnTo>
                  <a:close/>
                  <a:moveTo>
                    <a:pt x="27" y="48"/>
                  </a:moveTo>
                  <a:lnTo>
                    <a:pt x="27" y="48"/>
                  </a:lnTo>
                  <a:lnTo>
                    <a:pt x="22" y="53"/>
                  </a:lnTo>
                  <a:lnTo>
                    <a:pt x="27" y="57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0" y="70"/>
                  </a:lnTo>
                  <a:lnTo>
                    <a:pt x="0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9" y="8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22" y="88"/>
                  </a:lnTo>
                  <a:lnTo>
                    <a:pt x="27" y="79"/>
                  </a:lnTo>
                  <a:lnTo>
                    <a:pt x="36" y="79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1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45" y="93"/>
                  </a:lnTo>
                  <a:lnTo>
                    <a:pt x="45" y="88"/>
                  </a:lnTo>
                  <a:lnTo>
                    <a:pt x="45" y="70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93" y="66"/>
                  </a:lnTo>
                  <a:lnTo>
                    <a:pt x="93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84" y="48"/>
                  </a:lnTo>
                  <a:lnTo>
                    <a:pt x="84" y="31"/>
                  </a:lnTo>
                  <a:lnTo>
                    <a:pt x="14" y="31"/>
                  </a:lnTo>
                  <a:lnTo>
                    <a:pt x="14" y="48"/>
                  </a:lnTo>
                  <a:lnTo>
                    <a:pt x="27" y="48"/>
                  </a:lnTo>
                  <a:lnTo>
                    <a:pt x="27" y="48"/>
                  </a:lnTo>
                  <a:close/>
                  <a:moveTo>
                    <a:pt x="71" y="39"/>
                  </a:moveTo>
                  <a:lnTo>
                    <a:pt x="27" y="39"/>
                  </a:lnTo>
                  <a:lnTo>
                    <a:pt x="27" y="35"/>
                  </a:lnTo>
                  <a:lnTo>
                    <a:pt x="71" y="35"/>
                  </a:lnTo>
                  <a:lnTo>
                    <a:pt x="71" y="39"/>
                  </a:lnTo>
                  <a:lnTo>
                    <a:pt x="71" y="39"/>
                  </a:lnTo>
                  <a:close/>
                  <a:moveTo>
                    <a:pt x="53" y="57"/>
                  </a:moveTo>
                  <a:lnTo>
                    <a:pt x="40" y="57"/>
                  </a:lnTo>
                  <a:lnTo>
                    <a:pt x="40" y="57"/>
                  </a:lnTo>
                  <a:lnTo>
                    <a:pt x="36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3" y="57"/>
                  </a:lnTo>
                  <a:close/>
                  <a:moveTo>
                    <a:pt x="62" y="93"/>
                  </a:moveTo>
                  <a:lnTo>
                    <a:pt x="76" y="93"/>
                  </a:lnTo>
                  <a:lnTo>
                    <a:pt x="76" y="93"/>
                  </a:lnTo>
                  <a:lnTo>
                    <a:pt x="89" y="93"/>
                  </a:lnTo>
                  <a:lnTo>
                    <a:pt x="89" y="70"/>
                  </a:lnTo>
                  <a:lnTo>
                    <a:pt x="53" y="70"/>
                  </a:lnTo>
                  <a:lnTo>
                    <a:pt x="53" y="97"/>
                  </a:lnTo>
                  <a:lnTo>
                    <a:pt x="62" y="97"/>
                  </a:lnTo>
                  <a:lnTo>
                    <a:pt x="62" y="93"/>
                  </a:lnTo>
                  <a:lnTo>
                    <a:pt x="62" y="93"/>
                  </a:lnTo>
                  <a:close/>
                  <a:moveTo>
                    <a:pt x="62" y="79"/>
                  </a:moveTo>
                  <a:lnTo>
                    <a:pt x="76" y="79"/>
                  </a:lnTo>
                  <a:lnTo>
                    <a:pt x="76" y="84"/>
                  </a:lnTo>
                  <a:lnTo>
                    <a:pt x="62" y="84"/>
                  </a:lnTo>
                  <a:lnTo>
                    <a:pt x="62" y="79"/>
                  </a:lnTo>
                  <a:lnTo>
                    <a:pt x="62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0" name="Freeform 32"/>
            <p:cNvSpPr>
              <a:spLocks noEditPoints="1"/>
            </p:cNvSpPr>
            <p:nvPr/>
          </p:nvSpPr>
          <p:spPr bwMode="auto">
            <a:xfrm>
              <a:off x="3870" y="505"/>
              <a:ext cx="92" cy="93"/>
            </a:xfrm>
            <a:custGeom>
              <a:avLst/>
              <a:gdLst/>
              <a:ahLst/>
              <a:cxnLst>
                <a:cxn ang="0">
                  <a:pos x="48" y="35"/>
                </a:cxn>
                <a:cxn ang="0">
                  <a:pos x="53" y="35"/>
                </a:cxn>
                <a:cxn ang="0">
                  <a:pos x="48" y="0"/>
                </a:cxn>
                <a:cxn ang="0">
                  <a:pos x="31" y="4"/>
                </a:cxn>
                <a:cxn ang="0">
                  <a:pos x="39" y="35"/>
                </a:cxn>
                <a:cxn ang="0">
                  <a:pos x="48" y="35"/>
                </a:cxn>
                <a:cxn ang="0">
                  <a:pos x="84" y="13"/>
                </a:cxn>
                <a:cxn ang="0">
                  <a:pos x="88" y="9"/>
                </a:cxn>
                <a:cxn ang="0">
                  <a:pos x="84" y="9"/>
                </a:cxn>
                <a:cxn ang="0">
                  <a:pos x="75" y="4"/>
                </a:cxn>
                <a:cxn ang="0">
                  <a:pos x="70" y="0"/>
                </a:cxn>
                <a:cxn ang="0">
                  <a:pos x="53" y="44"/>
                </a:cxn>
                <a:cxn ang="0">
                  <a:pos x="0" y="57"/>
                </a:cxn>
                <a:cxn ang="0">
                  <a:pos x="92" y="44"/>
                </a:cxn>
                <a:cxn ang="0">
                  <a:pos x="66" y="44"/>
                </a:cxn>
                <a:cxn ang="0">
                  <a:pos x="84" y="13"/>
                </a:cxn>
                <a:cxn ang="0">
                  <a:pos x="35" y="35"/>
                </a:cxn>
                <a:cxn ang="0">
                  <a:pos x="22" y="13"/>
                </a:cxn>
                <a:cxn ang="0">
                  <a:pos x="17" y="9"/>
                </a:cxn>
                <a:cxn ang="0">
                  <a:pos x="13" y="9"/>
                </a:cxn>
                <a:cxn ang="0">
                  <a:pos x="4" y="13"/>
                </a:cxn>
                <a:cxn ang="0">
                  <a:pos x="22" y="39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39" y="66"/>
                </a:cxn>
                <a:cxn ang="0">
                  <a:pos x="26" y="57"/>
                </a:cxn>
                <a:cxn ang="0">
                  <a:pos x="0" y="88"/>
                </a:cxn>
                <a:cxn ang="0">
                  <a:pos x="8" y="93"/>
                </a:cxn>
                <a:cxn ang="0">
                  <a:pos x="35" y="75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39" y="66"/>
                </a:cxn>
                <a:cxn ang="0">
                  <a:pos x="88" y="88"/>
                </a:cxn>
                <a:cxn ang="0">
                  <a:pos x="92" y="84"/>
                </a:cxn>
                <a:cxn ang="0">
                  <a:pos x="62" y="57"/>
                </a:cxn>
                <a:cxn ang="0">
                  <a:pos x="57" y="62"/>
                </a:cxn>
                <a:cxn ang="0">
                  <a:pos x="53" y="66"/>
                </a:cxn>
                <a:cxn ang="0">
                  <a:pos x="84" y="93"/>
                </a:cxn>
                <a:cxn ang="0">
                  <a:pos x="88" y="88"/>
                </a:cxn>
                <a:cxn ang="0">
                  <a:pos x="88" y="88"/>
                </a:cxn>
              </a:cxnLst>
              <a:rect l="0" t="0" r="r" b="b"/>
              <a:pathLst>
                <a:path w="92" h="93">
                  <a:moveTo>
                    <a:pt x="48" y="35"/>
                  </a:moveTo>
                  <a:lnTo>
                    <a:pt x="48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close/>
                  <a:moveTo>
                    <a:pt x="84" y="13"/>
                  </a:moveTo>
                  <a:lnTo>
                    <a:pt x="84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3" y="44"/>
                  </a:lnTo>
                  <a:lnTo>
                    <a:pt x="0" y="44"/>
                  </a:lnTo>
                  <a:lnTo>
                    <a:pt x="0" y="57"/>
                  </a:lnTo>
                  <a:lnTo>
                    <a:pt x="92" y="57"/>
                  </a:lnTo>
                  <a:lnTo>
                    <a:pt x="92" y="44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3"/>
                  </a:lnTo>
                  <a:close/>
                  <a:moveTo>
                    <a:pt x="35" y="35"/>
                  </a:moveTo>
                  <a:lnTo>
                    <a:pt x="35" y="35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close/>
                  <a:moveTo>
                    <a:pt x="39" y="66"/>
                  </a:moveTo>
                  <a:lnTo>
                    <a:pt x="39" y="66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17" y="75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6"/>
                  </a:lnTo>
                  <a:close/>
                  <a:moveTo>
                    <a:pt x="88" y="88"/>
                  </a:moveTo>
                  <a:lnTo>
                    <a:pt x="88" y="88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1" name="Freeform 33"/>
            <p:cNvSpPr>
              <a:spLocks/>
            </p:cNvSpPr>
            <p:nvPr/>
          </p:nvSpPr>
          <p:spPr bwMode="auto">
            <a:xfrm>
              <a:off x="3976" y="505"/>
              <a:ext cx="93" cy="97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40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40" y="26"/>
                </a:cxn>
                <a:cxn ang="0">
                  <a:pos x="40" y="39"/>
                </a:cxn>
                <a:cxn ang="0">
                  <a:pos x="13" y="39"/>
                </a:cxn>
                <a:cxn ang="0">
                  <a:pos x="13" y="84"/>
                </a:cxn>
                <a:cxn ang="0">
                  <a:pos x="26" y="84"/>
                </a:cxn>
                <a:cxn ang="0">
                  <a:pos x="26" y="48"/>
                </a:cxn>
                <a:cxn ang="0">
                  <a:pos x="40" y="48"/>
                </a:cxn>
                <a:cxn ang="0">
                  <a:pos x="40" y="97"/>
                </a:cxn>
                <a:cxn ang="0">
                  <a:pos x="53" y="97"/>
                </a:cxn>
                <a:cxn ang="0">
                  <a:pos x="53" y="48"/>
                </a:cxn>
                <a:cxn ang="0">
                  <a:pos x="66" y="48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66" y="75"/>
                </a:cxn>
                <a:cxn ang="0">
                  <a:pos x="57" y="75"/>
                </a:cxn>
                <a:cxn ang="0">
                  <a:pos x="57" y="75"/>
                </a:cxn>
                <a:cxn ang="0">
                  <a:pos x="62" y="88"/>
                </a:cxn>
                <a:cxn ang="0">
                  <a:pos x="62" y="88"/>
                </a:cxn>
                <a:cxn ang="0">
                  <a:pos x="75" y="84"/>
                </a:cxn>
                <a:cxn ang="0">
                  <a:pos x="79" y="84"/>
                </a:cxn>
                <a:cxn ang="0">
                  <a:pos x="84" y="79"/>
                </a:cxn>
                <a:cxn ang="0">
                  <a:pos x="84" y="39"/>
                </a:cxn>
                <a:cxn ang="0">
                  <a:pos x="53" y="39"/>
                </a:cxn>
                <a:cxn ang="0">
                  <a:pos x="53" y="26"/>
                </a:cxn>
                <a:cxn ang="0">
                  <a:pos x="93" y="26"/>
                </a:cxn>
                <a:cxn ang="0">
                  <a:pos x="93" y="13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3" h="97">
                  <a:moveTo>
                    <a:pt x="57" y="13"/>
                  </a:moveTo>
                  <a:lnTo>
                    <a:pt x="57" y="13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40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40" y="26"/>
                  </a:lnTo>
                  <a:lnTo>
                    <a:pt x="40" y="39"/>
                  </a:lnTo>
                  <a:lnTo>
                    <a:pt x="13" y="39"/>
                  </a:lnTo>
                  <a:lnTo>
                    <a:pt x="13" y="84"/>
                  </a:lnTo>
                  <a:lnTo>
                    <a:pt x="26" y="84"/>
                  </a:lnTo>
                  <a:lnTo>
                    <a:pt x="26" y="48"/>
                  </a:lnTo>
                  <a:lnTo>
                    <a:pt x="40" y="48"/>
                  </a:lnTo>
                  <a:lnTo>
                    <a:pt x="40" y="97"/>
                  </a:lnTo>
                  <a:lnTo>
                    <a:pt x="53" y="97"/>
                  </a:lnTo>
                  <a:lnTo>
                    <a:pt x="53" y="48"/>
                  </a:lnTo>
                  <a:lnTo>
                    <a:pt x="66" y="48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6" y="75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75" y="84"/>
                  </a:lnTo>
                  <a:lnTo>
                    <a:pt x="79" y="84"/>
                  </a:lnTo>
                  <a:lnTo>
                    <a:pt x="84" y="79"/>
                  </a:lnTo>
                  <a:lnTo>
                    <a:pt x="84" y="39"/>
                  </a:lnTo>
                  <a:lnTo>
                    <a:pt x="53" y="39"/>
                  </a:lnTo>
                  <a:lnTo>
                    <a:pt x="53" y="26"/>
                  </a:lnTo>
                  <a:lnTo>
                    <a:pt x="93" y="26"/>
                  </a:lnTo>
                  <a:lnTo>
                    <a:pt x="93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2" name="Freeform 34"/>
            <p:cNvSpPr>
              <a:spLocks noEditPoints="1"/>
            </p:cNvSpPr>
            <p:nvPr/>
          </p:nvSpPr>
          <p:spPr bwMode="auto">
            <a:xfrm>
              <a:off x="5012" y="921"/>
              <a:ext cx="97" cy="97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22" y="53"/>
                </a:cxn>
                <a:cxn ang="0">
                  <a:pos x="17" y="75"/>
                </a:cxn>
                <a:cxn ang="0">
                  <a:pos x="4" y="88"/>
                </a:cxn>
                <a:cxn ang="0">
                  <a:pos x="13" y="97"/>
                </a:cxn>
                <a:cxn ang="0">
                  <a:pos x="31" y="53"/>
                </a:cxn>
                <a:cxn ang="0">
                  <a:pos x="66" y="79"/>
                </a:cxn>
                <a:cxn ang="0">
                  <a:pos x="61" y="84"/>
                </a:cxn>
                <a:cxn ang="0">
                  <a:pos x="53" y="84"/>
                </a:cxn>
                <a:cxn ang="0">
                  <a:pos x="57" y="97"/>
                </a:cxn>
                <a:cxn ang="0">
                  <a:pos x="79" y="93"/>
                </a:cxn>
                <a:cxn ang="0">
                  <a:pos x="79" y="53"/>
                </a:cxn>
                <a:cxn ang="0">
                  <a:pos x="97" y="44"/>
                </a:cxn>
                <a:cxn ang="0">
                  <a:pos x="79" y="13"/>
                </a:cxn>
                <a:cxn ang="0">
                  <a:pos x="53" y="13"/>
                </a:cxn>
                <a:cxn ang="0">
                  <a:pos x="53" y="4"/>
                </a:cxn>
                <a:cxn ang="0">
                  <a:pos x="57" y="4"/>
                </a:cxn>
                <a:cxn ang="0">
                  <a:pos x="39" y="0"/>
                </a:cxn>
                <a:cxn ang="0">
                  <a:pos x="22" y="13"/>
                </a:cxn>
                <a:cxn ang="0">
                  <a:pos x="22" y="44"/>
                </a:cxn>
                <a:cxn ang="0">
                  <a:pos x="31" y="22"/>
                </a:cxn>
                <a:cxn ang="0">
                  <a:pos x="66" y="44"/>
                </a:cxn>
                <a:cxn ang="0">
                  <a:pos x="31" y="44"/>
                </a:cxn>
                <a:cxn ang="0">
                  <a:pos x="57" y="75"/>
                </a:cxn>
                <a:cxn ang="0">
                  <a:pos x="57" y="75"/>
                </a:cxn>
                <a:cxn ang="0">
                  <a:pos x="53" y="57"/>
                </a:cxn>
                <a:cxn ang="0">
                  <a:pos x="44" y="57"/>
                </a:cxn>
                <a:cxn ang="0">
                  <a:pos x="39" y="62"/>
                </a:cxn>
                <a:cxn ang="0">
                  <a:pos x="39" y="66"/>
                </a:cxn>
                <a:cxn ang="0">
                  <a:pos x="44" y="79"/>
                </a:cxn>
                <a:cxn ang="0">
                  <a:pos x="57" y="75"/>
                </a:cxn>
                <a:cxn ang="0">
                  <a:pos x="44" y="44"/>
                </a:cxn>
                <a:cxn ang="0">
                  <a:pos x="57" y="40"/>
                </a:cxn>
                <a:cxn ang="0">
                  <a:pos x="53" y="26"/>
                </a:cxn>
                <a:cxn ang="0">
                  <a:pos x="39" y="26"/>
                </a:cxn>
                <a:cxn ang="0">
                  <a:pos x="44" y="44"/>
                </a:cxn>
                <a:cxn ang="0">
                  <a:pos x="44" y="44"/>
                </a:cxn>
              </a:cxnLst>
              <a:rect l="0" t="0" r="r" b="b"/>
              <a:pathLst>
                <a:path w="97" h="97">
                  <a:moveTo>
                    <a:pt x="22" y="44"/>
                  </a:moveTo>
                  <a:lnTo>
                    <a:pt x="0" y="44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17" y="75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26" y="79"/>
                  </a:lnTo>
                  <a:lnTo>
                    <a:pt x="31" y="53"/>
                  </a:lnTo>
                  <a:lnTo>
                    <a:pt x="66" y="53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1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7" y="97"/>
                  </a:lnTo>
                  <a:lnTo>
                    <a:pt x="57" y="97"/>
                  </a:lnTo>
                  <a:lnTo>
                    <a:pt x="75" y="93"/>
                  </a:lnTo>
                  <a:lnTo>
                    <a:pt x="79" y="93"/>
                  </a:lnTo>
                  <a:lnTo>
                    <a:pt x="79" y="88"/>
                  </a:lnTo>
                  <a:lnTo>
                    <a:pt x="79" y="53"/>
                  </a:lnTo>
                  <a:lnTo>
                    <a:pt x="97" y="53"/>
                  </a:lnTo>
                  <a:lnTo>
                    <a:pt x="97" y="44"/>
                  </a:lnTo>
                  <a:lnTo>
                    <a:pt x="79" y="44"/>
                  </a:lnTo>
                  <a:lnTo>
                    <a:pt x="79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3"/>
                  </a:lnTo>
                  <a:lnTo>
                    <a:pt x="22" y="13"/>
                  </a:lnTo>
                  <a:lnTo>
                    <a:pt x="22" y="44"/>
                  </a:lnTo>
                  <a:lnTo>
                    <a:pt x="22" y="44"/>
                  </a:lnTo>
                  <a:close/>
                  <a:moveTo>
                    <a:pt x="31" y="44"/>
                  </a:moveTo>
                  <a:lnTo>
                    <a:pt x="31" y="22"/>
                  </a:lnTo>
                  <a:lnTo>
                    <a:pt x="66" y="22"/>
                  </a:lnTo>
                  <a:lnTo>
                    <a:pt x="66" y="44"/>
                  </a:lnTo>
                  <a:lnTo>
                    <a:pt x="31" y="44"/>
                  </a:lnTo>
                  <a:lnTo>
                    <a:pt x="31" y="44"/>
                  </a:lnTo>
                  <a:close/>
                  <a:moveTo>
                    <a:pt x="57" y="75"/>
                  </a:moveTo>
                  <a:lnTo>
                    <a:pt x="57" y="75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4" y="79"/>
                  </a:lnTo>
                  <a:lnTo>
                    <a:pt x="44" y="79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57" y="75"/>
                  </a:lnTo>
                  <a:close/>
                  <a:moveTo>
                    <a:pt x="44" y="44"/>
                  </a:moveTo>
                  <a:lnTo>
                    <a:pt x="57" y="40"/>
                  </a:lnTo>
                  <a:lnTo>
                    <a:pt x="57" y="40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48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3" name="Freeform 35"/>
            <p:cNvSpPr>
              <a:spLocks/>
            </p:cNvSpPr>
            <p:nvPr/>
          </p:nvSpPr>
          <p:spPr bwMode="auto">
            <a:xfrm>
              <a:off x="5127" y="925"/>
              <a:ext cx="79" cy="89"/>
            </a:xfrm>
            <a:custGeom>
              <a:avLst/>
              <a:gdLst/>
              <a:ahLst/>
              <a:cxnLst>
                <a:cxn ang="0">
                  <a:pos x="13" y="27"/>
                </a:cxn>
                <a:cxn ang="0">
                  <a:pos x="13" y="27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0" y="22"/>
                </a:cxn>
                <a:cxn ang="0">
                  <a:pos x="0" y="84"/>
                </a:cxn>
                <a:cxn ang="0">
                  <a:pos x="66" y="84"/>
                </a:cxn>
                <a:cxn ang="0">
                  <a:pos x="66" y="89"/>
                </a:cxn>
                <a:cxn ang="0">
                  <a:pos x="79" y="89"/>
                </a:cxn>
                <a:cxn ang="0">
                  <a:pos x="79" y="31"/>
                </a:cxn>
                <a:cxn ang="0">
                  <a:pos x="79" y="31"/>
                </a:cxn>
                <a:cxn ang="0">
                  <a:pos x="79" y="22"/>
                </a:cxn>
                <a:cxn ang="0">
                  <a:pos x="79" y="22"/>
                </a:cxn>
                <a:cxn ang="0">
                  <a:pos x="79" y="22"/>
                </a:cxn>
                <a:cxn ang="0">
                  <a:pos x="79" y="22"/>
                </a:cxn>
                <a:cxn ang="0">
                  <a:pos x="75" y="22"/>
                </a:cxn>
                <a:cxn ang="0">
                  <a:pos x="66" y="22"/>
                </a:cxn>
                <a:cxn ang="0">
                  <a:pos x="66" y="75"/>
                </a:cxn>
                <a:cxn ang="0">
                  <a:pos x="48" y="75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31" y="75"/>
                </a:cxn>
                <a:cxn ang="0">
                  <a:pos x="13" y="75"/>
                </a:cxn>
                <a:cxn ang="0">
                  <a:pos x="13" y="27"/>
                </a:cxn>
                <a:cxn ang="0">
                  <a:pos x="13" y="27"/>
                </a:cxn>
              </a:cxnLst>
              <a:rect l="0" t="0" r="r" b="b"/>
              <a:pathLst>
                <a:path w="79" h="89">
                  <a:moveTo>
                    <a:pt x="13" y="27"/>
                  </a:moveTo>
                  <a:lnTo>
                    <a:pt x="13" y="27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84"/>
                  </a:lnTo>
                  <a:lnTo>
                    <a:pt x="66" y="84"/>
                  </a:lnTo>
                  <a:lnTo>
                    <a:pt x="66" y="89"/>
                  </a:lnTo>
                  <a:lnTo>
                    <a:pt x="79" y="89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5" y="22"/>
                  </a:lnTo>
                  <a:lnTo>
                    <a:pt x="66" y="22"/>
                  </a:lnTo>
                  <a:lnTo>
                    <a:pt x="66" y="75"/>
                  </a:lnTo>
                  <a:lnTo>
                    <a:pt x="48" y="75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1" y="75"/>
                  </a:lnTo>
                  <a:lnTo>
                    <a:pt x="13" y="75"/>
                  </a:lnTo>
                  <a:lnTo>
                    <a:pt x="13" y="27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4" name="Freeform 36"/>
            <p:cNvSpPr>
              <a:spLocks/>
            </p:cNvSpPr>
            <p:nvPr/>
          </p:nvSpPr>
          <p:spPr bwMode="auto">
            <a:xfrm>
              <a:off x="5224" y="921"/>
              <a:ext cx="97" cy="97"/>
            </a:xfrm>
            <a:custGeom>
              <a:avLst/>
              <a:gdLst/>
              <a:ahLst/>
              <a:cxnLst>
                <a:cxn ang="0">
                  <a:pos x="58" y="13"/>
                </a:cxn>
                <a:cxn ang="0">
                  <a:pos x="58" y="13"/>
                </a:cxn>
                <a:cxn ang="0">
                  <a:pos x="58" y="9"/>
                </a:cxn>
                <a:cxn ang="0">
                  <a:pos x="58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17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40" y="31"/>
                </a:cxn>
                <a:cxn ang="0">
                  <a:pos x="40" y="40"/>
                </a:cxn>
                <a:cxn ang="0">
                  <a:pos x="13" y="40"/>
                </a:cxn>
                <a:cxn ang="0">
                  <a:pos x="13" y="88"/>
                </a:cxn>
                <a:cxn ang="0">
                  <a:pos x="27" y="88"/>
                </a:cxn>
                <a:cxn ang="0">
                  <a:pos x="27" y="53"/>
                </a:cxn>
                <a:cxn ang="0">
                  <a:pos x="40" y="53"/>
                </a:cxn>
                <a:cxn ang="0">
                  <a:pos x="40" y="97"/>
                </a:cxn>
                <a:cxn ang="0">
                  <a:pos x="58" y="97"/>
                </a:cxn>
                <a:cxn ang="0">
                  <a:pos x="58" y="53"/>
                </a:cxn>
                <a:cxn ang="0">
                  <a:pos x="71" y="53"/>
                </a:cxn>
                <a:cxn ang="0">
                  <a:pos x="71" y="71"/>
                </a:cxn>
                <a:cxn ang="0">
                  <a:pos x="71" y="71"/>
                </a:cxn>
                <a:cxn ang="0">
                  <a:pos x="66" y="75"/>
                </a:cxn>
                <a:cxn ang="0">
                  <a:pos x="58" y="75"/>
                </a:cxn>
                <a:cxn ang="0">
                  <a:pos x="58" y="75"/>
                </a:cxn>
                <a:cxn ang="0">
                  <a:pos x="62" y="88"/>
                </a:cxn>
                <a:cxn ang="0">
                  <a:pos x="62" y="88"/>
                </a:cxn>
                <a:cxn ang="0">
                  <a:pos x="80" y="88"/>
                </a:cxn>
                <a:cxn ang="0">
                  <a:pos x="84" y="84"/>
                </a:cxn>
                <a:cxn ang="0">
                  <a:pos x="84" y="79"/>
                </a:cxn>
                <a:cxn ang="0">
                  <a:pos x="84" y="40"/>
                </a:cxn>
                <a:cxn ang="0">
                  <a:pos x="58" y="40"/>
                </a:cxn>
                <a:cxn ang="0">
                  <a:pos x="58" y="31"/>
                </a:cxn>
                <a:cxn ang="0">
                  <a:pos x="97" y="31"/>
                </a:cxn>
                <a:cxn ang="0">
                  <a:pos x="97" y="17"/>
                </a:cxn>
                <a:cxn ang="0">
                  <a:pos x="49" y="17"/>
                </a:cxn>
                <a:cxn ang="0">
                  <a:pos x="49" y="17"/>
                </a:cxn>
                <a:cxn ang="0">
                  <a:pos x="58" y="13"/>
                </a:cxn>
                <a:cxn ang="0">
                  <a:pos x="58" y="13"/>
                </a:cxn>
                <a:cxn ang="0">
                  <a:pos x="58" y="13"/>
                </a:cxn>
              </a:cxnLst>
              <a:rect l="0" t="0" r="r" b="b"/>
              <a:pathLst>
                <a:path w="97" h="97">
                  <a:moveTo>
                    <a:pt x="58" y="13"/>
                  </a:moveTo>
                  <a:lnTo>
                    <a:pt x="58" y="13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17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13" y="40"/>
                  </a:lnTo>
                  <a:lnTo>
                    <a:pt x="13" y="88"/>
                  </a:lnTo>
                  <a:lnTo>
                    <a:pt x="27" y="88"/>
                  </a:lnTo>
                  <a:lnTo>
                    <a:pt x="27" y="53"/>
                  </a:lnTo>
                  <a:lnTo>
                    <a:pt x="40" y="53"/>
                  </a:lnTo>
                  <a:lnTo>
                    <a:pt x="40" y="97"/>
                  </a:lnTo>
                  <a:lnTo>
                    <a:pt x="58" y="97"/>
                  </a:lnTo>
                  <a:lnTo>
                    <a:pt x="58" y="53"/>
                  </a:lnTo>
                  <a:lnTo>
                    <a:pt x="71" y="53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6" y="75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80" y="88"/>
                  </a:lnTo>
                  <a:lnTo>
                    <a:pt x="84" y="84"/>
                  </a:lnTo>
                  <a:lnTo>
                    <a:pt x="84" y="79"/>
                  </a:lnTo>
                  <a:lnTo>
                    <a:pt x="84" y="40"/>
                  </a:lnTo>
                  <a:lnTo>
                    <a:pt x="58" y="40"/>
                  </a:lnTo>
                  <a:lnTo>
                    <a:pt x="58" y="31"/>
                  </a:lnTo>
                  <a:lnTo>
                    <a:pt x="97" y="31"/>
                  </a:lnTo>
                  <a:lnTo>
                    <a:pt x="97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5" name="Freeform 37"/>
            <p:cNvSpPr>
              <a:spLocks noEditPoints="1"/>
            </p:cNvSpPr>
            <p:nvPr/>
          </p:nvSpPr>
          <p:spPr bwMode="auto">
            <a:xfrm>
              <a:off x="4626" y="1332"/>
              <a:ext cx="89" cy="98"/>
            </a:xfrm>
            <a:custGeom>
              <a:avLst/>
              <a:gdLst/>
              <a:ahLst/>
              <a:cxnLst>
                <a:cxn ang="0">
                  <a:pos x="54" y="9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6" y="14"/>
                </a:cxn>
                <a:cxn ang="0">
                  <a:pos x="0" y="14"/>
                </a:cxn>
                <a:cxn ang="0">
                  <a:pos x="0" y="40"/>
                </a:cxn>
                <a:cxn ang="0">
                  <a:pos x="14" y="40"/>
                </a:cxn>
                <a:cxn ang="0">
                  <a:pos x="14" y="27"/>
                </a:cxn>
                <a:cxn ang="0">
                  <a:pos x="71" y="27"/>
                </a:cxn>
                <a:cxn ang="0">
                  <a:pos x="71" y="36"/>
                </a:cxn>
                <a:cxn ang="0">
                  <a:pos x="89" y="36"/>
                </a:cxn>
                <a:cxn ang="0">
                  <a:pos x="89" y="14"/>
                </a:cxn>
                <a:cxn ang="0">
                  <a:pos x="54" y="14"/>
                </a:cxn>
                <a:cxn ang="0">
                  <a:pos x="54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40" y="54"/>
                </a:cxn>
                <a:cxn ang="0">
                  <a:pos x="40" y="80"/>
                </a:cxn>
                <a:cxn ang="0">
                  <a:pos x="40" y="80"/>
                </a:cxn>
                <a:cxn ang="0">
                  <a:pos x="36" y="85"/>
                </a:cxn>
                <a:cxn ang="0">
                  <a:pos x="27" y="85"/>
                </a:cxn>
                <a:cxn ang="0">
                  <a:pos x="27" y="85"/>
                </a:cxn>
                <a:cxn ang="0">
                  <a:pos x="31" y="98"/>
                </a:cxn>
                <a:cxn ang="0">
                  <a:pos x="31" y="98"/>
                </a:cxn>
                <a:cxn ang="0">
                  <a:pos x="49" y="93"/>
                </a:cxn>
                <a:cxn ang="0">
                  <a:pos x="54" y="93"/>
                </a:cxn>
                <a:cxn ang="0">
                  <a:pos x="54" y="89"/>
                </a:cxn>
                <a:cxn ang="0">
                  <a:pos x="54" y="54"/>
                </a:cxn>
                <a:cxn ang="0">
                  <a:pos x="89" y="54"/>
                </a:cxn>
                <a:cxn ang="0">
                  <a:pos x="89" y="45"/>
                </a:cxn>
                <a:cxn ang="0">
                  <a:pos x="0" y="45"/>
                </a:cxn>
                <a:cxn ang="0">
                  <a:pos x="0" y="54"/>
                </a:cxn>
                <a:cxn ang="0">
                  <a:pos x="40" y="54"/>
                </a:cxn>
                <a:cxn ang="0">
                  <a:pos x="40" y="54"/>
                </a:cxn>
              </a:cxnLst>
              <a:rect l="0" t="0" r="r" b="b"/>
              <a:pathLst>
                <a:path w="89" h="98">
                  <a:moveTo>
                    <a:pt x="54" y="9"/>
                  </a:moveTo>
                  <a:lnTo>
                    <a:pt x="54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14"/>
                  </a:lnTo>
                  <a:lnTo>
                    <a:pt x="0" y="14"/>
                  </a:lnTo>
                  <a:lnTo>
                    <a:pt x="0" y="40"/>
                  </a:lnTo>
                  <a:lnTo>
                    <a:pt x="14" y="40"/>
                  </a:lnTo>
                  <a:lnTo>
                    <a:pt x="14" y="27"/>
                  </a:lnTo>
                  <a:lnTo>
                    <a:pt x="71" y="27"/>
                  </a:lnTo>
                  <a:lnTo>
                    <a:pt x="71" y="36"/>
                  </a:lnTo>
                  <a:lnTo>
                    <a:pt x="89" y="36"/>
                  </a:lnTo>
                  <a:lnTo>
                    <a:pt x="89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close/>
                  <a:moveTo>
                    <a:pt x="40" y="54"/>
                  </a:moveTo>
                  <a:lnTo>
                    <a:pt x="40" y="80"/>
                  </a:lnTo>
                  <a:lnTo>
                    <a:pt x="40" y="80"/>
                  </a:lnTo>
                  <a:lnTo>
                    <a:pt x="36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49" y="93"/>
                  </a:lnTo>
                  <a:lnTo>
                    <a:pt x="54" y="93"/>
                  </a:lnTo>
                  <a:lnTo>
                    <a:pt x="54" y="89"/>
                  </a:lnTo>
                  <a:lnTo>
                    <a:pt x="54" y="54"/>
                  </a:lnTo>
                  <a:lnTo>
                    <a:pt x="89" y="54"/>
                  </a:lnTo>
                  <a:lnTo>
                    <a:pt x="89" y="45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40" y="54"/>
                  </a:lnTo>
                  <a:lnTo>
                    <a:pt x="40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6" name="Freeform 38"/>
            <p:cNvSpPr>
              <a:spLocks noEditPoints="1"/>
            </p:cNvSpPr>
            <p:nvPr/>
          </p:nvSpPr>
          <p:spPr bwMode="auto">
            <a:xfrm>
              <a:off x="4728" y="1332"/>
              <a:ext cx="98" cy="98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22" y="27"/>
                </a:cxn>
                <a:cxn ang="0">
                  <a:pos x="31" y="18"/>
                </a:cxn>
                <a:cxn ang="0">
                  <a:pos x="18" y="5"/>
                </a:cxn>
                <a:cxn ang="0">
                  <a:pos x="18" y="49"/>
                </a:cxn>
                <a:cxn ang="0">
                  <a:pos x="27" y="40"/>
                </a:cxn>
                <a:cxn ang="0">
                  <a:pos x="0" y="40"/>
                </a:cxn>
                <a:cxn ang="0">
                  <a:pos x="18" y="49"/>
                </a:cxn>
                <a:cxn ang="0">
                  <a:pos x="18" y="49"/>
                </a:cxn>
                <a:cxn ang="0">
                  <a:pos x="58" y="45"/>
                </a:cxn>
                <a:cxn ang="0">
                  <a:pos x="45" y="27"/>
                </a:cxn>
                <a:cxn ang="0">
                  <a:pos x="58" y="27"/>
                </a:cxn>
                <a:cxn ang="0">
                  <a:pos x="58" y="76"/>
                </a:cxn>
                <a:cxn ang="0">
                  <a:pos x="36" y="85"/>
                </a:cxn>
                <a:cxn ang="0">
                  <a:pos x="45" y="54"/>
                </a:cxn>
                <a:cxn ang="0">
                  <a:pos x="49" y="54"/>
                </a:cxn>
                <a:cxn ang="0">
                  <a:pos x="58" y="76"/>
                </a:cxn>
                <a:cxn ang="0">
                  <a:pos x="58" y="76"/>
                </a:cxn>
                <a:cxn ang="0">
                  <a:pos x="67" y="71"/>
                </a:cxn>
                <a:cxn ang="0">
                  <a:pos x="71" y="54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18" y="76"/>
                </a:cxn>
                <a:cxn ang="0">
                  <a:pos x="27" y="62"/>
                </a:cxn>
                <a:cxn ang="0">
                  <a:pos x="14" y="54"/>
                </a:cxn>
                <a:cxn ang="0">
                  <a:pos x="0" y="89"/>
                </a:cxn>
                <a:cxn ang="0">
                  <a:pos x="14" y="93"/>
                </a:cxn>
                <a:cxn ang="0">
                  <a:pos x="18" y="76"/>
                </a:cxn>
                <a:cxn ang="0">
                  <a:pos x="31" y="45"/>
                </a:cxn>
                <a:cxn ang="0">
                  <a:pos x="27" y="76"/>
                </a:cxn>
                <a:cxn ang="0">
                  <a:pos x="18" y="93"/>
                </a:cxn>
                <a:cxn ang="0">
                  <a:pos x="27" y="98"/>
                </a:cxn>
                <a:cxn ang="0">
                  <a:pos x="31" y="93"/>
                </a:cxn>
                <a:cxn ang="0">
                  <a:pos x="36" y="89"/>
                </a:cxn>
                <a:cxn ang="0">
                  <a:pos x="45" y="98"/>
                </a:cxn>
                <a:cxn ang="0">
                  <a:pos x="67" y="89"/>
                </a:cxn>
                <a:cxn ang="0">
                  <a:pos x="89" y="98"/>
                </a:cxn>
                <a:cxn ang="0">
                  <a:pos x="98" y="85"/>
                </a:cxn>
                <a:cxn ang="0">
                  <a:pos x="75" y="76"/>
                </a:cxn>
                <a:cxn ang="0">
                  <a:pos x="84" y="62"/>
                </a:cxn>
                <a:cxn ang="0">
                  <a:pos x="71" y="45"/>
                </a:cxn>
                <a:cxn ang="0">
                  <a:pos x="80" y="27"/>
                </a:cxn>
                <a:cxn ang="0">
                  <a:pos x="75" y="36"/>
                </a:cxn>
                <a:cxn ang="0">
                  <a:pos x="84" y="36"/>
                </a:cxn>
                <a:cxn ang="0">
                  <a:pos x="93" y="36"/>
                </a:cxn>
                <a:cxn ang="0">
                  <a:pos x="71" y="14"/>
                </a:cxn>
                <a:cxn ang="0">
                  <a:pos x="71" y="9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58" y="0"/>
                </a:cxn>
                <a:cxn ang="0">
                  <a:pos x="31" y="14"/>
                </a:cxn>
                <a:cxn ang="0">
                  <a:pos x="31" y="45"/>
                </a:cxn>
              </a:cxnLst>
              <a:rect l="0" t="0" r="r" b="b"/>
              <a:pathLst>
                <a:path w="98" h="98">
                  <a:moveTo>
                    <a:pt x="18" y="5"/>
                  </a:moveTo>
                  <a:lnTo>
                    <a:pt x="5" y="14"/>
                  </a:lnTo>
                  <a:lnTo>
                    <a:pt x="5" y="14"/>
                  </a:lnTo>
                  <a:lnTo>
                    <a:pt x="22" y="27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close/>
                  <a:moveTo>
                    <a:pt x="18" y="49"/>
                  </a:moveTo>
                  <a:lnTo>
                    <a:pt x="27" y="40"/>
                  </a:lnTo>
                  <a:lnTo>
                    <a:pt x="27" y="40"/>
                  </a:lnTo>
                  <a:lnTo>
                    <a:pt x="9" y="2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close/>
                  <a:moveTo>
                    <a:pt x="58" y="27"/>
                  </a:moveTo>
                  <a:lnTo>
                    <a:pt x="58" y="45"/>
                  </a:lnTo>
                  <a:lnTo>
                    <a:pt x="45" y="45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58" y="27"/>
                  </a:lnTo>
                  <a:close/>
                  <a:moveTo>
                    <a:pt x="58" y="76"/>
                  </a:moveTo>
                  <a:lnTo>
                    <a:pt x="58" y="76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45" y="71"/>
                  </a:lnTo>
                  <a:lnTo>
                    <a:pt x="45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67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58" y="76"/>
                  </a:lnTo>
                  <a:close/>
                  <a:moveTo>
                    <a:pt x="67" y="71"/>
                  </a:moveTo>
                  <a:lnTo>
                    <a:pt x="67" y="71"/>
                  </a:lnTo>
                  <a:lnTo>
                    <a:pt x="58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close/>
                  <a:moveTo>
                    <a:pt x="18" y="76"/>
                  </a:moveTo>
                  <a:lnTo>
                    <a:pt x="18" y="76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close/>
                  <a:moveTo>
                    <a:pt x="31" y="45"/>
                  </a:moveTo>
                  <a:lnTo>
                    <a:pt x="31" y="45"/>
                  </a:lnTo>
                  <a:lnTo>
                    <a:pt x="27" y="76"/>
                  </a:lnTo>
                  <a:lnTo>
                    <a:pt x="22" y="85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27" y="98"/>
                  </a:lnTo>
                  <a:lnTo>
                    <a:pt x="27" y="98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84" y="62"/>
                  </a:lnTo>
                  <a:lnTo>
                    <a:pt x="89" y="45"/>
                  </a:lnTo>
                  <a:lnTo>
                    <a:pt x="71" y="45"/>
                  </a:lnTo>
                  <a:lnTo>
                    <a:pt x="71" y="27"/>
                  </a:lnTo>
                  <a:lnTo>
                    <a:pt x="80" y="27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14"/>
                  </a:lnTo>
                  <a:lnTo>
                    <a:pt x="71" y="14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8" y="14"/>
                  </a:lnTo>
                  <a:lnTo>
                    <a:pt x="31" y="14"/>
                  </a:lnTo>
                  <a:lnTo>
                    <a:pt x="31" y="45"/>
                  </a:lnTo>
                  <a:lnTo>
                    <a:pt x="31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7" name="Freeform 39"/>
            <p:cNvSpPr>
              <a:spLocks/>
            </p:cNvSpPr>
            <p:nvPr/>
          </p:nvSpPr>
          <p:spPr bwMode="auto">
            <a:xfrm>
              <a:off x="4834" y="1332"/>
              <a:ext cx="98" cy="98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58" y="14"/>
                </a:cxn>
                <a:cxn ang="0">
                  <a:pos x="58" y="9"/>
                </a:cxn>
                <a:cxn ang="0">
                  <a:pos x="58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40" y="31"/>
                </a:cxn>
                <a:cxn ang="0">
                  <a:pos x="40" y="40"/>
                </a:cxn>
                <a:cxn ang="0">
                  <a:pos x="14" y="40"/>
                </a:cxn>
                <a:cxn ang="0">
                  <a:pos x="14" y="89"/>
                </a:cxn>
                <a:cxn ang="0">
                  <a:pos x="27" y="89"/>
                </a:cxn>
                <a:cxn ang="0">
                  <a:pos x="27" y="54"/>
                </a:cxn>
                <a:cxn ang="0">
                  <a:pos x="40" y="54"/>
                </a:cxn>
                <a:cxn ang="0">
                  <a:pos x="40" y="98"/>
                </a:cxn>
                <a:cxn ang="0">
                  <a:pos x="58" y="98"/>
                </a:cxn>
                <a:cxn ang="0">
                  <a:pos x="58" y="54"/>
                </a:cxn>
                <a:cxn ang="0">
                  <a:pos x="71" y="54"/>
                </a:cxn>
                <a:cxn ang="0">
                  <a:pos x="71" y="71"/>
                </a:cxn>
                <a:cxn ang="0">
                  <a:pos x="71" y="71"/>
                </a:cxn>
                <a:cxn ang="0">
                  <a:pos x="67" y="76"/>
                </a:cxn>
                <a:cxn ang="0">
                  <a:pos x="58" y="76"/>
                </a:cxn>
                <a:cxn ang="0">
                  <a:pos x="58" y="76"/>
                </a:cxn>
                <a:cxn ang="0">
                  <a:pos x="62" y="89"/>
                </a:cxn>
                <a:cxn ang="0">
                  <a:pos x="62" y="89"/>
                </a:cxn>
                <a:cxn ang="0">
                  <a:pos x="80" y="89"/>
                </a:cxn>
                <a:cxn ang="0">
                  <a:pos x="85" y="85"/>
                </a:cxn>
                <a:cxn ang="0">
                  <a:pos x="85" y="80"/>
                </a:cxn>
                <a:cxn ang="0">
                  <a:pos x="85" y="40"/>
                </a:cxn>
                <a:cxn ang="0">
                  <a:pos x="58" y="40"/>
                </a:cxn>
                <a:cxn ang="0">
                  <a:pos x="58" y="31"/>
                </a:cxn>
                <a:cxn ang="0">
                  <a:pos x="98" y="31"/>
                </a:cxn>
                <a:cxn ang="0">
                  <a:pos x="98" y="18"/>
                </a:cxn>
                <a:cxn ang="0">
                  <a:pos x="49" y="18"/>
                </a:cxn>
                <a:cxn ang="0">
                  <a:pos x="49" y="18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58" y="14"/>
                </a:cxn>
              </a:cxnLst>
              <a:rect l="0" t="0" r="r" b="b"/>
              <a:pathLst>
                <a:path w="98" h="98">
                  <a:moveTo>
                    <a:pt x="58" y="14"/>
                  </a:moveTo>
                  <a:lnTo>
                    <a:pt x="58" y="14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14" y="40"/>
                  </a:lnTo>
                  <a:lnTo>
                    <a:pt x="14" y="89"/>
                  </a:lnTo>
                  <a:lnTo>
                    <a:pt x="27" y="89"/>
                  </a:lnTo>
                  <a:lnTo>
                    <a:pt x="27" y="54"/>
                  </a:lnTo>
                  <a:lnTo>
                    <a:pt x="40" y="54"/>
                  </a:lnTo>
                  <a:lnTo>
                    <a:pt x="40" y="98"/>
                  </a:lnTo>
                  <a:lnTo>
                    <a:pt x="58" y="98"/>
                  </a:lnTo>
                  <a:lnTo>
                    <a:pt x="58" y="54"/>
                  </a:lnTo>
                  <a:lnTo>
                    <a:pt x="71" y="54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7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80" y="89"/>
                  </a:lnTo>
                  <a:lnTo>
                    <a:pt x="85" y="85"/>
                  </a:lnTo>
                  <a:lnTo>
                    <a:pt x="85" y="80"/>
                  </a:lnTo>
                  <a:lnTo>
                    <a:pt x="85" y="40"/>
                  </a:lnTo>
                  <a:lnTo>
                    <a:pt x="58" y="40"/>
                  </a:lnTo>
                  <a:lnTo>
                    <a:pt x="58" y="31"/>
                  </a:lnTo>
                  <a:lnTo>
                    <a:pt x="98" y="31"/>
                  </a:lnTo>
                  <a:lnTo>
                    <a:pt x="98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8" name="Freeform 40"/>
            <p:cNvSpPr>
              <a:spLocks noEditPoints="1"/>
            </p:cNvSpPr>
            <p:nvPr/>
          </p:nvSpPr>
          <p:spPr bwMode="auto">
            <a:xfrm>
              <a:off x="3732" y="1085"/>
              <a:ext cx="93" cy="97"/>
            </a:xfrm>
            <a:custGeom>
              <a:avLst/>
              <a:gdLst/>
              <a:ahLst/>
              <a:cxnLst>
                <a:cxn ang="0">
                  <a:pos x="22" y="26"/>
                </a:cxn>
                <a:cxn ang="0">
                  <a:pos x="27" y="17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18" y="0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5"/>
                </a:cxn>
                <a:cxn ang="0">
                  <a:pos x="5" y="44"/>
                </a:cxn>
                <a:cxn ang="0">
                  <a:pos x="5" y="44"/>
                </a:cxn>
                <a:cxn ang="0">
                  <a:pos x="18" y="44"/>
                </a:cxn>
                <a:cxn ang="0">
                  <a:pos x="14" y="53"/>
                </a:cxn>
                <a:cxn ang="0">
                  <a:pos x="5" y="57"/>
                </a:cxn>
                <a:cxn ang="0">
                  <a:pos x="5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18" y="66"/>
                </a:cxn>
                <a:cxn ang="0">
                  <a:pos x="31" y="66"/>
                </a:cxn>
                <a:cxn ang="0">
                  <a:pos x="40" y="66"/>
                </a:cxn>
                <a:cxn ang="0">
                  <a:pos x="40" y="53"/>
                </a:cxn>
                <a:cxn ang="0">
                  <a:pos x="27" y="57"/>
                </a:cxn>
                <a:cxn ang="0">
                  <a:pos x="40" y="35"/>
                </a:cxn>
                <a:cxn ang="0">
                  <a:pos x="40" y="31"/>
                </a:cxn>
                <a:cxn ang="0">
                  <a:pos x="45" y="31"/>
                </a:cxn>
                <a:cxn ang="0">
                  <a:pos x="45" y="26"/>
                </a:cxn>
                <a:cxn ang="0">
                  <a:pos x="45" y="26"/>
                </a:cxn>
                <a:cxn ang="0">
                  <a:pos x="31" y="17"/>
                </a:cxn>
                <a:cxn ang="0">
                  <a:pos x="18" y="35"/>
                </a:cxn>
                <a:cxn ang="0">
                  <a:pos x="22" y="26"/>
                </a:cxn>
                <a:cxn ang="0">
                  <a:pos x="22" y="26"/>
                </a:cxn>
                <a:cxn ang="0">
                  <a:pos x="36" y="48"/>
                </a:cxn>
                <a:cxn ang="0">
                  <a:pos x="45" y="97"/>
                </a:cxn>
                <a:cxn ang="0">
                  <a:pos x="58" y="93"/>
                </a:cxn>
                <a:cxn ang="0">
                  <a:pos x="76" y="97"/>
                </a:cxn>
                <a:cxn ang="0">
                  <a:pos x="89" y="53"/>
                </a:cxn>
                <a:cxn ang="0">
                  <a:pos x="49" y="53"/>
                </a:cxn>
                <a:cxn ang="0">
                  <a:pos x="67" y="17"/>
                </a:cxn>
                <a:cxn ang="0">
                  <a:pos x="80" y="17"/>
                </a:cxn>
                <a:cxn ang="0">
                  <a:pos x="80" y="31"/>
                </a:cxn>
                <a:cxn ang="0">
                  <a:pos x="76" y="39"/>
                </a:cxn>
                <a:cxn ang="0">
                  <a:pos x="67" y="39"/>
                </a:cxn>
                <a:cxn ang="0">
                  <a:pos x="71" y="53"/>
                </a:cxn>
                <a:cxn ang="0">
                  <a:pos x="84" y="48"/>
                </a:cxn>
                <a:cxn ang="0">
                  <a:pos x="89" y="48"/>
                </a:cxn>
                <a:cxn ang="0">
                  <a:pos x="93" y="39"/>
                </a:cxn>
                <a:cxn ang="0">
                  <a:pos x="93" y="8"/>
                </a:cxn>
                <a:cxn ang="0">
                  <a:pos x="40" y="8"/>
                </a:cxn>
                <a:cxn ang="0">
                  <a:pos x="53" y="17"/>
                </a:cxn>
                <a:cxn ang="0">
                  <a:pos x="49" y="35"/>
                </a:cxn>
                <a:cxn ang="0">
                  <a:pos x="36" y="48"/>
                </a:cxn>
                <a:cxn ang="0">
                  <a:pos x="76" y="66"/>
                </a:cxn>
                <a:cxn ang="0">
                  <a:pos x="58" y="79"/>
                </a:cxn>
                <a:cxn ang="0">
                  <a:pos x="76" y="66"/>
                </a:cxn>
                <a:cxn ang="0">
                  <a:pos x="0" y="79"/>
                </a:cxn>
                <a:cxn ang="0">
                  <a:pos x="0" y="88"/>
                </a:cxn>
                <a:cxn ang="0">
                  <a:pos x="5" y="93"/>
                </a:cxn>
                <a:cxn ang="0">
                  <a:pos x="5" y="93"/>
                </a:cxn>
                <a:cxn ang="0">
                  <a:pos x="40" y="84"/>
                </a:cxn>
                <a:cxn ang="0">
                  <a:pos x="40" y="75"/>
                </a:cxn>
                <a:cxn ang="0">
                  <a:pos x="0" y="79"/>
                </a:cxn>
                <a:cxn ang="0">
                  <a:pos x="0" y="79"/>
                </a:cxn>
              </a:cxnLst>
              <a:rect l="0" t="0" r="r" b="b"/>
              <a:pathLst>
                <a:path w="93" h="97">
                  <a:moveTo>
                    <a:pt x="22" y="26"/>
                  </a:moveTo>
                  <a:lnTo>
                    <a:pt x="22" y="26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9" y="22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53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close/>
                  <a:moveTo>
                    <a:pt x="36" y="48"/>
                  </a:moveTo>
                  <a:lnTo>
                    <a:pt x="36" y="48"/>
                  </a:lnTo>
                  <a:lnTo>
                    <a:pt x="45" y="53"/>
                  </a:lnTo>
                  <a:lnTo>
                    <a:pt x="45" y="97"/>
                  </a:lnTo>
                  <a:lnTo>
                    <a:pt x="58" y="97"/>
                  </a:lnTo>
                  <a:lnTo>
                    <a:pt x="58" y="93"/>
                  </a:lnTo>
                  <a:lnTo>
                    <a:pt x="76" y="93"/>
                  </a:lnTo>
                  <a:lnTo>
                    <a:pt x="76" y="97"/>
                  </a:lnTo>
                  <a:lnTo>
                    <a:pt x="89" y="97"/>
                  </a:lnTo>
                  <a:lnTo>
                    <a:pt x="89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62" y="39"/>
                  </a:lnTo>
                  <a:lnTo>
                    <a:pt x="67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1" y="39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84" y="48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93" y="39"/>
                  </a:lnTo>
                  <a:lnTo>
                    <a:pt x="93" y="39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40" y="8"/>
                  </a:lnTo>
                  <a:lnTo>
                    <a:pt x="40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49" y="35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close/>
                  <a:moveTo>
                    <a:pt x="76" y="66"/>
                  </a:moveTo>
                  <a:lnTo>
                    <a:pt x="76" y="79"/>
                  </a:lnTo>
                  <a:lnTo>
                    <a:pt x="58" y="79"/>
                  </a:lnTo>
                  <a:lnTo>
                    <a:pt x="58" y="66"/>
                  </a:lnTo>
                  <a:lnTo>
                    <a:pt x="76" y="66"/>
                  </a:lnTo>
                  <a:lnTo>
                    <a:pt x="76" y="66"/>
                  </a:lnTo>
                  <a:close/>
                  <a:moveTo>
                    <a:pt x="0" y="79"/>
                  </a:moveTo>
                  <a:lnTo>
                    <a:pt x="0" y="79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9" name="Freeform 41"/>
            <p:cNvSpPr>
              <a:spLocks noEditPoints="1"/>
            </p:cNvSpPr>
            <p:nvPr/>
          </p:nvSpPr>
          <p:spPr bwMode="auto">
            <a:xfrm>
              <a:off x="3839" y="1089"/>
              <a:ext cx="97" cy="93"/>
            </a:xfrm>
            <a:custGeom>
              <a:avLst/>
              <a:gdLst/>
              <a:ahLst/>
              <a:cxnLst>
                <a:cxn ang="0">
                  <a:pos x="48" y="31"/>
                </a:cxn>
                <a:cxn ang="0">
                  <a:pos x="57" y="31"/>
                </a:cxn>
                <a:cxn ang="0">
                  <a:pos x="48" y="0"/>
                </a:cxn>
                <a:cxn ang="0">
                  <a:pos x="35" y="4"/>
                </a:cxn>
                <a:cxn ang="0">
                  <a:pos x="44" y="35"/>
                </a:cxn>
                <a:cxn ang="0">
                  <a:pos x="48" y="31"/>
                </a:cxn>
                <a:cxn ang="0">
                  <a:pos x="88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79" y="4"/>
                </a:cxn>
                <a:cxn ang="0">
                  <a:pos x="70" y="0"/>
                </a:cxn>
                <a:cxn ang="0">
                  <a:pos x="53" y="44"/>
                </a:cxn>
                <a:cxn ang="0">
                  <a:pos x="0" y="53"/>
                </a:cxn>
                <a:cxn ang="0">
                  <a:pos x="93" y="44"/>
                </a:cxn>
                <a:cxn ang="0">
                  <a:pos x="70" y="44"/>
                </a:cxn>
                <a:cxn ang="0">
                  <a:pos x="88" y="13"/>
                </a:cxn>
                <a:cxn ang="0">
                  <a:pos x="35" y="31"/>
                </a:cxn>
                <a:cxn ang="0">
                  <a:pos x="22" y="13"/>
                </a:cxn>
                <a:cxn ang="0">
                  <a:pos x="17" y="4"/>
                </a:cxn>
                <a:cxn ang="0">
                  <a:pos x="13" y="9"/>
                </a:cxn>
                <a:cxn ang="0">
                  <a:pos x="4" y="13"/>
                </a:cxn>
                <a:cxn ang="0">
                  <a:pos x="22" y="40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39" y="62"/>
                </a:cxn>
                <a:cxn ang="0">
                  <a:pos x="26" y="58"/>
                </a:cxn>
                <a:cxn ang="0">
                  <a:pos x="0" y="84"/>
                </a:cxn>
                <a:cxn ang="0">
                  <a:pos x="13" y="93"/>
                </a:cxn>
                <a:cxn ang="0">
                  <a:pos x="35" y="71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39" y="62"/>
                </a:cxn>
                <a:cxn ang="0">
                  <a:pos x="88" y="89"/>
                </a:cxn>
                <a:cxn ang="0">
                  <a:pos x="97" y="80"/>
                </a:cxn>
                <a:cxn ang="0">
                  <a:pos x="62" y="58"/>
                </a:cxn>
                <a:cxn ang="0">
                  <a:pos x="62" y="62"/>
                </a:cxn>
                <a:cxn ang="0">
                  <a:pos x="53" y="66"/>
                </a:cxn>
                <a:cxn ang="0">
                  <a:pos x="84" y="93"/>
                </a:cxn>
                <a:cxn ang="0">
                  <a:pos x="88" y="89"/>
                </a:cxn>
                <a:cxn ang="0">
                  <a:pos x="88" y="89"/>
                </a:cxn>
              </a:cxnLst>
              <a:rect l="0" t="0" r="r" b="b"/>
              <a:pathLst>
                <a:path w="97" h="93">
                  <a:moveTo>
                    <a:pt x="48" y="31"/>
                  </a:moveTo>
                  <a:lnTo>
                    <a:pt x="48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close/>
                  <a:moveTo>
                    <a:pt x="88" y="13"/>
                  </a:moveTo>
                  <a:lnTo>
                    <a:pt x="88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3" y="44"/>
                  </a:lnTo>
                  <a:lnTo>
                    <a:pt x="0" y="44"/>
                  </a:lnTo>
                  <a:lnTo>
                    <a:pt x="0" y="53"/>
                  </a:lnTo>
                  <a:lnTo>
                    <a:pt x="93" y="53"/>
                  </a:lnTo>
                  <a:lnTo>
                    <a:pt x="93" y="44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88" y="13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1"/>
                  </a:lnTo>
                  <a:close/>
                  <a:moveTo>
                    <a:pt x="39" y="62"/>
                  </a:moveTo>
                  <a:lnTo>
                    <a:pt x="39" y="62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7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9" y="62"/>
                  </a:lnTo>
                  <a:close/>
                  <a:moveTo>
                    <a:pt x="88" y="89"/>
                  </a:moveTo>
                  <a:lnTo>
                    <a:pt x="88" y="89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8" y="89"/>
                  </a:lnTo>
                  <a:lnTo>
                    <a:pt x="88" y="89"/>
                  </a:lnTo>
                  <a:lnTo>
                    <a:pt x="88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0" name="Freeform 42"/>
            <p:cNvSpPr>
              <a:spLocks/>
            </p:cNvSpPr>
            <p:nvPr/>
          </p:nvSpPr>
          <p:spPr bwMode="auto">
            <a:xfrm>
              <a:off x="3945" y="1089"/>
              <a:ext cx="93" cy="93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0" y="13"/>
                </a:cxn>
                <a:cxn ang="0">
                  <a:pos x="0" y="13"/>
                </a:cxn>
                <a:cxn ang="0">
                  <a:pos x="0" y="27"/>
                </a:cxn>
                <a:cxn ang="0">
                  <a:pos x="40" y="27"/>
                </a:cxn>
                <a:cxn ang="0">
                  <a:pos x="40" y="35"/>
                </a:cxn>
                <a:cxn ang="0">
                  <a:pos x="13" y="35"/>
                </a:cxn>
                <a:cxn ang="0">
                  <a:pos x="13" y="84"/>
                </a:cxn>
                <a:cxn ang="0">
                  <a:pos x="26" y="84"/>
                </a:cxn>
                <a:cxn ang="0">
                  <a:pos x="26" y="49"/>
                </a:cxn>
                <a:cxn ang="0">
                  <a:pos x="40" y="49"/>
                </a:cxn>
                <a:cxn ang="0">
                  <a:pos x="40" y="93"/>
                </a:cxn>
                <a:cxn ang="0">
                  <a:pos x="57" y="93"/>
                </a:cxn>
                <a:cxn ang="0">
                  <a:pos x="57" y="49"/>
                </a:cxn>
                <a:cxn ang="0">
                  <a:pos x="71" y="49"/>
                </a:cxn>
                <a:cxn ang="0">
                  <a:pos x="71" y="71"/>
                </a:cxn>
                <a:cxn ang="0">
                  <a:pos x="71" y="71"/>
                </a:cxn>
                <a:cxn ang="0">
                  <a:pos x="66" y="71"/>
                </a:cxn>
                <a:cxn ang="0">
                  <a:pos x="57" y="71"/>
                </a:cxn>
                <a:cxn ang="0">
                  <a:pos x="57" y="71"/>
                </a:cxn>
                <a:cxn ang="0">
                  <a:pos x="62" y="84"/>
                </a:cxn>
                <a:cxn ang="0">
                  <a:pos x="62" y="84"/>
                </a:cxn>
                <a:cxn ang="0">
                  <a:pos x="79" y="84"/>
                </a:cxn>
                <a:cxn ang="0">
                  <a:pos x="84" y="80"/>
                </a:cxn>
                <a:cxn ang="0">
                  <a:pos x="84" y="75"/>
                </a:cxn>
                <a:cxn ang="0">
                  <a:pos x="84" y="35"/>
                </a:cxn>
                <a:cxn ang="0">
                  <a:pos x="57" y="35"/>
                </a:cxn>
                <a:cxn ang="0">
                  <a:pos x="57" y="27"/>
                </a:cxn>
                <a:cxn ang="0">
                  <a:pos x="93" y="27"/>
                </a:cxn>
                <a:cxn ang="0">
                  <a:pos x="93" y="13"/>
                </a:cxn>
                <a:cxn ang="0">
                  <a:pos x="48" y="13"/>
                </a:cxn>
                <a:cxn ang="0">
                  <a:pos x="48" y="13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3" h="93">
                  <a:moveTo>
                    <a:pt x="57" y="13"/>
                  </a:moveTo>
                  <a:lnTo>
                    <a:pt x="57" y="13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0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40" y="27"/>
                  </a:lnTo>
                  <a:lnTo>
                    <a:pt x="40" y="35"/>
                  </a:lnTo>
                  <a:lnTo>
                    <a:pt x="13" y="35"/>
                  </a:lnTo>
                  <a:lnTo>
                    <a:pt x="13" y="84"/>
                  </a:lnTo>
                  <a:lnTo>
                    <a:pt x="26" y="84"/>
                  </a:lnTo>
                  <a:lnTo>
                    <a:pt x="26" y="49"/>
                  </a:lnTo>
                  <a:lnTo>
                    <a:pt x="40" y="49"/>
                  </a:lnTo>
                  <a:lnTo>
                    <a:pt x="40" y="93"/>
                  </a:lnTo>
                  <a:lnTo>
                    <a:pt x="57" y="93"/>
                  </a:lnTo>
                  <a:lnTo>
                    <a:pt x="57" y="49"/>
                  </a:lnTo>
                  <a:lnTo>
                    <a:pt x="71" y="49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6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79" y="84"/>
                  </a:lnTo>
                  <a:lnTo>
                    <a:pt x="84" y="80"/>
                  </a:lnTo>
                  <a:lnTo>
                    <a:pt x="84" y="75"/>
                  </a:lnTo>
                  <a:lnTo>
                    <a:pt x="84" y="35"/>
                  </a:lnTo>
                  <a:lnTo>
                    <a:pt x="57" y="35"/>
                  </a:lnTo>
                  <a:lnTo>
                    <a:pt x="57" y="27"/>
                  </a:lnTo>
                  <a:lnTo>
                    <a:pt x="93" y="27"/>
                  </a:lnTo>
                  <a:lnTo>
                    <a:pt x="93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1" name="Freeform 43"/>
            <p:cNvSpPr>
              <a:spLocks noEditPoints="1"/>
            </p:cNvSpPr>
            <p:nvPr/>
          </p:nvSpPr>
          <p:spPr bwMode="auto">
            <a:xfrm>
              <a:off x="3144" y="2098"/>
              <a:ext cx="97" cy="98"/>
            </a:xfrm>
            <a:custGeom>
              <a:avLst/>
              <a:gdLst/>
              <a:ahLst/>
              <a:cxnLst>
                <a:cxn ang="0">
                  <a:pos x="93" y="49"/>
                </a:cxn>
                <a:cxn ang="0">
                  <a:pos x="97" y="36"/>
                </a:cxn>
                <a:cxn ang="0">
                  <a:pos x="62" y="18"/>
                </a:cxn>
                <a:cxn ang="0">
                  <a:pos x="57" y="9"/>
                </a:cxn>
                <a:cxn ang="0">
                  <a:pos x="57" y="5"/>
                </a:cxn>
                <a:cxn ang="0">
                  <a:pos x="44" y="0"/>
                </a:cxn>
                <a:cxn ang="0">
                  <a:pos x="26" y="22"/>
                </a:cxn>
                <a:cxn ang="0">
                  <a:pos x="0" y="40"/>
                </a:cxn>
                <a:cxn ang="0">
                  <a:pos x="8" y="49"/>
                </a:cxn>
                <a:cxn ang="0">
                  <a:pos x="22" y="40"/>
                </a:cxn>
                <a:cxn ang="0">
                  <a:pos x="44" y="45"/>
                </a:cxn>
                <a:cxn ang="0">
                  <a:pos x="13" y="53"/>
                </a:cxn>
                <a:cxn ang="0">
                  <a:pos x="26" y="67"/>
                </a:cxn>
                <a:cxn ang="0">
                  <a:pos x="17" y="71"/>
                </a:cxn>
                <a:cxn ang="0">
                  <a:pos x="22" y="84"/>
                </a:cxn>
                <a:cxn ang="0">
                  <a:pos x="8" y="84"/>
                </a:cxn>
                <a:cxn ang="0">
                  <a:pos x="93" y="98"/>
                </a:cxn>
                <a:cxn ang="0">
                  <a:pos x="75" y="84"/>
                </a:cxn>
                <a:cxn ang="0">
                  <a:pos x="84" y="71"/>
                </a:cxn>
                <a:cxn ang="0">
                  <a:pos x="88" y="67"/>
                </a:cxn>
                <a:cxn ang="0">
                  <a:pos x="57" y="53"/>
                </a:cxn>
                <a:cxn ang="0">
                  <a:pos x="75" y="45"/>
                </a:cxn>
                <a:cxn ang="0">
                  <a:pos x="75" y="40"/>
                </a:cxn>
                <a:cxn ang="0">
                  <a:pos x="93" y="49"/>
                </a:cxn>
                <a:cxn ang="0">
                  <a:pos x="48" y="18"/>
                </a:cxn>
                <a:cxn ang="0">
                  <a:pos x="57" y="27"/>
                </a:cxn>
                <a:cxn ang="0">
                  <a:pos x="35" y="36"/>
                </a:cxn>
                <a:cxn ang="0">
                  <a:pos x="44" y="27"/>
                </a:cxn>
                <a:cxn ang="0">
                  <a:pos x="48" y="18"/>
                </a:cxn>
                <a:cxn ang="0">
                  <a:pos x="31" y="67"/>
                </a:cxn>
                <a:cxn ang="0">
                  <a:pos x="44" y="84"/>
                </a:cxn>
                <a:cxn ang="0">
                  <a:pos x="39" y="84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70" y="67"/>
                </a:cxn>
                <a:cxn ang="0">
                  <a:pos x="57" y="84"/>
                </a:cxn>
                <a:cxn ang="0">
                  <a:pos x="70" y="67"/>
                </a:cxn>
                <a:cxn ang="0">
                  <a:pos x="70" y="67"/>
                </a:cxn>
                <a:cxn ang="0">
                  <a:pos x="70" y="67"/>
                </a:cxn>
              </a:cxnLst>
              <a:rect l="0" t="0" r="r" b="b"/>
              <a:pathLst>
                <a:path w="97" h="98">
                  <a:moveTo>
                    <a:pt x="93" y="49"/>
                  </a:moveTo>
                  <a:lnTo>
                    <a:pt x="93" y="49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75" y="27"/>
                  </a:lnTo>
                  <a:lnTo>
                    <a:pt x="62" y="18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14"/>
                  </a:lnTo>
                  <a:lnTo>
                    <a:pt x="26" y="22"/>
                  </a:lnTo>
                  <a:lnTo>
                    <a:pt x="17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22" y="40"/>
                  </a:lnTo>
                  <a:lnTo>
                    <a:pt x="22" y="45"/>
                  </a:lnTo>
                  <a:lnTo>
                    <a:pt x="44" y="45"/>
                  </a:lnTo>
                  <a:lnTo>
                    <a:pt x="44" y="53"/>
                  </a:lnTo>
                  <a:lnTo>
                    <a:pt x="13" y="53"/>
                  </a:lnTo>
                  <a:lnTo>
                    <a:pt x="13" y="67"/>
                  </a:lnTo>
                  <a:lnTo>
                    <a:pt x="26" y="67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8" y="84"/>
                  </a:lnTo>
                  <a:lnTo>
                    <a:pt x="8" y="98"/>
                  </a:lnTo>
                  <a:lnTo>
                    <a:pt x="93" y="98"/>
                  </a:lnTo>
                  <a:lnTo>
                    <a:pt x="93" y="84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84" y="71"/>
                  </a:lnTo>
                  <a:lnTo>
                    <a:pt x="75" y="67"/>
                  </a:lnTo>
                  <a:lnTo>
                    <a:pt x="88" y="67"/>
                  </a:lnTo>
                  <a:lnTo>
                    <a:pt x="88" y="53"/>
                  </a:lnTo>
                  <a:lnTo>
                    <a:pt x="57" y="53"/>
                  </a:lnTo>
                  <a:lnTo>
                    <a:pt x="57" y="45"/>
                  </a:lnTo>
                  <a:lnTo>
                    <a:pt x="75" y="45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9"/>
                  </a:lnTo>
                  <a:close/>
                  <a:moveTo>
                    <a:pt x="48" y="18"/>
                  </a:moveTo>
                  <a:lnTo>
                    <a:pt x="48" y="18"/>
                  </a:lnTo>
                  <a:lnTo>
                    <a:pt x="57" y="27"/>
                  </a:lnTo>
                  <a:lnTo>
                    <a:pt x="66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44" y="27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close/>
                  <a:moveTo>
                    <a:pt x="31" y="67"/>
                  </a:moveTo>
                  <a:lnTo>
                    <a:pt x="44" y="67"/>
                  </a:lnTo>
                  <a:lnTo>
                    <a:pt x="44" y="84"/>
                  </a:lnTo>
                  <a:lnTo>
                    <a:pt x="31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close/>
                  <a:moveTo>
                    <a:pt x="70" y="67"/>
                  </a:moveTo>
                  <a:lnTo>
                    <a:pt x="70" y="67"/>
                  </a:lnTo>
                  <a:lnTo>
                    <a:pt x="62" y="84"/>
                  </a:lnTo>
                  <a:lnTo>
                    <a:pt x="57" y="84"/>
                  </a:lnTo>
                  <a:lnTo>
                    <a:pt x="57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2" name="Freeform 44"/>
            <p:cNvSpPr>
              <a:spLocks noEditPoints="1"/>
            </p:cNvSpPr>
            <p:nvPr/>
          </p:nvSpPr>
          <p:spPr bwMode="auto">
            <a:xfrm>
              <a:off x="3250" y="2098"/>
              <a:ext cx="97" cy="98"/>
            </a:xfrm>
            <a:custGeom>
              <a:avLst/>
              <a:gdLst/>
              <a:ahLst/>
              <a:cxnLst>
                <a:cxn ang="0">
                  <a:pos x="57" y="98"/>
                </a:cxn>
                <a:cxn ang="0">
                  <a:pos x="97" y="76"/>
                </a:cxn>
                <a:cxn ang="0">
                  <a:pos x="57" y="67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57" y="58"/>
                </a:cxn>
                <a:cxn ang="0">
                  <a:pos x="40" y="58"/>
                </a:cxn>
                <a:cxn ang="0">
                  <a:pos x="4" y="67"/>
                </a:cxn>
                <a:cxn ang="0">
                  <a:pos x="40" y="76"/>
                </a:cxn>
                <a:cxn ang="0">
                  <a:pos x="40" y="98"/>
                </a:cxn>
                <a:cxn ang="0">
                  <a:pos x="35" y="14"/>
                </a:cxn>
                <a:cxn ang="0">
                  <a:pos x="40" y="9"/>
                </a:cxn>
                <a:cxn ang="0">
                  <a:pos x="26" y="0"/>
                </a:cxn>
                <a:cxn ang="0">
                  <a:pos x="0" y="36"/>
                </a:cxn>
                <a:cxn ang="0">
                  <a:pos x="9" y="45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31" y="58"/>
                </a:cxn>
                <a:cxn ang="0">
                  <a:pos x="31" y="18"/>
                </a:cxn>
                <a:cxn ang="0">
                  <a:pos x="35" y="14"/>
                </a:cxn>
                <a:cxn ang="0">
                  <a:pos x="35" y="31"/>
                </a:cxn>
                <a:cxn ang="0">
                  <a:pos x="31" y="31"/>
                </a:cxn>
                <a:cxn ang="0">
                  <a:pos x="40" y="45"/>
                </a:cxn>
                <a:cxn ang="0">
                  <a:pos x="49" y="45"/>
                </a:cxn>
                <a:cxn ang="0">
                  <a:pos x="49" y="53"/>
                </a:cxn>
                <a:cxn ang="0">
                  <a:pos x="80" y="53"/>
                </a:cxn>
                <a:cxn ang="0">
                  <a:pos x="88" y="53"/>
                </a:cxn>
                <a:cxn ang="0">
                  <a:pos x="93" y="53"/>
                </a:cxn>
                <a:cxn ang="0">
                  <a:pos x="93" y="36"/>
                </a:cxn>
                <a:cxn ang="0">
                  <a:pos x="80" y="31"/>
                </a:cxn>
                <a:cxn ang="0">
                  <a:pos x="71" y="45"/>
                </a:cxn>
                <a:cxn ang="0">
                  <a:pos x="66" y="45"/>
                </a:cxn>
                <a:cxn ang="0">
                  <a:pos x="62" y="40"/>
                </a:cxn>
                <a:cxn ang="0">
                  <a:pos x="62" y="31"/>
                </a:cxn>
                <a:cxn ang="0">
                  <a:pos x="75" y="27"/>
                </a:cxn>
                <a:cxn ang="0">
                  <a:pos x="88" y="18"/>
                </a:cxn>
                <a:cxn ang="0">
                  <a:pos x="80" y="5"/>
                </a:cxn>
                <a:cxn ang="0">
                  <a:pos x="75" y="9"/>
                </a:cxn>
                <a:cxn ang="0">
                  <a:pos x="62" y="9"/>
                </a:cxn>
                <a:cxn ang="0">
                  <a:pos x="62" y="5"/>
                </a:cxn>
                <a:cxn ang="0">
                  <a:pos x="62" y="5"/>
                </a:cxn>
                <a:cxn ang="0">
                  <a:pos x="57" y="0"/>
                </a:cxn>
                <a:cxn ang="0">
                  <a:pos x="53" y="0"/>
                </a:cxn>
                <a:cxn ang="0">
                  <a:pos x="49" y="27"/>
                </a:cxn>
                <a:cxn ang="0">
                  <a:pos x="49" y="27"/>
                </a:cxn>
                <a:cxn ang="0">
                  <a:pos x="35" y="31"/>
                </a:cxn>
              </a:cxnLst>
              <a:rect l="0" t="0" r="r" b="b"/>
              <a:pathLst>
                <a:path w="97" h="98">
                  <a:moveTo>
                    <a:pt x="40" y="98"/>
                  </a:moveTo>
                  <a:lnTo>
                    <a:pt x="57" y="98"/>
                  </a:lnTo>
                  <a:lnTo>
                    <a:pt x="57" y="76"/>
                  </a:lnTo>
                  <a:lnTo>
                    <a:pt x="97" y="76"/>
                  </a:lnTo>
                  <a:lnTo>
                    <a:pt x="97" y="67"/>
                  </a:lnTo>
                  <a:lnTo>
                    <a:pt x="57" y="67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49" y="58"/>
                  </a:lnTo>
                  <a:lnTo>
                    <a:pt x="40" y="58"/>
                  </a:lnTo>
                  <a:lnTo>
                    <a:pt x="40" y="67"/>
                  </a:lnTo>
                  <a:lnTo>
                    <a:pt x="4" y="67"/>
                  </a:lnTo>
                  <a:lnTo>
                    <a:pt x="4" y="76"/>
                  </a:lnTo>
                  <a:lnTo>
                    <a:pt x="40" y="76"/>
                  </a:lnTo>
                  <a:lnTo>
                    <a:pt x="40" y="98"/>
                  </a:lnTo>
                  <a:lnTo>
                    <a:pt x="40" y="98"/>
                  </a:lnTo>
                  <a:close/>
                  <a:moveTo>
                    <a:pt x="35" y="14"/>
                  </a:moveTo>
                  <a:lnTo>
                    <a:pt x="35" y="1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3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58"/>
                  </a:lnTo>
                  <a:lnTo>
                    <a:pt x="31" y="5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4"/>
                  </a:lnTo>
                  <a:close/>
                  <a:moveTo>
                    <a:pt x="35" y="31"/>
                  </a:moveTo>
                  <a:lnTo>
                    <a:pt x="31" y="31"/>
                  </a:lnTo>
                  <a:lnTo>
                    <a:pt x="31" y="31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9" y="40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53"/>
                  </a:lnTo>
                  <a:lnTo>
                    <a:pt x="57" y="53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88" y="53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40"/>
                  </a:lnTo>
                  <a:lnTo>
                    <a:pt x="71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62" y="18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3" name="Freeform 45"/>
            <p:cNvSpPr>
              <a:spLocks/>
            </p:cNvSpPr>
            <p:nvPr/>
          </p:nvSpPr>
          <p:spPr bwMode="auto">
            <a:xfrm>
              <a:off x="3361" y="2098"/>
              <a:ext cx="92" cy="98"/>
            </a:xfrm>
            <a:custGeom>
              <a:avLst/>
              <a:gdLst/>
              <a:ahLst/>
              <a:cxnLst>
                <a:cxn ang="0">
                  <a:pos x="53" y="14"/>
                </a:cxn>
                <a:cxn ang="0">
                  <a:pos x="53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9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39" y="31"/>
                </a:cxn>
                <a:cxn ang="0">
                  <a:pos x="39" y="40"/>
                </a:cxn>
                <a:cxn ang="0">
                  <a:pos x="13" y="40"/>
                </a:cxn>
                <a:cxn ang="0">
                  <a:pos x="13" y="89"/>
                </a:cxn>
                <a:cxn ang="0">
                  <a:pos x="26" y="89"/>
                </a:cxn>
                <a:cxn ang="0">
                  <a:pos x="26" y="53"/>
                </a:cxn>
                <a:cxn ang="0">
                  <a:pos x="39" y="53"/>
                </a:cxn>
                <a:cxn ang="0">
                  <a:pos x="39" y="98"/>
                </a:cxn>
                <a:cxn ang="0">
                  <a:pos x="53" y="98"/>
                </a:cxn>
                <a:cxn ang="0">
                  <a:pos x="53" y="53"/>
                </a:cxn>
                <a:cxn ang="0">
                  <a:pos x="66" y="53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66" y="76"/>
                </a:cxn>
                <a:cxn ang="0">
                  <a:pos x="57" y="76"/>
                </a:cxn>
                <a:cxn ang="0">
                  <a:pos x="57" y="76"/>
                </a:cxn>
                <a:cxn ang="0">
                  <a:pos x="57" y="89"/>
                </a:cxn>
                <a:cxn ang="0">
                  <a:pos x="57" y="89"/>
                </a:cxn>
                <a:cxn ang="0">
                  <a:pos x="75" y="89"/>
                </a:cxn>
                <a:cxn ang="0">
                  <a:pos x="79" y="84"/>
                </a:cxn>
                <a:cxn ang="0">
                  <a:pos x="79" y="80"/>
                </a:cxn>
                <a:cxn ang="0">
                  <a:pos x="79" y="40"/>
                </a:cxn>
                <a:cxn ang="0">
                  <a:pos x="53" y="40"/>
                </a:cxn>
                <a:cxn ang="0">
                  <a:pos x="53" y="31"/>
                </a:cxn>
                <a:cxn ang="0">
                  <a:pos x="92" y="31"/>
                </a:cxn>
                <a:cxn ang="0">
                  <a:pos x="92" y="1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53" y="14"/>
                </a:cxn>
                <a:cxn ang="0">
                  <a:pos x="53" y="14"/>
                </a:cxn>
                <a:cxn ang="0">
                  <a:pos x="53" y="14"/>
                </a:cxn>
              </a:cxnLst>
              <a:rect l="0" t="0" r="r" b="b"/>
              <a:pathLst>
                <a:path w="92" h="98">
                  <a:moveTo>
                    <a:pt x="53" y="14"/>
                  </a:moveTo>
                  <a:lnTo>
                    <a:pt x="53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9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39" y="31"/>
                  </a:lnTo>
                  <a:lnTo>
                    <a:pt x="39" y="40"/>
                  </a:lnTo>
                  <a:lnTo>
                    <a:pt x="13" y="40"/>
                  </a:lnTo>
                  <a:lnTo>
                    <a:pt x="13" y="89"/>
                  </a:lnTo>
                  <a:lnTo>
                    <a:pt x="26" y="89"/>
                  </a:lnTo>
                  <a:lnTo>
                    <a:pt x="26" y="53"/>
                  </a:lnTo>
                  <a:lnTo>
                    <a:pt x="39" y="53"/>
                  </a:lnTo>
                  <a:lnTo>
                    <a:pt x="39" y="98"/>
                  </a:lnTo>
                  <a:lnTo>
                    <a:pt x="53" y="98"/>
                  </a:lnTo>
                  <a:lnTo>
                    <a:pt x="53" y="53"/>
                  </a:lnTo>
                  <a:lnTo>
                    <a:pt x="66" y="53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6" y="7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75" y="89"/>
                  </a:lnTo>
                  <a:lnTo>
                    <a:pt x="79" y="84"/>
                  </a:lnTo>
                  <a:lnTo>
                    <a:pt x="79" y="80"/>
                  </a:lnTo>
                  <a:lnTo>
                    <a:pt x="79" y="40"/>
                  </a:lnTo>
                  <a:lnTo>
                    <a:pt x="53" y="40"/>
                  </a:lnTo>
                  <a:lnTo>
                    <a:pt x="53" y="31"/>
                  </a:lnTo>
                  <a:lnTo>
                    <a:pt x="92" y="31"/>
                  </a:lnTo>
                  <a:lnTo>
                    <a:pt x="92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4" name="Freeform 46"/>
            <p:cNvSpPr>
              <a:spLocks noEditPoints="1"/>
            </p:cNvSpPr>
            <p:nvPr/>
          </p:nvSpPr>
          <p:spPr bwMode="auto">
            <a:xfrm>
              <a:off x="3254" y="2709"/>
              <a:ext cx="98" cy="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" y="9"/>
                </a:cxn>
                <a:cxn ang="0">
                  <a:pos x="98" y="0"/>
                </a:cxn>
                <a:cxn ang="0">
                  <a:pos x="62" y="44"/>
                </a:cxn>
                <a:cxn ang="0">
                  <a:pos x="67" y="62"/>
                </a:cxn>
                <a:cxn ang="0">
                  <a:pos x="76" y="71"/>
                </a:cxn>
                <a:cxn ang="0">
                  <a:pos x="76" y="75"/>
                </a:cxn>
                <a:cxn ang="0">
                  <a:pos x="67" y="75"/>
                </a:cxn>
                <a:cxn ang="0">
                  <a:pos x="71" y="89"/>
                </a:cxn>
                <a:cxn ang="0">
                  <a:pos x="84" y="84"/>
                </a:cxn>
                <a:cxn ang="0">
                  <a:pos x="89" y="80"/>
                </a:cxn>
                <a:cxn ang="0">
                  <a:pos x="49" y="18"/>
                </a:cxn>
                <a:cxn ang="0">
                  <a:pos x="62" y="89"/>
                </a:cxn>
                <a:cxn ang="0">
                  <a:pos x="18" y="89"/>
                </a:cxn>
                <a:cxn ang="0">
                  <a:pos x="18" y="44"/>
                </a:cxn>
                <a:cxn ang="0">
                  <a:pos x="22" y="58"/>
                </a:cxn>
                <a:cxn ang="0">
                  <a:pos x="31" y="58"/>
                </a:cxn>
                <a:cxn ang="0">
                  <a:pos x="31" y="71"/>
                </a:cxn>
                <a:cxn ang="0">
                  <a:pos x="22" y="75"/>
                </a:cxn>
                <a:cxn ang="0">
                  <a:pos x="27" y="84"/>
                </a:cxn>
                <a:cxn ang="0">
                  <a:pos x="27" y="89"/>
                </a:cxn>
                <a:cxn ang="0">
                  <a:pos x="40" y="84"/>
                </a:cxn>
                <a:cxn ang="0">
                  <a:pos x="45" y="75"/>
                </a:cxn>
                <a:cxn ang="0">
                  <a:pos x="5" y="18"/>
                </a:cxn>
                <a:cxn ang="0">
                  <a:pos x="18" y="89"/>
                </a:cxn>
                <a:cxn ang="0">
                  <a:pos x="71" y="36"/>
                </a:cxn>
                <a:cxn ang="0">
                  <a:pos x="62" y="27"/>
                </a:cxn>
                <a:cxn ang="0">
                  <a:pos x="76" y="49"/>
                </a:cxn>
                <a:cxn ang="0">
                  <a:pos x="71" y="36"/>
                </a:cxn>
                <a:cxn ang="0">
                  <a:pos x="71" y="36"/>
                </a:cxn>
                <a:cxn ang="0">
                  <a:pos x="31" y="49"/>
                </a:cxn>
                <a:cxn ang="0">
                  <a:pos x="18" y="40"/>
                </a:cxn>
                <a:cxn ang="0">
                  <a:pos x="31" y="27"/>
                </a:cxn>
                <a:cxn ang="0">
                  <a:pos x="31" y="49"/>
                </a:cxn>
                <a:cxn ang="0">
                  <a:pos x="31" y="49"/>
                </a:cxn>
              </a:cxnLst>
              <a:rect l="0" t="0" r="r" b="b"/>
              <a:pathLst>
                <a:path w="98" h="89">
                  <a:moveTo>
                    <a:pt x="9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98" y="9"/>
                  </a:lnTo>
                  <a:lnTo>
                    <a:pt x="98" y="0"/>
                  </a:lnTo>
                  <a:lnTo>
                    <a:pt x="98" y="0"/>
                  </a:lnTo>
                  <a:close/>
                  <a:moveTo>
                    <a:pt x="62" y="89"/>
                  </a:moveTo>
                  <a:lnTo>
                    <a:pt x="62" y="44"/>
                  </a:lnTo>
                  <a:lnTo>
                    <a:pt x="62" y="44"/>
                  </a:lnTo>
                  <a:lnTo>
                    <a:pt x="67" y="62"/>
                  </a:lnTo>
                  <a:lnTo>
                    <a:pt x="76" y="58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1" y="75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84" y="84"/>
                  </a:lnTo>
                  <a:lnTo>
                    <a:pt x="89" y="84"/>
                  </a:lnTo>
                  <a:lnTo>
                    <a:pt x="89" y="80"/>
                  </a:lnTo>
                  <a:lnTo>
                    <a:pt x="89" y="18"/>
                  </a:lnTo>
                  <a:lnTo>
                    <a:pt x="49" y="18"/>
                  </a:lnTo>
                  <a:lnTo>
                    <a:pt x="49" y="89"/>
                  </a:lnTo>
                  <a:lnTo>
                    <a:pt x="62" y="89"/>
                  </a:lnTo>
                  <a:lnTo>
                    <a:pt x="62" y="89"/>
                  </a:lnTo>
                  <a:close/>
                  <a:moveTo>
                    <a:pt x="18" y="89"/>
                  </a:moveTo>
                  <a:lnTo>
                    <a:pt x="18" y="44"/>
                  </a:lnTo>
                  <a:lnTo>
                    <a:pt x="18" y="44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31" y="58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27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9"/>
                  </a:lnTo>
                  <a:lnTo>
                    <a:pt x="27" y="89"/>
                  </a:lnTo>
                  <a:lnTo>
                    <a:pt x="40" y="84"/>
                  </a:lnTo>
                  <a:lnTo>
                    <a:pt x="45" y="84"/>
                  </a:lnTo>
                  <a:lnTo>
                    <a:pt x="45" y="75"/>
                  </a:lnTo>
                  <a:lnTo>
                    <a:pt x="45" y="18"/>
                  </a:lnTo>
                  <a:lnTo>
                    <a:pt x="5" y="18"/>
                  </a:lnTo>
                  <a:lnTo>
                    <a:pt x="5" y="89"/>
                  </a:lnTo>
                  <a:lnTo>
                    <a:pt x="18" y="89"/>
                  </a:lnTo>
                  <a:lnTo>
                    <a:pt x="18" y="89"/>
                  </a:lnTo>
                  <a:close/>
                  <a:moveTo>
                    <a:pt x="71" y="36"/>
                  </a:moveTo>
                  <a:lnTo>
                    <a:pt x="62" y="40"/>
                  </a:lnTo>
                  <a:lnTo>
                    <a:pt x="62" y="27"/>
                  </a:lnTo>
                  <a:lnTo>
                    <a:pt x="76" y="27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close/>
                  <a:moveTo>
                    <a:pt x="31" y="49"/>
                  </a:moveTo>
                  <a:lnTo>
                    <a:pt x="31" y="49"/>
                  </a:lnTo>
                  <a:lnTo>
                    <a:pt x="27" y="36"/>
                  </a:lnTo>
                  <a:lnTo>
                    <a:pt x="18" y="40"/>
                  </a:lnTo>
                  <a:lnTo>
                    <a:pt x="18" y="27"/>
                  </a:lnTo>
                  <a:lnTo>
                    <a:pt x="31" y="27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5" name="Freeform 47"/>
            <p:cNvSpPr>
              <a:spLocks noEditPoints="1"/>
            </p:cNvSpPr>
            <p:nvPr/>
          </p:nvSpPr>
          <p:spPr bwMode="auto">
            <a:xfrm>
              <a:off x="3361" y="2700"/>
              <a:ext cx="97" cy="98"/>
            </a:xfrm>
            <a:custGeom>
              <a:avLst/>
              <a:gdLst/>
              <a:ahLst/>
              <a:cxnLst>
                <a:cxn ang="0">
                  <a:pos x="31" y="84"/>
                </a:cxn>
                <a:cxn ang="0">
                  <a:pos x="35" y="98"/>
                </a:cxn>
                <a:cxn ang="0">
                  <a:pos x="57" y="93"/>
                </a:cxn>
                <a:cxn ang="0">
                  <a:pos x="57" y="53"/>
                </a:cxn>
                <a:cxn ang="0">
                  <a:pos x="70" y="71"/>
                </a:cxn>
                <a:cxn ang="0">
                  <a:pos x="84" y="89"/>
                </a:cxn>
                <a:cxn ang="0">
                  <a:pos x="88" y="84"/>
                </a:cxn>
                <a:cxn ang="0">
                  <a:pos x="97" y="76"/>
                </a:cxn>
                <a:cxn ang="0">
                  <a:pos x="70" y="49"/>
                </a:cxn>
                <a:cxn ang="0">
                  <a:pos x="79" y="40"/>
                </a:cxn>
                <a:cxn ang="0">
                  <a:pos x="88" y="31"/>
                </a:cxn>
                <a:cxn ang="0">
                  <a:pos x="88" y="31"/>
                </a:cxn>
                <a:cxn ang="0">
                  <a:pos x="92" y="31"/>
                </a:cxn>
                <a:cxn ang="0">
                  <a:pos x="88" y="27"/>
                </a:cxn>
                <a:cxn ang="0">
                  <a:pos x="79" y="18"/>
                </a:cxn>
                <a:cxn ang="0">
                  <a:pos x="75" y="22"/>
                </a:cxn>
                <a:cxn ang="0">
                  <a:pos x="61" y="36"/>
                </a:cxn>
                <a:cxn ang="0">
                  <a:pos x="57" y="9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48" y="0"/>
                </a:cxn>
                <a:cxn ang="0">
                  <a:pos x="44" y="80"/>
                </a:cxn>
                <a:cxn ang="0">
                  <a:pos x="39" y="84"/>
                </a:cxn>
                <a:cxn ang="0">
                  <a:pos x="31" y="84"/>
                </a:cxn>
                <a:cxn ang="0">
                  <a:pos x="0" y="80"/>
                </a:cxn>
                <a:cxn ang="0">
                  <a:pos x="13" y="89"/>
                </a:cxn>
                <a:cxn ang="0">
                  <a:pos x="26" y="76"/>
                </a:cxn>
                <a:cxn ang="0">
                  <a:pos x="39" y="45"/>
                </a:cxn>
                <a:cxn ang="0">
                  <a:pos x="4" y="27"/>
                </a:cxn>
                <a:cxn ang="0">
                  <a:pos x="26" y="40"/>
                </a:cxn>
                <a:cxn ang="0">
                  <a:pos x="17" y="62"/>
                </a:cxn>
                <a:cxn ang="0">
                  <a:pos x="0" y="80"/>
                </a:cxn>
              </a:cxnLst>
              <a:rect l="0" t="0" r="r" b="b"/>
              <a:pathLst>
                <a:path w="97" h="98">
                  <a:moveTo>
                    <a:pt x="31" y="84"/>
                  </a:moveTo>
                  <a:lnTo>
                    <a:pt x="31" y="84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53" y="98"/>
                  </a:lnTo>
                  <a:lnTo>
                    <a:pt x="57" y="93"/>
                  </a:lnTo>
                  <a:lnTo>
                    <a:pt x="57" y="89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70" y="71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79" y="62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2" y="31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7" y="14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39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26" y="76"/>
                  </a:lnTo>
                  <a:lnTo>
                    <a:pt x="35" y="58"/>
                  </a:lnTo>
                  <a:lnTo>
                    <a:pt x="39" y="45"/>
                  </a:lnTo>
                  <a:lnTo>
                    <a:pt x="39" y="27"/>
                  </a:lnTo>
                  <a:lnTo>
                    <a:pt x="4" y="27"/>
                  </a:lnTo>
                  <a:lnTo>
                    <a:pt x="4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6" name="Freeform 48"/>
            <p:cNvSpPr>
              <a:spLocks/>
            </p:cNvSpPr>
            <p:nvPr/>
          </p:nvSpPr>
          <p:spPr bwMode="auto">
            <a:xfrm>
              <a:off x="3467" y="2700"/>
              <a:ext cx="97" cy="98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57" y="14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44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40" y="31"/>
                </a:cxn>
                <a:cxn ang="0">
                  <a:pos x="40" y="40"/>
                </a:cxn>
                <a:cxn ang="0">
                  <a:pos x="13" y="40"/>
                </a:cxn>
                <a:cxn ang="0">
                  <a:pos x="13" y="89"/>
                </a:cxn>
                <a:cxn ang="0">
                  <a:pos x="26" y="89"/>
                </a:cxn>
                <a:cxn ang="0">
                  <a:pos x="26" y="53"/>
                </a:cxn>
                <a:cxn ang="0">
                  <a:pos x="40" y="53"/>
                </a:cxn>
                <a:cxn ang="0">
                  <a:pos x="40" y="98"/>
                </a:cxn>
                <a:cxn ang="0">
                  <a:pos x="57" y="98"/>
                </a:cxn>
                <a:cxn ang="0">
                  <a:pos x="57" y="53"/>
                </a:cxn>
                <a:cxn ang="0">
                  <a:pos x="71" y="53"/>
                </a:cxn>
                <a:cxn ang="0">
                  <a:pos x="71" y="71"/>
                </a:cxn>
                <a:cxn ang="0">
                  <a:pos x="71" y="71"/>
                </a:cxn>
                <a:cxn ang="0">
                  <a:pos x="66" y="76"/>
                </a:cxn>
                <a:cxn ang="0">
                  <a:pos x="57" y="76"/>
                </a:cxn>
                <a:cxn ang="0">
                  <a:pos x="57" y="76"/>
                </a:cxn>
                <a:cxn ang="0">
                  <a:pos x="62" y="89"/>
                </a:cxn>
                <a:cxn ang="0">
                  <a:pos x="62" y="89"/>
                </a:cxn>
                <a:cxn ang="0">
                  <a:pos x="79" y="89"/>
                </a:cxn>
                <a:cxn ang="0">
                  <a:pos x="84" y="84"/>
                </a:cxn>
                <a:cxn ang="0">
                  <a:pos x="84" y="80"/>
                </a:cxn>
                <a:cxn ang="0">
                  <a:pos x="84" y="40"/>
                </a:cxn>
                <a:cxn ang="0">
                  <a:pos x="57" y="40"/>
                </a:cxn>
                <a:cxn ang="0">
                  <a:pos x="57" y="31"/>
                </a:cxn>
                <a:cxn ang="0">
                  <a:pos x="97" y="31"/>
                </a:cxn>
                <a:cxn ang="0">
                  <a:pos x="97" y="18"/>
                </a:cxn>
                <a:cxn ang="0">
                  <a:pos x="48" y="18"/>
                </a:cxn>
                <a:cxn ang="0">
                  <a:pos x="48" y="18"/>
                </a:cxn>
                <a:cxn ang="0">
                  <a:pos x="57" y="14"/>
                </a:cxn>
                <a:cxn ang="0">
                  <a:pos x="57" y="14"/>
                </a:cxn>
                <a:cxn ang="0">
                  <a:pos x="57" y="14"/>
                </a:cxn>
              </a:cxnLst>
              <a:rect l="0" t="0" r="r" b="b"/>
              <a:pathLst>
                <a:path w="97" h="98">
                  <a:moveTo>
                    <a:pt x="57" y="14"/>
                  </a:moveTo>
                  <a:lnTo>
                    <a:pt x="57" y="14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44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13" y="40"/>
                  </a:lnTo>
                  <a:lnTo>
                    <a:pt x="13" y="89"/>
                  </a:lnTo>
                  <a:lnTo>
                    <a:pt x="26" y="89"/>
                  </a:lnTo>
                  <a:lnTo>
                    <a:pt x="26" y="53"/>
                  </a:lnTo>
                  <a:lnTo>
                    <a:pt x="40" y="53"/>
                  </a:lnTo>
                  <a:lnTo>
                    <a:pt x="40" y="98"/>
                  </a:lnTo>
                  <a:lnTo>
                    <a:pt x="57" y="98"/>
                  </a:lnTo>
                  <a:lnTo>
                    <a:pt x="57" y="53"/>
                  </a:lnTo>
                  <a:lnTo>
                    <a:pt x="71" y="53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6" y="7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40"/>
                  </a:lnTo>
                  <a:lnTo>
                    <a:pt x="57" y="40"/>
                  </a:lnTo>
                  <a:lnTo>
                    <a:pt x="57" y="31"/>
                  </a:lnTo>
                  <a:lnTo>
                    <a:pt x="97" y="31"/>
                  </a:lnTo>
                  <a:lnTo>
                    <a:pt x="97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7" name="Freeform 49"/>
            <p:cNvSpPr>
              <a:spLocks noEditPoints="1"/>
            </p:cNvSpPr>
            <p:nvPr/>
          </p:nvSpPr>
          <p:spPr bwMode="auto">
            <a:xfrm>
              <a:off x="4069" y="3130"/>
              <a:ext cx="97" cy="93"/>
            </a:xfrm>
            <a:custGeom>
              <a:avLst/>
              <a:gdLst/>
              <a:ahLst/>
              <a:cxnLst>
                <a:cxn ang="0">
                  <a:pos x="17" y="22"/>
                </a:cxn>
                <a:cxn ang="0">
                  <a:pos x="17" y="0"/>
                </a:cxn>
                <a:cxn ang="0">
                  <a:pos x="9" y="4"/>
                </a:cxn>
                <a:cxn ang="0">
                  <a:pos x="17" y="22"/>
                </a:cxn>
                <a:cxn ang="0">
                  <a:pos x="84" y="4"/>
                </a:cxn>
                <a:cxn ang="0">
                  <a:pos x="31" y="44"/>
                </a:cxn>
                <a:cxn ang="0">
                  <a:pos x="84" y="4"/>
                </a:cxn>
                <a:cxn ang="0">
                  <a:pos x="44" y="13"/>
                </a:cxn>
                <a:cxn ang="0">
                  <a:pos x="71" y="17"/>
                </a:cxn>
                <a:cxn ang="0">
                  <a:pos x="44" y="13"/>
                </a:cxn>
                <a:cxn ang="0">
                  <a:pos x="9" y="22"/>
                </a:cxn>
                <a:cxn ang="0">
                  <a:pos x="0" y="31"/>
                </a:cxn>
                <a:cxn ang="0">
                  <a:pos x="13" y="44"/>
                </a:cxn>
                <a:cxn ang="0">
                  <a:pos x="22" y="35"/>
                </a:cxn>
                <a:cxn ang="0">
                  <a:pos x="9" y="22"/>
                </a:cxn>
                <a:cxn ang="0">
                  <a:pos x="71" y="26"/>
                </a:cxn>
                <a:cxn ang="0">
                  <a:pos x="44" y="35"/>
                </a:cxn>
                <a:cxn ang="0">
                  <a:pos x="71" y="26"/>
                </a:cxn>
                <a:cxn ang="0">
                  <a:pos x="26" y="53"/>
                </a:cxn>
                <a:cxn ang="0">
                  <a:pos x="13" y="48"/>
                </a:cxn>
                <a:cxn ang="0">
                  <a:pos x="0" y="84"/>
                </a:cxn>
                <a:cxn ang="0">
                  <a:pos x="13" y="93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97" y="79"/>
                </a:cxn>
                <a:cxn ang="0">
                  <a:pos x="88" y="48"/>
                </a:cxn>
                <a:cxn ang="0">
                  <a:pos x="26" y="79"/>
                </a:cxn>
                <a:cxn ang="0">
                  <a:pos x="22" y="88"/>
                </a:cxn>
                <a:cxn ang="0">
                  <a:pos x="97" y="88"/>
                </a:cxn>
                <a:cxn ang="0">
                  <a:pos x="40" y="57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57" y="79"/>
                </a:cxn>
                <a:cxn ang="0">
                  <a:pos x="62" y="57"/>
                </a:cxn>
                <a:cxn ang="0">
                  <a:pos x="62" y="79"/>
                </a:cxn>
                <a:cxn ang="0">
                  <a:pos x="75" y="79"/>
                </a:cxn>
                <a:cxn ang="0">
                  <a:pos x="71" y="57"/>
                </a:cxn>
                <a:cxn ang="0">
                  <a:pos x="75" y="57"/>
                </a:cxn>
              </a:cxnLst>
              <a:rect l="0" t="0" r="r" b="b"/>
              <a:pathLst>
                <a:path w="97" h="93">
                  <a:moveTo>
                    <a:pt x="17" y="22"/>
                  </a:moveTo>
                  <a:lnTo>
                    <a:pt x="17" y="22"/>
                  </a:lnTo>
                  <a:lnTo>
                    <a:pt x="31" y="13"/>
                  </a:lnTo>
                  <a:lnTo>
                    <a:pt x="17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close/>
                  <a:moveTo>
                    <a:pt x="84" y="4"/>
                  </a:moveTo>
                  <a:lnTo>
                    <a:pt x="31" y="4"/>
                  </a:lnTo>
                  <a:lnTo>
                    <a:pt x="31" y="44"/>
                  </a:lnTo>
                  <a:lnTo>
                    <a:pt x="84" y="44"/>
                  </a:lnTo>
                  <a:lnTo>
                    <a:pt x="84" y="4"/>
                  </a:lnTo>
                  <a:lnTo>
                    <a:pt x="84" y="4"/>
                  </a:lnTo>
                  <a:close/>
                  <a:moveTo>
                    <a:pt x="44" y="13"/>
                  </a:moveTo>
                  <a:lnTo>
                    <a:pt x="71" y="13"/>
                  </a:lnTo>
                  <a:lnTo>
                    <a:pt x="71" y="17"/>
                  </a:lnTo>
                  <a:lnTo>
                    <a:pt x="44" y="17"/>
                  </a:lnTo>
                  <a:lnTo>
                    <a:pt x="44" y="13"/>
                  </a:lnTo>
                  <a:lnTo>
                    <a:pt x="44" y="13"/>
                  </a:lnTo>
                  <a:close/>
                  <a:moveTo>
                    <a:pt x="9" y="22"/>
                  </a:moveTo>
                  <a:lnTo>
                    <a:pt x="9" y="2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3" y="44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close/>
                  <a:moveTo>
                    <a:pt x="71" y="26"/>
                  </a:moveTo>
                  <a:lnTo>
                    <a:pt x="71" y="35"/>
                  </a:lnTo>
                  <a:lnTo>
                    <a:pt x="44" y="35"/>
                  </a:lnTo>
                  <a:lnTo>
                    <a:pt x="44" y="26"/>
                  </a:lnTo>
                  <a:lnTo>
                    <a:pt x="71" y="26"/>
                  </a:lnTo>
                  <a:lnTo>
                    <a:pt x="71" y="26"/>
                  </a:lnTo>
                  <a:close/>
                  <a:moveTo>
                    <a:pt x="26" y="53"/>
                  </a:moveTo>
                  <a:lnTo>
                    <a:pt x="26" y="53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3"/>
                  </a:lnTo>
                  <a:close/>
                  <a:moveTo>
                    <a:pt x="97" y="88"/>
                  </a:moveTo>
                  <a:lnTo>
                    <a:pt x="97" y="79"/>
                  </a:lnTo>
                  <a:lnTo>
                    <a:pt x="88" y="79"/>
                  </a:lnTo>
                  <a:lnTo>
                    <a:pt x="88" y="48"/>
                  </a:lnTo>
                  <a:lnTo>
                    <a:pt x="26" y="48"/>
                  </a:lnTo>
                  <a:lnTo>
                    <a:pt x="26" y="79"/>
                  </a:lnTo>
                  <a:lnTo>
                    <a:pt x="22" y="79"/>
                  </a:lnTo>
                  <a:lnTo>
                    <a:pt x="22" y="88"/>
                  </a:lnTo>
                  <a:lnTo>
                    <a:pt x="97" y="88"/>
                  </a:lnTo>
                  <a:lnTo>
                    <a:pt x="97" y="88"/>
                  </a:lnTo>
                  <a:close/>
                  <a:moveTo>
                    <a:pt x="40" y="79"/>
                  </a:moveTo>
                  <a:lnTo>
                    <a:pt x="40" y="57"/>
                  </a:lnTo>
                  <a:lnTo>
                    <a:pt x="44" y="57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9"/>
                  </a:lnTo>
                  <a:close/>
                  <a:moveTo>
                    <a:pt x="62" y="79"/>
                  </a:moveTo>
                  <a:lnTo>
                    <a:pt x="57" y="79"/>
                  </a:lnTo>
                  <a:lnTo>
                    <a:pt x="57" y="57"/>
                  </a:lnTo>
                  <a:lnTo>
                    <a:pt x="62" y="57"/>
                  </a:lnTo>
                  <a:lnTo>
                    <a:pt x="62" y="79"/>
                  </a:lnTo>
                  <a:lnTo>
                    <a:pt x="62" y="79"/>
                  </a:lnTo>
                  <a:close/>
                  <a:moveTo>
                    <a:pt x="75" y="57"/>
                  </a:moveTo>
                  <a:lnTo>
                    <a:pt x="75" y="79"/>
                  </a:lnTo>
                  <a:lnTo>
                    <a:pt x="71" y="79"/>
                  </a:lnTo>
                  <a:lnTo>
                    <a:pt x="71" y="57"/>
                  </a:lnTo>
                  <a:lnTo>
                    <a:pt x="75" y="57"/>
                  </a:lnTo>
                  <a:lnTo>
                    <a:pt x="75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8" name="Freeform 50"/>
            <p:cNvSpPr>
              <a:spLocks noEditPoints="1"/>
            </p:cNvSpPr>
            <p:nvPr/>
          </p:nvSpPr>
          <p:spPr bwMode="auto">
            <a:xfrm>
              <a:off x="4175" y="3130"/>
              <a:ext cx="88" cy="93"/>
            </a:xfrm>
            <a:custGeom>
              <a:avLst/>
              <a:gdLst/>
              <a:ahLst/>
              <a:cxnLst>
                <a:cxn ang="0">
                  <a:pos x="71" y="22"/>
                </a:cxn>
                <a:cxn ang="0">
                  <a:pos x="57" y="13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7" y="4"/>
                </a:cxn>
                <a:cxn ang="0">
                  <a:pos x="49" y="4"/>
                </a:cxn>
                <a:cxn ang="0">
                  <a:pos x="49" y="44"/>
                </a:cxn>
                <a:cxn ang="0">
                  <a:pos x="44" y="22"/>
                </a:cxn>
                <a:cxn ang="0">
                  <a:pos x="31" y="9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31" y="0"/>
                </a:cxn>
                <a:cxn ang="0">
                  <a:pos x="22" y="0"/>
                </a:cxn>
                <a:cxn ang="0">
                  <a:pos x="22" y="53"/>
                </a:cxn>
                <a:cxn ang="0">
                  <a:pos x="13" y="71"/>
                </a:cxn>
                <a:cxn ang="0">
                  <a:pos x="0" y="84"/>
                </a:cxn>
                <a:cxn ang="0">
                  <a:pos x="13" y="93"/>
                </a:cxn>
                <a:cxn ang="0">
                  <a:pos x="22" y="79"/>
                </a:cxn>
                <a:cxn ang="0">
                  <a:pos x="31" y="71"/>
                </a:cxn>
                <a:cxn ang="0">
                  <a:pos x="31" y="31"/>
                </a:cxn>
                <a:cxn ang="0">
                  <a:pos x="35" y="57"/>
                </a:cxn>
                <a:cxn ang="0">
                  <a:pos x="44" y="53"/>
                </a:cxn>
                <a:cxn ang="0">
                  <a:pos x="49" y="53"/>
                </a:cxn>
                <a:cxn ang="0">
                  <a:pos x="57" y="88"/>
                </a:cxn>
                <a:cxn ang="0">
                  <a:pos x="57" y="26"/>
                </a:cxn>
                <a:cxn ang="0">
                  <a:pos x="66" y="57"/>
                </a:cxn>
                <a:cxn ang="0">
                  <a:pos x="75" y="93"/>
                </a:cxn>
                <a:cxn ang="0">
                  <a:pos x="88" y="4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75" y="0"/>
                </a:cxn>
                <a:cxn ang="0">
                  <a:pos x="75" y="44"/>
                </a:cxn>
                <a:cxn ang="0">
                  <a:pos x="71" y="22"/>
                </a:cxn>
                <a:cxn ang="0">
                  <a:pos x="13" y="44"/>
                </a:cxn>
                <a:cxn ang="0">
                  <a:pos x="18" y="26"/>
                </a:cxn>
                <a:cxn ang="0">
                  <a:pos x="9" y="22"/>
                </a:cxn>
                <a:cxn ang="0">
                  <a:pos x="4" y="26"/>
                </a:cxn>
                <a:cxn ang="0">
                  <a:pos x="0" y="53"/>
                </a:cxn>
                <a:cxn ang="0">
                  <a:pos x="13" y="57"/>
                </a:cxn>
                <a:cxn ang="0">
                  <a:pos x="13" y="44"/>
                </a:cxn>
                <a:cxn ang="0">
                  <a:pos x="13" y="44"/>
                </a:cxn>
              </a:cxnLst>
              <a:rect l="0" t="0" r="r" b="b"/>
              <a:pathLst>
                <a:path w="88" h="93">
                  <a:moveTo>
                    <a:pt x="71" y="22"/>
                  </a:moveTo>
                  <a:lnTo>
                    <a:pt x="71" y="22"/>
                  </a:lnTo>
                  <a:lnTo>
                    <a:pt x="57" y="22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49" y="4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1" y="2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18" y="62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2" y="79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1" y="48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9" y="53"/>
                  </a:lnTo>
                  <a:lnTo>
                    <a:pt x="49" y="88"/>
                  </a:lnTo>
                  <a:lnTo>
                    <a:pt x="57" y="88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66" y="57"/>
                  </a:lnTo>
                  <a:lnTo>
                    <a:pt x="66" y="57"/>
                  </a:lnTo>
                  <a:lnTo>
                    <a:pt x="75" y="53"/>
                  </a:lnTo>
                  <a:lnTo>
                    <a:pt x="75" y="93"/>
                  </a:lnTo>
                  <a:lnTo>
                    <a:pt x="88" y="93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5" y="0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71" y="22"/>
                  </a:lnTo>
                  <a:close/>
                  <a:moveTo>
                    <a:pt x="13" y="44"/>
                  </a:moveTo>
                  <a:lnTo>
                    <a:pt x="13" y="4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9" name="Freeform 51"/>
            <p:cNvSpPr>
              <a:spLocks/>
            </p:cNvSpPr>
            <p:nvPr/>
          </p:nvSpPr>
          <p:spPr bwMode="auto">
            <a:xfrm>
              <a:off x="4281" y="3125"/>
              <a:ext cx="98" cy="98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58" y="14"/>
                </a:cxn>
                <a:cxn ang="0">
                  <a:pos x="58" y="9"/>
                </a:cxn>
                <a:cxn ang="0">
                  <a:pos x="58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44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40" y="31"/>
                </a:cxn>
                <a:cxn ang="0">
                  <a:pos x="40" y="40"/>
                </a:cxn>
                <a:cxn ang="0">
                  <a:pos x="13" y="40"/>
                </a:cxn>
                <a:cxn ang="0">
                  <a:pos x="13" y="89"/>
                </a:cxn>
                <a:cxn ang="0">
                  <a:pos x="27" y="89"/>
                </a:cxn>
                <a:cxn ang="0">
                  <a:pos x="27" y="53"/>
                </a:cxn>
                <a:cxn ang="0">
                  <a:pos x="40" y="53"/>
                </a:cxn>
                <a:cxn ang="0">
                  <a:pos x="40" y="98"/>
                </a:cxn>
                <a:cxn ang="0">
                  <a:pos x="58" y="98"/>
                </a:cxn>
                <a:cxn ang="0">
                  <a:pos x="58" y="53"/>
                </a:cxn>
                <a:cxn ang="0">
                  <a:pos x="71" y="53"/>
                </a:cxn>
                <a:cxn ang="0">
                  <a:pos x="71" y="71"/>
                </a:cxn>
                <a:cxn ang="0">
                  <a:pos x="71" y="71"/>
                </a:cxn>
                <a:cxn ang="0">
                  <a:pos x="67" y="76"/>
                </a:cxn>
                <a:cxn ang="0">
                  <a:pos x="58" y="76"/>
                </a:cxn>
                <a:cxn ang="0">
                  <a:pos x="58" y="76"/>
                </a:cxn>
                <a:cxn ang="0">
                  <a:pos x="62" y="89"/>
                </a:cxn>
                <a:cxn ang="0">
                  <a:pos x="62" y="89"/>
                </a:cxn>
                <a:cxn ang="0">
                  <a:pos x="80" y="89"/>
                </a:cxn>
                <a:cxn ang="0">
                  <a:pos x="84" y="84"/>
                </a:cxn>
                <a:cxn ang="0">
                  <a:pos x="84" y="80"/>
                </a:cxn>
                <a:cxn ang="0">
                  <a:pos x="84" y="40"/>
                </a:cxn>
                <a:cxn ang="0">
                  <a:pos x="58" y="40"/>
                </a:cxn>
                <a:cxn ang="0">
                  <a:pos x="58" y="31"/>
                </a:cxn>
                <a:cxn ang="0">
                  <a:pos x="98" y="31"/>
                </a:cxn>
                <a:cxn ang="0">
                  <a:pos x="98" y="18"/>
                </a:cxn>
                <a:cxn ang="0">
                  <a:pos x="49" y="18"/>
                </a:cxn>
                <a:cxn ang="0">
                  <a:pos x="49" y="18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58" y="14"/>
                </a:cxn>
              </a:cxnLst>
              <a:rect l="0" t="0" r="r" b="b"/>
              <a:pathLst>
                <a:path w="98" h="98">
                  <a:moveTo>
                    <a:pt x="58" y="14"/>
                  </a:moveTo>
                  <a:lnTo>
                    <a:pt x="58" y="14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4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13" y="40"/>
                  </a:lnTo>
                  <a:lnTo>
                    <a:pt x="13" y="89"/>
                  </a:lnTo>
                  <a:lnTo>
                    <a:pt x="27" y="89"/>
                  </a:lnTo>
                  <a:lnTo>
                    <a:pt x="27" y="53"/>
                  </a:lnTo>
                  <a:lnTo>
                    <a:pt x="40" y="53"/>
                  </a:lnTo>
                  <a:lnTo>
                    <a:pt x="40" y="98"/>
                  </a:lnTo>
                  <a:lnTo>
                    <a:pt x="58" y="98"/>
                  </a:lnTo>
                  <a:lnTo>
                    <a:pt x="58" y="53"/>
                  </a:lnTo>
                  <a:lnTo>
                    <a:pt x="71" y="53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7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80" y="89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40"/>
                  </a:lnTo>
                  <a:lnTo>
                    <a:pt x="58" y="40"/>
                  </a:lnTo>
                  <a:lnTo>
                    <a:pt x="58" y="31"/>
                  </a:lnTo>
                  <a:lnTo>
                    <a:pt x="98" y="31"/>
                  </a:lnTo>
                  <a:lnTo>
                    <a:pt x="98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0" name="Freeform 52"/>
            <p:cNvSpPr>
              <a:spLocks noEditPoints="1"/>
            </p:cNvSpPr>
            <p:nvPr/>
          </p:nvSpPr>
          <p:spPr bwMode="auto">
            <a:xfrm>
              <a:off x="4308" y="2479"/>
              <a:ext cx="84" cy="97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8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13" y="27"/>
                </a:cxn>
                <a:cxn ang="0">
                  <a:pos x="9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48" y="44"/>
                </a:cxn>
                <a:cxn ang="0">
                  <a:pos x="48" y="44"/>
                </a:cxn>
                <a:cxn ang="0">
                  <a:pos x="71" y="44"/>
                </a:cxn>
                <a:cxn ang="0">
                  <a:pos x="71" y="44"/>
                </a:cxn>
                <a:cxn ang="0">
                  <a:pos x="75" y="49"/>
                </a:cxn>
                <a:cxn ang="0">
                  <a:pos x="84" y="40"/>
                </a:cxn>
                <a:cxn ang="0">
                  <a:pos x="84" y="40"/>
                </a:cxn>
                <a:cxn ang="0">
                  <a:pos x="79" y="35"/>
                </a:cxn>
                <a:cxn ang="0">
                  <a:pos x="79" y="35"/>
                </a:cxn>
                <a:cxn ang="0">
                  <a:pos x="57" y="13"/>
                </a:cxn>
                <a:cxn ang="0">
                  <a:pos x="48" y="22"/>
                </a:cxn>
                <a:cxn ang="0">
                  <a:pos x="48" y="22"/>
                </a:cxn>
                <a:cxn ang="0">
                  <a:pos x="57" y="31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22" y="97"/>
                </a:cxn>
                <a:cxn ang="0">
                  <a:pos x="22" y="93"/>
                </a:cxn>
                <a:cxn ang="0">
                  <a:pos x="57" y="93"/>
                </a:cxn>
                <a:cxn ang="0">
                  <a:pos x="57" y="97"/>
                </a:cxn>
                <a:cxn ang="0">
                  <a:pos x="75" y="97"/>
                </a:cxn>
                <a:cxn ang="0">
                  <a:pos x="75" y="53"/>
                </a:cxn>
                <a:cxn ang="0">
                  <a:pos x="9" y="53"/>
                </a:cxn>
                <a:cxn ang="0">
                  <a:pos x="9" y="97"/>
                </a:cxn>
                <a:cxn ang="0">
                  <a:pos x="22" y="97"/>
                </a:cxn>
                <a:cxn ang="0">
                  <a:pos x="22" y="97"/>
                </a:cxn>
                <a:cxn ang="0">
                  <a:pos x="57" y="80"/>
                </a:cxn>
                <a:cxn ang="0">
                  <a:pos x="22" y="80"/>
                </a:cxn>
                <a:cxn ang="0">
                  <a:pos x="22" y="66"/>
                </a:cxn>
                <a:cxn ang="0">
                  <a:pos x="57" y="66"/>
                </a:cxn>
                <a:cxn ang="0">
                  <a:pos x="57" y="80"/>
                </a:cxn>
                <a:cxn ang="0">
                  <a:pos x="57" y="80"/>
                </a:cxn>
              </a:cxnLst>
              <a:rect l="0" t="0" r="r" b="b"/>
              <a:pathLst>
                <a:path w="84" h="97">
                  <a:moveTo>
                    <a:pt x="48" y="4"/>
                  </a:moveTo>
                  <a:lnTo>
                    <a:pt x="48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3" y="27"/>
                  </a:lnTo>
                  <a:lnTo>
                    <a:pt x="9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5" y="49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57" y="13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7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22" y="97"/>
                  </a:moveTo>
                  <a:lnTo>
                    <a:pt x="22" y="93"/>
                  </a:lnTo>
                  <a:lnTo>
                    <a:pt x="57" y="93"/>
                  </a:lnTo>
                  <a:lnTo>
                    <a:pt x="57" y="97"/>
                  </a:lnTo>
                  <a:lnTo>
                    <a:pt x="75" y="97"/>
                  </a:lnTo>
                  <a:lnTo>
                    <a:pt x="75" y="53"/>
                  </a:lnTo>
                  <a:lnTo>
                    <a:pt x="9" y="53"/>
                  </a:lnTo>
                  <a:lnTo>
                    <a:pt x="9" y="97"/>
                  </a:lnTo>
                  <a:lnTo>
                    <a:pt x="22" y="97"/>
                  </a:lnTo>
                  <a:lnTo>
                    <a:pt x="22" y="97"/>
                  </a:lnTo>
                  <a:close/>
                  <a:moveTo>
                    <a:pt x="57" y="80"/>
                  </a:moveTo>
                  <a:lnTo>
                    <a:pt x="22" y="80"/>
                  </a:lnTo>
                  <a:lnTo>
                    <a:pt x="22" y="66"/>
                  </a:lnTo>
                  <a:lnTo>
                    <a:pt x="57" y="66"/>
                  </a:lnTo>
                  <a:lnTo>
                    <a:pt x="57" y="80"/>
                  </a:lnTo>
                  <a:lnTo>
                    <a:pt x="57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1" name="Freeform 53"/>
            <p:cNvSpPr>
              <a:spLocks noEditPoints="1"/>
            </p:cNvSpPr>
            <p:nvPr/>
          </p:nvSpPr>
          <p:spPr bwMode="auto">
            <a:xfrm>
              <a:off x="4405" y="2483"/>
              <a:ext cx="93" cy="93"/>
            </a:xfrm>
            <a:custGeom>
              <a:avLst/>
              <a:gdLst/>
              <a:ahLst/>
              <a:cxnLst>
                <a:cxn ang="0">
                  <a:pos x="71" y="23"/>
                </a:cxn>
                <a:cxn ang="0">
                  <a:pos x="62" y="14"/>
                </a:cxn>
                <a:cxn ang="0">
                  <a:pos x="62" y="5"/>
                </a:cxn>
                <a:cxn ang="0">
                  <a:pos x="62" y="5"/>
                </a:cxn>
                <a:cxn ang="0">
                  <a:pos x="58" y="5"/>
                </a:cxn>
                <a:cxn ang="0">
                  <a:pos x="49" y="5"/>
                </a:cxn>
                <a:cxn ang="0">
                  <a:pos x="49" y="45"/>
                </a:cxn>
                <a:cxn ang="0">
                  <a:pos x="44" y="23"/>
                </a:cxn>
                <a:cxn ang="0">
                  <a:pos x="36" y="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22" y="0"/>
                </a:cxn>
                <a:cxn ang="0">
                  <a:pos x="22" y="54"/>
                </a:cxn>
                <a:cxn ang="0">
                  <a:pos x="18" y="71"/>
                </a:cxn>
                <a:cxn ang="0">
                  <a:pos x="0" y="85"/>
                </a:cxn>
                <a:cxn ang="0">
                  <a:pos x="13" y="93"/>
                </a:cxn>
                <a:cxn ang="0">
                  <a:pos x="27" y="80"/>
                </a:cxn>
                <a:cxn ang="0">
                  <a:pos x="31" y="71"/>
                </a:cxn>
                <a:cxn ang="0">
                  <a:pos x="36" y="31"/>
                </a:cxn>
                <a:cxn ang="0">
                  <a:pos x="40" y="58"/>
                </a:cxn>
                <a:cxn ang="0">
                  <a:pos x="44" y="54"/>
                </a:cxn>
                <a:cxn ang="0">
                  <a:pos x="49" y="54"/>
                </a:cxn>
                <a:cxn ang="0">
                  <a:pos x="62" y="89"/>
                </a:cxn>
                <a:cxn ang="0">
                  <a:pos x="62" y="27"/>
                </a:cxn>
                <a:cxn ang="0">
                  <a:pos x="67" y="58"/>
                </a:cxn>
                <a:cxn ang="0">
                  <a:pos x="75" y="93"/>
                </a:cxn>
                <a:cxn ang="0">
                  <a:pos x="89" y="5"/>
                </a:cxn>
                <a:cxn ang="0">
                  <a:pos x="93" y="0"/>
                </a:cxn>
                <a:cxn ang="0">
                  <a:pos x="93" y="0"/>
                </a:cxn>
                <a:cxn ang="0">
                  <a:pos x="89" y="0"/>
                </a:cxn>
                <a:cxn ang="0">
                  <a:pos x="75" y="0"/>
                </a:cxn>
                <a:cxn ang="0">
                  <a:pos x="75" y="45"/>
                </a:cxn>
                <a:cxn ang="0">
                  <a:pos x="71" y="23"/>
                </a:cxn>
                <a:cxn ang="0">
                  <a:pos x="18" y="45"/>
                </a:cxn>
                <a:cxn ang="0">
                  <a:pos x="18" y="27"/>
                </a:cxn>
                <a:cxn ang="0">
                  <a:pos x="9" y="23"/>
                </a:cxn>
                <a:cxn ang="0">
                  <a:pos x="9" y="27"/>
                </a:cxn>
                <a:cxn ang="0">
                  <a:pos x="5" y="54"/>
                </a:cxn>
                <a:cxn ang="0">
                  <a:pos x="13" y="58"/>
                </a:cxn>
                <a:cxn ang="0">
                  <a:pos x="18" y="45"/>
                </a:cxn>
                <a:cxn ang="0">
                  <a:pos x="18" y="45"/>
                </a:cxn>
              </a:cxnLst>
              <a:rect l="0" t="0" r="r" b="b"/>
              <a:pathLst>
                <a:path w="93" h="93">
                  <a:moveTo>
                    <a:pt x="71" y="23"/>
                  </a:moveTo>
                  <a:lnTo>
                    <a:pt x="71" y="23"/>
                  </a:lnTo>
                  <a:lnTo>
                    <a:pt x="62" y="23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49" y="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36" y="23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62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7" y="80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6" y="4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9" y="54"/>
                  </a:lnTo>
                  <a:lnTo>
                    <a:pt x="49" y="89"/>
                  </a:lnTo>
                  <a:lnTo>
                    <a:pt x="62" y="8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75" y="54"/>
                  </a:lnTo>
                  <a:lnTo>
                    <a:pt x="75" y="93"/>
                  </a:lnTo>
                  <a:lnTo>
                    <a:pt x="89" y="9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5" y="0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3"/>
                  </a:lnTo>
                  <a:close/>
                  <a:moveTo>
                    <a:pt x="18" y="45"/>
                  </a:moveTo>
                  <a:lnTo>
                    <a:pt x="18" y="4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2" name="Freeform 54"/>
            <p:cNvSpPr>
              <a:spLocks/>
            </p:cNvSpPr>
            <p:nvPr/>
          </p:nvSpPr>
          <p:spPr bwMode="auto">
            <a:xfrm>
              <a:off x="4516" y="2479"/>
              <a:ext cx="93" cy="97"/>
            </a:xfrm>
            <a:custGeom>
              <a:avLst/>
              <a:gdLst/>
              <a:ahLst/>
              <a:cxnLst>
                <a:cxn ang="0">
                  <a:pos x="53" y="13"/>
                </a:cxn>
                <a:cxn ang="0">
                  <a:pos x="53" y="13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40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40" y="31"/>
                </a:cxn>
                <a:cxn ang="0">
                  <a:pos x="40" y="40"/>
                </a:cxn>
                <a:cxn ang="0">
                  <a:pos x="9" y="40"/>
                </a:cxn>
                <a:cxn ang="0">
                  <a:pos x="9" y="89"/>
                </a:cxn>
                <a:cxn ang="0">
                  <a:pos x="26" y="89"/>
                </a:cxn>
                <a:cxn ang="0">
                  <a:pos x="26" y="53"/>
                </a:cxn>
                <a:cxn ang="0">
                  <a:pos x="40" y="53"/>
                </a:cxn>
                <a:cxn ang="0">
                  <a:pos x="40" y="97"/>
                </a:cxn>
                <a:cxn ang="0">
                  <a:pos x="53" y="97"/>
                </a:cxn>
                <a:cxn ang="0">
                  <a:pos x="53" y="53"/>
                </a:cxn>
                <a:cxn ang="0">
                  <a:pos x="66" y="53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62" y="75"/>
                </a:cxn>
                <a:cxn ang="0">
                  <a:pos x="57" y="75"/>
                </a:cxn>
                <a:cxn ang="0">
                  <a:pos x="57" y="75"/>
                </a:cxn>
                <a:cxn ang="0">
                  <a:pos x="57" y="89"/>
                </a:cxn>
                <a:cxn ang="0">
                  <a:pos x="57" y="89"/>
                </a:cxn>
                <a:cxn ang="0">
                  <a:pos x="75" y="89"/>
                </a:cxn>
                <a:cxn ang="0">
                  <a:pos x="79" y="84"/>
                </a:cxn>
                <a:cxn ang="0">
                  <a:pos x="79" y="80"/>
                </a:cxn>
                <a:cxn ang="0">
                  <a:pos x="79" y="40"/>
                </a:cxn>
                <a:cxn ang="0">
                  <a:pos x="53" y="40"/>
                </a:cxn>
                <a:cxn ang="0">
                  <a:pos x="53" y="31"/>
                </a:cxn>
                <a:cxn ang="0">
                  <a:pos x="93" y="31"/>
                </a:cxn>
                <a:cxn ang="0">
                  <a:pos x="93" y="1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53" y="13"/>
                </a:cxn>
                <a:cxn ang="0">
                  <a:pos x="53" y="13"/>
                </a:cxn>
                <a:cxn ang="0">
                  <a:pos x="53" y="13"/>
                </a:cxn>
              </a:cxnLst>
              <a:rect l="0" t="0" r="r" b="b"/>
              <a:pathLst>
                <a:path w="93" h="97">
                  <a:moveTo>
                    <a:pt x="53" y="13"/>
                  </a:moveTo>
                  <a:lnTo>
                    <a:pt x="53" y="13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9" y="40"/>
                  </a:lnTo>
                  <a:lnTo>
                    <a:pt x="9" y="89"/>
                  </a:lnTo>
                  <a:lnTo>
                    <a:pt x="26" y="89"/>
                  </a:lnTo>
                  <a:lnTo>
                    <a:pt x="26" y="53"/>
                  </a:lnTo>
                  <a:lnTo>
                    <a:pt x="40" y="53"/>
                  </a:lnTo>
                  <a:lnTo>
                    <a:pt x="40" y="97"/>
                  </a:lnTo>
                  <a:lnTo>
                    <a:pt x="53" y="97"/>
                  </a:lnTo>
                  <a:lnTo>
                    <a:pt x="53" y="53"/>
                  </a:lnTo>
                  <a:lnTo>
                    <a:pt x="66" y="53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2" y="75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75" y="89"/>
                  </a:lnTo>
                  <a:lnTo>
                    <a:pt x="79" y="84"/>
                  </a:lnTo>
                  <a:lnTo>
                    <a:pt x="79" y="80"/>
                  </a:lnTo>
                  <a:lnTo>
                    <a:pt x="79" y="40"/>
                  </a:lnTo>
                  <a:lnTo>
                    <a:pt x="53" y="40"/>
                  </a:lnTo>
                  <a:lnTo>
                    <a:pt x="53" y="31"/>
                  </a:lnTo>
                  <a:lnTo>
                    <a:pt x="93" y="31"/>
                  </a:lnTo>
                  <a:lnTo>
                    <a:pt x="93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3" name="Freeform 55"/>
            <p:cNvSpPr>
              <a:spLocks/>
            </p:cNvSpPr>
            <p:nvPr/>
          </p:nvSpPr>
          <p:spPr bwMode="auto">
            <a:xfrm>
              <a:off x="3878" y="1226"/>
              <a:ext cx="31" cy="31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1" y="13"/>
                </a:cxn>
                <a:cxn ang="0">
                  <a:pos x="27" y="27"/>
                </a:cxn>
                <a:cxn ang="0">
                  <a:pos x="18" y="31"/>
                </a:cxn>
                <a:cxn ang="0">
                  <a:pos x="18" y="31"/>
                </a:cxn>
                <a:cxn ang="0">
                  <a:pos x="5" y="2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5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5"/>
                </a:cxn>
                <a:cxn ang="0">
                  <a:pos x="31" y="13"/>
                </a:cxn>
                <a:cxn ang="0">
                  <a:pos x="31" y="13"/>
                </a:cxn>
              </a:cxnLst>
              <a:rect l="0" t="0" r="r" b="b"/>
              <a:pathLst>
                <a:path w="31" h="31">
                  <a:moveTo>
                    <a:pt x="31" y="13"/>
                  </a:moveTo>
                  <a:lnTo>
                    <a:pt x="31" y="13"/>
                  </a:lnTo>
                  <a:lnTo>
                    <a:pt x="27" y="27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5" y="2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5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4" name="Freeform 56"/>
            <p:cNvSpPr>
              <a:spLocks/>
            </p:cNvSpPr>
            <p:nvPr/>
          </p:nvSpPr>
          <p:spPr bwMode="auto">
            <a:xfrm>
              <a:off x="3861" y="1209"/>
              <a:ext cx="66" cy="66"/>
            </a:xfrm>
            <a:custGeom>
              <a:avLst/>
              <a:gdLst/>
              <a:ahLst/>
              <a:cxnLst>
                <a:cxn ang="0">
                  <a:pos x="66" y="30"/>
                </a:cxn>
                <a:cxn ang="0">
                  <a:pos x="66" y="30"/>
                </a:cxn>
                <a:cxn ang="0">
                  <a:pos x="66" y="44"/>
                </a:cxn>
                <a:cxn ang="0">
                  <a:pos x="57" y="57"/>
                </a:cxn>
                <a:cxn ang="0">
                  <a:pos x="48" y="61"/>
                </a:cxn>
                <a:cxn ang="0">
                  <a:pos x="35" y="66"/>
                </a:cxn>
                <a:cxn ang="0">
                  <a:pos x="35" y="66"/>
                </a:cxn>
                <a:cxn ang="0">
                  <a:pos x="22" y="61"/>
                </a:cxn>
                <a:cxn ang="0">
                  <a:pos x="9" y="57"/>
                </a:cxn>
                <a:cxn ang="0">
                  <a:pos x="4" y="4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7"/>
                </a:cxn>
                <a:cxn ang="0">
                  <a:pos x="9" y="8"/>
                </a:cxn>
                <a:cxn ang="0">
                  <a:pos x="2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8" y="0"/>
                </a:cxn>
                <a:cxn ang="0">
                  <a:pos x="57" y="8"/>
                </a:cxn>
                <a:cxn ang="0">
                  <a:pos x="66" y="17"/>
                </a:cxn>
                <a:cxn ang="0">
                  <a:pos x="66" y="30"/>
                </a:cxn>
                <a:cxn ang="0">
                  <a:pos x="66" y="30"/>
                </a:cxn>
              </a:cxnLst>
              <a:rect l="0" t="0" r="r" b="b"/>
              <a:pathLst>
                <a:path w="66" h="66">
                  <a:moveTo>
                    <a:pt x="66" y="30"/>
                  </a:moveTo>
                  <a:lnTo>
                    <a:pt x="66" y="30"/>
                  </a:lnTo>
                  <a:lnTo>
                    <a:pt x="66" y="44"/>
                  </a:lnTo>
                  <a:lnTo>
                    <a:pt x="57" y="57"/>
                  </a:lnTo>
                  <a:lnTo>
                    <a:pt x="48" y="61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22" y="61"/>
                  </a:lnTo>
                  <a:lnTo>
                    <a:pt x="9" y="57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7"/>
                  </a:lnTo>
                  <a:lnTo>
                    <a:pt x="9" y="8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8" y="0"/>
                  </a:lnTo>
                  <a:lnTo>
                    <a:pt x="57" y="8"/>
                  </a:lnTo>
                  <a:lnTo>
                    <a:pt x="66" y="17"/>
                  </a:lnTo>
                  <a:lnTo>
                    <a:pt x="66" y="30"/>
                  </a:lnTo>
                  <a:lnTo>
                    <a:pt x="66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5" name="Freeform 57"/>
            <p:cNvSpPr>
              <a:spLocks/>
            </p:cNvSpPr>
            <p:nvPr/>
          </p:nvSpPr>
          <p:spPr bwMode="auto">
            <a:xfrm>
              <a:off x="3958" y="403"/>
              <a:ext cx="31" cy="26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1" y="13"/>
                </a:cxn>
                <a:cxn ang="0">
                  <a:pos x="27" y="22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4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4"/>
                </a:cxn>
                <a:cxn ang="0">
                  <a:pos x="31" y="13"/>
                </a:cxn>
                <a:cxn ang="0">
                  <a:pos x="31" y="13"/>
                </a:cxn>
              </a:cxnLst>
              <a:rect l="0" t="0" r="r" b="b"/>
              <a:pathLst>
                <a:path w="31" h="26">
                  <a:moveTo>
                    <a:pt x="31" y="13"/>
                  </a:moveTo>
                  <a:lnTo>
                    <a:pt x="31" y="13"/>
                  </a:lnTo>
                  <a:lnTo>
                    <a:pt x="27" y="22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6" name="Freeform 58"/>
            <p:cNvSpPr>
              <a:spLocks/>
            </p:cNvSpPr>
            <p:nvPr/>
          </p:nvSpPr>
          <p:spPr bwMode="auto">
            <a:xfrm>
              <a:off x="3940" y="381"/>
              <a:ext cx="67" cy="66"/>
            </a:xfrm>
            <a:custGeom>
              <a:avLst/>
              <a:gdLst/>
              <a:ahLst/>
              <a:cxnLst>
                <a:cxn ang="0">
                  <a:pos x="67" y="35"/>
                </a:cxn>
                <a:cxn ang="0">
                  <a:pos x="67" y="35"/>
                </a:cxn>
                <a:cxn ang="0">
                  <a:pos x="67" y="48"/>
                </a:cxn>
                <a:cxn ang="0">
                  <a:pos x="58" y="57"/>
                </a:cxn>
                <a:cxn ang="0">
                  <a:pos x="49" y="66"/>
                </a:cxn>
                <a:cxn ang="0">
                  <a:pos x="36" y="66"/>
                </a:cxn>
                <a:cxn ang="0">
                  <a:pos x="36" y="66"/>
                </a:cxn>
                <a:cxn ang="0">
                  <a:pos x="22" y="66"/>
                </a:cxn>
                <a:cxn ang="0">
                  <a:pos x="9" y="57"/>
                </a:cxn>
                <a:cxn ang="0">
                  <a:pos x="5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22"/>
                </a:cxn>
                <a:cxn ang="0">
                  <a:pos x="9" y="13"/>
                </a:cxn>
                <a:cxn ang="0">
                  <a:pos x="22" y="4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9" y="4"/>
                </a:cxn>
                <a:cxn ang="0">
                  <a:pos x="58" y="13"/>
                </a:cxn>
                <a:cxn ang="0">
                  <a:pos x="67" y="22"/>
                </a:cxn>
                <a:cxn ang="0">
                  <a:pos x="67" y="35"/>
                </a:cxn>
                <a:cxn ang="0">
                  <a:pos x="67" y="35"/>
                </a:cxn>
              </a:cxnLst>
              <a:rect l="0" t="0" r="r" b="b"/>
              <a:pathLst>
                <a:path w="67" h="66">
                  <a:moveTo>
                    <a:pt x="67" y="35"/>
                  </a:moveTo>
                  <a:lnTo>
                    <a:pt x="67" y="35"/>
                  </a:lnTo>
                  <a:lnTo>
                    <a:pt x="67" y="48"/>
                  </a:lnTo>
                  <a:lnTo>
                    <a:pt x="58" y="57"/>
                  </a:lnTo>
                  <a:lnTo>
                    <a:pt x="49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22" y="66"/>
                  </a:lnTo>
                  <a:lnTo>
                    <a:pt x="9" y="57"/>
                  </a:lnTo>
                  <a:lnTo>
                    <a:pt x="5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22"/>
                  </a:lnTo>
                  <a:lnTo>
                    <a:pt x="9" y="13"/>
                  </a:lnTo>
                  <a:lnTo>
                    <a:pt x="22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4"/>
                  </a:lnTo>
                  <a:lnTo>
                    <a:pt x="58" y="13"/>
                  </a:lnTo>
                  <a:lnTo>
                    <a:pt x="67" y="22"/>
                  </a:lnTo>
                  <a:lnTo>
                    <a:pt x="67" y="35"/>
                  </a:lnTo>
                  <a:lnTo>
                    <a:pt x="67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7" name="Freeform 59"/>
            <p:cNvSpPr>
              <a:spLocks/>
            </p:cNvSpPr>
            <p:nvPr/>
          </p:nvSpPr>
          <p:spPr bwMode="auto">
            <a:xfrm>
              <a:off x="3316" y="301"/>
              <a:ext cx="27" cy="27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2" y="22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5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2" y="4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2" y="22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60"/>
            <p:cNvSpPr>
              <a:spLocks/>
            </p:cNvSpPr>
            <p:nvPr/>
          </p:nvSpPr>
          <p:spPr bwMode="auto">
            <a:xfrm>
              <a:off x="3299" y="279"/>
              <a:ext cx="62" cy="66"/>
            </a:xfrm>
            <a:custGeom>
              <a:avLst/>
              <a:gdLst/>
              <a:ahLst/>
              <a:cxnLst>
                <a:cxn ang="0">
                  <a:pos x="62" y="35"/>
                </a:cxn>
                <a:cxn ang="0">
                  <a:pos x="62" y="35"/>
                </a:cxn>
                <a:cxn ang="0">
                  <a:pos x="62" y="49"/>
                </a:cxn>
                <a:cxn ang="0">
                  <a:pos x="53" y="57"/>
                </a:cxn>
                <a:cxn ang="0">
                  <a:pos x="44" y="66"/>
                </a:cxn>
                <a:cxn ang="0">
                  <a:pos x="31" y="66"/>
                </a:cxn>
                <a:cxn ang="0">
                  <a:pos x="31" y="66"/>
                </a:cxn>
                <a:cxn ang="0">
                  <a:pos x="17" y="66"/>
                </a:cxn>
                <a:cxn ang="0">
                  <a:pos x="8" y="57"/>
                </a:cxn>
                <a:cxn ang="0">
                  <a:pos x="0" y="49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2"/>
                </a:cxn>
                <a:cxn ang="0">
                  <a:pos x="8" y="13"/>
                </a:cxn>
                <a:cxn ang="0">
                  <a:pos x="17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4"/>
                </a:cxn>
                <a:cxn ang="0">
                  <a:pos x="53" y="13"/>
                </a:cxn>
                <a:cxn ang="0">
                  <a:pos x="62" y="22"/>
                </a:cxn>
                <a:cxn ang="0">
                  <a:pos x="62" y="35"/>
                </a:cxn>
                <a:cxn ang="0">
                  <a:pos x="62" y="35"/>
                </a:cxn>
              </a:cxnLst>
              <a:rect l="0" t="0" r="r" b="b"/>
              <a:pathLst>
                <a:path w="62" h="66">
                  <a:moveTo>
                    <a:pt x="62" y="35"/>
                  </a:moveTo>
                  <a:lnTo>
                    <a:pt x="62" y="35"/>
                  </a:lnTo>
                  <a:lnTo>
                    <a:pt x="62" y="49"/>
                  </a:lnTo>
                  <a:lnTo>
                    <a:pt x="53" y="57"/>
                  </a:lnTo>
                  <a:lnTo>
                    <a:pt x="44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17" y="66"/>
                  </a:lnTo>
                  <a:lnTo>
                    <a:pt x="8" y="57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8" y="13"/>
                  </a:lnTo>
                  <a:lnTo>
                    <a:pt x="1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4"/>
                  </a:lnTo>
                  <a:lnTo>
                    <a:pt x="53" y="13"/>
                  </a:lnTo>
                  <a:lnTo>
                    <a:pt x="62" y="22"/>
                  </a:lnTo>
                  <a:lnTo>
                    <a:pt x="62" y="35"/>
                  </a:lnTo>
                  <a:lnTo>
                    <a:pt x="62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61"/>
            <p:cNvSpPr>
              <a:spLocks/>
            </p:cNvSpPr>
            <p:nvPr/>
          </p:nvSpPr>
          <p:spPr bwMode="auto">
            <a:xfrm>
              <a:off x="5180" y="1045"/>
              <a:ext cx="26" cy="31"/>
            </a:xfrm>
            <a:custGeom>
              <a:avLst/>
              <a:gdLst/>
              <a:ahLst/>
              <a:cxnLst>
                <a:cxn ang="0">
                  <a:pos x="26" y="17"/>
                </a:cxn>
                <a:cxn ang="0">
                  <a:pos x="26" y="17"/>
                </a:cxn>
                <a:cxn ang="0">
                  <a:pos x="22" y="26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4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4"/>
                </a:cxn>
                <a:cxn ang="0">
                  <a:pos x="26" y="17"/>
                </a:cxn>
                <a:cxn ang="0">
                  <a:pos x="26" y="17"/>
                </a:cxn>
              </a:cxnLst>
              <a:rect l="0" t="0" r="r" b="b"/>
              <a:pathLst>
                <a:path w="26" h="31">
                  <a:moveTo>
                    <a:pt x="26" y="17"/>
                  </a:moveTo>
                  <a:lnTo>
                    <a:pt x="26" y="17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7"/>
                  </a:lnTo>
                  <a:lnTo>
                    <a:pt x="26" y="17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0" name="Freeform 62"/>
            <p:cNvSpPr>
              <a:spLocks/>
            </p:cNvSpPr>
            <p:nvPr/>
          </p:nvSpPr>
          <p:spPr bwMode="auto">
            <a:xfrm>
              <a:off x="5162" y="1027"/>
              <a:ext cx="62" cy="66"/>
            </a:xfrm>
            <a:custGeom>
              <a:avLst/>
              <a:gdLst/>
              <a:ahLst/>
              <a:cxnLst>
                <a:cxn ang="0">
                  <a:pos x="62" y="35"/>
                </a:cxn>
                <a:cxn ang="0">
                  <a:pos x="62" y="35"/>
                </a:cxn>
                <a:cxn ang="0">
                  <a:pos x="62" y="44"/>
                </a:cxn>
                <a:cxn ang="0">
                  <a:pos x="53" y="58"/>
                </a:cxn>
                <a:cxn ang="0">
                  <a:pos x="44" y="62"/>
                </a:cxn>
                <a:cxn ang="0">
                  <a:pos x="31" y="66"/>
                </a:cxn>
                <a:cxn ang="0">
                  <a:pos x="31" y="66"/>
                </a:cxn>
                <a:cxn ang="0">
                  <a:pos x="18" y="62"/>
                </a:cxn>
                <a:cxn ang="0">
                  <a:pos x="9" y="58"/>
                </a:cxn>
                <a:cxn ang="0">
                  <a:pos x="0" y="49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2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4"/>
                </a:cxn>
                <a:cxn ang="0">
                  <a:pos x="53" y="9"/>
                </a:cxn>
                <a:cxn ang="0">
                  <a:pos x="62" y="22"/>
                </a:cxn>
                <a:cxn ang="0">
                  <a:pos x="62" y="35"/>
                </a:cxn>
                <a:cxn ang="0">
                  <a:pos x="62" y="35"/>
                </a:cxn>
              </a:cxnLst>
              <a:rect l="0" t="0" r="r" b="b"/>
              <a:pathLst>
                <a:path w="62" h="66">
                  <a:moveTo>
                    <a:pt x="62" y="35"/>
                  </a:moveTo>
                  <a:lnTo>
                    <a:pt x="62" y="35"/>
                  </a:lnTo>
                  <a:lnTo>
                    <a:pt x="62" y="44"/>
                  </a:lnTo>
                  <a:lnTo>
                    <a:pt x="53" y="58"/>
                  </a:lnTo>
                  <a:lnTo>
                    <a:pt x="44" y="62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18" y="62"/>
                  </a:lnTo>
                  <a:lnTo>
                    <a:pt x="9" y="58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9" y="9"/>
                  </a:lnTo>
                  <a:lnTo>
                    <a:pt x="18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4"/>
                  </a:lnTo>
                  <a:lnTo>
                    <a:pt x="53" y="9"/>
                  </a:lnTo>
                  <a:lnTo>
                    <a:pt x="62" y="22"/>
                  </a:lnTo>
                  <a:lnTo>
                    <a:pt x="62" y="35"/>
                  </a:lnTo>
                  <a:lnTo>
                    <a:pt x="62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63"/>
            <p:cNvSpPr>
              <a:spLocks/>
            </p:cNvSpPr>
            <p:nvPr/>
          </p:nvSpPr>
          <p:spPr bwMode="auto">
            <a:xfrm>
              <a:off x="4706" y="1253"/>
              <a:ext cx="31" cy="31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1" y="13"/>
                </a:cxn>
                <a:cxn ang="0">
                  <a:pos x="27" y="26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5" y="26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7" y="4"/>
                </a:cxn>
                <a:cxn ang="0">
                  <a:pos x="31" y="13"/>
                </a:cxn>
                <a:cxn ang="0">
                  <a:pos x="31" y="13"/>
                </a:cxn>
              </a:cxnLst>
              <a:rect l="0" t="0" r="r" b="b"/>
              <a:pathLst>
                <a:path w="31" h="31">
                  <a:moveTo>
                    <a:pt x="31" y="13"/>
                  </a:moveTo>
                  <a:lnTo>
                    <a:pt x="31" y="13"/>
                  </a:lnTo>
                  <a:lnTo>
                    <a:pt x="27" y="26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5" y="2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7" y="4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2" name="Freeform 64"/>
            <p:cNvSpPr>
              <a:spLocks/>
            </p:cNvSpPr>
            <p:nvPr/>
          </p:nvSpPr>
          <p:spPr bwMode="auto">
            <a:xfrm>
              <a:off x="4688" y="1235"/>
              <a:ext cx="67" cy="66"/>
            </a:xfrm>
            <a:custGeom>
              <a:avLst/>
              <a:gdLst/>
              <a:ahLst/>
              <a:cxnLst>
                <a:cxn ang="0">
                  <a:pos x="67" y="31"/>
                </a:cxn>
                <a:cxn ang="0">
                  <a:pos x="67" y="31"/>
                </a:cxn>
                <a:cxn ang="0">
                  <a:pos x="62" y="44"/>
                </a:cxn>
                <a:cxn ang="0">
                  <a:pos x="58" y="58"/>
                </a:cxn>
                <a:cxn ang="0">
                  <a:pos x="45" y="62"/>
                </a:cxn>
                <a:cxn ang="0">
                  <a:pos x="31" y="66"/>
                </a:cxn>
                <a:cxn ang="0">
                  <a:pos x="31" y="66"/>
                </a:cxn>
                <a:cxn ang="0">
                  <a:pos x="18" y="62"/>
                </a:cxn>
                <a:cxn ang="0">
                  <a:pos x="9" y="58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5" y="0"/>
                </a:cxn>
                <a:cxn ang="0">
                  <a:pos x="58" y="9"/>
                </a:cxn>
                <a:cxn ang="0">
                  <a:pos x="62" y="18"/>
                </a:cxn>
                <a:cxn ang="0">
                  <a:pos x="67" y="31"/>
                </a:cxn>
                <a:cxn ang="0">
                  <a:pos x="67" y="31"/>
                </a:cxn>
              </a:cxnLst>
              <a:rect l="0" t="0" r="r" b="b"/>
              <a:pathLst>
                <a:path w="67" h="66">
                  <a:moveTo>
                    <a:pt x="67" y="31"/>
                  </a:moveTo>
                  <a:lnTo>
                    <a:pt x="67" y="31"/>
                  </a:lnTo>
                  <a:lnTo>
                    <a:pt x="62" y="44"/>
                  </a:lnTo>
                  <a:lnTo>
                    <a:pt x="58" y="58"/>
                  </a:lnTo>
                  <a:lnTo>
                    <a:pt x="45" y="62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18" y="62"/>
                  </a:lnTo>
                  <a:lnTo>
                    <a:pt x="9" y="58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8" y="9"/>
                  </a:lnTo>
                  <a:lnTo>
                    <a:pt x="62" y="18"/>
                  </a:lnTo>
                  <a:lnTo>
                    <a:pt x="67" y="31"/>
                  </a:lnTo>
                  <a:lnTo>
                    <a:pt x="67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65"/>
            <p:cNvSpPr>
              <a:spLocks/>
            </p:cNvSpPr>
            <p:nvPr/>
          </p:nvSpPr>
          <p:spPr bwMode="auto">
            <a:xfrm>
              <a:off x="2413" y="2417"/>
              <a:ext cx="31" cy="31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1" y="13"/>
                </a:cxn>
                <a:cxn ang="0">
                  <a:pos x="27" y="27"/>
                </a:cxn>
                <a:cxn ang="0">
                  <a:pos x="18" y="31"/>
                </a:cxn>
                <a:cxn ang="0">
                  <a:pos x="18" y="31"/>
                </a:cxn>
                <a:cxn ang="0">
                  <a:pos x="5" y="2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4"/>
                </a:cxn>
                <a:cxn ang="0">
                  <a:pos x="31" y="13"/>
                </a:cxn>
                <a:cxn ang="0">
                  <a:pos x="31" y="13"/>
                </a:cxn>
              </a:cxnLst>
              <a:rect l="0" t="0" r="r" b="b"/>
              <a:pathLst>
                <a:path w="31" h="31">
                  <a:moveTo>
                    <a:pt x="31" y="13"/>
                  </a:moveTo>
                  <a:lnTo>
                    <a:pt x="31" y="13"/>
                  </a:lnTo>
                  <a:lnTo>
                    <a:pt x="27" y="27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5" y="2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Freeform 66"/>
            <p:cNvSpPr>
              <a:spLocks/>
            </p:cNvSpPr>
            <p:nvPr/>
          </p:nvSpPr>
          <p:spPr bwMode="auto">
            <a:xfrm>
              <a:off x="2396" y="2399"/>
              <a:ext cx="66" cy="67"/>
            </a:xfrm>
            <a:custGeom>
              <a:avLst/>
              <a:gdLst/>
              <a:ahLst/>
              <a:cxnLst>
                <a:cxn ang="0">
                  <a:pos x="66" y="31"/>
                </a:cxn>
                <a:cxn ang="0">
                  <a:pos x="66" y="31"/>
                </a:cxn>
                <a:cxn ang="0">
                  <a:pos x="62" y="45"/>
                </a:cxn>
                <a:cxn ang="0">
                  <a:pos x="57" y="58"/>
                </a:cxn>
                <a:cxn ang="0">
                  <a:pos x="44" y="62"/>
                </a:cxn>
                <a:cxn ang="0">
                  <a:pos x="35" y="67"/>
                </a:cxn>
                <a:cxn ang="0">
                  <a:pos x="35" y="67"/>
                </a:cxn>
                <a:cxn ang="0">
                  <a:pos x="22" y="62"/>
                </a:cxn>
                <a:cxn ang="0">
                  <a:pos x="8" y="58"/>
                </a:cxn>
                <a:cxn ang="0">
                  <a:pos x="4" y="4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8"/>
                </a:cxn>
                <a:cxn ang="0">
                  <a:pos x="8" y="9"/>
                </a:cxn>
                <a:cxn ang="0">
                  <a:pos x="2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4" y="0"/>
                </a:cxn>
                <a:cxn ang="0">
                  <a:pos x="57" y="9"/>
                </a:cxn>
                <a:cxn ang="0">
                  <a:pos x="62" y="18"/>
                </a:cxn>
                <a:cxn ang="0">
                  <a:pos x="66" y="31"/>
                </a:cxn>
                <a:cxn ang="0">
                  <a:pos x="66" y="31"/>
                </a:cxn>
              </a:cxnLst>
              <a:rect l="0" t="0" r="r" b="b"/>
              <a:pathLst>
                <a:path w="66" h="67">
                  <a:moveTo>
                    <a:pt x="66" y="31"/>
                  </a:moveTo>
                  <a:lnTo>
                    <a:pt x="66" y="31"/>
                  </a:lnTo>
                  <a:lnTo>
                    <a:pt x="62" y="45"/>
                  </a:lnTo>
                  <a:lnTo>
                    <a:pt x="57" y="58"/>
                  </a:lnTo>
                  <a:lnTo>
                    <a:pt x="44" y="62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22" y="62"/>
                  </a:lnTo>
                  <a:lnTo>
                    <a:pt x="8" y="58"/>
                  </a:lnTo>
                  <a:lnTo>
                    <a:pt x="4" y="4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8" y="9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7" y="9"/>
                  </a:lnTo>
                  <a:lnTo>
                    <a:pt x="62" y="18"/>
                  </a:lnTo>
                  <a:lnTo>
                    <a:pt x="66" y="31"/>
                  </a:lnTo>
                  <a:lnTo>
                    <a:pt x="66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5" name="Freeform 67"/>
            <p:cNvSpPr>
              <a:spLocks/>
            </p:cNvSpPr>
            <p:nvPr/>
          </p:nvSpPr>
          <p:spPr bwMode="auto">
            <a:xfrm>
              <a:off x="3392" y="2855"/>
              <a:ext cx="26" cy="31"/>
            </a:xfrm>
            <a:custGeom>
              <a:avLst/>
              <a:gdLst/>
              <a:ahLst/>
              <a:cxnLst>
                <a:cxn ang="0">
                  <a:pos x="26" y="18"/>
                </a:cxn>
                <a:cxn ang="0">
                  <a:pos x="26" y="18"/>
                </a:cxn>
                <a:cxn ang="0">
                  <a:pos x="22" y="27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4" y="27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5"/>
                </a:cxn>
                <a:cxn ang="0">
                  <a:pos x="26" y="18"/>
                </a:cxn>
                <a:cxn ang="0">
                  <a:pos x="26" y="18"/>
                </a:cxn>
              </a:cxnLst>
              <a:rect l="0" t="0" r="r" b="b"/>
              <a:pathLst>
                <a:path w="26" h="31">
                  <a:moveTo>
                    <a:pt x="26" y="18"/>
                  </a:moveTo>
                  <a:lnTo>
                    <a:pt x="26" y="18"/>
                  </a:lnTo>
                  <a:lnTo>
                    <a:pt x="22" y="27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4" y="2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8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6" name="Freeform 68"/>
            <p:cNvSpPr>
              <a:spLocks/>
            </p:cNvSpPr>
            <p:nvPr/>
          </p:nvSpPr>
          <p:spPr bwMode="auto">
            <a:xfrm>
              <a:off x="3369" y="2838"/>
              <a:ext cx="67" cy="66"/>
            </a:xfrm>
            <a:custGeom>
              <a:avLst/>
              <a:gdLst/>
              <a:ahLst/>
              <a:cxnLst>
                <a:cxn ang="0">
                  <a:pos x="67" y="35"/>
                </a:cxn>
                <a:cxn ang="0">
                  <a:pos x="67" y="35"/>
                </a:cxn>
                <a:cxn ang="0">
                  <a:pos x="67" y="48"/>
                </a:cxn>
                <a:cxn ang="0">
                  <a:pos x="58" y="57"/>
                </a:cxn>
                <a:cxn ang="0">
                  <a:pos x="49" y="66"/>
                </a:cxn>
                <a:cxn ang="0">
                  <a:pos x="36" y="66"/>
                </a:cxn>
                <a:cxn ang="0">
                  <a:pos x="36" y="66"/>
                </a:cxn>
                <a:cxn ang="0">
                  <a:pos x="23" y="66"/>
                </a:cxn>
                <a:cxn ang="0">
                  <a:pos x="14" y="57"/>
                </a:cxn>
                <a:cxn ang="0">
                  <a:pos x="5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22"/>
                </a:cxn>
                <a:cxn ang="0">
                  <a:pos x="14" y="8"/>
                </a:cxn>
                <a:cxn ang="0">
                  <a:pos x="23" y="4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9" y="4"/>
                </a:cxn>
                <a:cxn ang="0">
                  <a:pos x="58" y="8"/>
                </a:cxn>
                <a:cxn ang="0">
                  <a:pos x="67" y="22"/>
                </a:cxn>
                <a:cxn ang="0">
                  <a:pos x="67" y="35"/>
                </a:cxn>
                <a:cxn ang="0">
                  <a:pos x="67" y="35"/>
                </a:cxn>
              </a:cxnLst>
              <a:rect l="0" t="0" r="r" b="b"/>
              <a:pathLst>
                <a:path w="67" h="66">
                  <a:moveTo>
                    <a:pt x="67" y="35"/>
                  </a:moveTo>
                  <a:lnTo>
                    <a:pt x="67" y="35"/>
                  </a:lnTo>
                  <a:lnTo>
                    <a:pt x="67" y="48"/>
                  </a:lnTo>
                  <a:lnTo>
                    <a:pt x="58" y="57"/>
                  </a:lnTo>
                  <a:lnTo>
                    <a:pt x="49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23" y="66"/>
                  </a:lnTo>
                  <a:lnTo>
                    <a:pt x="14" y="57"/>
                  </a:lnTo>
                  <a:lnTo>
                    <a:pt x="5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22"/>
                  </a:lnTo>
                  <a:lnTo>
                    <a:pt x="14" y="8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4"/>
                  </a:lnTo>
                  <a:lnTo>
                    <a:pt x="58" y="8"/>
                  </a:lnTo>
                  <a:lnTo>
                    <a:pt x="67" y="22"/>
                  </a:lnTo>
                  <a:lnTo>
                    <a:pt x="67" y="35"/>
                  </a:lnTo>
                  <a:lnTo>
                    <a:pt x="67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69"/>
            <p:cNvSpPr>
              <a:spLocks/>
            </p:cNvSpPr>
            <p:nvPr/>
          </p:nvSpPr>
          <p:spPr bwMode="auto">
            <a:xfrm>
              <a:off x="4109" y="3285"/>
              <a:ext cx="31" cy="26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1" y="13"/>
                </a:cxn>
                <a:cxn ang="0">
                  <a:pos x="26" y="22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4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6" y="4"/>
                </a:cxn>
                <a:cxn ang="0">
                  <a:pos x="31" y="13"/>
                </a:cxn>
                <a:cxn ang="0">
                  <a:pos x="31" y="13"/>
                </a:cxn>
              </a:cxnLst>
              <a:rect l="0" t="0" r="r" b="b"/>
              <a:pathLst>
                <a:path w="31" h="26">
                  <a:moveTo>
                    <a:pt x="31" y="13"/>
                  </a:moveTo>
                  <a:lnTo>
                    <a:pt x="31" y="13"/>
                  </a:lnTo>
                  <a:lnTo>
                    <a:pt x="26" y="22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8" name="Freeform 70"/>
            <p:cNvSpPr>
              <a:spLocks/>
            </p:cNvSpPr>
            <p:nvPr/>
          </p:nvSpPr>
          <p:spPr bwMode="auto">
            <a:xfrm>
              <a:off x="4091" y="3267"/>
              <a:ext cx="66" cy="66"/>
            </a:xfrm>
            <a:custGeom>
              <a:avLst/>
              <a:gdLst/>
              <a:ahLst/>
              <a:cxnLst>
                <a:cxn ang="0">
                  <a:pos x="66" y="31"/>
                </a:cxn>
                <a:cxn ang="0">
                  <a:pos x="66" y="31"/>
                </a:cxn>
                <a:cxn ang="0">
                  <a:pos x="62" y="44"/>
                </a:cxn>
                <a:cxn ang="0">
                  <a:pos x="57" y="53"/>
                </a:cxn>
                <a:cxn ang="0">
                  <a:pos x="44" y="62"/>
                </a:cxn>
                <a:cxn ang="0">
                  <a:pos x="31" y="66"/>
                </a:cxn>
                <a:cxn ang="0">
                  <a:pos x="31" y="66"/>
                </a:cxn>
                <a:cxn ang="0">
                  <a:pos x="22" y="62"/>
                </a:cxn>
                <a:cxn ang="0">
                  <a:pos x="9" y="53"/>
                </a:cxn>
                <a:cxn ang="0">
                  <a:pos x="4" y="44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8"/>
                </a:cxn>
                <a:cxn ang="0">
                  <a:pos x="9" y="9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7" y="9"/>
                </a:cxn>
                <a:cxn ang="0">
                  <a:pos x="62" y="18"/>
                </a:cxn>
                <a:cxn ang="0">
                  <a:pos x="66" y="31"/>
                </a:cxn>
                <a:cxn ang="0">
                  <a:pos x="66" y="31"/>
                </a:cxn>
              </a:cxnLst>
              <a:rect l="0" t="0" r="r" b="b"/>
              <a:pathLst>
                <a:path w="66" h="66">
                  <a:moveTo>
                    <a:pt x="66" y="31"/>
                  </a:moveTo>
                  <a:lnTo>
                    <a:pt x="66" y="31"/>
                  </a:lnTo>
                  <a:lnTo>
                    <a:pt x="62" y="44"/>
                  </a:lnTo>
                  <a:lnTo>
                    <a:pt x="57" y="53"/>
                  </a:lnTo>
                  <a:lnTo>
                    <a:pt x="44" y="62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22" y="62"/>
                  </a:lnTo>
                  <a:lnTo>
                    <a:pt x="9" y="53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9" y="9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7" y="9"/>
                  </a:lnTo>
                  <a:lnTo>
                    <a:pt x="62" y="18"/>
                  </a:lnTo>
                  <a:lnTo>
                    <a:pt x="66" y="31"/>
                  </a:lnTo>
                  <a:lnTo>
                    <a:pt x="66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9" name="Freeform 71"/>
            <p:cNvSpPr>
              <a:spLocks/>
            </p:cNvSpPr>
            <p:nvPr/>
          </p:nvSpPr>
          <p:spPr bwMode="auto">
            <a:xfrm>
              <a:off x="4728" y="2545"/>
              <a:ext cx="27" cy="27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2" y="23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2" y="5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2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2" y="5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0" name="Freeform 72"/>
            <p:cNvSpPr>
              <a:spLocks/>
            </p:cNvSpPr>
            <p:nvPr/>
          </p:nvSpPr>
          <p:spPr bwMode="auto">
            <a:xfrm>
              <a:off x="4711" y="2523"/>
              <a:ext cx="66" cy="67"/>
            </a:xfrm>
            <a:custGeom>
              <a:avLst/>
              <a:gdLst/>
              <a:ahLst/>
              <a:cxnLst>
                <a:cxn ang="0">
                  <a:pos x="66" y="36"/>
                </a:cxn>
                <a:cxn ang="0">
                  <a:pos x="66" y="36"/>
                </a:cxn>
                <a:cxn ang="0">
                  <a:pos x="62" y="49"/>
                </a:cxn>
                <a:cxn ang="0">
                  <a:pos x="53" y="58"/>
                </a:cxn>
                <a:cxn ang="0">
                  <a:pos x="44" y="67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17" y="67"/>
                </a:cxn>
                <a:cxn ang="0">
                  <a:pos x="8" y="58"/>
                </a:cxn>
                <a:cxn ang="0">
                  <a:pos x="0" y="4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8" y="14"/>
                </a:cxn>
                <a:cxn ang="0">
                  <a:pos x="17" y="5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5"/>
                </a:cxn>
                <a:cxn ang="0">
                  <a:pos x="53" y="14"/>
                </a:cxn>
                <a:cxn ang="0">
                  <a:pos x="62" y="22"/>
                </a:cxn>
                <a:cxn ang="0">
                  <a:pos x="66" y="36"/>
                </a:cxn>
                <a:cxn ang="0">
                  <a:pos x="66" y="36"/>
                </a:cxn>
              </a:cxnLst>
              <a:rect l="0" t="0" r="r" b="b"/>
              <a:pathLst>
                <a:path w="66" h="67">
                  <a:moveTo>
                    <a:pt x="66" y="36"/>
                  </a:moveTo>
                  <a:lnTo>
                    <a:pt x="66" y="36"/>
                  </a:lnTo>
                  <a:lnTo>
                    <a:pt x="62" y="49"/>
                  </a:lnTo>
                  <a:lnTo>
                    <a:pt x="53" y="58"/>
                  </a:lnTo>
                  <a:lnTo>
                    <a:pt x="44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17" y="67"/>
                  </a:lnTo>
                  <a:lnTo>
                    <a:pt x="8" y="58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8" y="14"/>
                  </a:lnTo>
                  <a:lnTo>
                    <a:pt x="17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5"/>
                  </a:lnTo>
                  <a:lnTo>
                    <a:pt x="53" y="14"/>
                  </a:lnTo>
                  <a:lnTo>
                    <a:pt x="62" y="22"/>
                  </a:lnTo>
                  <a:lnTo>
                    <a:pt x="66" y="36"/>
                  </a:lnTo>
                  <a:lnTo>
                    <a:pt x="66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73"/>
            <p:cNvSpPr>
              <a:spLocks/>
            </p:cNvSpPr>
            <p:nvPr/>
          </p:nvSpPr>
          <p:spPr bwMode="auto">
            <a:xfrm>
              <a:off x="3073" y="2151"/>
              <a:ext cx="26" cy="27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14"/>
                </a:cxn>
                <a:cxn ang="0">
                  <a:pos x="22" y="23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4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5"/>
                </a:cxn>
                <a:cxn ang="0">
                  <a:pos x="26" y="14"/>
                </a:cxn>
                <a:cxn ang="0">
                  <a:pos x="26" y="14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14"/>
                  </a:lnTo>
                  <a:lnTo>
                    <a:pt x="22" y="23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74"/>
            <p:cNvSpPr>
              <a:spLocks/>
            </p:cNvSpPr>
            <p:nvPr/>
          </p:nvSpPr>
          <p:spPr bwMode="auto">
            <a:xfrm>
              <a:off x="3055" y="2129"/>
              <a:ext cx="62" cy="67"/>
            </a:xfrm>
            <a:custGeom>
              <a:avLst/>
              <a:gdLst/>
              <a:ahLst/>
              <a:cxnLst>
                <a:cxn ang="0">
                  <a:pos x="62" y="36"/>
                </a:cxn>
                <a:cxn ang="0">
                  <a:pos x="62" y="36"/>
                </a:cxn>
                <a:cxn ang="0">
                  <a:pos x="62" y="49"/>
                </a:cxn>
                <a:cxn ang="0">
                  <a:pos x="53" y="58"/>
                </a:cxn>
                <a:cxn ang="0">
                  <a:pos x="44" y="67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18" y="67"/>
                </a:cxn>
                <a:cxn ang="0">
                  <a:pos x="9" y="58"/>
                </a:cxn>
                <a:cxn ang="0">
                  <a:pos x="0" y="4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9" y="14"/>
                </a:cxn>
                <a:cxn ang="0">
                  <a:pos x="18" y="5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5"/>
                </a:cxn>
                <a:cxn ang="0">
                  <a:pos x="53" y="14"/>
                </a:cxn>
                <a:cxn ang="0">
                  <a:pos x="62" y="22"/>
                </a:cxn>
                <a:cxn ang="0">
                  <a:pos x="62" y="36"/>
                </a:cxn>
                <a:cxn ang="0">
                  <a:pos x="62" y="36"/>
                </a:cxn>
              </a:cxnLst>
              <a:rect l="0" t="0" r="r" b="b"/>
              <a:pathLst>
                <a:path w="62" h="67">
                  <a:moveTo>
                    <a:pt x="62" y="36"/>
                  </a:moveTo>
                  <a:lnTo>
                    <a:pt x="62" y="36"/>
                  </a:lnTo>
                  <a:lnTo>
                    <a:pt x="62" y="49"/>
                  </a:lnTo>
                  <a:lnTo>
                    <a:pt x="53" y="58"/>
                  </a:lnTo>
                  <a:lnTo>
                    <a:pt x="44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18" y="67"/>
                  </a:lnTo>
                  <a:lnTo>
                    <a:pt x="9" y="58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9" y="14"/>
                  </a:lnTo>
                  <a:lnTo>
                    <a:pt x="18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5"/>
                  </a:lnTo>
                  <a:lnTo>
                    <a:pt x="53" y="14"/>
                  </a:lnTo>
                  <a:lnTo>
                    <a:pt x="62" y="22"/>
                  </a:lnTo>
                  <a:lnTo>
                    <a:pt x="62" y="36"/>
                  </a:lnTo>
                  <a:lnTo>
                    <a:pt x="62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3" name="Freeform 75"/>
            <p:cNvSpPr>
              <a:spLocks/>
            </p:cNvSpPr>
            <p:nvPr/>
          </p:nvSpPr>
          <p:spPr bwMode="auto">
            <a:xfrm>
              <a:off x="3392" y="969"/>
              <a:ext cx="88" cy="89"/>
            </a:xfrm>
            <a:custGeom>
              <a:avLst/>
              <a:gdLst/>
              <a:ahLst/>
              <a:cxnLst>
                <a:cxn ang="0">
                  <a:pos x="88" y="45"/>
                </a:cxn>
                <a:cxn ang="0">
                  <a:pos x="88" y="45"/>
                </a:cxn>
                <a:cxn ang="0">
                  <a:pos x="84" y="62"/>
                </a:cxn>
                <a:cxn ang="0">
                  <a:pos x="75" y="76"/>
                </a:cxn>
                <a:cxn ang="0">
                  <a:pos x="61" y="85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6" y="85"/>
                </a:cxn>
                <a:cxn ang="0">
                  <a:pos x="13" y="76"/>
                </a:cxn>
                <a:cxn ang="0">
                  <a:pos x="4" y="6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4" y="31"/>
                </a:cxn>
                <a:cxn ang="0">
                  <a:pos x="13" y="14"/>
                </a:cxn>
                <a:cxn ang="0">
                  <a:pos x="26" y="5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57" y="5"/>
                </a:cxn>
                <a:cxn ang="0">
                  <a:pos x="75" y="14"/>
                </a:cxn>
                <a:cxn ang="0">
                  <a:pos x="84" y="27"/>
                </a:cxn>
                <a:cxn ang="0">
                  <a:pos x="88" y="45"/>
                </a:cxn>
                <a:cxn ang="0">
                  <a:pos x="88" y="45"/>
                </a:cxn>
              </a:cxnLst>
              <a:rect l="0" t="0" r="r" b="b"/>
              <a:pathLst>
                <a:path w="88" h="89">
                  <a:moveTo>
                    <a:pt x="88" y="45"/>
                  </a:moveTo>
                  <a:lnTo>
                    <a:pt x="88" y="45"/>
                  </a:lnTo>
                  <a:lnTo>
                    <a:pt x="84" y="62"/>
                  </a:lnTo>
                  <a:lnTo>
                    <a:pt x="75" y="76"/>
                  </a:lnTo>
                  <a:lnTo>
                    <a:pt x="61" y="85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6" y="85"/>
                  </a:lnTo>
                  <a:lnTo>
                    <a:pt x="13" y="76"/>
                  </a:lnTo>
                  <a:lnTo>
                    <a:pt x="4" y="6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31"/>
                  </a:lnTo>
                  <a:lnTo>
                    <a:pt x="13" y="14"/>
                  </a:lnTo>
                  <a:lnTo>
                    <a:pt x="26" y="5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7" y="5"/>
                  </a:lnTo>
                  <a:lnTo>
                    <a:pt x="75" y="14"/>
                  </a:lnTo>
                  <a:lnTo>
                    <a:pt x="84" y="27"/>
                  </a:lnTo>
                  <a:lnTo>
                    <a:pt x="88" y="45"/>
                  </a:lnTo>
                  <a:lnTo>
                    <a:pt x="88" y="45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4" name="Freeform 76"/>
            <p:cNvSpPr>
              <a:spLocks/>
            </p:cNvSpPr>
            <p:nvPr/>
          </p:nvSpPr>
          <p:spPr bwMode="auto">
            <a:xfrm>
              <a:off x="3418" y="996"/>
              <a:ext cx="35" cy="40"/>
            </a:xfrm>
            <a:custGeom>
              <a:avLst/>
              <a:gdLst/>
              <a:ahLst/>
              <a:cxnLst>
                <a:cxn ang="0">
                  <a:pos x="35" y="18"/>
                </a:cxn>
                <a:cxn ang="0">
                  <a:pos x="35" y="18"/>
                </a:cxn>
                <a:cxn ang="0">
                  <a:pos x="35" y="27"/>
                </a:cxn>
                <a:cxn ang="0">
                  <a:pos x="31" y="31"/>
                </a:cxn>
                <a:cxn ang="0">
                  <a:pos x="27" y="35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9" y="35"/>
                </a:cxn>
                <a:cxn ang="0">
                  <a:pos x="4" y="31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9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31" y="4"/>
                </a:cxn>
                <a:cxn ang="0">
                  <a:pos x="35" y="9"/>
                </a:cxn>
                <a:cxn ang="0">
                  <a:pos x="35" y="18"/>
                </a:cxn>
                <a:cxn ang="0">
                  <a:pos x="35" y="18"/>
                </a:cxn>
              </a:cxnLst>
              <a:rect l="0" t="0" r="r" b="b"/>
              <a:pathLst>
                <a:path w="35" h="40">
                  <a:moveTo>
                    <a:pt x="35" y="18"/>
                  </a:moveTo>
                  <a:lnTo>
                    <a:pt x="35" y="18"/>
                  </a:lnTo>
                  <a:lnTo>
                    <a:pt x="35" y="27"/>
                  </a:lnTo>
                  <a:lnTo>
                    <a:pt x="31" y="31"/>
                  </a:lnTo>
                  <a:lnTo>
                    <a:pt x="27" y="3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9" y="35"/>
                  </a:lnTo>
                  <a:lnTo>
                    <a:pt x="4" y="3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4" y="4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31" y="4"/>
                  </a:lnTo>
                  <a:lnTo>
                    <a:pt x="35" y="9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广东</a:t>
            </a:r>
          </a:p>
        </p:txBody>
      </p:sp>
      <p:sp>
        <p:nvSpPr>
          <p:cNvPr id="3174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468313" y="1019175"/>
            <a:ext cx="8126412" cy="5838825"/>
            <a:chOff x="295" y="642"/>
            <a:chExt cx="5119" cy="3678"/>
          </a:xfrm>
        </p:grpSpPr>
        <p:sp>
          <p:nvSpPr>
            <p:cNvPr id="31749" name="AutoShape 5"/>
            <p:cNvSpPr>
              <a:spLocks noChangeAspect="1" noChangeArrowheads="1" noTextEdit="1"/>
            </p:cNvSpPr>
            <p:nvPr/>
          </p:nvSpPr>
          <p:spPr bwMode="auto">
            <a:xfrm>
              <a:off x="295" y="642"/>
              <a:ext cx="5119" cy="36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1" name="Freeform 7"/>
            <p:cNvSpPr>
              <a:spLocks/>
            </p:cNvSpPr>
            <p:nvPr/>
          </p:nvSpPr>
          <p:spPr bwMode="auto">
            <a:xfrm>
              <a:off x="339" y="686"/>
              <a:ext cx="4975" cy="3590"/>
            </a:xfrm>
            <a:custGeom>
              <a:avLst/>
              <a:gdLst/>
              <a:ahLst/>
              <a:cxnLst>
                <a:cxn ang="0">
                  <a:pos x="2420" y="2372"/>
                </a:cxn>
                <a:cxn ang="0">
                  <a:pos x="2337" y="2202"/>
                </a:cxn>
                <a:cxn ang="0">
                  <a:pos x="2241" y="2319"/>
                </a:cxn>
                <a:cxn ang="0">
                  <a:pos x="2024" y="2520"/>
                </a:cxn>
                <a:cxn ang="0">
                  <a:pos x="1771" y="2624"/>
                </a:cxn>
                <a:cxn ang="0">
                  <a:pos x="1532" y="2650"/>
                </a:cxn>
                <a:cxn ang="0">
                  <a:pos x="1458" y="2576"/>
                </a:cxn>
                <a:cxn ang="0">
                  <a:pos x="1345" y="2703"/>
                </a:cxn>
                <a:cxn ang="0">
                  <a:pos x="1079" y="2768"/>
                </a:cxn>
                <a:cxn ang="0">
                  <a:pos x="927" y="2790"/>
                </a:cxn>
                <a:cxn ang="0">
                  <a:pos x="635" y="2916"/>
                </a:cxn>
                <a:cxn ang="0">
                  <a:pos x="557" y="2872"/>
                </a:cxn>
                <a:cxn ang="0">
                  <a:pos x="496" y="2859"/>
                </a:cxn>
                <a:cxn ang="0">
                  <a:pos x="565" y="3042"/>
                </a:cxn>
                <a:cxn ang="0">
                  <a:pos x="422" y="3094"/>
                </a:cxn>
                <a:cxn ang="0">
                  <a:pos x="304" y="3059"/>
                </a:cxn>
                <a:cxn ang="0">
                  <a:pos x="457" y="3281"/>
                </a:cxn>
                <a:cxn ang="0">
                  <a:pos x="500" y="3525"/>
                </a:cxn>
                <a:cxn ang="0">
                  <a:pos x="169" y="3586"/>
                </a:cxn>
                <a:cxn ang="0">
                  <a:pos x="187" y="3486"/>
                </a:cxn>
                <a:cxn ang="0">
                  <a:pos x="130" y="3421"/>
                </a:cxn>
                <a:cxn ang="0">
                  <a:pos x="65" y="3268"/>
                </a:cxn>
                <a:cxn ang="0">
                  <a:pos x="21" y="3064"/>
                </a:cxn>
                <a:cxn ang="0">
                  <a:pos x="165" y="2820"/>
                </a:cxn>
                <a:cxn ang="0">
                  <a:pos x="121" y="2620"/>
                </a:cxn>
                <a:cxn ang="0">
                  <a:pos x="592" y="2276"/>
                </a:cxn>
                <a:cxn ang="0">
                  <a:pos x="783" y="1984"/>
                </a:cxn>
                <a:cxn ang="0">
                  <a:pos x="1366" y="1166"/>
                </a:cxn>
                <a:cxn ang="0">
                  <a:pos x="1510" y="909"/>
                </a:cxn>
                <a:cxn ang="0">
                  <a:pos x="1536" y="596"/>
                </a:cxn>
                <a:cxn ang="0">
                  <a:pos x="1697" y="235"/>
                </a:cxn>
                <a:cxn ang="0">
                  <a:pos x="2093" y="409"/>
                </a:cxn>
                <a:cxn ang="0">
                  <a:pos x="2132" y="152"/>
                </a:cxn>
                <a:cxn ang="0">
                  <a:pos x="2428" y="17"/>
                </a:cxn>
                <a:cxn ang="0">
                  <a:pos x="2733" y="108"/>
                </a:cxn>
                <a:cxn ang="0">
                  <a:pos x="2890" y="165"/>
                </a:cxn>
                <a:cxn ang="0">
                  <a:pos x="3269" y="108"/>
                </a:cxn>
                <a:cxn ang="0">
                  <a:pos x="3173" y="326"/>
                </a:cxn>
                <a:cxn ang="0">
                  <a:pos x="2986" y="600"/>
                </a:cxn>
                <a:cxn ang="0">
                  <a:pos x="3316" y="644"/>
                </a:cxn>
                <a:cxn ang="0">
                  <a:pos x="3787" y="517"/>
                </a:cxn>
                <a:cxn ang="0">
                  <a:pos x="3969" y="526"/>
                </a:cxn>
                <a:cxn ang="0">
                  <a:pos x="4209" y="435"/>
                </a:cxn>
                <a:cxn ang="0">
                  <a:pos x="4426" y="539"/>
                </a:cxn>
                <a:cxn ang="0">
                  <a:pos x="4631" y="605"/>
                </a:cxn>
                <a:cxn ang="0">
                  <a:pos x="4731" y="1005"/>
                </a:cxn>
                <a:cxn ang="0">
                  <a:pos x="4766" y="1344"/>
                </a:cxn>
                <a:cxn ang="0">
                  <a:pos x="4522" y="1432"/>
                </a:cxn>
                <a:cxn ang="0">
                  <a:pos x="4500" y="1632"/>
                </a:cxn>
                <a:cxn ang="0">
                  <a:pos x="4217" y="1775"/>
                </a:cxn>
                <a:cxn ang="0">
                  <a:pos x="3952" y="1819"/>
                </a:cxn>
                <a:cxn ang="0">
                  <a:pos x="3869" y="1950"/>
                </a:cxn>
                <a:cxn ang="0">
                  <a:pos x="3691" y="1823"/>
                </a:cxn>
                <a:cxn ang="0">
                  <a:pos x="3460" y="1897"/>
                </a:cxn>
                <a:cxn ang="0">
                  <a:pos x="3417" y="2024"/>
                </a:cxn>
                <a:cxn ang="0">
                  <a:pos x="3277" y="1897"/>
                </a:cxn>
                <a:cxn ang="0">
                  <a:pos x="3199" y="2032"/>
                </a:cxn>
                <a:cxn ang="0">
                  <a:pos x="3112" y="2024"/>
                </a:cxn>
                <a:cxn ang="0">
                  <a:pos x="2759" y="2028"/>
                </a:cxn>
                <a:cxn ang="0">
                  <a:pos x="2585" y="1784"/>
                </a:cxn>
                <a:cxn ang="0">
                  <a:pos x="2520" y="1950"/>
                </a:cxn>
              </a:cxnLst>
              <a:rect l="0" t="0" r="r" b="b"/>
              <a:pathLst>
                <a:path w="4975" h="3590">
                  <a:moveTo>
                    <a:pt x="2594" y="2267"/>
                  </a:moveTo>
                  <a:lnTo>
                    <a:pt x="2594" y="2267"/>
                  </a:lnTo>
                  <a:lnTo>
                    <a:pt x="2568" y="2302"/>
                  </a:lnTo>
                  <a:lnTo>
                    <a:pt x="2555" y="2315"/>
                  </a:lnTo>
                  <a:lnTo>
                    <a:pt x="2542" y="2319"/>
                  </a:lnTo>
                  <a:lnTo>
                    <a:pt x="2533" y="2324"/>
                  </a:lnTo>
                  <a:lnTo>
                    <a:pt x="2520" y="2324"/>
                  </a:lnTo>
                  <a:lnTo>
                    <a:pt x="2502" y="2319"/>
                  </a:lnTo>
                  <a:lnTo>
                    <a:pt x="2489" y="2306"/>
                  </a:lnTo>
                  <a:lnTo>
                    <a:pt x="2481" y="2293"/>
                  </a:lnTo>
                  <a:lnTo>
                    <a:pt x="2472" y="2280"/>
                  </a:lnTo>
                  <a:lnTo>
                    <a:pt x="2463" y="2276"/>
                  </a:lnTo>
                  <a:lnTo>
                    <a:pt x="2463" y="2276"/>
                  </a:lnTo>
                  <a:lnTo>
                    <a:pt x="2468" y="2298"/>
                  </a:lnTo>
                  <a:lnTo>
                    <a:pt x="2463" y="2315"/>
                  </a:lnTo>
                  <a:lnTo>
                    <a:pt x="2455" y="2328"/>
                  </a:lnTo>
                  <a:lnTo>
                    <a:pt x="2446" y="2337"/>
                  </a:lnTo>
                  <a:lnTo>
                    <a:pt x="2428" y="2354"/>
                  </a:lnTo>
                  <a:lnTo>
                    <a:pt x="2420" y="2359"/>
                  </a:lnTo>
                  <a:lnTo>
                    <a:pt x="2420" y="2359"/>
                  </a:lnTo>
                  <a:lnTo>
                    <a:pt x="2420" y="2372"/>
                  </a:lnTo>
                  <a:lnTo>
                    <a:pt x="2415" y="2380"/>
                  </a:lnTo>
                  <a:lnTo>
                    <a:pt x="2411" y="2380"/>
                  </a:lnTo>
                  <a:lnTo>
                    <a:pt x="2407" y="2385"/>
                  </a:lnTo>
                  <a:lnTo>
                    <a:pt x="2394" y="2380"/>
                  </a:lnTo>
                  <a:lnTo>
                    <a:pt x="2389" y="2376"/>
                  </a:lnTo>
                  <a:lnTo>
                    <a:pt x="2389" y="2376"/>
                  </a:lnTo>
                  <a:lnTo>
                    <a:pt x="2376" y="2385"/>
                  </a:lnTo>
                  <a:lnTo>
                    <a:pt x="2359" y="2389"/>
                  </a:lnTo>
                  <a:lnTo>
                    <a:pt x="2346" y="2389"/>
                  </a:lnTo>
                  <a:lnTo>
                    <a:pt x="2328" y="2385"/>
                  </a:lnTo>
                  <a:lnTo>
                    <a:pt x="2307" y="2376"/>
                  </a:lnTo>
                  <a:lnTo>
                    <a:pt x="2294" y="2372"/>
                  </a:lnTo>
                  <a:lnTo>
                    <a:pt x="2298" y="2293"/>
                  </a:lnTo>
                  <a:lnTo>
                    <a:pt x="2315" y="2276"/>
                  </a:lnTo>
                  <a:lnTo>
                    <a:pt x="2315" y="2276"/>
                  </a:lnTo>
                  <a:lnTo>
                    <a:pt x="2324" y="2267"/>
                  </a:lnTo>
                  <a:lnTo>
                    <a:pt x="2333" y="2254"/>
                  </a:lnTo>
                  <a:lnTo>
                    <a:pt x="2337" y="2241"/>
                  </a:lnTo>
                  <a:lnTo>
                    <a:pt x="2341" y="2232"/>
                  </a:lnTo>
                  <a:lnTo>
                    <a:pt x="2337" y="2211"/>
                  </a:lnTo>
                  <a:lnTo>
                    <a:pt x="2337" y="2202"/>
                  </a:lnTo>
                  <a:lnTo>
                    <a:pt x="2337" y="2202"/>
                  </a:lnTo>
                  <a:lnTo>
                    <a:pt x="2315" y="2241"/>
                  </a:lnTo>
                  <a:lnTo>
                    <a:pt x="2298" y="2259"/>
                  </a:lnTo>
                  <a:lnTo>
                    <a:pt x="2294" y="2263"/>
                  </a:lnTo>
                  <a:lnTo>
                    <a:pt x="2285" y="2259"/>
                  </a:lnTo>
                  <a:lnTo>
                    <a:pt x="2280" y="2250"/>
                  </a:lnTo>
                  <a:lnTo>
                    <a:pt x="2272" y="2232"/>
                  </a:lnTo>
                  <a:lnTo>
                    <a:pt x="2272" y="2215"/>
                  </a:lnTo>
                  <a:lnTo>
                    <a:pt x="2267" y="2193"/>
                  </a:lnTo>
                  <a:lnTo>
                    <a:pt x="2263" y="2124"/>
                  </a:lnTo>
                  <a:lnTo>
                    <a:pt x="2250" y="2132"/>
                  </a:lnTo>
                  <a:lnTo>
                    <a:pt x="2246" y="2145"/>
                  </a:lnTo>
                  <a:lnTo>
                    <a:pt x="2254" y="2215"/>
                  </a:lnTo>
                  <a:lnTo>
                    <a:pt x="2254" y="2254"/>
                  </a:lnTo>
                  <a:lnTo>
                    <a:pt x="2254" y="2254"/>
                  </a:lnTo>
                  <a:lnTo>
                    <a:pt x="2263" y="2272"/>
                  </a:lnTo>
                  <a:lnTo>
                    <a:pt x="2263" y="2285"/>
                  </a:lnTo>
                  <a:lnTo>
                    <a:pt x="2263" y="2293"/>
                  </a:lnTo>
                  <a:lnTo>
                    <a:pt x="2259" y="2302"/>
                  </a:lnTo>
                  <a:lnTo>
                    <a:pt x="2246" y="2315"/>
                  </a:lnTo>
                  <a:lnTo>
                    <a:pt x="2241" y="2319"/>
                  </a:lnTo>
                  <a:lnTo>
                    <a:pt x="2241" y="2319"/>
                  </a:lnTo>
                  <a:lnTo>
                    <a:pt x="2233" y="2337"/>
                  </a:lnTo>
                  <a:lnTo>
                    <a:pt x="2228" y="2359"/>
                  </a:lnTo>
                  <a:lnTo>
                    <a:pt x="2224" y="2411"/>
                  </a:lnTo>
                  <a:lnTo>
                    <a:pt x="2224" y="2476"/>
                  </a:lnTo>
                  <a:lnTo>
                    <a:pt x="2224" y="2476"/>
                  </a:lnTo>
                  <a:lnTo>
                    <a:pt x="2215" y="2481"/>
                  </a:lnTo>
                  <a:lnTo>
                    <a:pt x="2202" y="2494"/>
                  </a:lnTo>
                  <a:lnTo>
                    <a:pt x="2193" y="2511"/>
                  </a:lnTo>
                  <a:lnTo>
                    <a:pt x="2193" y="2511"/>
                  </a:lnTo>
                  <a:lnTo>
                    <a:pt x="2180" y="2520"/>
                  </a:lnTo>
                  <a:lnTo>
                    <a:pt x="2172" y="2524"/>
                  </a:lnTo>
                  <a:lnTo>
                    <a:pt x="2154" y="2528"/>
                  </a:lnTo>
                  <a:lnTo>
                    <a:pt x="2141" y="2524"/>
                  </a:lnTo>
                  <a:lnTo>
                    <a:pt x="2141" y="2524"/>
                  </a:lnTo>
                  <a:lnTo>
                    <a:pt x="2141" y="2524"/>
                  </a:lnTo>
                  <a:lnTo>
                    <a:pt x="2137" y="2498"/>
                  </a:lnTo>
                  <a:lnTo>
                    <a:pt x="2128" y="2476"/>
                  </a:lnTo>
                  <a:lnTo>
                    <a:pt x="2115" y="2459"/>
                  </a:lnTo>
                  <a:lnTo>
                    <a:pt x="2054" y="2467"/>
                  </a:lnTo>
                  <a:lnTo>
                    <a:pt x="2024" y="2520"/>
                  </a:lnTo>
                  <a:lnTo>
                    <a:pt x="1998" y="2528"/>
                  </a:lnTo>
                  <a:lnTo>
                    <a:pt x="1976" y="2576"/>
                  </a:lnTo>
                  <a:lnTo>
                    <a:pt x="1976" y="2576"/>
                  </a:lnTo>
                  <a:lnTo>
                    <a:pt x="1954" y="2585"/>
                  </a:lnTo>
                  <a:lnTo>
                    <a:pt x="1937" y="2589"/>
                  </a:lnTo>
                  <a:lnTo>
                    <a:pt x="1928" y="2589"/>
                  </a:lnTo>
                  <a:lnTo>
                    <a:pt x="1924" y="2585"/>
                  </a:lnTo>
                  <a:lnTo>
                    <a:pt x="1924" y="2585"/>
                  </a:lnTo>
                  <a:lnTo>
                    <a:pt x="1880" y="2559"/>
                  </a:lnTo>
                  <a:lnTo>
                    <a:pt x="1850" y="2537"/>
                  </a:lnTo>
                  <a:lnTo>
                    <a:pt x="1836" y="2502"/>
                  </a:lnTo>
                  <a:lnTo>
                    <a:pt x="1884" y="2467"/>
                  </a:lnTo>
                  <a:lnTo>
                    <a:pt x="1884" y="2450"/>
                  </a:lnTo>
                  <a:lnTo>
                    <a:pt x="1836" y="2467"/>
                  </a:lnTo>
                  <a:lnTo>
                    <a:pt x="1823" y="2454"/>
                  </a:lnTo>
                  <a:lnTo>
                    <a:pt x="1823" y="2411"/>
                  </a:lnTo>
                  <a:lnTo>
                    <a:pt x="1819" y="2398"/>
                  </a:lnTo>
                  <a:lnTo>
                    <a:pt x="1806" y="2411"/>
                  </a:lnTo>
                  <a:lnTo>
                    <a:pt x="1806" y="2450"/>
                  </a:lnTo>
                  <a:lnTo>
                    <a:pt x="1815" y="2611"/>
                  </a:lnTo>
                  <a:lnTo>
                    <a:pt x="1771" y="2624"/>
                  </a:lnTo>
                  <a:lnTo>
                    <a:pt x="1741" y="2624"/>
                  </a:lnTo>
                  <a:lnTo>
                    <a:pt x="1741" y="2624"/>
                  </a:lnTo>
                  <a:lnTo>
                    <a:pt x="1728" y="2624"/>
                  </a:lnTo>
                  <a:lnTo>
                    <a:pt x="1719" y="2624"/>
                  </a:lnTo>
                  <a:lnTo>
                    <a:pt x="1710" y="2620"/>
                  </a:lnTo>
                  <a:lnTo>
                    <a:pt x="1706" y="2615"/>
                  </a:lnTo>
                  <a:lnTo>
                    <a:pt x="1697" y="2602"/>
                  </a:lnTo>
                  <a:lnTo>
                    <a:pt x="1693" y="2581"/>
                  </a:lnTo>
                  <a:lnTo>
                    <a:pt x="1693" y="2546"/>
                  </a:lnTo>
                  <a:lnTo>
                    <a:pt x="1697" y="2528"/>
                  </a:lnTo>
                  <a:lnTo>
                    <a:pt x="1662" y="2559"/>
                  </a:lnTo>
                  <a:lnTo>
                    <a:pt x="1623" y="2576"/>
                  </a:lnTo>
                  <a:lnTo>
                    <a:pt x="1549" y="2585"/>
                  </a:lnTo>
                  <a:lnTo>
                    <a:pt x="1549" y="2585"/>
                  </a:lnTo>
                  <a:lnTo>
                    <a:pt x="1527" y="2598"/>
                  </a:lnTo>
                  <a:lnTo>
                    <a:pt x="1514" y="2611"/>
                  </a:lnTo>
                  <a:lnTo>
                    <a:pt x="1510" y="2620"/>
                  </a:lnTo>
                  <a:lnTo>
                    <a:pt x="1510" y="2629"/>
                  </a:lnTo>
                  <a:lnTo>
                    <a:pt x="1523" y="2642"/>
                  </a:lnTo>
                  <a:lnTo>
                    <a:pt x="1532" y="2650"/>
                  </a:lnTo>
                  <a:lnTo>
                    <a:pt x="1532" y="2650"/>
                  </a:lnTo>
                  <a:lnTo>
                    <a:pt x="1558" y="2663"/>
                  </a:lnTo>
                  <a:lnTo>
                    <a:pt x="1567" y="2676"/>
                  </a:lnTo>
                  <a:lnTo>
                    <a:pt x="1567" y="2681"/>
                  </a:lnTo>
                  <a:lnTo>
                    <a:pt x="1567" y="2685"/>
                  </a:lnTo>
                  <a:lnTo>
                    <a:pt x="1554" y="2689"/>
                  </a:lnTo>
                  <a:lnTo>
                    <a:pt x="1527" y="2698"/>
                  </a:lnTo>
                  <a:lnTo>
                    <a:pt x="1510" y="2698"/>
                  </a:lnTo>
                  <a:lnTo>
                    <a:pt x="1462" y="2733"/>
                  </a:lnTo>
                  <a:lnTo>
                    <a:pt x="1445" y="2724"/>
                  </a:lnTo>
                  <a:lnTo>
                    <a:pt x="1445" y="2724"/>
                  </a:lnTo>
                  <a:lnTo>
                    <a:pt x="1449" y="2703"/>
                  </a:lnTo>
                  <a:lnTo>
                    <a:pt x="1458" y="2681"/>
                  </a:lnTo>
                  <a:lnTo>
                    <a:pt x="1471" y="2663"/>
                  </a:lnTo>
                  <a:lnTo>
                    <a:pt x="1484" y="2659"/>
                  </a:lnTo>
                  <a:lnTo>
                    <a:pt x="1501" y="2650"/>
                  </a:lnTo>
                  <a:lnTo>
                    <a:pt x="1493" y="2642"/>
                  </a:lnTo>
                  <a:lnTo>
                    <a:pt x="1484" y="2637"/>
                  </a:lnTo>
                  <a:lnTo>
                    <a:pt x="1458" y="2633"/>
                  </a:lnTo>
                  <a:lnTo>
                    <a:pt x="1458" y="2620"/>
                  </a:lnTo>
                  <a:lnTo>
                    <a:pt x="1471" y="2602"/>
                  </a:lnTo>
                  <a:lnTo>
                    <a:pt x="1458" y="2576"/>
                  </a:lnTo>
                  <a:lnTo>
                    <a:pt x="1414" y="2572"/>
                  </a:lnTo>
                  <a:lnTo>
                    <a:pt x="1414" y="2572"/>
                  </a:lnTo>
                  <a:lnTo>
                    <a:pt x="1406" y="2581"/>
                  </a:lnTo>
                  <a:lnTo>
                    <a:pt x="1397" y="2589"/>
                  </a:lnTo>
                  <a:lnTo>
                    <a:pt x="1392" y="2589"/>
                  </a:lnTo>
                  <a:lnTo>
                    <a:pt x="1384" y="2585"/>
                  </a:lnTo>
                  <a:lnTo>
                    <a:pt x="1371" y="2581"/>
                  </a:lnTo>
                  <a:lnTo>
                    <a:pt x="1366" y="2576"/>
                  </a:lnTo>
                  <a:lnTo>
                    <a:pt x="1358" y="2585"/>
                  </a:lnTo>
                  <a:lnTo>
                    <a:pt x="1388" y="2607"/>
                  </a:lnTo>
                  <a:lnTo>
                    <a:pt x="1388" y="2607"/>
                  </a:lnTo>
                  <a:lnTo>
                    <a:pt x="1401" y="2615"/>
                  </a:lnTo>
                  <a:lnTo>
                    <a:pt x="1410" y="2629"/>
                  </a:lnTo>
                  <a:lnTo>
                    <a:pt x="1414" y="2642"/>
                  </a:lnTo>
                  <a:lnTo>
                    <a:pt x="1414" y="2655"/>
                  </a:lnTo>
                  <a:lnTo>
                    <a:pt x="1406" y="2681"/>
                  </a:lnTo>
                  <a:lnTo>
                    <a:pt x="1401" y="2689"/>
                  </a:lnTo>
                  <a:lnTo>
                    <a:pt x="1401" y="2689"/>
                  </a:lnTo>
                  <a:lnTo>
                    <a:pt x="1371" y="2689"/>
                  </a:lnTo>
                  <a:lnTo>
                    <a:pt x="1353" y="2694"/>
                  </a:lnTo>
                  <a:lnTo>
                    <a:pt x="1345" y="2703"/>
                  </a:lnTo>
                  <a:lnTo>
                    <a:pt x="1345" y="2703"/>
                  </a:lnTo>
                  <a:lnTo>
                    <a:pt x="1345" y="2720"/>
                  </a:lnTo>
                  <a:lnTo>
                    <a:pt x="1336" y="2742"/>
                  </a:lnTo>
                  <a:lnTo>
                    <a:pt x="1301" y="2720"/>
                  </a:lnTo>
                  <a:lnTo>
                    <a:pt x="1292" y="2720"/>
                  </a:lnTo>
                  <a:lnTo>
                    <a:pt x="1284" y="2746"/>
                  </a:lnTo>
                  <a:lnTo>
                    <a:pt x="1201" y="2742"/>
                  </a:lnTo>
                  <a:lnTo>
                    <a:pt x="1197" y="2716"/>
                  </a:lnTo>
                  <a:lnTo>
                    <a:pt x="1184" y="2703"/>
                  </a:lnTo>
                  <a:lnTo>
                    <a:pt x="1175" y="2733"/>
                  </a:lnTo>
                  <a:lnTo>
                    <a:pt x="1162" y="2733"/>
                  </a:lnTo>
                  <a:lnTo>
                    <a:pt x="1157" y="2720"/>
                  </a:lnTo>
                  <a:lnTo>
                    <a:pt x="1136" y="2720"/>
                  </a:lnTo>
                  <a:lnTo>
                    <a:pt x="1114" y="2733"/>
                  </a:lnTo>
                  <a:lnTo>
                    <a:pt x="1118" y="2742"/>
                  </a:lnTo>
                  <a:lnTo>
                    <a:pt x="1127" y="2742"/>
                  </a:lnTo>
                  <a:lnTo>
                    <a:pt x="1149" y="2746"/>
                  </a:lnTo>
                  <a:lnTo>
                    <a:pt x="1144" y="2759"/>
                  </a:lnTo>
                  <a:lnTo>
                    <a:pt x="1092" y="2794"/>
                  </a:lnTo>
                  <a:lnTo>
                    <a:pt x="1066" y="2803"/>
                  </a:lnTo>
                  <a:lnTo>
                    <a:pt x="1079" y="2768"/>
                  </a:lnTo>
                  <a:lnTo>
                    <a:pt x="1053" y="2746"/>
                  </a:lnTo>
                  <a:lnTo>
                    <a:pt x="1027" y="2746"/>
                  </a:lnTo>
                  <a:lnTo>
                    <a:pt x="1009" y="2746"/>
                  </a:lnTo>
                  <a:lnTo>
                    <a:pt x="1031" y="2768"/>
                  </a:lnTo>
                  <a:lnTo>
                    <a:pt x="1031" y="2768"/>
                  </a:lnTo>
                  <a:lnTo>
                    <a:pt x="1018" y="2772"/>
                  </a:lnTo>
                  <a:lnTo>
                    <a:pt x="1005" y="2772"/>
                  </a:lnTo>
                  <a:lnTo>
                    <a:pt x="975" y="2768"/>
                  </a:lnTo>
                  <a:lnTo>
                    <a:pt x="953" y="2759"/>
                  </a:lnTo>
                  <a:lnTo>
                    <a:pt x="935" y="2742"/>
                  </a:lnTo>
                  <a:lnTo>
                    <a:pt x="935" y="2742"/>
                  </a:lnTo>
                  <a:lnTo>
                    <a:pt x="922" y="2733"/>
                  </a:lnTo>
                  <a:lnTo>
                    <a:pt x="905" y="2729"/>
                  </a:lnTo>
                  <a:lnTo>
                    <a:pt x="892" y="2733"/>
                  </a:lnTo>
                  <a:lnTo>
                    <a:pt x="892" y="2768"/>
                  </a:lnTo>
                  <a:lnTo>
                    <a:pt x="909" y="2768"/>
                  </a:lnTo>
                  <a:lnTo>
                    <a:pt x="909" y="2768"/>
                  </a:lnTo>
                  <a:lnTo>
                    <a:pt x="927" y="2772"/>
                  </a:lnTo>
                  <a:lnTo>
                    <a:pt x="935" y="2777"/>
                  </a:lnTo>
                  <a:lnTo>
                    <a:pt x="935" y="2781"/>
                  </a:lnTo>
                  <a:lnTo>
                    <a:pt x="927" y="2790"/>
                  </a:lnTo>
                  <a:lnTo>
                    <a:pt x="905" y="2798"/>
                  </a:lnTo>
                  <a:lnTo>
                    <a:pt x="892" y="2803"/>
                  </a:lnTo>
                  <a:lnTo>
                    <a:pt x="857" y="2811"/>
                  </a:lnTo>
                  <a:lnTo>
                    <a:pt x="809" y="2829"/>
                  </a:lnTo>
                  <a:lnTo>
                    <a:pt x="809" y="2829"/>
                  </a:lnTo>
                  <a:lnTo>
                    <a:pt x="779" y="2820"/>
                  </a:lnTo>
                  <a:lnTo>
                    <a:pt x="753" y="2820"/>
                  </a:lnTo>
                  <a:lnTo>
                    <a:pt x="731" y="2824"/>
                  </a:lnTo>
                  <a:lnTo>
                    <a:pt x="713" y="2837"/>
                  </a:lnTo>
                  <a:lnTo>
                    <a:pt x="705" y="2851"/>
                  </a:lnTo>
                  <a:lnTo>
                    <a:pt x="696" y="2864"/>
                  </a:lnTo>
                  <a:lnTo>
                    <a:pt x="692" y="2877"/>
                  </a:lnTo>
                  <a:lnTo>
                    <a:pt x="666" y="2907"/>
                  </a:lnTo>
                  <a:lnTo>
                    <a:pt x="657" y="2894"/>
                  </a:lnTo>
                  <a:lnTo>
                    <a:pt x="657" y="2894"/>
                  </a:lnTo>
                  <a:lnTo>
                    <a:pt x="652" y="2877"/>
                  </a:lnTo>
                  <a:lnTo>
                    <a:pt x="648" y="2868"/>
                  </a:lnTo>
                  <a:lnTo>
                    <a:pt x="644" y="2868"/>
                  </a:lnTo>
                  <a:lnTo>
                    <a:pt x="644" y="2868"/>
                  </a:lnTo>
                  <a:lnTo>
                    <a:pt x="635" y="2881"/>
                  </a:lnTo>
                  <a:lnTo>
                    <a:pt x="635" y="2916"/>
                  </a:lnTo>
                  <a:lnTo>
                    <a:pt x="635" y="2946"/>
                  </a:lnTo>
                  <a:lnTo>
                    <a:pt x="626" y="2985"/>
                  </a:lnTo>
                  <a:lnTo>
                    <a:pt x="626" y="2985"/>
                  </a:lnTo>
                  <a:lnTo>
                    <a:pt x="618" y="3007"/>
                  </a:lnTo>
                  <a:lnTo>
                    <a:pt x="605" y="3016"/>
                  </a:lnTo>
                  <a:lnTo>
                    <a:pt x="596" y="3020"/>
                  </a:lnTo>
                  <a:lnTo>
                    <a:pt x="592" y="3020"/>
                  </a:lnTo>
                  <a:lnTo>
                    <a:pt x="583" y="3007"/>
                  </a:lnTo>
                  <a:lnTo>
                    <a:pt x="578" y="3003"/>
                  </a:lnTo>
                  <a:lnTo>
                    <a:pt x="565" y="2985"/>
                  </a:lnTo>
                  <a:lnTo>
                    <a:pt x="539" y="2968"/>
                  </a:lnTo>
                  <a:lnTo>
                    <a:pt x="557" y="2942"/>
                  </a:lnTo>
                  <a:lnTo>
                    <a:pt x="557" y="2942"/>
                  </a:lnTo>
                  <a:lnTo>
                    <a:pt x="535" y="2933"/>
                  </a:lnTo>
                  <a:lnTo>
                    <a:pt x="522" y="2929"/>
                  </a:lnTo>
                  <a:lnTo>
                    <a:pt x="522" y="2920"/>
                  </a:lnTo>
                  <a:lnTo>
                    <a:pt x="522" y="2911"/>
                  </a:lnTo>
                  <a:lnTo>
                    <a:pt x="539" y="2898"/>
                  </a:lnTo>
                  <a:lnTo>
                    <a:pt x="548" y="2894"/>
                  </a:lnTo>
                  <a:lnTo>
                    <a:pt x="548" y="2894"/>
                  </a:lnTo>
                  <a:lnTo>
                    <a:pt x="557" y="2872"/>
                  </a:lnTo>
                  <a:lnTo>
                    <a:pt x="557" y="2859"/>
                  </a:lnTo>
                  <a:lnTo>
                    <a:pt x="557" y="2855"/>
                  </a:lnTo>
                  <a:lnTo>
                    <a:pt x="552" y="2851"/>
                  </a:lnTo>
                  <a:lnTo>
                    <a:pt x="535" y="2855"/>
                  </a:lnTo>
                  <a:lnTo>
                    <a:pt x="526" y="2859"/>
                  </a:lnTo>
                  <a:lnTo>
                    <a:pt x="526" y="2859"/>
                  </a:lnTo>
                  <a:lnTo>
                    <a:pt x="518" y="2859"/>
                  </a:lnTo>
                  <a:lnTo>
                    <a:pt x="513" y="2855"/>
                  </a:lnTo>
                  <a:lnTo>
                    <a:pt x="509" y="2851"/>
                  </a:lnTo>
                  <a:lnTo>
                    <a:pt x="513" y="2837"/>
                  </a:lnTo>
                  <a:lnTo>
                    <a:pt x="526" y="2816"/>
                  </a:lnTo>
                  <a:lnTo>
                    <a:pt x="531" y="2807"/>
                  </a:lnTo>
                  <a:lnTo>
                    <a:pt x="522" y="2807"/>
                  </a:lnTo>
                  <a:lnTo>
                    <a:pt x="504" y="2807"/>
                  </a:lnTo>
                  <a:lnTo>
                    <a:pt x="491" y="2790"/>
                  </a:lnTo>
                  <a:lnTo>
                    <a:pt x="491" y="2781"/>
                  </a:lnTo>
                  <a:lnTo>
                    <a:pt x="474" y="2785"/>
                  </a:lnTo>
                  <a:lnTo>
                    <a:pt x="474" y="2803"/>
                  </a:lnTo>
                  <a:lnTo>
                    <a:pt x="483" y="2820"/>
                  </a:lnTo>
                  <a:lnTo>
                    <a:pt x="500" y="2837"/>
                  </a:lnTo>
                  <a:lnTo>
                    <a:pt x="496" y="2859"/>
                  </a:lnTo>
                  <a:lnTo>
                    <a:pt x="465" y="2859"/>
                  </a:lnTo>
                  <a:lnTo>
                    <a:pt x="491" y="2894"/>
                  </a:lnTo>
                  <a:lnTo>
                    <a:pt x="491" y="2894"/>
                  </a:lnTo>
                  <a:lnTo>
                    <a:pt x="496" y="2907"/>
                  </a:lnTo>
                  <a:lnTo>
                    <a:pt x="496" y="2920"/>
                  </a:lnTo>
                  <a:lnTo>
                    <a:pt x="496" y="2942"/>
                  </a:lnTo>
                  <a:lnTo>
                    <a:pt x="491" y="2972"/>
                  </a:lnTo>
                  <a:lnTo>
                    <a:pt x="491" y="2972"/>
                  </a:lnTo>
                  <a:lnTo>
                    <a:pt x="465" y="2981"/>
                  </a:lnTo>
                  <a:lnTo>
                    <a:pt x="452" y="2994"/>
                  </a:lnTo>
                  <a:lnTo>
                    <a:pt x="448" y="2999"/>
                  </a:lnTo>
                  <a:lnTo>
                    <a:pt x="448" y="3007"/>
                  </a:lnTo>
                  <a:lnTo>
                    <a:pt x="448" y="3012"/>
                  </a:lnTo>
                  <a:lnTo>
                    <a:pt x="452" y="3016"/>
                  </a:lnTo>
                  <a:lnTo>
                    <a:pt x="461" y="3020"/>
                  </a:lnTo>
                  <a:lnTo>
                    <a:pt x="483" y="3025"/>
                  </a:lnTo>
                  <a:lnTo>
                    <a:pt x="509" y="3038"/>
                  </a:lnTo>
                  <a:lnTo>
                    <a:pt x="531" y="3046"/>
                  </a:lnTo>
                  <a:lnTo>
                    <a:pt x="531" y="3046"/>
                  </a:lnTo>
                  <a:lnTo>
                    <a:pt x="552" y="3042"/>
                  </a:lnTo>
                  <a:lnTo>
                    <a:pt x="565" y="3042"/>
                  </a:lnTo>
                  <a:lnTo>
                    <a:pt x="574" y="3046"/>
                  </a:lnTo>
                  <a:lnTo>
                    <a:pt x="578" y="3051"/>
                  </a:lnTo>
                  <a:lnTo>
                    <a:pt x="578" y="3059"/>
                  </a:lnTo>
                  <a:lnTo>
                    <a:pt x="578" y="3068"/>
                  </a:lnTo>
                  <a:lnTo>
                    <a:pt x="574" y="3081"/>
                  </a:lnTo>
                  <a:lnTo>
                    <a:pt x="574" y="3103"/>
                  </a:lnTo>
                  <a:lnTo>
                    <a:pt x="574" y="3103"/>
                  </a:lnTo>
                  <a:lnTo>
                    <a:pt x="574" y="3120"/>
                  </a:lnTo>
                  <a:lnTo>
                    <a:pt x="570" y="3133"/>
                  </a:lnTo>
                  <a:lnTo>
                    <a:pt x="565" y="3138"/>
                  </a:lnTo>
                  <a:lnTo>
                    <a:pt x="561" y="3133"/>
                  </a:lnTo>
                  <a:lnTo>
                    <a:pt x="557" y="3129"/>
                  </a:lnTo>
                  <a:lnTo>
                    <a:pt x="557" y="3112"/>
                  </a:lnTo>
                  <a:lnTo>
                    <a:pt x="557" y="3112"/>
                  </a:lnTo>
                  <a:lnTo>
                    <a:pt x="552" y="3107"/>
                  </a:lnTo>
                  <a:lnTo>
                    <a:pt x="548" y="3099"/>
                  </a:lnTo>
                  <a:lnTo>
                    <a:pt x="531" y="3090"/>
                  </a:lnTo>
                  <a:lnTo>
                    <a:pt x="509" y="3086"/>
                  </a:lnTo>
                  <a:lnTo>
                    <a:pt x="487" y="3086"/>
                  </a:lnTo>
                  <a:lnTo>
                    <a:pt x="444" y="3090"/>
                  </a:lnTo>
                  <a:lnTo>
                    <a:pt x="422" y="3094"/>
                  </a:lnTo>
                  <a:lnTo>
                    <a:pt x="422" y="3094"/>
                  </a:lnTo>
                  <a:lnTo>
                    <a:pt x="409" y="3094"/>
                  </a:lnTo>
                  <a:lnTo>
                    <a:pt x="404" y="3090"/>
                  </a:lnTo>
                  <a:lnTo>
                    <a:pt x="404" y="3081"/>
                  </a:lnTo>
                  <a:lnTo>
                    <a:pt x="404" y="3081"/>
                  </a:lnTo>
                  <a:lnTo>
                    <a:pt x="426" y="3064"/>
                  </a:lnTo>
                  <a:lnTo>
                    <a:pt x="439" y="3046"/>
                  </a:lnTo>
                  <a:lnTo>
                    <a:pt x="444" y="3029"/>
                  </a:lnTo>
                  <a:lnTo>
                    <a:pt x="444" y="3029"/>
                  </a:lnTo>
                  <a:lnTo>
                    <a:pt x="435" y="3020"/>
                  </a:lnTo>
                  <a:lnTo>
                    <a:pt x="422" y="3012"/>
                  </a:lnTo>
                  <a:lnTo>
                    <a:pt x="413" y="3012"/>
                  </a:lnTo>
                  <a:lnTo>
                    <a:pt x="404" y="3016"/>
                  </a:lnTo>
                  <a:lnTo>
                    <a:pt x="387" y="3029"/>
                  </a:lnTo>
                  <a:lnTo>
                    <a:pt x="383" y="3038"/>
                  </a:lnTo>
                  <a:lnTo>
                    <a:pt x="370" y="3042"/>
                  </a:lnTo>
                  <a:lnTo>
                    <a:pt x="365" y="3012"/>
                  </a:lnTo>
                  <a:lnTo>
                    <a:pt x="356" y="3012"/>
                  </a:lnTo>
                  <a:lnTo>
                    <a:pt x="352" y="3068"/>
                  </a:lnTo>
                  <a:lnTo>
                    <a:pt x="335" y="3077"/>
                  </a:lnTo>
                  <a:lnTo>
                    <a:pt x="304" y="3059"/>
                  </a:lnTo>
                  <a:lnTo>
                    <a:pt x="304" y="3059"/>
                  </a:lnTo>
                  <a:lnTo>
                    <a:pt x="322" y="3081"/>
                  </a:lnTo>
                  <a:lnTo>
                    <a:pt x="330" y="3103"/>
                  </a:lnTo>
                  <a:lnTo>
                    <a:pt x="339" y="3120"/>
                  </a:lnTo>
                  <a:lnTo>
                    <a:pt x="343" y="3142"/>
                  </a:lnTo>
                  <a:lnTo>
                    <a:pt x="343" y="3168"/>
                  </a:lnTo>
                  <a:lnTo>
                    <a:pt x="339" y="3181"/>
                  </a:lnTo>
                  <a:lnTo>
                    <a:pt x="352" y="3186"/>
                  </a:lnTo>
                  <a:lnTo>
                    <a:pt x="352" y="3186"/>
                  </a:lnTo>
                  <a:lnTo>
                    <a:pt x="374" y="3186"/>
                  </a:lnTo>
                  <a:lnTo>
                    <a:pt x="391" y="3186"/>
                  </a:lnTo>
                  <a:lnTo>
                    <a:pt x="426" y="3199"/>
                  </a:lnTo>
                  <a:lnTo>
                    <a:pt x="452" y="3212"/>
                  </a:lnTo>
                  <a:lnTo>
                    <a:pt x="461" y="3220"/>
                  </a:lnTo>
                  <a:lnTo>
                    <a:pt x="461" y="3220"/>
                  </a:lnTo>
                  <a:lnTo>
                    <a:pt x="470" y="3229"/>
                  </a:lnTo>
                  <a:lnTo>
                    <a:pt x="474" y="3238"/>
                  </a:lnTo>
                  <a:lnTo>
                    <a:pt x="474" y="3251"/>
                  </a:lnTo>
                  <a:lnTo>
                    <a:pt x="474" y="3260"/>
                  </a:lnTo>
                  <a:lnTo>
                    <a:pt x="461" y="3277"/>
                  </a:lnTo>
                  <a:lnTo>
                    <a:pt x="457" y="3281"/>
                  </a:lnTo>
                  <a:lnTo>
                    <a:pt x="444" y="3273"/>
                  </a:lnTo>
                  <a:lnTo>
                    <a:pt x="430" y="3273"/>
                  </a:lnTo>
                  <a:lnTo>
                    <a:pt x="417" y="3286"/>
                  </a:lnTo>
                  <a:lnTo>
                    <a:pt x="417" y="3303"/>
                  </a:lnTo>
                  <a:lnTo>
                    <a:pt x="430" y="3303"/>
                  </a:lnTo>
                  <a:lnTo>
                    <a:pt x="430" y="3329"/>
                  </a:lnTo>
                  <a:lnTo>
                    <a:pt x="470" y="3321"/>
                  </a:lnTo>
                  <a:lnTo>
                    <a:pt x="470" y="3321"/>
                  </a:lnTo>
                  <a:lnTo>
                    <a:pt x="470" y="3329"/>
                  </a:lnTo>
                  <a:lnTo>
                    <a:pt x="478" y="3338"/>
                  </a:lnTo>
                  <a:lnTo>
                    <a:pt x="496" y="3360"/>
                  </a:lnTo>
                  <a:lnTo>
                    <a:pt x="518" y="3377"/>
                  </a:lnTo>
                  <a:lnTo>
                    <a:pt x="535" y="3403"/>
                  </a:lnTo>
                  <a:lnTo>
                    <a:pt x="535" y="3403"/>
                  </a:lnTo>
                  <a:lnTo>
                    <a:pt x="548" y="3416"/>
                  </a:lnTo>
                  <a:lnTo>
                    <a:pt x="552" y="3429"/>
                  </a:lnTo>
                  <a:lnTo>
                    <a:pt x="552" y="3442"/>
                  </a:lnTo>
                  <a:lnTo>
                    <a:pt x="552" y="3456"/>
                  </a:lnTo>
                  <a:lnTo>
                    <a:pt x="539" y="3482"/>
                  </a:lnTo>
                  <a:lnTo>
                    <a:pt x="522" y="3503"/>
                  </a:lnTo>
                  <a:lnTo>
                    <a:pt x="500" y="3525"/>
                  </a:lnTo>
                  <a:lnTo>
                    <a:pt x="483" y="3543"/>
                  </a:lnTo>
                  <a:lnTo>
                    <a:pt x="461" y="3556"/>
                  </a:lnTo>
                  <a:lnTo>
                    <a:pt x="461" y="3556"/>
                  </a:lnTo>
                  <a:lnTo>
                    <a:pt x="444" y="3560"/>
                  </a:lnTo>
                  <a:lnTo>
                    <a:pt x="426" y="3564"/>
                  </a:lnTo>
                  <a:lnTo>
                    <a:pt x="400" y="3577"/>
                  </a:lnTo>
                  <a:lnTo>
                    <a:pt x="365" y="3569"/>
                  </a:lnTo>
                  <a:lnTo>
                    <a:pt x="365" y="3569"/>
                  </a:lnTo>
                  <a:lnTo>
                    <a:pt x="352" y="3577"/>
                  </a:lnTo>
                  <a:lnTo>
                    <a:pt x="339" y="3582"/>
                  </a:lnTo>
                  <a:lnTo>
                    <a:pt x="317" y="3586"/>
                  </a:lnTo>
                  <a:lnTo>
                    <a:pt x="291" y="3586"/>
                  </a:lnTo>
                  <a:lnTo>
                    <a:pt x="291" y="3586"/>
                  </a:lnTo>
                  <a:lnTo>
                    <a:pt x="282" y="3569"/>
                  </a:lnTo>
                  <a:lnTo>
                    <a:pt x="265" y="3560"/>
                  </a:lnTo>
                  <a:lnTo>
                    <a:pt x="248" y="3556"/>
                  </a:lnTo>
                  <a:lnTo>
                    <a:pt x="230" y="3556"/>
                  </a:lnTo>
                  <a:lnTo>
                    <a:pt x="195" y="3564"/>
                  </a:lnTo>
                  <a:lnTo>
                    <a:pt x="182" y="3569"/>
                  </a:lnTo>
                  <a:lnTo>
                    <a:pt x="182" y="3569"/>
                  </a:lnTo>
                  <a:lnTo>
                    <a:pt x="169" y="3586"/>
                  </a:lnTo>
                  <a:lnTo>
                    <a:pt x="161" y="3590"/>
                  </a:lnTo>
                  <a:lnTo>
                    <a:pt x="156" y="3590"/>
                  </a:lnTo>
                  <a:lnTo>
                    <a:pt x="152" y="3586"/>
                  </a:lnTo>
                  <a:lnTo>
                    <a:pt x="152" y="3569"/>
                  </a:lnTo>
                  <a:lnTo>
                    <a:pt x="152" y="3560"/>
                  </a:lnTo>
                  <a:lnTo>
                    <a:pt x="152" y="3560"/>
                  </a:lnTo>
                  <a:lnTo>
                    <a:pt x="156" y="3543"/>
                  </a:lnTo>
                  <a:lnTo>
                    <a:pt x="156" y="3534"/>
                  </a:lnTo>
                  <a:lnTo>
                    <a:pt x="148" y="3516"/>
                  </a:lnTo>
                  <a:lnTo>
                    <a:pt x="139" y="3508"/>
                  </a:lnTo>
                  <a:lnTo>
                    <a:pt x="134" y="3508"/>
                  </a:lnTo>
                  <a:lnTo>
                    <a:pt x="134" y="3508"/>
                  </a:lnTo>
                  <a:lnTo>
                    <a:pt x="126" y="3495"/>
                  </a:lnTo>
                  <a:lnTo>
                    <a:pt x="121" y="3482"/>
                  </a:lnTo>
                  <a:lnTo>
                    <a:pt x="126" y="3477"/>
                  </a:lnTo>
                  <a:lnTo>
                    <a:pt x="126" y="3477"/>
                  </a:lnTo>
                  <a:lnTo>
                    <a:pt x="126" y="3477"/>
                  </a:lnTo>
                  <a:lnTo>
                    <a:pt x="139" y="3473"/>
                  </a:lnTo>
                  <a:lnTo>
                    <a:pt x="152" y="3473"/>
                  </a:lnTo>
                  <a:lnTo>
                    <a:pt x="169" y="3477"/>
                  </a:lnTo>
                  <a:lnTo>
                    <a:pt x="187" y="3486"/>
                  </a:lnTo>
                  <a:lnTo>
                    <a:pt x="187" y="3486"/>
                  </a:lnTo>
                  <a:lnTo>
                    <a:pt x="191" y="3503"/>
                  </a:lnTo>
                  <a:lnTo>
                    <a:pt x="200" y="3516"/>
                  </a:lnTo>
                  <a:lnTo>
                    <a:pt x="204" y="3516"/>
                  </a:lnTo>
                  <a:lnTo>
                    <a:pt x="213" y="3516"/>
                  </a:lnTo>
                  <a:lnTo>
                    <a:pt x="222" y="3508"/>
                  </a:lnTo>
                  <a:lnTo>
                    <a:pt x="226" y="3503"/>
                  </a:lnTo>
                  <a:lnTo>
                    <a:pt x="204" y="3495"/>
                  </a:lnTo>
                  <a:lnTo>
                    <a:pt x="204" y="3495"/>
                  </a:lnTo>
                  <a:lnTo>
                    <a:pt x="217" y="3469"/>
                  </a:lnTo>
                  <a:lnTo>
                    <a:pt x="217" y="3456"/>
                  </a:lnTo>
                  <a:lnTo>
                    <a:pt x="213" y="3451"/>
                  </a:lnTo>
                  <a:lnTo>
                    <a:pt x="208" y="3451"/>
                  </a:lnTo>
                  <a:lnTo>
                    <a:pt x="208" y="3451"/>
                  </a:lnTo>
                  <a:lnTo>
                    <a:pt x="200" y="3447"/>
                  </a:lnTo>
                  <a:lnTo>
                    <a:pt x="191" y="3447"/>
                  </a:lnTo>
                  <a:lnTo>
                    <a:pt x="174" y="3434"/>
                  </a:lnTo>
                  <a:lnTo>
                    <a:pt x="165" y="3412"/>
                  </a:lnTo>
                  <a:lnTo>
                    <a:pt x="148" y="3434"/>
                  </a:lnTo>
                  <a:lnTo>
                    <a:pt x="148" y="3434"/>
                  </a:lnTo>
                  <a:lnTo>
                    <a:pt x="130" y="3421"/>
                  </a:lnTo>
                  <a:lnTo>
                    <a:pt x="113" y="3412"/>
                  </a:lnTo>
                  <a:lnTo>
                    <a:pt x="91" y="3403"/>
                  </a:lnTo>
                  <a:lnTo>
                    <a:pt x="108" y="3368"/>
                  </a:lnTo>
                  <a:lnTo>
                    <a:pt x="113" y="3351"/>
                  </a:lnTo>
                  <a:lnTo>
                    <a:pt x="95" y="3355"/>
                  </a:lnTo>
                  <a:lnTo>
                    <a:pt x="87" y="3342"/>
                  </a:lnTo>
                  <a:lnTo>
                    <a:pt x="60" y="3321"/>
                  </a:lnTo>
                  <a:lnTo>
                    <a:pt x="60" y="3321"/>
                  </a:lnTo>
                  <a:lnTo>
                    <a:pt x="47" y="3312"/>
                  </a:lnTo>
                  <a:lnTo>
                    <a:pt x="47" y="3303"/>
                  </a:lnTo>
                  <a:lnTo>
                    <a:pt x="47" y="3294"/>
                  </a:lnTo>
                  <a:lnTo>
                    <a:pt x="56" y="3294"/>
                  </a:lnTo>
                  <a:lnTo>
                    <a:pt x="69" y="3290"/>
                  </a:lnTo>
                  <a:lnTo>
                    <a:pt x="82" y="3286"/>
                  </a:lnTo>
                  <a:lnTo>
                    <a:pt x="82" y="3286"/>
                  </a:lnTo>
                  <a:lnTo>
                    <a:pt x="95" y="3286"/>
                  </a:lnTo>
                  <a:lnTo>
                    <a:pt x="100" y="3277"/>
                  </a:lnTo>
                  <a:lnTo>
                    <a:pt x="108" y="3268"/>
                  </a:lnTo>
                  <a:lnTo>
                    <a:pt x="108" y="3268"/>
                  </a:lnTo>
                  <a:lnTo>
                    <a:pt x="82" y="3273"/>
                  </a:lnTo>
                  <a:lnTo>
                    <a:pt x="65" y="3268"/>
                  </a:lnTo>
                  <a:lnTo>
                    <a:pt x="56" y="3264"/>
                  </a:lnTo>
                  <a:lnTo>
                    <a:pt x="52" y="3260"/>
                  </a:lnTo>
                  <a:lnTo>
                    <a:pt x="47" y="3251"/>
                  </a:lnTo>
                  <a:lnTo>
                    <a:pt x="47" y="3242"/>
                  </a:lnTo>
                  <a:lnTo>
                    <a:pt x="52" y="3238"/>
                  </a:lnTo>
                  <a:lnTo>
                    <a:pt x="52" y="3238"/>
                  </a:lnTo>
                  <a:lnTo>
                    <a:pt x="56" y="3220"/>
                  </a:lnTo>
                  <a:lnTo>
                    <a:pt x="52" y="3207"/>
                  </a:lnTo>
                  <a:lnTo>
                    <a:pt x="47" y="3207"/>
                  </a:lnTo>
                  <a:lnTo>
                    <a:pt x="43" y="3203"/>
                  </a:lnTo>
                  <a:lnTo>
                    <a:pt x="43" y="3203"/>
                  </a:lnTo>
                  <a:lnTo>
                    <a:pt x="30" y="3194"/>
                  </a:lnTo>
                  <a:lnTo>
                    <a:pt x="21" y="3181"/>
                  </a:lnTo>
                  <a:lnTo>
                    <a:pt x="8" y="3164"/>
                  </a:lnTo>
                  <a:lnTo>
                    <a:pt x="4" y="3147"/>
                  </a:lnTo>
                  <a:lnTo>
                    <a:pt x="0" y="3129"/>
                  </a:lnTo>
                  <a:lnTo>
                    <a:pt x="0" y="3112"/>
                  </a:lnTo>
                  <a:lnTo>
                    <a:pt x="4" y="3094"/>
                  </a:lnTo>
                  <a:lnTo>
                    <a:pt x="13" y="3077"/>
                  </a:lnTo>
                  <a:lnTo>
                    <a:pt x="13" y="3077"/>
                  </a:lnTo>
                  <a:lnTo>
                    <a:pt x="21" y="3064"/>
                  </a:lnTo>
                  <a:lnTo>
                    <a:pt x="26" y="3051"/>
                  </a:lnTo>
                  <a:lnTo>
                    <a:pt x="26" y="3038"/>
                  </a:lnTo>
                  <a:lnTo>
                    <a:pt x="26" y="3029"/>
                  </a:lnTo>
                  <a:lnTo>
                    <a:pt x="21" y="3012"/>
                  </a:lnTo>
                  <a:lnTo>
                    <a:pt x="17" y="2994"/>
                  </a:lnTo>
                  <a:lnTo>
                    <a:pt x="17" y="2994"/>
                  </a:lnTo>
                  <a:lnTo>
                    <a:pt x="17" y="2981"/>
                  </a:lnTo>
                  <a:lnTo>
                    <a:pt x="17" y="2964"/>
                  </a:lnTo>
                  <a:lnTo>
                    <a:pt x="21" y="2946"/>
                  </a:lnTo>
                  <a:lnTo>
                    <a:pt x="47" y="2942"/>
                  </a:lnTo>
                  <a:lnTo>
                    <a:pt x="47" y="2942"/>
                  </a:lnTo>
                  <a:lnTo>
                    <a:pt x="56" y="2942"/>
                  </a:lnTo>
                  <a:lnTo>
                    <a:pt x="65" y="2938"/>
                  </a:lnTo>
                  <a:lnTo>
                    <a:pt x="74" y="2929"/>
                  </a:lnTo>
                  <a:lnTo>
                    <a:pt x="78" y="2907"/>
                  </a:lnTo>
                  <a:lnTo>
                    <a:pt x="82" y="2885"/>
                  </a:lnTo>
                  <a:lnTo>
                    <a:pt x="78" y="2846"/>
                  </a:lnTo>
                  <a:lnTo>
                    <a:pt x="78" y="2824"/>
                  </a:lnTo>
                  <a:lnTo>
                    <a:pt x="100" y="2820"/>
                  </a:lnTo>
                  <a:lnTo>
                    <a:pt x="134" y="2820"/>
                  </a:lnTo>
                  <a:lnTo>
                    <a:pt x="165" y="2820"/>
                  </a:lnTo>
                  <a:lnTo>
                    <a:pt x="174" y="2807"/>
                  </a:lnTo>
                  <a:lnTo>
                    <a:pt x="178" y="2781"/>
                  </a:lnTo>
                  <a:lnTo>
                    <a:pt x="182" y="2737"/>
                  </a:lnTo>
                  <a:lnTo>
                    <a:pt x="143" y="2737"/>
                  </a:lnTo>
                  <a:lnTo>
                    <a:pt x="143" y="2737"/>
                  </a:lnTo>
                  <a:lnTo>
                    <a:pt x="134" y="2746"/>
                  </a:lnTo>
                  <a:lnTo>
                    <a:pt x="126" y="2750"/>
                  </a:lnTo>
                  <a:lnTo>
                    <a:pt x="117" y="2750"/>
                  </a:lnTo>
                  <a:lnTo>
                    <a:pt x="113" y="2750"/>
                  </a:lnTo>
                  <a:lnTo>
                    <a:pt x="104" y="2742"/>
                  </a:lnTo>
                  <a:lnTo>
                    <a:pt x="104" y="2737"/>
                  </a:lnTo>
                  <a:lnTo>
                    <a:pt x="104" y="2737"/>
                  </a:lnTo>
                  <a:lnTo>
                    <a:pt x="95" y="2711"/>
                  </a:lnTo>
                  <a:lnTo>
                    <a:pt x="87" y="2698"/>
                  </a:lnTo>
                  <a:lnTo>
                    <a:pt x="82" y="2698"/>
                  </a:lnTo>
                  <a:lnTo>
                    <a:pt x="82" y="2703"/>
                  </a:lnTo>
                  <a:lnTo>
                    <a:pt x="69" y="2620"/>
                  </a:lnTo>
                  <a:lnTo>
                    <a:pt x="82" y="2602"/>
                  </a:lnTo>
                  <a:lnTo>
                    <a:pt x="82" y="2602"/>
                  </a:lnTo>
                  <a:lnTo>
                    <a:pt x="100" y="2615"/>
                  </a:lnTo>
                  <a:lnTo>
                    <a:pt x="121" y="2620"/>
                  </a:lnTo>
                  <a:lnTo>
                    <a:pt x="139" y="2620"/>
                  </a:lnTo>
                  <a:lnTo>
                    <a:pt x="156" y="2611"/>
                  </a:lnTo>
                  <a:lnTo>
                    <a:pt x="182" y="2594"/>
                  </a:lnTo>
                  <a:lnTo>
                    <a:pt x="191" y="2585"/>
                  </a:lnTo>
                  <a:lnTo>
                    <a:pt x="230" y="2459"/>
                  </a:lnTo>
                  <a:lnTo>
                    <a:pt x="326" y="2459"/>
                  </a:lnTo>
                  <a:lnTo>
                    <a:pt x="500" y="2454"/>
                  </a:lnTo>
                  <a:lnTo>
                    <a:pt x="500" y="2454"/>
                  </a:lnTo>
                  <a:lnTo>
                    <a:pt x="474" y="2315"/>
                  </a:lnTo>
                  <a:lnTo>
                    <a:pt x="474" y="2315"/>
                  </a:lnTo>
                  <a:lnTo>
                    <a:pt x="470" y="2293"/>
                  </a:lnTo>
                  <a:lnTo>
                    <a:pt x="474" y="2276"/>
                  </a:lnTo>
                  <a:lnTo>
                    <a:pt x="487" y="2267"/>
                  </a:lnTo>
                  <a:lnTo>
                    <a:pt x="496" y="2259"/>
                  </a:lnTo>
                  <a:lnTo>
                    <a:pt x="518" y="2254"/>
                  </a:lnTo>
                  <a:lnTo>
                    <a:pt x="526" y="2259"/>
                  </a:lnTo>
                  <a:lnTo>
                    <a:pt x="526" y="2259"/>
                  </a:lnTo>
                  <a:lnTo>
                    <a:pt x="548" y="2272"/>
                  </a:lnTo>
                  <a:lnTo>
                    <a:pt x="565" y="2276"/>
                  </a:lnTo>
                  <a:lnTo>
                    <a:pt x="583" y="2276"/>
                  </a:lnTo>
                  <a:lnTo>
                    <a:pt x="592" y="2276"/>
                  </a:lnTo>
                  <a:lnTo>
                    <a:pt x="609" y="2263"/>
                  </a:lnTo>
                  <a:lnTo>
                    <a:pt x="613" y="2259"/>
                  </a:lnTo>
                  <a:lnTo>
                    <a:pt x="648" y="2250"/>
                  </a:lnTo>
                  <a:lnTo>
                    <a:pt x="718" y="2206"/>
                  </a:lnTo>
                  <a:lnTo>
                    <a:pt x="718" y="2206"/>
                  </a:lnTo>
                  <a:lnTo>
                    <a:pt x="744" y="2211"/>
                  </a:lnTo>
                  <a:lnTo>
                    <a:pt x="757" y="2206"/>
                  </a:lnTo>
                  <a:lnTo>
                    <a:pt x="770" y="2202"/>
                  </a:lnTo>
                  <a:lnTo>
                    <a:pt x="774" y="2198"/>
                  </a:lnTo>
                  <a:lnTo>
                    <a:pt x="774" y="2185"/>
                  </a:lnTo>
                  <a:lnTo>
                    <a:pt x="770" y="2176"/>
                  </a:lnTo>
                  <a:lnTo>
                    <a:pt x="770" y="2176"/>
                  </a:lnTo>
                  <a:lnTo>
                    <a:pt x="757" y="2158"/>
                  </a:lnTo>
                  <a:lnTo>
                    <a:pt x="748" y="2141"/>
                  </a:lnTo>
                  <a:lnTo>
                    <a:pt x="740" y="2124"/>
                  </a:lnTo>
                  <a:lnTo>
                    <a:pt x="740" y="2106"/>
                  </a:lnTo>
                  <a:lnTo>
                    <a:pt x="740" y="2076"/>
                  </a:lnTo>
                  <a:lnTo>
                    <a:pt x="744" y="2045"/>
                  </a:lnTo>
                  <a:lnTo>
                    <a:pt x="757" y="2024"/>
                  </a:lnTo>
                  <a:lnTo>
                    <a:pt x="770" y="2002"/>
                  </a:lnTo>
                  <a:lnTo>
                    <a:pt x="783" y="1984"/>
                  </a:lnTo>
                  <a:lnTo>
                    <a:pt x="979" y="1950"/>
                  </a:lnTo>
                  <a:lnTo>
                    <a:pt x="979" y="1884"/>
                  </a:lnTo>
                  <a:lnTo>
                    <a:pt x="1110" y="1823"/>
                  </a:lnTo>
                  <a:lnTo>
                    <a:pt x="1201" y="1693"/>
                  </a:lnTo>
                  <a:lnTo>
                    <a:pt x="1201" y="1684"/>
                  </a:lnTo>
                  <a:lnTo>
                    <a:pt x="1201" y="1684"/>
                  </a:lnTo>
                  <a:lnTo>
                    <a:pt x="1192" y="1632"/>
                  </a:lnTo>
                  <a:lnTo>
                    <a:pt x="1184" y="1584"/>
                  </a:lnTo>
                  <a:lnTo>
                    <a:pt x="1179" y="1540"/>
                  </a:lnTo>
                  <a:lnTo>
                    <a:pt x="1184" y="1497"/>
                  </a:lnTo>
                  <a:lnTo>
                    <a:pt x="1188" y="1462"/>
                  </a:lnTo>
                  <a:lnTo>
                    <a:pt x="1192" y="1427"/>
                  </a:lnTo>
                  <a:lnTo>
                    <a:pt x="1205" y="1401"/>
                  </a:lnTo>
                  <a:lnTo>
                    <a:pt x="1214" y="1375"/>
                  </a:lnTo>
                  <a:lnTo>
                    <a:pt x="1240" y="1331"/>
                  </a:lnTo>
                  <a:lnTo>
                    <a:pt x="1262" y="1305"/>
                  </a:lnTo>
                  <a:lnTo>
                    <a:pt x="1284" y="1284"/>
                  </a:lnTo>
                  <a:lnTo>
                    <a:pt x="1345" y="1257"/>
                  </a:lnTo>
                  <a:lnTo>
                    <a:pt x="1353" y="1249"/>
                  </a:lnTo>
                  <a:lnTo>
                    <a:pt x="1366" y="1166"/>
                  </a:lnTo>
                  <a:lnTo>
                    <a:pt x="1366" y="1166"/>
                  </a:lnTo>
                  <a:lnTo>
                    <a:pt x="1388" y="1166"/>
                  </a:lnTo>
                  <a:lnTo>
                    <a:pt x="1410" y="1166"/>
                  </a:lnTo>
                  <a:lnTo>
                    <a:pt x="1427" y="1162"/>
                  </a:lnTo>
                  <a:lnTo>
                    <a:pt x="1445" y="1157"/>
                  </a:lnTo>
                  <a:lnTo>
                    <a:pt x="1466" y="1140"/>
                  </a:lnTo>
                  <a:lnTo>
                    <a:pt x="1480" y="1123"/>
                  </a:lnTo>
                  <a:lnTo>
                    <a:pt x="1488" y="1105"/>
                  </a:lnTo>
                  <a:lnTo>
                    <a:pt x="1493" y="1088"/>
                  </a:lnTo>
                  <a:lnTo>
                    <a:pt x="1493" y="1070"/>
                  </a:lnTo>
                  <a:lnTo>
                    <a:pt x="1493" y="1070"/>
                  </a:lnTo>
                  <a:lnTo>
                    <a:pt x="1506" y="1066"/>
                  </a:lnTo>
                  <a:lnTo>
                    <a:pt x="1519" y="1062"/>
                  </a:lnTo>
                  <a:lnTo>
                    <a:pt x="1527" y="1053"/>
                  </a:lnTo>
                  <a:lnTo>
                    <a:pt x="1532" y="1040"/>
                  </a:lnTo>
                  <a:lnTo>
                    <a:pt x="1536" y="1027"/>
                  </a:lnTo>
                  <a:lnTo>
                    <a:pt x="1532" y="1005"/>
                  </a:lnTo>
                  <a:lnTo>
                    <a:pt x="1527" y="983"/>
                  </a:lnTo>
                  <a:lnTo>
                    <a:pt x="1519" y="957"/>
                  </a:lnTo>
                  <a:lnTo>
                    <a:pt x="1519" y="957"/>
                  </a:lnTo>
                  <a:lnTo>
                    <a:pt x="1510" y="931"/>
                  </a:lnTo>
                  <a:lnTo>
                    <a:pt x="1510" y="909"/>
                  </a:lnTo>
                  <a:lnTo>
                    <a:pt x="1514" y="892"/>
                  </a:lnTo>
                  <a:lnTo>
                    <a:pt x="1523" y="879"/>
                  </a:lnTo>
                  <a:lnTo>
                    <a:pt x="1540" y="861"/>
                  </a:lnTo>
                  <a:lnTo>
                    <a:pt x="1558" y="848"/>
                  </a:lnTo>
                  <a:lnTo>
                    <a:pt x="1606" y="822"/>
                  </a:lnTo>
                  <a:lnTo>
                    <a:pt x="1606" y="822"/>
                  </a:lnTo>
                  <a:lnTo>
                    <a:pt x="1628" y="809"/>
                  </a:lnTo>
                  <a:lnTo>
                    <a:pt x="1632" y="792"/>
                  </a:lnTo>
                  <a:lnTo>
                    <a:pt x="1632" y="774"/>
                  </a:lnTo>
                  <a:lnTo>
                    <a:pt x="1628" y="761"/>
                  </a:lnTo>
                  <a:lnTo>
                    <a:pt x="1614" y="748"/>
                  </a:lnTo>
                  <a:lnTo>
                    <a:pt x="1606" y="735"/>
                  </a:lnTo>
                  <a:lnTo>
                    <a:pt x="1597" y="726"/>
                  </a:lnTo>
                  <a:lnTo>
                    <a:pt x="1588" y="692"/>
                  </a:lnTo>
                  <a:lnTo>
                    <a:pt x="1575" y="679"/>
                  </a:lnTo>
                  <a:lnTo>
                    <a:pt x="1575" y="679"/>
                  </a:lnTo>
                  <a:lnTo>
                    <a:pt x="1558" y="661"/>
                  </a:lnTo>
                  <a:lnTo>
                    <a:pt x="1549" y="644"/>
                  </a:lnTo>
                  <a:lnTo>
                    <a:pt x="1540" y="626"/>
                  </a:lnTo>
                  <a:lnTo>
                    <a:pt x="1536" y="609"/>
                  </a:lnTo>
                  <a:lnTo>
                    <a:pt x="1536" y="596"/>
                  </a:lnTo>
                  <a:lnTo>
                    <a:pt x="1540" y="583"/>
                  </a:lnTo>
                  <a:lnTo>
                    <a:pt x="1554" y="557"/>
                  </a:lnTo>
                  <a:lnTo>
                    <a:pt x="1571" y="531"/>
                  </a:lnTo>
                  <a:lnTo>
                    <a:pt x="1588" y="517"/>
                  </a:lnTo>
                  <a:lnTo>
                    <a:pt x="1610" y="500"/>
                  </a:lnTo>
                  <a:lnTo>
                    <a:pt x="1610" y="500"/>
                  </a:lnTo>
                  <a:lnTo>
                    <a:pt x="1628" y="491"/>
                  </a:lnTo>
                  <a:lnTo>
                    <a:pt x="1667" y="470"/>
                  </a:lnTo>
                  <a:lnTo>
                    <a:pt x="1684" y="452"/>
                  </a:lnTo>
                  <a:lnTo>
                    <a:pt x="1697" y="435"/>
                  </a:lnTo>
                  <a:lnTo>
                    <a:pt x="1702" y="417"/>
                  </a:lnTo>
                  <a:lnTo>
                    <a:pt x="1702" y="404"/>
                  </a:lnTo>
                  <a:lnTo>
                    <a:pt x="1697" y="396"/>
                  </a:lnTo>
                  <a:lnTo>
                    <a:pt x="1697" y="396"/>
                  </a:lnTo>
                  <a:lnTo>
                    <a:pt x="1684" y="374"/>
                  </a:lnTo>
                  <a:lnTo>
                    <a:pt x="1680" y="352"/>
                  </a:lnTo>
                  <a:lnTo>
                    <a:pt x="1675" y="330"/>
                  </a:lnTo>
                  <a:lnTo>
                    <a:pt x="1680" y="304"/>
                  </a:lnTo>
                  <a:lnTo>
                    <a:pt x="1688" y="265"/>
                  </a:lnTo>
                  <a:lnTo>
                    <a:pt x="1697" y="235"/>
                  </a:lnTo>
                  <a:lnTo>
                    <a:pt x="1697" y="235"/>
                  </a:lnTo>
                  <a:lnTo>
                    <a:pt x="1710" y="222"/>
                  </a:lnTo>
                  <a:lnTo>
                    <a:pt x="1723" y="213"/>
                  </a:lnTo>
                  <a:lnTo>
                    <a:pt x="1736" y="213"/>
                  </a:lnTo>
                  <a:lnTo>
                    <a:pt x="1749" y="208"/>
                  </a:lnTo>
                  <a:lnTo>
                    <a:pt x="1749" y="208"/>
                  </a:lnTo>
                  <a:lnTo>
                    <a:pt x="1771" y="204"/>
                  </a:lnTo>
                  <a:lnTo>
                    <a:pt x="1793" y="204"/>
                  </a:lnTo>
                  <a:lnTo>
                    <a:pt x="1815" y="208"/>
                  </a:lnTo>
                  <a:lnTo>
                    <a:pt x="1832" y="239"/>
                  </a:lnTo>
                  <a:lnTo>
                    <a:pt x="1867" y="204"/>
                  </a:lnTo>
                  <a:lnTo>
                    <a:pt x="1993" y="269"/>
                  </a:lnTo>
                  <a:lnTo>
                    <a:pt x="2015" y="278"/>
                  </a:lnTo>
                  <a:lnTo>
                    <a:pt x="2032" y="291"/>
                  </a:lnTo>
                  <a:lnTo>
                    <a:pt x="2032" y="291"/>
                  </a:lnTo>
                  <a:lnTo>
                    <a:pt x="2037" y="322"/>
                  </a:lnTo>
                  <a:lnTo>
                    <a:pt x="2045" y="348"/>
                  </a:lnTo>
                  <a:lnTo>
                    <a:pt x="2054" y="365"/>
                  </a:lnTo>
                  <a:lnTo>
                    <a:pt x="2067" y="383"/>
                  </a:lnTo>
                  <a:lnTo>
                    <a:pt x="2085" y="404"/>
                  </a:lnTo>
                  <a:lnTo>
                    <a:pt x="2093" y="409"/>
                  </a:lnTo>
                  <a:lnTo>
                    <a:pt x="2093" y="409"/>
                  </a:lnTo>
                  <a:lnTo>
                    <a:pt x="2146" y="417"/>
                  </a:lnTo>
                  <a:lnTo>
                    <a:pt x="2163" y="417"/>
                  </a:lnTo>
                  <a:lnTo>
                    <a:pt x="2180" y="413"/>
                  </a:lnTo>
                  <a:lnTo>
                    <a:pt x="2193" y="409"/>
                  </a:lnTo>
                  <a:lnTo>
                    <a:pt x="2202" y="400"/>
                  </a:lnTo>
                  <a:lnTo>
                    <a:pt x="2215" y="383"/>
                  </a:lnTo>
                  <a:lnTo>
                    <a:pt x="2224" y="365"/>
                  </a:lnTo>
                  <a:lnTo>
                    <a:pt x="2224" y="352"/>
                  </a:lnTo>
                  <a:lnTo>
                    <a:pt x="2220" y="335"/>
                  </a:lnTo>
                  <a:lnTo>
                    <a:pt x="2215" y="248"/>
                  </a:lnTo>
                  <a:lnTo>
                    <a:pt x="2215" y="248"/>
                  </a:lnTo>
                  <a:lnTo>
                    <a:pt x="2224" y="239"/>
                  </a:lnTo>
                  <a:lnTo>
                    <a:pt x="2228" y="230"/>
                  </a:lnTo>
                  <a:lnTo>
                    <a:pt x="2233" y="222"/>
                  </a:lnTo>
                  <a:lnTo>
                    <a:pt x="2233" y="213"/>
                  </a:lnTo>
                  <a:lnTo>
                    <a:pt x="2224" y="200"/>
                  </a:lnTo>
                  <a:lnTo>
                    <a:pt x="2206" y="187"/>
                  </a:lnTo>
                  <a:lnTo>
                    <a:pt x="2176" y="174"/>
                  </a:lnTo>
                  <a:lnTo>
                    <a:pt x="2176" y="174"/>
                  </a:lnTo>
                  <a:lnTo>
                    <a:pt x="2146" y="161"/>
                  </a:lnTo>
                  <a:lnTo>
                    <a:pt x="2132" y="152"/>
                  </a:lnTo>
                  <a:lnTo>
                    <a:pt x="2128" y="143"/>
                  </a:lnTo>
                  <a:lnTo>
                    <a:pt x="2128" y="139"/>
                  </a:lnTo>
                  <a:lnTo>
                    <a:pt x="2141" y="126"/>
                  </a:lnTo>
                  <a:lnTo>
                    <a:pt x="2159" y="117"/>
                  </a:lnTo>
                  <a:lnTo>
                    <a:pt x="2180" y="104"/>
                  </a:lnTo>
                  <a:lnTo>
                    <a:pt x="2233" y="87"/>
                  </a:lnTo>
                  <a:lnTo>
                    <a:pt x="2233" y="87"/>
                  </a:lnTo>
                  <a:lnTo>
                    <a:pt x="2276" y="69"/>
                  </a:lnTo>
                  <a:lnTo>
                    <a:pt x="2294" y="56"/>
                  </a:lnTo>
                  <a:lnTo>
                    <a:pt x="2298" y="47"/>
                  </a:lnTo>
                  <a:lnTo>
                    <a:pt x="2298" y="47"/>
                  </a:lnTo>
                  <a:lnTo>
                    <a:pt x="2298" y="47"/>
                  </a:lnTo>
                  <a:lnTo>
                    <a:pt x="2302" y="34"/>
                  </a:lnTo>
                  <a:lnTo>
                    <a:pt x="2307" y="21"/>
                  </a:lnTo>
                  <a:lnTo>
                    <a:pt x="2311" y="13"/>
                  </a:lnTo>
                  <a:lnTo>
                    <a:pt x="2320" y="8"/>
                  </a:lnTo>
                  <a:lnTo>
                    <a:pt x="2341" y="0"/>
                  </a:lnTo>
                  <a:lnTo>
                    <a:pt x="2363" y="0"/>
                  </a:lnTo>
                  <a:lnTo>
                    <a:pt x="2389" y="4"/>
                  </a:lnTo>
                  <a:lnTo>
                    <a:pt x="2411" y="8"/>
                  </a:lnTo>
                  <a:lnTo>
                    <a:pt x="2428" y="17"/>
                  </a:lnTo>
                  <a:lnTo>
                    <a:pt x="2437" y="26"/>
                  </a:lnTo>
                  <a:lnTo>
                    <a:pt x="2437" y="26"/>
                  </a:lnTo>
                  <a:lnTo>
                    <a:pt x="2481" y="82"/>
                  </a:lnTo>
                  <a:lnTo>
                    <a:pt x="2481" y="82"/>
                  </a:lnTo>
                  <a:lnTo>
                    <a:pt x="2529" y="95"/>
                  </a:lnTo>
                  <a:lnTo>
                    <a:pt x="2529" y="95"/>
                  </a:lnTo>
                  <a:lnTo>
                    <a:pt x="2559" y="100"/>
                  </a:lnTo>
                  <a:lnTo>
                    <a:pt x="2559" y="100"/>
                  </a:lnTo>
                  <a:lnTo>
                    <a:pt x="2568" y="104"/>
                  </a:lnTo>
                  <a:lnTo>
                    <a:pt x="2572" y="108"/>
                  </a:lnTo>
                  <a:lnTo>
                    <a:pt x="2581" y="117"/>
                  </a:lnTo>
                  <a:lnTo>
                    <a:pt x="2598" y="126"/>
                  </a:lnTo>
                  <a:lnTo>
                    <a:pt x="2598" y="126"/>
                  </a:lnTo>
                  <a:lnTo>
                    <a:pt x="2633" y="113"/>
                  </a:lnTo>
                  <a:lnTo>
                    <a:pt x="2663" y="108"/>
                  </a:lnTo>
                  <a:lnTo>
                    <a:pt x="2681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716" y="113"/>
                  </a:lnTo>
                  <a:lnTo>
                    <a:pt x="2729" y="113"/>
                  </a:lnTo>
                  <a:lnTo>
                    <a:pt x="2733" y="108"/>
                  </a:lnTo>
                  <a:lnTo>
                    <a:pt x="2733" y="108"/>
                  </a:lnTo>
                  <a:lnTo>
                    <a:pt x="2737" y="95"/>
                  </a:lnTo>
                  <a:lnTo>
                    <a:pt x="2742" y="82"/>
                  </a:lnTo>
                  <a:lnTo>
                    <a:pt x="2759" y="60"/>
                  </a:lnTo>
                  <a:lnTo>
                    <a:pt x="2772" y="43"/>
                  </a:lnTo>
                  <a:lnTo>
                    <a:pt x="2781" y="39"/>
                  </a:lnTo>
                  <a:lnTo>
                    <a:pt x="2781" y="39"/>
                  </a:lnTo>
                  <a:lnTo>
                    <a:pt x="2816" y="39"/>
                  </a:lnTo>
                  <a:lnTo>
                    <a:pt x="2838" y="47"/>
                  </a:lnTo>
                  <a:lnTo>
                    <a:pt x="2855" y="56"/>
                  </a:lnTo>
                  <a:lnTo>
                    <a:pt x="2868" y="69"/>
                  </a:lnTo>
                  <a:lnTo>
                    <a:pt x="2872" y="87"/>
                  </a:lnTo>
                  <a:lnTo>
                    <a:pt x="2877" y="100"/>
                  </a:lnTo>
                  <a:lnTo>
                    <a:pt x="2881" y="108"/>
                  </a:lnTo>
                  <a:lnTo>
                    <a:pt x="2881" y="108"/>
                  </a:lnTo>
                  <a:lnTo>
                    <a:pt x="2864" y="148"/>
                  </a:lnTo>
                  <a:lnTo>
                    <a:pt x="2864" y="161"/>
                  </a:lnTo>
                  <a:lnTo>
                    <a:pt x="2864" y="169"/>
                  </a:lnTo>
                  <a:lnTo>
                    <a:pt x="2868" y="174"/>
                  </a:lnTo>
                  <a:lnTo>
                    <a:pt x="2872" y="174"/>
                  </a:lnTo>
                  <a:lnTo>
                    <a:pt x="2890" y="165"/>
                  </a:lnTo>
                  <a:lnTo>
                    <a:pt x="2925" y="134"/>
                  </a:lnTo>
                  <a:lnTo>
                    <a:pt x="2942" y="117"/>
                  </a:lnTo>
                  <a:lnTo>
                    <a:pt x="2942" y="117"/>
                  </a:lnTo>
                  <a:lnTo>
                    <a:pt x="2981" y="130"/>
                  </a:lnTo>
                  <a:lnTo>
                    <a:pt x="3012" y="134"/>
                  </a:lnTo>
                  <a:lnTo>
                    <a:pt x="3033" y="139"/>
                  </a:lnTo>
                  <a:lnTo>
                    <a:pt x="3051" y="134"/>
                  </a:lnTo>
                  <a:lnTo>
                    <a:pt x="3064" y="126"/>
                  </a:lnTo>
                  <a:lnTo>
                    <a:pt x="3081" y="113"/>
                  </a:lnTo>
                  <a:lnTo>
                    <a:pt x="3103" y="100"/>
                  </a:lnTo>
                  <a:lnTo>
                    <a:pt x="3129" y="82"/>
                  </a:lnTo>
                  <a:lnTo>
                    <a:pt x="3129" y="82"/>
                  </a:lnTo>
                  <a:lnTo>
                    <a:pt x="3160" y="69"/>
                  </a:lnTo>
                  <a:lnTo>
                    <a:pt x="3186" y="65"/>
                  </a:lnTo>
                  <a:lnTo>
                    <a:pt x="3208" y="65"/>
                  </a:lnTo>
                  <a:lnTo>
                    <a:pt x="3229" y="74"/>
                  </a:lnTo>
                  <a:lnTo>
                    <a:pt x="3242" y="82"/>
                  </a:lnTo>
                  <a:lnTo>
                    <a:pt x="3251" y="95"/>
                  </a:lnTo>
                  <a:lnTo>
                    <a:pt x="3260" y="104"/>
                  </a:lnTo>
                  <a:lnTo>
                    <a:pt x="3260" y="104"/>
                  </a:lnTo>
                  <a:lnTo>
                    <a:pt x="3269" y="108"/>
                  </a:lnTo>
                  <a:lnTo>
                    <a:pt x="3295" y="121"/>
                  </a:lnTo>
                  <a:lnTo>
                    <a:pt x="3303" y="130"/>
                  </a:lnTo>
                  <a:lnTo>
                    <a:pt x="3312" y="139"/>
                  </a:lnTo>
                  <a:lnTo>
                    <a:pt x="3316" y="148"/>
                  </a:lnTo>
                  <a:lnTo>
                    <a:pt x="3308" y="156"/>
                  </a:lnTo>
                  <a:lnTo>
                    <a:pt x="3308" y="156"/>
                  </a:lnTo>
                  <a:lnTo>
                    <a:pt x="3299" y="165"/>
                  </a:lnTo>
                  <a:lnTo>
                    <a:pt x="3295" y="174"/>
                  </a:lnTo>
                  <a:lnTo>
                    <a:pt x="3290" y="195"/>
                  </a:lnTo>
                  <a:lnTo>
                    <a:pt x="3290" y="217"/>
                  </a:lnTo>
                  <a:lnTo>
                    <a:pt x="3290" y="217"/>
                  </a:lnTo>
                  <a:lnTo>
                    <a:pt x="3295" y="230"/>
                  </a:lnTo>
                  <a:lnTo>
                    <a:pt x="3299" y="243"/>
                  </a:lnTo>
                  <a:lnTo>
                    <a:pt x="3295" y="252"/>
                  </a:lnTo>
                  <a:lnTo>
                    <a:pt x="3290" y="265"/>
                  </a:lnTo>
                  <a:lnTo>
                    <a:pt x="3273" y="282"/>
                  </a:lnTo>
                  <a:lnTo>
                    <a:pt x="3247" y="296"/>
                  </a:lnTo>
                  <a:lnTo>
                    <a:pt x="3221" y="309"/>
                  </a:lnTo>
                  <a:lnTo>
                    <a:pt x="3199" y="317"/>
                  </a:lnTo>
                  <a:lnTo>
                    <a:pt x="3173" y="326"/>
                  </a:lnTo>
                  <a:lnTo>
                    <a:pt x="3173" y="326"/>
                  </a:lnTo>
                  <a:lnTo>
                    <a:pt x="3134" y="356"/>
                  </a:lnTo>
                  <a:lnTo>
                    <a:pt x="3112" y="378"/>
                  </a:lnTo>
                  <a:lnTo>
                    <a:pt x="3099" y="400"/>
                  </a:lnTo>
                  <a:lnTo>
                    <a:pt x="3099" y="417"/>
                  </a:lnTo>
                  <a:lnTo>
                    <a:pt x="3103" y="430"/>
                  </a:lnTo>
                  <a:lnTo>
                    <a:pt x="3107" y="439"/>
                  </a:lnTo>
                  <a:lnTo>
                    <a:pt x="3116" y="448"/>
                  </a:lnTo>
                  <a:lnTo>
                    <a:pt x="3077" y="483"/>
                  </a:lnTo>
                  <a:lnTo>
                    <a:pt x="3077" y="483"/>
                  </a:lnTo>
                  <a:lnTo>
                    <a:pt x="3073" y="491"/>
                  </a:lnTo>
                  <a:lnTo>
                    <a:pt x="3064" y="517"/>
                  </a:lnTo>
                  <a:lnTo>
                    <a:pt x="3055" y="531"/>
                  </a:lnTo>
                  <a:lnTo>
                    <a:pt x="3042" y="544"/>
                  </a:lnTo>
                  <a:lnTo>
                    <a:pt x="3029" y="552"/>
                  </a:lnTo>
                  <a:lnTo>
                    <a:pt x="3012" y="561"/>
                  </a:lnTo>
                  <a:lnTo>
                    <a:pt x="3012" y="561"/>
                  </a:lnTo>
                  <a:lnTo>
                    <a:pt x="2994" y="565"/>
                  </a:lnTo>
                  <a:lnTo>
                    <a:pt x="2986" y="574"/>
                  </a:lnTo>
                  <a:lnTo>
                    <a:pt x="2981" y="578"/>
                  </a:lnTo>
                  <a:lnTo>
                    <a:pt x="2977" y="587"/>
                  </a:lnTo>
                  <a:lnTo>
                    <a:pt x="2986" y="600"/>
                  </a:lnTo>
                  <a:lnTo>
                    <a:pt x="2994" y="605"/>
                  </a:lnTo>
                  <a:lnTo>
                    <a:pt x="2994" y="605"/>
                  </a:lnTo>
                  <a:lnTo>
                    <a:pt x="3012" y="613"/>
                  </a:lnTo>
                  <a:lnTo>
                    <a:pt x="3038" y="626"/>
                  </a:lnTo>
                  <a:lnTo>
                    <a:pt x="3064" y="648"/>
                  </a:lnTo>
                  <a:lnTo>
                    <a:pt x="3090" y="674"/>
                  </a:lnTo>
                  <a:lnTo>
                    <a:pt x="3090" y="674"/>
                  </a:lnTo>
                  <a:lnTo>
                    <a:pt x="3103" y="683"/>
                  </a:lnTo>
                  <a:lnTo>
                    <a:pt x="3121" y="692"/>
                  </a:lnTo>
                  <a:lnTo>
                    <a:pt x="3134" y="692"/>
                  </a:lnTo>
                  <a:lnTo>
                    <a:pt x="3151" y="692"/>
                  </a:lnTo>
                  <a:lnTo>
                    <a:pt x="3177" y="687"/>
                  </a:lnTo>
                  <a:lnTo>
                    <a:pt x="3190" y="683"/>
                  </a:lnTo>
                  <a:lnTo>
                    <a:pt x="3190" y="683"/>
                  </a:lnTo>
                  <a:lnTo>
                    <a:pt x="3212" y="670"/>
                  </a:lnTo>
                  <a:lnTo>
                    <a:pt x="3238" y="661"/>
                  </a:lnTo>
                  <a:lnTo>
                    <a:pt x="3273" y="652"/>
                  </a:lnTo>
                  <a:lnTo>
                    <a:pt x="3299" y="652"/>
                  </a:lnTo>
                  <a:lnTo>
                    <a:pt x="3308" y="657"/>
                  </a:lnTo>
                  <a:lnTo>
                    <a:pt x="3308" y="657"/>
                  </a:lnTo>
                  <a:lnTo>
                    <a:pt x="3316" y="644"/>
                  </a:lnTo>
                  <a:lnTo>
                    <a:pt x="3325" y="635"/>
                  </a:lnTo>
                  <a:lnTo>
                    <a:pt x="3338" y="631"/>
                  </a:lnTo>
                  <a:lnTo>
                    <a:pt x="3351" y="631"/>
                  </a:lnTo>
                  <a:lnTo>
                    <a:pt x="3369" y="635"/>
                  </a:lnTo>
                  <a:lnTo>
                    <a:pt x="3377" y="639"/>
                  </a:lnTo>
                  <a:lnTo>
                    <a:pt x="3408" y="644"/>
                  </a:lnTo>
                  <a:lnTo>
                    <a:pt x="3408" y="644"/>
                  </a:lnTo>
                  <a:lnTo>
                    <a:pt x="3425" y="622"/>
                  </a:lnTo>
                  <a:lnTo>
                    <a:pt x="3443" y="605"/>
                  </a:lnTo>
                  <a:lnTo>
                    <a:pt x="3464" y="587"/>
                  </a:lnTo>
                  <a:lnTo>
                    <a:pt x="3482" y="578"/>
                  </a:lnTo>
                  <a:lnTo>
                    <a:pt x="3512" y="565"/>
                  </a:lnTo>
                  <a:lnTo>
                    <a:pt x="3525" y="561"/>
                  </a:lnTo>
                  <a:lnTo>
                    <a:pt x="3612" y="557"/>
                  </a:lnTo>
                  <a:lnTo>
                    <a:pt x="3612" y="557"/>
                  </a:lnTo>
                  <a:lnTo>
                    <a:pt x="3652" y="535"/>
                  </a:lnTo>
                  <a:lnTo>
                    <a:pt x="3691" y="522"/>
                  </a:lnTo>
                  <a:lnTo>
                    <a:pt x="3721" y="517"/>
                  </a:lnTo>
                  <a:lnTo>
                    <a:pt x="3743" y="513"/>
                  </a:lnTo>
                  <a:lnTo>
                    <a:pt x="3765" y="513"/>
                  </a:lnTo>
                  <a:lnTo>
                    <a:pt x="3787" y="517"/>
                  </a:lnTo>
                  <a:lnTo>
                    <a:pt x="3800" y="526"/>
                  </a:lnTo>
                  <a:lnTo>
                    <a:pt x="3808" y="531"/>
                  </a:lnTo>
                  <a:lnTo>
                    <a:pt x="3826" y="552"/>
                  </a:lnTo>
                  <a:lnTo>
                    <a:pt x="3830" y="574"/>
                  </a:lnTo>
                  <a:lnTo>
                    <a:pt x="3834" y="596"/>
                  </a:lnTo>
                  <a:lnTo>
                    <a:pt x="3847" y="613"/>
                  </a:lnTo>
                  <a:lnTo>
                    <a:pt x="3891" y="622"/>
                  </a:lnTo>
                  <a:lnTo>
                    <a:pt x="3891" y="622"/>
                  </a:lnTo>
                  <a:lnTo>
                    <a:pt x="3900" y="631"/>
                  </a:lnTo>
                  <a:lnTo>
                    <a:pt x="3917" y="644"/>
                  </a:lnTo>
                  <a:lnTo>
                    <a:pt x="3935" y="652"/>
                  </a:lnTo>
                  <a:lnTo>
                    <a:pt x="3956" y="657"/>
                  </a:lnTo>
                  <a:lnTo>
                    <a:pt x="3974" y="657"/>
                  </a:lnTo>
                  <a:lnTo>
                    <a:pt x="3978" y="652"/>
                  </a:lnTo>
                  <a:lnTo>
                    <a:pt x="3987" y="648"/>
                  </a:lnTo>
                  <a:lnTo>
                    <a:pt x="3987" y="639"/>
                  </a:lnTo>
                  <a:lnTo>
                    <a:pt x="3987" y="626"/>
                  </a:lnTo>
                  <a:lnTo>
                    <a:pt x="3982" y="596"/>
                  </a:lnTo>
                  <a:lnTo>
                    <a:pt x="3982" y="596"/>
                  </a:lnTo>
                  <a:lnTo>
                    <a:pt x="3969" y="561"/>
                  </a:lnTo>
                  <a:lnTo>
                    <a:pt x="3969" y="526"/>
                  </a:lnTo>
                  <a:lnTo>
                    <a:pt x="3969" y="491"/>
                  </a:lnTo>
                  <a:lnTo>
                    <a:pt x="3978" y="465"/>
                  </a:lnTo>
                  <a:lnTo>
                    <a:pt x="3987" y="443"/>
                  </a:lnTo>
                  <a:lnTo>
                    <a:pt x="3995" y="426"/>
                  </a:lnTo>
                  <a:lnTo>
                    <a:pt x="4004" y="413"/>
                  </a:lnTo>
                  <a:lnTo>
                    <a:pt x="4004" y="413"/>
                  </a:lnTo>
                  <a:lnTo>
                    <a:pt x="4013" y="422"/>
                  </a:lnTo>
                  <a:lnTo>
                    <a:pt x="4022" y="426"/>
                  </a:lnTo>
                  <a:lnTo>
                    <a:pt x="4030" y="426"/>
                  </a:lnTo>
                  <a:lnTo>
                    <a:pt x="4043" y="422"/>
                  </a:lnTo>
                  <a:lnTo>
                    <a:pt x="4056" y="409"/>
                  </a:lnTo>
                  <a:lnTo>
                    <a:pt x="4065" y="400"/>
                  </a:lnTo>
                  <a:lnTo>
                    <a:pt x="4065" y="400"/>
                  </a:lnTo>
                  <a:lnTo>
                    <a:pt x="4078" y="391"/>
                  </a:lnTo>
                  <a:lnTo>
                    <a:pt x="4091" y="391"/>
                  </a:lnTo>
                  <a:lnTo>
                    <a:pt x="4104" y="400"/>
                  </a:lnTo>
                  <a:lnTo>
                    <a:pt x="4113" y="409"/>
                  </a:lnTo>
                  <a:lnTo>
                    <a:pt x="4130" y="430"/>
                  </a:lnTo>
                  <a:lnTo>
                    <a:pt x="4135" y="443"/>
                  </a:lnTo>
                  <a:lnTo>
                    <a:pt x="4209" y="435"/>
                  </a:lnTo>
                  <a:lnTo>
                    <a:pt x="4209" y="435"/>
                  </a:lnTo>
                  <a:lnTo>
                    <a:pt x="4217" y="439"/>
                  </a:lnTo>
                  <a:lnTo>
                    <a:pt x="4244" y="443"/>
                  </a:lnTo>
                  <a:lnTo>
                    <a:pt x="4274" y="448"/>
                  </a:lnTo>
                  <a:lnTo>
                    <a:pt x="4296" y="448"/>
                  </a:lnTo>
                  <a:lnTo>
                    <a:pt x="4313" y="439"/>
                  </a:lnTo>
                  <a:lnTo>
                    <a:pt x="4313" y="439"/>
                  </a:lnTo>
                  <a:lnTo>
                    <a:pt x="4331" y="435"/>
                  </a:lnTo>
                  <a:lnTo>
                    <a:pt x="4344" y="435"/>
                  </a:lnTo>
                  <a:lnTo>
                    <a:pt x="4352" y="435"/>
                  </a:lnTo>
                  <a:lnTo>
                    <a:pt x="4357" y="439"/>
                  </a:lnTo>
                  <a:lnTo>
                    <a:pt x="4361" y="443"/>
                  </a:lnTo>
                  <a:lnTo>
                    <a:pt x="4361" y="448"/>
                  </a:lnTo>
                  <a:lnTo>
                    <a:pt x="4361" y="448"/>
                  </a:lnTo>
                  <a:lnTo>
                    <a:pt x="4361" y="457"/>
                  </a:lnTo>
                  <a:lnTo>
                    <a:pt x="4365" y="474"/>
                  </a:lnTo>
                  <a:lnTo>
                    <a:pt x="4374" y="491"/>
                  </a:lnTo>
                  <a:lnTo>
                    <a:pt x="4383" y="504"/>
                  </a:lnTo>
                  <a:lnTo>
                    <a:pt x="4396" y="513"/>
                  </a:lnTo>
                  <a:lnTo>
                    <a:pt x="4396" y="513"/>
                  </a:lnTo>
                  <a:lnTo>
                    <a:pt x="4418" y="526"/>
                  </a:lnTo>
                  <a:lnTo>
                    <a:pt x="4426" y="539"/>
                  </a:lnTo>
                  <a:lnTo>
                    <a:pt x="4431" y="548"/>
                  </a:lnTo>
                  <a:lnTo>
                    <a:pt x="4431" y="552"/>
                  </a:lnTo>
                  <a:lnTo>
                    <a:pt x="4431" y="552"/>
                  </a:lnTo>
                  <a:lnTo>
                    <a:pt x="4435" y="570"/>
                  </a:lnTo>
                  <a:lnTo>
                    <a:pt x="4439" y="583"/>
                  </a:lnTo>
                  <a:lnTo>
                    <a:pt x="4444" y="596"/>
                  </a:lnTo>
                  <a:lnTo>
                    <a:pt x="4453" y="600"/>
                  </a:lnTo>
                  <a:lnTo>
                    <a:pt x="4461" y="605"/>
                  </a:lnTo>
                  <a:lnTo>
                    <a:pt x="4470" y="605"/>
                  </a:lnTo>
                  <a:lnTo>
                    <a:pt x="4492" y="600"/>
                  </a:lnTo>
                  <a:lnTo>
                    <a:pt x="4509" y="591"/>
                  </a:lnTo>
                  <a:lnTo>
                    <a:pt x="4527" y="578"/>
                  </a:lnTo>
                  <a:lnTo>
                    <a:pt x="4544" y="565"/>
                  </a:lnTo>
                  <a:lnTo>
                    <a:pt x="4544" y="565"/>
                  </a:lnTo>
                  <a:lnTo>
                    <a:pt x="4583" y="557"/>
                  </a:lnTo>
                  <a:lnTo>
                    <a:pt x="4601" y="557"/>
                  </a:lnTo>
                  <a:lnTo>
                    <a:pt x="4609" y="561"/>
                  </a:lnTo>
                  <a:lnTo>
                    <a:pt x="4618" y="565"/>
                  </a:lnTo>
                  <a:lnTo>
                    <a:pt x="4622" y="570"/>
                  </a:lnTo>
                  <a:lnTo>
                    <a:pt x="4631" y="587"/>
                  </a:lnTo>
                  <a:lnTo>
                    <a:pt x="4631" y="605"/>
                  </a:lnTo>
                  <a:lnTo>
                    <a:pt x="4627" y="622"/>
                  </a:lnTo>
                  <a:lnTo>
                    <a:pt x="4618" y="639"/>
                  </a:lnTo>
                  <a:lnTo>
                    <a:pt x="4648" y="683"/>
                  </a:lnTo>
                  <a:lnTo>
                    <a:pt x="4701" y="774"/>
                  </a:lnTo>
                  <a:lnTo>
                    <a:pt x="4701" y="774"/>
                  </a:lnTo>
                  <a:lnTo>
                    <a:pt x="4709" y="796"/>
                  </a:lnTo>
                  <a:lnTo>
                    <a:pt x="4722" y="831"/>
                  </a:lnTo>
                  <a:lnTo>
                    <a:pt x="4722" y="831"/>
                  </a:lnTo>
                  <a:lnTo>
                    <a:pt x="4727" y="840"/>
                  </a:lnTo>
                  <a:lnTo>
                    <a:pt x="4735" y="848"/>
                  </a:lnTo>
                  <a:lnTo>
                    <a:pt x="4749" y="861"/>
                  </a:lnTo>
                  <a:lnTo>
                    <a:pt x="4749" y="861"/>
                  </a:lnTo>
                  <a:lnTo>
                    <a:pt x="4753" y="870"/>
                  </a:lnTo>
                  <a:lnTo>
                    <a:pt x="4753" y="879"/>
                  </a:lnTo>
                  <a:lnTo>
                    <a:pt x="4753" y="883"/>
                  </a:lnTo>
                  <a:lnTo>
                    <a:pt x="4749" y="914"/>
                  </a:lnTo>
                  <a:lnTo>
                    <a:pt x="4731" y="953"/>
                  </a:lnTo>
                  <a:lnTo>
                    <a:pt x="4731" y="953"/>
                  </a:lnTo>
                  <a:lnTo>
                    <a:pt x="4727" y="996"/>
                  </a:lnTo>
                  <a:lnTo>
                    <a:pt x="4727" y="996"/>
                  </a:lnTo>
                  <a:lnTo>
                    <a:pt x="4731" y="1005"/>
                  </a:lnTo>
                  <a:lnTo>
                    <a:pt x="4740" y="1022"/>
                  </a:lnTo>
                  <a:lnTo>
                    <a:pt x="4753" y="1049"/>
                  </a:lnTo>
                  <a:lnTo>
                    <a:pt x="4796" y="1162"/>
                  </a:lnTo>
                  <a:lnTo>
                    <a:pt x="4901" y="1297"/>
                  </a:lnTo>
                  <a:lnTo>
                    <a:pt x="4975" y="1388"/>
                  </a:lnTo>
                  <a:lnTo>
                    <a:pt x="4870" y="1375"/>
                  </a:lnTo>
                  <a:lnTo>
                    <a:pt x="4866" y="1405"/>
                  </a:lnTo>
                  <a:lnTo>
                    <a:pt x="4836" y="1414"/>
                  </a:lnTo>
                  <a:lnTo>
                    <a:pt x="4836" y="1414"/>
                  </a:lnTo>
                  <a:lnTo>
                    <a:pt x="4801" y="1414"/>
                  </a:lnTo>
                  <a:lnTo>
                    <a:pt x="4801" y="1414"/>
                  </a:lnTo>
                  <a:lnTo>
                    <a:pt x="4770" y="1410"/>
                  </a:lnTo>
                  <a:lnTo>
                    <a:pt x="4757" y="1414"/>
                  </a:lnTo>
                  <a:lnTo>
                    <a:pt x="4735" y="1401"/>
                  </a:lnTo>
                  <a:lnTo>
                    <a:pt x="4735" y="1401"/>
                  </a:lnTo>
                  <a:lnTo>
                    <a:pt x="4770" y="1375"/>
                  </a:lnTo>
                  <a:lnTo>
                    <a:pt x="4770" y="1375"/>
                  </a:lnTo>
                  <a:lnTo>
                    <a:pt x="4775" y="1366"/>
                  </a:lnTo>
                  <a:lnTo>
                    <a:pt x="4779" y="1358"/>
                  </a:lnTo>
                  <a:lnTo>
                    <a:pt x="4783" y="1349"/>
                  </a:lnTo>
                  <a:lnTo>
                    <a:pt x="4766" y="1344"/>
                  </a:lnTo>
                  <a:lnTo>
                    <a:pt x="4766" y="1344"/>
                  </a:lnTo>
                  <a:lnTo>
                    <a:pt x="4753" y="1344"/>
                  </a:lnTo>
                  <a:lnTo>
                    <a:pt x="4731" y="1340"/>
                  </a:lnTo>
                  <a:lnTo>
                    <a:pt x="4731" y="1340"/>
                  </a:lnTo>
                  <a:lnTo>
                    <a:pt x="4727" y="1340"/>
                  </a:lnTo>
                  <a:lnTo>
                    <a:pt x="4722" y="1344"/>
                  </a:lnTo>
                  <a:lnTo>
                    <a:pt x="4722" y="1349"/>
                  </a:lnTo>
                  <a:lnTo>
                    <a:pt x="4718" y="1362"/>
                  </a:lnTo>
                  <a:lnTo>
                    <a:pt x="4701" y="1375"/>
                  </a:lnTo>
                  <a:lnTo>
                    <a:pt x="4661" y="1423"/>
                  </a:lnTo>
                  <a:lnTo>
                    <a:pt x="4648" y="1445"/>
                  </a:lnTo>
                  <a:lnTo>
                    <a:pt x="4648" y="1445"/>
                  </a:lnTo>
                  <a:lnTo>
                    <a:pt x="4622" y="1453"/>
                  </a:lnTo>
                  <a:lnTo>
                    <a:pt x="4601" y="1453"/>
                  </a:lnTo>
                  <a:lnTo>
                    <a:pt x="4587" y="1449"/>
                  </a:lnTo>
                  <a:lnTo>
                    <a:pt x="4574" y="1440"/>
                  </a:lnTo>
                  <a:lnTo>
                    <a:pt x="4557" y="1427"/>
                  </a:lnTo>
                  <a:lnTo>
                    <a:pt x="4553" y="1418"/>
                  </a:lnTo>
                  <a:lnTo>
                    <a:pt x="4509" y="1418"/>
                  </a:lnTo>
                  <a:lnTo>
                    <a:pt x="4522" y="1432"/>
                  </a:lnTo>
                  <a:lnTo>
                    <a:pt x="4522" y="1432"/>
                  </a:lnTo>
                  <a:lnTo>
                    <a:pt x="4570" y="1440"/>
                  </a:lnTo>
                  <a:lnTo>
                    <a:pt x="4570" y="1440"/>
                  </a:lnTo>
                  <a:lnTo>
                    <a:pt x="4583" y="1449"/>
                  </a:lnTo>
                  <a:lnTo>
                    <a:pt x="4592" y="1458"/>
                  </a:lnTo>
                  <a:lnTo>
                    <a:pt x="4609" y="1471"/>
                  </a:lnTo>
                  <a:lnTo>
                    <a:pt x="4618" y="1484"/>
                  </a:lnTo>
                  <a:lnTo>
                    <a:pt x="4622" y="1501"/>
                  </a:lnTo>
                  <a:lnTo>
                    <a:pt x="4574" y="1553"/>
                  </a:lnTo>
                  <a:lnTo>
                    <a:pt x="4544" y="1566"/>
                  </a:lnTo>
                  <a:lnTo>
                    <a:pt x="4540" y="1523"/>
                  </a:lnTo>
                  <a:lnTo>
                    <a:pt x="4500" y="1545"/>
                  </a:lnTo>
                  <a:lnTo>
                    <a:pt x="4509" y="1558"/>
                  </a:lnTo>
                  <a:lnTo>
                    <a:pt x="4509" y="1558"/>
                  </a:lnTo>
                  <a:lnTo>
                    <a:pt x="4518" y="1562"/>
                  </a:lnTo>
                  <a:lnTo>
                    <a:pt x="4518" y="1571"/>
                  </a:lnTo>
                  <a:lnTo>
                    <a:pt x="4518" y="1575"/>
                  </a:lnTo>
                  <a:lnTo>
                    <a:pt x="4513" y="1584"/>
                  </a:lnTo>
                  <a:lnTo>
                    <a:pt x="4505" y="1597"/>
                  </a:lnTo>
                  <a:lnTo>
                    <a:pt x="4500" y="1606"/>
                  </a:lnTo>
                  <a:lnTo>
                    <a:pt x="4500" y="1632"/>
                  </a:lnTo>
                  <a:lnTo>
                    <a:pt x="4500" y="1632"/>
                  </a:lnTo>
                  <a:lnTo>
                    <a:pt x="4505" y="1645"/>
                  </a:lnTo>
                  <a:lnTo>
                    <a:pt x="4509" y="1662"/>
                  </a:lnTo>
                  <a:lnTo>
                    <a:pt x="4505" y="1680"/>
                  </a:lnTo>
                  <a:lnTo>
                    <a:pt x="4500" y="1693"/>
                  </a:lnTo>
                  <a:lnTo>
                    <a:pt x="4496" y="1697"/>
                  </a:lnTo>
                  <a:lnTo>
                    <a:pt x="4470" y="1701"/>
                  </a:lnTo>
                  <a:lnTo>
                    <a:pt x="4470" y="1723"/>
                  </a:lnTo>
                  <a:lnTo>
                    <a:pt x="4444" y="1749"/>
                  </a:lnTo>
                  <a:lnTo>
                    <a:pt x="4400" y="1749"/>
                  </a:lnTo>
                  <a:lnTo>
                    <a:pt x="4335" y="1732"/>
                  </a:lnTo>
                  <a:lnTo>
                    <a:pt x="4318" y="1732"/>
                  </a:lnTo>
                  <a:lnTo>
                    <a:pt x="4239" y="1823"/>
                  </a:lnTo>
                  <a:lnTo>
                    <a:pt x="4239" y="1823"/>
                  </a:lnTo>
                  <a:lnTo>
                    <a:pt x="4226" y="1828"/>
                  </a:lnTo>
                  <a:lnTo>
                    <a:pt x="4217" y="1823"/>
                  </a:lnTo>
                  <a:lnTo>
                    <a:pt x="4213" y="1819"/>
                  </a:lnTo>
                  <a:lnTo>
                    <a:pt x="4213" y="1810"/>
                  </a:lnTo>
                  <a:lnTo>
                    <a:pt x="4222" y="1797"/>
                  </a:lnTo>
                  <a:lnTo>
                    <a:pt x="4226" y="1788"/>
                  </a:lnTo>
                  <a:lnTo>
                    <a:pt x="4235" y="1775"/>
                  </a:lnTo>
                  <a:lnTo>
                    <a:pt x="4217" y="1775"/>
                  </a:lnTo>
                  <a:lnTo>
                    <a:pt x="4187" y="1767"/>
                  </a:lnTo>
                  <a:lnTo>
                    <a:pt x="4178" y="1767"/>
                  </a:lnTo>
                  <a:lnTo>
                    <a:pt x="4183" y="1780"/>
                  </a:lnTo>
                  <a:lnTo>
                    <a:pt x="4183" y="1780"/>
                  </a:lnTo>
                  <a:lnTo>
                    <a:pt x="4191" y="1793"/>
                  </a:lnTo>
                  <a:lnTo>
                    <a:pt x="4196" y="1802"/>
                  </a:lnTo>
                  <a:lnTo>
                    <a:pt x="4191" y="1810"/>
                  </a:lnTo>
                  <a:lnTo>
                    <a:pt x="4187" y="1819"/>
                  </a:lnTo>
                  <a:lnTo>
                    <a:pt x="4165" y="1828"/>
                  </a:lnTo>
                  <a:lnTo>
                    <a:pt x="4152" y="1832"/>
                  </a:lnTo>
                  <a:lnTo>
                    <a:pt x="4091" y="1862"/>
                  </a:lnTo>
                  <a:lnTo>
                    <a:pt x="4026" y="1893"/>
                  </a:lnTo>
                  <a:lnTo>
                    <a:pt x="4026" y="1893"/>
                  </a:lnTo>
                  <a:lnTo>
                    <a:pt x="4030" y="1880"/>
                  </a:lnTo>
                  <a:lnTo>
                    <a:pt x="4026" y="1867"/>
                  </a:lnTo>
                  <a:lnTo>
                    <a:pt x="4022" y="1858"/>
                  </a:lnTo>
                  <a:lnTo>
                    <a:pt x="4017" y="1845"/>
                  </a:lnTo>
                  <a:lnTo>
                    <a:pt x="3995" y="1832"/>
                  </a:lnTo>
                  <a:lnTo>
                    <a:pt x="3965" y="1823"/>
                  </a:lnTo>
                  <a:lnTo>
                    <a:pt x="3965" y="1823"/>
                  </a:lnTo>
                  <a:lnTo>
                    <a:pt x="3952" y="1819"/>
                  </a:lnTo>
                  <a:lnTo>
                    <a:pt x="3948" y="1810"/>
                  </a:lnTo>
                  <a:lnTo>
                    <a:pt x="3948" y="1806"/>
                  </a:lnTo>
                  <a:lnTo>
                    <a:pt x="3948" y="1797"/>
                  </a:lnTo>
                  <a:lnTo>
                    <a:pt x="3961" y="1788"/>
                  </a:lnTo>
                  <a:lnTo>
                    <a:pt x="3965" y="1784"/>
                  </a:lnTo>
                  <a:lnTo>
                    <a:pt x="3965" y="1784"/>
                  </a:lnTo>
                  <a:lnTo>
                    <a:pt x="3965" y="1775"/>
                  </a:lnTo>
                  <a:lnTo>
                    <a:pt x="3965" y="1771"/>
                  </a:lnTo>
                  <a:lnTo>
                    <a:pt x="3961" y="1767"/>
                  </a:lnTo>
                  <a:lnTo>
                    <a:pt x="3952" y="1771"/>
                  </a:lnTo>
                  <a:lnTo>
                    <a:pt x="3935" y="1784"/>
                  </a:lnTo>
                  <a:lnTo>
                    <a:pt x="3913" y="1806"/>
                  </a:lnTo>
                  <a:lnTo>
                    <a:pt x="3869" y="1858"/>
                  </a:lnTo>
                  <a:lnTo>
                    <a:pt x="3847" y="1880"/>
                  </a:lnTo>
                  <a:lnTo>
                    <a:pt x="3852" y="1897"/>
                  </a:lnTo>
                  <a:lnTo>
                    <a:pt x="3852" y="1897"/>
                  </a:lnTo>
                  <a:lnTo>
                    <a:pt x="3874" y="1910"/>
                  </a:lnTo>
                  <a:lnTo>
                    <a:pt x="3882" y="1923"/>
                  </a:lnTo>
                  <a:lnTo>
                    <a:pt x="3882" y="1936"/>
                  </a:lnTo>
                  <a:lnTo>
                    <a:pt x="3878" y="1941"/>
                  </a:lnTo>
                  <a:lnTo>
                    <a:pt x="3869" y="1950"/>
                  </a:lnTo>
                  <a:lnTo>
                    <a:pt x="3861" y="1950"/>
                  </a:lnTo>
                  <a:lnTo>
                    <a:pt x="3861" y="1950"/>
                  </a:lnTo>
                  <a:lnTo>
                    <a:pt x="3821" y="1945"/>
                  </a:lnTo>
                  <a:lnTo>
                    <a:pt x="3782" y="1936"/>
                  </a:lnTo>
                  <a:lnTo>
                    <a:pt x="3730" y="1932"/>
                  </a:lnTo>
                  <a:lnTo>
                    <a:pt x="3730" y="1932"/>
                  </a:lnTo>
                  <a:lnTo>
                    <a:pt x="3730" y="1906"/>
                  </a:lnTo>
                  <a:lnTo>
                    <a:pt x="3721" y="1889"/>
                  </a:lnTo>
                  <a:lnTo>
                    <a:pt x="3713" y="1876"/>
                  </a:lnTo>
                  <a:lnTo>
                    <a:pt x="3699" y="1871"/>
                  </a:lnTo>
                  <a:lnTo>
                    <a:pt x="3686" y="1867"/>
                  </a:lnTo>
                  <a:lnTo>
                    <a:pt x="3678" y="1867"/>
                  </a:lnTo>
                  <a:lnTo>
                    <a:pt x="3665" y="1871"/>
                  </a:lnTo>
                  <a:lnTo>
                    <a:pt x="3665" y="1858"/>
                  </a:lnTo>
                  <a:lnTo>
                    <a:pt x="3665" y="1858"/>
                  </a:lnTo>
                  <a:lnTo>
                    <a:pt x="3678" y="1854"/>
                  </a:lnTo>
                  <a:lnTo>
                    <a:pt x="3691" y="1845"/>
                  </a:lnTo>
                  <a:lnTo>
                    <a:pt x="3704" y="1832"/>
                  </a:lnTo>
                  <a:lnTo>
                    <a:pt x="3704" y="1815"/>
                  </a:lnTo>
                  <a:lnTo>
                    <a:pt x="3704" y="1815"/>
                  </a:lnTo>
                  <a:lnTo>
                    <a:pt x="3691" y="1823"/>
                  </a:lnTo>
                  <a:lnTo>
                    <a:pt x="3678" y="1832"/>
                  </a:lnTo>
                  <a:lnTo>
                    <a:pt x="3652" y="1841"/>
                  </a:lnTo>
                  <a:lnTo>
                    <a:pt x="3621" y="1841"/>
                  </a:lnTo>
                  <a:lnTo>
                    <a:pt x="3621" y="1841"/>
                  </a:lnTo>
                  <a:lnTo>
                    <a:pt x="3621" y="1858"/>
                  </a:lnTo>
                  <a:lnTo>
                    <a:pt x="3617" y="1867"/>
                  </a:lnTo>
                  <a:lnTo>
                    <a:pt x="3612" y="1871"/>
                  </a:lnTo>
                  <a:lnTo>
                    <a:pt x="3608" y="1876"/>
                  </a:lnTo>
                  <a:lnTo>
                    <a:pt x="3599" y="1871"/>
                  </a:lnTo>
                  <a:lnTo>
                    <a:pt x="3595" y="1867"/>
                  </a:lnTo>
                  <a:lnTo>
                    <a:pt x="3534" y="1858"/>
                  </a:lnTo>
                  <a:lnTo>
                    <a:pt x="3525" y="1876"/>
                  </a:lnTo>
                  <a:lnTo>
                    <a:pt x="3525" y="1876"/>
                  </a:lnTo>
                  <a:lnTo>
                    <a:pt x="3521" y="1902"/>
                  </a:lnTo>
                  <a:lnTo>
                    <a:pt x="3512" y="1919"/>
                  </a:lnTo>
                  <a:lnTo>
                    <a:pt x="3508" y="1932"/>
                  </a:lnTo>
                  <a:lnTo>
                    <a:pt x="3499" y="1936"/>
                  </a:lnTo>
                  <a:lnTo>
                    <a:pt x="3495" y="1936"/>
                  </a:lnTo>
                  <a:lnTo>
                    <a:pt x="3491" y="1936"/>
                  </a:lnTo>
                  <a:lnTo>
                    <a:pt x="3486" y="1932"/>
                  </a:lnTo>
                  <a:lnTo>
                    <a:pt x="3460" y="1897"/>
                  </a:lnTo>
                  <a:lnTo>
                    <a:pt x="3460" y="1897"/>
                  </a:lnTo>
                  <a:lnTo>
                    <a:pt x="3443" y="1897"/>
                  </a:lnTo>
                  <a:lnTo>
                    <a:pt x="3430" y="1902"/>
                  </a:lnTo>
                  <a:lnTo>
                    <a:pt x="3425" y="1906"/>
                  </a:lnTo>
                  <a:lnTo>
                    <a:pt x="3425" y="1910"/>
                  </a:lnTo>
                  <a:lnTo>
                    <a:pt x="3434" y="1923"/>
                  </a:lnTo>
                  <a:lnTo>
                    <a:pt x="3438" y="1928"/>
                  </a:lnTo>
                  <a:lnTo>
                    <a:pt x="3438" y="1928"/>
                  </a:lnTo>
                  <a:lnTo>
                    <a:pt x="3464" y="1936"/>
                  </a:lnTo>
                  <a:lnTo>
                    <a:pt x="3477" y="1945"/>
                  </a:lnTo>
                  <a:lnTo>
                    <a:pt x="3482" y="1954"/>
                  </a:lnTo>
                  <a:lnTo>
                    <a:pt x="3482" y="1963"/>
                  </a:lnTo>
                  <a:lnTo>
                    <a:pt x="3469" y="1971"/>
                  </a:lnTo>
                  <a:lnTo>
                    <a:pt x="3460" y="1976"/>
                  </a:lnTo>
                  <a:lnTo>
                    <a:pt x="3451" y="1997"/>
                  </a:lnTo>
                  <a:lnTo>
                    <a:pt x="3451" y="1997"/>
                  </a:lnTo>
                  <a:lnTo>
                    <a:pt x="3447" y="2028"/>
                  </a:lnTo>
                  <a:lnTo>
                    <a:pt x="3443" y="2041"/>
                  </a:lnTo>
                  <a:lnTo>
                    <a:pt x="3438" y="2045"/>
                  </a:lnTo>
                  <a:lnTo>
                    <a:pt x="3430" y="2041"/>
                  </a:lnTo>
                  <a:lnTo>
                    <a:pt x="3417" y="2024"/>
                  </a:lnTo>
                  <a:lnTo>
                    <a:pt x="3412" y="2010"/>
                  </a:lnTo>
                  <a:lnTo>
                    <a:pt x="3412" y="2010"/>
                  </a:lnTo>
                  <a:lnTo>
                    <a:pt x="3386" y="2019"/>
                  </a:lnTo>
                  <a:lnTo>
                    <a:pt x="3364" y="2019"/>
                  </a:lnTo>
                  <a:lnTo>
                    <a:pt x="3343" y="2015"/>
                  </a:lnTo>
                  <a:lnTo>
                    <a:pt x="3343" y="2015"/>
                  </a:lnTo>
                  <a:lnTo>
                    <a:pt x="3334" y="1993"/>
                  </a:lnTo>
                  <a:lnTo>
                    <a:pt x="3329" y="1971"/>
                  </a:lnTo>
                  <a:lnTo>
                    <a:pt x="3334" y="1954"/>
                  </a:lnTo>
                  <a:lnTo>
                    <a:pt x="3338" y="1936"/>
                  </a:lnTo>
                  <a:lnTo>
                    <a:pt x="3351" y="1906"/>
                  </a:lnTo>
                  <a:lnTo>
                    <a:pt x="3356" y="1897"/>
                  </a:lnTo>
                  <a:lnTo>
                    <a:pt x="3356" y="1897"/>
                  </a:lnTo>
                  <a:lnTo>
                    <a:pt x="3369" y="1889"/>
                  </a:lnTo>
                  <a:lnTo>
                    <a:pt x="3373" y="1880"/>
                  </a:lnTo>
                  <a:lnTo>
                    <a:pt x="3373" y="1876"/>
                  </a:lnTo>
                  <a:lnTo>
                    <a:pt x="3369" y="1871"/>
                  </a:lnTo>
                  <a:lnTo>
                    <a:pt x="3356" y="1862"/>
                  </a:lnTo>
                  <a:lnTo>
                    <a:pt x="3347" y="1862"/>
                  </a:lnTo>
                  <a:lnTo>
                    <a:pt x="3325" y="1893"/>
                  </a:lnTo>
                  <a:lnTo>
                    <a:pt x="3277" y="1897"/>
                  </a:lnTo>
                  <a:lnTo>
                    <a:pt x="3212" y="1923"/>
                  </a:lnTo>
                  <a:lnTo>
                    <a:pt x="3212" y="1923"/>
                  </a:lnTo>
                  <a:lnTo>
                    <a:pt x="3199" y="1941"/>
                  </a:lnTo>
                  <a:lnTo>
                    <a:pt x="3190" y="1954"/>
                  </a:lnTo>
                  <a:lnTo>
                    <a:pt x="3190" y="1963"/>
                  </a:lnTo>
                  <a:lnTo>
                    <a:pt x="3195" y="1967"/>
                  </a:lnTo>
                  <a:lnTo>
                    <a:pt x="3203" y="1971"/>
                  </a:lnTo>
                  <a:lnTo>
                    <a:pt x="3212" y="1971"/>
                  </a:lnTo>
                  <a:lnTo>
                    <a:pt x="3212" y="1971"/>
                  </a:lnTo>
                  <a:lnTo>
                    <a:pt x="3229" y="1976"/>
                  </a:lnTo>
                  <a:lnTo>
                    <a:pt x="3238" y="1980"/>
                  </a:lnTo>
                  <a:lnTo>
                    <a:pt x="3242" y="1984"/>
                  </a:lnTo>
                  <a:lnTo>
                    <a:pt x="3238" y="1989"/>
                  </a:lnTo>
                  <a:lnTo>
                    <a:pt x="3229" y="1997"/>
                  </a:lnTo>
                  <a:lnTo>
                    <a:pt x="3221" y="2006"/>
                  </a:lnTo>
                  <a:lnTo>
                    <a:pt x="3221" y="2006"/>
                  </a:lnTo>
                  <a:lnTo>
                    <a:pt x="3195" y="2019"/>
                  </a:lnTo>
                  <a:lnTo>
                    <a:pt x="3190" y="2024"/>
                  </a:lnTo>
                  <a:lnTo>
                    <a:pt x="3190" y="2028"/>
                  </a:lnTo>
                  <a:lnTo>
                    <a:pt x="3195" y="2032"/>
                  </a:lnTo>
                  <a:lnTo>
                    <a:pt x="3199" y="2032"/>
                  </a:lnTo>
                  <a:lnTo>
                    <a:pt x="3199" y="2032"/>
                  </a:lnTo>
                  <a:lnTo>
                    <a:pt x="3208" y="2037"/>
                  </a:lnTo>
                  <a:lnTo>
                    <a:pt x="3229" y="2041"/>
                  </a:lnTo>
                  <a:lnTo>
                    <a:pt x="3238" y="2050"/>
                  </a:lnTo>
                  <a:lnTo>
                    <a:pt x="3242" y="2058"/>
                  </a:lnTo>
                  <a:lnTo>
                    <a:pt x="3247" y="2067"/>
                  </a:lnTo>
                  <a:lnTo>
                    <a:pt x="3238" y="2084"/>
                  </a:lnTo>
                  <a:lnTo>
                    <a:pt x="3238" y="2084"/>
                  </a:lnTo>
                  <a:lnTo>
                    <a:pt x="3225" y="2098"/>
                  </a:lnTo>
                  <a:lnTo>
                    <a:pt x="3216" y="2106"/>
                  </a:lnTo>
                  <a:lnTo>
                    <a:pt x="3203" y="2111"/>
                  </a:lnTo>
                  <a:lnTo>
                    <a:pt x="3195" y="2111"/>
                  </a:lnTo>
                  <a:lnTo>
                    <a:pt x="3177" y="2106"/>
                  </a:lnTo>
                  <a:lnTo>
                    <a:pt x="3168" y="2102"/>
                  </a:lnTo>
                  <a:lnTo>
                    <a:pt x="3168" y="2102"/>
                  </a:lnTo>
                  <a:lnTo>
                    <a:pt x="3168" y="2076"/>
                  </a:lnTo>
                  <a:lnTo>
                    <a:pt x="3160" y="2054"/>
                  </a:lnTo>
                  <a:lnTo>
                    <a:pt x="3151" y="2041"/>
                  </a:lnTo>
                  <a:lnTo>
                    <a:pt x="3142" y="2032"/>
                  </a:lnTo>
                  <a:lnTo>
                    <a:pt x="3121" y="2024"/>
                  </a:lnTo>
                  <a:lnTo>
                    <a:pt x="3112" y="2024"/>
                  </a:lnTo>
                  <a:lnTo>
                    <a:pt x="2994" y="2058"/>
                  </a:lnTo>
                  <a:lnTo>
                    <a:pt x="2994" y="2058"/>
                  </a:lnTo>
                  <a:lnTo>
                    <a:pt x="2981" y="2063"/>
                  </a:lnTo>
                  <a:lnTo>
                    <a:pt x="2942" y="2071"/>
                  </a:lnTo>
                  <a:lnTo>
                    <a:pt x="2903" y="2080"/>
                  </a:lnTo>
                  <a:lnTo>
                    <a:pt x="2881" y="2080"/>
                  </a:lnTo>
                  <a:lnTo>
                    <a:pt x="2864" y="2076"/>
                  </a:lnTo>
                  <a:lnTo>
                    <a:pt x="2864" y="2076"/>
                  </a:lnTo>
                  <a:lnTo>
                    <a:pt x="2851" y="2071"/>
                  </a:lnTo>
                  <a:lnTo>
                    <a:pt x="2838" y="2067"/>
                  </a:lnTo>
                  <a:lnTo>
                    <a:pt x="2825" y="2071"/>
                  </a:lnTo>
                  <a:lnTo>
                    <a:pt x="2816" y="2076"/>
                  </a:lnTo>
                  <a:lnTo>
                    <a:pt x="2807" y="2084"/>
                  </a:lnTo>
                  <a:lnTo>
                    <a:pt x="2803" y="2093"/>
                  </a:lnTo>
                  <a:lnTo>
                    <a:pt x="2785" y="2093"/>
                  </a:lnTo>
                  <a:lnTo>
                    <a:pt x="2785" y="2093"/>
                  </a:lnTo>
                  <a:lnTo>
                    <a:pt x="2790" y="2076"/>
                  </a:lnTo>
                  <a:lnTo>
                    <a:pt x="2790" y="2063"/>
                  </a:lnTo>
                  <a:lnTo>
                    <a:pt x="2781" y="2050"/>
                  </a:lnTo>
                  <a:lnTo>
                    <a:pt x="2781" y="2050"/>
                  </a:lnTo>
                  <a:lnTo>
                    <a:pt x="2759" y="2028"/>
                  </a:lnTo>
                  <a:lnTo>
                    <a:pt x="2742" y="2002"/>
                  </a:lnTo>
                  <a:lnTo>
                    <a:pt x="2729" y="1980"/>
                  </a:lnTo>
                  <a:lnTo>
                    <a:pt x="2716" y="1958"/>
                  </a:lnTo>
                  <a:lnTo>
                    <a:pt x="2707" y="1923"/>
                  </a:lnTo>
                  <a:lnTo>
                    <a:pt x="2703" y="1906"/>
                  </a:lnTo>
                  <a:lnTo>
                    <a:pt x="2677" y="1906"/>
                  </a:lnTo>
                  <a:lnTo>
                    <a:pt x="2677" y="1906"/>
                  </a:lnTo>
                  <a:lnTo>
                    <a:pt x="2659" y="1906"/>
                  </a:lnTo>
                  <a:lnTo>
                    <a:pt x="2642" y="1902"/>
                  </a:lnTo>
                  <a:lnTo>
                    <a:pt x="2629" y="1897"/>
                  </a:lnTo>
                  <a:lnTo>
                    <a:pt x="2620" y="1889"/>
                  </a:lnTo>
                  <a:lnTo>
                    <a:pt x="2611" y="1880"/>
                  </a:lnTo>
                  <a:lnTo>
                    <a:pt x="2607" y="1871"/>
                  </a:lnTo>
                  <a:lnTo>
                    <a:pt x="2603" y="1849"/>
                  </a:lnTo>
                  <a:lnTo>
                    <a:pt x="2603" y="1828"/>
                  </a:lnTo>
                  <a:lnTo>
                    <a:pt x="2607" y="1806"/>
                  </a:lnTo>
                  <a:lnTo>
                    <a:pt x="2611" y="1784"/>
                  </a:lnTo>
                  <a:lnTo>
                    <a:pt x="2607" y="1775"/>
                  </a:lnTo>
                  <a:lnTo>
                    <a:pt x="2607" y="1775"/>
                  </a:lnTo>
                  <a:lnTo>
                    <a:pt x="2594" y="1784"/>
                  </a:lnTo>
                  <a:lnTo>
                    <a:pt x="2585" y="1784"/>
                  </a:lnTo>
                  <a:lnTo>
                    <a:pt x="2576" y="1784"/>
                  </a:lnTo>
                  <a:lnTo>
                    <a:pt x="2572" y="1784"/>
                  </a:lnTo>
                  <a:lnTo>
                    <a:pt x="2559" y="1771"/>
                  </a:lnTo>
                  <a:lnTo>
                    <a:pt x="2550" y="1754"/>
                  </a:lnTo>
                  <a:lnTo>
                    <a:pt x="2542" y="1714"/>
                  </a:lnTo>
                  <a:lnTo>
                    <a:pt x="2542" y="1697"/>
                  </a:lnTo>
                  <a:lnTo>
                    <a:pt x="2529" y="1828"/>
                  </a:lnTo>
                  <a:lnTo>
                    <a:pt x="2568" y="1867"/>
                  </a:lnTo>
                  <a:lnTo>
                    <a:pt x="2568" y="1867"/>
                  </a:lnTo>
                  <a:lnTo>
                    <a:pt x="2594" y="1893"/>
                  </a:lnTo>
                  <a:lnTo>
                    <a:pt x="2603" y="1906"/>
                  </a:lnTo>
                  <a:lnTo>
                    <a:pt x="2603" y="1910"/>
                  </a:lnTo>
                  <a:lnTo>
                    <a:pt x="2598" y="1910"/>
                  </a:lnTo>
                  <a:lnTo>
                    <a:pt x="2576" y="1902"/>
                  </a:lnTo>
                  <a:lnTo>
                    <a:pt x="2563" y="1897"/>
                  </a:lnTo>
                  <a:lnTo>
                    <a:pt x="2550" y="1893"/>
                  </a:lnTo>
                  <a:lnTo>
                    <a:pt x="2594" y="1958"/>
                  </a:lnTo>
                  <a:lnTo>
                    <a:pt x="2607" y="1976"/>
                  </a:lnTo>
                  <a:lnTo>
                    <a:pt x="2589" y="1984"/>
                  </a:lnTo>
                  <a:lnTo>
                    <a:pt x="2529" y="1936"/>
                  </a:lnTo>
                  <a:lnTo>
                    <a:pt x="2520" y="1950"/>
                  </a:lnTo>
                  <a:lnTo>
                    <a:pt x="2520" y="1950"/>
                  </a:lnTo>
                  <a:lnTo>
                    <a:pt x="2550" y="1993"/>
                  </a:lnTo>
                  <a:lnTo>
                    <a:pt x="2572" y="2032"/>
                  </a:lnTo>
                  <a:lnTo>
                    <a:pt x="2581" y="2067"/>
                  </a:lnTo>
                  <a:lnTo>
                    <a:pt x="2581" y="2093"/>
                  </a:lnTo>
                  <a:lnTo>
                    <a:pt x="2576" y="2119"/>
                  </a:lnTo>
                  <a:lnTo>
                    <a:pt x="2572" y="2137"/>
                  </a:lnTo>
                  <a:lnTo>
                    <a:pt x="2563" y="2150"/>
                  </a:lnTo>
                  <a:lnTo>
                    <a:pt x="2568" y="2167"/>
                  </a:lnTo>
                  <a:lnTo>
                    <a:pt x="2585" y="2172"/>
                  </a:lnTo>
                  <a:lnTo>
                    <a:pt x="2607" y="2180"/>
                  </a:lnTo>
                  <a:lnTo>
                    <a:pt x="2603" y="2202"/>
                  </a:lnTo>
                  <a:lnTo>
                    <a:pt x="2594" y="2232"/>
                  </a:lnTo>
                  <a:lnTo>
                    <a:pt x="2594" y="2267"/>
                  </a:lnTo>
                  <a:close/>
                </a:path>
              </a:pathLst>
            </a:custGeom>
            <a:solidFill>
              <a:srgbClr val="C9CACB"/>
            </a:solidFill>
            <a:ln w="138113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2" name="Freeform 8"/>
            <p:cNvSpPr>
              <a:spLocks/>
            </p:cNvSpPr>
            <p:nvPr/>
          </p:nvSpPr>
          <p:spPr bwMode="auto">
            <a:xfrm>
              <a:off x="339" y="3140"/>
              <a:ext cx="883" cy="1136"/>
            </a:xfrm>
            <a:custGeom>
              <a:avLst/>
              <a:gdLst/>
              <a:ahLst/>
              <a:cxnLst>
                <a:cxn ang="0">
                  <a:pos x="539" y="1028"/>
                </a:cxn>
                <a:cxn ang="0">
                  <a:pos x="518" y="923"/>
                </a:cxn>
                <a:cxn ang="0">
                  <a:pos x="430" y="875"/>
                </a:cxn>
                <a:cxn ang="0">
                  <a:pos x="457" y="827"/>
                </a:cxn>
                <a:cxn ang="0">
                  <a:pos x="470" y="775"/>
                </a:cxn>
                <a:cxn ang="0">
                  <a:pos x="374" y="732"/>
                </a:cxn>
                <a:cxn ang="0">
                  <a:pos x="339" y="666"/>
                </a:cxn>
                <a:cxn ang="0">
                  <a:pos x="356" y="558"/>
                </a:cxn>
                <a:cxn ang="0">
                  <a:pos x="404" y="562"/>
                </a:cxn>
                <a:cxn ang="0">
                  <a:pos x="439" y="592"/>
                </a:cxn>
                <a:cxn ang="0">
                  <a:pos x="422" y="640"/>
                </a:cxn>
                <a:cxn ang="0">
                  <a:pos x="548" y="645"/>
                </a:cxn>
                <a:cxn ang="0">
                  <a:pos x="565" y="684"/>
                </a:cxn>
                <a:cxn ang="0">
                  <a:pos x="578" y="614"/>
                </a:cxn>
                <a:cxn ang="0">
                  <a:pos x="531" y="592"/>
                </a:cxn>
                <a:cxn ang="0">
                  <a:pos x="448" y="558"/>
                </a:cxn>
                <a:cxn ang="0">
                  <a:pos x="491" y="518"/>
                </a:cxn>
                <a:cxn ang="0">
                  <a:pos x="496" y="405"/>
                </a:cxn>
                <a:cxn ang="0">
                  <a:pos x="491" y="336"/>
                </a:cxn>
                <a:cxn ang="0">
                  <a:pos x="513" y="383"/>
                </a:cxn>
                <a:cxn ang="0">
                  <a:pos x="535" y="401"/>
                </a:cxn>
                <a:cxn ang="0">
                  <a:pos x="548" y="440"/>
                </a:cxn>
                <a:cxn ang="0">
                  <a:pos x="557" y="488"/>
                </a:cxn>
                <a:cxn ang="0">
                  <a:pos x="592" y="566"/>
                </a:cxn>
                <a:cxn ang="0">
                  <a:pos x="635" y="462"/>
                </a:cxn>
                <a:cxn ang="0">
                  <a:pos x="652" y="423"/>
                </a:cxn>
                <a:cxn ang="0">
                  <a:pos x="705" y="397"/>
                </a:cxn>
                <a:cxn ang="0">
                  <a:pos x="857" y="357"/>
                </a:cxn>
                <a:cxn ang="0">
                  <a:pos x="787" y="275"/>
                </a:cxn>
                <a:cxn ang="0">
                  <a:pos x="753" y="214"/>
                </a:cxn>
                <a:cxn ang="0">
                  <a:pos x="687" y="257"/>
                </a:cxn>
                <a:cxn ang="0">
                  <a:pos x="570" y="266"/>
                </a:cxn>
                <a:cxn ang="0">
                  <a:pos x="465" y="148"/>
                </a:cxn>
                <a:cxn ang="0">
                  <a:pos x="491" y="31"/>
                </a:cxn>
                <a:cxn ang="0">
                  <a:pos x="191" y="131"/>
                </a:cxn>
                <a:cxn ang="0">
                  <a:pos x="100" y="161"/>
                </a:cxn>
                <a:cxn ang="0">
                  <a:pos x="87" y="244"/>
                </a:cxn>
                <a:cxn ang="0">
                  <a:pos x="117" y="296"/>
                </a:cxn>
                <a:cxn ang="0">
                  <a:pos x="174" y="353"/>
                </a:cxn>
                <a:cxn ang="0">
                  <a:pos x="78" y="392"/>
                </a:cxn>
                <a:cxn ang="0">
                  <a:pos x="47" y="488"/>
                </a:cxn>
                <a:cxn ang="0">
                  <a:pos x="17" y="540"/>
                </a:cxn>
                <a:cxn ang="0">
                  <a:pos x="13" y="623"/>
                </a:cxn>
                <a:cxn ang="0">
                  <a:pos x="8" y="710"/>
                </a:cxn>
                <a:cxn ang="0">
                  <a:pos x="52" y="753"/>
                </a:cxn>
                <a:cxn ang="0">
                  <a:pos x="52" y="806"/>
                </a:cxn>
                <a:cxn ang="0">
                  <a:pos x="100" y="823"/>
                </a:cxn>
                <a:cxn ang="0">
                  <a:pos x="47" y="840"/>
                </a:cxn>
                <a:cxn ang="0">
                  <a:pos x="113" y="897"/>
                </a:cxn>
                <a:cxn ang="0">
                  <a:pos x="148" y="980"/>
                </a:cxn>
                <a:cxn ang="0">
                  <a:pos x="208" y="997"/>
                </a:cxn>
                <a:cxn ang="0">
                  <a:pos x="226" y="1049"/>
                </a:cxn>
                <a:cxn ang="0">
                  <a:pos x="191" y="1049"/>
                </a:cxn>
                <a:cxn ang="0">
                  <a:pos x="126" y="1023"/>
                </a:cxn>
                <a:cxn ang="0">
                  <a:pos x="134" y="1054"/>
                </a:cxn>
                <a:cxn ang="0">
                  <a:pos x="152" y="1106"/>
                </a:cxn>
                <a:cxn ang="0">
                  <a:pos x="182" y="1115"/>
                </a:cxn>
                <a:cxn ang="0">
                  <a:pos x="282" y="1115"/>
                </a:cxn>
                <a:cxn ang="0">
                  <a:pos x="365" y="1115"/>
                </a:cxn>
                <a:cxn ang="0">
                  <a:pos x="461" y="1102"/>
                </a:cxn>
              </a:cxnLst>
              <a:rect l="0" t="0" r="r" b="b"/>
              <a:pathLst>
                <a:path w="883" h="1136">
                  <a:moveTo>
                    <a:pt x="461" y="1102"/>
                  </a:moveTo>
                  <a:lnTo>
                    <a:pt x="461" y="1102"/>
                  </a:lnTo>
                  <a:lnTo>
                    <a:pt x="483" y="1089"/>
                  </a:lnTo>
                  <a:lnTo>
                    <a:pt x="500" y="1071"/>
                  </a:lnTo>
                  <a:lnTo>
                    <a:pt x="522" y="1049"/>
                  </a:lnTo>
                  <a:lnTo>
                    <a:pt x="539" y="1028"/>
                  </a:lnTo>
                  <a:lnTo>
                    <a:pt x="552" y="1002"/>
                  </a:lnTo>
                  <a:lnTo>
                    <a:pt x="552" y="988"/>
                  </a:lnTo>
                  <a:lnTo>
                    <a:pt x="552" y="975"/>
                  </a:lnTo>
                  <a:lnTo>
                    <a:pt x="548" y="962"/>
                  </a:lnTo>
                  <a:lnTo>
                    <a:pt x="535" y="949"/>
                  </a:lnTo>
                  <a:lnTo>
                    <a:pt x="518" y="923"/>
                  </a:lnTo>
                  <a:lnTo>
                    <a:pt x="518" y="923"/>
                  </a:lnTo>
                  <a:lnTo>
                    <a:pt x="496" y="906"/>
                  </a:lnTo>
                  <a:lnTo>
                    <a:pt x="478" y="884"/>
                  </a:lnTo>
                  <a:lnTo>
                    <a:pt x="470" y="875"/>
                  </a:lnTo>
                  <a:lnTo>
                    <a:pt x="470" y="867"/>
                  </a:lnTo>
                  <a:lnTo>
                    <a:pt x="430" y="875"/>
                  </a:lnTo>
                  <a:lnTo>
                    <a:pt x="430" y="849"/>
                  </a:lnTo>
                  <a:lnTo>
                    <a:pt x="417" y="849"/>
                  </a:lnTo>
                  <a:lnTo>
                    <a:pt x="417" y="832"/>
                  </a:lnTo>
                  <a:lnTo>
                    <a:pt x="430" y="819"/>
                  </a:lnTo>
                  <a:lnTo>
                    <a:pt x="444" y="819"/>
                  </a:lnTo>
                  <a:lnTo>
                    <a:pt x="457" y="827"/>
                  </a:lnTo>
                  <a:lnTo>
                    <a:pt x="457" y="827"/>
                  </a:lnTo>
                  <a:lnTo>
                    <a:pt x="461" y="823"/>
                  </a:lnTo>
                  <a:lnTo>
                    <a:pt x="474" y="806"/>
                  </a:lnTo>
                  <a:lnTo>
                    <a:pt x="474" y="797"/>
                  </a:lnTo>
                  <a:lnTo>
                    <a:pt x="474" y="784"/>
                  </a:lnTo>
                  <a:lnTo>
                    <a:pt x="470" y="775"/>
                  </a:lnTo>
                  <a:lnTo>
                    <a:pt x="461" y="766"/>
                  </a:lnTo>
                  <a:lnTo>
                    <a:pt x="461" y="766"/>
                  </a:lnTo>
                  <a:lnTo>
                    <a:pt x="452" y="758"/>
                  </a:lnTo>
                  <a:lnTo>
                    <a:pt x="426" y="745"/>
                  </a:lnTo>
                  <a:lnTo>
                    <a:pt x="391" y="732"/>
                  </a:lnTo>
                  <a:lnTo>
                    <a:pt x="374" y="732"/>
                  </a:lnTo>
                  <a:lnTo>
                    <a:pt x="352" y="732"/>
                  </a:lnTo>
                  <a:lnTo>
                    <a:pt x="339" y="727"/>
                  </a:lnTo>
                  <a:lnTo>
                    <a:pt x="339" y="727"/>
                  </a:lnTo>
                  <a:lnTo>
                    <a:pt x="343" y="714"/>
                  </a:lnTo>
                  <a:lnTo>
                    <a:pt x="343" y="688"/>
                  </a:lnTo>
                  <a:lnTo>
                    <a:pt x="339" y="666"/>
                  </a:lnTo>
                  <a:lnTo>
                    <a:pt x="330" y="649"/>
                  </a:lnTo>
                  <a:lnTo>
                    <a:pt x="322" y="627"/>
                  </a:lnTo>
                  <a:lnTo>
                    <a:pt x="304" y="605"/>
                  </a:lnTo>
                  <a:lnTo>
                    <a:pt x="335" y="623"/>
                  </a:lnTo>
                  <a:lnTo>
                    <a:pt x="352" y="614"/>
                  </a:lnTo>
                  <a:lnTo>
                    <a:pt x="356" y="558"/>
                  </a:lnTo>
                  <a:lnTo>
                    <a:pt x="365" y="558"/>
                  </a:lnTo>
                  <a:lnTo>
                    <a:pt x="370" y="588"/>
                  </a:lnTo>
                  <a:lnTo>
                    <a:pt x="383" y="584"/>
                  </a:lnTo>
                  <a:lnTo>
                    <a:pt x="383" y="584"/>
                  </a:lnTo>
                  <a:lnTo>
                    <a:pt x="387" y="575"/>
                  </a:lnTo>
                  <a:lnTo>
                    <a:pt x="404" y="562"/>
                  </a:lnTo>
                  <a:lnTo>
                    <a:pt x="413" y="558"/>
                  </a:lnTo>
                  <a:lnTo>
                    <a:pt x="422" y="558"/>
                  </a:lnTo>
                  <a:lnTo>
                    <a:pt x="435" y="566"/>
                  </a:lnTo>
                  <a:lnTo>
                    <a:pt x="444" y="575"/>
                  </a:lnTo>
                  <a:lnTo>
                    <a:pt x="444" y="575"/>
                  </a:lnTo>
                  <a:lnTo>
                    <a:pt x="439" y="592"/>
                  </a:lnTo>
                  <a:lnTo>
                    <a:pt x="426" y="610"/>
                  </a:lnTo>
                  <a:lnTo>
                    <a:pt x="404" y="627"/>
                  </a:lnTo>
                  <a:lnTo>
                    <a:pt x="404" y="627"/>
                  </a:lnTo>
                  <a:lnTo>
                    <a:pt x="404" y="636"/>
                  </a:lnTo>
                  <a:lnTo>
                    <a:pt x="409" y="640"/>
                  </a:lnTo>
                  <a:lnTo>
                    <a:pt x="422" y="640"/>
                  </a:lnTo>
                  <a:lnTo>
                    <a:pt x="422" y="640"/>
                  </a:lnTo>
                  <a:lnTo>
                    <a:pt x="444" y="636"/>
                  </a:lnTo>
                  <a:lnTo>
                    <a:pt x="487" y="632"/>
                  </a:lnTo>
                  <a:lnTo>
                    <a:pt x="509" y="632"/>
                  </a:lnTo>
                  <a:lnTo>
                    <a:pt x="531" y="636"/>
                  </a:lnTo>
                  <a:lnTo>
                    <a:pt x="548" y="645"/>
                  </a:lnTo>
                  <a:lnTo>
                    <a:pt x="552" y="653"/>
                  </a:lnTo>
                  <a:lnTo>
                    <a:pt x="557" y="658"/>
                  </a:lnTo>
                  <a:lnTo>
                    <a:pt x="557" y="658"/>
                  </a:lnTo>
                  <a:lnTo>
                    <a:pt x="557" y="675"/>
                  </a:lnTo>
                  <a:lnTo>
                    <a:pt x="561" y="679"/>
                  </a:lnTo>
                  <a:lnTo>
                    <a:pt x="565" y="684"/>
                  </a:lnTo>
                  <a:lnTo>
                    <a:pt x="570" y="679"/>
                  </a:lnTo>
                  <a:lnTo>
                    <a:pt x="574" y="666"/>
                  </a:lnTo>
                  <a:lnTo>
                    <a:pt x="574" y="649"/>
                  </a:lnTo>
                  <a:lnTo>
                    <a:pt x="574" y="627"/>
                  </a:lnTo>
                  <a:lnTo>
                    <a:pt x="578" y="614"/>
                  </a:lnTo>
                  <a:lnTo>
                    <a:pt x="578" y="614"/>
                  </a:lnTo>
                  <a:lnTo>
                    <a:pt x="578" y="605"/>
                  </a:lnTo>
                  <a:lnTo>
                    <a:pt x="578" y="597"/>
                  </a:lnTo>
                  <a:lnTo>
                    <a:pt x="574" y="592"/>
                  </a:lnTo>
                  <a:lnTo>
                    <a:pt x="565" y="588"/>
                  </a:lnTo>
                  <a:lnTo>
                    <a:pt x="552" y="588"/>
                  </a:lnTo>
                  <a:lnTo>
                    <a:pt x="531" y="592"/>
                  </a:lnTo>
                  <a:lnTo>
                    <a:pt x="509" y="584"/>
                  </a:lnTo>
                  <a:lnTo>
                    <a:pt x="483" y="571"/>
                  </a:lnTo>
                  <a:lnTo>
                    <a:pt x="461" y="566"/>
                  </a:lnTo>
                  <a:lnTo>
                    <a:pt x="461" y="566"/>
                  </a:lnTo>
                  <a:lnTo>
                    <a:pt x="452" y="562"/>
                  </a:lnTo>
                  <a:lnTo>
                    <a:pt x="448" y="558"/>
                  </a:lnTo>
                  <a:lnTo>
                    <a:pt x="448" y="553"/>
                  </a:lnTo>
                  <a:lnTo>
                    <a:pt x="448" y="545"/>
                  </a:lnTo>
                  <a:lnTo>
                    <a:pt x="452" y="540"/>
                  </a:lnTo>
                  <a:lnTo>
                    <a:pt x="465" y="527"/>
                  </a:lnTo>
                  <a:lnTo>
                    <a:pt x="491" y="518"/>
                  </a:lnTo>
                  <a:lnTo>
                    <a:pt x="491" y="518"/>
                  </a:lnTo>
                  <a:lnTo>
                    <a:pt x="496" y="488"/>
                  </a:lnTo>
                  <a:lnTo>
                    <a:pt x="496" y="466"/>
                  </a:lnTo>
                  <a:lnTo>
                    <a:pt x="496" y="453"/>
                  </a:lnTo>
                  <a:lnTo>
                    <a:pt x="491" y="440"/>
                  </a:lnTo>
                  <a:lnTo>
                    <a:pt x="465" y="405"/>
                  </a:lnTo>
                  <a:lnTo>
                    <a:pt x="496" y="405"/>
                  </a:lnTo>
                  <a:lnTo>
                    <a:pt x="500" y="383"/>
                  </a:lnTo>
                  <a:lnTo>
                    <a:pt x="483" y="366"/>
                  </a:lnTo>
                  <a:lnTo>
                    <a:pt x="474" y="349"/>
                  </a:lnTo>
                  <a:lnTo>
                    <a:pt x="474" y="331"/>
                  </a:lnTo>
                  <a:lnTo>
                    <a:pt x="491" y="327"/>
                  </a:lnTo>
                  <a:lnTo>
                    <a:pt x="491" y="336"/>
                  </a:lnTo>
                  <a:lnTo>
                    <a:pt x="504" y="353"/>
                  </a:lnTo>
                  <a:lnTo>
                    <a:pt x="522" y="353"/>
                  </a:lnTo>
                  <a:lnTo>
                    <a:pt x="531" y="353"/>
                  </a:lnTo>
                  <a:lnTo>
                    <a:pt x="531" y="353"/>
                  </a:lnTo>
                  <a:lnTo>
                    <a:pt x="526" y="362"/>
                  </a:lnTo>
                  <a:lnTo>
                    <a:pt x="513" y="383"/>
                  </a:lnTo>
                  <a:lnTo>
                    <a:pt x="509" y="397"/>
                  </a:lnTo>
                  <a:lnTo>
                    <a:pt x="513" y="401"/>
                  </a:lnTo>
                  <a:lnTo>
                    <a:pt x="518" y="405"/>
                  </a:lnTo>
                  <a:lnTo>
                    <a:pt x="526" y="405"/>
                  </a:lnTo>
                  <a:lnTo>
                    <a:pt x="526" y="405"/>
                  </a:lnTo>
                  <a:lnTo>
                    <a:pt x="535" y="401"/>
                  </a:lnTo>
                  <a:lnTo>
                    <a:pt x="552" y="397"/>
                  </a:lnTo>
                  <a:lnTo>
                    <a:pt x="557" y="401"/>
                  </a:lnTo>
                  <a:lnTo>
                    <a:pt x="557" y="405"/>
                  </a:lnTo>
                  <a:lnTo>
                    <a:pt x="557" y="418"/>
                  </a:lnTo>
                  <a:lnTo>
                    <a:pt x="548" y="440"/>
                  </a:lnTo>
                  <a:lnTo>
                    <a:pt x="548" y="440"/>
                  </a:lnTo>
                  <a:lnTo>
                    <a:pt x="539" y="444"/>
                  </a:lnTo>
                  <a:lnTo>
                    <a:pt x="522" y="457"/>
                  </a:lnTo>
                  <a:lnTo>
                    <a:pt x="522" y="466"/>
                  </a:lnTo>
                  <a:lnTo>
                    <a:pt x="522" y="475"/>
                  </a:lnTo>
                  <a:lnTo>
                    <a:pt x="535" y="479"/>
                  </a:lnTo>
                  <a:lnTo>
                    <a:pt x="557" y="488"/>
                  </a:lnTo>
                  <a:lnTo>
                    <a:pt x="539" y="514"/>
                  </a:lnTo>
                  <a:lnTo>
                    <a:pt x="565" y="531"/>
                  </a:lnTo>
                  <a:lnTo>
                    <a:pt x="578" y="549"/>
                  </a:lnTo>
                  <a:lnTo>
                    <a:pt x="578" y="549"/>
                  </a:lnTo>
                  <a:lnTo>
                    <a:pt x="583" y="553"/>
                  </a:lnTo>
                  <a:lnTo>
                    <a:pt x="592" y="566"/>
                  </a:lnTo>
                  <a:lnTo>
                    <a:pt x="596" y="566"/>
                  </a:lnTo>
                  <a:lnTo>
                    <a:pt x="605" y="562"/>
                  </a:lnTo>
                  <a:lnTo>
                    <a:pt x="618" y="553"/>
                  </a:lnTo>
                  <a:lnTo>
                    <a:pt x="626" y="531"/>
                  </a:lnTo>
                  <a:lnTo>
                    <a:pt x="635" y="492"/>
                  </a:lnTo>
                  <a:lnTo>
                    <a:pt x="635" y="462"/>
                  </a:lnTo>
                  <a:lnTo>
                    <a:pt x="635" y="427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48" y="414"/>
                  </a:lnTo>
                  <a:lnTo>
                    <a:pt x="652" y="423"/>
                  </a:lnTo>
                  <a:lnTo>
                    <a:pt x="657" y="440"/>
                  </a:lnTo>
                  <a:lnTo>
                    <a:pt x="666" y="453"/>
                  </a:lnTo>
                  <a:lnTo>
                    <a:pt x="692" y="423"/>
                  </a:lnTo>
                  <a:lnTo>
                    <a:pt x="692" y="423"/>
                  </a:lnTo>
                  <a:lnTo>
                    <a:pt x="696" y="410"/>
                  </a:lnTo>
                  <a:lnTo>
                    <a:pt x="705" y="397"/>
                  </a:lnTo>
                  <a:lnTo>
                    <a:pt x="713" y="383"/>
                  </a:lnTo>
                  <a:lnTo>
                    <a:pt x="731" y="370"/>
                  </a:lnTo>
                  <a:lnTo>
                    <a:pt x="753" y="366"/>
                  </a:lnTo>
                  <a:lnTo>
                    <a:pt x="779" y="366"/>
                  </a:lnTo>
                  <a:lnTo>
                    <a:pt x="809" y="375"/>
                  </a:lnTo>
                  <a:lnTo>
                    <a:pt x="857" y="357"/>
                  </a:lnTo>
                  <a:lnTo>
                    <a:pt x="883" y="353"/>
                  </a:lnTo>
                  <a:lnTo>
                    <a:pt x="883" y="353"/>
                  </a:lnTo>
                  <a:lnTo>
                    <a:pt x="853" y="331"/>
                  </a:lnTo>
                  <a:lnTo>
                    <a:pt x="809" y="296"/>
                  </a:lnTo>
                  <a:lnTo>
                    <a:pt x="809" y="296"/>
                  </a:lnTo>
                  <a:lnTo>
                    <a:pt x="787" y="275"/>
                  </a:lnTo>
                  <a:lnTo>
                    <a:pt x="774" y="257"/>
                  </a:lnTo>
                  <a:lnTo>
                    <a:pt x="766" y="235"/>
                  </a:lnTo>
                  <a:lnTo>
                    <a:pt x="766" y="235"/>
                  </a:lnTo>
                  <a:lnTo>
                    <a:pt x="766" y="227"/>
                  </a:lnTo>
                  <a:lnTo>
                    <a:pt x="761" y="218"/>
                  </a:lnTo>
                  <a:lnTo>
                    <a:pt x="753" y="214"/>
                  </a:lnTo>
                  <a:lnTo>
                    <a:pt x="744" y="209"/>
                  </a:lnTo>
                  <a:lnTo>
                    <a:pt x="735" y="209"/>
                  </a:lnTo>
                  <a:lnTo>
                    <a:pt x="722" y="218"/>
                  </a:lnTo>
                  <a:lnTo>
                    <a:pt x="705" y="240"/>
                  </a:lnTo>
                  <a:lnTo>
                    <a:pt x="705" y="240"/>
                  </a:lnTo>
                  <a:lnTo>
                    <a:pt x="687" y="257"/>
                  </a:lnTo>
                  <a:lnTo>
                    <a:pt x="666" y="270"/>
                  </a:lnTo>
                  <a:lnTo>
                    <a:pt x="639" y="275"/>
                  </a:lnTo>
                  <a:lnTo>
                    <a:pt x="618" y="279"/>
                  </a:lnTo>
                  <a:lnTo>
                    <a:pt x="583" y="270"/>
                  </a:lnTo>
                  <a:lnTo>
                    <a:pt x="570" y="266"/>
                  </a:lnTo>
                  <a:lnTo>
                    <a:pt x="570" y="266"/>
                  </a:lnTo>
                  <a:lnTo>
                    <a:pt x="548" y="240"/>
                  </a:lnTo>
                  <a:lnTo>
                    <a:pt x="522" y="214"/>
                  </a:lnTo>
                  <a:lnTo>
                    <a:pt x="487" y="188"/>
                  </a:lnTo>
                  <a:lnTo>
                    <a:pt x="487" y="188"/>
                  </a:lnTo>
                  <a:lnTo>
                    <a:pt x="474" y="170"/>
                  </a:lnTo>
                  <a:lnTo>
                    <a:pt x="465" y="148"/>
                  </a:lnTo>
                  <a:lnTo>
                    <a:pt x="461" y="127"/>
                  </a:lnTo>
                  <a:lnTo>
                    <a:pt x="461" y="105"/>
                  </a:lnTo>
                  <a:lnTo>
                    <a:pt x="470" y="74"/>
                  </a:lnTo>
                  <a:lnTo>
                    <a:pt x="474" y="57"/>
                  </a:lnTo>
                  <a:lnTo>
                    <a:pt x="474" y="57"/>
                  </a:lnTo>
                  <a:lnTo>
                    <a:pt x="491" y="31"/>
                  </a:lnTo>
                  <a:lnTo>
                    <a:pt x="500" y="13"/>
                  </a:lnTo>
                  <a:lnTo>
                    <a:pt x="500" y="5"/>
                  </a:lnTo>
                  <a:lnTo>
                    <a:pt x="500" y="0"/>
                  </a:lnTo>
                  <a:lnTo>
                    <a:pt x="326" y="5"/>
                  </a:lnTo>
                  <a:lnTo>
                    <a:pt x="230" y="5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82" y="140"/>
                  </a:lnTo>
                  <a:lnTo>
                    <a:pt x="156" y="157"/>
                  </a:lnTo>
                  <a:lnTo>
                    <a:pt x="139" y="166"/>
                  </a:lnTo>
                  <a:lnTo>
                    <a:pt x="121" y="166"/>
                  </a:lnTo>
                  <a:lnTo>
                    <a:pt x="100" y="161"/>
                  </a:lnTo>
                  <a:lnTo>
                    <a:pt x="82" y="148"/>
                  </a:lnTo>
                  <a:lnTo>
                    <a:pt x="69" y="166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4"/>
                  </a:lnTo>
                  <a:lnTo>
                    <a:pt x="87" y="244"/>
                  </a:lnTo>
                  <a:lnTo>
                    <a:pt x="95" y="257"/>
                  </a:lnTo>
                  <a:lnTo>
                    <a:pt x="104" y="283"/>
                  </a:lnTo>
                  <a:lnTo>
                    <a:pt x="104" y="283"/>
                  </a:lnTo>
                  <a:lnTo>
                    <a:pt x="104" y="288"/>
                  </a:lnTo>
                  <a:lnTo>
                    <a:pt x="113" y="296"/>
                  </a:lnTo>
                  <a:lnTo>
                    <a:pt x="117" y="296"/>
                  </a:lnTo>
                  <a:lnTo>
                    <a:pt x="126" y="296"/>
                  </a:lnTo>
                  <a:lnTo>
                    <a:pt x="134" y="292"/>
                  </a:lnTo>
                  <a:lnTo>
                    <a:pt x="143" y="283"/>
                  </a:lnTo>
                  <a:lnTo>
                    <a:pt x="182" y="283"/>
                  </a:lnTo>
                  <a:lnTo>
                    <a:pt x="178" y="327"/>
                  </a:lnTo>
                  <a:lnTo>
                    <a:pt x="174" y="353"/>
                  </a:lnTo>
                  <a:lnTo>
                    <a:pt x="165" y="366"/>
                  </a:lnTo>
                  <a:lnTo>
                    <a:pt x="134" y="366"/>
                  </a:lnTo>
                  <a:lnTo>
                    <a:pt x="100" y="366"/>
                  </a:lnTo>
                  <a:lnTo>
                    <a:pt x="78" y="370"/>
                  </a:lnTo>
                  <a:lnTo>
                    <a:pt x="78" y="370"/>
                  </a:lnTo>
                  <a:lnTo>
                    <a:pt x="78" y="392"/>
                  </a:lnTo>
                  <a:lnTo>
                    <a:pt x="82" y="431"/>
                  </a:lnTo>
                  <a:lnTo>
                    <a:pt x="78" y="453"/>
                  </a:lnTo>
                  <a:lnTo>
                    <a:pt x="74" y="475"/>
                  </a:lnTo>
                  <a:lnTo>
                    <a:pt x="65" y="484"/>
                  </a:lnTo>
                  <a:lnTo>
                    <a:pt x="56" y="488"/>
                  </a:lnTo>
                  <a:lnTo>
                    <a:pt x="47" y="488"/>
                  </a:lnTo>
                  <a:lnTo>
                    <a:pt x="21" y="492"/>
                  </a:lnTo>
                  <a:lnTo>
                    <a:pt x="21" y="492"/>
                  </a:lnTo>
                  <a:lnTo>
                    <a:pt x="17" y="510"/>
                  </a:lnTo>
                  <a:lnTo>
                    <a:pt x="17" y="527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21" y="558"/>
                  </a:lnTo>
                  <a:lnTo>
                    <a:pt x="26" y="575"/>
                  </a:lnTo>
                  <a:lnTo>
                    <a:pt x="26" y="584"/>
                  </a:lnTo>
                  <a:lnTo>
                    <a:pt x="26" y="597"/>
                  </a:lnTo>
                  <a:lnTo>
                    <a:pt x="21" y="610"/>
                  </a:lnTo>
                  <a:lnTo>
                    <a:pt x="13" y="623"/>
                  </a:lnTo>
                  <a:lnTo>
                    <a:pt x="13" y="623"/>
                  </a:lnTo>
                  <a:lnTo>
                    <a:pt x="4" y="640"/>
                  </a:lnTo>
                  <a:lnTo>
                    <a:pt x="0" y="658"/>
                  </a:lnTo>
                  <a:lnTo>
                    <a:pt x="0" y="675"/>
                  </a:lnTo>
                  <a:lnTo>
                    <a:pt x="4" y="693"/>
                  </a:lnTo>
                  <a:lnTo>
                    <a:pt x="8" y="710"/>
                  </a:lnTo>
                  <a:lnTo>
                    <a:pt x="21" y="727"/>
                  </a:lnTo>
                  <a:lnTo>
                    <a:pt x="30" y="740"/>
                  </a:lnTo>
                  <a:lnTo>
                    <a:pt x="43" y="749"/>
                  </a:lnTo>
                  <a:lnTo>
                    <a:pt x="43" y="749"/>
                  </a:lnTo>
                  <a:lnTo>
                    <a:pt x="47" y="753"/>
                  </a:lnTo>
                  <a:lnTo>
                    <a:pt x="52" y="753"/>
                  </a:lnTo>
                  <a:lnTo>
                    <a:pt x="56" y="766"/>
                  </a:lnTo>
                  <a:lnTo>
                    <a:pt x="52" y="784"/>
                  </a:lnTo>
                  <a:lnTo>
                    <a:pt x="52" y="784"/>
                  </a:lnTo>
                  <a:lnTo>
                    <a:pt x="47" y="788"/>
                  </a:lnTo>
                  <a:lnTo>
                    <a:pt x="47" y="797"/>
                  </a:lnTo>
                  <a:lnTo>
                    <a:pt x="52" y="806"/>
                  </a:lnTo>
                  <a:lnTo>
                    <a:pt x="56" y="810"/>
                  </a:lnTo>
                  <a:lnTo>
                    <a:pt x="65" y="814"/>
                  </a:lnTo>
                  <a:lnTo>
                    <a:pt x="82" y="819"/>
                  </a:lnTo>
                  <a:lnTo>
                    <a:pt x="108" y="814"/>
                  </a:lnTo>
                  <a:lnTo>
                    <a:pt x="108" y="814"/>
                  </a:lnTo>
                  <a:lnTo>
                    <a:pt x="100" y="823"/>
                  </a:lnTo>
                  <a:lnTo>
                    <a:pt x="95" y="832"/>
                  </a:lnTo>
                  <a:lnTo>
                    <a:pt x="82" y="832"/>
                  </a:lnTo>
                  <a:lnTo>
                    <a:pt x="82" y="832"/>
                  </a:lnTo>
                  <a:lnTo>
                    <a:pt x="69" y="836"/>
                  </a:lnTo>
                  <a:lnTo>
                    <a:pt x="56" y="840"/>
                  </a:lnTo>
                  <a:lnTo>
                    <a:pt x="47" y="840"/>
                  </a:lnTo>
                  <a:lnTo>
                    <a:pt x="47" y="849"/>
                  </a:lnTo>
                  <a:lnTo>
                    <a:pt x="47" y="858"/>
                  </a:lnTo>
                  <a:lnTo>
                    <a:pt x="60" y="867"/>
                  </a:lnTo>
                  <a:lnTo>
                    <a:pt x="87" y="888"/>
                  </a:lnTo>
                  <a:lnTo>
                    <a:pt x="95" y="901"/>
                  </a:lnTo>
                  <a:lnTo>
                    <a:pt x="113" y="897"/>
                  </a:lnTo>
                  <a:lnTo>
                    <a:pt x="108" y="914"/>
                  </a:lnTo>
                  <a:lnTo>
                    <a:pt x="91" y="949"/>
                  </a:lnTo>
                  <a:lnTo>
                    <a:pt x="91" y="949"/>
                  </a:lnTo>
                  <a:lnTo>
                    <a:pt x="113" y="958"/>
                  </a:lnTo>
                  <a:lnTo>
                    <a:pt x="130" y="967"/>
                  </a:lnTo>
                  <a:lnTo>
                    <a:pt x="148" y="980"/>
                  </a:lnTo>
                  <a:lnTo>
                    <a:pt x="165" y="958"/>
                  </a:lnTo>
                  <a:lnTo>
                    <a:pt x="165" y="958"/>
                  </a:lnTo>
                  <a:lnTo>
                    <a:pt x="174" y="980"/>
                  </a:lnTo>
                  <a:lnTo>
                    <a:pt x="191" y="993"/>
                  </a:lnTo>
                  <a:lnTo>
                    <a:pt x="200" y="993"/>
                  </a:lnTo>
                  <a:lnTo>
                    <a:pt x="208" y="997"/>
                  </a:lnTo>
                  <a:lnTo>
                    <a:pt x="208" y="997"/>
                  </a:lnTo>
                  <a:lnTo>
                    <a:pt x="213" y="997"/>
                  </a:lnTo>
                  <a:lnTo>
                    <a:pt x="217" y="1002"/>
                  </a:lnTo>
                  <a:lnTo>
                    <a:pt x="217" y="1015"/>
                  </a:lnTo>
                  <a:lnTo>
                    <a:pt x="204" y="1041"/>
                  </a:lnTo>
                  <a:lnTo>
                    <a:pt x="226" y="1049"/>
                  </a:lnTo>
                  <a:lnTo>
                    <a:pt x="226" y="1049"/>
                  </a:lnTo>
                  <a:lnTo>
                    <a:pt x="222" y="1054"/>
                  </a:lnTo>
                  <a:lnTo>
                    <a:pt x="213" y="1062"/>
                  </a:lnTo>
                  <a:lnTo>
                    <a:pt x="204" y="1062"/>
                  </a:lnTo>
                  <a:lnTo>
                    <a:pt x="200" y="1062"/>
                  </a:lnTo>
                  <a:lnTo>
                    <a:pt x="191" y="1049"/>
                  </a:lnTo>
                  <a:lnTo>
                    <a:pt x="187" y="1032"/>
                  </a:lnTo>
                  <a:lnTo>
                    <a:pt x="187" y="1032"/>
                  </a:lnTo>
                  <a:lnTo>
                    <a:pt x="169" y="1023"/>
                  </a:lnTo>
                  <a:lnTo>
                    <a:pt x="152" y="1019"/>
                  </a:lnTo>
                  <a:lnTo>
                    <a:pt x="139" y="1019"/>
                  </a:lnTo>
                  <a:lnTo>
                    <a:pt x="126" y="1023"/>
                  </a:lnTo>
                  <a:lnTo>
                    <a:pt x="126" y="1023"/>
                  </a:lnTo>
                  <a:lnTo>
                    <a:pt x="126" y="1023"/>
                  </a:lnTo>
                  <a:lnTo>
                    <a:pt x="121" y="1028"/>
                  </a:lnTo>
                  <a:lnTo>
                    <a:pt x="126" y="1041"/>
                  </a:lnTo>
                  <a:lnTo>
                    <a:pt x="134" y="1054"/>
                  </a:lnTo>
                  <a:lnTo>
                    <a:pt x="134" y="1054"/>
                  </a:lnTo>
                  <a:lnTo>
                    <a:pt x="139" y="1054"/>
                  </a:lnTo>
                  <a:lnTo>
                    <a:pt x="148" y="1062"/>
                  </a:lnTo>
                  <a:lnTo>
                    <a:pt x="156" y="1080"/>
                  </a:lnTo>
                  <a:lnTo>
                    <a:pt x="156" y="1089"/>
                  </a:lnTo>
                  <a:lnTo>
                    <a:pt x="152" y="1106"/>
                  </a:lnTo>
                  <a:lnTo>
                    <a:pt x="152" y="1106"/>
                  </a:lnTo>
                  <a:lnTo>
                    <a:pt x="152" y="1115"/>
                  </a:lnTo>
                  <a:lnTo>
                    <a:pt x="152" y="1132"/>
                  </a:lnTo>
                  <a:lnTo>
                    <a:pt x="156" y="1136"/>
                  </a:lnTo>
                  <a:lnTo>
                    <a:pt x="161" y="1136"/>
                  </a:lnTo>
                  <a:lnTo>
                    <a:pt x="169" y="1132"/>
                  </a:lnTo>
                  <a:lnTo>
                    <a:pt x="182" y="1115"/>
                  </a:lnTo>
                  <a:lnTo>
                    <a:pt x="182" y="1115"/>
                  </a:lnTo>
                  <a:lnTo>
                    <a:pt x="195" y="1110"/>
                  </a:lnTo>
                  <a:lnTo>
                    <a:pt x="230" y="1102"/>
                  </a:lnTo>
                  <a:lnTo>
                    <a:pt x="248" y="1102"/>
                  </a:lnTo>
                  <a:lnTo>
                    <a:pt x="265" y="1106"/>
                  </a:lnTo>
                  <a:lnTo>
                    <a:pt x="282" y="1115"/>
                  </a:lnTo>
                  <a:lnTo>
                    <a:pt x="291" y="1132"/>
                  </a:lnTo>
                  <a:lnTo>
                    <a:pt x="291" y="1132"/>
                  </a:lnTo>
                  <a:lnTo>
                    <a:pt x="317" y="1132"/>
                  </a:lnTo>
                  <a:lnTo>
                    <a:pt x="339" y="1128"/>
                  </a:lnTo>
                  <a:lnTo>
                    <a:pt x="352" y="1123"/>
                  </a:lnTo>
                  <a:lnTo>
                    <a:pt x="365" y="1115"/>
                  </a:lnTo>
                  <a:lnTo>
                    <a:pt x="400" y="1123"/>
                  </a:lnTo>
                  <a:lnTo>
                    <a:pt x="400" y="1123"/>
                  </a:lnTo>
                  <a:lnTo>
                    <a:pt x="426" y="1110"/>
                  </a:lnTo>
                  <a:lnTo>
                    <a:pt x="444" y="1106"/>
                  </a:lnTo>
                  <a:lnTo>
                    <a:pt x="461" y="1102"/>
                  </a:lnTo>
                  <a:lnTo>
                    <a:pt x="461" y="1102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3" name="Freeform 9"/>
            <p:cNvSpPr>
              <a:spLocks/>
            </p:cNvSpPr>
            <p:nvPr/>
          </p:nvSpPr>
          <p:spPr bwMode="auto">
            <a:xfrm>
              <a:off x="1392" y="2644"/>
              <a:ext cx="609" cy="762"/>
            </a:xfrm>
            <a:custGeom>
              <a:avLst/>
              <a:gdLst/>
              <a:ahLst/>
              <a:cxnLst>
                <a:cxn ang="0">
                  <a:pos x="609" y="174"/>
                </a:cxn>
                <a:cxn ang="0">
                  <a:pos x="575" y="170"/>
                </a:cxn>
                <a:cxn ang="0">
                  <a:pos x="531" y="148"/>
                </a:cxn>
                <a:cxn ang="0">
                  <a:pos x="496" y="100"/>
                </a:cxn>
                <a:cxn ang="0">
                  <a:pos x="487" y="57"/>
                </a:cxn>
                <a:cxn ang="0">
                  <a:pos x="487" y="52"/>
                </a:cxn>
                <a:cxn ang="0">
                  <a:pos x="479" y="31"/>
                </a:cxn>
                <a:cxn ang="0">
                  <a:pos x="457" y="31"/>
                </a:cxn>
                <a:cxn ang="0">
                  <a:pos x="440" y="39"/>
                </a:cxn>
                <a:cxn ang="0">
                  <a:pos x="396" y="52"/>
                </a:cxn>
                <a:cxn ang="0">
                  <a:pos x="383" y="44"/>
                </a:cxn>
                <a:cxn ang="0">
                  <a:pos x="379" y="18"/>
                </a:cxn>
                <a:cxn ang="0">
                  <a:pos x="383" y="0"/>
                </a:cxn>
                <a:cxn ang="0">
                  <a:pos x="366" y="5"/>
                </a:cxn>
                <a:cxn ang="0">
                  <a:pos x="353" y="13"/>
                </a:cxn>
                <a:cxn ang="0">
                  <a:pos x="274" y="105"/>
                </a:cxn>
                <a:cxn ang="0">
                  <a:pos x="270" y="118"/>
                </a:cxn>
                <a:cxn ang="0">
                  <a:pos x="248" y="161"/>
                </a:cxn>
                <a:cxn ang="0">
                  <a:pos x="205" y="205"/>
                </a:cxn>
                <a:cxn ang="0">
                  <a:pos x="170" y="227"/>
                </a:cxn>
                <a:cxn ang="0">
                  <a:pos x="91" y="274"/>
                </a:cxn>
                <a:cxn ang="0">
                  <a:pos x="65" y="305"/>
                </a:cxn>
                <a:cxn ang="0">
                  <a:pos x="48" y="379"/>
                </a:cxn>
                <a:cxn ang="0">
                  <a:pos x="39" y="383"/>
                </a:cxn>
                <a:cxn ang="0">
                  <a:pos x="13" y="409"/>
                </a:cxn>
                <a:cxn ang="0">
                  <a:pos x="0" y="435"/>
                </a:cxn>
                <a:cxn ang="0">
                  <a:pos x="4" y="453"/>
                </a:cxn>
                <a:cxn ang="0">
                  <a:pos x="26" y="518"/>
                </a:cxn>
                <a:cxn ang="0">
                  <a:pos x="39" y="523"/>
                </a:cxn>
                <a:cxn ang="0">
                  <a:pos x="65" y="536"/>
                </a:cxn>
                <a:cxn ang="0">
                  <a:pos x="83" y="562"/>
                </a:cxn>
                <a:cxn ang="0">
                  <a:pos x="70" y="614"/>
                </a:cxn>
                <a:cxn ang="0">
                  <a:pos x="100" y="671"/>
                </a:cxn>
              </a:cxnLst>
              <a:rect l="0" t="0" r="r" b="b"/>
              <a:pathLst>
                <a:path w="609" h="762">
                  <a:moveTo>
                    <a:pt x="609" y="174"/>
                  </a:moveTo>
                  <a:lnTo>
                    <a:pt x="609" y="174"/>
                  </a:lnTo>
                  <a:lnTo>
                    <a:pt x="592" y="174"/>
                  </a:lnTo>
                  <a:lnTo>
                    <a:pt x="575" y="170"/>
                  </a:lnTo>
                  <a:lnTo>
                    <a:pt x="553" y="161"/>
                  </a:lnTo>
                  <a:lnTo>
                    <a:pt x="531" y="148"/>
                  </a:lnTo>
                  <a:lnTo>
                    <a:pt x="514" y="131"/>
                  </a:lnTo>
                  <a:lnTo>
                    <a:pt x="496" y="100"/>
                  </a:lnTo>
                  <a:lnTo>
                    <a:pt x="492" y="79"/>
                  </a:lnTo>
                  <a:lnTo>
                    <a:pt x="487" y="57"/>
                  </a:lnTo>
                  <a:lnTo>
                    <a:pt x="487" y="57"/>
                  </a:lnTo>
                  <a:lnTo>
                    <a:pt x="487" y="52"/>
                  </a:lnTo>
                  <a:lnTo>
                    <a:pt x="483" y="39"/>
                  </a:lnTo>
                  <a:lnTo>
                    <a:pt x="479" y="31"/>
                  </a:lnTo>
                  <a:lnTo>
                    <a:pt x="470" y="31"/>
                  </a:lnTo>
                  <a:lnTo>
                    <a:pt x="457" y="31"/>
                  </a:lnTo>
                  <a:lnTo>
                    <a:pt x="440" y="39"/>
                  </a:lnTo>
                  <a:lnTo>
                    <a:pt x="440" y="39"/>
                  </a:lnTo>
                  <a:lnTo>
                    <a:pt x="409" y="52"/>
                  </a:lnTo>
                  <a:lnTo>
                    <a:pt x="396" y="52"/>
                  </a:lnTo>
                  <a:lnTo>
                    <a:pt x="387" y="52"/>
                  </a:lnTo>
                  <a:lnTo>
                    <a:pt x="383" y="44"/>
                  </a:lnTo>
                  <a:lnTo>
                    <a:pt x="379" y="31"/>
                  </a:lnTo>
                  <a:lnTo>
                    <a:pt x="379" y="18"/>
                  </a:lnTo>
                  <a:lnTo>
                    <a:pt x="383" y="0"/>
                  </a:lnTo>
                  <a:lnTo>
                    <a:pt x="383" y="0"/>
                  </a:lnTo>
                  <a:lnTo>
                    <a:pt x="374" y="0"/>
                  </a:lnTo>
                  <a:lnTo>
                    <a:pt x="366" y="5"/>
                  </a:lnTo>
                  <a:lnTo>
                    <a:pt x="353" y="13"/>
                  </a:lnTo>
                  <a:lnTo>
                    <a:pt x="353" y="13"/>
                  </a:lnTo>
                  <a:lnTo>
                    <a:pt x="274" y="100"/>
                  </a:lnTo>
                  <a:lnTo>
                    <a:pt x="274" y="105"/>
                  </a:lnTo>
                  <a:lnTo>
                    <a:pt x="274" y="105"/>
                  </a:lnTo>
                  <a:lnTo>
                    <a:pt x="270" y="118"/>
                  </a:lnTo>
                  <a:lnTo>
                    <a:pt x="261" y="144"/>
                  </a:lnTo>
                  <a:lnTo>
                    <a:pt x="248" y="161"/>
                  </a:lnTo>
                  <a:lnTo>
                    <a:pt x="226" y="183"/>
                  </a:lnTo>
                  <a:lnTo>
                    <a:pt x="205" y="205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09" y="261"/>
                  </a:lnTo>
                  <a:lnTo>
                    <a:pt x="91" y="274"/>
                  </a:lnTo>
                  <a:lnTo>
                    <a:pt x="78" y="292"/>
                  </a:lnTo>
                  <a:lnTo>
                    <a:pt x="65" y="305"/>
                  </a:lnTo>
                  <a:lnTo>
                    <a:pt x="61" y="327"/>
                  </a:lnTo>
                  <a:lnTo>
                    <a:pt x="48" y="379"/>
                  </a:lnTo>
                  <a:lnTo>
                    <a:pt x="48" y="379"/>
                  </a:lnTo>
                  <a:lnTo>
                    <a:pt x="39" y="383"/>
                  </a:lnTo>
                  <a:lnTo>
                    <a:pt x="22" y="401"/>
                  </a:lnTo>
                  <a:lnTo>
                    <a:pt x="13" y="409"/>
                  </a:lnTo>
                  <a:lnTo>
                    <a:pt x="4" y="422"/>
                  </a:lnTo>
                  <a:lnTo>
                    <a:pt x="0" y="435"/>
                  </a:lnTo>
                  <a:lnTo>
                    <a:pt x="4" y="453"/>
                  </a:lnTo>
                  <a:lnTo>
                    <a:pt x="4" y="453"/>
                  </a:lnTo>
                  <a:lnTo>
                    <a:pt x="17" y="501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39" y="523"/>
                  </a:lnTo>
                  <a:lnTo>
                    <a:pt x="52" y="527"/>
                  </a:lnTo>
                  <a:lnTo>
                    <a:pt x="65" y="536"/>
                  </a:lnTo>
                  <a:lnTo>
                    <a:pt x="78" y="544"/>
                  </a:lnTo>
                  <a:lnTo>
                    <a:pt x="83" y="562"/>
                  </a:lnTo>
                  <a:lnTo>
                    <a:pt x="83" y="588"/>
                  </a:lnTo>
                  <a:lnTo>
                    <a:pt x="70" y="614"/>
                  </a:lnTo>
                  <a:lnTo>
                    <a:pt x="78" y="636"/>
                  </a:lnTo>
                  <a:lnTo>
                    <a:pt x="100" y="671"/>
                  </a:lnTo>
                  <a:lnTo>
                    <a:pt x="104" y="762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4" name="Freeform 10"/>
            <p:cNvSpPr>
              <a:spLocks/>
            </p:cNvSpPr>
            <p:nvPr/>
          </p:nvSpPr>
          <p:spPr bwMode="auto">
            <a:xfrm>
              <a:off x="1318" y="2631"/>
              <a:ext cx="344" cy="1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9"/>
                </a:cxn>
                <a:cxn ang="0">
                  <a:pos x="30" y="31"/>
                </a:cxn>
                <a:cxn ang="0">
                  <a:pos x="43" y="39"/>
                </a:cxn>
                <a:cxn ang="0">
                  <a:pos x="61" y="48"/>
                </a:cxn>
                <a:cxn ang="0">
                  <a:pos x="83" y="52"/>
                </a:cxn>
                <a:cxn ang="0">
                  <a:pos x="100" y="52"/>
                </a:cxn>
                <a:cxn ang="0">
                  <a:pos x="100" y="52"/>
                </a:cxn>
                <a:cxn ang="0">
                  <a:pos x="104" y="52"/>
                </a:cxn>
                <a:cxn ang="0">
                  <a:pos x="117" y="52"/>
                </a:cxn>
                <a:cxn ang="0">
                  <a:pos x="117" y="57"/>
                </a:cxn>
                <a:cxn ang="0">
                  <a:pos x="117" y="65"/>
                </a:cxn>
                <a:cxn ang="0">
                  <a:pos x="117" y="70"/>
                </a:cxn>
                <a:cxn ang="0">
                  <a:pos x="104" y="83"/>
                </a:cxn>
                <a:cxn ang="0">
                  <a:pos x="104" y="83"/>
                </a:cxn>
                <a:cxn ang="0">
                  <a:pos x="96" y="96"/>
                </a:cxn>
                <a:cxn ang="0">
                  <a:pos x="91" y="105"/>
                </a:cxn>
                <a:cxn ang="0">
                  <a:pos x="91" y="109"/>
                </a:cxn>
                <a:cxn ang="0">
                  <a:pos x="96" y="113"/>
                </a:cxn>
                <a:cxn ang="0">
                  <a:pos x="104" y="118"/>
                </a:cxn>
                <a:cxn ang="0">
                  <a:pos x="117" y="118"/>
                </a:cxn>
                <a:cxn ang="0">
                  <a:pos x="152" y="113"/>
                </a:cxn>
                <a:cxn ang="0">
                  <a:pos x="152" y="113"/>
                </a:cxn>
                <a:cxn ang="0">
                  <a:pos x="161" y="118"/>
                </a:cxn>
                <a:cxn ang="0">
                  <a:pos x="170" y="126"/>
                </a:cxn>
                <a:cxn ang="0">
                  <a:pos x="178" y="144"/>
                </a:cxn>
                <a:cxn ang="0">
                  <a:pos x="178" y="144"/>
                </a:cxn>
                <a:cxn ang="0">
                  <a:pos x="187" y="161"/>
                </a:cxn>
                <a:cxn ang="0">
                  <a:pos x="191" y="161"/>
                </a:cxn>
                <a:cxn ang="0">
                  <a:pos x="196" y="161"/>
                </a:cxn>
                <a:cxn ang="0">
                  <a:pos x="209" y="157"/>
                </a:cxn>
                <a:cxn ang="0">
                  <a:pos x="226" y="135"/>
                </a:cxn>
                <a:cxn ang="0">
                  <a:pos x="226" y="135"/>
                </a:cxn>
                <a:cxn ang="0">
                  <a:pos x="239" y="126"/>
                </a:cxn>
                <a:cxn ang="0">
                  <a:pos x="252" y="118"/>
                </a:cxn>
                <a:cxn ang="0">
                  <a:pos x="287" y="113"/>
                </a:cxn>
                <a:cxn ang="0">
                  <a:pos x="322" y="109"/>
                </a:cxn>
                <a:cxn ang="0">
                  <a:pos x="344" y="113"/>
                </a:cxn>
              </a:cxnLst>
              <a:rect l="0" t="0" r="r" b="b"/>
              <a:pathLst>
                <a:path w="344" h="161">
                  <a:moveTo>
                    <a:pt x="0" y="0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30" y="31"/>
                  </a:lnTo>
                  <a:lnTo>
                    <a:pt x="43" y="39"/>
                  </a:lnTo>
                  <a:lnTo>
                    <a:pt x="61" y="48"/>
                  </a:lnTo>
                  <a:lnTo>
                    <a:pt x="83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17" y="52"/>
                  </a:lnTo>
                  <a:lnTo>
                    <a:pt x="117" y="57"/>
                  </a:lnTo>
                  <a:lnTo>
                    <a:pt x="117" y="65"/>
                  </a:lnTo>
                  <a:lnTo>
                    <a:pt x="117" y="70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96" y="96"/>
                  </a:lnTo>
                  <a:lnTo>
                    <a:pt x="91" y="105"/>
                  </a:lnTo>
                  <a:lnTo>
                    <a:pt x="91" y="109"/>
                  </a:lnTo>
                  <a:lnTo>
                    <a:pt x="96" y="113"/>
                  </a:lnTo>
                  <a:lnTo>
                    <a:pt x="104" y="118"/>
                  </a:lnTo>
                  <a:lnTo>
                    <a:pt x="117" y="118"/>
                  </a:lnTo>
                  <a:lnTo>
                    <a:pt x="152" y="113"/>
                  </a:lnTo>
                  <a:lnTo>
                    <a:pt x="152" y="113"/>
                  </a:lnTo>
                  <a:lnTo>
                    <a:pt x="161" y="118"/>
                  </a:lnTo>
                  <a:lnTo>
                    <a:pt x="170" y="126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87" y="161"/>
                  </a:lnTo>
                  <a:lnTo>
                    <a:pt x="191" y="161"/>
                  </a:lnTo>
                  <a:lnTo>
                    <a:pt x="196" y="161"/>
                  </a:lnTo>
                  <a:lnTo>
                    <a:pt x="209" y="157"/>
                  </a:lnTo>
                  <a:lnTo>
                    <a:pt x="226" y="135"/>
                  </a:lnTo>
                  <a:lnTo>
                    <a:pt x="226" y="135"/>
                  </a:lnTo>
                  <a:lnTo>
                    <a:pt x="239" y="126"/>
                  </a:lnTo>
                  <a:lnTo>
                    <a:pt x="252" y="118"/>
                  </a:lnTo>
                  <a:lnTo>
                    <a:pt x="287" y="113"/>
                  </a:lnTo>
                  <a:lnTo>
                    <a:pt x="322" y="109"/>
                  </a:lnTo>
                  <a:lnTo>
                    <a:pt x="344" y="113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5" name="Freeform 11"/>
            <p:cNvSpPr>
              <a:spLocks/>
            </p:cNvSpPr>
            <p:nvPr/>
          </p:nvSpPr>
          <p:spPr bwMode="auto">
            <a:xfrm>
              <a:off x="804" y="2636"/>
              <a:ext cx="867" cy="857"/>
            </a:xfrm>
            <a:custGeom>
              <a:avLst/>
              <a:gdLst/>
              <a:ahLst/>
              <a:cxnLst>
                <a:cxn ang="0">
                  <a:pos x="322" y="39"/>
                </a:cxn>
                <a:cxn ang="0">
                  <a:pos x="288" y="100"/>
                </a:cxn>
                <a:cxn ang="0">
                  <a:pos x="283" y="178"/>
                </a:cxn>
                <a:cxn ang="0">
                  <a:pos x="309" y="230"/>
                </a:cxn>
                <a:cxn ang="0">
                  <a:pos x="314" y="248"/>
                </a:cxn>
                <a:cxn ang="0">
                  <a:pos x="283" y="261"/>
                </a:cxn>
                <a:cxn ang="0">
                  <a:pos x="153" y="309"/>
                </a:cxn>
                <a:cxn ang="0">
                  <a:pos x="135" y="326"/>
                </a:cxn>
                <a:cxn ang="0">
                  <a:pos x="87" y="322"/>
                </a:cxn>
                <a:cxn ang="0">
                  <a:pos x="57" y="309"/>
                </a:cxn>
                <a:cxn ang="0">
                  <a:pos x="18" y="330"/>
                </a:cxn>
                <a:cxn ang="0">
                  <a:pos x="13" y="369"/>
                </a:cxn>
                <a:cxn ang="0">
                  <a:pos x="39" y="509"/>
                </a:cxn>
                <a:cxn ang="0">
                  <a:pos x="13" y="565"/>
                </a:cxn>
                <a:cxn ang="0">
                  <a:pos x="0" y="613"/>
                </a:cxn>
                <a:cxn ang="0">
                  <a:pos x="13" y="674"/>
                </a:cxn>
                <a:cxn ang="0">
                  <a:pos x="61" y="722"/>
                </a:cxn>
                <a:cxn ang="0">
                  <a:pos x="109" y="770"/>
                </a:cxn>
                <a:cxn ang="0">
                  <a:pos x="183" y="783"/>
                </a:cxn>
                <a:cxn ang="0">
                  <a:pos x="244" y="744"/>
                </a:cxn>
                <a:cxn ang="0">
                  <a:pos x="275" y="713"/>
                </a:cxn>
                <a:cxn ang="0">
                  <a:pos x="301" y="722"/>
                </a:cxn>
                <a:cxn ang="0">
                  <a:pos x="309" y="739"/>
                </a:cxn>
                <a:cxn ang="0">
                  <a:pos x="349" y="800"/>
                </a:cxn>
                <a:cxn ang="0">
                  <a:pos x="427" y="857"/>
                </a:cxn>
                <a:cxn ang="0">
                  <a:pos x="436" y="857"/>
                </a:cxn>
                <a:cxn ang="0">
                  <a:pos x="475" y="835"/>
                </a:cxn>
                <a:cxn ang="0">
                  <a:pos x="449" y="822"/>
                </a:cxn>
                <a:cxn ang="0">
                  <a:pos x="431" y="783"/>
                </a:cxn>
                <a:cxn ang="0">
                  <a:pos x="475" y="796"/>
                </a:cxn>
                <a:cxn ang="0">
                  <a:pos x="518" y="822"/>
                </a:cxn>
                <a:cxn ang="0">
                  <a:pos x="571" y="822"/>
                </a:cxn>
                <a:cxn ang="0">
                  <a:pos x="592" y="796"/>
                </a:cxn>
                <a:cxn ang="0">
                  <a:pos x="631" y="848"/>
                </a:cxn>
                <a:cxn ang="0">
                  <a:pos x="671" y="792"/>
                </a:cxn>
                <a:cxn ang="0">
                  <a:pos x="675" y="774"/>
                </a:cxn>
                <a:cxn ang="0">
                  <a:pos x="692" y="679"/>
                </a:cxn>
                <a:cxn ang="0">
                  <a:pos x="666" y="626"/>
                </a:cxn>
                <a:cxn ang="0">
                  <a:pos x="671" y="557"/>
                </a:cxn>
                <a:cxn ang="0">
                  <a:pos x="631" y="531"/>
                </a:cxn>
                <a:cxn ang="0">
                  <a:pos x="614" y="509"/>
                </a:cxn>
                <a:cxn ang="0">
                  <a:pos x="597" y="443"/>
                </a:cxn>
                <a:cxn ang="0">
                  <a:pos x="614" y="409"/>
                </a:cxn>
                <a:cxn ang="0">
                  <a:pos x="645" y="387"/>
                </a:cxn>
                <a:cxn ang="0">
                  <a:pos x="671" y="300"/>
                </a:cxn>
                <a:cxn ang="0">
                  <a:pos x="762" y="235"/>
                </a:cxn>
                <a:cxn ang="0">
                  <a:pos x="823" y="191"/>
                </a:cxn>
                <a:cxn ang="0">
                  <a:pos x="867" y="126"/>
                </a:cxn>
                <a:cxn ang="0">
                  <a:pos x="867" y="108"/>
                </a:cxn>
                <a:cxn ang="0">
                  <a:pos x="775" y="117"/>
                </a:cxn>
                <a:cxn ang="0">
                  <a:pos x="745" y="134"/>
                </a:cxn>
                <a:cxn ang="0">
                  <a:pos x="710" y="161"/>
                </a:cxn>
                <a:cxn ang="0">
                  <a:pos x="701" y="139"/>
                </a:cxn>
                <a:cxn ang="0">
                  <a:pos x="671" y="108"/>
                </a:cxn>
                <a:cxn ang="0">
                  <a:pos x="623" y="113"/>
                </a:cxn>
                <a:cxn ang="0">
                  <a:pos x="610" y="100"/>
                </a:cxn>
                <a:cxn ang="0">
                  <a:pos x="627" y="78"/>
                </a:cxn>
                <a:cxn ang="0">
                  <a:pos x="640" y="56"/>
                </a:cxn>
                <a:cxn ang="0">
                  <a:pos x="618" y="47"/>
                </a:cxn>
                <a:cxn ang="0">
                  <a:pos x="584" y="43"/>
                </a:cxn>
                <a:cxn ang="0">
                  <a:pos x="531" y="8"/>
                </a:cxn>
              </a:cxnLst>
              <a:rect l="0" t="0" r="r" b="b"/>
              <a:pathLst>
                <a:path w="867" h="857">
                  <a:moveTo>
                    <a:pt x="518" y="0"/>
                  </a:moveTo>
                  <a:lnTo>
                    <a:pt x="322" y="39"/>
                  </a:lnTo>
                  <a:lnTo>
                    <a:pt x="322" y="39"/>
                  </a:lnTo>
                  <a:lnTo>
                    <a:pt x="309" y="56"/>
                  </a:lnTo>
                  <a:lnTo>
                    <a:pt x="296" y="74"/>
                  </a:lnTo>
                  <a:lnTo>
                    <a:pt x="288" y="100"/>
                  </a:lnTo>
                  <a:lnTo>
                    <a:pt x="279" y="126"/>
                  </a:lnTo>
                  <a:lnTo>
                    <a:pt x="279" y="161"/>
                  </a:lnTo>
                  <a:lnTo>
                    <a:pt x="283" y="178"/>
                  </a:lnTo>
                  <a:lnTo>
                    <a:pt x="288" y="195"/>
                  </a:lnTo>
                  <a:lnTo>
                    <a:pt x="296" y="213"/>
                  </a:lnTo>
                  <a:lnTo>
                    <a:pt x="309" y="230"/>
                  </a:lnTo>
                  <a:lnTo>
                    <a:pt x="309" y="230"/>
                  </a:lnTo>
                  <a:lnTo>
                    <a:pt x="314" y="235"/>
                  </a:lnTo>
                  <a:lnTo>
                    <a:pt x="314" y="248"/>
                  </a:lnTo>
                  <a:lnTo>
                    <a:pt x="309" y="256"/>
                  </a:lnTo>
                  <a:lnTo>
                    <a:pt x="301" y="261"/>
                  </a:lnTo>
                  <a:lnTo>
                    <a:pt x="283" y="261"/>
                  </a:lnTo>
                  <a:lnTo>
                    <a:pt x="261" y="261"/>
                  </a:lnTo>
                  <a:lnTo>
                    <a:pt x="187" y="304"/>
                  </a:lnTo>
                  <a:lnTo>
                    <a:pt x="153" y="309"/>
                  </a:lnTo>
                  <a:lnTo>
                    <a:pt x="153" y="309"/>
                  </a:lnTo>
                  <a:lnTo>
                    <a:pt x="148" y="317"/>
                  </a:lnTo>
                  <a:lnTo>
                    <a:pt x="135" y="326"/>
                  </a:lnTo>
                  <a:lnTo>
                    <a:pt x="122" y="330"/>
                  </a:lnTo>
                  <a:lnTo>
                    <a:pt x="105" y="330"/>
                  </a:lnTo>
                  <a:lnTo>
                    <a:pt x="87" y="322"/>
                  </a:lnTo>
                  <a:lnTo>
                    <a:pt x="70" y="309"/>
                  </a:lnTo>
                  <a:lnTo>
                    <a:pt x="70" y="309"/>
                  </a:lnTo>
                  <a:lnTo>
                    <a:pt x="57" y="309"/>
                  </a:lnTo>
                  <a:lnTo>
                    <a:pt x="35" y="313"/>
                  </a:lnTo>
                  <a:lnTo>
                    <a:pt x="26" y="317"/>
                  </a:lnTo>
                  <a:lnTo>
                    <a:pt x="18" y="330"/>
                  </a:lnTo>
                  <a:lnTo>
                    <a:pt x="13" y="348"/>
                  </a:lnTo>
                  <a:lnTo>
                    <a:pt x="13" y="369"/>
                  </a:lnTo>
                  <a:lnTo>
                    <a:pt x="13" y="369"/>
                  </a:lnTo>
                  <a:lnTo>
                    <a:pt x="39" y="504"/>
                  </a:lnTo>
                  <a:lnTo>
                    <a:pt x="39" y="504"/>
                  </a:lnTo>
                  <a:lnTo>
                    <a:pt x="39" y="509"/>
                  </a:lnTo>
                  <a:lnTo>
                    <a:pt x="39" y="517"/>
                  </a:lnTo>
                  <a:lnTo>
                    <a:pt x="35" y="539"/>
                  </a:lnTo>
                  <a:lnTo>
                    <a:pt x="13" y="565"/>
                  </a:lnTo>
                  <a:lnTo>
                    <a:pt x="13" y="565"/>
                  </a:lnTo>
                  <a:lnTo>
                    <a:pt x="9" y="578"/>
                  </a:lnTo>
                  <a:lnTo>
                    <a:pt x="0" y="613"/>
                  </a:lnTo>
                  <a:lnTo>
                    <a:pt x="0" y="631"/>
                  </a:lnTo>
                  <a:lnTo>
                    <a:pt x="5" y="652"/>
                  </a:lnTo>
                  <a:lnTo>
                    <a:pt x="13" y="674"/>
                  </a:lnTo>
                  <a:lnTo>
                    <a:pt x="26" y="692"/>
                  </a:lnTo>
                  <a:lnTo>
                    <a:pt x="26" y="692"/>
                  </a:lnTo>
                  <a:lnTo>
                    <a:pt x="61" y="722"/>
                  </a:lnTo>
                  <a:lnTo>
                    <a:pt x="87" y="744"/>
                  </a:lnTo>
                  <a:lnTo>
                    <a:pt x="109" y="770"/>
                  </a:lnTo>
                  <a:lnTo>
                    <a:pt x="109" y="770"/>
                  </a:lnTo>
                  <a:lnTo>
                    <a:pt x="127" y="774"/>
                  </a:lnTo>
                  <a:lnTo>
                    <a:pt x="161" y="783"/>
                  </a:lnTo>
                  <a:lnTo>
                    <a:pt x="183" y="783"/>
                  </a:lnTo>
                  <a:lnTo>
                    <a:pt x="205" y="774"/>
                  </a:lnTo>
                  <a:lnTo>
                    <a:pt x="227" y="766"/>
                  </a:lnTo>
                  <a:lnTo>
                    <a:pt x="244" y="744"/>
                  </a:lnTo>
                  <a:lnTo>
                    <a:pt x="244" y="744"/>
                  </a:lnTo>
                  <a:lnTo>
                    <a:pt x="261" y="722"/>
                  </a:lnTo>
                  <a:lnTo>
                    <a:pt x="275" y="713"/>
                  </a:lnTo>
                  <a:lnTo>
                    <a:pt x="288" y="713"/>
                  </a:lnTo>
                  <a:lnTo>
                    <a:pt x="296" y="718"/>
                  </a:lnTo>
                  <a:lnTo>
                    <a:pt x="301" y="722"/>
                  </a:lnTo>
                  <a:lnTo>
                    <a:pt x="305" y="731"/>
                  </a:lnTo>
                  <a:lnTo>
                    <a:pt x="309" y="739"/>
                  </a:lnTo>
                  <a:lnTo>
                    <a:pt x="309" y="739"/>
                  </a:lnTo>
                  <a:lnTo>
                    <a:pt x="318" y="761"/>
                  </a:lnTo>
                  <a:lnTo>
                    <a:pt x="331" y="779"/>
                  </a:lnTo>
                  <a:lnTo>
                    <a:pt x="349" y="800"/>
                  </a:lnTo>
                  <a:lnTo>
                    <a:pt x="349" y="800"/>
                  </a:lnTo>
                  <a:lnTo>
                    <a:pt x="396" y="835"/>
                  </a:lnTo>
                  <a:lnTo>
                    <a:pt x="427" y="857"/>
                  </a:lnTo>
                  <a:lnTo>
                    <a:pt x="427" y="857"/>
                  </a:lnTo>
                  <a:lnTo>
                    <a:pt x="436" y="857"/>
                  </a:lnTo>
                  <a:lnTo>
                    <a:pt x="436" y="857"/>
                  </a:lnTo>
                  <a:lnTo>
                    <a:pt x="444" y="853"/>
                  </a:lnTo>
                  <a:lnTo>
                    <a:pt x="466" y="840"/>
                  </a:lnTo>
                  <a:lnTo>
                    <a:pt x="475" y="835"/>
                  </a:lnTo>
                  <a:lnTo>
                    <a:pt x="475" y="827"/>
                  </a:lnTo>
                  <a:lnTo>
                    <a:pt x="466" y="822"/>
                  </a:lnTo>
                  <a:lnTo>
                    <a:pt x="449" y="822"/>
                  </a:lnTo>
                  <a:lnTo>
                    <a:pt x="431" y="822"/>
                  </a:lnTo>
                  <a:lnTo>
                    <a:pt x="431" y="783"/>
                  </a:lnTo>
                  <a:lnTo>
                    <a:pt x="431" y="783"/>
                  </a:lnTo>
                  <a:lnTo>
                    <a:pt x="449" y="783"/>
                  </a:lnTo>
                  <a:lnTo>
                    <a:pt x="462" y="783"/>
                  </a:lnTo>
                  <a:lnTo>
                    <a:pt x="475" y="796"/>
                  </a:lnTo>
                  <a:lnTo>
                    <a:pt x="475" y="796"/>
                  </a:lnTo>
                  <a:lnTo>
                    <a:pt x="492" y="809"/>
                  </a:lnTo>
                  <a:lnTo>
                    <a:pt x="518" y="822"/>
                  </a:lnTo>
                  <a:lnTo>
                    <a:pt x="544" y="827"/>
                  </a:lnTo>
                  <a:lnTo>
                    <a:pt x="557" y="827"/>
                  </a:lnTo>
                  <a:lnTo>
                    <a:pt x="571" y="822"/>
                  </a:lnTo>
                  <a:lnTo>
                    <a:pt x="553" y="796"/>
                  </a:lnTo>
                  <a:lnTo>
                    <a:pt x="566" y="796"/>
                  </a:lnTo>
                  <a:lnTo>
                    <a:pt x="592" y="796"/>
                  </a:lnTo>
                  <a:lnTo>
                    <a:pt x="618" y="822"/>
                  </a:lnTo>
                  <a:lnTo>
                    <a:pt x="605" y="853"/>
                  </a:lnTo>
                  <a:lnTo>
                    <a:pt x="631" y="848"/>
                  </a:lnTo>
                  <a:lnTo>
                    <a:pt x="684" y="809"/>
                  </a:lnTo>
                  <a:lnTo>
                    <a:pt x="688" y="796"/>
                  </a:lnTo>
                  <a:lnTo>
                    <a:pt x="671" y="792"/>
                  </a:lnTo>
                  <a:lnTo>
                    <a:pt x="658" y="796"/>
                  </a:lnTo>
                  <a:lnTo>
                    <a:pt x="653" y="783"/>
                  </a:lnTo>
                  <a:lnTo>
                    <a:pt x="675" y="774"/>
                  </a:lnTo>
                  <a:lnTo>
                    <a:pt x="697" y="770"/>
                  </a:lnTo>
                  <a:lnTo>
                    <a:pt x="701" y="770"/>
                  </a:lnTo>
                  <a:lnTo>
                    <a:pt x="692" y="679"/>
                  </a:lnTo>
                  <a:lnTo>
                    <a:pt x="671" y="644"/>
                  </a:lnTo>
                  <a:lnTo>
                    <a:pt x="666" y="626"/>
                  </a:lnTo>
                  <a:lnTo>
                    <a:pt x="666" y="626"/>
                  </a:lnTo>
                  <a:lnTo>
                    <a:pt x="675" y="596"/>
                  </a:lnTo>
                  <a:lnTo>
                    <a:pt x="675" y="570"/>
                  </a:lnTo>
                  <a:lnTo>
                    <a:pt x="671" y="557"/>
                  </a:lnTo>
                  <a:lnTo>
                    <a:pt x="658" y="544"/>
                  </a:lnTo>
                  <a:lnTo>
                    <a:pt x="645" y="535"/>
                  </a:lnTo>
                  <a:lnTo>
                    <a:pt x="631" y="531"/>
                  </a:lnTo>
                  <a:lnTo>
                    <a:pt x="618" y="526"/>
                  </a:lnTo>
                  <a:lnTo>
                    <a:pt x="618" y="526"/>
                  </a:lnTo>
                  <a:lnTo>
                    <a:pt x="614" y="509"/>
                  </a:lnTo>
                  <a:lnTo>
                    <a:pt x="597" y="461"/>
                  </a:lnTo>
                  <a:lnTo>
                    <a:pt x="597" y="461"/>
                  </a:lnTo>
                  <a:lnTo>
                    <a:pt x="597" y="443"/>
                  </a:lnTo>
                  <a:lnTo>
                    <a:pt x="601" y="430"/>
                  </a:lnTo>
                  <a:lnTo>
                    <a:pt x="605" y="417"/>
                  </a:lnTo>
                  <a:lnTo>
                    <a:pt x="614" y="409"/>
                  </a:lnTo>
                  <a:lnTo>
                    <a:pt x="636" y="391"/>
                  </a:lnTo>
                  <a:lnTo>
                    <a:pt x="645" y="387"/>
                  </a:lnTo>
                  <a:lnTo>
                    <a:pt x="645" y="387"/>
                  </a:lnTo>
                  <a:lnTo>
                    <a:pt x="653" y="335"/>
                  </a:lnTo>
                  <a:lnTo>
                    <a:pt x="662" y="317"/>
                  </a:lnTo>
                  <a:lnTo>
                    <a:pt x="671" y="300"/>
                  </a:lnTo>
                  <a:lnTo>
                    <a:pt x="684" y="282"/>
                  </a:lnTo>
                  <a:lnTo>
                    <a:pt x="701" y="269"/>
                  </a:lnTo>
                  <a:lnTo>
                    <a:pt x="762" y="235"/>
                  </a:lnTo>
                  <a:lnTo>
                    <a:pt x="762" y="235"/>
                  </a:lnTo>
                  <a:lnTo>
                    <a:pt x="797" y="213"/>
                  </a:lnTo>
                  <a:lnTo>
                    <a:pt x="823" y="191"/>
                  </a:lnTo>
                  <a:lnTo>
                    <a:pt x="840" y="169"/>
                  </a:lnTo>
                  <a:lnTo>
                    <a:pt x="853" y="152"/>
                  </a:lnTo>
                  <a:lnTo>
                    <a:pt x="867" y="126"/>
                  </a:lnTo>
                  <a:lnTo>
                    <a:pt x="867" y="113"/>
                  </a:lnTo>
                  <a:lnTo>
                    <a:pt x="867" y="108"/>
                  </a:lnTo>
                  <a:lnTo>
                    <a:pt x="867" y="108"/>
                  </a:lnTo>
                  <a:lnTo>
                    <a:pt x="840" y="104"/>
                  </a:lnTo>
                  <a:lnTo>
                    <a:pt x="810" y="108"/>
                  </a:lnTo>
                  <a:lnTo>
                    <a:pt x="775" y="117"/>
                  </a:lnTo>
                  <a:lnTo>
                    <a:pt x="758" y="121"/>
                  </a:lnTo>
                  <a:lnTo>
                    <a:pt x="745" y="134"/>
                  </a:lnTo>
                  <a:lnTo>
                    <a:pt x="745" y="134"/>
                  </a:lnTo>
                  <a:lnTo>
                    <a:pt x="727" y="152"/>
                  </a:lnTo>
                  <a:lnTo>
                    <a:pt x="714" y="161"/>
                  </a:lnTo>
                  <a:lnTo>
                    <a:pt x="710" y="161"/>
                  </a:lnTo>
                  <a:lnTo>
                    <a:pt x="710" y="156"/>
                  </a:lnTo>
                  <a:lnTo>
                    <a:pt x="701" y="139"/>
                  </a:lnTo>
                  <a:lnTo>
                    <a:pt x="701" y="139"/>
                  </a:lnTo>
                  <a:lnTo>
                    <a:pt x="688" y="121"/>
                  </a:lnTo>
                  <a:lnTo>
                    <a:pt x="679" y="113"/>
                  </a:lnTo>
                  <a:lnTo>
                    <a:pt x="671" y="108"/>
                  </a:lnTo>
                  <a:lnTo>
                    <a:pt x="671" y="108"/>
                  </a:lnTo>
                  <a:lnTo>
                    <a:pt x="636" y="113"/>
                  </a:lnTo>
                  <a:lnTo>
                    <a:pt x="623" y="113"/>
                  </a:lnTo>
                  <a:lnTo>
                    <a:pt x="618" y="113"/>
                  </a:lnTo>
                  <a:lnTo>
                    <a:pt x="610" y="108"/>
                  </a:lnTo>
                  <a:lnTo>
                    <a:pt x="610" y="100"/>
                  </a:lnTo>
                  <a:lnTo>
                    <a:pt x="614" y="91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36" y="69"/>
                  </a:lnTo>
                  <a:lnTo>
                    <a:pt x="640" y="60"/>
                  </a:lnTo>
                  <a:lnTo>
                    <a:pt x="640" y="56"/>
                  </a:lnTo>
                  <a:lnTo>
                    <a:pt x="636" y="52"/>
                  </a:lnTo>
                  <a:lnTo>
                    <a:pt x="627" y="47"/>
                  </a:lnTo>
                  <a:lnTo>
                    <a:pt x="618" y="47"/>
                  </a:lnTo>
                  <a:lnTo>
                    <a:pt x="618" y="47"/>
                  </a:lnTo>
                  <a:lnTo>
                    <a:pt x="601" y="47"/>
                  </a:lnTo>
                  <a:lnTo>
                    <a:pt x="584" y="43"/>
                  </a:lnTo>
                  <a:lnTo>
                    <a:pt x="566" y="39"/>
                  </a:lnTo>
                  <a:lnTo>
                    <a:pt x="553" y="30"/>
                  </a:lnTo>
                  <a:lnTo>
                    <a:pt x="531" y="8"/>
                  </a:lnTo>
                  <a:lnTo>
                    <a:pt x="523" y="0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6" name="Freeform 12"/>
            <p:cNvSpPr>
              <a:spLocks/>
            </p:cNvSpPr>
            <p:nvPr/>
          </p:nvSpPr>
          <p:spPr bwMode="auto">
            <a:xfrm>
              <a:off x="1879" y="2627"/>
              <a:ext cx="318" cy="683"/>
            </a:xfrm>
            <a:custGeom>
              <a:avLst/>
              <a:gdLst/>
              <a:ahLst/>
              <a:cxnLst>
                <a:cxn ang="0">
                  <a:pos x="201" y="683"/>
                </a:cxn>
                <a:cxn ang="0">
                  <a:pos x="201" y="683"/>
                </a:cxn>
                <a:cxn ang="0">
                  <a:pos x="222" y="579"/>
                </a:cxn>
                <a:cxn ang="0">
                  <a:pos x="222" y="579"/>
                </a:cxn>
                <a:cxn ang="0">
                  <a:pos x="227" y="561"/>
                </a:cxn>
                <a:cxn ang="0">
                  <a:pos x="227" y="540"/>
                </a:cxn>
                <a:cxn ang="0">
                  <a:pos x="222" y="522"/>
                </a:cxn>
                <a:cxn ang="0">
                  <a:pos x="205" y="509"/>
                </a:cxn>
                <a:cxn ang="0">
                  <a:pos x="205" y="509"/>
                </a:cxn>
                <a:cxn ang="0">
                  <a:pos x="135" y="452"/>
                </a:cxn>
                <a:cxn ang="0">
                  <a:pos x="88" y="409"/>
                </a:cxn>
                <a:cxn ang="0">
                  <a:pos x="88" y="409"/>
                </a:cxn>
                <a:cxn ang="0">
                  <a:pos x="61" y="396"/>
                </a:cxn>
                <a:cxn ang="0">
                  <a:pos x="27" y="387"/>
                </a:cxn>
                <a:cxn ang="0">
                  <a:pos x="27" y="387"/>
                </a:cxn>
                <a:cxn ang="0">
                  <a:pos x="22" y="383"/>
                </a:cxn>
                <a:cxn ang="0">
                  <a:pos x="18" y="378"/>
                </a:cxn>
                <a:cxn ang="0">
                  <a:pos x="14" y="370"/>
                </a:cxn>
                <a:cxn ang="0">
                  <a:pos x="14" y="370"/>
                </a:cxn>
                <a:cxn ang="0">
                  <a:pos x="9" y="361"/>
                </a:cxn>
                <a:cxn ang="0">
                  <a:pos x="0" y="331"/>
                </a:cxn>
                <a:cxn ang="0">
                  <a:pos x="0" y="313"/>
                </a:cxn>
                <a:cxn ang="0">
                  <a:pos x="0" y="300"/>
                </a:cxn>
                <a:cxn ang="0">
                  <a:pos x="9" y="287"/>
                </a:cxn>
                <a:cxn ang="0">
                  <a:pos x="18" y="278"/>
                </a:cxn>
                <a:cxn ang="0">
                  <a:pos x="48" y="257"/>
                </a:cxn>
                <a:cxn ang="0">
                  <a:pos x="53" y="235"/>
                </a:cxn>
                <a:cxn ang="0">
                  <a:pos x="74" y="217"/>
                </a:cxn>
                <a:cxn ang="0">
                  <a:pos x="74" y="217"/>
                </a:cxn>
                <a:cxn ang="0">
                  <a:pos x="88" y="213"/>
                </a:cxn>
                <a:cxn ang="0">
                  <a:pos x="118" y="191"/>
                </a:cxn>
                <a:cxn ang="0">
                  <a:pos x="135" y="178"/>
                </a:cxn>
                <a:cxn ang="0">
                  <a:pos x="153" y="161"/>
                </a:cxn>
                <a:cxn ang="0">
                  <a:pos x="166" y="139"/>
                </a:cxn>
                <a:cxn ang="0">
                  <a:pos x="175" y="117"/>
                </a:cxn>
                <a:cxn ang="0">
                  <a:pos x="253" y="61"/>
                </a:cxn>
                <a:cxn ang="0">
                  <a:pos x="253" y="61"/>
                </a:cxn>
                <a:cxn ang="0">
                  <a:pos x="266" y="61"/>
                </a:cxn>
                <a:cxn ang="0">
                  <a:pos x="279" y="61"/>
                </a:cxn>
                <a:cxn ang="0">
                  <a:pos x="301" y="65"/>
                </a:cxn>
                <a:cxn ang="0">
                  <a:pos x="301" y="65"/>
                </a:cxn>
                <a:cxn ang="0">
                  <a:pos x="310" y="69"/>
                </a:cxn>
                <a:cxn ang="0">
                  <a:pos x="318" y="61"/>
                </a:cxn>
                <a:cxn ang="0">
                  <a:pos x="318" y="52"/>
                </a:cxn>
                <a:cxn ang="0">
                  <a:pos x="318" y="43"/>
                </a:cxn>
                <a:cxn ang="0">
                  <a:pos x="314" y="0"/>
                </a:cxn>
              </a:cxnLst>
              <a:rect l="0" t="0" r="r" b="b"/>
              <a:pathLst>
                <a:path w="318" h="683">
                  <a:moveTo>
                    <a:pt x="201" y="683"/>
                  </a:moveTo>
                  <a:lnTo>
                    <a:pt x="201" y="683"/>
                  </a:lnTo>
                  <a:lnTo>
                    <a:pt x="222" y="579"/>
                  </a:lnTo>
                  <a:lnTo>
                    <a:pt x="222" y="579"/>
                  </a:lnTo>
                  <a:lnTo>
                    <a:pt x="227" y="561"/>
                  </a:lnTo>
                  <a:lnTo>
                    <a:pt x="227" y="540"/>
                  </a:lnTo>
                  <a:lnTo>
                    <a:pt x="222" y="522"/>
                  </a:lnTo>
                  <a:lnTo>
                    <a:pt x="205" y="509"/>
                  </a:lnTo>
                  <a:lnTo>
                    <a:pt x="205" y="509"/>
                  </a:lnTo>
                  <a:lnTo>
                    <a:pt x="135" y="452"/>
                  </a:lnTo>
                  <a:lnTo>
                    <a:pt x="88" y="409"/>
                  </a:lnTo>
                  <a:lnTo>
                    <a:pt x="88" y="409"/>
                  </a:lnTo>
                  <a:lnTo>
                    <a:pt x="61" y="396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22" y="383"/>
                  </a:lnTo>
                  <a:lnTo>
                    <a:pt x="18" y="378"/>
                  </a:lnTo>
                  <a:lnTo>
                    <a:pt x="14" y="370"/>
                  </a:lnTo>
                  <a:lnTo>
                    <a:pt x="14" y="370"/>
                  </a:lnTo>
                  <a:lnTo>
                    <a:pt x="9" y="361"/>
                  </a:lnTo>
                  <a:lnTo>
                    <a:pt x="0" y="331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9" y="287"/>
                  </a:lnTo>
                  <a:lnTo>
                    <a:pt x="18" y="278"/>
                  </a:lnTo>
                  <a:lnTo>
                    <a:pt x="48" y="257"/>
                  </a:lnTo>
                  <a:lnTo>
                    <a:pt x="53" y="235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88" y="213"/>
                  </a:lnTo>
                  <a:lnTo>
                    <a:pt x="118" y="191"/>
                  </a:lnTo>
                  <a:lnTo>
                    <a:pt x="135" y="178"/>
                  </a:lnTo>
                  <a:lnTo>
                    <a:pt x="153" y="161"/>
                  </a:lnTo>
                  <a:lnTo>
                    <a:pt x="166" y="139"/>
                  </a:lnTo>
                  <a:lnTo>
                    <a:pt x="175" y="117"/>
                  </a:lnTo>
                  <a:lnTo>
                    <a:pt x="253" y="61"/>
                  </a:lnTo>
                  <a:lnTo>
                    <a:pt x="253" y="61"/>
                  </a:lnTo>
                  <a:lnTo>
                    <a:pt x="266" y="61"/>
                  </a:lnTo>
                  <a:lnTo>
                    <a:pt x="279" y="61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0" y="69"/>
                  </a:lnTo>
                  <a:lnTo>
                    <a:pt x="318" y="61"/>
                  </a:lnTo>
                  <a:lnTo>
                    <a:pt x="318" y="52"/>
                  </a:lnTo>
                  <a:lnTo>
                    <a:pt x="318" y="43"/>
                  </a:lnTo>
                  <a:lnTo>
                    <a:pt x="314" y="0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7" name="Freeform 13"/>
            <p:cNvSpPr>
              <a:spLocks/>
            </p:cNvSpPr>
            <p:nvPr/>
          </p:nvSpPr>
          <p:spPr bwMode="auto">
            <a:xfrm>
              <a:off x="2624" y="2801"/>
              <a:ext cx="322" cy="274"/>
            </a:xfrm>
            <a:custGeom>
              <a:avLst/>
              <a:gdLst/>
              <a:ahLst/>
              <a:cxnLst>
                <a:cxn ang="0">
                  <a:pos x="309" y="117"/>
                </a:cxn>
                <a:cxn ang="0">
                  <a:pos x="322" y="65"/>
                </a:cxn>
                <a:cxn ang="0">
                  <a:pos x="283" y="52"/>
                </a:cxn>
                <a:cxn ang="0">
                  <a:pos x="278" y="35"/>
                </a:cxn>
                <a:cxn ang="0">
                  <a:pos x="296" y="0"/>
                </a:cxn>
                <a:cxn ang="0">
                  <a:pos x="283" y="0"/>
                </a:cxn>
                <a:cxn ang="0">
                  <a:pos x="252" y="26"/>
                </a:cxn>
                <a:cxn ang="0">
                  <a:pos x="226" y="74"/>
                </a:cxn>
                <a:cxn ang="0">
                  <a:pos x="217" y="104"/>
                </a:cxn>
                <a:cxn ang="0">
                  <a:pos x="200" y="144"/>
                </a:cxn>
                <a:cxn ang="0">
                  <a:pos x="187" y="152"/>
                </a:cxn>
                <a:cxn ang="0">
                  <a:pos x="165" y="139"/>
                </a:cxn>
                <a:cxn ang="0">
                  <a:pos x="139" y="100"/>
                </a:cxn>
                <a:cxn ang="0">
                  <a:pos x="117" y="61"/>
                </a:cxn>
                <a:cxn ang="0">
                  <a:pos x="96" y="35"/>
                </a:cxn>
                <a:cxn ang="0">
                  <a:pos x="74" y="35"/>
                </a:cxn>
                <a:cxn ang="0">
                  <a:pos x="48" y="48"/>
                </a:cxn>
                <a:cxn ang="0">
                  <a:pos x="30" y="96"/>
                </a:cxn>
                <a:cxn ang="0">
                  <a:pos x="4" y="139"/>
                </a:cxn>
                <a:cxn ang="0">
                  <a:pos x="0" y="144"/>
                </a:cxn>
                <a:cxn ang="0">
                  <a:pos x="9" y="148"/>
                </a:cxn>
                <a:cxn ang="0">
                  <a:pos x="35" y="122"/>
                </a:cxn>
                <a:cxn ang="0">
                  <a:pos x="52" y="87"/>
                </a:cxn>
                <a:cxn ang="0">
                  <a:pos x="56" y="117"/>
                </a:cxn>
                <a:cxn ang="0">
                  <a:pos x="48" y="139"/>
                </a:cxn>
                <a:cxn ang="0">
                  <a:pos x="30" y="161"/>
                </a:cxn>
                <a:cxn ang="0">
                  <a:pos x="9" y="257"/>
                </a:cxn>
                <a:cxn ang="0">
                  <a:pos x="22" y="261"/>
                </a:cxn>
                <a:cxn ang="0">
                  <a:pos x="61" y="274"/>
                </a:cxn>
                <a:cxn ang="0">
                  <a:pos x="91" y="270"/>
                </a:cxn>
                <a:cxn ang="0">
                  <a:pos x="104" y="261"/>
                </a:cxn>
                <a:cxn ang="0">
                  <a:pos x="122" y="270"/>
                </a:cxn>
                <a:cxn ang="0">
                  <a:pos x="130" y="265"/>
                </a:cxn>
                <a:cxn ang="0">
                  <a:pos x="135" y="244"/>
                </a:cxn>
                <a:cxn ang="0">
                  <a:pos x="143" y="239"/>
                </a:cxn>
                <a:cxn ang="0">
                  <a:pos x="170" y="213"/>
                </a:cxn>
                <a:cxn ang="0">
                  <a:pos x="183" y="183"/>
                </a:cxn>
                <a:cxn ang="0">
                  <a:pos x="187" y="165"/>
                </a:cxn>
                <a:cxn ang="0">
                  <a:pos x="196" y="178"/>
                </a:cxn>
                <a:cxn ang="0">
                  <a:pos x="217" y="204"/>
                </a:cxn>
                <a:cxn ang="0">
                  <a:pos x="248" y="209"/>
                </a:cxn>
                <a:cxn ang="0">
                  <a:pos x="270" y="200"/>
                </a:cxn>
                <a:cxn ang="0">
                  <a:pos x="309" y="152"/>
                </a:cxn>
              </a:cxnLst>
              <a:rect l="0" t="0" r="r" b="b"/>
              <a:pathLst>
                <a:path w="322" h="274">
                  <a:moveTo>
                    <a:pt x="309" y="152"/>
                  </a:moveTo>
                  <a:lnTo>
                    <a:pt x="309" y="117"/>
                  </a:lnTo>
                  <a:lnTo>
                    <a:pt x="318" y="87"/>
                  </a:lnTo>
                  <a:lnTo>
                    <a:pt x="322" y="65"/>
                  </a:lnTo>
                  <a:lnTo>
                    <a:pt x="300" y="57"/>
                  </a:lnTo>
                  <a:lnTo>
                    <a:pt x="283" y="52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83" y="26"/>
                  </a:lnTo>
                  <a:lnTo>
                    <a:pt x="296" y="0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65" y="13"/>
                  </a:lnTo>
                  <a:lnTo>
                    <a:pt x="252" y="26"/>
                  </a:lnTo>
                  <a:lnTo>
                    <a:pt x="239" y="48"/>
                  </a:lnTo>
                  <a:lnTo>
                    <a:pt x="226" y="74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04" y="135"/>
                  </a:lnTo>
                  <a:lnTo>
                    <a:pt x="200" y="144"/>
                  </a:lnTo>
                  <a:lnTo>
                    <a:pt x="191" y="148"/>
                  </a:lnTo>
                  <a:lnTo>
                    <a:pt x="187" y="152"/>
                  </a:lnTo>
                  <a:lnTo>
                    <a:pt x="178" y="152"/>
                  </a:lnTo>
                  <a:lnTo>
                    <a:pt x="165" y="139"/>
                  </a:lnTo>
                  <a:lnTo>
                    <a:pt x="152" y="122"/>
                  </a:lnTo>
                  <a:lnTo>
                    <a:pt x="139" y="100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09" y="43"/>
                  </a:lnTo>
                  <a:lnTo>
                    <a:pt x="96" y="35"/>
                  </a:lnTo>
                  <a:lnTo>
                    <a:pt x="83" y="35"/>
                  </a:lnTo>
                  <a:lnTo>
                    <a:pt x="74" y="35"/>
                  </a:lnTo>
                  <a:lnTo>
                    <a:pt x="52" y="39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30" y="96"/>
                  </a:lnTo>
                  <a:lnTo>
                    <a:pt x="17" y="126"/>
                  </a:lnTo>
                  <a:lnTo>
                    <a:pt x="4" y="139"/>
                  </a:lnTo>
                  <a:lnTo>
                    <a:pt x="0" y="139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9" y="148"/>
                  </a:lnTo>
                  <a:lnTo>
                    <a:pt x="17" y="139"/>
                  </a:lnTo>
                  <a:lnTo>
                    <a:pt x="35" y="122"/>
                  </a:lnTo>
                  <a:lnTo>
                    <a:pt x="52" y="87"/>
                  </a:lnTo>
                  <a:lnTo>
                    <a:pt x="52" y="87"/>
                  </a:lnTo>
                  <a:lnTo>
                    <a:pt x="52" y="96"/>
                  </a:lnTo>
                  <a:lnTo>
                    <a:pt x="56" y="117"/>
                  </a:lnTo>
                  <a:lnTo>
                    <a:pt x="52" y="126"/>
                  </a:lnTo>
                  <a:lnTo>
                    <a:pt x="48" y="139"/>
                  </a:lnTo>
                  <a:lnTo>
                    <a:pt x="39" y="152"/>
                  </a:lnTo>
                  <a:lnTo>
                    <a:pt x="30" y="161"/>
                  </a:lnTo>
                  <a:lnTo>
                    <a:pt x="13" y="178"/>
                  </a:lnTo>
                  <a:lnTo>
                    <a:pt x="9" y="257"/>
                  </a:lnTo>
                  <a:lnTo>
                    <a:pt x="9" y="257"/>
                  </a:lnTo>
                  <a:lnTo>
                    <a:pt x="22" y="261"/>
                  </a:lnTo>
                  <a:lnTo>
                    <a:pt x="43" y="270"/>
                  </a:lnTo>
                  <a:lnTo>
                    <a:pt x="61" y="274"/>
                  </a:lnTo>
                  <a:lnTo>
                    <a:pt x="74" y="274"/>
                  </a:lnTo>
                  <a:lnTo>
                    <a:pt x="91" y="270"/>
                  </a:lnTo>
                  <a:lnTo>
                    <a:pt x="104" y="261"/>
                  </a:lnTo>
                  <a:lnTo>
                    <a:pt x="104" y="261"/>
                  </a:lnTo>
                  <a:lnTo>
                    <a:pt x="109" y="265"/>
                  </a:lnTo>
                  <a:lnTo>
                    <a:pt x="122" y="270"/>
                  </a:lnTo>
                  <a:lnTo>
                    <a:pt x="126" y="265"/>
                  </a:lnTo>
                  <a:lnTo>
                    <a:pt x="130" y="265"/>
                  </a:lnTo>
                  <a:lnTo>
                    <a:pt x="135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43" y="239"/>
                  </a:lnTo>
                  <a:lnTo>
                    <a:pt x="161" y="222"/>
                  </a:lnTo>
                  <a:lnTo>
                    <a:pt x="170" y="213"/>
                  </a:lnTo>
                  <a:lnTo>
                    <a:pt x="178" y="200"/>
                  </a:lnTo>
                  <a:lnTo>
                    <a:pt x="183" y="183"/>
                  </a:lnTo>
                  <a:lnTo>
                    <a:pt x="178" y="161"/>
                  </a:lnTo>
                  <a:lnTo>
                    <a:pt x="187" y="165"/>
                  </a:lnTo>
                  <a:lnTo>
                    <a:pt x="187" y="165"/>
                  </a:lnTo>
                  <a:lnTo>
                    <a:pt x="196" y="178"/>
                  </a:lnTo>
                  <a:lnTo>
                    <a:pt x="204" y="191"/>
                  </a:lnTo>
                  <a:lnTo>
                    <a:pt x="217" y="204"/>
                  </a:lnTo>
                  <a:lnTo>
                    <a:pt x="235" y="209"/>
                  </a:lnTo>
                  <a:lnTo>
                    <a:pt x="248" y="209"/>
                  </a:lnTo>
                  <a:lnTo>
                    <a:pt x="257" y="204"/>
                  </a:lnTo>
                  <a:lnTo>
                    <a:pt x="270" y="200"/>
                  </a:lnTo>
                  <a:lnTo>
                    <a:pt x="283" y="187"/>
                  </a:lnTo>
                  <a:lnTo>
                    <a:pt x="309" y="152"/>
                  </a:lnTo>
                  <a:lnTo>
                    <a:pt x="309" y="152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8" name="Freeform 14"/>
            <p:cNvSpPr>
              <a:spLocks/>
            </p:cNvSpPr>
            <p:nvPr/>
          </p:nvSpPr>
          <p:spPr bwMode="auto">
            <a:xfrm>
              <a:off x="2128" y="2522"/>
              <a:ext cx="574" cy="314"/>
            </a:xfrm>
            <a:custGeom>
              <a:avLst/>
              <a:gdLst/>
              <a:ahLst/>
              <a:cxnLst>
                <a:cxn ang="0">
                  <a:pos x="4" y="40"/>
                </a:cxn>
                <a:cxn ang="0">
                  <a:pos x="4" y="40"/>
                </a:cxn>
                <a:cxn ang="0">
                  <a:pos x="0" y="57"/>
                </a:cxn>
                <a:cxn ang="0">
                  <a:pos x="0" y="74"/>
                </a:cxn>
                <a:cxn ang="0">
                  <a:pos x="0" y="92"/>
                </a:cxn>
                <a:cxn ang="0">
                  <a:pos x="4" y="109"/>
                </a:cxn>
                <a:cxn ang="0">
                  <a:pos x="8" y="118"/>
                </a:cxn>
                <a:cxn ang="0">
                  <a:pos x="13" y="118"/>
                </a:cxn>
                <a:cxn ang="0">
                  <a:pos x="21" y="122"/>
                </a:cxn>
                <a:cxn ang="0">
                  <a:pos x="30" y="118"/>
                </a:cxn>
                <a:cxn ang="0">
                  <a:pos x="61" y="105"/>
                </a:cxn>
                <a:cxn ang="0">
                  <a:pos x="61" y="105"/>
                </a:cxn>
                <a:cxn ang="0">
                  <a:pos x="65" y="100"/>
                </a:cxn>
                <a:cxn ang="0">
                  <a:pos x="78" y="92"/>
                </a:cxn>
                <a:cxn ang="0">
                  <a:pos x="87" y="87"/>
                </a:cxn>
                <a:cxn ang="0">
                  <a:pos x="95" y="87"/>
                </a:cxn>
                <a:cxn ang="0">
                  <a:pos x="108" y="96"/>
                </a:cxn>
                <a:cxn ang="0">
                  <a:pos x="117" y="109"/>
                </a:cxn>
                <a:cxn ang="0">
                  <a:pos x="117" y="109"/>
                </a:cxn>
                <a:cxn ang="0">
                  <a:pos x="117" y="118"/>
                </a:cxn>
                <a:cxn ang="0">
                  <a:pos x="130" y="135"/>
                </a:cxn>
                <a:cxn ang="0">
                  <a:pos x="135" y="135"/>
                </a:cxn>
                <a:cxn ang="0">
                  <a:pos x="143" y="131"/>
                </a:cxn>
                <a:cxn ang="0">
                  <a:pos x="152" y="114"/>
                </a:cxn>
                <a:cxn ang="0">
                  <a:pos x="161" y="87"/>
                </a:cxn>
                <a:cxn ang="0">
                  <a:pos x="161" y="87"/>
                </a:cxn>
                <a:cxn ang="0">
                  <a:pos x="165" y="79"/>
                </a:cxn>
                <a:cxn ang="0">
                  <a:pos x="178" y="61"/>
                </a:cxn>
                <a:cxn ang="0">
                  <a:pos x="187" y="53"/>
                </a:cxn>
                <a:cxn ang="0">
                  <a:pos x="204" y="44"/>
                </a:cxn>
                <a:cxn ang="0">
                  <a:pos x="222" y="40"/>
                </a:cxn>
                <a:cxn ang="0">
                  <a:pos x="248" y="40"/>
                </a:cxn>
                <a:cxn ang="0">
                  <a:pos x="248" y="40"/>
                </a:cxn>
                <a:cxn ang="0">
                  <a:pos x="265" y="31"/>
                </a:cxn>
                <a:cxn ang="0">
                  <a:pos x="296" y="5"/>
                </a:cxn>
                <a:cxn ang="0">
                  <a:pos x="296" y="5"/>
                </a:cxn>
                <a:cxn ang="0">
                  <a:pos x="309" y="0"/>
                </a:cxn>
                <a:cxn ang="0">
                  <a:pos x="326" y="0"/>
                </a:cxn>
                <a:cxn ang="0">
                  <a:pos x="370" y="5"/>
                </a:cxn>
                <a:cxn ang="0">
                  <a:pos x="431" y="13"/>
                </a:cxn>
                <a:cxn ang="0">
                  <a:pos x="509" y="114"/>
                </a:cxn>
                <a:cxn ang="0">
                  <a:pos x="544" y="205"/>
                </a:cxn>
                <a:cxn ang="0">
                  <a:pos x="544" y="205"/>
                </a:cxn>
                <a:cxn ang="0">
                  <a:pos x="561" y="244"/>
                </a:cxn>
                <a:cxn ang="0">
                  <a:pos x="574" y="279"/>
                </a:cxn>
                <a:cxn ang="0">
                  <a:pos x="574" y="296"/>
                </a:cxn>
                <a:cxn ang="0">
                  <a:pos x="574" y="314"/>
                </a:cxn>
              </a:cxnLst>
              <a:rect l="0" t="0" r="r" b="b"/>
              <a:pathLst>
                <a:path w="574" h="314">
                  <a:moveTo>
                    <a:pt x="4" y="40"/>
                  </a:moveTo>
                  <a:lnTo>
                    <a:pt x="4" y="40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0" y="92"/>
                  </a:lnTo>
                  <a:lnTo>
                    <a:pt x="4" y="109"/>
                  </a:lnTo>
                  <a:lnTo>
                    <a:pt x="8" y="118"/>
                  </a:lnTo>
                  <a:lnTo>
                    <a:pt x="13" y="118"/>
                  </a:lnTo>
                  <a:lnTo>
                    <a:pt x="21" y="122"/>
                  </a:lnTo>
                  <a:lnTo>
                    <a:pt x="30" y="118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5" y="100"/>
                  </a:lnTo>
                  <a:lnTo>
                    <a:pt x="78" y="92"/>
                  </a:lnTo>
                  <a:lnTo>
                    <a:pt x="87" y="87"/>
                  </a:lnTo>
                  <a:lnTo>
                    <a:pt x="95" y="87"/>
                  </a:lnTo>
                  <a:lnTo>
                    <a:pt x="108" y="96"/>
                  </a:lnTo>
                  <a:lnTo>
                    <a:pt x="117" y="109"/>
                  </a:lnTo>
                  <a:lnTo>
                    <a:pt x="117" y="109"/>
                  </a:lnTo>
                  <a:lnTo>
                    <a:pt x="117" y="118"/>
                  </a:lnTo>
                  <a:lnTo>
                    <a:pt x="130" y="135"/>
                  </a:lnTo>
                  <a:lnTo>
                    <a:pt x="135" y="135"/>
                  </a:lnTo>
                  <a:lnTo>
                    <a:pt x="143" y="131"/>
                  </a:lnTo>
                  <a:lnTo>
                    <a:pt x="152" y="114"/>
                  </a:lnTo>
                  <a:lnTo>
                    <a:pt x="161" y="87"/>
                  </a:lnTo>
                  <a:lnTo>
                    <a:pt x="161" y="87"/>
                  </a:lnTo>
                  <a:lnTo>
                    <a:pt x="165" y="79"/>
                  </a:lnTo>
                  <a:lnTo>
                    <a:pt x="178" y="61"/>
                  </a:lnTo>
                  <a:lnTo>
                    <a:pt x="187" y="53"/>
                  </a:lnTo>
                  <a:lnTo>
                    <a:pt x="204" y="44"/>
                  </a:lnTo>
                  <a:lnTo>
                    <a:pt x="222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65" y="31"/>
                  </a:lnTo>
                  <a:lnTo>
                    <a:pt x="296" y="5"/>
                  </a:lnTo>
                  <a:lnTo>
                    <a:pt x="296" y="5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70" y="5"/>
                  </a:lnTo>
                  <a:lnTo>
                    <a:pt x="431" y="13"/>
                  </a:lnTo>
                  <a:lnTo>
                    <a:pt x="509" y="114"/>
                  </a:lnTo>
                  <a:lnTo>
                    <a:pt x="544" y="205"/>
                  </a:lnTo>
                  <a:lnTo>
                    <a:pt x="544" y="205"/>
                  </a:lnTo>
                  <a:lnTo>
                    <a:pt x="561" y="244"/>
                  </a:lnTo>
                  <a:lnTo>
                    <a:pt x="574" y="279"/>
                  </a:lnTo>
                  <a:lnTo>
                    <a:pt x="574" y="296"/>
                  </a:lnTo>
                  <a:lnTo>
                    <a:pt x="574" y="314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9" name="Freeform 15"/>
            <p:cNvSpPr>
              <a:spLocks noEditPoints="1"/>
            </p:cNvSpPr>
            <p:nvPr/>
          </p:nvSpPr>
          <p:spPr bwMode="auto">
            <a:xfrm>
              <a:off x="2876" y="2313"/>
              <a:ext cx="457" cy="292"/>
            </a:xfrm>
            <a:custGeom>
              <a:avLst/>
              <a:gdLst/>
              <a:ahLst/>
              <a:cxnLst>
                <a:cxn ang="0">
                  <a:pos x="453" y="140"/>
                </a:cxn>
                <a:cxn ang="0">
                  <a:pos x="444" y="101"/>
                </a:cxn>
                <a:cxn ang="0">
                  <a:pos x="396" y="96"/>
                </a:cxn>
                <a:cxn ang="0">
                  <a:pos x="383" y="92"/>
                </a:cxn>
                <a:cxn ang="0">
                  <a:pos x="379" y="61"/>
                </a:cxn>
                <a:cxn ang="0">
                  <a:pos x="362" y="40"/>
                </a:cxn>
                <a:cxn ang="0">
                  <a:pos x="340" y="22"/>
                </a:cxn>
                <a:cxn ang="0">
                  <a:pos x="305" y="18"/>
                </a:cxn>
                <a:cxn ang="0">
                  <a:pos x="266" y="18"/>
                </a:cxn>
                <a:cxn ang="0">
                  <a:pos x="200" y="9"/>
                </a:cxn>
                <a:cxn ang="0">
                  <a:pos x="144" y="0"/>
                </a:cxn>
                <a:cxn ang="0">
                  <a:pos x="66" y="13"/>
                </a:cxn>
                <a:cxn ang="0">
                  <a:pos x="22" y="44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13" y="127"/>
                </a:cxn>
                <a:cxn ang="0">
                  <a:pos x="35" y="157"/>
                </a:cxn>
                <a:cxn ang="0">
                  <a:pos x="48" y="157"/>
                </a:cxn>
                <a:cxn ang="0">
                  <a:pos x="70" y="148"/>
                </a:cxn>
                <a:cxn ang="0">
                  <a:pos x="74" y="157"/>
                </a:cxn>
                <a:cxn ang="0">
                  <a:pos x="66" y="201"/>
                </a:cxn>
                <a:cxn ang="0">
                  <a:pos x="70" y="244"/>
                </a:cxn>
                <a:cxn ang="0">
                  <a:pos x="83" y="262"/>
                </a:cxn>
                <a:cxn ang="0">
                  <a:pos x="105" y="275"/>
                </a:cxn>
                <a:cxn ang="0">
                  <a:pos x="140" y="279"/>
                </a:cxn>
                <a:cxn ang="0">
                  <a:pos x="140" y="279"/>
                </a:cxn>
                <a:cxn ang="0">
                  <a:pos x="183" y="227"/>
                </a:cxn>
                <a:cxn ang="0">
                  <a:pos x="227" y="205"/>
                </a:cxn>
                <a:cxn ang="0">
                  <a:pos x="261" y="205"/>
                </a:cxn>
                <a:cxn ang="0">
                  <a:pos x="274" y="205"/>
                </a:cxn>
                <a:cxn ang="0">
                  <a:pos x="383" y="244"/>
                </a:cxn>
                <a:cxn ang="0">
                  <a:pos x="418" y="275"/>
                </a:cxn>
                <a:cxn ang="0">
                  <a:pos x="440" y="292"/>
                </a:cxn>
                <a:cxn ang="0">
                  <a:pos x="453" y="240"/>
                </a:cxn>
                <a:cxn ang="0">
                  <a:pos x="457" y="175"/>
                </a:cxn>
                <a:cxn ang="0">
                  <a:pos x="453" y="140"/>
                </a:cxn>
                <a:cxn ang="0">
                  <a:pos x="5" y="70"/>
                </a:cxn>
                <a:cxn ang="0">
                  <a:pos x="5" y="70"/>
                </a:cxn>
              </a:cxnLst>
              <a:rect l="0" t="0" r="r" b="b"/>
              <a:pathLst>
                <a:path w="457" h="292">
                  <a:moveTo>
                    <a:pt x="453" y="140"/>
                  </a:moveTo>
                  <a:lnTo>
                    <a:pt x="453" y="140"/>
                  </a:lnTo>
                  <a:lnTo>
                    <a:pt x="449" y="114"/>
                  </a:lnTo>
                  <a:lnTo>
                    <a:pt x="444" y="101"/>
                  </a:lnTo>
                  <a:lnTo>
                    <a:pt x="440" y="92"/>
                  </a:lnTo>
                  <a:lnTo>
                    <a:pt x="396" y="96"/>
                  </a:lnTo>
                  <a:lnTo>
                    <a:pt x="383" y="92"/>
                  </a:lnTo>
                  <a:lnTo>
                    <a:pt x="383" y="92"/>
                  </a:lnTo>
                  <a:lnTo>
                    <a:pt x="383" y="74"/>
                  </a:lnTo>
                  <a:lnTo>
                    <a:pt x="379" y="61"/>
                  </a:lnTo>
                  <a:lnTo>
                    <a:pt x="370" y="48"/>
                  </a:lnTo>
                  <a:lnTo>
                    <a:pt x="362" y="40"/>
                  </a:lnTo>
                  <a:lnTo>
                    <a:pt x="353" y="31"/>
                  </a:lnTo>
                  <a:lnTo>
                    <a:pt x="340" y="22"/>
                  </a:lnTo>
                  <a:lnTo>
                    <a:pt x="322" y="18"/>
                  </a:lnTo>
                  <a:lnTo>
                    <a:pt x="305" y="18"/>
                  </a:lnTo>
                  <a:lnTo>
                    <a:pt x="305" y="18"/>
                  </a:lnTo>
                  <a:lnTo>
                    <a:pt x="266" y="18"/>
                  </a:lnTo>
                  <a:lnTo>
                    <a:pt x="231" y="13"/>
                  </a:lnTo>
                  <a:lnTo>
                    <a:pt x="200" y="9"/>
                  </a:lnTo>
                  <a:lnTo>
                    <a:pt x="200" y="9"/>
                  </a:lnTo>
                  <a:lnTo>
                    <a:pt x="144" y="0"/>
                  </a:lnTo>
                  <a:lnTo>
                    <a:pt x="100" y="5"/>
                  </a:lnTo>
                  <a:lnTo>
                    <a:pt x="66" y="13"/>
                  </a:lnTo>
                  <a:lnTo>
                    <a:pt x="39" y="27"/>
                  </a:lnTo>
                  <a:lnTo>
                    <a:pt x="22" y="44"/>
                  </a:lnTo>
                  <a:lnTo>
                    <a:pt x="9" y="57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87"/>
                  </a:lnTo>
                  <a:lnTo>
                    <a:pt x="13" y="127"/>
                  </a:lnTo>
                  <a:lnTo>
                    <a:pt x="22" y="144"/>
                  </a:lnTo>
                  <a:lnTo>
                    <a:pt x="35" y="157"/>
                  </a:lnTo>
                  <a:lnTo>
                    <a:pt x="39" y="157"/>
                  </a:lnTo>
                  <a:lnTo>
                    <a:pt x="48" y="157"/>
                  </a:lnTo>
                  <a:lnTo>
                    <a:pt x="57" y="157"/>
                  </a:lnTo>
                  <a:lnTo>
                    <a:pt x="70" y="148"/>
                  </a:lnTo>
                  <a:lnTo>
                    <a:pt x="74" y="157"/>
                  </a:lnTo>
                  <a:lnTo>
                    <a:pt x="74" y="157"/>
                  </a:lnTo>
                  <a:lnTo>
                    <a:pt x="70" y="179"/>
                  </a:lnTo>
                  <a:lnTo>
                    <a:pt x="66" y="201"/>
                  </a:lnTo>
                  <a:lnTo>
                    <a:pt x="66" y="222"/>
                  </a:lnTo>
                  <a:lnTo>
                    <a:pt x="70" y="244"/>
                  </a:lnTo>
                  <a:lnTo>
                    <a:pt x="74" y="253"/>
                  </a:lnTo>
                  <a:lnTo>
                    <a:pt x="83" y="262"/>
                  </a:lnTo>
                  <a:lnTo>
                    <a:pt x="92" y="270"/>
                  </a:lnTo>
                  <a:lnTo>
                    <a:pt x="105" y="275"/>
                  </a:lnTo>
                  <a:lnTo>
                    <a:pt x="122" y="279"/>
                  </a:lnTo>
                  <a:lnTo>
                    <a:pt x="140" y="279"/>
                  </a:lnTo>
                  <a:lnTo>
                    <a:pt x="140" y="279"/>
                  </a:lnTo>
                  <a:lnTo>
                    <a:pt x="140" y="279"/>
                  </a:lnTo>
                  <a:lnTo>
                    <a:pt x="161" y="249"/>
                  </a:lnTo>
                  <a:lnTo>
                    <a:pt x="183" y="227"/>
                  </a:lnTo>
                  <a:lnTo>
                    <a:pt x="205" y="214"/>
                  </a:lnTo>
                  <a:lnTo>
                    <a:pt x="227" y="205"/>
                  </a:lnTo>
                  <a:lnTo>
                    <a:pt x="244" y="205"/>
                  </a:lnTo>
                  <a:lnTo>
                    <a:pt x="261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383" y="244"/>
                  </a:lnTo>
                  <a:lnTo>
                    <a:pt x="383" y="244"/>
                  </a:lnTo>
                  <a:lnTo>
                    <a:pt x="405" y="257"/>
                  </a:lnTo>
                  <a:lnTo>
                    <a:pt x="418" y="275"/>
                  </a:lnTo>
                  <a:lnTo>
                    <a:pt x="427" y="288"/>
                  </a:lnTo>
                  <a:lnTo>
                    <a:pt x="440" y="292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57" y="205"/>
                  </a:lnTo>
                  <a:lnTo>
                    <a:pt x="457" y="175"/>
                  </a:lnTo>
                  <a:lnTo>
                    <a:pt x="453" y="140"/>
                  </a:lnTo>
                  <a:lnTo>
                    <a:pt x="453" y="140"/>
                  </a:lnTo>
                  <a:close/>
                  <a:moveTo>
                    <a:pt x="5" y="70"/>
                  </a:moveTo>
                  <a:lnTo>
                    <a:pt x="5" y="70"/>
                  </a:lnTo>
                  <a:lnTo>
                    <a:pt x="0" y="96"/>
                  </a:lnTo>
                  <a:lnTo>
                    <a:pt x="5" y="70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0" name="Freeform 16"/>
            <p:cNvSpPr>
              <a:spLocks/>
            </p:cNvSpPr>
            <p:nvPr/>
          </p:nvSpPr>
          <p:spPr bwMode="auto">
            <a:xfrm>
              <a:off x="2489" y="1082"/>
              <a:ext cx="605" cy="713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65" y="0"/>
                </a:cxn>
                <a:cxn ang="0">
                  <a:pos x="74" y="8"/>
                </a:cxn>
                <a:cxn ang="0">
                  <a:pos x="74" y="17"/>
                </a:cxn>
                <a:cxn ang="0">
                  <a:pos x="74" y="26"/>
                </a:cxn>
                <a:cxn ang="0">
                  <a:pos x="70" y="34"/>
                </a:cxn>
                <a:cxn ang="0">
                  <a:pos x="61" y="47"/>
                </a:cxn>
                <a:cxn ang="0">
                  <a:pos x="61" y="47"/>
                </a:cxn>
                <a:cxn ang="0">
                  <a:pos x="43" y="65"/>
                </a:cxn>
                <a:cxn ang="0">
                  <a:pos x="30" y="87"/>
                </a:cxn>
                <a:cxn ang="0">
                  <a:pos x="17" y="113"/>
                </a:cxn>
                <a:cxn ang="0">
                  <a:pos x="9" y="139"/>
                </a:cxn>
                <a:cxn ang="0">
                  <a:pos x="0" y="165"/>
                </a:cxn>
                <a:cxn ang="0">
                  <a:pos x="0" y="187"/>
                </a:cxn>
                <a:cxn ang="0">
                  <a:pos x="0" y="209"/>
                </a:cxn>
                <a:cxn ang="0">
                  <a:pos x="13" y="226"/>
                </a:cxn>
                <a:cxn ang="0">
                  <a:pos x="13" y="226"/>
                </a:cxn>
                <a:cxn ang="0">
                  <a:pos x="39" y="256"/>
                </a:cxn>
                <a:cxn ang="0">
                  <a:pos x="65" y="287"/>
                </a:cxn>
                <a:cxn ang="0">
                  <a:pos x="78" y="300"/>
                </a:cxn>
                <a:cxn ang="0">
                  <a:pos x="87" y="304"/>
                </a:cxn>
                <a:cxn ang="0">
                  <a:pos x="100" y="304"/>
                </a:cxn>
                <a:cxn ang="0">
                  <a:pos x="113" y="300"/>
                </a:cxn>
                <a:cxn ang="0">
                  <a:pos x="113" y="300"/>
                </a:cxn>
                <a:cxn ang="0">
                  <a:pos x="122" y="291"/>
                </a:cxn>
                <a:cxn ang="0">
                  <a:pos x="148" y="283"/>
                </a:cxn>
                <a:cxn ang="0">
                  <a:pos x="161" y="283"/>
                </a:cxn>
                <a:cxn ang="0">
                  <a:pos x="174" y="283"/>
                </a:cxn>
                <a:cxn ang="0">
                  <a:pos x="187" y="287"/>
                </a:cxn>
                <a:cxn ang="0">
                  <a:pos x="196" y="296"/>
                </a:cxn>
                <a:cxn ang="0">
                  <a:pos x="196" y="296"/>
                </a:cxn>
                <a:cxn ang="0">
                  <a:pos x="209" y="309"/>
                </a:cxn>
                <a:cxn ang="0">
                  <a:pos x="222" y="313"/>
                </a:cxn>
                <a:cxn ang="0">
                  <a:pos x="239" y="317"/>
                </a:cxn>
                <a:cxn ang="0">
                  <a:pos x="257" y="322"/>
                </a:cxn>
                <a:cxn ang="0">
                  <a:pos x="292" y="322"/>
                </a:cxn>
                <a:cxn ang="0">
                  <a:pos x="318" y="322"/>
                </a:cxn>
                <a:cxn ang="0">
                  <a:pos x="318" y="322"/>
                </a:cxn>
                <a:cxn ang="0">
                  <a:pos x="448" y="300"/>
                </a:cxn>
                <a:cxn ang="0">
                  <a:pos x="570" y="396"/>
                </a:cxn>
                <a:cxn ang="0">
                  <a:pos x="605" y="505"/>
                </a:cxn>
                <a:cxn ang="0">
                  <a:pos x="583" y="552"/>
                </a:cxn>
                <a:cxn ang="0">
                  <a:pos x="566" y="609"/>
                </a:cxn>
                <a:cxn ang="0">
                  <a:pos x="544" y="644"/>
                </a:cxn>
                <a:cxn ang="0">
                  <a:pos x="566" y="713"/>
                </a:cxn>
              </a:cxnLst>
              <a:rect l="0" t="0" r="r" b="b"/>
              <a:pathLst>
                <a:path w="605" h="713">
                  <a:moveTo>
                    <a:pt x="56" y="0"/>
                  </a:moveTo>
                  <a:lnTo>
                    <a:pt x="56" y="0"/>
                  </a:lnTo>
                  <a:lnTo>
                    <a:pt x="65" y="0"/>
                  </a:lnTo>
                  <a:lnTo>
                    <a:pt x="74" y="8"/>
                  </a:lnTo>
                  <a:lnTo>
                    <a:pt x="74" y="17"/>
                  </a:lnTo>
                  <a:lnTo>
                    <a:pt x="74" y="26"/>
                  </a:lnTo>
                  <a:lnTo>
                    <a:pt x="70" y="34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43" y="65"/>
                  </a:lnTo>
                  <a:lnTo>
                    <a:pt x="30" y="87"/>
                  </a:lnTo>
                  <a:lnTo>
                    <a:pt x="17" y="113"/>
                  </a:lnTo>
                  <a:lnTo>
                    <a:pt x="9" y="139"/>
                  </a:lnTo>
                  <a:lnTo>
                    <a:pt x="0" y="165"/>
                  </a:lnTo>
                  <a:lnTo>
                    <a:pt x="0" y="187"/>
                  </a:lnTo>
                  <a:lnTo>
                    <a:pt x="0" y="209"/>
                  </a:lnTo>
                  <a:lnTo>
                    <a:pt x="13" y="226"/>
                  </a:lnTo>
                  <a:lnTo>
                    <a:pt x="13" y="226"/>
                  </a:lnTo>
                  <a:lnTo>
                    <a:pt x="39" y="256"/>
                  </a:lnTo>
                  <a:lnTo>
                    <a:pt x="65" y="287"/>
                  </a:lnTo>
                  <a:lnTo>
                    <a:pt x="78" y="300"/>
                  </a:lnTo>
                  <a:lnTo>
                    <a:pt x="87" y="304"/>
                  </a:lnTo>
                  <a:lnTo>
                    <a:pt x="100" y="304"/>
                  </a:lnTo>
                  <a:lnTo>
                    <a:pt x="113" y="300"/>
                  </a:lnTo>
                  <a:lnTo>
                    <a:pt x="113" y="300"/>
                  </a:lnTo>
                  <a:lnTo>
                    <a:pt x="122" y="291"/>
                  </a:lnTo>
                  <a:lnTo>
                    <a:pt x="148" y="283"/>
                  </a:lnTo>
                  <a:lnTo>
                    <a:pt x="161" y="283"/>
                  </a:lnTo>
                  <a:lnTo>
                    <a:pt x="174" y="283"/>
                  </a:lnTo>
                  <a:lnTo>
                    <a:pt x="187" y="287"/>
                  </a:lnTo>
                  <a:lnTo>
                    <a:pt x="196" y="296"/>
                  </a:lnTo>
                  <a:lnTo>
                    <a:pt x="196" y="296"/>
                  </a:lnTo>
                  <a:lnTo>
                    <a:pt x="209" y="309"/>
                  </a:lnTo>
                  <a:lnTo>
                    <a:pt x="222" y="313"/>
                  </a:lnTo>
                  <a:lnTo>
                    <a:pt x="239" y="317"/>
                  </a:lnTo>
                  <a:lnTo>
                    <a:pt x="257" y="322"/>
                  </a:lnTo>
                  <a:lnTo>
                    <a:pt x="292" y="322"/>
                  </a:lnTo>
                  <a:lnTo>
                    <a:pt x="318" y="322"/>
                  </a:lnTo>
                  <a:lnTo>
                    <a:pt x="318" y="322"/>
                  </a:lnTo>
                  <a:lnTo>
                    <a:pt x="448" y="300"/>
                  </a:lnTo>
                  <a:lnTo>
                    <a:pt x="570" y="396"/>
                  </a:lnTo>
                  <a:lnTo>
                    <a:pt x="605" y="505"/>
                  </a:lnTo>
                  <a:lnTo>
                    <a:pt x="583" y="552"/>
                  </a:lnTo>
                  <a:lnTo>
                    <a:pt x="566" y="609"/>
                  </a:lnTo>
                  <a:lnTo>
                    <a:pt x="544" y="644"/>
                  </a:lnTo>
                  <a:lnTo>
                    <a:pt x="566" y="713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1" name="Freeform 17"/>
            <p:cNvSpPr>
              <a:spLocks/>
            </p:cNvSpPr>
            <p:nvPr/>
          </p:nvSpPr>
          <p:spPr bwMode="auto">
            <a:xfrm>
              <a:off x="1875" y="890"/>
              <a:ext cx="1219" cy="1219"/>
            </a:xfrm>
            <a:custGeom>
              <a:avLst/>
              <a:gdLst/>
              <a:ahLst/>
              <a:cxnLst>
                <a:cxn ang="0">
                  <a:pos x="1180" y="801"/>
                </a:cxn>
                <a:cxn ang="0">
                  <a:pos x="1062" y="492"/>
                </a:cxn>
                <a:cxn ang="0">
                  <a:pos x="906" y="514"/>
                </a:cxn>
                <a:cxn ang="0">
                  <a:pos x="823" y="501"/>
                </a:cxn>
                <a:cxn ang="0">
                  <a:pos x="788" y="475"/>
                </a:cxn>
                <a:cxn ang="0">
                  <a:pos x="727" y="492"/>
                </a:cxn>
                <a:cxn ang="0">
                  <a:pos x="692" y="492"/>
                </a:cxn>
                <a:cxn ang="0">
                  <a:pos x="627" y="418"/>
                </a:cxn>
                <a:cxn ang="0">
                  <a:pos x="623" y="331"/>
                </a:cxn>
                <a:cxn ang="0">
                  <a:pos x="675" y="239"/>
                </a:cxn>
                <a:cxn ang="0">
                  <a:pos x="688" y="209"/>
                </a:cxn>
                <a:cxn ang="0">
                  <a:pos x="675" y="192"/>
                </a:cxn>
                <a:cxn ang="0">
                  <a:pos x="557" y="205"/>
                </a:cxn>
                <a:cxn ang="0">
                  <a:pos x="518" y="161"/>
                </a:cxn>
                <a:cxn ang="0">
                  <a:pos x="479" y="74"/>
                </a:cxn>
                <a:cxn ang="0">
                  <a:pos x="279" y="4"/>
                </a:cxn>
                <a:cxn ang="0">
                  <a:pos x="213" y="4"/>
                </a:cxn>
                <a:cxn ang="0">
                  <a:pos x="174" y="18"/>
                </a:cxn>
                <a:cxn ang="0">
                  <a:pos x="144" y="100"/>
                </a:cxn>
                <a:cxn ang="0">
                  <a:pos x="161" y="192"/>
                </a:cxn>
                <a:cxn ang="0">
                  <a:pos x="161" y="231"/>
                </a:cxn>
                <a:cxn ang="0">
                  <a:pos x="74" y="296"/>
                </a:cxn>
                <a:cxn ang="0">
                  <a:pos x="18" y="353"/>
                </a:cxn>
                <a:cxn ang="0">
                  <a:pos x="4" y="422"/>
                </a:cxn>
                <a:cxn ang="0">
                  <a:pos x="52" y="488"/>
                </a:cxn>
                <a:cxn ang="0">
                  <a:pos x="78" y="544"/>
                </a:cxn>
                <a:cxn ang="0">
                  <a:pos x="92" y="605"/>
                </a:cxn>
                <a:cxn ang="0">
                  <a:pos x="48" y="692"/>
                </a:cxn>
                <a:cxn ang="0">
                  <a:pos x="135" y="679"/>
                </a:cxn>
                <a:cxn ang="0">
                  <a:pos x="235" y="579"/>
                </a:cxn>
                <a:cxn ang="0">
                  <a:pos x="305" y="627"/>
                </a:cxn>
                <a:cxn ang="0">
                  <a:pos x="318" y="683"/>
                </a:cxn>
                <a:cxn ang="0">
                  <a:pos x="335" y="753"/>
                </a:cxn>
                <a:cxn ang="0">
                  <a:pos x="366" y="784"/>
                </a:cxn>
                <a:cxn ang="0">
                  <a:pos x="353" y="840"/>
                </a:cxn>
                <a:cxn ang="0">
                  <a:pos x="462" y="888"/>
                </a:cxn>
                <a:cxn ang="0">
                  <a:pos x="462" y="958"/>
                </a:cxn>
                <a:cxn ang="0">
                  <a:pos x="514" y="1053"/>
                </a:cxn>
                <a:cxn ang="0">
                  <a:pos x="540" y="1097"/>
                </a:cxn>
                <a:cxn ang="0">
                  <a:pos x="553" y="1140"/>
                </a:cxn>
                <a:cxn ang="0">
                  <a:pos x="679" y="1201"/>
                </a:cxn>
                <a:cxn ang="0">
                  <a:pos x="731" y="1180"/>
                </a:cxn>
                <a:cxn ang="0">
                  <a:pos x="784" y="1171"/>
                </a:cxn>
                <a:cxn ang="0">
                  <a:pos x="858" y="1071"/>
                </a:cxn>
                <a:cxn ang="0">
                  <a:pos x="936" y="1027"/>
                </a:cxn>
                <a:cxn ang="0">
                  <a:pos x="1023" y="1049"/>
                </a:cxn>
                <a:cxn ang="0">
                  <a:pos x="1075" y="1014"/>
                </a:cxn>
                <a:cxn ang="0">
                  <a:pos x="1167" y="914"/>
                </a:cxn>
              </a:cxnLst>
              <a:rect l="0" t="0" r="r" b="b"/>
              <a:pathLst>
                <a:path w="1219" h="1219">
                  <a:moveTo>
                    <a:pt x="1180" y="905"/>
                  </a:moveTo>
                  <a:lnTo>
                    <a:pt x="1180" y="901"/>
                  </a:lnTo>
                  <a:lnTo>
                    <a:pt x="1158" y="836"/>
                  </a:lnTo>
                  <a:lnTo>
                    <a:pt x="1180" y="801"/>
                  </a:lnTo>
                  <a:lnTo>
                    <a:pt x="1197" y="744"/>
                  </a:lnTo>
                  <a:lnTo>
                    <a:pt x="1219" y="697"/>
                  </a:lnTo>
                  <a:lnTo>
                    <a:pt x="1184" y="588"/>
                  </a:lnTo>
                  <a:lnTo>
                    <a:pt x="1062" y="492"/>
                  </a:lnTo>
                  <a:lnTo>
                    <a:pt x="1062" y="492"/>
                  </a:lnTo>
                  <a:lnTo>
                    <a:pt x="932" y="514"/>
                  </a:lnTo>
                  <a:lnTo>
                    <a:pt x="932" y="514"/>
                  </a:lnTo>
                  <a:lnTo>
                    <a:pt x="906" y="514"/>
                  </a:lnTo>
                  <a:lnTo>
                    <a:pt x="871" y="514"/>
                  </a:lnTo>
                  <a:lnTo>
                    <a:pt x="853" y="509"/>
                  </a:lnTo>
                  <a:lnTo>
                    <a:pt x="836" y="505"/>
                  </a:lnTo>
                  <a:lnTo>
                    <a:pt x="823" y="501"/>
                  </a:lnTo>
                  <a:lnTo>
                    <a:pt x="810" y="488"/>
                  </a:lnTo>
                  <a:lnTo>
                    <a:pt x="810" y="488"/>
                  </a:lnTo>
                  <a:lnTo>
                    <a:pt x="801" y="479"/>
                  </a:lnTo>
                  <a:lnTo>
                    <a:pt x="788" y="475"/>
                  </a:lnTo>
                  <a:lnTo>
                    <a:pt x="775" y="475"/>
                  </a:lnTo>
                  <a:lnTo>
                    <a:pt x="762" y="475"/>
                  </a:lnTo>
                  <a:lnTo>
                    <a:pt x="736" y="483"/>
                  </a:lnTo>
                  <a:lnTo>
                    <a:pt x="727" y="492"/>
                  </a:lnTo>
                  <a:lnTo>
                    <a:pt x="727" y="492"/>
                  </a:lnTo>
                  <a:lnTo>
                    <a:pt x="714" y="496"/>
                  </a:lnTo>
                  <a:lnTo>
                    <a:pt x="701" y="496"/>
                  </a:lnTo>
                  <a:lnTo>
                    <a:pt x="692" y="492"/>
                  </a:lnTo>
                  <a:lnTo>
                    <a:pt x="679" y="479"/>
                  </a:lnTo>
                  <a:lnTo>
                    <a:pt x="653" y="448"/>
                  </a:lnTo>
                  <a:lnTo>
                    <a:pt x="627" y="418"/>
                  </a:lnTo>
                  <a:lnTo>
                    <a:pt x="627" y="418"/>
                  </a:lnTo>
                  <a:lnTo>
                    <a:pt x="614" y="401"/>
                  </a:lnTo>
                  <a:lnTo>
                    <a:pt x="614" y="379"/>
                  </a:lnTo>
                  <a:lnTo>
                    <a:pt x="614" y="357"/>
                  </a:lnTo>
                  <a:lnTo>
                    <a:pt x="623" y="331"/>
                  </a:lnTo>
                  <a:lnTo>
                    <a:pt x="631" y="305"/>
                  </a:lnTo>
                  <a:lnTo>
                    <a:pt x="644" y="279"/>
                  </a:lnTo>
                  <a:lnTo>
                    <a:pt x="657" y="257"/>
                  </a:lnTo>
                  <a:lnTo>
                    <a:pt x="675" y="239"/>
                  </a:lnTo>
                  <a:lnTo>
                    <a:pt x="675" y="239"/>
                  </a:lnTo>
                  <a:lnTo>
                    <a:pt x="684" y="226"/>
                  </a:lnTo>
                  <a:lnTo>
                    <a:pt x="688" y="218"/>
                  </a:lnTo>
                  <a:lnTo>
                    <a:pt x="688" y="209"/>
                  </a:lnTo>
                  <a:lnTo>
                    <a:pt x="688" y="205"/>
                  </a:lnTo>
                  <a:lnTo>
                    <a:pt x="679" y="196"/>
                  </a:lnTo>
                  <a:lnTo>
                    <a:pt x="675" y="192"/>
                  </a:lnTo>
                  <a:lnTo>
                    <a:pt x="675" y="192"/>
                  </a:lnTo>
                  <a:lnTo>
                    <a:pt x="657" y="205"/>
                  </a:lnTo>
                  <a:lnTo>
                    <a:pt x="636" y="209"/>
                  </a:lnTo>
                  <a:lnTo>
                    <a:pt x="601" y="213"/>
                  </a:lnTo>
                  <a:lnTo>
                    <a:pt x="557" y="205"/>
                  </a:lnTo>
                  <a:lnTo>
                    <a:pt x="557" y="205"/>
                  </a:lnTo>
                  <a:lnTo>
                    <a:pt x="549" y="200"/>
                  </a:lnTo>
                  <a:lnTo>
                    <a:pt x="531" y="179"/>
                  </a:lnTo>
                  <a:lnTo>
                    <a:pt x="518" y="161"/>
                  </a:lnTo>
                  <a:lnTo>
                    <a:pt x="509" y="144"/>
                  </a:lnTo>
                  <a:lnTo>
                    <a:pt x="501" y="118"/>
                  </a:lnTo>
                  <a:lnTo>
                    <a:pt x="496" y="87"/>
                  </a:lnTo>
                  <a:lnTo>
                    <a:pt x="479" y="74"/>
                  </a:lnTo>
                  <a:lnTo>
                    <a:pt x="457" y="65"/>
                  </a:lnTo>
                  <a:lnTo>
                    <a:pt x="331" y="0"/>
                  </a:lnTo>
                  <a:lnTo>
                    <a:pt x="296" y="35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57" y="0"/>
                  </a:lnTo>
                  <a:lnTo>
                    <a:pt x="235" y="0"/>
                  </a:lnTo>
                  <a:lnTo>
                    <a:pt x="213" y="4"/>
                  </a:lnTo>
                  <a:lnTo>
                    <a:pt x="213" y="4"/>
                  </a:lnTo>
                  <a:lnTo>
                    <a:pt x="200" y="9"/>
                  </a:lnTo>
                  <a:lnTo>
                    <a:pt x="187" y="9"/>
                  </a:lnTo>
                  <a:lnTo>
                    <a:pt x="174" y="18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52" y="61"/>
                  </a:lnTo>
                  <a:lnTo>
                    <a:pt x="144" y="100"/>
                  </a:lnTo>
                  <a:lnTo>
                    <a:pt x="139" y="126"/>
                  </a:lnTo>
                  <a:lnTo>
                    <a:pt x="144" y="148"/>
                  </a:lnTo>
                  <a:lnTo>
                    <a:pt x="148" y="170"/>
                  </a:lnTo>
                  <a:lnTo>
                    <a:pt x="161" y="192"/>
                  </a:lnTo>
                  <a:lnTo>
                    <a:pt x="161" y="192"/>
                  </a:lnTo>
                  <a:lnTo>
                    <a:pt x="166" y="200"/>
                  </a:lnTo>
                  <a:lnTo>
                    <a:pt x="166" y="213"/>
                  </a:lnTo>
                  <a:lnTo>
                    <a:pt x="161" y="231"/>
                  </a:lnTo>
                  <a:lnTo>
                    <a:pt x="148" y="248"/>
                  </a:lnTo>
                  <a:lnTo>
                    <a:pt x="131" y="266"/>
                  </a:lnTo>
                  <a:lnTo>
                    <a:pt x="92" y="287"/>
                  </a:lnTo>
                  <a:lnTo>
                    <a:pt x="74" y="296"/>
                  </a:lnTo>
                  <a:lnTo>
                    <a:pt x="74" y="296"/>
                  </a:lnTo>
                  <a:lnTo>
                    <a:pt x="52" y="313"/>
                  </a:lnTo>
                  <a:lnTo>
                    <a:pt x="35" y="327"/>
                  </a:lnTo>
                  <a:lnTo>
                    <a:pt x="18" y="353"/>
                  </a:lnTo>
                  <a:lnTo>
                    <a:pt x="4" y="379"/>
                  </a:lnTo>
                  <a:lnTo>
                    <a:pt x="0" y="392"/>
                  </a:lnTo>
                  <a:lnTo>
                    <a:pt x="0" y="405"/>
                  </a:lnTo>
                  <a:lnTo>
                    <a:pt x="4" y="422"/>
                  </a:lnTo>
                  <a:lnTo>
                    <a:pt x="13" y="440"/>
                  </a:lnTo>
                  <a:lnTo>
                    <a:pt x="22" y="457"/>
                  </a:lnTo>
                  <a:lnTo>
                    <a:pt x="39" y="475"/>
                  </a:lnTo>
                  <a:lnTo>
                    <a:pt x="52" y="488"/>
                  </a:lnTo>
                  <a:lnTo>
                    <a:pt x="61" y="522"/>
                  </a:lnTo>
                  <a:lnTo>
                    <a:pt x="61" y="522"/>
                  </a:lnTo>
                  <a:lnTo>
                    <a:pt x="70" y="531"/>
                  </a:lnTo>
                  <a:lnTo>
                    <a:pt x="78" y="544"/>
                  </a:lnTo>
                  <a:lnTo>
                    <a:pt x="92" y="557"/>
                  </a:lnTo>
                  <a:lnTo>
                    <a:pt x="96" y="570"/>
                  </a:lnTo>
                  <a:lnTo>
                    <a:pt x="96" y="588"/>
                  </a:lnTo>
                  <a:lnTo>
                    <a:pt x="92" y="605"/>
                  </a:lnTo>
                  <a:lnTo>
                    <a:pt x="70" y="618"/>
                  </a:lnTo>
                  <a:lnTo>
                    <a:pt x="70" y="618"/>
                  </a:lnTo>
                  <a:lnTo>
                    <a:pt x="13" y="653"/>
                  </a:lnTo>
                  <a:lnTo>
                    <a:pt x="48" y="692"/>
                  </a:lnTo>
                  <a:lnTo>
                    <a:pt x="48" y="692"/>
                  </a:lnTo>
                  <a:lnTo>
                    <a:pt x="83" y="679"/>
                  </a:lnTo>
                  <a:lnTo>
                    <a:pt x="109" y="679"/>
                  </a:lnTo>
                  <a:lnTo>
                    <a:pt x="135" y="679"/>
                  </a:lnTo>
                  <a:lnTo>
                    <a:pt x="183" y="683"/>
                  </a:lnTo>
                  <a:lnTo>
                    <a:pt x="222" y="575"/>
                  </a:lnTo>
                  <a:lnTo>
                    <a:pt x="222" y="575"/>
                  </a:lnTo>
                  <a:lnTo>
                    <a:pt x="235" y="579"/>
                  </a:lnTo>
                  <a:lnTo>
                    <a:pt x="257" y="588"/>
                  </a:lnTo>
                  <a:lnTo>
                    <a:pt x="283" y="609"/>
                  </a:lnTo>
                  <a:lnTo>
                    <a:pt x="283" y="609"/>
                  </a:lnTo>
                  <a:lnTo>
                    <a:pt x="305" y="627"/>
                  </a:lnTo>
                  <a:lnTo>
                    <a:pt x="318" y="644"/>
                  </a:lnTo>
                  <a:lnTo>
                    <a:pt x="322" y="657"/>
                  </a:lnTo>
                  <a:lnTo>
                    <a:pt x="318" y="683"/>
                  </a:lnTo>
                  <a:lnTo>
                    <a:pt x="318" y="683"/>
                  </a:lnTo>
                  <a:lnTo>
                    <a:pt x="318" y="697"/>
                  </a:lnTo>
                  <a:lnTo>
                    <a:pt x="318" y="710"/>
                  </a:lnTo>
                  <a:lnTo>
                    <a:pt x="327" y="736"/>
                  </a:lnTo>
                  <a:lnTo>
                    <a:pt x="335" y="753"/>
                  </a:lnTo>
                  <a:lnTo>
                    <a:pt x="340" y="757"/>
                  </a:lnTo>
                  <a:lnTo>
                    <a:pt x="340" y="757"/>
                  </a:lnTo>
                  <a:lnTo>
                    <a:pt x="357" y="771"/>
                  </a:lnTo>
                  <a:lnTo>
                    <a:pt x="366" y="784"/>
                  </a:lnTo>
                  <a:lnTo>
                    <a:pt x="370" y="797"/>
                  </a:lnTo>
                  <a:lnTo>
                    <a:pt x="370" y="810"/>
                  </a:lnTo>
                  <a:lnTo>
                    <a:pt x="361" y="831"/>
                  </a:lnTo>
                  <a:lnTo>
                    <a:pt x="353" y="840"/>
                  </a:lnTo>
                  <a:lnTo>
                    <a:pt x="353" y="840"/>
                  </a:lnTo>
                  <a:lnTo>
                    <a:pt x="405" y="853"/>
                  </a:lnTo>
                  <a:lnTo>
                    <a:pt x="440" y="871"/>
                  </a:lnTo>
                  <a:lnTo>
                    <a:pt x="462" y="888"/>
                  </a:lnTo>
                  <a:lnTo>
                    <a:pt x="470" y="910"/>
                  </a:lnTo>
                  <a:lnTo>
                    <a:pt x="470" y="927"/>
                  </a:lnTo>
                  <a:lnTo>
                    <a:pt x="466" y="940"/>
                  </a:lnTo>
                  <a:lnTo>
                    <a:pt x="462" y="958"/>
                  </a:lnTo>
                  <a:lnTo>
                    <a:pt x="483" y="1019"/>
                  </a:lnTo>
                  <a:lnTo>
                    <a:pt x="492" y="1049"/>
                  </a:lnTo>
                  <a:lnTo>
                    <a:pt x="492" y="1049"/>
                  </a:lnTo>
                  <a:lnTo>
                    <a:pt x="514" y="1053"/>
                  </a:lnTo>
                  <a:lnTo>
                    <a:pt x="522" y="1058"/>
                  </a:lnTo>
                  <a:lnTo>
                    <a:pt x="531" y="1067"/>
                  </a:lnTo>
                  <a:lnTo>
                    <a:pt x="536" y="1080"/>
                  </a:lnTo>
                  <a:lnTo>
                    <a:pt x="540" y="1097"/>
                  </a:lnTo>
                  <a:lnTo>
                    <a:pt x="536" y="1106"/>
                  </a:lnTo>
                  <a:lnTo>
                    <a:pt x="544" y="1127"/>
                  </a:lnTo>
                  <a:lnTo>
                    <a:pt x="544" y="1127"/>
                  </a:lnTo>
                  <a:lnTo>
                    <a:pt x="553" y="1140"/>
                  </a:lnTo>
                  <a:lnTo>
                    <a:pt x="649" y="1219"/>
                  </a:lnTo>
                  <a:lnTo>
                    <a:pt x="653" y="1219"/>
                  </a:lnTo>
                  <a:lnTo>
                    <a:pt x="653" y="1219"/>
                  </a:lnTo>
                  <a:lnTo>
                    <a:pt x="679" y="1201"/>
                  </a:lnTo>
                  <a:lnTo>
                    <a:pt x="705" y="1188"/>
                  </a:lnTo>
                  <a:lnTo>
                    <a:pt x="718" y="1184"/>
                  </a:lnTo>
                  <a:lnTo>
                    <a:pt x="731" y="1180"/>
                  </a:lnTo>
                  <a:lnTo>
                    <a:pt x="731" y="1180"/>
                  </a:lnTo>
                  <a:lnTo>
                    <a:pt x="753" y="1180"/>
                  </a:lnTo>
                  <a:lnTo>
                    <a:pt x="771" y="1175"/>
                  </a:lnTo>
                  <a:lnTo>
                    <a:pt x="784" y="1171"/>
                  </a:lnTo>
                  <a:lnTo>
                    <a:pt x="784" y="1171"/>
                  </a:lnTo>
                  <a:lnTo>
                    <a:pt x="805" y="1140"/>
                  </a:lnTo>
                  <a:lnTo>
                    <a:pt x="845" y="1084"/>
                  </a:lnTo>
                  <a:lnTo>
                    <a:pt x="845" y="1084"/>
                  </a:lnTo>
                  <a:lnTo>
                    <a:pt x="858" y="1071"/>
                  </a:lnTo>
                  <a:lnTo>
                    <a:pt x="875" y="1058"/>
                  </a:lnTo>
                  <a:lnTo>
                    <a:pt x="906" y="1040"/>
                  </a:lnTo>
                  <a:lnTo>
                    <a:pt x="936" y="1027"/>
                  </a:lnTo>
                  <a:lnTo>
                    <a:pt x="936" y="1027"/>
                  </a:lnTo>
                  <a:lnTo>
                    <a:pt x="962" y="1040"/>
                  </a:lnTo>
                  <a:lnTo>
                    <a:pt x="984" y="1045"/>
                  </a:lnTo>
                  <a:lnTo>
                    <a:pt x="1006" y="1049"/>
                  </a:lnTo>
                  <a:lnTo>
                    <a:pt x="1023" y="1049"/>
                  </a:lnTo>
                  <a:lnTo>
                    <a:pt x="1053" y="1045"/>
                  </a:lnTo>
                  <a:lnTo>
                    <a:pt x="1067" y="1040"/>
                  </a:lnTo>
                  <a:lnTo>
                    <a:pt x="1067" y="1040"/>
                  </a:lnTo>
                  <a:lnTo>
                    <a:pt x="1075" y="1014"/>
                  </a:lnTo>
                  <a:lnTo>
                    <a:pt x="1093" y="988"/>
                  </a:lnTo>
                  <a:lnTo>
                    <a:pt x="1114" y="966"/>
                  </a:lnTo>
                  <a:lnTo>
                    <a:pt x="1132" y="945"/>
                  </a:lnTo>
                  <a:lnTo>
                    <a:pt x="1167" y="914"/>
                  </a:lnTo>
                  <a:lnTo>
                    <a:pt x="1180" y="905"/>
                  </a:lnTo>
                  <a:lnTo>
                    <a:pt x="1180" y="905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2" name="Freeform 18"/>
            <p:cNvSpPr>
              <a:spLocks/>
            </p:cNvSpPr>
            <p:nvPr/>
          </p:nvSpPr>
          <p:spPr bwMode="auto">
            <a:xfrm>
              <a:off x="1396" y="2649"/>
              <a:ext cx="714" cy="783"/>
            </a:xfrm>
            <a:custGeom>
              <a:avLst/>
              <a:gdLst/>
              <a:ahLst/>
              <a:cxnLst>
                <a:cxn ang="0">
                  <a:pos x="623" y="435"/>
                </a:cxn>
                <a:cxn ang="0">
                  <a:pos x="549" y="378"/>
                </a:cxn>
                <a:cxn ang="0">
                  <a:pos x="510" y="365"/>
                </a:cxn>
                <a:cxn ang="0">
                  <a:pos x="501" y="356"/>
                </a:cxn>
                <a:cxn ang="0">
                  <a:pos x="483" y="300"/>
                </a:cxn>
                <a:cxn ang="0">
                  <a:pos x="505" y="265"/>
                </a:cxn>
                <a:cxn ang="0">
                  <a:pos x="557" y="204"/>
                </a:cxn>
                <a:cxn ang="0">
                  <a:pos x="610" y="174"/>
                </a:cxn>
                <a:cxn ang="0">
                  <a:pos x="592" y="174"/>
                </a:cxn>
                <a:cxn ang="0">
                  <a:pos x="531" y="152"/>
                </a:cxn>
                <a:cxn ang="0">
                  <a:pos x="488" y="82"/>
                </a:cxn>
                <a:cxn ang="0">
                  <a:pos x="488" y="52"/>
                </a:cxn>
                <a:cxn ang="0">
                  <a:pos x="466" y="30"/>
                </a:cxn>
                <a:cxn ang="0">
                  <a:pos x="440" y="39"/>
                </a:cxn>
                <a:cxn ang="0">
                  <a:pos x="388" y="52"/>
                </a:cxn>
                <a:cxn ang="0">
                  <a:pos x="379" y="17"/>
                </a:cxn>
                <a:cxn ang="0">
                  <a:pos x="375" y="0"/>
                </a:cxn>
                <a:cxn ang="0">
                  <a:pos x="353" y="13"/>
                </a:cxn>
                <a:cxn ang="0">
                  <a:pos x="270" y="104"/>
                </a:cxn>
                <a:cxn ang="0">
                  <a:pos x="244" y="161"/>
                </a:cxn>
                <a:cxn ang="0">
                  <a:pos x="170" y="226"/>
                </a:cxn>
                <a:cxn ang="0">
                  <a:pos x="87" y="274"/>
                </a:cxn>
                <a:cxn ang="0">
                  <a:pos x="57" y="326"/>
                </a:cxn>
                <a:cxn ang="0">
                  <a:pos x="39" y="383"/>
                </a:cxn>
                <a:cxn ang="0">
                  <a:pos x="5" y="422"/>
                </a:cxn>
                <a:cxn ang="0">
                  <a:pos x="0" y="452"/>
                </a:cxn>
                <a:cxn ang="0">
                  <a:pos x="26" y="518"/>
                </a:cxn>
                <a:cxn ang="0">
                  <a:pos x="66" y="535"/>
                </a:cxn>
                <a:cxn ang="0">
                  <a:pos x="83" y="587"/>
                </a:cxn>
                <a:cxn ang="0">
                  <a:pos x="96" y="670"/>
                </a:cxn>
                <a:cxn ang="0">
                  <a:pos x="118" y="770"/>
                </a:cxn>
                <a:cxn ang="0">
                  <a:pos x="144" y="779"/>
                </a:cxn>
                <a:cxn ang="0">
                  <a:pos x="244" y="757"/>
                </a:cxn>
                <a:cxn ang="0">
                  <a:pos x="288" y="740"/>
                </a:cxn>
                <a:cxn ang="0">
                  <a:pos x="296" y="731"/>
                </a:cxn>
                <a:cxn ang="0">
                  <a:pos x="344" y="726"/>
                </a:cxn>
                <a:cxn ang="0">
                  <a:pos x="357" y="679"/>
                </a:cxn>
                <a:cxn ang="0">
                  <a:pos x="331" y="644"/>
                </a:cxn>
                <a:cxn ang="0">
                  <a:pos x="309" y="613"/>
                </a:cxn>
                <a:cxn ang="0">
                  <a:pos x="335" y="626"/>
                </a:cxn>
                <a:cxn ang="0">
                  <a:pos x="357" y="609"/>
                </a:cxn>
                <a:cxn ang="0">
                  <a:pos x="401" y="657"/>
                </a:cxn>
                <a:cxn ang="0">
                  <a:pos x="436" y="679"/>
                </a:cxn>
                <a:cxn ang="0">
                  <a:pos x="414" y="700"/>
                </a:cxn>
                <a:cxn ang="0">
                  <a:pos x="392" y="740"/>
                </a:cxn>
                <a:cxn ang="0">
                  <a:pos x="453" y="735"/>
                </a:cxn>
                <a:cxn ang="0">
                  <a:pos x="497" y="726"/>
                </a:cxn>
                <a:cxn ang="0">
                  <a:pos x="510" y="713"/>
                </a:cxn>
                <a:cxn ang="0">
                  <a:pos x="475" y="687"/>
                </a:cxn>
                <a:cxn ang="0">
                  <a:pos x="453" y="657"/>
                </a:cxn>
                <a:cxn ang="0">
                  <a:pos x="492" y="622"/>
                </a:cxn>
                <a:cxn ang="0">
                  <a:pos x="640" y="565"/>
                </a:cxn>
                <a:cxn ang="0">
                  <a:pos x="636" y="618"/>
                </a:cxn>
                <a:cxn ang="0">
                  <a:pos x="653" y="657"/>
                </a:cxn>
                <a:cxn ang="0">
                  <a:pos x="684" y="661"/>
                </a:cxn>
                <a:cxn ang="0">
                  <a:pos x="710" y="565"/>
                </a:cxn>
                <a:cxn ang="0">
                  <a:pos x="714" y="526"/>
                </a:cxn>
                <a:cxn ang="0">
                  <a:pos x="692" y="491"/>
                </a:cxn>
              </a:cxnLst>
              <a:rect l="0" t="0" r="r" b="b"/>
              <a:pathLst>
                <a:path w="714" h="783">
                  <a:moveTo>
                    <a:pt x="692" y="491"/>
                  </a:moveTo>
                  <a:lnTo>
                    <a:pt x="692" y="491"/>
                  </a:lnTo>
                  <a:lnTo>
                    <a:pt x="623" y="435"/>
                  </a:lnTo>
                  <a:lnTo>
                    <a:pt x="575" y="391"/>
                  </a:lnTo>
                  <a:lnTo>
                    <a:pt x="575" y="391"/>
                  </a:lnTo>
                  <a:lnTo>
                    <a:pt x="549" y="378"/>
                  </a:lnTo>
                  <a:lnTo>
                    <a:pt x="514" y="370"/>
                  </a:lnTo>
                  <a:lnTo>
                    <a:pt x="514" y="370"/>
                  </a:lnTo>
                  <a:lnTo>
                    <a:pt x="510" y="365"/>
                  </a:lnTo>
                  <a:lnTo>
                    <a:pt x="505" y="361"/>
                  </a:lnTo>
                  <a:lnTo>
                    <a:pt x="501" y="356"/>
                  </a:lnTo>
                  <a:lnTo>
                    <a:pt x="501" y="356"/>
                  </a:lnTo>
                  <a:lnTo>
                    <a:pt x="497" y="343"/>
                  </a:lnTo>
                  <a:lnTo>
                    <a:pt x="488" y="317"/>
                  </a:lnTo>
                  <a:lnTo>
                    <a:pt x="483" y="300"/>
                  </a:lnTo>
                  <a:lnTo>
                    <a:pt x="488" y="283"/>
                  </a:lnTo>
                  <a:lnTo>
                    <a:pt x="492" y="274"/>
                  </a:lnTo>
                  <a:lnTo>
                    <a:pt x="505" y="265"/>
                  </a:lnTo>
                  <a:lnTo>
                    <a:pt x="531" y="239"/>
                  </a:lnTo>
                  <a:lnTo>
                    <a:pt x="536" y="217"/>
                  </a:lnTo>
                  <a:lnTo>
                    <a:pt x="557" y="204"/>
                  </a:lnTo>
                  <a:lnTo>
                    <a:pt x="557" y="204"/>
                  </a:lnTo>
                  <a:lnTo>
                    <a:pt x="575" y="195"/>
                  </a:lnTo>
                  <a:lnTo>
                    <a:pt x="610" y="174"/>
                  </a:lnTo>
                  <a:lnTo>
                    <a:pt x="610" y="174"/>
                  </a:lnTo>
                  <a:lnTo>
                    <a:pt x="610" y="174"/>
                  </a:lnTo>
                  <a:lnTo>
                    <a:pt x="592" y="174"/>
                  </a:lnTo>
                  <a:lnTo>
                    <a:pt x="571" y="169"/>
                  </a:lnTo>
                  <a:lnTo>
                    <a:pt x="553" y="165"/>
                  </a:lnTo>
                  <a:lnTo>
                    <a:pt x="531" y="152"/>
                  </a:lnTo>
                  <a:lnTo>
                    <a:pt x="510" y="130"/>
                  </a:lnTo>
                  <a:lnTo>
                    <a:pt x="497" y="100"/>
                  </a:lnTo>
                  <a:lnTo>
                    <a:pt x="488" y="82"/>
                  </a:lnTo>
                  <a:lnTo>
                    <a:pt x="488" y="61"/>
                  </a:lnTo>
                  <a:lnTo>
                    <a:pt x="488" y="61"/>
                  </a:lnTo>
                  <a:lnTo>
                    <a:pt x="488" y="52"/>
                  </a:lnTo>
                  <a:lnTo>
                    <a:pt x="479" y="39"/>
                  </a:lnTo>
                  <a:lnTo>
                    <a:pt x="475" y="34"/>
                  </a:lnTo>
                  <a:lnTo>
                    <a:pt x="466" y="30"/>
                  </a:lnTo>
                  <a:lnTo>
                    <a:pt x="457" y="30"/>
                  </a:lnTo>
                  <a:lnTo>
                    <a:pt x="440" y="39"/>
                  </a:lnTo>
                  <a:lnTo>
                    <a:pt x="440" y="39"/>
                  </a:lnTo>
                  <a:lnTo>
                    <a:pt x="409" y="52"/>
                  </a:lnTo>
                  <a:lnTo>
                    <a:pt x="396" y="52"/>
                  </a:lnTo>
                  <a:lnTo>
                    <a:pt x="388" y="52"/>
                  </a:lnTo>
                  <a:lnTo>
                    <a:pt x="383" y="43"/>
                  </a:lnTo>
                  <a:lnTo>
                    <a:pt x="379" y="34"/>
                  </a:lnTo>
                  <a:lnTo>
                    <a:pt x="379" y="17"/>
                  </a:lnTo>
                  <a:lnTo>
                    <a:pt x="383" y="0"/>
                  </a:lnTo>
                  <a:lnTo>
                    <a:pt x="383" y="0"/>
                  </a:lnTo>
                  <a:lnTo>
                    <a:pt x="375" y="0"/>
                  </a:lnTo>
                  <a:lnTo>
                    <a:pt x="362" y="4"/>
                  </a:lnTo>
                  <a:lnTo>
                    <a:pt x="353" y="13"/>
                  </a:lnTo>
                  <a:lnTo>
                    <a:pt x="353" y="13"/>
                  </a:lnTo>
                  <a:lnTo>
                    <a:pt x="275" y="100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17"/>
                  </a:lnTo>
                  <a:lnTo>
                    <a:pt x="257" y="143"/>
                  </a:lnTo>
                  <a:lnTo>
                    <a:pt x="244" y="161"/>
                  </a:lnTo>
                  <a:lnTo>
                    <a:pt x="227" y="182"/>
                  </a:lnTo>
                  <a:lnTo>
                    <a:pt x="201" y="204"/>
                  </a:lnTo>
                  <a:lnTo>
                    <a:pt x="170" y="226"/>
                  </a:lnTo>
                  <a:lnTo>
                    <a:pt x="170" y="226"/>
                  </a:lnTo>
                  <a:lnTo>
                    <a:pt x="109" y="261"/>
                  </a:lnTo>
                  <a:lnTo>
                    <a:pt x="87" y="274"/>
                  </a:lnTo>
                  <a:lnTo>
                    <a:pt x="74" y="291"/>
                  </a:lnTo>
                  <a:lnTo>
                    <a:pt x="66" y="309"/>
                  </a:lnTo>
                  <a:lnTo>
                    <a:pt x="57" y="326"/>
                  </a:lnTo>
                  <a:lnTo>
                    <a:pt x="48" y="378"/>
                  </a:lnTo>
                  <a:lnTo>
                    <a:pt x="48" y="378"/>
                  </a:lnTo>
                  <a:lnTo>
                    <a:pt x="39" y="383"/>
                  </a:lnTo>
                  <a:lnTo>
                    <a:pt x="22" y="400"/>
                  </a:lnTo>
                  <a:lnTo>
                    <a:pt x="13" y="409"/>
                  </a:lnTo>
                  <a:lnTo>
                    <a:pt x="5" y="422"/>
                  </a:lnTo>
                  <a:lnTo>
                    <a:pt x="0" y="435"/>
                  </a:lnTo>
                  <a:lnTo>
                    <a:pt x="0" y="452"/>
                  </a:lnTo>
                  <a:lnTo>
                    <a:pt x="0" y="452"/>
                  </a:lnTo>
                  <a:lnTo>
                    <a:pt x="18" y="500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39" y="522"/>
                  </a:lnTo>
                  <a:lnTo>
                    <a:pt x="53" y="526"/>
                  </a:lnTo>
                  <a:lnTo>
                    <a:pt x="66" y="535"/>
                  </a:lnTo>
                  <a:lnTo>
                    <a:pt x="74" y="548"/>
                  </a:lnTo>
                  <a:lnTo>
                    <a:pt x="83" y="561"/>
                  </a:lnTo>
                  <a:lnTo>
                    <a:pt x="83" y="587"/>
                  </a:lnTo>
                  <a:lnTo>
                    <a:pt x="70" y="618"/>
                  </a:lnTo>
                  <a:lnTo>
                    <a:pt x="79" y="635"/>
                  </a:lnTo>
                  <a:lnTo>
                    <a:pt x="96" y="670"/>
                  </a:lnTo>
                  <a:lnTo>
                    <a:pt x="105" y="761"/>
                  </a:lnTo>
                  <a:lnTo>
                    <a:pt x="105" y="770"/>
                  </a:lnTo>
                  <a:lnTo>
                    <a:pt x="118" y="770"/>
                  </a:lnTo>
                  <a:lnTo>
                    <a:pt x="127" y="740"/>
                  </a:lnTo>
                  <a:lnTo>
                    <a:pt x="140" y="753"/>
                  </a:lnTo>
                  <a:lnTo>
                    <a:pt x="144" y="779"/>
                  </a:lnTo>
                  <a:lnTo>
                    <a:pt x="227" y="783"/>
                  </a:lnTo>
                  <a:lnTo>
                    <a:pt x="235" y="757"/>
                  </a:lnTo>
                  <a:lnTo>
                    <a:pt x="244" y="757"/>
                  </a:lnTo>
                  <a:lnTo>
                    <a:pt x="279" y="779"/>
                  </a:lnTo>
                  <a:lnTo>
                    <a:pt x="288" y="757"/>
                  </a:lnTo>
                  <a:lnTo>
                    <a:pt x="288" y="740"/>
                  </a:lnTo>
                  <a:lnTo>
                    <a:pt x="288" y="740"/>
                  </a:lnTo>
                  <a:lnTo>
                    <a:pt x="288" y="740"/>
                  </a:lnTo>
                  <a:lnTo>
                    <a:pt x="296" y="731"/>
                  </a:lnTo>
                  <a:lnTo>
                    <a:pt x="314" y="726"/>
                  </a:lnTo>
                  <a:lnTo>
                    <a:pt x="344" y="726"/>
                  </a:lnTo>
                  <a:lnTo>
                    <a:pt x="344" y="726"/>
                  </a:lnTo>
                  <a:lnTo>
                    <a:pt x="349" y="718"/>
                  </a:lnTo>
                  <a:lnTo>
                    <a:pt x="357" y="692"/>
                  </a:lnTo>
                  <a:lnTo>
                    <a:pt x="357" y="679"/>
                  </a:lnTo>
                  <a:lnTo>
                    <a:pt x="353" y="666"/>
                  </a:lnTo>
                  <a:lnTo>
                    <a:pt x="344" y="652"/>
                  </a:lnTo>
                  <a:lnTo>
                    <a:pt x="331" y="644"/>
                  </a:lnTo>
                  <a:lnTo>
                    <a:pt x="301" y="622"/>
                  </a:lnTo>
                  <a:lnTo>
                    <a:pt x="309" y="613"/>
                  </a:lnTo>
                  <a:lnTo>
                    <a:pt x="309" y="613"/>
                  </a:lnTo>
                  <a:lnTo>
                    <a:pt x="314" y="618"/>
                  </a:lnTo>
                  <a:lnTo>
                    <a:pt x="327" y="622"/>
                  </a:lnTo>
                  <a:lnTo>
                    <a:pt x="335" y="626"/>
                  </a:lnTo>
                  <a:lnTo>
                    <a:pt x="340" y="626"/>
                  </a:lnTo>
                  <a:lnTo>
                    <a:pt x="349" y="618"/>
                  </a:lnTo>
                  <a:lnTo>
                    <a:pt x="357" y="609"/>
                  </a:lnTo>
                  <a:lnTo>
                    <a:pt x="401" y="613"/>
                  </a:lnTo>
                  <a:lnTo>
                    <a:pt x="414" y="639"/>
                  </a:lnTo>
                  <a:lnTo>
                    <a:pt x="401" y="657"/>
                  </a:lnTo>
                  <a:lnTo>
                    <a:pt x="401" y="670"/>
                  </a:lnTo>
                  <a:lnTo>
                    <a:pt x="427" y="674"/>
                  </a:lnTo>
                  <a:lnTo>
                    <a:pt x="436" y="679"/>
                  </a:lnTo>
                  <a:lnTo>
                    <a:pt x="444" y="687"/>
                  </a:lnTo>
                  <a:lnTo>
                    <a:pt x="427" y="696"/>
                  </a:lnTo>
                  <a:lnTo>
                    <a:pt x="414" y="700"/>
                  </a:lnTo>
                  <a:lnTo>
                    <a:pt x="414" y="700"/>
                  </a:lnTo>
                  <a:lnTo>
                    <a:pt x="401" y="718"/>
                  </a:lnTo>
                  <a:lnTo>
                    <a:pt x="392" y="740"/>
                  </a:lnTo>
                  <a:lnTo>
                    <a:pt x="388" y="761"/>
                  </a:lnTo>
                  <a:lnTo>
                    <a:pt x="405" y="770"/>
                  </a:lnTo>
                  <a:lnTo>
                    <a:pt x="453" y="735"/>
                  </a:lnTo>
                  <a:lnTo>
                    <a:pt x="453" y="735"/>
                  </a:lnTo>
                  <a:lnTo>
                    <a:pt x="470" y="735"/>
                  </a:lnTo>
                  <a:lnTo>
                    <a:pt x="497" y="726"/>
                  </a:lnTo>
                  <a:lnTo>
                    <a:pt x="510" y="722"/>
                  </a:lnTo>
                  <a:lnTo>
                    <a:pt x="510" y="718"/>
                  </a:lnTo>
                  <a:lnTo>
                    <a:pt x="510" y="713"/>
                  </a:lnTo>
                  <a:lnTo>
                    <a:pt x="501" y="700"/>
                  </a:lnTo>
                  <a:lnTo>
                    <a:pt x="475" y="687"/>
                  </a:lnTo>
                  <a:lnTo>
                    <a:pt x="475" y="687"/>
                  </a:lnTo>
                  <a:lnTo>
                    <a:pt x="466" y="679"/>
                  </a:lnTo>
                  <a:lnTo>
                    <a:pt x="453" y="666"/>
                  </a:lnTo>
                  <a:lnTo>
                    <a:pt x="453" y="657"/>
                  </a:lnTo>
                  <a:lnTo>
                    <a:pt x="457" y="648"/>
                  </a:lnTo>
                  <a:lnTo>
                    <a:pt x="470" y="635"/>
                  </a:lnTo>
                  <a:lnTo>
                    <a:pt x="492" y="622"/>
                  </a:lnTo>
                  <a:lnTo>
                    <a:pt x="566" y="613"/>
                  </a:lnTo>
                  <a:lnTo>
                    <a:pt x="605" y="596"/>
                  </a:lnTo>
                  <a:lnTo>
                    <a:pt x="640" y="565"/>
                  </a:lnTo>
                  <a:lnTo>
                    <a:pt x="640" y="565"/>
                  </a:lnTo>
                  <a:lnTo>
                    <a:pt x="636" y="583"/>
                  </a:lnTo>
                  <a:lnTo>
                    <a:pt x="636" y="618"/>
                  </a:lnTo>
                  <a:lnTo>
                    <a:pt x="640" y="639"/>
                  </a:lnTo>
                  <a:lnTo>
                    <a:pt x="649" y="652"/>
                  </a:lnTo>
                  <a:lnTo>
                    <a:pt x="653" y="657"/>
                  </a:lnTo>
                  <a:lnTo>
                    <a:pt x="662" y="661"/>
                  </a:lnTo>
                  <a:lnTo>
                    <a:pt x="671" y="661"/>
                  </a:lnTo>
                  <a:lnTo>
                    <a:pt x="684" y="661"/>
                  </a:lnTo>
                  <a:lnTo>
                    <a:pt x="688" y="661"/>
                  </a:lnTo>
                  <a:lnTo>
                    <a:pt x="688" y="661"/>
                  </a:lnTo>
                  <a:lnTo>
                    <a:pt x="710" y="565"/>
                  </a:lnTo>
                  <a:lnTo>
                    <a:pt x="710" y="565"/>
                  </a:lnTo>
                  <a:lnTo>
                    <a:pt x="714" y="544"/>
                  </a:lnTo>
                  <a:lnTo>
                    <a:pt x="714" y="526"/>
                  </a:lnTo>
                  <a:lnTo>
                    <a:pt x="705" y="509"/>
                  </a:lnTo>
                  <a:lnTo>
                    <a:pt x="692" y="491"/>
                  </a:lnTo>
                  <a:lnTo>
                    <a:pt x="692" y="491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3" name="Freeform 19"/>
            <p:cNvSpPr>
              <a:spLocks/>
            </p:cNvSpPr>
            <p:nvPr/>
          </p:nvSpPr>
          <p:spPr bwMode="auto">
            <a:xfrm>
              <a:off x="3224" y="1756"/>
              <a:ext cx="188" cy="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8" y="5"/>
                </a:cxn>
                <a:cxn ang="0">
                  <a:pos x="88" y="9"/>
                </a:cxn>
                <a:cxn ang="0">
                  <a:pos x="118" y="5"/>
                </a:cxn>
                <a:cxn ang="0">
                  <a:pos x="118" y="5"/>
                </a:cxn>
                <a:cxn ang="0">
                  <a:pos x="131" y="5"/>
                </a:cxn>
                <a:cxn ang="0">
                  <a:pos x="140" y="5"/>
                </a:cxn>
                <a:cxn ang="0">
                  <a:pos x="166" y="22"/>
                </a:cxn>
                <a:cxn ang="0">
                  <a:pos x="183" y="35"/>
                </a:cxn>
                <a:cxn ang="0">
                  <a:pos x="188" y="44"/>
                </a:cxn>
              </a:cxnLst>
              <a:rect l="0" t="0" r="r" b="b"/>
              <a:pathLst>
                <a:path w="188" h="44">
                  <a:moveTo>
                    <a:pt x="0" y="0"/>
                  </a:moveTo>
                  <a:lnTo>
                    <a:pt x="0" y="0"/>
                  </a:lnTo>
                  <a:lnTo>
                    <a:pt x="48" y="5"/>
                  </a:lnTo>
                  <a:lnTo>
                    <a:pt x="88" y="9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31" y="5"/>
                  </a:lnTo>
                  <a:lnTo>
                    <a:pt x="140" y="5"/>
                  </a:lnTo>
                  <a:lnTo>
                    <a:pt x="166" y="22"/>
                  </a:lnTo>
                  <a:lnTo>
                    <a:pt x="183" y="35"/>
                  </a:lnTo>
                  <a:lnTo>
                    <a:pt x="188" y="44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4" name="Freeform 20"/>
            <p:cNvSpPr>
              <a:spLocks/>
            </p:cNvSpPr>
            <p:nvPr/>
          </p:nvSpPr>
          <p:spPr bwMode="auto">
            <a:xfrm>
              <a:off x="2467" y="686"/>
              <a:ext cx="1188" cy="1118"/>
            </a:xfrm>
            <a:custGeom>
              <a:avLst/>
              <a:gdLst/>
              <a:ahLst/>
              <a:cxnLst>
                <a:cxn ang="0">
                  <a:pos x="993" y="931"/>
                </a:cxn>
                <a:cxn ang="0">
                  <a:pos x="932" y="927"/>
                </a:cxn>
                <a:cxn ang="0">
                  <a:pos x="884" y="844"/>
                </a:cxn>
                <a:cxn ang="0">
                  <a:pos x="953" y="783"/>
                </a:cxn>
                <a:cxn ang="0">
                  <a:pos x="988" y="705"/>
                </a:cxn>
                <a:cxn ang="0">
                  <a:pos x="962" y="674"/>
                </a:cxn>
                <a:cxn ang="0">
                  <a:pos x="866" y="605"/>
                </a:cxn>
                <a:cxn ang="0">
                  <a:pos x="858" y="574"/>
                </a:cxn>
                <a:cxn ang="0">
                  <a:pos x="914" y="544"/>
                </a:cxn>
                <a:cxn ang="0">
                  <a:pos x="988" y="448"/>
                </a:cxn>
                <a:cxn ang="0">
                  <a:pos x="971" y="400"/>
                </a:cxn>
                <a:cxn ang="0">
                  <a:pos x="1071" y="317"/>
                </a:cxn>
                <a:cxn ang="0">
                  <a:pos x="1167" y="252"/>
                </a:cxn>
                <a:cxn ang="0">
                  <a:pos x="1162" y="195"/>
                </a:cxn>
                <a:cxn ang="0">
                  <a:pos x="1188" y="148"/>
                </a:cxn>
                <a:cxn ang="0">
                  <a:pos x="1132" y="104"/>
                </a:cxn>
                <a:cxn ang="0">
                  <a:pos x="1080" y="65"/>
                </a:cxn>
                <a:cxn ang="0">
                  <a:pos x="975" y="100"/>
                </a:cxn>
                <a:cxn ang="0">
                  <a:pos x="884" y="134"/>
                </a:cxn>
                <a:cxn ang="0">
                  <a:pos x="762" y="165"/>
                </a:cxn>
                <a:cxn ang="0">
                  <a:pos x="736" y="148"/>
                </a:cxn>
                <a:cxn ang="0">
                  <a:pos x="740" y="69"/>
                </a:cxn>
                <a:cxn ang="0">
                  <a:pos x="653" y="39"/>
                </a:cxn>
                <a:cxn ang="0">
                  <a:pos x="605" y="108"/>
                </a:cxn>
                <a:cxn ang="0">
                  <a:pos x="566" y="108"/>
                </a:cxn>
                <a:cxn ang="0">
                  <a:pos x="453" y="117"/>
                </a:cxn>
                <a:cxn ang="0">
                  <a:pos x="431" y="100"/>
                </a:cxn>
                <a:cxn ang="0">
                  <a:pos x="309" y="26"/>
                </a:cxn>
                <a:cxn ang="0">
                  <a:pos x="235" y="0"/>
                </a:cxn>
                <a:cxn ang="0">
                  <a:pos x="174" y="34"/>
                </a:cxn>
                <a:cxn ang="0">
                  <a:pos x="148" y="69"/>
                </a:cxn>
                <a:cxn ang="0">
                  <a:pos x="13" y="126"/>
                </a:cxn>
                <a:cxn ang="0">
                  <a:pos x="48" y="174"/>
                </a:cxn>
                <a:cxn ang="0">
                  <a:pos x="105" y="222"/>
                </a:cxn>
                <a:cxn ang="0">
                  <a:pos x="92" y="335"/>
                </a:cxn>
                <a:cxn ang="0">
                  <a:pos x="78" y="396"/>
                </a:cxn>
                <a:cxn ang="0">
                  <a:pos x="96" y="413"/>
                </a:cxn>
                <a:cxn ang="0">
                  <a:pos x="65" y="465"/>
                </a:cxn>
                <a:cxn ang="0">
                  <a:pos x="22" y="587"/>
                </a:cxn>
                <a:cxn ang="0">
                  <a:pos x="87" y="687"/>
                </a:cxn>
                <a:cxn ang="0">
                  <a:pos x="135" y="696"/>
                </a:cxn>
                <a:cxn ang="0">
                  <a:pos x="209" y="683"/>
                </a:cxn>
                <a:cxn ang="0">
                  <a:pos x="261" y="718"/>
                </a:cxn>
                <a:cxn ang="0">
                  <a:pos x="470" y="700"/>
                </a:cxn>
                <a:cxn ang="0">
                  <a:pos x="566" y="1040"/>
                </a:cxn>
                <a:cxn ang="0">
                  <a:pos x="757" y="1075"/>
                </a:cxn>
                <a:cxn ang="0">
                  <a:pos x="875" y="1079"/>
                </a:cxn>
                <a:cxn ang="0">
                  <a:pos x="945" y="1118"/>
                </a:cxn>
                <a:cxn ang="0">
                  <a:pos x="949" y="1031"/>
                </a:cxn>
                <a:cxn ang="0">
                  <a:pos x="997" y="979"/>
                </a:cxn>
                <a:cxn ang="0">
                  <a:pos x="1062" y="940"/>
                </a:cxn>
                <a:cxn ang="0">
                  <a:pos x="1093" y="883"/>
                </a:cxn>
                <a:cxn ang="0">
                  <a:pos x="1019" y="901"/>
                </a:cxn>
              </a:cxnLst>
              <a:rect l="0" t="0" r="r" b="b"/>
              <a:pathLst>
                <a:path w="1188" h="1118">
                  <a:moveTo>
                    <a:pt x="1019" y="901"/>
                  </a:moveTo>
                  <a:lnTo>
                    <a:pt x="1019" y="901"/>
                  </a:lnTo>
                  <a:lnTo>
                    <a:pt x="1010" y="914"/>
                  </a:lnTo>
                  <a:lnTo>
                    <a:pt x="1006" y="922"/>
                  </a:lnTo>
                  <a:lnTo>
                    <a:pt x="993" y="931"/>
                  </a:lnTo>
                  <a:lnTo>
                    <a:pt x="984" y="935"/>
                  </a:lnTo>
                  <a:lnTo>
                    <a:pt x="971" y="935"/>
                  </a:lnTo>
                  <a:lnTo>
                    <a:pt x="962" y="935"/>
                  </a:lnTo>
                  <a:lnTo>
                    <a:pt x="932" y="927"/>
                  </a:lnTo>
                  <a:lnTo>
                    <a:pt x="932" y="927"/>
                  </a:lnTo>
                  <a:lnTo>
                    <a:pt x="919" y="914"/>
                  </a:lnTo>
                  <a:lnTo>
                    <a:pt x="905" y="901"/>
                  </a:lnTo>
                  <a:lnTo>
                    <a:pt x="892" y="883"/>
                  </a:lnTo>
                  <a:lnTo>
                    <a:pt x="888" y="866"/>
                  </a:lnTo>
                  <a:lnTo>
                    <a:pt x="884" y="844"/>
                  </a:lnTo>
                  <a:lnTo>
                    <a:pt x="892" y="827"/>
                  </a:lnTo>
                  <a:lnTo>
                    <a:pt x="905" y="809"/>
                  </a:lnTo>
                  <a:lnTo>
                    <a:pt x="927" y="796"/>
                  </a:lnTo>
                  <a:lnTo>
                    <a:pt x="927" y="796"/>
                  </a:lnTo>
                  <a:lnTo>
                    <a:pt x="953" y="783"/>
                  </a:lnTo>
                  <a:lnTo>
                    <a:pt x="971" y="770"/>
                  </a:lnTo>
                  <a:lnTo>
                    <a:pt x="979" y="753"/>
                  </a:lnTo>
                  <a:lnTo>
                    <a:pt x="988" y="735"/>
                  </a:lnTo>
                  <a:lnTo>
                    <a:pt x="988" y="718"/>
                  </a:lnTo>
                  <a:lnTo>
                    <a:pt x="988" y="705"/>
                  </a:lnTo>
                  <a:lnTo>
                    <a:pt x="984" y="692"/>
                  </a:lnTo>
                  <a:lnTo>
                    <a:pt x="984" y="687"/>
                  </a:lnTo>
                  <a:lnTo>
                    <a:pt x="984" y="687"/>
                  </a:lnTo>
                  <a:lnTo>
                    <a:pt x="971" y="683"/>
                  </a:lnTo>
                  <a:lnTo>
                    <a:pt x="962" y="674"/>
                  </a:lnTo>
                  <a:lnTo>
                    <a:pt x="962" y="674"/>
                  </a:lnTo>
                  <a:lnTo>
                    <a:pt x="936" y="648"/>
                  </a:lnTo>
                  <a:lnTo>
                    <a:pt x="910" y="626"/>
                  </a:lnTo>
                  <a:lnTo>
                    <a:pt x="884" y="613"/>
                  </a:lnTo>
                  <a:lnTo>
                    <a:pt x="866" y="605"/>
                  </a:lnTo>
                  <a:lnTo>
                    <a:pt x="866" y="605"/>
                  </a:lnTo>
                  <a:lnTo>
                    <a:pt x="858" y="600"/>
                  </a:lnTo>
                  <a:lnTo>
                    <a:pt x="849" y="587"/>
                  </a:lnTo>
                  <a:lnTo>
                    <a:pt x="853" y="578"/>
                  </a:lnTo>
                  <a:lnTo>
                    <a:pt x="858" y="574"/>
                  </a:lnTo>
                  <a:lnTo>
                    <a:pt x="866" y="565"/>
                  </a:lnTo>
                  <a:lnTo>
                    <a:pt x="884" y="561"/>
                  </a:lnTo>
                  <a:lnTo>
                    <a:pt x="884" y="561"/>
                  </a:lnTo>
                  <a:lnTo>
                    <a:pt x="901" y="552"/>
                  </a:lnTo>
                  <a:lnTo>
                    <a:pt x="914" y="544"/>
                  </a:lnTo>
                  <a:lnTo>
                    <a:pt x="927" y="531"/>
                  </a:lnTo>
                  <a:lnTo>
                    <a:pt x="936" y="517"/>
                  </a:lnTo>
                  <a:lnTo>
                    <a:pt x="945" y="491"/>
                  </a:lnTo>
                  <a:lnTo>
                    <a:pt x="949" y="483"/>
                  </a:lnTo>
                  <a:lnTo>
                    <a:pt x="988" y="448"/>
                  </a:lnTo>
                  <a:lnTo>
                    <a:pt x="988" y="448"/>
                  </a:lnTo>
                  <a:lnTo>
                    <a:pt x="979" y="439"/>
                  </a:lnTo>
                  <a:lnTo>
                    <a:pt x="975" y="430"/>
                  </a:lnTo>
                  <a:lnTo>
                    <a:pt x="971" y="417"/>
                  </a:lnTo>
                  <a:lnTo>
                    <a:pt x="971" y="400"/>
                  </a:lnTo>
                  <a:lnTo>
                    <a:pt x="984" y="378"/>
                  </a:lnTo>
                  <a:lnTo>
                    <a:pt x="1006" y="356"/>
                  </a:lnTo>
                  <a:lnTo>
                    <a:pt x="1045" y="326"/>
                  </a:lnTo>
                  <a:lnTo>
                    <a:pt x="1045" y="326"/>
                  </a:lnTo>
                  <a:lnTo>
                    <a:pt x="1071" y="317"/>
                  </a:lnTo>
                  <a:lnTo>
                    <a:pt x="1093" y="309"/>
                  </a:lnTo>
                  <a:lnTo>
                    <a:pt x="1119" y="296"/>
                  </a:lnTo>
                  <a:lnTo>
                    <a:pt x="1145" y="282"/>
                  </a:lnTo>
                  <a:lnTo>
                    <a:pt x="1162" y="265"/>
                  </a:lnTo>
                  <a:lnTo>
                    <a:pt x="1167" y="252"/>
                  </a:lnTo>
                  <a:lnTo>
                    <a:pt x="1171" y="243"/>
                  </a:lnTo>
                  <a:lnTo>
                    <a:pt x="1167" y="230"/>
                  </a:lnTo>
                  <a:lnTo>
                    <a:pt x="1162" y="217"/>
                  </a:lnTo>
                  <a:lnTo>
                    <a:pt x="1162" y="217"/>
                  </a:lnTo>
                  <a:lnTo>
                    <a:pt x="1162" y="195"/>
                  </a:lnTo>
                  <a:lnTo>
                    <a:pt x="1167" y="174"/>
                  </a:lnTo>
                  <a:lnTo>
                    <a:pt x="1171" y="165"/>
                  </a:lnTo>
                  <a:lnTo>
                    <a:pt x="1180" y="156"/>
                  </a:lnTo>
                  <a:lnTo>
                    <a:pt x="1180" y="156"/>
                  </a:lnTo>
                  <a:lnTo>
                    <a:pt x="1188" y="148"/>
                  </a:lnTo>
                  <a:lnTo>
                    <a:pt x="1184" y="139"/>
                  </a:lnTo>
                  <a:lnTo>
                    <a:pt x="1175" y="130"/>
                  </a:lnTo>
                  <a:lnTo>
                    <a:pt x="1167" y="121"/>
                  </a:lnTo>
                  <a:lnTo>
                    <a:pt x="1141" y="108"/>
                  </a:lnTo>
                  <a:lnTo>
                    <a:pt x="1132" y="104"/>
                  </a:lnTo>
                  <a:lnTo>
                    <a:pt x="1132" y="104"/>
                  </a:lnTo>
                  <a:lnTo>
                    <a:pt x="1123" y="95"/>
                  </a:lnTo>
                  <a:lnTo>
                    <a:pt x="1114" y="82"/>
                  </a:lnTo>
                  <a:lnTo>
                    <a:pt x="1101" y="74"/>
                  </a:lnTo>
                  <a:lnTo>
                    <a:pt x="1080" y="65"/>
                  </a:lnTo>
                  <a:lnTo>
                    <a:pt x="1058" y="65"/>
                  </a:lnTo>
                  <a:lnTo>
                    <a:pt x="1032" y="69"/>
                  </a:lnTo>
                  <a:lnTo>
                    <a:pt x="1001" y="82"/>
                  </a:lnTo>
                  <a:lnTo>
                    <a:pt x="1001" y="82"/>
                  </a:lnTo>
                  <a:lnTo>
                    <a:pt x="975" y="100"/>
                  </a:lnTo>
                  <a:lnTo>
                    <a:pt x="953" y="113"/>
                  </a:lnTo>
                  <a:lnTo>
                    <a:pt x="936" y="126"/>
                  </a:lnTo>
                  <a:lnTo>
                    <a:pt x="923" y="134"/>
                  </a:lnTo>
                  <a:lnTo>
                    <a:pt x="905" y="139"/>
                  </a:lnTo>
                  <a:lnTo>
                    <a:pt x="884" y="134"/>
                  </a:lnTo>
                  <a:lnTo>
                    <a:pt x="853" y="130"/>
                  </a:lnTo>
                  <a:lnTo>
                    <a:pt x="814" y="117"/>
                  </a:lnTo>
                  <a:lnTo>
                    <a:pt x="814" y="117"/>
                  </a:lnTo>
                  <a:lnTo>
                    <a:pt x="797" y="134"/>
                  </a:lnTo>
                  <a:lnTo>
                    <a:pt x="762" y="165"/>
                  </a:lnTo>
                  <a:lnTo>
                    <a:pt x="744" y="174"/>
                  </a:lnTo>
                  <a:lnTo>
                    <a:pt x="740" y="174"/>
                  </a:lnTo>
                  <a:lnTo>
                    <a:pt x="736" y="169"/>
                  </a:lnTo>
                  <a:lnTo>
                    <a:pt x="736" y="161"/>
                  </a:lnTo>
                  <a:lnTo>
                    <a:pt x="736" y="148"/>
                  </a:lnTo>
                  <a:lnTo>
                    <a:pt x="753" y="108"/>
                  </a:lnTo>
                  <a:lnTo>
                    <a:pt x="753" y="108"/>
                  </a:lnTo>
                  <a:lnTo>
                    <a:pt x="749" y="100"/>
                  </a:lnTo>
                  <a:lnTo>
                    <a:pt x="744" y="87"/>
                  </a:lnTo>
                  <a:lnTo>
                    <a:pt x="740" y="69"/>
                  </a:lnTo>
                  <a:lnTo>
                    <a:pt x="727" y="56"/>
                  </a:lnTo>
                  <a:lnTo>
                    <a:pt x="710" y="47"/>
                  </a:lnTo>
                  <a:lnTo>
                    <a:pt x="688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44" y="43"/>
                  </a:lnTo>
                  <a:lnTo>
                    <a:pt x="631" y="60"/>
                  </a:lnTo>
                  <a:lnTo>
                    <a:pt x="614" y="82"/>
                  </a:lnTo>
                  <a:lnTo>
                    <a:pt x="609" y="95"/>
                  </a:lnTo>
                  <a:lnTo>
                    <a:pt x="605" y="108"/>
                  </a:lnTo>
                  <a:lnTo>
                    <a:pt x="605" y="108"/>
                  </a:lnTo>
                  <a:lnTo>
                    <a:pt x="601" y="113"/>
                  </a:lnTo>
                  <a:lnTo>
                    <a:pt x="588" y="113"/>
                  </a:lnTo>
                  <a:lnTo>
                    <a:pt x="566" y="108"/>
                  </a:lnTo>
                  <a:lnTo>
                    <a:pt x="566" y="108"/>
                  </a:lnTo>
                  <a:lnTo>
                    <a:pt x="553" y="108"/>
                  </a:lnTo>
                  <a:lnTo>
                    <a:pt x="535" y="108"/>
                  </a:lnTo>
                  <a:lnTo>
                    <a:pt x="505" y="113"/>
                  </a:lnTo>
                  <a:lnTo>
                    <a:pt x="470" y="126"/>
                  </a:lnTo>
                  <a:lnTo>
                    <a:pt x="453" y="117"/>
                  </a:lnTo>
                  <a:lnTo>
                    <a:pt x="453" y="117"/>
                  </a:lnTo>
                  <a:lnTo>
                    <a:pt x="444" y="108"/>
                  </a:lnTo>
                  <a:lnTo>
                    <a:pt x="440" y="104"/>
                  </a:lnTo>
                  <a:lnTo>
                    <a:pt x="431" y="100"/>
                  </a:lnTo>
                  <a:lnTo>
                    <a:pt x="431" y="100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353" y="82"/>
                  </a:lnTo>
                  <a:lnTo>
                    <a:pt x="353" y="82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0" y="17"/>
                  </a:lnTo>
                  <a:lnTo>
                    <a:pt x="283" y="8"/>
                  </a:lnTo>
                  <a:lnTo>
                    <a:pt x="261" y="4"/>
                  </a:lnTo>
                  <a:lnTo>
                    <a:pt x="235" y="0"/>
                  </a:lnTo>
                  <a:lnTo>
                    <a:pt x="213" y="0"/>
                  </a:lnTo>
                  <a:lnTo>
                    <a:pt x="192" y="8"/>
                  </a:lnTo>
                  <a:lnTo>
                    <a:pt x="183" y="13"/>
                  </a:lnTo>
                  <a:lnTo>
                    <a:pt x="179" y="21"/>
                  </a:lnTo>
                  <a:lnTo>
                    <a:pt x="174" y="34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66" y="56"/>
                  </a:lnTo>
                  <a:lnTo>
                    <a:pt x="148" y="69"/>
                  </a:lnTo>
                  <a:lnTo>
                    <a:pt x="105" y="87"/>
                  </a:lnTo>
                  <a:lnTo>
                    <a:pt x="105" y="87"/>
                  </a:lnTo>
                  <a:lnTo>
                    <a:pt x="52" y="104"/>
                  </a:lnTo>
                  <a:lnTo>
                    <a:pt x="31" y="117"/>
                  </a:lnTo>
                  <a:lnTo>
                    <a:pt x="13" y="12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4" y="152"/>
                  </a:lnTo>
                  <a:lnTo>
                    <a:pt x="18" y="161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78" y="187"/>
                  </a:lnTo>
                  <a:lnTo>
                    <a:pt x="96" y="200"/>
                  </a:lnTo>
                  <a:lnTo>
                    <a:pt x="105" y="213"/>
                  </a:lnTo>
                  <a:lnTo>
                    <a:pt x="105" y="222"/>
                  </a:lnTo>
                  <a:lnTo>
                    <a:pt x="100" y="230"/>
                  </a:lnTo>
                  <a:lnTo>
                    <a:pt x="96" y="239"/>
                  </a:lnTo>
                  <a:lnTo>
                    <a:pt x="87" y="248"/>
                  </a:lnTo>
                  <a:lnTo>
                    <a:pt x="92" y="335"/>
                  </a:lnTo>
                  <a:lnTo>
                    <a:pt x="92" y="335"/>
                  </a:lnTo>
                  <a:lnTo>
                    <a:pt x="92" y="339"/>
                  </a:lnTo>
                  <a:lnTo>
                    <a:pt x="96" y="356"/>
                  </a:lnTo>
                  <a:lnTo>
                    <a:pt x="92" y="378"/>
                  </a:lnTo>
                  <a:lnTo>
                    <a:pt x="87" y="387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83" y="400"/>
                  </a:lnTo>
                  <a:lnTo>
                    <a:pt x="96" y="409"/>
                  </a:lnTo>
                  <a:lnTo>
                    <a:pt x="96" y="413"/>
                  </a:lnTo>
                  <a:lnTo>
                    <a:pt x="96" y="422"/>
                  </a:lnTo>
                  <a:lnTo>
                    <a:pt x="92" y="435"/>
                  </a:lnTo>
                  <a:lnTo>
                    <a:pt x="83" y="448"/>
                  </a:lnTo>
                  <a:lnTo>
                    <a:pt x="83" y="448"/>
                  </a:lnTo>
                  <a:lnTo>
                    <a:pt x="65" y="465"/>
                  </a:lnTo>
                  <a:lnTo>
                    <a:pt x="52" y="487"/>
                  </a:lnTo>
                  <a:lnTo>
                    <a:pt x="39" y="509"/>
                  </a:lnTo>
                  <a:lnTo>
                    <a:pt x="31" y="535"/>
                  </a:lnTo>
                  <a:lnTo>
                    <a:pt x="22" y="561"/>
                  </a:lnTo>
                  <a:lnTo>
                    <a:pt x="22" y="587"/>
                  </a:lnTo>
                  <a:lnTo>
                    <a:pt x="22" y="605"/>
                  </a:lnTo>
                  <a:lnTo>
                    <a:pt x="31" y="622"/>
                  </a:lnTo>
                  <a:lnTo>
                    <a:pt x="31" y="622"/>
                  </a:lnTo>
                  <a:lnTo>
                    <a:pt x="61" y="657"/>
                  </a:lnTo>
                  <a:lnTo>
                    <a:pt x="87" y="687"/>
                  </a:lnTo>
                  <a:lnTo>
                    <a:pt x="96" y="696"/>
                  </a:lnTo>
                  <a:lnTo>
                    <a:pt x="109" y="705"/>
                  </a:lnTo>
                  <a:lnTo>
                    <a:pt x="122" y="705"/>
                  </a:lnTo>
                  <a:lnTo>
                    <a:pt x="135" y="696"/>
                  </a:lnTo>
                  <a:lnTo>
                    <a:pt x="135" y="696"/>
                  </a:lnTo>
                  <a:lnTo>
                    <a:pt x="144" y="692"/>
                  </a:lnTo>
                  <a:lnTo>
                    <a:pt x="170" y="683"/>
                  </a:lnTo>
                  <a:lnTo>
                    <a:pt x="183" y="679"/>
                  </a:lnTo>
                  <a:lnTo>
                    <a:pt x="196" y="679"/>
                  </a:lnTo>
                  <a:lnTo>
                    <a:pt x="209" y="683"/>
                  </a:lnTo>
                  <a:lnTo>
                    <a:pt x="218" y="692"/>
                  </a:lnTo>
                  <a:lnTo>
                    <a:pt x="218" y="692"/>
                  </a:lnTo>
                  <a:lnTo>
                    <a:pt x="231" y="705"/>
                  </a:lnTo>
                  <a:lnTo>
                    <a:pt x="244" y="713"/>
                  </a:lnTo>
                  <a:lnTo>
                    <a:pt x="261" y="718"/>
                  </a:lnTo>
                  <a:lnTo>
                    <a:pt x="279" y="722"/>
                  </a:lnTo>
                  <a:lnTo>
                    <a:pt x="314" y="722"/>
                  </a:lnTo>
                  <a:lnTo>
                    <a:pt x="340" y="718"/>
                  </a:lnTo>
                  <a:lnTo>
                    <a:pt x="340" y="718"/>
                  </a:lnTo>
                  <a:lnTo>
                    <a:pt x="470" y="700"/>
                  </a:lnTo>
                  <a:lnTo>
                    <a:pt x="592" y="792"/>
                  </a:lnTo>
                  <a:lnTo>
                    <a:pt x="627" y="905"/>
                  </a:lnTo>
                  <a:lnTo>
                    <a:pt x="601" y="953"/>
                  </a:lnTo>
                  <a:lnTo>
                    <a:pt x="588" y="1005"/>
                  </a:lnTo>
                  <a:lnTo>
                    <a:pt x="566" y="1040"/>
                  </a:lnTo>
                  <a:lnTo>
                    <a:pt x="588" y="1109"/>
                  </a:lnTo>
                  <a:lnTo>
                    <a:pt x="588" y="1109"/>
                  </a:lnTo>
                  <a:lnTo>
                    <a:pt x="636" y="1083"/>
                  </a:lnTo>
                  <a:lnTo>
                    <a:pt x="757" y="1075"/>
                  </a:lnTo>
                  <a:lnTo>
                    <a:pt x="757" y="1075"/>
                  </a:lnTo>
                  <a:lnTo>
                    <a:pt x="757" y="1075"/>
                  </a:lnTo>
                  <a:lnTo>
                    <a:pt x="805" y="1079"/>
                  </a:lnTo>
                  <a:lnTo>
                    <a:pt x="845" y="1079"/>
                  </a:lnTo>
                  <a:lnTo>
                    <a:pt x="875" y="1079"/>
                  </a:lnTo>
                  <a:lnTo>
                    <a:pt x="875" y="1079"/>
                  </a:lnTo>
                  <a:lnTo>
                    <a:pt x="888" y="1075"/>
                  </a:lnTo>
                  <a:lnTo>
                    <a:pt x="901" y="1079"/>
                  </a:lnTo>
                  <a:lnTo>
                    <a:pt x="923" y="1092"/>
                  </a:lnTo>
                  <a:lnTo>
                    <a:pt x="936" y="1109"/>
                  </a:lnTo>
                  <a:lnTo>
                    <a:pt x="945" y="1118"/>
                  </a:lnTo>
                  <a:lnTo>
                    <a:pt x="945" y="1118"/>
                  </a:lnTo>
                  <a:lnTo>
                    <a:pt x="945" y="1118"/>
                  </a:lnTo>
                  <a:lnTo>
                    <a:pt x="949" y="1070"/>
                  </a:lnTo>
                  <a:lnTo>
                    <a:pt x="949" y="1031"/>
                  </a:lnTo>
                  <a:lnTo>
                    <a:pt x="949" y="1031"/>
                  </a:lnTo>
                  <a:lnTo>
                    <a:pt x="953" y="1009"/>
                  </a:lnTo>
                  <a:lnTo>
                    <a:pt x="962" y="996"/>
                  </a:lnTo>
                  <a:lnTo>
                    <a:pt x="971" y="988"/>
                  </a:lnTo>
                  <a:lnTo>
                    <a:pt x="979" y="983"/>
                  </a:lnTo>
                  <a:lnTo>
                    <a:pt x="997" y="979"/>
                  </a:lnTo>
                  <a:lnTo>
                    <a:pt x="1006" y="979"/>
                  </a:lnTo>
                  <a:lnTo>
                    <a:pt x="1006" y="979"/>
                  </a:lnTo>
                  <a:lnTo>
                    <a:pt x="1014" y="975"/>
                  </a:lnTo>
                  <a:lnTo>
                    <a:pt x="1036" y="966"/>
                  </a:lnTo>
                  <a:lnTo>
                    <a:pt x="1062" y="940"/>
                  </a:lnTo>
                  <a:lnTo>
                    <a:pt x="1075" y="927"/>
                  </a:lnTo>
                  <a:lnTo>
                    <a:pt x="1088" y="905"/>
                  </a:lnTo>
                  <a:lnTo>
                    <a:pt x="1088" y="905"/>
                  </a:lnTo>
                  <a:lnTo>
                    <a:pt x="1093" y="887"/>
                  </a:lnTo>
                  <a:lnTo>
                    <a:pt x="1093" y="883"/>
                  </a:lnTo>
                  <a:lnTo>
                    <a:pt x="1088" y="879"/>
                  </a:lnTo>
                  <a:lnTo>
                    <a:pt x="1080" y="879"/>
                  </a:lnTo>
                  <a:lnTo>
                    <a:pt x="1062" y="879"/>
                  </a:lnTo>
                  <a:lnTo>
                    <a:pt x="1032" y="892"/>
                  </a:lnTo>
                  <a:lnTo>
                    <a:pt x="1019" y="901"/>
                  </a:lnTo>
                  <a:lnTo>
                    <a:pt x="1019" y="901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5" name="Freeform 21"/>
            <p:cNvSpPr>
              <a:spLocks/>
            </p:cNvSpPr>
            <p:nvPr/>
          </p:nvSpPr>
          <p:spPr bwMode="auto">
            <a:xfrm>
              <a:off x="3786" y="1504"/>
              <a:ext cx="1271" cy="1084"/>
            </a:xfrm>
            <a:custGeom>
              <a:avLst/>
              <a:gdLst/>
              <a:ahLst/>
              <a:cxnLst>
                <a:cxn ang="0">
                  <a:pos x="1271" y="0"/>
                </a:cxn>
                <a:cxn ang="0">
                  <a:pos x="1249" y="30"/>
                </a:cxn>
                <a:cxn ang="0">
                  <a:pos x="1214" y="61"/>
                </a:cxn>
                <a:cxn ang="0">
                  <a:pos x="1197" y="69"/>
                </a:cxn>
                <a:cxn ang="0">
                  <a:pos x="1140" y="148"/>
                </a:cxn>
                <a:cxn ang="0">
                  <a:pos x="1088" y="213"/>
                </a:cxn>
                <a:cxn ang="0">
                  <a:pos x="1027" y="257"/>
                </a:cxn>
                <a:cxn ang="0">
                  <a:pos x="1023" y="261"/>
                </a:cxn>
                <a:cxn ang="0">
                  <a:pos x="1006" y="296"/>
                </a:cxn>
                <a:cxn ang="0">
                  <a:pos x="1006" y="331"/>
                </a:cxn>
                <a:cxn ang="0">
                  <a:pos x="962" y="326"/>
                </a:cxn>
                <a:cxn ang="0">
                  <a:pos x="905" y="335"/>
                </a:cxn>
                <a:cxn ang="0">
                  <a:pos x="840" y="379"/>
                </a:cxn>
                <a:cxn ang="0">
                  <a:pos x="814" y="413"/>
                </a:cxn>
                <a:cxn ang="0">
                  <a:pos x="784" y="439"/>
                </a:cxn>
                <a:cxn ang="0">
                  <a:pos x="710" y="431"/>
                </a:cxn>
                <a:cxn ang="0">
                  <a:pos x="636" y="431"/>
                </a:cxn>
                <a:cxn ang="0">
                  <a:pos x="588" y="439"/>
                </a:cxn>
                <a:cxn ang="0">
                  <a:pos x="562" y="453"/>
                </a:cxn>
                <a:cxn ang="0">
                  <a:pos x="544" y="479"/>
                </a:cxn>
                <a:cxn ang="0">
                  <a:pos x="544" y="492"/>
                </a:cxn>
                <a:cxn ang="0">
                  <a:pos x="535" y="513"/>
                </a:cxn>
                <a:cxn ang="0">
                  <a:pos x="518" y="522"/>
                </a:cxn>
                <a:cxn ang="0">
                  <a:pos x="470" y="526"/>
                </a:cxn>
                <a:cxn ang="0">
                  <a:pos x="457" y="531"/>
                </a:cxn>
                <a:cxn ang="0">
                  <a:pos x="392" y="587"/>
                </a:cxn>
                <a:cxn ang="0">
                  <a:pos x="353" y="640"/>
                </a:cxn>
                <a:cxn ang="0">
                  <a:pos x="309" y="705"/>
                </a:cxn>
                <a:cxn ang="0">
                  <a:pos x="200" y="836"/>
                </a:cxn>
                <a:cxn ang="0">
                  <a:pos x="157" y="866"/>
                </a:cxn>
                <a:cxn ang="0">
                  <a:pos x="39" y="918"/>
                </a:cxn>
                <a:cxn ang="0">
                  <a:pos x="26" y="918"/>
                </a:cxn>
                <a:cxn ang="0">
                  <a:pos x="9" y="936"/>
                </a:cxn>
                <a:cxn ang="0">
                  <a:pos x="0" y="970"/>
                </a:cxn>
                <a:cxn ang="0">
                  <a:pos x="26" y="1027"/>
                </a:cxn>
              </a:cxnLst>
              <a:rect l="0" t="0" r="r" b="b"/>
              <a:pathLst>
                <a:path w="1271" h="1084">
                  <a:moveTo>
                    <a:pt x="1271" y="0"/>
                  </a:moveTo>
                  <a:lnTo>
                    <a:pt x="1271" y="0"/>
                  </a:lnTo>
                  <a:lnTo>
                    <a:pt x="1267" y="9"/>
                  </a:lnTo>
                  <a:lnTo>
                    <a:pt x="1249" y="30"/>
                  </a:lnTo>
                  <a:lnTo>
                    <a:pt x="1228" y="52"/>
                  </a:lnTo>
                  <a:lnTo>
                    <a:pt x="1214" y="61"/>
                  </a:lnTo>
                  <a:lnTo>
                    <a:pt x="1197" y="69"/>
                  </a:lnTo>
                  <a:lnTo>
                    <a:pt x="1197" y="69"/>
                  </a:lnTo>
                  <a:lnTo>
                    <a:pt x="1184" y="91"/>
                  </a:lnTo>
                  <a:lnTo>
                    <a:pt x="1140" y="148"/>
                  </a:lnTo>
                  <a:lnTo>
                    <a:pt x="1119" y="183"/>
                  </a:lnTo>
                  <a:lnTo>
                    <a:pt x="1088" y="213"/>
                  </a:lnTo>
                  <a:lnTo>
                    <a:pt x="1058" y="239"/>
                  </a:lnTo>
                  <a:lnTo>
                    <a:pt x="1027" y="257"/>
                  </a:lnTo>
                  <a:lnTo>
                    <a:pt x="1027" y="257"/>
                  </a:lnTo>
                  <a:lnTo>
                    <a:pt x="1023" y="261"/>
                  </a:lnTo>
                  <a:lnTo>
                    <a:pt x="1014" y="274"/>
                  </a:lnTo>
                  <a:lnTo>
                    <a:pt x="1006" y="296"/>
                  </a:lnTo>
                  <a:lnTo>
                    <a:pt x="1006" y="331"/>
                  </a:lnTo>
                  <a:lnTo>
                    <a:pt x="1006" y="331"/>
                  </a:lnTo>
                  <a:lnTo>
                    <a:pt x="984" y="326"/>
                  </a:lnTo>
                  <a:lnTo>
                    <a:pt x="962" y="326"/>
                  </a:lnTo>
                  <a:lnTo>
                    <a:pt x="936" y="331"/>
                  </a:lnTo>
                  <a:lnTo>
                    <a:pt x="905" y="335"/>
                  </a:lnTo>
                  <a:lnTo>
                    <a:pt x="871" y="352"/>
                  </a:lnTo>
                  <a:lnTo>
                    <a:pt x="840" y="379"/>
                  </a:lnTo>
                  <a:lnTo>
                    <a:pt x="827" y="392"/>
                  </a:lnTo>
                  <a:lnTo>
                    <a:pt x="814" y="413"/>
                  </a:lnTo>
                  <a:lnTo>
                    <a:pt x="784" y="439"/>
                  </a:lnTo>
                  <a:lnTo>
                    <a:pt x="784" y="439"/>
                  </a:lnTo>
                  <a:lnTo>
                    <a:pt x="710" y="431"/>
                  </a:lnTo>
                  <a:lnTo>
                    <a:pt x="710" y="431"/>
                  </a:lnTo>
                  <a:lnTo>
                    <a:pt x="675" y="431"/>
                  </a:lnTo>
                  <a:lnTo>
                    <a:pt x="636" y="431"/>
                  </a:lnTo>
                  <a:lnTo>
                    <a:pt x="588" y="439"/>
                  </a:lnTo>
                  <a:lnTo>
                    <a:pt x="588" y="439"/>
                  </a:lnTo>
                  <a:lnTo>
                    <a:pt x="579" y="444"/>
                  </a:lnTo>
                  <a:lnTo>
                    <a:pt x="562" y="453"/>
                  </a:lnTo>
                  <a:lnTo>
                    <a:pt x="548" y="470"/>
                  </a:lnTo>
                  <a:lnTo>
                    <a:pt x="544" y="479"/>
                  </a:lnTo>
                  <a:lnTo>
                    <a:pt x="544" y="492"/>
                  </a:lnTo>
                  <a:lnTo>
                    <a:pt x="544" y="492"/>
                  </a:lnTo>
                  <a:lnTo>
                    <a:pt x="540" y="505"/>
                  </a:lnTo>
                  <a:lnTo>
                    <a:pt x="535" y="513"/>
                  </a:lnTo>
                  <a:lnTo>
                    <a:pt x="527" y="518"/>
                  </a:lnTo>
                  <a:lnTo>
                    <a:pt x="518" y="522"/>
                  </a:lnTo>
                  <a:lnTo>
                    <a:pt x="492" y="526"/>
                  </a:lnTo>
                  <a:lnTo>
                    <a:pt x="470" y="526"/>
                  </a:lnTo>
                  <a:lnTo>
                    <a:pt x="470" y="526"/>
                  </a:lnTo>
                  <a:lnTo>
                    <a:pt x="457" y="531"/>
                  </a:lnTo>
                  <a:lnTo>
                    <a:pt x="431" y="553"/>
                  </a:lnTo>
                  <a:lnTo>
                    <a:pt x="392" y="587"/>
                  </a:lnTo>
                  <a:lnTo>
                    <a:pt x="374" y="609"/>
                  </a:lnTo>
                  <a:lnTo>
                    <a:pt x="353" y="640"/>
                  </a:lnTo>
                  <a:lnTo>
                    <a:pt x="353" y="640"/>
                  </a:lnTo>
                  <a:lnTo>
                    <a:pt x="309" y="705"/>
                  </a:lnTo>
                  <a:lnTo>
                    <a:pt x="257" y="770"/>
                  </a:lnTo>
                  <a:lnTo>
                    <a:pt x="200" y="836"/>
                  </a:lnTo>
                  <a:lnTo>
                    <a:pt x="200" y="836"/>
                  </a:lnTo>
                  <a:lnTo>
                    <a:pt x="157" y="866"/>
                  </a:lnTo>
                  <a:lnTo>
                    <a:pt x="104" y="892"/>
                  </a:lnTo>
                  <a:lnTo>
                    <a:pt x="39" y="918"/>
                  </a:lnTo>
                  <a:lnTo>
                    <a:pt x="39" y="918"/>
                  </a:lnTo>
                  <a:lnTo>
                    <a:pt x="26" y="918"/>
                  </a:lnTo>
                  <a:lnTo>
                    <a:pt x="17" y="927"/>
                  </a:lnTo>
                  <a:lnTo>
                    <a:pt x="9" y="936"/>
                  </a:lnTo>
                  <a:lnTo>
                    <a:pt x="0" y="949"/>
                  </a:lnTo>
                  <a:lnTo>
                    <a:pt x="0" y="970"/>
                  </a:lnTo>
                  <a:lnTo>
                    <a:pt x="9" y="992"/>
                  </a:lnTo>
                  <a:lnTo>
                    <a:pt x="26" y="1027"/>
                  </a:lnTo>
                  <a:lnTo>
                    <a:pt x="74" y="1084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6" name="Freeform 22"/>
            <p:cNvSpPr>
              <a:spLocks/>
            </p:cNvSpPr>
            <p:nvPr/>
          </p:nvSpPr>
          <p:spPr bwMode="auto">
            <a:xfrm>
              <a:off x="3329" y="2527"/>
              <a:ext cx="222" cy="87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3" y="13"/>
                </a:cxn>
                <a:cxn ang="0">
                  <a:pos x="26" y="8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61" y="0"/>
                </a:cxn>
                <a:cxn ang="0">
                  <a:pos x="78" y="0"/>
                </a:cxn>
                <a:cxn ang="0">
                  <a:pos x="91" y="4"/>
                </a:cxn>
                <a:cxn ang="0">
                  <a:pos x="104" y="13"/>
                </a:cxn>
                <a:cxn ang="0">
                  <a:pos x="117" y="21"/>
                </a:cxn>
                <a:cxn ang="0">
                  <a:pos x="126" y="35"/>
                </a:cxn>
                <a:cxn ang="0">
                  <a:pos x="139" y="52"/>
                </a:cxn>
                <a:cxn ang="0">
                  <a:pos x="144" y="69"/>
                </a:cxn>
                <a:cxn ang="0">
                  <a:pos x="144" y="69"/>
                </a:cxn>
                <a:cxn ang="0">
                  <a:pos x="148" y="74"/>
                </a:cxn>
                <a:cxn ang="0">
                  <a:pos x="161" y="78"/>
                </a:cxn>
                <a:cxn ang="0">
                  <a:pos x="187" y="87"/>
                </a:cxn>
                <a:cxn ang="0">
                  <a:pos x="222" y="82"/>
                </a:cxn>
              </a:cxnLst>
              <a:rect l="0" t="0" r="r" b="b"/>
              <a:pathLst>
                <a:path w="222" h="87">
                  <a:moveTo>
                    <a:pt x="0" y="8"/>
                  </a:moveTo>
                  <a:lnTo>
                    <a:pt x="0" y="8"/>
                  </a:lnTo>
                  <a:lnTo>
                    <a:pt x="13" y="13"/>
                  </a:lnTo>
                  <a:lnTo>
                    <a:pt x="26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61" y="0"/>
                  </a:lnTo>
                  <a:lnTo>
                    <a:pt x="78" y="0"/>
                  </a:lnTo>
                  <a:lnTo>
                    <a:pt x="91" y="4"/>
                  </a:lnTo>
                  <a:lnTo>
                    <a:pt x="104" y="13"/>
                  </a:lnTo>
                  <a:lnTo>
                    <a:pt x="117" y="21"/>
                  </a:lnTo>
                  <a:lnTo>
                    <a:pt x="126" y="35"/>
                  </a:lnTo>
                  <a:lnTo>
                    <a:pt x="139" y="52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8" y="74"/>
                  </a:lnTo>
                  <a:lnTo>
                    <a:pt x="161" y="78"/>
                  </a:lnTo>
                  <a:lnTo>
                    <a:pt x="187" y="87"/>
                  </a:lnTo>
                  <a:lnTo>
                    <a:pt x="222" y="82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7" name="Freeform 23"/>
            <p:cNvSpPr>
              <a:spLocks/>
            </p:cNvSpPr>
            <p:nvPr/>
          </p:nvSpPr>
          <p:spPr bwMode="auto">
            <a:xfrm>
              <a:off x="3016" y="2514"/>
              <a:ext cx="570" cy="283"/>
            </a:xfrm>
            <a:custGeom>
              <a:avLst/>
              <a:gdLst/>
              <a:ahLst/>
              <a:cxnLst>
                <a:cxn ang="0">
                  <a:pos x="535" y="95"/>
                </a:cxn>
                <a:cxn ang="0">
                  <a:pos x="500" y="95"/>
                </a:cxn>
                <a:cxn ang="0">
                  <a:pos x="461" y="87"/>
                </a:cxn>
                <a:cxn ang="0">
                  <a:pos x="457" y="82"/>
                </a:cxn>
                <a:cxn ang="0">
                  <a:pos x="439" y="48"/>
                </a:cxn>
                <a:cxn ang="0">
                  <a:pos x="417" y="21"/>
                </a:cxn>
                <a:cxn ang="0">
                  <a:pos x="391" y="13"/>
                </a:cxn>
                <a:cxn ang="0">
                  <a:pos x="361" y="17"/>
                </a:cxn>
                <a:cxn ang="0">
                  <a:pos x="343" y="21"/>
                </a:cxn>
                <a:cxn ang="0">
                  <a:pos x="317" y="21"/>
                </a:cxn>
                <a:cxn ang="0">
                  <a:pos x="313" y="21"/>
                </a:cxn>
                <a:cxn ang="0">
                  <a:pos x="300" y="91"/>
                </a:cxn>
                <a:cxn ang="0">
                  <a:pos x="287" y="87"/>
                </a:cxn>
                <a:cxn ang="0">
                  <a:pos x="265" y="56"/>
                </a:cxn>
                <a:cxn ang="0">
                  <a:pos x="239" y="43"/>
                </a:cxn>
                <a:cxn ang="0">
                  <a:pos x="134" y="4"/>
                </a:cxn>
                <a:cxn ang="0">
                  <a:pos x="104" y="0"/>
                </a:cxn>
                <a:cxn ang="0">
                  <a:pos x="65" y="13"/>
                </a:cxn>
                <a:cxn ang="0">
                  <a:pos x="21" y="4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6" y="78"/>
                </a:cxn>
                <a:cxn ang="0">
                  <a:pos x="30" y="95"/>
                </a:cxn>
                <a:cxn ang="0">
                  <a:pos x="52" y="152"/>
                </a:cxn>
                <a:cxn ang="0">
                  <a:pos x="82" y="200"/>
                </a:cxn>
                <a:cxn ang="0">
                  <a:pos x="104" y="222"/>
                </a:cxn>
                <a:cxn ang="0">
                  <a:pos x="113" y="248"/>
                </a:cxn>
                <a:cxn ang="0">
                  <a:pos x="126" y="265"/>
                </a:cxn>
                <a:cxn ang="0">
                  <a:pos x="130" y="256"/>
                </a:cxn>
                <a:cxn ang="0">
                  <a:pos x="148" y="243"/>
                </a:cxn>
                <a:cxn ang="0">
                  <a:pos x="174" y="243"/>
                </a:cxn>
                <a:cxn ang="0">
                  <a:pos x="187" y="248"/>
                </a:cxn>
                <a:cxn ang="0">
                  <a:pos x="226" y="252"/>
                </a:cxn>
                <a:cxn ang="0">
                  <a:pos x="304" y="235"/>
                </a:cxn>
                <a:cxn ang="0">
                  <a:pos x="435" y="196"/>
                </a:cxn>
                <a:cxn ang="0">
                  <a:pos x="444" y="196"/>
                </a:cxn>
                <a:cxn ang="0">
                  <a:pos x="474" y="213"/>
                </a:cxn>
                <a:cxn ang="0">
                  <a:pos x="491" y="248"/>
                </a:cxn>
                <a:cxn ang="0">
                  <a:pos x="491" y="274"/>
                </a:cxn>
                <a:cxn ang="0">
                  <a:pos x="518" y="283"/>
                </a:cxn>
                <a:cxn ang="0">
                  <a:pos x="539" y="278"/>
                </a:cxn>
                <a:cxn ang="0">
                  <a:pos x="561" y="256"/>
                </a:cxn>
                <a:cxn ang="0">
                  <a:pos x="570" y="239"/>
                </a:cxn>
                <a:cxn ang="0">
                  <a:pos x="561" y="222"/>
                </a:cxn>
                <a:cxn ang="0">
                  <a:pos x="531" y="209"/>
                </a:cxn>
                <a:cxn ang="0">
                  <a:pos x="522" y="204"/>
                </a:cxn>
                <a:cxn ang="0">
                  <a:pos x="513" y="200"/>
                </a:cxn>
                <a:cxn ang="0">
                  <a:pos x="518" y="191"/>
                </a:cxn>
                <a:cxn ang="0">
                  <a:pos x="544" y="178"/>
                </a:cxn>
                <a:cxn ang="0">
                  <a:pos x="561" y="161"/>
                </a:cxn>
                <a:cxn ang="0">
                  <a:pos x="561" y="152"/>
                </a:cxn>
                <a:cxn ang="0">
                  <a:pos x="535" y="143"/>
                </a:cxn>
                <a:cxn ang="0">
                  <a:pos x="526" y="143"/>
                </a:cxn>
                <a:cxn ang="0">
                  <a:pos x="513" y="135"/>
                </a:cxn>
                <a:cxn ang="0">
                  <a:pos x="522" y="113"/>
                </a:cxn>
                <a:cxn ang="0">
                  <a:pos x="535" y="95"/>
                </a:cxn>
              </a:cxnLst>
              <a:rect l="0" t="0" r="r" b="b"/>
              <a:pathLst>
                <a:path w="570" h="283">
                  <a:moveTo>
                    <a:pt x="535" y="95"/>
                  </a:moveTo>
                  <a:lnTo>
                    <a:pt x="535" y="95"/>
                  </a:lnTo>
                  <a:lnTo>
                    <a:pt x="535" y="95"/>
                  </a:lnTo>
                  <a:lnTo>
                    <a:pt x="500" y="95"/>
                  </a:lnTo>
                  <a:lnTo>
                    <a:pt x="474" y="91"/>
                  </a:lnTo>
                  <a:lnTo>
                    <a:pt x="461" y="87"/>
                  </a:lnTo>
                  <a:lnTo>
                    <a:pt x="457" y="82"/>
                  </a:lnTo>
                  <a:lnTo>
                    <a:pt x="457" y="82"/>
                  </a:lnTo>
                  <a:lnTo>
                    <a:pt x="452" y="61"/>
                  </a:lnTo>
                  <a:lnTo>
                    <a:pt x="439" y="48"/>
                  </a:lnTo>
                  <a:lnTo>
                    <a:pt x="430" y="34"/>
                  </a:lnTo>
                  <a:lnTo>
                    <a:pt x="417" y="21"/>
                  </a:lnTo>
                  <a:lnTo>
                    <a:pt x="404" y="17"/>
                  </a:lnTo>
                  <a:lnTo>
                    <a:pt x="391" y="13"/>
                  </a:lnTo>
                  <a:lnTo>
                    <a:pt x="374" y="13"/>
                  </a:lnTo>
                  <a:lnTo>
                    <a:pt x="361" y="17"/>
                  </a:lnTo>
                  <a:lnTo>
                    <a:pt x="361" y="17"/>
                  </a:lnTo>
                  <a:lnTo>
                    <a:pt x="343" y="21"/>
                  </a:lnTo>
                  <a:lnTo>
                    <a:pt x="326" y="21"/>
                  </a:lnTo>
                  <a:lnTo>
                    <a:pt x="317" y="21"/>
                  </a:lnTo>
                  <a:lnTo>
                    <a:pt x="313" y="21"/>
                  </a:lnTo>
                  <a:lnTo>
                    <a:pt x="313" y="21"/>
                  </a:lnTo>
                  <a:lnTo>
                    <a:pt x="313" y="39"/>
                  </a:lnTo>
                  <a:lnTo>
                    <a:pt x="300" y="91"/>
                  </a:lnTo>
                  <a:lnTo>
                    <a:pt x="287" y="87"/>
                  </a:lnTo>
                  <a:lnTo>
                    <a:pt x="287" y="87"/>
                  </a:lnTo>
                  <a:lnTo>
                    <a:pt x="278" y="69"/>
                  </a:lnTo>
                  <a:lnTo>
                    <a:pt x="265" y="56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21" y="0"/>
                  </a:lnTo>
                  <a:lnTo>
                    <a:pt x="104" y="0"/>
                  </a:lnTo>
                  <a:lnTo>
                    <a:pt x="87" y="4"/>
                  </a:lnTo>
                  <a:lnTo>
                    <a:pt x="65" y="13"/>
                  </a:lnTo>
                  <a:lnTo>
                    <a:pt x="43" y="26"/>
                  </a:lnTo>
                  <a:lnTo>
                    <a:pt x="21" y="4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30" y="95"/>
                  </a:lnTo>
                  <a:lnTo>
                    <a:pt x="39" y="130"/>
                  </a:lnTo>
                  <a:lnTo>
                    <a:pt x="52" y="152"/>
                  </a:lnTo>
                  <a:lnTo>
                    <a:pt x="65" y="174"/>
                  </a:lnTo>
                  <a:lnTo>
                    <a:pt x="82" y="200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113" y="235"/>
                  </a:lnTo>
                  <a:lnTo>
                    <a:pt x="113" y="248"/>
                  </a:lnTo>
                  <a:lnTo>
                    <a:pt x="108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30" y="256"/>
                  </a:lnTo>
                  <a:lnTo>
                    <a:pt x="139" y="248"/>
                  </a:lnTo>
                  <a:lnTo>
                    <a:pt x="148" y="243"/>
                  </a:lnTo>
                  <a:lnTo>
                    <a:pt x="161" y="239"/>
                  </a:lnTo>
                  <a:lnTo>
                    <a:pt x="174" y="243"/>
                  </a:lnTo>
                  <a:lnTo>
                    <a:pt x="187" y="248"/>
                  </a:lnTo>
                  <a:lnTo>
                    <a:pt x="187" y="248"/>
                  </a:lnTo>
                  <a:lnTo>
                    <a:pt x="204" y="252"/>
                  </a:lnTo>
                  <a:lnTo>
                    <a:pt x="226" y="252"/>
                  </a:lnTo>
                  <a:lnTo>
                    <a:pt x="265" y="243"/>
                  </a:lnTo>
                  <a:lnTo>
                    <a:pt x="304" y="235"/>
                  </a:lnTo>
                  <a:lnTo>
                    <a:pt x="317" y="230"/>
                  </a:lnTo>
                  <a:lnTo>
                    <a:pt x="435" y="196"/>
                  </a:lnTo>
                  <a:lnTo>
                    <a:pt x="435" y="196"/>
                  </a:lnTo>
                  <a:lnTo>
                    <a:pt x="444" y="196"/>
                  </a:lnTo>
                  <a:lnTo>
                    <a:pt x="465" y="204"/>
                  </a:lnTo>
                  <a:lnTo>
                    <a:pt x="474" y="213"/>
                  </a:lnTo>
                  <a:lnTo>
                    <a:pt x="483" y="226"/>
                  </a:lnTo>
                  <a:lnTo>
                    <a:pt x="491" y="248"/>
                  </a:lnTo>
                  <a:lnTo>
                    <a:pt x="491" y="274"/>
                  </a:lnTo>
                  <a:lnTo>
                    <a:pt x="491" y="274"/>
                  </a:lnTo>
                  <a:lnTo>
                    <a:pt x="500" y="278"/>
                  </a:lnTo>
                  <a:lnTo>
                    <a:pt x="518" y="283"/>
                  </a:lnTo>
                  <a:lnTo>
                    <a:pt x="526" y="283"/>
                  </a:lnTo>
                  <a:lnTo>
                    <a:pt x="539" y="278"/>
                  </a:lnTo>
                  <a:lnTo>
                    <a:pt x="548" y="270"/>
                  </a:lnTo>
                  <a:lnTo>
                    <a:pt x="561" y="256"/>
                  </a:lnTo>
                  <a:lnTo>
                    <a:pt x="561" y="256"/>
                  </a:lnTo>
                  <a:lnTo>
                    <a:pt x="570" y="239"/>
                  </a:lnTo>
                  <a:lnTo>
                    <a:pt x="565" y="230"/>
                  </a:lnTo>
                  <a:lnTo>
                    <a:pt x="561" y="222"/>
                  </a:lnTo>
                  <a:lnTo>
                    <a:pt x="552" y="213"/>
                  </a:lnTo>
                  <a:lnTo>
                    <a:pt x="531" y="209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18" y="204"/>
                  </a:lnTo>
                  <a:lnTo>
                    <a:pt x="513" y="200"/>
                  </a:lnTo>
                  <a:lnTo>
                    <a:pt x="513" y="196"/>
                  </a:lnTo>
                  <a:lnTo>
                    <a:pt x="518" y="191"/>
                  </a:lnTo>
                  <a:lnTo>
                    <a:pt x="544" y="178"/>
                  </a:lnTo>
                  <a:lnTo>
                    <a:pt x="544" y="178"/>
                  </a:lnTo>
                  <a:lnTo>
                    <a:pt x="552" y="169"/>
                  </a:lnTo>
                  <a:lnTo>
                    <a:pt x="561" y="161"/>
                  </a:lnTo>
                  <a:lnTo>
                    <a:pt x="565" y="156"/>
                  </a:lnTo>
                  <a:lnTo>
                    <a:pt x="561" y="152"/>
                  </a:lnTo>
                  <a:lnTo>
                    <a:pt x="552" y="148"/>
                  </a:lnTo>
                  <a:lnTo>
                    <a:pt x="535" y="143"/>
                  </a:lnTo>
                  <a:lnTo>
                    <a:pt x="535" y="143"/>
                  </a:lnTo>
                  <a:lnTo>
                    <a:pt x="526" y="143"/>
                  </a:lnTo>
                  <a:lnTo>
                    <a:pt x="518" y="139"/>
                  </a:lnTo>
                  <a:lnTo>
                    <a:pt x="513" y="135"/>
                  </a:lnTo>
                  <a:lnTo>
                    <a:pt x="513" y="126"/>
                  </a:lnTo>
                  <a:lnTo>
                    <a:pt x="522" y="113"/>
                  </a:lnTo>
                  <a:lnTo>
                    <a:pt x="535" y="95"/>
                  </a:lnTo>
                  <a:lnTo>
                    <a:pt x="535" y="95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8" name="Freeform 24"/>
            <p:cNvSpPr>
              <a:spLocks/>
            </p:cNvSpPr>
            <p:nvPr/>
          </p:nvSpPr>
          <p:spPr bwMode="auto">
            <a:xfrm>
              <a:off x="4038" y="1264"/>
              <a:ext cx="166" cy="862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31" y="0"/>
                </a:cxn>
                <a:cxn ang="0">
                  <a:pos x="122" y="5"/>
                </a:cxn>
                <a:cxn ang="0">
                  <a:pos x="105" y="27"/>
                </a:cxn>
                <a:cxn ang="0">
                  <a:pos x="96" y="40"/>
                </a:cxn>
                <a:cxn ang="0">
                  <a:pos x="96" y="53"/>
                </a:cxn>
                <a:cxn ang="0">
                  <a:pos x="96" y="70"/>
                </a:cxn>
                <a:cxn ang="0">
                  <a:pos x="109" y="87"/>
                </a:cxn>
                <a:cxn ang="0">
                  <a:pos x="109" y="87"/>
                </a:cxn>
                <a:cxn ang="0">
                  <a:pos x="122" y="105"/>
                </a:cxn>
                <a:cxn ang="0">
                  <a:pos x="131" y="122"/>
                </a:cxn>
                <a:cxn ang="0">
                  <a:pos x="144" y="161"/>
                </a:cxn>
                <a:cxn ang="0">
                  <a:pos x="148" y="188"/>
                </a:cxn>
                <a:cxn ang="0">
                  <a:pos x="148" y="201"/>
                </a:cxn>
                <a:cxn ang="0">
                  <a:pos x="148" y="201"/>
                </a:cxn>
                <a:cxn ang="0">
                  <a:pos x="153" y="218"/>
                </a:cxn>
                <a:cxn ang="0">
                  <a:pos x="162" y="253"/>
                </a:cxn>
                <a:cxn ang="0">
                  <a:pos x="166" y="270"/>
                </a:cxn>
                <a:cxn ang="0">
                  <a:pos x="162" y="283"/>
                </a:cxn>
                <a:cxn ang="0">
                  <a:pos x="157" y="288"/>
                </a:cxn>
                <a:cxn ang="0">
                  <a:pos x="148" y="292"/>
                </a:cxn>
                <a:cxn ang="0">
                  <a:pos x="140" y="296"/>
                </a:cxn>
                <a:cxn ang="0">
                  <a:pos x="131" y="296"/>
                </a:cxn>
                <a:cxn ang="0">
                  <a:pos x="109" y="314"/>
                </a:cxn>
                <a:cxn ang="0">
                  <a:pos x="109" y="314"/>
                </a:cxn>
                <a:cxn ang="0">
                  <a:pos x="105" y="323"/>
                </a:cxn>
                <a:cxn ang="0">
                  <a:pos x="96" y="340"/>
                </a:cxn>
                <a:cxn ang="0">
                  <a:pos x="83" y="353"/>
                </a:cxn>
                <a:cxn ang="0">
                  <a:pos x="70" y="357"/>
                </a:cxn>
                <a:cxn ang="0">
                  <a:pos x="57" y="362"/>
                </a:cxn>
                <a:cxn ang="0">
                  <a:pos x="57" y="362"/>
                </a:cxn>
                <a:cxn ang="0">
                  <a:pos x="61" y="375"/>
                </a:cxn>
                <a:cxn ang="0">
                  <a:pos x="61" y="414"/>
                </a:cxn>
                <a:cxn ang="0">
                  <a:pos x="53" y="462"/>
                </a:cxn>
                <a:cxn ang="0">
                  <a:pos x="48" y="488"/>
                </a:cxn>
                <a:cxn ang="0">
                  <a:pos x="35" y="510"/>
                </a:cxn>
                <a:cxn ang="0">
                  <a:pos x="35" y="510"/>
                </a:cxn>
                <a:cxn ang="0">
                  <a:pos x="14" y="549"/>
                </a:cxn>
                <a:cxn ang="0">
                  <a:pos x="0" y="575"/>
                </a:cxn>
                <a:cxn ang="0">
                  <a:pos x="0" y="588"/>
                </a:cxn>
                <a:cxn ang="0">
                  <a:pos x="5" y="597"/>
                </a:cxn>
                <a:cxn ang="0">
                  <a:pos x="14" y="605"/>
                </a:cxn>
                <a:cxn ang="0">
                  <a:pos x="35" y="614"/>
                </a:cxn>
                <a:cxn ang="0">
                  <a:pos x="35" y="614"/>
                </a:cxn>
                <a:cxn ang="0">
                  <a:pos x="53" y="623"/>
                </a:cxn>
                <a:cxn ang="0">
                  <a:pos x="66" y="636"/>
                </a:cxn>
                <a:cxn ang="0">
                  <a:pos x="74" y="649"/>
                </a:cxn>
                <a:cxn ang="0">
                  <a:pos x="74" y="662"/>
                </a:cxn>
                <a:cxn ang="0">
                  <a:pos x="70" y="684"/>
                </a:cxn>
                <a:cxn ang="0">
                  <a:pos x="66" y="693"/>
                </a:cxn>
                <a:cxn ang="0">
                  <a:pos x="66" y="693"/>
                </a:cxn>
                <a:cxn ang="0">
                  <a:pos x="70" y="719"/>
                </a:cxn>
                <a:cxn ang="0">
                  <a:pos x="74" y="771"/>
                </a:cxn>
                <a:cxn ang="0">
                  <a:pos x="79" y="801"/>
                </a:cxn>
                <a:cxn ang="0">
                  <a:pos x="88" y="827"/>
                </a:cxn>
                <a:cxn ang="0">
                  <a:pos x="96" y="849"/>
                </a:cxn>
                <a:cxn ang="0">
                  <a:pos x="105" y="858"/>
                </a:cxn>
                <a:cxn ang="0">
                  <a:pos x="114" y="862"/>
                </a:cxn>
              </a:cxnLst>
              <a:rect l="0" t="0" r="r" b="b"/>
              <a:pathLst>
                <a:path w="166" h="862">
                  <a:moveTo>
                    <a:pt x="131" y="0"/>
                  </a:moveTo>
                  <a:lnTo>
                    <a:pt x="131" y="0"/>
                  </a:lnTo>
                  <a:lnTo>
                    <a:pt x="122" y="5"/>
                  </a:lnTo>
                  <a:lnTo>
                    <a:pt x="105" y="27"/>
                  </a:lnTo>
                  <a:lnTo>
                    <a:pt x="96" y="40"/>
                  </a:lnTo>
                  <a:lnTo>
                    <a:pt x="96" y="53"/>
                  </a:lnTo>
                  <a:lnTo>
                    <a:pt x="96" y="70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22" y="105"/>
                  </a:lnTo>
                  <a:lnTo>
                    <a:pt x="131" y="122"/>
                  </a:lnTo>
                  <a:lnTo>
                    <a:pt x="144" y="161"/>
                  </a:lnTo>
                  <a:lnTo>
                    <a:pt x="148" y="188"/>
                  </a:lnTo>
                  <a:lnTo>
                    <a:pt x="148" y="201"/>
                  </a:lnTo>
                  <a:lnTo>
                    <a:pt x="148" y="201"/>
                  </a:lnTo>
                  <a:lnTo>
                    <a:pt x="153" y="218"/>
                  </a:lnTo>
                  <a:lnTo>
                    <a:pt x="162" y="253"/>
                  </a:lnTo>
                  <a:lnTo>
                    <a:pt x="166" y="270"/>
                  </a:lnTo>
                  <a:lnTo>
                    <a:pt x="162" y="283"/>
                  </a:lnTo>
                  <a:lnTo>
                    <a:pt x="157" y="288"/>
                  </a:lnTo>
                  <a:lnTo>
                    <a:pt x="148" y="292"/>
                  </a:lnTo>
                  <a:lnTo>
                    <a:pt x="140" y="296"/>
                  </a:lnTo>
                  <a:lnTo>
                    <a:pt x="131" y="296"/>
                  </a:lnTo>
                  <a:lnTo>
                    <a:pt x="109" y="314"/>
                  </a:lnTo>
                  <a:lnTo>
                    <a:pt x="109" y="314"/>
                  </a:lnTo>
                  <a:lnTo>
                    <a:pt x="105" y="323"/>
                  </a:lnTo>
                  <a:lnTo>
                    <a:pt x="96" y="340"/>
                  </a:lnTo>
                  <a:lnTo>
                    <a:pt x="83" y="353"/>
                  </a:lnTo>
                  <a:lnTo>
                    <a:pt x="70" y="357"/>
                  </a:lnTo>
                  <a:lnTo>
                    <a:pt x="57" y="362"/>
                  </a:lnTo>
                  <a:lnTo>
                    <a:pt x="57" y="362"/>
                  </a:lnTo>
                  <a:lnTo>
                    <a:pt x="61" y="375"/>
                  </a:lnTo>
                  <a:lnTo>
                    <a:pt x="61" y="414"/>
                  </a:lnTo>
                  <a:lnTo>
                    <a:pt x="53" y="462"/>
                  </a:lnTo>
                  <a:lnTo>
                    <a:pt x="48" y="488"/>
                  </a:lnTo>
                  <a:lnTo>
                    <a:pt x="35" y="510"/>
                  </a:lnTo>
                  <a:lnTo>
                    <a:pt x="35" y="510"/>
                  </a:lnTo>
                  <a:lnTo>
                    <a:pt x="14" y="549"/>
                  </a:lnTo>
                  <a:lnTo>
                    <a:pt x="0" y="575"/>
                  </a:lnTo>
                  <a:lnTo>
                    <a:pt x="0" y="588"/>
                  </a:lnTo>
                  <a:lnTo>
                    <a:pt x="5" y="597"/>
                  </a:lnTo>
                  <a:lnTo>
                    <a:pt x="14" y="605"/>
                  </a:lnTo>
                  <a:lnTo>
                    <a:pt x="35" y="614"/>
                  </a:lnTo>
                  <a:lnTo>
                    <a:pt x="35" y="614"/>
                  </a:lnTo>
                  <a:lnTo>
                    <a:pt x="53" y="623"/>
                  </a:lnTo>
                  <a:lnTo>
                    <a:pt x="66" y="636"/>
                  </a:lnTo>
                  <a:lnTo>
                    <a:pt x="74" y="649"/>
                  </a:lnTo>
                  <a:lnTo>
                    <a:pt x="74" y="662"/>
                  </a:lnTo>
                  <a:lnTo>
                    <a:pt x="70" y="684"/>
                  </a:lnTo>
                  <a:lnTo>
                    <a:pt x="66" y="693"/>
                  </a:lnTo>
                  <a:lnTo>
                    <a:pt x="66" y="693"/>
                  </a:lnTo>
                  <a:lnTo>
                    <a:pt x="70" y="719"/>
                  </a:lnTo>
                  <a:lnTo>
                    <a:pt x="74" y="771"/>
                  </a:lnTo>
                  <a:lnTo>
                    <a:pt x="79" y="801"/>
                  </a:lnTo>
                  <a:lnTo>
                    <a:pt x="88" y="827"/>
                  </a:lnTo>
                  <a:lnTo>
                    <a:pt x="96" y="849"/>
                  </a:lnTo>
                  <a:lnTo>
                    <a:pt x="105" y="858"/>
                  </a:lnTo>
                  <a:lnTo>
                    <a:pt x="114" y="862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69" name="Freeform 25"/>
            <p:cNvSpPr>
              <a:spLocks/>
            </p:cNvSpPr>
            <p:nvPr/>
          </p:nvSpPr>
          <p:spPr bwMode="auto">
            <a:xfrm>
              <a:off x="4239" y="2035"/>
              <a:ext cx="418" cy="4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17"/>
                </a:cxn>
                <a:cxn ang="0">
                  <a:pos x="26" y="48"/>
                </a:cxn>
                <a:cxn ang="0">
                  <a:pos x="35" y="65"/>
                </a:cxn>
                <a:cxn ang="0">
                  <a:pos x="52" y="83"/>
                </a:cxn>
                <a:cxn ang="0">
                  <a:pos x="69" y="91"/>
                </a:cxn>
                <a:cxn ang="0">
                  <a:pos x="87" y="96"/>
                </a:cxn>
                <a:cxn ang="0">
                  <a:pos x="87" y="96"/>
                </a:cxn>
                <a:cxn ang="0">
                  <a:pos x="95" y="91"/>
                </a:cxn>
                <a:cxn ang="0">
                  <a:pos x="104" y="96"/>
                </a:cxn>
                <a:cxn ang="0">
                  <a:pos x="109" y="96"/>
                </a:cxn>
                <a:cxn ang="0">
                  <a:pos x="113" y="104"/>
                </a:cxn>
                <a:cxn ang="0">
                  <a:pos x="113" y="113"/>
                </a:cxn>
                <a:cxn ang="0">
                  <a:pos x="104" y="126"/>
                </a:cxn>
                <a:cxn ang="0">
                  <a:pos x="109" y="148"/>
                </a:cxn>
                <a:cxn ang="0">
                  <a:pos x="109" y="148"/>
                </a:cxn>
                <a:cxn ang="0">
                  <a:pos x="113" y="152"/>
                </a:cxn>
                <a:cxn ang="0">
                  <a:pos x="113" y="161"/>
                </a:cxn>
                <a:cxn ang="0">
                  <a:pos x="113" y="165"/>
                </a:cxn>
                <a:cxn ang="0">
                  <a:pos x="109" y="170"/>
                </a:cxn>
                <a:cxn ang="0">
                  <a:pos x="104" y="174"/>
                </a:cxn>
                <a:cxn ang="0">
                  <a:pos x="95" y="174"/>
                </a:cxn>
                <a:cxn ang="0">
                  <a:pos x="95" y="174"/>
                </a:cxn>
                <a:cxn ang="0">
                  <a:pos x="87" y="178"/>
                </a:cxn>
                <a:cxn ang="0">
                  <a:pos x="78" y="191"/>
                </a:cxn>
                <a:cxn ang="0">
                  <a:pos x="78" y="200"/>
                </a:cxn>
                <a:cxn ang="0">
                  <a:pos x="78" y="209"/>
                </a:cxn>
                <a:cxn ang="0">
                  <a:pos x="87" y="217"/>
                </a:cxn>
                <a:cxn ang="0">
                  <a:pos x="100" y="231"/>
                </a:cxn>
                <a:cxn ang="0">
                  <a:pos x="143" y="244"/>
                </a:cxn>
                <a:cxn ang="0">
                  <a:pos x="143" y="244"/>
                </a:cxn>
                <a:cxn ang="0">
                  <a:pos x="152" y="244"/>
                </a:cxn>
                <a:cxn ang="0">
                  <a:pos x="161" y="248"/>
                </a:cxn>
                <a:cxn ang="0">
                  <a:pos x="169" y="257"/>
                </a:cxn>
                <a:cxn ang="0">
                  <a:pos x="178" y="270"/>
                </a:cxn>
                <a:cxn ang="0">
                  <a:pos x="183" y="291"/>
                </a:cxn>
                <a:cxn ang="0">
                  <a:pos x="187" y="318"/>
                </a:cxn>
                <a:cxn ang="0">
                  <a:pos x="187" y="352"/>
                </a:cxn>
                <a:cxn ang="0">
                  <a:pos x="187" y="352"/>
                </a:cxn>
                <a:cxn ang="0">
                  <a:pos x="204" y="370"/>
                </a:cxn>
                <a:cxn ang="0">
                  <a:pos x="230" y="383"/>
                </a:cxn>
                <a:cxn ang="0">
                  <a:pos x="243" y="387"/>
                </a:cxn>
                <a:cxn ang="0">
                  <a:pos x="257" y="387"/>
                </a:cxn>
                <a:cxn ang="0">
                  <a:pos x="322" y="405"/>
                </a:cxn>
                <a:cxn ang="0">
                  <a:pos x="357" y="400"/>
                </a:cxn>
                <a:cxn ang="0">
                  <a:pos x="387" y="379"/>
                </a:cxn>
                <a:cxn ang="0">
                  <a:pos x="409" y="370"/>
                </a:cxn>
                <a:cxn ang="0">
                  <a:pos x="418" y="383"/>
                </a:cxn>
              </a:cxnLst>
              <a:rect l="0" t="0" r="r" b="b"/>
              <a:pathLst>
                <a:path w="418" h="405">
                  <a:moveTo>
                    <a:pt x="0" y="0"/>
                  </a:moveTo>
                  <a:lnTo>
                    <a:pt x="0" y="0"/>
                  </a:lnTo>
                  <a:lnTo>
                    <a:pt x="8" y="17"/>
                  </a:lnTo>
                  <a:lnTo>
                    <a:pt x="26" y="48"/>
                  </a:lnTo>
                  <a:lnTo>
                    <a:pt x="35" y="65"/>
                  </a:lnTo>
                  <a:lnTo>
                    <a:pt x="52" y="83"/>
                  </a:lnTo>
                  <a:lnTo>
                    <a:pt x="69" y="91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95" y="91"/>
                  </a:lnTo>
                  <a:lnTo>
                    <a:pt x="104" y="96"/>
                  </a:lnTo>
                  <a:lnTo>
                    <a:pt x="109" y="96"/>
                  </a:lnTo>
                  <a:lnTo>
                    <a:pt x="113" y="104"/>
                  </a:lnTo>
                  <a:lnTo>
                    <a:pt x="113" y="113"/>
                  </a:lnTo>
                  <a:lnTo>
                    <a:pt x="104" y="126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13" y="152"/>
                  </a:lnTo>
                  <a:lnTo>
                    <a:pt x="113" y="161"/>
                  </a:lnTo>
                  <a:lnTo>
                    <a:pt x="113" y="165"/>
                  </a:lnTo>
                  <a:lnTo>
                    <a:pt x="109" y="170"/>
                  </a:lnTo>
                  <a:lnTo>
                    <a:pt x="104" y="174"/>
                  </a:lnTo>
                  <a:lnTo>
                    <a:pt x="95" y="174"/>
                  </a:lnTo>
                  <a:lnTo>
                    <a:pt x="95" y="174"/>
                  </a:lnTo>
                  <a:lnTo>
                    <a:pt x="87" y="178"/>
                  </a:lnTo>
                  <a:lnTo>
                    <a:pt x="78" y="191"/>
                  </a:lnTo>
                  <a:lnTo>
                    <a:pt x="78" y="200"/>
                  </a:lnTo>
                  <a:lnTo>
                    <a:pt x="78" y="209"/>
                  </a:lnTo>
                  <a:lnTo>
                    <a:pt x="87" y="217"/>
                  </a:lnTo>
                  <a:lnTo>
                    <a:pt x="100" y="231"/>
                  </a:lnTo>
                  <a:lnTo>
                    <a:pt x="143" y="244"/>
                  </a:lnTo>
                  <a:lnTo>
                    <a:pt x="143" y="244"/>
                  </a:lnTo>
                  <a:lnTo>
                    <a:pt x="152" y="244"/>
                  </a:lnTo>
                  <a:lnTo>
                    <a:pt x="161" y="248"/>
                  </a:lnTo>
                  <a:lnTo>
                    <a:pt x="169" y="257"/>
                  </a:lnTo>
                  <a:lnTo>
                    <a:pt x="178" y="270"/>
                  </a:lnTo>
                  <a:lnTo>
                    <a:pt x="183" y="291"/>
                  </a:lnTo>
                  <a:lnTo>
                    <a:pt x="187" y="318"/>
                  </a:lnTo>
                  <a:lnTo>
                    <a:pt x="187" y="352"/>
                  </a:lnTo>
                  <a:lnTo>
                    <a:pt x="187" y="352"/>
                  </a:lnTo>
                  <a:lnTo>
                    <a:pt x="204" y="370"/>
                  </a:lnTo>
                  <a:lnTo>
                    <a:pt x="230" y="383"/>
                  </a:lnTo>
                  <a:lnTo>
                    <a:pt x="243" y="387"/>
                  </a:lnTo>
                  <a:lnTo>
                    <a:pt x="257" y="387"/>
                  </a:lnTo>
                  <a:lnTo>
                    <a:pt x="322" y="405"/>
                  </a:lnTo>
                  <a:lnTo>
                    <a:pt x="357" y="400"/>
                  </a:lnTo>
                  <a:lnTo>
                    <a:pt x="387" y="379"/>
                  </a:lnTo>
                  <a:lnTo>
                    <a:pt x="409" y="370"/>
                  </a:lnTo>
                  <a:lnTo>
                    <a:pt x="418" y="383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0" name="Freeform 26"/>
            <p:cNvSpPr>
              <a:spLocks noEditPoints="1"/>
            </p:cNvSpPr>
            <p:nvPr/>
          </p:nvSpPr>
          <p:spPr bwMode="auto">
            <a:xfrm>
              <a:off x="4665" y="1917"/>
              <a:ext cx="405" cy="370"/>
            </a:xfrm>
            <a:custGeom>
              <a:avLst/>
              <a:gdLst/>
              <a:ahLst/>
              <a:cxnLst>
                <a:cxn ang="0">
                  <a:pos x="396" y="118"/>
                </a:cxn>
                <a:cxn ang="0">
                  <a:pos x="396" y="113"/>
                </a:cxn>
                <a:cxn ang="0">
                  <a:pos x="405" y="26"/>
                </a:cxn>
                <a:cxn ang="0">
                  <a:pos x="270" y="61"/>
                </a:cxn>
                <a:cxn ang="0">
                  <a:pos x="261" y="83"/>
                </a:cxn>
                <a:cxn ang="0">
                  <a:pos x="253" y="140"/>
                </a:cxn>
                <a:cxn ang="0">
                  <a:pos x="227" y="161"/>
                </a:cxn>
                <a:cxn ang="0">
                  <a:pos x="196" y="166"/>
                </a:cxn>
                <a:cxn ang="0">
                  <a:pos x="127" y="113"/>
                </a:cxn>
                <a:cxn ang="0">
                  <a:pos x="105" y="109"/>
                </a:cxn>
                <a:cxn ang="0">
                  <a:pos x="61" y="113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87"/>
                </a:cxn>
                <a:cxn ang="0">
                  <a:pos x="5" y="227"/>
                </a:cxn>
                <a:cxn ang="0">
                  <a:pos x="0" y="322"/>
                </a:cxn>
                <a:cxn ang="0">
                  <a:pos x="18" y="335"/>
                </a:cxn>
                <a:cxn ang="0">
                  <a:pos x="87" y="366"/>
                </a:cxn>
                <a:cxn ang="0">
                  <a:pos x="105" y="370"/>
                </a:cxn>
                <a:cxn ang="0">
                  <a:pos x="140" y="366"/>
                </a:cxn>
                <a:cxn ang="0">
                  <a:pos x="174" y="340"/>
                </a:cxn>
                <a:cxn ang="0">
                  <a:pos x="174" y="314"/>
                </a:cxn>
                <a:cxn ang="0">
                  <a:pos x="218" y="335"/>
                </a:cxn>
                <a:cxn ang="0">
                  <a:pos x="296" y="270"/>
                </a:cxn>
                <a:cxn ang="0">
                  <a:pos x="283" y="240"/>
                </a:cxn>
                <a:cxn ang="0">
                  <a:pos x="266" y="227"/>
                </a:cxn>
                <a:cxn ang="0">
                  <a:pos x="257" y="214"/>
                </a:cxn>
                <a:cxn ang="0">
                  <a:pos x="283" y="222"/>
                </a:cxn>
                <a:cxn ang="0">
                  <a:pos x="322" y="214"/>
                </a:cxn>
                <a:cxn ang="0">
                  <a:pos x="375" y="144"/>
                </a:cxn>
                <a:cxn ang="0">
                  <a:pos x="244" y="209"/>
                </a:cxn>
                <a:cxn ang="0">
                  <a:pos x="196" y="201"/>
                </a:cxn>
                <a:cxn ang="0">
                  <a:pos x="227" y="187"/>
                </a:cxn>
                <a:cxn ang="0">
                  <a:pos x="231" y="196"/>
                </a:cxn>
                <a:cxn ang="0">
                  <a:pos x="244" y="209"/>
                </a:cxn>
                <a:cxn ang="0">
                  <a:pos x="244" y="209"/>
                </a:cxn>
              </a:cxnLst>
              <a:rect l="0" t="0" r="r" b="b"/>
              <a:pathLst>
                <a:path w="405" h="370">
                  <a:moveTo>
                    <a:pt x="392" y="131"/>
                  </a:moveTo>
                  <a:lnTo>
                    <a:pt x="396" y="118"/>
                  </a:lnTo>
                  <a:lnTo>
                    <a:pt x="396" y="118"/>
                  </a:lnTo>
                  <a:lnTo>
                    <a:pt x="396" y="113"/>
                  </a:lnTo>
                  <a:lnTo>
                    <a:pt x="396" y="109"/>
                  </a:lnTo>
                  <a:lnTo>
                    <a:pt x="405" y="26"/>
                  </a:lnTo>
                  <a:lnTo>
                    <a:pt x="357" y="0"/>
                  </a:lnTo>
                  <a:lnTo>
                    <a:pt x="270" y="61"/>
                  </a:lnTo>
                  <a:lnTo>
                    <a:pt x="261" y="83"/>
                  </a:lnTo>
                  <a:lnTo>
                    <a:pt x="261" y="83"/>
                  </a:lnTo>
                  <a:lnTo>
                    <a:pt x="261" y="118"/>
                  </a:lnTo>
                  <a:lnTo>
                    <a:pt x="253" y="140"/>
                  </a:lnTo>
                  <a:lnTo>
                    <a:pt x="240" y="157"/>
                  </a:lnTo>
                  <a:lnTo>
                    <a:pt x="227" y="161"/>
                  </a:lnTo>
                  <a:lnTo>
                    <a:pt x="209" y="166"/>
                  </a:lnTo>
                  <a:lnTo>
                    <a:pt x="196" y="166"/>
                  </a:lnTo>
                  <a:lnTo>
                    <a:pt x="183" y="161"/>
                  </a:lnTo>
                  <a:lnTo>
                    <a:pt x="127" y="113"/>
                  </a:lnTo>
                  <a:lnTo>
                    <a:pt x="127" y="113"/>
                  </a:lnTo>
                  <a:lnTo>
                    <a:pt x="105" y="109"/>
                  </a:lnTo>
                  <a:lnTo>
                    <a:pt x="83" y="109"/>
                  </a:lnTo>
                  <a:lnTo>
                    <a:pt x="61" y="113"/>
                  </a:lnTo>
                  <a:lnTo>
                    <a:pt x="44" y="122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57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5" y="227"/>
                  </a:lnTo>
                  <a:lnTo>
                    <a:pt x="0" y="253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18" y="335"/>
                  </a:lnTo>
                  <a:lnTo>
                    <a:pt x="44" y="353"/>
                  </a:lnTo>
                  <a:lnTo>
                    <a:pt x="87" y="366"/>
                  </a:lnTo>
                  <a:lnTo>
                    <a:pt x="87" y="366"/>
                  </a:lnTo>
                  <a:lnTo>
                    <a:pt x="105" y="370"/>
                  </a:lnTo>
                  <a:lnTo>
                    <a:pt x="127" y="370"/>
                  </a:lnTo>
                  <a:lnTo>
                    <a:pt x="140" y="366"/>
                  </a:lnTo>
                  <a:lnTo>
                    <a:pt x="153" y="357"/>
                  </a:lnTo>
                  <a:lnTo>
                    <a:pt x="174" y="340"/>
                  </a:lnTo>
                  <a:lnTo>
                    <a:pt x="183" y="327"/>
                  </a:lnTo>
                  <a:lnTo>
                    <a:pt x="174" y="314"/>
                  </a:lnTo>
                  <a:lnTo>
                    <a:pt x="214" y="292"/>
                  </a:lnTo>
                  <a:lnTo>
                    <a:pt x="218" y="335"/>
                  </a:lnTo>
                  <a:lnTo>
                    <a:pt x="248" y="322"/>
                  </a:lnTo>
                  <a:lnTo>
                    <a:pt x="296" y="270"/>
                  </a:lnTo>
                  <a:lnTo>
                    <a:pt x="292" y="253"/>
                  </a:lnTo>
                  <a:lnTo>
                    <a:pt x="283" y="240"/>
                  </a:lnTo>
                  <a:lnTo>
                    <a:pt x="266" y="227"/>
                  </a:lnTo>
                  <a:lnTo>
                    <a:pt x="266" y="227"/>
                  </a:lnTo>
                  <a:lnTo>
                    <a:pt x="257" y="214"/>
                  </a:lnTo>
                  <a:lnTo>
                    <a:pt x="257" y="214"/>
                  </a:lnTo>
                  <a:lnTo>
                    <a:pt x="266" y="218"/>
                  </a:lnTo>
                  <a:lnTo>
                    <a:pt x="283" y="222"/>
                  </a:lnTo>
                  <a:lnTo>
                    <a:pt x="301" y="218"/>
                  </a:lnTo>
                  <a:lnTo>
                    <a:pt x="322" y="214"/>
                  </a:lnTo>
                  <a:lnTo>
                    <a:pt x="335" y="192"/>
                  </a:lnTo>
                  <a:lnTo>
                    <a:pt x="375" y="144"/>
                  </a:lnTo>
                  <a:lnTo>
                    <a:pt x="392" y="131"/>
                  </a:lnTo>
                  <a:close/>
                  <a:moveTo>
                    <a:pt x="244" y="209"/>
                  </a:moveTo>
                  <a:lnTo>
                    <a:pt x="244" y="209"/>
                  </a:lnTo>
                  <a:lnTo>
                    <a:pt x="196" y="201"/>
                  </a:lnTo>
                  <a:lnTo>
                    <a:pt x="183" y="187"/>
                  </a:lnTo>
                  <a:lnTo>
                    <a:pt x="227" y="187"/>
                  </a:lnTo>
                  <a:lnTo>
                    <a:pt x="227" y="187"/>
                  </a:lnTo>
                  <a:lnTo>
                    <a:pt x="231" y="196"/>
                  </a:lnTo>
                  <a:lnTo>
                    <a:pt x="244" y="209"/>
                  </a:lnTo>
                  <a:lnTo>
                    <a:pt x="244" y="209"/>
                  </a:lnTo>
                  <a:lnTo>
                    <a:pt x="244" y="209"/>
                  </a:lnTo>
                  <a:lnTo>
                    <a:pt x="244" y="209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1" name="Freeform 27"/>
            <p:cNvSpPr>
              <a:spLocks/>
            </p:cNvSpPr>
            <p:nvPr/>
          </p:nvSpPr>
          <p:spPr bwMode="auto">
            <a:xfrm>
              <a:off x="4709" y="1835"/>
              <a:ext cx="200" cy="2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1" y="56"/>
                </a:cxn>
                <a:cxn ang="0">
                  <a:pos x="87" y="74"/>
                </a:cxn>
                <a:cxn ang="0">
                  <a:pos x="100" y="87"/>
                </a:cxn>
                <a:cxn ang="0">
                  <a:pos x="113" y="104"/>
                </a:cxn>
                <a:cxn ang="0">
                  <a:pos x="122" y="126"/>
                </a:cxn>
                <a:cxn ang="0">
                  <a:pos x="126" y="152"/>
                </a:cxn>
                <a:cxn ang="0">
                  <a:pos x="126" y="152"/>
                </a:cxn>
                <a:cxn ang="0">
                  <a:pos x="130" y="161"/>
                </a:cxn>
                <a:cxn ang="0">
                  <a:pos x="135" y="187"/>
                </a:cxn>
                <a:cxn ang="0">
                  <a:pos x="143" y="200"/>
                </a:cxn>
                <a:cxn ang="0">
                  <a:pos x="157" y="213"/>
                </a:cxn>
                <a:cxn ang="0">
                  <a:pos x="178" y="222"/>
                </a:cxn>
                <a:cxn ang="0">
                  <a:pos x="200" y="230"/>
                </a:cxn>
              </a:cxnLst>
              <a:rect l="0" t="0" r="r" b="b"/>
              <a:pathLst>
                <a:path w="200" h="230">
                  <a:moveTo>
                    <a:pt x="0" y="0"/>
                  </a:moveTo>
                  <a:lnTo>
                    <a:pt x="48" y="52"/>
                  </a:lnTo>
                  <a:lnTo>
                    <a:pt x="48" y="52"/>
                  </a:lnTo>
                  <a:lnTo>
                    <a:pt x="61" y="56"/>
                  </a:lnTo>
                  <a:lnTo>
                    <a:pt x="87" y="74"/>
                  </a:lnTo>
                  <a:lnTo>
                    <a:pt x="100" y="87"/>
                  </a:lnTo>
                  <a:lnTo>
                    <a:pt x="113" y="104"/>
                  </a:lnTo>
                  <a:lnTo>
                    <a:pt x="122" y="126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30" y="161"/>
                  </a:lnTo>
                  <a:lnTo>
                    <a:pt x="135" y="187"/>
                  </a:lnTo>
                  <a:lnTo>
                    <a:pt x="143" y="200"/>
                  </a:lnTo>
                  <a:lnTo>
                    <a:pt x="157" y="213"/>
                  </a:lnTo>
                  <a:lnTo>
                    <a:pt x="178" y="222"/>
                  </a:lnTo>
                  <a:lnTo>
                    <a:pt x="200" y="230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2" name="Freeform 28"/>
            <p:cNvSpPr>
              <a:spLocks/>
            </p:cNvSpPr>
            <p:nvPr/>
          </p:nvSpPr>
          <p:spPr bwMode="auto">
            <a:xfrm>
              <a:off x="4034" y="1077"/>
              <a:ext cx="1019" cy="1049"/>
            </a:xfrm>
            <a:custGeom>
              <a:avLst/>
              <a:gdLst/>
              <a:ahLst/>
              <a:cxnLst>
                <a:cxn ang="0">
                  <a:pos x="1006" y="383"/>
                </a:cxn>
                <a:cxn ang="0">
                  <a:pos x="932" y="231"/>
                </a:cxn>
                <a:cxn ang="0">
                  <a:pos x="923" y="174"/>
                </a:cxn>
                <a:cxn ang="0">
                  <a:pos x="849" y="174"/>
                </a:cxn>
                <a:cxn ang="0">
                  <a:pos x="797" y="209"/>
                </a:cxn>
                <a:cxn ang="0">
                  <a:pos x="749" y="205"/>
                </a:cxn>
                <a:cxn ang="0">
                  <a:pos x="736" y="161"/>
                </a:cxn>
                <a:cxn ang="0">
                  <a:pos x="701" y="122"/>
                </a:cxn>
                <a:cxn ang="0">
                  <a:pos x="670" y="83"/>
                </a:cxn>
                <a:cxn ang="0">
                  <a:pos x="666" y="52"/>
                </a:cxn>
                <a:cxn ang="0">
                  <a:pos x="636" y="44"/>
                </a:cxn>
                <a:cxn ang="0">
                  <a:pos x="579" y="57"/>
                </a:cxn>
                <a:cxn ang="0">
                  <a:pos x="440" y="52"/>
                </a:cxn>
                <a:cxn ang="0">
                  <a:pos x="409" y="9"/>
                </a:cxn>
                <a:cxn ang="0">
                  <a:pos x="370" y="9"/>
                </a:cxn>
                <a:cxn ang="0">
                  <a:pos x="327" y="35"/>
                </a:cxn>
                <a:cxn ang="0">
                  <a:pos x="300" y="35"/>
                </a:cxn>
                <a:cxn ang="0">
                  <a:pos x="274" y="135"/>
                </a:cxn>
                <a:cxn ang="0">
                  <a:pos x="292" y="235"/>
                </a:cxn>
                <a:cxn ang="0">
                  <a:pos x="279" y="266"/>
                </a:cxn>
                <a:cxn ang="0">
                  <a:pos x="205" y="240"/>
                </a:cxn>
                <a:cxn ang="0">
                  <a:pos x="139" y="205"/>
                </a:cxn>
                <a:cxn ang="0">
                  <a:pos x="126" y="192"/>
                </a:cxn>
                <a:cxn ang="0">
                  <a:pos x="100" y="253"/>
                </a:cxn>
                <a:cxn ang="0">
                  <a:pos x="131" y="309"/>
                </a:cxn>
                <a:cxn ang="0">
                  <a:pos x="148" y="383"/>
                </a:cxn>
                <a:cxn ang="0">
                  <a:pos x="161" y="470"/>
                </a:cxn>
                <a:cxn ang="0">
                  <a:pos x="131" y="479"/>
                </a:cxn>
                <a:cxn ang="0">
                  <a:pos x="100" y="523"/>
                </a:cxn>
                <a:cxn ang="0">
                  <a:pos x="61" y="544"/>
                </a:cxn>
                <a:cxn ang="0">
                  <a:pos x="48" y="671"/>
                </a:cxn>
                <a:cxn ang="0">
                  <a:pos x="0" y="762"/>
                </a:cxn>
                <a:cxn ang="0">
                  <a:pos x="35" y="801"/>
                </a:cxn>
                <a:cxn ang="0">
                  <a:pos x="74" y="832"/>
                </a:cxn>
                <a:cxn ang="0">
                  <a:pos x="70" y="875"/>
                </a:cxn>
                <a:cxn ang="0">
                  <a:pos x="87" y="1014"/>
                </a:cxn>
                <a:cxn ang="0">
                  <a:pos x="113" y="1049"/>
                </a:cxn>
                <a:cxn ang="0">
                  <a:pos x="187" y="971"/>
                </a:cxn>
                <a:cxn ang="0">
                  <a:pos x="244" y="949"/>
                </a:cxn>
                <a:cxn ang="0">
                  <a:pos x="292" y="927"/>
                </a:cxn>
                <a:cxn ang="0">
                  <a:pos x="300" y="893"/>
                </a:cxn>
                <a:cxn ang="0">
                  <a:pos x="340" y="862"/>
                </a:cxn>
                <a:cxn ang="0">
                  <a:pos x="457" y="853"/>
                </a:cxn>
                <a:cxn ang="0">
                  <a:pos x="575" y="819"/>
                </a:cxn>
                <a:cxn ang="0">
                  <a:pos x="684" y="753"/>
                </a:cxn>
                <a:cxn ang="0">
                  <a:pos x="753" y="758"/>
                </a:cxn>
                <a:cxn ang="0">
                  <a:pos x="775" y="679"/>
                </a:cxn>
                <a:cxn ang="0">
                  <a:pos x="866" y="605"/>
                </a:cxn>
                <a:cxn ang="0">
                  <a:pos x="945" y="492"/>
                </a:cxn>
                <a:cxn ang="0">
                  <a:pos x="1014" y="436"/>
                </a:cxn>
              </a:cxnLst>
              <a:rect l="0" t="0" r="r" b="b"/>
              <a:pathLst>
                <a:path w="1019" h="1049">
                  <a:moveTo>
                    <a:pt x="1019" y="427"/>
                  </a:moveTo>
                  <a:lnTo>
                    <a:pt x="1019" y="418"/>
                  </a:lnTo>
                  <a:lnTo>
                    <a:pt x="1019" y="418"/>
                  </a:lnTo>
                  <a:lnTo>
                    <a:pt x="1006" y="383"/>
                  </a:lnTo>
                  <a:lnTo>
                    <a:pt x="953" y="292"/>
                  </a:lnTo>
                  <a:lnTo>
                    <a:pt x="923" y="248"/>
                  </a:lnTo>
                  <a:lnTo>
                    <a:pt x="923" y="248"/>
                  </a:lnTo>
                  <a:lnTo>
                    <a:pt x="932" y="231"/>
                  </a:lnTo>
                  <a:lnTo>
                    <a:pt x="936" y="214"/>
                  </a:lnTo>
                  <a:lnTo>
                    <a:pt x="936" y="196"/>
                  </a:lnTo>
                  <a:lnTo>
                    <a:pt x="927" y="179"/>
                  </a:lnTo>
                  <a:lnTo>
                    <a:pt x="923" y="174"/>
                  </a:lnTo>
                  <a:lnTo>
                    <a:pt x="914" y="170"/>
                  </a:lnTo>
                  <a:lnTo>
                    <a:pt x="906" y="166"/>
                  </a:lnTo>
                  <a:lnTo>
                    <a:pt x="888" y="166"/>
                  </a:lnTo>
                  <a:lnTo>
                    <a:pt x="849" y="174"/>
                  </a:lnTo>
                  <a:lnTo>
                    <a:pt x="849" y="174"/>
                  </a:lnTo>
                  <a:lnTo>
                    <a:pt x="832" y="187"/>
                  </a:lnTo>
                  <a:lnTo>
                    <a:pt x="814" y="200"/>
                  </a:lnTo>
                  <a:lnTo>
                    <a:pt x="797" y="209"/>
                  </a:lnTo>
                  <a:lnTo>
                    <a:pt x="775" y="214"/>
                  </a:lnTo>
                  <a:lnTo>
                    <a:pt x="766" y="214"/>
                  </a:lnTo>
                  <a:lnTo>
                    <a:pt x="758" y="209"/>
                  </a:lnTo>
                  <a:lnTo>
                    <a:pt x="749" y="205"/>
                  </a:lnTo>
                  <a:lnTo>
                    <a:pt x="744" y="192"/>
                  </a:lnTo>
                  <a:lnTo>
                    <a:pt x="740" y="179"/>
                  </a:lnTo>
                  <a:lnTo>
                    <a:pt x="736" y="161"/>
                  </a:lnTo>
                  <a:lnTo>
                    <a:pt x="736" y="161"/>
                  </a:lnTo>
                  <a:lnTo>
                    <a:pt x="736" y="157"/>
                  </a:lnTo>
                  <a:lnTo>
                    <a:pt x="731" y="148"/>
                  </a:lnTo>
                  <a:lnTo>
                    <a:pt x="723" y="135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688" y="113"/>
                  </a:lnTo>
                  <a:lnTo>
                    <a:pt x="679" y="100"/>
                  </a:lnTo>
                  <a:lnTo>
                    <a:pt x="670" y="83"/>
                  </a:lnTo>
                  <a:lnTo>
                    <a:pt x="666" y="66"/>
                  </a:lnTo>
                  <a:lnTo>
                    <a:pt x="666" y="57"/>
                  </a:lnTo>
                  <a:lnTo>
                    <a:pt x="666" y="57"/>
                  </a:lnTo>
                  <a:lnTo>
                    <a:pt x="666" y="52"/>
                  </a:lnTo>
                  <a:lnTo>
                    <a:pt x="662" y="48"/>
                  </a:lnTo>
                  <a:lnTo>
                    <a:pt x="657" y="44"/>
                  </a:lnTo>
                  <a:lnTo>
                    <a:pt x="649" y="44"/>
                  </a:lnTo>
                  <a:lnTo>
                    <a:pt x="636" y="44"/>
                  </a:lnTo>
                  <a:lnTo>
                    <a:pt x="618" y="48"/>
                  </a:lnTo>
                  <a:lnTo>
                    <a:pt x="618" y="48"/>
                  </a:lnTo>
                  <a:lnTo>
                    <a:pt x="601" y="57"/>
                  </a:lnTo>
                  <a:lnTo>
                    <a:pt x="579" y="57"/>
                  </a:lnTo>
                  <a:lnTo>
                    <a:pt x="549" y="52"/>
                  </a:lnTo>
                  <a:lnTo>
                    <a:pt x="522" y="48"/>
                  </a:lnTo>
                  <a:lnTo>
                    <a:pt x="514" y="44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5" y="39"/>
                  </a:lnTo>
                  <a:lnTo>
                    <a:pt x="418" y="18"/>
                  </a:lnTo>
                  <a:lnTo>
                    <a:pt x="409" y="9"/>
                  </a:lnTo>
                  <a:lnTo>
                    <a:pt x="396" y="0"/>
                  </a:lnTo>
                  <a:lnTo>
                    <a:pt x="383" y="0"/>
                  </a:lnTo>
                  <a:lnTo>
                    <a:pt x="370" y="9"/>
                  </a:lnTo>
                  <a:lnTo>
                    <a:pt x="370" y="9"/>
                  </a:lnTo>
                  <a:lnTo>
                    <a:pt x="361" y="18"/>
                  </a:lnTo>
                  <a:lnTo>
                    <a:pt x="348" y="31"/>
                  </a:lnTo>
                  <a:lnTo>
                    <a:pt x="335" y="35"/>
                  </a:lnTo>
                  <a:lnTo>
                    <a:pt x="327" y="35"/>
                  </a:lnTo>
                  <a:lnTo>
                    <a:pt x="318" y="31"/>
                  </a:lnTo>
                  <a:lnTo>
                    <a:pt x="309" y="22"/>
                  </a:lnTo>
                  <a:lnTo>
                    <a:pt x="309" y="22"/>
                  </a:lnTo>
                  <a:lnTo>
                    <a:pt x="300" y="35"/>
                  </a:lnTo>
                  <a:lnTo>
                    <a:pt x="292" y="52"/>
                  </a:lnTo>
                  <a:lnTo>
                    <a:pt x="283" y="74"/>
                  </a:lnTo>
                  <a:lnTo>
                    <a:pt x="274" y="100"/>
                  </a:lnTo>
                  <a:lnTo>
                    <a:pt x="274" y="135"/>
                  </a:lnTo>
                  <a:lnTo>
                    <a:pt x="274" y="170"/>
                  </a:lnTo>
                  <a:lnTo>
                    <a:pt x="287" y="205"/>
                  </a:lnTo>
                  <a:lnTo>
                    <a:pt x="287" y="205"/>
                  </a:lnTo>
                  <a:lnTo>
                    <a:pt x="292" y="235"/>
                  </a:lnTo>
                  <a:lnTo>
                    <a:pt x="292" y="248"/>
                  </a:lnTo>
                  <a:lnTo>
                    <a:pt x="292" y="257"/>
                  </a:lnTo>
                  <a:lnTo>
                    <a:pt x="283" y="261"/>
                  </a:lnTo>
                  <a:lnTo>
                    <a:pt x="279" y="266"/>
                  </a:lnTo>
                  <a:lnTo>
                    <a:pt x="261" y="266"/>
                  </a:lnTo>
                  <a:lnTo>
                    <a:pt x="240" y="261"/>
                  </a:lnTo>
                  <a:lnTo>
                    <a:pt x="222" y="253"/>
                  </a:lnTo>
                  <a:lnTo>
                    <a:pt x="205" y="240"/>
                  </a:lnTo>
                  <a:lnTo>
                    <a:pt x="196" y="231"/>
                  </a:lnTo>
                  <a:lnTo>
                    <a:pt x="152" y="222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26" y="192"/>
                  </a:lnTo>
                  <a:lnTo>
                    <a:pt x="105" y="209"/>
                  </a:lnTo>
                  <a:lnTo>
                    <a:pt x="100" y="222"/>
                  </a:lnTo>
                  <a:lnTo>
                    <a:pt x="96" y="235"/>
                  </a:lnTo>
                  <a:lnTo>
                    <a:pt x="100" y="253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22" y="288"/>
                  </a:lnTo>
                  <a:lnTo>
                    <a:pt x="131" y="309"/>
                  </a:lnTo>
                  <a:lnTo>
                    <a:pt x="144" y="344"/>
                  </a:lnTo>
                  <a:lnTo>
                    <a:pt x="148" y="375"/>
                  </a:lnTo>
                  <a:lnTo>
                    <a:pt x="148" y="383"/>
                  </a:lnTo>
                  <a:lnTo>
                    <a:pt x="148" y="383"/>
                  </a:lnTo>
                  <a:lnTo>
                    <a:pt x="157" y="401"/>
                  </a:lnTo>
                  <a:lnTo>
                    <a:pt x="166" y="436"/>
                  </a:lnTo>
                  <a:lnTo>
                    <a:pt x="166" y="453"/>
                  </a:lnTo>
                  <a:lnTo>
                    <a:pt x="161" y="470"/>
                  </a:lnTo>
                  <a:lnTo>
                    <a:pt x="157" y="475"/>
                  </a:lnTo>
                  <a:lnTo>
                    <a:pt x="152" y="479"/>
                  </a:lnTo>
                  <a:lnTo>
                    <a:pt x="144" y="479"/>
                  </a:lnTo>
                  <a:lnTo>
                    <a:pt x="131" y="479"/>
                  </a:lnTo>
                  <a:lnTo>
                    <a:pt x="113" y="501"/>
                  </a:lnTo>
                  <a:lnTo>
                    <a:pt x="113" y="501"/>
                  </a:lnTo>
                  <a:lnTo>
                    <a:pt x="109" y="505"/>
                  </a:lnTo>
                  <a:lnTo>
                    <a:pt x="100" y="523"/>
                  </a:lnTo>
                  <a:lnTo>
                    <a:pt x="83" y="540"/>
                  </a:lnTo>
                  <a:lnTo>
                    <a:pt x="74" y="544"/>
                  </a:lnTo>
                  <a:lnTo>
                    <a:pt x="61" y="544"/>
                  </a:lnTo>
                  <a:lnTo>
                    <a:pt x="61" y="544"/>
                  </a:lnTo>
                  <a:lnTo>
                    <a:pt x="61" y="562"/>
                  </a:lnTo>
                  <a:lnTo>
                    <a:pt x="61" y="597"/>
                  </a:lnTo>
                  <a:lnTo>
                    <a:pt x="57" y="644"/>
                  </a:lnTo>
                  <a:lnTo>
                    <a:pt x="48" y="671"/>
                  </a:lnTo>
                  <a:lnTo>
                    <a:pt x="39" y="692"/>
                  </a:lnTo>
                  <a:lnTo>
                    <a:pt x="39" y="692"/>
                  </a:lnTo>
                  <a:lnTo>
                    <a:pt x="13" y="732"/>
                  </a:lnTo>
                  <a:lnTo>
                    <a:pt x="0" y="762"/>
                  </a:lnTo>
                  <a:lnTo>
                    <a:pt x="0" y="771"/>
                  </a:lnTo>
                  <a:lnTo>
                    <a:pt x="4" y="784"/>
                  </a:lnTo>
                  <a:lnTo>
                    <a:pt x="18" y="792"/>
                  </a:lnTo>
                  <a:lnTo>
                    <a:pt x="35" y="801"/>
                  </a:lnTo>
                  <a:lnTo>
                    <a:pt x="35" y="801"/>
                  </a:lnTo>
                  <a:lnTo>
                    <a:pt x="57" y="810"/>
                  </a:lnTo>
                  <a:lnTo>
                    <a:pt x="70" y="819"/>
                  </a:lnTo>
                  <a:lnTo>
                    <a:pt x="74" y="832"/>
                  </a:lnTo>
                  <a:lnTo>
                    <a:pt x="78" y="845"/>
                  </a:lnTo>
                  <a:lnTo>
                    <a:pt x="74" y="866"/>
                  </a:lnTo>
                  <a:lnTo>
                    <a:pt x="70" y="875"/>
                  </a:lnTo>
                  <a:lnTo>
                    <a:pt x="70" y="875"/>
                  </a:lnTo>
                  <a:lnTo>
                    <a:pt x="70" y="901"/>
                  </a:lnTo>
                  <a:lnTo>
                    <a:pt x="74" y="953"/>
                  </a:lnTo>
                  <a:lnTo>
                    <a:pt x="78" y="984"/>
                  </a:lnTo>
                  <a:lnTo>
                    <a:pt x="87" y="1014"/>
                  </a:lnTo>
                  <a:lnTo>
                    <a:pt x="100" y="1036"/>
                  </a:lnTo>
                  <a:lnTo>
                    <a:pt x="105" y="1041"/>
                  </a:lnTo>
                  <a:lnTo>
                    <a:pt x="113" y="1049"/>
                  </a:lnTo>
                  <a:lnTo>
                    <a:pt x="113" y="1049"/>
                  </a:lnTo>
                  <a:lnTo>
                    <a:pt x="113" y="1049"/>
                  </a:lnTo>
                  <a:lnTo>
                    <a:pt x="135" y="1023"/>
                  </a:lnTo>
                  <a:lnTo>
                    <a:pt x="152" y="1001"/>
                  </a:lnTo>
                  <a:lnTo>
                    <a:pt x="187" y="971"/>
                  </a:lnTo>
                  <a:lnTo>
                    <a:pt x="209" y="953"/>
                  </a:lnTo>
                  <a:lnTo>
                    <a:pt x="218" y="949"/>
                  </a:lnTo>
                  <a:lnTo>
                    <a:pt x="218" y="949"/>
                  </a:lnTo>
                  <a:lnTo>
                    <a:pt x="244" y="949"/>
                  </a:lnTo>
                  <a:lnTo>
                    <a:pt x="266" y="945"/>
                  </a:lnTo>
                  <a:lnTo>
                    <a:pt x="279" y="945"/>
                  </a:lnTo>
                  <a:lnTo>
                    <a:pt x="283" y="936"/>
                  </a:lnTo>
                  <a:lnTo>
                    <a:pt x="292" y="927"/>
                  </a:lnTo>
                  <a:lnTo>
                    <a:pt x="292" y="919"/>
                  </a:lnTo>
                  <a:lnTo>
                    <a:pt x="292" y="919"/>
                  </a:lnTo>
                  <a:lnTo>
                    <a:pt x="296" y="906"/>
                  </a:lnTo>
                  <a:lnTo>
                    <a:pt x="300" y="893"/>
                  </a:lnTo>
                  <a:lnTo>
                    <a:pt x="314" y="875"/>
                  </a:lnTo>
                  <a:lnTo>
                    <a:pt x="327" y="866"/>
                  </a:lnTo>
                  <a:lnTo>
                    <a:pt x="340" y="862"/>
                  </a:lnTo>
                  <a:lnTo>
                    <a:pt x="340" y="862"/>
                  </a:lnTo>
                  <a:lnTo>
                    <a:pt x="388" y="858"/>
                  </a:lnTo>
                  <a:lnTo>
                    <a:pt x="422" y="853"/>
                  </a:lnTo>
                  <a:lnTo>
                    <a:pt x="457" y="853"/>
                  </a:lnTo>
                  <a:lnTo>
                    <a:pt x="457" y="853"/>
                  </a:lnTo>
                  <a:lnTo>
                    <a:pt x="531" y="862"/>
                  </a:lnTo>
                  <a:lnTo>
                    <a:pt x="562" y="836"/>
                  </a:lnTo>
                  <a:lnTo>
                    <a:pt x="562" y="836"/>
                  </a:lnTo>
                  <a:lnTo>
                    <a:pt x="575" y="819"/>
                  </a:lnTo>
                  <a:lnTo>
                    <a:pt x="588" y="801"/>
                  </a:lnTo>
                  <a:lnTo>
                    <a:pt x="623" y="775"/>
                  </a:lnTo>
                  <a:lnTo>
                    <a:pt x="653" y="762"/>
                  </a:lnTo>
                  <a:lnTo>
                    <a:pt x="684" y="753"/>
                  </a:lnTo>
                  <a:lnTo>
                    <a:pt x="710" y="753"/>
                  </a:lnTo>
                  <a:lnTo>
                    <a:pt x="736" y="753"/>
                  </a:lnTo>
                  <a:lnTo>
                    <a:pt x="753" y="758"/>
                  </a:lnTo>
                  <a:lnTo>
                    <a:pt x="753" y="758"/>
                  </a:lnTo>
                  <a:lnTo>
                    <a:pt x="758" y="723"/>
                  </a:lnTo>
                  <a:lnTo>
                    <a:pt x="766" y="697"/>
                  </a:lnTo>
                  <a:lnTo>
                    <a:pt x="771" y="684"/>
                  </a:lnTo>
                  <a:lnTo>
                    <a:pt x="775" y="679"/>
                  </a:lnTo>
                  <a:lnTo>
                    <a:pt x="775" y="679"/>
                  </a:lnTo>
                  <a:lnTo>
                    <a:pt x="805" y="662"/>
                  </a:lnTo>
                  <a:lnTo>
                    <a:pt x="836" y="636"/>
                  </a:lnTo>
                  <a:lnTo>
                    <a:pt x="866" y="605"/>
                  </a:lnTo>
                  <a:lnTo>
                    <a:pt x="892" y="575"/>
                  </a:lnTo>
                  <a:lnTo>
                    <a:pt x="932" y="518"/>
                  </a:lnTo>
                  <a:lnTo>
                    <a:pt x="945" y="492"/>
                  </a:lnTo>
                  <a:lnTo>
                    <a:pt x="945" y="492"/>
                  </a:lnTo>
                  <a:lnTo>
                    <a:pt x="962" y="488"/>
                  </a:lnTo>
                  <a:lnTo>
                    <a:pt x="980" y="479"/>
                  </a:lnTo>
                  <a:lnTo>
                    <a:pt x="1001" y="453"/>
                  </a:lnTo>
                  <a:lnTo>
                    <a:pt x="1014" y="436"/>
                  </a:lnTo>
                  <a:lnTo>
                    <a:pt x="1019" y="427"/>
                  </a:lnTo>
                  <a:lnTo>
                    <a:pt x="1019" y="427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3" name="Freeform 29"/>
            <p:cNvSpPr>
              <a:spLocks/>
            </p:cNvSpPr>
            <p:nvPr/>
          </p:nvSpPr>
          <p:spPr bwMode="auto">
            <a:xfrm>
              <a:off x="3351" y="1199"/>
              <a:ext cx="849" cy="1075"/>
            </a:xfrm>
            <a:custGeom>
              <a:avLst/>
              <a:gdLst/>
              <a:ahLst/>
              <a:cxnLst>
                <a:cxn ang="0">
                  <a:pos x="788" y="940"/>
                </a:cxn>
                <a:cxn ang="0">
                  <a:pos x="788" y="919"/>
                </a:cxn>
                <a:cxn ang="0">
                  <a:pos x="757" y="831"/>
                </a:cxn>
                <a:cxn ang="0">
                  <a:pos x="757" y="744"/>
                </a:cxn>
                <a:cxn ang="0">
                  <a:pos x="740" y="688"/>
                </a:cxn>
                <a:cxn ang="0">
                  <a:pos x="687" y="662"/>
                </a:cxn>
                <a:cxn ang="0">
                  <a:pos x="722" y="570"/>
                </a:cxn>
                <a:cxn ang="0">
                  <a:pos x="744" y="475"/>
                </a:cxn>
                <a:cxn ang="0">
                  <a:pos x="757" y="422"/>
                </a:cxn>
                <a:cxn ang="0">
                  <a:pos x="796" y="379"/>
                </a:cxn>
                <a:cxn ang="0">
                  <a:pos x="835" y="357"/>
                </a:cxn>
                <a:cxn ang="0">
                  <a:pos x="849" y="314"/>
                </a:cxn>
                <a:cxn ang="0">
                  <a:pos x="831" y="253"/>
                </a:cxn>
                <a:cxn ang="0">
                  <a:pos x="792" y="148"/>
                </a:cxn>
                <a:cxn ang="0">
                  <a:pos x="783" y="100"/>
                </a:cxn>
                <a:cxn ang="0">
                  <a:pos x="818" y="52"/>
                </a:cxn>
                <a:cxn ang="0">
                  <a:pos x="788" y="13"/>
                </a:cxn>
                <a:cxn ang="0">
                  <a:pos x="657" y="18"/>
                </a:cxn>
                <a:cxn ang="0">
                  <a:pos x="500" y="52"/>
                </a:cxn>
                <a:cxn ang="0">
                  <a:pos x="413" y="109"/>
                </a:cxn>
                <a:cxn ang="0">
                  <a:pos x="357" y="122"/>
                </a:cxn>
                <a:cxn ang="0">
                  <a:pos x="304" y="131"/>
                </a:cxn>
                <a:cxn ang="0">
                  <a:pos x="261" y="139"/>
                </a:cxn>
                <a:cxn ang="0">
                  <a:pos x="178" y="170"/>
                </a:cxn>
                <a:cxn ang="0">
                  <a:pos x="100" y="179"/>
                </a:cxn>
                <a:cxn ang="0">
                  <a:pos x="100" y="218"/>
                </a:cxn>
                <a:cxn ang="0">
                  <a:pos x="43" y="279"/>
                </a:cxn>
                <a:cxn ang="0">
                  <a:pos x="0" y="327"/>
                </a:cxn>
                <a:cxn ang="0">
                  <a:pos x="35" y="401"/>
                </a:cxn>
                <a:cxn ang="0">
                  <a:pos x="87" y="422"/>
                </a:cxn>
                <a:cxn ang="0">
                  <a:pos x="126" y="396"/>
                </a:cxn>
                <a:cxn ang="0">
                  <a:pos x="178" y="361"/>
                </a:cxn>
                <a:cxn ang="0">
                  <a:pos x="209" y="370"/>
                </a:cxn>
                <a:cxn ang="0">
                  <a:pos x="178" y="427"/>
                </a:cxn>
                <a:cxn ang="0">
                  <a:pos x="122" y="462"/>
                </a:cxn>
                <a:cxn ang="0">
                  <a:pos x="78" y="479"/>
                </a:cxn>
                <a:cxn ang="0">
                  <a:pos x="61" y="570"/>
                </a:cxn>
                <a:cxn ang="0">
                  <a:pos x="82" y="692"/>
                </a:cxn>
                <a:cxn ang="0">
                  <a:pos x="126" y="727"/>
                </a:cxn>
                <a:cxn ang="0">
                  <a:pos x="196" y="771"/>
                </a:cxn>
                <a:cxn ang="0">
                  <a:pos x="235" y="810"/>
                </a:cxn>
                <a:cxn ang="0">
                  <a:pos x="274" y="836"/>
                </a:cxn>
                <a:cxn ang="0">
                  <a:pos x="248" y="892"/>
                </a:cxn>
                <a:cxn ang="0">
                  <a:pos x="252" y="919"/>
                </a:cxn>
                <a:cxn ang="0">
                  <a:pos x="322" y="966"/>
                </a:cxn>
                <a:cxn ang="0">
                  <a:pos x="352" y="1040"/>
                </a:cxn>
                <a:cxn ang="0">
                  <a:pos x="374" y="1071"/>
                </a:cxn>
                <a:cxn ang="0">
                  <a:pos x="400" y="1036"/>
                </a:cxn>
                <a:cxn ang="0">
                  <a:pos x="509" y="949"/>
                </a:cxn>
                <a:cxn ang="0">
                  <a:pos x="548" y="927"/>
                </a:cxn>
                <a:cxn ang="0">
                  <a:pos x="631" y="932"/>
                </a:cxn>
                <a:cxn ang="0">
                  <a:pos x="744" y="988"/>
                </a:cxn>
              </a:cxnLst>
              <a:rect l="0" t="0" r="r" b="b"/>
              <a:pathLst>
                <a:path w="849" h="1075">
                  <a:moveTo>
                    <a:pt x="748" y="993"/>
                  </a:moveTo>
                  <a:lnTo>
                    <a:pt x="748" y="993"/>
                  </a:lnTo>
                  <a:lnTo>
                    <a:pt x="788" y="940"/>
                  </a:lnTo>
                  <a:lnTo>
                    <a:pt x="788" y="940"/>
                  </a:lnTo>
                  <a:lnTo>
                    <a:pt x="796" y="927"/>
                  </a:lnTo>
                  <a:lnTo>
                    <a:pt x="792" y="923"/>
                  </a:lnTo>
                  <a:lnTo>
                    <a:pt x="792" y="923"/>
                  </a:lnTo>
                  <a:lnTo>
                    <a:pt x="788" y="919"/>
                  </a:lnTo>
                  <a:lnTo>
                    <a:pt x="779" y="910"/>
                  </a:lnTo>
                  <a:lnTo>
                    <a:pt x="770" y="888"/>
                  </a:lnTo>
                  <a:lnTo>
                    <a:pt x="761" y="862"/>
                  </a:lnTo>
                  <a:lnTo>
                    <a:pt x="757" y="831"/>
                  </a:lnTo>
                  <a:lnTo>
                    <a:pt x="753" y="779"/>
                  </a:lnTo>
                  <a:lnTo>
                    <a:pt x="753" y="753"/>
                  </a:lnTo>
                  <a:lnTo>
                    <a:pt x="753" y="753"/>
                  </a:lnTo>
                  <a:lnTo>
                    <a:pt x="757" y="744"/>
                  </a:lnTo>
                  <a:lnTo>
                    <a:pt x="761" y="723"/>
                  </a:lnTo>
                  <a:lnTo>
                    <a:pt x="757" y="710"/>
                  </a:lnTo>
                  <a:lnTo>
                    <a:pt x="753" y="697"/>
                  </a:lnTo>
                  <a:lnTo>
                    <a:pt x="740" y="688"/>
                  </a:lnTo>
                  <a:lnTo>
                    <a:pt x="718" y="679"/>
                  </a:lnTo>
                  <a:lnTo>
                    <a:pt x="718" y="679"/>
                  </a:lnTo>
                  <a:lnTo>
                    <a:pt x="701" y="670"/>
                  </a:lnTo>
                  <a:lnTo>
                    <a:pt x="687" y="662"/>
                  </a:lnTo>
                  <a:lnTo>
                    <a:pt x="683" y="649"/>
                  </a:lnTo>
                  <a:lnTo>
                    <a:pt x="683" y="640"/>
                  </a:lnTo>
                  <a:lnTo>
                    <a:pt x="696" y="610"/>
                  </a:lnTo>
                  <a:lnTo>
                    <a:pt x="722" y="570"/>
                  </a:lnTo>
                  <a:lnTo>
                    <a:pt x="722" y="570"/>
                  </a:lnTo>
                  <a:lnTo>
                    <a:pt x="731" y="549"/>
                  </a:lnTo>
                  <a:lnTo>
                    <a:pt x="740" y="522"/>
                  </a:lnTo>
                  <a:lnTo>
                    <a:pt x="744" y="475"/>
                  </a:lnTo>
                  <a:lnTo>
                    <a:pt x="744" y="440"/>
                  </a:lnTo>
                  <a:lnTo>
                    <a:pt x="744" y="422"/>
                  </a:lnTo>
                  <a:lnTo>
                    <a:pt x="744" y="422"/>
                  </a:lnTo>
                  <a:lnTo>
                    <a:pt x="757" y="422"/>
                  </a:lnTo>
                  <a:lnTo>
                    <a:pt x="766" y="418"/>
                  </a:lnTo>
                  <a:lnTo>
                    <a:pt x="783" y="401"/>
                  </a:lnTo>
                  <a:lnTo>
                    <a:pt x="792" y="383"/>
                  </a:lnTo>
                  <a:lnTo>
                    <a:pt x="796" y="379"/>
                  </a:lnTo>
                  <a:lnTo>
                    <a:pt x="814" y="357"/>
                  </a:lnTo>
                  <a:lnTo>
                    <a:pt x="814" y="357"/>
                  </a:lnTo>
                  <a:lnTo>
                    <a:pt x="827" y="357"/>
                  </a:lnTo>
                  <a:lnTo>
                    <a:pt x="835" y="357"/>
                  </a:lnTo>
                  <a:lnTo>
                    <a:pt x="840" y="353"/>
                  </a:lnTo>
                  <a:lnTo>
                    <a:pt x="844" y="348"/>
                  </a:lnTo>
                  <a:lnTo>
                    <a:pt x="849" y="331"/>
                  </a:lnTo>
                  <a:lnTo>
                    <a:pt x="849" y="314"/>
                  </a:lnTo>
                  <a:lnTo>
                    <a:pt x="840" y="279"/>
                  </a:lnTo>
                  <a:lnTo>
                    <a:pt x="831" y="261"/>
                  </a:lnTo>
                  <a:lnTo>
                    <a:pt x="831" y="261"/>
                  </a:lnTo>
                  <a:lnTo>
                    <a:pt x="831" y="253"/>
                  </a:lnTo>
                  <a:lnTo>
                    <a:pt x="827" y="222"/>
                  </a:lnTo>
                  <a:lnTo>
                    <a:pt x="814" y="187"/>
                  </a:lnTo>
                  <a:lnTo>
                    <a:pt x="805" y="166"/>
                  </a:lnTo>
                  <a:lnTo>
                    <a:pt x="792" y="148"/>
                  </a:lnTo>
                  <a:lnTo>
                    <a:pt x="792" y="148"/>
                  </a:lnTo>
                  <a:lnTo>
                    <a:pt x="783" y="131"/>
                  </a:lnTo>
                  <a:lnTo>
                    <a:pt x="779" y="113"/>
                  </a:lnTo>
                  <a:lnTo>
                    <a:pt x="783" y="100"/>
                  </a:lnTo>
                  <a:lnTo>
                    <a:pt x="788" y="87"/>
                  </a:lnTo>
                  <a:lnTo>
                    <a:pt x="809" y="70"/>
                  </a:lnTo>
                  <a:lnTo>
                    <a:pt x="818" y="61"/>
                  </a:lnTo>
                  <a:lnTo>
                    <a:pt x="818" y="52"/>
                  </a:lnTo>
                  <a:lnTo>
                    <a:pt x="818" y="52"/>
                  </a:lnTo>
                  <a:lnTo>
                    <a:pt x="814" y="39"/>
                  </a:lnTo>
                  <a:lnTo>
                    <a:pt x="801" y="22"/>
                  </a:lnTo>
                  <a:lnTo>
                    <a:pt x="788" y="13"/>
                  </a:lnTo>
                  <a:lnTo>
                    <a:pt x="766" y="4"/>
                  </a:lnTo>
                  <a:lnTo>
                    <a:pt x="740" y="0"/>
                  </a:lnTo>
                  <a:lnTo>
                    <a:pt x="701" y="4"/>
                  </a:lnTo>
                  <a:lnTo>
                    <a:pt x="657" y="18"/>
                  </a:lnTo>
                  <a:lnTo>
                    <a:pt x="600" y="44"/>
                  </a:lnTo>
                  <a:lnTo>
                    <a:pt x="513" y="48"/>
                  </a:lnTo>
                  <a:lnTo>
                    <a:pt x="513" y="48"/>
                  </a:lnTo>
                  <a:lnTo>
                    <a:pt x="500" y="52"/>
                  </a:lnTo>
                  <a:lnTo>
                    <a:pt x="470" y="65"/>
                  </a:lnTo>
                  <a:lnTo>
                    <a:pt x="452" y="74"/>
                  </a:lnTo>
                  <a:lnTo>
                    <a:pt x="431" y="92"/>
                  </a:lnTo>
                  <a:lnTo>
                    <a:pt x="413" y="109"/>
                  </a:lnTo>
                  <a:lnTo>
                    <a:pt x="396" y="131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57" y="122"/>
                  </a:lnTo>
                  <a:lnTo>
                    <a:pt x="339" y="118"/>
                  </a:lnTo>
                  <a:lnTo>
                    <a:pt x="326" y="118"/>
                  </a:lnTo>
                  <a:lnTo>
                    <a:pt x="313" y="122"/>
                  </a:lnTo>
                  <a:lnTo>
                    <a:pt x="304" y="13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7" y="139"/>
                  </a:lnTo>
                  <a:lnTo>
                    <a:pt x="261" y="139"/>
                  </a:lnTo>
                  <a:lnTo>
                    <a:pt x="226" y="148"/>
                  </a:lnTo>
                  <a:lnTo>
                    <a:pt x="200" y="157"/>
                  </a:lnTo>
                  <a:lnTo>
                    <a:pt x="178" y="170"/>
                  </a:lnTo>
                  <a:lnTo>
                    <a:pt x="178" y="170"/>
                  </a:lnTo>
                  <a:lnTo>
                    <a:pt x="152" y="179"/>
                  </a:lnTo>
                  <a:lnTo>
                    <a:pt x="126" y="179"/>
                  </a:lnTo>
                  <a:lnTo>
                    <a:pt x="100" y="174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00" y="187"/>
                  </a:lnTo>
                  <a:lnTo>
                    <a:pt x="104" y="200"/>
                  </a:lnTo>
                  <a:lnTo>
                    <a:pt x="100" y="218"/>
                  </a:lnTo>
                  <a:lnTo>
                    <a:pt x="95" y="235"/>
                  </a:lnTo>
                  <a:lnTo>
                    <a:pt x="87" y="253"/>
                  </a:lnTo>
                  <a:lnTo>
                    <a:pt x="69" y="266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21" y="292"/>
                  </a:lnTo>
                  <a:lnTo>
                    <a:pt x="4" y="309"/>
                  </a:lnTo>
                  <a:lnTo>
                    <a:pt x="0" y="327"/>
                  </a:lnTo>
                  <a:lnTo>
                    <a:pt x="4" y="348"/>
                  </a:lnTo>
                  <a:lnTo>
                    <a:pt x="8" y="366"/>
                  </a:lnTo>
                  <a:lnTo>
                    <a:pt x="21" y="383"/>
                  </a:lnTo>
                  <a:lnTo>
                    <a:pt x="35" y="401"/>
                  </a:lnTo>
                  <a:lnTo>
                    <a:pt x="48" y="409"/>
                  </a:lnTo>
                  <a:lnTo>
                    <a:pt x="48" y="409"/>
                  </a:lnTo>
                  <a:lnTo>
                    <a:pt x="74" y="418"/>
                  </a:lnTo>
                  <a:lnTo>
                    <a:pt x="87" y="422"/>
                  </a:lnTo>
                  <a:lnTo>
                    <a:pt x="100" y="418"/>
                  </a:lnTo>
                  <a:lnTo>
                    <a:pt x="109" y="414"/>
                  </a:lnTo>
                  <a:lnTo>
                    <a:pt x="117" y="409"/>
                  </a:lnTo>
                  <a:lnTo>
                    <a:pt x="126" y="396"/>
                  </a:lnTo>
                  <a:lnTo>
                    <a:pt x="130" y="383"/>
                  </a:lnTo>
                  <a:lnTo>
                    <a:pt x="130" y="383"/>
                  </a:lnTo>
                  <a:lnTo>
                    <a:pt x="148" y="374"/>
                  </a:lnTo>
                  <a:lnTo>
                    <a:pt x="178" y="361"/>
                  </a:lnTo>
                  <a:lnTo>
                    <a:pt x="196" y="361"/>
                  </a:lnTo>
                  <a:lnTo>
                    <a:pt x="204" y="361"/>
                  </a:lnTo>
                  <a:lnTo>
                    <a:pt x="209" y="366"/>
                  </a:lnTo>
                  <a:lnTo>
                    <a:pt x="209" y="370"/>
                  </a:lnTo>
                  <a:lnTo>
                    <a:pt x="204" y="388"/>
                  </a:lnTo>
                  <a:lnTo>
                    <a:pt x="204" y="388"/>
                  </a:lnTo>
                  <a:lnTo>
                    <a:pt x="191" y="409"/>
                  </a:lnTo>
                  <a:lnTo>
                    <a:pt x="178" y="427"/>
                  </a:lnTo>
                  <a:lnTo>
                    <a:pt x="152" y="448"/>
                  </a:lnTo>
                  <a:lnTo>
                    <a:pt x="130" y="457"/>
                  </a:lnTo>
                  <a:lnTo>
                    <a:pt x="122" y="462"/>
                  </a:lnTo>
                  <a:lnTo>
                    <a:pt x="122" y="462"/>
                  </a:lnTo>
                  <a:lnTo>
                    <a:pt x="113" y="462"/>
                  </a:lnTo>
                  <a:lnTo>
                    <a:pt x="95" y="466"/>
                  </a:lnTo>
                  <a:lnTo>
                    <a:pt x="87" y="470"/>
                  </a:lnTo>
                  <a:lnTo>
                    <a:pt x="78" y="479"/>
                  </a:lnTo>
                  <a:lnTo>
                    <a:pt x="69" y="496"/>
                  </a:lnTo>
                  <a:lnTo>
                    <a:pt x="65" y="514"/>
                  </a:lnTo>
                  <a:lnTo>
                    <a:pt x="65" y="514"/>
                  </a:lnTo>
                  <a:lnTo>
                    <a:pt x="61" y="570"/>
                  </a:lnTo>
                  <a:lnTo>
                    <a:pt x="61" y="601"/>
                  </a:lnTo>
                  <a:lnTo>
                    <a:pt x="65" y="636"/>
                  </a:lnTo>
                  <a:lnTo>
                    <a:pt x="69" y="666"/>
                  </a:lnTo>
                  <a:lnTo>
                    <a:pt x="82" y="692"/>
                  </a:lnTo>
                  <a:lnTo>
                    <a:pt x="100" y="714"/>
                  </a:lnTo>
                  <a:lnTo>
                    <a:pt x="113" y="723"/>
                  </a:lnTo>
                  <a:lnTo>
                    <a:pt x="126" y="727"/>
                  </a:lnTo>
                  <a:lnTo>
                    <a:pt x="126" y="727"/>
                  </a:lnTo>
                  <a:lnTo>
                    <a:pt x="169" y="744"/>
                  </a:lnTo>
                  <a:lnTo>
                    <a:pt x="183" y="749"/>
                  </a:lnTo>
                  <a:lnTo>
                    <a:pt x="187" y="753"/>
                  </a:lnTo>
                  <a:lnTo>
                    <a:pt x="196" y="771"/>
                  </a:lnTo>
                  <a:lnTo>
                    <a:pt x="204" y="797"/>
                  </a:lnTo>
                  <a:lnTo>
                    <a:pt x="222" y="810"/>
                  </a:lnTo>
                  <a:lnTo>
                    <a:pt x="222" y="810"/>
                  </a:lnTo>
                  <a:lnTo>
                    <a:pt x="235" y="810"/>
                  </a:lnTo>
                  <a:lnTo>
                    <a:pt x="243" y="810"/>
                  </a:lnTo>
                  <a:lnTo>
                    <a:pt x="257" y="814"/>
                  </a:lnTo>
                  <a:lnTo>
                    <a:pt x="270" y="823"/>
                  </a:lnTo>
                  <a:lnTo>
                    <a:pt x="274" y="836"/>
                  </a:lnTo>
                  <a:lnTo>
                    <a:pt x="270" y="858"/>
                  </a:lnTo>
                  <a:lnTo>
                    <a:pt x="257" y="884"/>
                  </a:lnTo>
                  <a:lnTo>
                    <a:pt x="257" y="884"/>
                  </a:lnTo>
                  <a:lnTo>
                    <a:pt x="248" y="892"/>
                  </a:lnTo>
                  <a:lnTo>
                    <a:pt x="235" y="905"/>
                  </a:lnTo>
                  <a:lnTo>
                    <a:pt x="235" y="910"/>
                  </a:lnTo>
                  <a:lnTo>
                    <a:pt x="239" y="914"/>
                  </a:lnTo>
                  <a:lnTo>
                    <a:pt x="252" y="919"/>
                  </a:lnTo>
                  <a:lnTo>
                    <a:pt x="270" y="923"/>
                  </a:lnTo>
                  <a:lnTo>
                    <a:pt x="270" y="923"/>
                  </a:lnTo>
                  <a:lnTo>
                    <a:pt x="300" y="945"/>
                  </a:lnTo>
                  <a:lnTo>
                    <a:pt x="322" y="966"/>
                  </a:lnTo>
                  <a:lnTo>
                    <a:pt x="331" y="984"/>
                  </a:lnTo>
                  <a:lnTo>
                    <a:pt x="339" y="997"/>
                  </a:lnTo>
                  <a:lnTo>
                    <a:pt x="339" y="997"/>
                  </a:lnTo>
                  <a:lnTo>
                    <a:pt x="352" y="1040"/>
                  </a:lnTo>
                  <a:lnTo>
                    <a:pt x="357" y="1049"/>
                  </a:lnTo>
                  <a:lnTo>
                    <a:pt x="357" y="1049"/>
                  </a:lnTo>
                  <a:lnTo>
                    <a:pt x="361" y="1058"/>
                  </a:lnTo>
                  <a:lnTo>
                    <a:pt x="374" y="1071"/>
                  </a:lnTo>
                  <a:lnTo>
                    <a:pt x="383" y="1075"/>
                  </a:lnTo>
                  <a:lnTo>
                    <a:pt x="391" y="1071"/>
                  </a:lnTo>
                  <a:lnTo>
                    <a:pt x="396" y="1058"/>
                  </a:lnTo>
                  <a:lnTo>
                    <a:pt x="400" y="1036"/>
                  </a:lnTo>
                  <a:lnTo>
                    <a:pt x="413" y="1014"/>
                  </a:lnTo>
                  <a:lnTo>
                    <a:pt x="422" y="997"/>
                  </a:lnTo>
                  <a:lnTo>
                    <a:pt x="426" y="958"/>
                  </a:lnTo>
                  <a:lnTo>
                    <a:pt x="509" y="949"/>
                  </a:lnTo>
                  <a:lnTo>
                    <a:pt x="509" y="949"/>
                  </a:lnTo>
                  <a:lnTo>
                    <a:pt x="518" y="945"/>
                  </a:lnTo>
                  <a:lnTo>
                    <a:pt x="535" y="932"/>
                  </a:lnTo>
                  <a:lnTo>
                    <a:pt x="548" y="927"/>
                  </a:lnTo>
                  <a:lnTo>
                    <a:pt x="566" y="927"/>
                  </a:lnTo>
                  <a:lnTo>
                    <a:pt x="583" y="932"/>
                  </a:lnTo>
                  <a:lnTo>
                    <a:pt x="605" y="936"/>
                  </a:lnTo>
                  <a:lnTo>
                    <a:pt x="631" y="932"/>
                  </a:lnTo>
                  <a:lnTo>
                    <a:pt x="648" y="927"/>
                  </a:lnTo>
                  <a:lnTo>
                    <a:pt x="661" y="932"/>
                  </a:lnTo>
                  <a:lnTo>
                    <a:pt x="679" y="953"/>
                  </a:lnTo>
                  <a:lnTo>
                    <a:pt x="744" y="988"/>
                  </a:lnTo>
                  <a:lnTo>
                    <a:pt x="748" y="993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4" name="Freeform 30"/>
            <p:cNvSpPr>
              <a:spLocks/>
            </p:cNvSpPr>
            <p:nvPr/>
          </p:nvSpPr>
          <p:spPr bwMode="auto">
            <a:xfrm>
              <a:off x="4709" y="1504"/>
              <a:ext cx="605" cy="596"/>
            </a:xfrm>
            <a:custGeom>
              <a:avLst/>
              <a:gdLst/>
              <a:ahLst/>
              <a:cxnLst>
                <a:cxn ang="0">
                  <a:pos x="426" y="344"/>
                </a:cxn>
                <a:cxn ang="0">
                  <a:pos x="383" y="231"/>
                </a:cxn>
                <a:cxn ang="0">
                  <a:pos x="361" y="187"/>
                </a:cxn>
                <a:cxn ang="0">
                  <a:pos x="357" y="178"/>
                </a:cxn>
                <a:cxn ang="0">
                  <a:pos x="379" y="96"/>
                </a:cxn>
                <a:cxn ang="0">
                  <a:pos x="383" y="65"/>
                </a:cxn>
                <a:cxn ang="0">
                  <a:pos x="383" y="52"/>
                </a:cxn>
                <a:cxn ang="0">
                  <a:pos x="379" y="43"/>
                </a:cxn>
                <a:cxn ang="0">
                  <a:pos x="357" y="22"/>
                </a:cxn>
                <a:cxn ang="0">
                  <a:pos x="352" y="13"/>
                </a:cxn>
                <a:cxn ang="0">
                  <a:pos x="344" y="0"/>
                </a:cxn>
                <a:cxn ang="0">
                  <a:pos x="339" y="9"/>
                </a:cxn>
                <a:cxn ang="0">
                  <a:pos x="305" y="52"/>
                </a:cxn>
                <a:cxn ang="0">
                  <a:pos x="274" y="65"/>
                </a:cxn>
                <a:cxn ang="0">
                  <a:pos x="257" y="91"/>
                </a:cxn>
                <a:cxn ang="0">
                  <a:pos x="191" y="178"/>
                </a:cxn>
                <a:cxn ang="0">
                  <a:pos x="135" y="235"/>
                </a:cxn>
                <a:cxn ang="0">
                  <a:pos x="104" y="257"/>
                </a:cxn>
                <a:cxn ang="0">
                  <a:pos x="91" y="274"/>
                </a:cxn>
                <a:cxn ang="0">
                  <a:pos x="83" y="331"/>
                </a:cxn>
                <a:cxn ang="0">
                  <a:pos x="56" y="326"/>
                </a:cxn>
                <a:cxn ang="0">
                  <a:pos x="0" y="331"/>
                </a:cxn>
                <a:cxn ang="0">
                  <a:pos x="48" y="379"/>
                </a:cxn>
                <a:cxn ang="0">
                  <a:pos x="56" y="387"/>
                </a:cxn>
                <a:cxn ang="0">
                  <a:pos x="100" y="418"/>
                </a:cxn>
                <a:cxn ang="0">
                  <a:pos x="122" y="457"/>
                </a:cxn>
                <a:cxn ang="0">
                  <a:pos x="126" y="483"/>
                </a:cxn>
                <a:cxn ang="0">
                  <a:pos x="135" y="513"/>
                </a:cxn>
                <a:cxn ang="0">
                  <a:pos x="157" y="540"/>
                </a:cxn>
                <a:cxn ang="0">
                  <a:pos x="200" y="561"/>
                </a:cxn>
                <a:cxn ang="0">
                  <a:pos x="204" y="557"/>
                </a:cxn>
                <a:cxn ang="0">
                  <a:pos x="213" y="531"/>
                </a:cxn>
                <a:cxn ang="0">
                  <a:pos x="217" y="492"/>
                </a:cxn>
                <a:cxn ang="0">
                  <a:pos x="313" y="409"/>
                </a:cxn>
                <a:cxn ang="0">
                  <a:pos x="352" y="522"/>
                </a:cxn>
                <a:cxn ang="0">
                  <a:pos x="352" y="531"/>
                </a:cxn>
                <a:cxn ang="0">
                  <a:pos x="352" y="526"/>
                </a:cxn>
                <a:cxn ang="0">
                  <a:pos x="361" y="522"/>
                </a:cxn>
                <a:cxn ang="0">
                  <a:pos x="383" y="526"/>
                </a:cxn>
                <a:cxn ang="0">
                  <a:pos x="413" y="531"/>
                </a:cxn>
                <a:cxn ang="0">
                  <a:pos x="409" y="540"/>
                </a:cxn>
                <a:cxn ang="0">
                  <a:pos x="400" y="557"/>
                </a:cxn>
                <a:cxn ang="0">
                  <a:pos x="365" y="583"/>
                </a:cxn>
                <a:cxn ang="0">
                  <a:pos x="387" y="596"/>
                </a:cxn>
                <a:cxn ang="0">
                  <a:pos x="431" y="596"/>
                </a:cxn>
                <a:cxn ang="0">
                  <a:pos x="466" y="596"/>
                </a:cxn>
                <a:cxn ang="0">
                  <a:pos x="500" y="557"/>
                </a:cxn>
                <a:cxn ang="0">
                  <a:pos x="531" y="479"/>
                </a:cxn>
              </a:cxnLst>
              <a:rect l="0" t="0" r="r" b="b"/>
              <a:pathLst>
                <a:path w="605" h="596">
                  <a:moveTo>
                    <a:pt x="531" y="479"/>
                  </a:moveTo>
                  <a:lnTo>
                    <a:pt x="426" y="344"/>
                  </a:lnTo>
                  <a:lnTo>
                    <a:pt x="383" y="231"/>
                  </a:lnTo>
                  <a:lnTo>
                    <a:pt x="383" y="231"/>
                  </a:lnTo>
                  <a:lnTo>
                    <a:pt x="370" y="204"/>
                  </a:lnTo>
                  <a:lnTo>
                    <a:pt x="361" y="187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61" y="135"/>
                  </a:lnTo>
                  <a:lnTo>
                    <a:pt x="379" y="96"/>
                  </a:lnTo>
                  <a:lnTo>
                    <a:pt x="383" y="65"/>
                  </a:lnTo>
                  <a:lnTo>
                    <a:pt x="383" y="65"/>
                  </a:lnTo>
                  <a:lnTo>
                    <a:pt x="383" y="61"/>
                  </a:lnTo>
                  <a:lnTo>
                    <a:pt x="383" y="52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65" y="30"/>
                  </a:lnTo>
                  <a:lnTo>
                    <a:pt x="357" y="22"/>
                  </a:lnTo>
                  <a:lnTo>
                    <a:pt x="352" y="13"/>
                  </a:lnTo>
                  <a:lnTo>
                    <a:pt x="352" y="13"/>
                  </a:lnTo>
                  <a:lnTo>
                    <a:pt x="348" y="0"/>
                  </a:lnTo>
                  <a:lnTo>
                    <a:pt x="344" y="0"/>
                  </a:lnTo>
                  <a:lnTo>
                    <a:pt x="344" y="0"/>
                  </a:lnTo>
                  <a:lnTo>
                    <a:pt x="339" y="9"/>
                  </a:lnTo>
                  <a:lnTo>
                    <a:pt x="326" y="30"/>
                  </a:lnTo>
                  <a:lnTo>
                    <a:pt x="305" y="52"/>
                  </a:lnTo>
                  <a:lnTo>
                    <a:pt x="287" y="61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57" y="91"/>
                  </a:lnTo>
                  <a:lnTo>
                    <a:pt x="217" y="148"/>
                  </a:lnTo>
                  <a:lnTo>
                    <a:pt x="191" y="178"/>
                  </a:lnTo>
                  <a:lnTo>
                    <a:pt x="165" y="209"/>
                  </a:lnTo>
                  <a:lnTo>
                    <a:pt x="135" y="235"/>
                  </a:lnTo>
                  <a:lnTo>
                    <a:pt x="104" y="257"/>
                  </a:lnTo>
                  <a:lnTo>
                    <a:pt x="104" y="257"/>
                  </a:lnTo>
                  <a:lnTo>
                    <a:pt x="100" y="257"/>
                  </a:lnTo>
                  <a:lnTo>
                    <a:pt x="91" y="274"/>
                  </a:lnTo>
                  <a:lnTo>
                    <a:pt x="83" y="296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56" y="326"/>
                  </a:lnTo>
                  <a:lnTo>
                    <a:pt x="30" y="326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48" y="379"/>
                  </a:lnTo>
                  <a:lnTo>
                    <a:pt x="48" y="379"/>
                  </a:lnTo>
                  <a:lnTo>
                    <a:pt x="56" y="387"/>
                  </a:lnTo>
                  <a:lnTo>
                    <a:pt x="83" y="400"/>
                  </a:lnTo>
                  <a:lnTo>
                    <a:pt x="100" y="418"/>
                  </a:lnTo>
                  <a:lnTo>
                    <a:pt x="109" y="435"/>
                  </a:lnTo>
                  <a:lnTo>
                    <a:pt x="122" y="457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92"/>
                  </a:lnTo>
                  <a:lnTo>
                    <a:pt x="135" y="513"/>
                  </a:lnTo>
                  <a:lnTo>
                    <a:pt x="143" y="526"/>
                  </a:lnTo>
                  <a:lnTo>
                    <a:pt x="157" y="540"/>
                  </a:lnTo>
                  <a:lnTo>
                    <a:pt x="174" y="553"/>
                  </a:lnTo>
                  <a:lnTo>
                    <a:pt x="200" y="561"/>
                  </a:lnTo>
                  <a:lnTo>
                    <a:pt x="204" y="557"/>
                  </a:lnTo>
                  <a:lnTo>
                    <a:pt x="204" y="557"/>
                  </a:lnTo>
                  <a:lnTo>
                    <a:pt x="209" y="544"/>
                  </a:lnTo>
                  <a:lnTo>
                    <a:pt x="213" y="531"/>
                  </a:lnTo>
                  <a:lnTo>
                    <a:pt x="217" y="513"/>
                  </a:lnTo>
                  <a:lnTo>
                    <a:pt x="217" y="492"/>
                  </a:lnTo>
                  <a:lnTo>
                    <a:pt x="222" y="474"/>
                  </a:lnTo>
                  <a:lnTo>
                    <a:pt x="313" y="409"/>
                  </a:lnTo>
                  <a:lnTo>
                    <a:pt x="357" y="439"/>
                  </a:lnTo>
                  <a:lnTo>
                    <a:pt x="352" y="522"/>
                  </a:lnTo>
                  <a:lnTo>
                    <a:pt x="348" y="540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2" y="526"/>
                  </a:lnTo>
                  <a:lnTo>
                    <a:pt x="357" y="522"/>
                  </a:lnTo>
                  <a:lnTo>
                    <a:pt x="361" y="522"/>
                  </a:lnTo>
                  <a:lnTo>
                    <a:pt x="361" y="522"/>
                  </a:lnTo>
                  <a:lnTo>
                    <a:pt x="383" y="526"/>
                  </a:lnTo>
                  <a:lnTo>
                    <a:pt x="396" y="526"/>
                  </a:lnTo>
                  <a:lnTo>
                    <a:pt x="413" y="531"/>
                  </a:lnTo>
                  <a:lnTo>
                    <a:pt x="413" y="531"/>
                  </a:lnTo>
                  <a:lnTo>
                    <a:pt x="409" y="540"/>
                  </a:lnTo>
                  <a:lnTo>
                    <a:pt x="405" y="548"/>
                  </a:lnTo>
                  <a:lnTo>
                    <a:pt x="400" y="557"/>
                  </a:lnTo>
                  <a:lnTo>
                    <a:pt x="400" y="557"/>
                  </a:lnTo>
                  <a:lnTo>
                    <a:pt x="365" y="583"/>
                  </a:lnTo>
                  <a:lnTo>
                    <a:pt x="387" y="596"/>
                  </a:lnTo>
                  <a:lnTo>
                    <a:pt x="387" y="596"/>
                  </a:lnTo>
                  <a:lnTo>
                    <a:pt x="400" y="592"/>
                  </a:lnTo>
                  <a:lnTo>
                    <a:pt x="431" y="596"/>
                  </a:lnTo>
                  <a:lnTo>
                    <a:pt x="431" y="596"/>
                  </a:lnTo>
                  <a:lnTo>
                    <a:pt x="466" y="596"/>
                  </a:lnTo>
                  <a:lnTo>
                    <a:pt x="496" y="587"/>
                  </a:lnTo>
                  <a:lnTo>
                    <a:pt x="500" y="557"/>
                  </a:lnTo>
                  <a:lnTo>
                    <a:pt x="605" y="570"/>
                  </a:lnTo>
                  <a:lnTo>
                    <a:pt x="531" y="479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5" name="Freeform 31"/>
            <p:cNvSpPr>
              <a:spLocks noEditPoints="1"/>
            </p:cNvSpPr>
            <p:nvPr/>
          </p:nvSpPr>
          <p:spPr bwMode="auto">
            <a:xfrm>
              <a:off x="4239" y="1835"/>
              <a:ext cx="835" cy="605"/>
            </a:xfrm>
            <a:custGeom>
              <a:avLst/>
              <a:gdLst/>
              <a:ahLst/>
              <a:cxnLst>
                <a:cxn ang="0">
                  <a:pos x="692" y="165"/>
                </a:cxn>
                <a:cxn ang="0">
                  <a:pos x="687" y="209"/>
                </a:cxn>
                <a:cxn ang="0">
                  <a:pos x="670" y="230"/>
                </a:cxn>
                <a:cxn ang="0">
                  <a:pos x="627" y="213"/>
                </a:cxn>
                <a:cxn ang="0">
                  <a:pos x="600" y="161"/>
                </a:cxn>
                <a:cxn ang="0">
                  <a:pos x="592" y="126"/>
                </a:cxn>
                <a:cxn ang="0">
                  <a:pos x="557" y="74"/>
                </a:cxn>
                <a:cxn ang="0">
                  <a:pos x="474" y="0"/>
                </a:cxn>
                <a:cxn ang="0">
                  <a:pos x="444" y="8"/>
                </a:cxn>
                <a:cxn ang="0">
                  <a:pos x="361" y="82"/>
                </a:cxn>
                <a:cxn ang="0">
                  <a:pos x="257" y="100"/>
                </a:cxn>
                <a:cxn ang="0">
                  <a:pos x="183" y="100"/>
                </a:cxn>
                <a:cxn ang="0">
                  <a:pos x="126" y="113"/>
                </a:cxn>
                <a:cxn ang="0">
                  <a:pos x="91" y="148"/>
                </a:cxn>
                <a:cxn ang="0">
                  <a:pos x="87" y="174"/>
                </a:cxn>
                <a:cxn ang="0">
                  <a:pos x="65" y="191"/>
                </a:cxn>
                <a:cxn ang="0">
                  <a:pos x="17" y="195"/>
                </a:cxn>
                <a:cxn ang="0">
                  <a:pos x="0" y="204"/>
                </a:cxn>
                <a:cxn ang="0">
                  <a:pos x="35" y="269"/>
                </a:cxn>
                <a:cxn ang="0">
                  <a:pos x="87" y="296"/>
                </a:cxn>
                <a:cxn ang="0">
                  <a:pos x="104" y="296"/>
                </a:cxn>
                <a:cxn ang="0">
                  <a:pos x="113" y="313"/>
                </a:cxn>
                <a:cxn ang="0">
                  <a:pos x="109" y="348"/>
                </a:cxn>
                <a:cxn ang="0">
                  <a:pos x="113" y="365"/>
                </a:cxn>
                <a:cxn ang="0">
                  <a:pos x="95" y="374"/>
                </a:cxn>
                <a:cxn ang="0">
                  <a:pos x="78" y="391"/>
                </a:cxn>
                <a:cxn ang="0">
                  <a:pos x="87" y="417"/>
                </a:cxn>
                <a:cxn ang="0">
                  <a:pos x="143" y="444"/>
                </a:cxn>
                <a:cxn ang="0">
                  <a:pos x="169" y="457"/>
                </a:cxn>
                <a:cxn ang="0">
                  <a:pos x="187" y="518"/>
                </a:cxn>
                <a:cxn ang="0">
                  <a:pos x="204" y="570"/>
                </a:cxn>
                <a:cxn ang="0">
                  <a:pos x="257" y="587"/>
                </a:cxn>
                <a:cxn ang="0">
                  <a:pos x="387" y="579"/>
                </a:cxn>
                <a:cxn ang="0">
                  <a:pos x="418" y="583"/>
                </a:cxn>
                <a:cxn ang="0">
                  <a:pos x="544" y="600"/>
                </a:cxn>
                <a:cxn ang="0">
                  <a:pos x="596" y="548"/>
                </a:cxn>
                <a:cxn ang="0">
                  <a:pos x="605" y="531"/>
                </a:cxn>
                <a:cxn ang="0">
                  <a:pos x="600" y="483"/>
                </a:cxn>
                <a:cxn ang="0">
                  <a:pos x="605" y="448"/>
                </a:cxn>
                <a:cxn ang="0">
                  <a:pos x="618" y="422"/>
                </a:cxn>
                <a:cxn ang="0">
                  <a:pos x="600" y="396"/>
                </a:cxn>
                <a:cxn ang="0">
                  <a:pos x="674" y="404"/>
                </a:cxn>
                <a:cxn ang="0">
                  <a:pos x="709" y="322"/>
                </a:cxn>
                <a:cxn ang="0">
                  <a:pos x="683" y="296"/>
                </a:cxn>
                <a:cxn ang="0">
                  <a:pos x="709" y="304"/>
                </a:cxn>
                <a:cxn ang="0">
                  <a:pos x="761" y="274"/>
                </a:cxn>
                <a:cxn ang="0">
                  <a:pos x="822" y="200"/>
                </a:cxn>
                <a:cxn ang="0">
                  <a:pos x="827" y="191"/>
                </a:cxn>
                <a:cxn ang="0">
                  <a:pos x="670" y="291"/>
                </a:cxn>
                <a:cxn ang="0">
                  <a:pos x="609" y="269"/>
                </a:cxn>
                <a:cxn ang="0">
                  <a:pos x="657" y="278"/>
                </a:cxn>
                <a:cxn ang="0">
                  <a:pos x="670" y="291"/>
                </a:cxn>
              </a:cxnLst>
              <a:rect l="0" t="0" r="r" b="b"/>
              <a:pathLst>
                <a:path w="835" h="605">
                  <a:moveTo>
                    <a:pt x="788" y="82"/>
                  </a:moveTo>
                  <a:lnTo>
                    <a:pt x="696" y="143"/>
                  </a:lnTo>
                  <a:lnTo>
                    <a:pt x="692" y="165"/>
                  </a:lnTo>
                  <a:lnTo>
                    <a:pt x="692" y="165"/>
                  </a:lnTo>
                  <a:lnTo>
                    <a:pt x="692" y="191"/>
                  </a:lnTo>
                  <a:lnTo>
                    <a:pt x="687" y="209"/>
                  </a:lnTo>
                  <a:lnTo>
                    <a:pt x="683" y="222"/>
                  </a:lnTo>
                  <a:lnTo>
                    <a:pt x="674" y="230"/>
                  </a:lnTo>
                  <a:lnTo>
                    <a:pt x="670" y="230"/>
                  </a:lnTo>
                  <a:lnTo>
                    <a:pt x="670" y="230"/>
                  </a:lnTo>
                  <a:lnTo>
                    <a:pt x="648" y="222"/>
                  </a:lnTo>
                  <a:lnTo>
                    <a:pt x="627" y="213"/>
                  </a:lnTo>
                  <a:lnTo>
                    <a:pt x="613" y="200"/>
                  </a:lnTo>
                  <a:lnTo>
                    <a:pt x="605" y="187"/>
                  </a:lnTo>
                  <a:lnTo>
                    <a:pt x="600" y="161"/>
                  </a:lnTo>
                  <a:lnTo>
                    <a:pt x="596" y="152"/>
                  </a:lnTo>
                  <a:lnTo>
                    <a:pt x="596" y="152"/>
                  </a:lnTo>
                  <a:lnTo>
                    <a:pt x="592" y="126"/>
                  </a:lnTo>
                  <a:lnTo>
                    <a:pt x="583" y="104"/>
                  </a:lnTo>
                  <a:lnTo>
                    <a:pt x="570" y="87"/>
                  </a:lnTo>
                  <a:lnTo>
                    <a:pt x="557" y="74"/>
                  </a:lnTo>
                  <a:lnTo>
                    <a:pt x="531" y="56"/>
                  </a:lnTo>
                  <a:lnTo>
                    <a:pt x="518" y="52"/>
                  </a:lnTo>
                  <a:lnTo>
                    <a:pt x="474" y="0"/>
                  </a:lnTo>
                  <a:lnTo>
                    <a:pt x="470" y="0"/>
                  </a:lnTo>
                  <a:lnTo>
                    <a:pt x="470" y="0"/>
                  </a:lnTo>
                  <a:lnTo>
                    <a:pt x="444" y="8"/>
                  </a:lnTo>
                  <a:lnTo>
                    <a:pt x="413" y="26"/>
                  </a:lnTo>
                  <a:lnTo>
                    <a:pt x="383" y="48"/>
                  </a:lnTo>
                  <a:lnTo>
                    <a:pt x="361" y="82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257" y="100"/>
                  </a:lnTo>
                  <a:lnTo>
                    <a:pt x="257" y="100"/>
                  </a:lnTo>
                  <a:lnTo>
                    <a:pt x="222" y="100"/>
                  </a:lnTo>
                  <a:lnTo>
                    <a:pt x="183" y="100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26" y="113"/>
                  </a:lnTo>
                  <a:lnTo>
                    <a:pt x="109" y="122"/>
                  </a:lnTo>
                  <a:lnTo>
                    <a:pt x="95" y="139"/>
                  </a:lnTo>
                  <a:lnTo>
                    <a:pt x="91" y="148"/>
                  </a:lnTo>
                  <a:lnTo>
                    <a:pt x="91" y="161"/>
                  </a:lnTo>
                  <a:lnTo>
                    <a:pt x="91" y="161"/>
                  </a:lnTo>
                  <a:lnTo>
                    <a:pt x="87" y="174"/>
                  </a:lnTo>
                  <a:lnTo>
                    <a:pt x="82" y="182"/>
                  </a:lnTo>
                  <a:lnTo>
                    <a:pt x="74" y="187"/>
                  </a:lnTo>
                  <a:lnTo>
                    <a:pt x="65" y="191"/>
                  </a:lnTo>
                  <a:lnTo>
                    <a:pt x="39" y="195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8" y="222"/>
                  </a:lnTo>
                  <a:lnTo>
                    <a:pt x="26" y="252"/>
                  </a:lnTo>
                  <a:lnTo>
                    <a:pt x="35" y="269"/>
                  </a:lnTo>
                  <a:lnTo>
                    <a:pt x="52" y="283"/>
                  </a:lnTo>
                  <a:lnTo>
                    <a:pt x="69" y="291"/>
                  </a:lnTo>
                  <a:lnTo>
                    <a:pt x="87" y="296"/>
                  </a:lnTo>
                  <a:lnTo>
                    <a:pt x="87" y="296"/>
                  </a:lnTo>
                  <a:lnTo>
                    <a:pt x="95" y="291"/>
                  </a:lnTo>
                  <a:lnTo>
                    <a:pt x="104" y="296"/>
                  </a:lnTo>
                  <a:lnTo>
                    <a:pt x="109" y="296"/>
                  </a:lnTo>
                  <a:lnTo>
                    <a:pt x="113" y="304"/>
                  </a:lnTo>
                  <a:lnTo>
                    <a:pt x="113" y="313"/>
                  </a:lnTo>
                  <a:lnTo>
                    <a:pt x="104" y="326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13" y="352"/>
                  </a:lnTo>
                  <a:lnTo>
                    <a:pt x="113" y="361"/>
                  </a:lnTo>
                  <a:lnTo>
                    <a:pt x="113" y="365"/>
                  </a:lnTo>
                  <a:lnTo>
                    <a:pt x="109" y="370"/>
                  </a:lnTo>
                  <a:lnTo>
                    <a:pt x="104" y="374"/>
                  </a:lnTo>
                  <a:lnTo>
                    <a:pt x="95" y="374"/>
                  </a:lnTo>
                  <a:lnTo>
                    <a:pt x="95" y="374"/>
                  </a:lnTo>
                  <a:lnTo>
                    <a:pt x="87" y="378"/>
                  </a:lnTo>
                  <a:lnTo>
                    <a:pt x="78" y="391"/>
                  </a:lnTo>
                  <a:lnTo>
                    <a:pt x="78" y="400"/>
                  </a:lnTo>
                  <a:lnTo>
                    <a:pt x="78" y="409"/>
                  </a:lnTo>
                  <a:lnTo>
                    <a:pt x="87" y="417"/>
                  </a:lnTo>
                  <a:lnTo>
                    <a:pt x="100" y="431"/>
                  </a:lnTo>
                  <a:lnTo>
                    <a:pt x="143" y="444"/>
                  </a:lnTo>
                  <a:lnTo>
                    <a:pt x="143" y="444"/>
                  </a:lnTo>
                  <a:lnTo>
                    <a:pt x="152" y="444"/>
                  </a:lnTo>
                  <a:lnTo>
                    <a:pt x="161" y="448"/>
                  </a:lnTo>
                  <a:lnTo>
                    <a:pt x="169" y="457"/>
                  </a:lnTo>
                  <a:lnTo>
                    <a:pt x="178" y="470"/>
                  </a:lnTo>
                  <a:lnTo>
                    <a:pt x="183" y="491"/>
                  </a:lnTo>
                  <a:lnTo>
                    <a:pt x="187" y="518"/>
                  </a:lnTo>
                  <a:lnTo>
                    <a:pt x="187" y="552"/>
                  </a:lnTo>
                  <a:lnTo>
                    <a:pt x="187" y="552"/>
                  </a:lnTo>
                  <a:lnTo>
                    <a:pt x="204" y="570"/>
                  </a:lnTo>
                  <a:lnTo>
                    <a:pt x="230" y="583"/>
                  </a:lnTo>
                  <a:lnTo>
                    <a:pt x="243" y="587"/>
                  </a:lnTo>
                  <a:lnTo>
                    <a:pt x="257" y="587"/>
                  </a:lnTo>
                  <a:lnTo>
                    <a:pt x="322" y="605"/>
                  </a:lnTo>
                  <a:lnTo>
                    <a:pt x="357" y="600"/>
                  </a:lnTo>
                  <a:lnTo>
                    <a:pt x="387" y="579"/>
                  </a:lnTo>
                  <a:lnTo>
                    <a:pt x="409" y="570"/>
                  </a:lnTo>
                  <a:lnTo>
                    <a:pt x="418" y="583"/>
                  </a:lnTo>
                  <a:lnTo>
                    <a:pt x="418" y="583"/>
                  </a:lnTo>
                  <a:lnTo>
                    <a:pt x="435" y="583"/>
                  </a:lnTo>
                  <a:lnTo>
                    <a:pt x="500" y="600"/>
                  </a:lnTo>
                  <a:lnTo>
                    <a:pt x="544" y="600"/>
                  </a:lnTo>
                  <a:lnTo>
                    <a:pt x="570" y="574"/>
                  </a:lnTo>
                  <a:lnTo>
                    <a:pt x="570" y="552"/>
                  </a:lnTo>
                  <a:lnTo>
                    <a:pt x="596" y="548"/>
                  </a:lnTo>
                  <a:lnTo>
                    <a:pt x="596" y="548"/>
                  </a:lnTo>
                  <a:lnTo>
                    <a:pt x="600" y="544"/>
                  </a:lnTo>
                  <a:lnTo>
                    <a:pt x="605" y="531"/>
                  </a:lnTo>
                  <a:lnTo>
                    <a:pt x="609" y="513"/>
                  </a:lnTo>
                  <a:lnTo>
                    <a:pt x="605" y="496"/>
                  </a:lnTo>
                  <a:lnTo>
                    <a:pt x="600" y="483"/>
                  </a:lnTo>
                  <a:lnTo>
                    <a:pt x="600" y="457"/>
                  </a:lnTo>
                  <a:lnTo>
                    <a:pt x="600" y="457"/>
                  </a:lnTo>
                  <a:lnTo>
                    <a:pt x="605" y="448"/>
                  </a:lnTo>
                  <a:lnTo>
                    <a:pt x="613" y="435"/>
                  </a:lnTo>
                  <a:lnTo>
                    <a:pt x="618" y="426"/>
                  </a:lnTo>
                  <a:lnTo>
                    <a:pt x="618" y="422"/>
                  </a:lnTo>
                  <a:lnTo>
                    <a:pt x="618" y="413"/>
                  </a:lnTo>
                  <a:lnTo>
                    <a:pt x="609" y="409"/>
                  </a:lnTo>
                  <a:lnTo>
                    <a:pt x="600" y="396"/>
                  </a:lnTo>
                  <a:lnTo>
                    <a:pt x="640" y="374"/>
                  </a:lnTo>
                  <a:lnTo>
                    <a:pt x="644" y="417"/>
                  </a:lnTo>
                  <a:lnTo>
                    <a:pt x="674" y="404"/>
                  </a:lnTo>
                  <a:lnTo>
                    <a:pt x="722" y="352"/>
                  </a:lnTo>
                  <a:lnTo>
                    <a:pt x="718" y="335"/>
                  </a:lnTo>
                  <a:lnTo>
                    <a:pt x="709" y="322"/>
                  </a:lnTo>
                  <a:lnTo>
                    <a:pt x="692" y="309"/>
                  </a:lnTo>
                  <a:lnTo>
                    <a:pt x="692" y="309"/>
                  </a:lnTo>
                  <a:lnTo>
                    <a:pt x="683" y="296"/>
                  </a:lnTo>
                  <a:lnTo>
                    <a:pt x="683" y="296"/>
                  </a:lnTo>
                  <a:lnTo>
                    <a:pt x="692" y="300"/>
                  </a:lnTo>
                  <a:lnTo>
                    <a:pt x="709" y="304"/>
                  </a:lnTo>
                  <a:lnTo>
                    <a:pt x="727" y="300"/>
                  </a:lnTo>
                  <a:lnTo>
                    <a:pt x="748" y="296"/>
                  </a:lnTo>
                  <a:lnTo>
                    <a:pt x="761" y="274"/>
                  </a:lnTo>
                  <a:lnTo>
                    <a:pt x="801" y="226"/>
                  </a:lnTo>
                  <a:lnTo>
                    <a:pt x="818" y="213"/>
                  </a:lnTo>
                  <a:lnTo>
                    <a:pt x="822" y="200"/>
                  </a:lnTo>
                  <a:lnTo>
                    <a:pt x="822" y="200"/>
                  </a:lnTo>
                  <a:lnTo>
                    <a:pt x="822" y="195"/>
                  </a:lnTo>
                  <a:lnTo>
                    <a:pt x="827" y="191"/>
                  </a:lnTo>
                  <a:lnTo>
                    <a:pt x="835" y="108"/>
                  </a:lnTo>
                  <a:lnTo>
                    <a:pt x="788" y="82"/>
                  </a:lnTo>
                  <a:close/>
                  <a:moveTo>
                    <a:pt x="670" y="291"/>
                  </a:moveTo>
                  <a:lnTo>
                    <a:pt x="670" y="291"/>
                  </a:lnTo>
                  <a:lnTo>
                    <a:pt x="622" y="283"/>
                  </a:lnTo>
                  <a:lnTo>
                    <a:pt x="609" y="269"/>
                  </a:lnTo>
                  <a:lnTo>
                    <a:pt x="653" y="269"/>
                  </a:lnTo>
                  <a:lnTo>
                    <a:pt x="653" y="269"/>
                  </a:lnTo>
                  <a:lnTo>
                    <a:pt x="657" y="278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6" name="Freeform 32"/>
            <p:cNvSpPr>
              <a:spLocks/>
            </p:cNvSpPr>
            <p:nvPr/>
          </p:nvSpPr>
          <p:spPr bwMode="auto">
            <a:xfrm>
              <a:off x="3782" y="2039"/>
              <a:ext cx="875" cy="597"/>
            </a:xfrm>
            <a:custGeom>
              <a:avLst/>
              <a:gdLst/>
              <a:ahLst/>
              <a:cxnLst>
                <a:cxn ang="0">
                  <a:pos x="844" y="375"/>
                </a:cxn>
                <a:cxn ang="0">
                  <a:pos x="714" y="383"/>
                </a:cxn>
                <a:cxn ang="0">
                  <a:pos x="683" y="379"/>
                </a:cxn>
                <a:cxn ang="0">
                  <a:pos x="640" y="348"/>
                </a:cxn>
                <a:cxn ang="0">
                  <a:pos x="631" y="266"/>
                </a:cxn>
                <a:cxn ang="0">
                  <a:pos x="609" y="240"/>
                </a:cxn>
                <a:cxn ang="0">
                  <a:pos x="557" y="227"/>
                </a:cxn>
                <a:cxn ang="0">
                  <a:pos x="535" y="196"/>
                </a:cxn>
                <a:cxn ang="0">
                  <a:pos x="552" y="170"/>
                </a:cxn>
                <a:cxn ang="0">
                  <a:pos x="566" y="166"/>
                </a:cxn>
                <a:cxn ang="0">
                  <a:pos x="566" y="148"/>
                </a:cxn>
                <a:cxn ang="0">
                  <a:pos x="561" y="122"/>
                </a:cxn>
                <a:cxn ang="0">
                  <a:pos x="566" y="92"/>
                </a:cxn>
                <a:cxn ang="0">
                  <a:pos x="544" y="92"/>
                </a:cxn>
                <a:cxn ang="0">
                  <a:pos x="509" y="79"/>
                </a:cxn>
                <a:cxn ang="0">
                  <a:pos x="461" y="13"/>
                </a:cxn>
                <a:cxn ang="0">
                  <a:pos x="452" y="0"/>
                </a:cxn>
                <a:cxn ang="0">
                  <a:pos x="383" y="65"/>
                </a:cxn>
                <a:cxn ang="0">
                  <a:pos x="309" y="170"/>
                </a:cxn>
                <a:cxn ang="0">
                  <a:pos x="200" y="301"/>
                </a:cxn>
                <a:cxn ang="0">
                  <a:pos x="39" y="383"/>
                </a:cxn>
                <a:cxn ang="0">
                  <a:pos x="17" y="392"/>
                </a:cxn>
                <a:cxn ang="0">
                  <a:pos x="0" y="435"/>
                </a:cxn>
                <a:cxn ang="0">
                  <a:pos x="74" y="549"/>
                </a:cxn>
                <a:cxn ang="0">
                  <a:pos x="82" y="523"/>
                </a:cxn>
                <a:cxn ang="0">
                  <a:pos x="152" y="514"/>
                </a:cxn>
                <a:cxn ang="0">
                  <a:pos x="169" y="518"/>
                </a:cxn>
                <a:cxn ang="0">
                  <a:pos x="178" y="488"/>
                </a:cxn>
                <a:cxn ang="0">
                  <a:pos x="235" y="479"/>
                </a:cxn>
                <a:cxn ang="0">
                  <a:pos x="261" y="479"/>
                </a:cxn>
                <a:cxn ang="0">
                  <a:pos x="235" y="501"/>
                </a:cxn>
                <a:cxn ang="0">
                  <a:pos x="222" y="518"/>
                </a:cxn>
                <a:cxn ang="0">
                  <a:pos x="256" y="518"/>
                </a:cxn>
                <a:cxn ang="0">
                  <a:pos x="287" y="553"/>
                </a:cxn>
                <a:cxn ang="0">
                  <a:pos x="339" y="583"/>
                </a:cxn>
                <a:cxn ang="0">
                  <a:pos x="418" y="597"/>
                </a:cxn>
                <a:cxn ang="0">
                  <a:pos x="439" y="583"/>
                </a:cxn>
                <a:cxn ang="0">
                  <a:pos x="409" y="544"/>
                </a:cxn>
                <a:cxn ang="0">
                  <a:pos x="426" y="505"/>
                </a:cxn>
                <a:cxn ang="0">
                  <a:pos x="509" y="418"/>
                </a:cxn>
                <a:cxn ang="0">
                  <a:pos x="522" y="422"/>
                </a:cxn>
                <a:cxn ang="0">
                  <a:pos x="518" y="435"/>
                </a:cxn>
                <a:cxn ang="0">
                  <a:pos x="505" y="457"/>
                </a:cxn>
                <a:cxn ang="0">
                  <a:pos x="522" y="470"/>
                </a:cxn>
                <a:cxn ang="0">
                  <a:pos x="579" y="505"/>
                </a:cxn>
                <a:cxn ang="0">
                  <a:pos x="583" y="540"/>
                </a:cxn>
                <a:cxn ang="0">
                  <a:pos x="709" y="479"/>
                </a:cxn>
                <a:cxn ang="0">
                  <a:pos x="748" y="457"/>
                </a:cxn>
                <a:cxn ang="0">
                  <a:pos x="740" y="427"/>
                </a:cxn>
                <a:cxn ang="0">
                  <a:pos x="774" y="422"/>
                </a:cxn>
                <a:cxn ang="0">
                  <a:pos x="783" y="435"/>
                </a:cxn>
                <a:cxn ang="0">
                  <a:pos x="770" y="466"/>
                </a:cxn>
                <a:cxn ang="0">
                  <a:pos x="796" y="470"/>
                </a:cxn>
              </a:cxnLst>
              <a:rect l="0" t="0" r="r" b="b"/>
              <a:pathLst>
                <a:path w="875" h="597">
                  <a:moveTo>
                    <a:pt x="875" y="379"/>
                  </a:moveTo>
                  <a:lnTo>
                    <a:pt x="866" y="366"/>
                  </a:lnTo>
                  <a:lnTo>
                    <a:pt x="844" y="375"/>
                  </a:lnTo>
                  <a:lnTo>
                    <a:pt x="814" y="396"/>
                  </a:lnTo>
                  <a:lnTo>
                    <a:pt x="779" y="401"/>
                  </a:lnTo>
                  <a:lnTo>
                    <a:pt x="714" y="383"/>
                  </a:lnTo>
                  <a:lnTo>
                    <a:pt x="714" y="383"/>
                  </a:lnTo>
                  <a:lnTo>
                    <a:pt x="700" y="383"/>
                  </a:lnTo>
                  <a:lnTo>
                    <a:pt x="683" y="379"/>
                  </a:lnTo>
                  <a:lnTo>
                    <a:pt x="661" y="366"/>
                  </a:lnTo>
                  <a:lnTo>
                    <a:pt x="640" y="348"/>
                  </a:lnTo>
                  <a:lnTo>
                    <a:pt x="640" y="348"/>
                  </a:lnTo>
                  <a:lnTo>
                    <a:pt x="644" y="314"/>
                  </a:lnTo>
                  <a:lnTo>
                    <a:pt x="640" y="287"/>
                  </a:lnTo>
                  <a:lnTo>
                    <a:pt x="631" y="266"/>
                  </a:lnTo>
                  <a:lnTo>
                    <a:pt x="626" y="253"/>
                  </a:lnTo>
                  <a:lnTo>
                    <a:pt x="613" y="244"/>
                  </a:lnTo>
                  <a:lnTo>
                    <a:pt x="609" y="240"/>
                  </a:lnTo>
                  <a:lnTo>
                    <a:pt x="600" y="240"/>
                  </a:lnTo>
                  <a:lnTo>
                    <a:pt x="557" y="227"/>
                  </a:lnTo>
                  <a:lnTo>
                    <a:pt x="557" y="227"/>
                  </a:lnTo>
                  <a:lnTo>
                    <a:pt x="544" y="213"/>
                  </a:lnTo>
                  <a:lnTo>
                    <a:pt x="535" y="205"/>
                  </a:lnTo>
                  <a:lnTo>
                    <a:pt x="535" y="196"/>
                  </a:lnTo>
                  <a:lnTo>
                    <a:pt x="535" y="187"/>
                  </a:lnTo>
                  <a:lnTo>
                    <a:pt x="544" y="174"/>
                  </a:lnTo>
                  <a:lnTo>
                    <a:pt x="552" y="170"/>
                  </a:lnTo>
                  <a:lnTo>
                    <a:pt x="552" y="170"/>
                  </a:lnTo>
                  <a:lnTo>
                    <a:pt x="561" y="170"/>
                  </a:lnTo>
                  <a:lnTo>
                    <a:pt x="566" y="166"/>
                  </a:lnTo>
                  <a:lnTo>
                    <a:pt x="570" y="161"/>
                  </a:lnTo>
                  <a:lnTo>
                    <a:pt x="570" y="157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61" y="122"/>
                  </a:lnTo>
                  <a:lnTo>
                    <a:pt x="561" y="122"/>
                  </a:lnTo>
                  <a:lnTo>
                    <a:pt x="570" y="109"/>
                  </a:lnTo>
                  <a:lnTo>
                    <a:pt x="570" y="100"/>
                  </a:lnTo>
                  <a:lnTo>
                    <a:pt x="566" y="92"/>
                  </a:lnTo>
                  <a:lnTo>
                    <a:pt x="561" y="92"/>
                  </a:lnTo>
                  <a:lnTo>
                    <a:pt x="552" y="87"/>
                  </a:lnTo>
                  <a:lnTo>
                    <a:pt x="544" y="92"/>
                  </a:lnTo>
                  <a:lnTo>
                    <a:pt x="544" y="92"/>
                  </a:lnTo>
                  <a:lnTo>
                    <a:pt x="526" y="87"/>
                  </a:lnTo>
                  <a:lnTo>
                    <a:pt x="509" y="79"/>
                  </a:lnTo>
                  <a:lnTo>
                    <a:pt x="492" y="65"/>
                  </a:lnTo>
                  <a:lnTo>
                    <a:pt x="478" y="48"/>
                  </a:lnTo>
                  <a:lnTo>
                    <a:pt x="461" y="13"/>
                  </a:lnTo>
                  <a:lnTo>
                    <a:pt x="457" y="0"/>
                  </a:lnTo>
                  <a:lnTo>
                    <a:pt x="452" y="0"/>
                  </a:lnTo>
                  <a:lnTo>
                    <a:pt x="452" y="0"/>
                  </a:lnTo>
                  <a:lnTo>
                    <a:pt x="435" y="13"/>
                  </a:lnTo>
                  <a:lnTo>
                    <a:pt x="409" y="35"/>
                  </a:lnTo>
                  <a:lnTo>
                    <a:pt x="383" y="65"/>
                  </a:lnTo>
                  <a:lnTo>
                    <a:pt x="357" y="105"/>
                  </a:lnTo>
                  <a:lnTo>
                    <a:pt x="357" y="105"/>
                  </a:lnTo>
                  <a:lnTo>
                    <a:pt x="309" y="170"/>
                  </a:lnTo>
                  <a:lnTo>
                    <a:pt x="261" y="235"/>
                  </a:lnTo>
                  <a:lnTo>
                    <a:pt x="200" y="301"/>
                  </a:lnTo>
                  <a:lnTo>
                    <a:pt x="200" y="301"/>
                  </a:lnTo>
                  <a:lnTo>
                    <a:pt x="156" y="331"/>
                  </a:lnTo>
                  <a:lnTo>
                    <a:pt x="104" y="357"/>
                  </a:lnTo>
                  <a:lnTo>
                    <a:pt x="39" y="383"/>
                  </a:lnTo>
                  <a:lnTo>
                    <a:pt x="39" y="383"/>
                  </a:lnTo>
                  <a:lnTo>
                    <a:pt x="30" y="383"/>
                  </a:lnTo>
                  <a:lnTo>
                    <a:pt x="17" y="392"/>
                  </a:lnTo>
                  <a:lnTo>
                    <a:pt x="8" y="401"/>
                  </a:lnTo>
                  <a:lnTo>
                    <a:pt x="4" y="414"/>
                  </a:lnTo>
                  <a:lnTo>
                    <a:pt x="0" y="435"/>
                  </a:lnTo>
                  <a:lnTo>
                    <a:pt x="8" y="462"/>
                  </a:lnTo>
                  <a:lnTo>
                    <a:pt x="30" y="492"/>
                  </a:lnTo>
                  <a:lnTo>
                    <a:pt x="74" y="549"/>
                  </a:lnTo>
                  <a:lnTo>
                    <a:pt x="78" y="553"/>
                  </a:lnTo>
                  <a:lnTo>
                    <a:pt x="78" y="553"/>
                  </a:lnTo>
                  <a:lnTo>
                    <a:pt x="82" y="523"/>
                  </a:lnTo>
                  <a:lnTo>
                    <a:pt x="91" y="505"/>
                  </a:lnTo>
                  <a:lnTo>
                    <a:pt x="152" y="514"/>
                  </a:lnTo>
                  <a:lnTo>
                    <a:pt x="152" y="514"/>
                  </a:lnTo>
                  <a:lnTo>
                    <a:pt x="156" y="518"/>
                  </a:lnTo>
                  <a:lnTo>
                    <a:pt x="165" y="523"/>
                  </a:lnTo>
                  <a:lnTo>
                    <a:pt x="169" y="518"/>
                  </a:lnTo>
                  <a:lnTo>
                    <a:pt x="174" y="514"/>
                  </a:lnTo>
                  <a:lnTo>
                    <a:pt x="178" y="505"/>
                  </a:lnTo>
                  <a:lnTo>
                    <a:pt x="178" y="488"/>
                  </a:lnTo>
                  <a:lnTo>
                    <a:pt x="178" y="488"/>
                  </a:lnTo>
                  <a:lnTo>
                    <a:pt x="209" y="488"/>
                  </a:lnTo>
                  <a:lnTo>
                    <a:pt x="235" y="479"/>
                  </a:lnTo>
                  <a:lnTo>
                    <a:pt x="248" y="470"/>
                  </a:lnTo>
                  <a:lnTo>
                    <a:pt x="261" y="462"/>
                  </a:lnTo>
                  <a:lnTo>
                    <a:pt x="261" y="479"/>
                  </a:lnTo>
                  <a:lnTo>
                    <a:pt x="261" y="479"/>
                  </a:lnTo>
                  <a:lnTo>
                    <a:pt x="248" y="492"/>
                  </a:lnTo>
                  <a:lnTo>
                    <a:pt x="235" y="501"/>
                  </a:lnTo>
                  <a:lnTo>
                    <a:pt x="222" y="505"/>
                  </a:lnTo>
                  <a:lnTo>
                    <a:pt x="222" y="518"/>
                  </a:lnTo>
                  <a:lnTo>
                    <a:pt x="222" y="518"/>
                  </a:lnTo>
                  <a:lnTo>
                    <a:pt x="235" y="514"/>
                  </a:lnTo>
                  <a:lnTo>
                    <a:pt x="243" y="514"/>
                  </a:lnTo>
                  <a:lnTo>
                    <a:pt x="256" y="518"/>
                  </a:lnTo>
                  <a:lnTo>
                    <a:pt x="270" y="523"/>
                  </a:lnTo>
                  <a:lnTo>
                    <a:pt x="278" y="536"/>
                  </a:lnTo>
                  <a:lnTo>
                    <a:pt x="287" y="553"/>
                  </a:lnTo>
                  <a:lnTo>
                    <a:pt x="287" y="579"/>
                  </a:lnTo>
                  <a:lnTo>
                    <a:pt x="287" y="579"/>
                  </a:lnTo>
                  <a:lnTo>
                    <a:pt x="339" y="583"/>
                  </a:lnTo>
                  <a:lnTo>
                    <a:pt x="378" y="592"/>
                  </a:lnTo>
                  <a:lnTo>
                    <a:pt x="418" y="597"/>
                  </a:lnTo>
                  <a:lnTo>
                    <a:pt x="418" y="597"/>
                  </a:lnTo>
                  <a:lnTo>
                    <a:pt x="426" y="597"/>
                  </a:lnTo>
                  <a:lnTo>
                    <a:pt x="435" y="588"/>
                  </a:lnTo>
                  <a:lnTo>
                    <a:pt x="439" y="583"/>
                  </a:lnTo>
                  <a:lnTo>
                    <a:pt x="439" y="570"/>
                  </a:lnTo>
                  <a:lnTo>
                    <a:pt x="431" y="557"/>
                  </a:lnTo>
                  <a:lnTo>
                    <a:pt x="409" y="544"/>
                  </a:lnTo>
                  <a:lnTo>
                    <a:pt x="404" y="527"/>
                  </a:lnTo>
                  <a:lnTo>
                    <a:pt x="404" y="527"/>
                  </a:lnTo>
                  <a:lnTo>
                    <a:pt x="426" y="505"/>
                  </a:lnTo>
                  <a:lnTo>
                    <a:pt x="470" y="453"/>
                  </a:lnTo>
                  <a:lnTo>
                    <a:pt x="492" y="431"/>
                  </a:lnTo>
                  <a:lnTo>
                    <a:pt x="509" y="418"/>
                  </a:lnTo>
                  <a:lnTo>
                    <a:pt x="518" y="414"/>
                  </a:lnTo>
                  <a:lnTo>
                    <a:pt x="522" y="418"/>
                  </a:lnTo>
                  <a:lnTo>
                    <a:pt x="522" y="422"/>
                  </a:lnTo>
                  <a:lnTo>
                    <a:pt x="522" y="431"/>
                  </a:lnTo>
                  <a:lnTo>
                    <a:pt x="522" y="431"/>
                  </a:lnTo>
                  <a:lnTo>
                    <a:pt x="518" y="435"/>
                  </a:lnTo>
                  <a:lnTo>
                    <a:pt x="505" y="444"/>
                  </a:lnTo>
                  <a:lnTo>
                    <a:pt x="505" y="453"/>
                  </a:lnTo>
                  <a:lnTo>
                    <a:pt x="505" y="457"/>
                  </a:lnTo>
                  <a:lnTo>
                    <a:pt x="509" y="466"/>
                  </a:lnTo>
                  <a:lnTo>
                    <a:pt x="522" y="470"/>
                  </a:lnTo>
                  <a:lnTo>
                    <a:pt x="522" y="470"/>
                  </a:lnTo>
                  <a:lnTo>
                    <a:pt x="552" y="479"/>
                  </a:lnTo>
                  <a:lnTo>
                    <a:pt x="574" y="492"/>
                  </a:lnTo>
                  <a:lnTo>
                    <a:pt x="579" y="505"/>
                  </a:lnTo>
                  <a:lnTo>
                    <a:pt x="583" y="514"/>
                  </a:lnTo>
                  <a:lnTo>
                    <a:pt x="587" y="527"/>
                  </a:lnTo>
                  <a:lnTo>
                    <a:pt x="583" y="540"/>
                  </a:lnTo>
                  <a:lnTo>
                    <a:pt x="648" y="509"/>
                  </a:lnTo>
                  <a:lnTo>
                    <a:pt x="709" y="479"/>
                  </a:lnTo>
                  <a:lnTo>
                    <a:pt x="709" y="479"/>
                  </a:lnTo>
                  <a:lnTo>
                    <a:pt x="722" y="475"/>
                  </a:lnTo>
                  <a:lnTo>
                    <a:pt x="744" y="466"/>
                  </a:lnTo>
                  <a:lnTo>
                    <a:pt x="748" y="457"/>
                  </a:lnTo>
                  <a:lnTo>
                    <a:pt x="753" y="449"/>
                  </a:lnTo>
                  <a:lnTo>
                    <a:pt x="748" y="440"/>
                  </a:lnTo>
                  <a:lnTo>
                    <a:pt x="740" y="427"/>
                  </a:lnTo>
                  <a:lnTo>
                    <a:pt x="735" y="414"/>
                  </a:lnTo>
                  <a:lnTo>
                    <a:pt x="744" y="414"/>
                  </a:lnTo>
                  <a:lnTo>
                    <a:pt x="774" y="422"/>
                  </a:lnTo>
                  <a:lnTo>
                    <a:pt x="792" y="422"/>
                  </a:lnTo>
                  <a:lnTo>
                    <a:pt x="783" y="435"/>
                  </a:lnTo>
                  <a:lnTo>
                    <a:pt x="783" y="435"/>
                  </a:lnTo>
                  <a:lnTo>
                    <a:pt x="779" y="444"/>
                  </a:lnTo>
                  <a:lnTo>
                    <a:pt x="770" y="457"/>
                  </a:lnTo>
                  <a:lnTo>
                    <a:pt x="770" y="466"/>
                  </a:lnTo>
                  <a:lnTo>
                    <a:pt x="774" y="470"/>
                  </a:lnTo>
                  <a:lnTo>
                    <a:pt x="783" y="475"/>
                  </a:lnTo>
                  <a:lnTo>
                    <a:pt x="796" y="470"/>
                  </a:lnTo>
                  <a:lnTo>
                    <a:pt x="875" y="379"/>
                  </a:lnTo>
                  <a:lnTo>
                    <a:pt x="875" y="379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7" name="Freeform 33"/>
            <p:cNvSpPr>
              <a:spLocks/>
            </p:cNvSpPr>
            <p:nvPr/>
          </p:nvSpPr>
          <p:spPr bwMode="auto">
            <a:xfrm>
              <a:off x="2876" y="2901"/>
              <a:ext cx="26" cy="31"/>
            </a:xfrm>
            <a:custGeom>
              <a:avLst/>
              <a:gdLst/>
              <a:ahLst/>
              <a:cxnLst>
                <a:cxn ang="0">
                  <a:pos x="26" y="17"/>
                </a:cxn>
                <a:cxn ang="0">
                  <a:pos x="26" y="17"/>
                </a:cxn>
                <a:cxn ang="0">
                  <a:pos x="22" y="26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5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4"/>
                </a:cxn>
                <a:cxn ang="0">
                  <a:pos x="26" y="17"/>
                </a:cxn>
                <a:cxn ang="0">
                  <a:pos x="26" y="17"/>
                </a:cxn>
              </a:cxnLst>
              <a:rect l="0" t="0" r="r" b="b"/>
              <a:pathLst>
                <a:path w="26" h="31">
                  <a:moveTo>
                    <a:pt x="26" y="17"/>
                  </a:moveTo>
                  <a:lnTo>
                    <a:pt x="26" y="17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5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7"/>
                  </a:lnTo>
                  <a:lnTo>
                    <a:pt x="26" y="17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8" name="Freeform 34"/>
            <p:cNvSpPr>
              <a:spLocks/>
            </p:cNvSpPr>
            <p:nvPr/>
          </p:nvSpPr>
          <p:spPr bwMode="auto">
            <a:xfrm>
              <a:off x="2859" y="2884"/>
              <a:ext cx="65" cy="65"/>
            </a:xfrm>
            <a:custGeom>
              <a:avLst/>
              <a:gdLst/>
              <a:ahLst/>
              <a:cxnLst>
                <a:cxn ang="0">
                  <a:pos x="65" y="34"/>
                </a:cxn>
                <a:cxn ang="0">
                  <a:pos x="65" y="34"/>
                </a:cxn>
                <a:cxn ang="0">
                  <a:pos x="61" y="48"/>
                </a:cxn>
                <a:cxn ang="0">
                  <a:pos x="52" y="56"/>
                </a:cxn>
                <a:cxn ang="0">
                  <a:pos x="43" y="65"/>
                </a:cxn>
                <a:cxn ang="0">
                  <a:pos x="30" y="65"/>
                </a:cxn>
                <a:cxn ang="0">
                  <a:pos x="30" y="65"/>
                </a:cxn>
                <a:cxn ang="0">
                  <a:pos x="17" y="65"/>
                </a:cxn>
                <a:cxn ang="0">
                  <a:pos x="9" y="56"/>
                </a:cxn>
                <a:cxn ang="0">
                  <a:pos x="0" y="48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21"/>
                </a:cxn>
                <a:cxn ang="0">
                  <a:pos x="9" y="8"/>
                </a:cxn>
                <a:cxn ang="0">
                  <a:pos x="17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3" y="4"/>
                </a:cxn>
                <a:cxn ang="0">
                  <a:pos x="52" y="8"/>
                </a:cxn>
                <a:cxn ang="0">
                  <a:pos x="61" y="21"/>
                </a:cxn>
                <a:cxn ang="0">
                  <a:pos x="65" y="34"/>
                </a:cxn>
                <a:cxn ang="0">
                  <a:pos x="65" y="34"/>
                </a:cxn>
              </a:cxnLst>
              <a:rect l="0" t="0" r="r" b="b"/>
              <a:pathLst>
                <a:path w="65" h="65">
                  <a:moveTo>
                    <a:pt x="65" y="34"/>
                  </a:moveTo>
                  <a:lnTo>
                    <a:pt x="65" y="34"/>
                  </a:lnTo>
                  <a:lnTo>
                    <a:pt x="61" y="48"/>
                  </a:lnTo>
                  <a:lnTo>
                    <a:pt x="52" y="56"/>
                  </a:lnTo>
                  <a:lnTo>
                    <a:pt x="43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17" y="65"/>
                  </a:lnTo>
                  <a:lnTo>
                    <a:pt x="9" y="56"/>
                  </a:lnTo>
                  <a:lnTo>
                    <a:pt x="0" y="4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9" y="8"/>
                  </a:lnTo>
                  <a:lnTo>
                    <a:pt x="17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3" y="4"/>
                  </a:lnTo>
                  <a:lnTo>
                    <a:pt x="52" y="8"/>
                  </a:lnTo>
                  <a:lnTo>
                    <a:pt x="61" y="21"/>
                  </a:lnTo>
                  <a:lnTo>
                    <a:pt x="65" y="34"/>
                  </a:lnTo>
                  <a:lnTo>
                    <a:pt x="65" y="34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79" name="Freeform 35"/>
            <p:cNvSpPr>
              <a:spLocks/>
            </p:cNvSpPr>
            <p:nvPr/>
          </p:nvSpPr>
          <p:spPr bwMode="auto">
            <a:xfrm>
              <a:off x="1113" y="3284"/>
              <a:ext cx="26" cy="31"/>
            </a:xfrm>
            <a:custGeom>
              <a:avLst/>
              <a:gdLst/>
              <a:ahLst/>
              <a:cxnLst>
                <a:cxn ang="0">
                  <a:pos x="26" y="17"/>
                </a:cxn>
                <a:cxn ang="0">
                  <a:pos x="26" y="17"/>
                </a:cxn>
                <a:cxn ang="0">
                  <a:pos x="22" y="26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4"/>
                </a:cxn>
                <a:cxn ang="0">
                  <a:pos x="26" y="17"/>
                </a:cxn>
                <a:cxn ang="0">
                  <a:pos x="26" y="17"/>
                </a:cxn>
              </a:cxnLst>
              <a:rect l="0" t="0" r="r" b="b"/>
              <a:pathLst>
                <a:path w="26" h="31">
                  <a:moveTo>
                    <a:pt x="26" y="17"/>
                  </a:moveTo>
                  <a:lnTo>
                    <a:pt x="26" y="17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7"/>
                  </a:lnTo>
                  <a:lnTo>
                    <a:pt x="26" y="17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0" name="Freeform 36"/>
            <p:cNvSpPr>
              <a:spLocks/>
            </p:cNvSpPr>
            <p:nvPr/>
          </p:nvSpPr>
          <p:spPr bwMode="auto">
            <a:xfrm>
              <a:off x="1092" y="3267"/>
              <a:ext cx="65" cy="65"/>
            </a:xfrm>
            <a:custGeom>
              <a:avLst/>
              <a:gdLst/>
              <a:ahLst/>
              <a:cxnLst>
                <a:cxn ang="0">
                  <a:pos x="65" y="34"/>
                </a:cxn>
                <a:cxn ang="0">
                  <a:pos x="65" y="34"/>
                </a:cxn>
                <a:cxn ang="0">
                  <a:pos x="65" y="48"/>
                </a:cxn>
                <a:cxn ang="0">
                  <a:pos x="56" y="56"/>
                </a:cxn>
                <a:cxn ang="0">
                  <a:pos x="47" y="65"/>
                </a:cxn>
                <a:cxn ang="0">
                  <a:pos x="34" y="65"/>
                </a:cxn>
                <a:cxn ang="0">
                  <a:pos x="34" y="65"/>
                </a:cxn>
                <a:cxn ang="0">
                  <a:pos x="21" y="65"/>
                </a:cxn>
                <a:cxn ang="0">
                  <a:pos x="8" y="56"/>
                </a:cxn>
                <a:cxn ang="0">
                  <a:pos x="4" y="48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4" y="21"/>
                </a:cxn>
                <a:cxn ang="0">
                  <a:pos x="8" y="8"/>
                </a:cxn>
                <a:cxn ang="0">
                  <a:pos x="21" y="4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7" y="4"/>
                </a:cxn>
                <a:cxn ang="0">
                  <a:pos x="56" y="8"/>
                </a:cxn>
                <a:cxn ang="0">
                  <a:pos x="65" y="21"/>
                </a:cxn>
                <a:cxn ang="0">
                  <a:pos x="65" y="34"/>
                </a:cxn>
                <a:cxn ang="0">
                  <a:pos x="65" y="34"/>
                </a:cxn>
              </a:cxnLst>
              <a:rect l="0" t="0" r="r" b="b"/>
              <a:pathLst>
                <a:path w="65" h="65">
                  <a:moveTo>
                    <a:pt x="65" y="34"/>
                  </a:moveTo>
                  <a:lnTo>
                    <a:pt x="65" y="34"/>
                  </a:lnTo>
                  <a:lnTo>
                    <a:pt x="65" y="48"/>
                  </a:lnTo>
                  <a:lnTo>
                    <a:pt x="56" y="56"/>
                  </a:lnTo>
                  <a:lnTo>
                    <a:pt x="47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21" y="65"/>
                  </a:lnTo>
                  <a:lnTo>
                    <a:pt x="8" y="56"/>
                  </a:lnTo>
                  <a:lnTo>
                    <a:pt x="4" y="4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21"/>
                  </a:lnTo>
                  <a:lnTo>
                    <a:pt x="8" y="8"/>
                  </a:lnTo>
                  <a:lnTo>
                    <a:pt x="21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7" y="4"/>
                  </a:lnTo>
                  <a:lnTo>
                    <a:pt x="56" y="8"/>
                  </a:lnTo>
                  <a:lnTo>
                    <a:pt x="65" y="21"/>
                  </a:lnTo>
                  <a:lnTo>
                    <a:pt x="65" y="34"/>
                  </a:lnTo>
                  <a:lnTo>
                    <a:pt x="65" y="34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1" name="Freeform 37"/>
            <p:cNvSpPr>
              <a:spLocks/>
            </p:cNvSpPr>
            <p:nvPr/>
          </p:nvSpPr>
          <p:spPr bwMode="auto">
            <a:xfrm>
              <a:off x="769" y="3619"/>
              <a:ext cx="27" cy="2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2" y="22"/>
                </a:cxn>
                <a:cxn ang="0">
                  <a:pos x="14" y="26"/>
                </a:cxn>
                <a:cxn ang="0">
                  <a:pos x="14" y="26"/>
                </a:cxn>
                <a:cxn ang="0">
                  <a:pos x="5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2" y="5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6">
                  <a:moveTo>
                    <a:pt x="27" y="13"/>
                  </a:moveTo>
                  <a:lnTo>
                    <a:pt x="27" y="13"/>
                  </a:lnTo>
                  <a:lnTo>
                    <a:pt x="22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2" y="5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2" name="Freeform 38"/>
            <p:cNvSpPr>
              <a:spLocks/>
            </p:cNvSpPr>
            <p:nvPr/>
          </p:nvSpPr>
          <p:spPr bwMode="auto">
            <a:xfrm>
              <a:off x="752" y="3597"/>
              <a:ext cx="61" cy="66"/>
            </a:xfrm>
            <a:custGeom>
              <a:avLst/>
              <a:gdLst/>
              <a:ahLst/>
              <a:cxnLst>
                <a:cxn ang="0">
                  <a:pos x="61" y="35"/>
                </a:cxn>
                <a:cxn ang="0">
                  <a:pos x="61" y="35"/>
                </a:cxn>
                <a:cxn ang="0">
                  <a:pos x="61" y="48"/>
                </a:cxn>
                <a:cxn ang="0">
                  <a:pos x="52" y="57"/>
                </a:cxn>
                <a:cxn ang="0">
                  <a:pos x="44" y="66"/>
                </a:cxn>
                <a:cxn ang="0">
                  <a:pos x="31" y="66"/>
                </a:cxn>
                <a:cxn ang="0">
                  <a:pos x="31" y="66"/>
                </a:cxn>
                <a:cxn ang="0">
                  <a:pos x="17" y="66"/>
                </a:cxn>
                <a:cxn ang="0">
                  <a:pos x="9" y="57"/>
                </a:cxn>
                <a:cxn ang="0">
                  <a:pos x="0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2"/>
                </a:cxn>
                <a:cxn ang="0">
                  <a:pos x="9" y="14"/>
                </a:cxn>
                <a:cxn ang="0">
                  <a:pos x="17" y="5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5"/>
                </a:cxn>
                <a:cxn ang="0">
                  <a:pos x="52" y="14"/>
                </a:cxn>
                <a:cxn ang="0">
                  <a:pos x="61" y="22"/>
                </a:cxn>
                <a:cxn ang="0">
                  <a:pos x="61" y="35"/>
                </a:cxn>
                <a:cxn ang="0">
                  <a:pos x="61" y="35"/>
                </a:cxn>
              </a:cxnLst>
              <a:rect l="0" t="0" r="r" b="b"/>
              <a:pathLst>
                <a:path w="61" h="66">
                  <a:moveTo>
                    <a:pt x="61" y="35"/>
                  </a:moveTo>
                  <a:lnTo>
                    <a:pt x="61" y="35"/>
                  </a:lnTo>
                  <a:lnTo>
                    <a:pt x="61" y="48"/>
                  </a:lnTo>
                  <a:lnTo>
                    <a:pt x="52" y="57"/>
                  </a:lnTo>
                  <a:lnTo>
                    <a:pt x="44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17" y="66"/>
                  </a:lnTo>
                  <a:lnTo>
                    <a:pt x="9" y="57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9" y="14"/>
                  </a:lnTo>
                  <a:lnTo>
                    <a:pt x="17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5"/>
                  </a:lnTo>
                  <a:lnTo>
                    <a:pt x="52" y="14"/>
                  </a:lnTo>
                  <a:lnTo>
                    <a:pt x="61" y="22"/>
                  </a:lnTo>
                  <a:lnTo>
                    <a:pt x="61" y="35"/>
                  </a:lnTo>
                  <a:lnTo>
                    <a:pt x="61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3" name="Freeform 39"/>
            <p:cNvSpPr>
              <a:spLocks/>
            </p:cNvSpPr>
            <p:nvPr/>
          </p:nvSpPr>
          <p:spPr bwMode="auto">
            <a:xfrm>
              <a:off x="3220" y="2705"/>
              <a:ext cx="26" cy="31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2" y="26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4" y="26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5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31">
                  <a:moveTo>
                    <a:pt x="26" y="13"/>
                  </a:moveTo>
                  <a:lnTo>
                    <a:pt x="26" y="13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4" y="2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4" name="Freeform 40"/>
            <p:cNvSpPr>
              <a:spLocks/>
            </p:cNvSpPr>
            <p:nvPr/>
          </p:nvSpPr>
          <p:spPr bwMode="auto">
            <a:xfrm>
              <a:off x="3198" y="2688"/>
              <a:ext cx="66" cy="65"/>
            </a:xfrm>
            <a:custGeom>
              <a:avLst/>
              <a:gdLst/>
              <a:ahLst/>
              <a:cxnLst>
                <a:cxn ang="0">
                  <a:pos x="66" y="30"/>
                </a:cxn>
                <a:cxn ang="0">
                  <a:pos x="66" y="30"/>
                </a:cxn>
                <a:cxn ang="0">
                  <a:pos x="66" y="43"/>
                </a:cxn>
                <a:cxn ang="0">
                  <a:pos x="57" y="56"/>
                </a:cxn>
                <a:cxn ang="0">
                  <a:pos x="48" y="61"/>
                </a:cxn>
                <a:cxn ang="0">
                  <a:pos x="35" y="65"/>
                </a:cxn>
                <a:cxn ang="0">
                  <a:pos x="35" y="65"/>
                </a:cxn>
                <a:cxn ang="0">
                  <a:pos x="22" y="61"/>
                </a:cxn>
                <a:cxn ang="0">
                  <a:pos x="13" y="56"/>
                </a:cxn>
                <a:cxn ang="0">
                  <a:pos x="5" y="4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5" y="17"/>
                </a:cxn>
                <a:cxn ang="0">
                  <a:pos x="13" y="8"/>
                </a:cxn>
                <a:cxn ang="0">
                  <a:pos x="2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8" y="0"/>
                </a:cxn>
                <a:cxn ang="0">
                  <a:pos x="57" y="8"/>
                </a:cxn>
                <a:cxn ang="0">
                  <a:pos x="66" y="17"/>
                </a:cxn>
                <a:cxn ang="0">
                  <a:pos x="66" y="30"/>
                </a:cxn>
                <a:cxn ang="0">
                  <a:pos x="66" y="30"/>
                </a:cxn>
              </a:cxnLst>
              <a:rect l="0" t="0" r="r" b="b"/>
              <a:pathLst>
                <a:path w="66" h="65">
                  <a:moveTo>
                    <a:pt x="66" y="30"/>
                  </a:moveTo>
                  <a:lnTo>
                    <a:pt x="66" y="30"/>
                  </a:lnTo>
                  <a:lnTo>
                    <a:pt x="66" y="43"/>
                  </a:lnTo>
                  <a:lnTo>
                    <a:pt x="57" y="56"/>
                  </a:lnTo>
                  <a:lnTo>
                    <a:pt x="48" y="61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13" y="56"/>
                  </a:lnTo>
                  <a:lnTo>
                    <a:pt x="5" y="4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5" y="17"/>
                  </a:lnTo>
                  <a:lnTo>
                    <a:pt x="13" y="8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8" y="0"/>
                  </a:lnTo>
                  <a:lnTo>
                    <a:pt x="57" y="8"/>
                  </a:lnTo>
                  <a:lnTo>
                    <a:pt x="66" y="17"/>
                  </a:lnTo>
                  <a:lnTo>
                    <a:pt x="66" y="30"/>
                  </a:lnTo>
                  <a:lnTo>
                    <a:pt x="66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5" name="Freeform 41"/>
            <p:cNvSpPr>
              <a:spLocks/>
            </p:cNvSpPr>
            <p:nvPr/>
          </p:nvSpPr>
          <p:spPr bwMode="auto">
            <a:xfrm>
              <a:off x="3016" y="2353"/>
              <a:ext cx="26" cy="26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1" y="2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4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4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1" y="2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6" name="Freeform 42"/>
            <p:cNvSpPr>
              <a:spLocks/>
            </p:cNvSpPr>
            <p:nvPr/>
          </p:nvSpPr>
          <p:spPr bwMode="auto">
            <a:xfrm>
              <a:off x="2994" y="2331"/>
              <a:ext cx="65" cy="65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65" y="35"/>
                </a:cxn>
                <a:cxn ang="0">
                  <a:pos x="65" y="48"/>
                </a:cxn>
                <a:cxn ang="0">
                  <a:pos x="56" y="56"/>
                </a:cxn>
                <a:cxn ang="0">
                  <a:pos x="48" y="65"/>
                </a:cxn>
                <a:cxn ang="0">
                  <a:pos x="35" y="65"/>
                </a:cxn>
                <a:cxn ang="0">
                  <a:pos x="35" y="65"/>
                </a:cxn>
                <a:cxn ang="0">
                  <a:pos x="22" y="65"/>
                </a:cxn>
                <a:cxn ang="0">
                  <a:pos x="13" y="56"/>
                </a:cxn>
                <a:cxn ang="0">
                  <a:pos x="4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" y="22"/>
                </a:cxn>
                <a:cxn ang="0">
                  <a:pos x="13" y="13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8" y="4"/>
                </a:cxn>
                <a:cxn ang="0">
                  <a:pos x="56" y="13"/>
                </a:cxn>
                <a:cxn ang="0">
                  <a:pos x="65" y="22"/>
                </a:cxn>
                <a:cxn ang="0">
                  <a:pos x="65" y="35"/>
                </a:cxn>
                <a:cxn ang="0">
                  <a:pos x="65" y="35"/>
                </a:cxn>
              </a:cxnLst>
              <a:rect l="0" t="0" r="r" b="b"/>
              <a:pathLst>
                <a:path w="65" h="65">
                  <a:moveTo>
                    <a:pt x="65" y="35"/>
                  </a:moveTo>
                  <a:lnTo>
                    <a:pt x="65" y="35"/>
                  </a:lnTo>
                  <a:lnTo>
                    <a:pt x="65" y="48"/>
                  </a:lnTo>
                  <a:lnTo>
                    <a:pt x="56" y="56"/>
                  </a:lnTo>
                  <a:lnTo>
                    <a:pt x="48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3" y="56"/>
                  </a:lnTo>
                  <a:lnTo>
                    <a:pt x="4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13" y="13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8" y="4"/>
                  </a:lnTo>
                  <a:lnTo>
                    <a:pt x="56" y="13"/>
                  </a:lnTo>
                  <a:lnTo>
                    <a:pt x="65" y="22"/>
                  </a:lnTo>
                  <a:lnTo>
                    <a:pt x="65" y="35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7" name="Freeform 43"/>
            <p:cNvSpPr>
              <a:spLocks/>
            </p:cNvSpPr>
            <p:nvPr/>
          </p:nvSpPr>
          <p:spPr bwMode="auto">
            <a:xfrm>
              <a:off x="4078" y="2522"/>
              <a:ext cx="26" cy="31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1" y="26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4" y="26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5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31">
                  <a:moveTo>
                    <a:pt x="26" y="13"/>
                  </a:moveTo>
                  <a:lnTo>
                    <a:pt x="26" y="13"/>
                  </a:lnTo>
                  <a:lnTo>
                    <a:pt x="21" y="26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4" y="2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1" y="5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8" name="Freeform 44"/>
            <p:cNvSpPr>
              <a:spLocks/>
            </p:cNvSpPr>
            <p:nvPr/>
          </p:nvSpPr>
          <p:spPr bwMode="auto">
            <a:xfrm>
              <a:off x="4056" y="2505"/>
              <a:ext cx="65" cy="65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5" y="30"/>
                </a:cxn>
                <a:cxn ang="0">
                  <a:pos x="65" y="43"/>
                </a:cxn>
                <a:cxn ang="0">
                  <a:pos x="56" y="57"/>
                </a:cxn>
                <a:cxn ang="0">
                  <a:pos x="48" y="61"/>
                </a:cxn>
                <a:cxn ang="0">
                  <a:pos x="35" y="65"/>
                </a:cxn>
                <a:cxn ang="0">
                  <a:pos x="35" y="65"/>
                </a:cxn>
                <a:cxn ang="0">
                  <a:pos x="22" y="61"/>
                </a:cxn>
                <a:cxn ang="0">
                  <a:pos x="13" y="57"/>
                </a:cxn>
                <a:cxn ang="0">
                  <a:pos x="4" y="4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7"/>
                </a:cxn>
                <a:cxn ang="0">
                  <a:pos x="13" y="9"/>
                </a:cxn>
                <a:cxn ang="0">
                  <a:pos x="2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8" y="0"/>
                </a:cxn>
                <a:cxn ang="0">
                  <a:pos x="56" y="9"/>
                </a:cxn>
                <a:cxn ang="0">
                  <a:pos x="65" y="17"/>
                </a:cxn>
                <a:cxn ang="0">
                  <a:pos x="65" y="30"/>
                </a:cxn>
                <a:cxn ang="0">
                  <a:pos x="65" y="30"/>
                </a:cxn>
              </a:cxnLst>
              <a:rect l="0" t="0" r="r" b="b"/>
              <a:pathLst>
                <a:path w="65" h="65">
                  <a:moveTo>
                    <a:pt x="65" y="30"/>
                  </a:moveTo>
                  <a:lnTo>
                    <a:pt x="65" y="30"/>
                  </a:lnTo>
                  <a:lnTo>
                    <a:pt x="65" y="43"/>
                  </a:lnTo>
                  <a:lnTo>
                    <a:pt x="56" y="57"/>
                  </a:lnTo>
                  <a:lnTo>
                    <a:pt x="48" y="61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13" y="57"/>
                  </a:lnTo>
                  <a:lnTo>
                    <a:pt x="4" y="4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7"/>
                  </a:lnTo>
                  <a:lnTo>
                    <a:pt x="13" y="9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8" y="0"/>
                  </a:lnTo>
                  <a:lnTo>
                    <a:pt x="56" y="9"/>
                  </a:lnTo>
                  <a:lnTo>
                    <a:pt x="65" y="17"/>
                  </a:lnTo>
                  <a:lnTo>
                    <a:pt x="65" y="30"/>
                  </a:lnTo>
                  <a:lnTo>
                    <a:pt x="65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9" name="Freeform 45"/>
            <p:cNvSpPr>
              <a:spLocks/>
            </p:cNvSpPr>
            <p:nvPr/>
          </p:nvSpPr>
          <p:spPr bwMode="auto">
            <a:xfrm>
              <a:off x="4731" y="1957"/>
              <a:ext cx="26" cy="30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1" y="26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0" y="26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4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30">
                  <a:moveTo>
                    <a:pt x="26" y="13"/>
                  </a:moveTo>
                  <a:lnTo>
                    <a:pt x="26" y="13"/>
                  </a:lnTo>
                  <a:lnTo>
                    <a:pt x="21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0" name="Freeform 46"/>
            <p:cNvSpPr>
              <a:spLocks/>
            </p:cNvSpPr>
            <p:nvPr/>
          </p:nvSpPr>
          <p:spPr bwMode="auto">
            <a:xfrm>
              <a:off x="4709" y="1939"/>
              <a:ext cx="65" cy="65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65" y="31"/>
                </a:cxn>
                <a:cxn ang="0">
                  <a:pos x="65" y="44"/>
                </a:cxn>
                <a:cxn ang="0">
                  <a:pos x="56" y="57"/>
                </a:cxn>
                <a:cxn ang="0">
                  <a:pos x="48" y="61"/>
                </a:cxn>
                <a:cxn ang="0">
                  <a:pos x="35" y="65"/>
                </a:cxn>
                <a:cxn ang="0">
                  <a:pos x="35" y="65"/>
                </a:cxn>
                <a:cxn ang="0">
                  <a:pos x="22" y="61"/>
                </a:cxn>
                <a:cxn ang="0">
                  <a:pos x="13" y="57"/>
                </a:cxn>
                <a:cxn ang="0">
                  <a:pos x="4" y="44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22"/>
                </a:cxn>
                <a:cxn ang="0">
                  <a:pos x="13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5" y="18"/>
                </a:cxn>
                <a:cxn ang="0">
                  <a:pos x="65" y="31"/>
                </a:cxn>
                <a:cxn ang="0">
                  <a:pos x="65" y="31"/>
                </a:cxn>
              </a:cxnLst>
              <a:rect l="0" t="0" r="r" b="b"/>
              <a:pathLst>
                <a:path w="65" h="65">
                  <a:moveTo>
                    <a:pt x="65" y="31"/>
                  </a:moveTo>
                  <a:lnTo>
                    <a:pt x="65" y="31"/>
                  </a:lnTo>
                  <a:lnTo>
                    <a:pt x="65" y="44"/>
                  </a:lnTo>
                  <a:lnTo>
                    <a:pt x="56" y="57"/>
                  </a:lnTo>
                  <a:lnTo>
                    <a:pt x="48" y="61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13" y="57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22"/>
                  </a:lnTo>
                  <a:lnTo>
                    <a:pt x="13" y="9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5" y="18"/>
                  </a:lnTo>
                  <a:lnTo>
                    <a:pt x="65" y="31"/>
                  </a:lnTo>
                  <a:lnTo>
                    <a:pt x="65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1" name="Freeform 47"/>
            <p:cNvSpPr>
              <a:spLocks/>
            </p:cNvSpPr>
            <p:nvPr/>
          </p:nvSpPr>
          <p:spPr bwMode="auto">
            <a:xfrm>
              <a:off x="4944" y="2083"/>
              <a:ext cx="30" cy="30"/>
            </a:xfrm>
            <a:custGeom>
              <a:avLst/>
              <a:gdLst/>
              <a:ahLst/>
              <a:cxnLst>
                <a:cxn ang="0">
                  <a:pos x="30" y="17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4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6" y="4"/>
                </a:cxn>
                <a:cxn ang="0">
                  <a:pos x="30" y="17"/>
                </a:cxn>
                <a:cxn ang="0">
                  <a:pos x="30" y="17"/>
                </a:cxn>
              </a:cxnLst>
              <a:rect l="0" t="0" r="r" b="b"/>
              <a:pathLst>
                <a:path w="30" h="30">
                  <a:moveTo>
                    <a:pt x="30" y="17"/>
                  </a:moveTo>
                  <a:lnTo>
                    <a:pt x="30" y="17"/>
                  </a:lnTo>
                  <a:lnTo>
                    <a:pt x="26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0" y="17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2" name="Freeform 48"/>
            <p:cNvSpPr>
              <a:spLocks/>
            </p:cNvSpPr>
            <p:nvPr/>
          </p:nvSpPr>
          <p:spPr bwMode="auto">
            <a:xfrm>
              <a:off x="4926" y="2065"/>
              <a:ext cx="66" cy="66"/>
            </a:xfrm>
            <a:custGeom>
              <a:avLst/>
              <a:gdLst/>
              <a:ahLst/>
              <a:cxnLst>
                <a:cxn ang="0">
                  <a:pos x="66" y="35"/>
                </a:cxn>
                <a:cxn ang="0">
                  <a:pos x="66" y="35"/>
                </a:cxn>
                <a:cxn ang="0">
                  <a:pos x="61" y="48"/>
                </a:cxn>
                <a:cxn ang="0">
                  <a:pos x="57" y="57"/>
                </a:cxn>
                <a:cxn ang="0">
                  <a:pos x="44" y="66"/>
                </a:cxn>
                <a:cxn ang="0">
                  <a:pos x="31" y="66"/>
                </a:cxn>
                <a:cxn ang="0">
                  <a:pos x="31" y="66"/>
                </a:cxn>
                <a:cxn ang="0">
                  <a:pos x="18" y="66"/>
                </a:cxn>
                <a:cxn ang="0">
                  <a:pos x="9" y="57"/>
                </a:cxn>
                <a:cxn ang="0">
                  <a:pos x="0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2"/>
                </a:cxn>
                <a:cxn ang="0">
                  <a:pos x="9" y="9"/>
                </a:cxn>
                <a:cxn ang="0">
                  <a:pos x="18" y="5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5"/>
                </a:cxn>
                <a:cxn ang="0">
                  <a:pos x="57" y="9"/>
                </a:cxn>
                <a:cxn ang="0">
                  <a:pos x="61" y="22"/>
                </a:cxn>
                <a:cxn ang="0">
                  <a:pos x="66" y="35"/>
                </a:cxn>
                <a:cxn ang="0">
                  <a:pos x="66" y="35"/>
                </a:cxn>
              </a:cxnLst>
              <a:rect l="0" t="0" r="r" b="b"/>
              <a:pathLst>
                <a:path w="66" h="66">
                  <a:moveTo>
                    <a:pt x="66" y="35"/>
                  </a:moveTo>
                  <a:lnTo>
                    <a:pt x="66" y="35"/>
                  </a:lnTo>
                  <a:lnTo>
                    <a:pt x="61" y="48"/>
                  </a:lnTo>
                  <a:lnTo>
                    <a:pt x="57" y="57"/>
                  </a:lnTo>
                  <a:lnTo>
                    <a:pt x="44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18" y="66"/>
                  </a:lnTo>
                  <a:lnTo>
                    <a:pt x="9" y="57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9" y="9"/>
                  </a:lnTo>
                  <a:lnTo>
                    <a:pt x="18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5"/>
                  </a:lnTo>
                  <a:lnTo>
                    <a:pt x="57" y="9"/>
                  </a:lnTo>
                  <a:lnTo>
                    <a:pt x="61" y="22"/>
                  </a:lnTo>
                  <a:lnTo>
                    <a:pt x="66" y="35"/>
                  </a:lnTo>
                  <a:lnTo>
                    <a:pt x="66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3" name="Freeform 49"/>
            <p:cNvSpPr>
              <a:spLocks/>
            </p:cNvSpPr>
            <p:nvPr/>
          </p:nvSpPr>
          <p:spPr bwMode="auto">
            <a:xfrm>
              <a:off x="4866" y="1909"/>
              <a:ext cx="30" cy="26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30" y="13"/>
                </a:cxn>
                <a:cxn ang="0">
                  <a:pos x="26" y="21"/>
                </a:cxn>
                <a:cxn ang="0">
                  <a:pos x="17" y="26"/>
                </a:cxn>
                <a:cxn ang="0">
                  <a:pos x="17" y="26"/>
                </a:cxn>
                <a:cxn ang="0">
                  <a:pos x="4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26" y="4"/>
                </a:cxn>
                <a:cxn ang="0">
                  <a:pos x="30" y="13"/>
                </a:cxn>
                <a:cxn ang="0">
                  <a:pos x="30" y="13"/>
                </a:cxn>
              </a:cxnLst>
              <a:rect l="0" t="0" r="r" b="b"/>
              <a:pathLst>
                <a:path w="30" h="26">
                  <a:moveTo>
                    <a:pt x="30" y="13"/>
                  </a:moveTo>
                  <a:lnTo>
                    <a:pt x="30" y="13"/>
                  </a:lnTo>
                  <a:lnTo>
                    <a:pt x="26" y="21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0" y="13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4" name="Freeform 50"/>
            <p:cNvSpPr>
              <a:spLocks/>
            </p:cNvSpPr>
            <p:nvPr/>
          </p:nvSpPr>
          <p:spPr bwMode="auto">
            <a:xfrm>
              <a:off x="4848" y="1887"/>
              <a:ext cx="65" cy="65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65" y="35"/>
                </a:cxn>
                <a:cxn ang="0">
                  <a:pos x="61" y="48"/>
                </a:cxn>
                <a:cxn ang="0">
                  <a:pos x="57" y="56"/>
                </a:cxn>
                <a:cxn ang="0">
                  <a:pos x="44" y="65"/>
                </a:cxn>
                <a:cxn ang="0">
                  <a:pos x="35" y="65"/>
                </a:cxn>
                <a:cxn ang="0">
                  <a:pos x="35" y="65"/>
                </a:cxn>
                <a:cxn ang="0">
                  <a:pos x="22" y="65"/>
                </a:cxn>
                <a:cxn ang="0">
                  <a:pos x="9" y="56"/>
                </a:cxn>
                <a:cxn ang="0">
                  <a:pos x="4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" y="22"/>
                </a:cxn>
                <a:cxn ang="0">
                  <a:pos x="9" y="13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4" y="4"/>
                </a:cxn>
                <a:cxn ang="0">
                  <a:pos x="57" y="13"/>
                </a:cxn>
                <a:cxn ang="0">
                  <a:pos x="61" y="22"/>
                </a:cxn>
                <a:cxn ang="0">
                  <a:pos x="65" y="35"/>
                </a:cxn>
                <a:cxn ang="0">
                  <a:pos x="65" y="35"/>
                </a:cxn>
              </a:cxnLst>
              <a:rect l="0" t="0" r="r" b="b"/>
              <a:pathLst>
                <a:path w="65" h="65">
                  <a:moveTo>
                    <a:pt x="65" y="35"/>
                  </a:moveTo>
                  <a:lnTo>
                    <a:pt x="65" y="35"/>
                  </a:lnTo>
                  <a:lnTo>
                    <a:pt x="61" y="48"/>
                  </a:lnTo>
                  <a:lnTo>
                    <a:pt x="57" y="56"/>
                  </a:lnTo>
                  <a:lnTo>
                    <a:pt x="44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9" y="56"/>
                  </a:lnTo>
                  <a:lnTo>
                    <a:pt x="4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9" y="13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4" y="4"/>
                  </a:lnTo>
                  <a:lnTo>
                    <a:pt x="57" y="13"/>
                  </a:lnTo>
                  <a:lnTo>
                    <a:pt x="61" y="22"/>
                  </a:lnTo>
                  <a:lnTo>
                    <a:pt x="65" y="35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5" name="Freeform 51"/>
            <p:cNvSpPr>
              <a:spLocks/>
            </p:cNvSpPr>
            <p:nvPr/>
          </p:nvSpPr>
          <p:spPr bwMode="auto">
            <a:xfrm>
              <a:off x="4517" y="1508"/>
              <a:ext cx="31" cy="31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1" y="13"/>
                </a:cxn>
                <a:cxn ang="0">
                  <a:pos x="26" y="26"/>
                </a:cxn>
                <a:cxn ang="0">
                  <a:pos x="18" y="31"/>
                </a:cxn>
                <a:cxn ang="0">
                  <a:pos x="18" y="31"/>
                </a:cxn>
                <a:cxn ang="0">
                  <a:pos x="5" y="26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5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6" y="5"/>
                </a:cxn>
                <a:cxn ang="0">
                  <a:pos x="31" y="13"/>
                </a:cxn>
                <a:cxn ang="0">
                  <a:pos x="31" y="13"/>
                </a:cxn>
              </a:cxnLst>
              <a:rect l="0" t="0" r="r" b="b"/>
              <a:pathLst>
                <a:path w="31" h="31">
                  <a:moveTo>
                    <a:pt x="31" y="13"/>
                  </a:moveTo>
                  <a:lnTo>
                    <a:pt x="31" y="13"/>
                  </a:lnTo>
                  <a:lnTo>
                    <a:pt x="26" y="26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5" y="2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6" y="5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6" name="Freeform 52"/>
            <p:cNvSpPr>
              <a:spLocks/>
            </p:cNvSpPr>
            <p:nvPr/>
          </p:nvSpPr>
          <p:spPr bwMode="auto">
            <a:xfrm>
              <a:off x="4500" y="1491"/>
              <a:ext cx="65" cy="65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5" y="30"/>
                </a:cxn>
                <a:cxn ang="0">
                  <a:pos x="61" y="43"/>
                </a:cxn>
                <a:cxn ang="0">
                  <a:pos x="56" y="56"/>
                </a:cxn>
                <a:cxn ang="0">
                  <a:pos x="43" y="61"/>
                </a:cxn>
                <a:cxn ang="0">
                  <a:pos x="35" y="65"/>
                </a:cxn>
                <a:cxn ang="0">
                  <a:pos x="35" y="65"/>
                </a:cxn>
                <a:cxn ang="0">
                  <a:pos x="22" y="61"/>
                </a:cxn>
                <a:cxn ang="0">
                  <a:pos x="9" y="56"/>
                </a:cxn>
                <a:cxn ang="0">
                  <a:pos x="4" y="4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22"/>
                </a:cxn>
                <a:cxn ang="0">
                  <a:pos x="9" y="8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3" y="4"/>
                </a:cxn>
                <a:cxn ang="0">
                  <a:pos x="56" y="8"/>
                </a:cxn>
                <a:cxn ang="0">
                  <a:pos x="61" y="22"/>
                </a:cxn>
                <a:cxn ang="0">
                  <a:pos x="65" y="30"/>
                </a:cxn>
                <a:cxn ang="0">
                  <a:pos x="65" y="30"/>
                </a:cxn>
              </a:cxnLst>
              <a:rect l="0" t="0" r="r" b="b"/>
              <a:pathLst>
                <a:path w="65" h="65">
                  <a:moveTo>
                    <a:pt x="65" y="30"/>
                  </a:moveTo>
                  <a:lnTo>
                    <a:pt x="65" y="30"/>
                  </a:lnTo>
                  <a:lnTo>
                    <a:pt x="61" y="43"/>
                  </a:lnTo>
                  <a:lnTo>
                    <a:pt x="56" y="56"/>
                  </a:lnTo>
                  <a:lnTo>
                    <a:pt x="43" y="61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9" y="56"/>
                  </a:lnTo>
                  <a:lnTo>
                    <a:pt x="4" y="4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22"/>
                  </a:lnTo>
                  <a:lnTo>
                    <a:pt x="9" y="8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3" y="4"/>
                  </a:lnTo>
                  <a:lnTo>
                    <a:pt x="56" y="8"/>
                  </a:lnTo>
                  <a:lnTo>
                    <a:pt x="61" y="22"/>
                  </a:lnTo>
                  <a:lnTo>
                    <a:pt x="65" y="30"/>
                  </a:lnTo>
                  <a:lnTo>
                    <a:pt x="65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7" name="Freeform 53"/>
            <p:cNvSpPr>
              <a:spLocks/>
            </p:cNvSpPr>
            <p:nvPr/>
          </p:nvSpPr>
          <p:spPr bwMode="auto">
            <a:xfrm>
              <a:off x="3634" y="1869"/>
              <a:ext cx="26" cy="27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14"/>
                </a:cxn>
                <a:cxn ang="0">
                  <a:pos x="26" y="22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4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6" y="0"/>
                </a:cxn>
                <a:cxn ang="0">
                  <a:pos x="26" y="14"/>
                </a:cxn>
                <a:cxn ang="0">
                  <a:pos x="26" y="14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14"/>
                  </a:lnTo>
                  <a:lnTo>
                    <a:pt x="26" y="22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4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26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8" name="Freeform 54"/>
            <p:cNvSpPr>
              <a:spLocks/>
            </p:cNvSpPr>
            <p:nvPr/>
          </p:nvSpPr>
          <p:spPr bwMode="auto">
            <a:xfrm>
              <a:off x="3616" y="1848"/>
              <a:ext cx="66" cy="65"/>
            </a:xfrm>
            <a:custGeom>
              <a:avLst/>
              <a:gdLst/>
              <a:ahLst/>
              <a:cxnLst>
                <a:cxn ang="0">
                  <a:pos x="66" y="35"/>
                </a:cxn>
                <a:cxn ang="0">
                  <a:pos x="66" y="35"/>
                </a:cxn>
                <a:cxn ang="0">
                  <a:pos x="61" y="48"/>
                </a:cxn>
                <a:cxn ang="0">
                  <a:pos x="52" y="56"/>
                </a:cxn>
                <a:cxn ang="0">
                  <a:pos x="44" y="65"/>
                </a:cxn>
                <a:cxn ang="0">
                  <a:pos x="31" y="65"/>
                </a:cxn>
                <a:cxn ang="0">
                  <a:pos x="31" y="65"/>
                </a:cxn>
                <a:cxn ang="0">
                  <a:pos x="18" y="65"/>
                </a:cxn>
                <a:cxn ang="0">
                  <a:pos x="9" y="56"/>
                </a:cxn>
                <a:cxn ang="0">
                  <a:pos x="0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1"/>
                </a:cxn>
                <a:cxn ang="0">
                  <a:pos x="9" y="8"/>
                </a:cxn>
                <a:cxn ang="0">
                  <a:pos x="18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61" y="21"/>
                </a:cxn>
                <a:cxn ang="0">
                  <a:pos x="66" y="35"/>
                </a:cxn>
                <a:cxn ang="0">
                  <a:pos x="66" y="35"/>
                </a:cxn>
              </a:cxnLst>
              <a:rect l="0" t="0" r="r" b="b"/>
              <a:pathLst>
                <a:path w="66" h="65">
                  <a:moveTo>
                    <a:pt x="66" y="35"/>
                  </a:moveTo>
                  <a:lnTo>
                    <a:pt x="66" y="35"/>
                  </a:lnTo>
                  <a:lnTo>
                    <a:pt x="61" y="48"/>
                  </a:lnTo>
                  <a:lnTo>
                    <a:pt x="52" y="56"/>
                  </a:lnTo>
                  <a:lnTo>
                    <a:pt x="44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18" y="65"/>
                  </a:lnTo>
                  <a:lnTo>
                    <a:pt x="9" y="56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8"/>
                  </a:lnTo>
                  <a:lnTo>
                    <a:pt x="18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4"/>
                  </a:lnTo>
                  <a:lnTo>
                    <a:pt x="52" y="8"/>
                  </a:lnTo>
                  <a:lnTo>
                    <a:pt x="61" y="21"/>
                  </a:lnTo>
                  <a:lnTo>
                    <a:pt x="66" y="35"/>
                  </a:lnTo>
                  <a:lnTo>
                    <a:pt x="66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9" name="Freeform 55"/>
            <p:cNvSpPr>
              <a:spLocks/>
            </p:cNvSpPr>
            <p:nvPr/>
          </p:nvSpPr>
          <p:spPr bwMode="auto">
            <a:xfrm>
              <a:off x="2898" y="1173"/>
              <a:ext cx="26" cy="30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26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4" y="26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6" y="4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30">
                  <a:moveTo>
                    <a:pt x="26" y="13"/>
                  </a:moveTo>
                  <a:lnTo>
                    <a:pt x="26" y="13"/>
                  </a:lnTo>
                  <a:lnTo>
                    <a:pt x="26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4" y="2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0" name="Freeform 56"/>
            <p:cNvSpPr>
              <a:spLocks/>
            </p:cNvSpPr>
            <p:nvPr/>
          </p:nvSpPr>
          <p:spPr bwMode="auto">
            <a:xfrm>
              <a:off x="2881" y="1156"/>
              <a:ext cx="65" cy="65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5" y="30"/>
                </a:cxn>
                <a:cxn ang="0">
                  <a:pos x="61" y="43"/>
                </a:cxn>
                <a:cxn ang="0">
                  <a:pos x="52" y="56"/>
                </a:cxn>
                <a:cxn ang="0">
                  <a:pos x="43" y="61"/>
                </a:cxn>
                <a:cxn ang="0">
                  <a:pos x="30" y="65"/>
                </a:cxn>
                <a:cxn ang="0">
                  <a:pos x="30" y="65"/>
                </a:cxn>
                <a:cxn ang="0">
                  <a:pos x="17" y="61"/>
                </a:cxn>
                <a:cxn ang="0">
                  <a:pos x="8" y="56"/>
                </a:cxn>
                <a:cxn ang="0">
                  <a:pos x="0" y="4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7"/>
                </a:cxn>
                <a:cxn ang="0">
                  <a:pos x="8" y="8"/>
                </a:cxn>
                <a:cxn ang="0">
                  <a:pos x="1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3" y="0"/>
                </a:cxn>
                <a:cxn ang="0">
                  <a:pos x="52" y="8"/>
                </a:cxn>
                <a:cxn ang="0">
                  <a:pos x="61" y="17"/>
                </a:cxn>
                <a:cxn ang="0">
                  <a:pos x="65" y="30"/>
                </a:cxn>
                <a:cxn ang="0">
                  <a:pos x="65" y="30"/>
                </a:cxn>
              </a:cxnLst>
              <a:rect l="0" t="0" r="r" b="b"/>
              <a:pathLst>
                <a:path w="65" h="65">
                  <a:moveTo>
                    <a:pt x="65" y="30"/>
                  </a:moveTo>
                  <a:lnTo>
                    <a:pt x="65" y="30"/>
                  </a:lnTo>
                  <a:lnTo>
                    <a:pt x="61" y="43"/>
                  </a:lnTo>
                  <a:lnTo>
                    <a:pt x="52" y="56"/>
                  </a:lnTo>
                  <a:lnTo>
                    <a:pt x="43" y="61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17" y="61"/>
                  </a:lnTo>
                  <a:lnTo>
                    <a:pt x="8" y="56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8" y="8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2" y="8"/>
                  </a:lnTo>
                  <a:lnTo>
                    <a:pt x="61" y="17"/>
                  </a:lnTo>
                  <a:lnTo>
                    <a:pt x="65" y="30"/>
                  </a:lnTo>
                  <a:lnTo>
                    <a:pt x="65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1" name="Freeform 57"/>
            <p:cNvSpPr>
              <a:spLocks/>
            </p:cNvSpPr>
            <p:nvPr/>
          </p:nvSpPr>
          <p:spPr bwMode="auto">
            <a:xfrm>
              <a:off x="2785" y="2940"/>
              <a:ext cx="96" cy="96"/>
            </a:xfrm>
            <a:custGeom>
              <a:avLst/>
              <a:gdLst/>
              <a:ahLst/>
              <a:cxnLst>
                <a:cxn ang="0">
                  <a:pos x="52" y="9"/>
                </a:cxn>
                <a:cxn ang="0">
                  <a:pos x="56" y="9"/>
                </a:cxn>
                <a:cxn ang="0">
                  <a:pos x="39" y="5"/>
                </a:cxn>
                <a:cxn ang="0">
                  <a:pos x="35" y="35"/>
                </a:cxn>
                <a:cxn ang="0">
                  <a:pos x="43" y="39"/>
                </a:cxn>
                <a:cxn ang="0">
                  <a:pos x="56" y="26"/>
                </a:cxn>
                <a:cxn ang="0">
                  <a:pos x="35" y="39"/>
                </a:cxn>
                <a:cxn ang="0">
                  <a:pos x="26" y="35"/>
                </a:cxn>
                <a:cxn ang="0">
                  <a:pos x="35" y="18"/>
                </a:cxn>
                <a:cxn ang="0">
                  <a:pos x="0" y="9"/>
                </a:cxn>
                <a:cxn ang="0">
                  <a:pos x="13" y="18"/>
                </a:cxn>
                <a:cxn ang="0">
                  <a:pos x="0" y="35"/>
                </a:cxn>
                <a:cxn ang="0">
                  <a:pos x="13" y="48"/>
                </a:cxn>
                <a:cxn ang="0">
                  <a:pos x="13" y="70"/>
                </a:cxn>
                <a:cxn ang="0">
                  <a:pos x="4" y="70"/>
                </a:cxn>
                <a:cxn ang="0">
                  <a:pos x="0" y="70"/>
                </a:cxn>
                <a:cxn ang="0">
                  <a:pos x="4" y="83"/>
                </a:cxn>
                <a:cxn ang="0">
                  <a:pos x="35" y="74"/>
                </a:cxn>
                <a:cxn ang="0">
                  <a:pos x="35" y="61"/>
                </a:cxn>
                <a:cxn ang="0">
                  <a:pos x="35" y="61"/>
                </a:cxn>
                <a:cxn ang="0">
                  <a:pos x="26" y="48"/>
                </a:cxn>
                <a:cxn ang="0">
                  <a:pos x="35" y="52"/>
                </a:cxn>
                <a:cxn ang="0">
                  <a:pos x="52" y="52"/>
                </a:cxn>
                <a:cxn ang="0">
                  <a:pos x="22" y="83"/>
                </a:cxn>
                <a:cxn ang="0">
                  <a:pos x="35" y="92"/>
                </a:cxn>
                <a:cxn ang="0">
                  <a:pos x="56" y="70"/>
                </a:cxn>
                <a:cxn ang="0">
                  <a:pos x="70" y="96"/>
                </a:cxn>
                <a:cxn ang="0">
                  <a:pos x="70" y="70"/>
                </a:cxn>
                <a:cxn ang="0">
                  <a:pos x="87" y="92"/>
                </a:cxn>
                <a:cxn ang="0">
                  <a:pos x="96" y="79"/>
                </a:cxn>
                <a:cxn ang="0">
                  <a:pos x="74" y="52"/>
                </a:cxn>
                <a:cxn ang="0">
                  <a:pos x="91" y="39"/>
                </a:cxn>
                <a:cxn ang="0">
                  <a:pos x="70" y="26"/>
                </a:cxn>
                <a:cxn ang="0">
                  <a:pos x="91" y="18"/>
                </a:cxn>
                <a:cxn ang="0">
                  <a:pos x="70" y="9"/>
                </a:cxn>
                <a:cxn ang="0">
                  <a:pos x="70" y="5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56" y="0"/>
                </a:cxn>
                <a:cxn ang="0">
                  <a:pos x="52" y="18"/>
                </a:cxn>
                <a:cxn ang="0">
                  <a:pos x="52" y="9"/>
                </a:cxn>
                <a:cxn ang="0">
                  <a:pos x="52" y="9"/>
                </a:cxn>
              </a:cxnLst>
              <a:rect l="0" t="0" r="r" b="b"/>
              <a:pathLst>
                <a:path w="96" h="96">
                  <a:moveTo>
                    <a:pt x="52" y="9"/>
                  </a:moveTo>
                  <a:lnTo>
                    <a:pt x="52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8" y="26"/>
                  </a:lnTo>
                  <a:lnTo>
                    <a:pt x="56" y="26"/>
                  </a:lnTo>
                  <a:lnTo>
                    <a:pt x="56" y="39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26" y="35"/>
                  </a:lnTo>
                  <a:lnTo>
                    <a:pt x="26" y="18"/>
                  </a:lnTo>
                  <a:lnTo>
                    <a:pt x="35" y="18"/>
                  </a:lnTo>
                  <a:lnTo>
                    <a:pt x="35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13" y="18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0" y="48"/>
                  </a:lnTo>
                  <a:lnTo>
                    <a:pt x="13" y="48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26" y="65"/>
                  </a:lnTo>
                  <a:lnTo>
                    <a:pt x="26" y="48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39" y="7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56" y="70"/>
                  </a:lnTo>
                  <a:lnTo>
                    <a:pt x="56" y="96"/>
                  </a:lnTo>
                  <a:lnTo>
                    <a:pt x="70" y="96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83" y="65"/>
                  </a:lnTo>
                  <a:lnTo>
                    <a:pt x="74" y="52"/>
                  </a:lnTo>
                  <a:lnTo>
                    <a:pt x="91" y="52"/>
                  </a:lnTo>
                  <a:lnTo>
                    <a:pt x="91" y="39"/>
                  </a:lnTo>
                  <a:lnTo>
                    <a:pt x="70" y="39"/>
                  </a:lnTo>
                  <a:lnTo>
                    <a:pt x="70" y="26"/>
                  </a:lnTo>
                  <a:lnTo>
                    <a:pt x="91" y="26"/>
                  </a:lnTo>
                  <a:lnTo>
                    <a:pt x="91" y="18"/>
                  </a:lnTo>
                  <a:lnTo>
                    <a:pt x="70" y="18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6" y="0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2" name="Freeform 58"/>
            <p:cNvSpPr>
              <a:spLocks noEditPoints="1"/>
            </p:cNvSpPr>
            <p:nvPr/>
          </p:nvSpPr>
          <p:spPr bwMode="auto">
            <a:xfrm>
              <a:off x="2889" y="2940"/>
              <a:ext cx="96" cy="96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39" y="0"/>
                </a:cxn>
                <a:cxn ang="0">
                  <a:pos x="31" y="18"/>
                </a:cxn>
                <a:cxn ang="0">
                  <a:pos x="31" y="39"/>
                </a:cxn>
                <a:cxn ang="0">
                  <a:pos x="31" y="35"/>
                </a:cxn>
                <a:cxn ang="0">
                  <a:pos x="35" y="48"/>
                </a:cxn>
                <a:cxn ang="0">
                  <a:pos x="13" y="48"/>
                </a:cxn>
                <a:cxn ang="0">
                  <a:pos x="13" y="96"/>
                </a:cxn>
                <a:cxn ang="0">
                  <a:pos x="31" y="57"/>
                </a:cxn>
                <a:cxn ang="0">
                  <a:pos x="70" y="83"/>
                </a:cxn>
                <a:cxn ang="0">
                  <a:pos x="70" y="83"/>
                </a:cxn>
                <a:cxn ang="0">
                  <a:pos x="61" y="96"/>
                </a:cxn>
                <a:cxn ang="0">
                  <a:pos x="83" y="87"/>
                </a:cxn>
                <a:cxn ang="0">
                  <a:pos x="92" y="83"/>
                </a:cxn>
                <a:cxn ang="0">
                  <a:pos x="83" y="57"/>
                </a:cxn>
                <a:cxn ang="0">
                  <a:pos x="83" y="48"/>
                </a:cxn>
                <a:cxn ang="0">
                  <a:pos x="39" y="26"/>
                </a:cxn>
                <a:cxn ang="0">
                  <a:pos x="92" y="18"/>
                </a:cxn>
                <a:cxn ang="0">
                  <a:pos x="53" y="9"/>
                </a:cxn>
                <a:cxn ang="0">
                  <a:pos x="57" y="5"/>
                </a:cxn>
                <a:cxn ang="0">
                  <a:pos x="22" y="26"/>
                </a:cxn>
                <a:cxn ang="0">
                  <a:pos x="13" y="0"/>
                </a:cxn>
                <a:cxn ang="0">
                  <a:pos x="22" y="26"/>
                </a:cxn>
                <a:cxn ang="0">
                  <a:pos x="13" y="48"/>
                </a:cxn>
                <a:cxn ang="0">
                  <a:pos x="18" y="35"/>
                </a:cxn>
                <a:cxn ang="0">
                  <a:pos x="0" y="35"/>
                </a:cxn>
                <a:cxn ang="0">
                  <a:pos x="13" y="48"/>
                </a:cxn>
                <a:cxn ang="0">
                  <a:pos x="44" y="48"/>
                </a:cxn>
                <a:cxn ang="0">
                  <a:pos x="53" y="39"/>
                </a:cxn>
                <a:cxn ang="0">
                  <a:pos x="53" y="48"/>
                </a:cxn>
                <a:cxn ang="0">
                  <a:pos x="61" y="48"/>
                </a:cxn>
                <a:cxn ang="0">
                  <a:pos x="66" y="35"/>
                </a:cxn>
                <a:cxn ang="0">
                  <a:pos x="61" y="48"/>
                </a:cxn>
                <a:cxn ang="0">
                  <a:pos x="61" y="48"/>
                </a:cxn>
                <a:cxn ang="0">
                  <a:pos x="44" y="65"/>
                </a:cxn>
                <a:cxn ang="0">
                  <a:pos x="57" y="57"/>
                </a:cxn>
                <a:cxn ang="0">
                  <a:pos x="48" y="61"/>
                </a:cxn>
                <a:cxn ang="0">
                  <a:pos x="44" y="70"/>
                </a:cxn>
                <a:cxn ang="0">
                  <a:pos x="44" y="65"/>
                </a:cxn>
                <a:cxn ang="0">
                  <a:pos x="57" y="70"/>
                </a:cxn>
                <a:cxn ang="0">
                  <a:pos x="66" y="57"/>
                </a:cxn>
                <a:cxn ang="0">
                  <a:pos x="57" y="70"/>
                </a:cxn>
                <a:cxn ang="0">
                  <a:pos x="57" y="70"/>
                </a:cxn>
              </a:cxnLst>
              <a:rect l="0" t="0" r="r" b="b"/>
              <a:pathLst>
                <a:path w="96" h="96">
                  <a:moveTo>
                    <a:pt x="57" y="5"/>
                  </a:move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18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48"/>
                  </a:lnTo>
                  <a:lnTo>
                    <a:pt x="22" y="48"/>
                  </a:lnTo>
                  <a:lnTo>
                    <a:pt x="22" y="57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0" y="87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26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83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74" y="96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3"/>
                  </a:lnTo>
                  <a:lnTo>
                    <a:pt x="92" y="83"/>
                  </a:lnTo>
                  <a:lnTo>
                    <a:pt x="92" y="70"/>
                  </a:lnTo>
                  <a:lnTo>
                    <a:pt x="83" y="70"/>
                  </a:lnTo>
                  <a:lnTo>
                    <a:pt x="83" y="57"/>
                  </a:lnTo>
                  <a:lnTo>
                    <a:pt x="96" y="57"/>
                  </a:lnTo>
                  <a:lnTo>
                    <a:pt x="96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7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4" y="18"/>
                  </a:lnTo>
                  <a:lnTo>
                    <a:pt x="92" y="18"/>
                  </a:lnTo>
                  <a:lnTo>
                    <a:pt x="92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2" y="2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13" y="0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close/>
                  <a:moveTo>
                    <a:pt x="13" y="48"/>
                  </a:moveTo>
                  <a:lnTo>
                    <a:pt x="22" y="35"/>
                  </a:lnTo>
                  <a:lnTo>
                    <a:pt x="22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5" y="2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  <a:moveTo>
                    <a:pt x="53" y="48"/>
                  </a:moveTo>
                  <a:lnTo>
                    <a:pt x="44" y="48"/>
                  </a:lnTo>
                  <a:lnTo>
                    <a:pt x="48" y="35"/>
                  </a:lnTo>
                  <a:lnTo>
                    <a:pt x="57" y="35"/>
                  </a:lnTo>
                  <a:lnTo>
                    <a:pt x="53" y="39"/>
                  </a:lnTo>
                  <a:lnTo>
                    <a:pt x="53" y="39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48"/>
                  </a:lnTo>
                  <a:close/>
                  <a:moveTo>
                    <a:pt x="61" y="48"/>
                  </a:moveTo>
                  <a:lnTo>
                    <a:pt x="61" y="48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6" y="35"/>
                  </a:lnTo>
                  <a:lnTo>
                    <a:pt x="74" y="35"/>
                  </a:lnTo>
                  <a:lnTo>
                    <a:pt x="74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close/>
                  <a:moveTo>
                    <a:pt x="44" y="65"/>
                  </a:moveTo>
                  <a:lnTo>
                    <a:pt x="44" y="65"/>
                  </a:lnTo>
                  <a:lnTo>
                    <a:pt x="44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53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4" y="65"/>
                  </a:lnTo>
                  <a:close/>
                  <a:moveTo>
                    <a:pt x="57" y="70"/>
                  </a:moveTo>
                  <a:lnTo>
                    <a:pt x="57" y="70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6" y="57"/>
                  </a:lnTo>
                  <a:lnTo>
                    <a:pt x="70" y="57"/>
                  </a:lnTo>
                  <a:lnTo>
                    <a:pt x="70" y="70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7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3" name="Freeform 59"/>
            <p:cNvSpPr>
              <a:spLocks/>
            </p:cNvSpPr>
            <p:nvPr/>
          </p:nvSpPr>
          <p:spPr bwMode="auto">
            <a:xfrm>
              <a:off x="2994" y="2940"/>
              <a:ext cx="91" cy="96"/>
            </a:xfrm>
            <a:custGeom>
              <a:avLst/>
              <a:gdLst/>
              <a:ahLst/>
              <a:cxnLst>
                <a:cxn ang="0">
                  <a:pos x="56" y="13"/>
                </a:cxn>
                <a:cxn ang="0">
                  <a:pos x="56" y="13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9" y="18"/>
                </a:cxn>
                <a:cxn ang="0">
                  <a:pos x="0" y="18"/>
                </a:cxn>
                <a:cxn ang="0">
                  <a:pos x="0" y="26"/>
                </a:cxn>
                <a:cxn ang="0">
                  <a:pos x="39" y="26"/>
                </a:cxn>
                <a:cxn ang="0">
                  <a:pos x="39" y="39"/>
                </a:cxn>
                <a:cxn ang="0">
                  <a:pos x="13" y="39"/>
                </a:cxn>
                <a:cxn ang="0">
                  <a:pos x="13" y="83"/>
                </a:cxn>
                <a:cxn ang="0">
                  <a:pos x="26" y="83"/>
                </a:cxn>
                <a:cxn ang="0">
                  <a:pos x="26" y="48"/>
                </a:cxn>
                <a:cxn ang="0">
                  <a:pos x="39" y="48"/>
                </a:cxn>
                <a:cxn ang="0">
                  <a:pos x="39" y="96"/>
                </a:cxn>
                <a:cxn ang="0">
                  <a:pos x="52" y="96"/>
                </a:cxn>
                <a:cxn ang="0">
                  <a:pos x="52" y="48"/>
                </a:cxn>
                <a:cxn ang="0">
                  <a:pos x="69" y="48"/>
                </a:cxn>
                <a:cxn ang="0">
                  <a:pos x="69" y="70"/>
                </a:cxn>
                <a:cxn ang="0">
                  <a:pos x="69" y="70"/>
                </a:cxn>
                <a:cxn ang="0">
                  <a:pos x="65" y="74"/>
                </a:cxn>
                <a:cxn ang="0">
                  <a:pos x="56" y="74"/>
                </a:cxn>
                <a:cxn ang="0">
                  <a:pos x="56" y="74"/>
                </a:cxn>
                <a:cxn ang="0">
                  <a:pos x="61" y="87"/>
                </a:cxn>
                <a:cxn ang="0">
                  <a:pos x="61" y="87"/>
                </a:cxn>
                <a:cxn ang="0">
                  <a:pos x="78" y="83"/>
                </a:cxn>
                <a:cxn ang="0">
                  <a:pos x="82" y="83"/>
                </a:cxn>
                <a:cxn ang="0">
                  <a:pos x="82" y="79"/>
                </a:cxn>
                <a:cxn ang="0">
                  <a:pos x="82" y="39"/>
                </a:cxn>
                <a:cxn ang="0">
                  <a:pos x="52" y="39"/>
                </a:cxn>
                <a:cxn ang="0">
                  <a:pos x="52" y="26"/>
                </a:cxn>
                <a:cxn ang="0">
                  <a:pos x="91" y="26"/>
                </a:cxn>
                <a:cxn ang="0">
                  <a:pos x="91" y="18"/>
                </a:cxn>
                <a:cxn ang="0">
                  <a:pos x="48" y="18"/>
                </a:cxn>
                <a:cxn ang="0">
                  <a:pos x="48" y="18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56" y="13"/>
                </a:cxn>
              </a:cxnLst>
              <a:rect l="0" t="0" r="r" b="b"/>
              <a:pathLst>
                <a:path w="91" h="96">
                  <a:moveTo>
                    <a:pt x="56" y="13"/>
                  </a:moveTo>
                  <a:lnTo>
                    <a:pt x="56" y="13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9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39" y="26"/>
                  </a:lnTo>
                  <a:lnTo>
                    <a:pt x="39" y="39"/>
                  </a:lnTo>
                  <a:lnTo>
                    <a:pt x="13" y="39"/>
                  </a:lnTo>
                  <a:lnTo>
                    <a:pt x="13" y="83"/>
                  </a:lnTo>
                  <a:lnTo>
                    <a:pt x="26" y="83"/>
                  </a:lnTo>
                  <a:lnTo>
                    <a:pt x="26" y="48"/>
                  </a:lnTo>
                  <a:lnTo>
                    <a:pt x="39" y="48"/>
                  </a:lnTo>
                  <a:lnTo>
                    <a:pt x="39" y="96"/>
                  </a:lnTo>
                  <a:lnTo>
                    <a:pt x="52" y="96"/>
                  </a:lnTo>
                  <a:lnTo>
                    <a:pt x="52" y="48"/>
                  </a:lnTo>
                  <a:lnTo>
                    <a:pt x="69" y="48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65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78" y="83"/>
                  </a:lnTo>
                  <a:lnTo>
                    <a:pt x="82" y="83"/>
                  </a:lnTo>
                  <a:lnTo>
                    <a:pt x="82" y="79"/>
                  </a:lnTo>
                  <a:lnTo>
                    <a:pt x="82" y="39"/>
                  </a:lnTo>
                  <a:lnTo>
                    <a:pt x="52" y="39"/>
                  </a:lnTo>
                  <a:lnTo>
                    <a:pt x="52" y="26"/>
                  </a:lnTo>
                  <a:lnTo>
                    <a:pt x="91" y="26"/>
                  </a:lnTo>
                  <a:lnTo>
                    <a:pt x="91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4" name="Freeform 60"/>
            <p:cNvSpPr>
              <a:spLocks noEditPoints="1"/>
            </p:cNvSpPr>
            <p:nvPr/>
          </p:nvSpPr>
          <p:spPr bwMode="auto">
            <a:xfrm>
              <a:off x="3951" y="2383"/>
              <a:ext cx="92" cy="91"/>
            </a:xfrm>
            <a:custGeom>
              <a:avLst/>
              <a:gdLst/>
              <a:ahLst/>
              <a:cxnLst>
                <a:cxn ang="0">
                  <a:pos x="35" y="13"/>
                </a:cxn>
                <a:cxn ang="0">
                  <a:pos x="18" y="0"/>
                </a:cxn>
                <a:cxn ang="0">
                  <a:pos x="5" y="9"/>
                </a:cxn>
                <a:cxn ang="0">
                  <a:pos x="22" y="26"/>
                </a:cxn>
                <a:cxn ang="0">
                  <a:pos x="44" y="26"/>
                </a:cxn>
                <a:cxn ang="0">
                  <a:pos x="48" y="22"/>
                </a:cxn>
                <a:cxn ang="0">
                  <a:pos x="40" y="22"/>
                </a:cxn>
                <a:cxn ang="0">
                  <a:pos x="31" y="87"/>
                </a:cxn>
                <a:cxn ang="0">
                  <a:pos x="53" y="83"/>
                </a:cxn>
                <a:cxn ang="0">
                  <a:pos x="79" y="83"/>
                </a:cxn>
                <a:cxn ang="0">
                  <a:pos x="92" y="91"/>
                </a:cxn>
                <a:cxn ang="0">
                  <a:pos x="92" y="31"/>
                </a:cxn>
                <a:cxn ang="0">
                  <a:pos x="92" y="22"/>
                </a:cxn>
                <a:cxn ang="0">
                  <a:pos x="92" y="22"/>
                </a:cxn>
                <a:cxn ang="0">
                  <a:pos x="79" y="22"/>
                </a:cxn>
                <a:cxn ang="0">
                  <a:pos x="66" y="74"/>
                </a:cxn>
                <a:cxn ang="0">
                  <a:pos x="66" y="9"/>
                </a:cxn>
                <a:cxn ang="0">
                  <a:pos x="66" y="4"/>
                </a:cxn>
                <a:cxn ang="0">
                  <a:pos x="70" y="0"/>
                </a:cxn>
                <a:cxn ang="0">
                  <a:pos x="53" y="0"/>
                </a:cxn>
                <a:cxn ang="0">
                  <a:pos x="44" y="74"/>
                </a:cxn>
                <a:cxn ang="0">
                  <a:pos x="44" y="31"/>
                </a:cxn>
                <a:cxn ang="0">
                  <a:pos x="44" y="26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27" y="35"/>
                </a:cxn>
                <a:cxn ang="0">
                  <a:pos x="0" y="35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22" y="74"/>
                </a:cxn>
                <a:cxn ang="0">
                  <a:pos x="27" y="52"/>
                </a:cxn>
                <a:cxn ang="0">
                  <a:pos x="13" y="4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3" y="91"/>
                </a:cxn>
                <a:cxn ang="0">
                  <a:pos x="13" y="91"/>
                </a:cxn>
                <a:cxn ang="0">
                  <a:pos x="22" y="74"/>
                </a:cxn>
              </a:cxnLst>
              <a:rect l="0" t="0" r="r" b="b"/>
              <a:pathLst>
                <a:path w="92" h="91">
                  <a:moveTo>
                    <a:pt x="22" y="26"/>
                  </a:moveTo>
                  <a:lnTo>
                    <a:pt x="35" y="13"/>
                  </a:lnTo>
                  <a:lnTo>
                    <a:pt x="35" y="13"/>
                  </a:lnTo>
                  <a:lnTo>
                    <a:pt x="18" y="0"/>
                  </a:lnTo>
                  <a:lnTo>
                    <a:pt x="5" y="9"/>
                  </a:lnTo>
                  <a:lnTo>
                    <a:pt x="5" y="9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close/>
                  <a:moveTo>
                    <a:pt x="44" y="26"/>
                  </a:moveTo>
                  <a:lnTo>
                    <a:pt x="44" y="26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0" y="22"/>
                  </a:lnTo>
                  <a:lnTo>
                    <a:pt x="31" y="22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79" y="83"/>
                  </a:lnTo>
                  <a:lnTo>
                    <a:pt x="79" y="91"/>
                  </a:lnTo>
                  <a:lnTo>
                    <a:pt x="92" y="9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87" y="22"/>
                  </a:lnTo>
                  <a:lnTo>
                    <a:pt x="79" y="22"/>
                  </a:lnTo>
                  <a:lnTo>
                    <a:pt x="79" y="74"/>
                  </a:lnTo>
                  <a:lnTo>
                    <a:pt x="66" y="74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1" y="0"/>
                  </a:lnTo>
                  <a:lnTo>
                    <a:pt x="53" y="0"/>
                  </a:lnTo>
                  <a:lnTo>
                    <a:pt x="53" y="74"/>
                  </a:lnTo>
                  <a:lnTo>
                    <a:pt x="44" y="7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close/>
                  <a:moveTo>
                    <a:pt x="18" y="44"/>
                  </a:moveTo>
                  <a:lnTo>
                    <a:pt x="18" y="44"/>
                  </a:lnTo>
                  <a:lnTo>
                    <a:pt x="18" y="44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9" y="2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4"/>
                  </a:lnTo>
                  <a:close/>
                  <a:moveTo>
                    <a:pt x="22" y="74"/>
                  </a:moveTo>
                  <a:lnTo>
                    <a:pt x="22" y="74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5" name="Freeform 61"/>
            <p:cNvSpPr>
              <a:spLocks noEditPoints="1"/>
            </p:cNvSpPr>
            <p:nvPr/>
          </p:nvSpPr>
          <p:spPr bwMode="auto">
            <a:xfrm>
              <a:off x="4056" y="2383"/>
              <a:ext cx="96" cy="91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9" y="91"/>
                </a:cxn>
                <a:cxn ang="0">
                  <a:pos x="22" y="52"/>
                </a:cxn>
                <a:cxn ang="0">
                  <a:pos x="87" y="31"/>
                </a:cxn>
                <a:cxn ang="0">
                  <a:pos x="9" y="0"/>
                </a:cxn>
                <a:cxn ang="0">
                  <a:pos x="9" y="44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22" y="13"/>
                </a:cxn>
                <a:cxn ang="0">
                  <a:pos x="74" y="17"/>
                </a:cxn>
                <a:cxn ang="0">
                  <a:pos x="22" y="17"/>
                </a:cxn>
                <a:cxn ang="0">
                  <a:pos x="96" y="78"/>
                </a:cxn>
                <a:cxn ang="0">
                  <a:pos x="83" y="74"/>
                </a:cxn>
                <a:cxn ang="0">
                  <a:pos x="74" y="83"/>
                </a:cxn>
                <a:cxn ang="0">
                  <a:pos x="65" y="83"/>
                </a:cxn>
                <a:cxn ang="0">
                  <a:pos x="61" y="74"/>
                </a:cxn>
                <a:cxn ang="0">
                  <a:pos x="61" y="74"/>
                </a:cxn>
                <a:cxn ang="0">
                  <a:pos x="91" y="61"/>
                </a:cxn>
                <a:cxn ang="0">
                  <a:pos x="61" y="57"/>
                </a:cxn>
                <a:cxn ang="0">
                  <a:pos x="83" y="57"/>
                </a:cxn>
                <a:cxn ang="0">
                  <a:pos x="87" y="57"/>
                </a:cxn>
                <a:cxn ang="0">
                  <a:pos x="87" y="48"/>
                </a:cxn>
                <a:cxn ang="0">
                  <a:pos x="83" y="48"/>
                </a:cxn>
                <a:cxn ang="0">
                  <a:pos x="61" y="44"/>
                </a:cxn>
                <a:cxn ang="0">
                  <a:pos x="83" y="44"/>
                </a:cxn>
                <a:cxn ang="0">
                  <a:pos x="78" y="31"/>
                </a:cxn>
                <a:cxn ang="0">
                  <a:pos x="56" y="35"/>
                </a:cxn>
                <a:cxn ang="0">
                  <a:pos x="26" y="35"/>
                </a:cxn>
                <a:cxn ang="0">
                  <a:pos x="26" y="44"/>
                </a:cxn>
                <a:cxn ang="0">
                  <a:pos x="39" y="44"/>
                </a:cxn>
                <a:cxn ang="0">
                  <a:pos x="48" y="44"/>
                </a:cxn>
                <a:cxn ang="0">
                  <a:pos x="48" y="48"/>
                </a:cxn>
                <a:cxn ang="0">
                  <a:pos x="39" y="48"/>
                </a:cxn>
                <a:cxn ang="0">
                  <a:pos x="26" y="61"/>
                </a:cxn>
                <a:cxn ang="0">
                  <a:pos x="30" y="61"/>
                </a:cxn>
                <a:cxn ang="0">
                  <a:pos x="48" y="65"/>
                </a:cxn>
                <a:cxn ang="0">
                  <a:pos x="22" y="65"/>
                </a:cxn>
                <a:cxn ang="0">
                  <a:pos x="26" y="74"/>
                </a:cxn>
                <a:cxn ang="0">
                  <a:pos x="48" y="74"/>
                </a:cxn>
                <a:cxn ang="0">
                  <a:pos x="48" y="83"/>
                </a:cxn>
                <a:cxn ang="0">
                  <a:pos x="61" y="91"/>
                </a:cxn>
                <a:cxn ang="0">
                  <a:pos x="83" y="91"/>
                </a:cxn>
                <a:cxn ang="0">
                  <a:pos x="83" y="91"/>
                </a:cxn>
                <a:cxn ang="0">
                  <a:pos x="96" y="78"/>
                </a:cxn>
                <a:cxn ang="0">
                  <a:pos x="96" y="78"/>
                </a:cxn>
              </a:cxnLst>
              <a:rect l="0" t="0" r="r" b="b"/>
              <a:pathLst>
                <a:path w="96" h="91">
                  <a:moveTo>
                    <a:pt x="0" y="83"/>
                  </a:moveTo>
                  <a:lnTo>
                    <a:pt x="0" y="8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7" y="74"/>
                  </a:lnTo>
                  <a:lnTo>
                    <a:pt x="22" y="52"/>
                  </a:lnTo>
                  <a:lnTo>
                    <a:pt x="22" y="31"/>
                  </a:lnTo>
                  <a:lnTo>
                    <a:pt x="87" y="31"/>
                  </a:lnTo>
                  <a:lnTo>
                    <a:pt x="87" y="0"/>
                  </a:lnTo>
                  <a:lnTo>
                    <a:pt x="9" y="0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6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  <a:moveTo>
                    <a:pt x="22" y="17"/>
                  </a:moveTo>
                  <a:lnTo>
                    <a:pt x="22" y="13"/>
                  </a:lnTo>
                  <a:lnTo>
                    <a:pt x="74" y="13"/>
                  </a:lnTo>
                  <a:lnTo>
                    <a:pt x="74" y="17"/>
                  </a:lnTo>
                  <a:lnTo>
                    <a:pt x="22" y="17"/>
                  </a:lnTo>
                  <a:lnTo>
                    <a:pt x="22" y="17"/>
                  </a:lnTo>
                  <a:close/>
                  <a:moveTo>
                    <a:pt x="96" y="78"/>
                  </a:moveTo>
                  <a:lnTo>
                    <a:pt x="96" y="78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78" y="78"/>
                  </a:lnTo>
                  <a:lnTo>
                    <a:pt x="74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1" y="78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91" y="70"/>
                  </a:lnTo>
                  <a:lnTo>
                    <a:pt x="91" y="61"/>
                  </a:lnTo>
                  <a:lnTo>
                    <a:pt x="61" y="65"/>
                  </a:lnTo>
                  <a:lnTo>
                    <a:pt x="61" y="57"/>
                  </a:lnTo>
                  <a:lnTo>
                    <a:pt x="61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7" y="57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61" y="48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22" y="48"/>
                  </a:lnTo>
                  <a:lnTo>
                    <a:pt x="26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48" y="61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22" y="65"/>
                  </a:lnTo>
                  <a:lnTo>
                    <a:pt x="22" y="78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48" y="74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7"/>
                  </a:lnTo>
                  <a:lnTo>
                    <a:pt x="61" y="91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91" y="87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6" name="Freeform 62"/>
            <p:cNvSpPr>
              <a:spLocks/>
            </p:cNvSpPr>
            <p:nvPr/>
          </p:nvSpPr>
          <p:spPr bwMode="auto">
            <a:xfrm>
              <a:off x="4160" y="2383"/>
              <a:ext cx="96" cy="91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7" y="4"/>
                </a:cxn>
                <a:cxn ang="0">
                  <a:pos x="57" y="4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40" y="26"/>
                </a:cxn>
                <a:cxn ang="0">
                  <a:pos x="40" y="35"/>
                </a:cxn>
                <a:cxn ang="0">
                  <a:pos x="13" y="35"/>
                </a:cxn>
                <a:cxn ang="0">
                  <a:pos x="13" y="83"/>
                </a:cxn>
                <a:cxn ang="0">
                  <a:pos x="26" y="83"/>
                </a:cxn>
                <a:cxn ang="0">
                  <a:pos x="26" y="48"/>
                </a:cxn>
                <a:cxn ang="0">
                  <a:pos x="40" y="48"/>
                </a:cxn>
                <a:cxn ang="0">
                  <a:pos x="40" y="91"/>
                </a:cxn>
                <a:cxn ang="0">
                  <a:pos x="57" y="91"/>
                </a:cxn>
                <a:cxn ang="0">
                  <a:pos x="57" y="48"/>
                </a:cxn>
                <a:cxn ang="0">
                  <a:pos x="70" y="48"/>
                </a:cxn>
                <a:cxn ang="0">
                  <a:pos x="70" y="70"/>
                </a:cxn>
                <a:cxn ang="0">
                  <a:pos x="70" y="70"/>
                </a:cxn>
                <a:cxn ang="0">
                  <a:pos x="66" y="70"/>
                </a:cxn>
                <a:cxn ang="0">
                  <a:pos x="57" y="70"/>
                </a:cxn>
                <a:cxn ang="0">
                  <a:pos x="57" y="7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79" y="83"/>
                </a:cxn>
                <a:cxn ang="0">
                  <a:pos x="83" y="78"/>
                </a:cxn>
                <a:cxn ang="0">
                  <a:pos x="83" y="74"/>
                </a:cxn>
                <a:cxn ang="0">
                  <a:pos x="83" y="35"/>
                </a:cxn>
                <a:cxn ang="0">
                  <a:pos x="57" y="35"/>
                </a:cxn>
                <a:cxn ang="0">
                  <a:pos x="57" y="26"/>
                </a:cxn>
                <a:cxn ang="0">
                  <a:pos x="96" y="26"/>
                </a:cxn>
                <a:cxn ang="0">
                  <a:pos x="96" y="13"/>
                </a:cxn>
                <a:cxn ang="0">
                  <a:pos x="48" y="13"/>
                </a:cxn>
                <a:cxn ang="0">
                  <a:pos x="48" y="13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6" h="91">
                  <a:moveTo>
                    <a:pt x="57" y="13"/>
                  </a:moveTo>
                  <a:lnTo>
                    <a:pt x="57" y="13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40" y="26"/>
                  </a:lnTo>
                  <a:lnTo>
                    <a:pt x="40" y="35"/>
                  </a:lnTo>
                  <a:lnTo>
                    <a:pt x="13" y="35"/>
                  </a:lnTo>
                  <a:lnTo>
                    <a:pt x="13" y="83"/>
                  </a:lnTo>
                  <a:lnTo>
                    <a:pt x="26" y="83"/>
                  </a:lnTo>
                  <a:lnTo>
                    <a:pt x="26" y="48"/>
                  </a:lnTo>
                  <a:lnTo>
                    <a:pt x="40" y="48"/>
                  </a:lnTo>
                  <a:lnTo>
                    <a:pt x="40" y="91"/>
                  </a:lnTo>
                  <a:lnTo>
                    <a:pt x="57" y="91"/>
                  </a:lnTo>
                  <a:lnTo>
                    <a:pt x="57" y="48"/>
                  </a:lnTo>
                  <a:lnTo>
                    <a:pt x="70" y="48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6" y="70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79" y="83"/>
                  </a:lnTo>
                  <a:lnTo>
                    <a:pt x="83" y="78"/>
                  </a:lnTo>
                  <a:lnTo>
                    <a:pt x="83" y="74"/>
                  </a:lnTo>
                  <a:lnTo>
                    <a:pt x="83" y="35"/>
                  </a:lnTo>
                  <a:lnTo>
                    <a:pt x="57" y="35"/>
                  </a:lnTo>
                  <a:lnTo>
                    <a:pt x="57" y="26"/>
                  </a:lnTo>
                  <a:lnTo>
                    <a:pt x="96" y="26"/>
                  </a:lnTo>
                  <a:lnTo>
                    <a:pt x="96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7" name="Freeform 63"/>
            <p:cNvSpPr>
              <a:spLocks noEditPoints="1"/>
            </p:cNvSpPr>
            <p:nvPr/>
          </p:nvSpPr>
          <p:spPr bwMode="auto">
            <a:xfrm>
              <a:off x="526" y="3471"/>
              <a:ext cx="95" cy="96"/>
            </a:xfrm>
            <a:custGeom>
              <a:avLst/>
              <a:gdLst/>
              <a:ahLst/>
              <a:cxnLst>
                <a:cxn ang="0">
                  <a:pos x="4" y="13"/>
                </a:cxn>
                <a:cxn ang="0">
                  <a:pos x="26" y="18"/>
                </a:cxn>
                <a:cxn ang="0">
                  <a:pos x="35" y="22"/>
                </a:cxn>
                <a:cxn ang="0">
                  <a:pos x="21" y="52"/>
                </a:cxn>
                <a:cxn ang="0">
                  <a:pos x="21" y="57"/>
                </a:cxn>
                <a:cxn ang="0">
                  <a:pos x="17" y="52"/>
                </a:cxn>
                <a:cxn ang="0">
                  <a:pos x="13" y="52"/>
                </a:cxn>
                <a:cxn ang="0">
                  <a:pos x="0" y="83"/>
                </a:cxn>
                <a:cxn ang="0">
                  <a:pos x="13" y="96"/>
                </a:cxn>
                <a:cxn ang="0">
                  <a:pos x="17" y="74"/>
                </a:cxn>
                <a:cxn ang="0">
                  <a:pos x="21" y="66"/>
                </a:cxn>
                <a:cxn ang="0">
                  <a:pos x="30" y="92"/>
                </a:cxn>
                <a:cxn ang="0">
                  <a:pos x="87" y="83"/>
                </a:cxn>
                <a:cxn ang="0">
                  <a:pos x="82" y="83"/>
                </a:cxn>
                <a:cxn ang="0">
                  <a:pos x="87" y="74"/>
                </a:cxn>
                <a:cxn ang="0">
                  <a:pos x="87" y="74"/>
                </a:cxn>
                <a:cxn ang="0">
                  <a:pos x="95" y="66"/>
                </a:cxn>
                <a:cxn ang="0">
                  <a:pos x="82" y="52"/>
                </a:cxn>
                <a:cxn ang="0">
                  <a:pos x="91" y="22"/>
                </a:cxn>
                <a:cxn ang="0">
                  <a:pos x="82" y="9"/>
                </a:cxn>
                <a:cxn ang="0">
                  <a:pos x="82" y="5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69" y="9"/>
                </a:cxn>
                <a:cxn ang="0">
                  <a:pos x="48" y="9"/>
                </a:cxn>
                <a:cxn ang="0">
                  <a:pos x="48" y="5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35" y="0"/>
                </a:cxn>
                <a:cxn ang="0">
                  <a:pos x="26" y="9"/>
                </a:cxn>
                <a:cxn ang="0">
                  <a:pos x="13" y="5"/>
                </a:cxn>
                <a:cxn ang="0">
                  <a:pos x="69" y="22"/>
                </a:cxn>
                <a:cxn ang="0">
                  <a:pos x="48" y="26"/>
                </a:cxn>
                <a:cxn ang="0">
                  <a:pos x="69" y="22"/>
                </a:cxn>
                <a:cxn ang="0">
                  <a:pos x="13" y="48"/>
                </a:cxn>
                <a:cxn ang="0">
                  <a:pos x="17" y="44"/>
                </a:cxn>
                <a:cxn ang="0">
                  <a:pos x="21" y="39"/>
                </a:cxn>
                <a:cxn ang="0">
                  <a:pos x="0" y="35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48" y="39"/>
                </a:cxn>
                <a:cxn ang="0">
                  <a:pos x="69" y="35"/>
                </a:cxn>
                <a:cxn ang="0">
                  <a:pos x="69" y="39"/>
                </a:cxn>
                <a:cxn ang="0">
                  <a:pos x="69" y="52"/>
                </a:cxn>
                <a:cxn ang="0">
                  <a:pos x="48" y="48"/>
                </a:cxn>
                <a:cxn ang="0">
                  <a:pos x="69" y="48"/>
                </a:cxn>
                <a:cxn ang="0">
                  <a:pos x="43" y="66"/>
                </a:cxn>
                <a:cxn ang="0">
                  <a:pos x="52" y="66"/>
                </a:cxn>
                <a:cxn ang="0">
                  <a:pos x="43" y="74"/>
                </a:cxn>
                <a:cxn ang="0">
                  <a:pos x="69" y="66"/>
                </a:cxn>
                <a:cxn ang="0">
                  <a:pos x="65" y="70"/>
                </a:cxn>
                <a:cxn ang="0">
                  <a:pos x="52" y="83"/>
                </a:cxn>
                <a:cxn ang="0">
                  <a:pos x="56" y="66"/>
                </a:cxn>
                <a:cxn ang="0">
                  <a:pos x="69" y="66"/>
                </a:cxn>
                <a:cxn ang="0">
                  <a:pos x="43" y="83"/>
                </a:cxn>
                <a:cxn ang="0">
                  <a:pos x="43" y="79"/>
                </a:cxn>
                <a:cxn ang="0">
                  <a:pos x="48" y="83"/>
                </a:cxn>
              </a:cxnLst>
              <a:rect l="0" t="0" r="r" b="b"/>
              <a:pathLst>
                <a:path w="95" h="96">
                  <a:moveTo>
                    <a:pt x="13" y="5"/>
                  </a:moveTo>
                  <a:lnTo>
                    <a:pt x="4" y="13"/>
                  </a:lnTo>
                  <a:lnTo>
                    <a:pt x="17" y="26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35" y="22"/>
                  </a:lnTo>
                  <a:lnTo>
                    <a:pt x="35" y="52"/>
                  </a:lnTo>
                  <a:lnTo>
                    <a:pt x="21" y="52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21" y="61"/>
                  </a:lnTo>
                  <a:lnTo>
                    <a:pt x="21" y="66"/>
                  </a:lnTo>
                  <a:lnTo>
                    <a:pt x="30" y="66"/>
                  </a:lnTo>
                  <a:lnTo>
                    <a:pt x="30" y="92"/>
                  </a:lnTo>
                  <a:lnTo>
                    <a:pt x="87" y="92"/>
                  </a:lnTo>
                  <a:lnTo>
                    <a:pt x="87" y="83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7" y="74"/>
                  </a:lnTo>
                  <a:lnTo>
                    <a:pt x="87" y="74"/>
                  </a:lnTo>
                  <a:lnTo>
                    <a:pt x="87" y="74"/>
                  </a:lnTo>
                  <a:lnTo>
                    <a:pt x="87" y="74"/>
                  </a:lnTo>
                  <a:lnTo>
                    <a:pt x="74" y="66"/>
                  </a:lnTo>
                  <a:lnTo>
                    <a:pt x="95" y="66"/>
                  </a:lnTo>
                  <a:lnTo>
                    <a:pt x="95" y="52"/>
                  </a:lnTo>
                  <a:lnTo>
                    <a:pt x="82" y="52"/>
                  </a:lnTo>
                  <a:lnTo>
                    <a:pt x="82" y="22"/>
                  </a:lnTo>
                  <a:lnTo>
                    <a:pt x="91" y="22"/>
                  </a:lnTo>
                  <a:lnTo>
                    <a:pt x="91" y="9"/>
                  </a:lnTo>
                  <a:lnTo>
                    <a:pt x="82" y="9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69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35" y="9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13" y="5"/>
                  </a:lnTo>
                  <a:lnTo>
                    <a:pt x="13" y="5"/>
                  </a:lnTo>
                  <a:close/>
                  <a:moveTo>
                    <a:pt x="69" y="22"/>
                  </a:moveTo>
                  <a:lnTo>
                    <a:pt x="69" y="26"/>
                  </a:lnTo>
                  <a:lnTo>
                    <a:pt x="48" y="26"/>
                  </a:lnTo>
                  <a:lnTo>
                    <a:pt x="48" y="22"/>
                  </a:lnTo>
                  <a:lnTo>
                    <a:pt x="69" y="22"/>
                  </a:lnTo>
                  <a:lnTo>
                    <a:pt x="69" y="22"/>
                  </a:lnTo>
                  <a:close/>
                  <a:moveTo>
                    <a:pt x="13" y="48"/>
                  </a:moveTo>
                  <a:lnTo>
                    <a:pt x="13" y="48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21" y="39"/>
                  </a:lnTo>
                  <a:lnTo>
                    <a:pt x="8" y="2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  <a:moveTo>
                    <a:pt x="69" y="39"/>
                  </a:moveTo>
                  <a:lnTo>
                    <a:pt x="48" y="39"/>
                  </a:lnTo>
                  <a:lnTo>
                    <a:pt x="48" y="35"/>
                  </a:lnTo>
                  <a:lnTo>
                    <a:pt x="69" y="35"/>
                  </a:lnTo>
                  <a:lnTo>
                    <a:pt x="69" y="39"/>
                  </a:lnTo>
                  <a:lnTo>
                    <a:pt x="69" y="39"/>
                  </a:lnTo>
                  <a:close/>
                  <a:moveTo>
                    <a:pt x="69" y="48"/>
                  </a:moveTo>
                  <a:lnTo>
                    <a:pt x="69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69" y="48"/>
                  </a:lnTo>
                  <a:lnTo>
                    <a:pt x="69" y="48"/>
                  </a:lnTo>
                  <a:close/>
                  <a:moveTo>
                    <a:pt x="43" y="74"/>
                  </a:moveTo>
                  <a:lnTo>
                    <a:pt x="43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close/>
                  <a:moveTo>
                    <a:pt x="69" y="66"/>
                  </a:moveTo>
                  <a:lnTo>
                    <a:pt x="65" y="70"/>
                  </a:lnTo>
                  <a:lnTo>
                    <a:pt x="65" y="70"/>
                  </a:lnTo>
                  <a:lnTo>
                    <a:pt x="78" y="83"/>
                  </a:lnTo>
                  <a:lnTo>
                    <a:pt x="52" y="83"/>
                  </a:lnTo>
                  <a:lnTo>
                    <a:pt x="65" y="70"/>
                  </a:lnTo>
                  <a:lnTo>
                    <a:pt x="56" y="66"/>
                  </a:lnTo>
                  <a:lnTo>
                    <a:pt x="69" y="66"/>
                  </a:lnTo>
                  <a:lnTo>
                    <a:pt x="69" y="66"/>
                  </a:lnTo>
                  <a:close/>
                  <a:moveTo>
                    <a:pt x="48" y="83"/>
                  </a:moveTo>
                  <a:lnTo>
                    <a:pt x="43" y="83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8" name="Freeform 64"/>
            <p:cNvSpPr>
              <a:spLocks noEditPoints="1"/>
            </p:cNvSpPr>
            <p:nvPr/>
          </p:nvSpPr>
          <p:spPr bwMode="auto">
            <a:xfrm>
              <a:off x="630" y="3471"/>
              <a:ext cx="92" cy="92"/>
            </a:xfrm>
            <a:custGeom>
              <a:avLst/>
              <a:gdLst/>
              <a:ahLst/>
              <a:cxnLst>
                <a:cxn ang="0">
                  <a:pos x="26" y="26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31" y="18"/>
                </a:cxn>
                <a:cxn ang="0">
                  <a:pos x="31" y="18"/>
                </a:cxn>
                <a:cxn ang="0">
                  <a:pos x="18" y="0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18" y="4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9" y="26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1" y="57"/>
                </a:cxn>
                <a:cxn ang="0">
                  <a:pos x="31" y="57"/>
                </a:cxn>
                <a:cxn ang="0">
                  <a:pos x="18" y="52"/>
                </a:cxn>
                <a:cxn ang="0">
                  <a:pos x="18" y="5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8" y="92"/>
                </a:cxn>
                <a:cxn ang="0">
                  <a:pos x="18" y="92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5" y="22"/>
                </a:cxn>
                <a:cxn ang="0">
                  <a:pos x="57" y="22"/>
                </a:cxn>
                <a:cxn ang="0">
                  <a:pos x="57" y="79"/>
                </a:cxn>
                <a:cxn ang="0">
                  <a:pos x="31" y="79"/>
                </a:cxn>
                <a:cxn ang="0">
                  <a:pos x="31" y="87"/>
                </a:cxn>
                <a:cxn ang="0">
                  <a:pos x="92" y="87"/>
                </a:cxn>
                <a:cxn ang="0">
                  <a:pos x="92" y="79"/>
                </a:cxn>
                <a:cxn ang="0">
                  <a:pos x="70" y="79"/>
                </a:cxn>
                <a:cxn ang="0">
                  <a:pos x="70" y="22"/>
                </a:cxn>
                <a:cxn ang="0">
                  <a:pos x="87" y="22"/>
                </a:cxn>
                <a:cxn ang="0">
                  <a:pos x="87" y="13"/>
                </a:cxn>
                <a:cxn ang="0">
                  <a:pos x="35" y="13"/>
                </a:cxn>
                <a:cxn ang="0">
                  <a:pos x="35" y="22"/>
                </a:cxn>
                <a:cxn ang="0">
                  <a:pos x="35" y="22"/>
                </a:cxn>
              </a:cxnLst>
              <a:rect l="0" t="0" r="r" b="b"/>
              <a:pathLst>
                <a:path w="92" h="92">
                  <a:moveTo>
                    <a:pt x="26" y="26"/>
                  </a:moveTo>
                  <a:lnTo>
                    <a:pt x="35" y="18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18" y="0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close/>
                  <a:moveTo>
                    <a:pt x="18" y="48"/>
                  </a:moveTo>
                  <a:lnTo>
                    <a:pt x="26" y="35"/>
                  </a:lnTo>
                  <a:lnTo>
                    <a:pt x="26" y="35"/>
                  </a:lnTo>
                  <a:lnTo>
                    <a:pt x="9" y="26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close/>
                  <a:moveTo>
                    <a:pt x="22" y="83"/>
                  </a:moveTo>
                  <a:lnTo>
                    <a:pt x="22" y="83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close/>
                  <a:moveTo>
                    <a:pt x="35" y="22"/>
                  </a:moveTo>
                  <a:lnTo>
                    <a:pt x="57" y="22"/>
                  </a:lnTo>
                  <a:lnTo>
                    <a:pt x="57" y="79"/>
                  </a:lnTo>
                  <a:lnTo>
                    <a:pt x="31" y="79"/>
                  </a:lnTo>
                  <a:lnTo>
                    <a:pt x="31" y="87"/>
                  </a:lnTo>
                  <a:lnTo>
                    <a:pt x="92" y="87"/>
                  </a:lnTo>
                  <a:lnTo>
                    <a:pt x="92" y="79"/>
                  </a:lnTo>
                  <a:lnTo>
                    <a:pt x="70" y="79"/>
                  </a:lnTo>
                  <a:lnTo>
                    <a:pt x="70" y="22"/>
                  </a:lnTo>
                  <a:lnTo>
                    <a:pt x="87" y="22"/>
                  </a:lnTo>
                  <a:lnTo>
                    <a:pt x="87" y="13"/>
                  </a:lnTo>
                  <a:lnTo>
                    <a:pt x="35" y="13"/>
                  </a:lnTo>
                  <a:lnTo>
                    <a:pt x="35" y="22"/>
                  </a:lnTo>
                  <a:lnTo>
                    <a:pt x="35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9" name="Freeform 65"/>
            <p:cNvSpPr>
              <a:spLocks/>
            </p:cNvSpPr>
            <p:nvPr/>
          </p:nvSpPr>
          <p:spPr bwMode="auto">
            <a:xfrm>
              <a:off x="735" y="3471"/>
              <a:ext cx="91" cy="96"/>
            </a:xfrm>
            <a:custGeom>
              <a:avLst/>
              <a:gdLst/>
              <a:ahLst/>
              <a:cxnLst>
                <a:cxn ang="0">
                  <a:pos x="56" y="13"/>
                </a:cxn>
                <a:cxn ang="0">
                  <a:pos x="56" y="13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9" y="18"/>
                </a:cxn>
                <a:cxn ang="0">
                  <a:pos x="0" y="18"/>
                </a:cxn>
                <a:cxn ang="0">
                  <a:pos x="0" y="26"/>
                </a:cxn>
                <a:cxn ang="0">
                  <a:pos x="39" y="26"/>
                </a:cxn>
                <a:cxn ang="0">
                  <a:pos x="39" y="39"/>
                </a:cxn>
                <a:cxn ang="0">
                  <a:pos x="13" y="39"/>
                </a:cxn>
                <a:cxn ang="0">
                  <a:pos x="13" y="83"/>
                </a:cxn>
                <a:cxn ang="0">
                  <a:pos x="26" y="83"/>
                </a:cxn>
                <a:cxn ang="0">
                  <a:pos x="26" y="48"/>
                </a:cxn>
                <a:cxn ang="0">
                  <a:pos x="39" y="48"/>
                </a:cxn>
                <a:cxn ang="0">
                  <a:pos x="39" y="96"/>
                </a:cxn>
                <a:cxn ang="0">
                  <a:pos x="56" y="96"/>
                </a:cxn>
                <a:cxn ang="0">
                  <a:pos x="56" y="48"/>
                </a:cxn>
                <a:cxn ang="0">
                  <a:pos x="69" y="48"/>
                </a:cxn>
                <a:cxn ang="0">
                  <a:pos x="69" y="70"/>
                </a:cxn>
                <a:cxn ang="0">
                  <a:pos x="69" y="70"/>
                </a:cxn>
                <a:cxn ang="0">
                  <a:pos x="65" y="74"/>
                </a:cxn>
                <a:cxn ang="0">
                  <a:pos x="56" y="74"/>
                </a:cxn>
                <a:cxn ang="0">
                  <a:pos x="56" y="74"/>
                </a:cxn>
                <a:cxn ang="0">
                  <a:pos x="61" y="87"/>
                </a:cxn>
                <a:cxn ang="0">
                  <a:pos x="61" y="87"/>
                </a:cxn>
                <a:cxn ang="0">
                  <a:pos x="78" y="83"/>
                </a:cxn>
                <a:cxn ang="0">
                  <a:pos x="82" y="83"/>
                </a:cxn>
                <a:cxn ang="0">
                  <a:pos x="82" y="79"/>
                </a:cxn>
                <a:cxn ang="0">
                  <a:pos x="82" y="39"/>
                </a:cxn>
                <a:cxn ang="0">
                  <a:pos x="56" y="39"/>
                </a:cxn>
                <a:cxn ang="0">
                  <a:pos x="56" y="26"/>
                </a:cxn>
                <a:cxn ang="0">
                  <a:pos x="91" y="26"/>
                </a:cxn>
                <a:cxn ang="0">
                  <a:pos x="91" y="18"/>
                </a:cxn>
                <a:cxn ang="0">
                  <a:pos x="48" y="18"/>
                </a:cxn>
                <a:cxn ang="0">
                  <a:pos x="48" y="18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56" y="13"/>
                </a:cxn>
              </a:cxnLst>
              <a:rect l="0" t="0" r="r" b="b"/>
              <a:pathLst>
                <a:path w="91" h="96">
                  <a:moveTo>
                    <a:pt x="56" y="13"/>
                  </a:moveTo>
                  <a:lnTo>
                    <a:pt x="56" y="13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9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39" y="26"/>
                  </a:lnTo>
                  <a:lnTo>
                    <a:pt x="39" y="39"/>
                  </a:lnTo>
                  <a:lnTo>
                    <a:pt x="13" y="39"/>
                  </a:lnTo>
                  <a:lnTo>
                    <a:pt x="13" y="83"/>
                  </a:lnTo>
                  <a:lnTo>
                    <a:pt x="26" y="83"/>
                  </a:lnTo>
                  <a:lnTo>
                    <a:pt x="26" y="48"/>
                  </a:lnTo>
                  <a:lnTo>
                    <a:pt x="39" y="48"/>
                  </a:lnTo>
                  <a:lnTo>
                    <a:pt x="39" y="96"/>
                  </a:lnTo>
                  <a:lnTo>
                    <a:pt x="56" y="96"/>
                  </a:lnTo>
                  <a:lnTo>
                    <a:pt x="56" y="48"/>
                  </a:lnTo>
                  <a:lnTo>
                    <a:pt x="69" y="48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65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78" y="83"/>
                  </a:lnTo>
                  <a:lnTo>
                    <a:pt x="82" y="83"/>
                  </a:lnTo>
                  <a:lnTo>
                    <a:pt x="82" y="79"/>
                  </a:lnTo>
                  <a:lnTo>
                    <a:pt x="82" y="39"/>
                  </a:lnTo>
                  <a:lnTo>
                    <a:pt x="56" y="39"/>
                  </a:lnTo>
                  <a:lnTo>
                    <a:pt x="56" y="26"/>
                  </a:lnTo>
                  <a:lnTo>
                    <a:pt x="91" y="26"/>
                  </a:lnTo>
                  <a:lnTo>
                    <a:pt x="91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0" name="Freeform 66"/>
            <p:cNvSpPr>
              <a:spLocks noEditPoints="1"/>
            </p:cNvSpPr>
            <p:nvPr/>
          </p:nvSpPr>
          <p:spPr bwMode="auto">
            <a:xfrm>
              <a:off x="1000" y="3132"/>
              <a:ext cx="96" cy="95"/>
            </a:xfrm>
            <a:custGeom>
              <a:avLst/>
              <a:gdLst/>
              <a:ahLst/>
              <a:cxnLst>
                <a:cxn ang="0">
                  <a:pos x="39" y="8"/>
                </a:cxn>
                <a:cxn ang="0">
                  <a:pos x="39" y="4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26" y="8"/>
                </a:cxn>
                <a:cxn ang="0">
                  <a:pos x="5" y="21"/>
                </a:cxn>
                <a:cxn ang="0">
                  <a:pos x="26" y="30"/>
                </a:cxn>
                <a:cxn ang="0">
                  <a:pos x="39" y="21"/>
                </a:cxn>
                <a:cxn ang="0">
                  <a:pos x="57" y="30"/>
                </a:cxn>
                <a:cxn ang="0">
                  <a:pos x="70" y="21"/>
                </a:cxn>
                <a:cxn ang="0">
                  <a:pos x="92" y="8"/>
                </a:cxn>
                <a:cxn ang="0">
                  <a:pos x="70" y="8"/>
                </a:cxn>
                <a:cxn ang="0">
                  <a:pos x="70" y="4"/>
                </a:cxn>
                <a:cxn ang="0">
                  <a:pos x="70" y="0"/>
                </a:cxn>
                <a:cxn ang="0">
                  <a:pos x="65" y="0"/>
                </a:cxn>
                <a:cxn ang="0">
                  <a:pos x="57" y="8"/>
                </a:cxn>
                <a:cxn ang="0">
                  <a:pos x="39" y="8"/>
                </a:cxn>
                <a:cxn ang="0">
                  <a:pos x="83" y="35"/>
                </a:cxn>
                <a:cxn ang="0">
                  <a:pos x="79" y="26"/>
                </a:cxn>
                <a:cxn ang="0">
                  <a:pos x="74" y="26"/>
                </a:cxn>
                <a:cxn ang="0">
                  <a:pos x="70" y="30"/>
                </a:cxn>
                <a:cxn ang="0">
                  <a:pos x="70" y="30"/>
                </a:cxn>
                <a:cxn ang="0">
                  <a:pos x="57" y="35"/>
                </a:cxn>
                <a:cxn ang="0">
                  <a:pos x="57" y="30"/>
                </a:cxn>
                <a:cxn ang="0">
                  <a:pos x="57" y="30"/>
                </a:cxn>
                <a:cxn ang="0">
                  <a:pos x="48" y="30"/>
                </a:cxn>
                <a:cxn ang="0">
                  <a:pos x="44" y="30"/>
                </a:cxn>
                <a:cxn ang="0">
                  <a:pos x="44" y="35"/>
                </a:cxn>
                <a:cxn ang="0">
                  <a:pos x="13" y="56"/>
                </a:cxn>
                <a:cxn ang="0">
                  <a:pos x="9" y="78"/>
                </a:cxn>
                <a:cxn ang="0">
                  <a:pos x="0" y="91"/>
                </a:cxn>
                <a:cxn ang="0">
                  <a:pos x="13" y="91"/>
                </a:cxn>
                <a:cxn ang="0">
                  <a:pos x="13" y="95"/>
                </a:cxn>
                <a:cxn ang="0">
                  <a:pos x="26" y="56"/>
                </a:cxn>
                <a:cxn ang="0">
                  <a:pos x="44" y="48"/>
                </a:cxn>
                <a:cxn ang="0">
                  <a:pos x="52" y="69"/>
                </a:cxn>
                <a:cxn ang="0">
                  <a:pos x="31" y="82"/>
                </a:cxn>
                <a:cxn ang="0">
                  <a:pos x="35" y="91"/>
                </a:cxn>
                <a:cxn ang="0">
                  <a:pos x="39" y="87"/>
                </a:cxn>
                <a:cxn ang="0">
                  <a:pos x="57" y="82"/>
                </a:cxn>
                <a:cxn ang="0">
                  <a:pos x="70" y="91"/>
                </a:cxn>
                <a:cxn ang="0">
                  <a:pos x="83" y="95"/>
                </a:cxn>
                <a:cxn ang="0">
                  <a:pos x="96" y="78"/>
                </a:cxn>
                <a:cxn ang="0">
                  <a:pos x="92" y="78"/>
                </a:cxn>
                <a:cxn ang="0">
                  <a:pos x="83" y="74"/>
                </a:cxn>
                <a:cxn ang="0">
                  <a:pos x="83" y="74"/>
                </a:cxn>
                <a:cxn ang="0">
                  <a:pos x="83" y="82"/>
                </a:cxn>
                <a:cxn ang="0">
                  <a:pos x="74" y="82"/>
                </a:cxn>
                <a:cxn ang="0">
                  <a:pos x="65" y="74"/>
                </a:cxn>
                <a:cxn ang="0">
                  <a:pos x="83" y="56"/>
                </a:cxn>
                <a:cxn ang="0">
                  <a:pos x="74" y="48"/>
                </a:cxn>
                <a:cxn ang="0">
                  <a:pos x="61" y="61"/>
                </a:cxn>
                <a:cxn ang="0">
                  <a:pos x="92" y="48"/>
                </a:cxn>
                <a:cxn ang="0">
                  <a:pos x="79" y="35"/>
                </a:cxn>
                <a:cxn ang="0">
                  <a:pos x="83" y="35"/>
                </a:cxn>
                <a:cxn ang="0">
                  <a:pos x="83" y="35"/>
                </a:cxn>
              </a:cxnLst>
              <a:rect l="0" t="0" r="r" b="b"/>
              <a:pathLst>
                <a:path w="96" h="95">
                  <a:moveTo>
                    <a:pt x="39" y="8"/>
                  </a:moveTo>
                  <a:lnTo>
                    <a:pt x="39" y="8"/>
                  </a:lnTo>
                  <a:lnTo>
                    <a:pt x="39" y="8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5" y="8"/>
                  </a:lnTo>
                  <a:lnTo>
                    <a:pt x="5" y="21"/>
                  </a:lnTo>
                  <a:lnTo>
                    <a:pt x="26" y="21"/>
                  </a:lnTo>
                  <a:lnTo>
                    <a:pt x="26" y="30"/>
                  </a:lnTo>
                  <a:lnTo>
                    <a:pt x="39" y="30"/>
                  </a:lnTo>
                  <a:lnTo>
                    <a:pt x="39" y="21"/>
                  </a:lnTo>
                  <a:lnTo>
                    <a:pt x="57" y="21"/>
                  </a:lnTo>
                  <a:lnTo>
                    <a:pt x="57" y="30"/>
                  </a:lnTo>
                  <a:lnTo>
                    <a:pt x="70" y="30"/>
                  </a:lnTo>
                  <a:lnTo>
                    <a:pt x="70" y="21"/>
                  </a:lnTo>
                  <a:lnTo>
                    <a:pt x="92" y="21"/>
                  </a:lnTo>
                  <a:lnTo>
                    <a:pt x="92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5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39" y="8"/>
                  </a:lnTo>
                  <a:lnTo>
                    <a:pt x="39" y="8"/>
                  </a:lnTo>
                  <a:close/>
                  <a:moveTo>
                    <a:pt x="83" y="35"/>
                  </a:moveTo>
                  <a:lnTo>
                    <a:pt x="83" y="35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4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5"/>
                  </a:lnTo>
                  <a:lnTo>
                    <a:pt x="13" y="35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9" y="78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22" y="78"/>
                  </a:lnTo>
                  <a:lnTo>
                    <a:pt x="26" y="56"/>
                  </a:lnTo>
                  <a:lnTo>
                    <a:pt x="26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70" y="91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92" y="91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74" y="82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57" y="48"/>
                  </a:lnTo>
                  <a:lnTo>
                    <a:pt x="92" y="48"/>
                  </a:lnTo>
                  <a:lnTo>
                    <a:pt x="92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1" name="Freeform 67"/>
            <p:cNvSpPr>
              <a:spLocks noEditPoints="1"/>
            </p:cNvSpPr>
            <p:nvPr/>
          </p:nvSpPr>
          <p:spPr bwMode="auto">
            <a:xfrm>
              <a:off x="1105" y="3132"/>
              <a:ext cx="87" cy="95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9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21" y="21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39" y="21"/>
                </a:cxn>
                <a:cxn ang="0">
                  <a:pos x="65" y="21"/>
                </a:cxn>
                <a:cxn ang="0">
                  <a:pos x="65" y="21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39" y="26"/>
                </a:cxn>
                <a:cxn ang="0">
                  <a:pos x="39" y="26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21" y="56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21" y="69"/>
                </a:cxn>
                <a:cxn ang="0">
                  <a:pos x="21" y="95"/>
                </a:cxn>
                <a:cxn ang="0">
                  <a:pos x="34" y="95"/>
                </a:cxn>
                <a:cxn ang="0">
                  <a:pos x="34" y="91"/>
                </a:cxn>
                <a:cxn ang="0">
                  <a:pos x="69" y="91"/>
                </a:cxn>
                <a:cxn ang="0">
                  <a:pos x="69" y="95"/>
                </a:cxn>
                <a:cxn ang="0">
                  <a:pos x="82" y="95"/>
                </a:cxn>
                <a:cxn ang="0">
                  <a:pos x="82" y="52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74" y="35"/>
                </a:cxn>
                <a:cxn ang="0">
                  <a:pos x="87" y="8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69" y="65"/>
                </a:cxn>
                <a:cxn ang="0">
                  <a:pos x="69" y="78"/>
                </a:cxn>
                <a:cxn ang="0">
                  <a:pos x="34" y="78"/>
                </a:cxn>
                <a:cxn ang="0">
                  <a:pos x="34" y="65"/>
                </a:cxn>
                <a:cxn ang="0">
                  <a:pos x="69" y="65"/>
                </a:cxn>
                <a:cxn ang="0">
                  <a:pos x="69" y="65"/>
                </a:cxn>
              </a:cxnLst>
              <a:rect l="0" t="0" r="r" b="b"/>
              <a:pathLst>
                <a:path w="87" h="95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1" y="21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39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21" y="56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21" y="69"/>
                  </a:lnTo>
                  <a:lnTo>
                    <a:pt x="21" y="95"/>
                  </a:lnTo>
                  <a:lnTo>
                    <a:pt x="34" y="95"/>
                  </a:lnTo>
                  <a:lnTo>
                    <a:pt x="34" y="91"/>
                  </a:lnTo>
                  <a:lnTo>
                    <a:pt x="69" y="91"/>
                  </a:lnTo>
                  <a:lnTo>
                    <a:pt x="69" y="95"/>
                  </a:lnTo>
                  <a:lnTo>
                    <a:pt x="82" y="95"/>
                  </a:lnTo>
                  <a:lnTo>
                    <a:pt x="8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74" y="35"/>
                  </a:lnTo>
                  <a:lnTo>
                    <a:pt x="87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69" y="65"/>
                  </a:moveTo>
                  <a:lnTo>
                    <a:pt x="69" y="78"/>
                  </a:lnTo>
                  <a:lnTo>
                    <a:pt x="34" y="78"/>
                  </a:lnTo>
                  <a:lnTo>
                    <a:pt x="34" y="65"/>
                  </a:lnTo>
                  <a:lnTo>
                    <a:pt x="69" y="65"/>
                  </a:lnTo>
                  <a:lnTo>
                    <a:pt x="69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2" name="Freeform 68"/>
            <p:cNvSpPr>
              <a:spLocks/>
            </p:cNvSpPr>
            <p:nvPr/>
          </p:nvSpPr>
          <p:spPr bwMode="auto">
            <a:xfrm>
              <a:off x="1213" y="3132"/>
              <a:ext cx="92" cy="95"/>
            </a:xfrm>
            <a:custGeom>
              <a:avLst/>
              <a:gdLst/>
              <a:ahLst/>
              <a:cxnLst>
                <a:cxn ang="0">
                  <a:pos x="53" y="13"/>
                </a:cxn>
                <a:cxn ang="0">
                  <a:pos x="53" y="1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40" y="17"/>
                </a:cxn>
                <a:cxn ang="0">
                  <a:pos x="0" y="17"/>
                </a:cxn>
                <a:cxn ang="0">
                  <a:pos x="0" y="26"/>
                </a:cxn>
                <a:cxn ang="0">
                  <a:pos x="40" y="26"/>
                </a:cxn>
                <a:cxn ang="0">
                  <a:pos x="40" y="39"/>
                </a:cxn>
                <a:cxn ang="0">
                  <a:pos x="9" y="39"/>
                </a:cxn>
                <a:cxn ang="0">
                  <a:pos x="9" y="87"/>
                </a:cxn>
                <a:cxn ang="0">
                  <a:pos x="22" y="87"/>
                </a:cxn>
                <a:cxn ang="0">
                  <a:pos x="22" y="48"/>
                </a:cxn>
                <a:cxn ang="0">
                  <a:pos x="40" y="48"/>
                </a:cxn>
                <a:cxn ang="0">
                  <a:pos x="40" y="95"/>
                </a:cxn>
                <a:cxn ang="0">
                  <a:pos x="53" y="95"/>
                </a:cxn>
                <a:cxn ang="0">
                  <a:pos x="53" y="48"/>
                </a:cxn>
                <a:cxn ang="0">
                  <a:pos x="66" y="48"/>
                </a:cxn>
                <a:cxn ang="0">
                  <a:pos x="66" y="69"/>
                </a:cxn>
                <a:cxn ang="0">
                  <a:pos x="66" y="69"/>
                </a:cxn>
                <a:cxn ang="0">
                  <a:pos x="61" y="74"/>
                </a:cxn>
                <a:cxn ang="0">
                  <a:pos x="57" y="74"/>
                </a:cxn>
                <a:cxn ang="0">
                  <a:pos x="57" y="74"/>
                </a:cxn>
                <a:cxn ang="0">
                  <a:pos x="57" y="87"/>
                </a:cxn>
                <a:cxn ang="0">
                  <a:pos x="57" y="87"/>
                </a:cxn>
                <a:cxn ang="0">
                  <a:pos x="74" y="82"/>
                </a:cxn>
                <a:cxn ang="0">
                  <a:pos x="79" y="82"/>
                </a:cxn>
                <a:cxn ang="0">
                  <a:pos x="79" y="78"/>
                </a:cxn>
                <a:cxn ang="0">
                  <a:pos x="79" y="39"/>
                </a:cxn>
                <a:cxn ang="0">
                  <a:pos x="53" y="39"/>
                </a:cxn>
                <a:cxn ang="0">
                  <a:pos x="53" y="26"/>
                </a:cxn>
                <a:cxn ang="0">
                  <a:pos x="92" y="26"/>
                </a:cxn>
                <a:cxn ang="0">
                  <a:pos x="92" y="17"/>
                </a:cxn>
                <a:cxn ang="0">
                  <a:pos x="44" y="17"/>
                </a:cxn>
                <a:cxn ang="0">
                  <a:pos x="44" y="17"/>
                </a:cxn>
                <a:cxn ang="0">
                  <a:pos x="53" y="13"/>
                </a:cxn>
                <a:cxn ang="0">
                  <a:pos x="53" y="13"/>
                </a:cxn>
                <a:cxn ang="0">
                  <a:pos x="53" y="13"/>
                </a:cxn>
              </a:cxnLst>
              <a:rect l="0" t="0" r="r" b="b"/>
              <a:pathLst>
                <a:path w="92" h="95">
                  <a:moveTo>
                    <a:pt x="53" y="13"/>
                  </a:moveTo>
                  <a:lnTo>
                    <a:pt x="53" y="1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40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40" y="26"/>
                  </a:lnTo>
                  <a:lnTo>
                    <a:pt x="40" y="39"/>
                  </a:lnTo>
                  <a:lnTo>
                    <a:pt x="9" y="39"/>
                  </a:lnTo>
                  <a:lnTo>
                    <a:pt x="9" y="87"/>
                  </a:lnTo>
                  <a:lnTo>
                    <a:pt x="22" y="87"/>
                  </a:lnTo>
                  <a:lnTo>
                    <a:pt x="22" y="48"/>
                  </a:lnTo>
                  <a:lnTo>
                    <a:pt x="40" y="48"/>
                  </a:lnTo>
                  <a:lnTo>
                    <a:pt x="40" y="95"/>
                  </a:lnTo>
                  <a:lnTo>
                    <a:pt x="53" y="95"/>
                  </a:lnTo>
                  <a:lnTo>
                    <a:pt x="53" y="48"/>
                  </a:lnTo>
                  <a:lnTo>
                    <a:pt x="66" y="48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1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74" y="82"/>
                  </a:lnTo>
                  <a:lnTo>
                    <a:pt x="79" y="82"/>
                  </a:lnTo>
                  <a:lnTo>
                    <a:pt x="79" y="78"/>
                  </a:lnTo>
                  <a:lnTo>
                    <a:pt x="79" y="39"/>
                  </a:lnTo>
                  <a:lnTo>
                    <a:pt x="53" y="39"/>
                  </a:lnTo>
                  <a:lnTo>
                    <a:pt x="53" y="26"/>
                  </a:lnTo>
                  <a:lnTo>
                    <a:pt x="92" y="26"/>
                  </a:lnTo>
                  <a:lnTo>
                    <a:pt x="9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3" name="Freeform 69"/>
            <p:cNvSpPr>
              <a:spLocks noEditPoints="1"/>
            </p:cNvSpPr>
            <p:nvPr/>
          </p:nvSpPr>
          <p:spPr bwMode="auto">
            <a:xfrm>
              <a:off x="2942" y="2414"/>
              <a:ext cx="91" cy="95"/>
            </a:xfrm>
            <a:custGeom>
              <a:avLst/>
              <a:gdLst/>
              <a:ahLst/>
              <a:cxnLst>
                <a:cxn ang="0">
                  <a:pos x="21" y="26"/>
                </a:cxn>
                <a:cxn ang="0">
                  <a:pos x="21" y="26"/>
                </a:cxn>
                <a:cxn ang="0">
                  <a:pos x="13" y="39"/>
                </a:cxn>
                <a:cxn ang="0">
                  <a:pos x="8" y="43"/>
                </a:cxn>
                <a:cxn ang="0">
                  <a:pos x="4" y="43"/>
                </a:cxn>
                <a:cxn ang="0">
                  <a:pos x="8" y="56"/>
                </a:cxn>
                <a:cxn ang="0">
                  <a:pos x="17" y="56"/>
                </a:cxn>
                <a:cxn ang="0">
                  <a:pos x="43" y="78"/>
                </a:cxn>
                <a:cxn ang="0">
                  <a:pos x="39" y="82"/>
                </a:cxn>
                <a:cxn ang="0">
                  <a:pos x="30" y="82"/>
                </a:cxn>
                <a:cxn ang="0">
                  <a:pos x="34" y="95"/>
                </a:cxn>
                <a:cxn ang="0">
                  <a:pos x="52" y="91"/>
                </a:cxn>
                <a:cxn ang="0">
                  <a:pos x="56" y="87"/>
                </a:cxn>
                <a:cxn ang="0">
                  <a:pos x="82" y="56"/>
                </a:cxn>
                <a:cxn ang="0">
                  <a:pos x="56" y="43"/>
                </a:cxn>
                <a:cxn ang="0">
                  <a:pos x="56" y="39"/>
                </a:cxn>
                <a:cxn ang="0">
                  <a:pos x="56" y="34"/>
                </a:cxn>
                <a:cxn ang="0">
                  <a:pos x="56" y="30"/>
                </a:cxn>
                <a:cxn ang="0">
                  <a:pos x="43" y="30"/>
                </a:cxn>
                <a:cxn ang="0">
                  <a:pos x="26" y="43"/>
                </a:cxn>
                <a:cxn ang="0">
                  <a:pos x="87" y="26"/>
                </a:cxn>
                <a:cxn ang="0">
                  <a:pos x="39" y="13"/>
                </a:cxn>
                <a:cxn ang="0">
                  <a:pos x="43" y="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0" y="0"/>
                </a:cxn>
                <a:cxn ang="0">
                  <a:pos x="26" y="13"/>
                </a:cxn>
                <a:cxn ang="0">
                  <a:pos x="0" y="26"/>
                </a:cxn>
                <a:cxn ang="0">
                  <a:pos x="21" y="26"/>
                </a:cxn>
                <a:cxn ang="0">
                  <a:pos x="78" y="91"/>
                </a:cxn>
                <a:cxn ang="0">
                  <a:pos x="91" y="82"/>
                </a:cxn>
                <a:cxn ang="0">
                  <a:pos x="82" y="74"/>
                </a:cxn>
                <a:cxn ang="0">
                  <a:pos x="60" y="65"/>
                </a:cxn>
                <a:cxn ang="0">
                  <a:pos x="78" y="91"/>
                </a:cxn>
                <a:cxn ang="0">
                  <a:pos x="78" y="91"/>
                </a:cxn>
                <a:cxn ang="0">
                  <a:pos x="8" y="91"/>
                </a:cxn>
                <a:cxn ang="0">
                  <a:pos x="30" y="65"/>
                </a:cxn>
                <a:cxn ang="0">
                  <a:pos x="17" y="60"/>
                </a:cxn>
                <a:cxn ang="0">
                  <a:pos x="0" y="87"/>
                </a:cxn>
                <a:cxn ang="0">
                  <a:pos x="8" y="91"/>
                </a:cxn>
                <a:cxn ang="0">
                  <a:pos x="8" y="91"/>
                </a:cxn>
              </a:cxnLst>
              <a:rect l="0" t="0" r="r" b="b"/>
              <a:pathLst>
                <a:path w="91" h="95">
                  <a:moveTo>
                    <a:pt x="21" y="26"/>
                  </a:moveTo>
                  <a:lnTo>
                    <a:pt x="21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56"/>
                  </a:lnTo>
                  <a:lnTo>
                    <a:pt x="43" y="56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9" y="82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56"/>
                  </a:lnTo>
                  <a:lnTo>
                    <a:pt x="82" y="56"/>
                  </a:lnTo>
                  <a:lnTo>
                    <a:pt x="82" y="43"/>
                  </a:lnTo>
                  <a:lnTo>
                    <a:pt x="56" y="43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2" y="30"/>
                  </a:lnTo>
                  <a:lnTo>
                    <a:pt x="43" y="30"/>
                  </a:lnTo>
                  <a:lnTo>
                    <a:pt x="43" y="43"/>
                  </a:lnTo>
                  <a:lnTo>
                    <a:pt x="26" y="43"/>
                  </a:lnTo>
                  <a:lnTo>
                    <a:pt x="34" y="26"/>
                  </a:lnTo>
                  <a:lnTo>
                    <a:pt x="87" y="26"/>
                  </a:lnTo>
                  <a:lnTo>
                    <a:pt x="87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1" y="26"/>
                  </a:lnTo>
                  <a:lnTo>
                    <a:pt x="21" y="26"/>
                  </a:lnTo>
                  <a:close/>
                  <a:moveTo>
                    <a:pt x="78" y="91"/>
                  </a:moveTo>
                  <a:lnTo>
                    <a:pt x="91" y="82"/>
                  </a:lnTo>
                  <a:lnTo>
                    <a:pt x="91" y="82"/>
                  </a:lnTo>
                  <a:lnTo>
                    <a:pt x="82" y="74"/>
                  </a:lnTo>
                  <a:lnTo>
                    <a:pt x="82" y="74"/>
                  </a:lnTo>
                  <a:lnTo>
                    <a:pt x="69" y="5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78" y="91"/>
                  </a:lnTo>
                  <a:close/>
                  <a:moveTo>
                    <a:pt x="8" y="91"/>
                  </a:moveTo>
                  <a:lnTo>
                    <a:pt x="8" y="91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8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4" name="Freeform 70"/>
            <p:cNvSpPr>
              <a:spLocks noEditPoints="1"/>
            </p:cNvSpPr>
            <p:nvPr/>
          </p:nvSpPr>
          <p:spPr bwMode="auto">
            <a:xfrm>
              <a:off x="3042" y="2414"/>
              <a:ext cx="91" cy="95"/>
            </a:xfrm>
            <a:custGeom>
              <a:avLst/>
              <a:gdLst/>
              <a:ahLst/>
              <a:cxnLst>
                <a:cxn ang="0">
                  <a:pos x="21" y="17"/>
                </a:cxn>
                <a:cxn ang="0">
                  <a:pos x="34" y="21"/>
                </a:cxn>
                <a:cxn ang="0">
                  <a:pos x="56" y="17"/>
                </a:cxn>
                <a:cxn ang="0">
                  <a:pos x="69" y="26"/>
                </a:cxn>
                <a:cxn ang="0">
                  <a:pos x="91" y="17"/>
                </a:cxn>
                <a:cxn ang="0">
                  <a:pos x="69" y="8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65" y="0"/>
                </a:cxn>
                <a:cxn ang="0">
                  <a:pos x="56" y="0"/>
                </a:cxn>
                <a:cxn ang="0">
                  <a:pos x="34" y="8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21" y="0"/>
                </a:cxn>
                <a:cxn ang="0">
                  <a:pos x="0" y="8"/>
                </a:cxn>
                <a:cxn ang="0">
                  <a:pos x="0" y="17"/>
                </a:cxn>
                <a:cxn ang="0">
                  <a:pos x="17" y="47"/>
                </a:cxn>
                <a:cxn ang="0">
                  <a:pos x="74" y="39"/>
                </a:cxn>
                <a:cxn ang="0">
                  <a:pos x="91" y="47"/>
                </a:cxn>
                <a:cxn ang="0">
                  <a:pos x="56" y="26"/>
                </a:cxn>
                <a:cxn ang="0">
                  <a:pos x="52" y="21"/>
                </a:cxn>
                <a:cxn ang="0">
                  <a:pos x="39" y="26"/>
                </a:cxn>
                <a:cxn ang="0">
                  <a:pos x="4" y="47"/>
                </a:cxn>
                <a:cxn ang="0">
                  <a:pos x="21" y="52"/>
                </a:cxn>
                <a:cxn ang="0">
                  <a:pos x="74" y="43"/>
                </a:cxn>
                <a:cxn ang="0">
                  <a:pos x="21" y="52"/>
                </a:cxn>
                <a:cxn ang="0">
                  <a:pos x="0" y="82"/>
                </a:cxn>
                <a:cxn ang="0">
                  <a:pos x="8" y="95"/>
                </a:cxn>
                <a:cxn ang="0">
                  <a:pos x="21" y="91"/>
                </a:cxn>
                <a:cxn ang="0">
                  <a:pos x="39" y="78"/>
                </a:cxn>
                <a:cxn ang="0">
                  <a:pos x="48" y="65"/>
                </a:cxn>
                <a:cxn ang="0">
                  <a:pos x="48" y="87"/>
                </a:cxn>
                <a:cxn ang="0">
                  <a:pos x="56" y="95"/>
                </a:cxn>
                <a:cxn ang="0">
                  <a:pos x="78" y="95"/>
                </a:cxn>
                <a:cxn ang="0">
                  <a:pos x="91" y="91"/>
                </a:cxn>
                <a:cxn ang="0">
                  <a:pos x="91" y="78"/>
                </a:cxn>
                <a:cxn ang="0">
                  <a:pos x="78" y="74"/>
                </a:cxn>
                <a:cxn ang="0">
                  <a:pos x="69" y="82"/>
                </a:cxn>
                <a:cxn ang="0">
                  <a:pos x="65" y="82"/>
                </a:cxn>
                <a:cxn ang="0">
                  <a:pos x="61" y="65"/>
                </a:cxn>
                <a:cxn ang="0">
                  <a:pos x="91" y="56"/>
                </a:cxn>
                <a:cxn ang="0">
                  <a:pos x="4" y="65"/>
                </a:cxn>
                <a:cxn ang="0">
                  <a:pos x="30" y="65"/>
                </a:cxn>
                <a:cxn ang="0">
                  <a:pos x="21" y="78"/>
                </a:cxn>
                <a:cxn ang="0">
                  <a:pos x="0" y="82"/>
                </a:cxn>
              </a:cxnLst>
              <a:rect l="0" t="0" r="r" b="b"/>
              <a:pathLst>
                <a:path w="91" h="95">
                  <a:moveTo>
                    <a:pt x="0" y="17"/>
                  </a:moveTo>
                  <a:lnTo>
                    <a:pt x="21" y="17"/>
                  </a:lnTo>
                  <a:lnTo>
                    <a:pt x="21" y="21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56" y="17"/>
                  </a:lnTo>
                  <a:lnTo>
                    <a:pt x="56" y="26"/>
                  </a:lnTo>
                  <a:lnTo>
                    <a:pt x="69" y="26"/>
                  </a:lnTo>
                  <a:lnTo>
                    <a:pt x="69" y="17"/>
                  </a:lnTo>
                  <a:lnTo>
                    <a:pt x="91" y="17"/>
                  </a:lnTo>
                  <a:lnTo>
                    <a:pt x="91" y="8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6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1" y="0"/>
                  </a:lnTo>
                  <a:lnTo>
                    <a:pt x="21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4" y="47"/>
                  </a:moveTo>
                  <a:lnTo>
                    <a:pt x="17" y="47"/>
                  </a:lnTo>
                  <a:lnTo>
                    <a:pt x="17" y="39"/>
                  </a:lnTo>
                  <a:lnTo>
                    <a:pt x="74" y="39"/>
                  </a:lnTo>
                  <a:lnTo>
                    <a:pt x="74" y="47"/>
                  </a:lnTo>
                  <a:lnTo>
                    <a:pt x="91" y="47"/>
                  </a:lnTo>
                  <a:lnTo>
                    <a:pt x="91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2" y="21"/>
                  </a:lnTo>
                  <a:lnTo>
                    <a:pt x="39" y="21"/>
                  </a:lnTo>
                  <a:lnTo>
                    <a:pt x="39" y="26"/>
                  </a:lnTo>
                  <a:lnTo>
                    <a:pt x="4" y="26"/>
                  </a:lnTo>
                  <a:lnTo>
                    <a:pt x="4" y="47"/>
                  </a:lnTo>
                  <a:lnTo>
                    <a:pt x="4" y="47"/>
                  </a:lnTo>
                  <a:close/>
                  <a:moveTo>
                    <a:pt x="21" y="52"/>
                  </a:moveTo>
                  <a:lnTo>
                    <a:pt x="74" y="52"/>
                  </a:lnTo>
                  <a:lnTo>
                    <a:pt x="74" y="43"/>
                  </a:lnTo>
                  <a:lnTo>
                    <a:pt x="21" y="43"/>
                  </a:lnTo>
                  <a:lnTo>
                    <a:pt x="21" y="52"/>
                  </a:lnTo>
                  <a:lnTo>
                    <a:pt x="21" y="52"/>
                  </a:lnTo>
                  <a:close/>
                  <a:moveTo>
                    <a:pt x="0" y="82"/>
                  </a:moveTo>
                  <a:lnTo>
                    <a:pt x="0" y="82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21" y="91"/>
                  </a:lnTo>
                  <a:lnTo>
                    <a:pt x="34" y="87"/>
                  </a:lnTo>
                  <a:lnTo>
                    <a:pt x="39" y="78"/>
                  </a:lnTo>
                  <a:lnTo>
                    <a:pt x="43" y="65"/>
                  </a:lnTo>
                  <a:lnTo>
                    <a:pt x="48" y="65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87" y="95"/>
                  </a:lnTo>
                  <a:lnTo>
                    <a:pt x="91" y="91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82"/>
                  </a:lnTo>
                  <a:lnTo>
                    <a:pt x="69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1" y="78"/>
                  </a:lnTo>
                  <a:lnTo>
                    <a:pt x="61" y="65"/>
                  </a:lnTo>
                  <a:lnTo>
                    <a:pt x="91" y="65"/>
                  </a:lnTo>
                  <a:lnTo>
                    <a:pt x="91" y="56"/>
                  </a:lnTo>
                  <a:lnTo>
                    <a:pt x="4" y="56"/>
                  </a:lnTo>
                  <a:lnTo>
                    <a:pt x="4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74"/>
                  </a:lnTo>
                  <a:lnTo>
                    <a:pt x="21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5" name="Freeform 71"/>
            <p:cNvSpPr>
              <a:spLocks/>
            </p:cNvSpPr>
            <p:nvPr/>
          </p:nvSpPr>
          <p:spPr bwMode="auto">
            <a:xfrm>
              <a:off x="3146" y="2414"/>
              <a:ext cx="96" cy="95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44" y="17"/>
                </a:cxn>
                <a:cxn ang="0">
                  <a:pos x="0" y="17"/>
                </a:cxn>
                <a:cxn ang="0">
                  <a:pos x="0" y="26"/>
                </a:cxn>
                <a:cxn ang="0">
                  <a:pos x="39" y="26"/>
                </a:cxn>
                <a:cxn ang="0">
                  <a:pos x="39" y="39"/>
                </a:cxn>
                <a:cxn ang="0">
                  <a:pos x="13" y="39"/>
                </a:cxn>
                <a:cxn ang="0">
                  <a:pos x="13" y="87"/>
                </a:cxn>
                <a:cxn ang="0">
                  <a:pos x="26" y="87"/>
                </a:cxn>
                <a:cxn ang="0">
                  <a:pos x="26" y="52"/>
                </a:cxn>
                <a:cxn ang="0">
                  <a:pos x="39" y="52"/>
                </a:cxn>
                <a:cxn ang="0">
                  <a:pos x="39" y="95"/>
                </a:cxn>
                <a:cxn ang="0">
                  <a:pos x="57" y="95"/>
                </a:cxn>
                <a:cxn ang="0">
                  <a:pos x="57" y="52"/>
                </a:cxn>
                <a:cxn ang="0">
                  <a:pos x="70" y="52"/>
                </a:cxn>
                <a:cxn ang="0">
                  <a:pos x="70" y="69"/>
                </a:cxn>
                <a:cxn ang="0">
                  <a:pos x="70" y="69"/>
                </a:cxn>
                <a:cxn ang="0">
                  <a:pos x="65" y="74"/>
                </a:cxn>
                <a:cxn ang="0">
                  <a:pos x="57" y="74"/>
                </a:cxn>
                <a:cxn ang="0">
                  <a:pos x="57" y="74"/>
                </a:cxn>
                <a:cxn ang="0">
                  <a:pos x="61" y="87"/>
                </a:cxn>
                <a:cxn ang="0">
                  <a:pos x="61" y="87"/>
                </a:cxn>
                <a:cxn ang="0">
                  <a:pos x="78" y="87"/>
                </a:cxn>
                <a:cxn ang="0">
                  <a:pos x="83" y="82"/>
                </a:cxn>
                <a:cxn ang="0">
                  <a:pos x="83" y="78"/>
                </a:cxn>
                <a:cxn ang="0">
                  <a:pos x="83" y="39"/>
                </a:cxn>
                <a:cxn ang="0">
                  <a:pos x="57" y="39"/>
                </a:cxn>
                <a:cxn ang="0">
                  <a:pos x="57" y="26"/>
                </a:cxn>
                <a:cxn ang="0">
                  <a:pos x="96" y="26"/>
                </a:cxn>
                <a:cxn ang="0">
                  <a:pos x="96" y="17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6" h="95">
                  <a:moveTo>
                    <a:pt x="57" y="13"/>
                  </a:moveTo>
                  <a:lnTo>
                    <a:pt x="57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44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9" y="26"/>
                  </a:lnTo>
                  <a:lnTo>
                    <a:pt x="39" y="39"/>
                  </a:lnTo>
                  <a:lnTo>
                    <a:pt x="13" y="39"/>
                  </a:lnTo>
                  <a:lnTo>
                    <a:pt x="13" y="87"/>
                  </a:lnTo>
                  <a:lnTo>
                    <a:pt x="26" y="87"/>
                  </a:lnTo>
                  <a:lnTo>
                    <a:pt x="26" y="52"/>
                  </a:lnTo>
                  <a:lnTo>
                    <a:pt x="39" y="52"/>
                  </a:lnTo>
                  <a:lnTo>
                    <a:pt x="39" y="95"/>
                  </a:lnTo>
                  <a:lnTo>
                    <a:pt x="57" y="95"/>
                  </a:lnTo>
                  <a:lnTo>
                    <a:pt x="57" y="52"/>
                  </a:lnTo>
                  <a:lnTo>
                    <a:pt x="70" y="52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6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78" y="87"/>
                  </a:lnTo>
                  <a:lnTo>
                    <a:pt x="83" y="82"/>
                  </a:lnTo>
                  <a:lnTo>
                    <a:pt x="83" y="78"/>
                  </a:lnTo>
                  <a:lnTo>
                    <a:pt x="83" y="39"/>
                  </a:lnTo>
                  <a:lnTo>
                    <a:pt x="57" y="39"/>
                  </a:lnTo>
                  <a:lnTo>
                    <a:pt x="57" y="26"/>
                  </a:lnTo>
                  <a:lnTo>
                    <a:pt x="96" y="26"/>
                  </a:lnTo>
                  <a:lnTo>
                    <a:pt x="96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6" name="Freeform 72"/>
            <p:cNvSpPr>
              <a:spLocks noEditPoints="1"/>
            </p:cNvSpPr>
            <p:nvPr/>
          </p:nvSpPr>
          <p:spPr bwMode="auto">
            <a:xfrm>
              <a:off x="4687" y="2157"/>
              <a:ext cx="91" cy="91"/>
            </a:xfrm>
            <a:custGeom>
              <a:avLst/>
              <a:gdLst/>
              <a:ahLst/>
              <a:cxnLst>
                <a:cxn ang="0">
                  <a:pos x="35" y="17"/>
                </a:cxn>
                <a:cxn ang="0">
                  <a:pos x="17" y="0"/>
                </a:cxn>
                <a:cxn ang="0">
                  <a:pos x="4" y="8"/>
                </a:cxn>
                <a:cxn ang="0">
                  <a:pos x="22" y="26"/>
                </a:cxn>
                <a:cxn ang="0">
                  <a:pos x="44" y="26"/>
                </a:cxn>
                <a:cxn ang="0">
                  <a:pos x="48" y="26"/>
                </a:cxn>
                <a:cxn ang="0">
                  <a:pos x="39" y="21"/>
                </a:cxn>
                <a:cxn ang="0">
                  <a:pos x="31" y="87"/>
                </a:cxn>
                <a:cxn ang="0">
                  <a:pos x="57" y="87"/>
                </a:cxn>
                <a:cxn ang="0">
                  <a:pos x="78" y="87"/>
                </a:cxn>
                <a:cxn ang="0">
                  <a:pos x="91" y="91"/>
                </a:cxn>
                <a:cxn ang="0">
                  <a:pos x="91" y="30"/>
                </a:cxn>
                <a:cxn ang="0">
                  <a:pos x="91" y="26"/>
                </a:cxn>
                <a:cxn ang="0">
                  <a:pos x="91" y="21"/>
                </a:cxn>
                <a:cxn ang="0">
                  <a:pos x="78" y="21"/>
                </a:cxn>
                <a:cxn ang="0">
                  <a:pos x="65" y="74"/>
                </a:cxn>
                <a:cxn ang="0">
                  <a:pos x="65" y="8"/>
                </a:cxn>
                <a:cxn ang="0">
                  <a:pos x="70" y="4"/>
                </a:cxn>
                <a:cxn ang="0">
                  <a:pos x="70" y="4"/>
                </a:cxn>
                <a:cxn ang="0">
                  <a:pos x="52" y="0"/>
                </a:cxn>
                <a:cxn ang="0">
                  <a:pos x="44" y="74"/>
                </a:cxn>
                <a:cxn ang="0">
                  <a:pos x="44" y="30"/>
                </a:cxn>
                <a:cxn ang="0">
                  <a:pos x="44" y="26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26" y="35"/>
                </a:cxn>
                <a:cxn ang="0">
                  <a:pos x="0" y="35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22" y="74"/>
                </a:cxn>
                <a:cxn ang="0">
                  <a:pos x="26" y="56"/>
                </a:cxn>
                <a:cxn ang="0">
                  <a:pos x="17" y="48"/>
                </a:cxn>
                <a:cxn ang="0">
                  <a:pos x="0" y="82"/>
                </a:cxn>
                <a:cxn ang="0">
                  <a:pos x="0" y="87"/>
                </a:cxn>
                <a:cxn ang="0">
                  <a:pos x="13" y="91"/>
                </a:cxn>
                <a:cxn ang="0">
                  <a:pos x="13" y="91"/>
                </a:cxn>
                <a:cxn ang="0">
                  <a:pos x="22" y="74"/>
                </a:cxn>
              </a:cxnLst>
              <a:rect l="0" t="0" r="r" b="b"/>
              <a:pathLst>
                <a:path w="91" h="91">
                  <a:moveTo>
                    <a:pt x="22" y="26"/>
                  </a:moveTo>
                  <a:lnTo>
                    <a:pt x="35" y="17"/>
                  </a:lnTo>
                  <a:lnTo>
                    <a:pt x="35" y="17"/>
                  </a:lnTo>
                  <a:lnTo>
                    <a:pt x="17" y="0"/>
                  </a:lnTo>
                  <a:lnTo>
                    <a:pt x="4" y="8"/>
                  </a:lnTo>
                  <a:lnTo>
                    <a:pt x="4" y="8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close/>
                  <a:moveTo>
                    <a:pt x="44" y="26"/>
                  </a:moveTo>
                  <a:lnTo>
                    <a:pt x="44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39" y="21"/>
                  </a:lnTo>
                  <a:lnTo>
                    <a:pt x="31" y="21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78" y="87"/>
                  </a:lnTo>
                  <a:lnTo>
                    <a:pt x="78" y="91"/>
                  </a:lnTo>
                  <a:lnTo>
                    <a:pt x="91" y="9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7" y="21"/>
                  </a:lnTo>
                  <a:lnTo>
                    <a:pt x="78" y="21"/>
                  </a:lnTo>
                  <a:lnTo>
                    <a:pt x="78" y="74"/>
                  </a:lnTo>
                  <a:lnTo>
                    <a:pt x="65" y="74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52" y="74"/>
                  </a:lnTo>
                  <a:lnTo>
                    <a:pt x="44" y="74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close/>
                  <a:moveTo>
                    <a:pt x="17" y="48"/>
                  </a:moveTo>
                  <a:lnTo>
                    <a:pt x="17" y="48"/>
                  </a:lnTo>
                  <a:lnTo>
                    <a:pt x="17" y="4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9" y="2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8"/>
                  </a:lnTo>
                  <a:close/>
                  <a:moveTo>
                    <a:pt x="22" y="74"/>
                  </a:moveTo>
                  <a:lnTo>
                    <a:pt x="22" y="74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7" name="Freeform 73"/>
            <p:cNvSpPr>
              <a:spLocks noEditPoints="1"/>
            </p:cNvSpPr>
            <p:nvPr/>
          </p:nvSpPr>
          <p:spPr bwMode="auto">
            <a:xfrm>
              <a:off x="4792" y="2157"/>
              <a:ext cx="95" cy="95"/>
            </a:xfrm>
            <a:custGeom>
              <a:avLst/>
              <a:gdLst/>
              <a:ahLst/>
              <a:cxnLst>
                <a:cxn ang="0">
                  <a:pos x="39" y="39"/>
                </a:cxn>
                <a:cxn ang="0">
                  <a:pos x="39" y="39"/>
                </a:cxn>
                <a:cxn ang="0">
                  <a:pos x="17" y="21"/>
                </a:cxn>
                <a:cxn ang="0">
                  <a:pos x="17" y="21"/>
                </a:cxn>
                <a:cxn ang="0">
                  <a:pos x="8" y="35"/>
                </a:cxn>
                <a:cxn ang="0">
                  <a:pos x="8" y="35"/>
                </a:cxn>
                <a:cxn ang="0">
                  <a:pos x="26" y="48"/>
                </a:cxn>
                <a:cxn ang="0">
                  <a:pos x="0" y="48"/>
                </a:cxn>
                <a:cxn ang="0">
                  <a:pos x="0" y="61"/>
                </a:cxn>
                <a:cxn ang="0">
                  <a:pos x="47" y="61"/>
                </a:cxn>
                <a:cxn ang="0">
                  <a:pos x="47" y="61"/>
                </a:cxn>
                <a:cxn ang="0">
                  <a:pos x="39" y="69"/>
                </a:cxn>
                <a:cxn ang="0">
                  <a:pos x="30" y="74"/>
                </a:cxn>
                <a:cxn ang="0">
                  <a:pos x="4" y="82"/>
                </a:cxn>
                <a:cxn ang="0">
                  <a:pos x="4" y="82"/>
                </a:cxn>
                <a:cxn ang="0">
                  <a:pos x="13" y="95"/>
                </a:cxn>
                <a:cxn ang="0">
                  <a:pos x="13" y="95"/>
                </a:cxn>
                <a:cxn ang="0">
                  <a:pos x="30" y="87"/>
                </a:cxn>
                <a:cxn ang="0">
                  <a:pos x="43" y="82"/>
                </a:cxn>
                <a:cxn ang="0">
                  <a:pos x="56" y="69"/>
                </a:cxn>
                <a:cxn ang="0">
                  <a:pos x="60" y="61"/>
                </a:cxn>
                <a:cxn ang="0">
                  <a:pos x="95" y="61"/>
                </a:cxn>
                <a:cxn ang="0">
                  <a:pos x="95" y="48"/>
                </a:cxn>
                <a:cxn ang="0">
                  <a:pos x="65" y="48"/>
                </a:cxn>
                <a:cxn ang="0">
                  <a:pos x="65" y="48"/>
                </a:cxn>
                <a:cxn ang="0">
                  <a:pos x="65" y="26"/>
                </a:cxn>
                <a:cxn ang="0">
                  <a:pos x="65" y="26"/>
                </a:cxn>
                <a:cxn ang="0">
                  <a:pos x="65" y="13"/>
                </a:cxn>
                <a:cxn ang="0">
                  <a:pos x="65" y="13"/>
                </a:cxn>
                <a:cxn ang="0">
                  <a:pos x="65" y="4"/>
                </a:cxn>
                <a:cxn ang="0">
                  <a:pos x="65" y="4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2" y="48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39" y="39"/>
                </a:cxn>
                <a:cxn ang="0">
                  <a:pos x="39" y="39"/>
                </a:cxn>
                <a:cxn ang="0">
                  <a:pos x="39" y="39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47" y="17"/>
                </a:cxn>
                <a:cxn ang="0">
                  <a:pos x="47" y="17"/>
                </a:cxn>
                <a:cxn ang="0">
                  <a:pos x="26" y="4"/>
                </a:cxn>
                <a:cxn ang="0">
                  <a:pos x="17" y="13"/>
                </a:cxn>
                <a:cxn ang="0">
                  <a:pos x="17" y="13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82" y="91"/>
                </a:cxn>
                <a:cxn ang="0">
                  <a:pos x="82" y="91"/>
                </a:cxn>
                <a:cxn ang="0">
                  <a:pos x="91" y="82"/>
                </a:cxn>
                <a:cxn ang="0">
                  <a:pos x="91" y="82"/>
                </a:cxn>
                <a:cxn ang="0">
                  <a:pos x="65" y="65"/>
                </a:cxn>
                <a:cxn ang="0">
                  <a:pos x="56" y="74"/>
                </a:cxn>
                <a:cxn ang="0">
                  <a:pos x="56" y="74"/>
                </a:cxn>
                <a:cxn ang="0">
                  <a:pos x="82" y="91"/>
                </a:cxn>
                <a:cxn ang="0">
                  <a:pos x="82" y="91"/>
                </a:cxn>
                <a:cxn ang="0">
                  <a:pos x="82" y="91"/>
                </a:cxn>
              </a:cxnLst>
              <a:rect l="0" t="0" r="r" b="b"/>
              <a:pathLst>
                <a:path w="95" h="95">
                  <a:moveTo>
                    <a:pt x="39" y="39"/>
                  </a:moveTo>
                  <a:lnTo>
                    <a:pt x="39" y="3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26" y="48"/>
                  </a:lnTo>
                  <a:lnTo>
                    <a:pt x="0" y="48"/>
                  </a:lnTo>
                  <a:lnTo>
                    <a:pt x="0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39" y="69"/>
                  </a:lnTo>
                  <a:lnTo>
                    <a:pt x="30" y="74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30" y="87"/>
                  </a:lnTo>
                  <a:lnTo>
                    <a:pt x="43" y="82"/>
                  </a:lnTo>
                  <a:lnTo>
                    <a:pt x="56" y="69"/>
                  </a:lnTo>
                  <a:lnTo>
                    <a:pt x="60" y="61"/>
                  </a:lnTo>
                  <a:lnTo>
                    <a:pt x="95" y="61"/>
                  </a:lnTo>
                  <a:lnTo>
                    <a:pt x="95" y="48"/>
                  </a:lnTo>
                  <a:lnTo>
                    <a:pt x="65" y="48"/>
                  </a:lnTo>
                  <a:lnTo>
                    <a:pt x="65" y="48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39"/>
                  </a:lnTo>
                  <a:close/>
                  <a:moveTo>
                    <a:pt x="39" y="30"/>
                  </a:moveTo>
                  <a:lnTo>
                    <a:pt x="39" y="30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26" y="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close/>
                  <a:moveTo>
                    <a:pt x="82" y="91"/>
                  </a:moveTo>
                  <a:lnTo>
                    <a:pt x="82" y="91"/>
                  </a:lnTo>
                  <a:lnTo>
                    <a:pt x="91" y="82"/>
                  </a:lnTo>
                  <a:lnTo>
                    <a:pt x="91" y="82"/>
                  </a:lnTo>
                  <a:lnTo>
                    <a:pt x="65" y="65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82" y="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8" name="Freeform 74"/>
            <p:cNvSpPr>
              <a:spLocks/>
            </p:cNvSpPr>
            <p:nvPr/>
          </p:nvSpPr>
          <p:spPr bwMode="auto">
            <a:xfrm>
              <a:off x="4900" y="2157"/>
              <a:ext cx="92" cy="91"/>
            </a:xfrm>
            <a:custGeom>
              <a:avLst/>
              <a:gdLst/>
              <a:ahLst/>
              <a:cxnLst>
                <a:cxn ang="0">
                  <a:pos x="53" y="13"/>
                </a:cxn>
                <a:cxn ang="0">
                  <a:pos x="53" y="1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0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40" y="26"/>
                </a:cxn>
                <a:cxn ang="0">
                  <a:pos x="40" y="39"/>
                </a:cxn>
                <a:cxn ang="0">
                  <a:pos x="9" y="39"/>
                </a:cxn>
                <a:cxn ang="0">
                  <a:pos x="9" y="82"/>
                </a:cxn>
                <a:cxn ang="0">
                  <a:pos x="22" y="82"/>
                </a:cxn>
                <a:cxn ang="0">
                  <a:pos x="22" y="48"/>
                </a:cxn>
                <a:cxn ang="0">
                  <a:pos x="40" y="48"/>
                </a:cxn>
                <a:cxn ang="0">
                  <a:pos x="40" y="91"/>
                </a:cxn>
                <a:cxn ang="0">
                  <a:pos x="53" y="91"/>
                </a:cxn>
                <a:cxn ang="0">
                  <a:pos x="53" y="48"/>
                </a:cxn>
                <a:cxn ang="0">
                  <a:pos x="66" y="48"/>
                </a:cxn>
                <a:cxn ang="0">
                  <a:pos x="66" y="69"/>
                </a:cxn>
                <a:cxn ang="0">
                  <a:pos x="66" y="69"/>
                </a:cxn>
                <a:cxn ang="0">
                  <a:pos x="61" y="74"/>
                </a:cxn>
                <a:cxn ang="0">
                  <a:pos x="53" y="74"/>
                </a:cxn>
                <a:cxn ang="0">
                  <a:pos x="53" y="74"/>
                </a:cxn>
                <a:cxn ang="0">
                  <a:pos x="57" y="87"/>
                </a:cxn>
                <a:cxn ang="0">
                  <a:pos x="57" y="87"/>
                </a:cxn>
                <a:cxn ang="0">
                  <a:pos x="74" y="82"/>
                </a:cxn>
                <a:cxn ang="0">
                  <a:pos x="79" y="78"/>
                </a:cxn>
                <a:cxn ang="0">
                  <a:pos x="79" y="74"/>
                </a:cxn>
                <a:cxn ang="0">
                  <a:pos x="79" y="39"/>
                </a:cxn>
                <a:cxn ang="0">
                  <a:pos x="53" y="39"/>
                </a:cxn>
                <a:cxn ang="0">
                  <a:pos x="53" y="26"/>
                </a:cxn>
                <a:cxn ang="0">
                  <a:pos x="92" y="26"/>
                </a:cxn>
                <a:cxn ang="0">
                  <a:pos x="92" y="13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53" y="13"/>
                </a:cxn>
                <a:cxn ang="0">
                  <a:pos x="53" y="13"/>
                </a:cxn>
                <a:cxn ang="0">
                  <a:pos x="53" y="13"/>
                </a:cxn>
              </a:cxnLst>
              <a:rect l="0" t="0" r="r" b="b"/>
              <a:pathLst>
                <a:path w="92" h="91">
                  <a:moveTo>
                    <a:pt x="53" y="13"/>
                  </a:moveTo>
                  <a:lnTo>
                    <a:pt x="53" y="1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0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40" y="26"/>
                  </a:lnTo>
                  <a:lnTo>
                    <a:pt x="40" y="39"/>
                  </a:lnTo>
                  <a:lnTo>
                    <a:pt x="9" y="39"/>
                  </a:lnTo>
                  <a:lnTo>
                    <a:pt x="9" y="82"/>
                  </a:lnTo>
                  <a:lnTo>
                    <a:pt x="22" y="82"/>
                  </a:lnTo>
                  <a:lnTo>
                    <a:pt x="22" y="48"/>
                  </a:lnTo>
                  <a:lnTo>
                    <a:pt x="40" y="48"/>
                  </a:lnTo>
                  <a:lnTo>
                    <a:pt x="40" y="91"/>
                  </a:lnTo>
                  <a:lnTo>
                    <a:pt x="53" y="91"/>
                  </a:lnTo>
                  <a:lnTo>
                    <a:pt x="53" y="48"/>
                  </a:lnTo>
                  <a:lnTo>
                    <a:pt x="66" y="48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1" y="74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74" y="82"/>
                  </a:lnTo>
                  <a:lnTo>
                    <a:pt x="79" y="78"/>
                  </a:lnTo>
                  <a:lnTo>
                    <a:pt x="79" y="74"/>
                  </a:lnTo>
                  <a:lnTo>
                    <a:pt x="79" y="39"/>
                  </a:lnTo>
                  <a:lnTo>
                    <a:pt x="53" y="39"/>
                  </a:lnTo>
                  <a:lnTo>
                    <a:pt x="53" y="26"/>
                  </a:lnTo>
                  <a:lnTo>
                    <a:pt x="92" y="26"/>
                  </a:lnTo>
                  <a:lnTo>
                    <a:pt x="92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9" name="Freeform 75"/>
            <p:cNvSpPr>
              <a:spLocks noEditPoints="1"/>
            </p:cNvSpPr>
            <p:nvPr/>
          </p:nvSpPr>
          <p:spPr bwMode="auto">
            <a:xfrm>
              <a:off x="4348" y="1996"/>
              <a:ext cx="91" cy="95"/>
            </a:xfrm>
            <a:custGeom>
              <a:avLst/>
              <a:gdLst/>
              <a:ahLst/>
              <a:cxnLst>
                <a:cxn ang="0">
                  <a:pos x="13" y="48"/>
                </a:cxn>
                <a:cxn ang="0">
                  <a:pos x="0" y="65"/>
                </a:cxn>
                <a:cxn ang="0">
                  <a:pos x="8" y="61"/>
                </a:cxn>
                <a:cxn ang="0">
                  <a:pos x="13" y="78"/>
                </a:cxn>
                <a:cxn ang="0">
                  <a:pos x="0" y="82"/>
                </a:cxn>
                <a:cxn ang="0">
                  <a:pos x="21" y="91"/>
                </a:cxn>
                <a:cxn ang="0">
                  <a:pos x="21" y="52"/>
                </a:cxn>
                <a:cxn ang="0">
                  <a:pos x="34" y="48"/>
                </a:cxn>
                <a:cxn ang="0">
                  <a:pos x="34" y="39"/>
                </a:cxn>
                <a:cxn ang="0">
                  <a:pos x="34" y="30"/>
                </a:cxn>
                <a:cxn ang="0">
                  <a:pos x="21" y="8"/>
                </a:cxn>
                <a:cxn ang="0">
                  <a:pos x="26" y="4"/>
                </a:cxn>
                <a:cxn ang="0">
                  <a:pos x="21" y="0"/>
                </a:cxn>
                <a:cxn ang="0">
                  <a:pos x="0" y="17"/>
                </a:cxn>
                <a:cxn ang="0">
                  <a:pos x="13" y="30"/>
                </a:cxn>
                <a:cxn ang="0">
                  <a:pos x="26" y="61"/>
                </a:cxn>
                <a:cxn ang="0">
                  <a:pos x="34" y="65"/>
                </a:cxn>
                <a:cxn ang="0">
                  <a:pos x="69" y="87"/>
                </a:cxn>
                <a:cxn ang="0">
                  <a:pos x="74" y="95"/>
                </a:cxn>
                <a:cxn ang="0">
                  <a:pos x="87" y="91"/>
                </a:cxn>
                <a:cxn ang="0">
                  <a:pos x="91" y="61"/>
                </a:cxn>
                <a:cxn ang="0">
                  <a:pos x="56" y="48"/>
                </a:cxn>
                <a:cxn ang="0">
                  <a:pos x="87" y="39"/>
                </a:cxn>
                <a:cxn ang="0">
                  <a:pos x="39" y="39"/>
                </a:cxn>
                <a:cxn ang="0">
                  <a:pos x="26" y="61"/>
                </a:cxn>
                <a:cxn ang="0">
                  <a:pos x="47" y="17"/>
                </a:cxn>
                <a:cxn ang="0">
                  <a:pos x="74" y="17"/>
                </a:cxn>
                <a:cxn ang="0">
                  <a:pos x="74" y="26"/>
                </a:cxn>
                <a:cxn ang="0">
                  <a:pos x="47" y="26"/>
                </a:cxn>
                <a:cxn ang="0">
                  <a:pos x="47" y="65"/>
                </a:cxn>
                <a:cxn ang="0">
                  <a:pos x="47" y="61"/>
                </a:cxn>
                <a:cxn ang="0">
                  <a:pos x="43" y="61"/>
                </a:cxn>
                <a:cxn ang="0">
                  <a:pos x="56" y="56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69" y="56"/>
                </a:cxn>
                <a:cxn ang="0">
                  <a:pos x="78" y="65"/>
                </a:cxn>
                <a:cxn ang="0">
                  <a:pos x="65" y="61"/>
                </a:cxn>
                <a:cxn ang="0">
                  <a:pos x="60" y="69"/>
                </a:cxn>
                <a:cxn ang="0">
                  <a:pos x="65" y="74"/>
                </a:cxn>
                <a:cxn ang="0">
                  <a:pos x="78" y="69"/>
                </a:cxn>
                <a:cxn ang="0">
                  <a:pos x="74" y="82"/>
                </a:cxn>
                <a:cxn ang="0">
                  <a:pos x="56" y="78"/>
                </a:cxn>
                <a:cxn ang="0">
                  <a:pos x="60" y="69"/>
                </a:cxn>
                <a:cxn ang="0">
                  <a:pos x="47" y="74"/>
                </a:cxn>
                <a:cxn ang="0">
                  <a:pos x="52" y="78"/>
                </a:cxn>
                <a:cxn ang="0">
                  <a:pos x="47" y="74"/>
                </a:cxn>
              </a:cxnLst>
              <a:rect l="0" t="0" r="r" b="b"/>
              <a:pathLst>
                <a:path w="91" h="95">
                  <a:moveTo>
                    <a:pt x="13" y="30"/>
                  </a:moveTo>
                  <a:lnTo>
                    <a:pt x="13" y="48"/>
                  </a:lnTo>
                  <a:lnTo>
                    <a:pt x="13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3" y="61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8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1" y="8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39"/>
                  </a:lnTo>
                  <a:lnTo>
                    <a:pt x="21" y="43"/>
                  </a:lnTo>
                  <a:lnTo>
                    <a:pt x="21" y="30"/>
                  </a:lnTo>
                  <a:lnTo>
                    <a:pt x="34" y="30"/>
                  </a:lnTo>
                  <a:lnTo>
                    <a:pt x="34" y="17"/>
                  </a:lnTo>
                  <a:lnTo>
                    <a:pt x="21" y="1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13" y="17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3" y="30"/>
                  </a:lnTo>
                  <a:lnTo>
                    <a:pt x="13" y="30"/>
                  </a:lnTo>
                  <a:close/>
                  <a:moveTo>
                    <a:pt x="26" y="61"/>
                  </a:moveTo>
                  <a:lnTo>
                    <a:pt x="26" y="61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87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87" y="91"/>
                  </a:lnTo>
                  <a:lnTo>
                    <a:pt x="91" y="82"/>
                  </a:lnTo>
                  <a:lnTo>
                    <a:pt x="91" y="82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39"/>
                  </a:lnTo>
                  <a:lnTo>
                    <a:pt x="87" y="39"/>
                  </a:lnTo>
                  <a:lnTo>
                    <a:pt x="87" y="4"/>
                  </a:lnTo>
                  <a:lnTo>
                    <a:pt x="39" y="4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close/>
                  <a:moveTo>
                    <a:pt x="47" y="17"/>
                  </a:moveTo>
                  <a:lnTo>
                    <a:pt x="47" y="13"/>
                  </a:lnTo>
                  <a:lnTo>
                    <a:pt x="74" y="13"/>
                  </a:lnTo>
                  <a:lnTo>
                    <a:pt x="74" y="17"/>
                  </a:lnTo>
                  <a:lnTo>
                    <a:pt x="47" y="17"/>
                  </a:lnTo>
                  <a:lnTo>
                    <a:pt x="47" y="17"/>
                  </a:lnTo>
                  <a:close/>
                  <a:moveTo>
                    <a:pt x="74" y="26"/>
                  </a:moveTo>
                  <a:lnTo>
                    <a:pt x="74" y="30"/>
                  </a:lnTo>
                  <a:lnTo>
                    <a:pt x="47" y="30"/>
                  </a:lnTo>
                  <a:lnTo>
                    <a:pt x="47" y="26"/>
                  </a:lnTo>
                  <a:lnTo>
                    <a:pt x="74" y="26"/>
                  </a:lnTo>
                  <a:lnTo>
                    <a:pt x="74" y="26"/>
                  </a:lnTo>
                  <a:close/>
                  <a:moveTo>
                    <a:pt x="47" y="65"/>
                  </a:moveTo>
                  <a:lnTo>
                    <a:pt x="47" y="65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3" y="61"/>
                  </a:lnTo>
                  <a:lnTo>
                    <a:pt x="47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47" y="69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close/>
                  <a:moveTo>
                    <a:pt x="65" y="61"/>
                  </a:moveTo>
                  <a:lnTo>
                    <a:pt x="65" y="61"/>
                  </a:lnTo>
                  <a:lnTo>
                    <a:pt x="69" y="56"/>
                  </a:lnTo>
                  <a:lnTo>
                    <a:pt x="78" y="56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close/>
                  <a:moveTo>
                    <a:pt x="60" y="69"/>
                  </a:move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78" y="69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4" y="82"/>
                  </a:lnTo>
                  <a:lnTo>
                    <a:pt x="69" y="82"/>
                  </a:lnTo>
                  <a:lnTo>
                    <a:pt x="69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close/>
                  <a:moveTo>
                    <a:pt x="47" y="74"/>
                  </a:moveTo>
                  <a:lnTo>
                    <a:pt x="47" y="74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52" y="78"/>
                  </a:lnTo>
                  <a:lnTo>
                    <a:pt x="47" y="78"/>
                  </a:lnTo>
                  <a:lnTo>
                    <a:pt x="47" y="74"/>
                  </a:lnTo>
                  <a:lnTo>
                    <a:pt x="47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0" name="Freeform 76"/>
            <p:cNvSpPr>
              <a:spLocks noEditPoints="1"/>
            </p:cNvSpPr>
            <p:nvPr/>
          </p:nvSpPr>
          <p:spPr bwMode="auto">
            <a:xfrm>
              <a:off x="4456" y="2000"/>
              <a:ext cx="83" cy="87"/>
            </a:xfrm>
            <a:custGeom>
              <a:avLst/>
              <a:gdLst/>
              <a:ahLst/>
              <a:cxnLst>
                <a:cxn ang="0">
                  <a:pos x="13" y="87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6" y="70"/>
                </a:cxn>
                <a:cxn ang="0">
                  <a:pos x="31" y="65"/>
                </a:cxn>
                <a:cxn ang="0">
                  <a:pos x="35" y="61"/>
                </a:cxn>
                <a:cxn ang="0">
                  <a:pos x="35" y="52"/>
                </a:cxn>
                <a:cxn ang="0">
                  <a:pos x="35" y="52"/>
                </a:cxn>
                <a:cxn ang="0">
                  <a:pos x="35" y="44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87"/>
                </a:cxn>
                <a:cxn ang="0">
                  <a:pos x="13" y="87"/>
                </a:cxn>
                <a:cxn ang="0">
                  <a:pos x="13" y="87"/>
                </a:cxn>
                <a:cxn ang="0">
                  <a:pos x="53" y="87"/>
                </a:cxn>
                <a:cxn ang="0">
                  <a:pos x="53" y="78"/>
                </a:cxn>
                <a:cxn ang="0">
                  <a:pos x="70" y="78"/>
                </a:cxn>
                <a:cxn ang="0">
                  <a:pos x="70" y="87"/>
                </a:cxn>
                <a:cxn ang="0">
                  <a:pos x="83" y="87"/>
                </a:cxn>
                <a:cxn ang="0">
                  <a:pos x="83" y="0"/>
                </a:cxn>
                <a:cxn ang="0">
                  <a:pos x="40" y="0"/>
                </a:cxn>
                <a:cxn ang="0">
                  <a:pos x="40" y="87"/>
                </a:cxn>
                <a:cxn ang="0">
                  <a:pos x="53" y="87"/>
                </a:cxn>
                <a:cxn ang="0">
                  <a:pos x="53" y="87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22" y="57"/>
                </a:cxn>
                <a:cxn ang="0">
                  <a:pos x="13" y="57"/>
                </a:cxn>
                <a:cxn ang="0">
                  <a:pos x="13" y="13"/>
                </a:cxn>
                <a:cxn ang="0">
                  <a:pos x="22" y="13"/>
                </a:cxn>
                <a:cxn ang="0">
                  <a:pos x="22" y="13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53" y="35"/>
                </a:cxn>
                <a:cxn ang="0">
                  <a:pos x="53" y="13"/>
                </a:cxn>
                <a:cxn ang="0">
                  <a:pos x="70" y="13"/>
                </a:cxn>
                <a:cxn ang="0">
                  <a:pos x="70" y="35"/>
                </a:cxn>
                <a:cxn ang="0">
                  <a:pos x="53" y="35"/>
                </a:cxn>
                <a:cxn ang="0">
                  <a:pos x="53" y="35"/>
                </a:cxn>
                <a:cxn ang="0">
                  <a:pos x="70" y="44"/>
                </a:cxn>
                <a:cxn ang="0">
                  <a:pos x="70" y="65"/>
                </a:cxn>
                <a:cxn ang="0">
                  <a:pos x="53" y="65"/>
                </a:cxn>
                <a:cxn ang="0">
                  <a:pos x="53" y="44"/>
                </a:cxn>
                <a:cxn ang="0">
                  <a:pos x="70" y="44"/>
                </a:cxn>
                <a:cxn ang="0">
                  <a:pos x="70" y="44"/>
                </a:cxn>
              </a:cxnLst>
              <a:rect l="0" t="0" r="r" b="b"/>
              <a:pathLst>
                <a:path w="83" h="87">
                  <a:moveTo>
                    <a:pt x="13" y="87"/>
                  </a:moveTo>
                  <a:lnTo>
                    <a:pt x="13" y="57"/>
                  </a:lnTo>
                  <a:lnTo>
                    <a:pt x="13" y="57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6" y="70"/>
                  </a:lnTo>
                  <a:lnTo>
                    <a:pt x="31" y="65"/>
                  </a:lnTo>
                  <a:lnTo>
                    <a:pt x="35" y="61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4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87"/>
                  </a:lnTo>
                  <a:lnTo>
                    <a:pt x="13" y="87"/>
                  </a:lnTo>
                  <a:lnTo>
                    <a:pt x="13" y="87"/>
                  </a:lnTo>
                  <a:close/>
                  <a:moveTo>
                    <a:pt x="53" y="87"/>
                  </a:moveTo>
                  <a:lnTo>
                    <a:pt x="53" y="78"/>
                  </a:lnTo>
                  <a:lnTo>
                    <a:pt x="70" y="78"/>
                  </a:lnTo>
                  <a:lnTo>
                    <a:pt x="70" y="87"/>
                  </a:lnTo>
                  <a:lnTo>
                    <a:pt x="83" y="87"/>
                  </a:lnTo>
                  <a:lnTo>
                    <a:pt x="83" y="0"/>
                  </a:lnTo>
                  <a:lnTo>
                    <a:pt x="40" y="0"/>
                  </a:lnTo>
                  <a:lnTo>
                    <a:pt x="40" y="87"/>
                  </a:lnTo>
                  <a:lnTo>
                    <a:pt x="53" y="87"/>
                  </a:lnTo>
                  <a:lnTo>
                    <a:pt x="53" y="87"/>
                  </a:lnTo>
                  <a:close/>
                  <a:moveTo>
                    <a:pt x="13" y="35"/>
                  </a:moveTo>
                  <a:lnTo>
                    <a:pt x="13" y="3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2" y="57"/>
                  </a:lnTo>
                  <a:lnTo>
                    <a:pt x="13" y="57"/>
                  </a:lnTo>
                  <a:lnTo>
                    <a:pt x="1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close/>
                  <a:moveTo>
                    <a:pt x="53" y="35"/>
                  </a:moveTo>
                  <a:lnTo>
                    <a:pt x="53" y="13"/>
                  </a:lnTo>
                  <a:lnTo>
                    <a:pt x="70" y="13"/>
                  </a:lnTo>
                  <a:lnTo>
                    <a:pt x="70" y="35"/>
                  </a:lnTo>
                  <a:lnTo>
                    <a:pt x="53" y="35"/>
                  </a:lnTo>
                  <a:lnTo>
                    <a:pt x="53" y="35"/>
                  </a:lnTo>
                  <a:close/>
                  <a:moveTo>
                    <a:pt x="70" y="44"/>
                  </a:moveTo>
                  <a:lnTo>
                    <a:pt x="70" y="65"/>
                  </a:lnTo>
                  <a:lnTo>
                    <a:pt x="53" y="65"/>
                  </a:lnTo>
                  <a:lnTo>
                    <a:pt x="53" y="44"/>
                  </a:lnTo>
                  <a:lnTo>
                    <a:pt x="70" y="44"/>
                  </a:lnTo>
                  <a:lnTo>
                    <a:pt x="70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1" name="Freeform 77"/>
            <p:cNvSpPr>
              <a:spLocks/>
            </p:cNvSpPr>
            <p:nvPr/>
          </p:nvSpPr>
          <p:spPr bwMode="auto">
            <a:xfrm>
              <a:off x="4556" y="1996"/>
              <a:ext cx="92" cy="95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40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40" y="26"/>
                </a:cxn>
                <a:cxn ang="0">
                  <a:pos x="40" y="39"/>
                </a:cxn>
                <a:cxn ang="0">
                  <a:pos x="14" y="39"/>
                </a:cxn>
                <a:cxn ang="0">
                  <a:pos x="14" y="82"/>
                </a:cxn>
                <a:cxn ang="0">
                  <a:pos x="27" y="82"/>
                </a:cxn>
                <a:cxn ang="0">
                  <a:pos x="27" y="48"/>
                </a:cxn>
                <a:cxn ang="0">
                  <a:pos x="40" y="48"/>
                </a:cxn>
                <a:cxn ang="0">
                  <a:pos x="40" y="95"/>
                </a:cxn>
                <a:cxn ang="0">
                  <a:pos x="53" y="95"/>
                </a:cxn>
                <a:cxn ang="0">
                  <a:pos x="53" y="48"/>
                </a:cxn>
                <a:cxn ang="0">
                  <a:pos x="66" y="48"/>
                </a:cxn>
                <a:cxn ang="0">
                  <a:pos x="66" y="69"/>
                </a:cxn>
                <a:cxn ang="0">
                  <a:pos x="66" y="69"/>
                </a:cxn>
                <a:cxn ang="0">
                  <a:pos x="66" y="74"/>
                </a:cxn>
                <a:cxn ang="0">
                  <a:pos x="57" y="74"/>
                </a:cxn>
                <a:cxn ang="0">
                  <a:pos x="57" y="74"/>
                </a:cxn>
                <a:cxn ang="0">
                  <a:pos x="61" y="87"/>
                </a:cxn>
                <a:cxn ang="0">
                  <a:pos x="61" y="87"/>
                </a:cxn>
                <a:cxn ang="0">
                  <a:pos x="74" y="82"/>
                </a:cxn>
                <a:cxn ang="0">
                  <a:pos x="79" y="82"/>
                </a:cxn>
                <a:cxn ang="0">
                  <a:pos x="83" y="78"/>
                </a:cxn>
                <a:cxn ang="0">
                  <a:pos x="83" y="39"/>
                </a:cxn>
                <a:cxn ang="0">
                  <a:pos x="53" y="39"/>
                </a:cxn>
                <a:cxn ang="0">
                  <a:pos x="53" y="26"/>
                </a:cxn>
                <a:cxn ang="0">
                  <a:pos x="92" y="26"/>
                </a:cxn>
                <a:cxn ang="0">
                  <a:pos x="92" y="13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2" h="95">
                  <a:moveTo>
                    <a:pt x="57" y="13"/>
                  </a:moveTo>
                  <a:lnTo>
                    <a:pt x="57" y="1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40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40" y="26"/>
                  </a:lnTo>
                  <a:lnTo>
                    <a:pt x="40" y="39"/>
                  </a:lnTo>
                  <a:lnTo>
                    <a:pt x="14" y="39"/>
                  </a:lnTo>
                  <a:lnTo>
                    <a:pt x="14" y="82"/>
                  </a:lnTo>
                  <a:lnTo>
                    <a:pt x="27" y="82"/>
                  </a:lnTo>
                  <a:lnTo>
                    <a:pt x="27" y="48"/>
                  </a:lnTo>
                  <a:lnTo>
                    <a:pt x="40" y="48"/>
                  </a:lnTo>
                  <a:lnTo>
                    <a:pt x="40" y="95"/>
                  </a:lnTo>
                  <a:lnTo>
                    <a:pt x="53" y="95"/>
                  </a:lnTo>
                  <a:lnTo>
                    <a:pt x="53" y="48"/>
                  </a:lnTo>
                  <a:lnTo>
                    <a:pt x="66" y="48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6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74" y="82"/>
                  </a:lnTo>
                  <a:lnTo>
                    <a:pt x="79" y="82"/>
                  </a:lnTo>
                  <a:lnTo>
                    <a:pt x="83" y="78"/>
                  </a:lnTo>
                  <a:lnTo>
                    <a:pt x="83" y="39"/>
                  </a:lnTo>
                  <a:lnTo>
                    <a:pt x="53" y="39"/>
                  </a:lnTo>
                  <a:lnTo>
                    <a:pt x="53" y="26"/>
                  </a:lnTo>
                  <a:lnTo>
                    <a:pt x="92" y="26"/>
                  </a:lnTo>
                  <a:lnTo>
                    <a:pt x="92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2" name="Freeform 78"/>
            <p:cNvSpPr>
              <a:spLocks noEditPoints="1"/>
            </p:cNvSpPr>
            <p:nvPr/>
          </p:nvSpPr>
          <p:spPr bwMode="auto">
            <a:xfrm>
              <a:off x="4792" y="1769"/>
              <a:ext cx="91" cy="92"/>
            </a:xfrm>
            <a:custGeom>
              <a:avLst/>
              <a:gdLst/>
              <a:ahLst/>
              <a:cxnLst>
                <a:cxn ang="0">
                  <a:pos x="21" y="18"/>
                </a:cxn>
                <a:cxn ang="0">
                  <a:pos x="34" y="22"/>
                </a:cxn>
                <a:cxn ang="0">
                  <a:pos x="21" y="26"/>
                </a:cxn>
                <a:cxn ang="0">
                  <a:pos x="34" y="57"/>
                </a:cxn>
                <a:cxn ang="0">
                  <a:pos x="21" y="61"/>
                </a:cxn>
                <a:cxn ang="0">
                  <a:pos x="34" y="74"/>
                </a:cxn>
                <a:cxn ang="0">
                  <a:pos x="43" y="92"/>
                </a:cxn>
                <a:cxn ang="0">
                  <a:pos x="56" y="74"/>
                </a:cxn>
                <a:cxn ang="0">
                  <a:pos x="47" y="87"/>
                </a:cxn>
                <a:cxn ang="0">
                  <a:pos x="60" y="92"/>
                </a:cxn>
                <a:cxn ang="0">
                  <a:pos x="69" y="79"/>
                </a:cxn>
                <a:cxn ang="0">
                  <a:pos x="78" y="61"/>
                </a:cxn>
                <a:cxn ang="0">
                  <a:pos x="78" y="79"/>
                </a:cxn>
                <a:cxn ang="0">
                  <a:pos x="69" y="83"/>
                </a:cxn>
                <a:cxn ang="0">
                  <a:pos x="74" y="92"/>
                </a:cxn>
                <a:cxn ang="0">
                  <a:pos x="87" y="92"/>
                </a:cxn>
                <a:cxn ang="0">
                  <a:pos x="91" y="79"/>
                </a:cxn>
                <a:cxn ang="0">
                  <a:pos x="60" y="5"/>
                </a:cxn>
                <a:cxn ang="0">
                  <a:pos x="60" y="48"/>
                </a:cxn>
                <a:cxn ang="0">
                  <a:pos x="60" y="57"/>
                </a:cxn>
                <a:cxn ang="0">
                  <a:pos x="43" y="61"/>
                </a:cxn>
                <a:cxn ang="0">
                  <a:pos x="56" y="57"/>
                </a:cxn>
                <a:cxn ang="0">
                  <a:pos x="47" y="26"/>
                </a:cxn>
                <a:cxn ang="0">
                  <a:pos x="56" y="22"/>
                </a:cxn>
                <a:cxn ang="0">
                  <a:pos x="47" y="9"/>
                </a:cxn>
                <a:cxn ang="0">
                  <a:pos x="47" y="5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4" y="0"/>
                </a:cxn>
                <a:cxn ang="0">
                  <a:pos x="26" y="9"/>
                </a:cxn>
                <a:cxn ang="0">
                  <a:pos x="13" y="0"/>
                </a:cxn>
                <a:cxn ang="0">
                  <a:pos x="4" y="9"/>
                </a:cxn>
                <a:cxn ang="0">
                  <a:pos x="17" y="22"/>
                </a:cxn>
                <a:cxn ang="0">
                  <a:pos x="74" y="13"/>
                </a:cxn>
                <a:cxn ang="0">
                  <a:pos x="78" y="26"/>
                </a:cxn>
                <a:cxn ang="0">
                  <a:pos x="74" y="13"/>
                </a:cxn>
                <a:cxn ang="0">
                  <a:pos x="0" y="35"/>
                </a:cxn>
                <a:cxn ang="0">
                  <a:pos x="13" y="44"/>
                </a:cxn>
                <a:cxn ang="0">
                  <a:pos x="2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3" y="40"/>
                </a:cxn>
                <a:cxn ang="0">
                  <a:pos x="34" y="35"/>
                </a:cxn>
                <a:cxn ang="0">
                  <a:pos x="43" y="35"/>
                </a:cxn>
                <a:cxn ang="0">
                  <a:pos x="69" y="48"/>
                </a:cxn>
                <a:cxn ang="0">
                  <a:pos x="78" y="40"/>
                </a:cxn>
                <a:cxn ang="0">
                  <a:pos x="78" y="48"/>
                </a:cxn>
                <a:cxn ang="0">
                  <a:pos x="34" y="48"/>
                </a:cxn>
                <a:cxn ang="0">
                  <a:pos x="43" y="44"/>
                </a:cxn>
                <a:cxn ang="0">
                  <a:pos x="43" y="48"/>
                </a:cxn>
                <a:cxn ang="0">
                  <a:pos x="21" y="53"/>
                </a:cxn>
                <a:cxn ang="0">
                  <a:pos x="13" y="48"/>
                </a:cxn>
                <a:cxn ang="0">
                  <a:pos x="0" y="83"/>
                </a:cxn>
                <a:cxn ang="0">
                  <a:pos x="13" y="92"/>
                </a:cxn>
                <a:cxn ang="0">
                  <a:pos x="21" y="53"/>
                </a:cxn>
              </a:cxnLst>
              <a:rect l="0" t="0" r="r" b="b"/>
              <a:pathLst>
                <a:path w="91" h="92">
                  <a:moveTo>
                    <a:pt x="17" y="22"/>
                  </a:moveTo>
                  <a:lnTo>
                    <a:pt x="21" y="18"/>
                  </a:lnTo>
                  <a:lnTo>
                    <a:pt x="21" y="22"/>
                  </a:lnTo>
                  <a:lnTo>
                    <a:pt x="34" y="22"/>
                  </a:lnTo>
                  <a:lnTo>
                    <a:pt x="34" y="26"/>
                  </a:lnTo>
                  <a:lnTo>
                    <a:pt x="21" y="26"/>
                  </a:lnTo>
                  <a:lnTo>
                    <a:pt x="21" y="57"/>
                  </a:lnTo>
                  <a:lnTo>
                    <a:pt x="34" y="57"/>
                  </a:lnTo>
                  <a:lnTo>
                    <a:pt x="34" y="61"/>
                  </a:lnTo>
                  <a:lnTo>
                    <a:pt x="21" y="61"/>
                  </a:lnTo>
                  <a:lnTo>
                    <a:pt x="21" y="74"/>
                  </a:lnTo>
                  <a:lnTo>
                    <a:pt x="34" y="74"/>
                  </a:lnTo>
                  <a:lnTo>
                    <a:pt x="34" y="92"/>
                  </a:lnTo>
                  <a:lnTo>
                    <a:pt x="43" y="92"/>
                  </a:lnTo>
                  <a:lnTo>
                    <a:pt x="43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9" y="79"/>
                  </a:lnTo>
                  <a:lnTo>
                    <a:pt x="69" y="61"/>
                  </a:lnTo>
                  <a:lnTo>
                    <a:pt x="78" y="61"/>
                  </a:lnTo>
                  <a:lnTo>
                    <a:pt x="78" y="79"/>
                  </a:lnTo>
                  <a:lnTo>
                    <a:pt x="78" y="79"/>
                  </a:lnTo>
                  <a:lnTo>
                    <a:pt x="78" y="79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4" y="92"/>
                  </a:lnTo>
                  <a:lnTo>
                    <a:pt x="74" y="92"/>
                  </a:lnTo>
                  <a:lnTo>
                    <a:pt x="87" y="92"/>
                  </a:lnTo>
                  <a:lnTo>
                    <a:pt x="91" y="87"/>
                  </a:lnTo>
                  <a:lnTo>
                    <a:pt x="91" y="79"/>
                  </a:lnTo>
                  <a:lnTo>
                    <a:pt x="91" y="5"/>
                  </a:lnTo>
                  <a:lnTo>
                    <a:pt x="60" y="5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0" y="61"/>
                  </a:lnTo>
                  <a:lnTo>
                    <a:pt x="43" y="61"/>
                  </a:lnTo>
                  <a:lnTo>
                    <a:pt x="43" y="57"/>
                  </a:lnTo>
                  <a:lnTo>
                    <a:pt x="56" y="57"/>
                  </a:lnTo>
                  <a:lnTo>
                    <a:pt x="56" y="26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56" y="22"/>
                  </a:lnTo>
                  <a:lnTo>
                    <a:pt x="56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4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13" y="0"/>
                  </a:lnTo>
                  <a:lnTo>
                    <a:pt x="4" y="9"/>
                  </a:lnTo>
                  <a:lnTo>
                    <a:pt x="4" y="9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close/>
                  <a:moveTo>
                    <a:pt x="74" y="13"/>
                  </a:moveTo>
                  <a:lnTo>
                    <a:pt x="78" y="13"/>
                  </a:lnTo>
                  <a:lnTo>
                    <a:pt x="78" y="26"/>
                  </a:lnTo>
                  <a:lnTo>
                    <a:pt x="69" y="26"/>
                  </a:lnTo>
                  <a:lnTo>
                    <a:pt x="74" y="13"/>
                  </a:lnTo>
                  <a:lnTo>
                    <a:pt x="74" y="13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3" y="44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8" y="2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close/>
                  <a:moveTo>
                    <a:pt x="43" y="35"/>
                  </a:moveTo>
                  <a:lnTo>
                    <a:pt x="43" y="40"/>
                  </a:lnTo>
                  <a:lnTo>
                    <a:pt x="34" y="40"/>
                  </a:lnTo>
                  <a:lnTo>
                    <a:pt x="34" y="35"/>
                  </a:lnTo>
                  <a:lnTo>
                    <a:pt x="43" y="35"/>
                  </a:lnTo>
                  <a:lnTo>
                    <a:pt x="43" y="35"/>
                  </a:lnTo>
                  <a:close/>
                  <a:moveTo>
                    <a:pt x="78" y="48"/>
                  </a:moveTo>
                  <a:lnTo>
                    <a:pt x="69" y="48"/>
                  </a:lnTo>
                  <a:lnTo>
                    <a:pt x="69" y="40"/>
                  </a:lnTo>
                  <a:lnTo>
                    <a:pt x="78" y="40"/>
                  </a:lnTo>
                  <a:lnTo>
                    <a:pt x="78" y="48"/>
                  </a:lnTo>
                  <a:lnTo>
                    <a:pt x="78" y="48"/>
                  </a:lnTo>
                  <a:close/>
                  <a:moveTo>
                    <a:pt x="43" y="48"/>
                  </a:moveTo>
                  <a:lnTo>
                    <a:pt x="34" y="48"/>
                  </a:lnTo>
                  <a:lnTo>
                    <a:pt x="34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43" y="48"/>
                  </a:lnTo>
                  <a:close/>
                  <a:moveTo>
                    <a:pt x="21" y="53"/>
                  </a:moveTo>
                  <a:lnTo>
                    <a:pt x="21" y="53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1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3" name="Freeform 79"/>
            <p:cNvSpPr>
              <a:spLocks noEditPoints="1"/>
            </p:cNvSpPr>
            <p:nvPr/>
          </p:nvSpPr>
          <p:spPr bwMode="auto">
            <a:xfrm>
              <a:off x="4896" y="1769"/>
              <a:ext cx="87" cy="92"/>
            </a:xfrm>
            <a:custGeom>
              <a:avLst/>
              <a:gdLst/>
              <a:ahLst/>
              <a:cxnLst>
                <a:cxn ang="0">
                  <a:pos x="70" y="22"/>
                </a:cxn>
                <a:cxn ang="0">
                  <a:pos x="57" y="13"/>
                </a:cxn>
                <a:cxn ang="0">
                  <a:pos x="61" y="9"/>
                </a:cxn>
                <a:cxn ang="0">
                  <a:pos x="61" y="5"/>
                </a:cxn>
                <a:cxn ang="0">
                  <a:pos x="57" y="5"/>
                </a:cxn>
                <a:cxn ang="0">
                  <a:pos x="48" y="5"/>
                </a:cxn>
                <a:cxn ang="0">
                  <a:pos x="48" y="44"/>
                </a:cxn>
                <a:cxn ang="0">
                  <a:pos x="39" y="22"/>
                </a:cxn>
                <a:cxn ang="0">
                  <a:pos x="30" y="9"/>
                </a:cxn>
                <a:cxn ang="0">
                  <a:pos x="35" y="5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2" y="0"/>
                </a:cxn>
                <a:cxn ang="0">
                  <a:pos x="22" y="53"/>
                </a:cxn>
                <a:cxn ang="0">
                  <a:pos x="13" y="70"/>
                </a:cxn>
                <a:cxn ang="0">
                  <a:pos x="0" y="83"/>
                </a:cxn>
                <a:cxn ang="0">
                  <a:pos x="13" y="92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0" y="31"/>
                </a:cxn>
                <a:cxn ang="0">
                  <a:pos x="35" y="57"/>
                </a:cxn>
                <a:cxn ang="0">
                  <a:pos x="44" y="57"/>
                </a:cxn>
                <a:cxn ang="0">
                  <a:pos x="48" y="57"/>
                </a:cxn>
                <a:cxn ang="0">
                  <a:pos x="57" y="87"/>
                </a:cxn>
                <a:cxn ang="0">
                  <a:pos x="57" y="26"/>
                </a:cxn>
                <a:cxn ang="0">
                  <a:pos x="65" y="57"/>
                </a:cxn>
                <a:cxn ang="0">
                  <a:pos x="74" y="92"/>
                </a:cxn>
                <a:cxn ang="0">
                  <a:pos x="87" y="9"/>
                </a:cxn>
                <a:cxn ang="0">
                  <a:pos x="87" y="0"/>
                </a:cxn>
                <a:cxn ang="0">
                  <a:pos x="87" y="0"/>
                </a:cxn>
                <a:cxn ang="0">
                  <a:pos x="87" y="0"/>
                </a:cxn>
                <a:cxn ang="0">
                  <a:pos x="74" y="0"/>
                </a:cxn>
                <a:cxn ang="0">
                  <a:pos x="74" y="48"/>
                </a:cxn>
                <a:cxn ang="0">
                  <a:pos x="70" y="22"/>
                </a:cxn>
                <a:cxn ang="0">
                  <a:pos x="13" y="44"/>
                </a:cxn>
                <a:cxn ang="0">
                  <a:pos x="17" y="26"/>
                </a:cxn>
                <a:cxn ang="0">
                  <a:pos x="9" y="22"/>
                </a:cxn>
                <a:cxn ang="0">
                  <a:pos x="4" y="26"/>
                </a:cxn>
                <a:cxn ang="0">
                  <a:pos x="0" y="57"/>
                </a:cxn>
                <a:cxn ang="0">
                  <a:pos x="13" y="57"/>
                </a:cxn>
                <a:cxn ang="0">
                  <a:pos x="13" y="44"/>
                </a:cxn>
                <a:cxn ang="0">
                  <a:pos x="13" y="44"/>
                </a:cxn>
              </a:cxnLst>
              <a:rect l="0" t="0" r="r" b="b"/>
              <a:pathLst>
                <a:path w="87" h="92">
                  <a:moveTo>
                    <a:pt x="70" y="22"/>
                  </a:moveTo>
                  <a:lnTo>
                    <a:pt x="70" y="22"/>
                  </a:lnTo>
                  <a:lnTo>
                    <a:pt x="57" y="26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48" y="5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0" y="26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17" y="61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48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8" y="57"/>
                  </a:lnTo>
                  <a:lnTo>
                    <a:pt x="48" y="87"/>
                  </a:lnTo>
                  <a:lnTo>
                    <a:pt x="57" y="87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74" y="57"/>
                  </a:lnTo>
                  <a:lnTo>
                    <a:pt x="74" y="92"/>
                  </a:lnTo>
                  <a:lnTo>
                    <a:pt x="87" y="92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74" y="0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close/>
                  <a:moveTo>
                    <a:pt x="13" y="44"/>
                  </a:moveTo>
                  <a:lnTo>
                    <a:pt x="13" y="44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4" name="Freeform 80"/>
            <p:cNvSpPr>
              <a:spLocks/>
            </p:cNvSpPr>
            <p:nvPr/>
          </p:nvSpPr>
          <p:spPr bwMode="auto">
            <a:xfrm>
              <a:off x="5000" y="1769"/>
              <a:ext cx="92" cy="92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0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40" y="26"/>
                </a:cxn>
                <a:cxn ang="0">
                  <a:pos x="40" y="35"/>
                </a:cxn>
                <a:cxn ang="0">
                  <a:pos x="14" y="35"/>
                </a:cxn>
                <a:cxn ang="0">
                  <a:pos x="14" y="83"/>
                </a:cxn>
                <a:cxn ang="0">
                  <a:pos x="27" y="83"/>
                </a:cxn>
                <a:cxn ang="0">
                  <a:pos x="27" y="48"/>
                </a:cxn>
                <a:cxn ang="0">
                  <a:pos x="40" y="48"/>
                </a:cxn>
                <a:cxn ang="0">
                  <a:pos x="40" y="92"/>
                </a:cxn>
                <a:cxn ang="0">
                  <a:pos x="57" y="92"/>
                </a:cxn>
                <a:cxn ang="0">
                  <a:pos x="57" y="48"/>
                </a:cxn>
                <a:cxn ang="0">
                  <a:pos x="70" y="48"/>
                </a:cxn>
                <a:cxn ang="0">
                  <a:pos x="70" y="70"/>
                </a:cxn>
                <a:cxn ang="0">
                  <a:pos x="70" y="70"/>
                </a:cxn>
                <a:cxn ang="0">
                  <a:pos x="66" y="70"/>
                </a:cxn>
                <a:cxn ang="0">
                  <a:pos x="57" y="70"/>
                </a:cxn>
                <a:cxn ang="0">
                  <a:pos x="57" y="7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79" y="83"/>
                </a:cxn>
                <a:cxn ang="0">
                  <a:pos x="83" y="79"/>
                </a:cxn>
                <a:cxn ang="0">
                  <a:pos x="83" y="74"/>
                </a:cxn>
                <a:cxn ang="0">
                  <a:pos x="83" y="35"/>
                </a:cxn>
                <a:cxn ang="0">
                  <a:pos x="57" y="35"/>
                </a:cxn>
                <a:cxn ang="0">
                  <a:pos x="57" y="26"/>
                </a:cxn>
                <a:cxn ang="0">
                  <a:pos x="92" y="26"/>
                </a:cxn>
                <a:cxn ang="0">
                  <a:pos x="92" y="13"/>
                </a:cxn>
                <a:cxn ang="0">
                  <a:pos x="48" y="13"/>
                </a:cxn>
                <a:cxn ang="0">
                  <a:pos x="48" y="13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2" h="92">
                  <a:moveTo>
                    <a:pt x="57" y="13"/>
                  </a:moveTo>
                  <a:lnTo>
                    <a:pt x="57" y="13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0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40" y="26"/>
                  </a:lnTo>
                  <a:lnTo>
                    <a:pt x="40" y="35"/>
                  </a:lnTo>
                  <a:lnTo>
                    <a:pt x="14" y="35"/>
                  </a:lnTo>
                  <a:lnTo>
                    <a:pt x="14" y="83"/>
                  </a:lnTo>
                  <a:lnTo>
                    <a:pt x="27" y="83"/>
                  </a:lnTo>
                  <a:lnTo>
                    <a:pt x="27" y="48"/>
                  </a:lnTo>
                  <a:lnTo>
                    <a:pt x="40" y="48"/>
                  </a:lnTo>
                  <a:lnTo>
                    <a:pt x="40" y="92"/>
                  </a:lnTo>
                  <a:lnTo>
                    <a:pt x="57" y="92"/>
                  </a:lnTo>
                  <a:lnTo>
                    <a:pt x="57" y="48"/>
                  </a:lnTo>
                  <a:lnTo>
                    <a:pt x="70" y="48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6" y="70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79" y="83"/>
                  </a:lnTo>
                  <a:lnTo>
                    <a:pt x="83" y="79"/>
                  </a:lnTo>
                  <a:lnTo>
                    <a:pt x="83" y="74"/>
                  </a:lnTo>
                  <a:lnTo>
                    <a:pt x="83" y="35"/>
                  </a:lnTo>
                  <a:lnTo>
                    <a:pt x="57" y="35"/>
                  </a:lnTo>
                  <a:lnTo>
                    <a:pt x="57" y="26"/>
                  </a:lnTo>
                  <a:lnTo>
                    <a:pt x="92" y="26"/>
                  </a:lnTo>
                  <a:lnTo>
                    <a:pt x="92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5" name="Freeform 81"/>
            <p:cNvSpPr>
              <a:spLocks noEditPoints="1"/>
            </p:cNvSpPr>
            <p:nvPr/>
          </p:nvSpPr>
          <p:spPr bwMode="auto">
            <a:xfrm>
              <a:off x="2959" y="1225"/>
              <a:ext cx="91" cy="96"/>
            </a:xfrm>
            <a:custGeom>
              <a:avLst/>
              <a:gdLst/>
              <a:ahLst/>
              <a:cxnLst>
                <a:cxn ang="0">
                  <a:pos x="17" y="22"/>
                </a:cxn>
                <a:cxn ang="0">
                  <a:pos x="9" y="26"/>
                </a:cxn>
                <a:cxn ang="0">
                  <a:pos x="9" y="26"/>
                </a:cxn>
                <a:cxn ang="0">
                  <a:pos x="13" y="35"/>
                </a:cxn>
                <a:cxn ang="0">
                  <a:pos x="0" y="48"/>
                </a:cxn>
                <a:cxn ang="0">
                  <a:pos x="43" y="48"/>
                </a:cxn>
                <a:cxn ang="0">
                  <a:pos x="57" y="52"/>
                </a:cxn>
                <a:cxn ang="0">
                  <a:pos x="70" y="18"/>
                </a:cxn>
                <a:cxn ang="0">
                  <a:pos x="78" y="35"/>
                </a:cxn>
                <a:cxn ang="0">
                  <a:pos x="78" y="39"/>
                </a:cxn>
                <a:cxn ang="0">
                  <a:pos x="70" y="39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83" y="48"/>
                </a:cxn>
                <a:cxn ang="0">
                  <a:pos x="87" y="48"/>
                </a:cxn>
                <a:cxn ang="0">
                  <a:pos x="91" y="44"/>
                </a:cxn>
                <a:cxn ang="0">
                  <a:pos x="91" y="9"/>
                </a:cxn>
                <a:cxn ang="0">
                  <a:pos x="48" y="18"/>
                </a:cxn>
                <a:cxn ang="0">
                  <a:pos x="57" y="18"/>
                </a:cxn>
                <a:cxn ang="0">
                  <a:pos x="48" y="44"/>
                </a:cxn>
                <a:cxn ang="0">
                  <a:pos x="39" y="35"/>
                </a:cxn>
                <a:cxn ang="0">
                  <a:pos x="39" y="35"/>
                </a:cxn>
                <a:cxn ang="0">
                  <a:pos x="43" y="26"/>
                </a:cxn>
                <a:cxn ang="0">
                  <a:pos x="43" y="26"/>
                </a:cxn>
                <a:cxn ang="0">
                  <a:pos x="35" y="22"/>
                </a:cxn>
                <a:cxn ang="0">
                  <a:pos x="48" y="13"/>
                </a:cxn>
                <a:cxn ang="0">
                  <a:pos x="35" y="13"/>
                </a:cxn>
                <a:cxn ang="0">
                  <a:pos x="30" y="5"/>
                </a:cxn>
                <a:cxn ang="0">
                  <a:pos x="30" y="0"/>
                </a:cxn>
                <a:cxn ang="0">
                  <a:pos x="17" y="0"/>
                </a:cxn>
                <a:cxn ang="0">
                  <a:pos x="4" y="13"/>
                </a:cxn>
                <a:cxn ang="0">
                  <a:pos x="4" y="22"/>
                </a:cxn>
                <a:cxn ang="0">
                  <a:pos x="26" y="35"/>
                </a:cxn>
                <a:cxn ang="0">
                  <a:pos x="22" y="26"/>
                </a:cxn>
                <a:cxn ang="0">
                  <a:pos x="30" y="22"/>
                </a:cxn>
                <a:cxn ang="0">
                  <a:pos x="26" y="35"/>
                </a:cxn>
                <a:cxn ang="0">
                  <a:pos x="17" y="35"/>
                </a:cxn>
                <a:cxn ang="0">
                  <a:pos x="26" y="35"/>
                </a:cxn>
                <a:cxn ang="0">
                  <a:pos x="30" y="87"/>
                </a:cxn>
                <a:cxn ang="0">
                  <a:pos x="43" y="96"/>
                </a:cxn>
                <a:cxn ang="0">
                  <a:pos x="9" y="52"/>
                </a:cxn>
                <a:cxn ang="0">
                  <a:pos x="17" y="96"/>
                </a:cxn>
                <a:cxn ang="0">
                  <a:pos x="30" y="87"/>
                </a:cxn>
                <a:cxn ang="0">
                  <a:pos x="17" y="61"/>
                </a:cxn>
                <a:cxn ang="0">
                  <a:pos x="30" y="66"/>
                </a:cxn>
                <a:cxn ang="0">
                  <a:pos x="17" y="61"/>
                </a:cxn>
                <a:cxn ang="0">
                  <a:pos x="78" y="66"/>
                </a:cxn>
                <a:cxn ang="0">
                  <a:pos x="65" y="79"/>
                </a:cxn>
                <a:cxn ang="0">
                  <a:pos x="78" y="66"/>
                </a:cxn>
                <a:cxn ang="0">
                  <a:pos x="30" y="74"/>
                </a:cxn>
                <a:cxn ang="0">
                  <a:pos x="17" y="79"/>
                </a:cxn>
                <a:cxn ang="0">
                  <a:pos x="30" y="74"/>
                </a:cxn>
                <a:cxn ang="0">
                  <a:pos x="52" y="52"/>
                </a:cxn>
                <a:cxn ang="0">
                  <a:pos x="65" y="96"/>
                </a:cxn>
                <a:cxn ang="0">
                  <a:pos x="78" y="87"/>
                </a:cxn>
                <a:cxn ang="0">
                  <a:pos x="91" y="96"/>
                </a:cxn>
                <a:cxn ang="0">
                  <a:pos x="52" y="52"/>
                </a:cxn>
              </a:cxnLst>
              <a:rect l="0" t="0" r="r" b="b"/>
              <a:pathLst>
                <a:path w="91" h="96">
                  <a:moveTo>
                    <a:pt x="4" y="22"/>
                  </a:moveTo>
                  <a:lnTo>
                    <a:pt x="17" y="22"/>
                  </a:lnTo>
                  <a:lnTo>
                    <a:pt x="17" y="22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0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65" y="39"/>
                  </a:lnTo>
                  <a:lnTo>
                    <a:pt x="70" y="18"/>
                  </a:lnTo>
                  <a:lnTo>
                    <a:pt x="78" y="1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9"/>
                  </a:lnTo>
                  <a:lnTo>
                    <a:pt x="74" y="39"/>
                  </a:lnTo>
                  <a:lnTo>
                    <a:pt x="70" y="39"/>
                  </a:lnTo>
                  <a:lnTo>
                    <a:pt x="70" y="39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91" y="44"/>
                  </a:lnTo>
                  <a:lnTo>
                    <a:pt x="91" y="35"/>
                  </a:lnTo>
                  <a:lnTo>
                    <a:pt x="91" y="9"/>
                  </a:lnTo>
                  <a:lnTo>
                    <a:pt x="48" y="9"/>
                  </a:lnTo>
                  <a:lnTo>
                    <a:pt x="48" y="18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57" y="35"/>
                  </a:lnTo>
                  <a:lnTo>
                    <a:pt x="48" y="44"/>
                  </a:lnTo>
                  <a:lnTo>
                    <a:pt x="48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35" y="22"/>
                  </a:lnTo>
                  <a:lnTo>
                    <a:pt x="48" y="22"/>
                  </a:lnTo>
                  <a:lnTo>
                    <a:pt x="48" y="13"/>
                  </a:lnTo>
                  <a:lnTo>
                    <a:pt x="30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3"/>
                  </a:lnTo>
                  <a:lnTo>
                    <a:pt x="4" y="13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26" y="35"/>
                  </a:moveTo>
                  <a:lnTo>
                    <a:pt x="26" y="3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7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6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close/>
                  <a:moveTo>
                    <a:pt x="30" y="87"/>
                  </a:moveTo>
                  <a:lnTo>
                    <a:pt x="30" y="96"/>
                  </a:lnTo>
                  <a:lnTo>
                    <a:pt x="43" y="96"/>
                  </a:lnTo>
                  <a:lnTo>
                    <a:pt x="43" y="52"/>
                  </a:lnTo>
                  <a:lnTo>
                    <a:pt x="9" y="52"/>
                  </a:lnTo>
                  <a:lnTo>
                    <a:pt x="9" y="96"/>
                  </a:lnTo>
                  <a:lnTo>
                    <a:pt x="17" y="96"/>
                  </a:lnTo>
                  <a:lnTo>
                    <a:pt x="17" y="87"/>
                  </a:lnTo>
                  <a:lnTo>
                    <a:pt x="30" y="87"/>
                  </a:lnTo>
                  <a:lnTo>
                    <a:pt x="30" y="87"/>
                  </a:lnTo>
                  <a:close/>
                  <a:moveTo>
                    <a:pt x="17" y="61"/>
                  </a:moveTo>
                  <a:lnTo>
                    <a:pt x="30" y="61"/>
                  </a:lnTo>
                  <a:lnTo>
                    <a:pt x="30" y="66"/>
                  </a:lnTo>
                  <a:lnTo>
                    <a:pt x="17" y="66"/>
                  </a:lnTo>
                  <a:lnTo>
                    <a:pt x="17" y="61"/>
                  </a:lnTo>
                  <a:lnTo>
                    <a:pt x="17" y="61"/>
                  </a:lnTo>
                  <a:close/>
                  <a:moveTo>
                    <a:pt x="78" y="66"/>
                  </a:moveTo>
                  <a:lnTo>
                    <a:pt x="78" y="79"/>
                  </a:lnTo>
                  <a:lnTo>
                    <a:pt x="65" y="79"/>
                  </a:lnTo>
                  <a:lnTo>
                    <a:pt x="65" y="66"/>
                  </a:lnTo>
                  <a:lnTo>
                    <a:pt x="78" y="66"/>
                  </a:lnTo>
                  <a:lnTo>
                    <a:pt x="78" y="66"/>
                  </a:lnTo>
                  <a:close/>
                  <a:moveTo>
                    <a:pt x="30" y="74"/>
                  </a:moveTo>
                  <a:lnTo>
                    <a:pt x="30" y="79"/>
                  </a:lnTo>
                  <a:lnTo>
                    <a:pt x="17" y="79"/>
                  </a:lnTo>
                  <a:lnTo>
                    <a:pt x="17" y="74"/>
                  </a:lnTo>
                  <a:lnTo>
                    <a:pt x="30" y="74"/>
                  </a:lnTo>
                  <a:lnTo>
                    <a:pt x="30" y="74"/>
                  </a:lnTo>
                  <a:close/>
                  <a:moveTo>
                    <a:pt x="52" y="52"/>
                  </a:moveTo>
                  <a:lnTo>
                    <a:pt x="52" y="96"/>
                  </a:lnTo>
                  <a:lnTo>
                    <a:pt x="65" y="96"/>
                  </a:lnTo>
                  <a:lnTo>
                    <a:pt x="65" y="87"/>
                  </a:lnTo>
                  <a:lnTo>
                    <a:pt x="78" y="87"/>
                  </a:lnTo>
                  <a:lnTo>
                    <a:pt x="78" y="96"/>
                  </a:lnTo>
                  <a:lnTo>
                    <a:pt x="91" y="96"/>
                  </a:lnTo>
                  <a:lnTo>
                    <a:pt x="91" y="52"/>
                  </a:lnTo>
                  <a:lnTo>
                    <a:pt x="52" y="52"/>
                  </a:lnTo>
                  <a:lnTo>
                    <a:pt x="52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6" name="Freeform 82"/>
            <p:cNvSpPr>
              <a:spLocks/>
            </p:cNvSpPr>
            <p:nvPr/>
          </p:nvSpPr>
          <p:spPr bwMode="auto">
            <a:xfrm>
              <a:off x="3063" y="1225"/>
              <a:ext cx="96" cy="96"/>
            </a:xfrm>
            <a:custGeom>
              <a:avLst/>
              <a:gdLst/>
              <a:ahLst/>
              <a:cxnLst>
                <a:cxn ang="0">
                  <a:pos x="79" y="9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48" y="22"/>
                </a:cxn>
                <a:cxn ang="0">
                  <a:pos x="35" y="22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35" y="0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31" y="22"/>
                </a:cxn>
                <a:cxn ang="0">
                  <a:pos x="9" y="22"/>
                </a:cxn>
                <a:cxn ang="0">
                  <a:pos x="9" y="35"/>
                </a:cxn>
                <a:cxn ang="0">
                  <a:pos x="40" y="35"/>
                </a:cxn>
                <a:cxn ang="0">
                  <a:pos x="40" y="48"/>
                </a:cxn>
                <a:cxn ang="0">
                  <a:pos x="5" y="48"/>
                </a:cxn>
                <a:cxn ang="0">
                  <a:pos x="5" y="57"/>
                </a:cxn>
                <a:cxn ang="0">
                  <a:pos x="40" y="57"/>
                </a:cxn>
                <a:cxn ang="0">
                  <a:pos x="40" y="57"/>
                </a:cxn>
                <a:cxn ang="0">
                  <a:pos x="31" y="66"/>
                </a:cxn>
                <a:cxn ang="0">
                  <a:pos x="27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5" y="87"/>
                </a:cxn>
                <a:cxn ang="0">
                  <a:pos x="5" y="8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35" y="83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61" y="83"/>
                </a:cxn>
                <a:cxn ang="0">
                  <a:pos x="83" y="96"/>
                </a:cxn>
                <a:cxn ang="0">
                  <a:pos x="83" y="96"/>
                </a:cxn>
                <a:cxn ang="0">
                  <a:pos x="96" y="83"/>
                </a:cxn>
                <a:cxn ang="0">
                  <a:pos x="96" y="83"/>
                </a:cxn>
                <a:cxn ang="0">
                  <a:pos x="70" y="74"/>
                </a:cxn>
                <a:cxn ang="0">
                  <a:pos x="57" y="57"/>
                </a:cxn>
                <a:cxn ang="0">
                  <a:pos x="92" y="57"/>
                </a:cxn>
                <a:cxn ang="0">
                  <a:pos x="92" y="48"/>
                </a:cxn>
                <a:cxn ang="0">
                  <a:pos x="53" y="48"/>
                </a:cxn>
                <a:cxn ang="0">
                  <a:pos x="53" y="35"/>
                </a:cxn>
                <a:cxn ang="0">
                  <a:pos x="87" y="35"/>
                </a:cxn>
                <a:cxn ang="0">
                  <a:pos x="87" y="22"/>
                </a:cxn>
                <a:cxn ang="0">
                  <a:pos x="66" y="22"/>
                </a:cxn>
                <a:cxn ang="0">
                  <a:pos x="66" y="22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79" y="9"/>
                </a:cxn>
              </a:cxnLst>
              <a:rect l="0" t="0" r="r" b="b"/>
              <a:pathLst>
                <a:path w="96" h="96">
                  <a:moveTo>
                    <a:pt x="79" y="9"/>
                  </a:moveTo>
                  <a:lnTo>
                    <a:pt x="79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48" y="22"/>
                  </a:lnTo>
                  <a:lnTo>
                    <a:pt x="35" y="22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35" y="0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31" y="22"/>
                  </a:lnTo>
                  <a:lnTo>
                    <a:pt x="9" y="22"/>
                  </a:lnTo>
                  <a:lnTo>
                    <a:pt x="9" y="35"/>
                  </a:lnTo>
                  <a:lnTo>
                    <a:pt x="40" y="35"/>
                  </a:lnTo>
                  <a:lnTo>
                    <a:pt x="40" y="48"/>
                  </a:lnTo>
                  <a:lnTo>
                    <a:pt x="5" y="48"/>
                  </a:lnTo>
                  <a:lnTo>
                    <a:pt x="5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31" y="66"/>
                  </a:lnTo>
                  <a:lnTo>
                    <a:pt x="27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35" y="83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61" y="83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70" y="74"/>
                  </a:lnTo>
                  <a:lnTo>
                    <a:pt x="57" y="57"/>
                  </a:lnTo>
                  <a:lnTo>
                    <a:pt x="92" y="57"/>
                  </a:lnTo>
                  <a:lnTo>
                    <a:pt x="92" y="48"/>
                  </a:lnTo>
                  <a:lnTo>
                    <a:pt x="53" y="48"/>
                  </a:lnTo>
                  <a:lnTo>
                    <a:pt x="53" y="35"/>
                  </a:lnTo>
                  <a:lnTo>
                    <a:pt x="87" y="35"/>
                  </a:lnTo>
                  <a:lnTo>
                    <a:pt x="87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7" name="Freeform 83"/>
            <p:cNvSpPr>
              <a:spLocks/>
            </p:cNvSpPr>
            <p:nvPr/>
          </p:nvSpPr>
          <p:spPr bwMode="auto">
            <a:xfrm>
              <a:off x="3168" y="1225"/>
              <a:ext cx="96" cy="96"/>
            </a:xfrm>
            <a:custGeom>
              <a:avLst/>
              <a:gdLst/>
              <a:ahLst/>
              <a:cxnLst>
                <a:cxn ang="0">
                  <a:pos x="56" y="13"/>
                </a:cxn>
                <a:cxn ang="0">
                  <a:pos x="56" y="13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3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39" y="31"/>
                </a:cxn>
                <a:cxn ang="0">
                  <a:pos x="39" y="39"/>
                </a:cxn>
                <a:cxn ang="0">
                  <a:pos x="13" y="39"/>
                </a:cxn>
                <a:cxn ang="0">
                  <a:pos x="13" y="87"/>
                </a:cxn>
                <a:cxn ang="0">
                  <a:pos x="26" y="87"/>
                </a:cxn>
                <a:cxn ang="0">
                  <a:pos x="26" y="52"/>
                </a:cxn>
                <a:cxn ang="0">
                  <a:pos x="39" y="52"/>
                </a:cxn>
                <a:cxn ang="0">
                  <a:pos x="39" y="96"/>
                </a:cxn>
                <a:cxn ang="0">
                  <a:pos x="56" y="96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0"/>
                </a:cxn>
                <a:cxn ang="0">
                  <a:pos x="70" y="70"/>
                </a:cxn>
                <a:cxn ang="0">
                  <a:pos x="65" y="74"/>
                </a:cxn>
                <a:cxn ang="0">
                  <a:pos x="56" y="74"/>
                </a:cxn>
                <a:cxn ang="0">
                  <a:pos x="56" y="74"/>
                </a:cxn>
                <a:cxn ang="0">
                  <a:pos x="61" y="87"/>
                </a:cxn>
                <a:cxn ang="0">
                  <a:pos x="61" y="87"/>
                </a:cxn>
                <a:cxn ang="0">
                  <a:pos x="78" y="87"/>
                </a:cxn>
                <a:cxn ang="0">
                  <a:pos x="83" y="83"/>
                </a:cxn>
                <a:cxn ang="0">
                  <a:pos x="83" y="79"/>
                </a:cxn>
                <a:cxn ang="0">
                  <a:pos x="83" y="39"/>
                </a:cxn>
                <a:cxn ang="0">
                  <a:pos x="56" y="39"/>
                </a:cxn>
                <a:cxn ang="0">
                  <a:pos x="56" y="31"/>
                </a:cxn>
                <a:cxn ang="0">
                  <a:pos x="96" y="31"/>
                </a:cxn>
                <a:cxn ang="0">
                  <a:pos x="96" y="18"/>
                </a:cxn>
                <a:cxn ang="0">
                  <a:pos x="48" y="18"/>
                </a:cxn>
                <a:cxn ang="0">
                  <a:pos x="48" y="18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56" y="13"/>
                </a:cxn>
              </a:cxnLst>
              <a:rect l="0" t="0" r="r" b="b"/>
              <a:pathLst>
                <a:path w="96" h="96">
                  <a:moveTo>
                    <a:pt x="56" y="13"/>
                  </a:moveTo>
                  <a:lnTo>
                    <a:pt x="56" y="13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3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39" y="31"/>
                  </a:lnTo>
                  <a:lnTo>
                    <a:pt x="39" y="39"/>
                  </a:lnTo>
                  <a:lnTo>
                    <a:pt x="13" y="39"/>
                  </a:lnTo>
                  <a:lnTo>
                    <a:pt x="13" y="87"/>
                  </a:lnTo>
                  <a:lnTo>
                    <a:pt x="26" y="87"/>
                  </a:lnTo>
                  <a:lnTo>
                    <a:pt x="26" y="52"/>
                  </a:lnTo>
                  <a:lnTo>
                    <a:pt x="39" y="52"/>
                  </a:lnTo>
                  <a:lnTo>
                    <a:pt x="39" y="96"/>
                  </a:lnTo>
                  <a:lnTo>
                    <a:pt x="56" y="96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5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78" y="87"/>
                  </a:lnTo>
                  <a:lnTo>
                    <a:pt x="83" y="83"/>
                  </a:lnTo>
                  <a:lnTo>
                    <a:pt x="83" y="79"/>
                  </a:lnTo>
                  <a:lnTo>
                    <a:pt x="83" y="39"/>
                  </a:lnTo>
                  <a:lnTo>
                    <a:pt x="56" y="39"/>
                  </a:lnTo>
                  <a:lnTo>
                    <a:pt x="56" y="31"/>
                  </a:lnTo>
                  <a:lnTo>
                    <a:pt x="96" y="31"/>
                  </a:lnTo>
                  <a:lnTo>
                    <a:pt x="96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8" name="Freeform 84"/>
            <p:cNvSpPr>
              <a:spLocks noEditPoints="1"/>
            </p:cNvSpPr>
            <p:nvPr/>
          </p:nvSpPr>
          <p:spPr bwMode="auto">
            <a:xfrm>
              <a:off x="3603" y="1726"/>
              <a:ext cx="96" cy="96"/>
            </a:xfrm>
            <a:custGeom>
              <a:avLst/>
              <a:gdLst/>
              <a:ahLst/>
              <a:cxnLst>
                <a:cxn ang="0">
                  <a:pos x="31" y="17"/>
                </a:cxn>
                <a:cxn ang="0">
                  <a:pos x="74" y="17"/>
                </a:cxn>
                <a:cxn ang="0">
                  <a:pos x="74" y="74"/>
                </a:cxn>
                <a:cxn ang="0">
                  <a:pos x="70" y="83"/>
                </a:cxn>
                <a:cxn ang="0">
                  <a:pos x="57" y="83"/>
                </a:cxn>
                <a:cxn ang="0">
                  <a:pos x="65" y="96"/>
                </a:cxn>
                <a:cxn ang="0">
                  <a:pos x="83" y="91"/>
                </a:cxn>
                <a:cxn ang="0">
                  <a:pos x="87" y="83"/>
                </a:cxn>
                <a:cxn ang="0">
                  <a:pos x="96" y="17"/>
                </a:cxn>
                <a:cxn ang="0">
                  <a:pos x="31" y="9"/>
                </a:cxn>
                <a:cxn ang="0">
                  <a:pos x="31" y="13"/>
                </a:cxn>
                <a:cxn ang="0">
                  <a:pos x="26" y="9"/>
                </a:cxn>
                <a:cxn ang="0">
                  <a:pos x="9" y="9"/>
                </a:cxn>
                <a:cxn ang="0">
                  <a:pos x="22" y="26"/>
                </a:cxn>
                <a:cxn ang="0">
                  <a:pos x="22" y="26"/>
                </a:cxn>
                <a:cxn ang="0">
                  <a:pos x="26" y="35"/>
                </a:cxn>
                <a:cxn ang="0">
                  <a:pos x="9" y="26"/>
                </a:cxn>
                <a:cxn ang="0">
                  <a:pos x="0" y="35"/>
                </a:cxn>
                <a:cxn ang="0">
                  <a:pos x="18" y="48"/>
                </a:cxn>
                <a:cxn ang="0">
                  <a:pos x="44" y="65"/>
                </a:cxn>
                <a:cxn ang="0">
                  <a:pos x="57" y="74"/>
                </a:cxn>
                <a:cxn ang="0">
                  <a:pos x="65" y="26"/>
                </a:cxn>
                <a:cxn ang="0">
                  <a:pos x="35" y="74"/>
                </a:cxn>
                <a:cxn ang="0">
                  <a:pos x="44" y="65"/>
                </a:cxn>
                <a:cxn ang="0">
                  <a:pos x="57" y="39"/>
                </a:cxn>
                <a:cxn ang="0">
                  <a:pos x="44" y="56"/>
                </a:cxn>
                <a:cxn ang="0">
                  <a:pos x="57" y="39"/>
                </a:cxn>
                <a:cxn ang="0">
                  <a:pos x="18" y="91"/>
                </a:cxn>
                <a:cxn ang="0">
                  <a:pos x="18" y="87"/>
                </a:cxn>
                <a:cxn ang="0">
                  <a:pos x="26" y="56"/>
                </a:cxn>
                <a:cxn ang="0">
                  <a:pos x="18" y="48"/>
                </a:cxn>
                <a:cxn ang="0">
                  <a:pos x="5" y="83"/>
                </a:cxn>
                <a:cxn ang="0">
                  <a:pos x="18" y="91"/>
                </a:cxn>
                <a:cxn ang="0">
                  <a:pos x="18" y="91"/>
                </a:cxn>
              </a:cxnLst>
              <a:rect l="0" t="0" r="r" b="b"/>
              <a:pathLst>
                <a:path w="96" h="96">
                  <a:moveTo>
                    <a:pt x="22" y="26"/>
                  </a:moveTo>
                  <a:lnTo>
                    <a:pt x="31" y="17"/>
                  </a:lnTo>
                  <a:lnTo>
                    <a:pt x="31" y="17"/>
                  </a:lnTo>
                  <a:lnTo>
                    <a:pt x="74" y="17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8"/>
                  </a:lnTo>
                  <a:lnTo>
                    <a:pt x="70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7" y="87"/>
                  </a:lnTo>
                  <a:lnTo>
                    <a:pt x="87" y="83"/>
                  </a:lnTo>
                  <a:lnTo>
                    <a:pt x="87" y="17"/>
                  </a:lnTo>
                  <a:lnTo>
                    <a:pt x="96" y="17"/>
                  </a:lnTo>
                  <a:lnTo>
                    <a:pt x="96" y="9"/>
                  </a:lnTo>
                  <a:lnTo>
                    <a:pt x="31" y="9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18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close/>
                  <a:moveTo>
                    <a:pt x="18" y="48"/>
                  </a:moveTo>
                  <a:lnTo>
                    <a:pt x="26" y="35"/>
                  </a:lnTo>
                  <a:lnTo>
                    <a:pt x="26" y="35"/>
                  </a:lnTo>
                  <a:lnTo>
                    <a:pt x="9" y="2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close/>
                  <a:moveTo>
                    <a:pt x="44" y="65"/>
                  </a:moveTo>
                  <a:lnTo>
                    <a:pt x="57" y="65"/>
                  </a:lnTo>
                  <a:lnTo>
                    <a:pt x="57" y="74"/>
                  </a:lnTo>
                  <a:lnTo>
                    <a:pt x="65" y="74"/>
                  </a:lnTo>
                  <a:lnTo>
                    <a:pt x="65" y="26"/>
                  </a:lnTo>
                  <a:lnTo>
                    <a:pt x="35" y="26"/>
                  </a:lnTo>
                  <a:lnTo>
                    <a:pt x="35" y="74"/>
                  </a:lnTo>
                  <a:lnTo>
                    <a:pt x="44" y="74"/>
                  </a:lnTo>
                  <a:lnTo>
                    <a:pt x="44" y="65"/>
                  </a:lnTo>
                  <a:lnTo>
                    <a:pt x="44" y="65"/>
                  </a:lnTo>
                  <a:close/>
                  <a:moveTo>
                    <a:pt x="57" y="39"/>
                  </a:moveTo>
                  <a:lnTo>
                    <a:pt x="57" y="56"/>
                  </a:lnTo>
                  <a:lnTo>
                    <a:pt x="44" y="56"/>
                  </a:lnTo>
                  <a:lnTo>
                    <a:pt x="44" y="39"/>
                  </a:lnTo>
                  <a:lnTo>
                    <a:pt x="57" y="39"/>
                  </a:lnTo>
                  <a:lnTo>
                    <a:pt x="57" y="39"/>
                  </a:lnTo>
                  <a:close/>
                  <a:moveTo>
                    <a:pt x="18" y="91"/>
                  </a:moveTo>
                  <a:lnTo>
                    <a:pt x="18" y="91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18" y="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9" name="Freeform 85"/>
            <p:cNvSpPr>
              <a:spLocks noEditPoints="1"/>
            </p:cNvSpPr>
            <p:nvPr/>
          </p:nvSpPr>
          <p:spPr bwMode="auto">
            <a:xfrm>
              <a:off x="3708" y="1726"/>
              <a:ext cx="95" cy="96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3" y="4"/>
                </a:cxn>
                <a:cxn ang="0">
                  <a:pos x="8" y="13"/>
                </a:cxn>
                <a:cxn ang="0">
                  <a:pos x="21" y="22"/>
                </a:cxn>
                <a:cxn ang="0">
                  <a:pos x="30" y="13"/>
                </a:cxn>
                <a:cxn ang="0">
                  <a:pos x="30" y="91"/>
                </a:cxn>
                <a:cxn ang="0">
                  <a:pos x="43" y="48"/>
                </a:cxn>
                <a:cxn ang="0">
                  <a:pos x="61" y="22"/>
                </a:cxn>
                <a:cxn ang="0">
                  <a:pos x="61" y="61"/>
                </a:cxn>
                <a:cxn ang="0">
                  <a:pos x="61" y="83"/>
                </a:cxn>
                <a:cxn ang="0">
                  <a:pos x="52" y="83"/>
                </a:cxn>
                <a:cxn ang="0">
                  <a:pos x="56" y="96"/>
                </a:cxn>
                <a:cxn ang="0">
                  <a:pos x="74" y="87"/>
                </a:cxn>
                <a:cxn ang="0">
                  <a:pos x="91" y="22"/>
                </a:cxn>
                <a:cxn ang="0">
                  <a:pos x="74" y="17"/>
                </a:cxn>
                <a:cxn ang="0">
                  <a:pos x="30" y="4"/>
                </a:cxn>
                <a:cxn ang="0">
                  <a:pos x="30" y="69"/>
                </a:cxn>
                <a:cxn ang="0">
                  <a:pos x="17" y="87"/>
                </a:cxn>
                <a:cxn ang="0">
                  <a:pos x="26" y="35"/>
                </a:cxn>
                <a:cxn ang="0">
                  <a:pos x="8" y="22"/>
                </a:cxn>
                <a:cxn ang="0">
                  <a:pos x="4" y="3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78" y="35"/>
                </a:cxn>
                <a:cxn ang="0">
                  <a:pos x="61" y="39"/>
                </a:cxn>
                <a:cxn ang="0">
                  <a:pos x="61" y="52"/>
                </a:cxn>
                <a:cxn ang="0">
                  <a:pos x="78" y="48"/>
                </a:cxn>
                <a:cxn ang="0">
                  <a:pos x="17" y="83"/>
                </a:cxn>
                <a:cxn ang="0">
                  <a:pos x="26" y="56"/>
                </a:cxn>
                <a:cxn ang="0">
                  <a:pos x="0" y="83"/>
                </a:cxn>
                <a:cxn ang="0">
                  <a:pos x="13" y="91"/>
                </a:cxn>
                <a:cxn ang="0">
                  <a:pos x="87" y="91"/>
                </a:cxn>
                <a:cxn ang="0">
                  <a:pos x="91" y="78"/>
                </a:cxn>
                <a:cxn ang="0">
                  <a:pos x="87" y="65"/>
                </a:cxn>
                <a:cxn ang="0">
                  <a:pos x="74" y="69"/>
                </a:cxn>
                <a:cxn ang="0">
                  <a:pos x="87" y="91"/>
                </a:cxn>
                <a:cxn ang="0">
                  <a:pos x="56" y="74"/>
                </a:cxn>
                <a:cxn ang="0">
                  <a:pos x="61" y="65"/>
                </a:cxn>
                <a:cxn ang="0">
                  <a:pos x="48" y="65"/>
                </a:cxn>
                <a:cxn ang="0">
                  <a:pos x="39" y="87"/>
                </a:cxn>
                <a:cxn ang="0">
                  <a:pos x="39" y="87"/>
                </a:cxn>
                <a:cxn ang="0">
                  <a:pos x="56" y="74"/>
                </a:cxn>
              </a:cxnLst>
              <a:rect l="0" t="0" r="r" b="b"/>
              <a:pathLst>
                <a:path w="95" h="96">
                  <a:moveTo>
                    <a:pt x="30" y="13"/>
                  </a:moveTo>
                  <a:lnTo>
                    <a:pt x="30" y="1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4" y="9"/>
                  </a:lnTo>
                  <a:lnTo>
                    <a:pt x="4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close/>
                  <a:moveTo>
                    <a:pt x="17" y="87"/>
                  </a:moveTo>
                  <a:lnTo>
                    <a:pt x="17" y="87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9" y="69"/>
                  </a:lnTo>
                  <a:lnTo>
                    <a:pt x="43" y="48"/>
                  </a:lnTo>
                  <a:lnTo>
                    <a:pt x="43" y="17"/>
                  </a:lnTo>
                  <a:lnTo>
                    <a:pt x="61" y="17"/>
                  </a:lnTo>
                  <a:lnTo>
                    <a:pt x="61" y="22"/>
                  </a:lnTo>
                  <a:lnTo>
                    <a:pt x="48" y="22"/>
                  </a:lnTo>
                  <a:lnTo>
                    <a:pt x="48" y="61"/>
                  </a:lnTo>
                  <a:lnTo>
                    <a:pt x="61" y="61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4" y="87"/>
                  </a:lnTo>
                  <a:lnTo>
                    <a:pt x="74" y="61"/>
                  </a:lnTo>
                  <a:lnTo>
                    <a:pt x="91" y="61"/>
                  </a:lnTo>
                  <a:lnTo>
                    <a:pt x="91" y="22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17"/>
                  </a:lnTo>
                  <a:lnTo>
                    <a:pt x="95" y="17"/>
                  </a:lnTo>
                  <a:lnTo>
                    <a:pt x="95" y="4"/>
                  </a:lnTo>
                  <a:lnTo>
                    <a:pt x="30" y="4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69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7"/>
                  </a:lnTo>
                  <a:close/>
                  <a:moveTo>
                    <a:pt x="21" y="39"/>
                  </a:moveTo>
                  <a:lnTo>
                    <a:pt x="21" y="39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close/>
                  <a:moveTo>
                    <a:pt x="61" y="39"/>
                  </a:moveTo>
                  <a:lnTo>
                    <a:pt x="61" y="35"/>
                  </a:lnTo>
                  <a:lnTo>
                    <a:pt x="78" y="35"/>
                  </a:lnTo>
                  <a:lnTo>
                    <a:pt x="78" y="39"/>
                  </a:lnTo>
                  <a:lnTo>
                    <a:pt x="61" y="39"/>
                  </a:lnTo>
                  <a:lnTo>
                    <a:pt x="61" y="39"/>
                  </a:lnTo>
                  <a:close/>
                  <a:moveTo>
                    <a:pt x="78" y="48"/>
                  </a:moveTo>
                  <a:lnTo>
                    <a:pt x="78" y="52"/>
                  </a:lnTo>
                  <a:lnTo>
                    <a:pt x="61" y="52"/>
                  </a:lnTo>
                  <a:lnTo>
                    <a:pt x="61" y="48"/>
                  </a:lnTo>
                  <a:lnTo>
                    <a:pt x="78" y="48"/>
                  </a:lnTo>
                  <a:lnTo>
                    <a:pt x="78" y="48"/>
                  </a:lnTo>
                  <a:close/>
                  <a:moveTo>
                    <a:pt x="13" y="91"/>
                  </a:moveTo>
                  <a:lnTo>
                    <a:pt x="13" y="91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91"/>
                  </a:lnTo>
                  <a:close/>
                  <a:moveTo>
                    <a:pt x="87" y="91"/>
                  </a:moveTo>
                  <a:lnTo>
                    <a:pt x="87" y="91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87" y="91"/>
                  </a:lnTo>
                  <a:lnTo>
                    <a:pt x="87" y="91"/>
                  </a:lnTo>
                  <a:lnTo>
                    <a:pt x="87" y="91"/>
                  </a:lnTo>
                  <a:close/>
                  <a:moveTo>
                    <a:pt x="56" y="74"/>
                  </a:moveTo>
                  <a:lnTo>
                    <a:pt x="56" y="74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0" name="Freeform 86"/>
            <p:cNvSpPr>
              <a:spLocks/>
            </p:cNvSpPr>
            <p:nvPr/>
          </p:nvSpPr>
          <p:spPr bwMode="auto">
            <a:xfrm>
              <a:off x="3816" y="1726"/>
              <a:ext cx="92" cy="96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40" y="17"/>
                </a:cxn>
                <a:cxn ang="0">
                  <a:pos x="0" y="17"/>
                </a:cxn>
                <a:cxn ang="0">
                  <a:pos x="0" y="26"/>
                </a:cxn>
                <a:cxn ang="0">
                  <a:pos x="40" y="26"/>
                </a:cxn>
                <a:cxn ang="0">
                  <a:pos x="40" y="39"/>
                </a:cxn>
                <a:cxn ang="0">
                  <a:pos x="14" y="39"/>
                </a:cxn>
                <a:cxn ang="0">
                  <a:pos x="14" y="83"/>
                </a:cxn>
                <a:cxn ang="0">
                  <a:pos x="27" y="83"/>
                </a:cxn>
                <a:cxn ang="0">
                  <a:pos x="27" y="48"/>
                </a:cxn>
                <a:cxn ang="0">
                  <a:pos x="40" y="48"/>
                </a:cxn>
                <a:cxn ang="0">
                  <a:pos x="40" y="96"/>
                </a:cxn>
                <a:cxn ang="0">
                  <a:pos x="53" y="96"/>
                </a:cxn>
                <a:cxn ang="0">
                  <a:pos x="53" y="48"/>
                </a:cxn>
                <a:cxn ang="0">
                  <a:pos x="66" y="48"/>
                </a:cxn>
                <a:cxn ang="0">
                  <a:pos x="66" y="69"/>
                </a:cxn>
                <a:cxn ang="0">
                  <a:pos x="66" y="69"/>
                </a:cxn>
                <a:cxn ang="0">
                  <a:pos x="66" y="74"/>
                </a:cxn>
                <a:cxn ang="0">
                  <a:pos x="57" y="74"/>
                </a:cxn>
                <a:cxn ang="0">
                  <a:pos x="57" y="74"/>
                </a:cxn>
                <a:cxn ang="0">
                  <a:pos x="61" y="87"/>
                </a:cxn>
                <a:cxn ang="0">
                  <a:pos x="61" y="87"/>
                </a:cxn>
                <a:cxn ang="0">
                  <a:pos x="74" y="83"/>
                </a:cxn>
                <a:cxn ang="0">
                  <a:pos x="79" y="83"/>
                </a:cxn>
                <a:cxn ang="0">
                  <a:pos x="79" y="78"/>
                </a:cxn>
                <a:cxn ang="0">
                  <a:pos x="79" y="39"/>
                </a:cxn>
                <a:cxn ang="0">
                  <a:pos x="53" y="39"/>
                </a:cxn>
                <a:cxn ang="0">
                  <a:pos x="53" y="26"/>
                </a:cxn>
                <a:cxn ang="0">
                  <a:pos x="92" y="26"/>
                </a:cxn>
                <a:cxn ang="0">
                  <a:pos x="92" y="17"/>
                </a:cxn>
                <a:cxn ang="0">
                  <a:pos x="44" y="17"/>
                </a:cxn>
                <a:cxn ang="0">
                  <a:pos x="44" y="17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2" h="96">
                  <a:moveTo>
                    <a:pt x="57" y="13"/>
                  </a:moveTo>
                  <a:lnTo>
                    <a:pt x="57" y="13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40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40" y="26"/>
                  </a:lnTo>
                  <a:lnTo>
                    <a:pt x="40" y="39"/>
                  </a:lnTo>
                  <a:lnTo>
                    <a:pt x="14" y="39"/>
                  </a:lnTo>
                  <a:lnTo>
                    <a:pt x="14" y="83"/>
                  </a:lnTo>
                  <a:lnTo>
                    <a:pt x="27" y="83"/>
                  </a:lnTo>
                  <a:lnTo>
                    <a:pt x="27" y="48"/>
                  </a:lnTo>
                  <a:lnTo>
                    <a:pt x="40" y="48"/>
                  </a:lnTo>
                  <a:lnTo>
                    <a:pt x="40" y="96"/>
                  </a:lnTo>
                  <a:lnTo>
                    <a:pt x="53" y="96"/>
                  </a:lnTo>
                  <a:lnTo>
                    <a:pt x="53" y="48"/>
                  </a:lnTo>
                  <a:lnTo>
                    <a:pt x="66" y="48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6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74" y="83"/>
                  </a:lnTo>
                  <a:lnTo>
                    <a:pt x="79" y="83"/>
                  </a:lnTo>
                  <a:lnTo>
                    <a:pt x="79" y="78"/>
                  </a:lnTo>
                  <a:lnTo>
                    <a:pt x="79" y="39"/>
                  </a:lnTo>
                  <a:lnTo>
                    <a:pt x="53" y="39"/>
                  </a:lnTo>
                  <a:lnTo>
                    <a:pt x="53" y="26"/>
                  </a:lnTo>
                  <a:lnTo>
                    <a:pt x="92" y="26"/>
                  </a:lnTo>
                  <a:lnTo>
                    <a:pt x="9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1" name="Freeform 87"/>
            <p:cNvSpPr>
              <a:spLocks noEditPoints="1"/>
            </p:cNvSpPr>
            <p:nvPr/>
          </p:nvSpPr>
          <p:spPr bwMode="auto">
            <a:xfrm>
              <a:off x="4426" y="1608"/>
              <a:ext cx="100" cy="96"/>
            </a:xfrm>
            <a:custGeom>
              <a:avLst/>
              <a:gdLst/>
              <a:ahLst/>
              <a:cxnLst>
                <a:cxn ang="0">
                  <a:pos x="26" y="9"/>
                </a:cxn>
                <a:cxn ang="0">
                  <a:pos x="26" y="0"/>
                </a:cxn>
                <a:cxn ang="0">
                  <a:pos x="13" y="0"/>
                </a:cxn>
                <a:cxn ang="0">
                  <a:pos x="4" y="31"/>
                </a:cxn>
                <a:cxn ang="0">
                  <a:pos x="0" y="66"/>
                </a:cxn>
                <a:cxn ang="0">
                  <a:pos x="13" y="74"/>
                </a:cxn>
                <a:cxn ang="0">
                  <a:pos x="26" y="92"/>
                </a:cxn>
                <a:cxn ang="0">
                  <a:pos x="30" y="57"/>
                </a:cxn>
                <a:cxn ang="0">
                  <a:pos x="35" y="61"/>
                </a:cxn>
                <a:cxn ang="0">
                  <a:pos x="39" y="83"/>
                </a:cxn>
                <a:cxn ang="0">
                  <a:pos x="74" y="83"/>
                </a:cxn>
                <a:cxn ang="0">
                  <a:pos x="70" y="96"/>
                </a:cxn>
                <a:cxn ang="0">
                  <a:pos x="87" y="87"/>
                </a:cxn>
                <a:cxn ang="0">
                  <a:pos x="96" y="70"/>
                </a:cxn>
                <a:cxn ang="0">
                  <a:pos x="100" y="57"/>
                </a:cxn>
                <a:cxn ang="0">
                  <a:pos x="91" y="48"/>
                </a:cxn>
                <a:cxn ang="0">
                  <a:pos x="91" y="26"/>
                </a:cxn>
                <a:cxn ang="0">
                  <a:pos x="52" y="18"/>
                </a:cxn>
                <a:cxn ang="0">
                  <a:pos x="61" y="9"/>
                </a:cxn>
                <a:cxn ang="0">
                  <a:pos x="61" y="5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26" y="22"/>
                </a:cxn>
                <a:cxn ang="0">
                  <a:pos x="30" y="35"/>
                </a:cxn>
                <a:cxn ang="0">
                  <a:pos x="39" y="39"/>
                </a:cxn>
                <a:cxn ang="0">
                  <a:pos x="43" y="48"/>
                </a:cxn>
                <a:cxn ang="0">
                  <a:pos x="35" y="44"/>
                </a:cxn>
                <a:cxn ang="0">
                  <a:pos x="30" y="39"/>
                </a:cxn>
                <a:cxn ang="0">
                  <a:pos x="26" y="39"/>
                </a:cxn>
                <a:cxn ang="0">
                  <a:pos x="35" y="31"/>
                </a:cxn>
                <a:cxn ang="0">
                  <a:pos x="30" y="35"/>
                </a:cxn>
                <a:cxn ang="0">
                  <a:pos x="65" y="35"/>
                </a:cxn>
                <a:cxn ang="0">
                  <a:pos x="56" y="39"/>
                </a:cxn>
                <a:cxn ang="0">
                  <a:pos x="52" y="48"/>
                </a:cxn>
                <a:cxn ang="0">
                  <a:pos x="70" y="48"/>
                </a:cxn>
                <a:cxn ang="0">
                  <a:pos x="74" y="44"/>
                </a:cxn>
                <a:cxn ang="0">
                  <a:pos x="78" y="48"/>
                </a:cxn>
                <a:cxn ang="0">
                  <a:pos x="70" y="48"/>
                </a:cxn>
                <a:cxn ang="0">
                  <a:pos x="78" y="70"/>
                </a:cxn>
                <a:cxn ang="0">
                  <a:pos x="65" y="70"/>
                </a:cxn>
                <a:cxn ang="0">
                  <a:pos x="74" y="70"/>
                </a:cxn>
                <a:cxn ang="0">
                  <a:pos x="78" y="57"/>
                </a:cxn>
                <a:cxn ang="0">
                  <a:pos x="78" y="70"/>
                </a:cxn>
                <a:cxn ang="0">
                  <a:pos x="56" y="61"/>
                </a:cxn>
                <a:cxn ang="0">
                  <a:pos x="61" y="70"/>
                </a:cxn>
                <a:cxn ang="0">
                  <a:pos x="65" y="57"/>
                </a:cxn>
                <a:cxn ang="0">
                  <a:pos x="56" y="61"/>
                </a:cxn>
              </a:cxnLst>
              <a:rect l="0" t="0" r="r" b="b"/>
              <a:pathLst>
                <a:path w="100" h="96">
                  <a:moveTo>
                    <a:pt x="26" y="22"/>
                  </a:moveTo>
                  <a:lnTo>
                    <a:pt x="26" y="9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13" y="22"/>
                  </a:lnTo>
                  <a:lnTo>
                    <a:pt x="4" y="22"/>
                  </a:lnTo>
                  <a:lnTo>
                    <a:pt x="4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61"/>
                  </a:lnTo>
                  <a:lnTo>
                    <a:pt x="13" y="92"/>
                  </a:lnTo>
                  <a:lnTo>
                    <a:pt x="26" y="92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35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39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83" y="92"/>
                  </a:lnTo>
                  <a:lnTo>
                    <a:pt x="87" y="87"/>
                  </a:lnTo>
                  <a:lnTo>
                    <a:pt x="87" y="83"/>
                  </a:lnTo>
                  <a:lnTo>
                    <a:pt x="96" y="83"/>
                  </a:lnTo>
                  <a:lnTo>
                    <a:pt x="96" y="70"/>
                  </a:lnTo>
                  <a:lnTo>
                    <a:pt x="87" y="70"/>
                  </a:lnTo>
                  <a:lnTo>
                    <a:pt x="91" y="57"/>
                  </a:lnTo>
                  <a:lnTo>
                    <a:pt x="100" y="57"/>
                  </a:lnTo>
                  <a:lnTo>
                    <a:pt x="100" y="48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1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2" y="18"/>
                  </a:lnTo>
                  <a:lnTo>
                    <a:pt x="96" y="18"/>
                  </a:lnTo>
                  <a:lnTo>
                    <a:pt x="96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5" y="26"/>
                  </a:lnTo>
                  <a:lnTo>
                    <a:pt x="35" y="22"/>
                  </a:lnTo>
                  <a:lnTo>
                    <a:pt x="26" y="22"/>
                  </a:lnTo>
                  <a:lnTo>
                    <a:pt x="26" y="22"/>
                  </a:lnTo>
                  <a:close/>
                  <a:moveTo>
                    <a:pt x="30" y="35"/>
                  </a:moveTo>
                  <a:lnTo>
                    <a:pt x="30" y="35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43" y="35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6" y="39"/>
                  </a:lnTo>
                  <a:lnTo>
                    <a:pt x="26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5"/>
                  </a:lnTo>
                  <a:close/>
                  <a:moveTo>
                    <a:pt x="56" y="35"/>
                  </a:moveTo>
                  <a:lnTo>
                    <a:pt x="65" y="35"/>
                  </a:lnTo>
                  <a:lnTo>
                    <a:pt x="65" y="35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61" y="48"/>
                  </a:lnTo>
                  <a:lnTo>
                    <a:pt x="52" y="48"/>
                  </a:lnTo>
                  <a:lnTo>
                    <a:pt x="56" y="35"/>
                  </a:lnTo>
                  <a:lnTo>
                    <a:pt x="56" y="35"/>
                  </a:lnTo>
                  <a:close/>
                  <a:moveTo>
                    <a:pt x="70" y="48"/>
                  </a:moveTo>
                  <a:lnTo>
                    <a:pt x="70" y="48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0" y="35"/>
                  </a:lnTo>
                  <a:lnTo>
                    <a:pt x="78" y="35"/>
                  </a:lnTo>
                  <a:lnTo>
                    <a:pt x="78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0" y="48"/>
                  </a:lnTo>
                  <a:close/>
                  <a:moveTo>
                    <a:pt x="78" y="70"/>
                  </a:moveTo>
                  <a:lnTo>
                    <a:pt x="78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0" y="57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78" y="70"/>
                  </a:lnTo>
                  <a:close/>
                  <a:moveTo>
                    <a:pt x="56" y="61"/>
                  </a:moveTo>
                  <a:lnTo>
                    <a:pt x="56" y="61"/>
                  </a:lnTo>
                  <a:lnTo>
                    <a:pt x="56" y="61"/>
                  </a:lnTo>
                  <a:lnTo>
                    <a:pt x="61" y="70"/>
                  </a:lnTo>
                  <a:lnTo>
                    <a:pt x="52" y="70"/>
                  </a:lnTo>
                  <a:lnTo>
                    <a:pt x="52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2" name="Freeform 88"/>
            <p:cNvSpPr>
              <a:spLocks noEditPoints="1"/>
            </p:cNvSpPr>
            <p:nvPr/>
          </p:nvSpPr>
          <p:spPr bwMode="auto">
            <a:xfrm>
              <a:off x="4535" y="1608"/>
              <a:ext cx="87" cy="92"/>
            </a:xfrm>
            <a:custGeom>
              <a:avLst/>
              <a:gdLst/>
              <a:ahLst/>
              <a:cxnLst>
                <a:cxn ang="0">
                  <a:pos x="65" y="22"/>
                </a:cxn>
                <a:cxn ang="0">
                  <a:pos x="56" y="13"/>
                </a:cxn>
                <a:cxn ang="0">
                  <a:pos x="56" y="9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43" y="5"/>
                </a:cxn>
                <a:cxn ang="0">
                  <a:pos x="43" y="48"/>
                </a:cxn>
                <a:cxn ang="0">
                  <a:pos x="39" y="22"/>
                </a:cxn>
                <a:cxn ang="0">
                  <a:pos x="30" y="9"/>
                </a:cxn>
                <a:cxn ang="0">
                  <a:pos x="30" y="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7" y="0"/>
                </a:cxn>
                <a:cxn ang="0">
                  <a:pos x="17" y="53"/>
                </a:cxn>
                <a:cxn ang="0">
                  <a:pos x="13" y="74"/>
                </a:cxn>
                <a:cxn ang="0">
                  <a:pos x="0" y="87"/>
                </a:cxn>
                <a:cxn ang="0">
                  <a:pos x="13" y="92"/>
                </a:cxn>
                <a:cxn ang="0">
                  <a:pos x="21" y="83"/>
                </a:cxn>
                <a:cxn ang="0">
                  <a:pos x="26" y="74"/>
                </a:cxn>
                <a:cxn ang="0">
                  <a:pos x="30" y="31"/>
                </a:cxn>
                <a:cxn ang="0">
                  <a:pos x="35" y="57"/>
                </a:cxn>
                <a:cxn ang="0">
                  <a:pos x="39" y="57"/>
                </a:cxn>
                <a:cxn ang="0">
                  <a:pos x="43" y="57"/>
                </a:cxn>
                <a:cxn ang="0">
                  <a:pos x="56" y="87"/>
                </a:cxn>
                <a:cxn ang="0">
                  <a:pos x="56" y="31"/>
                </a:cxn>
                <a:cxn ang="0">
                  <a:pos x="61" y="57"/>
                </a:cxn>
                <a:cxn ang="0">
                  <a:pos x="74" y="92"/>
                </a:cxn>
                <a:cxn ang="0">
                  <a:pos x="87" y="9"/>
                </a:cxn>
                <a:cxn ang="0">
                  <a:pos x="87" y="5"/>
                </a:cxn>
                <a:cxn ang="0">
                  <a:pos x="87" y="0"/>
                </a:cxn>
                <a:cxn ang="0">
                  <a:pos x="82" y="0"/>
                </a:cxn>
                <a:cxn ang="0">
                  <a:pos x="74" y="0"/>
                </a:cxn>
                <a:cxn ang="0">
                  <a:pos x="74" y="48"/>
                </a:cxn>
                <a:cxn ang="0">
                  <a:pos x="65" y="22"/>
                </a:cxn>
                <a:cxn ang="0">
                  <a:pos x="13" y="44"/>
                </a:cxn>
                <a:cxn ang="0">
                  <a:pos x="17" y="26"/>
                </a:cxn>
                <a:cxn ang="0">
                  <a:pos x="4" y="22"/>
                </a:cxn>
                <a:cxn ang="0">
                  <a:pos x="4" y="26"/>
                </a:cxn>
                <a:cxn ang="0">
                  <a:pos x="0" y="57"/>
                </a:cxn>
                <a:cxn ang="0">
                  <a:pos x="8" y="57"/>
                </a:cxn>
                <a:cxn ang="0">
                  <a:pos x="13" y="44"/>
                </a:cxn>
                <a:cxn ang="0">
                  <a:pos x="13" y="44"/>
                </a:cxn>
              </a:cxnLst>
              <a:rect l="0" t="0" r="r" b="b"/>
              <a:pathLst>
                <a:path w="87" h="92">
                  <a:moveTo>
                    <a:pt x="65" y="22"/>
                  </a:moveTo>
                  <a:lnTo>
                    <a:pt x="65" y="22"/>
                  </a:lnTo>
                  <a:lnTo>
                    <a:pt x="56" y="26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43" y="5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0" y="26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61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21" y="83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30" y="53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43" y="57"/>
                  </a:lnTo>
                  <a:lnTo>
                    <a:pt x="43" y="87"/>
                  </a:lnTo>
                  <a:lnTo>
                    <a:pt x="56" y="87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1" y="57"/>
                  </a:lnTo>
                  <a:lnTo>
                    <a:pt x="61" y="57"/>
                  </a:lnTo>
                  <a:lnTo>
                    <a:pt x="74" y="57"/>
                  </a:lnTo>
                  <a:lnTo>
                    <a:pt x="74" y="92"/>
                  </a:lnTo>
                  <a:lnTo>
                    <a:pt x="87" y="92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74" y="0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2"/>
                  </a:lnTo>
                  <a:close/>
                  <a:moveTo>
                    <a:pt x="13" y="44"/>
                  </a:moveTo>
                  <a:lnTo>
                    <a:pt x="13" y="44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3" name="Freeform 89"/>
            <p:cNvSpPr>
              <a:spLocks/>
            </p:cNvSpPr>
            <p:nvPr/>
          </p:nvSpPr>
          <p:spPr bwMode="auto">
            <a:xfrm>
              <a:off x="4639" y="1608"/>
              <a:ext cx="92" cy="92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39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39" y="26"/>
                </a:cxn>
                <a:cxn ang="0">
                  <a:pos x="39" y="39"/>
                </a:cxn>
                <a:cxn ang="0">
                  <a:pos x="13" y="39"/>
                </a:cxn>
                <a:cxn ang="0">
                  <a:pos x="13" y="83"/>
                </a:cxn>
                <a:cxn ang="0">
                  <a:pos x="26" y="83"/>
                </a:cxn>
                <a:cxn ang="0">
                  <a:pos x="26" y="48"/>
                </a:cxn>
                <a:cxn ang="0">
                  <a:pos x="39" y="48"/>
                </a:cxn>
                <a:cxn ang="0">
                  <a:pos x="39" y="92"/>
                </a:cxn>
                <a:cxn ang="0">
                  <a:pos x="52" y="92"/>
                </a:cxn>
                <a:cxn ang="0">
                  <a:pos x="52" y="48"/>
                </a:cxn>
                <a:cxn ang="0">
                  <a:pos x="65" y="48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57" y="74"/>
                </a:cxn>
                <a:cxn ang="0">
                  <a:pos x="57" y="74"/>
                </a:cxn>
                <a:cxn ang="0">
                  <a:pos x="61" y="87"/>
                </a:cxn>
                <a:cxn ang="0">
                  <a:pos x="61" y="87"/>
                </a:cxn>
                <a:cxn ang="0">
                  <a:pos x="74" y="83"/>
                </a:cxn>
                <a:cxn ang="0">
                  <a:pos x="79" y="79"/>
                </a:cxn>
                <a:cxn ang="0">
                  <a:pos x="83" y="74"/>
                </a:cxn>
                <a:cxn ang="0">
                  <a:pos x="83" y="39"/>
                </a:cxn>
                <a:cxn ang="0">
                  <a:pos x="52" y="39"/>
                </a:cxn>
                <a:cxn ang="0">
                  <a:pos x="52" y="26"/>
                </a:cxn>
                <a:cxn ang="0">
                  <a:pos x="92" y="26"/>
                </a:cxn>
                <a:cxn ang="0">
                  <a:pos x="92" y="13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2" h="92">
                  <a:moveTo>
                    <a:pt x="57" y="13"/>
                  </a:moveTo>
                  <a:lnTo>
                    <a:pt x="57" y="13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39" y="26"/>
                  </a:lnTo>
                  <a:lnTo>
                    <a:pt x="39" y="39"/>
                  </a:lnTo>
                  <a:lnTo>
                    <a:pt x="13" y="39"/>
                  </a:lnTo>
                  <a:lnTo>
                    <a:pt x="13" y="83"/>
                  </a:lnTo>
                  <a:lnTo>
                    <a:pt x="26" y="83"/>
                  </a:lnTo>
                  <a:lnTo>
                    <a:pt x="26" y="48"/>
                  </a:lnTo>
                  <a:lnTo>
                    <a:pt x="39" y="48"/>
                  </a:lnTo>
                  <a:lnTo>
                    <a:pt x="39" y="92"/>
                  </a:lnTo>
                  <a:lnTo>
                    <a:pt x="52" y="92"/>
                  </a:lnTo>
                  <a:lnTo>
                    <a:pt x="52" y="48"/>
                  </a:lnTo>
                  <a:lnTo>
                    <a:pt x="65" y="48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74" y="83"/>
                  </a:lnTo>
                  <a:lnTo>
                    <a:pt x="79" y="79"/>
                  </a:lnTo>
                  <a:lnTo>
                    <a:pt x="83" y="74"/>
                  </a:lnTo>
                  <a:lnTo>
                    <a:pt x="83" y="39"/>
                  </a:lnTo>
                  <a:lnTo>
                    <a:pt x="52" y="39"/>
                  </a:lnTo>
                  <a:lnTo>
                    <a:pt x="52" y="26"/>
                  </a:lnTo>
                  <a:lnTo>
                    <a:pt x="92" y="26"/>
                  </a:lnTo>
                  <a:lnTo>
                    <a:pt x="92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4" name="Freeform 90"/>
            <p:cNvSpPr>
              <a:spLocks/>
            </p:cNvSpPr>
            <p:nvPr/>
          </p:nvSpPr>
          <p:spPr bwMode="auto">
            <a:xfrm>
              <a:off x="2528" y="1756"/>
              <a:ext cx="701" cy="914"/>
            </a:xfrm>
            <a:custGeom>
              <a:avLst/>
              <a:gdLst/>
              <a:ahLst/>
              <a:cxnLst>
                <a:cxn ang="0">
                  <a:pos x="527" y="39"/>
                </a:cxn>
                <a:cxn ang="0">
                  <a:pos x="514" y="48"/>
                </a:cxn>
                <a:cxn ang="0">
                  <a:pos x="461" y="100"/>
                </a:cxn>
                <a:cxn ang="0">
                  <a:pos x="427" y="148"/>
                </a:cxn>
                <a:cxn ang="0">
                  <a:pos x="414" y="174"/>
                </a:cxn>
                <a:cxn ang="0">
                  <a:pos x="374" y="183"/>
                </a:cxn>
                <a:cxn ang="0">
                  <a:pos x="331" y="179"/>
                </a:cxn>
                <a:cxn ang="0">
                  <a:pos x="287" y="161"/>
                </a:cxn>
                <a:cxn ang="0">
                  <a:pos x="253" y="174"/>
                </a:cxn>
                <a:cxn ang="0">
                  <a:pos x="205" y="205"/>
                </a:cxn>
                <a:cxn ang="0">
                  <a:pos x="196" y="218"/>
                </a:cxn>
                <a:cxn ang="0">
                  <a:pos x="135" y="305"/>
                </a:cxn>
                <a:cxn ang="0">
                  <a:pos x="118" y="309"/>
                </a:cxn>
                <a:cxn ang="0">
                  <a:pos x="83" y="314"/>
                </a:cxn>
                <a:cxn ang="0">
                  <a:pos x="70" y="318"/>
                </a:cxn>
                <a:cxn ang="0">
                  <a:pos x="31" y="335"/>
                </a:cxn>
                <a:cxn ang="0">
                  <a:pos x="0" y="357"/>
                </a:cxn>
                <a:cxn ang="0">
                  <a:pos x="17" y="379"/>
                </a:cxn>
                <a:cxn ang="0">
                  <a:pos x="26" y="436"/>
                </a:cxn>
                <a:cxn ang="0">
                  <a:pos x="39" y="466"/>
                </a:cxn>
                <a:cxn ang="0">
                  <a:pos x="44" y="466"/>
                </a:cxn>
                <a:cxn ang="0">
                  <a:pos x="52" y="453"/>
                </a:cxn>
                <a:cxn ang="0">
                  <a:pos x="74" y="427"/>
                </a:cxn>
                <a:cxn ang="0">
                  <a:pos x="91" y="422"/>
                </a:cxn>
                <a:cxn ang="0">
                  <a:pos x="118" y="440"/>
                </a:cxn>
                <a:cxn ang="0">
                  <a:pos x="135" y="466"/>
                </a:cxn>
                <a:cxn ang="0">
                  <a:pos x="144" y="592"/>
                </a:cxn>
                <a:cxn ang="0">
                  <a:pos x="200" y="679"/>
                </a:cxn>
                <a:cxn ang="0">
                  <a:pos x="205" y="714"/>
                </a:cxn>
                <a:cxn ang="0">
                  <a:pos x="226" y="766"/>
                </a:cxn>
                <a:cxn ang="0">
                  <a:pos x="270" y="810"/>
                </a:cxn>
                <a:cxn ang="0">
                  <a:pos x="340" y="866"/>
                </a:cxn>
                <a:cxn ang="0">
                  <a:pos x="400" y="914"/>
                </a:cxn>
                <a:cxn ang="0">
                  <a:pos x="405" y="888"/>
                </a:cxn>
                <a:cxn ang="0">
                  <a:pos x="374" y="827"/>
                </a:cxn>
                <a:cxn ang="0">
                  <a:pos x="387" y="832"/>
                </a:cxn>
                <a:cxn ang="0">
                  <a:pos x="414" y="840"/>
                </a:cxn>
                <a:cxn ang="0">
                  <a:pos x="405" y="823"/>
                </a:cxn>
                <a:cxn ang="0">
                  <a:pos x="340" y="758"/>
                </a:cxn>
                <a:cxn ang="0">
                  <a:pos x="353" y="627"/>
                </a:cxn>
                <a:cxn ang="0">
                  <a:pos x="353" y="631"/>
                </a:cxn>
                <a:cxn ang="0">
                  <a:pos x="374" y="601"/>
                </a:cxn>
                <a:cxn ang="0">
                  <a:pos x="418" y="575"/>
                </a:cxn>
                <a:cxn ang="0">
                  <a:pos x="496" y="562"/>
                </a:cxn>
                <a:cxn ang="0">
                  <a:pos x="548" y="570"/>
                </a:cxn>
                <a:cxn ang="0">
                  <a:pos x="570" y="570"/>
                </a:cxn>
                <a:cxn ang="0">
                  <a:pos x="575" y="557"/>
                </a:cxn>
                <a:cxn ang="0">
                  <a:pos x="583" y="536"/>
                </a:cxn>
                <a:cxn ang="0">
                  <a:pos x="588" y="475"/>
                </a:cxn>
                <a:cxn ang="0">
                  <a:pos x="588" y="422"/>
                </a:cxn>
                <a:cxn ang="0">
                  <a:pos x="622" y="409"/>
                </a:cxn>
                <a:cxn ang="0">
                  <a:pos x="653" y="379"/>
                </a:cxn>
                <a:cxn ang="0">
                  <a:pos x="662" y="353"/>
                </a:cxn>
                <a:cxn ang="0">
                  <a:pos x="653" y="331"/>
                </a:cxn>
                <a:cxn ang="0">
                  <a:pos x="640" y="318"/>
                </a:cxn>
                <a:cxn ang="0">
                  <a:pos x="575" y="253"/>
                </a:cxn>
                <a:cxn ang="0">
                  <a:pos x="553" y="214"/>
                </a:cxn>
                <a:cxn ang="0">
                  <a:pos x="566" y="179"/>
                </a:cxn>
                <a:cxn ang="0">
                  <a:pos x="588" y="161"/>
                </a:cxn>
                <a:cxn ang="0">
                  <a:pos x="688" y="87"/>
                </a:cxn>
                <a:cxn ang="0">
                  <a:pos x="701" y="26"/>
                </a:cxn>
                <a:cxn ang="0">
                  <a:pos x="696" y="0"/>
                </a:cxn>
              </a:cxnLst>
              <a:rect l="0" t="0" r="r" b="b"/>
              <a:pathLst>
                <a:path w="701" h="914">
                  <a:moveTo>
                    <a:pt x="575" y="9"/>
                  </a:moveTo>
                  <a:lnTo>
                    <a:pt x="527" y="39"/>
                  </a:lnTo>
                  <a:lnTo>
                    <a:pt x="527" y="39"/>
                  </a:lnTo>
                  <a:lnTo>
                    <a:pt x="514" y="48"/>
                  </a:lnTo>
                  <a:lnTo>
                    <a:pt x="479" y="79"/>
                  </a:lnTo>
                  <a:lnTo>
                    <a:pt x="461" y="100"/>
                  </a:lnTo>
                  <a:lnTo>
                    <a:pt x="440" y="122"/>
                  </a:lnTo>
                  <a:lnTo>
                    <a:pt x="427" y="148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00" y="179"/>
                  </a:lnTo>
                  <a:lnTo>
                    <a:pt x="374" y="183"/>
                  </a:lnTo>
                  <a:lnTo>
                    <a:pt x="353" y="183"/>
                  </a:lnTo>
                  <a:lnTo>
                    <a:pt x="331" y="179"/>
                  </a:lnTo>
                  <a:lnTo>
                    <a:pt x="309" y="174"/>
                  </a:lnTo>
                  <a:lnTo>
                    <a:pt x="287" y="161"/>
                  </a:lnTo>
                  <a:lnTo>
                    <a:pt x="287" y="161"/>
                  </a:lnTo>
                  <a:lnTo>
                    <a:pt x="253" y="174"/>
                  </a:lnTo>
                  <a:lnTo>
                    <a:pt x="222" y="192"/>
                  </a:lnTo>
                  <a:lnTo>
                    <a:pt x="205" y="205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152" y="279"/>
                  </a:lnTo>
                  <a:lnTo>
                    <a:pt x="135" y="305"/>
                  </a:lnTo>
                  <a:lnTo>
                    <a:pt x="135" y="305"/>
                  </a:lnTo>
                  <a:lnTo>
                    <a:pt x="118" y="309"/>
                  </a:lnTo>
                  <a:lnTo>
                    <a:pt x="105" y="314"/>
                  </a:lnTo>
                  <a:lnTo>
                    <a:pt x="83" y="314"/>
                  </a:lnTo>
                  <a:lnTo>
                    <a:pt x="83" y="314"/>
                  </a:lnTo>
                  <a:lnTo>
                    <a:pt x="70" y="318"/>
                  </a:lnTo>
                  <a:lnTo>
                    <a:pt x="57" y="322"/>
                  </a:lnTo>
                  <a:lnTo>
                    <a:pt x="31" y="335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17" y="379"/>
                  </a:lnTo>
                  <a:lnTo>
                    <a:pt x="17" y="379"/>
                  </a:lnTo>
                  <a:lnTo>
                    <a:pt x="22" y="396"/>
                  </a:lnTo>
                  <a:lnTo>
                    <a:pt x="26" y="436"/>
                  </a:lnTo>
                  <a:lnTo>
                    <a:pt x="35" y="453"/>
                  </a:lnTo>
                  <a:lnTo>
                    <a:pt x="39" y="466"/>
                  </a:lnTo>
                  <a:lnTo>
                    <a:pt x="44" y="466"/>
                  </a:lnTo>
                  <a:lnTo>
                    <a:pt x="44" y="466"/>
                  </a:lnTo>
                  <a:lnTo>
                    <a:pt x="52" y="453"/>
                  </a:lnTo>
                  <a:lnTo>
                    <a:pt x="52" y="453"/>
                  </a:lnTo>
                  <a:lnTo>
                    <a:pt x="65" y="431"/>
                  </a:lnTo>
                  <a:lnTo>
                    <a:pt x="74" y="427"/>
                  </a:lnTo>
                  <a:lnTo>
                    <a:pt x="78" y="422"/>
                  </a:lnTo>
                  <a:lnTo>
                    <a:pt x="91" y="422"/>
                  </a:lnTo>
                  <a:lnTo>
                    <a:pt x="105" y="431"/>
                  </a:lnTo>
                  <a:lnTo>
                    <a:pt x="118" y="440"/>
                  </a:lnTo>
                  <a:lnTo>
                    <a:pt x="126" y="453"/>
                  </a:lnTo>
                  <a:lnTo>
                    <a:pt x="135" y="466"/>
                  </a:lnTo>
                  <a:lnTo>
                    <a:pt x="144" y="592"/>
                  </a:lnTo>
                  <a:lnTo>
                    <a:pt x="144" y="592"/>
                  </a:lnTo>
                  <a:lnTo>
                    <a:pt x="183" y="649"/>
                  </a:lnTo>
                  <a:lnTo>
                    <a:pt x="200" y="679"/>
                  </a:lnTo>
                  <a:lnTo>
                    <a:pt x="200" y="679"/>
                  </a:lnTo>
                  <a:lnTo>
                    <a:pt x="205" y="714"/>
                  </a:lnTo>
                  <a:lnTo>
                    <a:pt x="213" y="740"/>
                  </a:lnTo>
                  <a:lnTo>
                    <a:pt x="226" y="766"/>
                  </a:lnTo>
                  <a:lnTo>
                    <a:pt x="239" y="784"/>
                  </a:lnTo>
                  <a:lnTo>
                    <a:pt x="270" y="810"/>
                  </a:lnTo>
                  <a:lnTo>
                    <a:pt x="283" y="819"/>
                  </a:lnTo>
                  <a:lnTo>
                    <a:pt x="340" y="866"/>
                  </a:lnTo>
                  <a:lnTo>
                    <a:pt x="340" y="866"/>
                  </a:lnTo>
                  <a:lnTo>
                    <a:pt x="400" y="914"/>
                  </a:lnTo>
                  <a:lnTo>
                    <a:pt x="418" y="906"/>
                  </a:lnTo>
                  <a:lnTo>
                    <a:pt x="405" y="888"/>
                  </a:lnTo>
                  <a:lnTo>
                    <a:pt x="361" y="823"/>
                  </a:lnTo>
                  <a:lnTo>
                    <a:pt x="374" y="827"/>
                  </a:lnTo>
                  <a:lnTo>
                    <a:pt x="374" y="827"/>
                  </a:lnTo>
                  <a:lnTo>
                    <a:pt x="387" y="832"/>
                  </a:lnTo>
                  <a:lnTo>
                    <a:pt x="409" y="840"/>
                  </a:lnTo>
                  <a:lnTo>
                    <a:pt x="414" y="840"/>
                  </a:lnTo>
                  <a:lnTo>
                    <a:pt x="414" y="836"/>
                  </a:lnTo>
                  <a:lnTo>
                    <a:pt x="405" y="823"/>
                  </a:lnTo>
                  <a:lnTo>
                    <a:pt x="379" y="797"/>
                  </a:lnTo>
                  <a:lnTo>
                    <a:pt x="340" y="758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3" y="631"/>
                  </a:lnTo>
                  <a:lnTo>
                    <a:pt x="353" y="631"/>
                  </a:lnTo>
                  <a:lnTo>
                    <a:pt x="361" y="614"/>
                  </a:lnTo>
                  <a:lnTo>
                    <a:pt x="374" y="601"/>
                  </a:lnTo>
                  <a:lnTo>
                    <a:pt x="392" y="584"/>
                  </a:lnTo>
                  <a:lnTo>
                    <a:pt x="418" y="575"/>
                  </a:lnTo>
                  <a:lnTo>
                    <a:pt x="453" y="566"/>
                  </a:lnTo>
                  <a:lnTo>
                    <a:pt x="496" y="562"/>
                  </a:lnTo>
                  <a:lnTo>
                    <a:pt x="548" y="570"/>
                  </a:lnTo>
                  <a:lnTo>
                    <a:pt x="548" y="570"/>
                  </a:lnTo>
                  <a:lnTo>
                    <a:pt x="566" y="575"/>
                  </a:lnTo>
                  <a:lnTo>
                    <a:pt x="570" y="570"/>
                  </a:lnTo>
                  <a:lnTo>
                    <a:pt x="570" y="570"/>
                  </a:lnTo>
                  <a:lnTo>
                    <a:pt x="575" y="557"/>
                  </a:lnTo>
                  <a:lnTo>
                    <a:pt x="583" y="536"/>
                  </a:lnTo>
                  <a:lnTo>
                    <a:pt x="583" y="536"/>
                  </a:lnTo>
                  <a:lnTo>
                    <a:pt x="588" y="514"/>
                  </a:lnTo>
                  <a:lnTo>
                    <a:pt x="588" y="475"/>
                  </a:lnTo>
                  <a:lnTo>
                    <a:pt x="588" y="422"/>
                  </a:lnTo>
                  <a:lnTo>
                    <a:pt x="588" y="422"/>
                  </a:lnTo>
                  <a:lnTo>
                    <a:pt x="605" y="414"/>
                  </a:lnTo>
                  <a:lnTo>
                    <a:pt x="622" y="409"/>
                  </a:lnTo>
                  <a:lnTo>
                    <a:pt x="640" y="396"/>
                  </a:lnTo>
                  <a:lnTo>
                    <a:pt x="653" y="379"/>
                  </a:lnTo>
                  <a:lnTo>
                    <a:pt x="662" y="362"/>
                  </a:lnTo>
                  <a:lnTo>
                    <a:pt x="662" y="353"/>
                  </a:lnTo>
                  <a:lnTo>
                    <a:pt x="657" y="340"/>
                  </a:lnTo>
                  <a:lnTo>
                    <a:pt x="653" y="331"/>
                  </a:lnTo>
                  <a:lnTo>
                    <a:pt x="640" y="318"/>
                  </a:lnTo>
                  <a:lnTo>
                    <a:pt x="640" y="318"/>
                  </a:lnTo>
                  <a:lnTo>
                    <a:pt x="592" y="270"/>
                  </a:lnTo>
                  <a:lnTo>
                    <a:pt x="575" y="253"/>
                  </a:lnTo>
                  <a:lnTo>
                    <a:pt x="562" y="231"/>
                  </a:lnTo>
                  <a:lnTo>
                    <a:pt x="553" y="214"/>
                  </a:lnTo>
                  <a:lnTo>
                    <a:pt x="553" y="196"/>
                  </a:lnTo>
                  <a:lnTo>
                    <a:pt x="566" y="179"/>
                  </a:lnTo>
                  <a:lnTo>
                    <a:pt x="588" y="161"/>
                  </a:lnTo>
                  <a:lnTo>
                    <a:pt x="588" y="161"/>
                  </a:lnTo>
                  <a:lnTo>
                    <a:pt x="688" y="87"/>
                  </a:lnTo>
                  <a:lnTo>
                    <a:pt x="688" y="87"/>
                  </a:lnTo>
                  <a:lnTo>
                    <a:pt x="696" y="53"/>
                  </a:lnTo>
                  <a:lnTo>
                    <a:pt x="701" y="26"/>
                  </a:lnTo>
                  <a:lnTo>
                    <a:pt x="701" y="13"/>
                  </a:lnTo>
                  <a:lnTo>
                    <a:pt x="696" y="0"/>
                  </a:lnTo>
                  <a:lnTo>
                    <a:pt x="575" y="9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5" name="Freeform 91"/>
            <p:cNvSpPr>
              <a:spLocks/>
            </p:cNvSpPr>
            <p:nvPr/>
          </p:nvSpPr>
          <p:spPr bwMode="auto">
            <a:xfrm>
              <a:off x="3351" y="1373"/>
              <a:ext cx="757" cy="897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00" y="26"/>
                </a:cxn>
                <a:cxn ang="0">
                  <a:pos x="95" y="61"/>
                </a:cxn>
                <a:cxn ang="0">
                  <a:pos x="69" y="92"/>
                </a:cxn>
                <a:cxn ang="0">
                  <a:pos x="43" y="105"/>
                </a:cxn>
                <a:cxn ang="0">
                  <a:pos x="4" y="135"/>
                </a:cxn>
                <a:cxn ang="0">
                  <a:pos x="0" y="174"/>
                </a:cxn>
                <a:cxn ang="0">
                  <a:pos x="21" y="209"/>
                </a:cxn>
                <a:cxn ang="0">
                  <a:pos x="48" y="235"/>
                </a:cxn>
                <a:cxn ang="0">
                  <a:pos x="74" y="244"/>
                </a:cxn>
                <a:cxn ang="0">
                  <a:pos x="100" y="244"/>
                </a:cxn>
                <a:cxn ang="0">
                  <a:pos x="117" y="231"/>
                </a:cxn>
                <a:cxn ang="0">
                  <a:pos x="130" y="209"/>
                </a:cxn>
                <a:cxn ang="0">
                  <a:pos x="148" y="200"/>
                </a:cxn>
                <a:cxn ang="0">
                  <a:pos x="191" y="187"/>
                </a:cxn>
                <a:cxn ang="0">
                  <a:pos x="209" y="192"/>
                </a:cxn>
                <a:cxn ang="0">
                  <a:pos x="200" y="214"/>
                </a:cxn>
                <a:cxn ang="0">
                  <a:pos x="191" y="235"/>
                </a:cxn>
                <a:cxn ang="0">
                  <a:pos x="148" y="274"/>
                </a:cxn>
                <a:cxn ang="0">
                  <a:pos x="122" y="288"/>
                </a:cxn>
                <a:cxn ang="0">
                  <a:pos x="113" y="288"/>
                </a:cxn>
                <a:cxn ang="0">
                  <a:pos x="87" y="296"/>
                </a:cxn>
                <a:cxn ang="0">
                  <a:pos x="69" y="318"/>
                </a:cxn>
                <a:cxn ang="0">
                  <a:pos x="65" y="340"/>
                </a:cxn>
                <a:cxn ang="0">
                  <a:pos x="61" y="427"/>
                </a:cxn>
                <a:cxn ang="0">
                  <a:pos x="69" y="488"/>
                </a:cxn>
                <a:cxn ang="0">
                  <a:pos x="100" y="536"/>
                </a:cxn>
                <a:cxn ang="0">
                  <a:pos x="126" y="553"/>
                </a:cxn>
                <a:cxn ang="0">
                  <a:pos x="169" y="566"/>
                </a:cxn>
                <a:cxn ang="0">
                  <a:pos x="187" y="579"/>
                </a:cxn>
                <a:cxn ang="0">
                  <a:pos x="204" y="618"/>
                </a:cxn>
                <a:cxn ang="0">
                  <a:pos x="217" y="636"/>
                </a:cxn>
                <a:cxn ang="0">
                  <a:pos x="243" y="636"/>
                </a:cxn>
                <a:cxn ang="0">
                  <a:pos x="265" y="649"/>
                </a:cxn>
                <a:cxn ang="0">
                  <a:pos x="270" y="679"/>
                </a:cxn>
                <a:cxn ang="0">
                  <a:pos x="257" y="710"/>
                </a:cxn>
                <a:cxn ang="0">
                  <a:pos x="235" y="727"/>
                </a:cxn>
                <a:cxn ang="0">
                  <a:pos x="239" y="740"/>
                </a:cxn>
                <a:cxn ang="0">
                  <a:pos x="270" y="745"/>
                </a:cxn>
                <a:cxn ang="0">
                  <a:pos x="296" y="766"/>
                </a:cxn>
                <a:cxn ang="0">
                  <a:pos x="331" y="805"/>
                </a:cxn>
                <a:cxn ang="0">
                  <a:pos x="339" y="823"/>
                </a:cxn>
                <a:cxn ang="0">
                  <a:pos x="352" y="875"/>
                </a:cxn>
                <a:cxn ang="0">
                  <a:pos x="361" y="884"/>
                </a:cxn>
                <a:cxn ang="0">
                  <a:pos x="383" y="897"/>
                </a:cxn>
                <a:cxn ang="0">
                  <a:pos x="396" y="884"/>
                </a:cxn>
                <a:cxn ang="0">
                  <a:pos x="413" y="840"/>
                </a:cxn>
                <a:cxn ang="0">
                  <a:pos x="426" y="784"/>
                </a:cxn>
                <a:cxn ang="0">
                  <a:pos x="509" y="775"/>
                </a:cxn>
                <a:cxn ang="0">
                  <a:pos x="535" y="758"/>
                </a:cxn>
                <a:cxn ang="0">
                  <a:pos x="561" y="753"/>
                </a:cxn>
                <a:cxn ang="0">
                  <a:pos x="605" y="762"/>
                </a:cxn>
                <a:cxn ang="0">
                  <a:pos x="648" y="753"/>
                </a:cxn>
                <a:cxn ang="0">
                  <a:pos x="679" y="779"/>
                </a:cxn>
              </a:cxnLst>
              <a:rect l="0" t="0" r="r" b="b"/>
              <a:pathLst>
                <a:path w="757" h="897">
                  <a:moveTo>
                    <a:pt x="100" y="0"/>
                  </a:moveTo>
                  <a:lnTo>
                    <a:pt x="100" y="0"/>
                  </a:lnTo>
                  <a:lnTo>
                    <a:pt x="100" y="13"/>
                  </a:lnTo>
                  <a:lnTo>
                    <a:pt x="100" y="26"/>
                  </a:lnTo>
                  <a:lnTo>
                    <a:pt x="100" y="44"/>
                  </a:lnTo>
                  <a:lnTo>
                    <a:pt x="95" y="61"/>
                  </a:lnTo>
                  <a:lnTo>
                    <a:pt x="87" y="79"/>
                  </a:lnTo>
                  <a:lnTo>
                    <a:pt x="69" y="92"/>
                  </a:lnTo>
                  <a:lnTo>
                    <a:pt x="43" y="105"/>
                  </a:lnTo>
                  <a:lnTo>
                    <a:pt x="43" y="105"/>
                  </a:lnTo>
                  <a:lnTo>
                    <a:pt x="17" y="118"/>
                  </a:lnTo>
                  <a:lnTo>
                    <a:pt x="4" y="135"/>
                  </a:lnTo>
                  <a:lnTo>
                    <a:pt x="0" y="153"/>
                  </a:lnTo>
                  <a:lnTo>
                    <a:pt x="0" y="174"/>
                  </a:lnTo>
                  <a:lnTo>
                    <a:pt x="8" y="192"/>
                  </a:lnTo>
                  <a:lnTo>
                    <a:pt x="21" y="209"/>
                  </a:lnTo>
                  <a:lnTo>
                    <a:pt x="35" y="222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74" y="244"/>
                  </a:lnTo>
                  <a:lnTo>
                    <a:pt x="87" y="244"/>
                  </a:lnTo>
                  <a:lnTo>
                    <a:pt x="100" y="244"/>
                  </a:lnTo>
                  <a:lnTo>
                    <a:pt x="109" y="240"/>
                  </a:lnTo>
                  <a:lnTo>
                    <a:pt x="117" y="231"/>
                  </a:lnTo>
                  <a:lnTo>
                    <a:pt x="126" y="222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48" y="200"/>
                  </a:lnTo>
                  <a:lnTo>
                    <a:pt x="178" y="187"/>
                  </a:lnTo>
                  <a:lnTo>
                    <a:pt x="191" y="187"/>
                  </a:lnTo>
                  <a:lnTo>
                    <a:pt x="204" y="187"/>
                  </a:lnTo>
                  <a:lnTo>
                    <a:pt x="209" y="192"/>
                  </a:lnTo>
                  <a:lnTo>
                    <a:pt x="209" y="196"/>
                  </a:lnTo>
                  <a:lnTo>
                    <a:pt x="200" y="214"/>
                  </a:lnTo>
                  <a:lnTo>
                    <a:pt x="200" y="214"/>
                  </a:lnTo>
                  <a:lnTo>
                    <a:pt x="191" y="235"/>
                  </a:lnTo>
                  <a:lnTo>
                    <a:pt x="174" y="248"/>
                  </a:lnTo>
                  <a:lnTo>
                    <a:pt x="148" y="274"/>
                  </a:lnTo>
                  <a:lnTo>
                    <a:pt x="130" y="283"/>
                  </a:lnTo>
                  <a:lnTo>
                    <a:pt x="122" y="288"/>
                  </a:lnTo>
                  <a:lnTo>
                    <a:pt x="122" y="288"/>
                  </a:lnTo>
                  <a:lnTo>
                    <a:pt x="113" y="288"/>
                  </a:lnTo>
                  <a:lnTo>
                    <a:pt x="95" y="292"/>
                  </a:lnTo>
                  <a:lnTo>
                    <a:pt x="87" y="296"/>
                  </a:lnTo>
                  <a:lnTo>
                    <a:pt x="78" y="305"/>
                  </a:lnTo>
                  <a:lnTo>
                    <a:pt x="69" y="318"/>
                  </a:lnTo>
                  <a:lnTo>
                    <a:pt x="65" y="340"/>
                  </a:lnTo>
                  <a:lnTo>
                    <a:pt x="65" y="340"/>
                  </a:lnTo>
                  <a:lnTo>
                    <a:pt x="61" y="396"/>
                  </a:lnTo>
                  <a:lnTo>
                    <a:pt x="61" y="427"/>
                  </a:lnTo>
                  <a:lnTo>
                    <a:pt x="61" y="457"/>
                  </a:lnTo>
                  <a:lnTo>
                    <a:pt x="69" y="488"/>
                  </a:lnTo>
                  <a:lnTo>
                    <a:pt x="82" y="514"/>
                  </a:lnTo>
                  <a:lnTo>
                    <a:pt x="100" y="536"/>
                  </a:lnTo>
                  <a:lnTo>
                    <a:pt x="113" y="544"/>
                  </a:lnTo>
                  <a:lnTo>
                    <a:pt x="126" y="553"/>
                  </a:lnTo>
                  <a:lnTo>
                    <a:pt x="126" y="553"/>
                  </a:lnTo>
                  <a:lnTo>
                    <a:pt x="169" y="566"/>
                  </a:lnTo>
                  <a:lnTo>
                    <a:pt x="183" y="575"/>
                  </a:lnTo>
                  <a:lnTo>
                    <a:pt x="187" y="579"/>
                  </a:lnTo>
                  <a:lnTo>
                    <a:pt x="196" y="597"/>
                  </a:lnTo>
                  <a:lnTo>
                    <a:pt x="204" y="618"/>
                  </a:lnTo>
                  <a:lnTo>
                    <a:pt x="217" y="636"/>
                  </a:lnTo>
                  <a:lnTo>
                    <a:pt x="217" y="636"/>
                  </a:lnTo>
                  <a:lnTo>
                    <a:pt x="230" y="636"/>
                  </a:lnTo>
                  <a:lnTo>
                    <a:pt x="243" y="636"/>
                  </a:lnTo>
                  <a:lnTo>
                    <a:pt x="257" y="640"/>
                  </a:lnTo>
                  <a:lnTo>
                    <a:pt x="265" y="649"/>
                  </a:lnTo>
                  <a:lnTo>
                    <a:pt x="270" y="662"/>
                  </a:lnTo>
                  <a:lnTo>
                    <a:pt x="270" y="679"/>
                  </a:lnTo>
                  <a:lnTo>
                    <a:pt x="257" y="710"/>
                  </a:lnTo>
                  <a:lnTo>
                    <a:pt x="257" y="710"/>
                  </a:lnTo>
                  <a:lnTo>
                    <a:pt x="248" y="714"/>
                  </a:lnTo>
                  <a:lnTo>
                    <a:pt x="235" y="727"/>
                  </a:lnTo>
                  <a:lnTo>
                    <a:pt x="235" y="736"/>
                  </a:lnTo>
                  <a:lnTo>
                    <a:pt x="239" y="740"/>
                  </a:lnTo>
                  <a:lnTo>
                    <a:pt x="248" y="745"/>
                  </a:lnTo>
                  <a:lnTo>
                    <a:pt x="270" y="745"/>
                  </a:lnTo>
                  <a:lnTo>
                    <a:pt x="270" y="745"/>
                  </a:lnTo>
                  <a:lnTo>
                    <a:pt x="296" y="766"/>
                  </a:lnTo>
                  <a:lnTo>
                    <a:pt x="322" y="792"/>
                  </a:lnTo>
                  <a:lnTo>
                    <a:pt x="331" y="805"/>
                  </a:lnTo>
                  <a:lnTo>
                    <a:pt x="339" y="823"/>
                  </a:lnTo>
                  <a:lnTo>
                    <a:pt x="339" y="823"/>
                  </a:lnTo>
                  <a:lnTo>
                    <a:pt x="352" y="866"/>
                  </a:lnTo>
                  <a:lnTo>
                    <a:pt x="352" y="875"/>
                  </a:lnTo>
                  <a:lnTo>
                    <a:pt x="352" y="875"/>
                  </a:lnTo>
                  <a:lnTo>
                    <a:pt x="361" y="884"/>
                  </a:lnTo>
                  <a:lnTo>
                    <a:pt x="374" y="897"/>
                  </a:lnTo>
                  <a:lnTo>
                    <a:pt x="383" y="897"/>
                  </a:lnTo>
                  <a:lnTo>
                    <a:pt x="391" y="893"/>
                  </a:lnTo>
                  <a:lnTo>
                    <a:pt x="396" y="884"/>
                  </a:lnTo>
                  <a:lnTo>
                    <a:pt x="400" y="862"/>
                  </a:lnTo>
                  <a:lnTo>
                    <a:pt x="413" y="840"/>
                  </a:lnTo>
                  <a:lnTo>
                    <a:pt x="422" y="823"/>
                  </a:lnTo>
                  <a:lnTo>
                    <a:pt x="426" y="784"/>
                  </a:lnTo>
                  <a:lnTo>
                    <a:pt x="509" y="775"/>
                  </a:lnTo>
                  <a:lnTo>
                    <a:pt x="509" y="775"/>
                  </a:lnTo>
                  <a:lnTo>
                    <a:pt x="513" y="771"/>
                  </a:lnTo>
                  <a:lnTo>
                    <a:pt x="535" y="758"/>
                  </a:lnTo>
                  <a:lnTo>
                    <a:pt x="548" y="753"/>
                  </a:lnTo>
                  <a:lnTo>
                    <a:pt x="561" y="753"/>
                  </a:lnTo>
                  <a:lnTo>
                    <a:pt x="583" y="753"/>
                  </a:lnTo>
                  <a:lnTo>
                    <a:pt x="605" y="762"/>
                  </a:lnTo>
                  <a:lnTo>
                    <a:pt x="627" y="758"/>
                  </a:lnTo>
                  <a:lnTo>
                    <a:pt x="648" y="753"/>
                  </a:lnTo>
                  <a:lnTo>
                    <a:pt x="661" y="753"/>
                  </a:lnTo>
                  <a:lnTo>
                    <a:pt x="679" y="779"/>
                  </a:lnTo>
                  <a:lnTo>
                    <a:pt x="757" y="823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6" name="Freeform 92"/>
            <p:cNvSpPr>
              <a:spLocks noEditPoints="1"/>
            </p:cNvSpPr>
            <p:nvPr/>
          </p:nvSpPr>
          <p:spPr bwMode="auto">
            <a:xfrm>
              <a:off x="3094" y="2575"/>
              <a:ext cx="96" cy="91"/>
            </a:xfrm>
            <a:custGeom>
              <a:avLst/>
              <a:gdLst/>
              <a:ahLst/>
              <a:cxnLst>
                <a:cxn ang="0">
                  <a:pos x="39" y="26"/>
                </a:cxn>
                <a:cxn ang="0">
                  <a:pos x="78" y="17"/>
                </a:cxn>
                <a:cxn ang="0">
                  <a:pos x="87" y="26"/>
                </a:cxn>
                <a:cxn ang="0">
                  <a:pos x="26" y="4"/>
                </a:cxn>
                <a:cxn ang="0">
                  <a:pos x="26" y="26"/>
                </a:cxn>
                <a:cxn ang="0">
                  <a:pos x="22" y="34"/>
                </a:cxn>
                <a:cxn ang="0">
                  <a:pos x="13" y="26"/>
                </a:cxn>
                <a:cxn ang="0">
                  <a:pos x="4" y="26"/>
                </a:cxn>
                <a:cxn ang="0">
                  <a:pos x="0" y="34"/>
                </a:cxn>
                <a:cxn ang="0">
                  <a:pos x="17" y="43"/>
                </a:cxn>
                <a:cxn ang="0">
                  <a:pos x="26" y="47"/>
                </a:cxn>
                <a:cxn ang="0">
                  <a:pos x="43" y="56"/>
                </a:cxn>
                <a:cxn ang="0">
                  <a:pos x="35" y="69"/>
                </a:cxn>
                <a:cxn ang="0">
                  <a:pos x="17" y="82"/>
                </a:cxn>
                <a:cxn ang="0">
                  <a:pos x="30" y="91"/>
                </a:cxn>
                <a:cxn ang="0">
                  <a:pos x="52" y="69"/>
                </a:cxn>
                <a:cxn ang="0">
                  <a:pos x="65" y="91"/>
                </a:cxn>
                <a:cxn ang="0">
                  <a:pos x="65" y="69"/>
                </a:cxn>
                <a:cxn ang="0">
                  <a:pos x="87" y="87"/>
                </a:cxn>
                <a:cxn ang="0">
                  <a:pos x="96" y="78"/>
                </a:cxn>
                <a:cxn ang="0">
                  <a:pos x="78" y="69"/>
                </a:cxn>
                <a:cxn ang="0">
                  <a:pos x="91" y="56"/>
                </a:cxn>
                <a:cxn ang="0">
                  <a:pos x="65" y="47"/>
                </a:cxn>
                <a:cxn ang="0">
                  <a:pos x="65" y="43"/>
                </a:cxn>
                <a:cxn ang="0">
                  <a:pos x="65" y="39"/>
                </a:cxn>
                <a:cxn ang="0">
                  <a:pos x="65" y="39"/>
                </a:cxn>
                <a:cxn ang="0">
                  <a:pos x="65" y="34"/>
                </a:cxn>
                <a:cxn ang="0">
                  <a:pos x="52" y="34"/>
                </a:cxn>
                <a:cxn ang="0">
                  <a:pos x="26" y="47"/>
                </a:cxn>
                <a:cxn ang="0">
                  <a:pos x="9" y="91"/>
                </a:cxn>
                <a:cxn ang="0">
                  <a:pos x="13" y="91"/>
                </a:cxn>
                <a:cxn ang="0">
                  <a:pos x="22" y="56"/>
                </a:cxn>
                <a:cxn ang="0">
                  <a:pos x="13" y="47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26" y="13"/>
                </a:cxn>
                <a:cxn ang="0">
                  <a:pos x="22" y="13"/>
                </a:cxn>
                <a:cxn ang="0">
                  <a:pos x="13" y="0"/>
                </a:cxn>
                <a:cxn ang="0">
                  <a:pos x="4" y="8"/>
                </a:cxn>
                <a:cxn ang="0">
                  <a:pos x="17" y="21"/>
                </a:cxn>
                <a:cxn ang="0">
                  <a:pos x="26" y="34"/>
                </a:cxn>
                <a:cxn ang="0">
                  <a:pos x="35" y="43"/>
                </a:cxn>
                <a:cxn ang="0">
                  <a:pos x="52" y="30"/>
                </a:cxn>
                <a:cxn ang="0">
                  <a:pos x="56" y="26"/>
                </a:cxn>
                <a:cxn ang="0">
                  <a:pos x="56" y="26"/>
                </a:cxn>
                <a:cxn ang="0">
                  <a:pos x="43" y="17"/>
                </a:cxn>
                <a:cxn ang="0">
                  <a:pos x="35" y="30"/>
                </a:cxn>
                <a:cxn ang="0">
                  <a:pos x="26" y="34"/>
                </a:cxn>
                <a:cxn ang="0">
                  <a:pos x="78" y="43"/>
                </a:cxn>
                <a:cxn ang="0">
                  <a:pos x="87" y="34"/>
                </a:cxn>
                <a:cxn ang="0">
                  <a:pos x="70" y="17"/>
                </a:cxn>
                <a:cxn ang="0">
                  <a:pos x="61" y="26"/>
                </a:cxn>
                <a:cxn ang="0">
                  <a:pos x="78" y="43"/>
                </a:cxn>
              </a:cxnLst>
              <a:rect l="0" t="0" r="r" b="b"/>
              <a:pathLst>
                <a:path w="96" h="91">
                  <a:moveTo>
                    <a:pt x="26" y="26"/>
                  </a:moveTo>
                  <a:lnTo>
                    <a:pt x="39" y="26"/>
                  </a:lnTo>
                  <a:lnTo>
                    <a:pt x="39" y="17"/>
                  </a:lnTo>
                  <a:lnTo>
                    <a:pt x="78" y="17"/>
                  </a:lnTo>
                  <a:lnTo>
                    <a:pt x="78" y="26"/>
                  </a:lnTo>
                  <a:lnTo>
                    <a:pt x="87" y="26"/>
                  </a:lnTo>
                  <a:lnTo>
                    <a:pt x="87" y="4"/>
                  </a:lnTo>
                  <a:lnTo>
                    <a:pt x="26" y="4"/>
                  </a:lnTo>
                  <a:lnTo>
                    <a:pt x="26" y="26"/>
                  </a:lnTo>
                  <a:lnTo>
                    <a:pt x="26" y="26"/>
                  </a:lnTo>
                  <a:close/>
                  <a:moveTo>
                    <a:pt x="17" y="43"/>
                  </a:moveTo>
                  <a:lnTo>
                    <a:pt x="22" y="34"/>
                  </a:lnTo>
                  <a:lnTo>
                    <a:pt x="22" y="3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4" y="2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close/>
                  <a:moveTo>
                    <a:pt x="26" y="47"/>
                  </a:moveTo>
                  <a:lnTo>
                    <a:pt x="26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35" y="69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43" y="78"/>
                  </a:lnTo>
                  <a:lnTo>
                    <a:pt x="52" y="69"/>
                  </a:lnTo>
                  <a:lnTo>
                    <a:pt x="52" y="91"/>
                  </a:lnTo>
                  <a:lnTo>
                    <a:pt x="65" y="91"/>
                  </a:lnTo>
                  <a:lnTo>
                    <a:pt x="65" y="69"/>
                  </a:lnTo>
                  <a:lnTo>
                    <a:pt x="65" y="69"/>
                  </a:lnTo>
                  <a:lnTo>
                    <a:pt x="74" y="82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78" y="69"/>
                  </a:lnTo>
                  <a:lnTo>
                    <a:pt x="70" y="56"/>
                  </a:lnTo>
                  <a:lnTo>
                    <a:pt x="91" y="56"/>
                  </a:lnTo>
                  <a:lnTo>
                    <a:pt x="91" y="47"/>
                  </a:lnTo>
                  <a:lnTo>
                    <a:pt x="65" y="47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52" y="47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9" y="91"/>
                  </a:moveTo>
                  <a:lnTo>
                    <a:pt x="13" y="91"/>
                  </a:lnTo>
                  <a:lnTo>
                    <a:pt x="13" y="91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9" y="91"/>
                  </a:lnTo>
                  <a:close/>
                  <a:moveTo>
                    <a:pt x="17" y="21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13" y="0"/>
                  </a:lnTo>
                  <a:lnTo>
                    <a:pt x="4" y="8"/>
                  </a:lnTo>
                  <a:lnTo>
                    <a:pt x="4" y="8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close/>
                  <a:moveTo>
                    <a:pt x="26" y="34"/>
                  </a:moveTo>
                  <a:lnTo>
                    <a:pt x="26" y="3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35" y="30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4"/>
                  </a:lnTo>
                  <a:close/>
                  <a:moveTo>
                    <a:pt x="78" y="43"/>
                  </a:moveTo>
                  <a:lnTo>
                    <a:pt x="78" y="43"/>
                  </a:lnTo>
                  <a:lnTo>
                    <a:pt x="87" y="34"/>
                  </a:lnTo>
                  <a:lnTo>
                    <a:pt x="87" y="34"/>
                  </a:lnTo>
                  <a:lnTo>
                    <a:pt x="70" y="17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8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7" name="Freeform 93"/>
            <p:cNvSpPr>
              <a:spLocks noEditPoints="1"/>
            </p:cNvSpPr>
            <p:nvPr/>
          </p:nvSpPr>
          <p:spPr bwMode="auto">
            <a:xfrm>
              <a:off x="3198" y="2575"/>
              <a:ext cx="92" cy="95"/>
            </a:xfrm>
            <a:custGeom>
              <a:avLst/>
              <a:gdLst/>
              <a:ahLst/>
              <a:cxnLst>
                <a:cxn ang="0">
                  <a:pos x="13" y="34"/>
                </a:cxn>
                <a:cxn ang="0">
                  <a:pos x="13" y="61"/>
                </a:cxn>
                <a:cxn ang="0">
                  <a:pos x="0" y="61"/>
                </a:cxn>
                <a:cxn ang="0">
                  <a:pos x="5" y="74"/>
                </a:cxn>
                <a:cxn ang="0">
                  <a:pos x="35" y="65"/>
                </a:cxn>
                <a:cxn ang="0">
                  <a:pos x="35" y="61"/>
                </a:cxn>
                <a:cxn ang="0">
                  <a:pos x="26" y="56"/>
                </a:cxn>
                <a:cxn ang="0">
                  <a:pos x="40" y="34"/>
                </a:cxn>
                <a:cxn ang="0">
                  <a:pos x="26" y="21"/>
                </a:cxn>
                <a:cxn ang="0">
                  <a:pos x="26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13" y="21"/>
                </a:cxn>
                <a:cxn ang="0">
                  <a:pos x="5" y="3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2" y="0"/>
                </a:cxn>
                <a:cxn ang="0">
                  <a:pos x="79" y="0"/>
                </a:cxn>
                <a:cxn ang="0">
                  <a:pos x="92" y="91"/>
                </a:cxn>
                <a:cxn ang="0">
                  <a:pos x="92" y="8"/>
                </a:cxn>
                <a:cxn ang="0">
                  <a:pos x="92" y="4"/>
                </a:cxn>
                <a:cxn ang="0">
                  <a:pos x="40" y="47"/>
                </a:cxn>
                <a:cxn ang="0">
                  <a:pos x="40" y="52"/>
                </a:cxn>
                <a:cxn ang="0">
                  <a:pos x="35" y="69"/>
                </a:cxn>
                <a:cxn ang="0">
                  <a:pos x="22" y="87"/>
                </a:cxn>
                <a:cxn ang="0">
                  <a:pos x="35" y="95"/>
                </a:cxn>
                <a:cxn ang="0">
                  <a:pos x="53" y="65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0" y="0"/>
                </a:cxn>
                <a:cxn ang="0">
                  <a:pos x="40" y="39"/>
                </a:cxn>
                <a:cxn ang="0">
                  <a:pos x="40" y="47"/>
                </a:cxn>
                <a:cxn ang="0">
                  <a:pos x="74" y="8"/>
                </a:cxn>
                <a:cxn ang="0">
                  <a:pos x="74" y="4"/>
                </a:cxn>
                <a:cxn ang="0">
                  <a:pos x="70" y="4"/>
                </a:cxn>
                <a:cxn ang="0">
                  <a:pos x="61" y="4"/>
                </a:cxn>
                <a:cxn ang="0">
                  <a:pos x="70" y="82"/>
                </a:cxn>
                <a:cxn ang="0">
                  <a:pos x="74" y="13"/>
                </a:cxn>
                <a:cxn ang="0">
                  <a:pos x="74" y="8"/>
                </a:cxn>
              </a:cxnLst>
              <a:rect l="0" t="0" r="r" b="b"/>
              <a:pathLst>
                <a:path w="92" h="95">
                  <a:moveTo>
                    <a:pt x="5" y="34"/>
                  </a:moveTo>
                  <a:lnTo>
                    <a:pt x="13" y="3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5" y="52"/>
                  </a:lnTo>
                  <a:lnTo>
                    <a:pt x="26" y="56"/>
                  </a:lnTo>
                  <a:lnTo>
                    <a:pt x="26" y="34"/>
                  </a:lnTo>
                  <a:lnTo>
                    <a:pt x="40" y="34"/>
                  </a:lnTo>
                  <a:lnTo>
                    <a:pt x="40" y="21"/>
                  </a:lnTo>
                  <a:lnTo>
                    <a:pt x="26" y="21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3" y="0"/>
                  </a:lnTo>
                  <a:lnTo>
                    <a:pt x="13" y="21"/>
                  </a:lnTo>
                  <a:lnTo>
                    <a:pt x="5" y="21"/>
                  </a:lnTo>
                  <a:lnTo>
                    <a:pt x="5" y="34"/>
                  </a:lnTo>
                  <a:lnTo>
                    <a:pt x="5" y="34"/>
                  </a:lnTo>
                  <a:close/>
                  <a:moveTo>
                    <a:pt x="92" y="4"/>
                  </a:moveTo>
                  <a:lnTo>
                    <a:pt x="92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79" y="0"/>
                  </a:lnTo>
                  <a:lnTo>
                    <a:pt x="79" y="91"/>
                  </a:lnTo>
                  <a:lnTo>
                    <a:pt x="92" y="91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close/>
                  <a:moveTo>
                    <a:pt x="40" y="47"/>
                  </a:moveTo>
                  <a:lnTo>
                    <a:pt x="40" y="47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5" y="6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35" y="95"/>
                  </a:lnTo>
                  <a:lnTo>
                    <a:pt x="35" y="95"/>
                  </a:lnTo>
                  <a:lnTo>
                    <a:pt x="48" y="74"/>
                  </a:lnTo>
                  <a:lnTo>
                    <a:pt x="53" y="65"/>
                  </a:lnTo>
                  <a:lnTo>
                    <a:pt x="53" y="5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close/>
                  <a:moveTo>
                    <a:pt x="74" y="8"/>
                  </a:moveTo>
                  <a:lnTo>
                    <a:pt x="74" y="8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61" y="4"/>
                  </a:lnTo>
                  <a:lnTo>
                    <a:pt x="61" y="82"/>
                  </a:lnTo>
                  <a:lnTo>
                    <a:pt x="70" y="82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8" name="Freeform 94"/>
            <p:cNvSpPr>
              <a:spLocks/>
            </p:cNvSpPr>
            <p:nvPr/>
          </p:nvSpPr>
          <p:spPr bwMode="auto">
            <a:xfrm>
              <a:off x="3307" y="2575"/>
              <a:ext cx="92" cy="91"/>
            </a:xfrm>
            <a:custGeom>
              <a:avLst/>
              <a:gdLst/>
              <a:ahLst/>
              <a:cxnLst>
                <a:cxn ang="0">
                  <a:pos x="52" y="13"/>
                </a:cxn>
                <a:cxn ang="0">
                  <a:pos x="52" y="13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39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39" y="26"/>
                </a:cxn>
                <a:cxn ang="0">
                  <a:pos x="39" y="39"/>
                </a:cxn>
                <a:cxn ang="0">
                  <a:pos x="9" y="39"/>
                </a:cxn>
                <a:cxn ang="0">
                  <a:pos x="9" y="82"/>
                </a:cxn>
                <a:cxn ang="0">
                  <a:pos x="22" y="82"/>
                </a:cxn>
                <a:cxn ang="0">
                  <a:pos x="22" y="47"/>
                </a:cxn>
                <a:cxn ang="0">
                  <a:pos x="39" y="47"/>
                </a:cxn>
                <a:cxn ang="0">
                  <a:pos x="39" y="91"/>
                </a:cxn>
                <a:cxn ang="0">
                  <a:pos x="52" y="91"/>
                </a:cxn>
                <a:cxn ang="0">
                  <a:pos x="52" y="47"/>
                </a:cxn>
                <a:cxn ang="0">
                  <a:pos x="65" y="47"/>
                </a:cxn>
                <a:cxn ang="0">
                  <a:pos x="65" y="69"/>
                </a:cxn>
                <a:cxn ang="0">
                  <a:pos x="65" y="69"/>
                </a:cxn>
                <a:cxn ang="0">
                  <a:pos x="61" y="6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57" y="82"/>
                </a:cxn>
                <a:cxn ang="0">
                  <a:pos x="57" y="82"/>
                </a:cxn>
                <a:cxn ang="0">
                  <a:pos x="74" y="82"/>
                </a:cxn>
                <a:cxn ang="0">
                  <a:pos x="79" y="78"/>
                </a:cxn>
                <a:cxn ang="0">
                  <a:pos x="79" y="74"/>
                </a:cxn>
                <a:cxn ang="0">
                  <a:pos x="79" y="39"/>
                </a:cxn>
                <a:cxn ang="0">
                  <a:pos x="52" y="39"/>
                </a:cxn>
                <a:cxn ang="0">
                  <a:pos x="52" y="26"/>
                </a:cxn>
                <a:cxn ang="0">
                  <a:pos x="92" y="26"/>
                </a:cxn>
                <a:cxn ang="0">
                  <a:pos x="92" y="13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13"/>
                </a:cxn>
              </a:cxnLst>
              <a:rect l="0" t="0" r="r" b="b"/>
              <a:pathLst>
                <a:path w="92" h="91">
                  <a:moveTo>
                    <a:pt x="52" y="13"/>
                  </a:moveTo>
                  <a:lnTo>
                    <a:pt x="52" y="13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39" y="26"/>
                  </a:lnTo>
                  <a:lnTo>
                    <a:pt x="39" y="39"/>
                  </a:lnTo>
                  <a:lnTo>
                    <a:pt x="9" y="39"/>
                  </a:lnTo>
                  <a:lnTo>
                    <a:pt x="9" y="82"/>
                  </a:lnTo>
                  <a:lnTo>
                    <a:pt x="22" y="82"/>
                  </a:lnTo>
                  <a:lnTo>
                    <a:pt x="22" y="47"/>
                  </a:lnTo>
                  <a:lnTo>
                    <a:pt x="39" y="47"/>
                  </a:lnTo>
                  <a:lnTo>
                    <a:pt x="39" y="91"/>
                  </a:lnTo>
                  <a:lnTo>
                    <a:pt x="52" y="91"/>
                  </a:lnTo>
                  <a:lnTo>
                    <a:pt x="52" y="47"/>
                  </a:lnTo>
                  <a:lnTo>
                    <a:pt x="65" y="47"/>
                  </a:lnTo>
                  <a:lnTo>
                    <a:pt x="65" y="69"/>
                  </a:lnTo>
                  <a:lnTo>
                    <a:pt x="65" y="69"/>
                  </a:lnTo>
                  <a:lnTo>
                    <a:pt x="61" y="6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74" y="82"/>
                  </a:lnTo>
                  <a:lnTo>
                    <a:pt x="79" y="78"/>
                  </a:lnTo>
                  <a:lnTo>
                    <a:pt x="79" y="74"/>
                  </a:lnTo>
                  <a:lnTo>
                    <a:pt x="79" y="39"/>
                  </a:lnTo>
                  <a:lnTo>
                    <a:pt x="52" y="39"/>
                  </a:lnTo>
                  <a:lnTo>
                    <a:pt x="52" y="26"/>
                  </a:lnTo>
                  <a:lnTo>
                    <a:pt x="92" y="26"/>
                  </a:lnTo>
                  <a:lnTo>
                    <a:pt x="92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9" name="Freeform 95"/>
            <p:cNvSpPr>
              <a:spLocks/>
            </p:cNvSpPr>
            <p:nvPr/>
          </p:nvSpPr>
          <p:spPr bwMode="auto">
            <a:xfrm>
              <a:off x="1523" y="1465"/>
              <a:ext cx="909" cy="1097"/>
            </a:xfrm>
            <a:custGeom>
              <a:avLst/>
              <a:gdLst/>
              <a:ahLst/>
              <a:cxnLst>
                <a:cxn ang="0">
                  <a:pos x="888" y="531"/>
                </a:cxn>
                <a:cxn ang="0">
                  <a:pos x="883" y="492"/>
                </a:cxn>
                <a:cxn ang="0">
                  <a:pos x="844" y="474"/>
                </a:cxn>
                <a:cxn ang="0">
                  <a:pos x="814" y="383"/>
                </a:cxn>
                <a:cxn ang="0">
                  <a:pos x="822" y="335"/>
                </a:cxn>
                <a:cxn ang="0">
                  <a:pos x="757" y="278"/>
                </a:cxn>
                <a:cxn ang="0">
                  <a:pos x="713" y="256"/>
                </a:cxn>
                <a:cxn ang="0">
                  <a:pos x="718" y="209"/>
                </a:cxn>
                <a:cxn ang="0">
                  <a:pos x="692" y="182"/>
                </a:cxn>
                <a:cxn ang="0">
                  <a:pos x="670" y="135"/>
                </a:cxn>
                <a:cxn ang="0">
                  <a:pos x="670" y="108"/>
                </a:cxn>
                <a:cxn ang="0">
                  <a:pos x="657" y="52"/>
                </a:cxn>
                <a:cxn ang="0">
                  <a:pos x="609" y="13"/>
                </a:cxn>
                <a:cxn ang="0">
                  <a:pos x="535" y="108"/>
                </a:cxn>
                <a:cxn ang="0">
                  <a:pos x="461" y="104"/>
                </a:cxn>
                <a:cxn ang="0">
                  <a:pos x="365" y="78"/>
                </a:cxn>
                <a:cxn ang="0">
                  <a:pos x="335" y="108"/>
                </a:cxn>
                <a:cxn ang="0">
                  <a:pos x="326" y="148"/>
                </a:cxn>
                <a:cxn ang="0">
                  <a:pos x="335" y="178"/>
                </a:cxn>
                <a:cxn ang="0">
                  <a:pos x="352" y="248"/>
                </a:cxn>
                <a:cxn ang="0">
                  <a:pos x="335" y="283"/>
                </a:cxn>
                <a:cxn ang="0">
                  <a:pos x="309" y="291"/>
                </a:cxn>
                <a:cxn ang="0">
                  <a:pos x="296" y="344"/>
                </a:cxn>
                <a:cxn ang="0">
                  <a:pos x="243" y="383"/>
                </a:cxn>
                <a:cxn ang="0">
                  <a:pos x="182" y="387"/>
                </a:cxn>
                <a:cxn ang="0">
                  <a:pos x="100" y="505"/>
                </a:cxn>
                <a:cxn ang="0">
                  <a:pos x="74" y="531"/>
                </a:cxn>
                <a:cxn ang="0">
                  <a:pos x="21" y="622"/>
                </a:cxn>
                <a:cxn ang="0">
                  <a:pos x="0" y="718"/>
                </a:cxn>
                <a:cxn ang="0">
                  <a:pos x="34" y="731"/>
                </a:cxn>
                <a:cxn ang="0">
                  <a:pos x="56" y="722"/>
                </a:cxn>
                <a:cxn ang="0">
                  <a:pos x="74" y="735"/>
                </a:cxn>
                <a:cxn ang="0">
                  <a:pos x="78" y="757"/>
                </a:cxn>
                <a:cxn ang="0">
                  <a:pos x="95" y="792"/>
                </a:cxn>
                <a:cxn ang="0">
                  <a:pos x="169" y="818"/>
                </a:cxn>
                <a:cxn ang="0">
                  <a:pos x="243" y="827"/>
                </a:cxn>
                <a:cxn ang="0">
                  <a:pos x="326" y="840"/>
                </a:cxn>
                <a:cxn ang="0">
                  <a:pos x="404" y="879"/>
                </a:cxn>
                <a:cxn ang="0">
                  <a:pos x="496" y="875"/>
                </a:cxn>
                <a:cxn ang="0">
                  <a:pos x="531" y="857"/>
                </a:cxn>
                <a:cxn ang="0">
                  <a:pos x="544" y="866"/>
                </a:cxn>
                <a:cxn ang="0">
                  <a:pos x="544" y="905"/>
                </a:cxn>
                <a:cxn ang="0">
                  <a:pos x="535" y="949"/>
                </a:cxn>
                <a:cxn ang="0">
                  <a:pos x="552" y="1018"/>
                </a:cxn>
                <a:cxn ang="0">
                  <a:pos x="587" y="1083"/>
                </a:cxn>
                <a:cxn ang="0">
                  <a:pos x="609" y="1097"/>
                </a:cxn>
                <a:cxn ang="0">
                  <a:pos x="696" y="1083"/>
                </a:cxn>
                <a:cxn ang="0">
                  <a:pos x="840" y="979"/>
                </a:cxn>
                <a:cxn ang="0">
                  <a:pos x="866" y="962"/>
                </a:cxn>
                <a:cxn ang="0">
                  <a:pos x="896" y="896"/>
                </a:cxn>
                <a:cxn ang="0">
                  <a:pos x="874" y="809"/>
                </a:cxn>
                <a:cxn ang="0">
                  <a:pos x="888" y="770"/>
                </a:cxn>
                <a:cxn ang="0">
                  <a:pos x="888" y="709"/>
                </a:cxn>
                <a:cxn ang="0">
                  <a:pos x="874" y="653"/>
                </a:cxn>
                <a:cxn ang="0">
                  <a:pos x="905" y="613"/>
                </a:cxn>
                <a:cxn ang="0">
                  <a:pos x="896" y="552"/>
                </a:cxn>
              </a:cxnLst>
              <a:rect l="0" t="0" r="r" b="b"/>
              <a:pathLst>
                <a:path w="909" h="1097">
                  <a:moveTo>
                    <a:pt x="896" y="552"/>
                  </a:moveTo>
                  <a:lnTo>
                    <a:pt x="888" y="531"/>
                  </a:lnTo>
                  <a:lnTo>
                    <a:pt x="888" y="531"/>
                  </a:lnTo>
                  <a:lnTo>
                    <a:pt x="892" y="522"/>
                  </a:lnTo>
                  <a:lnTo>
                    <a:pt x="888" y="505"/>
                  </a:lnTo>
                  <a:lnTo>
                    <a:pt x="883" y="492"/>
                  </a:lnTo>
                  <a:lnTo>
                    <a:pt x="874" y="483"/>
                  </a:lnTo>
                  <a:lnTo>
                    <a:pt x="866" y="478"/>
                  </a:lnTo>
                  <a:lnTo>
                    <a:pt x="844" y="474"/>
                  </a:lnTo>
                  <a:lnTo>
                    <a:pt x="835" y="444"/>
                  </a:lnTo>
                  <a:lnTo>
                    <a:pt x="814" y="383"/>
                  </a:lnTo>
                  <a:lnTo>
                    <a:pt x="814" y="383"/>
                  </a:lnTo>
                  <a:lnTo>
                    <a:pt x="818" y="365"/>
                  </a:lnTo>
                  <a:lnTo>
                    <a:pt x="822" y="352"/>
                  </a:lnTo>
                  <a:lnTo>
                    <a:pt x="822" y="335"/>
                  </a:lnTo>
                  <a:lnTo>
                    <a:pt x="814" y="313"/>
                  </a:lnTo>
                  <a:lnTo>
                    <a:pt x="792" y="296"/>
                  </a:lnTo>
                  <a:lnTo>
                    <a:pt x="757" y="278"/>
                  </a:lnTo>
                  <a:lnTo>
                    <a:pt x="705" y="265"/>
                  </a:lnTo>
                  <a:lnTo>
                    <a:pt x="705" y="265"/>
                  </a:lnTo>
                  <a:lnTo>
                    <a:pt x="713" y="256"/>
                  </a:lnTo>
                  <a:lnTo>
                    <a:pt x="722" y="235"/>
                  </a:lnTo>
                  <a:lnTo>
                    <a:pt x="722" y="222"/>
                  </a:lnTo>
                  <a:lnTo>
                    <a:pt x="718" y="209"/>
                  </a:lnTo>
                  <a:lnTo>
                    <a:pt x="709" y="196"/>
                  </a:lnTo>
                  <a:lnTo>
                    <a:pt x="692" y="182"/>
                  </a:lnTo>
                  <a:lnTo>
                    <a:pt x="692" y="182"/>
                  </a:lnTo>
                  <a:lnTo>
                    <a:pt x="687" y="178"/>
                  </a:lnTo>
                  <a:lnTo>
                    <a:pt x="679" y="161"/>
                  </a:lnTo>
                  <a:lnTo>
                    <a:pt x="670" y="135"/>
                  </a:lnTo>
                  <a:lnTo>
                    <a:pt x="670" y="122"/>
                  </a:lnTo>
                  <a:lnTo>
                    <a:pt x="670" y="108"/>
                  </a:lnTo>
                  <a:lnTo>
                    <a:pt x="670" y="108"/>
                  </a:lnTo>
                  <a:lnTo>
                    <a:pt x="674" y="82"/>
                  </a:lnTo>
                  <a:lnTo>
                    <a:pt x="670" y="69"/>
                  </a:lnTo>
                  <a:lnTo>
                    <a:pt x="657" y="52"/>
                  </a:lnTo>
                  <a:lnTo>
                    <a:pt x="635" y="34"/>
                  </a:lnTo>
                  <a:lnTo>
                    <a:pt x="635" y="34"/>
                  </a:lnTo>
                  <a:lnTo>
                    <a:pt x="609" y="13"/>
                  </a:lnTo>
                  <a:lnTo>
                    <a:pt x="587" y="4"/>
                  </a:lnTo>
                  <a:lnTo>
                    <a:pt x="574" y="0"/>
                  </a:lnTo>
                  <a:lnTo>
                    <a:pt x="535" y="108"/>
                  </a:lnTo>
                  <a:lnTo>
                    <a:pt x="487" y="104"/>
                  </a:lnTo>
                  <a:lnTo>
                    <a:pt x="487" y="104"/>
                  </a:lnTo>
                  <a:lnTo>
                    <a:pt x="461" y="104"/>
                  </a:lnTo>
                  <a:lnTo>
                    <a:pt x="435" y="104"/>
                  </a:lnTo>
                  <a:lnTo>
                    <a:pt x="400" y="117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43" y="95"/>
                  </a:lnTo>
                  <a:lnTo>
                    <a:pt x="335" y="108"/>
                  </a:lnTo>
                  <a:lnTo>
                    <a:pt x="326" y="117"/>
                  </a:lnTo>
                  <a:lnTo>
                    <a:pt x="326" y="130"/>
                  </a:lnTo>
                  <a:lnTo>
                    <a:pt x="326" y="148"/>
                  </a:lnTo>
                  <a:lnTo>
                    <a:pt x="326" y="161"/>
                  </a:lnTo>
                  <a:lnTo>
                    <a:pt x="335" y="178"/>
                  </a:lnTo>
                  <a:lnTo>
                    <a:pt x="335" y="178"/>
                  </a:lnTo>
                  <a:lnTo>
                    <a:pt x="343" y="204"/>
                  </a:lnTo>
                  <a:lnTo>
                    <a:pt x="348" y="226"/>
                  </a:lnTo>
                  <a:lnTo>
                    <a:pt x="352" y="248"/>
                  </a:lnTo>
                  <a:lnTo>
                    <a:pt x="348" y="261"/>
                  </a:lnTo>
                  <a:lnTo>
                    <a:pt x="343" y="274"/>
                  </a:lnTo>
                  <a:lnTo>
                    <a:pt x="335" y="283"/>
                  </a:lnTo>
                  <a:lnTo>
                    <a:pt x="322" y="287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9" y="309"/>
                  </a:lnTo>
                  <a:lnTo>
                    <a:pt x="304" y="326"/>
                  </a:lnTo>
                  <a:lnTo>
                    <a:pt x="296" y="344"/>
                  </a:lnTo>
                  <a:lnTo>
                    <a:pt x="282" y="361"/>
                  </a:lnTo>
                  <a:lnTo>
                    <a:pt x="261" y="378"/>
                  </a:lnTo>
                  <a:lnTo>
                    <a:pt x="243" y="383"/>
                  </a:lnTo>
                  <a:lnTo>
                    <a:pt x="226" y="387"/>
                  </a:lnTo>
                  <a:lnTo>
                    <a:pt x="204" y="387"/>
                  </a:lnTo>
                  <a:lnTo>
                    <a:pt x="182" y="387"/>
                  </a:lnTo>
                  <a:lnTo>
                    <a:pt x="169" y="470"/>
                  </a:lnTo>
                  <a:lnTo>
                    <a:pt x="161" y="478"/>
                  </a:lnTo>
                  <a:lnTo>
                    <a:pt x="100" y="505"/>
                  </a:lnTo>
                  <a:lnTo>
                    <a:pt x="100" y="505"/>
                  </a:lnTo>
                  <a:lnTo>
                    <a:pt x="87" y="513"/>
                  </a:lnTo>
                  <a:lnTo>
                    <a:pt x="74" y="531"/>
                  </a:lnTo>
                  <a:lnTo>
                    <a:pt x="56" y="552"/>
                  </a:lnTo>
                  <a:lnTo>
                    <a:pt x="34" y="583"/>
                  </a:lnTo>
                  <a:lnTo>
                    <a:pt x="21" y="622"/>
                  </a:lnTo>
                  <a:lnTo>
                    <a:pt x="8" y="666"/>
                  </a:lnTo>
                  <a:lnTo>
                    <a:pt x="0" y="718"/>
                  </a:lnTo>
                  <a:lnTo>
                    <a:pt x="0" y="718"/>
                  </a:lnTo>
                  <a:lnTo>
                    <a:pt x="4" y="722"/>
                  </a:lnTo>
                  <a:lnTo>
                    <a:pt x="17" y="731"/>
                  </a:lnTo>
                  <a:lnTo>
                    <a:pt x="34" y="731"/>
                  </a:lnTo>
                  <a:lnTo>
                    <a:pt x="43" y="731"/>
                  </a:lnTo>
                  <a:lnTo>
                    <a:pt x="56" y="722"/>
                  </a:lnTo>
                  <a:lnTo>
                    <a:pt x="56" y="722"/>
                  </a:lnTo>
                  <a:lnTo>
                    <a:pt x="56" y="722"/>
                  </a:lnTo>
                  <a:lnTo>
                    <a:pt x="65" y="722"/>
                  </a:lnTo>
                  <a:lnTo>
                    <a:pt x="74" y="735"/>
                  </a:lnTo>
                  <a:lnTo>
                    <a:pt x="78" y="744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82" y="770"/>
                  </a:lnTo>
                  <a:lnTo>
                    <a:pt x="87" y="783"/>
                  </a:lnTo>
                  <a:lnTo>
                    <a:pt x="95" y="792"/>
                  </a:lnTo>
                  <a:lnTo>
                    <a:pt x="108" y="801"/>
                  </a:lnTo>
                  <a:lnTo>
                    <a:pt x="134" y="809"/>
                  </a:lnTo>
                  <a:lnTo>
                    <a:pt x="169" y="818"/>
                  </a:lnTo>
                  <a:lnTo>
                    <a:pt x="169" y="818"/>
                  </a:lnTo>
                  <a:lnTo>
                    <a:pt x="204" y="827"/>
                  </a:lnTo>
                  <a:lnTo>
                    <a:pt x="243" y="827"/>
                  </a:lnTo>
                  <a:lnTo>
                    <a:pt x="300" y="831"/>
                  </a:lnTo>
                  <a:lnTo>
                    <a:pt x="300" y="831"/>
                  </a:lnTo>
                  <a:lnTo>
                    <a:pt x="326" y="840"/>
                  </a:lnTo>
                  <a:lnTo>
                    <a:pt x="361" y="853"/>
                  </a:lnTo>
                  <a:lnTo>
                    <a:pt x="404" y="879"/>
                  </a:lnTo>
                  <a:lnTo>
                    <a:pt x="404" y="879"/>
                  </a:lnTo>
                  <a:lnTo>
                    <a:pt x="417" y="879"/>
                  </a:lnTo>
                  <a:lnTo>
                    <a:pt x="457" y="879"/>
                  </a:lnTo>
                  <a:lnTo>
                    <a:pt x="496" y="875"/>
                  </a:lnTo>
                  <a:lnTo>
                    <a:pt x="518" y="866"/>
                  </a:lnTo>
                  <a:lnTo>
                    <a:pt x="531" y="857"/>
                  </a:lnTo>
                  <a:lnTo>
                    <a:pt x="531" y="857"/>
                  </a:lnTo>
                  <a:lnTo>
                    <a:pt x="535" y="857"/>
                  </a:lnTo>
                  <a:lnTo>
                    <a:pt x="544" y="861"/>
                  </a:lnTo>
                  <a:lnTo>
                    <a:pt x="544" y="866"/>
                  </a:lnTo>
                  <a:lnTo>
                    <a:pt x="548" y="875"/>
                  </a:lnTo>
                  <a:lnTo>
                    <a:pt x="548" y="888"/>
                  </a:lnTo>
                  <a:lnTo>
                    <a:pt x="544" y="905"/>
                  </a:lnTo>
                  <a:lnTo>
                    <a:pt x="544" y="905"/>
                  </a:lnTo>
                  <a:lnTo>
                    <a:pt x="535" y="931"/>
                  </a:lnTo>
                  <a:lnTo>
                    <a:pt x="535" y="949"/>
                  </a:lnTo>
                  <a:lnTo>
                    <a:pt x="539" y="988"/>
                  </a:lnTo>
                  <a:lnTo>
                    <a:pt x="548" y="1009"/>
                  </a:lnTo>
                  <a:lnTo>
                    <a:pt x="552" y="1018"/>
                  </a:lnTo>
                  <a:lnTo>
                    <a:pt x="552" y="1018"/>
                  </a:lnTo>
                  <a:lnTo>
                    <a:pt x="570" y="1057"/>
                  </a:lnTo>
                  <a:lnTo>
                    <a:pt x="587" y="1083"/>
                  </a:lnTo>
                  <a:lnTo>
                    <a:pt x="600" y="1092"/>
                  </a:lnTo>
                  <a:lnTo>
                    <a:pt x="609" y="1097"/>
                  </a:lnTo>
                  <a:lnTo>
                    <a:pt x="609" y="1097"/>
                  </a:lnTo>
                  <a:lnTo>
                    <a:pt x="635" y="1097"/>
                  </a:lnTo>
                  <a:lnTo>
                    <a:pt x="666" y="1092"/>
                  </a:lnTo>
                  <a:lnTo>
                    <a:pt x="696" y="1083"/>
                  </a:lnTo>
                  <a:lnTo>
                    <a:pt x="757" y="1014"/>
                  </a:lnTo>
                  <a:lnTo>
                    <a:pt x="757" y="1014"/>
                  </a:lnTo>
                  <a:lnTo>
                    <a:pt x="840" y="979"/>
                  </a:lnTo>
                  <a:lnTo>
                    <a:pt x="840" y="979"/>
                  </a:lnTo>
                  <a:lnTo>
                    <a:pt x="853" y="970"/>
                  </a:lnTo>
                  <a:lnTo>
                    <a:pt x="866" y="962"/>
                  </a:lnTo>
                  <a:lnTo>
                    <a:pt x="879" y="944"/>
                  </a:lnTo>
                  <a:lnTo>
                    <a:pt x="888" y="922"/>
                  </a:lnTo>
                  <a:lnTo>
                    <a:pt x="896" y="896"/>
                  </a:lnTo>
                  <a:lnTo>
                    <a:pt x="896" y="870"/>
                  </a:lnTo>
                  <a:lnTo>
                    <a:pt x="888" y="840"/>
                  </a:lnTo>
                  <a:lnTo>
                    <a:pt x="874" y="809"/>
                  </a:lnTo>
                  <a:lnTo>
                    <a:pt x="874" y="809"/>
                  </a:lnTo>
                  <a:lnTo>
                    <a:pt x="879" y="801"/>
                  </a:lnTo>
                  <a:lnTo>
                    <a:pt x="888" y="770"/>
                  </a:lnTo>
                  <a:lnTo>
                    <a:pt x="892" y="753"/>
                  </a:lnTo>
                  <a:lnTo>
                    <a:pt x="892" y="731"/>
                  </a:lnTo>
                  <a:lnTo>
                    <a:pt x="888" y="709"/>
                  </a:lnTo>
                  <a:lnTo>
                    <a:pt x="874" y="687"/>
                  </a:lnTo>
                  <a:lnTo>
                    <a:pt x="874" y="653"/>
                  </a:lnTo>
                  <a:lnTo>
                    <a:pt x="874" y="653"/>
                  </a:lnTo>
                  <a:lnTo>
                    <a:pt x="883" y="648"/>
                  </a:lnTo>
                  <a:lnTo>
                    <a:pt x="901" y="626"/>
                  </a:lnTo>
                  <a:lnTo>
                    <a:pt x="905" y="613"/>
                  </a:lnTo>
                  <a:lnTo>
                    <a:pt x="909" y="596"/>
                  </a:lnTo>
                  <a:lnTo>
                    <a:pt x="905" y="574"/>
                  </a:lnTo>
                  <a:lnTo>
                    <a:pt x="896" y="552"/>
                  </a:lnTo>
                  <a:lnTo>
                    <a:pt x="896" y="552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0" name="Freeform 96"/>
            <p:cNvSpPr>
              <a:spLocks/>
            </p:cNvSpPr>
            <p:nvPr/>
          </p:nvSpPr>
          <p:spPr bwMode="auto">
            <a:xfrm>
              <a:off x="2197" y="2313"/>
              <a:ext cx="26" cy="31"/>
            </a:xfrm>
            <a:custGeom>
              <a:avLst/>
              <a:gdLst/>
              <a:ahLst/>
              <a:cxnLst>
                <a:cxn ang="0">
                  <a:pos x="26" y="18"/>
                </a:cxn>
                <a:cxn ang="0">
                  <a:pos x="26" y="18"/>
                </a:cxn>
                <a:cxn ang="0">
                  <a:pos x="22" y="27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5" y="27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5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5"/>
                </a:cxn>
                <a:cxn ang="0">
                  <a:pos x="26" y="18"/>
                </a:cxn>
                <a:cxn ang="0">
                  <a:pos x="26" y="18"/>
                </a:cxn>
              </a:cxnLst>
              <a:rect l="0" t="0" r="r" b="b"/>
              <a:pathLst>
                <a:path w="26" h="31">
                  <a:moveTo>
                    <a:pt x="26" y="18"/>
                  </a:moveTo>
                  <a:lnTo>
                    <a:pt x="26" y="18"/>
                  </a:lnTo>
                  <a:lnTo>
                    <a:pt x="22" y="27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5" y="2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5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8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1" name="Freeform 97"/>
            <p:cNvSpPr>
              <a:spLocks/>
            </p:cNvSpPr>
            <p:nvPr/>
          </p:nvSpPr>
          <p:spPr bwMode="auto">
            <a:xfrm>
              <a:off x="2175" y="2296"/>
              <a:ext cx="66" cy="65"/>
            </a:xfrm>
            <a:custGeom>
              <a:avLst/>
              <a:gdLst/>
              <a:ahLst/>
              <a:cxnLst>
                <a:cxn ang="0">
                  <a:pos x="66" y="35"/>
                </a:cxn>
                <a:cxn ang="0">
                  <a:pos x="66" y="35"/>
                </a:cxn>
                <a:cxn ang="0">
                  <a:pos x="66" y="48"/>
                </a:cxn>
                <a:cxn ang="0">
                  <a:pos x="57" y="57"/>
                </a:cxn>
                <a:cxn ang="0">
                  <a:pos x="48" y="65"/>
                </a:cxn>
                <a:cxn ang="0">
                  <a:pos x="35" y="65"/>
                </a:cxn>
                <a:cxn ang="0">
                  <a:pos x="35" y="65"/>
                </a:cxn>
                <a:cxn ang="0">
                  <a:pos x="22" y="65"/>
                </a:cxn>
                <a:cxn ang="0">
                  <a:pos x="14" y="57"/>
                </a:cxn>
                <a:cxn ang="0">
                  <a:pos x="5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22"/>
                </a:cxn>
                <a:cxn ang="0">
                  <a:pos x="14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8" y="4"/>
                </a:cxn>
                <a:cxn ang="0">
                  <a:pos x="57" y="9"/>
                </a:cxn>
                <a:cxn ang="0">
                  <a:pos x="66" y="22"/>
                </a:cxn>
                <a:cxn ang="0">
                  <a:pos x="66" y="35"/>
                </a:cxn>
                <a:cxn ang="0">
                  <a:pos x="66" y="35"/>
                </a:cxn>
              </a:cxnLst>
              <a:rect l="0" t="0" r="r" b="b"/>
              <a:pathLst>
                <a:path w="66" h="65">
                  <a:moveTo>
                    <a:pt x="66" y="35"/>
                  </a:moveTo>
                  <a:lnTo>
                    <a:pt x="66" y="35"/>
                  </a:lnTo>
                  <a:lnTo>
                    <a:pt x="66" y="48"/>
                  </a:lnTo>
                  <a:lnTo>
                    <a:pt x="57" y="57"/>
                  </a:lnTo>
                  <a:lnTo>
                    <a:pt x="48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4" y="57"/>
                  </a:lnTo>
                  <a:lnTo>
                    <a:pt x="5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22"/>
                  </a:lnTo>
                  <a:lnTo>
                    <a:pt x="14" y="9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8" y="4"/>
                  </a:lnTo>
                  <a:lnTo>
                    <a:pt x="57" y="9"/>
                  </a:lnTo>
                  <a:lnTo>
                    <a:pt x="66" y="22"/>
                  </a:lnTo>
                  <a:lnTo>
                    <a:pt x="66" y="35"/>
                  </a:lnTo>
                  <a:lnTo>
                    <a:pt x="66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2" name="Freeform 98"/>
            <p:cNvSpPr>
              <a:spLocks noEditPoints="1"/>
            </p:cNvSpPr>
            <p:nvPr/>
          </p:nvSpPr>
          <p:spPr bwMode="auto">
            <a:xfrm>
              <a:off x="1936" y="2139"/>
              <a:ext cx="96" cy="96"/>
            </a:xfrm>
            <a:custGeom>
              <a:avLst/>
              <a:gdLst/>
              <a:ahLst/>
              <a:cxnLst>
                <a:cxn ang="0">
                  <a:pos x="9" y="18"/>
                </a:cxn>
                <a:cxn ang="0">
                  <a:pos x="0" y="39"/>
                </a:cxn>
                <a:cxn ang="0">
                  <a:pos x="9" y="48"/>
                </a:cxn>
                <a:cxn ang="0">
                  <a:pos x="17" y="39"/>
                </a:cxn>
                <a:cxn ang="0">
                  <a:pos x="44" y="31"/>
                </a:cxn>
                <a:cxn ang="0">
                  <a:pos x="44" y="22"/>
                </a:cxn>
                <a:cxn ang="0">
                  <a:pos x="57" y="22"/>
                </a:cxn>
                <a:cxn ang="0">
                  <a:pos x="61" y="26"/>
                </a:cxn>
                <a:cxn ang="0">
                  <a:pos x="52" y="31"/>
                </a:cxn>
                <a:cxn ang="0">
                  <a:pos x="39" y="35"/>
                </a:cxn>
                <a:cxn ang="0">
                  <a:pos x="17" y="39"/>
                </a:cxn>
                <a:cxn ang="0">
                  <a:pos x="39" y="44"/>
                </a:cxn>
                <a:cxn ang="0">
                  <a:pos x="0" y="48"/>
                </a:cxn>
                <a:cxn ang="0">
                  <a:pos x="39" y="57"/>
                </a:cxn>
                <a:cxn ang="0">
                  <a:pos x="17" y="57"/>
                </a:cxn>
                <a:cxn ang="0">
                  <a:pos x="39" y="66"/>
                </a:cxn>
                <a:cxn ang="0">
                  <a:pos x="13" y="70"/>
                </a:cxn>
                <a:cxn ang="0">
                  <a:pos x="39" y="74"/>
                </a:cxn>
                <a:cxn ang="0">
                  <a:pos x="4" y="79"/>
                </a:cxn>
                <a:cxn ang="0">
                  <a:pos x="39" y="87"/>
                </a:cxn>
                <a:cxn ang="0">
                  <a:pos x="52" y="96"/>
                </a:cxn>
                <a:cxn ang="0">
                  <a:pos x="96" y="87"/>
                </a:cxn>
                <a:cxn ang="0">
                  <a:pos x="52" y="79"/>
                </a:cxn>
                <a:cxn ang="0">
                  <a:pos x="87" y="74"/>
                </a:cxn>
                <a:cxn ang="0">
                  <a:pos x="52" y="70"/>
                </a:cxn>
                <a:cxn ang="0">
                  <a:pos x="83" y="66"/>
                </a:cxn>
                <a:cxn ang="0">
                  <a:pos x="96" y="57"/>
                </a:cxn>
                <a:cxn ang="0">
                  <a:pos x="83" y="48"/>
                </a:cxn>
                <a:cxn ang="0">
                  <a:pos x="61" y="39"/>
                </a:cxn>
                <a:cxn ang="0">
                  <a:pos x="70" y="35"/>
                </a:cxn>
                <a:cxn ang="0">
                  <a:pos x="70" y="31"/>
                </a:cxn>
                <a:cxn ang="0">
                  <a:pos x="91" y="39"/>
                </a:cxn>
                <a:cxn ang="0">
                  <a:pos x="91" y="35"/>
                </a:cxn>
                <a:cxn ang="0">
                  <a:pos x="96" y="31"/>
                </a:cxn>
                <a:cxn ang="0">
                  <a:pos x="83" y="26"/>
                </a:cxn>
                <a:cxn ang="0">
                  <a:pos x="87" y="18"/>
                </a:cxn>
                <a:cxn ang="0">
                  <a:pos x="96" y="9"/>
                </a:cxn>
                <a:cxn ang="0">
                  <a:pos x="65" y="9"/>
                </a:cxn>
                <a:cxn ang="0">
                  <a:pos x="70" y="5"/>
                </a:cxn>
                <a:cxn ang="0">
                  <a:pos x="70" y="0"/>
                </a:cxn>
                <a:cxn ang="0">
                  <a:pos x="57" y="0"/>
                </a:cxn>
                <a:cxn ang="0">
                  <a:pos x="44" y="18"/>
                </a:cxn>
                <a:cxn ang="0">
                  <a:pos x="35" y="9"/>
                </a:cxn>
                <a:cxn ang="0">
                  <a:pos x="17" y="0"/>
                </a:cxn>
                <a:cxn ang="0">
                  <a:pos x="9" y="9"/>
                </a:cxn>
                <a:cxn ang="0">
                  <a:pos x="9" y="18"/>
                </a:cxn>
                <a:cxn ang="0">
                  <a:pos x="70" y="22"/>
                </a:cxn>
                <a:cxn ang="0">
                  <a:pos x="74" y="18"/>
                </a:cxn>
                <a:cxn ang="0">
                  <a:pos x="70" y="22"/>
                </a:cxn>
                <a:cxn ang="0">
                  <a:pos x="70" y="22"/>
                </a:cxn>
                <a:cxn ang="0">
                  <a:pos x="22" y="18"/>
                </a:cxn>
                <a:cxn ang="0">
                  <a:pos x="35" y="22"/>
                </a:cxn>
                <a:cxn ang="0">
                  <a:pos x="22" y="22"/>
                </a:cxn>
                <a:cxn ang="0">
                  <a:pos x="70" y="48"/>
                </a:cxn>
                <a:cxn ang="0">
                  <a:pos x="52" y="44"/>
                </a:cxn>
                <a:cxn ang="0">
                  <a:pos x="70" y="44"/>
                </a:cxn>
                <a:cxn ang="0">
                  <a:pos x="70" y="57"/>
                </a:cxn>
                <a:cxn ang="0">
                  <a:pos x="52" y="57"/>
                </a:cxn>
                <a:cxn ang="0">
                  <a:pos x="70" y="57"/>
                </a:cxn>
                <a:cxn ang="0">
                  <a:pos x="52" y="39"/>
                </a:cxn>
                <a:cxn ang="0">
                  <a:pos x="57" y="39"/>
                </a:cxn>
              </a:cxnLst>
              <a:rect l="0" t="0" r="r" b="b"/>
              <a:pathLst>
                <a:path w="96" h="96">
                  <a:moveTo>
                    <a:pt x="9" y="18"/>
                  </a:moveTo>
                  <a:lnTo>
                    <a:pt x="9" y="18"/>
                  </a:lnTo>
                  <a:lnTo>
                    <a:pt x="9" y="3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7" y="39"/>
                  </a:lnTo>
                  <a:lnTo>
                    <a:pt x="17" y="31"/>
                  </a:lnTo>
                  <a:lnTo>
                    <a:pt x="44" y="31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52" y="26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2" y="31"/>
                  </a:lnTo>
                  <a:lnTo>
                    <a:pt x="52" y="35"/>
                  </a:lnTo>
                  <a:lnTo>
                    <a:pt x="39" y="35"/>
                  </a:lnTo>
                  <a:lnTo>
                    <a:pt x="39" y="39"/>
                  </a:lnTo>
                  <a:lnTo>
                    <a:pt x="17" y="39"/>
                  </a:lnTo>
                  <a:lnTo>
                    <a:pt x="17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17" y="57"/>
                  </a:lnTo>
                  <a:lnTo>
                    <a:pt x="17" y="66"/>
                  </a:lnTo>
                  <a:lnTo>
                    <a:pt x="39" y="66"/>
                  </a:lnTo>
                  <a:lnTo>
                    <a:pt x="39" y="70"/>
                  </a:lnTo>
                  <a:lnTo>
                    <a:pt x="13" y="70"/>
                  </a:lnTo>
                  <a:lnTo>
                    <a:pt x="13" y="74"/>
                  </a:lnTo>
                  <a:lnTo>
                    <a:pt x="39" y="74"/>
                  </a:lnTo>
                  <a:lnTo>
                    <a:pt x="39" y="79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39" y="87"/>
                  </a:lnTo>
                  <a:lnTo>
                    <a:pt x="39" y="96"/>
                  </a:lnTo>
                  <a:lnTo>
                    <a:pt x="52" y="96"/>
                  </a:lnTo>
                  <a:lnTo>
                    <a:pt x="52" y="87"/>
                  </a:lnTo>
                  <a:lnTo>
                    <a:pt x="96" y="87"/>
                  </a:lnTo>
                  <a:lnTo>
                    <a:pt x="96" y="79"/>
                  </a:lnTo>
                  <a:lnTo>
                    <a:pt x="52" y="79"/>
                  </a:lnTo>
                  <a:lnTo>
                    <a:pt x="52" y="74"/>
                  </a:lnTo>
                  <a:lnTo>
                    <a:pt x="87" y="74"/>
                  </a:lnTo>
                  <a:lnTo>
                    <a:pt x="87" y="70"/>
                  </a:lnTo>
                  <a:lnTo>
                    <a:pt x="52" y="70"/>
                  </a:lnTo>
                  <a:lnTo>
                    <a:pt x="52" y="66"/>
                  </a:lnTo>
                  <a:lnTo>
                    <a:pt x="83" y="66"/>
                  </a:lnTo>
                  <a:lnTo>
                    <a:pt x="83" y="57"/>
                  </a:lnTo>
                  <a:lnTo>
                    <a:pt x="96" y="57"/>
                  </a:lnTo>
                  <a:lnTo>
                    <a:pt x="96" y="48"/>
                  </a:lnTo>
                  <a:lnTo>
                    <a:pt x="83" y="48"/>
                  </a:lnTo>
                  <a:lnTo>
                    <a:pt x="83" y="39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7" y="18"/>
                  </a:lnTo>
                  <a:lnTo>
                    <a:pt x="96" y="18"/>
                  </a:lnTo>
                  <a:lnTo>
                    <a:pt x="96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2" y="9"/>
                  </a:lnTo>
                  <a:lnTo>
                    <a:pt x="44" y="18"/>
                  </a:lnTo>
                  <a:lnTo>
                    <a:pt x="44" y="9"/>
                  </a:lnTo>
                  <a:lnTo>
                    <a:pt x="35" y="9"/>
                  </a:lnTo>
                  <a:lnTo>
                    <a:pt x="31" y="0"/>
                  </a:lnTo>
                  <a:lnTo>
                    <a:pt x="17" y="0"/>
                  </a:lnTo>
                  <a:lnTo>
                    <a:pt x="22" y="9"/>
                  </a:lnTo>
                  <a:lnTo>
                    <a:pt x="9" y="9"/>
                  </a:lnTo>
                  <a:lnTo>
                    <a:pt x="9" y="18"/>
                  </a:lnTo>
                  <a:lnTo>
                    <a:pt x="9" y="18"/>
                  </a:lnTo>
                  <a:close/>
                  <a:moveTo>
                    <a:pt x="70" y="22"/>
                  </a:moveTo>
                  <a:lnTo>
                    <a:pt x="70" y="22"/>
                  </a:lnTo>
                  <a:lnTo>
                    <a:pt x="65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close/>
                  <a:moveTo>
                    <a:pt x="22" y="22"/>
                  </a:moveTo>
                  <a:lnTo>
                    <a:pt x="22" y="18"/>
                  </a:lnTo>
                  <a:lnTo>
                    <a:pt x="35" y="18"/>
                  </a:lnTo>
                  <a:lnTo>
                    <a:pt x="35" y="22"/>
                  </a:lnTo>
                  <a:lnTo>
                    <a:pt x="22" y="22"/>
                  </a:lnTo>
                  <a:lnTo>
                    <a:pt x="22" y="22"/>
                  </a:lnTo>
                  <a:close/>
                  <a:moveTo>
                    <a:pt x="70" y="44"/>
                  </a:moveTo>
                  <a:lnTo>
                    <a:pt x="70" y="48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70" y="44"/>
                  </a:lnTo>
                  <a:lnTo>
                    <a:pt x="70" y="44"/>
                  </a:lnTo>
                  <a:close/>
                  <a:moveTo>
                    <a:pt x="70" y="57"/>
                  </a:moveTo>
                  <a:lnTo>
                    <a:pt x="70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70" y="57"/>
                  </a:lnTo>
                  <a:lnTo>
                    <a:pt x="70" y="57"/>
                  </a:lnTo>
                  <a:close/>
                  <a:moveTo>
                    <a:pt x="57" y="39"/>
                  </a:moveTo>
                  <a:lnTo>
                    <a:pt x="52" y="39"/>
                  </a:lnTo>
                  <a:lnTo>
                    <a:pt x="52" y="35"/>
                  </a:lnTo>
                  <a:lnTo>
                    <a:pt x="57" y="39"/>
                  </a:lnTo>
                  <a:lnTo>
                    <a:pt x="57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3" name="Freeform 99"/>
            <p:cNvSpPr>
              <a:spLocks noEditPoints="1"/>
            </p:cNvSpPr>
            <p:nvPr/>
          </p:nvSpPr>
          <p:spPr bwMode="auto">
            <a:xfrm>
              <a:off x="2041" y="2139"/>
              <a:ext cx="95" cy="96"/>
            </a:xfrm>
            <a:custGeom>
              <a:avLst/>
              <a:gdLst/>
              <a:ahLst/>
              <a:cxnLst>
                <a:cxn ang="0">
                  <a:pos x="60" y="9"/>
                </a:cxn>
                <a:cxn ang="0">
                  <a:pos x="60" y="0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3" y="9"/>
                </a:cxn>
                <a:cxn ang="0">
                  <a:pos x="8" y="13"/>
                </a:cxn>
                <a:cxn ang="0">
                  <a:pos x="8" y="48"/>
                </a:cxn>
                <a:cxn ang="0">
                  <a:pos x="0" y="87"/>
                </a:cxn>
                <a:cxn ang="0">
                  <a:pos x="8" y="96"/>
                </a:cxn>
                <a:cxn ang="0">
                  <a:pos x="21" y="74"/>
                </a:cxn>
                <a:cxn ang="0">
                  <a:pos x="26" y="44"/>
                </a:cxn>
                <a:cxn ang="0">
                  <a:pos x="95" y="22"/>
                </a:cxn>
                <a:cxn ang="0">
                  <a:pos x="60" y="1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17" y="83"/>
                </a:cxn>
                <a:cxn ang="0">
                  <a:pos x="30" y="96"/>
                </a:cxn>
                <a:cxn ang="0">
                  <a:pos x="56" y="66"/>
                </a:cxn>
                <a:cxn ang="0">
                  <a:pos x="69" y="83"/>
                </a:cxn>
                <a:cxn ang="0">
                  <a:pos x="87" y="96"/>
                </a:cxn>
                <a:cxn ang="0">
                  <a:pos x="95" y="83"/>
                </a:cxn>
                <a:cxn ang="0">
                  <a:pos x="95" y="83"/>
                </a:cxn>
                <a:cxn ang="0">
                  <a:pos x="74" y="70"/>
                </a:cxn>
                <a:cxn ang="0">
                  <a:pos x="65" y="53"/>
                </a:cxn>
                <a:cxn ang="0">
                  <a:pos x="91" y="39"/>
                </a:cxn>
                <a:cxn ang="0">
                  <a:pos x="65" y="35"/>
                </a:cxn>
                <a:cxn ang="0">
                  <a:pos x="65" y="31"/>
                </a:cxn>
                <a:cxn ang="0">
                  <a:pos x="65" y="26"/>
                </a:cxn>
                <a:cxn ang="0">
                  <a:pos x="56" y="26"/>
                </a:cxn>
                <a:cxn ang="0">
                  <a:pos x="47" y="39"/>
                </a:cxn>
                <a:cxn ang="0">
                  <a:pos x="26" y="53"/>
                </a:cxn>
                <a:cxn ang="0">
                  <a:pos x="47" y="53"/>
                </a:cxn>
                <a:cxn ang="0">
                  <a:pos x="17" y="83"/>
                </a:cxn>
                <a:cxn ang="0">
                  <a:pos x="17" y="83"/>
                </a:cxn>
              </a:cxnLst>
              <a:rect l="0" t="0" r="r" b="b"/>
              <a:pathLst>
                <a:path w="95" h="96">
                  <a:moveTo>
                    <a:pt x="60" y="9"/>
                  </a:moveTo>
                  <a:lnTo>
                    <a:pt x="60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13"/>
                  </a:lnTo>
                  <a:lnTo>
                    <a:pt x="8" y="13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70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6" y="44"/>
                  </a:lnTo>
                  <a:lnTo>
                    <a:pt x="26" y="22"/>
                  </a:lnTo>
                  <a:lnTo>
                    <a:pt x="95" y="22"/>
                  </a:lnTo>
                  <a:lnTo>
                    <a:pt x="95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close/>
                  <a:moveTo>
                    <a:pt x="17" y="83"/>
                  </a:moveTo>
                  <a:lnTo>
                    <a:pt x="17" y="83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47" y="83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9" y="83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82" y="79"/>
                  </a:lnTo>
                  <a:lnTo>
                    <a:pt x="74" y="70"/>
                  </a:lnTo>
                  <a:lnTo>
                    <a:pt x="69" y="61"/>
                  </a:lnTo>
                  <a:lnTo>
                    <a:pt x="65" y="53"/>
                  </a:lnTo>
                  <a:lnTo>
                    <a:pt x="91" y="53"/>
                  </a:lnTo>
                  <a:lnTo>
                    <a:pt x="91" y="39"/>
                  </a:lnTo>
                  <a:lnTo>
                    <a:pt x="65" y="39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56" y="26"/>
                  </a:lnTo>
                  <a:lnTo>
                    <a:pt x="47" y="26"/>
                  </a:lnTo>
                  <a:lnTo>
                    <a:pt x="47" y="39"/>
                  </a:lnTo>
                  <a:lnTo>
                    <a:pt x="26" y="39"/>
                  </a:lnTo>
                  <a:lnTo>
                    <a:pt x="26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39" y="7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4" name="Freeform 100"/>
            <p:cNvSpPr>
              <a:spLocks/>
            </p:cNvSpPr>
            <p:nvPr/>
          </p:nvSpPr>
          <p:spPr bwMode="auto">
            <a:xfrm>
              <a:off x="2149" y="2139"/>
              <a:ext cx="92" cy="96"/>
            </a:xfrm>
            <a:custGeom>
              <a:avLst/>
              <a:gdLst/>
              <a:ahLst/>
              <a:cxnLst>
                <a:cxn ang="0">
                  <a:pos x="53" y="13"/>
                </a:cxn>
                <a:cxn ang="0">
                  <a:pos x="53" y="13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40" y="18"/>
                </a:cxn>
                <a:cxn ang="0">
                  <a:pos x="0" y="18"/>
                </a:cxn>
                <a:cxn ang="0">
                  <a:pos x="0" y="26"/>
                </a:cxn>
                <a:cxn ang="0">
                  <a:pos x="40" y="26"/>
                </a:cxn>
                <a:cxn ang="0">
                  <a:pos x="40" y="39"/>
                </a:cxn>
                <a:cxn ang="0">
                  <a:pos x="13" y="39"/>
                </a:cxn>
                <a:cxn ang="0">
                  <a:pos x="13" y="87"/>
                </a:cxn>
                <a:cxn ang="0">
                  <a:pos x="26" y="87"/>
                </a:cxn>
                <a:cxn ang="0">
                  <a:pos x="26" y="48"/>
                </a:cxn>
                <a:cxn ang="0">
                  <a:pos x="40" y="48"/>
                </a:cxn>
                <a:cxn ang="0">
                  <a:pos x="40" y="96"/>
                </a:cxn>
                <a:cxn ang="0">
                  <a:pos x="53" y="96"/>
                </a:cxn>
                <a:cxn ang="0">
                  <a:pos x="53" y="48"/>
                </a:cxn>
                <a:cxn ang="0">
                  <a:pos x="66" y="48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66" y="74"/>
                </a:cxn>
                <a:cxn ang="0">
                  <a:pos x="57" y="74"/>
                </a:cxn>
                <a:cxn ang="0">
                  <a:pos x="57" y="74"/>
                </a:cxn>
                <a:cxn ang="0">
                  <a:pos x="61" y="87"/>
                </a:cxn>
                <a:cxn ang="0">
                  <a:pos x="61" y="87"/>
                </a:cxn>
                <a:cxn ang="0">
                  <a:pos x="74" y="83"/>
                </a:cxn>
                <a:cxn ang="0">
                  <a:pos x="79" y="83"/>
                </a:cxn>
                <a:cxn ang="0">
                  <a:pos x="79" y="79"/>
                </a:cxn>
                <a:cxn ang="0">
                  <a:pos x="79" y="39"/>
                </a:cxn>
                <a:cxn ang="0">
                  <a:pos x="53" y="39"/>
                </a:cxn>
                <a:cxn ang="0">
                  <a:pos x="53" y="26"/>
                </a:cxn>
                <a:cxn ang="0">
                  <a:pos x="92" y="26"/>
                </a:cxn>
                <a:cxn ang="0">
                  <a:pos x="92" y="1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53" y="13"/>
                </a:cxn>
                <a:cxn ang="0">
                  <a:pos x="53" y="13"/>
                </a:cxn>
                <a:cxn ang="0">
                  <a:pos x="53" y="13"/>
                </a:cxn>
              </a:cxnLst>
              <a:rect l="0" t="0" r="r" b="b"/>
              <a:pathLst>
                <a:path w="92" h="96">
                  <a:moveTo>
                    <a:pt x="53" y="13"/>
                  </a:moveTo>
                  <a:lnTo>
                    <a:pt x="53" y="13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40" y="26"/>
                  </a:lnTo>
                  <a:lnTo>
                    <a:pt x="40" y="39"/>
                  </a:lnTo>
                  <a:lnTo>
                    <a:pt x="13" y="39"/>
                  </a:lnTo>
                  <a:lnTo>
                    <a:pt x="13" y="87"/>
                  </a:lnTo>
                  <a:lnTo>
                    <a:pt x="26" y="87"/>
                  </a:lnTo>
                  <a:lnTo>
                    <a:pt x="26" y="48"/>
                  </a:lnTo>
                  <a:lnTo>
                    <a:pt x="40" y="48"/>
                  </a:lnTo>
                  <a:lnTo>
                    <a:pt x="40" y="96"/>
                  </a:lnTo>
                  <a:lnTo>
                    <a:pt x="53" y="96"/>
                  </a:lnTo>
                  <a:lnTo>
                    <a:pt x="53" y="48"/>
                  </a:lnTo>
                  <a:lnTo>
                    <a:pt x="66" y="48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6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74" y="83"/>
                  </a:lnTo>
                  <a:lnTo>
                    <a:pt x="79" y="83"/>
                  </a:lnTo>
                  <a:lnTo>
                    <a:pt x="79" y="79"/>
                  </a:lnTo>
                  <a:lnTo>
                    <a:pt x="79" y="39"/>
                  </a:lnTo>
                  <a:lnTo>
                    <a:pt x="53" y="39"/>
                  </a:lnTo>
                  <a:lnTo>
                    <a:pt x="53" y="26"/>
                  </a:lnTo>
                  <a:lnTo>
                    <a:pt x="92" y="26"/>
                  </a:lnTo>
                  <a:lnTo>
                    <a:pt x="92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5" name="Freeform 101"/>
            <p:cNvSpPr>
              <a:spLocks/>
            </p:cNvSpPr>
            <p:nvPr/>
          </p:nvSpPr>
          <p:spPr bwMode="auto">
            <a:xfrm>
              <a:off x="2128" y="2035"/>
              <a:ext cx="692" cy="622"/>
            </a:xfrm>
            <a:custGeom>
              <a:avLst/>
              <a:gdLst/>
              <a:ahLst/>
              <a:cxnLst>
                <a:cxn ang="0">
                  <a:pos x="431" y="500"/>
                </a:cxn>
                <a:cxn ang="0">
                  <a:pos x="370" y="492"/>
                </a:cxn>
                <a:cxn ang="0">
                  <a:pos x="309" y="492"/>
                </a:cxn>
                <a:cxn ang="0">
                  <a:pos x="296" y="496"/>
                </a:cxn>
                <a:cxn ang="0">
                  <a:pos x="248" y="527"/>
                </a:cxn>
                <a:cxn ang="0">
                  <a:pos x="222" y="531"/>
                </a:cxn>
                <a:cxn ang="0">
                  <a:pos x="187" y="540"/>
                </a:cxn>
                <a:cxn ang="0">
                  <a:pos x="165" y="566"/>
                </a:cxn>
                <a:cxn ang="0">
                  <a:pos x="161" y="574"/>
                </a:cxn>
                <a:cxn ang="0">
                  <a:pos x="143" y="618"/>
                </a:cxn>
                <a:cxn ang="0">
                  <a:pos x="126" y="622"/>
                </a:cxn>
                <a:cxn ang="0">
                  <a:pos x="113" y="596"/>
                </a:cxn>
                <a:cxn ang="0">
                  <a:pos x="104" y="583"/>
                </a:cxn>
                <a:cxn ang="0">
                  <a:pos x="87" y="574"/>
                </a:cxn>
                <a:cxn ang="0">
                  <a:pos x="65" y="587"/>
                </a:cxn>
                <a:cxn ang="0">
                  <a:pos x="61" y="596"/>
                </a:cxn>
                <a:cxn ang="0">
                  <a:pos x="21" y="609"/>
                </a:cxn>
                <a:cxn ang="0">
                  <a:pos x="8" y="605"/>
                </a:cxn>
                <a:cxn ang="0">
                  <a:pos x="0" y="583"/>
                </a:cxn>
                <a:cxn ang="0">
                  <a:pos x="0" y="548"/>
                </a:cxn>
                <a:cxn ang="0">
                  <a:pos x="4" y="527"/>
                </a:cxn>
                <a:cxn ang="0">
                  <a:pos x="30" y="527"/>
                </a:cxn>
                <a:cxn ang="0">
                  <a:pos x="91" y="513"/>
                </a:cxn>
                <a:cxn ang="0">
                  <a:pos x="152" y="444"/>
                </a:cxn>
                <a:cxn ang="0">
                  <a:pos x="235" y="409"/>
                </a:cxn>
                <a:cxn ang="0">
                  <a:pos x="261" y="392"/>
                </a:cxn>
                <a:cxn ang="0">
                  <a:pos x="283" y="352"/>
                </a:cxn>
                <a:cxn ang="0">
                  <a:pos x="291" y="300"/>
                </a:cxn>
                <a:cxn ang="0">
                  <a:pos x="269" y="239"/>
                </a:cxn>
                <a:cxn ang="0">
                  <a:pos x="274" y="231"/>
                </a:cxn>
                <a:cxn ang="0">
                  <a:pos x="283" y="183"/>
                </a:cxn>
                <a:cxn ang="0">
                  <a:pos x="278" y="139"/>
                </a:cxn>
                <a:cxn ang="0">
                  <a:pos x="269" y="87"/>
                </a:cxn>
                <a:cxn ang="0">
                  <a:pos x="274" y="78"/>
                </a:cxn>
                <a:cxn ang="0">
                  <a:pos x="300" y="52"/>
                </a:cxn>
                <a:cxn ang="0">
                  <a:pos x="304" y="22"/>
                </a:cxn>
                <a:cxn ang="0">
                  <a:pos x="300" y="0"/>
                </a:cxn>
                <a:cxn ang="0">
                  <a:pos x="417" y="96"/>
                </a:cxn>
                <a:cxn ang="0">
                  <a:pos x="422" y="117"/>
                </a:cxn>
                <a:cxn ang="0">
                  <a:pos x="435" y="170"/>
                </a:cxn>
                <a:cxn ang="0">
                  <a:pos x="444" y="183"/>
                </a:cxn>
                <a:cxn ang="0">
                  <a:pos x="452" y="174"/>
                </a:cxn>
                <a:cxn ang="0">
                  <a:pos x="465" y="148"/>
                </a:cxn>
                <a:cxn ang="0">
                  <a:pos x="478" y="139"/>
                </a:cxn>
                <a:cxn ang="0">
                  <a:pos x="505" y="148"/>
                </a:cxn>
                <a:cxn ang="0">
                  <a:pos x="526" y="170"/>
                </a:cxn>
                <a:cxn ang="0">
                  <a:pos x="544" y="309"/>
                </a:cxn>
                <a:cxn ang="0">
                  <a:pos x="583" y="370"/>
                </a:cxn>
                <a:cxn ang="0">
                  <a:pos x="600" y="396"/>
                </a:cxn>
                <a:cxn ang="0">
                  <a:pos x="613" y="461"/>
                </a:cxn>
                <a:cxn ang="0">
                  <a:pos x="639" y="505"/>
                </a:cxn>
                <a:cxn ang="0">
                  <a:pos x="679" y="535"/>
                </a:cxn>
                <a:cxn ang="0">
                  <a:pos x="692" y="548"/>
                </a:cxn>
                <a:cxn ang="0">
                  <a:pos x="670" y="548"/>
                </a:cxn>
                <a:cxn ang="0">
                  <a:pos x="583" y="566"/>
                </a:cxn>
                <a:cxn ang="0">
                  <a:pos x="526" y="587"/>
                </a:cxn>
                <a:cxn ang="0">
                  <a:pos x="509" y="601"/>
                </a:cxn>
              </a:cxnLst>
              <a:rect l="0" t="0" r="r" b="b"/>
              <a:pathLst>
                <a:path w="692" h="622">
                  <a:moveTo>
                    <a:pt x="509" y="601"/>
                  </a:moveTo>
                  <a:lnTo>
                    <a:pt x="431" y="500"/>
                  </a:lnTo>
                  <a:lnTo>
                    <a:pt x="431" y="500"/>
                  </a:lnTo>
                  <a:lnTo>
                    <a:pt x="370" y="492"/>
                  </a:lnTo>
                  <a:lnTo>
                    <a:pt x="326" y="487"/>
                  </a:lnTo>
                  <a:lnTo>
                    <a:pt x="309" y="492"/>
                  </a:lnTo>
                  <a:lnTo>
                    <a:pt x="296" y="496"/>
                  </a:lnTo>
                  <a:lnTo>
                    <a:pt x="296" y="496"/>
                  </a:lnTo>
                  <a:lnTo>
                    <a:pt x="265" y="518"/>
                  </a:lnTo>
                  <a:lnTo>
                    <a:pt x="248" y="527"/>
                  </a:lnTo>
                  <a:lnTo>
                    <a:pt x="248" y="527"/>
                  </a:lnTo>
                  <a:lnTo>
                    <a:pt x="222" y="531"/>
                  </a:lnTo>
                  <a:lnTo>
                    <a:pt x="204" y="535"/>
                  </a:lnTo>
                  <a:lnTo>
                    <a:pt x="187" y="540"/>
                  </a:lnTo>
                  <a:lnTo>
                    <a:pt x="178" y="548"/>
                  </a:lnTo>
                  <a:lnTo>
                    <a:pt x="165" y="566"/>
                  </a:lnTo>
                  <a:lnTo>
                    <a:pt x="161" y="574"/>
                  </a:lnTo>
                  <a:lnTo>
                    <a:pt x="161" y="574"/>
                  </a:lnTo>
                  <a:lnTo>
                    <a:pt x="152" y="605"/>
                  </a:lnTo>
                  <a:lnTo>
                    <a:pt x="143" y="618"/>
                  </a:lnTo>
                  <a:lnTo>
                    <a:pt x="135" y="622"/>
                  </a:lnTo>
                  <a:lnTo>
                    <a:pt x="126" y="622"/>
                  </a:lnTo>
                  <a:lnTo>
                    <a:pt x="117" y="609"/>
                  </a:lnTo>
                  <a:lnTo>
                    <a:pt x="113" y="596"/>
                  </a:lnTo>
                  <a:lnTo>
                    <a:pt x="113" y="596"/>
                  </a:lnTo>
                  <a:lnTo>
                    <a:pt x="104" y="583"/>
                  </a:lnTo>
                  <a:lnTo>
                    <a:pt x="95" y="574"/>
                  </a:lnTo>
                  <a:lnTo>
                    <a:pt x="87" y="574"/>
                  </a:lnTo>
                  <a:lnTo>
                    <a:pt x="78" y="579"/>
                  </a:lnTo>
                  <a:lnTo>
                    <a:pt x="65" y="587"/>
                  </a:lnTo>
                  <a:lnTo>
                    <a:pt x="61" y="596"/>
                  </a:lnTo>
                  <a:lnTo>
                    <a:pt x="61" y="596"/>
                  </a:lnTo>
                  <a:lnTo>
                    <a:pt x="30" y="609"/>
                  </a:lnTo>
                  <a:lnTo>
                    <a:pt x="21" y="609"/>
                  </a:lnTo>
                  <a:lnTo>
                    <a:pt x="13" y="609"/>
                  </a:lnTo>
                  <a:lnTo>
                    <a:pt x="8" y="605"/>
                  </a:lnTo>
                  <a:lnTo>
                    <a:pt x="4" y="601"/>
                  </a:lnTo>
                  <a:lnTo>
                    <a:pt x="0" y="583"/>
                  </a:lnTo>
                  <a:lnTo>
                    <a:pt x="0" y="566"/>
                  </a:lnTo>
                  <a:lnTo>
                    <a:pt x="0" y="548"/>
                  </a:lnTo>
                  <a:lnTo>
                    <a:pt x="4" y="531"/>
                  </a:lnTo>
                  <a:lnTo>
                    <a:pt x="4" y="527"/>
                  </a:lnTo>
                  <a:lnTo>
                    <a:pt x="4" y="527"/>
                  </a:lnTo>
                  <a:lnTo>
                    <a:pt x="30" y="527"/>
                  </a:lnTo>
                  <a:lnTo>
                    <a:pt x="61" y="522"/>
                  </a:lnTo>
                  <a:lnTo>
                    <a:pt x="91" y="513"/>
                  </a:lnTo>
                  <a:lnTo>
                    <a:pt x="152" y="444"/>
                  </a:lnTo>
                  <a:lnTo>
                    <a:pt x="152" y="444"/>
                  </a:lnTo>
                  <a:lnTo>
                    <a:pt x="235" y="409"/>
                  </a:lnTo>
                  <a:lnTo>
                    <a:pt x="235" y="409"/>
                  </a:lnTo>
                  <a:lnTo>
                    <a:pt x="248" y="405"/>
                  </a:lnTo>
                  <a:lnTo>
                    <a:pt x="261" y="392"/>
                  </a:lnTo>
                  <a:lnTo>
                    <a:pt x="269" y="374"/>
                  </a:lnTo>
                  <a:lnTo>
                    <a:pt x="283" y="352"/>
                  </a:lnTo>
                  <a:lnTo>
                    <a:pt x="291" y="331"/>
                  </a:lnTo>
                  <a:lnTo>
                    <a:pt x="291" y="300"/>
                  </a:lnTo>
                  <a:lnTo>
                    <a:pt x="283" y="274"/>
                  </a:lnTo>
                  <a:lnTo>
                    <a:pt x="269" y="239"/>
                  </a:lnTo>
                  <a:lnTo>
                    <a:pt x="269" y="239"/>
                  </a:lnTo>
                  <a:lnTo>
                    <a:pt x="274" y="231"/>
                  </a:lnTo>
                  <a:lnTo>
                    <a:pt x="283" y="200"/>
                  </a:lnTo>
                  <a:lnTo>
                    <a:pt x="283" y="183"/>
                  </a:lnTo>
                  <a:lnTo>
                    <a:pt x="283" y="161"/>
                  </a:lnTo>
                  <a:lnTo>
                    <a:pt x="278" y="139"/>
                  </a:lnTo>
                  <a:lnTo>
                    <a:pt x="269" y="117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74" y="78"/>
                  </a:lnTo>
                  <a:lnTo>
                    <a:pt x="291" y="65"/>
                  </a:lnTo>
                  <a:lnTo>
                    <a:pt x="300" y="52"/>
                  </a:lnTo>
                  <a:lnTo>
                    <a:pt x="304" y="39"/>
                  </a:lnTo>
                  <a:lnTo>
                    <a:pt x="304" y="22"/>
                  </a:lnTo>
                  <a:lnTo>
                    <a:pt x="300" y="4"/>
                  </a:lnTo>
                  <a:lnTo>
                    <a:pt x="300" y="0"/>
                  </a:lnTo>
                  <a:lnTo>
                    <a:pt x="396" y="74"/>
                  </a:lnTo>
                  <a:lnTo>
                    <a:pt x="417" y="96"/>
                  </a:lnTo>
                  <a:lnTo>
                    <a:pt x="417" y="96"/>
                  </a:lnTo>
                  <a:lnTo>
                    <a:pt x="422" y="117"/>
                  </a:lnTo>
                  <a:lnTo>
                    <a:pt x="426" y="152"/>
                  </a:lnTo>
                  <a:lnTo>
                    <a:pt x="435" y="170"/>
                  </a:lnTo>
                  <a:lnTo>
                    <a:pt x="439" y="183"/>
                  </a:lnTo>
                  <a:lnTo>
                    <a:pt x="444" y="183"/>
                  </a:lnTo>
                  <a:lnTo>
                    <a:pt x="444" y="183"/>
                  </a:lnTo>
                  <a:lnTo>
                    <a:pt x="452" y="174"/>
                  </a:lnTo>
                  <a:lnTo>
                    <a:pt x="452" y="174"/>
                  </a:lnTo>
                  <a:lnTo>
                    <a:pt x="465" y="148"/>
                  </a:lnTo>
                  <a:lnTo>
                    <a:pt x="474" y="143"/>
                  </a:lnTo>
                  <a:lnTo>
                    <a:pt x="478" y="139"/>
                  </a:lnTo>
                  <a:lnTo>
                    <a:pt x="491" y="139"/>
                  </a:lnTo>
                  <a:lnTo>
                    <a:pt x="505" y="148"/>
                  </a:lnTo>
                  <a:lnTo>
                    <a:pt x="518" y="161"/>
                  </a:lnTo>
                  <a:lnTo>
                    <a:pt x="526" y="170"/>
                  </a:lnTo>
                  <a:lnTo>
                    <a:pt x="535" y="187"/>
                  </a:lnTo>
                  <a:lnTo>
                    <a:pt x="544" y="309"/>
                  </a:lnTo>
                  <a:lnTo>
                    <a:pt x="544" y="309"/>
                  </a:lnTo>
                  <a:lnTo>
                    <a:pt x="583" y="370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5" y="431"/>
                  </a:lnTo>
                  <a:lnTo>
                    <a:pt x="613" y="461"/>
                  </a:lnTo>
                  <a:lnTo>
                    <a:pt x="626" y="483"/>
                  </a:lnTo>
                  <a:lnTo>
                    <a:pt x="639" y="505"/>
                  </a:lnTo>
                  <a:lnTo>
                    <a:pt x="670" y="527"/>
                  </a:lnTo>
                  <a:lnTo>
                    <a:pt x="679" y="535"/>
                  </a:lnTo>
                  <a:lnTo>
                    <a:pt x="692" y="544"/>
                  </a:lnTo>
                  <a:lnTo>
                    <a:pt x="692" y="548"/>
                  </a:lnTo>
                  <a:lnTo>
                    <a:pt x="692" y="548"/>
                  </a:lnTo>
                  <a:lnTo>
                    <a:pt x="670" y="548"/>
                  </a:lnTo>
                  <a:lnTo>
                    <a:pt x="613" y="557"/>
                  </a:lnTo>
                  <a:lnTo>
                    <a:pt x="583" y="566"/>
                  </a:lnTo>
                  <a:lnTo>
                    <a:pt x="552" y="574"/>
                  </a:lnTo>
                  <a:lnTo>
                    <a:pt x="526" y="587"/>
                  </a:lnTo>
                  <a:lnTo>
                    <a:pt x="509" y="601"/>
                  </a:lnTo>
                  <a:lnTo>
                    <a:pt x="509" y="601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6" name="Freeform 102"/>
            <p:cNvSpPr>
              <a:spLocks/>
            </p:cNvSpPr>
            <p:nvPr/>
          </p:nvSpPr>
          <p:spPr bwMode="auto">
            <a:xfrm>
              <a:off x="2637" y="2579"/>
              <a:ext cx="187" cy="57"/>
            </a:xfrm>
            <a:custGeom>
              <a:avLst/>
              <a:gdLst/>
              <a:ahLst/>
              <a:cxnLst>
                <a:cxn ang="0">
                  <a:pos x="187" y="0"/>
                </a:cxn>
                <a:cxn ang="0">
                  <a:pos x="187" y="0"/>
                </a:cxn>
                <a:cxn ang="0">
                  <a:pos x="161" y="4"/>
                </a:cxn>
                <a:cxn ang="0">
                  <a:pos x="104" y="13"/>
                </a:cxn>
                <a:cxn ang="0">
                  <a:pos x="74" y="22"/>
                </a:cxn>
                <a:cxn ang="0">
                  <a:pos x="43" y="30"/>
                </a:cxn>
                <a:cxn ang="0">
                  <a:pos x="17" y="43"/>
                </a:cxn>
                <a:cxn ang="0">
                  <a:pos x="0" y="57"/>
                </a:cxn>
              </a:cxnLst>
              <a:rect l="0" t="0" r="r" b="b"/>
              <a:pathLst>
                <a:path w="187" h="57">
                  <a:moveTo>
                    <a:pt x="187" y="0"/>
                  </a:moveTo>
                  <a:lnTo>
                    <a:pt x="187" y="0"/>
                  </a:lnTo>
                  <a:lnTo>
                    <a:pt x="161" y="4"/>
                  </a:lnTo>
                  <a:lnTo>
                    <a:pt x="104" y="13"/>
                  </a:lnTo>
                  <a:lnTo>
                    <a:pt x="74" y="22"/>
                  </a:lnTo>
                  <a:lnTo>
                    <a:pt x="43" y="30"/>
                  </a:lnTo>
                  <a:lnTo>
                    <a:pt x="17" y="43"/>
                  </a:lnTo>
                  <a:lnTo>
                    <a:pt x="0" y="57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7" name="Freeform 103"/>
            <p:cNvSpPr>
              <a:spLocks/>
            </p:cNvSpPr>
            <p:nvPr/>
          </p:nvSpPr>
          <p:spPr bwMode="auto">
            <a:xfrm>
              <a:off x="2550" y="1930"/>
              <a:ext cx="26" cy="31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2" y="27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4" y="2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5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31">
                  <a:moveTo>
                    <a:pt x="26" y="13"/>
                  </a:moveTo>
                  <a:lnTo>
                    <a:pt x="26" y="13"/>
                  </a:lnTo>
                  <a:lnTo>
                    <a:pt x="22" y="27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4" y="2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8" name="Freeform 104"/>
            <p:cNvSpPr>
              <a:spLocks/>
            </p:cNvSpPr>
            <p:nvPr/>
          </p:nvSpPr>
          <p:spPr bwMode="auto">
            <a:xfrm>
              <a:off x="2532" y="1913"/>
              <a:ext cx="66" cy="65"/>
            </a:xfrm>
            <a:custGeom>
              <a:avLst/>
              <a:gdLst/>
              <a:ahLst/>
              <a:cxnLst>
                <a:cxn ang="0">
                  <a:pos x="66" y="30"/>
                </a:cxn>
                <a:cxn ang="0">
                  <a:pos x="66" y="30"/>
                </a:cxn>
                <a:cxn ang="0">
                  <a:pos x="61" y="44"/>
                </a:cxn>
                <a:cxn ang="0">
                  <a:pos x="53" y="57"/>
                </a:cxn>
                <a:cxn ang="0">
                  <a:pos x="44" y="61"/>
                </a:cxn>
                <a:cxn ang="0">
                  <a:pos x="31" y="65"/>
                </a:cxn>
                <a:cxn ang="0">
                  <a:pos x="31" y="65"/>
                </a:cxn>
                <a:cxn ang="0">
                  <a:pos x="18" y="61"/>
                </a:cxn>
                <a:cxn ang="0">
                  <a:pos x="9" y="57"/>
                </a:cxn>
                <a:cxn ang="0">
                  <a:pos x="0" y="4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7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3" y="9"/>
                </a:cxn>
                <a:cxn ang="0">
                  <a:pos x="61" y="17"/>
                </a:cxn>
                <a:cxn ang="0">
                  <a:pos x="66" y="30"/>
                </a:cxn>
                <a:cxn ang="0">
                  <a:pos x="66" y="30"/>
                </a:cxn>
              </a:cxnLst>
              <a:rect l="0" t="0" r="r" b="b"/>
              <a:pathLst>
                <a:path w="66" h="65">
                  <a:moveTo>
                    <a:pt x="66" y="30"/>
                  </a:moveTo>
                  <a:lnTo>
                    <a:pt x="66" y="30"/>
                  </a:lnTo>
                  <a:lnTo>
                    <a:pt x="61" y="44"/>
                  </a:lnTo>
                  <a:lnTo>
                    <a:pt x="53" y="57"/>
                  </a:lnTo>
                  <a:lnTo>
                    <a:pt x="44" y="61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18" y="61"/>
                  </a:lnTo>
                  <a:lnTo>
                    <a:pt x="9" y="57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3" y="9"/>
                  </a:lnTo>
                  <a:lnTo>
                    <a:pt x="61" y="17"/>
                  </a:lnTo>
                  <a:lnTo>
                    <a:pt x="66" y="30"/>
                  </a:lnTo>
                  <a:lnTo>
                    <a:pt x="66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9" name="Freeform 105"/>
            <p:cNvSpPr>
              <a:spLocks/>
            </p:cNvSpPr>
            <p:nvPr/>
          </p:nvSpPr>
          <p:spPr bwMode="auto">
            <a:xfrm>
              <a:off x="2702" y="2270"/>
              <a:ext cx="87" cy="87"/>
            </a:xfrm>
            <a:custGeom>
              <a:avLst/>
              <a:gdLst/>
              <a:ahLst/>
              <a:cxnLst>
                <a:cxn ang="0">
                  <a:pos x="87" y="43"/>
                </a:cxn>
                <a:cxn ang="0">
                  <a:pos x="87" y="43"/>
                </a:cxn>
                <a:cxn ang="0">
                  <a:pos x="83" y="61"/>
                </a:cxn>
                <a:cxn ang="0">
                  <a:pos x="74" y="74"/>
                </a:cxn>
                <a:cxn ang="0">
                  <a:pos x="61" y="83"/>
                </a:cxn>
                <a:cxn ang="0">
                  <a:pos x="44" y="87"/>
                </a:cxn>
                <a:cxn ang="0">
                  <a:pos x="44" y="87"/>
                </a:cxn>
                <a:cxn ang="0">
                  <a:pos x="31" y="87"/>
                </a:cxn>
                <a:cxn ang="0">
                  <a:pos x="13" y="74"/>
                </a:cxn>
                <a:cxn ang="0">
                  <a:pos x="5" y="6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5" y="30"/>
                </a:cxn>
                <a:cxn ang="0">
                  <a:pos x="13" y="13"/>
                </a:cxn>
                <a:cxn ang="0">
                  <a:pos x="26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61" y="4"/>
                </a:cxn>
                <a:cxn ang="0">
                  <a:pos x="74" y="13"/>
                </a:cxn>
                <a:cxn ang="0">
                  <a:pos x="83" y="26"/>
                </a:cxn>
                <a:cxn ang="0">
                  <a:pos x="87" y="43"/>
                </a:cxn>
                <a:cxn ang="0">
                  <a:pos x="87" y="43"/>
                </a:cxn>
              </a:cxnLst>
              <a:rect l="0" t="0" r="r" b="b"/>
              <a:pathLst>
                <a:path w="87" h="87">
                  <a:moveTo>
                    <a:pt x="87" y="43"/>
                  </a:moveTo>
                  <a:lnTo>
                    <a:pt x="87" y="43"/>
                  </a:lnTo>
                  <a:lnTo>
                    <a:pt x="83" y="61"/>
                  </a:lnTo>
                  <a:lnTo>
                    <a:pt x="74" y="74"/>
                  </a:lnTo>
                  <a:lnTo>
                    <a:pt x="61" y="83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31" y="87"/>
                  </a:lnTo>
                  <a:lnTo>
                    <a:pt x="13" y="74"/>
                  </a:lnTo>
                  <a:lnTo>
                    <a:pt x="5" y="6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5" y="30"/>
                  </a:lnTo>
                  <a:lnTo>
                    <a:pt x="13" y="13"/>
                  </a:lnTo>
                  <a:lnTo>
                    <a:pt x="2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61" y="4"/>
                  </a:lnTo>
                  <a:lnTo>
                    <a:pt x="74" y="13"/>
                  </a:lnTo>
                  <a:lnTo>
                    <a:pt x="83" y="26"/>
                  </a:lnTo>
                  <a:lnTo>
                    <a:pt x="87" y="43"/>
                  </a:lnTo>
                  <a:lnTo>
                    <a:pt x="87" y="43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0" name="Freeform 106"/>
            <p:cNvSpPr>
              <a:spLocks/>
            </p:cNvSpPr>
            <p:nvPr/>
          </p:nvSpPr>
          <p:spPr bwMode="auto">
            <a:xfrm>
              <a:off x="2728" y="2296"/>
              <a:ext cx="35" cy="39"/>
            </a:xfrm>
            <a:custGeom>
              <a:avLst/>
              <a:gdLst/>
              <a:ahLst/>
              <a:cxnLst>
                <a:cxn ang="0">
                  <a:pos x="35" y="17"/>
                </a:cxn>
                <a:cxn ang="0">
                  <a:pos x="35" y="17"/>
                </a:cxn>
                <a:cxn ang="0">
                  <a:pos x="35" y="26"/>
                </a:cxn>
                <a:cxn ang="0">
                  <a:pos x="31" y="30"/>
                </a:cxn>
                <a:cxn ang="0">
                  <a:pos x="26" y="35"/>
                </a:cxn>
                <a:cxn ang="0">
                  <a:pos x="18" y="39"/>
                </a:cxn>
                <a:cxn ang="0">
                  <a:pos x="18" y="39"/>
                </a:cxn>
                <a:cxn ang="0">
                  <a:pos x="13" y="35"/>
                </a:cxn>
                <a:cxn ang="0">
                  <a:pos x="5" y="30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5" y="4"/>
                </a:cxn>
                <a:cxn ang="0">
                  <a:pos x="9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31" y="4"/>
                </a:cxn>
                <a:cxn ang="0">
                  <a:pos x="35" y="9"/>
                </a:cxn>
                <a:cxn ang="0">
                  <a:pos x="35" y="17"/>
                </a:cxn>
                <a:cxn ang="0">
                  <a:pos x="35" y="17"/>
                </a:cxn>
              </a:cxnLst>
              <a:rect l="0" t="0" r="r" b="b"/>
              <a:pathLst>
                <a:path w="35" h="39">
                  <a:moveTo>
                    <a:pt x="35" y="17"/>
                  </a:moveTo>
                  <a:lnTo>
                    <a:pt x="35" y="17"/>
                  </a:lnTo>
                  <a:lnTo>
                    <a:pt x="35" y="26"/>
                  </a:lnTo>
                  <a:lnTo>
                    <a:pt x="31" y="30"/>
                  </a:lnTo>
                  <a:lnTo>
                    <a:pt x="26" y="35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3" y="35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5" y="4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1" y="4"/>
                  </a:lnTo>
                  <a:lnTo>
                    <a:pt x="35" y="9"/>
                  </a:lnTo>
                  <a:lnTo>
                    <a:pt x="35" y="17"/>
                  </a:lnTo>
                  <a:lnTo>
                    <a:pt x="35" y="17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1" name="Freeform 107"/>
            <p:cNvSpPr>
              <a:spLocks/>
            </p:cNvSpPr>
            <p:nvPr/>
          </p:nvSpPr>
          <p:spPr bwMode="auto">
            <a:xfrm>
              <a:off x="2659" y="2074"/>
              <a:ext cx="91" cy="100"/>
            </a:xfrm>
            <a:custGeom>
              <a:avLst/>
              <a:gdLst/>
              <a:ahLst/>
              <a:cxnLst>
                <a:cxn ang="0">
                  <a:pos x="48" y="17"/>
                </a:cxn>
                <a:cxn ang="0">
                  <a:pos x="13" y="17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8" y="74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1" y="78"/>
                </a:cxn>
                <a:cxn ang="0">
                  <a:pos x="26" y="57"/>
                </a:cxn>
                <a:cxn ang="0">
                  <a:pos x="26" y="30"/>
                </a:cxn>
                <a:cxn ang="0">
                  <a:pos x="91" y="30"/>
                </a:cxn>
                <a:cxn ang="0">
                  <a:pos x="91" y="17"/>
                </a:cxn>
                <a:cxn ang="0">
                  <a:pos x="56" y="17"/>
                </a:cxn>
                <a:cxn ang="0">
                  <a:pos x="65" y="17"/>
                </a:cxn>
                <a:cxn ang="0">
                  <a:pos x="65" y="17"/>
                </a:cxn>
                <a:cxn ang="0">
                  <a:pos x="61" y="0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48" y="17"/>
                </a:cxn>
              </a:cxnLst>
              <a:rect l="0" t="0" r="r" b="b"/>
              <a:pathLst>
                <a:path w="91" h="100">
                  <a:moveTo>
                    <a:pt x="48" y="17"/>
                  </a:moveTo>
                  <a:lnTo>
                    <a:pt x="13" y="17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8" y="7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1" y="78"/>
                  </a:lnTo>
                  <a:lnTo>
                    <a:pt x="26" y="57"/>
                  </a:lnTo>
                  <a:lnTo>
                    <a:pt x="26" y="30"/>
                  </a:lnTo>
                  <a:lnTo>
                    <a:pt x="91" y="30"/>
                  </a:lnTo>
                  <a:lnTo>
                    <a:pt x="91" y="17"/>
                  </a:lnTo>
                  <a:lnTo>
                    <a:pt x="56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1" y="0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2" name="Freeform 108"/>
            <p:cNvSpPr>
              <a:spLocks noEditPoints="1"/>
            </p:cNvSpPr>
            <p:nvPr/>
          </p:nvSpPr>
          <p:spPr bwMode="auto">
            <a:xfrm>
              <a:off x="2767" y="2078"/>
              <a:ext cx="88" cy="92"/>
            </a:xfrm>
            <a:custGeom>
              <a:avLst/>
              <a:gdLst/>
              <a:ahLst/>
              <a:cxnLst>
                <a:cxn ang="0">
                  <a:pos x="66" y="22"/>
                </a:cxn>
                <a:cxn ang="0">
                  <a:pos x="57" y="13"/>
                </a:cxn>
                <a:cxn ang="0">
                  <a:pos x="57" y="9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44" y="5"/>
                </a:cxn>
                <a:cxn ang="0">
                  <a:pos x="44" y="44"/>
                </a:cxn>
                <a:cxn ang="0">
                  <a:pos x="40" y="22"/>
                </a:cxn>
                <a:cxn ang="0">
                  <a:pos x="31" y="9"/>
                </a:cxn>
                <a:cxn ang="0">
                  <a:pos x="31" y="5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18" y="0"/>
                </a:cxn>
                <a:cxn ang="0">
                  <a:pos x="18" y="53"/>
                </a:cxn>
                <a:cxn ang="0">
                  <a:pos x="14" y="74"/>
                </a:cxn>
                <a:cxn ang="0">
                  <a:pos x="0" y="87"/>
                </a:cxn>
                <a:cxn ang="0">
                  <a:pos x="14" y="92"/>
                </a:cxn>
                <a:cxn ang="0">
                  <a:pos x="22" y="83"/>
                </a:cxn>
                <a:cxn ang="0">
                  <a:pos x="27" y="70"/>
                </a:cxn>
                <a:cxn ang="0">
                  <a:pos x="31" y="31"/>
                </a:cxn>
                <a:cxn ang="0">
                  <a:pos x="35" y="57"/>
                </a:cxn>
                <a:cxn ang="0">
                  <a:pos x="40" y="57"/>
                </a:cxn>
                <a:cxn ang="0">
                  <a:pos x="44" y="57"/>
                </a:cxn>
                <a:cxn ang="0">
                  <a:pos x="57" y="87"/>
                </a:cxn>
                <a:cxn ang="0">
                  <a:pos x="57" y="31"/>
                </a:cxn>
                <a:cxn ang="0">
                  <a:pos x="61" y="57"/>
                </a:cxn>
                <a:cxn ang="0">
                  <a:pos x="74" y="92"/>
                </a:cxn>
                <a:cxn ang="0">
                  <a:pos x="88" y="9"/>
                </a:cxn>
                <a:cxn ang="0">
                  <a:pos x="88" y="5"/>
                </a:cxn>
                <a:cxn ang="0">
                  <a:pos x="88" y="0"/>
                </a:cxn>
                <a:cxn ang="0">
                  <a:pos x="83" y="0"/>
                </a:cxn>
                <a:cxn ang="0">
                  <a:pos x="74" y="0"/>
                </a:cxn>
                <a:cxn ang="0">
                  <a:pos x="74" y="48"/>
                </a:cxn>
                <a:cxn ang="0">
                  <a:pos x="66" y="22"/>
                </a:cxn>
                <a:cxn ang="0">
                  <a:pos x="14" y="44"/>
                </a:cxn>
                <a:cxn ang="0">
                  <a:pos x="18" y="26"/>
                </a:cxn>
                <a:cxn ang="0">
                  <a:pos x="5" y="22"/>
                </a:cxn>
                <a:cxn ang="0">
                  <a:pos x="5" y="26"/>
                </a:cxn>
                <a:cxn ang="0">
                  <a:pos x="0" y="57"/>
                </a:cxn>
                <a:cxn ang="0">
                  <a:pos x="9" y="57"/>
                </a:cxn>
                <a:cxn ang="0">
                  <a:pos x="14" y="44"/>
                </a:cxn>
                <a:cxn ang="0">
                  <a:pos x="14" y="44"/>
                </a:cxn>
              </a:cxnLst>
              <a:rect l="0" t="0" r="r" b="b"/>
              <a:pathLst>
                <a:path w="88" h="92">
                  <a:moveTo>
                    <a:pt x="66" y="22"/>
                  </a:moveTo>
                  <a:lnTo>
                    <a:pt x="66" y="22"/>
                  </a:lnTo>
                  <a:lnTo>
                    <a:pt x="57" y="26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44" y="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31" y="26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61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22" y="83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31" y="48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4" y="57"/>
                  </a:lnTo>
                  <a:lnTo>
                    <a:pt x="44" y="87"/>
                  </a:lnTo>
                  <a:lnTo>
                    <a:pt x="57" y="87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61" y="57"/>
                  </a:lnTo>
                  <a:lnTo>
                    <a:pt x="61" y="57"/>
                  </a:lnTo>
                  <a:lnTo>
                    <a:pt x="74" y="57"/>
                  </a:lnTo>
                  <a:lnTo>
                    <a:pt x="74" y="92"/>
                  </a:lnTo>
                  <a:lnTo>
                    <a:pt x="88" y="92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close/>
                  <a:moveTo>
                    <a:pt x="14" y="44"/>
                  </a:moveTo>
                  <a:lnTo>
                    <a:pt x="14" y="4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3" name="Freeform 109"/>
            <p:cNvSpPr>
              <a:spLocks/>
            </p:cNvSpPr>
            <p:nvPr/>
          </p:nvSpPr>
          <p:spPr bwMode="auto">
            <a:xfrm>
              <a:off x="2872" y="2078"/>
              <a:ext cx="91" cy="92"/>
            </a:xfrm>
            <a:custGeom>
              <a:avLst/>
              <a:gdLst/>
              <a:ahLst/>
              <a:cxnLst>
                <a:cxn ang="0">
                  <a:pos x="56" y="13"/>
                </a:cxn>
                <a:cxn ang="0">
                  <a:pos x="56" y="13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39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39" y="26"/>
                </a:cxn>
                <a:cxn ang="0">
                  <a:pos x="39" y="35"/>
                </a:cxn>
                <a:cxn ang="0">
                  <a:pos x="13" y="35"/>
                </a:cxn>
                <a:cxn ang="0">
                  <a:pos x="13" y="83"/>
                </a:cxn>
                <a:cxn ang="0">
                  <a:pos x="26" y="83"/>
                </a:cxn>
                <a:cxn ang="0">
                  <a:pos x="26" y="48"/>
                </a:cxn>
                <a:cxn ang="0">
                  <a:pos x="39" y="48"/>
                </a:cxn>
                <a:cxn ang="0">
                  <a:pos x="39" y="92"/>
                </a:cxn>
                <a:cxn ang="0">
                  <a:pos x="52" y="92"/>
                </a:cxn>
                <a:cxn ang="0">
                  <a:pos x="52" y="48"/>
                </a:cxn>
                <a:cxn ang="0">
                  <a:pos x="65" y="48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56" y="70"/>
                </a:cxn>
                <a:cxn ang="0">
                  <a:pos x="56" y="7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74" y="83"/>
                </a:cxn>
                <a:cxn ang="0">
                  <a:pos x="78" y="79"/>
                </a:cxn>
                <a:cxn ang="0">
                  <a:pos x="83" y="74"/>
                </a:cxn>
                <a:cxn ang="0">
                  <a:pos x="83" y="35"/>
                </a:cxn>
                <a:cxn ang="0">
                  <a:pos x="52" y="35"/>
                </a:cxn>
                <a:cxn ang="0">
                  <a:pos x="52" y="26"/>
                </a:cxn>
                <a:cxn ang="0">
                  <a:pos x="91" y="26"/>
                </a:cxn>
                <a:cxn ang="0">
                  <a:pos x="91" y="13"/>
                </a:cxn>
                <a:cxn ang="0">
                  <a:pos x="43" y="13"/>
                </a:cxn>
                <a:cxn ang="0">
                  <a:pos x="43" y="13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56" y="13"/>
                </a:cxn>
              </a:cxnLst>
              <a:rect l="0" t="0" r="r" b="b"/>
              <a:pathLst>
                <a:path w="91" h="92">
                  <a:moveTo>
                    <a:pt x="56" y="13"/>
                  </a:moveTo>
                  <a:lnTo>
                    <a:pt x="56" y="13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39" y="26"/>
                  </a:lnTo>
                  <a:lnTo>
                    <a:pt x="39" y="35"/>
                  </a:lnTo>
                  <a:lnTo>
                    <a:pt x="13" y="35"/>
                  </a:lnTo>
                  <a:lnTo>
                    <a:pt x="13" y="83"/>
                  </a:lnTo>
                  <a:lnTo>
                    <a:pt x="26" y="83"/>
                  </a:lnTo>
                  <a:lnTo>
                    <a:pt x="26" y="48"/>
                  </a:lnTo>
                  <a:lnTo>
                    <a:pt x="39" y="48"/>
                  </a:lnTo>
                  <a:lnTo>
                    <a:pt x="39" y="92"/>
                  </a:lnTo>
                  <a:lnTo>
                    <a:pt x="52" y="92"/>
                  </a:lnTo>
                  <a:lnTo>
                    <a:pt x="52" y="48"/>
                  </a:lnTo>
                  <a:lnTo>
                    <a:pt x="65" y="48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74" y="83"/>
                  </a:lnTo>
                  <a:lnTo>
                    <a:pt x="78" y="79"/>
                  </a:lnTo>
                  <a:lnTo>
                    <a:pt x="83" y="74"/>
                  </a:lnTo>
                  <a:lnTo>
                    <a:pt x="83" y="35"/>
                  </a:lnTo>
                  <a:lnTo>
                    <a:pt x="52" y="35"/>
                  </a:lnTo>
                  <a:lnTo>
                    <a:pt x="52" y="26"/>
                  </a:lnTo>
                  <a:lnTo>
                    <a:pt x="91" y="26"/>
                  </a:lnTo>
                  <a:lnTo>
                    <a:pt x="91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4" name="Freeform 110"/>
            <p:cNvSpPr>
              <a:spLocks noEditPoints="1"/>
            </p:cNvSpPr>
            <p:nvPr/>
          </p:nvSpPr>
          <p:spPr bwMode="auto">
            <a:xfrm>
              <a:off x="2363" y="1682"/>
              <a:ext cx="100" cy="96"/>
            </a:xfrm>
            <a:custGeom>
              <a:avLst/>
              <a:gdLst/>
              <a:ahLst/>
              <a:cxnLst>
                <a:cxn ang="0">
                  <a:pos x="26" y="22"/>
                </a:cxn>
                <a:cxn ang="0">
                  <a:pos x="34" y="13"/>
                </a:cxn>
                <a:cxn ang="0">
                  <a:pos x="21" y="5"/>
                </a:cxn>
                <a:cxn ang="0">
                  <a:pos x="17" y="0"/>
                </a:cxn>
                <a:cxn ang="0">
                  <a:pos x="8" y="13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13" y="48"/>
                </a:cxn>
                <a:cxn ang="0">
                  <a:pos x="17" y="53"/>
                </a:cxn>
                <a:cxn ang="0">
                  <a:pos x="26" y="39"/>
                </a:cxn>
                <a:cxn ang="0">
                  <a:pos x="8" y="26"/>
                </a:cxn>
                <a:cxn ang="0">
                  <a:pos x="0" y="3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52" y="83"/>
                </a:cxn>
                <a:cxn ang="0">
                  <a:pos x="78" y="87"/>
                </a:cxn>
                <a:cxn ang="0">
                  <a:pos x="74" y="87"/>
                </a:cxn>
                <a:cxn ang="0">
                  <a:pos x="69" y="87"/>
                </a:cxn>
                <a:cxn ang="0">
                  <a:pos x="74" y="96"/>
                </a:cxn>
                <a:cxn ang="0">
                  <a:pos x="91" y="92"/>
                </a:cxn>
                <a:cxn ang="0">
                  <a:pos x="91" y="48"/>
                </a:cxn>
                <a:cxn ang="0">
                  <a:pos x="39" y="96"/>
                </a:cxn>
                <a:cxn ang="0">
                  <a:pos x="52" y="96"/>
                </a:cxn>
                <a:cxn ang="0">
                  <a:pos x="4" y="87"/>
                </a:cxn>
                <a:cxn ang="0">
                  <a:pos x="13" y="96"/>
                </a:cxn>
                <a:cxn ang="0">
                  <a:pos x="17" y="96"/>
                </a:cxn>
                <a:cxn ang="0">
                  <a:pos x="26" y="70"/>
                </a:cxn>
                <a:cxn ang="0">
                  <a:pos x="30" y="61"/>
                </a:cxn>
                <a:cxn ang="0">
                  <a:pos x="17" y="53"/>
                </a:cxn>
                <a:cxn ang="0">
                  <a:pos x="4" y="87"/>
                </a:cxn>
                <a:cxn ang="0">
                  <a:pos x="34" y="22"/>
                </a:cxn>
                <a:cxn ang="0">
                  <a:pos x="56" y="22"/>
                </a:cxn>
                <a:cxn ang="0">
                  <a:pos x="39" y="31"/>
                </a:cxn>
                <a:cxn ang="0">
                  <a:pos x="56" y="35"/>
                </a:cxn>
                <a:cxn ang="0">
                  <a:pos x="26" y="48"/>
                </a:cxn>
                <a:cxn ang="0">
                  <a:pos x="100" y="35"/>
                </a:cxn>
                <a:cxn ang="0">
                  <a:pos x="69" y="31"/>
                </a:cxn>
                <a:cxn ang="0">
                  <a:pos x="91" y="22"/>
                </a:cxn>
                <a:cxn ang="0">
                  <a:pos x="69" y="22"/>
                </a:cxn>
                <a:cxn ang="0">
                  <a:pos x="95" y="9"/>
                </a:cxn>
                <a:cxn ang="0">
                  <a:pos x="69" y="9"/>
                </a:cxn>
                <a:cxn ang="0">
                  <a:pos x="69" y="5"/>
                </a:cxn>
                <a:cxn ang="0">
                  <a:pos x="74" y="5"/>
                </a:cxn>
                <a:cxn ang="0">
                  <a:pos x="65" y="0"/>
                </a:cxn>
                <a:cxn ang="0">
                  <a:pos x="56" y="9"/>
                </a:cxn>
                <a:cxn ang="0">
                  <a:pos x="34" y="22"/>
                </a:cxn>
                <a:cxn ang="0">
                  <a:pos x="52" y="61"/>
                </a:cxn>
                <a:cxn ang="0">
                  <a:pos x="78" y="57"/>
                </a:cxn>
                <a:cxn ang="0">
                  <a:pos x="52" y="61"/>
                </a:cxn>
                <a:cxn ang="0">
                  <a:pos x="52" y="74"/>
                </a:cxn>
                <a:cxn ang="0">
                  <a:pos x="78" y="70"/>
                </a:cxn>
                <a:cxn ang="0">
                  <a:pos x="52" y="74"/>
                </a:cxn>
              </a:cxnLst>
              <a:rect l="0" t="0" r="r" b="b"/>
              <a:pathLst>
                <a:path w="100" h="96">
                  <a:moveTo>
                    <a:pt x="26" y="22"/>
                  </a:moveTo>
                  <a:lnTo>
                    <a:pt x="26" y="2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close/>
                  <a:moveTo>
                    <a:pt x="13" y="48"/>
                  </a:moveTo>
                  <a:lnTo>
                    <a:pt x="13" y="48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close/>
                  <a:moveTo>
                    <a:pt x="52" y="96"/>
                  </a:moveTo>
                  <a:lnTo>
                    <a:pt x="52" y="83"/>
                  </a:lnTo>
                  <a:lnTo>
                    <a:pt x="78" y="83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4" y="87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87" y="96"/>
                  </a:lnTo>
                  <a:lnTo>
                    <a:pt x="91" y="92"/>
                  </a:lnTo>
                  <a:lnTo>
                    <a:pt x="91" y="87"/>
                  </a:lnTo>
                  <a:lnTo>
                    <a:pt x="91" y="48"/>
                  </a:lnTo>
                  <a:lnTo>
                    <a:pt x="39" y="48"/>
                  </a:lnTo>
                  <a:lnTo>
                    <a:pt x="39" y="96"/>
                  </a:lnTo>
                  <a:lnTo>
                    <a:pt x="52" y="96"/>
                  </a:lnTo>
                  <a:lnTo>
                    <a:pt x="52" y="96"/>
                  </a:lnTo>
                  <a:close/>
                  <a:moveTo>
                    <a:pt x="4" y="87"/>
                  </a:moveTo>
                  <a:lnTo>
                    <a:pt x="4" y="87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7" y="96"/>
                  </a:lnTo>
                  <a:lnTo>
                    <a:pt x="17" y="96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close/>
                  <a:moveTo>
                    <a:pt x="34" y="22"/>
                  </a:moveTo>
                  <a:lnTo>
                    <a:pt x="56" y="22"/>
                  </a:lnTo>
                  <a:lnTo>
                    <a:pt x="56" y="22"/>
                  </a:lnTo>
                  <a:lnTo>
                    <a:pt x="39" y="22"/>
                  </a:lnTo>
                  <a:lnTo>
                    <a:pt x="39" y="31"/>
                  </a:lnTo>
                  <a:lnTo>
                    <a:pt x="56" y="31"/>
                  </a:lnTo>
                  <a:lnTo>
                    <a:pt x="56" y="35"/>
                  </a:lnTo>
                  <a:lnTo>
                    <a:pt x="26" y="35"/>
                  </a:lnTo>
                  <a:lnTo>
                    <a:pt x="26" y="48"/>
                  </a:lnTo>
                  <a:lnTo>
                    <a:pt x="100" y="48"/>
                  </a:lnTo>
                  <a:lnTo>
                    <a:pt x="100" y="35"/>
                  </a:lnTo>
                  <a:lnTo>
                    <a:pt x="69" y="35"/>
                  </a:lnTo>
                  <a:lnTo>
                    <a:pt x="69" y="31"/>
                  </a:lnTo>
                  <a:lnTo>
                    <a:pt x="91" y="31"/>
                  </a:lnTo>
                  <a:lnTo>
                    <a:pt x="91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95" y="22"/>
                  </a:lnTo>
                  <a:lnTo>
                    <a:pt x="95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6" y="9"/>
                  </a:lnTo>
                  <a:lnTo>
                    <a:pt x="34" y="9"/>
                  </a:lnTo>
                  <a:lnTo>
                    <a:pt x="34" y="22"/>
                  </a:lnTo>
                  <a:lnTo>
                    <a:pt x="34" y="22"/>
                  </a:lnTo>
                  <a:close/>
                  <a:moveTo>
                    <a:pt x="52" y="61"/>
                  </a:moveTo>
                  <a:lnTo>
                    <a:pt x="52" y="57"/>
                  </a:lnTo>
                  <a:lnTo>
                    <a:pt x="78" y="57"/>
                  </a:lnTo>
                  <a:lnTo>
                    <a:pt x="78" y="61"/>
                  </a:lnTo>
                  <a:lnTo>
                    <a:pt x="52" y="61"/>
                  </a:lnTo>
                  <a:lnTo>
                    <a:pt x="52" y="61"/>
                  </a:lnTo>
                  <a:close/>
                  <a:moveTo>
                    <a:pt x="52" y="74"/>
                  </a:moveTo>
                  <a:lnTo>
                    <a:pt x="52" y="70"/>
                  </a:lnTo>
                  <a:lnTo>
                    <a:pt x="78" y="70"/>
                  </a:lnTo>
                  <a:lnTo>
                    <a:pt x="78" y="74"/>
                  </a:lnTo>
                  <a:lnTo>
                    <a:pt x="52" y="74"/>
                  </a:lnTo>
                  <a:lnTo>
                    <a:pt x="52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5" name="Freeform 111"/>
            <p:cNvSpPr>
              <a:spLocks noEditPoints="1"/>
            </p:cNvSpPr>
            <p:nvPr/>
          </p:nvSpPr>
          <p:spPr bwMode="auto">
            <a:xfrm>
              <a:off x="2471" y="1687"/>
              <a:ext cx="96" cy="91"/>
            </a:xfrm>
            <a:custGeom>
              <a:avLst/>
              <a:gdLst/>
              <a:ahLst/>
              <a:cxnLst>
                <a:cxn ang="0">
                  <a:pos x="31" y="17"/>
                </a:cxn>
                <a:cxn ang="0">
                  <a:pos x="22" y="0"/>
                </a:cxn>
                <a:cxn ang="0">
                  <a:pos x="9" y="4"/>
                </a:cxn>
                <a:cxn ang="0">
                  <a:pos x="9" y="8"/>
                </a:cxn>
                <a:cxn ang="0">
                  <a:pos x="18" y="21"/>
                </a:cxn>
                <a:cxn ang="0">
                  <a:pos x="31" y="17"/>
                </a:cxn>
                <a:cxn ang="0">
                  <a:pos x="35" y="13"/>
                </a:cxn>
                <a:cxn ang="0">
                  <a:pos x="88" y="4"/>
                </a:cxn>
                <a:cxn ang="0">
                  <a:pos x="35" y="13"/>
                </a:cxn>
                <a:cxn ang="0">
                  <a:pos x="44" y="34"/>
                </a:cxn>
                <a:cxn ang="0">
                  <a:pos x="44" y="52"/>
                </a:cxn>
                <a:cxn ang="0">
                  <a:pos x="31" y="65"/>
                </a:cxn>
                <a:cxn ang="0">
                  <a:pos x="40" y="74"/>
                </a:cxn>
                <a:cxn ang="0">
                  <a:pos x="53" y="56"/>
                </a:cxn>
                <a:cxn ang="0">
                  <a:pos x="57" y="34"/>
                </a:cxn>
                <a:cxn ang="0">
                  <a:pos x="61" y="61"/>
                </a:cxn>
                <a:cxn ang="0">
                  <a:pos x="66" y="69"/>
                </a:cxn>
                <a:cxn ang="0">
                  <a:pos x="79" y="74"/>
                </a:cxn>
                <a:cxn ang="0">
                  <a:pos x="88" y="74"/>
                </a:cxn>
                <a:cxn ang="0">
                  <a:pos x="96" y="56"/>
                </a:cxn>
                <a:cxn ang="0">
                  <a:pos x="83" y="52"/>
                </a:cxn>
                <a:cxn ang="0">
                  <a:pos x="79" y="56"/>
                </a:cxn>
                <a:cxn ang="0">
                  <a:pos x="79" y="61"/>
                </a:cxn>
                <a:cxn ang="0">
                  <a:pos x="74" y="34"/>
                </a:cxn>
                <a:cxn ang="0">
                  <a:pos x="92" y="21"/>
                </a:cxn>
                <a:cxn ang="0">
                  <a:pos x="31" y="34"/>
                </a:cxn>
                <a:cxn ang="0">
                  <a:pos x="44" y="34"/>
                </a:cxn>
                <a:cxn ang="0">
                  <a:pos x="96" y="74"/>
                </a:cxn>
                <a:cxn ang="0">
                  <a:pos x="83" y="78"/>
                </a:cxn>
                <a:cxn ang="0">
                  <a:pos x="61" y="78"/>
                </a:cxn>
                <a:cxn ang="0">
                  <a:pos x="31" y="69"/>
                </a:cxn>
                <a:cxn ang="0">
                  <a:pos x="27" y="30"/>
                </a:cxn>
                <a:cxn ang="0">
                  <a:pos x="0" y="39"/>
                </a:cxn>
                <a:cxn ang="0">
                  <a:pos x="14" y="65"/>
                </a:cxn>
                <a:cxn ang="0">
                  <a:pos x="14" y="69"/>
                </a:cxn>
                <a:cxn ang="0">
                  <a:pos x="5" y="78"/>
                </a:cxn>
                <a:cxn ang="0">
                  <a:pos x="0" y="78"/>
                </a:cxn>
                <a:cxn ang="0">
                  <a:pos x="9" y="91"/>
                </a:cxn>
                <a:cxn ang="0">
                  <a:pos x="14" y="82"/>
                </a:cxn>
                <a:cxn ang="0">
                  <a:pos x="22" y="78"/>
                </a:cxn>
                <a:cxn ang="0">
                  <a:pos x="22" y="78"/>
                </a:cxn>
                <a:cxn ang="0">
                  <a:pos x="35" y="87"/>
                </a:cxn>
                <a:cxn ang="0">
                  <a:pos x="92" y="87"/>
                </a:cxn>
                <a:cxn ang="0">
                  <a:pos x="96" y="74"/>
                </a:cxn>
                <a:cxn ang="0">
                  <a:pos x="96" y="74"/>
                </a:cxn>
              </a:cxnLst>
              <a:rect l="0" t="0" r="r" b="b"/>
              <a:pathLst>
                <a:path w="96" h="91">
                  <a:moveTo>
                    <a:pt x="31" y="17"/>
                  </a:moveTo>
                  <a:lnTo>
                    <a:pt x="31" y="17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8"/>
                  </a:lnTo>
                  <a:lnTo>
                    <a:pt x="9" y="8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close/>
                  <a:moveTo>
                    <a:pt x="35" y="13"/>
                  </a:moveTo>
                  <a:lnTo>
                    <a:pt x="88" y="13"/>
                  </a:lnTo>
                  <a:lnTo>
                    <a:pt x="88" y="4"/>
                  </a:lnTo>
                  <a:lnTo>
                    <a:pt x="35" y="4"/>
                  </a:lnTo>
                  <a:lnTo>
                    <a:pt x="35" y="13"/>
                  </a:lnTo>
                  <a:lnTo>
                    <a:pt x="35" y="13"/>
                  </a:lnTo>
                  <a:close/>
                  <a:moveTo>
                    <a:pt x="44" y="34"/>
                  </a:moveTo>
                  <a:lnTo>
                    <a:pt x="44" y="3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7" y="34"/>
                  </a:lnTo>
                  <a:lnTo>
                    <a:pt x="61" y="34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6" y="69"/>
                  </a:lnTo>
                  <a:lnTo>
                    <a:pt x="74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88" y="74"/>
                  </a:lnTo>
                  <a:lnTo>
                    <a:pt x="92" y="69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79" y="56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4" y="56"/>
                  </a:lnTo>
                  <a:lnTo>
                    <a:pt x="74" y="34"/>
                  </a:lnTo>
                  <a:lnTo>
                    <a:pt x="92" y="34"/>
                  </a:lnTo>
                  <a:lnTo>
                    <a:pt x="92" y="21"/>
                  </a:lnTo>
                  <a:lnTo>
                    <a:pt x="31" y="21"/>
                  </a:lnTo>
                  <a:lnTo>
                    <a:pt x="31" y="34"/>
                  </a:lnTo>
                  <a:lnTo>
                    <a:pt x="44" y="34"/>
                  </a:lnTo>
                  <a:lnTo>
                    <a:pt x="44" y="34"/>
                  </a:lnTo>
                  <a:close/>
                  <a:moveTo>
                    <a:pt x="96" y="74"/>
                  </a:moveTo>
                  <a:lnTo>
                    <a:pt x="96" y="74"/>
                  </a:lnTo>
                  <a:lnTo>
                    <a:pt x="83" y="78"/>
                  </a:lnTo>
                  <a:lnTo>
                    <a:pt x="83" y="78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35" y="74"/>
                  </a:lnTo>
                  <a:lnTo>
                    <a:pt x="31" y="69"/>
                  </a:lnTo>
                  <a:lnTo>
                    <a:pt x="27" y="65"/>
                  </a:lnTo>
                  <a:lnTo>
                    <a:pt x="27" y="30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14" y="39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9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66" y="87"/>
                  </a:lnTo>
                  <a:lnTo>
                    <a:pt x="92" y="87"/>
                  </a:lnTo>
                  <a:lnTo>
                    <a:pt x="92" y="87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6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6" name="Freeform 112"/>
            <p:cNvSpPr>
              <a:spLocks/>
            </p:cNvSpPr>
            <p:nvPr/>
          </p:nvSpPr>
          <p:spPr bwMode="auto">
            <a:xfrm>
              <a:off x="2580" y="1682"/>
              <a:ext cx="92" cy="96"/>
            </a:xfrm>
            <a:custGeom>
              <a:avLst/>
              <a:gdLst/>
              <a:ahLst/>
              <a:cxnLst>
                <a:cxn ang="0">
                  <a:pos x="53" y="13"/>
                </a:cxn>
                <a:cxn ang="0">
                  <a:pos x="53" y="13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9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39" y="31"/>
                </a:cxn>
                <a:cxn ang="0">
                  <a:pos x="39" y="39"/>
                </a:cxn>
                <a:cxn ang="0">
                  <a:pos x="9" y="39"/>
                </a:cxn>
                <a:cxn ang="0">
                  <a:pos x="9" y="87"/>
                </a:cxn>
                <a:cxn ang="0">
                  <a:pos x="26" y="87"/>
                </a:cxn>
                <a:cxn ang="0">
                  <a:pos x="26" y="53"/>
                </a:cxn>
                <a:cxn ang="0">
                  <a:pos x="39" y="53"/>
                </a:cxn>
                <a:cxn ang="0">
                  <a:pos x="39" y="96"/>
                </a:cxn>
                <a:cxn ang="0">
                  <a:pos x="53" y="96"/>
                </a:cxn>
                <a:cxn ang="0">
                  <a:pos x="53" y="53"/>
                </a:cxn>
                <a:cxn ang="0">
                  <a:pos x="66" y="53"/>
                </a:cxn>
                <a:cxn ang="0">
                  <a:pos x="66" y="74"/>
                </a:cxn>
                <a:cxn ang="0">
                  <a:pos x="66" y="74"/>
                </a:cxn>
                <a:cxn ang="0">
                  <a:pos x="61" y="74"/>
                </a:cxn>
                <a:cxn ang="0">
                  <a:pos x="57" y="74"/>
                </a:cxn>
                <a:cxn ang="0">
                  <a:pos x="57" y="74"/>
                </a:cxn>
                <a:cxn ang="0">
                  <a:pos x="57" y="87"/>
                </a:cxn>
                <a:cxn ang="0">
                  <a:pos x="57" y="87"/>
                </a:cxn>
                <a:cxn ang="0">
                  <a:pos x="74" y="87"/>
                </a:cxn>
                <a:cxn ang="0">
                  <a:pos x="79" y="83"/>
                </a:cxn>
                <a:cxn ang="0">
                  <a:pos x="79" y="79"/>
                </a:cxn>
                <a:cxn ang="0">
                  <a:pos x="79" y="39"/>
                </a:cxn>
                <a:cxn ang="0">
                  <a:pos x="53" y="39"/>
                </a:cxn>
                <a:cxn ang="0">
                  <a:pos x="53" y="31"/>
                </a:cxn>
                <a:cxn ang="0">
                  <a:pos x="92" y="31"/>
                </a:cxn>
                <a:cxn ang="0">
                  <a:pos x="92" y="1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53" y="13"/>
                </a:cxn>
                <a:cxn ang="0">
                  <a:pos x="53" y="13"/>
                </a:cxn>
                <a:cxn ang="0">
                  <a:pos x="53" y="13"/>
                </a:cxn>
              </a:cxnLst>
              <a:rect l="0" t="0" r="r" b="b"/>
              <a:pathLst>
                <a:path w="92" h="96">
                  <a:moveTo>
                    <a:pt x="53" y="13"/>
                  </a:moveTo>
                  <a:lnTo>
                    <a:pt x="53" y="13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9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39" y="31"/>
                  </a:lnTo>
                  <a:lnTo>
                    <a:pt x="39" y="39"/>
                  </a:lnTo>
                  <a:lnTo>
                    <a:pt x="9" y="39"/>
                  </a:lnTo>
                  <a:lnTo>
                    <a:pt x="9" y="87"/>
                  </a:lnTo>
                  <a:lnTo>
                    <a:pt x="26" y="87"/>
                  </a:lnTo>
                  <a:lnTo>
                    <a:pt x="26" y="53"/>
                  </a:lnTo>
                  <a:lnTo>
                    <a:pt x="39" y="53"/>
                  </a:lnTo>
                  <a:lnTo>
                    <a:pt x="39" y="96"/>
                  </a:lnTo>
                  <a:lnTo>
                    <a:pt x="53" y="96"/>
                  </a:lnTo>
                  <a:lnTo>
                    <a:pt x="53" y="53"/>
                  </a:lnTo>
                  <a:lnTo>
                    <a:pt x="66" y="53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61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74" y="87"/>
                  </a:lnTo>
                  <a:lnTo>
                    <a:pt x="79" y="83"/>
                  </a:lnTo>
                  <a:lnTo>
                    <a:pt x="79" y="79"/>
                  </a:lnTo>
                  <a:lnTo>
                    <a:pt x="79" y="39"/>
                  </a:lnTo>
                  <a:lnTo>
                    <a:pt x="53" y="39"/>
                  </a:lnTo>
                  <a:lnTo>
                    <a:pt x="53" y="31"/>
                  </a:lnTo>
                  <a:lnTo>
                    <a:pt x="92" y="31"/>
                  </a:lnTo>
                  <a:lnTo>
                    <a:pt x="92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7" name="Freeform 113"/>
            <p:cNvSpPr>
              <a:spLocks/>
            </p:cNvSpPr>
            <p:nvPr/>
          </p:nvSpPr>
          <p:spPr bwMode="auto">
            <a:xfrm>
              <a:off x="2606" y="2326"/>
              <a:ext cx="27" cy="31"/>
            </a:xfrm>
            <a:custGeom>
              <a:avLst/>
              <a:gdLst/>
              <a:ahLst/>
              <a:cxnLst>
                <a:cxn ang="0">
                  <a:pos x="27" y="18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5"/>
                </a:cxn>
                <a:cxn ang="0">
                  <a:pos x="27" y="18"/>
                </a:cxn>
                <a:cxn ang="0">
                  <a:pos x="27" y="18"/>
                </a:cxn>
              </a:cxnLst>
              <a:rect l="0" t="0" r="r" b="b"/>
              <a:pathLst>
                <a:path w="27" h="31">
                  <a:moveTo>
                    <a:pt x="27" y="18"/>
                  </a:moveTo>
                  <a:lnTo>
                    <a:pt x="27" y="18"/>
                  </a:lnTo>
                  <a:lnTo>
                    <a:pt x="22" y="27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7" y="18"/>
                  </a:lnTo>
                  <a:lnTo>
                    <a:pt x="27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8" name="Freeform 114"/>
            <p:cNvSpPr>
              <a:spLocks/>
            </p:cNvSpPr>
            <p:nvPr/>
          </p:nvSpPr>
          <p:spPr bwMode="auto">
            <a:xfrm>
              <a:off x="2585" y="2309"/>
              <a:ext cx="65" cy="65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65" y="35"/>
                </a:cxn>
                <a:cxn ang="0">
                  <a:pos x="65" y="48"/>
                </a:cxn>
                <a:cxn ang="0">
                  <a:pos x="56" y="57"/>
                </a:cxn>
                <a:cxn ang="0">
                  <a:pos x="48" y="65"/>
                </a:cxn>
                <a:cxn ang="0">
                  <a:pos x="34" y="65"/>
                </a:cxn>
                <a:cxn ang="0">
                  <a:pos x="34" y="65"/>
                </a:cxn>
                <a:cxn ang="0">
                  <a:pos x="21" y="65"/>
                </a:cxn>
                <a:cxn ang="0">
                  <a:pos x="8" y="57"/>
                </a:cxn>
                <a:cxn ang="0">
                  <a:pos x="4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" y="22"/>
                </a:cxn>
                <a:cxn ang="0">
                  <a:pos x="8" y="9"/>
                </a:cxn>
                <a:cxn ang="0">
                  <a:pos x="21" y="4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5" y="22"/>
                </a:cxn>
                <a:cxn ang="0">
                  <a:pos x="65" y="35"/>
                </a:cxn>
                <a:cxn ang="0">
                  <a:pos x="65" y="35"/>
                </a:cxn>
              </a:cxnLst>
              <a:rect l="0" t="0" r="r" b="b"/>
              <a:pathLst>
                <a:path w="65" h="65">
                  <a:moveTo>
                    <a:pt x="65" y="35"/>
                  </a:moveTo>
                  <a:lnTo>
                    <a:pt x="65" y="35"/>
                  </a:lnTo>
                  <a:lnTo>
                    <a:pt x="65" y="48"/>
                  </a:lnTo>
                  <a:lnTo>
                    <a:pt x="56" y="57"/>
                  </a:lnTo>
                  <a:lnTo>
                    <a:pt x="48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21" y="65"/>
                  </a:lnTo>
                  <a:lnTo>
                    <a:pt x="8" y="57"/>
                  </a:lnTo>
                  <a:lnTo>
                    <a:pt x="4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8" y="9"/>
                  </a:lnTo>
                  <a:lnTo>
                    <a:pt x="21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5" y="22"/>
                  </a:lnTo>
                  <a:lnTo>
                    <a:pt x="65" y="35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9" name="Freeform 115"/>
            <p:cNvSpPr>
              <a:spLocks noEditPoints="1"/>
            </p:cNvSpPr>
            <p:nvPr/>
          </p:nvSpPr>
          <p:spPr bwMode="auto">
            <a:xfrm>
              <a:off x="2358" y="2400"/>
              <a:ext cx="96" cy="96"/>
            </a:xfrm>
            <a:custGeom>
              <a:avLst/>
              <a:gdLst/>
              <a:ahLst/>
              <a:cxnLst>
                <a:cxn ang="0">
                  <a:pos x="66" y="31"/>
                </a:cxn>
                <a:cxn ang="0">
                  <a:pos x="61" y="22"/>
                </a:cxn>
                <a:cxn ang="0">
                  <a:pos x="66" y="22"/>
                </a:cxn>
                <a:cxn ang="0">
                  <a:pos x="79" y="22"/>
                </a:cxn>
                <a:cxn ang="0">
                  <a:pos x="83" y="31"/>
                </a:cxn>
                <a:cxn ang="0">
                  <a:pos x="79" y="31"/>
                </a:cxn>
                <a:cxn ang="0">
                  <a:pos x="48" y="44"/>
                </a:cxn>
                <a:cxn ang="0">
                  <a:pos x="44" y="53"/>
                </a:cxn>
                <a:cxn ang="0">
                  <a:pos x="44" y="44"/>
                </a:cxn>
                <a:cxn ang="0">
                  <a:pos x="61" y="44"/>
                </a:cxn>
                <a:cxn ang="0">
                  <a:pos x="66" y="53"/>
                </a:cxn>
                <a:cxn ang="0">
                  <a:pos x="61" y="53"/>
                </a:cxn>
                <a:cxn ang="0">
                  <a:pos x="48" y="22"/>
                </a:cxn>
                <a:cxn ang="0">
                  <a:pos x="31" y="31"/>
                </a:cxn>
                <a:cxn ang="0">
                  <a:pos x="48" y="61"/>
                </a:cxn>
                <a:cxn ang="0">
                  <a:pos x="39" y="74"/>
                </a:cxn>
                <a:cxn ang="0">
                  <a:pos x="31" y="83"/>
                </a:cxn>
                <a:cxn ang="0">
                  <a:pos x="39" y="96"/>
                </a:cxn>
                <a:cxn ang="0">
                  <a:pos x="61" y="61"/>
                </a:cxn>
                <a:cxn ang="0">
                  <a:pos x="66" y="92"/>
                </a:cxn>
                <a:cxn ang="0">
                  <a:pos x="79" y="61"/>
                </a:cxn>
                <a:cxn ang="0">
                  <a:pos x="83" y="70"/>
                </a:cxn>
                <a:cxn ang="0">
                  <a:pos x="83" y="74"/>
                </a:cxn>
                <a:cxn ang="0">
                  <a:pos x="79" y="74"/>
                </a:cxn>
                <a:cxn ang="0">
                  <a:pos x="83" y="83"/>
                </a:cxn>
                <a:cxn ang="0">
                  <a:pos x="83" y="83"/>
                </a:cxn>
                <a:cxn ang="0">
                  <a:pos x="96" y="74"/>
                </a:cxn>
                <a:cxn ang="0">
                  <a:pos x="79" y="53"/>
                </a:cxn>
                <a:cxn ang="0">
                  <a:pos x="96" y="44"/>
                </a:cxn>
                <a:cxn ang="0">
                  <a:pos x="79" y="14"/>
                </a:cxn>
                <a:cxn ang="0">
                  <a:pos x="79" y="5"/>
                </a:cxn>
                <a:cxn ang="0">
                  <a:pos x="79" y="0"/>
                </a:cxn>
                <a:cxn ang="0">
                  <a:pos x="79" y="0"/>
                </a:cxn>
                <a:cxn ang="0">
                  <a:pos x="74" y="0"/>
                </a:cxn>
                <a:cxn ang="0">
                  <a:pos x="66" y="14"/>
                </a:cxn>
                <a:cxn ang="0">
                  <a:pos x="61" y="5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7" y="0"/>
                </a:cxn>
                <a:cxn ang="0">
                  <a:pos x="48" y="0"/>
                </a:cxn>
                <a:cxn ang="0">
                  <a:pos x="31" y="14"/>
                </a:cxn>
                <a:cxn ang="0">
                  <a:pos x="31" y="22"/>
                </a:cxn>
                <a:cxn ang="0">
                  <a:pos x="31" y="18"/>
                </a:cxn>
                <a:cxn ang="0">
                  <a:pos x="35" y="0"/>
                </a:cxn>
                <a:cxn ang="0">
                  <a:pos x="22" y="0"/>
                </a:cxn>
                <a:cxn ang="0">
                  <a:pos x="0" y="48"/>
                </a:cxn>
                <a:cxn ang="0">
                  <a:pos x="9" y="57"/>
                </a:cxn>
                <a:cxn ang="0">
                  <a:pos x="13" y="53"/>
                </a:cxn>
                <a:cxn ang="0">
                  <a:pos x="26" y="92"/>
                </a:cxn>
                <a:cxn ang="0">
                  <a:pos x="26" y="27"/>
                </a:cxn>
                <a:cxn ang="0">
                  <a:pos x="31" y="18"/>
                </a:cxn>
              </a:cxnLst>
              <a:rect l="0" t="0" r="r" b="b"/>
              <a:pathLst>
                <a:path w="96" h="96">
                  <a:moveTo>
                    <a:pt x="66" y="22"/>
                  </a:moveTo>
                  <a:lnTo>
                    <a:pt x="66" y="31"/>
                  </a:lnTo>
                  <a:lnTo>
                    <a:pt x="61" y="31"/>
                  </a:lnTo>
                  <a:lnTo>
                    <a:pt x="61" y="22"/>
                  </a:lnTo>
                  <a:lnTo>
                    <a:pt x="66" y="22"/>
                  </a:lnTo>
                  <a:lnTo>
                    <a:pt x="66" y="22"/>
                  </a:lnTo>
                  <a:close/>
                  <a:moveTo>
                    <a:pt x="79" y="31"/>
                  </a:moveTo>
                  <a:lnTo>
                    <a:pt x="79" y="22"/>
                  </a:lnTo>
                  <a:lnTo>
                    <a:pt x="83" y="22"/>
                  </a:lnTo>
                  <a:lnTo>
                    <a:pt x="83" y="31"/>
                  </a:lnTo>
                  <a:lnTo>
                    <a:pt x="79" y="31"/>
                  </a:lnTo>
                  <a:lnTo>
                    <a:pt x="79" y="31"/>
                  </a:lnTo>
                  <a:close/>
                  <a:moveTo>
                    <a:pt x="44" y="44"/>
                  </a:moveTo>
                  <a:lnTo>
                    <a:pt x="48" y="44"/>
                  </a:lnTo>
                  <a:lnTo>
                    <a:pt x="48" y="53"/>
                  </a:lnTo>
                  <a:lnTo>
                    <a:pt x="44" y="53"/>
                  </a:lnTo>
                  <a:lnTo>
                    <a:pt x="44" y="44"/>
                  </a:lnTo>
                  <a:lnTo>
                    <a:pt x="44" y="44"/>
                  </a:lnTo>
                  <a:close/>
                  <a:moveTo>
                    <a:pt x="61" y="53"/>
                  </a:moveTo>
                  <a:lnTo>
                    <a:pt x="61" y="44"/>
                  </a:lnTo>
                  <a:lnTo>
                    <a:pt x="66" y="44"/>
                  </a:lnTo>
                  <a:lnTo>
                    <a:pt x="66" y="53"/>
                  </a:lnTo>
                  <a:lnTo>
                    <a:pt x="61" y="53"/>
                  </a:lnTo>
                  <a:lnTo>
                    <a:pt x="61" y="53"/>
                  </a:lnTo>
                  <a:close/>
                  <a:moveTo>
                    <a:pt x="31" y="22"/>
                  </a:moveTo>
                  <a:lnTo>
                    <a:pt x="48" y="22"/>
                  </a:lnTo>
                  <a:lnTo>
                    <a:pt x="48" y="31"/>
                  </a:lnTo>
                  <a:lnTo>
                    <a:pt x="31" y="31"/>
                  </a:lnTo>
                  <a:lnTo>
                    <a:pt x="31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39" y="74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57" y="79"/>
                  </a:lnTo>
                  <a:lnTo>
                    <a:pt x="61" y="61"/>
                  </a:lnTo>
                  <a:lnTo>
                    <a:pt x="66" y="61"/>
                  </a:lnTo>
                  <a:lnTo>
                    <a:pt x="66" y="92"/>
                  </a:lnTo>
                  <a:lnTo>
                    <a:pt x="79" y="92"/>
                  </a:lnTo>
                  <a:lnTo>
                    <a:pt x="79" y="61"/>
                  </a:lnTo>
                  <a:lnTo>
                    <a:pt x="83" y="61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92" y="83"/>
                  </a:lnTo>
                  <a:lnTo>
                    <a:pt x="96" y="74"/>
                  </a:lnTo>
                  <a:lnTo>
                    <a:pt x="96" y="53"/>
                  </a:lnTo>
                  <a:lnTo>
                    <a:pt x="79" y="53"/>
                  </a:lnTo>
                  <a:lnTo>
                    <a:pt x="79" y="44"/>
                  </a:lnTo>
                  <a:lnTo>
                    <a:pt x="96" y="44"/>
                  </a:lnTo>
                  <a:lnTo>
                    <a:pt x="96" y="14"/>
                  </a:lnTo>
                  <a:lnTo>
                    <a:pt x="79" y="14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14"/>
                  </a:lnTo>
                  <a:lnTo>
                    <a:pt x="61" y="1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8" y="0"/>
                  </a:lnTo>
                  <a:lnTo>
                    <a:pt x="48" y="14"/>
                  </a:lnTo>
                  <a:lnTo>
                    <a:pt x="31" y="14"/>
                  </a:lnTo>
                  <a:lnTo>
                    <a:pt x="31" y="22"/>
                  </a:lnTo>
                  <a:lnTo>
                    <a:pt x="31" y="22"/>
                  </a:lnTo>
                  <a:close/>
                  <a:moveTo>
                    <a:pt x="31" y="18"/>
                  </a:moveTo>
                  <a:lnTo>
                    <a:pt x="31" y="18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7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3" y="53"/>
                  </a:lnTo>
                  <a:lnTo>
                    <a:pt x="13" y="92"/>
                  </a:lnTo>
                  <a:lnTo>
                    <a:pt x="26" y="92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0" name="Freeform 116"/>
            <p:cNvSpPr>
              <a:spLocks/>
            </p:cNvSpPr>
            <p:nvPr/>
          </p:nvSpPr>
          <p:spPr bwMode="auto">
            <a:xfrm>
              <a:off x="2476" y="2400"/>
              <a:ext cx="78" cy="92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13" y="31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0" y="22"/>
                </a:cxn>
                <a:cxn ang="0">
                  <a:pos x="0" y="88"/>
                </a:cxn>
                <a:cxn ang="0">
                  <a:pos x="65" y="88"/>
                </a:cxn>
                <a:cxn ang="0">
                  <a:pos x="65" y="92"/>
                </a:cxn>
                <a:cxn ang="0">
                  <a:pos x="78" y="92"/>
                </a:cxn>
                <a:cxn ang="0">
                  <a:pos x="78" y="31"/>
                </a:cxn>
                <a:cxn ang="0">
                  <a:pos x="78" y="31"/>
                </a:cxn>
                <a:cxn ang="0">
                  <a:pos x="78" y="27"/>
                </a:cxn>
                <a:cxn ang="0">
                  <a:pos x="78" y="27"/>
                </a:cxn>
                <a:cxn ang="0">
                  <a:pos x="78" y="22"/>
                </a:cxn>
                <a:cxn ang="0">
                  <a:pos x="78" y="22"/>
                </a:cxn>
                <a:cxn ang="0">
                  <a:pos x="74" y="22"/>
                </a:cxn>
                <a:cxn ang="0">
                  <a:pos x="65" y="22"/>
                </a:cxn>
                <a:cxn ang="0">
                  <a:pos x="65" y="74"/>
                </a:cxn>
                <a:cxn ang="0">
                  <a:pos x="43" y="74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30" y="74"/>
                </a:cxn>
                <a:cxn ang="0">
                  <a:pos x="13" y="74"/>
                </a:cxn>
                <a:cxn ang="0">
                  <a:pos x="13" y="31"/>
                </a:cxn>
                <a:cxn ang="0">
                  <a:pos x="13" y="31"/>
                </a:cxn>
              </a:cxnLst>
              <a:rect l="0" t="0" r="r" b="b"/>
              <a:pathLst>
                <a:path w="78" h="92">
                  <a:moveTo>
                    <a:pt x="13" y="31"/>
                  </a:moveTo>
                  <a:lnTo>
                    <a:pt x="13" y="31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0" y="88"/>
                  </a:lnTo>
                  <a:lnTo>
                    <a:pt x="65" y="88"/>
                  </a:lnTo>
                  <a:lnTo>
                    <a:pt x="65" y="92"/>
                  </a:lnTo>
                  <a:lnTo>
                    <a:pt x="78" y="92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4" y="22"/>
                  </a:lnTo>
                  <a:lnTo>
                    <a:pt x="65" y="22"/>
                  </a:lnTo>
                  <a:lnTo>
                    <a:pt x="65" y="74"/>
                  </a:lnTo>
                  <a:lnTo>
                    <a:pt x="43" y="7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30" y="74"/>
                  </a:lnTo>
                  <a:lnTo>
                    <a:pt x="13" y="74"/>
                  </a:lnTo>
                  <a:lnTo>
                    <a:pt x="13" y="31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1" name="Freeform 117"/>
            <p:cNvSpPr>
              <a:spLocks/>
            </p:cNvSpPr>
            <p:nvPr/>
          </p:nvSpPr>
          <p:spPr bwMode="auto">
            <a:xfrm>
              <a:off x="2572" y="2400"/>
              <a:ext cx="91" cy="92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9" y="14"/>
                </a:cxn>
                <a:cxn ang="0">
                  <a:pos x="0" y="14"/>
                </a:cxn>
                <a:cxn ang="0">
                  <a:pos x="0" y="27"/>
                </a:cxn>
                <a:cxn ang="0">
                  <a:pos x="39" y="27"/>
                </a:cxn>
                <a:cxn ang="0">
                  <a:pos x="39" y="35"/>
                </a:cxn>
                <a:cxn ang="0">
                  <a:pos x="13" y="35"/>
                </a:cxn>
                <a:cxn ang="0">
                  <a:pos x="13" y="83"/>
                </a:cxn>
                <a:cxn ang="0">
                  <a:pos x="26" y="83"/>
                </a:cxn>
                <a:cxn ang="0">
                  <a:pos x="26" y="48"/>
                </a:cxn>
                <a:cxn ang="0">
                  <a:pos x="39" y="48"/>
                </a:cxn>
                <a:cxn ang="0">
                  <a:pos x="39" y="92"/>
                </a:cxn>
                <a:cxn ang="0">
                  <a:pos x="56" y="92"/>
                </a:cxn>
                <a:cxn ang="0">
                  <a:pos x="56" y="48"/>
                </a:cxn>
                <a:cxn ang="0">
                  <a:pos x="69" y="48"/>
                </a:cxn>
                <a:cxn ang="0">
                  <a:pos x="69" y="70"/>
                </a:cxn>
                <a:cxn ang="0">
                  <a:pos x="69" y="70"/>
                </a:cxn>
                <a:cxn ang="0">
                  <a:pos x="65" y="70"/>
                </a:cxn>
                <a:cxn ang="0">
                  <a:pos x="56" y="70"/>
                </a:cxn>
                <a:cxn ang="0">
                  <a:pos x="56" y="7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78" y="83"/>
                </a:cxn>
                <a:cxn ang="0">
                  <a:pos x="82" y="79"/>
                </a:cxn>
                <a:cxn ang="0">
                  <a:pos x="82" y="74"/>
                </a:cxn>
                <a:cxn ang="0">
                  <a:pos x="82" y="35"/>
                </a:cxn>
                <a:cxn ang="0">
                  <a:pos x="56" y="35"/>
                </a:cxn>
                <a:cxn ang="0">
                  <a:pos x="56" y="27"/>
                </a:cxn>
                <a:cxn ang="0">
                  <a:pos x="91" y="27"/>
                </a:cxn>
                <a:cxn ang="0">
                  <a:pos x="91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1" h="92">
                  <a:moveTo>
                    <a:pt x="56" y="14"/>
                  </a:moveTo>
                  <a:lnTo>
                    <a:pt x="56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9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39" y="27"/>
                  </a:lnTo>
                  <a:lnTo>
                    <a:pt x="39" y="35"/>
                  </a:lnTo>
                  <a:lnTo>
                    <a:pt x="13" y="35"/>
                  </a:lnTo>
                  <a:lnTo>
                    <a:pt x="13" y="83"/>
                  </a:lnTo>
                  <a:lnTo>
                    <a:pt x="26" y="83"/>
                  </a:lnTo>
                  <a:lnTo>
                    <a:pt x="26" y="48"/>
                  </a:lnTo>
                  <a:lnTo>
                    <a:pt x="39" y="48"/>
                  </a:lnTo>
                  <a:lnTo>
                    <a:pt x="39" y="92"/>
                  </a:lnTo>
                  <a:lnTo>
                    <a:pt x="56" y="92"/>
                  </a:lnTo>
                  <a:lnTo>
                    <a:pt x="56" y="48"/>
                  </a:lnTo>
                  <a:lnTo>
                    <a:pt x="69" y="48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65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78" y="83"/>
                  </a:lnTo>
                  <a:lnTo>
                    <a:pt x="82" y="79"/>
                  </a:lnTo>
                  <a:lnTo>
                    <a:pt x="82" y="74"/>
                  </a:lnTo>
                  <a:lnTo>
                    <a:pt x="82" y="35"/>
                  </a:lnTo>
                  <a:lnTo>
                    <a:pt x="56" y="35"/>
                  </a:lnTo>
                  <a:lnTo>
                    <a:pt x="56" y="27"/>
                  </a:lnTo>
                  <a:lnTo>
                    <a:pt x="91" y="27"/>
                  </a:lnTo>
                  <a:lnTo>
                    <a:pt x="91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2" name="Freeform 118"/>
            <p:cNvSpPr>
              <a:spLocks/>
            </p:cNvSpPr>
            <p:nvPr/>
          </p:nvSpPr>
          <p:spPr bwMode="auto">
            <a:xfrm>
              <a:off x="2637" y="2579"/>
              <a:ext cx="283" cy="374"/>
            </a:xfrm>
            <a:custGeom>
              <a:avLst/>
              <a:gdLst/>
              <a:ahLst/>
              <a:cxnLst>
                <a:cxn ang="0">
                  <a:pos x="222" y="57"/>
                </a:cxn>
                <a:cxn ang="0">
                  <a:pos x="231" y="43"/>
                </a:cxn>
                <a:cxn ang="0">
                  <a:pos x="244" y="52"/>
                </a:cxn>
                <a:cxn ang="0">
                  <a:pos x="187" y="0"/>
                </a:cxn>
                <a:cxn ang="0">
                  <a:pos x="187" y="0"/>
                </a:cxn>
                <a:cxn ang="0">
                  <a:pos x="161" y="4"/>
                </a:cxn>
                <a:cxn ang="0">
                  <a:pos x="104" y="13"/>
                </a:cxn>
                <a:cxn ang="0">
                  <a:pos x="74" y="22"/>
                </a:cxn>
                <a:cxn ang="0">
                  <a:pos x="43" y="30"/>
                </a:cxn>
                <a:cxn ang="0">
                  <a:pos x="17" y="3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35" y="148"/>
                </a:cxn>
                <a:cxn ang="0">
                  <a:pos x="35" y="148"/>
                </a:cxn>
                <a:cxn ang="0">
                  <a:pos x="52" y="187"/>
                </a:cxn>
                <a:cxn ang="0">
                  <a:pos x="65" y="222"/>
                </a:cxn>
                <a:cxn ang="0">
                  <a:pos x="65" y="239"/>
                </a:cxn>
                <a:cxn ang="0">
                  <a:pos x="65" y="257"/>
                </a:cxn>
                <a:cxn ang="0">
                  <a:pos x="65" y="257"/>
                </a:cxn>
                <a:cxn ang="0">
                  <a:pos x="65" y="257"/>
                </a:cxn>
                <a:cxn ang="0">
                  <a:pos x="74" y="257"/>
                </a:cxn>
                <a:cxn ang="0">
                  <a:pos x="87" y="261"/>
                </a:cxn>
                <a:cxn ang="0">
                  <a:pos x="96" y="270"/>
                </a:cxn>
                <a:cxn ang="0">
                  <a:pos x="104" y="283"/>
                </a:cxn>
                <a:cxn ang="0">
                  <a:pos x="104" y="283"/>
                </a:cxn>
                <a:cxn ang="0">
                  <a:pos x="126" y="322"/>
                </a:cxn>
                <a:cxn ang="0">
                  <a:pos x="139" y="344"/>
                </a:cxn>
                <a:cxn ang="0">
                  <a:pos x="152" y="361"/>
                </a:cxn>
                <a:cxn ang="0">
                  <a:pos x="165" y="374"/>
                </a:cxn>
                <a:cxn ang="0">
                  <a:pos x="174" y="374"/>
                </a:cxn>
                <a:cxn ang="0">
                  <a:pos x="178" y="370"/>
                </a:cxn>
                <a:cxn ang="0">
                  <a:pos x="187" y="366"/>
                </a:cxn>
                <a:cxn ang="0">
                  <a:pos x="191" y="357"/>
                </a:cxn>
                <a:cxn ang="0">
                  <a:pos x="204" y="326"/>
                </a:cxn>
                <a:cxn ang="0">
                  <a:pos x="204" y="326"/>
                </a:cxn>
                <a:cxn ang="0">
                  <a:pos x="213" y="296"/>
                </a:cxn>
                <a:cxn ang="0">
                  <a:pos x="226" y="270"/>
                </a:cxn>
                <a:cxn ang="0">
                  <a:pos x="239" y="252"/>
                </a:cxn>
                <a:cxn ang="0">
                  <a:pos x="248" y="239"/>
                </a:cxn>
                <a:cxn ang="0">
                  <a:pos x="270" y="226"/>
                </a:cxn>
                <a:cxn ang="0">
                  <a:pos x="278" y="222"/>
                </a:cxn>
                <a:cxn ang="0">
                  <a:pos x="278" y="222"/>
                </a:cxn>
                <a:cxn ang="0">
                  <a:pos x="283" y="222"/>
                </a:cxn>
                <a:cxn ang="0">
                  <a:pos x="283" y="222"/>
                </a:cxn>
                <a:cxn ang="0">
                  <a:pos x="283" y="191"/>
                </a:cxn>
                <a:cxn ang="0">
                  <a:pos x="283" y="174"/>
                </a:cxn>
                <a:cxn ang="0">
                  <a:pos x="278" y="152"/>
                </a:cxn>
                <a:cxn ang="0">
                  <a:pos x="270" y="131"/>
                </a:cxn>
                <a:cxn ang="0">
                  <a:pos x="257" y="109"/>
                </a:cxn>
                <a:cxn ang="0">
                  <a:pos x="244" y="83"/>
                </a:cxn>
                <a:cxn ang="0">
                  <a:pos x="222" y="57"/>
                </a:cxn>
                <a:cxn ang="0">
                  <a:pos x="222" y="57"/>
                </a:cxn>
              </a:cxnLst>
              <a:rect l="0" t="0" r="r" b="b"/>
              <a:pathLst>
                <a:path w="283" h="374">
                  <a:moveTo>
                    <a:pt x="222" y="57"/>
                  </a:moveTo>
                  <a:lnTo>
                    <a:pt x="231" y="43"/>
                  </a:lnTo>
                  <a:lnTo>
                    <a:pt x="244" y="52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61" y="4"/>
                  </a:lnTo>
                  <a:lnTo>
                    <a:pt x="104" y="13"/>
                  </a:lnTo>
                  <a:lnTo>
                    <a:pt x="74" y="22"/>
                  </a:lnTo>
                  <a:lnTo>
                    <a:pt x="43" y="30"/>
                  </a:lnTo>
                  <a:lnTo>
                    <a:pt x="17" y="3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52" y="187"/>
                  </a:lnTo>
                  <a:lnTo>
                    <a:pt x="65" y="222"/>
                  </a:lnTo>
                  <a:lnTo>
                    <a:pt x="65" y="239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74" y="257"/>
                  </a:lnTo>
                  <a:lnTo>
                    <a:pt x="87" y="261"/>
                  </a:lnTo>
                  <a:lnTo>
                    <a:pt x="96" y="270"/>
                  </a:lnTo>
                  <a:lnTo>
                    <a:pt x="104" y="283"/>
                  </a:lnTo>
                  <a:lnTo>
                    <a:pt x="104" y="283"/>
                  </a:lnTo>
                  <a:lnTo>
                    <a:pt x="126" y="322"/>
                  </a:lnTo>
                  <a:lnTo>
                    <a:pt x="139" y="344"/>
                  </a:lnTo>
                  <a:lnTo>
                    <a:pt x="152" y="361"/>
                  </a:lnTo>
                  <a:lnTo>
                    <a:pt x="165" y="374"/>
                  </a:lnTo>
                  <a:lnTo>
                    <a:pt x="174" y="374"/>
                  </a:lnTo>
                  <a:lnTo>
                    <a:pt x="178" y="370"/>
                  </a:lnTo>
                  <a:lnTo>
                    <a:pt x="187" y="366"/>
                  </a:lnTo>
                  <a:lnTo>
                    <a:pt x="191" y="357"/>
                  </a:lnTo>
                  <a:lnTo>
                    <a:pt x="204" y="326"/>
                  </a:lnTo>
                  <a:lnTo>
                    <a:pt x="204" y="326"/>
                  </a:lnTo>
                  <a:lnTo>
                    <a:pt x="213" y="296"/>
                  </a:lnTo>
                  <a:lnTo>
                    <a:pt x="226" y="270"/>
                  </a:lnTo>
                  <a:lnTo>
                    <a:pt x="239" y="252"/>
                  </a:lnTo>
                  <a:lnTo>
                    <a:pt x="248" y="239"/>
                  </a:lnTo>
                  <a:lnTo>
                    <a:pt x="270" y="226"/>
                  </a:lnTo>
                  <a:lnTo>
                    <a:pt x="278" y="222"/>
                  </a:lnTo>
                  <a:lnTo>
                    <a:pt x="278" y="222"/>
                  </a:lnTo>
                  <a:lnTo>
                    <a:pt x="283" y="222"/>
                  </a:lnTo>
                  <a:lnTo>
                    <a:pt x="283" y="222"/>
                  </a:lnTo>
                  <a:lnTo>
                    <a:pt x="283" y="191"/>
                  </a:lnTo>
                  <a:lnTo>
                    <a:pt x="283" y="174"/>
                  </a:lnTo>
                  <a:lnTo>
                    <a:pt x="278" y="152"/>
                  </a:lnTo>
                  <a:lnTo>
                    <a:pt x="270" y="131"/>
                  </a:lnTo>
                  <a:lnTo>
                    <a:pt x="257" y="109"/>
                  </a:lnTo>
                  <a:lnTo>
                    <a:pt x="244" y="83"/>
                  </a:lnTo>
                  <a:lnTo>
                    <a:pt x="222" y="57"/>
                  </a:lnTo>
                  <a:lnTo>
                    <a:pt x="222" y="57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3" name="Freeform 119"/>
            <p:cNvSpPr>
              <a:spLocks noEditPoints="1"/>
            </p:cNvSpPr>
            <p:nvPr/>
          </p:nvSpPr>
          <p:spPr bwMode="auto">
            <a:xfrm>
              <a:off x="2663" y="2644"/>
              <a:ext cx="83" cy="96"/>
            </a:xfrm>
            <a:custGeom>
              <a:avLst/>
              <a:gdLst/>
              <a:ahLst/>
              <a:cxnLst>
                <a:cxn ang="0">
                  <a:pos x="13" y="70"/>
                </a:cxn>
                <a:cxn ang="0">
                  <a:pos x="13" y="61"/>
                </a:cxn>
                <a:cxn ang="0">
                  <a:pos x="30" y="61"/>
                </a:cxn>
                <a:cxn ang="0">
                  <a:pos x="30" y="96"/>
                </a:cxn>
                <a:cxn ang="0">
                  <a:pos x="48" y="96"/>
                </a:cxn>
                <a:cxn ang="0">
                  <a:pos x="48" y="61"/>
                </a:cxn>
                <a:cxn ang="0">
                  <a:pos x="70" y="61"/>
                </a:cxn>
                <a:cxn ang="0">
                  <a:pos x="70" y="70"/>
                </a:cxn>
                <a:cxn ang="0">
                  <a:pos x="83" y="70"/>
                </a:cxn>
                <a:cxn ang="0">
                  <a:pos x="83" y="22"/>
                </a:cxn>
                <a:cxn ang="0">
                  <a:pos x="48" y="22"/>
                </a:cxn>
                <a:cxn ang="0">
                  <a:pos x="48" y="13"/>
                </a:cxn>
                <a:cxn ang="0">
                  <a:pos x="48" y="13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30" y="0"/>
                </a:cxn>
                <a:cxn ang="0">
                  <a:pos x="30" y="22"/>
                </a:cxn>
                <a:cxn ang="0">
                  <a:pos x="0" y="22"/>
                </a:cxn>
                <a:cxn ang="0">
                  <a:pos x="0" y="70"/>
                </a:cxn>
                <a:cxn ang="0">
                  <a:pos x="13" y="70"/>
                </a:cxn>
                <a:cxn ang="0">
                  <a:pos x="13" y="70"/>
                </a:cxn>
                <a:cxn ang="0">
                  <a:pos x="30" y="35"/>
                </a:cxn>
                <a:cxn ang="0">
                  <a:pos x="30" y="52"/>
                </a:cxn>
                <a:cxn ang="0">
                  <a:pos x="13" y="52"/>
                </a:cxn>
                <a:cxn ang="0">
                  <a:pos x="13" y="35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48" y="52"/>
                </a:cxn>
                <a:cxn ang="0">
                  <a:pos x="48" y="35"/>
                </a:cxn>
                <a:cxn ang="0">
                  <a:pos x="70" y="35"/>
                </a:cxn>
                <a:cxn ang="0">
                  <a:pos x="70" y="52"/>
                </a:cxn>
                <a:cxn ang="0">
                  <a:pos x="48" y="52"/>
                </a:cxn>
                <a:cxn ang="0">
                  <a:pos x="48" y="52"/>
                </a:cxn>
              </a:cxnLst>
              <a:rect l="0" t="0" r="r" b="b"/>
              <a:pathLst>
                <a:path w="83" h="96">
                  <a:moveTo>
                    <a:pt x="13" y="70"/>
                  </a:moveTo>
                  <a:lnTo>
                    <a:pt x="13" y="61"/>
                  </a:lnTo>
                  <a:lnTo>
                    <a:pt x="30" y="61"/>
                  </a:lnTo>
                  <a:lnTo>
                    <a:pt x="30" y="96"/>
                  </a:lnTo>
                  <a:lnTo>
                    <a:pt x="48" y="96"/>
                  </a:lnTo>
                  <a:lnTo>
                    <a:pt x="48" y="61"/>
                  </a:lnTo>
                  <a:lnTo>
                    <a:pt x="70" y="61"/>
                  </a:lnTo>
                  <a:lnTo>
                    <a:pt x="70" y="70"/>
                  </a:lnTo>
                  <a:lnTo>
                    <a:pt x="83" y="70"/>
                  </a:lnTo>
                  <a:lnTo>
                    <a:pt x="83" y="22"/>
                  </a:lnTo>
                  <a:lnTo>
                    <a:pt x="48" y="22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30" y="0"/>
                  </a:lnTo>
                  <a:lnTo>
                    <a:pt x="30" y="22"/>
                  </a:lnTo>
                  <a:lnTo>
                    <a:pt x="0" y="22"/>
                  </a:lnTo>
                  <a:lnTo>
                    <a:pt x="0" y="70"/>
                  </a:lnTo>
                  <a:lnTo>
                    <a:pt x="13" y="70"/>
                  </a:lnTo>
                  <a:lnTo>
                    <a:pt x="13" y="70"/>
                  </a:lnTo>
                  <a:close/>
                  <a:moveTo>
                    <a:pt x="30" y="35"/>
                  </a:moveTo>
                  <a:lnTo>
                    <a:pt x="30" y="52"/>
                  </a:lnTo>
                  <a:lnTo>
                    <a:pt x="13" y="52"/>
                  </a:lnTo>
                  <a:lnTo>
                    <a:pt x="13" y="35"/>
                  </a:lnTo>
                  <a:lnTo>
                    <a:pt x="30" y="35"/>
                  </a:lnTo>
                  <a:lnTo>
                    <a:pt x="30" y="35"/>
                  </a:lnTo>
                  <a:close/>
                  <a:moveTo>
                    <a:pt x="48" y="52"/>
                  </a:moveTo>
                  <a:lnTo>
                    <a:pt x="48" y="35"/>
                  </a:lnTo>
                  <a:lnTo>
                    <a:pt x="70" y="35"/>
                  </a:lnTo>
                  <a:lnTo>
                    <a:pt x="70" y="52"/>
                  </a:lnTo>
                  <a:lnTo>
                    <a:pt x="48" y="52"/>
                  </a:lnTo>
                  <a:lnTo>
                    <a:pt x="48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4" name="Freeform 120"/>
            <p:cNvSpPr>
              <a:spLocks/>
            </p:cNvSpPr>
            <p:nvPr/>
          </p:nvSpPr>
          <p:spPr bwMode="auto">
            <a:xfrm>
              <a:off x="2767" y="2649"/>
              <a:ext cx="83" cy="91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14" y="30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14" y="21"/>
                </a:cxn>
                <a:cxn ang="0">
                  <a:pos x="14" y="21"/>
                </a:cxn>
                <a:cxn ang="0">
                  <a:pos x="9" y="21"/>
                </a:cxn>
                <a:cxn ang="0">
                  <a:pos x="0" y="21"/>
                </a:cxn>
                <a:cxn ang="0">
                  <a:pos x="0" y="87"/>
                </a:cxn>
                <a:cxn ang="0">
                  <a:pos x="66" y="87"/>
                </a:cxn>
                <a:cxn ang="0">
                  <a:pos x="66" y="91"/>
                </a:cxn>
                <a:cxn ang="0">
                  <a:pos x="79" y="91"/>
                </a:cxn>
                <a:cxn ang="0">
                  <a:pos x="79" y="30"/>
                </a:cxn>
                <a:cxn ang="0">
                  <a:pos x="79" y="30"/>
                </a:cxn>
                <a:cxn ang="0">
                  <a:pos x="83" y="21"/>
                </a:cxn>
                <a:cxn ang="0">
                  <a:pos x="83" y="21"/>
                </a:cxn>
                <a:cxn ang="0">
                  <a:pos x="83" y="21"/>
                </a:cxn>
                <a:cxn ang="0">
                  <a:pos x="83" y="21"/>
                </a:cxn>
                <a:cxn ang="0">
                  <a:pos x="74" y="21"/>
                </a:cxn>
                <a:cxn ang="0">
                  <a:pos x="66" y="21"/>
                </a:cxn>
                <a:cxn ang="0">
                  <a:pos x="66" y="74"/>
                </a:cxn>
                <a:cxn ang="0">
                  <a:pos x="48" y="74"/>
                </a:cxn>
                <a:cxn ang="0">
                  <a:pos x="48" y="13"/>
                </a:cxn>
                <a:cxn ang="0">
                  <a:pos x="48" y="13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35" y="0"/>
                </a:cxn>
                <a:cxn ang="0">
                  <a:pos x="35" y="74"/>
                </a:cxn>
                <a:cxn ang="0">
                  <a:pos x="14" y="74"/>
                </a:cxn>
                <a:cxn ang="0">
                  <a:pos x="14" y="30"/>
                </a:cxn>
                <a:cxn ang="0">
                  <a:pos x="14" y="30"/>
                </a:cxn>
              </a:cxnLst>
              <a:rect l="0" t="0" r="r" b="b"/>
              <a:pathLst>
                <a:path w="83" h="91">
                  <a:moveTo>
                    <a:pt x="14" y="30"/>
                  </a:moveTo>
                  <a:lnTo>
                    <a:pt x="14" y="30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87"/>
                  </a:lnTo>
                  <a:lnTo>
                    <a:pt x="66" y="87"/>
                  </a:lnTo>
                  <a:lnTo>
                    <a:pt x="66" y="91"/>
                  </a:lnTo>
                  <a:lnTo>
                    <a:pt x="79" y="91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74" y="21"/>
                  </a:lnTo>
                  <a:lnTo>
                    <a:pt x="66" y="21"/>
                  </a:lnTo>
                  <a:lnTo>
                    <a:pt x="66" y="74"/>
                  </a:lnTo>
                  <a:lnTo>
                    <a:pt x="48" y="74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35" y="74"/>
                  </a:lnTo>
                  <a:lnTo>
                    <a:pt x="14" y="74"/>
                  </a:lnTo>
                  <a:lnTo>
                    <a:pt x="14" y="30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5" name="Freeform 121"/>
            <p:cNvSpPr>
              <a:spLocks/>
            </p:cNvSpPr>
            <p:nvPr/>
          </p:nvSpPr>
          <p:spPr bwMode="auto">
            <a:xfrm>
              <a:off x="2868" y="2644"/>
              <a:ext cx="91" cy="96"/>
            </a:xfrm>
            <a:custGeom>
              <a:avLst/>
              <a:gdLst/>
              <a:ahLst/>
              <a:cxnLst>
                <a:cxn ang="0">
                  <a:pos x="56" y="13"/>
                </a:cxn>
                <a:cxn ang="0">
                  <a:pos x="56" y="13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9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39" y="31"/>
                </a:cxn>
                <a:cxn ang="0">
                  <a:pos x="39" y="39"/>
                </a:cxn>
                <a:cxn ang="0">
                  <a:pos x="13" y="39"/>
                </a:cxn>
                <a:cxn ang="0">
                  <a:pos x="13" y="87"/>
                </a:cxn>
                <a:cxn ang="0">
                  <a:pos x="26" y="87"/>
                </a:cxn>
                <a:cxn ang="0">
                  <a:pos x="26" y="52"/>
                </a:cxn>
                <a:cxn ang="0">
                  <a:pos x="39" y="52"/>
                </a:cxn>
                <a:cxn ang="0">
                  <a:pos x="39" y="96"/>
                </a:cxn>
                <a:cxn ang="0">
                  <a:pos x="52" y="96"/>
                </a:cxn>
                <a:cxn ang="0">
                  <a:pos x="52" y="52"/>
                </a:cxn>
                <a:cxn ang="0">
                  <a:pos x="65" y="52"/>
                </a:cxn>
                <a:cxn ang="0">
                  <a:pos x="65" y="74"/>
                </a:cxn>
                <a:cxn ang="0">
                  <a:pos x="65" y="74"/>
                </a:cxn>
                <a:cxn ang="0">
                  <a:pos x="65" y="74"/>
                </a:cxn>
                <a:cxn ang="0">
                  <a:pos x="56" y="74"/>
                </a:cxn>
                <a:cxn ang="0">
                  <a:pos x="56" y="74"/>
                </a:cxn>
                <a:cxn ang="0">
                  <a:pos x="60" y="87"/>
                </a:cxn>
                <a:cxn ang="0">
                  <a:pos x="60" y="87"/>
                </a:cxn>
                <a:cxn ang="0">
                  <a:pos x="74" y="87"/>
                </a:cxn>
                <a:cxn ang="0">
                  <a:pos x="78" y="83"/>
                </a:cxn>
                <a:cxn ang="0">
                  <a:pos x="78" y="79"/>
                </a:cxn>
                <a:cxn ang="0">
                  <a:pos x="78" y="39"/>
                </a:cxn>
                <a:cxn ang="0">
                  <a:pos x="52" y="39"/>
                </a:cxn>
                <a:cxn ang="0">
                  <a:pos x="52" y="31"/>
                </a:cxn>
                <a:cxn ang="0">
                  <a:pos x="91" y="31"/>
                </a:cxn>
                <a:cxn ang="0">
                  <a:pos x="91" y="18"/>
                </a:cxn>
                <a:cxn ang="0">
                  <a:pos x="43" y="18"/>
                </a:cxn>
                <a:cxn ang="0">
                  <a:pos x="43" y="18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56" y="13"/>
                </a:cxn>
              </a:cxnLst>
              <a:rect l="0" t="0" r="r" b="b"/>
              <a:pathLst>
                <a:path w="91" h="96">
                  <a:moveTo>
                    <a:pt x="56" y="13"/>
                  </a:moveTo>
                  <a:lnTo>
                    <a:pt x="56" y="13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9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39" y="31"/>
                  </a:lnTo>
                  <a:lnTo>
                    <a:pt x="39" y="39"/>
                  </a:lnTo>
                  <a:lnTo>
                    <a:pt x="13" y="39"/>
                  </a:lnTo>
                  <a:lnTo>
                    <a:pt x="13" y="87"/>
                  </a:lnTo>
                  <a:lnTo>
                    <a:pt x="26" y="87"/>
                  </a:lnTo>
                  <a:lnTo>
                    <a:pt x="26" y="52"/>
                  </a:lnTo>
                  <a:lnTo>
                    <a:pt x="39" y="52"/>
                  </a:lnTo>
                  <a:lnTo>
                    <a:pt x="39" y="96"/>
                  </a:lnTo>
                  <a:lnTo>
                    <a:pt x="52" y="96"/>
                  </a:lnTo>
                  <a:lnTo>
                    <a:pt x="52" y="52"/>
                  </a:lnTo>
                  <a:lnTo>
                    <a:pt x="65" y="52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74" y="87"/>
                  </a:lnTo>
                  <a:lnTo>
                    <a:pt x="78" y="83"/>
                  </a:lnTo>
                  <a:lnTo>
                    <a:pt x="78" y="79"/>
                  </a:lnTo>
                  <a:lnTo>
                    <a:pt x="78" y="39"/>
                  </a:lnTo>
                  <a:lnTo>
                    <a:pt x="52" y="39"/>
                  </a:lnTo>
                  <a:lnTo>
                    <a:pt x="52" y="31"/>
                  </a:lnTo>
                  <a:lnTo>
                    <a:pt x="91" y="31"/>
                  </a:lnTo>
                  <a:lnTo>
                    <a:pt x="91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6" name="Freeform 122"/>
            <p:cNvSpPr>
              <a:spLocks/>
            </p:cNvSpPr>
            <p:nvPr/>
          </p:nvSpPr>
          <p:spPr bwMode="auto">
            <a:xfrm>
              <a:off x="2772" y="2766"/>
              <a:ext cx="26" cy="26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2" y="22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4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4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2" y="22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7" name="Freeform 123"/>
            <p:cNvSpPr>
              <a:spLocks/>
            </p:cNvSpPr>
            <p:nvPr/>
          </p:nvSpPr>
          <p:spPr bwMode="auto">
            <a:xfrm>
              <a:off x="2750" y="2744"/>
              <a:ext cx="65" cy="66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65" y="35"/>
                </a:cxn>
                <a:cxn ang="0">
                  <a:pos x="65" y="48"/>
                </a:cxn>
                <a:cxn ang="0">
                  <a:pos x="57" y="57"/>
                </a:cxn>
                <a:cxn ang="0">
                  <a:pos x="48" y="66"/>
                </a:cxn>
                <a:cxn ang="0">
                  <a:pos x="35" y="66"/>
                </a:cxn>
                <a:cxn ang="0">
                  <a:pos x="35" y="66"/>
                </a:cxn>
                <a:cxn ang="0">
                  <a:pos x="22" y="66"/>
                </a:cxn>
                <a:cxn ang="0">
                  <a:pos x="13" y="57"/>
                </a:cxn>
                <a:cxn ang="0">
                  <a:pos x="4" y="4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" y="22"/>
                </a:cxn>
                <a:cxn ang="0">
                  <a:pos x="13" y="13"/>
                </a:cxn>
                <a:cxn ang="0">
                  <a:pos x="22" y="5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8" y="5"/>
                </a:cxn>
                <a:cxn ang="0">
                  <a:pos x="57" y="13"/>
                </a:cxn>
                <a:cxn ang="0">
                  <a:pos x="65" y="22"/>
                </a:cxn>
                <a:cxn ang="0">
                  <a:pos x="65" y="35"/>
                </a:cxn>
                <a:cxn ang="0">
                  <a:pos x="65" y="35"/>
                </a:cxn>
              </a:cxnLst>
              <a:rect l="0" t="0" r="r" b="b"/>
              <a:pathLst>
                <a:path w="65" h="66">
                  <a:moveTo>
                    <a:pt x="65" y="35"/>
                  </a:moveTo>
                  <a:lnTo>
                    <a:pt x="65" y="35"/>
                  </a:lnTo>
                  <a:lnTo>
                    <a:pt x="65" y="48"/>
                  </a:lnTo>
                  <a:lnTo>
                    <a:pt x="57" y="57"/>
                  </a:lnTo>
                  <a:lnTo>
                    <a:pt x="48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22" y="66"/>
                  </a:lnTo>
                  <a:lnTo>
                    <a:pt x="13" y="57"/>
                  </a:lnTo>
                  <a:lnTo>
                    <a:pt x="4" y="4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13" y="13"/>
                  </a:lnTo>
                  <a:lnTo>
                    <a:pt x="22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8" y="5"/>
                  </a:lnTo>
                  <a:lnTo>
                    <a:pt x="57" y="13"/>
                  </a:lnTo>
                  <a:lnTo>
                    <a:pt x="65" y="22"/>
                  </a:lnTo>
                  <a:lnTo>
                    <a:pt x="65" y="35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8" name="Freeform 124"/>
            <p:cNvSpPr>
              <a:spLocks/>
            </p:cNvSpPr>
            <p:nvPr/>
          </p:nvSpPr>
          <p:spPr bwMode="auto">
            <a:xfrm>
              <a:off x="1318" y="2183"/>
              <a:ext cx="884" cy="635"/>
            </a:xfrm>
            <a:custGeom>
              <a:avLst/>
              <a:gdLst/>
              <a:ahLst/>
              <a:cxnLst>
                <a:cxn ang="0">
                  <a:pos x="871" y="448"/>
                </a:cxn>
                <a:cxn ang="0">
                  <a:pos x="827" y="461"/>
                </a:cxn>
                <a:cxn ang="0">
                  <a:pos x="810" y="435"/>
                </a:cxn>
                <a:cxn ang="0">
                  <a:pos x="818" y="383"/>
                </a:cxn>
                <a:cxn ang="0">
                  <a:pos x="805" y="374"/>
                </a:cxn>
                <a:cxn ang="0">
                  <a:pos x="757" y="305"/>
                </a:cxn>
                <a:cxn ang="0">
                  <a:pos x="749" y="270"/>
                </a:cxn>
                <a:cxn ang="0">
                  <a:pos x="749" y="191"/>
                </a:cxn>
                <a:cxn ang="0">
                  <a:pos x="753" y="157"/>
                </a:cxn>
                <a:cxn ang="0">
                  <a:pos x="740" y="139"/>
                </a:cxn>
                <a:cxn ang="0">
                  <a:pos x="723" y="152"/>
                </a:cxn>
                <a:cxn ang="0">
                  <a:pos x="627" y="165"/>
                </a:cxn>
                <a:cxn ang="0">
                  <a:pos x="566" y="139"/>
                </a:cxn>
                <a:cxn ang="0">
                  <a:pos x="505" y="113"/>
                </a:cxn>
                <a:cxn ang="0">
                  <a:pos x="374" y="104"/>
                </a:cxn>
                <a:cxn ang="0">
                  <a:pos x="313" y="83"/>
                </a:cxn>
                <a:cxn ang="0">
                  <a:pos x="287" y="52"/>
                </a:cxn>
                <a:cxn ang="0">
                  <a:pos x="283" y="26"/>
                </a:cxn>
                <a:cxn ang="0">
                  <a:pos x="265" y="4"/>
                </a:cxn>
                <a:cxn ang="0">
                  <a:pos x="248" y="13"/>
                </a:cxn>
                <a:cxn ang="0">
                  <a:pos x="222" y="13"/>
                </a:cxn>
                <a:cxn ang="0">
                  <a:pos x="205" y="0"/>
                </a:cxn>
                <a:cxn ang="0">
                  <a:pos x="205" y="87"/>
                </a:cxn>
                <a:cxn ang="0">
                  <a:pos x="222" y="196"/>
                </a:cxn>
                <a:cxn ang="0">
                  <a:pos x="0" y="448"/>
                </a:cxn>
                <a:cxn ang="0">
                  <a:pos x="9" y="457"/>
                </a:cxn>
                <a:cxn ang="0">
                  <a:pos x="65" y="496"/>
                </a:cxn>
                <a:cxn ang="0">
                  <a:pos x="100" y="500"/>
                </a:cxn>
                <a:cxn ang="0">
                  <a:pos x="122" y="509"/>
                </a:cxn>
                <a:cxn ang="0">
                  <a:pos x="109" y="531"/>
                </a:cxn>
                <a:cxn ang="0">
                  <a:pos x="91" y="553"/>
                </a:cxn>
                <a:cxn ang="0">
                  <a:pos x="109" y="566"/>
                </a:cxn>
                <a:cxn ang="0">
                  <a:pos x="152" y="561"/>
                </a:cxn>
                <a:cxn ang="0">
                  <a:pos x="183" y="596"/>
                </a:cxn>
                <a:cxn ang="0">
                  <a:pos x="196" y="614"/>
                </a:cxn>
                <a:cxn ang="0">
                  <a:pos x="226" y="587"/>
                </a:cxn>
                <a:cxn ang="0">
                  <a:pos x="257" y="570"/>
                </a:cxn>
                <a:cxn ang="0">
                  <a:pos x="348" y="561"/>
                </a:cxn>
                <a:cxn ang="0">
                  <a:pos x="427" y="474"/>
                </a:cxn>
                <a:cxn ang="0">
                  <a:pos x="448" y="461"/>
                </a:cxn>
                <a:cxn ang="0">
                  <a:pos x="457" y="479"/>
                </a:cxn>
                <a:cxn ang="0">
                  <a:pos x="466" y="513"/>
                </a:cxn>
                <a:cxn ang="0">
                  <a:pos x="518" y="500"/>
                </a:cxn>
                <a:cxn ang="0">
                  <a:pos x="544" y="492"/>
                </a:cxn>
                <a:cxn ang="0">
                  <a:pos x="561" y="513"/>
                </a:cxn>
                <a:cxn ang="0">
                  <a:pos x="566" y="544"/>
                </a:cxn>
                <a:cxn ang="0">
                  <a:pos x="605" y="614"/>
                </a:cxn>
                <a:cxn ang="0">
                  <a:pos x="666" y="635"/>
                </a:cxn>
                <a:cxn ang="0">
                  <a:pos x="701" y="622"/>
                </a:cxn>
                <a:cxn ang="0">
                  <a:pos x="736" y="566"/>
                </a:cxn>
                <a:cxn ang="0">
                  <a:pos x="827" y="505"/>
                </a:cxn>
                <a:cxn ang="0">
                  <a:pos x="866" y="513"/>
                </a:cxn>
                <a:cxn ang="0">
                  <a:pos x="884" y="500"/>
                </a:cxn>
                <a:cxn ang="0">
                  <a:pos x="875" y="448"/>
                </a:cxn>
              </a:cxnLst>
              <a:rect l="0" t="0" r="r" b="b"/>
              <a:pathLst>
                <a:path w="884" h="635">
                  <a:moveTo>
                    <a:pt x="875" y="448"/>
                  </a:moveTo>
                  <a:lnTo>
                    <a:pt x="871" y="448"/>
                  </a:lnTo>
                  <a:lnTo>
                    <a:pt x="871" y="448"/>
                  </a:lnTo>
                  <a:lnTo>
                    <a:pt x="844" y="461"/>
                  </a:lnTo>
                  <a:lnTo>
                    <a:pt x="831" y="461"/>
                  </a:lnTo>
                  <a:lnTo>
                    <a:pt x="827" y="461"/>
                  </a:lnTo>
                  <a:lnTo>
                    <a:pt x="818" y="457"/>
                  </a:lnTo>
                  <a:lnTo>
                    <a:pt x="814" y="453"/>
                  </a:lnTo>
                  <a:lnTo>
                    <a:pt x="810" y="435"/>
                  </a:lnTo>
                  <a:lnTo>
                    <a:pt x="810" y="418"/>
                  </a:lnTo>
                  <a:lnTo>
                    <a:pt x="814" y="400"/>
                  </a:lnTo>
                  <a:lnTo>
                    <a:pt x="818" y="383"/>
                  </a:lnTo>
                  <a:lnTo>
                    <a:pt x="818" y="379"/>
                  </a:lnTo>
                  <a:lnTo>
                    <a:pt x="818" y="379"/>
                  </a:lnTo>
                  <a:lnTo>
                    <a:pt x="805" y="374"/>
                  </a:lnTo>
                  <a:lnTo>
                    <a:pt x="797" y="365"/>
                  </a:lnTo>
                  <a:lnTo>
                    <a:pt x="775" y="339"/>
                  </a:lnTo>
                  <a:lnTo>
                    <a:pt x="757" y="305"/>
                  </a:lnTo>
                  <a:lnTo>
                    <a:pt x="757" y="305"/>
                  </a:lnTo>
                  <a:lnTo>
                    <a:pt x="753" y="296"/>
                  </a:lnTo>
                  <a:lnTo>
                    <a:pt x="749" y="270"/>
                  </a:lnTo>
                  <a:lnTo>
                    <a:pt x="744" y="235"/>
                  </a:lnTo>
                  <a:lnTo>
                    <a:pt x="744" y="213"/>
                  </a:lnTo>
                  <a:lnTo>
                    <a:pt x="749" y="191"/>
                  </a:lnTo>
                  <a:lnTo>
                    <a:pt x="749" y="191"/>
                  </a:lnTo>
                  <a:lnTo>
                    <a:pt x="753" y="170"/>
                  </a:lnTo>
                  <a:lnTo>
                    <a:pt x="753" y="157"/>
                  </a:lnTo>
                  <a:lnTo>
                    <a:pt x="753" y="148"/>
                  </a:lnTo>
                  <a:lnTo>
                    <a:pt x="749" y="143"/>
                  </a:lnTo>
                  <a:lnTo>
                    <a:pt x="740" y="139"/>
                  </a:lnTo>
                  <a:lnTo>
                    <a:pt x="736" y="143"/>
                  </a:lnTo>
                  <a:lnTo>
                    <a:pt x="736" y="143"/>
                  </a:lnTo>
                  <a:lnTo>
                    <a:pt x="723" y="152"/>
                  </a:lnTo>
                  <a:lnTo>
                    <a:pt x="705" y="157"/>
                  </a:lnTo>
                  <a:lnTo>
                    <a:pt x="662" y="161"/>
                  </a:lnTo>
                  <a:lnTo>
                    <a:pt x="627" y="165"/>
                  </a:lnTo>
                  <a:lnTo>
                    <a:pt x="609" y="161"/>
                  </a:lnTo>
                  <a:lnTo>
                    <a:pt x="609" y="161"/>
                  </a:lnTo>
                  <a:lnTo>
                    <a:pt x="566" y="139"/>
                  </a:lnTo>
                  <a:lnTo>
                    <a:pt x="531" y="122"/>
                  </a:lnTo>
                  <a:lnTo>
                    <a:pt x="505" y="113"/>
                  </a:lnTo>
                  <a:lnTo>
                    <a:pt x="505" y="113"/>
                  </a:lnTo>
                  <a:lnTo>
                    <a:pt x="448" y="113"/>
                  </a:lnTo>
                  <a:lnTo>
                    <a:pt x="413" y="109"/>
                  </a:lnTo>
                  <a:lnTo>
                    <a:pt x="374" y="104"/>
                  </a:lnTo>
                  <a:lnTo>
                    <a:pt x="374" y="104"/>
                  </a:lnTo>
                  <a:lnTo>
                    <a:pt x="344" y="96"/>
                  </a:lnTo>
                  <a:lnTo>
                    <a:pt x="313" y="83"/>
                  </a:lnTo>
                  <a:lnTo>
                    <a:pt x="300" y="74"/>
                  </a:lnTo>
                  <a:lnTo>
                    <a:pt x="292" y="65"/>
                  </a:lnTo>
                  <a:lnTo>
                    <a:pt x="287" y="52"/>
                  </a:lnTo>
                  <a:lnTo>
                    <a:pt x="287" y="39"/>
                  </a:lnTo>
                  <a:lnTo>
                    <a:pt x="287" y="39"/>
                  </a:lnTo>
                  <a:lnTo>
                    <a:pt x="283" y="26"/>
                  </a:lnTo>
                  <a:lnTo>
                    <a:pt x="283" y="17"/>
                  </a:lnTo>
                  <a:lnTo>
                    <a:pt x="274" y="9"/>
                  </a:lnTo>
                  <a:lnTo>
                    <a:pt x="265" y="4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48" y="13"/>
                  </a:lnTo>
                  <a:lnTo>
                    <a:pt x="239" y="17"/>
                  </a:lnTo>
                  <a:lnTo>
                    <a:pt x="226" y="17"/>
                  </a:lnTo>
                  <a:lnTo>
                    <a:pt x="222" y="13"/>
                  </a:lnTo>
                  <a:lnTo>
                    <a:pt x="209" y="4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0" y="43"/>
                  </a:lnTo>
                  <a:lnTo>
                    <a:pt x="205" y="87"/>
                  </a:lnTo>
                  <a:lnTo>
                    <a:pt x="213" y="135"/>
                  </a:lnTo>
                  <a:lnTo>
                    <a:pt x="222" y="187"/>
                  </a:lnTo>
                  <a:lnTo>
                    <a:pt x="222" y="196"/>
                  </a:lnTo>
                  <a:lnTo>
                    <a:pt x="131" y="326"/>
                  </a:lnTo>
                  <a:lnTo>
                    <a:pt x="0" y="387"/>
                  </a:lnTo>
                  <a:lnTo>
                    <a:pt x="0" y="448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9" y="457"/>
                  </a:lnTo>
                  <a:lnTo>
                    <a:pt x="30" y="479"/>
                  </a:lnTo>
                  <a:lnTo>
                    <a:pt x="48" y="492"/>
                  </a:lnTo>
                  <a:lnTo>
                    <a:pt x="65" y="496"/>
                  </a:lnTo>
                  <a:lnTo>
                    <a:pt x="83" y="500"/>
                  </a:lnTo>
                  <a:lnTo>
                    <a:pt x="100" y="500"/>
                  </a:lnTo>
                  <a:lnTo>
                    <a:pt x="100" y="500"/>
                  </a:lnTo>
                  <a:lnTo>
                    <a:pt x="109" y="500"/>
                  </a:lnTo>
                  <a:lnTo>
                    <a:pt x="117" y="505"/>
                  </a:lnTo>
                  <a:lnTo>
                    <a:pt x="122" y="509"/>
                  </a:lnTo>
                  <a:lnTo>
                    <a:pt x="122" y="513"/>
                  </a:lnTo>
                  <a:lnTo>
                    <a:pt x="117" y="522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0" y="544"/>
                  </a:lnTo>
                  <a:lnTo>
                    <a:pt x="91" y="553"/>
                  </a:lnTo>
                  <a:lnTo>
                    <a:pt x="96" y="561"/>
                  </a:lnTo>
                  <a:lnTo>
                    <a:pt x="100" y="566"/>
                  </a:lnTo>
                  <a:lnTo>
                    <a:pt x="109" y="566"/>
                  </a:lnTo>
                  <a:lnTo>
                    <a:pt x="117" y="570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61" y="566"/>
                  </a:lnTo>
                  <a:lnTo>
                    <a:pt x="170" y="579"/>
                  </a:lnTo>
                  <a:lnTo>
                    <a:pt x="183" y="596"/>
                  </a:lnTo>
                  <a:lnTo>
                    <a:pt x="183" y="596"/>
                  </a:lnTo>
                  <a:lnTo>
                    <a:pt x="191" y="609"/>
                  </a:lnTo>
                  <a:lnTo>
                    <a:pt x="196" y="614"/>
                  </a:lnTo>
                  <a:lnTo>
                    <a:pt x="200" y="614"/>
                  </a:lnTo>
                  <a:lnTo>
                    <a:pt x="209" y="605"/>
                  </a:lnTo>
                  <a:lnTo>
                    <a:pt x="226" y="587"/>
                  </a:lnTo>
                  <a:lnTo>
                    <a:pt x="226" y="587"/>
                  </a:lnTo>
                  <a:lnTo>
                    <a:pt x="239" y="579"/>
                  </a:lnTo>
                  <a:lnTo>
                    <a:pt x="257" y="570"/>
                  </a:lnTo>
                  <a:lnTo>
                    <a:pt x="292" y="561"/>
                  </a:lnTo>
                  <a:lnTo>
                    <a:pt x="322" y="561"/>
                  </a:lnTo>
                  <a:lnTo>
                    <a:pt x="348" y="561"/>
                  </a:lnTo>
                  <a:lnTo>
                    <a:pt x="353" y="561"/>
                  </a:lnTo>
                  <a:lnTo>
                    <a:pt x="353" y="561"/>
                  </a:lnTo>
                  <a:lnTo>
                    <a:pt x="427" y="474"/>
                  </a:lnTo>
                  <a:lnTo>
                    <a:pt x="427" y="474"/>
                  </a:lnTo>
                  <a:lnTo>
                    <a:pt x="440" y="466"/>
                  </a:lnTo>
                  <a:lnTo>
                    <a:pt x="448" y="461"/>
                  </a:lnTo>
                  <a:lnTo>
                    <a:pt x="457" y="461"/>
                  </a:lnTo>
                  <a:lnTo>
                    <a:pt x="457" y="461"/>
                  </a:lnTo>
                  <a:lnTo>
                    <a:pt x="457" y="479"/>
                  </a:lnTo>
                  <a:lnTo>
                    <a:pt x="457" y="496"/>
                  </a:lnTo>
                  <a:lnTo>
                    <a:pt x="457" y="505"/>
                  </a:lnTo>
                  <a:lnTo>
                    <a:pt x="466" y="513"/>
                  </a:lnTo>
                  <a:lnTo>
                    <a:pt x="474" y="518"/>
                  </a:lnTo>
                  <a:lnTo>
                    <a:pt x="483" y="513"/>
                  </a:lnTo>
                  <a:lnTo>
                    <a:pt x="518" y="500"/>
                  </a:lnTo>
                  <a:lnTo>
                    <a:pt x="518" y="500"/>
                  </a:lnTo>
                  <a:lnTo>
                    <a:pt x="531" y="496"/>
                  </a:lnTo>
                  <a:lnTo>
                    <a:pt x="544" y="492"/>
                  </a:lnTo>
                  <a:lnTo>
                    <a:pt x="553" y="496"/>
                  </a:lnTo>
                  <a:lnTo>
                    <a:pt x="557" y="500"/>
                  </a:lnTo>
                  <a:lnTo>
                    <a:pt x="561" y="513"/>
                  </a:lnTo>
                  <a:lnTo>
                    <a:pt x="561" y="522"/>
                  </a:lnTo>
                  <a:lnTo>
                    <a:pt x="561" y="522"/>
                  </a:lnTo>
                  <a:lnTo>
                    <a:pt x="566" y="544"/>
                  </a:lnTo>
                  <a:lnTo>
                    <a:pt x="570" y="561"/>
                  </a:lnTo>
                  <a:lnTo>
                    <a:pt x="588" y="592"/>
                  </a:lnTo>
                  <a:lnTo>
                    <a:pt x="605" y="614"/>
                  </a:lnTo>
                  <a:lnTo>
                    <a:pt x="627" y="627"/>
                  </a:lnTo>
                  <a:lnTo>
                    <a:pt x="649" y="631"/>
                  </a:lnTo>
                  <a:lnTo>
                    <a:pt x="666" y="635"/>
                  </a:lnTo>
                  <a:lnTo>
                    <a:pt x="683" y="635"/>
                  </a:lnTo>
                  <a:lnTo>
                    <a:pt x="683" y="635"/>
                  </a:lnTo>
                  <a:lnTo>
                    <a:pt x="701" y="622"/>
                  </a:lnTo>
                  <a:lnTo>
                    <a:pt x="718" y="605"/>
                  </a:lnTo>
                  <a:lnTo>
                    <a:pt x="727" y="587"/>
                  </a:lnTo>
                  <a:lnTo>
                    <a:pt x="736" y="566"/>
                  </a:lnTo>
                  <a:lnTo>
                    <a:pt x="814" y="505"/>
                  </a:lnTo>
                  <a:lnTo>
                    <a:pt x="814" y="505"/>
                  </a:lnTo>
                  <a:lnTo>
                    <a:pt x="827" y="505"/>
                  </a:lnTo>
                  <a:lnTo>
                    <a:pt x="844" y="505"/>
                  </a:lnTo>
                  <a:lnTo>
                    <a:pt x="866" y="513"/>
                  </a:lnTo>
                  <a:lnTo>
                    <a:pt x="866" y="513"/>
                  </a:lnTo>
                  <a:lnTo>
                    <a:pt x="875" y="513"/>
                  </a:lnTo>
                  <a:lnTo>
                    <a:pt x="879" y="509"/>
                  </a:lnTo>
                  <a:lnTo>
                    <a:pt x="884" y="500"/>
                  </a:lnTo>
                  <a:lnTo>
                    <a:pt x="884" y="487"/>
                  </a:lnTo>
                  <a:lnTo>
                    <a:pt x="875" y="448"/>
                  </a:lnTo>
                  <a:lnTo>
                    <a:pt x="875" y="448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9" name="Freeform 125"/>
            <p:cNvSpPr>
              <a:spLocks/>
            </p:cNvSpPr>
            <p:nvPr/>
          </p:nvSpPr>
          <p:spPr bwMode="auto">
            <a:xfrm>
              <a:off x="1893" y="2470"/>
              <a:ext cx="26" cy="31"/>
            </a:xfrm>
            <a:custGeom>
              <a:avLst/>
              <a:gdLst/>
              <a:ahLst/>
              <a:cxnLst>
                <a:cxn ang="0">
                  <a:pos x="26" y="18"/>
                </a:cxn>
                <a:cxn ang="0">
                  <a:pos x="26" y="18"/>
                </a:cxn>
                <a:cxn ang="0">
                  <a:pos x="21" y="26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4" y="26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4"/>
                </a:cxn>
                <a:cxn ang="0">
                  <a:pos x="26" y="18"/>
                </a:cxn>
                <a:cxn ang="0">
                  <a:pos x="26" y="18"/>
                </a:cxn>
              </a:cxnLst>
              <a:rect l="0" t="0" r="r" b="b"/>
              <a:pathLst>
                <a:path w="26" h="31">
                  <a:moveTo>
                    <a:pt x="26" y="18"/>
                  </a:moveTo>
                  <a:lnTo>
                    <a:pt x="26" y="18"/>
                  </a:lnTo>
                  <a:lnTo>
                    <a:pt x="21" y="26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4" y="2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6" y="18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0" name="Freeform 126"/>
            <p:cNvSpPr>
              <a:spLocks/>
            </p:cNvSpPr>
            <p:nvPr/>
          </p:nvSpPr>
          <p:spPr bwMode="auto">
            <a:xfrm>
              <a:off x="1871" y="2453"/>
              <a:ext cx="65" cy="65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65" y="35"/>
                </a:cxn>
                <a:cxn ang="0">
                  <a:pos x="65" y="43"/>
                </a:cxn>
                <a:cxn ang="0">
                  <a:pos x="56" y="56"/>
                </a:cxn>
                <a:cxn ang="0">
                  <a:pos x="48" y="61"/>
                </a:cxn>
                <a:cxn ang="0">
                  <a:pos x="35" y="65"/>
                </a:cxn>
                <a:cxn ang="0">
                  <a:pos x="35" y="65"/>
                </a:cxn>
                <a:cxn ang="0">
                  <a:pos x="22" y="61"/>
                </a:cxn>
                <a:cxn ang="0">
                  <a:pos x="13" y="56"/>
                </a:cxn>
                <a:cxn ang="0">
                  <a:pos x="4" y="43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" y="21"/>
                </a:cxn>
                <a:cxn ang="0">
                  <a:pos x="13" y="8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8" y="4"/>
                </a:cxn>
                <a:cxn ang="0">
                  <a:pos x="56" y="8"/>
                </a:cxn>
                <a:cxn ang="0">
                  <a:pos x="65" y="21"/>
                </a:cxn>
                <a:cxn ang="0">
                  <a:pos x="65" y="35"/>
                </a:cxn>
                <a:cxn ang="0">
                  <a:pos x="65" y="35"/>
                </a:cxn>
              </a:cxnLst>
              <a:rect l="0" t="0" r="r" b="b"/>
              <a:pathLst>
                <a:path w="65" h="65">
                  <a:moveTo>
                    <a:pt x="65" y="35"/>
                  </a:moveTo>
                  <a:lnTo>
                    <a:pt x="65" y="35"/>
                  </a:lnTo>
                  <a:lnTo>
                    <a:pt x="65" y="43"/>
                  </a:lnTo>
                  <a:lnTo>
                    <a:pt x="56" y="56"/>
                  </a:lnTo>
                  <a:lnTo>
                    <a:pt x="48" y="61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13" y="56"/>
                  </a:lnTo>
                  <a:lnTo>
                    <a:pt x="4" y="4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21"/>
                  </a:lnTo>
                  <a:lnTo>
                    <a:pt x="13" y="8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5" y="21"/>
                  </a:lnTo>
                  <a:lnTo>
                    <a:pt x="65" y="35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1" name="Freeform 127"/>
            <p:cNvSpPr>
              <a:spLocks noEditPoints="1"/>
            </p:cNvSpPr>
            <p:nvPr/>
          </p:nvSpPr>
          <p:spPr bwMode="auto">
            <a:xfrm>
              <a:off x="1701" y="2557"/>
              <a:ext cx="91" cy="83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3" y="0"/>
                </a:cxn>
                <a:cxn ang="0">
                  <a:pos x="13" y="13"/>
                </a:cxn>
                <a:cxn ang="0">
                  <a:pos x="74" y="13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4" y="70"/>
                </a:cxn>
                <a:cxn ang="0">
                  <a:pos x="4" y="70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7" y="83"/>
                </a:cxn>
                <a:cxn ang="0">
                  <a:pos x="17" y="83"/>
                </a:cxn>
                <a:cxn ang="0">
                  <a:pos x="26" y="79"/>
                </a:cxn>
                <a:cxn ang="0">
                  <a:pos x="26" y="79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70" y="83"/>
                </a:cxn>
                <a:cxn ang="0">
                  <a:pos x="70" y="83"/>
                </a:cxn>
                <a:cxn ang="0">
                  <a:pos x="74" y="83"/>
                </a:cxn>
                <a:cxn ang="0">
                  <a:pos x="74" y="83"/>
                </a:cxn>
                <a:cxn ang="0">
                  <a:pos x="87" y="79"/>
                </a:cxn>
                <a:cxn ang="0">
                  <a:pos x="87" y="79"/>
                </a:cxn>
                <a:cxn ang="0">
                  <a:pos x="61" y="44"/>
                </a:cxn>
                <a:cxn ang="0">
                  <a:pos x="61" y="44"/>
                </a:cxn>
                <a:cxn ang="0">
                  <a:pos x="61" y="44"/>
                </a:cxn>
                <a:cxn ang="0">
                  <a:pos x="61" y="44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61" y="65"/>
                </a:cxn>
                <a:cxn ang="0">
                  <a:pos x="61" y="65"/>
                </a:cxn>
                <a:cxn ang="0">
                  <a:pos x="35" y="65"/>
                </a:cxn>
                <a:cxn ang="0">
                  <a:pos x="35" y="65"/>
                </a:cxn>
                <a:cxn ang="0">
                  <a:pos x="30" y="65"/>
                </a:cxn>
                <a:cxn ang="0">
                  <a:pos x="30" y="65"/>
                </a:cxn>
                <a:cxn ang="0">
                  <a:pos x="48" y="35"/>
                </a:cxn>
                <a:cxn ang="0">
                  <a:pos x="91" y="35"/>
                </a:cxn>
                <a:cxn ang="0">
                  <a:pos x="91" y="26"/>
                </a:cxn>
                <a:cxn ang="0">
                  <a:pos x="0" y="26"/>
                </a:cxn>
                <a:cxn ang="0">
                  <a:pos x="0" y="35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7" y="61"/>
                </a:cxn>
              </a:cxnLst>
              <a:rect l="0" t="0" r="r" b="b"/>
              <a:pathLst>
                <a:path w="91" h="83">
                  <a:moveTo>
                    <a:pt x="74" y="0"/>
                  </a:moveTo>
                  <a:lnTo>
                    <a:pt x="13" y="0"/>
                  </a:lnTo>
                  <a:lnTo>
                    <a:pt x="13" y="13"/>
                  </a:lnTo>
                  <a:lnTo>
                    <a:pt x="74" y="13"/>
                  </a:lnTo>
                  <a:lnTo>
                    <a:pt x="74" y="0"/>
                  </a:lnTo>
                  <a:lnTo>
                    <a:pt x="74" y="0"/>
                  </a:lnTo>
                  <a:close/>
                  <a:moveTo>
                    <a:pt x="17" y="61"/>
                  </a:moveTo>
                  <a:lnTo>
                    <a:pt x="17" y="61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48" y="35"/>
                  </a:lnTo>
                  <a:lnTo>
                    <a:pt x="91" y="35"/>
                  </a:lnTo>
                  <a:lnTo>
                    <a:pt x="91" y="26"/>
                  </a:lnTo>
                  <a:lnTo>
                    <a:pt x="0" y="26"/>
                  </a:lnTo>
                  <a:lnTo>
                    <a:pt x="0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2" name="Freeform 128"/>
            <p:cNvSpPr>
              <a:spLocks noEditPoints="1"/>
            </p:cNvSpPr>
            <p:nvPr/>
          </p:nvSpPr>
          <p:spPr bwMode="auto">
            <a:xfrm>
              <a:off x="1801" y="2548"/>
              <a:ext cx="96" cy="96"/>
            </a:xfrm>
            <a:custGeom>
              <a:avLst/>
              <a:gdLst/>
              <a:ahLst/>
              <a:cxnLst>
                <a:cxn ang="0">
                  <a:pos x="87" y="14"/>
                </a:cxn>
                <a:cxn ang="0">
                  <a:pos x="96" y="14"/>
                </a:cxn>
                <a:cxn ang="0">
                  <a:pos x="83" y="0"/>
                </a:cxn>
                <a:cxn ang="0">
                  <a:pos x="31" y="5"/>
                </a:cxn>
                <a:cxn ang="0">
                  <a:pos x="35" y="18"/>
                </a:cxn>
                <a:cxn ang="0">
                  <a:pos x="87" y="14"/>
                </a:cxn>
                <a:cxn ang="0">
                  <a:pos x="22" y="27"/>
                </a:cxn>
                <a:cxn ang="0">
                  <a:pos x="31" y="18"/>
                </a:cxn>
                <a:cxn ang="0">
                  <a:pos x="9" y="9"/>
                </a:cxn>
                <a:cxn ang="0">
                  <a:pos x="22" y="27"/>
                </a:cxn>
                <a:cxn ang="0">
                  <a:pos x="22" y="27"/>
                </a:cxn>
                <a:cxn ang="0">
                  <a:pos x="18" y="48"/>
                </a:cxn>
                <a:cxn ang="0">
                  <a:pos x="26" y="35"/>
                </a:cxn>
                <a:cxn ang="0">
                  <a:pos x="0" y="35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3" y="92"/>
                </a:cxn>
                <a:cxn ang="0">
                  <a:pos x="18" y="92"/>
                </a:cxn>
                <a:cxn ang="0">
                  <a:pos x="18" y="88"/>
                </a:cxn>
                <a:cxn ang="0">
                  <a:pos x="22" y="70"/>
                </a:cxn>
                <a:cxn ang="0">
                  <a:pos x="26" y="57"/>
                </a:cxn>
                <a:cxn ang="0">
                  <a:pos x="22" y="53"/>
                </a:cxn>
                <a:cxn ang="0">
                  <a:pos x="13" y="4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3" y="92"/>
                </a:cxn>
                <a:cxn ang="0">
                  <a:pos x="70" y="31"/>
                </a:cxn>
                <a:cxn ang="0">
                  <a:pos x="65" y="18"/>
                </a:cxn>
                <a:cxn ang="0">
                  <a:pos x="52" y="22"/>
                </a:cxn>
                <a:cxn ang="0">
                  <a:pos x="70" y="31"/>
                </a:cxn>
                <a:cxn ang="0">
                  <a:pos x="70" y="31"/>
                </a:cxn>
                <a:cxn ang="0">
                  <a:pos x="70" y="31"/>
                </a:cxn>
                <a:cxn ang="0">
                  <a:pos x="70" y="35"/>
                </a:cxn>
                <a:cxn ang="0">
                  <a:pos x="83" y="35"/>
                </a:cxn>
                <a:cxn ang="0">
                  <a:pos x="87" y="27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0" y="31"/>
                </a:cxn>
                <a:cxn ang="0">
                  <a:pos x="92" y="40"/>
                </a:cxn>
                <a:cxn ang="0">
                  <a:pos x="52" y="35"/>
                </a:cxn>
                <a:cxn ang="0">
                  <a:pos x="48" y="18"/>
                </a:cxn>
                <a:cxn ang="0">
                  <a:pos x="35" y="22"/>
                </a:cxn>
                <a:cxn ang="0">
                  <a:pos x="35" y="27"/>
                </a:cxn>
                <a:cxn ang="0">
                  <a:pos x="35" y="40"/>
                </a:cxn>
                <a:cxn ang="0">
                  <a:pos x="65" y="48"/>
                </a:cxn>
                <a:cxn ang="0">
                  <a:pos x="57" y="53"/>
                </a:cxn>
                <a:cxn ang="0">
                  <a:pos x="57" y="61"/>
                </a:cxn>
                <a:cxn ang="0">
                  <a:pos x="26" y="70"/>
                </a:cxn>
                <a:cxn ang="0">
                  <a:pos x="57" y="79"/>
                </a:cxn>
                <a:cxn ang="0">
                  <a:pos x="52" y="83"/>
                </a:cxn>
                <a:cxn ang="0">
                  <a:pos x="44" y="83"/>
                </a:cxn>
                <a:cxn ang="0">
                  <a:pos x="48" y="96"/>
                </a:cxn>
                <a:cxn ang="0">
                  <a:pos x="65" y="92"/>
                </a:cxn>
                <a:cxn ang="0">
                  <a:pos x="70" y="83"/>
                </a:cxn>
                <a:cxn ang="0">
                  <a:pos x="96" y="70"/>
                </a:cxn>
                <a:cxn ang="0">
                  <a:pos x="70" y="61"/>
                </a:cxn>
                <a:cxn ang="0">
                  <a:pos x="70" y="57"/>
                </a:cxn>
                <a:cxn ang="0">
                  <a:pos x="83" y="48"/>
                </a:cxn>
                <a:cxn ang="0">
                  <a:pos x="92" y="40"/>
                </a:cxn>
              </a:cxnLst>
              <a:rect l="0" t="0" r="r" b="b"/>
              <a:pathLst>
                <a:path w="96" h="96">
                  <a:moveTo>
                    <a:pt x="87" y="14"/>
                  </a:moveTo>
                  <a:lnTo>
                    <a:pt x="87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61" y="5"/>
                  </a:lnTo>
                  <a:lnTo>
                    <a:pt x="31" y="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close/>
                  <a:moveTo>
                    <a:pt x="22" y="27"/>
                  </a:moveTo>
                  <a:lnTo>
                    <a:pt x="31" y="18"/>
                  </a:lnTo>
                  <a:lnTo>
                    <a:pt x="31" y="18"/>
                  </a:lnTo>
                  <a:lnTo>
                    <a:pt x="18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close/>
                  <a:moveTo>
                    <a:pt x="18" y="48"/>
                  </a:moveTo>
                  <a:lnTo>
                    <a:pt x="18" y="4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9" y="2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close/>
                  <a:moveTo>
                    <a:pt x="13" y="92"/>
                  </a:moveTo>
                  <a:lnTo>
                    <a:pt x="13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close/>
                  <a:moveTo>
                    <a:pt x="70" y="31"/>
                  </a:moveTo>
                  <a:lnTo>
                    <a:pt x="70" y="31"/>
                  </a:lnTo>
                  <a:lnTo>
                    <a:pt x="65" y="18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7" y="35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1"/>
                  </a:lnTo>
                  <a:close/>
                  <a:moveTo>
                    <a:pt x="70" y="31"/>
                  </a:moveTo>
                  <a:lnTo>
                    <a:pt x="70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92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1"/>
                  </a:lnTo>
                  <a:close/>
                  <a:moveTo>
                    <a:pt x="92" y="40"/>
                  </a:moveTo>
                  <a:lnTo>
                    <a:pt x="44" y="40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48" y="18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9" y="40"/>
                  </a:lnTo>
                  <a:lnTo>
                    <a:pt x="35" y="40"/>
                  </a:lnTo>
                  <a:lnTo>
                    <a:pt x="35" y="48"/>
                  </a:lnTo>
                  <a:lnTo>
                    <a:pt x="65" y="48"/>
                  </a:lnTo>
                  <a:lnTo>
                    <a:pt x="65" y="48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7" y="61"/>
                  </a:lnTo>
                  <a:lnTo>
                    <a:pt x="26" y="61"/>
                  </a:lnTo>
                  <a:lnTo>
                    <a:pt x="26" y="70"/>
                  </a:lnTo>
                  <a:lnTo>
                    <a:pt x="57" y="70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2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70" y="83"/>
                  </a:lnTo>
                  <a:lnTo>
                    <a:pt x="70" y="70"/>
                  </a:lnTo>
                  <a:lnTo>
                    <a:pt x="96" y="70"/>
                  </a:lnTo>
                  <a:lnTo>
                    <a:pt x="96" y="61"/>
                  </a:lnTo>
                  <a:lnTo>
                    <a:pt x="70" y="61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83" y="48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3" name="Freeform 129"/>
            <p:cNvSpPr>
              <a:spLocks/>
            </p:cNvSpPr>
            <p:nvPr/>
          </p:nvSpPr>
          <p:spPr bwMode="auto">
            <a:xfrm>
              <a:off x="1910" y="2548"/>
              <a:ext cx="91" cy="96"/>
            </a:xfrm>
            <a:custGeom>
              <a:avLst/>
              <a:gdLst/>
              <a:ahLst/>
              <a:cxnLst>
                <a:cxn ang="0">
                  <a:pos x="52" y="14"/>
                </a:cxn>
                <a:cxn ang="0">
                  <a:pos x="52" y="14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9" y="18"/>
                </a:cxn>
                <a:cxn ang="0">
                  <a:pos x="0" y="18"/>
                </a:cxn>
                <a:cxn ang="0">
                  <a:pos x="0" y="27"/>
                </a:cxn>
                <a:cxn ang="0">
                  <a:pos x="39" y="27"/>
                </a:cxn>
                <a:cxn ang="0">
                  <a:pos x="39" y="40"/>
                </a:cxn>
                <a:cxn ang="0">
                  <a:pos x="9" y="40"/>
                </a:cxn>
                <a:cxn ang="0">
                  <a:pos x="9" y="83"/>
                </a:cxn>
                <a:cxn ang="0">
                  <a:pos x="26" y="83"/>
                </a:cxn>
                <a:cxn ang="0">
                  <a:pos x="26" y="48"/>
                </a:cxn>
                <a:cxn ang="0">
                  <a:pos x="39" y="48"/>
                </a:cxn>
                <a:cxn ang="0">
                  <a:pos x="39" y="96"/>
                </a:cxn>
                <a:cxn ang="0">
                  <a:pos x="52" y="96"/>
                </a:cxn>
                <a:cxn ang="0">
                  <a:pos x="52" y="48"/>
                </a:cxn>
                <a:cxn ang="0">
                  <a:pos x="65" y="48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65" y="74"/>
                </a:cxn>
                <a:cxn ang="0">
                  <a:pos x="57" y="74"/>
                </a:cxn>
                <a:cxn ang="0">
                  <a:pos x="57" y="74"/>
                </a:cxn>
                <a:cxn ang="0">
                  <a:pos x="57" y="88"/>
                </a:cxn>
                <a:cxn ang="0">
                  <a:pos x="57" y="88"/>
                </a:cxn>
                <a:cxn ang="0">
                  <a:pos x="74" y="83"/>
                </a:cxn>
                <a:cxn ang="0">
                  <a:pos x="78" y="83"/>
                </a:cxn>
                <a:cxn ang="0">
                  <a:pos x="78" y="79"/>
                </a:cxn>
                <a:cxn ang="0">
                  <a:pos x="78" y="40"/>
                </a:cxn>
                <a:cxn ang="0">
                  <a:pos x="52" y="40"/>
                </a:cxn>
                <a:cxn ang="0">
                  <a:pos x="52" y="27"/>
                </a:cxn>
                <a:cxn ang="0">
                  <a:pos x="91" y="27"/>
                </a:cxn>
                <a:cxn ang="0">
                  <a:pos x="91" y="18"/>
                </a:cxn>
                <a:cxn ang="0">
                  <a:pos x="43" y="18"/>
                </a:cxn>
                <a:cxn ang="0">
                  <a:pos x="43" y="18"/>
                </a:cxn>
                <a:cxn ang="0">
                  <a:pos x="52" y="14"/>
                </a:cxn>
                <a:cxn ang="0">
                  <a:pos x="52" y="14"/>
                </a:cxn>
                <a:cxn ang="0">
                  <a:pos x="52" y="14"/>
                </a:cxn>
              </a:cxnLst>
              <a:rect l="0" t="0" r="r" b="b"/>
              <a:pathLst>
                <a:path w="91" h="96">
                  <a:moveTo>
                    <a:pt x="52" y="14"/>
                  </a:moveTo>
                  <a:lnTo>
                    <a:pt x="52" y="14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9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39" y="27"/>
                  </a:lnTo>
                  <a:lnTo>
                    <a:pt x="39" y="40"/>
                  </a:lnTo>
                  <a:lnTo>
                    <a:pt x="9" y="40"/>
                  </a:lnTo>
                  <a:lnTo>
                    <a:pt x="9" y="83"/>
                  </a:lnTo>
                  <a:lnTo>
                    <a:pt x="26" y="83"/>
                  </a:lnTo>
                  <a:lnTo>
                    <a:pt x="26" y="48"/>
                  </a:lnTo>
                  <a:lnTo>
                    <a:pt x="39" y="48"/>
                  </a:lnTo>
                  <a:lnTo>
                    <a:pt x="39" y="96"/>
                  </a:lnTo>
                  <a:lnTo>
                    <a:pt x="52" y="96"/>
                  </a:lnTo>
                  <a:lnTo>
                    <a:pt x="52" y="48"/>
                  </a:lnTo>
                  <a:lnTo>
                    <a:pt x="65" y="48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74" y="83"/>
                  </a:lnTo>
                  <a:lnTo>
                    <a:pt x="78" y="83"/>
                  </a:lnTo>
                  <a:lnTo>
                    <a:pt x="78" y="79"/>
                  </a:lnTo>
                  <a:lnTo>
                    <a:pt x="78" y="40"/>
                  </a:lnTo>
                  <a:lnTo>
                    <a:pt x="52" y="40"/>
                  </a:lnTo>
                  <a:lnTo>
                    <a:pt x="52" y="27"/>
                  </a:lnTo>
                  <a:lnTo>
                    <a:pt x="91" y="27"/>
                  </a:lnTo>
                  <a:lnTo>
                    <a:pt x="91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4" name="Freeform 130"/>
            <p:cNvSpPr>
              <a:spLocks/>
            </p:cNvSpPr>
            <p:nvPr/>
          </p:nvSpPr>
          <p:spPr bwMode="auto">
            <a:xfrm>
              <a:off x="1836" y="3219"/>
              <a:ext cx="30" cy="26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30" y="13"/>
                </a:cxn>
                <a:cxn ang="0">
                  <a:pos x="26" y="22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4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6" y="4"/>
                </a:cxn>
                <a:cxn ang="0">
                  <a:pos x="30" y="13"/>
                </a:cxn>
                <a:cxn ang="0">
                  <a:pos x="30" y="13"/>
                </a:cxn>
              </a:cxnLst>
              <a:rect l="0" t="0" r="r" b="b"/>
              <a:pathLst>
                <a:path w="30" h="26">
                  <a:moveTo>
                    <a:pt x="30" y="13"/>
                  </a:moveTo>
                  <a:lnTo>
                    <a:pt x="30" y="13"/>
                  </a:lnTo>
                  <a:lnTo>
                    <a:pt x="26" y="22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0" y="13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5" name="Freeform 131"/>
            <p:cNvSpPr>
              <a:spLocks/>
            </p:cNvSpPr>
            <p:nvPr/>
          </p:nvSpPr>
          <p:spPr bwMode="auto">
            <a:xfrm>
              <a:off x="1819" y="3201"/>
              <a:ext cx="65" cy="66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65" y="31"/>
                </a:cxn>
                <a:cxn ang="0">
                  <a:pos x="60" y="44"/>
                </a:cxn>
                <a:cxn ang="0">
                  <a:pos x="56" y="53"/>
                </a:cxn>
                <a:cxn ang="0">
                  <a:pos x="43" y="61"/>
                </a:cxn>
                <a:cxn ang="0">
                  <a:pos x="30" y="66"/>
                </a:cxn>
                <a:cxn ang="0">
                  <a:pos x="30" y="66"/>
                </a:cxn>
                <a:cxn ang="0">
                  <a:pos x="17" y="61"/>
                </a:cxn>
                <a:cxn ang="0">
                  <a:pos x="8" y="53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8" y="9"/>
                </a:cxn>
                <a:cxn ang="0">
                  <a:pos x="1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3" y="0"/>
                </a:cxn>
                <a:cxn ang="0">
                  <a:pos x="56" y="9"/>
                </a:cxn>
                <a:cxn ang="0">
                  <a:pos x="60" y="18"/>
                </a:cxn>
                <a:cxn ang="0">
                  <a:pos x="65" y="31"/>
                </a:cxn>
                <a:cxn ang="0">
                  <a:pos x="65" y="31"/>
                </a:cxn>
              </a:cxnLst>
              <a:rect l="0" t="0" r="r" b="b"/>
              <a:pathLst>
                <a:path w="65" h="66">
                  <a:moveTo>
                    <a:pt x="65" y="31"/>
                  </a:moveTo>
                  <a:lnTo>
                    <a:pt x="65" y="31"/>
                  </a:lnTo>
                  <a:lnTo>
                    <a:pt x="60" y="44"/>
                  </a:lnTo>
                  <a:lnTo>
                    <a:pt x="56" y="53"/>
                  </a:lnTo>
                  <a:lnTo>
                    <a:pt x="43" y="61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17" y="61"/>
                  </a:lnTo>
                  <a:lnTo>
                    <a:pt x="8" y="53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8" y="9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6" y="9"/>
                  </a:lnTo>
                  <a:lnTo>
                    <a:pt x="60" y="18"/>
                  </a:lnTo>
                  <a:lnTo>
                    <a:pt x="65" y="31"/>
                  </a:lnTo>
                  <a:lnTo>
                    <a:pt x="65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6" name="Freeform 132"/>
            <p:cNvSpPr>
              <a:spLocks noEditPoints="1"/>
            </p:cNvSpPr>
            <p:nvPr/>
          </p:nvSpPr>
          <p:spPr bwMode="auto">
            <a:xfrm>
              <a:off x="1636" y="3049"/>
              <a:ext cx="82" cy="87"/>
            </a:xfrm>
            <a:custGeom>
              <a:avLst/>
              <a:gdLst/>
              <a:ahLst/>
              <a:cxnLst>
                <a:cxn ang="0">
                  <a:pos x="13" y="87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26" y="70"/>
                </a:cxn>
                <a:cxn ang="0">
                  <a:pos x="30" y="70"/>
                </a:cxn>
                <a:cxn ang="0">
                  <a:pos x="35" y="61"/>
                </a:cxn>
                <a:cxn ang="0">
                  <a:pos x="35" y="52"/>
                </a:cxn>
                <a:cxn ang="0">
                  <a:pos x="35" y="52"/>
                </a:cxn>
                <a:cxn ang="0">
                  <a:pos x="30" y="44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0" y="22"/>
                </a:cxn>
                <a:cxn ang="0">
                  <a:pos x="30" y="22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87"/>
                </a:cxn>
                <a:cxn ang="0">
                  <a:pos x="13" y="87"/>
                </a:cxn>
                <a:cxn ang="0">
                  <a:pos x="13" y="87"/>
                </a:cxn>
                <a:cxn ang="0">
                  <a:pos x="48" y="87"/>
                </a:cxn>
                <a:cxn ang="0">
                  <a:pos x="48" y="78"/>
                </a:cxn>
                <a:cxn ang="0">
                  <a:pos x="69" y="78"/>
                </a:cxn>
                <a:cxn ang="0">
                  <a:pos x="69" y="87"/>
                </a:cxn>
                <a:cxn ang="0">
                  <a:pos x="82" y="87"/>
                </a:cxn>
                <a:cxn ang="0">
                  <a:pos x="82" y="4"/>
                </a:cxn>
                <a:cxn ang="0">
                  <a:pos x="39" y="4"/>
                </a:cxn>
                <a:cxn ang="0">
                  <a:pos x="39" y="87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7" y="57"/>
                </a:cxn>
                <a:cxn ang="0">
                  <a:pos x="13" y="57"/>
                </a:cxn>
                <a:cxn ang="0">
                  <a:pos x="13" y="13"/>
                </a:cxn>
                <a:cxn ang="0">
                  <a:pos x="21" y="13"/>
                </a:cxn>
                <a:cxn ang="0">
                  <a:pos x="21" y="13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48" y="35"/>
                </a:cxn>
                <a:cxn ang="0">
                  <a:pos x="52" y="13"/>
                </a:cxn>
                <a:cxn ang="0">
                  <a:pos x="69" y="13"/>
                </a:cxn>
                <a:cxn ang="0">
                  <a:pos x="69" y="35"/>
                </a:cxn>
                <a:cxn ang="0">
                  <a:pos x="48" y="35"/>
                </a:cxn>
                <a:cxn ang="0">
                  <a:pos x="48" y="35"/>
                </a:cxn>
                <a:cxn ang="0">
                  <a:pos x="69" y="48"/>
                </a:cxn>
                <a:cxn ang="0">
                  <a:pos x="69" y="65"/>
                </a:cxn>
                <a:cxn ang="0">
                  <a:pos x="48" y="65"/>
                </a:cxn>
                <a:cxn ang="0">
                  <a:pos x="48" y="48"/>
                </a:cxn>
                <a:cxn ang="0">
                  <a:pos x="69" y="48"/>
                </a:cxn>
                <a:cxn ang="0">
                  <a:pos x="69" y="48"/>
                </a:cxn>
              </a:cxnLst>
              <a:rect l="0" t="0" r="r" b="b"/>
              <a:pathLst>
                <a:path w="82" h="87">
                  <a:moveTo>
                    <a:pt x="13" y="87"/>
                  </a:moveTo>
                  <a:lnTo>
                    <a:pt x="13" y="61"/>
                  </a:lnTo>
                  <a:lnTo>
                    <a:pt x="13" y="61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5" y="61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0" y="4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87"/>
                  </a:lnTo>
                  <a:lnTo>
                    <a:pt x="13" y="87"/>
                  </a:lnTo>
                  <a:lnTo>
                    <a:pt x="13" y="87"/>
                  </a:lnTo>
                  <a:close/>
                  <a:moveTo>
                    <a:pt x="48" y="87"/>
                  </a:moveTo>
                  <a:lnTo>
                    <a:pt x="48" y="78"/>
                  </a:lnTo>
                  <a:lnTo>
                    <a:pt x="69" y="78"/>
                  </a:lnTo>
                  <a:lnTo>
                    <a:pt x="69" y="87"/>
                  </a:lnTo>
                  <a:lnTo>
                    <a:pt x="82" y="87"/>
                  </a:lnTo>
                  <a:lnTo>
                    <a:pt x="82" y="4"/>
                  </a:lnTo>
                  <a:lnTo>
                    <a:pt x="39" y="4"/>
                  </a:lnTo>
                  <a:lnTo>
                    <a:pt x="39" y="87"/>
                  </a:lnTo>
                  <a:lnTo>
                    <a:pt x="48" y="87"/>
                  </a:lnTo>
                  <a:lnTo>
                    <a:pt x="48" y="87"/>
                  </a:lnTo>
                  <a:close/>
                  <a:moveTo>
                    <a:pt x="13" y="35"/>
                  </a:moveTo>
                  <a:lnTo>
                    <a:pt x="13" y="35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7" y="57"/>
                  </a:lnTo>
                  <a:lnTo>
                    <a:pt x="13" y="57"/>
                  </a:lnTo>
                  <a:lnTo>
                    <a:pt x="1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close/>
                  <a:moveTo>
                    <a:pt x="48" y="35"/>
                  </a:moveTo>
                  <a:lnTo>
                    <a:pt x="52" y="13"/>
                  </a:lnTo>
                  <a:lnTo>
                    <a:pt x="69" y="13"/>
                  </a:lnTo>
                  <a:lnTo>
                    <a:pt x="69" y="35"/>
                  </a:lnTo>
                  <a:lnTo>
                    <a:pt x="48" y="35"/>
                  </a:lnTo>
                  <a:lnTo>
                    <a:pt x="48" y="35"/>
                  </a:lnTo>
                  <a:close/>
                  <a:moveTo>
                    <a:pt x="69" y="48"/>
                  </a:moveTo>
                  <a:lnTo>
                    <a:pt x="69" y="65"/>
                  </a:lnTo>
                  <a:lnTo>
                    <a:pt x="48" y="65"/>
                  </a:lnTo>
                  <a:lnTo>
                    <a:pt x="48" y="48"/>
                  </a:lnTo>
                  <a:lnTo>
                    <a:pt x="69" y="48"/>
                  </a:lnTo>
                  <a:lnTo>
                    <a:pt x="69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7" name="Freeform 133"/>
            <p:cNvSpPr>
              <a:spLocks noEditPoints="1"/>
            </p:cNvSpPr>
            <p:nvPr/>
          </p:nvSpPr>
          <p:spPr bwMode="auto">
            <a:xfrm>
              <a:off x="1731" y="3049"/>
              <a:ext cx="96" cy="91"/>
            </a:xfrm>
            <a:custGeom>
              <a:avLst/>
              <a:gdLst/>
              <a:ahLst/>
              <a:cxnLst>
                <a:cxn ang="0">
                  <a:pos x="27" y="26"/>
                </a:cxn>
                <a:cxn ang="0">
                  <a:pos x="35" y="13"/>
                </a:cxn>
                <a:cxn ang="0">
                  <a:pos x="35" y="13"/>
                </a:cxn>
                <a:cxn ang="0">
                  <a:pos x="35" y="13"/>
                </a:cxn>
                <a:cxn ang="0">
                  <a:pos x="35" y="13"/>
                </a:cxn>
                <a:cxn ang="0">
                  <a:pos x="22" y="0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2" y="44"/>
                </a:cxn>
                <a:cxn ang="0">
                  <a:pos x="31" y="35"/>
                </a:cxn>
                <a:cxn ang="0">
                  <a:pos x="31" y="35"/>
                </a:cxn>
                <a:cxn ang="0">
                  <a:pos x="9" y="22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2" y="78"/>
                </a:cxn>
                <a:cxn ang="0">
                  <a:pos x="22" y="78"/>
                </a:cxn>
                <a:cxn ang="0">
                  <a:pos x="31" y="57"/>
                </a:cxn>
                <a:cxn ang="0">
                  <a:pos x="31" y="57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18" y="91"/>
                </a:cxn>
                <a:cxn ang="0">
                  <a:pos x="18" y="91"/>
                </a:cxn>
                <a:cxn ang="0">
                  <a:pos x="22" y="78"/>
                </a:cxn>
                <a:cxn ang="0">
                  <a:pos x="22" y="78"/>
                </a:cxn>
                <a:cxn ang="0">
                  <a:pos x="22" y="78"/>
                </a:cxn>
                <a:cxn ang="0">
                  <a:pos x="35" y="22"/>
                </a:cxn>
                <a:cxn ang="0">
                  <a:pos x="57" y="22"/>
                </a:cxn>
                <a:cxn ang="0">
                  <a:pos x="57" y="74"/>
                </a:cxn>
                <a:cxn ang="0">
                  <a:pos x="31" y="74"/>
                </a:cxn>
                <a:cxn ang="0">
                  <a:pos x="31" y="83"/>
                </a:cxn>
                <a:cxn ang="0">
                  <a:pos x="96" y="87"/>
                </a:cxn>
                <a:cxn ang="0">
                  <a:pos x="96" y="74"/>
                </a:cxn>
                <a:cxn ang="0">
                  <a:pos x="70" y="74"/>
                </a:cxn>
                <a:cxn ang="0">
                  <a:pos x="70" y="22"/>
                </a:cxn>
                <a:cxn ang="0">
                  <a:pos x="92" y="22"/>
                </a:cxn>
                <a:cxn ang="0">
                  <a:pos x="92" y="9"/>
                </a:cxn>
                <a:cxn ang="0">
                  <a:pos x="35" y="9"/>
                </a:cxn>
                <a:cxn ang="0">
                  <a:pos x="35" y="22"/>
                </a:cxn>
                <a:cxn ang="0">
                  <a:pos x="35" y="22"/>
                </a:cxn>
              </a:cxnLst>
              <a:rect l="0" t="0" r="r" b="b"/>
              <a:pathLst>
                <a:path w="96" h="91">
                  <a:moveTo>
                    <a:pt x="27" y="26"/>
                  </a:move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22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close/>
                  <a:moveTo>
                    <a:pt x="22" y="44"/>
                  </a:moveTo>
                  <a:lnTo>
                    <a:pt x="31" y="35"/>
                  </a:lnTo>
                  <a:lnTo>
                    <a:pt x="31" y="35"/>
                  </a:lnTo>
                  <a:lnTo>
                    <a:pt x="9" y="2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close/>
                  <a:moveTo>
                    <a:pt x="22" y="78"/>
                  </a:moveTo>
                  <a:lnTo>
                    <a:pt x="22" y="78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close/>
                  <a:moveTo>
                    <a:pt x="35" y="22"/>
                  </a:moveTo>
                  <a:lnTo>
                    <a:pt x="57" y="22"/>
                  </a:lnTo>
                  <a:lnTo>
                    <a:pt x="57" y="74"/>
                  </a:lnTo>
                  <a:lnTo>
                    <a:pt x="31" y="74"/>
                  </a:lnTo>
                  <a:lnTo>
                    <a:pt x="31" y="83"/>
                  </a:lnTo>
                  <a:lnTo>
                    <a:pt x="96" y="87"/>
                  </a:lnTo>
                  <a:lnTo>
                    <a:pt x="96" y="74"/>
                  </a:lnTo>
                  <a:lnTo>
                    <a:pt x="70" y="74"/>
                  </a:lnTo>
                  <a:lnTo>
                    <a:pt x="70" y="22"/>
                  </a:lnTo>
                  <a:lnTo>
                    <a:pt x="92" y="22"/>
                  </a:lnTo>
                  <a:lnTo>
                    <a:pt x="92" y="9"/>
                  </a:lnTo>
                  <a:lnTo>
                    <a:pt x="35" y="9"/>
                  </a:lnTo>
                  <a:lnTo>
                    <a:pt x="35" y="22"/>
                  </a:lnTo>
                  <a:lnTo>
                    <a:pt x="35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8" name="Freeform 134"/>
            <p:cNvSpPr>
              <a:spLocks/>
            </p:cNvSpPr>
            <p:nvPr/>
          </p:nvSpPr>
          <p:spPr bwMode="auto">
            <a:xfrm>
              <a:off x="1840" y="3045"/>
              <a:ext cx="92" cy="95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9" y="17"/>
                </a:cxn>
                <a:cxn ang="0">
                  <a:pos x="0" y="17"/>
                </a:cxn>
                <a:cxn ang="0">
                  <a:pos x="0" y="30"/>
                </a:cxn>
                <a:cxn ang="0">
                  <a:pos x="39" y="30"/>
                </a:cxn>
                <a:cxn ang="0">
                  <a:pos x="39" y="39"/>
                </a:cxn>
                <a:cxn ang="0">
                  <a:pos x="13" y="39"/>
                </a:cxn>
                <a:cxn ang="0">
                  <a:pos x="13" y="87"/>
                </a:cxn>
                <a:cxn ang="0">
                  <a:pos x="26" y="87"/>
                </a:cxn>
                <a:cxn ang="0">
                  <a:pos x="26" y="52"/>
                </a:cxn>
                <a:cxn ang="0">
                  <a:pos x="39" y="52"/>
                </a:cxn>
                <a:cxn ang="0">
                  <a:pos x="39" y="95"/>
                </a:cxn>
                <a:cxn ang="0">
                  <a:pos x="53" y="95"/>
                </a:cxn>
                <a:cxn ang="0">
                  <a:pos x="53" y="52"/>
                </a:cxn>
                <a:cxn ang="0">
                  <a:pos x="66" y="52"/>
                </a:cxn>
                <a:cxn ang="0">
                  <a:pos x="66" y="69"/>
                </a:cxn>
                <a:cxn ang="0">
                  <a:pos x="66" y="69"/>
                </a:cxn>
                <a:cxn ang="0">
                  <a:pos x="66" y="74"/>
                </a:cxn>
                <a:cxn ang="0">
                  <a:pos x="57" y="74"/>
                </a:cxn>
                <a:cxn ang="0">
                  <a:pos x="57" y="74"/>
                </a:cxn>
                <a:cxn ang="0">
                  <a:pos x="61" y="87"/>
                </a:cxn>
                <a:cxn ang="0">
                  <a:pos x="61" y="87"/>
                </a:cxn>
                <a:cxn ang="0">
                  <a:pos x="74" y="87"/>
                </a:cxn>
                <a:cxn ang="0">
                  <a:pos x="79" y="82"/>
                </a:cxn>
                <a:cxn ang="0">
                  <a:pos x="79" y="78"/>
                </a:cxn>
                <a:cxn ang="0">
                  <a:pos x="79" y="39"/>
                </a:cxn>
                <a:cxn ang="0">
                  <a:pos x="53" y="39"/>
                </a:cxn>
                <a:cxn ang="0">
                  <a:pos x="53" y="30"/>
                </a:cxn>
                <a:cxn ang="0">
                  <a:pos x="92" y="30"/>
                </a:cxn>
                <a:cxn ang="0">
                  <a:pos x="92" y="17"/>
                </a:cxn>
                <a:cxn ang="0">
                  <a:pos x="44" y="17"/>
                </a:cxn>
                <a:cxn ang="0">
                  <a:pos x="44" y="17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2" h="95">
                  <a:moveTo>
                    <a:pt x="57" y="13"/>
                  </a:moveTo>
                  <a:lnTo>
                    <a:pt x="57" y="1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17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9" y="30"/>
                  </a:lnTo>
                  <a:lnTo>
                    <a:pt x="39" y="39"/>
                  </a:lnTo>
                  <a:lnTo>
                    <a:pt x="13" y="39"/>
                  </a:lnTo>
                  <a:lnTo>
                    <a:pt x="13" y="87"/>
                  </a:lnTo>
                  <a:lnTo>
                    <a:pt x="26" y="87"/>
                  </a:lnTo>
                  <a:lnTo>
                    <a:pt x="26" y="52"/>
                  </a:lnTo>
                  <a:lnTo>
                    <a:pt x="39" y="52"/>
                  </a:lnTo>
                  <a:lnTo>
                    <a:pt x="39" y="95"/>
                  </a:lnTo>
                  <a:lnTo>
                    <a:pt x="53" y="95"/>
                  </a:lnTo>
                  <a:lnTo>
                    <a:pt x="53" y="52"/>
                  </a:lnTo>
                  <a:lnTo>
                    <a:pt x="66" y="52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6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74" y="87"/>
                  </a:lnTo>
                  <a:lnTo>
                    <a:pt x="79" y="82"/>
                  </a:lnTo>
                  <a:lnTo>
                    <a:pt x="79" y="78"/>
                  </a:lnTo>
                  <a:lnTo>
                    <a:pt x="79" y="39"/>
                  </a:lnTo>
                  <a:lnTo>
                    <a:pt x="53" y="39"/>
                  </a:lnTo>
                  <a:lnTo>
                    <a:pt x="53" y="30"/>
                  </a:lnTo>
                  <a:lnTo>
                    <a:pt x="92" y="30"/>
                  </a:lnTo>
                  <a:lnTo>
                    <a:pt x="9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9" name="Freeform 135"/>
            <p:cNvSpPr>
              <a:spLocks/>
            </p:cNvSpPr>
            <p:nvPr/>
          </p:nvSpPr>
          <p:spPr bwMode="auto">
            <a:xfrm>
              <a:off x="1884" y="2527"/>
              <a:ext cx="823" cy="783"/>
            </a:xfrm>
            <a:custGeom>
              <a:avLst/>
              <a:gdLst/>
              <a:ahLst/>
              <a:cxnLst>
                <a:cxn ang="0">
                  <a:pos x="679" y="8"/>
                </a:cxn>
                <a:cxn ang="0">
                  <a:pos x="557" y="0"/>
                </a:cxn>
                <a:cxn ang="0">
                  <a:pos x="513" y="26"/>
                </a:cxn>
                <a:cxn ang="0">
                  <a:pos x="470" y="39"/>
                </a:cxn>
                <a:cxn ang="0">
                  <a:pos x="426" y="61"/>
                </a:cxn>
                <a:cxn ang="0">
                  <a:pos x="409" y="82"/>
                </a:cxn>
                <a:cxn ang="0">
                  <a:pos x="383" y="135"/>
                </a:cxn>
                <a:cxn ang="0">
                  <a:pos x="365" y="109"/>
                </a:cxn>
                <a:cxn ang="0">
                  <a:pos x="348" y="87"/>
                </a:cxn>
                <a:cxn ang="0">
                  <a:pos x="318" y="95"/>
                </a:cxn>
                <a:cxn ang="0">
                  <a:pos x="318" y="139"/>
                </a:cxn>
                <a:cxn ang="0">
                  <a:pos x="305" y="169"/>
                </a:cxn>
                <a:cxn ang="0">
                  <a:pos x="265" y="161"/>
                </a:cxn>
                <a:cxn ang="0">
                  <a:pos x="174" y="222"/>
                </a:cxn>
                <a:cxn ang="0">
                  <a:pos x="135" y="283"/>
                </a:cxn>
                <a:cxn ang="0">
                  <a:pos x="74" y="322"/>
                </a:cxn>
                <a:cxn ang="0">
                  <a:pos x="22" y="383"/>
                </a:cxn>
                <a:cxn ang="0">
                  <a:pos x="0" y="405"/>
                </a:cxn>
                <a:cxn ang="0">
                  <a:pos x="9" y="461"/>
                </a:cxn>
                <a:cxn ang="0">
                  <a:pos x="17" y="483"/>
                </a:cxn>
                <a:cxn ang="0">
                  <a:pos x="30" y="487"/>
                </a:cxn>
                <a:cxn ang="0">
                  <a:pos x="87" y="509"/>
                </a:cxn>
                <a:cxn ang="0">
                  <a:pos x="204" y="613"/>
                </a:cxn>
                <a:cxn ang="0">
                  <a:pos x="226" y="666"/>
                </a:cxn>
                <a:cxn ang="0">
                  <a:pos x="200" y="783"/>
                </a:cxn>
                <a:cxn ang="0">
                  <a:pos x="261" y="609"/>
                </a:cxn>
                <a:cxn ang="0">
                  <a:pos x="278" y="570"/>
                </a:cxn>
                <a:cxn ang="0">
                  <a:pos x="339" y="609"/>
                </a:cxn>
                <a:cxn ang="0">
                  <a:pos x="305" y="696"/>
                </a:cxn>
                <a:cxn ang="0">
                  <a:pos x="379" y="744"/>
                </a:cxn>
                <a:cxn ang="0">
                  <a:pos x="392" y="748"/>
                </a:cxn>
                <a:cxn ang="0">
                  <a:pos x="453" y="687"/>
                </a:cxn>
                <a:cxn ang="0">
                  <a:pos x="570" y="618"/>
                </a:cxn>
                <a:cxn ang="0">
                  <a:pos x="592" y="657"/>
                </a:cxn>
                <a:cxn ang="0">
                  <a:pos x="596" y="683"/>
                </a:cxn>
                <a:cxn ang="0">
                  <a:pos x="635" y="679"/>
                </a:cxn>
                <a:cxn ang="0">
                  <a:pos x="657" y="653"/>
                </a:cxn>
                <a:cxn ang="0">
                  <a:pos x="679" y="635"/>
                </a:cxn>
                <a:cxn ang="0">
                  <a:pos x="688" y="496"/>
                </a:cxn>
                <a:cxn ang="0">
                  <a:pos x="701" y="474"/>
                </a:cxn>
                <a:cxn ang="0">
                  <a:pos x="718" y="444"/>
                </a:cxn>
                <a:cxn ang="0">
                  <a:pos x="709" y="374"/>
                </a:cxn>
                <a:cxn ang="0">
                  <a:pos x="718" y="283"/>
                </a:cxn>
                <a:cxn ang="0">
                  <a:pos x="727" y="378"/>
                </a:cxn>
                <a:cxn ang="0">
                  <a:pos x="735" y="413"/>
                </a:cxn>
                <a:cxn ang="0">
                  <a:pos x="762" y="391"/>
                </a:cxn>
                <a:cxn ang="0">
                  <a:pos x="783" y="322"/>
                </a:cxn>
                <a:cxn ang="0">
                  <a:pos x="805" y="309"/>
                </a:cxn>
                <a:cxn ang="0">
                  <a:pos x="823" y="287"/>
                </a:cxn>
                <a:cxn ang="0">
                  <a:pos x="792" y="204"/>
                </a:cxn>
              </a:cxnLst>
              <a:rect l="0" t="0" r="r" b="b"/>
              <a:pathLst>
                <a:path w="823" h="783">
                  <a:moveTo>
                    <a:pt x="757" y="109"/>
                  </a:moveTo>
                  <a:lnTo>
                    <a:pt x="679" y="8"/>
                  </a:lnTo>
                  <a:lnTo>
                    <a:pt x="679" y="8"/>
                  </a:lnTo>
                  <a:lnTo>
                    <a:pt x="622" y="0"/>
                  </a:lnTo>
                  <a:lnTo>
                    <a:pt x="574" y="0"/>
                  </a:lnTo>
                  <a:lnTo>
                    <a:pt x="557" y="0"/>
                  </a:lnTo>
                  <a:lnTo>
                    <a:pt x="544" y="4"/>
                  </a:lnTo>
                  <a:lnTo>
                    <a:pt x="544" y="4"/>
                  </a:lnTo>
                  <a:lnTo>
                    <a:pt x="513" y="26"/>
                  </a:lnTo>
                  <a:lnTo>
                    <a:pt x="496" y="39"/>
                  </a:lnTo>
                  <a:lnTo>
                    <a:pt x="496" y="39"/>
                  </a:lnTo>
                  <a:lnTo>
                    <a:pt x="470" y="39"/>
                  </a:lnTo>
                  <a:lnTo>
                    <a:pt x="453" y="43"/>
                  </a:lnTo>
                  <a:lnTo>
                    <a:pt x="435" y="52"/>
                  </a:lnTo>
                  <a:lnTo>
                    <a:pt x="426" y="61"/>
                  </a:lnTo>
                  <a:lnTo>
                    <a:pt x="413" y="78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400" y="113"/>
                  </a:lnTo>
                  <a:lnTo>
                    <a:pt x="392" y="130"/>
                  </a:lnTo>
                  <a:lnTo>
                    <a:pt x="383" y="135"/>
                  </a:lnTo>
                  <a:lnTo>
                    <a:pt x="379" y="130"/>
                  </a:lnTo>
                  <a:lnTo>
                    <a:pt x="365" y="117"/>
                  </a:lnTo>
                  <a:lnTo>
                    <a:pt x="365" y="109"/>
                  </a:lnTo>
                  <a:lnTo>
                    <a:pt x="365" y="109"/>
                  </a:lnTo>
                  <a:lnTo>
                    <a:pt x="357" y="91"/>
                  </a:lnTo>
                  <a:lnTo>
                    <a:pt x="348" y="87"/>
                  </a:lnTo>
                  <a:lnTo>
                    <a:pt x="339" y="82"/>
                  </a:lnTo>
                  <a:lnTo>
                    <a:pt x="331" y="87"/>
                  </a:lnTo>
                  <a:lnTo>
                    <a:pt x="318" y="95"/>
                  </a:lnTo>
                  <a:lnTo>
                    <a:pt x="313" y="100"/>
                  </a:lnTo>
                  <a:lnTo>
                    <a:pt x="313" y="100"/>
                  </a:lnTo>
                  <a:lnTo>
                    <a:pt x="318" y="139"/>
                  </a:lnTo>
                  <a:lnTo>
                    <a:pt x="318" y="165"/>
                  </a:lnTo>
                  <a:lnTo>
                    <a:pt x="309" y="169"/>
                  </a:lnTo>
                  <a:lnTo>
                    <a:pt x="305" y="169"/>
                  </a:lnTo>
                  <a:lnTo>
                    <a:pt x="305" y="169"/>
                  </a:lnTo>
                  <a:lnTo>
                    <a:pt x="278" y="165"/>
                  </a:lnTo>
                  <a:lnTo>
                    <a:pt x="265" y="161"/>
                  </a:lnTo>
                  <a:lnTo>
                    <a:pt x="252" y="165"/>
                  </a:lnTo>
                  <a:lnTo>
                    <a:pt x="174" y="222"/>
                  </a:lnTo>
                  <a:lnTo>
                    <a:pt x="174" y="222"/>
                  </a:lnTo>
                  <a:lnTo>
                    <a:pt x="165" y="243"/>
                  </a:lnTo>
                  <a:lnTo>
                    <a:pt x="152" y="265"/>
                  </a:lnTo>
                  <a:lnTo>
                    <a:pt x="135" y="283"/>
                  </a:lnTo>
                  <a:lnTo>
                    <a:pt x="117" y="296"/>
                  </a:lnTo>
                  <a:lnTo>
                    <a:pt x="87" y="317"/>
                  </a:lnTo>
                  <a:lnTo>
                    <a:pt x="74" y="322"/>
                  </a:lnTo>
                  <a:lnTo>
                    <a:pt x="52" y="339"/>
                  </a:lnTo>
                  <a:lnTo>
                    <a:pt x="48" y="357"/>
                  </a:lnTo>
                  <a:lnTo>
                    <a:pt x="22" y="383"/>
                  </a:lnTo>
                  <a:lnTo>
                    <a:pt x="22" y="383"/>
                  </a:lnTo>
                  <a:lnTo>
                    <a:pt x="9" y="391"/>
                  </a:lnTo>
                  <a:lnTo>
                    <a:pt x="0" y="405"/>
                  </a:lnTo>
                  <a:lnTo>
                    <a:pt x="0" y="418"/>
                  </a:lnTo>
                  <a:lnTo>
                    <a:pt x="0" y="435"/>
                  </a:lnTo>
                  <a:lnTo>
                    <a:pt x="9" y="461"/>
                  </a:lnTo>
                  <a:lnTo>
                    <a:pt x="13" y="474"/>
                  </a:lnTo>
                  <a:lnTo>
                    <a:pt x="13" y="474"/>
                  </a:lnTo>
                  <a:lnTo>
                    <a:pt x="17" y="483"/>
                  </a:lnTo>
                  <a:lnTo>
                    <a:pt x="22" y="487"/>
                  </a:lnTo>
                  <a:lnTo>
                    <a:pt x="30" y="487"/>
                  </a:lnTo>
                  <a:lnTo>
                    <a:pt x="30" y="487"/>
                  </a:lnTo>
                  <a:lnTo>
                    <a:pt x="61" y="500"/>
                  </a:lnTo>
                  <a:lnTo>
                    <a:pt x="87" y="509"/>
                  </a:lnTo>
                  <a:lnTo>
                    <a:pt x="87" y="509"/>
                  </a:lnTo>
                  <a:lnTo>
                    <a:pt x="135" y="552"/>
                  </a:lnTo>
                  <a:lnTo>
                    <a:pt x="204" y="613"/>
                  </a:lnTo>
                  <a:lnTo>
                    <a:pt x="204" y="613"/>
                  </a:lnTo>
                  <a:lnTo>
                    <a:pt x="222" y="626"/>
                  </a:lnTo>
                  <a:lnTo>
                    <a:pt x="226" y="644"/>
                  </a:lnTo>
                  <a:lnTo>
                    <a:pt x="226" y="666"/>
                  </a:lnTo>
                  <a:lnTo>
                    <a:pt x="222" y="683"/>
                  </a:lnTo>
                  <a:lnTo>
                    <a:pt x="222" y="683"/>
                  </a:lnTo>
                  <a:lnTo>
                    <a:pt x="200" y="783"/>
                  </a:lnTo>
                  <a:lnTo>
                    <a:pt x="226" y="783"/>
                  </a:lnTo>
                  <a:lnTo>
                    <a:pt x="270" y="770"/>
                  </a:lnTo>
                  <a:lnTo>
                    <a:pt x="261" y="609"/>
                  </a:lnTo>
                  <a:lnTo>
                    <a:pt x="261" y="570"/>
                  </a:lnTo>
                  <a:lnTo>
                    <a:pt x="274" y="557"/>
                  </a:lnTo>
                  <a:lnTo>
                    <a:pt x="278" y="570"/>
                  </a:lnTo>
                  <a:lnTo>
                    <a:pt x="278" y="613"/>
                  </a:lnTo>
                  <a:lnTo>
                    <a:pt x="291" y="626"/>
                  </a:lnTo>
                  <a:lnTo>
                    <a:pt x="339" y="609"/>
                  </a:lnTo>
                  <a:lnTo>
                    <a:pt x="339" y="626"/>
                  </a:lnTo>
                  <a:lnTo>
                    <a:pt x="291" y="661"/>
                  </a:lnTo>
                  <a:lnTo>
                    <a:pt x="305" y="696"/>
                  </a:lnTo>
                  <a:lnTo>
                    <a:pt x="305" y="696"/>
                  </a:lnTo>
                  <a:lnTo>
                    <a:pt x="335" y="718"/>
                  </a:lnTo>
                  <a:lnTo>
                    <a:pt x="379" y="744"/>
                  </a:lnTo>
                  <a:lnTo>
                    <a:pt x="379" y="744"/>
                  </a:lnTo>
                  <a:lnTo>
                    <a:pt x="383" y="748"/>
                  </a:lnTo>
                  <a:lnTo>
                    <a:pt x="392" y="748"/>
                  </a:lnTo>
                  <a:lnTo>
                    <a:pt x="409" y="744"/>
                  </a:lnTo>
                  <a:lnTo>
                    <a:pt x="431" y="735"/>
                  </a:lnTo>
                  <a:lnTo>
                    <a:pt x="453" y="687"/>
                  </a:lnTo>
                  <a:lnTo>
                    <a:pt x="479" y="679"/>
                  </a:lnTo>
                  <a:lnTo>
                    <a:pt x="509" y="626"/>
                  </a:lnTo>
                  <a:lnTo>
                    <a:pt x="570" y="618"/>
                  </a:lnTo>
                  <a:lnTo>
                    <a:pt x="570" y="618"/>
                  </a:lnTo>
                  <a:lnTo>
                    <a:pt x="583" y="635"/>
                  </a:lnTo>
                  <a:lnTo>
                    <a:pt x="592" y="657"/>
                  </a:lnTo>
                  <a:lnTo>
                    <a:pt x="596" y="683"/>
                  </a:lnTo>
                  <a:lnTo>
                    <a:pt x="596" y="683"/>
                  </a:lnTo>
                  <a:lnTo>
                    <a:pt x="596" y="683"/>
                  </a:lnTo>
                  <a:lnTo>
                    <a:pt x="609" y="687"/>
                  </a:lnTo>
                  <a:lnTo>
                    <a:pt x="627" y="683"/>
                  </a:lnTo>
                  <a:lnTo>
                    <a:pt x="635" y="679"/>
                  </a:lnTo>
                  <a:lnTo>
                    <a:pt x="648" y="670"/>
                  </a:lnTo>
                  <a:lnTo>
                    <a:pt x="648" y="670"/>
                  </a:lnTo>
                  <a:lnTo>
                    <a:pt x="657" y="653"/>
                  </a:lnTo>
                  <a:lnTo>
                    <a:pt x="670" y="640"/>
                  </a:lnTo>
                  <a:lnTo>
                    <a:pt x="679" y="635"/>
                  </a:lnTo>
                  <a:lnTo>
                    <a:pt x="679" y="635"/>
                  </a:lnTo>
                  <a:lnTo>
                    <a:pt x="679" y="570"/>
                  </a:lnTo>
                  <a:lnTo>
                    <a:pt x="683" y="518"/>
                  </a:lnTo>
                  <a:lnTo>
                    <a:pt x="688" y="496"/>
                  </a:lnTo>
                  <a:lnTo>
                    <a:pt x="696" y="478"/>
                  </a:lnTo>
                  <a:lnTo>
                    <a:pt x="696" y="478"/>
                  </a:lnTo>
                  <a:lnTo>
                    <a:pt x="701" y="474"/>
                  </a:lnTo>
                  <a:lnTo>
                    <a:pt x="714" y="461"/>
                  </a:lnTo>
                  <a:lnTo>
                    <a:pt x="718" y="452"/>
                  </a:lnTo>
                  <a:lnTo>
                    <a:pt x="718" y="444"/>
                  </a:lnTo>
                  <a:lnTo>
                    <a:pt x="718" y="431"/>
                  </a:lnTo>
                  <a:lnTo>
                    <a:pt x="709" y="413"/>
                  </a:lnTo>
                  <a:lnTo>
                    <a:pt x="709" y="374"/>
                  </a:lnTo>
                  <a:lnTo>
                    <a:pt x="701" y="304"/>
                  </a:lnTo>
                  <a:lnTo>
                    <a:pt x="705" y="291"/>
                  </a:lnTo>
                  <a:lnTo>
                    <a:pt x="718" y="283"/>
                  </a:lnTo>
                  <a:lnTo>
                    <a:pt x="722" y="352"/>
                  </a:lnTo>
                  <a:lnTo>
                    <a:pt x="722" y="352"/>
                  </a:lnTo>
                  <a:lnTo>
                    <a:pt x="727" y="378"/>
                  </a:lnTo>
                  <a:lnTo>
                    <a:pt x="731" y="396"/>
                  </a:lnTo>
                  <a:lnTo>
                    <a:pt x="735" y="413"/>
                  </a:lnTo>
                  <a:lnTo>
                    <a:pt x="735" y="413"/>
                  </a:lnTo>
                  <a:lnTo>
                    <a:pt x="735" y="413"/>
                  </a:lnTo>
                  <a:lnTo>
                    <a:pt x="749" y="405"/>
                  </a:lnTo>
                  <a:lnTo>
                    <a:pt x="762" y="391"/>
                  </a:lnTo>
                  <a:lnTo>
                    <a:pt x="775" y="365"/>
                  </a:lnTo>
                  <a:lnTo>
                    <a:pt x="779" y="339"/>
                  </a:lnTo>
                  <a:lnTo>
                    <a:pt x="783" y="322"/>
                  </a:lnTo>
                  <a:lnTo>
                    <a:pt x="783" y="322"/>
                  </a:lnTo>
                  <a:lnTo>
                    <a:pt x="792" y="317"/>
                  </a:lnTo>
                  <a:lnTo>
                    <a:pt x="805" y="309"/>
                  </a:lnTo>
                  <a:lnTo>
                    <a:pt x="823" y="304"/>
                  </a:lnTo>
                  <a:lnTo>
                    <a:pt x="823" y="304"/>
                  </a:lnTo>
                  <a:lnTo>
                    <a:pt x="823" y="287"/>
                  </a:lnTo>
                  <a:lnTo>
                    <a:pt x="823" y="274"/>
                  </a:lnTo>
                  <a:lnTo>
                    <a:pt x="809" y="239"/>
                  </a:lnTo>
                  <a:lnTo>
                    <a:pt x="792" y="204"/>
                  </a:lnTo>
                  <a:lnTo>
                    <a:pt x="757" y="109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0" name="Freeform 136"/>
            <p:cNvSpPr>
              <a:spLocks/>
            </p:cNvSpPr>
            <p:nvPr/>
          </p:nvSpPr>
          <p:spPr bwMode="auto">
            <a:xfrm>
              <a:off x="2572" y="2683"/>
              <a:ext cx="30" cy="27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30" y="13"/>
                </a:cxn>
                <a:cxn ang="0">
                  <a:pos x="26" y="22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4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6" y="5"/>
                </a:cxn>
                <a:cxn ang="0">
                  <a:pos x="30" y="13"/>
                </a:cxn>
                <a:cxn ang="0">
                  <a:pos x="30" y="13"/>
                </a:cxn>
              </a:cxnLst>
              <a:rect l="0" t="0" r="r" b="b"/>
              <a:pathLst>
                <a:path w="30" h="27">
                  <a:moveTo>
                    <a:pt x="30" y="13"/>
                  </a:moveTo>
                  <a:lnTo>
                    <a:pt x="30" y="13"/>
                  </a:lnTo>
                  <a:lnTo>
                    <a:pt x="26" y="22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30" y="13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1" name="Freeform 137"/>
            <p:cNvSpPr>
              <a:spLocks/>
            </p:cNvSpPr>
            <p:nvPr/>
          </p:nvSpPr>
          <p:spPr bwMode="auto">
            <a:xfrm>
              <a:off x="2554" y="2662"/>
              <a:ext cx="65" cy="65"/>
            </a:xfrm>
            <a:custGeom>
              <a:avLst/>
              <a:gdLst/>
              <a:ahLst/>
              <a:cxnLst>
                <a:cxn ang="0">
                  <a:pos x="65" y="34"/>
                </a:cxn>
                <a:cxn ang="0">
                  <a:pos x="65" y="34"/>
                </a:cxn>
                <a:cxn ang="0">
                  <a:pos x="61" y="48"/>
                </a:cxn>
                <a:cxn ang="0">
                  <a:pos x="57" y="56"/>
                </a:cxn>
                <a:cxn ang="0">
                  <a:pos x="44" y="65"/>
                </a:cxn>
                <a:cxn ang="0">
                  <a:pos x="31" y="65"/>
                </a:cxn>
                <a:cxn ang="0">
                  <a:pos x="31" y="65"/>
                </a:cxn>
                <a:cxn ang="0">
                  <a:pos x="18" y="65"/>
                </a:cxn>
                <a:cxn ang="0">
                  <a:pos x="9" y="56"/>
                </a:cxn>
                <a:cxn ang="0">
                  <a:pos x="0" y="48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21"/>
                </a:cxn>
                <a:cxn ang="0">
                  <a:pos x="9" y="13"/>
                </a:cxn>
                <a:cxn ang="0">
                  <a:pos x="18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4"/>
                </a:cxn>
                <a:cxn ang="0">
                  <a:pos x="57" y="13"/>
                </a:cxn>
                <a:cxn ang="0">
                  <a:pos x="61" y="21"/>
                </a:cxn>
                <a:cxn ang="0">
                  <a:pos x="65" y="34"/>
                </a:cxn>
                <a:cxn ang="0">
                  <a:pos x="65" y="34"/>
                </a:cxn>
              </a:cxnLst>
              <a:rect l="0" t="0" r="r" b="b"/>
              <a:pathLst>
                <a:path w="65" h="65">
                  <a:moveTo>
                    <a:pt x="65" y="34"/>
                  </a:moveTo>
                  <a:lnTo>
                    <a:pt x="65" y="34"/>
                  </a:lnTo>
                  <a:lnTo>
                    <a:pt x="61" y="48"/>
                  </a:lnTo>
                  <a:lnTo>
                    <a:pt x="57" y="56"/>
                  </a:lnTo>
                  <a:lnTo>
                    <a:pt x="44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18" y="65"/>
                  </a:lnTo>
                  <a:lnTo>
                    <a:pt x="9" y="56"/>
                  </a:lnTo>
                  <a:lnTo>
                    <a:pt x="0" y="4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9" y="13"/>
                  </a:lnTo>
                  <a:lnTo>
                    <a:pt x="18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4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4"/>
                  </a:lnTo>
                  <a:lnTo>
                    <a:pt x="65" y="34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2" name="Freeform 138"/>
            <p:cNvSpPr>
              <a:spLocks noEditPoints="1"/>
            </p:cNvSpPr>
            <p:nvPr/>
          </p:nvSpPr>
          <p:spPr bwMode="auto">
            <a:xfrm>
              <a:off x="2184" y="2762"/>
              <a:ext cx="92" cy="91"/>
            </a:xfrm>
            <a:custGeom>
              <a:avLst/>
              <a:gdLst/>
              <a:ahLst/>
              <a:cxnLst>
                <a:cxn ang="0">
                  <a:pos x="22" y="26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1" y="13"/>
                </a:cxn>
                <a:cxn ang="0">
                  <a:pos x="31" y="13"/>
                </a:cxn>
                <a:cxn ang="0">
                  <a:pos x="18" y="0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22" y="26"/>
                </a:cxn>
                <a:cxn ang="0">
                  <a:pos x="22" y="26"/>
                </a:cxn>
                <a:cxn ang="0">
                  <a:pos x="22" y="26"/>
                </a:cxn>
                <a:cxn ang="0">
                  <a:pos x="18" y="4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9" y="22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22" y="78"/>
                </a:cxn>
                <a:cxn ang="0">
                  <a:pos x="22" y="78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18" y="91"/>
                </a:cxn>
                <a:cxn ang="0">
                  <a:pos x="18" y="91"/>
                </a:cxn>
                <a:cxn ang="0">
                  <a:pos x="22" y="78"/>
                </a:cxn>
                <a:cxn ang="0">
                  <a:pos x="22" y="78"/>
                </a:cxn>
                <a:cxn ang="0">
                  <a:pos x="22" y="78"/>
                </a:cxn>
                <a:cxn ang="0">
                  <a:pos x="35" y="22"/>
                </a:cxn>
                <a:cxn ang="0">
                  <a:pos x="57" y="22"/>
                </a:cxn>
                <a:cxn ang="0">
                  <a:pos x="57" y="74"/>
                </a:cxn>
                <a:cxn ang="0">
                  <a:pos x="31" y="74"/>
                </a:cxn>
                <a:cxn ang="0">
                  <a:pos x="31" y="87"/>
                </a:cxn>
                <a:cxn ang="0">
                  <a:pos x="92" y="87"/>
                </a:cxn>
                <a:cxn ang="0">
                  <a:pos x="92" y="74"/>
                </a:cxn>
                <a:cxn ang="0">
                  <a:pos x="70" y="74"/>
                </a:cxn>
                <a:cxn ang="0">
                  <a:pos x="70" y="22"/>
                </a:cxn>
                <a:cxn ang="0">
                  <a:pos x="87" y="22"/>
                </a:cxn>
                <a:cxn ang="0">
                  <a:pos x="87" y="8"/>
                </a:cxn>
                <a:cxn ang="0">
                  <a:pos x="35" y="8"/>
                </a:cxn>
                <a:cxn ang="0">
                  <a:pos x="35" y="22"/>
                </a:cxn>
                <a:cxn ang="0">
                  <a:pos x="35" y="22"/>
                </a:cxn>
              </a:cxnLst>
              <a:rect l="0" t="0" r="r" b="b"/>
              <a:pathLst>
                <a:path w="92" h="91">
                  <a:moveTo>
                    <a:pt x="22" y="26"/>
                  </a:moveTo>
                  <a:lnTo>
                    <a:pt x="35" y="17"/>
                  </a:lnTo>
                  <a:lnTo>
                    <a:pt x="35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18" y="0"/>
                  </a:lnTo>
                  <a:lnTo>
                    <a:pt x="9" y="8"/>
                  </a:lnTo>
                  <a:lnTo>
                    <a:pt x="9" y="8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close/>
                  <a:moveTo>
                    <a:pt x="18" y="48"/>
                  </a:moveTo>
                  <a:lnTo>
                    <a:pt x="26" y="35"/>
                  </a:lnTo>
                  <a:lnTo>
                    <a:pt x="26" y="35"/>
                  </a:lnTo>
                  <a:lnTo>
                    <a:pt x="9" y="2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close/>
                  <a:moveTo>
                    <a:pt x="22" y="78"/>
                  </a:moveTo>
                  <a:lnTo>
                    <a:pt x="22" y="78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close/>
                  <a:moveTo>
                    <a:pt x="35" y="22"/>
                  </a:moveTo>
                  <a:lnTo>
                    <a:pt x="57" y="22"/>
                  </a:lnTo>
                  <a:lnTo>
                    <a:pt x="57" y="74"/>
                  </a:lnTo>
                  <a:lnTo>
                    <a:pt x="31" y="74"/>
                  </a:lnTo>
                  <a:lnTo>
                    <a:pt x="31" y="87"/>
                  </a:lnTo>
                  <a:lnTo>
                    <a:pt x="92" y="87"/>
                  </a:lnTo>
                  <a:lnTo>
                    <a:pt x="92" y="74"/>
                  </a:lnTo>
                  <a:lnTo>
                    <a:pt x="70" y="74"/>
                  </a:lnTo>
                  <a:lnTo>
                    <a:pt x="70" y="22"/>
                  </a:lnTo>
                  <a:lnTo>
                    <a:pt x="87" y="22"/>
                  </a:lnTo>
                  <a:lnTo>
                    <a:pt x="87" y="8"/>
                  </a:lnTo>
                  <a:lnTo>
                    <a:pt x="35" y="8"/>
                  </a:lnTo>
                  <a:lnTo>
                    <a:pt x="35" y="22"/>
                  </a:lnTo>
                  <a:lnTo>
                    <a:pt x="35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3" name="Freeform 139"/>
            <p:cNvSpPr>
              <a:spLocks noEditPoints="1"/>
            </p:cNvSpPr>
            <p:nvPr/>
          </p:nvSpPr>
          <p:spPr bwMode="auto">
            <a:xfrm>
              <a:off x="2297" y="2762"/>
              <a:ext cx="79" cy="91"/>
            </a:xfrm>
            <a:custGeom>
              <a:avLst/>
              <a:gdLst/>
              <a:ahLst/>
              <a:cxnLst>
                <a:cxn ang="0">
                  <a:pos x="26" y="17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53" y="78"/>
                </a:cxn>
                <a:cxn ang="0">
                  <a:pos x="53" y="78"/>
                </a:cxn>
                <a:cxn ang="0">
                  <a:pos x="57" y="91"/>
                </a:cxn>
                <a:cxn ang="0">
                  <a:pos x="57" y="91"/>
                </a:cxn>
                <a:cxn ang="0">
                  <a:pos x="57" y="91"/>
                </a:cxn>
                <a:cxn ang="0">
                  <a:pos x="57" y="91"/>
                </a:cxn>
                <a:cxn ang="0">
                  <a:pos x="66" y="91"/>
                </a:cxn>
                <a:cxn ang="0">
                  <a:pos x="74" y="91"/>
                </a:cxn>
                <a:cxn ang="0">
                  <a:pos x="79" y="82"/>
                </a:cxn>
                <a:cxn ang="0">
                  <a:pos x="79" y="78"/>
                </a:cxn>
                <a:cxn ang="0">
                  <a:pos x="79" y="4"/>
                </a:cxn>
                <a:cxn ang="0">
                  <a:pos x="31" y="4"/>
                </a:cxn>
                <a:cxn ang="0">
                  <a:pos x="31" y="17"/>
                </a:cxn>
                <a:cxn ang="0">
                  <a:pos x="66" y="17"/>
                </a:cxn>
                <a:cxn ang="0">
                  <a:pos x="66" y="74"/>
                </a:cxn>
                <a:cxn ang="0">
                  <a:pos x="66" y="74"/>
                </a:cxn>
                <a:cxn ang="0">
                  <a:pos x="61" y="78"/>
                </a:cxn>
                <a:cxn ang="0">
                  <a:pos x="53" y="78"/>
                </a:cxn>
                <a:cxn ang="0">
                  <a:pos x="53" y="78"/>
                </a:cxn>
                <a:cxn ang="0">
                  <a:pos x="53" y="78"/>
                </a:cxn>
                <a:cxn ang="0">
                  <a:pos x="9" y="91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13" y="17"/>
                </a:cxn>
                <a:cxn ang="0">
                  <a:pos x="13" y="17"/>
                </a:cxn>
                <a:cxn ang="0">
                  <a:pos x="13" y="13"/>
                </a:cxn>
                <a:cxn ang="0">
                  <a:pos x="13" y="13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5" y="13"/>
                </a:cxn>
                <a:cxn ang="0">
                  <a:pos x="0" y="13"/>
                </a:cxn>
                <a:cxn ang="0">
                  <a:pos x="0" y="91"/>
                </a:cxn>
                <a:cxn ang="0">
                  <a:pos x="9" y="91"/>
                </a:cxn>
                <a:cxn ang="0">
                  <a:pos x="9" y="91"/>
                </a:cxn>
              </a:cxnLst>
              <a:rect l="0" t="0" r="r" b="b"/>
              <a:pathLst>
                <a:path w="79" h="91">
                  <a:moveTo>
                    <a:pt x="26" y="17"/>
                  </a:move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close/>
                  <a:moveTo>
                    <a:pt x="53" y="78"/>
                  </a:moveTo>
                  <a:lnTo>
                    <a:pt x="53" y="78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6" y="91"/>
                  </a:lnTo>
                  <a:lnTo>
                    <a:pt x="74" y="91"/>
                  </a:lnTo>
                  <a:lnTo>
                    <a:pt x="79" y="82"/>
                  </a:lnTo>
                  <a:lnTo>
                    <a:pt x="79" y="78"/>
                  </a:lnTo>
                  <a:lnTo>
                    <a:pt x="79" y="4"/>
                  </a:lnTo>
                  <a:lnTo>
                    <a:pt x="31" y="4"/>
                  </a:lnTo>
                  <a:lnTo>
                    <a:pt x="31" y="17"/>
                  </a:lnTo>
                  <a:lnTo>
                    <a:pt x="66" y="17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61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close/>
                  <a:moveTo>
                    <a:pt x="9" y="91"/>
                  </a:moveTo>
                  <a:lnTo>
                    <a:pt x="9" y="22"/>
                  </a:lnTo>
                  <a:lnTo>
                    <a:pt x="9" y="22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91"/>
                  </a:lnTo>
                  <a:lnTo>
                    <a:pt x="9" y="91"/>
                  </a:lnTo>
                  <a:lnTo>
                    <a:pt x="9" y="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4" name="Freeform 140"/>
            <p:cNvSpPr>
              <a:spLocks/>
            </p:cNvSpPr>
            <p:nvPr/>
          </p:nvSpPr>
          <p:spPr bwMode="auto">
            <a:xfrm>
              <a:off x="2393" y="2762"/>
              <a:ext cx="92" cy="91"/>
            </a:xfrm>
            <a:custGeom>
              <a:avLst/>
              <a:gdLst/>
              <a:ahLst/>
              <a:cxnLst>
                <a:cxn ang="0">
                  <a:pos x="57" y="13"/>
                </a:cxn>
                <a:cxn ang="0">
                  <a:pos x="57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39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39" y="26"/>
                </a:cxn>
                <a:cxn ang="0">
                  <a:pos x="39" y="35"/>
                </a:cxn>
                <a:cxn ang="0">
                  <a:pos x="13" y="35"/>
                </a:cxn>
                <a:cxn ang="0">
                  <a:pos x="13" y="82"/>
                </a:cxn>
                <a:cxn ang="0">
                  <a:pos x="26" y="82"/>
                </a:cxn>
                <a:cxn ang="0">
                  <a:pos x="26" y="48"/>
                </a:cxn>
                <a:cxn ang="0">
                  <a:pos x="39" y="48"/>
                </a:cxn>
                <a:cxn ang="0">
                  <a:pos x="39" y="91"/>
                </a:cxn>
                <a:cxn ang="0">
                  <a:pos x="57" y="91"/>
                </a:cxn>
                <a:cxn ang="0">
                  <a:pos x="57" y="48"/>
                </a:cxn>
                <a:cxn ang="0">
                  <a:pos x="70" y="48"/>
                </a:cxn>
                <a:cxn ang="0">
                  <a:pos x="70" y="69"/>
                </a:cxn>
                <a:cxn ang="0">
                  <a:pos x="70" y="69"/>
                </a:cxn>
                <a:cxn ang="0">
                  <a:pos x="65" y="69"/>
                </a:cxn>
                <a:cxn ang="0">
                  <a:pos x="57" y="69"/>
                </a:cxn>
                <a:cxn ang="0">
                  <a:pos x="57" y="69"/>
                </a:cxn>
                <a:cxn ang="0">
                  <a:pos x="61" y="82"/>
                </a:cxn>
                <a:cxn ang="0">
                  <a:pos x="61" y="82"/>
                </a:cxn>
                <a:cxn ang="0">
                  <a:pos x="78" y="82"/>
                </a:cxn>
                <a:cxn ang="0">
                  <a:pos x="83" y="78"/>
                </a:cxn>
                <a:cxn ang="0">
                  <a:pos x="83" y="74"/>
                </a:cxn>
                <a:cxn ang="0">
                  <a:pos x="83" y="35"/>
                </a:cxn>
                <a:cxn ang="0">
                  <a:pos x="57" y="35"/>
                </a:cxn>
                <a:cxn ang="0">
                  <a:pos x="57" y="26"/>
                </a:cxn>
                <a:cxn ang="0">
                  <a:pos x="92" y="26"/>
                </a:cxn>
                <a:cxn ang="0">
                  <a:pos x="92" y="13"/>
                </a:cxn>
                <a:cxn ang="0">
                  <a:pos x="48" y="13"/>
                </a:cxn>
                <a:cxn ang="0">
                  <a:pos x="48" y="13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57" y="13"/>
                </a:cxn>
              </a:cxnLst>
              <a:rect l="0" t="0" r="r" b="b"/>
              <a:pathLst>
                <a:path w="92" h="91">
                  <a:moveTo>
                    <a:pt x="57" y="13"/>
                  </a:moveTo>
                  <a:lnTo>
                    <a:pt x="57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39" y="26"/>
                  </a:lnTo>
                  <a:lnTo>
                    <a:pt x="39" y="35"/>
                  </a:lnTo>
                  <a:lnTo>
                    <a:pt x="13" y="35"/>
                  </a:lnTo>
                  <a:lnTo>
                    <a:pt x="13" y="82"/>
                  </a:lnTo>
                  <a:lnTo>
                    <a:pt x="26" y="82"/>
                  </a:lnTo>
                  <a:lnTo>
                    <a:pt x="26" y="48"/>
                  </a:lnTo>
                  <a:lnTo>
                    <a:pt x="39" y="48"/>
                  </a:lnTo>
                  <a:lnTo>
                    <a:pt x="39" y="91"/>
                  </a:lnTo>
                  <a:lnTo>
                    <a:pt x="57" y="91"/>
                  </a:lnTo>
                  <a:lnTo>
                    <a:pt x="57" y="48"/>
                  </a:lnTo>
                  <a:lnTo>
                    <a:pt x="70" y="48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65" y="69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78" y="82"/>
                  </a:lnTo>
                  <a:lnTo>
                    <a:pt x="83" y="78"/>
                  </a:lnTo>
                  <a:lnTo>
                    <a:pt x="83" y="74"/>
                  </a:lnTo>
                  <a:lnTo>
                    <a:pt x="83" y="35"/>
                  </a:lnTo>
                  <a:lnTo>
                    <a:pt x="57" y="35"/>
                  </a:lnTo>
                  <a:lnTo>
                    <a:pt x="57" y="26"/>
                  </a:lnTo>
                  <a:lnTo>
                    <a:pt x="92" y="26"/>
                  </a:lnTo>
                  <a:lnTo>
                    <a:pt x="92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5" name="Freeform 141"/>
            <p:cNvSpPr>
              <a:spLocks/>
            </p:cNvSpPr>
            <p:nvPr/>
          </p:nvSpPr>
          <p:spPr bwMode="auto">
            <a:xfrm>
              <a:off x="3081" y="1756"/>
              <a:ext cx="1023" cy="971"/>
            </a:xfrm>
            <a:custGeom>
              <a:avLst/>
              <a:gdLst/>
              <a:ahLst/>
              <a:cxnLst>
                <a:cxn ang="0">
                  <a:pos x="918" y="366"/>
                </a:cxn>
                <a:cxn ang="0">
                  <a:pos x="853" y="370"/>
                </a:cxn>
                <a:cxn ang="0">
                  <a:pos x="783" y="383"/>
                </a:cxn>
                <a:cxn ang="0">
                  <a:pos x="683" y="453"/>
                </a:cxn>
                <a:cxn ang="0">
                  <a:pos x="661" y="510"/>
                </a:cxn>
                <a:cxn ang="0">
                  <a:pos x="622" y="488"/>
                </a:cxn>
                <a:cxn ang="0">
                  <a:pos x="609" y="436"/>
                </a:cxn>
                <a:cxn ang="0">
                  <a:pos x="540" y="362"/>
                </a:cxn>
                <a:cxn ang="0">
                  <a:pos x="505" y="348"/>
                </a:cxn>
                <a:cxn ang="0">
                  <a:pos x="527" y="327"/>
                </a:cxn>
                <a:cxn ang="0">
                  <a:pos x="527" y="253"/>
                </a:cxn>
                <a:cxn ang="0">
                  <a:pos x="474" y="235"/>
                </a:cxn>
                <a:cxn ang="0">
                  <a:pos x="453" y="187"/>
                </a:cxn>
                <a:cxn ang="0">
                  <a:pos x="379" y="157"/>
                </a:cxn>
                <a:cxn ang="0">
                  <a:pos x="335" y="83"/>
                </a:cxn>
                <a:cxn ang="0">
                  <a:pos x="322" y="35"/>
                </a:cxn>
                <a:cxn ang="0">
                  <a:pos x="261" y="5"/>
                </a:cxn>
                <a:cxn ang="0">
                  <a:pos x="135" y="0"/>
                </a:cxn>
                <a:cxn ang="0">
                  <a:pos x="135" y="87"/>
                </a:cxn>
                <a:cxn ang="0">
                  <a:pos x="13" y="174"/>
                </a:cxn>
                <a:cxn ang="0">
                  <a:pos x="22" y="248"/>
                </a:cxn>
                <a:cxn ang="0">
                  <a:pos x="100" y="327"/>
                </a:cxn>
                <a:cxn ang="0">
                  <a:pos x="100" y="379"/>
                </a:cxn>
                <a:cxn ang="0">
                  <a:pos x="35" y="418"/>
                </a:cxn>
                <a:cxn ang="0">
                  <a:pos x="30" y="531"/>
                </a:cxn>
                <a:cxn ang="0">
                  <a:pos x="17" y="566"/>
                </a:cxn>
                <a:cxn ang="0">
                  <a:pos x="100" y="575"/>
                </a:cxn>
                <a:cxn ang="0">
                  <a:pos x="157" y="592"/>
                </a:cxn>
                <a:cxn ang="0">
                  <a:pos x="178" y="644"/>
                </a:cxn>
                <a:cxn ang="0">
                  <a:pos x="239" y="653"/>
                </a:cxn>
                <a:cxn ang="0">
                  <a:pos x="252" y="736"/>
                </a:cxn>
                <a:cxn ang="0">
                  <a:pos x="261" y="779"/>
                </a:cxn>
                <a:cxn ang="0">
                  <a:pos x="309" y="766"/>
                </a:cxn>
                <a:cxn ang="0">
                  <a:pos x="365" y="788"/>
                </a:cxn>
                <a:cxn ang="0">
                  <a:pos x="392" y="836"/>
                </a:cxn>
                <a:cxn ang="0">
                  <a:pos x="470" y="849"/>
                </a:cxn>
                <a:cxn ang="0">
                  <a:pos x="605" y="792"/>
                </a:cxn>
                <a:cxn ang="0">
                  <a:pos x="631" y="806"/>
                </a:cxn>
                <a:cxn ang="0">
                  <a:pos x="614" y="827"/>
                </a:cxn>
                <a:cxn ang="0">
                  <a:pos x="587" y="901"/>
                </a:cxn>
                <a:cxn ang="0">
                  <a:pos x="622" y="949"/>
                </a:cxn>
                <a:cxn ang="0">
                  <a:pos x="679" y="954"/>
                </a:cxn>
                <a:cxn ang="0">
                  <a:pos x="705" y="958"/>
                </a:cxn>
                <a:cxn ang="0">
                  <a:pos x="718" y="906"/>
                </a:cxn>
                <a:cxn ang="0">
                  <a:pos x="735" y="875"/>
                </a:cxn>
                <a:cxn ang="0">
                  <a:pos x="692" y="853"/>
                </a:cxn>
                <a:cxn ang="0">
                  <a:pos x="701" y="827"/>
                </a:cxn>
                <a:cxn ang="0">
                  <a:pos x="749" y="866"/>
                </a:cxn>
                <a:cxn ang="0">
                  <a:pos x="775" y="849"/>
                </a:cxn>
                <a:cxn ang="0">
                  <a:pos x="731" y="771"/>
                </a:cxn>
                <a:cxn ang="0">
                  <a:pos x="709" y="679"/>
                </a:cxn>
                <a:cxn ang="0">
                  <a:pos x="744" y="662"/>
                </a:cxn>
                <a:cxn ang="0">
                  <a:pos x="905" y="579"/>
                </a:cxn>
                <a:cxn ang="0">
                  <a:pos x="1023" y="436"/>
                </a:cxn>
              </a:cxnLst>
              <a:rect l="0" t="0" r="r" b="b"/>
              <a:pathLst>
                <a:path w="1023" h="971">
                  <a:moveTo>
                    <a:pt x="1023" y="436"/>
                  </a:moveTo>
                  <a:lnTo>
                    <a:pt x="949" y="392"/>
                  </a:lnTo>
                  <a:lnTo>
                    <a:pt x="931" y="370"/>
                  </a:lnTo>
                  <a:lnTo>
                    <a:pt x="918" y="366"/>
                  </a:lnTo>
                  <a:lnTo>
                    <a:pt x="897" y="370"/>
                  </a:lnTo>
                  <a:lnTo>
                    <a:pt x="875" y="375"/>
                  </a:lnTo>
                  <a:lnTo>
                    <a:pt x="875" y="375"/>
                  </a:lnTo>
                  <a:lnTo>
                    <a:pt x="853" y="370"/>
                  </a:lnTo>
                  <a:lnTo>
                    <a:pt x="831" y="366"/>
                  </a:lnTo>
                  <a:lnTo>
                    <a:pt x="818" y="370"/>
                  </a:lnTo>
                  <a:lnTo>
                    <a:pt x="805" y="370"/>
                  </a:lnTo>
                  <a:lnTo>
                    <a:pt x="783" y="383"/>
                  </a:lnTo>
                  <a:lnTo>
                    <a:pt x="779" y="388"/>
                  </a:lnTo>
                  <a:lnTo>
                    <a:pt x="696" y="396"/>
                  </a:lnTo>
                  <a:lnTo>
                    <a:pt x="692" y="436"/>
                  </a:lnTo>
                  <a:lnTo>
                    <a:pt x="683" y="453"/>
                  </a:lnTo>
                  <a:lnTo>
                    <a:pt x="670" y="475"/>
                  </a:lnTo>
                  <a:lnTo>
                    <a:pt x="670" y="475"/>
                  </a:lnTo>
                  <a:lnTo>
                    <a:pt x="666" y="496"/>
                  </a:lnTo>
                  <a:lnTo>
                    <a:pt x="661" y="510"/>
                  </a:lnTo>
                  <a:lnTo>
                    <a:pt x="653" y="514"/>
                  </a:lnTo>
                  <a:lnTo>
                    <a:pt x="644" y="510"/>
                  </a:lnTo>
                  <a:lnTo>
                    <a:pt x="631" y="496"/>
                  </a:lnTo>
                  <a:lnTo>
                    <a:pt x="622" y="488"/>
                  </a:lnTo>
                  <a:lnTo>
                    <a:pt x="622" y="488"/>
                  </a:lnTo>
                  <a:lnTo>
                    <a:pt x="622" y="479"/>
                  </a:lnTo>
                  <a:lnTo>
                    <a:pt x="609" y="436"/>
                  </a:lnTo>
                  <a:lnTo>
                    <a:pt x="609" y="436"/>
                  </a:lnTo>
                  <a:lnTo>
                    <a:pt x="601" y="422"/>
                  </a:lnTo>
                  <a:lnTo>
                    <a:pt x="592" y="405"/>
                  </a:lnTo>
                  <a:lnTo>
                    <a:pt x="570" y="383"/>
                  </a:lnTo>
                  <a:lnTo>
                    <a:pt x="540" y="362"/>
                  </a:lnTo>
                  <a:lnTo>
                    <a:pt x="540" y="362"/>
                  </a:lnTo>
                  <a:lnTo>
                    <a:pt x="518" y="357"/>
                  </a:lnTo>
                  <a:lnTo>
                    <a:pt x="509" y="353"/>
                  </a:lnTo>
                  <a:lnTo>
                    <a:pt x="505" y="348"/>
                  </a:lnTo>
                  <a:lnTo>
                    <a:pt x="505" y="344"/>
                  </a:lnTo>
                  <a:lnTo>
                    <a:pt x="518" y="331"/>
                  </a:lnTo>
                  <a:lnTo>
                    <a:pt x="527" y="327"/>
                  </a:lnTo>
                  <a:lnTo>
                    <a:pt x="527" y="327"/>
                  </a:lnTo>
                  <a:lnTo>
                    <a:pt x="540" y="296"/>
                  </a:lnTo>
                  <a:lnTo>
                    <a:pt x="544" y="274"/>
                  </a:lnTo>
                  <a:lnTo>
                    <a:pt x="535" y="261"/>
                  </a:lnTo>
                  <a:lnTo>
                    <a:pt x="527" y="253"/>
                  </a:lnTo>
                  <a:lnTo>
                    <a:pt x="513" y="248"/>
                  </a:lnTo>
                  <a:lnTo>
                    <a:pt x="505" y="248"/>
                  </a:lnTo>
                  <a:lnTo>
                    <a:pt x="492" y="248"/>
                  </a:lnTo>
                  <a:lnTo>
                    <a:pt x="474" y="235"/>
                  </a:lnTo>
                  <a:lnTo>
                    <a:pt x="474" y="235"/>
                  </a:lnTo>
                  <a:lnTo>
                    <a:pt x="466" y="209"/>
                  </a:lnTo>
                  <a:lnTo>
                    <a:pt x="457" y="192"/>
                  </a:lnTo>
                  <a:lnTo>
                    <a:pt x="453" y="187"/>
                  </a:lnTo>
                  <a:lnTo>
                    <a:pt x="439" y="183"/>
                  </a:lnTo>
                  <a:lnTo>
                    <a:pt x="396" y="166"/>
                  </a:lnTo>
                  <a:lnTo>
                    <a:pt x="396" y="166"/>
                  </a:lnTo>
                  <a:lnTo>
                    <a:pt x="379" y="157"/>
                  </a:lnTo>
                  <a:lnTo>
                    <a:pt x="365" y="148"/>
                  </a:lnTo>
                  <a:lnTo>
                    <a:pt x="352" y="135"/>
                  </a:lnTo>
                  <a:lnTo>
                    <a:pt x="344" y="118"/>
                  </a:lnTo>
                  <a:lnTo>
                    <a:pt x="335" y="83"/>
                  </a:lnTo>
                  <a:lnTo>
                    <a:pt x="331" y="44"/>
                  </a:lnTo>
                  <a:lnTo>
                    <a:pt x="331" y="39"/>
                  </a:lnTo>
                  <a:lnTo>
                    <a:pt x="331" y="39"/>
                  </a:lnTo>
                  <a:lnTo>
                    <a:pt x="322" y="35"/>
                  </a:lnTo>
                  <a:lnTo>
                    <a:pt x="309" y="18"/>
                  </a:lnTo>
                  <a:lnTo>
                    <a:pt x="287" y="5"/>
                  </a:lnTo>
                  <a:lnTo>
                    <a:pt x="274" y="5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31" y="9"/>
                  </a:lnTo>
                  <a:lnTo>
                    <a:pt x="187" y="5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22"/>
                  </a:lnTo>
                  <a:lnTo>
                    <a:pt x="139" y="53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13" y="174"/>
                  </a:lnTo>
                  <a:lnTo>
                    <a:pt x="4" y="196"/>
                  </a:lnTo>
                  <a:lnTo>
                    <a:pt x="0" y="214"/>
                  </a:lnTo>
                  <a:lnTo>
                    <a:pt x="9" y="231"/>
                  </a:lnTo>
                  <a:lnTo>
                    <a:pt x="22" y="248"/>
                  </a:lnTo>
                  <a:lnTo>
                    <a:pt x="39" y="270"/>
                  </a:lnTo>
                  <a:lnTo>
                    <a:pt x="87" y="314"/>
                  </a:lnTo>
                  <a:lnTo>
                    <a:pt x="87" y="314"/>
                  </a:lnTo>
                  <a:lnTo>
                    <a:pt x="100" y="327"/>
                  </a:lnTo>
                  <a:lnTo>
                    <a:pt x="104" y="340"/>
                  </a:lnTo>
                  <a:lnTo>
                    <a:pt x="109" y="348"/>
                  </a:lnTo>
                  <a:lnTo>
                    <a:pt x="109" y="362"/>
                  </a:lnTo>
                  <a:lnTo>
                    <a:pt x="100" y="379"/>
                  </a:lnTo>
                  <a:lnTo>
                    <a:pt x="87" y="392"/>
                  </a:lnTo>
                  <a:lnTo>
                    <a:pt x="69" y="405"/>
                  </a:lnTo>
                  <a:lnTo>
                    <a:pt x="52" y="414"/>
                  </a:lnTo>
                  <a:lnTo>
                    <a:pt x="35" y="418"/>
                  </a:lnTo>
                  <a:lnTo>
                    <a:pt x="35" y="418"/>
                  </a:lnTo>
                  <a:lnTo>
                    <a:pt x="35" y="475"/>
                  </a:lnTo>
                  <a:lnTo>
                    <a:pt x="35" y="510"/>
                  </a:lnTo>
                  <a:lnTo>
                    <a:pt x="30" y="531"/>
                  </a:lnTo>
                  <a:lnTo>
                    <a:pt x="30" y="531"/>
                  </a:lnTo>
                  <a:lnTo>
                    <a:pt x="22" y="553"/>
                  </a:lnTo>
                  <a:lnTo>
                    <a:pt x="17" y="566"/>
                  </a:lnTo>
                  <a:lnTo>
                    <a:pt x="17" y="566"/>
                  </a:lnTo>
                  <a:lnTo>
                    <a:pt x="48" y="570"/>
                  </a:lnTo>
                  <a:lnTo>
                    <a:pt x="74" y="575"/>
                  </a:lnTo>
                  <a:lnTo>
                    <a:pt x="100" y="575"/>
                  </a:lnTo>
                  <a:lnTo>
                    <a:pt x="100" y="575"/>
                  </a:lnTo>
                  <a:lnTo>
                    <a:pt x="117" y="575"/>
                  </a:lnTo>
                  <a:lnTo>
                    <a:pt x="135" y="575"/>
                  </a:lnTo>
                  <a:lnTo>
                    <a:pt x="148" y="584"/>
                  </a:lnTo>
                  <a:lnTo>
                    <a:pt x="157" y="592"/>
                  </a:lnTo>
                  <a:lnTo>
                    <a:pt x="165" y="605"/>
                  </a:lnTo>
                  <a:lnTo>
                    <a:pt x="174" y="614"/>
                  </a:lnTo>
                  <a:lnTo>
                    <a:pt x="178" y="631"/>
                  </a:lnTo>
                  <a:lnTo>
                    <a:pt x="178" y="644"/>
                  </a:lnTo>
                  <a:lnTo>
                    <a:pt x="191" y="653"/>
                  </a:lnTo>
                  <a:lnTo>
                    <a:pt x="235" y="644"/>
                  </a:lnTo>
                  <a:lnTo>
                    <a:pt x="235" y="644"/>
                  </a:lnTo>
                  <a:lnTo>
                    <a:pt x="239" y="653"/>
                  </a:lnTo>
                  <a:lnTo>
                    <a:pt x="244" y="671"/>
                  </a:lnTo>
                  <a:lnTo>
                    <a:pt x="248" y="692"/>
                  </a:lnTo>
                  <a:lnTo>
                    <a:pt x="248" y="692"/>
                  </a:lnTo>
                  <a:lnTo>
                    <a:pt x="252" y="736"/>
                  </a:lnTo>
                  <a:lnTo>
                    <a:pt x="248" y="775"/>
                  </a:lnTo>
                  <a:lnTo>
                    <a:pt x="252" y="779"/>
                  </a:lnTo>
                  <a:lnTo>
                    <a:pt x="252" y="779"/>
                  </a:lnTo>
                  <a:lnTo>
                    <a:pt x="261" y="779"/>
                  </a:lnTo>
                  <a:lnTo>
                    <a:pt x="278" y="775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309" y="766"/>
                  </a:lnTo>
                  <a:lnTo>
                    <a:pt x="326" y="771"/>
                  </a:lnTo>
                  <a:lnTo>
                    <a:pt x="339" y="771"/>
                  </a:lnTo>
                  <a:lnTo>
                    <a:pt x="352" y="779"/>
                  </a:lnTo>
                  <a:lnTo>
                    <a:pt x="365" y="788"/>
                  </a:lnTo>
                  <a:lnTo>
                    <a:pt x="374" y="801"/>
                  </a:lnTo>
                  <a:lnTo>
                    <a:pt x="387" y="819"/>
                  </a:lnTo>
                  <a:lnTo>
                    <a:pt x="392" y="836"/>
                  </a:lnTo>
                  <a:lnTo>
                    <a:pt x="392" y="836"/>
                  </a:lnTo>
                  <a:lnTo>
                    <a:pt x="396" y="840"/>
                  </a:lnTo>
                  <a:lnTo>
                    <a:pt x="409" y="849"/>
                  </a:lnTo>
                  <a:lnTo>
                    <a:pt x="435" y="853"/>
                  </a:lnTo>
                  <a:lnTo>
                    <a:pt x="470" y="849"/>
                  </a:lnTo>
                  <a:lnTo>
                    <a:pt x="470" y="853"/>
                  </a:lnTo>
                  <a:lnTo>
                    <a:pt x="535" y="827"/>
                  </a:lnTo>
                  <a:lnTo>
                    <a:pt x="583" y="823"/>
                  </a:lnTo>
                  <a:lnTo>
                    <a:pt x="605" y="792"/>
                  </a:lnTo>
                  <a:lnTo>
                    <a:pt x="605" y="792"/>
                  </a:lnTo>
                  <a:lnTo>
                    <a:pt x="614" y="792"/>
                  </a:lnTo>
                  <a:lnTo>
                    <a:pt x="627" y="801"/>
                  </a:lnTo>
                  <a:lnTo>
                    <a:pt x="631" y="806"/>
                  </a:lnTo>
                  <a:lnTo>
                    <a:pt x="631" y="810"/>
                  </a:lnTo>
                  <a:lnTo>
                    <a:pt x="627" y="819"/>
                  </a:lnTo>
                  <a:lnTo>
                    <a:pt x="614" y="827"/>
                  </a:lnTo>
                  <a:lnTo>
                    <a:pt x="614" y="827"/>
                  </a:lnTo>
                  <a:lnTo>
                    <a:pt x="609" y="836"/>
                  </a:lnTo>
                  <a:lnTo>
                    <a:pt x="596" y="866"/>
                  </a:lnTo>
                  <a:lnTo>
                    <a:pt x="592" y="884"/>
                  </a:lnTo>
                  <a:lnTo>
                    <a:pt x="587" y="901"/>
                  </a:lnTo>
                  <a:lnTo>
                    <a:pt x="592" y="923"/>
                  </a:lnTo>
                  <a:lnTo>
                    <a:pt x="601" y="945"/>
                  </a:lnTo>
                  <a:lnTo>
                    <a:pt x="601" y="945"/>
                  </a:lnTo>
                  <a:lnTo>
                    <a:pt x="622" y="949"/>
                  </a:lnTo>
                  <a:lnTo>
                    <a:pt x="644" y="949"/>
                  </a:lnTo>
                  <a:lnTo>
                    <a:pt x="670" y="940"/>
                  </a:lnTo>
                  <a:lnTo>
                    <a:pt x="670" y="940"/>
                  </a:lnTo>
                  <a:lnTo>
                    <a:pt x="679" y="954"/>
                  </a:lnTo>
                  <a:lnTo>
                    <a:pt x="688" y="967"/>
                  </a:lnTo>
                  <a:lnTo>
                    <a:pt x="696" y="971"/>
                  </a:lnTo>
                  <a:lnTo>
                    <a:pt x="696" y="971"/>
                  </a:lnTo>
                  <a:lnTo>
                    <a:pt x="705" y="958"/>
                  </a:lnTo>
                  <a:lnTo>
                    <a:pt x="705" y="958"/>
                  </a:lnTo>
                  <a:lnTo>
                    <a:pt x="709" y="927"/>
                  </a:lnTo>
                  <a:lnTo>
                    <a:pt x="718" y="906"/>
                  </a:lnTo>
                  <a:lnTo>
                    <a:pt x="718" y="906"/>
                  </a:lnTo>
                  <a:lnTo>
                    <a:pt x="727" y="901"/>
                  </a:lnTo>
                  <a:lnTo>
                    <a:pt x="740" y="893"/>
                  </a:lnTo>
                  <a:lnTo>
                    <a:pt x="740" y="884"/>
                  </a:lnTo>
                  <a:lnTo>
                    <a:pt x="735" y="875"/>
                  </a:lnTo>
                  <a:lnTo>
                    <a:pt x="722" y="866"/>
                  </a:lnTo>
                  <a:lnTo>
                    <a:pt x="696" y="858"/>
                  </a:lnTo>
                  <a:lnTo>
                    <a:pt x="696" y="858"/>
                  </a:lnTo>
                  <a:lnTo>
                    <a:pt x="692" y="853"/>
                  </a:lnTo>
                  <a:lnTo>
                    <a:pt x="683" y="840"/>
                  </a:lnTo>
                  <a:lnTo>
                    <a:pt x="683" y="836"/>
                  </a:lnTo>
                  <a:lnTo>
                    <a:pt x="688" y="832"/>
                  </a:lnTo>
                  <a:lnTo>
                    <a:pt x="701" y="827"/>
                  </a:lnTo>
                  <a:lnTo>
                    <a:pt x="718" y="827"/>
                  </a:lnTo>
                  <a:lnTo>
                    <a:pt x="744" y="862"/>
                  </a:lnTo>
                  <a:lnTo>
                    <a:pt x="744" y="862"/>
                  </a:lnTo>
                  <a:lnTo>
                    <a:pt x="749" y="866"/>
                  </a:lnTo>
                  <a:lnTo>
                    <a:pt x="757" y="866"/>
                  </a:lnTo>
                  <a:lnTo>
                    <a:pt x="762" y="866"/>
                  </a:lnTo>
                  <a:lnTo>
                    <a:pt x="766" y="858"/>
                  </a:lnTo>
                  <a:lnTo>
                    <a:pt x="775" y="849"/>
                  </a:lnTo>
                  <a:lnTo>
                    <a:pt x="779" y="832"/>
                  </a:lnTo>
                  <a:lnTo>
                    <a:pt x="775" y="832"/>
                  </a:lnTo>
                  <a:lnTo>
                    <a:pt x="731" y="771"/>
                  </a:lnTo>
                  <a:lnTo>
                    <a:pt x="731" y="771"/>
                  </a:lnTo>
                  <a:lnTo>
                    <a:pt x="709" y="740"/>
                  </a:lnTo>
                  <a:lnTo>
                    <a:pt x="705" y="714"/>
                  </a:lnTo>
                  <a:lnTo>
                    <a:pt x="705" y="697"/>
                  </a:lnTo>
                  <a:lnTo>
                    <a:pt x="709" y="679"/>
                  </a:lnTo>
                  <a:lnTo>
                    <a:pt x="718" y="671"/>
                  </a:lnTo>
                  <a:lnTo>
                    <a:pt x="731" y="666"/>
                  </a:lnTo>
                  <a:lnTo>
                    <a:pt x="744" y="662"/>
                  </a:lnTo>
                  <a:lnTo>
                    <a:pt x="744" y="662"/>
                  </a:lnTo>
                  <a:lnTo>
                    <a:pt x="805" y="636"/>
                  </a:lnTo>
                  <a:lnTo>
                    <a:pt x="857" y="610"/>
                  </a:lnTo>
                  <a:lnTo>
                    <a:pt x="905" y="579"/>
                  </a:lnTo>
                  <a:lnTo>
                    <a:pt x="905" y="579"/>
                  </a:lnTo>
                  <a:lnTo>
                    <a:pt x="944" y="536"/>
                  </a:lnTo>
                  <a:lnTo>
                    <a:pt x="979" y="488"/>
                  </a:lnTo>
                  <a:lnTo>
                    <a:pt x="1018" y="436"/>
                  </a:lnTo>
                  <a:lnTo>
                    <a:pt x="1023" y="436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6" name="Freeform 142"/>
            <p:cNvSpPr>
              <a:spLocks/>
            </p:cNvSpPr>
            <p:nvPr/>
          </p:nvSpPr>
          <p:spPr bwMode="auto">
            <a:xfrm>
              <a:off x="3429" y="2379"/>
              <a:ext cx="31" cy="26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1" y="13"/>
                </a:cxn>
                <a:cxn ang="0">
                  <a:pos x="26" y="2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4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6" y="4"/>
                </a:cxn>
                <a:cxn ang="0">
                  <a:pos x="31" y="13"/>
                </a:cxn>
                <a:cxn ang="0">
                  <a:pos x="31" y="13"/>
                </a:cxn>
              </a:cxnLst>
              <a:rect l="0" t="0" r="r" b="b"/>
              <a:pathLst>
                <a:path w="31" h="26">
                  <a:moveTo>
                    <a:pt x="31" y="13"/>
                  </a:moveTo>
                  <a:lnTo>
                    <a:pt x="31" y="13"/>
                  </a:lnTo>
                  <a:lnTo>
                    <a:pt x="26" y="2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7" name="Freeform 143"/>
            <p:cNvSpPr>
              <a:spLocks/>
            </p:cNvSpPr>
            <p:nvPr/>
          </p:nvSpPr>
          <p:spPr bwMode="auto">
            <a:xfrm>
              <a:off x="3412" y="2361"/>
              <a:ext cx="65" cy="61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65" y="31"/>
                </a:cxn>
                <a:cxn ang="0">
                  <a:pos x="61" y="44"/>
                </a:cxn>
                <a:cxn ang="0">
                  <a:pos x="56" y="53"/>
                </a:cxn>
                <a:cxn ang="0">
                  <a:pos x="43" y="61"/>
                </a:cxn>
                <a:cxn ang="0">
                  <a:pos x="30" y="61"/>
                </a:cxn>
                <a:cxn ang="0">
                  <a:pos x="30" y="61"/>
                </a:cxn>
                <a:cxn ang="0">
                  <a:pos x="21" y="61"/>
                </a:cxn>
                <a:cxn ang="0">
                  <a:pos x="8" y="53"/>
                </a:cxn>
                <a:cxn ang="0">
                  <a:pos x="4" y="44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8"/>
                </a:cxn>
                <a:cxn ang="0">
                  <a:pos x="8" y="9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3" y="0"/>
                </a:cxn>
                <a:cxn ang="0">
                  <a:pos x="56" y="9"/>
                </a:cxn>
                <a:cxn ang="0">
                  <a:pos x="61" y="18"/>
                </a:cxn>
                <a:cxn ang="0">
                  <a:pos x="65" y="31"/>
                </a:cxn>
                <a:cxn ang="0">
                  <a:pos x="65" y="31"/>
                </a:cxn>
              </a:cxnLst>
              <a:rect l="0" t="0" r="r" b="b"/>
              <a:pathLst>
                <a:path w="65" h="61">
                  <a:moveTo>
                    <a:pt x="65" y="31"/>
                  </a:moveTo>
                  <a:lnTo>
                    <a:pt x="65" y="31"/>
                  </a:lnTo>
                  <a:lnTo>
                    <a:pt x="61" y="44"/>
                  </a:lnTo>
                  <a:lnTo>
                    <a:pt x="56" y="53"/>
                  </a:lnTo>
                  <a:lnTo>
                    <a:pt x="43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21" y="61"/>
                  </a:lnTo>
                  <a:lnTo>
                    <a:pt x="8" y="53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8" y="9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6" y="9"/>
                  </a:lnTo>
                  <a:lnTo>
                    <a:pt x="61" y="18"/>
                  </a:lnTo>
                  <a:lnTo>
                    <a:pt x="65" y="31"/>
                  </a:lnTo>
                  <a:lnTo>
                    <a:pt x="65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8" name="Freeform 144"/>
            <p:cNvSpPr>
              <a:spLocks noEditPoints="1"/>
            </p:cNvSpPr>
            <p:nvPr/>
          </p:nvSpPr>
          <p:spPr bwMode="auto">
            <a:xfrm>
              <a:off x="3325" y="2226"/>
              <a:ext cx="91" cy="92"/>
            </a:xfrm>
            <a:custGeom>
              <a:avLst/>
              <a:gdLst/>
              <a:ahLst/>
              <a:cxnLst>
                <a:cxn ang="0">
                  <a:pos x="39" y="18"/>
                </a:cxn>
                <a:cxn ang="0">
                  <a:pos x="39" y="53"/>
                </a:cxn>
                <a:cxn ang="0">
                  <a:pos x="4" y="57"/>
                </a:cxn>
                <a:cxn ang="0">
                  <a:pos x="26" y="66"/>
                </a:cxn>
                <a:cxn ang="0">
                  <a:pos x="39" y="66"/>
                </a:cxn>
                <a:cxn ang="0">
                  <a:pos x="43" y="74"/>
                </a:cxn>
                <a:cxn ang="0">
                  <a:pos x="56" y="74"/>
                </a:cxn>
                <a:cxn ang="0">
                  <a:pos x="56" y="66"/>
                </a:cxn>
                <a:cxn ang="0">
                  <a:pos x="69" y="66"/>
                </a:cxn>
                <a:cxn ang="0">
                  <a:pos x="82" y="61"/>
                </a:cxn>
                <a:cxn ang="0">
                  <a:pos x="74" y="53"/>
                </a:cxn>
                <a:cxn ang="0">
                  <a:pos x="52" y="18"/>
                </a:cxn>
                <a:cxn ang="0">
                  <a:pos x="91" y="5"/>
                </a:cxn>
                <a:cxn ang="0">
                  <a:pos x="52" y="5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39" y="5"/>
                </a:cxn>
                <a:cxn ang="0">
                  <a:pos x="0" y="18"/>
                </a:cxn>
                <a:cxn ang="0">
                  <a:pos x="39" y="31"/>
                </a:cxn>
                <a:cxn ang="0">
                  <a:pos x="21" y="26"/>
                </a:cxn>
                <a:cxn ang="0">
                  <a:pos x="52" y="31"/>
                </a:cxn>
                <a:cxn ang="0">
                  <a:pos x="65" y="26"/>
                </a:cxn>
                <a:cxn ang="0">
                  <a:pos x="21" y="44"/>
                </a:cxn>
                <a:cxn ang="0">
                  <a:pos x="39" y="40"/>
                </a:cxn>
                <a:cxn ang="0">
                  <a:pos x="52" y="40"/>
                </a:cxn>
                <a:cxn ang="0">
                  <a:pos x="65" y="44"/>
                </a:cxn>
                <a:cxn ang="0">
                  <a:pos x="65" y="53"/>
                </a:cxn>
                <a:cxn ang="0">
                  <a:pos x="52" y="53"/>
                </a:cxn>
                <a:cxn ang="0">
                  <a:pos x="74" y="79"/>
                </a:cxn>
                <a:cxn ang="0">
                  <a:pos x="56" y="83"/>
                </a:cxn>
                <a:cxn ang="0">
                  <a:pos x="39" y="83"/>
                </a:cxn>
                <a:cxn ang="0">
                  <a:pos x="34" y="74"/>
                </a:cxn>
                <a:cxn ang="0">
                  <a:pos x="34" y="70"/>
                </a:cxn>
                <a:cxn ang="0">
                  <a:pos x="26" y="70"/>
                </a:cxn>
                <a:cxn ang="0">
                  <a:pos x="21" y="83"/>
                </a:cxn>
                <a:cxn ang="0">
                  <a:pos x="61" y="92"/>
                </a:cxn>
                <a:cxn ang="0">
                  <a:pos x="74" y="79"/>
                </a:cxn>
                <a:cxn ang="0">
                  <a:pos x="17" y="74"/>
                </a:cxn>
                <a:cxn ang="0">
                  <a:pos x="0" y="83"/>
                </a:cxn>
                <a:cxn ang="0">
                  <a:pos x="17" y="74"/>
                </a:cxn>
                <a:cxn ang="0">
                  <a:pos x="82" y="92"/>
                </a:cxn>
                <a:cxn ang="0">
                  <a:pos x="82" y="66"/>
                </a:cxn>
                <a:cxn ang="0">
                  <a:pos x="82" y="92"/>
                </a:cxn>
              </a:cxnLst>
              <a:rect l="0" t="0" r="r" b="b"/>
              <a:pathLst>
                <a:path w="91" h="92">
                  <a:moveTo>
                    <a:pt x="0" y="18"/>
                  </a:moveTo>
                  <a:lnTo>
                    <a:pt x="39" y="18"/>
                  </a:lnTo>
                  <a:lnTo>
                    <a:pt x="39" y="18"/>
                  </a:lnTo>
                  <a:lnTo>
                    <a:pt x="13" y="18"/>
                  </a:lnTo>
                  <a:lnTo>
                    <a:pt x="13" y="53"/>
                  </a:lnTo>
                  <a:lnTo>
                    <a:pt x="39" y="53"/>
                  </a:lnTo>
                  <a:lnTo>
                    <a:pt x="39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52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7" y="79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70"/>
                  </a:lnTo>
                  <a:lnTo>
                    <a:pt x="82" y="61"/>
                  </a:lnTo>
                  <a:lnTo>
                    <a:pt x="82" y="61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4" y="53"/>
                  </a:lnTo>
                  <a:lnTo>
                    <a:pt x="78" y="53"/>
                  </a:lnTo>
                  <a:lnTo>
                    <a:pt x="78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91" y="18"/>
                  </a:lnTo>
                  <a:lnTo>
                    <a:pt x="9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0" y="18"/>
                  </a:lnTo>
                  <a:close/>
                  <a:moveTo>
                    <a:pt x="21" y="26"/>
                  </a:moveTo>
                  <a:lnTo>
                    <a:pt x="39" y="26"/>
                  </a:lnTo>
                  <a:lnTo>
                    <a:pt x="39" y="31"/>
                  </a:lnTo>
                  <a:lnTo>
                    <a:pt x="21" y="31"/>
                  </a:lnTo>
                  <a:lnTo>
                    <a:pt x="21" y="26"/>
                  </a:lnTo>
                  <a:lnTo>
                    <a:pt x="21" y="26"/>
                  </a:lnTo>
                  <a:close/>
                  <a:moveTo>
                    <a:pt x="65" y="26"/>
                  </a:moveTo>
                  <a:lnTo>
                    <a:pt x="65" y="31"/>
                  </a:lnTo>
                  <a:lnTo>
                    <a:pt x="52" y="31"/>
                  </a:lnTo>
                  <a:lnTo>
                    <a:pt x="52" y="26"/>
                  </a:lnTo>
                  <a:lnTo>
                    <a:pt x="65" y="26"/>
                  </a:lnTo>
                  <a:lnTo>
                    <a:pt x="65" y="26"/>
                  </a:lnTo>
                  <a:close/>
                  <a:moveTo>
                    <a:pt x="39" y="40"/>
                  </a:moveTo>
                  <a:lnTo>
                    <a:pt x="39" y="44"/>
                  </a:lnTo>
                  <a:lnTo>
                    <a:pt x="21" y="44"/>
                  </a:lnTo>
                  <a:lnTo>
                    <a:pt x="21" y="40"/>
                  </a:lnTo>
                  <a:lnTo>
                    <a:pt x="39" y="40"/>
                  </a:lnTo>
                  <a:lnTo>
                    <a:pt x="39" y="40"/>
                  </a:lnTo>
                  <a:close/>
                  <a:moveTo>
                    <a:pt x="65" y="44"/>
                  </a:moveTo>
                  <a:lnTo>
                    <a:pt x="52" y="44"/>
                  </a:lnTo>
                  <a:lnTo>
                    <a:pt x="52" y="40"/>
                  </a:lnTo>
                  <a:lnTo>
                    <a:pt x="65" y="40"/>
                  </a:lnTo>
                  <a:lnTo>
                    <a:pt x="65" y="44"/>
                  </a:lnTo>
                  <a:lnTo>
                    <a:pt x="65" y="44"/>
                  </a:lnTo>
                  <a:close/>
                  <a:moveTo>
                    <a:pt x="52" y="53"/>
                  </a:moveTo>
                  <a:lnTo>
                    <a:pt x="65" y="53"/>
                  </a:lnTo>
                  <a:lnTo>
                    <a:pt x="65" y="53"/>
                  </a:lnTo>
                  <a:lnTo>
                    <a:pt x="65" y="57"/>
                  </a:lnTo>
                  <a:lnTo>
                    <a:pt x="52" y="57"/>
                  </a:lnTo>
                  <a:lnTo>
                    <a:pt x="52" y="53"/>
                  </a:lnTo>
                  <a:lnTo>
                    <a:pt x="52" y="53"/>
                  </a:lnTo>
                  <a:close/>
                  <a:moveTo>
                    <a:pt x="74" y="79"/>
                  </a:moveTo>
                  <a:lnTo>
                    <a:pt x="74" y="79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6" y="83"/>
                  </a:lnTo>
                  <a:lnTo>
                    <a:pt x="52" y="83"/>
                  </a:lnTo>
                  <a:lnTo>
                    <a:pt x="39" y="83"/>
                  </a:lnTo>
                  <a:lnTo>
                    <a:pt x="39" y="83"/>
                  </a:lnTo>
                  <a:lnTo>
                    <a:pt x="39" y="83"/>
                  </a:lnTo>
                  <a:lnTo>
                    <a:pt x="34" y="79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6" y="70"/>
                  </a:lnTo>
                  <a:lnTo>
                    <a:pt x="21" y="70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6" y="92"/>
                  </a:lnTo>
                  <a:lnTo>
                    <a:pt x="34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9" y="92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close/>
                  <a:moveTo>
                    <a:pt x="17" y="74"/>
                  </a:moveTo>
                  <a:lnTo>
                    <a:pt x="8" y="70"/>
                  </a:lnTo>
                  <a:lnTo>
                    <a:pt x="8" y="70"/>
                  </a:lnTo>
                  <a:lnTo>
                    <a:pt x="0" y="83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close/>
                  <a:moveTo>
                    <a:pt x="82" y="92"/>
                  </a:moveTo>
                  <a:lnTo>
                    <a:pt x="91" y="83"/>
                  </a:lnTo>
                  <a:lnTo>
                    <a:pt x="91" y="83"/>
                  </a:lnTo>
                  <a:lnTo>
                    <a:pt x="82" y="66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2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9" name="Freeform 145"/>
            <p:cNvSpPr>
              <a:spLocks noEditPoints="1"/>
            </p:cNvSpPr>
            <p:nvPr/>
          </p:nvSpPr>
          <p:spPr bwMode="auto">
            <a:xfrm>
              <a:off x="3429" y="2226"/>
              <a:ext cx="87" cy="96"/>
            </a:xfrm>
            <a:custGeom>
              <a:avLst/>
              <a:gdLst/>
              <a:ahLst/>
              <a:cxnLst>
                <a:cxn ang="0">
                  <a:pos x="65" y="22"/>
                </a:cxn>
                <a:cxn ang="0">
                  <a:pos x="57" y="13"/>
                </a:cxn>
                <a:cxn ang="0">
                  <a:pos x="57" y="9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44" y="5"/>
                </a:cxn>
                <a:cxn ang="0">
                  <a:pos x="44" y="48"/>
                </a:cxn>
                <a:cxn ang="0">
                  <a:pos x="39" y="22"/>
                </a:cxn>
                <a:cxn ang="0">
                  <a:pos x="31" y="9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0"/>
                </a:cxn>
                <a:cxn ang="0">
                  <a:pos x="17" y="0"/>
                </a:cxn>
                <a:cxn ang="0">
                  <a:pos x="17" y="53"/>
                </a:cxn>
                <a:cxn ang="0">
                  <a:pos x="13" y="74"/>
                </a:cxn>
                <a:cxn ang="0">
                  <a:pos x="0" y="87"/>
                </a:cxn>
                <a:cxn ang="0">
                  <a:pos x="13" y="92"/>
                </a:cxn>
                <a:cxn ang="0">
                  <a:pos x="22" y="83"/>
                </a:cxn>
                <a:cxn ang="0">
                  <a:pos x="26" y="74"/>
                </a:cxn>
                <a:cxn ang="0">
                  <a:pos x="31" y="31"/>
                </a:cxn>
                <a:cxn ang="0">
                  <a:pos x="35" y="57"/>
                </a:cxn>
                <a:cxn ang="0">
                  <a:pos x="39" y="57"/>
                </a:cxn>
                <a:cxn ang="0">
                  <a:pos x="44" y="57"/>
                </a:cxn>
                <a:cxn ang="0">
                  <a:pos x="57" y="87"/>
                </a:cxn>
                <a:cxn ang="0">
                  <a:pos x="57" y="31"/>
                </a:cxn>
                <a:cxn ang="0">
                  <a:pos x="61" y="57"/>
                </a:cxn>
                <a:cxn ang="0">
                  <a:pos x="74" y="96"/>
                </a:cxn>
                <a:cxn ang="0">
                  <a:pos x="87" y="9"/>
                </a:cxn>
                <a:cxn ang="0">
                  <a:pos x="87" y="5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74" y="0"/>
                </a:cxn>
                <a:cxn ang="0">
                  <a:pos x="74" y="48"/>
                </a:cxn>
                <a:cxn ang="0">
                  <a:pos x="65" y="22"/>
                </a:cxn>
                <a:cxn ang="0">
                  <a:pos x="13" y="44"/>
                </a:cxn>
                <a:cxn ang="0">
                  <a:pos x="17" y="26"/>
                </a:cxn>
                <a:cxn ang="0">
                  <a:pos x="4" y="22"/>
                </a:cxn>
                <a:cxn ang="0">
                  <a:pos x="4" y="26"/>
                </a:cxn>
                <a:cxn ang="0">
                  <a:pos x="0" y="57"/>
                </a:cxn>
                <a:cxn ang="0">
                  <a:pos x="9" y="57"/>
                </a:cxn>
                <a:cxn ang="0">
                  <a:pos x="13" y="44"/>
                </a:cxn>
                <a:cxn ang="0">
                  <a:pos x="13" y="44"/>
                </a:cxn>
              </a:cxnLst>
              <a:rect l="0" t="0" r="r" b="b"/>
              <a:pathLst>
                <a:path w="87" h="96">
                  <a:moveTo>
                    <a:pt x="65" y="22"/>
                  </a:moveTo>
                  <a:lnTo>
                    <a:pt x="65" y="22"/>
                  </a:lnTo>
                  <a:lnTo>
                    <a:pt x="57" y="26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44" y="5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1" y="26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61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22" y="83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31" y="5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44" y="57"/>
                  </a:lnTo>
                  <a:lnTo>
                    <a:pt x="44" y="87"/>
                  </a:lnTo>
                  <a:lnTo>
                    <a:pt x="57" y="87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61" y="57"/>
                  </a:lnTo>
                  <a:lnTo>
                    <a:pt x="61" y="57"/>
                  </a:lnTo>
                  <a:lnTo>
                    <a:pt x="74" y="57"/>
                  </a:lnTo>
                  <a:lnTo>
                    <a:pt x="74" y="96"/>
                  </a:lnTo>
                  <a:lnTo>
                    <a:pt x="87" y="96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2"/>
                  </a:lnTo>
                  <a:close/>
                  <a:moveTo>
                    <a:pt x="13" y="44"/>
                  </a:moveTo>
                  <a:lnTo>
                    <a:pt x="13" y="44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0" name="Freeform 146"/>
            <p:cNvSpPr>
              <a:spLocks/>
            </p:cNvSpPr>
            <p:nvPr/>
          </p:nvSpPr>
          <p:spPr bwMode="auto">
            <a:xfrm>
              <a:off x="3534" y="2226"/>
              <a:ext cx="91" cy="92"/>
            </a:xfrm>
            <a:custGeom>
              <a:avLst/>
              <a:gdLst/>
              <a:ahLst/>
              <a:cxnLst>
                <a:cxn ang="0">
                  <a:pos x="56" y="13"/>
                </a:cxn>
                <a:cxn ang="0">
                  <a:pos x="56" y="13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9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39" y="26"/>
                </a:cxn>
                <a:cxn ang="0">
                  <a:pos x="39" y="40"/>
                </a:cxn>
                <a:cxn ang="0">
                  <a:pos x="13" y="40"/>
                </a:cxn>
                <a:cxn ang="0">
                  <a:pos x="13" y="83"/>
                </a:cxn>
                <a:cxn ang="0">
                  <a:pos x="26" y="83"/>
                </a:cxn>
                <a:cxn ang="0">
                  <a:pos x="26" y="48"/>
                </a:cxn>
                <a:cxn ang="0">
                  <a:pos x="39" y="48"/>
                </a:cxn>
                <a:cxn ang="0">
                  <a:pos x="39" y="92"/>
                </a:cxn>
                <a:cxn ang="0">
                  <a:pos x="52" y="92"/>
                </a:cxn>
                <a:cxn ang="0">
                  <a:pos x="52" y="48"/>
                </a:cxn>
                <a:cxn ang="0">
                  <a:pos x="65" y="48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65" y="74"/>
                </a:cxn>
                <a:cxn ang="0">
                  <a:pos x="56" y="74"/>
                </a:cxn>
                <a:cxn ang="0">
                  <a:pos x="56" y="74"/>
                </a:cxn>
                <a:cxn ang="0">
                  <a:pos x="60" y="87"/>
                </a:cxn>
                <a:cxn ang="0">
                  <a:pos x="60" y="87"/>
                </a:cxn>
                <a:cxn ang="0">
                  <a:pos x="74" y="83"/>
                </a:cxn>
                <a:cxn ang="0">
                  <a:pos x="78" y="79"/>
                </a:cxn>
                <a:cxn ang="0">
                  <a:pos x="78" y="74"/>
                </a:cxn>
                <a:cxn ang="0">
                  <a:pos x="78" y="40"/>
                </a:cxn>
                <a:cxn ang="0">
                  <a:pos x="52" y="40"/>
                </a:cxn>
                <a:cxn ang="0">
                  <a:pos x="52" y="26"/>
                </a:cxn>
                <a:cxn ang="0">
                  <a:pos x="91" y="26"/>
                </a:cxn>
                <a:cxn ang="0">
                  <a:pos x="91" y="13"/>
                </a:cxn>
                <a:cxn ang="0">
                  <a:pos x="43" y="13"/>
                </a:cxn>
                <a:cxn ang="0">
                  <a:pos x="43" y="13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56" y="13"/>
                </a:cxn>
              </a:cxnLst>
              <a:rect l="0" t="0" r="r" b="b"/>
              <a:pathLst>
                <a:path w="91" h="92">
                  <a:moveTo>
                    <a:pt x="56" y="13"/>
                  </a:moveTo>
                  <a:lnTo>
                    <a:pt x="56" y="13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9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39" y="26"/>
                  </a:lnTo>
                  <a:lnTo>
                    <a:pt x="39" y="40"/>
                  </a:lnTo>
                  <a:lnTo>
                    <a:pt x="13" y="40"/>
                  </a:lnTo>
                  <a:lnTo>
                    <a:pt x="13" y="83"/>
                  </a:lnTo>
                  <a:lnTo>
                    <a:pt x="26" y="83"/>
                  </a:lnTo>
                  <a:lnTo>
                    <a:pt x="26" y="48"/>
                  </a:lnTo>
                  <a:lnTo>
                    <a:pt x="39" y="48"/>
                  </a:lnTo>
                  <a:lnTo>
                    <a:pt x="39" y="92"/>
                  </a:lnTo>
                  <a:lnTo>
                    <a:pt x="52" y="92"/>
                  </a:lnTo>
                  <a:lnTo>
                    <a:pt x="52" y="48"/>
                  </a:lnTo>
                  <a:lnTo>
                    <a:pt x="65" y="48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74" y="83"/>
                  </a:lnTo>
                  <a:lnTo>
                    <a:pt x="78" y="79"/>
                  </a:lnTo>
                  <a:lnTo>
                    <a:pt x="78" y="74"/>
                  </a:lnTo>
                  <a:lnTo>
                    <a:pt x="78" y="40"/>
                  </a:lnTo>
                  <a:lnTo>
                    <a:pt x="52" y="40"/>
                  </a:lnTo>
                  <a:lnTo>
                    <a:pt x="52" y="26"/>
                  </a:lnTo>
                  <a:lnTo>
                    <a:pt x="91" y="26"/>
                  </a:lnTo>
                  <a:lnTo>
                    <a:pt x="91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湖北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539750" y="1052513"/>
            <a:ext cx="8208963" cy="5227637"/>
            <a:chOff x="1765" y="1013"/>
            <a:chExt cx="2218" cy="1412"/>
          </a:xfrm>
        </p:grpSpPr>
        <p:sp>
          <p:nvSpPr>
            <p:cNvPr id="9221" name="AutoShape 5"/>
            <p:cNvSpPr>
              <a:spLocks noChangeAspect="1" noChangeArrowheads="1" noTextEdit="1"/>
            </p:cNvSpPr>
            <p:nvPr/>
          </p:nvSpPr>
          <p:spPr bwMode="auto">
            <a:xfrm>
              <a:off x="1765" y="1013"/>
              <a:ext cx="2218" cy="14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2" name="Freeform 6"/>
            <p:cNvSpPr>
              <a:spLocks/>
            </p:cNvSpPr>
            <p:nvPr/>
          </p:nvSpPr>
          <p:spPr bwMode="auto">
            <a:xfrm>
              <a:off x="1785" y="1033"/>
              <a:ext cx="2178" cy="1372"/>
            </a:xfrm>
            <a:custGeom>
              <a:avLst/>
              <a:gdLst/>
              <a:ahLst/>
              <a:cxnLst>
                <a:cxn ang="0">
                  <a:pos x="460" y="788"/>
                </a:cxn>
                <a:cxn ang="0">
                  <a:pos x="510" y="700"/>
                </a:cxn>
                <a:cxn ang="0">
                  <a:pos x="444" y="586"/>
                </a:cxn>
                <a:cxn ang="0">
                  <a:pos x="382" y="562"/>
                </a:cxn>
                <a:cxn ang="0">
                  <a:pos x="350" y="482"/>
                </a:cxn>
                <a:cxn ang="0">
                  <a:pos x="348" y="350"/>
                </a:cxn>
                <a:cxn ang="0">
                  <a:pos x="338" y="252"/>
                </a:cxn>
                <a:cxn ang="0">
                  <a:pos x="486" y="222"/>
                </a:cxn>
                <a:cxn ang="0">
                  <a:pos x="440" y="122"/>
                </a:cxn>
                <a:cxn ang="0">
                  <a:pos x="340" y="46"/>
                </a:cxn>
                <a:cxn ang="0">
                  <a:pos x="464" y="16"/>
                </a:cxn>
                <a:cxn ang="0">
                  <a:pos x="586" y="24"/>
                </a:cxn>
                <a:cxn ang="0">
                  <a:pos x="682" y="18"/>
                </a:cxn>
                <a:cxn ang="0">
                  <a:pos x="768" y="62"/>
                </a:cxn>
                <a:cxn ang="0">
                  <a:pos x="814" y="132"/>
                </a:cxn>
                <a:cxn ang="0">
                  <a:pos x="870" y="206"/>
                </a:cxn>
                <a:cxn ang="0">
                  <a:pos x="986" y="244"/>
                </a:cxn>
                <a:cxn ang="0">
                  <a:pos x="1154" y="276"/>
                </a:cxn>
                <a:cxn ang="0">
                  <a:pos x="1290" y="260"/>
                </a:cxn>
                <a:cxn ang="0">
                  <a:pos x="1390" y="296"/>
                </a:cxn>
                <a:cxn ang="0">
                  <a:pos x="1490" y="334"/>
                </a:cxn>
                <a:cxn ang="0">
                  <a:pos x="1542" y="462"/>
                </a:cxn>
                <a:cxn ang="0">
                  <a:pos x="1644" y="452"/>
                </a:cxn>
                <a:cxn ang="0">
                  <a:pos x="1734" y="508"/>
                </a:cxn>
                <a:cxn ang="0">
                  <a:pos x="1830" y="544"/>
                </a:cxn>
                <a:cxn ang="0">
                  <a:pos x="1896" y="518"/>
                </a:cxn>
                <a:cxn ang="0">
                  <a:pos x="1990" y="626"/>
                </a:cxn>
                <a:cxn ang="0">
                  <a:pos x="2068" y="640"/>
                </a:cxn>
                <a:cxn ang="0">
                  <a:pos x="2124" y="698"/>
                </a:cxn>
                <a:cxn ang="0">
                  <a:pos x="2066" y="792"/>
                </a:cxn>
                <a:cxn ang="0">
                  <a:pos x="2102" y="884"/>
                </a:cxn>
                <a:cxn ang="0">
                  <a:pos x="2176" y="1046"/>
                </a:cxn>
                <a:cxn ang="0">
                  <a:pos x="2036" y="1076"/>
                </a:cxn>
                <a:cxn ang="0">
                  <a:pos x="1926" y="1154"/>
                </a:cxn>
                <a:cxn ang="0">
                  <a:pos x="1902" y="1200"/>
                </a:cxn>
                <a:cxn ang="0">
                  <a:pos x="1824" y="1220"/>
                </a:cxn>
                <a:cxn ang="0">
                  <a:pos x="1752" y="1256"/>
                </a:cxn>
                <a:cxn ang="0">
                  <a:pos x="1626" y="1310"/>
                </a:cxn>
                <a:cxn ang="0">
                  <a:pos x="1514" y="1362"/>
                </a:cxn>
                <a:cxn ang="0">
                  <a:pos x="1482" y="1276"/>
                </a:cxn>
                <a:cxn ang="0">
                  <a:pos x="1490" y="1180"/>
                </a:cxn>
                <a:cxn ang="0">
                  <a:pos x="1330" y="1244"/>
                </a:cxn>
                <a:cxn ang="0">
                  <a:pos x="1258" y="1142"/>
                </a:cxn>
                <a:cxn ang="0">
                  <a:pos x="1102" y="1236"/>
                </a:cxn>
                <a:cxn ang="0">
                  <a:pos x="1034" y="1150"/>
                </a:cxn>
                <a:cxn ang="0">
                  <a:pos x="802" y="1070"/>
                </a:cxn>
                <a:cxn ang="0">
                  <a:pos x="658" y="1064"/>
                </a:cxn>
                <a:cxn ang="0">
                  <a:pos x="596" y="1114"/>
                </a:cxn>
                <a:cxn ang="0">
                  <a:pos x="532" y="1184"/>
                </a:cxn>
                <a:cxn ang="0">
                  <a:pos x="388" y="1184"/>
                </a:cxn>
                <a:cxn ang="0">
                  <a:pos x="306" y="1216"/>
                </a:cxn>
                <a:cxn ang="0">
                  <a:pos x="206" y="1322"/>
                </a:cxn>
                <a:cxn ang="0">
                  <a:pos x="140" y="1272"/>
                </a:cxn>
                <a:cxn ang="0">
                  <a:pos x="140" y="1200"/>
                </a:cxn>
                <a:cxn ang="0">
                  <a:pos x="78" y="1162"/>
                </a:cxn>
                <a:cxn ang="0">
                  <a:pos x="14" y="1162"/>
                </a:cxn>
                <a:cxn ang="0">
                  <a:pos x="38" y="1054"/>
                </a:cxn>
                <a:cxn ang="0">
                  <a:pos x="24" y="924"/>
                </a:cxn>
                <a:cxn ang="0">
                  <a:pos x="82" y="886"/>
                </a:cxn>
                <a:cxn ang="0">
                  <a:pos x="206" y="886"/>
                </a:cxn>
                <a:cxn ang="0">
                  <a:pos x="268" y="880"/>
                </a:cxn>
              </a:cxnLst>
              <a:rect l="0" t="0" r="r" b="b"/>
              <a:pathLst>
                <a:path w="2178" h="1372">
                  <a:moveTo>
                    <a:pt x="326" y="854"/>
                  </a:moveTo>
                  <a:lnTo>
                    <a:pt x="326" y="854"/>
                  </a:lnTo>
                  <a:lnTo>
                    <a:pt x="328" y="858"/>
                  </a:lnTo>
                  <a:lnTo>
                    <a:pt x="330" y="862"/>
                  </a:lnTo>
                  <a:lnTo>
                    <a:pt x="334" y="864"/>
                  </a:lnTo>
                  <a:lnTo>
                    <a:pt x="338" y="864"/>
                  </a:lnTo>
                  <a:lnTo>
                    <a:pt x="344" y="860"/>
                  </a:lnTo>
                  <a:lnTo>
                    <a:pt x="350" y="852"/>
                  </a:lnTo>
                  <a:lnTo>
                    <a:pt x="358" y="836"/>
                  </a:lnTo>
                  <a:lnTo>
                    <a:pt x="358" y="836"/>
                  </a:lnTo>
                  <a:lnTo>
                    <a:pt x="364" y="828"/>
                  </a:lnTo>
                  <a:lnTo>
                    <a:pt x="382" y="810"/>
                  </a:lnTo>
                  <a:lnTo>
                    <a:pt x="392" y="800"/>
                  </a:lnTo>
                  <a:lnTo>
                    <a:pt x="406" y="790"/>
                  </a:lnTo>
                  <a:lnTo>
                    <a:pt x="418" y="784"/>
                  </a:lnTo>
                  <a:lnTo>
                    <a:pt x="432" y="782"/>
                  </a:lnTo>
                  <a:lnTo>
                    <a:pt x="448" y="792"/>
                  </a:lnTo>
                  <a:lnTo>
                    <a:pt x="460" y="788"/>
                  </a:lnTo>
                  <a:lnTo>
                    <a:pt x="460" y="788"/>
                  </a:lnTo>
                  <a:lnTo>
                    <a:pt x="466" y="796"/>
                  </a:lnTo>
                  <a:lnTo>
                    <a:pt x="470" y="802"/>
                  </a:lnTo>
                  <a:lnTo>
                    <a:pt x="470" y="808"/>
                  </a:lnTo>
                  <a:lnTo>
                    <a:pt x="470" y="808"/>
                  </a:lnTo>
                  <a:lnTo>
                    <a:pt x="482" y="802"/>
                  </a:lnTo>
                  <a:lnTo>
                    <a:pt x="492" y="796"/>
                  </a:lnTo>
                  <a:lnTo>
                    <a:pt x="500" y="790"/>
                  </a:lnTo>
                  <a:lnTo>
                    <a:pt x="508" y="760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0" y="744"/>
                  </a:lnTo>
                  <a:lnTo>
                    <a:pt x="496" y="732"/>
                  </a:lnTo>
                  <a:lnTo>
                    <a:pt x="494" y="724"/>
                  </a:lnTo>
                  <a:lnTo>
                    <a:pt x="494" y="718"/>
                  </a:lnTo>
                  <a:lnTo>
                    <a:pt x="498" y="710"/>
                  </a:lnTo>
                  <a:lnTo>
                    <a:pt x="504" y="704"/>
                  </a:lnTo>
                  <a:lnTo>
                    <a:pt x="504" y="704"/>
                  </a:lnTo>
                  <a:lnTo>
                    <a:pt x="506" y="702"/>
                  </a:lnTo>
                  <a:lnTo>
                    <a:pt x="510" y="700"/>
                  </a:lnTo>
                  <a:lnTo>
                    <a:pt x="512" y="696"/>
                  </a:lnTo>
                  <a:lnTo>
                    <a:pt x="512" y="692"/>
                  </a:lnTo>
                  <a:lnTo>
                    <a:pt x="510" y="686"/>
                  </a:lnTo>
                  <a:lnTo>
                    <a:pt x="506" y="678"/>
                  </a:lnTo>
                  <a:lnTo>
                    <a:pt x="506" y="678"/>
                  </a:lnTo>
                  <a:lnTo>
                    <a:pt x="502" y="656"/>
                  </a:lnTo>
                  <a:lnTo>
                    <a:pt x="500" y="640"/>
                  </a:lnTo>
                  <a:lnTo>
                    <a:pt x="500" y="626"/>
                  </a:lnTo>
                  <a:lnTo>
                    <a:pt x="500" y="626"/>
                  </a:lnTo>
                  <a:lnTo>
                    <a:pt x="492" y="618"/>
                  </a:lnTo>
                  <a:lnTo>
                    <a:pt x="486" y="614"/>
                  </a:lnTo>
                  <a:lnTo>
                    <a:pt x="480" y="612"/>
                  </a:lnTo>
                  <a:lnTo>
                    <a:pt x="480" y="612"/>
                  </a:lnTo>
                  <a:lnTo>
                    <a:pt x="468" y="600"/>
                  </a:lnTo>
                  <a:lnTo>
                    <a:pt x="458" y="592"/>
                  </a:lnTo>
                  <a:lnTo>
                    <a:pt x="452" y="590"/>
                  </a:lnTo>
                  <a:lnTo>
                    <a:pt x="446" y="590"/>
                  </a:lnTo>
                  <a:lnTo>
                    <a:pt x="446" y="590"/>
                  </a:lnTo>
                  <a:lnTo>
                    <a:pt x="444" y="586"/>
                  </a:lnTo>
                  <a:lnTo>
                    <a:pt x="444" y="582"/>
                  </a:lnTo>
                  <a:lnTo>
                    <a:pt x="450" y="576"/>
                  </a:lnTo>
                  <a:lnTo>
                    <a:pt x="450" y="576"/>
                  </a:lnTo>
                  <a:lnTo>
                    <a:pt x="444" y="574"/>
                  </a:lnTo>
                  <a:lnTo>
                    <a:pt x="438" y="572"/>
                  </a:lnTo>
                  <a:lnTo>
                    <a:pt x="434" y="572"/>
                  </a:lnTo>
                  <a:lnTo>
                    <a:pt x="426" y="568"/>
                  </a:lnTo>
                  <a:lnTo>
                    <a:pt x="426" y="568"/>
                  </a:lnTo>
                  <a:lnTo>
                    <a:pt x="426" y="564"/>
                  </a:lnTo>
                  <a:lnTo>
                    <a:pt x="424" y="560"/>
                  </a:lnTo>
                  <a:lnTo>
                    <a:pt x="422" y="556"/>
                  </a:lnTo>
                  <a:lnTo>
                    <a:pt x="420" y="554"/>
                  </a:lnTo>
                  <a:lnTo>
                    <a:pt x="416" y="554"/>
                  </a:lnTo>
                  <a:lnTo>
                    <a:pt x="410" y="556"/>
                  </a:lnTo>
                  <a:lnTo>
                    <a:pt x="410" y="556"/>
                  </a:lnTo>
                  <a:lnTo>
                    <a:pt x="398" y="562"/>
                  </a:lnTo>
                  <a:lnTo>
                    <a:pt x="388" y="566"/>
                  </a:lnTo>
                  <a:lnTo>
                    <a:pt x="384" y="564"/>
                  </a:lnTo>
                  <a:lnTo>
                    <a:pt x="382" y="562"/>
                  </a:lnTo>
                  <a:lnTo>
                    <a:pt x="380" y="558"/>
                  </a:lnTo>
                  <a:lnTo>
                    <a:pt x="380" y="550"/>
                  </a:lnTo>
                  <a:lnTo>
                    <a:pt x="376" y="534"/>
                  </a:lnTo>
                  <a:lnTo>
                    <a:pt x="376" y="534"/>
                  </a:lnTo>
                  <a:lnTo>
                    <a:pt x="378" y="530"/>
                  </a:lnTo>
                  <a:lnTo>
                    <a:pt x="378" y="522"/>
                  </a:lnTo>
                  <a:lnTo>
                    <a:pt x="376" y="516"/>
                  </a:lnTo>
                  <a:lnTo>
                    <a:pt x="374" y="512"/>
                  </a:lnTo>
                  <a:lnTo>
                    <a:pt x="368" y="510"/>
                  </a:lnTo>
                  <a:lnTo>
                    <a:pt x="358" y="508"/>
                  </a:lnTo>
                  <a:lnTo>
                    <a:pt x="358" y="508"/>
                  </a:lnTo>
                  <a:lnTo>
                    <a:pt x="348" y="508"/>
                  </a:lnTo>
                  <a:lnTo>
                    <a:pt x="344" y="506"/>
                  </a:lnTo>
                  <a:lnTo>
                    <a:pt x="340" y="502"/>
                  </a:lnTo>
                  <a:lnTo>
                    <a:pt x="340" y="498"/>
                  </a:lnTo>
                  <a:lnTo>
                    <a:pt x="340" y="494"/>
                  </a:lnTo>
                  <a:lnTo>
                    <a:pt x="342" y="488"/>
                  </a:lnTo>
                  <a:lnTo>
                    <a:pt x="350" y="482"/>
                  </a:lnTo>
                  <a:lnTo>
                    <a:pt x="350" y="482"/>
                  </a:lnTo>
                  <a:lnTo>
                    <a:pt x="354" y="476"/>
                  </a:lnTo>
                  <a:lnTo>
                    <a:pt x="352" y="472"/>
                  </a:lnTo>
                  <a:lnTo>
                    <a:pt x="342" y="460"/>
                  </a:lnTo>
                  <a:lnTo>
                    <a:pt x="342" y="460"/>
                  </a:lnTo>
                  <a:lnTo>
                    <a:pt x="340" y="456"/>
                  </a:lnTo>
                  <a:lnTo>
                    <a:pt x="338" y="452"/>
                  </a:lnTo>
                  <a:lnTo>
                    <a:pt x="342" y="444"/>
                  </a:lnTo>
                  <a:lnTo>
                    <a:pt x="346" y="438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28"/>
                  </a:lnTo>
                  <a:lnTo>
                    <a:pt x="346" y="422"/>
                  </a:lnTo>
                  <a:lnTo>
                    <a:pt x="342" y="414"/>
                  </a:lnTo>
                  <a:lnTo>
                    <a:pt x="342" y="364"/>
                  </a:lnTo>
                  <a:lnTo>
                    <a:pt x="342" y="364"/>
                  </a:lnTo>
                  <a:lnTo>
                    <a:pt x="344" y="362"/>
                  </a:lnTo>
                  <a:lnTo>
                    <a:pt x="348" y="356"/>
                  </a:lnTo>
                  <a:lnTo>
                    <a:pt x="350" y="354"/>
                  </a:lnTo>
                  <a:lnTo>
                    <a:pt x="348" y="350"/>
                  </a:lnTo>
                  <a:lnTo>
                    <a:pt x="344" y="346"/>
                  </a:lnTo>
                  <a:lnTo>
                    <a:pt x="336" y="344"/>
                  </a:lnTo>
                  <a:lnTo>
                    <a:pt x="336" y="344"/>
                  </a:lnTo>
                  <a:lnTo>
                    <a:pt x="326" y="340"/>
                  </a:lnTo>
                  <a:lnTo>
                    <a:pt x="320" y="334"/>
                  </a:lnTo>
                  <a:lnTo>
                    <a:pt x="318" y="326"/>
                  </a:lnTo>
                  <a:lnTo>
                    <a:pt x="316" y="318"/>
                  </a:lnTo>
                  <a:lnTo>
                    <a:pt x="316" y="310"/>
                  </a:lnTo>
                  <a:lnTo>
                    <a:pt x="318" y="304"/>
                  </a:lnTo>
                  <a:lnTo>
                    <a:pt x="324" y="292"/>
                  </a:lnTo>
                  <a:lnTo>
                    <a:pt x="324" y="292"/>
                  </a:lnTo>
                  <a:lnTo>
                    <a:pt x="330" y="286"/>
                  </a:lnTo>
                  <a:lnTo>
                    <a:pt x="334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78"/>
                  </a:lnTo>
                  <a:lnTo>
                    <a:pt x="342" y="268"/>
                  </a:lnTo>
                  <a:lnTo>
                    <a:pt x="340" y="260"/>
                  </a:lnTo>
                  <a:lnTo>
                    <a:pt x="338" y="252"/>
                  </a:lnTo>
                  <a:lnTo>
                    <a:pt x="334" y="244"/>
                  </a:lnTo>
                  <a:lnTo>
                    <a:pt x="330" y="236"/>
                  </a:lnTo>
                  <a:lnTo>
                    <a:pt x="344" y="236"/>
                  </a:lnTo>
                  <a:lnTo>
                    <a:pt x="366" y="224"/>
                  </a:lnTo>
                  <a:lnTo>
                    <a:pt x="376" y="234"/>
                  </a:lnTo>
                  <a:lnTo>
                    <a:pt x="376" y="234"/>
                  </a:lnTo>
                  <a:lnTo>
                    <a:pt x="396" y="230"/>
                  </a:lnTo>
                  <a:lnTo>
                    <a:pt x="410" y="226"/>
                  </a:lnTo>
                  <a:lnTo>
                    <a:pt x="424" y="224"/>
                  </a:lnTo>
                  <a:lnTo>
                    <a:pt x="444" y="226"/>
                  </a:lnTo>
                  <a:lnTo>
                    <a:pt x="444" y="226"/>
                  </a:lnTo>
                  <a:lnTo>
                    <a:pt x="448" y="230"/>
                  </a:lnTo>
                  <a:lnTo>
                    <a:pt x="458" y="234"/>
                  </a:lnTo>
                  <a:lnTo>
                    <a:pt x="464" y="234"/>
                  </a:lnTo>
                  <a:lnTo>
                    <a:pt x="470" y="234"/>
                  </a:lnTo>
                  <a:lnTo>
                    <a:pt x="476" y="232"/>
                  </a:lnTo>
                  <a:lnTo>
                    <a:pt x="480" y="226"/>
                  </a:lnTo>
                  <a:lnTo>
                    <a:pt x="480" y="226"/>
                  </a:lnTo>
                  <a:lnTo>
                    <a:pt x="486" y="222"/>
                  </a:lnTo>
                  <a:lnTo>
                    <a:pt x="496" y="218"/>
                  </a:lnTo>
                  <a:lnTo>
                    <a:pt x="508" y="216"/>
                  </a:lnTo>
                  <a:lnTo>
                    <a:pt x="508" y="216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16" y="210"/>
                  </a:lnTo>
                  <a:lnTo>
                    <a:pt x="514" y="206"/>
                  </a:lnTo>
                  <a:lnTo>
                    <a:pt x="508" y="200"/>
                  </a:lnTo>
                  <a:lnTo>
                    <a:pt x="504" y="196"/>
                  </a:lnTo>
                  <a:lnTo>
                    <a:pt x="504" y="196"/>
                  </a:lnTo>
                  <a:lnTo>
                    <a:pt x="504" y="190"/>
                  </a:lnTo>
                  <a:lnTo>
                    <a:pt x="502" y="174"/>
                  </a:lnTo>
                  <a:lnTo>
                    <a:pt x="500" y="164"/>
                  </a:lnTo>
                  <a:lnTo>
                    <a:pt x="494" y="156"/>
                  </a:lnTo>
                  <a:lnTo>
                    <a:pt x="488" y="148"/>
                  </a:lnTo>
                  <a:lnTo>
                    <a:pt x="480" y="142"/>
                  </a:lnTo>
                  <a:lnTo>
                    <a:pt x="480" y="142"/>
                  </a:lnTo>
                  <a:lnTo>
                    <a:pt x="450" y="128"/>
                  </a:lnTo>
                  <a:lnTo>
                    <a:pt x="440" y="122"/>
                  </a:lnTo>
                  <a:lnTo>
                    <a:pt x="440" y="122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02" y="120"/>
                  </a:lnTo>
                  <a:lnTo>
                    <a:pt x="398" y="118"/>
                  </a:lnTo>
                  <a:lnTo>
                    <a:pt x="398" y="112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400" y="96"/>
                  </a:lnTo>
                  <a:lnTo>
                    <a:pt x="404" y="90"/>
                  </a:lnTo>
                  <a:lnTo>
                    <a:pt x="404" y="82"/>
                  </a:lnTo>
                  <a:lnTo>
                    <a:pt x="404" y="74"/>
                  </a:lnTo>
                  <a:lnTo>
                    <a:pt x="400" y="68"/>
                  </a:lnTo>
                  <a:lnTo>
                    <a:pt x="394" y="60"/>
                  </a:lnTo>
                  <a:lnTo>
                    <a:pt x="382" y="56"/>
                  </a:lnTo>
                  <a:lnTo>
                    <a:pt x="376" y="48"/>
                  </a:lnTo>
                  <a:lnTo>
                    <a:pt x="376" y="48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32" y="44"/>
                  </a:lnTo>
                  <a:lnTo>
                    <a:pt x="326" y="40"/>
                  </a:lnTo>
                  <a:lnTo>
                    <a:pt x="320" y="36"/>
                  </a:lnTo>
                  <a:lnTo>
                    <a:pt x="314" y="32"/>
                  </a:lnTo>
                  <a:lnTo>
                    <a:pt x="314" y="26"/>
                  </a:lnTo>
                  <a:lnTo>
                    <a:pt x="316" y="22"/>
                  </a:lnTo>
                  <a:lnTo>
                    <a:pt x="318" y="18"/>
                  </a:lnTo>
                  <a:lnTo>
                    <a:pt x="330" y="10"/>
                  </a:lnTo>
                  <a:lnTo>
                    <a:pt x="352" y="10"/>
                  </a:lnTo>
                  <a:lnTo>
                    <a:pt x="352" y="10"/>
                  </a:lnTo>
                  <a:lnTo>
                    <a:pt x="354" y="6"/>
                  </a:lnTo>
                  <a:lnTo>
                    <a:pt x="362" y="4"/>
                  </a:lnTo>
                  <a:lnTo>
                    <a:pt x="376" y="0"/>
                  </a:lnTo>
                  <a:lnTo>
                    <a:pt x="386" y="0"/>
                  </a:lnTo>
                  <a:lnTo>
                    <a:pt x="396" y="2"/>
                  </a:lnTo>
                  <a:lnTo>
                    <a:pt x="438" y="12"/>
                  </a:lnTo>
                  <a:lnTo>
                    <a:pt x="444" y="12"/>
                  </a:lnTo>
                  <a:lnTo>
                    <a:pt x="464" y="16"/>
                  </a:lnTo>
                  <a:lnTo>
                    <a:pt x="464" y="16"/>
                  </a:lnTo>
                  <a:lnTo>
                    <a:pt x="468" y="14"/>
                  </a:lnTo>
                  <a:lnTo>
                    <a:pt x="478" y="14"/>
                  </a:lnTo>
                  <a:lnTo>
                    <a:pt x="494" y="16"/>
                  </a:lnTo>
                  <a:lnTo>
                    <a:pt x="500" y="18"/>
                  </a:lnTo>
                  <a:lnTo>
                    <a:pt x="506" y="22"/>
                  </a:lnTo>
                  <a:lnTo>
                    <a:pt x="506" y="22"/>
                  </a:lnTo>
                  <a:lnTo>
                    <a:pt x="514" y="28"/>
                  </a:lnTo>
                  <a:lnTo>
                    <a:pt x="520" y="30"/>
                  </a:lnTo>
                  <a:lnTo>
                    <a:pt x="526" y="32"/>
                  </a:lnTo>
                  <a:lnTo>
                    <a:pt x="534" y="32"/>
                  </a:lnTo>
                  <a:lnTo>
                    <a:pt x="544" y="30"/>
                  </a:lnTo>
                  <a:lnTo>
                    <a:pt x="548" y="28"/>
                  </a:lnTo>
                  <a:lnTo>
                    <a:pt x="550" y="24"/>
                  </a:lnTo>
                  <a:lnTo>
                    <a:pt x="550" y="24"/>
                  </a:lnTo>
                  <a:lnTo>
                    <a:pt x="560" y="24"/>
                  </a:lnTo>
                  <a:lnTo>
                    <a:pt x="568" y="26"/>
                  </a:lnTo>
                  <a:lnTo>
                    <a:pt x="578" y="30"/>
                  </a:lnTo>
                  <a:lnTo>
                    <a:pt x="586" y="24"/>
                  </a:lnTo>
                  <a:lnTo>
                    <a:pt x="586" y="24"/>
                  </a:lnTo>
                  <a:lnTo>
                    <a:pt x="590" y="16"/>
                  </a:lnTo>
                  <a:lnTo>
                    <a:pt x="592" y="10"/>
                  </a:lnTo>
                  <a:lnTo>
                    <a:pt x="598" y="4"/>
                  </a:lnTo>
                  <a:lnTo>
                    <a:pt x="602" y="0"/>
                  </a:lnTo>
                  <a:lnTo>
                    <a:pt x="604" y="0"/>
                  </a:lnTo>
                  <a:lnTo>
                    <a:pt x="606" y="2"/>
                  </a:lnTo>
                  <a:lnTo>
                    <a:pt x="612" y="10"/>
                  </a:lnTo>
                  <a:lnTo>
                    <a:pt x="616" y="28"/>
                  </a:lnTo>
                  <a:lnTo>
                    <a:pt x="616" y="28"/>
                  </a:lnTo>
                  <a:lnTo>
                    <a:pt x="620" y="30"/>
                  </a:lnTo>
                  <a:lnTo>
                    <a:pt x="624" y="30"/>
                  </a:lnTo>
                  <a:lnTo>
                    <a:pt x="630" y="32"/>
                  </a:lnTo>
                  <a:lnTo>
                    <a:pt x="642" y="46"/>
                  </a:lnTo>
                  <a:lnTo>
                    <a:pt x="642" y="46"/>
                  </a:lnTo>
                  <a:lnTo>
                    <a:pt x="650" y="42"/>
                  </a:lnTo>
                  <a:lnTo>
                    <a:pt x="664" y="30"/>
                  </a:lnTo>
                  <a:lnTo>
                    <a:pt x="664" y="30"/>
                  </a:lnTo>
                  <a:lnTo>
                    <a:pt x="672" y="24"/>
                  </a:lnTo>
                  <a:lnTo>
                    <a:pt x="682" y="18"/>
                  </a:lnTo>
                  <a:lnTo>
                    <a:pt x="694" y="14"/>
                  </a:lnTo>
                  <a:lnTo>
                    <a:pt x="706" y="12"/>
                  </a:lnTo>
                  <a:lnTo>
                    <a:pt x="714" y="10"/>
                  </a:lnTo>
                  <a:lnTo>
                    <a:pt x="714" y="10"/>
                  </a:lnTo>
                  <a:lnTo>
                    <a:pt x="714" y="8"/>
                  </a:lnTo>
                  <a:lnTo>
                    <a:pt x="716" y="4"/>
                  </a:lnTo>
                  <a:lnTo>
                    <a:pt x="720" y="2"/>
                  </a:lnTo>
                  <a:lnTo>
                    <a:pt x="722" y="2"/>
                  </a:lnTo>
                  <a:lnTo>
                    <a:pt x="726" y="2"/>
                  </a:lnTo>
                  <a:lnTo>
                    <a:pt x="730" y="6"/>
                  </a:lnTo>
                  <a:lnTo>
                    <a:pt x="734" y="20"/>
                  </a:lnTo>
                  <a:lnTo>
                    <a:pt x="750" y="20"/>
                  </a:lnTo>
                  <a:lnTo>
                    <a:pt x="750" y="20"/>
                  </a:lnTo>
                  <a:lnTo>
                    <a:pt x="754" y="24"/>
                  </a:lnTo>
                  <a:lnTo>
                    <a:pt x="764" y="34"/>
                  </a:lnTo>
                  <a:lnTo>
                    <a:pt x="770" y="42"/>
                  </a:lnTo>
                  <a:lnTo>
                    <a:pt x="772" y="48"/>
                  </a:lnTo>
                  <a:lnTo>
                    <a:pt x="772" y="56"/>
                  </a:lnTo>
                  <a:lnTo>
                    <a:pt x="768" y="62"/>
                  </a:lnTo>
                  <a:lnTo>
                    <a:pt x="774" y="68"/>
                  </a:lnTo>
                  <a:lnTo>
                    <a:pt x="774" y="68"/>
                  </a:lnTo>
                  <a:lnTo>
                    <a:pt x="778" y="68"/>
                  </a:lnTo>
                  <a:lnTo>
                    <a:pt x="786" y="72"/>
                  </a:lnTo>
                  <a:lnTo>
                    <a:pt x="790" y="76"/>
                  </a:lnTo>
                  <a:lnTo>
                    <a:pt x="792" y="80"/>
                  </a:lnTo>
                  <a:lnTo>
                    <a:pt x="792" y="88"/>
                  </a:lnTo>
                  <a:lnTo>
                    <a:pt x="788" y="98"/>
                  </a:lnTo>
                  <a:lnTo>
                    <a:pt x="788" y="98"/>
                  </a:lnTo>
                  <a:lnTo>
                    <a:pt x="788" y="102"/>
                  </a:lnTo>
                  <a:lnTo>
                    <a:pt x="788" y="108"/>
                  </a:lnTo>
                  <a:lnTo>
                    <a:pt x="790" y="110"/>
                  </a:lnTo>
                  <a:lnTo>
                    <a:pt x="792" y="112"/>
                  </a:lnTo>
                  <a:lnTo>
                    <a:pt x="794" y="112"/>
                  </a:lnTo>
                  <a:lnTo>
                    <a:pt x="798" y="110"/>
                  </a:lnTo>
                  <a:lnTo>
                    <a:pt x="808" y="120"/>
                  </a:lnTo>
                  <a:lnTo>
                    <a:pt x="812" y="132"/>
                  </a:lnTo>
                  <a:lnTo>
                    <a:pt x="812" y="132"/>
                  </a:lnTo>
                  <a:lnTo>
                    <a:pt x="814" y="132"/>
                  </a:lnTo>
                  <a:lnTo>
                    <a:pt x="824" y="134"/>
                  </a:lnTo>
                  <a:lnTo>
                    <a:pt x="832" y="138"/>
                  </a:lnTo>
                  <a:lnTo>
                    <a:pt x="834" y="142"/>
                  </a:lnTo>
                  <a:lnTo>
                    <a:pt x="836" y="146"/>
                  </a:lnTo>
                  <a:lnTo>
                    <a:pt x="842" y="154"/>
                  </a:lnTo>
                  <a:lnTo>
                    <a:pt x="842" y="154"/>
                  </a:lnTo>
                  <a:lnTo>
                    <a:pt x="846" y="152"/>
                  </a:lnTo>
                  <a:lnTo>
                    <a:pt x="856" y="148"/>
                  </a:lnTo>
                  <a:lnTo>
                    <a:pt x="858" y="148"/>
                  </a:lnTo>
                  <a:lnTo>
                    <a:pt x="862" y="150"/>
                  </a:lnTo>
                  <a:lnTo>
                    <a:pt x="862" y="154"/>
                  </a:lnTo>
                  <a:lnTo>
                    <a:pt x="858" y="160"/>
                  </a:lnTo>
                  <a:lnTo>
                    <a:pt x="858" y="160"/>
                  </a:lnTo>
                  <a:lnTo>
                    <a:pt x="854" y="166"/>
                  </a:lnTo>
                  <a:lnTo>
                    <a:pt x="854" y="172"/>
                  </a:lnTo>
                  <a:lnTo>
                    <a:pt x="856" y="178"/>
                  </a:lnTo>
                  <a:lnTo>
                    <a:pt x="868" y="204"/>
                  </a:lnTo>
                  <a:lnTo>
                    <a:pt x="868" y="204"/>
                  </a:lnTo>
                  <a:lnTo>
                    <a:pt x="870" y="206"/>
                  </a:lnTo>
                  <a:lnTo>
                    <a:pt x="874" y="208"/>
                  </a:lnTo>
                  <a:lnTo>
                    <a:pt x="880" y="208"/>
                  </a:lnTo>
                  <a:lnTo>
                    <a:pt x="892" y="204"/>
                  </a:lnTo>
                  <a:lnTo>
                    <a:pt x="892" y="204"/>
                  </a:lnTo>
                  <a:lnTo>
                    <a:pt x="906" y="200"/>
                  </a:lnTo>
                  <a:lnTo>
                    <a:pt x="912" y="200"/>
                  </a:lnTo>
                  <a:lnTo>
                    <a:pt x="918" y="202"/>
                  </a:lnTo>
                  <a:lnTo>
                    <a:pt x="922" y="204"/>
                  </a:lnTo>
                  <a:lnTo>
                    <a:pt x="926" y="208"/>
                  </a:lnTo>
                  <a:lnTo>
                    <a:pt x="928" y="212"/>
                  </a:lnTo>
                  <a:lnTo>
                    <a:pt x="930" y="220"/>
                  </a:lnTo>
                  <a:lnTo>
                    <a:pt x="930" y="220"/>
                  </a:lnTo>
                  <a:lnTo>
                    <a:pt x="932" y="222"/>
                  </a:lnTo>
                  <a:lnTo>
                    <a:pt x="936" y="228"/>
                  </a:lnTo>
                  <a:lnTo>
                    <a:pt x="946" y="234"/>
                  </a:lnTo>
                  <a:lnTo>
                    <a:pt x="952" y="236"/>
                  </a:lnTo>
                  <a:lnTo>
                    <a:pt x="960" y="236"/>
                  </a:lnTo>
                  <a:lnTo>
                    <a:pt x="978" y="244"/>
                  </a:lnTo>
                  <a:lnTo>
                    <a:pt x="986" y="244"/>
                  </a:lnTo>
                  <a:lnTo>
                    <a:pt x="1002" y="260"/>
                  </a:lnTo>
                  <a:lnTo>
                    <a:pt x="1016" y="256"/>
                  </a:lnTo>
                  <a:lnTo>
                    <a:pt x="1022" y="258"/>
                  </a:lnTo>
                  <a:lnTo>
                    <a:pt x="1038" y="276"/>
                  </a:lnTo>
                  <a:lnTo>
                    <a:pt x="1052" y="268"/>
                  </a:lnTo>
                  <a:lnTo>
                    <a:pt x="1074" y="284"/>
                  </a:lnTo>
                  <a:lnTo>
                    <a:pt x="1082" y="294"/>
                  </a:lnTo>
                  <a:lnTo>
                    <a:pt x="1098" y="290"/>
                  </a:lnTo>
                  <a:lnTo>
                    <a:pt x="1128" y="290"/>
                  </a:lnTo>
                  <a:lnTo>
                    <a:pt x="1128" y="290"/>
                  </a:lnTo>
                  <a:lnTo>
                    <a:pt x="1128" y="286"/>
                  </a:lnTo>
                  <a:lnTo>
                    <a:pt x="1132" y="280"/>
                  </a:lnTo>
                  <a:lnTo>
                    <a:pt x="1138" y="274"/>
                  </a:lnTo>
                  <a:lnTo>
                    <a:pt x="1142" y="274"/>
                  </a:lnTo>
                  <a:lnTo>
                    <a:pt x="1148" y="274"/>
                  </a:lnTo>
                  <a:lnTo>
                    <a:pt x="1148" y="274"/>
                  </a:lnTo>
                  <a:lnTo>
                    <a:pt x="1152" y="276"/>
                  </a:lnTo>
                  <a:lnTo>
                    <a:pt x="1152" y="276"/>
                  </a:lnTo>
                  <a:lnTo>
                    <a:pt x="1154" y="276"/>
                  </a:lnTo>
                  <a:lnTo>
                    <a:pt x="1162" y="278"/>
                  </a:lnTo>
                  <a:lnTo>
                    <a:pt x="1170" y="278"/>
                  </a:lnTo>
                  <a:lnTo>
                    <a:pt x="1174" y="276"/>
                  </a:lnTo>
                  <a:lnTo>
                    <a:pt x="1178" y="272"/>
                  </a:lnTo>
                  <a:lnTo>
                    <a:pt x="1178" y="272"/>
                  </a:lnTo>
                  <a:lnTo>
                    <a:pt x="1186" y="272"/>
                  </a:lnTo>
                  <a:lnTo>
                    <a:pt x="1190" y="274"/>
                  </a:lnTo>
                  <a:lnTo>
                    <a:pt x="1194" y="278"/>
                  </a:lnTo>
                  <a:lnTo>
                    <a:pt x="1194" y="278"/>
                  </a:lnTo>
                  <a:lnTo>
                    <a:pt x="1194" y="280"/>
                  </a:lnTo>
                  <a:lnTo>
                    <a:pt x="1198" y="282"/>
                  </a:lnTo>
                  <a:lnTo>
                    <a:pt x="1206" y="284"/>
                  </a:lnTo>
                  <a:lnTo>
                    <a:pt x="1218" y="282"/>
                  </a:lnTo>
                  <a:lnTo>
                    <a:pt x="1230" y="278"/>
                  </a:lnTo>
                  <a:lnTo>
                    <a:pt x="1230" y="278"/>
                  </a:lnTo>
                  <a:lnTo>
                    <a:pt x="1240" y="272"/>
                  </a:lnTo>
                  <a:lnTo>
                    <a:pt x="1252" y="270"/>
                  </a:lnTo>
                  <a:lnTo>
                    <a:pt x="1266" y="266"/>
                  </a:lnTo>
                  <a:lnTo>
                    <a:pt x="1290" y="260"/>
                  </a:lnTo>
                  <a:lnTo>
                    <a:pt x="1300" y="266"/>
                  </a:lnTo>
                  <a:lnTo>
                    <a:pt x="1300" y="266"/>
                  </a:lnTo>
                  <a:lnTo>
                    <a:pt x="1310" y="268"/>
                  </a:lnTo>
                  <a:lnTo>
                    <a:pt x="1318" y="268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32" y="264"/>
                  </a:lnTo>
                  <a:lnTo>
                    <a:pt x="1336" y="264"/>
                  </a:lnTo>
                  <a:lnTo>
                    <a:pt x="1344" y="268"/>
                  </a:lnTo>
                  <a:lnTo>
                    <a:pt x="1348" y="272"/>
                  </a:lnTo>
                  <a:lnTo>
                    <a:pt x="1350" y="274"/>
                  </a:lnTo>
                  <a:lnTo>
                    <a:pt x="1350" y="274"/>
                  </a:lnTo>
                  <a:lnTo>
                    <a:pt x="1354" y="280"/>
                  </a:lnTo>
                  <a:lnTo>
                    <a:pt x="1362" y="288"/>
                  </a:lnTo>
                  <a:lnTo>
                    <a:pt x="1368" y="292"/>
                  </a:lnTo>
                  <a:lnTo>
                    <a:pt x="1374" y="296"/>
                  </a:lnTo>
                  <a:lnTo>
                    <a:pt x="1382" y="298"/>
                  </a:lnTo>
                  <a:lnTo>
                    <a:pt x="1390" y="296"/>
                  </a:lnTo>
                  <a:lnTo>
                    <a:pt x="1390" y="296"/>
                  </a:lnTo>
                  <a:lnTo>
                    <a:pt x="1398" y="294"/>
                  </a:lnTo>
                  <a:lnTo>
                    <a:pt x="1404" y="292"/>
                  </a:lnTo>
                  <a:lnTo>
                    <a:pt x="1416" y="292"/>
                  </a:lnTo>
                  <a:lnTo>
                    <a:pt x="1422" y="294"/>
                  </a:lnTo>
                  <a:lnTo>
                    <a:pt x="1424" y="296"/>
                  </a:lnTo>
                  <a:lnTo>
                    <a:pt x="1442" y="266"/>
                  </a:lnTo>
                  <a:lnTo>
                    <a:pt x="1442" y="266"/>
                  </a:lnTo>
                  <a:lnTo>
                    <a:pt x="1448" y="262"/>
                  </a:lnTo>
                  <a:lnTo>
                    <a:pt x="1462" y="258"/>
                  </a:lnTo>
                  <a:lnTo>
                    <a:pt x="1468" y="258"/>
                  </a:lnTo>
                  <a:lnTo>
                    <a:pt x="1476" y="260"/>
                  </a:lnTo>
                  <a:lnTo>
                    <a:pt x="1480" y="264"/>
                  </a:lnTo>
                  <a:lnTo>
                    <a:pt x="1482" y="274"/>
                  </a:lnTo>
                  <a:lnTo>
                    <a:pt x="1480" y="310"/>
                  </a:lnTo>
                  <a:lnTo>
                    <a:pt x="1480" y="310"/>
                  </a:lnTo>
                  <a:lnTo>
                    <a:pt x="1484" y="314"/>
                  </a:lnTo>
                  <a:lnTo>
                    <a:pt x="1490" y="322"/>
                  </a:lnTo>
                  <a:lnTo>
                    <a:pt x="1490" y="328"/>
                  </a:lnTo>
                  <a:lnTo>
                    <a:pt x="1490" y="334"/>
                  </a:lnTo>
                  <a:lnTo>
                    <a:pt x="1486" y="340"/>
                  </a:lnTo>
                  <a:lnTo>
                    <a:pt x="1478" y="348"/>
                  </a:lnTo>
                  <a:lnTo>
                    <a:pt x="1478" y="348"/>
                  </a:lnTo>
                  <a:lnTo>
                    <a:pt x="1478" y="350"/>
                  </a:lnTo>
                  <a:lnTo>
                    <a:pt x="1476" y="354"/>
                  </a:lnTo>
                  <a:lnTo>
                    <a:pt x="1478" y="358"/>
                  </a:lnTo>
                  <a:lnTo>
                    <a:pt x="1480" y="362"/>
                  </a:lnTo>
                  <a:lnTo>
                    <a:pt x="1484" y="368"/>
                  </a:lnTo>
                  <a:lnTo>
                    <a:pt x="1492" y="372"/>
                  </a:lnTo>
                  <a:lnTo>
                    <a:pt x="1488" y="390"/>
                  </a:lnTo>
                  <a:lnTo>
                    <a:pt x="1504" y="402"/>
                  </a:lnTo>
                  <a:lnTo>
                    <a:pt x="1518" y="436"/>
                  </a:lnTo>
                  <a:lnTo>
                    <a:pt x="1524" y="438"/>
                  </a:lnTo>
                  <a:lnTo>
                    <a:pt x="1530" y="428"/>
                  </a:lnTo>
                  <a:lnTo>
                    <a:pt x="1538" y="428"/>
                  </a:lnTo>
                  <a:lnTo>
                    <a:pt x="1538" y="428"/>
                  </a:lnTo>
                  <a:lnTo>
                    <a:pt x="1542" y="438"/>
                  </a:lnTo>
                  <a:lnTo>
                    <a:pt x="1542" y="450"/>
                  </a:lnTo>
                  <a:lnTo>
                    <a:pt x="1542" y="462"/>
                  </a:lnTo>
                  <a:lnTo>
                    <a:pt x="1542" y="462"/>
                  </a:lnTo>
                  <a:lnTo>
                    <a:pt x="1542" y="466"/>
                  </a:lnTo>
                  <a:lnTo>
                    <a:pt x="1544" y="468"/>
                  </a:lnTo>
                  <a:lnTo>
                    <a:pt x="1546" y="468"/>
                  </a:lnTo>
                  <a:lnTo>
                    <a:pt x="1552" y="468"/>
                  </a:lnTo>
                  <a:lnTo>
                    <a:pt x="1558" y="464"/>
                  </a:lnTo>
                  <a:lnTo>
                    <a:pt x="1566" y="458"/>
                  </a:lnTo>
                  <a:lnTo>
                    <a:pt x="1578" y="446"/>
                  </a:lnTo>
                  <a:lnTo>
                    <a:pt x="1578" y="446"/>
                  </a:lnTo>
                  <a:lnTo>
                    <a:pt x="1580" y="440"/>
                  </a:lnTo>
                  <a:lnTo>
                    <a:pt x="1582" y="436"/>
                  </a:lnTo>
                  <a:lnTo>
                    <a:pt x="1588" y="430"/>
                  </a:lnTo>
                  <a:lnTo>
                    <a:pt x="1594" y="426"/>
                  </a:lnTo>
                  <a:lnTo>
                    <a:pt x="1602" y="426"/>
                  </a:lnTo>
                  <a:lnTo>
                    <a:pt x="1610" y="428"/>
                  </a:lnTo>
                  <a:lnTo>
                    <a:pt x="1622" y="436"/>
                  </a:lnTo>
                  <a:lnTo>
                    <a:pt x="1622" y="436"/>
                  </a:lnTo>
                  <a:lnTo>
                    <a:pt x="1634" y="446"/>
                  </a:lnTo>
                  <a:lnTo>
                    <a:pt x="1644" y="452"/>
                  </a:lnTo>
                  <a:lnTo>
                    <a:pt x="1654" y="456"/>
                  </a:lnTo>
                  <a:lnTo>
                    <a:pt x="1664" y="458"/>
                  </a:lnTo>
                  <a:lnTo>
                    <a:pt x="1672" y="460"/>
                  </a:lnTo>
                  <a:lnTo>
                    <a:pt x="1682" y="460"/>
                  </a:lnTo>
                  <a:lnTo>
                    <a:pt x="1702" y="454"/>
                  </a:lnTo>
                  <a:lnTo>
                    <a:pt x="1702" y="454"/>
                  </a:lnTo>
                  <a:lnTo>
                    <a:pt x="1704" y="454"/>
                  </a:lnTo>
                  <a:lnTo>
                    <a:pt x="1706" y="454"/>
                  </a:lnTo>
                  <a:lnTo>
                    <a:pt x="1708" y="454"/>
                  </a:lnTo>
                  <a:lnTo>
                    <a:pt x="1710" y="456"/>
                  </a:lnTo>
                  <a:lnTo>
                    <a:pt x="1712" y="460"/>
                  </a:lnTo>
                  <a:lnTo>
                    <a:pt x="1712" y="480"/>
                  </a:lnTo>
                  <a:lnTo>
                    <a:pt x="1712" y="480"/>
                  </a:lnTo>
                  <a:lnTo>
                    <a:pt x="1710" y="500"/>
                  </a:lnTo>
                  <a:lnTo>
                    <a:pt x="1712" y="506"/>
                  </a:lnTo>
                  <a:lnTo>
                    <a:pt x="1714" y="508"/>
                  </a:lnTo>
                  <a:lnTo>
                    <a:pt x="1716" y="510"/>
                  </a:lnTo>
                  <a:lnTo>
                    <a:pt x="1722" y="510"/>
                  </a:lnTo>
                  <a:lnTo>
                    <a:pt x="1734" y="508"/>
                  </a:lnTo>
                  <a:lnTo>
                    <a:pt x="1742" y="508"/>
                  </a:lnTo>
                  <a:lnTo>
                    <a:pt x="1746" y="522"/>
                  </a:lnTo>
                  <a:lnTo>
                    <a:pt x="1764" y="524"/>
                  </a:lnTo>
                  <a:lnTo>
                    <a:pt x="1764" y="524"/>
                  </a:lnTo>
                  <a:lnTo>
                    <a:pt x="1766" y="524"/>
                  </a:lnTo>
                  <a:lnTo>
                    <a:pt x="1772" y="528"/>
                  </a:lnTo>
                  <a:lnTo>
                    <a:pt x="1778" y="536"/>
                  </a:lnTo>
                  <a:lnTo>
                    <a:pt x="1780" y="544"/>
                  </a:lnTo>
                  <a:lnTo>
                    <a:pt x="1782" y="552"/>
                  </a:lnTo>
                  <a:lnTo>
                    <a:pt x="1782" y="552"/>
                  </a:lnTo>
                  <a:lnTo>
                    <a:pt x="1784" y="554"/>
                  </a:lnTo>
                  <a:lnTo>
                    <a:pt x="1786" y="556"/>
                  </a:lnTo>
                  <a:lnTo>
                    <a:pt x="1792" y="556"/>
                  </a:lnTo>
                  <a:lnTo>
                    <a:pt x="1800" y="552"/>
                  </a:lnTo>
                  <a:lnTo>
                    <a:pt x="1800" y="552"/>
                  </a:lnTo>
                  <a:lnTo>
                    <a:pt x="1810" y="546"/>
                  </a:lnTo>
                  <a:lnTo>
                    <a:pt x="1820" y="544"/>
                  </a:lnTo>
                  <a:lnTo>
                    <a:pt x="1830" y="544"/>
                  </a:lnTo>
                  <a:lnTo>
                    <a:pt x="1830" y="544"/>
                  </a:lnTo>
                  <a:lnTo>
                    <a:pt x="1830" y="544"/>
                  </a:lnTo>
                  <a:lnTo>
                    <a:pt x="1834" y="546"/>
                  </a:lnTo>
                  <a:lnTo>
                    <a:pt x="1840" y="544"/>
                  </a:lnTo>
                  <a:lnTo>
                    <a:pt x="1850" y="538"/>
                  </a:lnTo>
                  <a:lnTo>
                    <a:pt x="1850" y="538"/>
                  </a:lnTo>
                  <a:lnTo>
                    <a:pt x="1856" y="524"/>
                  </a:lnTo>
                  <a:lnTo>
                    <a:pt x="1858" y="512"/>
                  </a:lnTo>
                  <a:lnTo>
                    <a:pt x="1860" y="508"/>
                  </a:lnTo>
                  <a:lnTo>
                    <a:pt x="1858" y="504"/>
                  </a:lnTo>
                  <a:lnTo>
                    <a:pt x="1858" y="504"/>
                  </a:lnTo>
                  <a:lnTo>
                    <a:pt x="1860" y="502"/>
                  </a:lnTo>
                  <a:lnTo>
                    <a:pt x="1866" y="498"/>
                  </a:lnTo>
                  <a:lnTo>
                    <a:pt x="1870" y="496"/>
                  </a:lnTo>
                  <a:lnTo>
                    <a:pt x="1874" y="496"/>
                  </a:lnTo>
                  <a:lnTo>
                    <a:pt x="1880" y="498"/>
                  </a:lnTo>
                  <a:lnTo>
                    <a:pt x="1886" y="504"/>
                  </a:lnTo>
                  <a:lnTo>
                    <a:pt x="1896" y="510"/>
                  </a:lnTo>
                  <a:lnTo>
                    <a:pt x="1896" y="510"/>
                  </a:lnTo>
                  <a:lnTo>
                    <a:pt x="1896" y="518"/>
                  </a:lnTo>
                  <a:lnTo>
                    <a:pt x="1894" y="534"/>
                  </a:lnTo>
                  <a:lnTo>
                    <a:pt x="1894" y="544"/>
                  </a:lnTo>
                  <a:lnTo>
                    <a:pt x="1896" y="552"/>
                  </a:lnTo>
                  <a:lnTo>
                    <a:pt x="1898" y="556"/>
                  </a:lnTo>
                  <a:lnTo>
                    <a:pt x="1904" y="558"/>
                  </a:lnTo>
                  <a:lnTo>
                    <a:pt x="1906" y="568"/>
                  </a:lnTo>
                  <a:lnTo>
                    <a:pt x="1906" y="568"/>
                  </a:lnTo>
                  <a:lnTo>
                    <a:pt x="1930" y="564"/>
                  </a:lnTo>
                  <a:lnTo>
                    <a:pt x="1936" y="576"/>
                  </a:lnTo>
                  <a:lnTo>
                    <a:pt x="1936" y="576"/>
                  </a:lnTo>
                  <a:lnTo>
                    <a:pt x="1942" y="576"/>
                  </a:lnTo>
                  <a:lnTo>
                    <a:pt x="1946" y="576"/>
                  </a:lnTo>
                  <a:lnTo>
                    <a:pt x="1954" y="580"/>
                  </a:lnTo>
                  <a:lnTo>
                    <a:pt x="1962" y="584"/>
                  </a:lnTo>
                  <a:lnTo>
                    <a:pt x="1970" y="594"/>
                  </a:lnTo>
                  <a:lnTo>
                    <a:pt x="1980" y="606"/>
                  </a:lnTo>
                  <a:lnTo>
                    <a:pt x="1990" y="626"/>
                  </a:lnTo>
                  <a:lnTo>
                    <a:pt x="1990" y="626"/>
                  </a:lnTo>
                  <a:lnTo>
                    <a:pt x="1990" y="626"/>
                  </a:lnTo>
                  <a:lnTo>
                    <a:pt x="1994" y="630"/>
                  </a:lnTo>
                  <a:lnTo>
                    <a:pt x="1996" y="630"/>
                  </a:lnTo>
                  <a:lnTo>
                    <a:pt x="2000" y="630"/>
                  </a:lnTo>
                  <a:lnTo>
                    <a:pt x="2006" y="628"/>
                  </a:lnTo>
                  <a:lnTo>
                    <a:pt x="2010" y="622"/>
                  </a:lnTo>
                  <a:lnTo>
                    <a:pt x="2010" y="622"/>
                  </a:lnTo>
                  <a:lnTo>
                    <a:pt x="2016" y="618"/>
                  </a:lnTo>
                  <a:lnTo>
                    <a:pt x="2022" y="616"/>
                  </a:lnTo>
                  <a:lnTo>
                    <a:pt x="2026" y="616"/>
                  </a:lnTo>
                  <a:lnTo>
                    <a:pt x="2032" y="618"/>
                  </a:lnTo>
                  <a:lnTo>
                    <a:pt x="2034" y="622"/>
                  </a:lnTo>
                  <a:lnTo>
                    <a:pt x="2038" y="626"/>
                  </a:lnTo>
                  <a:lnTo>
                    <a:pt x="2042" y="636"/>
                  </a:lnTo>
                  <a:lnTo>
                    <a:pt x="2042" y="636"/>
                  </a:lnTo>
                  <a:lnTo>
                    <a:pt x="2044" y="640"/>
                  </a:lnTo>
                  <a:lnTo>
                    <a:pt x="2048" y="642"/>
                  </a:lnTo>
                  <a:lnTo>
                    <a:pt x="2052" y="644"/>
                  </a:lnTo>
                  <a:lnTo>
                    <a:pt x="2058" y="642"/>
                  </a:lnTo>
                  <a:lnTo>
                    <a:pt x="2068" y="640"/>
                  </a:lnTo>
                  <a:lnTo>
                    <a:pt x="2078" y="638"/>
                  </a:lnTo>
                  <a:lnTo>
                    <a:pt x="2078" y="638"/>
                  </a:lnTo>
                  <a:lnTo>
                    <a:pt x="2082" y="638"/>
                  </a:lnTo>
                  <a:lnTo>
                    <a:pt x="2084" y="642"/>
                  </a:lnTo>
                  <a:lnTo>
                    <a:pt x="2084" y="646"/>
                  </a:lnTo>
                  <a:lnTo>
                    <a:pt x="2084" y="646"/>
                  </a:lnTo>
                  <a:lnTo>
                    <a:pt x="2096" y="660"/>
                  </a:lnTo>
                  <a:lnTo>
                    <a:pt x="2106" y="670"/>
                  </a:lnTo>
                  <a:lnTo>
                    <a:pt x="2112" y="672"/>
                  </a:lnTo>
                  <a:lnTo>
                    <a:pt x="2118" y="674"/>
                  </a:lnTo>
                  <a:lnTo>
                    <a:pt x="2118" y="674"/>
                  </a:lnTo>
                  <a:lnTo>
                    <a:pt x="2124" y="676"/>
                  </a:lnTo>
                  <a:lnTo>
                    <a:pt x="2136" y="682"/>
                  </a:lnTo>
                  <a:lnTo>
                    <a:pt x="2140" y="686"/>
                  </a:lnTo>
                  <a:lnTo>
                    <a:pt x="2142" y="690"/>
                  </a:lnTo>
                  <a:lnTo>
                    <a:pt x="2138" y="692"/>
                  </a:lnTo>
                  <a:lnTo>
                    <a:pt x="2128" y="696"/>
                  </a:lnTo>
                  <a:lnTo>
                    <a:pt x="2128" y="696"/>
                  </a:lnTo>
                  <a:lnTo>
                    <a:pt x="2124" y="698"/>
                  </a:lnTo>
                  <a:lnTo>
                    <a:pt x="2112" y="708"/>
                  </a:lnTo>
                  <a:lnTo>
                    <a:pt x="2098" y="716"/>
                  </a:lnTo>
                  <a:lnTo>
                    <a:pt x="2090" y="720"/>
                  </a:lnTo>
                  <a:lnTo>
                    <a:pt x="2080" y="722"/>
                  </a:lnTo>
                  <a:lnTo>
                    <a:pt x="2080" y="722"/>
                  </a:lnTo>
                  <a:lnTo>
                    <a:pt x="2082" y="726"/>
                  </a:lnTo>
                  <a:lnTo>
                    <a:pt x="2082" y="736"/>
                  </a:lnTo>
                  <a:lnTo>
                    <a:pt x="2082" y="742"/>
                  </a:lnTo>
                  <a:lnTo>
                    <a:pt x="2080" y="748"/>
                  </a:lnTo>
                  <a:lnTo>
                    <a:pt x="2076" y="756"/>
                  </a:lnTo>
                  <a:lnTo>
                    <a:pt x="2070" y="762"/>
                  </a:lnTo>
                  <a:lnTo>
                    <a:pt x="2070" y="762"/>
                  </a:lnTo>
                  <a:lnTo>
                    <a:pt x="2066" y="768"/>
                  </a:lnTo>
                  <a:lnTo>
                    <a:pt x="2062" y="772"/>
                  </a:lnTo>
                  <a:lnTo>
                    <a:pt x="2060" y="778"/>
                  </a:lnTo>
                  <a:lnTo>
                    <a:pt x="2062" y="782"/>
                  </a:lnTo>
                  <a:lnTo>
                    <a:pt x="2064" y="790"/>
                  </a:lnTo>
                  <a:lnTo>
                    <a:pt x="2066" y="792"/>
                  </a:lnTo>
                  <a:lnTo>
                    <a:pt x="2066" y="792"/>
                  </a:lnTo>
                  <a:lnTo>
                    <a:pt x="2072" y="802"/>
                  </a:lnTo>
                  <a:lnTo>
                    <a:pt x="2076" y="810"/>
                  </a:lnTo>
                  <a:lnTo>
                    <a:pt x="2078" y="818"/>
                  </a:lnTo>
                  <a:lnTo>
                    <a:pt x="2086" y="820"/>
                  </a:lnTo>
                  <a:lnTo>
                    <a:pt x="2086" y="820"/>
                  </a:lnTo>
                  <a:lnTo>
                    <a:pt x="2088" y="818"/>
                  </a:lnTo>
                  <a:lnTo>
                    <a:pt x="2094" y="818"/>
                  </a:lnTo>
                  <a:lnTo>
                    <a:pt x="2096" y="820"/>
                  </a:lnTo>
                  <a:lnTo>
                    <a:pt x="2098" y="822"/>
                  </a:lnTo>
                  <a:lnTo>
                    <a:pt x="2100" y="828"/>
                  </a:lnTo>
                  <a:lnTo>
                    <a:pt x="2100" y="838"/>
                  </a:lnTo>
                  <a:lnTo>
                    <a:pt x="2100" y="838"/>
                  </a:lnTo>
                  <a:lnTo>
                    <a:pt x="2100" y="848"/>
                  </a:lnTo>
                  <a:lnTo>
                    <a:pt x="2102" y="856"/>
                  </a:lnTo>
                  <a:lnTo>
                    <a:pt x="2106" y="866"/>
                  </a:lnTo>
                  <a:lnTo>
                    <a:pt x="2110" y="870"/>
                  </a:lnTo>
                  <a:lnTo>
                    <a:pt x="2112" y="872"/>
                  </a:lnTo>
                  <a:lnTo>
                    <a:pt x="2102" y="884"/>
                  </a:lnTo>
                  <a:lnTo>
                    <a:pt x="2102" y="884"/>
                  </a:lnTo>
                  <a:lnTo>
                    <a:pt x="2100" y="890"/>
                  </a:lnTo>
                  <a:lnTo>
                    <a:pt x="2100" y="900"/>
                  </a:lnTo>
                  <a:lnTo>
                    <a:pt x="2102" y="906"/>
                  </a:lnTo>
                  <a:lnTo>
                    <a:pt x="2106" y="912"/>
                  </a:lnTo>
                  <a:lnTo>
                    <a:pt x="2112" y="916"/>
                  </a:lnTo>
                  <a:lnTo>
                    <a:pt x="2124" y="916"/>
                  </a:lnTo>
                  <a:lnTo>
                    <a:pt x="2130" y="924"/>
                  </a:lnTo>
                  <a:lnTo>
                    <a:pt x="2130" y="924"/>
                  </a:lnTo>
                  <a:lnTo>
                    <a:pt x="2134" y="928"/>
                  </a:lnTo>
                  <a:lnTo>
                    <a:pt x="2140" y="934"/>
                  </a:lnTo>
                  <a:lnTo>
                    <a:pt x="2144" y="942"/>
                  </a:lnTo>
                  <a:lnTo>
                    <a:pt x="2150" y="956"/>
                  </a:lnTo>
                  <a:lnTo>
                    <a:pt x="2156" y="972"/>
                  </a:lnTo>
                  <a:lnTo>
                    <a:pt x="2158" y="994"/>
                  </a:lnTo>
                  <a:lnTo>
                    <a:pt x="2160" y="1020"/>
                  </a:lnTo>
                  <a:lnTo>
                    <a:pt x="2160" y="1020"/>
                  </a:lnTo>
                  <a:lnTo>
                    <a:pt x="2166" y="1028"/>
                  </a:lnTo>
                  <a:lnTo>
                    <a:pt x="2172" y="1036"/>
                  </a:lnTo>
                  <a:lnTo>
                    <a:pt x="2176" y="1046"/>
                  </a:lnTo>
                  <a:lnTo>
                    <a:pt x="2178" y="1056"/>
                  </a:lnTo>
                  <a:lnTo>
                    <a:pt x="2178" y="1068"/>
                  </a:lnTo>
                  <a:lnTo>
                    <a:pt x="2174" y="1074"/>
                  </a:lnTo>
                  <a:lnTo>
                    <a:pt x="2170" y="1080"/>
                  </a:lnTo>
                  <a:lnTo>
                    <a:pt x="2164" y="1084"/>
                  </a:lnTo>
                  <a:lnTo>
                    <a:pt x="2158" y="1090"/>
                  </a:lnTo>
                  <a:lnTo>
                    <a:pt x="2158" y="1090"/>
                  </a:lnTo>
                  <a:lnTo>
                    <a:pt x="2130" y="1106"/>
                  </a:lnTo>
                  <a:lnTo>
                    <a:pt x="2122" y="1110"/>
                  </a:lnTo>
                  <a:lnTo>
                    <a:pt x="2116" y="1114"/>
                  </a:lnTo>
                  <a:lnTo>
                    <a:pt x="2110" y="1114"/>
                  </a:lnTo>
                  <a:lnTo>
                    <a:pt x="2104" y="1112"/>
                  </a:lnTo>
                  <a:lnTo>
                    <a:pt x="2096" y="1106"/>
                  </a:lnTo>
                  <a:lnTo>
                    <a:pt x="2088" y="1098"/>
                  </a:lnTo>
                  <a:lnTo>
                    <a:pt x="2088" y="1098"/>
                  </a:lnTo>
                  <a:lnTo>
                    <a:pt x="2076" y="1088"/>
                  </a:lnTo>
                  <a:lnTo>
                    <a:pt x="2062" y="1082"/>
                  </a:lnTo>
                  <a:lnTo>
                    <a:pt x="2048" y="1078"/>
                  </a:lnTo>
                  <a:lnTo>
                    <a:pt x="2036" y="1076"/>
                  </a:lnTo>
                  <a:lnTo>
                    <a:pt x="2024" y="1076"/>
                  </a:lnTo>
                  <a:lnTo>
                    <a:pt x="2014" y="1078"/>
                  </a:lnTo>
                  <a:lnTo>
                    <a:pt x="2006" y="1082"/>
                  </a:lnTo>
                  <a:lnTo>
                    <a:pt x="2002" y="1084"/>
                  </a:lnTo>
                  <a:lnTo>
                    <a:pt x="2002" y="1084"/>
                  </a:lnTo>
                  <a:lnTo>
                    <a:pt x="1990" y="1116"/>
                  </a:lnTo>
                  <a:lnTo>
                    <a:pt x="1986" y="1126"/>
                  </a:lnTo>
                  <a:lnTo>
                    <a:pt x="1980" y="1136"/>
                  </a:lnTo>
                  <a:lnTo>
                    <a:pt x="1972" y="1144"/>
                  </a:lnTo>
                  <a:lnTo>
                    <a:pt x="1964" y="1150"/>
                  </a:lnTo>
                  <a:lnTo>
                    <a:pt x="1964" y="1150"/>
                  </a:lnTo>
                  <a:lnTo>
                    <a:pt x="1950" y="1160"/>
                  </a:lnTo>
                  <a:lnTo>
                    <a:pt x="1942" y="1162"/>
                  </a:lnTo>
                  <a:lnTo>
                    <a:pt x="1940" y="1160"/>
                  </a:lnTo>
                  <a:lnTo>
                    <a:pt x="1938" y="1158"/>
                  </a:lnTo>
                  <a:lnTo>
                    <a:pt x="1934" y="1150"/>
                  </a:lnTo>
                  <a:lnTo>
                    <a:pt x="1934" y="1150"/>
                  </a:lnTo>
                  <a:lnTo>
                    <a:pt x="1932" y="1152"/>
                  </a:lnTo>
                  <a:lnTo>
                    <a:pt x="1926" y="1154"/>
                  </a:lnTo>
                  <a:lnTo>
                    <a:pt x="1916" y="1154"/>
                  </a:lnTo>
                  <a:lnTo>
                    <a:pt x="1910" y="1152"/>
                  </a:lnTo>
                  <a:lnTo>
                    <a:pt x="1904" y="1148"/>
                  </a:lnTo>
                  <a:lnTo>
                    <a:pt x="1904" y="1148"/>
                  </a:lnTo>
                  <a:lnTo>
                    <a:pt x="1902" y="1150"/>
                  </a:lnTo>
                  <a:lnTo>
                    <a:pt x="1898" y="1152"/>
                  </a:lnTo>
                  <a:lnTo>
                    <a:pt x="1898" y="1158"/>
                  </a:lnTo>
                  <a:lnTo>
                    <a:pt x="1900" y="1168"/>
                  </a:lnTo>
                  <a:lnTo>
                    <a:pt x="1900" y="1168"/>
                  </a:lnTo>
                  <a:lnTo>
                    <a:pt x="1902" y="1174"/>
                  </a:lnTo>
                  <a:lnTo>
                    <a:pt x="1906" y="1178"/>
                  </a:lnTo>
                  <a:lnTo>
                    <a:pt x="1912" y="1182"/>
                  </a:lnTo>
                  <a:lnTo>
                    <a:pt x="1918" y="1182"/>
                  </a:lnTo>
                  <a:lnTo>
                    <a:pt x="1920" y="1180"/>
                  </a:lnTo>
                  <a:lnTo>
                    <a:pt x="1914" y="1200"/>
                  </a:lnTo>
                  <a:lnTo>
                    <a:pt x="1914" y="1200"/>
                  </a:lnTo>
                  <a:lnTo>
                    <a:pt x="1912" y="1200"/>
                  </a:lnTo>
                  <a:lnTo>
                    <a:pt x="1904" y="1200"/>
                  </a:lnTo>
                  <a:lnTo>
                    <a:pt x="1902" y="1200"/>
                  </a:lnTo>
                  <a:lnTo>
                    <a:pt x="1898" y="1198"/>
                  </a:lnTo>
                  <a:lnTo>
                    <a:pt x="1896" y="1194"/>
                  </a:lnTo>
                  <a:lnTo>
                    <a:pt x="1896" y="1190"/>
                  </a:lnTo>
                  <a:lnTo>
                    <a:pt x="1896" y="1190"/>
                  </a:lnTo>
                  <a:lnTo>
                    <a:pt x="1890" y="1188"/>
                  </a:lnTo>
                  <a:lnTo>
                    <a:pt x="1876" y="1186"/>
                  </a:lnTo>
                  <a:lnTo>
                    <a:pt x="1870" y="1184"/>
                  </a:lnTo>
                  <a:lnTo>
                    <a:pt x="1862" y="1186"/>
                  </a:lnTo>
                  <a:lnTo>
                    <a:pt x="1856" y="1188"/>
                  </a:lnTo>
                  <a:lnTo>
                    <a:pt x="1850" y="1192"/>
                  </a:lnTo>
                  <a:lnTo>
                    <a:pt x="1850" y="1192"/>
                  </a:lnTo>
                  <a:lnTo>
                    <a:pt x="1852" y="1196"/>
                  </a:lnTo>
                  <a:lnTo>
                    <a:pt x="1854" y="1202"/>
                  </a:lnTo>
                  <a:lnTo>
                    <a:pt x="1854" y="1204"/>
                  </a:lnTo>
                  <a:lnTo>
                    <a:pt x="1850" y="1206"/>
                  </a:lnTo>
                  <a:lnTo>
                    <a:pt x="1846" y="1208"/>
                  </a:lnTo>
                  <a:lnTo>
                    <a:pt x="1840" y="1208"/>
                  </a:lnTo>
                  <a:lnTo>
                    <a:pt x="1830" y="1204"/>
                  </a:lnTo>
                  <a:lnTo>
                    <a:pt x="1824" y="1220"/>
                  </a:lnTo>
                  <a:lnTo>
                    <a:pt x="1842" y="1224"/>
                  </a:lnTo>
                  <a:lnTo>
                    <a:pt x="1842" y="1224"/>
                  </a:lnTo>
                  <a:lnTo>
                    <a:pt x="1844" y="1226"/>
                  </a:lnTo>
                  <a:lnTo>
                    <a:pt x="1842" y="1232"/>
                  </a:lnTo>
                  <a:lnTo>
                    <a:pt x="1838" y="1236"/>
                  </a:lnTo>
                  <a:lnTo>
                    <a:pt x="1834" y="1238"/>
                  </a:lnTo>
                  <a:lnTo>
                    <a:pt x="1826" y="1242"/>
                  </a:lnTo>
                  <a:lnTo>
                    <a:pt x="1826" y="1242"/>
                  </a:lnTo>
                  <a:lnTo>
                    <a:pt x="1804" y="1248"/>
                  </a:lnTo>
                  <a:lnTo>
                    <a:pt x="1796" y="1252"/>
                  </a:lnTo>
                  <a:lnTo>
                    <a:pt x="1796" y="1252"/>
                  </a:lnTo>
                  <a:lnTo>
                    <a:pt x="1790" y="1250"/>
                  </a:lnTo>
                  <a:lnTo>
                    <a:pt x="1784" y="1248"/>
                  </a:lnTo>
                  <a:lnTo>
                    <a:pt x="1780" y="1244"/>
                  </a:lnTo>
                  <a:lnTo>
                    <a:pt x="1780" y="1244"/>
                  </a:lnTo>
                  <a:lnTo>
                    <a:pt x="1776" y="1244"/>
                  </a:lnTo>
                  <a:lnTo>
                    <a:pt x="1768" y="1246"/>
                  </a:lnTo>
                  <a:lnTo>
                    <a:pt x="1756" y="1250"/>
                  </a:lnTo>
                  <a:lnTo>
                    <a:pt x="1752" y="1256"/>
                  </a:lnTo>
                  <a:lnTo>
                    <a:pt x="1746" y="1262"/>
                  </a:lnTo>
                  <a:lnTo>
                    <a:pt x="1746" y="1262"/>
                  </a:lnTo>
                  <a:lnTo>
                    <a:pt x="1746" y="1262"/>
                  </a:lnTo>
                  <a:lnTo>
                    <a:pt x="1740" y="1264"/>
                  </a:lnTo>
                  <a:lnTo>
                    <a:pt x="1726" y="1266"/>
                  </a:lnTo>
                  <a:lnTo>
                    <a:pt x="1706" y="1268"/>
                  </a:lnTo>
                  <a:lnTo>
                    <a:pt x="1706" y="1268"/>
                  </a:lnTo>
                  <a:lnTo>
                    <a:pt x="1686" y="1266"/>
                  </a:lnTo>
                  <a:lnTo>
                    <a:pt x="1670" y="1268"/>
                  </a:lnTo>
                  <a:lnTo>
                    <a:pt x="1666" y="1270"/>
                  </a:lnTo>
                  <a:lnTo>
                    <a:pt x="1662" y="1274"/>
                  </a:lnTo>
                  <a:lnTo>
                    <a:pt x="1658" y="1280"/>
                  </a:lnTo>
                  <a:lnTo>
                    <a:pt x="1654" y="1288"/>
                  </a:lnTo>
                  <a:lnTo>
                    <a:pt x="1654" y="1288"/>
                  </a:lnTo>
                  <a:lnTo>
                    <a:pt x="1650" y="1298"/>
                  </a:lnTo>
                  <a:lnTo>
                    <a:pt x="1646" y="1304"/>
                  </a:lnTo>
                  <a:lnTo>
                    <a:pt x="1640" y="1308"/>
                  </a:lnTo>
                  <a:lnTo>
                    <a:pt x="1634" y="1310"/>
                  </a:lnTo>
                  <a:lnTo>
                    <a:pt x="1626" y="1310"/>
                  </a:lnTo>
                  <a:lnTo>
                    <a:pt x="1622" y="1308"/>
                  </a:lnTo>
                  <a:lnTo>
                    <a:pt x="1622" y="1308"/>
                  </a:lnTo>
                  <a:lnTo>
                    <a:pt x="1616" y="1312"/>
                  </a:lnTo>
                  <a:lnTo>
                    <a:pt x="1604" y="1320"/>
                  </a:lnTo>
                  <a:lnTo>
                    <a:pt x="1590" y="1336"/>
                  </a:lnTo>
                  <a:lnTo>
                    <a:pt x="1582" y="1346"/>
                  </a:lnTo>
                  <a:lnTo>
                    <a:pt x="1574" y="1358"/>
                  </a:lnTo>
                  <a:lnTo>
                    <a:pt x="1574" y="1358"/>
                  </a:lnTo>
                  <a:lnTo>
                    <a:pt x="1568" y="1366"/>
                  </a:lnTo>
                  <a:lnTo>
                    <a:pt x="1562" y="1372"/>
                  </a:lnTo>
                  <a:lnTo>
                    <a:pt x="1554" y="1372"/>
                  </a:lnTo>
                  <a:lnTo>
                    <a:pt x="1548" y="1370"/>
                  </a:lnTo>
                  <a:lnTo>
                    <a:pt x="1542" y="1366"/>
                  </a:lnTo>
                  <a:lnTo>
                    <a:pt x="1538" y="1362"/>
                  </a:lnTo>
                  <a:lnTo>
                    <a:pt x="1534" y="1356"/>
                  </a:lnTo>
                  <a:lnTo>
                    <a:pt x="1534" y="1356"/>
                  </a:lnTo>
                  <a:lnTo>
                    <a:pt x="1526" y="1358"/>
                  </a:lnTo>
                  <a:lnTo>
                    <a:pt x="1514" y="1362"/>
                  </a:lnTo>
                  <a:lnTo>
                    <a:pt x="1514" y="1362"/>
                  </a:lnTo>
                  <a:lnTo>
                    <a:pt x="1510" y="1360"/>
                  </a:lnTo>
                  <a:lnTo>
                    <a:pt x="1500" y="1354"/>
                  </a:lnTo>
                  <a:lnTo>
                    <a:pt x="1496" y="1350"/>
                  </a:lnTo>
                  <a:lnTo>
                    <a:pt x="1494" y="1344"/>
                  </a:lnTo>
                  <a:lnTo>
                    <a:pt x="1492" y="1338"/>
                  </a:lnTo>
                  <a:lnTo>
                    <a:pt x="1494" y="1332"/>
                  </a:lnTo>
                  <a:lnTo>
                    <a:pt x="1494" y="1332"/>
                  </a:lnTo>
                  <a:lnTo>
                    <a:pt x="1498" y="1324"/>
                  </a:lnTo>
                  <a:lnTo>
                    <a:pt x="1496" y="1318"/>
                  </a:lnTo>
                  <a:lnTo>
                    <a:pt x="1494" y="1312"/>
                  </a:lnTo>
                  <a:lnTo>
                    <a:pt x="1492" y="1308"/>
                  </a:lnTo>
                  <a:lnTo>
                    <a:pt x="1484" y="1304"/>
                  </a:lnTo>
                  <a:lnTo>
                    <a:pt x="1482" y="1302"/>
                  </a:lnTo>
                  <a:lnTo>
                    <a:pt x="1482" y="1302"/>
                  </a:lnTo>
                  <a:lnTo>
                    <a:pt x="1480" y="1300"/>
                  </a:lnTo>
                  <a:lnTo>
                    <a:pt x="1478" y="1292"/>
                  </a:lnTo>
                  <a:lnTo>
                    <a:pt x="1478" y="1288"/>
                  </a:lnTo>
                  <a:lnTo>
                    <a:pt x="1478" y="1282"/>
                  </a:lnTo>
                  <a:lnTo>
                    <a:pt x="1482" y="1276"/>
                  </a:lnTo>
                  <a:lnTo>
                    <a:pt x="1488" y="1268"/>
                  </a:lnTo>
                  <a:lnTo>
                    <a:pt x="1488" y="1268"/>
                  </a:lnTo>
                  <a:lnTo>
                    <a:pt x="1502" y="1254"/>
                  </a:lnTo>
                  <a:lnTo>
                    <a:pt x="1506" y="1248"/>
                  </a:lnTo>
                  <a:lnTo>
                    <a:pt x="1510" y="1242"/>
                  </a:lnTo>
                  <a:lnTo>
                    <a:pt x="1510" y="1236"/>
                  </a:lnTo>
                  <a:lnTo>
                    <a:pt x="1508" y="1230"/>
                  </a:lnTo>
                  <a:lnTo>
                    <a:pt x="1506" y="1226"/>
                  </a:lnTo>
                  <a:lnTo>
                    <a:pt x="1498" y="1222"/>
                  </a:lnTo>
                  <a:lnTo>
                    <a:pt x="1498" y="1222"/>
                  </a:lnTo>
                  <a:lnTo>
                    <a:pt x="1492" y="1216"/>
                  </a:lnTo>
                  <a:lnTo>
                    <a:pt x="1488" y="1210"/>
                  </a:lnTo>
                  <a:lnTo>
                    <a:pt x="1486" y="1204"/>
                  </a:lnTo>
                  <a:lnTo>
                    <a:pt x="1486" y="1200"/>
                  </a:lnTo>
                  <a:lnTo>
                    <a:pt x="1488" y="1190"/>
                  </a:lnTo>
                  <a:lnTo>
                    <a:pt x="1490" y="1188"/>
                  </a:lnTo>
                  <a:lnTo>
                    <a:pt x="1490" y="1188"/>
                  </a:lnTo>
                  <a:lnTo>
                    <a:pt x="1490" y="1186"/>
                  </a:lnTo>
                  <a:lnTo>
                    <a:pt x="1490" y="1180"/>
                  </a:lnTo>
                  <a:lnTo>
                    <a:pt x="1488" y="1178"/>
                  </a:lnTo>
                  <a:lnTo>
                    <a:pt x="1486" y="1174"/>
                  </a:lnTo>
                  <a:lnTo>
                    <a:pt x="1480" y="1172"/>
                  </a:lnTo>
                  <a:lnTo>
                    <a:pt x="1472" y="1170"/>
                  </a:lnTo>
                  <a:lnTo>
                    <a:pt x="1472" y="1170"/>
                  </a:lnTo>
                  <a:lnTo>
                    <a:pt x="1464" y="1166"/>
                  </a:lnTo>
                  <a:lnTo>
                    <a:pt x="1458" y="1162"/>
                  </a:lnTo>
                  <a:lnTo>
                    <a:pt x="1452" y="1154"/>
                  </a:lnTo>
                  <a:lnTo>
                    <a:pt x="1450" y="1148"/>
                  </a:lnTo>
                  <a:lnTo>
                    <a:pt x="1446" y="1132"/>
                  </a:lnTo>
                  <a:lnTo>
                    <a:pt x="1444" y="1120"/>
                  </a:lnTo>
                  <a:lnTo>
                    <a:pt x="1444" y="1120"/>
                  </a:lnTo>
                  <a:lnTo>
                    <a:pt x="1408" y="1154"/>
                  </a:lnTo>
                  <a:lnTo>
                    <a:pt x="1378" y="1186"/>
                  </a:lnTo>
                  <a:lnTo>
                    <a:pt x="1364" y="1200"/>
                  </a:lnTo>
                  <a:lnTo>
                    <a:pt x="1354" y="1214"/>
                  </a:lnTo>
                  <a:lnTo>
                    <a:pt x="1354" y="1214"/>
                  </a:lnTo>
                  <a:lnTo>
                    <a:pt x="1340" y="1232"/>
                  </a:lnTo>
                  <a:lnTo>
                    <a:pt x="1330" y="1244"/>
                  </a:lnTo>
                  <a:lnTo>
                    <a:pt x="1322" y="1250"/>
                  </a:lnTo>
                  <a:lnTo>
                    <a:pt x="1318" y="1248"/>
                  </a:lnTo>
                  <a:lnTo>
                    <a:pt x="1308" y="1228"/>
                  </a:lnTo>
                  <a:lnTo>
                    <a:pt x="1308" y="1228"/>
                  </a:lnTo>
                  <a:lnTo>
                    <a:pt x="1302" y="1230"/>
                  </a:lnTo>
                  <a:lnTo>
                    <a:pt x="1296" y="1232"/>
                  </a:lnTo>
                  <a:lnTo>
                    <a:pt x="1294" y="1238"/>
                  </a:lnTo>
                  <a:lnTo>
                    <a:pt x="1286" y="1236"/>
                  </a:lnTo>
                  <a:lnTo>
                    <a:pt x="1286" y="1236"/>
                  </a:lnTo>
                  <a:lnTo>
                    <a:pt x="1282" y="1220"/>
                  </a:lnTo>
                  <a:lnTo>
                    <a:pt x="1278" y="1204"/>
                  </a:lnTo>
                  <a:lnTo>
                    <a:pt x="1274" y="1186"/>
                  </a:lnTo>
                  <a:lnTo>
                    <a:pt x="1274" y="1186"/>
                  </a:lnTo>
                  <a:lnTo>
                    <a:pt x="1272" y="1164"/>
                  </a:lnTo>
                  <a:lnTo>
                    <a:pt x="1270" y="1154"/>
                  </a:lnTo>
                  <a:lnTo>
                    <a:pt x="1268" y="1146"/>
                  </a:lnTo>
                  <a:lnTo>
                    <a:pt x="1264" y="1142"/>
                  </a:lnTo>
                  <a:lnTo>
                    <a:pt x="1262" y="1140"/>
                  </a:lnTo>
                  <a:lnTo>
                    <a:pt x="1258" y="1142"/>
                  </a:lnTo>
                  <a:lnTo>
                    <a:pt x="1252" y="1146"/>
                  </a:lnTo>
                  <a:lnTo>
                    <a:pt x="1242" y="1160"/>
                  </a:lnTo>
                  <a:lnTo>
                    <a:pt x="1242" y="1160"/>
                  </a:lnTo>
                  <a:lnTo>
                    <a:pt x="1224" y="1186"/>
                  </a:lnTo>
                  <a:lnTo>
                    <a:pt x="1212" y="1202"/>
                  </a:lnTo>
                  <a:lnTo>
                    <a:pt x="1208" y="1204"/>
                  </a:lnTo>
                  <a:lnTo>
                    <a:pt x="1202" y="1206"/>
                  </a:lnTo>
                  <a:lnTo>
                    <a:pt x="1198" y="1204"/>
                  </a:lnTo>
                  <a:lnTo>
                    <a:pt x="1190" y="1200"/>
                  </a:lnTo>
                  <a:lnTo>
                    <a:pt x="1190" y="1200"/>
                  </a:lnTo>
                  <a:lnTo>
                    <a:pt x="1168" y="1198"/>
                  </a:lnTo>
                  <a:lnTo>
                    <a:pt x="1152" y="1198"/>
                  </a:lnTo>
                  <a:lnTo>
                    <a:pt x="1146" y="1200"/>
                  </a:lnTo>
                  <a:lnTo>
                    <a:pt x="1142" y="1204"/>
                  </a:lnTo>
                  <a:lnTo>
                    <a:pt x="1142" y="1204"/>
                  </a:lnTo>
                  <a:lnTo>
                    <a:pt x="1132" y="1214"/>
                  </a:lnTo>
                  <a:lnTo>
                    <a:pt x="1118" y="1228"/>
                  </a:lnTo>
                  <a:lnTo>
                    <a:pt x="1110" y="1234"/>
                  </a:lnTo>
                  <a:lnTo>
                    <a:pt x="1102" y="1236"/>
                  </a:lnTo>
                  <a:lnTo>
                    <a:pt x="1098" y="1234"/>
                  </a:lnTo>
                  <a:lnTo>
                    <a:pt x="1096" y="1232"/>
                  </a:lnTo>
                  <a:lnTo>
                    <a:pt x="1096" y="1228"/>
                  </a:lnTo>
                  <a:lnTo>
                    <a:pt x="1096" y="1228"/>
                  </a:lnTo>
                  <a:lnTo>
                    <a:pt x="1096" y="1214"/>
                  </a:lnTo>
                  <a:lnTo>
                    <a:pt x="1094" y="1204"/>
                  </a:lnTo>
                  <a:lnTo>
                    <a:pt x="1092" y="1200"/>
                  </a:lnTo>
                  <a:lnTo>
                    <a:pt x="1088" y="1198"/>
                  </a:lnTo>
                  <a:lnTo>
                    <a:pt x="1080" y="1196"/>
                  </a:lnTo>
                  <a:lnTo>
                    <a:pt x="1072" y="1196"/>
                  </a:lnTo>
                  <a:lnTo>
                    <a:pt x="1072" y="1196"/>
                  </a:lnTo>
                  <a:lnTo>
                    <a:pt x="1070" y="1194"/>
                  </a:lnTo>
                  <a:lnTo>
                    <a:pt x="1066" y="1188"/>
                  </a:lnTo>
                  <a:lnTo>
                    <a:pt x="1062" y="1184"/>
                  </a:lnTo>
                  <a:lnTo>
                    <a:pt x="1056" y="1182"/>
                  </a:lnTo>
                  <a:lnTo>
                    <a:pt x="1048" y="1182"/>
                  </a:lnTo>
                  <a:lnTo>
                    <a:pt x="1036" y="1184"/>
                  </a:lnTo>
                  <a:lnTo>
                    <a:pt x="1030" y="1178"/>
                  </a:lnTo>
                  <a:lnTo>
                    <a:pt x="1034" y="1150"/>
                  </a:lnTo>
                  <a:lnTo>
                    <a:pt x="1008" y="1144"/>
                  </a:lnTo>
                  <a:lnTo>
                    <a:pt x="946" y="1112"/>
                  </a:lnTo>
                  <a:lnTo>
                    <a:pt x="946" y="1112"/>
                  </a:lnTo>
                  <a:lnTo>
                    <a:pt x="940" y="1110"/>
                  </a:lnTo>
                  <a:lnTo>
                    <a:pt x="936" y="1108"/>
                  </a:lnTo>
                  <a:lnTo>
                    <a:pt x="932" y="1110"/>
                  </a:lnTo>
                  <a:lnTo>
                    <a:pt x="932" y="1110"/>
                  </a:lnTo>
                  <a:lnTo>
                    <a:pt x="926" y="1114"/>
                  </a:lnTo>
                  <a:lnTo>
                    <a:pt x="920" y="1116"/>
                  </a:lnTo>
                  <a:lnTo>
                    <a:pt x="912" y="1118"/>
                  </a:lnTo>
                  <a:lnTo>
                    <a:pt x="912" y="1118"/>
                  </a:lnTo>
                  <a:lnTo>
                    <a:pt x="904" y="1118"/>
                  </a:lnTo>
                  <a:lnTo>
                    <a:pt x="894" y="1116"/>
                  </a:lnTo>
                  <a:lnTo>
                    <a:pt x="880" y="1114"/>
                  </a:lnTo>
                  <a:lnTo>
                    <a:pt x="864" y="1110"/>
                  </a:lnTo>
                  <a:lnTo>
                    <a:pt x="846" y="1102"/>
                  </a:lnTo>
                  <a:lnTo>
                    <a:pt x="824" y="1088"/>
                  </a:lnTo>
                  <a:lnTo>
                    <a:pt x="802" y="1070"/>
                  </a:lnTo>
                  <a:lnTo>
                    <a:pt x="802" y="1070"/>
                  </a:lnTo>
                  <a:lnTo>
                    <a:pt x="778" y="1068"/>
                  </a:lnTo>
                  <a:lnTo>
                    <a:pt x="758" y="1068"/>
                  </a:lnTo>
                  <a:lnTo>
                    <a:pt x="748" y="1068"/>
                  </a:lnTo>
                  <a:lnTo>
                    <a:pt x="740" y="1070"/>
                  </a:lnTo>
                  <a:lnTo>
                    <a:pt x="740" y="1070"/>
                  </a:lnTo>
                  <a:lnTo>
                    <a:pt x="730" y="1072"/>
                  </a:lnTo>
                  <a:lnTo>
                    <a:pt x="736" y="1070"/>
                  </a:lnTo>
                  <a:lnTo>
                    <a:pt x="736" y="1070"/>
                  </a:lnTo>
                  <a:lnTo>
                    <a:pt x="726" y="1062"/>
                  </a:lnTo>
                  <a:lnTo>
                    <a:pt x="708" y="1048"/>
                  </a:lnTo>
                  <a:lnTo>
                    <a:pt x="708" y="1048"/>
                  </a:lnTo>
                  <a:lnTo>
                    <a:pt x="704" y="1044"/>
                  </a:lnTo>
                  <a:lnTo>
                    <a:pt x="698" y="1042"/>
                  </a:lnTo>
                  <a:lnTo>
                    <a:pt x="690" y="1042"/>
                  </a:lnTo>
                  <a:lnTo>
                    <a:pt x="684" y="1042"/>
                  </a:lnTo>
                  <a:lnTo>
                    <a:pt x="676" y="1044"/>
                  </a:lnTo>
                  <a:lnTo>
                    <a:pt x="670" y="1048"/>
                  </a:lnTo>
                  <a:lnTo>
                    <a:pt x="664" y="1054"/>
                  </a:lnTo>
                  <a:lnTo>
                    <a:pt x="658" y="1064"/>
                  </a:lnTo>
                  <a:lnTo>
                    <a:pt x="658" y="1064"/>
                  </a:lnTo>
                  <a:lnTo>
                    <a:pt x="652" y="1066"/>
                  </a:lnTo>
                  <a:lnTo>
                    <a:pt x="644" y="1066"/>
                  </a:lnTo>
                  <a:lnTo>
                    <a:pt x="636" y="1064"/>
                  </a:lnTo>
                  <a:lnTo>
                    <a:pt x="636" y="1064"/>
                  </a:lnTo>
                  <a:lnTo>
                    <a:pt x="624" y="1064"/>
                  </a:lnTo>
                  <a:lnTo>
                    <a:pt x="612" y="1064"/>
                  </a:lnTo>
                  <a:lnTo>
                    <a:pt x="606" y="1064"/>
                  </a:lnTo>
                  <a:lnTo>
                    <a:pt x="602" y="1066"/>
                  </a:lnTo>
                  <a:lnTo>
                    <a:pt x="598" y="1070"/>
                  </a:lnTo>
                  <a:lnTo>
                    <a:pt x="598" y="1074"/>
                  </a:lnTo>
                  <a:lnTo>
                    <a:pt x="598" y="1074"/>
                  </a:lnTo>
                  <a:lnTo>
                    <a:pt x="602" y="1090"/>
                  </a:lnTo>
                  <a:lnTo>
                    <a:pt x="602" y="1096"/>
                  </a:lnTo>
                  <a:lnTo>
                    <a:pt x="598" y="1100"/>
                  </a:lnTo>
                  <a:lnTo>
                    <a:pt x="598" y="1100"/>
                  </a:lnTo>
                  <a:lnTo>
                    <a:pt x="596" y="1102"/>
                  </a:lnTo>
                  <a:lnTo>
                    <a:pt x="596" y="1106"/>
                  </a:lnTo>
                  <a:lnTo>
                    <a:pt x="596" y="1114"/>
                  </a:lnTo>
                  <a:lnTo>
                    <a:pt x="602" y="1124"/>
                  </a:lnTo>
                  <a:lnTo>
                    <a:pt x="610" y="1134"/>
                  </a:lnTo>
                  <a:lnTo>
                    <a:pt x="610" y="1134"/>
                  </a:lnTo>
                  <a:lnTo>
                    <a:pt x="620" y="1144"/>
                  </a:lnTo>
                  <a:lnTo>
                    <a:pt x="624" y="1150"/>
                  </a:lnTo>
                  <a:lnTo>
                    <a:pt x="626" y="1156"/>
                  </a:lnTo>
                  <a:lnTo>
                    <a:pt x="628" y="1162"/>
                  </a:lnTo>
                  <a:lnTo>
                    <a:pt x="626" y="1168"/>
                  </a:lnTo>
                  <a:lnTo>
                    <a:pt x="620" y="1174"/>
                  </a:lnTo>
                  <a:lnTo>
                    <a:pt x="614" y="1178"/>
                  </a:lnTo>
                  <a:lnTo>
                    <a:pt x="614" y="1178"/>
                  </a:lnTo>
                  <a:lnTo>
                    <a:pt x="592" y="1190"/>
                  </a:lnTo>
                  <a:lnTo>
                    <a:pt x="578" y="1196"/>
                  </a:lnTo>
                  <a:lnTo>
                    <a:pt x="566" y="1198"/>
                  </a:lnTo>
                  <a:lnTo>
                    <a:pt x="554" y="1200"/>
                  </a:lnTo>
                  <a:lnTo>
                    <a:pt x="542" y="1196"/>
                  </a:lnTo>
                  <a:lnTo>
                    <a:pt x="538" y="1194"/>
                  </a:lnTo>
                  <a:lnTo>
                    <a:pt x="534" y="1190"/>
                  </a:lnTo>
                  <a:lnTo>
                    <a:pt x="532" y="1184"/>
                  </a:lnTo>
                  <a:lnTo>
                    <a:pt x="530" y="1176"/>
                  </a:lnTo>
                  <a:lnTo>
                    <a:pt x="524" y="1170"/>
                  </a:lnTo>
                  <a:lnTo>
                    <a:pt x="524" y="1170"/>
                  </a:lnTo>
                  <a:lnTo>
                    <a:pt x="516" y="1170"/>
                  </a:lnTo>
                  <a:lnTo>
                    <a:pt x="516" y="1170"/>
                  </a:lnTo>
                  <a:lnTo>
                    <a:pt x="514" y="1170"/>
                  </a:lnTo>
                  <a:lnTo>
                    <a:pt x="506" y="1162"/>
                  </a:lnTo>
                  <a:lnTo>
                    <a:pt x="500" y="1156"/>
                  </a:lnTo>
                  <a:lnTo>
                    <a:pt x="500" y="1156"/>
                  </a:lnTo>
                  <a:lnTo>
                    <a:pt x="470" y="1156"/>
                  </a:lnTo>
                  <a:lnTo>
                    <a:pt x="428" y="1160"/>
                  </a:lnTo>
                  <a:lnTo>
                    <a:pt x="428" y="1160"/>
                  </a:lnTo>
                  <a:lnTo>
                    <a:pt x="414" y="1162"/>
                  </a:lnTo>
                  <a:lnTo>
                    <a:pt x="400" y="1166"/>
                  </a:lnTo>
                  <a:lnTo>
                    <a:pt x="392" y="1172"/>
                  </a:lnTo>
                  <a:lnTo>
                    <a:pt x="388" y="1176"/>
                  </a:lnTo>
                  <a:lnTo>
                    <a:pt x="388" y="1180"/>
                  </a:lnTo>
                  <a:lnTo>
                    <a:pt x="388" y="1180"/>
                  </a:lnTo>
                  <a:lnTo>
                    <a:pt x="388" y="1184"/>
                  </a:lnTo>
                  <a:lnTo>
                    <a:pt x="386" y="1186"/>
                  </a:lnTo>
                  <a:lnTo>
                    <a:pt x="380" y="1190"/>
                  </a:lnTo>
                  <a:lnTo>
                    <a:pt x="372" y="1190"/>
                  </a:lnTo>
                  <a:lnTo>
                    <a:pt x="370" y="1208"/>
                  </a:lnTo>
                  <a:lnTo>
                    <a:pt x="370" y="1208"/>
                  </a:lnTo>
                  <a:lnTo>
                    <a:pt x="368" y="1212"/>
                  </a:lnTo>
                  <a:lnTo>
                    <a:pt x="362" y="1220"/>
                  </a:lnTo>
                  <a:lnTo>
                    <a:pt x="358" y="1222"/>
                  </a:lnTo>
                  <a:lnTo>
                    <a:pt x="354" y="1220"/>
                  </a:lnTo>
                  <a:lnTo>
                    <a:pt x="352" y="1216"/>
                  </a:lnTo>
                  <a:lnTo>
                    <a:pt x="350" y="1206"/>
                  </a:lnTo>
                  <a:lnTo>
                    <a:pt x="350" y="1206"/>
                  </a:lnTo>
                  <a:lnTo>
                    <a:pt x="344" y="1202"/>
                  </a:lnTo>
                  <a:lnTo>
                    <a:pt x="336" y="1202"/>
                  </a:lnTo>
                  <a:lnTo>
                    <a:pt x="328" y="1200"/>
                  </a:lnTo>
                  <a:lnTo>
                    <a:pt x="318" y="1204"/>
                  </a:lnTo>
                  <a:lnTo>
                    <a:pt x="314" y="1206"/>
                  </a:lnTo>
                  <a:lnTo>
                    <a:pt x="310" y="1210"/>
                  </a:lnTo>
                  <a:lnTo>
                    <a:pt x="306" y="1216"/>
                  </a:lnTo>
                  <a:lnTo>
                    <a:pt x="304" y="1224"/>
                  </a:lnTo>
                  <a:lnTo>
                    <a:pt x="300" y="1244"/>
                  </a:lnTo>
                  <a:lnTo>
                    <a:pt x="286" y="1246"/>
                  </a:lnTo>
                  <a:lnTo>
                    <a:pt x="284" y="1264"/>
                  </a:lnTo>
                  <a:lnTo>
                    <a:pt x="280" y="1268"/>
                  </a:lnTo>
                  <a:lnTo>
                    <a:pt x="274" y="1288"/>
                  </a:lnTo>
                  <a:lnTo>
                    <a:pt x="266" y="1304"/>
                  </a:lnTo>
                  <a:lnTo>
                    <a:pt x="266" y="1330"/>
                  </a:lnTo>
                  <a:lnTo>
                    <a:pt x="256" y="1334"/>
                  </a:lnTo>
                  <a:lnTo>
                    <a:pt x="256" y="1358"/>
                  </a:lnTo>
                  <a:lnTo>
                    <a:pt x="256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4" y="1366"/>
                  </a:lnTo>
                  <a:lnTo>
                    <a:pt x="238" y="1368"/>
                  </a:lnTo>
                  <a:lnTo>
                    <a:pt x="230" y="1366"/>
                  </a:lnTo>
                  <a:lnTo>
                    <a:pt x="220" y="1362"/>
                  </a:lnTo>
                  <a:lnTo>
                    <a:pt x="208" y="1352"/>
                  </a:lnTo>
                  <a:lnTo>
                    <a:pt x="206" y="1322"/>
                  </a:lnTo>
                  <a:lnTo>
                    <a:pt x="200" y="1318"/>
                  </a:lnTo>
                  <a:lnTo>
                    <a:pt x="198" y="1314"/>
                  </a:lnTo>
                  <a:lnTo>
                    <a:pt x="198" y="1314"/>
                  </a:lnTo>
                  <a:lnTo>
                    <a:pt x="198" y="1306"/>
                  </a:lnTo>
                  <a:lnTo>
                    <a:pt x="194" y="1294"/>
                  </a:lnTo>
                  <a:lnTo>
                    <a:pt x="192" y="1288"/>
                  </a:lnTo>
                  <a:lnTo>
                    <a:pt x="188" y="1286"/>
                  </a:lnTo>
                  <a:lnTo>
                    <a:pt x="184" y="1288"/>
                  </a:lnTo>
                  <a:lnTo>
                    <a:pt x="180" y="1296"/>
                  </a:lnTo>
                  <a:lnTo>
                    <a:pt x="180" y="1296"/>
                  </a:lnTo>
                  <a:lnTo>
                    <a:pt x="174" y="1300"/>
                  </a:lnTo>
                  <a:lnTo>
                    <a:pt x="164" y="1306"/>
                  </a:lnTo>
                  <a:lnTo>
                    <a:pt x="158" y="1306"/>
                  </a:lnTo>
                  <a:lnTo>
                    <a:pt x="154" y="1304"/>
                  </a:lnTo>
                  <a:lnTo>
                    <a:pt x="150" y="1296"/>
                  </a:lnTo>
                  <a:lnTo>
                    <a:pt x="150" y="1284"/>
                  </a:lnTo>
                  <a:lnTo>
                    <a:pt x="150" y="1284"/>
                  </a:lnTo>
                  <a:lnTo>
                    <a:pt x="146" y="1282"/>
                  </a:lnTo>
                  <a:lnTo>
                    <a:pt x="140" y="1272"/>
                  </a:lnTo>
                  <a:lnTo>
                    <a:pt x="138" y="1268"/>
                  </a:lnTo>
                  <a:lnTo>
                    <a:pt x="136" y="1262"/>
                  </a:lnTo>
                  <a:lnTo>
                    <a:pt x="138" y="1256"/>
                  </a:lnTo>
                  <a:lnTo>
                    <a:pt x="142" y="1248"/>
                  </a:lnTo>
                  <a:lnTo>
                    <a:pt x="142" y="1248"/>
                  </a:lnTo>
                  <a:lnTo>
                    <a:pt x="144" y="1246"/>
                  </a:lnTo>
                  <a:lnTo>
                    <a:pt x="146" y="1242"/>
                  </a:lnTo>
                  <a:lnTo>
                    <a:pt x="146" y="1238"/>
                  </a:lnTo>
                  <a:lnTo>
                    <a:pt x="146" y="1236"/>
                  </a:lnTo>
                  <a:lnTo>
                    <a:pt x="144" y="1232"/>
                  </a:lnTo>
                  <a:lnTo>
                    <a:pt x="140" y="1230"/>
                  </a:lnTo>
                  <a:lnTo>
                    <a:pt x="140" y="1230"/>
                  </a:lnTo>
                  <a:lnTo>
                    <a:pt x="138" y="1226"/>
                  </a:lnTo>
                  <a:lnTo>
                    <a:pt x="138" y="1220"/>
                  </a:lnTo>
                  <a:lnTo>
                    <a:pt x="142" y="1216"/>
                  </a:lnTo>
                  <a:lnTo>
                    <a:pt x="142" y="1216"/>
                  </a:lnTo>
                  <a:lnTo>
                    <a:pt x="142" y="1212"/>
                  </a:lnTo>
                  <a:lnTo>
                    <a:pt x="142" y="1204"/>
                  </a:lnTo>
                  <a:lnTo>
                    <a:pt x="140" y="1200"/>
                  </a:lnTo>
                  <a:lnTo>
                    <a:pt x="136" y="1198"/>
                  </a:lnTo>
                  <a:lnTo>
                    <a:pt x="130" y="1196"/>
                  </a:lnTo>
                  <a:lnTo>
                    <a:pt x="122" y="1198"/>
                  </a:lnTo>
                  <a:lnTo>
                    <a:pt x="116" y="1198"/>
                  </a:lnTo>
                  <a:lnTo>
                    <a:pt x="116" y="1198"/>
                  </a:lnTo>
                  <a:lnTo>
                    <a:pt x="116" y="1196"/>
                  </a:lnTo>
                  <a:lnTo>
                    <a:pt x="116" y="1188"/>
                  </a:lnTo>
                  <a:lnTo>
                    <a:pt x="114" y="1186"/>
                  </a:lnTo>
                  <a:lnTo>
                    <a:pt x="112" y="1182"/>
                  </a:lnTo>
                  <a:lnTo>
                    <a:pt x="108" y="1182"/>
                  </a:lnTo>
                  <a:lnTo>
                    <a:pt x="102" y="1182"/>
                  </a:lnTo>
                  <a:lnTo>
                    <a:pt x="104" y="1192"/>
                  </a:lnTo>
                  <a:lnTo>
                    <a:pt x="104" y="1192"/>
                  </a:lnTo>
                  <a:lnTo>
                    <a:pt x="100" y="1192"/>
                  </a:lnTo>
                  <a:lnTo>
                    <a:pt x="90" y="1190"/>
                  </a:lnTo>
                  <a:lnTo>
                    <a:pt x="86" y="1186"/>
                  </a:lnTo>
                  <a:lnTo>
                    <a:pt x="82" y="1180"/>
                  </a:lnTo>
                  <a:lnTo>
                    <a:pt x="80" y="1172"/>
                  </a:lnTo>
                  <a:lnTo>
                    <a:pt x="78" y="1162"/>
                  </a:lnTo>
                  <a:lnTo>
                    <a:pt x="78" y="1162"/>
                  </a:lnTo>
                  <a:lnTo>
                    <a:pt x="78" y="1150"/>
                  </a:lnTo>
                  <a:lnTo>
                    <a:pt x="76" y="1142"/>
                  </a:lnTo>
                  <a:lnTo>
                    <a:pt x="72" y="1138"/>
                  </a:lnTo>
                  <a:lnTo>
                    <a:pt x="68" y="1136"/>
                  </a:lnTo>
                  <a:lnTo>
                    <a:pt x="62" y="1138"/>
                  </a:lnTo>
                  <a:lnTo>
                    <a:pt x="58" y="1140"/>
                  </a:lnTo>
                  <a:lnTo>
                    <a:pt x="54" y="1144"/>
                  </a:lnTo>
                  <a:lnTo>
                    <a:pt x="50" y="1148"/>
                  </a:lnTo>
                  <a:lnTo>
                    <a:pt x="50" y="1148"/>
                  </a:lnTo>
                  <a:lnTo>
                    <a:pt x="44" y="1166"/>
                  </a:lnTo>
                  <a:lnTo>
                    <a:pt x="42" y="1178"/>
                  </a:lnTo>
                  <a:lnTo>
                    <a:pt x="42" y="1178"/>
                  </a:lnTo>
                  <a:lnTo>
                    <a:pt x="40" y="1180"/>
                  </a:lnTo>
                  <a:lnTo>
                    <a:pt x="38" y="1180"/>
                  </a:lnTo>
                  <a:lnTo>
                    <a:pt x="32" y="1180"/>
                  </a:lnTo>
                  <a:lnTo>
                    <a:pt x="28" y="1178"/>
                  </a:lnTo>
                  <a:lnTo>
                    <a:pt x="20" y="1172"/>
                  </a:lnTo>
                  <a:lnTo>
                    <a:pt x="14" y="1162"/>
                  </a:lnTo>
                  <a:lnTo>
                    <a:pt x="6" y="1150"/>
                  </a:lnTo>
                  <a:lnTo>
                    <a:pt x="0" y="1132"/>
                  </a:lnTo>
                  <a:lnTo>
                    <a:pt x="0" y="1132"/>
                  </a:lnTo>
                  <a:lnTo>
                    <a:pt x="2" y="1130"/>
                  </a:lnTo>
                  <a:lnTo>
                    <a:pt x="6" y="1128"/>
                  </a:lnTo>
                  <a:lnTo>
                    <a:pt x="14" y="1130"/>
                  </a:lnTo>
                  <a:lnTo>
                    <a:pt x="14" y="1130"/>
                  </a:lnTo>
                  <a:lnTo>
                    <a:pt x="34" y="1128"/>
                  </a:lnTo>
                  <a:lnTo>
                    <a:pt x="42" y="1128"/>
                  </a:lnTo>
                  <a:lnTo>
                    <a:pt x="42" y="1128"/>
                  </a:lnTo>
                  <a:lnTo>
                    <a:pt x="42" y="1122"/>
                  </a:lnTo>
                  <a:lnTo>
                    <a:pt x="44" y="1110"/>
                  </a:lnTo>
                  <a:lnTo>
                    <a:pt x="44" y="1110"/>
                  </a:lnTo>
                  <a:lnTo>
                    <a:pt x="40" y="1068"/>
                  </a:lnTo>
                  <a:lnTo>
                    <a:pt x="40" y="1068"/>
                  </a:lnTo>
                  <a:lnTo>
                    <a:pt x="40" y="1066"/>
                  </a:lnTo>
                  <a:lnTo>
                    <a:pt x="36" y="1062"/>
                  </a:lnTo>
                  <a:lnTo>
                    <a:pt x="38" y="1058"/>
                  </a:lnTo>
                  <a:lnTo>
                    <a:pt x="38" y="1054"/>
                  </a:lnTo>
                  <a:lnTo>
                    <a:pt x="42" y="1048"/>
                  </a:lnTo>
                  <a:lnTo>
                    <a:pt x="48" y="1042"/>
                  </a:lnTo>
                  <a:lnTo>
                    <a:pt x="50" y="1000"/>
                  </a:lnTo>
                  <a:lnTo>
                    <a:pt x="50" y="1000"/>
                  </a:lnTo>
                  <a:lnTo>
                    <a:pt x="38" y="984"/>
                  </a:lnTo>
                  <a:lnTo>
                    <a:pt x="26" y="970"/>
                  </a:lnTo>
                  <a:lnTo>
                    <a:pt x="18" y="966"/>
                  </a:lnTo>
                  <a:lnTo>
                    <a:pt x="10" y="960"/>
                  </a:lnTo>
                  <a:lnTo>
                    <a:pt x="10" y="960"/>
                  </a:lnTo>
                  <a:lnTo>
                    <a:pt x="8" y="960"/>
                  </a:lnTo>
                  <a:lnTo>
                    <a:pt x="6" y="956"/>
                  </a:lnTo>
                  <a:lnTo>
                    <a:pt x="4" y="954"/>
                  </a:lnTo>
                  <a:lnTo>
                    <a:pt x="6" y="952"/>
                  </a:lnTo>
                  <a:lnTo>
                    <a:pt x="8" y="948"/>
                  </a:lnTo>
                  <a:lnTo>
                    <a:pt x="12" y="944"/>
                  </a:lnTo>
                  <a:lnTo>
                    <a:pt x="12" y="944"/>
                  </a:lnTo>
                  <a:lnTo>
                    <a:pt x="16" y="940"/>
                  </a:lnTo>
                  <a:lnTo>
                    <a:pt x="20" y="934"/>
                  </a:lnTo>
                  <a:lnTo>
                    <a:pt x="24" y="924"/>
                  </a:lnTo>
                  <a:lnTo>
                    <a:pt x="26" y="916"/>
                  </a:lnTo>
                  <a:lnTo>
                    <a:pt x="26" y="914"/>
                  </a:lnTo>
                  <a:lnTo>
                    <a:pt x="26" y="914"/>
                  </a:lnTo>
                  <a:lnTo>
                    <a:pt x="26" y="912"/>
                  </a:lnTo>
                  <a:lnTo>
                    <a:pt x="30" y="912"/>
                  </a:lnTo>
                  <a:lnTo>
                    <a:pt x="42" y="912"/>
                  </a:lnTo>
                  <a:lnTo>
                    <a:pt x="60" y="918"/>
                  </a:lnTo>
                  <a:lnTo>
                    <a:pt x="60" y="918"/>
                  </a:lnTo>
                  <a:lnTo>
                    <a:pt x="62" y="918"/>
                  </a:lnTo>
                  <a:lnTo>
                    <a:pt x="70" y="916"/>
                  </a:lnTo>
                  <a:lnTo>
                    <a:pt x="72" y="914"/>
                  </a:lnTo>
                  <a:lnTo>
                    <a:pt x="74" y="910"/>
                  </a:lnTo>
                  <a:lnTo>
                    <a:pt x="76" y="906"/>
                  </a:lnTo>
                  <a:lnTo>
                    <a:pt x="76" y="896"/>
                  </a:lnTo>
                  <a:lnTo>
                    <a:pt x="76" y="896"/>
                  </a:lnTo>
                  <a:lnTo>
                    <a:pt x="74" y="890"/>
                  </a:lnTo>
                  <a:lnTo>
                    <a:pt x="76" y="886"/>
                  </a:lnTo>
                  <a:lnTo>
                    <a:pt x="78" y="884"/>
                  </a:lnTo>
                  <a:lnTo>
                    <a:pt x="82" y="886"/>
                  </a:lnTo>
                  <a:lnTo>
                    <a:pt x="90" y="890"/>
                  </a:lnTo>
                  <a:lnTo>
                    <a:pt x="92" y="894"/>
                  </a:lnTo>
                  <a:lnTo>
                    <a:pt x="92" y="894"/>
                  </a:lnTo>
                  <a:lnTo>
                    <a:pt x="94" y="898"/>
                  </a:lnTo>
                  <a:lnTo>
                    <a:pt x="98" y="904"/>
                  </a:lnTo>
                  <a:lnTo>
                    <a:pt x="102" y="908"/>
                  </a:lnTo>
                  <a:lnTo>
                    <a:pt x="106" y="910"/>
                  </a:lnTo>
                  <a:lnTo>
                    <a:pt x="110" y="910"/>
                  </a:lnTo>
                  <a:lnTo>
                    <a:pt x="116" y="906"/>
                  </a:lnTo>
                  <a:lnTo>
                    <a:pt x="144" y="908"/>
                  </a:lnTo>
                  <a:lnTo>
                    <a:pt x="144" y="908"/>
                  </a:lnTo>
                  <a:lnTo>
                    <a:pt x="148" y="900"/>
                  </a:lnTo>
                  <a:lnTo>
                    <a:pt x="158" y="884"/>
                  </a:lnTo>
                  <a:lnTo>
                    <a:pt x="164" y="876"/>
                  </a:lnTo>
                  <a:lnTo>
                    <a:pt x="172" y="868"/>
                  </a:lnTo>
                  <a:lnTo>
                    <a:pt x="180" y="864"/>
                  </a:lnTo>
                  <a:lnTo>
                    <a:pt x="188" y="862"/>
                  </a:lnTo>
                  <a:lnTo>
                    <a:pt x="214" y="868"/>
                  </a:lnTo>
                  <a:lnTo>
                    <a:pt x="206" y="886"/>
                  </a:lnTo>
                  <a:lnTo>
                    <a:pt x="206" y="886"/>
                  </a:lnTo>
                  <a:lnTo>
                    <a:pt x="206" y="888"/>
                  </a:lnTo>
                  <a:lnTo>
                    <a:pt x="206" y="892"/>
                  </a:lnTo>
                  <a:lnTo>
                    <a:pt x="210" y="896"/>
                  </a:lnTo>
                  <a:lnTo>
                    <a:pt x="214" y="898"/>
                  </a:lnTo>
                  <a:lnTo>
                    <a:pt x="218" y="898"/>
                  </a:lnTo>
                  <a:lnTo>
                    <a:pt x="218" y="898"/>
                  </a:lnTo>
                  <a:lnTo>
                    <a:pt x="228" y="898"/>
                  </a:lnTo>
                  <a:lnTo>
                    <a:pt x="236" y="894"/>
                  </a:lnTo>
                  <a:lnTo>
                    <a:pt x="238" y="892"/>
                  </a:lnTo>
                  <a:lnTo>
                    <a:pt x="240" y="888"/>
                  </a:lnTo>
                  <a:lnTo>
                    <a:pt x="242" y="878"/>
                  </a:lnTo>
                  <a:lnTo>
                    <a:pt x="242" y="878"/>
                  </a:lnTo>
                  <a:lnTo>
                    <a:pt x="244" y="874"/>
                  </a:lnTo>
                  <a:lnTo>
                    <a:pt x="248" y="870"/>
                  </a:lnTo>
                  <a:lnTo>
                    <a:pt x="252" y="870"/>
                  </a:lnTo>
                  <a:lnTo>
                    <a:pt x="258" y="872"/>
                  </a:lnTo>
                  <a:lnTo>
                    <a:pt x="264" y="874"/>
                  </a:lnTo>
                  <a:lnTo>
                    <a:pt x="268" y="880"/>
                  </a:lnTo>
                  <a:lnTo>
                    <a:pt x="272" y="886"/>
                  </a:lnTo>
                  <a:lnTo>
                    <a:pt x="274" y="892"/>
                  </a:lnTo>
                  <a:lnTo>
                    <a:pt x="274" y="892"/>
                  </a:lnTo>
                  <a:lnTo>
                    <a:pt x="274" y="906"/>
                  </a:lnTo>
                  <a:lnTo>
                    <a:pt x="276" y="916"/>
                  </a:lnTo>
                  <a:lnTo>
                    <a:pt x="278" y="916"/>
                  </a:lnTo>
                  <a:lnTo>
                    <a:pt x="280" y="914"/>
                  </a:lnTo>
                  <a:lnTo>
                    <a:pt x="288" y="898"/>
                  </a:lnTo>
                  <a:lnTo>
                    <a:pt x="288" y="898"/>
                  </a:lnTo>
                  <a:lnTo>
                    <a:pt x="302" y="880"/>
                  </a:lnTo>
                  <a:lnTo>
                    <a:pt x="316" y="864"/>
                  </a:lnTo>
                  <a:lnTo>
                    <a:pt x="326" y="854"/>
                  </a:lnTo>
                  <a:lnTo>
                    <a:pt x="326" y="854"/>
                  </a:lnTo>
                  <a:close/>
                </a:path>
              </a:pathLst>
            </a:custGeom>
            <a:solidFill>
              <a:srgbClr val="C9CACB"/>
            </a:solidFill>
            <a:ln w="63500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3157" y="1459"/>
              <a:ext cx="340" cy="488"/>
            </a:xfrm>
            <a:custGeom>
              <a:avLst/>
              <a:gdLst/>
              <a:ahLst/>
              <a:cxnLst>
                <a:cxn ang="0">
                  <a:pos x="338" y="72"/>
                </a:cxn>
                <a:cxn ang="0">
                  <a:pos x="340" y="54"/>
                </a:cxn>
                <a:cxn ang="0">
                  <a:pos x="336" y="28"/>
                </a:cxn>
                <a:cxn ang="0">
                  <a:pos x="330" y="28"/>
                </a:cxn>
                <a:cxn ang="0">
                  <a:pos x="300" y="34"/>
                </a:cxn>
                <a:cxn ang="0">
                  <a:pos x="272" y="26"/>
                </a:cxn>
                <a:cxn ang="0">
                  <a:pos x="250" y="1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210" y="12"/>
                </a:cxn>
                <a:cxn ang="0">
                  <a:pos x="206" y="132"/>
                </a:cxn>
                <a:cxn ang="0">
                  <a:pos x="188" y="144"/>
                </a:cxn>
                <a:cxn ang="0">
                  <a:pos x="166" y="148"/>
                </a:cxn>
                <a:cxn ang="0">
                  <a:pos x="152" y="142"/>
                </a:cxn>
                <a:cxn ang="0">
                  <a:pos x="140" y="146"/>
                </a:cxn>
                <a:cxn ang="0">
                  <a:pos x="116" y="142"/>
                </a:cxn>
                <a:cxn ang="0">
                  <a:pos x="108" y="142"/>
                </a:cxn>
                <a:cxn ang="0">
                  <a:pos x="96" y="158"/>
                </a:cxn>
                <a:cxn ang="0">
                  <a:pos x="90" y="160"/>
                </a:cxn>
                <a:cxn ang="0">
                  <a:pos x="76" y="154"/>
                </a:cxn>
                <a:cxn ang="0">
                  <a:pos x="66" y="160"/>
                </a:cxn>
                <a:cxn ang="0">
                  <a:pos x="52" y="154"/>
                </a:cxn>
                <a:cxn ang="0">
                  <a:pos x="38" y="144"/>
                </a:cxn>
                <a:cxn ang="0">
                  <a:pos x="12" y="148"/>
                </a:cxn>
                <a:cxn ang="0">
                  <a:pos x="0" y="186"/>
                </a:cxn>
                <a:cxn ang="0">
                  <a:pos x="48" y="220"/>
                </a:cxn>
                <a:cxn ang="0">
                  <a:pos x="58" y="242"/>
                </a:cxn>
                <a:cxn ang="0">
                  <a:pos x="56" y="262"/>
                </a:cxn>
                <a:cxn ang="0">
                  <a:pos x="34" y="282"/>
                </a:cxn>
                <a:cxn ang="0">
                  <a:pos x="18" y="302"/>
                </a:cxn>
                <a:cxn ang="0">
                  <a:pos x="14" y="322"/>
                </a:cxn>
                <a:cxn ang="0">
                  <a:pos x="36" y="372"/>
                </a:cxn>
                <a:cxn ang="0">
                  <a:pos x="40" y="416"/>
                </a:cxn>
                <a:cxn ang="0">
                  <a:pos x="58" y="488"/>
                </a:cxn>
                <a:cxn ang="0">
                  <a:pos x="82" y="466"/>
                </a:cxn>
                <a:cxn ang="0">
                  <a:pos x="100" y="474"/>
                </a:cxn>
                <a:cxn ang="0">
                  <a:pos x="114" y="488"/>
                </a:cxn>
                <a:cxn ang="0">
                  <a:pos x="118" y="482"/>
                </a:cxn>
                <a:cxn ang="0">
                  <a:pos x="156" y="448"/>
                </a:cxn>
                <a:cxn ang="0">
                  <a:pos x="172" y="426"/>
                </a:cxn>
                <a:cxn ang="0">
                  <a:pos x="178" y="386"/>
                </a:cxn>
                <a:cxn ang="0">
                  <a:pos x="176" y="362"/>
                </a:cxn>
                <a:cxn ang="0">
                  <a:pos x="190" y="354"/>
                </a:cxn>
                <a:cxn ang="0">
                  <a:pos x="242" y="352"/>
                </a:cxn>
                <a:cxn ang="0">
                  <a:pos x="238" y="300"/>
                </a:cxn>
                <a:cxn ang="0">
                  <a:pos x="236" y="258"/>
                </a:cxn>
                <a:cxn ang="0">
                  <a:pos x="244" y="240"/>
                </a:cxn>
                <a:cxn ang="0">
                  <a:pos x="256" y="220"/>
                </a:cxn>
                <a:cxn ang="0">
                  <a:pos x="252" y="204"/>
                </a:cxn>
                <a:cxn ang="0">
                  <a:pos x="250" y="180"/>
                </a:cxn>
                <a:cxn ang="0">
                  <a:pos x="270" y="168"/>
                </a:cxn>
                <a:cxn ang="0">
                  <a:pos x="310" y="170"/>
                </a:cxn>
                <a:cxn ang="0">
                  <a:pos x="310" y="162"/>
                </a:cxn>
                <a:cxn ang="0">
                  <a:pos x="326" y="126"/>
                </a:cxn>
                <a:cxn ang="0">
                  <a:pos x="332" y="94"/>
                </a:cxn>
              </a:cxnLst>
              <a:rect l="0" t="0" r="r" b="b"/>
              <a:pathLst>
                <a:path w="340" h="488">
                  <a:moveTo>
                    <a:pt x="338" y="72"/>
                  </a:moveTo>
                  <a:lnTo>
                    <a:pt x="338" y="72"/>
                  </a:lnTo>
                  <a:lnTo>
                    <a:pt x="338" y="72"/>
                  </a:lnTo>
                  <a:lnTo>
                    <a:pt x="338" y="72"/>
                  </a:lnTo>
                  <a:lnTo>
                    <a:pt x="340" y="54"/>
                  </a:lnTo>
                  <a:lnTo>
                    <a:pt x="340" y="54"/>
                  </a:lnTo>
                  <a:lnTo>
                    <a:pt x="340" y="34"/>
                  </a:lnTo>
                  <a:lnTo>
                    <a:pt x="338" y="30"/>
                  </a:lnTo>
                  <a:lnTo>
                    <a:pt x="336" y="28"/>
                  </a:lnTo>
                  <a:lnTo>
                    <a:pt x="334" y="28"/>
                  </a:lnTo>
                  <a:lnTo>
                    <a:pt x="332" y="28"/>
                  </a:lnTo>
                  <a:lnTo>
                    <a:pt x="330" y="28"/>
                  </a:lnTo>
                  <a:lnTo>
                    <a:pt x="330" y="28"/>
                  </a:lnTo>
                  <a:lnTo>
                    <a:pt x="310" y="34"/>
                  </a:lnTo>
                  <a:lnTo>
                    <a:pt x="300" y="34"/>
                  </a:lnTo>
                  <a:lnTo>
                    <a:pt x="292" y="32"/>
                  </a:lnTo>
                  <a:lnTo>
                    <a:pt x="282" y="30"/>
                  </a:lnTo>
                  <a:lnTo>
                    <a:pt x="272" y="26"/>
                  </a:lnTo>
                  <a:lnTo>
                    <a:pt x="262" y="20"/>
                  </a:lnTo>
                  <a:lnTo>
                    <a:pt x="250" y="10"/>
                  </a:lnTo>
                  <a:lnTo>
                    <a:pt x="250" y="10"/>
                  </a:lnTo>
                  <a:lnTo>
                    <a:pt x="242" y="4"/>
                  </a:lnTo>
                  <a:lnTo>
                    <a:pt x="234" y="0"/>
                  </a:lnTo>
                  <a:lnTo>
                    <a:pt x="228" y="0"/>
                  </a:lnTo>
                  <a:lnTo>
                    <a:pt x="224" y="0"/>
                  </a:lnTo>
                  <a:lnTo>
                    <a:pt x="218" y="2"/>
                  </a:lnTo>
                  <a:lnTo>
                    <a:pt x="214" y="6"/>
                  </a:lnTo>
                  <a:lnTo>
                    <a:pt x="208" y="12"/>
                  </a:lnTo>
                  <a:lnTo>
                    <a:pt x="210" y="12"/>
                  </a:lnTo>
                  <a:lnTo>
                    <a:pt x="210" y="12"/>
                  </a:lnTo>
                  <a:lnTo>
                    <a:pt x="210" y="62"/>
                  </a:lnTo>
                  <a:lnTo>
                    <a:pt x="208" y="102"/>
                  </a:lnTo>
                  <a:lnTo>
                    <a:pt x="206" y="132"/>
                  </a:lnTo>
                  <a:lnTo>
                    <a:pt x="206" y="132"/>
                  </a:lnTo>
                  <a:lnTo>
                    <a:pt x="200" y="136"/>
                  </a:lnTo>
                  <a:lnTo>
                    <a:pt x="188" y="144"/>
                  </a:lnTo>
                  <a:lnTo>
                    <a:pt x="180" y="148"/>
                  </a:lnTo>
                  <a:lnTo>
                    <a:pt x="172" y="148"/>
                  </a:lnTo>
                  <a:lnTo>
                    <a:pt x="166" y="148"/>
                  </a:lnTo>
                  <a:lnTo>
                    <a:pt x="160" y="142"/>
                  </a:lnTo>
                  <a:lnTo>
                    <a:pt x="160" y="142"/>
                  </a:lnTo>
                  <a:lnTo>
                    <a:pt x="152" y="142"/>
                  </a:lnTo>
                  <a:lnTo>
                    <a:pt x="144" y="144"/>
                  </a:lnTo>
                  <a:lnTo>
                    <a:pt x="140" y="146"/>
                  </a:lnTo>
                  <a:lnTo>
                    <a:pt x="140" y="146"/>
                  </a:lnTo>
                  <a:lnTo>
                    <a:pt x="134" y="146"/>
                  </a:lnTo>
                  <a:lnTo>
                    <a:pt x="126" y="144"/>
                  </a:lnTo>
                  <a:lnTo>
                    <a:pt x="116" y="142"/>
                  </a:lnTo>
                  <a:lnTo>
                    <a:pt x="116" y="142"/>
                  </a:lnTo>
                  <a:lnTo>
                    <a:pt x="114" y="142"/>
                  </a:lnTo>
                  <a:lnTo>
                    <a:pt x="108" y="142"/>
                  </a:lnTo>
                  <a:lnTo>
                    <a:pt x="102" y="146"/>
                  </a:lnTo>
                  <a:lnTo>
                    <a:pt x="98" y="152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4" y="160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4" y="156"/>
                  </a:lnTo>
                  <a:lnTo>
                    <a:pt x="70" y="160"/>
                  </a:lnTo>
                  <a:lnTo>
                    <a:pt x="66" y="160"/>
                  </a:lnTo>
                  <a:lnTo>
                    <a:pt x="62" y="160"/>
                  </a:lnTo>
                  <a:lnTo>
                    <a:pt x="56" y="158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6" y="148"/>
                  </a:lnTo>
                  <a:lnTo>
                    <a:pt x="38" y="144"/>
                  </a:lnTo>
                  <a:lnTo>
                    <a:pt x="28" y="144"/>
                  </a:lnTo>
                  <a:lnTo>
                    <a:pt x="20" y="144"/>
                  </a:lnTo>
                  <a:lnTo>
                    <a:pt x="12" y="148"/>
                  </a:lnTo>
                  <a:lnTo>
                    <a:pt x="6" y="156"/>
                  </a:lnTo>
                  <a:lnTo>
                    <a:pt x="2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52" y="226"/>
                  </a:lnTo>
                  <a:lnTo>
                    <a:pt x="56" y="236"/>
                  </a:lnTo>
                  <a:lnTo>
                    <a:pt x="58" y="242"/>
                  </a:lnTo>
                  <a:lnTo>
                    <a:pt x="60" y="250"/>
                  </a:lnTo>
                  <a:lnTo>
                    <a:pt x="58" y="256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44" y="272"/>
                  </a:lnTo>
                  <a:lnTo>
                    <a:pt x="34" y="282"/>
                  </a:lnTo>
                  <a:lnTo>
                    <a:pt x="24" y="290"/>
                  </a:lnTo>
                  <a:lnTo>
                    <a:pt x="24" y="290"/>
                  </a:lnTo>
                  <a:lnTo>
                    <a:pt x="18" y="302"/>
                  </a:lnTo>
                  <a:lnTo>
                    <a:pt x="14" y="31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24" y="338"/>
                  </a:lnTo>
                  <a:lnTo>
                    <a:pt x="30" y="356"/>
                  </a:lnTo>
                  <a:lnTo>
                    <a:pt x="36" y="372"/>
                  </a:lnTo>
                  <a:lnTo>
                    <a:pt x="38" y="386"/>
                  </a:lnTo>
                  <a:lnTo>
                    <a:pt x="40" y="408"/>
                  </a:lnTo>
                  <a:lnTo>
                    <a:pt x="40" y="416"/>
                  </a:lnTo>
                  <a:lnTo>
                    <a:pt x="44" y="464"/>
                  </a:lnTo>
                  <a:lnTo>
                    <a:pt x="58" y="486"/>
                  </a:lnTo>
                  <a:lnTo>
                    <a:pt x="58" y="488"/>
                  </a:lnTo>
                  <a:lnTo>
                    <a:pt x="58" y="488"/>
                  </a:lnTo>
                  <a:lnTo>
                    <a:pt x="72" y="474"/>
                  </a:lnTo>
                  <a:lnTo>
                    <a:pt x="82" y="466"/>
                  </a:lnTo>
                  <a:lnTo>
                    <a:pt x="90" y="466"/>
                  </a:lnTo>
                  <a:lnTo>
                    <a:pt x="96" y="468"/>
                  </a:lnTo>
                  <a:lnTo>
                    <a:pt x="100" y="474"/>
                  </a:lnTo>
                  <a:lnTo>
                    <a:pt x="104" y="478"/>
                  </a:lnTo>
                  <a:lnTo>
                    <a:pt x="106" y="486"/>
                  </a:lnTo>
                  <a:lnTo>
                    <a:pt x="114" y="488"/>
                  </a:lnTo>
                  <a:lnTo>
                    <a:pt x="114" y="488"/>
                  </a:lnTo>
                  <a:lnTo>
                    <a:pt x="114" y="488"/>
                  </a:lnTo>
                  <a:lnTo>
                    <a:pt x="118" y="482"/>
                  </a:lnTo>
                  <a:lnTo>
                    <a:pt x="126" y="474"/>
                  </a:lnTo>
                  <a:lnTo>
                    <a:pt x="138" y="464"/>
                  </a:lnTo>
                  <a:lnTo>
                    <a:pt x="156" y="448"/>
                  </a:lnTo>
                  <a:lnTo>
                    <a:pt x="156" y="448"/>
                  </a:lnTo>
                  <a:lnTo>
                    <a:pt x="166" y="436"/>
                  </a:lnTo>
                  <a:lnTo>
                    <a:pt x="172" y="426"/>
                  </a:lnTo>
                  <a:lnTo>
                    <a:pt x="176" y="416"/>
                  </a:lnTo>
                  <a:lnTo>
                    <a:pt x="178" y="406"/>
                  </a:lnTo>
                  <a:lnTo>
                    <a:pt x="178" y="386"/>
                  </a:lnTo>
                  <a:lnTo>
                    <a:pt x="176" y="370"/>
                  </a:lnTo>
                  <a:lnTo>
                    <a:pt x="176" y="370"/>
                  </a:lnTo>
                  <a:lnTo>
                    <a:pt x="176" y="362"/>
                  </a:lnTo>
                  <a:lnTo>
                    <a:pt x="180" y="358"/>
                  </a:lnTo>
                  <a:lnTo>
                    <a:pt x="184" y="354"/>
                  </a:lnTo>
                  <a:lnTo>
                    <a:pt x="190" y="354"/>
                  </a:lnTo>
                  <a:lnTo>
                    <a:pt x="200" y="352"/>
                  </a:lnTo>
                  <a:lnTo>
                    <a:pt x="204" y="352"/>
                  </a:lnTo>
                  <a:lnTo>
                    <a:pt x="242" y="352"/>
                  </a:lnTo>
                  <a:lnTo>
                    <a:pt x="244" y="320"/>
                  </a:lnTo>
                  <a:lnTo>
                    <a:pt x="244" y="320"/>
                  </a:lnTo>
                  <a:lnTo>
                    <a:pt x="238" y="300"/>
                  </a:lnTo>
                  <a:lnTo>
                    <a:pt x="234" y="284"/>
                  </a:lnTo>
                  <a:lnTo>
                    <a:pt x="234" y="270"/>
                  </a:lnTo>
                  <a:lnTo>
                    <a:pt x="236" y="258"/>
                  </a:lnTo>
                  <a:lnTo>
                    <a:pt x="238" y="250"/>
                  </a:lnTo>
                  <a:lnTo>
                    <a:pt x="240" y="244"/>
                  </a:lnTo>
                  <a:lnTo>
                    <a:pt x="244" y="240"/>
                  </a:lnTo>
                  <a:lnTo>
                    <a:pt x="244" y="240"/>
                  </a:lnTo>
                  <a:lnTo>
                    <a:pt x="252" y="228"/>
                  </a:lnTo>
                  <a:lnTo>
                    <a:pt x="256" y="220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2" y="204"/>
                  </a:lnTo>
                  <a:lnTo>
                    <a:pt x="250" y="194"/>
                  </a:lnTo>
                  <a:lnTo>
                    <a:pt x="250" y="186"/>
                  </a:lnTo>
                  <a:lnTo>
                    <a:pt x="250" y="180"/>
                  </a:lnTo>
                  <a:lnTo>
                    <a:pt x="254" y="176"/>
                  </a:lnTo>
                  <a:lnTo>
                    <a:pt x="258" y="172"/>
                  </a:lnTo>
                  <a:lnTo>
                    <a:pt x="270" y="168"/>
                  </a:lnTo>
                  <a:lnTo>
                    <a:pt x="284" y="166"/>
                  </a:lnTo>
                  <a:lnTo>
                    <a:pt x="296" y="168"/>
                  </a:lnTo>
                  <a:lnTo>
                    <a:pt x="310" y="170"/>
                  </a:lnTo>
                  <a:lnTo>
                    <a:pt x="310" y="170"/>
                  </a:lnTo>
                  <a:lnTo>
                    <a:pt x="310" y="170"/>
                  </a:lnTo>
                  <a:lnTo>
                    <a:pt x="310" y="162"/>
                  </a:lnTo>
                  <a:lnTo>
                    <a:pt x="312" y="154"/>
                  </a:lnTo>
                  <a:lnTo>
                    <a:pt x="318" y="140"/>
                  </a:lnTo>
                  <a:lnTo>
                    <a:pt x="326" y="126"/>
                  </a:lnTo>
                  <a:lnTo>
                    <a:pt x="326" y="126"/>
                  </a:lnTo>
                  <a:lnTo>
                    <a:pt x="328" y="112"/>
                  </a:lnTo>
                  <a:lnTo>
                    <a:pt x="332" y="94"/>
                  </a:lnTo>
                  <a:lnTo>
                    <a:pt x="338" y="72"/>
                  </a:lnTo>
                  <a:lnTo>
                    <a:pt x="338" y="72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2589" y="1879"/>
              <a:ext cx="788" cy="404"/>
            </a:xfrm>
            <a:custGeom>
              <a:avLst/>
              <a:gdLst/>
              <a:ahLst/>
              <a:cxnLst>
                <a:cxn ang="0">
                  <a:pos x="728" y="138"/>
                </a:cxn>
                <a:cxn ang="0">
                  <a:pos x="688" y="162"/>
                </a:cxn>
                <a:cxn ang="0">
                  <a:pos x="640" y="166"/>
                </a:cxn>
                <a:cxn ang="0">
                  <a:pos x="590" y="150"/>
                </a:cxn>
                <a:cxn ang="0">
                  <a:pos x="554" y="160"/>
                </a:cxn>
                <a:cxn ang="0">
                  <a:pos x="516" y="162"/>
                </a:cxn>
                <a:cxn ang="0">
                  <a:pos x="496" y="148"/>
                </a:cxn>
                <a:cxn ang="0">
                  <a:pos x="490" y="160"/>
                </a:cxn>
                <a:cxn ang="0">
                  <a:pos x="460" y="162"/>
                </a:cxn>
                <a:cxn ang="0">
                  <a:pos x="440" y="166"/>
                </a:cxn>
                <a:cxn ang="0">
                  <a:pos x="416" y="188"/>
                </a:cxn>
                <a:cxn ang="0">
                  <a:pos x="390" y="176"/>
                </a:cxn>
                <a:cxn ang="0">
                  <a:pos x="366" y="164"/>
                </a:cxn>
                <a:cxn ang="0">
                  <a:pos x="360" y="130"/>
                </a:cxn>
                <a:cxn ang="0">
                  <a:pos x="346" y="98"/>
                </a:cxn>
                <a:cxn ang="0">
                  <a:pos x="348" y="76"/>
                </a:cxn>
                <a:cxn ang="0">
                  <a:pos x="312" y="74"/>
                </a:cxn>
                <a:cxn ang="0">
                  <a:pos x="288" y="58"/>
                </a:cxn>
                <a:cxn ang="0">
                  <a:pos x="262" y="58"/>
                </a:cxn>
                <a:cxn ang="0">
                  <a:pos x="232" y="12"/>
                </a:cxn>
                <a:cxn ang="0">
                  <a:pos x="220" y="0"/>
                </a:cxn>
                <a:cxn ang="0">
                  <a:pos x="186" y="48"/>
                </a:cxn>
                <a:cxn ang="0">
                  <a:pos x="184" y="62"/>
                </a:cxn>
                <a:cxn ang="0">
                  <a:pos x="196" y="88"/>
                </a:cxn>
                <a:cxn ang="0">
                  <a:pos x="186" y="120"/>
                </a:cxn>
                <a:cxn ang="0">
                  <a:pos x="170" y="128"/>
                </a:cxn>
                <a:cxn ang="0">
                  <a:pos x="154" y="106"/>
                </a:cxn>
                <a:cxn ang="0">
                  <a:pos x="132" y="100"/>
                </a:cxn>
                <a:cxn ang="0">
                  <a:pos x="98" y="130"/>
                </a:cxn>
                <a:cxn ang="0">
                  <a:pos x="94" y="184"/>
                </a:cxn>
                <a:cxn ang="0">
                  <a:pos x="68" y="190"/>
                </a:cxn>
                <a:cxn ang="0">
                  <a:pos x="28" y="202"/>
                </a:cxn>
                <a:cxn ang="0">
                  <a:pos x="22" y="244"/>
                </a:cxn>
                <a:cxn ang="0">
                  <a:pos x="92" y="270"/>
                </a:cxn>
                <a:cxn ang="0">
                  <a:pos x="118" y="270"/>
                </a:cxn>
                <a:cxn ang="0">
                  <a:pos x="132" y="262"/>
                </a:cxn>
                <a:cxn ang="0">
                  <a:pos x="232" y="304"/>
                </a:cxn>
                <a:cxn ang="0">
                  <a:pos x="244" y="336"/>
                </a:cxn>
                <a:cxn ang="0">
                  <a:pos x="268" y="346"/>
                </a:cxn>
                <a:cxn ang="0">
                  <a:pos x="284" y="352"/>
                </a:cxn>
                <a:cxn ang="0">
                  <a:pos x="292" y="382"/>
                </a:cxn>
                <a:cxn ang="0">
                  <a:pos x="300" y="390"/>
                </a:cxn>
                <a:cxn ang="0">
                  <a:pos x="338" y="358"/>
                </a:cxn>
                <a:cxn ang="0">
                  <a:pos x="366" y="352"/>
                </a:cxn>
                <a:cxn ang="0">
                  <a:pos x="400" y="358"/>
                </a:cxn>
                <a:cxn ang="0">
                  <a:pos x="438" y="314"/>
                </a:cxn>
                <a:cxn ang="0">
                  <a:pos x="458" y="294"/>
                </a:cxn>
                <a:cxn ang="0">
                  <a:pos x="470" y="318"/>
                </a:cxn>
                <a:cxn ang="0">
                  <a:pos x="478" y="374"/>
                </a:cxn>
                <a:cxn ang="0">
                  <a:pos x="494" y="386"/>
                </a:cxn>
                <a:cxn ang="0">
                  <a:pos x="520" y="404"/>
                </a:cxn>
                <a:cxn ang="0">
                  <a:pos x="552" y="368"/>
                </a:cxn>
                <a:cxn ang="0">
                  <a:pos x="638" y="276"/>
                </a:cxn>
                <a:cxn ang="0">
                  <a:pos x="650" y="258"/>
                </a:cxn>
                <a:cxn ang="0">
                  <a:pos x="700" y="228"/>
                </a:cxn>
                <a:cxn ang="0">
                  <a:pos x="726" y="216"/>
                </a:cxn>
                <a:cxn ang="0">
                  <a:pos x="774" y="178"/>
                </a:cxn>
                <a:cxn ang="0">
                  <a:pos x="788" y="154"/>
                </a:cxn>
                <a:cxn ang="0">
                  <a:pos x="760" y="138"/>
                </a:cxn>
              </a:cxnLst>
              <a:rect l="0" t="0" r="r" b="b"/>
              <a:pathLst>
                <a:path w="788" h="404">
                  <a:moveTo>
                    <a:pt x="744" y="136"/>
                  </a:moveTo>
                  <a:lnTo>
                    <a:pt x="744" y="136"/>
                  </a:lnTo>
                  <a:lnTo>
                    <a:pt x="736" y="136"/>
                  </a:lnTo>
                  <a:lnTo>
                    <a:pt x="728" y="138"/>
                  </a:lnTo>
                  <a:lnTo>
                    <a:pt x="714" y="144"/>
                  </a:lnTo>
                  <a:lnTo>
                    <a:pt x="698" y="154"/>
                  </a:lnTo>
                  <a:lnTo>
                    <a:pt x="698" y="154"/>
                  </a:lnTo>
                  <a:lnTo>
                    <a:pt x="688" y="162"/>
                  </a:lnTo>
                  <a:lnTo>
                    <a:pt x="676" y="166"/>
                  </a:lnTo>
                  <a:lnTo>
                    <a:pt x="664" y="168"/>
                  </a:lnTo>
                  <a:lnTo>
                    <a:pt x="652" y="168"/>
                  </a:lnTo>
                  <a:lnTo>
                    <a:pt x="640" y="166"/>
                  </a:lnTo>
                  <a:lnTo>
                    <a:pt x="628" y="162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590" y="150"/>
                  </a:lnTo>
                  <a:lnTo>
                    <a:pt x="580" y="150"/>
                  </a:lnTo>
                  <a:lnTo>
                    <a:pt x="574" y="150"/>
                  </a:lnTo>
                  <a:lnTo>
                    <a:pt x="572" y="152"/>
                  </a:lnTo>
                  <a:lnTo>
                    <a:pt x="554" y="160"/>
                  </a:lnTo>
                  <a:lnTo>
                    <a:pt x="554" y="160"/>
                  </a:lnTo>
                  <a:lnTo>
                    <a:pt x="538" y="164"/>
                  </a:lnTo>
                  <a:lnTo>
                    <a:pt x="526" y="164"/>
                  </a:lnTo>
                  <a:lnTo>
                    <a:pt x="516" y="162"/>
                  </a:lnTo>
                  <a:lnTo>
                    <a:pt x="508" y="158"/>
                  </a:lnTo>
                  <a:lnTo>
                    <a:pt x="502" y="156"/>
                  </a:lnTo>
                  <a:lnTo>
                    <a:pt x="500" y="152"/>
                  </a:lnTo>
                  <a:lnTo>
                    <a:pt x="496" y="148"/>
                  </a:lnTo>
                  <a:lnTo>
                    <a:pt x="496" y="148"/>
                  </a:lnTo>
                  <a:lnTo>
                    <a:pt x="496" y="148"/>
                  </a:lnTo>
                  <a:lnTo>
                    <a:pt x="494" y="154"/>
                  </a:lnTo>
                  <a:lnTo>
                    <a:pt x="490" y="160"/>
                  </a:lnTo>
                  <a:lnTo>
                    <a:pt x="484" y="164"/>
                  </a:lnTo>
                  <a:lnTo>
                    <a:pt x="472" y="164"/>
                  </a:lnTo>
                  <a:lnTo>
                    <a:pt x="472" y="164"/>
                  </a:lnTo>
                  <a:lnTo>
                    <a:pt x="460" y="162"/>
                  </a:lnTo>
                  <a:lnTo>
                    <a:pt x="448" y="162"/>
                  </a:lnTo>
                  <a:lnTo>
                    <a:pt x="444" y="162"/>
                  </a:lnTo>
                  <a:lnTo>
                    <a:pt x="440" y="166"/>
                  </a:lnTo>
                  <a:lnTo>
                    <a:pt x="440" y="166"/>
                  </a:lnTo>
                  <a:lnTo>
                    <a:pt x="432" y="174"/>
                  </a:lnTo>
                  <a:lnTo>
                    <a:pt x="424" y="184"/>
                  </a:lnTo>
                  <a:lnTo>
                    <a:pt x="420" y="186"/>
                  </a:lnTo>
                  <a:lnTo>
                    <a:pt x="416" y="188"/>
                  </a:lnTo>
                  <a:lnTo>
                    <a:pt x="410" y="186"/>
                  </a:lnTo>
                  <a:lnTo>
                    <a:pt x="402" y="184"/>
                  </a:lnTo>
                  <a:lnTo>
                    <a:pt x="402" y="184"/>
                  </a:lnTo>
                  <a:lnTo>
                    <a:pt x="390" y="176"/>
                  </a:lnTo>
                  <a:lnTo>
                    <a:pt x="380" y="172"/>
                  </a:lnTo>
                  <a:lnTo>
                    <a:pt x="372" y="170"/>
                  </a:lnTo>
                  <a:lnTo>
                    <a:pt x="366" y="164"/>
                  </a:lnTo>
                  <a:lnTo>
                    <a:pt x="366" y="164"/>
                  </a:lnTo>
                  <a:lnTo>
                    <a:pt x="366" y="160"/>
                  </a:lnTo>
                  <a:lnTo>
                    <a:pt x="366" y="148"/>
                  </a:lnTo>
                  <a:lnTo>
                    <a:pt x="364" y="140"/>
                  </a:lnTo>
                  <a:lnTo>
                    <a:pt x="360" y="130"/>
                  </a:lnTo>
                  <a:lnTo>
                    <a:pt x="356" y="120"/>
                  </a:lnTo>
                  <a:lnTo>
                    <a:pt x="350" y="110"/>
                  </a:lnTo>
                  <a:lnTo>
                    <a:pt x="350" y="110"/>
                  </a:lnTo>
                  <a:lnTo>
                    <a:pt x="346" y="98"/>
                  </a:lnTo>
                  <a:lnTo>
                    <a:pt x="344" y="88"/>
                  </a:lnTo>
                  <a:lnTo>
                    <a:pt x="346" y="82"/>
                  </a:lnTo>
                  <a:lnTo>
                    <a:pt x="348" y="76"/>
                  </a:lnTo>
                  <a:lnTo>
                    <a:pt x="348" y="76"/>
                  </a:lnTo>
                  <a:lnTo>
                    <a:pt x="348" y="76"/>
                  </a:lnTo>
                  <a:lnTo>
                    <a:pt x="338" y="78"/>
                  </a:lnTo>
                  <a:lnTo>
                    <a:pt x="326" y="78"/>
                  </a:lnTo>
                  <a:lnTo>
                    <a:pt x="312" y="74"/>
                  </a:lnTo>
                  <a:lnTo>
                    <a:pt x="296" y="64"/>
                  </a:lnTo>
                  <a:lnTo>
                    <a:pt x="296" y="64"/>
                  </a:lnTo>
                  <a:lnTo>
                    <a:pt x="294" y="62"/>
                  </a:lnTo>
                  <a:lnTo>
                    <a:pt x="288" y="58"/>
                  </a:lnTo>
                  <a:lnTo>
                    <a:pt x="276" y="56"/>
                  </a:lnTo>
                  <a:lnTo>
                    <a:pt x="270" y="56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56" y="52"/>
                  </a:lnTo>
                  <a:lnTo>
                    <a:pt x="246" y="36"/>
                  </a:lnTo>
                  <a:lnTo>
                    <a:pt x="246" y="36"/>
                  </a:lnTo>
                  <a:lnTo>
                    <a:pt x="232" y="12"/>
                  </a:lnTo>
                  <a:lnTo>
                    <a:pt x="226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0" y="20"/>
                  </a:lnTo>
                  <a:lnTo>
                    <a:pt x="198" y="36"/>
                  </a:lnTo>
                  <a:lnTo>
                    <a:pt x="192" y="42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4" y="58"/>
                  </a:lnTo>
                  <a:lnTo>
                    <a:pt x="184" y="62"/>
                  </a:lnTo>
                  <a:lnTo>
                    <a:pt x="184" y="66"/>
                  </a:lnTo>
                  <a:lnTo>
                    <a:pt x="188" y="70"/>
                  </a:lnTo>
                  <a:lnTo>
                    <a:pt x="192" y="74"/>
                  </a:lnTo>
                  <a:lnTo>
                    <a:pt x="196" y="88"/>
                  </a:lnTo>
                  <a:lnTo>
                    <a:pt x="218" y="118"/>
                  </a:lnTo>
                  <a:lnTo>
                    <a:pt x="214" y="120"/>
                  </a:lnTo>
                  <a:lnTo>
                    <a:pt x="186" y="120"/>
                  </a:lnTo>
                  <a:lnTo>
                    <a:pt x="186" y="120"/>
                  </a:lnTo>
                  <a:lnTo>
                    <a:pt x="184" y="124"/>
                  </a:lnTo>
                  <a:lnTo>
                    <a:pt x="178" y="128"/>
                  </a:lnTo>
                  <a:lnTo>
                    <a:pt x="174" y="128"/>
                  </a:lnTo>
                  <a:lnTo>
                    <a:pt x="170" y="128"/>
                  </a:lnTo>
                  <a:lnTo>
                    <a:pt x="166" y="124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54" y="106"/>
                  </a:lnTo>
                  <a:lnTo>
                    <a:pt x="146" y="98"/>
                  </a:lnTo>
                  <a:lnTo>
                    <a:pt x="142" y="96"/>
                  </a:lnTo>
                  <a:lnTo>
                    <a:pt x="138" y="96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14" y="112"/>
                  </a:lnTo>
                  <a:lnTo>
                    <a:pt x="104" y="12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6" y="146"/>
                  </a:lnTo>
                  <a:lnTo>
                    <a:pt x="94" y="162"/>
                  </a:lnTo>
                  <a:lnTo>
                    <a:pt x="94" y="184"/>
                  </a:lnTo>
                  <a:lnTo>
                    <a:pt x="94" y="184"/>
                  </a:lnTo>
                  <a:lnTo>
                    <a:pt x="90" y="186"/>
                  </a:lnTo>
                  <a:lnTo>
                    <a:pt x="68" y="190"/>
                  </a:lnTo>
                  <a:lnTo>
                    <a:pt x="68" y="190"/>
                  </a:lnTo>
                  <a:lnTo>
                    <a:pt x="54" y="190"/>
                  </a:lnTo>
                  <a:lnTo>
                    <a:pt x="42" y="19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8" y="218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22" y="244"/>
                  </a:lnTo>
                  <a:lnTo>
                    <a:pt x="44" y="256"/>
                  </a:lnTo>
                  <a:lnTo>
                    <a:pt x="62" y="264"/>
                  </a:lnTo>
                  <a:lnTo>
                    <a:pt x="78" y="268"/>
                  </a:lnTo>
                  <a:lnTo>
                    <a:pt x="92" y="270"/>
                  </a:lnTo>
                  <a:lnTo>
                    <a:pt x="102" y="272"/>
                  </a:lnTo>
                  <a:lnTo>
                    <a:pt x="110" y="270"/>
                  </a:lnTo>
                  <a:lnTo>
                    <a:pt x="110" y="270"/>
                  </a:lnTo>
                  <a:lnTo>
                    <a:pt x="118" y="270"/>
                  </a:lnTo>
                  <a:lnTo>
                    <a:pt x="124" y="268"/>
                  </a:lnTo>
                  <a:lnTo>
                    <a:pt x="128" y="264"/>
                  </a:lnTo>
                  <a:lnTo>
                    <a:pt x="128" y="264"/>
                  </a:lnTo>
                  <a:lnTo>
                    <a:pt x="132" y="262"/>
                  </a:lnTo>
                  <a:lnTo>
                    <a:pt x="138" y="264"/>
                  </a:lnTo>
                  <a:lnTo>
                    <a:pt x="144" y="266"/>
                  </a:lnTo>
                  <a:lnTo>
                    <a:pt x="204" y="298"/>
                  </a:lnTo>
                  <a:lnTo>
                    <a:pt x="232" y="304"/>
                  </a:lnTo>
                  <a:lnTo>
                    <a:pt x="228" y="332"/>
                  </a:lnTo>
                  <a:lnTo>
                    <a:pt x="234" y="338"/>
                  </a:lnTo>
                  <a:lnTo>
                    <a:pt x="234" y="338"/>
                  </a:lnTo>
                  <a:lnTo>
                    <a:pt x="244" y="336"/>
                  </a:lnTo>
                  <a:lnTo>
                    <a:pt x="252" y="336"/>
                  </a:lnTo>
                  <a:lnTo>
                    <a:pt x="258" y="338"/>
                  </a:lnTo>
                  <a:lnTo>
                    <a:pt x="262" y="342"/>
                  </a:lnTo>
                  <a:lnTo>
                    <a:pt x="268" y="346"/>
                  </a:lnTo>
                  <a:lnTo>
                    <a:pt x="268" y="350"/>
                  </a:lnTo>
                  <a:lnTo>
                    <a:pt x="268" y="350"/>
                  </a:lnTo>
                  <a:lnTo>
                    <a:pt x="278" y="350"/>
                  </a:lnTo>
                  <a:lnTo>
                    <a:pt x="284" y="352"/>
                  </a:lnTo>
                  <a:lnTo>
                    <a:pt x="288" y="354"/>
                  </a:lnTo>
                  <a:lnTo>
                    <a:pt x="290" y="358"/>
                  </a:lnTo>
                  <a:lnTo>
                    <a:pt x="292" y="368"/>
                  </a:lnTo>
                  <a:lnTo>
                    <a:pt x="292" y="382"/>
                  </a:lnTo>
                  <a:lnTo>
                    <a:pt x="292" y="382"/>
                  </a:lnTo>
                  <a:lnTo>
                    <a:pt x="294" y="386"/>
                  </a:lnTo>
                  <a:lnTo>
                    <a:pt x="294" y="388"/>
                  </a:lnTo>
                  <a:lnTo>
                    <a:pt x="300" y="390"/>
                  </a:lnTo>
                  <a:lnTo>
                    <a:pt x="306" y="386"/>
                  </a:lnTo>
                  <a:lnTo>
                    <a:pt x="314" y="382"/>
                  </a:lnTo>
                  <a:lnTo>
                    <a:pt x="330" y="368"/>
                  </a:lnTo>
                  <a:lnTo>
                    <a:pt x="338" y="358"/>
                  </a:lnTo>
                  <a:lnTo>
                    <a:pt x="338" y="358"/>
                  </a:lnTo>
                  <a:lnTo>
                    <a:pt x="342" y="354"/>
                  </a:lnTo>
                  <a:lnTo>
                    <a:pt x="348" y="352"/>
                  </a:lnTo>
                  <a:lnTo>
                    <a:pt x="366" y="352"/>
                  </a:lnTo>
                  <a:lnTo>
                    <a:pt x="388" y="354"/>
                  </a:lnTo>
                  <a:lnTo>
                    <a:pt x="388" y="354"/>
                  </a:lnTo>
                  <a:lnTo>
                    <a:pt x="394" y="358"/>
                  </a:lnTo>
                  <a:lnTo>
                    <a:pt x="400" y="358"/>
                  </a:lnTo>
                  <a:lnTo>
                    <a:pt x="404" y="358"/>
                  </a:lnTo>
                  <a:lnTo>
                    <a:pt x="410" y="356"/>
                  </a:lnTo>
                  <a:lnTo>
                    <a:pt x="422" y="340"/>
                  </a:lnTo>
                  <a:lnTo>
                    <a:pt x="438" y="314"/>
                  </a:lnTo>
                  <a:lnTo>
                    <a:pt x="438" y="314"/>
                  </a:lnTo>
                  <a:lnTo>
                    <a:pt x="448" y="300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62" y="296"/>
                  </a:lnTo>
                  <a:lnTo>
                    <a:pt x="466" y="300"/>
                  </a:lnTo>
                  <a:lnTo>
                    <a:pt x="468" y="308"/>
                  </a:lnTo>
                  <a:lnTo>
                    <a:pt x="470" y="318"/>
                  </a:lnTo>
                  <a:lnTo>
                    <a:pt x="472" y="340"/>
                  </a:lnTo>
                  <a:lnTo>
                    <a:pt x="472" y="340"/>
                  </a:lnTo>
                  <a:lnTo>
                    <a:pt x="474" y="358"/>
                  </a:lnTo>
                  <a:lnTo>
                    <a:pt x="478" y="374"/>
                  </a:lnTo>
                  <a:lnTo>
                    <a:pt x="482" y="390"/>
                  </a:lnTo>
                  <a:lnTo>
                    <a:pt x="490" y="392"/>
                  </a:lnTo>
                  <a:lnTo>
                    <a:pt x="490" y="392"/>
                  </a:lnTo>
                  <a:lnTo>
                    <a:pt x="494" y="386"/>
                  </a:lnTo>
                  <a:lnTo>
                    <a:pt x="498" y="384"/>
                  </a:lnTo>
                  <a:lnTo>
                    <a:pt x="504" y="382"/>
                  </a:lnTo>
                  <a:lnTo>
                    <a:pt x="514" y="402"/>
                  </a:lnTo>
                  <a:lnTo>
                    <a:pt x="520" y="404"/>
                  </a:lnTo>
                  <a:lnTo>
                    <a:pt x="520" y="404"/>
                  </a:lnTo>
                  <a:lnTo>
                    <a:pt x="526" y="398"/>
                  </a:lnTo>
                  <a:lnTo>
                    <a:pt x="538" y="386"/>
                  </a:lnTo>
                  <a:lnTo>
                    <a:pt x="552" y="368"/>
                  </a:lnTo>
                  <a:lnTo>
                    <a:pt x="552" y="368"/>
                  </a:lnTo>
                  <a:lnTo>
                    <a:pt x="572" y="344"/>
                  </a:lnTo>
                  <a:lnTo>
                    <a:pt x="596" y="316"/>
                  </a:lnTo>
                  <a:lnTo>
                    <a:pt x="638" y="276"/>
                  </a:lnTo>
                  <a:lnTo>
                    <a:pt x="640" y="272"/>
                  </a:lnTo>
                  <a:lnTo>
                    <a:pt x="640" y="272"/>
                  </a:lnTo>
                  <a:lnTo>
                    <a:pt x="644" y="264"/>
                  </a:lnTo>
                  <a:lnTo>
                    <a:pt x="650" y="258"/>
                  </a:lnTo>
                  <a:lnTo>
                    <a:pt x="664" y="244"/>
                  </a:lnTo>
                  <a:lnTo>
                    <a:pt x="680" y="232"/>
                  </a:lnTo>
                  <a:lnTo>
                    <a:pt x="680" y="232"/>
                  </a:lnTo>
                  <a:lnTo>
                    <a:pt x="700" y="228"/>
                  </a:lnTo>
                  <a:lnTo>
                    <a:pt x="716" y="224"/>
                  </a:lnTo>
                  <a:lnTo>
                    <a:pt x="722" y="220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30" y="210"/>
                  </a:lnTo>
                  <a:lnTo>
                    <a:pt x="736" y="204"/>
                  </a:lnTo>
                  <a:lnTo>
                    <a:pt x="752" y="192"/>
                  </a:lnTo>
                  <a:lnTo>
                    <a:pt x="774" y="178"/>
                  </a:lnTo>
                  <a:lnTo>
                    <a:pt x="784" y="172"/>
                  </a:lnTo>
                  <a:lnTo>
                    <a:pt x="784" y="172"/>
                  </a:lnTo>
                  <a:lnTo>
                    <a:pt x="788" y="162"/>
                  </a:lnTo>
                  <a:lnTo>
                    <a:pt x="788" y="154"/>
                  </a:lnTo>
                  <a:lnTo>
                    <a:pt x="784" y="148"/>
                  </a:lnTo>
                  <a:lnTo>
                    <a:pt x="776" y="144"/>
                  </a:lnTo>
                  <a:lnTo>
                    <a:pt x="768" y="140"/>
                  </a:lnTo>
                  <a:lnTo>
                    <a:pt x="760" y="138"/>
                  </a:lnTo>
                  <a:lnTo>
                    <a:pt x="744" y="136"/>
                  </a:lnTo>
                  <a:lnTo>
                    <a:pt x="744" y="136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3271" y="1627"/>
              <a:ext cx="390" cy="454"/>
            </a:xfrm>
            <a:custGeom>
              <a:avLst/>
              <a:gdLst/>
              <a:ahLst/>
              <a:cxnLst>
                <a:cxn ang="0">
                  <a:pos x="314" y="236"/>
                </a:cxn>
                <a:cxn ang="0">
                  <a:pos x="316" y="218"/>
                </a:cxn>
                <a:cxn ang="0">
                  <a:pos x="310" y="198"/>
                </a:cxn>
                <a:cxn ang="0">
                  <a:pos x="328" y="172"/>
                </a:cxn>
                <a:cxn ang="0">
                  <a:pos x="368" y="156"/>
                </a:cxn>
                <a:cxn ang="0">
                  <a:pos x="388" y="150"/>
                </a:cxn>
                <a:cxn ang="0">
                  <a:pos x="380" y="132"/>
                </a:cxn>
                <a:cxn ang="0">
                  <a:pos x="348" y="100"/>
                </a:cxn>
                <a:cxn ang="0">
                  <a:pos x="332" y="94"/>
                </a:cxn>
                <a:cxn ang="0">
                  <a:pos x="318" y="106"/>
                </a:cxn>
                <a:cxn ang="0">
                  <a:pos x="310" y="124"/>
                </a:cxn>
                <a:cxn ang="0">
                  <a:pos x="300" y="124"/>
                </a:cxn>
                <a:cxn ang="0">
                  <a:pos x="282" y="120"/>
                </a:cxn>
                <a:cxn ang="0">
                  <a:pos x="264" y="132"/>
                </a:cxn>
                <a:cxn ang="0">
                  <a:pos x="246" y="126"/>
                </a:cxn>
                <a:cxn ang="0">
                  <a:pos x="228" y="108"/>
                </a:cxn>
                <a:cxn ang="0">
                  <a:pos x="218" y="80"/>
                </a:cxn>
                <a:cxn ang="0">
                  <a:pos x="196" y="42"/>
                </a:cxn>
                <a:cxn ang="0">
                  <a:pos x="182" y="0"/>
                </a:cxn>
                <a:cxn ang="0">
                  <a:pos x="144" y="4"/>
                </a:cxn>
                <a:cxn ang="0">
                  <a:pos x="134" y="18"/>
                </a:cxn>
                <a:cxn ang="0">
                  <a:pos x="142" y="48"/>
                </a:cxn>
                <a:cxn ang="0">
                  <a:pos x="136" y="62"/>
                </a:cxn>
                <a:cxn ang="0">
                  <a:pos x="126" y="78"/>
                </a:cxn>
                <a:cxn ang="0">
                  <a:pos x="120" y="102"/>
                </a:cxn>
                <a:cxn ang="0">
                  <a:pos x="130" y="152"/>
                </a:cxn>
                <a:cxn ang="0">
                  <a:pos x="90" y="184"/>
                </a:cxn>
                <a:cxn ang="0">
                  <a:pos x="70" y="188"/>
                </a:cxn>
                <a:cxn ang="0">
                  <a:pos x="62" y="202"/>
                </a:cxn>
                <a:cxn ang="0">
                  <a:pos x="62" y="238"/>
                </a:cxn>
                <a:cxn ang="0">
                  <a:pos x="52" y="270"/>
                </a:cxn>
                <a:cxn ang="0">
                  <a:pos x="24" y="296"/>
                </a:cxn>
                <a:cxn ang="0">
                  <a:pos x="0" y="322"/>
                </a:cxn>
                <a:cxn ang="0">
                  <a:pos x="14" y="338"/>
                </a:cxn>
                <a:cxn ang="0">
                  <a:pos x="24" y="364"/>
                </a:cxn>
                <a:cxn ang="0">
                  <a:pos x="50" y="388"/>
                </a:cxn>
                <a:cxn ang="0">
                  <a:pos x="54" y="374"/>
                </a:cxn>
                <a:cxn ang="0">
                  <a:pos x="70" y="364"/>
                </a:cxn>
                <a:cxn ang="0">
                  <a:pos x="96" y="376"/>
                </a:cxn>
                <a:cxn ang="0">
                  <a:pos x="126" y="404"/>
                </a:cxn>
                <a:cxn ang="0">
                  <a:pos x="146" y="426"/>
                </a:cxn>
                <a:cxn ang="0">
                  <a:pos x="148" y="440"/>
                </a:cxn>
                <a:cxn ang="0">
                  <a:pos x="156" y="452"/>
                </a:cxn>
                <a:cxn ang="0">
                  <a:pos x="178" y="448"/>
                </a:cxn>
                <a:cxn ang="0">
                  <a:pos x="186" y="444"/>
                </a:cxn>
                <a:cxn ang="0">
                  <a:pos x="212" y="442"/>
                </a:cxn>
                <a:cxn ang="0">
                  <a:pos x="244" y="452"/>
                </a:cxn>
                <a:cxn ang="0">
                  <a:pos x="244" y="420"/>
                </a:cxn>
                <a:cxn ang="0">
                  <a:pos x="230" y="396"/>
                </a:cxn>
                <a:cxn ang="0">
                  <a:pos x="236" y="368"/>
                </a:cxn>
                <a:cxn ang="0">
                  <a:pos x="248" y="278"/>
                </a:cxn>
                <a:cxn ang="0">
                  <a:pos x="268" y="254"/>
                </a:cxn>
                <a:cxn ang="0">
                  <a:pos x="300" y="236"/>
                </a:cxn>
                <a:cxn ang="0">
                  <a:pos x="312" y="238"/>
                </a:cxn>
              </a:cxnLst>
              <a:rect l="0" t="0" r="r" b="b"/>
              <a:pathLst>
                <a:path w="390" h="454">
                  <a:moveTo>
                    <a:pt x="312" y="238"/>
                  </a:moveTo>
                  <a:lnTo>
                    <a:pt x="312" y="238"/>
                  </a:lnTo>
                  <a:lnTo>
                    <a:pt x="314" y="236"/>
                  </a:lnTo>
                  <a:lnTo>
                    <a:pt x="318" y="230"/>
                  </a:lnTo>
                  <a:lnTo>
                    <a:pt x="318" y="226"/>
                  </a:lnTo>
                  <a:lnTo>
                    <a:pt x="316" y="218"/>
                  </a:lnTo>
                  <a:lnTo>
                    <a:pt x="314" y="210"/>
                  </a:lnTo>
                  <a:lnTo>
                    <a:pt x="310" y="198"/>
                  </a:lnTo>
                  <a:lnTo>
                    <a:pt x="310" y="198"/>
                  </a:lnTo>
                  <a:lnTo>
                    <a:pt x="312" y="192"/>
                  </a:lnTo>
                  <a:lnTo>
                    <a:pt x="322" y="178"/>
                  </a:lnTo>
                  <a:lnTo>
                    <a:pt x="328" y="172"/>
                  </a:lnTo>
                  <a:lnTo>
                    <a:pt x="338" y="164"/>
                  </a:lnTo>
                  <a:lnTo>
                    <a:pt x="352" y="158"/>
                  </a:lnTo>
                  <a:lnTo>
                    <a:pt x="368" y="156"/>
                  </a:lnTo>
                  <a:lnTo>
                    <a:pt x="368" y="156"/>
                  </a:lnTo>
                  <a:lnTo>
                    <a:pt x="382" y="152"/>
                  </a:lnTo>
                  <a:lnTo>
                    <a:pt x="388" y="150"/>
                  </a:lnTo>
                  <a:lnTo>
                    <a:pt x="390" y="146"/>
                  </a:lnTo>
                  <a:lnTo>
                    <a:pt x="390" y="142"/>
                  </a:lnTo>
                  <a:lnTo>
                    <a:pt x="380" y="132"/>
                  </a:lnTo>
                  <a:lnTo>
                    <a:pt x="368" y="124"/>
                  </a:lnTo>
                  <a:lnTo>
                    <a:pt x="348" y="100"/>
                  </a:lnTo>
                  <a:lnTo>
                    <a:pt x="348" y="100"/>
                  </a:lnTo>
                  <a:lnTo>
                    <a:pt x="344" y="98"/>
                  </a:lnTo>
                  <a:lnTo>
                    <a:pt x="336" y="94"/>
                  </a:lnTo>
                  <a:lnTo>
                    <a:pt x="332" y="94"/>
                  </a:lnTo>
                  <a:lnTo>
                    <a:pt x="326" y="94"/>
                  </a:lnTo>
                  <a:lnTo>
                    <a:pt x="322" y="98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2" y="120"/>
                  </a:lnTo>
                  <a:lnTo>
                    <a:pt x="310" y="124"/>
                  </a:lnTo>
                  <a:lnTo>
                    <a:pt x="306" y="126"/>
                  </a:lnTo>
                  <a:lnTo>
                    <a:pt x="304" y="126"/>
                  </a:lnTo>
                  <a:lnTo>
                    <a:pt x="300" y="124"/>
                  </a:lnTo>
                  <a:lnTo>
                    <a:pt x="290" y="116"/>
                  </a:lnTo>
                  <a:lnTo>
                    <a:pt x="290" y="116"/>
                  </a:lnTo>
                  <a:lnTo>
                    <a:pt x="282" y="120"/>
                  </a:lnTo>
                  <a:lnTo>
                    <a:pt x="268" y="130"/>
                  </a:lnTo>
                  <a:lnTo>
                    <a:pt x="268" y="130"/>
                  </a:lnTo>
                  <a:lnTo>
                    <a:pt x="264" y="132"/>
                  </a:lnTo>
                  <a:lnTo>
                    <a:pt x="258" y="132"/>
                  </a:lnTo>
                  <a:lnTo>
                    <a:pt x="252" y="130"/>
                  </a:lnTo>
                  <a:lnTo>
                    <a:pt x="246" y="126"/>
                  </a:lnTo>
                  <a:lnTo>
                    <a:pt x="238" y="122"/>
                  </a:lnTo>
                  <a:lnTo>
                    <a:pt x="232" y="116"/>
                  </a:lnTo>
                  <a:lnTo>
                    <a:pt x="228" y="108"/>
                  </a:lnTo>
                  <a:lnTo>
                    <a:pt x="224" y="98"/>
                  </a:lnTo>
                  <a:lnTo>
                    <a:pt x="224" y="98"/>
                  </a:lnTo>
                  <a:lnTo>
                    <a:pt x="218" y="80"/>
                  </a:lnTo>
                  <a:lnTo>
                    <a:pt x="212" y="64"/>
                  </a:lnTo>
                  <a:lnTo>
                    <a:pt x="204" y="52"/>
                  </a:lnTo>
                  <a:lnTo>
                    <a:pt x="196" y="42"/>
                  </a:lnTo>
                  <a:lnTo>
                    <a:pt x="196" y="2"/>
                  </a:lnTo>
                  <a:lnTo>
                    <a:pt x="196" y="2"/>
                  </a:lnTo>
                  <a:lnTo>
                    <a:pt x="182" y="0"/>
                  </a:lnTo>
                  <a:lnTo>
                    <a:pt x="170" y="0"/>
                  </a:lnTo>
                  <a:lnTo>
                    <a:pt x="156" y="0"/>
                  </a:lnTo>
                  <a:lnTo>
                    <a:pt x="144" y="4"/>
                  </a:lnTo>
                  <a:lnTo>
                    <a:pt x="140" y="8"/>
                  </a:lnTo>
                  <a:lnTo>
                    <a:pt x="136" y="12"/>
                  </a:lnTo>
                  <a:lnTo>
                    <a:pt x="134" y="18"/>
                  </a:lnTo>
                  <a:lnTo>
                    <a:pt x="136" y="26"/>
                  </a:lnTo>
                  <a:lnTo>
                    <a:pt x="138" y="36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0" y="54"/>
                  </a:lnTo>
                  <a:lnTo>
                    <a:pt x="136" y="62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26" y="78"/>
                  </a:lnTo>
                  <a:lnTo>
                    <a:pt x="124" y="84"/>
                  </a:lnTo>
                  <a:lnTo>
                    <a:pt x="122" y="92"/>
                  </a:lnTo>
                  <a:lnTo>
                    <a:pt x="120" y="102"/>
                  </a:lnTo>
                  <a:lnTo>
                    <a:pt x="120" y="116"/>
                  </a:lnTo>
                  <a:lnTo>
                    <a:pt x="124" y="132"/>
                  </a:lnTo>
                  <a:lnTo>
                    <a:pt x="130" y="152"/>
                  </a:lnTo>
                  <a:lnTo>
                    <a:pt x="128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86" y="184"/>
                  </a:lnTo>
                  <a:lnTo>
                    <a:pt x="76" y="186"/>
                  </a:lnTo>
                  <a:lnTo>
                    <a:pt x="70" y="188"/>
                  </a:lnTo>
                  <a:lnTo>
                    <a:pt x="66" y="190"/>
                  </a:lnTo>
                  <a:lnTo>
                    <a:pt x="62" y="194"/>
                  </a:lnTo>
                  <a:lnTo>
                    <a:pt x="62" y="202"/>
                  </a:lnTo>
                  <a:lnTo>
                    <a:pt x="62" y="202"/>
                  </a:lnTo>
                  <a:lnTo>
                    <a:pt x="62" y="218"/>
                  </a:lnTo>
                  <a:lnTo>
                    <a:pt x="62" y="238"/>
                  </a:lnTo>
                  <a:lnTo>
                    <a:pt x="62" y="248"/>
                  </a:lnTo>
                  <a:lnTo>
                    <a:pt x="58" y="258"/>
                  </a:lnTo>
                  <a:lnTo>
                    <a:pt x="52" y="270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24" y="296"/>
                  </a:lnTo>
                  <a:lnTo>
                    <a:pt x="12" y="308"/>
                  </a:lnTo>
                  <a:lnTo>
                    <a:pt x="4" y="31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8" y="328"/>
                  </a:lnTo>
                  <a:lnTo>
                    <a:pt x="14" y="338"/>
                  </a:lnTo>
                  <a:lnTo>
                    <a:pt x="20" y="350"/>
                  </a:lnTo>
                  <a:lnTo>
                    <a:pt x="20" y="350"/>
                  </a:lnTo>
                  <a:lnTo>
                    <a:pt x="24" y="364"/>
                  </a:lnTo>
                  <a:lnTo>
                    <a:pt x="30" y="374"/>
                  </a:lnTo>
                  <a:lnTo>
                    <a:pt x="38" y="382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50" y="384"/>
                  </a:lnTo>
                  <a:lnTo>
                    <a:pt x="54" y="374"/>
                  </a:lnTo>
                  <a:lnTo>
                    <a:pt x="58" y="370"/>
                  </a:lnTo>
                  <a:lnTo>
                    <a:pt x="62" y="366"/>
                  </a:lnTo>
                  <a:lnTo>
                    <a:pt x="70" y="364"/>
                  </a:lnTo>
                  <a:lnTo>
                    <a:pt x="80" y="364"/>
                  </a:lnTo>
                  <a:lnTo>
                    <a:pt x="80" y="364"/>
                  </a:lnTo>
                  <a:lnTo>
                    <a:pt x="96" y="376"/>
                  </a:lnTo>
                  <a:lnTo>
                    <a:pt x="110" y="388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30" y="408"/>
                  </a:lnTo>
                  <a:lnTo>
                    <a:pt x="138" y="416"/>
                  </a:lnTo>
                  <a:lnTo>
                    <a:pt x="146" y="426"/>
                  </a:lnTo>
                  <a:lnTo>
                    <a:pt x="148" y="434"/>
                  </a:lnTo>
                  <a:lnTo>
                    <a:pt x="148" y="440"/>
                  </a:lnTo>
                  <a:lnTo>
                    <a:pt x="148" y="440"/>
                  </a:lnTo>
                  <a:lnTo>
                    <a:pt x="148" y="446"/>
                  </a:lnTo>
                  <a:lnTo>
                    <a:pt x="152" y="450"/>
                  </a:lnTo>
                  <a:lnTo>
                    <a:pt x="156" y="452"/>
                  </a:lnTo>
                  <a:lnTo>
                    <a:pt x="162" y="452"/>
                  </a:lnTo>
                  <a:lnTo>
                    <a:pt x="172" y="450"/>
                  </a:lnTo>
                  <a:lnTo>
                    <a:pt x="178" y="448"/>
                  </a:lnTo>
                  <a:lnTo>
                    <a:pt x="178" y="448"/>
                  </a:lnTo>
                  <a:lnTo>
                    <a:pt x="180" y="446"/>
                  </a:lnTo>
                  <a:lnTo>
                    <a:pt x="186" y="444"/>
                  </a:lnTo>
                  <a:lnTo>
                    <a:pt x="192" y="442"/>
                  </a:lnTo>
                  <a:lnTo>
                    <a:pt x="202" y="440"/>
                  </a:lnTo>
                  <a:lnTo>
                    <a:pt x="212" y="442"/>
                  </a:lnTo>
                  <a:lnTo>
                    <a:pt x="224" y="446"/>
                  </a:lnTo>
                  <a:lnTo>
                    <a:pt x="238" y="454"/>
                  </a:lnTo>
                  <a:lnTo>
                    <a:pt x="244" y="452"/>
                  </a:lnTo>
                  <a:lnTo>
                    <a:pt x="250" y="426"/>
                  </a:lnTo>
                  <a:lnTo>
                    <a:pt x="250" y="426"/>
                  </a:lnTo>
                  <a:lnTo>
                    <a:pt x="244" y="420"/>
                  </a:lnTo>
                  <a:lnTo>
                    <a:pt x="238" y="414"/>
                  </a:lnTo>
                  <a:lnTo>
                    <a:pt x="234" y="406"/>
                  </a:lnTo>
                  <a:lnTo>
                    <a:pt x="230" y="396"/>
                  </a:lnTo>
                  <a:lnTo>
                    <a:pt x="230" y="382"/>
                  </a:lnTo>
                  <a:lnTo>
                    <a:pt x="232" y="376"/>
                  </a:lnTo>
                  <a:lnTo>
                    <a:pt x="236" y="368"/>
                  </a:lnTo>
                  <a:lnTo>
                    <a:pt x="242" y="360"/>
                  </a:lnTo>
                  <a:lnTo>
                    <a:pt x="250" y="352"/>
                  </a:lnTo>
                  <a:lnTo>
                    <a:pt x="248" y="278"/>
                  </a:lnTo>
                  <a:lnTo>
                    <a:pt x="248" y="278"/>
                  </a:lnTo>
                  <a:lnTo>
                    <a:pt x="254" y="270"/>
                  </a:lnTo>
                  <a:lnTo>
                    <a:pt x="268" y="254"/>
                  </a:lnTo>
                  <a:lnTo>
                    <a:pt x="278" y="246"/>
                  </a:lnTo>
                  <a:lnTo>
                    <a:pt x="288" y="240"/>
                  </a:lnTo>
                  <a:lnTo>
                    <a:pt x="300" y="236"/>
                  </a:lnTo>
                  <a:lnTo>
                    <a:pt x="306" y="236"/>
                  </a:lnTo>
                  <a:lnTo>
                    <a:pt x="312" y="238"/>
                  </a:lnTo>
                  <a:lnTo>
                    <a:pt x="312" y="238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3521" y="1865"/>
              <a:ext cx="144" cy="19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2" y="0"/>
                </a:cxn>
                <a:cxn ang="0">
                  <a:pos x="66" y="4"/>
                </a:cxn>
                <a:cxn ang="0">
                  <a:pos x="68" y="12"/>
                </a:cxn>
                <a:cxn ang="0">
                  <a:pos x="68" y="22"/>
                </a:cxn>
                <a:cxn ang="0">
                  <a:pos x="68" y="22"/>
                </a:cxn>
                <a:cxn ang="0">
                  <a:pos x="68" y="36"/>
                </a:cxn>
                <a:cxn ang="0">
                  <a:pos x="70" y="44"/>
                </a:cxn>
                <a:cxn ang="0">
                  <a:pos x="72" y="50"/>
                </a:cxn>
                <a:cxn ang="0">
                  <a:pos x="76" y="58"/>
                </a:cxn>
                <a:cxn ang="0">
                  <a:pos x="84" y="62"/>
                </a:cxn>
                <a:cxn ang="0">
                  <a:pos x="94" y="64"/>
                </a:cxn>
                <a:cxn ang="0">
                  <a:pos x="110" y="62"/>
                </a:cxn>
                <a:cxn ang="0">
                  <a:pos x="110" y="62"/>
                </a:cxn>
                <a:cxn ang="0">
                  <a:pos x="118" y="62"/>
                </a:cxn>
                <a:cxn ang="0">
                  <a:pos x="126" y="64"/>
                </a:cxn>
                <a:cxn ang="0">
                  <a:pos x="134" y="68"/>
                </a:cxn>
                <a:cxn ang="0">
                  <a:pos x="140" y="76"/>
                </a:cxn>
                <a:cxn ang="0">
                  <a:pos x="142" y="80"/>
                </a:cxn>
                <a:cxn ang="0">
                  <a:pos x="144" y="86"/>
                </a:cxn>
                <a:cxn ang="0">
                  <a:pos x="144" y="92"/>
                </a:cxn>
                <a:cxn ang="0">
                  <a:pos x="142" y="98"/>
                </a:cxn>
                <a:cxn ang="0">
                  <a:pos x="140" y="106"/>
                </a:cxn>
                <a:cxn ang="0">
                  <a:pos x="134" y="116"/>
                </a:cxn>
                <a:cxn ang="0">
                  <a:pos x="134" y="116"/>
                </a:cxn>
                <a:cxn ang="0">
                  <a:pos x="130" y="122"/>
                </a:cxn>
                <a:cxn ang="0">
                  <a:pos x="124" y="126"/>
                </a:cxn>
                <a:cxn ang="0">
                  <a:pos x="118" y="128"/>
                </a:cxn>
                <a:cxn ang="0">
                  <a:pos x="112" y="130"/>
                </a:cxn>
                <a:cxn ang="0">
                  <a:pos x="102" y="128"/>
                </a:cxn>
                <a:cxn ang="0">
                  <a:pos x="90" y="122"/>
                </a:cxn>
                <a:cxn ang="0">
                  <a:pos x="80" y="114"/>
                </a:cxn>
                <a:cxn ang="0">
                  <a:pos x="72" y="108"/>
                </a:cxn>
                <a:cxn ang="0">
                  <a:pos x="64" y="100"/>
                </a:cxn>
                <a:cxn ang="0">
                  <a:pos x="64" y="100"/>
                </a:cxn>
                <a:cxn ang="0">
                  <a:pos x="56" y="100"/>
                </a:cxn>
                <a:cxn ang="0">
                  <a:pos x="48" y="100"/>
                </a:cxn>
                <a:cxn ang="0">
                  <a:pos x="40" y="100"/>
                </a:cxn>
                <a:cxn ang="0">
                  <a:pos x="32" y="104"/>
                </a:cxn>
                <a:cxn ang="0">
                  <a:pos x="24" y="110"/>
                </a:cxn>
                <a:cxn ang="0">
                  <a:pos x="22" y="114"/>
                </a:cxn>
                <a:cxn ang="0">
                  <a:pos x="20" y="120"/>
                </a:cxn>
                <a:cxn ang="0">
                  <a:pos x="20" y="126"/>
                </a:cxn>
                <a:cxn ang="0">
                  <a:pos x="20" y="132"/>
                </a:cxn>
                <a:cxn ang="0">
                  <a:pos x="34" y="148"/>
                </a:cxn>
                <a:cxn ang="0">
                  <a:pos x="34" y="148"/>
                </a:cxn>
                <a:cxn ang="0">
                  <a:pos x="38" y="156"/>
                </a:cxn>
                <a:cxn ang="0">
                  <a:pos x="40" y="164"/>
                </a:cxn>
                <a:cxn ang="0">
                  <a:pos x="42" y="172"/>
                </a:cxn>
                <a:cxn ang="0">
                  <a:pos x="40" y="180"/>
                </a:cxn>
                <a:cxn ang="0">
                  <a:pos x="38" y="184"/>
                </a:cxn>
                <a:cxn ang="0">
                  <a:pos x="34" y="186"/>
                </a:cxn>
                <a:cxn ang="0">
                  <a:pos x="28" y="188"/>
                </a:cxn>
                <a:cxn ang="0">
                  <a:pos x="20" y="190"/>
                </a:cxn>
                <a:cxn ang="0">
                  <a:pos x="12" y="188"/>
                </a:cxn>
                <a:cxn ang="0">
                  <a:pos x="0" y="188"/>
                </a:cxn>
              </a:cxnLst>
              <a:rect l="0" t="0" r="r" b="b"/>
              <a:pathLst>
                <a:path w="144" h="190">
                  <a:moveTo>
                    <a:pt x="62" y="0"/>
                  </a:moveTo>
                  <a:lnTo>
                    <a:pt x="62" y="0"/>
                  </a:lnTo>
                  <a:lnTo>
                    <a:pt x="66" y="4"/>
                  </a:lnTo>
                  <a:lnTo>
                    <a:pt x="68" y="1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36"/>
                  </a:lnTo>
                  <a:lnTo>
                    <a:pt x="70" y="44"/>
                  </a:lnTo>
                  <a:lnTo>
                    <a:pt x="72" y="50"/>
                  </a:lnTo>
                  <a:lnTo>
                    <a:pt x="76" y="58"/>
                  </a:lnTo>
                  <a:lnTo>
                    <a:pt x="84" y="62"/>
                  </a:lnTo>
                  <a:lnTo>
                    <a:pt x="94" y="64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8" y="62"/>
                  </a:lnTo>
                  <a:lnTo>
                    <a:pt x="126" y="64"/>
                  </a:lnTo>
                  <a:lnTo>
                    <a:pt x="134" y="68"/>
                  </a:lnTo>
                  <a:lnTo>
                    <a:pt x="140" y="76"/>
                  </a:lnTo>
                  <a:lnTo>
                    <a:pt x="142" y="80"/>
                  </a:lnTo>
                  <a:lnTo>
                    <a:pt x="144" y="86"/>
                  </a:lnTo>
                  <a:lnTo>
                    <a:pt x="144" y="92"/>
                  </a:lnTo>
                  <a:lnTo>
                    <a:pt x="142" y="98"/>
                  </a:lnTo>
                  <a:lnTo>
                    <a:pt x="140" y="106"/>
                  </a:lnTo>
                  <a:lnTo>
                    <a:pt x="134" y="116"/>
                  </a:lnTo>
                  <a:lnTo>
                    <a:pt x="134" y="116"/>
                  </a:lnTo>
                  <a:lnTo>
                    <a:pt x="130" y="122"/>
                  </a:lnTo>
                  <a:lnTo>
                    <a:pt x="124" y="126"/>
                  </a:lnTo>
                  <a:lnTo>
                    <a:pt x="118" y="128"/>
                  </a:lnTo>
                  <a:lnTo>
                    <a:pt x="112" y="130"/>
                  </a:lnTo>
                  <a:lnTo>
                    <a:pt x="102" y="128"/>
                  </a:lnTo>
                  <a:lnTo>
                    <a:pt x="90" y="122"/>
                  </a:lnTo>
                  <a:lnTo>
                    <a:pt x="80" y="114"/>
                  </a:lnTo>
                  <a:lnTo>
                    <a:pt x="72" y="108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56" y="100"/>
                  </a:lnTo>
                  <a:lnTo>
                    <a:pt x="48" y="100"/>
                  </a:lnTo>
                  <a:lnTo>
                    <a:pt x="40" y="100"/>
                  </a:lnTo>
                  <a:lnTo>
                    <a:pt x="32" y="104"/>
                  </a:lnTo>
                  <a:lnTo>
                    <a:pt x="24" y="110"/>
                  </a:lnTo>
                  <a:lnTo>
                    <a:pt x="22" y="114"/>
                  </a:lnTo>
                  <a:lnTo>
                    <a:pt x="20" y="120"/>
                  </a:lnTo>
                  <a:lnTo>
                    <a:pt x="20" y="126"/>
                  </a:lnTo>
                  <a:lnTo>
                    <a:pt x="20" y="132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8" y="156"/>
                  </a:lnTo>
                  <a:lnTo>
                    <a:pt x="40" y="164"/>
                  </a:lnTo>
                  <a:lnTo>
                    <a:pt x="42" y="172"/>
                  </a:lnTo>
                  <a:lnTo>
                    <a:pt x="40" y="180"/>
                  </a:lnTo>
                  <a:lnTo>
                    <a:pt x="38" y="184"/>
                  </a:lnTo>
                  <a:lnTo>
                    <a:pt x="34" y="186"/>
                  </a:lnTo>
                  <a:lnTo>
                    <a:pt x="28" y="188"/>
                  </a:lnTo>
                  <a:lnTo>
                    <a:pt x="20" y="190"/>
                  </a:lnTo>
                  <a:lnTo>
                    <a:pt x="12" y="188"/>
                  </a:lnTo>
                  <a:lnTo>
                    <a:pt x="0" y="188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3501" y="1865"/>
              <a:ext cx="164" cy="190"/>
            </a:xfrm>
            <a:custGeom>
              <a:avLst/>
              <a:gdLst/>
              <a:ahLst/>
              <a:cxnLst>
                <a:cxn ang="0">
                  <a:pos x="20" y="188"/>
                </a:cxn>
                <a:cxn ang="0">
                  <a:pos x="10" y="178"/>
                </a:cxn>
                <a:cxn ang="0">
                  <a:pos x="0" y="158"/>
                </a:cxn>
                <a:cxn ang="0">
                  <a:pos x="4" y="140"/>
                </a:cxn>
                <a:cxn ang="0">
                  <a:pos x="12" y="124"/>
                </a:cxn>
                <a:cxn ang="0">
                  <a:pos x="18" y="42"/>
                </a:cxn>
                <a:cxn ang="0">
                  <a:pos x="24" y="34"/>
                </a:cxn>
                <a:cxn ang="0">
                  <a:pos x="48" y="8"/>
                </a:cxn>
                <a:cxn ang="0">
                  <a:pos x="70" y="0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8" y="12"/>
                </a:cxn>
                <a:cxn ang="0">
                  <a:pos x="90" y="22"/>
                </a:cxn>
                <a:cxn ang="0">
                  <a:pos x="90" y="44"/>
                </a:cxn>
                <a:cxn ang="0">
                  <a:pos x="96" y="58"/>
                </a:cxn>
                <a:cxn ang="0">
                  <a:pos x="116" y="64"/>
                </a:cxn>
                <a:cxn ang="0">
                  <a:pos x="130" y="62"/>
                </a:cxn>
                <a:cxn ang="0">
                  <a:pos x="146" y="66"/>
                </a:cxn>
                <a:cxn ang="0">
                  <a:pos x="162" y="76"/>
                </a:cxn>
                <a:cxn ang="0">
                  <a:pos x="164" y="86"/>
                </a:cxn>
                <a:cxn ang="0">
                  <a:pos x="162" y="100"/>
                </a:cxn>
                <a:cxn ang="0">
                  <a:pos x="154" y="116"/>
                </a:cxn>
                <a:cxn ang="0">
                  <a:pos x="150" y="122"/>
                </a:cxn>
                <a:cxn ang="0">
                  <a:pos x="140" y="130"/>
                </a:cxn>
                <a:cxn ang="0">
                  <a:pos x="122" y="128"/>
                </a:cxn>
                <a:cxn ang="0">
                  <a:pos x="100" y="116"/>
                </a:cxn>
                <a:cxn ang="0">
                  <a:pos x="86" y="102"/>
                </a:cxn>
                <a:cxn ang="0">
                  <a:pos x="78" y="100"/>
                </a:cxn>
                <a:cxn ang="0">
                  <a:pos x="60" y="102"/>
                </a:cxn>
                <a:cxn ang="0">
                  <a:pos x="46" y="112"/>
                </a:cxn>
                <a:cxn ang="0">
                  <a:pos x="42" y="120"/>
                </a:cxn>
                <a:cxn ang="0">
                  <a:pos x="42" y="134"/>
                </a:cxn>
                <a:cxn ang="0">
                  <a:pos x="54" y="148"/>
                </a:cxn>
                <a:cxn ang="0">
                  <a:pos x="62" y="164"/>
                </a:cxn>
                <a:cxn ang="0">
                  <a:pos x="60" y="182"/>
                </a:cxn>
                <a:cxn ang="0">
                  <a:pos x="54" y="188"/>
                </a:cxn>
                <a:cxn ang="0">
                  <a:pos x="42" y="190"/>
                </a:cxn>
                <a:cxn ang="0">
                  <a:pos x="22" y="188"/>
                </a:cxn>
              </a:cxnLst>
              <a:rect l="0" t="0" r="r" b="b"/>
              <a:pathLst>
                <a:path w="164" h="190">
                  <a:moveTo>
                    <a:pt x="20" y="188"/>
                  </a:moveTo>
                  <a:lnTo>
                    <a:pt x="20" y="188"/>
                  </a:lnTo>
                  <a:lnTo>
                    <a:pt x="14" y="184"/>
                  </a:lnTo>
                  <a:lnTo>
                    <a:pt x="10" y="178"/>
                  </a:lnTo>
                  <a:lnTo>
                    <a:pt x="4" y="170"/>
                  </a:lnTo>
                  <a:lnTo>
                    <a:pt x="0" y="158"/>
                  </a:lnTo>
                  <a:lnTo>
                    <a:pt x="2" y="146"/>
                  </a:lnTo>
                  <a:lnTo>
                    <a:pt x="4" y="140"/>
                  </a:lnTo>
                  <a:lnTo>
                    <a:pt x="8" y="132"/>
                  </a:lnTo>
                  <a:lnTo>
                    <a:pt x="12" y="124"/>
                  </a:lnTo>
                  <a:lnTo>
                    <a:pt x="20" y="116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4" y="34"/>
                  </a:lnTo>
                  <a:lnTo>
                    <a:pt x="38" y="16"/>
                  </a:lnTo>
                  <a:lnTo>
                    <a:pt x="48" y="8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88" y="1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36"/>
                  </a:lnTo>
                  <a:lnTo>
                    <a:pt x="90" y="44"/>
                  </a:lnTo>
                  <a:lnTo>
                    <a:pt x="92" y="52"/>
                  </a:lnTo>
                  <a:lnTo>
                    <a:pt x="96" y="58"/>
                  </a:lnTo>
                  <a:lnTo>
                    <a:pt x="104" y="62"/>
                  </a:lnTo>
                  <a:lnTo>
                    <a:pt x="116" y="64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8" y="64"/>
                  </a:lnTo>
                  <a:lnTo>
                    <a:pt x="146" y="66"/>
                  </a:lnTo>
                  <a:lnTo>
                    <a:pt x="154" y="70"/>
                  </a:lnTo>
                  <a:lnTo>
                    <a:pt x="162" y="76"/>
                  </a:lnTo>
                  <a:lnTo>
                    <a:pt x="164" y="82"/>
                  </a:lnTo>
                  <a:lnTo>
                    <a:pt x="164" y="86"/>
                  </a:lnTo>
                  <a:lnTo>
                    <a:pt x="164" y="92"/>
                  </a:lnTo>
                  <a:lnTo>
                    <a:pt x="162" y="100"/>
                  </a:lnTo>
                  <a:lnTo>
                    <a:pt x="160" y="108"/>
                  </a:lnTo>
                  <a:lnTo>
                    <a:pt x="154" y="116"/>
                  </a:lnTo>
                  <a:lnTo>
                    <a:pt x="154" y="116"/>
                  </a:lnTo>
                  <a:lnTo>
                    <a:pt x="150" y="122"/>
                  </a:lnTo>
                  <a:lnTo>
                    <a:pt x="144" y="126"/>
                  </a:lnTo>
                  <a:lnTo>
                    <a:pt x="140" y="130"/>
                  </a:lnTo>
                  <a:lnTo>
                    <a:pt x="134" y="130"/>
                  </a:lnTo>
                  <a:lnTo>
                    <a:pt x="122" y="128"/>
                  </a:lnTo>
                  <a:lnTo>
                    <a:pt x="110" y="124"/>
                  </a:lnTo>
                  <a:lnTo>
                    <a:pt x="100" y="116"/>
                  </a:lnTo>
                  <a:lnTo>
                    <a:pt x="92" y="108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78" y="100"/>
                  </a:lnTo>
                  <a:lnTo>
                    <a:pt x="70" y="100"/>
                  </a:lnTo>
                  <a:lnTo>
                    <a:pt x="60" y="102"/>
                  </a:lnTo>
                  <a:lnTo>
                    <a:pt x="52" y="106"/>
                  </a:lnTo>
                  <a:lnTo>
                    <a:pt x="46" y="112"/>
                  </a:lnTo>
                  <a:lnTo>
                    <a:pt x="42" y="116"/>
                  </a:lnTo>
                  <a:lnTo>
                    <a:pt x="42" y="120"/>
                  </a:lnTo>
                  <a:lnTo>
                    <a:pt x="40" y="126"/>
                  </a:lnTo>
                  <a:lnTo>
                    <a:pt x="42" y="134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8" y="156"/>
                  </a:lnTo>
                  <a:lnTo>
                    <a:pt x="62" y="164"/>
                  </a:lnTo>
                  <a:lnTo>
                    <a:pt x="62" y="174"/>
                  </a:lnTo>
                  <a:lnTo>
                    <a:pt x="60" y="182"/>
                  </a:lnTo>
                  <a:lnTo>
                    <a:pt x="58" y="184"/>
                  </a:lnTo>
                  <a:lnTo>
                    <a:pt x="54" y="188"/>
                  </a:lnTo>
                  <a:lnTo>
                    <a:pt x="48" y="190"/>
                  </a:lnTo>
                  <a:lnTo>
                    <a:pt x="42" y="190"/>
                  </a:lnTo>
                  <a:lnTo>
                    <a:pt x="32" y="190"/>
                  </a:lnTo>
                  <a:lnTo>
                    <a:pt x="22" y="188"/>
                  </a:lnTo>
                  <a:lnTo>
                    <a:pt x="20" y="188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3515" y="2079"/>
              <a:ext cx="146" cy="1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4"/>
                </a:cxn>
                <a:cxn ang="0">
                  <a:pos x="20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8" y="2"/>
                </a:cxn>
                <a:cxn ang="0">
                  <a:pos x="42" y="2"/>
                </a:cxn>
                <a:cxn ang="0">
                  <a:pos x="44" y="4"/>
                </a:cxn>
                <a:cxn ang="0">
                  <a:pos x="48" y="6"/>
                </a:cxn>
                <a:cxn ang="0">
                  <a:pos x="52" y="10"/>
                </a:cxn>
                <a:cxn ang="0">
                  <a:pos x="54" y="18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6" y="44"/>
                </a:cxn>
                <a:cxn ang="0">
                  <a:pos x="58" y="54"/>
                </a:cxn>
                <a:cxn ang="0">
                  <a:pos x="64" y="62"/>
                </a:cxn>
                <a:cxn ang="0">
                  <a:pos x="70" y="66"/>
                </a:cxn>
                <a:cxn ang="0">
                  <a:pos x="82" y="72"/>
                </a:cxn>
                <a:cxn ang="0">
                  <a:pos x="86" y="72"/>
                </a:cxn>
                <a:cxn ang="0">
                  <a:pos x="86" y="72"/>
                </a:cxn>
                <a:cxn ang="0">
                  <a:pos x="88" y="74"/>
                </a:cxn>
                <a:cxn ang="0">
                  <a:pos x="90" y="76"/>
                </a:cxn>
                <a:cxn ang="0">
                  <a:pos x="94" y="84"/>
                </a:cxn>
                <a:cxn ang="0">
                  <a:pos x="96" y="96"/>
                </a:cxn>
                <a:cxn ang="0">
                  <a:pos x="96" y="96"/>
                </a:cxn>
                <a:cxn ang="0">
                  <a:pos x="98" y="102"/>
                </a:cxn>
                <a:cxn ang="0">
                  <a:pos x="106" y="116"/>
                </a:cxn>
                <a:cxn ang="0">
                  <a:pos x="112" y="122"/>
                </a:cxn>
                <a:cxn ang="0">
                  <a:pos x="120" y="130"/>
                </a:cxn>
                <a:cxn ang="0">
                  <a:pos x="132" y="136"/>
                </a:cxn>
                <a:cxn ang="0">
                  <a:pos x="146" y="140"/>
                </a:cxn>
              </a:cxnLst>
              <a:rect l="0" t="0" r="r" b="b"/>
              <a:pathLst>
                <a:path w="146" h="140">
                  <a:moveTo>
                    <a:pt x="0" y="0"/>
                  </a:moveTo>
                  <a:lnTo>
                    <a:pt x="0" y="0"/>
                  </a:lnTo>
                  <a:lnTo>
                    <a:pt x="8" y="4"/>
                  </a:lnTo>
                  <a:lnTo>
                    <a:pt x="2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52" y="10"/>
                  </a:lnTo>
                  <a:lnTo>
                    <a:pt x="54" y="18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6" y="44"/>
                  </a:lnTo>
                  <a:lnTo>
                    <a:pt x="58" y="54"/>
                  </a:lnTo>
                  <a:lnTo>
                    <a:pt x="64" y="62"/>
                  </a:lnTo>
                  <a:lnTo>
                    <a:pt x="70" y="66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8" y="74"/>
                  </a:lnTo>
                  <a:lnTo>
                    <a:pt x="90" y="76"/>
                  </a:lnTo>
                  <a:lnTo>
                    <a:pt x="94" y="84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8" y="102"/>
                  </a:lnTo>
                  <a:lnTo>
                    <a:pt x="106" y="116"/>
                  </a:lnTo>
                  <a:lnTo>
                    <a:pt x="112" y="122"/>
                  </a:lnTo>
                  <a:lnTo>
                    <a:pt x="120" y="130"/>
                  </a:lnTo>
                  <a:lnTo>
                    <a:pt x="132" y="136"/>
                  </a:lnTo>
                  <a:lnTo>
                    <a:pt x="146" y="140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3087" y="2017"/>
              <a:ext cx="290" cy="136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12" y="22"/>
                </a:cxn>
                <a:cxn ang="0">
                  <a:pos x="18" y="26"/>
                </a:cxn>
                <a:cxn ang="0">
                  <a:pos x="28" y="26"/>
                </a:cxn>
                <a:cxn ang="0">
                  <a:pos x="42" y="26"/>
                </a:cxn>
                <a:cxn ang="0">
                  <a:pos x="56" y="24"/>
                </a:cxn>
                <a:cxn ang="0">
                  <a:pos x="76" y="14"/>
                </a:cxn>
                <a:cxn ang="0">
                  <a:pos x="76" y="14"/>
                </a:cxn>
                <a:cxn ang="0">
                  <a:pos x="78" y="14"/>
                </a:cxn>
                <a:cxn ang="0">
                  <a:pos x="84" y="12"/>
                </a:cxn>
                <a:cxn ang="0">
                  <a:pos x="94" y="14"/>
                </a:cxn>
                <a:cxn ang="0">
                  <a:pos x="110" y="18"/>
                </a:cxn>
                <a:cxn ang="0">
                  <a:pos x="110" y="18"/>
                </a:cxn>
                <a:cxn ang="0">
                  <a:pos x="130" y="26"/>
                </a:cxn>
                <a:cxn ang="0">
                  <a:pos x="142" y="28"/>
                </a:cxn>
                <a:cxn ang="0">
                  <a:pos x="154" y="30"/>
                </a:cxn>
                <a:cxn ang="0">
                  <a:pos x="168" y="30"/>
                </a:cxn>
                <a:cxn ang="0">
                  <a:pos x="180" y="28"/>
                </a:cxn>
                <a:cxn ang="0">
                  <a:pos x="192" y="24"/>
                </a:cxn>
                <a:cxn ang="0">
                  <a:pos x="202" y="18"/>
                </a:cxn>
                <a:cxn ang="0">
                  <a:pos x="202" y="18"/>
                </a:cxn>
                <a:cxn ang="0">
                  <a:pos x="218" y="8"/>
                </a:cxn>
                <a:cxn ang="0">
                  <a:pos x="232" y="0"/>
                </a:cxn>
                <a:cxn ang="0">
                  <a:pos x="240" y="0"/>
                </a:cxn>
                <a:cxn ang="0">
                  <a:pos x="246" y="0"/>
                </a:cxn>
                <a:cxn ang="0">
                  <a:pos x="246" y="0"/>
                </a:cxn>
                <a:cxn ang="0">
                  <a:pos x="264" y="2"/>
                </a:cxn>
                <a:cxn ang="0">
                  <a:pos x="272" y="4"/>
                </a:cxn>
                <a:cxn ang="0">
                  <a:pos x="280" y="8"/>
                </a:cxn>
                <a:cxn ang="0">
                  <a:pos x="286" y="12"/>
                </a:cxn>
                <a:cxn ang="0">
                  <a:pos x="290" y="18"/>
                </a:cxn>
                <a:cxn ang="0">
                  <a:pos x="290" y="26"/>
                </a:cxn>
                <a:cxn ang="0">
                  <a:pos x="286" y="36"/>
                </a:cxn>
                <a:cxn ang="0">
                  <a:pos x="278" y="42"/>
                </a:cxn>
                <a:cxn ang="0">
                  <a:pos x="278" y="42"/>
                </a:cxn>
                <a:cxn ang="0">
                  <a:pos x="256" y="56"/>
                </a:cxn>
                <a:cxn ang="0">
                  <a:pos x="238" y="68"/>
                </a:cxn>
                <a:cxn ang="0">
                  <a:pos x="232" y="74"/>
                </a:cxn>
                <a:cxn ang="0">
                  <a:pos x="228" y="78"/>
                </a:cxn>
                <a:cxn ang="0">
                  <a:pos x="228" y="78"/>
                </a:cxn>
                <a:cxn ang="0">
                  <a:pos x="226" y="84"/>
                </a:cxn>
                <a:cxn ang="0">
                  <a:pos x="220" y="86"/>
                </a:cxn>
                <a:cxn ang="0">
                  <a:pos x="204" y="92"/>
                </a:cxn>
                <a:cxn ang="0">
                  <a:pos x="182" y="94"/>
                </a:cxn>
                <a:cxn ang="0">
                  <a:pos x="182" y="94"/>
                </a:cxn>
                <a:cxn ang="0">
                  <a:pos x="166" y="108"/>
                </a:cxn>
                <a:cxn ang="0">
                  <a:pos x="154" y="120"/>
                </a:cxn>
                <a:cxn ang="0">
                  <a:pos x="148" y="128"/>
                </a:cxn>
                <a:cxn ang="0">
                  <a:pos x="142" y="136"/>
                </a:cxn>
              </a:cxnLst>
              <a:rect l="0" t="0" r="r" b="b"/>
              <a:pathLst>
                <a:path w="290" h="136">
                  <a:moveTo>
                    <a:pt x="0" y="12"/>
                  </a:move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12" y="22"/>
                  </a:lnTo>
                  <a:lnTo>
                    <a:pt x="18" y="26"/>
                  </a:lnTo>
                  <a:lnTo>
                    <a:pt x="28" y="26"/>
                  </a:lnTo>
                  <a:lnTo>
                    <a:pt x="42" y="26"/>
                  </a:lnTo>
                  <a:lnTo>
                    <a:pt x="56" y="2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8" y="14"/>
                  </a:lnTo>
                  <a:lnTo>
                    <a:pt x="84" y="12"/>
                  </a:lnTo>
                  <a:lnTo>
                    <a:pt x="94" y="14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30" y="26"/>
                  </a:lnTo>
                  <a:lnTo>
                    <a:pt x="142" y="28"/>
                  </a:lnTo>
                  <a:lnTo>
                    <a:pt x="154" y="30"/>
                  </a:lnTo>
                  <a:lnTo>
                    <a:pt x="168" y="30"/>
                  </a:lnTo>
                  <a:lnTo>
                    <a:pt x="180" y="28"/>
                  </a:lnTo>
                  <a:lnTo>
                    <a:pt x="192" y="24"/>
                  </a:lnTo>
                  <a:lnTo>
                    <a:pt x="202" y="18"/>
                  </a:lnTo>
                  <a:lnTo>
                    <a:pt x="202" y="18"/>
                  </a:lnTo>
                  <a:lnTo>
                    <a:pt x="218" y="8"/>
                  </a:lnTo>
                  <a:lnTo>
                    <a:pt x="232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64" y="2"/>
                  </a:lnTo>
                  <a:lnTo>
                    <a:pt x="272" y="4"/>
                  </a:lnTo>
                  <a:lnTo>
                    <a:pt x="280" y="8"/>
                  </a:lnTo>
                  <a:lnTo>
                    <a:pt x="286" y="12"/>
                  </a:lnTo>
                  <a:lnTo>
                    <a:pt x="290" y="18"/>
                  </a:lnTo>
                  <a:lnTo>
                    <a:pt x="290" y="26"/>
                  </a:lnTo>
                  <a:lnTo>
                    <a:pt x="286" y="36"/>
                  </a:lnTo>
                  <a:lnTo>
                    <a:pt x="278" y="42"/>
                  </a:lnTo>
                  <a:lnTo>
                    <a:pt x="278" y="42"/>
                  </a:lnTo>
                  <a:lnTo>
                    <a:pt x="256" y="56"/>
                  </a:lnTo>
                  <a:lnTo>
                    <a:pt x="238" y="68"/>
                  </a:lnTo>
                  <a:lnTo>
                    <a:pt x="232" y="74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6" y="84"/>
                  </a:lnTo>
                  <a:lnTo>
                    <a:pt x="220" y="86"/>
                  </a:lnTo>
                  <a:lnTo>
                    <a:pt x="204" y="92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66" y="108"/>
                  </a:lnTo>
                  <a:lnTo>
                    <a:pt x="154" y="120"/>
                  </a:lnTo>
                  <a:lnTo>
                    <a:pt x="148" y="128"/>
                  </a:lnTo>
                  <a:lnTo>
                    <a:pt x="142" y="136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2935" y="1905"/>
              <a:ext cx="150" cy="162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2" y="28"/>
                </a:cxn>
                <a:cxn ang="0">
                  <a:pos x="122" y="28"/>
                </a:cxn>
                <a:cxn ang="0">
                  <a:pos x="124" y="28"/>
                </a:cxn>
                <a:cxn ang="0">
                  <a:pos x="130" y="32"/>
                </a:cxn>
                <a:cxn ang="0">
                  <a:pos x="132" y="36"/>
                </a:cxn>
                <a:cxn ang="0">
                  <a:pos x="134" y="44"/>
                </a:cxn>
                <a:cxn ang="0">
                  <a:pos x="134" y="52"/>
                </a:cxn>
                <a:cxn ang="0">
                  <a:pos x="134" y="62"/>
                </a:cxn>
                <a:cxn ang="0">
                  <a:pos x="148" y="110"/>
                </a:cxn>
                <a:cxn ang="0">
                  <a:pos x="148" y="110"/>
                </a:cxn>
                <a:cxn ang="0">
                  <a:pos x="150" y="114"/>
                </a:cxn>
                <a:cxn ang="0">
                  <a:pos x="150" y="126"/>
                </a:cxn>
                <a:cxn ang="0">
                  <a:pos x="148" y="132"/>
                </a:cxn>
                <a:cxn ang="0">
                  <a:pos x="144" y="136"/>
                </a:cxn>
                <a:cxn ang="0">
                  <a:pos x="138" y="140"/>
                </a:cxn>
                <a:cxn ang="0">
                  <a:pos x="128" y="140"/>
                </a:cxn>
                <a:cxn ang="0">
                  <a:pos x="128" y="140"/>
                </a:cxn>
                <a:cxn ang="0">
                  <a:pos x="114" y="136"/>
                </a:cxn>
                <a:cxn ang="0">
                  <a:pos x="104" y="136"/>
                </a:cxn>
                <a:cxn ang="0">
                  <a:pos x="98" y="138"/>
                </a:cxn>
                <a:cxn ang="0">
                  <a:pos x="94" y="142"/>
                </a:cxn>
                <a:cxn ang="0">
                  <a:pos x="94" y="142"/>
                </a:cxn>
                <a:cxn ang="0">
                  <a:pos x="88" y="150"/>
                </a:cxn>
                <a:cxn ang="0">
                  <a:pos x="80" y="158"/>
                </a:cxn>
                <a:cxn ang="0">
                  <a:pos x="76" y="162"/>
                </a:cxn>
                <a:cxn ang="0">
                  <a:pos x="70" y="162"/>
                </a:cxn>
                <a:cxn ang="0">
                  <a:pos x="64" y="162"/>
                </a:cxn>
                <a:cxn ang="0">
                  <a:pos x="58" y="158"/>
                </a:cxn>
                <a:cxn ang="0">
                  <a:pos x="58" y="158"/>
                </a:cxn>
                <a:cxn ang="0">
                  <a:pos x="46" y="152"/>
                </a:cxn>
                <a:cxn ang="0">
                  <a:pos x="36" y="148"/>
                </a:cxn>
                <a:cxn ang="0">
                  <a:pos x="28" y="144"/>
                </a:cxn>
                <a:cxn ang="0">
                  <a:pos x="20" y="140"/>
                </a:cxn>
                <a:cxn ang="0">
                  <a:pos x="20" y="140"/>
                </a:cxn>
                <a:cxn ang="0">
                  <a:pos x="22" y="136"/>
                </a:cxn>
                <a:cxn ang="0">
                  <a:pos x="20" y="122"/>
                </a:cxn>
                <a:cxn ang="0">
                  <a:pos x="18" y="114"/>
                </a:cxn>
                <a:cxn ang="0">
                  <a:pos x="16" y="106"/>
                </a:cxn>
                <a:cxn ang="0">
                  <a:pos x="12" y="96"/>
                </a:cxn>
                <a:cxn ang="0">
                  <a:pos x="4" y="84"/>
                </a:cxn>
                <a:cxn ang="0">
                  <a:pos x="4" y="84"/>
                </a:cxn>
                <a:cxn ang="0">
                  <a:pos x="0" y="74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4" y="52"/>
                </a:cxn>
              </a:cxnLst>
              <a:rect l="0" t="0" r="r" b="b"/>
              <a:pathLst>
                <a:path w="150" h="162">
                  <a:moveTo>
                    <a:pt x="124" y="0"/>
                  </a:moveTo>
                  <a:lnTo>
                    <a:pt x="122" y="28"/>
                  </a:lnTo>
                  <a:lnTo>
                    <a:pt x="122" y="28"/>
                  </a:lnTo>
                  <a:lnTo>
                    <a:pt x="124" y="28"/>
                  </a:lnTo>
                  <a:lnTo>
                    <a:pt x="130" y="32"/>
                  </a:lnTo>
                  <a:lnTo>
                    <a:pt x="132" y="36"/>
                  </a:lnTo>
                  <a:lnTo>
                    <a:pt x="134" y="44"/>
                  </a:lnTo>
                  <a:lnTo>
                    <a:pt x="134" y="52"/>
                  </a:lnTo>
                  <a:lnTo>
                    <a:pt x="134" y="62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50" y="114"/>
                  </a:lnTo>
                  <a:lnTo>
                    <a:pt x="150" y="126"/>
                  </a:lnTo>
                  <a:lnTo>
                    <a:pt x="148" y="132"/>
                  </a:lnTo>
                  <a:lnTo>
                    <a:pt x="144" y="136"/>
                  </a:lnTo>
                  <a:lnTo>
                    <a:pt x="138" y="140"/>
                  </a:lnTo>
                  <a:lnTo>
                    <a:pt x="128" y="140"/>
                  </a:lnTo>
                  <a:lnTo>
                    <a:pt x="128" y="140"/>
                  </a:lnTo>
                  <a:lnTo>
                    <a:pt x="114" y="136"/>
                  </a:lnTo>
                  <a:lnTo>
                    <a:pt x="104" y="136"/>
                  </a:lnTo>
                  <a:lnTo>
                    <a:pt x="98" y="138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88" y="150"/>
                  </a:lnTo>
                  <a:lnTo>
                    <a:pt x="80" y="158"/>
                  </a:lnTo>
                  <a:lnTo>
                    <a:pt x="76" y="162"/>
                  </a:lnTo>
                  <a:lnTo>
                    <a:pt x="70" y="162"/>
                  </a:lnTo>
                  <a:lnTo>
                    <a:pt x="64" y="162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46" y="152"/>
                  </a:lnTo>
                  <a:lnTo>
                    <a:pt x="36" y="148"/>
                  </a:lnTo>
                  <a:lnTo>
                    <a:pt x="28" y="144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2" y="136"/>
                  </a:lnTo>
                  <a:lnTo>
                    <a:pt x="20" y="122"/>
                  </a:lnTo>
                  <a:lnTo>
                    <a:pt x="18" y="114"/>
                  </a:lnTo>
                  <a:lnTo>
                    <a:pt x="16" y="106"/>
                  </a:lnTo>
                  <a:lnTo>
                    <a:pt x="12" y="96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0" y="74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4" y="52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1" name="Freeform 15"/>
            <p:cNvSpPr>
              <a:spLocks/>
            </p:cNvSpPr>
            <p:nvPr/>
          </p:nvSpPr>
          <p:spPr bwMode="auto">
            <a:xfrm>
              <a:off x="2589" y="1879"/>
              <a:ext cx="682" cy="228"/>
            </a:xfrm>
            <a:custGeom>
              <a:avLst/>
              <a:gdLst/>
              <a:ahLst/>
              <a:cxnLst>
                <a:cxn ang="0">
                  <a:pos x="672" y="66"/>
                </a:cxn>
                <a:cxn ang="0">
                  <a:pos x="662" y="48"/>
                </a:cxn>
                <a:cxn ang="0">
                  <a:pos x="638" y="54"/>
                </a:cxn>
                <a:cxn ang="0">
                  <a:pos x="626" y="70"/>
                </a:cxn>
                <a:cxn ang="0">
                  <a:pos x="610" y="78"/>
                </a:cxn>
                <a:cxn ang="0">
                  <a:pos x="588" y="76"/>
                </a:cxn>
                <a:cxn ang="0">
                  <a:pos x="566" y="70"/>
                </a:cxn>
                <a:cxn ang="0">
                  <a:pos x="552" y="74"/>
                </a:cxn>
                <a:cxn ang="0">
                  <a:pos x="522" y="62"/>
                </a:cxn>
                <a:cxn ang="0">
                  <a:pos x="506" y="44"/>
                </a:cxn>
                <a:cxn ang="0">
                  <a:pos x="494" y="46"/>
                </a:cxn>
                <a:cxn ang="0">
                  <a:pos x="480" y="38"/>
                </a:cxn>
                <a:cxn ang="0">
                  <a:pos x="474" y="28"/>
                </a:cxn>
                <a:cxn ang="0">
                  <a:pos x="462" y="26"/>
                </a:cxn>
                <a:cxn ang="0">
                  <a:pos x="452" y="36"/>
                </a:cxn>
                <a:cxn ang="0">
                  <a:pos x="450" y="44"/>
                </a:cxn>
                <a:cxn ang="0">
                  <a:pos x="432" y="38"/>
                </a:cxn>
                <a:cxn ang="0">
                  <a:pos x="424" y="34"/>
                </a:cxn>
                <a:cxn ang="0">
                  <a:pos x="402" y="34"/>
                </a:cxn>
                <a:cxn ang="0">
                  <a:pos x="400" y="6"/>
                </a:cxn>
                <a:cxn ang="0">
                  <a:pos x="392" y="6"/>
                </a:cxn>
                <a:cxn ang="0">
                  <a:pos x="374" y="56"/>
                </a:cxn>
                <a:cxn ang="0">
                  <a:pos x="348" y="78"/>
                </a:cxn>
                <a:cxn ang="0">
                  <a:pos x="326" y="80"/>
                </a:cxn>
                <a:cxn ang="0">
                  <a:pos x="298" y="66"/>
                </a:cxn>
                <a:cxn ang="0">
                  <a:pos x="288" y="60"/>
                </a:cxn>
                <a:cxn ang="0">
                  <a:pos x="262" y="60"/>
                </a:cxn>
                <a:cxn ang="0">
                  <a:pos x="248" y="36"/>
                </a:cxn>
                <a:cxn ang="0">
                  <a:pos x="226" y="4"/>
                </a:cxn>
                <a:cxn ang="0">
                  <a:pos x="222" y="0"/>
                </a:cxn>
                <a:cxn ang="0">
                  <a:pos x="194" y="44"/>
                </a:cxn>
                <a:cxn ang="0">
                  <a:pos x="186" y="52"/>
                </a:cxn>
                <a:cxn ang="0">
                  <a:pos x="186" y="66"/>
                </a:cxn>
                <a:cxn ang="0">
                  <a:pos x="196" y="90"/>
                </a:cxn>
                <a:cxn ang="0">
                  <a:pos x="188" y="122"/>
                </a:cxn>
                <a:cxn ang="0">
                  <a:pos x="180" y="128"/>
                </a:cxn>
                <a:cxn ang="0">
                  <a:pos x="166" y="126"/>
                </a:cxn>
                <a:cxn ang="0">
                  <a:pos x="154" y="108"/>
                </a:cxn>
                <a:cxn ang="0">
                  <a:pos x="140" y="98"/>
                </a:cxn>
                <a:cxn ang="0">
                  <a:pos x="114" y="114"/>
                </a:cxn>
                <a:cxn ang="0">
                  <a:pos x="100" y="132"/>
                </a:cxn>
                <a:cxn ang="0">
                  <a:pos x="94" y="186"/>
                </a:cxn>
                <a:cxn ang="0">
                  <a:pos x="68" y="190"/>
                </a:cxn>
                <a:cxn ang="0">
                  <a:pos x="42" y="196"/>
                </a:cxn>
                <a:cxn ang="0">
                  <a:pos x="16" y="212"/>
                </a:cxn>
              </a:cxnLst>
              <a:rect l="0" t="0" r="r" b="b"/>
              <a:pathLst>
                <a:path w="682" h="228">
                  <a:moveTo>
                    <a:pt x="682" y="70"/>
                  </a:moveTo>
                  <a:lnTo>
                    <a:pt x="672" y="66"/>
                  </a:lnTo>
                  <a:lnTo>
                    <a:pt x="672" y="66"/>
                  </a:lnTo>
                  <a:lnTo>
                    <a:pt x="670" y="60"/>
                  </a:lnTo>
                  <a:lnTo>
                    <a:pt x="666" y="54"/>
                  </a:lnTo>
                  <a:lnTo>
                    <a:pt x="662" y="48"/>
                  </a:lnTo>
                  <a:lnTo>
                    <a:pt x="656" y="46"/>
                  </a:lnTo>
                  <a:lnTo>
                    <a:pt x="648" y="48"/>
                  </a:lnTo>
                  <a:lnTo>
                    <a:pt x="638" y="54"/>
                  </a:lnTo>
                  <a:lnTo>
                    <a:pt x="626" y="68"/>
                  </a:lnTo>
                  <a:lnTo>
                    <a:pt x="626" y="68"/>
                  </a:lnTo>
                  <a:lnTo>
                    <a:pt x="626" y="70"/>
                  </a:lnTo>
                  <a:lnTo>
                    <a:pt x="624" y="74"/>
                  </a:lnTo>
                  <a:lnTo>
                    <a:pt x="620" y="76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98" y="78"/>
                  </a:lnTo>
                  <a:lnTo>
                    <a:pt x="588" y="76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66" y="70"/>
                  </a:lnTo>
                  <a:lnTo>
                    <a:pt x="566" y="70"/>
                  </a:lnTo>
                  <a:lnTo>
                    <a:pt x="552" y="74"/>
                  </a:lnTo>
                  <a:lnTo>
                    <a:pt x="552" y="74"/>
                  </a:lnTo>
                  <a:lnTo>
                    <a:pt x="530" y="70"/>
                  </a:lnTo>
                  <a:lnTo>
                    <a:pt x="530" y="70"/>
                  </a:lnTo>
                  <a:lnTo>
                    <a:pt x="522" y="62"/>
                  </a:lnTo>
                  <a:lnTo>
                    <a:pt x="516" y="56"/>
                  </a:lnTo>
                  <a:lnTo>
                    <a:pt x="510" y="54"/>
                  </a:lnTo>
                  <a:lnTo>
                    <a:pt x="506" y="44"/>
                  </a:lnTo>
                  <a:lnTo>
                    <a:pt x="506" y="44"/>
                  </a:lnTo>
                  <a:lnTo>
                    <a:pt x="502" y="46"/>
                  </a:lnTo>
                  <a:lnTo>
                    <a:pt x="494" y="46"/>
                  </a:lnTo>
                  <a:lnTo>
                    <a:pt x="490" y="44"/>
                  </a:lnTo>
                  <a:lnTo>
                    <a:pt x="484" y="42"/>
                  </a:lnTo>
                  <a:lnTo>
                    <a:pt x="480" y="38"/>
                  </a:lnTo>
                  <a:lnTo>
                    <a:pt x="476" y="34"/>
                  </a:lnTo>
                  <a:lnTo>
                    <a:pt x="476" y="34"/>
                  </a:lnTo>
                  <a:lnTo>
                    <a:pt x="474" y="28"/>
                  </a:lnTo>
                  <a:lnTo>
                    <a:pt x="470" y="26"/>
                  </a:lnTo>
                  <a:lnTo>
                    <a:pt x="466" y="24"/>
                  </a:lnTo>
                  <a:lnTo>
                    <a:pt x="462" y="26"/>
                  </a:lnTo>
                  <a:lnTo>
                    <a:pt x="458" y="28"/>
                  </a:lnTo>
                  <a:lnTo>
                    <a:pt x="454" y="32"/>
                  </a:lnTo>
                  <a:lnTo>
                    <a:pt x="452" y="36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0" y="44"/>
                  </a:lnTo>
                  <a:lnTo>
                    <a:pt x="448" y="46"/>
                  </a:lnTo>
                  <a:lnTo>
                    <a:pt x="442" y="44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0" y="36"/>
                  </a:lnTo>
                  <a:lnTo>
                    <a:pt x="424" y="34"/>
                  </a:lnTo>
                  <a:lnTo>
                    <a:pt x="414" y="32"/>
                  </a:lnTo>
                  <a:lnTo>
                    <a:pt x="408" y="32"/>
                  </a:lnTo>
                  <a:lnTo>
                    <a:pt x="402" y="34"/>
                  </a:lnTo>
                  <a:lnTo>
                    <a:pt x="404" y="14"/>
                  </a:lnTo>
                  <a:lnTo>
                    <a:pt x="404" y="14"/>
                  </a:lnTo>
                  <a:lnTo>
                    <a:pt x="400" y="6"/>
                  </a:lnTo>
                  <a:lnTo>
                    <a:pt x="396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4" y="56"/>
                  </a:lnTo>
                  <a:lnTo>
                    <a:pt x="368" y="64"/>
                  </a:lnTo>
                  <a:lnTo>
                    <a:pt x="358" y="72"/>
                  </a:lnTo>
                  <a:lnTo>
                    <a:pt x="348" y="78"/>
                  </a:lnTo>
                  <a:lnTo>
                    <a:pt x="340" y="80"/>
                  </a:lnTo>
                  <a:lnTo>
                    <a:pt x="334" y="80"/>
                  </a:lnTo>
                  <a:lnTo>
                    <a:pt x="326" y="80"/>
                  </a:lnTo>
                  <a:lnTo>
                    <a:pt x="316" y="76"/>
                  </a:lnTo>
                  <a:lnTo>
                    <a:pt x="308" y="72"/>
                  </a:lnTo>
                  <a:lnTo>
                    <a:pt x="298" y="66"/>
                  </a:lnTo>
                  <a:lnTo>
                    <a:pt x="298" y="66"/>
                  </a:lnTo>
                  <a:lnTo>
                    <a:pt x="296" y="64"/>
                  </a:lnTo>
                  <a:lnTo>
                    <a:pt x="288" y="60"/>
                  </a:lnTo>
                  <a:lnTo>
                    <a:pt x="278" y="56"/>
                  </a:lnTo>
                  <a:lnTo>
                    <a:pt x="270" y="58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58" y="52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34" y="14"/>
                  </a:lnTo>
                  <a:lnTo>
                    <a:pt x="226" y="4"/>
                  </a:lnTo>
                  <a:lnTo>
                    <a:pt x="224" y="2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10" y="20"/>
                  </a:lnTo>
                  <a:lnTo>
                    <a:pt x="200" y="38"/>
                  </a:lnTo>
                  <a:lnTo>
                    <a:pt x="194" y="44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6" y="52"/>
                  </a:lnTo>
                  <a:lnTo>
                    <a:pt x="184" y="58"/>
                  </a:lnTo>
                  <a:lnTo>
                    <a:pt x="184" y="62"/>
                  </a:lnTo>
                  <a:lnTo>
                    <a:pt x="186" y="66"/>
                  </a:lnTo>
                  <a:lnTo>
                    <a:pt x="188" y="72"/>
                  </a:lnTo>
                  <a:lnTo>
                    <a:pt x="194" y="76"/>
                  </a:lnTo>
                  <a:lnTo>
                    <a:pt x="196" y="90"/>
                  </a:lnTo>
                  <a:lnTo>
                    <a:pt x="220" y="118"/>
                  </a:lnTo>
                  <a:lnTo>
                    <a:pt x="216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86" y="124"/>
                  </a:lnTo>
                  <a:lnTo>
                    <a:pt x="180" y="128"/>
                  </a:lnTo>
                  <a:lnTo>
                    <a:pt x="176" y="130"/>
                  </a:lnTo>
                  <a:lnTo>
                    <a:pt x="172" y="128"/>
                  </a:lnTo>
                  <a:lnTo>
                    <a:pt x="166" y="126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54" y="108"/>
                  </a:lnTo>
                  <a:lnTo>
                    <a:pt x="146" y="100"/>
                  </a:lnTo>
                  <a:lnTo>
                    <a:pt x="144" y="98"/>
                  </a:lnTo>
                  <a:lnTo>
                    <a:pt x="140" y="98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14" y="114"/>
                  </a:lnTo>
                  <a:lnTo>
                    <a:pt x="106" y="12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46"/>
                  </a:lnTo>
                  <a:lnTo>
                    <a:pt x="96" y="164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0" y="188"/>
                  </a:lnTo>
                  <a:lnTo>
                    <a:pt x="68" y="190"/>
                  </a:lnTo>
                  <a:lnTo>
                    <a:pt x="68" y="190"/>
                  </a:lnTo>
                  <a:lnTo>
                    <a:pt x="56" y="192"/>
                  </a:lnTo>
                  <a:lnTo>
                    <a:pt x="42" y="196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16" y="212"/>
                  </a:lnTo>
                  <a:lnTo>
                    <a:pt x="8" y="220"/>
                  </a:lnTo>
                  <a:lnTo>
                    <a:pt x="0" y="228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2935" y="1883"/>
              <a:ext cx="150" cy="184"/>
            </a:xfrm>
            <a:custGeom>
              <a:avLst/>
              <a:gdLst/>
              <a:ahLst/>
              <a:cxnLst>
                <a:cxn ang="0">
                  <a:pos x="4" y="74"/>
                </a:cxn>
                <a:cxn ang="0">
                  <a:pos x="16" y="66"/>
                </a:cxn>
                <a:cxn ang="0">
                  <a:pos x="30" y="48"/>
                </a:cxn>
                <a:cxn ang="0">
                  <a:pos x="46" y="2"/>
                </a:cxn>
                <a:cxn ang="0">
                  <a:pos x="48" y="0"/>
                </a:cxn>
                <a:cxn ang="0">
                  <a:pos x="54" y="2"/>
                </a:cxn>
                <a:cxn ang="0">
                  <a:pos x="56" y="30"/>
                </a:cxn>
                <a:cxn ang="0">
                  <a:pos x="62" y="28"/>
                </a:cxn>
                <a:cxn ang="0">
                  <a:pos x="78" y="28"/>
                </a:cxn>
                <a:cxn ang="0">
                  <a:pos x="88" y="34"/>
                </a:cxn>
                <a:cxn ang="0">
                  <a:pos x="96" y="40"/>
                </a:cxn>
                <a:cxn ang="0">
                  <a:pos x="106" y="40"/>
                </a:cxn>
                <a:cxn ang="0">
                  <a:pos x="106" y="36"/>
                </a:cxn>
                <a:cxn ang="0">
                  <a:pos x="112" y="24"/>
                </a:cxn>
                <a:cxn ang="0">
                  <a:pos x="124" y="20"/>
                </a:cxn>
                <a:cxn ang="0">
                  <a:pos x="122" y="48"/>
                </a:cxn>
                <a:cxn ang="0">
                  <a:pos x="124" y="50"/>
                </a:cxn>
                <a:cxn ang="0">
                  <a:pos x="132" y="58"/>
                </a:cxn>
                <a:cxn ang="0">
                  <a:pos x="134" y="72"/>
                </a:cxn>
                <a:cxn ang="0">
                  <a:pos x="148" y="132"/>
                </a:cxn>
                <a:cxn ang="0">
                  <a:pos x="150" y="136"/>
                </a:cxn>
                <a:cxn ang="0">
                  <a:pos x="150" y="144"/>
                </a:cxn>
                <a:cxn ang="0">
                  <a:pos x="146" y="156"/>
                </a:cxn>
                <a:cxn ang="0">
                  <a:pos x="128" y="162"/>
                </a:cxn>
                <a:cxn ang="0">
                  <a:pos x="114" y="158"/>
                </a:cxn>
                <a:cxn ang="0">
                  <a:pos x="98" y="160"/>
                </a:cxn>
                <a:cxn ang="0">
                  <a:pos x="94" y="162"/>
                </a:cxn>
                <a:cxn ang="0">
                  <a:pos x="80" y="180"/>
                </a:cxn>
                <a:cxn ang="0">
                  <a:pos x="70" y="184"/>
                </a:cxn>
                <a:cxn ang="0">
                  <a:pos x="58" y="180"/>
                </a:cxn>
                <a:cxn ang="0">
                  <a:pos x="46" y="172"/>
                </a:cxn>
                <a:cxn ang="0">
                  <a:pos x="28" y="166"/>
                </a:cxn>
                <a:cxn ang="0">
                  <a:pos x="20" y="162"/>
                </a:cxn>
                <a:cxn ang="0">
                  <a:pos x="20" y="14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2" y="96"/>
                </a:cxn>
                <a:cxn ang="0">
                  <a:pos x="2" y="80"/>
                </a:cxn>
                <a:cxn ang="0">
                  <a:pos x="4" y="74"/>
                </a:cxn>
              </a:cxnLst>
              <a:rect l="0" t="0" r="r" b="b"/>
              <a:pathLst>
                <a:path w="150" h="184">
                  <a:moveTo>
                    <a:pt x="4" y="74"/>
                  </a:moveTo>
                  <a:lnTo>
                    <a:pt x="4" y="74"/>
                  </a:lnTo>
                  <a:lnTo>
                    <a:pt x="10" y="70"/>
                  </a:lnTo>
                  <a:lnTo>
                    <a:pt x="16" y="66"/>
                  </a:lnTo>
                  <a:lnTo>
                    <a:pt x="26" y="56"/>
                  </a:lnTo>
                  <a:lnTo>
                    <a:pt x="30" y="48"/>
                  </a:lnTo>
                  <a:lnTo>
                    <a:pt x="32" y="44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8" y="1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62" y="28"/>
                  </a:lnTo>
                  <a:lnTo>
                    <a:pt x="68" y="26"/>
                  </a:lnTo>
                  <a:lnTo>
                    <a:pt x="78" y="28"/>
                  </a:lnTo>
                  <a:lnTo>
                    <a:pt x="84" y="32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96" y="40"/>
                  </a:lnTo>
                  <a:lnTo>
                    <a:pt x="102" y="42"/>
                  </a:lnTo>
                  <a:lnTo>
                    <a:pt x="106" y="40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8" y="30"/>
                  </a:lnTo>
                  <a:lnTo>
                    <a:pt x="112" y="24"/>
                  </a:lnTo>
                  <a:lnTo>
                    <a:pt x="118" y="20"/>
                  </a:lnTo>
                  <a:lnTo>
                    <a:pt x="124" y="20"/>
                  </a:lnTo>
                  <a:lnTo>
                    <a:pt x="124" y="22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4" y="50"/>
                  </a:lnTo>
                  <a:lnTo>
                    <a:pt x="130" y="54"/>
                  </a:lnTo>
                  <a:lnTo>
                    <a:pt x="132" y="58"/>
                  </a:lnTo>
                  <a:lnTo>
                    <a:pt x="134" y="64"/>
                  </a:lnTo>
                  <a:lnTo>
                    <a:pt x="134" y="72"/>
                  </a:lnTo>
                  <a:lnTo>
                    <a:pt x="134" y="84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50" y="136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50"/>
                  </a:lnTo>
                  <a:lnTo>
                    <a:pt x="146" y="156"/>
                  </a:lnTo>
                  <a:lnTo>
                    <a:pt x="138" y="160"/>
                  </a:lnTo>
                  <a:lnTo>
                    <a:pt x="128" y="162"/>
                  </a:lnTo>
                  <a:lnTo>
                    <a:pt x="128" y="162"/>
                  </a:lnTo>
                  <a:lnTo>
                    <a:pt x="114" y="158"/>
                  </a:lnTo>
                  <a:lnTo>
                    <a:pt x="104" y="158"/>
                  </a:lnTo>
                  <a:lnTo>
                    <a:pt x="98" y="160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88" y="172"/>
                  </a:lnTo>
                  <a:lnTo>
                    <a:pt x="80" y="180"/>
                  </a:lnTo>
                  <a:lnTo>
                    <a:pt x="76" y="182"/>
                  </a:lnTo>
                  <a:lnTo>
                    <a:pt x="70" y="184"/>
                  </a:lnTo>
                  <a:lnTo>
                    <a:pt x="64" y="184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46" y="172"/>
                  </a:lnTo>
                  <a:lnTo>
                    <a:pt x="36" y="168"/>
                  </a:lnTo>
                  <a:lnTo>
                    <a:pt x="28" y="166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56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16" y="126"/>
                  </a:lnTo>
                  <a:lnTo>
                    <a:pt x="12" y="11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2" y="96"/>
                  </a:lnTo>
                  <a:lnTo>
                    <a:pt x="0" y="86"/>
                  </a:lnTo>
                  <a:lnTo>
                    <a:pt x="2" y="80"/>
                  </a:lnTo>
                  <a:lnTo>
                    <a:pt x="4" y="74"/>
                  </a:lnTo>
                  <a:lnTo>
                    <a:pt x="4" y="74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2455" y="1235"/>
              <a:ext cx="230" cy="272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24" y="12"/>
                </a:cxn>
                <a:cxn ang="0">
                  <a:pos x="210" y="42"/>
                </a:cxn>
                <a:cxn ang="0">
                  <a:pos x="200" y="56"/>
                </a:cxn>
                <a:cxn ang="0">
                  <a:pos x="190" y="68"/>
                </a:cxn>
                <a:cxn ang="0">
                  <a:pos x="184" y="72"/>
                </a:cxn>
                <a:cxn ang="0">
                  <a:pos x="178" y="76"/>
                </a:cxn>
                <a:cxn ang="0">
                  <a:pos x="172" y="78"/>
                </a:cxn>
                <a:cxn ang="0">
                  <a:pos x="166" y="76"/>
                </a:cxn>
                <a:cxn ang="0">
                  <a:pos x="166" y="76"/>
                </a:cxn>
                <a:cxn ang="0">
                  <a:pos x="160" y="76"/>
                </a:cxn>
                <a:cxn ang="0">
                  <a:pos x="156" y="78"/>
                </a:cxn>
                <a:cxn ang="0">
                  <a:pos x="148" y="82"/>
                </a:cxn>
                <a:cxn ang="0">
                  <a:pos x="142" y="88"/>
                </a:cxn>
                <a:cxn ang="0">
                  <a:pos x="134" y="98"/>
                </a:cxn>
                <a:cxn ang="0">
                  <a:pos x="126" y="112"/>
                </a:cxn>
                <a:cxn ang="0">
                  <a:pos x="120" y="132"/>
                </a:cxn>
                <a:cxn ang="0">
                  <a:pos x="120" y="132"/>
                </a:cxn>
                <a:cxn ang="0">
                  <a:pos x="120" y="136"/>
                </a:cxn>
                <a:cxn ang="0">
                  <a:pos x="120" y="144"/>
                </a:cxn>
                <a:cxn ang="0">
                  <a:pos x="118" y="148"/>
                </a:cxn>
                <a:cxn ang="0">
                  <a:pos x="114" y="154"/>
                </a:cxn>
                <a:cxn ang="0">
                  <a:pos x="108" y="158"/>
                </a:cxn>
                <a:cxn ang="0">
                  <a:pos x="100" y="164"/>
                </a:cxn>
                <a:cxn ang="0">
                  <a:pos x="100" y="164"/>
                </a:cxn>
                <a:cxn ang="0">
                  <a:pos x="94" y="168"/>
                </a:cxn>
                <a:cxn ang="0">
                  <a:pos x="84" y="176"/>
                </a:cxn>
                <a:cxn ang="0">
                  <a:pos x="78" y="180"/>
                </a:cxn>
                <a:cxn ang="0">
                  <a:pos x="76" y="186"/>
                </a:cxn>
                <a:cxn ang="0">
                  <a:pos x="78" y="192"/>
                </a:cxn>
                <a:cxn ang="0">
                  <a:pos x="82" y="196"/>
                </a:cxn>
                <a:cxn ang="0">
                  <a:pos x="82" y="196"/>
                </a:cxn>
                <a:cxn ang="0">
                  <a:pos x="88" y="200"/>
                </a:cxn>
                <a:cxn ang="0">
                  <a:pos x="92" y="204"/>
                </a:cxn>
                <a:cxn ang="0">
                  <a:pos x="92" y="210"/>
                </a:cxn>
                <a:cxn ang="0">
                  <a:pos x="92" y="214"/>
                </a:cxn>
                <a:cxn ang="0">
                  <a:pos x="86" y="218"/>
                </a:cxn>
                <a:cxn ang="0">
                  <a:pos x="84" y="220"/>
                </a:cxn>
                <a:cxn ang="0">
                  <a:pos x="82" y="220"/>
                </a:cxn>
                <a:cxn ang="0">
                  <a:pos x="82" y="220"/>
                </a:cxn>
                <a:cxn ang="0">
                  <a:pos x="78" y="218"/>
                </a:cxn>
                <a:cxn ang="0">
                  <a:pos x="70" y="218"/>
                </a:cxn>
                <a:cxn ang="0">
                  <a:pos x="64" y="220"/>
                </a:cxn>
                <a:cxn ang="0">
                  <a:pos x="60" y="222"/>
                </a:cxn>
                <a:cxn ang="0">
                  <a:pos x="58" y="224"/>
                </a:cxn>
                <a:cxn ang="0">
                  <a:pos x="56" y="230"/>
                </a:cxn>
                <a:cxn ang="0">
                  <a:pos x="56" y="230"/>
                </a:cxn>
                <a:cxn ang="0">
                  <a:pos x="58" y="252"/>
                </a:cxn>
                <a:cxn ang="0">
                  <a:pos x="60" y="260"/>
                </a:cxn>
                <a:cxn ang="0">
                  <a:pos x="60" y="260"/>
                </a:cxn>
                <a:cxn ang="0">
                  <a:pos x="62" y="262"/>
                </a:cxn>
                <a:cxn ang="0">
                  <a:pos x="62" y="266"/>
                </a:cxn>
                <a:cxn ang="0">
                  <a:pos x="62" y="268"/>
                </a:cxn>
                <a:cxn ang="0">
                  <a:pos x="58" y="268"/>
                </a:cxn>
                <a:cxn ang="0">
                  <a:pos x="46" y="264"/>
                </a:cxn>
                <a:cxn ang="0">
                  <a:pos x="46" y="264"/>
                </a:cxn>
                <a:cxn ang="0">
                  <a:pos x="28" y="264"/>
                </a:cxn>
                <a:cxn ang="0">
                  <a:pos x="12" y="266"/>
                </a:cxn>
                <a:cxn ang="0">
                  <a:pos x="6" y="270"/>
                </a:cxn>
                <a:cxn ang="0">
                  <a:pos x="0" y="272"/>
                </a:cxn>
              </a:cxnLst>
              <a:rect l="0" t="0" r="r" b="b"/>
              <a:pathLst>
                <a:path w="230" h="272">
                  <a:moveTo>
                    <a:pt x="230" y="0"/>
                  </a:moveTo>
                  <a:lnTo>
                    <a:pt x="230" y="0"/>
                  </a:lnTo>
                  <a:lnTo>
                    <a:pt x="224" y="12"/>
                  </a:lnTo>
                  <a:lnTo>
                    <a:pt x="210" y="42"/>
                  </a:lnTo>
                  <a:lnTo>
                    <a:pt x="200" y="56"/>
                  </a:lnTo>
                  <a:lnTo>
                    <a:pt x="190" y="68"/>
                  </a:lnTo>
                  <a:lnTo>
                    <a:pt x="184" y="72"/>
                  </a:lnTo>
                  <a:lnTo>
                    <a:pt x="178" y="76"/>
                  </a:lnTo>
                  <a:lnTo>
                    <a:pt x="172" y="78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0" y="76"/>
                  </a:lnTo>
                  <a:lnTo>
                    <a:pt x="156" y="78"/>
                  </a:lnTo>
                  <a:lnTo>
                    <a:pt x="148" y="82"/>
                  </a:lnTo>
                  <a:lnTo>
                    <a:pt x="142" y="88"/>
                  </a:lnTo>
                  <a:lnTo>
                    <a:pt x="134" y="98"/>
                  </a:lnTo>
                  <a:lnTo>
                    <a:pt x="126" y="11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6"/>
                  </a:lnTo>
                  <a:lnTo>
                    <a:pt x="120" y="144"/>
                  </a:lnTo>
                  <a:lnTo>
                    <a:pt x="118" y="148"/>
                  </a:lnTo>
                  <a:lnTo>
                    <a:pt x="114" y="154"/>
                  </a:lnTo>
                  <a:lnTo>
                    <a:pt x="108" y="158"/>
                  </a:lnTo>
                  <a:lnTo>
                    <a:pt x="100" y="164"/>
                  </a:lnTo>
                  <a:lnTo>
                    <a:pt x="100" y="164"/>
                  </a:lnTo>
                  <a:lnTo>
                    <a:pt x="94" y="168"/>
                  </a:lnTo>
                  <a:lnTo>
                    <a:pt x="84" y="176"/>
                  </a:lnTo>
                  <a:lnTo>
                    <a:pt x="78" y="180"/>
                  </a:lnTo>
                  <a:lnTo>
                    <a:pt x="76" y="186"/>
                  </a:lnTo>
                  <a:lnTo>
                    <a:pt x="78" y="192"/>
                  </a:lnTo>
                  <a:lnTo>
                    <a:pt x="82" y="196"/>
                  </a:lnTo>
                  <a:lnTo>
                    <a:pt x="82" y="196"/>
                  </a:lnTo>
                  <a:lnTo>
                    <a:pt x="88" y="200"/>
                  </a:lnTo>
                  <a:lnTo>
                    <a:pt x="92" y="204"/>
                  </a:lnTo>
                  <a:lnTo>
                    <a:pt x="92" y="210"/>
                  </a:lnTo>
                  <a:lnTo>
                    <a:pt x="92" y="214"/>
                  </a:lnTo>
                  <a:lnTo>
                    <a:pt x="86" y="218"/>
                  </a:lnTo>
                  <a:lnTo>
                    <a:pt x="84" y="220"/>
                  </a:lnTo>
                  <a:lnTo>
                    <a:pt x="82" y="220"/>
                  </a:lnTo>
                  <a:lnTo>
                    <a:pt x="82" y="220"/>
                  </a:lnTo>
                  <a:lnTo>
                    <a:pt x="78" y="218"/>
                  </a:lnTo>
                  <a:lnTo>
                    <a:pt x="70" y="218"/>
                  </a:lnTo>
                  <a:lnTo>
                    <a:pt x="64" y="220"/>
                  </a:lnTo>
                  <a:lnTo>
                    <a:pt x="60" y="222"/>
                  </a:lnTo>
                  <a:lnTo>
                    <a:pt x="58" y="224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8" y="252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2" y="262"/>
                  </a:lnTo>
                  <a:lnTo>
                    <a:pt x="62" y="266"/>
                  </a:lnTo>
                  <a:lnTo>
                    <a:pt x="62" y="268"/>
                  </a:lnTo>
                  <a:lnTo>
                    <a:pt x="58" y="268"/>
                  </a:lnTo>
                  <a:lnTo>
                    <a:pt x="46" y="264"/>
                  </a:lnTo>
                  <a:lnTo>
                    <a:pt x="46" y="264"/>
                  </a:lnTo>
                  <a:lnTo>
                    <a:pt x="28" y="264"/>
                  </a:lnTo>
                  <a:lnTo>
                    <a:pt x="12" y="266"/>
                  </a:lnTo>
                  <a:lnTo>
                    <a:pt x="6" y="270"/>
                  </a:lnTo>
                  <a:lnTo>
                    <a:pt x="0" y="272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2317" y="1651"/>
              <a:ext cx="68" cy="480"/>
            </a:xfrm>
            <a:custGeom>
              <a:avLst/>
              <a:gdLst/>
              <a:ahLst/>
              <a:cxnLst>
                <a:cxn ang="0">
                  <a:pos x="68" y="466"/>
                </a:cxn>
                <a:cxn ang="0">
                  <a:pos x="50" y="470"/>
                </a:cxn>
                <a:cxn ang="0">
                  <a:pos x="38" y="478"/>
                </a:cxn>
                <a:cxn ang="0">
                  <a:pos x="18" y="480"/>
                </a:cxn>
                <a:cxn ang="0">
                  <a:pos x="6" y="474"/>
                </a:cxn>
                <a:cxn ang="0">
                  <a:pos x="4" y="456"/>
                </a:cxn>
                <a:cxn ang="0">
                  <a:pos x="8" y="454"/>
                </a:cxn>
                <a:cxn ang="0">
                  <a:pos x="12" y="438"/>
                </a:cxn>
                <a:cxn ang="0">
                  <a:pos x="12" y="424"/>
                </a:cxn>
                <a:cxn ang="0">
                  <a:pos x="6" y="416"/>
                </a:cxn>
                <a:cxn ang="0">
                  <a:pos x="0" y="400"/>
                </a:cxn>
                <a:cxn ang="0">
                  <a:pos x="2" y="390"/>
                </a:cxn>
                <a:cxn ang="0">
                  <a:pos x="12" y="380"/>
                </a:cxn>
                <a:cxn ang="0">
                  <a:pos x="14" y="380"/>
                </a:cxn>
                <a:cxn ang="0">
                  <a:pos x="22" y="368"/>
                </a:cxn>
                <a:cxn ang="0">
                  <a:pos x="24" y="352"/>
                </a:cxn>
                <a:cxn ang="0">
                  <a:pos x="24" y="338"/>
                </a:cxn>
                <a:cxn ang="0">
                  <a:pos x="22" y="316"/>
                </a:cxn>
                <a:cxn ang="0">
                  <a:pos x="24" y="300"/>
                </a:cxn>
                <a:cxn ang="0">
                  <a:pos x="32" y="292"/>
                </a:cxn>
                <a:cxn ang="0">
                  <a:pos x="38" y="288"/>
                </a:cxn>
                <a:cxn ang="0">
                  <a:pos x="50" y="274"/>
                </a:cxn>
                <a:cxn ang="0">
                  <a:pos x="52" y="240"/>
                </a:cxn>
                <a:cxn ang="0">
                  <a:pos x="52" y="222"/>
                </a:cxn>
                <a:cxn ang="0">
                  <a:pos x="46" y="206"/>
                </a:cxn>
                <a:cxn ang="0">
                  <a:pos x="34" y="200"/>
                </a:cxn>
                <a:cxn ang="0">
                  <a:pos x="26" y="200"/>
                </a:cxn>
                <a:cxn ang="0">
                  <a:pos x="22" y="200"/>
                </a:cxn>
                <a:cxn ang="0">
                  <a:pos x="22" y="194"/>
                </a:cxn>
                <a:cxn ang="0">
                  <a:pos x="32" y="172"/>
                </a:cxn>
                <a:cxn ang="0">
                  <a:pos x="52" y="142"/>
                </a:cxn>
                <a:cxn ang="0">
                  <a:pos x="56" y="118"/>
                </a:cxn>
                <a:cxn ang="0">
                  <a:pos x="58" y="102"/>
                </a:cxn>
                <a:cxn ang="0">
                  <a:pos x="68" y="78"/>
                </a:cxn>
                <a:cxn ang="0">
                  <a:pos x="66" y="72"/>
                </a:cxn>
                <a:cxn ang="0">
                  <a:pos x="62" y="58"/>
                </a:cxn>
                <a:cxn ang="0">
                  <a:pos x="48" y="36"/>
                </a:cxn>
                <a:cxn ang="0">
                  <a:pos x="42" y="28"/>
                </a:cxn>
                <a:cxn ang="0">
                  <a:pos x="42" y="0"/>
                </a:cxn>
              </a:cxnLst>
              <a:rect l="0" t="0" r="r" b="b"/>
              <a:pathLst>
                <a:path w="68" h="480">
                  <a:moveTo>
                    <a:pt x="68" y="466"/>
                  </a:moveTo>
                  <a:lnTo>
                    <a:pt x="68" y="466"/>
                  </a:lnTo>
                  <a:lnTo>
                    <a:pt x="60" y="466"/>
                  </a:lnTo>
                  <a:lnTo>
                    <a:pt x="50" y="470"/>
                  </a:lnTo>
                  <a:lnTo>
                    <a:pt x="38" y="478"/>
                  </a:lnTo>
                  <a:lnTo>
                    <a:pt x="38" y="478"/>
                  </a:lnTo>
                  <a:lnTo>
                    <a:pt x="32" y="480"/>
                  </a:lnTo>
                  <a:lnTo>
                    <a:pt x="18" y="480"/>
                  </a:lnTo>
                  <a:lnTo>
                    <a:pt x="12" y="478"/>
                  </a:lnTo>
                  <a:lnTo>
                    <a:pt x="6" y="474"/>
                  </a:lnTo>
                  <a:lnTo>
                    <a:pt x="4" y="468"/>
                  </a:lnTo>
                  <a:lnTo>
                    <a:pt x="4" y="456"/>
                  </a:lnTo>
                  <a:lnTo>
                    <a:pt x="4" y="456"/>
                  </a:lnTo>
                  <a:lnTo>
                    <a:pt x="8" y="454"/>
                  </a:lnTo>
                  <a:lnTo>
                    <a:pt x="12" y="444"/>
                  </a:lnTo>
                  <a:lnTo>
                    <a:pt x="12" y="438"/>
                  </a:lnTo>
                  <a:lnTo>
                    <a:pt x="14" y="432"/>
                  </a:lnTo>
                  <a:lnTo>
                    <a:pt x="12" y="424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2" y="408"/>
                  </a:lnTo>
                  <a:lnTo>
                    <a:pt x="0" y="400"/>
                  </a:lnTo>
                  <a:lnTo>
                    <a:pt x="2" y="394"/>
                  </a:lnTo>
                  <a:lnTo>
                    <a:pt x="2" y="390"/>
                  </a:lnTo>
                  <a:lnTo>
                    <a:pt x="8" y="384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4" y="380"/>
                  </a:lnTo>
                  <a:lnTo>
                    <a:pt x="20" y="374"/>
                  </a:lnTo>
                  <a:lnTo>
                    <a:pt x="22" y="368"/>
                  </a:lnTo>
                  <a:lnTo>
                    <a:pt x="24" y="360"/>
                  </a:lnTo>
                  <a:lnTo>
                    <a:pt x="24" y="352"/>
                  </a:lnTo>
                  <a:lnTo>
                    <a:pt x="24" y="338"/>
                  </a:lnTo>
                  <a:lnTo>
                    <a:pt x="24" y="338"/>
                  </a:lnTo>
                  <a:lnTo>
                    <a:pt x="22" y="326"/>
                  </a:lnTo>
                  <a:lnTo>
                    <a:pt x="22" y="316"/>
                  </a:lnTo>
                  <a:lnTo>
                    <a:pt x="22" y="308"/>
                  </a:lnTo>
                  <a:lnTo>
                    <a:pt x="24" y="300"/>
                  </a:lnTo>
                  <a:lnTo>
                    <a:pt x="28" y="296"/>
                  </a:lnTo>
                  <a:lnTo>
                    <a:pt x="32" y="292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44" y="284"/>
                  </a:lnTo>
                  <a:lnTo>
                    <a:pt x="50" y="274"/>
                  </a:lnTo>
                  <a:lnTo>
                    <a:pt x="52" y="260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22"/>
                  </a:lnTo>
                  <a:lnTo>
                    <a:pt x="48" y="210"/>
                  </a:lnTo>
                  <a:lnTo>
                    <a:pt x="46" y="206"/>
                  </a:lnTo>
                  <a:lnTo>
                    <a:pt x="40" y="202"/>
                  </a:lnTo>
                  <a:lnTo>
                    <a:pt x="34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4" y="200"/>
                  </a:lnTo>
                  <a:lnTo>
                    <a:pt x="22" y="200"/>
                  </a:lnTo>
                  <a:lnTo>
                    <a:pt x="22" y="198"/>
                  </a:lnTo>
                  <a:lnTo>
                    <a:pt x="22" y="194"/>
                  </a:lnTo>
                  <a:lnTo>
                    <a:pt x="22" y="190"/>
                  </a:lnTo>
                  <a:lnTo>
                    <a:pt x="32" y="172"/>
                  </a:lnTo>
                  <a:lnTo>
                    <a:pt x="32" y="172"/>
                  </a:lnTo>
                  <a:lnTo>
                    <a:pt x="52" y="142"/>
                  </a:lnTo>
                  <a:lnTo>
                    <a:pt x="56" y="132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8" y="102"/>
                  </a:lnTo>
                  <a:lnTo>
                    <a:pt x="62" y="90"/>
                  </a:lnTo>
                  <a:lnTo>
                    <a:pt x="68" y="78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68"/>
                  </a:lnTo>
                  <a:lnTo>
                    <a:pt x="62" y="5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0" y="18"/>
                  </a:lnTo>
                  <a:lnTo>
                    <a:pt x="42" y="0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1785" y="1645"/>
              <a:ext cx="628" cy="756"/>
            </a:xfrm>
            <a:custGeom>
              <a:avLst/>
              <a:gdLst/>
              <a:ahLst/>
              <a:cxnLst>
                <a:cxn ang="0">
                  <a:pos x="598" y="488"/>
                </a:cxn>
                <a:cxn ang="0">
                  <a:pos x="582" y="476"/>
                </a:cxn>
                <a:cxn ang="0">
                  <a:pos x="536" y="474"/>
                </a:cxn>
                <a:cxn ang="0">
                  <a:pos x="544" y="430"/>
                </a:cxn>
                <a:cxn ang="0">
                  <a:pos x="540" y="390"/>
                </a:cxn>
                <a:cxn ang="0">
                  <a:pos x="558" y="358"/>
                </a:cxn>
                <a:cxn ang="0">
                  <a:pos x="560" y="302"/>
                </a:cxn>
                <a:cxn ang="0">
                  <a:pos x="584" y="248"/>
                </a:cxn>
                <a:cxn ang="0">
                  <a:pos x="558" y="206"/>
                </a:cxn>
                <a:cxn ang="0">
                  <a:pos x="564" y="178"/>
                </a:cxn>
                <a:cxn ang="0">
                  <a:pos x="594" y="96"/>
                </a:cxn>
                <a:cxn ang="0">
                  <a:pos x="580" y="42"/>
                </a:cxn>
                <a:cxn ang="0">
                  <a:pos x="568" y="2"/>
                </a:cxn>
                <a:cxn ang="0">
                  <a:pos x="516" y="22"/>
                </a:cxn>
                <a:cxn ang="0">
                  <a:pos x="512" y="84"/>
                </a:cxn>
                <a:cxn ang="0">
                  <a:pos x="494" y="112"/>
                </a:cxn>
                <a:cxn ang="0">
                  <a:pos x="492" y="184"/>
                </a:cxn>
                <a:cxn ang="0">
                  <a:pos x="448" y="180"/>
                </a:cxn>
                <a:cxn ang="0">
                  <a:pos x="364" y="216"/>
                </a:cxn>
                <a:cxn ang="0">
                  <a:pos x="330" y="250"/>
                </a:cxn>
                <a:cxn ang="0">
                  <a:pos x="288" y="286"/>
                </a:cxn>
                <a:cxn ang="0">
                  <a:pos x="272" y="274"/>
                </a:cxn>
                <a:cxn ang="0">
                  <a:pos x="242" y="266"/>
                </a:cxn>
                <a:cxn ang="0">
                  <a:pos x="218" y="286"/>
                </a:cxn>
                <a:cxn ang="0">
                  <a:pos x="188" y="250"/>
                </a:cxn>
                <a:cxn ang="0">
                  <a:pos x="144" y="296"/>
                </a:cxn>
                <a:cxn ang="0">
                  <a:pos x="94" y="286"/>
                </a:cxn>
                <a:cxn ang="0">
                  <a:pos x="74" y="278"/>
                </a:cxn>
                <a:cxn ang="0">
                  <a:pos x="62" y="306"/>
                </a:cxn>
                <a:cxn ang="0">
                  <a:pos x="26" y="302"/>
                </a:cxn>
                <a:cxn ang="0">
                  <a:pos x="8" y="336"/>
                </a:cxn>
                <a:cxn ang="0">
                  <a:pos x="18" y="354"/>
                </a:cxn>
                <a:cxn ang="0">
                  <a:pos x="38" y="442"/>
                </a:cxn>
                <a:cxn ang="0">
                  <a:pos x="44" y="498"/>
                </a:cxn>
                <a:cxn ang="0">
                  <a:pos x="6" y="516"/>
                </a:cxn>
                <a:cxn ang="0">
                  <a:pos x="28" y="566"/>
                </a:cxn>
                <a:cxn ang="0">
                  <a:pos x="50" y="536"/>
                </a:cxn>
                <a:cxn ang="0">
                  <a:pos x="76" y="530"/>
                </a:cxn>
                <a:cxn ang="0">
                  <a:pos x="90" y="578"/>
                </a:cxn>
                <a:cxn ang="0">
                  <a:pos x="114" y="574"/>
                </a:cxn>
                <a:cxn ang="0">
                  <a:pos x="136" y="586"/>
                </a:cxn>
                <a:cxn ang="0">
                  <a:pos x="138" y="614"/>
                </a:cxn>
                <a:cxn ang="0">
                  <a:pos x="144" y="634"/>
                </a:cxn>
                <a:cxn ang="0">
                  <a:pos x="146" y="670"/>
                </a:cxn>
                <a:cxn ang="0">
                  <a:pos x="174" y="688"/>
                </a:cxn>
                <a:cxn ang="0">
                  <a:pos x="198" y="694"/>
                </a:cxn>
                <a:cxn ang="0">
                  <a:pos x="230" y="754"/>
                </a:cxn>
                <a:cxn ang="0">
                  <a:pos x="266" y="718"/>
                </a:cxn>
                <a:cxn ang="0">
                  <a:pos x="300" y="632"/>
                </a:cxn>
                <a:cxn ang="0">
                  <a:pos x="336" y="590"/>
                </a:cxn>
                <a:cxn ang="0">
                  <a:pos x="362" y="608"/>
                </a:cxn>
                <a:cxn ang="0">
                  <a:pos x="388" y="572"/>
                </a:cxn>
                <a:cxn ang="0">
                  <a:pos x="428" y="548"/>
                </a:cxn>
                <a:cxn ang="0">
                  <a:pos x="516" y="558"/>
                </a:cxn>
                <a:cxn ang="0">
                  <a:pos x="538" y="582"/>
                </a:cxn>
                <a:cxn ang="0">
                  <a:pos x="614" y="566"/>
                </a:cxn>
                <a:cxn ang="0">
                  <a:pos x="610" y="522"/>
                </a:cxn>
              </a:cxnLst>
              <a:rect l="0" t="0" r="r" b="b"/>
              <a:pathLst>
                <a:path w="628" h="756">
                  <a:moveTo>
                    <a:pt x="610" y="522"/>
                  </a:moveTo>
                  <a:lnTo>
                    <a:pt x="610" y="522"/>
                  </a:lnTo>
                  <a:lnTo>
                    <a:pt x="602" y="512"/>
                  </a:lnTo>
                  <a:lnTo>
                    <a:pt x="596" y="502"/>
                  </a:lnTo>
                  <a:lnTo>
                    <a:pt x="596" y="494"/>
                  </a:lnTo>
                  <a:lnTo>
                    <a:pt x="596" y="490"/>
                  </a:lnTo>
                  <a:lnTo>
                    <a:pt x="598" y="488"/>
                  </a:lnTo>
                  <a:lnTo>
                    <a:pt x="598" y="488"/>
                  </a:lnTo>
                  <a:lnTo>
                    <a:pt x="600" y="484"/>
                  </a:lnTo>
                  <a:lnTo>
                    <a:pt x="602" y="482"/>
                  </a:lnTo>
                  <a:lnTo>
                    <a:pt x="600" y="472"/>
                  </a:lnTo>
                  <a:lnTo>
                    <a:pt x="600" y="472"/>
                  </a:lnTo>
                  <a:lnTo>
                    <a:pt x="592" y="474"/>
                  </a:lnTo>
                  <a:lnTo>
                    <a:pt x="582" y="476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4" y="486"/>
                  </a:lnTo>
                  <a:lnTo>
                    <a:pt x="550" y="486"/>
                  </a:lnTo>
                  <a:lnTo>
                    <a:pt x="544" y="484"/>
                  </a:lnTo>
                  <a:lnTo>
                    <a:pt x="538" y="480"/>
                  </a:lnTo>
                  <a:lnTo>
                    <a:pt x="536" y="474"/>
                  </a:lnTo>
                  <a:lnTo>
                    <a:pt x="538" y="464"/>
                  </a:lnTo>
                  <a:lnTo>
                    <a:pt x="538" y="464"/>
                  </a:lnTo>
                  <a:lnTo>
                    <a:pt x="540" y="460"/>
                  </a:lnTo>
                  <a:lnTo>
                    <a:pt x="544" y="452"/>
                  </a:lnTo>
                  <a:lnTo>
                    <a:pt x="546" y="444"/>
                  </a:lnTo>
                  <a:lnTo>
                    <a:pt x="546" y="438"/>
                  </a:lnTo>
                  <a:lnTo>
                    <a:pt x="544" y="430"/>
                  </a:lnTo>
                  <a:lnTo>
                    <a:pt x="538" y="422"/>
                  </a:lnTo>
                  <a:lnTo>
                    <a:pt x="538" y="422"/>
                  </a:lnTo>
                  <a:lnTo>
                    <a:pt x="534" y="414"/>
                  </a:lnTo>
                  <a:lnTo>
                    <a:pt x="532" y="408"/>
                  </a:lnTo>
                  <a:lnTo>
                    <a:pt x="534" y="402"/>
                  </a:lnTo>
                  <a:lnTo>
                    <a:pt x="536" y="396"/>
                  </a:lnTo>
                  <a:lnTo>
                    <a:pt x="540" y="390"/>
                  </a:lnTo>
                  <a:lnTo>
                    <a:pt x="544" y="388"/>
                  </a:lnTo>
                  <a:lnTo>
                    <a:pt x="544" y="388"/>
                  </a:lnTo>
                  <a:lnTo>
                    <a:pt x="546" y="386"/>
                  </a:lnTo>
                  <a:lnTo>
                    <a:pt x="552" y="380"/>
                  </a:lnTo>
                  <a:lnTo>
                    <a:pt x="554" y="374"/>
                  </a:lnTo>
                  <a:lnTo>
                    <a:pt x="556" y="368"/>
                  </a:lnTo>
                  <a:lnTo>
                    <a:pt x="558" y="358"/>
                  </a:lnTo>
                  <a:lnTo>
                    <a:pt x="556" y="344"/>
                  </a:lnTo>
                  <a:lnTo>
                    <a:pt x="556" y="344"/>
                  </a:lnTo>
                  <a:lnTo>
                    <a:pt x="554" y="332"/>
                  </a:lnTo>
                  <a:lnTo>
                    <a:pt x="554" y="322"/>
                  </a:lnTo>
                  <a:lnTo>
                    <a:pt x="556" y="314"/>
                  </a:lnTo>
                  <a:lnTo>
                    <a:pt x="558" y="308"/>
                  </a:lnTo>
                  <a:lnTo>
                    <a:pt x="560" y="302"/>
                  </a:lnTo>
                  <a:lnTo>
                    <a:pt x="564" y="300"/>
                  </a:lnTo>
                  <a:lnTo>
                    <a:pt x="570" y="296"/>
                  </a:lnTo>
                  <a:lnTo>
                    <a:pt x="570" y="296"/>
                  </a:lnTo>
                  <a:lnTo>
                    <a:pt x="578" y="290"/>
                  </a:lnTo>
                  <a:lnTo>
                    <a:pt x="582" y="280"/>
                  </a:lnTo>
                  <a:lnTo>
                    <a:pt x="584" y="266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28"/>
                  </a:lnTo>
                  <a:lnTo>
                    <a:pt x="580" y="216"/>
                  </a:lnTo>
                  <a:lnTo>
                    <a:pt x="578" y="212"/>
                  </a:lnTo>
                  <a:lnTo>
                    <a:pt x="574" y="208"/>
                  </a:lnTo>
                  <a:lnTo>
                    <a:pt x="566" y="206"/>
                  </a:lnTo>
                  <a:lnTo>
                    <a:pt x="558" y="206"/>
                  </a:lnTo>
                  <a:lnTo>
                    <a:pt x="558" y="206"/>
                  </a:lnTo>
                  <a:lnTo>
                    <a:pt x="556" y="206"/>
                  </a:lnTo>
                  <a:lnTo>
                    <a:pt x="554" y="206"/>
                  </a:lnTo>
                  <a:lnTo>
                    <a:pt x="554" y="204"/>
                  </a:lnTo>
                  <a:lnTo>
                    <a:pt x="554" y="202"/>
                  </a:lnTo>
                  <a:lnTo>
                    <a:pt x="554" y="196"/>
                  </a:lnTo>
                  <a:lnTo>
                    <a:pt x="564" y="178"/>
                  </a:lnTo>
                  <a:lnTo>
                    <a:pt x="564" y="178"/>
                  </a:lnTo>
                  <a:lnTo>
                    <a:pt x="584" y="148"/>
                  </a:lnTo>
                  <a:lnTo>
                    <a:pt x="588" y="138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90" y="108"/>
                  </a:lnTo>
                  <a:lnTo>
                    <a:pt x="594" y="96"/>
                  </a:lnTo>
                  <a:lnTo>
                    <a:pt x="600" y="84"/>
                  </a:lnTo>
                  <a:lnTo>
                    <a:pt x="600" y="80"/>
                  </a:lnTo>
                  <a:lnTo>
                    <a:pt x="600" y="80"/>
                  </a:lnTo>
                  <a:lnTo>
                    <a:pt x="598" y="74"/>
                  </a:lnTo>
                  <a:lnTo>
                    <a:pt x="594" y="64"/>
                  </a:lnTo>
                  <a:lnTo>
                    <a:pt x="586" y="50"/>
                  </a:lnTo>
                  <a:lnTo>
                    <a:pt x="580" y="42"/>
                  </a:lnTo>
                  <a:lnTo>
                    <a:pt x="574" y="36"/>
                  </a:lnTo>
                  <a:lnTo>
                    <a:pt x="574" y="36"/>
                  </a:lnTo>
                  <a:lnTo>
                    <a:pt x="572" y="24"/>
                  </a:lnTo>
                  <a:lnTo>
                    <a:pt x="574" y="6"/>
                  </a:lnTo>
                  <a:lnTo>
                    <a:pt x="574" y="6"/>
                  </a:lnTo>
                  <a:lnTo>
                    <a:pt x="574" y="6"/>
                  </a:lnTo>
                  <a:lnTo>
                    <a:pt x="568" y="2"/>
                  </a:lnTo>
                  <a:lnTo>
                    <a:pt x="568" y="2"/>
                  </a:lnTo>
                  <a:lnTo>
                    <a:pt x="562" y="0"/>
                  </a:lnTo>
                  <a:lnTo>
                    <a:pt x="558" y="0"/>
                  </a:lnTo>
                  <a:lnTo>
                    <a:pt x="550" y="2"/>
                  </a:lnTo>
                  <a:lnTo>
                    <a:pt x="540" y="6"/>
                  </a:lnTo>
                  <a:lnTo>
                    <a:pt x="530" y="12"/>
                  </a:lnTo>
                  <a:lnTo>
                    <a:pt x="516" y="22"/>
                  </a:lnTo>
                  <a:lnTo>
                    <a:pt x="502" y="38"/>
                  </a:lnTo>
                  <a:lnTo>
                    <a:pt x="502" y="38"/>
                  </a:lnTo>
                  <a:lnTo>
                    <a:pt x="506" y="66"/>
                  </a:lnTo>
                  <a:lnTo>
                    <a:pt x="506" y="66"/>
                  </a:lnTo>
                  <a:lnTo>
                    <a:pt x="510" y="74"/>
                  </a:lnTo>
                  <a:lnTo>
                    <a:pt x="512" y="80"/>
                  </a:lnTo>
                  <a:lnTo>
                    <a:pt x="512" y="84"/>
                  </a:lnTo>
                  <a:lnTo>
                    <a:pt x="510" y="88"/>
                  </a:lnTo>
                  <a:lnTo>
                    <a:pt x="506" y="90"/>
                  </a:lnTo>
                  <a:lnTo>
                    <a:pt x="504" y="92"/>
                  </a:lnTo>
                  <a:lnTo>
                    <a:pt x="504" y="92"/>
                  </a:lnTo>
                  <a:lnTo>
                    <a:pt x="498" y="98"/>
                  </a:lnTo>
                  <a:lnTo>
                    <a:pt x="494" y="106"/>
                  </a:lnTo>
                  <a:lnTo>
                    <a:pt x="494" y="112"/>
                  </a:lnTo>
                  <a:lnTo>
                    <a:pt x="496" y="120"/>
                  </a:lnTo>
                  <a:lnTo>
                    <a:pt x="500" y="132"/>
                  </a:lnTo>
                  <a:lnTo>
                    <a:pt x="504" y="136"/>
                  </a:lnTo>
                  <a:lnTo>
                    <a:pt x="508" y="148"/>
                  </a:lnTo>
                  <a:lnTo>
                    <a:pt x="500" y="178"/>
                  </a:lnTo>
                  <a:lnTo>
                    <a:pt x="500" y="178"/>
                  </a:lnTo>
                  <a:lnTo>
                    <a:pt x="492" y="184"/>
                  </a:lnTo>
                  <a:lnTo>
                    <a:pt x="482" y="190"/>
                  </a:lnTo>
                  <a:lnTo>
                    <a:pt x="470" y="196"/>
                  </a:lnTo>
                  <a:lnTo>
                    <a:pt x="470" y="196"/>
                  </a:lnTo>
                  <a:lnTo>
                    <a:pt x="470" y="190"/>
                  </a:lnTo>
                  <a:lnTo>
                    <a:pt x="466" y="184"/>
                  </a:lnTo>
                  <a:lnTo>
                    <a:pt x="460" y="176"/>
                  </a:lnTo>
                  <a:lnTo>
                    <a:pt x="448" y="180"/>
                  </a:lnTo>
                  <a:lnTo>
                    <a:pt x="432" y="170"/>
                  </a:lnTo>
                  <a:lnTo>
                    <a:pt x="432" y="170"/>
                  </a:lnTo>
                  <a:lnTo>
                    <a:pt x="418" y="172"/>
                  </a:lnTo>
                  <a:lnTo>
                    <a:pt x="406" y="178"/>
                  </a:lnTo>
                  <a:lnTo>
                    <a:pt x="392" y="188"/>
                  </a:lnTo>
                  <a:lnTo>
                    <a:pt x="382" y="198"/>
                  </a:lnTo>
                  <a:lnTo>
                    <a:pt x="364" y="216"/>
                  </a:lnTo>
                  <a:lnTo>
                    <a:pt x="358" y="224"/>
                  </a:lnTo>
                  <a:lnTo>
                    <a:pt x="358" y="224"/>
                  </a:lnTo>
                  <a:lnTo>
                    <a:pt x="350" y="240"/>
                  </a:lnTo>
                  <a:lnTo>
                    <a:pt x="344" y="248"/>
                  </a:lnTo>
                  <a:lnTo>
                    <a:pt x="338" y="252"/>
                  </a:lnTo>
                  <a:lnTo>
                    <a:pt x="334" y="252"/>
                  </a:lnTo>
                  <a:lnTo>
                    <a:pt x="330" y="250"/>
                  </a:lnTo>
                  <a:lnTo>
                    <a:pt x="328" y="246"/>
                  </a:lnTo>
                  <a:lnTo>
                    <a:pt x="326" y="242"/>
                  </a:lnTo>
                  <a:lnTo>
                    <a:pt x="326" y="242"/>
                  </a:lnTo>
                  <a:lnTo>
                    <a:pt x="316" y="252"/>
                  </a:lnTo>
                  <a:lnTo>
                    <a:pt x="302" y="268"/>
                  </a:lnTo>
                  <a:lnTo>
                    <a:pt x="288" y="286"/>
                  </a:lnTo>
                  <a:lnTo>
                    <a:pt x="288" y="286"/>
                  </a:lnTo>
                  <a:lnTo>
                    <a:pt x="280" y="302"/>
                  </a:lnTo>
                  <a:lnTo>
                    <a:pt x="278" y="304"/>
                  </a:lnTo>
                  <a:lnTo>
                    <a:pt x="276" y="304"/>
                  </a:lnTo>
                  <a:lnTo>
                    <a:pt x="274" y="294"/>
                  </a:lnTo>
                  <a:lnTo>
                    <a:pt x="274" y="280"/>
                  </a:lnTo>
                  <a:lnTo>
                    <a:pt x="274" y="280"/>
                  </a:lnTo>
                  <a:lnTo>
                    <a:pt x="272" y="274"/>
                  </a:lnTo>
                  <a:lnTo>
                    <a:pt x="268" y="268"/>
                  </a:lnTo>
                  <a:lnTo>
                    <a:pt x="264" y="262"/>
                  </a:lnTo>
                  <a:lnTo>
                    <a:pt x="258" y="260"/>
                  </a:lnTo>
                  <a:lnTo>
                    <a:pt x="252" y="258"/>
                  </a:lnTo>
                  <a:lnTo>
                    <a:pt x="248" y="258"/>
                  </a:lnTo>
                  <a:lnTo>
                    <a:pt x="244" y="262"/>
                  </a:lnTo>
                  <a:lnTo>
                    <a:pt x="242" y="266"/>
                  </a:lnTo>
                  <a:lnTo>
                    <a:pt x="242" y="266"/>
                  </a:lnTo>
                  <a:lnTo>
                    <a:pt x="240" y="276"/>
                  </a:lnTo>
                  <a:lnTo>
                    <a:pt x="238" y="280"/>
                  </a:lnTo>
                  <a:lnTo>
                    <a:pt x="236" y="282"/>
                  </a:lnTo>
                  <a:lnTo>
                    <a:pt x="228" y="286"/>
                  </a:lnTo>
                  <a:lnTo>
                    <a:pt x="218" y="286"/>
                  </a:lnTo>
                  <a:lnTo>
                    <a:pt x="218" y="286"/>
                  </a:lnTo>
                  <a:lnTo>
                    <a:pt x="214" y="286"/>
                  </a:lnTo>
                  <a:lnTo>
                    <a:pt x="210" y="284"/>
                  </a:lnTo>
                  <a:lnTo>
                    <a:pt x="206" y="280"/>
                  </a:lnTo>
                  <a:lnTo>
                    <a:pt x="206" y="276"/>
                  </a:lnTo>
                  <a:lnTo>
                    <a:pt x="206" y="274"/>
                  </a:lnTo>
                  <a:lnTo>
                    <a:pt x="214" y="256"/>
                  </a:lnTo>
                  <a:lnTo>
                    <a:pt x="188" y="250"/>
                  </a:lnTo>
                  <a:lnTo>
                    <a:pt x="188" y="250"/>
                  </a:lnTo>
                  <a:lnTo>
                    <a:pt x="180" y="252"/>
                  </a:lnTo>
                  <a:lnTo>
                    <a:pt x="172" y="256"/>
                  </a:lnTo>
                  <a:lnTo>
                    <a:pt x="164" y="264"/>
                  </a:lnTo>
                  <a:lnTo>
                    <a:pt x="158" y="272"/>
                  </a:lnTo>
                  <a:lnTo>
                    <a:pt x="148" y="288"/>
                  </a:lnTo>
                  <a:lnTo>
                    <a:pt x="144" y="296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0" y="298"/>
                  </a:lnTo>
                  <a:lnTo>
                    <a:pt x="106" y="298"/>
                  </a:lnTo>
                  <a:lnTo>
                    <a:pt x="102" y="296"/>
                  </a:lnTo>
                  <a:lnTo>
                    <a:pt x="98" y="292"/>
                  </a:lnTo>
                  <a:lnTo>
                    <a:pt x="94" y="286"/>
                  </a:lnTo>
                  <a:lnTo>
                    <a:pt x="92" y="282"/>
                  </a:lnTo>
                  <a:lnTo>
                    <a:pt x="92" y="282"/>
                  </a:lnTo>
                  <a:lnTo>
                    <a:pt x="90" y="278"/>
                  </a:lnTo>
                  <a:lnTo>
                    <a:pt x="82" y="274"/>
                  </a:lnTo>
                  <a:lnTo>
                    <a:pt x="78" y="272"/>
                  </a:lnTo>
                  <a:lnTo>
                    <a:pt x="76" y="274"/>
                  </a:lnTo>
                  <a:lnTo>
                    <a:pt x="74" y="278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94"/>
                  </a:lnTo>
                  <a:lnTo>
                    <a:pt x="74" y="298"/>
                  </a:lnTo>
                  <a:lnTo>
                    <a:pt x="72" y="302"/>
                  </a:lnTo>
                  <a:lnTo>
                    <a:pt x="70" y="304"/>
                  </a:lnTo>
                  <a:lnTo>
                    <a:pt x="62" y="306"/>
                  </a:lnTo>
                  <a:lnTo>
                    <a:pt x="60" y="306"/>
                  </a:lnTo>
                  <a:lnTo>
                    <a:pt x="60" y="306"/>
                  </a:lnTo>
                  <a:lnTo>
                    <a:pt x="42" y="300"/>
                  </a:lnTo>
                  <a:lnTo>
                    <a:pt x="30" y="300"/>
                  </a:lnTo>
                  <a:lnTo>
                    <a:pt x="26" y="300"/>
                  </a:lnTo>
                  <a:lnTo>
                    <a:pt x="26" y="302"/>
                  </a:lnTo>
                  <a:lnTo>
                    <a:pt x="26" y="302"/>
                  </a:lnTo>
                  <a:lnTo>
                    <a:pt x="26" y="304"/>
                  </a:lnTo>
                  <a:lnTo>
                    <a:pt x="24" y="312"/>
                  </a:lnTo>
                  <a:lnTo>
                    <a:pt x="20" y="322"/>
                  </a:lnTo>
                  <a:lnTo>
                    <a:pt x="16" y="328"/>
                  </a:lnTo>
                  <a:lnTo>
                    <a:pt x="12" y="332"/>
                  </a:lnTo>
                  <a:lnTo>
                    <a:pt x="12" y="332"/>
                  </a:lnTo>
                  <a:lnTo>
                    <a:pt x="8" y="336"/>
                  </a:lnTo>
                  <a:lnTo>
                    <a:pt x="6" y="340"/>
                  </a:lnTo>
                  <a:lnTo>
                    <a:pt x="4" y="342"/>
                  </a:lnTo>
                  <a:lnTo>
                    <a:pt x="6" y="344"/>
                  </a:lnTo>
                  <a:lnTo>
                    <a:pt x="8" y="348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18" y="354"/>
                  </a:lnTo>
                  <a:lnTo>
                    <a:pt x="26" y="358"/>
                  </a:lnTo>
                  <a:lnTo>
                    <a:pt x="38" y="372"/>
                  </a:lnTo>
                  <a:lnTo>
                    <a:pt x="50" y="388"/>
                  </a:lnTo>
                  <a:lnTo>
                    <a:pt x="48" y="430"/>
                  </a:lnTo>
                  <a:lnTo>
                    <a:pt x="48" y="430"/>
                  </a:lnTo>
                  <a:lnTo>
                    <a:pt x="42" y="436"/>
                  </a:lnTo>
                  <a:lnTo>
                    <a:pt x="38" y="442"/>
                  </a:lnTo>
                  <a:lnTo>
                    <a:pt x="38" y="446"/>
                  </a:lnTo>
                  <a:lnTo>
                    <a:pt x="36" y="450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0" y="456"/>
                  </a:lnTo>
                  <a:lnTo>
                    <a:pt x="44" y="498"/>
                  </a:lnTo>
                  <a:lnTo>
                    <a:pt x="44" y="498"/>
                  </a:lnTo>
                  <a:lnTo>
                    <a:pt x="42" y="510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34" y="516"/>
                  </a:lnTo>
                  <a:lnTo>
                    <a:pt x="14" y="518"/>
                  </a:lnTo>
                  <a:lnTo>
                    <a:pt x="14" y="518"/>
                  </a:lnTo>
                  <a:lnTo>
                    <a:pt x="6" y="516"/>
                  </a:lnTo>
                  <a:lnTo>
                    <a:pt x="2" y="518"/>
                  </a:lnTo>
                  <a:lnTo>
                    <a:pt x="0" y="520"/>
                  </a:lnTo>
                  <a:lnTo>
                    <a:pt x="0" y="520"/>
                  </a:lnTo>
                  <a:lnTo>
                    <a:pt x="6" y="538"/>
                  </a:lnTo>
                  <a:lnTo>
                    <a:pt x="14" y="550"/>
                  </a:lnTo>
                  <a:lnTo>
                    <a:pt x="20" y="560"/>
                  </a:lnTo>
                  <a:lnTo>
                    <a:pt x="28" y="566"/>
                  </a:lnTo>
                  <a:lnTo>
                    <a:pt x="32" y="568"/>
                  </a:lnTo>
                  <a:lnTo>
                    <a:pt x="38" y="568"/>
                  </a:lnTo>
                  <a:lnTo>
                    <a:pt x="40" y="568"/>
                  </a:lnTo>
                  <a:lnTo>
                    <a:pt x="42" y="566"/>
                  </a:lnTo>
                  <a:lnTo>
                    <a:pt x="42" y="566"/>
                  </a:lnTo>
                  <a:lnTo>
                    <a:pt x="44" y="554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54" y="532"/>
                  </a:lnTo>
                  <a:lnTo>
                    <a:pt x="58" y="528"/>
                  </a:lnTo>
                  <a:lnTo>
                    <a:pt x="62" y="526"/>
                  </a:lnTo>
                  <a:lnTo>
                    <a:pt x="68" y="524"/>
                  </a:lnTo>
                  <a:lnTo>
                    <a:pt x="72" y="526"/>
                  </a:lnTo>
                  <a:lnTo>
                    <a:pt x="76" y="530"/>
                  </a:lnTo>
                  <a:lnTo>
                    <a:pt x="78" y="538"/>
                  </a:lnTo>
                  <a:lnTo>
                    <a:pt x="78" y="550"/>
                  </a:lnTo>
                  <a:lnTo>
                    <a:pt x="78" y="550"/>
                  </a:lnTo>
                  <a:lnTo>
                    <a:pt x="80" y="560"/>
                  </a:lnTo>
                  <a:lnTo>
                    <a:pt x="82" y="568"/>
                  </a:lnTo>
                  <a:lnTo>
                    <a:pt x="86" y="574"/>
                  </a:lnTo>
                  <a:lnTo>
                    <a:pt x="90" y="578"/>
                  </a:lnTo>
                  <a:lnTo>
                    <a:pt x="100" y="580"/>
                  </a:lnTo>
                  <a:lnTo>
                    <a:pt x="104" y="580"/>
                  </a:lnTo>
                  <a:lnTo>
                    <a:pt x="102" y="570"/>
                  </a:lnTo>
                  <a:lnTo>
                    <a:pt x="102" y="570"/>
                  </a:lnTo>
                  <a:lnTo>
                    <a:pt x="108" y="570"/>
                  </a:lnTo>
                  <a:lnTo>
                    <a:pt x="112" y="570"/>
                  </a:lnTo>
                  <a:lnTo>
                    <a:pt x="114" y="574"/>
                  </a:lnTo>
                  <a:lnTo>
                    <a:pt x="116" y="576"/>
                  </a:lnTo>
                  <a:lnTo>
                    <a:pt x="116" y="584"/>
                  </a:lnTo>
                  <a:lnTo>
                    <a:pt x="116" y="586"/>
                  </a:lnTo>
                  <a:lnTo>
                    <a:pt x="122" y="586"/>
                  </a:lnTo>
                  <a:lnTo>
                    <a:pt x="122" y="586"/>
                  </a:lnTo>
                  <a:lnTo>
                    <a:pt x="130" y="584"/>
                  </a:lnTo>
                  <a:lnTo>
                    <a:pt x="136" y="586"/>
                  </a:lnTo>
                  <a:lnTo>
                    <a:pt x="140" y="588"/>
                  </a:lnTo>
                  <a:lnTo>
                    <a:pt x="142" y="592"/>
                  </a:lnTo>
                  <a:lnTo>
                    <a:pt x="142" y="600"/>
                  </a:lnTo>
                  <a:lnTo>
                    <a:pt x="142" y="604"/>
                  </a:lnTo>
                  <a:lnTo>
                    <a:pt x="142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40" y="618"/>
                  </a:lnTo>
                  <a:lnTo>
                    <a:pt x="140" y="618"/>
                  </a:lnTo>
                  <a:lnTo>
                    <a:pt x="144" y="620"/>
                  </a:lnTo>
                  <a:lnTo>
                    <a:pt x="146" y="624"/>
                  </a:lnTo>
                  <a:lnTo>
                    <a:pt x="146" y="626"/>
                  </a:lnTo>
                  <a:lnTo>
                    <a:pt x="146" y="630"/>
                  </a:lnTo>
                  <a:lnTo>
                    <a:pt x="144" y="634"/>
                  </a:lnTo>
                  <a:lnTo>
                    <a:pt x="142" y="636"/>
                  </a:lnTo>
                  <a:lnTo>
                    <a:pt x="142" y="636"/>
                  </a:lnTo>
                  <a:lnTo>
                    <a:pt x="138" y="644"/>
                  </a:lnTo>
                  <a:lnTo>
                    <a:pt x="136" y="650"/>
                  </a:lnTo>
                  <a:lnTo>
                    <a:pt x="138" y="656"/>
                  </a:lnTo>
                  <a:lnTo>
                    <a:pt x="140" y="660"/>
                  </a:lnTo>
                  <a:lnTo>
                    <a:pt x="146" y="670"/>
                  </a:lnTo>
                  <a:lnTo>
                    <a:pt x="150" y="672"/>
                  </a:lnTo>
                  <a:lnTo>
                    <a:pt x="150" y="672"/>
                  </a:lnTo>
                  <a:lnTo>
                    <a:pt x="150" y="684"/>
                  </a:lnTo>
                  <a:lnTo>
                    <a:pt x="154" y="692"/>
                  </a:lnTo>
                  <a:lnTo>
                    <a:pt x="158" y="694"/>
                  </a:lnTo>
                  <a:lnTo>
                    <a:pt x="164" y="694"/>
                  </a:lnTo>
                  <a:lnTo>
                    <a:pt x="174" y="688"/>
                  </a:lnTo>
                  <a:lnTo>
                    <a:pt x="180" y="684"/>
                  </a:lnTo>
                  <a:lnTo>
                    <a:pt x="180" y="684"/>
                  </a:lnTo>
                  <a:lnTo>
                    <a:pt x="184" y="676"/>
                  </a:lnTo>
                  <a:lnTo>
                    <a:pt x="188" y="674"/>
                  </a:lnTo>
                  <a:lnTo>
                    <a:pt x="192" y="676"/>
                  </a:lnTo>
                  <a:lnTo>
                    <a:pt x="194" y="682"/>
                  </a:lnTo>
                  <a:lnTo>
                    <a:pt x="198" y="694"/>
                  </a:lnTo>
                  <a:lnTo>
                    <a:pt x="198" y="702"/>
                  </a:lnTo>
                  <a:lnTo>
                    <a:pt x="200" y="706"/>
                  </a:lnTo>
                  <a:lnTo>
                    <a:pt x="206" y="710"/>
                  </a:lnTo>
                  <a:lnTo>
                    <a:pt x="208" y="740"/>
                  </a:lnTo>
                  <a:lnTo>
                    <a:pt x="208" y="740"/>
                  </a:lnTo>
                  <a:lnTo>
                    <a:pt x="220" y="750"/>
                  </a:lnTo>
                  <a:lnTo>
                    <a:pt x="230" y="754"/>
                  </a:lnTo>
                  <a:lnTo>
                    <a:pt x="238" y="756"/>
                  </a:lnTo>
                  <a:lnTo>
                    <a:pt x="244" y="754"/>
                  </a:lnTo>
                  <a:lnTo>
                    <a:pt x="250" y="752"/>
                  </a:lnTo>
                  <a:lnTo>
                    <a:pt x="252" y="750"/>
                  </a:lnTo>
                  <a:lnTo>
                    <a:pt x="256" y="746"/>
                  </a:lnTo>
                  <a:lnTo>
                    <a:pt x="256" y="722"/>
                  </a:lnTo>
                  <a:lnTo>
                    <a:pt x="266" y="718"/>
                  </a:lnTo>
                  <a:lnTo>
                    <a:pt x="266" y="692"/>
                  </a:lnTo>
                  <a:lnTo>
                    <a:pt x="274" y="676"/>
                  </a:lnTo>
                  <a:lnTo>
                    <a:pt x="280" y="656"/>
                  </a:lnTo>
                  <a:lnTo>
                    <a:pt x="284" y="652"/>
                  </a:lnTo>
                  <a:lnTo>
                    <a:pt x="286" y="634"/>
                  </a:lnTo>
                  <a:lnTo>
                    <a:pt x="300" y="632"/>
                  </a:lnTo>
                  <a:lnTo>
                    <a:pt x="300" y="632"/>
                  </a:lnTo>
                  <a:lnTo>
                    <a:pt x="304" y="612"/>
                  </a:lnTo>
                  <a:lnTo>
                    <a:pt x="306" y="604"/>
                  </a:lnTo>
                  <a:lnTo>
                    <a:pt x="310" y="598"/>
                  </a:lnTo>
                  <a:lnTo>
                    <a:pt x="314" y="594"/>
                  </a:lnTo>
                  <a:lnTo>
                    <a:pt x="318" y="592"/>
                  </a:lnTo>
                  <a:lnTo>
                    <a:pt x="328" y="588"/>
                  </a:lnTo>
                  <a:lnTo>
                    <a:pt x="336" y="590"/>
                  </a:lnTo>
                  <a:lnTo>
                    <a:pt x="344" y="590"/>
                  </a:lnTo>
                  <a:lnTo>
                    <a:pt x="350" y="594"/>
                  </a:lnTo>
                  <a:lnTo>
                    <a:pt x="350" y="594"/>
                  </a:lnTo>
                  <a:lnTo>
                    <a:pt x="352" y="604"/>
                  </a:lnTo>
                  <a:lnTo>
                    <a:pt x="354" y="608"/>
                  </a:lnTo>
                  <a:lnTo>
                    <a:pt x="358" y="610"/>
                  </a:lnTo>
                  <a:lnTo>
                    <a:pt x="362" y="608"/>
                  </a:lnTo>
                  <a:lnTo>
                    <a:pt x="368" y="600"/>
                  </a:lnTo>
                  <a:lnTo>
                    <a:pt x="370" y="596"/>
                  </a:lnTo>
                  <a:lnTo>
                    <a:pt x="372" y="578"/>
                  </a:lnTo>
                  <a:lnTo>
                    <a:pt x="372" y="578"/>
                  </a:lnTo>
                  <a:lnTo>
                    <a:pt x="380" y="578"/>
                  </a:lnTo>
                  <a:lnTo>
                    <a:pt x="386" y="574"/>
                  </a:lnTo>
                  <a:lnTo>
                    <a:pt x="388" y="572"/>
                  </a:lnTo>
                  <a:lnTo>
                    <a:pt x="388" y="568"/>
                  </a:lnTo>
                  <a:lnTo>
                    <a:pt x="388" y="568"/>
                  </a:lnTo>
                  <a:lnTo>
                    <a:pt x="388" y="564"/>
                  </a:lnTo>
                  <a:lnTo>
                    <a:pt x="392" y="560"/>
                  </a:lnTo>
                  <a:lnTo>
                    <a:pt x="400" y="554"/>
                  </a:lnTo>
                  <a:lnTo>
                    <a:pt x="414" y="550"/>
                  </a:lnTo>
                  <a:lnTo>
                    <a:pt x="428" y="548"/>
                  </a:lnTo>
                  <a:lnTo>
                    <a:pt x="428" y="548"/>
                  </a:lnTo>
                  <a:lnTo>
                    <a:pt x="470" y="544"/>
                  </a:lnTo>
                  <a:lnTo>
                    <a:pt x="500" y="544"/>
                  </a:lnTo>
                  <a:lnTo>
                    <a:pt x="506" y="550"/>
                  </a:lnTo>
                  <a:lnTo>
                    <a:pt x="514" y="558"/>
                  </a:lnTo>
                  <a:lnTo>
                    <a:pt x="514" y="558"/>
                  </a:lnTo>
                  <a:lnTo>
                    <a:pt x="516" y="558"/>
                  </a:lnTo>
                  <a:lnTo>
                    <a:pt x="516" y="558"/>
                  </a:lnTo>
                  <a:lnTo>
                    <a:pt x="524" y="558"/>
                  </a:lnTo>
                  <a:lnTo>
                    <a:pt x="530" y="564"/>
                  </a:lnTo>
                  <a:lnTo>
                    <a:pt x="530" y="564"/>
                  </a:lnTo>
                  <a:lnTo>
                    <a:pt x="532" y="572"/>
                  </a:lnTo>
                  <a:lnTo>
                    <a:pt x="534" y="578"/>
                  </a:lnTo>
                  <a:lnTo>
                    <a:pt x="538" y="582"/>
                  </a:lnTo>
                  <a:lnTo>
                    <a:pt x="542" y="584"/>
                  </a:lnTo>
                  <a:lnTo>
                    <a:pt x="554" y="588"/>
                  </a:lnTo>
                  <a:lnTo>
                    <a:pt x="566" y="586"/>
                  </a:lnTo>
                  <a:lnTo>
                    <a:pt x="578" y="584"/>
                  </a:lnTo>
                  <a:lnTo>
                    <a:pt x="592" y="578"/>
                  </a:lnTo>
                  <a:lnTo>
                    <a:pt x="614" y="566"/>
                  </a:lnTo>
                  <a:lnTo>
                    <a:pt x="614" y="566"/>
                  </a:lnTo>
                  <a:lnTo>
                    <a:pt x="620" y="562"/>
                  </a:lnTo>
                  <a:lnTo>
                    <a:pt x="626" y="556"/>
                  </a:lnTo>
                  <a:lnTo>
                    <a:pt x="628" y="550"/>
                  </a:lnTo>
                  <a:lnTo>
                    <a:pt x="626" y="544"/>
                  </a:lnTo>
                  <a:lnTo>
                    <a:pt x="624" y="538"/>
                  </a:lnTo>
                  <a:lnTo>
                    <a:pt x="620" y="532"/>
                  </a:lnTo>
                  <a:lnTo>
                    <a:pt x="610" y="522"/>
                  </a:lnTo>
                  <a:lnTo>
                    <a:pt x="610" y="522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2503" y="1295"/>
              <a:ext cx="576" cy="400"/>
            </a:xfrm>
            <a:custGeom>
              <a:avLst/>
              <a:gdLst/>
              <a:ahLst/>
              <a:cxnLst>
                <a:cxn ang="0">
                  <a:pos x="4" y="292"/>
                </a:cxn>
                <a:cxn ang="0">
                  <a:pos x="18" y="300"/>
                </a:cxn>
                <a:cxn ang="0">
                  <a:pos x="20" y="316"/>
                </a:cxn>
                <a:cxn ang="0">
                  <a:pos x="26" y="340"/>
                </a:cxn>
                <a:cxn ang="0">
                  <a:pos x="44" y="344"/>
                </a:cxn>
                <a:cxn ang="0">
                  <a:pos x="64" y="334"/>
                </a:cxn>
                <a:cxn ang="0">
                  <a:pos x="80" y="332"/>
                </a:cxn>
                <a:cxn ang="0">
                  <a:pos x="94" y="348"/>
                </a:cxn>
                <a:cxn ang="0">
                  <a:pos x="100" y="356"/>
                </a:cxn>
                <a:cxn ang="0">
                  <a:pos x="118" y="362"/>
                </a:cxn>
                <a:cxn ang="0">
                  <a:pos x="130" y="366"/>
                </a:cxn>
                <a:cxn ang="0">
                  <a:pos x="148" y="378"/>
                </a:cxn>
                <a:cxn ang="0">
                  <a:pos x="196" y="362"/>
                </a:cxn>
                <a:cxn ang="0">
                  <a:pos x="210" y="360"/>
                </a:cxn>
                <a:cxn ang="0">
                  <a:pos x="224" y="372"/>
                </a:cxn>
                <a:cxn ang="0">
                  <a:pos x="230" y="388"/>
                </a:cxn>
                <a:cxn ang="0">
                  <a:pos x="250" y="400"/>
                </a:cxn>
                <a:cxn ang="0">
                  <a:pos x="266" y="394"/>
                </a:cxn>
                <a:cxn ang="0">
                  <a:pos x="272" y="368"/>
                </a:cxn>
                <a:cxn ang="0">
                  <a:pos x="270" y="354"/>
                </a:cxn>
                <a:cxn ang="0">
                  <a:pos x="270" y="336"/>
                </a:cxn>
                <a:cxn ang="0">
                  <a:pos x="292" y="324"/>
                </a:cxn>
                <a:cxn ang="0">
                  <a:pos x="310" y="326"/>
                </a:cxn>
                <a:cxn ang="0">
                  <a:pos x="330" y="318"/>
                </a:cxn>
                <a:cxn ang="0">
                  <a:pos x="346" y="302"/>
                </a:cxn>
                <a:cxn ang="0">
                  <a:pos x="358" y="296"/>
                </a:cxn>
                <a:cxn ang="0">
                  <a:pos x="390" y="296"/>
                </a:cxn>
                <a:cxn ang="0">
                  <a:pos x="428" y="292"/>
                </a:cxn>
                <a:cxn ang="0">
                  <a:pos x="446" y="294"/>
                </a:cxn>
                <a:cxn ang="0">
                  <a:pos x="462" y="300"/>
                </a:cxn>
                <a:cxn ang="0">
                  <a:pos x="480" y="300"/>
                </a:cxn>
                <a:cxn ang="0">
                  <a:pos x="488" y="264"/>
                </a:cxn>
                <a:cxn ang="0">
                  <a:pos x="494" y="256"/>
                </a:cxn>
                <a:cxn ang="0">
                  <a:pos x="496" y="222"/>
                </a:cxn>
                <a:cxn ang="0">
                  <a:pos x="514" y="206"/>
                </a:cxn>
                <a:cxn ang="0">
                  <a:pos x="542" y="186"/>
                </a:cxn>
                <a:cxn ang="0">
                  <a:pos x="554" y="164"/>
                </a:cxn>
                <a:cxn ang="0">
                  <a:pos x="558" y="130"/>
                </a:cxn>
                <a:cxn ang="0">
                  <a:pos x="570" y="100"/>
                </a:cxn>
                <a:cxn ang="0">
                  <a:pos x="562" y="72"/>
                </a:cxn>
                <a:cxn ang="0">
                  <a:pos x="560" y="62"/>
                </a:cxn>
                <a:cxn ang="0">
                  <a:pos x="572" y="24"/>
                </a:cxn>
                <a:cxn ang="0">
                  <a:pos x="576" y="10"/>
                </a:cxn>
              </a:cxnLst>
              <a:rect l="0" t="0" r="r" b="b"/>
              <a:pathLst>
                <a:path w="576" h="400">
                  <a:moveTo>
                    <a:pt x="0" y="294"/>
                  </a:moveTo>
                  <a:lnTo>
                    <a:pt x="0" y="294"/>
                  </a:lnTo>
                  <a:lnTo>
                    <a:pt x="4" y="292"/>
                  </a:lnTo>
                  <a:lnTo>
                    <a:pt x="10" y="294"/>
                  </a:lnTo>
                  <a:lnTo>
                    <a:pt x="14" y="296"/>
                  </a:lnTo>
                  <a:lnTo>
                    <a:pt x="18" y="300"/>
                  </a:lnTo>
                  <a:lnTo>
                    <a:pt x="20" y="306"/>
                  </a:lnTo>
                  <a:lnTo>
                    <a:pt x="20" y="316"/>
                  </a:lnTo>
                  <a:lnTo>
                    <a:pt x="20" y="316"/>
                  </a:lnTo>
                  <a:lnTo>
                    <a:pt x="22" y="326"/>
                  </a:lnTo>
                  <a:lnTo>
                    <a:pt x="24" y="334"/>
                  </a:lnTo>
                  <a:lnTo>
                    <a:pt x="26" y="340"/>
                  </a:lnTo>
                  <a:lnTo>
                    <a:pt x="30" y="344"/>
                  </a:lnTo>
                  <a:lnTo>
                    <a:pt x="36" y="346"/>
                  </a:lnTo>
                  <a:lnTo>
                    <a:pt x="44" y="344"/>
                  </a:lnTo>
                  <a:lnTo>
                    <a:pt x="54" y="340"/>
                  </a:lnTo>
                  <a:lnTo>
                    <a:pt x="64" y="334"/>
                  </a:lnTo>
                  <a:lnTo>
                    <a:pt x="64" y="334"/>
                  </a:lnTo>
                  <a:lnTo>
                    <a:pt x="70" y="330"/>
                  </a:lnTo>
                  <a:lnTo>
                    <a:pt x="74" y="330"/>
                  </a:lnTo>
                  <a:lnTo>
                    <a:pt x="80" y="332"/>
                  </a:lnTo>
                  <a:lnTo>
                    <a:pt x="84" y="336"/>
                  </a:lnTo>
                  <a:lnTo>
                    <a:pt x="92" y="344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6" y="350"/>
                  </a:lnTo>
                  <a:lnTo>
                    <a:pt x="100" y="356"/>
                  </a:lnTo>
                  <a:lnTo>
                    <a:pt x="104" y="358"/>
                  </a:lnTo>
                  <a:lnTo>
                    <a:pt x="110" y="360"/>
                  </a:lnTo>
                  <a:lnTo>
                    <a:pt x="118" y="362"/>
                  </a:lnTo>
                  <a:lnTo>
                    <a:pt x="128" y="362"/>
                  </a:lnTo>
                  <a:lnTo>
                    <a:pt x="128" y="362"/>
                  </a:lnTo>
                  <a:lnTo>
                    <a:pt x="130" y="366"/>
                  </a:lnTo>
                  <a:lnTo>
                    <a:pt x="134" y="372"/>
                  </a:lnTo>
                  <a:lnTo>
                    <a:pt x="140" y="376"/>
                  </a:lnTo>
                  <a:lnTo>
                    <a:pt x="148" y="378"/>
                  </a:lnTo>
                  <a:lnTo>
                    <a:pt x="160" y="378"/>
                  </a:lnTo>
                  <a:lnTo>
                    <a:pt x="176" y="372"/>
                  </a:lnTo>
                  <a:lnTo>
                    <a:pt x="196" y="362"/>
                  </a:lnTo>
                  <a:lnTo>
                    <a:pt x="196" y="362"/>
                  </a:lnTo>
                  <a:lnTo>
                    <a:pt x="200" y="360"/>
                  </a:lnTo>
                  <a:lnTo>
                    <a:pt x="210" y="360"/>
                  </a:lnTo>
                  <a:lnTo>
                    <a:pt x="216" y="362"/>
                  </a:lnTo>
                  <a:lnTo>
                    <a:pt x="220" y="366"/>
                  </a:lnTo>
                  <a:lnTo>
                    <a:pt x="224" y="372"/>
                  </a:lnTo>
                  <a:lnTo>
                    <a:pt x="224" y="382"/>
                  </a:lnTo>
                  <a:lnTo>
                    <a:pt x="224" y="382"/>
                  </a:lnTo>
                  <a:lnTo>
                    <a:pt x="230" y="388"/>
                  </a:lnTo>
                  <a:lnTo>
                    <a:pt x="236" y="392"/>
                  </a:lnTo>
                  <a:lnTo>
                    <a:pt x="242" y="398"/>
                  </a:lnTo>
                  <a:lnTo>
                    <a:pt x="250" y="400"/>
                  </a:lnTo>
                  <a:lnTo>
                    <a:pt x="258" y="400"/>
                  </a:lnTo>
                  <a:lnTo>
                    <a:pt x="262" y="398"/>
                  </a:lnTo>
                  <a:lnTo>
                    <a:pt x="266" y="394"/>
                  </a:lnTo>
                  <a:lnTo>
                    <a:pt x="272" y="380"/>
                  </a:lnTo>
                  <a:lnTo>
                    <a:pt x="272" y="380"/>
                  </a:lnTo>
                  <a:lnTo>
                    <a:pt x="272" y="368"/>
                  </a:lnTo>
                  <a:lnTo>
                    <a:pt x="272" y="360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48"/>
                  </a:lnTo>
                  <a:lnTo>
                    <a:pt x="270" y="342"/>
                  </a:lnTo>
                  <a:lnTo>
                    <a:pt x="270" y="336"/>
                  </a:lnTo>
                  <a:lnTo>
                    <a:pt x="274" y="330"/>
                  </a:lnTo>
                  <a:lnTo>
                    <a:pt x="280" y="326"/>
                  </a:lnTo>
                  <a:lnTo>
                    <a:pt x="292" y="324"/>
                  </a:lnTo>
                  <a:lnTo>
                    <a:pt x="306" y="326"/>
                  </a:lnTo>
                  <a:lnTo>
                    <a:pt x="306" y="326"/>
                  </a:lnTo>
                  <a:lnTo>
                    <a:pt x="310" y="326"/>
                  </a:lnTo>
                  <a:lnTo>
                    <a:pt x="318" y="326"/>
                  </a:lnTo>
                  <a:lnTo>
                    <a:pt x="324" y="324"/>
                  </a:lnTo>
                  <a:lnTo>
                    <a:pt x="330" y="318"/>
                  </a:lnTo>
                  <a:lnTo>
                    <a:pt x="338" y="312"/>
                  </a:lnTo>
                  <a:lnTo>
                    <a:pt x="346" y="302"/>
                  </a:lnTo>
                  <a:lnTo>
                    <a:pt x="346" y="302"/>
                  </a:lnTo>
                  <a:lnTo>
                    <a:pt x="346" y="300"/>
                  </a:lnTo>
                  <a:lnTo>
                    <a:pt x="350" y="298"/>
                  </a:lnTo>
                  <a:lnTo>
                    <a:pt x="358" y="296"/>
                  </a:lnTo>
                  <a:lnTo>
                    <a:pt x="372" y="296"/>
                  </a:lnTo>
                  <a:lnTo>
                    <a:pt x="372" y="296"/>
                  </a:lnTo>
                  <a:lnTo>
                    <a:pt x="390" y="296"/>
                  </a:lnTo>
                  <a:lnTo>
                    <a:pt x="408" y="296"/>
                  </a:lnTo>
                  <a:lnTo>
                    <a:pt x="420" y="294"/>
                  </a:lnTo>
                  <a:lnTo>
                    <a:pt x="428" y="292"/>
                  </a:lnTo>
                  <a:lnTo>
                    <a:pt x="428" y="292"/>
                  </a:lnTo>
                  <a:lnTo>
                    <a:pt x="436" y="292"/>
                  </a:lnTo>
                  <a:lnTo>
                    <a:pt x="446" y="294"/>
                  </a:lnTo>
                  <a:lnTo>
                    <a:pt x="458" y="298"/>
                  </a:lnTo>
                  <a:lnTo>
                    <a:pt x="458" y="298"/>
                  </a:lnTo>
                  <a:lnTo>
                    <a:pt x="462" y="300"/>
                  </a:lnTo>
                  <a:lnTo>
                    <a:pt x="470" y="304"/>
                  </a:lnTo>
                  <a:lnTo>
                    <a:pt x="476" y="302"/>
                  </a:lnTo>
                  <a:lnTo>
                    <a:pt x="480" y="300"/>
                  </a:lnTo>
                  <a:lnTo>
                    <a:pt x="484" y="294"/>
                  </a:lnTo>
                  <a:lnTo>
                    <a:pt x="488" y="284"/>
                  </a:lnTo>
                  <a:lnTo>
                    <a:pt x="488" y="264"/>
                  </a:lnTo>
                  <a:lnTo>
                    <a:pt x="494" y="262"/>
                  </a:lnTo>
                  <a:lnTo>
                    <a:pt x="494" y="262"/>
                  </a:lnTo>
                  <a:lnTo>
                    <a:pt x="494" y="256"/>
                  </a:lnTo>
                  <a:lnTo>
                    <a:pt x="492" y="240"/>
                  </a:lnTo>
                  <a:lnTo>
                    <a:pt x="494" y="230"/>
                  </a:lnTo>
                  <a:lnTo>
                    <a:pt x="496" y="222"/>
                  </a:lnTo>
                  <a:lnTo>
                    <a:pt x="504" y="212"/>
                  </a:lnTo>
                  <a:lnTo>
                    <a:pt x="514" y="206"/>
                  </a:lnTo>
                  <a:lnTo>
                    <a:pt x="514" y="206"/>
                  </a:lnTo>
                  <a:lnTo>
                    <a:pt x="524" y="200"/>
                  </a:lnTo>
                  <a:lnTo>
                    <a:pt x="534" y="194"/>
                  </a:lnTo>
                  <a:lnTo>
                    <a:pt x="542" y="186"/>
                  </a:lnTo>
                  <a:lnTo>
                    <a:pt x="546" y="180"/>
                  </a:lnTo>
                  <a:lnTo>
                    <a:pt x="550" y="172"/>
                  </a:lnTo>
                  <a:lnTo>
                    <a:pt x="554" y="164"/>
                  </a:lnTo>
                  <a:lnTo>
                    <a:pt x="554" y="148"/>
                  </a:lnTo>
                  <a:lnTo>
                    <a:pt x="554" y="148"/>
                  </a:lnTo>
                  <a:lnTo>
                    <a:pt x="558" y="130"/>
                  </a:lnTo>
                  <a:lnTo>
                    <a:pt x="562" y="116"/>
                  </a:lnTo>
                  <a:lnTo>
                    <a:pt x="570" y="100"/>
                  </a:lnTo>
                  <a:lnTo>
                    <a:pt x="570" y="100"/>
                  </a:lnTo>
                  <a:lnTo>
                    <a:pt x="568" y="90"/>
                  </a:lnTo>
                  <a:lnTo>
                    <a:pt x="566" y="82"/>
                  </a:lnTo>
                  <a:lnTo>
                    <a:pt x="562" y="72"/>
                  </a:lnTo>
                  <a:lnTo>
                    <a:pt x="562" y="72"/>
                  </a:lnTo>
                  <a:lnTo>
                    <a:pt x="560" y="68"/>
                  </a:lnTo>
                  <a:lnTo>
                    <a:pt x="560" y="62"/>
                  </a:lnTo>
                  <a:lnTo>
                    <a:pt x="562" y="48"/>
                  </a:lnTo>
                  <a:lnTo>
                    <a:pt x="566" y="34"/>
                  </a:lnTo>
                  <a:lnTo>
                    <a:pt x="572" y="24"/>
                  </a:lnTo>
                  <a:lnTo>
                    <a:pt x="572" y="24"/>
                  </a:lnTo>
                  <a:lnTo>
                    <a:pt x="574" y="18"/>
                  </a:lnTo>
                  <a:lnTo>
                    <a:pt x="576" y="10"/>
                  </a:lnTo>
                  <a:lnTo>
                    <a:pt x="576" y="0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2455" y="1233"/>
              <a:ext cx="624" cy="462"/>
            </a:xfrm>
            <a:custGeom>
              <a:avLst/>
              <a:gdLst/>
              <a:ahLst/>
              <a:cxnLst>
                <a:cxn ang="0">
                  <a:pos x="570" y="72"/>
                </a:cxn>
                <a:cxn ang="0">
                  <a:pos x="536" y="84"/>
                </a:cxn>
                <a:cxn ang="0">
                  <a:pos x="524" y="78"/>
                </a:cxn>
                <a:cxn ang="0">
                  <a:pos x="508" y="72"/>
                </a:cxn>
                <a:cxn ang="0">
                  <a:pos x="484" y="76"/>
                </a:cxn>
                <a:cxn ang="0">
                  <a:pos x="478" y="74"/>
                </a:cxn>
                <a:cxn ang="0">
                  <a:pos x="458" y="86"/>
                </a:cxn>
                <a:cxn ang="0">
                  <a:pos x="404" y="84"/>
                </a:cxn>
                <a:cxn ang="0">
                  <a:pos x="346" y="56"/>
                </a:cxn>
                <a:cxn ang="0">
                  <a:pos x="290" y="36"/>
                </a:cxn>
                <a:cxn ang="0">
                  <a:pos x="266" y="28"/>
                </a:cxn>
                <a:cxn ang="0">
                  <a:pos x="256" y="8"/>
                </a:cxn>
                <a:cxn ang="0">
                  <a:pos x="230" y="2"/>
                </a:cxn>
                <a:cxn ang="0">
                  <a:pos x="200" y="58"/>
                </a:cxn>
                <a:cxn ang="0">
                  <a:pos x="172" y="80"/>
                </a:cxn>
                <a:cxn ang="0">
                  <a:pos x="156" y="80"/>
                </a:cxn>
                <a:cxn ang="0">
                  <a:pos x="126" y="114"/>
                </a:cxn>
                <a:cxn ang="0">
                  <a:pos x="120" y="146"/>
                </a:cxn>
                <a:cxn ang="0">
                  <a:pos x="100" y="166"/>
                </a:cxn>
                <a:cxn ang="0">
                  <a:pos x="78" y="182"/>
                </a:cxn>
                <a:cxn ang="0">
                  <a:pos x="82" y="198"/>
                </a:cxn>
                <a:cxn ang="0">
                  <a:pos x="92" y="216"/>
                </a:cxn>
                <a:cxn ang="0">
                  <a:pos x="82" y="222"/>
                </a:cxn>
                <a:cxn ang="0">
                  <a:pos x="60" y="224"/>
                </a:cxn>
                <a:cxn ang="0">
                  <a:pos x="58" y="254"/>
                </a:cxn>
                <a:cxn ang="0">
                  <a:pos x="62" y="268"/>
                </a:cxn>
                <a:cxn ang="0">
                  <a:pos x="46" y="266"/>
                </a:cxn>
                <a:cxn ang="0">
                  <a:pos x="0" y="274"/>
                </a:cxn>
                <a:cxn ang="0">
                  <a:pos x="36" y="318"/>
                </a:cxn>
                <a:cxn ang="0">
                  <a:pos x="50" y="348"/>
                </a:cxn>
                <a:cxn ang="0">
                  <a:pos x="58" y="354"/>
                </a:cxn>
                <a:cxn ang="0">
                  <a:pos x="68" y="378"/>
                </a:cxn>
                <a:cxn ang="0">
                  <a:pos x="74" y="402"/>
                </a:cxn>
                <a:cxn ang="0">
                  <a:pos x="102" y="402"/>
                </a:cxn>
                <a:cxn ang="0">
                  <a:pos x="122" y="392"/>
                </a:cxn>
                <a:cxn ang="0">
                  <a:pos x="142" y="410"/>
                </a:cxn>
                <a:cxn ang="0">
                  <a:pos x="152" y="420"/>
                </a:cxn>
                <a:cxn ang="0">
                  <a:pos x="176" y="424"/>
                </a:cxn>
                <a:cxn ang="0">
                  <a:pos x="196" y="440"/>
                </a:cxn>
                <a:cxn ang="0">
                  <a:pos x="244" y="424"/>
                </a:cxn>
                <a:cxn ang="0">
                  <a:pos x="268" y="428"/>
                </a:cxn>
                <a:cxn ang="0">
                  <a:pos x="278" y="450"/>
                </a:cxn>
                <a:cxn ang="0">
                  <a:pos x="306" y="462"/>
                </a:cxn>
                <a:cxn ang="0">
                  <a:pos x="320" y="442"/>
                </a:cxn>
                <a:cxn ang="0">
                  <a:pos x="318" y="416"/>
                </a:cxn>
                <a:cxn ang="0">
                  <a:pos x="322" y="392"/>
                </a:cxn>
                <a:cxn ang="0">
                  <a:pos x="354" y="388"/>
                </a:cxn>
                <a:cxn ang="0">
                  <a:pos x="378" y="380"/>
                </a:cxn>
                <a:cxn ang="0">
                  <a:pos x="394" y="362"/>
                </a:cxn>
                <a:cxn ang="0">
                  <a:pos x="420" y="358"/>
                </a:cxn>
                <a:cxn ang="0">
                  <a:pos x="476" y="354"/>
                </a:cxn>
                <a:cxn ang="0">
                  <a:pos x="506" y="360"/>
                </a:cxn>
                <a:cxn ang="0">
                  <a:pos x="524" y="364"/>
                </a:cxn>
                <a:cxn ang="0">
                  <a:pos x="536" y="326"/>
                </a:cxn>
                <a:cxn ang="0">
                  <a:pos x="540" y="302"/>
                </a:cxn>
                <a:cxn ang="0">
                  <a:pos x="562" y="268"/>
                </a:cxn>
                <a:cxn ang="0">
                  <a:pos x="590" y="248"/>
                </a:cxn>
                <a:cxn ang="0">
                  <a:pos x="602" y="210"/>
                </a:cxn>
                <a:cxn ang="0">
                  <a:pos x="618" y="162"/>
                </a:cxn>
                <a:cxn ang="0">
                  <a:pos x="610" y="134"/>
                </a:cxn>
                <a:cxn ang="0">
                  <a:pos x="610" y="110"/>
                </a:cxn>
                <a:cxn ang="0">
                  <a:pos x="622" y="80"/>
                </a:cxn>
                <a:cxn ang="0">
                  <a:pos x="596" y="66"/>
                </a:cxn>
              </a:cxnLst>
              <a:rect l="0" t="0" r="r" b="b"/>
              <a:pathLst>
                <a:path w="624" h="462">
                  <a:moveTo>
                    <a:pt x="596" y="66"/>
                  </a:moveTo>
                  <a:lnTo>
                    <a:pt x="596" y="66"/>
                  </a:lnTo>
                  <a:lnTo>
                    <a:pt x="582" y="70"/>
                  </a:lnTo>
                  <a:lnTo>
                    <a:pt x="570" y="72"/>
                  </a:lnTo>
                  <a:lnTo>
                    <a:pt x="560" y="78"/>
                  </a:lnTo>
                  <a:lnTo>
                    <a:pt x="560" y="78"/>
                  </a:lnTo>
                  <a:lnTo>
                    <a:pt x="548" y="82"/>
                  </a:lnTo>
                  <a:lnTo>
                    <a:pt x="536" y="84"/>
                  </a:lnTo>
                  <a:lnTo>
                    <a:pt x="528" y="82"/>
                  </a:lnTo>
                  <a:lnTo>
                    <a:pt x="524" y="80"/>
                  </a:lnTo>
                  <a:lnTo>
                    <a:pt x="524" y="78"/>
                  </a:lnTo>
                  <a:lnTo>
                    <a:pt x="524" y="78"/>
                  </a:lnTo>
                  <a:lnTo>
                    <a:pt x="520" y="74"/>
                  </a:lnTo>
                  <a:lnTo>
                    <a:pt x="516" y="72"/>
                  </a:lnTo>
                  <a:lnTo>
                    <a:pt x="508" y="72"/>
                  </a:lnTo>
                  <a:lnTo>
                    <a:pt x="508" y="72"/>
                  </a:lnTo>
                  <a:lnTo>
                    <a:pt x="504" y="76"/>
                  </a:lnTo>
                  <a:lnTo>
                    <a:pt x="500" y="78"/>
                  </a:lnTo>
                  <a:lnTo>
                    <a:pt x="492" y="78"/>
                  </a:lnTo>
                  <a:lnTo>
                    <a:pt x="484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2" y="74"/>
                  </a:lnTo>
                  <a:lnTo>
                    <a:pt x="468" y="74"/>
                  </a:lnTo>
                  <a:lnTo>
                    <a:pt x="462" y="80"/>
                  </a:lnTo>
                  <a:lnTo>
                    <a:pt x="458" y="86"/>
                  </a:lnTo>
                  <a:lnTo>
                    <a:pt x="458" y="90"/>
                  </a:lnTo>
                  <a:lnTo>
                    <a:pt x="428" y="90"/>
                  </a:lnTo>
                  <a:lnTo>
                    <a:pt x="412" y="94"/>
                  </a:lnTo>
                  <a:lnTo>
                    <a:pt x="404" y="84"/>
                  </a:lnTo>
                  <a:lnTo>
                    <a:pt x="382" y="68"/>
                  </a:lnTo>
                  <a:lnTo>
                    <a:pt x="368" y="76"/>
                  </a:lnTo>
                  <a:lnTo>
                    <a:pt x="352" y="58"/>
                  </a:lnTo>
                  <a:lnTo>
                    <a:pt x="346" y="56"/>
                  </a:lnTo>
                  <a:lnTo>
                    <a:pt x="332" y="60"/>
                  </a:lnTo>
                  <a:lnTo>
                    <a:pt x="316" y="44"/>
                  </a:lnTo>
                  <a:lnTo>
                    <a:pt x="308" y="44"/>
                  </a:lnTo>
                  <a:lnTo>
                    <a:pt x="290" y="36"/>
                  </a:lnTo>
                  <a:lnTo>
                    <a:pt x="290" y="36"/>
                  </a:lnTo>
                  <a:lnTo>
                    <a:pt x="282" y="36"/>
                  </a:lnTo>
                  <a:lnTo>
                    <a:pt x="276" y="34"/>
                  </a:lnTo>
                  <a:lnTo>
                    <a:pt x="266" y="28"/>
                  </a:lnTo>
                  <a:lnTo>
                    <a:pt x="262" y="22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56" y="8"/>
                  </a:lnTo>
                  <a:lnTo>
                    <a:pt x="254" y="4"/>
                  </a:lnTo>
                  <a:lnTo>
                    <a:pt x="250" y="2"/>
                  </a:lnTo>
                  <a:lnTo>
                    <a:pt x="242" y="0"/>
                  </a:lnTo>
                  <a:lnTo>
                    <a:pt x="230" y="2"/>
                  </a:lnTo>
                  <a:lnTo>
                    <a:pt x="230" y="2"/>
                  </a:lnTo>
                  <a:lnTo>
                    <a:pt x="224" y="16"/>
                  </a:lnTo>
                  <a:lnTo>
                    <a:pt x="210" y="44"/>
                  </a:lnTo>
                  <a:lnTo>
                    <a:pt x="200" y="58"/>
                  </a:lnTo>
                  <a:lnTo>
                    <a:pt x="190" y="70"/>
                  </a:lnTo>
                  <a:lnTo>
                    <a:pt x="184" y="76"/>
                  </a:lnTo>
                  <a:lnTo>
                    <a:pt x="178" y="78"/>
                  </a:lnTo>
                  <a:lnTo>
                    <a:pt x="172" y="80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0" y="78"/>
                  </a:lnTo>
                  <a:lnTo>
                    <a:pt x="156" y="80"/>
                  </a:lnTo>
                  <a:lnTo>
                    <a:pt x="148" y="84"/>
                  </a:lnTo>
                  <a:lnTo>
                    <a:pt x="142" y="90"/>
                  </a:lnTo>
                  <a:lnTo>
                    <a:pt x="134" y="100"/>
                  </a:lnTo>
                  <a:lnTo>
                    <a:pt x="126" y="114"/>
                  </a:lnTo>
                  <a:lnTo>
                    <a:pt x="120" y="134"/>
                  </a:lnTo>
                  <a:lnTo>
                    <a:pt x="120" y="134"/>
                  </a:lnTo>
                  <a:lnTo>
                    <a:pt x="120" y="138"/>
                  </a:lnTo>
                  <a:lnTo>
                    <a:pt x="120" y="146"/>
                  </a:lnTo>
                  <a:lnTo>
                    <a:pt x="118" y="150"/>
                  </a:lnTo>
                  <a:lnTo>
                    <a:pt x="114" y="156"/>
                  </a:lnTo>
                  <a:lnTo>
                    <a:pt x="108" y="160"/>
                  </a:lnTo>
                  <a:lnTo>
                    <a:pt x="100" y="166"/>
                  </a:lnTo>
                  <a:lnTo>
                    <a:pt x="100" y="166"/>
                  </a:lnTo>
                  <a:lnTo>
                    <a:pt x="94" y="170"/>
                  </a:lnTo>
                  <a:lnTo>
                    <a:pt x="84" y="178"/>
                  </a:lnTo>
                  <a:lnTo>
                    <a:pt x="78" y="182"/>
                  </a:lnTo>
                  <a:lnTo>
                    <a:pt x="76" y="188"/>
                  </a:lnTo>
                  <a:lnTo>
                    <a:pt x="78" y="194"/>
                  </a:lnTo>
                  <a:lnTo>
                    <a:pt x="82" y="198"/>
                  </a:lnTo>
                  <a:lnTo>
                    <a:pt x="82" y="198"/>
                  </a:lnTo>
                  <a:lnTo>
                    <a:pt x="88" y="202"/>
                  </a:lnTo>
                  <a:lnTo>
                    <a:pt x="92" y="206"/>
                  </a:lnTo>
                  <a:lnTo>
                    <a:pt x="92" y="212"/>
                  </a:lnTo>
                  <a:lnTo>
                    <a:pt x="92" y="216"/>
                  </a:lnTo>
                  <a:lnTo>
                    <a:pt x="86" y="220"/>
                  </a:lnTo>
                  <a:lnTo>
                    <a:pt x="84" y="222"/>
                  </a:lnTo>
                  <a:lnTo>
                    <a:pt x="82" y="222"/>
                  </a:lnTo>
                  <a:lnTo>
                    <a:pt x="82" y="222"/>
                  </a:lnTo>
                  <a:lnTo>
                    <a:pt x="78" y="220"/>
                  </a:lnTo>
                  <a:lnTo>
                    <a:pt x="70" y="220"/>
                  </a:lnTo>
                  <a:lnTo>
                    <a:pt x="64" y="222"/>
                  </a:lnTo>
                  <a:lnTo>
                    <a:pt x="60" y="224"/>
                  </a:lnTo>
                  <a:lnTo>
                    <a:pt x="58" y="226"/>
                  </a:lnTo>
                  <a:lnTo>
                    <a:pt x="56" y="232"/>
                  </a:lnTo>
                  <a:lnTo>
                    <a:pt x="56" y="232"/>
                  </a:lnTo>
                  <a:lnTo>
                    <a:pt x="58" y="254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4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58" y="270"/>
                  </a:lnTo>
                  <a:lnTo>
                    <a:pt x="46" y="266"/>
                  </a:lnTo>
                  <a:lnTo>
                    <a:pt x="46" y="266"/>
                  </a:lnTo>
                  <a:lnTo>
                    <a:pt x="28" y="266"/>
                  </a:lnTo>
                  <a:lnTo>
                    <a:pt x="12" y="268"/>
                  </a:lnTo>
                  <a:lnTo>
                    <a:pt x="6" y="272"/>
                  </a:lnTo>
                  <a:lnTo>
                    <a:pt x="0" y="274"/>
                  </a:lnTo>
                  <a:lnTo>
                    <a:pt x="0" y="276"/>
                  </a:lnTo>
                  <a:lnTo>
                    <a:pt x="8" y="286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8" y="322"/>
                  </a:lnTo>
                  <a:lnTo>
                    <a:pt x="44" y="330"/>
                  </a:lnTo>
                  <a:lnTo>
                    <a:pt x="48" y="342"/>
                  </a:lnTo>
                  <a:lnTo>
                    <a:pt x="50" y="348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52" y="354"/>
                  </a:lnTo>
                  <a:lnTo>
                    <a:pt x="58" y="354"/>
                  </a:lnTo>
                  <a:lnTo>
                    <a:pt x="62" y="358"/>
                  </a:lnTo>
                  <a:lnTo>
                    <a:pt x="66" y="362"/>
                  </a:lnTo>
                  <a:lnTo>
                    <a:pt x="68" y="368"/>
                  </a:lnTo>
                  <a:lnTo>
                    <a:pt x="68" y="378"/>
                  </a:lnTo>
                  <a:lnTo>
                    <a:pt x="68" y="378"/>
                  </a:lnTo>
                  <a:lnTo>
                    <a:pt x="70" y="388"/>
                  </a:lnTo>
                  <a:lnTo>
                    <a:pt x="72" y="396"/>
                  </a:lnTo>
                  <a:lnTo>
                    <a:pt x="74" y="402"/>
                  </a:lnTo>
                  <a:lnTo>
                    <a:pt x="78" y="406"/>
                  </a:lnTo>
                  <a:lnTo>
                    <a:pt x="84" y="408"/>
                  </a:lnTo>
                  <a:lnTo>
                    <a:pt x="92" y="406"/>
                  </a:lnTo>
                  <a:lnTo>
                    <a:pt x="102" y="402"/>
                  </a:lnTo>
                  <a:lnTo>
                    <a:pt x="112" y="396"/>
                  </a:lnTo>
                  <a:lnTo>
                    <a:pt x="112" y="396"/>
                  </a:lnTo>
                  <a:lnTo>
                    <a:pt x="118" y="392"/>
                  </a:lnTo>
                  <a:lnTo>
                    <a:pt x="122" y="392"/>
                  </a:lnTo>
                  <a:lnTo>
                    <a:pt x="128" y="394"/>
                  </a:lnTo>
                  <a:lnTo>
                    <a:pt x="132" y="398"/>
                  </a:lnTo>
                  <a:lnTo>
                    <a:pt x="140" y="406"/>
                  </a:lnTo>
                  <a:lnTo>
                    <a:pt x="142" y="410"/>
                  </a:lnTo>
                  <a:lnTo>
                    <a:pt x="142" y="410"/>
                  </a:lnTo>
                  <a:lnTo>
                    <a:pt x="144" y="412"/>
                  </a:lnTo>
                  <a:lnTo>
                    <a:pt x="148" y="418"/>
                  </a:lnTo>
                  <a:lnTo>
                    <a:pt x="152" y="420"/>
                  </a:lnTo>
                  <a:lnTo>
                    <a:pt x="158" y="422"/>
                  </a:lnTo>
                  <a:lnTo>
                    <a:pt x="166" y="424"/>
                  </a:lnTo>
                  <a:lnTo>
                    <a:pt x="176" y="424"/>
                  </a:lnTo>
                  <a:lnTo>
                    <a:pt x="176" y="424"/>
                  </a:lnTo>
                  <a:lnTo>
                    <a:pt x="178" y="428"/>
                  </a:lnTo>
                  <a:lnTo>
                    <a:pt x="182" y="434"/>
                  </a:lnTo>
                  <a:lnTo>
                    <a:pt x="188" y="438"/>
                  </a:lnTo>
                  <a:lnTo>
                    <a:pt x="196" y="440"/>
                  </a:lnTo>
                  <a:lnTo>
                    <a:pt x="208" y="440"/>
                  </a:lnTo>
                  <a:lnTo>
                    <a:pt x="224" y="434"/>
                  </a:lnTo>
                  <a:lnTo>
                    <a:pt x="244" y="424"/>
                  </a:lnTo>
                  <a:lnTo>
                    <a:pt x="244" y="424"/>
                  </a:lnTo>
                  <a:lnTo>
                    <a:pt x="248" y="422"/>
                  </a:lnTo>
                  <a:lnTo>
                    <a:pt x="258" y="422"/>
                  </a:lnTo>
                  <a:lnTo>
                    <a:pt x="264" y="424"/>
                  </a:lnTo>
                  <a:lnTo>
                    <a:pt x="268" y="428"/>
                  </a:lnTo>
                  <a:lnTo>
                    <a:pt x="272" y="434"/>
                  </a:lnTo>
                  <a:lnTo>
                    <a:pt x="272" y="444"/>
                  </a:lnTo>
                  <a:lnTo>
                    <a:pt x="272" y="444"/>
                  </a:lnTo>
                  <a:lnTo>
                    <a:pt x="278" y="450"/>
                  </a:lnTo>
                  <a:lnTo>
                    <a:pt x="284" y="454"/>
                  </a:lnTo>
                  <a:lnTo>
                    <a:pt x="290" y="460"/>
                  </a:lnTo>
                  <a:lnTo>
                    <a:pt x="298" y="462"/>
                  </a:lnTo>
                  <a:lnTo>
                    <a:pt x="306" y="462"/>
                  </a:lnTo>
                  <a:lnTo>
                    <a:pt x="310" y="460"/>
                  </a:lnTo>
                  <a:lnTo>
                    <a:pt x="314" y="456"/>
                  </a:lnTo>
                  <a:lnTo>
                    <a:pt x="320" y="442"/>
                  </a:lnTo>
                  <a:lnTo>
                    <a:pt x="320" y="442"/>
                  </a:lnTo>
                  <a:lnTo>
                    <a:pt x="320" y="430"/>
                  </a:lnTo>
                  <a:lnTo>
                    <a:pt x="320" y="422"/>
                  </a:lnTo>
                  <a:lnTo>
                    <a:pt x="318" y="416"/>
                  </a:lnTo>
                  <a:lnTo>
                    <a:pt x="318" y="416"/>
                  </a:lnTo>
                  <a:lnTo>
                    <a:pt x="318" y="410"/>
                  </a:lnTo>
                  <a:lnTo>
                    <a:pt x="318" y="404"/>
                  </a:lnTo>
                  <a:lnTo>
                    <a:pt x="318" y="398"/>
                  </a:lnTo>
                  <a:lnTo>
                    <a:pt x="322" y="392"/>
                  </a:lnTo>
                  <a:lnTo>
                    <a:pt x="328" y="388"/>
                  </a:lnTo>
                  <a:lnTo>
                    <a:pt x="340" y="386"/>
                  </a:lnTo>
                  <a:lnTo>
                    <a:pt x="354" y="388"/>
                  </a:lnTo>
                  <a:lnTo>
                    <a:pt x="354" y="388"/>
                  </a:lnTo>
                  <a:lnTo>
                    <a:pt x="358" y="388"/>
                  </a:lnTo>
                  <a:lnTo>
                    <a:pt x="366" y="388"/>
                  </a:lnTo>
                  <a:lnTo>
                    <a:pt x="372" y="386"/>
                  </a:lnTo>
                  <a:lnTo>
                    <a:pt x="378" y="380"/>
                  </a:lnTo>
                  <a:lnTo>
                    <a:pt x="386" y="374"/>
                  </a:lnTo>
                  <a:lnTo>
                    <a:pt x="394" y="364"/>
                  </a:lnTo>
                  <a:lnTo>
                    <a:pt x="394" y="364"/>
                  </a:lnTo>
                  <a:lnTo>
                    <a:pt x="394" y="362"/>
                  </a:lnTo>
                  <a:lnTo>
                    <a:pt x="398" y="360"/>
                  </a:lnTo>
                  <a:lnTo>
                    <a:pt x="406" y="358"/>
                  </a:lnTo>
                  <a:lnTo>
                    <a:pt x="420" y="358"/>
                  </a:lnTo>
                  <a:lnTo>
                    <a:pt x="420" y="358"/>
                  </a:lnTo>
                  <a:lnTo>
                    <a:pt x="438" y="358"/>
                  </a:lnTo>
                  <a:lnTo>
                    <a:pt x="456" y="358"/>
                  </a:lnTo>
                  <a:lnTo>
                    <a:pt x="468" y="356"/>
                  </a:lnTo>
                  <a:lnTo>
                    <a:pt x="476" y="354"/>
                  </a:lnTo>
                  <a:lnTo>
                    <a:pt x="476" y="354"/>
                  </a:lnTo>
                  <a:lnTo>
                    <a:pt x="484" y="354"/>
                  </a:lnTo>
                  <a:lnTo>
                    <a:pt x="494" y="356"/>
                  </a:lnTo>
                  <a:lnTo>
                    <a:pt x="506" y="360"/>
                  </a:lnTo>
                  <a:lnTo>
                    <a:pt x="506" y="360"/>
                  </a:lnTo>
                  <a:lnTo>
                    <a:pt x="510" y="362"/>
                  </a:lnTo>
                  <a:lnTo>
                    <a:pt x="518" y="366"/>
                  </a:lnTo>
                  <a:lnTo>
                    <a:pt x="524" y="364"/>
                  </a:lnTo>
                  <a:lnTo>
                    <a:pt x="528" y="362"/>
                  </a:lnTo>
                  <a:lnTo>
                    <a:pt x="532" y="356"/>
                  </a:lnTo>
                  <a:lnTo>
                    <a:pt x="536" y="346"/>
                  </a:lnTo>
                  <a:lnTo>
                    <a:pt x="536" y="326"/>
                  </a:lnTo>
                  <a:lnTo>
                    <a:pt x="542" y="324"/>
                  </a:lnTo>
                  <a:lnTo>
                    <a:pt x="542" y="324"/>
                  </a:lnTo>
                  <a:lnTo>
                    <a:pt x="542" y="318"/>
                  </a:lnTo>
                  <a:lnTo>
                    <a:pt x="540" y="302"/>
                  </a:lnTo>
                  <a:lnTo>
                    <a:pt x="542" y="292"/>
                  </a:lnTo>
                  <a:lnTo>
                    <a:pt x="544" y="284"/>
                  </a:lnTo>
                  <a:lnTo>
                    <a:pt x="552" y="274"/>
                  </a:lnTo>
                  <a:lnTo>
                    <a:pt x="562" y="268"/>
                  </a:lnTo>
                  <a:lnTo>
                    <a:pt x="562" y="268"/>
                  </a:lnTo>
                  <a:lnTo>
                    <a:pt x="572" y="262"/>
                  </a:lnTo>
                  <a:lnTo>
                    <a:pt x="582" y="256"/>
                  </a:lnTo>
                  <a:lnTo>
                    <a:pt x="590" y="248"/>
                  </a:lnTo>
                  <a:lnTo>
                    <a:pt x="594" y="242"/>
                  </a:lnTo>
                  <a:lnTo>
                    <a:pt x="598" y="234"/>
                  </a:lnTo>
                  <a:lnTo>
                    <a:pt x="602" y="226"/>
                  </a:lnTo>
                  <a:lnTo>
                    <a:pt x="602" y="210"/>
                  </a:lnTo>
                  <a:lnTo>
                    <a:pt x="602" y="210"/>
                  </a:lnTo>
                  <a:lnTo>
                    <a:pt x="606" y="192"/>
                  </a:lnTo>
                  <a:lnTo>
                    <a:pt x="610" y="178"/>
                  </a:lnTo>
                  <a:lnTo>
                    <a:pt x="618" y="162"/>
                  </a:lnTo>
                  <a:lnTo>
                    <a:pt x="618" y="162"/>
                  </a:lnTo>
                  <a:lnTo>
                    <a:pt x="616" y="152"/>
                  </a:lnTo>
                  <a:lnTo>
                    <a:pt x="614" y="144"/>
                  </a:lnTo>
                  <a:lnTo>
                    <a:pt x="610" y="134"/>
                  </a:lnTo>
                  <a:lnTo>
                    <a:pt x="610" y="134"/>
                  </a:lnTo>
                  <a:lnTo>
                    <a:pt x="608" y="130"/>
                  </a:lnTo>
                  <a:lnTo>
                    <a:pt x="608" y="124"/>
                  </a:lnTo>
                  <a:lnTo>
                    <a:pt x="610" y="110"/>
                  </a:lnTo>
                  <a:lnTo>
                    <a:pt x="614" y="96"/>
                  </a:lnTo>
                  <a:lnTo>
                    <a:pt x="620" y="86"/>
                  </a:lnTo>
                  <a:lnTo>
                    <a:pt x="620" y="86"/>
                  </a:lnTo>
                  <a:lnTo>
                    <a:pt x="622" y="80"/>
                  </a:lnTo>
                  <a:lnTo>
                    <a:pt x="624" y="72"/>
                  </a:lnTo>
                  <a:lnTo>
                    <a:pt x="624" y="62"/>
                  </a:lnTo>
                  <a:lnTo>
                    <a:pt x="620" y="60"/>
                  </a:lnTo>
                  <a:lnTo>
                    <a:pt x="596" y="66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8" name="Freeform 22"/>
            <p:cNvSpPr>
              <a:spLocks/>
            </p:cNvSpPr>
            <p:nvPr/>
          </p:nvSpPr>
          <p:spPr bwMode="auto">
            <a:xfrm>
              <a:off x="2099" y="1033"/>
              <a:ext cx="586" cy="576"/>
            </a:xfrm>
            <a:custGeom>
              <a:avLst/>
              <a:gdLst/>
              <a:ahLst/>
              <a:cxnLst>
                <a:cxn ang="0">
                  <a:pos x="554" y="204"/>
                </a:cxn>
                <a:cxn ang="0">
                  <a:pos x="544" y="160"/>
                </a:cxn>
                <a:cxn ang="0">
                  <a:pos x="528" y="154"/>
                </a:cxn>
                <a:cxn ang="0">
                  <a:pos x="500" y="132"/>
                </a:cxn>
                <a:cxn ang="0">
                  <a:pos x="478" y="112"/>
                </a:cxn>
                <a:cxn ang="0">
                  <a:pos x="478" y="88"/>
                </a:cxn>
                <a:cxn ang="0">
                  <a:pos x="454" y="62"/>
                </a:cxn>
                <a:cxn ang="0">
                  <a:pos x="440" y="24"/>
                </a:cxn>
                <a:cxn ang="0">
                  <a:pos x="408" y="2"/>
                </a:cxn>
                <a:cxn ang="0">
                  <a:pos x="392" y="12"/>
                </a:cxn>
                <a:cxn ang="0">
                  <a:pos x="336" y="42"/>
                </a:cxn>
                <a:cxn ang="0">
                  <a:pos x="302" y="28"/>
                </a:cxn>
                <a:cxn ang="0">
                  <a:pos x="284" y="4"/>
                </a:cxn>
                <a:cxn ang="0">
                  <a:pos x="254" y="26"/>
                </a:cxn>
                <a:cxn ang="0">
                  <a:pos x="220" y="32"/>
                </a:cxn>
                <a:cxn ang="0">
                  <a:pos x="186" y="18"/>
                </a:cxn>
                <a:cxn ang="0">
                  <a:pos x="124" y="12"/>
                </a:cxn>
                <a:cxn ang="0">
                  <a:pos x="40" y="6"/>
                </a:cxn>
                <a:cxn ang="0">
                  <a:pos x="0" y="26"/>
                </a:cxn>
                <a:cxn ang="0">
                  <a:pos x="26" y="46"/>
                </a:cxn>
                <a:cxn ang="0">
                  <a:pos x="90" y="74"/>
                </a:cxn>
                <a:cxn ang="0">
                  <a:pos x="84" y="118"/>
                </a:cxn>
                <a:cxn ang="0">
                  <a:pos x="126" y="122"/>
                </a:cxn>
                <a:cxn ang="0">
                  <a:pos x="186" y="164"/>
                </a:cxn>
                <a:cxn ang="0">
                  <a:pos x="200" y="206"/>
                </a:cxn>
                <a:cxn ang="0">
                  <a:pos x="182" y="218"/>
                </a:cxn>
                <a:cxn ang="0">
                  <a:pos x="150" y="234"/>
                </a:cxn>
                <a:cxn ang="0">
                  <a:pos x="96" y="226"/>
                </a:cxn>
                <a:cxn ang="0">
                  <a:pos x="16" y="236"/>
                </a:cxn>
                <a:cxn ang="0">
                  <a:pos x="26" y="284"/>
                </a:cxn>
                <a:cxn ang="0">
                  <a:pos x="4" y="304"/>
                </a:cxn>
                <a:cxn ang="0">
                  <a:pos x="22" y="344"/>
                </a:cxn>
                <a:cxn ang="0">
                  <a:pos x="30" y="362"/>
                </a:cxn>
                <a:cxn ang="0">
                  <a:pos x="34" y="434"/>
                </a:cxn>
                <a:cxn ang="0">
                  <a:pos x="28" y="460"/>
                </a:cxn>
                <a:cxn ang="0">
                  <a:pos x="28" y="488"/>
                </a:cxn>
                <a:cxn ang="0">
                  <a:pos x="44" y="508"/>
                </a:cxn>
                <a:cxn ang="0">
                  <a:pos x="64" y="530"/>
                </a:cxn>
                <a:cxn ang="0">
                  <a:pos x="70" y="564"/>
                </a:cxn>
                <a:cxn ang="0">
                  <a:pos x="106" y="554"/>
                </a:cxn>
                <a:cxn ang="0">
                  <a:pos x="120" y="572"/>
                </a:cxn>
                <a:cxn ang="0">
                  <a:pos x="136" y="576"/>
                </a:cxn>
                <a:cxn ang="0">
                  <a:pos x="186" y="560"/>
                </a:cxn>
                <a:cxn ang="0">
                  <a:pos x="206" y="538"/>
                </a:cxn>
                <a:cxn ang="0">
                  <a:pos x="234" y="496"/>
                </a:cxn>
                <a:cxn ang="0">
                  <a:pos x="266" y="466"/>
                </a:cxn>
                <a:cxn ang="0">
                  <a:pos x="356" y="474"/>
                </a:cxn>
                <a:cxn ang="0">
                  <a:pos x="402" y="466"/>
                </a:cxn>
                <a:cxn ang="0">
                  <a:pos x="416" y="462"/>
                </a:cxn>
                <a:cxn ang="0">
                  <a:pos x="420" y="422"/>
                </a:cxn>
                <a:cxn ang="0">
                  <a:pos x="442" y="420"/>
                </a:cxn>
                <a:cxn ang="0">
                  <a:pos x="438" y="398"/>
                </a:cxn>
                <a:cxn ang="0">
                  <a:pos x="456" y="366"/>
                </a:cxn>
                <a:cxn ang="0">
                  <a:pos x="476" y="338"/>
                </a:cxn>
                <a:cxn ang="0">
                  <a:pos x="504" y="284"/>
                </a:cxn>
                <a:cxn ang="0">
                  <a:pos x="534" y="278"/>
                </a:cxn>
                <a:cxn ang="0">
                  <a:pos x="586" y="202"/>
                </a:cxn>
              </a:cxnLst>
              <a:rect l="0" t="0" r="r" b="b"/>
              <a:pathLst>
                <a:path w="586" h="576">
                  <a:moveTo>
                    <a:pt x="578" y="204"/>
                  </a:moveTo>
                  <a:lnTo>
                    <a:pt x="578" y="204"/>
                  </a:lnTo>
                  <a:lnTo>
                    <a:pt x="566" y="208"/>
                  </a:lnTo>
                  <a:lnTo>
                    <a:pt x="560" y="208"/>
                  </a:lnTo>
                  <a:lnTo>
                    <a:pt x="556" y="206"/>
                  </a:lnTo>
                  <a:lnTo>
                    <a:pt x="554" y="204"/>
                  </a:lnTo>
                  <a:lnTo>
                    <a:pt x="542" y="178"/>
                  </a:lnTo>
                  <a:lnTo>
                    <a:pt x="542" y="178"/>
                  </a:lnTo>
                  <a:lnTo>
                    <a:pt x="540" y="172"/>
                  </a:lnTo>
                  <a:lnTo>
                    <a:pt x="540" y="166"/>
                  </a:lnTo>
                  <a:lnTo>
                    <a:pt x="544" y="160"/>
                  </a:lnTo>
                  <a:lnTo>
                    <a:pt x="544" y="160"/>
                  </a:lnTo>
                  <a:lnTo>
                    <a:pt x="548" y="154"/>
                  </a:lnTo>
                  <a:lnTo>
                    <a:pt x="548" y="150"/>
                  </a:lnTo>
                  <a:lnTo>
                    <a:pt x="544" y="148"/>
                  </a:lnTo>
                  <a:lnTo>
                    <a:pt x="542" y="148"/>
                  </a:lnTo>
                  <a:lnTo>
                    <a:pt x="532" y="152"/>
                  </a:lnTo>
                  <a:lnTo>
                    <a:pt x="528" y="154"/>
                  </a:lnTo>
                  <a:lnTo>
                    <a:pt x="522" y="146"/>
                  </a:lnTo>
                  <a:lnTo>
                    <a:pt x="522" y="146"/>
                  </a:lnTo>
                  <a:lnTo>
                    <a:pt x="520" y="142"/>
                  </a:lnTo>
                  <a:lnTo>
                    <a:pt x="518" y="138"/>
                  </a:lnTo>
                  <a:lnTo>
                    <a:pt x="510" y="134"/>
                  </a:lnTo>
                  <a:lnTo>
                    <a:pt x="500" y="132"/>
                  </a:lnTo>
                  <a:lnTo>
                    <a:pt x="498" y="132"/>
                  </a:lnTo>
                  <a:lnTo>
                    <a:pt x="494" y="120"/>
                  </a:lnTo>
                  <a:lnTo>
                    <a:pt x="484" y="110"/>
                  </a:lnTo>
                  <a:lnTo>
                    <a:pt x="484" y="110"/>
                  </a:lnTo>
                  <a:lnTo>
                    <a:pt x="480" y="112"/>
                  </a:lnTo>
                  <a:lnTo>
                    <a:pt x="478" y="112"/>
                  </a:lnTo>
                  <a:lnTo>
                    <a:pt x="476" y="110"/>
                  </a:lnTo>
                  <a:lnTo>
                    <a:pt x="474" y="108"/>
                  </a:lnTo>
                  <a:lnTo>
                    <a:pt x="474" y="102"/>
                  </a:lnTo>
                  <a:lnTo>
                    <a:pt x="474" y="98"/>
                  </a:lnTo>
                  <a:lnTo>
                    <a:pt x="474" y="98"/>
                  </a:lnTo>
                  <a:lnTo>
                    <a:pt x="478" y="88"/>
                  </a:lnTo>
                  <a:lnTo>
                    <a:pt x="478" y="80"/>
                  </a:lnTo>
                  <a:lnTo>
                    <a:pt x="476" y="76"/>
                  </a:lnTo>
                  <a:lnTo>
                    <a:pt x="472" y="72"/>
                  </a:lnTo>
                  <a:lnTo>
                    <a:pt x="464" y="68"/>
                  </a:lnTo>
                  <a:lnTo>
                    <a:pt x="460" y="68"/>
                  </a:lnTo>
                  <a:lnTo>
                    <a:pt x="454" y="62"/>
                  </a:lnTo>
                  <a:lnTo>
                    <a:pt x="454" y="62"/>
                  </a:lnTo>
                  <a:lnTo>
                    <a:pt x="458" y="56"/>
                  </a:lnTo>
                  <a:lnTo>
                    <a:pt x="458" y="48"/>
                  </a:lnTo>
                  <a:lnTo>
                    <a:pt x="456" y="42"/>
                  </a:lnTo>
                  <a:lnTo>
                    <a:pt x="450" y="34"/>
                  </a:lnTo>
                  <a:lnTo>
                    <a:pt x="440" y="24"/>
                  </a:lnTo>
                  <a:lnTo>
                    <a:pt x="436" y="20"/>
                  </a:lnTo>
                  <a:lnTo>
                    <a:pt x="420" y="2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412" y="2"/>
                  </a:lnTo>
                  <a:lnTo>
                    <a:pt x="408" y="2"/>
                  </a:lnTo>
                  <a:lnTo>
                    <a:pt x="406" y="2"/>
                  </a:lnTo>
                  <a:lnTo>
                    <a:pt x="402" y="4"/>
                  </a:lnTo>
                  <a:lnTo>
                    <a:pt x="400" y="8"/>
                  </a:lnTo>
                  <a:lnTo>
                    <a:pt x="400" y="10"/>
                  </a:lnTo>
                  <a:lnTo>
                    <a:pt x="392" y="12"/>
                  </a:lnTo>
                  <a:lnTo>
                    <a:pt x="392" y="12"/>
                  </a:lnTo>
                  <a:lnTo>
                    <a:pt x="380" y="14"/>
                  </a:lnTo>
                  <a:lnTo>
                    <a:pt x="368" y="18"/>
                  </a:lnTo>
                  <a:lnTo>
                    <a:pt x="358" y="24"/>
                  </a:lnTo>
                  <a:lnTo>
                    <a:pt x="350" y="30"/>
                  </a:lnTo>
                  <a:lnTo>
                    <a:pt x="350" y="30"/>
                  </a:lnTo>
                  <a:lnTo>
                    <a:pt x="336" y="42"/>
                  </a:lnTo>
                  <a:lnTo>
                    <a:pt x="328" y="46"/>
                  </a:lnTo>
                  <a:lnTo>
                    <a:pt x="316" y="32"/>
                  </a:lnTo>
                  <a:lnTo>
                    <a:pt x="316" y="32"/>
                  </a:lnTo>
                  <a:lnTo>
                    <a:pt x="310" y="30"/>
                  </a:lnTo>
                  <a:lnTo>
                    <a:pt x="306" y="30"/>
                  </a:lnTo>
                  <a:lnTo>
                    <a:pt x="302" y="28"/>
                  </a:lnTo>
                  <a:lnTo>
                    <a:pt x="302" y="28"/>
                  </a:lnTo>
                  <a:lnTo>
                    <a:pt x="298" y="10"/>
                  </a:lnTo>
                  <a:lnTo>
                    <a:pt x="292" y="2"/>
                  </a:lnTo>
                  <a:lnTo>
                    <a:pt x="290" y="0"/>
                  </a:lnTo>
                  <a:lnTo>
                    <a:pt x="288" y="0"/>
                  </a:lnTo>
                  <a:lnTo>
                    <a:pt x="284" y="4"/>
                  </a:lnTo>
                  <a:lnTo>
                    <a:pt x="278" y="10"/>
                  </a:lnTo>
                  <a:lnTo>
                    <a:pt x="276" y="16"/>
                  </a:lnTo>
                  <a:lnTo>
                    <a:pt x="272" y="24"/>
                  </a:lnTo>
                  <a:lnTo>
                    <a:pt x="264" y="30"/>
                  </a:lnTo>
                  <a:lnTo>
                    <a:pt x="264" y="30"/>
                  </a:lnTo>
                  <a:lnTo>
                    <a:pt x="254" y="26"/>
                  </a:lnTo>
                  <a:lnTo>
                    <a:pt x="246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34" y="28"/>
                  </a:lnTo>
                  <a:lnTo>
                    <a:pt x="230" y="30"/>
                  </a:lnTo>
                  <a:lnTo>
                    <a:pt x="220" y="32"/>
                  </a:lnTo>
                  <a:lnTo>
                    <a:pt x="212" y="32"/>
                  </a:lnTo>
                  <a:lnTo>
                    <a:pt x="206" y="30"/>
                  </a:lnTo>
                  <a:lnTo>
                    <a:pt x="200" y="28"/>
                  </a:lnTo>
                  <a:lnTo>
                    <a:pt x="192" y="22"/>
                  </a:lnTo>
                  <a:lnTo>
                    <a:pt x="192" y="22"/>
                  </a:lnTo>
                  <a:lnTo>
                    <a:pt x="186" y="18"/>
                  </a:lnTo>
                  <a:lnTo>
                    <a:pt x="180" y="16"/>
                  </a:lnTo>
                  <a:lnTo>
                    <a:pt x="164" y="14"/>
                  </a:lnTo>
                  <a:lnTo>
                    <a:pt x="154" y="14"/>
                  </a:lnTo>
                  <a:lnTo>
                    <a:pt x="150" y="16"/>
                  </a:lnTo>
                  <a:lnTo>
                    <a:pt x="130" y="12"/>
                  </a:lnTo>
                  <a:lnTo>
                    <a:pt x="124" y="1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72" y="0"/>
                  </a:lnTo>
                  <a:lnTo>
                    <a:pt x="62" y="0"/>
                  </a:lnTo>
                  <a:lnTo>
                    <a:pt x="48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18" y="44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62" y="48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80" y="60"/>
                  </a:lnTo>
                  <a:lnTo>
                    <a:pt x="86" y="68"/>
                  </a:lnTo>
                  <a:lnTo>
                    <a:pt x="90" y="74"/>
                  </a:lnTo>
                  <a:lnTo>
                    <a:pt x="90" y="82"/>
                  </a:lnTo>
                  <a:lnTo>
                    <a:pt x="90" y="90"/>
                  </a:lnTo>
                  <a:lnTo>
                    <a:pt x="86" y="96"/>
                  </a:lnTo>
                  <a:lnTo>
                    <a:pt x="84" y="102"/>
                  </a:lnTo>
                  <a:lnTo>
                    <a:pt x="84" y="112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8" y="120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36" y="128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74" y="148"/>
                  </a:lnTo>
                  <a:lnTo>
                    <a:pt x="180" y="156"/>
                  </a:lnTo>
                  <a:lnTo>
                    <a:pt x="186" y="164"/>
                  </a:lnTo>
                  <a:lnTo>
                    <a:pt x="188" y="174"/>
                  </a:lnTo>
                  <a:lnTo>
                    <a:pt x="190" y="190"/>
                  </a:lnTo>
                  <a:lnTo>
                    <a:pt x="190" y="196"/>
                  </a:lnTo>
                  <a:lnTo>
                    <a:pt x="190" y="196"/>
                  </a:lnTo>
                  <a:lnTo>
                    <a:pt x="194" y="200"/>
                  </a:lnTo>
                  <a:lnTo>
                    <a:pt x="200" y="206"/>
                  </a:lnTo>
                  <a:lnTo>
                    <a:pt x="202" y="210"/>
                  </a:lnTo>
                  <a:lnTo>
                    <a:pt x="202" y="214"/>
                  </a:lnTo>
                  <a:lnTo>
                    <a:pt x="200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82" y="218"/>
                  </a:lnTo>
                  <a:lnTo>
                    <a:pt x="172" y="222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2" y="232"/>
                  </a:lnTo>
                  <a:lnTo>
                    <a:pt x="156" y="234"/>
                  </a:lnTo>
                  <a:lnTo>
                    <a:pt x="150" y="234"/>
                  </a:lnTo>
                  <a:lnTo>
                    <a:pt x="144" y="234"/>
                  </a:lnTo>
                  <a:lnTo>
                    <a:pt x="134" y="230"/>
                  </a:lnTo>
                  <a:lnTo>
                    <a:pt x="130" y="226"/>
                  </a:lnTo>
                  <a:lnTo>
                    <a:pt x="110" y="224"/>
                  </a:lnTo>
                  <a:lnTo>
                    <a:pt x="110" y="224"/>
                  </a:lnTo>
                  <a:lnTo>
                    <a:pt x="96" y="226"/>
                  </a:lnTo>
                  <a:lnTo>
                    <a:pt x="82" y="230"/>
                  </a:lnTo>
                  <a:lnTo>
                    <a:pt x="62" y="234"/>
                  </a:lnTo>
                  <a:lnTo>
                    <a:pt x="52" y="224"/>
                  </a:lnTo>
                  <a:lnTo>
                    <a:pt x="30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20" y="244"/>
                  </a:lnTo>
                  <a:lnTo>
                    <a:pt x="24" y="252"/>
                  </a:lnTo>
                  <a:lnTo>
                    <a:pt x="26" y="260"/>
                  </a:lnTo>
                  <a:lnTo>
                    <a:pt x="28" y="268"/>
                  </a:lnTo>
                  <a:lnTo>
                    <a:pt x="26" y="278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20" y="284"/>
                  </a:lnTo>
                  <a:lnTo>
                    <a:pt x="16" y="286"/>
                  </a:lnTo>
                  <a:lnTo>
                    <a:pt x="10" y="292"/>
                  </a:lnTo>
                  <a:lnTo>
                    <a:pt x="10" y="292"/>
                  </a:lnTo>
                  <a:lnTo>
                    <a:pt x="4" y="304"/>
                  </a:lnTo>
                  <a:lnTo>
                    <a:pt x="2" y="310"/>
                  </a:lnTo>
                  <a:lnTo>
                    <a:pt x="2" y="318"/>
                  </a:lnTo>
                  <a:lnTo>
                    <a:pt x="4" y="326"/>
                  </a:lnTo>
                  <a:lnTo>
                    <a:pt x="6" y="334"/>
                  </a:lnTo>
                  <a:lnTo>
                    <a:pt x="12" y="340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30" y="346"/>
                  </a:lnTo>
                  <a:lnTo>
                    <a:pt x="34" y="350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0" y="362"/>
                  </a:lnTo>
                  <a:lnTo>
                    <a:pt x="28" y="364"/>
                  </a:lnTo>
                  <a:lnTo>
                    <a:pt x="28" y="414"/>
                  </a:lnTo>
                  <a:lnTo>
                    <a:pt x="28" y="414"/>
                  </a:lnTo>
                  <a:lnTo>
                    <a:pt x="32" y="422"/>
                  </a:lnTo>
                  <a:lnTo>
                    <a:pt x="34" y="428"/>
                  </a:lnTo>
                  <a:lnTo>
                    <a:pt x="34" y="434"/>
                  </a:lnTo>
                  <a:lnTo>
                    <a:pt x="34" y="434"/>
                  </a:lnTo>
                  <a:lnTo>
                    <a:pt x="32" y="438"/>
                  </a:lnTo>
                  <a:lnTo>
                    <a:pt x="28" y="444"/>
                  </a:lnTo>
                  <a:lnTo>
                    <a:pt x="24" y="452"/>
                  </a:lnTo>
                  <a:lnTo>
                    <a:pt x="26" y="456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38" y="472"/>
                  </a:lnTo>
                  <a:lnTo>
                    <a:pt x="40" y="476"/>
                  </a:lnTo>
                  <a:lnTo>
                    <a:pt x="36" y="482"/>
                  </a:lnTo>
                  <a:lnTo>
                    <a:pt x="36" y="482"/>
                  </a:lnTo>
                  <a:lnTo>
                    <a:pt x="28" y="488"/>
                  </a:lnTo>
                  <a:lnTo>
                    <a:pt x="26" y="494"/>
                  </a:lnTo>
                  <a:lnTo>
                    <a:pt x="26" y="498"/>
                  </a:lnTo>
                  <a:lnTo>
                    <a:pt x="26" y="502"/>
                  </a:lnTo>
                  <a:lnTo>
                    <a:pt x="30" y="506"/>
                  </a:lnTo>
                  <a:lnTo>
                    <a:pt x="34" y="508"/>
                  </a:lnTo>
                  <a:lnTo>
                    <a:pt x="44" y="508"/>
                  </a:lnTo>
                  <a:lnTo>
                    <a:pt x="44" y="508"/>
                  </a:lnTo>
                  <a:lnTo>
                    <a:pt x="54" y="510"/>
                  </a:lnTo>
                  <a:lnTo>
                    <a:pt x="60" y="512"/>
                  </a:lnTo>
                  <a:lnTo>
                    <a:pt x="62" y="516"/>
                  </a:lnTo>
                  <a:lnTo>
                    <a:pt x="64" y="522"/>
                  </a:lnTo>
                  <a:lnTo>
                    <a:pt x="64" y="530"/>
                  </a:lnTo>
                  <a:lnTo>
                    <a:pt x="62" y="534"/>
                  </a:lnTo>
                  <a:lnTo>
                    <a:pt x="66" y="550"/>
                  </a:lnTo>
                  <a:lnTo>
                    <a:pt x="66" y="550"/>
                  </a:lnTo>
                  <a:lnTo>
                    <a:pt x="66" y="558"/>
                  </a:lnTo>
                  <a:lnTo>
                    <a:pt x="68" y="562"/>
                  </a:lnTo>
                  <a:lnTo>
                    <a:pt x="70" y="564"/>
                  </a:lnTo>
                  <a:lnTo>
                    <a:pt x="74" y="566"/>
                  </a:lnTo>
                  <a:lnTo>
                    <a:pt x="84" y="562"/>
                  </a:lnTo>
                  <a:lnTo>
                    <a:pt x="96" y="556"/>
                  </a:lnTo>
                  <a:lnTo>
                    <a:pt x="96" y="556"/>
                  </a:lnTo>
                  <a:lnTo>
                    <a:pt x="102" y="554"/>
                  </a:lnTo>
                  <a:lnTo>
                    <a:pt x="106" y="554"/>
                  </a:lnTo>
                  <a:lnTo>
                    <a:pt x="108" y="556"/>
                  </a:lnTo>
                  <a:lnTo>
                    <a:pt x="110" y="560"/>
                  </a:lnTo>
                  <a:lnTo>
                    <a:pt x="112" y="564"/>
                  </a:lnTo>
                  <a:lnTo>
                    <a:pt x="112" y="568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26" y="572"/>
                  </a:lnTo>
                  <a:lnTo>
                    <a:pt x="134" y="574"/>
                  </a:lnTo>
                  <a:lnTo>
                    <a:pt x="136" y="574"/>
                  </a:lnTo>
                  <a:lnTo>
                    <a:pt x="136" y="574"/>
                  </a:lnTo>
                  <a:lnTo>
                    <a:pt x="136" y="574"/>
                  </a:lnTo>
                  <a:lnTo>
                    <a:pt x="136" y="576"/>
                  </a:lnTo>
                  <a:lnTo>
                    <a:pt x="142" y="574"/>
                  </a:lnTo>
                  <a:lnTo>
                    <a:pt x="150" y="570"/>
                  </a:lnTo>
                  <a:lnTo>
                    <a:pt x="150" y="570"/>
                  </a:lnTo>
                  <a:lnTo>
                    <a:pt x="160" y="564"/>
                  </a:lnTo>
                  <a:lnTo>
                    <a:pt x="174" y="560"/>
                  </a:lnTo>
                  <a:lnTo>
                    <a:pt x="186" y="560"/>
                  </a:lnTo>
                  <a:lnTo>
                    <a:pt x="192" y="560"/>
                  </a:lnTo>
                  <a:lnTo>
                    <a:pt x="198" y="564"/>
                  </a:lnTo>
                  <a:lnTo>
                    <a:pt x="198" y="564"/>
                  </a:lnTo>
                  <a:lnTo>
                    <a:pt x="200" y="560"/>
                  </a:lnTo>
                  <a:lnTo>
                    <a:pt x="202" y="552"/>
                  </a:lnTo>
                  <a:lnTo>
                    <a:pt x="206" y="538"/>
                  </a:lnTo>
                  <a:lnTo>
                    <a:pt x="206" y="516"/>
                  </a:lnTo>
                  <a:lnTo>
                    <a:pt x="206" y="516"/>
                  </a:lnTo>
                  <a:lnTo>
                    <a:pt x="210" y="514"/>
                  </a:lnTo>
                  <a:lnTo>
                    <a:pt x="220" y="508"/>
                  </a:lnTo>
                  <a:lnTo>
                    <a:pt x="228" y="502"/>
                  </a:lnTo>
                  <a:lnTo>
                    <a:pt x="234" y="496"/>
                  </a:lnTo>
                  <a:lnTo>
                    <a:pt x="238" y="488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6" y="474"/>
                  </a:lnTo>
                  <a:lnTo>
                    <a:pt x="252" y="470"/>
                  </a:lnTo>
                  <a:lnTo>
                    <a:pt x="266" y="466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328" y="464"/>
                  </a:lnTo>
                  <a:lnTo>
                    <a:pt x="346" y="466"/>
                  </a:lnTo>
                  <a:lnTo>
                    <a:pt x="356" y="476"/>
                  </a:lnTo>
                  <a:lnTo>
                    <a:pt x="356" y="474"/>
                  </a:lnTo>
                  <a:lnTo>
                    <a:pt x="356" y="474"/>
                  </a:lnTo>
                  <a:lnTo>
                    <a:pt x="362" y="472"/>
                  </a:lnTo>
                  <a:lnTo>
                    <a:pt x="368" y="468"/>
                  </a:lnTo>
                  <a:lnTo>
                    <a:pt x="384" y="466"/>
                  </a:lnTo>
                  <a:lnTo>
                    <a:pt x="402" y="466"/>
                  </a:lnTo>
                  <a:lnTo>
                    <a:pt x="402" y="466"/>
                  </a:lnTo>
                  <a:lnTo>
                    <a:pt x="414" y="470"/>
                  </a:lnTo>
                  <a:lnTo>
                    <a:pt x="418" y="470"/>
                  </a:lnTo>
                  <a:lnTo>
                    <a:pt x="418" y="468"/>
                  </a:lnTo>
                  <a:lnTo>
                    <a:pt x="418" y="464"/>
                  </a:lnTo>
                  <a:lnTo>
                    <a:pt x="416" y="462"/>
                  </a:lnTo>
                  <a:lnTo>
                    <a:pt x="416" y="462"/>
                  </a:lnTo>
                  <a:lnTo>
                    <a:pt x="414" y="454"/>
                  </a:lnTo>
                  <a:lnTo>
                    <a:pt x="412" y="432"/>
                  </a:lnTo>
                  <a:lnTo>
                    <a:pt x="412" y="432"/>
                  </a:lnTo>
                  <a:lnTo>
                    <a:pt x="414" y="426"/>
                  </a:lnTo>
                  <a:lnTo>
                    <a:pt x="416" y="424"/>
                  </a:lnTo>
                  <a:lnTo>
                    <a:pt x="420" y="422"/>
                  </a:lnTo>
                  <a:lnTo>
                    <a:pt x="426" y="420"/>
                  </a:lnTo>
                  <a:lnTo>
                    <a:pt x="434" y="420"/>
                  </a:lnTo>
                  <a:lnTo>
                    <a:pt x="438" y="422"/>
                  </a:lnTo>
                  <a:lnTo>
                    <a:pt x="438" y="422"/>
                  </a:lnTo>
                  <a:lnTo>
                    <a:pt x="440" y="422"/>
                  </a:lnTo>
                  <a:lnTo>
                    <a:pt x="442" y="420"/>
                  </a:lnTo>
                  <a:lnTo>
                    <a:pt x="448" y="416"/>
                  </a:lnTo>
                  <a:lnTo>
                    <a:pt x="448" y="412"/>
                  </a:lnTo>
                  <a:lnTo>
                    <a:pt x="448" y="406"/>
                  </a:lnTo>
                  <a:lnTo>
                    <a:pt x="444" y="402"/>
                  </a:lnTo>
                  <a:lnTo>
                    <a:pt x="438" y="398"/>
                  </a:lnTo>
                  <a:lnTo>
                    <a:pt x="438" y="398"/>
                  </a:lnTo>
                  <a:lnTo>
                    <a:pt x="434" y="394"/>
                  </a:lnTo>
                  <a:lnTo>
                    <a:pt x="432" y="388"/>
                  </a:lnTo>
                  <a:lnTo>
                    <a:pt x="434" y="382"/>
                  </a:lnTo>
                  <a:lnTo>
                    <a:pt x="440" y="378"/>
                  </a:lnTo>
                  <a:lnTo>
                    <a:pt x="450" y="370"/>
                  </a:lnTo>
                  <a:lnTo>
                    <a:pt x="456" y="366"/>
                  </a:lnTo>
                  <a:lnTo>
                    <a:pt x="456" y="366"/>
                  </a:lnTo>
                  <a:lnTo>
                    <a:pt x="464" y="362"/>
                  </a:lnTo>
                  <a:lnTo>
                    <a:pt x="470" y="356"/>
                  </a:lnTo>
                  <a:lnTo>
                    <a:pt x="474" y="350"/>
                  </a:lnTo>
                  <a:lnTo>
                    <a:pt x="476" y="346"/>
                  </a:lnTo>
                  <a:lnTo>
                    <a:pt x="476" y="338"/>
                  </a:lnTo>
                  <a:lnTo>
                    <a:pt x="476" y="334"/>
                  </a:lnTo>
                  <a:lnTo>
                    <a:pt x="476" y="334"/>
                  </a:lnTo>
                  <a:lnTo>
                    <a:pt x="482" y="314"/>
                  </a:lnTo>
                  <a:lnTo>
                    <a:pt x="490" y="300"/>
                  </a:lnTo>
                  <a:lnTo>
                    <a:pt x="498" y="290"/>
                  </a:lnTo>
                  <a:lnTo>
                    <a:pt x="504" y="284"/>
                  </a:lnTo>
                  <a:lnTo>
                    <a:pt x="512" y="280"/>
                  </a:lnTo>
                  <a:lnTo>
                    <a:pt x="516" y="278"/>
                  </a:lnTo>
                  <a:lnTo>
                    <a:pt x="522" y="278"/>
                  </a:lnTo>
                  <a:lnTo>
                    <a:pt x="522" y="278"/>
                  </a:lnTo>
                  <a:lnTo>
                    <a:pt x="528" y="280"/>
                  </a:lnTo>
                  <a:lnTo>
                    <a:pt x="534" y="278"/>
                  </a:lnTo>
                  <a:lnTo>
                    <a:pt x="540" y="276"/>
                  </a:lnTo>
                  <a:lnTo>
                    <a:pt x="546" y="270"/>
                  </a:lnTo>
                  <a:lnTo>
                    <a:pt x="556" y="258"/>
                  </a:lnTo>
                  <a:lnTo>
                    <a:pt x="566" y="244"/>
                  </a:lnTo>
                  <a:lnTo>
                    <a:pt x="580" y="216"/>
                  </a:lnTo>
                  <a:lnTo>
                    <a:pt x="586" y="202"/>
                  </a:lnTo>
                  <a:lnTo>
                    <a:pt x="586" y="202"/>
                  </a:lnTo>
                  <a:lnTo>
                    <a:pt x="578" y="204"/>
                  </a:lnTo>
                  <a:lnTo>
                    <a:pt x="578" y="204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39" name="Freeform 23"/>
            <p:cNvSpPr>
              <a:spLocks/>
            </p:cNvSpPr>
            <p:nvPr/>
          </p:nvSpPr>
          <p:spPr bwMode="auto">
            <a:xfrm>
              <a:off x="2761" y="1693"/>
              <a:ext cx="54" cy="186"/>
            </a:xfrm>
            <a:custGeom>
              <a:avLst/>
              <a:gdLst/>
              <a:ahLst/>
              <a:cxnLst>
                <a:cxn ang="0">
                  <a:pos x="50" y="186"/>
                </a:cxn>
                <a:cxn ang="0">
                  <a:pos x="50" y="186"/>
                </a:cxn>
                <a:cxn ang="0">
                  <a:pos x="52" y="182"/>
                </a:cxn>
                <a:cxn ang="0">
                  <a:pos x="52" y="176"/>
                </a:cxn>
                <a:cxn ang="0">
                  <a:pos x="52" y="164"/>
                </a:cxn>
                <a:cxn ang="0">
                  <a:pos x="52" y="164"/>
                </a:cxn>
                <a:cxn ang="0">
                  <a:pos x="52" y="156"/>
                </a:cxn>
                <a:cxn ang="0">
                  <a:pos x="54" y="136"/>
                </a:cxn>
                <a:cxn ang="0">
                  <a:pos x="54" y="124"/>
                </a:cxn>
                <a:cxn ang="0">
                  <a:pos x="52" y="114"/>
                </a:cxn>
                <a:cxn ang="0">
                  <a:pos x="50" y="104"/>
                </a:cxn>
                <a:cxn ang="0">
                  <a:pos x="44" y="96"/>
                </a:cxn>
                <a:cxn ang="0">
                  <a:pos x="44" y="96"/>
                </a:cxn>
                <a:cxn ang="0">
                  <a:pos x="32" y="80"/>
                </a:cxn>
                <a:cxn ang="0">
                  <a:pos x="22" y="58"/>
                </a:cxn>
                <a:cxn ang="0">
                  <a:pos x="14" y="38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6" y="14"/>
                </a:cxn>
                <a:cxn ang="0">
                  <a:pos x="4" y="8"/>
                </a:cxn>
                <a:cxn ang="0">
                  <a:pos x="0" y="0"/>
                </a:cxn>
              </a:cxnLst>
              <a:rect l="0" t="0" r="r" b="b"/>
              <a:pathLst>
                <a:path w="54" h="186">
                  <a:moveTo>
                    <a:pt x="50" y="186"/>
                  </a:moveTo>
                  <a:lnTo>
                    <a:pt x="50" y="186"/>
                  </a:lnTo>
                  <a:lnTo>
                    <a:pt x="52" y="182"/>
                  </a:lnTo>
                  <a:lnTo>
                    <a:pt x="52" y="176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56"/>
                  </a:lnTo>
                  <a:lnTo>
                    <a:pt x="54" y="136"/>
                  </a:lnTo>
                  <a:lnTo>
                    <a:pt x="54" y="124"/>
                  </a:lnTo>
                  <a:lnTo>
                    <a:pt x="52" y="114"/>
                  </a:lnTo>
                  <a:lnTo>
                    <a:pt x="50" y="10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32" y="80"/>
                  </a:lnTo>
                  <a:lnTo>
                    <a:pt x="22" y="58"/>
                  </a:lnTo>
                  <a:lnTo>
                    <a:pt x="14" y="38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6" y="14"/>
                  </a:lnTo>
                  <a:lnTo>
                    <a:pt x="4" y="8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2317" y="1587"/>
              <a:ext cx="498" cy="544"/>
            </a:xfrm>
            <a:custGeom>
              <a:avLst/>
              <a:gdLst/>
              <a:ahLst/>
              <a:cxnLst>
                <a:cxn ang="0">
                  <a:pos x="460" y="364"/>
                </a:cxn>
                <a:cxn ang="0">
                  <a:pos x="460" y="342"/>
                </a:cxn>
                <a:cxn ang="0">
                  <a:pos x="494" y="292"/>
                </a:cxn>
                <a:cxn ang="0">
                  <a:pos x="496" y="270"/>
                </a:cxn>
                <a:cxn ang="0">
                  <a:pos x="494" y="208"/>
                </a:cxn>
                <a:cxn ang="0">
                  <a:pos x="458" y="144"/>
                </a:cxn>
                <a:cxn ang="0">
                  <a:pos x="446" y="108"/>
                </a:cxn>
                <a:cxn ang="0">
                  <a:pos x="422" y="100"/>
                </a:cxn>
                <a:cxn ang="0">
                  <a:pos x="406" y="72"/>
                </a:cxn>
                <a:cxn ang="0">
                  <a:pos x="382" y="68"/>
                </a:cxn>
                <a:cxn ang="0">
                  <a:pos x="320" y="80"/>
                </a:cxn>
                <a:cxn ang="0">
                  <a:pos x="296" y="68"/>
                </a:cxn>
                <a:cxn ang="0">
                  <a:pos x="282" y="54"/>
                </a:cxn>
                <a:cxn ang="0">
                  <a:pos x="256" y="38"/>
                </a:cxn>
                <a:cxn ang="0">
                  <a:pos x="222" y="52"/>
                </a:cxn>
                <a:cxn ang="0">
                  <a:pos x="206" y="22"/>
                </a:cxn>
                <a:cxn ang="0">
                  <a:pos x="198" y="2"/>
                </a:cxn>
                <a:cxn ang="0">
                  <a:pos x="184" y="8"/>
                </a:cxn>
                <a:cxn ang="0">
                  <a:pos x="170" y="24"/>
                </a:cxn>
                <a:cxn ang="0">
                  <a:pos x="148" y="18"/>
                </a:cxn>
                <a:cxn ang="0">
                  <a:pos x="128" y="22"/>
                </a:cxn>
                <a:cxn ang="0">
                  <a:pos x="96" y="32"/>
                </a:cxn>
                <a:cxn ang="0">
                  <a:pos x="72" y="34"/>
                </a:cxn>
                <a:cxn ang="0">
                  <a:pos x="56" y="62"/>
                </a:cxn>
                <a:cxn ang="0">
                  <a:pos x="42" y="92"/>
                </a:cxn>
                <a:cxn ang="0">
                  <a:pos x="66" y="132"/>
                </a:cxn>
                <a:cxn ang="0">
                  <a:pos x="58" y="166"/>
                </a:cxn>
                <a:cxn ang="0">
                  <a:pos x="32" y="236"/>
                </a:cxn>
                <a:cxn ang="0">
                  <a:pos x="22" y="262"/>
                </a:cxn>
                <a:cxn ang="0">
                  <a:pos x="42" y="266"/>
                </a:cxn>
                <a:cxn ang="0">
                  <a:pos x="52" y="304"/>
                </a:cxn>
                <a:cxn ang="0">
                  <a:pos x="38" y="352"/>
                </a:cxn>
                <a:cxn ang="0">
                  <a:pos x="22" y="378"/>
                </a:cxn>
                <a:cxn ang="0">
                  <a:pos x="24" y="424"/>
                </a:cxn>
                <a:cxn ang="0">
                  <a:pos x="12" y="444"/>
                </a:cxn>
                <a:cxn ang="0">
                  <a:pos x="2" y="472"/>
                </a:cxn>
                <a:cxn ang="0">
                  <a:pos x="14" y="502"/>
                </a:cxn>
                <a:cxn ang="0">
                  <a:pos x="4" y="530"/>
                </a:cxn>
                <a:cxn ang="0">
                  <a:pos x="38" y="542"/>
                </a:cxn>
                <a:cxn ang="0">
                  <a:pos x="68" y="530"/>
                </a:cxn>
                <a:cxn ang="0">
                  <a:pos x="74" y="510"/>
                </a:cxn>
                <a:cxn ang="0">
                  <a:pos x="112" y="512"/>
                </a:cxn>
                <a:cxn ang="0">
                  <a:pos x="138" y="494"/>
                </a:cxn>
                <a:cxn ang="0">
                  <a:pos x="172" y="490"/>
                </a:cxn>
                <a:cxn ang="0">
                  <a:pos x="204" y="516"/>
                </a:cxn>
                <a:cxn ang="0">
                  <a:pos x="226" y="514"/>
                </a:cxn>
                <a:cxn ang="0">
                  <a:pos x="272" y="520"/>
                </a:cxn>
                <a:cxn ang="0">
                  <a:pos x="314" y="488"/>
                </a:cxn>
                <a:cxn ang="0">
                  <a:pos x="366" y="478"/>
                </a:cxn>
                <a:cxn ang="0">
                  <a:pos x="372" y="424"/>
                </a:cxn>
                <a:cxn ang="0">
                  <a:pos x="412" y="390"/>
                </a:cxn>
                <a:cxn ang="0">
                  <a:pos x="434" y="412"/>
                </a:cxn>
                <a:cxn ang="0">
                  <a:pos x="458" y="416"/>
                </a:cxn>
              </a:cxnLst>
              <a:rect l="0" t="0" r="r" b="b"/>
              <a:pathLst>
                <a:path w="498" h="544">
                  <a:moveTo>
                    <a:pt x="492" y="410"/>
                  </a:moveTo>
                  <a:lnTo>
                    <a:pt x="468" y="382"/>
                  </a:lnTo>
                  <a:lnTo>
                    <a:pt x="466" y="368"/>
                  </a:lnTo>
                  <a:lnTo>
                    <a:pt x="466" y="368"/>
                  </a:lnTo>
                  <a:lnTo>
                    <a:pt x="460" y="364"/>
                  </a:lnTo>
                  <a:lnTo>
                    <a:pt x="458" y="358"/>
                  </a:lnTo>
                  <a:lnTo>
                    <a:pt x="456" y="354"/>
                  </a:lnTo>
                  <a:lnTo>
                    <a:pt x="456" y="350"/>
                  </a:lnTo>
                  <a:lnTo>
                    <a:pt x="458" y="344"/>
                  </a:lnTo>
                  <a:lnTo>
                    <a:pt x="460" y="342"/>
                  </a:lnTo>
                  <a:lnTo>
                    <a:pt x="460" y="342"/>
                  </a:lnTo>
                  <a:lnTo>
                    <a:pt x="466" y="336"/>
                  </a:lnTo>
                  <a:lnTo>
                    <a:pt x="472" y="330"/>
                  </a:lnTo>
                  <a:lnTo>
                    <a:pt x="482" y="312"/>
                  </a:lnTo>
                  <a:lnTo>
                    <a:pt x="494" y="292"/>
                  </a:lnTo>
                  <a:lnTo>
                    <a:pt x="494" y="292"/>
                  </a:lnTo>
                  <a:lnTo>
                    <a:pt x="496" y="288"/>
                  </a:lnTo>
                  <a:lnTo>
                    <a:pt x="496" y="280"/>
                  </a:lnTo>
                  <a:lnTo>
                    <a:pt x="496" y="270"/>
                  </a:lnTo>
                  <a:lnTo>
                    <a:pt x="496" y="270"/>
                  </a:lnTo>
                  <a:lnTo>
                    <a:pt x="498" y="262"/>
                  </a:lnTo>
                  <a:lnTo>
                    <a:pt x="498" y="242"/>
                  </a:lnTo>
                  <a:lnTo>
                    <a:pt x="498" y="230"/>
                  </a:lnTo>
                  <a:lnTo>
                    <a:pt x="496" y="218"/>
                  </a:lnTo>
                  <a:lnTo>
                    <a:pt x="494" y="208"/>
                  </a:lnTo>
                  <a:lnTo>
                    <a:pt x="488" y="202"/>
                  </a:lnTo>
                  <a:lnTo>
                    <a:pt x="488" y="202"/>
                  </a:lnTo>
                  <a:lnTo>
                    <a:pt x="476" y="184"/>
                  </a:lnTo>
                  <a:lnTo>
                    <a:pt x="466" y="164"/>
                  </a:lnTo>
                  <a:lnTo>
                    <a:pt x="458" y="144"/>
                  </a:lnTo>
                  <a:lnTo>
                    <a:pt x="454" y="130"/>
                  </a:lnTo>
                  <a:lnTo>
                    <a:pt x="454" y="130"/>
                  </a:lnTo>
                  <a:lnTo>
                    <a:pt x="452" y="120"/>
                  </a:lnTo>
                  <a:lnTo>
                    <a:pt x="448" y="114"/>
                  </a:lnTo>
                  <a:lnTo>
                    <a:pt x="446" y="108"/>
                  </a:lnTo>
                  <a:lnTo>
                    <a:pt x="444" y="106"/>
                  </a:lnTo>
                  <a:lnTo>
                    <a:pt x="444" y="106"/>
                  </a:lnTo>
                  <a:lnTo>
                    <a:pt x="440" y="108"/>
                  </a:lnTo>
                  <a:lnTo>
                    <a:pt x="434" y="106"/>
                  </a:lnTo>
                  <a:lnTo>
                    <a:pt x="422" y="100"/>
                  </a:lnTo>
                  <a:lnTo>
                    <a:pt x="414" y="92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0"/>
                  </a:lnTo>
                  <a:lnTo>
                    <a:pt x="406" y="72"/>
                  </a:lnTo>
                  <a:lnTo>
                    <a:pt x="402" y="68"/>
                  </a:lnTo>
                  <a:lnTo>
                    <a:pt x="396" y="68"/>
                  </a:lnTo>
                  <a:lnTo>
                    <a:pt x="386" y="68"/>
                  </a:lnTo>
                  <a:lnTo>
                    <a:pt x="382" y="68"/>
                  </a:lnTo>
                  <a:lnTo>
                    <a:pt x="382" y="68"/>
                  </a:lnTo>
                  <a:lnTo>
                    <a:pt x="362" y="80"/>
                  </a:lnTo>
                  <a:lnTo>
                    <a:pt x="346" y="86"/>
                  </a:lnTo>
                  <a:lnTo>
                    <a:pt x="334" y="86"/>
                  </a:lnTo>
                  <a:lnTo>
                    <a:pt x="326" y="84"/>
                  </a:lnTo>
                  <a:lnTo>
                    <a:pt x="320" y="80"/>
                  </a:lnTo>
                  <a:lnTo>
                    <a:pt x="316" y="74"/>
                  </a:lnTo>
                  <a:lnTo>
                    <a:pt x="314" y="68"/>
                  </a:lnTo>
                  <a:lnTo>
                    <a:pt x="314" y="68"/>
                  </a:lnTo>
                  <a:lnTo>
                    <a:pt x="304" y="68"/>
                  </a:lnTo>
                  <a:lnTo>
                    <a:pt x="296" y="68"/>
                  </a:lnTo>
                  <a:lnTo>
                    <a:pt x="290" y="66"/>
                  </a:lnTo>
                  <a:lnTo>
                    <a:pt x="286" y="62"/>
                  </a:lnTo>
                  <a:lnTo>
                    <a:pt x="282" y="58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78" y="50"/>
                  </a:lnTo>
                  <a:lnTo>
                    <a:pt x="272" y="44"/>
                  </a:lnTo>
                  <a:lnTo>
                    <a:pt x="266" y="40"/>
                  </a:lnTo>
                  <a:lnTo>
                    <a:pt x="262" y="38"/>
                  </a:lnTo>
                  <a:lnTo>
                    <a:pt x="256" y="38"/>
                  </a:lnTo>
                  <a:lnTo>
                    <a:pt x="250" y="40"/>
                  </a:lnTo>
                  <a:lnTo>
                    <a:pt x="250" y="40"/>
                  </a:lnTo>
                  <a:lnTo>
                    <a:pt x="240" y="48"/>
                  </a:lnTo>
                  <a:lnTo>
                    <a:pt x="230" y="52"/>
                  </a:lnTo>
                  <a:lnTo>
                    <a:pt x="222" y="52"/>
                  </a:lnTo>
                  <a:lnTo>
                    <a:pt x="218" y="52"/>
                  </a:lnTo>
                  <a:lnTo>
                    <a:pt x="212" y="48"/>
                  </a:lnTo>
                  <a:lnTo>
                    <a:pt x="210" y="40"/>
                  </a:lnTo>
                  <a:lnTo>
                    <a:pt x="208" y="3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14"/>
                  </a:lnTo>
                  <a:lnTo>
                    <a:pt x="204" y="8"/>
                  </a:lnTo>
                  <a:lnTo>
                    <a:pt x="202" y="4"/>
                  </a:lnTo>
                  <a:lnTo>
                    <a:pt x="198" y="2"/>
                  </a:lnTo>
                  <a:lnTo>
                    <a:pt x="192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4" y="8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8" y="16"/>
                  </a:lnTo>
                  <a:lnTo>
                    <a:pt x="174" y="22"/>
                  </a:lnTo>
                  <a:lnTo>
                    <a:pt x="170" y="24"/>
                  </a:lnTo>
                  <a:lnTo>
                    <a:pt x="166" y="26"/>
                  </a:lnTo>
                  <a:lnTo>
                    <a:pt x="158" y="24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48" y="18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36" y="14"/>
                  </a:lnTo>
                  <a:lnTo>
                    <a:pt x="132" y="16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2" y="26"/>
                  </a:lnTo>
                  <a:lnTo>
                    <a:pt x="112" y="30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2" y="32"/>
                  </a:lnTo>
                  <a:lnTo>
                    <a:pt x="78" y="32"/>
                  </a:lnTo>
                  <a:lnTo>
                    <a:pt x="72" y="34"/>
                  </a:lnTo>
                  <a:lnTo>
                    <a:pt x="68" y="3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54"/>
                  </a:lnTo>
                  <a:lnTo>
                    <a:pt x="56" y="62"/>
                  </a:lnTo>
                  <a:lnTo>
                    <a:pt x="5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0" y="80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8" y="98"/>
                  </a:lnTo>
                  <a:lnTo>
                    <a:pt x="54" y="106"/>
                  </a:lnTo>
                  <a:lnTo>
                    <a:pt x="62" y="120"/>
                  </a:lnTo>
                  <a:lnTo>
                    <a:pt x="66" y="132"/>
                  </a:lnTo>
                  <a:lnTo>
                    <a:pt x="66" y="136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2" y="154"/>
                  </a:lnTo>
                  <a:lnTo>
                    <a:pt x="58" y="166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96"/>
                  </a:lnTo>
                  <a:lnTo>
                    <a:pt x="52" y="206"/>
                  </a:lnTo>
                  <a:lnTo>
                    <a:pt x="32" y="236"/>
                  </a:lnTo>
                  <a:lnTo>
                    <a:pt x="32" y="236"/>
                  </a:lnTo>
                  <a:lnTo>
                    <a:pt x="22" y="254"/>
                  </a:lnTo>
                  <a:lnTo>
                    <a:pt x="22" y="258"/>
                  </a:lnTo>
                  <a:lnTo>
                    <a:pt x="22" y="262"/>
                  </a:lnTo>
                  <a:lnTo>
                    <a:pt x="22" y="262"/>
                  </a:lnTo>
                  <a:lnTo>
                    <a:pt x="24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34" y="264"/>
                  </a:lnTo>
                  <a:lnTo>
                    <a:pt x="42" y="266"/>
                  </a:lnTo>
                  <a:lnTo>
                    <a:pt x="46" y="268"/>
                  </a:lnTo>
                  <a:lnTo>
                    <a:pt x="48" y="274"/>
                  </a:lnTo>
                  <a:lnTo>
                    <a:pt x="52" y="286"/>
                  </a:lnTo>
                  <a:lnTo>
                    <a:pt x="52" y="304"/>
                  </a:lnTo>
                  <a:lnTo>
                    <a:pt x="52" y="304"/>
                  </a:lnTo>
                  <a:lnTo>
                    <a:pt x="52" y="324"/>
                  </a:lnTo>
                  <a:lnTo>
                    <a:pt x="50" y="338"/>
                  </a:lnTo>
                  <a:lnTo>
                    <a:pt x="46" y="348"/>
                  </a:lnTo>
                  <a:lnTo>
                    <a:pt x="38" y="352"/>
                  </a:lnTo>
                  <a:lnTo>
                    <a:pt x="38" y="352"/>
                  </a:lnTo>
                  <a:lnTo>
                    <a:pt x="32" y="356"/>
                  </a:lnTo>
                  <a:lnTo>
                    <a:pt x="28" y="360"/>
                  </a:lnTo>
                  <a:lnTo>
                    <a:pt x="26" y="364"/>
                  </a:lnTo>
                  <a:lnTo>
                    <a:pt x="24" y="370"/>
                  </a:lnTo>
                  <a:lnTo>
                    <a:pt x="22" y="378"/>
                  </a:lnTo>
                  <a:lnTo>
                    <a:pt x="22" y="390"/>
                  </a:lnTo>
                  <a:lnTo>
                    <a:pt x="24" y="402"/>
                  </a:lnTo>
                  <a:lnTo>
                    <a:pt x="24" y="402"/>
                  </a:lnTo>
                  <a:lnTo>
                    <a:pt x="26" y="414"/>
                  </a:lnTo>
                  <a:lnTo>
                    <a:pt x="24" y="424"/>
                  </a:lnTo>
                  <a:lnTo>
                    <a:pt x="22" y="432"/>
                  </a:lnTo>
                  <a:lnTo>
                    <a:pt x="20" y="438"/>
                  </a:lnTo>
                  <a:lnTo>
                    <a:pt x="14" y="442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8" y="446"/>
                  </a:lnTo>
                  <a:lnTo>
                    <a:pt x="4" y="454"/>
                  </a:lnTo>
                  <a:lnTo>
                    <a:pt x="2" y="458"/>
                  </a:lnTo>
                  <a:lnTo>
                    <a:pt x="0" y="464"/>
                  </a:lnTo>
                  <a:lnTo>
                    <a:pt x="2" y="472"/>
                  </a:lnTo>
                  <a:lnTo>
                    <a:pt x="6" y="480"/>
                  </a:lnTo>
                  <a:lnTo>
                    <a:pt x="6" y="480"/>
                  </a:lnTo>
                  <a:lnTo>
                    <a:pt x="12" y="488"/>
                  </a:lnTo>
                  <a:lnTo>
                    <a:pt x="14" y="494"/>
                  </a:lnTo>
                  <a:lnTo>
                    <a:pt x="14" y="502"/>
                  </a:lnTo>
                  <a:lnTo>
                    <a:pt x="12" y="508"/>
                  </a:lnTo>
                  <a:lnTo>
                    <a:pt x="8" y="518"/>
                  </a:lnTo>
                  <a:lnTo>
                    <a:pt x="4" y="520"/>
                  </a:lnTo>
                  <a:lnTo>
                    <a:pt x="4" y="520"/>
                  </a:lnTo>
                  <a:lnTo>
                    <a:pt x="4" y="530"/>
                  </a:lnTo>
                  <a:lnTo>
                    <a:pt x="6" y="538"/>
                  </a:lnTo>
                  <a:lnTo>
                    <a:pt x="12" y="542"/>
                  </a:lnTo>
                  <a:lnTo>
                    <a:pt x="18" y="544"/>
                  </a:lnTo>
                  <a:lnTo>
                    <a:pt x="32" y="542"/>
                  </a:lnTo>
                  <a:lnTo>
                    <a:pt x="38" y="542"/>
                  </a:lnTo>
                  <a:lnTo>
                    <a:pt x="38" y="542"/>
                  </a:lnTo>
                  <a:lnTo>
                    <a:pt x="50" y="534"/>
                  </a:lnTo>
                  <a:lnTo>
                    <a:pt x="60" y="530"/>
                  </a:lnTo>
                  <a:lnTo>
                    <a:pt x="68" y="530"/>
                  </a:lnTo>
                  <a:lnTo>
                    <a:pt x="68" y="530"/>
                  </a:lnTo>
                  <a:lnTo>
                    <a:pt x="66" y="520"/>
                  </a:lnTo>
                  <a:lnTo>
                    <a:pt x="66" y="520"/>
                  </a:lnTo>
                  <a:lnTo>
                    <a:pt x="66" y="516"/>
                  </a:lnTo>
                  <a:lnTo>
                    <a:pt x="70" y="512"/>
                  </a:lnTo>
                  <a:lnTo>
                    <a:pt x="74" y="510"/>
                  </a:lnTo>
                  <a:lnTo>
                    <a:pt x="80" y="510"/>
                  </a:lnTo>
                  <a:lnTo>
                    <a:pt x="92" y="510"/>
                  </a:lnTo>
                  <a:lnTo>
                    <a:pt x="104" y="510"/>
                  </a:lnTo>
                  <a:lnTo>
                    <a:pt x="104" y="510"/>
                  </a:lnTo>
                  <a:lnTo>
                    <a:pt x="112" y="512"/>
                  </a:lnTo>
                  <a:lnTo>
                    <a:pt x="120" y="512"/>
                  </a:lnTo>
                  <a:lnTo>
                    <a:pt x="126" y="510"/>
                  </a:lnTo>
                  <a:lnTo>
                    <a:pt x="126" y="510"/>
                  </a:lnTo>
                  <a:lnTo>
                    <a:pt x="132" y="500"/>
                  </a:lnTo>
                  <a:lnTo>
                    <a:pt x="138" y="494"/>
                  </a:lnTo>
                  <a:lnTo>
                    <a:pt x="144" y="490"/>
                  </a:lnTo>
                  <a:lnTo>
                    <a:pt x="152" y="488"/>
                  </a:lnTo>
                  <a:lnTo>
                    <a:pt x="158" y="488"/>
                  </a:lnTo>
                  <a:lnTo>
                    <a:pt x="166" y="488"/>
                  </a:lnTo>
                  <a:lnTo>
                    <a:pt x="172" y="490"/>
                  </a:lnTo>
                  <a:lnTo>
                    <a:pt x="176" y="494"/>
                  </a:lnTo>
                  <a:lnTo>
                    <a:pt x="176" y="494"/>
                  </a:lnTo>
                  <a:lnTo>
                    <a:pt x="194" y="508"/>
                  </a:lnTo>
                  <a:lnTo>
                    <a:pt x="204" y="516"/>
                  </a:lnTo>
                  <a:lnTo>
                    <a:pt x="204" y="516"/>
                  </a:lnTo>
                  <a:lnTo>
                    <a:pt x="198" y="518"/>
                  </a:lnTo>
                  <a:lnTo>
                    <a:pt x="208" y="516"/>
                  </a:lnTo>
                  <a:lnTo>
                    <a:pt x="208" y="516"/>
                  </a:lnTo>
                  <a:lnTo>
                    <a:pt x="216" y="514"/>
                  </a:lnTo>
                  <a:lnTo>
                    <a:pt x="226" y="514"/>
                  </a:lnTo>
                  <a:lnTo>
                    <a:pt x="246" y="514"/>
                  </a:lnTo>
                  <a:lnTo>
                    <a:pt x="270" y="516"/>
                  </a:lnTo>
                  <a:lnTo>
                    <a:pt x="270" y="516"/>
                  </a:lnTo>
                  <a:lnTo>
                    <a:pt x="272" y="520"/>
                  </a:lnTo>
                  <a:lnTo>
                    <a:pt x="272" y="520"/>
                  </a:lnTo>
                  <a:lnTo>
                    <a:pt x="280" y="512"/>
                  </a:lnTo>
                  <a:lnTo>
                    <a:pt x="290" y="504"/>
                  </a:lnTo>
                  <a:lnTo>
                    <a:pt x="300" y="496"/>
                  </a:lnTo>
                  <a:lnTo>
                    <a:pt x="300" y="496"/>
                  </a:lnTo>
                  <a:lnTo>
                    <a:pt x="314" y="488"/>
                  </a:lnTo>
                  <a:lnTo>
                    <a:pt x="328" y="484"/>
                  </a:lnTo>
                  <a:lnTo>
                    <a:pt x="340" y="482"/>
                  </a:lnTo>
                  <a:lnTo>
                    <a:pt x="340" y="482"/>
                  </a:lnTo>
                  <a:lnTo>
                    <a:pt x="362" y="480"/>
                  </a:lnTo>
                  <a:lnTo>
                    <a:pt x="366" y="478"/>
                  </a:lnTo>
                  <a:lnTo>
                    <a:pt x="366" y="478"/>
                  </a:lnTo>
                  <a:lnTo>
                    <a:pt x="368" y="456"/>
                  </a:lnTo>
                  <a:lnTo>
                    <a:pt x="368" y="438"/>
                  </a:lnTo>
                  <a:lnTo>
                    <a:pt x="372" y="424"/>
                  </a:lnTo>
                  <a:lnTo>
                    <a:pt x="372" y="424"/>
                  </a:lnTo>
                  <a:lnTo>
                    <a:pt x="378" y="414"/>
                  </a:lnTo>
                  <a:lnTo>
                    <a:pt x="386" y="406"/>
                  </a:lnTo>
                  <a:lnTo>
                    <a:pt x="404" y="392"/>
                  </a:lnTo>
                  <a:lnTo>
                    <a:pt x="404" y="392"/>
                  </a:lnTo>
                  <a:lnTo>
                    <a:pt x="412" y="390"/>
                  </a:lnTo>
                  <a:lnTo>
                    <a:pt x="416" y="390"/>
                  </a:lnTo>
                  <a:lnTo>
                    <a:pt x="418" y="392"/>
                  </a:lnTo>
                  <a:lnTo>
                    <a:pt x="426" y="400"/>
                  </a:lnTo>
                  <a:lnTo>
                    <a:pt x="434" y="412"/>
                  </a:lnTo>
                  <a:lnTo>
                    <a:pt x="434" y="412"/>
                  </a:lnTo>
                  <a:lnTo>
                    <a:pt x="438" y="418"/>
                  </a:lnTo>
                  <a:lnTo>
                    <a:pt x="444" y="420"/>
                  </a:lnTo>
                  <a:lnTo>
                    <a:pt x="448" y="422"/>
                  </a:lnTo>
                  <a:lnTo>
                    <a:pt x="452" y="420"/>
                  </a:lnTo>
                  <a:lnTo>
                    <a:pt x="458" y="416"/>
                  </a:lnTo>
                  <a:lnTo>
                    <a:pt x="460" y="414"/>
                  </a:lnTo>
                  <a:lnTo>
                    <a:pt x="488" y="414"/>
                  </a:lnTo>
                  <a:lnTo>
                    <a:pt x="492" y="410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1" name="Freeform 25"/>
            <p:cNvSpPr>
              <a:spLocks/>
            </p:cNvSpPr>
            <p:nvPr/>
          </p:nvSpPr>
          <p:spPr bwMode="auto">
            <a:xfrm>
              <a:off x="2969" y="1557"/>
              <a:ext cx="248" cy="328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68" y="28"/>
                </a:cxn>
                <a:cxn ang="0">
                  <a:pos x="86" y="44"/>
                </a:cxn>
                <a:cxn ang="0">
                  <a:pos x="96" y="50"/>
                </a:cxn>
                <a:cxn ang="0">
                  <a:pos x="122" y="54"/>
                </a:cxn>
                <a:cxn ang="0">
                  <a:pos x="150" y="64"/>
                </a:cxn>
                <a:cxn ang="0">
                  <a:pos x="236" y="122"/>
                </a:cxn>
                <a:cxn ang="0">
                  <a:pos x="240" y="126"/>
                </a:cxn>
                <a:cxn ang="0">
                  <a:pos x="246" y="144"/>
                </a:cxn>
                <a:cxn ang="0">
                  <a:pos x="246" y="158"/>
                </a:cxn>
                <a:cxn ang="0">
                  <a:pos x="242" y="164"/>
                </a:cxn>
                <a:cxn ang="0">
                  <a:pos x="222" y="184"/>
                </a:cxn>
                <a:cxn ang="0">
                  <a:pos x="212" y="192"/>
                </a:cxn>
                <a:cxn ang="0">
                  <a:pos x="202" y="214"/>
                </a:cxn>
                <a:cxn ang="0">
                  <a:pos x="200" y="224"/>
                </a:cxn>
                <a:cxn ang="0">
                  <a:pos x="190" y="230"/>
                </a:cxn>
                <a:cxn ang="0">
                  <a:pos x="180" y="242"/>
                </a:cxn>
                <a:cxn ang="0">
                  <a:pos x="180" y="246"/>
                </a:cxn>
                <a:cxn ang="0">
                  <a:pos x="170" y="256"/>
                </a:cxn>
                <a:cxn ang="0">
                  <a:pos x="160" y="260"/>
                </a:cxn>
                <a:cxn ang="0">
                  <a:pos x="142" y="258"/>
                </a:cxn>
                <a:cxn ang="0">
                  <a:pos x="130" y="266"/>
                </a:cxn>
                <a:cxn ang="0">
                  <a:pos x="112" y="284"/>
                </a:cxn>
                <a:cxn ang="0">
                  <a:pos x="108" y="288"/>
                </a:cxn>
                <a:cxn ang="0">
                  <a:pos x="92" y="292"/>
                </a:cxn>
                <a:cxn ang="0">
                  <a:pos x="72" y="290"/>
                </a:cxn>
                <a:cxn ang="0">
                  <a:pos x="56" y="276"/>
                </a:cxn>
                <a:cxn ang="0">
                  <a:pos x="52" y="264"/>
                </a:cxn>
                <a:cxn ang="0">
                  <a:pos x="52" y="264"/>
                </a:cxn>
                <a:cxn ang="0">
                  <a:pos x="44" y="262"/>
                </a:cxn>
                <a:cxn ang="0">
                  <a:pos x="36" y="268"/>
                </a:cxn>
                <a:cxn ang="0">
                  <a:pos x="4" y="298"/>
                </a:cxn>
                <a:cxn ang="0">
                  <a:pos x="2" y="300"/>
                </a:cxn>
                <a:cxn ang="0">
                  <a:pos x="0" y="312"/>
                </a:cxn>
                <a:cxn ang="0">
                  <a:pos x="6" y="324"/>
                </a:cxn>
              </a:cxnLst>
              <a:rect l="0" t="0" r="r" b="b"/>
              <a:pathLst>
                <a:path w="248" h="328">
                  <a:moveTo>
                    <a:pt x="28" y="0"/>
                  </a:moveTo>
                  <a:lnTo>
                    <a:pt x="28" y="0"/>
                  </a:lnTo>
                  <a:lnTo>
                    <a:pt x="50" y="14"/>
                  </a:lnTo>
                  <a:lnTo>
                    <a:pt x="68" y="28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8" y="46"/>
                  </a:lnTo>
                  <a:lnTo>
                    <a:pt x="96" y="50"/>
                  </a:lnTo>
                  <a:lnTo>
                    <a:pt x="112" y="54"/>
                  </a:lnTo>
                  <a:lnTo>
                    <a:pt x="122" y="54"/>
                  </a:lnTo>
                  <a:lnTo>
                    <a:pt x="136" y="52"/>
                  </a:lnTo>
                  <a:lnTo>
                    <a:pt x="150" y="64"/>
                  </a:lnTo>
                  <a:lnTo>
                    <a:pt x="188" y="88"/>
                  </a:lnTo>
                  <a:lnTo>
                    <a:pt x="236" y="122"/>
                  </a:lnTo>
                  <a:lnTo>
                    <a:pt x="236" y="122"/>
                  </a:lnTo>
                  <a:lnTo>
                    <a:pt x="240" y="126"/>
                  </a:lnTo>
                  <a:lnTo>
                    <a:pt x="244" y="138"/>
                  </a:lnTo>
                  <a:lnTo>
                    <a:pt x="246" y="144"/>
                  </a:lnTo>
                  <a:lnTo>
                    <a:pt x="248" y="152"/>
                  </a:lnTo>
                  <a:lnTo>
                    <a:pt x="246" y="158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32" y="174"/>
                  </a:lnTo>
                  <a:lnTo>
                    <a:pt x="222" y="184"/>
                  </a:lnTo>
                  <a:lnTo>
                    <a:pt x="212" y="192"/>
                  </a:lnTo>
                  <a:lnTo>
                    <a:pt x="212" y="192"/>
                  </a:lnTo>
                  <a:lnTo>
                    <a:pt x="206" y="204"/>
                  </a:lnTo>
                  <a:lnTo>
                    <a:pt x="202" y="214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196" y="226"/>
                  </a:lnTo>
                  <a:lnTo>
                    <a:pt x="190" y="230"/>
                  </a:lnTo>
                  <a:lnTo>
                    <a:pt x="182" y="236"/>
                  </a:lnTo>
                  <a:lnTo>
                    <a:pt x="180" y="242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78" y="250"/>
                  </a:lnTo>
                  <a:lnTo>
                    <a:pt x="170" y="256"/>
                  </a:lnTo>
                  <a:lnTo>
                    <a:pt x="166" y="258"/>
                  </a:lnTo>
                  <a:lnTo>
                    <a:pt x="160" y="260"/>
                  </a:lnTo>
                  <a:lnTo>
                    <a:pt x="152" y="260"/>
                  </a:lnTo>
                  <a:lnTo>
                    <a:pt x="142" y="258"/>
                  </a:lnTo>
                  <a:lnTo>
                    <a:pt x="142" y="258"/>
                  </a:lnTo>
                  <a:lnTo>
                    <a:pt x="130" y="266"/>
                  </a:lnTo>
                  <a:lnTo>
                    <a:pt x="118" y="274"/>
                  </a:lnTo>
                  <a:lnTo>
                    <a:pt x="112" y="284"/>
                  </a:lnTo>
                  <a:lnTo>
                    <a:pt x="112" y="284"/>
                  </a:lnTo>
                  <a:lnTo>
                    <a:pt x="108" y="288"/>
                  </a:lnTo>
                  <a:lnTo>
                    <a:pt x="100" y="290"/>
                  </a:lnTo>
                  <a:lnTo>
                    <a:pt x="92" y="292"/>
                  </a:lnTo>
                  <a:lnTo>
                    <a:pt x="82" y="292"/>
                  </a:lnTo>
                  <a:lnTo>
                    <a:pt x="72" y="290"/>
                  </a:lnTo>
                  <a:lnTo>
                    <a:pt x="62" y="284"/>
                  </a:lnTo>
                  <a:lnTo>
                    <a:pt x="56" y="276"/>
                  </a:lnTo>
                  <a:lnTo>
                    <a:pt x="54" y="270"/>
                  </a:lnTo>
                  <a:lnTo>
                    <a:pt x="52" y="264"/>
                  </a:lnTo>
                  <a:lnTo>
                    <a:pt x="52" y="264"/>
                  </a:lnTo>
                  <a:lnTo>
                    <a:pt x="52" y="264"/>
                  </a:lnTo>
                  <a:lnTo>
                    <a:pt x="48" y="262"/>
                  </a:lnTo>
                  <a:lnTo>
                    <a:pt x="44" y="262"/>
                  </a:lnTo>
                  <a:lnTo>
                    <a:pt x="36" y="268"/>
                  </a:lnTo>
                  <a:lnTo>
                    <a:pt x="36" y="268"/>
                  </a:lnTo>
                  <a:lnTo>
                    <a:pt x="16" y="28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2" y="300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2" y="318"/>
                  </a:lnTo>
                  <a:lnTo>
                    <a:pt x="6" y="324"/>
                  </a:lnTo>
                  <a:lnTo>
                    <a:pt x="12" y="328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2763" y="1559"/>
              <a:ext cx="454" cy="402"/>
            </a:xfrm>
            <a:custGeom>
              <a:avLst/>
              <a:gdLst/>
              <a:ahLst/>
              <a:cxnLst>
                <a:cxn ang="0">
                  <a:pos x="204" y="370"/>
                </a:cxn>
                <a:cxn ang="0">
                  <a:pos x="184" y="394"/>
                </a:cxn>
                <a:cxn ang="0">
                  <a:pos x="160" y="402"/>
                </a:cxn>
                <a:cxn ang="0">
                  <a:pos x="134" y="394"/>
                </a:cxn>
                <a:cxn ang="0">
                  <a:pos x="122" y="384"/>
                </a:cxn>
                <a:cxn ang="0">
                  <a:pos x="96" y="378"/>
                </a:cxn>
                <a:cxn ang="0">
                  <a:pos x="84" y="374"/>
                </a:cxn>
                <a:cxn ang="0">
                  <a:pos x="60" y="334"/>
                </a:cxn>
                <a:cxn ang="0">
                  <a:pos x="48" y="320"/>
                </a:cxn>
                <a:cxn ang="0">
                  <a:pos x="50" y="316"/>
                </a:cxn>
                <a:cxn ang="0">
                  <a:pos x="50" y="298"/>
                </a:cxn>
                <a:cxn ang="0">
                  <a:pos x="52" y="260"/>
                </a:cxn>
                <a:cxn ang="0">
                  <a:pos x="42" y="230"/>
                </a:cxn>
                <a:cxn ang="0">
                  <a:pos x="20" y="194"/>
                </a:cxn>
                <a:cxn ang="0">
                  <a:pos x="8" y="158"/>
                </a:cxn>
                <a:cxn ang="0">
                  <a:pos x="0" y="136"/>
                </a:cxn>
                <a:cxn ang="0">
                  <a:pos x="12" y="118"/>
                </a:cxn>
                <a:cxn ang="0">
                  <a:pos x="12" y="96"/>
                </a:cxn>
                <a:cxn ang="0">
                  <a:pos x="10" y="84"/>
                </a:cxn>
                <a:cxn ang="0">
                  <a:pos x="14" y="66"/>
                </a:cxn>
                <a:cxn ang="0">
                  <a:pos x="46" y="64"/>
                </a:cxn>
                <a:cxn ang="0">
                  <a:pos x="58" y="62"/>
                </a:cxn>
                <a:cxn ang="0">
                  <a:pos x="78" y="48"/>
                </a:cxn>
                <a:cxn ang="0">
                  <a:pos x="86" y="36"/>
                </a:cxn>
                <a:cxn ang="0">
                  <a:pos x="112" y="34"/>
                </a:cxn>
                <a:cxn ang="0">
                  <a:pos x="148" y="32"/>
                </a:cxn>
                <a:cxn ang="0">
                  <a:pos x="168" y="28"/>
                </a:cxn>
                <a:cxn ang="0">
                  <a:pos x="198" y="34"/>
                </a:cxn>
                <a:cxn ang="0">
                  <a:pos x="210" y="40"/>
                </a:cxn>
                <a:cxn ang="0">
                  <a:pos x="224" y="30"/>
                </a:cxn>
                <a:cxn ang="0">
                  <a:pos x="234" y="0"/>
                </a:cxn>
                <a:cxn ang="0">
                  <a:pos x="274" y="26"/>
                </a:cxn>
                <a:cxn ang="0">
                  <a:pos x="294" y="46"/>
                </a:cxn>
                <a:cxn ang="0">
                  <a:pos x="328" y="52"/>
                </a:cxn>
                <a:cxn ang="0">
                  <a:pos x="394" y="86"/>
                </a:cxn>
                <a:cxn ang="0">
                  <a:pos x="446" y="126"/>
                </a:cxn>
                <a:cxn ang="0">
                  <a:pos x="454" y="150"/>
                </a:cxn>
                <a:cxn ang="0">
                  <a:pos x="448" y="162"/>
                </a:cxn>
                <a:cxn ang="0">
                  <a:pos x="418" y="190"/>
                </a:cxn>
                <a:cxn ang="0">
                  <a:pos x="408" y="212"/>
                </a:cxn>
                <a:cxn ang="0">
                  <a:pos x="402" y="224"/>
                </a:cxn>
                <a:cxn ang="0">
                  <a:pos x="386" y="240"/>
                </a:cxn>
                <a:cxn ang="0">
                  <a:pos x="384" y="248"/>
                </a:cxn>
                <a:cxn ang="0">
                  <a:pos x="366" y="258"/>
                </a:cxn>
                <a:cxn ang="0">
                  <a:pos x="348" y="256"/>
                </a:cxn>
                <a:cxn ang="0">
                  <a:pos x="318" y="282"/>
                </a:cxn>
                <a:cxn ang="0">
                  <a:pos x="306" y="290"/>
                </a:cxn>
                <a:cxn ang="0">
                  <a:pos x="278" y="288"/>
                </a:cxn>
                <a:cxn ang="0">
                  <a:pos x="260" y="270"/>
                </a:cxn>
                <a:cxn ang="0">
                  <a:pos x="258" y="262"/>
                </a:cxn>
                <a:cxn ang="0">
                  <a:pos x="242" y="266"/>
                </a:cxn>
                <a:cxn ang="0">
                  <a:pos x="210" y="296"/>
                </a:cxn>
                <a:cxn ang="0">
                  <a:pos x="206" y="306"/>
                </a:cxn>
                <a:cxn ang="0">
                  <a:pos x="212" y="322"/>
                </a:cxn>
              </a:cxnLst>
              <a:rect l="0" t="0" r="r" b="b"/>
              <a:pathLst>
                <a:path w="454" h="402">
                  <a:moveTo>
                    <a:pt x="218" y="328"/>
                  </a:moveTo>
                  <a:lnTo>
                    <a:pt x="204" y="370"/>
                  </a:lnTo>
                  <a:lnTo>
                    <a:pt x="204" y="370"/>
                  </a:lnTo>
                  <a:lnTo>
                    <a:pt x="200" y="378"/>
                  </a:lnTo>
                  <a:lnTo>
                    <a:pt x="194" y="386"/>
                  </a:lnTo>
                  <a:lnTo>
                    <a:pt x="184" y="394"/>
                  </a:lnTo>
                  <a:lnTo>
                    <a:pt x="174" y="400"/>
                  </a:lnTo>
                  <a:lnTo>
                    <a:pt x="166" y="400"/>
                  </a:lnTo>
                  <a:lnTo>
                    <a:pt x="160" y="402"/>
                  </a:lnTo>
                  <a:lnTo>
                    <a:pt x="152" y="400"/>
                  </a:lnTo>
                  <a:lnTo>
                    <a:pt x="142" y="398"/>
                  </a:lnTo>
                  <a:lnTo>
                    <a:pt x="134" y="394"/>
                  </a:lnTo>
                  <a:lnTo>
                    <a:pt x="124" y="386"/>
                  </a:lnTo>
                  <a:lnTo>
                    <a:pt x="124" y="386"/>
                  </a:lnTo>
                  <a:lnTo>
                    <a:pt x="122" y="384"/>
                  </a:lnTo>
                  <a:lnTo>
                    <a:pt x="114" y="380"/>
                  </a:lnTo>
                  <a:lnTo>
                    <a:pt x="104" y="378"/>
                  </a:lnTo>
                  <a:lnTo>
                    <a:pt x="96" y="378"/>
                  </a:lnTo>
                  <a:lnTo>
                    <a:pt x="88" y="380"/>
                  </a:lnTo>
                  <a:lnTo>
                    <a:pt x="88" y="380"/>
                  </a:lnTo>
                  <a:lnTo>
                    <a:pt x="84" y="374"/>
                  </a:lnTo>
                  <a:lnTo>
                    <a:pt x="74" y="358"/>
                  </a:lnTo>
                  <a:lnTo>
                    <a:pt x="74" y="358"/>
                  </a:lnTo>
                  <a:lnTo>
                    <a:pt x="60" y="334"/>
                  </a:lnTo>
                  <a:lnTo>
                    <a:pt x="54" y="324"/>
                  </a:lnTo>
                  <a:lnTo>
                    <a:pt x="50" y="322"/>
                  </a:lnTo>
                  <a:lnTo>
                    <a:pt x="48" y="320"/>
                  </a:lnTo>
                  <a:lnTo>
                    <a:pt x="48" y="320"/>
                  </a:lnTo>
                  <a:lnTo>
                    <a:pt x="48" y="320"/>
                  </a:lnTo>
                  <a:lnTo>
                    <a:pt x="50" y="316"/>
                  </a:lnTo>
                  <a:lnTo>
                    <a:pt x="50" y="310"/>
                  </a:lnTo>
                  <a:lnTo>
                    <a:pt x="50" y="298"/>
                  </a:lnTo>
                  <a:lnTo>
                    <a:pt x="50" y="298"/>
                  </a:lnTo>
                  <a:lnTo>
                    <a:pt x="50" y="290"/>
                  </a:lnTo>
                  <a:lnTo>
                    <a:pt x="52" y="270"/>
                  </a:lnTo>
                  <a:lnTo>
                    <a:pt x="52" y="260"/>
                  </a:lnTo>
                  <a:lnTo>
                    <a:pt x="50" y="248"/>
                  </a:lnTo>
                  <a:lnTo>
                    <a:pt x="48" y="238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30" y="214"/>
                  </a:lnTo>
                  <a:lnTo>
                    <a:pt x="20" y="194"/>
                  </a:lnTo>
                  <a:lnTo>
                    <a:pt x="12" y="174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" y="142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6" y="130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06"/>
                  </a:lnTo>
                  <a:lnTo>
                    <a:pt x="12" y="96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4"/>
                  </a:lnTo>
                  <a:lnTo>
                    <a:pt x="10" y="78"/>
                  </a:lnTo>
                  <a:lnTo>
                    <a:pt x="10" y="72"/>
                  </a:lnTo>
                  <a:lnTo>
                    <a:pt x="14" y="66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8" y="62"/>
                  </a:lnTo>
                  <a:lnTo>
                    <a:pt x="64" y="60"/>
                  </a:lnTo>
                  <a:lnTo>
                    <a:pt x="70" y="56"/>
                  </a:lnTo>
                  <a:lnTo>
                    <a:pt x="78" y="4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90" y="34"/>
                  </a:lnTo>
                  <a:lnTo>
                    <a:pt x="98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30" y="34"/>
                  </a:lnTo>
                  <a:lnTo>
                    <a:pt x="148" y="32"/>
                  </a:lnTo>
                  <a:lnTo>
                    <a:pt x="160" y="30"/>
                  </a:lnTo>
                  <a:lnTo>
                    <a:pt x="168" y="28"/>
                  </a:lnTo>
                  <a:lnTo>
                    <a:pt x="168" y="28"/>
                  </a:lnTo>
                  <a:lnTo>
                    <a:pt x="176" y="28"/>
                  </a:lnTo>
                  <a:lnTo>
                    <a:pt x="186" y="30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202" y="36"/>
                  </a:lnTo>
                  <a:lnTo>
                    <a:pt x="210" y="40"/>
                  </a:lnTo>
                  <a:lnTo>
                    <a:pt x="216" y="40"/>
                  </a:lnTo>
                  <a:lnTo>
                    <a:pt x="220" y="36"/>
                  </a:lnTo>
                  <a:lnTo>
                    <a:pt x="224" y="30"/>
                  </a:lnTo>
                  <a:lnTo>
                    <a:pt x="228" y="20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56" y="12"/>
                  </a:lnTo>
                  <a:lnTo>
                    <a:pt x="274" y="26"/>
                  </a:lnTo>
                  <a:lnTo>
                    <a:pt x="292" y="44"/>
                  </a:lnTo>
                  <a:lnTo>
                    <a:pt x="292" y="44"/>
                  </a:lnTo>
                  <a:lnTo>
                    <a:pt x="294" y="46"/>
                  </a:lnTo>
                  <a:lnTo>
                    <a:pt x="302" y="50"/>
                  </a:lnTo>
                  <a:lnTo>
                    <a:pt x="318" y="52"/>
                  </a:lnTo>
                  <a:lnTo>
                    <a:pt x="328" y="52"/>
                  </a:lnTo>
                  <a:lnTo>
                    <a:pt x="342" y="50"/>
                  </a:lnTo>
                  <a:lnTo>
                    <a:pt x="356" y="62"/>
                  </a:lnTo>
                  <a:lnTo>
                    <a:pt x="394" y="86"/>
                  </a:lnTo>
                  <a:lnTo>
                    <a:pt x="442" y="122"/>
                  </a:lnTo>
                  <a:lnTo>
                    <a:pt x="442" y="122"/>
                  </a:lnTo>
                  <a:lnTo>
                    <a:pt x="446" y="126"/>
                  </a:lnTo>
                  <a:lnTo>
                    <a:pt x="450" y="136"/>
                  </a:lnTo>
                  <a:lnTo>
                    <a:pt x="452" y="144"/>
                  </a:lnTo>
                  <a:lnTo>
                    <a:pt x="454" y="150"/>
                  </a:lnTo>
                  <a:lnTo>
                    <a:pt x="452" y="156"/>
                  </a:lnTo>
                  <a:lnTo>
                    <a:pt x="448" y="162"/>
                  </a:lnTo>
                  <a:lnTo>
                    <a:pt x="448" y="162"/>
                  </a:lnTo>
                  <a:lnTo>
                    <a:pt x="438" y="174"/>
                  </a:lnTo>
                  <a:lnTo>
                    <a:pt x="428" y="182"/>
                  </a:lnTo>
                  <a:lnTo>
                    <a:pt x="418" y="190"/>
                  </a:lnTo>
                  <a:lnTo>
                    <a:pt x="418" y="190"/>
                  </a:lnTo>
                  <a:lnTo>
                    <a:pt x="412" y="202"/>
                  </a:lnTo>
                  <a:lnTo>
                    <a:pt x="408" y="212"/>
                  </a:lnTo>
                  <a:lnTo>
                    <a:pt x="406" y="222"/>
                  </a:lnTo>
                  <a:lnTo>
                    <a:pt x="406" y="222"/>
                  </a:lnTo>
                  <a:lnTo>
                    <a:pt x="402" y="224"/>
                  </a:lnTo>
                  <a:lnTo>
                    <a:pt x="396" y="228"/>
                  </a:lnTo>
                  <a:lnTo>
                    <a:pt x="388" y="236"/>
                  </a:lnTo>
                  <a:lnTo>
                    <a:pt x="386" y="240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4" y="248"/>
                  </a:lnTo>
                  <a:lnTo>
                    <a:pt x="376" y="254"/>
                  </a:lnTo>
                  <a:lnTo>
                    <a:pt x="372" y="256"/>
                  </a:lnTo>
                  <a:lnTo>
                    <a:pt x="366" y="258"/>
                  </a:lnTo>
                  <a:lnTo>
                    <a:pt x="358" y="258"/>
                  </a:lnTo>
                  <a:lnTo>
                    <a:pt x="348" y="256"/>
                  </a:lnTo>
                  <a:lnTo>
                    <a:pt x="348" y="256"/>
                  </a:lnTo>
                  <a:lnTo>
                    <a:pt x="336" y="264"/>
                  </a:lnTo>
                  <a:lnTo>
                    <a:pt x="324" y="27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4" y="286"/>
                  </a:lnTo>
                  <a:lnTo>
                    <a:pt x="306" y="290"/>
                  </a:lnTo>
                  <a:lnTo>
                    <a:pt x="298" y="292"/>
                  </a:lnTo>
                  <a:lnTo>
                    <a:pt x="288" y="292"/>
                  </a:lnTo>
                  <a:lnTo>
                    <a:pt x="278" y="288"/>
                  </a:lnTo>
                  <a:lnTo>
                    <a:pt x="268" y="284"/>
                  </a:lnTo>
                  <a:lnTo>
                    <a:pt x="262" y="276"/>
                  </a:lnTo>
                  <a:lnTo>
                    <a:pt x="260" y="270"/>
                  </a:lnTo>
                  <a:lnTo>
                    <a:pt x="258" y="264"/>
                  </a:lnTo>
                  <a:lnTo>
                    <a:pt x="258" y="264"/>
                  </a:lnTo>
                  <a:lnTo>
                    <a:pt x="258" y="262"/>
                  </a:lnTo>
                  <a:lnTo>
                    <a:pt x="254" y="260"/>
                  </a:lnTo>
                  <a:lnTo>
                    <a:pt x="250" y="260"/>
                  </a:lnTo>
                  <a:lnTo>
                    <a:pt x="242" y="266"/>
                  </a:lnTo>
                  <a:lnTo>
                    <a:pt x="242" y="266"/>
                  </a:lnTo>
                  <a:lnTo>
                    <a:pt x="222" y="28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8" y="298"/>
                  </a:lnTo>
                  <a:lnTo>
                    <a:pt x="206" y="306"/>
                  </a:lnTo>
                  <a:lnTo>
                    <a:pt x="206" y="310"/>
                  </a:lnTo>
                  <a:lnTo>
                    <a:pt x="208" y="316"/>
                  </a:lnTo>
                  <a:lnTo>
                    <a:pt x="212" y="322"/>
                  </a:lnTo>
                  <a:lnTo>
                    <a:pt x="218" y="328"/>
                  </a:lnTo>
                  <a:lnTo>
                    <a:pt x="218" y="328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3" name="Freeform 27"/>
            <p:cNvSpPr>
              <a:spLocks/>
            </p:cNvSpPr>
            <p:nvPr/>
          </p:nvSpPr>
          <p:spPr bwMode="auto">
            <a:xfrm>
              <a:off x="3169" y="1781"/>
              <a:ext cx="46" cy="166"/>
            </a:xfrm>
            <a:custGeom>
              <a:avLst/>
              <a:gdLst/>
              <a:ahLst/>
              <a:cxnLst>
                <a:cxn ang="0">
                  <a:pos x="46" y="166"/>
                </a:cxn>
                <a:cxn ang="0">
                  <a:pos x="30" y="144"/>
                </a:cxn>
                <a:cxn ang="0">
                  <a:pos x="28" y="94"/>
                </a:cxn>
                <a:cxn ang="0">
                  <a:pos x="28" y="94"/>
                </a:cxn>
                <a:cxn ang="0">
                  <a:pos x="28" y="86"/>
                </a:cxn>
                <a:cxn ang="0">
                  <a:pos x="26" y="64"/>
                </a:cxn>
                <a:cxn ang="0">
                  <a:pos x="22" y="50"/>
                </a:cxn>
                <a:cxn ang="0">
                  <a:pos x="18" y="34"/>
                </a:cxn>
                <a:cxn ang="0">
                  <a:pos x="10" y="18"/>
                </a:cxn>
                <a:cxn ang="0">
                  <a:pos x="0" y="0"/>
                </a:cxn>
              </a:cxnLst>
              <a:rect l="0" t="0" r="r" b="b"/>
              <a:pathLst>
                <a:path w="46" h="166">
                  <a:moveTo>
                    <a:pt x="46" y="166"/>
                  </a:moveTo>
                  <a:lnTo>
                    <a:pt x="30" y="144"/>
                  </a:lnTo>
                  <a:lnTo>
                    <a:pt x="28" y="94"/>
                  </a:lnTo>
                  <a:lnTo>
                    <a:pt x="28" y="94"/>
                  </a:lnTo>
                  <a:lnTo>
                    <a:pt x="28" y="86"/>
                  </a:lnTo>
                  <a:lnTo>
                    <a:pt x="26" y="64"/>
                  </a:lnTo>
                  <a:lnTo>
                    <a:pt x="22" y="50"/>
                  </a:lnTo>
                  <a:lnTo>
                    <a:pt x="18" y="34"/>
                  </a:lnTo>
                  <a:lnTo>
                    <a:pt x="10" y="18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4" name="Freeform 28"/>
            <p:cNvSpPr>
              <a:spLocks/>
            </p:cNvSpPr>
            <p:nvPr/>
          </p:nvSpPr>
          <p:spPr bwMode="auto">
            <a:xfrm>
              <a:off x="2969" y="1781"/>
              <a:ext cx="246" cy="176"/>
            </a:xfrm>
            <a:custGeom>
              <a:avLst/>
              <a:gdLst/>
              <a:ahLst/>
              <a:cxnLst>
                <a:cxn ang="0">
                  <a:pos x="12" y="104"/>
                </a:cxn>
                <a:cxn ang="0">
                  <a:pos x="16" y="102"/>
                </a:cxn>
                <a:cxn ang="0">
                  <a:pos x="24" y="112"/>
                </a:cxn>
                <a:cxn ang="0">
                  <a:pos x="22" y="132"/>
                </a:cxn>
                <a:cxn ang="0">
                  <a:pos x="34" y="128"/>
                </a:cxn>
                <a:cxn ang="0">
                  <a:pos x="50" y="134"/>
                </a:cxn>
                <a:cxn ang="0">
                  <a:pos x="54" y="136"/>
                </a:cxn>
                <a:cxn ang="0">
                  <a:pos x="70" y="144"/>
                </a:cxn>
                <a:cxn ang="0">
                  <a:pos x="72" y="138"/>
                </a:cxn>
                <a:cxn ang="0">
                  <a:pos x="72" y="134"/>
                </a:cxn>
                <a:cxn ang="0">
                  <a:pos x="78" y="126"/>
                </a:cxn>
                <a:cxn ang="0">
                  <a:pos x="86" y="122"/>
                </a:cxn>
                <a:cxn ang="0">
                  <a:pos x="94" y="126"/>
                </a:cxn>
                <a:cxn ang="0">
                  <a:pos x="98" y="130"/>
                </a:cxn>
                <a:cxn ang="0">
                  <a:pos x="104" y="140"/>
                </a:cxn>
                <a:cxn ang="0">
                  <a:pos x="114" y="142"/>
                </a:cxn>
                <a:cxn ang="0">
                  <a:pos x="126" y="142"/>
                </a:cxn>
                <a:cxn ang="0">
                  <a:pos x="130" y="150"/>
                </a:cxn>
                <a:cxn ang="0">
                  <a:pos x="144" y="158"/>
                </a:cxn>
                <a:cxn ang="0">
                  <a:pos x="150" y="166"/>
                </a:cxn>
                <a:cxn ang="0">
                  <a:pos x="172" y="170"/>
                </a:cxn>
                <a:cxn ang="0">
                  <a:pos x="188" y="168"/>
                </a:cxn>
                <a:cxn ang="0">
                  <a:pos x="198" y="170"/>
                </a:cxn>
                <a:cxn ang="0">
                  <a:pos x="218" y="174"/>
                </a:cxn>
                <a:cxn ang="0">
                  <a:pos x="230" y="176"/>
                </a:cxn>
                <a:cxn ang="0">
                  <a:pos x="244" y="170"/>
                </a:cxn>
                <a:cxn ang="0">
                  <a:pos x="246" y="166"/>
                </a:cxn>
                <a:cxn ang="0">
                  <a:pos x="232" y="144"/>
                </a:cxn>
                <a:cxn ang="0">
                  <a:pos x="228" y="94"/>
                </a:cxn>
                <a:cxn ang="0">
                  <a:pos x="226" y="64"/>
                </a:cxn>
                <a:cxn ang="0">
                  <a:pos x="218" y="34"/>
                </a:cxn>
                <a:cxn ang="0">
                  <a:pos x="200" y="0"/>
                </a:cxn>
                <a:cxn ang="0">
                  <a:pos x="200" y="0"/>
                </a:cxn>
                <a:cxn ang="0">
                  <a:pos x="190" y="6"/>
                </a:cxn>
                <a:cxn ang="0">
                  <a:pos x="180" y="18"/>
                </a:cxn>
                <a:cxn ang="0">
                  <a:pos x="180" y="22"/>
                </a:cxn>
                <a:cxn ang="0">
                  <a:pos x="172" y="32"/>
                </a:cxn>
                <a:cxn ang="0">
                  <a:pos x="160" y="36"/>
                </a:cxn>
                <a:cxn ang="0">
                  <a:pos x="142" y="34"/>
                </a:cxn>
                <a:cxn ang="0">
                  <a:pos x="130" y="42"/>
                </a:cxn>
                <a:cxn ang="0">
                  <a:pos x="112" y="60"/>
                </a:cxn>
                <a:cxn ang="0">
                  <a:pos x="108" y="64"/>
                </a:cxn>
                <a:cxn ang="0">
                  <a:pos x="92" y="68"/>
                </a:cxn>
                <a:cxn ang="0">
                  <a:pos x="72" y="66"/>
                </a:cxn>
                <a:cxn ang="0">
                  <a:pos x="56" y="52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44" y="38"/>
                </a:cxn>
                <a:cxn ang="0">
                  <a:pos x="36" y="44"/>
                </a:cxn>
                <a:cxn ang="0">
                  <a:pos x="4" y="74"/>
                </a:cxn>
                <a:cxn ang="0">
                  <a:pos x="2" y="76"/>
                </a:cxn>
                <a:cxn ang="0">
                  <a:pos x="0" y="88"/>
                </a:cxn>
                <a:cxn ang="0">
                  <a:pos x="6" y="98"/>
                </a:cxn>
                <a:cxn ang="0">
                  <a:pos x="12" y="104"/>
                </a:cxn>
              </a:cxnLst>
              <a:rect l="0" t="0" r="r" b="b"/>
              <a:pathLst>
                <a:path w="246" h="176">
                  <a:moveTo>
                    <a:pt x="12" y="104"/>
                  </a:moveTo>
                  <a:lnTo>
                    <a:pt x="12" y="104"/>
                  </a:lnTo>
                  <a:lnTo>
                    <a:pt x="14" y="102"/>
                  </a:lnTo>
                  <a:lnTo>
                    <a:pt x="16" y="102"/>
                  </a:lnTo>
                  <a:lnTo>
                    <a:pt x="20" y="104"/>
                  </a:lnTo>
                  <a:lnTo>
                    <a:pt x="24" y="112"/>
                  </a:lnTo>
                  <a:lnTo>
                    <a:pt x="22" y="132"/>
                  </a:lnTo>
                  <a:lnTo>
                    <a:pt x="22" y="132"/>
                  </a:lnTo>
                  <a:lnTo>
                    <a:pt x="28" y="130"/>
                  </a:lnTo>
                  <a:lnTo>
                    <a:pt x="34" y="128"/>
                  </a:lnTo>
                  <a:lnTo>
                    <a:pt x="44" y="130"/>
                  </a:lnTo>
                  <a:lnTo>
                    <a:pt x="50" y="134"/>
                  </a:lnTo>
                  <a:lnTo>
                    <a:pt x="54" y="136"/>
                  </a:lnTo>
                  <a:lnTo>
                    <a:pt x="54" y="136"/>
                  </a:lnTo>
                  <a:lnTo>
                    <a:pt x="62" y="142"/>
                  </a:lnTo>
                  <a:lnTo>
                    <a:pt x="70" y="144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2" y="138"/>
                  </a:lnTo>
                  <a:lnTo>
                    <a:pt x="72" y="134"/>
                  </a:lnTo>
                  <a:lnTo>
                    <a:pt x="74" y="130"/>
                  </a:lnTo>
                  <a:lnTo>
                    <a:pt x="78" y="126"/>
                  </a:lnTo>
                  <a:lnTo>
                    <a:pt x="82" y="124"/>
                  </a:lnTo>
                  <a:lnTo>
                    <a:pt x="86" y="122"/>
                  </a:lnTo>
                  <a:lnTo>
                    <a:pt x="90" y="122"/>
                  </a:lnTo>
                  <a:lnTo>
                    <a:pt x="94" y="126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0" y="136"/>
                  </a:lnTo>
                  <a:lnTo>
                    <a:pt x="104" y="140"/>
                  </a:lnTo>
                  <a:lnTo>
                    <a:pt x="110" y="142"/>
                  </a:lnTo>
                  <a:lnTo>
                    <a:pt x="114" y="142"/>
                  </a:lnTo>
                  <a:lnTo>
                    <a:pt x="122" y="142"/>
                  </a:lnTo>
                  <a:lnTo>
                    <a:pt x="126" y="142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8" y="154"/>
                  </a:lnTo>
                  <a:lnTo>
                    <a:pt x="144" y="158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72" y="170"/>
                  </a:lnTo>
                  <a:lnTo>
                    <a:pt x="172" y="170"/>
                  </a:lnTo>
                  <a:lnTo>
                    <a:pt x="188" y="168"/>
                  </a:lnTo>
                  <a:lnTo>
                    <a:pt x="188" y="168"/>
                  </a:lnTo>
                  <a:lnTo>
                    <a:pt x="198" y="170"/>
                  </a:lnTo>
                  <a:lnTo>
                    <a:pt x="198" y="170"/>
                  </a:lnTo>
                  <a:lnTo>
                    <a:pt x="208" y="172"/>
                  </a:lnTo>
                  <a:lnTo>
                    <a:pt x="218" y="174"/>
                  </a:lnTo>
                  <a:lnTo>
                    <a:pt x="230" y="176"/>
                  </a:lnTo>
                  <a:lnTo>
                    <a:pt x="230" y="176"/>
                  </a:lnTo>
                  <a:lnTo>
                    <a:pt x="240" y="174"/>
                  </a:lnTo>
                  <a:lnTo>
                    <a:pt x="244" y="170"/>
                  </a:lnTo>
                  <a:lnTo>
                    <a:pt x="246" y="168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32" y="144"/>
                  </a:lnTo>
                  <a:lnTo>
                    <a:pt x="228" y="94"/>
                  </a:lnTo>
                  <a:lnTo>
                    <a:pt x="228" y="94"/>
                  </a:lnTo>
                  <a:lnTo>
                    <a:pt x="228" y="86"/>
                  </a:lnTo>
                  <a:lnTo>
                    <a:pt x="226" y="64"/>
                  </a:lnTo>
                  <a:lnTo>
                    <a:pt x="224" y="50"/>
                  </a:lnTo>
                  <a:lnTo>
                    <a:pt x="218" y="34"/>
                  </a:lnTo>
                  <a:lnTo>
                    <a:pt x="212" y="18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98" y="2"/>
                  </a:lnTo>
                  <a:lnTo>
                    <a:pt x="190" y="6"/>
                  </a:lnTo>
                  <a:lnTo>
                    <a:pt x="184" y="12"/>
                  </a:lnTo>
                  <a:lnTo>
                    <a:pt x="180" y="18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78" y="26"/>
                  </a:lnTo>
                  <a:lnTo>
                    <a:pt x="172" y="32"/>
                  </a:lnTo>
                  <a:lnTo>
                    <a:pt x="166" y="34"/>
                  </a:lnTo>
                  <a:lnTo>
                    <a:pt x="160" y="36"/>
                  </a:lnTo>
                  <a:lnTo>
                    <a:pt x="152" y="36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30" y="42"/>
                  </a:lnTo>
                  <a:lnTo>
                    <a:pt x="120" y="5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08" y="64"/>
                  </a:lnTo>
                  <a:lnTo>
                    <a:pt x="100" y="66"/>
                  </a:lnTo>
                  <a:lnTo>
                    <a:pt x="92" y="68"/>
                  </a:lnTo>
                  <a:lnTo>
                    <a:pt x="82" y="68"/>
                  </a:lnTo>
                  <a:lnTo>
                    <a:pt x="72" y="66"/>
                  </a:lnTo>
                  <a:lnTo>
                    <a:pt x="62" y="62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38"/>
                  </a:lnTo>
                  <a:lnTo>
                    <a:pt x="44" y="3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16" y="6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2" y="94"/>
                  </a:lnTo>
                  <a:lnTo>
                    <a:pt x="6" y="98"/>
                  </a:lnTo>
                  <a:lnTo>
                    <a:pt x="12" y="104"/>
                  </a:lnTo>
                  <a:lnTo>
                    <a:pt x="12" y="104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5" name="Freeform 29"/>
            <p:cNvSpPr>
              <a:spLocks/>
            </p:cNvSpPr>
            <p:nvPr/>
          </p:nvSpPr>
          <p:spPr bwMode="auto">
            <a:xfrm>
              <a:off x="3057" y="1905"/>
              <a:ext cx="266" cy="14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0" y="8"/>
                </a:cxn>
                <a:cxn ang="0">
                  <a:pos x="14" y="12"/>
                </a:cxn>
                <a:cxn ang="0">
                  <a:pos x="22" y="18"/>
                </a:cxn>
                <a:cxn ang="0">
                  <a:pos x="36" y="20"/>
                </a:cxn>
                <a:cxn ang="0">
                  <a:pos x="44" y="28"/>
                </a:cxn>
                <a:cxn ang="0">
                  <a:pos x="50" y="30"/>
                </a:cxn>
                <a:cxn ang="0">
                  <a:pos x="62" y="44"/>
                </a:cxn>
                <a:cxn ang="0">
                  <a:pos x="84" y="48"/>
                </a:cxn>
                <a:cxn ang="0">
                  <a:pos x="100" y="44"/>
                </a:cxn>
                <a:cxn ang="0">
                  <a:pos x="112" y="46"/>
                </a:cxn>
                <a:cxn ang="0">
                  <a:pos x="120" y="50"/>
                </a:cxn>
                <a:cxn ang="0">
                  <a:pos x="142" y="52"/>
                </a:cxn>
                <a:cxn ang="0">
                  <a:pos x="152" y="50"/>
                </a:cxn>
                <a:cxn ang="0">
                  <a:pos x="158" y="44"/>
                </a:cxn>
                <a:cxn ang="0">
                  <a:pos x="158" y="42"/>
                </a:cxn>
                <a:cxn ang="0">
                  <a:pos x="182" y="22"/>
                </a:cxn>
                <a:cxn ang="0">
                  <a:pos x="196" y="22"/>
                </a:cxn>
                <a:cxn ang="0">
                  <a:pos x="202" y="34"/>
                </a:cxn>
                <a:cxn ang="0">
                  <a:pos x="214" y="42"/>
                </a:cxn>
                <a:cxn ang="0">
                  <a:pos x="214" y="44"/>
                </a:cxn>
                <a:cxn ang="0">
                  <a:pos x="230" y="60"/>
                </a:cxn>
                <a:cxn ang="0">
                  <a:pos x="236" y="72"/>
                </a:cxn>
                <a:cxn ang="0">
                  <a:pos x="244" y="96"/>
                </a:cxn>
                <a:cxn ang="0">
                  <a:pos x="266" y="110"/>
                </a:cxn>
                <a:cxn ang="0">
                  <a:pos x="266" y="112"/>
                </a:cxn>
                <a:cxn ang="0">
                  <a:pos x="242" y="122"/>
                </a:cxn>
                <a:cxn ang="0">
                  <a:pos x="232" y="130"/>
                </a:cxn>
                <a:cxn ang="0">
                  <a:pos x="210" y="140"/>
                </a:cxn>
                <a:cxn ang="0">
                  <a:pos x="186" y="142"/>
                </a:cxn>
                <a:cxn ang="0">
                  <a:pos x="162" y="138"/>
                </a:cxn>
                <a:cxn ang="0">
                  <a:pos x="140" y="130"/>
                </a:cxn>
                <a:cxn ang="0">
                  <a:pos x="114" y="124"/>
                </a:cxn>
                <a:cxn ang="0">
                  <a:pos x="106" y="126"/>
                </a:cxn>
                <a:cxn ang="0">
                  <a:pos x="88" y="136"/>
                </a:cxn>
                <a:cxn ang="0">
                  <a:pos x="60" y="138"/>
                </a:cxn>
                <a:cxn ang="0">
                  <a:pos x="42" y="134"/>
                </a:cxn>
                <a:cxn ang="0">
                  <a:pos x="34" y="128"/>
                </a:cxn>
                <a:cxn ang="0">
                  <a:pos x="30" y="124"/>
                </a:cxn>
                <a:cxn ang="0">
                  <a:pos x="28" y="114"/>
                </a:cxn>
                <a:cxn ang="0">
                  <a:pos x="14" y="62"/>
                </a:cxn>
                <a:cxn ang="0">
                  <a:pos x="14" y="52"/>
                </a:cxn>
                <a:cxn ang="0">
                  <a:pos x="10" y="36"/>
                </a:cxn>
                <a:cxn ang="0">
                  <a:pos x="4" y="28"/>
                </a:cxn>
                <a:cxn ang="0">
                  <a:pos x="2" y="0"/>
                </a:cxn>
              </a:cxnLst>
              <a:rect l="0" t="0" r="r" b="b"/>
              <a:pathLst>
                <a:path w="266" h="142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4" y="12"/>
                  </a:lnTo>
                  <a:lnTo>
                    <a:pt x="18" y="16"/>
                  </a:lnTo>
                  <a:lnTo>
                    <a:pt x="22" y="18"/>
                  </a:lnTo>
                  <a:lnTo>
                    <a:pt x="26" y="20"/>
                  </a:lnTo>
                  <a:lnTo>
                    <a:pt x="36" y="20"/>
                  </a:lnTo>
                  <a:lnTo>
                    <a:pt x="38" y="1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0" y="30"/>
                  </a:lnTo>
                  <a:lnTo>
                    <a:pt x="56" y="36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20" y="50"/>
                  </a:lnTo>
                  <a:lnTo>
                    <a:pt x="130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52" y="50"/>
                  </a:lnTo>
                  <a:lnTo>
                    <a:pt x="158" y="48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8" y="42"/>
                  </a:lnTo>
                  <a:lnTo>
                    <a:pt x="172" y="28"/>
                  </a:lnTo>
                  <a:lnTo>
                    <a:pt x="182" y="22"/>
                  </a:lnTo>
                  <a:lnTo>
                    <a:pt x="190" y="20"/>
                  </a:lnTo>
                  <a:lnTo>
                    <a:pt x="196" y="22"/>
                  </a:lnTo>
                  <a:lnTo>
                    <a:pt x="200" y="28"/>
                  </a:lnTo>
                  <a:lnTo>
                    <a:pt x="202" y="34"/>
                  </a:lnTo>
                  <a:lnTo>
                    <a:pt x="204" y="40"/>
                  </a:lnTo>
                  <a:lnTo>
                    <a:pt x="214" y="42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22" y="50"/>
                  </a:lnTo>
                  <a:lnTo>
                    <a:pt x="230" y="60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40" y="86"/>
                  </a:lnTo>
                  <a:lnTo>
                    <a:pt x="244" y="96"/>
                  </a:lnTo>
                  <a:lnTo>
                    <a:pt x="252" y="104"/>
                  </a:lnTo>
                  <a:lnTo>
                    <a:pt x="266" y="110"/>
                  </a:lnTo>
                  <a:lnTo>
                    <a:pt x="266" y="112"/>
                  </a:lnTo>
                  <a:lnTo>
                    <a:pt x="266" y="112"/>
                  </a:lnTo>
                  <a:lnTo>
                    <a:pt x="254" y="116"/>
                  </a:lnTo>
                  <a:lnTo>
                    <a:pt x="242" y="122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22" y="136"/>
                  </a:lnTo>
                  <a:lnTo>
                    <a:pt x="210" y="140"/>
                  </a:lnTo>
                  <a:lnTo>
                    <a:pt x="198" y="142"/>
                  </a:lnTo>
                  <a:lnTo>
                    <a:pt x="186" y="142"/>
                  </a:lnTo>
                  <a:lnTo>
                    <a:pt x="174" y="140"/>
                  </a:lnTo>
                  <a:lnTo>
                    <a:pt x="162" y="138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24" y="126"/>
                  </a:lnTo>
                  <a:lnTo>
                    <a:pt x="114" y="124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88" y="136"/>
                  </a:lnTo>
                  <a:lnTo>
                    <a:pt x="88" y="136"/>
                  </a:lnTo>
                  <a:lnTo>
                    <a:pt x="72" y="138"/>
                  </a:lnTo>
                  <a:lnTo>
                    <a:pt x="60" y="138"/>
                  </a:lnTo>
                  <a:lnTo>
                    <a:pt x="50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4" y="128"/>
                  </a:lnTo>
                  <a:lnTo>
                    <a:pt x="30" y="124"/>
                  </a:lnTo>
                  <a:lnTo>
                    <a:pt x="30" y="124"/>
                  </a:lnTo>
                  <a:lnTo>
                    <a:pt x="30" y="124"/>
                  </a:lnTo>
                  <a:lnTo>
                    <a:pt x="28" y="114"/>
                  </a:lnTo>
                  <a:lnTo>
                    <a:pt x="28" y="110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2"/>
                  </a:lnTo>
                  <a:lnTo>
                    <a:pt x="12" y="42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6" name="Freeform 30"/>
            <p:cNvSpPr>
              <a:spLocks/>
            </p:cNvSpPr>
            <p:nvPr/>
          </p:nvSpPr>
          <p:spPr bwMode="auto">
            <a:xfrm>
              <a:off x="3467" y="1531"/>
              <a:ext cx="28" cy="98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2"/>
                </a:cxn>
                <a:cxn ang="0">
                  <a:pos x="18" y="40"/>
                </a:cxn>
                <a:cxn ang="0">
                  <a:pos x="16" y="52"/>
                </a:cxn>
                <a:cxn ang="0">
                  <a:pos x="16" y="52"/>
                </a:cxn>
                <a:cxn ang="0">
                  <a:pos x="6" y="68"/>
                </a:cxn>
                <a:cxn ang="0">
                  <a:pos x="2" y="84"/>
                </a:cxn>
                <a:cxn ang="0">
                  <a:pos x="0" y="90"/>
                </a:cxn>
                <a:cxn ang="0">
                  <a:pos x="0" y="98"/>
                </a:cxn>
              </a:cxnLst>
              <a:rect l="0" t="0" r="r" b="b"/>
              <a:pathLst>
                <a:path w="28" h="98">
                  <a:moveTo>
                    <a:pt x="28" y="0"/>
                  </a:moveTo>
                  <a:lnTo>
                    <a:pt x="28" y="0"/>
                  </a:lnTo>
                  <a:lnTo>
                    <a:pt x="22" y="22"/>
                  </a:lnTo>
                  <a:lnTo>
                    <a:pt x="18" y="4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6" y="68"/>
                  </a:lnTo>
                  <a:lnTo>
                    <a:pt x="2" y="84"/>
                  </a:lnTo>
                  <a:lnTo>
                    <a:pt x="0" y="90"/>
                  </a:lnTo>
                  <a:lnTo>
                    <a:pt x="0" y="98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3467" y="1529"/>
              <a:ext cx="496" cy="618"/>
            </a:xfrm>
            <a:custGeom>
              <a:avLst/>
              <a:gdLst/>
              <a:ahLst/>
              <a:cxnLst>
                <a:cxn ang="0">
                  <a:pos x="424" y="416"/>
                </a:cxn>
                <a:cxn ang="0">
                  <a:pos x="430" y="376"/>
                </a:cxn>
                <a:cxn ang="0">
                  <a:pos x="418" y="352"/>
                </a:cxn>
                <a:cxn ang="0">
                  <a:pos x="414" y="324"/>
                </a:cxn>
                <a:cxn ang="0">
                  <a:pos x="396" y="322"/>
                </a:cxn>
                <a:cxn ang="0">
                  <a:pos x="382" y="294"/>
                </a:cxn>
                <a:cxn ang="0">
                  <a:pos x="388" y="266"/>
                </a:cxn>
                <a:cxn ang="0">
                  <a:pos x="400" y="240"/>
                </a:cxn>
                <a:cxn ang="0">
                  <a:pos x="416" y="220"/>
                </a:cxn>
                <a:cxn ang="0">
                  <a:pos x="456" y="196"/>
                </a:cxn>
                <a:cxn ang="0">
                  <a:pos x="436" y="178"/>
                </a:cxn>
                <a:cxn ang="0">
                  <a:pos x="402" y="150"/>
                </a:cxn>
                <a:cxn ang="0">
                  <a:pos x="396" y="142"/>
                </a:cxn>
                <a:cxn ang="0">
                  <a:pos x="362" y="144"/>
                </a:cxn>
                <a:cxn ang="0">
                  <a:pos x="350" y="122"/>
                </a:cxn>
                <a:cxn ang="0">
                  <a:pos x="328" y="126"/>
                </a:cxn>
                <a:cxn ang="0">
                  <a:pos x="308" y="130"/>
                </a:cxn>
                <a:cxn ang="0">
                  <a:pos x="280" y="88"/>
                </a:cxn>
                <a:cxn ang="0">
                  <a:pos x="248" y="68"/>
                </a:cxn>
                <a:cxn ang="0">
                  <a:pos x="216" y="60"/>
                </a:cxn>
                <a:cxn ang="0">
                  <a:pos x="214" y="14"/>
                </a:cxn>
                <a:cxn ang="0">
                  <a:pos x="188" y="0"/>
                </a:cxn>
                <a:cxn ang="0">
                  <a:pos x="178" y="12"/>
                </a:cxn>
                <a:cxn ang="0">
                  <a:pos x="158" y="48"/>
                </a:cxn>
                <a:cxn ang="0">
                  <a:pos x="138" y="48"/>
                </a:cxn>
                <a:cxn ang="0">
                  <a:pos x="104" y="60"/>
                </a:cxn>
                <a:cxn ang="0">
                  <a:pos x="96" y="40"/>
                </a:cxn>
                <a:cxn ang="0">
                  <a:pos x="60" y="12"/>
                </a:cxn>
                <a:cxn ang="0">
                  <a:pos x="32" y="12"/>
                </a:cxn>
                <a:cxn ang="0">
                  <a:pos x="28" y="4"/>
                </a:cxn>
                <a:cxn ang="0">
                  <a:pos x="8" y="72"/>
                </a:cxn>
                <a:cxn ang="0">
                  <a:pos x="0" y="142"/>
                </a:cxn>
                <a:cxn ang="0">
                  <a:pos x="28" y="198"/>
                </a:cxn>
                <a:cxn ang="0">
                  <a:pos x="56" y="228"/>
                </a:cxn>
                <a:cxn ang="0">
                  <a:pos x="86" y="220"/>
                </a:cxn>
                <a:cxn ang="0">
                  <a:pos x="112" y="226"/>
                </a:cxn>
                <a:cxn ang="0">
                  <a:pos x="126" y="198"/>
                </a:cxn>
                <a:cxn ang="0">
                  <a:pos x="152" y="200"/>
                </a:cxn>
                <a:cxn ang="0">
                  <a:pos x="196" y="244"/>
                </a:cxn>
                <a:cxn ang="0">
                  <a:pos x="156" y="258"/>
                </a:cxn>
                <a:cxn ang="0">
                  <a:pos x="114" y="296"/>
                </a:cxn>
                <a:cxn ang="0">
                  <a:pos x="122" y="330"/>
                </a:cxn>
                <a:cxn ang="0">
                  <a:pos x="120" y="344"/>
                </a:cxn>
                <a:cxn ang="0">
                  <a:pos x="124" y="382"/>
                </a:cxn>
                <a:cxn ang="0">
                  <a:pos x="164" y="400"/>
                </a:cxn>
                <a:cxn ang="0">
                  <a:pos x="196" y="414"/>
                </a:cxn>
                <a:cxn ang="0">
                  <a:pos x="194" y="444"/>
                </a:cxn>
                <a:cxn ang="0">
                  <a:pos x="234" y="468"/>
                </a:cxn>
                <a:cxn ang="0">
                  <a:pos x="260" y="510"/>
                </a:cxn>
                <a:cxn ang="0">
                  <a:pos x="312" y="580"/>
                </a:cxn>
                <a:cxn ang="0">
                  <a:pos x="334" y="582"/>
                </a:cxn>
                <a:cxn ang="0">
                  <a:pos x="394" y="592"/>
                </a:cxn>
                <a:cxn ang="0">
                  <a:pos x="428" y="618"/>
                </a:cxn>
                <a:cxn ang="0">
                  <a:pos x="476" y="594"/>
                </a:cxn>
                <a:cxn ang="0">
                  <a:pos x="496" y="560"/>
                </a:cxn>
                <a:cxn ang="0">
                  <a:pos x="478" y="524"/>
                </a:cxn>
                <a:cxn ang="0">
                  <a:pos x="458" y="438"/>
                </a:cxn>
              </a:cxnLst>
              <a:rect l="0" t="0" r="r" b="b"/>
              <a:pathLst>
                <a:path w="496" h="618">
                  <a:moveTo>
                    <a:pt x="448" y="428"/>
                  </a:moveTo>
                  <a:lnTo>
                    <a:pt x="442" y="420"/>
                  </a:lnTo>
                  <a:lnTo>
                    <a:pt x="442" y="420"/>
                  </a:lnTo>
                  <a:lnTo>
                    <a:pt x="430" y="420"/>
                  </a:lnTo>
                  <a:lnTo>
                    <a:pt x="424" y="416"/>
                  </a:lnTo>
                  <a:lnTo>
                    <a:pt x="420" y="410"/>
                  </a:lnTo>
                  <a:lnTo>
                    <a:pt x="418" y="404"/>
                  </a:lnTo>
                  <a:lnTo>
                    <a:pt x="418" y="394"/>
                  </a:lnTo>
                  <a:lnTo>
                    <a:pt x="420" y="388"/>
                  </a:lnTo>
                  <a:lnTo>
                    <a:pt x="430" y="376"/>
                  </a:lnTo>
                  <a:lnTo>
                    <a:pt x="430" y="376"/>
                  </a:lnTo>
                  <a:lnTo>
                    <a:pt x="428" y="374"/>
                  </a:lnTo>
                  <a:lnTo>
                    <a:pt x="424" y="370"/>
                  </a:lnTo>
                  <a:lnTo>
                    <a:pt x="420" y="360"/>
                  </a:lnTo>
                  <a:lnTo>
                    <a:pt x="418" y="352"/>
                  </a:lnTo>
                  <a:lnTo>
                    <a:pt x="418" y="342"/>
                  </a:lnTo>
                  <a:lnTo>
                    <a:pt x="418" y="342"/>
                  </a:lnTo>
                  <a:lnTo>
                    <a:pt x="418" y="332"/>
                  </a:lnTo>
                  <a:lnTo>
                    <a:pt x="416" y="326"/>
                  </a:lnTo>
                  <a:lnTo>
                    <a:pt x="414" y="324"/>
                  </a:lnTo>
                  <a:lnTo>
                    <a:pt x="412" y="322"/>
                  </a:lnTo>
                  <a:lnTo>
                    <a:pt x="406" y="322"/>
                  </a:lnTo>
                  <a:lnTo>
                    <a:pt x="404" y="324"/>
                  </a:lnTo>
                  <a:lnTo>
                    <a:pt x="396" y="322"/>
                  </a:lnTo>
                  <a:lnTo>
                    <a:pt x="396" y="322"/>
                  </a:lnTo>
                  <a:lnTo>
                    <a:pt x="394" y="314"/>
                  </a:lnTo>
                  <a:lnTo>
                    <a:pt x="390" y="306"/>
                  </a:lnTo>
                  <a:lnTo>
                    <a:pt x="384" y="296"/>
                  </a:lnTo>
                  <a:lnTo>
                    <a:pt x="384" y="296"/>
                  </a:lnTo>
                  <a:lnTo>
                    <a:pt x="382" y="294"/>
                  </a:lnTo>
                  <a:lnTo>
                    <a:pt x="380" y="286"/>
                  </a:lnTo>
                  <a:lnTo>
                    <a:pt x="378" y="282"/>
                  </a:lnTo>
                  <a:lnTo>
                    <a:pt x="380" y="276"/>
                  </a:lnTo>
                  <a:lnTo>
                    <a:pt x="384" y="272"/>
                  </a:lnTo>
                  <a:lnTo>
                    <a:pt x="388" y="266"/>
                  </a:lnTo>
                  <a:lnTo>
                    <a:pt x="388" y="266"/>
                  </a:lnTo>
                  <a:lnTo>
                    <a:pt x="394" y="260"/>
                  </a:lnTo>
                  <a:lnTo>
                    <a:pt x="398" y="252"/>
                  </a:lnTo>
                  <a:lnTo>
                    <a:pt x="400" y="246"/>
                  </a:lnTo>
                  <a:lnTo>
                    <a:pt x="400" y="240"/>
                  </a:lnTo>
                  <a:lnTo>
                    <a:pt x="400" y="230"/>
                  </a:lnTo>
                  <a:lnTo>
                    <a:pt x="398" y="226"/>
                  </a:lnTo>
                  <a:lnTo>
                    <a:pt x="398" y="226"/>
                  </a:lnTo>
                  <a:lnTo>
                    <a:pt x="408" y="224"/>
                  </a:lnTo>
                  <a:lnTo>
                    <a:pt x="416" y="220"/>
                  </a:lnTo>
                  <a:lnTo>
                    <a:pt x="430" y="212"/>
                  </a:lnTo>
                  <a:lnTo>
                    <a:pt x="442" y="202"/>
                  </a:lnTo>
                  <a:lnTo>
                    <a:pt x="446" y="200"/>
                  </a:lnTo>
                  <a:lnTo>
                    <a:pt x="446" y="200"/>
                  </a:lnTo>
                  <a:lnTo>
                    <a:pt x="456" y="196"/>
                  </a:lnTo>
                  <a:lnTo>
                    <a:pt x="460" y="194"/>
                  </a:lnTo>
                  <a:lnTo>
                    <a:pt x="458" y="190"/>
                  </a:lnTo>
                  <a:lnTo>
                    <a:pt x="454" y="186"/>
                  </a:lnTo>
                  <a:lnTo>
                    <a:pt x="442" y="180"/>
                  </a:lnTo>
                  <a:lnTo>
                    <a:pt x="436" y="178"/>
                  </a:lnTo>
                  <a:lnTo>
                    <a:pt x="436" y="178"/>
                  </a:lnTo>
                  <a:lnTo>
                    <a:pt x="430" y="176"/>
                  </a:lnTo>
                  <a:lnTo>
                    <a:pt x="424" y="174"/>
                  </a:lnTo>
                  <a:lnTo>
                    <a:pt x="414" y="164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2" y="146"/>
                  </a:lnTo>
                  <a:lnTo>
                    <a:pt x="400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86" y="144"/>
                  </a:lnTo>
                  <a:lnTo>
                    <a:pt x="376" y="146"/>
                  </a:lnTo>
                  <a:lnTo>
                    <a:pt x="370" y="148"/>
                  </a:lnTo>
                  <a:lnTo>
                    <a:pt x="366" y="146"/>
                  </a:lnTo>
                  <a:lnTo>
                    <a:pt x="362" y="144"/>
                  </a:lnTo>
                  <a:lnTo>
                    <a:pt x="360" y="140"/>
                  </a:lnTo>
                  <a:lnTo>
                    <a:pt x="360" y="140"/>
                  </a:lnTo>
                  <a:lnTo>
                    <a:pt x="356" y="130"/>
                  </a:lnTo>
                  <a:lnTo>
                    <a:pt x="352" y="126"/>
                  </a:lnTo>
                  <a:lnTo>
                    <a:pt x="350" y="122"/>
                  </a:lnTo>
                  <a:lnTo>
                    <a:pt x="344" y="120"/>
                  </a:lnTo>
                  <a:lnTo>
                    <a:pt x="340" y="120"/>
                  </a:lnTo>
                  <a:lnTo>
                    <a:pt x="334" y="122"/>
                  </a:lnTo>
                  <a:lnTo>
                    <a:pt x="328" y="126"/>
                  </a:lnTo>
                  <a:lnTo>
                    <a:pt x="328" y="126"/>
                  </a:lnTo>
                  <a:lnTo>
                    <a:pt x="324" y="132"/>
                  </a:lnTo>
                  <a:lnTo>
                    <a:pt x="318" y="134"/>
                  </a:lnTo>
                  <a:lnTo>
                    <a:pt x="314" y="134"/>
                  </a:lnTo>
                  <a:lnTo>
                    <a:pt x="312" y="134"/>
                  </a:lnTo>
                  <a:lnTo>
                    <a:pt x="308" y="130"/>
                  </a:lnTo>
                  <a:lnTo>
                    <a:pt x="308" y="130"/>
                  </a:lnTo>
                  <a:lnTo>
                    <a:pt x="308" y="130"/>
                  </a:lnTo>
                  <a:lnTo>
                    <a:pt x="298" y="110"/>
                  </a:lnTo>
                  <a:lnTo>
                    <a:pt x="288" y="98"/>
                  </a:lnTo>
                  <a:lnTo>
                    <a:pt x="280" y="88"/>
                  </a:lnTo>
                  <a:lnTo>
                    <a:pt x="272" y="84"/>
                  </a:lnTo>
                  <a:lnTo>
                    <a:pt x="264" y="80"/>
                  </a:lnTo>
                  <a:lnTo>
                    <a:pt x="260" y="80"/>
                  </a:lnTo>
                  <a:lnTo>
                    <a:pt x="254" y="80"/>
                  </a:lnTo>
                  <a:lnTo>
                    <a:pt x="248" y="68"/>
                  </a:lnTo>
                  <a:lnTo>
                    <a:pt x="248" y="68"/>
                  </a:lnTo>
                  <a:lnTo>
                    <a:pt x="224" y="72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16" y="60"/>
                  </a:lnTo>
                  <a:lnTo>
                    <a:pt x="214" y="56"/>
                  </a:lnTo>
                  <a:lnTo>
                    <a:pt x="212" y="48"/>
                  </a:lnTo>
                  <a:lnTo>
                    <a:pt x="212" y="38"/>
                  </a:lnTo>
                  <a:lnTo>
                    <a:pt x="214" y="22"/>
                  </a:lnTo>
                  <a:lnTo>
                    <a:pt x="214" y="14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98" y="2"/>
                  </a:lnTo>
                  <a:lnTo>
                    <a:pt x="192" y="0"/>
                  </a:lnTo>
                  <a:lnTo>
                    <a:pt x="188" y="0"/>
                  </a:lnTo>
                  <a:lnTo>
                    <a:pt x="184" y="2"/>
                  </a:lnTo>
                  <a:lnTo>
                    <a:pt x="178" y="6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8" y="12"/>
                  </a:lnTo>
                  <a:lnTo>
                    <a:pt x="176" y="16"/>
                  </a:lnTo>
                  <a:lnTo>
                    <a:pt x="174" y="28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8" y="48"/>
                  </a:lnTo>
                  <a:lnTo>
                    <a:pt x="152" y="50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38" y="48"/>
                  </a:lnTo>
                  <a:lnTo>
                    <a:pt x="128" y="50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10" y="60"/>
                  </a:lnTo>
                  <a:lnTo>
                    <a:pt x="104" y="60"/>
                  </a:lnTo>
                  <a:lnTo>
                    <a:pt x="102" y="58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8" y="48"/>
                  </a:lnTo>
                  <a:lnTo>
                    <a:pt x="96" y="40"/>
                  </a:lnTo>
                  <a:lnTo>
                    <a:pt x="90" y="32"/>
                  </a:lnTo>
                  <a:lnTo>
                    <a:pt x="84" y="28"/>
                  </a:lnTo>
                  <a:lnTo>
                    <a:pt x="82" y="28"/>
                  </a:lnTo>
                  <a:lnTo>
                    <a:pt x="64" y="26"/>
                  </a:lnTo>
                  <a:lnTo>
                    <a:pt x="6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2" y="14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24"/>
                  </a:lnTo>
                  <a:lnTo>
                    <a:pt x="18" y="4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72"/>
                  </a:lnTo>
                  <a:lnTo>
                    <a:pt x="2" y="86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8" y="150"/>
                  </a:lnTo>
                  <a:lnTo>
                    <a:pt x="16" y="164"/>
                  </a:lnTo>
                  <a:lnTo>
                    <a:pt x="22" y="180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32" y="206"/>
                  </a:lnTo>
                  <a:lnTo>
                    <a:pt x="36" y="214"/>
                  </a:lnTo>
                  <a:lnTo>
                    <a:pt x="44" y="220"/>
                  </a:lnTo>
                  <a:lnTo>
                    <a:pt x="50" y="226"/>
                  </a:lnTo>
                  <a:lnTo>
                    <a:pt x="56" y="228"/>
                  </a:lnTo>
                  <a:lnTo>
                    <a:pt x="62" y="230"/>
                  </a:lnTo>
                  <a:lnTo>
                    <a:pt x="68" y="230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86" y="220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104" y="222"/>
                  </a:lnTo>
                  <a:lnTo>
                    <a:pt x="108" y="224"/>
                  </a:lnTo>
                  <a:lnTo>
                    <a:pt x="112" y="226"/>
                  </a:lnTo>
                  <a:lnTo>
                    <a:pt x="114" y="224"/>
                  </a:lnTo>
                  <a:lnTo>
                    <a:pt x="118" y="220"/>
                  </a:lnTo>
                  <a:lnTo>
                    <a:pt x="124" y="206"/>
                  </a:lnTo>
                  <a:lnTo>
                    <a:pt x="124" y="206"/>
                  </a:lnTo>
                  <a:lnTo>
                    <a:pt x="126" y="198"/>
                  </a:lnTo>
                  <a:lnTo>
                    <a:pt x="130" y="194"/>
                  </a:lnTo>
                  <a:lnTo>
                    <a:pt x="136" y="192"/>
                  </a:lnTo>
                  <a:lnTo>
                    <a:pt x="140" y="192"/>
                  </a:lnTo>
                  <a:lnTo>
                    <a:pt x="150" y="196"/>
                  </a:lnTo>
                  <a:lnTo>
                    <a:pt x="152" y="200"/>
                  </a:lnTo>
                  <a:lnTo>
                    <a:pt x="174" y="222"/>
                  </a:lnTo>
                  <a:lnTo>
                    <a:pt x="174" y="222"/>
                  </a:lnTo>
                  <a:lnTo>
                    <a:pt x="184" y="232"/>
                  </a:lnTo>
                  <a:lnTo>
                    <a:pt x="194" y="240"/>
                  </a:lnTo>
                  <a:lnTo>
                    <a:pt x="196" y="244"/>
                  </a:lnTo>
                  <a:lnTo>
                    <a:pt x="194" y="248"/>
                  </a:lnTo>
                  <a:lnTo>
                    <a:pt x="186" y="252"/>
                  </a:lnTo>
                  <a:lnTo>
                    <a:pt x="172" y="254"/>
                  </a:lnTo>
                  <a:lnTo>
                    <a:pt x="172" y="254"/>
                  </a:lnTo>
                  <a:lnTo>
                    <a:pt x="156" y="258"/>
                  </a:lnTo>
                  <a:lnTo>
                    <a:pt x="144" y="264"/>
                  </a:lnTo>
                  <a:lnTo>
                    <a:pt x="134" y="270"/>
                  </a:lnTo>
                  <a:lnTo>
                    <a:pt x="126" y="278"/>
                  </a:lnTo>
                  <a:lnTo>
                    <a:pt x="116" y="292"/>
                  </a:lnTo>
                  <a:lnTo>
                    <a:pt x="114" y="296"/>
                  </a:lnTo>
                  <a:lnTo>
                    <a:pt x="114" y="296"/>
                  </a:lnTo>
                  <a:lnTo>
                    <a:pt x="120" y="308"/>
                  </a:lnTo>
                  <a:lnTo>
                    <a:pt x="122" y="318"/>
                  </a:lnTo>
                  <a:lnTo>
                    <a:pt x="122" y="324"/>
                  </a:lnTo>
                  <a:lnTo>
                    <a:pt x="122" y="330"/>
                  </a:lnTo>
                  <a:lnTo>
                    <a:pt x="118" y="336"/>
                  </a:lnTo>
                  <a:lnTo>
                    <a:pt x="116" y="336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44"/>
                  </a:lnTo>
                  <a:lnTo>
                    <a:pt x="122" y="350"/>
                  </a:lnTo>
                  <a:lnTo>
                    <a:pt x="124" y="360"/>
                  </a:lnTo>
                  <a:lnTo>
                    <a:pt x="124" y="360"/>
                  </a:lnTo>
                  <a:lnTo>
                    <a:pt x="124" y="374"/>
                  </a:lnTo>
                  <a:lnTo>
                    <a:pt x="124" y="382"/>
                  </a:lnTo>
                  <a:lnTo>
                    <a:pt x="126" y="390"/>
                  </a:lnTo>
                  <a:lnTo>
                    <a:pt x="132" y="396"/>
                  </a:lnTo>
                  <a:lnTo>
                    <a:pt x="138" y="400"/>
                  </a:lnTo>
                  <a:lnTo>
                    <a:pt x="150" y="402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74" y="400"/>
                  </a:lnTo>
                  <a:lnTo>
                    <a:pt x="182" y="402"/>
                  </a:lnTo>
                  <a:lnTo>
                    <a:pt x="190" y="406"/>
                  </a:lnTo>
                  <a:lnTo>
                    <a:pt x="196" y="414"/>
                  </a:lnTo>
                  <a:lnTo>
                    <a:pt x="198" y="418"/>
                  </a:lnTo>
                  <a:lnTo>
                    <a:pt x="200" y="422"/>
                  </a:lnTo>
                  <a:lnTo>
                    <a:pt x="200" y="428"/>
                  </a:lnTo>
                  <a:lnTo>
                    <a:pt x="198" y="436"/>
                  </a:lnTo>
                  <a:lnTo>
                    <a:pt x="194" y="444"/>
                  </a:lnTo>
                  <a:lnTo>
                    <a:pt x="190" y="452"/>
                  </a:lnTo>
                  <a:lnTo>
                    <a:pt x="220" y="464"/>
                  </a:lnTo>
                  <a:lnTo>
                    <a:pt x="220" y="464"/>
                  </a:lnTo>
                  <a:lnTo>
                    <a:pt x="226" y="466"/>
                  </a:lnTo>
                  <a:lnTo>
                    <a:pt x="234" y="468"/>
                  </a:lnTo>
                  <a:lnTo>
                    <a:pt x="244" y="476"/>
                  </a:lnTo>
                  <a:lnTo>
                    <a:pt x="250" y="482"/>
                  </a:lnTo>
                  <a:lnTo>
                    <a:pt x="252" y="486"/>
                  </a:lnTo>
                  <a:lnTo>
                    <a:pt x="252" y="486"/>
                  </a:lnTo>
                  <a:lnTo>
                    <a:pt x="260" y="510"/>
                  </a:lnTo>
                  <a:lnTo>
                    <a:pt x="270" y="530"/>
                  </a:lnTo>
                  <a:lnTo>
                    <a:pt x="282" y="548"/>
                  </a:lnTo>
                  <a:lnTo>
                    <a:pt x="294" y="562"/>
                  </a:lnTo>
                  <a:lnTo>
                    <a:pt x="304" y="572"/>
                  </a:lnTo>
                  <a:lnTo>
                    <a:pt x="312" y="580"/>
                  </a:lnTo>
                  <a:lnTo>
                    <a:pt x="322" y="586"/>
                  </a:lnTo>
                  <a:lnTo>
                    <a:pt x="322" y="586"/>
                  </a:lnTo>
                  <a:lnTo>
                    <a:pt x="322" y="586"/>
                  </a:lnTo>
                  <a:lnTo>
                    <a:pt x="326" y="584"/>
                  </a:lnTo>
                  <a:lnTo>
                    <a:pt x="334" y="582"/>
                  </a:lnTo>
                  <a:lnTo>
                    <a:pt x="346" y="580"/>
                  </a:lnTo>
                  <a:lnTo>
                    <a:pt x="356" y="580"/>
                  </a:lnTo>
                  <a:lnTo>
                    <a:pt x="370" y="582"/>
                  </a:lnTo>
                  <a:lnTo>
                    <a:pt x="382" y="586"/>
                  </a:lnTo>
                  <a:lnTo>
                    <a:pt x="394" y="592"/>
                  </a:lnTo>
                  <a:lnTo>
                    <a:pt x="406" y="602"/>
                  </a:lnTo>
                  <a:lnTo>
                    <a:pt x="406" y="602"/>
                  </a:lnTo>
                  <a:lnTo>
                    <a:pt x="414" y="610"/>
                  </a:lnTo>
                  <a:lnTo>
                    <a:pt x="422" y="616"/>
                  </a:lnTo>
                  <a:lnTo>
                    <a:pt x="428" y="618"/>
                  </a:lnTo>
                  <a:lnTo>
                    <a:pt x="434" y="618"/>
                  </a:lnTo>
                  <a:lnTo>
                    <a:pt x="440" y="614"/>
                  </a:lnTo>
                  <a:lnTo>
                    <a:pt x="448" y="610"/>
                  </a:lnTo>
                  <a:lnTo>
                    <a:pt x="476" y="594"/>
                  </a:lnTo>
                  <a:lnTo>
                    <a:pt x="476" y="594"/>
                  </a:lnTo>
                  <a:lnTo>
                    <a:pt x="482" y="588"/>
                  </a:lnTo>
                  <a:lnTo>
                    <a:pt x="488" y="584"/>
                  </a:lnTo>
                  <a:lnTo>
                    <a:pt x="492" y="578"/>
                  </a:lnTo>
                  <a:lnTo>
                    <a:pt x="496" y="572"/>
                  </a:lnTo>
                  <a:lnTo>
                    <a:pt x="496" y="560"/>
                  </a:lnTo>
                  <a:lnTo>
                    <a:pt x="494" y="550"/>
                  </a:lnTo>
                  <a:lnTo>
                    <a:pt x="490" y="540"/>
                  </a:lnTo>
                  <a:lnTo>
                    <a:pt x="484" y="532"/>
                  </a:lnTo>
                  <a:lnTo>
                    <a:pt x="478" y="524"/>
                  </a:lnTo>
                  <a:lnTo>
                    <a:pt x="478" y="524"/>
                  </a:lnTo>
                  <a:lnTo>
                    <a:pt x="476" y="498"/>
                  </a:lnTo>
                  <a:lnTo>
                    <a:pt x="474" y="476"/>
                  </a:lnTo>
                  <a:lnTo>
                    <a:pt x="468" y="460"/>
                  </a:lnTo>
                  <a:lnTo>
                    <a:pt x="462" y="446"/>
                  </a:lnTo>
                  <a:lnTo>
                    <a:pt x="458" y="438"/>
                  </a:lnTo>
                  <a:lnTo>
                    <a:pt x="452" y="432"/>
                  </a:lnTo>
                  <a:lnTo>
                    <a:pt x="448" y="428"/>
                  </a:lnTo>
                  <a:lnTo>
                    <a:pt x="448" y="428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8" name="Freeform 32"/>
            <p:cNvSpPr>
              <a:spLocks/>
            </p:cNvSpPr>
            <p:nvPr/>
          </p:nvSpPr>
          <p:spPr bwMode="auto">
            <a:xfrm>
              <a:off x="3157" y="1473"/>
              <a:ext cx="210" cy="172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08" y="0"/>
                </a:cxn>
                <a:cxn ang="0">
                  <a:pos x="210" y="48"/>
                </a:cxn>
                <a:cxn ang="0">
                  <a:pos x="208" y="88"/>
                </a:cxn>
                <a:cxn ang="0">
                  <a:pos x="206" y="118"/>
                </a:cxn>
                <a:cxn ang="0">
                  <a:pos x="206" y="118"/>
                </a:cxn>
                <a:cxn ang="0">
                  <a:pos x="200" y="122"/>
                </a:cxn>
                <a:cxn ang="0">
                  <a:pos x="188" y="130"/>
                </a:cxn>
                <a:cxn ang="0">
                  <a:pos x="180" y="134"/>
                </a:cxn>
                <a:cxn ang="0">
                  <a:pos x="172" y="136"/>
                </a:cxn>
                <a:cxn ang="0">
                  <a:pos x="164" y="134"/>
                </a:cxn>
                <a:cxn ang="0">
                  <a:pos x="160" y="128"/>
                </a:cxn>
                <a:cxn ang="0">
                  <a:pos x="160" y="128"/>
                </a:cxn>
                <a:cxn ang="0">
                  <a:pos x="152" y="128"/>
                </a:cxn>
                <a:cxn ang="0">
                  <a:pos x="144" y="130"/>
                </a:cxn>
                <a:cxn ang="0">
                  <a:pos x="140" y="132"/>
                </a:cxn>
                <a:cxn ang="0">
                  <a:pos x="140" y="132"/>
                </a:cxn>
                <a:cxn ang="0">
                  <a:pos x="134" y="132"/>
                </a:cxn>
                <a:cxn ang="0">
                  <a:pos x="126" y="132"/>
                </a:cxn>
                <a:cxn ang="0">
                  <a:pos x="116" y="128"/>
                </a:cxn>
                <a:cxn ang="0">
                  <a:pos x="116" y="128"/>
                </a:cxn>
                <a:cxn ang="0">
                  <a:pos x="114" y="128"/>
                </a:cxn>
                <a:cxn ang="0">
                  <a:pos x="108" y="128"/>
                </a:cxn>
                <a:cxn ang="0">
                  <a:pos x="102" y="134"/>
                </a:cxn>
                <a:cxn ang="0">
                  <a:pos x="98" y="138"/>
                </a:cxn>
                <a:cxn ang="0">
                  <a:pos x="96" y="144"/>
                </a:cxn>
                <a:cxn ang="0">
                  <a:pos x="96" y="144"/>
                </a:cxn>
                <a:cxn ang="0">
                  <a:pos x="94" y="146"/>
                </a:cxn>
                <a:cxn ang="0">
                  <a:pos x="90" y="148"/>
                </a:cxn>
                <a:cxn ang="0">
                  <a:pos x="84" y="146"/>
                </a:cxn>
                <a:cxn ang="0">
                  <a:pos x="76" y="140"/>
                </a:cxn>
                <a:cxn ang="0">
                  <a:pos x="76" y="140"/>
                </a:cxn>
                <a:cxn ang="0">
                  <a:pos x="74" y="144"/>
                </a:cxn>
                <a:cxn ang="0">
                  <a:pos x="70" y="146"/>
                </a:cxn>
                <a:cxn ang="0">
                  <a:pos x="66" y="148"/>
                </a:cxn>
                <a:cxn ang="0">
                  <a:pos x="62" y="146"/>
                </a:cxn>
                <a:cxn ang="0">
                  <a:pos x="56" y="144"/>
                </a:cxn>
                <a:cxn ang="0">
                  <a:pos x="52" y="140"/>
                </a:cxn>
                <a:cxn ang="0">
                  <a:pos x="52" y="140"/>
                </a:cxn>
                <a:cxn ang="0">
                  <a:pos x="44" y="134"/>
                </a:cxn>
                <a:cxn ang="0">
                  <a:pos x="36" y="130"/>
                </a:cxn>
                <a:cxn ang="0">
                  <a:pos x="28" y="130"/>
                </a:cxn>
                <a:cxn ang="0">
                  <a:pos x="20" y="130"/>
                </a:cxn>
                <a:cxn ang="0">
                  <a:pos x="12" y="134"/>
                </a:cxn>
                <a:cxn ang="0">
                  <a:pos x="6" y="142"/>
                </a:cxn>
                <a:cxn ang="0">
                  <a:pos x="2" y="156"/>
                </a:cxn>
                <a:cxn ang="0">
                  <a:pos x="0" y="172"/>
                </a:cxn>
              </a:cxnLst>
              <a:rect l="0" t="0" r="r" b="b"/>
              <a:pathLst>
                <a:path w="210" h="172">
                  <a:moveTo>
                    <a:pt x="208" y="0"/>
                  </a:moveTo>
                  <a:lnTo>
                    <a:pt x="208" y="0"/>
                  </a:lnTo>
                  <a:lnTo>
                    <a:pt x="210" y="48"/>
                  </a:lnTo>
                  <a:lnTo>
                    <a:pt x="208" y="88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0" y="122"/>
                  </a:lnTo>
                  <a:lnTo>
                    <a:pt x="188" y="130"/>
                  </a:lnTo>
                  <a:lnTo>
                    <a:pt x="180" y="134"/>
                  </a:lnTo>
                  <a:lnTo>
                    <a:pt x="172" y="136"/>
                  </a:lnTo>
                  <a:lnTo>
                    <a:pt x="164" y="134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52" y="128"/>
                  </a:lnTo>
                  <a:lnTo>
                    <a:pt x="144" y="130"/>
                  </a:lnTo>
                  <a:lnTo>
                    <a:pt x="140" y="132"/>
                  </a:lnTo>
                  <a:lnTo>
                    <a:pt x="140" y="132"/>
                  </a:lnTo>
                  <a:lnTo>
                    <a:pt x="134" y="132"/>
                  </a:lnTo>
                  <a:lnTo>
                    <a:pt x="126" y="132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4" y="128"/>
                  </a:lnTo>
                  <a:lnTo>
                    <a:pt x="108" y="128"/>
                  </a:lnTo>
                  <a:lnTo>
                    <a:pt x="102" y="134"/>
                  </a:lnTo>
                  <a:lnTo>
                    <a:pt x="98" y="138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4" y="146"/>
                  </a:lnTo>
                  <a:lnTo>
                    <a:pt x="90" y="148"/>
                  </a:lnTo>
                  <a:lnTo>
                    <a:pt x="84" y="14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4" y="144"/>
                  </a:lnTo>
                  <a:lnTo>
                    <a:pt x="70" y="146"/>
                  </a:lnTo>
                  <a:lnTo>
                    <a:pt x="66" y="148"/>
                  </a:lnTo>
                  <a:lnTo>
                    <a:pt x="62" y="146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4" y="134"/>
                  </a:lnTo>
                  <a:lnTo>
                    <a:pt x="36" y="130"/>
                  </a:lnTo>
                  <a:lnTo>
                    <a:pt x="28" y="130"/>
                  </a:lnTo>
                  <a:lnTo>
                    <a:pt x="20" y="130"/>
                  </a:lnTo>
                  <a:lnTo>
                    <a:pt x="12" y="134"/>
                  </a:lnTo>
                  <a:lnTo>
                    <a:pt x="6" y="142"/>
                  </a:lnTo>
                  <a:lnTo>
                    <a:pt x="2" y="156"/>
                  </a:lnTo>
                  <a:lnTo>
                    <a:pt x="0" y="172"/>
                  </a:lnTo>
                </a:path>
              </a:pathLst>
            </a:custGeom>
            <a:noFill/>
            <a:ln w="127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9" name="Freeform 33"/>
            <p:cNvSpPr>
              <a:spLocks/>
            </p:cNvSpPr>
            <p:nvPr/>
          </p:nvSpPr>
          <p:spPr bwMode="auto">
            <a:xfrm>
              <a:off x="2997" y="1291"/>
              <a:ext cx="370" cy="354"/>
            </a:xfrm>
            <a:custGeom>
              <a:avLst/>
              <a:gdLst/>
              <a:ahLst/>
              <a:cxnLst>
                <a:cxn ang="0">
                  <a:pos x="370" y="270"/>
                </a:cxn>
                <a:cxn ang="0">
                  <a:pos x="370" y="180"/>
                </a:cxn>
                <a:cxn ang="0">
                  <a:pos x="366" y="188"/>
                </a:cxn>
                <a:cxn ang="0">
                  <a:pos x="340" y="210"/>
                </a:cxn>
                <a:cxn ang="0">
                  <a:pos x="330" y="208"/>
                </a:cxn>
                <a:cxn ang="0">
                  <a:pos x="330" y="192"/>
                </a:cxn>
                <a:cxn ang="0">
                  <a:pos x="318" y="170"/>
                </a:cxn>
                <a:cxn ang="0">
                  <a:pos x="292" y="144"/>
                </a:cxn>
                <a:cxn ang="0">
                  <a:pos x="280" y="114"/>
                </a:cxn>
                <a:cxn ang="0">
                  <a:pos x="266" y="100"/>
                </a:cxn>
                <a:cxn ang="0">
                  <a:pos x="266" y="90"/>
                </a:cxn>
                <a:cxn ang="0">
                  <a:pos x="278" y="76"/>
                </a:cxn>
                <a:cxn ang="0">
                  <a:pos x="272" y="56"/>
                </a:cxn>
                <a:cxn ang="0">
                  <a:pos x="270" y="16"/>
                </a:cxn>
                <a:cxn ang="0">
                  <a:pos x="256" y="0"/>
                </a:cxn>
                <a:cxn ang="0">
                  <a:pos x="230" y="8"/>
                </a:cxn>
                <a:cxn ang="0">
                  <a:pos x="210" y="36"/>
                </a:cxn>
                <a:cxn ang="0">
                  <a:pos x="186" y="36"/>
                </a:cxn>
                <a:cxn ang="0">
                  <a:pos x="170" y="40"/>
                </a:cxn>
                <a:cxn ang="0">
                  <a:pos x="150" y="30"/>
                </a:cxn>
                <a:cxn ang="0">
                  <a:pos x="138" y="16"/>
                </a:cxn>
                <a:cxn ang="0">
                  <a:pos x="124" y="6"/>
                </a:cxn>
                <a:cxn ang="0">
                  <a:pos x="116" y="6"/>
                </a:cxn>
                <a:cxn ang="0">
                  <a:pos x="88" y="8"/>
                </a:cxn>
                <a:cxn ang="0">
                  <a:pos x="84" y="14"/>
                </a:cxn>
                <a:cxn ang="0">
                  <a:pos x="74" y="38"/>
                </a:cxn>
                <a:cxn ang="0">
                  <a:pos x="66" y="64"/>
                </a:cxn>
                <a:cxn ang="0">
                  <a:pos x="68" y="76"/>
                </a:cxn>
                <a:cxn ang="0">
                  <a:pos x="76" y="104"/>
                </a:cxn>
                <a:cxn ang="0">
                  <a:pos x="64" y="134"/>
                </a:cxn>
                <a:cxn ang="0">
                  <a:pos x="60" y="168"/>
                </a:cxn>
                <a:cxn ang="0">
                  <a:pos x="48" y="190"/>
                </a:cxn>
                <a:cxn ang="0">
                  <a:pos x="20" y="210"/>
                </a:cxn>
                <a:cxn ang="0">
                  <a:pos x="4" y="224"/>
                </a:cxn>
                <a:cxn ang="0">
                  <a:pos x="0" y="260"/>
                </a:cxn>
                <a:cxn ang="0">
                  <a:pos x="2" y="266"/>
                </a:cxn>
                <a:cxn ang="0">
                  <a:pos x="60" y="310"/>
                </a:cxn>
                <a:cxn ang="0">
                  <a:pos x="70" y="316"/>
                </a:cxn>
                <a:cxn ang="0">
                  <a:pos x="110" y="318"/>
                </a:cxn>
                <a:cxn ang="0">
                  <a:pos x="162" y="354"/>
                </a:cxn>
                <a:cxn ang="0">
                  <a:pos x="172" y="316"/>
                </a:cxn>
                <a:cxn ang="0">
                  <a:pos x="198" y="312"/>
                </a:cxn>
                <a:cxn ang="0">
                  <a:pos x="212" y="322"/>
                </a:cxn>
                <a:cxn ang="0">
                  <a:pos x="226" y="328"/>
                </a:cxn>
                <a:cxn ang="0">
                  <a:pos x="238" y="322"/>
                </a:cxn>
                <a:cxn ang="0">
                  <a:pos x="250" y="328"/>
                </a:cxn>
                <a:cxn ang="0">
                  <a:pos x="256" y="326"/>
                </a:cxn>
                <a:cxn ang="0">
                  <a:pos x="270" y="310"/>
                </a:cxn>
                <a:cxn ang="0">
                  <a:pos x="278" y="310"/>
                </a:cxn>
                <a:cxn ang="0">
                  <a:pos x="300" y="314"/>
                </a:cxn>
                <a:cxn ang="0">
                  <a:pos x="312" y="310"/>
                </a:cxn>
                <a:cxn ang="0">
                  <a:pos x="326" y="316"/>
                </a:cxn>
                <a:cxn ang="0">
                  <a:pos x="348" y="312"/>
                </a:cxn>
                <a:cxn ang="0">
                  <a:pos x="368" y="300"/>
                </a:cxn>
              </a:cxnLst>
              <a:rect l="0" t="0" r="r" b="b"/>
              <a:pathLst>
                <a:path w="370" h="354">
                  <a:moveTo>
                    <a:pt x="368" y="300"/>
                  </a:moveTo>
                  <a:lnTo>
                    <a:pt x="368" y="300"/>
                  </a:lnTo>
                  <a:lnTo>
                    <a:pt x="370" y="270"/>
                  </a:lnTo>
                  <a:lnTo>
                    <a:pt x="370" y="230"/>
                  </a:lnTo>
                  <a:lnTo>
                    <a:pt x="370" y="180"/>
                  </a:lnTo>
                  <a:lnTo>
                    <a:pt x="370" y="180"/>
                  </a:lnTo>
                  <a:lnTo>
                    <a:pt x="370" y="180"/>
                  </a:lnTo>
                  <a:lnTo>
                    <a:pt x="366" y="188"/>
                  </a:lnTo>
                  <a:lnTo>
                    <a:pt x="366" y="188"/>
                  </a:lnTo>
                  <a:lnTo>
                    <a:pt x="354" y="200"/>
                  </a:lnTo>
                  <a:lnTo>
                    <a:pt x="346" y="206"/>
                  </a:lnTo>
                  <a:lnTo>
                    <a:pt x="340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0" y="208"/>
                  </a:lnTo>
                  <a:lnTo>
                    <a:pt x="330" y="204"/>
                  </a:lnTo>
                  <a:lnTo>
                    <a:pt x="330" y="204"/>
                  </a:lnTo>
                  <a:lnTo>
                    <a:pt x="330" y="192"/>
                  </a:lnTo>
                  <a:lnTo>
                    <a:pt x="330" y="180"/>
                  </a:lnTo>
                  <a:lnTo>
                    <a:pt x="326" y="170"/>
                  </a:lnTo>
                  <a:lnTo>
                    <a:pt x="318" y="170"/>
                  </a:lnTo>
                  <a:lnTo>
                    <a:pt x="312" y="180"/>
                  </a:lnTo>
                  <a:lnTo>
                    <a:pt x="306" y="178"/>
                  </a:lnTo>
                  <a:lnTo>
                    <a:pt x="292" y="144"/>
                  </a:lnTo>
                  <a:lnTo>
                    <a:pt x="276" y="132"/>
                  </a:lnTo>
                  <a:lnTo>
                    <a:pt x="280" y="114"/>
                  </a:lnTo>
                  <a:lnTo>
                    <a:pt x="280" y="114"/>
                  </a:lnTo>
                  <a:lnTo>
                    <a:pt x="272" y="110"/>
                  </a:lnTo>
                  <a:lnTo>
                    <a:pt x="268" y="104"/>
                  </a:lnTo>
                  <a:lnTo>
                    <a:pt x="266" y="100"/>
                  </a:lnTo>
                  <a:lnTo>
                    <a:pt x="264" y="96"/>
                  </a:lnTo>
                  <a:lnTo>
                    <a:pt x="266" y="92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74" y="82"/>
                  </a:lnTo>
                  <a:lnTo>
                    <a:pt x="278" y="76"/>
                  </a:lnTo>
                  <a:lnTo>
                    <a:pt x="278" y="70"/>
                  </a:lnTo>
                  <a:lnTo>
                    <a:pt x="278" y="64"/>
                  </a:lnTo>
                  <a:lnTo>
                    <a:pt x="272" y="56"/>
                  </a:lnTo>
                  <a:lnTo>
                    <a:pt x="268" y="52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68" y="6"/>
                  </a:lnTo>
                  <a:lnTo>
                    <a:pt x="264" y="2"/>
                  </a:lnTo>
                  <a:lnTo>
                    <a:pt x="256" y="0"/>
                  </a:lnTo>
                  <a:lnTo>
                    <a:pt x="250" y="0"/>
                  </a:lnTo>
                  <a:lnTo>
                    <a:pt x="236" y="4"/>
                  </a:lnTo>
                  <a:lnTo>
                    <a:pt x="230" y="8"/>
                  </a:lnTo>
                  <a:lnTo>
                    <a:pt x="212" y="38"/>
                  </a:lnTo>
                  <a:lnTo>
                    <a:pt x="212" y="38"/>
                  </a:lnTo>
                  <a:lnTo>
                    <a:pt x="210" y="36"/>
                  </a:lnTo>
                  <a:lnTo>
                    <a:pt x="204" y="34"/>
                  </a:lnTo>
                  <a:lnTo>
                    <a:pt x="192" y="34"/>
                  </a:lnTo>
                  <a:lnTo>
                    <a:pt x="186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0" y="40"/>
                  </a:lnTo>
                  <a:lnTo>
                    <a:pt x="162" y="38"/>
                  </a:lnTo>
                  <a:lnTo>
                    <a:pt x="156" y="34"/>
                  </a:lnTo>
                  <a:lnTo>
                    <a:pt x="150" y="30"/>
                  </a:lnTo>
                  <a:lnTo>
                    <a:pt x="142" y="22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6" y="14"/>
                  </a:lnTo>
                  <a:lnTo>
                    <a:pt x="132" y="10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06" y="10"/>
                  </a:lnTo>
                  <a:lnTo>
                    <a:pt x="98" y="10"/>
                  </a:lnTo>
                  <a:lnTo>
                    <a:pt x="88" y="8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14"/>
                  </a:lnTo>
                  <a:lnTo>
                    <a:pt x="82" y="22"/>
                  </a:lnTo>
                  <a:lnTo>
                    <a:pt x="78" y="2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68" y="52"/>
                  </a:lnTo>
                  <a:lnTo>
                    <a:pt x="66" y="64"/>
                  </a:lnTo>
                  <a:lnTo>
                    <a:pt x="68" y="7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84"/>
                  </a:lnTo>
                  <a:lnTo>
                    <a:pt x="74" y="9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0" y="118"/>
                  </a:lnTo>
                  <a:lnTo>
                    <a:pt x="64" y="134"/>
                  </a:lnTo>
                  <a:lnTo>
                    <a:pt x="62" y="150"/>
                  </a:lnTo>
                  <a:lnTo>
                    <a:pt x="62" y="150"/>
                  </a:lnTo>
                  <a:lnTo>
                    <a:pt x="60" y="168"/>
                  </a:lnTo>
                  <a:lnTo>
                    <a:pt x="58" y="176"/>
                  </a:lnTo>
                  <a:lnTo>
                    <a:pt x="54" y="182"/>
                  </a:lnTo>
                  <a:lnTo>
                    <a:pt x="48" y="190"/>
                  </a:lnTo>
                  <a:lnTo>
                    <a:pt x="42" y="198"/>
                  </a:lnTo>
                  <a:lnTo>
                    <a:pt x="32" y="204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10" y="216"/>
                  </a:lnTo>
                  <a:lnTo>
                    <a:pt x="4" y="224"/>
                  </a:lnTo>
                  <a:lnTo>
                    <a:pt x="0" y="234"/>
                  </a:lnTo>
                  <a:lnTo>
                    <a:pt x="0" y="244"/>
                  </a:lnTo>
                  <a:lnTo>
                    <a:pt x="0" y="260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2" y="280"/>
                  </a:lnTo>
                  <a:lnTo>
                    <a:pt x="40" y="294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2" y="312"/>
                  </a:lnTo>
                  <a:lnTo>
                    <a:pt x="70" y="316"/>
                  </a:lnTo>
                  <a:lnTo>
                    <a:pt x="84" y="318"/>
                  </a:lnTo>
                  <a:lnTo>
                    <a:pt x="96" y="320"/>
                  </a:lnTo>
                  <a:lnTo>
                    <a:pt x="110" y="318"/>
                  </a:lnTo>
                  <a:lnTo>
                    <a:pt x="124" y="328"/>
                  </a:lnTo>
                  <a:lnTo>
                    <a:pt x="162" y="354"/>
                  </a:lnTo>
                  <a:lnTo>
                    <a:pt x="162" y="354"/>
                  </a:lnTo>
                  <a:lnTo>
                    <a:pt x="162" y="336"/>
                  </a:lnTo>
                  <a:lnTo>
                    <a:pt x="166" y="324"/>
                  </a:lnTo>
                  <a:lnTo>
                    <a:pt x="172" y="316"/>
                  </a:lnTo>
                  <a:lnTo>
                    <a:pt x="180" y="312"/>
                  </a:lnTo>
                  <a:lnTo>
                    <a:pt x="190" y="310"/>
                  </a:lnTo>
                  <a:lnTo>
                    <a:pt x="198" y="312"/>
                  </a:lnTo>
                  <a:lnTo>
                    <a:pt x="206" y="316"/>
                  </a:lnTo>
                  <a:lnTo>
                    <a:pt x="212" y="322"/>
                  </a:lnTo>
                  <a:lnTo>
                    <a:pt x="212" y="322"/>
                  </a:lnTo>
                  <a:lnTo>
                    <a:pt x="218" y="326"/>
                  </a:lnTo>
                  <a:lnTo>
                    <a:pt x="222" y="328"/>
                  </a:lnTo>
                  <a:lnTo>
                    <a:pt x="226" y="328"/>
                  </a:lnTo>
                  <a:lnTo>
                    <a:pt x="230" y="328"/>
                  </a:lnTo>
                  <a:lnTo>
                    <a:pt x="236" y="324"/>
                  </a:lnTo>
                  <a:lnTo>
                    <a:pt x="238" y="322"/>
                  </a:lnTo>
                  <a:lnTo>
                    <a:pt x="238" y="322"/>
                  </a:lnTo>
                  <a:lnTo>
                    <a:pt x="244" y="328"/>
                  </a:lnTo>
                  <a:lnTo>
                    <a:pt x="250" y="328"/>
                  </a:lnTo>
                  <a:lnTo>
                    <a:pt x="254" y="328"/>
                  </a:lnTo>
                  <a:lnTo>
                    <a:pt x="256" y="326"/>
                  </a:lnTo>
                  <a:lnTo>
                    <a:pt x="256" y="326"/>
                  </a:lnTo>
                  <a:lnTo>
                    <a:pt x="260" y="320"/>
                  </a:lnTo>
                  <a:lnTo>
                    <a:pt x="262" y="314"/>
                  </a:lnTo>
                  <a:lnTo>
                    <a:pt x="270" y="310"/>
                  </a:lnTo>
                  <a:lnTo>
                    <a:pt x="274" y="310"/>
                  </a:lnTo>
                  <a:lnTo>
                    <a:pt x="278" y="310"/>
                  </a:lnTo>
                  <a:lnTo>
                    <a:pt x="278" y="310"/>
                  </a:lnTo>
                  <a:lnTo>
                    <a:pt x="288" y="312"/>
                  </a:lnTo>
                  <a:lnTo>
                    <a:pt x="294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6" y="312"/>
                  </a:lnTo>
                  <a:lnTo>
                    <a:pt x="312" y="310"/>
                  </a:lnTo>
                  <a:lnTo>
                    <a:pt x="320" y="310"/>
                  </a:lnTo>
                  <a:lnTo>
                    <a:pt x="320" y="310"/>
                  </a:lnTo>
                  <a:lnTo>
                    <a:pt x="326" y="316"/>
                  </a:lnTo>
                  <a:lnTo>
                    <a:pt x="334" y="316"/>
                  </a:lnTo>
                  <a:lnTo>
                    <a:pt x="340" y="316"/>
                  </a:lnTo>
                  <a:lnTo>
                    <a:pt x="348" y="312"/>
                  </a:lnTo>
                  <a:lnTo>
                    <a:pt x="362" y="304"/>
                  </a:lnTo>
                  <a:lnTo>
                    <a:pt x="368" y="300"/>
                  </a:lnTo>
                  <a:lnTo>
                    <a:pt x="368" y="300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0" name="Freeform 34"/>
            <p:cNvSpPr>
              <a:spLocks/>
            </p:cNvSpPr>
            <p:nvPr/>
          </p:nvSpPr>
          <p:spPr bwMode="auto">
            <a:xfrm>
              <a:off x="3613" y="1897"/>
              <a:ext cx="12" cy="1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1" name="Freeform 35"/>
            <p:cNvSpPr>
              <a:spLocks/>
            </p:cNvSpPr>
            <p:nvPr/>
          </p:nvSpPr>
          <p:spPr bwMode="auto">
            <a:xfrm>
              <a:off x="3603" y="1889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30" y="20"/>
                </a:cxn>
                <a:cxn ang="0">
                  <a:pos x="26" y="24"/>
                </a:cxn>
                <a:cxn ang="0">
                  <a:pos x="22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10" y="28"/>
                </a:cxn>
                <a:cxn ang="0">
                  <a:pos x="6" y="24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30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30" y="20"/>
                  </a:lnTo>
                  <a:lnTo>
                    <a:pt x="26" y="24"/>
                  </a:lnTo>
                  <a:lnTo>
                    <a:pt x="22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3319" y="1763"/>
              <a:ext cx="12" cy="1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3" name="Freeform 37"/>
            <p:cNvSpPr>
              <a:spLocks/>
            </p:cNvSpPr>
            <p:nvPr/>
          </p:nvSpPr>
          <p:spPr bwMode="auto">
            <a:xfrm>
              <a:off x="3311" y="1755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4" y="26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8"/>
                </a:cxn>
                <a:cxn ang="0">
                  <a:pos x="4" y="26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4" name="Freeform 38"/>
            <p:cNvSpPr>
              <a:spLocks/>
            </p:cNvSpPr>
            <p:nvPr/>
          </p:nvSpPr>
          <p:spPr bwMode="auto">
            <a:xfrm>
              <a:off x="3165" y="1507"/>
              <a:ext cx="12" cy="1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5" name="Freeform 39"/>
            <p:cNvSpPr>
              <a:spLocks/>
            </p:cNvSpPr>
            <p:nvPr/>
          </p:nvSpPr>
          <p:spPr bwMode="auto">
            <a:xfrm>
              <a:off x="3157" y="1499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4" y="26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8"/>
                </a:cxn>
                <a:cxn ang="0">
                  <a:pos x="4" y="26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6" name="Freeform 40"/>
            <p:cNvSpPr>
              <a:spLocks/>
            </p:cNvSpPr>
            <p:nvPr/>
          </p:nvSpPr>
          <p:spPr bwMode="auto">
            <a:xfrm>
              <a:off x="2807" y="1407"/>
              <a:ext cx="12" cy="1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7" name="Freeform 41"/>
            <p:cNvSpPr>
              <a:spLocks/>
            </p:cNvSpPr>
            <p:nvPr/>
          </p:nvSpPr>
          <p:spPr bwMode="auto">
            <a:xfrm>
              <a:off x="2799" y="1399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4" y="26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8"/>
                </a:cxn>
                <a:cxn ang="0">
                  <a:pos x="4" y="26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4" y="4"/>
                </a:cxn>
                <a:cxn ang="0">
                  <a:pos x="28" y="10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8" name="Freeform 42"/>
            <p:cNvSpPr>
              <a:spLocks/>
            </p:cNvSpPr>
            <p:nvPr/>
          </p:nvSpPr>
          <p:spPr bwMode="auto">
            <a:xfrm>
              <a:off x="2449" y="1217"/>
              <a:ext cx="14" cy="14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9" name="Freeform 43"/>
            <p:cNvSpPr>
              <a:spLocks/>
            </p:cNvSpPr>
            <p:nvPr/>
          </p:nvSpPr>
          <p:spPr bwMode="auto">
            <a:xfrm>
              <a:off x="2441" y="1209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2"/>
                </a:cxn>
                <a:cxn ang="0">
                  <a:pos x="26" y="26"/>
                </a:cxn>
                <a:cxn ang="0">
                  <a:pos x="20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30"/>
                </a:cxn>
                <a:cxn ang="0">
                  <a:pos x="4" y="26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6" y="4"/>
                </a:cxn>
                <a:cxn ang="0">
                  <a:pos x="28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0" name="Freeform 44"/>
            <p:cNvSpPr>
              <a:spLocks/>
            </p:cNvSpPr>
            <p:nvPr/>
          </p:nvSpPr>
          <p:spPr bwMode="auto">
            <a:xfrm>
              <a:off x="2609" y="1865"/>
              <a:ext cx="14" cy="14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6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1" name="Freeform 45"/>
            <p:cNvSpPr>
              <a:spLocks/>
            </p:cNvSpPr>
            <p:nvPr/>
          </p:nvSpPr>
          <p:spPr bwMode="auto">
            <a:xfrm>
              <a:off x="2601" y="1857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6" y="26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28"/>
                </a:cxn>
                <a:cxn ang="0">
                  <a:pos x="4" y="26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10"/>
                </a:cxn>
                <a:cxn ang="0">
                  <a:pos x="4" y="4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6" y="4"/>
                </a:cxn>
                <a:cxn ang="0">
                  <a:pos x="28" y="10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4"/>
                  </a:lnTo>
                  <a:lnTo>
                    <a:pt x="28" y="10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2865" y="1987"/>
              <a:ext cx="12" cy="1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3" name="Freeform 47"/>
            <p:cNvSpPr>
              <a:spLocks/>
            </p:cNvSpPr>
            <p:nvPr/>
          </p:nvSpPr>
          <p:spPr bwMode="auto">
            <a:xfrm>
              <a:off x="2857" y="1977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2"/>
                </a:cxn>
                <a:cxn ang="0">
                  <a:pos x="24" y="26"/>
                </a:cxn>
                <a:cxn ang="0">
                  <a:pos x="20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30"/>
                </a:cxn>
                <a:cxn ang="0">
                  <a:pos x="4" y="26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4" y="4"/>
                </a:cxn>
                <a:cxn ang="0">
                  <a:pos x="28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4" name="Freeform 48"/>
            <p:cNvSpPr>
              <a:spLocks/>
            </p:cNvSpPr>
            <p:nvPr/>
          </p:nvSpPr>
          <p:spPr bwMode="auto">
            <a:xfrm>
              <a:off x="2829" y="1761"/>
              <a:ext cx="14" cy="14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6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5" name="Freeform 49"/>
            <p:cNvSpPr>
              <a:spLocks/>
            </p:cNvSpPr>
            <p:nvPr/>
          </p:nvSpPr>
          <p:spPr bwMode="auto">
            <a:xfrm>
              <a:off x="2821" y="1753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6" y="26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28"/>
                </a:cxn>
                <a:cxn ang="0">
                  <a:pos x="4" y="26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6" y="4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6" name="Freeform 50"/>
            <p:cNvSpPr>
              <a:spLocks/>
            </p:cNvSpPr>
            <p:nvPr/>
          </p:nvSpPr>
          <p:spPr bwMode="auto">
            <a:xfrm>
              <a:off x="3039" y="1953"/>
              <a:ext cx="18" cy="18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8" y="12"/>
                </a:cxn>
                <a:cxn ang="0">
                  <a:pos x="16" y="14"/>
                </a:cxn>
                <a:cxn ang="0">
                  <a:pos x="12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6"/>
                </a:cxn>
                <a:cxn ang="0">
                  <a:pos x="4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7" name="Freeform 51"/>
            <p:cNvSpPr>
              <a:spLocks/>
            </p:cNvSpPr>
            <p:nvPr/>
          </p:nvSpPr>
          <p:spPr bwMode="auto">
            <a:xfrm>
              <a:off x="3415" y="1863"/>
              <a:ext cx="40" cy="40"/>
            </a:xfrm>
            <a:custGeom>
              <a:avLst/>
              <a:gdLst/>
              <a:ahLst/>
              <a:cxnLst>
                <a:cxn ang="0">
                  <a:pos x="40" y="20"/>
                </a:cxn>
                <a:cxn ang="0">
                  <a:pos x="40" y="20"/>
                </a:cxn>
                <a:cxn ang="0">
                  <a:pos x="38" y="28"/>
                </a:cxn>
                <a:cxn ang="0">
                  <a:pos x="34" y="34"/>
                </a:cxn>
                <a:cxn ang="0">
                  <a:pos x="28" y="38"/>
                </a:cxn>
                <a:cxn ang="0">
                  <a:pos x="20" y="40"/>
                </a:cxn>
                <a:cxn ang="0">
                  <a:pos x="20" y="40"/>
                </a:cxn>
                <a:cxn ang="0">
                  <a:pos x="12" y="40"/>
                </a:cxn>
                <a:cxn ang="0">
                  <a:pos x="6" y="36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4" y="8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6" y="2"/>
                </a:cxn>
                <a:cxn ang="0">
                  <a:pos x="32" y="6"/>
                </a:cxn>
                <a:cxn ang="0">
                  <a:pos x="38" y="12"/>
                </a:cxn>
                <a:cxn ang="0">
                  <a:pos x="40" y="20"/>
                </a:cxn>
                <a:cxn ang="0">
                  <a:pos x="40" y="20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8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40" y="2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8" name="Freeform 52"/>
            <p:cNvSpPr>
              <a:spLocks/>
            </p:cNvSpPr>
            <p:nvPr/>
          </p:nvSpPr>
          <p:spPr bwMode="auto">
            <a:xfrm>
              <a:off x="3425" y="1875"/>
              <a:ext cx="18" cy="18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8" y="12"/>
                </a:cxn>
                <a:cxn ang="0">
                  <a:pos x="16" y="14"/>
                </a:cxn>
                <a:cxn ang="0">
                  <a:pos x="12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16" y="6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9" name="Freeform 53"/>
            <p:cNvSpPr>
              <a:spLocks noEditPoints="1"/>
            </p:cNvSpPr>
            <p:nvPr/>
          </p:nvSpPr>
          <p:spPr bwMode="auto">
            <a:xfrm>
              <a:off x="3405" y="1799"/>
              <a:ext cx="44" cy="44"/>
            </a:xfrm>
            <a:custGeom>
              <a:avLst/>
              <a:gdLst/>
              <a:ahLst/>
              <a:cxnLst>
                <a:cxn ang="0">
                  <a:pos x="12" y="34"/>
                </a:cxn>
                <a:cxn ang="0">
                  <a:pos x="10" y="26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4" y="22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26" y="32"/>
                </a:cxn>
                <a:cxn ang="0">
                  <a:pos x="24" y="32"/>
                </a:cxn>
                <a:cxn ang="0">
                  <a:pos x="18" y="34"/>
                </a:cxn>
                <a:cxn ang="0">
                  <a:pos x="24" y="28"/>
                </a:cxn>
                <a:cxn ang="0">
                  <a:pos x="18" y="22"/>
                </a:cxn>
                <a:cxn ang="0">
                  <a:pos x="24" y="18"/>
                </a:cxn>
                <a:cxn ang="0">
                  <a:pos x="26" y="26"/>
                </a:cxn>
                <a:cxn ang="0">
                  <a:pos x="28" y="34"/>
                </a:cxn>
                <a:cxn ang="0">
                  <a:pos x="36" y="44"/>
                </a:cxn>
                <a:cxn ang="0">
                  <a:pos x="40" y="44"/>
                </a:cxn>
                <a:cxn ang="0">
                  <a:pos x="44" y="34"/>
                </a:cxn>
                <a:cxn ang="0">
                  <a:pos x="42" y="34"/>
                </a:cxn>
                <a:cxn ang="0">
                  <a:pos x="38" y="32"/>
                </a:cxn>
                <a:cxn ang="0">
                  <a:pos x="38" y="36"/>
                </a:cxn>
                <a:cxn ang="0">
                  <a:pos x="36" y="34"/>
                </a:cxn>
                <a:cxn ang="0">
                  <a:pos x="32" y="28"/>
                </a:cxn>
                <a:cxn ang="0">
                  <a:pos x="42" y="18"/>
                </a:cxn>
                <a:cxn ang="0">
                  <a:pos x="36" y="12"/>
                </a:cxn>
                <a:cxn ang="0">
                  <a:pos x="40" y="10"/>
                </a:cxn>
                <a:cxn ang="0">
                  <a:pos x="40" y="8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6" y="12"/>
                </a:cxn>
                <a:cxn ang="0">
                  <a:pos x="30" y="12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4" y="12"/>
                </a:cxn>
                <a:cxn ang="0">
                  <a:pos x="0" y="18"/>
                </a:cxn>
                <a:cxn ang="0">
                  <a:pos x="12" y="18"/>
                </a:cxn>
                <a:cxn ang="0">
                  <a:pos x="4" y="8"/>
                </a:cxn>
                <a:cxn ang="0">
                  <a:pos x="22" y="4"/>
                </a:cxn>
                <a:cxn ang="0">
                  <a:pos x="4" y="4"/>
                </a:cxn>
              </a:cxnLst>
              <a:rect l="0" t="0" r="r" b="b"/>
              <a:pathLst>
                <a:path w="44" h="44">
                  <a:moveTo>
                    <a:pt x="12" y="18"/>
                  </a:moveTo>
                  <a:lnTo>
                    <a:pt x="12" y="34"/>
                  </a:lnTo>
                  <a:lnTo>
                    <a:pt x="10" y="3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4" y="2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6" y="38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8" y="28"/>
                  </a:lnTo>
                  <a:lnTo>
                    <a:pt x="24" y="28"/>
                  </a:lnTo>
                  <a:lnTo>
                    <a:pt x="24" y="22"/>
                  </a:lnTo>
                  <a:lnTo>
                    <a:pt x="18" y="2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2" y="28"/>
                  </a:lnTo>
                  <a:lnTo>
                    <a:pt x="30" y="18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2" y="18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0" name="Freeform 54"/>
            <p:cNvSpPr>
              <a:spLocks noEditPoints="1"/>
            </p:cNvSpPr>
            <p:nvPr/>
          </p:nvSpPr>
          <p:spPr bwMode="auto">
            <a:xfrm>
              <a:off x="3453" y="1799"/>
              <a:ext cx="44" cy="42"/>
            </a:xfrm>
            <a:custGeom>
              <a:avLst/>
              <a:gdLst/>
              <a:ahLst/>
              <a:cxnLst>
                <a:cxn ang="0">
                  <a:pos x="28" y="24"/>
                </a:cxn>
                <a:cxn ang="0">
                  <a:pos x="24" y="8"/>
                </a:cxn>
                <a:cxn ang="0">
                  <a:pos x="32" y="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" y="16"/>
                </a:cxn>
                <a:cxn ang="0">
                  <a:pos x="12" y="1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8" y="42"/>
                </a:cxn>
                <a:cxn ang="0">
                  <a:pos x="12" y="28"/>
                </a:cxn>
                <a:cxn ang="0">
                  <a:pos x="12" y="26"/>
                </a:cxn>
                <a:cxn ang="0">
                  <a:pos x="6" y="2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18" y="8"/>
                </a:cxn>
                <a:cxn ang="0">
                  <a:pos x="20" y="20"/>
                </a:cxn>
                <a:cxn ang="0">
                  <a:pos x="24" y="30"/>
                </a:cxn>
                <a:cxn ang="0">
                  <a:pos x="10" y="38"/>
                </a:cxn>
                <a:cxn ang="0">
                  <a:pos x="14" y="42"/>
                </a:cxn>
                <a:cxn ang="0">
                  <a:pos x="28" y="34"/>
                </a:cxn>
                <a:cxn ang="0">
                  <a:pos x="40" y="42"/>
                </a:cxn>
                <a:cxn ang="0">
                  <a:pos x="44" y="36"/>
                </a:cxn>
                <a:cxn ang="0">
                  <a:pos x="36" y="34"/>
                </a:cxn>
                <a:cxn ang="0">
                  <a:pos x="32" y="30"/>
                </a:cxn>
                <a:cxn ang="0">
                  <a:pos x="38" y="4"/>
                </a:cxn>
                <a:cxn ang="0">
                  <a:pos x="14" y="8"/>
                </a:cxn>
                <a:cxn ang="0">
                  <a:pos x="6" y="0"/>
                </a:cxn>
                <a:cxn ang="0">
                  <a:pos x="2" y="6"/>
                </a:cxn>
                <a:cxn ang="0">
                  <a:pos x="14" y="6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44" h="42">
                  <a:moveTo>
                    <a:pt x="28" y="24"/>
                  </a:moveTo>
                  <a:lnTo>
                    <a:pt x="28" y="24"/>
                  </a:lnTo>
                  <a:lnTo>
                    <a:pt x="24" y="18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0" y="1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  <a:moveTo>
                    <a:pt x="2" y="16"/>
                  </a:moveTo>
                  <a:lnTo>
                    <a:pt x="2" y="16"/>
                  </a:lnTo>
                  <a:lnTo>
                    <a:pt x="8" y="2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close/>
                  <a:moveTo>
                    <a:pt x="8" y="42"/>
                  </a:moveTo>
                  <a:lnTo>
                    <a:pt x="8" y="4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close/>
                  <a:moveTo>
                    <a:pt x="14" y="8"/>
                  </a:moveTo>
                  <a:lnTo>
                    <a:pt x="18" y="8"/>
                  </a:lnTo>
                  <a:lnTo>
                    <a:pt x="18" y="8"/>
                  </a:lnTo>
                  <a:lnTo>
                    <a:pt x="20" y="2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8" y="34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36" y="34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6" y="18"/>
                  </a:lnTo>
                  <a:lnTo>
                    <a:pt x="38" y="4"/>
                  </a:lnTo>
                  <a:lnTo>
                    <a:pt x="14" y="4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6" y="0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10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1" name="Freeform 55"/>
            <p:cNvSpPr>
              <a:spLocks/>
            </p:cNvSpPr>
            <p:nvPr/>
          </p:nvSpPr>
          <p:spPr bwMode="auto">
            <a:xfrm>
              <a:off x="3501" y="1799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4"/>
                </a:cxn>
                <a:cxn ang="0">
                  <a:pos x="24" y="44"/>
                </a:cxn>
                <a:cxn ang="0">
                  <a:pos x="24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4" y="18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6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2" name="Freeform 56"/>
            <p:cNvSpPr>
              <a:spLocks noEditPoints="1"/>
            </p:cNvSpPr>
            <p:nvPr/>
          </p:nvSpPr>
          <p:spPr bwMode="auto">
            <a:xfrm>
              <a:off x="3247" y="1695"/>
              <a:ext cx="42" cy="44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8" y="18"/>
                </a:cxn>
                <a:cxn ang="0">
                  <a:pos x="10" y="20"/>
                </a:cxn>
                <a:cxn ang="0">
                  <a:pos x="10" y="24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20" y="38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4" y="40"/>
                </a:cxn>
                <a:cxn ang="0">
                  <a:pos x="16" y="44"/>
                </a:cxn>
                <a:cxn ang="0">
                  <a:pos x="26" y="44"/>
                </a:cxn>
                <a:cxn ang="0">
                  <a:pos x="26" y="40"/>
                </a:cxn>
                <a:cxn ang="0">
                  <a:pos x="42" y="36"/>
                </a:cxn>
                <a:cxn ang="0">
                  <a:pos x="28" y="30"/>
                </a:cxn>
                <a:cxn ang="0">
                  <a:pos x="38" y="22"/>
                </a:cxn>
                <a:cxn ang="0">
                  <a:pos x="24" y="22"/>
                </a:cxn>
                <a:cxn ang="0">
                  <a:pos x="24" y="20"/>
                </a:cxn>
                <a:cxn ang="0">
                  <a:pos x="42" y="18"/>
                </a:cxn>
                <a:cxn ang="0">
                  <a:pos x="32" y="14"/>
                </a:cxn>
                <a:cxn ang="0">
                  <a:pos x="38" y="8"/>
                </a:cxn>
                <a:cxn ang="0">
                  <a:pos x="40" y="6"/>
                </a:cxn>
                <a:cxn ang="0">
                  <a:pos x="34" y="2"/>
                </a:cxn>
                <a:cxn ang="0">
                  <a:pos x="34" y="2"/>
                </a:cxn>
                <a:cxn ang="0">
                  <a:pos x="32" y="6"/>
                </a:cxn>
                <a:cxn ang="0">
                  <a:pos x="30" y="8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16" y="6"/>
                </a:cxn>
                <a:cxn ang="0">
                  <a:pos x="6" y="10"/>
                </a:cxn>
                <a:cxn ang="0">
                  <a:pos x="16" y="14"/>
                </a:cxn>
                <a:cxn ang="0">
                  <a:pos x="0" y="14"/>
                </a:cxn>
                <a:cxn ang="0">
                  <a:pos x="28" y="12"/>
                </a:cxn>
                <a:cxn ang="0">
                  <a:pos x="26" y="14"/>
                </a:cxn>
                <a:cxn ang="0">
                  <a:pos x="22" y="10"/>
                </a:cxn>
                <a:cxn ang="0">
                  <a:pos x="28" y="10"/>
                </a:cxn>
                <a:cxn ang="0">
                  <a:pos x="28" y="12"/>
                </a:cxn>
                <a:cxn ang="0">
                  <a:pos x="20" y="28"/>
                </a:cxn>
                <a:cxn ang="0">
                  <a:pos x="8" y="30"/>
                </a:cxn>
                <a:cxn ang="0">
                  <a:pos x="14" y="28"/>
                </a:cxn>
                <a:cxn ang="0">
                  <a:pos x="16" y="26"/>
                </a:cxn>
                <a:cxn ang="0">
                  <a:pos x="26" y="26"/>
                </a:cxn>
                <a:cxn ang="0">
                  <a:pos x="20" y="28"/>
                </a:cxn>
              </a:cxnLst>
              <a:rect l="0" t="0" r="r" b="b"/>
              <a:pathLst>
                <a:path w="42" h="44">
                  <a:moveTo>
                    <a:pt x="0" y="14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0" y="20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18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10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20" y="28"/>
                  </a:moveTo>
                  <a:lnTo>
                    <a:pt x="20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3" name="Freeform 57"/>
            <p:cNvSpPr>
              <a:spLocks noEditPoints="1"/>
            </p:cNvSpPr>
            <p:nvPr/>
          </p:nvSpPr>
          <p:spPr bwMode="auto">
            <a:xfrm>
              <a:off x="3295" y="1695"/>
              <a:ext cx="44" cy="44"/>
            </a:xfrm>
            <a:custGeom>
              <a:avLst/>
              <a:gdLst/>
              <a:ahLst/>
              <a:cxnLst>
                <a:cxn ang="0">
                  <a:pos x="24" y="16"/>
                </a:cxn>
                <a:cxn ang="0">
                  <a:pos x="12" y="12"/>
                </a:cxn>
                <a:cxn ang="0">
                  <a:pos x="16" y="24"/>
                </a:cxn>
                <a:cxn ang="0">
                  <a:pos x="18" y="22"/>
                </a:cxn>
                <a:cxn ang="0">
                  <a:pos x="4" y="44"/>
                </a:cxn>
                <a:cxn ang="0">
                  <a:pos x="6" y="32"/>
                </a:cxn>
                <a:cxn ang="0">
                  <a:pos x="0" y="40"/>
                </a:cxn>
                <a:cxn ang="0">
                  <a:pos x="26" y="34"/>
                </a:cxn>
                <a:cxn ang="0">
                  <a:pos x="18" y="32"/>
                </a:cxn>
                <a:cxn ang="0">
                  <a:pos x="28" y="36"/>
                </a:cxn>
                <a:cxn ang="0">
                  <a:pos x="26" y="34"/>
                </a:cxn>
                <a:cxn ang="0">
                  <a:pos x="28" y="28"/>
                </a:cxn>
                <a:cxn ang="0">
                  <a:pos x="30" y="26"/>
                </a:cxn>
                <a:cxn ang="0">
                  <a:pos x="40" y="32"/>
                </a:cxn>
                <a:cxn ang="0">
                  <a:pos x="44" y="24"/>
                </a:cxn>
                <a:cxn ang="0">
                  <a:pos x="38" y="22"/>
                </a:cxn>
                <a:cxn ang="0">
                  <a:pos x="36" y="24"/>
                </a:cxn>
                <a:cxn ang="0">
                  <a:pos x="38" y="20"/>
                </a:cxn>
                <a:cxn ang="0">
                  <a:pos x="40" y="14"/>
                </a:cxn>
                <a:cxn ang="0">
                  <a:pos x="34" y="12"/>
                </a:cxn>
                <a:cxn ang="0">
                  <a:pos x="32" y="18"/>
                </a:cxn>
                <a:cxn ang="0">
                  <a:pos x="30" y="10"/>
                </a:cxn>
                <a:cxn ang="0">
                  <a:pos x="40" y="6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30" y="6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4" y="6"/>
                </a:cxn>
                <a:cxn ang="0">
                  <a:pos x="2" y="24"/>
                </a:cxn>
                <a:cxn ang="0">
                  <a:pos x="6" y="32"/>
                </a:cxn>
                <a:cxn ang="0">
                  <a:pos x="10" y="16"/>
                </a:cxn>
                <a:cxn ang="0">
                  <a:pos x="26" y="10"/>
                </a:cxn>
                <a:cxn ang="0">
                  <a:pos x="28" y="22"/>
                </a:cxn>
                <a:cxn ang="0">
                  <a:pos x="24" y="18"/>
                </a:cxn>
                <a:cxn ang="0">
                  <a:pos x="24" y="28"/>
                </a:cxn>
                <a:cxn ang="0">
                  <a:pos x="26" y="30"/>
                </a:cxn>
                <a:cxn ang="0">
                  <a:pos x="34" y="38"/>
                </a:cxn>
                <a:cxn ang="0">
                  <a:pos x="28" y="36"/>
                </a:cxn>
                <a:cxn ang="0">
                  <a:pos x="20" y="38"/>
                </a:cxn>
                <a:cxn ang="0">
                  <a:pos x="18" y="38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2" y="40"/>
                </a:cxn>
                <a:cxn ang="0">
                  <a:pos x="18" y="44"/>
                </a:cxn>
                <a:cxn ang="0">
                  <a:pos x="30" y="44"/>
                </a:cxn>
                <a:cxn ang="0">
                  <a:pos x="34" y="38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4" y="32"/>
                </a:cxn>
                <a:cxn ang="0">
                  <a:pos x="30" y="34"/>
                </a:cxn>
                <a:cxn ang="0">
                  <a:pos x="38" y="42"/>
                </a:cxn>
              </a:cxnLst>
              <a:rect l="0" t="0" r="r" b="b"/>
              <a:pathLst>
                <a:path w="44" h="44">
                  <a:moveTo>
                    <a:pt x="12" y="12"/>
                  </a:moveTo>
                  <a:lnTo>
                    <a:pt x="12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12" y="12"/>
                  </a:lnTo>
                  <a:close/>
                  <a:moveTo>
                    <a:pt x="18" y="22"/>
                  </a:moveTo>
                  <a:lnTo>
                    <a:pt x="18" y="24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2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4" y="44"/>
                  </a:lnTo>
                  <a:lnTo>
                    <a:pt x="12" y="34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4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26" y="34"/>
                  </a:moveTo>
                  <a:lnTo>
                    <a:pt x="26" y="34"/>
                  </a:lnTo>
                  <a:lnTo>
                    <a:pt x="24" y="30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4"/>
                  </a:lnTo>
                  <a:close/>
                  <a:moveTo>
                    <a:pt x="26" y="30"/>
                  </a:moveTo>
                  <a:lnTo>
                    <a:pt x="26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4" y="30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0"/>
                  </a:lnTo>
                  <a:lnTo>
                    <a:pt x="42" y="10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4" y="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26"/>
                  </a:lnTo>
                  <a:lnTo>
                    <a:pt x="10" y="16"/>
                  </a:lnTo>
                  <a:lnTo>
                    <a:pt x="10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4" y="24"/>
                  </a:lnTo>
                  <a:lnTo>
                    <a:pt x="24" y="18"/>
                  </a:lnTo>
                  <a:lnTo>
                    <a:pt x="10" y="18"/>
                  </a:lnTo>
                  <a:lnTo>
                    <a:pt x="10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0"/>
                  </a:lnTo>
                  <a:close/>
                  <a:moveTo>
                    <a:pt x="34" y="38"/>
                  </a:moveTo>
                  <a:lnTo>
                    <a:pt x="34" y="38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30" y="44"/>
                  </a:lnTo>
                  <a:lnTo>
                    <a:pt x="32" y="44"/>
                  </a:lnTo>
                  <a:lnTo>
                    <a:pt x="32" y="42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close/>
                  <a:moveTo>
                    <a:pt x="38" y="42"/>
                  </a:move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4" name="Freeform 58"/>
            <p:cNvSpPr>
              <a:spLocks/>
            </p:cNvSpPr>
            <p:nvPr/>
          </p:nvSpPr>
          <p:spPr bwMode="auto">
            <a:xfrm>
              <a:off x="3343" y="1697"/>
              <a:ext cx="42" cy="42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6"/>
                </a:cxn>
                <a:cxn ang="0">
                  <a:pos x="6" y="16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2"/>
                </a:cxn>
                <a:cxn ang="0">
                  <a:pos x="26" y="42"/>
                </a:cxn>
                <a:cxn ang="0">
                  <a:pos x="26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2"/>
                </a:cxn>
                <a:cxn ang="0">
                  <a:pos x="26" y="32"/>
                </a:cxn>
                <a:cxn ang="0">
                  <a:pos x="26" y="32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38" y="34"/>
                </a:cxn>
                <a:cxn ang="0">
                  <a:pos x="38" y="16"/>
                </a:cxn>
                <a:cxn ang="0">
                  <a:pos x="26" y="16"/>
                </a:cxn>
                <a:cxn ang="0">
                  <a:pos x="26" y="12"/>
                </a:cxn>
                <a:cxn ang="0">
                  <a:pos x="42" y="12"/>
                </a:cxn>
                <a:cxn ang="0">
                  <a:pos x="42" y="6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2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6" y="16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2"/>
                  </a:lnTo>
                  <a:lnTo>
                    <a:pt x="26" y="42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16"/>
                  </a:lnTo>
                  <a:lnTo>
                    <a:pt x="26" y="16"/>
                  </a:lnTo>
                  <a:lnTo>
                    <a:pt x="26" y="12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5" name="Freeform 59"/>
            <p:cNvSpPr>
              <a:spLocks noEditPoints="1"/>
            </p:cNvSpPr>
            <p:nvPr/>
          </p:nvSpPr>
          <p:spPr bwMode="auto">
            <a:xfrm>
              <a:off x="3649" y="1847"/>
              <a:ext cx="44" cy="44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0" y="12"/>
                </a:cxn>
                <a:cxn ang="0">
                  <a:pos x="18" y="16"/>
                </a:cxn>
                <a:cxn ang="0">
                  <a:pos x="6" y="18"/>
                </a:cxn>
                <a:cxn ang="0">
                  <a:pos x="12" y="36"/>
                </a:cxn>
                <a:cxn ang="0">
                  <a:pos x="8" y="38"/>
                </a:cxn>
                <a:cxn ang="0">
                  <a:pos x="0" y="40"/>
                </a:cxn>
                <a:cxn ang="0">
                  <a:pos x="6" y="44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24" y="18"/>
                </a:cxn>
                <a:cxn ang="0">
                  <a:pos x="44" y="16"/>
                </a:cxn>
                <a:cxn ang="0">
                  <a:pos x="30" y="12"/>
                </a:cxn>
                <a:cxn ang="0">
                  <a:pos x="40" y="8"/>
                </a:cxn>
                <a:cxn ang="0">
                  <a:pos x="30" y="4"/>
                </a:cxn>
                <a:cxn ang="0">
                  <a:pos x="30" y="2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2" y="0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24" y="12"/>
                </a:cxn>
                <a:cxn ang="0">
                  <a:pos x="18" y="8"/>
                </a:cxn>
                <a:cxn ang="0">
                  <a:pos x="24" y="8"/>
                </a:cxn>
                <a:cxn ang="0">
                  <a:pos x="18" y="24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30" y="22"/>
                </a:cxn>
                <a:cxn ang="0">
                  <a:pos x="24" y="24"/>
                </a:cxn>
                <a:cxn ang="0">
                  <a:pos x="24" y="22"/>
                </a:cxn>
                <a:cxn ang="0">
                  <a:pos x="18" y="30"/>
                </a:cxn>
                <a:cxn ang="0">
                  <a:pos x="12" y="28"/>
                </a:cxn>
                <a:cxn ang="0">
                  <a:pos x="18" y="28"/>
                </a:cxn>
                <a:cxn ang="0">
                  <a:pos x="24" y="28"/>
                </a:cxn>
                <a:cxn ang="0">
                  <a:pos x="30" y="30"/>
                </a:cxn>
                <a:cxn ang="0">
                  <a:pos x="24" y="30"/>
                </a:cxn>
              </a:cxnLst>
              <a:rect l="0" t="0" r="r" b="b"/>
              <a:pathLst>
                <a:path w="44" h="44">
                  <a:moveTo>
                    <a:pt x="4" y="8"/>
                  </a:moveTo>
                  <a:lnTo>
                    <a:pt x="12" y="8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20" y="38"/>
                  </a:lnTo>
                  <a:lnTo>
                    <a:pt x="16" y="36"/>
                  </a:lnTo>
                  <a:lnTo>
                    <a:pt x="26" y="36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36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4" y="8"/>
                  </a:moveTo>
                  <a:lnTo>
                    <a:pt x="24" y="12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18" y="22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22"/>
                  </a:lnTo>
                  <a:close/>
                  <a:moveTo>
                    <a:pt x="24" y="22"/>
                  </a:moveTo>
                  <a:lnTo>
                    <a:pt x="30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2"/>
                  </a:lnTo>
                  <a:close/>
                  <a:moveTo>
                    <a:pt x="18" y="28"/>
                  </a:moveTo>
                  <a:lnTo>
                    <a:pt x="1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8" y="28"/>
                  </a:lnTo>
                  <a:lnTo>
                    <a:pt x="18" y="28"/>
                  </a:lnTo>
                  <a:close/>
                  <a:moveTo>
                    <a:pt x="24" y="30"/>
                  </a:moveTo>
                  <a:lnTo>
                    <a:pt x="24" y="28"/>
                  </a:lnTo>
                  <a:lnTo>
                    <a:pt x="30" y="28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3701" y="1849"/>
              <a:ext cx="36" cy="42"/>
            </a:xfrm>
            <a:custGeom>
              <a:avLst/>
              <a:gdLst/>
              <a:ahLst/>
              <a:cxnLst>
                <a:cxn ang="0">
                  <a:pos x="6" y="40"/>
                </a:cxn>
                <a:cxn ang="0">
                  <a:pos x="6" y="30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6" y="28"/>
                </a:cxn>
                <a:cxn ang="0">
                  <a:pos x="6" y="6"/>
                </a:cxn>
                <a:cxn ang="0">
                  <a:pos x="30" y="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28" y="36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4" y="38"/>
                </a:cxn>
                <a:cxn ang="0">
                  <a:pos x="36" y="36"/>
                </a:cxn>
                <a:cxn ang="0">
                  <a:pos x="36" y="0"/>
                </a:cxn>
                <a:cxn ang="0">
                  <a:pos x="0" y="0"/>
                </a:cxn>
                <a:cxn ang="0">
                  <a:pos x="0" y="40"/>
                </a:cxn>
                <a:cxn ang="0">
                  <a:pos x="6" y="40"/>
                </a:cxn>
                <a:cxn ang="0">
                  <a:pos x="6" y="40"/>
                </a:cxn>
              </a:cxnLst>
              <a:rect l="0" t="0" r="r" b="b"/>
              <a:pathLst>
                <a:path w="36" h="42">
                  <a:moveTo>
                    <a:pt x="6" y="40"/>
                  </a:moveTo>
                  <a:lnTo>
                    <a:pt x="6" y="30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6" y="28"/>
                  </a:lnTo>
                  <a:lnTo>
                    <a:pt x="6" y="6"/>
                  </a:lnTo>
                  <a:lnTo>
                    <a:pt x="30" y="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3745" y="1847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18" y="44"/>
                </a:cxn>
                <a:cxn ang="0">
                  <a:pos x="24" y="44"/>
                </a:cxn>
                <a:cxn ang="0">
                  <a:pos x="24" y="24"/>
                </a:cxn>
                <a:cxn ang="0">
                  <a:pos x="32" y="24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4" y="18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24"/>
                  </a:lnTo>
                  <a:lnTo>
                    <a:pt x="32" y="24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8" name="Freeform 62"/>
            <p:cNvSpPr>
              <a:spLocks noEditPoints="1"/>
            </p:cNvSpPr>
            <p:nvPr/>
          </p:nvSpPr>
          <p:spPr bwMode="auto">
            <a:xfrm>
              <a:off x="2783" y="2029"/>
              <a:ext cx="42" cy="4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6" y="10"/>
                </a:cxn>
                <a:cxn ang="0">
                  <a:pos x="22" y="12"/>
                </a:cxn>
                <a:cxn ang="0">
                  <a:pos x="26" y="10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2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8" y="10"/>
                </a:cxn>
                <a:cxn ang="0">
                  <a:pos x="8" y="12"/>
                </a:cxn>
                <a:cxn ang="0">
                  <a:pos x="30" y="36"/>
                </a:cxn>
                <a:cxn ang="0">
                  <a:pos x="32" y="44"/>
                </a:cxn>
                <a:cxn ang="0">
                  <a:pos x="40" y="42"/>
                </a:cxn>
                <a:cxn ang="0">
                  <a:pos x="42" y="38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6" y="34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28" y="4"/>
                </a:cxn>
                <a:cxn ang="0">
                  <a:pos x="34" y="32"/>
                </a:cxn>
                <a:cxn ang="0">
                  <a:pos x="34" y="10"/>
                </a:cxn>
                <a:cxn ang="0">
                  <a:pos x="34" y="6"/>
                </a:cxn>
                <a:cxn ang="0">
                  <a:pos x="6" y="20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4" y="36"/>
                </a:cxn>
                <a:cxn ang="0">
                  <a:pos x="0" y="40"/>
                </a:cxn>
                <a:cxn ang="0">
                  <a:pos x="6" y="44"/>
                </a:cxn>
                <a:cxn ang="0">
                  <a:pos x="12" y="28"/>
                </a:cxn>
                <a:cxn ang="0">
                  <a:pos x="16" y="42"/>
                </a:cxn>
                <a:cxn ang="0">
                  <a:pos x="22" y="28"/>
                </a:cxn>
                <a:cxn ang="0">
                  <a:pos x="26" y="24"/>
                </a:cxn>
                <a:cxn ang="0">
                  <a:pos x="22" y="20"/>
                </a:cxn>
                <a:cxn ang="0">
                  <a:pos x="26" y="14"/>
                </a:cxn>
                <a:cxn ang="0">
                  <a:pos x="4" y="20"/>
                </a:cxn>
                <a:cxn ang="0">
                  <a:pos x="6" y="20"/>
                </a:cxn>
                <a:cxn ang="0">
                  <a:pos x="16" y="24"/>
                </a:cxn>
                <a:cxn ang="0">
                  <a:pos x="12" y="18"/>
                </a:cxn>
                <a:cxn ang="0">
                  <a:pos x="16" y="18"/>
                </a:cxn>
              </a:cxnLst>
              <a:rect l="0" t="0" r="r" b="b"/>
              <a:pathLst>
                <a:path w="42" h="44">
                  <a:moveTo>
                    <a:pt x="8" y="12"/>
                  </a:moveTo>
                  <a:lnTo>
                    <a:pt x="12" y="12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6" y="10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2" y="4"/>
                  </a:lnTo>
                  <a:lnTo>
                    <a:pt x="2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2"/>
                  </a:lnTo>
                  <a:close/>
                  <a:moveTo>
                    <a:pt x="30" y="36"/>
                  </a:moveTo>
                  <a:lnTo>
                    <a:pt x="30" y="3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2" y="38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close/>
                  <a:moveTo>
                    <a:pt x="34" y="6"/>
                  </a:move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32"/>
                  </a:lnTo>
                  <a:lnTo>
                    <a:pt x="34" y="3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close/>
                  <a:moveTo>
                    <a:pt x="6" y="20"/>
                  </a:moveTo>
                  <a:lnTo>
                    <a:pt x="6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6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42"/>
                  </a:lnTo>
                  <a:lnTo>
                    <a:pt x="22" y="42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26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26" y="14"/>
                  </a:lnTo>
                  <a:lnTo>
                    <a:pt x="4" y="14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0"/>
                  </a:lnTo>
                  <a:close/>
                  <a:moveTo>
                    <a:pt x="16" y="18"/>
                  </a:moveTo>
                  <a:lnTo>
                    <a:pt x="16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6" y="18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79" name="Freeform 63"/>
            <p:cNvSpPr>
              <a:spLocks noEditPoints="1"/>
            </p:cNvSpPr>
            <p:nvPr/>
          </p:nvSpPr>
          <p:spPr bwMode="auto">
            <a:xfrm>
              <a:off x="2831" y="2029"/>
              <a:ext cx="40" cy="42"/>
            </a:xfrm>
            <a:custGeom>
              <a:avLst/>
              <a:gdLst/>
              <a:ahLst/>
              <a:cxnLst>
                <a:cxn ang="0">
                  <a:pos x="32" y="10"/>
                </a:cxn>
                <a:cxn ang="0">
                  <a:pos x="26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2"/>
                </a:cxn>
                <a:cxn ang="0">
                  <a:pos x="22" y="2"/>
                </a:cxn>
                <a:cxn ang="0">
                  <a:pos x="22" y="22"/>
                </a:cxn>
                <a:cxn ang="0">
                  <a:pos x="18" y="10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10" y="24"/>
                </a:cxn>
                <a:cxn ang="0">
                  <a:pos x="6" y="34"/>
                </a:cxn>
                <a:cxn ang="0">
                  <a:pos x="0" y="40"/>
                </a:cxn>
                <a:cxn ang="0">
                  <a:pos x="6" y="42"/>
                </a:cxn>
                <a:cxn ang="0">
                  <a:pos x="10" y="38"/>
                </a:cxn>
                <a:cxn ang="0">
                  <a:pos x="12" y="34"/>
                </a:cxn>
                <a:cxn ang="0">
                  <a:pos x="14" y="14"/>
                </a:cxn>
                <a:cxn ang="0">
                  <a:pos x="16" y="26"/>
                </a:cxn>
                <a:cxn ang="0">
                  <a:pos x="20" y="26"/>
                </a:cxn>
                <a:cxn ang="0">
                  <a:pos x="22" y="26"/>
                </a:cxn>
                <a:cxn ang="0">
                  <a:pos x="26" y="40"/>
                </a:cxn>
                <a:cxn ang="0">
                  <a:pos x="26" y="14"/>
                </a:cxn>
                <a:cxn ang="0">
                  <a:pos x="30" y="26"/>
                </a:cxn>
                <a:cxn ang="0">
                  <a:pos x="34" y="42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34" y="22"/>
                </a:cxn>
                <a:cxn ang="0">
                  <a:pos x="32" y="10"/>
                </a:cxn>
                <a:cxn ang="0">
                  <a:pos x="6" y="20"/>
                </a:cxn>
                <a:cxn ang="0">
                  <a:pos x="8" y="12"/>
                </a:cxn>
                <a:cxn ang="0">
                  <a:pos x="4" y="10"/>
                </a:cxn>
                <a:cxn ang="0">
                  <a:pos x="2" y="12"/>
                </a:cxn>
                <a:cxn ang="0">
                  <a:pos x="0" y="26"/>
                </a:cxn>
                <a:cxn ang="0">
                  <a:pos x="6" y="26"/>
                </a:cxn>
                <a:cxn ang="0">
                  <a:pos x="6" y="20"/>
                </a:cxn>
                <a:cxn ang="0">
                  <a:pos x="6" y="20"/>
                </a:cxn>
              </a:cxnLst>
              <a:rect l="0" t="0" r="r" b="b"/>
              <a:pathLst>
                <a:path w="40" h="42">
                  <a:moveTo>
                    <a:pt x="32" y="10"/>
                  </a:moveTo>
                  <a:lnTo>
                    <a:pt x="32" y="10"/>
                  </a:lnTo>
                  <a:lnTo>
                    <a:pt x="26" y="12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4" y="1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8" y="28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0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2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2" y="26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34" y="42"/>
                  </a:lnTo>
                  <a:lnTo>
                    <a:pt x="40" y="42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close/>
                  <a:moveTo>
                    <a:pt x="6" y="20"/>
                  </a:moveTo>
                  <a:lnTo>
                    <a:pt x="6" y="2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2879" y="2029"/>
              <a:ext cx="42" cy="42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2"/>
                </a:cxn>
                <a:cxn ang="0">
                  <a:pos x="24" y="42"/>
                </a:cxn>
                <a:cxn ang="0">
                  <a:pos x="24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2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38" y="34"/>
                </a:cxn>
                <a:cxn ang="0">
                  <a:pos x="38" y="18"/>
                </a:cxn>
                <a:cxn ang="0">
                  <a:pos x="24" y="18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6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2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1" name="Freeform 65"/>
            <p:cNvSpPr>
              <a:spLocks noEditPoints="1"/>
            </p:cNvSpPr>
            <p:nvPr/>
          </p:nvSpPr>
          <p:spPr bwMode="auto">
            <a:xfrm>
              <a:off x="2813" y="1693"/>
              <a:ext cx="42" cy="4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6" y="8"/>
                </a:cxn>
                <a:cxn ang="0">
                  <a:pos x="22" y="12"/>
                </a:cxn>
                <a:cxn ang="0">
                  <a:pos x="26" y="10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6" y="8"/>
                </a:cxn>
                <a:cxn ang="0">
                  <a:pos x="6" y="12"/>
                </a:cxn>
                <a:cxn ang="0">
                  <a:pos x="30" y="36"/>
                </a:cxn>
                <a:cxn ang="0">
                  <a:pos x="32" y="44"/>
                </a:cxn>
                <a:cxn ang="0">
                  <a:pos x="40" y="42"/>
                </a:cxn>
                <a:cxn ang="0">
                  <a:pos x="42" y="38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6" y="34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28" y="4"/>
                </a:cxn>
                <a:cxn ang="0">
                  <a:pos x="34" y="32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6" y="18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4" y="34"/>
                </a:cxn>
                <a:cxn ang="0">
                  <a:pos x="0" y="40"/>
                </a:cxn>
                <a:cxn ang="0">
                  <a:pos x="6" y="44"/>
                </a:cxn>
                <a:cxn ang="0">
                  <a:pos x="12" y="28"/>
                </a:cxn>
                <a:cxn ang="0">
                  <a:pos x="16" y="42"/>
                </a:cxn>
                <a:cxn ang="0">
                  <a:pos x="22" y="28"/>
                </a:cxn>
                <a:cxn ang="0">
                  <a:pos x="26" y="24"/>
                </a:cxn>
                <a:cxn ang="0">
                  <a:pos x="22" y="18"/>
                </a:cxn>
                <a:cxn ang="0">
                  <a:pos x="26" y="14"/>
                </a:cxn>
                <a:cxn ang="0">
                  <a:pos x="2" y="18"/>
                </a:cxn>
                <a:cxn ang="0">
                  <a:pos x="6" y="18"/>
                </a:cxn>
                <a:cxn ang="0">
                  <a:pos x="16" y="24"/>
                </a:cxn>
                <a:cxn ang="0">
                  <a:pos x="12" y="18"/>
                </a:cxn>
                <a:cxn ang="0">
                  <a:pos x="16" y="18"/>
                </a:cxn>
              </a:cxnLst>
              <a:rect l="0" t="0" r="r" b="b"/>
              <a:pathLst>
                <a:path w="42" h="44">
                  <a:moveTo>
                    <a:pt x="6" y="12"/>
                  </a:move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6" y="10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2"/>
                  </a:lnTo>
                  <a:close/>
                  <a:moveTo>
                    <a:pt x="30" y="36"/>
                  </a:moveTo>
                  <a:lnTo>
                    <a:pt x="30" y="3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2" y="38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close/>
                  <a:moveTo>
                    <a:pt x="34" y="6"/>
                  </a:move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32"/>
                  </a:lnTo>
                  <a:lnTo>
                    <a:pt x="34" y="3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close/>
                  <a:moveTo>
                    <a:pt x="6" y="18"/>
                  </a:moveTo>
                  <a:lnTo>
                    <a:pt x="6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6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42"/>
                  </a:lnTo>
                  <a:lnTo>
                    <a:pt x="22" y="42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26" y="24"/>
                  </a:lnTo>
                  <a:lnTo>
                    <a:pt x="22" y="24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18"/>
                  </a:lnTo>
                  <a:close/>
                  <a:moveTo>
                    <a:pt x="16" y="18"/>
                  </a:moveTo>
                  <a:lnTo>
                    <a:pt x="16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6" y="18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2" name="Freeform 66"/>
            <p:cNvSpPr>
              <a:spLocks noEditPoints="1"/>
            </p:cNvSpPr>
            <p:nvPr/>
          </p:nvSpPr>
          <p:spPr bwMode="auto">
            <a:xfrm>
              <a:off x="2863" y="1693"/>
              <a:ext cx="38" cy="42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2" y="42"/>
                </a:cxn>
                <a:cxn ang="0">
                  <a:pos x="36" y="42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2"/>
                </a:cxn>
                <a:cxn ang="0">
                  <a:pos x="16" y="2"/>
                </a:cxn>
                <a:cxn ang="0">
                  <a:pos x="16" y="8"/>
                </a:cxn>
                <a:cxn ang="0">
                  <a:pos x="32" y="8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0" y="36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6" y="4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42"/>
                </a:cxn>
                <a:cxn ang="0">
                  <a:pos x="6" y="42"/>
                </a:cxn>
                <a:cxn ang="0">
                  <a:pos x="6" y="42"/>
                </a:cxn>
              </a:cxnLst>
              <a:rect l="0" t="0" r="r" b="b"/>
              <a:pathLst>
                <a:path w="38" h="42">
                  <a:moveTo>
                    <a:pt x="14" y="8"/>
                  </a:move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26" y="36"/>
                  </a:moveTo>
                  <a:lnTo>
                    <a:pt x="26" y="36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2" y="42"/>
                  </a:lnTo>
                  <a:lnTo>
                    <a:pt x="36" y="42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2"/>
                  </a:lnTo>
                  <a:lnTo>
                    <a:pt x="16" y="2"/>
                  </a:lnTo>
                  <a:lnTo>
                    <a:pt x="16" y="8"/>
                  </a:lnTo>
                  <a:lnTo>
                    <a:pt x="32" y="8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close/>
                  <a:moveTo>
                    <a:pt x="6" y="42"/>
                  </a:moveTo>
                  <a:lnTo>
                    <a:pt x="6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42"/>
                  </a:lnTo>
                  <a:lnTo>
                    <a:pt x="6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2909" y="1693"/>
              <a:ext cx="42" cy="42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6"/>
                </a:cxn>
                <a:cxn ang="0">
                  <a:pos x="6" y="16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2"/>
                </a:cxn>
                <a:cxn ang="0">
                  <a:pos x="24" y="42"/>
                </a:cxn>
                <a:cxn ang="0">
                  <a:pos x="24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2"/>
                </a:cxn>
                <a:cxn ang="0">
                  <a:pos x="26" y="32"/>
                </a:cxn>
                <a:cxn ang="0">
                  <a:pos x="26" y="32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4" y="38"/>
                </a:cxn>
                <a:cxn ang="0">
                  <a:pos x="36" y="36"/>
                </a:cxn>
                <a:cxn ang="0">
                  <a:pos x="38" y="34"/>
                </a:cxn>
                <a:cxn ang="0">
                  <a:pos x="38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6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2">
                  <a:moveTo>
                    <a:pt x="26" y="6"/>
                  </a:moveTo>
                  <a:lnTo>
                    <a:pt x="26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6" y="16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8" y="34"/>
                  </a:lnTo>
                  <a:lnTo>
                    <a:pt x="38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4" name="Freeform 68"/>
            <p:cNvSpPr>
              <a:spLocks/>
            </p:cNvSpPr>
            <p:nvPr/>
          </p:nvSpPr>
          <p:spPr bwMode="auto">
            <a:xfrm>
              <a:off x="3033" y="1871"/>
              <a:ext cx="44" cy="40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6" y="24"/>
                </a:cxn>
                <a:cxn ang="0">
                  <a:pos x="12" y="28"/>
                </a:cxn>
                <a:cxn ang="0">
                  <a:pos x="6" y="32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2" y="26"/>
                </a:cxn>
                <a:cxn ang="0">
                  <a:pos x="28" y="34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30"/>
                </a:cxn>
                <a:cxn ang="0">
                  <a:pos x="32" y="28"/>
                </a:cxn>
                <a:cxn ang="0">
                  <a:pos x="28" y="24"/>
                </a:cxn>
                <a:cxn ang="0">
                  <a:pos x="26" y="18"/>
                </a:cxn>
                <a:cxn ang="0">
                  <a:pos x="40" y="18"/>
                </a:cxn>
                <a:cxn ang="0">
                  <a:pos x="40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8" y="4"/>
                </a:cxn>
                <a:cxn ang="0">
                  <a:pos x="38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18" y="4"/>
                </a:cxn>
                <a:cxn ang="0">
                  <a:pos x="18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44" h="40">
                  <a:moveTo>
                    <a:pt x="2" y="12"/>
                  </a:moveTo>
                  <a:lnTo>
                    <a:pt x="2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6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8" y="34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30"/>
                  </a:lnTo>
                  <a:lnTo>
                    <a:pt x="32" y="28"/>
                  </a:lnTo>
                  <a:lnTo>
                    <a:pt x="28" y="24"/>
                  </a:lnTo>
                  <a:lnTo>
                    <a:pt x="26" y="18"/>
                  </a:lnTo>
                  <a:lnTo>
                    <a:pt x="40" y="18"/>
                  </a:lnTo>
                  <a:lnTo>
                    <a:pt x="40" y="12"/>
                  </a:lnTo>
                  <a:lnTo>
                    <a:pt x="24" y="12"/>
                  </a:lnTo>
                  <a:lnTo>
                    <a:pt x="24" y="4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18" y="4"/>
                  </a:lnTo>
                  <a:lnTo>
                    <a:pt x="18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5" name="Freeform 69"/>
            <p:cNvSpPr>
              <a:spLocks noEditPoints="1"/>
            </p:cNvSpPr>
            <p:nvPr/>
          </p:nvSpPr>
          <p:spPr bwMode="auto">
            <a:xfrm>
              <a:off x="3085" y="1867"/>
              <a:ext cx="36" cy="44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6" y="44"/>
                </a:cxn>
                <a:cxn ang="0">
                  <a:pos x="26" y="44"/>
                </a:cxn>
                <a:cxn ang="0">
                  <a:pos x="30" y="44"/>
                </a:cxn>
                <a:cxn ang="0">
                  <a:pos x="34" y="42"/>
                </a:cxn>
                <a:cxn ang="0">
                  <a:pos x="36" y="40"/>
                </a:cxn>
                <a:cxn ang="0">
                  <a:pos x="36" y="36"/>
                </a:cxn>
                <a:cxn ang="0">
                  <a:pos x="36" y="4"/>
                </a:cxn>
                <a:cxn ang="0">
                  <a:pos x="14" y="4"/>
                </a:cxn>
                <a:cxn ang="0">
                  <a:pos x="14" y="10"/>
                </a:cxn>
                <a:cxn ang="0">
                  <a:pos x="30" y="10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28" y="38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4" y="4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42"/>
                </a:cxn>
                <a:cxn ang="0">
                  <a:pos x="4" y="42"/>
                </a:cxn>
                <a:cxn ang="0">
                  <a:pos x="4" y="42"/>
                </a:cxn>
              </a:cxnLst>
              <a:rect l="0" t="0" r="r" b="b"/>
              <a:pathLst>
                <a:path w="36" h="44">
                  <a:moveTo>
                    <a:pt x="12" y="10"/>
                  </a:moveTo>
                  <a:lnTo>
                    <a:pt x="12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24" y="38"/>
                  </a:moveTo>
                  <a:lnTo>
                    <a:pt x="2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30" y="44"/>
                  </a:lnTo>
                  <a:lnTo>
                    <a:pt x="34" y="42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4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30" y="10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close/>
                  <a:moveTo>
                    <a:pt x="4" y="4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6" name="Freeform 70"/>
            <p:cNvSpPr>
              <a:spLocks/>
            </p:cNvSpPr>
            <p:nvPr/>
          </p:nvSpPr>
          <p:spPr bwMode="auto">
            <a:xfrm>
              <a:off x="3129" y="1867"/>
              <a:ext cx="44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0" y="8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8" y="14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18" y="44"/>
                </a:cxn>
                <a:cxn ang="0">
                  <a:pos x="26" y="44"/>
                </a:cxn>
                <a:cxn ang="0">
                  <a:pos x="26" y="24"/>
                </a:cxn>
                <a:cxn ang="0">
                  <a:pos x="32" y="24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40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6" y="14"/>
                </a:cxn>
                <a:cxn ang="0">
                  <a:pos x="44" y="14"/>
                </a:cxn>
                <a:cxn ang="0">
                  <a:pos x="44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4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24"/>
                  </a:lnTo>
                  <a:lnTo>
                    <a:pt x="32" y="24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44" y="14"/>
                  </a:lnTo>
                  <a:lnTo>
                    <a:pt x="4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7" name="Freeform 71"/>
            <p:cNvSpPr>
              <a:spLocks noEditPoints="1"/>
            </p:cNvSpPr>
            <p:nvPr/>
          </p:nvSpPr>
          <p:spPr bwMode="auto">
            <a:xfrm>
              <a:off x="3109" y="1427"/>
              <a:ext cx="42" cy="44"/>
            </a:xfrm>
            <a:custGeom>
              <a:avLst/>
              <a:gdLst/>
              <a:ahLst/>
              <a:cxnLst>
                <a:cxn ang="0">
                  <a:pos x="26" y="10"/>
                </a:cxn>
                <a:cxn ang="0">
                  <a:pos x="14" y="16"/>
                </a:cxn>
                <a:cxn ang="0">
                  <a:pos x="16" y="34"/>
                </a:cxn>
                <a:cxn ang="0">
                  <a:pos x="10" y="40"/>
                </a:cxn>
                <a:cxn ang="0">
                  <a:pos x="14" y="44"/>
                </a:cxn>
                <a:cxn ang="0">
                  <a:pos x="18" y="40"/>
                </a:cxn>
                <a:cxn ang="0">
                  <a:pos x="30" y="44"/>
                </a:cxn>
                <a:cxn ang="0">
                  <a:pos x="42" y="38"/>
                </a:cxn>
                <a:cxn ang="0">
                  <a:pos x="38" y="38"/>
                </a:cxn>
                <a:cxn ang="0">
                  <a:pos x="30" y="38"/>
                </a:cxn>
                <a:cxn ang="0">
                  <a:pos x="22" y="36"/>
                </a:cxn>
                <a:cxn ang="0">
                  <a:pos x="20" y="22"/>
                </a:cxn>
                <a:cxn ang="0">
                  <a:pos x="22" y="24"/>
                </a:cxn>
                <a:cxn ang="0">
                  <a:pos x="24" y="36"/>
                </a:cxn>
                <a:cxn ang="0">
                  <a:pos x="34" y="30"/>
                </a:cxn>
                <a:cxn ang="0">
                  <a:pos x="34" y="32"/>
                </a:cxn>
                <a:cxn ang="0">
                  <a:pos x="32" y="36"/>
                </a:cxn>
                <a:cxn ang="0">
                  <a:pos x="38" y="36"/>
                </a:cxn>
                <a:cxn ang="0">
                  <a:pos x="30" y="14"/>
                </a:cxn>
                <a:cxn ang="0">
                  <a:pos x="42" y="10"/>
                </a:cxn>
                <a:cxn ang="0">
                  <a:pos x="32" y="6"/>
                </a:cxn>
                <a:cxn ang="0">
                  <a:pos x="34" y="2"/>
                </a:cxn>
                <a:cxn ang="0">
                  <a:pos x="28" y="0"/>
                </a:cxn>
                <a:cxn ang="0">
                  <a:pos x="26" y="6"/>
                </a:cxn>
                <a:cxn ang="0">
                  <a:pos x="20" y="10"/>
                </a:cxn>
                <a:cxn ang="0">
                  <a:pos x="6" y="18"/>
                </a:cxn>
                <a:cxn ang="0">
                  <a:pos x="10" y="26"/>
                </a:cxn>
                <a:cxn ang="0">
                  <a:pos x="6" y="30"/>
                </a:cxn>
                <a:cxn ang="0">
                  <a:pos x="8" y="8"/>
                </a:cxn>
                <a:cxn ang="0">
                  <a:pos x="6" y="18"/>
                </a:cxn>
                <a:cxn ang="0">
                  <a:pos x="34" y="20"/>
                </a:cxn>
                <a:cxn ang="0">
                  <a:pos x="30" y="18"/>
                </a:cxn>
                <a:cxn ang="0">
                  <a:pos x="30" y="26"/>
                </a:cxn>
                <a:cxn ang="0">
                  <a:pos x="34" y="24"/>
                </a:cxn>
                <a:cxn ang="0">
                  <a:pos x="12" y="34"/>
                </a:cxn>
                <a:cxn ang="0">
                  <a:pos x="14" y="22"/>
                </a:cxn>
                <a:cxn ang="0">
                  <a:pos x="14" y="6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14" y="4"/>
                </a:cxn>
                <a:cxn ang="0">
                  <a:pos x="0" y="44"/>
                </a:cxn>
                <a:cxn ang="0">
                  <a:pos x="6" y="34"/>
                </a:cxn>
                <a:cxn ang="0">
                  <a:pos x="6" y="36"/>
                </a:cxn>
              </a:cxnLst>
              <a:rect l="0" t="0" r="r" b="b"/>
              <a:pathLst>
                <a:path w="42" h="44">
                  <a:moveTo>
                    <a:pt x="20" y="10"/>
                  </a:moveTo>
                  <a:lnTo>
                    <a:pt x="26" y="10"/>
                  </a:lnTo>
                  <a:lnTo>
                    <a:pt x="26" y="1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4" y="42"/>
                  </a:lnTo>
                  <a:lnTo>
                    <a:pt x="30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2" y="36"/>
                  </a:lnTo>
                  <a:lnTo>
                    <a:pt x="20" y="3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4" y="2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8" y="36"/>
                  </a:lnTo>
                  <a:lnTo>
                    <a:pt x="40" y="34"/>
                  </a:lnTo>
                  <a:lnTo>
                    <a:pt x="4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0"/>
                  </a:lnTo>
                  <a:lnTo>
                    <a:pt x="42" y="10"/>
                  </a:lnTo>
                  <a:lnTo>
                    <a:pt x="4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  <a:moveTo>
                    <a:pt x="6" y="18"/>
                  </a:move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  <a:moveTo>
                    <a:pt x="30" y="18"/>
                  </a:moveTo>
                  <a:lnTo>
                    <a:pt x="34" y="18"/>
                  </a:lnTo>
                  <a:lnTo>
                    <a:pt x="34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8"/>
                  </a:lnTo>
                  <a:close/>
                  <a:moveTo>
                    <a:pt x="34" y="24"/>
                  </a:moveTo>
                  <a:lnTo>
                    <a:pt x="34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4" y="24"/>
                  </a:lnTo>
                  <a:lnTo>
                    <a:pt x="34" y="24"/>
                  </a:lnTo>
                  <a:close/>
                  <a:moveTo>
                    <a:pt x="6" y="36"/>
                  </a:moveTo>
                  <a:lnTo>
                    <a:pt x="6" y="36"/>
                  </a:lnTo>
                  <a:lnTo>
                    <a:pt x="12" y="3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0" y="4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8" name="Freeform 72"/>
            <p:cNvSpPr>
              <a:spLocks noEditPoints="1"/>
            </p:cNvSpPr>
            <p:nvPr/>
          </p:nvSpPr>
          <p:spPr bwMode="auto">
            <a:xfrm>
              <a:off x="3157" y="1429"/>
              <a:ext cx="40" cy="42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0" y="2"/>
                </a:cxn>
                <a:cxn ang="0">
                  <a:pos x="20" y="20"/>
                </a:cxn>
                <a:cxn ang="0">
                  <a:pos x="18" y="10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8" y="24"/>
                </a:cxn>
                <a:cxn ang="0">
                  <a:pos x="6" y="32"/>
                </a:cxn>
                <a:cxn ang="0">
                  <a:pos x="0" y="38"/>
                </a:cxn>
                <a:cxn ang="0">
                  <a:pos x="6" y="42"/>
                </a:cxn>
                <a:cxn ang="0">
                  <a:pos x="10" y="38"/>
                </a:cxn>
                <a:cxn ang="0">
                  <a:pos x="12" y="32"/>
                </a:cxn>
                <a:cxn ang="0">
                  <a:pos x="14" y="14"/>
                </a:cxn>
                <a:cxn ang="0">
                  <a:pos x="16" y="26"/>
                </a:cxn>
                <a:cxn ang="0">
                  <a:pos x="18" y="26"/>
                </a:cxn>
                <a:cxn ang="0">
                  <a:pos x="20" y="26"/>
                </a:cxn>
                <a:cxn ang="0">
                  <a:pos x="26" y="40"/>
                </a:cxn>
                <a:cxn ang="0">
                  <a:pos x="26" y="12"/>
                </a:cxn>
                <a:cxn ang="0">
                  <a:pos x="28" y="26"/>
                </a:cxn>
                <a:cxn ang="0">
                  <a:pos x="34" y="42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4" y="22"/>
                </a:cxn>
                <a:cxn ang="0">
                  <a:pos x="30" y="10"/>
                </a:cxn>
                <a:cxn ang="0">
                  <a:pos x="6" y="20"/>
                </a:cxn>
                <a:cxn ang="0">
                  <a:pos x="8" y="12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26"/>
                </a:cxn>
                <a:cxn ang="0">
                  <a:pos x="4" y="26"/>
                </a:cxn>
                <a:cxn ang="0">
                  <a:pos x="6" y="20"/>
                </a:cxn>
                <a:cxn ang="0">
                  <a:pos x="6" y="20"/>
                </a:cxn>
              </a:cxnLst>
              <a:rect l="0" t="0" r="r" b="b"/>
              <a:pathLst>
                <a:path w="40" h="42">
                  <a:moveTo>
                    <a:pt x="30" y="10"/>
                  </a:moveTo>
                  <a:lnTo>
                    <a:pt x="30" y="10"/>
                  </a:lnTo>
                  <a:lnTo>
                    <a:pt x="26" y="12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0" y="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4" y="1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0" y="3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34" y="26"/>
                  </a:lnTo>
                  <a:lnTo>
                    <a:pt x="34" y="42"/>
                  </a:lnTo>
                  <a:lnTo>
                    <a:pt x="40" y="42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close/>
                  <a:moveTo>
                    <a:pt x="6" y="20"/>
                  </a:moveTo>
                  <a:lnTo>
                    <a:pt x="6" y="2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89" name="Freeform 73"/>
            <p:cNvSpPr>
              <a:spLocks/>
            </p:cNvSpPr>
            <p:nvPr/>
          </p:nvSpPr>
          <p:spPr bwMode="auto">
            <a:xfrm>
              <a:off x="3205" y="1429"/>
              <a:ext cx="42" cy="42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6"/>
                </a:cxn>
                <a:cxn ang="0">
                  <a:pos x="6" y="16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2"/>
                </a:cxn>
                <a:cxn ang="0">
                  <a:pos x="24" y="42"/>
                </a:cxn>
                <a:cxn ang="0">
                  <a:pos x="24" y="22"/>
                </a:cxn>
                <a:cxn ang="0">
                  <a:pos x="30" y="2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6" y="32"/>
                </a:cxn>
                <a:cxn ang="0">
                  <a:pos x="26" y="32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4" y="38"/>
                </a:cxn>
                <a:cxn ang="0">
                  <a:pos x="36" y="36"/>
                </a:cxn>
                <a:cxn ang="0">
                  <a:pos x="36" y="34"/>
                </a:cxn>
                <a:cxn ang="0">
                  <a:pos x="36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6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2">
                  <a:moveTo>
                    <a:pt x="26" y="6"/>
                  </a:moveTo>
                  <a:lnTo>
                    <a:pt x="26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6" y="16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22"/>
                  </a:lnTo>
                  <a:lnTo>
                    <a:pt x="30" y="2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0" name="Freeform 74"/>
            <p:cNvSpPr>
              <a:spLocks noEditPoints="1"/>
            </p:cNvSpPr>
            <p:nvPr/>
          </p:nvSpPr>
          <p:spPr bwMode="auto">
            <a:xfrm>
              <a:off x="2743" y="1445"/>
              <a:ext cx="44" cy="44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8" y="2"/>
                </a:cxn>
                <a:cxn ang="0">
                  <a:pos x="42" y="6"/>
                </a:cxn>
                <a:cxn ang="0">
                  <a:pos x="12" y="22"/>
                </a:cxn>
                <a:cxn ang="0">
                  <a:pos x="12" y="26"/>
                </a:cxn>
                <a:cxn ang="0">
                  <a:pos x="0" y="32"/>
                </a:cxn>
                <a:cxn ang="0">
                  <a:pos x="6" y="34"/>
                </a:cxn>
                <a:cxn ang="0">
                  <a:pos x="2" y="40"/>
                </a:cxn>
                <a:cxn ang="0">
                  <a:pos x="10" y="38"/>
                </a:cxn>
                <a:cxn ang="0">
                  <a:pos x="10" y="40"/>
                </a:cxn>
                <a:cxn ang="0">
                  <a:pos x="12" y="44"/>
                </a:cxn>
                <a:cxn ang="0">
                  <a:pos x="22" y="40"/>
                </a:cxn>
                <a:cxn ang="0">
                  <a:pos x="22" y="36"/>
                </a:cxn>
                <a:cxn ang="0">
                  <a:pos x="16" y="34"/>
                </a:cxn>
                <a:cxn ang="0">
                  <a:pos x="22" y="36"/>
                </a:cxn>
                <a:cxn ang="0">
                  <a:pos x="40" y="44"/>
                </a:cxn>
                <a:cxn ang="0">
                  <a:pos x="34" y="36"/>
                </a:cxn>
                <a:cxn ang="0">
                  <a:pos x="38" y="34"/>
                </a:cxn>
                <a:cxn ang="0">
                  <a:pos x="36" y="32"/>
                </a:cxn>
                <a:cxn ang="0">
                  <a:pos x="42" y="28"/>
                </a:cxn>
                <a:cxn ang="0">
                  <a:pos x="38" y="26"/>
                </a:cxn>
                <a:cxn ang="0">
                  <a:pos x="32" y="22"/>
                </a:cxn>
                <a:cxn ang="0">
                  <a:pos x="32" y="18"/>
                </a:cxn>
                <a:cxn ang="0">
                  <a:pos x="38" y="8"/>
                </a:cxn>
                <a:cxn ang="0">
                  <a:pos x="26" y="16"/>
                </a:cxn>
                <a:cxn ang="0">
                  <a:pos x="18" y="16"/>
                </a:cxn>
                <a:cxn ang="0">
                  <a:pos x="4" y="8"/>
                </a:cxn>
                <a:cxn ang="0">
                  <a:pos x="12" y="18"/>
                </a:cxn>
                <a:cxn ang="0">
                  <a:pos x="2" y="22"/>
                </a:cxn>
                <a:cxn ang="0">
                  <a:pos x="12" y="22"/>
                </a:cxn>
                <a:cxn ang="0">
                  <a:pos x="10" y="12"/>
                </a:cxn>
                <a:cxn ang="0">
                  <a:pos x="16" y="12"/>
                </a:cxn>
                <a:cxn ang="0">
                  <a:pos x="34" y="12"/>
                </a:cxn>
                <a:cxn ang="0">
                  <a:pos x="28" y="12"/>
                </a:cxn>
                <a:cxn ang="0">
                  <a:pos x="26" y="24"/>
                </a:cxn>
                <a:cxn ang="0">
                  <a:pos x="18" y="22"/>
                </a:cxn>
                <a:cxn ang="0">
                  <a:pos x="18" y="28"/>
                </a:cxn>
                <a:cxn ang="0">
                  <a:pos x="26" y="26"/>
                </a:cxn>
                <a:cxn ang="0">
                  <a:pos x="26" y="32"/>
                </a:cxn>
                <a:cxn ang="0">
                  <a:pos x="30" y="34"/>
                </a:cxn>
              </a:cxnLst>
              <a:rect l="0" t="0" r="r" b="b"/>
              <a:pathLst>
                <a:path w="44" h="44">
                  <a:moveTo>
                    <a:pt x="42" y="6"/>
                  </a:moveTo>
                  <a:lnTo>
                    <a:pt x="42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42" y="6"/>
                  </a:lnTo>
                  <a:lnTo>
                    <a:pt x="42" y="6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6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16" y="38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6"/>
                  </a:lnTo>
                  <a:lnTo>
                    <a:pt x="26" y="3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2" y="32"/>
                  </a:lnTo>
                  <a:lnTo>
                    <a:pt x="42" y="28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8" y="16"/>
                  </a:lnTo>
                  <a:lnTo>
                    <a:pt x="38" y="8"/>
                  </a:lnTo>
                  <a:lnTo>
                    <a:pt x="22" y="8"/>
                  </a:lnTo>
                  <a:lnTo>
                    <a:pt x="22" y="16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8"/>
                  </a:lnTo>
                  <a:lnTo>
                    <a:pt x="4" y="8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2" y="22"/>
                  </a:lnTo>
                  <a:lnTo>
                    <a:pt x="12" y="22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28" y="12"/>
                  </a:moveTo>
                  <a:lnTo>
                    <a:pt x="34" y="12"/>
                  </a:lnTo>
                  <a:lnTo>
                    <a:pt x="3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18" y="22"/>
                  </a:moveTo>
                  <a:lnTo>
                    <a:pt x="26" y="22"/>
                  </a:lnTo>
                  <a:lnTo>
                    <a:pt x="26" y="24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8" y="22"/>
                  </a:lnTo>
                  <a:close/>
                  <a:moveTo>
                    <a:pt x="26" y="26"/>
                  </a:moveTo>
                  <a:lnTo>
                    <a:pt x="26" y="28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26" y="26"/>
                  </a:lnTo>
                  <a:lnTo>
                    <a:pt x="26" y="26"/>
                  </a:lnTo>
                  <a:close/>
                  <a:moveTo>
                    <a:pt x="30" y="34"/>
                  </a:moveTo>
                  <a:lnTo>
                    <a:pt x="30" y="34"/>
                  </a:lnTo>
                  <a:lnTo>
                    <a:pt x="2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1" name="Freeform 75"/>
            <p:cNvSpPr>
              <a:spLocks noEditPoints="1"/>
            </p:cNvSpPr>
            <p:nvPr/>
          </p:nvSpPr>
          <p:spPr bwMode="auto">
            <a:xfrm>
              <a:off x="2791" y="1445"/>
              <a:ext cx="44" cy="44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2" y="4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16" y="6"/>
                </a:cxn>
                <a:cxn ang="0">
                  <a:pos x="14" y="10"/>
                </a:cxn>
                <a:cxn ang="0">
                  <a:pos x="12" y="4"/>
                </a:cxn>
                <a:cxn ang="0">
                  <a:pos x="12" y="2"/>
                </a:cxn>
                <a:cxn ang="0">
                  <a:pos x="6" y="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4"/>
                </a:cxn>
                <a:cxn ang="0">
                  <a:pos x="6" y="26"/>
                </a:cxn>
                <a:cxn ang="0">
                  <a:pos x="12" y="18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12" y="12"/>
                </a:cxn>
                <a:cxn ang="0">
                  <a:pos x="18" y="14"/>
                </a:cxn>
                <a:cxn ang="0">
                  <a:pos x="22" y="10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20" y="16"/>
                </a:cxn>
                <a:cxn ang="0">
                  <a:pos x="18" y="14"/>
                </a:cxn>
                <a:cxn ang="0">
                  <a:pos x="18" y="20"/>
                </a:cxn>
                <a:cxn ang="0">
                  <a:pos x="12" y="24"/>
                </a:cxn>
                <a:cxn ang="0">
                  <a:pos x="22" y="22"/>
                </a:cxn>
                <a:cxn ang="0">
                  <a:pos x="24" y="24"/>
                </a:cxn>
                <a:cxn ang="0">
                  <a:pos x="26" y="24"/>
                </a:cxn>
                <a:cxn ang="0">
                  <a:pos x="28" y="24"/>
                </a:cxn>
                <a:cxn ang="0">
                  <a:pos x="30" y="24"/>
                </a:cxn>
                <a:cxn ang="0">
                  <a:pos x="32" y="26"/>
                </a:cxn>
                <a:cxn ang="0">
                  <a:pos x="36" y="20"/>
                </a:cxn>
                <a:cxn ang="0">
                  <a:pos x="40" y="24"/>
                </a:cxn>
                <a:cxn ang="0">
                  <a:pos x="40" y="14"/>
                </a:cxn>
                <a:cxn ang="0">
                  <a:pos x="42" y="12"/>
                </a:cxn>
                <a:cxn ang="0">
                  <a:pos x="36" y="4"/>
                </a:cxn>
                <a:cxn ang="0">
                  <a:pos x="36" y="2"/>
                </a:cxn>
                <a:cxn ang="0">
                  <a:pos x="36" y="0"/>
                </a:cxn>
                <a:cxn ang="0">
                  <a:pos x="32" y="8"/>
                </a:cxn>
                <a:cxn ang="0">
                  <a:pos x="26" y="10"/>
                </a:cxn>
                <a:cxn ang="0">
                  <a:pos x="26" y="20"/>
                </a:cxn>
                <a:cxn ang="0">
                  <a:pos x="24" y="18"/>
                </a:cxn>
                <a:cxn ang="0">
                  <a:pos x="26" y="16"/>
                </a:cxn>
                <a:cxn ang="0">
                  <a:pos x="26" y="12"/>
                </a:cxn>
                <a:cxn ang="0">
                  <a:pos x="30" y="12"/>
                </a:cxn>
                <a:cxn ang="0">
                  <a:pos x="26" y="20"/>
                </a:cxn>
                <a:cxn ang="0">
                  <a:pos x="26" y="26"/>
                </a:cxn>
                <a:cxn ang="0">
                  <a:pos x="18" y="28"/>
                </a:cxn>
                <a:cxn ang="0">
                  <a:pos x="16" y="34"/>
                </a:cxn>
                <a:cxn ang="0">
                  <a:pos x="2" y="40"/>
                </a:cxn>
                <a:cxn ang="0">
                  <a:pos x="4" y="44"/>
                </a:cxn>
                <a:cxn ang="0">
                  <a:pos x="22" y="36"/>
                </a:cxn>
                <a:cxn ang="0">
                  <a:pos x="40" y="44"/>
                </a:cxn>
                <a:cxn ang="0">
                  <a:pos x="34" y="36"/>
                </a:cxn>
                <a:cxn ang="0">
                  <a:pos x="42" y="28"/>
                </a:cxn>
                <a:cxn ang="0">
                  <a:pos x="26" y="28"/>
                </a:cxn>
              </a:cxnLst>
              <a:rect l="0" t="0" r="r" b="b"/>
              <a:pathLst>
                <a:path w="44" h="44">
                  <a:moveTo>
                    <a:pt x="26" y="10"/>
                  </a:moveTo>
                  <a:lnTo>
                    <a:pt x="26" y="10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6" y="0"/>
                  </a:lnTo>
                  <a:lnTo>
                    <a:pt x="6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6" y="20"/>
                  </a:lnTo>
                  <a:lnTo>
                    <a:pt x="6" y="26"/>
                  </a:lnTo>
                  <a:lnTo>
                    <a:pt x="12" y="2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2" y="20"/>
                  </a:lnTo>
                  <a:lnTo>
                    <a:pt x="32" y="26"/>
                  </a:lnTo>
                  <a:lnTo>
                    <a:pt x="36" y="2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14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0"/>
                  </a:lnTo>
                  <a:close/>
                  <a:moveTo>
                    <a:pt x="26" y="20"/>
                  </a:move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close/>
                  <a:moveTo>
                    <a:pt x="26" y="28"/>
                  </a:moveTo>
                  <a:lnTo>
                    <a:pt x="26" y="28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18" y="26"/>
                  </a:lnTo>
                  <a:lnTo>
                    <a:pt x="18" y="28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0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16" y="40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4" y="36"/>
                  </a:lnTo>
                  <a:lnTo>
                    <a:pt x="28" y="34"/>
                  </a:lnTo>
                  <a:lnTo>
                    <a:pt x="42" y="34"/>
                  </a:lnTo>
                  <a:lnTo>
                    <a:pt x="42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2" name="Freeform 76"/>
            <p:cNvSpPr>
              <a:spLocks/>
            </p:cNvSpPr>
            <p:nvPr/>
          </p:nvSpPr>
          <p:spPr bwMode="auto">
            <a:xfrm>
              <a:off x="2839" y="1445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4"/>
                </a:cxn>
                <a:cxn ang="0">
                  <a:pos x="26" y="44"/>
                </a:cxn>
                <a:cxn ang="0">
                  <a:pos x="26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6" y="12"/>
                </a:cxn>
                <a:cxn ang="0">
                  <a:pos x="42" y="12"/>
                </a:cxn>
                <a:cxn ang="0">
                  <a:pos x="42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6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3" name="Freeform 77"/>
            <p:cNvSpPr>
              <a:spLocks noEditPoints="1"/>
            </p:cNvSpPr>
            <p:nvPr/>
          </p:nvSpPr>
          <p:spPr bwMode="auto">
            <a:xfrm>
              <a:off x="2551" y="1789"/>
              <a:ext cx="44" cy="44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8" y="6"/>
                </a:cxn>
                <a:cxn ang="0">
                  <a:pos x="2" y="6"/>
                </a:cxn>
                <a:cxn ang="0">
                  <a:pos x="2" y="16"/>
                </a:cxn>
                <a:cxn ang="0">
                  <a:pos x="8" y="16"/>
                </a:cxn>
                <a:cxn ang="0">
                  <a:pos x="8" y="10"/>
                </a:cxn>
                <a:cxn ang="0">
                  <a:pos x="36" y="10"/>
                </a:cxn>
                <a:cxn ang="0">
                  <a:pos x="36" y="16"/>
                </a:cxn>
                <a:cxn ang="0">
                  <a:pos x="42" y="16"/>
                </a:cxn>
                <a:cxn ang="0">
                  <a:pos x="42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44" y="44"/>
                </a:cxn>
                <a:cxn ang="0">
                  <a:pos x="44" y="38"/>
                </a:cxn>
                <a:cxn ang="0">
                  <a:pos x="34" y="38"/>
                </a:cxn>
                <a:cxn ang="0">
                  <a:pos x="34" y="14"/>
                </a:cxn>
                <a:cxn ang="0">
                  <a:pos x="10" y="14"/>
                </a:cxn>
                <a:cxn ang="0">
                  <a:pos x="10" y="38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16" y="18"/>
                </a:cxn>
                <a:cxn ang="0">
                  <a:pos x="28" y="18"/>
                </a:cxn>
                <a:cxn ang="0">
                  <a:pos x="28" y="22"/>
                </a:cxn>
                <a:cxn ang="0">
                  <a:pos x="16" y="22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28" y="26"/>
                </a:cxn>
                <a:cxn ang="0">
                  <a:pos x="28" y="30"/>
                </a:cxn>
                <a:cxn ang="0">
                  <a:pos x="16" y="30"/>
                </a:cxn>
                <a:cxn ang="0">
                  <a:pos x="16" y="26"/>
                </a:cxn>
                <a:cxn ang="0">
                  <a:pos x="28" y="26"/>
                </a:cxn>
                <a:cxn ang="0">
                  <a:pos x="28" y="26"/>
                </a:cxn>
                <a:cxn ang="0">
                  <a:pos x="14" y="38"/>
                </a:cxn>
                <a:cxn ang="0">
                  <a:pos x="14" y="34"/>
                </a:cxn>
                <a:cxn ang="0">
                  <a:pos x="28" y="34"/>
                </a:cxn>
                <a:cxn ang="0">
                  <a:pos x="28" y="38"/>
                </a:cxn>
                <a:cxn ang="0">
                  <a:pos x="14" y="38"/>
                </a:cxn>
                <a:cxn ang="0">
                  <a:pos x="14" y="38"/>
                </a:cxn>
              </a:cxnLst>
              <a:rect l="0" t="0" r="r" b="b"/>
              <a:pathLst>
                <a:path w="44" h="44">
                  <a:moveTo>
                    <a:pt x="26" y="2"/>
                  </a:move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" y="6"/>
                  </a:lnTo>
                  <a:lnTo>
                    <a:pt x="2" y="16"/>
                  </a:lnTo>
                  <a:lnTo>
                    <a:pt x="8" y="16"/>
                  </a:lnTo>
                  <a:lnTo>
                    <a:pt x="8" y="10"/>
                  </a:lnTo>
                  <a:lnTo>
                    <a:pt x="36" y="10"/>
                  </a:lnTo>
                  <a:lnTo>
                    <a:pt x="36" y="16"/>
                  </a:lnTo>
                  <a:lnTo>
                    <a:pt x="42" y="16"/>
                  </a:lnTo>
                  <a:lnTo>
                    <a:pt x="4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close/>
                  <a:moveTo>
                    <a:pt x="44" y="44"/>
                  </a:moveTo>
                  <a:lnTo>
                    <a:pt x="44" y="38"/>
                  </a:lnTo>
                  <a:lnTo>
                    <a:pt x="34" y="38"/>
                  </a:lnTo>
                  <a:lnTo>
                    <a:pt x="34" y="14"/>
                  </a:lnTo>
                  <a:lnTo>
                    <a:pt x="10" y="14"/>
                  </a:lnTo>
                  <a:lnTo>
                    <a:pt x="10" y="38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44" y="44"/>
                  </a:lnTo>
                  <a:lnTo>
                    <a:pt x="44" y="44"/>
                  </a:lnTo>
                  <a:close/>
                  <a:moveTo>
                    <a:pt x="16" y="18"/>
                  </a:moveTo>
                  <a:lnTo>
                    <a:pt x="28" y="18"/>
                  </a:lnTo>
                  <a:lnTo>
                    <a:pt x="28" y="22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28" y="26"/>
                  </a:moveTo>
                  <a:lnTo>
                    <a:pt x="28" y="30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28" y="26"/>
                  </a:lnTo>
                  <a:lnTo>
                    <a:pt x="28" y="26"/>
                  </a:lnTo>
                  <a:close/>
                  <a:moveTo>
                    <a:pt x="14" y="38"/>
                  </a:moveTo>
                  <a:lnTo>
                    <a:pt x="14" y="34"/>
                  </a:lnTo>
                  <a:lnTo>
                    <a:pt x="28" y="34"/>
                  </a:lnTo>
                  <a:lnTo>
                    <a:pt x="28" y="38"/>
                  </a:lnTo>
                  <a:lnTo>
                    <a:pt x="14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4" name="Freeform 78"/>
            <p:cNvSpPr>
              <a:spLocks noEditPoints="1"/>
            </p:cNvSpPr>
            <p:nvPr/>
          </p:nvSpPr>
          <p:spPr bwMode="auto">
            <a:xfrm>
              <a:off x="2603" y="1791"/>
              <a:ext cx="36" cy="4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18"/>
                </a:cxn>
                <a:cxn ang="0">
                  <a:pos x="34" y="18"/>
                </a:cxn>
                <a:cxn ang="0">
                  <a:pos x="3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6" y="4"/>
                </a:cxn>
                <a:cxn ang="0">
                  <a:pos x="26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12"/>
                </a:cxn>
                <a:cxn ang="0">
                  <a:pos x="26" y="14"/>
                </a:cxn>
                <a:cxn ang="0">
                  <a:pos x="8" y="14"/>
                </a:cxn>
                <a:cxn ang="0">
                  <a:pos x="8" y="12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6" y="42"/>
                </a:cxn>
                <a:cxn ang="0">
                  <a:pos x="6" y="40"/>
                </a:cxn>
                <a:cxn ang="0">
                  <a:pos x="30" y="40"/>
                </a:cxn>
                <a:cxn ang="0">
                  <a:pos x="30" y="42"/>
                </a:cxn>
                <a:cxn ang="0">
                  <a:pos x="36" y="42"/>
                </a:cxn>
                <a:cxn ang="0">
                  <a:pos x="36" y="20"/>
                </a:cxn>
                <a:cxn ang="0">
                  <a:pos x="0" y="20"/>
                </a:cxn>
                <a:cxn ang="0">
                  <a:pos x="0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30" y="28"/>
                </a:cxn>
                <a:cxn ang="0">
                  <a:pos x="6" y="28"/>
                </a:cxn>
                <a:cxn ang="0">
                  <a:pos x="6" y="26"/>
                </a:cxn>
                <a:cxn ang="0">
                  <a:pos x="30" y="26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0" y="36"/>
                </a:cxn>
                <a:cxn ang="0">
                  <a:pos x="6" y="36"/>
                </a:cxn>
                <a:cxn ang="0">
                  <a:pos x="6" y="34"/>
                </a:cxn>
                <a:cxn ang="0">
                  <a:pos x="30" y="34"/>
                </a:cxn>
                <a:cxn ang="0">
                  <a:pos x="30" y="36"/>
                </a:cxn>
                <a:cxn ang="0">
                  <a:pos x="30" y="36"/>
                </a:cxn>
              </a:cxnLst>
              <a:rect l="0" t="0" r="r" b="b"/>
              <a:pathLst>
                <a:path w="36" h="42">
                  <a:moveTo>
                    <a:pt x="2" y="0"/>
                  </a:moveTo>
                  <a:lnTo>
                    <a:pt x="2" y="18"/>
                  </a:lnTo>
                  <a:lnTo>
                    <a:pt x="34" y="18"/>
                  </a:lnTo>
                  <a:lnTo>
                    <a:pt x="34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6" y="4"/>
                  </a:moveTo>
                  <a:lnTo>
                    <a:pt x="26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26" y="4"/>
                  </a:lnTo>
                  <a:lnTo>
                    <a:pt x="26" y="4"/>
                  </a:lnTo>
                  <a:close/>
                  <a:moveTo>
                    <a:pt x="26" y="12"/>
                  </a:moveTo>
                  <a:lnTo>
                    <a:pt x="2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26" y="12"/>
                  </a:lnTo>
                  <a:lnTo>
                    <a:pt x="26" y="12"/>
                  </a:lnTo>
                  <a:close/>
                  <a:moveTo>
                    <a:pt x="6" y="42"/>
                  </a:moveTo>
                  <a:lnTo>
                    <a:pt x="6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20"/>
                  </a:lnTo>
                  <a:lnTo>
                    <a:pt x="0" y="20"/>
                  </a:lnTo>
                  <a:lnTo>
                    <a:pt x="0" y="42"/>
                  </a:lnTo>
                  <a:lnTo>
                    <a:pt x="6" y="42"/>
                  </a:lnTo>
                  <a:lnTo>
                    <a:pt x="6" y="42"/>
                  </a:lnTo>
                  <a:close/>
                  <a:moveTo>
                    <a:pt x="30" y="28"/>
                  </a:moveTo>
                  <a:lnTo>
                    <a:pt x="6" y="28"/>
                  </a:lnTo>
                  <a:lnTo>
                    <a:pt x="6" y="26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0" y="28"/>
                  </a:lnTo>
                  <a:close/>
                  <a:moveTo>
                    <a:pt x="30" y="36"/>
                  </a:moveTo>
                  <a:lnTo>
                    <a:pt x="6" y="36"/>
                  </a:lnTo>
                  <a:lnTo>
                    <a:pt x="6" y="34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5" name="Freeform 79"/>
            <p:cNvSpPr>
              <a:spLocks/>
            </p:cNvSpPr>
            <p:nvPr/>
          </p:nvSpPr>
          <p:spPr bwMode="auto">
            <a:xfrm>
              <a:off x="2647" y="1789"/>
              <a:ext cx="44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8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8" y="14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18" y="44"/>
                </a:cxn>
                <a:cxn ang="0">
                  <a:pos x="26" y="44"/>
                </a:cxn>
                <a:cxn ang="0">
                  <a:pos x="26" y="24"/>
                </a:cxn>
                <a:cxn ang="0">
                  <a:pos x="32" y="24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40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6" y="14"/>
                </a:cxn>
                <a:cxn ang="0">
                  <a:pos x="44" y="14"/>
                </a:cxn>
                <a:cxn ang="0">
                  <a:pos x="44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4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24"/>
                  </a:lnTo>
                  <a:lnTo>
                    <a:pt x="32" y="24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44" y="14"/>
                  </a:lnTo>
                  <a:lnTo>
                    <a:pt x="4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6" name="Freeform 80"/>
            <p:cNvSpPr>
              <a:spLocks/>
            </p:cNvSpPr>
            <p:nvPr/>
          </p:nvSpPr>
          <p:spPr bwMode="auto">
            <a:xfrm>
              <a:off x="2397" y="1263"/>
              <a:ext cx="42" cy="42"/>
            </a:xfrm>
            <a:custGeom>
              <a:avLst/>
              <a:gdLst/>
              <a:ahLst/>
              <a:cxnLst>
                <a:cxn ang="0">
                  <a:pos x="18" y="22"/>
                </a:cxn>
                <a:cxn ang="0">
                  <a:pos x="18" y="42"/>
                </a:cxn>
                <a:cxn ang="0">
                  <a:pos x="26" y="42"/>
                </a:cxn>
                <a:cxn ang="0">
                  <a:pos x="26" y="22"/>
                </a:cxn>
                <a:cxn ang="0">
                  <a:pos x="42" y="22"/>
                </a:cxn>
                <a:cxn ang="0">
                  <a:pos x="42" y="16"/>
                </a:cxn>
                <a:cxn ang="0">
                  <a:pos x="26" y="1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8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18" y="22"/>
                </a:cxn>
                <a:cxn ang="0">
                  <a:pos x="18" y="22"/>
                </a:cxn>
              </a:cxnLst>
              <a:rect l="0" t="0" r="r" b="b"/>
              <a:pathLst>
                <a:path w="42" h="42">
                  <a:moveTo>
                    <a:pt x="18" y="22"/>
                  </a:moveTo>
                  <a:lnTo>
                    <a:pt x="18" y="42"/>
                  </a:lnTo>
                  <a:lnTo>
                    <a:pt x="26" y="42"/>
                  </a:lnTo>
                  <a:lnTo>
                    <a:pt x="26" y="22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26" y="1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7" name="Freeform 81"/>
            <p:cNvSpPr>
              <a:spLocks noEditPoints="1"/>
            </p:cNvSpPr>
            <p:nvPr/>
          </p:nvSpPr>
          <p:spPr bwMode="auto">
            <a:xfrm>
              <a:off x="2445" y="1263"/>
              <a:ext cx="42" cy="42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2" y="36"/>
                </a:cxn>
                <a:cxn ang="0">
                  <a:pos x="14" y="30"/>
                </a:cxn>
                <a:cxn ang="0">
                  <a:pos x="12" y="26"/>
                </a:cxn>
                <a:cxn ang="0">
                  <a:pos x="10" y="16"/>
                </a:cxn>
                <a:cxn ang="0">
                  <a:pos x="12" y="12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4" y="16"/>
                </a:cxn>
                <a:cxn ang="0">
                  <a:pos x="4" y="30"/>
                </a:cxn>
                <a:cxn ang="0">
                  <a:pos x="0" y="30"/>
                </a:cxn>
                <a:cxn ang="0">
                  <a:pos x="26" y="12"/>
                </a:cxn>
                <a:cxn ang="0">
                  <a:pos x="34" y="10"/>
                </a:cxn>
                <a:cxn ang="0">
                  <a:pos x="26" y="12"/>
                </a:cxn>
                <a:cxn ang="0">
                  <a:pos x="26" y="16"/>
                </a:cxn>
                <a:cxn ang="0">
                  <a:pos x="34" y="16"/>
                </a:cxn>
                <a:cxn ang="0">
                  <a:pos x="26" y="16"/>
                </a:cxn>
                <a:cxn ang="0">
                  <a:pos x="32" y="26"/>
                </a:cxn>
                <a:cxn ang="0">
                  <a:pos x="32" y="28"/>
                </a:cxn>
                <a:cxn ang="0">
                  <a:pos x="30" y="26"/>
                </a:cxn>
                <a:cxn ang="0">
                  <a:pos x="32" y="26"/>
                </a:cxn>
                <a:cxn ang="0">
                  <a:pos x="22" y="30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0" y="32"/>
                </a:cxn>
                <a:cxn ang="0">
                  <a:pos x="22" y="36"/>
                </a:cxn>
                <a:cxn ang="0">
                  <a:pos x="20" y="26"/>
                </a:cxn>
                <a:cxn ang="0">
                  <a:pos x="24" y="26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34" y="34"/>
                </a:cxn>
                <a:cxn ang="0">
                  <a:pos x="24" y="3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42" y="42"/>
                </a:cxn>
                <a:cxn ang="0">
                  <a:pos x="40" y="36"/>
                </a:cxn>
                <a:cxn ang="0">
                  <a:pos x="40" y="34"/>
                </a:cxn>
                <a:cxn ang="0">
                  <a:pos x="42" y="32"/>
                </a:cxn>
                <a:cxn ang="0">
                  <a:pos x="36" y="30"/>
                </a:cxn>
                <a:cxn ang="0">
                  <a:pos x="38" y="28"/>
                </a:cxn>
                <a:cxn ang="0">
                  <a:pos x="42" y="26"/>
                </a:cxn>
                <a:cxn ang="0">
                  <a:pos x="32" y="22"/>
                </a:cxn>
                <a:cxn ang="0">
                  <a:pos x="30" y="20"/>
                </a:cxn>
                <a:cxn ang="0">
                  <a:pos x="40" y="6"/>
                </a:cxn>
                <a:cxn ang="0">
                  <a:pos x="22" y="20"/>
                </a:cxn>
                <a:cxn ang="0">
                  <a:pos x="26" y="22"/>
                </a:cxn>
                <a:cxn ang="0">
                  <a:pos x="20" y="6"/>
                </a:cxn>
                <a:cxn ang="0">
                  <a:pos x="42" y="0"/>
                </a:cxn>
                <a:cxn ang="0">
                  <a:pos x="14" y="0"/>
                </a:cxn>
                <a:cxn ang="0">
                  <a:pos x="14" y="42"/>
                </a:cxn>
              </a:cxnLst>
              <a:rect l="0" t="0" r="r" b="b"/>
              <a:pathLst>
                <a:path w="42" h="42">
                  <a:moveTo>
                    <a:pt x="0" y="30"/>
                  </a:move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  <a:moveTo>
                    <a:pt x="26" y="12"/>
                  </a:moveTo>
                  <a:lnTo>
                    <a:pt x="26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26" y="12"/>
                  </a:lnTo>
                  <a:lnTo>
                    <a:pt x="26" y="12"/>
                  </a:lnTo>
                  <a:close/>
                  <a:moveTo>
                    <a:pt x="26" y="16"/>
                  </a:moveTo>
                  <a:lnTo>
                    <a:pt x="26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26" y="16"/>
                  </a:lnTo>
                  <a:lnTo>
                    <a:pt x="26" y="16"/>
                  </a:lnTo>
                  <a:close/>
                  <a:moveTo>
                    <a:pt x="32" y="26"/>
                  </a:moveTo>
                  <a:lnTo>
                    <a:pt x="32" y="26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2" y="26"/>
                  </a:lnTo>
                  <a:close/>
                  <a:moveTo>
                    <a:pt x="22" y="28"/>
                  </a:moveTo>
                  <a:lnTo>
                    <a:pt x="22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8"/>
                  </a:lnTo>
                  <a:close/>
                  <a:moveTo>
                    <a:pt x="34" y="34"/>
                  </a:moveTo>
                  <a:lnTo>
                    <a:pt x="34" y="34"/>
                  </a:lnTo>
                  <a:lnTo>
                    <a:pt x="3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close/>
                  <a:moveTo>
                    <a:pt x="14" y="42"/>
                  </a:moveTo>
                  <a:lnTo>
                    <a:pt x="42" y="42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6"/>
                  </a:lnTo>
                  <a:lnTo>
                    <a:pt x="42" y="26"/>
                  </a:lnTo>
                  <a:lnTo>
                    <a:pt x="4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40" y="20"/>
                  </a:lnTo>
                  <a:lnTo>
                    <a:pt x="40" y="6"/>
                  </a:lnTo>
                  <a:lnTo>
                    <a:pt x="22" y="6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6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8" name="Freeform 82"/>
            <p:cNvSpPr>
              <a:spLocks/>
            </p:cNvSpPr>
            <p:nvPr/>
          </p:nvSpPr>
          <p:spPr bwMode="auto">
            <a:xfrm>
              <a:off x="2493" y="1261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8" y="14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18" y="44"/>
                </a:cxn>
                <a:cxn ang="0">
                  <a:pos x="26" y="44"/>
                </a:cxn>
                <a:cxn ang="0">
                  <a:pos x="26" y="24"/>
                </a:cxn>
                <a:cxn ang="0">
                  <a:pos x="32" y="2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40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6" y="14"/>
                </a:cxn>
                <a:cxn ang="0">
                  <a:pos x="42" y="14"/>
                </a:cxn>
                <a:cxn ang="0">
                  <a:pos x="42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24"/>
                  </a:lnTo>
                  <a:lnTo>
                    <a:pt x="32" y="2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4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99" name="Freeform 83"/>
            <p:cNvSpPr>
              <a:spLocks noEditPoints="1"/>
            </p:cNvSpPr>
            <p:nvPr/>
          </p:nvSpPr>
          <p:spPr bwMode="auto">
            <a:xfrm>
              <a:off x="1827" y="2065"/>
              <a:ext cx="44" cy="42"/>
            </a:xfrm>
            <a:custGeom>
              <a:avLst/>
              <a:gdLst/>
              <a:ahLst/>
              <a:cxnLst>
                <a:cxn ang="0">
                  <a:pos x="22" y="26"/>
                </a:cxn>
                <a:cxn ang="0">
                  <a:pos x="18" y="28"/>
                </a:cxn>
                <a:cxn ang="0">
                  <a:pos x="26" y="32"/>
                </a:cxn>
                <a:cxn ang="0">
                  <a:pos x="24" y="26"/>
                </a:cxn>
                <a:cxn ang="0">
                  <a:pos x="38" y="0"/>
                </a:cxn>
                <a:cxn ang="0">
                  <a:pos x="6" y="26"/>
                </a:cxn>
                <a:cxn ang="0">
                  <a:pos x="12" y="12"/>
                </a:cxn>
                <a:cxn ang="0">
                  <a:pos x="18" y="12"/>
                </a:cxn>
                <a:cxn ang="0">
                  <a:pos x="12" y="16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32" y="16"/>
                </a:cxn>
                <a:cxn ang="0">
                  <a:pos x="30" y="12"/>
                </a:cxn>
                <a:cxn ang="0">
                  <a:pos x="24" y="8"/>
                </a:cxn>
                <a:cxn ang="0">
                  <a:pos x="24" y="6"/>
                </a:cxn>
                <a:cxn ang="0">
                  <a:pos x="24" y="4"/>
                </a:cxn>
                <a:cxn ang="0">
                  <a:pos x="32" y="20"/>
                </a:cxn>
                <a:cxn ang="0">
                  <a:pos x="28" y="20"/>
                </a:cxn>
                <a:cxn ang="0">
                  <a:pos x="32" y="16"/>
                </a:cxn>
                <a:cxn ang="0">
                  <a:pos x="22" y="18"/>
                </a:cxn>
                <a:cxn ang="0">
                  <a:pos x="26" y="20"/>
                </a:cxn>
                <a:cxn ang="0">
                  <a:pos x="16" y="20"/>
                </a:cxn>
                <a:cxn ang="0">
                  <a:pos x="22" y="18"/>
                </a:cxn>
                <a:cxn ang="0">
                  <a:pos x="14" y="20"/>
                </a:cxn>
                <a:cxn ang="0">
                  <a:pos x="12" y="18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32" y="40"/>
                </a:cxn>
                <a:cxn ang="0">
                  <a:pos x="34" y="34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18" y="34"/>
                </a:cxn>
                <a:cxn ang="0">
                  <a:pos x="18" y="32"/>
                </a:cxn>
                <a:cxn ang="0">
                  <a:pos x="18" y="30"/>
                </a:cxn>
                <a:cxn ang="0">
                  <a:pos x="18" y="28"/>
                </a:cxn>
                <a:cxn ang="0">
                  <a:pos x="12" y="28"/>
                </a:cxn>
                <a:cxn ang="0">
                  <a:pos x="12" y="36"/>
                </a:cxn>
                <a:cxn ang="0">
                  <a:pos x="18" y="42"/>
                </a:cxn>
                <a:cxn ang="0">
                  <a:pos x="26" y="42"/>
                </a:cxn>
                <a:cxn ang="0">
                  <a:pos x="32" y="40"/>
                </a:cxn>
                <a:cxn ang="0">
                  <a:pos x="0" y="38"/>
                </a:cxn>
                <a:cxn ang="0">
                  <a:pos x="4" y="40"/>
                </a:cxn>
                <a:cxn ang="0">
                  <a:pos x="4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4" y="36"/>
                </a:cxn>
                <a:cxn ang="0">
                  <a:pos x="36" y="28"/>
                </a:cxn>
                <a:cxn ang="0">
                  <a:pos x="32" y="30"/>
                </a:cxn>
                <a:cxn ang="0">
                  <a:pos x="38" y="38"/>
                </a:cxn>
              </a:cxnLst>
              <a:rect l="0" t="0" r="r" b="b"/>
              <a:pathLst>
                <a:path w="44" h="42">
                  <a:moveTo>
                    <a:pt x="6" y="26"/>
                  </a:moveTo>
                  <a:lnTo>
                    <a:pt x="22" y="2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22" y="34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26"/>
                  </a:lnTo>
                  <a:lnTo>
                    <a:pt x="38" y="26"/>
                  </a:lnTo>
                  <a:lnTo>
                    <a:pt x="38" y="0"/>
                  </a:lnTo>
                  <a:lnTo>
                    <a:pt x="6" y="0"/>
                  </a:lnTo>
                  <a:lnTo>
                    <a:pt x="6" y="26"/>
                  </a:lnTo>
                  <a:lnTo>
                    <a:pt x="6" y="26"/>
                  </a:lnTo>
                  <a:close/>
                  <a:moveTo>
                    <a:pt x="12" y="12"/>
                  </a:moveTo>
                  <a:lnTo>
                    <a:pt x="18" y="12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4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close/>
                  <a:moveTo>
                    <a:pt x="32" y="16"/>
                  </a:moveTo>
                  <a:lnTo>
                    <a:pt x="32" y="1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32" y="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close/>
                  <a:moveTo>
                    <a:pt x="22" y="18"/>
                  </a:moveTo>
                  <a:lnTo>
                    <a:pt x="22" y="18"/>
                  </a:lnTo>
                  <a:lnTo>
                    <a:pt x="2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close/>
                  <a:moveTo>
                    <a:pt x="14" y="20"/>
                  </a:moveTo>
                  <a:lnTo>
                    <a:pt x="12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8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0" y="38"/>
                  </a:moveTo>
                  <a:lnTo>
                    <a:pt x="4" y="40"/>
                  </a:lnTo>
                  <a:lnTo>
                    <a:pt x="4" y="40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  <a:moveTo>
                    <a:pt x="38" y="38"/>
                  </a:moveTo>
                  <a:lnTo>
                    <a:pt x="44" y="36"/>
                  </a:lnTo>
                  <a:lnTo>
                    <a:pt x="44" y="36"/>
                  </a:lnTo>
                  <a:lnTo>
                    <a:pt x="36" y="28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0" name="Freeform 84"/>
            <p:cNvSpPr>
              <a:spLocks noEditPoints="1"/>
            </p:cNvSpPr>
            <p:nvPr/>
          </p:nvSpPr>
          <p:spPr bwMode="auto">
            <a:xfrm>
              <a:off x="1875" y="2063"/>
              <a:ext cx="44" cy="44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8"/>
                </a:cxn>
                <a:cxn ang="0">
                  <a:pos x="0" y="12"/>
                </a:cxn>
                <a:cxn ang="0">
                  <a:pos x="4" y="20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4" y="44"/>
                </a:cxn>
                <a:cxn ang="0">
                  <a:pos x="10" y="22"/>
                </a:cxn>
                <a:cxn ang="0">
                  <a:pos x="12" y="36"/>
                </a:cxn>
                <a:cxn ang="0">
                  <a:pos x="10" y="36"/>
                </a:cxn>
                <a:cxn ang="0">
                  <a:pos x="8" y="36"/>
                </a:cxn>
                <a:cxn ang="0">
                  <a:pos x="8" y="42"/>
                </a:cxn>
                <a:cxn ang="0">
                  <a:pos x="10" y="42"/>
                </a:cxn>
                <a:cxn ang="0">
                  <a:pos x="14" y="42"/>
                </a:cxn>
                <a:cxn ang="0">
                  <a:pos x="16" y="38"/>
                </a:cxn>
                <a:cxn ang="0">
                  <a:pos x="16" y="24"/>
                </a:cxn>
                <a:cxn ang="0">
                  <a:pos x="20" y="28"/>
                </a:cxn>
                <a:cxn ang="0">
                  <a:pos x="20" y="40"/>
                </a:cxn>
                <a:cxn ang="0">
                  <a:pos x="24" y="44"/>
                </a:cxn>
                <a:cxn ang="0">
                  <a:pos x="36" y="44"/>
                </a:cxn>
                <a:cxn ang="0">
                  <a:pos x="42" y="42"/>
                </a:cxn>
                <a:cxn ang="0">
                  <a:pos x="44" y="36"/>
                </a:cxn>
                <a:cxn ang="0">
                  <a:pos x="38" y="34"/>
                </a:cxn>
                <a:cxn ang="0">
                  <a:pos x="34" y="38"/>
                </a:cxn>
                <a:cxn ang="0">
                  <a:pos x="28" y="38"/>
                </a:cxn>
                <a:cxn ang="0">
                  <a:pos x="26" y="36"/>
                </a:cxn>
                <a:cxn ang="0">
                  <a:pos x="28" y="24"/>
                </a:cxn>
                <a:cxn ang="0">
                  <a:pos x="32" y="36"/>
                </a:cxn>
                <a:cxn ang="0">
                  <a:pos x="32" y="30"/>
                </a:cxn>
                <a:cxn ang="0">
                  <a:pos x="34" y="34"/>
                </a:cxn>
                <a:cxn ang="0">
                  <a:pos x="40" y="30"/>
                </a:cxn>
                <a:cxn ang="0">
                  <a:pos x="32" y="18"/>
                </a:cxn>
                <a:cxn ang="0">
                  <a:pos x="32" y="14"/>
                </a:cxn>
                <a:cxn ang="0">
                  <a:pos x="32" y="14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26" y="18"/>
                </a:cxn>
                <a:cxn ang="0">
                  <a:pos x="26" y="16"/>
                </a:cxn>
                <a:cxn ang="0">
                  <a:pos x="22" y="16"/>
                </a:cxn>
                <a:cxn ang="0">
                  <a:pos x="42" y="10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22" y="0"/>
                </a:cxn>
                <a:cxn ang="0">
                  <a:pos x="18" y="10"/>
                </a:cxn>
                <a:cxn ang="0">
                  <a:pos x="8" y="8"/>
                </a:cxn>
                <a:cxn ang="0">
                  <a:pos x="10" y="18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6" y="18"/>
                </a:cxn>
                <a:cxn ang="0">
                  <a:pos x="20" y="20"/>
                </a:cxn>
                <a:cxn ang="0">
                  <a:pos x="16" y="22"/>
                </a:cxn>
                <a:cxn ang="0">
                  <a:pos x="10" y="18"/>
                </a:cxn>
                <a:cxn ang="0">
                  <a:pos x="36" y="28"/>
                </a:cxn>
                <a:cxn ang="0">
                  <a:pos x="34" y="28"/>
                </a:cxn>
                <a:cxn ang="0">
                  <a:pos x="32" y="22"/>
                </a:cxn>
                <a:cxn ang="0">
                  <a:pos x="36" y="28"/>
                </a:cxn>
              </a:cxnLst>
              <a:rect l="0" t="0" r="r" b="b"/>
              <a:pathLst>
                <a:path w="44" h="44">
                  <a:moveTo>
                    <a:pt x="8" y="8"/>
                  </a:moveTo>
                  <a:lnTo>
                    <a:pt x="14" y="6"/>
                  </a:lnTo>
                  <a:lnTo>
                    <a:pt x="14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34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4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26"/>
                  </a:lnTo>
                  <a:lnTo>
                    <a:pt x="28" y="24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8" y="32"/>
                  </a:lnTo>
                  <a:lnTo>
                    <a:pt x="40" y="30"/>
                  </a:lnTo>
                  <a:lnTo>
                    <a:pt x="40" y="14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6" y="10"/>
                  </a:lnTo>
                  <a:lnTo>
                    <a:pt x="42" y="10"/>
                  </a:lnTo>
                  <a:lnTo>
                    <a:pt x="42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10" y="18"/>
                  </a:moveTo>
                  <a:lnTo>
                    <a:pt x="1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10" y="18"/>
                  </a:lnTo>
                  <a:lnTo>
                    <a:pt x="10" y="18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6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1" name="Freeform 85"/>
            <p:cNvSpPr>
              <a:spLocks/>
            </p:cNvSpPr>
            <p:nvPr/>
          </p:nvSpPr>
          <p:spPr bwMode="auto">
            <a:xfrm>
              <a:off x="1923" y="2065"/>
              <a:ext cx="42" cy="40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18"/>
                </a:cxn>
                <a:cxn ang="0">
                  <a:pos x="18" y="18"/>
                </a:cxn>
                <a:cxn ang="0">
                  <a:pos x="18" y="34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42" y="40"/>
                </a:cxn>
                <a:cxn ang="0">
                  <a:pos x="42" y="34"/>
                </a:cxn>
                <a:cxn ang="0">
                  <a:pos x="24" y="34"/>
                </a:cxn>
                <a:cxn ang="0">
                  <a:pos x="24" y="18"/>
                </a:cxn>
                <a:cxn ang="0">
                  <a:pos x="38" y="18"/>
                </a:cxn>
                <a:cxn ang="0">
                  <a:pos x="38" y="14"/>
                </a:cxn>
                <a:cxn ang="0">
                  <a:pos x="24" y="14"/>
                </a:cxn>
                <a:cxn ang="0">
                  <a:pos x="24" y="2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2" y="14"/>
                </a:cxn>
                <a:cxn ang="0">
                  <a:pos x="2" y="14"/>
                </a:cxn>
              </a:cxnLst>
              <a:rect l="0" t="0" r="r" b="b"/>
              <a:pathLst>
                <a:path w="42" h="40">
                  <a:moveTo>
                    <a:pt x="2" y="14"/>
                  </a:moveTo>
                  <a:lnTo>
                    <a:pt x="2" y="18"/>
                  </a:lnTo>
                  <a:lnTo>
                    <a:pt x="18" y="18"/>
                  </a:lnTo>
                  <a:lnTo>
                    <a:pt x="18" y="34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42" y="40"/>
                  </a:lnTo>
                  <a:lnTo>
                    <a:pt x="42" y="34"/>
                  </a:lnTo>
                  <a:lnTo>
                    <a:pt x="24" y="34"/>
                  </a:lnTo>
                  <a:lnTo>
                    <a:pt x="24" y="18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24" y="1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14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2" name="Freeform 86"/>
            <p:cNvSpPr>
              <a:spLocks noEditPoints="1"/>
            </p:cNvSpPr>
            <p:nvPr/>
          </p:nvSpPr>
          <p:spPr bwMode="auto">
            <a:xfrm>
              <a:off x="1971" y="2063"/>
              <a:ext cx="44" cy="44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8" y="14"/>
                </a:cxn>
                <a:cxn ang="0">
                  <a:pos x="34" y="10"/>
                </a:cxn>
                <a:cxn ang="0">
                  <a:pos x="42" y="14"/>
                </a:cxn>
                <a:cxn ang="0">
                  <a:pos x="26" y="4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8" y="4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4" y="28"/>
                </a:cxn>
                <a:cxn ang="0">
                  <a:pos x="16" y="22"/>
                </a:cxn>
                <a:cxn ang="0">
                  <a:pos x="18" y="22"/>
                </a:cxn>
                <a:cxn ang="0">
                  <a:pos x="10" y="28"/>
                </a:cxn>
                <a:cxn ang="0">
                  <a:pos x="2" y="30"/>
                </a:cxn>
                <a:cxn ang="0">
                  <a:pos x="4" y="34"/>
                </a:cxn>
                <a:cxn ang="0">
                  <a:pos x="20" y="26"/>
                </a:cxn>
                <a:cxn ang="0">
                  <a:pos x="20" y="28"/>
                </a:cxn>
                <a:cxn ang="0">
                  <a:pos x="0" y="38"/>
                </a:cxn>
                <a:cxn ang="0">
                  <a:pos x="4" y="44"/>
                </a:cxn>
                <a:cxn ang="0">
                  <a:pos x="14" y="38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22" y="36"/>
                </a:cxn>
                <a:cxn ang="0">
                  <a:pos x="18" y="38"/>
                </a:cxn>
                <a:cxn ang="0">
                  <a:pos x="16" y="38"/>
                </a:cxn>
                <a:cxn ang="0">
                  <a:pos x="18" y="44"/>
                </a:cxn>
                <a:cxn ang="0">
                  <a:pos x="26" y="42"/>
                </a:cxn>
                <a:cxn ang="0">
                  <a:pos x="28" y="36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8" y="42"/>
                </a:cxn>
                <a:cxn ang="0">
                  <a:pos x="44" y="36"/>
                </a:cxn>
                <a:cxn ang="0">
                  <a:pos x="36" y="32"/>
                </a:cxn>
                <a:cxn ang="0">
                  <a:pos x="32" y="26"/>
                </a:cxn>
                <a:cxn ang="0">
                  <a:pos x="36" y="24"/>
                </a:cxn>
                <a:cxn ang="0">
                  <a:pos x="38" y="22"/>
                </a:cxn>
                <a:cxn ang="0">
                  <a:pos x="38" y="20"/>
                </a:cxn>
                <a:cxn ang="0">
                  <a:pos x="34" y="18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2" y="20"/>
                </a:cxn>
                <a:cxn ang="0">
                  <a:pos x="32" y="16"/>
                </a:cxn>
                <a:cxn ang="0">
                  <a:pos x="8" y="12"/>
                </a:cxn>
                <a:cxn ang="0">
                  <a:pos x="14" y="16"/>
                </a:cxn>
                <a:cxn ang="0">
                  <a:pos x="10" y="20"/>
                </a:cxn>
                <a:cxn ang="0">
                  <a:pos x="0" y="22"/>
                </a:cxn>
              </a:cxnLst>
              <a:rect l="0" t="0" r="r" b="b"/>
              <a:pathLst>
                <a:path w="44" h="44">
                  <a:moveTo>
                    <a:pt x="18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8" y="10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42" y="14"/>
                  </a:lnTo>
                  <a:lnTo>
                    <a:pt x="42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  <a:moveTo>
                    <a:pt x="0" y="22"/>
                  </a:moveTo>
                  <a:lnTo>
                    <a:pt x="0" y="2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0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0" y="3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14" y="38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22" y="44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36" y="32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4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3" name="Freeform 87"/>
            <p:cNvSpPr>
              <a:spLocks noEditPoints="1"/>
            </p:cNvSpPr>
            <p:nvPr/>
          </p:nvSpPr>
          <p:spPr bwMode="auto">
            <a:xfrm>
              <a:off x="2017" y="2063"/>
              <a:ext cx="46" cy="44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14" y="6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8" y="8"/>
                </a:cxn>
                <a:cxn ang="0">
                  <a:pos x="20" y="40"/>
                </a:cxn>
                <a:cxn ang="0">
                  <a:pos x="12" y="16"/>
                </a:cxn>
                <a:cxn ang="0">
                  <a:pos x="18" y="12"/>
                </a:cxn>
                <a:cxn ang="0">
                  <a:pos x="16" y="14"/>
                </a:cxn>
                <a:cxn ang="0">
                  <a:pos x="22" y="16"/>
                </a:cxn>
                <a:cxn ang="0">
                  <a:pos x="44" y="10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30" y="2"/>
                </a:cxn>
                <a:cxn ang="0">
                  <a:pos x="24" y="0"/>
                </a:cxn>
                <a:cxn ang="0">
                  <a:pos x="22" y="2"/>
                </a:cxn>
                <a:cxn ang="0">
                  <a:pos x="20" y="10"/>
                </a:cxn>
                <a:cxn ang="0">
                  <a:pos x="0" y="8"/>
                </a:cxn>
                <a:cxn ang="0">
                  <a:pos x="6" y="12"/>
                </a:cxn>
                <a:cxn ang="0">
                  <a:pos x="6" y="22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6" y="44"/>
                </a:cxn>
                <a:cxn ang="0">
                  <a:pos x="10" y="34"/>
                </a:cxn>
                <a:cxn ang="0">
                  <a:pos x="14" y="22"/>
                </a:cxn>
                <a:cxn ang="0">
                  <a:pos x="14" y="36"/>
                </a:cxn>
                <a:cxn ang="0">
                  <a:pos x="8" y="38"/>
                </a:cxn>
                <a:cxn ang="0">
                  <a:pos x="10" y="42"/>
                </a:cxn>
                <a:cxn ang="0">
                  <a:pos x="16" y="42"/>
                </a:cxn>
                <a:cxn ang="0">
                  <a:pos x="18" y="40"/>
                </a:cxn>
                <a:cxn ang="0">
                  <a:pos x="24" y="44"/>
                </a:cxn>
                <a:cxn ang="0">
                  <a:pos x="32" y="34"/>
                </a:cxn>
                <a:cxn ang="0">
                  <a:pos x="36" y="40"/>
                </a:cxn>
                <a:cxn ang="0">
                  <a:pos x="42" y="44"/>
                </a:cxn>
                <a:cxn ang="0">
                  <a:pos x="46" y="38"/>
                </a:cxn>
                <a:cxn ang="0">
                  <a:pos x="36" y="30"/>
                </a:cxn>
                <a:cxn ang="0">
                  <a:pos x="44" y="24"/>
                </a:cxn>
                <a:cxn ang="0">
                  <a:pos x="34" y="20"/>
                </a:cxn>
                <a:cxn ang="0">
                  <a:pos x="42" y="14"/>
                </a:cxn>
                <a:cxn ang="0">
                  <a:pos x="30" y="14"/>
                </a:cxn>
                <a:cxn ang="0">
                  <a:pos x="32" y="12"/>
                </a:cxn>
                <a:cxn ang="0">
                  <a:pos x="26" y="12"/>
                </a:cxn>
                <a:cxn ang="0">
                  <a:pos x="24" y="16"/>
                </a:cxn>
                <a:cxn ang="0">
                  <a:pos x="20" y="22"/>
                </a:cxn>
                <a:cxn ang="0">
                  <a:pos x="22" y="24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20" y="24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20" y="40"/>
                </a:cxn>
                <a:cxn ang="0">
                  <a:pos x="20" y="40"/>
                </a:cxn>
              </a:cxnLst>
              <a:rect l="0" t="0" r="r" b="b"/>
              <a:pathLst>
                <a:path w="46" h="44">
                  <a:moveTo>
                    <a:pt x="8" y="8"/>
                  </a:moveTo>
                  <a:lnTo>
                    <a:pt x="8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20" y="40"/>
                  </a:moveTo>
                  <a:lnTo>
                    <a:pt x="20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6" y="10"/>
                  </a:lnTo>
                  <a:lnTo>
                    <a:pt x="44" y="10"/>
                  </a:lnTo>
                  <a:lnTo>
                    <a:pt x="4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6" y="4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8" y="40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6" y="40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0" y="34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4" y="24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6" y="36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4" name="Freeform 88"/>
            <p:cNvSpPr>
              <a:spLocks noEditPoints="1"/>
            </p:cNvSpPr>
            <p:nvPr/>
          </p:nvSpPr>
          <p:spPr bwMode="auto">
            <a:xfrm>
              <a:off x="2067" y="2063"/>
              <a:ext cx="42" cy="44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2" y="2"/>
                </a:cxn>
                <a:cxn ang="0">
                  <a:pos x="0" y="6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26" y="10"/>
                </a:cxn>
                <a:cxn ang="0">
                  <a:pos x="32" y="14"/>
                </a:cxn>
                <a:cxn ang="0">
                  <a:pos x="42" y="10"/>
                </a:cxn>
                <a:cxn ang="0">
                  <a:pos x="32" y="6"/>
                </a:cxn>
                <a:cxn ang="0">
                  <a:pos x="32" y="4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24" y="0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0" y="44"/>
                </a:cxn>
                <a:cxn ang="0">
                  <a:pos x="32" y="40"/>
                </a:cxn>
                <a:cxn ang="0">
                  <a:pos x="38" y="44"/>
                </a:cxn>
                <a:cxn ang="0">
                  <a:pos x="4" y="16"/>
                </a:cxn>
                <a:cxn ang="0">
                  <a:pos x="10" y="44"/>
                </a:cxn>
                <a:cxn ang="0">
                  <a:pos x="24" y="22"/>
                </a:cxn>
                <a:cxn ang="0">
                  <a:pos x="32" y="26"/>
                </a:cxn>
                <a:cxn ang="0">
                  <a:pos x="24" y="22"/>
                </a:cxn>
                <a:cxn ang="0">
                  <a:pos x="18" y="22"/>
                </a:cxn>
                <a:cxn ang="0">
                  <a:pos x="10" y="26"/>
                </a:cxn>
                <a:cxn ang="0">
                  <a:pos x="18" y="22"/>
                </a:cxn>
                <a:cxn ang="0">
                  <a:pos x="18" y="30"/>
                </a:cxn>
                <a:cxn ang="0">
                  <a:pos x="10" y="36"/>
                </a:cxn>
                <a:cxn ang="0">
                  <a:pos x="18" y="30"/>
                </a:cxn>
                <a:cxn ang="0">
                  <a:pos x="32" y="36"/>
                </a:cxn>
                <a:cxn ang="0">
                  <a:pos x="24" y="30"/>
                </a:cxn>
                <a:cxn ang="0">
                  <a:pos x="32" y="36"/>
                </a:cxn>
              </a:cxnLst>
              <a:rect l="0" t="0" r="r" b="b"/>
              <a:pathLst>
                <a:path w="42" h="44"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26" y="10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10"/>
                  </a:lnTo>
                  <a:lnTo>
                    <a:pt x="42" y="10"/>
                  </a:lnTo>
                  <a:lnTo>
                    <a:pt x="4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0" y="44"/>
                  </a:moveTo>
                  <a:lnTo>
                    <a:pt x="10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8" y="44"/>
                  </a:lnTo>
                  <a:lnTo>
                    <a:pt x="38" y="16"/>
                  </a:lnTo>
                  <a:lnTo>
                    <a:pt x="4" y="16"/>
                  </a:lnTo>
                  <a:lnTo>
                    <a:pt x="4" y="44"/>
                  </a:lnTo>
                  <a:lnTo>
                    <a:pt x="10" y="44"/>
                  </a:lnTo>
                  <a:lnTo>
                    <a:pt x="10" y="44"/>
                  </a:lnTo>
                  <a:close/>
                  <a:moveTo>
                    <a:pt x="24" y="22"/>
                  </a:moveTo>
                  <a:lnTo>
                    <a:pt x="32" y="22"/>
                  </a:lnTo>
                  <a:lnTo>
                    <a:pt x="32" y="26"/>
                  </a:lnTo>
                  <a:lnTo>
                    <a:pt x="24" y="26"/>
                  </a:lnTo>
                  <a:lnTo>
                    <a:pt x="24" y="22"/>
                  </a:lnTo>
                  <a:lnTo>
                    <a:pt x="24" y="22"/>
                  </a:lnTo>
                  <a:close/>
                  <a:moveTo>
                    <a:pt x="18" y="22"/>
                  </a:moveTo>
                  <a:lnTo>
                    <a:pt x="18" y="26"/>
                  </a:lnTo>
                  <a:lnTo>
                    <a:pt x="10" y="26"/>
                  </a:lnTo>
                  <a:lnTo>
                    <a:pt x="10" y="22"/>
                  </a:lnTo>
                  <a:lnTo>
                    <a:pt x="18" y="22"/>
                  </a:lnTo>
                  <a:lnTo>
                    <a:pt x="18" y="22"/>
                  </a:lnTo>
                  <a:close/>
                  <a:moveTo>
                    <a:pt x="18" y="30"/>
                  </a:moveTo>
                  <a:lnTo>
                    <a:pt x="18" y="36"/>
                  </a:lnTo>
                  <a:lnTo>
                    <a:pt x="10" y="36"/>
                  </a:lnTo>
                  <a:lnTo>
                    <a:pt x="10" y="30"/>
                  </a:lnTo>
                  <a:lnTo>
                    <a:pt x="18" y="30"/>
                  </a:lnTo>
                  <a:lnTo>
                    <a:pt x="18" y="30"/>
                  </a:lnTo>
                  <a:close/>
                  <a:moveTo>
                    <a:pt x="32" y="36"/>
                  </a:moveTo>
                  <a:lnTo>
                    <a:pt x="24" y="36"/>
                  </a:lnTo>
                  <a:lnTo>
                    <a:pt x="24" y="30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5" name="Freeform 89"/>
            <p:cNvSpPr>
              <a:spLocks noEditPoints="1"/>
            </p:cNvSpPr>
            <p:nvPr/>
          </p:nvSpPr>
          <p:spPr bwMode="auto">
            <a:xfrm>
              <a:off x="2113" y="2063"/>
              <a:ext cx="46" cy="44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14" y="6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8" y="8"/>
                </a:cxn>
                <a:cxn ang="0">
                  <a:pos x="20" y="40"/>
                </a:cxn>
                <a:cxn ang="0">
                  <a:pos x="12" y="16"/>
                </a:cxn>
                <a:cxn ang="0">
                  <a:pos x="18" y="12"/>
                </a:cxn>
                <a:cxn ang="0">
                  <a:pos x="16" y="14"/>
                </a:cxn>
                <a:cxn ang="0">
                  <a:pos x="22" y="16"/>
                </a:cxn>
                <a:cxn ang="0">
                  <a:pos x="44" y="10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30" y="2"/>
                </a:cxn>
                <a:cxn ang="0">
                  <a:pos x="24" y="0"/>
                </a:cxn>
                <a:cxn ang="0">
                  <a:pos x="22" y="2"/>
                </a:cxn>
                <a:cxn ang="0">
                  <a:pos x="20" y="10"/>
                </a:cxn>
                <a:cxn ang="0">
                  <a:pos x="0" y="8"/>
                </a:cxn>
                <a:cxn ang="0">
                  <a:pos x="6" y="12"/>
                </a:cxn>
                <a:cxn ang="0">
                  <a:pos x="6" y="22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6" y="44"/>
                </a:cxn>
                <a:cxn ang="0">
                  <a:pos x="10" y="34"/>
                </a:cxn>
                <a:cxn ang="0">
                  <a:pos x="14" y="22"/>
                </a:cxn>
                <a:cxn ang="0">
                  <a:pos x="14" y="36"/>
                </a:cxn>
                <a:cxn ang="0">
                  <a:pos x="8" y="38"/>
                </a:cxn>
                <a:cxn ang="0">
                  <a:pos x="10" y="42"/>
                </a:cxn>
                <a:cxn ang="0">
                  <a:pos x="16" y="42"/>
                </a:cxn>
                <a:cxn ang="0">
                  <a:pos x="18" y="40"/>
                </a:cxn>
                <a:cxn ang="0">
                  <a:pos x="24" y="44"/>
                </a:cxn>
                <a:cxn ang="0">
                  <a:pos x="32" y="34"/>
                </a:cxn>
                <a:cxn ang="0">
                  <a:pos x="36" y="40"/>
                </a:cxn>
                <a:cxn ang="0">
                  <a:pos x="42" y="44"/>
                </a:cxn>
                <a:cxn ang="0">
                  <a:pos x="46" y="38"/>
                </a:cxn>
                <a:cxn ang="0">
                  <a:pos x="36" y="30"/>
                </a:cxn>
                <a:cxn ang="0">
                  <a:pos x="44" y="24"/>
                </a:cxn>
                <a:cxn ang="0">
                  <a:pos x="34" y="20"/>
                </a:cxn>
                <a:cxn ang="0">
                  <a:pos x="42" y="14"/>
                </a:cxn>
                <a:cxn ang="0">
                  <a:pos x="30" y="14"/>
                </a:cxn>
                <a:cxn ang="0">
                  <a:pos x="32" y="12"/>
                </a:cxn>
                <a:cxn ang="0">
                  <a:pos x="26" y="12"/>
                </a:cxn>
                <a:cxn ang="0">
                  <a:pos x="24" y="16"/>
                </a:cxn>
                <a:cxn ang="0">
                  <a:pos x="20" y="22"/>
                </a:cxn>
                <a:cxn ang="0">
                  <a:pos x="22" y="24"/>
                </a:cxn>
                <a:cxn ang="0">
                  <a:pos x="24" y="24"/>
                </a:cxn>
                <a:cxn ang="0">
                  <a:pos x="30" y="20"/>
                </a:cxn>
                <a:cxn ang="0">
                  <a:pos x="20" y="24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20" y="40"/>
                </a:cxn>
                <a:cxn ang="0">
                  <a:pos x="20" y="40"/>
                </a:cxn>
              </a:cxnLst>
              <a:rect l="0" t="0" r="r" b="b"/>
              <a:pathLst>
                <a:path w="46" h="44">
                  <a:moveTo>
                    <a:pt x="8" y="8"/>
                  </a:moveTo>
                  <a:lnTo>
                    <a:pt x="8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20" y="40"/>
                  </a:moveTo>
                  <a:lnTo>
                    <a:pt x="20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6" y="10"/>
                  </a:lnTo>
                  <a:lnTo>
                    <a:pt x="44" y="10"/>
                  </a:lnTo>
                  <a:lnTo>
                    <a:pt x="4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6" y="4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8" y="40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6" y="40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0" y="34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4" y="24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24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6" y="36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6" name="Freeform 90"/>
            <p:cNvSpPr>
              <a:spLocks noEditPoints="1"/>
            </p:cNvSpPr>
            <p:nvPr/>
          </p:nvSpPr>
          <p:spPr bwMode="auto">
            <a:xfrm>
              <a:off x="2169" y="2063"/>
              <a:ext cx="30" cy="44"/>
            </a:xfrm>
            <a:custGeom>
              <a:avLst/>
              <a:gdLst/>
              <a:ahLst/>
              <a:cxnLst>
                <a:cxn ang="0">
                  <a:pos x="6" y="44"/>
                </a:cxn>
                <a:cxn ang="0">
                  <a:pos x="6" y="42"/>
                </a:cxn>
                <a:cxn ang="0">
                  <a:pos x="24" y="42"/>
                </a:cxn>
                <a:cxn ang="0">
                  <a:pos x="24" y="44"/>
                </a:cxn>
                <a:cxn ang="0">
                  <a:pos x="30" y="44"/>
                </a:cxn>
                <a:cxn ang="0">
                  <a:pos x="30" y="8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8" y="6"/>
                </a:cxn>
                <a:cxn ang="0">
                  <a:pos x="0" y="6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6" y="44"/>
                </a:cxn>
                <a:cxn ang="0">
                  <a:pos x="6" y="44"/>
                </a:cxn>
                <a:cxn ang="0">
                  <a:pos x="24" y="12"/>
                </a:cxn>
                <a:cxn ang="0">
                  <a:pos x="24" y="18"/>
                </a:cxn>
                <a:cxn ang="0">
                  <a:pos x="6" y="18"/>
                </a:cxn>
                <a:cxn ang="0">
                  <a:pos x="6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26"/>
                </a:cxn>
                <a:cxn ang="0">
                  <a:pos x="6" y="26"/>
                </a:cxn>
                <a:cxn ang="0">
                  <a:pos x="6" y="22"/>
                </a:cxn>
                <a:cxn ang="0">
                  <a:pos x="24" y="22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4" y="32"/>
                </a:cxn>
                <a:cxn ang="0">
                  <a:pos x="24" y="36"/>
                </a:cxn>
                <a:cxn ang="0">
                  <a:pos x="6" y="36"/>
                </a:cxn>
                <a:cxn ang="0">
                  <a:pos x="6" y="32"/>
                </a:cxn>
                <a:cxn ang="0">
                  <a:pos x="24" y="32"/>
                </a:cxn>
                <a:cxn ang="0">
                  <a:pos x="24" y="32"/>
                </a:cxn>
              </a:cxnLst>
              <a:rect l="0" t="0" r="r" b="b"/>
              <a:pathLst>
                <a:path w="30" h="44">
                  <a:moveTo>
                    <a:pt x="6" y="44"/>
                  </a:moveTo>
                  <a:lnTo>
                    <a:pt x="6" y="42"/>
                  </a:lnTo>
                  <a:lnTo>
                    <a:pt x="24" y="42"/>
                  </a:lnTo>
                  <a:lnTo>
                    <a:pt x="24" y="44"/>
                  </a:lnTo>
                  <a:lnTo>
                    <a:pt x="30" y="44"/>
                  </a:lnTo>
                  <a:lnTo>
                    <a:pt x="30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6"/>
                  </a:lnTo>
                  <a:lnTo>
                    <a:pt x="0" y="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44"/>
                  </a:lnTo>
                  <a:close/>
                  <a:moveTo>
                    <a:pt x="24" y="12"/>
                  </a:moveTo>
                  <a:lnTo>
                    <a:pt x="24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24" y="12"/>
                  </a:lnTo>
                  <a:lnTo>
                    <a:pt x="24" y="12"/>
                  </a:lnTo>
                  <a:close/>
                  <a:moveTo>
                    <a:pt x="24" y="26"/>
                  </a:moveTo>
                  <a:lnTo>
                    <a:pt x="6" y="26"/>
                  </a:lnTo>
                  <a:lnTo>
                    <a:pt x="6" y="22"/>
                  </a:lnTo>
                  <a:lnTo>
                    <a:pt x="24" y="22"/>
                  </a:lnTo>
                  <a:lnTo>
                    <a:pt x="24" y="26"/>
                  </a:lnTo>
                  <a:lnTo>
                    <a:pt x="24" y="26"/>
                  </a:lnTo>
                  <a:close/>
                  <a:moveTo>
                    <a:pt x="24" y="32"/>
                  </a:moveTo>
                  <a:lnTo>
                    <a:pt x="24" y="36"/>
                  </a:lnTo>
                  <a:lnTo>
                    <a:pt x="6" y="36"/>
                  </a:lnTo>
                  <a:lnTo>
                    <a:pt x="6" y="32"/>
                  </a:lnTo>
                  <a:lnTo>
                    <a:pt x="24" y="32"/>
                  </a:lnTo>
                  <a:lnTo>
                    <a:pt x="24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7" name="Freeform 91"/>
            <p:cNvSpPr>
              <a:spLocks noEditPoints="1"/>
            </p:cNvSpPr>
            <p:nvPr/>
          </p:nvSpPr>
          <p:spPr bwMode="auto">
            <a:xfrm>
              <a:off x="2211" y="2063"/>
              <a:ext cx="44" cy="44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2" y="2"/>
                </a:cxn>
                <a:cxn ang="0">
                  <a:pos x="24" y="0"/>
                </a:cxn>
                <a:cxn ang="0">
                  <a:pos x="20" y="8"/>
                </a:cxn>
                <a:cxn ang="0">
                  <a:pos x="14" y="14"/>
                </a:cxn>
                <a:cxn ang="0">
                  <a:pos x="14" y="22"/>
                </a:cxn>
                <a:cxn ang="0">
                  <a:pos x="36" y="20"/>
                </a:cxn>
                <a:cxn ang="0">
                  <a:pos x="38" y="22"/>
                </a:cxn>
                <a:cxn ang="0">
                  <a:pos x="42" y="20"/>
                </a:cxn>
                <a:cxn ang="0">
                  <a:pos x="44" y="20"/>
                </a:cxn>
                <a:cxn ang="0">
                  <a:pos x="36" y="6"/>
                </a:cxn>
                <a:cxn ang="0">
                  <a:pos x="30" y="10"/>
                </a:cxn>
                <a:cxn ang="0">
                  <a:pos x="24" y="14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16" y="6"/>
                </a:cxn>
                <a:cxn ang="0">
                  <a:pos x="8" y="0"/>
                </a:cxn>
                <a:cxn ang="0">
                  <a:pos x="4" y="6"/>
                </a:cxn>
                <a:cxn ang="0">
                  <a:pos x="6" y="8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0" y="16"/>
                </a:cxn>
                <a:cxn ang="0">
                  <a:pos x="4" y="12"/>
                </a:cxn>
                <a:cxn ang="0">
                  <a:pos x="0" y="16"/>
                </a:cxn>
                <a:cxn ang="0">
                  <a:pos x="8" y="22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6" y="42"/>
                </a:cxn>
                <a:cxn ang="0">
                  <a:pos x="6" y="44"/>
                </a:cxn>
                <a:cxn ang="0">
                  <a:pos x="12" y="26"/>
                </a:cxn>
                <a:cxn ang="0">
                  <a:pos x="10" y="24"/>
                </a:cxn>
                <a:cxn ang="0">
                  <a:pos x="6" y="24"/>
                </a:cxn>
                <a:cxn ang="0">
                  <a:pos x="0" y="40"/>
                </a:cxn>
                <a:cxn ang="0">
                  <a:pos x="6" y="42"/>
                </a:cxn>
                <a:cxn ang="0">
                  <a:pos x="22" y="40"/>
                </a:cxn>
                <a:cxn ang="0">
                  <a:pos x="32" y="44"/>
                </a:cxn>
                <a:cxn ang="0">
                  <a:pos x="38" y="24"/>
                </a:cxn>
                <a:cxn ang="0">
                  <a:pos x="16" y="44"/>
                </a:cxn>
                <a:cxn ang="0">
                  <a:pos x="22" y="40"/>
                </a:cxn>
                <a:cxn ang="0">
                  <a:pos x="32" y="28"/>
                </a:cxn>
                <a:cxn ang="0">
                  <a:pos x="22" y="36"/>
                </a:cxn>
                <a:cxn ang="0">
                  <a:pos x="32" y="28"/>
                </a:cxn>
              </a:cxnLst>
              <a:rect l="0" t="0" r="r" b="b"/>
              <a:pathLst>
                <a:path w="44" h="44">
                  <a:moveTo>
                    <a:pt x="30" y="4"/>
                  </a:moveTo>
                  <a:lnTo>
                    <a:pt x="30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4"/>
                  </a:lnTo>
                  <a:lnTo>
                    <a:pt x="14" y="1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30" y="20"/>
                  </a:lnTo>
                  <a:lnTo>
                    <a:pt x="36" y="2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close/>
                  <a:moveTo>
                    <a:pt x="16" y="6"/>
                  </a:moveTo>
                  <a:lnTo>
                    <a:pt x="16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close/>
                  <a:moveTo>
                    <a:pt x="10" y="16"/>
                  </a:moveTo>
                  <a:lnTo>
                    <a:pt x="1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close/>
                  <a:moveTo>
                    <a:pt x="6" y="42"/>
                  </a:moveTo>
                  <a:lnTo>
                    <a:pt x="6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close/>
                  <a:moveTo>
                    <a:pt x="22" y="40"/>
                  </a:moveTo>
                  <a:lnTo>
                    <a:pt x="32" y="40"/>
                  </a:lnTo>
                  <a:lnTo>
                    <a:pt x="32" y="44"/>
                  </a:lnTo>
                  <a:lnTo>
                    <a:pt x="38" y="44"/>
                  </a:lnTo>
                  <a:lnTo>
                    <a:pt x="38" y="24"/>
                  </a:lnTo>
                  <a:lnTo>
                    <a:pt x="16" y="24"/>
                  </a:lnTo>
                  <a:lnTo>
                    <a:pt x="16" y="44"/>
                  </a:lnTo>
                  <a:lnTo>
                    <a:pt x="22" y="44"/>
                  </a:lnTo>
                  <a:lnTo>
                    <a:pt x="22" y="40"/>
                  </a:lnTo>
                  <a:lnTo>
                    <a:pt x="22" y="40"/>
                  </a:lnTo>
                  <a:close/>
                  <a:moveTo>
                    <a:pt x="32" y="28"/>
                  </a:moveTo>
                  <a:lnTo>
                    <a:pt x="32" y="36"/>
                  </a:lnTo>
                  <a:lnTo>
                    <a:pt x="22" y="36"/>
                  </a:lnTo>
                  <a:lnTo>
                    <a:pt x="22" y="28"/>
                  </a:lnTo>
                  <a:lnTo>
                    <a:pt x="32" y="28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8" name="Freeform 92"/>
            <p:cNvSpPr>
              <a:spLocks noEditPoints="1"/>
            </p:cNvSpPr>
            <p:nvPr/>
          </p:nvSpPr>
          <p:spPr bwMode="auto">
            <a:xfrm>
              <a:off x="2259" y="2063"/>
              <a:ext cx="40" cy="44"/>
            </a:xfrm>
            <a:custGeom>
              <a:avLst/>
              <a:gdLst/>
              <a:ahLst/>
              <a:cxnLst>
                <a:cxn ang="0">
                  <a:pos x="30" y="12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0" y="4"/>
                </a:cxn>
                <a:cxn ang="0">
                  <a:pos x="20" y="22"/>
                </a:cxn>
                <a:cxn ang="0">
                  <a:pos x="18" y="12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8" y="2"/>
                </a:cxn>
                <a:cxn ang="0">
                  <a:pos x="8" y="24"/>
                </a:cxn>
                <a:cxn ang="0">
                  <a:pos x="6" y="34"/>
                </a:cxn>
                <a:cxn ang="0">
                  <a:pos x="0" y="40"/>
                </a:cxn>
                <a:cxn ang="0">
                  <a:pos x="6" y="44"/>
                </a:cxn>
                <a:cxn ang="0">
                  <a:pos x="10" y="38"/>
                </a:cxn>
                <a:cxn ang="0">
                  <a:pos x="12" y="34"/>
                </a:cxn>
                <a:cxn ang="0">
                  <a:pos x="14" y="14"/>
                </a:cxn>
                <a:cxn ang="0">
                  <a:pos x="16" y="26"/>
                </a:cxn>
                <a:cxn ang="0">
                  <a:pos x="20" y="26"/>
                </a:cxn>
                <a:cxn ang="0">
                  <a:pos x="20" y="26"/>
                </a:cxn>
                <a:cxn ang="0">
                  <a:pos x="26" y="42"/>
                </a:cxn>
                <a:cxn ang="0">
                  <a:pos x="26" y="14"/>
                </a:cxn>
                <a:cxn ang="0">
                  <a:pos x="28" y="28"/>
                </a:cxn>
                <a:cxn ang="0">
                  <a:pos x="34" y="4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4" y="22"/>
                </a:cxn>
                <a:cxn ang="0">
                  <a:pos x="30" y="12"/>
                </a:cxn>
                <a:cxn ang="0">
                  <a:pos x="6" y="22"/>
                </a:cxn>
                <a:cxn ang="0">
                  <a:pos x="8" y="12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0" y="26"/>
                </a:cxn>
                <a:cxn ang="0">
                  <a:pos x="6" y="28"/>
                </a:cxn>
                <a:cxn ang="0">
                  <a:pos x="6" y="22"/>
                </a:cxn>
                <a:cxn ang="0">
                  <a:pos x="6" y="22"/>
                </a:cxn>
              </a:cxnLst>
              <a:rect l="0" t="0" r="r" b="b"/>
              <a:pathLst>
                <a:path w="40" h="44">
                  <a:moveTo>
                    <a:pt x="30" y="12"/>
                  </a:moveTo>
                  <a:lnTo>
                    <a:pt x="30" y="12"/>
                  </a:lnTo>
                  <a:lnTo>
                    <a:pt x="26" y="12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0" y="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4" y="1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2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42"/>
                  </a:lnTo>
                  <a:lnTo>
                    <a:pt x="26" y="42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4" y="26"/>
                  </a:lnTo>
                  <a:lnTo>
                    <a:pt x="34" y="44"/>
                  </a:lnTo>
                  <a:lnTo>
                    <a:pt x="40" y="4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close/>
                  <a:moveTo>
                    <a:pt x="6" y="22"/>
                  </a:moveTo>
                  <a:lnTo>
                    <a:pt x="6" y="2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09" name="Freeform 93"/>
            <p:cNvSpPr>
              <a:spLocks/>
            </p:cNvSpPr>
            <p:nvPr/>
          </p:nvSpPr>
          <p:spPr bwMode="auto">
            <a:xfrm>
              <a:off x="2229" y="1497"/>
              <a:ext cx="276" cy="186"/>
            </a:xfrm>
            <a:custGeom>
              <a:avLst/>
              <a:gdLst/>
              <a:ahLst/>
              <a:cxnLst>
                <a:cxn ang="0">
                  <a:pos x="234" y="22"/>
                </a:cxn>
                <a:cxn ang="0">
                  <a:pos x="216" y="2"/>
                </a:cxn>
                <a:cxn ang="0">
                  <a:pos x="156" y="0"/>
                </a:cxn>
                <a:cxn ang="0">
                  <a:pos x="136" y="2"/>
                </a:cxn>
                <a:cxn ang="0">
                  <a:pos x="116" y="10"/>
                </a:cxn>
                <a:cxn ang="0">
                  <a:pos x="114" y="12"/>
                </a:cxn>
                <a:cxn ang="0">
                  <a:pos x="104" y="32"/>
                </a:cxn>
                <a:cxn ang="0">
                  <a:pos x="92" y="44"/>
                </a:cxn>
                <a:cxn ang="0">
                  <a:pos x="76" y="52"/>
                </a:cxn>
                <a:cxn ang="0">
                  <a:pos x="76" y="74"/>
                </a:cxn>
                <a:cxn ang="0">
                  <a:pos x="70" y="96"/>
                </a:cxn>
                <a:cxn ang="0">
                  <a:pos x="68" y="100"/>
                </a:cxn>
                <a:cxn ang="0">
                  <a:pos x="56" y="96"/>
                </a:cxn>
                <a:cxn ang="0">
                  <a:pos x="32" y="100"/>
                </a:cxn>
                <a:cxn ang="0">
                  <a:pos x="20" y="106"/>
                </a:cxn>
                <a:cxn ang="0">
                  <a:pos x="8" y="112"/>
                </a:cxn>
                <a:cxn ang="0">
                  <a:pos x="6" y="110"/>
                </a:cxn>
                <a:cxn ang="0">
                  <a:pos x="4" y="112"/>
                </a:cxn>
                <a:cxn ang="0">
                  <a:pos x="6" y="112"/>
                </a:cxn>
                <a:cxn ang="0">
                  <a:pos x="0" y="122"/>
                </a:cxn>
                <a:cxn ang="0">
                  <a:pos x="2" y="126"/>
                </a:cxn>
                <a:cxn ang="0">
                  <a:pos x="14" y="128"/>
                </a:cxn>
                <a:cxn ang="0">
                  <a:pos x="36" y="148"/>
                </a:cxn>
                <a:cxn ang="0">
                  <a:pos x="42" y="150"/>
                </a:cxn>
                <a:cxn ang="0">
                  <a:pos x="56" y="162"/>
                </a:cxn>
                <a:cxn ang="0">
                  <a:pos x="56" y="172"/>
                </a:cxn>
                <a:cxn ang="0">
                  <a:pos x="58" y="186"/>
                </a:cxn>
                <a:cxn ang="0">
                  <a:pos x="84" y="160"/>
                </a:cxn>
                <a:cxn ang="0">
                  <a:pos x="106" y="150"/>
                </a:cxn>
                <a:cxn ang="0">
                  <a:pos x="118" y="148"/>
                </a:cxn>
                <a:cxn ang="0">
                  <a:pos x="122" y="150"/>
                </a:cxn>
                <a:cxn ang="0">
                  <a:pos x="134" y="154"/>
                </a:cxn>
                <a:cxn ang="0">
                  <a:pos x="142" y="154"/>
                </a:cxn>
                <a:cxn ang="0">
                  <a:pos x="152" y="134"/>
                </a:cxn>
                <a:cxn ang="0">
                  <a:pos x="156" y="130"/>
                </a:cxn>
                <a:cxn ang="0">
                  <a:pos x="164" y="124"/>
                </a:cxn>
                <a:cxn ang="0">
                  <a:pos x="180" y="122"/>
                </a:cxn>
                <a:cxn ang="0">
                  <a:pos x="184" y="124"/>
                </a:cxn>
                <a:cxn ang="0">
                  <a:pos x="210" y="118"/>
                </a:cxn>
                <a:cxn ang="0">
                  <a:pos x="216" y="112"/>
                </a:cxn>
                <a:cxn ang="0">
                  <a:pos x="220" y="108"/>
                </a:cxn>
                <a:cxn ang="0">
                  <a:pos x="226" y="104"/>
                </a:cxn>
                <a:cxn ang="0">
                  <a:pos x="236" y="108"/>
                </a:cxn>
                <a:cxn ang="0">
                  <a:pos x="238" y="110"/>
                </a:cxn>
                <a:cxn ang="0">
                  <a:pos x="252" y="116"/>
                </a:cxn>
                <a:cxn ang="0">
                  <a:pos x="262" y="112"/>
                </a:cxn>
                <a:cxn ang="0">
                  <a:pos x="266" y="104"/>
                </a:cxn>
                <a:cxn ang="0">
                  <a:pos x="272" y="96"/>
                </a:cxn>
                <a:cxn ang="0">
                  <a:pos x="274" y="80"/>
                </a:cxn>
                <a:cxn ang="0">
                  <a:pos x="266" y="60"/>
                </a:cxn>
                <a:cxn ang="0">
                  <a:pos x="262" y="54"/>
                </a:cxn>
              </a:cxnLst>
              <a:rect l="0" t="0" r="r" b="b"/>
              <a:pathLst>
                <a:path w="276" h="186">
                  <a:moveTo>
                    <a:pt x="262" y="54"/>
                  </a:moveTo>
                  <a:lnTo>
                    <a:pt x="234" y="22"/>
                  </a:lnTo>
                  <a:lnTo>
                    <a:pt x="216" y="2"/>
                  </a:lnTo>
                  <a:lnTo>
                    <a:pt x="216" y="2"/>
                  </a:lnTo>
                  <a:lnTo>
                    <a:pt x="198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36" y="2"/>
                  </a:lnTo>
                  <a:lnTo>
                    <a:pt x="122" y="6"/>
                  </a:lnTo>
                  <a:lnTo>
                    <a:pt x="116" y="10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0" y="22"/>
                  </a:lnTo>
                  <a:lnTo>
                    <a:pt x="104" y="32"/>
                  </a:lnTo>
                  <a:lnTo>
                    <a:pt x="98" y="38"/>
                  </a:lnTo>
                  <a:lnTo>
                    <a:pt x="92" y="44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74"/>
                  </a:lnTo>
                  <a:lnTo>
                    <a:pt x="72" y="88"/>
                  </a:lnTo>
                  <a:lnTo>
                    <a:pt x="70" y="96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2" y="96"/>
                  </a:lnTo>
                  <a:lnTo>
                    <a:pt x="56" y="96"/>
                  </a:lnTo>
                  <a:lnTo>
                    <a:pt x="44" y="96"/>
                  </a:lnTo>
                  <a:lnTo>
                    <a:pt x="32" y="100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12" y="110"/>
                  </a:lnTo>
                  <a:lnTo>
                    <a:pt x="8" y="112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8" y="126"/>
                  </a:lnTo>
                  <a:lnTo>
                    <a:pt x="14" y="128"/>
                  </a:lnTo>
                  <a:lnTo>
                    <a:pt x="24" y="136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42" y="150"/>
                  </a:lnTo>
                  <a:lnTo>
                    <a:pt x="48" y="154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72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72" y="170"/>
                  </a:lnTo>
                  <a:lnTo>
                    <a:pt x="84" y="160"/>
                  </a:lnTo>
                  <a:lnTo>
                    <a:pt x="96" y="154"/>
                  </a:lnTo>
                  <a:lnTo>
                    <a:pt x="106" y="150"/>
                  </a:lnTo>
                  <a:lnTo>
                    <a:pt x="112" y="148"/>
                  </a:lnTo>
                  <a:lnTo>
                    <a:pt x="118" y="148"/>
                  </a:lnTo>
                  <a:lnTo>
                    <a:pt x="122" y="150"/>
                  </a:lnTo>
                  <a:lnTo>
                    <a:pt x="122" y="150"/>
                  </a:lnTo>
                  <a:lnTo>
                    <a:pt x="128" y="154"/>
                  </a:lnTo>
                  <a:lnTo>
                    <a:pt x="134" y="154"/>
                  </a:lnTo>
                  <a:lnTo>
                    <a:pt x="138" y="154"/>
                  </a:lnTo>
                  <a:lnTo>
                    <a:pt x="142" y="154"/>
                  </a:lnTo>
                  <a:lnTo>
                    <a:pt x="146" y="146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6" y="130"/>
                  </a:lnTo>
                  <a:lnTo>
                    <a:pt x="160" y="126"/>
                  </a:lnTo>
                  <a:lnTo>
                    <a:pt x="164" y="124"/>
                  </a:lnTo>
                  <a:lnTo>
                    <a:pt x="170" y="122"/>
                  </a:lnTo>
                  <a:lnTo>
                    <a:pt x="180" y="122"/>
                  </a:lnTo>
                  <a:lnTo>
                    <a:pt x="184" y="124"/>
                  </a:lnTo>
                  <a:lnTo>
                    <a:pt x="184" y="124"/>
                  </a:lnTo>
                  <a:lnTo>
                    <a:pt x="200" y="122"/>
                  </a:lnTo>
                  <a:lnTo>
                    <a:pt x="210" y="118"/>
                  </a:lnTo>
                  <a:lnTo>
                    <a:pt x="216" y="114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20" y="108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30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38" y="110"/>
                  </a:lnTo>
                  <a:lnTo>
                    <a:pt x="246" y="114"/>
                  </a:lnTo>
                  <a:lnTo>
                    <a:pt x="252" y="116"/>
                  </a:lnTo>
                  <a:lnTo>
                    <a:pt x="258" y="114"/>
                  </a:lnTo>
                  <a:lnTo>
                    <a:pt x="262" y="112"/>
                  </a:lnTo>
                  <a:lnTo>
                    <a:pt x="266" y="106"/>
                  </a:lnTo>
                  <a:lnTo>
                    <a:pt x="266" y="104"/>
                  </a:lnTo>
                  <a:lnTo>
                    <a:pt x="266" y="104"/>
                  </a:lnTo>
                  <a:lnTo>
                    <a:pt x="272" y="96"/>
                  </a:lnTo>
                  <a:lnTo>
                    <a:pt x="276" y="88"/>
                  </a:lnTo>
                  <a:lnTo>
                    <a:pt x="274" y="80"/>
                  </a:lnTo>
                  <a:lnTo>
                    <a:pt x="272" y="72"/>
                  </a:lnTo>
                  <a:lnTo>
                    <a:pt x="266" y="60"/>
                  </a:lnTo>
                  <a:lnTo>
                    <a:pt x="262" y="54"/>
                  </a:lnTo>
                  <a:lnTo>
                    <a:pt x="262" y="54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0" name="Freeform 94"/>
            <p:cNvSpPr>
              <a:spLocks noEditPoints="1"/>
            </p:cNvSpPr>
            <p:nvPr/>
          </p:nvSpPr>
          <p:spPr bwMode="auto">
            <a:xfrm>
              <a:off x="2305" y="1541"/>
              <a:ext cx="42" cy="44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8" y="16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4" y="30"/>
                </a:cxn>
                <a:cxn ang="0">
                  <a:pos x="6" y="44"/>
                </a:cxn>
                <a:cxn ang="0">
                  <a:pos x="12" y="24"/>
                </a:cxn>
                <a:cxn ang="0">
                  <a:pos x="14" y="30"/>
                </a:cxn>
                <a:cxn ang="0">
                  <a:pos x="18" y="36"/>
                </a:cxn>
                <a:cxn ang="0">
                  <a:pos x="24" y="32"/>
                </a:cxn>
                <a:cxn ang="0">
                  <a:pos x="26" y="44"/>
                </a:cxn>
                <a:cxn ang="0">
                  <a:pos x="32" y="32"/>
                </a:cxn>
                <a:cxn ang="0">
                  <a:pos x="36" y="36"/>
                </a:cxn>
                <a:cxn ang="0">
                  <a:pos x="42" y="8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4" y="2"/>
                </a:cxn>
                <a:cxn ang="0">
                  <a:pos x="30" y="2"/>
                </a:cxn>
                <a:cxn ang="0">
                  <a:pos x="26" y="8"/>
                </a:cxn>
                <a:cxn ang="0">
                  <a:pos x="18" y="2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26" y="14"/>
                </a:cxn>
                <a:cxn ang="0">
                  <a:pos x="24" y="18"/>
                </a:cxn>
                <a:cxn ang="0">
                  <a:pos x="24" y="14"/>
                </a:cxn>
                <a:cxn ang="0">
                  <a:pos x="36" y="14"/>
                </a:cxn>
                <a:cxn ang="0">
                  <a:pos x="32" y="18"/>
                </a:cxn>
                <a:cxn ang="0">
                  <a:pos x="32" y="14"/>
                </a:cxn>
                <a:cxn ang="0">
                  <a:pos x="24" y="28"/>
                </a:cxn>
                <a:cxn ang="0">
                  <a:pos x="26" y="24"/>
                </a:cxn>
                <a:cxn ang="0">
                  <a:pos x="26" y="28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14" y="8"/>
                </a:cxn>
                <a:cxn ang="0">
                  <a:pos x="14" y="6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10" y="10"/>
                </a:cxn>
              </a:cxnLst>
              <a:rect l="0" t="0" r="r" b="b"/>
              <a:pathLst>
                <a:path w="42" h="44">
                  <a:moveTo>
                    <a:pt x="16" y="10"/>
                  </a:moveTo>
                  <a:lnTo>
                    <a:pt x="0" y="10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6" y="44"/>
                  </a:lnTo>
                  <a:lnTo>
                    <a:pt x="12" y="4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30"/>
                  </a:lnTo>
                  <a:lnTo>
                    <a:pt x="18" y="28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6" y="44"/>
                  </a:lnTo>
                  <a:lnTo>
                    <a:pt x="32" y="44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18" y="8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24" y="14"/>
                  </a:moveTo>
                  <a:lnTo>
                    <a:pt x="26" y="14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24" y="14"/>
                  </a:lnTo>
                  <a:close/>
                  <a:moveTo>
                    <a:pt x="32" y="14"/>
                  </a:moveTo>
                  <a:lnTo>
                    <a:pt x="36" y="14"/>
                  </a:lnTo>
                  <a:lnTo>
                    <a:pt x="36" y="18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2" y="14"/>
                  </a:lnTo>
                  <a:close/>
                  <a:moveTo>
                    <a:pt x="26" y="28"/>
                  </a:moveTo>
                  <a:lnTo>
                    <a:pt x="24" y="28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6" y="28"/>
                  </a:lnTo>
                  <a:close/>
                  <a:moveTo>
                    <a:pt x="32" y="28"/>
                  </a:move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close/>
                  <a:moveTo>
                    <a:pt x="10" y="10"/>
                  </a:moveTo>
                  <a:lnTo>
                    <a:pt x="14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1" name="Freeform 95"/>
            <p:cNvSpPr>
              <a:spLocks/>
            </p:cNvSpPr>
            <p:nvPr/>
          </p:nvSpPr>
          <p:spPr bwMode="auto">
            <a:xfrm>
              <a:off x="2353" y="1541"/>
              <a:ext cx="44" cy="44"/>
            </a:xfrm>
            <a:custGeom>
              <a:avLst/>
              <a:gdLst/>
              <a:ahLst/>
              <a:cxnLst>
                <a:cxn ang="0">
                  <a:pos x="10" y="12"/>
                </a:cxn>
                <a:cxn ang="0">
                  <a:pos x="18" y="12"/>
                </a:cxn>
                <a:cxn ang="0">
                  <a:pos x="12" y="22"/>
                </a:cxn>
                <a:cxn ang="0">
                  <a:pos x="0" y="32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8"/>
                </a:cxn>
                <a:cxn ang="0">
                  <a:pos x="10" y="40"/>
                </a:cxn>
                <a:cxn ang="0">
                  <a:pos x="14" y="44"/>
                </a:cxn>
                <a:cxn ang="0">
                  <a:pos x="26" y="40"/>
                </a:cxn>
                <a:cxn ang="0">
                  <a:pos x="26" y="38"/>
                </a:cxn>
                <a:cxn ang="0">
                  <a:pos x="26" y="34"/>
                </a:cxn>
                <a:cxn ang="0">
                  <a:pos x="18" y="24"/>
                </a:cxn>
                <a:cxn ang="0">
                  <a:pos x="20" y="22"/>
                </a:cxn>
                <a:cxn ang="0">
                  <a:pos x="22" y="20"/>
                </a:cxn>
                <a:cxn ang="0">
                  <a:pos x="24" y="26"/>
                </a:cxn>
                <a:cxn ang="0">
                  <a:pos x="34" y="38"/>
                </a:cxn>
                <a:cxn ang="0">
                  <a:pos x="40" y="42"/>
                </a:cxn>
                <a:cxn ang="0">
                  <a:pos x="44" y="36"/>
                </a:cxn>
                <a:cxn ang="0">
                  <a:pos x="32" y="28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32" y="20"/>
                </a:cxn>
                <a:cxn ang="0">
                  <a:pos x="28" y="22"/>
                </a:cxn>
                <a:cxn ang="0">
                  <a:pos x="26" y="18"/>
                </a:cxn>
                <a:cxn ang="0">
                  <a:pos x="34" y="12"/>
                </a:cxn>
                <a:cxn ang="0">
                  <a:pos x="40" y="18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20" y="6"/>
                </a:cxn>
                <a:cxn ang="0">
                  <a:pos x="18" y="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10" y="18"/>
                </a:cxn>
              </a:cxnLst>
              <a:rect l="0" t="0" r="r" b="b"/>
              <a:pathLst>
                <a:path w="44" h="44">
                  <a:moveTo>
                    <a:pt x="10" y="18"/>
                  </a:moveTo>
                  <a:lnTo>
                    <a:pt x="1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2" y="28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8" y="36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4" y="26"/>
                  </a:lnTo>
                  <a:lnTo>
                    <a:pt x="28" y="32"/>
                  </a:lnTo>
                  <a:lnTo>
                    <a:pt x="34" y="38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36" y="32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6" y="18"/>
                  </a:lnTo>
                  <a:lnTo>
                    <a:pt x="26" y="12"/>
                  </a:lnTo>
                  <a:lnTo>
                    <a:pt x="34" y="12"/>
                  </a:lnTo>
                  <a:lnTo>
                    <a:pt x="34" y="18"/>
                  </a:lnTo>
                  <a:lnTo>
                    <a:pt x="40" y="18"/>
                  </a:lnTo>
                  <a:lnTo>
                    <a:pt x="40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4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2" name="Freeform 96"/>
            <p:cNvSpPr>
              <a:spLocks noEditPoints="1"/>
            </p:cNvSpPr>
            <p:nvPr/>
          </p:nvSpPr>
          <p:spPr bwMode="auto">
            <a:xfrm>
              <a:off x="2401" y="1541"/>
              <a:ext cx="44" cy="44"/>
            </a:xfrm>
            <a:custGeom>
              <a:avLst/>
              <a:gdLst/>
              <a:ahLst/>
              <a:cxnLst>
                <a:cxn ang="0">
                  <a:pos x="2" y="22"/>
                </a:cxn>
                <a:cxn ang="0">
                  <a:pos x="6" y="24"/>
                </a:cxn>
                <a:cxn ang="0">
                  <a:pos x="14" y="10"/>
                </a:cxn>
                <a:cxn ang="0">
                  <a:pos x="18" y="16"/>
                </a:cxn>
                <a:cxn ang="0">
                  <a:pos x="16" y="18"/>
                </a:cxn>
                <a:cxn ang="0">
                  <a:pos x="14" y="18"/>
                </a:cxn>
                <a:cxn ang="0">
                  <a:pos x="14" y="22"/>
                </a:cxn>
                <a:cxn ang="0">
                  <a:pos x="22" y="20"/>
                </a:cxn>
                <a:cxn ang="0">
                  <a:pos x="24" y="6"/>
                </a:cxn>
                <a:cxn ang="0">
                  <a:pos x="16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0"/>
                </a:cxn>
                <a:cxn ang="0">
                  <a:pos x="10" y="6"/>
                </a:cxn>
                <a:cxn ang="0">
                  <a:pos x="2" y="10"/>
                </a:cxn>
                <a:cxn ang="0">
                  <a:pos x="8" y="10"/>
                </a:cxn>
                <a:cxn ang="0">
                  <a:pos x="2" y="22"/>
                </a:cxn>
                <a:cxn ang="0">
                  <a:pos x="2" y="22"/>
                </a:cxn>
                <a:cxn ang="0">
                  <a:pos x="26" y="4"/>
                </a:cxn>
                <a:cxn ang="0">
                  <a:pos x="42" y="22"/>
                </a:cxn>
                <a:cxn ang="0">
                  <a:pos x="42" y="4"/>
                </a:cxn>
                <a:cxn ang="0">
                  <a:pos x="36" y="16"/>
                </a:cxn>
                <a:cxn ang="0">
                  <a:pos x="32" y="10"/>
                </a:cxn>
                <a:cxn ang="0">
                  <a:pos x="36" y="10"/>
                </a:cxn>
                <a:cxn ang="0">
                  <a:pos x="14" y="32"/>
                </a:cxn>
                <a:cxn ang="0">
                  <a:pos x="8" y="36"/>
                </a:cxn>
                <a:cxn ang="0">
                  <a:pos x="0" y="40"/>
                </a:cxn>
                <a:cxn ang="0">
                  <a:pos x="4" y="44"/>
                </a:cxn>
                <a:cxn ang="0">
                  <a:pos x="20" y="34"/>
                </a:cxn>
                <a:cxn ang="0">
                  <a:pos x="26" y="44"/>
                </a:cxn>
                <a:cxn ang="0">
                  <a:pos x="26" y="34"/>
                </a:cxn>
                <a:cxn ang="0">
                  <a:pos x="40" y="44"/>
                </a:cxn>
                <a:cxn ang="0">
                  <a:pos x="44" y="38"/>
                </a:cxn>
                <a:cxn ang="0">
                  <a:pos x="36" y="34"/>
                </a:cxn>
                <a:cxn ang="0">
                  <a:pos x="44" y="32"/>
                </a:cxn>
                <a:cxn ang="0">
                  <a:pos x="26" y="2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2" y="22"/>
                </a:cxn>
                <a:cxn ang="0">
                  <a:pos x="20" y="26"/>
                </a:cxn>
                <a:cxn ang="0">
                  <a:pos x="2" y="32"/>
                </a:cxn>
              </a:cxnLst>
              <a:rect l="0" t="0" r="r" b="b"/>
              <a:pathLst>
                <a:path w="44" h="44">
                  <a:moveTo>
                    <a:pt x="2" y="22"/>
                  </a:move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4" y="10"/>
                  </a:lnTo>
                  <a:lnTo>
                    <a:pt x="18" y="1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4" y="18"/>
                  </a:lnTo>
                  <a:lnTo>
                    <a:pt x="24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6"/>
                  </a:lnTo>
                  <a:lnTo>
                    <a:pt x="2" y="6"/>
                  </a:lnTo>
                  <a:lnTo>
                    <a:pt x="2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close/>
                  <a:moveTo>
                    <a:pt x="42" y="4"/>
                  </a:moveTo>
                  <a:lnTo>
                    <a:pt x="26" y="4"/>
                  </a:lnTo>
                  <a:lnTo>
                    <a:pt x="26" y="22"/>
                  </a:lnTo>
                  <a:lnTo>
                    <a:pt x="42" y="22"/>
                  </a:lnTo>
                  <a:lnTo>
                    <a:pt x="42" y="4"/>
                  </a:lnTo>
                  <a:lnTo>
                    <a:pt x="42" y="4"/>
                  </a:lnTo>
                  <a:close/>
                  <a:moveTo>
                    <a:pt x="36" y="10"/>
                  </a:moveTo>
                  <a:lnTo>
                    <a:pt x="36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36" y="10"/>
                  </a:lnTo>
                  <a:lnTo>
                    <a:pt x="36" y="10"/>
                  </a:lnTo>
                  <a:close/>
                  <a:moveTo>
                    <a:pt x="2" y="32"/>
                  </a:moveTo>
                  <a:lnTo>
                    <a:pt x="14" y="32"/>
                  </a:lnTo>
                  <a:lnTo>
                    <a:pt x="14" y="32"/>
                  </a:lnTo>
                  <a:lnTo>
                    <a:pt x="8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12" y="40"/>
                  </a:lnTo>
                  <a:lnTo>
                    <a:pt x="20" y="34"/>
                  </a:lnTo>
                  <a:lnTo>
                    <a:pt x="20" y="44"/>
                  </a:lnTo>
                  <a:lnTo>
                    <a:pt x="26" y="4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6" y="34"/>
                  </a:lnTo>
                  <a:lnTo>
                    <a:pt x="30" y="32"/>
                  </a:lnTo>
                  <a:lnTo>
                    <a:pt x="44" y="32"/>
                  </a:lnTo>
                  <a:lnTo>
                    <a:pt x="44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3" name="Freeform 97"/>
            <p:cNvSpPr>
              <a:spLocks noEditPoints="1"/>
            </p:cNvSpPr>
            <p:nvPr/>
          </p:nvSpPr>
          <p:spPr bwMode="auto">
            <a:xfrm>
              <a:off x="2449" y="1543"/>
              <a:ext cx="44" cy="42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4" y="34"/>
                </a:cxn>
                <a:cxn ang="0">
                  <a:pos x="8" y="42"/>
                </a:cxn>
                <a:cxn ang="0">
                  <a:pos x="14" y="20"/>
                </a:cxn>
                <a:cxn ang="0">
                  <a:pos x="16" y="26"/>
                </a:cxn>
                <a:cxn ang="0">
                  <a:pos x="22" y="22"/>
                </a:cxn>
                <a:cxn ang="0">
                  <a:pos x="16" y="16"/>
                </a:cxn>
                <a:cxn ang="0">
                  <a:pos x="14" y="14"/>
                </a:cxn>
                <a:cxn ang="0">
                  <a:pos x="20" y="8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8"/>
                </a:cxn>
                <a:cxn ang="0">
                  <a:pos x="2" y="14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0" y="36"/>
                </a:cxn>
                <a:cxn ang="0">
                  <a:pos x="28" y="26"/>
                </a:cxn>
                <a:cxn ang="0">
                  <a:pos x="34" y="42"/>
                </a:cxn>
                <a:cxn ang="0">
                  <a:pos x="34" y="26"/>
                </a:cxn>
                <a:cxn ang="0">
                  <a:pos x="40" y="36"/>
                </a:cxn>
                <a:cxn ang="0">
                  <a:pos x="44" y="30"/>
                </a:cxn>
                <a:cxn ang="0">
                  <a:pos x="34" y="14"/>
                </a:cxn>
                <a:cxn ang="0">
                  <a:pos x="42" y="8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8"/>
                </a:cxn>
                <a:cxn ang="0">
                  <a:pos x="22" y="14"/>
                </a:cxn>
                <a:cxn ang="0">
                  <a:pos x="26" y="14"/>
                </a:cxn>
                <a:cxn ang="0">
                  <a:pos x="22" y="24"/>
                </a:cxn>
                <a:cxn ang="0">
                  <a:pos x="16" y="32"/>
                </a:cxn>
              </a:cxnLst>
              <a:rect l="0" t="0" r="r" b="b"/>
              <a:pathLst>
                <a:path w="44" h="42">
                  <a:moveTo>
                    <a:pt x="2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8" y="24"/>
                  </a:lnTo>
                  <a:lnTo>
                    <a:pt x="8" y="42"/>
                  </a:lnTo>
                  <a:lnTo>
                    <a:pt x="14" y="42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6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8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2" y="8"/>
                  </a:lnTo>
                  <a:lnTo>
                    <a:pt x="2" y="14"/>
                  </a:lnTo>
                  <a:lnTo>
                    <a:pt x="2" y="14"/>
                  </a:lnTo>
                  <a:close/>
                  <a:moveTo>
                    <a:pt x="16" y="32"/>
                  </a:moveTo>
                  <a:lnTo>
                    <a:pt x="16" y="32"/>
                  </a:lnTo>
                  <a:lnTo>
                    <a:pt x="16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0"/>
                  </a:lnTo>
                  <a:lnTo>
                    <a:pt x="28" y="26"/>
                  </a:lnTo>
                  <a:lnTo>
                    <a:pt x="28" y="42"/>
                  </a:lnTo>
                  <a:lnTo>
                    <a:pt x="34" y="42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42" y="14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8"/>
                  </a:lnTo>
                  <a:lnTo>
                    <a:pt x="22" y="8"/>
                  </a:lnTo>
                  <a:lnTo>
                    <a:pt x="22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2" y="24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4" name="Freeform 98"/>
            <p:cNvSpPr>
              <a:spLocks noEditPoints="1"/>
            </p:cNvSpPr>
            <p:nvPr/>
          </p:nvSpPr>
          <p:spPr bwMode="auto">
            <a:xfrm>
              <a:off x="2501" y="1545"/>
              <a:ext cx="38" cy="38"/>
            </a:xfrm>
            <a:custGeom>
              <a:avLst/>
              <a:gdLst/>
              <a:ahLst/>
              <a:cxnLst>
                <a:cxn ang="0">
                  <a:pos x="38" y="38"/>
                </a:cxn>
                <a:cxn ang="0">
                  <a:pos x="38" y="34"/>
                </a:cxn>
                <a:cxn ang="0">
                  <a:pos x="6" y="34"/>
                </a:cxn>
                <a:cxn ang="0">
                  <a:pos x="6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8" y="38"/>
                </a:cxn>
                <a:cxn ang="0">
                  <a:pos x="38" y="38"/>
                </a:cxn>
                <a:cxn ang="0">
                  <a:pos x="32" y="30"/>
                </a:cxn>
                <a:cxn ang="0">
                  <a:pos x="32" y="30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0"/>
                </a:cxn>
                <a:cxn ang="0">
                  <a:pos x="32" y="10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2" y="14"/>
                </a:cxn>
                <a:cxn ang="0">
                  <a:pos x="22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8" y="20"/>
                </a:cxn>
                <a:cxn ang="0">
                  <a:pos x="18" y="20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2" y="30"/>
                </a:cxn>
                <a:cxn ang="0">
                  <a:pos x="32" y="30"/>
                </a:cxn>
                <a:cxn ang="0">
                  <a:pos x="32" y="30"/>
                </a:cxn>
              </a:cxnLst>
              <a:rect l="0" t="0" r="r" b="b"/>
              <a:pathLst>
                <a:path w="38" h="38">
                  <a:moveTo>
                    <a:pt x="38" y="38"/>
                  </a:moveTo>
                  <a:lnTo>
                    <a:pt x="38" y="34"/>
                  </a:lnTo>
                  <a:lnTo>
                    <a:pt x="6" y="34"/>
                  </a:lnTo>
                  <a:lnTo>
                    <a:pt x="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8" y="38"/>
                  </a:lnTo>
                  <a:lnTo>
                    <a:pt x="38" y="38"/>
                  </a:lnTo>
                  <a:close/>
                  <a:moveTo>
                    <a:pt x="32" y="30"/>
                  </a:moveTo>
                  <a:lnTo>
                    <a:pt x="32" y="30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5" name="Freeform 99"/>
            <p:cNvSpPr>
              <a:spLocks noEditPoints="1"/>
            </p:cNvSpPr>
            <p:nvPr/>
          </p:nvSpPr>
          <p:spPr bwMode="auto">
            <a:xfrm>
              <a:off x="2955" y="1973"/>
              <a:ext cx="44" cy="44"/>
            </a:xfrm>
            <a:custGeom>
              <a:avLst/>
              <a:gdLst/>
              <a:ahLst/>
              <a:cxnLst>
                <a:cxn ang="0">
                  <a:pos x="10" y="16"/>
                </a:cxn>
                <a:cxn ang="0">
                  <a:pos x="12" y="20"/>
                </a:cxn>
                <a:cxn ang="0">
                  <a:pos x="12" y="28"/>
                </a:cxn>
                <a:cxn ang="0">
                  <a:pos x="14" y="26"/>
                </a:cxn>
                <a:cxn ang="0">
                  <a:pos x="20" y="44"/>
                </a:cxn>
                <a:cxn ang="0">
                  <a:pos x="32" y="44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40" y="6"/>
                </a:cxn>
                <a:cxn ang="0">
                  <a:pos x="36" y="4"/>
                </a:cxn>
                <a:cxn ang="0">
                  <a:pos x="36" y="2"/>
                </a:cxn>
                <a:cxn ang="0">
                  <a:pos x="30" y="0"/>
                </a:cxn>
                <a:cxn ang="0">
                  <a:pos x="26" y="10"/>
                </a:cxn>
                <a:cxn ang="0">
                  <a:pos x="26" y="12"/>
                </a:cxn>
                <a:cxn ang="0">
                  <a:pos x="30" y="16"/>
                </a:cxn>
                <a:cxn ang="0">
                  <a:pos x="24" y="24"/>
                </a:cxn>
                <a:cxn ang="0">
                  <a:pos x="16" y="24"/>
                </a:cxn>
                <a:cxn ang="0">
                  <a:pos x="18" y="20"/>
                </a:cxn>
                <a:cxn ang="0">
                  <a:pos x="22" y="22"/>
                </a:cxn>
                <a:cxn ang="0">
                  <a:pos x="26" y="18"/>
                </a:cxn>
                <a:cxn ang="0">
                  <a:pos x="24" y="16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2" y="2"/>
                </a:cxn>
                <a:cxn ang="0">
                  <a:pos x="22" y="0"/>
                </a:cxn>
                <a:cxn ang="0">
                  <a:pos x="16" y="6"/>
                </a:cxn>
                <a:cxn ang="0">
                  <a:pos x="16" y="10"/>
                </a:cxn>
                <a:cxn ang="0">
                  <a:pos x="6" y="10"/>
                </a:cxn>
                <a:cxn ang="0">
                  <a:pos x="6" y="2"/>
                </a:cxn>
                <a:cxn ang="0">
                  <a:pos x="6" y="10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6" y="22"/>
                </a:cxn>
                <a:cxn ang="0">
                  <a:pos x="32" y="20"/>
                </a:cxn>
                <a:cxn ang="0">
                  <a:pos x="36" y="24"/>
                </a:cxn>
                <a:cxn ang="0">
                  <a:pos x="30" y="24"/>
                </a:cxn>
                <a:cxn ang="0">
                  <a:pos x="32" y="20"/>
                </a:cxn>
                <a:cxn ang="0">
                  <a:pos x="10" y="28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32" y="36"/>
                </a:cxn>
                <a:cxn ang="0">
                  <a:pos x="20" y="38"/>
                </a:cxn>
              </a:cxnLst>
              <a:rect l="0" t="0" r="r" b="b"/>
              <a:pathLst>
                <a:path w="44" h="44">
                  <a:moveTo>
                    <a:pt x="16" y="12"/>
                  </a:moveTo>
                  <a:lnTo>
                    <a:pt x="10" y="12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44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8" y="20"/>
                  </a:lnTo>
                  <a:lnTo>
                    <a:pt x="36" y="16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0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6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6" y="10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6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close/>
                  <a:moveTo>
                    <a:pt x="6" y="22"/>
                  </a:moveTo>
                  <a:lnTo>
                    <a:pt x="10" y="18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close/>
                  <a:moveTo>
                    <a:pt x="32" y="20"/>
                  </a:moveTo>
                  <a:lnTo>
                    <a:pt x="32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close/>
                  <a:moveTo>
                    <a:pt x="0" y="40"/>
                  </a:moveTo>
                  <a:lnTo>
                    <a:pt x="6" y="44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32" y="28"/>
                  </a:moveTo>
                  <a:lnTo>
                    <a:pt x="32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32" y="28"/>
                  </a:lnTo>
                  <a:lnTo>
                    <a:pt x="32" y="28"/>
                  </a:lnTo>
                  <a:close/>
                  <a:moveTo>
                    <a:pt x="20" y="38"/>
                  </a:moveTo>
                  <a:lnTo>
                    <a:pt x="20" y="36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20" y="38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6" name="Freeform 100"/>
            <p:cNvSpPr>
              <a:spLocks noEditPoints="1"/>
            </p:cNvSpPr>
            <p:nvPr/>
          </p:nvSpPr>
          <p:spPr bwMode="auto">
            <a:xfrm>
              <a:off x="3003" y="1975"/>
              <a:ext cx="42" cy="42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8" y="20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34"/>
                </a:cxn>
                <a:cxn ang="0">
                  <a:pos x="12" y="34"/>
                </a:cxn>
                <a:cxn ang="0">
                  <a:pos x="12" y="38"/>
                </a:cxn>
                <a:cxn ang="0">
                  <a:pos x="42" y="38"/>
                </a:cxn>
                <a:cxn ang="0">
                  <a:pos x="42" y="34"/>
                </a:cxn>
                <a:cxn ang="0">
                  <a:pos x="32" y="34"/>
                </a:cxn>
                <a:cxn ang="0">
                  <a:pos x="32" y="8"/>
                </a:cxn>
                <a:cxn ang="0">
                  <a:pos x="40" y="8"/>
                </a:cxn>
                <a:cxn ang="0">
                  <a:pos x="40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42" h="42">
                  <a:moveTo>
                    <a:pt x="10" y="10"/>
                  </a:moveTo>
                  <a:lnTo>
                    <a:pt x="16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close/>
                  <a:moveTo>
                    <a:pt x="8" y="20"/>
                  </a:moveTo>
                  <a:lnTo>
                    <a:pt x="12" y="14"/>
                  </a:lnTo>
                  <a:lnTo>
                    <a:pt x="12" y="1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close/>
                  <a:moveTo>
                    <a:pt x="8" y="36"/>
                  </a:moveTo>
                  <a:lnTo>
                    <a:pt x="8" y="3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close/>
                  <a:moveTo>
                    <a:pt x="16" y="8"/>
                  </a:moveTo>
                  <a:lnTo>
                    <a:pt x="24" y="8"/>
                  </a:lnTo>
                  <a:lnTo>
                    <a:pt x="24" y="34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32" y="34"/>
                  </a:lnTo>
                  <a:lnTo>
                    <a:pt x="32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7" name="Freeform 101"/>
            <p:cNvSpPr>
              <a:spLocks/>
            </p:cNvSpPr>
            <p:nvPr/>
          </p:nvSpPr>
          <p:spPr bwMode="auto">
            <a:xfrm>
              <a:off x="3051" y="1973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4"/>
                </a:cxn>
                <a:cxn ang="0">
                  <a:pos x="24" y="44"/>
                </a:cxn>
                <a:cxn ang="0">
                  <a:pos x="24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4" y="18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8" name="Freeform 102"/>
            <p:cNvSpPr>
              <a:spLocks/>
            </p:cNvSpPr>
            <p:nvPr/>
          </p:nvSpPr>
          <p:spPr bwMode="auto">
            <a:xfrm>
              <a:off x="3125" y="1865"/>
              <a:ext cx="18" cy="18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2"/>
                </a:cxn>
                <a:cxn ang="0">
                  <a:pos x="14" y="16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4" y="2"/>
                </a:cxn>
                <a:cxn ang="0">
                  <a:pos x="16" y="6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6" y="12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19" name="Freeform 103"/>
            <p:cNvSpPr>
              <a:spLocks/>
            </p:cNvSpPr>
            <p:nvPr/>
          </p:nvSpPr>
          <p:spPr bwMode="auto">
            <a:xfrm>
              <a:off x="3515" y="1965"/>
              <a:ext cx="274" cy="268"/>
            </a:xfrm>
            <a:custGeom>
              <a:avLst/>
              <a:gdLst/>
              <a:ahLst/>
              <a:cxnLst>
                <a:cxn ang="0">
                  <a:pos x="272" y="148"/>
                </a:cxn>
                <a:cxn ang="0">
                  <a:pos x="254" y="136"/>
                </a:cxn>
                <a:cxn ang="0">
                  <a:pos x="232" y="110"/>
                </a:cxn>
                <a:cxn ang="0">
                  <a:pos x="210" y="72"/>
                </a:cxn>
                <a:cxn ang="0">
                  <a:pos x="202" y="48"/>
                </a:cxn>
                <a:cxn ang="0">
                  <a:pos x="194" y="38"/>
                </a:cxn>
                <a:cxn ang="0">
                  <a:pos x="178" y="28"/>
                </a:cxn>
                <a:cxn ang="0">
                  <a:pos x="140" y="16"/>
                </a:cxn>
                <a:cxn ang="0">
                  <a:pos x="140" y="16"/>
                </a:cxn>
                <a:cxn ang="0">
                  <a:pos x="130" y="26"/>
                </a:cxn>
                <a:cxn ang="0">
                  <a:pos x="118" y="30"/>
                </a:cxn>
                <a:cxn ang="0">
                  <a:pos x="96" y="22"/>
                </a:cxn>
                <a:cxn ang="0">
                  <a:pos x="78" y="8"/>
                </a:cxn>
                <a:cxn ang="0">
                  <a:pos x="70" y="0"/>
                </a:cxn>
                <a:cxn ang="0">
                  <a:pos x="54" y="0"/>
                </a:cxn>
                <a:cxn ang="0">
                  <a:pos x="38" y="4"/>
                </a:cxn>
                <a:cxn ang="0">
                  <a:pos x="28" y="14"/>
                </a:cxn>
                <a:cxn ang="0">
                  <a:pos x="26" y="26"/>
                </a:cxn>
                <a:cxn ang="0">
                  <a:pos x="40" y="48"/>
                </a:cxn>
                <a:cxn ang="0">
                  <a:pos x="44" y="56"/>
                </a:cxn>
                <a:cxn ang="0">
                  <a:pos x="48" y="72"/>
                </a:cxn>
                <a:cxn ang="0">
                  <a:pos x="42" y="84"/>
                </a:cxn>
                <a:cxn ang="0">
                  <a:pos x="34" y="88"/>
                </a:cxn>
                <a:cxn ang="0">
                  <a:pos x="18" y="88"/>
                </a:cxn>
                <a:cxn ang="0">
                  <a:pos x="0" y="114"/>
                </a:cxn>
                <a:cxn ang="0">
                  <a:pos x="8" y="118"/>
                </a:cxn>
                <a:cxn ang="0">
                  <a:pos x="36" y="118"/>
                </a:cxn>
                <a:cxn ang="0">
                  <a:pos x="38" y="116"/>
                </a:cxn>
                <a:cxn ang="0">
                  <a:pos x="44" y="118"/>
                </a:cxn>
                <a:cxn ang="0">
                  <a:pos x="50" y="124"/>
                </a:cxn>
                <a:cxn ang="0">
                  <a:pos x="54" y="146"/>
                </a:cxn>
                <a:cxn ang="0">
                  <a:pos x="56" y="158"/>
                </a:cxn>
                <a:cxn ang="0">
                  <a:pos x="64" y="176"/>
                </a:cxn>
                <a:cxn ang="0">
                  <a:pos x="80" y="186"/>
                </a:cxn>
                <a:cxn ang="0">
                  <a:pos x="86" y="186"/>
                </a:cxn>
                <a:cxn ang="0">
                  <a:pos x="90" y="190"/>
                </a:cxn>
                <a:cxn ang="0">
                  <a:pos x="94" y="210"/>
                </a:cxn>
                <a:cxn ang="0">
                  <a:pos x="98" y="216"/>
                </a:cxn>
                <a:cxn ang="0">
                  <a:pos x="112" y="236"/>
                </a:cxn>
                <a:cxn ang="0">
                  <a:pos x="132" y="250"/>
                </a:cxn>
                <a:cxn ang="0">
                  <a:pos x="144" y="254"/>
                </a:cxn>
                <a:cxn ang="0">
                  <a:pos x="160" y="256"/>
                </a:cxn>
                <a:cxn ang="0">
                  <a:pos x="166" y="258"/>
                </a:cxn>
                <a:cxn ang="0">
                  <a:pos x="168" y="266"/>
                </a:cxn>
                <a:cxn ang="0">
                  <a:pos x="174" y="268"/>
                </a:cxn>
                <a:cxn ang="0">
                  <a:pos x="184" y="268"/>
                </a:cxn>
                <a:cxn ang="0">
                  <a:pos x="190" y="248"/>
                </a:cxn>
                <a:cxn ang="0">
                  <a:pos x="182" y="250"/>
                </a:cxn>
                <a:cxn ang="0">
                  <a:pos x="172" y="242"/>
                </a:cxn>
                <a:cxn ang="0">
                  <a:pos x="170" y="236"/>
                </a:cxn>
                <a:cxn ang="0">
                  <a:pos x="168" y="220"/>
                </a:cxn>
                <a:cxn ang="0">
                  <a:pos x="174" y="216"/>
                </a:cxn>
                <a:cxn ang="0">
                  <a:pos x="180" y="220"/>
                </a:cxn>
                <a:cxn ang="0">
                  <a:pos x="196" y="222"/>
                </a:cxn>
                <a:cxn ang="0">
                  <a:pos x="204" y="218"/>
                </a:cxn>
                <a:cxn ang="0">
                  <a:pos x="208" y="226"/>
                </a:cxn>
                <a:cxn ang="0">
                  <a:pos x="212" y="230"/>
                </a:cxn>
                <a:cxn ang="0">
                  <a:pos x="234" y="218"/>
                </a:cxn>
                <a:cxn ang="0">
                  <a:pos x="242" y="212"/>
                </a:cxn>
                <a:cxn ang="0">
                  <a:pos x="256" y="194"/>
                </a:cxn>
                <a:cxn ang="0">
                  <a:pos x="272" y="152"/>
                </a:cxn>
                <a:cxn ang="0">
                  <a:pos x="274" y="150"/>
                </a:cxn>
              </a:cxnLst>
              <a:rect l="0" t="0" r="r" b="b"/>
              <a:pathLst>
                <a:path w="274" h="268">
                  <a:moveTo>
                    <a:pt x="272" y="148"/>
                  </a:moveTo>
                  <a:lnTo>
                    <a:pt x="272" y="148"/>
                  </a:lnTo>
                  <a:lnTo>
                    <a:pt x="264" y="144"/>
                  </a:lnTo>
                  <a:lnTo>
                    <a:pt x="254" y="136"/>
                  </a:lnTo>
                  <a:lnTo>
                    <a:pt x="244" y="124"/>
                  </a:lnTo>
                  <a:lnTo>
                    <a:pt x="232" y="110"/>
                  </a:lnTo>
                  <a:lnTo>
                    <a:pt x="222" y="94"/>
                  </a:lnTo>
                  <a:lnTo>
                    <a:pt x="210" y="72"/>
                  </a:lnTo>
                  <a:lnTo>
                    <a:pt x="202" y="48"/>
                  </a:lnTo>
                  <a:lnTo>
                    <a:pt x="202" y="48"/>
                  </a:lnTo>
                  <a:lnTo>
                    <a:pt x="200" y="46"/>
                  </a:lnTo>
                  <a:lnTo>
                    <a:pt x="194" y="38"/>
                  </a:lnTo>
                  <a:lnTo>
                    <a:pt x="184" y="30"/>
                  </a:lnTo>
                  <a:lnTo>
                    <a:pt x="178" y="28"/>
                  </a:lnTo>
                  <a:lnTo>
                    <a:pt x="170" y="2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34" y="22"/>
                  </a:lnTo>
                  <a:lnTo>
                    <a:pt x="130" y="26"/>
                  </a:lnTo>
                  <a:lnTo>
                    <a:pt x="124" y="28"/>
                  </a:lnTo>
                  <a:lnTo>
                    <a:pt x="118" y="30"/>
                  </a:lnTo>
                  <a:lnTo>
                    <a:pt x="108" y="28"/>
                  </a:lnTo>
                  <a:lnTo>
                    <a:pt x="96" y="22"/>
                  </a:lnTo>
                  <a:lnTo>
                    <a:pt x="86" y="14"/>
                  </a:lnTo>
                  <a:lnTo>
                    <a:pt x="78" y="8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2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20"/>
                  </a:lnTo>
                  <a:lnTo>
                    <a:pt x="26" y="26"/>
                  </a:lnTo>
                  <a:lnTo>
                    <a:pt x="26" y="3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6" y="64"/>
                  </a:lnTo>
                  <a:lnTo>
                    <a:pt x="48" y="72"/>
                  </a:lnTo>
                  <a:lnTo>
                    <a:pt x="46" y="80"/>
                  </a:lnTo>
                  <a:lnTo>
                    <a:pt x="42" y="84"/>
                  </a:lnTo>
                  <a:lnTo>
                    <a:pt x="38" y="86"/>
                  </a:lnTo>
                  <a:lnTo>
                    <a:pt x="34" y="88"/>
                  </a:lnTo>
                  <a:lnTo>
                    <a:pt x="26" y="90"/>
                  </a:lnTo>
                  <a:lnTo>
                    <a:pt x="18" y="88"/>
                  </a:lnTo>
                  <a:lnTo>
                    <a:pt x="6" y="8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8" y="118"/>
                  </a:lnTo>
                  <a:lnTo>
                    <a:pt x="20" y="118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8" y="120"/>
                  </a:lnTo>
                  <a:lnTo>
                    <a:pt x="50" y="124"/>
                  </a:lnTo>
                  <a:lnTo>
                    <a:pt x="52" y="132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6" y="158"/>
                  </a:lnTo>
                  <a:lnTo>
                    <a:pt x="58" y="168"/>
                  </a:lnTo>
                  <a:lnTo>
                    <a:pt x="64" y="176"/>
                  </a:lnTo>
                  <a:lnTo>
                    <a:pt x="70" y="180"/>
                  </a:lnTo>
                  <a:lnTo>
                    <a:pt x="80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88" y="188"/>
                  </a:lnTo>
                  <a:lnTo>
                    <a:pt x="90" y="190"/>
                  </a:lnTo>
                  <a:lnTo>
                    <a:pt x="94" y="198"/>
                  </a:lnTo>
                  <a:lnTo>
                    <a:pt x="94" y="210"/>
                  </a:lnTo>
                  <a:lnTo>
                    <a:pt x="94" y="210"/>
                  </a:lnTo>
                  <a:lnTo>
                    <a:pt x="98" y="216"/>
                  </a:lnTo>
                  <a:lnTo>
                    <a:pt x="104" y="230"/>
                  </a:lnTo>
                  <a:lnTo>
                    <a:pt x="112" y="236"/>
                  </a:lnTo>
                  <a:lnTo>
                    <a:pt x="120" y="244"/>
                  </a:lnTo>
                  <a:lnTo>
                    <a:pt x="132" y="250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60" y="256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62"/>
                  </a:lnTo>
                  <a:lnTo>
                    <a:pt x="168" y="266"/>
                  </a:lnTo>
                  <a:lnTo>
                    <a:pt x="172" y="268"/>
                  </a:lnTo>
                  <a:lnTo>
                    <a:pt x="174" y="268"/>
                  </a:lnTo>
                  <a:lnTo>
                    <a:pt x="182" y="268"/>
                  </a:lnTo>
                  <a:lnTo>
                    <a:pt x="184" y="268"/>
                  </a:lnTo>
                  <a:lnTo>
                    <a:pt x="190" y="248"/>
                  </a:lnTo>
                  <a:lnTo>
                    <a:pt x="190" y="248"/>
                  </a:lnTo>
                  <a:lnTo>
                    <a:pt x="188" y="250"/>
                  </a:lnTo>
                  <a:lnTo>
                    <a:pt x="182" y="250"/>
                  </a:lnTo>
                  <a:lnTo>
                    <a:pt x="176" y="246"/>
                  </a:lnTo>
                  <a:lnTo>
                    <a:pt x="172" y="242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68" y="226"/>
                  </a:lnTo>
                  <a:lnTo>
                    <a:pt x="168" y="220"/>
                  </a:lnTo>
                  <a:lnTo>
                    <a:pt x="172" y="218"/>
                  </a:lnTo>
                  <a:lnTo>
                    <a:pt x="174" y="216"/>
                  </a:lnTo>
                  <a:lnTo>
                    <a:pt x="174" y="216"/>
                  </a:lnTo>
                  <a:lnTo>
                    <a:pt x="180" y="220"/>
                  </a:lnTo>
                  <a:lnTo>
                    <a:pt x="186" y="222"/>
                  </a:lnTo>
                  <a:lnTo>
                    <a:pt x="196" y="222"/>
                  </a:lnTo>
                  <a:lnTo>
                    <a:pt x="202" y="220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08" y="226"/>
                  </a:lnTo>
                  <a:lnTo>
                    <a:pt x="210" y="228"/>
                  </a:lnTo>
                  <a:lnTo>
                    <a:pt x="212" y="230"/>
                  </a:lnTo>
                  <a:lnTo>
                    <a:pt x="220" y="228"/>
                  </a:lnTo>
                  <a:lnTo>
                    <a:pt x="234" y="218"/>
                  </a:lnTo>
                  <a:lnTo>
                    <a:pt x="234" y="218"/>
                  </a:lnTo>
                  <a:lnTo>
                    <a:pt x="242" y="212"/>
                  </a:lnTo>
                  <a:lnTo>
                    <a:pt x="250" y="204"/>
                  </a:lnTo>
                  <a:lnTo>
                    <a:pt x="256" y="194"/>
                  </a:lnTo>
                  <a:lnTo>
                    <a:pt x="260" y="184"/>
                  </a:lnTo>
                  <a:lnTo>
                    <a:pt x="272" y="152"/>
                  </a:lnTo>
                  <a:lnTo>
                    <a:pt x="272" y="152"/>
                  </a:lnTo>
                  <a:lnTo>
                    <a:pt x="274" y="150"/>
                  </a:lnTo>
                  <a:lnTo>
                    <a:pt x="272" y="148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0" name="Freeform 104"/>
            <p:cNvSpPr>
              <a:spLocks/>
            </p:cNvSpPr>
            <p:nvPr/>
          </p:nvSpPr>
          <p:spPr bwMode="auto">
            <a:xfrm>
              <a:off x="3229" y="1991"/>
              <a:ext cx="432" cy="414"/>
            </a:xfrm>
            <a:custGeom>
              <a:avLst/>
              <a:gdLst/>
              <a:ahLst/>
              <a:cxnLst>
                <a:cxn ang="0">
                  <a:pos x="376" y="164"/>
                </a:cxn>
                <a:cxn ang="0">
                  <a:pos x="368" y="160"/>
                </a:cxn>
                <a:cxn ang="0">
                  <a:pos x="342" y="132"/>
                </a:cxn>
                <a:cxn ang="0">
                  <a:pos x="338" y="98"/>
                </a:cxn>
                <a:cxn ang="0">
                  <a:pos x="324" y="90"/>
                </a:cxn>
                <a:cxn ang="0">
                  <a:pos x="294" y="92"/>
                </a:cxn>
                <a:cxn ang="0">
                  <a:pos x="280" y="90"/>
                </a:cxn>
                <a:cxn ang="0">
                  <a:pos x="234" y="78"/>
                </a:cxn>
                <a:cxn ang="0">
                  <a:pos x="220" y="84"/>
                </a:cxn>
                <a:cxn ang="0">
                  <a:pos x="194" y="86"/>
                </a:cxn>
                <a:cxn ang="0">
                  <a:pos x="190" y="70"/>
                </a:cxn>
                <a:cxn ang="0">
                  <a:pos x="168" y="40"/>
                </a:cxn>
                <a:cxn ang="0">
                  <a:pos x="122" y="0"/>
                </a:cxn>
                <a:cxn ang="0">
                  <a:pos x="100" y="6"/>
                </a:cxn>
                <a:cxn ang="0">
                  <a:pos x="94" y="26"/>
                </a:cxn>
                <a:cxn ang="0">
                  <a:pos x="122" y="28"/>
                </a:cxn>
                <a:cxn ang="0">
                  <a:pos x="148" y="44"/>
                </a:cxn>
                <a:cxn ang="0">
                  <a:pos x="136" y="68"/>
                </a:cxn>
                <a:cxn ang="0">
                  <a:pos x="86" y="104"/>
                </a:cxn>
                <a:cxn ang="0">
                  <a:pos x="62" y="118"/>
                </a:cxn>
                <a:cxn ang="0">
                  <a:pos x="12" y="146"/>
                </a:cxn>
                <a:cxn ang="0">
                  <a:pos x="0" y="168"/>
                </a:cxn>
                <a:cxn ang="0">
                  <a:pos x="16" y="204"/>
                </a:cxn>
                <a:cxn ang="0">
                  <a:pos x="36" y="214"/>
                </a:cxn>
                <a:cxn ang="0">
                  <a:pos x="46" y="228"/>
                </a:cxn>
                <a:cxn ang="0">
                  <a:pos x="42" y="242"/>
                </a:cxn>
                <a:cxn ang="0">
                  <a:pos x="54" y="264"/>
                </a:cxn>
                <a:cxn ang="0">
                  <a:pos x="66" y="278"/>
                </a:cxn>
                <a:cxn ang="0">
                  <a:pos x="44" y="310"/>
                </a:cxn>
                <a:cxn ang="0">
                  <a:pos x="34" y="330"/>
                </a:cxn>
                <a:cxn ang="0">
                  <a:pos x="38" y="344"/>
                </a:cxn>
                <a:cxn ang="0">
                  <a:pos x="52" y="360"/>
                </a:cxn>
                <a:cxn ang="0">
                  <a:pos x="48" y="380"/>
                </a:cxn>
                <a:cxn ang="0">
                  <a:pos x="66" y="402"/>
                </a:cxn>
                <a:cxn ang="0">
                  <a:pos x="90" y="398"/>
                </a:cxn>
                <a:cxn ang="0">
                  <a:pos x="104" y="412"/>
                </a:cxn>
                <a:cxn ang="0">
                  <a:pos x="130" y="400"/>
                </a:cxn>
                <a:cxn ang="0">
                  <a:pos x="160" y="362"/>
                </a:cxn>
                <a:cxn ang="0">
                  <a:pos x="182" y="352"/>
                </a:cxn>
                <a:cxn ang="0">
                  <a:pos x="206" y="340"/>
                </a:cxn>
                <a:cxn ang="0">
                  <a:pos x="218" y="316"/>
                </a:cxn>
                <a:cxn ang="0">
                  <a:pos x="262" y="310"/>
                </a:cxn>
                <a:cxn ang="0">
                  <a:pos x="302" y="304"/>
                </a:cxn>
                <a:cxn ang="0">
                  <a:pos x="312" y="292"/>
                </a:cxn>
                <a:cxn ang="0">
                  <a:pos x="336" y="286"/>
                </a:cxn>
                <a:cxn ang="0">
                  <a:pos x="352" y="294"/>
                </a:cxn>
                <a:cxn ang="0">
                  <a:pos x="390" y="280"/>
                </a:cxn>
                <a:cxn ang="0">
                  <a:pos x="398" y="266"/>
                </a:cxn>
                <a:cxn ang="0">
                  <a:pos x="396" y="250"/>
                </a:cxn>
                <a:cxn ang="0">
                  <a:pos x="410" y="244"/>
                </a:cxn>
                <a:cxn ang="0">
                  <a:pos x="410" y="230"/>
                </a:cxn>
                <a:cxn ang="0">
                  <a:pos x="432" y="228"/>
                </a:cxn>
                <a:cxn ang="0">
                  <a:pos x="398" y="210"/>
                </a:cxn>
                <a:cxn ang="0">
                  <a:pos x="382" y="184"/>
                </a:cxn>
              </a:cxnLst>
              <a:rect l="0" t="0" r="r" b="b"/>
              <a:pathLst>
                <a:path w="432" h="414">
                  <a:moveTo>
                    <a:pt x="382" y="184"/>
                  </a:moveTo>
                  <a:lnTo>
                    <a:pt x="382" y="184"/>
                  </a:lnTo>
                  <a:lnTo>
                    <a:pt x="380" y="172"/>
                  </a:lnTo>
                  <a:lnTo>
                    <a:pt x="376" y="164"/>
                  </a:lnTo>
                  <a:lnTo>
                    <a:pt x="374" y="162"/>
                  </a:lnTo>
                  <a:lnTo>
                    <a:pt x="372" y="160"/>
                  </a:lnTo>
                  <a:lnTo>
                    <a:pt x="372" y="160"/>
                  </a:lnTo>
                  <a:lnTo>
                    <a:pt x="368" y="160"/>
                  </a:lnTo>
                  <a:lnTo>
                    <a:pt x="356" y="154"/>
                  </a:lnTo>
                  <a:lnTo>
                    <a:pt x="350" y="150"/>
                  </a:lnTo>
                  <a:lnTo>
                    <a:pt x="344" y="142"/>
                  </a:lnTo>
                  <a:lnTo>
                    <a:pt x="342" y="132"/>
                  </a:lnTo>
                  <a:lnTo>
                    <a:pt x="340" y="120"/>
                  </a:lnTo>
                  <a:lnTo>
                    <a:pt x="340" y="120"/>
                  </a:lnTo>
                  <a:lnTo>
                    <a:pt x="340" y="106"/>
                  </a:lnTo>
                  <a:lnTo>
                    <a:pt x="338" y="98"/>
                  </a:lnTo>
                  <a:lnTo>
                    <a:pt x="334" y="94"/>
                  </a:lnTo>
                  <a:lnTo>
                    <a:pt x="330" y="92"/>
                  </a:lnTo>
                  <a:lnTo>
                    <a:pt x="328" y="90"/>
                  </a:lnTo>
                  <a:lnTo>
                    <a:pt x="324" y="90"/>
                  </a:lnTo>
                  <a:lnTo>
                    <a:pt x="322" y="92"/>
                  </a:lnTo>
                  <a:lnTo>
                    <a:pt x="322" y="92"/>
                  </a:lnTo>
                  <a:lnTo>
                    <a:pt x="306" y="92"/>
                  </a:lnTo>
                  <a:lnTo>
                    <a:pt x="294" y="92"/>
                  </a:lnTo>
                  <a:lnTo>
                    <a:pt x="286" y="88"/>
                  </a:lnTo>
                  <a:lnTo>
                    <a:pt x="284" y="88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66" y="82"/>
                  </a:lnTo>
                  <a:lnTo>
                    <a:pt x="254" y="78"/>
                  </a:lnTo>
                  <a:lnTo>
                    <a:pt x="244" y="76"/>
                  </a:lnTo>
                  <a:lnTo>
                    <a:pt x="234" y="78"/>
                  </a:lnTo>
                  <a:lnTo>
                    <a:pt x="228" y="80"/>
                  </a:lnTo>
                  <a:lnTo>
                    <a:pt x="222" y="82"/>
                  </a:lnTo>
                  <a:lnTo>
                    <a:pt x="220" y="84"/>
                  </a:lnTo>
                  <a:lnTo>
                    <a:pt x="220" y="84"/>
                  </a:lnTo>
                  <a:lnTo>
                    <a:pt x="214" y="86"/>
                  </a:lnTo>
                  <a:lnTo>
                    <a:pt x="204" y="88"/>
                  </a:lnTo>
                  <a:lnTo>
                    <a:pt x="198" y="88"/>
                  </a:lnTo>
                  <a:lnTo>
                    <a:pt x="194" y="86"/>
                  </a:lnTo>
                  <a:lnTo>
                    <a:pt x="190" y="82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0"/>
                  </a:lnTo>
                  <a:lnTo>
                    <a:pt x="188" y="62"/>
                  </a:lnTo>
                  <a:lnTo>
                    <a:pt x="180" y="52"/>
                  </a:lnTo>
                  <a:lnTo>
                    <a:pt x="172" y="44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52" y="24"/>
                  </a:lnTo>
                  <a:lnTo>
                    <a:pt x="138" y="12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12" y="0"/>
                  </a:lnTo>
                  <a:lnTo>
                    <a:pt x="104" y="2"/>
                  </a:lnTo>
                  <a:lnTo>
                    <a:pt x="100" y="6"/>
                  </a:lnTo>
                  <a:lnTo>
                    <a:pt x="96" y="1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22" y="28"/>
                  </a:lnTo>
                  <a:lnTo>
                    <a:pt x="130" y="30"/>
                  </a:lnTo>
                  <a:lnTo>
                    <a:pt x="138" y="34"/>
                  </a:lnTo>
                  <a:lnTo>
                    <a:pt x="144" y="38"/>
                  </a:lnTo>
                  <a:lnTo>
                    <a:pt x="148" y="44"/>
                  </a:lnTo>
                  <a:lnTo>
                    <a:pt x="148" y="52"/>
                  </a:lnTo>
                  <a:lnTo>
                    <a:pt x="144" y="62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14" y="82"/>
                  </a:lnTo>
                  <a:lnTo>
                    <a:pt x="96" y="94"/>
                  </a:lnTo>
                  <a:lnTo>
                    <a:pt x="90" y="100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4" y="110"/>
                  </a:lnTo>
                  <a:lnTo>
                    <a:pt x="78" y="112"/>
                  </a:lnTo>
                  <a:lnTo>
                    <a:pt x="62" y="118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24" y="134"/>
                  </a:lnTo>
                  <a:lnTo>
                    <a:pt x="12" y="146"/>
                  </a:lnTo>
                  <a:lnTo>
                    <a:pt x="6" y="154"/>
                  </a:lnTo>
                  <a:lnTo>
                    <a:pt x="0" y="162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2" y="180"/>
                  </a:lnTo>
                  <a:lnTo>
                    <a:pt x="6" y="194"/>
                  </a:lnTo>
                  <a:lnTo>
                    <a:pt x="10" y="200"/>
                  </a:lnTo>
                  <a:lnTo>
                    <a:pt x="16" y="204"/>
                  </a:lnTo>
                  <a:lnTo>
                    <a:pt x="22" y="210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36" y="214"/>
                  </a:lnTo>
                  <a:lnTo>
                    <a:pt x="42" y="216"/>
                  </a:lnTo>
                  <a:lnTo>
                    <a:pt x="44" y="220"/>
                  </a:lnTo>
                  <a:lnTo>
                    <a:pt x="46" y="222"/>
                  </a:lnTo>
                  <a:lnTo>
                    <a:pt x="46" y="228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4" y="232"/>
                  </a:lnTo>
                  <a:lnTo>
                    <a:pt x="42" y="242"/>
                  </a:lnTo>
                  <a:lnTo>
                    <a:pt x="42" y="246"/>
                  </a:lnTo>
                  <a:lnTo>
                    <a:pt x="44" y="252"/>
                  </a:lnTo>
                  <a:lnTo>
                    <a:pt x="48" y="258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62" y="268"/>
                  </a:lnTo>
                  <a:lnTo>
                    <a:pt x="64" y="272"/>
                  </a:lnTo>
                  <a:lnTo>
                    <a:pt x="66" y="278"/>
                  </a:lnTo>
                  <a:lnTo>
                    <a:pt x="66" y="284"/>
                  </a:lnTo>
                  <a:lnTo>
                    <a:pt x="62" y="290"/>
                  </a:lnTo>
                  <a:lnTo>
                    <a:pt x="58" y="296"/>
                  </a:lnTo>
                  <a:lnTo>
                    <a:pt x="44" y="310"/>
                  </a:lnTo>
                  <a:lnTo>
                    <a:pt x="44" y="310"/>
                  </a:lnTo>
                  <a:lnTo>
                    <a:pt x="38" y="318"/>
                  </a:lnTo>
                  <a:lnTo>
                    <a:pt x="34" y="324"/>
                  </a:lnTo>
                  <a:lnTo>
                    <a:pt x="34" y="330"/>
                  </a:lnTo>
                  <a:lnTo>
                    <a:pt x="34" y="334"/>
                  </a:lnTo>
                  <a:lnTo>
                    <a:pt x="36" y="342"/>
                  </a:lnTo>
                  <a:lnTo>
                    <a:pt x="38" y="344"/>
                  </a:lnTo>
                  <a:lnTo>
                    <a:pt x="38" y="344"/>
                  </a:lnTo>
                  <a:lnTo>
                    <a:pt x="40" y="346"/>
                  </a:lnTo>
                  <a:lnTo>
                    <a:pt x="48" y="350"/>
                  </a:lnTo>
                  <a:lnTo>
                    <a:pt x="50" y="354"/>
                  </a:lnTo>
                  <a:lnTo>
                    <a:pt x="52" y="360"/>
                  </a:lnTo>
                  <a:lnTo>
                    <a:pt x="54" y="366"/>
                  </a:lnTo>
                  <a:lnTo>
                    <a:pt x="50" y="374"/>
                  </a:lnTo>
                  <a:lnTo>
                    <a:pt x="50" y="374"/>
                  </a:lnTo>
                  <a:lnTo>
                    <a:pt x="48" y="380"/>
                  </a:lnTo>
                  <a:lnTo>
                    <a:pt x="50" y="386"/>
                  </a:lnTo>
                  <a:lnTo>
                    <a:pt x="52" y="392"/>
                  </a:lnTo>
                  <a:lnTo>
                    <a:pt x="56" y="396"/>
                  </a:lnTo>
                  <a:lnTo>
                    <a:pt x="66" y="402"/>
                  </a:lnTo>
                  <a:lnTo>
                    <a:pt x="70" y="404"/>
                  </a:lnTo>
                  <a:lnTo>
                    <a:pt x="70" y="404"/>
                  </a:lnTo>
                  <a:lnTo>
                    <a:pt x="82" y="400"/>
                  </a:lnTo>
                  <a:lnTo>
                    <a:pt x="90" y="398"/>
                  </a:lnTo>
                  <a:lnTo>
                    <a:pt x="90" y="398"/>
                  </a:lnTo>
                  <a:lnTo>
                    <a:pt x="94" y="404"/>
                  </a:lnTo>
                  <a:lnTo>
                    <a:pt x="98" y="408"/>
                  </a:lnTo>
                  <a:lnTo>
                    <a:pt x="104" y="412"/>
                  </a:lnTo>
                  <a:lnTo>
                    <a:pt x="110" y="414"/>
                  </a:lnTo>
                  <a:lnTo>
                    <a:pt x="118" y="414"/>
                  </a:lnTo>
                  <a:lnTo>
                    <a:pt x="124" y="408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8" y="388"/>
                  </a:lnTo>
                  <a:lnTo>
                    <a:pt x="146" y="378"/>
                  </a:lnTo>
                  <a:lnTo>
                    <a:pt x="160" y="362"/>
                  </a:lnTo>
                  <a:lnTo>
                    <a:pt x="172" y="354"/>
                  </a:lnTo>
                  <a:lnTo>
                    <a:pt x="178" y="350"/>
                  </a:lnTo>
                  <a:lnTo>
                    <a:pt x="178" y="350"/>
                  </a:lnTo>
                  <a:lnTo>
                    <a:pt x="182" y="352"/>
                  </a:lnTo>
                  <a:lnTo>
                    <a:pt x="190" y="352"/>
                  </a:lnTo>
                  <a:lnTo>
                    <a:pt x="196" y="350"/>
                  </a:lnTo>
                  <a:lnTo>
                    <a:pt x="202" y="346"/>
                  </a:lnTo>
                  <a:lnTo>
                    <a:pt x="206" y="34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4" y="322"/>
                  </a:lnTo>
                  <a:lnTo>
                    <a:pt x="218" y="316"/>
                  </a:lnTo>
                  <a:lnTo>
                    <a:pt x="222" y="312"/>
                  </a:lnTo>
                  <a:lnTo>
                    <a:pt x="226" y="310"/>
                  </a:lnTo>
                  <a:lnTo>
                    <a:pt x="242" y="308"/>
                  </a:lnTo>
                  <a:lnTo>
                    <a:pt x="262" y="310"/>
                  </a:lnTo>
                  <a:lnTo>
                    <a:pt x="262" y="310"/>
                  </a:lnTo>
                  <a:lnTo>
                    <a:pt x="282" y="308"/>
                  </a:lnTo>
                  <a:lnTo>
                    <a:pt x="296" y="306"/>
                  </a:lnTo>
                  <a:lnTo>
                    <a:pt x="302" y="304"/>
                  </a:lnTo>
                  <a:lnTo>
                    <a:pt x="302" y="304"/>
                  </a:lnTo>
                  <a:lnTo>
                    <a:pt x="302" y="304"/>
                  </a:lnTo>
                  <a:lnTo>
                    <a:pt x="308" y="298"/>
                  </a:lnTo>
                  <a:lnTo>
                    <a:pt x="312" y="292"/>
                  </a:lnTo>
                  <a:lnTo>
                    <a:pt x="324" y="288"/>
                  </a:lnTo>
                  <a:lnTo>
                    <a:pt x="332" y="286"/>
                  </a:lnTo>
                  <a:lnTo>
                    <a:pt x="336" y="286"/>
                  </a:lnTo>
                  <a:lnTo>
                    <a:pt x="336" y="286"/>
                  </a:lnTo>
                  <a:lnTo>
                    <a:pt x="340" y="290"/>
                  </a:lnTo>
                  <a:lnTo>
                    <a:pt x="346" y="292"/>
                  </a:lnTo>
                  <a:lnTo>
                    <a:pt x="352" y="294"/>
                  </a:lnTo>
                  <a:lnTo>
                    <a:pt x="352" y="294"/>
                  </a:lnTo>
                  <a:lnTo>
                    <a:pt x="360" y="290"/>
                  </a:lnTo>
                  <a:lnTo>
                    <a:pt x="382" y="284"/>
                  </a:lnTo>
                  <a:lnTo>
                    <a:pt x="382" y="284"/>
                  </a:lnTo>
                  <a:lnTo>
                    <a:pt x="390" y="280"/>
                  </a:lnTo>
                  <a:lnTo>
                    <a:pt x="394" y="278"/>
                  </a:lnTo>
                  <a:lnTo>
                    <a:pt x="398" y="274"/>
                  </a:lnTo>
                  <a:lnTo>
                    <a:pt x="400" y="268"/>
                  </a:lnTo>
                  <a:lnTo>
                    <a:pt x="398" y="266"/>
                  </a:lnTo>
                  <a:lnTo>
                    <a:pt x="380" y="262"/>
                  </a:lnTo>
                  <a:lnTo>
                    <a:pt x="386" y="246"/>
                  </a:lnTo>
                  <a:lnTo>
                    <a:pt x="396" y="250"/>
                  </a:lnTo>
                  <a:lnTo>
                    <a:pt x="396" y="250"/>
                  </a:lnTo>
                  <a:lnTo>
                    <a:pt x="402" y="250"/>
                  </a:lnTo>
                  <a:lnTo>
                    <a:pt x="406" y="248"/>
                  </a:lnTo>
                  <a:lnTo>
                    <a:pt x="410" y="246"/>
                  </a:lnTo>
                  <a:lnTo>
                    <a:pt x="410" y="244"/>
                  </a:lnTo>
                  <a:lnTo>
                    <a:pt x="408" y="238"/>
                  </a:lnTo>
                  <a:lnTo>
                    <a:pt x="406" y="234"/>
                  </a:lnTo>
                  <a:lnTo>
                    <a:pt x="406" y="234"/>
                  </a:lnTo>
                  <a:lnTo>
                    <a:pt x="410" y="230"/>
                  </a:lnTo>
                  <a:lnTo>
                    <a:pt x="418" y="228"/>
                  </a:lnTo>
                  <a:lnTo>
                    <a:pt x="424" y="226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18" y="224"/>
                  </a:lnTo>
                  <a:lnTo>
                    <a:pt x="406" y="218"/>
                  </a:lnTo>
                  <a:lnTo>
                    <a:pt x="398" y="210"/>
                  </a:lnTo>
                  <a:lnTo>
                    <a:pt x="392" y="204"/>
                  </a:lnTo>
                  <a:lnTo>
                    <a:pt x="384" y="190"/>
                  </a:lnTo>
                  <a:lnTo>
                    <a:pt x="382" y="184"/>
                  </a:lnTo>
                  <a:lnTo>
                    <a:pt x="382" y="184"/>
                  </a:lnTo>
                  <a:close/>
                </a:path>
              </a:pathLst>
            </a:custGeom>
            <a:solidFill>
              <a:srgbClr val="FFFCD1"/>
            </a:solidFill>
            <a:ln w="127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1" name="Freeform 105"/>
            <p:cNvSpPr>
              <a:spLocks/>
            </p:cNvSpPr>
            <p:nvPr/>
          </p:nvSpPr>
          <p:spPr bwMode="auto">
            <a:xfrm>
              <a:off x="3575" y="1931"/>
              <a:ext cx="12" cy="14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8"/>
                </a:cxn>
                <a:cxn ang="0">
                  <a:pos x="12" y="8"/>
                </a:cxn>
              </a:cxnLst>
              <a:rect l="0" t="0" r="r" b="b"/>
              <a:pathLst>
                <a:path w="12" h="14">
                  <a:moveTo>
                    <a:pt x="12" y="8"/>
                  </a:moveTo>
                  <a:lnTo>
                    <a:pt x="12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3567" y="1923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2"/>
                </a:cxn>
                <a:cxn ang="0">
                  <a:pos x="24" y="26"/>
                </a:cxn>
                <a:cxn ang="0">
                  <a:pos x="20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30"/>
                </a:cxn>
                <a:cxn ang="0">
                  <a:pos x="4" y="26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4" y="4"/>
                </a:cxn>
                <a:cxn ang="0">
                  <a:pos x="28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3" name="Freeform 107"/>
            <p:cNvSpPr>
              <a:spLocks noEditPoints="1"/>
            </p:cNvSpPr>
            <p:nvPr/>
          </p:nvSpPr>
          <p:spPr bwMode="auto">
            <a:xfrm>
              <a:off x="3475" y="1953"/>
              <a:ext cx="42" cy="4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4" y="12"/>
                </a:cxn>
                <a:cxn ang="0">
                  <a:pos x="24" y="0"/>
                </a:cxn>
                <a:cxn ang="0">
                  <a:pos x="14" y="0"/>
                </a:cxn>
                <a:cxn ang="0">
                  <a:pos x="32" y="6"/>
                </a:cxn>
                <a:cxn ang="0">
                  <a:pos x="34" y="6"/>
                </a:cxn>
                <a:cxn ang="0">
                  <a:pos x="32" y="18"/>
                </a:cxn>
                <a:cxn ang="0">
                  <a:pos x="36" y="28"/>
                </a:cxn>
                <a:cxn ang="0">
                  <a:pos x="34" y="30"/>
                </a:cxn>
                <a:cxn ang="0">
                  <a:pos x="32" y="30"/>
                </a:cxn>
                <a:cxn ang="0">
                  <a:pos x="32" y="30"/>
                </a:cxn>
                <a:cxn ang="0">
                  <a:pos x="34" y="36"/>
                </a:cxn>
                <a:cxn ang="0">
                  <a:pos x="42" y="30"/>
                </a:cxn>
                <a:cxn ang="0">
                  <a:pos x="42" y="24"/>
                </a:cxn>
                <a:cxn ang="0">
                  <a:pos x="38" y="18"/>
                </a:cxn>
                <a:cxn ang="0">
                  <a:pos x="40" y="10"/>
                </a:cxn>
                <a:cxn ang="0">
                  <a:pos x="26" y="0"/>
                </a:cxn>
                <a:cxn ang="0">
                  <a:pos x="32" y="42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8" y="6"/>
                </a:cxn>
                <a:cxn ang="0">
                  <a:pos x="18" y="8"/>
                </a:cxn>
                <a:cxn ang="0">
                  <a:pos x="20" y="6"/>
                </a:cxn>
                <a:cxn ang="0">
                  <a:pos x="18" y="8"/>
                </a:cxn>
                <a:cxn ang="0">
                  <a:pos x="2" y="14"/>
                </a:cxn>
                <a:cxn ang="0">
                  <a:pos x="22" y="20"/>
                </a:cxn>
                <a:cxn ang="0">
                  <a:pos x="2" y="14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10" y="42"/>
                </a:cxn>
                <a:cxn ang="0">
                  <a:pos x="20" y="40"/>
                </a:cxn>
                <a:cxn ang="0">
                  <a:pos x="22" y="36"/>
                </a:cxn>
                <a:cxn ang="0">
                  <a:pos x="10" y="28"/>
                </a:cxn>
                <a:cxn ang="0">
                  <a:pos x="24" y="26"/>
                </a:cxn>
                <a:cxn ang="0">
                  <a:pos x="0" y="22"/>
                </a:cxn>
                <a:cxn ang="0">
                  <a:pos x="6" y="26"/>
                </a:cxn>
                <a:cxn ang="0">
                  <a:pos x="16" y="32"/>
                </a:cxn>
              </a:cxnLst>
              <a:rect l="0" t="0" r="r" b="b"/>
              <a:pathLst>
                <a:path w="42" h="42">
                  <a:moveTo>
                    <a:pt x="0" y="0"/>
                  </a:moveTo>
                  <a:lnTo>
                    <a:pt x="0" y="12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14" y="0"/>
                  </a:moveTo>
                  <a:lnTo>
                    <a:pt x="14" y="12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14" y="0"/>
                  </a:lnTo>
                  <a:close/>
                  <a:moveTo>
                    <a:pt x="32" y="42"/>
                  </a:moveTo>
                  <a:lnTo>
                    <a:pt x="32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2" y="42"/>
                  </a:lnTo>
                  <a:close/>
                  <a:moveTo>
                    <a:pt x="8" y="6"/>
                  </a:moveTo>
                  <a:lnTo>
                    <a:pt x="8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close/>
                  <a:moveTo>
                    <a:pt x="18" y="8"/>
                  </a:moveTo>
                  <a:lnTo>
                    <a:pt x="18" y="6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8"/>
                  </a:lnTo>
                  <a:close/>
                  <a:moveTo>
                    <a:pt x="2" y="14"/>
                  </a:moveTo>
                  <a:lnTo>
                    <a:pt x="2" y="20"/>
                  </a:lnTo>
                  <a:lnTo>
                    <a:pt x="22" y="20"/>
                  </a:lnTo>
                  <a:lnTo>
                    <a:pt x="22" y="14"/>
                  </a:lnTo>
                  <a:lnTo>
                    <a:pt x="2" y="14"/>
                  </a:lnTo>
                  <a:lnTo>
                    <a:pt x="2" y="14"/>
                  </a:lnTo>
                  <a:close/>
                  <a:moveTo>
                    <a:pt x="16" y="32"/>
                  </a:moveTo>
                  <a:lnTo>
                    <a:pt x="16" y="32"/>
                  </a:lnTo>
                  <a:lnTo>
                    <a:pt x="14" y="34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28"/>
                  </a:lnTo>
                  <a:lnTo>
                    <a:pt x="10" y="28"/>
                  </a:lnTo>
                  <a:lnTo>
                    <a:pt x="12" y="26"/>
                  </a:lnTo>
                  <a:lnTo>
                    <a:pt x="24" y="26"/>
                  </a:lnTo>
                  <a:lnTo>
                    <a:pt x="24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4" y="32"/>
                  </a:lnTo>
                  <a:lnTo>
                    <a:pt x="16" y="3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4" name="Freeform 108"/>
            <p:cNvSpPr>
              <a:spLocks noEditPoints="1"/>
            </p:cNvSpPr>
            <p:nvPr/>
          </p:nvSpPr>
          <p:spPr bwMode="auto">
            <a:xfrm>
              <a:off x="3523" y="1953"/>
              <a:ext cx="40" cy="42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26" y="6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0" y="2"/>
                </a:cxn>
                <a:cxn ang="0">
                  <a:pos x="20" y="20"/>
                </a:cxn>
                <a:cxn ang="0">
                  <a:pos x="18" y="10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24"/>
                </a:cxn>
                <a:cxn ang="0">
                  <a:pos x="6" y="32"/>
                </a:cxn>
                <a:cxn ang="0">
                  <a:pos x="0" y="38"/>
                </a:cxn>
                <a:cxn ang="0">
                  <a:pos x="6" y="42"/>
                </a:cxn>
                <a:cxn ang="0">
                  <a:pos x="10" y="36"/>
                </a:cxn>
                <a:cxn ang="0">
                  <a:pos x="12" y="32"/>
                </a:cxn>
                <a:cxn ang="0">
                  <a:pos x="14" y="14"/>
                </a:cxn>
                <a:cxn ang="0">
                  <a:pos x="16" y="26"/>
                </a:cxn>
                <a:cxn ang="0">
                  <a:pos x="18" y="26"/>
                </a:cxn>
                <a:cxn ang="0">
                  <a:pos x="20" y="24"/>
                </a:cxn>
                <a:cxn ang="0">
                  <a:pos x="26" y="40"/>
                </a:cxn>
                <a:cxn ang="0">
                  <a:pos x="26" y="12"/>
                </a:cxn>
                <a:cxn ang="0">
                  <a:pos x="28" y="26"/>
                </a:cxn>
                <a:cxn ang="0">
                  <a:pos x="34" y="42"/>
                </a:cxn>
                <a:cxn ang="0">
                  <a:pos x="40" y="2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4" y="20"/>
                </a:cxn>
                <a:cxn ang="0">
                  <a:pos x="30" y="10"/>
                </a:cxn>
                <a:cxn ang="0">
                  <a:pos x="6" y="20"/>
                </a:cxn>
                <a:cxn ang="0">
                  <a:pos x="8" y="12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24"/>
                </a:cxn>
                <a:cxn ang="0">
                  <a:pos x="4" y="26"/>
                </a:cxn>
                <a:cxn ang="0">
                  <a:pos x="6" y="20"/>
                </a:cxn>
                <a:cxn ang="0">
                  <a:pos x="6" y="20"/>
                </a:cxn>
              </a:cxnLst>
              <a:rect l="0" t="0" r="r" b="b"/>
              <a:pathLst>
                <a:path w="40" h="42">
                  <a:moveTo>
                    <a:pt x="30" y="10"/>
                  </a:moveTo>
                  <a:lnTo>
                    <a:pt x="30" y="10"/>
                  </a:lnTo>
                  <a:lnTo>
                    <a:pt x="26" y="12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0" y="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4" y="1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0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4"/>
                  </a:lnTo>
                  <a:lnTo>
                    <a:pt x="20" y="40"/>
                  </a:lnTo>
                  <a:lnTo>
                    <a:pt x="26" y="40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34" y="24"/>
                  </a:lnTo>
                  <a:lnTo>
                    <a:pt x="34" y="42"/>
                  </a:lnTo>
                  <a:lnTo>
                    <a:pt x="40" y="4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close/>
                  <a:moveTo>
                    <a:pt x="6" y="20"/>
                  </a:moveTo>
                  <a:lnTo>
                    <a:pt x="6" y="2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5" name="Freeform 109"/>
            <p:cNvSpPr>
              <a:spLocks/>
            </p:cNvSpPr>
            <p:nvPr/>
          </p:nvSpPr>
          <p:spPr bwMode="auto">
            <a:xfrm>
              <a:off x="3571" y="1951"/>
              <a:ext cx="42" cy="44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24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8" y="14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18" y="44"/>
                </a:cxn>
                <a:cxn ang="0">
                  <a:pos x="24" y="44"/>
                </a:cxn>
                <a:cxn ang="0">
                  <a:pos x="24" y="24"/>
                </a:cxn>
                <a:cxn ang="0">
                  <a:pos x="30" y="24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4" y="40"/>
                </a:cxn>
                <a:cxn ang="0">
                  <a:pos x="36" y="38"/>
                </a:cxn>
                <a:cxn ang="0">
                  <a:pos x="36" y="36"/>
                </a:cxn>
                <a:cxn ang="0">
                  <a:pos x="36" y="18"/>
                </a:cxn>
                <a:cxn ang="0">
                  <a:pos x="24" y="18"/>
                </a:cxn>
                <a:cxn ang="0">
                  <a:pos x="24" y="14"/>
                </a:cxn>
                <a:cxn ang="0">
                  <a:pos x="42" y="14"/>
                </a:cxn>
                <a:cxn ang="0">
                  <a:pos x="4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4" y="6"/>
                </a:cxn>
              </a:cxnLst>
              <a:rect l="0" t="0" r="r" b="b"/>
              <a:pathLst>
                <a:path w="42" h="44">
                  <a:moveTo>
                    <a:pt x="24" y="6"/>
                  </a:move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4" y="40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18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42" y="14"/>
                  </a:lnTo>
                  <a:lnTo>
                    <a:pt x="4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6" name="Freeform 110"/>
            <p:cNvSpPr>
              <a:spLocks/>
            </p:cNvSpPr>
            <p:nvPr/>
          </p:nvSpPr>
          <p:spPr bwMode="auto">
            <a:xfrm>
              <a:off x="3655" y="2005"/>
              <a:ext cx="14" cy="12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12">
                  <a:moveTo>
                    <a:pt x="14" y="6"/>
                  </a:moveTo>
                  <a:lnTo>
                    <a:pt x="14" y="6"/>
                  </a:lnTo>
                  <a:lnTo>
                    <a:pt x="1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7" name="Freeform 111"/>
            <p:cNvSpPr>
              <a:spLocks/>
            </p:cNvSpPr>
            <p:nvPr/>
          </p:nvSpPr>
          <p:spPr bwMode="auto">
            <a:xfrm>
              <a:off x="3647" y="1997"/>
              <a:ext cx="30" cy="30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30" y="20"/>
                </a:cxn>
                <a:cxn ang="0">
                  <a:pos x="26" y="24"/>
                </a:cxn>
                <a:cxn ang="0">
                  <a:pos x="22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10" y="28"/>
                </a:cxn>
                <a:cxn ang="0">
                  <a:pos x="4" y="24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30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30" y="20"/>
                  </a:lnTo>
                  <a:lnTo>
                    <a:pt x="26" y="24"/>
                  </a:lnTo>
                  <a:lnTo>
                    <a:pt x="22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8" name="Freeform 112"/>
            <p:cNvSpPr>
              <a:spLocks noEditPoints="1"/>
            </p:cNvSpPr>
            <p:nvPr/>
          </p:nvSpPr>
          <p:spPr bwMode="auto">
            <a:xfrm>
              <a:off x="3587" y="2049"/>
              <a:ext cx="44" cy="44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0" y="10"/>
                </a:cxn>
                <a:cxn ang="0">
                  <a:pos x="18" y="16"/>
                </a:cxn>
                <a:cxn ang="0">
                  <a:pos x="6" y="18"/>
                </a:cxn>
                <a:cxn ang="0">
                  <a:pos x="12" y="34"/>
                </a:cxn>
                <a:cxn ang="0">
                  <a:pos x="8" y="38"/>
                </a:cxn>
                <a:cxn ang="0">
                  <a:pos x="2" y="40"/>
                </a:cxn>
                <a:cxn ang="0">
                  <a:pos x="6" y="44"/>
                </a:cxn>
                <a:cxn ang="0">
                  <a:pos x="16" y="34"/>
                </a:cxn>
                <a:cxn ang="0">
                  <a:pos x="24" y="38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38" y="34"/>
                </a:cxn>
                <a:cxn ang="0">
                  <a:pos x="24" y="18"/>
                </a:cxn>
                <a:cxn ang="0">
                  <a:pos x="44" y="16"/>
                </a:cxn>
                <a:cxn ang="0">
                  <a:pos x="32" y="10"/>
                </a:cxn>
                <a:cxn ang="0">
                  <a:pos x="40" y="8"/>
                </a:cxn>
                <a:cxn ang="0">
                  <a:pos x="32" y="4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20" y="2"/>
                </a:cxn>
                <a:cxn ang="0">
                  <a:pos x="12" y="0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24" y="10"/>
                </a:cxn>
                <a:cxn ang="0">
                  <a:pos x="18" y="8"/>
                </a:cxn>
                <a:cxn ang="0">
                  <a:pos x="24" y="8"/>
                </a:cxn>
                <a:cxn ang="0">
                  <a:pos x="18" y="24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30" y="22"/>
                </a:cxn>
                <a:cxn ang="0">
                  <a:pos x="24" y="24"/>
                </a:cxn>
                <a:cxn ang="0">
                  <a:pos x="24" y="22"/>
                </a:cxn>
                <a:cxn ang="0">
                  <a:pos x="18" y="30"/>
                </a:cxn>
                <a:cxn ang="0">
                  <a:pos x="12" y="28"/>
                </a:cxn>
                <a:cxn ang="0">
                  <a:pos x="18" y="28"/>
                </a:cxn>
                <a:cxn ang="0">
                  <a:pos x="24" y="28"/>
                </a:cxn>
                <a:cxn ang="0">
                  <a:pos x="30" y="30"/>
                </a:cxn>
                <a:cxn ang="0">
                  <a:pos x="24" y="30"/>
                </a:cxn>
              </a:cxnLst>
              <a:rect l="0" t="0" r="r" b="b"/>
              <a:pathLst>
                <a:path w="44" h="44">
                  <a:moveTo>
                    <a:pt x="4" y="8"/>
                  </a:moveTo>
                  <a:lnTo>
                    <a:pt x="12" y="8"/>
                  </a:lnTo>
                  <a:lnTo>
                    <a:pt x="12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8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20" y="38"/>
                  </a:lnTo>
                  <a:lnTo>
                    <a:pt x="16" y="34"/>
                  </a:lnTo>
                  <a:lnTo>
                    <a:pt x="26" y="34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0" y="34"/>
                  </a:lnTo>
                  <a:lnTo>
                    <a:pt x="38" y="34"/>
                  </a:lnTo>
                  <a:lnTo>
                    <a:pt x="38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44" y="16"/>
                  </a:lnTo>
                  <a:lnTo>
                    <a:pt x="44" y="10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4" y="8"/>
                  </a:moveTo>
                  <a:lnTo>
                    <a:pt x="24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18" y="22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22"/>
                  </a:lnTo>
                  <a:close/>
                  <a:moveTo>
                    <a:pt x="24" y="22"/>
                  </a:moveTo>
                  <a:lnTo>
                    <a:pt x="30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2"/>
                  </a:lnTo>
                  <a:close/>
                  <a:moveTo>
                    <a:pt x="18" y="28"/>
                  </a:moveTo>
                  <a:lnTo>
                    <a:pt x="1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8" y="28"/>
                  </a:lnTo>
                  <a:lnTo>
                    <a:pt x="18" y="28"/>
                  </a:lnTo>
                  <a:close/>
                  <a:moveTo>
                    <a:pt x="24" y="30"/>
                  </a:moveTo>
                  <a:lnTo>
                    <a:pt x="24" y="28"/>
                  </a:lnTo>
                  <a:lnTo>
                    <a:pt x="30" y="28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29" name="Freeform 113"/>
            <p:cNvSpPr>
              <a:spLocks noEditPoints="1"/>
            </p:cNvSpPr>
            <p:nvPr/>
          </p:nvSpPr>
          <p:spPr bwMode="auto">
            <a:xfrm>
              <a:off x="3635" y="2053"/>
              <a:ext cx="42" cy="40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0" y="16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2" y="22"/>
                </a:cxn>
                <a:cxn ang="0">
                  <a:pos x="12" y="40"/>
                </a:cxn>
                <a:cxn ang="0">
                  <a:pos x="18" y="40"/>
                </a:cxn>
                <a:cxn ang="0">
                  <a:pos x="18" y="36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8" y="38"/>
                </a:cxn>
                <a:cxn ang="0">
                  <a:pos x="38" y="14"/>
                </a:cxn>
                <a:cxn ang="0">
                  <a:pos x="20" y="14"/>
                </a:cxn>
                <a:cxn ang="0">
                  <a:pos x="20" y="14"/>
                </a:cxn>
                <a:cxn ang="0">
                  <a:pos x="24" y="6"/>
                </a:cxn>
                <a:cxn ang="0">
                  <a:pos x="42" y="6"/>
                </a:cxn>
                <a:cxn ang="0">
                  <a:pos x="42" y="0"/>
                </a:cxn>
                <a:cxn ang="0">
                  <a:pos x="2" y="0"/>
                </a:cxn>
                <a:cxn ang="0">
                  <a:pos x="2" y="6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2" y="30"/>
                </a:cxn>
                <a:cxn ang="0">
                  <a:pos x="18" y="30"/>
                </a:cxn>
                <a:cxn ang="0">
                  <a:pos x="18" y="20"/>
                </a:cxn>
                <a:cxn ang="0">
                  <a:pos x="32" y="20"/>
                </a:cxn>
                <a:cxn ang="0">
                  <a:pos x="32" y="30"/>
                </a:cxn>
                <a:cxn ang="0">
                  <a:pos x="32" y="30"/>
                </a:cxn>
              </a:cxnLst>
              <a:rect l="0" t="0" r="r" b="b"/>
              <a:pathLst>
                <a:path w="42" h="40">
                  <a:moveTo>
                    <a:pt x="16" y="6"/>
                  </a:moveTo>
                  <a:lnTo>
                    <a:pt x="16" y="6"/>
                  </a:lnTo>
                  <a:lnTo>
                    <a:pt x="10" y="1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2" y="22"/>
                  </a:lnTo>
                  <a:lnTo>
                    <a:pt x="12" y="40"/>
                  </a:lnTo>
                  <a:lnTo>
                    <a:pt x="18" y="40"/>
                  </a:lnTo>
                  <a:lnTo>
                    <a:pt x="18" y="36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8" y="38"/>
                  </a:lnTo>
                  <a:lnTo>
                    <a:pt x="38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4" y="6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16" y="6"/>
                  </a:lnTo>
                  <a:lnTo>
                    <a:pt x="16" y="6"/>
                  </a:lnTo>
                  <a:close/>
                  <a:moveTo>
                    <a:pt x="32" y="30"/>
                  </a:moveTo>
                  <a:lnTo>
                    <a:pt x="18" y="30"/>
                  </a:lnTo>
                  <a:lnTo>
                    <a:pt x="18" y="20"/>
                  </a:lnTo>
                  <a:lnTo>
                    <a:pt x="32" y="20"/>
                  </a:lnTo>
                  <a:lnTo>
                    <a:pt x="32" y="30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0" name="Freeform 114"/>
            <p:cNvSpPr>
              <a:spLocks/>
            </p:cNvSpPr>
            <p:nvPr/>
          </p:nvSpPr>
          <p:spPr bwMode="auto">
            <a:xfrm>
              <a:off x="3683" y="2049"/>
              <a:ext cx="44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4"/>
                </a:cxn>
                <a:cxn ang="0">
                  <a:pos x="26" y="44"/>
                </a:cxn>
                <a:cxn ang="0">
                  <a:pos x="26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6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4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4"/>
                  </a:lnTo>
                  <a:lnTo>
                    <a:pt x="26" y="4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6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1" name="Freeform 115"/>
            <p:cNvSpPr>
              <a:spLocks/>
            </p:cNvSpPr>
            <p:nvPr/>
          </p:nvSpPr>
          <p:spPr bwMode="auto">
            <a:xfrm>
              <a:off x="3449" y="2129"/>
              <a:ext cx="14" cy="14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2" name="Freeform 116"/>
            <p:cNvSpPr>
              <a:spLocks/>
            </p:cNvSpPr>
            <p:nvPr/>
          </p:nvSpPr>
          <p:spPr bwMode="auto">
            <a:xfrm>
              <a:off x="3441" y="2121"/>
              <a:ext cx="30" cy="30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10" y="28"/>
                </a:cxn>
                <a:cxn ang="0">
                  <a:pos x="4" y="26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4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6" y="4"/>
                </a:cxn>
                <a:cxn ang="0">
                  <a:pos x="30" y="10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0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30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3" name="Freeform 117"/>
            <p:cNvSpPr>
              <a:spLocks noEditPoints="1"/>
            </p:cNvSpPr>
            <p:nvPr/>
          </p:nvSpPr>
          <p:spPr bwMode="auto">
            <a:xfrm>
              <a:off x="3401" y="2161"/>
              <a:ext cx="44" cy="44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4" y="8"/>
                </a:cxn>
                <a:cxn ang="0">
                  <a:pos x="4" y="1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0"/>
                </a:cxn>
                <a:cxn ang="0">
                  <a:pos x="24" y="20"/>
                </a:cxn>
                <a:cxn ang="0">
                  <a:pos x="28" y="32"/>
                </a:cxn>
                <a:cxn ang="0">
                  <a:pos x="24" y="22"/>
                </a:cxn>
                <a:cxn ang="0">
                  <a:pos x="10" y="40"/>
                </a:cxn>
                <a:cxn ang="0">
                  <a:pos x="14" y="36"/>
                </a:cxn>
                <a:cxn ang="0">
                  <a:pos x="18" y="38"/>
                </a:cxn>
                <a:cxn ang="0">
                  <a:pos x="20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22" y="44"/>
                </a:cxn>
                <a:cxn ang="0">
                  <a:pos x="30" y="38"/>
                </a:cxn>
                <a:cxn ang="0">
                  <a:pos x="40" y="44"/>
                </a:cxn>
                <a:cxn ang="0">
                  <a:pos x="42" y="42"/>
                </a:cxn>
                <a:cxn ang="0">
                  <a:pos x="44" y="34"/>
                </a:cxn>
                <a:cxn ang="0">
                  <a:pos x="38" y="32"/>
                </a:cxn>
                <a:cxn ang="0">
                  <a:pos x="36" y="36"/>
                </a:cxn>
                <a:cxn ang="0">
                  <a:pos x="34" y="34"/>
                </a:cxn>
                <a:cxn ang="0">
                  <a:pos x="38" y="22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4" y="16"/>
                </a:cxn>
                <a:cxn ang="0">
                  <a:pos x="30" y="26"/>
                </a:cxn>
                <a:cxn ang="0">
                  <a:pos x="30" y="12"/>
                </a:cxn>
                <a:cxn ang="0">
                  <a:pos x="42" y="8"/>
                </a:cxn>
                <a:cxn ang="0">
                  <a:pos x="28" y="6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24" y="16"/>
                </a:cxn>
                <a:cxn ang="0">
                  <a:pos x="8" y="12"/>
                </a:cxn>
                <a:cxn ang="0">
                  <a:pos x="24" y="12"/>
                </a:cxn>
                <a:cxn ang="0">
                  <a:pos x="18" y="32"/>
                </a:cxn>
                <a:cxn ang="0">
                  <a:pos x="14" y="28"/>
                </a:cxn>
                <a:cxn ang="0">
                  <a:pos x="18" y="28"/>
                </a:cxn>
                <a:cxn ang="0">
                  <a:pos x="36" y="8"/>
                </a:cxn>
                <a:cxn ang="0">
                  <a:pos x="36" y="6"/>
                </a:cxn>
                <a:cxn ang="0">
                  <a:pos x="40" y="4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30" y="4"/>
                </a:cxn>
                <a:cxn ang="0">
                  <a:pos x="36" y="8"/>
                </a:cxn>
              </a:cxnLst>
              <a:rect l="0" t="0" r="r" b="b"/>
              <a:pathLst>
                <a:path w="44" h="44">
                  <a:moveTo>
                    <a:pt x="30" y="2"/>
                  </a:move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4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6"/>
                  </a:lnTo>
                  <a:lnTo>
                    <a:pt x="24" y="22"/>
                  </a:lnTo>
                  <a:lnTo>
                    <a:pt x="10" y="22"/>
                  </a:lnTo>
                  <a:lnTo>
                    <a:pt x="10" y="40"/>
                  </a:lnTo>
                  <a:lnTo>
                    <a:pt x="14" y="40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4" y="42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close/>
                  <a:moveTo>
                    <a:pt x="24" y="12"/>
                  </a:moveTo>
                  <a:lnTo>
                    <a:pt x="2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24" y="12"/>
                  </a:lnTo>
                  <a:lnTo>
                    <a:pt x="24" y="12"/>
                  </a:lnTo>
                  <a:close/>
                  <a:moveTo>
                    <a:pt x="18" y="28"/>
                  </a:moveTo>
                  <a:lnTo>
                    <a:pt x="18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18" y="28"/>
                  </a:lnTo>
                  <a:close/>
                  <a:moveTo>
                    <a:pt x="36" y="8"/>
                  </a:moveTo>
                  <a:lnTo>
                    <a:pt x="36" y="8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4" name="Freeform 118"/>
            <p:cNvSpPr>
              <a:spLocks noEditPoints="1"/>
            </p:cNvSpPr>
            <p:nvPr/>
          </p:nvSpPr>
          <p:spPr bwMode="auto">
            <a:xfrm>
              <a:off x="3451" y="2161"/>
              <a:ext cx="40" cy="4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6"/>
                </a:cxn>
                <a:cxn ang="0">
                  <a:pos x="0" y="6"/>
                </a:cxn>
                <a:cxn ang="0">
                  <a:pos x="0" y="18"/>
                </a:cxn>
                <a:cxn ang="0">
                  <a:pos x="6" y="18"/>
                </a:cxn>
                <a:cxn ang="0">
                  <a:pos x="6" y="12"/>
                </a:cxn>
                <a:cxn ang="0">
                  <a:pos x="32" y="12"/>
                </a:cxn>
                <a:cxn ang="0">
                  <a:pos x="32" y="18"/>
                </a:cxn>
                <a:cxn ang="0">
                  <a:pos x="38" y="18"/>
                </a:cxn>
                <a:cxn ang="0">
                  <a:pos x="38" y="6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6" y="24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6" y="38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24" y="42"/>
                </a:cxn>
                <a:cxn ang="0">
                  <a:pos x="24" y="40"/>
                </a:cxn>
                <a:cxn ang="0">
                  <a:pos x="24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16" y="24"/>
                </a:cxn>
                <a:cxn ang="0">
                  <a:pos x="16" y="24"/>
                </a:cxn>
              </a:cxnLst>
              <a:rect l="0" t="0" r="r" b="b"/>
              <a:pathLst>
                <a:path w="40" h="44">
                  <a:moveTo>
                    <a:pt x="24" y="4"/>
                  </a:moveTo>
                  <a:lnTo>
                    <a:pt x="24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32" y="12"/>
                  </a:lnTo>
                  <a:lnTo>
                    <a:pt x="32" y="18"/>
                  </a:lnTo>
                  <a:lnTo>
                    <a:pt x="38" y="18"/>
                  </a:lnTo>
                  <a:lnTo>
                    <a:pt x="38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16" y="24"/>
                  </a:moveTo>
                  <a:lnTo>
                    <a:pt x="16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6" y="24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5" name="Freeform 119"/>
            <p:cNvSpPr>
              <a:spLocks/>
            </p:cNvSpPr>
            <p:nvPr/>
          </p:nvSpPr>
          <p:spPr bwMode="auto">
            <a:xfrm>
              <a:off x="3497" y="2161"/>
              <a:ext cx="42" cy="44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8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8" y="14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40"/>
                </a:cxn>
                <a:cxn ang="0">
                  <a:pos x="12" y="40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18" y="44"/>
                </a:cxn>
                <a:cxn ang="0">
                  <a:pos x="24" y="44"/>
                </a:cxn>
                <a:cxn ang="0">
                  <a:pos x="24" y="24"/>
                </a:cxn>
                <a:cxn ang="0">
                  <a:pos x="32" y="2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0" y="3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40"/>
                </a:cxn>
                <a:cxn ang="0">
                  <a:pos x="38" y="38"/>
                </a:cxn>
                <a:cxn ang="0">
                  <a:pos x="38" y="36"/>
                </a:cxn>
                <a:cxn ang="0">
                  <a:pos x="38" y="18"/>
                </a:cxn>
                <a:cxn ang="0">
                  <a:pos x="24" y="18"/>
                </a:cxn>
                <a:cxn ang="0">
                  <a:pos x="24" y="14"/>
                </a:cxn>
                <a:cxn ang="0">
                  <a:pos x="42" y="14"/>
                </a:cxn>
                <a:cxn ang="0">
                  <a:pos x="42" y="8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4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40"/>
                  </a:lnTo>
                  <a:lnTo>
                    <a:pt x="12" y="4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24"/>
                  </a:lnTo>
                  <a:lnTo>
                    <a:pt x="32" y="2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18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42" y="14"/>
                  </a:lnTo>
                  <a:lnTo>
                    <a:pt x="4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6" name="Freeform 120"/>
            <p:cNvSpPr>
              <a:spLocks noEditPoints="1"/>
            </p:cNvSpPr>
            <p:nvPr/>
          </p:nvSpPr>
          <p:spPr bwMode="auto">
            <a:xfrm>
              <a:off x="3145" y="1987"/>
              <a:ext cx="44" cy="4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6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8" y="22"/>
                </a:cxn>
                <a:cxn ang="0">
                  <a:pos x="8" y="44"/>
                </a:cxn>
                <a:cxn ang="0">
                  <a:pos x="14" y="44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6" y="34"/>
                </a:cxn>
                <a:cxn ang="0">
                  <a:pos x="22" y="34"/>
                </a:cxn>
                <a:cxn ang="0">
                  <a:pos x="22" y="14"/>
                </a:cxn>
                <a:cxn ang="0">
                  <a:pos x="22" y="14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40"/>
                </a:cxn>
                <a:cxn ang="0">
                  <a:pos x="38" y="40"/>
                </a:cxn>
                <a:cxn ang="0">
                  <a:pos x="38" y="42"/>
                </a:cxn>
                <a:cxn ang="0">
                  <a:pos x="44" y="42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8" y="16"/>
                </a:cxn>
                <a:cxn ang="0">
                  <a:pos x="38" y="34"/>
                </a:cxn>
                <a:cxn ang="0">
                  <a:pos x="32" y="3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6" y="34"/>
                </a:cxn>
                <a:cxn ang="0">
                  <a:pos x="26" y="34"/>
                </a:cxn>
              </a:cxnLst>
              <a:rect l="0" t="0" r="r" b="b"/>
              <a:pathLst>
                <a:path w="44" h="44">
                  <a:moveTo>
                    <a:pt x="16" y="4"/>
                  </a:moveTo>
                  <a:lnTo>
                    <a:pt x="16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2"/>
                  </a:lnTo>
                  <a:lnTo>
                    <a:pt x="8" y="44"/>
                  </a:lnTo>
                  <a:lnTo>
                    <a:pt x="14" y="44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26" y="34"/>
                  </a:moveTo>
                  <a:lnTo>
                    <a:pt x="22" y="3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44" y="42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6"/>
                  </a:lnTo>
                  <a:lnTo>
                    <a:pt x="38" y="34"/>
                  </a:lnTo>
                  <a:lnTo>
                    <a:pt x="32" y="3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34"/>
                  </a:lnTo>
                  <a:lnTo>
                    <a:pt x="26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7" name="Freeform 121"/>
            <p:cNvSpPr>
              <a:spLocks noEditPoints="1"/>
            </p:cNvSpPr>
            <p:nvPr/>
          </p:nvSpPr>
          <p:spPr bwMode="auto">
            <a:xfrm>
              <a:off x="3193" y="1987"/>
              <a:ext cx="46" cy="44"/>
            </a:xfrm>
            <a:custGeom>
              <a:avLst/>
              <a:gdLst/>
              <a:ahLst/>
              <a:cxnLst>
                <a:cxn ang="0">
                  <a:pos x="4" y="22"/>
                </a:cxn>
                <a:cxn ang="0">
                  <a:pos x="4" y="34"/>
                </a:cxn>
                <a:cxn ang="0">
                  <a:pos x="6" y="30"/>
                </a:cxn>
                <a:cxn ang="0">
                  <a:pos x="12" y="44"/>
                </a:cxn>
                <a:cxn ang="0">
                  <a:pos x="14" y="26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2" y="18"/>
                </a:cxn>
                <a:cxn ang="0">
                  <a:pos x="16" y="10"/>
                </a:cxn>
                <a:cxn ang="0">
                  <a:pos x="20" y="18"/>
                </a:cxn>
                <a:cxn ang="0">
                  <a:pos x="22" y="22"/>
                </a:cxn>
                <a:cxn ang="0">
                  <a:pos x="18" y="32"/>
                </a:cxn>
                <a:cxn ang="0">
                  <a:pos x="20" y="30"/>
                </a:cxn>
                <a:cxn ang="0">
                  <a:pos x="20" y="34"/>
                </a:cxn>
                <a:cxn ang="0">
                  <a:pos x="18" y="42"/>
                </a:cxn>
                <a:cxn ang="0">
                  <a:pos x="26" y="3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2" y="12"/>
                </a:cxn>
                <a:cxn ang="0">
                  <a:pos x="22" y="10"/>
                </a:cxn>
                <a:cxn ang="0">
                  <a:pos x="18" y="8"/>
                </a:cxn>
                <a:cxn ang="0">
                  <a:pos x="16" y="8"/>
                </a:cxn>
                <a:cxn ang="0">
                  <a:pos x="12" y="4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6" y="10"/>
                </a:cxn>
                <a:cxn ang="0">
                  <a:pos x="6" y="14"/>
                </a:cxn>
                <a:cxn ang="0">
                  <a:pos x="46" y="34"/>
                </a:cxn>
                <a:cxn ang="0">
                  <a:pos x="40" y="34"/>
                </a:cxn>
                <a:cxn ang="0">
                  <a:pos x="38" y="38"/>
                </a:cxn>
                <a:cxn ang="0">
                  <a:pos x="36" y="36"/>
                </a:cxn>
                <a:cxn ang="0">
                  <a:pos x="40" y="30"/>
                </a:cxn>
                <a:cxn ang="0">
                  <a:pos x="44" y="26"/>
                </a:cxn>
                <a:cxn ang="0">
                  <a:pos x="36" y="18"/>
                </a:cxn>
                <a:cxn ang="0">
                  <a:pos x="40" y="20"/>
                </a:cxn>
                <a:cxn ang="0">
                  <a:pos x="42" y="16"/>
                </a:cxn>
                <a:cxn ang="0">
                  <a:pos x="42" y="8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0" y="40"/>
                </a:cxn>
                <a:cxn ang="0">
                  <a:pos x="34" y="42"/>
                </a:cxn>
                <a:cxn ang="0">
                  <a:pos x="38" y="42"/>
                </a:cxn>
                <a:cxn ang="0">
                  <a:pos x="46" y="34"/>
                </a:cxn>
              </a:cxnLst>
              <a:rect l="0" t="0" r="r" b="b"/>
              <a:pathLst>
                <a:path w="46" h="44">
                  <a:moveTo>
                    <a:pt x="6" y="14"/>
                  </a:moveTo>
                  <a:lnTo>
                    <a:pt x="6" y="14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44"/>
                  </a:lnTo>
                  <a:lnTo>
                    <a:pt x="12" y="4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2" y="40"/>
                  </a:lnTo>
                  <a:lnTo>
                    <a:pt x="26" y="34"/>
                  </a:lnTo>
                  <a:lnTo>
                    <a:pt x="28" y="30"/>
                  </a:lnTo>
                  <a:lnTo>
                    <a:pt x="28" y="2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2" y="1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6" y="14"/>
                  </a:lnTo>
                  <a:lnTo>
                    <a:pt x="6" y="14"/>
                  </a:lnTo>
                  <a:close/>
                  <a:moveTo>
                    <a:pt x="46" y="34"/>
                  </a:moveTo>
                  <a:lnTo>
                    <a:pt x="46" y="3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6" y="1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2" y="42"/>
                  </a:lnTo>
                  <a:lnTo>
                    <a:pt x="44" y="40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8" name="Freeform 122"/>
            <p:cNvSpPr>
              <a:spLocks/>
            </p:cNvSpPr>
            <p:nvPr/>
          </p:nvSpPr>
          <p:spPr bwMode="auto">
            <a:xfrm>
              <a:off x="3243" y="1987"/>
              <a:ext cx="42" cy="42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6" y="6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18" y="12"/>
                </a:cxn>
                <a:cxn ang="0">
                  <a:pos x="18" y="18"/>
                </a:cxn>
                <a:cxn ang="0">
                  <a:pos x="6" y="18"/>
                </a:cxn>
                <a:cxn ang="0">
                  <a:pos x="6" y="38"/>
                </a:cxn>
                <a:cxn ang="0">
                  <a:pos x="12" y="38"/>
                </a:cxn>
                <a:cxn ang="0">
                  <a:pos x="12" y="22"/>
                </a:cxn>
                <a:cxn ang="0">
                  <a:pos x="18" y="22"/>
                </a:cxn>
                <a:cxn ang="0">
                  <a:pos x="18" y="42"/>
                </a:cxn>
                <a:cxn ang="0">
                  <a:pos x="24" y="42"/>
                </a:cxn>
                <a:cxn ang="0">
                  <a:pos x="24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0" y="32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38" y="34"/>
                </a:cxn>
                <a:cxn ang="0">
                  <a:pos x="38" y="18"/>
                </a:cxn>
                <a:cxn ang="0">
                  <a:pos x="24" y="18"/>
                </a:cxn>
                <a:cxn ang="0">
                  <a:pos x="24" y="12"/>
                </a:cxn>
                <a:cxn ang="0">
                  <a:pos x="42" y="12"/>
                </a:cxn>
                <a:cxn ang="0">
                  <a:pos x="42" y="6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6"/>
                </a:cxn>
              </a:cxnLst>
              <a:rect l="0" t="0" r="r" b="b"/>
              <a:pathLst>
                <a:path w="42" h="42">
                  <a:moveTo>
                    <a:pt x="26" y="6"/>
                  </a:move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6" y="18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2" y="22"/>
                  </a:lnTo>
                  <a:lnTo>
                    <a:pt x="18" y="2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39" name="Freeform 123"/>
            <p:cNvSpPr>
              <a:spLocks/>
            </p:cNvSpPr>
            <p:nvPr/>
          </p:nvSpPr>
          <p:spPr bwMode="auto">
            <a:xfrm>
              <a:off x="3199" y="1973"/>
              <a:ext cx="18" cy="18"/>
            </a:xfrm>
            <a:custGeom>
              <a:avLst/>
              <a:gdLst/>
              <a:ahLst/>
              <a:cxnLst>
                <a:cxn ang="0">
                  <a:pos x="18" y="10"/>
                </a:cxn>
                <a:cxn ang="0">
                  <a:pos x="18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4" y="16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18" y="10"/>
                </a:cxn>
                <a:cxn ang="0">
                  <a:pos x="18" y="10"/>
                </a:cxn>
              </a:cxnLst>
              <a:rect l="0" t="0" r="r" b="b"/>
              <a:pathLst>
                <a:path w="18" h="18">
                  <a:moveTo>
                    <a:pt x="18" y="10"/>
                  </a:moveTo>
                  <a:lnTo>
                    <a:pt x="18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18" y="1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Documents and Settings\Administrator\桌面\地界各国图景\卖萌的中国省份\湖北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913959" y="4143380"/>
            <a:ext cx="1694915" cy="1800000"/>
          </a:xfrm>
          <a:prstGeom prst="rect">
            <a:avLst/>
          </a:prstGeom>
          <a:noFill/>
        </p:spPr>
      </p:pic>
      <p:pic>
        <p:nvPicPr>
          <p:cNvPr id="1027" name="Picture 3" descr="C:\Documents and Settings\Administrator\桌面\地界各国图景\卖萌的中国省份\安徽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20856" y="4143380"/>
            <a:ext cx="1810865" cy="1800000"/>
          </a:xfrm>
          <a:prstGeom prst="rect">
            <a:avLst/>
          </a:prstGeom>
          <a:noFill/>
        </p:spPr>
      </p:pic>
      <p:pic>
        <p:nvPicPr>
          <p:cNvPr id="1028" name="Picture 4" descr="C:\Documents and Settings\Administrator\桌面\地界各国图景\卖萌的中国省份\北京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800915" y="2339570"/>
            <a:ext cx="2068966" cy="1800000"/>
          </a:xfrm>
          <a:prstGeom prst="rect">
            <a:avLst/>
          </a:prstGeom>
          <a:noFill/>
        </p:spPr>
      </p:pic>
      <p:pic>
        <p:nvPicPr>
          <p:cNvPr id="1029" name="Picture 5" descr="C:\Documents and Settings\Administrator\桌面\地界各国图景\卖萌的中国省份\福建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86512" y="500042"/>
            <a:ext cx="2022472" cy="1800000"/>
          </a:xfrm>
          <a:prstGeom prst="rect">
            <a:avLst/>
          </a:prstGeom>
          <a:noFill/>
        </p:spPr>
      </p:pic>
      <p:pic>
        <p:nvPicPr>
          <p:cNvPr id="1030" name="Picture 6" descr="C:\Documents and Settings\Administrator\桌面\地界各国图景\卖萌的中国省份\甘肃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726918" y="500042"/>
            <a:ext cx="1875000" cy="1800000"/>
          </a:xfrm>
          <a:prstGeom prst="rect">
            <a:avLst/>
          </a:prstGeom>
          <a:noFill/>
        </p:spPr>
      </p:pic>
      <p:pic>
        <p:nvPicPr>
          <p:cNvPr id="1031" name="Picture 7" descr="C:\Documents and Settings\Administrator\桌面\地界各国图景\卖萌的中国省份\广东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110248" y="4143380"/>
            <a:ext cx="1691729" cy="1800000"/>
          </a:xfrm>
          <a:prstGeom prst="rect">
            <a:avLst/>
          </a:prstGeom>
          <a:noFill/>
        </p:spPr>
      </p:pic>
      <p:pic>
        <p:nvPicPr>
          <p:cNvPr id="1032" name="Picture 8" descr="C:\Documents and Settings\Administrator\桌面\地界各国图景\卖萌的中国省份\广西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071538" y="500042"/>
            <a:ext cx="1810865" cy="1800000"/>
          </a:xfrm>
          <a:prstGeom prst="rect">
            <a:avLst/>
          </a:prstGeom>
          <a:noFill/>
        </p:spPr>
      </p:pic>
      <p:pic>
        <p:nvPicPr>
          <p:cNvPr id="1033" name="Picture 9" descr="C:\Documents and Settings\Administrator\桌面\地界各国图景\卖萌的中国省份\贵州.jp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643702" y="4143380"/>
            <a:ext cx="1465798" cy="1800000"/>
          </a:xfrm>
          <a:prstGeom prst="rect">
            <a:avLst/>
          </a:prstGeom>
          <a:noFill/>
        </p:spPr>
      </p:pic>
      <p:pic>
        <p:nvPicPr>
          <p:cNvPr id="1034" name="Picture 10" descr="C:\Documents and Settings\Administrator\桌面\地界各国图景\卖萌的中国省份\海南.jp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446433" y="500042"/>
            <a:ext cx="1995565" cy="1800000"/>
          </a:xfrm>
          <a:prstGeom prst="rect">
            <a:avLst/>
          </a:prstGeom>
          <a:noFill/>
        </p:spPr>
      </p:pic>
      <p:pic>
        <p:nvPicPr>
          <p:cNvPr id="1035" name="Picture 11" descr="C:\Documents and Settings\Administrator\桌面\地界各国图景\卖萌的中国省份\河北.jpg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967372" y="2339570"/>
            <a:ext cx="1978022" cy="1800000"/>
          </a:xfrm>
          <a:prstGeom prst="rect">
            <a:avLst/>
          </a:prstGeom>
          <a:noFill/>
        </p:spPr>
      </p:pic>
      <p:pic>
        <p:nvPicPr>
          <p:cNvPr id="1036" name="Picture 12" descr="C:\Documents and Settings\Administrator\桌面\地界各国图景\卖萌的中国省份\河南.jpg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253784" y="2339570"/>
            <a:ext cx="2022472" cy="1800000"/>
          </a:xfrm>
          <a:prstGeom prst="rect">
            <a:avLst/>
          </a:prstGeom>
          <a:noFill/>
        </p:spPr>
      </p:pic>
      <p:pic>
        <p:nvPicPr>
          <p:cNvPr id="1037" name="Picture 13" descr="C:\Documents and Settings\Administrator\桌面\地界各国图景\卖萌的中国省份\黑龙江.jpg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725402" y="2339570"/>
            <a:ext cx="1672862" cy="1800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江西</a:t>
            </a:r>
          </a:p>
        </p:txBody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2895600" y="0"/>
            <a:ext cx="4672013" cy="6858000"/>
            <a:chOff x="1824" y="0"/>
            <a:chExt cx="2943" cy="4320"/>
          </a:xfrm>
        </p:grpSpPr>
        <p:sp>
          <p:nvSpPr>
            <p:cNvPr id="34821" name="AutoShape 5"/>
            <p:cNvSpPr>
              <a:spLocks noChangeAspect="1" noChangeArrowheads="1" noTextEdit="1"/>
            </p:cNvSpPr>
            <p:nvPr/>
          </p:nvSpPr>
          <p:spPr bwMode="auto">
            <a:xfrm>
              <a:off x="1824" y="0"/>
              <a:ext cx="2943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3" name="Freeform 7"/>
            <p:cNvSpPr>
              <a:spLocks/>
            </p:cNvSpPr>
            <p:nvPr/>
          </p:nvSpPr>
          <p:spPr bwMode="auto">
            <a:xfrm>
              <a:off x="1859" y="35"/>
              <a:ext cx="2873" cy="4250"/>
            </a:xfrm>
            <a:custGeom>
              <a:avLst/>
              <a:gdLst/>
              <a:ahLst/>
              <a:cxnLst>
                <a:cxn ang="0">
                  <a:pos x="924" y="3667"/>
                </a:cxn>
                <a:cxn ang="0">
                  <a:pos x="1145" y="3664"/>
                </a:cxn>
                <a:cxn ang="0">
                  <a:pos x="1031" y="3878"/>
                </a:cxn>
                <a:cxn ang="0">
                  <a:pos x="931" y="4140"/>
                </a:cxn>
                <a:cxn ang="0">
                  <a:pos x="1100" y="4250"/>
                </a:cxn>
                <a:cxn ang="0">
                  <a:pos x="1290" y="4130"/>
                </a:cxn>
                <a:cxn ang="0">
                  <a:pos x="1528" y="3992"/>
                </a:cxn>
                <a:cxn ang="0">
                  <a:pos x="1763" y="3930"/>
                </a:cxn>
                <a:cxn ang="0">
                  <a:pos x="1942" y="3992"/>
                </a:cxn>
                <a:cxn ang="0">
                  <a:pos x="1890" y="3861"/>
                </a:cxn>
                <a:cxn ang="0">
                  <a:pos x="1925" y="3616"/>
                </a:cxn>
                <a:cxn ang="0">
                  <a:pos x="1918" y="3419"/>
                </a:cxn>
                <a:cxn ang="0">
                  <a:pos x="1963" y="2963"/>
                </a:cxn>
                <a:cxn ang="0">
                  <a:pos x="2008" y="2725"/>
                </a:cxn>
                <a:cxn ang="0">
                  <a:pos x="2101" y="2515"/>
                </a:cxn>
                <a:cxn ang="0">
                  <a:pos x="1990" y="2356"/>
                </a:cxn>
                <a:cxn ang="0">
                  <a:pos x="2201" y="2049"/>
                </a:cxn>
                <a:cxn ang="0">
                  <a:pos x="2177" y="1680"/>
                </a:cxn>
                <a:cxn ang="0">
                  <a:pos x="2170" y="1625"/>
                </a:cxn>
                <a:cxn ang="0">
                  <a:pos x="2263" y="1500"/>
                </a:cxn>
                <a:cxn ang="0">
                  <a:pos x="2328" y="1359"/>
                </a:cxn>
                <a:cxn ang="0">
                  <a:pos x="2535" y="1387"/>
                </a:cxn>
                <a:cxn ang="0">
                  <a:pos x="2715" y="1221"/>
                </a:cxn>
                <a:cxn ang="0">
                  <a:pos x="2856" y="1048"/>
                </a:cxn>
                <a:cxn ang="0">
                  <a:pos x="2873" y="907"/>
                </a:cxn>
                <a:cxn ang="0">
                  <a:pos x="2815" y="776"/>
                </a:cxn>
                <a:cxn ang="0">
                  <a:pos x="2594" y="527"/>
                </a:cxn>
                <a:cxn ang="0">
                  <a:pos x="2432" y="351"/>
                </a:cxn>
                <a:cxn ang="0">
                  <a:pos x="2480" y="207"/>
                </a:cxn>
                <a:cxn ang="0">
                  <a:pos x="2290" y="138"/>
                </a:cxn>
                <a:cxn ang="0">
                  <a:pos x="2101" y="175"/>
                </a:cxn>
                <a:cxn ang="0">
                  <a:pos x="1890" y="51"/>
                </a:cxn>
                <a:cxn ang="0">
                  <a:pos x="1745" y="58"/>
                </a:cxn>
                <a:cxn ang="0">
                  <a:pos x="1714" y="227"/>
                </a:cxn>
                <a:cxn ang="0">
                  <a:pos x="1587" y="300"/>
                </a:cxn>
                <a:cxn ang="0">
                  <a:pos x="1524" y="200"/>
                </a:cxn>
                <a:cxn ang="0">
                  <a:pos x="1604" y="37"/>
                </a:cxn>
                <a:cxn ang="0">
                  <a:pos x="1362" y="141"/>
                </a:cxn>
                <a:cxn ang="0">
                  <a:pos x="1190" y="244"/>
                </a:cxn>
                <a:cxn ang="0">
                  <a:pos x="893" y="313"/>
                </a:cxn>
                <a:cxn ang="0">
                  <a:pos x="700" y="514"/>
                </a:cxn>
                <a:cxn ang="0">
                  <a:pos x="648" y="617"/>
                </a:cxn>
                <a:cxn ang="0">
                  <a:pos x="465" y="679"/>
                </a:cxn>
                <a:cxn ang="0">
                  <a:pos x="414" y="769"/>
                </a:cxn>
                <a:cxn ang="0">
                  <a:pos x="165" y="855"/>
                </a:cxn>
                <a:cxn ang="0">
                  <a:pos x="48" y="979"/>
                </a:cxn>
                <a:cxn ang="0">
                  <a:pos x="51" y="1190"/>
                </a:cxn>
                <a:cxn ang="0">
                  <a:pos x="158" y="1407"/>
                </a:cxn>
                <a:cxn ang="0">
                  <a:pos x="255" y="1525"/>
                </a:cxn>
                <a:cxn ang="0">
                  <a:pos x="193" y="1718"/>
                </a:cxn>
                <a:cxn ang="0">
                  <a:pos x="169" y="1842"/>
                </a:cxn>
                <a:cxn ang="0">
                  <a:pos x="37" y="2149"/>
                </a:cxn>
                <a:cxn ang="0">
                  <a:pos x="65" y="2346"/>
                </a:cxn>
                <a:cxn ang="0">
                  <a:pos x="224" y="2339"/>
                </a:cxn>
                <a:cxn ang="0">
                  <a:pos x="289" y="2577"/>
                </a:cxn>
                <a:cxn ang="0">
                  <a:pos x="496" y="2853"/>
                </a:cxn>
                <a:cxn ang="0">
                  <a:pos x="621" y="3091"/>
                </a:cxn>
                <a:cxn ang="0">
                  <a:pos x="565" y="3246"/>
                </a:cxn>
                <a:cxn ang="0">
                  <a:pos x="607" y="3550"/>
                </a:cxn>
                <a:cxn ang="0">
                  <a:pos x="693" y="3692"/>
                </a:cxn>
              </a:cxnLst>
              <a:rect l="0" t="0" r="r" b="b"/>
              <a:pathLst>
                <a:path w="2873" h="4250">
                  <a:moveTo>
                    <a:pt x="714" y="3764"/>
                  </a:moveTo>
                  <a:lnTo>
                    <a:pt x="714" y="3764"/>
                  </a:lnTo>
                  <a:lnTo>
                    <a:pt x="717" y="3754"/>
                  </a:lnTo>
                  <a:lnTo>
                    <a:pt x="724" y="3743"/>
                  </a:lnTo>
                  <a:lnTo>
                    <a:pt x="731" y="3733"/>
                  </a:lnTo>
                  <a:lnTo>
                    <a:pt x="745" y="3723"/>
                  </a:lnTo>
                  <a:lnTo>
                    <a:pt x="759" y="3716"/>
                  </a:lnTo>
                  <a:lnTo>
                    <a:pt x="779" y="3709"/>
                  </a:lnTo>
                  <a:lnTo>
                    <a:pt x="807" y="3712"/>
                  </a:lnTo>
                  <a:lnTo>
                    <a:pt x="807" y="3712"/>
                  </a:lnTo>
                  <a:lnTo>
                    <a:pt x="831" y="3712"/>
                  </a:lnTo>
                  <a:lnTo>
                    <a:pt x="855" y="3709"/>
                  </a:lnTo>
                  <a:lnTo>
                    <a:pt x="876" y="3702"/>
                  </a:lnTo>
                  <a:lnTo>
                    <a:pt x="893" y="3695"/>
                  </a:lnTo>
                  <a:lnTo>
                    <a:pt x="917" y="3678"/>
                  </a:lnTo>
                  <a:lnTo>
                    <a:pt x="924" y="3667"/>
                  </a:lnTo>
                  <a:lnTo>
                    <a:pt x="969" y="3598"/>
                  </a:lnTo>
                  <a:lnTo>
                    <a:pt x="969" y="3598"/>
                  </a:lnTo>
                  <a:lnTo>
                    <a:pt x="979" y="3595"/>
                  </a:lnTo>
                  <a:lnTo>
                    <a:pt x="1004" y="3591"/>
                  </a:lnTo>
                  <a:lnTo>
                    <a:pt x="1017" y="3591"/>
                  </a:lnTo>
                  <a:lnTo>
                    <a:pt x="1031" y="3591"/>
                  </a:lnTo>
                  <a:lnTo>
                    <a:pt x="1045" y="3598"/>
                  </a:lnTo>
                  <a:lnTo>
                    <a:pt x="1055" y="3605"/>
                  </a:lnTo>
                  <a:lnTo>
                    <a:pt x="1073" y="3626"/>
                  </a:lnTo>
                  <a:lnTo>
                    <a:pt x="1083" y="3619"/>
                  </a:lnTo>
                  <a:lnTo>
                    <a:pt x="1083" y="3619"/>
                  </a:lnTo>
                  <a:lnTo>
                    <a:pt x="1093" y="3619"/>
                  </a:lnTo>
                  <a:lnTo>
                    <a:pt x="1117" y="3629"/>
                  </a:lnTo>
                  <a:lnTo>
                    <a:pt x="1128" y="3640"/>
                  </a:lnTo>
                  <a:lnTo>
                    <a:pt x="1138" y="3650"/>
                  </a:lnTo>
                  <a:lnTo>
                    <a:pt x="1145" y="3664"/>
                  </a:lnTo>
                  <a:lnTo>
                    <a:pt x="1148" y="3685"/>
                  </a:lnTo>
                  <a:lnTo>
                    <a:pt x="1148" y="3685"/>
                  </a:lnTo>
                  <a:lnTo>
                    <a:pt x="1145" y="3705"/>
                  </a:lnTo>
                  <a:lnTo>
                    <a:pt x="1145" y="3726"/>
                  </a:lnTo>
                  <a:lnTo>
                    <a:pt x="1152" y="3750"/>
                  </a:lnTo>
                  <a:lnTo>
                    <a:pt x="1152" y="3750"/>
                  </a:lnTo>
                  <a:lnTo>
                    <a:pt x="1155" y="3754"/>
                  </a:lnTo>
                  <a:lnTo>
                    <a:pt x="1152" y="3767"/>
                  </a:lnTo>
                  <a:lnTo>
                    <a:pt x="1148" y="3774"/>
                  </a:lnTo>
                  <a:lnTo>
                    <a:pt x="1142" y="3785"/>
                  </a:lnTo>
                  <a:lnTo>
                    <a:pt x="1128" y="3798"/>
                  </a:lnTo>
                  <a:lnTo>
                    <a:pt x="1110" y="3809"/>
                  </a:lnTo>
                  <a:lnTo>
                    <a:pt x="1110" y="3809"/>
                  </a:lnTo>
                  <a:lnTo>
                    <a:pt x="1073" y="3840"/>
                  </a:lnTo>
                  <a:lnTo>
                    <a:pt x="1052" y="3861"/>
                  </a:lnTo>
                  <a:lnTo>
                    <a:pt x="1031" y="3878"/>
                  </a:lnTo>
                  <a:lnTo>
                    <a:pt x="1017" y="3899"/>
                  </a:lnTo>
                  <a:lnTo>
                    <a:pt x="1004" y="3919"/>
                  </a:lnTo>
                  <a:lnTo>
                    <a:pt x="997" y="3940"/>
                  </a:lnTo>
                  <a:lnTo>
                    <a:pt x="993" y="3961"/>
                  </a:lnTo>
                  <a:lnTo>
                    <a:pt x="993" y="3961"/>
                  </a:lnTo>
                  <a:lnTo>
                    <a:pt x="993" y="3981"/>
                  </a:lnTo>
                  <a:lnTo>
                    <a:pt x="997" y="3999"/>
                  </a:lnTo>
                  <a:lnTo>
                    <a:pt x="1004" y="4026"/>
                  </a:lnTo>
                  <a:lnTo>
                    <a:pt x="1004" y="4040"/>
                  </a:lnTo>
                  <a:lnTo>
                    <a:pt x="1000" y="4054"/>
                  </a:lnTo>
                  <a:lnTo>
                    <a:pt x="993" y="4071"/>
                  </a:lnTo>
                  <a:lnTo>
                    <a:pt x="976" y="4092"/>
                  </a:lnTo>
                  <a:lnTo>
                    <a:pt x="976" y="4092"/>
                  </a:lnTo>
                  <a:lnTo>
                    <a:pt x="962" y="4112"/>
                  </a:lnTo>
                  <a:lnTo>
                    <a:pt x="948" y="4126"/>
                  </a:lnTo>
                  <a:lnTo>
                    <a:pt x="931" y="4140"/>
                  </a:lnTo>
                  <a:lnTo>
                    <a:pt x="931" y="4140"/>
                  </a:lnTo>
                  <a:lnTo>
                    <a:pt x="917" y="4144"/>
                  </a:lnTo>
                  <a:lnTo>
                    <a:pt x="907" y="4147"/>
                  </a:lnTo>
                  <a:lnTo>
                    <a:pt x="903" y="4147"/>
                  </a:lnTo>
                  <a:lnTo>
                    <a:pt x="900" y="4154"/>
                  </a:lnTo>
                  <a:lnTo>
                    <a:pt x="900" y="4178"/>
                  </a:lnTo>
                  <a:lnTo>
                    <a:pt x="924" y="4175"/>
                  </a:lnTo>
                  <a:lnTo>
                    <a:pt x="986" y="4206"/>
                  </a:lnTo>
                  <a:lnTo>
                    <a:pt x="1028" y="4199"/>
                  </a:lnTo>
                  <a:lnTo>
                    <a:pt x="1028" y="4199"/>
                  </a:lnTo>
                  <a:lnTo>
                    <a:pt x="1038" y="4213"/>
                  </a:lnTo>
                  <a:lnTo>
                    <a:pt x="1048" y="4226"/>
                  </a:lnTo>
                  <a:lnTo>
                    <a:pt x="1062" y="4237"/>
                  </a:lnTo>
                  <a:lnTo>
                    <a:pt x="1076" y="4247"/>
                  </a:lnTo>
                  <a:lnTo>
                    <a:pt x="1093" y="4250"/>
                  </a:lnTo>
                  <a:lnTo>
                    <a:pt x="1100" y="4250"/>
                  </a:lnTo>
                  <a:lnTo>
                    <a:pt x="1110" y="4244"/>
                  </a:lnTo>
                  <a:lnTo>
                    <a:pt x="1117" y="4237"/>
                  </a:lnTo>
                  <a:lnTo>
                    <a:pt x="1128" y="4226"/>
                  </a:lnTo>
                  <a:lnTo>
                    <a:pt x="1128" y="4226"/>
                  </a:lnTo>
                  <a:lnTo>
                    <a:pt x="1142" y="4216"/>
                  </a:lnTo>
                  <a:lnTo>
                    <a:pt x="1173" y="4195"/>
                  </a:lnTo>
                  <a:lnTo>
                    <a:pt x="1193" y="4185"/>
                  </a:lnTo>
                  <a:lnTo>
                    <a:pt x="1214" y="4178"/>
                  </a:lnTo>
                  <a:lnTo>
                    <a:pt x="1235" y="4175"/>
                  </a:lnTo>
                  <a:lnTo>
                    <a:pt x="1255" y="4178"/>
                  </a:lnTo>
                  <a:lnTo>
                    <a:pt x="1273" y="4168"/>
                  </a:lnTo>
                  <a:lnTo>
                    <a:pt x="1273" y="4168"/>
                  </a:lnTo>
                  <a:lnTo>
                    <a:pt x="1273" y="4157"/>
                  </a:lnTo>
                  <a:lnTo>
                    <a:pt x="1276" y="4147"/>
                  </a:lnTo>
                  <a:lnTo>
                    <a:pt x="1283" y="4137"/>
                  </a:lnTo>
                  <a:lnTo>
                    <a:pt x="1290" y="4130"/>
                  </a:lnTo>
                  <a:lnTo>
                    <a:pt x="1304" y="4123"/>
                  </a:lnTo>
                  <a:lnTo>
                    <a:pt x="1321" y="4119"/>
                  </a:lnTo>
                  <a:lnTo>
                    <a:pt x="1345" y="4123"/>
                  </a:lnTo>
                  <a:lnTo>
                    <a:pt x="1345" y="4123"/>
                  </a:lnTo>
                  <a:lnTo>
                    <a:pt x="1369" y="4126"/>
                  </a:lnTo>
                  <a:lnTo>
                    <a:pt x="1383" y="4119"/>
                  </a:lnTo>
                  <a:lnTo>
                    <a:pt x="1390" y="4112"/>
                  </a:lnTo>
                  <a:lnTo>
                    <a:pt x="1390" y="4099"/>
                  </a:lnTo>
                  <a:lnTo>
                    <a:pt x="1390" y="4088"/>
                  </a:lnTo>
                  <a:lnTo>
                    <a:pt x="1386" y="4075"/>
                  </a:lnTo>
                  <a:lnTo>
                    <a:pt x="1383" y="4064"/>
                  </a:lnTo>
                  <a:lnTo>
                    <a:pt x="1414" y="4043"/>
                  </a:lnTo>
                  <a:lnTo>
                    <a:pt x="1449" y="4033"/>
                  </a:lnTo>
                  <a:lnTo>
                    <a:pt x="1449" y="4033"/>
                  </a:lnTo>
                  <a:lnTo>
                    <a:pt x="1490" y="4009"/>
                  </a:lnTo>
                  <a:lnTo>
                    <a:pt x="1528" y="3992"/>
                  </a:lnTo>
                  <a:lnTo>
                    <a:pt x="1559" y="3978"/>
                  </a:lnTo>
                  <a:lnTo>
                    <a:pt x="1559" y="3978"/>
                  </a:lnTo>
                  <a:lnTo>
                    <a:pt x="1569" y="3971"/>
                  </a:lnTo>
                  <a:lnTo>
                    <a:pt x="1580" y="3964"/>
                  </a:lnTo>
                  <a:lnTo>
                    <a:pt x="1593" y="3950"/>
                  </a:lnTo>
                  <a:lnTo>
                    <a:pt x="1607" y="3937"/>
                  </a:lnTo>
                  <a:lnTo>
                    <a:pt x="1614" y="3933"/>
                  </a:lnTo>
                  <a:lnTo>
                    <a:pt x="1625" y="3930"/>
                  </a:lnTo>
                  <a:lnTo>
                    <a:pt x="1652" y="3916"/>
                  </a:lnTo>
                  <a:lnTo>
                    <a:pt x="1652" y="3916"/>
                  </a:lnTo>
                  <a:lnTo>
                    <a:pt x="1662" y="3909"/>
                  </a:lnTo>
                  <a:lnTo>
                    <a:pt x="1673" y="3905"/>
                  </a:lnTo>
                  <a:lnTo>
                    <a:pt x="1690" y="3902"/>
                  </a:lnTo>
                  <a:lnTo>
                    <a:pt x="1711" y="3902"/>
                  </a:lnTo>
                  <a:lnTo>
                    <a:pt x="1735" y="3912"/>
                  </a:lnTo>
                  <a:lnTo>
                    <a:pt x="1763" y="3930"/>
                  </a:lnTo>
                  <a:lnTo>
                    <a:pt x="1794" y="3961"/>
                  </a:lnTo>
                  <a:lnTo>
                    <a:pt x="1794" y="3961"/>
                  </a:lnTo>
                  <a:lnTo>
                    <a:pt x="1797" y="3964"/>
                  </a:lnTo>
                  <a:lnTo>
                    <a:pt x="1804" y="3971"/>
                  </a:lnTo>
                  <a:lnTo>
                    <a:pt x="1814" y="3974"/>
                  </a:lnTo>
                  <a:lnTo>
                    <a:pt x="1821" y="3978"/>
                  </a:lnTo>
                  <a:lnTo>
                    <a:pt x="1835" y="3978"/>
                  </a:lnTo>
                  <a:lnTo>
                    <a:pt x="1852" y="3978"/>
                  </a:lnTo>
                  <a:lnTo>
                    <a:pt x="1880" y="4006"/>
                  </a:lnTo>
                  <a:lnTo>
                    <a:pt x="1880" y="4006"/>
                  </a:lnTo>
                  <a:lnTo>
                    <a:pt x="1883" y="4009"/>
                  </a:lnTo>
                  <a:lnTo>
                    <a:pt x="1897" y="4012"/>
                  </a:lnTo>
                  <a:lnTo>
                    <a:pt x="1904" y="4012"/>
                  </a:lnTo>
                  <a:lnTo>
                    <a:pt x="1914" y="4009"/>
                  </a:lnTo>
                  <a:lnTo>
                    <a:pt x="1928" y="4002"/>
                  </a:lnTo>
                  <a:lnTo>
                    <a:pt x="1942" y="3992"/>
                  </a:lnTo>
                  <a:lnTo>
                    <a:pt x="1942" y="3992"/>
                  </a:lnTo>
                  <a:lnTo>
                    <a:pt x="1952" y="3978"/>
                  </a:lnTo>
                  <a:lnTo>
                    <a:pt x="1956" y="3971"/>
                  </a:lnTo>
                  <a:lnTo>
                    <a:pt x="1956" y="3961"/>
                  </a:lnTo>
                  <a:lnTo>
                    <a:pt x="1956" y="3957"/>
                  </a:lnTo>
                  <a:lnTo>
                    <a:pt x="1942" y="3947"/>
                  </a:lnTo>
                  <a:lnTo>
                    <a:pt x="1925" y="3937"/>
                  </a:lnTo>
                  <a:lnTo>
                    <a:pt x="1925" y="3937"/>
                  </a:lnTo>
                  <a:lnTo>
                    <a:pt x="1918" y="3930"/>
                  </a:lnTo>
                  <a:lnTo>
                    <a:pt x="1914" y="3923"/>
                  </a:lnTo>
                  <a:lnTo>
                    <a:pt x="1907" y="3905"/>
                  </a:lnTo>
                  <a:lnTo>
                    <a:pt x="1907" y="3892"/>
                  </a:lnTo>
                  <a:lnTo>
                    <a:pt x="1907" y="3888"/>
                  </a:lnTo>
                  <a:lnTo>
                    <a:pt x="1890" y="3878"/>
                  </a:lnTo>
                  <a:lnTo>
                    <a:pt x="1890" y="3878"/>
                  </a:lnTo>
                  <a:lnTo>
                    <a:pt x="1890" y="3861"/>
                  </a:lnTo>
                  <a:lnTo>
                    <a:pt x="1890" y="3826"/>
                  </a:lnTo>
                  <a:lnTo>
                    <a:pt x="1897" y="3781"/>
                  </a:lnTo>
                  <a:lnTo>
                    <a:pt x="1901" y="3764"/>
                  </a:lnTo>
                  <a:lnTo>
                    <a:pt x="1911" y="3754"/>
                  </a:lnTo>
                  <a:lnTo>
                    <a:pt x="1945" y="3743"/>
                  </a:lnTo>
                  <a:lnTo>
                    <a:pt x="1945" y="3743"/>
                  </a:lnTo>
                  <a:lnTo>
                    <a:pt x="1942" y="3726"/>
                  </a:lnTo>
                  <a:lnTo>
                    <a:pt x="1945" y="3705"/>
                  </a:lnTo>
                  <a:lnTo>
                    <a:pt x="1952" y="3681"/>
                  </a:lnTo>
                  <a:lnTo>
                    <a:pt x="1925" y="3671"/>
                  </a:lnTo>
                  <a:lnTo>
                    <a:pt x="1925" y="3671"/>
                  </a:lnTo>
                  <a:lnTo>
                    <a:pt x="1921" y="3660"/>
                  </a:lnTo>
                  <a:lnTo>
                    <a:pt x="1921" y="3647"/>
                  </a:lnTo>
                  <a:lnTo>
                    <a:pt x="1925" y="3626"/>
                  </a:lnTo>
                  <a:lnTo>
                    <a:pt x="1925" y="3626"/>
                  </a:lnTo>
                  <a:lnTo>
                    <a:pt x="1925" y="3616"/>
                  </a:lnTo>
                  <a:lnTo>
                    <a:pt x="1921" y="3605"/>
                  </a:lnTo>
                  <a:lnTo>
                    <a:pt x="1911" y="3588"/>
                  </a:lnTo>
                  <a:lnTo>
                    <a:pt x="1901" y="3578"/>
                  </a:lnTo>
                  <a:lnTo>
                    <a:pt x="1897" y="3574"/>
                  </a:lnTo>
                  <a:lnTo>
                    <a:pt x="1873" y="3553"/>
                  </a:lnTo>
                  <a:lnTo>
                    <a:pt x="1873" y="3553"/>
                  </a:lnTo>
                  <a:lnTo>
                    <a:pt x="1873" y="3543"/>
                  </a:lnTo>
                  <a:lnTo>
                    <a:pt x="1876" y="3526"/>
                  </a:lnTo>
                  <a:lnTo>
                    <a:pt x="1887" y="3498"/>
                  </a:lnTo>
                  <a:lnTo>
                    <a:pt x="1897" y="3484"/>
                  </a:lnTo>
                  <a:lnTo>
                    <a:pt x="1911" y="3471"/>
                  </a:lnTo>
                  <a:lnTo>
                    <a:pt x="1911" y="3471"/>
                  </a:lnTo>
                  <a:lnTo>
                    <a:pt x="1914" y="3467"/>
                  </a:lnTo>
                  <a:lnTo>
                    <a:pt x="1918" y="3450"/>
                  </a:lnTo>
                  <a:lnTo>
                    <a:pt x="1921" y="3429"/>
                  </a:lnTo>
                  <a:lnTo>
                    <a:pt x="1918" y="3419"/>
                  </a:lnTo>
                  <a:lnTo>
                    <a:pt x="1914" y="3409"/>
                  </a:lnTo>
                  <a:lnTo>
                    <a:pt x="1914" y="3153"/>
                  </a:lnTo>
                  <a:lnTo>
                    <a:pt x="1914" y="3153"/>
                  </a:lnTo>
                  <a:lnTo>
                    <a:pt x="1914" y="3143"/>
                  </a:lnTo>
                  <a:lnTo>
                    <a:pt x="1914" y="3126"/>
                  </a:lnTo>
                  <a:lnTo>
                    <a:pt x="1918" y="3115"/>
                  </a:lnTo>
                  <a:lnTo>
                    <a:pt x="1928" y="3101"/>
                  </a:lnTo>
                  <a:lnTo>
                    <a:pt x="1939" y="3091"/>
                  </a:lnTo>
                  <a:lnTo>
                    <a:pt x="1959" y="3081"/>
                  </a:lnTo>
                  <a:lnTo>
                    <a:pt x="1928" y="3029"/>
                  </a:lnTo>
                  <a:lnTo>
                    <a:pt x="1928" y="3029"/>
                  </a:lnTo>
                  <a:lnTo>
                    <a:pt x="1928" y="3022"/>
                  </a:lnTo>
                  <a:lnTo>
                    <a:pt x="1935" y="2998"/>
                  </a:lnTo>
                  <a:lnTo>
                    <a:pt x="1939" y="2988"/>
                  </a:lnTo>
                  <a:lnTo>
                    <a:pt x="1949" y="2974"/>
                  </a:lnTo>
                  <a:lnTo>
                    <a:pt x="1963" y="2963"/>
                  </a:lnTo>
                  <a:lnTo>
                    <a:pt x="1980" y="2953"/>
                  </a:lnTo>
                  <a:lnTo>
                    <a:pt x="1980" y="2953"/>
                  </a:lnTo>
                  <a:lnTo>
                    <a:pt x="1990" y="2950"/>
                  </a:lnTo>
                  <a:lnTo>
                    <a:pt x="1997" y="2943"/>
                  </a:lnTo>
                  <a:lnTo>
                    <a:pt x="2014" y="2926"/>
                  </a:lnTo>
                  <a:lnTo>
                    <a:pt x="2025" y="2901"/>
                  </a:lnTo>
                  <a:lnTo>
                    <a:pt x="2035" y="2877"/>
                  </a:lnTo>
                  <a:lnTo>
                    <a:pt x="2049" y="2836"/>
                  </a:lnTo>
                  <a:lnTo>
                    <a:pt x="2052" y="2815"/>
                  </a:lnTo>
                  <a:lnTo>
                    <a:pt x="2080" y="2753"/>
                  </a:lnTo>
                  <a:lnTo>
                    <a:pt x="2032" y="2753"/>
                  </a:lnTo>
                  <a:lnTo>
                    <a:pt x="2032" y="2753"/>
                  </a:lnTo>
                  <a:lnTo>
                    <a:pt x="2025" y="2750"/>
                  </a:lnTo>
                  <a:lnTo>
                    <a:pt x="2018" y="2746"/>
                  </a:lnTo>
                  <a:lnTo>
                    <a:pt x="2011" y="2736"/>
                  </a:lnTo>
                  <a:lnTo>
                    <a:pt x="2008" y="2725"/>
                  </a:lnTo>
                  <a:lnTo>
                    <a:pt x="2004" y="2712"/>
                  </a:lnTo>
                  <a:lnTo>
                    <a:pt x="2008" y="2694"/>
                  </a:lnTo>
                  <a:lnTo>
                    <a:pt x="2014" y="2667"/>
                  </a:lnTo>
                  <a:lnTo>
                    <a:pt x="2014" y="2667"/>
                  </a:lnTo>
                  <a:lnTo>
                    <a:pt x="2021" y="2629"/>
                  </a:lnTo>
                  <a:lnTo>
                    <a:pt x="2028" y="2584"/>
                  </a:lnTo>
                  <a:lnTo>
                    <a:pt x="2042" y="2574"/>
                  </a:lnTo>
                  <a:lnTo>
                    <a:pt x="2042" y="2574"/>
                  </a:lnTo>
                  <a:lnTo>
                    <a:pt x="2059" y="2570"/>
                  </a:lnTo>
                  <a:lnTo>
                    <a:pt x="2077" y="2567"/>
                  </a:lnTo>
                  <a:lnTo>
                    <a:pt x="2094" y="2560"/>
                  </a:lnTo>
                  <a:lnTo>
                    <a:pt x="2104" y="2549"/>
                  </a:lnTo>
                  <a:lnTo>
                    <a:pt x="2108" y="2543"/>
                  </a:lnTo>
                  <a:lnTo>
                    <a:pt x="2108" y="2532"/>
                  </a:lnTo>
                  <a:lnTo>
                    <a:pt x="2108" y="2525"/>
                  </a:lnTo>
                  <a:lnTo>
                    <a:pt x="2101" y="2515"/>
                  </a:lnTo>
                  <a:lnTo>
                    <a:pt x="2090" y="2501"/>
                  </a:lnTo>
                  <a:lnTo>
                    <a:pt x="2080" y="2487"/>
                  </a:lnTo>
                  <a:lnTo>
                    <a:pt x="2080" y="2487"/>
                  </a:lnTo>
                  <a:lnTo>
                    <a:pt x="2073" y="2487"/>
                  </a:lnTo>
                  <a:lnTo>
                    <a:pt x="2056" y="2477"/>
                  </a:lnTo>
                  <a:lnTo>
                    <a:pt x="2049" y="2470"/>
                  </a:lnTo>
                  <a:lnTo>
                    <a:pt x="2039" y="2456"/>
                  </a:lnTo>
                  <a:lnTo>
                    <a:pt x="2032" y="2439"/>
                  </a:lnTo>
                  <a:lnTo>
                    <a:pt x="2028" y="2418"/>
                  </a:lnTo>
                  <a:lnTo>
                    <a:pt x="2028" y="2418"/>
                  </a:lnTo>
                  <a:lnTo>
                    <a:pt x="2014" y="2391"/>
                  </a:lnTo>
                  <a:lnTo>
                    <a:pt x="2001" y="2373"/>
                  </a:lnTo>
                  <a:lnTo>
                    <a:pt x="1994" y="2367"/>
                  </a:lnTo>
                  <a:lnTo>
                    <a:pt x="1983" y="2363"/>
                  </a:lnTo>
                  <a:lnTo>
                    <a:pt x="1983" y="2363"/>
                  </a:lnTo>
                  <a:lnTo>
                    <a:pt x="1990" y="2356"/>
                  </a:lnTo>
                  <a:lnTo>
                    <a:pt x="1994" y="2349"/>
                  </a:lnTo>
                  <a:lnTo>
                    <a:pt x="1994" y="2339"/>
                  </a:lnTo>
                  <a:lnTo>
                    <a:pt x="1997" y="2325"/>
                  </a:lnTo>
                  <a:lnTo>
                    <a:pt x="1994" y="2308"/>
                  </a:lnTo>
                  <a:lnTo>
                    <a:pt x="1987" y="2287"/>
                  </a:lnTo>
                  <a:lnTo>
                    <a:pt x="1976" y="2260"/>
                  </a:lnTo>
                  <a:lnTo>
                    <a:pt x="2004" y="2225"/>
                  </a:lnTo>
                  <a:lnTo>
                    <a:pt x="2035" y="2153"/>
                  </a:lnTo>
                  <a:lnTo>
                    <a:pt x="2080" y="2125"/>
                  </a:lnTo>
                  <a:lnTo>
                    <a:pt x="2121" y="2087"/>
                  </a:lnTo>
                  <a:lnTo>
                    <a:pt x="2121" y="2087"/>
                  </a:lnTo>
                  <a:lnTo>
                    <a:pt x="2132" y="2087"/>
                  </a:lnTo>
                  <a:lnTo>
                    <a:pt x="2156" y="2080"/>
                  </a:lnTo>
                  <a:lnTo>
                    <a:pt x="2173" y="2073"/>
                  </a:lnTo>
                  <a:lnTo>
                    <a:pt x="2187" y="2063"/>
                  </a:lnTo>
                  <a:lnTo>
                    <a:pt x="2201" y="2049"/>
                  </a:lnTo>
                  <a:lnTo>
                    <a:pt x="2215" y="2032"/>
                  </a:lnTo>
                  <a:lnTo>
                    <a:pt x="2215" y="2032"/>
                  </a:lnTo>
                  <a:lnTo>
                    <a:pt x="2235" y="1980"/>
                  </a:lnTo>
                  <a:lnTo>
                    <a:pt x="2259" y="1921"/>
                  </a:lnTo>
                  <a:lnTo>
                    <a:pt x="2287" y="1856"/>
                  </a:lnTo>
                  <a:lnTo>
                    <a:pt x="2287" y="1856"/>
                  </a:lnTo>
                  <a:lnTo>
                    <a:pt x="2287" y="1856"/>
                  </a:lnTo>
                  <a:lnTo>
                    <a:pt x="2287" y="1852"/>
                  </a:lnTo>
                  <a:lnTo>
                    <a:pt x="2277" y="1846"/>
                  </a:lnTo>
                  <a:lnTo>
                    <a:pt x="2256" y="1846"/>
                  </a:lnTo>
                  <a:lnTo>
                    <a:pt x="2256" y="1846"/>
                  </a:lnTo>
                  <a:lnTo>
                    <a:pt x="2242" y="1818"/>
                  </a:lnTo>
                  <a:lnTo>
                    <a:pt x="2232" y="1790"/>
                  </a:lnTo>
                  <a:lnTo>
                    <a:pt x="2225" y="1770"/>
                  </a:lnTo>
                  <a:lnTo>
                    <a:pt x="2194" y="1718"/>
                  </a:lnTo>
                  <a:lnTo>
                    <a:pt x="2177" y="1680"/>
                  </a:lnTo>
                  <a:lnTo>
                    <a:pt x="2177" y="1680"/>
                  </a:lnTo>
                  <a:lnTo>
                    <a:pt x="2173" y="1683"/>
                  </a:lnTo>
                  <a:lnTo>
                    <a:pt x="2166" y="1687"/>
                  </a:lnTo>
                  <a:lnTo>
                    <a:pt x="2152" y="1687"/>
                  </a:lnTo>
                  <a:lnTo>
                    <a:pt x="2149" y="1687"/>
                  </a:lnTo>
                  <a:lnTo>
                    <a:pt x="2142" y="1680"/>
                  </a:lnTo>
                  <a:lnTo>
                    <a:pt x="2142" y="1680"/>
                  </a:lnTo>
                  <a:lnTo>
                    <a:pt x="2132" y="1663"/>
                  </a:lnTo>
                  <a:lnTo>
                    <a:pt x="2125" y="1656"/>
                  </a:lnTo>
                  <a:lnTo>
                    <a:pt x="2118" y="1645"/>
                  </a:lnTo>
                  <a:lnTo>
                    <a:pt x="2121" y="1638"/>
                  </a:lnTo>
                  <a:lnTo>
                    <a:pt x="2125" y="1632"/>
                  </a:lnTo>
                  <a:lnTo>
                    <a:pt x="2139" y="1625"/>
                  </a:lnTo>
                  <a:lnTo>
                    <a:pt x="2163" y="1625"/>
                  </a:lnTo>
                  <a:lnTo>
                    <a:pt x="2163" y="1625"/>
                  </a:lnTo>
                  <a:lnTo>
                    <a:pt x="2170" y="1625"/>
                  </a:lnTo>
                  <a:lnTo>
                    <a:pt x="2177" y="1625"/>
                  </a:lnTo>
                  <a:lnTo>
                    <a:pt x="2180" y="1621"/>
                  </a:lnTo>
                  <a:lnTo>
                    <a:pt x="2180" y="1618"/>
                  </a:lnTo>
                  <a:lnTo>
                    <a:pt x="2180" y="1607"/>
                  </a:lnTo>
                  <a:lnTo>
                    <a:pt x="2173" y="1597"/>
                  </a:lnTo>
                  <a:lnTo>
                    <a:pt x="2173" y="1597"/>
                  </a:lnTo>
                  <a:lnTo>
                    <a:pt x="2194" y="1573"/>
                  </a:lnTo>
                  <a:lnTo>
                    <a:pt x="2215" y="1559"/>
                  </a:lnTo>
                  <a:lnTo>
                    <a:pt x="2221" y="1552"/>
                  </a:lnTo>
                  <a:lnTo>
                    <a:pt x="2232" y="1549"/>
                  </a:lnTo>
                  <a:lnTo>
                    <a:pt x="2232" y="1549"/>
                  </a:lnTo>
                  <a:lnTo>
                    <a:pt x="2239" y="1545"/>
                  </a:lnTo>
                  <a:lnTo>
                    <a:pt x="2249" y="1535"/>
                  </a:lnTo>
                  <a:lnTo>
                    <a:pt x="2256" y="1525"/>
                  </a:lnTo>
                  <a:lnTo>
                    <a:pt x="2259" y="1514"/>
                  </a:lnTo>
                  <a:lnTo>
                    <a:pt x="2263" y="1500"/>
                  </a:lnTo>
                  <a:lnTo>
                    <a:pt x="2263" y="1487"/>
                  </a:lnTo>
                  <a:lnTo>
                    <a:pt x="2263" y="1473"/>
                  </a:lnTo>
                  <a:lnTo>
                    <a:pt x="2256" y="1459"/>
                  </a:lnTo>
                  <a:lnTo>
                    <a:pt x="2256" y="1459"/>
                  </a:lnTo>
                  <a:lnTo>
                    <a:pt x="2242" y="1438"/>
                  </a:lnTo>
                  <a:lnTo>
                    <a:pt x="2239" y="1428"/>
                  </a:lnTo>
                  <a:lnTo>
                    <a:pt x="2239" y="1421"/>
                  </a:lnTo>
                  <a:lnTo>
                    <a:pt x="2242" y="1414"/>
                  </a:lnTo>
                  <a:lnTo>
                    <a:pt x="2249" y="1411"/>
                  </a:lnTo>
                  <a:lnTo>
                    <a:pt x="2259" y="1411"/>
                  </a:lnTo>
                  <a:lnTo>
                    <a:pt x="2277" y="1411"/>
                  </a:lnTo>
                  <a:lnTo>
                    <a:pt x="2277" y="1411"/>
                  </a:lnTo>
                  <a:lnTo>
                    <a:pt x="2284" y="1407"/>
                  </a:lnTo>
                  <a:lnTo>
                    <a:pt x="2301" y="1393"/>
                  </a:lnTo>
                  <a:lnTo>
                    <a:pt x="2318" y="1373"/>
                  </a:lnTo>
                  <a:lnTo>
                    <a:pt x="2328" y="1359"/>
                  </a:lnTo>
                  <a:lnTo>
                    <a:pt x="2339" y="1345"/>
                  </a:lnTo>
                  <a:lnTo>
                    <a:pt x="2339" y="1345"/>
                  </a:lnTo>
                  <a:lnTo>
                    <a:pt x="2346" y="1338"/>
                  </a:lnTo>
                  <a:lnTo>
                    <a:pt x="2359" y="1331"/>
                  </a:lnTo>
                  <a:lnTo>
                    <a:pt x="2370" y="1328"/>
                  </a:lnTo>
                  <a:lnTo>
                    <a:pt x="2380" y="1328"/>
                  </a:lnTo>
                  <a:lnTo>
                    <a:pt x="2390" y="1331"/>
                  </a:lnTo>
                  <a:lnTo>
                    <a:pt x="2401" y="1338"/>
                  </a:lnTo>
                  <a:lnTo>
                    <a:pt x="2401" y="1338"/>
                  </a:lnTo>
                  <a:lnTo>
                    <a:pt x="2415" y="1352"/>
                  </a:lnTo>
                  <a:lnTo>
                    <a:pt x="2435" y="1366"/>
                  </a:lnTo>
                  <a:lnTo>
                    <a:pt x="2459" y="1380"/>
                  </a:lnTo>
                  <a:lnTo>
                    <a:pt x="2484" y="1387"/>
                  </a:lnTo>
                  <a:lnTo>
                    <a:pt x="2508" y="1393"/>
                  </a:lnTo>
                  <a:lnTo>
                    <a:pt x="2528" y="1390"/>
                  </a:lnTo>
                  <a:lnTo>
                    <a:pt x="2535" y="1387"/>
                  </a:lnTo>
                  <a:lnTo>
                    <a:pt x="2539" y="1380"/>
                  </a:lnTo>
                  <a:lnTo>
                    <a:pt x="2542" y="1373"/>
                  </a:lnTo>
                  <a:lnTo>
                    <a:pt x="2542" y="1362"/>
                  </a:lnTo>
                  <a:lnTo>
                    <a:pt x="2542" y="1362"/>
                  </a:lnTo>
                  <a:lnTo>
                    <a:pt x="2553" y="1342"/>
                  </a:lnTo>
                  <a:lnTo>
                    <a:pt x="2573" y="1297"/>
                  </a:lnTo>
                  <a:lnTo>
                    <a:pt x="2591" y="1273"/>
                  </a:lnTo>
                  <a:lnTo>
                    <a:pt x="2604" y="1252"/>
                  </a:lnTo>
                  <a:lnTo>
                    <a:pt x="2622" y="1238"/>
                  </a:lnTo>
                  <a:lnTo>
                    <a:pt x="2632" y="1231"/>
                  </a:lnTo>
                  <a:lnTo>
                    <a:pt x="2639" y="1231"/>
                  </a:lnTo>
                  <a:lnTo>
                    <a:pt x="2639" y="1231"/>
                  </a:lnTo>
                  <a:lnTo>
                    <a:pt x="2670" y="1231"/>
                  </a:lnTo>
                  <a:lnTo>
                    <a:pt x="2698" y="1231"/>
                  </a:lnTo>
                  <a:lnTo>
                    <a:pt x="2708" y="1228"/>
                  </a:lnTo>
                  <a:lnTo>
                    <a:pt x="2715" y="1221"/>
                  </a:lnTo>
                  <a:lnTo>
                    <a:pt x="2722" y="1207"/>
                  </a:lnTo>
                  <a:lnTo>
                    <a:pt x="2722" y="1193"/>
                  </a:lnTo>
                  <a:lnTo>
                    <a:pt x="2722" y="1193"/>
                  </a:lnTo>
                  <a:lnTo>
                    <a:pt x="2725" y="1173"/>
                  </a:lnTo>
                  <a:lnTo>
                    <a:pt x="2735" y="1159"/>
                  </a:lnTo>
                  <a:lnTo>
                    <a:pt x="2749" y="1145"/>
                  </a:lnTo>
                  <a:lnTo>
                    <a:pt x="2767" y="1131"/>
                  </a:lnTo>
                  <a:lnTo>
                    <a:pt x="2794" y="1117"/>
                  </a:lnTo>
                  <a:lnTo>
                    <a:pt x="2808" y="1111"/>
                  </a:lnTo>
                  <a:lnTo>
                    <a:pt x="2808" y="1111"/>
                  </a:lnTo>
                  <a:lnTo>
                    <a:pt x="2822" y="1104"/>
                  </a:lnTo>
                  <a:lnTo>
                    <a:pt x="2836" y="1093"/>
                  </a:lnTo>
                  <a:lnTo>
                    <a:pt x="2846" y="1080"/>
                  </a:lnTo>
                  <a:lnTo>
                    <a:pt x="2856" y="1066"/>
                  </a:lnTo>
                  <a:lnTo>
                    <a:pt x="2856" y="1055"/>
                  </a:lnTo>
                  <a:lnTo>
                    <a:pt x="2856" y="1048"/>
                  </a:lnTo>
                  <a:lnTo>
                    <a:pt x="2853" y="1038"/>
                  </a:lnTo>
                  <a:lnTo>
                    <a:pt x="2846" y="1031"/>
                  </a:lnTo>
                  <a:lnTo>
                    <a:pt x="2839" y="1021"/>
                  </a:lnTo>
                  <a:lnTo>
                    <a:pt x="2825" y="1014"/>
                  </a:lnTo>
                  <a:lnTo>
                    <a:pt x="2825" y="1014"/>
                  </a:lnTo>
                  <a:lnTo>
                    <a:pt x="2822" y="1007"/>
                  </a:lnTo>
                  <a:lnTo>
                    <a:pt x="2815" y="993"/>
                  </a:lnTo>
                  <a:lnTo>
                    <a:pt x="2815" y="983"/>
                  </a:lnTo>
                  <a:lnTo>
                    <a:pt x="2818" y="973"/>
                  </a:lnTo>
                  <a:lnTo>
                    <a:pt x="2825" y="966"/>
                  </a:lnTo>
                  <a:lnTo>
                    <a:pt x="2839" y="955"/>
                  </a:lnTo>
                  <a:lnTo>
                    <a:pt x="2839" y="955"/>
                  </a:lnTo>
                  <a:lnTo>
                    <a:pt x="2853" y="945"/>
                  </a:lnTo>
                  <a:lnTo>
                    <a:pt x="2863" y="935"/>
                  </a:lnTo>
                  <a:lnTo>
                    <a:pt x="2870" y="921"/>
                  </a:lnTo>
                  <a:lnTo>
                    <a:pt x="2873" y="907"/>
                  </a:lnTo>
                  <a:lnTo>
                    <a:pt x="2870" y="890"/>
                  </a:lnTo>
                  <a:lnTo>
                    <a:pt x="2863" y="876"/>
                  </a:lnTo>
                  <a:lnTo>
                    <a:pt x="2849" y="866"/>
                  </a:lnTo>
                  <a:lnTo>
                    <a:pt x="2836" y="855"/>
                  </a:lnTo>
                  <a:lnTo>
                    <a:pt x="2836" y="855"/>
                  </a:lnTo>
                  <a:lnTo>
                    <a:pt x="2839" y="845"/>
                  </a:lnTo>
                  <a:lnTo>
                    <a:pt x="2846" y="828"/>
                  </a:lnTo>
                  <a:lnTo>
                    <a:pt x="2846" y="821"/>
                  </a:lnTo>
                  <a:lnTo>
                    <a:pt x="2846" y="814"/>
                  </a:lnTo>
                  <a:lnTo>
                    <a:pt x="2839" y="807"/>
                  </a:lnTo>
                  <a:lnTo>
                    <a:pt x="2825" y="807"/>
                  </a:lnTo>
                  <a:lnTo>
                    <a:pt x="2825" y="807"/>
                  </a:lnTo>
                  <a:lnTo>
                    <a:pt x="2825" y="803"/>
                  </a:lnTo>
                  <a:lnTo>
                    <a:pt x="2818" y="797"/>
                  </a:lnTo>
                  <a:lnTo>
                    <a:pt x="2815" y="783"/>
                  </a:lnTo>
                  <a:lnTo>
                    <a:pt x="2815" y="776"/>
                  </a:lnTo>
                  <a:lnTo>
                    <a:pt x="2815" y="766"/>
                  </a:lnTo>
                  <a:lnTo>
                    <a:pt x="2787" y="745"/>
                  </a:lnTo>
                  <a:lnTo>
                    <a:pt x="2784" y="672"/>
                  </a:lnTo>
                  <a:lnTo>
                    <a:pt x="2742" y="641"/>
                  </a:lnTo>
                  <a:lnTo>
                    <a:pt x="2742" y="641"/>
                  </a:lnTo>
                  <a:lnTo>
                    <a:pt x="2742" y="634"/>
                  </a:lnTo>
                  <a:lnTo>
                    <a:pt x="2742" y="624"/>
                  </a:lnTo>
                  <a:lnTo>
                    <a:pt x="2739" y="617"/>
                  </a:lnTo>
                  <a:lnTo>
                    <a:pt x="2732" y="607"/>
                  </a:lnTo>
                  <a:lnTo>
                    <a:pt x="2718" y="596"/>
                  </a:lnTo>
                  <a:lnTo>
                    <a:pt x="2701" y="586"/>
                  </a:lnTo>
                  <a:lnTo>
                    <a:pt x="2677" y="579"/>
                  </a:lnTo>
                  <a:lnTo>
                    <a:pt x="2639" y="524"/>
                  </a:lnTo>
                  <a:lnTo>
                    <a:pt x="2594" y="538"/>
                  </a:lnTo>
                  <a:lnTo>
                    <a:pt x="2594" y="538"/>
                  </a:lnTo>
                  <a:lnTo>
                    <a:pt x="2594" y="527"/>
                  </a:lnTo>
                  <a:lnTo>
                    <a:pt x="2587" y="510"/>
                  </a:lnTo>
                  <a:lnTo>
                    <a:pt x="2580" y="503"/>
                  </a:lnTo>
                  <a:lnTo>
                    <a:pt x="2570" y="496"/>
                  </a:lnTo>
                  <a:lnTo>
                    <a:pt x="2560" y="496"/>
                  </a:lnTo>
                  <a:lnTo>
                    <a:pt x="2546" y="496"/>
                  </a:lnTo>
                  <a:lnTo>
                    <a:pt x="2546" y="496"/>
                  </a:lnTo>
                  <a:lnTo>
                    <a:pt x="2539" y="500"/>
                  </a:lnTo>
                  <a:lnTo>
                    <a:pt x="2528" y="500"/>
                  </a:lnTo>
                  <a:lnTo>
                    <a:pt x="2515" y="496"/>
                  </a:lnTo>
                  <a:lnTo>
                    <a:pt x="2497" y="486"/>
                  </a:lnTo>
                  <a:lnTo>
                    <a:pt x="2480" y="472"/>
                  </a:lnTo>
                  <a:lnTo>
                    <a:pt x="2459" y="448"/>
                  </a:lnTo>
                  <a:lnTo>
                    <a:pt x="2435" y="410"/>
                  </a:lnTo>
                  <a:lnTo>
                    <a:pt x="2435" y="410"/>
                  </a:lnTo>
                  <a:lnTo>
                    <a:pt x="2435" y="393"/>
                  </a:lnTo>
                  <a:lnTo>
                    <a:pt x="2432" y="351"/>
                  </a:lnTo>
                  <a:lnTo>
                    <a:pt x="2435" y="331"/>
                  </a:lnTo>
                  <a:lnTo>
                    <a:pt x="2442" y="310"/>
                  </a:lnTo>
                  <a:lnTo>
                    <a:pt x="2446" y="303"/>
                  </a:lnTo>
                  <a:lnTo>
                    <a:pt x="2453" y="296"/>
                  </a:lnTo>
                  <a:lnTo>
                    <a:pt x="2459" y="293"/>
                  </a:lnTo>
                  <a:lnTo>
                    <a:pt x="2470" y="289"/>
                  </a:lnTo>
                  <a:lnTo>
                    <a:pt x="2470" y="289"/>
                  </a:lnTo>
                  <a:lnTo>
                    <a:pt x="2491" y="286"/>
                  </a:lnTo>
                  <a:lnTo>
                    <a:pt x="2501" y="276"/>
                  </a:lnTo>
                  <a:lnTo>
                    <a:pt x="2508" y="262"/>
                  </a:lnTo>
                  <a:lnTo>
                    <a:pt x="2511" y="244"/>
                  </a:lnTo>
                  <a:lnTo>
                    <a:pt x="2508" y="231"/>
                  </a:lnTo>
                  <a:lnTo>
                    <a:pt x="2501" y="220"/>
                  </a:lnTo>
                  <a:lnTo>
                    <a:pt x="2494" y="210"/>
                  </a:lnTo>
                  <a:lnTo>
                    <a:pt x="2480" y="207"/>
                  </a:lnTo>
                  <a:lnTo>
                    <a:pt x="2480" y="207"/>
                  </a:lnTo>
                  <a:lnTo>
                    <a:pt x="2470" y="203"/>
                  </a:lnTo>
                  <a:lnTo>
                    <a:pt x="2459" y="196"/>
                  </a:lnTo>
                  <a:lnTo>
                    <a:pt x="2449" y="189"/>
                  </a:lnTo>
                  <a:lnTo>
                    <a:pt x="2442" y="175"/>
                  </a:lnTo>
                  <a:lnTo>
                    <a:pt x="2432" y="155"/>
                  </a:lnTo>
                  <a:lnTo>
                    <a:pt x="2425" y="148"/>
                  </a:lnTo>
                  <a:lnTo>
                    <a:pt x="2425" y="148"/>
                  </a:lnTo>
                  <a:lnTo>
                    <a:pt x="2418" y="138"/>
                  </a:lnTo>
                  <a:lnTo>
                    <a:pt x="2404" y="127"/>
                  </a:lnTo>
                  <a:lnTo>
                    <a:pt x="2390" y="120"/>
                  </a:lnTo>
                  <a:lnTo>
                    <a:pt x="2370" y="113"/>
                  </a:lnTo>
                  <a:lnTo>
                    <a:pt x="2346" y="113"/>
                  </a:lnTo>
                  <a:lnTo>
                    <a:pt x="2321" y="120"/>
                  </a:lnTo>
                  <a:lnTo>
                    <a:pt x="2308" y="127"/>
                  </a:lnTo>
                  <a:lnTo>
                    <a:pt x="2290" y="138"/>
                  </a:lnTo>
                  <a:lnTo>
                    <a:pt x="2290" y="138"/>
                  </a:lnTo>
                  <a:lnTo>
                    <a:pt x="2290" y="144"/>
                  </a:lnTo>
                  <a:lnTo>
                    <a:pt x="2287" y="151"/>
                  </a:lnTo>
                  <a:lnTo>
                    <a:pt x="2280" y="158"/>
                  </a:lnTo>
                  <a:lnTo>
                    <a:pt x="2270" y="165"/>
                  </a:lnTo>
                  <a:lnTo>
                    <a:pt x="2256" y="169"/>
                  </a:lnTo>
                  <a:lnTo>
                    <a:pt x="2239" y="165"/>
                  </a:lnTo>
                  <a:lnTo>
                    <a:pt x="2215" y="158"/>
                  </a:lnTo>
                  <a:lnTo>
                    <a:pt x="2163" y="186"/>
                  </a:lnTo>
                  <a:lnTo>
                    <a:pt x="2163" y="186"/>
                  </a:lnTo>
                  <a:lnTo>
                    <a:pt x="2159" y="179"/>
                  </a:lnTo>
                  <a:lnTo>
                    <a:pt x="2146" y="169"/>
                  </a:lnTo>
                  <a:lnTo>
                    <a:pt x="2135" y="165"/>
                  </a:lnTo>
                  <a:lnTo>
                    <a:pt x="2125" y="162"/>
                  </a:lnTo>
                  <a:lnTo>
                    <a:pt x="2114" y="165"/>
                  </a:lnTo>
                  <a:lnTo>
                    <a:pt x="2101" y="175"/>
                  </a:lnTo>
                  <a:lnTo>
                    <a:pt x="2101" y="175"/>
                  </a:lnTo>
                  <a:lnTo>
                    <a:pt x="2090" y="186"/>
                  </a:lnTo>
                  <a:lnTo>
                    <a:pt x="2077" y="189"/>
                  </a:lnTo>
                  <a:lnTo>
                    <a:pt x="2066" y="189"/>
                  </a:lnTo>
                  <a:lnTo>
                    <a:pt x="2056" y="186"/>
                  </a:lnTo>
                  <a:lnTo>
                    <a:pt x="2045" y="175"/>
                  </a:lnTo>
                  <a:lnTo>
                    <a:pt x="2035" y="165"/>
                  </a:lnTo>
                  <a:lnTo>
                    <a:pt x="2025" y="138"/>
                  </a:lnTo>
                  <a:lnTo>
                    <a:pt x="1983" y="141"/>
                  </a:lnTo>
                  <a:lnTo>
                    <a:pt x="1956" y="69"/>
                  </a:lnTo>
                  <a:lnTo>
                    <a:pt x="1956" y="69"/>
                  </a:lnTo>
                  <a:lnTo>
                    <a:pt x="1956" y="65"/>
                  </a:lnTo>
                  <a:lnTo>
                    <a:pt x="1945" y="58"/>
                  </a:lnTo>
                  <a:lnTo>
                    <a:pt x="1939" y="51"/>
                  </a:lnTo>
                  <a:lnTo>
                    <a:pt x="1928" y="51"/>
                  </a:lnTo>
                  <a:lnTo>
                    <a:pt x="1911" y="48"/>
                  </a:lnTo>
                  <a:lnTo>
                    <a:pt x="1890" y="51"/>
                  </a:lnTo>
                  <a:lnTo>
                    <a:pt x="1890" y="51"/>
                  </a:lnTo>
                  <a:lnTo>
                    <a:pt x="1869" y="51"/>
                  </a:lnTo>
                  <a:lnTo>
                    <a:pt x="1856" y="51"/>
                  </a:lnTo>
                  <a:lnTo>
                    <a:pt x="1842" y="44"/>
                  </a:lnTo>
                  <a:lnTo>
                    <a:pt x="1832" y="41"/>
                  </a:lnTo>
                  <a:lnTo>
                    <a:pt x="1821" y="31"/>
                  </a:lnTo>
                  <a:lnTo>
                    <a:pt x="1818" y="24"/>
                  </a:lnTo>
                  <a:lnTo>
                    <a:pt x="1818" y="24"/>
                  </a:lnTo>
                  <a:lnTo>
                    <a:pt x="1814" y="17"/>
                  </a:lnTo>
                  <a:lnTo>
                    <a:pt x="1807" y="6"/>
                  </a:lnTo>
                  <a:lnTo>
                    <a:pt x="1800" y="3"/>
                  </a:lnTo>
                  <a:lnTo>
                    <a:pt x="1794" y="3"/>
                  </a:lnTo>
                  <a:lnTo>
                    <a:pt x="1780" y="10"/>
                  </a:lnTo>
                  <a:lnTo>
                    <a:pt x="1769" y="24"/>
                  </a:lnTo>
                  <a:lnTo>
                    <a:pt x="1769" y="24"/>
                  </a:lnTo>
                  <a:lnTo>
                    <a:pt x="1745" y="58"/>
                  </a:lnTo>
                  <a:lnTo>
                    <a:pt x="1738" y="72"/>
                  </a:lnTo>
                  <a:lnTo>
                    <a:pt x="1735" y="86"/>
                  </a:lnTo>
                  <a:lnTo>
                    <a:pt x="1735" y="93"/>
                  </a:lnTo>
                  <a:lnTo>
                    <a:pt x="1742" y="100"/>
                  </a:lnTo>
                  <a:lnTo>
                    <a:pt x="1752" y="106"/>
                  </a:lnTo>
                  <a:lnTo>
                    <a:pt x="1773" y="106"/>
                  </a:lnTo>
                  <a:lnTo>
                    <a:pt x="1773" y="144"/>
                  </a:lnTo>
                  <a:lnTo>
                    <a:pt x="1773" y="144"/>
                  </a:lnTo>
                  <a:lnTo>
                    <a:pt x="1773" y="155"/>
                  </a:lnTo>
                  <a:lnTo>
                    <a:pt x="1773" y="175"/>
                  </a:lnTo>
                  <a:lnTo>
                    <a:pt x="1769" y="186"/>
                  </a:lnTo>
                  <a:lnTo>
                    <a:pt x="1763" y="200"/>
                  </a:lnTo>
                  <a:lnTo>
                    <a:pt x="1752" y="210"/>
                  </a:lnTo>
                  <a:lnTo>
                    <a:pt x="1742" y="217"/>
                  </a:lnTo>
                  <a:lnTo>
                    <a:pt x="1742" y="217"/>
                  </a:lnTo>
                  <a:lnTo>
                    <a:pt x="1714" y="227"/>
                  </a:lnTo>
                  <a:lnTo>
                    <a:pt x="1690" y="244"/>
                  </a:lnTo>
                  <a:lnTo>
                    <a:pt x="1676" y="262"/>
                  </a:lnTo>
                  <a:lnTo>
                    <a:pt x="1662" y="293"/>
                  </a:lnTo>
                  <a:lnTo>
                    <a:pt x="1662" y="293"/>
                  </a:lnTo>
                  <a:lnTo>
                    <a:pt x="1656" y="307"/>
                  </a:lnTo>
                  <a:lnTo>
                    <a:pt x="1649" y="317"/>
                  </a:lnTo>
                  <a:lnTo>
                    <a:pt x="1645" y="324"/>
                  </a:lnTo>
                  <a:lnTo>
                    <a:pt x="1638" y="324"/>
                  </a:lnTo>
                  <a:lnTo>
                    <a:pt x="1631" y="320"/>
                  </a:lnTo>
                  <a:lnTo>
                    <a:pt x="1625" y="317"/>
                  </a:lnTo>
                  <a:lnTo>
                    <a:pt x="1607" y="300"/>
                  </a:lnTo>
                  <a:lnTo>
                    <a:pt x="1607" y="300"/>
                  </a:lnTo>
                  <a:lnTo>
                    <a:pt x="1600" y="293"/>
                  </a:lnTo>
                  <a:lnTo>
                    <a:pt x="1597" y="293"/>
                  </a:lnTo>
                  <a:lnTo>
                    <a:pt x="1590" y="293"/>
                  </a:lnTo>
                  <a:lnTo>
                    <a:pt x="1587" y="300"/>
                  </a:lnTo>
                  <a:lnTo>
                    <a:pt x="1587" y="310"/>
                  </a:lnTo>
                  <a:lnTo>
                    <a:pt x="1583" y="317"/>
                  </a:lnTo>
                  <a:lnTo>
                    <a:pt x="1518" y="307"/>
                  </a:lnTo>
                  <a:lnTo>
                    <a:pt x="1518" y="307"/>
                  </a:lnTo>
                  <a:lnTo>
                    <a:pt x="1514" y="303"/>
                  </a:lnTo>
                  <a:lnTo>
                    <a:pt x="1514" y="296"/>
                  </a:lnTo>
                  <a:lnTo>
                    <a:pt x="1518" y="282"/>
                  </a:lnTo>
                  <a:lnTo>
                    <a:pt x="1524" y="279"/>
                  </a:lnTo>
                  <a:lnTo>
                    <a:pt x="1531" y="276"/>
                  </a:lnTo>
                  <a:lnTo>
                    <a:pt x="1531" y="276"/>
                  </a:lnTo>
                  <a:lnTo>
                    <a:pt x="1524" y="272"/>
                  </a:lnTo>
                  <a:lnTo>
                    <a:pt x="1521" y="265"/>
                  </a:lnTo>
                  <a:lnTo>
                    <a:pt x="1514" y="255"/>
                  </a:lnTo>
                  <a:lnTo>
                    <a:pt x="1514" y="244"/>
                  </a:lnTo>
                  <a:lnTo>
                    <a:pt x="1518" y="224"/>
                  </a:lnTo>
                  <a:lnTo>
                    <a:pt x="1524" y="200"/>
                  </a:lnTo>
                  <a:lnTo>
                    <a:pt x="1545" y="165"/>
                  </a:lnTo>
                  <a:lnTo>
                    <a:pt x="1545" y="165"/>
                  </a:lnTo>
                  <a:lnTo>
                    <a:pt x="1556" y="165"/>
                  </a:lnTo>
                  <a:lnTo>
                    <a:pt x="1573" y="162"/>
                  </a:lnTo>
                  <a:lnTo>
                    <a:pt x="1583" y="155"/>
                  </a:lnTo>
                  <a:lnTo>
                    <a:pt x="1593" y="148"/>
                  </a:lnTo>
                  <a:lnTo>
                    <a:pt x="1597" y="134"/>
                  </a:lnTo>
                  <a:lnTo>
                    <a:pt x="1597" y="117"/>
                  </a:lnTo>
                  <a:lnTo>
                    <a:pt x="1597" y="117"/>
                  </a:lnTo>
                  <a:lnTo>
                    <a:pt x="1604" y="96"/>
                  </a:lnTo>
                  <a:lnTo>
                    <a:pt x="1618" y="62"/>
                  </a:lnTo>
                  <a:lnTo>
                    <a:pt x="1618" y="44"/>
                  </a:lnTo>
                  <a:lnTo>
                    <a:pt x="1618" y="41"/>
                  </a:lnTo>
                  <a:lnTo>
                    <a:pt x="1614" y="37"/>
                  </a:lnTo>
                  <a:lnTo>
                    <a:pt x="1611" y="34"/>
                  </a:lnTo>
                  <a:lnTo>
                    <a:pt x="1604" y="37"/>
                  </a:lnTo>
                  <a:lnTo>
                    <a:pt x="1583" y="55"/>
                  </a:lnTo>
                  <a:lnTo>
                    <a:pt x="1566" y="62"/>
                  </a:lnTo>
                  <a:lnTo>
                    <a:pt x="1566" y="62"/>
                  </a:lnTo>
                  <a:lnTo>
                    <a:pt x="1559" y="48"/>
                  </a:lnTo>
                  <a:lnTo>
                    <a:pt x="1542" y="20"/>
                  </a:lnTo>
                  <a:lnTo>
                    <a:pt x="1528" y="6"/>
                  </a:lnTo>
                  <a:lnTo>
                    <a:pt x="1514" y="0"/>
                  </a:lnTo>
                  <a:lnTo>
                    <a:pt x="1507" y="0"/>
                  </a:lnTo>
                  <a:lnTo>
                    <a:pt x="1500" y="0"/>
                  </a:lnTo>
                  <a:lnTo>
                    <a:pt x="1493" y="6"/>
                  </a:lnTo>
                  <a:lnTo>
                    <a:pt x="1487" y="10"/>
                  </a:lnTo>
                  <a:lnTo>
                    <a:pt x="1487" y="10"/>
                  </a:lnTo>
                  <a:lnTo>
                    <a:pt x="1400" y="106"/>
                  </a:lnTo>
                  <a:lnTo>
                    <a:pt x="1373" y="138"/>
                  </a:lnTo>
                  <a:lnTo>
                    <a:pt x="1373" y="138"/>
                  </a:lnTo>
                  <a:lnTo>
                    <a:pt x="1362" y="141"/>
                  </a:lnTo>
                  <a:lnTo>
                    <a:pt x="1345" y="148"/>
                  </a:lnTo>
                  <a:lnTo>
                    <a:pt x="1331" y="155"/>
                  </a:lnTo>
                  <a:lnTo>
                    <a:pt x="1321" y="162"/>
                  </a:lnTo>
                  <a:lnTo>
                    <a:pt x="1314" y="172"/>
                  </a:lnTo>
                  <a:lnTo>
                    <a:pt x="1307" y="182"/>
                  </a:lnTo>
                  <a:lnTo>
                    <a:pt x="1307" y="182"/>
                  </a:lnTo>
                  <a:lnTo>
                    <a:pt x="1297" y="210"/>
                  </a:lnTo>
                  <a:lnTo>
                    <a:pt x="1293" y="224"/>
                  </a:lnTo>
                  <a:lnTo>
                    <a:pt x="1286" y="234"/>
                  </a:lnTo>
                  <a:lnTo>
                    <a:pt x="1280" y="244"/>
                  </a:lnTo>
                  <a:lnTo>
                    <a:pt x="1269" y="248"/>
                  </a:lnTo>
                  <a:lnTo>
                    <a:pt x="1252" y="251"/>
                  </a:lnTo>
                  <a:lnTo>
                    <a:pt x="1231" y="248"/>
                  </a:lnTo>
                  <a:lnTo>
                    <a:pt x="1231" y="248"/>
                  </a:lnTo>
                  <a:lnTo>
                    <a:pt x="1207" y="244"/>
                  </a:lnTo>
                  <a:lnTo>
                    <a:pt x="1190" y="244"/>
                  </a:lnTo>
                  <a:lnTo>
                    <a:pt x="1176" y="248"/>
                  </a:lnTo>
                  <a:lnTo>
                    <a:pt x="1162" y="255"/>
                  </a:lnTo>
                  <a:lnTo>
                    <a:pt x="1152" y="269"/>
                  </a:lnTo>
                  <a:lnTo>
                    <a:pt x="1138" y="282"/>
                  </a:lnTo>
                  <a:lnTo>
                    <a:pt x="1117" y="327"/>
                  </a:lnTo>
                  <a:lnTo>
                    <a:pt x="1117" y="327"/>
                  </a:lnTo>
                  <a:lnTo>
                    <a:pt x="1107" y="331"/>
                  </a:lnTo>
                  <a:lnTo>
                    <a:pt x="1083" y="341"/>
                  </a:lnTo>
                  <a:lnTo>
                    <a:pt x="1066" y="345"/>
                  </a:lnTo>
                  <a:lnTo>
                    <a:pt x="1045" y="345"/>
                  </a:lnTo>
                  <a:lnTo>
                    <a:pt x="1021" y="341"/>
                  </a:lnTo>
                  <a:lnTo>
                    <a:pt x="993" y="331"/>
                  </a:lnTo>
                  <a:lnTo>
                    <a:pt x="993" y="331"/>
                  </a:lnTo>
                  <a:lnTo>
                    <a:pt x="972" y="327"/>
                  </a:lnTo>
                  <a:lnTo>
                    <a:pt x="921" y="317"/>
                  </a:lnTo>
                  <a:lnTo>
                    <a:pt x="893" y="313"/>
                  </a:lnTo>
                  <a:lnTo>
                    <a:pt x="865" y="313"/>
                  </a:lnTo>
                  <a:lnTo>
                    <a:pt x="845" y="313"/>
                  </a:lnTo>
                  <a:lnTo>
                    <a:pt x="841" y="317"/>
                  </a:lnTo>
                  <a:lnTo>
                    <a:pt x="834" y="320"/>
                  </a:lnTo>
                  <a:lnTo>
                    <a:pt x="834" y="320"/>
                  </a:lnTo>
                  <a:lnTo>
                    <a:pt x="824" y="338"/>
                  </a:lnTo>
                  <a:lnTo>
                    <a:pt x="810" y="348"/>
                  </a:lnTo>
                  <a:lnTo>
                    <a:pt x="793" y="358"/>
                  </a:lnTo>
                  <a:lnTo>
                    <a:pt x="793" y="393"/>
                  </a:lnTo>
                  <a:lnTo>
                    <a:pt x="772" y="403"/>
                  </a:lnTo>
                  <a:lnTo>
                    <a:pt x="779" y="434"/>
                  </a:lnTo>
                  <a:lnTo>
                    <a:pt x="734" y="493"/>
                  </a:lnTo>
                  <a:lnTo>
                    <a:pt x="717" y="503"/>
                  </a:lnTo>
                  <a:lnTo>
                    <a:pt x="717" y="503"/>
                  </a:lnTo>
                  <a:lnTo>
                    <a:pt x="710" y="507"/>
                  </a:lnTo>
                  <a:lnTo>
                    <a:pt x="700" y="514"/>
                  </a:lnTo>
                  <a:lnTo>
                    <a:pt x="693" y="514"/>
                  </a:lnTo>
                  <a:lnTo>
                    <a:pt x="686" y="510"/>
                  </a:lnTo>
                  <a:lnTo>
                    <a:pt x="683" y="507"/>
                  </a:lnTo>
                  <a:lnTo>
                    <a:pt x="676" y="496"/>
                  </a:lnTo>
                  <a:lnTo>
                    <a:pt x="645" y="507"/>
                  </a:lnTo>
                  <a:lnTo>
                    <a:pt x="607" y="486"/>
                  </a:lnTo>
                  <a:lnTo>
                    <a:pt x="607" y="486"/>
                  </a:lnTo>
                  <a:lnTo>
                    <a:pt x="600" y="493"/>
                  </a:lnTo>
                  <a:lnTo>
                    <a:pt x="589" y="500"/>
                  </a:lnTo>
                  <a:lnTo>
                    <a:pt x="583" y="507"/>
                  </a:lnTo>
                  <a:lnTo>
                    <a:pt x="583" y="514"/>
                  </a:lnTo>
                  <a:lnTo>
                    <a:pt x="589" y="521"/>
                  </a:lnTo>
                  <a:lnTo>
                    <a:pt x="603" y="524"/>
                  </a:lnTo>
                  <a:lnTo>
                    <a:pt x="624" y="558"/>
                  </a:lnTo>
                  <a:lnTo>
                    <a:pt x="655" y="558"/>
                  </a:lnTo>
                  <a:lnTo>
                    <a:pt x="648" y="617"/>
                  </a:lnTo>
                  <a:lnTo>
                    <a:pt x="600" y="624"/>
                  </a:lnTo>
                  <a:lnTo>
                    <a:pt x="600" y="596"/>
                  </a:lnTo>
                  <a:lnTo>
                    <a:pt x="565" y="603"/>
                  </a:lnTo>
                  <a:lnTo>
                    <a:pt x="565" y="603"/>
                  </a:lnTo>
                  <a:lnTo>
                    <a:pt x="555" y="603"/>
                  </a:lnTo>
                  <a:lnTo>
                    <a:pt x="538" y="603"/>
                  </a:lnTo>
                  <a:lnTo>
                    <a:pt x="527" y="610"/>
                  </a:lnTo>
                  <a:lnTo>
                    <a:pt x="517" y="617"/>
                  </a:lnTo>
                  <a:lnTo>
                    <a:pt x="514" y="631"/>
                  </a:lnTo>
                  <a:lnTo>
                    <a:pt x="514" y="648"/>
                  </a:lnTo>
                  <a:lnTo>
                    <a:pt x="486" y="648"/>
                  </a:lnTo>
                  <a:lnTo>
                    <a:pt x="486" y="648"/>
                  </a:lnTo>
                  <a:lnTo>
                    <a:pt x="479" y="652"/>
                  </a:lnTo>
                  <a:lnTo>
                    <a:pt x="469" y="665"/>
                  </a:lnTo>
                  <a:lnTo>
                    <a:pt x="465" y="672"/>
                  </a:lnTo>
                  <a:lnTo>
                    <a:pt x="465" y="679"/>
                  </a:lnTo>
                  <a:lnTo>
                    <a:pt x="472" y="686"/>
                  </a:lnTo>
                  <a:lnTo>
                    <a:pt x="486" y="690"/>
                  </a:lnTo>
                  <a:lnTo>
                    <a:pt x="486" y="690"/>
                  </a:lnTo>
                  <a:lnTo>
                    <a:pt x="493" y="690"/>
                  </a:lnTo>
                  <a:lnTo>
                    <a:pt x="507" y="693"/>
                  </a:lnTo>
                  <a:lnTo>
                    <a:pt x="510" y="697"/>
                  </a:lnTo>
                  <a:lnTo>
                    <a:pt x="514" y="703"/>
                  </a:lnTo>
                  <a:lnTo>
                    <a:pt x="510" y="714"/>
                  </a:lnTo>
                  <a:lnTo>
                    <a:pt x="503" y="728"/>
                  </a:lnTo>
                  <a:lnTo>
                    <a:pt x="503" y="728"/>
                  </a:lnTo>
                  <a:lnTo>
                    <a:pt x="489" y="745"/>
                  </a:lnTo>
                  <a:lnTo>
                    <a:pt x="476" y="755"/>
                  </a:lnTo>
                  <a:lnTo>
                    <a:pt x="462" y="762"/>
                  </a:lnTo>
                  <a:lnTo>
                    <a:pt x="448" y="766"/>
                  </a:lnTo>
                  <a:lnTo>
                    <a:pt x="424" y="769"/>
                  </a:lnTo>
                  <a:lnTo>
                    <a:pt x="414" y="769"/>
                  </a:lnTo>
                  <a:lnTo>
                    <a:pt x="414" y="769"/>
                  </a:lnTo>
                  <a:lnTo>
                    <a:pt x="403" y="766"/>
                  </a:lnTo>
                  <a:lnTo>
                    <a:pt x="389" y="766"/>
                  </a:lnTo>
                  <a:lnTo>
                    <a:pt x="376" y="766"/>
                  </a:lnTo>
                  <a:lnTo>
                    <a:pt x="362" y="769"/>
                  </a:lnTo>
                  <a:lnTo>
                    <a:pt x="345" y="776"/>
                  </a:lnTo>
                  <a:lnTo>
                    <a:pt x="324" y="790"/>
                  </a:lnTo>
                  <a:lnTo>
                    <a:pt x="307" y="807"/>
                  </a:lnTo>
                  <a:lnTo>
                    <a:pt x="307" y="807"/>
                  </a:lnTo>
                  <a:lnTo>
                    <a:pt x="289" y="828"/>
                  </a:lnTo>
                  <a:lnTo>
                    <a:pt x="269" y="838"/>
                  </a:lnTo>
                  <a:lnTo>
                    <a:pt x="244" y="848"/>
                  </a:lnTo>
                  <a:lnTo>
                    <a:pt x="220" y="852"/>
                  </a:lnTo>
                  <a:lnTo>
                    <a:pt x="182" y="855"/>
                  </a:lnTo>
                  <a:lnTo>
                    <a:pt x="165" y="855"/>
                  </a:lnTo>
                  <a:lnTo>
                    <a:pt x="165" y="855"/>
                  </a:lnTo>
                  <a:lnTo>
                    <a:pt x="162" y="855"/>
                  </a:lnTo>
                  <a:lnTo>
                    <a:pt x="148" y="859"/>
                  </a:lnTo>
                  <a:lnTo>
                    <a:pt x="144" y="866"/>
                  </a:lnTo>
                  <a:lnTo>
                    <a:pt x="138" y="876"/>
                  </a:lnTo>
                  <a:lnTo>
                    <a:pt x="134" y="886"/>
                  </a:lnTo>
                  <a:lnTo>
                    <a:pt x="134" y="904"/>
                  </a:lnTo>
                  <a:lnTo>
                    <a:pt x="134" y="904"/>
                  </a:lnTo>
                  <a:lnTo>
                    <a:pt x="131" y="935"/>
                  </a:lnTo>
                  <a:lnTo>
                    <a:pt x="131" y="945"/>
                  </a:lnTo>
                  <a:lnTo>
                    <a:pt x="127" y="952"/>
                  </a:lnTo>
                  <a:lnTo>
                    <a:pt x="120" y="959"/>
                  </a:lnTo>
                  <a:lnTo>
                    <a:pt x="113" y="962"/>
                  </a:lnTo>
                  <a:lnTo>
                    <a:pt x="89" y="969"/>
                  </a:lnTo>
                  <a:lnTo>
                    <a:pt x="89" y="969"/>
                  </a:lnTo>
                  <a:lnTo>
                    <a:pt x="65" y="973"/>
                  </a:lnTo>
                  <a:lnTo>
                    <a:pt x="48" y="979"/>
                  </a:lnTo>
                  <a:lnTo>
                    <a:pt x="44" y="986"/>
                  </a:lnTo>
                  <a:lnTo>
                    <a:pt x="37" y="993"/>
                  </a:lnTo>
                  <a:lnTo>
                    <a:pt x="34" y="1010"/>
                  </a:lnTo>
                  <a:lnTo>
                    <a:pt x="3" y="1055"/>
                  </a:lnTo>
                  <a:lnTo>
                    <a:pt x="0" y="1204"/>
                  </a:lnTo>
                  <a:lnTo>
                    <a:pt x="0" y="1204"/>
                  </a:lnTo>
                  <a:lnTo>
                    <a:pt x="3" y="1207"/>
                  </a:lnTo>
                  <a:lnTo>
                    <a:pt x="10" y="1214"/>
                  </a:lnTo>
                  <a:lnTo>
                    <a:pt x="13" y="1214"/>
                  </a:lnTo>
                  <a:lnTo>
                    <a:pt x="20" y="1214"/>
                  </a:lnTo>
                  <a:lnTo>
                    <a:pt x="27" y="1207"/>
                  </a:lnTo>
                  <a:lnTo>
                    <a:pt x="34" y="1200"/>
                  </a:lnTo>
                  <a:lnTo>
                    <a:pt x="34" y="1200"/>
                  </a:lnTo>
                  <a:lnTo>
                    <a:pt x="37" y="1193"/>
                  </a:lnTo>
                  <a:lnTo>
                    <a:pt x="44" y="1190"/>
                  </a:lnTo>
                  <a:lnTo>
                    <a:pt x="51" y="1190"/>
                  </a:lnTo>
                  <a:lnTo>
                    <a:pt x="55" y="1193"/>
                  </a:lnTo>
                  <a:lnTo>
                    <a:pt x="62" y="1204"/>
                  </a:lnTo>
                  <a:lnTo>
                    <a:pt x="65" y="1211"/>
                  </a:lnTo>
                  <a:lnTo>
                    <a:pt x="65" y="1211"/>
                  </a:lnTo>
                  <a:lnTo>
                    <a:pt x="89" y="1221"/>
                  </a:lnTo>
                  <a:lnTo>
                    <a:pt x="106" y="1235"/>
                  </a:lnTo>
                  <a:lnTo>
                    <a:pt x="113" y="1242"/>
                  </a:lnTo>
                  <a:lnTo>
                    <a:pt x="117" y="1252"/>
                  </a:lnTo>
                  <a:lnTo>
                    <a:pt x="141" y="1218"/>
                  </a:lnTo>
                  <a:lnTo>
                    <a:pt x="158" y="1262"/>
                  </a:lnTo>
                  <a:lnTo>
                    <a:pt x="162" y="1290"/>
                  </a:lnTo>
                  <a:lnTo>
                    <a:pt x="162" y="1290"/>
                  </a:lnTo>
                  <a:lnTo>
                    <a:pt x="158" y="1362"/>
                  </a:lnTo>
                  <a:lnTo>
                    <a:pt x="158" y="1362"/>
                  </a:lnTo>
                  <a:lnTo>
                    <a:pt x="158" y="1393"/>
                  </a:lnTo>
                  <a:lnTo>
                    <a:pt x="158" y="1407"/>
                  </a:lnTo>
                  <a:lnTo>
                    <a:pt x="162" y="1425"/>
                  </a:lnTo>
                  <a:lnTo>
                    <a:pt x="165" y="1438"/>
                  </a:lnTo>
                  <a:lnTo>
                    <a:pt x="175" y="1449"/>
                  </a:lnTo>
                  <a:lnTo>
                    <a:pt x="186" y="1456"/>
                  </a:lnTo>
                  <a:lnTo>
                    <a:pt x="203" y="1463"/>
                  </a:lnTo>
                  <a:lnTo>
                    <a:pt x="203" y="1463"/>
                  </a:lnTo>
                  <a:lnTo>
                    <a:pt x="234" y="1469"/>
                  </a:lnTo>
                  <a:lnTo>
                    <a:pt x="251" y="1476"/>
                  </a:lnTo>
                  <a:lnTo>
                    <a:pt x="255" y="1483"/>
                  </a:lnTo>
                  <a:lnTo>
                    <a:pt x="255" y="1487"/>
                  </a:lnTo>
                  <a:lnTo>
                    <a:pt x="248" y="1497"/>
                  </a:lnTo>
                  <a:lnTo>
                    <a:pt x="248" y="1497"/>
                  </a:lnTo>
                  <a:lnTo>
                    <a:pt x="241" y="1504"/>
                  </a:lnTo>
                  <a:lnTo>
                    <a:pt x="241" y="1511"/>
                  </a:lnTo>
                  <a:lnTo>
                    <a:pt x="244" y="1518"/>
                  </a:lnTo>
                  <a:lnTo>
                    <a:pt x="255" y="1525"/>
                  </a:lnTo>
                  <a:lnTo>
                    <a:pt x="255" y="1525"/>
                  </a:lnTo>
                  <a:lnTo>
                    <a:pt x="272" y="1532"/>
                  </a:lnTo>
                  <a:lnTo>
                    <a:pt x="289" y="1538"/>
                  </a:lnTo>
                  <a:lnTo>
                    <a:pt x="296" y="1545"/>
                  </a:lnTo>
                  <a:lnTo>
                    <a:pt x="300" y="1552"/>
                  </a:lnTo>
                  <a:lnTo>
                    <a:pt x="303" y="1563"/>
                  </a:lnTo>
                  <a:lnTo>
                    <a:pt x="303" y="1580"/>
                  </a:lnTo>
                  <a:lnTo>
                    <a:pt x="303" y="1580"/>
                  </a:lnTo>
                  <a:lnTo>
                    <a:pt x="300" y="1597"/>
                  </a:lnTo>
                  <a:lnTo>
                    <a:pt x="293" y="1618"/>
                  </a:lnTo>
                  <a:lnTo>
                    <a:pt x="282" y="1642"/>
                  </a:lnTo>
                  <a:lnTo>
                    <a:pt x="269" y="1663"/>
                  </a:lnTo>
                  <a:lnTo>
                    <a:pt x="255" y="1683"/>
                  </a:lnTo>
                  <a:lnTo>
                    <a:pt x="234" y="1701"/>
                  </a:lnTo>
                  <a:lnTo>
                    <a:pt x="217" y="1711"/>
                  </a:lnTo>
                  <a:lnTo>
                    <a:pt x="193" y="1718"/>
                  </a:lnTo>
                  <a:lnTo>
                    <a:pt x="193" y="1718"/>
                  </a:lnTo>
                  <a:lnTo>
                    <a:pt x="179" y="1718"/>
                  </a:lnTo>
                  <a:lnTo>
                    <a:pt x="155" y="1721"/>
                  </a:lnTo>
                  <a:lnTo>
                    <a:pt x="148" y="1725"/>
                  </a:lnTo>
                  <a:lnTo>
                    <a:pt x="144" y="1732"/>
                  </a:lnTo>
                  <a:lnTo>
                    <a:pt x="151" y="1739"/>
                  </a:lnTo>
                  <a:lnTo>
                    <a:pt x="169" y="1749"/>
                  </a:lnTo>
                  <a:lnTo>
                    <a:pt x="169" y="1749"/>
                  </a:lnTo>
                  <a:lnTo>
                    <a:pt x="189" y="1759"/>
                  </a:lnTo>
                  <a:lnTo>
                    <a:pt x="200" y="1773"/>
                  </a:lnTo>
                  <a:lnTo>
                    <a:pt x="207" y="1787"/>
                  </a:lnTo>
                  <a:lnTo>
                    <a:pt x="207" y="1797"/>
                  </a:lnTo>
                  <a:lnTo>
                    <a:pt x="203" y="1811"/>
                  </a:lnTo>
                  <a:lnTo>
                    <a:pt x="193" y="1821"/>
                  </a:lnTo>
                  <a:lnTo>
                    <a:pt x="182" y="1832"/>
                  </a:lnTo>
                  <a:lnTo>
                    <a:pt x="169" y="1842"/>
                  </a:lnTo>
                  <a:lnTo>
                    <a:pt x="169" y="1842"/>
                  </a:lnTo>
                  <a:lnTo>
                    <a:pt x="144" y="1849"/>
                  </a:lnTo>
                  <a:lnTo>
                    <a:pt x="124" y="1859"/>
                  </a:lnTo>
                  <a:lnTo>
                    <a:pt x="100" y="1873"/>
                  </a:lnTo>
                  <a:lnTo>
                    <a:pt x="89" y="1883"/>
                  </a:lnTo>
                  <a:lnTo>
                    <a:pt x="79" y="1897"/>
                  </a:lnTo>
                  <a:lnTo>
                    <a:pt x="72" y="1911"/>
                  </a:lnTo>
                  <a:lnTo>
                    <a:pt x="65" y="1928"/>
                  </a:lnTo>
                  <a:lnTo>
                    <a:pt x="62" y="1946"/>
                  </a:lnTo>
                  <a:lnTo>
                    <a:pt x="62" y="1966"/>
                  </a:lnTo>
                  <a:lnTo>
                    <a:pt x="65" y="1987"/>
                  </a:lnTo>
                  <a:lnTo>
                    <a:pt x="75" y="2015"/>
                  </a:lnTo>
                  <a:lnTo>
                    <a:pt x="55" y="2115"/>
                  </a:lnTo>
                  <a:lnTo>
                    <a:pt x="55" y="2115"/>
                  </a:lnTo>
                  <a:lnTo>
                    <a:pt x="44" y="2132"/>
                  </a:lnTo>
                  <a:lnTo>
                    <a:pt x="37" y="2149"/>
                  </a:lnTo>
                  <a:lnTo>
                    <a:pt x="31" y="2170"/>
                  </a:lnTo>
                  <a:lnTo>
                    <a:pt x="27" y="2194"/>
                  </a:lnTo>
                  <a:lnTo>
                    <a:pt x="31" y="2215"/>
                  </a:lnTo>
                  <a:lnTo>
                    <a:pt x="31" y="2225"/>
                  </a:lnTo>
                  <a:lnTo>
                    <a:pt x="37" y="2235"/>
                  </a:lnTo>
                  <a:lnTo>
                    <a:pt x="44" y="2246"/>
                  </a:lnTo>
                  <a:lnTo>
                    <a:pt x="55" y="2256"/>
                  </a:lnTo>
                  <a:lnTo>
                    <a:pt x="44" y="2287"/>
                  </a:lnTo>
                  <a:lnTo>
                    <a:pt x="44" y="2287"/>
                  </a:lnTo>
                  <a:lnTo>
                    <a:pt x="48" y="2291"/>
                  </a:lnTo>
                  <a:lnTo>
                    <a:pt x="55" y="2301"/>
                  </a:lnTo>
                  <a:lnTo>
                    <a:pt x="62" y="2318"/>
                  </a:lnTo>
                  <a:lnTo>
                    <a:pt x="62" y="2329"/>
                  </a:lnTo>
                  <a:lnTo>
                    <a:pt x="62" y="2342"/>
                  </a:lnTo>
                  <a:lnTo>
                    <a:pt x="62" y="2342"/>
                  </a:lnTo>
                  <a:lnTo>
                    <a:pt x="65" y="2346"/>
                  </a:lnTo>
                  <a:lnTo>
                    <a:pt x="72" y="2353"/>
                  </a:lnTo>
                  <a:lnTo>
                    <a:pt x="82" y="2356"/>
                  </a:lnTo>
                  <a:lnTo>
                    <a:pt x="96" y="2360"/>
                  </a:lnTo>
                  <a:lnTo>
                    <a:pt x="110" y="2360"/>
                  </a:lnTo>
                  <a:lnTo>
                    <a:pt x="131" y="2353"/>
                  </a:lnTo>
                  <a:lnTo>
                    <a:pt x="151" y="2342"/>
                  </a:lnTo>
                  <a:lnTo>
                    <a:pt x="151" y="2342"/>
                  </a:lnTo>
                  <a:lnTo>
                    <a:pt x="172" y="2329"/>
                  </a:lnTo>
                  <a:lnTo>
                    <a:pt x="189" y="2318"/>
                  </a:lnTo>
                  <a:lnTo>
                    <a:pt x="203" y="2315"/>
                  </a:lnTo>
                  <a:lnTo>
                    <a:pt x="213" y="2315"/>
                  </a:lnTo>
                  <a:lnTo>
                    <a:pt x="224" y="2318"/>
                  </a:lnTo>
                  <a:lnTo>
                    <a:pt x="224" y="2322"/>
                  </a:lnTo>
                  <a:lnTo>
                    <a:pt x="224" y="2322"/>
                  </a:lnTo>
                  <a:lnTo>
                    <a:pt x="224" y="2325"/>
                  </a:lnTo>
                  <a:lnTo>
                    <a:pt x="224" y="2339"/>
                  </a:lnTo>
                  <a:lnTo>
                    <a:pt x="224" y="2346"/>
                  </a:lnTo>
                  <a:lnTo>
                    <a:pt x="227" y="2353"/>
                  </a:lnTo>
                  <a:lnTo>
                    <a:pt x="234" y="2360"/>
                  </a:lnTo>
                  <a:lnTo>
                    <a:pt x="244" y="2363"/>
                  </a:lnTo>
                  <a:lnTo>
                    <a:pt x="244" y="2363"/>
                  </a:lnTo>
                  <a:lnTo>
                    <a:pt x="241" y="2380"/>
                  </a:lnTo>
                  <a:lnTo>
                    <a:pt x="238" y="2401"/>
                  </a:lnTo>
                  <a:lnTo>
                    <a:pt x="231" y="2432"/>
                  </a:lnTo>
                  <a:lnTo>
                    <a:pt x="231" y="2432"/>
                  </a:lnTo>
                  <a:lnTo>
                    <a:pt x="224" y="2449"/>
                  </a:lnTo>
                  <a:lnTo>
                    <a:pt x="224" y="2467"/>
                  </a:lnTo>
                  <a:lnTo>
                    <a:pt x="224" y="2487"/>
                  </a:lnTo>
                  <a:lnTo>
                    <a:pt x="227" y="2508"/>
                  </a:lnTo>
                  <a:lnTo>
                    <a:pt x="241" y="2529"/>
                  </a:lnTo>
                  <a:lnTo>
                    <a:pt x="262" y="2553"/>
                  </a:lnTo>
                  <a:lnTo>
                    <a:pt x="289" y="2577"/>
                  </a:lnTo>
                  <a:lnTo>
                    <a:pt x="327" y="2605"/>
                  </a:lnTo>
                  <a:lnTo>
                    <a:pt x="317" y="2636"/>
                  </a:lnTo>
                  <a:lnTo>
                    <a:pt x="327" y="2767"/>
                  </a:lnTo>
                  <a:lnTo>
                    <a:pt x="327" y="2767"/>
                  </a:lnTo>
                  <a:lnTo>
                    <a:pt x="327" y="2774"/>
                  </a:lnTo>
                  <a:lnTo>
                    <a:pt x="327" y="2784"/>
                  </a:lnTo>
                  <a:lnTo>
                    <a:pt x="331" y="2794"/>
                  </a:lnTo>
                  <a:lnTo>
                    <a:pt x="334" y="2805"/>
                  </a:lnTo>
                  <a:lnTo>
                    <a:pt x="348" y="2812"/>
                  </a:lnTo>
                  <a:lnTo>
                    <a:pt x="365" y="2822"/>
                  </a:lnTo>
                  <a:lnTo>
                    <a:pt x="389" y="2825"/>
                  </a:lnTo>
                  <a:lnTo>
                    <a:pt x="389" y="2825"/>
                  </a:lnTo>
                  <a:lnTo>
                    <a:pt x="441" y="2832"/>
                  </a:lnTo>
                  <a:lnTo>
                    <a:pt x="465" y="2836"/>
                  </a:lnTo>
                  <a:lnTo>
                    <a:pt x="483" y="2843"/>
                  </a:lnTo>
                  <a:lnTo>
                    <a:pt x="496" y="2853"/>
                  </a:lnTo>
                  <a:lnTo>
                    <a:pt x="507" y="2867"/>
                  </a:lnTo>
                  <a:lnTo>
                    <a:pt x="514" y="2891"/>
                  </a:lnTo>
                  <a:lnTo>
                    <a:pt x="517" y="2922"/>
                  </a:lnTo>
                  <a:lnTo>
                    <a:pt x="517" y="2922"/>
                  </a:lnTo>
                  <a:lnTo>
                    <a:pt x="510" y="3067"/>
                  </a:lnTo>
                  <a:lnTo>
                    <a:pt x="500" y="3091"/>
                  </a:lnTo>
                  <a:lnTo>
                    <a:pt x="500" y="3091"/>
                  </a:lnTo>
                  <a:lnTo>
                    <a:pt x="493" y="3098"/>
                  </a:lnTo>
                  <a:lnTo>
                    <a:pt x="489" y="3108"/>
                  </a:lnTo>
                  <a:lnTo>
                    <a:pt x="489" y="3119"/>
                  </a:lnTo>
                  <a:lnTo>
                    <a:pt x="489" y="3126"/>
                  </a:lnTo>
                  <a:lnTo>
                    <a:pt x="500" y="3136"/>
                  </a:lnTo>
                  <a:lnTo>
                    <a:pt x="517" y="3139"/>
                  </a:lnTo>
                  <a:lnTo>
                    <a:pt x="545" y="3136"/>
                  </a:lnTo>
                  <a:lnTo>
                    <a:pt x="621" y="3091"/>
                  </a:lnTo>
                  <a:lnTo>
                    <a:pt x="621" y="3091"/>
                  </a:lnTo>
                  <a:lnTo>
                    <a:pt x="631" y="3091"/>
                  </a:lnTo>
                  <a:lnTo>
                    <a:pt x="652" y="3098"/>
                  </a:lnTo>
                  <a:lnTo>
                    <a:pt x="658" y="3101"/>
                  </a:lnTo>
                  <a:lnTo>
                    <a:pt x="662" y="3108"/>
                  </a:lnTo>
                  <a:lnTo>
                    <a:pt x="662" y="3122"/>
                  </a:lnTo>
                  <a:lnTo>
                    <a:pt x="652" y="3136"/>
                  </a:lnTo>
                  <a:lnTo>
                    <a:pt x="652" y="3136"/>
                  </a:lnTo>
                  <a:lnTo>
                    <a:pt x="624" y="3164"/>
                  </a:lnTo>
                  <a:lnTo>
                    <a:pt x="607" y="3181"/>
                  </a:lnTo>
                  <a:lnTo>
                    <a:pt x="593" y="3191"/>
                  </a:lnTo>
                  <a:lnTo>
                    <a:pt x="593" y="3191"/>
                  </a:lnTo>
                  <a:lnTo>
                    <a:pt x="586" y="3195"/>
                  </a:lnTo>
                  <a:lnTo>
                    <a:pt x="576" y="3205"/>
                  </a:lnTo>
                  <a:lnTo>
                    <a:pt x="569" y="3215"/>
                  </a:lnTo>
                  <a:lnTo>
                    <a:pt x="565" y="3229"/>
                  </a:lnTo>
                  <a:lnTo>
                    <a:pt x="565" y="3246"/>
                  </a:lnTo>
                  <a:lnTo>
                    <a:pt x="565" y="3271"/>
                  </a:lnTo>
                  <a:lnTo>
                    <a:pt x="565" y="3271"/>
                  </a:lnTo>
                  <a:lnTo>
                    <a:pt x="565" y="3298"/>
                  </a:lnTo>
                  <a:lnTo>
                    <a:pt x="565" y="3326"/>
                  </a:lnTo>
                  <a:lnTo>
                    <a:pt x="558" y="3381"/>
                  </a:lnTo>
                  <a:lnTo>
                    <a:pt x="552" y="3419"/>
                  </a:lnTo>
                  <a:lnTo>
                    <a:pt x="548" y="3433"/>
                  </a:lnTo>
                  <a:lnTo>
                    <a:pt x="548" y="3433"/>
                  </a:lnTo>
                  <a:lnTo>
                    <a:pt x="548" y="3440"/>
                  </a:lnTo>
                  <a:lnTo>
                    <a:pt x="548" y="3460"/>
                  </a:lnTo>
                  <a:lnTo>
                    <a:pt x="558" y="3484"/>
                  </a:lnTo>
                  <a:lnTo>
                    <a:pt x="565" y="3495"/>
                  </a:lnTo>
                  <a:lnTo>
                    <a:pt x="572" y="3505"/>
                  </a:lnTo>
                  <a:lnTo>
                    <a:pt x="572" y="3505"/>
                  </a:lnTo>
                  <a:lnTo>
                    <a:pt x="593" y="3526"/>
                  </a:lnTo>
                  <a:lnTo>
                    <a:pt x="607" y="3550"/>
                  </a:lnTo>
                  <a:lnTo>
                    <a:pt x="617" y="3581"/>
                  </a:lnTo>
                  <a:lnTo>
                    <a:pt x="617" y="3595"/>
                  </a:lnTo>
                  <a:lnTo>
                    <a:pt x="614" y="3609"/>
                  </a:lnTo>
                  <a:lnTo>
                    <a:pt x="614" y="3609"/>
                  </a:lnTo>
                  <a:lnTo>
                    <a:pt x="614" y="3623"/>
                  </a:lnTo>
                  <a:lnTo>
                    <a:pt x="617" y="3633"/>
                  </a:lnTo>
                  <a:lnTo>
                    <a:pt x="624" y="3643"/>
                  </a:lnTo>
                  <a:lnTo>
                    <a:pt x="631" y="3650"/>
                  </a:lnTo>
                  <a:lnTo>
                    <a:pt x="648" y="3660"/>
                  </a:lnTo>
                  <a:lnTo>
                    <a:pt x="655" y="3664"/>
                  </a:lnTo>
                  <a:lnTo>
                    <a:pt x="655" y="3664"/>
                  </a:lnTo>
                  <a:lnTo>
                    <a:pt x="662" y="3664"/>
                  </a:lnTo>
                  <a:lnTo>
                    <a:pt x="676" y="3667"/>
                  </a:lnTo>
                  <a:lnTo>
                    <a:pt x="683" y="3671"/>
                  </a:lnTo>
                  <a:lnTo>
                    <a:pt x="690" y="3678"/>
                  </a:lnTo>
                  <a:lnTo>
                    <a:pt x="693" y="3692"/>
                  </a:lnTo>
                  <a:lnTo>
                    <a:pt x="696" y="3712"/>
                  </a:lnTo>
                  <a:lnTo>
                    <a:pt x="696" y="3712"/>
                  </a:lnTo>
                  <a:lnTo>
                    <a:pt x="700" y="3736"/>
                  </a:lnTo>
                  <a:lnTo>
                    <a:pt x="707" y="3754"/>
                  </a:lnTo>
                  <a:lnTo>
                    <a:pt x="710" y="3761"/>
                  </a:lnTo>
                  <a:lnTo>
                    <a:pt x="714" y="3764"/>
                  </a:lnTo>
                  <a:lnTo>
                    <a:pt x="714" y="3764"/>
                  </a:lnTo>
                  <a:close/>
                </a:path>
              </a:pathLst>
            </a:custGeom>
            <a:solidFill>
              <a:srgbClr val="C9CACB"/>
            </a:solidFill>
            <a:ln w="109538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4" name="Freeform 8"/>
            <p:cNvSpPr>
              <a:spLocks/>
            </p:cNvSpPr>
            <p:nvPr/>
          </p:nvSpPr>
          <p:spPr bwMode="auto">
            <a:xfrm>
              <a:off x="1859" y="35"/>
              <a:ext cx="1618" cy="1304"/>
            </a:xfrm>
            <a:custGeom>
              <a:avLst/>
              <a:gdLst/>
              <a:ahLst/>
              <a:cxnLst>
                <a:cxn ang="0">
                  <a:pos x="1524" y="310"/>
                </a:cxn>
                <a:cxn ang="0">
                  <a:pos x="1524" y="279"/>
                </a:cxn>
                <a:cxn ang="0">
                  <a:pos x="1514" y="244"/>
                </a:cxn>
                <a:cxn ang="0">
                  <a:pos x="1573" y="162"/>
                </a:cxn>
                <a:cxn ang="0">
                  <a:pos x="1604" y="96"/>
                </a:cxn>
                <a:cxn ang="0">
                  <a:pos x="1604" y="37"/>
                </a:cxn>
                <a:cxn ang="0">
                  <a:pos x="1528" y="6"/>
                </a:cxn>
                <a:cxn ang="0">
                  <a:pos x="1487" y="10"/>
                </a:cxn>
                <a:cxn ang="0">
                  <a:pos x="1331" y="155"/>
                </a:cxn>
                <a:cxn ang="0">
                  <a:pos x="1293" y="224"/>
                </a:cxn>
                <a:cxn ang="0">
                  <a:pos x="1231" y="248"/>
                </a:cxn>
                <a:cxn ang="0">
                  <a:pos x="1138" y="282"/>
                </a:cxn>
                <a:cxn ang="0">
                  <a:pos x="1045" y="345"/>
                </a:cxn>
                <a:cxn ang="0">
                  <a:pos x="893" y="313"/>
                </a:cxn>
                <a:cxn ang="0">
                  <a:pos x="824" y="338"/>
                </a:cxn>
                <a:cxn ang="0">
                  <a:pos x="734" y="493"/>
                </a:cxn>
                <a:cxn ang="0">
                  <a:pos x="686" y="510"/>
                </a:cxn>
                <a:cxn ang="0">
                  <a:pos x="600" y="493"/>
                </a:cxn>
                <a:cxn ang="0">
                  <a:pos x="624" y="558"/>
                </a:cxn>
                <a:cxn ang="0">
                  <a:pos x="565" y="603"/>
                </a:cxn>
                <a:cxn ang="0">
                  <a:pos x="514" y="648"/>
                </a:cxn>
                <a:cxn ang="0">
                  <a:pos x="465" y="679"/>
                </a:cxn>
                <a:cxn ang="0">
                  <a:pos x="510" y="697"/>
                </a:cxn>
                <a:cxn ang="0">
                  <a:pos x="476" y="755"/>
                </a:cxn>
                <a:cxn ang="0">
                  <a:pos x="403" y="766"/>
                </a:cxn>
                <a:cxn ang="0">
                  <a:pos x="307" y="807"/>
                </a:cxn>
                <a:cxn ang="0">
                  <a:pos x="182" y="855"/>
                </a:cxn>
                <a:cxn ang="0">
                  <a:pos x="138" y="876"/>
                </a:cxn>
                <a:cxn ang="0">
                  <a:pos x="127" y="952"/>
                </a:cxn>
                <a:cxn ang="0">
                  <a:pos x="48" y="979"/>
                </a:cxn>
                <a:cxn ang="0">
                  <a:pos x="0" y="1204"/>
                </a:cxn>
                <a:cxn ang="0">
                  <a:pos x="34" y="1200"/>
                </a:cxn>
                <a:cxn ang="0">
                  <a:pos x="62" y="1204"/>
                </a:cxn>
                <a:cxn ang="0">
                  <a:pos x="117" y="1252"/>
                </a:cxn>
                <a:cxn ang="0">
                  <a:pos x="165" y="1255"/>
                </a:cxn>
                <a:cxn ang="0">
                  <a:pos x="241" y="1259"/>
                </a:cxn>
                <a:cxn ang="0">
                  <a:pos x="338" y="1290"/>
                </a:cxn>
                <a:cxn ang="0">
                  <a:pos x="414" y="1238"/>
                </a:cxn>
                <a:cxn ang="0">
                  <a:pos x="451" y="1262"/>
                </a:cxn>
                <a:cxn ang="0">
                  <a:pos x="534" y="1228"/>
                </a:cxn>
                <a:cxn ang="0">
                  <a:pos x="607" y="1193"/>
                </a:cxn>
                <a:cxn ang="0">
                  <a:pos x="621" y="1038"/>
                </a:cxn>
                <a:cxn ang="0">
                  <a:pos x="693" y="955"/>
                </a:cxn>
                <a:cxn ang="0">
                  <a:pos x="862" y="914"/>
                </a:cxn>
                <a:cxn ang="0">
                  <a:pos x="1000" y="931"/>
                </a:cxn>
                <a:cxn ang="0">
                  <a:pos x="1131" y="955"/>
                </a:cxn>
                <a:cxn ang="0">
                  <a:pos x="1166" y="852"/>
                </a:cxn>
                <a:cxn ang="0">
                  <a:pos x="1280" y="714"/>
                </a:cxn>
                <a:cxn ang="0">
                  <a:pos x="1359" y="693"/>
                </a:cxn>
                <a:cxn ang="0">
                  <a:pos x="1428" y="721"/>
                </a:cxn>
                <a:cxn ang="0">
                  <a:pos x="1476" y="724"/>
                </a:cxn>
                <a:cxn ang="0">
                  <a:pos x="1500" y="645"/>
                </a:cxn>
                <a:cxn ang="0">
                  <a:pos x="1542" y="593"/>
                </a:cxn>
                <a:cxn ang="0">
                  <a:pos x="1497" y="507"/>
                </a:cxn>
                <a:cxn ang="0">
                  <a:pos x="1435" y="355"/>
                </a:cxn>
                <a:cxn ang="0">
                  <a:pos x="1466" y="341"/>
                </a:cxn>
              </a:cxnLst>
              <a:rect l="0" t="0" r="r" b="b"/>
              <a:pathLst>
                <a:path w="1618" h="1304">
                  <a:moveTo>
                    <a:pt x="1466" y="341"/>
                  </a:moveTo>
                  <a:lnTo>
                    <a:pt x="1466" y="341"/>
                  </a:lnTo>
                  <a:lnTo>
                    <a:pt x="1487" y="338"/>
                  </a:lnTo>
                  <a:lnTo>
                    <a:pt x="1507" y="324"/>
                  </a:lnTo>
                  <a:lnTo>
                    <a:pt x="1524" y="310"/>
                  </a:lnTo>
                  <a:lnTo>
                    <a:pt x="1524" y="310"/>
                  </a:lnTo>
                  <a:lnTo>
                    <a:pt x="1518" y="307"/>
                  </a:lnTo>
                  <a:lnTo>
                    <a:pt x="1518" y="307"/>
                  </a:lnTo>
                  <a:lnTo>
                    <a:pt x="1514" y="303"/>
                  </a:lnTo>
                  <a:lnTo>
                    <a:pt x="1514" y="296"/>
                  </a:lnTo>
                  <a:lnTo>
                    <a:pt x="1518" y="282"/>
                  </a:lnTo>
                  <a:lnTo>
                    <a:pt x="1524" y="279"/>
                  </a:lnTo>
                  <a:lnTo>
                    <a:pt x="1531" y="276"/>
                  </a:lnTo>
                  <a:lnTo>
                    <a:pt x="1531" y="276"/>
                  </a:lnTo>
                  <a:lnTo>
                    <a:pt x="1524" y="272"/>
                  </a:lnTo>
                  <a:lnTo>
                    <a:pt x="1521" y="265"/>
                  </a:lnTo>
                  <a:lnTo>
                    <a:pt x="1514" y="255"/>
                  </a:lnTo>
                  <a:lnTo>
                    <a:pt x="1514" y="244"/>
                  </a:lnTo>
                  <a:lnTo>
                    <a:pt x="1518" y="224"/>
                  </a:lnTo>
                  <a:lnTo>
                    <a:pt x="1524" y="200"/>
                  </a:lnTo>
                  <a:lnTo>
                    <a:pt x="1545" y="165"/>
                  </a:lnTo>
                  <a:lnTo>
                    <a:pt x="1545" y="165"/>
                  </a:lnTo>
                  <a:lnTo>
                    <a:pt x="1556" y="165"/>
                  </a:lnTo>
                  <a:lnTo>
                    <a:pt x="1573" y="162"/>
                  </a:lnTo>
                  <a:lnTo>
                    <a:pt x="1583" y="155"/>
                  </a:lnTo>
                  <a:lnTo>
                    <a:pt x="1593" y="148"/>
                  </a:lnTo>
                  <a:lnTo>
                    <a:pt x="1597" y="134"/>
                  </a:lnTo>
                  <a:lnTo>
                    <a:pt x="1597" y="117"/>
                  </a:lnTo>
                  <a:lnTo>
                    <a:pt x="1597" y="117"/>
                  </a:lnTo>
                  <a:lnTo>
                    <a:pt x="1604" y="96"/>
                  </a:lnTo>
                  <a:lnTo>
                    <a:pt x="1618" y="62"/>
                  </a:lnTo>
                  <a:lnTo>
                    <a:pt x="1618" y="44"/>
                  </a:lnTo>
                  <a:lnTo>
                    <a:pt x="1618" y="41"/>
                  </a:lnTo>
                  <a:lnTo>
                    <a:pt x="1614" y="37"/>
                  </a:lnTo>
                  <a:lnTo>
                    <a:pt x="1611" y="34"/>
                  </a:lnTo>
                  <a:lnTo>
                    <a:pt x="1604" y="37"/>
                  </a:lnTo>
                  <a:lnTo>
                    <a:pt x="1583" y="55"/>
                  </a:lnTo>
                  <a:lnTo>
                    <a:pt x="1566" y="62"/>
                  </a:lnTo>
                  <a:lnTo>
                    <a:pt x="1566" y="62"/>
                  </a:lnTo>
                  <a:lnTo>
                    <a:pt x="1559" y="48"/>
                  </a:lnTo>
                  <a:lnTo>
                    <a:pt x="1542" y="20"/>
                  </a:lnTo>
                  <a:lnTo>
                    <a:pt x="1528" y="6"/>
                  </a:lnTo>
                  <a:lnTo>
                    <a:pt x="1514" y="0"/>
                  </a:lnTo>
                  <a:lnTo>
                    <a:pt x="1507" y="0"/>
                  </a:lnTo>
                  <a:lnTo>
                    <a:pt x="1500" y="0"/>
                  </a:lnTo>
                  <a:lnTo>
                    <a:pt x="1493" y="6"/>
                  </a:lnTo>
                  <a:lnTo>
                    <a:pt x="1487" y="10"/>
                  </a:lnTo>
                  <a:lnTo>
                    <a:pt x="1487" y="10"/>
                  </a:lnTo>
                  <a:lnTo>
                    <a:pt x="1400" y="106"/>
                  </a:lnTo>
                  <a:lnTo>
                    <a:pt x="1373" y="138"/>
                  </a:lnTo>
                  <a:lnTo>
                    <a:pt x="1373" y="138"/>
                  </a:lnTo>
                  <a:lnTo>
                    <a:pt x="1362" y="141"/>
                  </a:lnTo>
                  <a:lnTo>
                    <a:pt x="1345" y="148"/>
                  </a:lnTo>
                  <a:lnTo>
                    <a:pt x="1331" y="155"/>
                  </a:lnTo>
                  <a:lnTo>
                    <a:pt x="1321" y="162"/>
                  </a:lnTo>
                  <a:lnTo>
                    <a:pt x="1314" y="172"/>
                  </a:lnTo>
                  <a:lnTo>
                    <a:pt x="1307" y="182"/>
                  </a:lnTo>
                  <a:lnTo>
                    <a:pt x="1307" y="182"/>
                  </a:lnTo>
                  <a:lnTo>
                    <a:pt x="1297" y="210"/>
                  </a:lnTo>
                  <a:lnTo>
                    <a:pt x="1293" y="224"/>
                  </a:lnTo>
                  <a:lnTo>
                    <a:pt x="1286" y="234"/>
                  </a:lnTo>
                  <a:lnTo>
                    <a:pt x="1280" y="244"/>
                  </a:lnTo>
                  <a:lnTo>
                    <a:pt x="1269" y="248"/>
                  </a:lnTo>
                  <a:lnTo>
                    <a:pt x="1252" y="251"/>
                  </a:lnTo>
                  <a:lnTo>
                    <a:pt x="1231" y="248"/>
                  </a:lnTo>
                  <a:lnTo>
                    <a:pt x="1231" y="248"/>
                  </a:lnTo>
                  <a:lnTo>
                    <a:pt x="1207" y="244"/>
                  </a:lnTo>
                  <a:lnTo>
                    <a:pt x="1190" y="244"/>
                  </a:lnTo>
                  <a:lnTo>
                    <a:pt x="1176" y="248"/>
                  </a:lnTo>
                  <a:lnTo>
                    <a:pt x="1162" y="255"/>
                  </a:lnTo>
                  <a:lnTo>
                    <a:pt x="1152" y="269"/>
                  </a:lnTo>
                  <a:lnTo>
                    <a:pt x="1138" y="282"/>
                  </a:lnTo>
                  <a:lnTo>
                    <a:pt x="1117" y="327"/>
                  </a:lnTo>
                  <a:lnTo>
                    <a:pt x="1117" y="327"/>
                  </a:lnTo>
                  <a:lnTo>
                    <a:pt x="1107" y="331"/>
                  </a:lnTo>
                  <a:lnTo>
                    <a:pt x="1083" y="341"/>
                  </a:lnTo>
                  <a:lnTo>
                    <a:pt x="1066" y="345"/>
                  </a:lnTo>
                  <a:lnTo>
                    <a:pt x="1045" y="345"/>
                  </a:lnTo>
                  <a:lnTo>
                    <a:pt x="1021" y="341"/>
                  </a:lnTo>
                  <a:lnTo>
                    <a:pt x="993" y="331"/>
                  </a:lnTo>
                  <a:lnTo>
                    <a:pt x="993" y="331"/>
                  </a:lnTo>
                  <a:lnTo>
                    <a:pt x="972" y="327"/>
                  </a:lnTo>
                  <a:lnTo>
                    <a:pt x="921" y="317"/>
                  </a:lnTo>
                  <a:lnTo>
                    <a:pt x="893" y="313"/>
                  </a:lnTo>
                  <a:lnTo>
                    <a:pt x="865" y="313"/>
                  </a:lnTo>
                  <a:lnTo>
                    <a:pt x="845" y="313"/>
                  </a:lnTo>
                  <a:lnTo>
                    <a:pt x="841" y="317"/>
                  </a:lnTo>
                  <a:lnTo>
                    <a:pt x="834" y="320"/>
                  </a:lnTo>
                  <a:lnTo>
                    <a:pt x="834" y="320"/>
                  </a:lnTo>
                  <a:lnTo>
                    <a:pt x="824" y="338"/>
                  </a:lnTo>
                  <a:lnTo>
                    <a:pt x="810" y="348"/>
                  </a:lnTo>
                  <a:lnTo>
                    <a:pt x="793" y="358"/>
                  </a:lnTo>
                  <a:lnTo>
                    <a:pt x="793" y="393"/>
                  </a:lnTo>
                  <a:lnTo>
                    <a:pt x="772" y="403"/>
                  </a:lnTo>
                  <a:lnTo>
                    <a:pt x="779" y="434"/>
                  </a:lnTo>
                  <a:lnTo>
                    <a:pt x="734" y="493"/>
                  </a:lnTo>
                  <a:lnTo>
                    <a:pt x="717" y="503"/>
                  </a:lnTo>
                  <a:lnTo>
                    <a:pt x="717" y="503"/>
                  </a:lnTo>
                  <a:lnTo>
                    <a:pt x="710" y="507"/>
                  </a:lnTo>
                  <a:lnTo>
                    <a:pt x="700" y="514"/>
                  </a:lnTo>
                  <a:lnTo>
                    <a:pt x="693" y="514"/>
                  </a:lnTo>
                  <a:lnTo>
                    <a:pt x="686" y="510"/>
                  </a:lnTo>
                  <a:lnTo>
                    <a:pt x="683" y="507"/>
                  </a:lnTo>
                  <a:lnTo>
                    <a:pt x="676" y="496"/>
                  </a:lnTo>
                  <a:lnTo>
                    <a:pt x="645" y="507"/>
                  </a:lnTo>
                  <a:lnTo>
                    <a:pt x="607" y="486"/>
                  </a:lnTo>
                  <a:lnTo>
                    <a:pt x="607" y="486"/>
                  </a:lnTo>
                  <a:lnTo>
                    <a:pt x="600" y="493"/>
                  </a:lnTo>
                  <a:lnTo>
                    <a:pt x="589" y="500"/>
                  </a:lnTo>
                  <a:lnTo>
                    <a:pt x="583" y="507"/>
                  </a:lnTo>
                  <a:lnTo>
                    <a:pt x="583" y="514"/>
                  </a:lnTo>
                  <a:lnTo>
                    <a:pt x="589" y="521"/>
                  </a:lnTo>
                  <a:lnTo>
                    <a:pt x="603" y="524"/>
                  </a:lnTo>
                  <a:lnTo>
                    <a:pt x="624" y="558"/>
                  </a:lnTo>
                  <a:lnTo>
                    <a:pt x="655" y="558"/>
                  </a:lnTo>
                  <a:lnTo>
                    <a:pt x="648" y="617"/>
                  </a:lnTo>
                  <a:lnTo>
                    <a:pt x="600" y="624"/>
                  </a:lnTo>
                  <a:lnTo>
                    <a:pt x="600" y="596"/>
                  </a:lnTo>
                  <a:lnTo>
                    <a:pt x="565" y="603"/>
                  </a:lnTo>
                  <a:lnTo>
                    <a:pt x="565" y="603"/>
                  </a:lnTo>
                  <a:lnTo>
                    <a:pt x="555" y="603"/>
                  </a:lnTo>
                  <a:lnTo>
                    <a:pt x="538" y="603"/>
                  </a:lnTo>
                  <a:lnTo>
                    <a:pt x="527" y="610"/>
                  </a:lnTo>
                  <a:lnTo>
                    <a:pt x="517" y="617"/>
                  </a:lnTo>
                  <a:lnTo>
                    <a:pt x="514" y="631"/>
                  </a:lnTo>
                  <a:lnTo>
                    <a:pt x="514" y="648"/>
                  </a:lnTo>
                  <a:lnTo>
                    <a:pt x="486" y="648"/>
                  </a:lnTo>
                  <a:lnTo>
                    <a:pt x="486" y="648"/>
                  </a:lnTo>
                  <a:lnTo>
                    <a:pt x="479" y="652"/>
                  </a:lnTo>
                  <a:lnTo>
                    <a:pt x="469" y="665"/>
                  </a:lnTo>
                  <a:lnTo>
                    <a:pt x="465" y="672"/>
                  </a:lnTo>
                  <a:lnTo>
                    <a:pt x="465" y="679"/>
                  </a:lnTo>
                  <a:lnTo>
                    <a:pt x="472" y="686"/>
                  </a:lnTo>
                  <a:lnTo>
                    <a:pt x="486" y="690"/>
                  </a:lnTo>
                  <a:lnTo>
                    <a:pt x="486" y="690"/>
                  </a:lnTo>
                  <a:lnTo>
                    <a:pt x="493" y="690"/>
                  </a:lnTo>
                  <a:lnTo>
                    <a:pt x="507" y="693"/>
                  </a:lnTo>
                  <a:lnTo>
                    <a:pt x="510" y="697"/>
                  </a:lnTo>
                  <a:lnTo>
                    <a:pt x="514" y="703"/>
                  </a:lnTo>
                  <a:lnTo>
                    <a:pt x="510" y="714"/>
                  </a:lnTo>
                  <a:lnTo>
                    <a:pt x="503" y="728"/>
                  </a:lnTo>
                  <a:lnTo>
                    <a:pt x="503" y="728"/>
                  </a:lnTo>
                  <a:lnTo>
                    <a:pt x="489" y="745"/>
                  </a:lnTo>
                  <a:lnTo>
                    <a:pt x="476" y="755"/>
                  </a:lnTo>
                  <a:lnTo>
                    <a:pt x="462" y="762"/>
                  </a:lnTo>
                  <a:lnTo>
                    <a:pt x="448" y="766"/>
                  </a:lnTo>
                  <a:lnTo>
                    <a:pt x="424" y="769"/>
                  </a:lnTo>
                  <a:lnTo>
                    <a:pt x="414" y="769"/>
                  </a:lnTo>
                  <a:lnTo>
                    <a:pt x="414" y="769"/>
                  </a:lnTo>
                  <a:lnTo>
                    <a:pt x="403" y="766"/>
                  </a:lnTo>
                  <a:lnTo>
                    <a:pt x="389" y="766"/>
                  </a:lnTo>
                  <a:lnTo>
                    <a:pt x="376" y="766"/>
                  </a:lnTo>
                  <a:lnTo>
                    <a:pt x="362" y="769"/>
                  </a:lnTo>
                  <a:lnTo>
                    <a:pt x="345" y="776"/>
                  </a:lnTo>
                  <a:lnTo>
                    <a:pt x="324" y="790"/>
                  </a:lnTo>
                  <a:lnTo>
                    <a:pt x="307" y="807"/>
                  </a:lnTo>
                  <a:lnTo>
                    <a:pt x="307" y="807"/>
                  </a:lnTo>
                  <a:lnTo>
                    <a:pt x="289" y="828"/>
                  </a:lnTo>
                  <a:lnTo>
                    <a:pt x="269" y="838"/>
                  </a:lnTo>
                  <a:lnTo>
                    <a:pt x="244" y="848"/>
                  </a:lnTo>
                  <a:lnTo>
                    <a:pt x="220" y="852"/>
                  </a:lnTo>
                  <a:lnTo>
                    <a:pt x="182" y="855"/>
                  </a:lnTo>
                  <a:lnTo>
                    <a:pt x="165" y="855"/>
                  </a:lnTo>
                  <a:lnTo>
                    <a:pt x="165" y="855"/>
                  </a:lnTo>
                  <a:lnTo>
                    <a:pt x="162" y="855"/>
                  </a:lnTo>
                  <a:lnTo>
                    <a:pt x="148" y="859"/>
                  </a:lnTo>
                  <a:lnTo>
                    <a:pt x="144" y="866"/>
                  </a:lnTo>
                  <a:lnTo>
                    <a:pt x="138" y="876"/>
                  </a:lnTo>
                  <a:lnTo>
                    <a:pt x="134" y="886"/>
                  </a:lnTo>
                  <a:lnTo>
                    <a:pt x="134" y="904"/>
                  </a:lnTo>
                  <a:lnTo>
                    <a:pt x="134" y="904"/>
                  </a:lnTo>
                  <a:lnTo>
                    <a:pt x="131" y="935"/>
                  </a:lnTo>
                  <a:lnTo>
                    <a:pt x="131" y="945"/>
                  </a:lnTo>
                  <a:lnTo>
                    <a:pt x="127" y="952"/>
                  </a:lnTo>
                  <a:lnTo>
                    <a:pt x="120" y="959"/>
                  </a:lnTo>
                  <a:lnTo>
                    <a:pt x="113" y="962"/>
                  </a:lnTo>
                  <a:lnTo>
                    <a:pt x="89" y="969"/>
                  </a:lnTo>
                  <a:lnTo>
                    <a:pt x="89" y="969"/>
                  </a:lnTo>
                  <a:lnTo>
                    <a:pt x="65" y="973"/>
                  </a:lnTo>
                  <a:lnTo>
                    <a:pt x="48" y="979"/>
                  </a:lnTo>
                  <a:lnTo>
                    <a:pt x="44" y="986"/>
                  </a:lnTo>
                  <a:lnTo>
                    <a:pt x="37" y="993"/>
                  </a:lnTo>
                  <a:lnTo>
                    <a:pt x="34" y="1010"/>
                  </a:lnTo>
                  <a:lnTo>
                    <a:pt x="3" y="1055"/>
                  </a:lnTo>
                  <a:lnTo>
                    <a:pt x="0" y="1204"/>
                  </a:lnTo>
                  <a:lnTo>
                    <a:pt x="0" y="1204"/>
                  </a:lnTo>
                  <a:lnTo>
                    <a:pt x="3" y="1207"/>
                  </a:lnTo>
                  <a:lnTo>
                    <a:pt x="10" y="1214"/>
                  </a:lnTo>
                  <a:lnTo>
                    <a:pt x="13" y="1214"/>
                  </a:lnTo>
                  <a:lnTo>
                    <a:pt x="20" y="1214"/>
                  </a:lnTo>
                  <a:lnTo>
                    <a:pt x="27" y="1207"/>
                  </a:lnTo>
                  <a:lnTo>
                    <a:pt x="34" y="1200"/>
                  </a:lnTo>
                  <a:lnTo>
                    <a:pt x="34" y="1200"/>
                  </a:lnTo>
                  <a:lnTo>
                    <a:pt x="37" y="1193"/>
                  </a:lnTo>
                  <a:lnTo>
                    <a:pt x="44" y="1190"/>
                  </a:lnTo>
                  <a:lnTo>
                    <a:pt x="51" y="1190"/>
                  </a:lnTo>
                  <a:lnTo>
                    <a:pt x="55" y="1193"/>
                  </a:lnTo>
                  <a:lnTo>
                    <a:pt x="62" y="1204"/>
                  </a:lnTo>
                  <a:lnTo>
                    <a:pt x="65" y="1211"/>
                  </a:lnTo>
                  <a:lnTo>
                    <a:pt x="65" y="1211"/>
                  </a:lnTo>
                  <a:lnTo>
                    <a:pt x="89" y="1221"/>
                  </a:lnTo>
                  <a:lnTo>
                    <a:pt x="106" y="1235"/>
                  </a:lnTo>
                  <a:lnTo>
                    <a:pt x="113" y="1242"/>
                  </a:lnTo>
                  <a:lnTo>
                    <a:pt x="117" y="1252"/>
                  </a:lnTo>
                  <a:lnTo>
                    <a:pt x="141" y="1218"/>
                  </a:lnTo>
                  <a:lnTo>
                    <a:pt x="158" y="1262"/>
                  </a:lnTo>
                  <a:lnTo>
                    <a:pt x="158" y="1262"/>
                  </a:lnTo>
                  <a:lnTo>
                    <a:pt x="158" y="1262"/>
                  </a:lnTo>
                  <a:lnTo>
                    <a:pt x="158" y="1262"/>
                  </a:lnTo>
                  <a:lnTo>
                    <a:pt x="165" y="1255"/>
                  </a:lnTo>
                  <a:lnTo>
                    <a:pt x="186" y="1249"/>
                  </a:lnTo>
                  <a:lnTo>
                    <a:pt x="200" y="1245"/>
                  </a:lnTo>
                  <a:lnTo>
                    <a:pt x="213" y="1245"/>
                  </a:lnTo>
                  <a:lnTo>
                    <a:pt x="227" y="1252"/>
                  </a:lnTo>
                  <a:lnTo>
                    <a:pt x="241" y="1259"/>
                  </a:lnTo>
                  <a:lnTo>
                    <a:pt x="241" y="1259"/>
                  </a:lnTo>
                  <a:lnTo>
                    <a:pt x="269" y="1287"/>
                  </a:lnTo>
                  <a:lnTo>
                    <a:pt x="279" y="1297"/>
                  </a:lnTo>
                  <a:lnTo>
                    <a:pt x="293" y="1304"/>
                  </a:lnTo>
                  <a:lnTo>
                    <a:pt x="307" y="1304"/>
                  </a:lnTo>
                  <a:lnTo>
                    <a:pt x="320" y="1300"/>
                  </a:lnTo>
                  <a:lnTo>
                    <a:pt x="338" y="1290"/>
                  </a:lnTo>
                  <a:lnTo>
                    <a:pt x="355" y="1269"/>
                  </a:lnTo>
                  <a:lnTo>
                    <a:pt x="355" y="1269"/>
                  </a:lnTo>
                  <a:lnTo>
                    <a:pt x="372" y="1252"/>
                  </a:lnTo>
                  <a:lnTo>
                    <a:pt x="389" y="1242"/>
                  </a:lnTo>
                  <a:lnTo>
                    <a:pt x="403" y="1238"/>
                  </a:lnTo>
                  <a:lnTo>
                    <a:pt x="414" y="1238"/>
                  </a:lnTo>
                  <a:lnTo>
                    <a:pt x="420" y="1242"/>
                  </a:lnTo>
                  <a:lnTo>
                    <a:pt x="427" y="1245"/>
                  </a:lnTo>
                  <a:lnTo>
                    <a:pt x="431" y="1252"/>
                  </a:lnTo>
                  <a:lnTo>
                    <a:pt x="431" y="1252"/>
                  </a:lnTo>
                  <a:lnTo>
                    <a:pt x="441" y="1259"/>
                  </a:lnTo>
                  <a:lnTo>
                    <a:pt x="451" y="1262"/>
                  </a:lnTo>
                  <a:lnTo>
                    <a:pt x="465" y="1262"/>
                  </a:lnTo>
                  <a:lnTo>
                    <a:pt x="479" y="1262"/>
                  </a:lnTo>
                  <a:lnTo>
                    <a:pt x="496" y="1259"/>
                  </a:lnTo>
                  <a:lnTo>
                    <a:pt x="517" y="1249"/>
                  </a:lnTo>
                  <a:lnTo>
                    <a:pt x="534" y="1228"/>
                  </a:lnTo>
                  <a:lnTo>
                    <a:pt x="534" y="1228"/>
                  </a:lnTo>
                  <a:lnTo>
                    <a:pt x="558" y="1214"/>
                  </a:lnTo>
                  <a:lnTo>
                    <a:pt x="579" y="1207"/>
                  </a:lnTo>
                  <a:lnTo>
                    <a:pt x="600" y="1204"/>
                  </a:lnTo>
                  <a:lnTo>
                    <a:pt x="600" y="1204"/>
                  </a:lnTo>
                  <a:lnTo>
                    <a:pt x="603" y="1200"/>
                  </a:lnTo>
                  <a:lnTo>
                    <a:pt x="607" y="1193"/>
                  </a:lnTo>
                  <a:lnTo>
                    <a:pt x="614" y="1169"/>
                  </a:lnTo>
                  <a:lnTo>
                    <a:pt x="614" y="1121"/>
                  </a:lnTo>
                  <a:lnTo>
                    <a:pt x="631" y="1062"/>
                  </a:lnTo>
                  <a:lnTo>
                    <a:pt x="631" y="1062"/>
                  </a:lnTo>
                  <a:lnTo>
                    <a:pt x="627" y="1055"/>
                  </a:lnTo>
                  <a:lnTo>
                    <a:pt x="621" y="1038"/>
                  </a:lnTo>
                  <a:lnTo>
                    <a:pt x="621" y="1024"/>
                  </a:lnTo>
                  <a:lnTo>
                    <a:pt x="624" y="1010"/>
                  </a:lnTo>
                  <a:lnTo>
                    <a:pt x="631" y="997"/>
                  </a:lnTo>
                  <a:lnTo>
                    <a:pt x="645" y="986"/>
                  </a:lnTo>
                  <a:lnTo>
                    <a:pt x="645" y="986"/>
                  </a:lnTo>
                  <a:lnTo>
                    <a:pt x="693" y="955"/>
                  </a:lnTo>
                  <a:lnTo>
                    <a:pt x="724" y="941"/>
                  </a:lnTo>
                  <a:lnTo>
                    <a:pt x="755" y="924"/>
                  </a:lnTo>
                  <a:lnTo>
                    <a:pt x="793" y="914"/>
                  </a:lnTo>
                  <a:lnTo>
                    <a:pt x="828" y="910"/>
                  </a:lnTo>
                  <a:lnTo>
                    <a:pt x="845" y="910"/>
                  </a:lnTo>
                  <a:lnTo>
                    <a:pt x="862" y="914"/>
                  </a:lnTo>
                  <a:lnTo>
                    <a:pt x="879" y="921"/>
                  </a:lnTo>
                  <a:lnTo>
                    <a:pt x="893" y="928"/>
                  </a:lnTo>
                  <a:lnTo>
                    <a:pt x="893" y="928"/>
                  </a:lnTo>
                  <a:lnTo>
                    <a:pt x="893" y="928"/>
                  </a:lnTo>
                  <a:lnTo>
                    <a:pt x="934" y="928"/>
                  </a:lnTo>
                  <a:lnTo>
                    <a:pt x="1000" y="931"/>
                  </a:lnTo>
                  <a:lnTo>
                    <a:pt x="1086" y="938"/>
                  </a:lnTo>
                  <a:lnTo>
                    <a:pt x="1086" y="938"/>
                  </a:lnTo>
                  <a:lnTo>
                    <a:pt x="1104" y="952"/>
                  </a:lnTo>
                  <a:lnTo>
                    <a:pt x="1114" y="959"/>
                  </a:lnTo>
                  <a:lnTo>
                    <a:pt x="1124" y="959"/>
                  </a:lnTo>
                  <a:lnTo>
                    <a:pt x="1131" y="955"/>
                  </a:lnTo>
                  <a:lnTo>
                    <a:pt x="1135" y="952"/>
                  </a:lnTo>
                  <a:lnTo>
                    <a:pt x="1138" y="945"/>
                  </a:lnTo>
                  <a:lnTo>
                    <a:pt x="1138" y="938"/>
                  </a:lnTo>
                  <a:lnTo>
                    <a:pt x="1138" y="938"/>
                  </a:lnTo>
                  <a:lnTo>
                    <a:pt x="1152" y="893"/>
                  </a:lnTo>
                  <a:lnTo>
                    <a:pt x="1166" y="852"/>
                  </a:lnTo>
                  <a:lnTo>
                    <a:pt x="1190" y="807"/>
                  </a:lnTo>
                  <a:lnTo>
                    <a:pt x="1190" y="807"/>
                  </a:lnTo>
                  <a:lnTo>
                    <a:pt x="1204" y="790"/>
                  </a:lnTo>
                  <a:lnTo>
                    <a:pt x="1217" y="769"/>
                  </a:lnTo>
                  <a:lnTo>
                    <a:pt x="1252" y="734"/>
                  </a:lnTo>
                  <a:lnTo>
                    <a:pt x="1280" y="714"/>
                  </a:lnTo>
                  <a:lnTo>
                    <a:pt x="1290" y="703"/>
                  </a:lnTo>
                  <a:lnTo>
                    <a:pt x="1290" y="703"/>
                  </a:lnTo>
                  <a:lnTo>
                    <a:pt x="1314" y="707"/>
                  </a:lnTo>
                  <a:lnTo>
                    <a:pt x="1331" y="703"/>
                  </a:lnTo>
                  <a:lnTo>
                    <a:pt x="1349" y="700"/>
                  </a:lnTo>
                  <a:lnTo>
                    <a:pt x="1359" y="693"/>
                  </a:lnTo>
                  <a:lnTo>
                    <a:pt x="1376" y="683"/>
                  </a:lnTo>
                  <a:lnTo>
                    <a:pt x="1380" y="676"/>
                  </a:lnTo>
                  <a:lnTo>
                    <a:pt x="1380" y="676"/>
                  </a:lnTo>
                  <a:lnTo>
                    <a:pt x="1397" y="693"/>
                  </a:lnTo>
                  <a:lnTo>
                    <a:pt x="1414" y="710"/>
                  </a:lnTo>
                  <a:lnTo>
                    <a:pt x="1428" y="721"/>
                  </a:lnTo>
                  <a:lnTo>
                    <a:pt x="1442" y="728"/>
                  </a:lnTo>
                  <a:lnTo>
                    <a:pt x="1462" y="734"/>
                  </a:lnTo>
                  <a:lnTo>
                    <a:pt x="1476" y="738"/>
                  </a:lnTo>
                  <a:lnTo>
                    <a:pt x="1476" y="734"/>
                  </a:lnTo>
                  <a:lnTo>
                    <a:pt x="1476" y="734"/>
                  </a:lnTo>
                  <a:lnTo>
                    <a:pt x="1476" y="724"/>
                  </a:lnTo>
                  <a:lnTo>
                    <a:pt x="1476" y="724"/>
                  </a:lnTo>
                  <a:lnTo>
                    <a:pt x="1476" y="697"/>
                  </a:lnTo>
                  <a:lnTo>
                    <a:pt x="1480" y="676"/>
                  </a:lnTo>
                  <a:lnTo>
                    <a:pt x="1483" y="662"/>
                  </a:lnTo>
                  <a:lnTo>
                    <a:pt x="1490" y="652"/>
                  </a:lnTo>
                  <a:lnTo>
                    <a:pt x="1500" y="645"/>
                  </a:lnTo>
                  <a:lnTo>
                    <a:pt x="1507" y="638"/>
                  </a:lnTo>
                  <a:lnTo>
                    <a:pt x="1524" y="627"/>
                  </a:lnTo>
                  <a:lnTo>
                    <a:pt x="1524" y="627"/>
                  </a:lnTo>
                  <a:lnTo>
                    <a:pt x="1531" y="621"/>
                  </a:lnTo>
                  <a:lnTo>
                    <a:pt x="1538" y="610"/>
                  </a:lnTo>
                  <a:lnTo>
                    <a:pt x="1542" y="593"/>
                  </a:lnTo>
                  <a:lnTo>
                    <a:pt x="1545" y="572"/>
                  </a:lnTo>
                  <a:lnTo>
                    <a:pt x="1545" y="572"/>
                  </a:lnTo>
                  <a:lnTo>
                    <a:pt x="1521" y="545"/>
                  </a:lnTo>
                  <a:lnTo>
                    <a:pt x="1504" y="521"/>
                  </a:lnTo>
                  <a:lnTo>
                    <a:pt x="1497" y="507"/>
                  </a:lnTo>
                  <a:lnTo>
                    <a:pt x="1497" y="507"/>
                  </a:lnTo>
                  <a:lnTo>
                    <a:pt x="1493" y="489"/>
                  </a:lnTo>
                  <a:lnTo>
                    <a:pt x="1483" y="462"/>
                  </a:lnTo>
                  <a:lnTo>
                    <a:pt x="1466" y="424"/>
                  </a:lnTo>
                  <a:lnTo>
                    <a:pt x="1449" y="386"/>
                  </a:lnTo>
                  <a:lnTo>
                    <a:pt x="1449" y="386"/>
                  </a:lnTo>
                  <a:lnTo>
                    <a:pt x="1435" y="355"/>
                  </a:lnTo>
                  <a:lnTo>
                    <a:pt x="1435" y="348"/>
                  </a:lnTo>
                  <a:lnTo>
                    <a:pt x="1438" y="345"/>
                  </a:lnTo>
                  <a:lnTo>
                    <a:pt x="1442" y="341"/>
                  </a:lnTo>
                  <a:lnTo>
                    <a:pt x="1449" y="341"/>
                  </a:lnTo>
                  <a:lnTo>
                    <a:pt x="1466" y="341"/>
                  </a:lnTo>
                  <a:lnTo>
                    <a:pt x="1466" y="341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5" name="Freeform 9"/>
            <p:cNvSpPr>
              <a:spLocks/>
            </p:cNvSpPr>
            <p:nvPr/>
          </p:nvSpPr>
          <p:spPr bwMode="auto">
            <a:xfrm>
              <a:off x="3114" y="1111"/>
              <a:ext cx="1032" cy="1446"/>
            </a:xfrm>
            <a:custGeom>
              <a:avLst/>
              <a:gdLst/>
              <a:ahLst/>
              <a:cxnLst>
                <a:cxn ang="0">
                  <a:pos x="970" y="694"/>
                </a:cxn>
                <a:cxn ang="0">
                  <a:pos x="911" y="611"/>
                </a:cxn>
                <a:cxn ang="0">
                  <a:pos x="877" y="587"/>
                </a:cxn>
                <a:cxn ang="0">
                  <a:pos x="884" y="549"/>
                </a:cxn>
                <a:cxn ang="0">
                  <a:pos x="925" y="545"/>
                </a:cxn>
                <a:cxn ang="0">
                  <a:pos x="939" y="497"/>
                </a:cxn>
                <a:cxn ang="0">
                  <a:pos x="984" y="469"/>
                </a:cxn>
                <a:cxn ang="0">
                  <a:pos x="1008" y="411"/>
                </a:cxn>
                <a:cxn ang="0">
                  <a:pos x="984" y="355"/>
                </a:cxn>
                <a:cxn ang="0">
                  <a:pos x="987" y="331"/>
                </a:cxn>
                <a:cxn ang="0">
                  <a:pos x="908" y="328"/>
                </a:cxn>
                <a:cxn ang="0">
                  <a:pos x="853" y="335"/>
                </a:cxn>
                <a:cxn ang="0">
                  <a:pos x="804" y="359"/>
                </a:cxn>
                <a:cxn ang="0">
                  <a:pos x="780" y="293"/>
                </a:cxn>
                <a:cxn ang="0">
                  <a:pos x="721" y="242"/>
                </a:cxn>
                <a:cxn ang="0">
                  <a:pos x="639" y="235"/>
                </a:cxn>
                <a:cxn ang="0">
                  <a:pos x="570" y="179"/>
                </a:cxn>
                <a:cxn ang="0">
                  <a:pos x="549" y="162"/>
                </a:cxn>
                <a:cxn ang="0">
                  <a:pos x="577" y="121"/>
                </a:cxn>
                <a:cxn ang="0">
                  <a:pos x="549" y="62"/>
                </a:cxn>
                <a:cxn ang="0">
                  <a:pos x="490" y="69"/>
                </a:cxn>
                <a:cxn ang="0">
                  <a:pos x="449" y="76"/>
                </a:cxn>
                <a:cxn ang="0">
                  <a:pos x="428" y="17"/>
                </a:cxn>
                <a:cxn ang="0">
                  <a:pos x="411" y="110"/>
                </a:cxn>
                <a:cxn ang="0">
                  <a:pos x="387" y="193"/>
                </a:cxn>
                <a:cxn ang="0">
                  <a:pos x="345" y="231"/>
                </a:cxn>
                <a:cxn ang="0">
                  <a:pos x="297" y="280"/>
                </a:cxn>
                <a:cxn ang="0">
                  <a:pos x="269" y="290"/>
                </a:cxn>
                <a:cxn ang="0">
                  <a:pos x="183" y="304"/>
                </a:cxn>
                <a:cxn ang="0">
                  <a:pos x="221" y="431"/>
                </a:cxn>
                <a:cxn ang="0">
                  <a:pos x="152" y="531"/>
                </a:cxn>
                <a:cxn ang="0">
                  <a:pos x="97" y="683"/>
                </a:cxn>
                <a:cxn ang="0">
                  <a:pos x="49" y="697"/>
                </a:cxn>
                <a:cxn ang="0">
                  <a:pos x="11" y="776"/>
                </a:cxn>
                <a:cxn ang="0">
                  <a:pos x="11" y="863"/>
                </a:cxn>
                <a:cxn ang="0">
                  <a:pos x="62" y="901"/>
                </a:cxn>
                <a:cxn ang="0">
                  <a:pos x="94" y="928"/>
                </a:cxn>
                <a:cxn ang="0">
                  <a:pos x="83" y="1063"/>
                </a:cxn>
                <a:cxn ang="0">
                  <a:pos x="111" y="1121"/>
                </a:cxn>
                <a:cxn ang="0">
                  <a:pos x="173" y="1128"/>
                </a:cxn>
                <a:cxn ang="0">
                  <a:pos x="225" y="1135"/>
                </a:cxn>
                <a:cxn ang="0">
                  <a:pos x="273" y="1187"/>
                </a:cxn>
                <a:cxn ang="0">
                  <a:pos x="314" y="1201"/>
                </a:cxn>
                <a:cxn ang="0">
                  <a:pos x="359" y="1084"/>
                </a:cxn>
                <a:cxn ang="0">
                  <a:pos x="397" y="1066"/>
                </a:cxn>
                <a:cxn ang="0">
                  <a:pos x="456" y="1111"/>
                </a:cxn>
                <a:cxn ang="0">
                  <a:pos x="483" y="1225"/>
                </a:cxn>
                <a:cxn ang="0">
                  <a:pos x="483" y="1291"/>
                </a:cxn>
                <a:cxn ang="0">
                  <a:pos x="490" y="1335"/>
                </a:cxn>
                <a:cxn ang="0">
                  <a:pos x="590" y="1425"/>
                </a:cxn>
                <a:cxn ang="0">
                  <a:pos x="649" y="1442"/>
                </a:cxn>
                <a:cxn ang="0">
                  <a:pos x="687" y="1384"/>
                </a:cxn>
                <a:cxn ang="0">
                  <a:pos x="777" y="1366"/>
                </a:cxn>
                <a:cxn ang="0">
                  <a:pos x="773" y="1342"/>
                </a:cxn>
                <a:cxn ang="0">
                  <a:pos x="728" y="1287"/>
                </a:cxn>
                <a:cxn ang="0">
                  <a:pos x="739" y="1232"/>
                </a:cxn>
                <a:cxn ang="0">
                  <a:pos x="825" y="1049"/>
                </a:cxn>
                <a:cxn ang="0">
                  <a:pos x="918" y="997"/>
                </a:cxn>
                <a:cxn ang="0">
                  <a:pos x="980" y="904"/>
                </a:cxn>
                <a:cxn ang="0">
                  <a:pos x="1032" y="776"/>
                </a:cxn>
              </a:cxnLst>
              <a:rect l="0" t="0" r="r" b="b"/>
              <a:pathLst>
                <a:path w="1032" h="1446">
                  <a:moveTo>
                    <a:pt x="1001" y="770"/>
                  </a:moveTo>
                  <a:lnTo>
                    <a:pt x="1001" y="770"/>
                  </a:lnTo>
                  <a:lnTo>
                    <a:pt x="987" y="742"/>
                  </a:lnTo>
                  <a:lnTo>
                    <a:pt x="977" y="714"/>
                  </a:lnTo>
                  <a:lnTo>
                    <a:pt x="970" y="694"/>
                  </a:lnTo>
                  <a:lnTo>
                    <a:pt x="939" y="642"/>
                  </a:lnTo>
                  <a:lnTo>
                    <a:pt x="922" y="604"/>
                  </a:lnTo>
                  <a:lnTo>
                    <a:pt x="922" y="604"/>
                  </a:lnTo>
                  <a:lnTo>
                    <a:pt x="918" y="607"/>
                  </a:lnTo>
                  <a:lnTo>
                    <a:pt x="911" y="611"/>
                  </a:lnTo>
                  <a:lnTo>
                    <a:pt x="897" y="611"/>
                  </a:lnTo>
                  <a:lnTo>
                    <a:pt x="894" y="611"/>
                  </a:lnTo>
                  <a:lnTo>
                    <a:pt x="887" y="604"/>
                  </a:lnTo>
                  <a:lnTo>
                    <a:pt x="887" y="604"/>
                  </a:lnTo>
                  <a:lnTo>
                    <a:pt x="877" y="587"/>
                  </a:lnTo>
                  <a:lnTo>
                    <a:pt x="870" y="580"/>
                  </a:lnTo>
                  <a:lnTo>
                    <a:pt x="863" y="569"/>
                  </a:lnTo>
                  <a:lnTo>
                    <a:pt x="866" y="562"/>
                  </a:lnTo>
                  <a:lnTo>
                    <a:pt x="870" y="556"/>
                  </a:lnTo>
                  <a:lnTo>
                    <a:pt x="884" y="549"/>
                  </a:lnTo>
                  <a:lnTo>
                    <a:pt x="908" y="549"/>
                  </a:lnTo>
                  <a:lnTo>
                    <a:pt x="908" y="549"/>
                  </a:lnTo>
                  <a:lnTo>
                    <a:pt x="915" y="549"/>
                  </a:lnTo>
                  <a:lnTo>
                    <a:pt x="922" y="549"/>
                  </a:lnTo>
                  <a:lnTo>
                    <a:pt x="925" y="545"/>
                  </a:lnTo>
                  <a:lnTo>
                    <a:pt x="925" y="542"/>
                  </a:lnTo>
                  <a:lnTo>
                    <a:pt x="925" y="531"/>
                  </a:lnTo>
                  <a:lnTo>
                    <a:pt x="918" y="521"/>
                  </a:lnTo>
                  <a:lnTo>
                    <a:pt x="918" y="521"/>
                  </a:lnTo>
                  <a:lnTo>
                    <a:pt x="939" y="497"/>
                  </a:lnTo>
                  <a:lnTo>
                    <a:pt x="960" y="483"/>
                  </a:lnTo>
                  <a:lnTo>
                    <a:pt x="966" y="476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84" y="469"/>
                  </a:lnTo>
                  <a:lnTo>
                    <a:pt x="994" y="459"/>
                  </a:lnTo>
                  <a:lnTo>
                    <a:pt x="1001" y="449"/>
                  </a:lnTo>
                  <a:lnTo>
                    <a:pt x="1004" y="438"/>
                  </a:lnTo>
                  <a:lnTo>
                    <a:pt x="1008" y="424"/>
                  </a:lnTo>
                  <a:lnTo>
                    <a:pt x="1008" y="411"/>
                  </a:lnTo>
                  <a:lnTo>
                    <a:pt x="1008" y="397"/>
                  </a:lnTo>
                  <a:lnTo>
                    <a:pt x="1001" y="383"/>
                  </a:lnTo>
                  <a:lnTo>
                    <a:pt x="1001" y="383"/>
                  </a:lnTo>
                  <a:lnTo>
                    <a:pt x="991" y="369"/>
                  </a:lnTo>
                  <a:lnTo>
                    <a:pt x="984" y="355"/>
                  </a:lnTo>
                  <a:lnTo>
                    <a:pt x="984" y="345"/>
                  </a:lnTo>
                  <a:lnTo>
                    <a:pt x="991" y="338"/>
                  </a:lnTo>
                  <a:lnTo>
                    <a:pt x="991" y="335"/>
                  </a:lnTo>
                  <a:lnTo>
                    <a:pt x="991" y="335"/>
                  </a:lnTo>
                  <a:lnTo>
                    <a:pt x="987" y="331"/>
                  </a:lnTo>
                  <a:lnTo>
                    <a:pt x="984" y="328"/>
                  </a:lnTo>
                  <a:lnTo>
                    <a:pt x="970" y="317"/>
                  </a:lnTo>
                  <a:lnTo>
                    <a:pt x="949" y="307"/>
                  </a:lnTo>
                  <a:lnTo>
                    <a:pt x="908" y="328"/>
                  </a:lnTo>
                  <a:lnTo>
                    <a:pt x="908" y="328"/>
                  </a:lnTo>
                  <a:lnTo>
                    <a:pt x="904" y="328"/>
                  </a:lnTo>
                  <a:lnTo>
                    <a:pt x="887" y="324"/>
                  </a:lnTo>
                  <a:lnTo>
                    <a:pt x="877" y="328"/>
                  </a:lnTo>
                  <a:lnTo>
                    <a:pt x="863" y="331"/>
                  </a:lnTo>
                  <a:lnTo>
                    <a:pt x="853" y="335"/>
                  </a:lnTo>
                  <a:lnTo>
                    <a:pt x="835" y="345"/>
                  </a:lnTo>
                  <a:lnTo>
                    <a:pt x="835" y="345"/>
                  </a:lnTo>
                  <a:lnTo>
                    <a:pt x="825" y="355"/>
                  </a:lnTo>
                  <a:lnTo>
                    <a:pt x="815" y="359"/>
                  </a:lnTo>
                  <a:lnTo>
                    <a:pt x="804" y="359"/>
                  </a:lnTo>
                  <a:lnTo>
                    <a:pt x="801" y="352"/>
                  </a:lnTo>
                  <a:lnTo>
                    <a:pt x="794" y="342"/>
                  </a:lnTo>
                  <a:lnTo>
                    <a:pt x="790" y="335"/>
                  </a:lnTo>
                  <a:lnTo>
                    <a:pt x="790" y="335"/>
                  </a:lnTo>
                  <a:lnTo>
                    <a:pt x="780" y="293"/>
                  </a:lnTo>
                  <a:lnTo>
                    <a:pt x="780" y="293"/>
                  </a:lnTo>
                  <a:lnTo>
                    <a:pt x="777" y="283"/>
                  </a:lnTo>
                  <a:lnTo>
                    <a:pt x="770" y="273"/>
                  </a:lnTo>
                  <a:lnTo>
                    <a:pt x="749" y="255"/>
                  </a:lnTo>
                  <a:lnTo>
                    <a:pt x="721" y="242"/>
                  </a:lnTo>
                  <a:lnTo>
                    <a:pt x="711" y="238"/>
                  </a:lnTo>
                  <a:lnTo>
                    <a:pt x="701" y="238"/>
                  </a:lnTo>
                  <a:lnTo>
                    <a:pt x="701" y="238"/>
                  </a:lnTo>
                  <a:lnTo>
                    <a:pt x="659" y="235"/>
                  </a:lnTo>
                  <a:lnTo>
                    <a:pt x="639" y="235"/>
                  </a:lnTo>
                  <a:lnTo>
                    <a:pt x="639" y="235"/>
                  </a:lnTo>
                  <a:lnTo>
                    <a:pt x="618" y="211"/>
                  </a:lnTo>
                  <a:lnTo>
                    <a:pt x="594" y="190"/>
                  </a:lnTo>
                  <a:lnTo>
                    <a:pt x="583" y="183"/>
                  </a:lnTo>
                  <a:lnTo>
                    <a:pt x="570" y="179"/>
                  </a:lnTo>
                  <a:lnTo>
                    <a:pt x="570" y="179"/>
                  </a:lnTo>
                  <a:lnTo>
                    <a:pt x="559" y="176"/>
                  </a:lnTo>
                  <a:lnTo>
                    <a:pt x="552" y="173"/>
                  </a:lnTo>
                  <a:lnTo>
                    <a:pt x="549" y="166"/>
                  </a:lnTo>
                  <a:lnTo>
                    <a:pt x="549" y="162"/>
                  </a:lnTo>
                  <a:lnTo>
                    <a:pt x="549" y="152"/>
                  </a:lnTo>
                  <a:lnTo>
                    <a:pt x="552" y="148"/>
                  </a:lnTo>
                  <a:lnTo>
                    <a:pt x="552" y="148"/>
                  </a:lnTo>
                  <a:lnTo>
                    <a:pt x="570" y="135"/>
                  </a:lnTo>
                  <a:lnTo>
                    <a:pt x="577" y="121"/>
                  </a:lnTo>
                  <a:lnTo>
                    <a:pt x="577" y="107"/>
                  </a:lnTo>
                  <a:lnTo>
                    <a:pt x="573" y="93"/>
                  </a:lnTo>
                  <a:lnTo>
                    <a:pt x="566" y="79"/>
                  </a:lnTo>
                  <a:lnTo>
                    <a:pt x="559" y="69"/>
                  </a:lnTo>
                  <a:lnTo>
                    <a:pt x="549" y="62"/>
                  </a:lnTo>
                  <a:lnTo>
                    <a:pt x="549" y="62"/>
                  </a:lnTo>
                  <a:lnTo>
                    <a:pt x="549" y="59"/>
                  </a:lnTo>
                  <a:lnTo>
                    <a:pt x="539" y="59"/>
                  </a:lnTo>
                  <a:lnTo>
                    <a:pt x="521" y="59"/>
                  </a:lnTo>
                  <a:lnTo>
                    <a:pt x="490" y="69"/>
                  </a:lnTo>
                  <a:lnTo>
                    <a:pt x="490" y="69"/>
                  </a:lnTo>
                  <a:lnTo>
                    <a:pt x="476" y="76"/>
                  </a:lnTo>
                  <a:lnTo>
                    <a:pt x="466" y="79"/>
                  </a:lnTo>
                  <a:lnTo>
                    <a:pt x="456" y="76"/>
                  </a:lnTo>
                  <a:lnTo>
                    <a:pt x="449" y="76"/>
                  </a:lnTo>
                  <a:lnTo>
                    <a:pt x="442" y="69"/>
                  </a:lnTo>
                  <a:lnTo>
                    <a:pt x="442" y="62"/>
                  </a:lnTo>
                  <a:lnTo>
                    <a:pt x="442" y="62"/>
                  </a:lnTo>
                  <a:lnTo>
                    <a:pt x="435" y="38"/>
                  </a:lnTo>
                  <a:lnTo>
                    <a:pt x="428" y="17"/>
                  </a:lnTo>
                  <a:lnTo>
                    <a:pt x="421" y="7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1" y="31"/>
                  </a:lnTo>
                  <a:lnTo>
                    <a:pt x="411" y="110"/>
                  </a:lnTo>
                  <a:lnTo>
                    <a:pt x="411" y="110"/>
                  </a:lnTo>
                  <a:lnTo>
                    <a:pt x="407" y="131"/>
                  </a:lnTo>
                  <a:lnTo>
                    <a:pt x="404" y="155"/>
                  </a:lnTo>
                  <a:lnTo>
                    <a:pt x="397" y="176"/>
                  </a:lnTo>
                  <a:lnTo>
                    <a:pt x="387" y="193"/>
                  </a:lnTo>
                  <a:lnTo>
                    <a:pt x="376" y="211"/>
                  </a:lnTo>
                  <a:lnTo>
                    <a:pt x="366" y="221"/>
                  </a:lnTo>
                  <a:lnTo>
                    <a:pt x="356" y="231"/>
                  </a:lnTo>
                  <a:lnTo>
                    <a:pt x="345" y="231"/>
                  </a:lnTo>
                  <a:lnTo>
                    <a:pt x="345" y="231"/>
                  </a:lnTo>
                  <a:lnTo>
                    <a:pt x="335" y="231"/>
                  </a:lnTo>
                  <a:lnTo>
                    <a:pt x="328" y="235"/>
                  </a:lnTo>
                  <a:lnTo>
                    <a:pt x="314" y="245"/>
                  </a:lnTo>
                  <a:lnTo>
                    <a:pt x="304" y="262"/>
                  </a:lnTo>
                  <a:lnTo>
                    <a:pt x="297" y="280"/>
                  </a:lnTo>
                  <a:lnTo>
                    <a:pt x="297" y="280"/>
                  </a:lnTo>
                  <a:lnTo>
                    <a:pt x="294" y="286"/>
                  </a:lnTo>
                  <a:lnTo>
                    <a:pt x="287" y="290"/>
                  </a:lnTo>
                  <a:lnTo>
                    <a:pt x="276" y="290"/>
                  </a:lnTo>
                  <a:lnTo>
                    <a:pt x="269" y="290"/>
                  </a:lnTo>
                  <a:lnTo>
                    <a:pt x="266" y="290"/>
                  </a:lnTo>
                  <a:lnTo>
                    <a:pt x="173" y="248"/>
                  </a:lnTo>
                  <a:lnTo>
                    <a:pt x="173" y="248"/>
                  </a:lnTo>
                  <a:lnTo>
                    <a:pt x="176" y="262"/>
                  </a:lnTo>
                  <a:lnTo>
                    <a:pt x="183" y="304"/>
                  </a:lnTo>
                  <a:lnTo>
                    <a:pt x="197" y="359"/>
                  </a:lnTo>
                  <a:lnTo>
                    <a:pt x="207" y="390"/>
                  </a:lnTo>
                  <a:lnTo>
                    <a:pt x="221" y="418"/>
                  </a:lnTo>
                  <a:lnTo>
                    <a:pt x="221" y="418"/>
                  </a:lnTo>
                  <a:lnTo>
                    <a:pt x="221" y="431"/>
                  </a:lnTo>
                  <a:lnTo>
                    <a:pt x="218" y="445"/>
                  </a:lnTo>
                  <a:lnTo>
                    <a:pt x="207" y="462"/>
                  </a:lnTo>
                  <a:lnTo>
                    <a:pt x="197" y="483"/>
                  </a:lnTo>
                  <a:lnTo>
                    <a:pt x="180" y="507"/>
                  </a:lnTo>
                  <a:lnTo>
                    <a:pt x="152" y="531"/>
                  </a:lnTo>
                  <a:lnTo>
                    <a:pt x="121" y="556"/>
                  </a:lnTo>
                  <a:lnTo>
                    <a:pt x="121" y="669"/>
                  </a:lnTo>
                  <a:lnTo>
                    <a:pt x="121" y="669"/>
                  </a:lnTo>
                  <a:lnTo>
                    <a:pt x="114" y="673"/>
                  </a:lnTo>
                  <a:lnTo>
                    <a:pt x="97" y="683"/>
                  </a:lnTo>
                  <a:lnTo>
                    <a:pt x="76" y="690"/>
                  </a:lnTo>
                  <a:lnTo>
                    <a:pt x="62" y="694"/>
                  </a:lnTo>
                  <a:lnTo>
                    <a:pt x="49" y="690"/>
                  </a:lnTo>
                  <a:lnTo>
                    <a:pt x="49" y="697"/>
                  </a:lnTo>
                  <a:lnTo>
                    <a:pt x="49" y="697"/>
                  </a:lnTo>
                  <a:lnTo>
                    <a:pt x="45" y="711"/>
                  </a:lnTo>
                  <a:lnTo>
                    <a:pt x="42" y="728"/>
                  </a:lnTo>
                  <a:lnTo>
                    <a:pt x="28" y="752"/>
                  </a:lnTo>
                  <a:lnTo>
                    <a:pt x="14" y="770"/>
                  </a:lnTo>
                  <a:lnTo>
                    <a:pt x="11" y="776"/>
                  </a:lnTo>
                  <a:lnTo>
                    <a:pt x="11" y="776"/>
                  </a:lnTo>
                  <a:lnTo>
                    <a:pt x="0" y="801"/>
                  </a:lnTo>
                  <a:lnTo>
                    <a:pt x="0" y="825"/>
                  </a:lnTo>
                  <a:lnTo>
                    <a:pt x="4" y="845"/>
                  </a:lnTo>
                  <a:lnTo>
                    <a:pt x="11" y="863"/>
                  </a:lnTo>
                  <a:lnTo>
                    <a:pt x="25" y="880"/>
                  </a:lnTo>
                  <a:lnTo>
                    <a:pt x="35" y="890"/>
                  </a:lnTo>
                  <a:lnTo>
                    <a:pt x="49" y="897"/>
                  </a:lnTo>
                  <a:lnTo>
                    <a:pt x="62" y="901"/>
                  </a:lnTo>
                  <a:lnTo>
                    <a:pt x="62" y="901"/>
                  </a:lnTo>
                  <a:lnTo>
                    <a:pt x="80" y="901"/>
                  </a:lnTo>
                  <a:lnTo>
                    <a:pt x="87" y="908"/>
                  </a:lnTo>
                  <a:lnTo>
                    <a:pt x="90" y="911"/>
                  </a:lnTo>
                  <a:lnTo>
                    <a:pt x="94" y="918"/>
                  </a:lnTo>
                  <a:lnTo>
                    <a:pt x="94" y="928"/>
                  </a:lnTo>
                  <a:lnTo>
                    <a:pt x="90" y="956"/>
                  </a:lnTo>
                  <a:lnTo>
                    <a:pt x="90" y="956"/>
                  </a:lnTo>
                  <a:lnTo>
                    <a:pt x="83" y="990"/>
                  </a:lnTo>
                  <a:lnTo>
                    <a:pt x="80" y="1028"/>
                  </a:lnTo>
                  <a:lnTo>
                    <a:pt x="83" y="1063"/>
                  </a:lnTo>
                  <a:lnTo>
                    <a:pt x="90" y="1090"/>
                  </a:lnTo>
                  <a:lnTo>
                    <a:pt x="90" y="1090"/>
                  </a:lnTo>
                  <a:lnTo>
                    <a:pt x="97" y="1104"/>
                  </a:lnTo>
                  <a:lnTo>
                    <a:pt x="100" y="1115"/>
                  </a:lnTo>
                  <a:lnTo>
                    <a:pt x="111" y="1121"/>
                  </a:lnTo>
                  <a:lnTo>
                    <a:pt x="118" y="1128"/>
                  </a:lnTo>
                  <a:lnTo>
                    <a:pt x="138" y="1132"/>
                  </a:lnTo>
                  <a:lnTo>
                    <a:pt x="156" y="1132"/>
                  </a:lnTo>
                  <a:lnTo>
                    <a:pt x="156" y="1132"/>
                  </a:lnTo>
                  <a:lnTo>
                    <a:pt x="173" y="1128"/>
                  </a:lnTo>
                  <a:lnTo>
                    <a:pt x="197" y="1125"/>
                  </a:lnTo>
                  <a:lnTo>
                    <a:pt x="214" y="1125"/>
                  </a:lnTo>
                  <a:lnTo>
                    <a:pt x="221" y="1128"/>
                  </a:lnTo>
                  <a:lnTo>
                    <a:pt x="225" y="1135"/>
                  </a:lnTo>
                  <a:lnTo>
                    <a:pt x="225" y="1135"/>
                  </a:lnTo>
                  <a:lnTo>
                    <a:pt x="228" y="1146"/>
                  </a:lnTo>
                  <a:lnTo>
                    <a:pt x="235" y="1153"/>
                  </a:lnTo>
                  <a:lnTo>
                    <a:pt x="252" y="1170"/>
                  </a:lnTo>
                  <a:lnTo>
                    <a:pt x="273" y="1187"/>
                  </a:lnTo>
                  <a:lnTo>
                    <a:pt x="273" y="1187"/>
                  </a:lnTo>
                  <a:lnTo>
                    <a:pt x="280" y="1197"/>
                  </a:lnTo>
                  <a:lnTo>
                    <a:pt x="290" y="1204"/>
                  </a:lnTo>
                  <a:lnTo>
                    <a:pt x="297" y="1208"/>
                  </a:lnTo>
                  <a:lnTo>
                    <a:pt x="304" y="1208"/>
                  </a:lnTo>
                  <a:lnTo>
                    <a:pt x="314" y="1201"/>
                  </a:lnTo>
                  <a:lnTo>
                    <a:pt x="321" y="1190"/>
                  </a:lnTo>
                  <a:lnTo>
                    <a:pt x="328" y="1173"/>
                  </a:lnTo>
                  <a:lnTo>
                    <a:pt x="335" y="1159"/>
                  </a:lnTo>
                  <a:lnTo>
                    <a:pt x="338" y="1146"/>
                  </a:lnTo>
                  <a:lnTo>
                    <a:pt x="359" y="1084"/>
                  </a:lnTo>
                  <a:lnTo>
                    <a:pt x="359" y="1084"/>
                  </a:lnTo>
                  <a:lnTo>
                    <a:pt x="370" y="1073"/>
                  </a:lnTo>
                  <a:lnTo>
                    <a:pt x="380" y="1070"/>
                  </a:lnTo>
                  <a:lnTo>
                    <a:pt x="390" y="1066"/>
                  </a:lnTo>
                  <a:lnTo>
                    <a:pt x="397" y="1066"/>
                  </a:lnTo>
                  <a:lnTo>
                    <a:pt x="414" y="1070"/>
                  </a:lnTo>
                  <a:lnTo>
                    <a:pt x="428" y="1077"/>
                  </a:lnTo>
                  <a:lnTo>
                    <a:pt x="442" y="1087"/>
                  </a:lnTo>
                  <a:lnTo>
                    <a:pt x="449" y="1097"/>
                  </a:lnTo>
                  <a:lnTo>
                    <a:pt x="456" y="1111"/>
                  </a:lnTo>
                  <a:lnTo>
                    <a:pt x="459" y="1180"/>
                  </a:lnTo>
                  <a:lnTo>
                    <a:pt x="459" y="1180"/>
                  </a:lnTo>
                  <a:lnTo>
                    <a:pt x="470" y="1194"/>
                  </a:lnTo>
                  <a:lnTo>
                    <a:pt x="476" y="1208"/>
                  </a:lnTo>
                  <a:lnTo>
                    <a:pt x="483" y="1225"/>
                  </a:lnTo>
                  <a:lnTo>
                    <a:pt x="487" y="1242"/>
                  </a:lnTo>
                  <a:lnTo>
                    <a:pt x="487" y="1273"/>
                  </a:lnTo>
                  <a:lnTo>
                    <a:pt x="487" y="1284"/>
                  </a:lnTo>
                  <a:lnTo>
                    <a:pt x="487" y="1284"/>
                  </a:lnTo>
                  <a:lnTo>
                    <a:pt x="483" y="1291"/>
                  </a:lnTo>
                  <a:lnTo>
                    <a:pt x="480" y="1304"/>
                  </a:lnTo>
                  <a:lnTo>
                    <a:pt x="476" y="1315"/>
                  </a:lnTo>
                  <a:lnTo>
                    <a:pt x="480" y="1322"/>
                  </a:lnTo>
                  <a:lnTo>
                    <a:pt x="483" y="1328"/>
                  </a:lnTo>
                  <a:lnTo>
                    <a:pt x="490" y="1335"/>
                  </a:lnTo>
                  <a:lnTo>
                    <a:pt x="490" y="1335"/>
                  </a:lnTo>
                  <a:lnTo>
                    <a:pt x="508" y="1349"/>
                  </a:lnTo>
                  <a:lnTo>
                    <a:pt x="532" y="1366"/>
                  </a:lnTo>
                  <a:lnTo>
                    <a:pt x="556" y="1391"/>
                  </a:lnTo>
                  <a:lnTo>
                    <a:pt x="590" y="1425"/>
                  </a:lnTo>
                  <a:lnTo>
                    <a:pt x="590" y="1425"/>
                  </a:lnTo>
                  <a:lnTo>
                    <a:pt x="608" y="1439"/>
                  </a:lnTo>
                  <a:lnTo>
                    <a:pt x="625" y="1446"/>
                  </a:lnTo>
                  <a:lnTo>
                    <a:pt x="639" y="1446"/>
                  </a:lnTo>
                  <a:lnTo>
                    <a:pt x="649" y="1442"/>
                  </a:lnTo>
                  <a:lnTo>
                    <a:pt x="659" y="1432"/>
                  </a:lnTo>
                  <a:lnTo>
                    <a:pt x="666" y="1422"/>
                  </a:lnTo>
                  <a:lnTo>
                    <a:pt x="680" y="1394"/>
                  </a:lnTo>
                  <a:lnTo>
                    <a:pt x="680" y="1394"/>
                  </a:lnTo>
                  <a:lnTo>
                    <a:pt x="687" y="1384"/>
                  </a:lnTo>
                  <a:lnTo>
                    <a:pt x="701" y="1373"/>
                  </a:lnTo>
                  <a:lnTo>
                    <a:pt x="718" y="1370"/>
                  </a:lnTo>
                  <a:lnTo>
                    <a:pt x="732" y="1366"/>
                  </a:lnTo>
                  <a:lnTo>
                    <a:pt x="763" y="1366"/>
                  </a:lnTo>
                  <a:lnTo>
                    <a:pt x="777" y="1366"/>
                  </a:lnTo>
                  <a:lnTo>
                    <a:pt x="777" y="1366"/>
                  </a:lnTo>
                  <a:lnTo>
                    <a:pt x="780" y="1370"/>
                  </a:lnTo>
                  <a:lnTo>
                    <a:pt x="780" y="1370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59" y="1315"/>
                  </a:lnTo>
                  <a:lnTo>
                    <a:pt x="746" y="1297"/>
                  </a:lnTo>
                  <a:lnTo>
                    <a:pt x="739" y="1291"/>
                  </a:lnTo>
                  <a:lnTo>
                    <a:pt x="728" y="1287"/>
                  </a:lnTo>
                  <a:lnTo>
                    <a:pt x="728" y="1287"/>
                  </a:lnTo>
                  <a:lnTo>
                    <a:pt x="735" y="1280"/>
                  </a:lnTo>
                  <a:lnTo>
                    <a:pt x="739" y="1273"/>
                  </a:lnTo>
                  <a:lnTo>
                    <a:pt x="739" y="1263"/>
                  </a:lnTo>
                  <a:lnTo>
                    <a:pt x="742" y="1249"/>
                  </a:lnTo>
                  <a:lnTo>
                    <a:pt x="739" y="1232"/>
                  </a:lnTo>
                  <a:lnTo>
                    <a:pt x="732" y="1211"/>
                  </a:lnTo>
                  <a:lnTo>
                    <a:pt x="721" y="1184"/>
                  </a:lnTo>
                  <a:lnTo>
                    <a:pt x="749" y="1149"/>
                  </a:lnTo>
                  <a:lnTo>
                    <a:pt x="780" y="1077"/>
                  </a:lnTo>
                  <a:lnTo>
                    <a:pt x="825" y="1049"/>
                  </a:lnTo>
                  <a:lnTo>
                    <a:pt x="866" y="1011"/>
                  </a:lnTo>
                  <a:lnTo>
                    <a:pt x="866" y="1011"/>
                  </a:lnTo>
                  <a:lnTo>
                    <a:pt x="877" y="1011"/>
                  </a:lnTo>
                  <a:lnTo>
                    <a:pt x="901" y="1004"/>
                  </a:lnTo>
                  <a:lnTo>
                    <a:pt x="918" y="997"/>
                  </a:lnTo>
                  <a:lnTo>
                    <a:pt x="932" y="987"/>
                  </a:lnTo>
                  <a:lnTo>
                    <a:pt x="946" y="973"/>
                  </a:lnTo>
                  <a:lnTo>
                    <a:pt x="960" y="956"/>
                  </a:lnTo>
                  <a:lnTo>
                    <a:pt x="960" y="956"/>
                  </a:lnTo>
                  <a:lnTo>
                    <a:pt x="980" y="904"/>
                  </a:lnTo>
                  <a:lnTo>
                    <a:pt x="1004" y="845"/>
                  </a:lnTo>
                  <a:lnTo>
                    <a:pt x="1032" y="780"/>
                  </a:lnTo>
                  <a:lnTo>
                    <a:pt x="1032" y="780"/>
                  </a:lnTo>
                  <a:lnTo>
                    <a:pt x="1032" y="780"/>
                  </a:lnTo>
                  <a:lnTo>
                    <a:pt x="1032" y="776"/>
                  </a:lnTo>
                  <a:lnTo>
                    <a:pt x="1022" y="770"/>
                  </a:lnTo>
                  <a:lnTo>
                    <a:pt x="1001" y="770"/>
                  </a:lnTo>
                  <a:lnTo>
                    <a:pt x="1001" y="770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6" name="Freeform 10"/>
            <p:cNvSpPr>
              <a:spLocks/>
            </p:cNvSpPr>
            <p:nvPr/>
          </p:nvSpPr>
          <p:spPr bwMode="auto">
            <a:xfrm>
              <a:off x="1886" y="1877"/>
              <a:ext cx="397" cy="763"/>
            </a:xfrm>
            <a:custGeom>
              <a:avLst/>
              <a:gdLst/>
              <a:ahLst/>
              <a:cxnLst>
                <a:cxn ang="0">
                  <a:pos x="324" y="649"/>
                </a:cxn>
                <a:cxn ang="0">
                  <a:pos x="373" y="549"/>
                </a:cxn>
                <a:cxn ang="0">
                  <a:pos x="383" y="504"/>
                </a:cxn>
                <a:cxn ang="0">
                  <a:pos x="331" y="456"/>
                </a:cxn>
                <a:cxn ang="0">
                  <a:pos x="300" y="424"/>
                </a:cxn>
                <a:cxn ang="0">
                  <a:pos x="311" y="400"/>
                </a:cxn>
                <a:cxn ang="0">
                  <a:pos x="345" y="390"/>
                </a:cxn>
                <a:cxn ang="0">
                  <a:pos x="373" y="362"/>
                </a:cxn>
                <a:cxn ang="0">
                  <a:pos x="390" y="311"/>
                </a:cxn>
                <a:cxn ang="0">
                  <a:pos x="397" y="280"/>
                </a:cxn>
                <a:cxn ang="0">
                  <a:pos x="390" y="255"/>
                </a:cxn>
                <a:cxn ang="0">
                  <a:pos x="362" y="224"/>
                </a:cxn>
                <a:cxn ang="0">
                  <a:pos x="318" y="176"/>
                </a:cxn>
                <a:cxn ang="0">
                  <a:pos x="283" y="166"/>
                </a:cxn>
                <a:cxn ang="0">
                  <a:pos x="252" y="173"/>
                </a:cxn>
                <a:cxn ang="0">
                  <a:pos x="200" y="173"/>
                </a:cxn>
                <a:cxn ang="0">
                  <a:pos x="155" y="155"/>
                </a:cxn>
                <a:cxn ang="0">
                  <a:pos x="128" y="142"/>
                </a:cxn>
                <a:cxn ang="0">
                  <a:pos x="124" y="107"/>
                </a:cxn>
                <a:cxn ang="0">
                  <a:pos x="169" y="73"/>
                </a:cxn>
                <a:cxn ang="0">
                  <a:pos x="183" y="62"/>
                </a:cxn>
                <a:cxn ang="0">
                  <a:pos x="183" y="41"/>
                </a:cxn>
                <a:cxn ang="0">
                  <a:pos x="142" y="0"/>
                </a:cxn>
                <a:cxn ang="0">
                  <a:pos x="97" y="17"/>
                </a:cxn>
                <a:cxn ang="0">
                  <a:pos x="52" y="55"/>
                </a:cxn>
                <a:cxn ang="0">
                  <a:pos x="35" y="104"/>
                </a:cxn>
                <a:cxn ang="0">
                  <a:pos x="48" y="173"/>
                </a:cxn>
                <a:cxn ang="0">
                  <a:pos x="17" y="290"/>
                </a:cxn>
                <a:cxn ang="0">
                  <a:pos x="0" y="352"/>
                </a:cxn>
                <a:cxn ang="0">
                  <a:pos x="10" y="393"/>
                </a:cxn>
                <a:cxn ang="0">
                  <a:pos x="17" y="445"/>
                </a:cxn>
                <a:cxn ang="0">
                  <a:pos x="28" y="459"/>
                </a:cxn>
                <a:cxn ang="0">
                  <a:pos x="35" y="500"/>
                </a:cxn>
                <a:cxn ang="0">
                  <a:pos x="45" y="511"/>
                </a:cxn>
                <a:cxn ang="0">
                  <a:pos x="83" y="518"/>
                </a:cxn>
                <a:cxn ang="0">
                  <a:pos x="124" y="500"/>
                </a:cxn>
                <a:cxn ang="0">
                  <a:pos x="176" y="473"/>
                </a:cxn>
                <a:cxn ang="0">
                  <a:pos x="197" y="480"/>
                </a:cxn>
                <a:cxn ang="0">
                  <a:pos x="197" y="497"/>
                </a:cxn>
                <a:cxn ang="0">
                  <a:pos x="207" y="518"/>
                </a:cxn>
                <a:cxn ang="0">
                  <a:pos x="214" y="538"/>
                </a:cxn>
                <a:cxn ang="0">
                  <a:pos x="204" y="590"/>
                </a:cxn>
                <a:cxn ang="0">
                  <a:pos x="197" y="645"/>
                </a:cxn>
                <a:cxn ang="0">
                  <a:pos x="235" y="711"/>
                </a:cxn>
                <a:cxn ang="0">
                  <a:pos x="300" y="763"/>
                </a:cxn>
                <a:cxn ang="0">
                  <a:pos x="318" y="669"/>
                </a:cxn>
              </a:cxnLst>
              <a:rect l="0" t="0" r="r" b="b"/>
              <a:pathLst>
                <a:path w="397" h="763">
                  <a:moveTo>
                    <a:pt x="318" y="669"/>
                  </a:moveTo>
                  <a:lnTo>
                    <a:pt x="318" y="669"/>
                  </a:lnTo>
                  <a:lnTo>
                    <a:pt x="324" y="649"/>
                  </a:lnTo>
                  <a:lnTo>
                    <a:pt x="338" y="618"/>
                  </a:lnTo>
                  <a:lnTo>
                    <a:pt x="373" y="549"/>
                  </a:lnTo>
                  <a:lnTo>
                    <a:pt x="373" y="549"/>
                  </a:lnTo>
                  <a:lnTo>
                    <a:pt x="387" y="521"/>
                  </a:lnTo>
                  <a:lnTo>
                    <a:pt x="387" y="511"/>
                  </a:lnTo>
                  <a:lnTo>
                    <a:pt x="383" y="504"/>
                  </a:lnTo>
                  <a:lnTo>
                    <a:pt x="380" y="493"/>
                  </a:lnTo>
                  <a:lnTo>
                    <a:pt x="366" y="483"/>
                  </a:lnTo>
                  <a:lnTo>
                    <a:pt x="331" y="456"/>
                  </a:lnTo>
                  <a:lnTo>
                    <a:pt x="331" y="456"/>
                  </a:lnTo>
                  <a:lnTo>
                    <a:pt x="311" y="438"/>
                  </a:lnTo>
                  <a:lnTo>
                    <a:pt x="300" y="424"/>
                  </a:lnTo>
                  <a:lnTo>
                    <a:pt x="300" y="414"/>
                  </a:lnTo>
                  <a:lnTo>
                    <a:pt x="304" y="407"/>
                  </a:lnTo>
                  <a:lnTo>
                    <a:pt x="311" y="400"/>
                  </a:lnTo>
                  <a:lnTo>
                    <a:pt x="321" y="397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55" y="387"/>
                  </a:lnTo>
                  <a:lnTo>
                    <a:pt x="366" y="376"/>
                  </a:lnTo>
                  <a:lnTo>
                    <a:pt x="373" y="362"/>
                  </a:lnTo>
                  <a:lnTo>
                    <a:pt x="380" y="349"/>
                  </a:lnTo>
                  <a:lnTo>
                    <a:pt x="387" y="321"/>
                  </a:lnTo>
                  <a:lnTo>
                    <a:pt x="390" y="311"/>
                  </a:lnTo>
                  <a:lnTo>
                    <a:pt x="390" y="311"/>
                  </a:lnTo>
                  <a:lnTo>
                    <a:pt x="393" y="293"/>
                  </a:lnTo>
                  <a:lnTo>
                    <a:pt x="397" y="280"/>
                  </a:lnTo>
                  <a:lnTo>
                    <a:pt x="393" y="266"/>
                  </a:lnTo>
                  <a:lnTo>
                    <a:pt x="390" y="255"/>
                  </a:lnTo>
                  <a:lnTo>
                    <a:pt x="390" y="255"/>
                  </a:lnTo>
                  <a:lnTo>
                    <a:pt x="383" y="242"/>
                  </a:lnTo>
                  <a:lnTo>
                    <a:pt x="373" y="231"/>
                  </a:lnTo>
                  <a:lnTo>
                    <a:pt x="362" y="224"/>
                  </a:lnTo>
                  <a:lnTo>
                    <a:pt x="321" y="179"/>
                  </a:lnTo>
                  <a:lnTo>
                    <a:pt x="321" y="179"/>
                  </a:lnTo>
                  <a:lnTo>
                    <a:pt x="318" y="176"/>
                  </a:lnTo>
                  <a:lnTo>
                    <a:pt x="304" y="169"/>
                  </a:lnTo>
                  <a:lnTo>
                    <a:pt x="293" y="166"/>
                  </a:lnTo>
                  <a:lnTo>
                    <a:pt x="283" y="166"/>
                  </a:lnTo>
                  <a:lnTo>
                    <a:pt x="266" y="166"/>
                  </a:lnTo>
                  <a:lnTo>
                    <a:pt x="252" y="173"/>
                  </a:lnTo>
                  <a:lnTo>
                    <a:pt x="252" y="173"/>
                  </a:lnTo>
                  <a:lnTo>
                    <a:pt x="235" y="176"/>
                  </a:lnTo>
                  <a:lnTo>
                    <a:pt x="217" y="176"/>
                  </a:lnTo>
                  <a:lnTo>
                    <a:pt x="200" y="173"/>
                  </a:lnTo>
                  <a:lnTo>
                    <a:pt x="186" y="169"/>
                  </a:lnTo>
                  <a:lnTo>
                    <a:pt x="166" y="162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138" y="148"/>
                  </a:lnTo>
                  <a:lnTo>
                    <a:pt x="128" y="142"/>
                  </a:lnTo>
                  <a:lnTo>
                    <a:pt x="121" y="131"/>
                  </a:lnTo>
                  <a:lnTo>
                    <a:pt x="121" y="117"/>
                  </a:lnTo>
                  <a:lnTo>
                    <a:pt x="124" y="107"/>
                  </a:lnTo>
                  <a:lnTo>
                    <a:pt x="135" y="93"/>
                  </a:lnTo>
                  <a:lnTo>
                    <a:pt x="148" y="83"/>
                  </a:lnTo>
                  <a:lnTo>
                    <a:pt x="169" y="73"/>
                  </a:lnTo>
                  <a:lnTo>
                    <a:pt x="169" y="73"/>
                  </a:lnTo>
                  <a:lnTo>
                    <a:pt x="176" y="69"/>
                  </a:lnTo>
                  <a:lnTo>
                    <a:pt x="183" y="62"/>
                  </a:lnTo>
                  <a:lnTo>
                    <a:pt x="186" y="59"/>
                  </a:lnTo>
                  <a:lnTo>
                    <a:pt x="186" y="52"/>
                  </a:lnTo>
                  <a:lnTo>
                    <a:pt x="183" y="41"/>
                  </a:lnTo>
                  <a:lnTo>
                    <a:pt x="176" y="28"/>
                  </a:lnTo>
                  <a:lnTo>
                    <a:pt x="152" y="7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17" y="7"/>
                  </a:lnTo>
                  <a:lnTo>
                    <a:pt x="97" y="17"/>
                  </a:lnTo>
                  <a:lnTo>
                    <a:pt x="73" y="31"/>
                  </a:lnTo>
                  <a:lnTo>
                    <a:pt x="62" y="41"/>
                  </a:lnTo>
                  <a:lnTo>
                    <a:pt x="52" y="55"/>
                  </a:lnTo>
                  <a:lnTo>
                    <a:pt x="45" y="69"/>
                  </a:lnTo>
                  <a:lnTo>
                    <a:pt x="38" y="86"/>
                  </a:lnTo>
                  <a:lnTo>
                    <a:pt x="35" y="104"/>
                  </a:lnTo>
                  <a:lnTo>
                    <a:pt x="35" y="124"/>
                  </a:lnTo>
                  <a:lnTo>
                    <a:pt x="38" y="145"/>
                  </a:lnTo>
                  <a:lnTo>
                    <a:pt x="48" y="173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17" y="290"/>
                  </a:lnTo>
                  <a:lnTo>
                    <a:pt x="10" y="307"/>
                  </a:lnTo>
                  <a:lnTo>
                    <a:pt x="4" y="328"/>
                  </a:lnTo>
                  <a:lnTo>
                    <a:pt x="0" y="352"/>
                  </a:lnTo>
                  <a:lnTo>
                    <a:pt x="4" y="373"/>
                  </a:lnTo>
                  <a:lnTo>
                    <a:pt x="4" y="383"/>
                  </a:lnTo>
                  <a:lnTo>
                    <a:pt x="10" y="393"/>
                  </a:lnTo>
                  <a:lnTo>
                    <a:pt x="17" y="404"/>
                  </a:lnTo>
                  <a:lnTo>
                    <a:pt x="28" y="414"/>
                  </a:lnTo>
                  <a:lnTo>
                    <a:pt x="17" y="445"/>
                  </a:lnTo>
                  <a:lnTo>
                    <a:pt x="17" y="445"/>
                  </a:lnTo>
                  <a:lnTo>
                    <a:pt x="21" y="449"/>
                  </a:lnTo>
                  <a:lnTo>
                    <a:pt x="28" y="459"/>
                  </a:lnTo>
                  <a:lnTo>
                    <a:pt x="35" y="476"/>
                  </a:lnTo>
                  <a:lnTo>
                    <a:pt x="35" y="487"/>
                  </a:lnTo>
                  <a:lnTo>
                    <a:pt x="35" y="500"/>
                  </a:lnTo>
                  <a:lnTo>
                    <a:pt x="35" y="500"/>
                  </a:lnTo>
                  <a:lnTo>
                    <a:pt x="38" y="504"/>
                  </a:lnTo>
                  <a:lnTo>
                    <a:pt x="45" y="511"/>
                  </a:lnTo>
                  <a:lnTo>
                    <a:pt x="55" y="514"/>
                  </a:lnTo>
                  <a:lnTo>
                    <a:pt x="69" y="518"/>
                  </a:lnTo>
                  <a:lnTo>
                    <a:pt x="83" y="518"/>
                  </a:lnTo>
                  <a:lnTo>
                    <a:pt x="104" y="511"/>
                  </a:lnTo>
                  <a:lnTo>
                    <a:pt x="124" y="500"/>
                  </a:lnTo>
                  <a:lnTo>
                    <a:pt x="124" y="500"/>
                  </a:lnTo>
                  <a:lnTo>
                    <a:pt x="145" y="487"/>
                  </a:lnTo>
                  <a:lnTo>
                    <a:pt x="162" y="476"/>
                  </a:lnTo>
                  <a:lnTo>
                    <a:pt x="176" y="473"/>
                  </a:lnTo>
                  <a:lnTo>
                    <a:pt x="186" y="473"/>
                  </a:lnTo>
                  <a:lnTo>
                    <a:pt x="197" y="476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7" y="483"/>
                  </a:lnTo>
                  <a:lnTo>
                    <a:pt x="197" y="497"/>
                  </a:lnTo>
                  <a:lnTo>
                    <a:pt x="197" y="504"/>
                  </a:lnTo>
                  <a:lnTo>
                    <a:pt x="200" y="511"/>
                  </a:lnTo>
                  <a:lnTo>
                    <a:pt x="207" y="518"/>
                  </a:lnTo>
                  <a:lnTo>
                    <a:pt x="217" y="521"/>
                  </a:lnTo>
                  <a:lnTo>
                    <a:pt x="217" y="521"/>
                  </a:lnTo>
                  <a:lnTo>
                    <a:pt x="214" y="538"/>
                  </a:lnTo>
                  <a:lnTo>
                    <a:pt x="211" y="559"/>
                  </a:lnTo>
                  <a:lnTo>
                    <a:pt x="204" y="590"/>
                  </a:lnTo>
                  <a:lnTo>
                    <a:pt x="204" y="590"/>
                  </a:lnTo>
                  <a:lnTo>
                    <a:pt x="197" y="607"/>
                  </a:lnTo>
                  <a:lnTo>
                    <a:pt x="197" y="625"/>
                  </a:lnTo>
                  <a:lnTo>
                    <a:pt x="197" y="645"/>
                  </a:lnTo>
                  <a:lnTo>
                    <a:pt x="200" y="666"/>
                  </a:lnTo>
                  <a:lnTo>
                    <a:pt x="214" y="687"/>
                  </a:lnTo>
                  <a:lnTo>
                    <a:pt x="235" y="711"/>
                  </a:lnTo>
                  <a:lnTo>
                    <a:pt x="262" y="735"/>
                  </a:lnTo>
                  <a:lnTo>
                    <a:pt x="300" y="763"/>
                  </a:lnTo>
                  <a:lnTo>
                    <a:pt x="300" y="763"/>
                  </a:lnTo>
                  <a:lnTo>
                    <a:pt x="307" y="745"/>
                  </a:lnTo>
                  <a:lnTo>
                    <a:pt x="314" y="721"/>
                  </a:lnTo>
                  <a:lnTo>
                    <a:pt x="318" y="669"/>
                  </a:lnTo>
                  <a:lnTo>
                    <a:pt x="318" y="669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7" name="Freeform 11"/>
            <p:cNvSpPr>
              <a:spLocks/>
            </p:cNvSpPr>
            <p:nvPr/>
          </p:nvSpPr>
          <p:spPr bwMode="auto">
            <a:xfrm>
              <a:off x="2407" y="2177"/>
              <a:ext cx="1560" cy="2108"/>
            </a:xfrm>
            <a:custGeom>
              <a:avLst/>
              <a:gdLst/>
              <a:ahLst/>
              <a:cxnLst>
                <a:cxn ang="0">
                  <a:pos x="1456" y="570"/>
                </a:cxn>
                <a:cxn ang="0">
                  <a:pos x="1511" y="428"/>
                </a:cxn>
                <a:cxn ang="0">
                  <a:pos x="1542" y="359"/>
                </a:cxn>
                <a:cxn ang="0">
                  <a:pos x="1487" y="304"/>
                </a:cxn>
                <a:cxn ang="0">
                  <a:pos x="1387" y="328"/>
                </a:cxn>
                <a:cxn ang="0">
                  <a:pos x="1301" y="359"/>
                </a:cxn>
                <a:cxn ang="0">
                  <a:pos x="1187" y="249"/>
                </a:cxn>
                <a:cxn ang="0">
                  <a:pos x="1187" y="142"/>
                </a:cxn>
                <a:cxn ang="0">
                  <a:pos x="1125" y="4"/>
                </a:cxn>
                <a:cxn ang="0">
                  <a:pos x="1045" y="90"/>
                </a:cxn>
                <a:cxn ang="0">
                  <a:pos x="987" y="200"/>
                </a:cxn>
                <a:cxn ang="0">
                  <a:pos x="942" y="249"/>
                </a:cxn>
                <a:cxn ang="0">
                  <a:pos x="904" y="307"/>
                </a:cxn>
                <a:cxn ang="0">
                  <a:pos x="907" y="407"/>
                </a:cxn>
                <a:cxn ang="0">
                  <a:pos x="797" y="394"/>
                </a:cxn>
                <a:cxn ang="0">
                  <a:pos x="735" y="432"/>
                </a:cxn>
                <a:cxn ang="0">
                  <a:pos x="683" y="504"/>
                </a:cxn>
                <a:cxn ang="0">
                  <a:pos x="590" y="594"/>
                </a:cxn>
                <a:cxn ang="0">
                  <a:pos x="594" y="718"/>
                </a:cxn>
                <a:cxn ang="0">
                  <a:pos x="642" y="849"/>
                </a:cxn>
                <a:cxn ang="0">
                  <a:pos x="497" y="839"/>
                </a:cxn>
                <a:cxn ang="0">
                  <a:pos x="393" y="884"/>
                </a:cxn>
                <a:cxn ang="0">
                  <a:pos x="280" y="890"/>
                </a:cxn>
                <a:cxn ang="0">
                  <a:pos x="224" y="991"/>
                </a:cxn>
                <a:cxn ang="0">
                  <a:pos x="117" y="1066"/>
                </a:cxn>
                <a:cxn ang="0">
                  <a:pos x="17" y="1129"/>
                </a:cxn>
                <a:cxn ang="0">
                  <a:pos x="0" y="1318"/>
                </a:cxn>
                <a:cxn ang="0">
                  <a:pos x="69" y="1453"/>
                </a:cxn>
                <a:cxn ang="0">
                  <a:pos x="107" y="1522"/>
                </a:cxn>
                <a:cxn ang="0">
                  <a:pos x="148" y="1570"/>
                </a:cxn>
                <a:cxn ang="0">
                  <a:pos x="183" y="1591"/>
                </a:cxn>
                <a:cxn ang="0">
                  <a:pos x="328" y="1560"/>
                </a:cxn>
                <a:cxn ang="0">
                  <a:pos x="469" y="1449"/>
                </a:cxn>
                <a:cxn ang="0">
                  <a:pos x="569" y="1487"/>
                </a:cxn>
                <a:cxn ang="0">
                  <a:pos x="604" y="1608"/>
                </a:cxn>
                <a:cxn ang="0">
                  <a:pos x="562" y="1667"/>
                </a:cxn>
                <a:cxn ang="0">
                  <a:pos x="445" y="1819"/>
                </a:cxn>
                <a:cxn ang="0">
                  <a:pos x="428" y="1950"/>
                </a:cxn>
                <a:cxn ang="0">
                  <a:pos x="352" y="2012"/>
                </a:cxn>
                <a:cxn ang="0">
                  <a:pos x="514" y="2095"/>
                </a:cxn>
                <a:cxn ang="0">
                  <a:pos x="594" y="2074"/>
                </a:cxn>
                <a:cxn ang="0">
                  <a:pos x="725" y="2015"/>
                </a:cxn>
                <a:cxn ang="0">
                  <a:pos x="821" y="1984"/>
                </a:cxn>
                <a:cxn ang="0">
                  <a:pos x="901" y="1891"/>
                </a:cxn>
                <a:cxn ang="0">
                  <a:pos x="1045" y="1808"/>
                </a:cxn>
                <a:cxn ang="0">
                  <a:pos x="1142" y="1760"/>
                </a:cxn>
                <a:cxn ang="0">
                  <a:pos x="1266" y="1832"/>
                </a:cxn>
                <a:cxn ang="0">
                  <a:pos x="1356" y="1870"/>
                </a:cxn>
                <a:cxn ang="0">
                  <a:pos x="1408" y="1815"/>
                </a:cxn>
                <a:cxn ang="0">
                  <a:pos x="1359" y="1746"/>
                </a:cxn>
                <a:cxn ang="0">
                  <a:pos x="1397" y="1601"/>
                </a:cxn>
                <a:cxn ang="0">
                  <a:pos x="1373" y="1505"/>
                </a:cxn>
                <a:cxn ang="0">
                  <a:pos x="1325" y="1411"/>
                </a:cxn>
                <a:cxn ang="0">
                  <a:pos x="1366" y="1325"/>
                </a:cxn>
                <a:cxn ang="0">
                  <a:pos x="1366" y="984"/>
                </a:cxn>
                <a:cxn ang="0">
                  <a:pos x="1387" y="856"/>
                </a:cxn>
                <a:cxn ang="0">
                  <a:pos x="1466" y="784"/>
                </a:cxn>
              </a:cxnLst>
              <a:rect l="0" t="0" r="r" b="b"/>
              <a:pathLst>
                <a:path w="1560" h="2108">
                  <a:moveTo>
                    <a:pt x="1532" y="611"/>
                  </a:moveTo>
                  <a:lnTo>
                    <a:pt x="1484" y="611"/>
                  </a:lnTo>
                  <a:lnTo>
                    <a:pt x="1484" y="611"/>
                  </a:lnTo>
                  <a:lnTo>
                    <a:pt x="1477" y="608"/>
                  </a:lnTo>
                  <a:lnTo>
                    <a:pt x="1470" y="604"/>
                  </a:lnTo>
                  <a:lnTo>
                    <a:pt x="1463" y="594"/>
                  </a:lnTo>
                  <a:lnTo>
                    <a:pt x="1460" y="583"/>
                  </a:lnTo>
                  <a:lnTo>
                    <a:pt x="1456" y="570"/>
                  </a:lnTo>
                  <a:lnTo>
                    <a:pt x="1460" y="552"/>
                  </a:lnTo>
                  <a:lnTo>
                    <a:pt x="1466" y="525"/>
                  </a:lnTo>
                  <a:lnTo>
                    <a:pt x="1466" y="525"/>
                  </a:lnTo>
                  <a:lnTo>
                    <a:pt x="1473" y="487"/>
                  </a:lnTo>
                  <a:lnTo>
                    <a:pt x="1480" y="442"/>
                  </a:lnTo>
                  <a:lnTo>
                    <a:pt x="1494" y="432"/>
                  </a:lnTo>
                  <a:lnTo>
                    <a:pt x="1494" y="432"/>
                  </a:lnTo>
                  <a:lnTo>
                    <a:pt x="1511" y="428"/>
                  </a:lnTo>
                  <a:lnTo>
                    <a:pt x="1529" y="425"/>
                  </a:lnTo>
                  <a:lnTo>
                    <a:pt x="1546" y="418"/>
                  </a:lnTo>
                  <a:lnTo>
                    <a:pt x="1556" y="407"/>
                  </a:lnTo>
                  <a:lnTo>
                    <a:pt x="1560" y="401"/>
                  </a:lnTo>
                  <a:lnTo>
                    <a:pt x="1560" y="390"/>
                  </a:lnTo>
                  <a:lnTo>
                    <a:pt x="1560" y="383"/>
                  </a:lnTo>
                  <a:lnTo>
                    <a:pt x="1553" y="373"/>
                  </a:lnTo>
                  <a:lnTo>
                    <a:pt x="1542" y="359"/>
                  </a:lnTo>
                  <a:lnTo>
                    <a:pt x="1532" y="345"/>
                  </a:lnTo>
                  <a:lnTo>
                    <a:pt x="1532" y="345"/>
                  </a:lnTo>
                  <a:lnTo>
                    <a:pt x="1525" y="345"/>
                  </a:lnTo>
                  <a:lnTo>
                    <a:pt x="1515" y="338"/>
                  </a:lnTo>
                  <a:lnTo>
                    <a:pt x="1497" y="328"/>
                  </a:lnTo>
                  <a:lnTo>
                    <a:pt x="1494" y="318"/>
                  </a:lnTo>
                  <a:lnTo>
                    <a:pt x="1487" y="304"/>
                  </a:lnTo>
                  <a:lnTo>
                    <a:pt x="1487" y="304"/>
                  </a:lnTo>
                  <a:lnTo>
                    <a:pt x="1487" y="304"/>
                  </a:lnTo>
                  <a:lnTo>
                    <a:pt x="1473" y="300"/>
                  </a:lnTo>
                  <a:lnTo>
                    <a:pt x="1442" y="300"/>
                  </a:lnTo>
                  <a:lnTo>
                    <a:pt x="1425" y="304"/>
                  </a:lnTo>
                  <a:lnTo>
                    <a:pt x="1411" y="311"/>
                  </a:lnTo>
                  <a:lnTo>
                    <a:pt x="1397" y="318"/>
                  </a:lnTo>
                  <a:lnTo>
                    <a:pt x="1387" y="328"/>
                  </a:lnTo>
                  <a:lnTo>
                    <a:pt x="1387" y="328"/>
                  </a:lnTo>
                  <a:lnTo>
                    <a:pt x="1373" y="356"/>
                  </a:lnTo>
                  <a:lnTo>
                    <a:pt x="1366" y="366"/>
                  </a:lnTo>
                  <a:lnTo>
                    <a:pt x="1356" y="376"/>
                  </a:lnTo>
                  <a:lnTo>
                    <a:pt x="1346" y="383"/>
                  </a:lnTo>
                  <a:lnTo>
                    <a:pt x="1332" y="380"/>
                  </a:lnTo>
                  <a:lnTo>
                    <a:pt x="1318" y="373"/>
                  </a:lnTo>
                  <a:lnTo>
                    <a:pt x="1301" y="359"/>
                  </a:lnTo>
                  <a:lnTo>
                    <a:pt x="1301" y="359"/>
                  </a:lnTo>
                  <a:lnTo>
                    <a:pt x="1266" y="325"/>
                  </a:lnTo>
                  <a:lnTo>
                    <a:pt x="1239" y="300"/>
                  </a:lnTo>
                  <a:lnTo>
                    <a:pt x="1218" y="283"/>
                  </a:lnTo>
                  <a:lnTo>
                    <a:pt x="1201" y="273"/>
                  </a:lnTo>
                  <a:lnTo>
                    <a:pt x="1201" y="273"/>
                  </a:lnTo>
                  <a:lnTo>
                    <a:pt x="1190" y="266"/>
                  </a:lnTo>
                  <a:lnTo>
                    <a:pt x="1187" y="256"/>
                  </a:lnTo>
                  <a:lnTo>
                    <a:pt x="1187" y="249"/>
                  </a:lnTo>
                  <a:lnTo>
                    <a:pt x="1187" y="238"/>
                  </a:lnTo>
                  <a:lnTo>
                    <a:pt x="1194" y="225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97" y="207"/>
                  </a:lnTo>
                  <a:lnTo>
                    <a:pt x="1194" y="176"/>
                  </a:lnTo>
                  <a:lnTo>
                    <a:pt x="1190" y="159"/>
                  </a:lnTo>
                  <a:lnTo>
                    <a:pt x="1187" y="142"/>
                  </a:lnTo>
                  <a:lnTo>
                    <a:pt x="1180" y="128"/>
                  </a:lnTo>
                  <a:lnTo>
                    <a:pt x="1166" y="114"/>
                  </a:lnTo>
                  <a:lnTo>
                    <a:pt x="1166" y="45"/>
                  </a:lnTo>
                  <a:lnTo>
                    <a:pt x="1166" y="45"/>
                  </a:lnTo>
                  <a:lnTo>
                    <a:pt x="1159" y="35"/>
                  </a:lnTo>
                  <a:lnTo>
                    <a:pt x="1149" y="21"/>
                  </a:lnTo>
                  <a:lnTo>
                    <a:pt x="1139" y="11"/>
                  </a:lnTo>
                  <a:lnTo>
                    <a:pt x="1125" y="4"/>
                  </a:lnTo>
                  <a:lnTo>
                    <a:pt x="1108" y="0"/>
                  </a:lnTo>
                  <a:lnTo>
                    <a:pt x="1097" y="0"/>
                  </a:lnTo>
                  <a:lnTo>
                    <a:pt x="1090" y="4"/>
                  </a:lnTo>
                  <a:lnTo>
                    <a:pt x="1080" y="11"/>
                  </a:lnTo>
                  <a:lnTo>
                    <a:pt x="1070" y="18"/>
                  </a:lnTo>
                  <a:lnTo>
                    <a:pt x="1045" y="80"/>
                  </a:lnTo>
                  <a:lnTo>
                    <a:pt x="1045" y="80"/>
                  </a:lnTo>
                  <a:lnTo>
                    <a:pt x="1045" y="90"/>
                  </a:lnTo>
                  <a:lnTo>
                    <a:pt x="1039" y="111"/>
                  </a:lnTo>
                  <a:lnTo>
                    <a:pt x="1032" y="121"/>
                  </a:lnTo>
                  <a:lnTo>
                    <a:pt x="1025" y="131"/>
                  </a:lnTo>
                  <a:lnTo>
                    <a:pt x="1018" y="138"/>
                  </a:lnTo>
                  <a:lnTo>
                    <a:pt x="1008" y="142"/>
                  </a:lnTo>
                  <a:lnTo>
                    <a:pt x="1008" y="142"/>
                  </a:lnTo>
                  <a:lnTo>
                    <a:pt x="987" y="200"/>
                  </a:lnTo>
                  <a:lnTo>
                    <a:pt x="987" y="200"/>
                  </a:lnTo>
                  <a:lnTo>
                    <a:pt x="987" y="218"/>
                  </a:lnTo>
                  <a:lnTo>
                    <a:pt x="983" y="231"/>
                  </a:lnTo>
                  <a:lnTo>
                    <a:pt x="976" y="242"/>
                  </a:lnTo>
                  <a:lnTo>
                    <a:pt x="966" y="249"/>
                  </a:lnTo>
                  <a:lnTo>
                    <a:pt x="959" y="249"/>
                  </a:lnTo>
                  <a:lnTo>
                    <a:pt x="949" y="252"/>
                  </a:lnTo>
                  <a:lnTo>
                    <a:pt x="942" y="249"/>
                  </a:lnTo>
                  <a:lnTo>
                    <a:pt x="942" y="249"/>
                  </a:lnTo>
                  <a:lnTo>
                    <a:pt x="928" y="249"/>
                  </a:lnTo>
                  <a:lnTo>
                    <a:pt x="918" y="252"/>
                  </a:lnTo>
                  <a:lnTo>
                    <a:pt x="907" y="256"/>
                  </a:lnTo>
                  <a:lnTo>
                    <a:pt x="901" y="262"/>
                  </a:lnTo>
                  <a:lnTo>
                    <a:pt x="897" y="269"/>
                  </a:lnTo>
                  <a:lnTo>
                    <a:pt x="897" y="276"/>
                  </a:lnTo>
                  <a:lnTo>
                    <a:pt x="897" y="290"/>
                  </a:lnTo>
                  <a:lnTo>
                    <a:pt x="904" y="307"/>
                  </a:lnTo>
                  <a:lnTo>
                    <a:pt x="911" y="325"/>
                  </a:lnTo>
                  <a:lnTo>
                    <a:pt x="921" y="338"/>
                  </a:lnTo>
                  <a:lnTo>
                    <a:pt x="921" y="338"/>
                  </a:lnTo>
                  <a:lnTo>
                    <a:pt x="925" y="359"/>
                  </a:lnTo>
                  <a:lnTo>
                    <a:pt x="925" y="376"/>
                  </a:lnTo>
                  <a:lnTo>
                    <a:pt x="921" y="390"/>
                  </a:lnTo>
                  <a:lnTo>
                    <a:pt x="914" y="397"/>
                  </a:lnTo>
                  <a:lnTo>
                    <a:pt x="907" y="407"/>
                  </a:lnTo>
                  <a:lnTo>
                    <a:pt x="897" y="411"/>
                  </a:lnTo>
                  <a:lnTo>
                    <a:pt x="876" y="414"/>
                  </a:lnTo>
                  <a:lnTo>
                    <a:pt x="856" y="414"/>
                  </a:lnTo>
                  <a:lnTo>
                    <a:pt x="835" y="407"/>
                  </a:lnTo>
                  <a:lnTo>
                    <a:pt x="818" y="401"/>
                  </a:lnTo>
                  <a:lnTo>
                    <a:pt x="818" y="401"/>
                  </a:lnTo>
                  <a:lnTo>
                    <a:pt x="811" y="401"/>
                  </a:lnTo>
                  <a:lnTo>
                    <a:pt x="797" y="394"/>
                  </a:lnTo>
                  <a:lnTo>
                    <a:pt x="780" y="394"/>
                  </a:lnTo>
                  <a:lnTo>
                    <a:pt x="773" y="397"/>
                  </a:lnTo>
                  <a:lnTo>
                    <a:pt x="769" y="404"/>
                  </a:lnTo>
                  <a:lnTo>
                    <a:pt x="769" y="404"/>
                  </a:lnTo>
                  <a:lnTo>
                    <a:pt x="759" y="418"/>
                  </a:lnTo>
                  <a:lnTo>
                    <a:pt x="749" y="428"/>
                  </a:lnTo>
                  <a:lnTo>
                    <a:pt x="735" y="432"/>
                  </a:lnTo>
                  <a:lnTo>
                    <a:pt x="735" y="432"/>
                  </a:lnTo>
                  <a:lnTo>
                    <a:pt x="718" y="435"/>
                  </a:lnTo>
                  <a:lnTo>
                    <a:pt x="707" y="438"/>
                  </a:lnTo>
                  <a:lnTo>
                    <a:pt x="697" y="442"/>
                  </a:lnTo>
                  <a:lnTo>
                    <a:pt x="690" y="449"/>
                  </a:lnTo>
                  <a:lnTo>
                    <a:pt x="687" y="463"/>
                  </a:lnTo>
                  <a:lnTo>
                    <a:pt x="683" y="470"/>
                  </a:lnTo>
                  <a:lnTo>
                    <a:pt x="683" y="470"/>
                  </a:lnTo>
                  <a:lnTo>
                    <a:pt x="683" y="504"/>
                  </a:lnTo>
                  <a:lnTo>
                    <a:pt x="680" y="532"/>
                  </a:lnTo>
                  <a:lnTo>
                    <a:pt x="673" y="549"/>
                  </a:lnTo>
                  <a:lnTo>
                    <a:pt x="663" y="563"/>
                  </a:lnTo>
                  <a:lnTo>
                    <a:pt x="649" y="573"/>
                  </a:lnTo>
                  <a:lnTo>
                    <a:pt x="631" y="580"/>
                  </a:lnTo>
                  <a:lnTo>
                    <a:pt x="597" y="590"/>
                  </a:lnTo>
                  <a:lnTo>
                    <a:pt x="597" y="590"/>
                  </a:lnTo>
                  <a:lnTo>
                    <a:pt x="590" y="594"/>
                  </a:lnTo>
                  <a:lnTo>
                    <a:pt x="583" y="601"/>
                  </a:lnTo>
                  <a:lnTo>
                    <a:pt x="573" y="618"/>
                  </a:lnTo>
                  <a:lnTo>
                    <a:pt x="569" y="635"/>
                  </a:lnTo>
                  <a:lnTo>
                    <a:pt x="569" y="656"/>
                  </a:lnTo>
                  <a:lnTo>
                    <a:pt x="576" y="690"/>
                  </a:lnTo>
                  <a:lnTo>
                    <a:pt x="580" y="704"/>
                  </a:lnTo>
                  <a:lnTo>
                    <a:pt x="580" y="704"/>
                  </a:lnTo>
                  <a:lnTo>
                    <a:pt x="594" y="718"/>
                  </a:lnTo>
                  <a:lnTo>
                    <a:pt x="600" y="732"/>
                  </a:lnTo>
                  <a:lnTo>
                    <a:pt x="618" y="766"/>
                  </a:lnTo>
                  <a:lnTo>
                    <a:pt x="628" y="801"/>
                  </a:lnTo>
                  <a:lnTo>
                    <a:pt x="628" y="801"/>
                  </a:lnTo>
                  <a:lnTo>
                    <a:pt x="642" y="828"/>
                  </a:lnTo>
                  <a:lnTo>
                    <a:pt x="645" y="842"/>
                  </a:lnTo>
                  <a:lnTo>
                    <a:pt x="645" y="849"/>
                  </a:lnTo>
                  <a:lnTo>
                    <a:pt x="642" y="849"/>
                  </a:lnTo>
                  <a:lnTo>
                    <a:pt x="631" y="853"/>
                  </a:lnTo>
                  <a:lnTo>
                    <a:pt x="604" y="842"/>
                  </a:lnTo>
                  <a:lnTo>
                    <a:pt x="583" y="832"/>
                  </a:lnTo>
                  <a:lnTo>
                    <a:pt x="583" y="832"/>
                  </a:lnTo>
                  <a:lnTo>
                    <a:pt x="566" y="832"/>
                  </a:lnTo>
                  <a:lnTo>
                    <a:pt x="535" y="832"/>
                  </a:lnTo>
                  <a:lnTo>
                    <a:pt x="518" y="835"/>
                  </a:lnTo>
                  <a:lnTo>
                    <a:pt x="497" y="839"/>
                  </a:lnTo>
                  <a:lnTo>
                    <a:pt x="480" y="849"/>
                  </a:lnTo>
                  <a:lnTo>
                    <a:pt x="459" y="859"/>
                  </a:lnTo>
                  <a:lnTo>
                    <a:pt x="459" y="859"/>
                  </a:lnTo>
                  <a:lnTo>
                    <a:pt x="445" y="873"/>
                  </a:lnTo>
                  <a:lnTo>
                    <a:pt x="428" y="880"/>
                  </a:lnTo>
                  <a:lnTo>
                    <a:pt x="418" y="884"/>
                  </a:lnTo>
                  <a:lnTo>
                    <a:pt x="404" y="884"/>
                  </a:lnTo>
                  <a:lnTo>
                    <a:pt x="393" y="884"/>
                  </a:lnTo>
                  <a:lnTo>
                    <a:pt x="383" y="877"/>
                  </a:lnTo>
                  <a:lnTo>
                    <a:pt x="359" y="863"/>
                  </a:lnTo>
                  <a:lnTo>
                    <a:pt x="359" y="863"/>
                  </a:lnTo>
                  <a:lnTo>
                    <a:pt x="345" y="859"/>
                  </a:lnTo>
                  <a:lnTo>
                    <a:pt x="328" y="859"/>
                  </a:lnTo>
                  <a:lnTo>
                    <a:pt x="311" y="866"/>
                  </a:lnTo>
                  <a:lnTo>
                    <a:pt x="297" y="877"/>
                  </a:lnTo>
                  <a:lnTo>
                    <a:pt x="280" y="890"/>
                  </a:lnTo>
                  <a:lnTo>
                    <a:pt x="269" y="908"/>
                  </a:lnTo>
                  <a:lnTo>
                    <a:pt x="262" y="925"/>
                  </a:lnTo>
                  <a:lnTo>
                    <a:pt x="259" y="946"/>
                  </a:lnTo>
                  <a:lnTo>
                    <a:pt x="259" y="946"/>
                  </a:lnTo>
                  <a:lnTo>
                    <a:pt x="255" y="959"/>
                  </a:lnTo>
                  <a:lnTo>
                    <a:pt x="245" y="973"/>
                  </a:lnTo>
                  <a:lnTo>
                    <a:pt x="235" y="984"/>
                  </a:lnTo>
                  <a:lnTo>
                    <a:pt x="224" y="991"/>
                  </a:lnTo>
                  <a:lnTo>
                    <a:pt x="200" y="997"/>
                  </a:lnTo>
                  <a:lnTo>
                    <a:pt x="190" y="1001"/>
                  </a:lnTo>
                  <a:lnTo>
                    <a:pt x="190" y="1001"/>
                  </a:lnTo>
                  <a:lnTo>
                    <a:pt x="179" y="1018"/>
                  </a:lnTo>
                  <a:lnTo>
                    <a:pt x="162" y="1039"/>
                  </a:lnTo>
                  <a:lnTo>
                    <a:pt x="138" y="1063"/>
                  </a:lnTo>
                  <a:lnTo>
                    <a:pt x="138" y="1063"/>
                  </a:lnTo>
                  <a:lnTo>
                    <a:pt x="117" y="1066"/>
                  </a:lnTo>
                  <a:lnTo>
                    <a:pt x="97" y="1073"/>
                  </a:lnTo>
                  <a:lnTo>
                    <a:pt x="76" y="1080"/>
                  </a:lnTo>
                  <a:lnTo>
                    <a:pt x="59" y="1094"/>
                  </a:lnTo>
                  <a:lnTo>
                    <a:pt x="28" y="1115"/>
                  </a:lnTo>
                  <a:lnTo>
                    <a:pt x="17" y="1125"/>
                  </a:lnTo>
                  <a:lnTo>
                    <a:pt x="17" y="1125"/>
                  </a:lnTo>
                  <a:lnTo>
                    <a:pt x="17" y="1129"/>
                  </a:lnTo>
                  <a:lnTo>
                    <a:pt x="17" y="1129"/>
                  </a:lnTo>
                  <a:lnTo>
                    <a:pt x="17" y="1156"/>
                  </a:lnTo>
                  <a:lnTo>
                    <a:pt x="17" y="1184"/>
                  </a:lnTo>
                  <a:lnTo>
                    <a:pt x="10" y="1239"/>
                  </a:lnTo>
                  <a:lnTo>
                    <a:pt x="4" y="1277"/>
                  </a:lnTo>
                  <a:lnTo>
                    <a:pt x="0" y="1291"/>
                  </a:lnTo>
                  <a:lnTo>
                    <a:pt x="0" y="1291"/>
                  </a:lnTo>
                  <a:lnTo>
                    <a:pt x="0" y="1298"/>
                  </a:lnTo>
                  <a:lnTo>
                    <a:pt x="0" y="1318"/>
                  </a:lnTo>
                  <a:lnTo>
                    <a:pt x="10" y="1342"/>
                  </a:lnTo>
                  <a:lnTo>
                    <a:pt x="17" y="1353"/>
                  </a:lnTo>
                  <a:lnTo>
                    <a:pt x="24" y="1363"/>
                  </a:lnTo>
                  <a:lnTo>
                    <a:pt x="24" y="1363"/>
                  </a:lnTo>
                  <a:lnTo>
                    <a:pt x="45" y="1384"/>
                  </a:lnTo>
                  <a:lnTo>
                    <a:pt x="59" y="1408"/>
                  </a:lnTo>
                  <a:lnTo>
                    <a:pt x="69" y="1439"/>
                  </a:lnTo>
                  <a:lnTo>
                    <a:pt x="69" y="1453"/>
                  </a:lnTo>
                  <a:lnTo>
                    <a:pt x="66" y="1467"/>
                  </a:lnTo>
                  <a:lnTo>
                    <a:pt x="66" y="1467"/>
                  </a:lnTo>
                  <a:lnTo>
                    <a:pt x="66" y="1481"/>
                  </a:lnTo>
                  <a:lnTo>
                    <a:pt x="69" y="1491"/>
                  </a:lnTo>
                  <a:lnTo>
                    <a:pt x="76" y="1501"/>
                  </a:lnTo>
                  <a:lnTo>
                    <a:pt x="83" y="1508"/>
                  </a:lnTo>
                  <a:lnTo>
                    <a:pt x="100" y="1518"/>
                  </a:lnTo>
                  <a:lnTo>
                    <a:pt x="107" y="1522"/>
                  </a:lnTo>
                  <a:lnTo>
                    <a:pt x="107" y="1522"/>
                  </a:lnTo>
                  <a:lnTo>
                    <a:pt x="114" y="1522"/>
                  </a:lnTo>
                  <a:lnTo>
                    <a:pt x="128" y="1525"/>
                  </a:lnTo>
                  <a:lnTo>
                    <a:pt x="135" y="1529"/>
                  </a:lnTo>
                  <a:lnTo>
                    <a:pt x="142" y="1536"/>
                  </a:lnTo>
                  <a:lnTo>
                    <a:pt x="145" y="1550"/>
                  </a:lnTo>
                  <a:lnTo>
                    <a:pt x="148" y="1570"/>
                  </a:lnTo>
                  <a:lnTo>
                    <a:pt x="148" y="1570"/>
                  </a:lnTo>
                  <a:lnTo>
                    <a:pt x="152" y="1594"/>
                  </a:lnTo>
                  <a:lnTo>
                    <a:pt x="159" y="1612"/>
                  </a:lnTo>
                  <a:lnTo>
                    <a:pt x="162" y="1619"/>
                  </a:lnTo>
                  <a:lnTo>
                    <a:pt x="166" y="1622"/>
                  </a:lnTo>
                  <a:lnTo>
                    <a:pt x="166" y="1622"/>
                  </a:lnTo>
                  <a:lnTo>
                    <a:pt x="169" y="1612"/>
                  </a:lnTo>
                  <a:lnTo>
                    <a:pt x="176" y="1601"/>
                  </a:lnTo>
                  <a:lnTo>
                    <a:pt x="183" y="1591"/>
                  </a:lnTo>
                  <a:lnTo>
                    <a:pt x="197" y="1581"/>
                  </a:lnTo>
                  <a:lnTo>
                    <a:pt x="211" y="1574"/>
                  </a:lnTo>
                  <a:lnTo>
                    <a:pt x="231" y="1567"/>
                  </a:lnTo>
                  <a:lnTo>
                    <a:pt x="259" y="1570"/>
                  </a:lnTo>
                  <a:lnTo>
                    <a:pt x="259" y="1570"/>
                  </a:lnTo>
                  <a:lnTo>
                    <a:pt x="283" y="1570"/>
                  </a:lnTo>
                  <a:lnTo>
                    <a:pt x="307" y="1567"/>
                  </a:lnTo>
                  <a:lnTo>
                    <a:pt x="328" y="1560"/>
                  </a:lnTo>
                  <a:lnTo>
                    <a:pt x="345" y="1553"/>
                  </a:lnTo>
                  <a:lnTo>
                    <a:pt x="369" y="1536"/>
                  </a:lnTo>
                  <a:lnTo>
                    <a:pt x="376" y="1525"/>
                  </a:lnTo>
                  <a:lnTo>
                    <a:pt x="421" y="1456"/>
                  </a:lnTo>
                  <a:lnTo>
                    <a:pt x="421" y="1456"/>
                  </a:lnTo>
                  <a:lnTo>
                    <a:pt x="431" y="1453"/>
                  </a:lnTo>
                  <a:lnTo>
                    <a:pt x="456" y="1449"/>
                  </a:lnTo>
                  <a:lnTo>
                    <a:pt x="469" y="1449"/>
                  </a:lnTo>
                  <a:lnTo>
                    <a:pt x="483" y="1449"/>
                  </a:lnTo>
                  <a:lnTo>
                    <a:pt x="497" y="1456"/>
                  </a:lnTo>
                  <a:lnTo>
                    <a:pt x="507" y="1463"/>
                  </a:lnTo>
                  <a:lnTo>
                    <a:pt x="525" y="1484"/>
                  </a:lnTo>
                  <a:lnTo>
                    <a:pt x="535" y="1477"/>
                  </a:lnTo>
                  <a:lnTo>
                    <a:pt x="535" y="1477"/>
                  </a:lnTo>
                  <a:lnTo>
                    <a:pt x="545" y="1477"/>
                  </a:lnTo>
                  <a:lnTo>
                    <a:pt x="569" y="1487"/>
                  </a:lnTo>
                  <a:lnTo>
                    <a:pt x="580" y="1498"/>
                  </a:lnTo>
                  <a:lnTo>
                    <a:pt x="590" y="1508"/>
                  </a:lnTo>
                  <a:lnTo>
                    <a:pt x="597" y="1522"/>
                  </a:lnTo>
                  <a:lnTo>
                    <a:pt x="600" y="1543"/>
                  </a:lnTo>
                  <a:lnTo>
                    <a:pt x="600" y="1543"/>
                  </a:lnTo>
                  <a:lnTo>
                    <a:pt x="597" y="1563"/>
                  </a:lnTo>
                  <a:lnTo>
                    <a:pt x="597" y="1584"/>
                  </a:lnTo>
                  <a:lnTo>
                    <a:pt x="604" y="1608"/>
                  </a:lnTo>
                  <a:lnTo>
                    <a:pt x="604" y="1608"/>
                  </a:lnTo>
                  <a:lnTo>
                    <a:pt x="607" y="1612"/>
                  </a:lnTo>
                  <a:lnTo>
                    <a:pt x="604" y="1625"/>
                  </a:lnTo>
                  <a:lnTo>
                    <a:pt x="600" y="1632"/>
                  </a:lnTo>
                  <a:lnTo>
                    <a:pt x="594" y="1643"/>
                  </a:lnTo>
                  <a:lnTo>
                    <a:pt x="580" y="1656"/>
                  </a:lnTo>
                  <a:lnTo>
                    <a:pt x="562" y="1667"/>
                  </a:lnTo>
                  <a:lnTo>
                    <a:pt x="562" y="1667"/>
                  </a:lnTo>
                  <a:lnTo>
                    <a:pt x="525" y="1698"/>
                  </a:lnTo>
                  <a:lnTo>
                    <a:pt x="504" y="1719"/>
                  </a:lnTo>
                  <a:lnTo>
                    <a:pt x="483" y="1736"/>
                  </a:lnTo>
                  <a:lnTo>
                    <a:pt x="469" y="1757"/>
                  </a:lnTo>
                  <a:lnTo>
                    <a:pt x="456" y="1777"/>
                  </a:lnTo>
                  <a:lnTo>
                    <a:pt x="449" y="1798"/>
                  </a:lnTo>
                  <a:lnTo>
                    <a:pt x="445" y="1819"/>
                  </a:lnTo>
                  <a:lnTo>
                    <a:pt x="445" y="1819"/>
                  </a:lnTo>
                  <a:lnTo>
                    <a:pt x="445" y="1839"/>
                  </a:lnTo>
                  <a:lnTo>
                    <a:pt x="449" y="1857"/>
                  </a:lnTo>
                  <a:lnTo>
                    <a:pt x="456" y="1884"/>
                  </a:lnTo>
                  <a:lnTo>
                    <a:pt x="456" y="1898"/>
                  </a:lnTo>
                  <a:lnTo>
                    <a:pt x="452" y="1912"/>
                  </a:lnTo>
                  <a:lnTo>
                    <a:pt x="445" y="1929"/>
                  </a:lnTo>
                  <a:lnTo>
                    <a:pt x="428" y="1950"/>
                  </a:lnTo>
                  <a:lnTo>
                    <a:pt x="428" y="1950"/>
                  </a:lnTo>
                  <a:lnTo>
                    <a:pt x="414" y="1970"/>
                  </a:lnTo>
                  <a:lnTo>
                    <a:pt x="400" y="1984"/>
                  </a:lnTo>
                  <a:lnTo>
                    <a:pt x="383" y="1998"/>
                  </a:lnTo>
                  <a:lnTo>
                    <a:pt x="383" y="1998"/>
                  </a:lnTo>
                  <a:lnTo>
                    <a:pt x="369" y="2002"/>
                  </a:lnTo>
                  <a:lnTo>
                    <a:pt x="359" y="2005"/>
                  </a:lnTo>
                  <a:lnTo>
                    <a:pt x="355" y="2005"/>
                  </a:lnTo>
                  <a:lnTo>
                    <a:pt x="352" y="2012"/>
                  </a:lnTo>
                  <a:lnTo>
                    <a:pt x="352" y="2036"/>
                  </a:lnTo>
                  <a:lnTo>
                    <a:pt x="376" y="2033"/>
                  </a:lnTo>
                  <a:lnTo>
                    <a:pt x="438" y="2064"/>
                  </a:lnTo>
                  <a:lnTo>
                    <a:pt x="480" y="2057"/>
                  </a:lnTo>
                  <a:lnTo>
                    <a:pt x="480" y="2057"/>
                  </a:lnTo>
                  <a:lnTo>
                    <a:pt x="490" y="2071"/>
                  </a:lnTo>
                  <a:lnTo>
                    <a:pt x="500" y="2084"/>
                  </a:lnTo>
                  <a:lnTo>
                    <a:pt x="514" y="2095"/>
                  </a:lnTo>
                  <a:lnTo>
                    <a:pt x="528" y="2105"/>
                  </a:lnTo>
                  <a:lnTo>
                    <a:pt x="545" y="2108"/>
                  </a:lnTo>
                  <a:lnTo>
                    <a:pt x="552" y="2108"/>
                  </a:lnTo>
                  <a:lnTo>
                    <a:pt x="562" y="2102"/>
                  </a:lnTo>
                  <a:lnTo>
                    <a:pt x="569" y="2095"/>
                  </a:lnTo>
                  <a:lnTo>
                    <a:pt x="580" y="2084"/>
                  </a:lnTo>
                  <a:lnTo>
                    <a:pt x="580" y="2084"/>
                  </a:lnTo>
                  <a:lnTo>
                    <a:pt x="594" y="2074"/>
                  </a:lnTo>
                  <a:lnTo>
                    <a:pt x="625" y="2053"/>
                  </a:lnTo>
                  <a:lnTo>
                    <a:pt x="645" y="2043"/>
                  </a:lnTo>
                  <a:lnTo>
                    <a:pt x="666" y="2036"/>
                  </a:lnTo>
                  <a:lnTo>
                    <a:pt x="687" y="2033"/>
                  </a:lnTo>
                  <a:lnTo>
                    <a:pt x="707" y="2036"/>
                  </a:lnTo>
                  <a:lnTo>
                    <a:pt x="725" y="2026"/>
                  </a:lnTo>
                  <a:lnTo>
                    <a:pt x="725" y="2026"/>
                  </a:lnTo>
                  <a:lnTo>
                    <a:pt x="725" y="2015"/>
                  </a:lnTo>
                  <a:lnTo>
                    <a:pt x="728" y="2005"/>
                  </a:lnTo>
                  <a:lnTo>
                    <a:pt x="735" y="1995"/>
                  </a:lnTo>
                  <a:lnTo>
                    <a:pt x="742" y="1988"/>
                  </a:lnTo>
                  <a:lnTo>
                    <a:pt x="756" y="1981"/>
                  </a:lnTo>
                  <a:lnTo>
                    <a:pt x="773" y="1977"/>
                  </a:lnTo>
                  <a:lnTo>
                    <a:pt x="797" y="1981"/>
                  </a:lnTo>
                  <a:lnTo>
                    <a:pt x="797" y="1981"/>
                  </a:lnTo>
                  <a:lnTo>
                    <a:pt x="821" y="1984"/>
                  </a:lnTo>
                  <a:lnTo>
                    <a:pt x="835" y="1977"/>
                  </a:lnTo>
                  <a:lnTo>
                    <a:pt x="842" y="1970"/>
                  </a:lnTo>
                  <a:lnTo>
                    <a:pt x="842" y="1957"/>
                  </a:lnTo>
                  <a:lnTo>
                    <a:pt x="842" y="1946"/>
                  </a:lnTo>
                  <a:lnTo>
                    <a:pt x="838" y="1933"/>
                  </a:lnTo>
                  <a:lnTo>
                    <a:pt x="835" y="1922"/>
                  </a:lnTo>
                  <a:lnTo>
                    <a:pt x="866" y="1901"/>
                  </a:lnTo>
                  <a:lnTo>
                    <a:pt x="901" y="1891"/>
                  </a:lnTo>
                  <a:lnTo>
                    <a:pt x="901" y="1891"/>
                  </a:lnTo>
                  <a:lnTo>
                    <a:pt x="942" y="1867"/>
                  </a:lnTo>
                  <a:lnTo>
                    <a:pt x="980" y="1850"/>
                  </a:lnTo>
                  <a:lnTo>
                    <a:pt x="1011" y="1836"/>
                  </a:lnTo>
                  <a:lnTo>
                    <a:pt x="1011" y="1836"/>
                  </a:lnTo>
                  <a:lnTo>
                    <a:pt x="1021" y="1829"/>
                  </a:lnTo>
                  <a:lnTo>
                    <a:pt x="1032" y="1822"/>
                  </a:lnTo>
                  <a:lnTo>
                    <a:pt x="1045" y="1808"/>
                  </a:lnTo>
                  <a:lnTo>
                    <a:pt x="1059" y="1795"/>
                  </a:lnTo>
                  <a:lnTo>
                    <a:pt x="1066" y="1791"/>
                  </a:lnTo>
                  <a:lnTo>
                    <a:pt x="1077" y="1788"/>
                  </a:lnTo>
                  <a:lnTo>
                    <a:pt x="1104" y="1774"/>
                  </a:lnTo>
                  <a:lnTo>
                    <a:pt x="1104" y="1774"/>
                  </a:lnTo>
                  <a:lnTo>
                    <a:pt x="1114" y="1767"/>
                  </a:lnTo>
                  <a:lnTo>
                    <a:pt x="1125" y="1763"/>
                  </a:lnTo>
                  <a:lnTo>
                    <a:pt x="1142" y="1760"/>
                  </a:lnTo>
                  <a:lnTo>
                    <a:pt x="1163" y="1760"/>
                  </a:lnTo>
                  <a:lnTo>
                    <a:pt x="1187" y="1770"/>
                  </a:lnTo>
                  <a:lnTo>
                    <a:pt x="1215" y="1788"/>
                  </a:lnTo>
                  <a:lnTo>
                    <a:pt x="1246" y="1819"/>
                  </a:lnTo>
                  <a:lnTo>
                    <a:pt x="1246" y="1819"/>
                  </a:lnTo>
                  <a:lnTo>
                    <a:pt x="1249" y="1822"/>
                  </a:lnTo>
                  <a:lnTo>
                    <a:pt x="1256" y="1829"/>
                  </a:lnTo>
                  <a:lnTo>
                    <a:pt x="1266" y="1832"/>
                  </a:lnTo>
                  <a:lnTo>
                    <a:pt x="1273" y="1836"/>
                  </a:lnTo>
                  <a:lnTo>
                    <a:pt x="1287" y="1836"/>
                  </a:lnTo>
                  <a:lnTo>
                    <a:pt x="1304" y="1836"/>
                  </a:lnTo>
                  <a:lnTo>
                    <a:pt x="1332" y="1864"/>
                  </a:lnTo>
                  <a:lnTo>
                    <a:pt x="1332" y="1864"/>
                  </a:lnTo>
                  <a:lnTo>
                    <a:pt x="1335" y="1867"/>
                  </a:lnTo>
                  <a:lnTo>
                    <a:pt x="1349" y="1870"/>
                  </a:lnTo>
                  <a:lnTo>
                    <a:pt x="1356" y="1870"/>
                  </a:lnTo>
                  <a:lnTo>
                    <a:pt x="1366" y="1867"/>
                  </a:lnTo>
                  <a:lnTo>
                    <a:pt x="1380" y="1860"/>
                  </a:lnTo>
                  <a:lnTo>
                    <a:pt x="1394" y="1850"/>
                  </a:lnTo>
                  <a:lnTo>
                    <a:pt x="1394" y="1850"/>
                  </a:lnTo>
                  <a:lnTo>
                    <a:pt x="1404" y="1836"/>
                  </a:lnTo>
                  <a:lnTo>
                    <a:pt x="1408" y="1829"/>
                  </a:lnTo>
                  <a:lnTo>
                    <a:pt x="1408" y="1819"/>
                  </a:lnTo>
                  <a:lnTo>
                    <a:pt x="1408" y="1815"/>
                  </a:lnTo>
                  <a:lnTo>
                    <a:pt x="1394" y="1805"/>
                  </a:lnTo>
                  <a:lnTo>
                    <a:pt x="1377" y="1795"/>
                  </a:lnTo>
                  <a:lnTo>
                    <a:pt x="1377" y="1795"/>
                  </a:lnTo>
                  <a:lnTo>
                    <a:pt x="1370" y="1788"/>
                  </a:lnTo>
                  <a:lnTo>
                    <a:pt x="1366" y="1781"/>
                  </a:lnTo>
                  <a:lnTo>
                    <a:pt x="1359" y="1763"/>
                  </a:lnTo>
                  <a:lnTo>
                    <a:pt x="1359" y="1750"/>
                  </a:lnTo>
                  <a:lnTo>
                    <a:pt x="1359" y="1746"/>
                  </a:lnTo>
                  <a:lnTo>
                    <a:pt x="1342" y="1736"/>
                  </a:lnTo>
                  <a:lnTo>
                    <a:pt x="1342" y="1736"/>
                  </a:lnTo>
                  <a:lnTo>
                    <a:pt x="1342" y="1719"/>
                  </a:lnTo>
                  <a:lnTo>
                    <a:pt x="1342" y="1684"/>
                  </a:lnTo>
                  <a:lnTo>
                    <a:pt x="1349" y="1639"/>
                  </a:lnTo>
                  <a:lnTo>
                    <a:pt x="1353" y="1622"/>
                  </a:lnTo>
                  <a:lnTo>
                    <a:pt x="1363" y="1612"/>
                  </a:lnTo>
                  <a:lnTo>
                    <a:pt x="1397" y="1601"/>
                  </a:lnTo>
                  <a:lnTo>
                    <a:pt x="1397" y="1601"/>
                  </a:lnTo>
                  <a:lnTo>
                    <a:pt x="1394" y="1584"/>
                  </a:lnTo>
                  <a:lnTo>
                    <a:pt x="1397" y="1563"/>
                  </a:lnTo>
                  <a:lnTo>
                    <a:pt x="1404" y="1539"/>
                  </a:lnTo>
                  <a:lnTo>
                    <a:pt x="1377" y="1529"/>
                  </a:lnTo>
                  <a:lnTo>
                    <a:pt x="1377" y="1529"/>
                  </a:lnTo>
                  <a:lnTo>
                    <a:pt x="1373" y="1518"/>
                  </a:lnTo>
                  <a:lnTo>
                    <a:pt x="1373" y="1505"/>
                  </a:lnTo>
                  <a:lnTo>
                    <a:pt x="1377" y="1484"/>
                  </a:lnTo>
                  <a:lnTo>
                    <a:pt x="1377" y="1484"/>
                  </a:lnTo>
                  <a:lnTo>
                    <a:pt x="1377" y="1474"/>
                  </a:lnTo>
                  <a:lnTo>
                    <a:pt x="1373" y="1463"/>
                  </a:lnTo>
                  <a:lnTo>
                    <a:pt x="1363" y="1446"/>
                  </a:lnTo>
                  <a:lnTo>
                    <a:pt x="1353" y="1436"/>
                  </a:lnTo>
                  <a:lnTo>
                    <a:pt x="1349" y="1432"/>
                  </a:lnTo>
                  <a:lnTo>
                    <a:pt x="1325" y="1411"/>
                  </a:lnTo>
                  <a:lnTo>
                    <a:pt x="1325" y="1411"/>
                  </a:lnTo>
                  <a:lnTo>
                    <a:pt x="1325" y="1401"/>
                  </a:lnTo>
                  <a:lnTo>
                    <a:pt x="1328" y="1384"/>
                  </a:lnTo>
                  <a:lnTo>
                    <a:pt x="1339" y="1356"/>
                  </a:lnTo>
                  <a:lnTo>
                    <a:pt x="1349" y="1342"/>
                  </a:lnTo>
                  <a:lnTo>
                    <a:pt x="1363" y="1329"/>
                  </a:lnTo>
                  <a:lnTo>
                    <a:pt x="1363" y="1329"/>
                  </a:lnTo>
                  <a:lnTo>
                    <a:pt x="1366" y="1325"/>
                  </a:lnTo>
                  <a:lnTo>
                    <a:pt x="1370" y="1308"/>
                  </a:lnTo>
                  <a:lnTo>
                    <a:pt x="1373" y="1287"/>
                  </a:lnTo>
                  <a:lnTo>
                    <a:pt x="1370" y="1277"/>
                  </a:lnTo>
                  <a:lnTo>
                    <a:pt x="1366" y="1267"/>
                  </a:lnTo>
                  <a:lnTo>
                    <a:pt x="1366" y="1011"/>
                  </a:lnTo>
                  <a:lnTo>
                    <a:pt x="1366" y="1011"/>
                  </a:lnTo>
                  <a:lnTo>
                    <a:pt x="1366" y="1001"/>
                  </a:lnTo>
                  <a:lnTo>
                    <a:pt x="1366" y="984"/>
                  </a:lnTo>
                  <a:lnTo>
                    <a:pt x="1370" y="973"/>
                  </a:lnTo>
                  <a:lnTo>
                    <a:pt x="1380" y="959"/>
                  </a:lnTo>
                  <a:lnTo>
                    <a:pt x="1391" y="949"/>
                  </a:lnTo>
                  <a:lnTo>
                    <a:pt x="1411" y="939"/>
                  </a:lnTo>
                  <a:lnTo>
                    <a:pt x="1380" y="887"/>
                  </a:lnTo>
                  <a:lnTo>
                    <a:pt x="1380" y="887"/>
                  </a:lnTo>
                  <a:lnTo>
                    <a:pt x="1380" y="880"/>
                  </a:lnTo>
                  <a:lnTo>
                    <a:pt x="1387" y="856"/>
                  </a:lnTo>
                  <a:lnTo>
                    <a:pt x="1391" y="846"/>
                  </a:lnTo>
                  <a:lnTo>
                    <a:pt x="1401" y="832"/>
                  </a:lnTo>
                  <a:lnTo>
                    <a:pt x="1415" y="821"/>
                  </a:lnTo>
                  <a:lnTo>
                    <a:pt x="1432" y="811"/>
                  </a:lnTo>
                  <a:lnTo>
                    <a:pt x="1432" y="811"/>
                  </a:lnTo>
                  <a:lnTo>
                    <a:pt x="1442" y="808"/>
                  </a:lnTo>
                  <a:lnTo>
                    <a:pt x="1449" y="801"/>
                  </a:lnTo>
                  <a:lnTo>
                    <a:pt x="1466" y="784"/>
                  </a:lnTo>
                  <a:lnTo>
                    <a:pt x="1477" y="759"/>
                  </a:lnTo>
                  <a:lnTo>
                    <a:pt x="1487" y="735"/>
                  </a:lnTo>
                  <a:lnTo>
                    <a:pt x="1501" y="694"/>
                  </a:lnTo>
                  <a:lnTo>
                    <a:pt x="1504" y="673"/>
                  </a:lnTo>
                  <a:lnTo>
                    <a:pt x="1532" y="611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8" name="Freeform 12"/>
            <p:cNvSpPr>
              <a:spLocks/>
            </p:cNvSpPr>
            <p:nvPr/>
          </p:nvSpPr>
          <p:spPr bwMode="auto">
            <a:xfrm>
              <a:off x="2362" y="1642"/>
              <a:ext cx="552" cy="470"/>
            </a:xfrm>
            <a:custGeom>
              <a:avLst/>
              <a:gdLst/>
              <a:ahLst/>
              <a:cxnLst>
                <a:cxn ang="0">
                  <a:pos x="69" y="446"/>
                </a:cxn>
                <a:cxn ang="0">
                  <a:pos x="97" y="459"/>
                </a:cxn>
                <a:cxn ang="0">
                  <a:pos x="166" y="470"/>
                </a:cxn>
                <a:cxn ang="0">
                  <a:pos x="190" y="432"/>
                </a:cxn>
                <a:cxn ang="0">
                  <a:pos x="221" y="401"/>
                </a:cxn>
                <a:cxn ang="0">
                  <a:pos x="231" y="397"/>
                </a:cxn>
                <a:cxn ang="0">
                  <a:pos x="307" y="380"/>
                </a:cxn>
                <a:cxn ang="0">
                  <a:pos x="352" y="332"/>
                </a:cxn>
                <a:cxn ang="0">
                  <a:pos x="387" y="318"/>
                </a:cxn>
                <a:cxn ang="0">
                  <a:pos x="394" y="304"/>
                </a:cxn>
                <a:cxn ang="0">
                  <a:pos x="397" y="287"/>
                </a:cxn>
                <a:cxn ang="0">
                  <a:pos x="400" y="283"/>
                </a:cxn>
                <a:cxn ang="0">
                  <a:pos x="487" y="221"/>
                </a:cxn>
                <a:cxn ang="0">
                  <a:pos x="525" y="187"/>
                </a:cxn>
                <a:cxn ang="0">
                  <a:pos x="545" y="159"/>
                </a:cxn>
                <a:cxn ang="0">
                  <a:pos x="552" y="132"/>
                </a:cxn>
                <a:cxn ang="0">
                  <a:pos x="535" y="125"/>
                </a:cxn>
                <a:cxn ang="0">
                  <a:pos x="511" y="118"/>
                </a:cxn>
                <a:cxn ang="0">
                  <a:pos x="504" y="121"/>
                </a:cxn>
                <a:cxn ang="0">
                  <a:pos x="480" y="125"/>
                </a:cxn>
                <a:cxn ang="0">
                  <a:pos x="400" y="118"/>
                </a:cxn>
                <a:cxn ang="0">
                  <a:pos x="397" y="114"/>
                </a:cxn>
                <a:cxn ang="0">
                  <a:pos x="380" y="90"/>
                </a:cxn>
                <a:cxn ang="0">
                  <a:pos x="376" y="66"/>
                </a:cxn>
                <a:cxn ang="0">
                  <a:pos x="376" y="35"/>
                </a:cxn>
                <a:cxn ang="0">
                  <a:pos x="369" y="4"/>
                </a:cxn>
                <a:cxn ang="0">
                  <a:pos x="352" y="4"/>
                </a:cxn>
                <a:cxn ang="0">
                  <a:pos x="331" y="21"/>
                </a:cxn>
                <a:cxn ang="0">
                  <a:pos x="276" y="21"/>
                </a:cxn>
                <a:cxn ang="0">
                  <a:pos x="266" y="25"/>
                </a:cxn>
                <a:cxn ang="0">
                  <a:pos x="256" y="56"/>
                </a:cxn>
                <a:cxn ang="0">
                  <a:pos x="252" y="66"/>
                </a:cxn>
                <a:cxn ang="0">
                  <a:pos x="138" y="59"/>
                </a:cxn>
                <a:cxn ang="0">
                  <a:pos x="100" y="52"/>
                </a:cxn>
                <a:cxn ang="0">
                  <a:pos x="90" y="49"/>
                </a:cxn>
                <a:cxn ang="0">
                  <a:pos x="66" y="49"/>
                </a:cxn>
                <a:cxn ang="0">
                  <a:pos x="49" y="59"/>
                </a:cxn>
                <a:cxn ang="0">
                  <a:pos x="42" y="83"/>
                </a:cxn>
                <a:cxn ang="0">
                  <a:pos x="42" y="97"/>
                </a:cxn>
                <a:cxn ang="0">
                  <a:pos x="38" y="128"/>
                </a:cxn>
                <a:cxn ang="0">
                  <a:pos x="21" y="166"/>
                </a:cxn>
                <a:cxn ang="0">
                  <a:pos x="17" y="173"/>
                </a:cxn>
                <a:cxn ang="0">
                  <a:pos x="4" y="194"/>
                </a:cxn>
                <a:cxn ang="0">
                  <a:pos x="0" y="221"/>
                </a:cxn>
                <a:cxn ang="0">
                  <a:pos x="17" y="259"/>
                </a:cxn>
                <a:cxn ang="0">
                  <a:pos x="42" y="280"/>
                </a:cxn>
                <a:cxn ang="0">
                  <a:pos x="62" y="294"/>
                </a:cxn>
                <a:cxn ang="0">
                  <a:pos x="80" y="318"/>
                </a:cxn>
                <a:cxn ang="0">
                  <a:pos x="90" y="359"/>
                </a:cxn>
                <a:cxn ang="0">
                  <a:pos x="76" y="397"/>
                </a:cxn>
                <a:cxn ang="0">
                  <a:pos x="76" y="428"/>
                </a:cxn>
                <a:cxn ang="0">
                  <a:pos x="69" y="446"/>
                </a:cxn>
              </a:cxnLst>
              <a:rect l="0" t="0" r="r" b="b"/>
              <a:pathLst>
                <a:path w="552" h="470">
                  <a:moveTo>
                    <a:pt x="69" y="446"/>
                  </a:moveTo>
                  <a:lnTo>
                    <a:pt x="69" y="446"/>
                  </a:lnTo>
                  <a:lnTo>
                    <a:pt x="83" y="452"/>
                  </a:lnTo>
                  <a:lnTo>
                    <a:pt x="97" y="459"/>
                  </a:lnTo>
                  <a:lnTo>
                    <a:pt x="128" y="466"/>
                  </a:lnTo>
                  <a:lnTo>
                    <a:pt x="166" y="470"/>
                  </a:lnTo>
                  <a:lnTo>
                    <a:pt x="166" y="470"/>
                  </a:lnTo>
                  <a:lnTo>
                    <a:pt x="190" y="432"/>
                  </a:lnTo>
                  <a:lnTo>
                    <a:pt x="211" y="408"/>
                  </a:lnTo>
                  <a:lnTo>
                    <a:pt x="221" y="401"/>
                  </a:lnTo>
                  <a:lnTo>
                    <a:pt x="231" y="397"/>
                  </a:lnTo>
                  <a:lnTo>
                    <a:pt x="231" y="397"/>
                  </a:lnTo>
                  <a:lnTo>
                    <a:pt x="276" y="387"/>
                  </a:lnTo>
                  <a:lnTo>
                    <a:pt x="307" y="380"/>
                  </a:lnTo>
                  <a:lnTo>
                    <a:pt x="352" y="332"/>
                  </a:lnTo>
                  <a:lnTo>
                    <a:pt x="352" y="332"/>
                  </a:lnTo>
                  <a:lnTo>
                    <a:pt x="373" y="325"/>
                  </a:lnTo>
                  <a:lnTo>
                    <a:pt x="387" y="318"/>
                  </a:lnTo>
                  <a:lnTo>
                    <a:pt x="390" y="311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397" y="287"/>
                  </a:lnTo>
                  <a:lnTo>
                    <a:pt x="400" y="283"/>
                  </a:lnTo>
                  <a:lnTo>
                    <a:pt x="400" y="283"/>
                  </a:lnTo>
                  <a:lnTo>
                    <a:pt x="445" y="252"/>
                  </a:lnTo>
                  <a:lnTo>
                    <a:pt x="487" y="221"/>
                  </a:lnTo>
                  <a:lnTo>
                    <a:pt x="525" y="187"/>
                  </a:lnTo>
                  <a:lnTo>
                    <a:pt x="525" y="187"/>
                  </a:lnTo>
                  <a:lnTo>
                    <a:pt x="535" y="173"/>
                  </a:lnTo>
                  <a:lnTo>
                    <a:pt x="545" y="159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35" y="125"/>
                  </a:lnTo>
                  <a:lnTo>
                    <a:pt x="521" y="118"/>
                  </a:lnTo>
                  <a:lnTo>
                    <a:pt x="511" y="118"/>
                  </a:lnTo>
                  <a:lnTo>
                    <a:pt x="504" y="121"/>
                  </a:lnTo>
                  <a:lnTo>
                    <a:pt x="504" y="121"/>
                  </a:lnTo>
                  <a:lnTo>
                    <a:pt x="494" y="125"/>
                  </a:lnTo>
                  <a:lnTo>
                    <a:pt x="480" y="125"/>
                  </a:lnTo>
                  <a:lnTo>
                    <a:pt x="445" y="125"/>
                  </a:lnTo>
                  <a:lnTo>
                    <a:pt x="400" y="118"/>
                  </a:lnTo>
                  <a:lnTo>
                    <a:pt x="400" y="118"/>
                  </a:lnTo>
                  <a:lnTo>
                    <a:pt x="397" y="114"/>
                  </a:lnTo>
                  <a:lnTo>
                    <a:pt x="390" y="107"/>
                  </a:lnTo>
                  <a:lnTo>
                    <a:pt x="380" y="90"/>
                  </a:lnTo>
                  <a:lnTo>
                    <a:pt x="376" y="80"/>
                  </a:lnTo>
                  <a:lnTo>
                    <a:pt x="376" y="66"/>
                  </a:lnTo>
                  <a:lnTo>
                    <a:pt x="376" y="66"/>
                  </a:lnTo>
                  <a:lnTo>
                    <a:pt x="376" y="35"/>
                  </a:lnTo>
                  <a:lnTo>
                    <a:pt x="376" y="11"/>
                  </a:lnTo>
                  <a:lnTo>
                    <a:pt x="369" y="4"/>
                  </a:lnTo>
                  <a:lnTo>
                    <a:pt x="366" y="0"/>
                  </a:lnTo>
                  <a:lnTo>
                    <a:pt x="352" y="4"/>
                  </a:lnTo>
                  <a:lnTo>
                    <a:pt x="338" y="14"/>
                  </a:lnTo>
                  <a:lnTo>
                    <a:pt x="331" y="21"/>
                  </a:lnTo>
                  <a:lnTo>
                    <a:pt x="276" y="21"/>
                  </a:lnTo>
                  <a:lnTo>
                    <a:pt x="276" y="21"/>
                  </a:lnTo>
                  <a:lnTo>
                    <a:pt x="273" y="21"/>
                  </a:lnTo>
                  <a:lnTo>
                    <a:pt x="266" y="25"/>
                  </a:lnTo>
                  <a:lnTo>
                    <a:pt x="259" y="35"/>
                  </a:lnTo>
                  <a:lnTo>
                    <a:pt x="256" y="56"/>
                  </a:lnTo>
                  <a:lnTo>
                    <a:pt x="252" y="66"/>
                  </a:lnTo>
                  <a:lnTo>
                    <a:pt x="252" y="66"/>
                  </a:lnTo>
                  <a:lnTo>
                    <a:pt x="190" y="63"/>
                  </a:lnTo>
                  <a:lnTo>
                    <a:pt x="138" y="59"/>
                  </a:lnTo>
                  <a:lnTo>
                    <a:pt x="118" y="56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90" y="49"/>
                  </a:lnTo>
                  <a:lnTo>
                    <a:pt x="76" y="45"/>
                  </a:lnTo>
                  <a:lnTo>
                    <a:pt x="66" y="49"/>
                  </a:lnTo>
                  <a:lnTo>
                    <a:pt x="55" y="52"/>
                  </a:lnTo>
                  <a:lnTo>
                    <a:pt x="49" y="59"/>
                  </a:lnTo>
                  <a:lnTo>
                    <a:pt x="42" y="69"/>
                  </a:lnTo>
                  <a:lnTo>
                    <a:pt x="42" y="83"/>
                  </a:lnTo>
                  <a:lnTo>
                    <a:pt x="42" y="97"/>
                  </a:lnTo>
                  <a:lnTo>
                    <a:pt x="42" y="97"/>
                  </a:lnTo>
                  <a:lnTo>
                    <a:pt x="42" y="114"/>
                  </a:lnTo>
                  <a:lnTo>
                    <a:pt x="38" y="128"/>
                  </a:lnTo>
                  <a:lnTo>
                    <a:pt x="31" y="152"/>
                  </a:lnTo>
                  <a:lnTo>
                    <a:pt x="21" y="166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1" y="183"/>
                  </a:lnTo>
                  <a:lnTo>
                    <a:pt x="4" y="194"/>
                  </a:lnTo>
                  <a:lnTo>
                    <a:pt x="0" y="207"/>
                  </a:lnTo>
                  <a:lnTo>
                    <a:pt x="0" y="221"/>
                  </a:lnTo>
                  <a:lnTo>
                    <a:pt x="4" y="242"/>
                  </a:lnTo>
                  <a:lnTo>
                    <a:pt x="17" y="259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9" y="283"/>
                  </a:lnTo>
                  <a:lnTo>
                    <a:pt x="62" y="294"/>
                  </a:lnTo>
                  <a:lnTo>
                    <a:pt x="69" y="304"/>
                  </a:lnTo>
                  <a:lnTo>
                    <a:pt x="80" y="318"/>
                  </a:lnTo>
                  <a:lnTo>
                    <a:pt x="86" y="335"/>
                  </a:lnTo>
                  <a:lnTo>
                    <a:pt x="90" y="359"/>
                  </a:lnTo>
                  <a:lnTo>
                    <a:pt x="76" y="397"/>
                  </a:lnTo>
                  <a:lnTo>
                    <a:pt x="76" y="397"/>
                  </a:lnTo>
                  <a:lnTo>
                    <a:pt x="80" y="411"/>
                  </a:lnTo>
                  <a:lnTo>
                    <a:pt x="76" y="428"/>
                  </a:lnTo>
                  <a:lnTo>
                    <a:pt x="69" y="446"/>
                  </a:lnTo>
                  <a:lnTo>
                    <a:pt x="69" y="446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9" name="Freeform 13"/>
            <p:cNvSpPr>
              <a:spLocks/>
            </p:cNvSpPr>
            <p:nvPr/>
          </p:nvSpPr>
          <p:spPr bwMode="auto">
            <a:xfrm>
              <a:off x="2176" y="1680"/>
              <a:ext cx="1239" cy="1622"/>
            </a:xfrm>
            <a:custGeom>
              <a:avLst/>
              <a:gdLst/>
              <a:ahLst/>
              <a:cxnLst>
                <a:cxn ang="0">
                  <a:pos x="1214" y="621"/>
                </a:cxn>
                <a:cxn ang="0">
                  <a:pos x="1166" y="566"/>
                </a:cxn>
                <a:cxn ang="0">
                  <a:pos x="1094" y="563"/>
                </a:cxn>
                <a:cxn ang="0">
                  <a:pos x="1042" y="546"/>
                </a:cxn>
                <a:cxn ang="0">
                  <a:pos x="1021" y="459"/>
                </a:cxn>
                <a:cxn ang="0">
                  <a:pos x="1035" y="352"/>
                </a:cxn>
                <a:cxn ang="0">
                  <a:pos x="1000" y="332"/>
                </a:cxn>
                <a:cxn ang="0">
                  <a:pos x="945" y="276"/>
                </a:cxn>
                <a:cxn ang="0">
                  <a:pos x="956" y="201"/>
                </a:cxn>
                <a:cxn ang="0">
                  <a:pos x="987" y="121"/>
                </a:cxn>
                <a:cxn ang="0">
                  <a:pos x="945" y="90"/>
                </a:cxn>
                <a:cxn ang="0">
                  <a:pos x="890" y="76"/>
                </a:cxn>
                <a:cxn ang="0">
                  <a:pos x="828" y="25"/>
                </a:cxn>
                <a:cxn ang="0">
                  <a:pos x="752" y="7"/>
                </a:cxn>
                <a:cxn ang="0">
                  <a:pos x="745" y="69"/>
                </a:cxn>
                <a:cxn ang="0">
                  <a:pos x="714" y="149"/>
                </a:cxn>
                <a:cxn ang="0">
                  <a:pos x="586" y="249"/>
                </a:cxn>
                <a:cxn ang="0">
                  <a:pos x="559" y="287"/>
                </a:cxn>
                <a:cxn ang="0">
                  <a:pos x="421" y="359"/>
                </a:cxn>
                <a:cxn ang="0">
                  <a:pos x="355" y="432"/>
                </a:cxn>
                <a:cxn ang="0">
                  <a:pos x="259" y="408"/>
                </a:cxn>
                <a:cxn ang="0">
                  <a:pos x="217" y="449"/>
                </a:cxn>
                <a:cxn ang="0">
                  <a:pos x="103" y="463"/>
                </a:cxn>
                <a:cxn ang="0">
                  <a:pos x="97" y="518"/>
                </a:cxn>
                <a:cxn ang="0">
                  <a:pos x="52" y="587"/>
                </a:cxn>
                <a:cxn ang="0">
                  <a:pos x="7" y="611"/>
                </a:cxn>
                <a:cxn ang="0">
                  <a:pos x="76" y="680"/>
                </a:cxn>
                <a:cxn ang="0">
                  <a:pos x="83" y="746"/>
                </a:cxn>
                <a:cxn ang="0">
                  <a:pos x="28" y="866"/>
                </a:cxn>
                <a:cxn ang="0">
                  <a:pos x="10" y="960"/>
                </a:cxn>
                <a:cxn ang="0">
                  <a:pos x="10" y="1139"/>
                </a:cxn>
                <a:cxn ang="0">
                  <a:pos x="72" y="1180"/>
                </a:cxn>
                <a:cxn ang="0">
                  <a:pos x="179" y="1208"/>
                </a:cxn>
                <a:cxn ang="0">
                  <a:pos x="193" y="1422"/>
                </a:cxn>
                <a:cxn ang="0">
                  <a:pos x="172" y="1474"/>
                </a:cxn>
                <a:cxn ang="0">
                  <a:pos x="304" y="1446"/>
                </a:cxn>
                <a:cxn ang="0">
                  <a:pos x="345" y="1463"/>
                </a:cxn>
                <a:cxn ang="0">
                  <a:pos x="290" y="1536"/>
                </a:cxn>
                <a:cxn ang="0">
                  <a:pos x="255" y="1567"/>
                </a:cxn>
                <a:cxn ang="0">
                  <a:pos x="266" y="1608"/>
                </a:cxn>
                <a:cxn ang="0">
                  <a:pos x="369" y="1560"/>
                </a:cxn>
                <a:cxn ang="0">
                  <a:pos x="421" y="1498"/>
                </a:cxn>
                <a:cxn ang="0">
                  <a:pos x="486" y="1456"/>
                </a:cxn>
                <a:cxn ang="0">
                  <a:pos x="511" y="1387"/>
                </a:cxn>
                <a:cxn ang="0">
                  <a:pos x="590" y="1360"/>
                </a:cxn>
                <a:cxn ang="0">
                  <a:pos x="649" y="1381"/>
                </a:cxn>
                <a:cxn ang="0">
                  <a:pos x="711" y="1346"/>
                </a:cxn>
                <a:cxn ang="0">
                  <a:pos x="814" y="1329"/>
                </a:cxn>
                <a:cxn ang="0">
                  <a:pos x="876" y="1346"/>
                </a:cxn>
                <a:cxn ang="0">
                  <a:pos x="849" y="1263"/>
                </a:cxn>
                <a:cxn ang="0">
                  <a:pos x="807" y="1187"/>
                </a:cxn>
                <a:cxn ang="0">
                  <a:pos x="818" y="1091"/>
                </a:cxn>
                <a:cxn ang="0">
                  <a:pos x="890" y="1060"/>
                </a:cxn>
                <a:cxn ang="0">
                  <a:pos x="914" y="967"/>
                </a:cxn>
                <a:cxn ang="0">
                  <a:pos x="949" y="932"/>
                </a:cxn>
                <a:cxn ang="0">
                  <a:pos x="1000" y="901"/>
                </a:cxn>
                <a:cxn ang="0">
                  <a:pos x="1042" y="898"/>
                </a:cxn>
                <a:cxn ang="0">
                  <a:pos x="1107" y="911"/>
                </a:cxn>
                <a:cxn ang="0">
                  <a:pos x="1152" y="873"/>
                </a:cxn>
                <a:cxn ang="0">
                  <a:pos x="1135" y="804"/>
                </a:cxn>
                <a:cxn ang="0">
                  <a:pos x="1138" y="753"/>
                </a:cxn>
                <a:cxn ang="0">
                  <a:pos x="1180" y="746"/>
                </a:cxn>
                <a:cxn ang="0">
                  <a:pos x="1218" y="715"/>
                </a:cxn>
              </a:cxnLst>
              <a:rect l="0" t="0" r="r" b="b"/>
              <a:pathLst>
                <a:path w="1239" h="1622">
                  <a:moveTo>
                    <a:pt x="1239" y="639"/>
                  </a:moveTo>
                  <a:lnTo>
                    <a:pt x="1239" y="639"/>
                  </a:lnTo>
                  <a:lnTo>
                    <a:pt x="1228" y="635"/>
                  </a:lnTo>
                  <a:lnTo>
                    <a:pt x="1214" y="621"/>
                  </a:lnTo>
                  <a:lnTo>
                    <a:pt x="1214" y="621"/>
                  </a:lnTo>
                  <a:lnTo>
                    <a:pt x="1190" y="601"/>
                  </a:lnTo>
                  <a:lnTo>
                    <a:pt x="1176" y="584"/>
                  </a:lnTo>
                  <a:lnTo>
                    <a:pt x="1170" y="577"/>
                  </a:lnTo>
                  <a:lnTo>
                    <a:pt x="1166" y="566"/>
                  </a:lnTo>
                  <a:lnTo>
                    <a:pt x="1166" y="566"/>
                  </a:lnTo>
                  <a:lnTo>
                    <a:pt x="1163" y="559"/>
                  </a:lnTo>
                  <a:lnTo>
                    <a:pt x="1156" y="556"/>
                  </a:lnTo>
                  <a:lnTo>
                    <a:pt x="1135" y="556"/>
                  </a:lnTo>
                  <a:lnTo>
                    <a:pt x="1114" y="559"/>
                  </a:lnTo>
                  <a:lnTo>
                    <a:pt x="1094" y="563"/>
                  </a:lnTo>
                  <a:lnTo>
                    <a:pt x="1094" y="563"/>
                  </a:lnTo>
                  <a:lnTo>
                    <a:pt x="1076" y="563"/>
                  </a:lnTo>
                  <a:lnTo>
                    <a:pt x="1059" y="559"/>
                  </a:lnTo>
                  <a:lnTo>
                    <a:pt x="1049" y="552"/>
                  </a:lnTo>
                  <a:lnTo>
                    <a:pt x="1042" y="546"/>
                  </a:lnTo>
                  <a:lnTo>
                    <a:pt x="1035" y="535"/>
                  </a:lnTo>
                  <a:lnTo>
                    <a:pt x="1032" y="521"/>
                  </a:lnTo>
                  <a:lnTo>
                    <a:pt x="1032" y="521"/>
                  </a:lnTo>
                  <a:lnTo>
                    <a:pt x="1025" y="494"/>
                  </a:lnTo>
                  <a:lnTo>
                    <a:pt x="1021" y="459"/>
                  </a:lnTo>
                  <a:lnTo>
                    <a:pt x="1025" y="421"/>
                  </a:lnTo>
                  <a:lnTo>
                    <a:pt x="1032" y="387"/>
                  </a:lnTo>
                  <a:lnTo>
                    <a:pt x="1032" y="387"/>
                  </a:lnTo>
                  <a:lnTo>
                    <a:pt x="1035" y="359"/>
                  </a:lnTo>
                  <a:lnTo>
                    <a:pt x="1035" y="352"/>
                  </a:lnTo>
                  <a:lnTo>
                    <a:pt x="1032" y="342"/>
                  </a:lnTo>
                  <a:lnTo>
                    <a:pt x="1025" y="339"/>
                  </a:lnTo>
                  <a:lnTo>
                    <a:pt x="1021" y="335"/>
                  </a:lnTo>
                  <a:lnTo>
                    <a:pt x="1000" y="332"/>
                  </a:lnTo>
                  <a:lnTo>
                    <a:pt x="1000" y="332"/>
                  </a:lnTo>
                  <a:lnTo>
                    <a:pt x="990" y="328"/>
                  </a:lnTo>
                  <a:lnTo>
                    <a:pt x="976" y="321"/>
                  </a:lnTo>
                  <a:lnTo>
                    <a:pt x="963" y="311"/>
                  </a:lnTo>
                  <a:lnTo>
                    <a:pt x="952" y="294"/>
                  </a:lnTo>
                  <a:lnTo>
                    <a:pt x="945" y="276"/>
                  </a:lnTo>
                  <a:lnTo>
                    <a:pt x="942" y="256"/>
                  </a:lnTo>
                  <a:lnTo>
                    <a:pt x="942" y="232"/>
                  </a:lnTo>
                  <a:lnTo>
                    <a:pt x="949" y="207"/>
                  </a:lnTo>
                  <a:lnTo>
                    <a:pt x="949" y="207"/>
                  </a:lnTo>
                  <a:lnTo>
                    <a:pt x="956" y="201"/>
                  </a:lnTo>
                  <a:lnTo>
                    <a:pt x="969" y="183"/>
                  </a:lnTo>
                  <a:lnTo>
                    <a:pt x="980" y="159"/>
                  </a:lnTo>
                  <a:lnTo>
                    <a:pt x="987" y="142"/>
                  </a:lnTo>
                  <a:lnTo>
                    <a:pt x="987" y="128"/>
                  </a:lnTo>
                  <a:lnTo>
                    <a:pt x="987" y="121"/>
                  </a:lnTo>
                  <a:lnTo>
                    <a:pt x="987" y="121"/>
                  </a:lnTo>
                  <a:lnTo>
                    <a:pt x="976" y="118"/>
                  </a:lnTo>
                  <a:lnTo>
                    <a:pt x="966" y="114"/>
                  </a:lnTo>
                  <a:lnTo>
                    <a:pt x="956" y="104"/>
                  </a:lnTo>
                  <a:lnTo>
                    <a:pt x="945" y="90"/>
                  </a:lnTo>
                  <a:lnTo>
                    <a:pt x="945" y="90"/>
                  </a:lnTo>
                  <a:lnTo>
                    <a:pt x="938" y="94"/>
                  </a:lnTo>
                  <a:lnTo>
                    <a:pt x="918" y="90"/>
                  </a:lnTo>
                  <a:lnTo>
                    <a:pt x="904" y="87"/>
                  </a:lnTo>
                  <a:lnTo>
                    <a:pt x="890" y="76"/>
                  </a:lnTo>
                  <a:lnTo>
                    <a:pt x="873" y="66"/>
                  </a:lnTo>
                  <a:lnTo>
                    <a:pt x="859" y="49"/>
                  </a:lnTo>
                  <a:lnTo>
                    <a:pt x="859" y="49"/>
                  </a:lnTo>
                  <a:lnTo>
                    <a:pt x="842" y="35"/>
                  </a:lnTo>
                  <a:lnTo>
                    <a:pt x="828" y="25"/>
                  </a:lnTo>
                  <a:lnTo>
                    <a:pt x="807" y="11"/>
                  </a:lnTo>
                  <a:lnTo>
                    <a:pt x="787" y="4"/>
                  </a:lnTo>
                  <a:lnTo>
                    <a:pt x="769" y="0"/>
                  </a:lnTo>
                  <a:lnTo>
                    <a:pt x="759" y="4"/>
                  </a:lnTo>
                  <a:lnTo>
                    <a:pt x="752" y="7"/>
                  </a:lnTo>
                  <a:lnTo>
                    <a:pt x="745" y="14"/>
                  </a:lnTo>
                  <a:lnTo>
                    <a:pt x="742" y="28"/>
                  </a:lnTo>
                  <a:lnTo>
                    <a:pt x="742" y="28"/>
                  </a:lnTo>
                  <a:lnTo>
                    <a:pt x="745" y="38"/>
                  </a:lnTo>
                  <a:lnTo>
                    <a:pt x="745" y="69"/>
                  </a:lnTo>
                  <a:lnTo>
                    <a:pt x="745" y="90"/>
                  </a:lnTo>
                  <a:lnTo>
                    <a:pt x="738" y="107"/>
                  </a:lnTo>
                  <a:lnTo>
                    <a:pt x="728" y="128"/>
                  </a:lnTo>
                  <a:lnTo>
                    <a:pt x="714" y="149"/>
                  </a:lnTo>
                  <a:lnTo>
                    <a:pt x="714" y="149"/>
                  </a:lnTo>
                  <a:lnTo>
                    <a:pt x="673" y="183"/>
                  </a:lnTo>
                  <a:lnTo>
                    <a:pt x="635" y="214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86" y="249"/>
                  </a:lnTo>
                  <a:lnTo>
                    <a:pt x="583" y="266"/>
                  </a:lnTo>
                  <a:lnTo>
                    <a:pt x="583" y="266"/>
                  </a:lnTo>
                  <a:lnTo>
                    <a:pt x="580" y="273"/>
                  </a:lnTo>
                  <a:lnTo>
                    <a:pt x="573" y="280"/>
                  </a:lnTo>
                  <a:lnTo>
                    <a:pt x="559" y="287"/>
                  </a:lnTo>
                  <a:lnTo>
                    <a:pt x="538" y="294"/>
                  </a:lnTo>
                  <a:lnTo>
                    <a:pt x="493" y="342"/>
                  </a:lnTo>
                  <a:lnTo>
                    <a:pt x="493" y="342"/>
                  </a:lnTo>
                  <a:lnTo>
                    <a:pt x="466" y="349"/>
                  </a:lnTo>
                  <a:lnTo>
                    <a:pt x="421" y="359"/>
                  </a:lnTo>
                  <a:lnTo>
                    <a:pt x="421" y="359"/>
                  </a:lnTo>
                  <a:lnTo>
                    <a:pt x="410" y="363"/>
                  </a:lnTo>
                  <a:lnTo>
                    <a:pt x="400" y="370"/>
                  </a:lnTo>
                  <a:lnTo>
                    <a:pt x="379" y="397"/>
                  </a:lnTo>
                  <a:lnTo>
                    <a:pt x="355" y="432"/>
                  </a:lnTo>
                  <a:lnTo>
                    <a:pt x="355" y="432"/>
                  </a:lnTo>
                  <a:lnTo>
                    <a:pt x="317" y="428"/>
                  </a:lnTo>
                  <a:lnTo>
                    <a:pt x="286" y="421"/>
                  </a:lnTo>
                  <a:lnTo>
                    <a:pt x="269" y="414"/>
                  </a:lnTo>
                  <a:lnTo>
                    <a:pt x="259" y="408"/>
                  </a:lnTo>
                  <a:lnTo>
                    <a:pt x="259" y="408"/>
                  </a:lnTo>
                  <a:lnTo>
                    <a:pt x="255" y="418"/>
                  </a:lnTo>
                  <a:lnTo>
                    <a:pt x="248" y="428"/>
                  </a:lnTo>
                  <a:lnTo>
                    <a:pt x="238" y="439"/>
                  </a:lnTo>
                  <a:lnTo>
                    <a:pt x="217" y="449"/>
                  </a:lnTo>
                  <a:lnTo>
                    <a:pt x="190" y="456"/>
                  </a:lnTo>
                  <a:lnTo>
                    <a:pt x="152" y="459"/>
                  </a:lnTo>
                  <a:lnTo>
                    <a:pt x="103" y="459"/>
                  </a:lnTo>
                  <a:lnTo>
                    <a:pt x="103" y="463"/>
                  </a:lnTo>
                  <a:lnTo>
                    <a:pt x="103" y="463"/>
                  </a:lnTo>
                  <a:lnTo>
                    <a:pt x="103" y="480"/>
                  </a:lnTo>
                  <a:lnTo>
                    <a:pt x="103" y="494"/>
                  </a:lnTo>
                  <a:lnTo>
                    <a:pt x="97" y="508"/>
                  </a:lnTo>
                  <a:lnTo>
                    <a:pt x="97" y="508"/>
                  </a:lnTo>
                  <a:lnTo>
                    <a:pt x="97" y="518"/>
                  </a:lnTo>
                  <a:lnTo>
                    <a:pt x="86" y="546"/>
                  </a:lnTo>
                  <a:lnTo>
                    <a:pt x="79" y="559"/>
                  </a:lnTo>
                  <a:lnTo>
                    <a:pt x="72" y="573"/>
                  </a:lnTo>
                  <a:lnTo>
                    <a:pt x="65" y="584"/>
                  </a:lnTo>
                  <a:lnTo>
                    <a:pt x="52" y="587"/>
                  </a:lnTo>
                  <a:lnTo>
                    <a:pt x="52" y="587"/>
                  </a:lnTo>
                  <a:lnTo>
                    <a:pt x="28" y="594"/>
                  </a:lnTo>
                  <a:lnTo>
                    <a:pt x="17" y="597"/>
                  </a:lnTo>
                  <a:lnTo>
                    <a:pt x="10" y="604"/>
                  </a:lnTo>
                  <a:lnTo>
                    <a:pt x="7" y="611"/>
                  </a:lnTo>
                  <a:lnTo>
                    <a:pt x="10" y="621"/>
                  </a:lnTo>
                  <a:lnTo>
                    <a:pt x="21" y="635"/>
                  </a:lnTo>
                  <a:lnTo>
                    <a:pt x="38" y="653"/>
                  </a:lnTo>
                  <a:lnTo>
                    <a:pt x="38" y="653"/>
                  </a:lnTo>
                  <a:lnTo>
                    <a:pt x="76" y="680"/>
                  </a:lnTo>
                  <a:lnTo>
                    <a:pt x="86" y="690"/>
                  </a:lnTo>
                  <a:lnTo>
                    <a:pt x="93" y="701"/>
                  </a:lnTo>
                  <a:lnTo>
                    <a:pt x="97" y="708"/>
                  </a:lnTo>
                  <a:lnTo>
                    <a:pt x="97" y="718"/>
                  </a:lnTo>
                  <a:lnTo>
                    <a:pt x="83" y="746"/>
                  </a:lnTo>
                  <a:lnTo>
                    <a:pt x="83" y="746"/>
                  </a:lnTo>
                  <a:lnTo>
                    <a:pt x="45" y="815"/>
                  </a:lnTo>
                  <a:lnTo>
                    <a:pt x="31" y="846"/>
                  </a:lnTo>
                  <a:lnTo>
                    <a:pt x="28" y="866"/>
                  </a:lnTo>
                  <a:lnTo>
                    <a:pt x="28" y="866"/>
                  </a:lnTo>
                  <a:lnTo>
                    <a:pt x="21" y="915"/>
                  </a:lnTo>
                  <a:lnTo>
                    <a:pt x="17" y="942"/>
                  </a:lnTo>
                  <a:lnTo>
                    <a:pt x="10" y="956"/>
                  </a:lnTo>
                  <a:lnTo>
                    <a:pt x="10" y="956"/>
                  </a:lnTo>
                  <a:lnTo>
                    <a:pt x="10" y="960"/>
                  </a:lnTo>
                  <a:lnTo>
                    <a:pt x="0" y="991"/>
                  </a:lnTo>
                  <a:lnTo>
                    <a:pt x="10" y="1122"/>
                  </a:lnTo>
                  <a:lnTo>
                    <a:pt x="10" y="1122"/>
                  </a:lnTo>
                  <a:lnTo>
                    <a:pt x="10" y="1129"/>
                  </a:lnTo>
                  <a:lnTo>
                    <a:pt x="10" y="1139"/>
                  </a:lnTo>
                  <a:lnTo>
                    <a:pt x="14" y="1149"/>
                  </a:lnTo>
                  <a:lnTo>
                    <a:pt x="17" y="1160"/>
                  </a:lnTo>
                  <a:lnTo>
                    <a:pt x="31" y="1167"/>
                  </a:lnTo>
                  <a:lnTo>
                    <a:pt x="48" y="1177"/>
                  </a:lnTo>
                  <a:lnTo>
                    <a:pt x="72" y="1180"/>
                  </a:lnTo>
                  <a:lnTo>
                    <a:pt x="72" y="1180"/>
                  </a:lnTo>
                  <a:lnTo>
                    <a:pt x="124" y="1187"/>
                  </a:lnTo>
                  <a:lnTo>
                    <a:pt x="148" y="1191"/>
                  </a:lnTo>
                  <a:lnTo>
                    <a:pt x="166" y="1198"/>
                  </a:lnTo>
                  <a:lnTo>
                    <a:pt x="179" y="1208"/>
                  </a:lnTo>
                  <a:lnTo>
                    <a:pt x="190" y="1222"/>
                  </a:lnTo>
                  <a:lnTo>
                    <a:pt x="197" y="1246"/>
                  </a:lnTo>
                  <a:lnTo>
                    <a:pt x="200" y="1277"/>
                  </a:lnTo>
                  <a:lnTo>
                    <a:pt x="200" y="1277"/>
                  </a:lnTo>
                  <a:lnTo>
                    <a:pt x="193" y="1422"/>
                  </a:lnTo>
                  <a:lnTo>
                    <a:pt x="183" y="1446"/>
                  </a:lnTo>
                  <a:lnTo>
                    <a:pt x="183" y="1446"/>
                  </a:lnTo>
                  <a:lnTo>
                    <a:pt x="176" y="1453"/>
                  </a:lnTo>
                  <a:lnTo>
                    <a:pt x="172" y="1463"/>
                  </a:lnTo>
                  <a:lnTo>
                    <a:pt x="172" y="1474"/>
                  </a:lnTo>
                  <a:lnTo>
                    <a:pt x="172" y="1481"/>
                  </a:lnTo>
                  <a:lnTo>
                    <a:pt x="183" y="1491"/>
                  </a:lnTo>
                  <a:lnTo>
                    <a:pt x="200" y="1494"/>
                  </a:lnTo>
                  <a:lnTo>
                    <a:pt x="228" y="1491"/>
                  </a:lnTo>
                  <a:lnTo>
                    <a:pt x="304" y="1446"/>
                  </a:lnTo>
                  <a:lnTo>
                    <a:pt x="304" y="1446"/>
                  </a:lnTo>
                  <a:lnTo>
                    <a:pt x="314" y="1446"/>
                  </a:lnTo>
                  <a:lnTo>
                    <a:pt x="335" y="1453"/>
                  </a:lnTo>
                  <a:lnTo>
                    <a:pt x="341" y="1456"/>
                  </a:lnTo>
                  <a:lnTo>
                    <a:pt x="345" y="1463"/>
                  </a:lnTo>
                  <a:lnTo>
                    <a:pt x="345" y="1477"/>
                  </a:lnTo>
                  <a:lnTo>
                    <a:pt x="335" y="1491"/>
                  </a:lnTo>
                  <a:lnTo>
                    <a:pt x="335" y="1491"/>
                  </a:lnTo>
                  <a:lnTo>
                    <a:pt x="307" y="1519"/>
                  </a:lnTo>
                  <a:lnTo>
                    <a:pt x="290" y="1536"/>
                  </a:lnTo>
                  <a:lnTo>
                    <a:pt x="276" y="1546"/>
                  </a:lnTo>
                  <a:lnTo>
                    <a:pt x="276" y="1546"/>
                  </a:lnTo>
                  <a:lnTo>
                    <a:pt x="269" y="1550"/>
                  </a:lnTo>
                  <a:lnTo>
                    <a:pt x="259" y="1557"/>
                  </a:lnTo>
                  <a:lnTo>
                    <a:pt x="255" y="1567"/>
                  </a:lnTo>
                  <a:lnTo>
                    <a:pt x="248" y="1581"/>
                  </a:lnTo>
                  <a:lnTo>
                    <a:pt x="248" y="1598"/>
                  </a:lnTo>
                  <a:lnTo>
                    <a:pt x="248" y="1622"/>
                  </a:lnTo>
                  <a:lnTo>
                    <a:pt x="248" y="1622"/>
                  </a:lnTo>
                  <a:lnTo>
                    <a:pt x="266" y="1608"/>
                  </a:lnTo>
                  <a:lnTo>
                    <a:pt x="293" y="1588"/>
                  </a:lnTo>
                  <a:lnTo>
                    <a:pt x="310" y="1577"/>
                  </a:lnTo>
                  <a:lnTo>
                    <a:pt x="331" y="1567"/>
                  </a:lnTo>
                  <a:lnTo>
                    <a:pt x="352" y="1560"/>
                  </a:lnTo>
                  <a:lnTo>
                    <a:pt x="369" y="1560"/>
                  </a:lnTo>
                  <a:lnTo>
                    <a:pt x="369" y="1560"/>
                  </a:lnTo>
                  <a:lnTo>
                    <a:pt x="393" y="1536"/>
                  </a:lnTo>
                  <a:lnTo>
                    <a:pt x="410" y="1515"/>
                  </a:lnTo>
                  <a:lnTo>
                    <a:pt x="421" y="1498"/>
                  </a:lnTo>
                  <a:lnTo>
                    <a:pt x="421" y="1498"/>
                  </a:lnTo>
                  <a:lnTo>
                    <a:pt x="431" y="1494"/>
                  </a:lnTo>
                  <a:lnTo>
                    <a:pt x="455" y="1488"/>
                  </a:lnTo>
                  <a:lnTo>
                    <a:pt x="466" y="1481"/>
                  </a:lnTo>
                  <a:lnTo>
                    <a:pt x="476" y="1470"/>
                  </a:lnTo>
                  <a:lnTo>
                    <a:pt x="486" y="1456"/>
                  </a:lnTo>
                  <a:lnTo>
                    <a:pt x="490" y="1439"/>
                  </a:lnTo>
                  <a:lnTo>
                    <a:pt x="490" y="1439"/>
                  </a:lnTo>
                  <a:lnTo>
                    <a:pt x="493" y="1422"/>
                  </a:lnTo>
                  <a:lnTo>
                    <a:pt x="500" y="1405"/>
                  </a:lnTo>
                  <a:lnTo>
                    <a:pt x="511" y="1387"/>
                  </a:lnTo>
                  <a:lnTo>
                    <a:pt x="528" y="1374"/>
                  </a:lnTo>
                  <a:lnTo>
                    <a:pt x="542" y="1363"/>
                  </a:lnTo>
                  <a:lnTo>
                    <a:pt x="559" y="1356"/>
                  </a:lnTo>
                  <a:lnTo>
                    <a:pt x="576" y="1356"/>
                  </a:lnTo>
                  <a:lnTo>
                    <a:pt x="590" y="1360"/>
                  </a:lnTo>
                  <a:lnTo>
                    <a:pt x="590" y="1360"/>
                  </a:lnTo>
                  <a:lnTo>
                    <a:pt x="614" y="1374"/>
                  </a:lnTo>
                  <a:lnTo>
                    <a:pt x="624" y="1381"/>
                  </a:lnTo>
                  <a:lnTo>
                    <a:pt x="635" y="1381"/>
                  </a:lnTo>
                  <a:lnTo>
                    <a:pt x="649" y="1381"/>
                  </a:lnTo>
                  <a:lnTo>
                    <a:pt x="659" y="1377"/>
                  </a:lnTo>
                  <a:lnTo>
                    <a:pt x="676" y="1370"/>
                  </a:lnTo>
                  <a:lnTo>
                    <a:pt x="690" y="1356"/>
                  </a:lnTo>
                  <a:lnTo>
                    <a:pt x="690" y="1356"/>
                  </a:lnTo>
                  <a:lnTo>
                    <a:pt x="711" y="1346"/>
                  </a:lnTo>
                  <a:lnTo>
                    <a:pt x="728" y="1336"/>
                  </a:lnTo>
                  <a:lnTo>
                    <a:pt x="745" y="1332"/>
                  </a:lnTo>
                  <a:lnTo>
                    <a:pt x="766" y="1329"/>
                  </a:lnTo>
                  <a:lnTo>
                    <a:pt x="797" y="1329"/>
                  </a:lnTo>
                  <a:lnTo>
                    <a:pt x="814" y="1329"/>
                  </a:lnTo>
                  <a:lnTo>
                    <a:pt x="814" y="1329"/>
                  </a:lnTo>
                  <a:lnTo>
                    <a:pt x="835" y="1339"/>
                  </a:lnTo>
                  <a:lnTo>
                    <a:pt x="862" y="1346"/>
                  </a:lnTo>
                  <a:lnTo>
                    <a:pt x="873" y="1346"/>
                  </a:lnTo>
                  <a:lnTo>
                    <a:pt x="876" y="1346"/>
                  </a:lnTo>
                  <a:lnTo>
                    <a:pt x="876" y="1339"/>
                  </a:lnTo>
                  <a:lnTo>
                    <a:pt x="873" y="1325"/>
                  </a:lnTo>
                  <a:lnTo>
                    <a:pt x="859" y="1298"/>
                  </a:lnTo>
                  <a:lnTo>
                    <a:pt x="859" y="1298"/>
                  </a:lnTo>
                  <a:lnTo>
                    <a:pt x="849" y="1263"/>
                  </a:lnTo>
                  <a:lnTo>
                    <a:pt x="831" y="1229"/>
                  </a:lnTo>
                  <a:lnTo>
                    <a:pt x="825" y="1215"/>
                  </a:lnTo>
                  <a:lnTo>
                    <a:pt x="811" y="1201"/>
                  </a:lnTo>
                  <a:lnTo>
                    <a:pt x="811" y="1201"/>
                  </a:lnTo>
                  <a:lnTo>
                    <a:pt x="807" y="1187"/>
                  </a:lnTo>
                  <a:lnTo>
                    <a:pt x="800" y="1149"/>
                  </a:lnTo>
                  <a:lnTo>
                    <a:pt x="800" y="1132"/>
                  </a:lnTo>
                  <a:lnTo>
                    <a:pt x="804" y="1111"/>
                  </a:lnTo>
                  <a:lnTo>
                    <a:pt x="814" y="1098"/>
                  </a:lnTo>
                  <a:lnTo>
                    <a:pt x="818" y="1091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62" y="1077"/>
                  </a:lnTo>
                  <a:lnTo>
                    <a:pt x="880" y="1070"/>
                  </a:lnTo>
                  <a:lnTo>
                    <a:pt x="890" y="1060"/>
                  </a:lnTo>
                  <a:lnTo>
                    <a:pt x="904" y="1046"/>
                  </a:lnTo>
                  <a:lnTo>
                    <a:pt x="911" y="1029"/>
                  </a:lnTo>
                  <a:lnTo>
                    <a:pt x="914" y="1001"/>
                  </a:lnTo>
                  <a:lnTo>
                    <a:pt x="914" y="967"/>
                  </a:lnTo>
                  <a:lnTo>
                    <a:pt x="914" y="967"/>
                  </a:lnTo>
                  <a:lnTo>
                    <a:pt x="918" y="960"/>
                  </a:lnTo>
                  <a:lnTo>
                    <a:pt x="921" y="946"/>
                  </a:lnTo>
                  <a:lnTo>
                    <a:pt x="928" y="939"/>
                  </a:lnTo>
                  <a:lnTo>
                    <a:pt x="935" y="935"/>
                  </a:lnTo>
                  <a:lnTo>
                    <a:pt x="949" y="932"/>
                  </a:lnTo>
                  <a:lnTo>
                    <a:pt x="966" y="929"/>
                  </a:lnTo>
                  <a:lnTo>
                    <a:pt x="966" y="929"/>
                  </a:lnTo>
                  <a:lnTo>
                    <a:pt x="980" y="925"/>
                  </a:lnTo>
                  <a:lnTo>
                    <a:pt x="990" y="915"/>
                  </a:lnTo>
                  <a:lnTo>
                    <a:pt x="1000" y="901"/>
                  </a:lnTo>
                  <a:lnTo>
                    <a:pt x="1000" y="901"/>
                  </a:lnTo>
                  <a:lnTo>
                    <a:pt x="1004" y="894"/>
                  </a:lnTo>
                  <a:lnTo>
                    <a:pt x="1011" y="891"/>
                  </a:lnTo>
                  <a:lnTo>
                    <a:pt x="1028" y="891"/>
                  </a:lnTo>
                  <a:lnTo>
                    <a:pt x="1042" y="898"/>
                  </a:lnTo>
                  <a:lnTo>
                    <a:pt x="1049" y="898"/>
                  </a:lnTo>
                  <a:lnTo>
                    <a:pt x="1049" y="898"/>
                  </a:lnTo>
                  <a:lnTo>
                    <a:pt x="1066" y="904"/>
                  </a:lnTo>
                  <a:lnTo>
                    <a:pt x="1087" y="911"/>
                  </a:lnTo>
                  <a:lnTo>
                    <a:pt x="1107" y="911"/>
                  </a:lnTo>
                  <a:lnTo>
                    <a:pt x="1128" y="908"/>
                  </a:lnTo>
                  <a:lnTo>
                    <a:pt x="1138" y="904"/>
                  </a:lnTo>
                  <a:lnTo>
                    <a:pt x="1145" y="894"/>
                  </a:lnTo>
                  <a:lnTo>
                    <a:pt x="1152" y="884"/>
                  </a:lnTo>
                  <a:lnTo>
                    <a:pt x="1152" y="873"/>
                  </a:lnTo>
                  <a:lnTo>
                    <a:pt x="1156" y="856"/>
                  </a:lnTo>
                  <a:lnTo>
                    <a:pt x="1152" y="835"/>
                  </a:lnTo>
                  <a:lnTo>
                    <a:pt x="1152" y="835"/>
                  </a:lnTo>
                  <a:lnTo>
                    <a:pt x="1142" y="822"/>
                  </a:lnTo>
                  <a:lnTo>
                    <a:pt x="1135" y="804"/>
                  </a:lnTo>
                  <a:lnTo>
                    <a:pt x="1128" y="787"/>
                  </a:lnTo>
                  <a:lnTo>
                    <a:pt x="1128" y="773"/>
                  </a:lnTo>
                  <a:lnTo>
                    <a:pt x="1128" y="763"/>
                  </a:lnTo>
                  <a:lnTo>
                    <a:pt x="1132" y="759"/>
                  </a:lnTo>
                  <a:lnTo>
                    <a:pt x="1138" y="753"/>
                  </a:lnTo>
                  <a:lnTo>
                    <a:pt x="1145" y="749"/>
                  </a:lnTo>
                  <a:lnTo>
                    <a:pt x="1159" y="746"/>
                  </a:lnTo>
                  <a:lnTo>
                    <a:pt x="1173" y="746"/>
                  </a:lnTo>
                  <a:lnTo>
                    <a:pt x="1173" y="746"/>
                  </a:lnTo>
                  <a:lnTo>
                    <a:pt x="1180" y="746"/>
                  </a:lnTo>
                  <a:lnTo>
                    <a:pt x="1190" y="746"/>
                  </a:lnTo>
                  <a:lnTo>
                    <a:pt x="1197" y="746"/>
                  </a:lnTo>
                  <a:lnTo>
                    <a:pt x="1207" y="739"/>
                  </a:lnTo>
                  <a:lnTo>
                    <a:pt x="1214" y="728"/>
                  </a:lnTo>
                  <a:lnTo>
                    <a:pt x="1218" y="715"/>
                  </a:lnTo>
                  <a:lnTo>
                    <a:pt x="1218" y="697"/>
                  </a:lnTo>
                  <a:lnTo>
                    <a:pt x="1239" y="639"/>
                  </a:lnTo>
                  <a:lnTo>
                    <a:pt x="1239" y="639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0" name="Freeform 14"/>
            <p:cNvSpPr>
              <a:spLocks/>
            </p:cNvSpPr>
            <p:nvPr/>
          </p:nvSpPr>
          <p:spPr bwMode="auto">
            <a:xfrm>
              <a:off x="2003" y="949"/>
              <a:ext cx="1336" cy="1194"/>
            </a:xfrm>
            <a:custGeom>
              <a:avLst/>
              <a:gdLst/>
              <a:ahLst/>
              <a:cxnLst>
                <a:cxn ang="0">
                  <a:pos x="1291" y="438"/>
                </a:cxn>
                <a:cxn ang="0">
                  <a:pos x="1222" y="421"/>
                </a:cxn>
                <a:cxn ang="0">
                  <a:pos x="1132" y="400"/>
                </a:cxn>
                <a:cxn ang="0">
                  <a:pos x="1087" y="390"/>
                </a:cxn>
                <a:cxn ang="0">
                  <a:pos x="1015" y="438"/>
                </a:cxn>
                <a:cxn ang="0">
                  <a:pos x="942" y="414"/>
                </a:cxn>
                <a:cxn ang="0">
                  <a:pos x="901" y="397"/>
                </a:cxn>
                <a:cxn ang="0">
                  <a:pos x="894" y="279"/>
                </a:cxn>
                <a:cxn ang="0">
                  <a:pos x="863" y="217"/>
                </a:cxn>
                <a:cxn ang="0">
                  <a:pos x="818" y="134"/>
                </a:cxn>
                <a:cxn ang="0">
                  <a:pos x="680" y="0"/>
                </a:cxn>
                <a:cxn ang="0">
                  <a:pos x="501" y="72"/>
                </a:cxn>
                <a:cxn ang="0">
                  <a:pos x="487" y="152"/>
                </a:cxn>
                <a:cxn ang="0">
                  <a:pos x="456" y="290"/>
                </a:cxn>
                <a:cxn ang="0">
                  <a:pos x="370" y="335"/>
                </a:cxn>
                <a:cxn ang="0">
                  <a:pos x="287" y="341"/>
                </a:cxn>
                <a:cxn ang="0">
                  <a:pos x="245" y="328"/>
                </a:cxn>
                <a:cxn ang="0">
                  <a:pos x="163" y="393"/>
                </a:cxn>
                <a:cxn ang="0">
                  <a:pos x="83" y="338"/>
                </a:cxn>
                <a:cxn ang="0">
                  <a:pos x="18" y="376"/>
                </a:cxn>
                <a:cxn ang="0">
                  <a:pos x="18" y="511"/>
                </a:cxn>
                <a:cxn ang="0">
                  <a:pos x="90" y="555"/>
                </a:cxn>
                <a:cxn ang="0">
                  <a:pos x="97" y="590"/>
                </a:cxn>
                <a:cxn ang="0">
                  <a:pos x="145" y="624"/>
                </a:cxn>
                <a:cxn ang="0">
                  <a:pos x="156" y="683"/>
                </a:cxn>
                <a:cxn ang="0">
                  <a:pos x="73" y="797"/>
                </a:cxn>
                <a:cxn ang="0">
                  <a:pos x="0" y="818"/>
                </a:cxn>
                <a:cxn ang="0">
                  <a:pos x="63" y="873"/>
                </a:cxn>
                <a:cxn ang="0">
                  <a:pos x="25" y="928"/>
                </a:cxn>
                <a:cxn ang="0">
                  <a:pos x="66" y="969"/>
                </a:cxn>
                <a:cxn ang="0">
                  <a:pos x="52" y="1004"/>
                </a:cxn>
                <a:cxn ang="0">
                  <a:pos x="11" y="1070"/>
                </a:cxn>
                <a:cxn ang="0">
                  <a:pos x="83" y="1104"/>
                </a:cxn>
                <a:cxn ang="0">
                  <a:pos x="163" y="1094"/>
                </a:cxn>
                <a:cxn ang="0">
                  <a:pos x="245" y="1156"/>
                </a:cxn>
                <a:cxn ang="0">
                  <a:pos x="328" y="1194"/>
                </a:cxn>
                <a:cxn ang="0">
                  <a:pos x="432" y="1139"/>
                </a:cxn>
                <a:cxn ang="0">
                  <a:pos x="452" y="1056"/>
                </a:cxn>
                <a:cxn ang="0">
                  <a:pos x="404" y="973"/>
                </a:cxn>
                <a:cxn ang="0">
                  <a:pos x="366" y="887"/>
                </a:cxn>
                <a:cxn ang="0">
                  <a:pos x="401" y="825"/>
                </a:cxn>
                <a:cxn ang="0">
                  <a:pos x="411" y="756"/>
                </a:cxn>
                <a:cxn ang="0">
                  <a:pos x="463" y="745"/>
                </a:cxn>
                <a:cxn ang="0">
                  <a:pos x="618" y="749"/>
                </a:cxn>
                <a:cxn ang="0">
                  <a:pos x="701" y="711"/>
                </a:cxn>
                <a:cxn ang="0">
                  <a:pos x="739" y="728"/>
                </a:cxn>
                <a:cxn ang="0">
                  <a:pos x="759" y="811"/>
                </a:cxn>
                <a:cxn ang="0">
                  <a:pos x="866" y="818"/>
                </a:cxn>
                <a:cxn ang="0">
                  <a:pos x="915" y="828"/>
                </a:cxn>
                <a:cxn ang="0">
                  <a:pos x="918" y="749"/>
                </a:cxn>
                <a:cxn ang="0">
                  <a:pos x="1001" y="756"/>
                </a:cxn>
                <a:cxn ang="0">
                  <a:pos x="1077" y="818"/>
                </a:cxn>
                <a:cxn ang="0">
                  <a:pos x="1136" y="842"/>
                </a:cxn>
                <a:cxn ang="0">
                  <a:pos x="1236" y="831"/>
                </a:cxn>
                <a:cxn ang="0">
                  <a:pos x="1322" y="624"/>
                </a:cxn>
              </a:cxnLst>
              <a:rect l="0" t="0" r="r" b="b"/>
              <a:pathLst>
                <a:path w="1336" h="1194">
                  <a:moveTo>
                    <a:pt x="1336" y="583"/>
                  </a:moveTo>
                  <a:lnTo>
                    <a:pt x="1336" y="583"/>
                  </a:lnTo>
                  <a:lnTo>
                    <a:pt x="1322" y="555"/>
                  </a:lnTo>
                  <a:lnTo>
                    <a:pt x="1311" y="531"/>
                  </a:lnTo>
                  <a:lnTo>
                    <a:pt x="1298" y="479"/>
                  </a:lnTo>
                  <a:lnTo>
                    <a:pt x="1291" y="438"/>
                  </a:lnTo>
                  <a:lnTo>
                    <a:pt x="1287" y="410"/>
                  </a:lnTo>
                  <a:lnTo>
                    <a:pt x="1267" y="400"/>
                  </a:lnTo>
                  <a:lnTo>
                    <a:pt x="1267" y="400"/>
                  </a:lnTo>
                  <a:lnTo>
                    <a:pt x="1256" y="410"/>
                  </a:lnTo>
                  <a:lnTo>
                    <a:pt x="1246" y="414"/>
                  </a:lnTo>
                  <a:lnTo>
                    <a:pt x="1222" y="421"/>
                  </a:lnTo>
                  <a:lnTo>
                    <a:pt x="1201" y="424"/>
                  </a:lnTo>
                  <a:lnTo>
                    <a:pt x="1180" y="421"/>
                  </a:lnTo>
                  <a:lnTo>
                    <a:pt x="1160" y="414"/>
                  </a:lnTo>
                  <a:lnTo>
                    <a:pt x="1146" y="407"/>
                  </a:lnTo>
                  <a:lnTo>
                    <a:pt x="1132" y="400"/>
                  </a:lnTo>
                  <a:lnTo>
                    <a:pt x="1132" y="400"/>
                  </a:lnTo>
                  <a:lnTo>
                    <a:pt x="1125" y="390"/>
                  </a:lnTo>
                  <a:lnTo>
                    <a:pt x="1118" y="383"/>
                  </a:lnTo>
                  <a:lnTo>
                    <a:pt x="1108" y="383"/>
                  </a:lnTo>
                  <a:lnTo>
                    <a:pt x="1101" y="383"/>
                  </a:lnTo>
                  <a:lnTo>
                    <a:pt x="1091" y="386"/>
                  </a:lnTo>
                  <a:lnTo>
                    <a:pt x="1087" y="390"/>
                  </a:lnTo>
                  <a:lnTo>
                    <a:pt x="1087" y="390"/>
                  </a:lnTo>
                  <a:lnTo>
                    <a:pt x="1077" y="400"/>
                  </a:lnTo>
                  <a:lnTo>
                    <a:pt x="1056" y="421"/>
                  </a:lnTo>
                  <a:lnTo>
                    <a:pt x="1042" y="431"/>
                  </a:lnTo>
                  <a:lnTo>
                    <a:pt x="1029" y="438"/>
                  </a:lnTo>
                  <a:lnTo>
                    <a:pt x="1015" y="438"/>
                  </a:lnTo>
                  <a:lnTo>
                    <a:pt x="1001" y="431"/>
                  </a:lnTo>
                  <a:lnTo>
                    <a:pt x="1001" y="431"/>
                  </a:lnTo>
                  <a:lnTo>
                    <a:pt x="977" y="417"/>
                  </a:lnTo>
                  <a:lnTo>
                    <a:pt x="956" y="414"/>
                  </a:lnTo>
                  <a:lnTo>
                    <a:pt x="946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25" y="421"/>
                  </a:lnTo>
                  <a:lnTo>
                    <a:pt x="915" y="421"/>
                  </a:lnTo>
                  <a:lnTo>
                    <a:pt x="908" y="417"/>
                  </a:lnTo>
                  <a:lnTo>
                    <a:pt x="901" y="410"/>
                  </a:lnTo>
                  <a:lnTo>
                    <a:pt x="901" y="397"/>
                  </a:lnTo>
                  <a:lnTo>
                    <a:pt x="901" y="379"/>
                  </a:lnTo>
                  <a:lnTo>
                    <a:pt x="904" y="335"/>
                  </a:lnTo>
                  <a:lnTo>
                    <a:pt x="904" y="335"/>
                  </a:lnTo>
                  <a:lnTo>
                    <a:pt x="904" y="310"/>
                  </a:lnTo>
                  <a:lnTo>
                    <a:pt x="901" y="293"/>
                  </a:lnTo>
                  <a:lnTo>
                    <a:pt x="894" y="279"/>
                  </a:lnTo>
                  <a:lnTo>
                    <a:pt x="891" y="269"/>
                  </a:lnTo>
                  <a:lnTo>
                    <a:pt x="877" y="259"/>
                  </a:lnTo>
                  <a:lnTo>
                    <a:pt x="873" y="255"/>
                  </a:lnTo>
                  <a:lnTo>
                    <a:pt x="873" y="255"/>
                  </a:lnTo>
                  <a:lnTo>
                    <a:pt x="870" y="235"/>
                  </a:lnTo>
                  <a:lnTo>
                    <a:pt x="863" y="217"/>
                  </a:lnTo>
                  <a:lnTo>
                    <a:pt x="856" y="203"/>
                  </a:lnTo>
                  <a:lnTo>
                    <a:pt x="846" y="193"/>
                  </a:lnTo>
                  <a:lnTo>
                    <a:pt x="835" y="186"/>
                  </a:lnTo>
                  <a:lnTo>
                    <a:pt x="825" y="183"/>
                  </a:lnTo>
                  <a:lnTo>
                    <a:pt x="818" y="183"/>
                  </a:lnTo>
                  <a:lnTo>
                    <a:pt x="818" y="134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32" y="7"/>
                  </a:lnTo>
                  <a:lnTo>
                    <a:pt x="715" y="3"/>
                  </a:lnTo>
                  <a:lnTo>
                    <a:pt x="701" y="0"/>
                  </a:lnTo>
                  <a:lnTo>
                    <a:pt x="680" y="0"/>
                  </a:lnTo>
                  <a:lnTo>
                    <a:pt x="646" y="3"/>
                  </a:lnTo>
                  <a:lnTo>
                    <a:pt x="611" y="14"/>
                  </a:lnTo>
                  <a:lnTo>
                    <a:pt x="580" y="27"/>
                  </a:lnTo>
                  <a:lnTo>
                    <a:pt x="549" y="45"/>
                  </a:lnTo>
                  <a:lnTo>
                    <a:pt x="501" y="72"/>
                  </a:lnTo>
                  <a:lnTo>
                    <a:pt x="501" y="72"/>
                  </a:lnTo>
                  <a:lnTo>
                    <a:pt x="487" y="86"/>
                  </a:lnTo>
                  <a:lnTo>
                    <a:pt x="480" y="100"/>
                  </a:lnTo>
                  <a:lnTo>
                    <a:pt x="477" y="110"/>
                  </a:lnTo>
                  <a:lnTo>
                    <a:pt x="477" y="124"/>
                  </a:lnTo>
                  <a:lnTo>
                    <a:pt x="480" y="145"/>
                  </a:lnTo>
                  <a:lnTo>
                    <a:pt x="487" y="152"/>
                  </a:lnTo>
                  <a:lnTo>
                    <a:pt x="470" y="207"/>
                  </a:lnTo>
                  <a:lnTo>
                    <a:pt x="470" y="207"/>
                  </a:lnTo>
                  <a:lnTo>
                    <a:pt x="466" y="255"/>
                  </a:lnTo>
                  <a:lnTo>
                    <a:pt x="463" y="279"/>
                  </a:lnTo>
                  <a:lnTo>
                    <a:pt x="456" y="290"/>
                  </a:lnTo>
                  <a:lnTo>
                    <a:pt x="456" y="290"/>
                  </a:lnTo>
                  <a:lnTo>
                    <a:pt x="456" y="290"/>
                  </a:lnTo>
                  <a:lnTo>
                    <a:pt x="435" y="293"/>
                  </a:lnTo>
                  <a:lnTo>
                    <a:pt x="414" y="304"/>
                  </a:lnTo>
                  <a:lnTo>
                    <a:pt x="390" y="317"/>
                  </a:lnTo>
                  <a:lnTo>
                    <a:pt x="390" y="317"/>
                  </a:lnTo>
                  <a:lnTo>
                    <a:pt x="370" y="335"/>
                  </a:lnTo>
                  <a:lnTo>
                    <a:pt x="352" y="345"/>
                  </a:lnTo>
                  <a:lnTo>
                    <a:pt x="335" y="352"/>
                  </a:lnTo>
                  <a:lnTo>
                    <a:pt x="318" y="352"/>
                  </a:lnTo>
                  <a:lnTo>
                    <a:pt x="304" y="348"/>
                  </a:lnTo>
                  <a:lnTo>
                    <a:pt x="297" y="345"/>
                  </a:lnTo>
                  <a:lnTo>
                    <a:pt x="287" y="341"/>
                  </a:lnTo>
                  <a:lnTo>
                    <a:pt x="287" y="341"/>
                  </a:lnTo>
                  <a:lnTo>
                    <a:pt x="283" y="335"/>
                  </a:lnTo>
                  <a:lnTo>
                    <a:pt x="276" y="328"/>
                  </a:lnTo>
                  <a:lnTo>
                    <a:pt x="270" y="324"/>
                  </a:lnTo>
                  <a:lnTo>
                    <a:pt x="256" y="324"/>
                  </a:lnTo>
                  <a:lnTo>
                    <a:pt x="245" y="328"/>
                  </a:lnTo>
                  <a:lnTo>
                    <a:pt x="228" y="338"/>
                  </a:lnTo>
                  <a:lnTo>
                    <a:pt x="211" y="359"/>
                  </a:lnTo>
                  <a:lnTo>
                    <a:pt x="211" y="359"/>
                  </a:lnTo>
                  <a:lnTo>
                    <a:pt x="194" y="376"/>
                  </a:lnTo>
                  <a:lnTo>
                    <a:pt x="176" y="390"/>
                  </a:lnTo>
                  <a:lnTo>
                    <a:pt x="163" y="393"/>
                  </a:lnTo>
                  <a:lnTo>
                    <a:pt x="149" y="390"/>
                  </a:lnTo>
                  <a:lnTo>
                    <a:pt x="135" y="383"/>
                  </a:lnTo>
                  <a:lnTo>
                    <a:pt x="121" y="373"/>
                  </a:lnTo>
                  <a:lnTo>
                    <a:pt x="97" y="348"/>
                  </a:lnTo>
                  <a:lnTo>
                    <a:pt x="97" y="348"/>
                  </a:lnTo>
                  <a:lnTo>
                    <a:pt x="83" y="338"/>
                  </a:lnTo>
                  <a:lnTo>
                    <a:pt x="69" y="335"/>
                  </a:lnTo>
                  <a:lnTo>
                    <a:pt x="56" y="335"/>
                  </a:lnTo>
                  <a:lnTo>
                    <a:pt x="45" y="335"/>
                  </a:lnTo>
                  <a:lnTo>
                    <a:pt x="25" y="341"/>
                  </a:lnTo>
                  <a:lnTo>
                    <a:pt x="14" y="348"/>
                  </a:lnTo>
                  <a:lnTo>
                    <a:pt x="18" y="376"/>
                  </a:lnTo>
                  <a:lnTo>
                    <a:pt x="18" y="376"/>
                  </a:lnTo>
                  <a:lnTo>
                    <a:pt x="14" y="448"/>
                  </a:lnTo>
                  <a:lnTo>
                    <a:pt x="14" y="448"/>
                  </a:lnTo>
                  <a:lnTo>
                    <a:pt x="14" y="479"/>
                  </a:lnTo>
                  <a:lnTo>
                    <a:pt x="14" y="493"/>
                  </a:lnTo>
                  <a:lnTo>
                    <a:pt x="18" y="511"/>
                  </a:lnTo>
                  <a:lnTo>
                    <a:pt x="21" y="524"/>
                  </a:lnTo>
                  <a:lnTo>
                    <a:pt x="31" y="535"/>
                  </a:lnTo>
                  <a:lnTo>
                    <a:pt x="42" y="542"/>
                  </a:lnTo>
                  <a:lnTo>
                    <a:pt x="59" y="549"/>
                  </a:lnTo>
                  <a:lnTo>
                    <a:pt x="59" y="549"/>
                  </a:lnTo>
                  <a:lnTo>
                    <a:pt x="90" y="555"/>
                  </a:lnTo>
                  <a:lnTo>
                    <a:pt x="107" y="562"/>
                  </a:lnTo>
                  <a:lnTo>
                    <a:pt x="111" y="569"/>
                  </a:lnTo>
                  <a:lnTo>
                    <a:pt x="111" y="573"/>
                  </a:lnTo>
                  <a:lnTo>
                    <a:pt x="104" y="583"/>
                  </a:lnTo>
                  <a:lnTo>
                    <a:pt x="104" y="583"/>
                  </a:lnTo>
                  <a:lnTo>
                    <a:pt x="97" y="590"/>
                  </a:lnTo>
                  <a:lnTo>
                    <a:pt x="97" y="597"/>
                  </a:lnTo>
                  <a:lnTo>
                    <a:pt x="100" y="604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28" y="618"/>
                  </a:lnTo>
                  <a:lnTo>
                    <a:pt x="145" y="624"/>
                  </a:lnTo>
                  <a:lnTo>
                    <a:pt x="152" y="631"/>
                  </a:lnTo>
                  <a:lnTo>
                    <a:pt x="156" y="638"/>
                  </a:lnTo>
                  <a:lnTo>
                    <a:pt x="159" y="649"/>
                  </a:lnTo>
                  <a:lnTo>
                    <a:pt x="159" y="666"/>
                  </a:lnTo>
                  <a:lnTo>
                    <a:pt x="159" y="666"/>
                  </a:lnTo>
                  <a:lnTo>
                    <a:pt x="156" y="683"/>
                  </a:lnTo>
                  <a:lnTo>
                    <a:pt x="149" y="704"/>
                  </a:lnTo>
                  <a:lnTo>
                    <a:pt x="138" y="728"/>
                  </a:lnTo>
                  <a:lnTo>
                    <a:pt x="125" y="749"/>
                  </a:lnTo>
                  <a:lnTo>
                    <a:pt x="111" y="769"/>
                  </a:lnTo>
                  <a:lnTo>
                    <a:pt x="90" y="787"/>
                  </a:lnTo>
                  <a:lnTo>
                    <a:pt x="73" y="797"/>
                  </a:lnTo>
                  <a:lnTo>
                    <a:pt x="49" y="804"/>
                  </a:lnTo>
                  <a:lnTo>
                    <a:pt x="49" y="804"/>
                  </a:lnTo>
                  <a:lnTo>
                    <a:pt x="35" y="804"/>
                  </a:lnTo>
                  <a:lnTo>
                    <a:pt x="11" y="807"/>
                  </a:lnTo>
                  <a:lnTo>
                    <a:pt x="4" y="811"/>
                  </a:lnTo>
                  <a:lnTo>
                    <a:pt x="0" y="818"/>
                  </a:lnTo>
                  <a:lnTo>
                    <a:pt x="7" y="825"/>
                  </a:lnTo>
                  <a:lnTo>
                    <a:pt x="25" y="835"/>
                  </a:lnTo>
                  <a:lnTo>
                    <a:pt x="25" y="835"/>
                  </a:lnTo>
                  <a:lnTo>
                    <a:pt x="45" y="845"/>
                  </a:lnTo>
                  <a:lnTo>
                    <a:pt x="56" y="859"/>
                  </a:lnTo>
                  <a:lnTo>
                    <a:pt x="63" y="873"/>
                  </a:lnTo>
                  <a:lnTo>
                    <a:pt x="63" y="883"/>
                  </a:lnTo>
                  <a:lnTo>
                    <a:pt x="59" y="897"/>
                  </a:lnTo>
                  <a:lnTo>
                    <a:pt x="49" y="907"/>
                  </a:lnTo>
                  <a:lnTo>
                    <a:pt x="38" y="918"/>
                  </a:lnTo>
                  <a:lnTo>
                    <a:pt x="25" y="928"/>
                  </a:lnTo>
                  <a:lnTo>
                    <a:pt x="25" y="928"/>
                  </a:lnTo>
                  <a:lnTo>
                    <a:pt x="21" y="928"/>
                  </a:lnTo>
                  <a:lnTo>
                    <a:pt x="25" y="928"/>
                  </a:lnTo>
                  <a:lnTo>
                    <a:pt x="25" y="928"/>
                  </a:lnTo>
                  <a:lnTo>
                    <a:pt x="35" y="938"/>
                  </a:lnTo>
                  <a:lnTo>
                    <a:pt x="59" y="959"/>
                  </a:lnTo>
                  <a:lnTo>
                    <a:pt x="66" y="969"/>
                  </a:lnTo>
                  <a:lnTo>
                    <a:pt x="69" y="983"/>
                  </a:lnTo>
                  <a:lnTo>
                    <a:pt x="69" y="987"/>
                  </a:lnTo>
                  <a:lnTo>
                    <a:pt x="66" y="994"/>
                  </a:lnTo>
                  <a:lnTo>
                    <a:pt x="59" y="1001"/>
                  </a:lnTo>
                  <a:lnTo>
                    <a:pt x="52" y="1004"/>
                  </a:lnTo>
                  <a:lnTo>
                    <a:pt x="52" y="1004"/>
                  </a:lnTo>
                  <a:lnTo>
                    <a:pt x="31" y="1014"/>
                  </a:lnTo>
                  <a:lnTo>
                    <a:pt x="18" y="1025"/>
                  </a:lnTo>
                  <a:lnTo>
                    <a:pt x="7" y="1035"/>
                  </a:lnTo>
                  <a:lnTo>
                    <a:pt x="4" y="1049"/>
                  </a:lnTo>
                  <a:lnTo>
                    <a:pt x="4" y="1059"/>
                  </a:lnTo>
                  <a:lnTo>
                    <a:pt x="11" y="1070"/>
                  </a:lnTo>
                  <a:lnTo>
                    <a:pt x="21" y="1080"/>
                  </a:lnTo>
                  <a:lnTo>
                    <a:pt x="38" y="1087"/>
                  </a:lnTo>
                  <a:lnTo>
                    <a:pt x="38" y="1087"/>
                  </a:lnTo>
                  <a:lnTo>
                    <a:pt x="49" y="1090"/>
                  </a:lnTo>
                  <a:lnTo>
                    <a:pt x="69" y="1101"/>
                  </a:lnTo>
                  <a:lnTo>
                    <a:pt x="83" y="1104"/>
                  </a:lnTo>
                  <a:lnTo>
                    <a:pt x="97" y="1107"/>
                  </a:lnTo>
                  <a:lnTo>
                    <a:pt x="114" y="1104"/>
                  </a:lnTo>
                  <a:lnTo>
                    <a:pt x="132" y="1101"/>
                  </a:lnTo>
                  <a:lnTo>
                    <a:pt x="132" y="1101"/>
                  </a:lnTo>
                  <a:lnTo>
                    <a:pt x="149" y="1097"/>
                  </a:lnTo>
                  <a:lnTo>
                    <a:pt x="163" y="1094"/>
                  </a:lnTo>
                  <a:lnTo>
                    <a:pt x="176" y="1097"/>
                  </a:lnTo>
                  <a:lnTo>
                    <a:pt x="187" y="1097"/>
                  </a:lnTo>
                  <a:lnTo>
                    <a:pt x="201" y="1104"/>
                  </a:lnTo>
                  <a:lnTo>
                    <a:pt x="204" y="1107"/>
                  </a:lnTo>
                  <a:lnTo>
                    <a:pt x="245" y="1156"/>
                  </a:lnTo>
                  <a:lnTo>
                    <a:pt x="245" y="1156"/>
                  </a:lnTo>
                  <a:lnTo>
                    <a:pt x="256" y="1163"/>
                  </a:lnTo>
                  <a:lnTo>
                    <a:pt x="266" y="1173"/>
                  </a:lnTo>
                  <a:lnTo>
                    <a:pt x="273" y="1183"/>
                  </a:lnTo>
                  <a:lnTo>
                    <a:pt x="276" y="1194"/>
                  </a:lnTo>
                  <a:lnTo>
                    <a:pt x="276" y="1194"/>
                  </a:lnTo>
                  <a:lnTo>
                    <a:pt x="328" y="1194"/>
                  </a:lnTo>
                  <a:lnTo>
                    <a:pt x="366" y="1190"/>
                  </a:lnTo>
                  <a:lnTo>
                    <a:pt x="390" y="1180"/>
                  </a:lnTo>
                  <a:lnTo>
                    <a:pt x="411" y="1170"/>
                  </a:lnTo>
                  <a:lnTo>
                    <a:pt x="421" y="1159"/>
                  </a:lnTo>
                  <a:lnTo>
                    <a:pt x="428" y="1149"/>
                  </a:lnTo>
                  <a:lnTo>
                    <a:pt x="432" y="1139"/>
                  </a:lnTo>
                  <a:lnTo>
                    <a:pt x="432" y="1139"/>
                  </a:lnTo>
                  <a:lnTo>
                    <a:pt x="439" y="1121"/>
                  </a:lnTo>
                  <a:lnTo>
                    <a:pt x="442" y="1107"/>
                  </a:lnTo>
                  <a:lnTo>
                    <a:pt x="439" y="1094"/>
                  </a:lnTo>
                  <a:lnTo>
                    <a:pt x="452" y="1056"/>
                  </a:lnTo>
                  <a:lnTo>
                    <a:pt x="452" y="1056"/>
                  </a:lnTo>
                  <a:lnTo>
                    <a:pt x="445" y="1032"/>
                  </a:lnTo>
                  <a:lnTo>
                    <a:pt x="439" y="1014"/>
                  </a:lnTo>
                  <a:lnTo>
                    <a:pt x="432" y="1001"/>
                  </a:lnTo>
                  <a:lnTo>
                    <a:pt x="425" y="990"/>
                  </a:lnTo>
                  <a:lnTo>
                    <a:pt x="411" y="976"/>
                  </a:lnTo>
                  <a:lnTo>
                    <a:pt x="404" y="973"/>
                  </a:lnTo>
                  <a:lnTo>
                    <a:pt x="404" y="973"/>
                  </a:lnTo>
                  <a:lnTo>
                    <a:pt x="380" y="956"/>
                  </a:lnTo>
                  <a:lnTo>
                    <a:pt x="366" y="935"/>
                  </a:lnTo>
                  <a:lnTo>
                    <a:pt x="359" y="918"/>
                  </a:lnTo>
                  <a:lnTo>
                    <a:pt x="363" y="900"/>
                  </a:lnTo>
                  <a:lnTo>
                    <a:pt x="366" y="887"/>
                  </a:lnTo>
                  <a:lnTo>
                    <a:pt x="370" y="876"/>
                  </a:lnTo>
                  <a:lnTo>
                    <a:pt x="380" y="866"/>
                  </a:lnTo>
                  <a:lnTo>
                    <a:pt x="380" y="866"/>
                  </a:lnTo>
                  <a:lnTo>
                    <a:pt x="383" y="863"/>
                  </a:lnTo>
                  <a:lnTo>
                    <a:pt x="394" y="845"/>
                  </a:lnTo>
                  <a:lnTo>
                    <a:pt x="401" y="825"/>
                  </a:lnTo>
                  <a:lnTo>
                    <a:pt x="404" y="807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401" y="776"/>
                  </a:lnTo>
                  <a:lnTo>
                    <a:pt x="404" y="766"/>
                  </a:lnTo>
                  <a:lnTo>
                    <a:pt x="411" y="756"/>
                  </a:lnTo>
                  <a:lnTo>
                    <a:pt x="418" y="749"/>
                  </a:lnTo>
                  <a:lnTo>
                    <a:pt x="428" y="742"/>
                  </a:lnTo>
                  <a:lnTo>
                    <a:pt x="439" y="742"/>
                  </a:lnTo>
                  <a:lnTo>
                    <a:pt x="449" y="742"/>
                  </a:lnTo>
                  <a:lnTo>
                    <a:pt x="463" y="745"/>
                  </a:lnTo>
                  <a:lnTo>
                    <a:pt x="463" y="745"/>
                  </a:lnTo>
                  <a:lnTo>
                    <a:pt x="480" y="752"/>
                  </a:lnTo>
                  <a:lnTo>
                    <a:pt x="501" y="756"/>
                  </a:lnTo>
                  <a:lnTo>
                    <a:pt x="552" y="759"/>
                  </a:lnTo>
                  <a:lnTo>
                    <a:pt x="615" y="759"/>
                  </a:lnTo>
                  <a:lnTo>
                    <a:pt x="618" y="749"/>
                  </a:lnTo>
                  <a:lnTo>
                    <a:pt x="618" y="749"/>
                  </a:lnTo>
                  <a:lnTo>
                    <a:pt x="621" y="731"/>
                  </a:lnTo>
                  <a:lnTo>
                    <a:pt x="628" y="721"/>
                  </a:lnTo>
                  <a:lnTo>
                    <a:pt x="635" y="718"/>
                  </a:lnTo>
                  <a:lnTo>
                    <a:pt x="639" y="718"/>
                  </a:lnTo>
                  <a:lnTo>
                    <a:pt x="694" y="718"/>
                  </a:lnTo>
                  <a:lnTo>
                    <a:pt x="701" y="711"/>
                  </a:lnTo>
                  <a:lnTo>
                    <a:pt x="701" y="711"/>
                  </a:lnTo>
                  <a:lnTo>
                    <a:pt x="715" y="700"/>
                  </a:lnTo>
                  <a:lnTo>
                    <a:pt x="725" y="697"/>
                  </a:lnTo>
                  <a:lnTo>
                    <a:pt x="732" y="697"/>
                  </a:lnTo>
                  <a:lnTo>
                    <a:pt x="735" y="704"/>
                  </a:lnTo>
                  <a:lnTo>
                    <a:pt x="739" y="728"/>
                  </a:lnTo>
                  <a:lnTo>
                    <a:pt x="739" y="759"/>
                  </a:lnTo>
                  <a:lnTo>
                    <a:pt x="739" y="759"/>
                  </a:lnTo>
                  <a:lnTo>
                    <a:pt x="739" y="773"/>
                  </a:lnTo>
                  <a:lnTo>
                    <a:pt x="742" y="787"/>
                  </a:lnTo>
                  <a:lnTo>
                    <a:pt x="749" y="804"/>
                  </a:lnTo>
                  <a:lnTo>
                    <a:pt x="759" y="811"/>
                  </a:lnTo>
                  <a:lnTo>
                    <a:pt x="763" y="811"/>
                  </a:lnTo>
                  <a:lnTo>
                    <a:pt x="763" y="811"/>
                  </a:lnTo>
                  <a:lnTo>
                    <a:pt x="808" y="818"/>
                  </a:lnTo>
                  <a:lnTo>
                    <a:pt x="842" y="821"/>
                  </a:lnTo>
                  <a:lnTo>
                    <a:pt x="856" y="821"/>
                  </a:lnTo>
                  <a:lnTo>
                    <a:pt x="866" y="818"/>
                  </a:lnTo>
                  <a:lnTo>
                    <a:pt x="866" y="818"/>
                  </a:lnTo>
                  <a:lnTo>
                    <a:pt x="873" y="814"/>
                  </a:lnTo>
                  <a:lnTo>
                    <a:pt x="880" y="814"/>
                  </a:lnTo>
                  <a:lnTo>
                    <a:pt x="897" y="818"/>
                  </a:lnTo>
                  <a:lnTo>
                    <a:pt x="915" y="828"/>
                  </a:lnTo>
                  <a:lnTo>
                    <a:pt x="915" y="828"/>
                  </a:lnTo>
                  <a:lnTo>
                    <a:pt x="915" y="828"/>
                  </a:lnTo>
                  <a:lnTo>
                    <a:pt x="918" y="804"/>
                  </a:lnTo>
                  <a:lnTo>
                    <a:pt x="918" y="780"/>
                  </a:lnTo>
                  <a:lnTo>
                    <a:pt x="915" y="759"/>
                  </a:lnTo>
                  <a:lnTo>
                    <a:pt x="915" y="759"/>
                  </a:lnTo>
                  <a:lnTo>
                    <a:pt x="918" y="749"/>
                  </a:lnTo>
                  <a:lnTo>
                    <a:pt x="925" y="738"/>
                  </a:lnTo>
                  <a:lnTo>
                    <a:pt x="932" y="735"/>
                  </a:lnTo>
                  <a:lnTo>
                    <a:pt x="942" y="731"/>
                  </a:lnTo>
                  <a:lnTo>
                    <a:pt x="960" y="735"/>
                  </a:lnTo>
                  <a:lnTo>
                    <a:pt x="980" y="742"/>
                  </a:lnTo>
                  <a:lnTo>
                    <a:pt x="1001" y="756"/>
                  </a:lnTo>
                  <a:lnTo>
                    <a:pt x="1015" y="769"/>
                  </a:lnTo>
                  <a:lnTo>
                    <a:pt x="1032" y="780"/>
                  </a:lnTo>
                  <a:lnTo>
                    <a:pt x="1032" y="780"/>
                  </a:lnTo>
                  <a:lnTo>
                    <a:pt x="1046" y="797"/>
                  </a:lnTo>
                  <a:lnTo>
                    <a:pt x="1063" y="811"/>
                  </a:lnTo>
                  <a:lnTo>
                    <a:pt x="1077" y="818"/>
                  </a:lnTo>
                  <a:lnTo>
                    <a:pt x="1091" y="821"/>
                  </a:lnTo>
                  <a:lnTo>
                    <a:pt x="1111" y="825"/>
                  </a:lnTo>
                  <a:lnTo>
                    <a:pt x="1118" y="825"/>
                  </a:lnTo>
                  <a:lnTo>
                    <a:pt x="1118" y="825"/>
                  </a:lnTo>
                  <a:lnTo>
                    <a:pt x="1125" y="835"/>
                  </a:lnTo>
                  <a:lnTo>
                    <a:pt x="1136" y="842"/>
                  </a:lnTo>
                  <a:lnTo>
                    <a:pt x="1156" y="852"/>
                  </a:lnTo>
                  <a:lnTo>
                    <a:pt x="1173" y="856"/>
                  </a:lnTo>
                  <a:lnTo>
                    <a:pt x="1194" y="852"/>
                  </a:lnTo>
                  <a:lnTo>
                    <a:pt x="1211" y="845"/>
                  </a:lnTo>
                  <a:lnTo>
                    <a:pt x="1222" y="838"/>
                  </a:lnTo>
                  <a:lnTo>
                    <a:pt x="1236" y="831"/>
                  </a:lnTo>
                  <a:lnTo>
                    <a:pt x="1236" y="721"/>
                  </a:lnTo>
                  <a:lnTo>
                    <a:pt x="1236" y="721"/>
                  </a:lnTo>
                  <a:lnTo>
                    <a:pt x="1267" y="693"/>
                  </a:lnTo>
                  <a:lnTo>
                    <a:pt x="1291" y="669"/>
                  </a:lnTo>
                  <a:lnTo>
                    <a:pt x="1308" y="645"/>
                  </a:lnTo>
                  <a:lnTo>
                    <a:pt x="1322" y="624"/>
                  </a:lnTo>
                  <a:lnTo>
                    <a:pt x="1329" y="607"/>
                  </a:lnTo>
                  <a:lnTo>
                    <a:pt x="1332" y="593"/>
                  </a:lnTo>
                  <a:lnTo>
                    <a:pt x="1336" y="583"/>
                  </a:lnTo>
                  <a:lnTo>
                    <a:pt x="1336" y="583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1" name="Freeform 15"/>
            <p:cNvSpPr>
              <a:spLocks/>
            </p:cNvSpPr>
            <p:nvPr/>
          </p:nvSpPr>
          <p:spPr bwMode="auto">
            <a:xfrm>
              <a:off x="2752" y="711"/>
              <a:ext cx="583" cy="283"/>
            </a:xfrm>
            <a:custGeom>
              <a:avLst/>
              <a:gdLst/>
              <a:ahLst/>
              <a:cxnLst>
                <a:cxn ang="0">
                  <a:pos x="583" y="62"/>
                </a:cxn>
                <a:cxn ang="0">
                  <a:pos x="583" y="62"/>
                </a:cxn>
                <a:cxn ang="0">
                  <a:pos x="576" y="62"/>
                </a:cxn>
                <a:cxn ang="0">
                  <a:pos x="556" y="55"/>
                </a:cxn>
                <a:cxn ang="0">
                  <a:pos x="538" y="48"/>
                </a:cxn>
                <a:cxn ang="0">
                  <a:pos x="525" y="34"/>
                </a:cxn>
                <a:cxn ang="0">
                  <a:pos x="507" y="21"/>
                </a:cxn>
                <a:cxn ang="0">
                  <a:pos x="487" y="0"/>
                </a:cxn>
                <a:cxn ang="0">
                  <a:pos x="487" y="0"/>
                </a:cxn>
                <a:cxn ang="0">
                  <a:pos x="483" y="7"/>
                </a:cxn>
                <a:cxn ang="0">
                  <a:pos x="466" y="17"/>
                </a:cxn>
                <a:cxn ang="0">
                  <a:pos x="456" y="24"/>
                </a:cxn>
                <a:cxn ang="0">
                  <a:pos x="438" y="27"/>
                </a:cxn>
                <a:cxn ang="0">
                  <a:pos x="421" y="31"/>
                </a:cxn>
                <a:cxn ang="0">
                  <a:pos x="397" y="27"/>
                </a:cxn>
                <a:cxn ang="0">
                  <a:pos x="397" y="27"/>
                </a:cxn>
                <a:cxn ang="0">
                  <a:pos x="387" y="38"/>
                </a:cxn>
                <a:cxn ang="0">
                  <a:pos x="359" y="58"/>
                </a:cxn>
                <a:cxn ang="0">
                  <a:pos x="324" y="93"/>
                </a:cxn>
                <a:cxn ang="0">
                  <a:pos x="311" y="114"/>
                </a:cxn>
                <a:cxn ang="0">
                  <a:pos x="293" y="131"/>
                </a:cxn>
                <a:cxn ang="0">
                  <a:pos x="293" y="131"/>
                </a:cxn>
                <a:cxn ang="0">
                  <a:pos x="273" y="176"/>
                </a:cxn>
                <a:cxn ang="0">
                  <a:pos x="259" y="217"/>
                </a:cxn>
                <a:cxn ang="0">
                  <a:pos x="245" y="262"/>
                </a:cxn>
                <a:cxn ang="0">
                  <a:pos x="245" y="262"/>
                </a:cxn>
                <a:cxn ang="0">
                  <a:pos x="245" y="269"/>
                </a:cxn>
                <a:cxn ang="0">
                  <a:pos x="242" y="276"/>
                </a:cxn>
                <a:cxn ang="0">
                  <a:pos x="238" y="279"/>
                </a:cxn>
                <a:cxn ang="0">
                  <a:pos x="231" y="283"/>
                </a:cxn>
                <a:cxn ang="0">
                  <a:pos x="221" y="283"/>
                </a:cxn>
                <a:cxn ang="0">
                  <a:pos x="211" y="276"/>
                </a:cxn>
                <a:cxn ang="0">
                  <a:pos x="193" y="262"/>
                </a:cxn>
                <a:cxn ang="0">
                  <a:pos x="193" y="262"/>
                </a:cxn>
                <a:cxn ang="0">
                  <a:pos x="107" y="255"/>
                </a:cxn>
                <a:cxn ang="0">
                  <a:pos x="41" y="252"/>
                </a:cxn>
                <a:cxn ang="0">
                  <a:pos x="0" y="252"/>
                </a:cxn>
              </a:cxnLst>
              <a:rect l="0" t="0" r="r" b="b"/>
              <a:pathLst>
                <a:path w="583" h="283">
                  <a:moveTo>
                    <a:pt x="583" y="62"/>
                  </a:moveTo>
                  <a:lnTo>
                    <a:pt x="583" y="62"/>
                  </a:lnTo>
                  <a:lnTo>
                    <a:pt x="576" y="62"/>
                  </a:lnTo>
                  <a:lnTo>
                    <a:pt x="556" y="55"/>
                  </a:lnTo>
                  <a:lnTo>
                    <a:pt x="538" y="48"/>
                  </a:lnTo>
                  <a:lnTo>
                    <a:pt x="525" y="34"/>
                  </a:lnTo>
                  <a:lnTo>
                    <a:pt x="507" y="21"/>
                  </a:lnTo>
                  <a:lnTo>
                    <a:pt x="487" y="0"/>
                  </a:lnTo>
                  <a:lnTo>
                    <a:pt x="487" y="0"/>
                  </a:lnTo>
                  <a:lnTo>
                    <a:pt x="483" y="7"/>
                  </a:lnTo>
                  <a:lnTo>
                    <a:pt x="466" y="17"/>
                  </a:lnTo>
                  <a:lnTo>
                    <a:pt x="456" y="24"/>
                  </a:lnTo>
                  <a:lnTo>
                    <a:pt x="438" y="27"/>
                  </a:lnTo>
                  <a:lnTo>
                    <a:pt x="421" y="31"/>
                  </a:lnTo>
                  <a:lnTo>
                    <a:pt x="397" y="27"/>
                  </a:lnTo>
                  <a:lnTo>
                    <a:pt x="397" y="27"/>
                  </a:lnTo>
                  <a:lnTo>
                    <a:pt x="387" y="38"/>
                  </a:lnTo>
                  <a:lnTo>
                    <a:pt x="359" y="58"/>
                  </a:lnTo>
                  <a:lnTo>
                    <a:pt x="324" y="93"/>
                  </a:lnTo>
                  <a:lnTo>
                    <a:pt x="311" y="114"/>
                  </a:lnTo>
                  <a:lnTo>
                    <a:pt x="293" y="131"/>
                  </a:lnTo>
                  <a:lnTo>
                    <a:pt x="293" y="131"/>
                  </a:lnTo>
                  <a:lnTo>
                    <a:pt x="273" y="176"/>
                  </a:lnTo>
                  <a:lnTo>
                    <a:pt x="259" y="217"/>
                  </a:lnTo>
                  <a:lnTo>
                    <a:pt x="245" y="262"/>
                  </a:lnTo>
                  <a:lnTo>
                    <a:pt x="245" y="262"/>
                  </a:lnTo>
                  <a:lnTo>
                    <a:pt x="245" y="269"/>
                  </a:lnTo>
                  <a:lnTo>
                    <a:pt x="242" y="276"/>
                  </a:lnTo>
                  <a:lnTo>
                    <a:pt x="238" y="279"/>
                  </a:lnTo>
                  <a:lnTo>
                    <a:pt x="231" y="283"/>
                  </a:lnTo>
                  <a:lnTo>
                    <a:pt x="221" y="283"/>
                  </a:lnTo>
                  <a:lnTo>
                    <a:pt x="211" y="276"/>
                  </a:lnTo>
                  <a:lnTo>
                    <a:pt x="193" y="262"/>
                  </a:lnTo>
                  <a:lnTo>
                    <a:pt x="193" y="262"/>
                  </a:lnTo>
                  <a:lnTo>
                    <a:pt x="107" y="255"/>
                  </a:lnTo>
                  <a:lnTo>
                    <a:pt x="41" y="252"/>
                  </a:lnTo>
                  <a:lnTo>
                    <a:pt x="0" y="252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2" name="Freeform 16"/>
            <p:cNvSpPr>
              <a:spLocks/>
            </p:cNvSpPr>
            <p:nvPr/>
          </p:nvSpPr>
          <p:spPr bwMode="auto">
            <a:xfrm>
              <a:off x="2752" y="711"/>
              <a:ext cx="776" cy="690"/>
            </a:xfrm>
            <a:custGeom>
              <a:avLst/>
              <a:gdLst/>
              <a:ahLst/>
              <a:cxnLst>
                <a:cxn ang="0">
                  <a:pos x="742" y="379"/>
                </a:cxn>
                <a:cxn ang="0">
                  <a:pos x="680" y="328"/>
                </a:cxn>
                <a:cxn ang="0">
                  <a:pos x="663" y="293"/>
                </a:cxn>
                <a:cxn ang="0">
                  <a:pos x="631" y="252"/>
                </a:cxn>
                <a:cxn ang="0">
                  <a:pos x="569" y="231"/>
                </a:cxn>
                <a:cxn ang="0">
                  <a:pos x="538" y="217"/>
                </a:cxn>
                <a:cxn ang="0">
                  <a:pos x="566" y="193"/>
                </a:cxn>
                <a:cxn ang="0">
                  <a:pos x="587" y="183"/>
                </a:cxn>
                <a:cxn ang="0">
                  <a:pos x="583" y="62"/>
                </a:cxn>
                <a:cxn ang="0">
                  <a:pos x="538" y="48"/>
                </a:cxn>
                <a:cxn ang="0">
                  <a:pos x="487" y="0"/>
                </a:cxn>
                <a:cxn ang="0">
                  <a:pos x="466" y="17"/>
                </a:cxn>
                <a:cxn ang="0">
                  <a:pos x="421" y="31"/>
                </a:cxn>
                <a:cxn ang="0">
                  <a:pos x="387" y="38"/>
                </a:cxn>
                <a:cxn ang="0">
                  <a:pos x="311" y="114"/>
                </a:cxn>
                <a:cxn ang="0">
                  <a:pos x="273" y="176"/>
                </a:cxn>
                <a:cxn ang="0">
                  <a:pos x="245" y="262"/>
                </a:cxn>
                <a:cxn ang="0">
                  <a:pos x="238" y="279"/>
                </a:cxn>
                <a:cxn ang="0">
                  <a:pos x="211" y="276"/>
                </a:cxn>
                <a:cxn ang="0">
                  <a:pos x="107" y="255"/>
                </a:cxn>
                <a:cxn ang="0">
                  <a:pos x="0" y="252"/>
                </a:cxn>
                <a:cxn ang="0">
                  <a:pos x="69" y="417"/>
                </a:cxn>
                <a:cxn ang="0">
                  <a:pos x="97" y="431"/>
                </a:cxn>
                <a:cxn ang="0">
                  <a:pos x="121" y="469"/>
                </a:cxn>
                <a:cxn ang="0">
                  <a:pos x="128" y="497"/>
                </a:cxn>
                <a:cxn ang="0">
                  <a:pos x="152" y="528"/>
                </a:cxn>
                <a:cxn ang="0">
                  <a:pos x="155" y="573"/>
                </a:cxn>
                <a:cxn ang="0">
                  <a:pos x="155" y="648"/>
                </a:cxn>
                <a:cxn ang="0">
                  <a:pos x="176" y="659"/>
                </a:cxn>
                <a:cxn ang="0">
                  <a:pos x="197" y="648"/>
                </a:cxn>
                <a:cxn ang="0">
                  <a:pos x="252" y="669"/>
                </a:cxn>
                <a:cxn ang="0">
                  <a:pos x="280" y="673"/>
                </a:cxn>
                <a:cxn ang="0">
                  <a:pos x="331" y="635"/>
                </a:cxn>
                <a:cxn ang="0">
                  <a:pos x="342" y="621"/>
                </a:cxn>
                <a:cxn ang="0">
                  <a:pos x="369" y="621"/>
                </a:cxn>
                <a:cxn ang="0">
                  <a:pos x="383" y="638"/>
                </a:cxn>
                <a:cxn ang="0">
                  <a:pos x="431" y="655"/>
                </a:cxn>
                <a:cxn ang="0">
                  <a:pos x="497" y="652"/>
                </a:cxn>
                <a:cxn ang="0">
                  <a:pos x="628" y="686"/>
                </a:cxn>
                <a:cxn ang="0">
                  <a:pos x="642" y="690"/>
                </a:cxn>
                <a:cxn ang="0">
                  <a:pos x="659" y="680"/>
                </a:cxn>
                <a:cxn ang="0">
                  <a:pos x="676" y="645"/>
                </a:cxn>
                <a:cxn ang="0">
                  <a:pos x="707" y="631"/>
                </a:cxn>
                <a:cxn ang="0">
                  <a:pos x="732" y="621"/>
                </a:cxn>
                <a:cxn ang="0">
                  <a:pos x="763" y="576"/>
                </a:cxn>
                <a:cxn ang="0">
                  <a:pos x="776" y="507"/>
                </a:cxn>
                <a:cxn ang="0">
                  <a:pos x="769" y="393"/>
                </a:cxn>
              </a:cxnLst>
              <a:rect l="0" t="0" r="r" b="b"/>
              <a:pathLst>
                <a:path w="776" h="690">
                  <a:moveTo>
                    <a:pt x="769" y="393"/>
                  </a:moveTo>
                  <a:lnTo>
                    <a:pt x="769" y="393"/>
                  </a:lnTo>
                  <a:lnTo>
                    <a:pt x="742" y="379"/>
                  </a:lnTo>
                  <a:lnTo>
                    <a:pt x="711" y="355"/>
                  </a:lnTo>
                  <a:lnTo>
                    <a:pt x="694" y="341"/>
                  </a:lnTo>
                  <a:lnTo>
                    <a:pt x="680" y="328"/>
                  </a:lnTo>
                  <a:lnTo>
                    <a:pt x="669" y="310"/>
                  </a:lnTo>
                  <a:lnTo>
                    <a:pt x="663" y="293"/>
                  </a:lnTo>
                  <a:lnTo>
                    <a:pt x="663" y="293"/>
                  </a:lnTo>
                  <a:lnTo>
                    <a:pt x="649" y="265"/>
                  </a:lnTo>
                  <a:lnTo>
                    <a:pt x="638" y="259"/>
                  </a:lnTo>
                  <a:lnTo>
                    <a:pt x="631" y="252"/>
                  </a:lnTo>
                  <a:lnTo>
                    <a:pt x="604" y="241"/>
                  </a:lnTo>
                  <a:lnTo>
                    <a:pt x="569" y="231"/>
                  </a:lnTo>
                  <a:lnTo>
                    <a:pt x="569" y="231"/>
                  </a:lnTo>
                  <a:lnTo>
                    <a:pt x="552" y="228"/>
                  </a:lnTo>
                  <a:lnTo>
                    <a:pt x="542" y="221"/>
                  </a:lnTo>
                  <a:lnTo>
                    <a:pt x="538" y="217"/>
                  </a:lnTo>
                  <a:lnTo>
                    <a:pt x="538" y="210"/>
                  </a:lnTo>
                  <a:lnTo>
                    <a:pt x="552" y="200"/>
                  </a:lnTo>
                  <a:lnTo>
                    <a:pt x="566" y="193"/>
                  </a:lnTo>
                  <a:lnTo>
                    <a:pt x="566" y="193"/>
                  </a:lnTo>
                  <a:lnTo>
                    <a:pt x="587" y="183"/>
                  </a:lnTo>
                  <a:lnTo>
                    <a:pt x="587" y="183"/>
                  </a:lnTo>
                  <a:lnTo>
                    <a:pt x="583" y="62"/>
                  </a:lnTo>
                  <a:lnTo>
                    <a:pt x="583" y="62"/>
                  </a:lnTo>
                  <a:lnTo>
                    <a:pt x="583" y="62"/>
                  </a:lnTo>
                  <a:lnTo>
                    <a:pt x="573" y="62"/>
                  </a:lnTo>
                  <a:lnTo>
                    <a:pt x="552" y="55"/>
                  </a:lnTo>
                  <a:lnTo>
                    <a:pt x="538" y="48"/>
                  </a:lnTo>
                  <a:lnTo>
                    <a:pt x="525" y="34"/>
                  </a:lnTo>
                  <a:lnTo>
                    <a:pt x="507" y="21"/>
                  </a:lnTo>
                  <a:lnTo>
                    <a:pt x="487" y="0"/>
                  </a:lnTo>
                  <a:lnTo>
                    <a:pt x="487" y="0"/>
                  </a:lnTo>
                  <a:lnTo>
                    <a:pt x="483" y="7"/>
                  </a:lnTo>
                  <a:lnTo>
                    <a:pt x="466" y="17"/>
                  </a:lnTo>
                  <a:lnTo>
                    <a:pt x="456" y="24"/>
                  </a:lnTo>
                  <a:lnTo>
                    <a:pt x="438" y="27"/>
                  </a:lnTo>
                  <a:lnTo>
                    <a:pt x="421" y="31"/>
                  </a:lnTo>
                  <a:lnTo>
                    <a:pt x="397" y="27"/>
                  </a:lnTo>
                  <a:lnTo>
                    <a:pt x="397" y="27"/>
                  </a:lnTo>
                  <a:lnTo>
                    <a:pt x="387" y="38"/>
                  </a:lnTo>
                  <a:lnTo>
                    <a:pt x="359" y="58"/>
                  </a:lnTo>
                  <a:lnTo>
                    <a:pt x="324" y="93"/>
                  </a:lnTo>
                  <a:lnTo>
                    <a:pt x="311" y="114"/>
                  </a:lnTo>
                  <a:lnTo>
                    <a:pt x="297" y="131"/>
                  </a:lnTo>
                  <a:lnTo>
                    <a:pt x="297" y="131"/>
                  </a:lnTo>
                  <a:lnTo>
                    <a:pt x="273" y="176"/>
                  </a:lnTo>
                  <a:lnTo>
                    <a:pt x="259" y="217"/>
                  </a:lnTo>
                  <a:lnTo>
                    <a:pt x="245" y="262"/>
                  </a:lnTo>
                  <a:lnTo>
                    <a:pt x="245" y="262"/>
                  </a:lnTo>
                  <a:lnTo>
                    <a:pt x="245" y="269"/>
                  </a:lnTo>
                  <a:lnTo>
                    <a:pt x="242" y="276"/>
                  </a:lnTo>
                  <a:lnTo>
                    <a:pt x="238" y="279"/>
                  </a:lnTo>
                  <a:lnTo>
                    <a:pt x="231" y="283"/>
                  </a:lnTo>
                  <a:lnTo>
                    <a:pt x="221" y="283"/>
                  </a:lnTo>
                  <a:lnTo>
                    <a:pt x="211" y="276"/>
                  </a:lnTo>
                  <a:lnTo>
                    <a:pt x="193" y="262"/>
                  </a:lnTo>
                  <a:lnTo>
                    <a:pt x="193" y="262"/>
                  </a:lnTo>
                  <a:lnTo>
                    <a:pt x="107" y="255"/>
                  </a:lnTo>
                  <a:lnTo>
                    <a:pt x="41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73" y="369"/>
                  </a:lnTo>
                  <a:lnTo>
                    <a:pt x="69" y="417"/>
                  </a:lnTo>
                  <a:lnTo>
                    <a:pt x="69" y="417"/>
                  </a:lnTo>
                  <a:lnTo>
                    <a:pt x="79" y="421"/>
                  </a:lnTo>
                  <a:lnTo>
                    <a:pt x="86" y="424"/>
                  </a:lnTo>
                  <a:lnTo>
                    <a:pt x="97" y="431"/>
                  </a:lnTo>
                  <a:lnTo>
                    <a:pt x="107" y="438"/>
                  </a:lnTo>
                  <a:lnTo>
                    <a:pt x="117" y="452"/>
                  </a:lnTo>
                  <a:lnTo>
                    <a:pt x="121" y="469"/>
                  </a:lnTo>
                  <a:lnTo>
                    <a:pt x="124" y="493"/>
                  </a:lnTo>
                  <a:lnTo>
                    <a:pt x="124" y="493"/>
                  </a:lnTo>
                  <a:lnTo>
                    <a:pt x="128" y="497"/>
                  </a:lnTo>
                  <a:lnTo>
                    <a:pt x="142" y="504"/>
                  </a:lnTo>
                  <a:lnTo>
                    <a:pt x="145" y="514"/>
                  </a:lnTo>
                  <a:lnTo>
                    <a:pt x="152" y="528"/>
                  </a:lnTo>
                  <a:lnTo>
                    <a:pt x="155" y="548"/>
                  </a:lnTo>
                  <a:lnTo>
                    <a:pt x="155" y="573"/>
                  </a:lnTo>
                  <a:lnTo>
                    <a:pt x="155" y="573"/>
                  </a:lnTo>
                  <a:lnTo>
                    <a:pt x="152" y="617"/>
                  </a:lnTo>
                  <a:lnTo>
                    <a:pt x="152" y="635"/>
                  </a:lnTo>
                  <a:lnTo>
                    <a:pt x="155" y="648"/>
                  </a:lnTo>
                  <a:lnTo>
                    <a:pt x="159" y="655"/>
                  </a:lnTo>
                  <a:lnTo>
                    <a:pt x="166" y="659"/>
                  </a:lnTo>
                  <a:lnTo>
                    <a:pt x="176" y="659"/>
                  </a:lnTo>
                  <a:lnTo>
                    <a:pt x="193" y="652"/>
                  </a:lnTo>
                  <a:lnTo>
                    <a:pt x="193" y="652"/>
                  </a:lnTo>
                  <a:lnTo>
                    <a:pt x="197" y="648"/>
                  </a:lnTo>
                  <a:lnTo>
                    <a:pt x="211" y="648"/>
                  </a:lnTo>
                  <a:lnTo>
                    <a:pt x="228" y="655"/>
                  </a:lnTo>
                  <a:lnTo>
                    <a:pt x="252" y="669"/>
                  </a:lnTo>
                  <a:lnTo>
                    <a:pt x="252" y="669"/>
                  </a:lnTo>
                  <a:lnTo>
                    <a:pt x="266" y="676"/>
                  </a:lnTo>
                  <a:lnTo>
                    <a:pt x="280" y="673"/>
                  </a:lnTo>
                  <a:lnTo>
                    <a:pt x="297" y="666"/>
                  </a:lnTo>
                  <a:lnTo>
                    <a:pt x="311" y="659"/>
                  </a:lnTo>
                  <a:lnTo>
                    <a:pt x="331" y="635"/>
                  </a:lnTo>
                  <a:lnTo>
                    <a:pt x="338" y="624"/>
                  </a:lnTo>
                  <a:lnTo>
                    <a:pt x="338" y="624"/>
                  </a:lnTo>
                  <a:lnTo>
                    <a:pt x="342" y="621"/>
                  </a:lnTo>
                  <a:lnTo>
                    <a:pt x="355" y="617"/>
                  </a:lnTo>
                  <a:lnTo>
                    <a:pt x="362" y="617"/>
                  </a:lnTo>
                  <a:lnTo>
                    <a:pt x="369" y="621"/>
                  </a:lnTo>
                  <a:lnTo>
                    <a:pt x="376" y="628"/>
                  </a:lnTo>
                  <a:lnTo>
                    <a:pt x="383" y="638"/>
                  </a:lnTo>
                  <a:lnTo>
                    <a:pt x="383" y="638"/>
                  </a:lnTo>
                  <a:lnTo>
                    <a:pt x="397" y="645"/>
                  </a:lnTo>
                  <a:lnTo>
                    <a:pt x="411" y="652"/>
                  </a:lnTo>
                  <a:lnTo>
                    <a:pt x="431" y="655"/>
                  </a:lnTo>
                  <a:lnTo>
                    <a:pt x="452" y="659"/>
                  </a:lnTo>
                  <a:lnTo>
                    <a:pt x="476" y="659"/>
                  </a:lnTo>
                  <a:lnTo>
                    <a:pt x="497" y="652"/>
                  </a:lnTo>
                  <a:lnTo>
                    <a:pt x="507" y="645"/>
                  </a:lnTo>
                  <a:lnTo>
                    <a:pt x="518" y="638"/>
                  </a:lnTo>
                  <a:lnTo>
                    <a:pt x="628" y="686"/>
                  </a:lnTo>
                  <a:lnTo>
                    <a:pt x="628" y="686"/>
                  </a:lnTo>
                  <a:lnTo>
                    <a:pt x="631" y="690"/>
                  </a:lnTo>
                  <a:lnTo>
                    <a:pt x="642" y="690"/>
                  </a:lnTo>
                  <a:lnTo>
                    <a:pt x="652" y="690"/>
                  </a:lnTo>
                  <a:lnTo>
                    <a:pt x="656" y="686"/>
                  </a:lnTo>
                  <a:lnTo>
                    <a:pt x="659" y="680"/>
                  </a:lnTo>
                  <a:lnTo>
                    <a:pt x="659" y="680"/>
                  </a:lnTo>
                  <a:lnTo>
                    <a:pt x="666" y="662"/>
                  </a:lnTo>
                  <a:lnTo>
                    <a:pt x="676" y="645"/>
                  </a:lnTo>
                  <a:lnTo>
                    <a:pt x="690" y="635"/>
                  </a:lnTo>
                  <a:lnTo>
                    <a:pt x="700" y="631"/>
                  </a:lnTo>
                  <a:lnTo>
                    <a:pt x="707" y="631"/>
                  </a:lnTo>
                  <a:lnTo>
                    <a:pt x="707" y="631"/>
                  </a:lnTo>
                  <a:lnTo>
                    <a:pt x="718" y="628"/>
                  </a:lnTo>
                  <a:lnTo>
                    <a:pt x="732" y="621"/>
                  </a:lnTo>
                  <a:lnTo>
                    <a:pt x="742" y="611"/>
                  </a:lnTo>
                  <a:lnTo>
                    <a:pt x="752" y="593"/>
                  </a:lnTo>
                  <a:lnTo>
                    <a:pt x="763" y="576"/>
                  </a:lnTo>
                  <a:lnTo>
                    <a:pt x="769" y="555"/>
                  </a:lnTo>
                  <a:lnTo>
                    <a:pt x="773" y="531"/>
                  </a:lnTo>
                  <a:lnTo>
                    <a:pt x="776" y="507"/>
                  </a:lnTo>
                  <a:lnTo>
                    <a:pt x="776" y="507"/>
                  </a:lnTo>
                  <a:lnTo>
                    <a:pt x="776" y="397"/>
                  </a:lnTo>
                  <a:lnTo>
                    <a:pt x="769" y="393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3" name="Freeform 17"/>
            <p:cNvSpPr>
              <a:spLocks/>
            </p:cNvSpPr>
            <p:nvPr/>
          </p:nvSpPr>
          <p:spPr bwMode="auto">
            <a:xfrm>
              <a:off x="3290" y="38"/>
              <a:ext cx="1442" cy="1390"/>
            </a:xfrm>
            <a:custGeom>
              <a:avLst/>
              <a:gdLst/>
              <a:ahLst/>
              <a:cxnLst>
                <a:cxn ang="0">
                  <a:pos x="1336" y="1128"/>
                </a:cxn>
                <a:cxn ang="0">
                  <a:pos x="1415" y="1077"/>
                </a:cxn>
                <a:cxn ang="0">
                  <a:pos x="1408" y="1018"/>
                </a:cxn>
                <a:cxn ang="0">
                  <a:pos x="1387" y="970"/>
                </a:cxn>
                <a:cxn ang="0">
                  <a:pos x="1439" y="918"/>
                </a:cxn>
                <a:cxn ang="0">
                  <a:pos x="1405" y="852"/>
                </a:cxn>
                <a:cxn ang="0">
                  <a:pos x="1394" y="804"/>
                </a:cxn>
                <a:cxn ang="0">
                  <a:pos x="1384" y="763"/>
                </a:cxn>
                <a:cxn ang="0">
                  <a:pos x="1311" y="621"/>
                </a:cxn>
                <a:cxn ang="0">
                  <a:pos x="1208" y="521"/>
                </a:cxn>
                <a:cxn ang="0">
                  <a:pos x="1139" y="493"/>
                </a:cxn>
                <a:cxn ang="0">
                  <a:pos x="1084" y="493"/>
                </a:cxn>
                <a:cxn ang="0">
                  <a:pos x="1004" y="390"/>
                </a:cxn>
                <a:cxn ang="0">
                  <a:pos x="1028" y="290"/>
                </a:cxn>
                <a:cxn ang="0">
                  <a:pos x="1080" y="241"/>
                </a:cxn>
                <a:cxn ang="0">
                  <a:pos x="1039" y="200"/>
                </a:cxn>
                <a:cxn ang="0">
                  <a:pos x="994" y="145"/>
                </a:cxn>
                <a:cxn ang="0">
                  <a:pos x="890" y="117"/>
                </a:cxn>
                <a:cxn ang="0">
                  <a:pos x="849" y="155"/>
                </a:cxn>
                <a:cxn ang="0">
                  <a:pos x="732" y="183"/>
                </a:cxn>
                <a:cxn ang="0">
                  <a:pos x="670" y="172"/>
                </a:cxn>
                <a:cxn ang="0">
                  <a:pos x="614" y="172"/>
                </a:cxn>
                <a:cxn ang="0">
                  <a:pos x="525" y="62"/>
                </a:cxn>
                <a:cxn ang="0">
                  <a:pos x="459" y="48"/>
                </a:cxn>
                <a:cxn ang="0">
                  <a:pos x="387" y="21"/>
                </a:cxn>
                <a:cxn ang="0">
                  <a:pos x="349" y="7"/>
                </a:cxn>
                <a:cxn ang="0">
                  <a:pos x="304" y="90"/>
                </a:cxn>
                <a:cxn ang="0">
                  <a:pos x="342" y="152"/>
                </a:cxn>
                <a:cxn ang="0">
                  <a:pos x="311" y="214"/>
                </a:cxn>
                <a:cxn ang="0">
                  <a:pos x="225" y="304"/>
                </a:cxn>
                <a:cxn ang="0">
                  <a:pos x="176" y="297"/>
                </a:cxn>
                <a:cxn ang="0">
                  <a:pos x="156" y="307"/>
                </a:cxn>
                <a:cxn ang="0">
                  <a:pos x="56" y="335"/>
                </a:cxn>
                <a:cxn ang="0">
                  <a:pos x="4" y="345"/>
                </a:cxn>
                <a:cxn ang="0">
                  <a:pos x="62" y="486"/>
                </a:cxn>
                <a:cxn ang="0">
                  <a:pos x="118" y="569"/>
                </a:cxn>
                <a:cxn ang="0">
                  <a:pos x="80" y="635"/>
                </a:cxn>
                <a:cxn ang="0">
                  <a:pos x="45" y="721"/>
                </a:cxn>
                <a:cxn ang="0">
                  <a:pos x="28" y="866"/>
                </a:cxn>
                <a:cxn ang="0">
                  <a:pos x="31" y="904"/>
                </a:cxn>
                <a:cxn ang="0">
                  <a:pos x="125" y="966"/>
                </a:cxn>
                <a:cxn ang="0">
                  <a:pos x="204" y="1052"/>
                </a:cxn>
                <a:cxn ang="0">
                  <a:pos x="263" y="1108"/>
                </a:cxn>
                <a:cxn ang="0">
                  <a:pos x="283" y="1149"/>
                </a:cxn>
                <a:cxn ang="0">
                  <a:pos x="352" y="1132"/>
                </a:cxn>
                <a:cxn ang="0">
                  <a:pos x="428" y="1111"/>
                </a:cxn>
                <a:cxn ang="0">
                  <a:pos x="442" y="1004"/>
                </a:cxn>
                <a:cxn ang="0">
                  <a:pos x="518" y="938"/>
                </a:cxn>
                <a:cxn ang="0">
                  <a:pos x="611" y="901"/>
                </a:cxn>
                <a:cxn ang="0">
                  <a:pos x="673" y="935"/>
                </a:cxn>
                <a:cxn ang="0">
                  <a:pos x="704" y="1097"/>
                </a:cxn>
                <a:cxn ang="0">
                  <a:pos x="749" y="1183"/>
                </a:cxn>
                <a:cxn ang="0">
                  <a:pos x="856" y="1211"/>
                </a:cxn>
                <a:cxn ang="0">
                  <a:pos x="866" y="1308"/>
                </a:cxn>
                <a:cxn ang="0">
                  <a:pos x="908" y="1342"/>
                </a:cxn>
                <a:cxn ang="0">
                  <a:pos x="970" y="1335"/>
                </a:cxn>
                <a:cxn ang="0">
                  <a:pos x="1077" y="1390"/>
                </a:cxn>
                <a:cxn ang="0">
                  <a:pos x="1111" y="1359"/>
                </a:cxn>
                <a:cxn ang="0">
                  <a:pos x="1201" y="1228"/>
                </a:cxn>
                <a:cxn ang="0">
                  <a:pos x="1284" y="1218"/>
                </a:cxn>
              </a:cxnLst>
              <a:rect l="0" t="0" r="r" b="b"/>
              <a:pathLst>
                <a:path w="1442" h="1390">
                  <a:moveTo>
                    <a:pt x="1291" y="1190"/>
                  </a:moveTo>
                  <a:lnTo>
                    <a:pt x="1291" y="1190"/>
                  </a:lnTo>
                  <a:lnTo>
                    <a:pt x="1294" y="1170"/>
                  </a:lnTo>
                  <a:lnTo>
                    <a:pt x="1304" y="1156"/>
                  </a:lnTo>
                  <a:lnTo>
                    <a:pt x="1318" y="1142"/>
                  </a:lnTo>
                  <a:lnTo>
                    <a:pt x="1336" y="1128"/>
                  </a:lnTo>
                  <a:lnTo>
                    <a:pt x="1363" y="1114"/>
                  </a:lnTo>
                  <a:lnTo>
                    <a:pt x="1377" y="1108"/>
                  </a:lnTo>
                  <a:lnTo>
                    <a:pt x="1377" y="1108"/>
                  </a:lnTo>
                  <a:lnTo>
                    <a:pt x="1391" y="1101"/>
                  </a:lnTo>
                  <a:lnTo>
                    <a:pt x="1405" y="1090"/>
                  </a:lnTo>
                  <a:lnTo>
                    <a:pt x="1415" y="1077"/>
                  </a:lnTo>
                  <a:lnTo>
                    <a:pt x="1425" y="1063"/>
                  </a:lnTo>
                  <a:lnTo>
                    <a:pt x="1425" y="1052"/>
                  </a:lnTo>
                  <a:lnTo>
                    <a:pt x="1425" y="1045"/>
                  </a:lnTo>
                  <a:lnTo>
                    <a:pt x="1422" y="1035"/>
                  </a:lnTo>
                  <a:lnTo>
                    <a:pt x="1415" y="1028"/>
                  </a:lnTo>
                  <a:lnTo>
                    <a:pt x="1408" y="1018"/>
                  </a:lnTo>
                  <a:lnTo>
                    <a:pt x="1394" y="1011"/>
                  </a:lnTo>
                  <a:lnTo>
                    <a:pt x="1394" y="1011"/>
                  </a:lnTo>
                  <a:lnTo>
                    <a:pt x="1391" y="1004"/>
                  </a:lnTo>
                  <a:lnTo>
                    <a:pt x="1384" y="990"/>
                  </a:lnTo>
                  <a:lnTo>
                    <a:pt x="1384" y="980"/>
                  </a:lnTo>
                  <a:lnTo>
                    <a:pt x="1387" y="970"/>
                  </a:lnTo>
                  <a:lnTo>
                    <a:pt x="1394" y="963"/>
                  </a:lnTo>
                  <a:lnTo>
                    <a:pt x="1408" y="952"/>
                  </a:lnTo>
                  <a:lnTo>
                    <a:pt x="1408" y="952"/>
                  </a:lnTo>
                  <a:lnTo>
                    <a:pt x="1422" y="942"/>
                  </a:lnTo>
                  <a:lnTo>
                    <a:pt x="1432" y="932"/>
                  </a:lnTo>
                  <a:lnTo>
                    <a:pt x="1439" y="918"/>
                  </a:lnTo>
                  <a:lnTo>
                    <a:pt x="1442" y="904"/>
                  </a:lnTo>
                  <a:lnTo>
                    <a:pt x="1439" y="887"/>
                  </a:lnTo>
                  <a:lnTo>
                    <a:pt x="1432" y="873"/>
                  </a:lnTo>
                  <a:lnTo>
                    <a:pt x="1418" y="863"/>
                  </a:lnTo>
                  <a:lnTo>
                    <a:pt x="1405" y="852"/>
                  </a:lnTo>
                  <a:lnTo>
                    <a:pt x="1405" y="852"/>
                  </a:lnTo>
                  <a:lnTo>
                    <a:pt x="1408" y="842"/>
                  </a:lnTo>
                  <a:lnTo>
                    <a:pt x="1415" y="825"/>
                  </a:lnTo>
                  <a:lnTo>
                    <a:pt x="1415" y="818"/>
                  </a:lnTo>
                  <a:lnTo>
                    <a:pt x="1415" y="811"/>
                  </a:lnTo>
                  <a:lnTo>
                    <a:pt x="1408" y="804"/>
                  </a:lnTo>
                  <a:lnTo>
                    <a:pt x="1394" y="804"/>
                  </a:lnTo>
                  <a:lnTo>
                    <a:pt x="1394" y="804"/>
                  </a:lnTo>
                  <a:lnTo>
                    <a:pt x="1394" y="800"/>
                  </a:lnTo>
                  <a:lnTo>
                    <a:pt x="1387" y="794"/>
                  </a:lnTo>
                  <a:lnTo>
                    <a:pt x="1384" y="780"/>
                  </a:lnTo>
                  <a:lnTo>
                    <a:pt x="1384" y="773"/>
                  </a:lnTo>
                  <a:lnTo>
                    <a:pt x="1384" y="763"/>
                  </a:lnTo>
                  <a:lnTo>
                    <a:pt x="1356" y="742"/>
                  </a:lnTo>
                  <a:lnTo>
                    <a:pt x="1353" y="669"/>
                  </a:lnTo>
                  <a:lnTo>
                    <a:pt x="1311" y="638"/>
                  </a:lnTo>
                  <a:lnTo>
                    <a:pt x="1311" y="638"/>
                  </a:lnTo>
                  <a:lnTo>
                    <a:pt x="1311" y="631"/>
                  </a:lnTo>
                  <a:lnTo>
                    <a:pt x="1311" y="621"/>
                  </a:lnTo>
                  <a:lnTo>
                    <a:pt x="1308" y="614"/>
                  </a:lnTo>
                  <a:lnTo>
                    <a:pt x="1301" y="604"/>
                  </a:lnTo>
                  <a:lnTo>
                    <a:pt x="1287" y="593"/>
                  </a:lnTo>
                  <a:lnTo>
                    <a:pt x="1270" y="583"/>
                  </a:lnTo>
                  <a:lnTo>
                    <a:pt x="1246" y="576"/>
                  </a:lnTo>
                  <a:lnTo>
                    <a:pt x="1208" y="521"/>
                  </a:lnTo>
                  <a:lnTo>
                    <a:pt x="1163" y="535"/>
                  </a:lnTo>
                  <a:lnTo>
                    <a:pt x="1163" y="535"/>
                  </a:lnTo>
                  <a:lnTo>
                    <a:pt x="1163" y="524"/>
                  </a:lnTo>
                  <a:lnTo>
                    <a:pt x="1156" y="507"/>
                  </a:lnTo>
                  <a:lnTo>
                    <a:pt x="1149" y="500"/>
                  </a:lnTo>
                  <a:lnTo>
                    <a:pt x="1139" y="493"/>
                  </a:lnTo>
                  <a:lnTo>
                    <a:pt x="1129" y="493"/>
                  </a:lnTo>
                  <a:lnTo>
                    <a:pt x="1115" y="493"/>
                  </a:lnTo>
                  <a:lnTo>
                    <a:pt x="1115" y="493"/>
                  </a:lnTo>
                  <a:lnTo>
                    <a:pt x="1108" y="497"/>
                  </a:lnTo>
                  <a:lnTo>
                    <a:pt x="1097" y="497"/>
                  </a:lnTo>
                  <a:lnTo>
                    <a:pt x="1084" y="493"/>
                  </a:lnTo>
                  <a:lnTo>
                    <a:pt x="1066" y="483"/>
                  </a:lnTo>
                  <a:lnTo>
                    <a:pt x="1049" y="469"/>
                  </a:lnTo>
                  <a:lnTo>
                    <a:pt x="1028" y="445"/>
                  </a:lnTo>
                  <a:lnTo>
                    <a:pt x="1004" y="407"/>
                  </a:lnTo>
                  <a:lnTo>
                    <a:pt x="1004" y="407"/>
                  </a:lnTo>
                  <a:lnTo>
                    <a:pt x="1004" y="390"/>
                  </a:lnTo>
                  <a:lnTo>
                    <a:pt x="1001" y="348"/>
                  </a:lnTo>
                  <a:lnTo>
                    <a:pt x="1004" y="328"/>
                  </a:lnTo>
                  <a:lnTo>
                    <a:pt x="1011" y="307"/>
                  </a:lnTo>
                  <a:lnTo>
                    <a:pt x="1015" y="300"/>
                  </a:lnTo>
                  <a:lnTo>
                    <a:pt x="1022" y="293"/>
                  </a:lnTo>
                  <a:lnTo>
                    <a:pt x="1028" y="290"/>
                  </a:lnTo>
                  <a:lnTo>
                    <a:pt x="1039" y="286"/>
                  </a:lnTo>
                  <a:lnTo>
                    <a:pt x="1039" y="286"/>
                  </a:lnTo>
                  <a:lnTo>
                    <a:pt x="1060" y="283"/>
                  </a:lnTo>
                  <a:lnTo>
                    <a:pt x="1070" y="273"/>
                  </a:lnTo>
                  <a:lnTo>
                    <a:pt x="1077" y="259"/>
                  </a:lnTo>
                  <a:lnTo>
                    <a:pt x="1080" y="241"/>
                  </a:lnTo>
                  <a:lnTo>
                    <a:pt x="1077" y="228"/>
                  </a:lnTo>
                  <a:lnTo>
                    <a:pt x="1070" y="217"/>
                  </a:lnTo>
                  <a:lnTo>
                    <a:pt x="1063" y="207"/>
                  </a:lnTo>
                  <a:lnTo>
                    <a:pt x="1049" y="204"/>
                  </a:lnTo>
                  <a:lnTo>
                    <a:pt x="1049" y="204"/>
                  </a:lnTo>
                  <a:lnTo>
                    <a:pt x="1039" y="200"/>
                  </a:lnTo>
                  <a:lnTo>
                    <a:pt x="1028" y="193"/>
                  </a:lnTo>
                  <a:lnTo>
                    <a:pt x="1018" y="186"/>
                  </a:lnTo>
                  <a:lnTo>
                    <a:pt x="1011" y="172"/>
                  </a:lnTo>
                  <a:lnTo>
                    <a:pt x="1001" y="152"/>
                  </a:lnTo>
                  <a:lnTo>
                    <a:pt x="994" y="145"/>
                  </a:lnTo>
                  <a:lnTo>
                    <a:pt x="994" y="145"/>
                  </a:lnTo>
                  <a:lnTo>
                    <a:pt x="987" y="135"/>
                  </a:lnTo>
                  <a:lnTo>
                    <a:pt x="973" y="124"/>
                  </a:lnTo>
                  <a:lnTo>
                    <a:pt x="959" y="117"/>
                  </a:lnTo>
                  <a:lnTo>
                    <a:pt x="939" y="110"/>
                  </a:lnTo>
                  <a:lnTo>
                    <a:pt x="915" y="110"/>
                  </a:lnTo>
                  <a:lnTo>
                    <a:pt x="890" y="117"/>
                  </a:lnTo>
                  <a:lnTo>
                    <a:pt x="877" y="124"/>
                  </a:lnTo>
                  <a:lnTo>
                    <a:pt x="859" y="135"/>
                  </a:lnTo>
                  <a:lnTo>
                    <a:pt x="859" y="135"/>
                  </a:lnTo>
                  <a:lnTo>
                    <a:pt x="859" y="141"/>
                  </a:lnTo>
                  <a:lnTo>
                    <a:pt x="856" y="148"/>
                  </a:lnTo>
                  <a:lnTo>
                    <a:pt x="849" y="155"/>
                  </a:lnTo>
                  <a:lnTo>
                    <a:pt x="839" y="162"/>
                  </a:lnTo>
                  <a:lnTo>
                    <a:pt x="825" y="166"/>
                  </a:lnTo>
                  <a:lnTo>
                    <a:pt x="808" y="162"/>
                  </a:lnTo>
                  <a:lnTo>
                    <a:pt x="784" y="155"/>
                  </a:lnTo>
                  <a:lnTo>
                    <a:pt x="732" y="183"/>
                  </a:lnTo>
                  <a:lnTo>
                    <a:pt x="732" y="183"/>
                  </a:lnTo>
                  <a:lnTo>
                    <a:pt x="728" y="176"/>
                  </a:lnTo>
                  <a:lnTo>
                    <a:pt x="715" y="166"/>
                  </a:lnTo>
                  <a:lnTo>
                    <a:pt x="704" y="162"/>
                  </a:lnTo>
                  <a:lnTo>
                    <a:pt x="694" y="159"/>
                  </a:lnTo>
                  <a:lnTo>
                    <a:pt x="683" y="162"/>
                  </a:lnTo>
                  <a:lnTo>
                    <a:pt x="670" y="172"/>
                  </a:lnTo>
                  <a:lnTo>
                    <a:pt x="670" y="172"/>
                  </a:lnTo>
                  <a:lnTo>
                    <a:pt x="659" y="183"/>
                  </a:lnTo>
                  <a:lnTo>
                    <a:pt x="646" y="186"/>
                  </a:lnTo>
                  <a:lnTo>
                    <a:pt x="635" y="186"/>
                  </a:lnTo>
                  <a:lnTo>
                    <a:pt x="625" y="183"/>
                  </a:lnTo>
                  <a:lnTo>
                    <a:pt x="614" y="172"/>
                  </a:lnTo>
                  <a:lnTo>
                    <a:pt x="604" y="162"/>
                  </a:lnTo>
                  <a:lnTo>
                    <a:pt x="594" y="135"/>
                  </a:lnTo>
                  <a:lnTo>
                    <a:pt x="552" y="138"/>
                  </a:lnTo>
                  <a:lnTo>
                    <a:pt x="525" y="66"/>
                  </a:lnTo>
                  <a:lnTo>
                    <a:pt x="525" y="66"/>
                  </a:lnTo>
                  <a:lnTo>
                    <a:pt x="525" y="62"/>
                  </a:lnTo>
                  <a:lnTo>
                    <a:pt x="514" y="55"/>
                  </a:lnTo>
                  <a:lnTo>
                    <a:pt x="508" y="48"/>
                  </a:lnTo>
                  <a:lnTo>
                    <a:pt x="497" y="48"/>
                  </a:lnTo>
                  <a:lnTo>
                    <a:pt x="480" y="45"/>
                  </a:lnTo>
                  <a:lnTo>
                    <a:pt x="459" y="48"/>
                  </a:lnTo>
                  <a:lnTo>
                    <a:pt x="459" y="48"/>
                  </a:lnTo>
                  <a:lnTo>
                    <a:pt x="438" y="48"/>
                  </a:lnTo>
                  <a:lnTo>
                    <a:pt x="425" y="48"/>
                  </a:lnTo>
                  <a:lnTo>
                    <a:pt x="411" y="41"/>
                  </a:lnTo>
                  <a:lnTo>
                    <a:pt x="401" y="38"/>
                  </a:lnTo>
                  <a:lnTo>
                    <a:pt x="390" y="28"/>
                  </a:lnTo>
                  <a:lnTo>
                    <a:pt x="387" y="21"/>
                  </a:lnTo>
                  <a:lnTo>
                    <a:pt x="387" y="21"/>
                  </a:lnTo>
                  <a:lnTo>
                    <a:pt x="383" y="14"/>
                  </a:lnTo>
                  <a:lnTo>
                    <a:pt x="376" y="3"/>
                  </a:lnTo>
                  <a:lnTo>
                    <a:pt x="369" y="0"/>
                  </a:lnTo>
                  <a:lnTo>
                    <a:pt x="363" y="0"/>
                  </a:lnTo>
                  <a:lnTo>
                    <a:pt x="349" y="7"/>
                  </a:lnTo>
                  <a:lnTo>
                    <a:pt x="338" y="21"/>
                  </a:lnTo>
                  <a:lnTo>
                    <a:pt x="338" y="21"/>
                  </a:lnTo>
                  <a:lnTo>
                    <a:pt x="314" y="55"/>
                  </a:lnTo>
                  <a:lnTo>
                    <a:pt x="307" y="69"/>
                  </a:lnTo>
                  <a:lnTo>
                    <a:pt x="304" y="83"/>
                  </a:lnTo>
                  <a:lnTo>
                    <a:pt x="304" y="90"/>
                  </a:lnTo>
                  <a:lnTo>
                    <a:pt x="311" y="97"/>
                  </a:lnTo>
                  <a:lnTo>
                    <a:pt x="321" y="103"/>
                  </a:lnTo>
                  <a:lnTo>
                    <a:pt x="342" y="103"/>
                  </a:lnTo>
                  <a:lnTo>
                    <a:pt x="342" y="141"/>
                  </a:lnTo>
                  <a:lnTo>
                    <a:pt x="342" y="141"/>
                  </a:lnTo>
                  <a:lnTo>
                    <a:pt x="342" y="152"/>
                  </a:lnTo>
                  <a:lnTo>
                    <a:pt x="342" y="172"/>
                  </a:lnTo>
                  <a:lnTo>
                    <a:pt x="338" y="183"/>
                  </a:lnTo>
                  <a:lnTo>
                    <a:pt x="332" y="197"/>
                  </a:lnTo>
                  <a:lnTo>
                    <a:pt x="321" y="207"/>
                  </a:lnTo>
                  <a:lnTo>
                    <a:pt x="311" y="214"/>
                  </a:lnTo>
                  <a:lnTo>
                    <a:pt x="311" y="214"/>
                  </a:lnTo>
                  <a:lnTo>
                    <a:pt x="283" y="224"/>
                  </a:lnTo>
                  <a:lnTo>
                    <a:pt x="259" y="241"/>
                  </a:lnTo>
                  <a:lnTo>
                    <a:pt x="245" y="259"/>
                  </a:lnTo>
                  <a:lnTo>
                    <a:pt x="231" y="290"/>
                  </a:lnTo>
                  <a:lnTo>
                    <a:pt x="231" y="290"/>
                  </a:lnTo>
                  <a:lnTo>
                    <a:pt x="225" y="304"/>
                  </a:lnTo>
                  <a:lnTo>
                    <a:pt x="218" y="314"/>
                  </a:lnTo>
                  <a:lnTo>
                    <a:pt x="214" y="321"/>
                  </a:lnTo>
                  <a:lnTo>
                    <a:pt x="207" y="321"/>
                  </a:lnTo>
                  <a:lnTo>
                    <a:pt x="200" y="317"/>
                  </a:lnTo>
                  <a:lnTo>
                    <a:pt x="194" y="314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69" y="290"/>
                  </a:lnTo>
                  <a:lnTo>
                    <a:pt x="166" y="290"/>
                  </a:lnTo>
                  <a:lnTo>
                    <a:pt x="159" y="290"/>
                  </a:lnTo>
                  <a:lnTo>
                    <a:pt x="156" y="297"/>
                  </a:lnTo>
                  <a:lnTo>
                    <a:pt x="156" y="307"/>
                  </a:lnTo>
                  <a:lnTo>
                    <a:pt x="152" y="314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76" y="321"/>
                  </a:lnTo>
                  <a:lnTo>
                    <a:pt x="56" y="335"/>
                  </a:lnTo>
                  <a:lnTo>
                    <a:pt x="38" y="338"/>
                  </a:lnTo>
                  <a:lnTo>
                    <a:pt x="38" y="338"/>
                  </a:lnTo>
                  <a:lnTo>
                    <a:pt x="21" y="338"/>
                  </a:lnTo>
                  <a:lnTo>
                    <a:pt x="11" y="338"/>
                  </a:lnTo>
                  <a:lnTo>
                    <a:pt x="7" y="342"/>
                  </a:lnTo>
                  <a:lnTo>
                    <a:pt x="4" y="345"/>
                  </a:lnTo>
                  <a:lnTo>
                    <a:pt x="4" y="352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38" y="421"/>
                  </a:lnTo>
                  <a:lnTo>
                    <a:pt x="52" y="459"/>
                  </a:lnTo>
                  <a:lnTo>
                    <a:pt x="62" y="486"/>
                  </a:lnTo>
                  <a:lnTo>
                    <a:pt x="66" y="504"/>
                  </a:lnTo>
                  <a:lnTo>
                    <a:pt x="66" y="504"/>
                  </a:lnTo>
                  <a:lnTo>
                    <a:pt x="73" y="518"/>
                  </a:lnTo>
                  <a:lnTo>
                    <a:pt x="93" y="542"/>
                  </a:lnTo>
                  <a:lnTo>
                    <a:pt x="118" y="569"/>
                  </a:lnTo>
                  <a:lnTo>
                    <a:pt x="118" y="569"/>
                  </a:lnTo>
                  <a:lnTo>
                    <a:pt x="114" y="590"/>
                  </a:lnTo>
                  <a:lnTo>
                    <a:pt x="107" y="607"/>
                  </a:lnTo>
                  <a:lnTo>
                    <a:pt x="104" y="618"/>
                  </a:lnTo>
                  <a:lnTo>
                    <a:pt x="97" y="624"/>
                  </a:lnTo>
                  <a:lnTo>
                    <a:pt x="97" y="624"/>
                  </a:lnTo>
                  <a:lnTo>
                    <a:pt x="80" y="635"/>
                  </a:lnTo>
                  <a:lnTo>
                    <a:pt x="69" y="642"/>
                  </a:lnTo>
                  <a:lnTo>
                    <a:pt x="62" y="649"/>
                  </a:lnTo>
                  <a:lnTo>
                    <a:pt x="56" y="659"/>
                  </a:lnTo>
                  <a:lnTo>
                    <a:pt x="49" y="673"/>
                  </a:lnTo>
                  <a:lnTo>
                    <a:pt x="45" y="694"/>
                  </a:lnTo>
                  <a:lnTo>
                    <a:pt x="45" y="721"/>
                  </a:lnTo>
                  <a:lnTo>
                    <a:pt x="45" y="721"/>
                  </a:lnTo>
                  <a:lnTo>
                    <a:pt x="49" y="818"/>
                  </a:lnTo>
                  <a:lnTo>
                    <a:pt x="49" y="856"/>
                  </a:lnTo>
                  <a:lnTo>
                    <a:pt x="49" y="856"/>
                  </a:lnTo>
                  <a:lnTo>
                    <a:pt x="28" y="866"/>
                  </a:lnTo>
                  <a:lnTo>
                    <a:pt x="28" y="866"/>
                  </a:lnTo>
                  <a:lnTo>
                    <a:pt x="14" y="873"/>
                  </a:lnTo>
                  <a:lnTo>
                    <a:pt x="4" y="883"/>
                  </a:lnTo>
                  <a:lnTo>
                    <a:pt x="0" y="890"/>
                  </a:lnTo>
                  <a:lnTo>
                    <a:pt x="4" y="894"/>
                  </a:lnTo>
                  <a:lnTo>
                    <a:pt x="14" y="901"/>
                  </a:lnTo>
                  <a:lnTo>
                    <a:pt x="31" y="904"/>
                  </a:lnTo>
                  <a:lnTo>
                    <a:pt x="31" y="904"/>
                  </a:lnTo>
                  <a:lnTo>
                    <a:pt x="69" y="914"/>
                  </a:lnTo>
                  <a:lnTo>
                    <a:pt x="93" y="925"/>
                  </a:lnTo>
                  <a:lnTo>
                    <a:pt x="104" y="932"/>
                  </a:lnTo>
                  <a:lnTo>
                    <a:pt x="111" y="938"/>
                  </a:lnTo>
                  <a:lnTo>
                    <a:pt x="125" y="966"/>
                  </a:lnTo>
                  <a:lnTo>
                    <a:pt x="125" y="966"/>
                  </a:lnTo>
                  <a:lnTo>
                    <a:pt x="135" y="983"/>
                  </a:lnTo>
                  <a:lnTo>
                    <a:pt x="145" y="1001"/>
                  </a:lnTo>
                  <a:lnTo>
                    <a:pt x="159" y="1014"/>
                  </a:lnTo>
                  <a:lnTo>
                    <a:pt x="173" y="1028"/>
                  </a:lnTo>
                  <a:lnTo>
                    <a:pt x="204" y="1052"/>
                  </a:lnTo>
                  <a:lnTo>
                    <a:pt x="231" y="1066"/>
                  </a:lnTo>
                  <a:lnTo>
                    <a:pt x="231" y="1066"/>
                  </a:lnTo>
                  <a:lnTo>
                    <a:pt x="242" y="1073"/>
                  </a:lnTo>
                  <a:lnTo>
                    <a:pt x="252" y="1083"/>
                  </a:lnTo>
                  <a:lnTo>
                    <a:pt x="259" y="1094"/>
                  </a:lnTo>
                  <a:lnTo>
                    <a:pt x="263" y="1108"/>
                  </a:lnTo>
                  <a:lnTo>
                    <a:pt x="269" y="1128"/>
                  </a:lnTo>
                  <a:lnTo>
                    <a:pt x="269" y="1135"/>
                  </a:lnTo>
                  <a:lnTo>
                    <a:pt x="269" y="1135"/>
                  </a:lnTo>
                  <a:lnTo>
                    <a:pt x="269" y="1142"/>
                  </a:lnTo>
                  <a:lnTo>
                    <a:pt x="276" y="1149"/>
                  </a:lnTo>
                  <a:lnTo>
                    <a:pt x="283" y="1149"/>
                  </a:lnTo>
                  <a:lnTo>
                    <a:pt x="294" y="1152"/>
                  </a:lnTo>
                  <a:lnTo>
                    <a:pt x="304" y="1149"/>
                  </a:lnTo>
                  <a:lnTo>
                    <a:pt x="321" y="1142"/>
                  </a:lnTo>
                  <a:lnTo>
                    <a:pt x="321" y="1142"/>
                  </a:lnTo>
                  <a:lnTo>
                    <a:pt x="338" y="1135"/>
                  </a:lnTo>
                  <a:lnTo>
                    <a:pt x="352" y="1132"/>
                  </a:lnTo>
                  <a:lnTo>
                    <a:pt x="369" y="1132"/>
                  </a:lnTo>
                  <a:lnTo>
                    <a:pt x="373" y="1132"/>
                  </a:lnTo>
                  <a:lnTo>
                    <a:pt x="373" y="1132"/>
                  </a:lnTo>
                  <a:lnTo>
                    <a:pt x="401" y="1128"/>
                  </a:lnTo>
                  <a:lnTo>
                    <a:pt x="418" y="1121"/>
                  </a:lnTo>
                  <a:lnTo>
                    <a:pt x="428" y="1111"/>
                  </a:lnTo>
                  <a:lnTo>
                    <a:pt x="435" y="1097"/>
                  </a:lnTo>
                  <a:lnTo>
                    <a:pt x="438" y="1083"/>
                  </a:lnTo>
                  <a:lnTo>
                    <a:pt x="438" y="1066"/>
                  </a:lnTo>
                  <a:lnTo>
                    <a:pt x="438" y="1025"/>
                  </a:lnTo>
                  <a:lnTo>
                    <a:pt x="438" y="1025"/>
                  </a:lnTo>
                  <a:lnTo>
                    <a:pt x="442" y="1004"/>
                  </a:lnTo>
                  <a:lnTo>
                    <a:pt x="445" y="994"/>
                  </a:lnTo>
                  <a:lnTo>
                    <a:pt x="456" y="987"/>
                  </a:lnTo>
                  <a:lnTo>
                    <a:pt x="463" y="983"/>
                  </a:lnTo>
                  <a:lnTo>
                    <a:pt x="483" y="987"/>
                  </a:lnTo>
                  <a:lnTo>
                    <a:pt x="490" y="990"/>
                  </a:lnTo>
                  <a:lnTo>
                    <a:pt x="518" y="938"/>
                  </a:lnTo>
                  <a:lnTo>
                    <a:pt x="583" y="932"/>
                  </a:lnTo>
                  <a:lnTo>
                    <a:pt x="583" y="932"/>
                  </a:lnTo>
                  <a:lnTo>
                    <a:pt x="583" y="925"/>
                  </a:lnTo>
                  <a:lnTo>
                    <a:pt x="590" y="914"/>
                  </a:lnTo>
                  <a:lnTo>
                    <a:pt x="604" y="904"/>
                  </a:lnTo>
                  <a:lnTo>
                    <a:pt x="611" y="901"/>
                  </a:lnTo>
                  <a:lnTo>
                    <a:pt x="625" y="897"/>
                  </a:lnTo>
                  <a:lnTo>
                    <a:pt x="625" y="897"/>
                  </a:lnTo>
                  <a:lnTo>
                    <a:pt x="639" y="901"/>
                  </a:lnTo>
                  <a:lnTo>
                    <a:pt x="649" y="907"/>
                  </a:lnTo>
                  <a:lnTo>
                    <a:pt x="663" y="918"/>
                  </a:lnTo>
                  <a:lnTo>
                    <a:pt x="673" y="935"/>
                  </a:lnTo>
                  <a:lnTo>
                    <a:pt x="687" y="963"/>
                  </a:lnTo>
                  <a:lnTo>
                    <a:pt x="697" y="983"/>
                  </a:lnTo>
                  <a:lnTo>
                    <a:pt x="697" y="983"/>
                  </a:lnTo>
                  <a:lnTo>
                    <a:pt x="697" y="1007"/>
                  </a:lnTo>
                  <a:lnTo>
                    <a:pt x="701" y="1049"/>
                  </a:lnTo>
                  <a:lnTo>
                    <a:pt x="704" y="1097"/>
                  </a:lnTo>
                  <a:lnTo>
                    <a:pt x="708" y="1139"/>
                  </a:lnTo>
                  <a:lnTo>
                    <a:pt x="708" y="1139"/>
                  </a:lnTo>
                  <a:lnTo>
                    <a:pt x="711" y="1152"/>
                  </a:lnTo>
                  <a:lnTo>
                    <a:pt x="721" y="1166"/>
                  </a:lnTo>
                  <a:lnTo>
                    <a:pt x="735" y="1177"/>
                  </a:lnTo>
                  <a:lnTo>
                    <a:pt x="749" y="1183"/>
                  </a:lnTo>
                  <a:lnTo>
                    <a:pt x="787" y="1197"/>
                  </a:lnTo>
                  <a:lnTo>
                    <a:pt x="818" y="1201"/>
                  </a:lnTo>
                  <a:lnTo>
                    <a:pt x="818" y="1201"/>
                  </a:lnTo>
                  <a:lnTo>
                    <a:pt x="842" y="1204"/>
                  </a:lnTo>
                  <a:lnTo>
                    <a:pt x="853" y="1208"/>
                  </a:lnTo>
                  <a:lnTo>
                    <a:pt x="856" y="1211"/>
                  </a:lnTo>
                  <a:lnTo>
                    <a:pt x="863" y="1215"/>
                  </a:lnTo>
                  <a:lnTo>
                    <a:pt x="863" y="1225"/>
                  </a:lnTo>
                  <a:lnTo>
                    <a:pt x="863" y="1252"/>
                  </a:lnTo>
                  <a:lnTo>
                    <a:pt x="863" y="1252"/>
                  </a:lnTo>
                  <a:lnTo>
                    <a:pt x="863" y="1284"/>
                  </a:lnTo>
                  <a:lnTo>
                    <a:pt x="866" y="1308"/>
                  </a:lnTo>
                  <a:lnTo>
                    <a:pt x="873" y="1321"/>
                  </a:lnTo>
                  <a:lnTo>
                    <a:pt x="877" y="1328"/>
                  </a:lnTo>
                  <a:lnTo>
                    <a:pt x="901" y="1356"/>
                  </a:lnTo>
                  <a:lnTo>
                    <a:pt x="901" y="1356"/>
                  </a:lnTo>
                  <a:lnTo>
                    <a:pt x="908" y="1342"/>
                  </a:lnTo>
                  <a:lnTo>
                    <a:pt x="908" y="1342"/>
                  </a:lnTo>
                  <a:lnTo>
                    <a:pt x="915" y="1335"/>
                  </a:lnTo>
                  <a:lnTo>
                    <a:pt x="928" y="1328"/>
                  </a:lnTo>
                  <a:lnTo>
                    <a:pt x="939" y="1325"/>
                  </a:lnTo>
                  <a:lnTo>
                    <a:pt x="949" y="1325"/>
                  </a:lnTo>
                  <a:lnTo>
                    <a:pt x="959" y="1328"/>
                  </a:lnTo>
                  <a:lnTo>
                    <a:pt x="970" y="1335"/>
                  </a:lnTo>
                  <a:lnTo>
                    <a:pt x="970" y="1335"/>
                  </a:lnTo>
                  <a:lnTo>
                    <a:pt x="984" y="1349"/>
                  </a:lnTo>
                  <a:lnTo>
                    <a:pt x="1004" y="1363"/>
                  </a:lnTo>
                  <a:lnTo>
                    <a:pt x="1028" y="1377"/>
                  </a:lnTo>
                  <a:lnTo>
                    <a:pt x="1053" y="1384"/>
                  </a:lnTo>
                  <a:lnTo>
                    <a:pt x="1077" y="1390"/>
                  </a:lnTo>
                  <a:lnTo>
                    <a:pt x="1097" y="1387"/>
                  </a:lnTo>
                  <a:lnTo>
                    <a:pt x="1104" y="1384"/>
                  </a:lnTo>
                  <a:lnTo>
                    <a:pt x="1108" y="1377"/>
                  </a:lnTo>
                  <a:lnTo>
                    <a:pt x="1111" y="1370"/>
                  </a:lnTo>
                  <a:lnTo>
                    <a:pt x="1111" y="1359"/>
                  </a:lnTo>
                  <a:lnTo>
                    <a:pt x="1111" y="1359"/>
                  </a:lnTo>
                  <a:lnTo>
                    <a:pt x="1122" y="1339"/>
                  </a:lnTo>
                  <a:lnTo>
                    <a:pt x="1142" y="1294"/>
                  </a:lnTo>
                  <a:lnTo>
                    <a:pt x="1160" y="1270"/>
                  </a:lnTo>
                  <a:lnTo>
                    <a:pt x="1173" y="1249"/>
                  </a:lnTo>
                  <a:lnTo>
                    <a:pt x="1191" y="1235"/>
                  </a:lnTo>
                  <a:lnTo>
                    <a:pt x="1201" y="1228"/>
                  </a:lnTo>
                  <a:lnTo>
                    <a:pt x="1208" y="1228"/>
                  </a:lnTo>
                  <a:lnTo>
                    <a:pt x="1208" y="1228"/>
                  </a:lnTo>
                  <a:lnTo>
                    <a:pt x="1239" y="1228"/>
                  </a:lnTo>
                  <a:lnTo>
                    <a:pt x="1267" y="1228"/>
                  </a:lnTo>
                  <a:lnTo>
                    <a:pt x="1277" y="1225"/>
                  </a:lnTo>
                  <a:lnTo>
                    <a:pt x="1284" y="1218"/>
                  </a:lnTo>
                  <a:lnTo>
                    <a:pt x="1291" y="1204"/>
                  </a:lnTo>
                  <a:lnTo>
                    <a:pt x="1291" y="1190"/>
                  </a:lnTo>
                  <a:lnTo>
                    <a:pt x="1291" y="1190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4" name="Freeform 18"/>
            <p:cNvSpPr>
              <a:spLocks/>
            </p:cNvSpPr>
            <p:nvPr/>
          </p:nvSpPr>
          <p:spPr bwMode="auto">
            <a:xfrm>
              <a:off x="3663" y="935"/>
              <a:ext cx="528" cy="535"/>
            </a:xfrm>
            <a:custGeom>
              <a:avLst/>
              <a:gdLst/>
              <a:ahLst/>
              <a:cxnLst>
                <a:cxn ang="0">
                  <a:pos x="500" y="431"/>
                </a:cxn>
                <a:cxn ang="0">
                  <a:pos x="497" y="424"/>
                </a:cxn>
                <a:cxn ang="0">
                  <a:pos x="486" y="387"/>
                </a:cxn>
                <a:cxn ang="0">
                  <a:pos x="486" y="355"/>
                </a:cxn>
                <a:cxn ang="0">
                  <a:pos x="486" y="321"/>
                </a:cxn>
                <a:cxn ang="0">
                  <a:pos x="476" y="311"/>
                </a:cxn>
                <a:cxn ang="0">
                  <a:pos x="445" y="304"/>
                </a:cxn>
                <a:cxn ang="0">
                  <a:pos x="411" y="300"/>
                </a:cxn>
                <a:cxn ang="0">
                  <a:pos x="359" y="280"/>
                </a:cxn>
                <a:cxn ang="0">
                  <a:pos x="338" y="259"/>
                </a:cxn>
                <a:cxn ang="0">
                  <a:pos x="331" y="242"/>
                </a:cxn>
                <a:cxn ang="0">
                  <a:pos x="328" y="152"/>
                </a:cxn>
                <a:cxn ang="0">
                  <a:pos x="321" y="86"/>
                </a:cxn>
                <a:cxn ang="0">
                  <a:pos x="314" y="69"/>
                </a:cxn>
                <a:cxn ang="0">
                  <a:pos x="286" y="24"/>
                </a:cxn>
                <a:cxn ang="0">
                  <a:pos x="262" y="4"/>
                </a:cxn>
                <a:cxn ang="0">
                  <a:pos x="248" y="0"/>
                </a:cxn>
                <a:cxn ang="0">
                  <a:pos x="228" y="7"/>
                </a:cxn>
                <a:cxn ang="0">
                  <a:pos x="210" y="28"/>
                </a:cxn>
                <a:cxn ang="0">
                  <a:pos x="145" y="41"/>
                </a:cxn>
                <a:cxn ang="0">
                  <a:pos x="114" y="93"/>
                </a:cxn>
                <a:cxn ang="0">
                  <a:pos x="90" y="86"/>
                </a:cxn>
                <a:cxn ang="0">
                  <a:pos x="72" y="97"/>
                </a:cxn>
                <a:cxn ang="0">
                  <a:pos x="65" y="128"/>
                </a:cxn>
                <a:cxn ang="0">
                  <a:pos x="65" y="169"/>
                </a:cxn>
                <a:cxn ang="0">
                  <a:pos x="62" y="200"/>
                </a:cxn>
                <a:cxn ang="0">
                  <a:pos x="45" y="224"/>
                </a:cxn>
                <a:cxn ang="0">
                  <a:pos x="0" y="235"/>
                </a:cxn>
                <a:cxn ang="0">
                  <a:pos x="3" y="238"/>
                </a:cxn>
                <a:cxn ang="0">
                  <a:pos x="21" y="255"/>
                </a:cxn>
                <a:cxn ang="0">
                  <a:pos x="31" y="283"/>
                </a:cxn>
                <a:cxn ang="0">
                  <a:pos x="21" y="311"/>
                </a:cxn>
                <a:cxn ang="0">
                  <a:pos x="7" y="328"/>
                </a:cxn>
                <a:cxn ang="0">
                  <a:pos x="3" y="338"/>
                </a:cxn>
                <a:cxn ang="0">
                  <a:pos x="7" y="349"/>
                </a:cxn>
                <a:cxn ang="0">
                  <a:pos x="24" y="355"/>
                </a:cxn>
                <a:cxn ang="0">
                  <a:pos x="34" y="359"/>
                </a:cxn>
                <a:cxn ang="0">
                  <a:pos x="69" y="387"/>
                </a:cxn>
                <a:cxn ang="0">
                  <a:pos x="93" y="411"/>
                </a:cxn>
                <a:cxn ang="0">
                  <a:pos x="155" y="414"/>
                </a:cxn>
                <a:cxn ang="0">
                  <a:pos x="166" y="414"/>
                </a:cxn>
                <a:cxn ang="0">
                  <a:pos x="200" y="431"/>
                </a:cxn>
                <a:cxn ang="0">
                  <a:pos x="231" y="459"/>
                </a:cxn>
                <a:cxn ang="0">
                  <a:pos x="235" y="469"/>
                </a:cxn>
                <a:cxn ang="0">
                  <a:pos x="245" y="511"/>
                </a:cxn>
                <a:cxn ang="0">
                  <a:pos x="255" y="528"/>
                </a:cxn>
                <a:cxn ang="0">
                  <a:pos x="266" y="535"/>
                </a:cxn>
                <a:cxn ang="0">
                  <a:pos x="290" y="525"/>
                </a:cxn>
                <a:cxn ang="0">
                  <a:pos x="304" y="514"/>
                </a:cxn>
                <a:cxn ang="0">
                  <a:pos x="331" y="504"/>
                </a:cxn>
                <a:cxn ang="0">
                  <a:pos x="359" y="504"/>
                </a:cxn>
                <a:cxn ang="0">
                  <a:pos x="404" y="483"/>
                </a:cxn>
                <a:cxn ang="0">
                  <a:pos x="424" y="493"/>
                </a:cxn>
                <a:cxn ang="0">
                  <a:pos x="442" y="507"/>
                </a:cxn>
                <a:cxn ang="0">
                  <a:pos x="445" y="511"/>
                </a:cxn>
                <a:cxn ang="0">
                  <a:pos x="455" y="511"/>
                </a:cxn>
                <a:cxn ang="0">
                  <a:pos x="473" y="511"/>
                </a:cxn>
                <a:cxn ang="0">
                  <a:pos x="511" y="483"/>
                </a:cxn>
                <a:cxn ang="0">
                  <a:pos x="528" y="459"/>
                </a:cxn>
              </a:cxnLst>
              <a:rect l="0" t="0" r="r" b="b"/>
              <a:pathLst>
                <a:path w="528" h="535">
                  <a:moveTo>
                    <a:pt x="528" y="459"/>
                  </a:moveTo>
                  <a:lnTo>
                    <a:pt x="500" y="431"/>
                  </a:lnTo>
                  <a:lnTo>
                    <a:pt x="500" y="431"/>
                  </a:lnTo>
                  <a:lnTo>
                    <a:pt x="497" y="424"/>
                  </a:lnTo>
                  <a:lnTo>
                    <a:pt x="493" y="411"/>
                  </a:lnTo>
                  <a:lnTo>
                    <a:pt x="486" y="387"/>
                  </a:lnTo>
                  <a:lnTo>
                    <a:pt x="486" y="355"/>
                  </a:lnTo>
                  <a:lnTo>
                    <a:pt x="486" y="355"/>
                  </a:lnTo>
                  <a:lnTo>
                    <a:pt x="490" y="328"/>
                  </a:lnTo>
                  <a:lnTo>
                    <a:pt x="486" y="321"/>
                  </a:lnTo>
                  <a:lnTo>
                    <a:pt x="483" y="314"/>
                  </a:lnTo>
                  <a:lnTo>
                    <a:pt x="476" y="311"/>
                  </a:lnTo>
                  <a:lnTo>
                    <a:pt x="469" y="307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11" y="300"/>
                  </a:lnTo>
                  <a:lnTo>
                    <a:pt x="376" y="286"/>
                  </a:lnTo>
                  <a:lnTo>
                    <a:pt x="359" y="280"/>
                  </a:lnTo>
                  <a:lnTo>
                    <a:pt x="345" y="269"/>
                  </a:lnTo>
                  <a:lnTo>
                    <a:pt x="338" y="259"/>
                  </a:lnTo>
                  <a:lnTo>
                    <a:pt x="331" y="242"/>
                  </a:lnTo>
                  <a:lnTo>
                    <a:pt x="331" y="242"/>
                  </a:lnTo>
                  <a:lnTo>
                    <a:pt x="328" y="200"/>
                  </a:lnTo>
                  <a:lnTo>
                    <a:pt x="328" y="152"/>
                  </a:lnTo>
                  <a:lnTo>
                    <a:pt x="324" y="110"/>
                  </a:lnTo>
                  <a:lnTo>
                    <a:pt x="321" y="86"/>
                  </a:lnTo>
                  <a:lnTo>
                    <a:pt x="321" y="86"/>
                  </a:lnTo>
                  <a:lnTo>
                    <a:pt x="314" y="69"/>
                  </a:lnTo>
                  <a:lnTo>
                    <a:pt x="297" y="38"/>
                  </a:lnTo>
                  <a:lnTo>
                    <a:pt x="286" y="24"/>
                  </a:lnTo>
                  <a:lnTo>
                    <a:pt x="276" y="10"/>
                  </a:lnTo>
                  <a:lnTo>
                    <a:pt x="262" y="4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38" y="4"/>
                  </a:lnTo>
                  <a:lnTo>
                    <a:pt x="228" y="7"/>
                  </a:lnTo>
                  <a:lnTo>
                    <a:pt x="217" y="17"/>
                  </a:lnTo>
                  <a:lnTo>
                    <a:pt x="210" y="28"/>
                  </a:lnTo>
                  <a:lnTo>
                    <a:pt x="210" y="35"/>
                  </a:lnTo>
                  <a:lnTo>
                    <a:pt x="145" y="41"/>
                  </a:lnTo>
                  <a:lnTo>
                    <a:pt x="114" y="93"/>
                  </a:lnTo>
                  <a:lnTo>
                    <a:pt x="114" y="93"/>
                  </a:lnTo>
                  <a:lnTo>
                    <a:pt x="107" y="90"/>
                  </a:lnTo>
                  <a:lnTo>
                    <a:pt x="90" y="86"/>
                  </a:lnTo>
                  <a:lnTo>
                    <a:pt x="79" y="90"/>
                  </a:lnTo>
                  <a:lnTo>
                    <a:pt x="72" y="97"/>
                  </a:lnTo>
                  <a:lnTo>
                    <a:pt x="65" y="110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69"/>
                  </a:lnTo>
                  <a:lnTo>
                    <a:pt x="65" y="186"/>
                  </a:lnTo>
                  <a:lnTo>
                    <a:pt x="62" y="200"/>
                  </a:lnTo>
                  <a:lnTo>
                    <a:pt x="55" y="214"/>
                  </a:lnTo>
                  <a:lnTo>
                    <a:pt x="45" y="224"/>
                  </a:lnTo>
                  <a:lnTo>
                    <a:pt x="24" y="231"/>
                  </a:lnTo>
                  <a:lnTo>
                    <a:pt x="0" y="235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14" y="249"/>
                  </a:lnTo>
                  <a:lnTo>
                    <a:pt x="21" y="255"/>
                  </a:lnTo>
                  <a:lnTo>
                    <a:pt x="28" y="269"/>
                  </a:lnTo>
                  <a:lnTo>
                    <a:pt x="31" y="283"/>
                  </a:lnTo>
                  <a:lnTo>
                    <a:pt x="31" y="297"/>
                  </a:lnTo>
                  <a:lnTo>
                    <a:pt x="21" y="311"/>
                  </a:lnTo>
                  <a:lnTo>
                    <a:pt x="7" y="328"/>
                  </a:lnTo>
                  <a:lnTo>
                    <a:pt x="7" y="328"/>
                  </a:lnTo>
                  <a:lnTo>
                    <a:pt x="3" y="331"/>
                  </a:lnTo>
                  <a:lnTo>
                    <a:pt x="3" y="338"/>
                  </a:lnTo>
                  <a:lnTo>
                    <a:pt x="3" y="342"/>
                  </a:lnTo>
                  <a:lnTo>
                    <a:pt x="7" y="349"/>
                  </a:lnTo>
                  <a:lnTo>
                    <a:pt x="14" y="352"/>
                  </a:lnTo>
                  <a:lnTo>
                    <a:pt x="24" y="355"/>
                  </a:lnTo>
                  <a:lnTo>
                    <a:pt x="24" y="355"/>
                  </a:lnTo>
                  <a:lnTo>
                    <a:pt x="34" y="359"/>
                  </a:lnTo>
                  <a:lnTo>
                    <a:pt x="48" y="366"/>
                  </a:lnTo>
                  <a:lnTo>
                    <a:pt x="69" y="387"/>
                  </a:lnTo>
                  <a:lnTo>
                    <a:pt x="93" y="411"/>
                  </a:lnTo>
                  <a:lnTo>
                    <a:pt x="93" y="411"/>
                  </a:lnTo>
                  <a:lnTo>
                    <a:pt x="114" y="411"/>
                  </a:lnTo>
                  <a:lnTo>
                    <a:pt x="155" y="414"/>
                  </a:lnTo>
                  <a:lnTo>
                    <a:pt x="155" y="414"/>
                  </a:lnTo>
                  <a:lnTo>
                    <a:pt x="166" y="414"/>
                  </a:lnTo>
                  <a:lnTo>
                    <a:pt x="176" y="418"/>
                  </a:lnTo>
                  <a:lnTo>
                    <a:pt x="200" y="431"/>
                  </a:lnTo>
                  <a:lnTo>
                    <a:pt x="224" y="449"/>
                  </a:lnTo>
                  <a:lnTo>
                    <a:pt x="231" y="459"/>
                  </a:lnTo>
                  <a:lnTo>
                    <a:pt x="235" y="469"/>
                  </a:lnTo>
                  <a:lnTo>
                    <a:pt x="235" y="469"/>
                  </a:lnTo>
                  <a:lnTo>
                    <a:pt x="245" y="511"/>
                  </a:lnTo>
                  <a:lnTo>
                    <a:pt x="245" y="511"/>
                  </a:lnTo>
                  <a:lnTo>
                    <a:pt x="248" y="518"/>
                  </a:lnTo>
                  <a:lnTo>
                    <a:pt x="255" y="528"/>
                  </a:lnTo>
                  <a:lnTo>
                    <a:pt x="259" y="535"/>
                  </a:lnTo>
                  <a:lnTo>
                    <a:pt x="266" y="535"/>
                  </a:lnTo>
                  <a:lnTo>
                    <a:pt x="276" y="531"/>
                  </a:lnTo>
                  <a:lnTo>
                    <a:pt x="290" y="525"/>
                  </a:lnTo>
                  <a:lnTo>
                    <a:pt x="290" y="525"/>
                  </a:lnTo>
                  <a:lnTo>
                    <a:pt x="304" y="514"/>
                  </a:lnTo>
                  <a:lnTo>
                    <a:pt x="317" y="507"/>
                  </a:lnTo>
                  <a:lnTo>
                    <a:pt x="331" y="504"/>
                  </a:lnTo>
                  <a:lnTo>
                    <a:pt x="342" y="500"/>
                  </a:lnTo>
                  <a:lnTo>
                    <a:pt x="359" y="504"/>
                  </a:lnTo>
                  <a:lnTo>
                    <a:pt x="362" y="504"/>
                  </a:lnTo>
                  <a:lnTo>
                    <a:pt x="404" y="483"/>
                  </a:lnTo>
                  <a:lnTo>
                    <a:pt x="404" y="483"/>
                  </a:lnTo>
                  <a:lnTo>
                    <a:pt x="424" y="493"/>
                  </a:lnTo>
                  <a:lnTo>
                    <a:pt x="438" y="504"/>
                  </a:lnTo>
                  <a:lnTo>
                    <a:pt x="442" y="507"/>
                  </a:lnTo>
                  <a:lnTo>
                    <a:pt x="442" y="511"/>
                  </a:lnTo>
                  <a:lnTo>
                    <a:pt x="445" y="511"/>
                  </a:lnTo>
                  <a:lnTo>
                    <a:pt x="445" y="511"/>
                  </a:lnTo>
                  <a:lnTo>
                    <a:pt x="455" y="511"/>
                  </a:lnTo>
                  <a:lnTo>
                    <a:pt x="473" y="511"/>
                  </a:lnTo>
                  <a:lnTo>
                    <a:pt x="473" y="511"/>
                  </a:lnTo>
                  <a:lnTo>
                    <a:pt x="490" y="497"/>
                  </a:lnTo>
                  <a:lnTo>
                    <a:pt x="511" y="483"/>
                  </a:lnTo>
                  <a:lnTo>
                    <a:pt x="528" y="459"/>
                  </a:lnTo>
                  <a:lnTo>
                    <a:pt x="528" y="459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5" name="Freeform 19"/>
            <p:cNvSpPr>
              <a:spLocks/>
            </p:cNvSpPr>
            <p:nvPr/>
          </p:nvSpPr>
          <p:spPr bwMode="auto">
            <a:xfrm>
              <a:off x="3594" y="38"/>
              <a:ext cx="466" cy="794"/>
            </a:xfrm>
            <a:custGeom>
              <a:avLst/>
              <a:gdLst/>
              <a:ahLst/>
              <a:cxnLst>
                <a:cxn ang="0">
                  <a:pos x="207" y="769"/>
                </a:cxn>
                <a:cxn ang="0">
                  <a:pos x="262" y="783"/>
                </a:cxn>
                <a:cxn ang="0">
                  <a:pos x="276" y="790"/>
                </a:cxn>
                <a:cxn ang="0">
                  <a:pos x="324" y="787"/>
                </a:cxn>
                <a:cxn ang="0">
                  <a:pos x="359" y="759"/>
                </a:cxn>
                <a:cxn ang="0">
                  <a:pos x="435" y="683"/>
                </a:cxn>
                <a:cxn ang="0">
                  <a:pos x="466" y="652"/>
                </a:cxn>
                <a:cxn ang="0">
                  <a:pos x="435" y="628"/>
                </a:cxn>
                <a:cxn ang="0">
                  <a:pos x="397" y="618"/>
                </a:cxn>
                <a:cxn ang="0">
                  <a:pos x="383" y="590"/>
                </a:cxn>
                <a:cxn ang="0">
                  <a:pos x="390" y="552"/>
                </a:cxn>
                <a:cxn ang="0">
                  <a:pos x="383" y="507"/>
                </a:cxn>
                <a:cxn ang="0">
                  <a:pos x="348" y="473"/>
                </a:cxn>
                <a:cxn ang="0">
                  <a:pos x="317" y="466"/>
                </a:cxn>
                <a:cxn ang="0">
                  <a:pos x="286" y="459"/>
                </a:cxn>
                <a:cxn ang="0">
                  <a:pos x="290" y="442"/>
                </a:cxn>
                <a:cxn ang="0">
                  <a:pos x="314" y="414"/>
                </a:cxn>
                <a:cxn ang="0">
                  <a:pos x="331" y="380"/>
                </a:cxn>
                <a:cxn ang="0">
                  <a:pos x="331" y="307"/>
                </a:cxn>
                <a:cxn ang="0">
                  <a:pos x="362" y="252"/>
                </a:cxn>
                <a:cxn ang="0">
                  <a:pos x="393" y="217"/>
                </a:cxn>
                <a:cxn ang="0">
                  <a:pos x="407" y="169"/>
                </a:cxn>
                <a:cxn ang="0">
                  <a:pos x="404" y="162"/>
                </a:cxn>
                <a:cxn ang="0">
                  <a:pos x="376" y="166"/>
                </a:cxn>
                <a:cxn ang="0">
                  <a:pos x="355" y="183"/>
                </a:cxn>
                <a:cxn ang="0">
                  <a:pos x="321" y="183"/>
                </a:cxn>
                <a:cxn ang="0">
                  <a:pos x="290" y="135"/>
                </a:cxn>
                <a:cxn ang="0">
                  <a:pos x="221" y="66"/>
                </a:cxn>
                <a:cxn ang="0">
                  <a:pos x="204" y="48"/>
                </a:cxn>
                <a:cxn ang="0">
                  <a:pos x="155" y="48"/>
                </a:cxn>
                <a:cxn ang="0">
                  <a:pos x="121" y="48"/>
                </a:cxn>
                <a:cxn ang="0">
                  <a:pos x="86" y="28"/>
                </a:cxn>
                <a:cxn ang="0">
                  <a:pos x="79" y="14"/>
                </a:cxn>
                <a:cxn ang="0">
                  <a:pos x="59" y="0"/>
                </a:cxn>
                <a:cxn ang="0">
                  <a:pos x="34" y="21"/>
                </a:cxn>
                <a:cxn ang="0">
                  <a:pos x="0" y="83"/>
                </a:cxn>
                <a:cxn ang="0">
                  <a:pos x="17" y="103"/>
                </a:cxn>
                <a:cxn ang="0">
                  <a:pos x="38" y="141"/>
                </a:cxn>
                <a:cxn ang="0">
                  <a:pos x="34" y="186"/>
                </a:cxn>
                <a:cxn ang="0">
                  <a:pos x="21" y="204"/>
                </a:cxn>
                <a:cxn ang="0">
                  <a:pos x="24" y="307"/>
                </a:cxn>
                <a:cxn ang="0">
                  <a:pos x="34" y="342"/>
                </a:cxn>
                <a:cxn ang="0">
                  <a:pos x="90" y="452"/>
                </a:cxn>
                <a:cxn ang="0">
                  <a:pos x="107" y="521"/>
                </a:cxn>
                <a:cxn ang="0">
                  <a:pos x="110" y="707"/>
                </a:cxn>
                <a:cxn ang="0">
                  <a:pos x="121" y="756"/>
                </a:cxn>
                <a:cxn ang="0">
                  <a:pos x="155" y="769"/>
                </a:cxn>
              </a:cxnLst>
              <a:rect l="0" t="0" r="r" b="b"/>
              <a:pathLst>
                <a:path w="466" h="794">
                  <a:moveTo>
                    <a:pt x="190" y="769"/>
                  </a:moveTo>
                  <a:lnTo>
                    <a:pt x="190" y="769"/>
                  </a:lnTo>
                  <a:lnTo>
                    <a:pt x="207" y="769"/>
                  </a:lnTo>
                  <a:lnTo>
                    <a:pt x="224" y="769"/>
                  </a:lnTo>
                  <a:lnTo>
                    <a:pt x="248" y="776"/>
                  </a:lnTo>
                  <a:lnTo>
                    <a:pt x="262" y="783"/>
                  </a:lnTo>
                  <a:lnTo>
                    <a:pt x="269" y="787"/>
                  </a:lnTo>
                  <a:lnTo>
                    <a:pt x="269" y="787"/>
                  </a:lnTo>
                  <a:lnTo>
                    <a:pt x="276" y="790"/>
                  </a:lnTo>
                  <a:lnTo>
                    <a:pt x="297" y="794"/>
                  </a:lnTo>
                  <a:lnTo>
                    <a:pt x="310" y="790"/>
                  </a:lnTo>
                  <a:lnTo>
                    <a:pt x="324" y="787"/>
                  </a:lnTo>
                  <a:lnTo>
                    <a:pt x="342" y="776"/>
                  </a:lnTo>
                  <a:lnTo>
                    <a:pt x="359" y="759"/>
                  </a:lnTo>
                  <a:lnTo>
                    <a:pt x="359" y="759"/>
                  </a:lnTo>
                  <a:lnTo>
                    <a:pt x="414" y="700"/>
                  </a:lnTo>
                  <a:lnTo>
                    <a:pt x="435" y="683"/>
                  </a:lnTo>
                  <a:lnTo>
                    <a:pt x="435" y="683"/>
                  </a:lnTo>
                  <a:lnTo>
                    <a:pt x="445" y="676"/>
                  </a:lnTo>
                  <a:lnTo>
                    <a:pt x="459" y="662"/>
                  </a:lnTo>
                  <a:lnTo>
                    <a:pt x="466" y="652"/>
                  </a:lnTo>
                  <a:lnTo>
                    <a:pt x="462" y="642"/>
                  </a:lnTo>
                  <a:lnTo>
                    <a:pt x="455" y="635"/>
                  </a:lnTo>
                  <a:lnTo>
                    <a:pt x="435" y="628"/>
                  </a:lnTo>
                  <a:lnTo>
                    <a:pt x="435" y="628"/>
                  </a:lnTo>
                  <a:lnTo>
                    <a:pt x="411" y="621"/>
                  </a:lnTo>
                  <a:lnTo>
                    <a:pt x="397" y="618"/>
                  </a:lnTo>
                  <a:lnTo>
                    <a:pt x="386" y="607"/>
                  </a:lnTo>
                  <a:lnTo>
                    <a:pt x="383" y="600"/>
                  </a:lnTo>
                  <a:lnTo>
                    <a:pt x="383" y="590"/>
                  </a:lnTo>
                  <a:lnTo>
                    <a:pt x="383" y="580"/>
                  </a:lnTo>
                  <a:lnTo>
                    <a:pt x="390" y="552"/>
                  </a:lnTo>
                  <a:lnTo>
                    <a:pt x="390" y="552"/>
                  </a:lnTo>
                  <a:lnTo>
                    <a:pt x="390" y="535"/>
                  </a:lnTo>
                  <a:lnTo>
                    <a:pt x="386" y="521"/>
                  </a:lnTo>
                  <a:lnTo>
                    <a:pt x="383" y="507"/>
                  </a:lnTo>
                  <a:lnTo>
                    <a:pt x="373" y="493"/>
                  </a:lnTo>
                  <a:lnTo>
                    <a:pt x="362" y="483"/>
                  </a:lnTo>
                  <a:lnTo>
                    <a:pt x="348" y="473"/>
                  </a:lnTo>
                  <a:lnTo>
                    <a:pt x="335" y="469"/>
                  </a:lnTo>
                  <a:lnTo>
                    <a:pt x="317" y="466"/>
                  </a:lnTo>
                  <a:lnTo>
                    <a:pt x="317" y="466"/>
                  </a:lnTo>
                  <a:lnTo>
                    <a:pt x="300" y="466"/>
                  </a:lnTo>
                  <a:lnTo>
                    <a:pt x="290" y="462"/>
                  </a:lnTo>
                  <a:lnTo>
                    <a:pt x="286" y="459"/>
                  </a:lnTo>
                  <a:lnTo>
                    <a:pt x="283" y="452"/>
                  </a:lnTo>
                  <a:lnTo>
                    <a:pt x="286" y="449"/>
                  </a:lnTo>
                  <a:lnTo>
                    <a:pt x="290" y="442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314" y="414"/>
                  </a:lnTo>
                  <a:lnTo>
                    <a:pt x="321" y="404"/>
                  </a:lnTo>
                  <a:lnTo>
                    <a:pt x="324" y="393"/>
                  </a:lnTo>
                  <a:lnTo>
                    <a:pt x="331" y="380"/>
                  </a:lnTo>
                  <a:lnTo>
                    <a:pt x="331" y="362"/>
                  </a:lnTo>
                  <a:lnTo>
                    <a:pt x="335" y="33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45" y="276"/>
                  </a:lnTo>
                  <a:lnTo>
                    <a:pt x="362" y="252"/>
                  </a:lnTo>
                  <a:lnTo>
                    <a:pt x="376" y="231"/>
                  </a:lnTo>
                  <a:lnTo>
                    <a:pt x="376" y="231"/>
                  </a:lnTo>
                  <a:lnTo>
                    <a:pt x="393" y="217"/>
                  </a:lnTo>
                  <a:lnTo>
                    <a:pt x="404" y="197"/>
                  </a:lnTo>
                  <a:lnTo>
                    <a:pt x="407" y="176"/>
                  </a:lnTo>
                  <a:lnTo>
                    <a:pt x="407" y="169"/>
                  </a:lnTo>
                  <a:lnTo>
                    <a:pt x="404" y="162"/>
                  </a:lnTo>
                  <a:lnTo>
                    <a:pt x="404" y="162"/>
                  </a:lnTo>
                  <a:lnTo>
                    <a:pt x="404" y="162"/>
                  </a:lnTo>
                  <a:lnTo>
                    <a:pt x="393" y="159"/>
                  </a:lnTo>
                  <a:lnTo>
                    <a:pt x="386" y="162"/>
                  </a:lnTo>
                  <a:lnTo>
                    <a:pt x="376" y="166"/>
                  </a:lnTo>
                  <a:lnTo>
                    <a:pt x="366" y="172"/>
                  </a:lnTo>
                  <a:lnTo>
                    <a:pt x="366" y="172"/>
                  </a:lnTo>
                  <a:lnTo>
                    <a:pt x="355" y="183"/>
                  </a:lnTo>
                  <a:lnTo>
                    <a:pt x="342" y="186"/>
                  </a:lnTo>
                  <a:lnTo>
                    <a:pt x="331" y="186"/>
                  </a:lnTo>
                  <a:lnTo>
                    <a:pt x="321" y="183"/>
                  </a:lnTo>
                  <a:lnTo>
                    <a:pt x="310" y="172"/>
                  </a:lnTo>
                  <a:lnTo>
                    <a:pt x="300" y="162"/>
                  </a:lnTo>
                  <a:lnTo>
                    <a:pt x="290" y="135"/>
                  </a:lnTo>
                  <a:lnTo>
                    <a:pt x="248" y="138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21" y="62"/>
                  </a:lnTo>
                  <a:lnTo>
                    <a:pt x="210" y="55"/>
                  </a:lnTo>
                  <a:lnTo>
                    <a:pt x="204" y="48"/>
                  </a:lnTo>
                  <a:lnTo>
                    <a:pt x="193" y="48"/>
                  </a:lnTo>
                  <a:lnTo>
                    <a:pt x="176" y="45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4" y="48"/>
                  </a:lnTo>
                  <a:lnTo>
                    <a:pt x="121" y="48"/>
                  </a:lnTo>
                  <a:lnTo>
                    <a:pt x="107" y="41"/>
                  </a:lnTo>
                  <a:lnTo>
                    <a:pt x="97" y="38"/>
                  </a:lnTo>
                  <a:lnTo>
                    <a:pt x="86" y="28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79" y="14"/>
                  </a:lnTo>
                  <a:lnTo>
                    <a:pt x="72" y="3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45" y="7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10" y="55"/>
                  </a:lnTo>
                  <a:lnTo>
                    <a:pt x="3" y="69"/>
                  </a:lnTo>
                  <a:lnTo>
                    <a:pt x="0" y="83"/>
                  </a:lnTo>
                  <a:lnTo>
                    <a:pt x="0" y="90"/>
                  </a:lnTo>
                  <a:lnTo>
                    <a:pt x="7" y="97"/>
                  </a:lnTo>
                  <a:lnTo>
                    <a:pt x="17" y="103"/>
                  </a:lnTo>
                  <a:lnTo>
                    <a:pt x="38" y="103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8"/>
                  </a:lnTo>
                  <a:lnTo>
                    <a:pt x="38" y="166"/>
                  </a:lnTo>
                  <a:lnTo>
                    <a:pt x="34" y="186"/>
                  </a:lnTo>
                  <a:lnTo>
                    <a:pt x="28" y="197"/>
                  </a:lnTo>
                  <a:lnTo>
                    <a:pt x="21" y="204"/>
                  </a:lnTo>
                  <a:lnTo>
                    <a:pt x="21" y="204"/>
                  </a:lnTo>
                  <a:lnTo>
                    <a:pt x="21" y="228"/>
                  </a:lnTo>
                  <a:lnTo>
                    <a:pt x="21" y="266"/>
                  </a:lnTo>
                  <a:lnTo>
                    <a:pt x="24" y="307"/>
                  </a:lnTo>
                  <a:lnTo>
                    <a:pt x="28" y="328"/>
                  </a:lnTo>
                  <a:lnTo>
                    <a:pt x="34" y="342"/>
                  </a:lnTo>
                  <a:lnTo>
                    <a:pt x="34" y="342"/>
                  </a:lnTo>
                  <a:lnTo>
                    <a:pt x="55" y="380"/>
                  </a:lnTo>
                  <a:lnTo>
                    <a:pt x="79" y="428"/>
                  </a:lnTo>
                  <a:lnTo>
                    <a:pt x="90" y="452"/>
                  </a:lnTo>
                  <a:lnTo>
                    <a:pt x="97" y="476"/>
                  </a:lnTo>
                  <a:lnTo>
                    <a:pt x="103" y="500"/>
                  </a:lnTo>
                  <a:lnTo>
                    <a:pt x="107" y="521"/>
                  </a:lnTo>
                  <a:lnTo>
                    <a:pt x="107" y="521"/>
                  </a:lnTo>
                  <a:lnTo>
                    <a:pt x="110" y="707"/>
                  </a:lnTo>
                  <a:lnTo>
                    <a:pt x="110" y="707"/>
                  </a:lnTo>
                  <a:lnTo>
                    <a:pt x="110" y="728"/>
                  </a:lnTo>
                  <a:lnTo>
                    <a:pt x="114" y="742"/>
                  </a:lnTo>
                  <a:lnTo>
                    <a:pt x="121" y="756"/>
                  </a:lnTo>
                  <a:lnTo>
                    <a:pt x="131" y="763"/>
                  </a:lnTo>
                  <a:lnTo>
                    <a:pt x="141" y="766"/>
                  </a:lnTo>
                  <a:lnTo>
                    <a:pt x="155" y="769"/>
                  </a:lnTo>
                  <a:lnTo>
                    <a:pt x="190" y="769"/>
                  </a:lnTo>
                  <a:lnTo>
                    <a:pt x="190" y="769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6" name="Freeform 20"/>
            <p:cNvSpPr>
              <a:spLocks noEditPoints="1"/>
            </p:cNvSpPr>
            <p:nvPr/>
          </p:nvSpPr>
          <p:spPr bwMode="auto">
            <a:xfrm>
              <a:off x="3028" y="990"/>
              <a:ext cx="73" cy="76"/>
            </a:xfrm>
            <a:custGeom>
              <a:avLst/>
              <a:gdLst/>
              <a:ahLst/>
              <a:cxnLst>
                <a:cxn ang="0">
                  <a:pos x="31" y="24"/>
                </a:cxn>
                <a:cxn ang="0">
                  <a:pos x="7" y="76"/>
                </a:cxn>
                <a:cxn ang="0">
                  <a:pos x="17" y="35"/>
                </a:cxn>
                <a:cxn ang="0">
                  <a:pos x="24" y="35"/>
                </a:cxn>
                <a:cxn ang="0">
                  <a:pos x="28" y="42"/>
                </a:cxn>
                <a:cxn ang="0">
                  <a:pos x="21" y="52"/>
                </a:cxn>
                <a:cxn ang="0">
                  <a:pos x="31" y="55"/>
                </a:cxn>
                <a:cxn ang="0">
                  <a:pos x="21" y="62"/>
                </a:cxn>
                <a:cxn ang="0">
                  <a:pos x="31" y="73"/>
                </a:cxn>
                <a:cxn ang="0">
                  <a:pos x="42" y="62"/>
                </a:cxn>
                <a:cxn ang="0">
                  <a:pos x="55" y="55"/>
                </a:cxn>
                <a:cxn ang="0">
                  <a:pos x="42" y="52"/>
                </a:cxn>
                <a:cxn ang="0">
                  <a:pos x="55" y="42"/>
                </a:cxn>
                <a:cxn ang="0">
                  <a:pos x="48" y="4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59" y="35"/>
                </a:cxn>
                <a:cxn ang="0">
                  <a:pos x="59" y="62"/>
                </a:cxn>
                <a:cxn ang="0">
                  <a:pos x="52" y="66"/>
                </a:cxn>
                <a:cxn ang="0">
                  <a:pos x="48" y="66"/>
                </a:cxn>
                <a:cxn ang="0">
                  <a:pos x="52" y="76"/>
                </a:cxn>
                <a:cxn ang="0">
                  <a:pos x="66" y="76"/>
                </a:cxn>
                <a:cxn ang="0">
                  <a:pos x="69" y="66"/>
                </a:cxn>
                <a:cxn ang="0">
                  <a:pos x="42" y="24"/>
                </a:cxn>
                <a:cxn ang="0">
                  <a:pos x="73" y="21"/>
                </a:cxn>
                <a:cxn ang="0">
                  <a:pos x="42" y="11"/>
                </a:cxn>
                <a:cxn ang="0">
                  <a:pos x="42" y="4"/>
                </a:cxn>
                <a:cxn ang="0">
                  <a:pos x="45" y="4"/>
                </a:cxn>
                <a:cxn ang="0">
                  <a:pos x="31" y="11"/>
                </a:cxn>
                <a:cxn ang="0">
                  <a:pos x="0" y="21"/>
                </a:cxn>
                <a:cxn ang="0">
                  <a:pos x="31" y="21"/>
                </a:cxn>
                <a:cxn ang="0">
                  <a:pos x="35" y="42"/>
                </a:cxn>
                <a:cxn ang="0">
                  <a:pos x="35" y="35"/>
                </a:cxn>
                <a:cxn ang="0">
                  <a:pos x="31" y="35"/>
                </a:cxn>
                <a:cxn ang="0">
                  <a:pos x="42" y="35"/>
                </a:cxn>
                <a:cxn ang="0">
                  <a:pos x="31" y="42"/>
                </a:cxn>
                <a:cxn ang="0">
                  <a:pos x="35" y="42"/>
                </a:cxn>
              </a:cxnLst>
              <a:rect l="0" t="0" r="r" b="b"/>
              <a:pathLst>
                <a:path w="73" h="76">
                  <a:moveTo>
                    <a:pt x="31" y="21"/>
                  </a:moveTo>
                  <a:lnTo>
                    <a:pt x="31" y="24"/>
                  </a:lnTo>
                  <a:lnTo>
                    <a:pt x="7" y="24"/>
                  </a:lnTo>
                  <a:lnTo>
                    <a:pt x="7" y="76"/>
                  </a:lnTo>
                  <a:lnTo>
                    <a:pt x="17" y="76"/>
                  </a:lnTo>
                  <a:lnTo>
                    <a:pt x="17" y="35"/>
                  </a:lnTo>
                  <a:lnTo>
                    <a:pt x="31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42"/>
                  </a:lnTo>
                  <a:lnTo>
                    <a:pt x="21" y="42"/>
                  </a:lnTo>
                  <a:lnTo>
                    <a:pt x="21" y="52"/>
                  </a:lnTo>
                  <a:lnTo>
                    <a:pt x="31" y="52"/>
                  </a:lnTo>
                  <a:lnTo>
                    <a:pt x="31" y="55"/>
                  </a:lnTo>
                  <a:lnTo>
                    <a:pt x="21" y="55"/>
                  </a:lnTo>
                  <a:lnTo>
                    <a:pt x="21" y="62"/>
                  </a:lnTo>
                  <a:lnTo>
                    <a:pt x="31" y="62"/>
                  </a:lnTo>
                  <a:lnTo>
                    <a:pt x="31" y="73"/>
                  </a:lnTo>
                  <a:lnTo>
                    <a:pt x="42" y="73"/>
                  </a:lnTo>
                  <a:lnTo>
                    <a:pt x="42" y="62"/>
                  </a:lnTo>
                  <a:lnTo>
                    <a:pt x="55" y="62"/>
                  </a:lnTo>
                  <a:lnTo>
                    <a:pt x="55" y="55"/>
                  </a:lnTo>
                  <a:lnTo>
                    <a:pt x="42" y="55"/>
                  </a:lnTo>
                  <a:lnTo>
                    <a:pt x="42" y="52"/>
                  </a:lnTo>
                  <a:lnTo>
                    <a:pt x="55" y="52"/>
                  </a:lnTo>
                  <a:lnTo>
                    <a:pt x="55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35"/>
                  </a:lnTo>
                  <a:lnTo>
                    <a:pt x="59" y="35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66"/>
                  </a:lnTo>
                  <a:lnTo>
                    <a:pt x="52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9" y="73"/>
                  </a:lnTo>
                  <a:lnTo>
                    <a:pt x="69" y="66"/>
                  </a:lnTo>
                  <a:lnTo>
                    <a:pt x="69" y="24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73" y="21"/>
                  </a:lnTo>
                  <a:lnTo>
                    <a:pt x="73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35" y="0"/>
                  </a:lnTo>
                  <a:lnTo>
                    <a:pt x="31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1" y="21"/>
                  </a:lnTo>
                  <a:lnTo>
                    <a:pt x="31" y="21"/>
                  </a:lnTo>
                  <a:close/>
                  <a:moveTo>
                    <a:pt x="35" y="42"/>
                  </a:moveTo>
                  <a:lnTo>
                    <a:pt x="35" y="42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1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38" y="42"/>
                  </a:lnTo>
                  <a:lnTo>
                    <a:pt x="31" y="42"/>
                  </a:lnTo>
                  <a:lnTo>
                    <a:pt x="35" y="42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7" name="Freeform 21"/>
            <p:cNvSpPr>
              <a:spLocks noEditPoints="1"/>
            </p:cNvSpPr>
            <p:nvPr/>
          </p:nvSpPr>
          <p:spPr bwMode="auto">
            <a:xfrm>
              <a:off x="3118" y="994"/>
              <a:ext cx="62" cy="7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34"/>
                </a:cxn>
                <a:cxn ang="0">
                  <a:pos x="55" y="34"/>
                </a:cxn>
                <a:cxn ang="0">
                  <a:pos x="55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5" y="7"/>
                </a:cxn>
                <a:cxn ang="0">
                  <a:pos x="45" y="14"/>
                </a:cxn>
                <a:cxn ang="0">
                  <a:pos x="14" y="14"/>
                </a:cxn>
                <a:cxn ang="0">
                  <a:pos x="14" y="7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20"/>
                </a:cxn>
                <a:cxn ang="0">
                  <a:pos x="45" y="24"/>
                </a:cxn>
                <a:cxn ang="0">
                  <a:pos x="14" y="24"/>
                </a:cxn>
                <a:cxn ang="0">
                  <a:pos x="14" y="20"/>
                </a:cxn>
                <a:cxn ang="0">
                  <a:pos x="45" y="20"/>
                </a:cxn>
                <a:cxn ang="0">
                  <a:pos x="45" y="20"/>
                </a:cxn>
                <a:cxn ang="0">
                  <a:pos x="10" y="72"/>
                </a:cxn>
                <a:cxn ang="0">
                  <a:pos x="10" y="69"/>
                </a:cxn>
                <a:cxn ang="0">
                  <a:pos x="52" y="69"/>
                </a:cxn>
                <a:cxn ang="0">
                  <a:pos x="52" y="72"/>
                </a:cxn>
                <a:cxn ang="0">
                  <a:pos x="62" y="72"/>
                </a:cxn>
                <a:cxn ang="0">
                  <a:pos x="62" y="38"/>
                </a:cxn>
                <a:cxn ang="0">
                  <a:pos x="0" y="38"/>
                </a:cxn>
                <a:cxn ang="0">
                  <a:pos x="0" y="72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52" y="51"/>
                </a:cxn>
                <a:cxn ang="0">
                  <a:pos x="10" y="51"/>
                </a:cxn>
                <a:cxn ang="0">
                  <a:pos x="10" y="45"/>
                </a:cxn>
                <a:cxn ang="0">
                  <a:pos x="52" y="45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52" y="62"/>
                </a:cxn>
                <a:cxn ang="0">
                  <a:pos x="10" y="62"/>
                </a:cxn>
                <a:cxn ang="0">
                  <a:pos x="10" y="58"/>
                </a:cxn>
                <a:cxn ang="0">
                  <a:pos x="52" y="58"/>
                </a:cxn>
                <a:cxn ang="0">
                  <a:pos x="52" y="62"/>
                </a:cxn>
                <a:cxn ang="0">
                  <a:pos x="52" y="62"/>
                </a:cxn>
              </a:cxnLst>
              <a:rect l="0" t="0" r="r" b="b"/>
              <a:pathLst>
                <a:path w="62" h="72">
                  <a:moveTo>
                    <a:pt x="3" y="0"/>
                  </a:moveTo>
                  <a:lnTo>
                    <a:pt x="3" y="34"/>
                  </a:lnTo>
                  <a:lnTo>
                    <a:pt x="55" y="34"/>
                  </a:lnTo>
                  <a:lnTo>
                    <a:pt x="55" y="0"/>
                  </a:lnTo>
                  <a:lnTo>
                    <a:pt x="3" y="0"/>
                  </a:lnTo>
                  <a:lnTo>
                    <a:pt x="3" y="0"/>
                  </a:lnTo>
                  <a:close/>
                  <a:moveTo>
                    <a:pt x="45" y="7"/>
                  </a:moveTo>
                  <a:lnTo>
                    <a:pt x="45" y="14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45" y="7"/>
                  </a:lnTo>
                  <a:lnTo>
                    <a:pt x="45" y="7"/>
                  </a:lnTo>
                  <a:close/>
                  <a:moveTo>
                    <a:pt x="45" y="20"/>
                  </a:moveTo>
                  <a:lnTo>
                    <a:pt x="45" y="24"/>
                  </a:lnTo>
                  <a:lnTo>
                    <a:pt x="14" y="24"/>
                  </a:lnTo>
                  <a:lnTo>
                    <a:pt x="14" y="20"/>
                  </a:lnTo>
                  <a:lnTo>
                    <a:pt x="45" y="20"/>
                  </a:lnTo>
                  <a:lnTo>
                    <a:pt x="45" y="20"/>
                  </a:lnTo>
                  <a:close/>
                  <a:moveTo>
                    <a:pt x="10" y="72"/>
                  </a:moveTo>
                  <a:lnTo>
                    <a:pt x="10" y="69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62" y="72"/>
                  </a:lnTo>
                  <a:lnTo>
                    <a:pt x="62" y="38"/>
                  </a:lnTo>
                  <a:lnTo>
                    <a:pt x="0" y="38"/>
                  </a:lnTo>
                  <a:lnTo>
                    <a:pt x="0" y="72"/>
                  </a:lnTo>
                  <a:lnTo>
                    <a:pt x="10" y="72"/>
                  </a:lnTo>
                  <a:lnTo>
                    <a:pt x="10" y="72"/>
                  </a:lnTo>
                  <a:close/>
                  <a:moveTo>
                    <a:pt x="52" y="51"/>
                  </a:moveTo>
                  <a:lnTo>
                    <a:pt x="10" y="51"/>
                  </a:lnTo>
                  <a:lnTo>
                    <a:pt x="10" y="45"/>
                  </a:lnTo>
                  <a:lnTo>
                    <a:pt x="52" y="45"/>
                  </a:lnTo>
                  <a:lnTo>
                    <a:pt x="52" y="51"/>
                  </a:lnTo>
                  <a:lnTo>
                    <a:pt x="52" y="51"/>
                  </a:lnTo>
                  <a:close/>
                  <a:moveTo>
                    <a:pt x="52" y="62"/>
                  </a:moveTo>
                  <a:lnTo>
                    <a:pt x="10" y="62"/>
                  </a:lnTo>
                  <a:lnTo>
                    <a:pt x="10" y="58"/>
                  </a:lnTo>
                  <a:lnTo>
                    <a:pt x="52" y="58"/>
                  </a:lnTo>
                  <a:lnTo>
                    <a:pt x="52" y="62"/>
                  </a:lnTo>
                  <a:lnTo>
                    <a:pt x="5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8" name="Freeform 22"/>
            <p:cNvSpPr>
              <a:spLocks/>
            </p:cNvSpPr>
            <p:nvPr/>
          </p:nvSpPr>
          <p:spPr bwMode="auto">
            <a:xfrm>
              <a:off x="3194" y="994"/>
              <a:ext cx="72" cy="72"/>
            </a:xfrm>
            <a:custGeom>
              <a:avLst/>
              <a:gdLst/>
              <a:ahLst/>
              <a:cxnLst>
                <a:cxn ang="0">
                  <a:pos x="45" y="10"/>
                </a:cxn>
                <a:cxn ang="0">
                  <a:pos x="45" y="10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1" y="1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31" y="20"/>
                </a:cxn>
                <a:cxn ang="0">
                  <a:pos x="31" y="27"/>
                </a:cxn>
                <a:cxn ang="0">
                  <a:pos x="10" y="27"/>
                </a:cxn>
                <a:cxn ang="0">
                  <a:pos x="10" y="65"/>
                </a:cxn>
                <a:cxn ang="0">
                  <a:pos x="20" y="65"/>
                </a:cxn>
                <a:cxn ang="0">
                  <a:pos x="20" y="38"/>
                </a:cxn>
                <a:cxn ang="0">
                  <a:pos x="31" y="38"/>
                </a:cxn>
                <a:cxn ang="0">
                  <a:pos x="31" y="72"/>
                </a:cxn>
                <a:cxn ang="0">
                  <a:pos x="45" y="72"/>
                </a:cxn>
                <a:cxn ang="0">
                  <a:pos x="45" y="38"/>
                </a:cxn>
                <a:cxn ang="0">
                  <a:pos x="55" y="38"/>
                </a:cxn>
                <a:cxn ang="0">
                  <a:pos x="55" y="55"/>
                </a:cxn>
                <a:cxn ang="0">
                  <a:pos x="55" y="55"/>
                </a:cxn>
                <a:cxn ang="0">
                  <a:pos x="51" y="5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48" y="65"/>
                </a:cxn>
                <a:cxn ang="0">
                  <a:pos x="48" y="65"/>
                </a:cxn>
                <a:cxn ang="0">
                  <a:pos x="62" y="65"/>
                </a:cxn>
                <a:cxn ang="0">
                  <a:pos x="65" y="62"/>
                </a:cxn>
                <a:cxn ang="0">
                  <a:pos x="65" y="58"/>
                </a:cxn>
                <a:cxn ang="0">
                  <a:pos x="65" y="27"/>
                </a:cxn>
                <a:cxn ang="0">
                  <a:pos x="45" y="27"/>
                </a:cxn>
                <a:cxn ang="0">
                  <a:pos x="45" y="20"/>
                </a:cxn>
                <a:cxn ang="0">
                  <a:pos x="72" y="20"/>
                </a:cxn>
                <a:cxn ang="0">
                  <a:pos x="72" y="10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5" y="10"/>
                </a:cxn>
              </a:cxnLst>
              <a:rect l="0" t="0" r="r" b="b"/>
              <a:pathLst>
                <a:path w="72" h="72">
                  <a:moveTo>
                    <a:pt x="45" y="10"/>
                  </a:moveTo>
                  <a:lnTo>
                    <a:pt x="45" y="1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31" y="20"/>
                  </a:lnTo>
                  <a:lnTo>
                    <a:pt x="31" y="27"/>
                  </a:lnTo>
                  <a:lnTo>
                    <a:pt x="10" y="27"/>
                  </a:lnTo>
                  <a:lnTo>
                    <a:pt x="10" y="65"/>
                  </a:lnTo>
                  <a:lnTo>
                    <a:pt x="20" y="65"/>
                  </a:lnTo>
                  <a:lnTo>
                    <a:pt x="20" y="38"/>
                  </a:lnTo>
                  <a:lnTo>
                    <a:pt x="31" y="38"/>
                  </a:lnTo>
                  <a:lnTo>
                    <a:pt x="31" y="72"/>
                  </a:lnTo>
                  <a:lnTo>
                    <a:pt x="45" y="72"/>
                  </a:lnTo>
                  <a:lnTo>
                    <a:pt x="45" y="38"/>
                  </a:lnTo>
                  <a:lnTo>
                    <a:pt x="55" y="38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1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62" y="65"/>
                  </a:lnTo>
                  <a:lnTo>
                    <a:pt x="65" y="62"/>
                  </a:lnTo>
                  <a:lnTo>
                    <a:pt x="65" y="58"/>
                  </a:lnTo>
                  <a:lnTo>
                    <a:pt x="65" y="27"/>
                  </a:lnTo>
                  <a:lnTo>
                    <a:pt x="45" y="27"/>
                  </a:lnTo>
                  <a:lnTo>
                    <a:pt x="45" y="20"/>
                  </a:lnTo>
                  <a:lnTo>
                    <a:pt x="72" y="20"/>
                  </a:lnTo>
                  <a:lnTo>
                    <a:pt x="72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9" name="Freeform 23"/>
            <p:cNvSpPr>
              <a:spLocks/>
            </p:cNvSpPr>
            <p:nvPr/>
          </p:nvSpPr>
          <p:spPr bwMode="auto">
            <a:xfrm>
              <a:off x="3397" y="1449"/>
              <a:ext cx="76" cy="73"/>
            </a:xfrm>
            <a:custGeom>
              <a:avLst/>
              <a:gdLst/>
              <a:ahLst/>
              <a:cxnLst>
                <a:cxn ang="0">
                  <a:pos x="14" y="24"/>
                </a:cxn>
                <a:cxn ang="0">
                  <a:pos x="14" y="35"/>
                </a:cxn>
                <a:cxn ang="0">
                  <a:pos x="4" y="38"/>
                </a:cxn>
                <a:cxn ang="0">
                  <a:pos x="0" y="38"/>
                </a:cxn>
                <a:cxn ang="0">
                  <a:pos x="4" y="49"/>
                </a:cxn>
                <a:cxn ang="0">
                  <a:pos x="7" y="49"/>
                </a:cxn>
                <a:cxn ang="0">
                  <a:pos x="14" y="59"/>
                </a:cxn>
                <a:cxn ang="0">
                  <a:pos x="11" y="62"/>
                </a:cxn>
                <a:cxn ang="0">
                  <a:pos x="4" y="62"/>
                </a:cxn>
                <a:cxn ang="0">
                  <a:pos x="7" y="73"/>
                </a:cxn>
                <a:cxn ang="0">
                  <a:pos x="21" y="69"/>
                </a:cxn>
                <a:cxn ang="0">
                  <a:pos x="21" y="66"/>
                </a:cxn>
                <a:cxn ang="0">
                  <a:pos x="31" y="73"/>
                </a:cxn>
                <a:cxn ang="0">
                  <a:pos x="49" y="45"/>
                </a:cxn>
                <a:cxn ang="0">
                  <a:pos x="49" y="66"/>
                </a:cxn>
                <a:cxn ang="0">
                  <a:pos x="55" y="73"/>
                </a:cxn>
                <a:cxn ang="0">
                  <a:pos x="66" y="73"/>
                </a:cxn>
                <a:cxn ang="0">
                  <a:pos x="76" y="69"/>
                </a:cxn>
                <a:cxn ang="0">
                  <a:pos x="76" y="59"/>
                </a:cxn>
                <a:cxn ang="0">
                  <a:pos x="66" y="55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9" y="59"/>
                </a:cxn>
                <a:cxn ang="0">
                  <a:pos x="59" y="45"/>
                </a:cxn>
                <a:cxn ang="0">
                  <a:pos x="59" y="42"/>
                </a:cxn>
                <a:cxn ang="0">
                  <a:pos x="59" y="38"/>
                </a:cxn>
                <a:cxn ang="0">
                  <a:pos x="52" y="35"/>
                </a:cxn>
                <a:cxn ang="0">
                  <a:pos x="76" y="24"/>
                </a:cxn>
                <a:cxn ang="0">
                  <a:pos x="52" y="24"/>
                </a:cxn>
                <a:cxn ang="0">
                  <a:pos x="69" y="14"/>
                </a:cxn>
                <a:cxn ang="0">
                  <a:pos x="31" y="4"/>
                </a:cxn>
                <a:cxn ang="0">
                  <a:pos x="45" y="1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42" y="35"/>
                </a:cxn>
                <a:cxn ang="0">
                  <a:pos x="21" y="66"/>
                </a:cxn>
                <a:cxn ang="0">
                  <a:pos x="21" y="42"/>
                </a:cxn>
                <a:cxn ang="0">
                  <a:pos x="28" y="42"/>
                </a:cxn>
                <a:cxn ang="0">
                  <a:pos x="31" y="38"/>
                </a:cxn>
                <a:cxn ang="0">
                  <a:pos x="28" y="31"/>
                </a:cxn>
                <a:cxn ang="0">
                  <a:pos x="21" y="31"/>
                </a:cxn>
                <a:cxn ang="0">
                  <a:pos x="31" y="24"/>
                </a:cxn>
                <a:cxn ang="0">
                  <a:pos x="21" y="14"/>
                </a:cxn>
                <a:cxn ang="0">
                  <a:pos x="21" y="7"/>
                </a:cxn>
                <a:cxn ang="0">
                  <a:pos x="24" y="4"/>
                </a:cxn>
                <a:cxn ang="0">
                  <a:pos x="24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24"/>
                </a:cxn>
              </a:cxnLst>
              <a:rect l="0" t="0" r="r" b="b"/>
              <a:pathLst>
                <a:path w="76" h="73">
                  <a:moveTo>
                    <a:pt x="0" y="24"/>
                  </a:moveTo>
                  <a:lnTo>
                    <a:pt x="14" y="24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8" y="73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42" y="59"/>
                  </a:lnTo>
                  <a:lnTo>
                    <a:pt x="49" y="45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52" y="69"/>
                  </a:lnTo>
                  <a:lnTo>
                    <a:pt x="55" y="73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73" y="73"/>
                  </a:lnTo>
                  <a:lnTo>
                    <a:pt x="76" y="6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2" y="38"/>
                  </a:lnTo>
                  <a:lnTo>
                    <a:pt x="52" y="35"/>
                  </a:lnTo>
                  <a:lnTo>
                    <a:pt x="76" y="35"/>
                  </a:lnTo>
                  <a:lnTo>
                    <a:pt x="76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5" y="14"/>
                  </a:lnTo>
                  <a:lnTo>
                    <a:pt x="69" y="14"/>
                  </a:lnTo>
                  <a:lnTo>
                    <a:pt x="69" y="4"/>
                  </a:lnTo>
                  <a:lnTo>
                    <a:pt x="31" y="4"/>
                  </a:lnTo>
                  <a:lnTo>
                    <a:pt x="31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2" y="24"/>
                  </a:lnTo>
                  <a:lnTo>
                    <a:pt x="31" y="24"/>
                  </a:lnTo>
                  <a:lnTo>
                    <a:pt x="31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35" y="52"/>
                  </a:lnTo>
                  <a:lnTo>
                    <a:pt x="21" y="66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1"/>
                  </a:lnTo>
                  <a:lnTo>
                    <a:pt x="21" y="24"/>
                  </a:lnTo>
                  <a:lnTo>
                    <a:pt x="31" y="24"/>
                  </a:lnTo>
                  <a:lnTo>
                    <a:pt x="31" y="14"/>
                  </a:lnTo>
                  <a:lnTo>
                    <a:pt x="21" y="1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0" name="Freeform 24"/>
            <p:cNvSpPr>
              <a:spLocks noEditPoints="1"/>
            </p:cNvSpPr>
            <p:nvPr/>
          </p:nvSpPr>
          <p:spPr bwMode="auto">
            <a:xfrm>
              <a:off x="3484" y="1449"/>
              <a:ext cx="69" cy="76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4" y="11"/>
                </a:cxn>
                <a:cxn ang="0">
                  <a:pos x="44" y="7"/>
                </a:cxn>
                <a:cxn ang="0">
                  <a:pos x="44" y="4"/>
                </a:cxn>
                <a:cxn ang="0">
                  <a:pos x="41" y="4"/>
                </a:cxn>
                <a:cxn ang="0">
                  <a:pos x="34" y="4"/>
                </a:cxn>
                <a:cxn ang="0">
                  <a:pos x="34" y="38"/>
                </a:cxn>
                <a:cxn ang="0">
                  <a:pos x="31" y="17"/>
                </a:cxn>
                <a:cxn ang="0">
                  <a:pos x="24" y="7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3" y="0"/>
                </a:cxn>
                <a:cxn ang="0">
                  <a:pos x="13" y="42"/>
                </a:cxn>
                <a:cxn ang="0">
                  <a:pos x="10" y="59"/>
                </a:cxn>
                <a:cxn ang="0">
                  <a:pos x="0" y="69"/>
                </a:cxn>
                <a:cxn ang="0">
                  <a:pos x="6" y="73"/>
                </a:cxn>
                <a:cxn ang="0">
                  <a:pos x="17" y="66"/>
                </a:cxn>
                <a:cxn ang="0">
                  <a:pos x="20" y="59"/>
                </a:cxn>
                <a:cxn ang="0">
                  <a:pos x="24" y="24"/>
                </a:cxn>
                <a:cxn ang="0">
                  <a:pos x="27" y="45"/>
                </a:cxn>
                <a:cxn ang="0">
                  <a:pos x="31" y="45"/>
                </a:cxn>
                <a:cxn ang="0">
                  <a:pos x="34" y="45"/>
                </a:cxn>
                <a:cxn ang="0">
                  <a:pos x="44" y="69"/>
                </a:cxn>
                <a:cxn ang="0">
                  <a:pos x="44" y="24"/>
                </a:cxn>
                <a:cxn ang="0">
                  <a:pos x="48" y="45"/>
                </a:cxn>
                <a:cxn ang="0">
                  <a:pos x="58" y="76"/>
                </a:cxn>
                <a:cxn ang="0">
                  <a:pos x="65" y="7"/>
                </a:cxn>
                <a:cxn ang="0">
                  <a:pos x="69" y="4"/>
                </a:cxn>
                <a:cxn ang="0">
                  <a:pos x="69" y="0"/>
                </a:cxn>
                <a:cxn ang="0">
                  <a:pos x="65" y="0"/>
                </a:cxn>
                <a:cxn ang="0">
                  <a:pos x="58" y="0"/>
                </a:cxn>
                <a:cxn ang="0">
                  <a:pos x="58" y="38"/>
                </a:cxn>
                <a:cxn ang="0">
                  <a:pos x="51" y="17"/>
                </a:cxn>
                <a:cxn ang="0">
                  <a:pos x="10" y="35"/>
                </a:cxn>
                <a:cxn ang="0">
                  <a:pos x="10" y="21"/>
                </a:cxn>
                <a:cxn ang="0">
                  <a:pos x="3" y="17"/>
                </a:cxn>
                <a:cxn ang="0">
                  <a:pos x="3" y="21"/>
                </a:cxn>
                <a:cxn ang="0">
                  <a:pos x="0" y="45"/>
                </a:cxn>
                <a:cxn ang="0">
                  <a:pos x="6" y="45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69" h="76">
                  <a:moveTo>
                    <a:pt x="51" y="17"/>
                  </a:moveTo>
                  <a:lnTo>
                    <a:pt x="51" y="17"/>
                  </a:lnTo>
                  <a:lnTo>
                    <a:pt x="44" y="2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4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4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17" y="66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4" y="4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4" y="45"/>
                  </a:lnTo>
                  <a:lnTo>
                    <a:pt x="34" y="69"/>
                  </a:lnTo>
                  <a:lnTo>
                    <a:pt x="44" y="69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8" y="45"/>
                  </a:lnTo>
                  <a:lnTo>
                    <a:pt x="58" y="76"/>
                  </a:lnTo>
                  <a:lnTo>
                    <a:pt x="65" y="76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8" y="0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close/>
                  <a:moveTo>
                    <a:pt x="10" y="35"/>
                  </a:moveTo>
                  <a:lnTo>
                    <a:pt x="10" y="35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1" name="Freeform 25"/>
            <p:cNvSpPr>
              <a:spLocks/>
            </p:cNvSpPr>
            <p:nvPr/>
          </p:nvSpPr>
          <p:spPr bwMode="auto">
            <a:xfrm>
              <a:off x="3566" y="1449"/>
              <a:ext cx="73" cy="73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42" y="1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11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31" y="21"/>
                </a:cxn>
                <a:cxn ang="0">
                  <a:pos x="31" y="31"/>
                </a:cxn>
                <a:cxn ang="0">
                  <a:pos x="7" y="31"/>
                </a:cxn>
                <a:cxn ang="0">
                  <a:pos x="7" y="66"/>
                </a:cxn>
                <a:cxn ang="0">
                  <a:pos x="21" y="66"/>
                </a:cxn>
                <a:cxn ang="0">
                  <a:pos x="21" y="38"/>
                </a:cxn>
                <a:cxn ang="0">
                  <a:pos x="31" y="38"/>
                </a:cxn>
                <a:cxn ang="0">
                  <a:pos x="31" y="73"/>
                </a:cxn>
                <a:cxn ang="0">
                  <a:pos x="42" y="73"/>
                </a:cxn>
                <a:cxn ang="0">
                  <a:pos x="42" y="38"/>
                </a:cxn>
                <a:cxn ang="0">
                  <a:pos x="52" y="38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52" y="59"/>
                </a:cxn>
                <a:cxn ang="0">
                  <a:pos x="45" y="59"/>
                </a:cxn>
                <a:cxn ang="0">
                  <a:pos x="45" y="59"/>
                </a:cxn>
                <a:cxn ang="0">
                  <a:pos x="45" y="69"/>
                </a:cxn>
                <a:cxn ang="0">
                  <a:pos x="45" y="69"/>
                </a:cxn>
                <a:cxn ang="0">
                  <a:pos x="59" y="66"/>
                </a:cxn>
                <a:cxn ang="0">
                  <a:pos x="62" y="62"/>
                </a:cxn>
                <a:cxn ang="0">
                  <a:pos x="62" y="59"/>
                </a:cxn>
                <a:cxn ang="0">
                  <a:pos x="62" y="31"/>
                </a:cxn>
                <a:cxn ang="0">
                  <a:pos x="42" y="31"/>
                </a:cxn>
                <a:cxn ang="0">
                  <a:pos x="42" y="21"/>
                </a:cxn>
                <a:cxn ang="0">
                  <a:pos x="73" y="21"/>
                </a:cxn>
                <a:cxn ang="0">
                  <a:pos x="73" y="11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2" y="11"/>
                </a:cxn>
              </a:cxnLst>
              <a:rect l="0" t="0" r="r" b="b"/>
              <a:pathLst>
                <a:path w="73" h="73">
                  <a:moveTo>
                    <a:pt x="42" y="11"/>
                  </a:moveTo>
                  <a:lnTo>
                    <a:pt x="42" y="1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1" y="21"/>
                  </a:lnTo>
                  <a:lnTo>
                    <a:pt x="31" y="31"/>
                  </a:lnTo>
                  <a:lnTo>
                    <a:pt x="7" y="31"/>
                  </a:lnTo>
                  <a:lnTo>
                    <a:pt x="7" y="66"/>
                  </a:lnTo>
                  <a:lnTo>
                    <a:pt x="21" y="66"/>
                  </a:lnTo>
                  <a:lnTo>
                    <a:pt x="21" y="38"/>
                  </a:lnTo>
                  <a:lnTo>
                    <a:pt x="31" y="38"/>
                  </a:lnTo>
                  <a:lnTo>
                    <a:pt x="31" y="73"/>
                  </a:lnTo>
                  <a:lnTo>
                    <a:pt x="42" y="73"/>
                  </a:lnTo>
                  <a:lnTo>
                    <a:pt x="42" y="38"/>
                  </a:lnTo>
                  <a:lnTo>
                    <a:pt x="52" y="38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59" y="66"/>
                  </a:lnTo>
                  <a:lnTo>
                    <a:pt x="62" y="62"/>
                  </a:lnTo>
                  <a:lnTo>
                    <a:pt x="62" y="59"/>
                  </a:lnTo>
                  <a:lnTo>
                    <a:pt x="62" y="31"/>
                  </a:lnTo>
                  <a:lnTo>
                    <a:pt x="42" y="31"/>
                  </a:lnTo>
                  <a:lnTo>
                    <a:pt x="42" y="21"/>
                  </a:lnTo>
                  <a:lnTo>
                    <a:pt x="73" y="21"/>
                  </a:lnTo>
                  <a:lnTo>
                    <a:pt x="73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2" name="Freeform 26"/>
            <p:cNvSpPr>
              <a:spLocks noEditPoints="1"/>
            </p:cNvSpPr>
            <p:nvPr/>
          </p:nvSpPr>
          <p:spPr bwMode="auto">
            <a:xfrm>
              <a:off x="2110" y="1822"/>
              <a:ext cx="76" cy="72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1" y="7"/>
                </a:cxn>
                <a:cxn ang="0">
                  <a:pos x="4" y="7"/>
                </a:cxn>
                <a:cxn ang="0">
                  <a:pos x="4" y="24"/>
                </a:cxn>
                <a:cxn ang="0">
                  <a:pos x="14" y="24"/>
                </a:cxn>
                <a:cxn ang="0">
                  <a:pos x="14" y="17"/>
                </a:cxn>
                <a:cxn ang="0">
                  <a:pos x="62" y="17"/>
                </a:cxn>
                <a:cxn ang="0">
                  <a:pos x="62" y="24"/>
                </a:cxn>
                <a:cxn ang="0">
                  <a:pos x="73" y="24"/>
                </a:cxn>
                <a:cxn ang="0">
                  <a:pos x="73" y="7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3"/>
                </a:cxn>
                <a:cxn ang="0">
                  <a:pos x="45" y="3"/>
                </a:cxn>
                <a:cxn ang="0">
                  <a:pos x="45" y="3"/>
                </a:cxn>
                <a:cxn ang="0">
                  <a:pos x="76" y="72"/>
                </a:cxn>
                <a:cxn ang="0">
                  <a:pos x="76" y="65"/>
                </a:cxn>
                <a:cxn ang="0">
                  <a:pos x="59" y="65"/>
                </a:cxn>
                <a:cxn ang="0">
                  <a:pos x="59" y="24"/>
                </a:cxn>
                <a:cxn ang="0">
                  <a:pos x="18" y="24"/>
                </a:cxn>
                <a:cxn ang="0">
                  <a:pos x="18" y="65"/>
                </a:cxn>
                <a:cxn ang="0">
                  <a:pos x="0" y="65"/>
                </a:cxn>
                <a:cxn ang="0">
                  <a:pos x="0" y="72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28" y="31"/>
                </a:cxn>
                <a:cxn ang="0">
                  <a:pos x="49" y="31"/>
                </a:cxn>
                <a:cxn ang="0">
                  <a:pos x="49" y="38"/>
                </a:cxn>
                <a:cxn ang="0">
                  <a:pos x="28" y="38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49" y="45"/>
                </a:cxn>
                <a:cxn ang="0">
                  <a:pos x="49" y="52"/>
                </a:cxn>
                <a:cxn ang="0">
                  <a:pos x="28" y="52"/>
                </a:cxn>
                <a:cxn ang="0">
                  <a:pos x="28" y="45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25" y="65"/>
                </a:cxn>
                <a:cxn ang="0">
                  <a:pos x="25" y="59"/>
                </a:cxn>
                <a:cxn ang="0">
                  <a:pos x="49" y="59"/>
                </a:cxn>
                <a:cxn ang="0">
                  <a:pos x="49" y="65"/>
                </a:cxn>
                <a:cxn ang="0">
                  <a:pos x="25" y="65"/>
                </a:cxn>
                <a:cxn ang="0">
                  <a:pos x="25" y="65"/>
                </a:cxn>
              </a:cxnLst>
              <a:rect l="0" t="0" r="r" b="b"/>
              <a:pathLst>
                <a:path w="76" h="72">
                  <a:moveTo>
                    <a:pt x="45" y="3"/>
                  </a:moveTo>
                  <a:lnTo>
                    <a:pt x="45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4" y="7"/>
                  </a:lnTo>
                  <a:lnTo>
                    <a:pt x="4" y="24"/>
                  </a:lnTo>
                  <a:lnTo>
                    <a:pt x="14" y="24"/>
                  </a:lnTo>
                  <a:lnTo>
                    <a:pt x="14" y="17"/>
                  </a:lnTo>
                  <a:lnTo>
                    <a:pt x="62" y="17"/>
                  </a:lnTo>
                  <a:lnTo>
                    <a:pt x="62" y="24"/>
                  </a:lnTo>
                  <a:lnTo>
                    <a:pt x="73" y="24"/>
                  </a:lnTo>
                  <a:lnTo>
                    <a:pt x="73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close/>
                  <a:moveTo>
                    <a:pt x="76" y="72"/>
                  </a:moveTo>
                  <a:lnTo>
                    <a:pt x="76" y="65"/>
                  </a:lnTo>
                  <a:lnTo>
                    <a:pt x="59" y="65"/>
                  </a:lnTo>
                  <a:lnTo>
                    <a:pt x="59" y="24"/>
                  </a:lnTo>
                  <a:lnTo>
                    <a:pt x="18" y="24"/>
                  </a:lnTo>
                  <a:lnTo>
                    <a:pt x="18" y="65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76" y="72"/>
                  </a:lnTo>
                  <a:lnTo>
                    <a:pt x="76" y="72"/>
                  </a:lnTo>
                  <a:close/>
                  <a:moveTo>
                    <a:pt x="28" y="31"/>
                  </a:moveTo>
                  <a:lnTo>
                    <a:pt x="49" y="31"/>
                  </a:lnTo>
                  <a:lnTo>
                    <a:pt x="49" y="38"/>
                  </a:lnTo>
                  <a:lnTo>
                    <a:pt x="28" y="38"/>
                  </a:lnTo>
                  <a:lnTo>
                    <a:pt x="28" y="31"/>
                  </a:lnTo>
                  <a:lnTo>
                    <a:pt x="28" y="31"/>
                  </a:lnTo>
                  <a:close/>
                  <a:moveTo>
                    <a:pt x="49" y="45"/>
                  </a:moveTo>
                  <a:lnTo>
                    <a:pt x="49" y="52"/>
                  </a:lnTo>
                  <a:lnTo>
                    <a:pt x="28" y="52"/>
                  </a:lnTo>
                  <a:lnTo>
                    <a:pt x="28" y="45"/>
                  </a:lnTo>
                  <a:lnTo>
                    <a:pt x="49" y="45"/>
                  </a:lnTo>
                  <a:lnTo>
                    <a:pt x="49" y="45"/>
                  </a:lnTo>
                  <a:close/>
                  <a:moveTo>
                    <a:pt x="25" y="65"/>
                  </a:moveTo>
                  <a:lnTo>
                    <a:pt x="25" y="59"/>
                  </a:lnTo>
                  <a:lnTo>
                    <a:pt x="49" y="59"/>
                  </a:lnTo>
                  <a:lnTo>
                    <a:pt x="49" y="65"/>
                  </a:lnTo>
                  <a:lnTo>
                    <a:pt x="25" y="65"/>
                  </a:lnTo>
                  <a:lnTo>
                    <a:pt x="25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3" name="Freeform 27"/>
            <p:cNvSpPr>
              <a:spLocks noEditPoints="1"/>
            </p:cNvSpPr>
            <p:nvPr/>
          </p:nvSpPr>
          <p:spPr bwMode="auto">
            <a:xfrm>
              <a:off x="2193" y="1822"/>
              <a:ext cx="76" cy="76"/>
            </a:xfrm>
            <a:custGeom>
              <a:avLst/>
              <a:gdLst/>
              <a:ahLst/>
              <a:cxnLst>
                <a:cxn ang="0">
                  <a:pos x="31" y="14"/>
                </a:cxn>
                <a:cxn ang="0">
                  <a:pos x="31" y="14"/>
                </a:cxn>
                <a:cxn ang="0">
                  <a:pos x="11" y="17"/>
                </a:cxn>
                <a:cxn ang="0">
                  <a:pos x="28" y="24"/>
                </a:cxn>
                <a:cxn ang="0">
                  <a:pos x="24" y="27"/>
                </a:cxn>
                <a:cxn ang="0">
                  <a:pos x="4" y="34"/>
                </a:cxn>
                <a:cxn ang="0">
                  <a:pos x="21" y="34"/>
                </a:cxn>
                <a:cxn ang="0">
                  <a:pos x="0" y="48"/>
                </a:cxn>
                <a:cxn ang="0">
                  <a:pos x="7" y="55"/>
                </a:cxn>
                <a:cxn ang="0">
                  <a:pos x="17" y="52"/>
                </a:cxn>
                <a:cxn ang="0">
                  <a:pos x="28" y="76"/>
                </a:cxn>
                <a:cxn ang="0">
                  <a:pos x="48" y="72"/>
                </a:cxn>
                <a:cxn ang="0">
                  <a:pos x="59" y="76"/>
                </a:cxn>
                <a:cxn ang="0">
                  <a:pos x="59" y="52"/>
                </a:cxn>
                <a:cxn ang="0">
                  <a:pos x="69" y="55"/>
                </a:cxn>
                <a:cxn ang="0">
                  <a:pos x="76" y="45"/>
                </a:cxn>
                <a:cxn ang="0">
                  <a:pos x="55" y="34"/>
                </a:cxn>
                <a:cxn ang="0">
                  <a:pos x="73" y="27"/>
                </a:cxn>
                <a:cxn ang="0">
                  <a:pos x="35" y="27"/>
                </a:cxn>
                <a:cxn ang="0">
                  <a:pos x="66" y="24"/>
                </a:cxn>
                <a:cxn ang="0">
                  <a:pos x="42" y="17"/>
                </a:cxn>
                <a:cxn ang="0">
                  <a:pos x="42" y="14"/>
                </a:cxn>
                <a:cxn ang="0">
                  <a:pos x="42" y="14"/>
                </a:cxn>
                <a:cxn ang="0">
                  <a:pos x="69" y="3"/>
                </a:cxn>
                <a:cxn ang="0">
                  <a:pos x="42" y="3"/>
                </a:cxn>
                <a:cxn ang="0">
                  <a:pos x="45" y="0"/>
                </a:cxn>
                <a:cxn ang="0">
                  <a:pos x="31" y="0"/>
                </a:cxn>
                <a:cxn ang="0">
                  <a:pos x="7" y="3"/>
                </a:cxn>
                <a:cxn ang="0">
                  <a:pos x="31" y="14"/>
                </a:cxn>
                <a:cxn ang="0">
                  <a:pos x="48" y="41"/>
                </a:cxn>
                <a:cxn ang="0">
                  <a:pos x="28" y="41"/>
                </a:cxn>
                <a:cxn ang="0">
                  <a:pos x="31" y="38"/>
                </a:cxn>
                <a:cxn ang="0">
                  <a:pos x="42" y="34"/>
                </a:cxn>
                <a:cxn ang="0">
                  <a:pos x="48" y="41"/>
                </a:cxn>
                <a:cxn ang="0">
                  <a:pos x="48" y="41"/>
                </a:cxn>
                <a:cxn ang="0">
                  <a:pos x="28" y="48"/>
                </a:cxn>
                <a:cxn ang="0">
                  <a:pos x="48" y="52"/>
                </a:cxn>
                <a:cxn ang="0">
                  <a:pos x="28" y="52"/>
                </a:cxn>
                <a:cxn ang="0">
                  <a:pos x="48" y="65"/>
                </a:cxn>
                <a:cxn ang="0">
                  <a:pos x="28" y="59"/>
                </a:cxn>
                <a:cxn ang="0">
                  <a:pos x="48" y="59"/>
                </a:cxn>
              </a:cxnLst>
              <a:rect l="0" t="0" r="r" b="b"/>
              <a:pathLst>
                <a:path w="76" h="76">
                  <a:moveTo>
                    <a:pt x="31" y="14"/>
                  </a:move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7"/>
                  </a:lnTo>
                  <a:lnTo>
                    <a:pt x="11" y="17"/>
                  </a:lnTo>
                  <a:lnTo>
                    <a:pt x="11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7"/>
                  </a:lnTo>
                  <a:lnTo>
                    <a:pt x="4" y="27"/>
                  </a:lnTo>
                  <a:lnTo>
                    <a:pt x="4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1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7" y="52"/>
                  </a:lnTo>
                  <a:lnTo>
                    <a:pt x="17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48" y="72"/>
                  </a:lnTo>
                  <a:lnTo>
                    <a:pt x="48" y="76"/>
                  </a:lnTo>
                  <a:lnTo>
                    <a:pt x="59" y="76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62" y="41"/>
                  </a:lnTo>
                  <a:lnTo>
                    <a:pt x="55" y="34"/>
                  </a:lnTo>
                  <a:lnTo>
                    <a:pt x="73" y="34"/>
                  </a:lnTo>
                  <a:lnTo>
                    <a:pt x="73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8" y="24"/>
                  </a:lnTo>
                  <a:lnTo>
                    <a:pt x="66" y="24"/>
                  </a:lnTo>
                  <a:lnTo>
                    <a:pt x="66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69" y="14"/>
                  </a:lnTo>
                  <a:lnTo>
                    <a:pt x="69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7" y="3"/>
                  </a:lnTo>
                  <a:lnTo>
                    <a:pt x="7" y="14"/>
                  </a:lnTo>
                  <a:lnTo>
                    <a:pt x="31" y="14"/>
                  </a:lnTo>
                  <a:lnTo>
                    <a:pt x="31" y="14"/>
                  </a:lnTo>
                  <a:close/>
                  <a:moveTo>
                    <a:pt x="48" y="41"/>
                  </a:moveTo>
                  <a:lnTo>
                    <a:pt x="28" y="41"/>
                  </a:lnTo>
                  <a:lnTo>
                    <a:pt x="28" y="41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close/>
                  <a:moveTo>
                    <a:pt x="28" y="52"/>
                  </a:moveTo>
                  <a:lnTo>
                    <a:pt x="2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28" y="52"/>
                  </a:lnTo>
                  <a:lnTo>
                    <a:pt x="28" y="52"/>
                  </a:lnTo>
                  <a:close/>
                  <a:moveTo>
                    <a:pt x="48" y="59"/>
                  </a:moveTo>
                  <a:lnTo>
                    <a:pt x="48" y="65"/>
                  </a:lnTo>
                  <a:lnTo>
                    <a:pt x="28" y="65"/>
                  </a:lnTo>
                  <a:lnTo>
                    <a:pt x="28" y="59"/>
                  </a:lnTo>
                  <a:lnTo>
                    <a:pt x="48" y="59"/>
                  </a:lnTo>
                  <a:lnTo>
                    <a:pt x="48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4" name="Freeform 28"/>
            <p:cNvSpPr>
              <a:spLocks/>
            </p:cNvSpPr>
            <p:nvPr/>
          </p:nvSpPr>
          <p:spPr bwMode="auto">
            <a:xfrm>
              <a:off x="2276" y="1822"/>
              <a:ext cx="76" cy="76"/>
            </a:xfrm>
            <a:custGeom>
              <a:avLst/>
              <a:gdLst/>
              <a:ahLst/>
              <a:cxnLst>
                <a:cxn ang="0">
                  <a:pos x="45" y="10"/>
                </a:cxn>
                <a:cxn ang="0">
                  <a:pos x="45" y="10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3"/>
                </a:cxn>
                <a:cxn ang="0">
                  <a:pos x="31" y="3"/>
                </a:cxn>
                <a:cxn ang="0">
                  <a:pos x="34" y="10"/>
                </a:cxn>
                <a:cxn ang="0">
                  <a:pos x="0" y="10"/>
                </a:cxn>
                <a:cxn ang="0">
                  <a:pos x="0" y="21"/>
                </a:cxn>
                <a:cxn ang="0">
                  <a:pos x="31" y="21"/>
                </a:cxn>
                <a:cxn ang="0">
                  <a:pos x="31" y="31"/>
                </a:cxn>
                <a:cxn ang="0">
                  <a:pos x="10" y="31"/>
                </a:cxn>
                <a:cxn ang="0">
                  <a:pos x="10" y="65"/>
                </a:cxn>
                <a:cxn ang="0">
                  <a:pos x="21" y="65"/>
                </a:cxn>
                <a:cxn ang="0">
                  <a:pos x="21" y="38"/>
                </a:cxn>
                <a:cxn ang="0">
                  <a:pos x="31" y="38"/>
                </a:cxn>
                <a:cxn ang="0">
                  <a:pos x="31" y="76"/>
                </a:cxn>
                <a:cxn ang="0">
                  <a:pos x="45" y="76"/>
                </a:cxn>
                <a:cxn ang="0">
                  <a:pos x="45" y="38"/>
                </a:cxn>
                <a:cxn ang="0">
                  <a:pos x="55" y="38"/>
                </a:cxn>
                <a:cxn ang="0">
                  <a:pos x="55" y="55"/>
                </a:cxn>
                <a:cxn ang="0">
                  <a:pos x="55" y="55"/>
                </a:cxn>
                <a:cxn ang="0">
                  <a:pos x="52" y="59"/>
                </a:cxn>
                <a:cxn ang="0">
                  <a:pos x="45" y="59"/>
                </a:cxn>
                <a:cxn ang="0">
                  <a:pos x="45" y="59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2" y="65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66" y="31"/>
                </a:cxn>
                <a:cxn ang="0">
                  <a:pos x="45" y="31"/>
                </a:cxn>
                <a:cxn ang="0">
                  <a:pos x="45" y="21"/>
                </a:cxn>
                <a:cxn ang="0">
                  <a:pos x="76" y="21"/>
                </a:cxn>
                <a:cxn ang="0">
                  <a:pos x="76" y="10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5" y="10"/>
                </a:cxn>
              </a:cxnLst>
              <a:rect l="0" t="0" r="r" b="b"/>
              <a:pathLst>
                <a:path w="76" h="76">
                  <a:moveTo>
                    <a:pt x="45" y="10"/>
                  </a:moveTo>
                  <a:lnTo>
                    <a:pt x="45" y="1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4" y="10"/>
                  </a:lnTo>
                  <a:lnTo>
                    <a:pt x="0" y="10"/>
                  </a:lnTo>
                  <a:lnTo>
                    <a:pt x="0" y="21"/>
                  </a:lnTo>
                  <a:lnTo>
                    <a:pt x="31" y="21"/>
                  </a:lnTo>
                  <a:lnTo>
                    <a:pt x="31" y="31"/>
                  </a:lnTo>
                  <a:lnTo>
                    <a:pt x="10" y="31"/>
                  </a:lnTo>
                  <a:lnTo>
                    <a:pt x="10" y="65"/>
                  </a:lnTo>
                  <a:lnTo>
                    <a:pt x="21" y="65"/>
                  </a:lnTo>
                  <a:lnTo>
                    <a:pt x="21" y="38"/>
                  </a:lnTo>
                  <a:lnTo>
                    <a:pt x="31" y="38"/>
                  </a:lnTo>
                  <a:lnTo>
                    <a:pt x="31" y="76"/>
                  </a:lnTo>
                  <a:lnTo>
                    <a:pt x="45" y="76"/>
                  </a:lnTo>
                  <a:lnTo>
                    <a:pt x="45" y="38"/>
                  </a:lnTo>
                  <a:lnTo>
                    <a:pt x="55" y="38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2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2" y="65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31"/>
                  </a:lnTo>
                  <a:lnTo>
                    <a:pt x="45" y="31"/>
                  </a:lnTo>
                  <a:lnTo>
                    <a:pt x="45" y="21"/>
                  </a:lnTo>
                  <a:lnTo>
                    <a:pt x="76" y="21"/>
                  </a:lnTo>
                  <a:lnTo>
                    <a:pt x="76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5" name="Freeform 29"/>
            <p:cNvSpPr>
              <a:spLocks noEditPoints="1"/>
            </p:cNvSpPr>
            <p:nvPr/>
          </p:nvSpPr>
          <p:spPr bwMode="auto">
            <a:xfrm>
              <a:off x="1924" y="2219"/>
              <a:ext cx="76" cy="76"/>
            </a:xfrm>
            <a:custGeom>
              <a:avLst/>
              <a:gdLst/>
              <a:ahLst/>
              <a:cxnLst>
                <a:cxn ang="0">
                  <a:pos x="24" y="17"/>
                </a:cxn>
                <a:cxn ang="0">
                  <a:pos x="31" y="20"/>
                </a:cxn>
                <a:cxn ang="0">
                  <a:pos x="45" y="17"/>
                </a:cxn>
                <a:cxn ang="0">
                  <a:pos x="55" y="20"/>
                </a:cxn>
                <a:cxn ang="0">
                  <a:pos x="73" y="17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55" y="3"/>
                </a:cxn>
                <a:cxn ang="0">
                  <a:pos x="55" y="3"/>
                </a:cxn>
                <a:cxn ang="0">
                  <a:pos x="52" y="0"/>
                </a:cxn>
                <a:cxn ang="0">
                  <a:pos x="45" y="0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3"/>
                </a:cxn>
                <a:cxn ang="0">
                  <a:pos x="35" y="3"/>
                </a:cxn>
                <a:cxn ang="0">
                  <a:pos x="24" y="3"/>
                </a:cxn>
                <a:cxn ang="0">
                  <a:pos x="4" y="7"/>
                </a:cxn>
                <a:cxn ang="0">
                  <a:pos x="4" y="17"/>
                </a:cxn>
                <a:cxn ang="0">
                  <a:pos x="24" y="27"/>
                </a:cxn>
                <a:cxn ang="0">
                  <a:pos x="14" y="20"/>
                </a:cxn>
                <a:cxn ang="0">
                  <a:pos x="7" y="27"/>
                </a:cxn>
                <a:cxn ang="0">
                  <a:pos x="17" y="34"/>
                </a:cxn>
                <a:cxn ang="0">
                  <a:pos x="24" y="51"/>
                </a:cxn>
                <a:cxn ang="0">
                  <a:pos x="45" y="58"/>
                </a:cxn>
                <a:cxn ang="0">
                  <a:pos x="55" y="76"/>
                </a:cxn>
                <a:cxn ang="0">
                  <a:pos x="76" y="58"/>
                </a:cxn>
                <a:cxn ang="0">
                  <a:pos x="55" y="51"/>
                </a:cxn>
                <a:cxn ang="0">
                  <a:pos x="73" y="31"/>
                </a:cxn>
                <a:cxn ang="0">
                  <a:pos x="28" y="24"/>
                </a:cxn>
                <a:cxn ang="0">
                  <a:pos x="45" y="31"/>
                </a:cxn>
                <a:cxn ang="0">
                  <a:pos x="24" y="51"/>
                </a:cxn>
                <a:cxn ang="0">
                  <a:pos x="10" y="48"/>
                </a:cxn>
                <a:cxn ang="0">
                  <a:pos x="14" y="48"/>
                </a:cxn>
                <a:cxn ang="0">
                  <a:pos x="17" y="41"/>
                </a:cxn>
                <a:cxn ang="0">
                  <a:pos x="7" y="34"/>
                </a:cxn>
                <a:cxn ang="0">
                  <a:pos x="0" y="41"/>
                </a:cxn>
                <a:cxn ang="0">
                  <a:pos x="10" y="48"/>
                </a:cxn>
                <a:cxn ang="0">
                  <a:pos x="17" y="51"/>
                </a:cxn>
                <a:cxn ang="0">
                  <a:pos x="14" y="48"/>
                </a:cxn>
                <a:cxn ang="0">
                  <a:pos x="4" y="69"/>
                </a:cxn>
                <a:cxn ang="0">
                  <a:pos x="10" y="76"/>
                </a:cxn>
                <a:cxn ang="0">
                  <a:pos x="14" y="76"/>
                </a:cxn>
                <a:cxn ang="0">
                  <a:pos x="24" y="55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31" y="48"/>
                </a:cxn>
                <a:cxn ang="0">
                  <a:pos x="35" y="48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28" y="38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66" y="48"/>
                </a:cxn>
                <a:cxn ang="0">
                  <a:pos x="73" y="38"/>
                </a:cxn>
                <a:cxn ang="0">
                  <a:pos x="62" y="34"/>
                </a:cxn>
                <a:cxn ang="0">
                  <a:pos x="59" y="48"/>
                </a:cxn>
                <a:cxn ang="0">
                  <a:pos x="66" y="48"/>
                </a:cxn>
              </a:cxnLst>
              <a:rect l="0" t="0" r="r" b="b"/>
              <a:pathLst>
                <a:path w="76" h="76">
                  <a:moveTo>
                    <a:pt x="4" y="17"/>
                  </a:moveTo>
                  <a:lnTo>
                    <a:pt x="24" y="17"/>
                  </a:lnTo>
                  <a:lnTo>
                    <a:pt x="24" y="20"/>
                  </a:lnTo>
                  <a:lnTo>
                    <a:pt x="31" y="20"/>
                  </a:lnTo>
                  <a:lnTo>
                    <a:pt x="31" y="17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55" y="20"/>
                  </a:lnTo>
                  <a:lnTo>
                    <a:pt x="55" y="17"/>
                  </a:lnTo>
                  <a:lnTo>
                    <a:pt x="73" y="17"/>
                  </a:lnTo>
                  <a:lnTo>
                    <a:pt x="73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4" y="7"/>
                  </a:lnTo>
                  <a:lnTo>
                    <a:pt x="4" y="17"/>
                  </a:lnTo>
                  <a:lnTo>
                    <a:pt x="4" y="17"/>
                  </a:lnTo>
                  <a:close/>
                  <a:moveTo>
                    <a:pt x="17" y="34"/>
                  </a:moveTo>
                  <a:lnTo>
                    <a:pt x="24" y="27"/>
                  </a:lnTo>
                  <a:lnTo>
                    <a:pt x="24" y="27"/>
                  </a:lnTo>
                  <a:lnTo>
                    <a:pt x="14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close/>
                  <a:moveTo>
                    <a:pt x="24" y="51"/>
                  </a:moveTo>
                  <a:lnTo>
                    <a:pt x="24" y="58"/>
                  </a:lnTo>
                  <a:lnTo>
                    <a:pt x="45" y="58"/>
                  </a:lnTo>
                  <a:lnTo>
                    <a:pt x="45" y="76"/>
                  </a:lnTo>
                  <a:lnTo>
                    <a:pt x="55" y="76"/>
                  </a:lnTo>
                  <a:lnTo>
                    <a:pt x="55" y="58"/>
                  </a:lnTo>
                  <a:lnTo>
                    <a:pt x="76" y="58"/>
                  </a:lnTo>
                  <a:lnTo>
                    <a:pt x="76" y="51"/>
                  </a:lnTo>
                  <a:lnTo>
                    <a:pt x="55" y="51"/>
                  </a:lnTo>
                  <a:lnTo>
                    <a:pt x="55" y="31"/>
                  </a:lnTo>
                  <a:lnTo>
                    <a:pt x="73" y="31"/>
                  </a:lnTo>
                  <a:lnTo>
                    <a:pt x="73" y="24"/>
                  </a:lnTo>
                  <a:lnTo>
                    <a:pt x="28" y="24"/>
                  </a:lnTo>
                  <a:lnTo>
                    <a:pt x="28" y="31"/>
                  </a:lnTo>
                  <a:lnTo>
                    <a:pt x="45" y="31"/>
                  </a:lnTo>
                  <a:lnTo>
                    <a:pt x="45" y="51"/>
                  </a:lnTo>
                  <a:lnTo>
                    <a:pt x="24" y="51"/>
                  </a:lnTo>
                  <a:lnTo>
                    <a:pt x="24" y="51"/>
                  </a:lnTo>
                  <a:close/>
                  <a:moveTo>
                    <a:pt x="10" y="48"/>
                  </a:moveTo>
                  <a:lnTo>
                    <a:pt x="1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7" y="34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  <a:moveTo>
                    <a:pt x="17" y="51"/>
                  </a:moveTo>
                  <a:lnTo>
                    <a:pt x="17" y="51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close/>
                  <a:moveTo>
                    <a:pt x="31" y="48"/>
                  </a:moveTo>
                  <a:lnTo>
                    <a:pt x="31" y="48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8" y="34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close/>
                  <a:moveTo>
                    <a:pt x="66" y="48"/>
                  </a:moveTo>
                  <a:lnTo>
                    <a:pt x="66" y="4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6" name="Freeform 30"/>
            <p:cNvSpPr>
              <a:spLocks/>
            </p:cNvSpPr>
            <p:nvPr/>
          </p:nvSpPr>
          <p:spPr bwMode="auto">
            <a:xfrm>
              <a:off x="2017" y="2219"/>
              <a:ext cx="59" cy="76"/>
            </a:xfrm>
            <a:custGeom>
              <a:avLst/>
              <a:gdLst/>
              <a:ahLst/>
              <a:cxnLst>
                <a:cxn ang="0">
                  <a:pos x="31" y="1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24" y="0"/>
                </a:cxn>
                <a:cxn ang="0">
                  <a:pos x="21" y="3"/>
                </a:cxn>
                <a:cxn ang="0">
                  <a:pos x="17" y="13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31"/>
                </a:cxn>
                <a:cxn ang="0">
                  <a:pos x="4" y="38"/>
                </a:cxn>
                <a:cxn ang="0">
                  <a:pos x="7" y="38"/>
                </a:cxn>
                <a:cxn ang="0">
                  <a:pos x="24" y="34"/>
                </a:cxn>
                <a:cxn ang="0">
                  <a:pos x="4" y="45"/>
                </a:cxn>
                <a:cxn ang="0">
                  <a:pos x="0" y="45"/>
                </a:cxn>
                <a:cxn ang="0">
                  <a:pos x="4" y="55"/>
                </a:cxn>
                <a:cxn ang="0">
                  <a:pos x="7" y="55"/>
                </a:cxn>
                <a:cxn ang="0">
                  <a:pos x="38" y="51"/>
                </a:cxn>
                <a:cxn ang="0">
                  <a:pos x="24" y="62"/>
                </a:cxn>
                <a:cxn ang="0">
                  <a:pos x="0" y="69"/>
                </a:cxn>
                <a:cxn ang="0">
                  <a:pos x="7" y="76"/>
                </a:cxn>
                <a:cxn ang="0">
                  <a:pos x="38" y="65"/>
                </a:cxn>
                <a:cxn ang="0">
                  <a:pos x="52" y="55"/>
                </a:cxn>
                <a:cxn ang="0">
                  <a:pos x="59" y="34"/>
                </a:cxn>
                <a:cxn ang="0">
                  <a:pos x="59" y="31"/>
                </a:cxn>
                <a:cxn ang="0">
                  <a:pos x="49" y="31"/>
                </a:cxn>
                <a:cxn ang="0">
                  <a:pos x="49" y="31"/>
                </a:cxn>
                <a:cxn ang="0">
                  <a:pos x="45" y="45"/>
                </a:cxn>
                <a:cxn ang="0">
                  <a:pos x="38" y="45"/>
                </a:cxn>
                <a:cxn ang="0">
                  <a:pos x="28" y="45"/>
                </a:cxn>
                <a:cxn ang="0">
                  <a:pos x="55" y="17"/>
                </a:cxn>
                <a:cxn ang="0">
                  <a:pos x="45" y="10"/>
                </a:cxn>
                <a:cxn ang="0">
                  <a:pos x="42" y="13"/>
                </a:cxn>
                <a:cxn ang="0">
                  <a:pos x="17" y="27"/>
                </a:cxn>
                <a:cxn ang="0">
                  <a:pos x="17" y="27"/>
                </a:cxn>
                <a:cxn ang="0">
                  <a:pos x="31" y="10"/>
                </a:cxn>
                <a:cxn ang="0">
                  <a:pos x="31" y="10"/>
                </a:cxn>
              </a:cxnLst>
              <a:rect l="0" t="0" r="r" b="b"/>
              <a:pathLst>
                <a:path w="59" h="76">
                  <a:moveTo>
                    <a:pt x="31" y="10"/>
                  </a:moveTo>
                  <a:lnTo>
                    <a:pt x="31" y="1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7" y="2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4" y="41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1" y="58"/>
                  </a:lnTo>
                  <a:lnTo>
                    <a:pt x="24" y="62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24" y="72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52" y="55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31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7" name="Freeform 31"/>
            <p:cNvSpPr>
              <a:spLocks/>
            </p:cNvSpPr>
            <p:nvPr/>
          </p:nvSpPr>
          <p:spPr bwMode="auto">
            <a:xfrm>
              <a:off x="2093" y="2222"/>
              <a:ext cx="73" cy="73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42" y="10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10"/>
                </a:cxn>
                <a:cxn ang="0">
                  <a:pos x="0" y="10"/>
                </a:cxn>
                <a:cxn ang="0">
                  <a:pos x="0" y="21"/>
                </a:cxn>
                <a:cxn ang="0">
                  <a:pos x="31" y="21"/>
                </a:cxn>
                <a:cxn ang="0">
                  <a:pos x="31" y="28"/>
                </a:cxn>
                <a:cxn ang="0">
                  <a:pos x="10" y="28"/>
                </a:cxn>
                <a:cxn ang="0">
                  <a:pos x="10" y="66"/>
                </a:cxn>
                <a:cxn ang="0">
                  <a:pos x="21" y="66"/>
                </a:cxn>
                <a:cxn ang="0">
                  <a:pos x="21" y="38"/>
                </a:cxn>
                <a:cxn ang="0">
                  <a:pos x="31" y="38"/>
                </a:cxn>
                <a:cxn ang="0">
                  <a:pos x="31" y="73"/>
                </a:cxn>
                <a:cxn ang="0">
                  <a:pos x="42" y="73"/>
                </a:cxn>
                <a:cxn ang="0">
                  <a:pos x="42" y="38"/>
                </a:cxn>
                <a:cxn ang="0">
                  <a:pos x="52" y="38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45" y="66"/>
                </a:cxn>
                <a:cxn ang="0">
                  <a:pos x="45" y="66"/>
                </a:cxn>
                <a:cxn ang="0">
                  <a:pos x="59" y="66"/>
                </a:cxn>
                <a:cxn ang="0">
                  <a:pos x="62" y="62"/>
                </a:cxn>
                <a:cxn ang="0">
                  <a:pos x="62" y="59"/>
                </a:cxn>
                <a:cxn ang="0">
                  <a:pos x="62" y="28"/>
                </a:cxn>
                <a:cxn ang="0">
                  <a:pos x="42" y="28"/>
                </a:cxn>
                <a:cxn ang="0">
                  <a:pos x="42" y="21"/>
                </a:cxn>
                <a:cxn ang="0">
                  <a:pos x="73" y="21"/>
                </a:cxn>
                <a:cxn ang="0">
                  <a:pos x="73" y="10"/>
                </a:cxn>
                <a:cxn ang="0">
                  <a:pos x="35" y="10"/>
                </a:cxn>
                <a:cxn ang="0">
                  <a:pos x="35" y="10"/>
                </a:cxn>
                <a:cxn ang="0">
                  <a:pos x="42" y="10"/>
                </a:cxn>
                <a:cxn ang="0">
                  <a:pos x="42" y="10"/>
                </a:cxn>
                <a:cxn ang="0">
                  <a:pos x="42" y="10"/>
                </a:cxn>
              </a:cxnLst>
              <a:rect l="0" t="0" r="r" b="b"/>
              <a:pathLst>
                <a:path w="73" h="73">
                  <a:moveTo>
                    <a:pt x="42" y="10"/>
                  </a:moveTo>
                  <a:lnTo>
                    <a:pt x="42" y="1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10"/>
                  </a:lnTo>
                  <a:lnTo>
                    <a:pt x="0" y="10"/>
                  </a:lnTo>
                  <a:lnTo>
                    <a:pt x="0" y="21"/>
                  </a:lnTo>
                  <a:lnTo>
                    <a:pt x="31" y="21"/>
                  </a:lnTo>
                  <a:lnTo>
                    <a:pt x="31" y="28"/>
                  </a:lnTo>
                  <a:lnTo>
                    <a:pt x="10" y="28"/>
                  </a:lnTo>
                  <a:lnTo>
                    <a:pt x="10" y="66"/>
                  </a:lnTo>
                  <a:lnTo>
                    <a:pt x="21" y="66"/>
                  </a:lnTo>
                  <a:lnTo>
                    <a:pt x="21" y="38"/>
                  </a:lnTo>
                  <a:lnTo>
                    <a:pt x="31" y="38"/>
                  </a:lnTo>
                  <a:lnTo>
                    <a:pt x="31" y="73"/>
                  </a:lnTo>
                  <a:lnTo>
                    <a:pt x="42" y="73"/>
                  </a:lnTo>
                  <a:lnTo>
                    <a:pt x="42" y="38"/>
                  </a:lnTo>
                  <a:lnTo>
                    <a:pt x="52" y="38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9" y="66"/>
                  </a:lnTo>
                  <a:lnTo>
                    <a:pt x="62" y="62"/>
                  </a:lnTo>
                  <a:lnTo>
                    <a:pt x="62" y="59"/>
                  </a:lnTo>
                  <a:lnTo>
                    <a:pt x="62" y="28"/>
                  </a:lnTo>
                  <a:lnTo>
                    <a:pt x="42" y="28"/>
                  </a:lnTo>
                  <a:lnTo>
                    <a:pt x="42" y="21"/>
                  </a:lnTo>
                  <a:lnTo>
                    <a:pt x="73" y="21"/>
                  </a:lnTo>
                  <a:lnTo>
                    <a:pt x="73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8" name="Freeform 32"/>
            <p:cNvSpPr>
              <a:spLocks noEditPoints="1"/>
            </p:cNvSpPr>
            <p:nvPr/>
          </p:nvSpPr>
          <p:spPr bwMode="auto">
            <a:xfrm>
              <a:off x="2735" y="2426"/>
              <a:ext cx="72" cy="76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31" y="20"/>
                </a:cxn>
                <a:cxn ang="0">
                  <a:pos x="31" y="27"/>
                </a:cxn>
                <a:cxn ang="0">
                  <a:pos x="7" y="27"/>
                </a:cxn>
                <a:cxn ang="0">
                  <a:pos x="7" y="38"/>
                </a:cxn>
                <a:cxn ang="0">
                  <a:pos x="65" y="38"/>
                </a:cxn>
                <a:cxn ang="0">
                  <a:pos x="65" y="27"/>
                </a:cxn>
                <a:cxn ang="0">
                  <a:pos x="41" y="27"/>
                </a:cxn>
                <a:cxn ang="0">
                  <a:pos x="41" y="20"/>
                </a:cxn>
                <a:cxn ang="0">
                  <a:pos x="72" y="20"/>
                </a:cxn>
                <a:cxn ang="0">
                  <a:pos x="72" y="10"/>
                </a:cxn>
                <a:cxn ang="0">
                  <a:pos x="41" y="10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1" y="3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1" y="1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1" y="76"/>
                </a:cxn>
                <a:cxn ang="0">
                  <a:pos x="21" y="69"/>
                </a:cxn>
                <a:cxn ang="0">
                  <a:pos x="48" y="69"/>
                </a:cxn>
                <a:cxn ang="0">
                  <a:pos x="48" y="76"/>
                </a:cxn>
                <a:cxn ang="0">
                  <a:pos x="62" y="76"/>
                </a:cxn>
                <a:cxn ang="0">
                  <a:pos x="62" y="45"/>
                </a:cxn>
                <a:cxn ang="0">
                  <a:pos x="10" y="45"/>
                </a:cxn>
                <a:cxn ang="0">
                  <a:pos x="10" y="76"/>
                </a:cxn>
                <a:cxn ang="0">
                  <a:pos x="21" y="76"/>
                </a:cxn>
                <a:cxn ang="0">
                  <a:pos x="21" y="76"/>
                </a:cxn>
                <a:cxn ang="0">
                  <a:pos x="21" y="51"/>
                </a:cxn>
                <a:cxn ang="0">
                  <a:pos x="48" y="51"/>
                </a:cxn>
                <a:cxn ang="0">
                  <a:pos x="48" y="62"/>
                </a:cxn>
                <a:cxn ang="0">
                  <a:pos x="21" y="62"/>
                </a:cxn>
                <a:cxn ang="0">
                  <a:pos x="21" y="51"/>
                </a:cxn>
                <a:cxn ang="0">
                  <a:pos x="21" y="51"/>
                </a:cxn>
              </a:cxnLst>
              <a:rect l="0" t="0" r="r" b="b"/>
              <a:pathLst>
                <a:path w="72" h="76">
                  <a:moveTo>
                    <a:pt x="0" y="20"/>
                  </a:moveTo>
                  <a:lnTo>
                    <a:pt x="31" y="20"/>
                  </a:lnTo>
                  <a:lnTo>
                    <a:pt x="31" y="27"/>
                  </a:lnTo>
                  <a:lnTo>
                    <a:pt x="7" y="27"/>
                  </a:lnTo>
                  <a:lnTo>
                    <a:pt x="7" y="38"/>
                  </a:lnTo>
                  <a:lnTo>
                    <a:pt x="65" y="38"/>
                  </a:lnTo>
                  <a:lnTo>
                    <a:pt x="65" y="27"/>
                  </a:lnTo>
                  <a:lnTo>
                    <a:pt x="41" y="27"/>
                  </a:lnTo>
                  <a:lnTo>
                    <a:pt x="41" y="20"/>
                  </a:lnTo>
                  <a:lnTo>
                    <a:pt x="72" y="20"/>
                  </a:lnTo>
                  <a:lnTo>
                    <a:pt x="72" y="10"/>
                  </a:lnTo>
                  <a:lnTo>
                    <a:pt x="41" y="10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1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21" y="76"/>
                  </a:moveTo>
                  <a:lnTo>
                    <a:pt x="21" y="69"/>
                  </a:lnTo>
                  <a:lnTo>
                    <a:pt x="48" y="69"/>
                  </a:lnTo>
                  <a:lnTo>
                    <a:pt x="48" y="76"/>
                  </a:lnTo>
                  <a:lnTo>
                    <a:pt x="62" y="76"/>
                  </a:lnTo>
                  <a:lnTo>
                    <a:pt x="62" y="45"/>
                  </a:lnTo>
                  <a:lnTo>
                    <a:pt x="10" y="45"/>
                  </a:lnTo>
                  <a:lnTo>
                    <a:pt x="10" y="76"/>
                  </a:lnTo>
                  <a:lnTo>
                    <a:pt x="21" y="76"/>
                  </a:lnTo>
                  <a:lnTo>
                    <a:pt x="21" y="76"/>
                  </a:lnTo>
                  <a:close/>
                  <a:moveTo>
                    <a:pt x="21" y="51"/>
                  </a:moveTo>
                  <a:lnTo>
                    <a:pt x="48" y="51"/>
                  </a:lnTo>
                  <a:lnTo>
                    <a:pt x="48" y="62"/>
                  </a:lnTo>
                  <a:lnTo>
                    <a:pt x="21" y="62"/>
                  </a:lnTo>
                  <a:lnTo>
                    <a:pt x="21" y="51"/>
                  </a:lnTo>
                  <a:lnTo>
                    <a:pt x="21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9" name="Freeform 33"/>
            <p:cNvSpPr>
              <a:spLocks noEditPoints="1"/>
            </p:cNvSpPr>
            <p:nvPr/>
          </p:nvSpPr>
          <p:spPr bwMode="auto">
            <a:xfrm>
              <a:off x="2818" y="2426"/>
              <a:ext cx="72" cy="76"/>
            </a:xfrm>
            <a:custGeom>
              <a:avLst/>
              <a:gdLst/>
              <a:ahLst/>
              <a:cxnLst>
                <a:cxn ang="0">
                  <a:pos x="13" y="27"/>
                </a:cxn>
                <a:cxn ang="0">
                  <a:pos x="58" y="17"/>
                </a:cxn>
                <a:cxn ang="0">
                  <a:pos x="69" y="27"/>
                </a:cxn>
                <a:cxn ang="0">
                  <a:pos x="41" y="1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27" y="0"/>
                </a:cxn>
                <a:cxn ang="0">
                  <a:pos x="31" y="10"/>
                </a:cxn>
                <a:cxn ang="0">
                  <a:pos x="3" y="27"/>
                </a:cxn>
                <a:cxn ang="0">
                  <a:pos x="0" y="41"/>
                </a:cxn>
                <a:cxn ang="0">
                  <a:pos x="17" y="41"/>
                </a:cxn>
                <a:cxn ang="0">
                  <a:pos x="10" y="51"/>
                </a:cxn>
                <a:cxn ang="0">
                  <a:pos x="27" y="58"/>
                </a:cxn>
                <a:cxn ang="0">
                  <a:pos x="17" y="62"/>
                </a:cxn>
                <a:cxn ang="0">
                  <a:pos x="3" y="65"/>
                </a:cxn>
                <a:cxn ang="0">
                  <a:pos x="7" y="76"/>
                </a:cxn>
                <a:cxn ang="0">
                  <a:pos x="41" y="65"/>
                </a:cxn>
                <a:cxn ang="0">
                  <a:pos x="51" y="69"/>
                </a:cxn>
                <a:cxn ang="0">
                  <a:pos x="62" y="76"/>
                </a:cxn>
                <a:cxn ang="0">
                  <a:pos x="65" y="72"/>
                </a:cxn>
                <a:cxn ang="0">
                  <a:pos x="69" y="65"/>
                </a:cxn>
                <a:cxn ang="0">
                  <a:pos x="48" y="55"/>
                </a:cxn>
                <a:cxn ang="0">
                  <a:pos x="72" y="41"/>
                </a:cxn>
                <a:cxn ang="0">
                  <a:pos x="34" y="34"/>
                </a:cxn>
                <a:cxn ang="0">
                  <a:pos x="38" y="27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1" y="20"/>
                </a:cxn>
                <a:cxn ang="0">
                  <a:pos x="27" y="20"/>
                </a:cxn>
                <a:cxn ang="0">
                  <a:pos x="24" y="34"/>
                </a:cxn>
                <a:cxn ang="0">
                  <a:pos x="0" y="34"/>
                </a:cxn>
                <a:cxn ang="0">
                  <a:pos x="0" y="41"/>
                </a:cxn>
                <a:cxn ang="0">
                  <a:pos x="38" y="51"/>
                </a:cxn>
                <a:cxn ang="0">
                  <a:pos x="31" y="41"/>
                </a:cxn>
                <a:cxn ang="0">
                  <a:pos x="45" y="41"/>
                </a:cxn>
                <a:cxn ang="0">
                  <a:pos x="38" y="51"/>
                </a:cxn>
              </a:cxnLst>
              <a:rect l="0" t="0" r="r" b="b"/>
              <a:pathLst>
                <a:path w="72" h="76">
                  <a:moveTo>
                    <a:pt x="3" y="27"/>
                  </a:moveTo>
                  <a:lnTo>
                    <a:pt x="13" y="27"/>
                  </a:lnTo>
                  <a:lnTo>
                    <a:pt x="13" y="17"/>
                  </a:lnTo>
                  <a:lnTo>
                    <a:pt x="58" y="17"/>
                  </a:lnTo>
                  <a:lnTo>
                    <a:pt x="58" y="27"/>
                  </a:lnTo>
                  <a:lnTo>
                    <a:pt x="69" y="27"/>
                  </a:lnTo>
                  <a:lnTo>
                    <a:pt x="69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0"/>
                  </a:lnTo>
                  <a:lnTo>
                    <a:pt x="3" y="10"/>
                  </a:lnTo>
                  <a:lnTo>
                    <a:pt x="3" y="27"/>
                  </a:lnTo>
                  <a:lnTo>
                    <a:pt x="3" y="27"/>
                  </a:lnTo>
                  <a:close/>
                  <a:moveTo>
                    <a:pt x="0" y="41"/>
                  </a:moveTo>
                  <a:lnTo>
                    <a:pt x="17" y="41"/>
                  </a:lnTo>
                  <a:lnTo>
                    <a:pt x="17" y="41"/>
                  </a:lnTo>
                  <a:lnTo>
                    <a:pt x="13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7" y="62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27" y="72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51" y="69"/>
                  </a:lnTo>
                  <a:lnTo>
                    <a:pt x="62" y="76"/>
                  </a:lnTo>
                  <a:lnTo>
                    <a:pt x="62" y="76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58" y="41"/>
                  </a:lnTo>
                  <a:lnTo>
                    <a:pt x="72" y="41"/>
                  </a:lnTo>
                  <a:lnTo>
                    <a:pt x="72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4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1"/>
                  </a:lnTo>
                  <a:close/>
                  <a:moveTo>
                    <a:pt x="38" y="51"/>
                  </a:moveTo>
                  <a:lnTo>
                    <a:pt x="38" y="51"/>
                  </a:lnTo>
                  <a:lnTo>
                    <a:pt x="27" y="48"/>
                  </a:lnTo>
                  <a:lnTo>
                    <a:pt x="31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0" name="Freeform 34"/>
            <p:cNvSpPr>
              <a:spLocks/>
            </p:cNvSpPr>
            <p:nvPr/>
          </p:nvSpPr>
          <p:spPr bwMode="auto">
            <a:xfrm>
              <a:off x="2900" y="2426"/>
              <a:ext cx="73" cy="76"/>
            </a:xfrm>
            <a:custGeom>
              <a:avLst/>
              <a:gdLst/>
              <a:ahLst/>
              <a:cxnLst>
                <a:cxn ang="0">
                  <a:pos x="45" y="10"/>
                </a:cxn>
                <a:cxn ang="0">
                  <a:pos x="45" y="10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32" y="13"/>
                </a:cxn>
                <a:cxn ang="0">
                  <a:pos x="0" y="13"/>
                </a:cxn>
                <a:cxn ang="0">
                  <a:pos x="0" y="20"/>
                </a:cxn>
                <a:cxn ang="0">
                  <a:pos x="32" y="20"/>
                </a:cxn>
                <a:cxn ang="0">
                  <a:pos x="32" y="31"/>
                </a:cxn>
                <a:cxn ang="0">
                  <a:pos x="11" y="31"/>
                </a:cxn>
                <a:cxn ang="0">
                  <a:pos x="11" y="65"/>
                </a:cxn>
                <a:cxn ang="0">
                  <a:pos x="21" y="65"/>
                </a:cxn>
                <a:cxn ang="0">
                  <a:pos x="21" y="38"/>
                </a:cxn>
                <a:cxn ang="0">
                  <a:pos x="32" y="38"/>
                </a:cxn>
                <a:cxn ang="0">
                  <a:pos x="32" y="76"/>
                </a:cxn>
                <a:cxn ang="0">
                  <a:pos x="42" y="76"/>
                </a:cxn>
                <a:cxn ang="0">
                  <a:pos x="42" y="38"/>
                </a:cxn>
                <a:cxn ang="0">
                  <a:pos x="52" y="38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52" y="58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49" y="69"/>
                </a:cxn>
                <a:cxn ang="0">
                  <a:pos x="49" y="69"/>
                </a:cxn>
                <a:cxn ang="0">
                  <a:pos x="59" y="65"/>
                </a:cxn>
                <a:cxn ang="0">
                  <a:pos x="63" y="65"/>
                </a:cxn>
                <a:cxn ang="0">
                  <a:pos x="63" y="62"/>
                </a:cxn>
                <a:cxn ang="0">
                  <a:pos x="63" y="31"/>
                </a:cxn>
                <a:cxn ang="0">
                  <a:pos x="42" y="31"/>
                </a:cxn>
                <a:cxn ang="0">
                  <a:pos x="42" y="20"/>
                </a:cxn>
                <a:cxn ang="0">
                  <a:pos x="73" y="20"/>
                </a:cxn>
                <a:cxn ang="0">
                  <a:pos x="73" y="13"/>
                </a:cxn>
                <a:cxn ang="0">
                  <a:pos x="35" y="13"/>
                </a:cxn>
                <a:cxn ang="0">
                  <a:pos x="35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5" y="10"/>
                </a:cxn>
              </a:cxnLst>
              <a:rect l="0" t="0" r="r" b="b"/>
              <a:pathLst>
                <a:path w="73" h="76">
                  <a:moveTo>
                    <a:pt x="45" y="10"/>
                  </a:moveTo>
                  <a:lnTo>
                    <a:pt x="45" y="10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13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32" y="20"/>
                  </a:lnTo>
                  <a:lnTo>
                    <a:pt x="32" y="31"/>
                  </a:lnTo>
                  <a:lnTo>
                    <a:pt x="11" y="31"/>
                  </a:lnTo>
                  <a:lnTo>
                    <a:pt x="11" y="65"/>
                  </a:lnTo>
                  <a:lnTo>
                    <a:pt x="21" y="65"/>
                  </a:lnTo>
                  <a:lnTo>
                    <a:pt x="21" y="38"/>
                  </a:lnTo>
                  <a:lnTo>
                    <a:pt x="32" y="38"/>
                  </a:lnTo>
                  <a:lnTo>
                    <a:pt x="32" y="76"/>
                  </a:lnTo>
                  <a:lnTo>
                    <a:pt x="42" y="76"/>
                  </a:lnTo>
                  <a:lnTo>
                    <a:pt x="42" y="38"/>
                  </a:lnTo>
                  <a:lnTo>
                    <a:pt x="52" y="38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9" y="65"/>
                  </a:lnTo>
                  <a:lnTo>
                    <a:pt x="63" y="65"/>
                  </a:lnTo>
                  <a:lnTo>
                    <a:pt x="63" y="62"/>
                  </a:lnTo>
                  <a:lnTo>
                    <a:pt x="63" y="31"/>
                  </a:lnTo>
                  <a:lnTo>
                    <a:pt x="42" y="31"/>
                  </a:lnTo>
                  <a:lnTo>
                    <a:pt x="42" y="20"/>
                  </a:lnTo>
                  <a:lnTo>
                    <a:pt x="73" y="20"/>
                  </a:lnTo>
                  <a:lnTo>
                    <a:pt x="73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1" name="Freeform 35"/>
            <p:cNvSpPr>
              <a:spLocks noEditPoints="1"/>
            </p:cNvSpPr>
            <p:nvPr/>
          </p:nvSpPr>
          <p:spPr bwMode="auto">
            <a:xfrm>
              <a:off x="3090" y="3271"/>
              <a:ext cx="76" cy="79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14" y="4"/>
                </a:cxn>
                <a:cxn ang="0">
                  <a:pos x="4" y="17"/>
                </a:cxn>
                <a:cxn ang="0">
                  <a:pos x="7" y="17"/>
                </a:cxn>
                <a:cxn ang="0">
                  <a:pos x="7" y="21"/>
                </a:cxn>
                <a:cxn ang="0">
                  <a:pos x="0" y="31"/>
                </a:cxn>
                <a:cxn ang="0">
                  <a:pos x="38" y="35"/>
                </a:cxn>
                <a:cxn ang="0">
                  <a:pos x="49" y="35"/>
                </a:cxn>
                <a:cxn ang="0">
                  <a:pos x="35" y="45"/>
                </a:cxn>
                <a:cxn ang="0">
                  <a:pos x="59" y="38"/>
                </a:cxn>
                <a:cxn ang="0">
                  <a:pos x="69" y="31"/>
                </a:cxn>
                <a:cxn ang="0">
                  <a:pos x="76" y="24"/>
                </a:cxn>
                <a:cxn ang="0">
                  <a:pos x="62" y="21"/>
                </a:cxn>
                <a:cxn ang="0">
                  <a:pos x="52" y="7"/>
                </a:cxn>
                <a:cxn ang="0">
                  <a:pos x="55" y="4"/>
                </a:cxn>
                <a:cxn ang="0">
                  <a:pos x="52" y="4"/>
                </a:cxn>
                <a:cxn ang="0">
                  <a:pos x="35" y="17"/>
                </a:cxn>
                <a:cxn ang="0">
                  <a:pos x="45" y="17"/>
                </a:cxn>
                <a:cxn ang="0">
                  <a:pos x="45" y="21"/>
                </a:cxn>
                <a:cxn ang="0">
                  <a:pos x="35" y="24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5" y="17"/>
                </a:cxn>
                <a:cxn ang="0">
                  <a:pos x="35" y="10"/>
                </a:cxn>
                <a:cxn ang="0">
                  <a:pos x="52" y="14"/>
                </a:cxn>
                <a:cxn ang="0">
                  <a:pos x="55" y="17"/>
                </a:cxn>
                <a:cxn ang="0">
                  <a:pos x="17" y="2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7" y="21"/>
                </a:cxn>
                <a:cxn ang="0">
                  <a:pos x="55" y="28"/>
                </a:cxn>
                <a:cxn ang="0">
                  <a:pos x="62" y="28"/>
                </a:cxn>
                <a:cxn ang="0">
                  <a:pos x="49" y="31"/>
                </a:cxn>
                <a:cxn ang="0">
                  <a:pos x="55" y="28"/>
                </a:cxn>
                <a:cxn ang="0">
                  <a:pos x="14" y="59"/>
                </a:cxn>
                <a:cxn ang="0">
                  <a:pos x="14" y="66"/>
                </a:cxn>
                <a:cxn ang="0">
                  <a:pos x="24" y="66"/>
                </a:cxn>
                <a:cxn ang="0">
                  <a:pos x="24" y="59"/>
                </a:cxn>
                <a:cxn ang="0">
                  <a:pos x="31" y="31"/>
                </a:cxn>
                <a:cxn ang="0">
                  <a:pos x="14" y="55"/>
                </a:cxn>
                <a:cxn ang="0">
                  <a:pos x="14" y="38"/>
                </a:cxn>
                <a:cxn ang="0">
                  <a:pos x="14" y="41"/>
                </a:cxn>
                <a:cxn ang="0">
                  <a:pos x="14" y="48"/>
                </a:cxn>
                <a:cxn ang="0">
                  <a:pos x="24" y="48"/>
                </a:cxn>
                <a:cxn ang="0">
                  <a:pos x="49" y="66"/>
                </a:cxn>
                <a:cxn ang="0">
                  <a:pos x="31" y="69"/>
                </a:cxn>
                <a:cxn ang="0">
                  <a:pos x="55" y="69"/>
                </a:cxn>
                <a:cxn ang="0">
                  <a:pos x="73" y="79"/>
                </a:cxn>
                <a:cxn ang="0">
                  <a:pos x="66" y="66"/>
                </a:cxn>
                <a:cxn ang="0">
                  <a:pos x="73" y="66"/>
                </a:cxn>
                <a:cxn ang="0">
                  <a:pos x="38" y="66"/>
                </a:cxn>
                <a:cxn ang="0">
                  <a:pos x="62" y="55"/>
                </a:cxn>
                <a:cxn ang="0">
                  <a:pos x="59" y="62"/>
                </a:cxn>
                <a:cxn ang="0">
                  <a:pos x="49" y="55"/>
                </a:cxn>
                <a:cxn ang="0">
                  <a:pos x="49" y="66"/>
                </a:cxn>
              </a:cxnLst>
              <a:rect l="0" t="0" r="r" b="b"/>
              <a:pathLst>
                <a:path w="76" h="79">
                  <a:moveTo>
                    <a:pt x="35" y="10"/>
                  </a:moveTo>
                  <a:lnTo>
                    <a:pt x="24" y="10"/>
                  </a:lnTo>
                  <a:lnTo>
                    <a:pt x="24" y="10"/>
                  </a:lnTo>
                  <a:lnTo>
                    <a:pt x="2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1"/>
                  </a:lnTo>
                  <a:lnTo>
                    <a:pt x="38" y="35"/>
                  </a:lnTo>
                  <a:lnTo>
                    <a:pt x="49" y="35"/>
                  </a:lnTo>
                  <a:lnTo>
                    <a:pt x="49" y="38"/>
                  </a:lnTo>
                  <a:lnTo>
                    <a:pt x="35" y="38"/>
                  </a:lnTo>
                  <a:lnTo>
                    <a:pt x="35" y="45"/>
                  </a:lnTo>
                  <a:lnTo>
                    <a:pt x="76" y="45"/>
                  </a:lnTo>
                  <a:lnTo>
                    <a:pt x="76" y="38"/>
                  </a:lnTo>
                  <a:lnTo>
                    <a:pt x="59" y="38"/>
                  </a:lnTo>
                  <a:lnTo>
                    <a:pt x="59" y="35"/>
                  </a:lnTo>
                  <a:lnTo>
                    <a:pt x="69" y="35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76" y="31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73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5" y="1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8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0"/>
                  </a:lnTo>
                  <a:lnTo>
                    <a:pt x="35" y="10"/>
                  </a:lnTo>
                  <a:close/>
                  <a:moveTo>
                    <a:pt x="55" y="17"/>
                  </a:moveTo>
                  <a:lnTo>
                    <a:pt x="55" y="17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7"/>
                  </a:lnTo>
                  <a:close/>
                  <a:moveTo>
                    <a:pt x="17" y="21"/>
                  </a:moveTo>
                  <a:lnTo>
                    <a:pt x="17" y="21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close/>
                  <a:moveTo>
                    <a:pt x="55" y="28"/>
                  </a:move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close/>
                  <a:moveTo>
                    <a:pt x="14" y="55"/>
                  </a:moveTo>
                  <a:lnTo>
                    <a:pt x="14" y="59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14" y="66"/>
                  </a:lnTo>
                  <a:lnTo>
                    <a:pt x="14" y="76"/>
                  </a:lnTo>
                  <a:lnTo>
                    <a:pt x="24" y="76"/>
                  </a:lnTo>
                  <a:lnTo>
                    <a:pt x="24" y="66"/>
                  </a:lnTo>
                  <a:lnTo>
                    <a:pt x="35" y="66"/>
                  </a:lnTo>
                  <a:lnTo>
                    <a:pt x="35" y="59"/>
                  </a:lnTo>
                  <a:lnTo>
                    <a:pt x="24" y="59"/>
                  </a:lnTo>
                  <a:lnTo>
                    <a:pt x="24" y="55"/>
                  </a:lnTo>
                  <a:lnTo>
                    <a:pt x="31" y="55"/>
                  </a:lnTo>
                  <a:lnTo>
                    <a:pt x="31" y="31"/>
                  </a:lnTo>
                  <a:lnTo>
                    <a:pt x="4" y="31"/>
                  </a:lnTo>
                  <a:lnTo>
                    <a:pt x="4" y="55"/>
                  </a:lnTo>
                  <a:lnTo>
                    <a:pt x="14" y="55"/>
                  </a:lnTo>
                  <a:lnTo>
                    <a:pt x="14" y="55"/>
                  </a:lnTo>
                  <a:close/>
                  <a:moveTo>
                    <a:pt x="14" y="41"/>
                  </a:moveTo>
                  <a:lnTo>
                    <a:pt x="14" y="38"/>
                  </a:lnTo>
                  <a:lnTo>
                    <a:pt x="24" y="38"/>
                  </a:lnTo>
                  <a:lnTo>
                    <a:pt x="24" y="41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24" y="48"/>
                  </a:moveTo>
                  <a:lnTo>
                    <a:pt x="14" y="48"/>
                  </a:lnTo>
                  <a:lnTo>
                    <a:pt x="14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4" y="48"/>
                  </a:lnTo>
                  <a:close/>
                  <a:moveTo>
                    <a:pt x="49" y="66"/>
                  </a:moveTo>
                  <a:lnTo>
                    <a:pt x="49" y="66"/>
                  </a:lnTo>
                  <a:lnTo>
                    <a:pt x="42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2" y="66"/>
                  </a:lnTo>
                  <a:lnTo>
                    <a:pt x="73" y="66"/>
                  </a:lnTo>
                  <a:lnTo>
                    <a:pt x="73" y="48"/>
                  </a:lnTo>
                  <a:lnTo>
                    <a:pt x="38" y="48"/>
                  </a:lnTo>
                  <a:lnTo>
                    <a:pt x="38" y="66"/>
                  </a:lnTo>
                  <a:lnTo>
                    <a:pt x="49" y="66"/>
                  </a:lnTo>
                  <a:lnTo>
                    <a:pt x="49" y="55"/>
                  </a:lnTo>
                  <a:lnTo>
                    <a:pt x="62" y="55"/>
                  </a:lnTo>
                  <a:lnTo>
                    <a:pt x="62" y="66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2" name="Freeform 36"/>
            <p:cNvSpPr>
              <a:spLocks noEditPoints="1"/>
            </p:cNvSpPr>
            <p:nvPr/>
          </p:nvSpPr>
          <p:spPr bwMode="auto">
            <a:xfrm>
              <a:off x="3176" y="3275"/>
              <a:ext cx="69" cy="72"/>
            </a:xfrm>
            <a:custGeom>
              <a:avLst/>
              <a:gdLst/>
              <a:ahLst/>
              <a:cxnLst>
                <a:cxn ang="0">
                  <a:pos x="52" y="17"/>
                </a:cxn>
                <a:cxn ang="0">
                  <a:pos x="45" y="10"/>
                </a:cxn>
                <a:cxn ang="0">
                  <a:pos x="45" y="6"/>
                </a:cxn>
                <a:cxn ang="0">
                  <a:pos x="45" y="3"/>
                </a:cxn>
                <a:cxn ang="0">
                  <a:pos x="45" y="3"/>
                </a:cxn>
                <a:cxn ang="0">
                  <a:pos x="35" y="3"/>
                </a:cxn>
                <a:cxn ang="0">
                  <a:pos x="35" y="34"/>
                </a:cxn>
                <a:cxn ang="0">
                  <a:pos x="32" y="17"/>
                </a:cxn>
                <a:cxn ang="0">
                  <a:pos x="25" y="6"/>
                </a:cxn>
                <a:cxn ang="0">
                  <a:pos x="25" y="3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4" y="0"/>
                </a:cxn>
                <a:cxn ang="0">
                  <a:pos x="14" y="41"/>
                </a:cxn>
                <a:cxn ang="0">
                  <a:pos x="11" y="58"/>
                </a:cxn>
                <a:cxn ang="0">
                  <a:pos x="0" y="69"/>
                </a:cxn>
                <a:cxn ang="0">
                  <a:pos x="11" y="72"/>
                </a:cxn>
                <a:cxn ang="0">
                  <a:pos x="18" y="65"/>
                </a:cxn>
                <a:cxn ang="0">
                  <a:pos x="21" y="55"/>
                </a:cxn>
                <a:cxn ang="0">
                  <a:pos x="25" y="24"/>
                </a:cxn>
                <a:cxn ang="0">
                  <a:pos x="28" y="44"/>
                </a:cxn>
                <a:cxn ang="0">
                  <a:pos x="32" y="44"/>
                </a:cxn>
                <a:cxn ang="0">
                  <a:pos x="35" y="44"/>
                </a:cxn>
                <a:cxn ang="0">
                  <a:pos x="45" y="69"/>
                </a:cxn>
                <a:cxn ang="0">
                  <a:pos x="45" y="20"/>
                </a:cxn>
                <a:cxn ang="0">
                  <a:pos x="49" y="44"/>
                </a:cxn>
                <a:cxn ang="0">
                  <a:pos x="59" y="72"/>
                </a:cxn>
                <a:cxn ang="0">
                  <a:pos x="69" y="6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59" y="0"/>
                </a:cxn>
                <a:cxn ang="0">
                  <a:pos x="59" y="37"/>
                </a:cxn>
                <a:cxn ang="0">
                  <a:pos x="52" y="17"/>
                </a:cxn>
                <a:cxn ang="0">
                  <a:pos x="11" y="34"/>
                </a:cxn>
                <a:cxn ang="0">
                  <a:pos x="14" y="20"/>
                </a:cxn>
                <a:cxn ang="0">
                  <a:pos x="4" y="17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7" y="44"/>
                </a:cxn>
                <a:cxn ang="0">
                  <a:pos x="11" y="34"/>
                </a:cxn>
                <a:cxn ang="0">
                  <a:pos x="11" y="34"/>
                </a:cxn>
              </a:cxnLst>
              <a:rect l="0" t="0" r="r" b="b"/>
              <a:pathLst>
                <a:path w="69" h="72">
                  <a:moveTo>
                    <a:pt x="52" y="17"/>
                  </a:moveTo>
                  <a:lnTo>
                    <a:pt x="52" y="17"/>
                  </a:lnTo>
                  <a:lnTo>
                    <a:pt x="45" y="2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35" y="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25" y="20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6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5" y="37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5" y="44"/>
                  </a:lnTo>
                  <a:lnTo>
                    <a:pt x="35" y="69"/>
                  </a:lnTo>
                  <a:lnTo>
                    <a:pt x="45" y="6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59" y="44"/>
                  </a:lnTo>
                  <a:lnTo>
                    <a:pt x="59" y="72"/>
                  </a:lnTo>
                  <a:lnTo>
                    <a:pt x="69" y="72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close/>
                  <a:moveTo>
                    <a:pt x="11" y="34"/>
                  </a:moveTo>
                  <a:lnTo>
                    <a:pt x="11" y="3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3" name="Freeform 37"/>
            <p:cNvSpPr>
              <a:spLocks/>
            </p:cNvSpPr>
            <p:nvPr/>
          </p:nvSpPr>
          <p:spPr bwMode="auto">
            <a:xfrm>
              <a:off x="3259" y="3275"/>
              <a:ext cx="73" cy="72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42" y="1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10"/>
                </a:cxn>
                <a:cxn ang="0">
                  <a:pos x="0" y="10"/>
                </a:cxn>
                <a:cxn ang="0">
                  <a:pos x="0" y="20"/>
                </a:cxn>
                <a:cxn ang="0">
                  <a:pos x="31" y="20"/>
                </a:cxn>
                <a:cxn ang="0">
                  <a:pos x="31" y="27"/>
                </a:cxn>
                <a:cxn ang="0">
                  <a:pos x="11" y="27"/>
                </a:cxn>
                <a:cxn ang="0">
                  <a:pos x="11" y="65"/>
                </a:cxn>
                <a:cxn ang="0">
                  <a:pos x="21" y="65"/>
                </a:cxn>
                <a:cxn ang="0">
                  <a:pos x="21" y="37"/>
                </a:cxn>
                <a:cxn ang="0">
                  <a:pos x="31" y="37"/>
                </a:cxn>
                <a:cxn ang="0">
                  <a:pos x="31" y="72"/>
                </a:cxn>
                <a:cxn ang="0">
                  <a:pos x="42" y="72"/>
                </a:cxn>
                <a:cxn ang="0">
                  <a:pos x="42" y="37"/>
                </a:cxn>
                <a:cxn ang="0">
                  <a:pos x="52" y="37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49" y="65"/>
                </a:cxn>
                <a:cxn ang="0">
                  <a:pos x="49" y="65"/>
                </a:cxn>
                <a:cxn ang="0">
                  <a:pos x="59" y="65"/>
                </a:cxn>
                <a:cxn ang="0">
                  <a:pos x="62" y="62"/>
                </a:cxn>
                <a:cxn ang="0">
                  <a:pos x="62" y="58"/>
                </a:cxn>
                <a:cxn ang="0">
                  <a:pos x="62" y="27"/>
                </a:cxn>
                <a:cxn ang="0">
                  <a:pos x="42" y="27"/>
                </a:cxn>
                <a:cxn ang="0">
                  <a:pos x="42" y="20"/>
                </a:cxn>
                <a:cxn ang="0">
                  <a:pos x="73" y="20"/>
                </a:cxn>
                <a:cxn ang="0">
                  <a:pos x="73" y="10"/>
                </a:cxn>
                <a:cxn ang="0">
                  <a:pos x="35" y="10"/>
                </a:cxn>
                <a:cxn ang="0">
                  <a:pos x="35" y="10"/>
                </a:cxn>
                <a:cxn ang="0">
                  <a:pos x="42" y="10"/>
                </a:cxn>
                <a:cxn ang="0">
                  <a:pos x="42" y="10"/>
                </a:cxn>
                <a:cxn ang="0">
                  <a:pos x="42" y="10"/>
                </a:cxn>
              </a:cxnLst>
              <a:rect l="0" t="0" r="r" b="b"/>
              <a:pathLst>
                <a:path w="73" h="72">
                  <a:moveTo>
                    <a:pt x="42" y="10"/>
                  </a:moveTo>
                  <a:lnTo>
                    <a:pt x="42" y="1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31" y="20"/>
                  </a:lnTo>
                  <a:lnTo>
                    <a:pt x="31" y="27"/>
                  </a:lnTo>
                  <a:lnTo>
                    <a:pt x="11" y="27"/>
                  </a:lnTo>
                  <a:lnTo>
                    <a:pt x="11" y="65"/>
                  </a:lnTo>
                  <a:lnTo>
                    <a:pt x="21" y="65"/>
                  </a:lnTo>
                  <a:lnTo>
                    <a:pt x="21" y="37"/>
                  </a:lnTo>
                  <a:lnTo>
                    <a:pt x="31" y="37"/>
                  </a:lnTo>
                  <a:lnTo>
                    <a:pt x="31" y="72"/>
                  </a:lnTo>
                  <a:lnTo>
                    <a:pt x="42" y="72"/>
                  </a:lnTo>
                  <a:lnTo>
                    <a:pt x="42" y="37"/>
                  </a:lnTo>
                  <a:lnTo>
                    <a:pt x="52" y="37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59" y="65"/>
                  </a:lnTo>
                  <a:lnTo>
                    <a:pt x="62" y="62"/>
                  </a:lnTo>
                  <a:lnTo>
                    <a:pt x="62" y="58"/>
                  </a:lnTo>
                  <a:lnTo>
                    <a:pt x="62" y="27"/>
                  </a:lnTo>
                  <a:lnTo>
                    <a:pt x="42" y="27"/>
                  </a:lnTo>
                  <a:lnTo>
                    <a:pt x="42" y="20"/>
                  </a:lnTo>
                  <a:lnTo>
                    <a:pt x="73" y="20"/>
                  </a:lnTo>
                  <a:lnTo>
                    <a:pt x="73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4" name="Freeform 38"/>
            <p:cNvSpPr>
              <a:spLocks noEditPoints="1"/>
            </p:cNvSpPr>
            <p:nvPr/>
          </p:nvSpPr>
          <p:spPr bwMode="auto">
            <a:xfrm>
              <a:off x="3687" y="1121"/>
              <a:ext cx="76" cy="80"/>
            </a:xfrm>
            <a:custGeom>
              <a:avLst/>
              <a:gdLst/>
              <a:ahLst/>
              <a:cxnLst>
                <a:cxn ang="0">
                  <a:pos x="7" y="49"/>
                </a:cxn>
                <a:cxn ang="0">
                  <a:pos x="0" y="73"/>
                </a:cxn>
                <a:cxn ang="0">
                  <a:pos x="14" y="63"/>
                </a:cxn>
                <a:cxn ang="0">
                  <a:pos x="14" y="31"/>
                </a:cxn>
                <a:cxn ang="0">
                  <a:pos x="21" y="45"/>
                </a:cxn>
                <a:cxn ang="0">
                  <a:pos x="21" y="49"/>
                </a:cxn>
                <a:cxn ang="0">
                  <a:pos x="62" y="69"/>
                </a:cxn>
                <a:cxn ang="0">
                  <a:pos x="59" y="69"/>
                </a:cxn>
                <a:cxn ang="0">
                  <a:pos x="14" y="73"/>
                </a:cxn>
                <a:cxn ang="0">
                  <a:pos x="59" y="76"/>
                </a:cxn>
                <a:cxn ang="0">
                  <a:pos x="59" y="80"/>
                </a:cxn>
                <a:cxn ang="0">
                  <a:pos x="73" y="69"/>
                </a:cxn>
                <a:cxn ang="0">
                  <a:pos x="73" y="63"/>
                </a:cxn>
                <a:cxn ang="0">
                  <a:pos x="66" y="59"/>
                </a:cxn>
                <a:cxn ang="0">
                  <a:pos x="41" y="45"/>
                </a:cxn>
                <a:cxn ang="0">
                  <a:pos x="66" y="38"/>
                </a:cxn>
                <a:cxn ang="0">
                  <a:pos x="73" y="31"/>
                </a:cxn>
                <a:cxn ang="0">
                  <a:pos x="73" y="31"/>
                </a:cxn>
                <a:cxn ang="0">
                  <a:pos x="66" y="25"/>
                </a:cxn>
                <a:cxn ang="0">
                  <a:pos x="62" y="18"/>
                </a:cxn>
                <a:cxn ang="0">
                  <a:pos x="76" y="7"/>
                </a:cxn>
                <a:cxn ang="0">
                  <a:pos x="35" y="0"/>
                </a:cxn>
                <a:cxn ang="0">
                  <a:pos x="7" y="7"/>
                </a:cxn>
                <a:cxn ang="0">
                  <a:pos x="24" y="14"/>
                </a:cxn>
                <a:cxn ang="0">
                  <a:pos x="14" y="28"/>
                </a:cxn>
                <a:cxn ang="0">
                  <a:pos x="31" y="21"/>
                </a:cxn>
                <a:cxn ang="0">
                  <a:pos x="31" y="18"/>
                </a:cxn>
                <a:cxn ang="0">
                  <a:pos x="31" y="14"/>
                </a:cxn>
                <a:cxn ang="0">
                  <a:pos x="31" y="28"/>
                </a:cxn>
                <a:cxn ang="0">
                  <a:pos x="48" y="18"/>
                </a:cxn>
                <a:cxn ang="0">
                  <a:pos x="48" y="14"/>
                </a:cxn>
                <a:cxn ang="0">
                  <a:pos x="55" y="18"/>
                </a:cxn>
                <a:cxn ang="0">
                  <a:pos x="48" y="18"/>
                </a:cxn>
                <a:cxn ang="0">
                  <a:pos x="45" y="25"/>
                </a:cxn>
                <a:cxn ang="0">
                  <a:pos x="55" y="25"/>
                </a:cxn>
                <a:cxn ang="0">
                  <a:pos x="55" y="31"/>
                </a:cxn>
                <a:cxn ang="0">
                  <a:pos x="45" y="31"/>
                </a:cxn>
                <a:cxn ang="0">
                  <a:pos x="35" y="35"/>
                </a:cxn>
                <a:cxn ang="0">
                  <a:pos x="31" y="42"/>
                </a:cxn>
                <a:cxn ang="0">
                  <a:pos x="45" y="38"/>
                </a:cxn>
                <a:cxn ang="0">
                  <a:pos x="55" y="38"/>
                </a:cxn>
                <a:cxn ang="0">
                  <a:pos x="48" y="52"/>
                </a:cxn>
                <a:cxn ang="0">
                  <a:pos x="59" y="56"/>
                </a:cxn>
                <a:cxn ang="0">
                  <a:pos x="55" y="59"/>
                </a:cxn>
                <a:cxn ang="0">
                  <a:pos x="52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31" y="52"/>
                </a:cxn>
              </a:cxnLst>
              <a:rect l="0" t="0" r="r" b="b"/>
              <a:pathLst>
                <a:path w="76" h="80">
                  <a:moveTo>
                    <a:pt x="7" y="7"/>
                  </a:moveTo>
                  <a:lnTo>
                    <a:pt x="7" y="49"/>
                  </a:lnTo>
                  <a:lnTo>
                    <a:pt x="7" y="49"/>
                  </a:lnTo>
                  <a:lnTo>
                    <a:pt x="4" y="59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4" y="63"/>
                  </a:lnTo>
                  <a:lnTo>
                    <a:pt x="14" y="4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7" y="35"/>
                  </a:lnTo>
                  <a:lnTo>
                    <a:pt x="21" y="35"/>
                  </a:lnTo>
                  <a:lnTo>
                    <a:pt x="21" y="45"/>
                  </a:lnTo>
                  <a:lnTo>
                    <a:pt x="31" y="45"/>
                  </a:lnTo>
                  <a:lnTo>
                    <a:pt x="31" y="49"/>
                  </a:lnTo>
                  <a:lnTo>
                    <a:pt x="21" y="49"/>
                  </a:lnTo>
                  <a:lnTo>
                    <a:pt x="21" y="66"/>
                  </a:lnTo>
                  <a:lnTo>
                    <a:pt x="62" y="66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59" y="69"/>
                  </a:lnTo>
                  <a:lnTo>
                    <a:pt x="59" y="66"/>
                  </a:lnTo>
                  <a:lnTo>
                    <a:pt x="14" y="66"/>
                  </a:lnTo>
                  <a:lnTo>
                    <a:pt x="14" y="73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59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69" y="49"/>
                  </a:lnTo>
                  <a:lnTo>
                    <a:pt x="41" y="49"/>
                  </a:lnTo>
                  <a:lnTo>
                    <a:pt x="41" y="45"/>
                  </a:lnTo>
                  <a:lnTo>
                    <a:pt x="76" y="45"/>
                  </a:lnTo>
                  <a:lnTo>
                    <a:pt x="7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73" y="38"/>
                  </a:lnTo>
                  <a:lnTo>
                    <a:pt x="73" y="31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73" y="31"/>
                  </a:lnTo>
                  <a:lnTo>
                    <a:pt x="73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73" y="25"/>
                  </a:lnTo>
                  <a:lnTo>
                    <a:pt x="73" y="18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76" y="14"/>
                  </a:lnTo>
                  <a:lnTo>
                    <a:pt x="76" y="7"/>
                  </a:lnTo>
                  <a:lnTo>
                    <a:pt x="48" y="7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35" y="7"/>
                  </a:lnTo>
                  <a:lnTo>
                    <a:pt x="7" y="7"/>
                  </a:lnTo>
                  <a:lnTo>
                    <a:pt x="7" y="7"/>
                  </a:lnTo>
                  <a:close/>
                  <a:moveTo>
                    <a:pt x="14" y="28"/>
                  </a:moveTo>
                  <a:lnTo>
                    <a:pt x="1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8"/>
                  </a:lnTo>
                  <a:close/>
                  <a:moveTo>
                    <a:pt x="31" y="28"/>
                  </a:moveTo>
                  <a:lnTo>
                    <a:pt x="31" y="21"/>
                  </a:lnTo>
                  <a:lnTo>
                    <a:pt x="31" y="21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1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close/>
                  <a:moveTo>
                    <a:pt x="48" y="18"/>
                  </a:moveTo>
                  <a:lnTo>
                    <a:pt x="48" y="18"/>
                  </a:lnTo>
                  <a:lnTo>
                    <a:pt x="48" y="18"/>
                  </a:lnTo>
                  <a:lnTo>
                    <a:pt x="48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5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close/>
                  <a:moveTo>
                    <a:pt x="55" y="25"/>
                  </a:moveTo>
                  <a:lnTo>
                    <a:pt x="45" y="25"/>
                  </a:lnTo>
                  <a:lnTo>
                    <a:pt x="45" y="25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5" y="25"/>
                  </a:lnTo>
                  <a:close/>
                  <a:moveTo>
                    <a:pt x="45" y="31"/>
                  </a:moveTo>
                  <a:lnTo>
                    <a:pt x="55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close/>
                  <a:moveTo>
                    <a:pt x="31" y="42"/>
                  </a:moveTo>
                  <a:lnTo>
                    <a:pt x="31" y="31"/>
                  </a:lnTo>
                  <a:lnTo>
                    <a:pt x="35" y="35"/>
                  </a:lnTo>
                  <a:lnTo>
                    <a:pt x="38" y="31"/>
                  </a:lnTo>
                  <a:lnTo>
                    <a:pt x="38" y="42"/>
                  </a:lnTo>
                  <a:lnTo>
                    <a:pt x="31" y="42"/>
                  </a:lnTo>
                  <a:lnTo>
                    <a:pt x="31" y="42"/>
                  </a:lnTo>
                  <a:close/>
                  <a:moveTo>
                    <a:pt x="55" y="38"/>
                  </a:moveTo>
                  <a:lnTo>
                    <a:pt x="45" y="38"/>
                  </a:lnTo>
                  <a:lnTo>
                    <a:pt x="45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8"/>
                  </a:lnTo>
                  <a:close/>
                  <a:moveTo>
                    <a:pt x="52" y="56"/>
                  </a:moveTo>
                  <a:lnTo>
                    <a:pt x="48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6"/>
                  </a:lnTo>
                  <a:lnTo>
                    <a:pt x="55" y="56"/>
                  </a:lnTo>
                  <a:lnTo>
                    <a:pt x="55" y="56"/>
                  </a:lnTo>
                  <a:lnTo>
                    <a:pt x="55" y="59"/>
                  </a:lnTo>
                  <a:lnTo>
                    <a:pt x="48" y="59"/>
                  </a:lnTo>
                  <a:lnTo>
                    <a:pt x="52" y="56"/>
                  </a:lnTo>
                  <a:lnTo>
                    <a:pt x="52" y="56"/>
                  </a:lnTo>
                  <a:close/>
                  <a:moveTo>
                    <a:pt x="31" y="52"/>
                  </a:moveTo>
                  <a:lnTo>
                    <a:pt x="38" y="52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1" y="59"/>
                  </a:lnTo>
                  <a:lnTo>
                    <a:pt x="31" y="59"/>
                  </a:lnTo>
                  <a:lnTo>
                    <a:pt x="31" y="52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5" name="Freeform 39"/>
            <p:cNvSpPr>
              <a:spLocks noEditPoints="1"/>
            </p:cNvSpPr>
            <p:nvPr/>
          </p:nvSpPr>
          <p:spPr bwMode="auto">
            <a:xfrm>
              <a:off x="3770" y="1125"/>
              <a:ext cx="76" cy="7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0" y="3"/>
                </a:cxn>
                <a:cxn ang="0">
                  <a:pos x="3" y="7"/>
                </a:cxn>
                <a:cxn ang="0">
                  <a:pos x="7" y="10"/>
                </a:cxn>
                <a:cxn ang="0">
                  <a:pos x="17" y="17"/>
                </a:cxn>
                <a:cxn ang="0">
                  <a:pos x="24" y="10"/>
                </a:cxn>
                <a:cxn ang="0">
                  <a:pos x="38" y="14"/>
                </a:cxn>
                <a:cxn ang="0">
                  <a:pos x="24" y="31"/>
                </a:cxn>
                <a:cxn ang="0">
                  <a:pos x="72" y="14"/>
                </a:cxn>
                <a:cxn ang="0">
                  <a:pos x="59" y="10"/>
                </a:cxn>
                <a:cxn ang="0">
                  <a:pos x="76" y="0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48" y="10"/>
                </a:cxn>
                <a:cxn ang="0">
                  <a:pos x="45" y="14"/>
                </a:cxn>
                <a:cxn ang="0">
                  <a:pos x="48" y="10"/>
                </a:cxn>
                <a:cxn ang="0">
                  <a:pos x="10" y="34"/>
                </a:cxn>
                <a:cxn ang="0">
                  <a:pos x="17" y="27"/>
                </a:cxn>
                <a:cxn ang="0">
                  <a:pos x="7" y="17"/>
                </a:cxn>
                <a:cxn ang="0">
                  <a:pos x="0" y="2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34" y="24"/>
                </a:cxn>
                <a:cxn ang="0">
                  <a:pos x="38" y="17"/>
                </a:cxn>
                <a:cxn ang="0">
                  <a:pos x="38" y="24"/>
                </a:cxn>
                <a:cxn ang="0">
                  <a:pos x="48" y="17"/>
                </a:cxn>
                <a:cxn ang="0">
                  <a:pos x="45" y="24"/>
                </a:cxn>
                <a:cxn ang="0">
                  <a:pos x="45" y="17"/>
                </a:cxn>
                <a:cxn ang="0">
                  <a:pos x="59" y="17"/>
                </a:cxn>
                <a:cxn ang="0">
                  <a:pos x="62" y="24"/>
                </a:cxn>
                <a:cxn ang="0">
                  <a:pos x="59" y="24"/>
                </a:cxn>
                <a:cxn ang="0">
                  <a:pos x="21" y="59"/>
                </a:cxn>
                <a:cxn ang="0">
                  <a:pos x="41" y="65"/>
                </a:cxn>
                <a:cxn ang="0">
                  <a:pos x="52" y="76"/>
                </a:cxn>
                <a:cxn ang="0">
                  <a:pos x="76" y="65"/>
                </a:cxn>
                <a:cxn ang="0">
                  <a:pos x="52" y="59"/>
                </a:cxn>
                <a:cxn ang="0">
                  <a:pos x="69" y="55"/>
                </a:cxn>
                <a:cxn ang="0">
                  <a:pos x="28" y="34"/>
                </a:cxn>
                <a:cxn ang="0">
                  <a:pos x="41" y="55"/>
                </a:cxn>
                <a:cxn ang="0">
                  <a:pos x="41" y="59"/>
                </a:cxn>
                <a:cxn ang="0">
                  <a:pos x="10" y="72"/>
                </a:cxn>
                <a:cxn ang="0">
                  <a:pos x="21" y="45"/>
                </a:cxn>
                <a:cxn ang="0">
                  <a:pos x="10" y="3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10" y="72"/>
                </a:cxn>
                <a:cxn ang="0">
                  <a:pos x="59" y="41"/>
                </a:cxn>
                <a:cxn ang="0">
                  <a:pos x="34" y="38"/>
                </a:cxn>
                <a:cxn ang="0">
                  <a:pos x="59" y="41"/>
                </a:cxn>
                <a:cxn ang="0">
                  <a:pos x="59" y="48"/>
                </a:cxn>
                <a:cxn ang="0">
                  <a:pos x="34" y="48"/>
                </a:cxn>
                <a:cxn ang="0">
                  <a:pos x="59" y="48"/>
                </a:cxn>
              </a:cxnLst>
              <a:rect l="0" t="0" r="r" b="b"/>
              <a:pathLst>
                <a:path w="76" h="76">
                  <a:moveTo>
                    <a:pt x="21" y="7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4" y="10"/>
                  </a:lnTo>
                  <a:lnTo>
                    <a:pt x="38" y="10"/>
                  </a:lnTo>
                  <a:lnTo>
                    <a:pt x="38" y="14"/>
                  </a:lnTo>
                  <a:lnTo>
                    <a:pt x="24" y="14"/>
                  </a:lnTo>
                  <a:lnTo>
                    <a:pt x="24" y="31"/>
                  </a:lnTo>
                  <a:lnTo>
                    <a:pt x="72" y="31"/>
                  </a:lnTo>
                  <a:lnTo>
                    <a:pt x="72" y="14"/>
                  </a:lnTo>
                  <a:lnTo>
                    <a:pt x="59" y="14"/>
                  </a:lnTo>
                  <a:lnTo>
                    <a:pt x="59" y="10"/>
                  </a:lnTo>
                  <a:lnTo>
                    <a:pt x="76" y="10"/>
                  </a:lnTo>
                  <a:lnTo>
                    <a:pt x="76" y="0"/>
                  </a:lnTo>
                  <a:lnTo>
                    <a:pt x="21" y="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close/>
                  <a:moveTo>
                    <a:pt x="48" y="10"/>
                  </a:moveTo>
                  <a:lnTo>
                    <a:pt x="48" y="14"/>
                  </a:lnTo>
                  <a:lnTo>
                    <a:pt x="45" y="14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8" y="10"/>
                  </a:lnTo>
                  <a:close/>
                  <a:moveTo>
                    <a:pt x="10" y="34"/>
                  </a:moveTo>
                  <a:lnTo>
                    <a:pt x="10" y="34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close/>
                  <a:moveTo>
                    <a:pt x="38" y="24"/>
                  </a:moveTo>
                  <a:lnTo>
                    <a:pt x="34" y="24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38" y="24"/>
                  </a:lnTo>
                  <a:lnTo>
                    <a:pt x="38" y="24"/>
                  </a:lnTo>
                  <a:close/>
                  <a:moveTo>
                    <a:pt x="45" y="17"/>
                  </a:moveTo>
                  <a:lnTo>
                    <a:pt x="48" y="17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5" y="17"/>
                  </a:lnTo>
                  <a:lnTo>
                    <a:pt x="45" y="17"/>
                  </a:lnTo>
                  <a:close/>
                  <a:moveTo>
                    <a:pt x="59" y="24"/>
                  </a:moveTo>
                  <a:lnTo>
                    <a:pt x="59" y="17"/>
                  </a:lnTo>
                  <a:lnTo>
                    <a:pt x="62" y="17"/>
                  </a:lnTo>
                  <a:lnTo>
                    <a:pt x="62" y="24"/>
                  </a:lnTo>
                  <a:lnTo>
                    <a:pt x="59" y="24"/>
                  </a:lnTo>
                  <a:lnTo>
                    <a:pt x="59" y="24"/>
                  </a:lnTo>
                  <a:close/>
                  <a:moveTo>
                    <a:pt x="41" y="59"/>
                  </a:moveTo>
                  <a:lnTo>
                    <a:pt x="21" y="59"/>
                  </a:lnTo>
                  <a:lnTo>
                    <a:pt x="21" y="65"/>
                  </a:lnTo>
                  <a:lnTo>
                    <a:pt x="41" y="65"/>
                  </a:lnTo>
                  <a:lnTo>
                    <a:pt x="41" y="76"/>
                  </a:lnTo>
                  <a:lnTo>
                    <a:pt x="52" y="76"/>
                  </a:lnTo>
                  <a:lnTo>
                    <a:pt x="52" y="65"/>
                  </a:lnTo>
                  <a:lnTo>
                    <a:pt x="76" y="65"/>
                  </a:lnTo>
                  <a:lnTo>
                    <a:pt x="76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69" y="55"/>
                  </a:lnTo>
                  <a:lnTo>
                    <a:pt x="69" y="34"/>
                  </a:lnTo>
                  <a:lnTo>
                    <a:pt x="28" y="34"/>
                  </a:lnTo>
                  <a:lnTo>
                    <a:pt x="28" y="55"/>
                  </a:lnTo>
                  <a:lnTo>
                    <a:pt x="41" y="55"/>
                  </a:lnTo>
                  <a:lnTo>
                    <a:pt x="41" y="59"/>
                  </a:lnTo>
                  <a:lnTo>
                    <a:pt x="41" y="59"/>
                  </a:lnTo>
                  <a:close/>
                  <a:moveTo>
                    <a:pt x="10" y="72"/>
                  </a:moveTo>
                  <a:lnTo>
                    <a:pt x="10" y="7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7" y="41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close/>
                  <a:moveTo>
                    <a:pt x="59" y="41"/>
                  </a:moveTo>
                  <a:lnTo>
                    <a:pt x="34" y="41"/>
                  </a:lnTo>
                  <a:lnTo>
                    <a:pt x="34" y="38"/>
                  </a:lnTo>
                  <a:lnTo>
                    <a:pt x="59" y="38"/>
                  </a:lnTo>
                  <a:lnTo>
                    <a:pt x="59" y="41"/>
                  </a:lnTo>
                  <a:lnTo>
                    <a:pt x="59" y="41"/>
                  </a:lnTo>
                  <a:close/>
                  <a:moveTo>
                    <a:pt x="59" y="48"/>
                  </a:moveTo>
                  <a:lnTo>
                    <a:pt x="34" y="48"/>
                  </a:lnTo>
                  <a:lnTo>
                    <a:pt x="34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6" name="Freeform 40"/>
            <p:cNvSpPr>
              <a:spLocks/>
            </p:cNvSpPr>
            <p:nvPr/>
          </p:nvSpPr>
          <p:spPr bwMode="auto">
            <a:xfrm>
              <a:off x="3856" y="1125"/>
              <a:ext cx="73" cy="72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42" y="10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10"/>
                </a:cxn>
                <a:cxn ang="0">
                  <a:pos x="0" y="10"/>
                </a:cxn>
                <a:cxn ang="0">
                  <a:pos x="0" y="21"/>
                </a:cxn>
                <a:cxn ang="0">
                  <a:pos x="31" y="21"/>
                </a:cxn>
                <a:cxn ang="0">
                  <a:pos x="31" y="27"/>
                </a:cxn>
                <a:cxn ang="0">
                  <a:pos x="7" y="27"/>
                </a:cxn>
                <a:cxn ang="0">
                  <a:pos x="7" y="65"/>
                </a:cxn>
                <a:cxn ang="0">
                  <a:pos x="21" y="65"/>
                </a:cxn>
                <a:cxn ang="0">
                  <a:pos x="21" y="38"/>
                </a:cxn>
                <a:cxn ang="0">
                  <a:pos x="31" y="38"/>
                </a:cxn>
                <a:cxn ang="0">
                  <a:pos x="31" y="72"/>
                </a:cxn>
                <a:cxn ang="0">
                  <a:pos x="42" y="72"/>
                </a:cxn>
                <a:cxn ang="0">
                  <a:pos x="42" y="38"/>
                </a:cxn>
                <a:cxn ang="0">
                  <a:pos x="52" y="38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45" y="65"/>
                </a:cxn>
                <a:cxn ang="0">
                  <a:pos x="45" y="65"/>
                </a:cxn>
                <a:cxn ang="0">
                  <a:pos x="59" y="65"/>
                </a:cxn>
                <a:cxn ang="0">
                  <a:pos x="62" y="62"/>
                </a:cxn>
                <a:cxn ang="0">
                  <a:pos x="62" y="59"/>
                </a:cxn>
                <a:cxn ang="0">
                  <a:pos x="62" y="27"/>
                </a:cxn>
                <a:cxn ang="0">
                  <a:pos x="42" y="27"/>
                </a:cxn>
                <a:cxn ang="0">
                  <a:pos x="42" y="21"/>
                </a:cxn>
                <a:cxn ang="0">
                  <a:pos x="73" y="21"/>
                </a:cxn>
                <a:cxn ang="0">
                  <a:pos x="73" y="10"/>
                </a:cxn>
                <a:cxn ang="0">
                  <a:pos x="35" y="10"/>
                </a:cxn>
                <a:cxn ang="0">
                  <a:pos x="35" y="10"/>
                </a:cxn>
                <a:cxn ang="0">
                  <a:pos x="42" y="10"/>
                </a:cxn>
                <a:cxn ang="0">
                  <a:pos x="42" y="10"/>
                </a:cxn>
                <a:cxn ang="0">
                  <a:pos x="42" y="10"/>
                </a:cxn>
              </a:cxnLst>
              <a:rect l="0" t="0" r="r" b="b"/>
              <a:pathLst>
                <a:path w="73" h="72">
                  <a:moveTo>
                    <a:pt x="42" y="10"/>
                  </a:moveTo>
                  <a:lnTo>
                    <a:pt x="42" y="10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10"/>
                  </a:lnTo>
                  <a:lnTo>
                    <a:pt x="0" y="10"/>
                  </a:lnTo>
                  <a:lnTo>
                    <a:pt x="0" y="21"/>
                  </a:lnTo>
                  <a:lnTo>
                    <a:pt x="31" y="21"/>
                  </a:lnTo>
                  <a:lnTo>
                    <a:pt x="31" y="27"/>
                  </a:lnTo>
                  <a:lnTo>
                    <a:pt x="7" y="27"/>
                  </a:lnTo>
                  <a:lnTo>
                    <a:pt x="7" y="65"/>
                  </a:lnTo>
                  <a:lnTo>
                    <a:pt x="21" y="65"/>
                  </a:lnTo>
                  <a:lnTo>
                    <a:pt x="21" y="38"/>
                  </a:lnTo>
                  <a:lnTo>
                    <a:pt x="31" y="38"/>
                  </a:lnTo>
                  <a:lnTo>
                    <a:pt x="31" y="72"/>
                  </a:lnTo>
                  <a:lnTo>
                    <a:pt x="42" y="72"/>
                  </a:lnTo>
                  <a:lnTo>
                    <a:pt x="42" y="38"/>
                  </a:lnTo>
                  <a:lnTo>
                    <a:pt x="52" y="38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59" y="65"/>
                  </a:lnTo>
                  <a:lnTo>
                    <a:pt x="62" y="62"/>
                  </a:lnTo>
                  <a:lnTo>
                    <a:pt x="62" y="59"/>
                  </a:lnTo>
                  <a:lnTo>
                    <a:pt x="62" y="27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73" y="21"/>
                  </a:lnTo>
                  <a:lnTo>
                    <a:pt x="73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7" name="Freeform 41"/>
            <p:cNvSpPr>
              <a:spLocks/>
            </p:cNvSpPr>
            <p:nvPr/>
          </p:nvSpPr>
          <p:spPr bwMode="auto">
            <a:xfrm>
              <a:off x="4149" y="1011"/>
              <a:ext cx="73" cy="69"/>
            </a:xfrm>
            <a:custGeom>
              <a:avLst/>
              <a:gdLst/>
              <a:ahLst/>
              <a:cxnLst>
                <a:cxn ang="0">
                  <a:pos x="73" y="69"/>
                </a:cxn>
                <a:cxn ang="0">
                  <a:pos x="73" y="59"/>
                </a:cxn>
                <a:cxn ang="0">
                  <a:pos x="38" y="59"/>
                </a:cxn>
                <a:cxn ang="0">
                  <a:pos x="38" y="28"/>
                </a:cxn>
                <a:cxn ang="0">
                  <a:pos x="66" y="28"/>
                </a:cxn>
                <a:cxn ang="0">
                  <a:pos x="66" y="21"/>
                </a:cxn>
                <a:cxn ang="0">
                  <a:pos x="38" y="21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28" y="0"/>
                </a:cxn>
                <a:cxn ang="0">
                  <a:pos x="28" y="59"/>
                </a:cxn>
                <a:cxn ang="0">
                  <a:pos x="0" y="59"/>
                </a:cxn>
                <a:cxn ang="0">
                  <a:pos x="0" y="69"/>
                </a:cxn>
                <a:cxn ang="0">
                  <a:pos x="73" y="69"/>
                </a:cxn>
                <a:cxn ang="0">
                  <a:pos x="73" y="69"/>
                </a:cxn>
              </a:cxnLst>
              <a:rect l="0" t="0" r="r" b="b"/>
              <a:pathLst>
                <a:path w="73" h="69">
                  <a:moveTo>
                    <a:pt x="73" y="69"/>
                  </a:moveTo>
                  <a:lnTo>
                    <a:pt x="73" y="59"/>
                  </a:lnTo>
                  <a:lnTo>
                    <a:pt x="38" y="59"/>
                  </a:lnTo>
                  <a:lnTo>
                    <a:pt x="38" y="28"/>
                  </a:lnTo>
                  <a:lnTo>
                    <a:pt x="66" y="28"/>
                  </a:lnTo>
                  <a:lnTo>
                    <a:pt x="66" y="21"/>
                  </a:lnTo>
                  <a:lnTo>
                    <a:pt x="38" y="21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8" y="59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73" y="69"/>
                  </a:lnTo>
                  <a:lnTo>
                    <a:pt x="73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8" name="Freeform 42"/>
            <p:cNvSpPr>
              <a:spLocks noEditPoints="1"/>
            </p:cNvSpPr>
            <p:nvPr/>
          </p:nvSpPr>
          <p:spPr bwMode="auto">
            <a:xfrm>
              <a:off x="4229" y="1008"/>
              <a:ext cx="76" cy="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10" y="0"/>
                </a:cxn>
                <a:cxn ang="0">
                  <a:pos x="0" y="31"/>
                </a:cxn>
                <a:cxn ang="0">
                  <a:pos x="10" y="34"/>
                </a:cxn>
                <a:cxn ang="0">
                  <a:pos x="7" y="65"/>
                </a:cxn>
                <a:cxn ang="0">
                  <a:pos x="14" y="75"/>
                </a:cxn>
                <a:cxn ang="0">
                  <a:pos x="27" y="58"/>
                </a:cxn>
                <a:cxn ang="0">
                  <a:pos x="2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7" y="20"/>
                </a:cxn>
                <a:cxn ang="0">
                  <a:pos x="17" y="27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41" y="20"/>
                </a:cxn>
                <a:cxn ang="0">
                  <a:pos x="45" y="27"/>
                </a:cxn>
                <a:cxn ang="0">
                  <a:pos x="27" y="31"/>
                </a:cxn>
                <a:cxn ang="0">
                  <a:pos x="48" y="34"/>
                </a:cxn>
                <a:cxn ang="0">
                  <a:pos x="69" y="41"/>
                </a:cxn>
                <a:cxn ang="0">
                  <a:pos x="76" y="31"/>
                </a:cxn>
                <a:cxn ang="0">
                  <a:pos x="69" y="24"/>
                </a:cxn>
                <a:cxn ang="0">
                  <a:pos x="62" y="31"/>
                </a:cxn>
                <a:cxn ang="0">
                  <a:pos x="58" y="27"/>
                </a:cxn>
                <a:cxn ang="0">
                  <a:pos x="62" y="27"/>
                </a:cxn>
                <a:cxn ang="0">
                  <a:pos x="72" y="20"/>
                </a:cxn>
                <a:cxn ang="0">
                  <a:pos x="69" y="3"/>
                </a:cxn>
                <a:cxn ang="0">
                  <a:pos x="48" y="1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8" y="13"/>
                </a:cxn>
                <a:cxn ang="0">
                  <a:pos x="31" y="10"/>
                </a:cxn>
                <a:cxn ang="0">
                  <a:pos x="17" y="10"/>
                </a:cxn>
                <a:cxn ang="0">
                  <a:pos x="20" y="6"/>
                </a:cxn>
                <a:cxn ang="0">
                  <a:pos x="62" y="17"/>
                </a:cxn>
                <a:cxn ang="0">
                  <a:pos x="52" y="20"/>
                </a:cxn>
                <a:cxn ang="0">
                  <a:pos x="52" y="17"/>
                </a:cxn>
                <a:cxn ang="0">
                  <a:pos x="55" y="17"/>
                </a:cxn>
                <a:cxn ang="0">
                  <a:pos x="20" y="69"/>
                </a:cxn>
                <a:cxn ang="0">
                  <a:pos x="34" y="72"/>
                </a:cxn>
                <a:cxn ang="0">
                  <a:pos x="48" y="51"/>
                </a:cxn>
                <a:cxn ang="0">
                  <a:pos x="52" y="69"/>
                </a:cxn>
                <a:cxn ang="0">
                  <a:pos x="69" y="75"/>
                </a:cxn>
                <a:cxn ang="0">
                  <a:pos x="76" y="62"/>
                </a:cxn>
                <a:cxn ang="0">
                  <a:pos x="65" y="58"/>
                </a:cxn>
                <a:cxn ang="0">
                  <a:pos x="62" y="65"/>
                </a:cxn>
                <a:cxn ang="0">
                  <a:pos x="58" y="51"/>
                </a:cxn>
                <a:cxn ang="0">
                  <a:pos x="27" y="41"/>
                </a:cxn>
                <a:cxn ang="0">
                  <a:pos x="34" y="51"/>
                </a:cxn>
                <a:cxn ang="0">
                  <a:pos x="27" y="65"/>
                </a:cxn>
                <a:cxn ang="0">
                  <a:pos x="20" y="69"/>
                </a:cxn>
              </a:cxnLst>
              <a:rect l="0" t="0" r="r" b="b"/>
              <a:pathLst>
                <a:path w="76" h="75">
                  <a:moveTo>
                    <a:pt x="20" y="6"/>
                  </a:moveTo>
                  <a:lnTo>
                    <a:pt x="20" y="6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0" y="34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4" y="51"/>
                  </a:lnTo>
                  <a:lnTo>
                    <a:pt x="20" y="55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17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8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2" y="37"/>
                  </a:lnTo>
                  <a:lnTo>
                    <a:pt x="76" y="31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5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62" y="13"/>
                  </a:lnTo>
                  <a:lnTo>
                    <a:pt x="72" y="1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close/>
                  <a:moveTo>
                    <a:pt x="55" y="17"/>
                  </a:moveTo>
                  <a:lnTo>
                    <a:pt x="55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7"/>
                  </a:lnTo>
                  <a:close/>
                  <a:moveTo>
                    <a:pt x="20" y="69"/>
                  </a:moveTo>
                  <a:lnTo>
                    <a:pt x="20" y="69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34" y="72"/>
                  </a:lnTo>
                  <a:lnTo>
                    <a:pt x="41" y="69"/>
                  </a:lnTo>
                  <a:lnTo>
                    <a:pt x="45" y="58"/>
                  </a:lnTo>
                  <a:lnTo>
                    <a:pt x="48" y="51"/>
                  </a:lnTo>
                  <a:lnTo>
                    <a:pt x="52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8" y="75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72" y="72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58" y="65"/>
                  </a:lnTo>
                  <a:lnTo>
                    <a:pt x="58" y="51"/>
                  </a:lnTo>
                  <a:lnTo>
                    <a:pt x="72" y="51"/>
                  </a:lnTo>
                  <a:lnTo>
                    <a:pt x="72" y="41"/>
                  </a:lnTo>
                  <a:lnTo>
                    <a:pt x="27" y="41"/>
                  </a:lnTo>
                  <a:lnTo>
                    <a:pt x="27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8"/>
                  </a:lnTo>
                  <a:lnTo>
                    <a:pt x="31" y="62"/>
                  </a:lnTo>
                  <a:lnTo>
                    <a:pt x="27" y="65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2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9" name="Freeform 43"/>
            <p:cNvSpPr>
              <a:spLocks/>
            </p:cNvSpPr>
            <p:nvPr/>
          </p:nvSpPr>
          <p:spPr bwMode="auto">
            <a:xfrm>
              <a:off x="4315" y="1008"/>
              <a:ext cx="72" cy="75"/>
            </a:xfrm>
            <a:custGeom>
              <a:avLst/>
              <a:gdLst/>
              <a:ahLst/>
              <a:cxnLst>
                <a:cxn ang="0">
                  <a:pos x="41" y="10"/>
                </a:cxn>
                <a:cxn ang="0">
                  <a:pos x="41" y="10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31" y="13"/>
                </a:cxn>
                <a:cxn ang="0">
                  <a:pos x="0" y="13"/>
                </a:cxn>
                <a:cxn ang="0">
                  <a:pos x="0" y="20"/>
                </a:cxn>
                <a:cxn ang="0">
                  <a:pos x="31" y="20"/>
                </a:cxn>
                <a:cxn ang="0">
                  <a:pos x="31" y="31"/>
                </a:cxn>
                <a:cxn ang="0">
                  <a:pos x="7" y="31"/>
                </a:cxn>
                <a:cxn ang="0">
                  <a:pos x="7" y="65"/>
                </a:cxn>
                <a:cxn ang="0">
                  <a:pos x="21" y="65"/>
                </a:cxn>
                <a:cxn ang="0">
                  <a:pos x="21" y="37"/>
                </a:cxn>
                <a:cxn ang="0">
                  <a:pos x="31" y="37"/>
                </a:cxn>
                <a:cxn ang="0">
                  <a:pos x="31" y="75"/>
                </a:cxn>
                <a:cxn ang="0">
                  <a:pos x="41" y="75"/>
                </a:cxn>
                <a:cxn ang="0">
                  <a:pos x="41" y="37"/>
                </a:cxn>
                <a:cxn ang="0">
                  <a:pos x="52" y="37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52" y="58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45" y="69"/>
                </a:cxn>
                <a:cxn ang="0">
                  <a:pos x="45" y="69"/>
                </a:cxn>
                <a:cxn ang="0">
                  <a:pos x="59" y="65"/>
                </a:cxn>
                <a:cxn ang="0">
                  <a:pos x="62" y="65"/>
                </a:cxn>
                <a:cxn ang="0">
                  <a:pos x="62" y="62"/>
                </a:cxn>
                <a:cxn ang="0">
                  <a:pos x="62" y="31"/>
                </a:cxn>
                <a:cxn ang="0">
                  <a:pos x="41" y="31"/>
                </a:cxn>
                <a:cxn ang="0">
                  <a:pos x="41" y="20"/>
                </a:cxn>
                <a:cxn ang="0">
                  <a:pos x="72" y="20"/>
                </a:cxn>
                <a:cxn ang="0">
                  <a:pos x="72" y="13"/>
                </a:cxn>
                <a:cxn ang="0">
                  <a:pos x="35" y="13"/>
                </a:cxn>
                <a:cxn ang="0">
                  <a:pos x="35" y="13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1" y="10"/>
                </a:cxn>
              </a:cxnLst>
              <a:rect l="0" t="0" r="r" b="b"/>
              <a:pathLst>
                <a:path w="72" h="75">
                  <a:moveTo>
                    <a:pt x="41" y="10"/>
                  </a:moveTo>
                  <a:lnTo>
                    <a:pt x="41" y="10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1" y="13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31" y="20"/>
                  </a:lnTo>
                  <a:lnTo>
                    <a:pt x="31" y="31"/>
                  </a:lnTo>
                  <a:lnTo>
                    <a:pt x="7" y="31"/>
                  </a:lnTo>
                  <a:lnTo>
                    <a:pt x="7" y="65"/>
                  </a:lnTo>
                  <a:lnTo>
                    <a:pt x="21" y="65"/>
                  </a:lnTo>
                  <a:lnTo>
                    <a:pt x="21" y="37"/>
                  </a:lnTo>
                  <a:lnTo>
                    <a:pt x="31" y="37"/>
                  </a:lnTo>
                  <a:lnTo>
                    <a:pt x="31" y="75"/>
                  </a:lnTo>
                  <a:lnTo>
                    <a:pt x="41" y="75"/>
                  </a:lnTo>
                  <a:lnTo>
                    <a:pt x="41" y="37"/>
                  </a:lnTo>
                  <a:lnTo>
                    <a:pt x="52" y="37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59" y="65"/>
                  </a:lnTo>
                  <a:lnTo>
                    <a:pt x="62" y="65"/>
                  </a:lnTo>
                  <a:lnTo>
                    <a:pt x="62" y="62"/>
                  </a:lnTo>
                  <a:lnTo>
                    <a:pt x="62" y="31"/>
                  </a:lnTo>
                  <a:lnTo>
                    <a:pt x="41" y="31"/>
                  </a:lnTo>
                  <a:lnTo>
                    <a:pt x="41" y="20"/>
                  </a:lnTo>
                  <a:lnTo>
                    <a:pt x="72" y="20"/>
                  </a:lnTo>
                  <a:lnTo>
                    <a:pt x="72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0" name="Freeform 44"/>
            <p:cNvSpPr>
              <a:spLocks noEditPoints="1"/>
            </p:cNvSpPr>
            <p:nvPr/>
          </p:nvSpPr>
          <p:spPr bwMode="auto">
            <a:xfrm>
              <a:off x="3594" y="269"/>
              <a:ext cx="72" cy="73"/>
            </a:xfrm>
            <a:custGeom>
              <a:avLst/>
              <a:gdLst/>
              <a:ahLst/>
              <a:cxnLst>
                <a:cxn ang="0">
                  <a:pos x="28" y="24"/>
                </a:cxn>
                <a:cxn ang="0">
                  <a:pos x="31" y="28"/>
                </a:cxn>
                <a:cxn ang="0">
                  <a:pos x="0" y="38"/>
                </a:cxn>
                <a:cxn ang="0">
                  <a:pos x="72" y="28"/>
                </a:cxn>
                <a:cxn ang="0">
                  <a:pos x="41" y="28"/>
                </a:cxn>
                <a:cxn ang="0">
                  <a:pos x="62" y="24"/>
                </a:cxn>
                <a:cxn ang="0">
                  <a:pos x="10" y="0"/>
                </a:cxn>
                <a:cxn ang="0">
                  <a:pos x="10" y="24"/>
                </a:cxn>
                <a:cxn ang="0">
                  <a:pos x="21" y="7"/>
                </a:cxn>
                <a:cxn ang="0">
                  <a:pos x="52" y="10"/>
                </a:cxn>
                <a:cxn ang="0">
                  <a:pos x="21" y="10"/>
                </a:cxn>
                <a:cxn ang="0">
                  <a:pos x="21" y="17"/>
                </a:cxn>
                <a:cxn ang="0">
                  <a:pos x="52" y="21"/>
                </a:cxn>
                <a:cxn ang="0">
                  <a:pos x="21" y="21"/>
                </a:cxn>
                <a:cxn ang="0">
                  <a:pos x="7" y="73"/>
                </a:cxn>
                <a:cxn ang="0">
                  <a:pos x="28" y="62"/>
                </a:cxn>
                <a:cxn ang="0">
                  <a:pos x="31" y="55"/>
                </a:cxn>
                <a:cxn ang="0">
                  <a:pos x="31" y="62"/>
                </a:cxn>
                <a:cxn ang="0">
                  <a:pos x="24" y="66"/>
                </a:cxn>
                <a:cxn ang="0">
                  <a:pos x="28" y="73"/>
                </a:cxn>
                <a:cxn ang="0">
                  <a:pos x="38" y="73"/>
                </a:cxn>
                <a:cxn ang="0">
                  <a:pos x="41" y="69"/>
                </a:cxn>
                <a:cxn ang="0">
                  <a:pos x="62" y="55"/>
                </a:cxn>
                <a:cxn ang="0">
                  <a:pos x="10" y="38"/>
                </a:cxn>
                <a:cxn ang="0">
                  <a:pos x="17" y="5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52" y="48"/>
                </a:cxn>
                <a:cxn ang="0">
                  <a:pos x="21" y="45"/>
                </a:cxn>
                <a:cxn ang="0">
                  <a:pos x="52" y="45"/>
                </a:cxn>
                <a:cxn ang="0">
                  <a:pos x="45" y="66"/>
                </a:cxn>
                <a:cxn ang="0">
                  <a:pos x="45" y="66"/>
                </a:cxn>
                <a:cxn ang="0">
                  <a:pos x="62" y="73"/>
                </a:cxn>
                <a:cxn ang="0">
                  <a:pos x="69" y="66"/>
                </a:cxn>
                <a:cxn ang="0">
                  <a:pos x="48" y="55"/>
                </a:cxn>
              </a:cxnLst>
              <a:rect l="0" t="0" r="r" b="b"/>
              <a:pathLst>
                <a:path w="72" h="73">
                  <a:moveTo>
                    <a:pt x="10" y="24"/>
                  </a:moveTo>
                  <a:lnTo>
                    <a:pt x="28" y="24"/>
                  </a:lnTo>
                  <a:lnTo>
                    <a:pt x="28" y="24"/>
                  </a:lnTo>
                  <a:lnTo>
                    <a:pt x="31" y="28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72" y="38"/>
                  </a:lnTo>
                  <a:lnTo>
                    <a:pt x="72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4"/>
                  </a:lnTo>
                  <a:lnTo>
                    <a:pt x="62" y="24"/>
                  </a:lnTo>
                  <a:lnTo>
                    <a:pt x="62" y="0"/>
                  </a:lnTo>
                  <a:lnTo>
                    <a:pt x="10" y="0"/>
                  </a:lnTo>
                  <a:lnTo>
                    <a:pt x="10" y="24"/>
                  </a:lnTo>
                  <a:lnTo>
                    <a:pt x="10" y="24"/>
                  </a:lnTo>
                  <a:close/>
                  <a:moveTo>
                    <a:pt x="21" y="10"/>
                  </a:moveTo>
                  <a:lnTo>
                    <a:pt x="21" y="7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21" y="10"/>
                  </a:lnTo>
                  <a:lnTo>
                    <a:pt x="21" y="10"/>
                  </a:lnTo>
                  <a:close/>
                  <a:moveTo>
                    <a:pt x="21" y="21"/>
                  </a:moveTo>
                  <a:lnTo>
                    <a:pt x="21" y="17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21" y="21"/>
                  </a:lnTo>
                  <a:lnTo>
                    <a:pt x="21" y="21"/>
                  </a:lnTo>
                  <a:close/>
                  <a:moveTo>
                    <a:pt x="0" y="66"/>
                  </a:moveTo>
                  <a:lnTo>
                    <a:pt x="7" y="73"/>
                  </a:lnTo>
                  <a:lnTo>
                    <a:pt x="7" y="73"/>
                  </a:lnTo>
                  <a:lnTo>
                    <a:pt x="28" y="62"/>
                  </a:lnTo>
                  <a:lnTo>
                    <a:pt x="24" y="55"/>
                  </a:lnTo>
                  <a:lnTo>
                    <a:pt x="31" y="55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38" y="73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55"/>
                  </a:lnTo>
                  <a:lnTo>
                    <a:pt x="62" y="55"/>
                  </a:lnTo>
                  <a:lnTo>
                    <a:pt x="62" y="38"/>
                  </a:lnTo>
                  <a:lnTo>
                    <a:pt x="10" y="38"/>
                  </a:lnTo>
                  <a:lnTo>
                    <a:pt x="10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  <a:moveTo>
                    <a:pt x="52" y="45"/>
                  </a:moveTo>
                  <a:lnTo>
                    <a:pt x="52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52" y="45"/>
                  </a:lnTo>
                  <a:lnTo>
                    <a:pt x="52" y="45"/>
                  </a:lnTo>
                  <a:close/>
                  <a:moveTo>
                    <a:pt x="48" y="55"/>
                  </a:move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62" y="73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1" name="Freeform 45"/>
            <p:cNvSpPr>
              <a:spLocks noEditPoints="1"/>
            </p:cNvSpPr>
            <p:nvPr/>
          </p:nvSpPr>
          <p:spPr bwMode="auto">
            <a:xfrm>
              <a:off x="3673" y="266"/>
              <a:ext cx="76" cy="76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14" y="0"/>
                </a:cxn>
                <a:cxn ang="0">
                  <a:pos x="0" y="24"/>
                </a:cxn>
                <a:cxn ang="0">
                  <a:pos x="7" y="27"/>
                </a:cxn>
                <a:cxn ang="0">
                  <a:pos x="24" y="7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38" y="34"/>
                </a:cxn>
                <a:cxn ang="0">
                  <a:pos x="35" y="27"/>
                </a:cxn>
                <a:cxn ang="0">
                  <a:pos x="38" y="27"/>
                </a:cxn>
                <a:cxn ang="0">
                  <a:pos x="52" y="27"/>
                </a:cxn>
                <a:cxn ang="0">
                  <a:pos x="49" y="34"/>
                </a:cxn>
                <a:cxn ang="0">
                  <a:pos x="49" y="27"/>
                </a:cxn>
                <a:cxn ang="0">
                  <a:pos x="62" y="27"/>
                </a:cxn>
                <a:cxn ang="0">
                  <a:pos x="59" y="34"/>
                </a:cxn>
                <a:cxn ang="0">
                  <a:pos x="59" y="27"/>
                </a:cxn>
                <a:cxn ang="0">
                  <a:pos x="42" y="55"/>
                </a:cxn>
                <a:cxn ang="0">
                  <a:pos x="45" y="55"/>
                </a:cxn>
                <a:cxn ang="0">
                  <a:pos x="49" y="65"/>
                </a:cxn>
                <a:cxn ang="0">
                  <a:pos x="59" y="62"/>
                </a:cxn>
                <a:cxn ang="0">
                  <a:pos x="73" y="51"/>
                </a:cxn>
                <a:cxn ang="0">
                  <a:pos x="24" y="41"/>
                </a:cxn>
                <a:cxn ang="0">
                  <a:pos x="52" y="51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66" y="65"/>
                </a:cxn>
                <a:cxn ang="0">
                  <a:pos x="69" y="72"/>
                </a:cxn>
                <a:cxn ang="0">
                  <a:pos x="76" y="65"/>
                </a:cxn>
                <a:cxn ang="0">
                  <a:pos x="66" y="51"/>
                </a:cxn>
                <a:cxn ang="0">
                  <a:pos x="59" y="55"/>
                </a:cxn>
                <a:cxn ang="0">
                  <a:pos x="66" y="62"/>
                </a:cxn>
                <a:cxn ang="0">
                  <a:pos x="55" y="62"/>
                </a:cxn>
                <a:cxn ang="0">
                  <a:pos x="52" y="65"/>
                </a:cxn>
                <a:cxn ang="0">
                  <a:pos x="45" y="65"/>
                </a:cxn>
                <a:cxn ang="0">
                  <a:pos x="42" y="62"/>
                </a:cxn>
                <a:cxn ang="0">
                  <a:pos x="35" y="55"/>
                </a:cxn>
                <a:cxn ang="0">
                  <a:pos x="24" y="55"/>
                </a:cxn>
                <a:cxn ang="0">
                  <a:pos x="21" y="65"/>
                </a:cxn>
                <a:cxn ang="0">
                  <a:pos x="21" y="38"/>
                </a:cxn>
                <a:cxn ang="0">
                  <a:pos x="28" y="41"/>
                </a:cxn>
                <a:cxn ang="0">
                  <a:pos x="73" y="17"/>
                </a:cxn>
                <a:cxn ang="0">
                  <a:pos x="52" y="13"/>
                </a:cxn>
                <a:cxn ang="0">
                  <a:pos x="76" y="7"/>
                </a:cxn>
                <a:cxn ang="0">
                  <a:pos x="52" y="7"/>
                </a:cxn>
                <a:cxn ang="0">
                  <a:pos x="55" y="3"/>
                </a:cxn>
                <a:cxn ang="0">
                  <a:pos x="55" y="3"/>
                </a:cxn>
                <a:cxn ang="0">
                  <a:pos x="42" y="0"/>
                </a:cxn>
                <a:cxn ang="0">
                  <a:pos x="24" y="7"/>
                </a:cxn>
                <a:cxn ang="0">
                  <a:pos x="42" y="13"/>
                </a:cxn>
                <a:cxn ang="0">
                  <a:pos x="28" y="17"/>
                </a:cxn>
                <a:cxn ang="0">
                  <a:pos x="28" y="24"/>
                </a:cxn>
                <a:cxn ang="0">
                  <a:pos x="18" y="20"/>
                </a:cxn>
                <a:cxn ang="0">
                  <a:pos x="0" y="45"/>
                </a:cxn>
                <a:cxn ang="0">
                  <a:pos x="7" y="51"/>
                </a:cxn>
                <a:cxn ang="0">
                  <a:pos x="11" y="76"/>
                </a:cxn>
                <a:cxn ang="0">
                  <a:pos x="21" y="69"/>
                </a:cxn>
                <a:cxn ang="0">
                  <a:pos x="28" y="72"/>
                </a:cxn>
                <a:cxn ang="0">
                  <a:pos x="35" y="69"/>
                </a:cxn>
                <a:cxn ang="0">
                  <a:pos x="35" y="72"/>
                </a:cxn>
                <a:cxn ang="0">
                  <a:pos x="59" y="76"/>
                </a:cxn>
                <a:cxn ang="0">
                  <a:pos x="62" y="72"/>
                </a:cxn>
                <a:cxn ang="0">
                  <a:pos x="66" y="65"/>
                </a:cxn>
              </a:cxnLst>
              <a:rect l="0" t="0" r="r" b="b"/>
              <a:pathLst>
                <a:path w="76" h="76">
                  <a:moveTo>
                    <a:pt x="21" y="3"/>
                  </a:moveTo>
                  <a:lnTo>
                    <a:pt x="21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1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close/>
                  <a:moveTo>
                    <a:pt x="38" y="27"/>
                  </a:moveTo>
                  <a:lnTo>
                    <a:pt x="38" y="34"/>
                  </a:lnTo>
                  <a:lnTo>
                    <a:pt x="35" y="34"/>
                  </a:lnTo>
                  <a:lnTo>
                    <a:pt x="35" y="27"/>
                  </a:lnTo>
                  <a:lnTo>
                    <a:pt x="38" y="27"/>
                  </a:lnTo>
                  <a:lnTo>
                    <a:pt x="38" y="27"/>
                  </a:lnTo>
                  <a:close/>
                  <a:moveTo>
                    <a:pt x="49" y="27"/>
                  </a:moveTo>
                  <a:lnTo>
                    <a:pt x="52" y="27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9" y="27"/>
                  </a:lnTo>
                  <a:lnTo>
                    <a:pt x="49" y="27"/>
                  </a:lnTo>
                  <a:close/>
                  <a:moveTo>
                    <a:pt x="59" y="27"/>
                  </a:moveTo>
                  <a:lnTo>
                    <a:pt x="62" y="27"/>
                  </a:lnTo>
                  <a:lnTo>
                    <a:pt x="62" y="34"/>
                  </a:lnTo>
                  <a:lnTo>
                    <a:pt x="59" y="34"/>
                  </a:lnTo>
                  <a:lnTo>
                    <a:pt x="59" y="27"/>
                  </a:lnTo>
                  <a:lnTo>
                    <a:pt x="59" y="27"/>
                  </a:lnTo>
                  <a:close/>
                  <a:moveTo>
                    <a:pt x="42" y="55"/>
                  </a:moveTo>
                  <a:lnTo>
                    <a:pt x="42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2" y="51"/>
                  </a:lnTo>
                  <a:lnTo>
                    <a:pt x="73" y="51"/>
                  </a:lnTo>
                  <a:lnTo>
                    <a:pt x="73" y="41"/>
                  </a:lnTo>
                  <a:lnTo>
                    <a:pt x="24" y="41"/>
                  </a:lnTo>
                  <a:lnTo>
                    <a:pt x="24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5"/>
                  </a:lnTo>
                  <a:close/>
                  <a:moveTo>
                    <a:pt x="66" y="65"/>
                  </a:moveTo>
                  <a:lnTo>
                    <a:pt x="66" y="65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5"/>
                  </a:lnTo>
                  <a:lnTo>
                    <a:pt x="52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2" y="65"/>
                  </a:lnTo>
                  <a:lnTo>
                    <a:pt x="42" y="62"/>
                  </a:lnTo>
                  <a:lnTo>
                    <a:pt x="42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1" y="6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8" y="27"/>
                  </a:lnTo>
                  <a:lnTo>
                    <a:pt x="28" y="41"/>
                  </a:lnTo>
                  <a:lnTo>
                    <a:pt x="73" y="41"/>
                  </a:lnTo>
                  <a:lnTo>
                    <a:pt x="73" y="17"/>
                  </a:lnTo>
                  <a:lnTo>
                    <a:pt x="52" y="17"/>
                  </a:lnTo>
                  <a:lnTo>
                    <a:pt x="52" y="13"/>
                  </a:lnTo>
                  <a:lnTo>
                    <a:pt x="76" y="13"/>
                  </a:lnTo>
                  <a:lnTo>
                    <a:pt x="76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7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42" y="13"/>
                  </a:lnTo>
                  <a:lnTo>
                    <a:pt x="42" y="17"/>
                  </a:lnTo>
                  <a:lnTo>
                    <a:pt x="28" y="17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7" y="51"/>
                  </a:lnTo>
                  <a:lnTo>
                    <a:pt x="11" y="48"/>
                  </a:lnTo>
                  <a:lnTo>
                    <a:pt x="11" y="76"/>
                  </a:lnTo>
                  <a:lnTo>
                    <a:pt x="21" y="76"/>
                  </a:lnTo>
                  <a:lnTo>
                    <a:pt x="21" y="69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5" y="58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5" y="72"/>
                  </a:lnTo>
                  <a:lnTo>
                    <a:pt x="42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62" y="72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6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2" name="Freeform 46"/>
            <p:cNvSpPr>
              <a:spLocks noEditPoints="1"/>
            </p:cNvSpPr>
            <p:nvPr/>
          </p:nvSpPr>
          <p:spPr bwMode="auto">
            <a:xfrm>
              <a:off x="3756" y="266"/>
              <a:ext cx="76" cy="76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10" y="0"/>
                </a:cxn>
                <a:cxn ang="0">
                  <a:pos x="7" y="38"/>
                </a:cxn>
                <a:cxn ang="0">
                  <a:pos x="14" y="41"/>
                </a:cxn>
                <a:cxn ang="0">
                  <a:pos x="14" y="48"/>
                </a:cxn>
                <a:cxn ang="0">
                  <a:pos x="7" y="65"/>
                </a:cxn>
                <a:cxn ang="0">
                  <a:pos x="14" y="76"/>
                </a:cxn>
                <a:cxn ang="0">
                  <a:pos x="31" y="62"/>
                </a:cxn>
                <a:cxn ang="0">
                  <a:pos x="42" y="62"/>
                </a:cxn>
                <a:cxn ang="0">
                  <a:pos x="31" y="76"/>
                </a:cxn>
                <a:cxn ang="0">
                  <a:pos x="38" y="76"/>
                </a:cxn>
                <a:cxn ang="0">
                  <a:pos x="45" y="69"/>
                </a:cxn>
                <a:cxn ang="0">
                  <a:pos x="52" y="65"/>
                </a:cxn>
                <a:cxn ang="0">
                  <a:pos x="59" y="62"/>
                </a:cxn>
                <a:cxn ang="0">
                  <a:pos x="69" y="76"/>
                </a:cxn>
                <a:cxn ang="0">
                  <a:pos x="73" y="72"/>
                </a:cxn>
                <a:cxn ang="0">
                  <a:pos x="69" y="65"/>
                </a:cxn>
                <a:cxn ang="0">
                  <a:pos x="76" y="62"/>
                </a:cxn>
                <a:cxn ang="0">
                  <a:pos x="73" y="20"/>
                </a:cxn>
                <a:cxn ang="0">
                  <a:pos x="76" y="1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31" y="7"/>
                </a:cxn>
                <a:cxn ang="0">
                  <a:pos x="17" y="10"/>
                </a:cxn>
                <a:cxn ang="0">
                  <a:pos x="21" y="3"/>
                </a:cxn>
                <a:cxn ang="0">
                  <a:pos x="28" y="5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31" y="34"/>
                </a:cxn>
                <a:cxn ang="0">
                  <a:pos x="14" y="24"/>
                </a:cxn>
                <a:cxn ang="0">
                  <a:pos x="17" y="17"/>
                </a:cxn>
                <a:cxn ang="0">
                  <a:pos x="48" y="13"/>
                </a:cxn>
                <a:cxn ang="0">
                  <a:pos x="35" y="55"/>
                </a:cxn>
                <a:cxn ang="0">
                  <a:pos x="45" y="27"/>
                </a:cxn>
                <a:cxn ang="0">
                  <a:pos x="62" y="27"/>
                </a:cxn>
                <a:cxn ang="0">
                  <a:pos x="62" y="38"/>
                </a:cxn>
                <a:cxn ang="0">
                  <a:pos x="62" y="34"/>
                </a:cxn>
                <a:cxn ang="0">
                  <a:pos x="62" y="41"/>
                </a:cxn>
                <a:cxn ang="0">
                  <a:pos x="45" y="41"/>
                </a:cxn>
                <a:cxn ang="0">
                  <a:pos x="62" y="55"/>
                </a:cxn>
                <a:cxn ang="0">
                  <a:pos x="62" y="51"/>
                </a:cxn>
              </a:cxnLst>
              <a:rect l="0" t="0" r="r" b="b"/>
              <a:pathLst>
                <a:path w="76" h="76">
                  <a:moveTo>
                    <a:pt x="21" y="3"/>
                  </a:move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7" y="38"/>
                  </a:lnTo>
                  <a:lnTo>
                    <a:pt x="10" y="34"/>
                  </a:lnTo>
                  <a:lnTo>
                    <a:pt x="14" y="34"/>
                  </a:lnTo>
                  <a:lnTo>
                    <a:pt x="14" y="41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45" y="62"/>
                  </a:lnTo>
                  <a:lnTo>
                    <a:pt x="59" y="62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2" y="62"/>
                  </a:lnTo>
                  <a:lnTo>
                    <a:pt x="76" y="62"/>
                  </a:lnTo>
                  <a:lnTo>
                    <a:pt x="76" y="55"/>
                  </a:lnTo>
                  <a:lnTo>
                    <a:pt x="73" y="55"/>
                  </a:lnTo>
                  <a:lnTo>
                    <a:pt x="73" y="20"/>
                  </a:lnTo>
                  <a:lnTo>
                    <a:pt x="59" y="20"/>
                  </a:lnTo>
                  <a:lnTo>
                    <a:pt x="59" y="13"/>
                  </a:lnTo>
                  <a:lnTo>
                    <a:pt x="76" y="13"/>
                  </a:lnTo>
                  <a:lnTo>
                    <a:pt x="76" y="7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7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close/>
                  <a:moveTo>
                    <a:pt x="35" y="55"/>
                  </a:move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1" y="58"/>
                  </a:lnTo>
                  <a:lnTo>
                    <a:pt x="21" y="48"/>
                  </a:lnTo>
                  <a:lnTo>
                    <a:pt x="31" y="48"/>
                  </a:lnTo>
                  <a:lnTo>
                    <a:pt x="31" y="41"/>
                  </a:lnTo>
                  <a:lnTo>
                    <a:pt x="21" y="41"/>
                  </a:lnTo>
                  <a:lnTo>
                    <a:pt x="21" y="34"/>
                  </a:lnTo>
                  <a:lnTo>
                    <a:pt x="31" y="34"/>
                  </a:lnTo>
                  <a:lnTo>
                    <a:pt x="31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7" y="17"/>
                  </a:lnTo>
                  <a:lnTo>
                    <a:pt x="31" y="17"/>
                  </a:lnTo>
                  <a:lnTo>
                    <a:pt x="31" y="13"/>
                  </a:lnTo>
                  <a:lnTo>
                    <a:pt x="48" y="13"/>
                  </a:lnTo>
                  <a:lnTo>
                    <a:pt x="48" y="20"/>
                  </a:lnTo>
                  <a:lnTo>
                    <a:pt x="35" y="20"/>
                  </a:lnTo>
                  <a:lnTo>
                    <a:pt x="35" y="55"/>
                  </a:lnTo>
                  <a:lnTo>
                    <a:pt x="35" y="55"/>
                  </a:lnTo>
                  <a:close/>
                  <a:moveTo>
                    <a:pt x="62" y="27"/>
                  </a:moveTo>
                  <a:lnTo>
                    <a:pt x="45" y="27"/>
                  </a:lnTo>
                  <a:lnTo>
                    <a:pt x="45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close/>
                  <a:moveTo>
                    <a:pt x="62" y="34"/>
                  </a:moveTo>
                  <a:lnTo>
                    <a:pt x="62" y="38"/>
                  </a:lnTo>
                  <a:lnTo>
                    <a:pt x="45" y="38"/>
                  </a:lnTo>
                  <a:lnTo>
                    <a:pt x="45" y="34"/>
                  </a:lnTo>
                  <a:lnTo>
                    <a:pt x="62" y="34"/>
                  </a:lnTo>
                  <a:lnTo>
                    <a:pt x="62" y="34"/>
                  </a:lnTo>
                  <a:close/>
                  <a:moveTo>
                    <a:pt x="45" y="41"/>
                  </a:moveTo>
                  <a:lnTo>
                    <a:pt x="62" y="41"/>
                  </a:lnTo>
                  <a:lnTo>
                    <a:pt x="62" y="45"/>
                  </a:lnTo>
                  <a:lnTo>
                    <a:pt x="45" y="45"/>
                  </a:lnTo>
                  <a:lnTo>
                    <a:pt x="45" y="41"/>
                  </a:lnTo>
                  <a:lnTo>
                    <a:pt x="45" y="41"/>
                  </a:lnTo>
                  <a:close/>
                  <a:moveTo>
                    <a:pt x="62" y="51"/>
                  </a:moveTo>
                  <a:lnTo>
                    <a:pt x="62" y="55"/>
                  </a:lnTo>
                  <a:lnTo>
                    <a:pt x="45" y="55"/>
                  </a:lnTo>
                  <a:lnTo>
                    <a:pt x="45" y="51"/>
                  </a:lnTo>
                  <a:lnTo>
                    <a:pt x="62" y="51"/>
                  </a:lnTo>
                  <a:lnTo>
                    <a:pt x="62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3" name="Freeform 47"/>
            <p:cNvSpPr>
              <a:spLocks/>
            </p:cNvSpPr>
            <p:nvPr/>
          </p:nvSpPr>
          <p:spPr bwMode="auto">
            <a:xfrm>
              <a:off x="3842" y="266"/>
              <a:ext cx="73" cy="76"/>
            </a:xfrm>
            <a:custGeom>
              <a:avLst/>
              <a:gdLst/>
              <a:ahLst/>
              <a:cxnLst>
                <a:cxn ang="0">
                  <a:pos x="45" y="10"/>
                </a:cxn>
                <a:cxn ang="0">
                  <a:pos x="45" y="10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3"/>
                </a:cxn>
                <a:cxn ang="0">
                  <a:pos x="35" y="3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31" y="13"/>
                </a:cxn>
                <a:cxn ang="0">
                  <a:pos x="0" y="13"/>
                </a:cxn>
                <a:cxn ang="0">
                  <a:pos x="0" y="24"/>
                </a:cxn>
                <a:cxn ang="0">
                  <a:pos x="31" y="24"/>
                </a:cxn>
                <a:cxn ang="0">
                  <a:pos x="31" y="31"/>
                </a:cxn>
                <a:cxn ang="0">
                  <a:pos x="11" y="31"/>
                </a:cxn>
                <a:cxn ang="0">
                  <a:pos x="11" y="69"/>
                </a:cxn>
                <a:cxn ang="0">
                  <a:pos x="21" y="69"/>
                </a:cxn>
                <a:cxn ang="0">
                  <a:pos x="21" y="41"/>
                </a:cxn>
                <a:cxn ang="0">
                  <a:pos x="31" y="41"/>
                </a:cxn>
                <a:cxn ang="0">
                  <a:pos x="31" y="76"/>
                </a:cxn>
                <a:cxn ang="0">
                  <a:pos x="42" y="76"/>
                </a:cxn>
                <a:cxn ang="0">
                  <a:pos x="42" y="41"/>
                </a:cxn>
                <a:cxn ang="0">
                  <a:pos x="52" y="41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52" y="58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49" y="69"/>
                </a:cxn>
                <a:cxn ang="0">
                  <a:pos x="49" y="69"/>
                </a:cxn>
                <a:cxn ang="0">
                  <a:pos x="59" y="69"/>
                </a:cxn>
                <a:cxn ang="0">
                  <a:pos x="62" y="65"/>
                </a:cxn>
                <a:cxn ang="0">
                  <a:pos x="62" y="62"/>
                </a:cxn>
                <a:cxn ang="0">
                  <a:pos x="62" y="31"/>
                </a:cxn>
                <a:cxn ang="0">
                  <a:pos x="42" y="31"/>
                </a:cxn>
                <a:cxn ang="0">
                  <a:pos x="42" y="24"/>
                </a:cxn>
                <a:cxn ang="0">
                  <a:pos x="73" y="24"/>
                </a:cxn>
                <a:cxn ang="0">
                  <a:pos x="73" y="13"/>
                </a:cxn>
                <a:cxn ang="0">
                  <a:pos x="35" y="13"/>
                </a:cxn>
                <a:cxn ang="0">
                  <a:pos x="35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5" y="10"/>
                </a:cxn>
              </a:cxnLst>
              <a:rect l="0" t="0" r="r" b="b"/>
              <a:pathLst>
                <a:path w="73" h="76">
                  <a:moveTo>
                    <a:pt x="45" y="10"/>
                  </a:moveTo>
                  <a:lnTo>
                    <a:pt x="45" y="10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1" y="13"/>
                  </a:lnTo>
                  <a:lnTo>
                    <a:pt x="0" y="13"/>
                  </a:lnTo>
                  <a:lnTo>
                    <a:pt x="0" y="24"/>
                  </a:lnTo>
                  <a:lnTo>
                    <a:pt x="31" y="24"/>
                  </a:lnTo>
                  <a:lnTo>
                    <a:pt x="31" y="31"/>
                  </a:lnTo>
                  <a:lnTo>
                    <a:pt x="11" y="31"/>
                  </a:lnTo>
                  <a:lnTo>
                    <a:pt x="11" y="69"/>
                  </a:lnTo>
                  <a:lnTo>
                    <a:pt x="21" y="69"/>
                  </a:lnTo>
                  <a:lnTo>
                    <a:pt x="21" y="41"/>
                  </a:lnTo>
                  <a:lnTo>
                    <a:pt x="31" y="41"/>
                  </a:lnTo>
                  <a:lnTo>
                    <a:pt x="31" y="76"/>
                  </a:lnTo>
                  <a:lnTo>
                    <a:pt x="42" y="76"/>
                  </a:lnTo>
                  <a:lnTo>
                    <a:pt x="42" y="41"/>
                  </a:lnTo>
                  <a:lnTo>
                    <a:pt x="52" y="41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9" y="69"/>
                  </a:lnTo>
                  <a:lnTo>
                    <a:pt x="62" y="65"/>
                  </a:lnTo>
                  <a:lnTo>
                    <a:pt x="62" y="62"/>
                  </a:lnTo>
                  <a:lnTo>
                    <a:pt x="62" y="31"/>
                  </a:lnTo>
                  <a:lnTo>
                    <a:pt x="42" y="31"/>
                  </a:lnTo>
                  <a:lnTo>
                    <a:pt x="42" y="24"/>
                  </a:lnTo>
                  <a:lnTo>
                    <a:pt x="73" y="24"/>
                  </a:lnTo>
                  <a:lnTo>
                    <a:pt x="73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4" name="Freeform 48"/>
            <p:cNvSpPr>
              <a:spLocks/>
            </p:cNvSpPr>
            <p:nvPr/>
          </p:nvSpPr>
          <p:spPr bwMode="auto">
            <a:xfrm>
              <a:off x="2935" y="504"/>
              <a:ext cx="72" cy="72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3" y="27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21" y="41"/>
                </a:cxn>
                <a:cxn ang="0">
                  <a:pos x="17" y="52"/>
                </a:cxn>
                <a:cxn ang="0">
                  <a:pos x="17" y="52"/>
                </a:cxn>
                <a:cxn ang="0">
                  <a:pos x="10" y="5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65"/>
                </a:cxn>
                <a:cxn ang="0">
                  <a:pos x="28" y="55"/>
                </a:cxn>
                <a:cxn ang="0">
                  <a:pos x="31" y="41"/>
                </a:cxn>
                <a:cxn ang="0">
                  <a:pos x="34" y="27"/>
                </a:cxn>
                <a:cxn ang="0">
                  <a:pos x="45" y="24"/>
                </a:cxn>
                <a:cxn ang="0">
                  <a:pos x="45" y="24"/>
                </a:cxn>
                <a:cxn ang="0">
                  <a:pos x="41" y="62"/>
                </a:cxn>
                <a:cxn ang="0">
                  <a:pos x="41" y="62"/>
                </a:cxn>
                <a:cxn ang="0">
                  <a:pos x="45" y="69"/>
                </a:cxn>
                <a:cxn ang="0">
                  <a:pos x="52" y="72"/>
                </a:cxn>
                <a:cxn ang="0">
                  <a:pos x="62" y="72"/>
                </a:cxn>
                <a:cxn ang="0">
                  <a:pos x="62" y="72"/>
                </a:cxn>
                <a:cxn ang="0">
                  <a:pos x="66" y="69"/>
                </a:cxn>
                <a:cxn ang="0">
                  <a:pos x="69" y="69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2" y="58"/>
                </a:cxn>
                <a:cxn ang="0">
                  <a:pos x="55" y="58"/>
                </a:cxn>
                <a:cxn ang="0">
                  <a:pos x="55" y="58"/>
                </a:cxn>
                <a:cxn ang="0">
                  <a:pos x="55" y="58"/>
                </a:cxn>
                <a:cxn ang="0">
                  <a:pos x="52" y="58"/>
                </a:cxn>
                <a:cxn ang="0">
                  <a:pos x="52" y="58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55" y="17"/>
                </a:cxn>
                <a:cxn ang="0">
                  <a:pos x="55" y="17"/>
                </a:cxn>
                <a:cxn ang="0">
                  <a:pos x="52" y="17"/>
                </a:cxn>
                <a:cxn ang="0">
                  <a:pos x="52" y="17"/>
                </a:cxn>
                <a:cxn ang="0">
                  <a:pos x="45" y="17"/>
                </a:cxn>
                <a:cxn ang="0">
                  <a:pos x="45" y="17"/>
                </a:cxn>
                <a:cxn ang="0">
                  <a:pos x="34" y="17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17"/>
                </a:cxn>
                <a:cxn ang="0">
                  <a:pos x="3" y="17"/>
                </a:cxn>
                <a:cxn ang="0">
                  <a:pos x="3" y="17"/>
                </a:cxn>
              </a:cxnLst>
              <a:rect l="0" t="0" r="r" b="b"/>
              <a:pathLst>
                <a:path w="72" h="72">
                  <a:moveTo>
                    <a:pt x="3" y="17"/>
                  </a:moveTo>
                  <a:lnTo>
                    <a:pt x="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41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65"/>
                  </a:lnTo>
                  <a:lnTo>
                    <a:pt x="28" y="55"/>
                  </a:lnTo>
                  <a:lnTo>
                    <a:pt x="31" y="41"/>
                  </a:lnTo>
                  <a:lnTo>
                    <a:pt x="34" y="27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1" y="62"/>
                  </a:lnTo>
                  <a:lnTo>
                    <a:pt x="41" y="62"/>
                  </a:lnTo>
                  <a:lnTo>
                    <a:pt x="45" y="69"/>
                  </a:lnTo>
                  <a:lnTo>
                    <a:pt x="52" y="72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66" y="69"/>
                  </a:lnTo>
                  <a:lnTo>
                    <a:pt x="69" y="69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58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34" y="1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7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5" name="Freeform 49"/>
            <p:cNvSpPr>
              <a:spLocks noEditPoints="1"/>
            </p:cNvSpPr>
            <p:nvPr/>
          </p:nvSpPr>
          <p:spPr bwMode="auto">
            <a:xfrm>
              <a:off x="3018" y="504"/>
              <a:ext cx="72" cy="72"/>
            </a:xfrm>
            <a:custGeom>
              <a:avLst/>
              <a:gdLst/>
              <a:ahLst/>
              <a:cxnLst>
                <a:cxn ang="0">
                  <a:pos x="17" y="20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14" y="0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4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3" y="1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24" y="17"/>
                </a:cxn>
                <a:cxn ang="0">
                  <a:pos x="41" y="17"/>
                </a:cxn>
                <a:cxn ang="0">
                  <a:pos x="41" y="58"/>
                </a:cxn>
                <a:cxn ang="0">
                  <a:pos x="20" y="58"/>
                </a:cxn>
                <a:cxn ang="0">
                  <a:pos x="20" y="69"/>
                </a:cxn>
                <a:cxn ang="0">
                  <a:pos x="72" y="69"/>
                </a:cxn>
                <a:cxn ang="0">
                  <a:pos x="72" y="58"/>
                </a:cxn>
                <a:cxn ang="0">
                  <a:pos x="52" y="58"/>
                </a:cxn>
                <a:cxn ang="0">
                  <a:pos x="52" y="17"/>
                </a:cxn>
                <a:cxn ang="0">
                  <a:pos x="69" y="17"/>
                </a:cxn>
                <a:cxn ang="0">
                  <a:pos x="69" y="7"/>
                </a:cxn>
                <a:cxn ang="0">
                  <a:pos x="24" y="7"/>
                </a:cxn>
                <a:cxn ang="0">
                  <a:pos x="24" y="17"/>
                </a:cxn>
                <a:cxn ang="0">
                  <a:pos x="24" y="17"/>
                </a:cxn>
              </a:cxnLst>
              <a:rect l="0" t="0" r="r" b="b"/>
              <a:pathLst>
                <a:path w="72" h="72">
                  <a:moveTo>
                    <a:pt x="17" y="20"/>
                  </a:move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4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close/>
                  <a:moveTo>
                    <a:pt x="14" y="34"/>
                  </a:moveTo>
                  <a:lnTo>
                    <a:pt x="20" y="27"/>
                  </a:lnTo>
                  <a:lnTo>
                    <a:pt x="20" y="27"/>
                  </a:lnTo>
                  <a:lnTo>
                    <a:pt x="3" y="1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close/>
                  <a:moveTo>
                    <a:pt x="14" y="62"/>
                  </a:moveTo>
                  <a:lnTo>
                    <a:pt x="14" y="62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close/>
                  <a:moveTo>
                    <a:pt x="24" y="17"/>
                  </a:moveTo>
                  <a:lnTo>
                    <a:pt x="41" y="17"/>
                  </a:lnTo>
                  <a:lnTo>
                    <a:pt x="41" y="58"/>
                  </a:lnTo>
                  <a:lnTo>
                    <a:pt x="20" y="58"/>
                  </a:lnTo>
                  <a:lnTo>
                    <a:pt x="20" y="69"/>
                  </a:lnTo>
                  <a:lnTo>
                    <a:pt x="72" y="69"/>
                  </a:lnTo>
                  <a:lnTo>
                    <a:pt x="72" y="58"/>
                  </a:lnTo>
                  <a:lnTo>
                    <a:pt x="52" y="58"/>
                  </a:lnTo>
                  <a:lnTo>
                    <a:pt x="52" y="17"/>
                  </a:lnTo>
                  <a:lnTo>
                    <a:pt x="69" y="17"/>
                  </a:lnTo>
                  <a:lnTo>
                    <a:pt x="69" y="7"/>
                  </a:lnTo>
                  <a:lnTo>
                    <a:pt x="24" y="7"/>
                  </a:lnTo>
                  <a:lnTo>
                    <a:pt x="24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6" name="Freeform 50"/>
            <p:cNvSpPr>
              <a:spLocks/>
            </p:cNvSpPr>
            <p:nvPr/>
          </p:nvSpPr>
          <p:spPr bwMode="auto">
            <a:xfrm>
              <a:off x="3101" y="500"/>
              <a:ext cx="72" cy="76"/>
            </a:xfrm>
            <a:custGeom>
              <a:avLst/>
              <a:gdLst/>
              <a:ahLst/>
              <a:cxnLst>
                <a:cxn ang="0">
                  <a:pos x="44" y="11"/>
                </a:cxn>
                <a:cxn ang="0">
                  <a:pos x="44" y="11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31" y="14"/>
                </a:cxn>
                <a:cxn ang="0">
                  <a:pos x="0" y="14"/>
                </a:cxn>
                <a:cxn ang="0">
                  <a:pos x="0" y="24"/>
                </a:cxn>
                <a:cxn ang="0">
                  <a:pos x="31" y="24"/>
                </a:cxn>
                <a:cxn ang="0">
                  <a:pos x="31" y="31"/>
                </a:cxn>
                <a:cxn ang="0">
                  <a:pos x="10" y="31"/>
                </a:cxn>
                <a:cxn ang="0">
                  <a:pos x="10" y="69"/>
                </a:cxn>
                <a:cxn ang="0">
                  <a:pos x="20" y="69"/>
                </a:cxn>
                <a:cxn ang="0">
                  <a:pos x="20" y="42"/>
                </a:cxn>
                <a:cxn ang="0">
                  <a:pos x="31" y="42"/>
                </a:cxn>
                <a:cxn ang="0">
                  <a:pos x="31" y="76"/>
                </a:cxn>
                <a:cxn ang="0">
                  <a:pos x="41" y="76"/>
                </a:cxn>
                <a:cxn ang="0">
                  <a:pos x="41" y="42"/>
                </a:cxn>
                <a:cxn ang="0">
                  <a:pos x="51" y="42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58" y="69"/>
                </a:cxn>
                <a:cxn ang="0">
                  <a:pos x="62" y="66"/>
                </a:cxn>
                <a:cxn ang="0">
                  <a:pos x="65" y="62"/>
                </a:cxn>
                <a:cxn ang="0">
                  <a:pos x="65" y="31"/>
                </a:cxn>
                <a:cxn ang="0">
                  <a:pos x="41" y="31"/>
                </a:cxn>
                <a:cxn ang="0">
                  <a:pos x="41" y="24"/>
                </a:cxn>
                <a:cxn ang="0">
                  <a:pos x="72" y="24"/>
                </a:cxn>
                <a:cxn ang="0">
                  <a:pos x="72" y="14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4" y="11"/>
                </a:cxn>
              </a:cxnLst>
              <a:rect l="0" t="0" r="r" b="b"/>
              <a:pathLst>
                <a:path w="72" h="76">
                  <a:moveTo>
                    <a:pt x="44" y="11"/>
                  </a:moveTo>
                  <a:lnTo>
                    <a:pt x="44" y="11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14"/>
                  </a:lnTo>
                  <a:lnTo>
                    <a:pt x="0" y="14"/>
                  </a:lnTo>
                  <a:lnTo>
                    <a:pt x="0" y="24"/>
                  </a:lnTo>
                  <a:lnTo>
                    <a:pt x="31" y="24"/>
                  </a:lnTo>
                  <a:lnTo>
                    <a:pt x="31" y="31"/>
                  </a:lnTo>
                  <a:lnTo>
                    <a:pt x="10" y="31"/>
                  </a:lnTo>
                  <a:lnTo>
                    <a:pt x="10" y="69"/>
                  </a:lnTo>
                  <a:lnTo>
                    <a:pt x="20" y="69"/>
                  </a:lnTo>
                  <a:lnTo>
                    <a:pt x="20" y="42"/>
                  </a:lnTo>
                  <a:lnTo>
                    <a:pt x="31" y="42"/>
                  </a:lnTo>
                  <a:lnTo>
                    <a:pt x="31" y="76"/>
                  </a:lnTo>
                  <a:lnTo>
                    <a:pt x="41" y="76"/>
                  </a:lnTo>
                  <a:lnTo>
                    <a:pt x="41" y="42"/>
                  </a:lnTo>
                  <a:lnTo>
                    <a:pt x="51" y="42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58" y="69"/>
                  </a:lnTo>
                  <a:lnTo>
                    <a:pt x="62" y="66"/>
                  </a:lnTo>
                  <a:lnTo>
                    <a:pt x="65" y="62"/>
                  </a:lnTo>
                  <a:lnTo>
                    <a:pt x="65" y="31"/>
                  </a:lnTo>
                  <a:lnTo>
                    <a:pt x="41" y="31"/>
                  </a:lnTo>
                  <a:lnTo>
                    <a:pt x="41" y="24"/>
                  </a:lnTo>
                  <a:lnTo>
                    <a:pt x="72" y="24"/>
                  </a:lnTo>
                  <a:lnTo>
                    <a:pt x="72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7" name="Freeform 51"/>
            <p:cNvSpPr>
              <a:spLocks noEditPoints="1"/>
            </p:cNvSpPr>
            <p:nvPr/>
          </p:nvSpPr>
          <p:spPr bwMode="auto">
            <a:xfrm>
              <a:off x="2431" y="1756"/>
              <a:ext cx="80" cy="76"/>
            </a:xfrm>
            <a:custGeom>
              <a:avLst/>
              <a:gdLst/>
              <a:ahLst/>
              <a:cxnLst>
                <a:cxn ang="0">
                  <a:pos x="17" y="18"/>
                </a:cxn>
                <a:cxn ang="0">
                  <a:pos x="11" y="24"/>
                </a:cxn>
                <a:cxn ang="0">
                  <a:pos x="4" y="28"/>
                </a:cxn>
                <a:cxn ang="0">
                  <a:pos x="17" y="38"/>
                </a:cxn>
                <a:cxn ang="0">
                  <a:pos x="17" y="49"/>
                </a:cxn>
                <a:cxn ang="0">
                  <a:pos x="17" y="62"/>
                </a:cxn>
                <a:cxn ang="0">
                  <a:pos x="14" y="62"/>
                </a:cxn>
                <a:cxn ang="0">
                  <a:pos x="14" y="73"/>
                </a:cxn>
                <a:cxn ang="0">
                  <a:pos x="28" y="66"/>
                </a:cxn>
                <a:cxn ang="0">
                  <a:pos x="42" y="38"/>
                </a:cxn>
                <a:cxn ang="0">
                  <a:pos x="42" y="35"/>
                </a:cxn>
                <a:cxn ang="0">
                  <a:pos x="35" y="28"/>
                </a:cxn>
                <a:cxn ang="0">
                  <a:pos x="38" y="18"/>
                </a:cxn>
                <a:cxn ang="0">
                  <a:pos x="28" y="18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42" y="18"/>
                </a:cxn>
                <a:cxn ang="0">
                  <a:pos x="28" y="7"/>
                </a:cxn>
                <a:cxn ang="0">
                  <a:pos x="28" y="0"/>
                </a:cxn>
                <a:cxn ang="0">
                  <a:pos x="17" y="0"/>
                </a:cxn>
                <a:cxn ang="0">
                  <a:pos x="4" y="7"/>
                </a:cxn>
                <a:cxn ang="0">
                  <a:pos x="4" y="18"/>
                </a:cxn>
                <a:cxn ang="0">
                  <a:pos x="42" y="59"/>
                </a:cxn>
                <a:cxn ang="0">
                  <a:pos x="35" y="49"/>
                </a:cxn>
                <a:cxn ang="0">
                  <a:pos x="31" y="52"/>
                </a:cxn>
                <a:cxn ang="0">
                  <a:pos x="35" y="66"/>
                </a:cxn>
                <a:cxn ang="0">
                  <a:pos x="38" y="62"/>
                </a:cxn>
                <a:cxn ang="0">
                  <a:pos x="35" y="69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55" y="35"/>
                </a:cxn>
                <a:cxn ang="0">
                  <a:pos x="69" y="76"/>
                </a:cxn>
                <a:cxn ang="0">
                  <a:pos x="80" y="24"/>
                </a:cxn>
                <a:cxn ang="0">
                  <a:pos x="55" y="14"/>
                </a:cxn>
                <a:cxn ang="0">
                  <a:pos x="76" y="11"/>
                </a:cxn>
                <a:cxn ang="0">
                  <a:pos x="76" y="11"/>
                </a:cxn>
                <a:cxn ang="0">
                  <a:pos x="55" y="4"/>
                </a:cxn>
                <a:cxn ang="0">
                  <a:pos x="45" y="45"/>
                </a:cxn>
                <a:cxn ang="0">
                  <a:pos x="42" y="59"/>
                </a:cxn>
                <a:cxn ang="0">
                  <a:pos x="11" y="49"/>
                </a:cxn>
                <a:cxn ang="0">
                  <a:pos x="7" y="56"/>
                </a:cxn>
                <a:cxn ang="0">
                  <a:pos x="7" y="66"/>
                </a:cxn>
                <a:cxn ang="0">
                  <a:pos x="7" y="69"/>
                </a:cxn>
                <a:cxn ang="0">
                  <a:pos x="17" y="56"/>
                </a:cxn>
              </a:cxnLst>
              <a:rect l="0" t="0" r="r" b="b"/>
              <a:pathLst>
                <a:path w="80" h="76">
                  <a:moveTo>
                    <a:pt x="4" y="18"/>
                  </a:moveTo>
                  <a:lnTo>
                    <a:pt x="17" y="18"/>
                  </a:lnTo>
                  <a:lnTo>
                    <a:pt x="1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8"/>
                  </a:lnTo>
                  <a:lnTo>
                    <a:pt x="4" y="28"/>
                  </a:lnTo>
                  <a:lnTo>
                    <a:pt x="4" y="35"/>
                  </a:lnTo>
                  <a:lnTo>
                    <a:pt x="17" y="35"/>
                  </a:lnTo>
                  <a:lnTo>
                    <a:pt x="17" y="38"/>
                  </a:lnTo>
                  <a:lnTo>
                    <a:pt x="7" y="38"/>
                  </a:lnTo>
                  <a:lnTo>
                    <a:pt x="7" y="49"/>
                  </a:lnTo>
                  <a:lnTo>
                    <a:pt x="17" y="49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24" y="73"/>
                  </a:lnTo>
                  <a:lnTo>
                    <a:pt x="28" y="69"/>
                  </a:lnTo>
                  <a:lnTo>
                    <a:pt x="28" y="66"/>
                  </a:lnTo>
                  <a:lnTo>
                    <a:pt x="28" y="49"/>
                  </a:lnTo>
                  <a:lnTo>
                    <a:pt x="42" y="49"/>
                  </a:lnTo>
                  <a:lnTo>
                    <a:pt x="42" y="38"/>
                  </a:lnTo>
                  <a:lnTo>
                    <a:pt x="28" y="38"/>
                  </a:lnTo>
                  <a:lnTo>
                    <a:pt x="28" y="35"/>
                  </a:lnTo>
                  <a:lnTo>
                    <a:pt x="42" y="35"/>
                  </a:lnTo>
                  <a:lnTo>
                    <a:pt x="42" y="28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8" y="18"/>
                  </a:lnTo>
                  <a:lnTo>
                    <a:pt x="24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7" y="18"/>
                  </a:lnTo>
                  <a:lnTo>
                    <a:pt x="42" y="18"/>
                  </a:lnTo>
                  <a:lnTo>
                    <a:pt x="42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18"/>
                  </a:lnTo>
                  <a:lnTo>
                    <a:pt x="4" y="18"/>
                  </a:lnTo>
                  <a:close/>
                  <a:moveTo>
                    <a:pt x="42" y="59"/>
                  </a:moveTo>
                  <a:lnTo>
                    <a:pt x="42" y="59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52" y="62"/>
                  </a:lnTo>
                  <a:lnTo>
                    <a:pt x="55" y="45"/>
                  </a:lnTo>
                  <a:lnTo>
                    <a:pt x="55" y="35"/>
                  </a:lnTo>
                  <a:lnTo>
                    <a:pt x="59" y="35"/>
                  </a:lnTo>
                  <a:lnTo>
                    <a:pt x="59" y="76"/>
                  </a:lnTo>
                  <a:lnTo>
                    <a:pt x="69" y="76"/>
                  </a:lnTo>
                  <a:lnTo>
                    <a:pt x="69" y="35"/>
                  </a:lnTo>
                  <a:lnTo>
                    <a:pt x="80" y="35"/>
                  </a:lnTo>
                  <a:lnTo>
                    <a:pt x="80" y="24"/>
                  </a:lnTo>
                  <a:lnTo>
                    <a:pt x="55" y="2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5" y="4"/>
                  </a:lnTo>
                  <a:lnTo>
                    <a:pt x="45" y="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close/>
                  <a:moveTo>
                    <a:pt x="17" y="56"/>
                  </a:moveTo>
                  <a:lnTo>
                    <a:pt x="17" y="56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8" name="Freeform 52"/>
            <p:cNvSpPr>
              <a:spLocks noEditPoints="1"/>
            </p:cNvSpPr>
            <p:nvPr/>
          </p:nvSpPr>
          <p:spPr bwMode="auto">
            <a:xfrm>
              <a:off x="2514" y="1756"/>
              <a:ext cx="79" cy="76"/>
            </a:xfrm>
            <a:custGeom>
              <a:avLst/>
              <a:gdLst/>
              <a:ahLst/>
              <a:cxnLst>
                <a:cxn ang="0">
                  <a:pos x="72" y="38"/>
                </a:cxn>
                <a:cxn ang="0">
                  <a:pos x="79" y="24"/>
                </a:cxn>
                <a:cxn ang="0">
                  <a:pos x="59" y="18"/>
                </a:cxn>
                <a:cxn ang="0">
                  <a:pos x="45" y="4"/>
                </a:cxn>
                <a:cxn ang="0">
                  <a:pos x="45" y="4"/>
                </a:cxn>
                <a:cxn ang="0">
                  <a:pos x="45" y="0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28" y="11"/>
                </a:cxn>
                <a:cxn ang="0">
                  <a:pos x="0" y="31"/>
                </a:cxn>
                <a:cxn ang="0">
                  <a:pos x="3" y="35"/>
                </a:cxn>
                <a:cxn ang="0">
                  <a:pos x="7" y="38"/>
                </a:cxn>
                <a:cxn ang="0">
                  <a:pos x="21" y="31"/>
                </a:cxn>
                <a:cxn ang="0">
                  <a:pos x="35" y="31"/>
                </a:cxn>
                <a:cxn ang="0">
                  <a:pos x="7" y="42"/>
                </a:cxn>
                <a:cxn ang="0">
                  <a:pos x="35" y="49"/>
                </a:cxn>
                <a:cxn ang="0">
                  <a:pos x="35" y="62"/>
                </a:cxn>
                <a:cxn ang="0">
                  <a:pos x="28" y="66"/>
                </a:cxn>
                <a:cxn ang="0">
                  <a:pos x="31" y="76"/>
                </a:cxn>
                <a:cxn ang="0">
                  <a:pos x="41" y="76"/>
                </a:cxn>
                <a:cxn ang="0">
                  <a:pos x="45" y="69"/>
                </a:cxn>
                <a:cxn ang="0">
                  <a:pos x="72" y="49"/>
                </a:cxn>
                <a:cxn ang="0">
                  <a:pos x="45" y="42"/>
                </a:cxn>
                <a:cxn ang="0">
                  <a:pos x="59" y="31"/>
                </a:cxn>
                <a:cxn ang="0">
                  <a:pos x="59" y="31"/>
                </a:cxn>
                <a:cxn ang="0">
                  <a:pos x="72" y="38"/>
                </a:cxn>
                <a:cxn ang="0">
                  <a:pos x="38" y="11"/>
                </a:cxn>
                <a:cxn ang="0">
                  <a:pos x="48" y="24"/>
                </a:cxn>
                <a:cxn ang="0">
                  <a:pos x="28" y="24"/>
                </a:cxn>
                <a:cxn ang="0">
                  <a:pos x="38" y="11"/>
                </a:cxn>
                <a:cxn ang="0">
                  <a:pos x="14" y="73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31" y="59"/>
                </a:cxn>
                <a:cxn ang="0">
                  <a:pos x="21" y="52"/>
                </a:cxn>
                <a:cxn ang="0">
                  <a:pos x="14" y="59"/>
                </a:cxn>
                <a:cxn ang="0">
                  <a:pos x="3" y="66"/>
                </a:cxn>
                <a:cxn ang="0">
                  <a:pos x="14" y="73"/>
                </a:cxn>
                <a:cxn ang="0">
                  <a:pos x="72" y="66"/>
                </a:cxn>
                <a:cxn ang="0">
                  <a:pos x="55" y="52"/>
                </a:cxn>
                <a:cxn ang="0">
                  <a:pos x="48" y="59"/>
                </a:cxn>
                <a:cxn ang="0">
                  <a:pos x="66" y="73"/>
                </a:cxn>
                <a:cxn ang="0">
                  <a:pos x="72" y="66"/>
                </a:cxn>
                <a:cxn ang="0">
                  <a:pos x="72" y="66"/>
                </a:cxn>
              </a:cxnLst>
              <a:rect l="0" t="0" r="r" b="b"/>
              <a:pathLst>
                <a:path w="79" h="76">
                  <a:moveTo>
                    <a:pt x="72" y="38"/>
                  </a:moveTo>
                  <a:lnTo>
                    <a:pt x="72" y="38"/>
                  </a:lnTo>
                  <a:lnTo>
                    <a:pt x="79" y="24"/>
                  </a:lnTo>
                  <a:lnTo>
                    <a:pt x="79" y="24"/>
                  </a:lnTo>
                  <a:lnTo>
                    <a:pt x="69" y="24"/>
                  </a:lnTo>
                  <a:lnTo>
                    <a:pt x="59" y="18"/>
                  </a:lnTo>
                  <a:lnTo>
                    <a:pt x="52" y="1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11"/>
                  </a:lnTo>
                  <a:lnTo>
                    <a:pt x="21" y="1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35" y="31"/>
                  </a:lnTo>
                  <a:lnTo>
                    <a:pt x="35" y="42"/>
                  </a:lnTo>
                  <a:lnTo>
                    <a:pt x="7" y="42"/>
                  </a:lnTo>
                  <a:lnTo>
                    <a:pt x="7" y="49"/>
                  </a:lnTo>
                  <a:lnTo>
                    <a:pt x="35" y="49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41" y="76"/>
                  </a:lnTo>
                  <a:lnTo>
                    <a:pt x="45" y="73"/>
                  </a:lnTo>
                  <a:lnTo>
                    <a:pt x="45" y="69"/>
                  </a:lnTo>
                  <a:lnTo>
                    <a:pt x="45" y="49"/>
                  </a:lnTo>
                  <a:lnTo>
                    <a:pt x="72" y="49"/>
                  </a:lnTo>
                  <a:lnTo>
                    <a:pt x="72" y="42"/>
                  </a:lnTo>
                  <a:lnTo>
                    <a:pt x="45" y="42"/>
                  </a:lnTo>
                  <a:lnTo>
                    <a:pt x="45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38" y="11"/>
                  </a:moveTo>
                  <a:lnTo>
                    <a:pt x="38" y="11"/>
                  </a:lnTo>
                  <a:lnTo>
                    <a:pt x="4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close/>
                  <a:moveTo>
                    <a:pt x="14" y="73"/>
                  </a:moveTo>
                  <a:lnTo>
                    <a:pt x="14" y="73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4" y="59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close/>
                  <a:moveTo>
                    <a:pt x="72" y="66"/>
                  </a:moveTo>
                  <a:lnTo>
                    <a:pt x="72" y="66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9" name="Freeform 53"/>
            <p:cNvSpPr>
              <a:spLocks/>
            </p:cNvSpPr>
            <p:nvPr/>
          </p:nvSpPr>
          <p:spPr bwMode="auto">
            <a:xfrm>
              <a:off x="2600" y="1756"/>
              <a:ext cx="73" cy="76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45" y="1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31" y="11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31" y="21"/>
                </a:cxn>
                <a:cxn ang="0">
                  <a:pos x="31" y="31"/>
                </a:cxn>
                <a:cxn ang="0">
                  <a:pos x="11" y="31"/>
                </a:cxn>
                <a:cxn ang="0">
                  <a:pos x="11" y="66"/>
                </a:cxn>
                <a:cxn ang="0">
                  <a:pos x="21" y="66"/>
                </a:cxn>
                <a:cxn ang="0">
                  <a:pos x="21" y="38"/>
                </a:cxn>
                <a:cxn ang="0">
                  <a:pos x="31" y="38"/>
                </a:cxn>
                <a:cxn ang="0">
                  <a:pos x="31" y="76"/>
                </a:cxn>
                <a:cxn ang="0">
                  <a:pos x="42" y="76"/>
                </a:cxn>
                <a:cxn ang="0">
                  <a:pos x="42" y="38"/>
                </a:cxn>
                <a:cxn ang="0">
                  <a:pos x="52" y="38"/>
                </a:cxn>
                <a:cxn ang="0">
                  <a:pos x="52" y="56"/>
                </a:cxn>
                <a:cxn ang="0">
                  <a:pos x="52" y="56"/>
                </a:cxn>
                <a:cxn ang="0">
                  <a:pos x="52" y="59"/>
                </a:cxn>
                <a:cxn ang="0">
                  <a:pos x="45" y="59"/>
                </a:cxn>
                <a:cxn ang="0">
                  <a:pos x="45" y="59"/>
                </a:cxn>
                <a:cxn ang="0">
                  <a:pos x="49" y="69"/>
                </a:cxn>
                <a:cxn ang="0">
                  <a:pos x="49" y="69"/>
                </a:cxn>
                <a:cxn ang="0">
                  <a:pos x="59" y="66"/>
                </a:cxn>
                <a:cxn ang="0">
                  <a:pos x="62" y="66"/>
                </a:cxn>
                <a:cxn ang="0">
                  <a:pos x="66" y="62"/>
                </a:cxn>
                <a:cxn ang="0">
                  <a:pos x="66" y="31"/>
                </a:cxn>
                <a:cxn ang="0">
                  <a:pos x="42" y="31"/>
                </a:cxn>
                <a:cxn ang="0">
                  <a:pos x="42" y="21"/>
                </a:cxn>
                <a:cxn ang="0">
                  <a:pos x="73" y="21"/>
                </a:cxn>
                <a:cxn ang="0">
                  <a:pos x="73" y="11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11"/>
                </a:cxn>
              </a:cxnLst>
              <a:rect l="0" t="0" r="r" b="b"/>
              <a:pathLst>
                <a:path w="73" h="76">
                  <a:moveTo>
                    <a:pt x="45" y="11"/>
                  </a:moveTo>
                  <a:lnTo>
                    <a:pt x="45" y="1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1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1" y="21"/>
                  </a:lnTo>
                  <a:lnTo>
                    <a:pt x="31" y="31"/>
                  </a:lnTo>
                  <a:lnTo>
                    <a:pt x="11" y="31"/>
                  </a:lnTo>
                  <a:lnTo>
                    <a:pt x="11" y="66"/>
                  </a:lnTo>
                  <a:lnTo>
                    <a:pt x="21" y="66"/>
                  </a:lnTo>
                  <a:lnTo>
                    <a:pt x="21" y="38"/>
                  </a:lnTo>
                  <a:lnTo>
                    <a:pt x="31" y="38"/>
                  </a:lnTo>
                  <a:lnTo>
                    <a:pt x="31" y="76"/>
                  </a:lnTo>
                  <a:lnTo>
                    <a:pt x="42" y="76"/>
                  </a:lnTo>
                  <a:lnTo>
                    <a:pt x="42" y="38"/>
                  </a:lnTo>
                  <a:lnTo>
                    <a:pt x="52" y="38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9" y="66"/>
                  </a:lnTo>
                  <a:lnTo>
                    <a:pt x="62" y="66"/>
                  </a:lnTo>
                  <a:lnTo>
                    <a:pt x="66" y="62"/>
                  </a:lnTo>
                  <a:lnTo>
                    <a:pt x="66" y="31"/>
                  </a:lnTo>
                  <a:lnTo>
                    <a:pt x="42" y="31"/>
                  </a:lnTo>
                  <a:lnTo>
                    <a:pt x="42" y="21"/>
                  </a:lnTo>
                  <a:lnTo>
                    <a:pt x="73" y="21"/>
                  </a:lnTo>
                  <a:lnTo>
                    <a:pt x="73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0" name="Freeform 54"/>
            <p:cNvSpPr>
              <a:spLocks/>
            </p:cNvSpPr>
            <p:nvPr/>
          </p:nvSpPr>
          <p:spPr bwMode="auto">
            <a:xfrm>
              <a:off x="3494" y="1570"/>
              <a:ext cx="21" cy="24"/>
            </a:xfrm>
            <a:custGeom>
              <a:avLst/>
              <a:gdLst/>
              <a:ahLst/>
              <a:cxnLst>
                <a:cxn ang="0">
                  <a:pos x="21" y="14"/>
                </a:cxn>
                <a:cxn ang="0">
                  <a:pos x="21" y="14"/>
                </a:cxn>
                <a:cxn ang="0">
                  <a:pos x="21" y="21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3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21" y="3"/>
                </a:cxn>
                <a:cxn ang="0">
                  <a:pos x="21" y="14"/>
                </a:cxn>
                <a:cxn ang="0">
                  <a:pos x="21" y="14"/>
                </a:cxn>
              </a:cxnLst>
              <a:rect l="0" t="0" r="r" b="b"/>
              <a:pathLst>
                <a:path w="21" h="24">
                  <a:moveTo>
                    <a:pt x="21" y="14"/>
                  </a:moveTo>
                  <a:lnTo>
                    <a:pt x="21" y="14"/>
                  </a:lnTo>
                  <a:lnTo>
                    <a:pt x="21" y="21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21" y="14"/>
                  </a:lnTo>
                  <a:lnTo>
                    <a:pt x="21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1" name="Freeform 55"/>
            <p:cNvSpPr>
              <a:spLocks/>
            </p:cNvSpPr>
            <p:nvPr/>
          </p:nvSpPr>
          <p:spPr bwMode="auto">
            <a:xfrm>
              <a:off x="3480" y="1556"/>
              <a:ext cx="52" cy="52"/>
            </a:xfrm>
            <a:custGeom>
              <a:avLst/>
              <a:gdLst/>
              <a:ahLst/>
              <a:cxnLst>
                <a:cxn ang="0">
                  <a:pos x="52" y="28"/>
                </a:cxn>
                <a:cxn ang="0">
                  <a:pos x="52" y="28"/>
                </a:cxn>
                <a:cxn ang="0">
                  <a:pos x="48" y="38"/>
                </a:cxn>
                <a:cxn ang="0">
                  <a:pos x="41" y="45"/>
                </a:cxn>
                <a:cxn ang="0">
                  <a:pos x="35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14" y="52"/>
                </a:cxn>
                <a:cxn ang="0">
                  <a:pos x="7" y="45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7"/>
                </a:cxn>
                <a:cxn ang="0">
                  <a:pos x="7" y="7"/>
                </a:cxn>
                <a:cxn ang="0">
                  <a:pos x="1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5" y="4"/>
                </a:cxn>
                <a:cxn ang="0">
                  <a:pos x="41" y="7"/>
                </a:cxn>
                <a:cxn ang="0">
                  <a:pos x="48" y="17"/>
                </a:cxn>
                <a:cxn ang="0">
                  <a:pos x="52" y="28"/>
                </a:cxn>
                <a:cxn ang="0">
                  <a:pos x="52" y="28"/>
                </a:cxn>
              </a:cxnLst>
              <a:rect l="0" t="0" r="r" b="b"/>
              <a:pathLst>
                <a:path w="52" h="52">
                  <a:moveTo>
                    <a:pt x="52" y="28"/>
                  </a:moveTo>
                  <a:lnTo>
                    <a:pt x="52" y="28"/>
                  </a:lnTo>
                  <a:lnTo>
                    <a:pt x="48" y="38"/>
                  </a:lnTo>
                  <a:lnTo>
                    <a:pt x="41" y="45"/>
                  </a:lnTo>
                  <a:lnTo>
                    <a:pt x="35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14" y="52"/>
                  </a:lnTo>
                  <a:lnTo>
                    <a:pt x="7" y="45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5" y="4"/>
                  </a:lnTo>
                  <a:lnTo>
                    <a:pt x="41" y="7"/>
                  </a:lnTo>
                  <a:lnTo>
                    <a:pt x="48" y="17"/>
                  </a:lnTo>
                  <a:lnTo>
                    <a:pt x="52" y="28"/>
                  </a:lnTo>
                  <a:lnTo>
                    <a:pt x="52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2" name="Freeform 56"/>
            <p:cNvSpPr>
              <a:spLocks/>
            </p:cNvSpPr>
            <p:nvPr/>
          </p:nvSpPr>
          <p:spPr bwMode="auto">
            <a:xfrm>
              <a:off x="3877" y="1242"/>
              <a:ext cx="21" cy="21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7" y="4"/>
                </a:cxn>
                <a:cxn ang="0">
                  <a:pos x="21" y="11"/>
                </a:cxn>
                <a:cxn ang="0">
                  <a:pos x="21" y="11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17" y="17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3" name="Freeform 57"/>
            <p:cNvSpPr>
              <a:spLocks/>
            </p:cNvSpPr>
            <p:nvPr/>
          </p:nvSpPr>
          <p:spPr bwMode="auto">
            <a:xfrm>
              <a:off x="3863" y="1228"/>
              <a:ext cx="52" cy="52"/>
            </a:xfrm>
            <a:custGeom>
              <a:avLst/>
              <a:gdLst/>
              <a:ahLst/>
              <a:cxnLst>
                <a:cxn ang="0">
                  <a:pos x="52" y="25"/>
                </a:cxn>
                <a:cxn ang="0">
                  <a:pos x="52" y="25"/>
                </a:cxn>
                <a:cxn ang="0">
                  <a:pos x="48" y="35"/>
                </a:cxn>
                <a:cxn ang="0">
                  <a:pos x="41" y="42"/>
                </a:cxn>
                <a:cxn ang="0">
                  <a:pos x="35" y="49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14" y="49"/>
                </a:cxn>
                <a:cxn ang="0">
                  <a:pos x="7" y="42"/>
                </a:cxn>
                <a:cxn ang="0">
                  <a:pos x="0" y="3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5" y="0"/>
                </a:cxn>
                <a:cxn ang="0">
                  <a:pos x="41" y="7"/>
                </a:cxn>
                <a:cxn ang="0">
                  <a:pos x="48" y="14"/>
                </a:cxn>
                <a:cxn ang="0">
                  <a:pos x="52" y="25"/>
                </a:cxn>
                <a:cxn ang="0">
                  <a:pos x="52" y="25"/>
                </a:cxn>
              </a:cxnLst>
              <a:rect l="0" t="0" r="r" b="b"/>
              <a:pathLst>
                <a:path w="52" h="52">
                  <a:moveTo>
                    <a:pt x="52" y="25"/>
                  </a:moveTo>
                  <a:lnTo>
                    <a:pt x="52" y="25"/>
                  </a:lnTo>
                  <a:lnTo>
                    <a:pt x="48" y="35"/>
                  </a:lnTo>
                  <a:lnTo>
                    <a:pt x="41" y="42"/>
                  </a:lnTo>
                  <a:lnTo>
                    <a:pt x="35" y="49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14" y="49"/>
                  </a:lnTo>
                  <a:lnTo>
                    <a:pt x="7" y="42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1" y="7"/>
                  </a:lnTo>
                  <a:lnTo>
                    <a:pt x="48" y="14"/>
                  </a:lnTo>
                  <a:lnTo>
                    <a:pt x="52" y="25"/>
                  </a:lnTo>
                  <a:lnTo>
                    <a:pt x="52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4" name="Freeform 58"/>
            <p:cNvSpPr>
              <a:spLocks/>
            </p:cNvSpPr>
            <p:nvPr/>
          </p:nvSpPr>
          <p:spPr bwMode="auto">
            <a:xfrm>
              <a:off x="4377" y="925"/>
              <a:ext cx="21" cy="24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21" y="10"/>
                </a:cxn>
                <a:cxn ang="0">
                  <a:pos x="17" y="20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4" y="2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4" y="3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7" y="3"/>
                </a:cxn>
                <a:cxn ang="0">
                  <a:pos x="21" y="10"/>
                </a:cxn>
                <a:cxn ang="0">
                  <a:pos x="21" y="10"/>
                </a:cxn>
              </a:cxnLst>
              <a:rect l="0" t="0" r="r" b="b"/>
              <a:pathLst>
                <a:path w="21" h="24">
                  <a:moveTo>
                    <a:pt x="21" y="10"/>
                  </a:moveTo>
                  <a:lnTo>
                    <a:pt x="21" y="10"/>
                  </a:lnTo>
                  <a:lnTo>
                    <a:pt x="17" y="20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1" y="10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5" name="Freeform 59"/>
            <p:cNvSpPr>
              <a:spLocks/>
            </p:cNvSpPr>
            <p:nvPr/>
          </p:nvSpPr>
          <p:spPr bwMode="auto">
            <a:xfrm>
              <a:off x="4363" y="911"/>
              <a:ext cx="52" cy="52"/>
            </a:xfrm>
            <a:custGeom>
              <a:avLst/>
              <a:gdLst/>
              <a:ahLst/>
              <a:cxnLst>
                <a:cxn ang="0">
                  <a:pos x="52" y="24"/>
                </a:cxn>
                <a:cxn ang="0">
                  <a:pos x="52" y="24"/>
                </a:cxn>
                <a:cxn ang="0">
                  <a:pos x="49" y="34"/>
                </a:cxn>
                <a:cxn ang="0">
                  <a:pos x="42" y="45"/>
                </a:cxn>
                <a:cxn ang="0">
                  <a:pos x="35" y="48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14" y="48"/>
                </a:cxn>
                <a:cxn ang="0">
                  <a:pos x="7" y="45"/>
                </a:cxn>
                <a:cxn ang="0">
                  <a:pos x="0" y="3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5" y="0"/>
                </a:cxn>
                <a:cxn ang="0">
                  <a:pos x="42" y="7"/>
                </a:cxn>
                <a:cxn ang="0">
                  <a:pos x="49" y="14"/>
                </a:cxn>
                <a:cxn ang="0">
                  <a:pos x="52" y="24"/>
                </a:cxn>
                <a:cxn ang="0">
                  <a:pos x="52" y="24"/>
                </a:cxn>
              </a:cxnLst>
              <a:rect l="0" t="0" r="r" b="b"/>
              <a:pathLst>
                <a:path w="52" h="52">
                  <a:moveTo>
                    <a:pt x="52" y="24"/>
                  </a:moveTo>
                  <a:lnTo>
                    <a:pt x="52" y="24"/>
                  </a:lnTo>
                  <a:lnTo>
                    <a:pt x="49" y="34"/>
                  </a:lnTo>
                  <a:lnTo>
                    <a:pt x="42" y="45"/>
                  </a:lnTo>
                  <a:lnTo>
                    <a:pt x="35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14" y="48"/>
                  </a:lnTo>
                  <a:lnTo>
                    <a:pt x="7" y="45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2" y="7"/>
                  </a:lnTo>
                  <a:lnTo>
                    <a:pt x="49" y="14"/>
                  </a:lnTo>
                  <a:lnTo>
                    <a:pt x="52" y="24"/>
                  </a:lnTo>
                  <a:lnTo>
                    <a:pt x="52" y="24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6" name="Freeform 60"/>
            <p:cNvSpPr>
              <a:spLocks/>
            </p:cNvSpPr>
            <p:nvPr/>
          </p:nvSpPr>
          <p:spPr bwMode="auto">
            <a:xfrm>
              <a:off x="3780" y="483"/>
              <a:ext cx="24" cy="24"/>
            </a:xfrm>
            <a:custGeom>
              <a:avLst/>
              <a:gdLst/>
              <a:ahLst/>
              <a:cxnLst>
                <a:cxn ang="0">
                  <a:pos x="24" y="14"/>
                </a:cxn>
                <a:cxn ang="0">
                  <a:pos x="24" y="14"/>
                </a:cxn>
                <a:cxn ang="0">
                  <a:pos x="21" y="21"/>
                </a:cxn>
                <a:cxn ang="0">
                  <a:pos x="14" y="24"/>
                </a:cxn>
                <a:cxn ang="0">
                  <a:pos x="14" y="24"/>
                </a:cxn>
                <a:cxn ang="0">
                  <a:pos x="4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4"/>
                </a:cxn>
                <a:cxn ang="0">
                  <a:pos x="24" y="14"/>
                </a:cxn>
                <a:cxn ang="0">
                  <a:pos x="24" y="14"/>
                </a:cxn>
              </a:cxnLst>
              <a:rect l="0" t="0" r="r" b="b"/>
              <a:pathLst>
                <a:path w="24" h="24">
                  <a:moveTo>
                    <a:pt x="24" y="14"/>
                  </a:moveTo>
                  <a:lnTo>
                    <a:pt x="24" y="14"/>
                  </a:lnTo>
                  <a:lnTo>
                    <a:pt x="21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4" y="14"/>
                  </a:lnTo>
                  <a:lnTo>
                    <a:pt x="24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7" name="Freeform 61"/>
            <p:cNvSpPr>
              <a:spLocks/>
            </p:cNvSpPr>
            <p:nvPr/>
          </p:nvSpPr>
          <p:spPr bwMode="auto">
            <a:xfrm>
              <a:off x="3766" y="469"/>
              <a:ext cx="52" cy="52"/>
            </a:xfrm>
            <a:custGeom>
              <a:avLst/>
              <a:gdLst/>
              <a:ahLst/>
              <a:cxnLst>
                <a:cxn ang="0">
                  <a:pos x="52" y="28"/>
                </a:cxn>
                <a:cxn ang="0">
                  <a:pos x="52" y="28"/>
                </a:cxn>
                <a:cxn ang="0">
                  <a:pos x="52" y="38"/>
                </a:cxn>
                <a:cxn ang="0">
                  <a:pos x="45" y="45"/>
                </a:cxn>
                <a:cxn ang="0">
                  <a:pos x="38" y="5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18" y="52"/>
                </a:cxn>
                <a:cxn ang="0">
                  <a:pos x="7" y="45"/>
                </a:cxn>
                <a:cxn ang="0">
                  <a:pos x="4" y="3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18"/>
                </a:cxn>
                <a:cxn ang="0">
                  <a:pos x="7" y="7"/>
                </a:cxn>
                <a:cxn ang="0">
                  <a:pos x="18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8" y="4"/>
                </a:cxn>
                <a:cxn ang="0">
                  <a:pos x="45" y="7"/>
                </a:cxn>
                <a:cxn ang="0">
                  <a:pos x="52" y="18"/>
                </a:cxn>
                <a:cxn ang="0">
                  <a:pos x="52" y="28"/>
                </a:cxn>
                <a:cxn ang="0">
                  <a:pos x="52" y="28"/>
                </a:cxn>
              </a:cxnLst>
              <a:rect l="0" t="0" r="r" b="b"/>
              <a:pathLst>
                <a:path w="52" h="52">
                  <a:moveTo>
                    <a:pt x="52" y="28"/>
                  </a:moveTo>
                  <a:lnTo>
                    <a:pt x="52" y="28"/>
                  </a:lnTo>
                  <a:lnTo>
                    <a:pt x="52" y="38"/>
                  </a:lnTo>
                  <a:lnTo>
                    <a:pt x="45" y="45"/>
                  </a:lnTo>
                  <a:lnTo>
                    <a:pt x="3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18" y="52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18"/>
                  </a:lnTo>
                  <a:lnTo>
                    <a:pt x="7" y="7"/>
                  </a:lnTo>
                  <a:lnTo>
                    <a:pt x="1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8" y="4"/>
                  </a:lnTo>
                  <a:lnTo>
                    <a:pt x="45" y="7"/>
                  </a:lnTo>
                  <a:lnTo>
                    <a:pt x="52" y="18"/>
                  </a:lnTo>
                  <a:lnTo>
                    <a:pt x="52" y="28"/>
                  </a:lnTo>
                  <a:lnTo>
                    <a:pt x="52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8" name="Freeform 62"/>
            <p:cNvSpPr>
              <a:spLocks/>
            </p:cNvSpPr>
            <p:nvPr/>
          </p:nvSpPr>
          <p:spPr bwMode="auto">
            <a:xfrm>
              <a:off x="2976" y="407"/>
              <a:ext cx="25" cy="21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4" y="21"/>
                </a:cxn>
                <a:cxn ang="0">
                  <a:pos x="14" y="21"/>
                </a:cxn>
                <a:cxn ang="0">
                  <a:pos x="4" y="17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0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1">
                  <a:moveTo>
                    <a:pt x="25" y="11"/>
                  </a:moveTo>
                  <a:lnTo>
                    <a:pt x="25" y="11"/>
                  </a:lnTo>
                  <a:lnTo>
                    <a:pt x="21" y="17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9" name="Freeform 63"/>
            <p:cNvSpPr>
              <a:spLocks/>
            </p:cNvSpPr>
            <p:nvPr/>
          </p:nvSpPr>
          <p:spPr bwMode="auto">
            <a:xfrm>
              <a:off x="2963" y="390"/>
              <a:ext cx="51" cy="52"/>
            </a:xfrm>
            <a:custGeom>
              <a:avLst/>
              <a:gdLst/>
              <a:ahLst/>
              <a:cxnLst>
                <a:cxn ang="0">
                  <a:pos x="51" y="28"/>
                </a:cxn>
                <a:cxn ang="0">
                  <a:pos x="51" y="28"/>
                </a:cxn>
                <a:cxn ang="0">
                  <a:pos x="51" y="38"/>
                </a:cxn>
                <a:cxn ang="0">
                  <a:pos x="44" y="45"/>
                </a:cxn>
                <a:cxn ang="0">
                  <a:pos x="38" y="52"/>
                </a:cxn>
                <a:cxn ang="0">
                  <a:pos x="27" y="52"/>
                </a:cxn>
                <a:cxn ang="0">
                  <a:pos x="27" y="52"/>
                </a:cxn>
                <a:cxn ang="0">
                  <a:pos x="17" y="52"/>
                </a:cxn>
                <a:cxn ang="0">
                  <a:pos x="6" y="45"/>
                </a:cxn>
                <a:cxn ang="0">
                  <a:pos x="3" y="3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3" y="17"/>
                </a:cxn>
                <a:cxn ang="0">
                  <a:pos x="6" y="10"/>
                </a:cxn>
                <a:cxn ang="0">
                  <a:pos x="17" y="3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8" y="3"/>
                </a:cxn>
                <a:cxn ang="0">
                  <a:pos x="44" y="10"/>
                </a:cxn>
                <a:cxn ang="0">
                  <a:pos x="51" y="17"/>
                </a:cxn>
                <a:cxn ang="0">
                  <a:pos x="51" y="28"/>
                </a:cxn>
                <a:cxn ang="0">
                  <a:pos x="51" y="28"/>
                </a:cxn>
              </a:cxnLst>
              <a:rect l="0" t="0" r="r" b="b"/>
              <a:pathLst>
                <a:path w="51" h="52">
                  <a:moveTo>
                    <a:pt x="51" y="28"/>
                  </a:moveTo>
                  <a:lnTo>
                    <a:pt x="51" y="28"/>
                  </a:lnTo>
                  <a:lnTo>
                    <a:pt x="51" y="38"/>
                  </a:lnTo>
                  <a:lnTo>
                    <a:pt x="44" y="45"/>
                  </a:lnTo>
                  <a:lnTo>
                    <a:pt x="38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17" y="52"/>
                  </a:lnTo>
                  <a:lnTo>
                    <a:pt x="6" y="45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6" y="10"/>
                  </a:lnTo>
                  <a:lnTo>
                    <a:pt x="17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8" y="3"/>
                  </a:lnTo>
                  <a:lnTo>
                    <a:pt x="44" y="10"/>
                  </a:lnTo>
                  <a:lnTo>
                    <a:pt x="51" y="17"/>
                  </a:lnTo>
                  <a:lnTo>
                    <a:pt x="51" y="28"/>
                  </a:lnTo>
                  <a:lnTo>
                    <a:pt x="51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0" name="Freeform 64"/>
            <p:cNvSpPr>
              <a:spLocks/>
            </p:cNvSpPr>
            <p:nvPr/>
          </p:nvSpPr>
          <p:spPr bwMode="auto">
            <a:xfrm>
              <a:off x="2300" y="1998"/>
              <a:ext cx="24" cy="21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24" y="10"/>
                </a:cxn>
                <a:cxn ang="0">
                  <a:pos x="21" y="17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4" y="17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21" y="0"/>
                </a:cxn>
                <a:cxn ang="0">
                  <a:pos x="24" y="10"/>
                </a:cxn>
                <a:cxn ang="0">
                  <a:pos x="24" y="10"/>
                </a:cxn>
              </a:cxnLst>
              <a:rect l="0" t="0" r="r" b="b"/>
              <a:pathLst>
                <a:path w="24" h="21">
                  <a:moveTo>
                    <a:pt x="24" y="10"/>
                  </a:moveTo>
                  <a:lnTo>
                    <a:pt x="24" y="10"/>
                  </a:lnTo>
                  <a:lnTo>
                    <a:pt x="21" y="17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4" y="10"/>
                  </a:lnTo>
                  <a:lnTo>
                    <a:pt x="24" y="1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1" name="Freeform 65"/>
            <p:cNvSpPr>
              <a:spLocks/>
            </p:cNvSpPr>
            <p:nvPr/>
          </p:nvSpPr>
          <p:spPr bwMode="auto">
            <a:xfrm>
              <a:off x="2286" y="1981"/>
              <a:ext cx="52" cy="51"/>
            </a:xfrm>
            <a:custGeom>
              <a:avLst/>
              <a:gdLst/>
              <a:ahLst/>
              <a:cxnLst>
                <a:cxn ang="0">
                  <a:pos x="52" y="27"/>
                </a:cxn>
                <a:cxn ang="0">
                  <a:pos x="52" y="27"/>
                </a:cxn>
                <a:cxn ang="0">
                  <a:pos x="49" y="38"/>
                </a:cxn>
                <a:cxn ang="0">
                  <a:pos x="45" y="44"/>
                </a:cxn>
                <a:cxn ang="0">
                  <a:pos x="35" y="51"/>
                </a:cxn>
                <a:cxn ang="0">
                  <a:pos x="24" y="51"/>
                </a:cxn>
                <a:cxn ang="0">
                  <a:pos x="24" y="51"/>
                </a:cxn>
                <a:cxn ang="0">
                  <a:pos x="18" y="51"/>
                </a:cxn>
                <a:cxn ang="0">
                  <a:pos x="7" y="44"/>
                </a:cxn>
                <a:cxn ang="0">
                  <a:pos x="4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7" y="6"/>
                </a:cxn>
                <a:cxn ang="0">
                  <a:pos x="18" y="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5" y="3"/>
                </a:cxn>
                <a:cxn ang="0">
                  <a:pos x="45" y="6"/>
                </a:cxn>
                <a:cxn ang="0">
                  <a:pos x="49" y="17"/>
                </a:cxn>
                <a:cxn ang="0">
                  <a:pos x="52" y="27"/>
                </a:cxn>
                <a:cxn ang="0">
                  <a:pos x="52" y="27"/>
                </a:cxn>
              </a:cxnLst>
              <a:rect l="0" t="0" r="r" b="b"/>
              <a:pathLst>
                <a:path w="52" h="51">
                  <a:moveTo>
                    <a:pt x="52" y="27"/>
                  </a:moveTo>
                  <a:lnTo>
                    <a:pt x="52" y="27"/>
                  </a:lnTo>
                  <a:lnTo>
                    <a:pt x="49" y="38"/>
                  </a:lnTo>
                  <a:lnTo>
                    <a:pt x="45" y="44"/>
                  </a:lnTo>
                  <a:lnTo>
                    <a:pt x="35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8" y="51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7" y="6"/>
                  </a:lnTo>
                  <a:lnTo>
                    <a:pt x="18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5" y="3"/>
                  </a:lnTo>
                  <a:lnTo>
                    <a:pt x="45" y="6"/>
                  </a:lnTo>
                  <a:lnTo>
                    <a:pt x="49" y="17"/>
                  </a:lnTo>
                  <a:lnTo>
                    <a:pt x="52" y="27"/>
                  </a:lnTo>
                  <a:lnTo>
                    <a:pt x="52" y="27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2" name="Freeform 66"/>
            <p:cNvSpPr>
              <a:spLocks/>
            </p:cNvSpPr>
            <p:nvPr/>
          </p:nvSpPr>
          <p:spPr bwMode="auto">
            <a:xfrm>
              <a:off x="1986" y="2157"/>
              <a:ext cx="24" cy="24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24" y="10"/>
                </a:cxn>
                <a:cxn ang="0">
                  <a:pos x="21" y="20"/>
                </a:cxn>
                <a:cxn ang="0">
                  <a:pos x="14" y="24"/>
                </a:cxn>
                <a:cxn ang="0">
                  <a:pos x="14" y="24"/>
                </a:cxn>
                <a:cxn ang="0">
                  <a:pos x="4" y="2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4" y="3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3"/>
                </a:cxn>
                <a:cxn ang="0">
                  <a:pos x="24" y="10"/>
                </a:cxn>
                <a:cxn ang="0">
                  <a:pos x="24" y="10"/>
                </a:cxn>
              </a:cxnLst>
              <a:rect l="0" t="0" r="r" b="b"/>
              <a:pathLst>
                <a:path w="24" h="24">
                  <a:moveTo>
                    <a:pt x="24" y="10"/>
                  </a:moveTo>
                  <a:lnTo>
                    <a:pt x="24" y="10"/>
                  </a:lnTo>
                  <a:lnTo>
                    <a:pt x="21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4" y="10"/>
                  </a:lnTo>
                  <a:lnTo>
                    <a:pt x="24" y="1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3" name="Freeform 67"/>
            <p:cNvSpPr>
              <a:spLocks/>
            </p:cNvSpPr>
            <p:nvPr/>
          </p:nvSpPr>
          <p:spPr bwMode="auto">
            <a:xfrm>
              <a:off x="1972" y="2143"/>
              <a:ext cx="52" cy="52"/>
            </a:xfrm>
            <a:custGeom>
              <a:avLst/>
              <a:gdLst/>
              <a:ahLst/>
              <a:cxnLst>
                <a:cxn ang="0">
                  <a:pos x="52" y="24"/>
                </a:cxn>
                <a:cxn ang="0">
                  <a:pos x="52" y="24"/>
                </a:cxn>
                <a:cxn ang="0">
                  <a:pos x="49" y="34"/>
                </a:cxn>
                <a:cxn ang="0">
                  <a:pos x="45" y="45"/>
                </a:cxn>
                <a:cxn ang="0">
                  <a:pos x="35" y="48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18" y="48"/>
                </a:cxn>
                <a:cxn ang="0">
                  <a:pos x="7" y="45"/>
                </a:cxn>
                <a:cxn ang="0">
                  <a:pos x="4" y="3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14"/>
                </a:cxn>
                <a:cxn ang="0">
                  <a:pos x="7" y="7"/>
                </a:cxn>
                <a:cxn ang="0">
                  <a:pos x="18" y="3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5" y="3"/>
                </a:cxn>
                <a:cxn ang="0">
                  <a:pos x="45" y="7"/>
                </a:cxn>
                <a:cxn ang="0">
                  <a:pos x="49" y="14"/>
                </a:cxn>
                <a:cxn ang="0">
                  <a:pos x="52" y="24"/>
                </a:cxn>
                <a:cxn ang="0">
                  <a:pos x="52" y="24"/>
                </a:cxn>
              </a:cxnLst>
              <a:rect l="0" t="0" r="r" b="b"/>
              <a:pathLst>
                <a:path w="52" h="52">
                  <a:moveTo>
                    <a:pt x="52" y="24"/>
                  </a:moveTo>
                  <a:lnTo>
                    <a:pt x="52" y="24"/>
                  </a:lnTo>
                  <a:lnTo>
                    <a:pt x="49" y="34"/>
                  </a:lnTo>
                  <a:lnTo>
                    <a:pt x="45" y="45"/>
                  </a:lnTo>
                  <a:lnTo>
                    <a:pt x="35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18" y="48"/>
                  </a:lnTo>
                  <a:lnTo>
                    <a:pt x="7" y="45"/>
                  </a:lnTo>
                  <a:lnTo>
                    <a:pt x="4" y="3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3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5" y="7"/>
                  </a:lnTo>
                  <a:lnTo>
                    <a:pt x="49" y="14"/>
                  </a:lnTo>
                  <a:lnTo>
                    <a:pt x="52" y="24"/>
                  </a:lnTo>
                  <a:lnTo>
                    <a:pt x="52" y="24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4" name="Freeform 68"/>
            <p:cNvSpPr>
              <a:spLocks/>
            </p:cNvSpPr>
            <p:nvPr/>
          </p:nvSpPr>
          <p:spPr bwMode="auto">
            <a:xfrm>
              <a:off x="2825" y="2357"/>
              <a:ext cx="20" cy="24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7" y="20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3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7" y="3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4">
                  <a:moveTo>
                    <a:pt x="20" y="10"/>
                  </a:moveTo>
                  <a:lnTo>
                    <a:pt x="20" y="10"/>
                  </a:lnTo>
                  <a:lnTo>
                    <a:pt x="17" y="20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5" name="Freeform 69"/>
            <p:cNvSpPr>
              <a:spLocks/>
            </p:cNvSpPr>
            <p:nvPr/>
          </p:nvSpPr>
          <p:spPr bwMode="auto">
            <a:xfrm>
              <a:off x="2807" y="2343"/>
              <a:ext cx="52" cy="52"/>
            </a:xfrm>
            <a:custGeom>
              <a:avLst/>
              <a:gdLst/>
              <a:ahLst/>
              <a:cxnLst>
                <a:cxn ang="0">
                  <a:pos x="52" y="24"/>
                </a:cxn>
                <a:cxn ang="0">
                  <a:pos x="52" y="24"/>
                </a:cxn>
                <a:cxn ang="0">
                  <a:pos x="52" y="34"/>
                </a:cxn>
                <a:cxn ang="0">
                  <a:pos x="45" y="45"/>
                </a:cxn>
                <a:cxn ang="0">
                  <a:pos x="38" y="48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18" y="48"/>
                </a:cxn>
                <a:cxn ang="0">
                  <a:pos x="7" y="45"/>
                </a:cxn>
                <a:cxn ang="0">
                  <a:pos x="4" y="3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17"/>
                </a:cxn>
                <a:cxn ang="0">
                  <a:pos x="7" y="7"/>
                </a:cxn>
                <a:cxn ang="0">
                  <a:pos x="18" y="3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8" y="3"/>
                </a:cxn>
                <a:cxn ang="0">
                  <a:pos x="45" y="7"/>
                </a:cxn>
                <a:cxn ang="0">
                  <a:pos x="52" y="17"/>
                </a:cxn>
                <a:cxn ang="0">
                  <a:pos x="52" y="24"/>
                </a:cxn>
                <a:cxn ang="0">
                  <a:pos x="52" y="24"/>
                </a:cxn>
              </a:cxnLst>
              <a:rect l="0" t="0" r="r" b="b"/>
              <a:pathLst>
                <a:path w="52" h="52">
                  <a:moveTo>
                    <a:pt x="52" y="24"/>
                  </a:moveTo>
                  <a:lnTo>
                    <a:pt x="52" y="24"/>
                  </a:lnTo>
                  <a:lnTo>
                    <a:pt x="52" y="34"/>
                  </a:lnTo>
                  <a:lnTo>
                    <a:pt x="45" y="45"/>
                  </a:lnTo>
                  <a:lnTo>
                    <a:pt x="3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18" y="48"/>
                  </a:lnTo>
                  <a:lnTo>
                    <a:pt x="7" y="45"/>
                  </a:lnTo>
                  <a:lnTo>
                    <a:pt x="4" y="3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17"/>
                  </a:lnTo>
                  <a:lnTo>
                    <a:pt x="7" y="7"/>
                  </a:lnTo>
                  <a:lnTo>
                    <a:pt x="18" y="3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8" y="3"/>
                  </a:lnTo>
                  <a:lnTo>
                    <a:pt x="45" y="7"/>
                  </a:lnTo>
                  <a:lnTo>
                    <a:pt x="52" y="17"/>
                  </a:lnTo>
                  <a:lnTo>
                    <a:pt x="52" y="24"/>
                  </a:lnTo>
                  <a:lnTo>
                    <a:pt x="52" y="24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6" name="Freeform 70"/>
            <p:cNvSpPr>
              <a:spLocks/>
            </p:cNvSpPr>
            <p:nvPr/>
          </p:nvSpPr>
          <p:spPr bwMode="auto">
            <a:xfrm>
              <a:off x="3011" y="3281"/>
              <a:ext cx="24" cy="21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24" y="11"/>
                </a:cxn>
                <a:cxn ang="0">
                  <a:pos x="21" y="18"/>
                </a:cxn>
                <a:cxn ang="0">
                  <a:pos x="14" y="21"/>
                </a:cxn>
                <a:cxn ang="0">
                  <a:pos x="14" y="21"/>
                </a:cxn>
                <a:cxn ang="0">
                  <a:pos x="3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4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24" h="21">
                  <a:moveTo>
                    <a:pt x="24" y="11"/>
                  </a:moveTo>
                  <a:lnTo>
                    <a:pt x="24" y="11"/>
                  </a:lnTo>
                  <a:lnTo>
                    <a:pt x="21" y="18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7" name="Freeform 71"/>
            <p:cNvSpPr>
              <a:spLocks/>
            </p:cNvSpPr>
            <p:nvPr/>
          </p:nvSpPr>
          <p:spPr bwMode="auto">
            <a:xfrm>
              <a:off x="2997" y="3264"/>
              <a:ext cx="52" cy="52"/>
            </a:xfrm>
            <a:custGeom>
              <a:avLst/>
              <a:gdLst/>
              <a:ahLst/>
              <a:cxnLst>
                <a:cxn ang="0">
                  <a:pos x="52" y="28"/>
                </a:cxn>
                <a:cxn ang="0">
                  <a:pos x="52" y="28"/>
                </a:cxn>
                <a:cxn ang="0">
                  <a:pos x="52" y="38"/>
                </a:cxn>
                <a:cxn ang="0">
                  <a:pos x="45" y="45"/>
                </a:cxn>
                <a:cxn ang="0">
                  <a:pos x="38" y="5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17" y="52"/>
                </a:cxn>
                <a:cxn ang="0">
                  <a:pos x="7" y="45"/>
                </a:cxn>
                <a:cxn ang="0">
                  <a:pos x="4" y="3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17"/>
                </a:cxn>
                <a:cxn ang="0">
                  <a:pos x="7" y="11"/>
                </a:cxn>
                <a:cxn ang="0">
                  <a:pos x="17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8" y="4"/>
                </a:cxn>
                <a:cxn ang="0">
                  <a:pos x="45" y="11"/>
                </a:cxn>
                <a:cxn ang="0">
                  <a:pos x="52" y="17"/>
                </a:cxn>
                <a:cxn ang="0">
                  <a:pos x="52" y="28"/>
                </a:cxn>
                <a:cxn ang="0">
                  <a:pos x="52" y="28"/>
                </a:cxn>
              </a:cxnLst>
              <a:rect l="0" t="0" r="r" b="b"/>
              <a:pathLst>
                <a:path w="52" h="52">
                  <a:moveTo>
                    <a:pt x="52" y="28"/>
                  </a:moveTo>
                  <a:lnTo>
                    <a:pt x="52" y="28"/>
                  </a:lnTo>
                  <a:lnTo>
                    <a:pt x="52" y="38"/>
                  </a:lnTo>
                  <a:lnTo>
                    <a:pt x="45" y="45"/>
                  </a:lnTo>
                  <a:lnTo>
                    <a:pt x="3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17" y="52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17"/>
                  </a:lnTo>
                  <a:lnTo>
                    <a:pt x="7" y="11"/>
                  </a:lnTo>
                  <a:lnTo>
                    <a:pt x="17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8" y="4"/>
                  </a:lnTo>
                  <a:lnTo>
                    <a:pt x="45" y="11"/>
                  </a:lnTo>
                  <a:lnTo>
                    <a:pt x="52" y="17"/>
                  </a:lnTo>
                  <a:lnTo>
                    <a:pt x="52" y="28"/>
                  </a:lnTo>
                  <a:lnTo>
                    <a:pt x="52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8" name="Freeform 72"/>
            <p:cNvSpPr>
              <a:spLocks/>
            </p:cNvSpPr>
            <p:nvPr/>
          </p:nvSpPr>
          <p:spPr bwMode="auto">
            <a:xfrm>
              <a:off x="2638" y="1870"/>
              <a:ext cx="24" cy="21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24" y="11"/>
                </a:cxn>
                <a:cxn ang="0">
                  <a:pos x="21" y="17"/>
                </a:cxn>
                <a:cxn ang="0">
                  <a:pos x="11" y="21"/>
                </a:cxn>
                <a:cxn ang="0">
                  <a:pos x="11" y="21"/>
                </a:cxn>
                <a:cxn ang="0">
                  <a:pos x="4" y="17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1" y="4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24" h="21">
                  <a:moveTo>
                    <a:pt x="24" y="11"/>
                  </a:moveTo>
                  <a:lnTo>
                    <a:pt x="24" y="11"/>
                  </a:lnTo>
                  <a:lnTo>
                    <a:pt x="21" y="17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1" y="4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9" name="Freeform 73"/>
            <p:cNvSpPr>
              <a:spLocks/>
            </p:cNvSpPr>
            <p:nvPr/>
          </p:nvSpPr>
          <p:spPr bwMode="auto">
            <a:xfrm>
              <a:off x="2624" y="1853"/>
              <a:ext cx="52" cy="52"/>
            </a:xfrm>
            <a:custGeom>
              <a:avLst/>
              <a:gdLst/>
              <a:ahLst/>
              <a:cxnLst>
                <a:cxn ang="0">
                  <a:pos x="52" y="28"/>
                </a:cxn>
                <a:cxn ang="0">
                  <a:pos x="52" y="28"/>
                </a:cxn>
                <a:cxn ang="0">
                  <a:pos x="49" y="38"/>
                </a:cxn>
                <a:cxn ang="0">
                  <a:pos x="45" y="45"/>
                </a:cxn>
                <a:cxn ang="0">
                  <a:pos x="35" y="52"/>
                </a:cxn>
                <a:cxn ang="0">
                  <a:pos x="25" y="52"/>
                </a:cxn>
                <a:cxn ang="0">
                  <a:pos x="25" y="52"/>
                </a:cxn>
                <a:cxn ang="0">
                  <a:pos x="18" y="52"/>
                </a:cxn>
                <a:cxn ang="0">
                  <a:pos x="7" y="45"/>
                </a:cxn>
                <a:cxn ang="0">
                  <a:pos x="4" y="3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17"/>
                </a:cxn>
                <a:cxn ang="0">
                  <a:pos x="7" y="10"/>
                </a:cxn>
                <a:cxn ang="0">
                  <a:pos x="18" y="3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5" y="3"/>
                </a:cxn>
                <a:cxn ang="0">
                  <a:pos x="45" y="10"/>
                </a:cxn>
                <a:cxn ang="0">
                  <a:pos x="49" y="17"/>
                </a:cxn>
                <a:cxn ang="0">
                  <a:pos x="52" y="28"/>
                </a:cxn>
                <a:cxn ang="0">
                  <a:pos x="52" y="28"/>
                </a:cxn>
              </a:cxnLst>
              <a:rect l="0" t="0" r="r" b="b"/>
              <a:pathLst>
                <a:path w="52" h="52">
                  <a:moveTo>
                    <a:pt x="52" y="28"/>
                  </a:moveTo>
                  <a:lnTo>
                    <a:pt x="52" y="28"/>
                  </a:lnTo>
                  <a:lnTo>
                    <a:pt x="49" y="38"/>
                  </a:lnTo>
                  <a:lnTo>
                    <a:pt x="45" y="45"/>
                  </a:lnTo>
                  <a:lnTo>
                    <a:pt x="3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18" y="52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17"/>
                  </a:lnTo>
                  <a:lnTo>
                    <a:pt x="7" y="10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5" y="3"/>
                  </a:lnTo>
                  <a:lnTo>
                    <a:pt x="45" y="10"/>
                  </a:lnTo>
                  <a:lnTo>
                    <a:pt x="49" y="17"/>
                  </a:lnTo>
                  <a:lnTo>
                    <a:pt x="52" y="28"/>
                  </a:lnTo>
                  <a:lnTo>
                    <a:pt x="52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90" name="Freeform 74"/>
            <p:cNvSpPr>
              <a:spLocks/>
            </p:cNvSpPr>
            <p:nvPr/>
          </p:nvSpPr>
          <p:spPr bwMode="auto">
            <a:xfrm>
              <a:off x="3094" y="1094"/>
              <a:ext cx="65" cy="69"/>
            </a:xfrm>
            <a:custGeom>
              <a:avLst/>
              <a:gdLst/>
              <a:ahLst/>
              <a:cxnLst>
                <a:cxn ang="0">
                  <a:pos x="65" y="34"/>
                </a:cxn>
                <a:cxn ang="0">
                  <a:pos x="65" y="34"/>
                </a:cxn>
                <a:cxn ang="0">
                  <a:pos x="65" y="45"/>
                </a:cxn>
                <a:cxn ang="0">
                  <a:pos x="58" y="58"/>
                </a:cxn>
                <a:cxn ang="0">
                  <a:pos x="45" y="6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0" y="65"/>
                </a:cxn>
                <a:cxn ang="0">
                  <a:pos x="7" y="58"/>
                </a:cxn>
                <a:cxn ang="0">
                  <a:pos x="0" y="45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21"/>
                </a:cxn>
                <a:cxn ang="0">
                  <a:pos x="7" y="10"/>
                </a:cxn>
                <a:cxn ang="0">
                  <a:pos x="20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5" y="0"/>
                </a:cxn>
                <a:cxn ang="0">
                  <a:pos x="58" y="10"/>
                </a:cxn>
                <a:cxn ang="0">
                  <a:pos x="65" y="21"/>
                </a:cxn>
                <a:cxn ang="0">
                  <a:pos x="65" y="34"/>
                </a:cxn>
                <a:cxn ang="0">
                  <a:pos x="65" y="34"/>
                </a:cxn>
              </a:cxnLst>
              <a:rect l="0" t="0" r="r" b="b"/>
              <a:pathLst>
                <a:path w="65" h="69">
                  <a:moveTo>
                    <a:pt x="65" y="34"/>
                  </a:moveTo>
                  <a:lnTo>
                    <a:pt x="65" y="34"/>
                  </a:lnTo>
                  <a:lnTo>
                    <a:pt x="65" y="45"/>
                  </a:lnTo>
                  <a:lnTo>
                    <a:pt x="58" y="58"/>
                  </a:lnTo>
                  <a:lnTo>
                    <a:pt x="45" y="6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0" y="65"/>
                  </a:lnTo>
                  <a:lnTo>
                    <a:pt x="7" y="58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7" y="10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8" y="10"/>
                  </a:lnTo>
                  <a:lnTo>
                    <a:pt x="65" y="21"/>
                  </a:lnTo>
                  <a:lnTo>
                    <a:pt x="65" y="34"/>
                  </a:lnTo>
                  <a:lnTo>
                    <a:pt x="65" y="34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91" name="Freeform 75"/>
            <p:cNvSpPr>
              <a:spLocks/>
            </p:cNvSpPr>
            <p:nvPr/>
          </p:nvSpPr>
          <p:spPr bwMode="auto">
            <a:xfrm>
              <a:off x="3111" y="1111"/>
              <a:ext cx="31" cy="31"/>
            </a:xfrm>
            <a:custGeom>
              <a:avLst/>
              <a:gdLst/>
              <a:ahLst/>
              <a:cxnLst>
                <a:cxn ang="0">
                  <a:pos x="31" y="17"/>
                </a:cxn>
                <a:cxn ang="0">
                  <a:pos x="31" y="17"/>
                </a:cxn>
                <a:cxn ang="0">
                  <a:pos x="31" y="21"/>
                </a:cxn>
                <a:cxn ang="0">
                  <a:pos x="28" y="28"/>
                </a:cxn>
                <a:cxn ang="0">
                  <a:pos x="21" y="31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10" y="31"/>
                </a:cxn>
                <a:cxn ang="0">
                  <a:pos x="3" y="28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0"/>
                </a:cxn>
                <a:cxn ang="0">
                  <a:pos x="3" y="4"/>
                </a:cxn>
                <a:cxn ang="0">
                  <a:pos x="10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4"/>
                </a:cxn>
                <a:cxn ang="0">
                  <a:pos x="28" y="4"/>
                </a:cxn>
                <a:cxn ang="0">
                  <a:pos x="31" y="10"/>
                </a:cxn>
                <a:cxn ang="0">
                  <a:pos x="31" y="17"/>
                </a:cxn>
                <a:cxn ang="0">
                  <a:pos x="31" y="17"/>
                </a:cxn>
              </a:cxnLst>
              <a:rect l="0" t="0" r="r" b="b"/>
              <a:pathLst>
                <a:path w="31" h="31">
                  <a:moveTo>
                    <a:pt x="31" y="17"/>
                  </a:moveTo>
                  <a:lnTo>
                    <a:pt x="31" y="17"/>
                  </a:lnTo>
                  <a:lnTo>
                    <a:pt x="31" y="21"/>
                  </a:lnTo>
                  <a:lnTo>
                    <a:pt x="28" y="28"/>
                  </a:lnTo>
                  <a:lnTo>
                    <a:pt x="2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3" y="4"/>
                  </a:lnTo>
                  <a:lnTo>
                    <a:pt x="10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1" y="17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福建</a:t>
            </a:r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2411413" y="0"/>
            <a:ext cx="5648325" cy="6858000"/>
            <a:chOff x="1519" y="0"/>
            <a:chExt cx="3558" cy="4320"/>
          </a:xfrm>
        </p:grpSpPr>
        <p:sp>
          <p:nvSpPr>
            <p:cNvPr id="36869" name="AutoShape 5"/>
            <p:cNvSpPr>
              <a:spLocks noChangeAspect="1" noChangeArrowheads="1" noTextEdit="1"/>
            </p:cNvSpPr>
            <p:nvPr/>
          </p:nvSpPr>
          <p:spPr bwMode="auto">
            <a:xfrm>
              <a:off x="1519" y="0"/>
              <a:ext cx="3558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1" name="Freeform 7"/>
            <p:cNvSpPr>
              <a:spLocks/>
            </p:cNvSpPr>
            <p:nvPr/>
          </p:nvSpPr>
          <p:spPr bwMode="auto">
            <a:xfrm>
              <a:off x="1557" y="42"/>
              <a:ext cx="3478" cy="4240"/>
            </a:xfrm>
            <a:custGeom>
              <a:avLst/>
              <a:gdLst/>
              <a:ahLst/>
              <a:cxnLst>
                <a:cxn ang="0">
                  <a:pos x="1354" y="4044"/>
                </a:cxn>
                <a:cxn ang="0">
                  <a:pos x="1400" y="4199"/>
                </a:cxn>
                <a:cxn ang="0">
                  <a:pos x="1528" y="3942"/>
                </a:cxn>
                <a:cxn ang="0">
                  <a:pos x="1577" y="4003"/>
                </a:cxn>
                <a:cxn ang="0">
                  <a:pos x="1664" y="3855"/>
                </a:cxn>
                <a:cxn ang="0">
                  <a:pos x="1773" y="3667"/>
                </a:cxn>
                <a:cxn ang="0">
                  <a:pos x="1852" y="3520"/>
                </a:cxn>
                <a:cxn ang="0">
                  <a:pos x="1724" y="3471"/>
                </a:cxn>
                <a:cxn ang="0">
                  <a:pos x="1849" y="3467"/>
                </a:cxn>
                <a:cxn ang="0">
                  <a:pos x="2116" y="3289"/>
                </a:cxn>
                <a:cxn ang="0">
                  <a:pos x="2343" y="3184"/>
                </a:cxn>
                <a:cxn ang="0">
                  <a:pos x="2294" y="3022"/>
                </a:cxn>
                <a:cxn ang="0">
                  <a:pos x="2558" y="2874"/>
                </a:cxn>
                <a:cxn ang="0">
                  <a:pos x="2513" y="2746"/>
                </a:cxn>
                <a:cxn ang="0">
                  <a:pos x="2565" y="2693"/>
                </a:cxn>
                <a:cxn ang="0">
                  <a:pos x="2648" y="2784"/>
                </a:cxn>
                <a:cxn ang="0">
                  <a:pos x="2709" y="2720"/>
                </a:cxn>
                <a:cxn ang="0">
                  <a:pos x="2690" y="2580"/>
                </a:cxn>
                <a:cxn ang="0">
                  <a:pos x="2754" y="2403"/>
                </a:cxn>
                <a:cxn ang="0">
                  <a:pos x="2875" y="2418"/>
                </a:cxn>
                <a:cxn ang="0">
                  <a:pos x="3007" y="2527"/>
                </a:cxn>
                <a:cxn ang="0">
                  <a:pos x="2954" y="2339"/>
                </a:cxn>
                <a:cxn ang="0">
                  <a:pos x="2852" y="2282"/>
                </a:cxn>
                <a:cxn ang="0">
                  <a:pos x="2980" y="2052"/>
                </a:cxn>
                <a:cxn ang="0">
                  <a:pos x="2946" y="1909"/>
                </a:cxn>
                <a:cxn ang="0">
                  <a:pos x="3131" y="1652"/>
                </a:cxn>
                <a:cxn ang="0">
                  <a:pos x="3041" y="1595"/>
                </a:cxn>
                <a:cxn ang="0">
                  <a:pos x="2901" y="1528"/>
                </a:cxn>
                <a:cxn ang="0">
                  <a:pos x="3045" y="1501"/>
                </a:cxn>
                <a:cxn ang="0">
                  <a:pos x="2909" y="1184"/>
                </a:cxn>
                <a:cxn ang="0">
                  <a:pos x="3033" y="1297"/>
                </a:cxn>
                <a:cxn ang="0">
                  <a:pos x="3188" y="1222"/>
                </a:cxn>
                <a:cxn ang="0">
                  <a:pos x="3177" y="1346"/>
                </a:cxn>
                <a:cxn ang="0">
                  <a:pos x="3143" y="1452"/>
                </a:cxn>
                <a:cxn ang="0">
                  <a:pos x="3271" y="1199"/>
                </a:cxn>
                <a:cxn ang="0">
                  <a:pos x="3324" y="1041"/>
                </a:cxn>
                <a:cxn ang="0">
                  <a:pos x="3467" y="803"/>
                </a:cxn>
                <a:cxn ang="0">
                  <a:pos x="3335" y="656"/>
                </a:cxn>
                <a:cxn ang="0">
                  <a:pos x="3124" y="705"/>
                </a:cxn>
                <a:cxn ang="0">
                  <a:pos x="2845" y="603"/>
                </a:cxn>
                <a:cxn ang="0">
                  <a:pos x="2686" y="599"/>
                </a:cxn>
                <a:cxn ang="0">
                  <a:pos x="2456" y="728"/>
                </a:cxn>
                <a:cxn ang="0">
                  <a:pos x="2218" y="577"/>
                </a:cxn>
                <a:cxn ang="0">
                  <a:pos x="2052" y="22"/>
                </a:cxn>
                <a:cxn ang="0">
                  <a:pos x="1818" y="67"/>
                </a:cxn>
                <a:cxn ang="0">
                  <a:pos x="1747" y="203"/>
                </a:cxn>
                <a:cxn ang="0">
                  <a:pos x="1343" y="418"/>
                </a:cxn>
                <a:cxn ang="0">
                  <a:pos x="1079" y="426"/>
                </a:cxn>
                <a:cxn ang="0">
                  <a:pos x="754" y="709"/>
                </a:cxn>
                <a:cxn ang="0">
                  <a:pos x="841" y="973"/>
                </a:cxn>
                <a:cxn ang="0">
                  <a:pos x="585" y="1290"/>
                </a:cxn>
                <a:cxn ang="0">
                  <a:pos x="486" y="1678"/>
                </a:cxn>
                <a:cxn ang="0">
                  <a:pos x="388" y="2022"/>
                </a:cxn>
                <a:cxn ang="0">
                  <a:pos x="313" y="2278"/>
                </a:cxn>
                <a:cxn ang="0">
                  <a:pos x="185" y="2456"/>
                </a:cxn>
                <a:cxn ang="0">
                  <a:pos x="4" y="2980"/>
                </a:cxn>
                <a:cxn ang="0">
                  <a:pos x="200" y="3233"/>
                </a:cxn>
                <a:cxn ang="0">
                  <a:pos x="422" y="3214"/>
                </a:cxn>
                <a:cxn ang="0">
                  <a:pos x="569" y="3350"/>
                </a:cxn>
                <a:cxn ang="0">
                  <a:pos x="818" y="3399"/>
                </a:cxn>
                <a:cxn ang="0">
                  <a:pos x="1011" y="3795"/>
                </a:cxn>
                <a:cxn ang="0">
                  <a:pos x="1162" y="4233"/>
                </a:cxn>
              </a:cxnLst>
              <a:rect l="0" t="0" r="r" b="b"/>
              <a:pathLst>
                <a:path w="3478" h="4240">
                  <a:moveTo>
                    <a:pt x="1162" y="4233"/>
                  </a:moveTo>
                  <a:lnTo>
                    <a:pt x="1200" y="4221"/>
                  </a:lnTo>
                  <a:lnTo>
                    <a:pt x="1230" y="4203"/>
                  </a:lnTo>
                  <a:lnTo>
                    <a:pt x="1230" y="4146"/>
                  </a:lnTo>
                  <a:lnTo>
                    <a:pt x="1283" y="4142"/>
                  </a:lnTo>
                  <a:lnTo>
                    <a:pt x="1279" y="4089"/>
                  </a:lnTo>
                  <a:lnTo>
                    <a:pt x="1279" y="4089"/>
                  </a:lnTo>
                  <a:lnTo>
                    <a:pt x="1283" y="4074"/>
                  </a:lnTo>
                  <a:lnTo>
                    <a:pt x="1290" y="4067"/>
                  </a:lnTo>
                  <a:lnTo>
                    <a:pt x="1298" y="4067"/>
                  </a:lnTo>
                  <a:lnTo>
                    <a:pt x="1305" y="4067"/>
                  </a:lnTo>
                  <a:lnTo>
                    <a:pt x="1305" y="4067"/>
                  </a:lnTo>
                  <a:lnTo>
                    <a:pt x="1309" y="4070"/>
                  </a:lnTo>
                  <a:lnTo>
                    <a:pt x="1317" y="4070"/>
                  </a:lnTo>
                  <a:lnTo>
                    <a:pt x="1332" y="4063"/>
                  </a:lnTo>
                  <a:lnTo>
                    <a:pt x="1343" y="4048"/>
                  </a:lnTo>
                  <a:lnTo>
                    <a:pt x="1343" y="4048"/>
                  </a:lnTo>
                  <a:lnTo>
                    <a:pt x="1347" y="4044"/>
                  </a:lnTo>
                  <a:lnTo>
                    <a:pt x="1354" y="4044"/>
                  </a:lnTo>
                  <a:lnTo>
                    <a:pt x="1354" y="4044"/>
                  </a:lnTo>
                  <a:lnTo>
                    <a:pt x="1358" y="4052"/>
                  </a:lnTo>
                  <a:lnTo>
                    <a:pt x="1358" y="4082"/>
                  </a:lnTo>
                  <a:lnTo>
                    <a:pt x="1339" y="4116"/>
                  </a:lnTo>
                  <a:lnTo>
                    <a:pt x="1328" y="4135"/>
                  </a:lnTo>
                  <a:lnTo>
                    <a:pt x="1347" y="4146"/>
                  </a:lnTo>
                  <a:lnTo>
                    <a:pt x="1366" y="4146"/>
                  </a:lnTo>
                  <a:lnTo>
                    <a:pt x="1369" y="4146"/>
                  </a:lnTo>
                  <a:lnTo>
                    <a:pt x="1373" y="4161"/>
                  </a:lnTo>
                  <a:lnTo>
                    <a:pt x="1373" y="4176"/>
                  </a:lnTo>
                  <a:lnTo>
                    <a:pt x="1362" y="4191"/>
                  </a:lnTo>
                  <a:lnTo>
                    <a:pt x="1350" y="4203"/>
                  </a:lnTo>
                  <a:lnTo>
                    <a:pt x="1339" y="4218"/>
                  </a:lnTo>
                  <a:lnTo>
                    <a:pt x="1335" y="4229"/>
                  </a:lnTo>
                  <a:lnTo>
                    <a:pt x="1335" y="4240"/>
                  </a:lnTo>
                  <a:lnTo>
                    <a:pt x="1377" y="4240"/>
                  </a:lnTo>
                  <a:lnTo>
                    <a:pt x="1384" y="4233"/>
                  </a:lnTo>
                  <a:lnTo>
                    <a:pt x="1388" y="4218"/>
                  </a:lnTo>
                  <a:lnTo>
                    <a:pt x="1388" y="4195"/>
                  </a:lnTo>
                  <a:lnTo>
                    <a:pt x="1388" y="4195"/>
                  </a:lnTo>
                  <a:lnTo>
                    <a:pt x="1400" y="4199"/>
                  </a:lnTo>
                  <a:lnTo>
                    <a:pt x="1430" y="4199"/>
                  </a:lnTo>
                  <a:lnTo>
                    <a:pt x="1430" y="4199"/>
                  </a:lnTo>
                  <a:lnTo>
                    <a:pt x="1464" y="4199"/>
                  </a:lnTo>
                  <a:lnTo>
                    <a:pt x="1483" y="4195"/>
                  </a:lnTo>
                  <a:lnTo>
                    <a:pt x="1498" y="4187"/>
                  </a:lnTo>
                  <a:lnTo>
                    <a:pt x="1513" y="4180"/>
                  </a:lnTo>
                  <a:lnTo>
                    <a:pt x="1517" y="4172"/>
                  </a:lnTo>
                  <a:lnTo>
                    <a:pt x="1517" y="4165"/>
                  </a:lnTo>
                  <a:lnTo>
                    <a:pt x="1517" y="4157"/>
                  </a:lnTo>
                  <a:lnTo>
                    <a:pt x="1517" y="4150"/>
                  </a:lnTo>
                  <a:lnTo>
                    <a:pt x="1501" y="4123"/>
                  </a:lnTo>
                  <a:lnTo>
                    <a:pt x="1475" y="4067"/>
                  </a:lnTo>
                  <a:lnTo>
                    <a:pt x="1464" y="4052"/>
                  </a:lnTo>
                  <a:lnTo>
                    <a:pt x="1464" y="3957"/>
                  </a:lnTo>
                  <a:lnTo>
                    <a:pt x="1396" y="3920"/>
                  </a:lnTo>
                  <a:lnTo>
                    <a:pt x="1396" y="3920"/>
                  </a:lnTo>
                  <a:lnTo>
                    <a:pt x="1456" y="3923"/>
                  </a:lnTo>
                  <a:lnTo>
                    <a:pt x="1501" y="3931"/>
                  </a:lnTo>
                  <a:lnTo>
                    <a:pt x="1520" y="3935"/>
                  </a:lnTo>
                  <a:lnTo>
                    <a:pt x="1528" y="3942"/>
                  </a:lnTo>
                  <a:lnTo>
                    <a:pt x="1528" y="3942"/>
                  </a:lnTo>
                  <a:lnTo>
                    <a:pt x="1543" y="3957"/>
                  </a:lnTo>
                  <a:lnTo>
                    <a:pt x="1550" y="3965"/>
                  </a:lnTo>
                  <a:lnTo>
                    <a:pt x="1554" y="3972"/>
                  </a:lnTo>
                  <a:lnTo>
                    <a:pt x="1558" y="3984"/>
                  </a:lnTo>
                  <a:lnTo>
                    <a:pt x="1558" y="3999"/>
                  </a:lnTo>
                  <a:lnTo>
                    <a:pt x="1554" y="4021"/>
                  </a:lnTo>
                  <a:lnTo>
                    <a:pt x="1543" y="4044"/>
                  </a:lnTo>
                  <a:lnTo>
                    <a:pt x="1543" y="4044"/>
                  </a:lnTo>
                  <a:lnTo>
                    <a:pt x="1539" y="4055"/>
                  </a:lnTo>
                  <a:lnTo>
                    <a:pt x="1535" y="4074"/>
                  </a:lnTo>
                  <a:lnTo>
                    <a:pt x="1535" y="4086"/>
                  </a:lnTo>
                  <a:lnTo>
                    <a:pt x="1539" y="4089"/>
                  </a:lnTo>
                  <a:lnTo>
                    <a:pt x="1543" y="4086"/>
                  </a:lnTo>
                  <a:lnTo>
                    <a:pt x="1554" y="4074"/>
                  </a:lnTo>
                  <a:lnTo>
                    <a:pt x="1554" y="4074"/>
                  </a:lnTo>
                  <a:lnTo>
                    <a:pt x="1566" y="4059"/>
                  </a:lnTo>
                  <a:lnTo>
                    <a:pt x="1573" y="4040"/>
                  </a:lnTo>
                  <a:lnTo>
                    <a:pt x="1577" y="4021"/>
                  </a:lnTo>
                  <a:lnTo>
                    <a:pt x="1577" y="4003"/>
                  </a:lnTo>
                  <a:lnTo>
                    <a:pt x="1573" y="3972"/>
                  </a:lnTo>
                  <a:lnTo>
                    <a:pt x="1569" y="3957"/>
                  </a:lnTo>
                  <a:lnTo>
                    <a:pt x="1569" y="3957"/>
                  </a:lnTo>
                  <a:lnTo>
                    <a:pt x="1569" y="3946"/>
                  </a:lnTo>
                  <a:lnTo>
                    <a:pt x="1573" y="3935"/>
                  </a:lnTo>
                  <a:lnTo>
                    <a:pt x="1573" y="3912"/>
                  </a:lnTo>
                  <a:lnTo>
                    <a:pt x="1584" y="3904"/>
                  </a:lnTo>
                  <a:lnTo>
                    <a:pt x="1584" y="3904"/>
                  </a:lnTo>
                  <a:lnTo>
                    <a:pt x="1584" y="3889"/>
                  </a:lnTo>
                  <a:lnTo>
                    <a:pt x="1581" y="3863"/>
                  </a:lnTo>
                  <a:lnTo>
                    <a:pt x="1584" y="3848"/>
                  </a:lnTo>
                  <a:lnTo>
                    <a:pt x="1588" y="3833"/>
                  </a:lnTo>
                  <a:lnTo>
                    <a:pt x="1596" y="3825"/>
                  </a:lnTo>
                  <a:lnTo>
                    <a:pt x="1607" y="3821"/>
                  </a:lnTo>
                  <a:lnTo>
                    <a:pt x="1607" y="3821"/>
                  </a:lnTo>
                  <a:lnTo>
                    <a:pt x="1622" y="3821"/>
                  </a:lnTo>
                  <a:lnTo>
                    <a:pt x="1637" y="3818"/>
                  </a:lnTo>
                  <a:lnTo>
                    <a:pt x="1652" y="3814"/>
                  </a:lnTo>
                  <a:lnTo>
                    <a:pt x="1664" y="3825"/>
                  </a:lnTo>
                  <a:lnTo>
                    <a:pt x="1664" y="3855"/>
                  </a:lnTo>
                  <a:lnTo>
                    <a:pt x="1615" y="3916"/>
                  </a:lnTo>
                  <a:lnTo>
                    <a:pt x="1615" y="3916"/>
                  </a:lnTo>
                  <a:lnTo>
                    <a:pt x="1618" y="3920"/>
                  </a:lnTo>
                  <a:lnTo>
                    <a:pt x="1626" y="3931"/>
                  </a:lnTo>
                  <a:lnTo>
                    <a:pt x="1633" y="3935"/>
                  </a:lnTo>
                  <a:lnTo>
                    <a:pt x="1637" y="3931"/>
                  </a:lnTo>
                  <a:lnTo>
                    <a:pt x="1645" y="3923"/>
                  </a:lnTo>
                  <a:lnTo>
                    <a:pt x="1652" y="3908"/>
                  </a:lnTo>
                  <a:lnTo>
                    <a:pt x="1652" y="3908"/>
                  </a:lnTo>
                  <a:lnTo>
                    <a:pt x="1667" y="3874"/>
                  </a:lnTo>
                  <a:lnTo>
                    <a:pt x="1679" y="3852"/>
                  </a:lnTo>
                  <a:lnTo>
                    <a:pt x="1690" y="3837"/>
                  </a:lnTo>
                  <a:lnTo>
                    <a:pt x="1720" y="3825"/>
                  </a:lnTo>
                  <a:lnTo>
                    <a:pt x="1743" y="3825"/>
                  </a:lnTo>
                  <a:lnTo>
                    <a:pt x="1743" y="3765"/>
                  </a:lnTo>
                  <a:lnTo>
                    <a:pt x="1773" y="3716"/>
                  </a:lnTo>
                  <a:lnTo>
                    <a:pt x="1762" y="3689"/>
                  </a:lnTo>
                  <a:lnTo>
                    <a:pt x="1762" y="3689"/>
                  </a:lnTo>
                  <a:lnTo>
                    <a:pt x="1766" y="3682"/>
                  </a:lnTo>
                  <a:lnTo>
                    <a:pt x="1773" y="3667"/>
                  </a:lnTo>
                  <a:lnTo>
                    <a:pt x="1777" y="3663"/>
                  </a:lnTo>
                  <a:lnTo>
                    <a:pt x="1781" y="3659"/>
                  </a:lnTo>
                  <a:lnTo>
                    <a:pt x="1788" y="3659"/>
                  </a:lnTo>
                  <a:lnTo>
                    <a:pt x="1792" y="3667"/>
                  </a:lnTo>
                  <a:lnTo>
                    <a:pt x="1796" y="3697"/>
                  </a:lnTo>
                  <a:lnTo>
                    <a:pt x="1811" y="3689"/>
                  </a:lnTo>
                  <a:lnTo>
                    <a:pt x="1818" y="3659"/>
                  </a:lnTo>
                  <a:lnTo>
                    <a:pt x="1852" y="3644"/>
                  </a:lnTo>
                  <a:lnTo>
                    <a:pt x="1916" y="3595"/>
                  </a:lnTo>
                  <a:lnTo>
                    <a:pt x="1916" y="3595"/>
                  </a:lnTo>
                  <a:lnTo>
                    <a:pt x="1920" y="3584"/>
                  </a:lnTo>
                  <a:lnTo>
                    <a:pt x="1920" y="3561"/>
                  </a:lnTo>
                  <a:lnTo>
                    <a:pt x="1920" y="3554"/>
                  </a:lnTo>
                  <a:lnTo>
                    <a:pt x="1913" y="3542"/>
                  </a:lnTo>
                  <a:lnTo>
                    <a:pt x="1901" y="3535"/>
                  </a:lnTo>
                  <a:lnTo>
                    <a:pt x="1886" y="3531"/>
                  </a:lnTo>
                  <a:lnTo>
                    <a:pt x="1841" y="3546"/>
                  </a:lnTo>
                  <a:lnTo>
                    <a:pt x="1830" y="3535"/>
                  </a:lnTo>
                  <a:lnTo>
                    <a:pt x="1852" y="3520"/>
                  </a:lnTo>
                  <a:lnTo>
                    <a:pt x="1852" y="3520"/>
                  </a:lnTo>
                  <a:lnTo>
                    <a:pt x="1860" y="3512"/>
                  </a:lnTo>
                  <a:lnTo>
                    <a:pt x="1864" y="3497"/>
                  </a:lnTo>
                  <a:lnTo>
                    <a:pt x="1860" y="3489"/>
                  </a:lnTo>
                  <a:lnTo>
                    <a:pt x="1852" y="3482"/>
                  </a:lnTo>
                  <a:lnTo>
                    <a:pt x="1841" y="3482"/>
                  </a:lnTo>
                  <a:lnTo>
                    <a:pt x="1818" y="3486"/>
                  </a:lnTo>
                  <a:lnTo>
                    <a:pt x="1818" y="3486"/>
                  </a:lnTo>
                  <a:lnTo>
                    <a:pt x="1777" y="3497"/>
                  </a:lnTo>
                  <a:lnTo>
                    <a:pt x="1754" y="3508"/>
                  </a:lnTo>
                  <a:lnTo>
                    <a:pt x="1743" y="3516"/>
                  </a:lnTo>
                  <a:lnTo>
                    <a:pt x="1743" y="3516"/>
                  </a:lnTo>
                  <a:lnTo>
                    <a:pt x="1705" y="3501"/>
                  </a:lnTo>
                  <a:lnTo>
                    <a:pt x="1694" y="3493"/>
                  </a:lnTo>
                  <a:lnTo>
                    <a:pt x="1690" y="3489"/>
                  </a:lnTo>
                  <a:lnTo>
                    <a:pt x="1690" y="3482"/>
                  </a:lnTo>
                  <a:lnTo>
                    <a:pt x="1701" y="3482"/>
                  </a:lnTo>
                  <a:lnTo>
                    <a:pt x="1701" y="3482"/>
                  </a:lnTo>
                  <a:lnTo>
                    <a:pt x="1716" y="3478"/>
                  </a:lnTo>
                  <a:lnTo>
                    <a:pt x="1724" y="3474"/>
                  </a:lnTo>
                  <a:lnTo>
                    <a:pt x="1724" y="3471"/>
                  </a:lnTo>
                  <a:lnTo>
                    <a:pt x="1724" y="3467"/>
                  </a:lnTo>
                  <a:lnTo>
                    <a:pt x="1720" y="3456"/>
                  </a:lnTo>
                  <a:lnTo>
                    <a:pt x="1713" y="3452"/>
                  </a:lnTo>
                  <a:lnTo>
                    <a:pt x="1713" y="3452"/>
                  </a:lnTo>
                  <a:lnTo>
                    <a:pt x="1713" y="3448"/>
                  </a:lnTo>
                  <a:lnTo>
                    <a:pt x="1716" y="3433"/>
                  </a:lnTo>
                  <a:lnTo>
                    <a:pt x="1720" y="3429"/>
                  </a:lnTo>
                  <a:lnTo>
                    <a:pt x="1724" y="3429"/>
                  </a:lnTo>
                  <a:lnTo>
                    <a:pt x="1732" y="3433"/>
                  </a:lnTo>
                  <a:lnTo>
                    <a:pt x="1739" y="3444"/>
                  </a:lnTo>
                  <a:lnTo>
                    <a:pt x="1739" y="3444"/>
                  </a:lnTo>
                  <a:lnTo>
                    <a:pt x="1750" y="3456"/>
                  </a:lnTo>
                  <a:lnTo>
                    <a:pt x="1766" y="3463"/>
                  </a:lnTo>
                  <a:lnTo>
                    <a:pt x="1777" y="3467"/>
                  </a:lnTo>
                  <a:lnTo>
                    <a:pt x="1788" y="3467"/>
                  </a:lnTo>
                  <a:lnTo>
                    <a:pt x="1811" y="3467"/>
                  </a:lnTo>
                  <a:lnTo>
                    <a:pt x="1818" y="3463"/>
                  </a:lnTo>
                  <a:lnTo>
                    <a:pt x="1818" y="3463"/>
                  </a:lnTo>
                  <a:lnTo>
                    <a:pt x="1830" y="3463"/>
                  </a:lnTo>
                  <a:lnTo>
                    <a:pt x="1849" y="3467"/>
                  </a:lnTo>
                  <a:lnTo>
                    <a:pt x="1871" y="3474"/>
                  </a:lnTo>
                  <a:lnTo>
                    <a:pt x="1882" y="3478"/>
                  </a:lnTo>
                  <a:lnTo>
                    <a:pt x="1890" y="3489"/>
                  </a:lnTo>
                  <a:lnTo>
                    <a:pt x="1890" y="3489"/>
                  </a:lnTo>
                  <a:lnTo>
                    <a:pt x="1894" y="3497"/>
                  </a:lnTo>
                  <a:lnTo>
                    <a:pt x="1898" y="3501"/>
                  </a:lnTo>
                  <a:lnTo>
                    <a:pt x="1901" y="3501"/>
                  </a:lnTo>
                  <a:lnTo>
                    <a:pt x="1905" y="3497"/>
                  </a:lnTo>
                  <a:lnTo>
                    <a:pt x="1913" y="3493"/>
                  </a:lnTo>
                  <a:lnTo>
                    <a:pt x="1913" y="3489"/>
                  </a:lnTo>
                  <a:lnTo>
                    <a:pt x="1913" y="3489"/>
                  </a:lnTo>
                  <a:lnTo>
                    <a:pt x="1947" y="3433"/>
                  </a:lnTo>
                  <a:lnTo>
                    <a:pt x="1977" y="3395"/>
                  </a:lnTo>
                  <a:lnTo>
                    <a:pt x="1992" y="3380"/>
                  </a:lnTo>
                  <a:lnTo>
                    <a:pt x="2003" y="3372"/>
                  </a:lnTo>
                  <a:lnTo>
                    <a:pt x="2003" y="3372"/>
                  </a:lnTo>
                  <a:lnTo>
                    <a:pt x="2067" y="3339"/>
                  </a:lnTo>
                  <a:lnTo>
                    <a:pt x="2109" y="3316"/>
                  </a:lnTo>
                  <a:lnTo>
                    <a:pt x="2116" y="3305"/>
                  </a:lnTo>
                  <a:lnTo>
                    <a:pt x="2116" y="3289"/>
                  </a:lnTo>
                  <a:lnTo>
                    <a:pt x="2124" y="3282"/>
                  </a:lnTo>
                  <a:lnTo>
                    <a:pt x="2132" y="3180"/>
                  </a:lnTo>
                  <a:lnTo>
                    <a:pt x="2158" y="3210"/>
                  </a:lnTo>
                  <a:lnTo>
                    <a:pt x="2169" y="3248"/>
                  </a:lnTo>
                  <a:lnTo>
                    <a:pt x="2169" y="3248"/>
                  </a:lnTo>
                  <a:lnTo>
                    <a:pt x="2173" y="3252"/>
                  </a:lnTo>
                  <a:lnTo>
                    <a:pt x="2181" y="3263"/>
                  </a:lnTo>
                  <a:lnTo>
                    <a:pt x="2192" y="3267"/>
                  </a:lnTo>
                  <a:lnTo>
                    <a:pt x="2203" y="3271"/>
                  </a:lnTo>
                  <a:lnTo>
                    <a:pt x="2222" y="3274"/>
                  </a:lnTo>
                  <a:lnTo>
                    <a:pt x="2248" y="3274"/>
                  </a:lnTo>
                  <a:lnTo>
                    <a:pt x="2256" y="3282"/>
                  </a:lnTo>
                  <a:lnTo>
                    <a:pt x="2264" y="3335"/>
                  </a:lnTo>
                  <a:lnTo>
                    <a:pt x="2324" y="3289"/>
                  </a:lnTo>
                  <a:lnTo>
                    <a:pt x="2331" y="3252"/>
                  </a:lnTo>
                  <a:lnTo>
                    <a:pt x="2316" y="3237"/>
                  </a:lnTo>
                  <a:lnTo>
                    <a:pt x="2309" y="3225"/>
                  </a:lnTo>
                  <a:lnTo>
                    <a:pt x="2301" y="3210"/>
                  </a:lnTo>
                  <a:lnTo>
                    <a:pt x="2301" y="3191"/>
                  </a:lnTo>
                  <a:lnTo>
                    <a:pt x="2343" y="3184"/>
                  </a:lnTo>
                  <a:lnTo>
                    <a:pt x="2365" y="3180"/>
                  </a:lnTo>
                  <a:lnTo>
                    <a:pt x="2392" y="3146"/>
                  </a:lnTo>
                  <a:lnTo>
                    <a:pt x="2403" y="3139"/>
                  </a:lnTo>
                  <a:lnTo>
                    <a:pt x="2403" y="3120"/>
                  </a:lnTo>
                  <a:lnTo>
                    <a:pt x="2388" y="3105"/>
                  </a:lnTo>
                  <a:lnTo>
                    <a:pt x="2362" y="3105"/>
                  </a:lnTo>
                  <a:lnTo>
                    <a:pt x="2347" y="3082"/>
                  </a:lnTo>
                  <a:lnTo>
                    <a:pt x="2347" y="3082"/>
                  </a:lnTo>
                  <a:lnTo>
                    <a:pt x="2339" y="3082"/>
                  </a:lnTo>
                  <a:lnTo>
                    <a:pt x="2335" y="3082"/>
                  </a:lnTo>
                  <a:lnTo>
                    <a:pt x="2331" y="3086"/>
                  </a:lnTo>
                  <a:lnTo>
                    <a:pt x="2331" y="3086"/>
                  </a:lnTo>
                  <a:lnTo>
                    <a:pt x="2324" y="3090"/>
                  </a:lnTo>
                  <a:lnTo>
                    <a:pt x="2316" y="3093"/>
                  </a:lnTo>
                  <a:lnTo>
                    <a:pt x="2305" y="3097"/>
                  </a:lnTo>
                  <a:lnTo>
                    <a:pt x="2286" y="3086"/>
                  </a:lnTo>
                  <a:lnTo>
                    <a:pt x="2264" y="3056"/>
                  </a:lnTo>
                  <a:lnTo>
                    <a:pt x="2264" y="3044"/>
                  </a:lnTo>
                  <a:lnTo>
                    <a:pt x="2275" y="3037"/>
                  </a:lnTo>
                  <a:lnTo>
                    <a:pt x="2294" y="3022"/>
                  </a:lnTo>
                  <a:lnTo>
                    <a:pt x="2305" y="3007"/>
                  </a:lnTo>
                  <a:lnTo>
                    <a:pt x="2309" y="2999"/>
                  </a:lnTo>
                  <a:lnTo>
                    <a:pt x="2331" y="3007"/>
                  </a:lnTo>
                  <a:lnTo>
                    <a:pt x="2331" y="3025"/>
                  </a:lnTo>
                  <a:lnTo>
                    <a:pt x="2335" y="3040"/>
                  </a:lnTo>
                  <a:lnTo>
                    <a:pt x="2362" y="3052"/>
                  </a:lnTo>
                  <a:lnTo>
                    <a:pt x="2388" y="3048"/>
                  </a:lnTo>
                  <a:lnTo>
                    <a:pt x="2418" y="3025"/>
                  </a:lnTo>
                  <a:lnTo>
                    <a:pt x="2441" y="3010"/>
                  </a:lnTo>
                  <a:lnTo>
                    <a:pt x="2471" y="3007"/>
                  </a:lnTo>
                  <a:lnTo>
                    <a:pt x="2501" y="3003"/>
                  </a:lnTo>
                  <a:lnTo>
                    <a:pt x="2531" y="2991"/>
                  </a:lnTo>
                  <a:lnTo>
                    <a:pt x="2543" y="2991"/>
                  </a:lnTo>
                  <a:lnTo>
                    <a:pt x="2558" y="2965"/>
                  </a:lnTo>
                  <a:lnTo>
                    <a:pt x="2558" y="2965"/>
                  </a:lnTo>
                  <a:lnTo>
                    <a:pt x="2558" y="2939"/>
                  </a:lnTo>
                  <a:lnTo>
                    <a:pt x="2558" y="2939"/>
                  </a:lnTo>
                  <a:lnTo>
                    <a:pt x="2554" y="2920"/>
                  </a:lnTo>
                  <a:lnTo>
                    <a:pt x="2554" y="2901"/>
                  </a:lnTo>
                  <a:lnTo>
                    <a:pt x="2558" y="2874"/>
                  </a:lnTo>
                  <a:lnTo>
                    <a:pt x="2547" y="2856"/>
                  </a:lnTo>
                  <a:lnTo>
                    <a:pt x="2531" y="2874"/>
                  </a:lnTo>
                  <a:lnTo>
                    <a:pt x="2520" y="2901"/>
                  </a:lnTo>
                  <a:lnTo>
                    <a:pt x="2501" y="2901"/>
                  </a:lnTo>
                  <a:lnTo>
                    <a:pt x="2475" y="2890"/>
                  </a:lnTo>
                  <a:lnTo>
                    <a:pt x="2445" y="2859"/>
                  </a:lnTo>
                  <a:lnTo>
                    <a:pt x="2418" y="2833"/>
                  </a:lnTo>
                  <a:lnTo>
                    <a:pt x="2418" y="2833"/>
                  </a:lnTo>
                  <a:lnTo>
                    <a:pt x="2426" y="2833"/>
                  </a:lnTo>
                  <a:lnTo>
                    <a:pt x="2441" y="2833"/>
                  </a:lnTo>
                  <a:lnTo>
                    <a:pt x="2441" y="2833"/>
                  </a:lnTo>
                  <a:lnTo>
                    <a:pt x="2448" y="2825"/>
                  </a:lnTo>
                  <a:lnTo>
                    <a:pt x="2464" y="2822"/>
                  </a:lnTo>
                  <a:lnTo>
                    <a:pt x="2464" y="2822"/>
                  </a:lnTo>
                  <a:lnTo>
                    <a:pt x="2490" y="2818"/>
                  </a:lnTo>
                  <a:lnTo>
                    <a:pt x="2490" y="2818"/>
                  </a:lnTo>
                  <a:lnTo>
                    <a:pt x="2509" y="2818"/>
                  </a:lnTo>
                  <a:lnTo>
                    <a:pt x="2513" y="2803"/>
                  </a:lnTo>
                  <a:lnTo>
                    <a:pt x="2513" y="2780"/>
                  </a:lnTo>
                  <a:lnTo>
                    <a:pt x="2513" y="2746"/>
                  </a:lnTo>
                  <a:lnTo>
                    <a:pt x="2490" y="2727"/>
                  </a:lnTo>
                  <a:lnTo>
                    <a:pt x="2467" y="2727"/>
                  </a:lnTo>
                  <a:lnTo>
                    <a:pt x="2441" y="2701"/>
                  </a:lnTo>
                  <a:lnTo>
                    <a:pt x="2441" y="2701"/>
                  </a:lnTo>
                  <a:lnTo>
                    <a:pt x="2445" y="2693"/>
                  </a:lnTo>
                  <a:lnTo>
                    <a:pt x="2471" y="2675"/>
                  </a:lnTo>
                  <a:lnTo>
                    <a:pt x="2490" y="2667"/>
                  </a:lnTo>
                  <a:lnTo>
                    <a:pt x="2513" y="2659"/>
                  </a:lnTo>
                  <a:lnTo>
                    <a:pt x="2543" y="2652"/>
                  </a:lnTo>
                  <a:lnTo>
                    <a:pt x="2577" y="2652"/>
                  </a:lnTo>
                  <a:lnTo>
                    <a:pt x="2581" y="2659"/>
                  </a:lnTo>
                  <a:lnTo>
                    <a:pt x="2562" y="2671"/>
                  </a:lnTo>
                  <a:lnTo>
                    <a:pt x="2543" y="2675"/>
                  </a:lnTo>
                  <a:lnTo>
                    <a:pt x="2524" y="2675"/>
                  </a:lnTo>
                  <a:lnTo>
                    <a:pt x="2520" y="2690"/>
                  </a:lnTo>
                  <a:lnTo>
                    <a:pt x="2520" y="2690"/>
                  </a:lnTo>
                  <a:lnTo>
                    <a:pt x="2535" y="2697"/>
                  </a:lnTo>
                  <a:lnTo>
                    <a:pt x="2562" y="2693"/>
                  </a:lnTo>
                  <a:lnTo>
                    <a:pt x="2562" y="2693"/>
                  </a:lnTo>
                  <a:lnTo>
                    <a:pt x="2565" y="2693"/>
                  </a:lnTo>
                  <a:lnTo>
                    <a:pt x="2573" y="2693"/>
                  </a:lnTo>
                  <a:lnTo>
                    <a:pt x="2573" y="2693"/>
                  </a:lnTo>
                  <a:lnTo>
                    <a:pt x="2592" y="2697"/>
                  </a:lnTo>
                  <a:lnTo>
                    <a:pt x="2603" y="2716"/>
                  </a:lnTo>
                  <a:lnTo>
                    <a:pt x="2592" y="2739"/>
                  </a:lnTo>
                  <a:lnTo>
                    <a:pt x="2573" y="2754"/>
                  </a:lnTo>
                  <a:lnTo>
                    <a:pt x="2554" y="2761"/>
                  </a:lnTo>
                  <a:lnTo>
                    <a:pt x="2569" y="2765"/>
                  </a:lnTo>
                  <a:lnTo>
                    <a:pt x="2569" y="2765"/>
                  </a:lnTo>
                  <a:lnTo>
                    <a:pt x="2573" y="2769"/>
                  </a:lnTo>
                  <a:lnTo>
                    <a:pt x="2584" y="2773"/>
                  </a:lnTo>
                  <a:lnTo>
                    <a:pt x="2584" y="2773"/>
                  </a:lnTo>
                  <a:lnTo>
                    <a:pt x="2599" y="2773"/>
                  </a:lnTo>
                  <a:lnTo>
                    <a:pt x="2618" y="2784"/>
                  </a:lnTo>
                  <a:lnTo>
                    <a:pt x="2618" y="2784"/>
                  </a:lnTo>
                  <a:lnTo>
                    <a:pt x="2622" y="2788"/>
                  </a:lnTo>
                  <a:lnTo>
                    <a:pt x="2633" y="2788"/>
                  </a:lnTo>
                  <a:lnTo>
                    <a:pt x="2633" y="2788"/>
                  </a:lnTo>
                  <a:lnTo>
                    <a:pt x="2645" y="2788"/>
                  </a:lnTo>
                  <a:lnTo>
                    <a:pt x="2648" y="2784"/>
                  </a:lnTo>
                  <a:lnTo>
                    <a:pt x="2656" y="2773"/>
                  </a:lnTo>
                  <a:lnTo>
                    <a:pt x="2656" y="2773"/>
                  </a:lnTo>
                  <a:lnTo>
                    <a:pt x="2656" y="2769"/>
                  </a:lnTo>
                  <a:lnTo>
                    <a:pt x="2652" y="2761"/>
                  </a:lnTo>
                  <a:lnTo>
                    <a:pt x="2652" y="2761"/>
                  </a:lnTo>
                  <a:lnTo>
                    <a:pt x="2645" y="2754"/>
                  </a:lnTo>
                  <a:lnTo>
                    <a:pt x="2637" y="2750"/>
                  </a:lnTo>
                  <a:lnTo>
                    <a:pt x="2630" y="2735"/>
                  </a:lnTo>
                  <a:lnTo>
                    <a:pt x="2630" y="2716"/>
                  </a:lnTo>
                  <a:lnTo>
                    <a:pt x="2633" y="2697"/>
                  </a:lnTo>
                  <a:lnTo>
                    <a:pt x="2633" y="2675"/>
                  </a:lnTo>
                  <a:lnTo>
                    <a:pt x="2641" y="2667"/>
                  </a:lnTo>
                  <a:lnTo>
                    <a:pt x="2652" y="2671"/>
                  </a:lnTo>
                  <a:lnTo>
                    <a:pt x="2660" y="2693"/>
                  </a:lnTo>
                  <a:lnTo>
                    <a:pt x="2660" y="2693"/>
                  </a:lnTo>
                  <a:lnTo>
                    <a:pt x="2664" y="2701"/>
                  </a:lnTo>
                  <a:lnTo>
                    <a:pt x="2667" y="2705"/>
                  </a:lnTo>
                  <a:lnTo>
                    <a:pt x="2675" y="2708"/>
                  </a:lnTo>
                  <a:lnTo>
                    <a:pt x="2675" y="2708"/>
                  </a:lnTo>
                  <a:lnTo>
                    <a:pt x="2709" y="2720"/>
                  </a:lnTo>
                  <a:lnTo>
                    <a:pt x="2739" y="2720"/>
                  </a:lnTo>
                  <a:lnTo>
                    <a:pt x="2769" y="2716"/>
                  </a:lnTo>
                  <a:lnTo>
                    <a:pt x="2773" y="2690"/>
                  </a:lnTo>
                  <a:lnTo>
                    <a:pt x="2777" y="2667"/>
                  </a:lnTo>
                  <a:lnTo>
                    <a:pt x="2807" y="2663"/>
                  </a:lnTo>
                  <a:lnTo>
                    <a:pt x="2818" y="2633"/>
                  </a:lnTo>
                  <a:lnTo>
                    <a:pt x="2792" y="2614"/>
                  </a:lnTo>
                  <a:lnTo>
                    <a:pt x="2758" y="2599"/>
                  </a:lnTo>
                  <a:lnTo>
                    <a:pt x="2739" y="2599"/>
                  </a:lnTo>
                  <a:lnTo>
                    <a:pt x="2731" y="2614"/>
                  </a:lnTo>
                  <a:lnTo>
                    <a:pt x="2720" y="2633"/>
                  </a:lnTo>
                  <a:lnTo>
                    <a:pt x="2709" y="2652"/>
                  </a:lnTo>
                  <a:lnTo>
                    <a:pt x="2694" y="2648"/>
                  </a:lnTo>
                  <a:lnTo>
                    <a:pt x="2690" y="2637"/>
                  </a:lnTo>
                  <a:lnTo>
                    <a:pt x="2701" y="2614"/>
                  </a:lnTo>
                  <a:lnTo>
                    <a:pt x="2705" y="2595"/>
                  </a:lnTo>
                  <a:lnTo>
                    <a:pt x="2705" y="2595"/>
                  </a:lnTo>
                  <a:lnTo>
                    <a:pt x="2701" y="2588"/>
                  </a:lnTo>
                  <a:lnTo>
                    <a:pt x="2697" y="2584"/>
                  </a:lnTo>
                  <a:lnTo>
                    <a:pt x="2690" y="2580"/>
                  </a:lnTo>
                  <a:lnTo>
                    <a:pt x="2690" y="2580"/>
                  </a:lnTo>
                  <a:lnTo>
                    <a:pt x="2652" y="2569"/>
                  </a:lnTo>
                  <a:lnTo>
                    <a:pt x="2630" y="2546"/>
                  </a:lnTo>
                  <a:lnTo>
                    <a:pt x="2630" y="2546"/>
                  </a:lnTo>
                  <a:lnTo>
                    <a:pt x="2630" y="2542"/>
                  </a:lnTo>
                  <a:lnTo>
                    <a:pt x="2626" y="2535"/>
                  </a:lnTo>
                  <a:lnTo>
                    <a:pt x="2626" y="2527"/>
                  </a:lnTo>
                  <a:lnTo>
                    <a:pt x="2626" y="2520"/>
                  </a:lnTo>
                  <a:lnTo>
                    <a:pt x="2633" y="2512"/>
                  </a:lnTo>
                  <a:lnTo>
                    <a:pt x="2641" y="2505"/>
                  </a:lnTo>
                  <a:lnTo>
                    <a:pt x="2641" y="2505"/>
                  </a:lnTo>
                  <a:lnTo>
                    <a:pt x="2686" y="2475"/>
                  </a:lnTo>
                  <a:lnTo>
                    <a:pt x="2709" y="2444"/>
                  </a:lnTo>
                  <a:lnTo>
                    <a:pt x="2724" y="2418"/>
                  </a:lnTo>
                  <a:lnTo>
                    <a:pt x="2735" y="2369"/>
                  </a:lnTo>
                  <a:lnTo>
                    <a:pt x="2735" y="2369"/>
                  </a:lnTo>
                  <a:lnTo>
                    <a:pt x="2735" y="2373"/>
                  </a:lnTo>
                  <a:lnTo>
                    <a:pt x="2747" y="2376"/>
                  </a:lnTo>
                  <a:lnTo>
                    <a:pt x="2754" y="2392"/>
                  </a:lnTo>
                  <a:lnTo>
                    <a:pt x="2754" y="2403"/>
                  </a:lnTo>
                  <a:lnTo>
                    <a:pt x="2758" y="2418"/>
                  </a:lnTo>
                  <a:lnTo>
                    <a:pt x="2758" y="2418"/>
                  </a:lnTo>
                  <a:lnTo>
                    <a:pt x="2758" y="2448"/>
                  </a:lnTo>
                  <a:lnTo>
                    <a:pt x="2758" y="2471"/>
                  </a:lnTo>
                  <a:lnTo>
                    <a:pt x="2762" y="2482"/>
                  </a:lnTo>
                  <a:lnTo>
                    <a:pt x="2765" y="2486"/>
                  </a:lnTo>
                  <a:lnTo>
                    <a:pt x="2773" y="2490"/>
                  </a:lnTo>
                  <a:lnTo>
                    <a:pt x="2784" y="2486"/>
                  </a:lnTo>
                  <a:lnTo>
                    <a:pt x="2780" y="2471"/>
                  </a:lnTo>
                  <a:lnTo>
                    <a:pt x="2780" y="2456"/>
                  </a:lnTo>
                  <a:lnTo>
                    <a:pt x="2788" y="2410"/>
                  </a:lnTo>
                  <a:lnTo>
                    <a:pt x="2792" y="2388"/>
                  </a:lnTo>
                  <a:lnTo>
                    <a:pt x="2773" y="2369"/>
                  </a:lnTo>
                  <a:lnTo>
                    <a:pt x="2773" y="2339"/>
                  </a:lnTo>
                  <a:lnTo>
                    <a:pt x="2780" y="2331"/>
                  </a:lnTo>
                  <a:lnTo>
                    <a:pt x="2807" y="2392"/>
                  </a:lnTo>
                  <a:lnTo>
                    <a:pt x="2807" y="2392"/>
                  </a:lnTo>
                  <a:lnTo>
                    <a:pt x="2833" y="2407"/>
                  </a:lnTo>
                  <a:lnTo>
                    <a:pt x="2856" y="2414"/>
                  </a:lnTo>
                  <a:lnTo>
                    <a:pt x="2875" y="2418"/>
                  </a:lnTo>
                  <a:lnTo>
                    <a:pt x="2875" y="2418"/>
                  </a:lnTo>
                  <a:lnTo>
                    <a:pt x="2886" y="2422"/>
                  </a:lnTo>
                  <a:lnTo>
                    <a:pt x="2886" y="2425"/>
                  </a:lnTo>
                  <a:lnTo>
                    <a:pt x="2879" y="2429"/>
                  </a:lnTo>
                  <a:lnTo>
                    <a:pt x="2871" y="2475"/>
                  </a:lnTo>
                  <a:lnTo>
                    <a:pt x="2905" y="2456"/>
                  </a:lnTo>
                  <a:lnTo>
                    <a:pt x="2916" y="2475"/>
                  </a:lnTo>
                  <a:lnTo>
                    <a:pt x="2920" y="2550"/>
                  </a:lnTo>
                  <a:lnTo>
                    <a:pt x="2973" y="2520"/>
                  </a:lnTo>
                  <a:lnTo>
                    <a:pt x="2969" y="2508"/>
                  </a:lnTo>
                  <a:lnTo>
                    <a:pt x="2950" y="2486"/>
                  </a:lnTo>
                  <a:lnTo>
                    <a:pt x="2950" y="2475"/>
                  </a:lnTo>
                  <a:lnTo>
                    <a:pt x="2958" y="2463"/>
                  </a:lnTo>
                  <a:lnTo>
                    <a:pt x="2977" y="2463"/>
                  </a:lnTo>
                  <a:lnTo>
                    <a:pt x="2977" y="2463"/>
                  </a:lnTo>
                  <a:lnTo>
                    <a:pt x="2984" y="2475"/>
                  </a:lnTo>
                  <a:lnTo>
                    <a:pt x="2988" y="2493"/>
                  </a:lnTo>
                  <a:lnTo>
                    <a:pt x="2988" y="2493"/>
                  </a:lnTo>
                  <a:lnTo>
                    <a:pt x="2999" y="2512"/>
                  </a:lnTo>
                  <a:lnTo>
                    <a:pt x="3007" y="2527"/>
                  </a:lnTo>
                  <a:lnTo>
                    <a:pt x="3026" y="2535"/>
                  </a:lnTo>
                  <a:lnTo>
                    <a:pt x="3056" y="2508"/>
                  </a:lnTo>
                  <a:lnTo>
                    <a:pt x="3045" y="2459"/>
                  </a:lnTo>
                  <a:lnTo>
                    <a:pt x="3045" y="2459"/>
                  </a:lnTo>
                  <a:lnTo>
                    <a:pt x="3018" y="2441"/>
                  </a:lnTo>
                  <a:lnTo>
                    <a:pt x="3018" y="2441"/>
                  </a:lnTo>
                  <a:lnTo>
                    <a:pt x="3014" y="2433"/>
                  </a:lnTo>
                  <a:lnTo>
                    <a:pt x="3007" y="2429"/>
                  </a:lnTo>
                  <a:lnTo>
                    <a:pt x="2996" y="2425"/>
                  </a:lnTo>
                  <a:lnTo>
                    <a:pt x="2996" y="2425"/>
                  </a:lnTo>
                  <a:lnTo>
                    <a:pt x="2965" y="2425"/>
                  </a:lnTo>
                  <a:lnTo>
                    <a:pt x="2973" y="2407"/>
                  </a:lnTo>
                  <a:lnTo>
                    <a:pt x="2977" y="2380"/>
                  </a:lnTo>
                  <a:lnTo>
                    <a:pt x="2977" y="2380"/>
                  </a:lnTo>
                  <a:lnTo>
                    <a:pt x="2973" y="2358"/>
                  </a:lnTo>
                  <a:lnTo>
                    <a:pt x="2973" y="2358"/>
                  </a:lnTo>
                  <a:lnTo>
                    <a:pt x="2969" y="2342"/>
                  </a:lnTo>
                  <a:lnTo>
                    <a:pt x="2965" y="2339"/>
                  </a:lnTo>
                  <a:lnTo>
                    <a:pt x="2965" y="2339"/>
                  </a:lnTo>
                  <a:lnTo>
                    <a:pt x="2954" y="2339"/>
                  </a:lnTo>
                  <a:lnTo>
                    <a:pt x="2943" y="2339"/>
                  </a:lnTo>
                  <a:lnTo>
                    <a:pt x="2943" y="2339"/>
                  </a:lnTo>
                  <a:lnTo>
                    <a:pt x="2935" y="2346"/>
                  </a:lnTo>
                  <a:lnTo>
                    <a:pt x="2935" y="2354"/>
                  </a:lnTo>
                  <a:lnTo>
                    <a:pt x="2931" y="2369"/>
                  </a:lnTo>
                  <a:lnTo>
                    <a:pt x="2909" y="2369"/>
                  </a:lnTo>
                  <a:lnTo>
                    <a:pt x="2897" y="2354"/>
                  </a:lnTo>
                  <a:lnTo>
                    <a:pt x="2894" y="2331"/>
                  </a:lnTo>
                  <a:lnTo>
                    <a:pt x="2894" y="2331"/>
                  </a:lnTo>
                  <a:lnTo>
                    <a:pt x="2894" y="2327"/>
                  </a:lnTo>
                  <a:lnTo>
                    <a:pt x="2894" y="2324"/>
                  </a:lnTo>
                  <a:lnTo>
                    <a:pt x="2886" y="2320"/>
                  </a:lnTo>
                  <a:lnTo>
                    <a:pt x="2886" y="2320"/>
                  </a:lnTo>
                  <a:lnTo>
                    <a:pt x="2860" y="2301"/>
                  </a:lnTo>
                  <a:lnTo>
                    <a:pt x="2860" y="2301"/>
                  </a:lnTo>
                  <a:lnTo>
                    <a:pt x="2852" y="2301"/>
                  </a:lnTo>
                  <a:lnTo>
                    <a:pt x="2852" y="2297"/>
                  </a:lnTo>
                  <a:lnTo>
                    <a:pt x="2848" y="2290"/>
                  </a:lnTo>
                  <a:lnTo>
                    <a:pt x="2848" y="2290"/>
                  </a:lnTo>
                  <a:lnTo>
                    <a:pt x="2852" y="2282"/>
                  </a:lnTo>
                  <a:lnTo>
                    <a:pt x="2856" y="2271"/>
                  </a:lnTo>
                  <a:lnTo>
                    <a:pt x="2856" y="2271"/>
                  </a:lnTo>
                  <a:lnTo>
                    <a:pt x="2863" y="2259"/>
                  </a:lnTo>
                  <a:lnTo>
                    <a:pt x="2875" y="2248"/>
                  </a:lnTo>
                  <a:lnTo>
                    <a:pt x="2969" y="2241"/>
                  </a:lnTo>
                  <a:lnTo>
                    <a:pt x="2969" y="2241"/>
                  </a:lnTo>
                  <a:lnTo>
                    <a:pt x="2973" y="2229"/>
                  </a:lnTo>
                  <a:lnTo>
                    <a:pt x="2984" y="2203"/>
                  </a:lnTo>
                  <a:lnTo>
                    <a:pt x="2988" y="2188"/>
                  </a:lnTo>
                  <a:lnTo>
                    <a:pt x="2992" y="2173"/>
                  </a:lnTo>
                  <a:lnTo>
                    <a:pt x="2988" y="2154"/>
                  </a:lnTo>
                  <a:lnTo>
                    <a:pt x="2984" y="2143"/>
                  </a:lnTo>
                  <a:lnTo>
                    <a:pt x="2984" y="2143"/>
                  </a:lnTo>
                  <a:lnTo>
                    <a:pt x="2962" y="2116"/>
                  </a:lnTo>
                  <a:lnTo>
                    <a:pt x="2950" y="2105"/>
                  </a:lnTo>
                  <a:lnTo>
                    <a:pt x="2943" y="2097"/>
                  </a:lnTo>
                  <a:lnTo>
                    <a:pt x="2939" y="2086"/>
                  </a:lnTo>
                  <a:lnTo>
                    <a:pt x="2943" y="2075"/>
                  </a:lnTo>
                  <a:lnTo>
                    <a:pt x="2958" y="2063"/>
                  </a:lnTo>
                  <a:lnTo>
                    <a:pt x="2980" y="2052"/>
                  </a:lnTo>
                  <a:lnTo>
                    <a:pt x="2980" y="2052"/>
                  </a:lnTo>
                  <a:lnTo>
                    <a:pt x="2988" y="2052"/>
                  </a:lnTo>
                  <a:lnTo>
                    <a:pt x="3007" y="2041"/>
                  </a:lnTo>
                  <a:lnTo>
                    <a:pt x="3014" y="2037"/>
                  </a:lnTo>
                  <a:lnTo>
                    <a:pt x="3022" y="2026"/>
                  </a:lnTo>
                  <a:lnTo>
                    <a:pt x="3026" y="2018"/>
                  </a:lnTo>
                  <a:lnTo>
                    <a:pt x="3030" y="2003"/>
                  </a:lnTo>
                  <a:lnTo>
                    <a:pt x="3037" y="1977"/>
                  </a:lnTo>
                  <a:lnTo>
                    <a:pt x="3037" y="1961"/>
                  </a:lnTo>
                  <a:lnTo>
                    <a:pt x="3030" y="1946"/>
                  </a:lnTo>
                  <a:lnTo>
                    <a:pt x="3022" y="1935"/>
                  </a:lnTo>
                  <a:lnTo>
                    <a:pt x="2980" y="1943"/>
                  </a:lnTo>
                  <a:lnTo>
                    <a:pt x="2962" y="1943"/>
                  </a:lnTo>
                  <a:lnTo>
                    <a:pt x="2946" y="1935"/>
                  </a:lnTo>
                  <a:lnTo>
                    <a:pt x="2897" y="1931"/>
                  </a:lnTo>
                  <a:lnTo>
                    <a:pt x="2879" y="1927"/>
                  </a:lnTo>
                  <a:lnTo>
                    <a:pt x="2867" y="1916"/>
                  </a:lnTo>
                  <a:lnTo>
                    <a:pt x="2867" y="1905"/>
                  </a:lnTo>
                  <a:lnTo>
                    <a:pt x="2897" y="1909"/>
                  </a:lnTo>
                  <a:lnTo>
                    <a:pt x="2946" y="1909"/>
                  </a:lnTo>
                  <a:lnTo>
                    <a:pt x="2984" y="1897"/>
                  </a:lnTo>
                  <a:lnTo>
                    <a:pt x="3003" y="1878"/>
                  </a:lnTo>
                  <a:lnTo>
                    <a:pt x="2962" y="1844"/>
                  </a:lnTo>
                  <a:lnTo>
                    <a:pt x="2935" y="1826"/>
                  </a:lnTo>
                  <a:lnTo>
                    <a:pt x="2924" y="1822"/>
                  </a:lnTo>
                  <a:lnTo>
                    <a:pt x="2939" y="1795"/>
                  </a:lnTo>
                  <a:lnTo>
                    <a:pt x="2962" y="1777"/>
                  </a:lnTo>
                  <a:lnTo>
                    <a:pt x="2977" y="1765"/>
                  </a:lnTo>
                  <a:lnTo>
                    <a:pt x="2977" y="1765"/>
                  </a:lnTo>
                  <a:lnTo>
                    <a:pt x="2973" y="1758"/>
                  </a:lnTo>
                  <a:lnTo>
                    <a:pt x="2958" y="1743"/>
                  </a:lnTo>
                  <a:lnTo>
                    <a:pt x="2958" y="1731"/>
                  </a:lnTo>
                  <a:lnTo>
                    <a:pt x="2962" y="1724"/>
                  </a:lnTo>
                  <a:lnTo>
                    <a:pt x="2969" y="1716"/>
                  </a:lnTo>
                  <a:lnTo>
                    <a:pt x="2988" y="1712"/>
                  </a:lnTo>
                  <a:lnTo>
                    <a:pt x="2988" y="1712"/>
                  </a:lnTo>
                  <a:lnTo>
                    <a:pt x="3018" y="1697"/>
                  </a:lnTo>
                  <a:lnTo>
                    <a:pt x="3048" y="1678"/>
                  </a:lnTo>
                  <a:lnTo>
                    <a:pt x="3075" y="1660"/>
                  </a:lnTo>
                  <a:lnTo>
                    <a:pt x="3131" y="1652"/>
                  </a:lnTo>
                  <a:lnTo>
                    <a:pt x="3184" y="1622"/>
                  </a:lnTo>
                  <a:lnTo>
                    <a:pt x="3184" y="1622"/>
                  </a:lnTo>
                  <a:lnTo>
                    <a:pt x="3184" y="1618"/>
                  </a:lnTo>
                  <a:lnTo>
                    <a:pt x="3188" y="1614"/>
                  </a:lnTo>
                  <a:lnTo>
                    <a:pt x="3188" y="1611"/>
                  </a:lnTo>
                  <a:lnTo>
                    <a:pt x="3184" y="1607"/>
                  </a:lnTo>
                  <a:lnTo>
                    <a:pt x="3169" y="1607"/>
                  </a:lnTo>
                  <a:lnTo>
                    <a:pt x="3169" y="1607"/>
                  </a:lnTo>
                  <a:lnTo>
                    <a:pt x="3150" y="1611"/>
                  </a:lnTo>
                  <a:lnTo>
                    <a:pt x="3139" y="1611"/>
                  </a:lnTo>
                  <a:lnTo>
                    <a:pt x="3128" y="1607"/>
                  </a:lnTo>
                  <a:lnTo>
                    <a:pt x="3113" y="1577"/>
                  </a:lnTo>
                  <a:lnTo>
                    <a:pt x="3113" y="1577"/>
                  </a:lnTo>
                  <a:lnTo>
                    <a:pt x="3105" y="1573"/>
                  </a:lnTo>
                  <a:lnTo>
                    <a:pt x="3101" y="1569"/>
                  </a:lnTo>
                  <a:lnTo>
                    <a:pt x="3094" y="1569"/>
                  </a:lnTo>
                  <a:lnTo>
                    <a:pt x="3094" y="1569"/>
                  </a:lnTo>
                  <a:lnTo>
                    <a:pt x="3075" y="1573"/>
                  </a:lnTo>
                  <a:lnTo>
                    <a:pt x="3060" y="1577"/>
                  </a:lnTo>
                  <a:lnTo>
                    <a:pt x="3041" y="1595"/>
                  </a:lnTo>
                  <a:lnTo>
                    <a:pt x="3041" y="1595"/>
                  </a:lnTo>
                  <a:lnTo>
                    <a:pt x="3033" y="1607"/>
                  </a:lnTo>
                  <a:lnTo>
                    <a:pt x="3026" y="1629"/>
                  </a:lnTo>
                  <a:lnTo>
                    <a:pt x="3026" y="1629"/>
                  </a:lnTo>
                  <a:lnTo>
                    <a:pt x="3014" y="1656"/>
                  </a:lnTo>
                  <a:lnTo>
                    <a:pt x="3003" y="1663"/>
                  </a:lnTo>
                  <a:lnTo>
                    <a:pt x="2965" y="1644"/>
                  </a:lnTo>
                  <a:lnTo>
                    <a:pt x="2954" y="1618"/>
                  </a:lnTo>
                  <a:lnTo>
                    <a:pt x="2954" y="1595"/>
                  </a:lnTo>
                  <a:lnTo>
                    <a:pt x="2954" y="1577"/>
                  </a:lnTo>
                  <a:lnTo>
                    <a:pt x="2946" y="1565"/>
                  </a:lnTo>
                  <a:lnTo>
                    <a:pt x="2935" y="1565"/>
                  </a:lnTo>
                  <a:lnTo>
                    <a:pt x="2916" y="1569"/>
                  </a:lnTo>
                  <a:lnTo>
                    <a:pt x="2897" y="1573"/>
                  </a:lnTo>
                  <a:lnTo>
                    <a:pt x="2886" y="1569"/>
                  </a:lnTo>
                  <a:lnTo>
                    <a:pt x="2875" y="1561"/>
                  </a:lnTo>
                  <a:lnTo>
                    <a:pt x="2867" y="1554"/>
                  </a:lnTo>
                  <a:lnTo>
                    <a:pt x="2867" y="1546"/>
                  </a:lnTo>
                  <a:lnTo>
                    <a:pt x="2875" y="1531"/>
                  </a:lnTo>
                  <a:lnTo>
                    <a:pt x="2901" y="1528"/>
                  </a:lnTo>
                  <a:lnTo>
                    <a:pt x="2931" y="1528"/>
                  </a:lnTo>
                  <a:lnTo>
                    <a:pt x="2954" y="1535"/>
                  </a:lnTo>
                  <a:lnTo>
                    <a:pt x="2969" y="1543"/>
                  </a:lnTo>
                  <a:lnTo>
                    <a:pt x="2996" y="1546"/>
                  </a:lnTo>
                  <a:lnTo>
                    <a:pt x="3011" y="1546"/>
                  </a:lnTo>
                  <a:lnTo>
                    <a:pt x="3037" y="1573"/>
                  </a:lnTo>
                  <a:lnTo>
                    <a:pt x="3037" y="1573"/>
                  </a:lnTo>
                  <a:lnTo>
                    <a:pt x="3041" y="1573"/>
                  </a:lnTo>
                  <a:lnTo>
                    <a:pt x="3052" y="1569"/>
                  </a:lnTo>
                  <a:lnTo>
                    <a:pt x="3060" y="1561"/>
                  </a:lnTo>
                  <a:lnTo>
                    <a:pt x="3063" y="1558"/>
                  </a:lnTo>
                  <a:lnTo>
                    <a:pt x="3067" y="1546"/>
                  </a:lnTo>
                  <a:lnTo>
                    <a:pt x="3071" y="1535"/>
                  </a:lnTo>
                  <a:lnTo>
                    <a:pt x="3071" y="1535"/>
                  </a:lnTo>
                  <a:lnTo>
                    <a:pt x="3067" y="1520"/>
                  </a:lnTo>
                  <a:lnTo>
                    <a:pt x="3067" y="1512"/>
                  </a:lnTo>
                  <a:lnTo>
                    <a:pt x="3063" y="1505"/>
                  </a:lnTo>
                  <a:lnTo>
                    <a:pt x="3056" y="1501"/>
                  </a:lnTo>
                  <a:lnTo>
                    <a:pt x="3048" y="1501"/>
                  </a:lnTo>
                  <a:lnTo>
                    <a:pt x="3045" y="1501"/>
                  </a:lnTo>
                  <a:lnTo>
                    <a:pt x="3033" y="1437"/>
                  </a:lnTo>
                  <a:lnTo>
                    <a:pt x="3060" y="1388"/>
                  </a:lnTo>
                  <a:lnTo>
                    <a:pt x="3060" y="1388"/>
                  </a:lnTo>
                  <a:lnTo>
                    <a:pt x="3060" y="1380"/>
                  </a:lnTo>
                  <a:lnTo>
                    <a:pt x="3056" y="1365"/>
                  </a:lnTo>
                  <a:lnTo>
                    <a:pt x="3052" y="1354"/>
                  </a:lnTo>
                  <a:lnTo>
                    <a:pt x="3045" y="1343"/>
                  </a:lnTo>
                  <a:lnTo>
                    <a:pt x="3033" y="1335"/>
                  </a:lnTo>
                  <a:lnTo>
                    <a:pt x="3022" y="1328"/>
                  </a:lnTo>
                  <a:lnTo>
                    <a:pt x="3022" y="1328"/>
                  </a:lnTo>
                  <a:lnTo>
                    <a:pt x="2962" y="1301"/>
                  </a:lnTo>
                  <a:lnTo>
                    <a:pt x="2946" y="1279"/>
                  </a:lnTo>
                  <a:lnTo>
                    <a:pt x="2939" y="1256"/>
                  </a:lnTo>
                  <a:lnTo>
                    <a:pt x="2939" y="1233"/>
                  </a:lnTo>
                  <a:lnTo>
                    <a:pt x="2939" y="1233"/>
                  </a:lnTo>
                  <a:lnTo>
                    <a:pt x="2935" y="1226"/>
                  </a:lnTo>
                  <a:lnTo>
                    <a:pt x="2928" y="1214"/>
                  </a:lnTo>
                  <a:lnTo>
                    <a:pt x="2928" y="1214"/>
                  </a:lnTo>
                  <a:lnTo>
                    <a:pt x="2916" y="1196"/>
                  </a:lnTo>
                  <a:lnTo>
                    <a:pt x="2909" y="1184"/>
                  </a:lnTo>
                  <a:lnTo>
                    <a:pt x="2905" y="1169"/>
                  </a:lnTo>
                  <a:lnTo>
                    <a:pt x="2905" y="1154"/>
                  </a:lnTo>
                  <a:lnTo>
                    <a:pt x="2913" y="1154"/>
                  </a:lnTo>
                  <a:lnTo>
                    <a:pt x="2928" y="1184"/>
                  </a:lnTo>
                  <a:lnTo>
                    <a:pt x="2962" y="1248"/>
                  </a:lnTo>
                  <a:lnTo>
                    <a:pt x="2984" y="1282"/>
                  </a:lnTo>
                  <a:lnTo>
                    <a:pt x="2996" y="1290"/>
                  </a:lnTo>
                  <a:lnTo>
                    <a:pt x="2996" y="1245"/>
                  </a:lnTo>
                  <a:lnTo>
                    <a:pt x="2996" y="1214"/>
                  </a:lnTo>
                  <a:lnTo>
                    <a:pt x="3003" y="1192"/>
                  </a:lnTo>
                  <a:lnTo>
                    <a:pt x="3026" y="1184"/>
                  </a:lnTo>
                  <a:lnTo>
                    <a:pt x="3037" y="1184"/>
                  </a:lnTo>
                  <a:lnTo>
                    <a:pt x="3030" y="1199"/>
                  </a:lnTo>
                  <a:lnTo>
                    <a:pt x="3022" y="1218"/>
                  </a:lnTo>
                  <a:lnTo>
                    <a:pt x="3022" y="1229"/>
                  </a:lnTo>
                  <a:lnTo>
                    <a:pt x="3030" y="1233"/>
                  </a:lnTo>
                  <a:lnTo>
                    <a:pt x="3045" y="1233"/>
                  </a:lnTo>
                  <a:lnTo>
                    <a:pt x="3048" y="1256"/>
                  </a:lnTo>
                  <a:lnTo>
                    <a:pt x="3033" y="1275"/>
                  </a:lnTo>
                  <a:lnTo>
                    <a:pt x="3033" y="1297"/>
                  </a:lnTo>
                  <a:lnTo>
                    <a:pt x="3041" y="1309"/>
                  </a:lnTo>
                  <a:lnTo>
                    <a:pt x="3060" y="1312"/>
                  </a:lnTo>
                  <a:lnTo>
                    <a:pt x="3067" y="1312"/>
                  </a:lnTo>
                  <a:lnTo>
                    <a:pt x="3086" y="1335"/>
                  </a:lnTo>
                  <a:lnTo>
                    <a:pt x="3105" y="1343"/>
                  </a:lnTo>
                  <a:lnTo>
                    <a:pt x="3113" y="1335"/>
                  </a:lnTo>
                  <a:lnTo>
                    <a:pt x="3124" y="1301"/>
                  </a:lnTo>
                  <a:lnTo>
                    <a:pt x="3131" y="1290"/>
                  </a:lnTo>
                  <a:lnTo>
                    <a:pt x="3131" y="1260"/>
                  </a:lnTo>
                  <a:lnTo>
                    <a:pt x="3131" y="1260"/>
                  </a:lnTo>
                  <a:lnTo>
                    <a:pt x="3131" y="1241"/>
                  </a:lnTo>
                  <a:lnTo>
                    <a:pt x="3131" y="1241"/>
                  </a:lnTo>
                  <a:lnTo>
                    <a:pt x="3131" y="1222"/>
                  </a:lnTo>
                  <a:lnTo>
                    <a:pt x="3131" y="1222"/>
                  </a:lnTo>
                  <a:lnTo>
                    <a:pt x="3146" y="1222"/>
                  </a:lnTo>
                  <a:lnTo>
                    <a:pt x="3146" y="1222"/>
                  </a:lnTo>
                  <a:lnTo>
                    <a:pt x="3162" y="1222"/>
                  </a:lnTo>
                  <a:lnTo>
                    <a:pt x="3162" y="1222"/>
                  </a:lnTo>
                  <a:lnTo>
                    <a:pt x="3188" y="1222"/>
                  </a:lnTo>
                  <a:lnTo>
                    <a:pt x="3188" y="1222"/>
                  </a:lnTo>
                  <a:lnTo>
                    <a:pt x="3211" y="1222"/>
                  </a:lnTo>
                  <a:lnTo>
                    <a:pt x="3211" y="1222"/>
                  </a:lnTo>
                  <a:lnTo>
                    <a:pt x="3229" y="1222"/>
                  </a:lnTo>
                  <a:lnTo>
                    <a:pt x="3229" y="1222"/>
                  </a:lnTo>
                  <a:lnTo>
                    <a:pt x="3237" y="1226"/>
                  </a:lnTo>
                  <a:lnTo>
                    <a:pt x="3237" y="1229"/>
                  </a:lnTo>
                  <a:lnTo>
                    <a:pt x="3237" y="1237"/>
                  </a:lnTo>
                  <a:lnTo>
                    <a:pt x="3237" y="1237"/>
                  </a:lnTo>
                  <a:lnTo>
                    <a:pt x="3226" y="1245"/>
                  </a:lnTo>
                  <a:lnTo>
                    <a:pt x="3222" y="1248"/>
                  </a:lnTo>
                  <a:lnTo>
                    <a:pt x="3218" y="1256"/>
                  </a:lnTo>
                  <a:lnTo>
                    <a:pt x="3218" y="1256"/>
                  </a:lnTo>
                  <a:lnTo>
                    <a:pt x="3211" y="1267"/>
                  </a:lnTo>
                  <a:lnTo>
                    <a:pt x="3199" y="1282"/>
                  </a:lnTo>
                  <a:lnTo>
                    <a:pt x="3188" y="1297"/>
                  </a:lnTo>
                  <a:lnTo>
                    <a:pt x="3184" y="1305"/>
                  </a:lnTo>
                  <a:lnTo>
                    <a:pt x="3180" y="1312"/>
                  </a:lnTo>
                  <a:lnTo>
                    <a:pt x="3180" y="1312"/>
                  </a:lnTo>
                  <a:lnTo>
                    <a:pt x="3180" y="1331"/>
                  </a:lnTo>
                  <a:lnTo>
                    <a:pt x="3177" y="1346"/>
                  </a:lnTo>
                  <a:lnTo>
                    <a:pt x="3169" y="1365"/>
                  </a:lnTo>
                  <a:lnTo>
                    <a:pt x="3143" y="1377"/>
                  </a:lnTo>
                  <a:lnTo>
                    <a:pt x="3143" y="1377"/>
                  </a:lnTo>
                  <a:lnTo>
                    <a:pt x="3135" y="1377"/>
                  </a:lnTo>
                  <a:lnTo>
                    <a:pt x="3116" y="1380"/>
                  </a:lnTo>
                  <a:lnTo>
                    <a:pt x="3109" y="1384"/>
                  </a:lnTo>
                  <a:lnTo>
                    <a:pt x="3097" y="1388"/>
                  </a:lnTo>
                  <a:lnTo>
                    <a:pt x="3090" y="1399"/>
                  </a:lnTo>
                  <a:lnTo>
                    <a:pt x="3082" y="1411"/>
                  </a:lnTo>
                  <a:lnTo>
                    <a:pt x="3082" y="1411"/>
                  </a:lnTo>
                  <a:lnTo>
                    <a:pt x="3075" y="1437"/>
                  </a:lnTo>
                  <a:lnTo>
                    <a:pt x="3071" y="1460"/>
                  </a:lnTo>
                  <a:lnTo>
                    <a:pt x="3071" y="1471"/>
                  </a:lnTo>
                  <a:lnTo>
                    <a:pt x="3075" y="1478"/>
                  </a:lnTo>
                  <a:lnTo>
                    <a:pt x="3086" y="1478"/>
                  </a:lnTo>
                  <a:lnTo>
                    <a:pt x="3101" y="1478"/>
                  </a:lnTo>
                  <a:lnTo>
                    <a:pt x="3101" y="1478"/>
                  </a:lnTo>
                  <a:lnTo>
                    <a:pt x="3120" y="1475"/>
                  </a:lnTo>
                  <a:lnTo>
                    <a:pt x="3131" y="1463"/>
                  </a:lnTo>
                  <a:lnTo>
                    <a:pt x="3143" y="1452"/>
                  </a:lnTo>
                  <a:lnTo>
                    <a:pt x="3150" y="1441"/>
                  </a:lnTo>
                  <a:lnTo>
                    <a:pt x="3158" y="1414"/>
                  </a:lnTo>
                  <a:lnTo>
                    <a:pt x="3162" y="1407"/>
                  </a:lnTo>
                  <a:lnTo>
                    <a:pt x="3162" y="1407"/>
                  </a:lnTo>
                  <a:lnTo>
                    <a:pt x="3192" y="1395"/>
                  </a:lnTo>
                  <a:lnTo>
                    <a:pt x="3214" y="1380"/>
                  </a:lnTo>
                  <a:lnTo>
                    <a:pt x="3226" y="1373"/>
                  </a:lnTo>
                  <a:lnTo>
                    <a:pt x="3233" y="1362"/>
                  </a:lnTo>
                  <a:lnTo>
                    <a:pt x="3256" y="1354"/>
                  </a:lnTo>
                  <a:lnTo>
                    <a:pt x="3290" y="1350"/>
                  </a:lnTo>
                  <a:lnTo>
                    <a:pt x="3297" y="1335"/>
                  </a:lnTo>
                  <a:lnTo>
                    <a:pt x="3282" y="1316"/>
                  </a:lnTo>
                  <a:lnTo>
                    <a:pt x="3286" y="1301"/>
                  </a:lnTo>
                  <a:lnTo>
                    <a:pt x="3305" y="1279"/>
                  </a:lnTo>
                  <a:lnTo>
                    <a:pt x="3305" y="1271"/>
                  </a:lnTo>
                  <a:lnTo>
                    <a:pt x="3290" y="1260"/>
                  </a:lnTo>
                  <a:lnTo>
                    <a:pt x="3275" y="1252"/>
                  </a:lnTo>
                  <a:lnTo>
                    <a:pt x="3275" y="1229"/>
                  </a:lnTo>
                  <a:lnTo>
                    <a:pt x="3275" y="1211"/>
                  </a:lnTo>
                  <a:lnTo>
                    <a:pt x="3271" y="1199"/>
                  </a:lnTo>
                  <a:lnTo>
                    <a:pt x="3248" y="1188"/>
                  </a:lnTo>
                  <a:lnTo>
                    <a:pt x="3226" y="1177"/>
                  </a:lnTo>
                  <a:lnTo>
                    <a:pt x="3207" y="1169"/>
                  </a:lnTo>
                  <a:lnTo>
                    <a:pt x="3199" y="1154"/>
                  </a:lnTo>
                  <a:lnTo>
                    <a:pt x="3199" y="1139"/>
                  </a:lnTo>
                  <a:lnTo>
                    <a:pt x="3222" y="1131"/>
                  </a:lnTo>
                  <a:lnTo>
                    <a:pt x="3241" y="1124"/>
                  </a:lnTo>
                  <a:lnTo>
                    <a:pt x="3252" y="1116"/>
                  </a:lnTo>
                  <a:lnTo>
                    <a:pt x="3267" y="1101"/>
                  </a:lnTo>
                  <a:lnTo>
                    <a:pt x="3267" y="1090"/>
                  </a:lnTo>
                  <a:lnTo>
                    <a:pt x="3346" y="1090"/>
                  </a:lnTo>
                  <a:lnTo>
                    <a:pt x="3358" y="1071"/>
                  </a:lnTo>
                  <a:lnTo>
                    <a:pt x="3358" y="1052"/>
                  </a:lnTo>
                  <a:lnTo>
                    <a:pt x="3358" y="1052"/>
                  </a:lnTo>
                  <a:lnTo>
                    <a:pt x="3354" y="1048"/>
                  </a:lnTo>
                  <a:lnTo>
                    <a:pt x="3346" y="1045"/>
                  </a:lnTo>
                  <a:lnTo>
                    <a:pt x="3346" y="1045"/>
                  </a:lnTo>
                  <a:lnTo>
                    <a:pt x="3312" y="1045"/>
                  </a:lnTo>
                  <a:lnTo>
                    <a:pt x="3309" y="1041"/>
                  </a:lnTo>
                  <a:lnTo>
                    <a:pt x="3324" y="1041"/>
                  </a:lnTo>
                  <a:lnTo>
                    <a:pt x="3339" y="1033"/>
                  </a:lnTo>
                  <a:lnTo>
                    <a:pt x="3358" y="1030"/>
                  </a:lnTo>
                  <a:lnTo>
                    <a:pt x="3377" y="1011"/>
                  </a:lnTo>
                  <a:lnTo>
                    <a:pt x="3377" y="992"/>
                  </a:lnTo>
                  <a:lnTo>
                    <a:pt x="3373" y="969"/>
                  </a:lnTo>
                  <a:lnTo>
                    <a:pt x="3373" y="969"/>
                  </a:lnTo>
                  <a:lnTo>
                    <a:pt x="3373" y="965"/>
                  </a:lnTo>
                  <a:lnTo>
                    <a:pt x="3369" y="950"/>
                  </a:lnTo>
                  <a:lnTo>
                    <a:pt x="3369" y="950"/>
                  </a:lnTo>
                  <a:lnTo>
                    <a:pt x="3362" y="939"/>
                  </a:lnTo>
                  <a:lnTo>
                    <a:pt x="3350" y="916"/>
                  </a:lnTo>
                  <a:lnTo>
                    <a:pt x="3362" y="913"/>
                  </a:lnTo>
                  <a:lnTo>
                    <a:pt x="3426" y="935"/>
                  </a:lnTo>
                  <a:lnTo>
                    <a:pt x="3445" y="928"/>
                  </a:lnTo>
                  <a:lnTo>
                    <a:pt x="3448" y="909"/>
                  </a:lnTo>
                  <a:lnTo>
                    <a:pt x="3463" y="882"/>
                  </a:lnTo>
                  <a:lnTo>
                    <a:pt x="3478" y="856"/>
                  </a:lnTo>
                  <a:lnTo>
                    <a:pt x="3478" y="856"/>
                  </a:lnTo>
                  <a:lnTo>
                    <a:pt x="3471" y="830"/>
                  </a:lnTo>
                  <a:lnTo>
                    <a:pt x="3467" y="803"/>
                  </a:lnTo>
                  <a:lnTo>
                    <a:pt x="3471" y="792"/>
                  </a:lnTo>
                  <a:lnTo>
                    <a:pt x="3475" y="777"/>
                  </a:lnTo>
                  <a:lnTo>
                    <a:pt x="3475" y="777"/>
                  </a:lnTo>
                  <a:lnTo>
                    <a:pt x="3478" y="765"/>
                  </a:lnTo>
                  <a:lnTo>
                    <a:pt x="3478" y="754"/>
                  </a:lnTo>
                  <a:lnTo>
                    <a:pt x="3475" y="747"/>
                  </a:lnTo>
                  <a:lnTo>
                    <a:pt x="3471" y="743"/>
                  </a:lnTo>
                  <a:lnTo>
                    <a:pt x="3467" y="739"/>
                  </a:lnTo>
                  <a:lnTo>
                    <a:pt x="3463" y="735"/>
                  </a:lnTo>
                  <a:lnTo>
                    <a:pt x="3463" y="735"/>
                  </a:lnTo>
                  <a:lnTo>
                    <a:pt x="3452" y="731"/>
                  </a:lnTo>
                  <a:lnTo>
                    <a:pt x="3429" y="713"/>
                  </a:lnTo>
                  <a:lnTo>
                    <a:pt x="3414" y="701"/>
                  </a:lnTo>
                  <a:lnTo>
                    <a:pt x="3403" y="686"/>
                  </a:lnTo>
                  <a:lnTo>
                    <a:pt x="3395" y="671"/>
                  </a:lnTo>
                  <a:lnTo>
                    <a:pt x="3395" y="656"/>
                  </a:lnTo>
                  <a:lnTo>
                    <a:pt x="3395" y="656"/>
                  </a:lnTo>
                  <a:lnTo>
                    <a:pt x="3369" y="656"/>
                  </a:lnTo>
                  <a:lnTo>
                    <a:pt x="3369" y="656"/>
                  </a:lnTo>
                  <a:lnTo>
                    <a:pt x="3335" y="656"/>
                  </a:lnTo>
                  <a:lnTo>
                    <a:pt x="3324" y="645"/>
                  </a:lnTo>
                  <a:lnTo>
                    <a:pt x="3324" y="645"/>
                  </a:lnTo>
                  <a:lnTo>
                    <a:pt x="3324" y="641"/>
                  </a:lnTo>
                  <a:lnTo>
                    <a:pt x="3312" y="637"/>
                  </a:lnTo>
                  <a:lnTo>
                    <a:pt x="3312" y="637"/>
                  </a:lnTo>
                  <a:lnTo>
                    <a:pt x="3297" y="637"/>
                  </a:lnTo>
                  <a:lnTo>
                    <a:pt x="3286" y="637"/>
                  </a:lnTo>
                  <a:lnTo>
                    <a:pt x="3286" y="637"/>
                  </a:lnTo>
                  <a:lnTo>
                    <a:pt x="3237" y="645"/>
                  </a:lnTo>
                  <a:lnTo>
                    <a:pt x="3211" y="667"/>
                  </a:lnTo>
                  <a:lnTo>
                    <a:pt x="3211" y="667"/>
                  </a:lnTo>
                  <a:lnTo>
                    <a:pt x="3188" y="694"/>
                  </a:lnTo>
                  <a:lnTo>
                    <a:pt x="3188" y="694"/>
                  </a:lnTo>
                  <a:lnTo>
                    <a:pt x="3177" y="709"/>
                  </a:lnTo>
                  <a:lnTo>
                    <a:pt x="3169" y="716"/>
                  </a:lnTo>
                  <a:lnTo>
                    <a:pt x="3162" y="716"/>
                  </a:lnTo>
                  <a:lnTo>
                    <a:pt x="3162" y="716"/>
                  </a:lnTo>
                  <a:lnTo>
                    <a:pt x="3128" y="713"/>
                  </a:lnTo>
                  <a:lnTo>
                    <a:pt x="3128" y="713"/>
                  </a:lnTo>
                  <a:lnTo>
                    <a:pt x="3124" y="705"/>
                  </a:lnTo>
                  <a:lnTo>
                    <a:pt x="3116" y="701"/>
                  </a:lnTo>
                  <a:lnTo>
                    <a:pt x="3105" y="705"/>
                  </a:lnTo>
                  <a:lnTo>
                    <a:pt x="3105" y="705"/>
                  </a:lnTo>
                  <a:lnTo>
                    <a:pt x="3067" y="739"/>
                  </a:lnTo>
                  <a:lnTo>
                    <a:pt x="3041" y="762"/>
                  </a:lnTo>
                  <a:lnTo>
                    <a:pt x="2999" y="792"/>
                  </a:lnTo>
                  <a:lnTo>
                    <a:pt x="2999" y="792"/>
                  </a:lnTo>
                  <a:lnTo>
                    <a:pt x="2992" y="796"/>
                  </a:lnTo>
                  <a:lnTo>
                    <a:pt x="2980" y="796"/>
                  </a:lnTo>
                  <a:lnTo>
                    <a:pt x="2969" y="796"/>
                  </a:lnTo>
                  <a:lnTo>
                    <a:pt x="2954" y="788"/>
                  </a:lnTo>
                  <a:lnTo>
                    <a:pt x="2939" y="777"/>
                  </a:lnTo>
                  <a:lnTo>
                    <a:pt x="2920" y="754"/>
                  </a:lnTo>
                  <a:lnTo>
                    <a:pt x="2901" y="724"/>
                  </a:lnTo>
                  <a:lnTo>
                    <a:pt x="2890" y="697"/>
                  </a:lnTo>
                  <a:lnTo>
                    <a:pt x="2886" y="671"/>
                  </a:lnTo>
                  <a:lnTo>
                    <a:pt x="2886" y="648"/>
                  </a:lnTo>
                  <a:lnTo>
                    <a:pt x="2875" y="618"/>
                  </a:lnTo>
                  <a:lnTo>
                    <a:pt x="2845" y="603"/>
                  </a:lnTo>
                  <a:lnTo>
                    <a:pt x="2845" y="603"/>
                  </a:lnTo>
                  <a:lnTo>
                    <a:pt x="2845" y="603"/>
                  </a:lnTo>
                  <a:lnTo>
                    <a:pt x="2841" y="596"/>
                  </a:lnTo>
                  <a:lnTo>
                    <a:pt x="2841" y="596"/>
                  </a:lnTo>
                  <a:lnTo>
                    <a:pt x="2841" y="562"/>
                  </a:lnTo>
                  <a:lnTo>
                    <a:pt x="2837" y="547"/>
                  </a:lnTo>
                  <a:lnTo>
                    <a:pt x="2814" y="520"/>
                  </a:lnTo>
                  <a:lnTo>
                    <a:pt x="2792" y="490"/>
                  </a:lnTo>
                  <a:lnTo>
                    <a:pt x="2792" y="490"/>
                  </a:lnTo>
                  <a:lnTo>
                    <a:pt x="2777" y="486"/>
                  </a:lnTo>
                  <a:lnTo>
                    <a:pt x="2762" y="482"/>
                  </a:lnTo>
                  <a:lnTo>
                    <a:pt x="2747" y="482"/>
                  </a:lnTo>
                  <a:lnTo>
                    <a:pt x="2731" y="486"/>
                  </a:lnTo>
                  <a:lnTo>
                    <a:pt x="2720" y="494"/>
                  </a:lnTo>
                  <a:lnTo>
                    <a:pt x="2713" y="501"/>
                  </a:lnTo>
                  <a:lnTo>
                    <a:pt x="2705" y="513"/>
                  </a:lnTo>
                  <a:lnTo>
                    <a:pt x="2701" y="524"/>
                  </a:lnTo>
                  <a:lnTo>
                    <a:pt x="2694" y="562"/>
                  </a:lnTo>
                  <a:lnTo>
                    <a:pt x="2694" y="562"/>
                  </a:lnTo>
                  <a:lnTo>
                    <a:pt x="2694" y="577"/>
                  </a:lnTo>
                  <a:lnTo>
                    <a:pt x="2686" y="599"/>
                  </a:lnTo>
                  <a:lnTo>
                    <a:pt x="2682" y="611"/>
                  </a:lnTo>
                  <a:lnTo>
                    <a:pt x="2671" y="618"/>
                  </a:lnTo>
                  <a:lnTo>
                    <a:pt x="2656" y="622"/>
                  </a:lnTo>
                  <a:lnTo>
                    <a:pt x="2637" y="611"/>
                  </a:lnTo>
                  <a:lnTo>
                    <a:pt x="2637" y="611"/>
                  </a:lnTo>
                  <a:lnTo>
                    <a:pt x="2626" y="622"/>
                  </a:lnTo>
                  <a:lnTo>
                    <a:pt x="2614" y="630"/>
                  </a:lnTo>
                  <a:lnTo>
                    <a:pt x="2599" y="648"/>
                  </a:lnTo>
                  <a:lnTo>
                    <a:pt x="2599" y="648"/>
                  </a:lnTo>
                  <a:lnTo>
                    <a:pt x="2588" y="664"/>
                  </a:lnTo>
                  <a:lnTo>
                    <a:pt x="2584" y="679"/>
                  </a:lnTo>
                  <a:lnTo>
                    <a:pt x="2573" y="694"/>
                  </a:lnTo>
                  <a:lnTo>
                    <a:pt x="2554" y="709"/>
                  </a:lnTo>
                  <a:lnTo>
                    <a:pt x="2554" y="709"/>
                  </a:lnTo>
                  <a:lnTo>
                    <a:pt x="2524" y="724"/>
                  </a:lnTo>
                  <a:lnTo>
                    <a:pt x="2497" y="731"/>
                  </a:lnTo>
                  <a:lnTo>
                    <a:pt x="2475" y="735"/>
                  </a:lnTo>
                  <a:lnTo>
                    <a:pt x="2464" y="731"/>
                  </a:lnTo>
                  <a:lnTo>
                    <a:pt x="2456" y="728"/>
                  </a:lnTo>
                  <a:lnTo>
                    <a:pt x="2456" y="728"/>
                  </a:lnTo>
                  <a:lnTo>
                    <a:pt x="2426" y="701"/>
                  </a:lnTo>
                  <a:lnTo>
                    <a:pt x="2411" y="694"/>
                  </a:lnTo>
                  <a:lnTo>
                    <a:pt x="2411" y="694"/>
                  </a:lnTo>
                  <a:lnTo>
                    <a:pt x="2365" y="694"/>
                  </a:lnTo>
                  <a:lnTo>
                    <a:pt x="2365" y="694"/>
                  </a:lnTo>
                  <a:lnTo>
                    <a:pt x="2252" y="697"/>
                  </a:lnTo>
                  <a:lnTo>
                    <a:pt x="2252" y="697"/>
                  </a:lnTo>
                  <a:lnTo>
                    <a:pt x="2233" y="694"/>
                  </a:lnTo>
                  <a:lnTo>
                    <a:pt x="2218" y="690"/>
                  </a:lnTo>
                  <a:lnTo>
                    <a:pt x="2211" y="682"/>
                  </a:lnTo>
                  <a:lnTo>
                    <a:pt x="2211" y="682"/>
                  </a:lnTo>
                  <a:lnTo>
                    <a:pt x="2207" y="679"/>
                  </a:lnTo>
                  <a:lnTo>
                    <a:pt x="2203" y="675"/>
                  </a:lnTo>
                  <a:lnTo>
                    <a:pt x="2203" y="667"/>
                  </a:lnTo>
                  <a:lnTo>
                    <a:pt x="2211" y="652"/>
                  </a:lnTo>
                  <a:lnTo>
                    <a:pt x="2211" y="652"/>
                  </a:lnTo>
                  <a:lnTo>
                    <a:pt x="2226" y="611"/>
                  </a:lnTo>
                  <a:lnTo>
                    <a:pt x="2226" y="611"/>
                  </a:lnTo>
                  <a:lnTo>
                    <a:pt x="2226" y="596"/>
                  </a:lnTo>
                  <a:lnTo>
                    <a:pt x="2218" y="577"/>
                  </a:lnTo>
                  <a:lnTo>
                    <a:pt x="2211" y="550"/>
                  </a:lnTo>
                  <a:lnTo>
                    <a:pt x="2177" y="441"/>
                  </a:lnTo>
                  <a:lnTo>
                    <a:pt x="2158" y="392"/>
                  </a:lnTo>
                  <a:lnTo>
                    <a:pt x="2150" y="373"/>
                  </a:lnTo>
                  <a:lnTo>
                    <a:pt x="2090" y="320"/>
                  </a:lnTo>
                  <a:lnTo>
                    <a:pt x="2090" y="320"/>
                  </a:lnTo>
                  <a:lnTo>
                    <a:pt x="2082" y="313"/>
                  </a:lnTo>
                  <a:lnTo>
                    <a:pt x="2075" y="301"/>
                  </a:lnTo>
                  <a:lnTo>
                    <a:pt x="2067" y="286"/>
                  </a:lnTo>
                  <a:lnTo>
                    <a:pt x="2060" y="264"/>
                  </a:lnTo>
                  <a:lnTo>
                    <a:pt x="2056" y="241"/>
                  </a:lnTo>
                  <a:lnTo>
                    <a:pt x="2060" y="211"/>
                  </a:lnTo>
                  <a:lnTo>
                    <a:pt x="2067" y="177"/>
                  </a:lnTo>
                  <a:lnTo>
                    <a:pt x="2067" y="177"/>
                  </a:lnTo>
                  <a:lnTo>
                    <a:pt x="2075" y="147"/>
                  </a:lnTo>
                  <a:lnTo>
                    <a:pt x="2079" y="113"/>
                  </a:lnTo>
                  <a:lnTo>
                    <a:pt x="2082" y="86"/>
                  </a:lnTo>
                  <a:lnTo>
                    <a:pt x="2079" y="64"/>
                  </a:lnTo>
                  <a:lnTo>
                    <a:pt x="2067" y="41"/>
                  </a:lnTo>
                  <a:lnTo>
                    <a:pt x="2052" y="22"/>
                  </a:lnTo>
                  <a:lnTo>
                    <a:pt x="2030" y="11"/>
                  </a:lnTo>
                  <a:lnTo>
                    <a:pt x="2003" y="0"/>
                  </a:lnTo>
                  <a:lnTo>
                    <a:pt x="2003" y="0"/>
                  </a:lnTo>
                  <a:lnTo>
                    <a:pt x="1977" y="18"/>
                  </a:lnTo>
                  <a:lnTo>
                    <a:pt x="1962" y="33"/>
                  </a:lnTo>
                  <a:lnTo>
                    <a:pt x="1950" y="37"/>
                  </a:lnTo>
                  <a:lnTo>
                    <a:pt x="1950" y="37"/>
                  </a:lnTo>
                  <a:lnTo>
                    <a:pt x="1935" y="37"/>
                  </a:lnTo>
                  <a:lnTo>
                    <a:pt x="1928" y="37"/>
                  </a:lnTo>
                  <a:lnTo>
                    <a:pt x="1920" y="33"/>
                  </a:lnTo>
                  <a:lnTo>
                    <a:pt x="1920" y="33"/>
                  </a:lnTo>
                  <a:lnTo>
                    <a:pt x="1905" y="26"/>
                  </a:lnTo>
                  <a:lnTo>
                    <a:pt x="1890" y="22"/>
                  </a:lnTo>
                  <a:lnTo>
                    <a:pt x="1890" y="22"/>
                  </a:lnTo>
                  <a:lnTo>
                    <a:pt x="1879" y="26"/>
                  </a:lnTo>
                  <a:lnTo>
                    <a:pt x="1860" y="41"/>
                  </a:lnTo>
                  <a:lnTo>
                    <a:pt x="1833" y="56"/>
                  </a:lnTo>
                  <a:lnTo>
                    <a:pt x="1833" y="56"/>
                  </a:lnTo>
                  <a:lnTo>
                    <a:pt x="1826" y="64"/>
                  </a:lnTo>
                  <a:lnTo>
                    <a:pt x="1818" y="67"/>
                  </a:lnTo>
                  <a:lnTo>
                    <a:pt x="1815" y="71"/>
                  </a:lnTo>
                  <a:lnTo>
                    <a:pt x="1815" y="71"/>
                  </a:lnTo>
                  <a:lnTo>
                    <a:pt x="1796" y="67"/>
                  </a:lnTo>
                  <a:lnTo>
                    <a:pt x="1784" y="60"/>
                  </a:lnTo>
                  <a:lnTo>
                    <a:pt x="1773" y="56"/>
                  </a:lnTo>
                  <a:lnTo>
                    <a:pt x="1735" y="60"/>
                  </a:lnTo>
                  <a:lnTo>
                    <a:pt x="1735" y="60"/>
                  </a:lnTo>
                  <a:lnTo>
                    <a:pt x="1732" y="64"/>
                  </a:lnTo>
                  <a:lnTo>
                    <a:pt x="1724" y="71"/>
                  </a:lnTo>
                  <a:lnTo>
                    <a:pt x="1724" y="79"/>
                  </a:lnTo>
                  <a:lnTo>
                    <a:pt x="1724" y="90"/>
                  </a:lnTo>
                  <a:lnTo>
                    <a:pt x="1728" y="101"/>
                  </a:lnTo>
                  <a:lnTo>
                    <a:pt x="1739" y="124"/>
                  </a:lnTo>
                  <a:lnTo>
                    <a:pt x="1739" y="124"/>
                  </a:lnTo>
                  <a:lnTo>
                    <a:pt x="1750" y="143"/>
                  </a:lnTo>
                  <a:lnTo>
                    <a:pt x="1758" y="158"/>
                  </a:lnTo>
                  <a:lnTo>
                    <a:pt x="1762" y="173"/>
                  </a:lnTo>
                  <a:lnTo>
                    <a:pt x="1758" y="184"/>
                  </a:lnTo>
                  <a:lnTo>
                    <a:pt x="1754" y="196"/>
                  </a:lnTo>
                  <a:lnTo>
                    <a:pt x="1747" y="203"/>
                  </a:lnTo>
                  <a:lnTo>
                    <a:pt x="1735" y="211"/>
                  </a:lnTo>
                  <a:lnTo>
                    <a:pt x="1720" y="215"/>
                  </a:lnTo>
                  <a:lnTo>
                    <a:pt x="1720" y="215"/>
                  </a:lnTo>
                  <a:lnTo>
                    <a:pt x="1679" y="230"/>
                  </a:lnTo>
                  <a:lnTo>
                    <a:pt x="1633" y="252"/>
                  </a:lnTo>
                  <a:lnTo>
                    <a:pt x="1611" y="267"/>
                  </a:lnTo>
                  <a:lnTo>
                    <a:pt x="1596" y="282"/>
                  </a:lnTo>
                  <a:lnTo>
                    <a:pt x="1581" y="305"/>
                  </a:lnTo>
                  <a:lnTo>
                    <a:pt x="1577" y="324"/>
                  </a:lnTo>
                  <a:lnTo>
                    <a:pt x="1539" y="335"/>
                  </a:lnTo>
                  <a:lnTo>
                    <a:pt x="1486" y="339"/>
                  </a:lnTo>
                  <a:lnTo>
                    <a:pt x="1486" y="339"/>
                  </a:lnTo>
                  <a:lnTo>
                    <a:pt x="1467" y="339"/>
                  </a:lnTo>
                  <a:lnTo>
                    <a:pt x="1449" y="343"/>
                  </a:lnTo>
                  <a:lnTo>
                    <a:pt x="1422" y="347"/>
                  </a:lnTo>
                  <a:lnTo>
                    <a:pt x="1396" y="358"/>
                  </a:lnTo>
                  <a:lnTo>
                    <a:pt x="1373" y="377"/>
                  </a:lnTo>
                  <a:lnTo>
                    <a:pt x="1362" y="388"/>
                  </a:lnTo>
                  <a:lnTo>
                    <a:pt x="1350" y="399"/>
                  </a:lnTo>
                  <a:lnTo>
                    <a:pt x="1343" y="418"/>
                  </a:lnTo>
                  <a:lnTo>
                    <a:pt x="1339" y="433"/>
                  </a:lnTo>
                  <a:lnTo>
                    <a:pt x="1339" y="433"/>
                  </a:lnTo>
                  <a:lnTo>
                    <a:pt x="1332" y="448"/>
                  </a:lnTo>
                  <a:lnTo>
                    <a:pt x="1328" y="464"/>
                  </a:lnTo>
                  <a:lnTo>
                    <a:pt x="1317" y="479"/>
                  </a:lnTo>
                  <a:lnTo>
                    <a:pt x="1301" y="494"/>
                  </a:lnTo>
                  <a:lnTo>
                    <a:pt x="1283" y="501"/>
                  </a:lnTo>
                  <a:lnTo>
                    <a:pt x="1271" y="501"/>
                  </a:lnTo>
                  <a:lnTo>
                    <a:pt x="1256" y="501"/>
                  </a:lnTo>
                  <a:lnTo>
                    <a:pt x="1241" y="494"/>
                  </a:lnTo>
                  <a:lnTo>
                    <a:pt x="1226" y="486"/>
                  </a:lnTo>
                  <a:lnTo>
                    <a:pt x="1192" y="467"/>
                  </a:lnTo>
                  <a:lnTo>
                    <a:pt x="1188" y="437"/>
                  </a:lnTo>
                  <a:lnTo>
                    <a:pt x="1177" y="407"/>
                  </a:lnTo>
                  <a:lnTo>
                    <a:pt x="1162" y="392"/>
                  </a:lnTo>
                  <a:lnTo>
                    <a:pt x="1139" y="377"/>
                  </a:lnTo>
                  <a:lnTo>
                    <a:pt x="1113" y="384"/>
                  </a:lnTo>
                  <a:lnTo>
                    <a:pt x="1113" y="384"/>
                  </a:lnTo>
                  <a:lnTo>
                    <a:pt x="1105" y="396"/>
                  </a:lnTo>
                  <a:lnTo>
                    <a:pt x="1079" y="426"/>
                  </a:lnTo>
                  <a:lnTo>
                    <a:pt x="1056" y="441"/>
                  </a:lnTo>
                  <a:lnTo>
                    <a:pt x="1030" y="456"/>
                  </a:lnTo>
                  <a:lnTo>
                    <a:pt x="1000" y="471"/>
                  </a:lnTo>
                  <a:lnTo>
                    <a:pt x="962" y="486"/>
                  </a:lnTo>
                  <a:lnTo>
                    <a:pt x="962" y="486"/>
                  </a:lnTo>
                  <a:lnTo>
                    <a:pt x="958" y="513"/>
                  </a:lnTo>
                  <a:lnTo>
                    <a:pt x="954" y="543"/>
                  </a:lnTo>
                  <a:lnTo>
                    <a:pt x="943" y="577"/>
                  </a:lnTo>
                  <a:lnTo>
                    <a:pt x="928" y="611"/>
                  </a:lnTo>
                  <a:lnTo>
                    <a:pt x="917" y="622"/>
                  </a:lnTo>
                  <a:lnTo>
                    <a:pt x="901" y="637"/>
                  </a:lnTo>
                  <a:lnTo>
                    <a:pt x="886" y="648"/>
                  </a:lnTo>
                  <a:lnTo>
                    <a:pt x="871" y="656"/>
                  </a:lnTo>
                  <a:lnTo>
                    <a:pt x="849" y="660"/>
                  </a:lnTo>
                  <a:lnTo>
                    <a:pt x="826" y="660"/>
                  </a:lnTo>
                  <a:lnTo>
                    <a:pt x="815" y="660"/>
                  </a:lnTo>
                  <a:lnTo>
                    <a:pt x="807" y="705"/>
                  </a:lnTo>
                  <a:lnTo>
                    <a:pt x="781" y="705"/>
                  </a:lnTo>
                  <a:lnTo>
                    <a:pt x="766" y="705"/>
                  </a:lnTo>
                  <a:lnTo>
                    <a:pt x="754" y="709"/>
                  </a:lnTo>
                  <a:lnTo>
                    <a:pt x="754" y="731"/>
                  </a:lnTo>
                  <a:lnTo>
                    <a:pt x="754" y="731"/>
                  </a:lnTo>
                  <a:lnTo>
                    <a:pt x="751" y="747"/>
                  </a:lnTo>
                  <a:lnTo>
                    <a:pt x="747" y="758"/>
                  </a:lnTo>
                  <a:lnTo>
                    <a:pt x="747" y="773"/>
                  </a:lnTo>
                  <a:lnTo>
                    <a:pt x="751" y="784"/>
                  </a:lnTo>
                  <a:lnTo>
                    <a:pt x="762" y="792"/>
                  </a:lnTo>
                  <a:lnTo>
                    <a:pt x="781" y="796"/>
                  </a:lnTo>
                  <a:lnTo>
                    <a:pt x="807" y="788"/>
                  </a:lnTo>
                  <a:lnTo>
                    <a:pt x="815" y="799"/>
                  </a:lnTo>
                  <a:lnTo>
                    <a:pt x="815" y="830"/>
                  </a:lnTo>
                  <a:lnTo>
                    <a:pt x="826" y="848"/>
                  </a:lnTo>
                  <a:lnTo>
                    <a:pt x="841" y="871"/>
                  </a:lnTo>
                  <a:lnTo>
                    <a:pt x="852" y="882"/>
                  </a:lnTo>
                  <a:lnTo>
                    <a:pt x="852" y="882"/>
                  </a:lnTo>
                  <a:lnTo>
                    <a:pt x="845" y="894"/>
                  </a:lnTo>
                  <a:lnTo>
                    <a:pt x="837" y="928"/>
                  </a:lnTo>
                  <a:lnTo>
                    <a:pt x="834" y="943"/>
                  </a:lnTo>
                  <a:lnTo>
                    <a:pt x="834" y="962"/>
                  </a:lnTo>
                  <a:lnTo>
                    <a:pt x="841" y="973"/>
                  </a:lnTo>
                  <a:lnTo>
                    <a:pt x="849" y="977"/>
                  </a:lnTo>
                  <a:lnTo>
                    <a:pt x="856" y="980"/>
                  </a:lnTo>
                  <a:lnTo>
                    <a:pt x="856" y="980"/>
                  </a:lnTo>
                  <a:lnTo>
                    <a:pt x="875" y="988"/>
                  </a:lnTo>
                  <a:lnTo>
                    <a:pt x="886" y="996"/>
                  </a:lnTo>
                  <a:lnTo>
                    <a:pt x="894" y="999"/>
                  </a:lnTo>
                  <a:lnTo>
                    <a:pt x="894" y="1011"/>
                  </a:lnTo>
                  <a:lnTo>
                    <a:pt x="894" y="1022"/>
                  </a:lnTo>
                  <a:lnTo>
                    <a:pt x="886" y="1033"/>
                  </a:lnTo>
                  <a:lnTo>
                    <a:pt x="868" y="1067"/>
                  </a:lnTo>
                  <a:lnTo>
                    <a:pt x="868" y="1067"/>
                  </a:lnTo>
                  <a:lnTo>
                    <a:pt x="815" y="1139"/>
                  </a:lnTo>
                  <a:lnTo>
                    <a:pt x="788" y="1173"/>
                  </a:lnTo>
                  <a:lnTo>
                    <a:pt x="720" y="1241"/>
                  </a:lnTo>
                  <a:lnTo>
                    <a:pt x="720" y="1241"/>
                  </a:lnTo>
                  <a:lnTo>
                    <a:pt x="694" y="1260"/>
                  </a:lnTo>
                  <a:lnTo>
                    <a:pt x="675" y="1275"/>
                  </a:lnTo>
                  <a:lnTo>
                    <a:pt x="660" y="1279"/>
                  </a:lnTo>
                  <a:lnTo>
                    <a:pt x="660" y="1279"/>
                  </a:lnTo>
                  <a:lnTo>
                    <a:pt x="585" y="1290"/>
                  </a:lnTo>
                  <a:lnTo>
                    <a:pt x="585" y="1290"/>
                  </a:lnTo>
                  <a:lnTo>
                    <a:pt x="566" y="1309"/>
                  </a:lnTo>
                  <a:lnTo>
                    <a:pt x="520" y="1354"/>
                  </a:lnTo>
                  <a:lnTo>
                    <a:pt x="494" y="1380"/>
                  </a:lnTo>
                  <a:lnTo>
                    <a:pt x="471" y="1411"/>
                  </a:lnTo>
                  <a:lnTo>
                    <a:pt x="452" y="1441"/>
                  </a:lnTo>
                  <a:lnTo>
                    <a:pt x="441" y="1467"/>
                  </a:lnTo>
                  <a:lnTo>
                    <a:pt x="441" y="1467"/>
                  </a:lnTo>
                  <a:lnTo>
                    <a:pt x="445" y="1478"/>
                  </a:lnTo>
                  <a:lnTo>
                    <a:pt x="449" y="1505"/>
                  </a:lnTo>
                  <a:lnTo>
                    <a:pt x="449" y="1520"/>
                  </a:lnTo>
                  <a:lnTo>
                    <a:pt x="449" y="1535"/>
                  </a:lnTo>
                  <a:lnTo>
                    <a:pt x="445" y="1550"/>
                  </a:lnTo>
                  <a:lnTo>
                    <a:pt x="434" y="1565"/>
                  </a:lnTo>
                  <a:lnTo>
                    <a:pt x="434" y="1565"/>
                  </a:lnTo>
                  <a:lnTo>
                    <a:pt x="452" y="1588"/>
                  </a:lnTo>
                  <a:lnTo>
                    <a:pt x="464" y="1611"/>
                  </a:lnTo>
                  <a:lnTo>
                    <a:pt x="475" y="1637"/>
                  </a:lnTo>
                  <a:lnTo>
                    <a:pt x="475" y="1637"/>
                  </a:lnTo>
                  <a:lnTo>
                    <a:pt x="486" y="1678"/>
                  </a:lnTo>
                  <a:lnTo>
                    <a:pt x="490" y="1694"/>
                  </a:lnTo>
                  <a:lnTo>
                    <a:pt x="543" y="1780"/>
                  </a:lnTo>
                  <a:lnTo>
                    <a:pt x="543" y="1780"/>
                  </a:lnTo>
                  <a:lnTo>
                    <a:pt x="539" y="1788"/>
                  </a:lnTo>
                  <a:lnTo>
                    <a:pt x="532" y="1814"/>
                  </a:lnTo>
                  <a:lnTo>
                    <a:pt x="524" y="1826"/>
                  </a:lnTo>
                  <a:lnTo>
                    <a:pt x="517" y="1837"/>
                  </a:lnTo>
                  <a:lnTo>
                    <a:pt x="505" y="1844"/>
                  </a:lnTo>
                  <a:lnTo>
                    <a:pt x="490" y="1848"/>
                  </a:lnTo>
                  <a:lnTo>
                    <a:pt x="490" y="1848"/>
                  </a:lnTo>
                  <a:lnTo>
                    <a:pt x="475" y="1848"/>
                  </a:lnTo>
                  <a:lnTo>
                    <a:pt x="460" y="1852"/>
                  </a:lnTo>
                  <a:lnTo>
                    <a:pt x="434" y="1871"/>
                  </a:lnTo>
                  <a:lnTo>
                    <a:pt x="415" y="1886"/>
                  </a:lnTo>
                  <a:lnTo>
                    <a:pt x="411" y="1894"/>
                  </a:lnTo>
                  <a:lnTo>
                    <a:pt x="411" y="1894"/>
                  </a:lnTo>
                  <a:lnTo>
                    <a:pt x="403" y="1916"/>
                  </a:lnTo>
                  <a:lnTo>
                    <a:pt x="388" y="1969"/>
                  </a:lnTo>
                  <a:lnTo>
                    <a:pt x="385" y="1995"/>
                  </a:lnTo>
                  <a:lnTo>
                    <a:pt x="388" y="2022"/>
                  </a:lnTo>
                  <a:lnTo>
                    <a:pt x="388" y="2029"/>
                  </a:lnTo>
                  <a:lnTo>
                    <a:pt x="396" y="2037"/>
                  </a:lnTo>
                  <a:lnTo>
                    <a:pt x="403" y="2044"/>
                  </a:lnTo>
                  <a:lnTo>
                    <a:pt x="411" y="2044"/>
                  </a:lnTo>
                  <a:lnTo>
                    <a:pt x="411" y="2044"/>
                  </a:lnTo>
                  <a:lnTo>
                    <a:pt x="422" y="2044"/>
                  </a:lnTo>
                  <a:lnTo>
                    <a:pt x="430" y="2048"/>
                  </a:lnTo>
                  <a:lnTo>
                    <a:pt x="441" y="2052"/>
                  </a:lnTo>
                  <a:lnTo>
                    <a:pt x="449" y="2060"/>
                  </a:lnTo>
                  <a:lnTo>
                    <a:pt x="452" y="2067"/>
                  </a:lnTo>
                  <a:lnTo>
                    <a:pt x="449" y="2082"/>
                  </a:lnTo>
                  <a:lnTo>
                    <a:pt x="441" y="2101"/>
                  </a:lnTo>
                  <a:lnTo>
                    <a:pt x="441" y="2101"/>
                  </a:lnTo>
                  <a:lnTo>
                    <a:pt x="377" y="2199"/>
                  </a:lnTo>
                  <a:lnTo>
                    <a:pt x="343" y="2248"/>
                  </a:lnTo>
                  <a:lnTo>
                    <a:pt x="343" y="2248"/>
                  </a:lnTo>
                  <a:lnTo>
                    <a:pt x="339" y="2256"/>
                  </a:lnTo>
                  <a:lnTo>
                    <a:pt x="336" y="2263"/>
                  </a:lnTo>
                  <a:lnTo>
                    <a:pt x="324" y="2271"/>
                  </a:lnTo>
                  <a:lnTo>
                    <a:pt x="313" y="2278"/>
                  </a:lnTo>
                  <a:lnTo>
                    <a:pt x="294" y="2286"/>
                  </a:lnTo>
                  <a:lnTo>
                    <a:pt x="264" y="2290"/>
                  </a:lnTo>
                  <a:lnTo>
                    <a:pt x="230" y="2290"/>
                  </a:lnTo>
                  <a:lnTo>
                    <a:pt x="196" y="2305"/>
                  </a:lnTo>
                  <a:lnTo>
                    <a:pt x="196" y="2305"/>
                  </a:lnTo>
                  <a:lnTo>
                    <a:pt x="188" y="2309"/>
                  </a:lnTo>
                  <a:lnTo>
                    <a:pt x="181" y="2327"/>
                  </a:lnTo>
                  <a:lnTo>
                    <a:pt x="177" y="2339"/>
                  </a:lnTo>
                  <a:lnTo>
                    <a:pt x="181" y="2354"/>
                  </a:lnTo>
                  <a:lnTo>
                    <a:pt x="188" y="2369"/>
                  </a:lnTo>
                  <a:lnTo>
                    <a:pt x="203" y="2384"/>
                  </a:lnTo>
                  <a:lnTo>
                    <a:pt x="203" y="2384"/>
                  </a:lnTo>
                  <a:lnTo>
                    <a:pt x="215" y="2399"/>
                  </a:lnTo>
                  <a:lnTo>
                    <a:pt x="222" y="2414"/>
                  </a:lnTo>
                  <a:lnTo>
                    <a:pt x="222" y="2425"/>
                  </a:lnTo>
                  <a:lnTo>
                    <a:pt x="222" y="2437"/>
                  </a:lnTo>
                  <a:lnTo>
                    <a:pt x="215" y="2444"/>
                  </a:lnTo>
                  <a:lnTo>
                    <a:pt x="203" y="2448"/>
                  </a:lnTo>
                  <a:lnTo>
                    <a:pt x="185" y="2456"/>
                  </a:lnTo>
                  <a:lnTo>
                    <a:pt x="185" y="2456"/>
                  </a:lnTo>
                  <a:lnTo>
                    <a:pt x="177" y="2459"/>
                  </a:lnTo>
                  <a:lnTo>
                    <a:pt x="170" y="2471"/>
                  </a:lnTo>
                  <a:lnTo>
                    <a:pt x="158" y="2493"/>
                  </a:lnTo>
                  <a:lnTo>
                    <a:pt x="151" y="2524"/>
                  </a:lnTo>
                  <a:lnTo>
                    <a:pt x="139" y="2592"/>
                  </a:lnTo>
                  <a:lnTo>
                    <a:pt x="98" y="2690"/>
                  </a:lnTo>
                  <a:lnTo>
                    <a:pt x="102" y="2807"/>
                  </a:lnTo>
                  <a:lnTo>
                    <a:pt x="102" y="2807"/>
                  </a:lnTo>
                  <a:lnTo>
                    <a:pt x="102" y="2818"/>
                  </a:lnTo>
                  <a:lnTo>
                    <a:pt x="94" y="2844"/>
                  </a:lnTo>
                  <a:lnTo>
                    <a:pt x="87" y="2859"/>
                  </a:lnTo>
                  <a:lnTo>
                    <a:pt x="75" y="2878"/>
                  </a:lnTo>
                  <a:lnTo>
                    <a:pt x="64" y="2893"/>
                  </a:lnTo>
                  <a:lnTo>
                    <a:pt x="41" y="2912"/>
                  </a:lnTo>
                  <a:lnTo>
                    <a:pt x="41" y="2912"/>
                  </a:lnTo>
                  <a:lnTo>
                    <a:pt x="22" y="2927"/>
                  </a:lnTo>
                  <a:lnTo>
                    <a:pt x="11" y="2942"/>
                  </a:lnTo>
                  <a:lnTo>
                    <a:pt x="4" y="2954"/>
                  </a:lnTo>
                  <a:lnTo>
                    <a:pt x="0" y="2965"/>
                  </a:lnTo>
                  <a:lnTo>
                    <a:pt x="4" y="2980"/>
                  </a:lnTo>
                  <a:lnTo>
                    <a:pt x="7" y="2991"/>
                  </a:lnTo>
                  <a:lnTo>
                    <a:pt x="30" y="3022"/>
                  </a:lnTo>
                  <a:lnTo>
                    <a:pt x="30" y="3022"/>
                  </a:lnTo>
                  <a:lnTo>
                    <a:pt x="45" y="3037"/>
                  </a:lnTo>
                  <a:lnTo>
                    <a:pt x="49" y="3052"/>
                  </a:lnTo>
                  <a:lnTo>
                    <a:pt x="53" y="3067"/>
                  </a:lnTo>
                  <a:lnTo>
                    <a:pt x="53" y="3082"/>
                  </a:lnTo>
                  <a:lnTo>
                    <a:pt x="49" y="3101"/>
                  </a:lnTo>
                  <a:lnTo>
                    <a:pt x="49" y="3108"/>
                  </a:lnTo>
                  <a:lnTo>
                    <a:pt x="49" y="3108"/>
                  </a:lnTo>
                  <a:lnTo>
                    <a:pt x="45" y="3116"/>
                  </a:lnTo>
                  <a:lnTo>
                    <a:pt x="41" y="3139"/>
                  </a:lnTo>
                  <a:lnTo>
                    <a:pt x="41" y="3154"/>
                  </a:lnTo>
                  <a:lnTo>
                    <a:pt x="49" y="3165"/>
                  </a:lnTo>
                  <a:lnTo>
                    <a:pt x="60" y="3176"/>
                  </a:lnTo>
                  <a:lnTo>
                    <a:pt x="79" y="3188"/>
                  </a:lnTo>
                  <a:lnTo>
                    <a:pt x="79" y="3188"/>
                  </a:lnTo>
                  <a:lnTo>
                    <a:pt x="124" y="3203"/>
                  </a:lnTo>
                  <a:lnTo>
                    <a:pt x="162" y="3218"/>
                  </a:lnTo>
                  <a:lnTo>
                    <a:pt x="200" y="3233"/>
                  </a:lnTo>
                  <a:lnTo>
                    <a:pt x="245" y="3244"/>
                  </a:lnTo>
                  <a:lnTo>
                    <a:pt x="245" y="3244"/>
                  </a:lnTo>
                  <a:lnTo>
                    <a:pt x="279" y="3240"/>
                  </a:lnTo>
                  <a:lnTo>
                    <a:pt x="279" y="3240"/>
                  </a:lnTo>
                  <a:lnTo>
                    <a:pt x="305" y="3237"/>
                  </a:lnTo>
                  <a:lnTo>
                    <a:pt x="305" y="3237"/>
                  </a:lnTo>
                  <a:lnTo>
                    <a:pt x="351" y="3244"/>
                  </a:lnTo>
                  <a:lnTo>
                    <a:pt x="351" y="3244"/>
                  </a:lnTo>
                  <a:lnTo>
                    <a:pt x="354" y="3248"/>
                  </a:lnTo>
                  <a:lnTo>
                    <a:pt x="354" y="3256"/>
                  </a:lnTo>
                  <a:lnTo>
                    <a:pt x="358" y="3267"/>
                  </a:lnTo>
                  <a:lnTo>
                    <a:pt x="366" y="3271"/>
                  </a:lnTo>
                  <a:lnTo>
                    <a:pt x="366" y="3271"/>
                  </a:lnTo>
                  <a:lnTo>
                    <a:pt x="377" y="3271"/>
                  </a:lnTo>
                  <a:lnTo>
                    <a:pt x="396" y="3263"/>
                  </a:lnTo>
                  <a:lnTo>
                    <a:pt x="407" y="3248"/>
                  </a:lnTo>
                  <a:lnTo>
                    <a:pt x="415" y="3237"/>
                  </a:lnTo>
                  <a:lnTo>
                    <a:pt x="419" y="3225"/>
                  </a:lnTo>
                  <a:lnTo>
                    <a:pt x="419" y="3225"/>
                  </a:lnTo>
                  <a:lnTo>
                    <a:pt x="422" y="3214"/>
                  </a:lnTo>
                  <a:lnTo>
                    <a:pt x="434" y="3206"/>
                  </a:lnTo>
                  <a:lnTo>
                    <a:pt x="445" y="3199"/>
                  </a:lnTo>
                  <a:lnTo>
                    <a:pt x="456" y="3195"/>
                  </a:lnTo>
                  <a:lnTo>
                    <a:pt x="468" y="3199"/>
                  </a:lnTo>
                  <a:lnTo>
                    <a:pt x="475" y="3203"/>
                  </a:lnTo>
                  <a:lnTo>
                    <a:pt x="479" y="3218"/>
                  </a:lnTo>
                  <a:lnTo>
                    <a:pt x="475" y="3237"/>
                  </a:lnTo>
                  <a:lnTo>
                    <a:pt x="475" y="3237"/>
                  </a:lnTo>
                  <a:lnTo>
                    <a:pt x="468" y="3240"/>
                  </a:lnTo>
                  <a:lnTo>
                    <a:pt x="456" y="3256"/>
                  </a:lnTo>
                  <a:lnTo>
                    <a:pt x="456" y="3263"/>
                  </a:lnTo>
                  <a:lnTo>
                    <a:pt x="456" y="3274"/>
                  </a:lnTo>
                  <a:lnTo>
                    <a:pt x="468" y="3282"/>
                  </a:lnTo>
                  <a:lnTo>
                    <a:pt x="486" y="3293"/>
                  </a:lnTo>
                  <a:lnTo>
                    <a:pt x="486" y="3293"/>
                  </a:lnTo>
                  <a:lnTo>
                    <a:pt x="502" y="3297"/>
                  </a:lnTo>
                  <a:lnTo>
                    <a:pt x="528" y="3308"/>
                  </a:lnTo>
                  <a:lnTo>
                    <a:pt x="543" y="3320"/>
                  </a:lnTo>
                  <a:lnTo>
                    <a:pt x="558" y="3335"/>
                  </a:lnTo>
                  <a:lnTo>
                    <a:pt x="569" y="3350"/>
                  </a:lnTo>
                  <a:lnTo>
                    <a:pt x="577" y="3369"/>
                  </a:lnTo>
                  <a:lnTo>
                    <a:pt x="577" y="3369"/>
                  </a:lnTo>
                  <a:lnTo>
                    <a:pt x="585" y="3403"/>
                  </a:lnTo>
                  <a:lnTo>
                    <a:pt x="592" y="3410"/>
                  </a:lnTo>
                  <a:lnTo>
                    <a:pt x="600" y="3418"/>
                  </a:lnTo>
                  <a:lnTo>
                    <a:pt x="607" y="3422"/>
                  </a:lnTo>
                  <a:lnTo>
                    <a:pt x="615" y="3418"/>
                  </a:lnTo>
                  <a:lnTo>
                    <a:pt x="645" y="3406"/>
                  </a:lnTo>
                  <a:lnTo>
                    <a:pt x="645" y="3406"/>
                  </a:lnTo>
                  <a:lnTo>
                    <a:pt x="683" y="3384"/>
                  </a:lnTo>
                  <a:lnTo>
                    <a:pt x="728" y="3369"/>
                  </a:lnTo>
                  <a:lnTo>
                    <a:pt x="777" y="3350"/>
                  </a:lnTo>
                  <a:lnTo>
                    <a:pt x="777" y="3350"/>
                  </a:lnTo>
                  <a:lnTo>
                    <a:pt x="788" y="3346"/>
                  </a:lnTo>
                  <a:lnTo>
                    <a:pt x="796" y="3342"/>
                  </a:lnTo>
                  <a:lnTo>
                    <a:pt x="807" y="3342"/>
                  </a:lnTo>
                  <a:lnTo>
                    <a:pt x="818" y="3346"/>
                  </a:lnTo>
                  <a:lnTo>
                    <a:pt x="826" y="3357"/>
                  </a:lnTo>
                  <a:lnTo>
                    <a:pt x="826" y="3372"/>
                  </a:lnTo>
                  <a:lnTo>
                    <a:pt x="818" y="3399"/>
                  </a:lnTo>
                  <a:lnTo>
                    <a:pt x="818" y="3399"/>
                  </a:lnTo>
                  <a:lnTo>
                    <a:pt x="811" y="3425"/>
                  </a:lnTo>
                  <a:lnTo>
                    <a:pt x="811" y="3448"/>
                  </a:lnTo>
                  <a:lnTo>
                    <a:pt x="815" y="3459"/>
                  </a:lnTo>
                  <a:lnTo>
                    <a:pt x="818" y="3471"/>
                  </a:lnTo>
                  <a:lnTo>
                    <a:pt x="826" y="3474"/>
                  </a:lnTo>
                  <a:lnTo>
                    <a:pt x="834" y="3478"/>
                  </a:lnTo>
                  <a:lnTo>
                    <a:pt x="841" y="3478"/>
                  </a:lnTo>
                  <a:lnTo>
                    <a:pt x="841" y="3478"/>
                  </a:lnTo>
                  <a:lnTo>
                    <a:pt x="860" y="3508"/>
                  </a:lnTo>
                  <a:lnTo>
                    <a:pt x="883" y="3539"/>
                  </a:lnTo>
                  <a:lnTo>
                    <a:pt x="905" y="3584"/>
                  </a:lnTo>
                  <a:lnTo>
                    <a:pt x="905" y="3584"/>
                  </a:lnTo>
                  <a:lnTo>
                    <a:pt x="932" y="3633"/>
                  </a:lnTo>
                  <a:lnTo>
                    <a:pt x="954" y="3674"/>
                  </a:lnTo>
                  <a:lnTo>
                    <a:pt x="981" y="3708"/>
                  </a:lnTo>
                  <a:lnTo>
                    <a:pt x="1022" y="3780"/>
                  </a:lnTo>
                  <a:lnTo>
                    <a:pt x="1022" y="3780"/>
                  </a:lnTo>
                  <a:lnTo>
                    <a:pt x="1015" y="3788"/>
                  </a:lnTo>
                  <a:lnTo>
                    <a:pt x="1011" y="3795"/>
                  </a:lnTo>
                  <a:lnTo>
                    <a:pt x="1003" y="3806"/>
                  </a:lnTo>
                  <a:lnTo>
                    <a:pt x="996" y="3825"/>
                  </a:lnTo>
                  <a:lnTo>
                    <a:pt x="992" y="3844"/>
                  </a:lnTo>
                  <a:lnTo>
                    <a:pt x="988" y="3871"/>
                  </a:lnTo>
                  <a:lnTo>
                    <a:pt x="992" y="3901"/>
                  </a:lnTo>
                  <a:lnTo>
                    <a:pt x="992" y="3901"/>
                  </a:lnTo>
                  <a:lnTo>
                    <a:pt x="1018" y="4003"/>
                  </a:lnTo>
                  <a:lnTo>
                    <a:pt x="1030" y="4037"/>
                  </a:lnTo>
                  <a:lnTo>
                    <a:pt x="1030" y="4037"/>
                  </a:lnTo>
                  <a:lnTo>
                    <a:pt x="1049" y="4055"/>
                  </a:lnTo>
                  <a:lnTo>
                    <a:pt x="1060" y="4074"/>
                  </a:lnTo>
                  <a:lnTo>
                    <a:pt x="1071" y="4093"/>
                  </a:lnTo>
                  <a:lnTo>
                    <a:pt x="1071" y="4093"/>
                  </a:lnTo>
                  <a:lnTo>
                    <a:pt x="1090" y="4142"/>
                  </a:lnTo>
                  <a:lnTo>
                    <a:pt x="1101" y="4176"/>
                  </a:lnTo>
                  <a:lnTo>
                    <a:pt x="1101" y="4176"/>
                  </a:lnTo>
                  <a:lnTo>
                    <a:pt x="1120" y="4199"/>
                  </a:lnTo>
                  <a:lnTo>
                    <a:pt x="1143" y="4218"/>
                  </a:lnTo>
                  <a:lnTo>
                    <a:pt x="1162" y="4233"/>
                  </a:lnTo>
                  <a:lnTo>
                    <a:pt x="1162" y="4233"/>
                  </a:lnTo>
                  <a:close/>
                </a:path>
              </a:pathLst>
            </a:custGeom>
            <a:solidFill>
              <a:srgbClr val="C9CACB"/>
            </a:solidFill>
            <a:ln w="119063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2" name="Freeform 8"/>
            <p:cNvSpPr>
              <a:spLocks/>
            </p:cNvSpPr>
            <p:nvPr/>
          </p:nvSpPr>
          <p:spPr bwMode="auto">
            <a:xfrm>
              <a:off x="3221" y="3064"/>
              <a:ext cx="452" cy="471"/>
            </a:xfrm>
            <a:custGeom>
              <a:avLst/>
              <a:gdLst/>
              <a:ahLst/>
              <a:cxnLst>
                <a:cxn ang="0">
                  <a:pos x="392" y="230"/>
                </a:cxn>
                <a:cxn ang="0">
                  <a:pos x="381" y="218"/>
                </a:cxn>
                <a:cxn ang="0">
                  <a:pos x="343" y="173"/>
                </a:cxn>
                <a:cxn ang="0">
                  <a:pos x="324" y="132"/>
                </a:cxn>
                <a:cxn ang="0">
                  <a:pos x="294" y="71"/>
                </a:cxn>
                <a:cxn ang="0">
                  <a:pos x="234" y="11"/>
                </a:cxn>
                <a:cxn ang="0">
                  <a:pos x="222" y="0"/>
                </a:cxn>
                <a:cxn ang="0">
                  <a:pos x="218" y="0"/>
                </a:cxn>
                <a:cxn ang="0">
                  <a:pos x="143" y="34"/>
                </a:cxn>
                <a:cxn ang="0">
                  <a:pos x="86" y="41"/>
                </a:cxn>
                <a:cxn ang="0">
                  <a:pos x="11" y="41"/>
                </a:cxn>
                <a:cxn ang="0">
                  <a:pos x="26" y="52"/>
                </a:cxn>
                <a:cxn ang="0">
                  <a:pos x="37" y="68"/>
                </a:cxn>
                <a:cxn ang="0">
                  <a:pos x="45" y="98"/>
                </a:cxn>
                <a:cxn ang="0">
                  <a:pos x="34" y="124"/>
                </a:cxn>
                <a:cxn ang="0">
                  <a:pos x="19" y="151"/>
                </a:cxn>
                <a:cxn ang="0">
                  <a:pos x="26" y="181"/>
                </a:cxn>
                <a:cxn ang="0">
                  <a:pos x="30" y="215"/>
                </a:cxn>
                <a:cxn ang="0">
                  <a:pos x="30" y="226"/>
                </a:cxn>
                <a:cxn ang="0">
                  <a:pos x="0" y="275"/>
                </a:cxn>
                <a:cxn ang="0">
                  <a:pos x="0" y="286"/>
                </a:cxn>
                <a:cxn ang="0">
                  <a:pos x="26" y="313"/>
                </a:cxn>
                <a:cxn ang="0">
                  <a:pos x="37" y="320"/>
                </a:cxn>
                <a:cxn ang="0">
                  <a:pos x="52" y="347"/>
                </a:cxn>
                <a:cxn ang="0">
                  <a:pos x="60" y="388"/>
                </a:cxn>
                <a:cxn ang="0">
                  <a:pos x="60" y="400"/>
                </a:cxn>
                <a:cxn ang="0">
                  <a:pos x="75" y="415"/>
                </a:cxn>
                <a:cxn ang="0">
                  <a:pos x="86" y="426"/>
                </a:cxn>
                <a:cxn ang="0">
                  <a:pos x="113" y="437"/>
                </a:cxn>
                <a:cxn ang="0">
                  <a:pos x="147" y="437"/>
                </a:cxn>
                <a:cxn ang="0">
                  <a:pos x="154" y="434"/>
                </a:cxn>
                <a:cxn ang="0">
                  <a:pos x="185" y="437"/>
                </a:cxn>
                <a:cxn ang="0">
                  <a:pos x="218" y="452"/>
                </a:cxn>
                <a:cxn ang="0">
                  <a:pos x="226" y="460"/>
                </a:cxn>
                <a:cxn ang="0">
                  <a:pos x="234" y="471"/>
                </a:cxn>
                <a:cxn ang="0">
                  <a:pos x="241" y="467"/>
                </a:cxn>
                <a:cxn ang="0">
                  <a:pos x="249" y="460"/>
                </a:cxn>
                <a:cxn ang="0">
                  <a:pos x="283" y="407"/>
                </a:cxn>
                <a:cxn ang="0">
                  <a:pos x="328" y="350"/>
                </a:cxn>
                <a:cxn ang="0">
                  <a:pos x="339" y="343"/>
                </a:cxn>
                <a:cxn ang="0">
                  <a:pos x="445" y="286"/>
                </a:cxn>
                <a:cxn ang="0">
                  <a:pos x="452" y="264"/>
                </a:cxn>
                <a:cxn ang="0">
                  <a:pos x="452" y="264"/>
                </a:cxn>
              </a:cxnLst>
              <a:rect l="0" t="0" r="r" b="b"/>
              <a:pathLst>
                <a:path w="452" h="471">
                  <a:moveTo>
                    <a:pt x="452" y="264"/>
                  </a:moveTo>
                  <a:lnTo>
                    <a:pt x="392" y="230"/>
                  </a:lnTo>
                  <a:lnTo>
                    <a:pt x="392" y="230"/>
                  </a:lnTo>
                  <a:lnTo>
                    <a:pt x="381" y="218"/>
                  </a:lnTo>
                  <a:lnTo>
                    <a:pt x="358" y="192"/>
                  </a:lnTo>
                  <a:lnTo>
                    <a:pt x="343" y="173"/>
                  </a:lnTo>
                  <a:lnTo>
                    <a:pt x="332" y="154"/>
                  </a:lnTo>
                  <a:lnTo>
                    <a:pt x="324" y="132"/>
                  </a:lnTo>
                  <a:lnTo>
                    <a:pt x="320" y="105"/>
                  </a:lnTo>
                  <a:lnTo>
                    <a:pt x="294" y="71"/>
                  </a:lnTo>
                  <a:lnTo>
                    <a:pt x="234" y="11"/>
                  </a:lnTo>
                  <a:lnTo>
                    <a:pt x="234" y="11"/>
                  </a:lnTo>
                  <a:lnTo>
                    <a:pt x="230" y="3"/>
                  </a:lnTo>
                  <a:lnTo>
                    <a:pt x="222" y="0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173" y="7"/>
                  </a:lnTo>
                  <a:lnTo>
                    <a:pt x="143" y="34"/>
                  </a:lnTo>
                  <a:lnTo>
                    <a:pt x="120" y="37"/>
                  </a:lnTo>
                  <a:lnTo>
                    <a:pt x="86" y="41"/>
                  </a:lnTo>
                  <a:lnTo>
                    <a:pt x="37" y="45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26" y="52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45" y="83"/>
                  </a:lnTo>
                  <a:lnTo>
                    <a:pt x="45" y="98"/>
                  </a:lnTo>
                  <a:lnTo>
                    <a:pt x="41" y="109"/>
                  </a:lnTo>
                  <a:lnTo>
                    <a:pt x="34" y="124"/>
                  </a:lnTo>
                  <a:lnTo>
                    <a:pt x="22" y="143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26" y="181"/>
                  </a:lnTo>
                  <a:lnTo>
                    <a:pt x="30" y="207"/>
                  </a:lnTo>
                  <a:lnTo>
                    <a:pt x="30" y="215"/>
                  </a:lnTo>
                  <a:lnTo>
                    <a:pt x="30" y="226"/>
                  </a:lnTo>
                  <a:lnTo>
                    <a:pt x="30" y="226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7" y="298"/>
                  </a:lnTo>
                  <a:lnTo>
                    <a:pt x="26" y="313"/>
                  </a:lnTo>
                  <a:lnTo>
                    <a:pt x="26" y="313"/>
                  </a:lnTo>
                  <a:lnTo>
                    <a:pt x="37" y="320"/>
                  </a:lnTo>
                  <a:lnTo>
                    <a:pt x="49" y="335"/>
                  </a:lnTo>
                  <a:lnTo>
                    <a:pt x="52" y="347"/>
                  </a:lnTo>
                  <a:lnTo>
                    <a:pt x="56" y="362"/>
                  </a:lnTo>
                  <a:lnTo>
                    <a:pt x="60" y="388"/>
                  </a:lnTo>
                  <a:lnTo>
                    <a:pt x="60" y="400"/>
                  </a:lnTo>
                  <a:lnTo>
                    <a:pt x="60" y="400"/>
                  </a:lnTo>
                  <a:lnTo>
                    <a:pt x="68" y="403"/>
                  </a:lnTo>
                  <a:lnTo>
                    <a:pt x="75" y="415"/>
                  </a:lnTo>
                  <a:lnTo>
                    <a:pt x="75" y="415"/>
                  </a:lnTo>
                  <a:lnTo>
                    <a:pt x="86" y="426"/>
                  </a:lnTo>
                  <a:lnTo>
                    <a:pt x="102" y="434"/>
                  </a:lnTo>
                  <a:lnTo>
                    <a:pt x="113" y="437"/>
                  </a:lnTo>
                  <a:lnTo>
                    <a:pt x="124" y="437"/>
                  </a:lnTo>
                  <a:lnTo>
                    <a:pt x="147" y="437"/>
                  </a:lnTo>
                  <a:lnTo>
                    <a:pt x="154" y="434"/>
                  </a:lnTo>
                  <a:lnTo>
                    <a:pt x="154" y="434"/>
                  </a:lnTo>
                  <a:lnTo>
                    <a:pt x="166" y="434"/>
                  </a:lnTo>
                  <a:lnTo>
                    <a:pt x="185" y="437"/>
                  </a:lnTo>
                  <a:lnTo>
                    <a:pt x="207" y="445"/>
                  </a:lnTo>
                  <a:lnTo>
                    <a:pt x="218" y="452"/>
                  </a:lnTo>
                  <a:lnTo>
                    <a:pt x="226" y="460"/>
                  </a:lnTo>
                  <a:lnTo>
                    <a:pt x="226" y="460"/>
                  </a:lnTo>
                  <a:lnTo>
                    <a:pt x="230" y="467"/>
                  </a:lnTo>
                  <a:lnTo>
                    <a:pt x="234" y="471"/>
                  </a:lnTo>
                  <a:lnTo>
                    <a:pt x="237" y="471"/>
                  </a:lnTo>
                  <a:lnTo>
                    <a:pt x="241" y="467"/>
                  </a:lnTo>
                  <a:lnTo>
                    <a:pt x="249" y="464"/>
                  </a:lnTo>
                  <a:lnTo>
                    <a:pt x="249" y="460"/>
                  </a:lnTo>
                  <a:lnTo>
                    <a:pt x="249" y="460"/>
                  </a:lnTo>
                  <a:lnTo>
                    <a:pt x="283" y="407"/>
                  </a:lnTo>
                  <a:lnTo>
                    <a:pt x="313" y="366"/>
                  </a:lnTo>
                  <a:lnTo>
                    <a:pt x="328" y="350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403" y="313"/>
                  </a:lnTo>
                  <a:lnTo>
                    <a:pt x="445" y="286"/>
                  </a:lnTo>
                  <a:lnTo>
                    <a:pt x="452" y="275"/>
                  </a:lnTo>
                  <a:lnTo>
                    <a:pt x="452" y="264"/>
                  </a:lnTo>
                  <a:lnTo>
                    <a:pt x="452" y="264"/>
                  </a:lnTo>
                  <a:lnTo>
                    <a:pt x="452" y="264"/>
                  </a:lnTo>
                  <a:lnTo>
                    <a:pt x="452" y="26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3" name="Freeform 9"/>
            <p:cNvSpPr>
              <a:spLocks/>
            </p:cNvSpPr>
            <p:nvPr/>
          </p:nvSpPr>
          <p:spPr bwMode="auto">
            <a:xfrm>
              <a:off x="1949" y="2211"/>
              <a:ext cx="1060" cy="638"/>
            </a:xfrm>
            <a:custGeom>
              <a:avLst/>
              <a:gdLst/>
              <a:ahLst/>
              <a:cxnLst>
                <a:cxn ang="0">
                  <a:pos x="970" y="638"/>
                </a:cxn>
                <a:cxn ang="0">
                  <a:pos x="1011" y="547"/>
                </a:cxn>
                <a:cxn ang="0">
                  <a:pos x="1053" y="434"/>
                </a:cxn>
                <a:cxn ang="0">
                  <a:pos x="1060" y="373"/>
                </a:cxn>
                <a:cxn ang="0">
                  <a:pos x="1057" y="321"/>
                </a:cxn>
                <a:cxn ang="0">
                  <a:pos x="1034" y="275"/>
                </a:cxn>
                <a:cxn ang="0">
                  <a:pos x="1000" y="241"/>
                </a:cxn>
                <a:cxn ang="0">
                  <a:pos x="936" y="200"/>
                </a:cxn>
                <a:cxn ang="0">
                  <a:pos x="883" y="189"/>
                </a:cxn>
                <a:cxn ang="0">
                  <a:pos x="842" y="204"/>
                </a:cxn>
                <a:cxn ang="0">
                  <a:pos x="826" y="219"/>
                </a:cxn>
                <a:cxn ang="0">
                  <a:pos x="804" y="234"/>
                </a:cxn>
                <a:cxn ang="0">
                  <a:pos x="785" y="219"/>
                </a:cxn>
                <a:cxn ang="0">
                  <a:pos x="770" y="185"/>
                </a:cxn>
                <a:cxn ang="0">
                  <a:pos x="759" y="181"/>
                </a:cxn>
                <a:cxn ang="0">
                  <a:pos x="717" y="181"/>
                </a:cxn>
                <a:cxn ang="0">
                  <a:pos x="691" y="200"/>
                </a:cxn>
                <a:cxn ang="0">
                  <a:pos x="679" y="219"/>
                </a:cxn>
                <a:cxn ang="0">
                  <a:pos x="664" y="298"/>
                </a:cxn>
                <a:cxn ang="0">
                  <a:pos x="657" y="332"/>
                </a:cxn>
                <a:cxn ang="0">
                  <a:pos x="645" y="343"/>
                </a:cxn>
                <a:cxn ang="0">
                  <a:pos x="630" y="347"/>
                </a:cxn>
                <a:cxn ang="0">
                  <a:pos x="608" y="339"/>
                </a:cxn>
                <a:cxn ang="0">
                  <a:pos x="581" y="321"/>
                </a:cxn>
                <a:cxn ang="0">
                  <a:pos x="540" y="275"/>
                </a:cxn>
                <a:cxn ang="0">
                  <a:pos x="540" y="241"/>
                </a:cxn>
                <a:cxn ang="0">
                  <a:pos x="521" y="170"/>
                </a:cxn>
                <a:cxn ang="0">
                  <a:pos x="506" y="140"/>
                </a:cxn>
                <a:cxn ang="0">
                  <a:pos x="479" y="117"/>
                </a:cxn>
                <a:cxn ang="0">
                  <a:pos x="445" y="113"/>
                </a:cxn>
                <a:cxn ang="0">
                  <a:pos x="400" y="136"/>
                </a:cxn>
                <a:cxn ang="0">
                  <a:pos x="393" y="147"/>
                </a:cxn>
                <a:cxn ang="0">
                  <a:pos x="374" y="170"/>
                </a:cxn>
                <a:cxn ang="0">
                  <a:pos x="343" y="177"/>
                </a:cxn>
                <a:cxn ang="0">
                  <a:pos x="310" y="155"/>
                </a:cxn>
                <a:cxn ang="0">
                  <a:pos x="283" y="117"/>
                </a:cxn>
                <a:cxn ang="0">
                  <a:pos x="257" y="94"/>
                </a:cxn>
                <a:cxn ang="0">
                  <a:pos x="245" y="87"/>
                </a:cxn>
                <a:cxn ang="0">
                  <a:pos x="189" y="41"/>
                </a:cxn>
                <a:cxn ang="0">
                  <a:pos x="174" y="15"/>
                </a:cxn>
                <a:cxn ang="0">
                  <a:pos x="170" y="11"/>
                </a:cxn>
                <a:cxn ang="0">
                  <a:pos x="151" y="0"/>
                </a:cxn>
                <a:cxn ang="0">
                  <a:pos x="128" y="4"/>
                </a:cxn>
                <a:cxn ang="0">
                  <a:pos x="113" y="11"/>
                </a:cxn>
                <a:cxn ang="0">
                  <a:pos x="83" y="26"/>
                </a:cxn>
                <a:cxn ang="0">
                  <a:pos x="45" y="30"/>
                </a:cxn>
                <a:cxn ang="0">
                  <a:pos x="15" y="23"/>
                </a:cxn>
                <a:cxn ang="0">
                  <a:pos x="0" y="7"/>
                </a:cxn>
              </a:cxnLst>
              <a:rect l="0" t="0" r="r" b="b"/>
              <a:pathLst>
                <a:path w="1060" h="638">
                  <a:moveTo>
                    <a:pt x="970" y="638"/>
                  </a:moveTo>
                  <a:lnTo>
                    <a:pt x="970" y="638"/>
                  </a:lnTo>
                  <a:lnTo>
                    <a:pt x="992" y="592"/>
                  </a:lnTo>
                  <a:lnTo>
                    <a:pt x="1011" y="547"/>
                  </a:lnTo>
                  <a:lnTo>
                    <a:pt x="1034" y="494"/>
                  </a:lnTo>
                  <a:lnTo>
                    <a:pt x="1053" y="434"/>
                  </a:lnTo>
                  <a:lnTo>
                    <a:pt x="1060" y="404"/>
                  </a:lnTo>
                  <a:lnTo>
                    <a:pt x="1060" y="373"/>
                  </a:lnTo>
                  <a:lnTo>
                    <a:pt x="1060" y="347"/>
                  </a:lnTo>
                  <a:lnTo>
                    <a:pt x="1057" y="321"/>
                  </a:lnTo>
                  <a:lnTo>
                    <a:pt x="1049" y="298"/>
                  </a:lnTo>
                  <a:lnTo>
                    <a:pt x="1034" y="275"/>
                  </a:lnTo>
                  <a:lnTo>
                    <a:pt x="1034" y="275"/>
                  </a:lnTo>
                  <a:lnTo>
                    <a:pt x="1000" y="241"/>
                  </a:lnTo>
                  <a:lnTo>
                    <a:pt x="966" y="219"/>
                  </a:lnTo>
                  <a:lnTo>
                    <a:pt x="936" y="200"/>
                  </a:lnTo>
                  <a:lnTo>
                    <a:pt x="909" y="192"/>
                  </a:lnTo>
                  <a:lnTo>
                    <a:pt x="883" y="189"/>
                  </a:lnTo>
                  <a:lnTo>
                    <a:pt x="860" y="192"/>
                  </a:lnTo>
                  <a:lnTo>
                    <a:pt x="842" y="204"/>
                  </a:lnTo>
                  <a:lnTo>
                    <a:pt x="826" y="219"/>
                  </a:lnTo>
                  <a:lnTo>
                    <a:pt x="826" y="219"/>
                  </a:lnTo>
                  <a:lnTo>
                    <a:pt x="815" y="230"/>
                  </a:lnTo>
                  <a:lnTo>
                    <a:pt x="804" y="234"/>
                  </a:lnTo>
                  <a:lnTo>
                    <a:pt x="792" y="226"/>
                  </a:lnTo>
                  <a:lnTo>
                    <a:pt x="785" y="219"/>
                  </a:lnTo>
                  <a:lnTo>
                    <a:pt x="774" y="196"/>
                  </a:lnTo>
                  <a:lnTo>
                    <a:pt x="770" y="185"/>
                  </a:lnTo>
                  <a:lnTo>
                    <a:pt x="770" y="185"/>
                  </a:lnTo>
                  <a:lnTo>
                    <a:pt x="759" y="181"/>
                  </a:lnTo>
                  <a:lnTo>
                    <a:pt x="732" y="177"/>
                  </a:lnTo>
                  <a:lnTo>
                    <a:pt x="717" y="181"/>
                  </a:lnTo>
                  <a:lnTo>
                    <a:pt x="702" y="189"/>
                  </a:lnTo>
                  <a:lnTo>
                    <a:pt x="691" y="200"/>
                  </a:lnTo>
                  <a:lnTo>
                    <a:pt x="679" y="219"/>
                  </a:lnTo>
                  <a:lnTo>
                    <a:pt x="679" y="219"/>
                  </a:lnTo>
                  <a:lnTo>
                    <a:pt x="668" y="260"/>
                  </a:lnTo>
                  <a:lnTo>
                    <a:pt x="664" y="298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6"/>
                  </a:lnTo>
                  <a:lnTo>
                    <a:pt x="645" y="343"/>
                  </a:lnTo>
                  <a:lnTo>
                    <a:pt x="642" y="347"/>
                  </a:lnTo>
                  <a:lnTo>
                    <a:pt x="630" y="347"/>
                  </a:lnTo>
                  <a:lnTo>
                    <a:pt x="623" y="343"/>
                  </a:lnTo>
                  <a:lnTo>
                    <a:pt x="608" y="339"/>
                  </a:lnTo>
                  <a:lnTo>
                    <a:pt x="608" y="339"/>
                  </a:lnTo>
                  <a:lnTo>
                    <a:pt x="581" y="321"/>
                  </a:lnTo>
                  <a:lnTo>
                    <a:pt x="562" y="298"/>
                  </a:lnTo>
                  <a:lnTo>
                    <a:pt x="540" y="275"/>
                  </a:lnTo>
                  <a:lnTo>
                    <a:pt x="540" y="275"/>
                  </a:lnTo>
                  <a:lnTo>
                    <a:pt x="540" y="241"/>
                  </a:lnTo>
                  <a:lnTo>
                    <a:pt x="532" y="207"/>
                  </a:lnTo>
                  <a:lnTo>
                    <a:pt x="521" y="170"/>
                  </a:lnTo>
                  <a:lnTo>
                    <a:pt x="513" y="155"/>
                  </a:lnTo>
                  <a:lnTo>
                    <a:pt x="506" y="140"/>
                  </a:lnTo>
                  <a:lnTo>
                    <a:pt x="494" y="124"/>
                  </a:lnTo>
                  <a:lnTo>
                    <a:pt x="479" y="117"/>
                  </a:lnTo>
                  <a:lnTo>
                    <a:pt x="464" y="113"/>
                  </a:lnTo>
                  <a:lnTo>
                    <a:pt x="445" y="113"/>
                  </a:lnTo>
                  <a:lnTo>
                    <a:pt x="423" y="121"/>
                  </a:lnTo>
                  <a:lnTo>
                    <a:pt x="400" y="136"/>
                  </a:lnTo>
                  <a:lnTo>
                    <a:pt x="400" y="136"/>
                  </a:lnTo>
                  <a:lnTo>
                    <a:pt x="393" y="147"/>
                  </a:lnTo>
                  <a:lnTo>
                    <a:pt x="385" y="158"/>
                  </a:lnTo>
                  <a:lnTo>
                    <a:pt x="374" y="170"/>
                  </a:lnTo>
                  <a:lnTo>
                    <a:pt x="359" y="177"/>
                  </a:lnTo>
                  <a:lnTo>
                    <a:pt x="343" y="177"/>
                  </a:lnTo>
                  <a:lnTo>
                    <a:pt x="328" y="173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283" y="117"/>
                  </a:lnTo>
                  <a:lnTo>
                    <a:pt x="268" y="102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45" y="87"/>
                  </a:lnTo>
                  <a:lnTo>
                    <a:pt x="215" y="68"/>
                  </a:lnTo>
                  <a:lnTo>
                    <a:pt x="189" y="41"/>
                  </a:lnTo>
                  <a:lnTo>
                    <a:pt x="177" y="26"/>
                  </a:lnTo>
                  <a:lnTo>
                    <a:pt x="174" y="15"/>
                  </a:lnTo>
                  <a:lnTo>
                    <a:pt x="174" y="15"/>
                  </a:lnTo>
                  <a:lnTo>
                    <a:pt x="170" y="11"/>
                  </a:lnTo>
                  <a:lnTo>
                    <a:pt x="159" y="4"/>
                  </a:lnTo>
                  <a:lnTo>
                    <a:pt x="151" y="0"/>
                  </a:lnTo>
                  <a:lnTo>
                    <a:pt x="140" y="4"/>
                  </a:lnTo>
                  <a:lnTo>
                    <a:pt x="128" y="4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98" y="23"/>
                  </a:lnTo>
                  <a:lnTo>
                    <a:pt x="83" y="26"/>
                  </a:lnTo>
                  <a:lnTo>
                    <a:pt x="64" y="30"/>
                  </a:lnTo>
                  <a:lnTo>
                    <a:pt x="45" y="30"/>
                  </a:lnTo>
                  <a:lnTo>
                    <a:pt x="30" y="26"/>
                  </a:lnTo>
                  <a:lnTo>
                    <a:pt x="15" y="23"/>
                  </a:lnTo>
                  <a:lnTo>
                    <a:pt x="4" y="15"/>
                  </a:lnTo>
                  <a:lnTo>
                    <a:pt x="0" y="7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4" name="Freeform 10"/>
            <p:cNvSpPr>
              <a:spLocks/>
            </p:cNvSpPr>
            <p:nvPr/>
          </p:nvSpPr>
          <p:spPr bwMode="auto">
            <a:xfrm>
              <a:off x="1557" y="2207"/>
              <a:ext cx="1452" cy="1423"/>
            </a:xfrm>
            <a:custGeom>
              <a:avLst/>
              <a:gdLst/>
              <a:ahLst/>
              <a:cxnLst>
                <a:cxn ang="0">
                  <a:pos x="1328" y="200"/>
                </a:cxn>
                <a:cxn ang="0">
                  <a:pos x="1218" y="215"/>
                </a:cxn>
                <a:cxn ang="0">
                  <a:pos x="1177" y="215"/>
                </a:cxn>
                <a:cxn ang="0">
                  <a:pos x="1124" y="177"/>
                </a:cxn>
                <a:cxn ang="0">
                  <a:pos x="1071" y="215"/>
                </a:cxn>
                <a:cxn ang="0">
                  <a:pos x="1049" y="336"/>
                </a:cxn>
                <a:cxn ang="0">
                  <a:pos x="1000" y="336"/>
                </a:cxn>
                <a:cxn ang="0">
                  <a:pos x="935" y="276"/>
                </a:cxn>
                <a:cxn ang="0">
                  <a:pos x="898" y="136"/>
                </a:cxn>
                <a:cxn ang="0">
                  <a:pos x="815" y="121"/>
                </a:cxn>
                <a:cxn ang="0">
                  <a:pos x="766" y="166"/>
                </a:cxn>
                <a:cxn ang="0">
                  <a:pos x="702" y="151"/>
                </a:cxn>
                <a:cxn ang="0">
                  <a:pos x="637" y="83"/>
                </a:cxn>
                <a:cxn ang="0">
                  <a:pos x="569" y="11"/>
                </a:cxn>
                <a:cxn ang="0">
                  <a:pos x="520" y="4"/>
                </a:cxn>
                <a:cxn ang="0">
                  <a:pos x="456" y="27"/>
                </a:cxn>
                <a:cxn ang="0">
                  <a:pos x="392" y="8"/>
                </a:cxn>
                <a:cxn ang="0">
                  <a:pos x="336" y="91"/>
                </a:cxn>
                <a:cxn ang="0">
                  <a:pos x="230" y="117"/>
                </a:cxn>
                <a:cxn ang="0">
                  <a:pos x="177" y="170"/>
                </a:cxn>
                <a:cxn ang="0">
                  <a:pos x="215" y="227"/>
                </a:cxn>
                <a:cxn ang="0">
                  <a:pos x="203" y="279"/>
                </a:cxn>
                <a:cxn ang="0">
                  <a:pos x="158" y="321"/>
                </a:cxn>
                <a:cxn ang="0">
                  <a:pos x="102" y="634"/>
                </a:cxn>
                <a:cxn ang="0">
                  <a:pos x="64" y="721"/>
                </a:cxn>
                <a:cxn ang="0">
                  <a:pos x="4" y="781"/>
                </a:cxn>
                <a:cxn ang="0">
                  <a:pos x="30" y="849"/>
                </a:cxn>
                <a:cxn ang="0">
                  <a:pos x="49" y="928"/>
                </a:cxn>
                <a:cxn ang="0">
                  <a:pos x="41" y="981"/>
                </a:cxn>
                <a:cxn ang="0">
                  <a:pos x="124" y="1030"/>
                </a:cxn>
                <a:cxn ang="0">
                  <a:pos x="279" y="1068"/>
                </a:cxn>
                <a:cxn ang="0">
                  <a:pos x="351" y="1072"/>
                </a:cxn>
                <a:cxn ang="0">
                  <a:pos x="366" y="1098"/>
                </a:cxn>
                <a:cxn ang="0">
                  <a:pos x="419" y="1057"/>
                </a:cxn>
                <a:cxn ang="0">
                  <a:pos x="456" y="1026"/>
                </a:cxn>
                <a:cxn ang="0">
                  <a:pos x="475" y="1064"/>
                </a:cxn>
                <a:cxn ang="0">
                  <a:pos x="468" y="1113"/>
                </a:cxn>
                <a:cxn ang="0">
                  <a:pos x="543" y="1151"/>
                </a:cxn>
                <a:cxn ang="0">
                  <a:pos x="585" y="1230"/>
                </a:cxn>
                <a:cxn ang="0">
                  <a:pos x="645" y="1234"/>
                </a:cxn>
                <a:cxn ang="0">
                  <a:pos x="777" y="1177"/>
                </a:cxn>
                <a:cxn ang="0">
                  <a:pos x="826" y="1185"/>
                </a:cxn>
                <a:cxn ang="0">
                  <a:pos x="811" y="1275"/>
                </a:cxn>
                <a:cxn ang="0">
                  <a:pos x="841" y="1306"/>
                </a:cxn>
                <a:cxn ang="0">
                  <a:pos x="905" y="1415"/>
                </a:cxn>
                <a:cxn ang="0">
                  <a:pos x="928" y="1366"/>
                </a:cxn>
                <a:cxn ang="0">
                  <a:pos x="913" y="1306"/>
                </a:cxn>
                <a:cxn ang="0">
                  <a:pos x="966" y="1253"/>
                </a:cxn>
                <a:cxn ang="0">
                  <a:pos x="988" y="1211"/>
                </a:cxn>
                <a:cxn ang="0">
                  <a:pos x="962" y="1143"/>
                </a:cxn>
                <a:cxn ang="0">
                  <a:pos x="973" y="1026"/>
                </a:cxn>
                <a:cxn ang="0">
                  <a:pos x="1000" y="1034"/>
                </a:cxn>
                <a:cxn ang="0">
                  <a:pos x="1056" y="1011"/>
                </a:cxn>
                <a:cxn ang="0">
                  <a:pos x="1147" y="845"/>
                </a:cxn>
                <a:cxn ang="0">
                  <a:pos x="1207" y="849"/>
                </a:cxn>
                <a:cxn ang="0">
                  <a:pos x="1298" y="842"/>
                </a:cxn>
                <a:cxn ang="0">
                  <a:pos x="1313" y="706"/>
                </a:cxn>
                <a:cxn ang="0">
                  <a:pos x="1358" y="634"/>
                </a:cxn>
                <a:cxn ang="0">
                  <a:pos x="1445" y="434"/>
                </a:cxn>
                <a:cxn ang="0">
                  <a:pos x="1441" y="294"/>
                </a:cxn>
              </a:cxnLst>
              <a:rect l="0" t="0" r="r" b="b"/>
              <a:pathLst>
                <a:path w="1452" h="1423">
                  <a:moveTo>
                    <a:pt x="1426" y="276"/>
                  </a:moveTo>
                  <a:lnTo>
                    <a:pt x="1426" y="276"/>
                  </a:lnTo>
                  <a:lnTo>
                    <a:pt x="1392" y="242"/>
                  </a:lnTo>
                  <a:lnTo>
                    <a:pt x="1358" y="215"/>
                  </a:lnTo>
                  <a:lnTo>
                    <a:pt x="1328" y="200"/>
                  </a:lnTo>
                  <a:lnTo>
                    <a:pt x="1301" y="189"/>
                  </a:lnTo>
                  <a:lnTo>
                    <a:pt x="1275" y="185"/>
                  </a:lnTo>
                  <a:lnTo>
                    <a:pt x="1252" y="189"/>
                  </a:lnTo>
                  <a:lnTo>
                    <a:pt x="1234" y="200"/>
                  </a:lnTo>
                  <a:lnTo>
                    <a:pt x="1218" y="215"/>
                  </a:lnTo>
                  <a:lnTo>
                    <a:pt x="1218" y="215"/>
                  </a:lnTo>
                  <a:lnTo>
                    <a:pt x="1207" y="227"/>
                  </a:lnTo>
                  <a:lnTo>
                    <a:pt x="1196" y="230"/>
                  </a:lnTo>
                  <a:lnTo>
                    <a:pt x="1184" y="227"/>
                  </a:lnTo>
                  <a:lnTo>
                    <a:pt x="1177" y="215"/>
                  </a:lnTo>
                  <a:lnTo>
                    <a:pt x="1166" y="193"/>
                  </a:lnTo>
                  <a:lnTo>
                    <a:pt x="1162" y="181"/>
                  </a:lnTo>
                  <a:lnTo>
                    <a:pt x="1162" y="181"/>
                  </a:lnTo>
                  <a:lnTo>
                    <a:pt x="1151" y="177"/>
                  </a:lnTo>
                  <a:lnTo>
                    <a:pt x="1124" y="177"/>
                  </a:lnTo>
                  <a:lnTo>
                    <a:pt x="1109" y="177"/>
                  </a:lnTo>
                  <a:lnTo>
                    <a:pt x="1094" y="185"/>
                  </a:lnTo>
                  <a:lnTo>
                    <a:pt x="1083" y="196"/>
                  </a:lnTo>
                  <a:lnTo>
                    <a:pt x="1071" y="215"/>
                  </a:lnTo>
                  <a:lnTo>
                    <a:pt x="1071" y="215"/>
                  </a:lnTo>
                  <a:lnTo>
                    <a:pt x="1060" y="257"/>
                  </a:lnTo>
                  <a:lnTo>
                    <a:pt x="1056" y="294"/>
                  </a:lnTo>
                  <a:lnTo>
                    <a:pt x="1049" y="328"/>
                  </a:lnTo>
                  <a:lnTo>
                    <a:pt x="1049" y="328"/>
                  </a:lnTo>
                  <a:lnTo>
                    <a:pt x="1049" y="336"/>
                  </a:lnTo>
                  <a:lnTo>
                    <a:pt x="1037" y="343"/>
                  </a:lnTo>
                  <a:lnTo>
                    <a:pt x="1034" y="343"/>
                  </a:lnTo>
                  <a:lnTo>
                    <a:pt x="1022" y="343"/>
                  </a:lnTo>
                  <a:lnTo>
                    <a:pt x="1015" y="343"/>
                  </a:lnTo>
                  <a:lnTo>
                    <a:pt x="1000" y="336"/>
                  </a:lnTo>
                  <a:lnTo>
                    <a:pt x="1000" y="336"/>
                  </a:lnTo>
                  <a:lnTo>
                    <a:pt x="977" y="317"/>
                  </a:lnTo>
                  <a:lnTo>
                    <a:pt x="954" y="298"/>
                  </a:lnTo>
                  <a:lnTo>
                    <a:pt x="935" y="276"/>
                  </a:lnTo>
                  <a:lnTo>
                    <a:pt x="935" y="276"/>
                  </a:lnTo>
                  <a:lnTo>
                    <a:pt x="932" y="238"/>
                  </a:lnTo>
                  <a:lnTo>
                    <a:pt x="924" y="204"/>
                  </a:lnTo>
                  <a:lnTo>
                    <a:pt x="913" y="166"/>
                  </a:lnTo>
                  <a:lnTo>
                    <a:pt x="905" y="151"/>
                  </a:lnTo>
                  <a:lnTo>
                    <a:pt x="898" y="136"/>
                  </a:lnTo>
                  <a:lnTo>
                    <a:pt x="886" y="125"/>
                  </a:lnTo>
                  <a:lnTo>
                    <a:pt x="871" y="117"/>
                  </a:lnTo>
                  <a:lnTo>
                    <a:pt x="856" y="113"/>
                  </a:lnTo>
                  <a:lnTo>
                    <a:pt x="837" y="113"/>
                  </a:lnTo>
                  <a:lnTo>
                    <a:pt x="815" y="121"/>
                  </a:lnTo>
                  <a:lnTo>
                    <a:pt x="792" y="136"/>
                  </a:lnTo>
                  <a:lnTo>
                    <a:pt x="792" y="136"/>
                  </a:lnTo>
                  <a:lnTo>
                    <a:pt x="785" y="147"/>
                  </a:lnTo>
                  <a:lnTo>
                    <a:pt x="777" y="155"/>
                  </a:lnTo>
                  <a:lnTo>
                    <a:pt x="766" y="166"/>
                  </a:lnTo>
                  <a:lnTo>
                    <a:pt x="751" y="174"/>
                  </a:lnTo>
                  <a:lnTo>
                    <a:pt x="735" y="177"/>
                  </a:lnTo>
                  <a:lnTo>
                    <a:pt x="720" y="170"/>
                  </a:lnTo>
                  <a:lnTo>
                    <a:pt x="702" y="151"/>
                  </a:lnTo>
                  <a:lnTo>
                    <a:pt x="702" y="151"/>
                  </a:lnTo>
                  <a:lnTo>
                    <a:pt x="675" y="117"/>
                  </a:lnTo>
                  <a:lnTo>
                    <a:pt x="660" y="98"/>
                  </a:lnTo>
                  <a:lnTo>
                    <a:pt x="652" y="91"/>
                  </a:lnTo>
                  <a:lnTo>
                    <a:pt x="652" y="91"/>
                  </a:lnTo>
                  <a:lnTo>
                    <a:pt x="637" y="83"/>
                  </a:lnTo>
                  <a:lnTo>
                    <a:pt x="607" y="64"/>
                  </a:lnTo>
                  <a:lnTo>
                    <a:pt x="581" y="38"/>
                  </a:lnTo>
                  <a:lnTo>
                    <a:pt x="569" y="27"/>
                  </a:lnTo>
                  <a:lnTo>
                    <a:pt x="569" y="11"/>
                  </a:lnTo>
                  <a:lnTo>
                    <a:pt x="569" y="11"/>
                  </a:lnTo>
                  <a:lnTo>
                    <a:pt x="566" y="8"/>
                  </a:lnTo>
                  <a:lnTo>
                    <a:pt x="554" y="0"/>
                  </a:lnTo>
                  <a:lnTo>
                    <a:pt x="543" y="0"/>
                  </a:lnTo>
                  <a:lnTo>
                    <a:pt x="536" y="0"/>
                  </a:lnTo>
                  <a:lnTo>
                    <a:pt x="520" y="4"/>
                  </a:lnTo>
                  <a:lnTo>
                    <a:pt x="509" y="11"/>
                  </a:lnTo>
                  <a:lnTo>
                    <a:pt x="509" y="11"/>
                  </a:lnTo>
                  <a:lnTo>
                    <a:pt x="490" y="19"/>
                  </a:lnTo>
                  <a:lnTo>
                    <a:pt x="475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7"/>
                  </a:lnTo>
                  <a:lnTo>
                    <a:pt x="411" y="23"/>
                  </a:lnTo>
                  <a:lnTo>
                    <a:pt x="400" y="15"/>
                  </a:lnTo>
                  <a:lnTo>
                    <a:pt x="392" y="8"/>
                  </a:lnTo>
                  <a:lnTo>
                    <a:pt x="392" y="8"/>
                  </a:lnTo>
                  <a:lnTo>
                    <a:pt x="343" y="79"/>
                  </a:lnTo>
                  <a:lnTo>
                    <a:pt x="343" y="79"/>
                  </a:lnTo>
                  <a:lnTo>
                    <a:pt x="339" y="83"/>
                  </a:lnTo>
                  <a:lnTo>
                    <a:pt x="336" y="91"/>
                  </a:lnTo>
                  <a:lnTo>
                    <a:pt x="324" y="98"/>
                  </a:lnTo>
                  <a:lnTo>
                    <a:pt x="313" y="106"/>
                  </a:lnTo>
                  <a:lnTo>
                    <a:pt x="294" y="113"/>
                  </a:lnTo>
                  <a:lnTo>
                    <a:pt x="264" y="117"/>
                  </a:lnTo>
                  <a:lnTo>
                    <a:pt x="230" y="117"/>
                  </a:lnTo>
                  <a:lnTo>
                    <a:pt x="196" y="132"/>
                  </a:lnTo>
                  <a:lnTo>
                    <a:pt x="196" y="132"/>
                  </a:lnTo>
                  <a:lnTo>
                    <a:pt x="188" y="140"/>
                  </a:lnTo>
                  <a:lnTo>
                    <a:pt x="181" y="155"/>
                  </a:lnTo>
                  <a:lnTo>
                    <a:pt x="177" y="170"/>
                  </a:lnTo>
                  <a:lnTo>
                    <a:pt x="181" y="181"/>
                  </a:lnTo>
                  <a:lnTo>
                    <a:pt x="188" y="196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15" y="227"/>
                  </a:lnTo>
                  <a:lnTo>
                    <a:pt x="222" y="242"/>
                  </a:lnTo>
                  <a:lnTo>
                    <a:pt x="222" y="253"/>
                  </a:lnTo>
                  <a:lnTo>
                    <a:pt x="222" y="264"/>
                  </a:lnTo>
                  <a:lnTo>
                    <a:pt x="215" y="272"/>
                  </a:lnTo>
                  <a:lnTo>
                    <a:pt x="203" y="279"/>
                  </a:lnTo>
                  <a:lnTo>
                    <a:pt x="185" y="287"/>
                  </a:lnTo>
                  <a:lnTo>
                    <a:pt x="185" y="287"/>
                  </a:lnTo>
                  <a:lnTo>
                    <a:pt x="177" y="291"/>
                  </a:lnTo>
                  <a:lnTo>
                    <a:pt x="170" y="298"/>
                  </a:lnTo>
                  <a:lnTo>
                    <a:pt x="158" y="321"/>
                  </a:lnTo>
                  <a:lnTo>
                    <a:pt x="151" y="355"/>
                  </a:lnTo>
                  <a:lnTo>
                    <a:pt x="139" y="419"/>
                  </a:lnTo>
                  <a:lnTo>
                    <a:pt x="98" y="517"/>
                  </a:lnTo>
                  <a:lnTo>
                    <a:pt x="102" y="634"/>
                  </a:lnTo>
                  <a:lnTo>
                    <a:pt x="102" y="634"/>
                  </a:lnTo>
                  <a:lnTo>
                    <a:pt x="102" y="645"/>
                  </a:lnTo>
                  <a:lnTo>
                    <a:pt x="94" y="672"/>
                  </a:lnTo>
                  <a:lnTo>
                    <a:pt x="87" y="687"/>
                  </a:lnTo>
                  <a:lnTo>
                    <a:pt x="75" y="706"/>
                  </a:lnTo>
                  <a:lnTo>
                    <a:pt x="64" y="721"/>
                  </a:lnTo>
                  <a:lnTo>
                    <a:pt x="41" y="740"/>
                  </a:lnTo>
                  <a:lnTo>
                    <a:pt x="41" y="740"/>
                  </a:lnTo>
                  <a:lnTo>
                    <a:pt x="22" y="755"/>
                  </a:lnTo>
                  <a:lnTo>
                    <a:pt x="11" y="770"/>
                  </a:lnTo>
                  <a:lnTo>
                    <a:pt x="4" y="781"/>
                  </a:lnTo>
                  <a:lnTo>
                    <a:pt x="0" y="796"/>
                  </a:lnTo>
                  <a:lnTo>
                    <a:pt x="4" y="808"/>
                  </a:lnTo>
                  <a:lnTo>
                    <a:pt x="7" y="819"/>
                  </a:lnTo>
                  <a:lnTo>
                    <a:pt x="30" y="849"/>
                  </a:lnTo>
                  <a:lnTo>
                    <a:pt x="30" y="849"/>
                  </a:lnTo>
                  <a:lnTo>
                    <a:pt x="45" y="864"/>
                  </a:lnTo>
                  <a:lnTo>
                    <a:pt x="49" y="883"/>
                  </a:lnTo>
                  <a:lnTo>
                    <a:pt x="53" y="894"/>
                  </a:lnTo>
                  <a:lnTo>
                    <a:pt x="53" y="909"/>
                  </a:lnTo>
                  <a:lnTo>
                    <a:pt x="49" y="928"/>
                  </a:lnTo>
                  <a:lnTo>
                    <a:pt x="49" y="936"/>
                  </a:lnTo>
                  <a:lnTo>
                    <a:pt x="49" y="936"/>
                  </a:lnTo>
                  <a:lnTo>
                    <a:pt x="45" y="947"/>
                  </a:lnTo>
                  <a:lnTo>
                    <a:pt x="41" y="970"/>
                  </a:lnTo>
                  <a:lnTo>
                    <a:pt x="41" y="981"/>
                  </a:lnTo>
                  <a:lnTo>
                    <a:pt x="49" y="996"/>
                  </a:lnTo>
                  <a:lnTo>
                    <a:pt x="60" y="1008"/>
                  </a:lnTo>
                  <a:lnTo>
                    <a:pt x="79" y="1015"/>
                  </a:lnTo>
                  <a:lnTo>
                    <a:pt x="79" y="1015"/>
                  </a:lnTo>
                  <a:lnTo>
                    <a:pt x="124" y="1030"/>
                  </a:lnTo>
                  <a:lnTo>
                    <a:pt x="162" y="1045"/>
                  </a:lnTo>
                  <a:lnTo>
                    <a:pt x="200" y="1060"/>
                  </a:lnTo>
                  <a:lnTo>
                    <a:pt x="245" y="1072"/>
                  </a:lnTo>
                  <a:lnTo>
                    <a:pt x="245" y="1072"/>
                  </a:lnTo>
                  <a:lnTo>
                    <a:pt x="279" y="1068"/>
                  </a:lnTo>
                  <a:lnTo>
                    <a:pt x="279" y="1068"/>
                  </a:lnTo>
                  <a:lnTo>
                    <a:pt x="305" y="1064"/>
                  </a:lnTo>
                  <a:lnTo>
                    <a:pt x="305" y="1064"/>
                  </a:lnTo>
                  <a:lnTo>
                    <a:pt x="351" y="1072"/>
                  </a:lnTo>
                  <a:lnTo>
                    <a:pt x="351" y="1072"/>
                  </a:lnTo>
                  <a:lnTo>
                    <a:pt x="354" y="1079"/>
                  </a:lnTo>
                  <a:lnTo>
                    <a:pt x="354" y="1087"/>
                  </a:lnTo>
                  <a:lnTo>
                    <a:pt x="358" y="1094"/>
                  </a:lnTo>
                  <a:lnTo>
                    <a:pt x="366" y="1098"/>
                  </a:lnTo>
                  <a:lnTo>
                    <a:pt x="366" y="1098"/>
                  </a:lnTo>
                  <a:lnTo>
                    <a:pt x="377" y="1098"/>
                  </a:lnTo>
                  <a:lnTo>
                    <a:pt x="396" y="1091"/>
                  </a:lnTo>
                  <a:lnTo>
                    <a:pt x="407" y="1075"/>
                  </a:lnTo>
                  <a:lnTo>
                    <a:pt x="415" y="1068"/>
                  </a:lnTo>
                  <a:lnTo>
                    <a:pt x="419" y="1057"/>
                  </a:lnTo>
                  <a:lnTo>
                    <a:pt x="419" y="1057"/>
                  </a:lnTo>
                  <a:lnTo>
                    <a:pt x="422" y="1041"/>
                  </a:lnTo>
                  <a:lnTo>
                    <a:pt x="434" y="1034"/>
                  </a:lnTo>
                  <a:lnTo>
                    <a:pt x="445" y="1026"/>
                  </a:lnTo>
                  <a:lnTo>
                    <a:pt x="456" y="1026"/>
                  </a:lnTo>
                  <a:lnTo>
                    <a:pt x="468" y="1026"/>
                  </a:lnTo>
                  <a:lnTo>
                    <a:pt x="475" y="1034"/>
                  </a:lnTo>
                  <a:lnTo>
                    <a:pt x="479" y="1045"/>
                  </a:lnTo>
                  <a:lnTo>
                    <a:pt x="475" y="1064"/>
                  </a:lnTo>
                  <a:lnTo>
                    <a:pt x="475" y="1064"/>
                  </a:lnTo>
                  <a:lnTo>
                    <a:pt x="468" y="1072"/>
                  </a:lnTo>
                  <a:lnTo>
                    <a:pt x="456" y="1083"/>
                  </a:lnTo>
                  <a:lnTo>
                    <a:pt x="456" y="1094"/>
                  </a:lnTo>
                  <a:lnTo>
                    <a:pt x="456" y="1102"/>
                  </a:lnTo>
                  <a:lnTo>
                    <a:pt x="468" y="1113"/>
                  </a:lnTo>
                  <a:lnTo>
                    <a:pt x="486" y="1121"/>
                  </a:lnTo>
                  <a:lnTo>
                    <a:pt x="486" y="1121"/>
                  </a:lnTo>
                  <a:lnTo>
                    <a:pt x="502" y="1124"/>
                  </a:lnTo>
                  <a:lnTo>
                    <a:pt x="528" y="1140"/>
                  </a:lnTo>
                  <a:lnTo>
                    <a:pt x="543" y="1151"/>
                  </a:lnTo>
                  <a:lnTo>
                    <a:pt x="558" y="1162"/>
                  </a:lnTo>
                  <a:lnTo>
                    <a:pt x="569" y="1177"/>
                  </a:lnTo>
                  <a:lnTo>
                    <a:pt x="577" y="1196"/>
                  </a:lnTo>
                  <a:lnTo>
                    <a:pt x="577" y="1196"/>
                  </a:lnTo>
                  <a:lnTo>
                    <a:pt x="585" y="1230"/>
                  </a:lnTo>
                  <a:lnTo>
                    <a:pt x="592" y="1241"/>
                  </a:lnTo>
                  <a:lnTo>
                    <a:pt x="600" y="1245"/>
                  </a:lnTo>
                  <a:lnTo>
                    <a:pt x="607" y="1249"/>
                  </a:lnTo>
                  <a:lnTo>
                    <a:pt x="615" y="1249"/>
                  </a:lnTo>
                  <a:lnTo>
                    <a:pt x="645" y="1234"/>
                  </a:lnTo>
                  <a:lnTo>
                    <a:pt x="645" y="1234"/>
                  </a:lnTo>
                  <a:lnTo>
                    <a:pt x="683" y="1215"/>
                  </a:lnTo>
                  <a:lnTo>
                    <a:pt x="728" y="1196"/>
                  </a:lnTo>
                  <a:lnTo>
                    <a:pt x="777" y="1177"/>
                  </a:lnTo>
                  <a:lnTo>
                    <a:pt x="777" y="1177"/>
                  </a:lnTo>
                  <a:lnTo>
                    <a:pt x="788" y="1174"/>
                  </a:lnTo>
                  <a:lnTo>
                    <a:pt x="796" y="1174"/>
                  </a:lnTo>
                  <a:lnTo>
                    <a:pt x="807" y="1170"/>
                  </a:lnTo>
                  <a:lnTo>
                    <a:pt x="818" y="1174"/>
                  </a:lnTo>
                  <a:lnTo>
                    <a:pt x="826" y="1185"/>
                  </a:lnTo>
                  <a:lnTo>
                    <a:pt x="826" y="1200"/>
                  </a:lnTo>
                  <a:lnTo>
                    <a:pt x="818" y="1226"/>
                  </a:lnTo>
                  <a:lnTo>
                    <a:pt x="818" y="1226"/>
                  </a:lnTo>
                  <a:lnTo>
                    <a:pt x="811" y="1257"/>
                  </a:lnTo>
                  <a:lnTo>
                    <a:pt x="811" y="1275"/>
                  </a:lnTo>
                  <a:lnTo>
                    <a:pt x="815" y="1291"/>
                  </a:lnTo>
                  <a:lnTo>
                    <a:pt x="818" y="1298"/>
                  </a:lnTo>
                  <a:lnTo>
                    <a:pt x="826" y="1306"/>
                  </a:lnTo>
                  <a:lnTo>
                    <a:pt x="834" y="1306"/>
                  </a:lnTo>
                  <a:lnTo>
                    <a:pt x="841" y="1306"/>
                  </a:lnTo>
                  <a:lnTo>
                    <a:pt x="841" y="1306"/>
                  </a:lnTo>
                  <a:lnTo>
                    <a:pt x="860" y="1336"/>
                  </a:lnTo>
                  <a:lnTo>
                    <a:pt x="883" y="1370"/>
                  </a:lnTo>
                  <a:lnTo>
                    <a:pt x="905" y="1415"/>
                  </a:lnTo>
                  <a:lnTo>
                    <a:pt x="905" y="1415"/>
                  </a:lnTo>
                  <a:lnTo>
                    <a:pt x="909" y="1423"/>
                  </a:lnTo>
                  <a:lnTo>
                    <a:pt x="909" y="1423"/>
                  </a:lnTo>
                  <a:lnTo>
                    <a:pt x="917" y="1411"/>
                  </a:lnTo>
                  <a:lnTo>
                    <a:pt x="924" y="1381"/>
                  </a:lnTo>
                  <a:lnTo>
                    <a:pt x="928" y="1366"/>
                  </a:lnTo>
                  <a:lnTo>
                    <a:pt x="928" y="1347"/>
                  </a:lnTo>
                  <a:lnTo>
                    <a:pt x="924" y="1328"/>
                  </a:lnTo>
                  <a:lnTo>
                    <a:pt x="913" y="1309"/>
                  </a:lnTo>
                  <a:lnTo>
                    <a:pt x="913" y="1309"/>
                  </a:lnTo>
                  <a:lnTo>
                    <a:pt x="913" y="1306"/>
                  </a:lnTo>
                  <a:lnTo>
                    <a:pt x="917" y="1287"/>
                  </a:lnTo>
                  <a:lnTo>
                    <a:pt x="924" y="1279"/>
                  </a:lnTo>
                  <a:lnTo>
                    <a:pt x="932" y="1268"/>
                  </a:lnTo>
                  <a:lnTo>
                    <a:pt x="947" y="1260"/>
                  </a:lnTo>
                  <a:lnTo>
                    <a:pt x="966" y="1253"/>
                  </a:lnTo>
                  <a:lnTo>
                    <a:pt x="966" y="1253"/>
                  </a:lnTo>
                  <a:lnTo>
                    <a:pt x="973" y="1249"/>
                  </a:lnTo>
                  <a:lnTo>
                    <a:pt x="985" y="1234"/>
                  </a:lnTo>
                  <a:lnTo>
                    <a:pt x="988" y="1223"/>
                  </a:lnTo>
                  <a:lnTo>
                    <a:pt x="988" y="1211"/>
                  </a:lnTo>
                  <a:lnTo>
                    <a:pt x="988" y="1200"/>
                  </a:lnTo>
                  <a:lnTo>
                    <a:pt x="981" y="1185"/>
                  </a:lnTo>
                  <a:lnTo>
                    <a:pt x="981" y="1185"/>
                  </a:lnTo>
                  <a:lnTo>
                    <a:pt x="969" y="1166"/>
                  </a:lnTo>
                  <a:lnTo>
                    <a:pt x="962" y="1143"/>
                  </a:lnTo>
                  <a:lnTo>
                    <a:pt x="958" y="1117"/>
                  </a:lnTo>
                  <a:lnTo>
                    <a:pt x="954" y="1091"/>
                  </a:lnTo>
                  <a:lnTo>
                    <a:pt x="958" y="1064"/>
                  </a:lnTo>
                  <a:lnTo>
                    <a:pt x="966" y="1041"/>
                  </a:lnTo>
                  <a:lnTo>
                    <a:pt x="973" y="1026"/>
                  </a:lnTo>
                  <a:lnTo>
                    <a:pt x="981" y="1019"/>
                  </a:lnTo>
                  <a:lnTo>
                    <a:pt x="988" y="1019"/>
                  </a:lnTo>
                  <a:lnTo>
                    <a:pt x="988" y="1019"/>
                  </a:lnTo>
                  <a:lnTo>
                    <a:pt x="996" y="1026"/>
                  </a:lnTo>
                  <a:lnTo>
                    <a:pt x="1000" y="1034"/>
                  </a:lnTo>
                  <a:lnTo>
                    <a:pt x="1011" y="1038"/>
                  </a:lnTo>
                  <a:lnTo>
                    <a:pt x="1022" y="1041"/>
                  </a:lnTo>
                  <a:lnTo>
                    <a:pt x="1034" y="1038"/>
                  </a:lnTo>
                  <a:lnTo>
                    <a:pt x="1045" y="1030"/>
                  </a:lnTo>
                  <a:lnTo>
                    <a:pt x="1056" y="1011"/>
                  </a:lnTo>
                  <a:lnTo>
                    <a:pt x="1056" y="1011"/>
                  </a:lnTo>
                  <a:lnTo>
                    <a:pt x="1132" y="860"/>
                  </a:lnTo>
                  <a:lnTo>
                    <a:pt x="1132" y="860"/>
                  </a:lnTo>
                  <a:lnTo>
                    <a:pt x="1135" y="853"/>
                  </a:lnTo>
                  <a:lnTo>
                    <a:pt x="1147" y="845"/>
                  </a:lnTo>
                  <a:lnTo>
                    <a:pt x="1154" y="842"/>
                  </a:lnTo>
                  <a:lnTo>
                    <a:pt x="1169" y="842"/>
                  </a:lnTo>
                  <a:lnTo>
                    <a:pt x="1184" y="842"/>
                  </a:lnTo>
                  <a:lnTo>
                    <a:pt x="1207" y="849"/>
                  </a:lnTo>
                  <a:lnTo>
                    <a:pt x="1207" y="849"/>
                  </a:lnTo>
                  <a:lnTo>
                    <a:pt x="1245" y="860"/>
                  </a:lnTo>
                  <a:lnTo>
                    <a:pt x="1264" y="860"/>
                  </a:lnTo>
                  <a:lnTo>
                    <a:pt x="1275" y="860"/>
                  </a:lnTo>
                  <a:lnTo>
                    <a:pt x="1286" y="853"/>
                  </a:lnTo>
                  <a:lnTo>
                    <a:pt x="1298" y="842"/>
                  </a:lnTo>
                  <a:lnTo>
                    <a:pt x="1301" y="819"/>
                  </a:lnTo>
                  <a:lnTo>
                    <a:pt x="1305" y="789"/>
                  </a:lnTo>
                  <a:lnTo>
                    <a:pt x="1305" y="789"/>
                  </a:lnTo>
                  <a:lnTo>
                    <a:pt x="1309" y="728"/>
                  </a:lnTo>
                  <a:lnTo>
                    <a:pt x="1313" y="706"/>
                  </a:lnTo>
                  <a:lnTo>
                    <a:pt x="1317" y="687"/>
                  </a:lnTo>
                  <a:lnTo>
                    <a:pt x="1320" y="672"/>
                  </a:lnTo>
                  <a:lnTo>
                    <a:pt x="1332" y="660"/>
                  </a:lnTo>
                  <a:lnTo>
                    <a:pt x="1343" y="649"/>
                  </a:lnTo>
                  <a:lnTo>
                    <a:pt x="1358" y="634"/>
                  </a:lnTo>
                  <a:lnTo>
                    <a:pt x="1358" y="634"/>
                  </a:lnTo>
                  <a:lnTo>
                    <a:pt x="1384" y="593"/>
                  </a:lnTo>
                  <a:lnTo>
                    <a:pt x="1403" y="547"/>
                  </a:lnTo>
                  <a:lnTo>
                    <a:pt x="1426" y="494"/>
                  </a:lnTo>
                  <a:lnTo>
                    <a:pt x="1445" y="434"/>
                  </a:lnTo>
                  <a:lnTo>
                    <a:pt x="1452" y="404"/>
                  </a:lnTo>
                  <a:lnTo>
                    <a:pt x="1452" y="374"/>
                  </a:lnTo>
                  <a:lnTo>
                    <a:pt x="1452" y="343"/>
                  </a:lnTo>
                  <a:lnTo>
                    <a:pt x="1449" y="317"/>
                  </a:lnTo>
                  <a:lnTo>
                    <a:pt x="1441" y="294"/>
                  </a:lnTo>
                  <a:lnTo>
                    <a:pt x="1426" y="276"/>
                  </a:lnTo>
                  <a:lnTo>
                    <a:pt x="1426" y="276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5" name="Freeform 11"/>
            <p:cNvSpPr>
              <a:spLocks/>
            </p:cNvSpPr>
            <p:nvPr/>
          </p:nvSpPr>
          <p:spPr bwMode="auto">
            <a:xfrm>
              <a:off x="2304" y="42"/>
              <a:ext cx="1777" cy="1773"/>
            </a:xfrm>
            <a:custGeom>
              <a:avLst/>
              <a:gdLst/>
              <a:ahLst/>
              <a:cxnLst>
                <a:cxn ang="0">
                  <a:pos x="1735" y="909"/>
                </a:cxn>
                <a:cxn ang="0">
                  <a:pos x="1777" y="864"/>
                </a:cxn>
                <a:cxn ang="0">
                  <a:pos x="1766" y="728"/>
                </a:cxn>
                <a:cxn ang="0">
                  <a:pos x="1679" y="701"/>
                </a:cxn>
                <a:cxn ang="0">
                  <a:pos x="1505" y="697"/>
                </a:cxn>
                <a:cxn ang="0">
                  <a:pos x="1456" y="675"/>
                </a:cxn>
                <a:cxn ang="0">
                  <a:pos x="1479" y="596"/>
                </a:cxn>
                <a:cxn ang="0">
                  <a:pos x="1343" y="320"/>
                </a:cxn>
                <a:cxn ang="0">
                  <a:pos x="1309" y="241"/>
                </a:cxn>
                <a:cxn ang="0">
                  <a:pos x="1335" y="86"/>
                </a:cxn>
                <a:cxn ang="0">
                  <a:pos x="1256" y="0"/>
                </a:cxn>
                <a:cxn ang="0">
                  <a:pos x="1181" y="37"/>
                </a:cxn>
                <a:cxn ang="0">
                  <a:pos x="1132" y="26"/>
                </a:cxn>
                <a:cxn ang="0">
                  <a:pos x="1068" y="71"/>
                </a:cxn>
                <a:cxn ang="0">
                  <a:pos x="988" y="60"/>
                </a:cxn>
                <a:cxn ang="0">
                  <a:pos x="992" y="124"/>
                </a:cxn>
                <a:cxn ang="0">
                  <a:pos x="1007" y="196"/>
                </a:cxn>
                <a:cxn ang="0">
                  <a:pos x="886" y="252"/>
                </a:cxn>
                <a:cxn ang="0">
                  <a:pos x="739" y="339"/>
                </a:cxn>
                <a:cxn ang="0">
                  <a:pos x="626" y="377"/>
                </a:cxn>
                <a:cxn ang="0">
                  <a:pos x="585" y="448"/>
                </a:cxn>
                <a:cxn ang="0">
                  <a:pos x="509" y="501"/>
                </a:cxn>
                <a:cxn ang="0">
                  <a:pos x="415" y="392"/>
                </a:cxn>
                <a:cxn ang="0">
                  <a:pos x="309" y="441"/>
                </a:cxn>
                <a:cxn ang="0">
                  <a:pos x="207" y="543"/>
                </a:cxn>
                <a:cxn ang="0">
                  <a:pos x="124" y="656"/>
                </a:cxn>
                <a:cxn ang="0">
                  <a:pos x="19" y="705"/>
                </a:cxn>
                <a:cxn ang="0">
                  <a:pos x="0" y="773"/>
                </a:cxn>
                <a:cxn ang="0">
                  <a:pos x="68" y="830"/>
                </a:cxn>
                <a:cxn ang="0">
                  <a:pos x="90" y="928"/>
                </a:cxn>
                <a:cxn ang="0">
                  <a:pos x="109" y="980"/>
                </a:cxn>
                <a:cxn ang="0">
                  <a:pos x="139" y="1033"/>
                </a:cxn>
                <a:cxn ang="0">
                  <a:pos x="56" y="1173"/>
                </a:cxn>
                <a:cxn ang="0">
                  <a:pos x="181" y="1207"/>
                </a:cxn>
                <a:cxn ang="0">
                  <a:pos x="222" y="1184"/>
                </a:cxn>
                <a:cxn ang="0">
                  <a:pos x="234" y="1146"/>
                </a:cxn>
                <a:cxn ang="0">
                  <a:pos x="362" y="1211"/>
                </a:cxn>
                <a:cxn ang="0">
                  <a:pos x="453" y="1290"/>
                </a:cxn>
                <a:cxn ang="0">
                  <a:pos x="505" y="1358"/>
                </a:cxn>
                <a:cxn ang="0">
                  <a:pos x="566" y="1407"/>
                </a:cxn>
                <a:cxn ang="0">
                  <a:pos x="588" y="1501"/>
                </a:cxn>
                <a:cxn ang="0">
                  <a:pos x="686" y="1494"/>
                </a:cxn>
                <a:cxn ang="0">
                  <a:pos x="788" y="1580"/>
                </a:cxn>
                <a:cxn ang="0">
                  <a:pos x="864" y="1599"/>
                </a:cxn>
                <a:cxn ang="0">
                  <a:pos x="920" y="1697"/>
                </a:cxn>
                <a:cxn ang="0">
                  <a:pos x="1060" y="1686"/>
                </a:cxn>
                <a:cxn ang="0">
                  <a:pos x="1207" y="1690"/>
                </a:cxn>
                <a:cxn ang="0">
                  <a:pos x="1377" y="1773"/>
                </a:cxn>
                <a:cxn ang="0">
                  <a:pos x="1392" y="1735"/>
                </a:cxn>
                <a:cxn ang="0">
                  <a:pos x="1309" y="1701"/>
                </a:cxn>
                <a:cxn ang="0">
                  <a:pos x="1283" y="1614"/>
                </a:cxn>
                <a:cxn ang="0">
                  <a:pos x="1305" y="1554"/>
                </a:cxn>
                <a:cxn ang="0">
                  <a:pos x="1298" y="1365"/>
                </a:cxn>
                <a:cxn ang="0">
                  <a:pos x="1362" y="1226"/>
                </a:cxn>
                <a:cxn ang="0">
                  <a:pos x="1403" y="1162"/>
                </a:cxn>
                <a:cxn ang="0">
                  <a:pos x="1464" y="1105"/>
                </a:cxn>
                <a:cxn ang="0">
                  <a:pos x="1547" y="965"/>
                </a:cxn>
                <a:cxn ang="0">
                  <a:pos x="1652" y="1014"/>
                </a:cxn>
                <a:cxn ang="0">
                  <a:pos x="1743" y="977"/>
                </a:cxn>
              </a:cxnLst>
              <a:rect l="0" t="0" r="r" b="b"/>
              <a:pathLst>
                <a:path w="1777" h="1773">
                  <a:moveTo>
                    <a:pt x="1743" y="947"/>
                  </a:moveTo>
                  <a:lnTo>
                    <a:pt x="1743" y="947"/>
                  </a:lnTo>
                  <a:lnTo>
                    <a:pt x="1739" y="939"/>
                  </a:lnTo>
                  <a:lnTo>
                    <a:pt x="1732" y="924"/>
                  </a:lnTo>
                  <a:lnTo>
                    <a:pt x="1732" y="916"/>
                  </a:lnTo>
                  <a:lnTo>
                    <a:pt x="1735" y="909"/>
                  </a:lnTo>
                  <a:lnTo>
                    <a:pt x="1743" y="901"/>
                  </a:lnTo>
                  <a:lnTo>
                    <a:pt x="1754" y="894"/>
                  </a:lnTo>
                  <a:lnTo>
                    <a:pt x="1754" y="894"/>
                  </a:lnTo>
                  <a:lnTo>
                    <a:pt x="1769" y="886"/>
                  </a:lnTo>
                  <a:lnTo>
                    <a:pt x="1777" y="875"/>
                  </a:lnTo>
                  <a:lnTo>
                    <a:pt x="1777" y="864"/>
                  </a:lnTo>
                  <a:lnTo>
                    <a:pt x="1777" y="852"/>
                  </a:lnTo>
                  <a:lnTo>
                    <a:pt x="1766" y="833"/>
                  </a:lnTo>
                  <a:lnTo>
                    <a:pt x="1762" y="822"/>
                  </a:lnTo>
                  <a:lnTo>
                    <a:pt x="1766" y="728"/>
                  </a:lnTo>
                  <a:lnTo>
                    <a:pt x="1766" y="728"/>
                  </a:lnTo>
                  <a:lnTo>
                    <a:pt x="1766" y="728"/>
                  </a:lnTo>
                  <a:lnTo>
                    <a:pt x="1747" y="735"/>
                  </a:lnTo>
                  <a:lnTo>
                    <a:pt x="1732" y="735"/>
                  </a:lnTo>
                  <a:lnTo>
                    <a:pt x="1720" y="731"/>
                  </a:lnTo>
                  <a:lnTo>
                    <a:pt x="1709" y="728"/>
                  </a:lnTo>
                  <a:lnTo>
                    <a:pt x="1709" y="728"/>
                  </a:lnTo>
                  <a:lnTo>
                    <a:pt x="1679" y="701"/>
                  </a:lnTo>
                  <a:lnTo>
                    <a:pt x="1664" y="694"/>
                  </a:lnTo>
                  <a:lnTo>
                    <a:pt x="1664" y="694"/>
                  </a:lnTo>
                  <a:lnTo>
                    <a:pt x="1618" y="694"/>
                  </a:lnTo>
                  <a:lnTo>
                    <a:pt x="1618" y="694"/>
                  </a:lnTo>
                  <a:lnTo>
                    <a:pt x="1505" y="697"/>
                  </a:lnTo>
                  <a:lnTo>
                    <a:pt x="1505" y="697"/>
                  </a:lnTo>
                  <a:lnTo>
                    <a:pt x="1486" y="694"/>
                  </a:lnTo>
                  <a:lnTo>
                    <a:pt x="1471" y="690"/>
                  </a:lnTo>
                  <a:lnTo>
                    <a:pt x="1464" y="682"/>
                  </a:lnTo>
                  <a:lnTo>
                    <a:pt x="1464" y="682"/>
                  </a:lnTo>
                  <a:lnTo>
                    <a:pt x="1460" y="679"/>
                  </a:lnTo>
                  <a:lnTo>
                    <a:pt x="1456" y="675"/>
                  </a:lnTo>
                  <a:lnTo>
                    <a:pt x="1456" y="667"/>
                  </a:lnTo>
                  <a:lnTo>
                    <a:pt x="1464" y="652"/>
                  </a:lnTo>
                  <a:lnTo>
                    <a:pt x="1464" y="652"/>
                  </a:lnTo>
                  <a:lnTo>
                    <a:pt x="1479" y="611"/>
                  </a:lnTo>
                  <a:lnTo>
                    <a:pt x="1479" y="611"/>
                  </a:lnTo>
                  <a:lnTo>
                    <a:pt x="1479" y="596"/>
                  </a:lnTo>
                  <a:lnTo>
                    <a:pt x="1471" y="577"/>
                  </a:lnTo>
                  <a:lnTo>
                    <a:pt x="1464" y="550"/>
                  </a:lnTo>
                  <a:lnTo>
                    <a:pt x="1430" y="441"/>
                  </a:lnTo>
                  <a:lnTo>
                    <a:pt x="1411" y="392"/>
                  </a:lnTo>
                  <a:lnTo>
                    <a:pt x="1403" y="373"/>
                  </a:lnTo>
                  <a:lnTo>
                    <a:pt x="1343" y="320"/>
                  </a:lnTo>
                  <a:lnTo>
                    <a:pt x="1343" y="320"/>
                  </a:lnTo>
                  <a:lnTo>
                    <a:pt x="1335" y="313"/>
                  </a:lnTo>
                  <a:lnTo>
                    <a:pt x="1328" y="301"/>
                  </a:lnTo>
                  <a:lnTo>
                    <a:pt x="1320" y="286"/>
                  </a:lnTo>
                  <a:lnTo>
                    <a:pt x="1313" y="264"/>
                  </a:lnTo>
                  <a:lnTo>
                    <a:pt x="1309" y="241"/>
                  </a:lnTo>
                  <a:lnTo>
                    <a:pt x="1313" y="211"/>
                  </a:lnTo>
                  <a:lnTo>
                    <a:pt x="1320" y="177"/>
                  </a:lnTo>
                  <a:lnTo>
                    <a:pt x="1320" y="177"/>
                  </a:lnTo>
                  <a:lnTo>
                    <a:pt x="1328" y="147"/>
                  </a:lnTo>
                  <a:lnTo>
                    <a:pt x="1332" y="113"/>
                  </a:lnTo>
                  <a:lnTo>
                    <a:pt x="1335" y="86"/>
                  </a:lnTo>
                  <a:lnTo>
                    <a:pt x="1332" y="64"/>
                  </a:lnTo>
                  <a:lnTo>
                    <a:pt x="1320" y="41"/>
                  </a:lnTo>
                  <a:lnTo>
                    <a:pt x="1305" y="22"/>
                  </a:lnTo>
                  <a:lnTo>
                    <a:pt x="1283" y="11"/>
                  </a:lnTo>
                  <a:lnTo>
                    <a:pt x="1256" y="0"/>
                  </a:lnTo>
                  <a:lnTo>
                    <a:pt x="1256" y="0"/>
                  </a:lnTo>
                  <a:lnTo>
                    <a:pt x="1230" y="18"/>
                  </a:lnTo>
                  <a:lnTo>
                    <a:pt x="1215" y="33"/>
                  </a:lnTo>
                  <a:lnTo>
                    <a:pt x="1203" y="37"/>
                  </a:lnTo>
                  <a:lnTo>
                    <a:pt x="1203" y="37"/>
                  </a:lnTo>
                  <a:lnTo>
                    <a:pt x="1188" y="37"/>
                  </a:lnTo>
                  <a:lnTo>
                    <a:pt x="1181" y="37"/>
                  </a:lnTo>
                  <a:lnTo>
                    <a:pt x="1173" y="33"/>
                  </a:lnTo>
                  <a:lnTo>
                    <a:pt x="1173" y="33"/>
                  </a:lnTo>
                  <a:lnTo>
                    <a:pt x="1158" y="26"/>
                  </a:lnTo>
                  <a:lnTo>
                    <a:pt x="1143" y="22"/>
                  </a:lnTo>
                  <a:lnTo>
                    <a:pt x="1143" y="22"/>
                  </a:lnTo>
                  <a:lnTo>
                    <a:pt x="1132" y="26"/>
                  </a:lnTo>
                  <a:lnTo>
                    <a:pt x="1113" y="41"/>
                  </a:lnTo>
                  <a:lnTo>
                    <a:pt x="1086" y="56"/>
                  </a:lnTo>
                  <a:lnTo>
                    <a:pt x="1086" y="56"/>
                  </a:lnTo>
                  <a:lnTo>
                    <a:pt x="1079" y="64"/>
                  </a:lnTo>
                  <a:lnTo>
                    <a:pt x="1071" y="67"/>
                  </a:lnTo>
                  <a:lnTo>
                    <a:pt x="1068" y="71"/>
                  </a:lnTo>
                  <a:lnTo>
                    <a:pt x="1068" y="71"/>
                  </a:lnTo>
                  <a:lnTo>
                    <a:pt x="1049" y="67"/>
                  </a:lnTo>
                  <a:lnTo>
                    <a:pt x="1037" y="60"/>
                  </a:lnTo>
                  <a:lnTo>
                    <a:pt x="1026" y="56"/>
                  </a:lnTo>
                  <a:lnTo>
                    <a:pt x="988" y="60"/>
                  </a:lnTo>
                  <a:lnTo>
                    <a:pt x="988" y="60"/>
                  </a:lnTo>
                  <a:lnTo>
                    <a:pt x="985" y="64"/>
                  </a:lnTo>
                  <a:lnTo>
                    <a:pt x="977" y="71"/>
                  </a:lnTo>
                  <a:lnTo>
                    <a:pt x="977" y="79"/>
                  </a:lnTo>
                  <a:lnTo>
                    <a:pt x="977" y="90"/>
                  </a:lnTo>
                  <a:lnTo>
                    <a:pt x="981" y="101"/>
                  </a:lnTo>
                  <a:lnTo>
                    <a:pt x="992" y="124"/>
                  </a:lnTo>
                  <a:lnTo>
                    <a:pt x="992" y="124"/>
                  </a:lnTo>
                  <a:lnTo>
                    <a:pt x="1003" y="143"/>
                  </a:lnTo>
                  <a:lnTo>
                    <a:pt x="1011" y="158"/>
                  </a:lnTo>
                  <a:lnTo>
                    <a:pt x="1015" y="173"/>
                  </a:lnTo>
                  <a:lnTo>
                    <a:pt x="1011" y="184"/>
                  </a:lnTo>
                  <a:lnTo>
                    <a:pt x="1007" y="196"/>
                  </a:lnTo>
                  <a:lnTo>
                    <a:pt x="1000" y="203"/>
                  </a:lnTo>
                  <a:lnTo>
                    <a:pt x="988" y="211"/>
                  </a:lnTo>
                  <a:lnTo>
                    <a:pt x="973" y="215"/>
                  </a:lnTo>
                  <a:lnTo>
                    <a:pt x="973" y="215"/>
                  </a:lnTo>
                  <a:lnTo>
                    <a:pt x="932" y="230"/>
                  </a:lnTo>
                  <a:lnTo>
                    <a:pt x="886" y="252"/>
                  </a:lnTo>
                  <a:lnTo>
                    <a:pt x="864" y="267"/>
                  </a:lnTo>
                  <a:lnTo>
                    <a:pt x="849" y="282"/>
                  </a:lnTo>
                  <a:lnTo>
                    <a:pt x="834" y="305"/>
                  </a:lnTo>
                  <a:lnTo>
                    <a:pt x="830" y="324"/>
                  </a:lnTo>
                  <a:lnTo>
                    <a:pt x="792" y="335"/>
                  </a:lnTo>
                  <a:lnTo>
                    <a:pt x="739" y="339"/>
                  </a:lnTo>
                  <a:lnTo>
                    <a:pt x="739" y="339"/>
                  </a:lnTo>
                  <a:lnTo>
                    <a:pt x="720" y="339"/>
                  </a:lnTo>
                  <a:lnTo>
                    <a:pt x="702" y="343"/>
                  </a:lnTo>
                  <a:lnTo>
                    <a:pt x="675" y="347"/>
                  </a:lnTo>
                  <a:lnTo>
                    <a:pt x="649" y="358"/>
                  </a:lnTo>
                  <a:lnTo>
                    <a:pt x="626" y="377"/>
                  </a:lnTo>
                  <a:lnTo>
                    <a:pt x="615" y="388"/>
                  </a:lnTo>
                  <a:lnTo>
                    <a:pt x="603" y="399"/>
                  </a:lnTo>
                  <a:lnTo>
                    <a:pt x="596" y="418"/>
                  </a:lnTo>
                  <a:lnTo>
                    <a:pt x="592" y="433"/>
                  </a:lnTo>
                  <a:lnTo>
                    <a:pt x="592" y="433"/>
                  </a:lnTo>
                  <a:lnTo>
                    <a:pt x="585" y="448"/>
                  </a:lnTo>
                  <a:lnTo>
                    <a:pt x="581" y="464"/>
                  </a:lnTo>
                  <a:lnTo>
                    <a:pt x="570" y="479"/>
                  </a:lnTo>
                  <a:lnTo>
                    <a:pt x="554" y="494"/>
                  </a:lnTo>
                  <a:lnTo>
                    <a:pt x="536" y="501"/>
                  </a:lnTo>
                  <a:lnTo>
                    <a:pt x="524" y="501"/>
                  </a:lnTo>
                  <a:lnTo>
                    <a:pt x="509" y="501"/>
                  </a:lnTo>
                  <a:lnTo>
                    <a:pt x="494" y="494"/>
                  </a:lnTo>
                  <a:lnTo>
                    <a:pt x="479" y="486"/>
                  </a:lnTo>
                  <a:lnTo>
                    <a:pt x="445" y="467"/>
                  </a:lnTo>
                  <a:lnTo>
                    <a:pt x="441" y="437"/>
                  </a:lnTo>
                  <a:lnTo>
                    <a:pt x="430" y="407"/>
                  </a:lnTo>
                  <a:lnTo>
                    <a:pt x="415" y="392"/>
                  </a:lnTo>
                  <a:lnTo>
                    <a:pt x="392" y="377"/>
                  </a:lnTo>
                  <a:lnTo>
                    <a:pt x="366" y="384"/>
                  </a:lnTo>
                  <a:lnTo>
                    <a:pt x="366" y="384"/>
                  </a:lnTo>
                  <a:lnTo>
                    <a:pt x="358" y="396"/>
                  </a:lnTo>
                  <a:lnTo>
                    <a:pt x="332" y="426"/>
                  </a:lnTo>
                  <a:lnTo>
                    <a:pt x="309" y="441"/>
                  </a:lnTo>
                  <a:lnTo>
                    <a:pt x="283" y="456"/>
                  </a:lnTo>
                  <a:lnTo>
                    <a:pt x="253" y="471"/>
                  </a:lnTo>
                  <a:lnTo>
                    <a:pt x="215" y="486"/>
                  </a:lnTo>
                  <a:lnTo>
                    <a:pt x="215" y="486"/>
                  </a:lnTo>
                  <a:lnTo>
                    <a:pt x="211" y="513"/>
                  </a:lnTo>
                  <a:lnTo>
                    <a:pt x="207" y="543"/>
                  </a:lnTo>
                  <a:lnTo>
                    <a:pt x="196" y="577"/>
                  </a:lnTo>
                  <a:lnTo>
                    <a:pt x="181" y="611"/>
                  </a:lnTo>
                  <a:lnTo>
                    <a:pt x="170" y="622"/>
                  </a:lnTo>
                  <a:lnTo>
                    <a:pt x="154" y="637"/>
                  </a:lnTo>
                  <a:lnTo>
                    <a:pt x="139" y="648"/>
                  </a:lnTo>
                  <a:lnTo>
                    <a:pt x="124" y="656"/>
                  </a:lnTo>
                  <a:lnTo>
                    <a:pt x="102" y="660"/>
                  </a:lnTo>
                  <a:lnTo>
                    <a:pt x="79" y="660"/>
                  </a:lnTo>
                  <a:lnTo>
                    <a:pt x="68" y="660"/>
                  </a:lnTo>
                  <a:lnTo>
                    <a:pt x="60" y="705"/>
                  </a:lnTo>
                  <a:lnTo>
                    <a:pt x="34" y="705"/>
                  </a:lnTo>
                  <a:lnTo>
                    <a:pt x="19" y="705"/>
                  </a:lnTo>
                  <a:lnTo>
                    <a:pt x="7" y="709"/>
                  </a:lnTo>
                  <a:lnTo>
                    <a:pt x="7" y="731"/>
                  </a:lnTo>
                  <a:lnTo>
                    <a:pt x="7" y="731"/>
                  </a:lnTo>
                  <a:lnTo>
                    <a:pt x="4" y="747"/>
                  </a:lnTo>
                  <a:lnTo>
                    <a:pt x="0" y="758"/>
                  </a:lnTo>
                  <a:lnTo>
                    <a:pt x="0" y="773"/>
                  </a:lnTo>
                  <a:lnTo>
                    <a:pt x="4" y="784"/>
                  </a:lnTo>
                  <a:lnTo>
                    <a:pt x="15" y="792"/>
                  </a:lnTo>
                  <a:lnTo>
                    <a:pt x="34" y="796"/>
                  </a:lnTo>
                  <a:lnTo>
                    <a:pt x="60" y="788"/>
                  </a:lnTo>
                  <a:lnTo>
                    <a:pt x="68" y="799"/>
                  </a:lnTo>
                  <a:lnTo>
                    <a:pt x="68" y="830"/>
                  </a:lnTo>
                  <a:lnTo>
                    <a:pt x="79" y="848"/>
                  </a:lnTo>
                  <a:lnTo>
                    <a:pt x="94" y="871"/>
                  </a:lnTo>
                  <a:lnTo>
                    <a:pt x="105" y="882"/>
                  </a:lnTo>
                  <a:lnTo>
                    <a:pt x="105" y="882"/>
                  </a:lnTo>
                  <a:lnTo>
                    <a:pt x="98" y="894"/>
                  </a:lnTo>
                  <a:lnTo>
                    <a:pt x="90" y="928"/>
                  </a:lnTo>
                  <a:lnTo>
                    <a:pt x="87" y="943"/>
                  </a:lnTo>
                  <a:lnTo>
                    <a:pt x="87" y="962"/>
                  </a:lnTo>
                  <a:lnTo>
                    <a:pt x="94" y="973"/>
                  </a:lnTo>
                  <a:lnTo>
                    <a:pt x="102" y="977"/>
                  </a:lnTo>
                  <a:lnTo>
                    <a:pt x="109" y="980"/>
                  </a:lnTo>
                  <a:lnTo>
                    <a:pt x="109" y="980"/>
                  </a:lnTo>
                  <a:lnTo>
                    <a:pt x="128" y="988"/>
                  </a:lnTo>
                  <a:lnTo>
                    <a:pt x="139" y="996"/>
                  </a:lnTo>
                  <a:lnTo>
                    <a:pt x="147" y="999"/>
                  </a:lnTo>
                  <a:lnTo>
                    <a:pt x="147" y="1011"/>
                  </a:lnTo>
                  <a:lnTo>
                    <a:pt x="147" y="1022"/>
                  </a:lnTo>
                  <a:lnTo>
                    <a:pt x="139" y="1033"/>
                  </a:lnTo>
                  <a:lnTo>
                    <a:pt x="121" y="1067"/>
                  </a:lnTo>
                  <a:lnTo>
                    <a:pt x="121" y="1067"/>
                  </a:lnTo>
                  <a:lnTo>
                    <a:pt x="68" y="1139"/>
                  </a:lnTo>
                  <a:lnTo>
                    <a:pt x="41" y="1173"/>
                  </a:lnTo>
                  <a:lnTo>
                    <a:pt x="41" y="1173"/>
                  </a:lnTo>
                  <a:lnTo>
                    <a:pt x="56" y="1173"/>
                  </a:lnTo>
                  <a:lnTo>
                    <a:pt x="90" y="1177"/>
                  </a:lnTo>
                  <a:lnTo>
                    <a:pt x="132" y="1184"/>
                  </a:lnTo>
                  <a:lnTo>
                    <a:pt x="151" y="1188"/>
                  </a:lnTo>
                  <a:lnTo>
                    <a:pt x="166" y="1199"/>
                  </a:lnTo>
                  <a:lnTo>
                    <a:pt x="166" y="1199"/>
                  </a:lnTo>
                  <a:lnTo>
                    <a:pt x="181" y="1207"/>
                  </a:lnTo>
                  <a:lnTo>
                    <a:pt x="192" y="1211"/>
                  </a:lnTo>
                  <a:lnTo>
                    <a:pt x="204" y="1214"/>
                  </a:lnTo>
                  <a:lnTo>
                    <a:pt x="211" y="1211"/>
                  </a:lnTo>
                  <a:lnTo>
                    <a:pt x="215" y="1203"/>
                  </a:lnTo>
                  <a:lnTo>
                    <a:pt x="219" y="1196"/>
                  </a:lnTo>
                  <a:lnTo>
                    <a:pt x="222" y="1184"/>
                  </a:lnTo>
                  <a:lnTo>
                    <a:pt x="219" y="1169"/>
                  </a:lnTo>
                  <a:lnTo>
                    <a:pt x="219" y="1169"/>
                  </a:lnTo>
                  <a:lnTo>
                    <a:pt x="219" y="1162"/>
                  </a:lnTo>
                  <a:lnTo>
                    <a:pt x="222" y="1158"/>
                  </a:lnTo>
                  <a:lnTo>
                    <a:pt x="226" y="1150"/>
                  </a:lnTo>
                  <a:lnTo>
                    <a:pt x="234" y="1146"/>
                  </a:lnTo>
                  <a:lnTo>
                    <a:pt x="245" y="1146"/>
                  </a:lnTo>
                  <a:lnTo>
                    <a:pt x="260" y="1150"/>
                  </a:lnTo>
                  <a:lnTo>
                    <a:pt x="283" y="1162"/>
                  </a:lnTo>
                  <a:lnTo>
                    <a:pt x="283" y="1162"/>
                  </a:lnTo>
                  <a:lnTo>
                    <a:pt x="328" y="1192"/>
                  </a:lnTo>
                  <a:lnTo>
                    <a:pt x="362" y="1211"/>
                  </a:lnTo>
                  <a:lnTo>
                    <a:pt x="392" y="1226"/>
                  </a:lnTo>
                  <a:lnTo>
                    <a:pt x="392" y="1226"/>
                  </a:lnTo>
                  <a:lnTo>
                    <a:pt x="404" y="1229"/>
                  </a:lnTo>
                  <a:lnTo>
                    <a:pt x="422" y="1248"/>
                  </a:lnTo>
                  <a:lnTo>
                    <a:pt x="441" y="1275"/>
                  </a:lnTo>
                  <a:lnTo>
                    <a:pt x="453" y="1290"/>
                  </a:lnTo>
                  <a:lnTo>
                    <a:pt x="460" y="1309"/>
                  </a:lnTo>
                  <a:lnTo>
                    <a:pt x="460" y="1309"/>
                  </a:lnTo>
                  <a:lnTo>
                    <a:pt x="468" y="1324"/>
                  </a:lnTo>
                  <a:lnTo>
                    <a:pt x="479" y="1339"/>
                  </a:lnTo>
                  <a:lnTo>
                    <a:pt x="490" y="1350"/>
                  </a:lnTo>
                  <a:lnTo>
                    <a:pt x="505" y="1358"/>
                  </a:lnTo>
                  <a:lnTo>
                    <a:pt x="532" y="1369"/>
                  </a:lnTo>
                  <a:lnTo>
                    <a:pt x="543" y="1373"/>
                  </a:lnTo>
                  <a:lnTo>
                    <a:pt x="543" y="1373"/>
                  </a:lnTo>
                  <a:lnTo>
                    <a:pt x="551" y="1380"/>
                  </a:lnTo>
                  <a:lnTo>
                    <a:pt x="562" y="1395"/>
                  </a:lnTo>
                  <a:lnTo>
                    <a:pt x="566" y="1407"/>
                  </a:lnTo>
                  <a:lnTo>
                    <a:pt x="566" y="1418"/>
                  </a:lnTo>
                  <a:lnTo>
                    <a:pt x="566" y="1429"/>
                  </a:lnTo>
                  <a:lnTo>
                    <a:pt x="558" y="1445"/>
                  </a:lnTo>
                  <a:lnTo>
                    <a:pt x="554" y="1501"/>
                  </a:lnTo>
                  <a:lnTo>
                    <a:pt x="554" y="1501"/>
                  </a:lnTo>
                  <a:lnTo>
                    <a:pt x="588" y="1501"/>
                  </a:lnTo>
                  <a:lnTo>
                    <a:pt x="611" y="1501"/>
                  </a:lnTo>
                  <a:lnTo>
                    <a:pt x="626" y="1497"/>
                  </a:lnTo>
                  <a:lnTo>
                    <a:pt x="626" y="1497"/>
                  </a:lnTo>
                  <a:lnTo>
                    <a:pt x="641" y="1494"/>
                  </a:lnTo>
                  <a:lnTo>
                    <a:pt x="660" y="1494"/>
                  </a:lnTo>
                  <a:lnTo>
                    <a:pt x="686" y="1494"/>
                  </a:lnTo>
                  <a:lnTo>
                    <a:pt x="736" y="1546"/>
                  </a:lnTo>
                  <a:lnTo>
                    <a:pt x="736" y="1546"/>
                  </a:lnTo>
                  <a:lnTo>
                    <a:pt x="739" y="1554"/>
                  </a:lnTo>
                  <a:lnTo>
                    <a:pt x="751" y="1561"/>
                  </a:lnTo>
                  <a:lnTo>
                    <a:pt x="773" y="1577"/>
                  </a:lnTo>
                  <a:lnTo>
                    <a:pt x="788" y="1580"/>
                  </a:lnTo>
                  <a:lnTo>
                    <a:pt x="807" y="1580"/>
                  </a:lnTo>
                  <a:lnTo>
                    <a:pt x="807" y="1580"/>
                  </a:lnTo>
                  <a:lnTo>
                    <a:pt x="826" y="1584"/>
                  </a:lnTo>
                  <a:lnTo>
                    <a:pt x="841" y="1588"/>
                  </a:lnTo>
                  <a:lnTo>
                    <a:pt x="853" y="1592"/>
                  </a:lnTo>
                  <a:lnTo>
                    <a:pt x="864" y="1599"/>
                  </a:lnTo>
                  <a:lnTo>
                    <a:pt x="879" y="1618"/>
                  </a:lnTo>
                  <a:lnTo>
                    <a:pt x="890" y="1641"/>
                  </a:lnTo>
                  <a:lnTo>
                    <a:pt x="890" y="1641"/>
                  </a:lnTo>
                  <a:lnTo>
                    <a:pt x="902" y="1667"/>
                  </a:lnTo>
                  <a:lnTo>
                    <a:pt x="909" y="1682"/>
                  </a:lnTo>
                  <a:lnTo>
                    <a:pt x="920" y="1697"/>
                  </a:lnTo>
                  <a:lnTo>
                    <a:pt x="936" y="1709"/>
                  </a:lnTo>
                  <a:lnTo>
                    <a:pt x="954" y="1716"/>
                  </a:lnTo>
                  <a:lnTo>
                    <a:pt x="977" y="1716"/>
                  </a:lnTo>
                  <a:lnTo>
                    <a:pt x="1003" y="1709"/>
                  </a:lnTo>
                  <a:lnTo>
                    <a:pt x="1003" y="1709"/>
                  </a:lnTo>
                  <a:lnTo>
                    <a:pt x="1060" y="1686"/>
                  </a:lnTo>
                  <a:lnTo>
                    <a:pt x="1086" y="1678"/>
                  </a:lnTo>
                  <a:lnTo>
                    <a:pt x="1113" y="1675"/>
                  </a:lnTo>
                  <a:lnTo>
                    <a:pt x="1135" y="1671"/>
                  </a:lnTo>
                  <a:lnTo>
                    <a:pt x="1162" y="1675"/>
                  </a:lnTo>
                  <a:lnTo>
                    <a:pt x="1185" y="1678"/>
                  </a:lnTo>
                  <a:lnTo>
                    <a:pt x="1207" y="1690"/>
                  </a:lnTo>
                  <a:lnTo>
                    <a:pt x="1207" y="1690"/>
                  </a:lnTo>
                  <a:lnTo>
                    <a:pt x="1252" y="1720"/>
                  </a:lnTo>
                  <a:lnTo>
                    <a:pt x="1305" y="1754"/>
                  </a:lnTo>
                  <a:lnTo>
                    <a:pt x="1332" y="1765"/>
                  </a:lnTo>
                  <a:lnTo>
                    <a:pt x="1354" y="1773"/>
                  </a:lnTo>
                  <a:lnTo>
                    <a:pt x="1377" y="1773"/>
                  </a:lnTo>
                  <a:lnTo>
                    <a:pt x="1385" y="1769"/>
                  </a:lnTo>
                  <a:lnTo>
                    <a:pt x="1392" y="1761"/>
                  </a:lnTo>
                  <a:lnTo>
                    <a:pt x="1392" y="1761"/>
                  </a:lnTo>
                  <a:lnTo>
                    <a:pt x="1392" y="1754"/>
                  </a:lnTo>
                  <a:lnTo>
                    <a:pt x="1392" y="1746"/>
                  </a:lnTo>
                  <a:lnTo>
                    <a:pt x="1392" y="1735"/>
                  </a:lnTo>
                  <a:lnTo>
                    <a:pt x="1385" y="1724"/>
                  </a:lnTo>
                  <a:lnTo>
                    <a:pt x="1373" y="1716"/>
                  </a:lnTo>
                  <a:lnTo>
                    <a:pt x="1358" y="1709"/>
                  </a:lnTo>
                  <a:lnTo>
                    <a:pt x="1332" y="1705"/>
                  </a:lnTo>
                  <a:lnTo>
                    <a:pt x="1332" y="1705"/>
                  </a:lnTo>
                  <a:lnTo>
                    <a:pt x="1309" y="1701"/>
                  </a:lnTo>
                  <a:lnTo>
                    <a:pt x="1290" y="1694"/>
                  </a:lnTo>
                  <a:lnTo>
                    <a:pt x="1279" y="1678"/>
                  </a:lnTo>
                  <a:lnTo>
                    <a:pt x="1275" y="1663"/>
                  </a:lnTo>
                  <a:lnTo>
                    <a:pt x="1271" y="1648"/>
                  </a:lnTo>
                  <a:lnTo>
                    <a:pt x="1275" y="1633"/>
                  </a:lnTo>
                  <a:lnTo>
                    <a:pt x="1283" y="1614"/>
                  </a:lnTo>
                  <a:lnTo>
                    <a:pt x="1290" y="1603"/>
                  </a:lnTo>
                  <a:lnTo>
                    <a:pt x="1290" y="1603"/>
                  </a:lnTo>
                  <a:lnTo>
                    <a:pt x="1298" y="1588"/>
                  </a:lnTo>
                  <a:lnTo>
                    <a:pt x="1305" y="1577"/>
                  </a:lnTo>
                  <a:lnTo>
                    <a:pt x="1305" y="1565"/>
                  </a:lnTo>
                  <a:lnTo>
                    <a:pt x="1305" y="1554"/>
                  </a:lnTo>
                  <a:lnTo>
                    <a:pt x="1302" y="1531"/>
                  </a:lnTo>
                  <a:lnTo>
                    <a:pt x="1294" y="1505"/>
                  </a:lnTo>
                  <a:lnTo>
                    <a:pt x="1294" y="1505"/>
                  </a:lnTo>
                  <a:lnTo>
                    <a:pt x="1290" y="1467"/>
                  </a:lnTo>
                  <a:lnTo>
                    <a:pt x="1294" y="1414"/>
                  </a:lnTo>
                  <a:lnTo>
                    <a:pt x="1298" y="1365"/>
                  </a:lnTo>
                  <a:lnTo>
                    <a:pt x="1313" y="1320"/>
                  </a:lnTo>
                  <a:lnTo>
                    <a:pt x="1313" y="1320"/>
                  </a:lnTo>
                  <a:lnTo>
                    <a:pt x="1328" y="1286"/>
                  </a:lnTo>
                  <a:lnTo>
                    <a:pt x="1339" y="1260"/>
                  </a:lnTo>
                  <a:lnTo>
                    <a:pt x="1351" y="1245"/>
                  </a:lnTo>
                  <a:lnTo>
                    <a:pt x="1362" y="1226"/>
                  </a:lnTo>
                  <a:lnTo>
                    <a:pt x="1362" y="1226"/>
                  </a:lnTo>
                  <a:lnTo>
                    <a:pt x="1366" y="1214"/>
                  </a:lnTo>
                  <a:lnTo>
                    <a:pt x="1373" y="1192"/>
                  </a:lnTo>
                  <a:lnTo>
                    <a:pt x="1381" y="1180"/>
                  </a:lnTo>
                  <a:lnTo>
                    <a:pt x="1392" y="1169"/>
                  </a:lnTo>
                  <a:lnTo>
                    <a:pt x="1403" y="1162"/>
                  </a:lnTo>
                  <a:lnTo>
                    <a:pt x="1422" y="1154"/>
                  </a:lnTo>
                  <a:lnTo>
                    <a:pt x="1422" y="1154"/>
                  </a:lnTo>
                  <a:lnTo>
                    <a:pt x="1437" y="1139"/>
                  </a:lnTo>
                  <a:lnTo>
                    <a:pt x="1452" y="1124"/>
                  </a:lnTo>
                  <a:lnTo>
                    <a:pt x="1464" y="1105"/>
                  </a:lnTo>
                  <a:lnTo>
                    <a:pt x="1464" y="1105"/>
                  </a:lnTo>
                  <a:lnTo>
                    <a:pt x="1471" y="1094"/>
                  </a:lnTo>
                  <a:lnTo>
                    <a:pt x="1479" y="1086"/>
                  </a:lnTo>
                  <a:lnTo>
                    <a:pt x="1498" y="1075"/>
                  </a:lnTo>
                  <a:lnTo>
                    <a:pt x="1520" y="1067"/>
                  </a:lnTo>
                  <a:lnTo>
                    <a:pt x="1539" y="1003"/>
                  </a:lnTo>
                  <a:lnTo>
                    <a:pt x="1547" y="965"/>
                  </a:lnTo>
                  <a:lnTo>
                    <a:pt x="1562" y="962"/>
                  </a:lnTo>
                  <a:lnTo>
                    <a:pt x="1581" y="977"/>
                  </a:lnTo>
                  <a:lnTo>
                    <a:pt x="1600" y="1003"/>
                  </a:lnTo>
                  <a:lnTo>
                    <a:pt x="1600" y="1003"/>
                  </a:lnTo>
                  <a:lnTo>
                    <a:pt x="1626" y="1011"/>
                  </a:lnTo>
                  <a:lnTo>
                    <a:pt x="1652" y="1014"/>
                  </a:lnTo>
                  <a:lnTo>
                    <a:pt x="1679" y="1014"/>
                  </a:lnTo>
                  <a:lnTo>
                    <a:pt x="1709" y="1011"/>
                  </a:lnTo>
                  <a:lnTo>
                    <a:pt x="1720" y="1003"/>
                  </a:lnTo>
                  <a:lnTo>
                    <a:pt x="1732" y="999"/>
                  </a:lnTo>
                  <a:lnTo>
                    <a:pt x="1739" y="988"/>
                  </a:lnTo>
                  <a:lnTo>
                    <a:pt x="1743" y="977"/>
                  </a:lnTo>
                  <a:lnTo>
                    <a:pt x="1747" y="965"/>
                  </a:lnTo>
                  <a:lnTo>
                    <a:pt x="1743" y="947"/>
                  </a:lnTo>
                  <a:lnTo>
                    <a:pt x="1743" y="947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6" name="Freeform 12"/>
            <p:cNvSpPr>
              <a:spLocks/>
            </p:cNvSpPr>
            <p:nvPr/>
          </p:nvSpPr>
          <p:spPr bwMode="auto">
            <a:xfrm>
              <a:off x="3575" y="528"/>
              <a:ext cx="1460" cy="1287"/>
            </a:xfrm>
            <a:custGeom>
              <a:avLst/>
              <a:gdLst/>
              <a:ahLst/>
              <a:cxnLst>
                <a:cxn ang="0">
                  <a:pos x="1449" y="257"/>
                </a:cxn>
                <a:cxn ang="0">
                  <a:pos x="1377" y="189"/>
                </a:cxn>
                <a:cxn ang="0">
                  <a:pos x="1306" y="162"/>
                </a:cxn>
                <a:cxn ang="0">
                  <a:pos x="1219" y="162"/>
                </a:cxn>
                <a:cxn ang="0">
                  <a:pos x="1144" y="234"/>
                </a:cxn>
                <a:cxn ang="0">
                  <a:pos x="1087" y="223"/>
                </a:cxn>
                <a:cxn ang="0">
                  <a:pos x="951" y="313"/>
                </a:cxn>
                <a:cxn ang="0">
                  <a:pos x="868" y="166"/>
                </a:cxn>
                <a:cxn ang="0">
                  <a:pos x="823" y="79"/>
                </a:cxn>
                <a:cxn ang="0">
                  <a:pos x="729" y="0"/>
                </a:cxn>
                <a:cxn ang="0">
                  <a:pos x="676" y="83"/>
                </a:cxn>
                <a:cxn ang="0">
                  <a:pos x="619" y="132"/>
                </a:cxn>
                <a:cxn ang="0">
                  <a:pos x="555" y="215"/>
                </a:cxn>
                <a:cxn ang="0">
                  <a:pos x="491" y="340"/>
                </a:cxn>
                <a:cxn ang="0">
                  <a:pos x="483" y="411"/>
                </a:cxn>
                <a:cxn ang="0">
                  <a:pos x="472" y="464"/>
                </a:cxn>
                <a:cxn ang="0">
                  <a:pos x="408" y="532"/>
                </a:cxn>
                <a:cxn ang="0">
                  <a:pos x="268" y="525"/>
                </a:cxn>
                <a:cxn ang="0">
                  <a:pos x="193" y="623"/>
                </a:cxn>
                <a:cxn ang="0">
                  <a:pos x="110" y="698"/>
                </a:cxn>
                <a:cxn ang="0">
                  <a:pos x="57" y="804"/>
                </a:cxn>
                <a:cxn ang="0">
                  <a:pos x="23" y="1023"/>
                </a:cxn>
                <a:cxn ang="0">
                  <a:pos x="19" y="1121"/>
                </a:cxn>
                <a:cxn ang="0">
                  <a:pos x="38" y="1219"/>
                </a:cxn>
                <a:cxn ang="0">
                  <a:pos x="121" y="1264"/>
                </a:cxn>
                <a:cxn ang="0">
                  <a:pos x="151" y="1253"/>
                </a:cxn>
                <a:cxn ang="0">
                  <a:pos x="212" y="1192"/>
                </a:cxn>
                <a:cxn ang="0">
                  <a:pos x="185" y="1106"/>
                </a:cxn>
                <a:cxn ang="0">
                  <a:pos x="234" y="1109"/>
                </a:cxn>
                <a:cxn ang="0">
                  <a:pos x="389" y="985"/>
                </a:cxn>
                <a:cxn ang="0">
                  <a:pos x="544" y="989"/>
                </a:cxn>
                <a:cxn ang="0">
                  <a:pos x="679" y="917"/>
                </a:cxn>
                <a:cxn ang="0">
                  <a:pos x="762" y="909"/>
                </a:cxn>
                <a:cxn ang="0">
                  <a:pos x="895" y="966"/>
                </a:cxn>
                <a:cxn ang="0">
                  <a:pos x="1015" y="955"/>
                </a:cxn>
                <a:cxn ang="0">
                  <a:pos x="1015" y="853"/>
                </a:cxn>
                <a:cxn ang="0">
                  <a:pos x="921" y="751"/>
                </a:cxn>
                <a:cxn ang="0">
                  <a:pos x="887" y="672"/>
                </a:cxn>
                <a:cxn ang="0">
                  <a:pos x="978" y="732"/>
                </a:cxn>
                <a:cxn ang="0">
                  <a:pos x="1012" y="751"/>
                </a:cxn>
                <a:cxn ang="0">
                  <a:pos x="1049" y="830"/>
                </a:cxn>
                <a:cxn ang="0">
                  <a:pos x="1113" y="777"/>
                </a:cxn>
                <a:cxn ang="0">
                  <a:pos x="1144" y="740"/>
                </a:cxn>
                <a:cxn ang="0">
                  <a:pos x="1211" y="740"/>
                </a:cxn>
                <a:cxn ang="0">
                  <a:pos x="1200" y="774"/>
                </a:cxn>
                <a:cxn ang="0">
                  <a:pos x="1162" y="830"/>
                </a:cxn>
                <a:cxn ang="0">
                  <a:pos x="1098" y="898"/>
                </a:cxn>
                <a:cxn ang="0">
                  <a:pos x="1053" y="977"/>
                </a:cxn>
                <a:cxn ang="0">
                  <a:pos x="1113" y="985"/>
                </a:cxn>
                <a:cxn ang="0">
                  <a:pos x="1196" y="898"/>
                </a:cxn>
                <a:cxn ang="0">
                  <a:pos x="1268" y="823"/>
                </a:cxn>
                <a:cxn ang="0">
                  <a:pos x="1253" y="717"/>
                </a:cxn>
                <a:cxn ang="0">
                  <a:pos x="1223" y="645"/>
                </a:cxn>
                <a:cxn ang="0">
                  <a:pos x="1340" y="570"/>
                </a:cxn>
                <a:cxn ang="0">
                  <a:pos x="1321" y="555"/>
                </a:cxn>
                <a:cxn ang="0">
                  <a:pos x="1351" y="468"/>
                </a:cxn>
                <a:cxn ang="0">
                  <a:pos x="1430" y="427"/>
                </a:cxn>
                <a:cxn ang="0">
                  <a:pos x="1457" y="294"/>
                </a:cxn>
              </a:cxnLst>
              <a:rect l="0" t="0" r="r" b="b"/>
              <a:pathLst>
                <a:path w="1460" h="1287">
                  <a:moveTo>
                    <a:pt x="1457" y="294"/>
                  </a:moveTo>
                  <a:lnTo>
                    <a:pt x="1457" y="294"/>
                  </a:lnTo>
                  <a:lnTo>
                    <a:pt x="1460" y="283"/>
                  </a:lnTo>
                  <a:lnTo>
                    <a:pt x="1460" y="272"/>
                  </a:lnTo>
                  <a:lnTo>
                    <a:pt x="1457" y="264"/>
                  </a:lnTo>
                  <a:lnTo>
                    <a:pt x="1453" y="261"/>
                  </a:lnTo>
                  <a:lnTo>
                    <a:pt x="1449" y="257"/>
                  </a:lnTo>
                  <a:lnTo>
                    <a:pt x="1445" y="253"/>
                  </a:lnTo>
                  <a:lnTo>
                    <a:pt x="1445" y="253"/>
                  </a:lnTo>
                  <a:lnTo>
                    <a:pt x="1434" y="249"/>
                  </a:lnTo>
                  <a:lnTo>
                    <a:pt x="1411" y="230"/>
                  </a:lnTo>
                  <a:lnTo>
                    <a:pt x="1396" y="219"/>
                  </a:lnTo>
                  <a:lnTo>
                    <a:pt x="1385" y="204"/>
                  </a:lnTo>
                  <a:lnTo>
                    <a:pt x="1377" y="189"/>
                  </a:lnTo>
                  <a:lnTo>
                    <a:pt x="1377" y="174"/>
                  </a:lnTo>
                  <a:lnTo>
                    <a:pt x="1377" y="174"/>
                  </a:lnTo>
                  <a:lnTo>
                    <a:pt x="1351" y="174"/>
                  </a:lnTo>
                  <a:lnTo>
                    <a:pt x="1351" y="174"/>
                  </a:lnTo>
                  <a:lnTo>
                    <a:pt x="1317" y="174"/>
                  </a:lnTo>
                  <a:lnTo>
                    <a:pt x="1306" y="162"/>
                  </a:lnTo>
                  <a:lnTo>
                    <a:pt x="1306" y="162"/>
                  </a:lnTo>
                  <a:lnTo>
                    <a:pt x="1306" y="159"/>
                  </a:lnTo>
                  <a:lnTo>
                    <a:pt x="1294" y="155"/>
                  </a:lnTo>
                  <a:lnTo>
                    <a:pt x="1294" y="155"/>
                  </a:lnTo>
                  <a:lnTo>
                    <a:pt x="1279" y="155"/>
                  </a:lnTo>
                  <a:lnTo>
                    <a:pt x="1268" y="155"/>
                  </a:lnTo>
                  <a:lnTo>
                    <a:pt x="1268" y="155"/>
                  </a:lnTo>
                  <a:lnTo>
                    <a:pt x="1219" y="162"/>
                  </a:lnTo>
                  <a:lnTo>
                    <a:pt x="1193" y="185"/>
                  </a:lnTo>
                  <a:lnTo>
                    <a:pt x="1193" y="185"/>
                  </a:lnTo>
                  <a:lnTo>
                    <a:pt x="1170" y="211"/>
                  </a:lnTo>
                  <a:lnTo>
                    <a:pt x="1170" y="211"/>
                  </a:lnTo>
                  <a:lnTo>
                    <a:pt x="1159" y="227"/>
                  </a:lnTo>
                  <a:lnTo>
                    <a:pt x="1151" y="234"/>
                  </a:lnTo>
                  <a:lnTo>
                    <a:pt x="1144" y="234"/>
                  </a:lnTo>
                  <a:lnTo>
                    <a:pt x="1144" y="234"/>
                  </a:lnTo>
                  <a:lnTo>
                    <a:pt x="1110" y="230"/>
                  </a:lnTo>
                  <a:lnTo>
                    <a:pt x="1110" y="230"/>
                  </a:lnTo>
                  <a:lnTo>
                    <a:pt x="1106" y="223"/>
                  </a:lnTo>
                  <a:lnTo>
                    <a:pt x="1098" y="219"/>
                  </a:lnTo>
                  <a:lnTo>
                    <a:pt x="1087" y="223"/>
                  </a:lnTo>
                  <a:lnTo>
                    <a:pt x="1087" y="223"/>
                  </a:lnTo>
                  <a:lnTo>
                    <a:pt x="1049" y="257"/>
                  </a:lnTo>
                  <a:lnTo>
                    <a:pt x="1023" y="279"/>
                  </a:lnTo>
                  <a:lnTo>
                    <a:pt x="981" y="310"/>
                  </a:lnTo>
                  <a:lnTo>
                    <a:pt x="981" y="310"/>
                  </a:lnTo>
                  <a:lnTo>
                    <a:pt x="974" y="313"/>
                  </a:lnTo>
                  <a:lnTo>
                    <a:pt x="962" y="313"/>
                  </a:lnTo>
                  <a:lnTo>
                    <a:pt x="951" y="313"/>
                  </a:lnTo>
                  <a:lnTo>
                    <a:pt x="936" y="306"/>
                  </a:lnTo>
                  <a:lnTo>
                    <a:pt x="921" y="294"/>
                  </a:lnTo>
                  <a:lnTo>
                    <a:pt x="902" y="272"/>
                  </a:lnTo>
                  <a:lnTo>
                    <a:pt x="883" y="242"/>
                  </a:lnTo>
                  <a:lnTo>
                    <a:pt x="872" y="215"/>
                  </a:lnTo>
                  <a:lnTo>
                    <a:pt x="868" y="189"/>
                  </a:lnTo>
                  <a:lnTo>
                    <a:pt x="868" y="166"/>
                  </a:lnTo>
                  <a:lnTo>
                    <a:pt x="857" y="136"/>
                  </a:lnTo>
                  <a:lnTo>
                    <a:pt x="827" y="121"/>
                  </a:lnTo>
                  <a:lnTo>
                    <a:pt x="827" y="121"/>
                  </a:lnTo>
                  <a:lnTo>
                    <a:pt x="827" y="121"/>
                  </a:lnTo>
                  <a:lnTo>
                    <a:pt x="823" y="113"/>
                  </a:lnTo>
                  <a:lnTo>
                    <a:pt x="823" y="113"/>
                  </a:lnTo>
                  <a:lnTo>
                    <a:pt x="823" y="79"/>
                  </a:lnTo>
                  <a:lnTo>
                    <a:pt x="819" y="64"/>
                  </a:lnTo>
                  <a:lnTo>
                    <a:pt x="796" y="42"/>
                  </a:lnTo>
                  <a:lnTo>
                    <a:pt x="774" y="8"/>
                  </a:lnTo>
                  <a:lnTo>
                    <a:pt x="774" y="8"/>
                  </a:lnTo>
                  <a:lnTo>
                    <a:pt x="759" y="4"/>
                  </a:lnTo>
                  <a:lnTo>
                    <a:pt x="744" y="0"/>
                  </a:lnTo>
                  <a:lnTo>
                    <a:pt x="729" y="0"/>
                  </a:lnTo>
                  <a:lnTo>
                    <a:pt x="713" y="4"/>
                  </a:lnTo>
                  <a:lnTo>
                    <a:pt x="702" y="12"/>
                  </a:lnTo>
                  <a:lnTo>
                    <a:pt x="695" y="19"/>
                  </a:lnTo>
                  <a:lnTo>
                    <a:pt x="687" y="30"/>
                  </a:lnTo>
                  <a:lnTo>
                    <a:pt x="683" y="45"/>
                  </a:lnTo>
                  <a:lnTo>
                    <a:pt x="676" y="83"/>
                  </a:lnTo>
                  <a:lnTo>
                    <a:pt x="676" y="83"/>
                  </a:lnTo>
                  <a:lnTo>
                    <a:pt x="676" y="95"/>
                  </a:lnTo>
                  <a:lnTo>
                    <a:pt x="668" y="121"/>
                  </a:lnTo>
                  <a:lnTo>
                    <a:pt x="664" y="132"/>
                  </a:lnTo>
                  <a:lnTo>
                    <a:pt x="653" y="136"/>
                  </a:lnTo>
                  <a:lnTo>
                    <a:pt x="638" y="140"/>
                  </a:lnTo>
                  <a:lnTo>
                    <a:pt x="619" y="132"/>
                  </a:lnTo>
                  <a:lnTo>
                    <a:pt x="619" y="132"/>
                  </a:lnTo>
                  <a:lnTo>
                    <a:pt x="608" y="140"/>
                  </a:lnTo>
                  <a:lnTo>
                    <a:pt x="596" y="151"/>
                  </a:lnTo>
                  <a:lnTo>
                    <a:pt x="581" y="166"/>
                  </a:lnTo>
                  <a:lnTo>
                    <a:pt x="581" y="166"/>
                  </a:lnTo>
                  <a:lnTo>
                    <a:pt x="570" y="185"/>
                  </a:lnTo>
                  <a:lnTo>
                    <a:pt x="566" y="200"/>
                  </a:lnTo>
                  <a:lnTo>
                    <a:pt x="555" y="215"/>
                  </a:lnTo>
                  <a:lnTo>
                    <a:pt x="536" y="230"/>
                  </a:lnTo>
                  <a:lnTo>
                    <a:pt x="536" y="230"/>
                  </a:lnTo>
                  <a:lnTo>
                    <a:pt x="495" y="245"/>
                  </a:lnTo>
                  <a:lnTo>
                    <a:pt x="495" y="245"/>
                  </a:lnTo>
                  <a:lnTo>
                    <a:pt x="495" y="245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95" y="351"/>
                  </a:lnTo>
                  <a:lnTo>
                    <a:pt x="506" y="370"/>
                  </a:lnTo>
                  <a:lnTo>
                    <a:pt x="506" y="381"/>
                  </a:lnTo>
                  <a:lnTo>
                    <a:pt x="506" y="393"/>
                  </a:lnTo>
                  <a:lnTo>
                    <a:pt x="498" y="404"/>
                  </a:lnTo>
                  <a:lnTo>
                    <a:pt x="483" y="411"/>
                  </a:lnTo>
                  <a:lnTo>
                    <a:pt x="483" y="411"/>
                  </a:lnTo>
                  <a:lnTo>
                    <a:pt x="472" y="419"/>
                  </a:lnTo>
                  <a:lnTo>
                    <a:pt x="464" y="427"/>
                  </a:lnTo>
                  <a:lnTo>
                    <a:pt x="461" y="434"/>
                  </a:lnTo>
                  <a:lnTo>
                    <a:pt x="461" y="445"/>
                  </a:lnTo>
                  <a:lnTo>
                    <a:pt x="468" y="461"/>
                  </a:lnTo>
                  <a:lnTo>
                    <a:pt x="472" y="464"/>
                  </a:lnTo>
                  <a:lnTo>
                    <a:pt x="472" y="464"/>
                  </a:lnTo>
                  <a:lnTo>
                    <a:pt x="476" y="483"/>
                  </a:lnTo>
                  <a:lnTo>
                    <a:pt x="472" y="494"/>
                  </a:lnTo>
                  <a:lnTo>
                    <a:pt x="468" y="510"/>
                  </a:lnTo>
                  <a:lnTo>
                    <a:pt x="461" y="517"/>
                  </a:lnTo>
                  <a:lnTo>
                    <a:pt x="449" y="525"/>
                  </a:lnTo>
                  <a:lnTo>
                    <a:pt x="438" y="528"/>
                  </a:lnTo>
                  <a:lnTo>
                    <a:pt x="408" y="532"/>
                  </a:lnTo>
                  <a:lnTo>
                    <a:pt x="381" y="532"/>
                  </a:lnTo>
                  <a:lnTo>
                    <a:pt x="355" y="528"/>
                  </a:lnTo>
                  <a:lnTo>
                    <a:pt x="329" y="525"/>
                  </a:lnTo>
                  <a:lnTo>
                    <a:pt x="310" y="494"/>
                  </a:lnTo>
                  <a:lnTo>
                    <a:pt x="291" y="479"/>
                  </a:lnTo>
                  <a:lnTo>
                    <a:pt x="276" y="483"/>
                  </a:lnTo>
                  <a:lnTo>
                    <a:pt x="268" y="525"/>
                  </a:lnTo>
                  <a:lnTo>
                    <a:pt x="249" y="585"/>
                  </a:lnTo>
                  <a:lnTo>
                    <a:pt x="249" y="585"/>
                  </a:lnTo>
                  <a:lnTo>
                    <a:pt x="227" y="593"/>
                  </a:lnTo>
                  <a:lnTo>
                    <a:pt x="208" y="604"/>
                  </a:lnTo>
                  <a:lnTo>
                    <a:pt x="200" y="611"/>
                  </a:lnTo>
                  <a:lnTo>
                    <a:pt x="193" y="623"/>
                  </a:lnTo>
                  <a:lnTo>
                    <a:pt x="193" y="623"/>
                  </a:lnTo>
                  <a:lnTo>
                    <a:pt x="181" y="642"/>
                  </a:lnTo>
                  <a:lnTo>
                    <a:pt x="166" y="657"/>
                  </a:lnTo>
                  <a:lnTo>
                    <a:pt x="151" y="672"/>
                  </a:lnTo>
                  <a:lnTo>
                    <a:pt x="151" y="672"/>
                  </a:lnTo>
                  <a:lnTo>
                    <a:pt x="132" y="679"/>
                  </a:lnTo>
                  <a:lnTo>
                    <a:pt x="121" y="687"/>
                  </a:lnTo>
                  <a:lnTo>
                    <a:pt x="110" y="698"/>
                  </a:lnTo>
                  <a:lnTo>
                    <a:pt x="102" y="710"/>
                  </a:lnTo>
                  <a:lnTo>
                    <a:pt x="95" y="732"/>
                  </a:lnTo>
                  <a:lnTo>
                    <a:pt x="91" y="743"/>
                  </a:lnTo>
                  <a:lnTo>
                    <a:pt x="80" y="762"/>
                  </a:lnTo>
                  <a:lnTo>
                    <a:pt x="80" y="762"/>
                  </a:lnTo>
                  <a:lnTo>
                    <a:pt x="68" y="781"/>
                  </a:lnTo>
                  <a:lnTo>
                    <a:pt x="57" y="804"/>
                  </a:lnTo>
                  <a:lnTo>
                    <a:pt x="42" y="838"/>
                  </a:lnTo>
                  <a:lnTo>
                    <a:pt x="42" y="838"/>
                  </a:lnTo>
                  <a:lnTo>
                    <a:pt x="27" y="883"/>
                  </a:lnTo>
                  <a:lnTo>
                    <a:pt x="23" y="936"/>
                  </a:lnTo>
                  <a:lnTo>
                    <a:pt x="19" y="985"/>
                  </a:lnTo>
                  <a:lnTo>
                    <a:pt x="23" y="1023"/>
                  </a:lnTo>
                  <a:lnTo>
                    <a:pt x="23" y="1023"/>
                  </a:lnTo>
                  <a:lnTo>
                    <a:pt x="31" y="1053"/>
                  </a:lnTo>
                  <a:lnTo>
                    <a:pt x="34" y="1075"/>
                  </a:lnTo>
                  <a:lnTo>
                    <a:pt x="34" y="1083"/>
                  </a:lnTo>
                  <a:lnTo>
                    <a:pt x="34" y="1094"/>
                  </a:lnTo>
                  <a:lnTo>
                    <a:pt x="27" y="1106"/>
                  </a:lnTo>
                  <a:lnTo>
                    <a:pt x="19" y="1121"/>
                  </a:lnTo>
                  <a:lnTo>
                    <a:pt x="19" y="1121"/>
                  </a:lnTo>
                  <a:lnTo>
                    <a:pt x="12" y="1136"/>
                  </a:lnTo>
                  <a:lnTo>
                    <a:pt x="4" y="1151"/>
                  </a:lnTo>
                  <a:lnTo>
                    <a:pt x="0" y="1166"/>
                  </a:lnTo>
                  <a:lnTo>
                    <a:pt x="4" y="1185"/>
                  </a:lnTo>
                  <a:lnTo>
                    <a:pt x="8" y="1196"/>
                  </a:lnTo>
                  <a:lnTo>
                    <a:pt x="19" y="1211"/>
                  </a:lnTo>
                  <a:lnTo>
                    <a:pt x="38" y="1219"/>
                  </a:lnTo>
                  <a:lnTo>
                    <a:pt x="61" y="1223"/>
                  </a:lnTo>
                  <a:lnTo>
                    <a:pt x="61" y="1223"/>
                  </a:lnTo>
                  <a:lnTo>
                    <a:pt x="87" y="1226"/>
                  </a:lnTo>
                  <a:lnTo>
                    <a:pt x="102" y="1234"/>
                  </a:lnTo>
                  <a:lnTo>
                    <a:pt x="114" y="1245"/>
                  </a:lnTo>
                  <a:lnTo>
                    <a:pt x="121" y="1253"/>
                  </a:lnTo>
                  <a:lnTo>
                    <a:pt x="121" y="1264"/>
                  </a:lnTo>
                  <a:lnTo>
                    <a:pt x="121" y="1272"/>
                  </a:lnTo>
                  <a:lnTo>
                    <a:pt x="121" y="1283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32" y="1264"/>
                  </a:lnTo>
                  <a:lnTo>
                    <a:pt x="144" y="1257"/>
                  </a:lnTo>
                  <a:lnTo>
                    <a:pt x="151" y="1253"/>
                  </a:lnTo>
                  <a:lnTo>
                    <a:pt x="155" y="1253"/>
                  </a:lnTo>
                  <a:lnTo>
                    <a:pt x="155" y="1253"/>
                  </a:lnTo>
                  <a:lnTo>
                    <a:pt x="174" y="1238"/>
                  </a:lnTo>
                  <a:lnTo>
                    <a:pt x="189" y="1223"/>
                  </a:lnTo>
                  <a:lnTo>
                    <a:pt x="200" y="1208"/>
                  </a:lnTo>
                  <a:lnTo>
                    <a:pt x="200" y="1208"/>
                  </a:lnTo>
                  <a:lnTo>
                    <a:pt x="212" y="1192"/>
                  </a:lnTo>
                  <a:lnTo>
                    <a:pt x="215" y="1177"/>
                  </a:lnTo>
                  <a:lnTo>
                    <a:pt x="212" y="1158"/>
                  </a:lnTo>
                  <a:lnTo>
                    <a:pt x="197" y="1136"/>
                  </a:lnTo>
                  <a:lnTo>
                    <a:pt x="197" y="1136"/>
                  </a:lnTo>
                  <a:lnTo>
                    <a:pt x="189" y="1125"/>
                  </a:lnTo>
                  <a:lnTo>
                    <a:pt x="185" y="1113"/>
                  </a:lnTo>
                  <a:lnTo>
                    <a:pt x="185" y="1106"/>
                  </a:lnTo>
                  <a:lnTo>
                    <a:pt x="185" y="1098"/>
                  </a:lnTo>
                  <a:lnTo>
                    <a:pt x="193" y="1091"/>
                  </a:lnTo>
                  <a:lnTo>
                    <a:pt x="197" y="1091"/>
                  </a:lnTo>
                  <a:lnTo>
                    <a:pt x="197" y="1091"/>
                  </a:lnTo>
                  <a:lnTo>
                    <a:pt x="204" y="1098"/>
                  </a:lnTo>
                  <a:lnTo>
                    <a:pt x="212" y="1106"/>
                  </a:lnTo>
                  <a:lnTo>
                    <a:pt x="234" y="1109"/>
                  </a:lnTo>
                  <a:lnTo>
                    <a:pt x="261" y="1113"/>
                  </a:lnTo>
                  <a:lnTo>
                    <a:pt x="370" y="1019"/>
                  </a:lnTo>
                  <a:lnTo>
                    <a:pt x="370" y="1019"/>
                  </a:lnTo>
                  <a:lnTo>
                    <a:pt x="370" y="1011"/>
                  </a:lnTo>
                  <a:lnTo>
                    <a:pt x="374" y="1000"/>
                  </a:lnTo>
                  <a:lnTo>
                    <a:pt x="381" y="992"/>
                  </a:lnTo>
                  <a:lnTo>
                    <a:pt x="389" y="985"/>
                  </a:lnTo>
                  <a:lnTo>
                    <a:pt x="408" y="977"/>
                  </a:lnTo>
                  <a:lnTo>
                    <a:pt x="430" y="977"/>
                  </a:lnTo>
                  <a:lnTo>
                    <a:pt x="461" y="985"/>
                  </a:lnTo>
                  <a:lnTo>
                    <a:pt x="461" y="985"/>
                  </a:lnTo>
                  <a:lnTo>
                    <a:pt x="495" y="989"/>
                  </a:lnTo>
                  <a:lnTo>
                    <a:pt x="521" y="992"/>
                  </a:lnTo>
                  <a:lnTo>
                    <a:pt x="544" y="989"/>
                  </a:lnTo>
                  <a:lnTo>
                    <a:pt x="563" y="989"/>
                  </a:lnTo>
                  <a:lnTo>
                    <a:pt x="581" y="977"/>
                  </a:lnTo>
                  <a:lnTo>
                    <a:pt x="589" y="974"/>
                  </a:lnTo>
                  <a:lnTo>
                    <a:pt x="589" y="974"/>
                  </a:lnTo>
                  <a:lnTo>
                    <a:pt x="612" y="959"/>
                  </a:lnTo>
                  <a:lnTo>
                    <a:pt x="642" y="943"/>
                  </a:lnTo>
                  <a:lnTo>
                    <a:pt x="679" y="917"/>
                  </a:lnTo>
                  <a:lnTo>
                    <a:pt x="679" y="917"/>
                  </a:lnTo>
                  <a:lnTo>
                    <a:pt x="695" y="906"/>
                  </a:lnTo>
                  <a:lnTo>
                    <a:pt x="710" y="898"/>
                  </a:lnTo>
                  <a:lnTo>
                    <a:pt x="721" y="894"/>
                  </a:lnTo>
                  <a:lnTo>
                    <a:pt x="736" y="894"/>
                  </a:lnTo>
                  <a:lnTo>
                    <a:pt x="747" y="898"/>
                  </a:lnTo>
                  <a:lnTo>
                    <a:pt x="762" y="909"/>
                  </a:lnTo>
                  <a:lnTo>
                    <a:pt x="804" y="936"/>
                  </a:lnTo>
                  <a:lnTo>
                    <a:pt x="804" y="936"/>
                  </a:lnTo>
                  <a:lnTo>
                    <a:pt x="827" y="951"/>
                  </a:lnTo>
                  <a:lnTo>
                    <a:pt x="845" y="962"/>
                  </a:lnTo>
                  <a:lnTo>
                    <a:pt x="864" y="966"/>
                  </a:lnTo>
                  <a:lnTo>
                    <a:pt x="876" y="970"/>
                  </a:lnTo>
                  <a:lnTo>
                    <a:pt x="895" y="966"/>
                  </a:lnTo>
                  <a:lnTo>
                    <a:pt x="898" y="966"/>
                  </a:lnTo>
                  <a:lnTo>
                    <a:pt x="898" y="966"/>
                  </a:lnTo>
                  <a:lnTo>
                    <a:pt x="928" y="959"/>
                  </a:lnTo>
                  <a:lnTo>
                    <a:pt x="951" y="951"/>
                  </a:lnTo>
                  <a:lnTo>
                    <a:pt x="985" y="951"/>
                  </a:lnTo>
                  <a:lnTo>
                    <a:pt x="1008" y="955"/>
                  </a:lnTo>
                  <a:lnTo>
                    <a:pt x="1015" y="955"/>
                  </a:lnTo>
                  <a:lnTo>
                    <a:pt x="1042" y="906"/>
                  </a:lnTo>
                  <a:lnTo>
                    <a:pt x="1042" y="906"/>
                  </a:lnTo>
                  <a:lnTo>
                    <a:pt x="1042" y="898"/>
                  </a:lnTo>
                  <a:lnTo>
                    <a:pt x="1038" y="883"/>
                  </a:lnTo>
                  <a:lnTo>
                    <a:pt x="1034" y="872"/>
                  </a:lnTo>
                  <a:lnTo>
                    <a:pt x="1027" y="860"/>
                  </a:lnTo>
                  <a:lnTo>
                    <a:pt x="1015" y="853"/>
                  </a:lnTo>
                  <a:lnTo>
                    <a:pt x="1004" y="845"/>
                  </a:lnTo>
                  <a:lnTo>
                    <a:pt x="1004" y="845"/>
                  </a:lnTo>
                  <a:lnTo>
                    <a:pt x="944" y="819"/>
                  </a:lnTo>
                  <a:lnTo>
                    <a:pt x="928" y="796"/>
                  </a:lnTo>
                  <a:lnTo>
                    <a:pt x="921" y="774"/>
                  </a:lnTo>
                  <a:lnTo>
                    <a:pt x="921" y="751"/>
                  </a:lnTo>
                  <a:lnTo>
                    <a:pt x="921" y="751"/>
                  </a:lnTo>
                  <a:lnTo>
                    <a:pt x="917" y="743"/>
                  </a:lnTo>
                  <a:lnTo>
                    <a:pt x="910" y="732"/>
                  </a:lnTo>
                  <a:lnTo>
                    <a:pt x="910" y="732"/>
                  </a:lnTo>
                  <a:lnTo>
                    <a:pt x="898" y="717"/>
                  </a:lnTo>
                  <a:lnTo>
                    <a:pt x="891" y="706"/>
                  </a:lnTo>
                  <a:lnTo>
                    <a:pt x="887" y="687"/>
                  </a:lnTo>
                  <a:lnTo>
                    <a:pt x="887" y="672"/>
                  </a:lnTo>
                  <a:lnTo>
                    <a:pt x="895" y="672"/>
                  </a:lnTo>
                  <a:lnTo>
                    <a:pt x="910" y="702"/>
                  </a:lnTo>
                  <a:lnTo>
                    <a:pt x="944" y="766"/>
                  </a:lnTo>
                  <a:lnTo>
                    <a:pt x="966" y="804"/>
                  </a:lnTo>
                  <a:lnTo>
                    <a:pt x="978" y="808"/>
                  </a:lnTo>
                  <a:lnTo>
                    <a:pt x="978" y="762"/>
                  </a:lnTo>
                  <a:lnTo>
                    <a:pt x="978" y="732"/>
                  </a:lnTo>
                  <a:lnTo>
                    <a:pt x="985" y="710"/>
                  </a:lnTo>
                  <a:lnTo>
                    <a:pt x="1008" y="706"/>
                  </a:lnTo>
                  <a:lnTo>
                    <a:pt x="1019" y="706"/>
                  </a:lnTo>
                  <a:lnTo>
                    <a:pt x="1012" y="717"/>
                  </a:lnTo>
                  <a:lnTo>
                    <a:pt x="1004" y="736"/>
                  </a:lnTo>
                  <a:lnTo>
                    <a:pt x="1004" y="747"/>
                  </a:lnTo>
                  <a:lnTo>
                    <a:pt x="1012" y="751"/>
                  </a:lnTo>
                  <a:lnTo>
                    <a:pt x="1027" y="751"/>
                  </a:lnTo>
                  <a:lnTo>
                    <a:pt x="1030" y="774"/>
                  </a:lnTo>
                  <a:lnTo>
                    <a:pt x="1015" y="793"/>
                  </a:lnTo>
                  <a:lnTo>
                    <a:pt x="1015" y="815"/>
                  </a:lnTo>
                  <a:lnTo>
                    <a:pt x="1023" y="826"/>
                  </a:lnTo>
                  <a:lnTo>
                    <a:pt x="1042" y="830"/>
                  </a:lnTo>
                  <a:lnTo>
                    <a:pt x="1049" y="830"/>
                  </a:lnTo>
                  <a:lnTo>
                    <a:pt x="1068" y="853"/>
                  </a:lnTo>
                  <a:lnTo>
                    <a:pt x="1087" y="864"/>
                  </a:lnTo>
                  <a:lnTo>
                    <a:pt x="1095" y="853"/>
                  </a:lnTo>
                  <a:lnTo>
                    <a:pt x="1106" y="823"/>
                  </a:lnTo>
                  <a:lnTo>
                    <a:pt x="1113" y="808"/>
                  </a:lnTo>
                  <a:lnTo>
                    <a:pt x="1113" y="777"/>
                  </a:lnTo>
                  <a:lnTo>
                    <a:pt x="1113" y="777"/>
                  </a:lnTo>
                  <a:lnTo>
                    <a:pt x="1113" y="759"/>
                  </a:lnTo>
                  <a:lnTo>
                    <a:pt x="1113" y="759"/>
                  </a:lnTo>
                  <a:lnTo>
                    <a:pt x="1113" y="740"/>
                  </a:lnTo>
                  <a:lnTo>
                    <a:pt x="1113" y="740"/>
                  </a:lnTo>
                  <a:lnTo>
                    <a:pt x="1128" y="740"/>
                  </a:lnTo>
                  <a:lnTo>
                    <a:pt x="1128" y="740"/>
                  </a:lnTo>
                  <a:lnTo>
                    <a:pt x="1144" y="740"/>
                  </a:lnTo>
                  <a:lnTo>
                    <a:pt x="1144" y="740"/>
                  </a:lnTo>
                  <a:lnTo>
                    <a:pt x="1170" y="740"/>
                  </a:lnTo>
                  <a:lnTo>
                    <a:pt x="1170" y="740"/>
                  </a:lnTo>
                  <a:lnTo>
                    <a:pt x="1193" y="740"/>
                  </a:lnTo>
                  <a:lnTo>
                    <a:pt x="1193" y="740"/>
                  </a:lnTo>
                  <a:lnTo>
                    <a:pt x="1211" y="740"/>
                  </a:lnTo>
                  <a:lnTo>
                    <a:pt x="1211" y="740"/>
                  </a:lnTo>
                  <a:lnTo>
                    <a:pt x="1219" y="743"/>
                  </a:lnTo>
                  <a:lnTo>
                    <a:pt x="1219" y="747"/>
                  </a:lnTo>
                  <a:lnTo>
                    <a:pt x="1219" y="755"/>
                  </a:lnTo>
                  <a:lnTo>
                    <a:pt x="1219" y="755"/>
                  </a:lnTo>
                  <a:lnTo>
                    <a:pt x="1208" y="762"/>
                  </a:lnTo>
                  <a:lnTo>
                    <a:pt x="1204" y="766"/>
                  </a:lnTo>
                  <a:lnTo>
                    <a:pt x="1200" y="774"/>
                  </a:lnTo>
                  <a:lnTo>
                    <a:pt x="1200" y="774"/>
                  </a:lnTo>
                  <a:lnTo>
                    <a:pt x="1193" y="785"/>
                  </a:lnTo>
                  <a:lnTo>
                    <a:pt x="1181" y="800"/>
                  </a:lnTo>
                  <a:lnTo>
                    <a:pt x="1170" y="815"/>
                  </a:lnTo>
                  <a:lnTo>
                    <a:pt x="1166" y="823"/>
                  </a:lnTo>
                  <a:lnTo>
                    <a:pt x="1162" y="830"/>
                  </a:lnTo>
                  <a:lnTo>
                    <a:pt x="1162" y="830"/>
                  </a:lnTo>
                  <a:lnTo>
                    <a:pt x="1162" y="849"/>
                  </a:lnTo>
                  <a:lnTo>
                    <a:pt x="1159" y="864"/>
                  </a:lnTo>
                  <a:lnTo>
                    <a:pt x="1151" y="883"/>
                  </a:lnTo>
                  <a:lnTo>
                    <a:pt x="1125" y="894"/>
                  </a:lnTo>
                  <a:lnTo>
                    <a:pt x="1125" y="894"/>
                  </a:lnTo>
                  <a:lnTo>
                    <a:pt x="1117" y="894"/>
                  </a:lnTo>
                  <a:lnTo>
                    <a:pt x="1098" y="898"/>
                  </a:lnTo>
                  <a:lnTo>
                    <a:pt x="1091" y="902"/>
                  </a:lnTo>
                  <a:lnTo>
                    <a:pt x="1079" y="909"/>
                  </a:lnTo>
                  <a:lnTo>
                    <a:pt x="1072" y="917"/>
                  </a:lnTo>
                  <a:lnTo>
                    <a:pt x="1064" y="928"/>
                  </a:lnTo>
                  <a:lnTo>
                    <a:pt x="1064" y="928"/>
                  </a:lnTo>
                  <a:lnTo>
                    <a:pt x="1057" y="955"/>
                  </a:lnTo>
                  <a:lnTo>
                    <a:pt x="1053" y="977"/>
                  </a:lnTo>
                  <a:lnTo>
                    <a:pt x="1053" y="989"/>
                  </a:lnTo>
                  <a:lnTo>
                    <a:pt x="1057" y="996"/>
                  </a:lnTo>
                  <a:lnTo>
                    <a:pt x="1068" y="1000"/>
                  </a:lnTo>
                  <a:lnTo>
                    <a:pt x="1083" y="1000"/>
                  </a:lnTo>
                  <a:lnTo>
                    <a:pt x="1083" y="1000"/>
                  </a:lnTo>
                  <a:lnTo>
                    <a:pt x="1102" y="992"/>
                  </a:lnTo>
                  <a:lnTo>
                    <a:pt x="1113" y="985"/>
                  </a:lnTo>
                  <a:lnTo>
                    <a:pt x="1125" y="970"/>
                  </a:lnTo>
                  <a:lnTo>
                    <a:pt x="1132" y="959"/>
                  </a:lnTo>
                  <a:lnTo>
                    <a:pt x="1140" y="936"/>
                  </a:lnTo>
                  <a:lnTo>
                    <a:pt x="1144" y="925"/>
                  </a:lnTo>
                  <a:lnTo>
                    <a:pt x="1144" y="925"/>
                  </a:lnTo>
                  <a:lnTo>
                    <a:pt x="1174" y="913"/>
                  </a:lnTo>
                  <a:lnTo>
                    <a:pt x="1196" y="898"/>
                  </a:lnTo>
                  <a:lnTo>
                    <a:pt x="1208" y="891"/>
                  </a:lnTo>
                  <a:lnTo>
                    <a:pt x="1215" y="883"/>
                  </a:lnTo>
                  <a:lnTo>
                    <a:pt x="1238" y="872"/>
                  </a:lnTo>
                  <a:lnTo>
                    <a:pt x="1272" y="872"/>
                  </a:lnTo>
                  <a:lnTo>
                    <a:pt x="1279" y="853"/>
                  </a:lnTo>
                  <a:lnTo>
                    <a:pt x="1264" y="834"/>
                  </a:lnTo>
                  <a:lnTo>
                    <a:pt x="1268" y="823"/>
                  </a:lnTo>
                  <a:lnTo>
                    <a:pt x="1287" y="796"/>
                  </a:lnTo>
                  <a:lnTo>
                    <a:pt x="1287" y="789"/>
                  </a:lnTo>
                  <a:lnTo>
                    <a:pt x="1272" y="777"/>
                  </a:lnTo>
                  <a:lnTo>
                    <a:pt x="1257" y="774"/>
                  </a:lnTo>
                  <a:lnTo>
                    <a:pt x="1257" y="747"/>
                  </a:lnTo>
                  <a:lnTo>
                    <a:pt x="1257" y="728"/>
                  </a:lnTo>
                  <a:lnTo>
                    <a:pt x="1253" y="717"/>
                  </a:lnTo>
                  <a:lnTo>
                    <a:pt x="1230" y="706"/>
                  </a:lnTo>
                  <a:lnTo>
                    <a:pt x="1208" y="694"/>
                  </a:lnTo>
                  <a:lnTo>
                    <a:pt x="1189" y="687"/>
                  </a:lnTo>
                  <a:lnTo>
                    <a:pt x="1181" y="676"/>
                  </a:lnTo>
                  <a:lnTo>
                    <a:pt x="1181" y="657"/>
                  </a:lnTo>
                  <a:lnTo>
                    <a:pt x="1204" y="649"/>
                  </a:lnTo>
                  <a:lnTo>
                    <a:pt x="1223" y="645"/>
                  </a:lnTo>
                  <a:lnTo>
                    <a:pt x="1234" y="634"/>
                  </a:lnTo>
                  <a:lnTo>
                    <a:pt x="1249" y="619"/>
                  </a:lnTo>
                  <a:lnTo>
                    <a:pt x="1249" y="608"/>
                  </a:lnTo>
                  <a:lnTo>
                    <a:pt x="1328" y="608"/>
                  </a:lnTo>
                  <a:lnTo>
                    <a:pt x="1340" y="589"/>
                  </a:lnTo>
                  <a:lnTo>
                    <a:pt x="1340" y="570"/>
                  </a:lnTo>
                  <a:lnTo>
                    <a:pt x="1340" y="570"/>
                  </a:lnTo>
                  <a:lnTo>
                    <a:pt x="1336" y="570"/>
                  </a:lnTo>
                  <a:lnTo>
                    <a:pt x="1328" y="566"/>
                  </a:lnTo>
                  <a:lnTo>
                    <a:pt x="1328" y="566"/>
                  </a:lnTo>
                  <a:lnTo>
                    <a:pt x="1294" y="566"/>
                  </a:lnTo>
                  <a:lnTo>
                    <a:pt x="1291" y="559"/>
                  </a:lnTo>
                  <a:lnTo>
                    <a:pt x="1306" y="559"/>
                  </a:lnTo>
                  <a:lnTo>
                    <a:pt x="1321" y="555"/>
                  </a:lnTo>
                  <a:lnTo>
                    <a:pt x="1340" y="547"/>
                  </a:lnTo>
                  <a:lnTo>
                    <a:pt x="1359" y="528"/>
                  </a:lnTo>
                  <a:lnTo>
                    <a:pt x="1359" y="510"/>
                  </a:lnTo>
                  <a:lnTo>
                    <a:pt x="1355" y="487"/>
                  </a:lnTo>
                  <a:lnTo>
                    <a:pt x="1355" y="487"/>
                  </a:lnTo>
                  <a:lnTo>
                    <a:pt x="1355" y="483"/>
                  </a:lnTo>
                  <a:lnTo>
                    <a:pt x="1351" y="468"/>
                  </a:lnTo>
                  <a:lnTo>
                    <a:pt x="1351" y="468"/>
                  </a:lnTo>
                  <a:lnTo>
                    <a:pt x="1344" y="457"/>
                  </a:lnTo>
                  <a:lnTo>
                    <a:pt x="1332" y="434"/>
                  </a:lnTo>
                  <a:lnTo>
                    <a:pt x="1344" y="430"/>
                  </a:lnTo>
                  <a:lnTo>
                    <a:pt x="1408" y="453"/>
                  </a:lnTo>
                  <a:lnTo>
                    <a:pt x="1427" y="445"/>
                  </a:lnTo>
                  <a:lnTo>
                    <a:pt x="1430" y="427"/>
                  </a:lnTo>
                  <a:lnTo>
                    <a:pt x="1445" y="400"/>
                  </a:lnTo>
                  <a:lnTo>
                    <a:pt x="1460" y="374"/>
                  </a:lnTo>
                  <a:lnTo>
                    <a:pt x="1460" y="374"/>
                  </a:lnTo>
                  <a:lnTo>
                    <a:pt x="1453" y="347"/>
                  </a:lnTo>
                  <a:lnTo>
                    <a:pt x="1449" y="321"/>
                  </a:lnTo>
                  <a:lnTo>
                    <a:pt x="1453" y="310"/>
                  </a:lnTo>
                  <a:lnTo>
                    <a:pt x="1457" y="294"/>
                  </a:lnTo>
                  <a:lnTo>
                    <a:pt x="1457" y="29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7" name="Freeform 13"/>
            <p:cNvSpPr>
              <a:spLocks/>
            </p:cNvSpPr>
            <p:nvPr/>
          </p:nvSpPr>
          <p:spPr bwMode="auto">
            <a:xfrm>
              <a:off x="1942" y="1188"/>
              <a:ext cx="1754" cy="1374"/>
            </a:xfrm>
            <a:custGeom>
              <a:avLst/>
              <a:gdLst/>
              <a:ahLst/>
              <a:cxnLst>
                <a:cxn ang="0">
                  <a:pos x="1747" y="646"/>
                </a:cxn>
                <a:cxn ang="0">
                  <a:pos x="1747" y="623"/>
                </a:cxn>
                <a:cxn ang="0">
                  <a:pos x="1614" y="574"/>
                </a:cxn>
                <a:cxn ang="0">
                  <a:pos x="1497" y="525"/>
                </a:cxn>
                <a:cxn ang="0">
                  <a:pos x="1365" y="563"/>
                </a:cxn>
                <a:cxn ang="0">
                  <a:pos x="1271" y="536"/>
                </a:cxn>
                <a:cxn ang="0">
                  <a:pos x="1226" y="453"/>
                </a:cxn>
                <a:cxn ang="0">
                  <a:pos x="1169" y="434"/>
                </a:cxn>
                <a:cxn ang="0">
                  <a:pos x="1098" y="400"/>
                </a:cxn>
                <a:cxn ang="0">
                  <a:pos x="988" y="351"/>
                </a:cxn>
                <a:cxn ang="0">
                  <a:pos x="920" y="299"/>
                </a:cxn>
                <a:cxn ang="0">
                  <a:pos x="924" y="249"/>
                </a:cxn>
                <a:cxn ang="0">
                  <a:pos x="867" y="212"/>
                </a:cxn>
                <a:cxn ang="0">
                  <a:pos x="822" y="163"/>
                </a:cxn>
                <a:cxn ang="0">
                  <a:pos x="754" y="80"/>
                </a:cxn>
                <a:cxn ang="0">
                  <a:pos x="645" y="16"/>
                </a:cxn>
                <a:cxn ang="0">
                  <a:pos x="584" y="12"/>
                </a:cxn>
                <a:cxn ang="0">
                  <a:pos x="581" y="50"/>
                </a:cxn>
                <a:cxn ang="0">
                  <a:pos x="543" y="61"/>
                </a:cxn>
                <a:cxn ang="0">
                  <a:pos x="452" y="31"/>
                </a:cxn>
                <a:cxn ang="0">
                  <a:pos x="309" y="114"/>
                </a:cxn>
                <a:cxn ang="0">
                  <a:pos x="200" y="144"/>
                </a:cxn>
                <a:cxn ang="0">
                  <a:pos x="67" y="295"/>
                </a:cxn>
                <a:cxn ang="0">
                  <a:pos x="64" y="374"/>
                </a:cxn>
                <a:cxn ang="0">
                  <a:pos x="67" y="442"/>
                </a:cxn>
                <a:cxn ang="0">
                  <a:pos x="105" y="548"/>
                </a:cxn>
                <a:cxn ang="0">
                  <a:pos x="139" y="680"/>
                </a:cxn>
                <a:cxn ang="0">
                  <a:pos x="90" y="702"/>
                </a:cxn>
                <a:cxn ang="0">
                  <a:pos x="26" y="748"/>
                </a:cxn>
                <a:cxn ang="0">
                  <a:pos x="3" y="883"/>
                </a:cxn>
                <a:cxn ang="0">
                  <a:pos x="37" y="898"/>
                </a:cxn>
                <a:cxn ang="0">
                  <a:pos x="64" y="936"/>
                </a:cxn>
                <a:cxn ang="0">
                  <a:pos x="15" y="1042"/>
                </a:cxn>
                <a:cxn ang="0">
                  <a:pos x="90" y="1049"/>
                </a:cxn>
                <a:cxn ang="0">
                  <a:pos x="147" y="1027"/>
                </a:cxn>
                <a:cxn ang="0">
                  <a:pos x="181" y="1038"/>
                </a:cxn>
                <a:cxn ang="0">
                  <a:pos x="264" y="1117"/>
                </a:cxn>
                <a:cxn ang="0">
                  <a:pos x="317" y="1178"/>
                </a:cxn>
                <a:cxn ang="0">
                  <a:pos x="392" y="1181"/>
                </a:cxn>
                <a:cxn ang="0">
                  <a:pos x="452" y="1136"/>
                </a:cxn>
                <a:cxn ang="0">
                  <a:pos x="520" y="1178"/>
                </a:cxn>
                <a:cxn ang="0">
                  <a:pos x="547" y="1298"/>
                </a:cxn>
                <a:cxn ang="0">
                  <a:pos x="630" y="1366"/>
                </a:cxn>
                <a:cxn ang="0">
                  <a:pos x="664" y="1355"/>
                </a:cxn>
                <a:cxn ang="0">
                  <a:pos x="686" y="1242"/>
                </a:cxn>
                <a:cxn ang="0">
                  <a:pos x="766" y="1204"/>
                </a:cxn>
                <a:cxn ang="0">
                  <a:pos x="799" y="1249"/>
                </a:cxn>
                <a:cxn ang="0">
                  <a:pos x="849" y="1227"/>
                </a:cxn>
                <a:cxn ang="0">
                  <a:pos x="973" y="1242"/>
                </a:cxn>
                <a:cxn ang="0">
                  <a:pos x="1060" y="1329"/>
                </a:cxn>
                <a:cxn ang="0">
                  <a:pos x="1196" y="1374"/>
                </a:cxn>
                <a:cxn ang="0">
                  <a:pos x="1282" y="1313"/>
                </a:cxn>
                <a:cxn ang="0">
                  <a:pos x="1305" y="1264"/>
                </a:cxn>
                <a:cxn ang="0">
                  <a:pos x="1245" y="1249"/>
                </a:cxn>
                <a:cxn ang="0">
                  <a:pos x="1252" y="1204"/>
                </a:cxn>
                <a:cxn ang="0">
                  <a:pos x="1267" y="1076"/>
                </a:cxn>
                <a:cxn ang="0">
                  <a:pos x="1267" y="1012"/>
                </a:cxn>
                <a:cxn ang="0">
                  <a:pos x="1392" y="993"/>
                </a:cxn>
                <a:cxn ang="0">
                  <a:pos x="1524" y="978"/>
                </a:cxn>
                <a:cxn ang="0">
                  <a:pos x="1611" y="978"/>
                </a:cxn>
                <a:cxn ang="0">
                  <a:pos x="1664" y="891"/>
                </a:cxn>
                <a:cxn ang="0">
                  <a:pos x="1690" y="819"/>
                </a:cxn>
              </a:cxnLst>
              <a:rect l="0" t="0" r="r" b="b"/>
              <a:pathLst>
                <a:path w="1754" h="1374">
                  <a:moveTo>
                    <a:pt x="1724" y="721"/>
                  </a:moveTo>
                  <a:lnTo>
                    <a:pt x="1724" y="721"/>
                  </a:lnTo>
                  <a:lnTo>
                    <a:pt x="1731" y="706"/>
                  </a:lnTo>
                  <a:lnTo>
                    <a:pt x="1747" y="646"/>
                  </a:lnTo>
                  <a:lnTo>
                    <a:pt x="1747" y="646"/>
                  </a:lnTo>
                  <a:lnTo>
                    <a:pt x="1750" y="631"/>
                  </a:lnTo>
                  <a:lnTo>
                    <a:pt x="1754" y="619"/>
                  </a:lnTo>
                  <a:lnTo>
                    <a:pt x="1754" y="619"/>
                  </a:lnTo>
                  <a:lnTo>
                    <a:pt x="1754" y="619"/>
                  </a:lnTo>
                  <a:lnTo>
                    <a:pt x="1747" y="623"/>
                  </a:lnTo>
                  <a:lnTo>
                    <a:pt x="1739" y="627"/>
                  </a:lnTo>
                  <a:lnTo>
                    <a:pt x="1716" y="627"/>
                  </a:lnTo>
                  <a:lnTo>
                    <a:pt x="1694" y="619"/>
                  </a:lnTo>
                  <a:lnTo>
                    <a:pt x="1667" y="608"/>
                  </a:lnTo>
                  <a:lnTo>
                    <a:pt x="1614" y="574"/>
                  </a:lnTo>
                  <a:lnTo>
                    <a:pt x="1569" y="544"/>
                  </a:lnTo>
                  <a:lnTo>
                    <a:pt x="1569" y="544"/>
                  </a:lnTo>
                  <a:lnTo>
                    <a:pt x="1547" y="532"/>
                  </a:lnTo>
                  <a:lnTo>
                    <a:pt x="1524" y="529"/>
                  </a:lnTo>
                  <a:lnTo>
                    <a:pt x="1497" y="525"/>
                  </a:lnTo>
                  <a:lnTo>
                    <a:pt x="1475" y="529"/>
                  </a:lnTo>
                  <a:lnTo>
                    <a:pt x="1448" y="532"/>
                  </a:lnTo>
                  <a:lnTo>
                    <a:pt x="1422" y="540"/>
                  </a:lnTo>
                  <a:lnTo>
                    <a:pt x="1365" y="563"/>
                  </a:lnTo>
                  <a:lnTo>
                    <a:pt x="1365" y="563"/>
                  </a:lnTo>
                  <a:lnTo>
                    <a:pt x="1339" y="570"/>
                  </a:lnTo>
                  <a:lnTo>
                    <a:pt x="1316" y="570"/>
                  </a:lnTo>
                  <a:lnTo>
                    <a:pt x="1298" y="563"/>
                  </a:lnTo>
                  <a:lnTo>
                    <a:pt x="1282" y="551"/>
                  </a:lnTo>
                  <a:lnTo>
                    <a:pt x="1271" y="536"/>
                  </a:lnTo>
                  <a:lnTo>
                    <a:pt x="1264" y="521"/>
                  </a:lnTo>
                  <a:lnTo>
                    <a:pt x="1252" y="495"/>
                  </a:lnTo>
                  <a:lnTo>
                    <a:pt x="1252" y="495"/>
                  </a:lnTo>
                  <a:lnTo>
                    <a:pt x="1241" y="472"/>
                  </a:lnTo>
                  <a:lnTo>
                    <a:pt x="1226" y="453"/>
                  </a:lnTo>
                  <a:lnTo>
                    <a:pt x="1215" y="446"/>
                  </a:lnTo>
                  <a:lnTo>
                    <a:pt x="1203" y="442"/>
                  </a:lnTo>
                  <a:lnTo>
                    <a:pt x="1188" y="438"/>
                  </a:lnTo>
                  <a:lnTo>
                    <a:pt x="1169" y="434"/>
                  </a:lnTo>
                  <a:lnTo>
                    <a:pt x="1169" y="434"/>
                  </a:lnTo>
                  <a:lnTo>
                    <a:pt x="1150" y="434"/>
                  </a:lnTo>
                  <a:lnTo>
                    <a:pt x="1135" y="431"/>
                  </a:lnTo>
                  <a:lnTo>
                    <a:pt x="1113" y="415"/>
                  </a:lnTo>
                  <a:lnTo>
                    <a:pt x="1101" y="408"/>
                  </a:lnTo>
                  <a:lnTo>
                    <a:pt x="1098" y="400"/>
                  </a:lnTo>
                  <a:lnTo>
                    <a:pt x="1048" y="348"/>
                  </a:lnTo>
                  <a:lnTo>
                    <a:pt x="1048" y="348"/>
                  </a:lnTo>
                  <a:lnTo>
                    <a:pt x="1022" y="348"/>
                  </a:lnTo>
                  <a:lnTo>
                    <a:pt x="1003" y="348"/>
                  </a:lnTo>
                  <a:lnTo>
                    <a:pt x="988" y="351"/>
                  </a:lnTo>
                  <a:lnTo>
                    <a:pt x="988" y="351"/>
                  </a:lnTo>
                  <a:lnTo>
                    <a:pt x="973" y="355"/>
                  </a:lnTo>
                  <a:lnTo>
                    <a:pt x="950" y="355"/>
                  </a:lnTo>
                  <a:lnTo>
                    <a:pt x="916" y="355"/>
                  </a:lnTo>
                  <a:lnTo>
                    <a:pt x="920" y="299"/>
                  </a:lnTo>
                  <a:lnTo>
                    <a:pt x="920" y="299"/>
                  </a:lnTo>
                  <a:lnTo>
                    <a:pt x="928" y="283"/>
                  </a:lnTo>
                  <a:lnTo>
                    <a:pt x="928" y="272"/>
                  </a:lnTo>
                  <a:lnTo>
                    <a:pt x="928" y="261"/>
                  </a:lnTo>
                  <a:lnTo>
                    <a:pt x="924" y="249"/>
                  </a:lnTo>
                  <a:lnTo>
                    <a:pt x="913" y="234"/>
                  </a:lnTo>
                  <a:lnTo>
                    <a:pt x="905" y="227"/>
                  </a:lnTo>
                  <a:lnTo>
                    <a:pt x="905" y="227"/>
                  </a:lnTo>
                  <a:lnTo>
                    <a:pt x="894" y="223"/>
                  </a:lnTo>
                  <a:lnTo>
                    <a:pt x="867" y="212"/>
                  </a:lnTo>
                  <a:lnTo>
                    <a:pt x="852" y="204"/>
                  </a:lnTo>
                  <a:lnTo>
                    <a:pt x="841" y="193"/>
                  </a:lnTo>
                  <a:lnTo>
                    <a:pt x="830" y="178"/>
                  </a:lnTo>
                  <a:lnTo>
                    <a:pt x="822" y="163"/>
                  </a:lnTo>
                  <a:lnTo>
                    <a:pt x="822" y="163"/>
                  </a:lnTo>
                  <a:lnTo>
                    <a:pt x="815" y="144"/>
                  </a:lnTo>
                  <a:lnTo>
                    <a:pt x="803" y="129"/>
                  </a:lnTo>
                  <a:lnTo>
                    <a:pt x="784" y="102"/>
                  </a:lnTo>
                  <a:lnTo>
                    <a:pt x="766" y="83"/>
                  </a:lnTo>
                  <a:lnTo>
                    <a:pt x="754" y="80"/>
                  </a:lnTo>
                  <a:lnTo>
                    <a:pt x="754" y="80"/>
                  </a:lnTo>
                  <a:lnTo>
                    <a:pt x="724" y="65"/>
                  </a:lnTo>
                  <a:lnTo>
                    <a:pt x="690" y="46"/>
                  </a:lnTo>
                  <a:lnTo>
                    <a:pt x="645" y="16"/>
                  </a:lnTo>
                  <a:lnTo>
                    <a:pt x="645" y="16"/>
                  </a:lnTo>
                  <a:lnTo>
                    <a:pt x="622" y="4"/>
                  </a:lnTo>
                  <a:lnTo>
                    <a:pt x="607" y="0"/>
                  </a:lnTo>
                  <a:lnTo>
                    <a:pt x="596" y="0"/>
                  </a:lnTo>
                  <a:lnTo>
                    <a:pt x="588" y="4"/>
                  </a:lnTo>
                  <a:lnTo>
                    <a:pt x="584" y="12"/>
                  </a:lnTo>
                  <a:lnTo>
                    <a:pt x="581" y="16"/>
                  </a:lnTo>
                  <a:lnTo>
                    <a:pt x="581" y="23"/>
                  </a:lnTo>
                  <a:lnTo>
                    <a:pt x="581" y="23"/>
                  </a:lnTo>
                  <a:lnTo>
                    <a:pt x="584" y="38"/>
                  </a:lnTo>
                  <a:lnTo>
                    <a:pt x="581" y="50"/>
                  </a:lnTo>
                  <a:lnTo>
                    <a:pt x="577" y="57"/>
                  </a:lnTo>
                  <a:lnTo>
                    <a:pt x="573" y="65"/>
                  </a:lnTo>
                  <a:lnTo>
                    <a:pt x="566" y="68"/>
                  </a:lnTo>
                  <a:lnTo>
                    <a:pt x="554" y="65"/>
                  </a:lnTo>
                  <a:lnTo>
                    <a:pt x="543" y="61"/>
                  </a:lnTo>
                  <a:lnTo>
                    <a:pt x="528" y="53"/>
                  </a:lnTo>
                  <a:lnTo>
                    <a:pt x="528" y="53"/>
                  </a:lnTo>
                  <a:lnTo>
                    <a:pt x="513" y="42"/>
                  </a:lnTo>
                  <a:lnTo>
                    <a:pt x="494" y="38"/>
                  </a:lnTo>
                  <a:lnTo>
                    <a:pt x="452" y="31"/>
                  </a:lnTo>
                  <a:lnTo>
                    <a:pt x="418" y="27"/>
                  </a:lnTo>
                  <a:lnTo>
                    <a:pt x="403" y="27"/>
                  </a:lnTo>
                  <a:lnTo>
                    <a:pt x="335" y="95"/>
                  </a:lnTo>
                  <a:lnTo>
                    <a:pt x="335" y="95"/>
                  </a:lnTo>
                  <a:lnTo>
                    <a:pt x="309" y="114"/>
                  </a:lnTo>
                  <a:lnTo>
                    <a:pt x="290" y="129"/>
                  </a:lnTo>
                  <a:lnTo>
                    <a:pt x="275" y="133"/>
                  </a:lnTo>
                  <a:lnTo>
                    <a:pt x="275" y="133"/>
                  </a:lnTo>
                  <a:lnTo>
                    <a:pt x="200" y="144"/>
                  </a:lnTo>
                  <a:lnTo>
                    <a:pt x="200" y="144"/>
                  </a:lnTo>
                  <a:lnTo>
                    <a:pt x="181" y="163"/>
                  </a:lnTo>
                  <a:lnTo>
                    <a:pt x="135" y="208"/>
                  </a:lnTo>
                  <a:lnTo>
                    <a:pt x="109" y="234"/>
                  </a:lnTo>
                  <a:lnTo>
                    <a:pt x="86" y="265"/>
                  </a:lnTo>
                  <a:lnTo>
                    <a:pt x="67" y="295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60" y="332"/>
                  </a:lnTo>
                  <a:lnTo>
                    <a:pt x="64" y="359"/>
                  </a:lnTo>
                  <a:lnTo>
                    <a:pt x="64" y="374"/>
                  </a:lnTo>
                  <a:lnTo>
                    <a:pt x="64" y="389"/>
                  </a:lnTo>
                  <a:lnTo>
                    <a:pt x="60" y="404"/>
                  </a:lnTo>
                  <a:lnTo>
                    <a:pt x="49" y="419"/>
                  </a:lnTo>
                  <a:lnTo>
                    <a:pt x="49" y="419"/>
                  </a:lnTo>
                  <a:lnTo>
                    <a:pt x="67" y="442"/>
                  </a:lnTo>
                  <a:lnTo>
                    <a:pt x="79" y="465"/>
                  </a:lnTo>
                  <a:lnTo>
                    <a:pt x="90" y="491"/>
                  </a:lnTo>
                  <a:lnTo>
                    <a:pt x="90" y="491"/>
                  </a:lnTo>
                  <a:lnTo>
                    <a:pt x="101" y="532"/>
                  </a:lnTo>
                  <a:lnTo>
                    <a:pt x="105" y="548"/>
                  </a:lnTo>
                  <a:lnTo>
                    <a:pt x="158" y="634"/>
                  </a:lnTo>
                  <a:lnTo>
                    <a:pt x="158" y="634"/>
                  </a:lnTo>
                  <a:lnTo>
                    <a:pt x="154" y="642"/>
                  </a:lnTo>
                  <a:lnTo>
                    <a:pt x="147" y="668"/>
                  </a:lnTo>
                  <a:lnTo>
                    <a:pt x="139" y="680"/>
                  </a:lnTo>
                  <a:lnTo>
                    <a:pt x="132" y="691"/>
                  </a:lnTo>
                  <a:lnTo>
                    <a:pt x="120" y="698"/>
                  </a:lnTo>
                  <a:lnTo>
                    <a:pt x="105" y="702"/>
                  </a:lnTo>
                  <a:lnTo>
                    <a:pt x="105" y="702"/>
                  </a:lnTo>
                  <a:lnTo>
                    <a:pt x="90" y="702"/>
                  </a:lnTo>
                  <a:lnTo>
                    <a:pt x="75" y="706"/>
                  </a:lnTo>
                  <a:lnTo>
                    <a:pt x="49" y="725"/>
                  </a:lnTo>
                  <a:lnTo>
                    <a:pt x="30" y="740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18" y="770"/>
                  </a:lnTo>
                  <a:lnTo>
                    <a:pt x="3" y="823"/>
                  </a:lnTo>
                  <a:lnTo>
                    <a:pt x="0" y="849"/>
                  </a:lnTo>
                  <a:lnTo>
                    <a:pt x="3" y="876"/>
                  </a:lnTo>
                  <a:lnTo>
                    <a:pt x="3" y="883"/>
                  </a:lnTo>
                  <a:lnTo>
                    <a:pt x="11" y="891"/>
                  </a:lnTo>
                  <a:lnTo>
                    <a:pt x="18" y="898"/>
                  </a:lnTo>
                  <a:lnTo>
                    <a:pt x="26" y="898"/>
                  </a:lnTo>
                  <a:lnTo>
                    <a:pt x="26" y="898"/>
                  </a:lnTo>
                  <a:lnTo>
                    <a:pt x="37" y="898"/>
                  </a:lnTo>
                  <a:lnTo>
                    <a:pt x="45" y="902"/>
                  </a:lnTo>
                  <a:lnTo>
                    <a:pt x="56" y="906"/>
                  </a:lnTo>
                  <a:lnTo>
                    <a:pt x="64" y="914"/>
                  </a:lnTo>
                  <a:lnTo>
                    <a:pt x="67" y="921"/>
                  </a:lnTo>
                  <a:lnTo>
                    <a:pt x="64" y="936"/>
                  </a:lnTo>
                  <a:lnTo>
                    <a:pt x="56" y="955"/>
                  </a:lnTo>
                  <a:lnTo>
                    <a:pt x="56" y="955"/>
                  </a:lnTo>
                  <a:lnTo>
                    <a:pt x="7" y="1030"/>
                  </a:lnTo>
                  <a:lnTo>
                    <a:pt x="7" y="1030"/>
                  </a:lnTo>
                  <a:lnTo>
                    <a:pt x="15" y="1042"/>
                  </a:lnTo>
                  <a:lnTo>
                    <a:pt x="26" y="1046"/>
                  </a:lnTo>
                  <a:lnTo>
                    <a:pt x="37" y="1049"/>
                  </a:lnTo>
                  <a:lnTo>
                    <a:pt x="56" y="1053"/>
                  </a:lnTo>
                  <a:lnTo>
                    <a:pt x="71" y="1053"/>
                  </a:lnTo>
                  <a:lnTo>
                    <a:pt x="90" y="1049"/>
                  </a:lnTo>
                  <a:lnTo>
                    <a:pt x="105" y="1046"/>
                  </a:lnTo>
                  <a:lnTo>
                    <a:pt x="120" y="1034"/>
                  </a:lnTo>
                  <a:lnTo>
                    <a:pt x="120" y="1034"/>
                  </a:lnTo>
                  <a:lnTo>
                    <a:pt x="135" y="1027"/>
                  </a:lnTo>
                  <a:lnTo>
                    <a:pt x="147" y="1027"/>
                  </a:lnTo>
                  <a:lnTo>
                    <a:pt x="158" y="1023"/>
                  </a:lnTo>
                  <a:lnTo>
                    <a:pt x="166" y="1027"/>
                  </a:lnTo>
                  <a:lnTo>
                    <a:pt x="177" y="1034"/>
                  </a:lnTo>
                  <a:lnTo>
                    <a:pt x="181" y="1038"/>
                  </a:lnTo>
                  <a:lnTo>
                    <a:pt x="181" y="1038"/>
                  </a:lnTo>
                  <a:lnTo>
                    <a:pt x="184" y="1049"/>
                  </a:lnTo>
                  <a:lnTo>
                    <a:pt x="196" y="1064"/>
                  </a:lnTo>
                  <a:lnTo>
                    <a:pt x="222" y="1091"/>
                  </a:lnTo>
                  <a:lnTo>
                    <a:pt x="252" y="1110"/>
                  </a:lnTo>
                  <a:lnTo>
                    <a:pt x="264" y="1117"/>
                  </a:lnTo>
                  <a:lnTo>
                    <a:pt x="264" y="1117"/>
                  </a:lnTo>
                  <a:lnTo>
                    <a:pt x="275" y="1125"/>
                  </a:lnTo>
                  <a:lnTo>
                    <a:pt x="290" y="1140"/>
                  </a:lnTo>
                  <a:lnTo>
                    <a:pt x="317" y="1178"/>
                  </a:lnTo>
                  <a:lnTo>
                    <a:pt x="317" y="1178"/>
                  </a:lnTo>
                  <a:lnTo>
                    <a:pt x="335" y="1196"/>
                  </a:lnTo>
                  <a:lnTo>
                    <a:pt x="350" y="1200"/>
                  </a:lnTo>
                  <a:lnTo>
                    <a:pt x="366" y="1200"/>
                  </a:lnTo>
                  <a:lnTo>
                    <a:pt x="381" y="1193"/>
                  </a:lnTo>
                  <a:lnTo>
                    <a:pt x="392" y="1181"/>
                  </a:lnTo>
                  <a:lnTo>
                    <a:pt x="400" y="1170"/>
                  </a:lnTo>
                  <a:lnTo>
                    <a:pt x="407" y="1159"/>
                  </a:lnTo>
                  <a:lnTo>
                    <a:pt x="407" y="1159"/>
                  </a:lnTo>
                  <a:lnTo>
                    <a:pt x="430" y="1144"/>
                  </a:lnTo>
                  <a:lnTo>
                    <a:pt x="452" y="1136"/>
                  </a:lnTo>
                  <a:lnTo>
                    <a:pt x="471" y="1136"/>
                  </a:lnTo>
                  <a:lnTo>
                    <a:pt x="486" y="1140"/>
                  </a:lnTo>
                  <a:lnTo>
                    <a:pt x="501" y="1147"/>
                  </a:lnTo>
                  <a:lnTo>
                    <a:pt x="513" y="1163"/>
                  </a:lnTo>
                  <a:lnTo>
                    <a:pt x="520" y="1178"/>
                  </a:lnTo>
                  <a:lnTo>
                    <a:pt x="528" y="1193"/>
                  </a:lnTo>
                  <a:lnTo>
                    <a:pt x="539" y="1230"/>
                  </a:lnTo>
                  <a:lnTo>
                    <a:pt x="547" y="1264"/>
                  </a:lnTo>
                  <a:lnTo>
                    <a:pt x="547" y="1298"/>
                  </a:lnTo>
                  <a:lnTo>
                    <a:pt x="547" y="1298"/>
                  </a:lnTo>
                  <a:lnTo>
                    <a:pt x="569" y="1321"/>
                  </a:lnTo>
                  <a:lnTo>
                    <a:pt x="588" y="1344"/>
                  </a:lnTo>
                  <a:lnTo>
                    <a:pt x="615" y="1362"/>
                  </a:lnTo>
                  <a:lnTo>
                    <a:pt x="615" y="1362"/>
                  </a:lnTo>
                  <a:lnTo>
                    <a:pt x="630" y="1366"/>
                  </a:lnTo>
                  <a:lnTo>
                    <a:pt x="637" y="1370"/>
                  </a:lnTo>
                  <a:lnTo>
                    <a:pt x="649" y="1370"/>
                  </a:lnTo>
                  <a:lnTo>
                    <a:pt x="652" y="1366"/>
                  </a:lnTo>
                  <a:lnTo>
                    <a:pt x="664" y="1359"/>
                  </a:lnTo>
                  <a:lnTo>
                    <a:pt x="664" y="1355"/>
                  </a:lnTo>
                  <a:lnTo>
                    <a:pt x="664" y="1355"/>
                  </a:lnTo>
                  <a:lnTo>
                    <a:pt x="671" y="1321"/>
                  </a:lnTo>
                  <a:lnTo>
                    <a:pt x="675" y="1283"/>
                  </a:lnTo>
                  <a:lnTo>
                    <a:pt x="686" y="1242"/>
                  </a:lnTo>
                  <a:lnTo>
                    <a:pt x="686" y="1242"/>
                  </a:lnTo>
                  <a:lnTo>
                    <a:pt x="698" y="1223"/>
                  </a:lnTo>
                  <a:lnTo>
                    <a:pt x="709" y="1212"/>
                  </a:lnTo>
                  <a:lnTo>
                    <a:pt x="724" y="1204"/>
                  </a:lnTo>
                  <a:lnTo>
                    <a:pt x="739" y="1200"/>
                  </a:lnTo>
                  <a:lnTo>
                    <a:pt x="766" y="1204"/>
                  </a:lnTo>
                  <a:lnTo>
                    <a:pt x="777" y="1208"/>
                  </a:lnTo>
                  <a:lnTo>
                    <a:pt x="777" y="1208"/>
                  </a:lnTo>
                  <a:lnTo>
                    <a:pt x="781" y="1219"/>
                  </a:lnTo>
                  <a:lnTo>
                    <a:pt x="792" y="1242"/>
                  </a:lnTo>
                  <a:lnTo>
                    <a:pt x="799" y="1249"/>
                  </a:lnTo>
                  <a:lnTo>
                    <a:pt x="811" y="1257"/>
                  </a:lnTo>
                  <a:lnTo>
                    <a:pt x="822" y="1253"/>
                  </a:lnTo>
                  <a:lnTo>
                    <a:pt x="833" y="1242"/>
                  </a:lnTo>
                  <a:lnTo>
                    <a:pt x="833" y="1242"/>
                  </a:lnTo>
                  <a:lnTo>
                    <a:pt x="849" y="1227"/>
                  </a:lnTo>
                  <a:lnTo>
                    <a:pt x="867" y="1215"/>
                  </a:lnTo>
                  <a:lnTo>
                    <a:pt x="890" y="1212"/>
                  </a:lnTo>
                  <a:lnTo>
                    <a:pt x="916" y="1215"/>
                  </a:lnTo>
                  <a:lnTo>
                    <a:pt x="943" y="1223"/>
                  </a:lnTo>
                  <a:lnTo>
                    <a:pt x="973" y="1242"/>
                  </a:lnTo>
                  <a:lnTo>
                    <a:pt x="1007" y="1264"/>
                  </a:lnTo>
                  <a:lnTo>
                    <a:pt x="1041" y="1298"/>
                  </a:lnTo>
                  <a:lnTo>
                    <a:pt x="1041" y="1298"/>
                  </a:lnTo>
                  <a:lnTo>
                    <a:pt x="1052" y="1313"/>
                  </a:lnTo>
                  <a:lnTo>
                    <a:pt x="1060" y="1329"/>
                  </a:lnTo>
                  <a:lnTo>
                    <a:pt x="1064" y="1347"/>
                  </a:lnTo>
                  <a:lnTo>
                    <a:pt x="1067" y="1366"/>
                  </a:lnTo>
                  <a:lnTo>
                    <a:pt x="1067" y="1366"/>
                  </a:lnTo>
                  <a:lnTo>
                    <a:pt x="1150" y="1370"/>
                  </a:lnTo>
                  <a:lnTo>
                    <a:pt x="1196" y="1374"/>
                  </a:lnTo>
                  <a:lnTo>
                    <a:pt x="1196" y="1374"/>
                  </a:lnTo>
                  <a:lnTo>
                    <a:pt x="1230" y="1355"/>
                  </a:lnTo>
                  <a:lnTo>
                    <a:pt x="1256" y="1336"/>
                  </a:lnTo>
                  <a:lnTo>
                    <a:pt x="1282" y="1313"/>
                  </a:lnTo>
                  <a:lnTo>
                    <a:pt x="1282" y="1313"/>
                  </a:lnTo>
                  <a:lnTo>
                    <a:pt x="1301" y="1295"/>
                  </a:lnTo>
                  <a:lnTo>
                    <a:pt x="1316" y="1279"/>
                  </a:lnTo>
                  <a:lnTo>
                    <a:pt x="1316" y="1272"/>
                  </a:lnTo>
                  <a:lnTo>
                    <a:pt x="1313" y="1268"/>
                  </a:lnTo>
                  <a:lnTo>
                    <a:pt x="1305" y="1264"/>
                  </a:lnTo>
                  <a:lnTo>
                    <a:pt x="1290" y="1264"/>
                  </a:lnTo>
                  <a:lnTo>
                    <a:pt x="1290" y="1264"/>
                  </a:lnTo>
                  <a:lnTo>
                    <a:pt x="1260" y="1257"/>
                  </a:lnTo>
                  <a:lnTo>
                    <a:pt x="1252" y="1253"/>
                  </a:lnTo>
                  <a:lnTo>
                    <a:pt x="1245" y="1249"/>
                  </a:lnTo>
                  <a:lnTo>
                    <a:pt x="1241" y="1238"/>
                  </a:lnTo>
                  <a:lnTo>
                    <a:pt x="1241" y="1230"/>
                  </a:lnTo>
                  <a:lnTo>
                    <a:pt x="1245" y="1219"/>
                  </a:lnTo>
                  <a:lnTo>
                    <a:pt x="1252" y="1204"/>
                  </a:lnTo>
                  <a:lnTo>
                    <a:pt x="1252" y="1204"/>
                  </a:lnTo>
                  <a:lnTo>
                    <a:pt x="1260" y="1189"/>
                  </a:lnTo>
                  <a:lnTo>
                    <a:pt x="1267" y="1166"/>
                  </a:lnTo>
                  <a:lnTo>
                    <a:pt x="1271" y="1147"/>
                  </a:lnTo>
                  <a:lnTo>
                    <a:pt x="1271" y="1121"/>
                  </a:lnTo>
                  <a:lnTo>
                    <a:pt x="1267" y="1076"/>
                  </a:lnTo>
                  <a:lnTo>
                    <a:pt x="1260" y="1034"/>
                  </a:lnTo>
                  <a:lnTo>
                    <a:pt x="1260" y="1034"/>
                  </a:lnTo>
                  <a:lnTo>
                    <a:pt x="1260" y="1027"/>
                  </a:lnTo>
                  <a:lnTo>
                    <a:pt x="1264" y="1019"/>
                  </a:lnTo>
                  <a:lnTo>
                    <a:pt x="1267" y="1012"/>
                  </a:lnTo>
                  <a:lnTo>
                    <a:pt x="1275" y="1008"/>
                  </a:lnTo>
                  <a:lnTo>
                    <a:pt x="1298" y="1000"/>
                  </a:lnTo>
                  <a:lnTo>
                    <a:pt x="1320" y="993"/>
                  </a:lnTo>
                  <a:lnTo>
                    <a:pt x="1369" y="993"/>
                  </a:lnTo>
                  <a:lnTo>
                    <a:pt x="1392" y="993"/>
                  </a:lnTo>
                  <a:lnTo>
                    <a:pt x="1456" y="993"/>
                  </a:lnTo>
                  <a:lnTo>
                    <a:pt x="1456" y="993"/>
                  </a:lnTo>
                  <a:lnTo>
                    <a:pt x="1464" y="989"/>
                  </a:lnTo>
                  <a:lnTo>
                    <a:pt x="1486" y="981"/>
                  </a:lnTo>
                  <a:lnTo>
                    <a:pt x="1524" y="978"/>
                  </a:lnTo>
                  <a:lnTo>
                    <a:pt x="1550" y="978"/>
                  </a:lnTo>
                  <a:lnTo>
                    <a:pt x="1584" y="981"/>
                  </a:lnTo>
                  <a:lnTo>
                    <a:pt x="1584" y="981"/>
                  </a:lnTo>
                  <a:lnTo>
                    <a:pt x="1599" y="981"/>
                  </a:lnTo>
                  <a:lnTo>
                    <a:pt x="1611" y="978"/>
                  </a:lnTo>
                  <a:lnTo>
                    <a:pt x="1626" y="974"/>
                  </a:lnTo>
                  <a:lnTo>
                    <a:pt x="1633" y="966"/>
                  </a:lnTo>
                  <a:lnTo>
                    <a:pt x="1648" y="944"/>
                  </a:lnTo>
                  <a:lnTo>
                    <a:pt x="1660" y="917"/>
                  </a:lnTo>
                  <a:lnTo>
                    <a:pt x="1664" y="891"/>
                  </a:lnTo>
                  <a:lnTo>
                    <a:pt x="1667" y="868"/>
                  </a:lnTo>
                  <a:lnTo>
                    <a:pt x="1667" y="846"/>
                  </a:lnTo>
                  <a:lnTo>
                    <a:pt x="1667" y="846"/>
                  </a:lnTo>
                  <a:lnTo>
                    <a:pt x="1679" y="834"/>
                  </a:lnTo>
                  <a:lnTo>
                    <a:pt x="1690" y="819"/>
                  </a:lnTo>
                  <a:lnTo>
                    <a:pt x="1709" y="778"/>
                  </a:lnTo>
                  <a:lnTo>
                    <a:pt x="1720" y="740"/>
                  </a:lnTo>
                  <a:lnTo>
                    <a:pt x="1724" y="721"/>
                  </a:lnTo>
                  <a:lnTo>
                    <a:pt x="1724" y="72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8" name="Freeform 14"/>
            <p:cNvSpPr>
              <a:spLocks/>
            </p:cNvSpPr>
            <p:nvPr/>
          </p:nvSpPr>
          <p:spPr bwMode="auto">
            <a:xfrm>
              <a:off x="4368" y="1392"/>
              <a:ext cx="22" cy="27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19" y="23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3" y="2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7">
                  <a:moveTo>
                    <a:pt x="22" y="12"/>
                  </a:moveTo>
                  <a:lnTo>
                    <a:pt x="22" y="12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9" name="Freeform 15"/>
            <p:cNvSpPr>
              <a:spLocks/>
            </p:cNvSpPr>
            <p:nvPr/>
          </p:nvSpPr>
          <p:spPr bwMode="auto">
            <a:xfrm>
              <a:off x="4353" y="1377"/>
              <a:ext cx="52" cy="57"/>
            </a:xfrm>
            <a:custGeom>
              <a:avLst/>
              <a:gdLst/>
              <a:ahLst/>
              <a:cxnLst>
                <a:cxn ang="0">
                  <a:pos x="52" y="27"/>
                </a:cxn>
                <a:cxn ang="0">
                  <a:pos x="52" y="27"/>
                </a:cxn>
                <a:cxn ang="0">
                  <a:pos x="52" y="38"/>
                </a:cxn>
                <a:cxn ang="0">
                  <a:pos x="45" y="49"/>
                </a:cxn>
                <a:cxn ang="0">
                  <a:pos x="37" y="53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15" y="53"/>
                </a:cxn>
                <a:cxn ang="0">
                  <a:pos x="7" y="49"/>
                </a:cxn>
                <a:cxn ang="0">
                  <a:pos x="0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5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5" y="8"/>
                </a:cxn>
                <a:cxn ang="0">
                  <a:pos x="52" y="15"/>
                </a:cxn>
                <a:cxn ang="0">
                  <a:pos x="52" y="27"/>
                </a:cxn>
                <a:cxn ang="0">
                  <a:pos x="52" y="27"/>
                </a:cxn>
              </a:cxnLst>
              <a:rect l="0" t="0" r="r" b="b"/>
              <a:pathLst>
                <a:path w="52" h="57">
                  <a:moveTo>
                    <a:pt x="52" y="27"/>
                  </a:moveTo>
                  <a:lnTo>
                    <a:pt x="52" y="27"/>
                  </a:lnTo>
                  <a:lnTo>
                    <a:pt x="52" y="38"/>
                  </a:lnTo>
                  <a:lnTo>
                    <a:pt x="45" y="49"/>
                  </a:lnTo>
                  <a:lnTo>
                    <a:pt x="37" y="53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15" y="53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5" y="8"/>
                  </a:lnTo>
                  <a:lnTo>
                    <a:pt x="52" y="15"/>
                  </a:lnTo>
                  <a:lnTo>
                    <a:pt x="52" y="27"/>
                  </a:lnTo>
                  <a:lnTo>
                    <a:pt x="52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0" name="Freeform 16"/>
            <p:cNvSpPr>
              <a:spLocks/>
            </p:cNvSpPr>
            <p:nvPr/>
          </p:nvSpPr>
          <p:spPr bwMode="auto">
            <a:xfrm>
              <a:off x="3258" y="1543"/>
              <a:ext cx="23" cy="23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19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9" y="4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1" name="Freeform 17"/>
            <p:cNvSpPr>
              <a:spLocks/>
            </p:cNvSpPr>
            <p:nvPr/>
          </p:nvSpPr>
          <p:spPr bwMode="auto">
            <a:xfrm>
              <a:off x="3243" y="1524"/>
              <a:ext cx="57" cy="57"/>
            </a:xfrm>
            <a:custGeom>
              <a:avLst/>
              <a:gdLst/>
              <a:ahLst/>
              <a:cxnLst>
                <a:cxn ang="0">
                  <a:pos x="57" y="30"/>
                </a:cxn>
                <a:cxn ang="0">
                  <a:pos x="57" y="30"/>
                </a:cxn>
                <a:cxn ang="0">
                  <a:pos x="53" y="42"/>
                </a:cxn>
                <a:cxn ang="0">
                  <a:pos x="46" y="49"/>
                </a:cxn>
                <a:cxn ang="0">
                  <a:pos x="38" y="57"/>
                </a:cxn>
                <a:cxn ang="0">
                  <a:pos x="27" y="57"/>
                </a:cxn>
                <a:cxn ang="0">
                  <a:pos x="27" y="57"/>
                </a:cxn>
                <a:cxn ang="0">
                  <a:pos x="15" y="57"/>
                </a:cxn>
                <a:cxn ang="0">
                  <a:pos x="8" y="49"/>
                </a:cxn>
                <a:cxn ang="0">
                  <a:pos x="0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8" y="12"/>
                </a:cxn>
                <a:cxn ang="0">
                  <a:pos x="15" y="4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8" y="4"/>
                </a:cxn>
                <a:cxn ang="0">
                  <a:pos x="46" y="12"/>
                </a:cxn>
                <a:cxn ang="0">
                  <a:pos x="53" y="19"/>
                </a:cxn>
                <a:cxn ang="0">
                  <a:pos x="57" y="30"/>
                </a:cxn>
                <a:cxn ang="0">
                  <a:pos x="57" y="30"/>
                </a:cxn>
              </a:cxnLst>
              <a:rect l="0" t="0" r="r" b="b"/>
              <a:pathLst>
                <a:path w="57" h="57">
                  <a:moveTo>
                    <a:pt x="57" y="30"/>
                  </a:moveTo>
                  <a:lnTo>
                    <a:pt x="57" y="30"/>
                  </a:lnTo>
                  <a:lnTo>
                    <a:pt x="53" y="42"/>
                  </a:lnTo>
                  <a:lnTo>
                    <a:pt x="46" y="49"/>
                  </a:lnTo>
                  <a:lnTo>
                    <a:pt x="38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15" y="57"/>
                  </a:lnTo>
                  <a:lnTo>
                    <a:pt x="8" y="49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8" y="12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8" y="4"/>
                  </a:lnTo>
                  <a:lnTo>
                    <a:pt x="46" y="12"/>
                  </a:lnTo>
                  <a:lnTo>
                    <a:pt x="53" y="19"/>
                  </a:lnTo>
                  <a:lnTo>
                    <a:pt x="57" y="30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2" name="Freeform 18"/>
            <p:cNvSpPr>
              <a:spLocks/>
            </p:cNvSpPr>
            <p:nvPr/>
          </p:nvSpPr>
          <p:spPr bwMode="auto">
            <a:xfrm>
              <a:off x="2870" y="1977"/>
              <a:ext cx="22" cy="26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9" y="23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4" y="2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6">
                  <a:moveTo>
                    <a:pt x="22" y="11"/>
                  </a:moveTo>
                  <a:lnTo>
                    <a:pt x="22" y="11"/>
                  </a:lnTo>
                  <a:lnTo>
                    <a:pt x="19" y="23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3" name="Freeform 19"/>
            <p:cNvSpPr>
              <a:spLocks/>
            </p:cNvSpPr>
            <p:nvPr/>
          </p:nvSpPr>
          <p:spPr bwMode="auto">
            <a:xfrm>
              <a:off x="2855" y="1962"/>
              <a:ext cx="56" cy="57"/>
            </a:xfrm>
            <a:custGeom>
              <a:avLst/>
              <a:gdLst/>
              <a:ahLst/>
              <a:cxnLst>
                <a:cxn ang="0">
                  <a:pos x="56" y="26"/>
                </a:cxn>
                <a:cxn ang="0">
                  <a:pos x="56" y="26"/>
                </a:cxn>
                <a:cxn ang="0">
                  <a:pos x="52" y="38"/>
                </a:cxn>
                <a:cxn ang="0">
                  <a:pos x="45" y="49"/>
                </a:cxn>
                <a:cxn ang="0">
                  <a:pos x="37" y="53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15" y="53"/>
                </a:cxn>
                <a:cxn ang="0">
                  <a:pos x="7" y="49"/>
                </a:cxn>
                <a:cxn ang="0">
                  <a:pos x="0" y="38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7" y="7"/>
                </a:cxn>
                <a:cxn ang="0">
                  <a:pos x="15" y="4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4"/>
                </a:cxn>
                <a:cxn ang="0">
                  <a:pos x="45" y="7"/>
                </a:cxn>
                <a:cxn ang="0">
                  <a:pos x="52" y="19"/>
                </a:cxn>
                <a:cxn ang="0">
                  <a:pos x="56" y="26"/>
                </a:cxn>
                <a:cxn ang="0">
                  <a:pos x="56" y="26"/>
                </a:cxn>
              </a:cxnLst>
              <a:rect l="0" t="0" r="r" b="b"/>
              <a:pathLst>
                <a:path w="56" h="57">
                  <a:moveTo>
                    <a:pt x="56" y="26"/>
                  </a:moveTo>
                  <a:lnTo>
                    <a:pt x="56" y="26"/>
                  </a:lnTo>
                  <a:lnTo>
                    <a:pt x="52" y="38"/>
                  </a:lnTo>
                  <a:lnTo>
                    <a:pt x="45" y="49"/>
                  </a:lnTo>
                  <a:lnTo>
                    <a:pt x="37" y="53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15" y="53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5" y="7"/>
                  </a:lnTo>
                  <a:lnTo>
                    <a:pt x="52" y="19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4" name="Freeform 20"/>
            <p:cNvSpPr>
              <a:spLocks/>
            </p:cNvSpPr>
            <p:nvPr/>
          </p:nvSpPr>
          <p:spPr bwMode="auto">
            <a:xfrm>
              <a:off x="3443" y="3464"/>
              <a:ext cx="23" cy="22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4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9" y="3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19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3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5" name="Freeform 21"/>
            <p:cNvSpPr>
              <a:spLocks/>
            </p:cNvSpPr>
            <p:nvPr/>
          </p:nvSpPr>
          <p:spPr bwMode="auto">
            <a:xfrm>
              <a:off x="3428" y="3445"/>
              <a:ext cx="57" cy="56"/>
            </a:xfrm>
            <a:custGeom>
              <a:avLst/>
              <a:gdLst/>
              <a:ahLst/>
              <a:cxnLst>
                <a:cxn ang="0">
                  <a:pos x="57" y="30"/>
                </a:cxn>
                <a:cxn ang="0">
                  <a:pos x="57" y="30"/>
                </a:cxn>
                <a:cxn ang="0">
                  <a:pos x="53" y="41"/>
                </a:cxn>
                <a:cxn ang="0">
                  <a:pos x="45" y="49"/>
                </a:cxn>
                <a:cxn ang="0">
                  <a:pos x="38" y="56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15" y="56"/>
                </a:cxn>
                <a:cxn ang="0">
                  <a:pos x="8" y="49"/>
                </a:cxn>
                <a:cxn ang="0">
                  <a:pos x="0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8" y="11"/>
                </a:cxn>
                <a:cxn ang="0">
                  <a:pos x="15" y="3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8" y="3"/>
                </a:cxn>
                <a:cxn ang="0">
                  <a:pos x="45" y="11"/>
                </a:cxn>
                <a:cxn ang="0">
                  <a:pos x="53" y="19"/>
                </a:cxn>
                <a:cxn ang="0">
                  <a:pos x="57" y="30"/>
                </a:cxn>
                <a:cxn ang="0">
                  <a:pos x="57" y="30"/>
                </a:cxn>
              </a:cxnLst>
              <a:rect l="0" t="0" r="r" b="b"/>
              <a:pathLst>
                <a:path w="57" h="56">
                  <a:moveTo>
                    <a:pt x="57" y="30"/>
                  </a:moveTo>
                  <a:lnTo>
                    <a:pt x="57" y="30"/>
                  </a:lnTo>
                  <a:lnTo>
                    <a:pt x="53" y="41"/>
                  </a:lnTo>
                  <a:lnTo>
                    <a:pt x="45" y="49"/>
                  </a:lnTo>
                  <a:lnTo>
                    <a:pt x="38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5" y="56"/>
                  </a:lnTo>
                  <a:lnTo>
                    <a:pt x="8" y="49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8" y="11"/>
                  </a:lnTo>
                  <a:lnTo>
                    <a:pt x="15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8" y="3"/>
                  </a:lnTo>
                  <a:lnTo>
                    <a:pt x="45" y="11"/>
                  </a:lnTo>
                  <a:lnTo>
                    <a:pt x="53" y="19"/>
                  </a:lnTo>
                  <a:lnTo>
                    <a:pt x="57" y="30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6" name="Freeform 22"/>
            <p:cNvSpPr>
              <a:spLocks noEditPoints="1"/>
            </p:cNvSpPr>
            <p:nvPr/>
          </p:nvSpPr>
          <p:spPr bwMode="auto">
            <a:xfrm>
              <a:off x="3285" y="3275"/>
              <a:ext cx="83" cy="79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1" y="75"/>
                </a:cxn>
                <a:cxn ang="0">
                  <a:pos x="19" y="38"/>
                </a:cxn>
                <a:cxn ang="0">
                  <a:pos x="79" y="7"/>
                </a:cxn>
                <a:cxn ang="0">
                  <a:pos x="7" y="0"/>
                </a:cxn>
                <a:cxn ang="0">
                  <a:pos x="7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34" y="30"/>
                </a:cxn>
                <a:cxn ang="0">
                  <a:pos x="60" y="26"/>
                </a:cxn>
                <a:cxn ang="0">
                  <a:pos x="60" y="30"/>
                </a:cxn>
                <a:cxn ang="0">
                  <a:pos x="60" y="34"/>
                </a:cxn>
                <a:cxn ang="0">
                  <a:pos x="34" y="34"/>
                </a:cxn>
                <a:cxn ang="0">
                  <a:pos x="60" y="34"/>
                </a:cxn>
                <a:cxn ang="0">
                  <a:pos x="60" y="41"/>
                </a:cxn>
                <a:cxn ang="0">
                  <a:pos x="34" y="41"/>
                </a:cxn>
                <a:cxn ang="0">
                  <a:pos x="60" y="41"/>
                </a:cxn>
                <a:cxn ang="0">
                  <a:pos x="49" y="64"/>
                </a:cxn>
                <a:cxn ang="0">
                  <a:pos x="56" y="60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15" y="60"/>
                </a:cxn>
                <a:cxn ang="0">
                  <a:pos x="22" y="68"/>
                </a:cxn>
                <a:cxn ang="0">
                  <a:pos x="34" y="64"/>
                </a:cxn>
                <a:cxn ang="0">
                  <a:pos x="34" y="60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19" y="68"/>
                </a:cxn>
                <a:cxn ang="0">
                  <a:pos x="15" y="72"/>
                </a:cxn>
                <a:cxn ang="0">
                  <a:pos x="19" y="79"/>
                </a:cxn>
                <a:cxn ang="0">
                  <a:pos x="49" y="72"/>
                </a:cxn>
                <a:cxn ang="0">
                  <a:pos x="79" y="79"/>
                </a:cxn>
                <a:cxn ang="0">
                  <a:pos x="83" y="68"/>
                </a:cxn>
                <a:cxn ang="0">
                  <a:pos x="60" y="68"/>
                </a:cxn>
                <a:cxn ang="0">
                  <a:pos x="45" y="53"/>
                </a:cxn>
                <a:cxn ang="0">
                  <a:pos x="71" y="49"/>
                </a:cxn>
                <a:cxn ang="0">
                  <a:pos x="53" y="19"/>
                </a:cxn>
                <a:cxn ang="0">
                  <a:pos x="75" y="19"/>
                </a:cxn>
                <a:cxn ang="0">
                  <a:pos x="19" y="11"/>
                </a:cxn>
                <a:cxn ang="0">
                  <a:pos x="41" y="19"/>
                </a:cxn>
                <a:cxn ang="0">
                  <a:pos x="22" y="19"/>
                </a:cxn>
                <a:cxn ang="0">
                  <a:pos x="34" y="49"/>
                </a:cxn>
                <a:cxn ang="0">
                  <a:pos x="15" y="60"/>
                </a:cxn>
                <a:cxn ang="0">
                  <a:pos x="15" y="60"/>
                </a:cxn>
              </a:cxnLst>
              <a:rect l="0" t="0" r="r" b="b"/>
              <a:pathLst>
                <a:path w="83" h="79">
                  <a:moveTo>
                    <a:pt x="0" y="72"/>
                  </a:moveTo>
                  <a:lnTo>
                    <a:pt x="0" y="72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56"/>
                  </a:lnTo>
                  <a:lnTo>
                    <a:pt x="19" y="38"/>
                  </a:lnTo>
                  <a:lnTo>
                    <a:pt x="19" y="7"/>
                  </a:lnTo>
                  <a:lnTo>
                    <a:pt x="79" y="7"/>
                  </a:lnTo>
                  <a:lnTo>
                    <a:pt x="79" y="0"/>
                  </a:lnTo>
                  <a:lnTo>
                    <a:pt x="7" y="0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4" y="5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60" y="30"/>
                  </a:moveTo>
                  <a:lnTo>
                    <a:pt x="34" y="30"/>
                  </a:lnTo>
                  <a:lnTo>
                    <a:pt x="34" y="26"/>
                  </a:lnTo>
                  <a:lnTo>
                    <a:pt x="60" y="26"/>
                  </a:lnTo>
                  <a:lnTo>
                    <a:pt x="60" y="30"/>
                  </a:lnTo>
                  <a:lnTo>
                    <a:pt x="60" y="30"/>
                  </a:lnTo>
                  <a:close/>
                  <a:moveTo>
                    <a:pt x="60" y="34"/>
                  </a:moveTo>
                  <a:lnTo>
                    <a:pt x="60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60" y="34"/>
                  </a:lnTo>
                  <a:lnTo>
                    <a:pt x="60" y="34"/>
                  </a:lnTo>
                  <a:close/>
                  <a:moveTo>
                    <a:pt x="60" y="41"/>
                  </a:moveTo>
                  <a:lnTo>
                    <a:pt x="60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60" y="41"/>
                  </a:lnTo>
                  <a:lnTo>
                    <a:pt x="60" y="41"/>
                  </a:lnTo>
                  <a:close/>
                  <a:moveTo>
                    <a:pt x="49" y="64"/>
                  </a:moveTo>
                  <a:lnTo>
                    <a:pt x="49" y="64"/>
                  </a:lnTo>
                  <a:lnTo>
                    <a:pt x="45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close/>
                  <a:moveTo>
                    <a:pt x="15" y="60"/>
                  </a:moveTo>
                  <a:lnTo>
                    <a:pt x="15" y="60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71" y="53"/>
                  </a:lnTo>
                  <a:lnTo>
                    <a:pt x="45" y="53"/>
                  </a:lnTo>
                  <a:lnTo>
                    <a:pt x="49" y="49"/>
                  </a:lnTo>
                  <a:lnTo>
                    <a:pt x="71" y="49"/>
                  </a:lnTo>
                  <a:lnTo>
                    <a:pt x="71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75" y="19"/>
                  </a:lnTo>
                  <a:lnTo>
                    <a:pt x="75" y="11"/>
                  </a:lnTo>
                  <a:lnTo>
                    <a:pt x="19" y="11"/>
                  </a:lnTo>
                  <a:lnTo>
                    <a:pt x="19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22" y="19"/>
                  </a:lnTo>
                  <a:lnTo>
                    <a:pt x="22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7" name="Freeform 23"/>
            <p:cNvSpPr>
              <a:spLocks noEditPoints="1"/>
            </p:cNvSpPr>
            <p:nvPr/>
          </p:nvSpPr>
          <p:spPr bwMode="auto">
            <a:xfrm>
              <a:off x="3383" y="3271"/>
              <a:ext cx="68" cy="83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45" y="72"/>
                </a:cxn>
                <a:cxn ang="0">
                  <a:pos x="45" y="72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49" y="83"/>
                </a:cxn>
                <a:cxn ang="0">
                  <a:pos x="49" y="83"/>
                </a:cxn>
                <a:cxn ang="0">
                  <a:pos x="56" y="83"/>
                </a:cxn>
                <a:cxn ang="0">
                  <a:pos x="64" y="79"/>
                </a:cxn>
                <a:cxn ang="0">
                  <a:pos x="68" y="76"/>
                </a:cxn>
                <a:cxn ang="0">
                  <a:pos x="68" y="68"/>
                </a:cxn>
                <a:cxn ang="0">
                  <a:pos x="68" y="8"/>
                </a:cxn>
                <a:cxn ang="0">
                  <a:pos x="26" y="8"/>
                </a:cxn>
                <a:cxn ang="0">
                  <a:pos x="26" y="15"/>
                </a:cxn>
                <a:cxn ang="0">
                  <a:pos x="56" y="15"/>
                </a:cxn>
                <a:cxn ang="0">
                  <a:pos x="56" y="68"/>
                </a:cxn>
                <a:cxn ang="0">
                  <a:pos x="56" y="68"/>
                </a:cxn>
                <a:cxn ang="0">
                  <a:pos x="53" y="72"/>
                </a:cxn>
                <a:cxn ang="0">
                  <a:pos x="45" y="72"/>
                </a:cxn>
                <a:cxn ang="0">
                  <a:pos x="45" y="72"/>
                </a:cxn>
                <a:cxn ang="0">
                  <a:pos x="45" y="72"/>
                </a:cxn>
                <a:cxn ang="0">
                  <a:pos x="7" y="79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79"/>
                </a:cxn>
                <a:cxn ang="0">
                  <a:pos x="7" y="79"/>
                </a:cxn>
                <a:cxn ang="0">
                  <a:pos x="7" y="79"/>
                </a:cxn>
              </a:cxnLst>
              <a:rect l="0" t="0" r="r" b="b"/>
              <a:pathLst>
                <a:path w="68" h="83">
                  <a:moveTo>
                    <a:pt x="23" y="19"/>
                  </a:move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close/>
                  <a:moveTo>
                    <a:pt x="45" y="72"/>
                  </a:moveTo>
                  <a:lnTo>
                    <a:pt x="45" y="72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56" y="83"/>
                  </a:lnTo>
                  <a:lnTo>
                    <a:pt x="64" y="79"/>
                  </a:lnTo>
                  <a:lnTo>
                    <a:pt x="68" y="76"/>
                  </a:lnTo>
                  <a:lnTo>
                    <a:pt x="68" y="68"/>
                  </a:lnTo>
                  <a:lnTo>
                    <a:pt x="68" y="8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56" y="15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3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close/>
                  <a:moveTo>
                    <a:pt x="7" y="79"/>
                  </a:moveTo>
                  <a:lnTo>
                    <a:pt x="7" y="23"/>
                  </a:lnTo>
                  <a:lnTo>
                    <a:pt x="7" y="2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79"/>
                  </a:lnTo>
                  <a:lnTo>
                    <a:pt x="7" y="79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8" name="Freeform 24"/>
            <p:cNvSpPr>
              <a:spLocks/>
            </p:cNvSpPr>
            <p:nvPr/>
          </p:nvSpPr>
          <p:spPr bwMode="auto">
            <a:xfrm>
              <a:off x="3466" y="3271"/>
              <a:ext cx="79" cy="83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2"/>
                </a:cxn>
                <a:cxn ang="0">
                  <a:pos x="23" y="72"/>
                </a:cxn>
                <a:cxn ang="0">
                  <a:pos x="23" y="42"/>
                </a:cxn>
                <a:cxn ang="0">
                  <a:pos x="34" y="42"/>
                </a:cxn>
                <a:cxn ang="0">
                  <a:pos x="34" y="83"/>
                </a:cxn>
                <a:cxn ang="0">
                  <a:pos x="45" y="83"/>
                </a:cxn>
                <a:cxn ang="0">
                  <a:pos x="45" y="42"/>
                </a:cxn>
                <a:cxn ang="0">
                  <a:pos x="60" y="4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6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3" y="76"/>
                </a:cxn>
                <a:cxn ang="0">
                  <a:pos x="53" y="76"/>
                </a:cxn>
                <a:cxn ang="0">
                  <a:pos x="68" y="72"/>
                </a:cxn>
                <a:cxn ang="0">
                  <a:pos x="72" y="72"/>
                </a:cxn>
                <a:cxn ang="0">
                  <a:pos x="72" y="68"/>
                </a:cxn>
                <a:cxn ang="0">
                  <a:pos x="72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5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79" h="83">
                  <a:moveTo>
                    <a:pt x="49" y="11"/>
                  </a:moveTo>
                  <a:lnTo>
                    <a:pt x="49" y="1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2"/>
                  </a:lnTo>
                  <a:lnTo>
                    <a:pt x="23" y="72"/>
                  </a:lnTo>
                  <a:lnTo>
                    <a:pt x="23" y="42"/>
                  </a:lnTo>
                  <a:lnTo>
                    <a:pt x="34" y="42"/>
                  </a:lnTo>
                  <a:lnTo>
                    <a:pt x="34" y="83"/>
                  </a:lnTo>
                  <a:lnTo>
                    <a:pt x="45" y="83"/>
                  </a:lnTo>
                  <a:lnTo>
                    <a:pt x="45" y="42"/>
                  </a:lnTo>
                  <a:lnTo>
                    <a:pt x="60" y="4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6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68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2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9" name="Freeform 25"/>
            <p:cNvSpPr>
              <a:spLocks noEditPoints="1"/>
            </p:cNvSpPr>
            <p:nvPr/>
          </p:nvSpPr>
          <p:spPr bwMode="auto">
            <a:xfrm>
              <a:off x="2704" y="1868"/>
              <a:ext cx="79" cy="6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5" y="11"/>
                </a:cxn>
                <a:cxn ang="0">
                  <a:pos x="75" y="0"/>
                </a:cxn>
                <a:cxn ang="0">
                  <a:pos x="7" y="0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8" y="30"/>
                </a:cxn>
                <a:cxn ang="0">
                  <a:pos x="11" y="30"/>
                </a:cxn>
                <a:cxn ang="0">
                  <a:pos x="11" y="41"/>
                </a:cxn>
                <a:cxn ang="0">
                  <a:pos x="68" y="41"/>
                </a:cxn>
                <a:cxn ang="0">
                  <a:pos x="68" y="30"/>
                </a:cxn>
                <a:cxn ang="0">
                  <a:pos x="68" y="30"/>
                </a:cxn>
                <a:cxn ang="0">
                  <a:pos x="79" y="68"/>
                </a:cxn>
                <a:cxn ang="0">
                  <a:pos x="79" y="60"/>
                </a:cxn>
                <a:cxn ang="0">
                  <a:pos x="0" y="60"/>
                </a:cxn>
                <a:cxn ang="0">
                  <a:pos x="0" y="68"/>
                </a:cxn>
                <a:cxn ang="0">
                  <a:pos x="79" y="68"/>
                </a:cxn>
                <a:cxn ang="0">
                  <a:pos x="79" y="68"/>
                </a:cxn>
              </a:cxnLst>
              <a:rect l="0" t="0" r="r" b="b"/>
              <a:pathLst>
                <a:path w="79" h="68">
                  <a:moveTo>
                    <a:pt x="7" y="11"/>
                  </a:moveTo>
                  <a:lnTo>
                    <a:pt x="75" y="11"/>
                  </a:lnTo>
                  <a:lnTo>
                    <a:pt x="75" y="0"/>
                  </a:lnTo>
                  <a:lnTo>
                    <a:pt x="7" y="0"/>
                  </a:lnTo>
                  <a:lnTo>
                    <a:pt x="7" y="11"/>
                  </a:lnTo>
                  <a:lnTo>
                    <a:pt x="7" y="11"/>
                  </a:lnTo>
                  <a:close/>
                  <a:moveTo>
                    <a:pt x="68" y="30"/>
                  </a:moveTo>
                  <a:lnTo>
                    <a:pt x="11" y="30"/>
                  </a:lnTo>
                  <a:lnTo>
                    <a:pt x="11" y="41"/>
                  </a:lnTo>
                  <a:lnTo>
                    <a:pt x="68" y="41"/>
                  </a:lnTo>
                  <a:lnTo>
                    <a:pt x="68" y="30"/>
                  </a:lnTo>
                  <a:lnTo>
                    <a:pt x="68" y="30"/>
                  </a:lnTo>
                  <a:close/>
                  <a:moveTo>
                    <a:pt x="79" y="68"/>
                  </a:moveTo>
                  <a:lnTo>
                    <a:pt x="79" y="60"/>
                  </a:lnTo>
                  <a:lnTo>
                    <a:pt x="0" y="60"/>
                  </a:lnTo>
                  <a:lnTo>
                    <a:pt x="0" y="68"/>
                  </a:lnTo>
                  <a:lnTo>
                    <a:pt x="79" y="68"/>
                  </a:lnTo>
                  <a:lnTo>
                    <a:pt x="79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0" name="Freeform 26"/>
            <p:cNvSpPr>
              <a:spLocks noEditPoints="1"/>
            </p:cNvSpPr>
            <p:nvPr/>
          </p:nvSpPr>
          <p:spPr bwMode="auto">
            <a:xfrm>
              <a:off x="2798" y="1864"/>
              <a:ext cx="72" cy="79"/>
            </a:xfrm>
            <a:custGeom>
              <a:avLst/>
              <a:gdLst/>
              <a:ahLst/>
              <a:cxnLst>
                <a:cxn ang="0">
                  <a:pos x="34" y="56"/>
                </a:cxn>
                <a:cxn ang="0">
                  <a:pos x="34" y="56"/>
                </a:cxn>
                <a:cxn ang="0">
                  <a:pos x="30" y="64"/>
                </a:cxn>
                <a:cxn ang="0">
                  <a:pos x="19" y="72"/>
                </a:cxn>
                <a:cxn ang="0">
                  <a:pos x="19" y="72"/>
                </a:cxn>
                <a:cxn ang="0">
                  <a:pos x="26" y="79"/>
                </a:cxn>
                <a:cxn ang="0">
                  <a:pos x="26" y="79"/>
                </a:cxn>
                <a:cxn ang="0">
                  <a:pos x="42" y="68"/>
                </a:cxn>
                <a:cxn ang="0">
                  <a:pos x="49" y="56"/>
                </a:cxn>
                <a:cxn ang="0">
                  <a:pos x="49" y="49"/>
                </a:cxn>
                <a:cxn ang="0">
                  <a:pos x="60" y="49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57" y="68"/>
                </a:cxn>
                <a:cxn ang="0">
                  <a:pos x="49" y="68"/>
                </a:cxn>
                <a:cxn ang="0">
                  <a:pos x="49" y="68"/>
                </a:cxn>
                <a:cxn ang="0">
                  <a:pos x="53" y="79"/>
                </a:cxn>
                <a:cxn ang="0">
                  <a:pos x="53" y="79"/>
                </a:cxn>
                <a:cxn ang="0">
                  <a:pos x="68" y="75"/>
                </a:cxn>
                <a:cxn ang="0">
                  <a:pos x="72" y="75"/>
                </a:cxn>
                <a:cxn ang="0">
                  <a:pos x="72" y="68"/>
                </a:cxn>
                <a:cxn ang="0">
                  <a:pos x="72" y="0"/>
                </a:cxn>
                <a:cxn ang="0">
                  <a:pos x="38" y="0"/>
                </a:cxn>
                <a:cxn ang="0">
                  <a:pos x="38" y="38"/>
                </a:cxn>
                <a:cxn ang="0">
                  <a:pos x="38" y="38"/>
                </a:cxn>
                <a:cxn ang="0">
                  <a:pos x="38" y="49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9" y="56"/>
                </a:cxn>
                <a:cxn ang="0">
                  <a:pos x="30" y="56"/>
                </a:cxn>
                <a:cxn ang="0">
                  <a:pos x="30" y="4"/>
                </a:cxn>
                <a:cxn ang="0">
                  <a:pos x="0" y="4"/>
                </a:cxn>
                <a:cxn ang="0">
                  <a:pos x="0" y="60"/>
                </a:cxn>
                <a:cxn ang="0">
                  <a:pos x="11" y="60"/>
                </a:cxn>
                <a:cxn ang="0">
                  <a:pos x="11" y="53"/>
                </a:cxn>
                <a:cxn ang="0">
                  <a:pos x="19" y="53"/>
                </a:cxn>
                <a:cxn ang="0">
                  <a:pos x="19" y="56"/>
                </a:cxn>
                <a:cxn ang="0">
                  <a:pos x="19" y="56"/>
                </a:cxn>
                <a:cxn ang="0">
                  <a:pos x="60" y="11"/>
                </a:cxn>
                <a:cxn ang="0">
                  <a:pos x="60" y="19"/>
                </a:cxn>
                <a:cxn ang="0">
                  <a:pos x="49" y="19"/>
                </a:cxn>
                <a:cxn ang="0">
                  <a:pos x="49" y="11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19" y="11"/>
                </a:cxn>
                <a:cxn ang="0">
                  <a:pos x="19" y="22"/>
                </a:cxn>
                <a:cxn ang="0">
                  <a:pos x="11" y="22"/>
                </a:cxn>
                <a:cxn ang="0">
                  <a:pos x="11" y="11"/>
                </a:cxn>
                <a:cxn ang="0">
                  <a:pos x="19" y="11"/>
                </a:cxn>
                <a:cxn ang="0">
                  <a:pos x="19" y="11"/>
                </a:cxn>
                <a:cxn ang="0">
                  <a:pos x="60" y="30"/>
                </a:cxn>
                <a:cxn ang="0">
                  <a:pos x="60" y="38"/>
                </a:cxn>
                <a:cxn ang="0">
                  <a:pos x="49" y="38"/>
                </a:cxn>
                <a:cxn ang="0">
                  <a:pos x="49" y="30"/>
                </a:cxn>
                <a:cxn ang="0">
                  <a:pos x="60" y="30"/>
                </a:cxn>
                <a:cxn ang="0">
                  <a:pos x="60" y="30"/>
                </a:cxn>
                <a:cxn ang="0">
                  <a:pos x="11" y="45"/>
                </a:cxn>
                <a:cxn ang="0">
                  <a:pos x="11" y="34"/>
                </a:cxn>
                <a:cxn ang="0">
                  <a:pos x="19" y="34"/>
                </a:cxn>
                <a:cxn ang="0">
                  <a:pos x="19" y="45"/>
                </a:cxn>
                <a:cxn ang="0">
                  <a:pos x="11" y="45"/>
                </a:cxn>
                <a:cxn ang="0">
                  <a:pos x="11" y="45"/>
                </a:cxn>
              </a:cxnLst>
              <a:rect l="0" t="0" r="r" b="b"/>
              <a:pathLst>
                <a:path w="72" h="79">
                  <a:moveTo>
                    <a:pt x="34" y="56"/>
                  </a:moveTo>
                  <a:lnTo>
                    <a:pt x="34" y="56"/>
                  </a:lnTo>
                  <a:lnTo>
                    <a:pt x="30" y="64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42" y="68"/>
                  </a:lnTo>
                  <a:lnTo>
                    <a:pt x="49" y="56"/>
                  </a:lnTo>
                  <a:lnTo>
                    <a:pt x="49" y="49"/>
                  </a:lnTo>
                  <a:lnTo>
                    <a:pt x="60" y="49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7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68" y="75"/>
                  </a:lnTo>
                  <a:lnTo>
                    <a:pt x="72" y="75"/>
                  </a:lnTo>
                  <a:lnTo>
                    <a:pt x="72" y="68"/>
                  </a:lnTo>
                  <a:lnTo>
                    <a:pt x="72" y="0"/>
                  </a:lnTo>
                  <a:lnTo>
                    <a:pt x="38" y="0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9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close/>
                  <a:moveTo>
                    <a:pt x="19" y="56"/>
                  </a:moveTo>
                  <a:lnTo>
                    <a:pt x="30" y="56"/>
                  </a:lnTo>
                  <a:lnTo>
                    <a:pt x="30" y="4"/>
                  </a:lnTo>
                  <a:lnTo>
                    <a:pt x="0" y="4"/>
                  </a:lnTo>
                  <a:lnTo>
                    <a:pt x="0" y="60"/>
                  </a:lnTo>
                  <a:lnTo>
                    <a:pt x="11" y="60"/>
                  </a:lnTo>
                  <a:lnTo>
                    <a:pt x="11" y="53"/>
                  </a:lnTo>
                  <a:lnTo>
                    <a:pt x="19" y="53"/>
                  </a:lnTo>
                  <a:lnTo>
                    <a:pt x="19" y="56"/>
                  </a:lnTo>
                  <a:lnTo>
                    <a:pt x="19" y="56"/>
                  </a:lnTo>
                  <a:close/>
                  <a:moveTo>
                    <a:pt x="60" y="11"/>
                  </a:moveTo>
                  <a:lnTo>
                    <a:pt x="60" y="19"/>
                  </a:lnTo>
                  <a:lnTo>
                    <a:pt x="49" y="19"/>
                  </a:lnTo>
                  <a:lnTo>
                    <a:pt x="49" y="11"/>
                  </a:lnTo>
                  <a:lnTo>
                    <a:pt x="60" y="11"/>
                  </a:lnTo>
                  <a:lnTo>
                    <a:pt x="60" y="11"/>
                  </a:lnTo>
                  <a:close/>
                  <a:moveTo>
                    <a:pt x="19" y="11"/>
                  </a:moveTo>
                  <a:lnTo>
                    <a:pt x="19" y="22"/>
                  </a:lnTo>
                  <a:lnTo>
                    <a:pt x="11" y="22"/>
                  </a:lnTo>
                  <a:lnTo>
                    <a:pt x="11" y="11"/>
                  </a:lnTo>
                  <a:lnTo>
                    <a:pt x="19" y="11"/>
                  </a:lnTo>
                  <a:lnTo>
                    <a:pt x="19" y="11"/>
                  </a:lnTo>
                  <a:close/>
                  <a:moveTo>
                    <a:pt x="60" y="30"/>
                  </a:moveTo>
                  <a:lnTo>
                    <a:pt x="60" y="38"/>
                  </a:lnTo>
                  <a:lnTo>
                    <a:pt x="49" y="38"/>
                  </a:lnTo>
                  <a:lnTo>
                    <a:pt x="49" y="30"/>
                  </a:lnTo>
                  <a:lnTo>
                    <a:pt x="60" y="30"/>
                  </a:lnTo>
                  <a:lnTo>
                    <a:pt x="60" y="30"/>
                  </a:lnTo>
                  <a:close/>
                  <a:moveTo>
                    <a:pt x="11" y="45"/>
                  </a:moveTo>
                  <a:lnTo>
                    <a:pt x="11" y="34"/>
                  </a:lnTo>
                  <a:lnTo>
                    <a:pt x="19" y="34"/>
                  </a:lnTo>
                  <a:lnTo>
                    <a:pt x="19" y="45"/>
                  </a:lnTo>
                  <a:lnTo>
                    <a:pt x="11" y="45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1" name="Freeform 27"/>
            <p:cNvSpPr>
              <a:spLocks/>
            </p:cNvSpPr>
            <p:nvPr/>
          </p:nvSpPr>
          <p:spPr bwMode="auto">
            <a:xfrm>
              <a:off x="2885" y="1860"/>
              <a:ext cx="79" cy="83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4" y="26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6"/>
                </a:cxn>
                <a:cxn ang="0">
                  <a:pos x="22" y="76"/>
                </a:cxn>
                <a:cxn ang="0">
                  <a:pos x="22" y="45"/>
                </a:cxn>
                <a:cxn ang="0">
                  <a:pos x="34" y="45"/>
                </a:cxn>
                <a:cxn ang="0">
                  <a:pos x="34" y="83"/>
                </a:cxn>
                <a:cxn ang="0">
                  <a:pos x="45" y="83"/>
                </a:cxn>
                <a:cxn ang="0">
                  <a:pos x="49" y="45"/>
                </a:cxn>
                <a:cxn ang="0">
                  <a:pos x="60" y="45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56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3" y="76"/>
                </a:cxn>
                <a:cxn ang="0">
                  <a:pos x="53" y="76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2" y="68"/>
                </a:cxn>
                <a:cxn ang="0">
                  <a:pos x="72" y="34"/>
                </a:cxn>
                <a:cxn ang="0">
                  <a:pos x="49" y="34"/>
                </a:cxn>
                <a:cxn ang="0">
                  <a:pos x="49" y="26"/>
                </a:cxn>
                <a:cxn ang="0">
                  <a:pos x="79" y="26"/>
                </a:cxn>
                <a:cxn ang="0">
                  <a:pos x="79" y="15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79" h="83">
                  <a:moveTo>
                    <a:pt x="49" y="11"/>
                  </a:moveTo>
                  <a:lnTo>
                    <a:pt x="49" y="1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6"/>
                  </a:lnTo>
                  <a:lnTo>
                    <a:pt x="22" y="76"/>
                  </a:lnTo>
                  <a:lnTo>
                    <a:pt x="22" y="45"/>
                  </a:lnTo>
                  <a:lnTo>
                    <a:pt x="34" y="45"/>
                  </a:lnTo>
                  <a:lnTo>
                    <a:pt x="34" y="83"/>
                  </a:lnTo>
                  <a:lnTo>
                    <a:pt x="45" y="83"/>
                  </a:lnTo>
                  <a:lnTo>
                    <a:pt x="49" y="45"/>
                  </a:lnTo>
                  <a:lnTo>
                    <a:pt x="60" y="45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2" y="34"/>
                  </a:lnTo>
                  <a:lnTo>
                    <a:pt x="49" y="34"/>
                  </a:lnTo>
                  <a:lnTo>
                    <a:pt x="49" y="26"/>
                  </a:lnTo>
                  <a:lnTo>
                    <a:pt x="79" y="26"/>
                  </a:lnTo>
                  <a:lnTo>
                    <a:pt x="79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2" name="Freeform 28"/>
            <p:cNvSpPr>
              <a:spLocks noEditPoints="1"/>
            </p:cNvSpPr>
            <p:nvPr/>
          </p:nvSpPr>
          <p:spPr bwMode="auto">
            <a:xfrm>
              <a:off x="3183" y="1434"/>
              <a:ext cx="83" cy="79"/>
            </a:xfrm>
            <a:custGeom>
              <a:avLst/>
              <a:gdLst/>
              <a:ahLst/>
              <a:cxnLst>
                <a:cxn ang="0">
                  <a:pos x="34" y="22"/>
                </a:cxn>
                <a:cxn ang="0">
                  <a:pos x="7" y="79"/>
                </a:cxn>
                <a:cxn ang="0">
                  <a:pos x="19" y="34"/>
                </a:cxn>
                <a:cxn ang="0">
                  <a:pos x="26" y="37"/>
                </a:cxn>
                <a:cxn ang="0">
                  <a:pos x="30" y="41"/>
                </a:cxn>
                <a:cxn ang="0">
                  <a:pos x="23" y="53"/>
                </a:cxn>
                <a:cxn ang="0">
                  <a:pos x="34" y="56"/>
                </a:cxn>
                <a:cxn ang="0">
                  <a:pos x="23" y="64"/>
                </a:cxn>
                <a:cxn ang="0">
                  <a:pos x="34" y="75"/>
                </a:cxn>
                <a:cxn ang="0">
                  <a:pos x="45" y="64"/>
                </a:cxn>
                <a:cxn ang="0">
                  <a:pos x="60" y="56"/>
                </a:cxn>
                <a:cxn ang="0">
                  <a:pos x="45" y="53"/>
                </a:cxn>
                <a:cxn ang="0">
                  <a:pos x="60" y="41"/>
                </a:cxn>
                <a:cxn ang="0">
                  <a:pos x="53" y="41"/>
                </a:cxn>
                <a:cxn ang="0">
                  <a:pos x="57" y="37"/>
                </a:cxn>
                <a:cxn ang="0">
                  <a:pos x="57" y="37"/>
                </a:cxn>
                <a:cxn ang="0">
                  <a:pos x="64" y="34"/>
                </a:cxn>
                <a:cxn ang="0">
                  <a:pos x="64" y="64"/>
                </a:cxn>
                <a:cxn ang="0">
                  <a:pos x="57" y="68"/>
                </a:cxn>
                <a:cxn ang="0">
                  <a:pos x="53" y="68"/>
                </a:cxn>
                <a:cxn ang="0">
                  <a:pos x="57" y="79"/>
                </a:cxn>
                <a:cxn ang="0">
                  <a:pos x="72" y="79"/>
                </a:cxn>
                <a:cxn ang="0">
                  <a:pos x="75" y="68"/>
                </a:cxn>
                <a:cxn ang="0">
                  <a:pos x="45" y="22"/>
                </a:cxn>
                <a:cxn ang="0">
                  <a:pos x="83" y="19"/>
                </a:cxn>
                <a:cxn ang="0">
                  <a:pos x="45" y="7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38" y="7"/>
                </a:cxn>
                <a:cxn ang="0">
                  <a:pos x="0" y="19"/>
                </a:cxn>
                <a:cxn ang="0">
                  <a:pos x="34" y="19"/>
                </a:cxn>
                <a:cxn ang="0">
                  <a:pos x="41" y="41"/>
                </a:cxn>
                <a:cxn ang="0">
                  <a:pos x="38" y="34"/>
                </a:cxn>
                <a:cxn ang="0">
                  <a:pos x="38" y="34"/>
                </a:cxn>
                <a:cxn ang="0">
                  <a:pos x="45" y="34"/>
                </a:cxn>
                <a:cxn ang="0">
                  <a:pos x="34" y="41"/>
                </a:cxn>
                <a:cxn ang="0">
                  <a:pos x="41" y="41"/>
                </a:cxn>
              </a:cxnLst>
              <a:rect l="0" t="0" r="r" b="b"/>
              <a:pathLst>
                <a:path w="83" h="79">
                  <a:moveTo>
                    <a:pt x="34" y="19"/>
                  </a:moveTo>
                  <a:lnTo>
                    <a:pt x="34" y="22"/>
                  </a:lnTo>
                  <a:lnTo>
                    <a:pt x="7" y="22"/>
                  </a:lnTo>
                  <a:lnTo>
                    <a:pt x="7" y="79"/>
                  </a:lnTo>
                  <a:lnTo>
                    <a:pt x="19" y="79"/>
                  </a:lnTo>
                  <a:lnTo>
                    <a:pt x="19" y="34"/>
                  </a:lnTo>
                  <a:lnTo>
                    <a:pt x="34" y="34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30" y="41"/>
                  </a:lnTo>
                  <a:lnTo>
                    <a:pt x="23" y="41"/>
                  </a:lnTo>
                  <a:lnTo>
                    <a:pt x="23" y="53"/>
                  </a:lnTo>
                  <a:lnTo>
                    <a:pt x="34" y="53"/>
                  </a:lnTo>
                  <a:lnTo>
                    <a:pt x="34" y="56"/>
                  </a:lnTo>
                  <a:lnTo>
                    <a:pt x="23" y="56"/>
                  </a:lnTo>
                  <a:lnTo>
                    <a:pt x="23" y="64"/>
                  </a:lnTo>
                  <a:lnTo>
                    <a:pt x="34" y="64"/>
                  </a:lnTo>
                  <a:lnTo>
                    <a:pt x="34" y="75"/>
                  </a:lnTo>
                  <a:lnTo>
                    <a:pt x="45" y="75"/>
                  </a:lnTo>
                  <a:lnTo>
                    <a:pt x="45" y="64"/>
                  </a:lnTo>
                  <a:lnTo>
                    <a:pt x="60" y="64"/>
                  </a:lnTo>
                  <a:lnTo>
                    <a:pt x="60" y="56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60" y="53"/>
                  </a:lnTo>
                  <a:lnTo>
                    <a:pt x="60" y="4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3" y="34"/>
                  </a:lnTo>
                  <a:lnTo>
                    <a:pt x="64" y="3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8"/>
                  </a:lnTo>
                  <a:lnTo>
                    <a:pt x="57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5" y="75"/>
                  </a:lnTo>
                  <a:lnTo>
                    <a:pt x="75" y="68"/>
                  </a:lnTo>
                  <a:lnTo>
                    <a:pt x="75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83" y="19"/>
                  </a:lnTo>
                  <a:lnTo>
                    <a:pt x="83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8" y="0"/>
                  </a:lnTo>
                  <a:lnTo>
                    <a:pt x="38" y="7"/>
                  </a:lnTo>
                  <a:lnTo>
                    <a:pt x="0" y="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4" y="19"/>
                  </a:lnTo>
                  <a:lnTo>
                    <a:pt x="34" y="19"/>
                  </a:lnTo>
                  <a:close/>
                  <a:moveTo>
                    <a:pt x="41" y="41"/>
                  </a:moveTo>
                  <a:lnTo>
                    <a:pt x="41" y="41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1" y="41"/>
                  </a:lnTo>
                  <a:lnTo>
                    <a:pt x="34" y="41"/>
                  </a:lnTo>
                  <a:lnTo>
                    <a:pt x="41" y="41"/>
                  </a:lnTo>
                  <a:lnTo>
                    <a:pt x="41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3" name="Freeform 29"/>
            <p:cNvSpPr>
              <a:spLocks noEditPoints="1"/>
            </p:cNvSpPr>
            <p:nvPr/>
          </p:nvSpPr>
          <p:spPr bwMode="auto">
            <a:xfrm>
              <a:off x="3273" y="1434"/>
              <a:ext cx="83" cy="83"/>
            </a:xfrm>
            <a:custGeom>
              <a:avLst/>
              <a:gdLst/>
              <a:ahLst/>
              <a:cxnLst>
                <a:cxn ang="0">
                  <a:pos x="34" y="11"/>
                </a:cxn>
                <a:cxn ang="0">
                  <a:pos x="34" y="41"/>
                </a:cxn>
                <a:cxn ang="0">
                  <a:pos x="0" y="41"/>
                </a:cxn>
                <a:cxn ang="0">
                  <a:pos x="0" y="53"/>
                </a:cxn>
                <a:cxn ang="0">
                  <a:pos x="34" y="53"/>
                </a:cxn>
                <a:cxn ang="0">
                  <a:pos x="34" y="83"/>
                </a:cxn>
                <a:cxn ang="0">
                  <a:pos x="46" y="83"/>
                </a:cxn>
                <a:cxn ang="0">
                  <a:pos x="46" y="53"/>
                </a:cxn>
                <a:cxn ang="0">
                  <a:pos x="83" y="53"/>
                </a:cxn>
                <a:cxn ang="0">
                  <a:pos x="83" y="41"/>
                </a:cxn>
                <a:cxn ang="0">
                  <a:pos x="46" y="41"/>
                </a:cxn>
                <a:cxn ang="0">
                  <a:pos x="46" y="11"/>
                </a:cxn>
                <a:cxn ang="0">
                  <a:pos x="72" y="11"/>
                </a:cxn>
                <a:cxn ang="0">
                  <a:pos x="72" y="0"/>
                </a:cxn>
                <a:cxn ang="0">
                  <a:pos x="8" y="0"/>
                </a:cxn>
                <a:cxn ang="0">
                  <a:pos x="8" y="11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23" y="41"/>
                </a:cxn>
                <a:cxn ang="0">
                  <a:pos x="23" y="41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61" y="41"/>
                </a:cxn>
                <a:cxn ang="0">
                  <a:pos x="61" y="41"/>
                </a:cxn>
                <a:cxn ang="0">
                  <a:pos x="61" y="41"/>
                </a:cxn>
                <a:cxn ang="0">
                  <a:pos x="61" y="41"/>
                </a:cxn>
                <a:cxn ang="0">
                  <a:pos x="68" y="26"/>
                </a:cxn>
                <a:cxn ang="0">
                  <a:pos x="68" y="26"/>
                </a:cxn>
                <a:cxn ang="0">
                  <a:pos x="72" y="19"/>
                </a:cxn>
                <a:cxn ang="0">
                  <a:pos x="61" y="15"/>
                </a:cxn>
                <a:cxn ang="0">
                  <a:pos x="61" y="15"/>
                </a:cxn>
                <a:cxn ang="0">
                  <a:pos x="50" y="34"/>
                </a:cxn>
                <a:cxn ang="0">
                  <a:pos x="50" y="34"/>
                </a:cxn>
                <a:cxn ang="0">
                  <a:pos x="50" y="34"/>
                </a:cxn>
                <a:cxn ang="0">
                  <a:pos x="61" y="41"/>
                </a:cxn>
                <a:cxn ang="0">
                  <a:pos x="61" y="41"/>
                </a:cxn>
                <a:cxn ang="0">
                  <a:pos x="61" y="41"/>
                </a:cxn>
              </a:cxnLst>
              <a:rect l="0" t="0" r="r" b="b"/>
              <a:pathLst>
                <a:path w="83" h="83">
                  <a:moveTo>
                    <a:pt x="34" y="11"/>
                  </a:moveTo>
                  <a:lnTo>
                    <a:pt x="34" y="41"/>
                  </a:lnTo>
                  <a:lnTo>
                    <a:pt x="0" y="41"/>
                  </a:lnTo>
                  <a:lnTo>
                    <a:pt x="0" y="53"/>
                  </a:lnTo>
                  <a:lnTo>
                    <a:pt x="34" y="53"/>
                  </a:lnTo>
                  <a:lnTo>
                    <a:pt x="34" y="83"/>
                  </a:lnTo>
                  <a:lnTo>
                    <a:pt x="46" y="83"/>
                  </a:lnTo>
                  <a:lnTo>
                    <a:pt x="46" y="53"/>
                  </a:lnTo>
                  <a:lnTo>
                    <a:pt x="83" y="53"/>
                  </a:lnTo>
                  <a:lnTo>
                    <a:pt x="83" y="41"/>
                  </a:lnTo>
                  <a:lnTo>
                    <a:pt x="46" y="41"/>
                  </a:lnTo>
                  <a:lnTo>
                    <a:pt x="46" y="11"/>
                  </a:lnTo>
                  <a:lnTo>
                    <a:pt x="72" y="11"/>
                  </a:lnTo>
                  <a:lnTo>
                    <a:pt x="72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34" y="11"/>
                  </a:lnTo>
                  <a:lnTo>
                    <a:pt x="34" y="11"/>
                  </a:lnTo>
                  <a:close/>
                  <a:moveTo>
                    <a:pt x="19" y="34"/>
                  </a:moveTo>
                  <a:lnTo>
                    <a:pt x="19" y="34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close/>
                  <a:moveTo>
                    <a:pt x="61" y="41"/>
                  </a:moveTo>
                  <a:lnTo>
                    <a:pt x="61" y="41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72" y="19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1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4" name="Freeform 30"/>
            <p:cNvSpPr>
              <a:spLocks/>
            </p:cNvSpPr>
            <p:nvPr/>
          </p:nvSpPr>
          <p:spPr bwMode="auto">
            <a:xfrm>
              <a:off x="3368" y="1434"/>
              <a:ext cx="79" cy="79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45" y="1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0"/>
                </a:cxn>
                <a:cxn ang="0">
                  <a:pos x="7" y="30"/>
                </a:cxn>
                <a:cxn ang="0">
                  <a:pos x="7" y="71"/>
                </a:cxn>
                <a:cxn ang="0">
                  <a:pos x="19" y="71"/>
                </a:cxn>
                <a:cxn ang="0">
                  <a:pos x="19" y="41"/>
                </a:cxn>
                <a:cxn ang="0">
                  <a:pos x="34" y="41"/>
                </a:cxn>
                <a:cxn ang="0">
                  <a:pos x="34" y="79"/>
                </a:cxn>
                <a:cxn ang="0">
                  <a:pos x="45" y="79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3" y="60"/>
                </a:cxn>
                <a:cxn ang="0">
                  <a:pos x="49" y="60"/>
                </a:cxn>
                <a:cxn ang="0">
                  <a:pos x="49" y="60"/>
                </a:cxn>
                <a:cxn ang="0">
                  <a:pos x="49" y="71"/>
                </a:cxn>
                <a:cxn ang="0">
                  <a:pos x="49" y="71"/>
                </a:cxn>
                <a:cxn ang="0">
                  <a:pos x="64" y="71"/>
                </a:cxn>
                <a:cxn ang="0">
                  <a:pos x="68" y="68"/>
                </a:cxn>
                <a:cxn ang="0">
                  <a:pos x="68" y="64"/>
                </a:cxn>
                <a:cxn ang="0">
                  <a:pos x="68" y="30"/>
                </a:cxn>
                <a:cxn ang="0">
                  <a:pos x="45" y="30"/>
                </a:cxn>
                <a:cxn ang="0">
                  <a:pos x="45" y="22"/>
                </a:cxn>
                <a:cxn ang="0">
                  <a:pos x="79" y="22"/>
                </a:cxn>
                <a:cxn ang="0">
                  <a:pos x="79" y="11"/>
                </a:cxn>
                <a:cxn ang="0">
                  <a:pos x="38" y="11"/>
                </a:cxn>
                <a:cxn ang="0">
                  <a:pos x="38" y="11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11"/>
                </a:cxn>
              </a:cxnLst>
              <a:rect l="0" t="0" r="r" b="b"/>
              <a:pathLst>
                <a:path w="79" h="79">
                  <a:moveTo>
                    <a:pt x="45" y="11"/>
                  </a:moveTo>
                  <a:lnTo>
                    <a:pt x="45" y="1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0"/>
                  </a:lnTo>
                  <a:lnTo>
                    <a:pt x="7" y="30"/>
                  </a:lnTo>
                  <a:lnTo>
                    <a:pt x="7" y="71"/>
                  </a:lnTo>
                  <a:lnTo>
                    <a:pt x="19" y="71"/>
                  </a:lnTo>
                  <a:lnTo>
                    <a:pt x="19" y="41"/>
                  </a:lnTo>
                  <a:lnTo>
                    <a:pt x="34" y="41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3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64" y="71"/>
                  </a:lnTo>
                  <a:lnTo>
                    <a:pt x="68" y="68"/>
                  </a:lnTo>
                  <a:lnTo>
                    <a:pt x="68" y="64"/>
                  </a:lnTo>
                  <a:lnTo>
                    <a:pt x="68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79" y="22"/>
                  </a:lnTo>
                  <a:lnTo>
                    <a:pt x="79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5" name="Freeform 31"/>
            <p:cNvSpPr>
              <a:spLocks noEditPoints="1"/>
            </p:cNvSpPr>
            <p:nvPr/>
          </p:nvSpPr>
          <p:spPr bwMode="auto">
            <a:xfrm>
              <a:off x="4043" y="1321"/>
              <a:ext cx="76" cy="8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1"/>
                </a:cxn>
                <a:cxn ang="0">
                  <a:pos x="4" y="11"/>
                </a:cxn>
                <a:cxn ang="0">
                  <a:pos x="4" y="30"/>
                </a:cxn>
                <a:cxn ang="0">
                  <a:pos x="15" y="30"/>
                </a:cxn>
                <a:cxn ang="0">
                  <a:pos x="15" y="18"/>
                </a:cxn>
                <a:cxn ang="0">
                  <a:pos x="64" y="18"/>
                </a:cxn>
                <a:cxn ang="0">
                  <a:pos x="64" y="30"/>
                </a:cxn>
                <a:cxn ang="0">
                  <a:pos x="76" y="30"/>
                </a:cxn>
                <a:cxn ang="0">
                  <a:pos x="76" y="11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3"/>
                </a:cxn>
                <a:cxn ang="0">
                  <a:pos x="45" y="3"/>
                </a:cxn>
                <a:cxn ang="0">
                  <a:pos x="45" y="3"/>
                </a:cxn>
                <a:cxn ang="0">
                  <a:pos x="34" y="45"/>
                </a:cxn>
                <a:cxn ang="0">
                  <a:pos x="34" y="64"/>
                </a:cxn>
                <a:cxn ang="0">
                  <a:pos x="34" y="64"/>
                </a:cxn>
                <a:cxn ang="0">
                  <a:pos x="30" y="67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27" y="83"/>
                </a:cxn>
                <a:cxn ang="0">
                  <a:pos x="27" y="83"/>
                </a:cxn>
                <a:cxn ang="0">
                  <a:pos x="42" y="79"/>
                </a:cxn>
                <a:cxn ang="0">
                  <a:pos x="45" y="75"/>
                </a:cxn>
                <a:cxn ang="0">
                  <a:pos x="45" y="71"/>
                </a:cxn>
                <a:cxn ang="0">
                  <a:pos x="45" y="45"/>
                </a:cxn>
                <a:cxn ang="0">
                  <a:pos x="76" y="45"/>
                </a:cxn>
                <a:cxn ang="0">
                  <a:pos x="76" y="33"/>
                </a:cxn>
                <a:cxn ang="0">
                  <a:pos x="0" y="33"/>
                </a:cxn>
                <a:cxn ang="0">
                  <a:pos x="0" y="45"/>
                </a:cxn>
                <a:cxn ang="0">
                  <a:pos x="34" y="45"/>
                </a:cxn>
                <a:cxn ang="0">
                  <a:pos x="34" y="45"/>
                </a:cxn>
              </a:cxnLst>
              <a:rect l="0" t="0" r="r" b="b"/>
              <a:pathLst>
                <a:path w="76" h="83">
                  <a:moveTo>
                    <a:pt x="45" y="3"/>
                  </a:moveTo>
                  <a:lnTo>
                    <a:pt x="45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4" y="11"/>
                  </a:lnTo>
                  <a:lnTo>
                    <a:pt x="4" y="30"/>
                  </a:lnTo>
                  <a:lnTo>
                    <a:pt x="15" y="30"/>
                  </a:lnTo>
                  <a:lnTo>
                    <a:pt x="15" y="18"/>
                  </a:lnTo>
                  <a:lnTo>
                    <a:pt x="64" y="18"/>
                  </a:lnTo>
                  <a:lnTo>
                    <a:pt x="64" y="30"/>
                  </a:lnTo>
                  <a:lnTo>
                    <a:pt x="76" y="30"/>
                  </a:lnTo>
                  <a:lnTo>
                    <a:pt x="76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close/>
                  <a:moveTo>
                    <a:pt x="34" y="45"/>
                  </a:moveTo>
                  <a:lnTo>
                    <a:pt x="34" y="64"/>
                  </a:lnTo>
                  <a:lnTo>
                    <a:pt x="34" y="64"/>
                  </a:lnTo>
                  <a:lnTo>
                    <a:pt x="30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42" y="79"/>
                  </a:lnTo>
                  <a:lnTo>
                    <a:pt x="45" y="75"/>
                  </a:lnTo>
                  <a:lnTo>
                    <a:pt x="45" y="71"/>
                  </a:lnTo>
                  <a:lnTo>
                    <a:pt x="45" y="45"/>
                  </a:lnTo>
                  <a:lnTo>
                    <a:pt x="76" y="45"/>
                  </a:lnTo>
                  <a:lnTo>
                    <a:pt x="76" y="33"/>
                  </a:lnTo>
                  <a:lnTo>
                    <a:pt x="0" y="33"/>
                  </a:lnTo>
                  <a:lnTo>
                    <a:pt x="0" y="45"/>
                  </a:lnTo>
                  <a:lnTo>
                    <a:pt x="34" y="45"/>
                  </a:lnTo>
                  <a:lnTo>
                    <a:pt x="34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6" name="Freeform 32"/>
            <p:cNvSpPr>
              <a:spLocks noEditPoints="1"/>
            </p:cNvSpPr>
            <p:nvPr/>
          </p:nvSpPr>
          <p:spPr bwMode="auto">
            <a:xfrm>
              <a:off x="4130" y="1321"/>
              <a:ext cx="83" cy="79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15" y="0"/>
                </a:cxn>
                <a:cxn ang="0">
                  <a:pos x="0" y="22"/>
                </a:cxn>
                <a:cxn ang="0">
                  <a:pos x="8" y="30"/>
                </a:cxn>
                <a:cxn ang="0">
                  <a:pos x="26" y="3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41" y="33"/>
                </a:cxn>
                <a:cxn ang="0">
                  <a:pos x="38" y="26"/>
                </a:cxn>
                <a:cxn ang="0">
                  <a:pos x="41" y="26"/>
                </a:cxn>
                <a:cxn ang="0">
                  <a:pos x="57" y="26"/>
                </a:cxn>
                <a:cxn ang="0">
                  <a:pos x="49" y="33"/>
                </a:cxn>
                <a:cxn ang="0">
                  <a:pos x="49" y="26"/>
                </a:cxn>
                <a:cxn ang="0">
                  <a:pos x="68" y="26"/>
                </a:cxn>
                <a:cxn ang="0">
                  <a:pos x="64" y="33"/>
                </a:cxn>
                <a:cxn ang="0">
                  <a:pos x="64" y="26"/>
                </a:cxn>
                <a:cxn ang="0">
                  <a:pos x="45" y="56"/>
                </a:cxn>
                <a:cxn ang="0">
                  <a:pos x="49" y="60"/>
                </a:cxn>
                <a:cxn ang="0">
                  <a:pos x="49" y="67"/>
                </a:cxn>
                <a:cxn ang="0">
                  <a:pos x="60" y="64"/>
                </a:cxn>
                <a:cxn ang="0">
                  <a:pos x="79" y="52"/>
                </a:cxn>
                <a:cxn ang="0">
                  <a:pos x="26" y="45"/>
                </a:cxn>
                <a:cxn ang="0">
                  <a:pos x="57" y="52"/>
                </a:cxn>
                <a:cxn ang="0">
                  <a:pos x="45" y="56"/>
                </a:cxn>
                <a:cxn ang="0">
                  <a:pos x="45" y="56"/>
                </a:cxn>
                <a:cxn ang="0">
                  <a:pos x="72" y="67"/>
                </a:cxn>
                <a:cxn ang="0">
                  <a:pos x="75" y="75"/>
                </a:cxn>
                <a:cxn ang="0">
                  <a:pos x="83" y="67"/>
                </a:cxn>
                <a:cxn ang="0">
                  <a:pos x="72" y="52"/>
                </a:cxn>
                <a:cxn ang="0">
                  <a:pos x="64" y="60"/>
                </a:cxn>
                <a:cxn ang="0">
                  <a:pos x="68" y="67"/>
                </a:cxn>
                <a:cxn ang="0">
                  <a:pos x="60" y="64"/>
                </a:cxn>
                <a:cxn ang="0">
                  <a:pos x="57" y="71"/>
                </a:cxn>
                <a:cxn ang="0">
                  <a:pos x="49" y="71"/>
                </a:cxn>
                <a:cxn ang="0">
                  <a:pos x="45" y="67"/>
                </a:cxn>
                <a:cxn ang="0">
                  <a:pos x="34" y="56"/>
                </a:cxn>
                <a:cxn ang="0">
                  <a:pos x="26" y="56"/>
                </a:cxn>
                <a:cxn ang="0">
                  <a:pos x="23" y="71"/>
                </a:cxn>
                <a:cxn ang="0">
                  <a:pos x="23" y="41"/>
                </a:cxn>
                <a:cxn ang="0">
                  <a:pos x="26" y="41"/>
                </a:cxn>
                <a:cxn ang="0">
                  <a:pos x="79" y="18"/>
                </a:cxn>
                <a:cxn ang="0">
                  <a:pos x="57" y="15"/>
                </a:cxn>
                <a:cxn ang="0">
                  <a:pos x="79" y="3"/>
                </a:cxn>
                <a:cxn ang="0">
                  <a:pos x="57" y="3"/>
                </a:cxn>
                <a:cxn ang="0">
                  <a:pos x="60" y="3"/>
                </a:cxn>
                <a:cxn ang="0">
                  <a:pos x="60" y="0"/>
                </a:cxn>
                <a:cxn ang="0">
                  <a:pos x="45" y="0"/>
                </a:cxn>
                <a:cxn ang="0">
                  <a:pos x="26" y="3"/>
                </a:cxn>
                <a:cxn ang="0">
                  <a:pos x="45" y="15"/>
                </a:cxn>
                <a:cxn ang="0">
                  <a:pos x="26" y="18"/>
                </a:cxn>
                <a:cxn ang="0">
                  <a:pos x="26" y="22"/>
                </a:cxn>
                <a:cxn ang="0">
                  <a:pos x="19" y="18"/>
                </a:cxn>
                <a:cxn ang="0">
                  <a:pos x="0" y="49"/>
                </a:cxn>
                <a:cxn ang="0">
                  <a:pos x="8" y="56"/>
                </a:cxn>
                <a:cxn ang="0">
                  <a:pos x="11" y="79"/>
                </a:cxn>
                <a:cxn ang="0">
                  <a:pos x="23" y="75"/>
                </a:cxn>
                <a:cxn ang="0">
                  <a:pos x="30" y="79"/>
                </a:cxn>
                <a:cxn ang="0">
                  <a:pos x="34" y="71"/>
                </a:cxn>
                <a:cxn ang="0">
                  <a:pos x="38" y="79"/>
                </a:cxn>
                <a:cxn ang="0">
                  <a:pos x="64" y="79"/>
                </a:cxn>
                <a:cxn ang="0">
                  <a:pos x="68" y="79"/>
                </a:cxn>
                <a:cxn ang="0">
                  <a:pos x="72" y="67"/>
                </a:cxn>
              </a:cxnLst>
              <a:rect l="0" t="0" r="r" b="b"/>
              <a:pathLst>
                <a:path w="83" h="79">
                  <a:moveTo>
                    <a:pt x="23" y="3"/>
                  </a:moveTo>
                  <a:lnTo>
                    <a:pt x="23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11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close/>
                  <a:moveTo>
                    <a:pt x="41" y="26"/>
                  </a:moveTo>
                  <a:lnTo>
                    <a:pt x="41" y="33"/>
                  </a:lnTo>
                  <a:lnTo>
                    <a:pt x="38" y="33"/>
                  </a:lnTo>
                  <a:lnTo>
                    <a:pt x="38" y="26"/>
                  </a:lnTo>
                  <a:lnTo>
                    <a:pt x="41" y="26"/>
                  </a:lnTo>
                  <a:lnTo>
                    <a:pt x="41" y="26"/>
                  </a:lnTo>
                  <a:close/>
                  <a:moveTo>
                    <a:pt x="49" y="26"/>
                  </a:moveTo>
                  <a:lnTo>
                    <a:pt x="57" y="26"/>
                  </a:lnTo>
                  <a:lnTo>
                    <a:pt x="57" y="33"/>
                  </a:lnTo>
                  <a:lnTo>
                    <a:pt x="49" y="33"/>
                  </a:lnTo>
                  <a:lnTo>
                    <a:pt x="49" y="26"/>
                  </a:lnTo>
                  <a:lnTo>
                    <a:pt x="49" y="26"/>
                  </a:lnTo>
                  <a:close/>
                  <a:moveTo>
                    <a:pt x="64" y="26"/>
                  </a:moveTo>
                  <a:lnTo>
                    <a:pt x="68" y="26"/>
                  </a:lnTo>
                  <a:lnTo>
                    <a:pt x="68" y="33"/>
                  </a:lnTo>
                  <a:lnTo>
                    <a:pt x="64" y="33"/>
                  </a:lnTo>
                  <a:lnTo>
                    <a:pt x="64" y="26"/>
                  </a:lnTo>
                  <a:lnTo>
                    <a:pt x="64" y="26"/>
                  </a:lnTo>
                  <a:close/>
                  <a:moveTo>
                    <a:pt x="45" y="56"/>
                  </a:moveTo>
                  <a:lnTo>
                    <a:pt x="45" y="56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7" y="52"/>
                  </a:lnTo>
                  <a:lnTo>
                    <a:pt x="79" y="52"/>
                  </a:lnTo>
                  <a:lnTo>
                    <a:pt x="79" y="45"/>
                  </a:lnTo>
                  <a:lnTo>
                    <a:pt x="26" y="45"/>
                  </a:lnTo>
                  <a:lnTo>
                    <a:pt x="26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close/>
                  <a:moveTo>
                    <a:pt x="72" y="67"/>
                  </a:moveTo>
                  <a:lnTo>
                    <a:pt x="72" y="67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5" y="71"/>
                  </a:lnTo>
                  <a:lnTo>
                    <a:pt x="45" y="67"/>
                  </a:lnTo>
                  <a:lnTo>
                    <a:pt x="45" y="56"/>
                  </a:lnTo>
                  <a:lnTo>
                    <a:pt x="34" y="56"/>
                  </a:lnTo>
                  <a:lnTo>
                    <a:pt x="34" y="60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3" y="7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6" y="30"/>
                  </a:lnTo>
                  <a:lnTo>
                    <a:pt x="26" y="41"/>
                  </a:lnTo>
                  <a:lnTo>
                    <a:pt x="79" y="41"/>
                  </a:lnTo>
                  <a:lnTo>
                    <a:pt x="79" y="18"/>
                  </a:lnTo>
                  <a:lnTo>
                    <a:pt x="57" y="18"/>
                  </a:lnTo>
                  <a:lnTo>
                    <a:pt x="57" y="15"/>
                  </a:lnTo>
                  <a:lnTo>
                    <a:pt x="79" y="15"/>
                  </a:lnTo>
                  <a:lnTo>
                    <a:pt x="79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5" y="3"/>
                  </a:lnTo>
                  <a:lnTo>
                    <a:pt x="26" y="3"/>
                  </a:lnTo>
                  <a:lnTo>
                    <a:pt x="26" y="15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1" y="33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8" y="56"/>
                  </a:lnTo>
                  <a:lnTo>
                    <a:pt x="11" y="52"/>
                  </a:lnTo>
                  <a:lnTo>
                    <a:pt x="11" y="79"/>
                  </a:lnTo>
                  <a:lnTo>
                    <a:pt x="23" y="79"/>
                  </a:lnTo>
                  <a:lnTo>
                    <a:pt x="23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64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8" y="79"/>
                  </a:lnTo>
                  <a:lnTo>
                    <a:pt x="45" y="79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68" y="79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7" name="Freeform 33"/>
            <p:cNvSpPr>
              <a:spLocks/>
            </p:cNvSpPr>
            <p:nvPr/>
          </p:nvSpPr>
          <p:spPr bwMode="auto">
            <a:xfrm>
              <a:off x="4224" y="1321"/>
              <a:ext cx="80" cy="79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3"/>
                </a:cxn>
                <a:cxn ang="0">
                  <a:pos x="8" y="33"/>
                </a:cxn>
                <a:cxn ang="0">
                  <a:pos x="8" y="71"/>
                </a:cxn>
                <a:cxn ang="0">
                  <a:pos x="23" y="71"/>
                </a:cxn>
                <a:cxn ang="0">
                  <a:pos x="23" y="41"/>
                </a:cxn>
                <a:cxn ang="0">
                  <a:pos x="34" y="41"/>
                </a:cxn>
                <a:cxn ang="0">
                  <a:pos x="34" y="79"/>
                </a:cxn>
                <a:cxn ang="0">
                  <a:pos x="46" y="79"/>
                </a:cxn>
                <a:cxn ang="0">
                  <a:pos x="46" y="41"/>
                </a:cxn>
                <a:cxn ang="0">
                  <a:pos x="57" y="41"/>
                </a:cxn>
                <a:cxn ang="0">
                  <a:pos x="57" y="60"/>
                </a:cxn>
                <a:cxn ang="0">
                  <a:pos x="57" y="60"/>
                </a:cxn>
                <a:cxn ang="0">
                  <a:pos x="57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49" y="75"/>
                </a:cxn>
                <a:cxn ang="0">
                  <a:pos x="49" y="75"/>
                </a:cxn>
                <a:cxn ang="0">
                  <a:pos x="64" y="71"/>
                </a:cxn>
                <a:cxn ang="0">
                  <a:pos x="68" y="67"/>
                </a:cxn>
                <a:cxn ang="0">
                  <a:pos x="68" y="64"/>
                </a:cxn>
                <a:cxn ang="0">
                  <a:pos x="68" y="33"/>
                </a:cxn>
                <a:cxn ang="0">
                  <a:pos x="46" y="33"/>
                </a:cxn>
                <a:cxn ang="0">
                  <a:pos x="46" y="22"/>
                </a:cxn>
                <a:cxn ang="0">
                  <a:pos x="80" y="22"/>
                </a:cxn>
                <a:cxn ang="0">
                  <a:pos x="80" y="11"/>
                </a:cxn>
                <a:cxn ang="0">
                  <a:pos x="38" y="11"/>
                </a:cxn>
                <a:cxn ang="0">
                  <a:pos x="38" y="11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80" h="79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3"/>
                  </a:lnTo>
                  <a:lnTo>
                    <a:pt x="8" y="33"/>
                  </a:lnTo>
                  <a:lnTo>
                    <a:pt x="8" y="71"/>
                  </a:lnTo>
                  <a:lnTo>
                    <a:pt x="23" y="71"/>
                  </a:lnTo>
                  <a:lnTo>
                    <a:pt x="23" y="41"/>
                  </a:lnTo>
                  <a:lnTo>
                    <a:pt x="34" y="41"/>
                  </a:lnTo>
                  <a:lnTo>
                    <a:pt x="34" y="79"/>
                  </a:lnTo>
                  <a:lnTo>
                    <a:pt x="46" y="79"/>
                  </a:lnTo>
                  <a:lnTo>
                    <a:pt x="46" y="41"/>
                  </a:lnTo>
                  <a:lnTo>
                    <a:pt x="57" y="41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7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64" y="71"/>
                  </a:lnTo>
                  <a:lnTo>
                    <a:pt x="68" y="67"/>
                  </a:lnTo>
                  <a:lnTo>
                    <a:pt x="68" y="64"/>
                  </a:lnTo>
                  <a:lnTo>
                    <a:pt x="68" y="33"/>
                  </a:lnTo>
                  <a:lnTo>
                    <a:pt x="46" y="33"/>
                  </a:lnTo>
                  <a:lnTo>
                    <a:pt x="46" y="22"/>
                  </a:lnTo>
                  <a:lnTo>
                    <a:pt x="80" y="22"/>
                  </a:lnTo>
                  <a:lnTo>
                    <a:pt x="80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8" name="Freeform 34"/>
            <p:cNvSpPr>
              <a:spLocks/>
            </p:cNvSpPr>
            <p:nvPr/>
          </p:nvSpPr>
          <p:spPr bwMode="auto">
            <a:xfrm>
              <a:off x="2466" y="2849"/>
              <a:ext cx="1011" cy="1433"/>
            </a:xfrm>
            <a:custGeom>
              <a:avLst/>
              <a:gdLst/>
              <a:ahLst/>
              <a:cxnLst>
                <a:cxn ang="0">
                  <a:pos x="951" y="705"/>
                </a:cxn>
                <a:cxn ang="0">
                  <a:pos x="909" y="679"/>
                </a:cxn>
                <a:cxn ang="0">
                  <a:pos x="785" y="686"/>
                </a:cxn>
                <a:cxn ang="0">
                  <a:pos x="815" y="667"/>
                </a:cxn>
                <a:cxn ang="0">
                  <a:pos x="807" y="633"/>
                </a:cxn>
                <a:cxn ang="0">
                  <a:pos x="815" y="611"/>
                </a:cxn>
                <a:cxn ang="0">
                  <a:pos x="781" y="532"/>
                </a:cxn>
                <a:cxn ang="0">
                  <a:pos x="785" y="445"/>
                </a:cxn>
                <a:cxn ang="0">
                  <a:pos x="774" y="373"/>
                </a:cxn>
                <a:cxn ang="0">
                  <a:pos x="792" y="286"/>
                </a:cxn>
                <a:cxn ang="0">
                  <a:pos x="717" y="249"/>
                </a:cxn>
                <a:cxn ang="0">
                  <a:pos x="660" y="260"/>
                </a:cxn>
                <a:cxn ang="0">
                  <a:pos x="596" y="260"/>
                </a:cxn>
                <a:cxn ang="0">
                  <a:pos x="555" y="271"/>
                </a:cxn>
                <a:cxn ang="0">
                  <a:pos x="513" y="222"/>
                </a:cxn>
                <a:cxn ang="0">
                  <a:pos x="558" y="162"/>
                </a:cxn>
                <a:cxn ang="0">
                  <a:pos x="540" y="83"/>
                </a:cxn>
                <a:cxn ang="0">
                  <a:pos x="411" y="37"/>
                </a:cxn>
                <a:cxn ang="0">
                  <a:pos x="392" y="181"/>
                </a:cxn>
                <a:cxn ang="0">
                  <a:pos x="298" y="211"/>
                </a:cxn>
                <a:cxn ang="0">
                  <a:pos x="226" y="218"/>
                </a:cxn>
                <a:cxn ang="0">
                  <a:pos x="125" y="403"/>
                </a:cxn>
                <a:cxn ang="0">
                  <a:pos x="79" y="381"/>
                </a:cxn>
                <a:cxn ang="0">
                  <a:pos x="49" y="479"/>
                </a:cxn>
                <a:cxn ang="0">
                  <a:pos x="83" y="577"/>
                </a:cxn>
                <a:cxn ang="0">
                  <a:pos x="38" y="622"/>
                </a:cxn>
                <a:cxn ang="0">
                  <a:pos x="4" y="675"/>
                </a:cxn>
                <a:cxn ang="0">
                  <a:pos x="0" y="784"/>
                </a:cxn>
                <a:cxn ang="0">
                  <a:pos x="113" y="973"/>
                </a:cxn>
                <a:cxn ang="0">
                  <a:pos x="83" y="1037"/>
                </a:cxn>
                <a:cxn ang="0">
                  <a:pos x="121" y="1230"/>
                </a:cxn>
                <a:cxn ang="0">
                  <a:pos x="192" y="1369"/>
                </a:cxn>
                <a:cxn ang="0">
                  <a:pos x="321" y="1396"/>
                </a:cxn>
                <a:cxn ang="0">
                  <a:pos x="381" y="1260"/>
                </a:cxn>
                <a:cxn ang="0">
                  <a:pos x="423" y="1256"/>
                </a:cxn>
                <a:cxn ang="0">
                  <a:pos x="449" y="1245"/>
                </a:cxn>
                <a:cxn ang="0">
                  <a:pos x="460" y="1339"/>
                </a:cxn>
                <a:cxn ang="0">
                  <a:pos x="426" y="1422"/>
                </a:cxn>
                <a:cxn ang="0">
                  <a:pos x="479" y="1388"/>
                </a:cxn>
                <a:cxn ang="0">
                  <a:pos x="589" y="1380"/>
                </a:cxn>
                <a:cxn ang="0">
                  <a:pos x="592" y="1316"/>
                </a:cxn>
                <a:cxn ang="0">
                  <a:pos x="547" y="1116"/>
                </a:cxn>
                <a:cxn ang="0">
                  <a:pos x="641" y="1158"/>
                </a:cxn>
                <a:cxn ang="0">
                  <a:pos x="634" y="1237"/>
                </a:cxn>
                <a:cxn ang="0">
                  <a:pos x="645" y="1267"/>
                </a:cxn>
                <a:cxn ang="0">
                  <a:pos x="664" y="1165"/>
                </a:cxn>
                <a:cxn ang="0">
                  <a:pos x="675" y="1097"/>
                </a:cxn>
                <a:cxn ang="0">
                  <a:pos x="687" y="1018"/>
                </a:cxn>
                <a:cxn ang="0">
                  <a:pos x="755" y="1018"/>
                </a:cxn>
                <a:cxn ang="0">
                  <a:pos x="724" y="1128"/>
                </a:cxn>
                <a:cxn ang="0">
                  <a:pos x="770" y="1045"/>
                </a:cxn>
                <a:cxn ang="0">
                  <a:pos x="853" y="882"/>
                </a:cxn>
                <a:cxn ang="0">
                  <a:pos x="879" y="852"/>
                </a:cxn>
                <a:cxn ang="0">
                  <a:pos x="1007" y="788"/>
                </a:cxn>
                <a:cxn ang="0">
                  <a:pos x="992" y="728"/>
                </a:cxn>
              </a:cxnLst>
              <a:rect l="0" t="0" r="r" b="b"/>
              <a:pathLst>
                <a:path w="1011" h="1433">
                  <a:moveTo>
                    <a:pt x="977" y="724"/>
                  </a:moveTo>
                  <a:lnTo>
                    <a:pt x="932" y="739"/>
                  </a:lnTo>
                  <a:lnTo>
                    <a:pt x="921" y="728"/>
                  </a:lnTo>
                  <a:lnTo>
                    <a:pt x="943" y="713"/>
                  </a:lnTo>
                  <a:lnTo>
                    <a:pt x="943" y="713"/>
                  </a:lnTo>
                  <a:lnTo>
                    <a:pt x="951" y="705"/>
                  </a:lnTo>
                  <a:lnTo>
                    <a:pt x="955" y="690"/>
                  </a:lnTo>
                  <a:lnTo>
                    <a:pt x="951" y="682"/>
                  </a:lnTo>
                  <a:lnTo>
                    <a:pt x="943" y="675"/>
                  </a:lnTo>
                  <a:lnTo>
                    <a:pt x="932" y="675"/>
                  </a:lnTo>
                  <a:lnTo>
                    <a:pt x="909" y="679"/>
                  </a:lnTo>
                  <a:lnTo>
                    <a:pt x="909" y="679"/>
                  </a:lnTo>
                  <a:lnTo>
                    <a:pt x="868" y="690"/>
                  </a:lnTo>
                  <a:lnTo>
                    <a:pt x="845" y="701"/>
                  </a:lnTo>
                  <a:lnTo>
                    <a:pt x="834" y="709"/>
                  </a:lnTo>
                  <a:lnTo>
                    <a:pt x="834" y="709"/>
                  </a:lnTo>
                  <a:lnTo>
                    <a:pt x="796" y="694"/>
                  </a:lnTo>
                  <a:lnTo>
                    <a:pt x="785" y="686"/>
                  </a:lnTo>
                  <a:lnTo>
                    <a:pt x="781" y="682"/>
                  </a:lnTo>
                  <a:lnTo>
                    <a:pt x="781" y="675"/>
                  </a:lnTo>
                  <a:lnTo>
                    <a:pt x="792" y="675"/>
                  </a:lnTo>
                  <a:lnTo>
                    <a:pt x="792" y="675"/>
                  </a:lnTo>
                  <a:lnTo>
                    <a:pt x="807" y="671"/>
                  </a:lnTo>
                  <a:lnTo>
                    <a:pt x="815" y="667"/>
                  </a:lnTo>
                  <a:lnTo>
                    <a:pt x="815" y="664"/>
                  </a:lnTo>
                  <a:lnTo>
                    <a:pt x="815" y="660"/>
                  </a:lnTo>
                  <a:lnTo>
                    <a:pt x="811" y="649"/>
                  </a:lnTo>
                  <a:lnTo>
                    <a:pt x="804" y="645"/>
                  </a:lnTo>
                  <a:lnTo>
                    <a:pt x="804" y="645"/>
                  </a:lnTo>
                  <a:lnTo>
                    <a:pt x="807" y="633"/>
                  </a:lnTo>
                  <a:lnTo>
                    <a:pt x="807" y="626"/>
                  </a:lnTo>
                  <a:lnTo>
                    <a:pt x="811" y="622"/>
                  </a:lnTo>
                  <a:lnTo>
                    <a:pt x="815" y="622"/>
                  </a:lnTo>
                  <a:lnTo>
                    <a:pt x="815" y="622"/>
                  </a:lnTo>
                  <a:lnTo>
                    <a:pt x="815" y="622"/>
                  </a:lnTo>
                  <a:lnTo>
                    <a:pt x="815" y="611"/>
                  </a:lnTo>
                  <a:lnTo>
                    <a:pt x="811" y="584"/>
                  </a:lnTo>
                  <a:lnTo>
                    <a:pt x="807" y="569"/>
                  </a:lnTo>
                  <a:lnTo>
                    <a:pt x="804" y="554"/>
                  </a:lnTo>
                  <a:lnTo>
                    <a:pt x="792" y="543"/>
                  </a:lnTo>
                  <a:lnTo>
                    <a:pt x="781" y="532"/>
                  </a:lnTo>
                  <a:lnTo>
                    <a:pt x="781" y="532"/>
                  </a:lnTo>
                  <a:lnTo>
                    <a:pt x="762" y="516"/>
                  </a:lnTo>
                  <a:lnTo>
                    <a:pt x="755" y="505"/>
                  </a:lnTo>
                  <a:lnTo>
                    <a:pt x="755" y="498"/>
                  </a:lnTo>
                  <a:lnTo>
                    <a:pt x="755" y="494"/>
                  </a:lnTo>
                  <a:lnTo>
                    <a:pt x="755" y="494"/>
                  </a:lnTo>
                  <a:lnTo>
                    <a:pt x="785" y="445"/>
                  </a:lnTo>
                  <a:lnTo>
                    <a:pt x="785" y="445"/>
                  </a:lnTo>
                  <a:lnTo>
                    <a:pt x="785" y="437"/>
                  </a:lnTo>
                  <a:lnTo>
                    <a:pt x="785" y="426"/>
                  </a:lnTo>
                  <a:lnTo>
                    <a:pt x="781" y="403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7" y="366"/>
                  </a:lnTo>
                  <a:lnTo>
                    <a:pt x="792" y="343"/>
                  </a:lnTo>
                  <a:lnTo>
                    <a:pt x="796" y="332"/>
                  </a:lnTo>
                  <a:lnTo>
                    <a:pt x="800" y="316"/>
                  </a:lnTo>
                  <a:lnTo>
                    <a:pt x="800" y="301"/>
                  </a:lnTo>
                  <a:lnTo>
                    <a:pt x="792" y="286"/>
                  </a:lnTo>
                  <a:lnTo>
                    <a:pt x="792" y="286"/>
                  </a:lnTo>
                  <a:lnTo>
                    <a:pt x="785" y="275"/>
                  </a:lnTo>
                  <a:lnTo>
                    <a:pt x="770" y="264"/>
                  </a:lnTo>
                  <a:lnTo>
                    <a:pt x="758" y="260"/>
                  </a:lnTo>
                  <a:lnTo>
                    <a:pt x="743" y="252"/>
                  </a:lnTo>
                  <a:lnTo>
                    <a:pt x="717" y="249"/>
                  </a:lnTo>
                  <a:lnTo>
                    <a:pt x="706" y="249"/>
                  </a:lnTo>
                  <a:lnTo>
                    <a:pt x="706" y="249"/>
                  </a:lnTo>
                  <a:lnTo>
                    <a:pt x="702" y="252"/>
                  </a:lnTo>
                  <a:lnTo>
                    <a:pt x="687" y="260"/>
                  </a:lnTo>
                  <a:lnTo>
                    <a:pt x="668" y="264"/>
                  </a:lnTo>
                  <a:lnTo>
                    <a:pt x="660" y="260"/>
                  </a:lnTo>
                  <a:lnTo>
                    <a:pt x="649" y="256"/>
                  </a:lnTo>
                  <a:lnTo>
                    <a:pt x="649" y="256"/>
                  </a:lnTo>
                  <a:lnTo>
                    <a:pt x="638" y="252"/>
                  </a:lnTo>
                  <a:lnTo>
                    <a:pt x="630" y="252"/>
                  </a:lnTo>
                  <a:lnTo>
                    <a:pt x="611" y="252"/>
                  </a:lnTo>
                  <a:lnTo>
                    <a:pt x="596" y="260"/>
                  </a:lnTo>
                  <a:lnTo>
                    <a:pt x="592" y="260"/>
                  </a:lnTo>
                  <a:lnTo>
                    <a:pt x="592" y="260"/>
                  </a:lnTo>
                  <a:lnTo>
                    <a:pt x="589" y="264"/>
                  </a:lnTo>
                  <a:lnTo>
                    <a:pt x="574" y="271"/>
                  </a:lnTo>
                  <a:lnTo>
                    <a:pt x="566" y="271"/>
                  </a:lnTo>
                  <a:lnTo>
                    <a:pt x="555" y="271"/>
                  </a:lnTo>
                  <a:lnTo>
                    <a:pt x="543" y="267"/>
                  </a:lnTo>
                  <a:lnTo>
                    <a:pt x="528" y="260"/>
                  </a:lnTo>
                  <a:lnTo>
                    <a:pt x="528" y="260"/>
                  </a:lnTo>
                  <a:lnTo>
                    <a:pt x="517" y="252"/>
                  </a:lnTo>
                  <a:lnTo>
                    <a:pt x="513" y="237"/>
                  </a:lnTo>
                  <a:lnTo>
                    <a:pt x="513" y="222"/>
                  </a:lnTo>
                  <a:lnTo>
                    <a:pt x="521" y="211"/>
                  </a:lnTo>
                  <a:lnTo>
                    <a:pt x="536" y="188"/>
                  </a:lnTo>
                  <a:lnTo>
                    <a:pt x="543" y="177"/>
                  </a:lnTo>
                  <a:lnTo>
                    <a:pt x="543" y="177"/>
                  </a:lnTo>
                  <a:lnTo>
                    <a:pt x="547" y="173"/>
                  </a:lnTo>
                  <a:lnTo>
                    <a:pt x="558" y="162"/>
                  </a:lnTo>
                  <a:lnTo>
                    <a:pt x="562" y="143"/>
                  </a:lnTo>
                  <a:lnTo>
                    <a:pt x="562" y="132"/>
                  </a:lnTo>
                  <a:lnTo>
                    <a:pt x="562" y="117"/>
                  </a:lnTo>
                  <a:lnTo>
                    <a:pt x="562" y="117"/>
                  </a:lnTo>
                  <a:lnTo>
                    <a:pt x="551" y="101"/>
                  </a:lnTo>
                  <a:lnTo>
                    <a:pt x="540" y="83"/>
                  </a:lnTo>
                  <a:lnTo>
                    <a:pt x="502" y="41"/>
                  </a:lnTo>
                  <a:lnTo>
                    <a:pt x="453" y="0"/>
                  </a:lnTo>
                  <a:lnTo>
                    <a:pt x="453" y="0"/>
                  </a:lnTo>
                  <a:lnTo>
                    <a:pt x="434" y="11"/>
                  </a:lnTo>
                  <a:lnTo>
                    <a:pt x="423" y="22"/>
                  </a:lnTo>
                  <a:lnTo>
                    <a:pt x="411" y="37"/>
                  </a:lnTo>
                  <a:lnTo>
                    <a:pt x="408" y="49"/>
                  </a:lnTo>
                  <a:lnTo>
                    <a:pt x="404" y="67"/>
                  </a:lnTo>
                  <a:lnTo>
                    <a:pt x="400" y="9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2" y="181"/>
                  </a:lnTo>
                  <a:lnTo>
                    <a:pt x="389" y="203"/>
                  </a:lnTo>
                  <a:lnTo>
                    <a:pt x="381" y="218"/>
                  </a:lnTo>
                  <a:lnTo>
                    <a:pt x="370" y="222"/>
                  </a:lnTo>
                  <a:lnTo>
                    <a:pt x="355" y="226"/>
                  </a:lnTo>
                  <a:lnTo>
                    <a:pt x="336" y="222"/>
                  </a:lnTo>
                  <a:lnTo>
                    <a:pt x="298" y="211"/>
                  </a:lnTo>
                  <a:lnTo>
                    <a:pt x="298" y="211"/>
                  </a:lnTo>
                  <a:lnTo>
                    <a:pt x="275" y="207"/>
                  </a:lnTo>
                  <a:lnTo>
                    <a:pt x="260" y="203"/>
                  </a:lnTo>
                  <a:lnTo>
                    <a:pt x="245" y="207"/>
                  </a:lnTo>
                  <a:lnTo>
                    <a:pt x="238" y="207"/>
                  </a:lnTo>
                  <a:lnTo>
                    <a:pt x="226" y="218"/>
                  </a:lnTo>
                  <a:lnTo>
                    <a:pt x="223" y="222"/>
                  </a:lnTo>
                  <a:lnTo>
                    <a:pt x="223" y="222"/>
                  </a:lnTo>
                  <a:lnTo>
                    <a:pt x="147" y="373"/>
                  </a:lnTo>
                  <a:lnTo>
                    <a:pt x="147" y="373"/>
                  </a:lnTo>
                  <a:lnTo>
                    <a:pt x="136" y="392"/>
                  </a:lnTo>
                  <a:lnTo>
                    <a:pt x="125" y="403"/>
                  </a:lnTo>
                  <a:lnTo>
                    <a:pt x="113" y="403"/>
                  </a:lnTo>
                  <a:lnTo>
                    <a:pt x="102" y="399"/>
                  </a:lnTo>
                  <a:lnTo>
                    <a:pt x="94" y="396"/>
                  </a:lnTo>
                  <a:lnTo>
                    <a:pt x="87" y="388"/>
                  </a:lnTo>
                  <a:lnTo>
                    <a:pt x="79" y="381"/>
                  </a:lnTo>
                  <a:lnTo>
                    <a:pt x="79" y="381"/>
                  </a:lnTo>
                  <a:lnTo>
                    <a:pt x="72" y="384"/>
                  </a:lnTo>
                  <a:lnTo>
                    <a:pt x="64" y="388"/>
                  </a:lnTo>
                  <a:lnTo>
                    <a:pt x="57" y="403"/>
                  </a:lnTo>
                  <a:lnTo>
                    <a:pt x="49" y="426"/>
                  </a:lnTo>
                  <a:lnTo>
                    <a:pt x="49" y="452"/>
                  </a:lnTo>
                  <a:lnTo>
                    <a:pt x="49" y="479"/>
                  </a:lnTo>
                  <a:lnTo>
                    <a:pt x="53" y="505"/>
                  </a:lnTo>
                  <a:lnTo>
                    <a:pt x="60" y="532"/>
                  </a:lnTo>
                  <a:lnTo>
                    <a:pt x="72" y="547"/>
                  </a:lnTo>
                  <a:lnTo>
                    <a:pt x="72" y="547"/>
                  </a:lnTo>
                  <a:lnTo>
                    <a:pt x="79" y="562"/>
                  </a:lnTo>
                  <a:lnTo>
                    <a:pt x="83" y="577"/>
                  </a:lnTo>
                  <a:lnTo>
                    <a:pt x="79" y="588"/>
                  </a:lnTo>
                  <a:lnTo>
                    <a:pt x="76" y="596"/>
                  </a:lnTo>
                  <a:lnTo>
                    <a:pt x="64" y="611"/>
                  </a:lnTo>
                  <a:lnTo>
                    <a:pt x="57" y="615"/>
                  </a:lnTo>
                  <a:lnTo>
                    <a:pt x="57" y="615"/>
                  </a:lnTo>
                  <a:lnTo>
                    <a:pt x="38" y="622"/>
                  </a:lnTo>
                  <a:lnTo>
                    <a:pt x="26" y="630"/>
                  </a:lnTo>
                  <a:lnTo>
                    <a:pt x="15" y="641"/>
                  </a:lnTo>
                  <a:lnTo>
                    <a:pt x="8" y="649"/>
                  </a:lnTo>
                  <a:lnTo>
                    <a:pt x="4" y="667"/>
                  </a:lnTo>
                  <a:lnTo>
                    <a:pt x="4" y="675"/>
                  </a:lnTo>
                  <a:lnTo>
                    <a:pt x="4" y="675"/>
                  </a:lnTo>
                  <a:lnTo>
                    <a:pt x="15" y="694"/>
                  </a:lnTo>
                  <a:lnTo>
                    <a:pt x="19" y="713"/>
                  </a:lnTo>
                  <a:lnTo>
                    <a:pt x="19" y="732"/>
                  </a:lnTo>
                  <a:lnTo>
                    <a:pt x="15" y="747"/>
                  </a:lnTo>
                  <a:lnTo>
                    <a:pt x="8" y="777"/>
                  </a:lnTo>
                  <a:lnTo>
                    <a:pt x="0" y="784"/>
                  </a:lnTo>
                  <a:lnTo>
                    <a:pt x="0" y="788"/>
                  </a:lnTo>
                  <a:lnTo>
                    <a:pt x="0" y="788"/>
                  </a:lnTo>
                  <a:lnTo>
                    <a:pt x="26" y="833"/>
                  </a:lnTo>
                  <a:lnTo>
                    <a:pt x="49" y="867"/>
                  </a:lnTo>
                  <a:lnTo>
                    <a:pt x="72" y="901"/>
                  </a:lnTo>
                  <a:lnTo>
                    <a:pt x="113" y="973"/>
                  </a:lnTo>
                  <a:lnTo>
                    <a:pt x="113" y="973"/>
                  </a:lnTo>
                  <a:lnTo>
                    <a:pt x="106" y="981"/>
                  </a:lnTo>
                  <a:lnTo>
                    <a:pt x="102" y="988"/>
                  </a:lnTo>
                  <a:lnTo>
                    <a:pt x="94" y="999"/>
                  </a:lnTo>
                  <a:lnTo>
                    <a:pt x="87" y="1018"/>
                  </a:lnTo>
                  <a:lnTo>
                    <a:pt x="83" y="1037"/>
                  </a:lnTo>
                  <a:lnTo>
                    <a:pt x="79" y="1064"/>
                  </a:lnTo>
                  <a:lnTo>
                    <a:pt x="83" y="1094"/>
                  </a:lnTo>
                  <a:lnTo>
                    <a:pt x="83" y="1094"/>
                  </a:lnTo>
                  <a:lnTo>
                    <a:pt x="109" y="1196"/>
                  </a:lnTo>
                  <a:lnTo>
                    <a:pt x="121" y="1230"/>
                  </a:lnTo>
                  <a:lnTo>
                    <a:pt x="121" y="1230"/>
                  </a:lnTo>
                  <a:lnTo>
                    <a:pt x="140" y="1248"/>
                  </a:lnTo>
                  <a:lnTo>
                    <a:pt x="151" y="1267"/>
                  </a:lnTo>
                  <a:lnTo>
                    <a:pt x="162" y="1286"/>
                  </a:lnTo>
                  <a:lnTo>
                    <a:pt x="162" y="1286"/>
                  </a:lnTo>
                  <a:lnTo>
                    <a:pt x="181" y="1335"/>
                  </a:lnTo>
                  <a:lnTo>
                    <a:pt x="192" y="1369"/>
                  </a:lnTo>
                  <a:lnTo>
                    <a:pt x="192" y="1369"/>
                  </a:lnTo>
                  <a:lnTo>
                    <a:pt x="211" y="1392"/>
                  </a:lnTo>
                  <a:lnTo>
                    <a:pt x="234" y="1411"/>
                  </a:lnTo>
                  <a:lnTo>
                    <a:pt x="253" y="1426"/>
                  </a:lnTo>
                  <a:lnTo>
                    <a:pt x="291" y="1414"/>
                  </a:lnTo>
                  <a:lnTo>
                    <a:pt x="321" y="1396"/>
                  </a:lnTo>
                  <a:lnTo>
                    <a:pt x="321" y="1339"/>
                  </a:lnTo>
                  <a:lnTo>
                    <a:pt x="374" y="1335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4" y="1267"/>
                  </a:lnTo>
                  <a:lnTo>
                    <a:pt x="381" y="1260"/>
                  </a:lnTo>
                  <a:lnTo>
                    <a:pt x="389" y="1260"/>
                  </a:lnTo>
                  <a:lnTo>
                    <a:pt x="396" y="1260"/>
                  </a:lnTo>
                  <a:lnTo>
                    <a:pt x="396" y="1260"/>
                  </a:lnTo>
                  <a:lnTo>
                    <a:pt x="400" y="1263"/>
                  </a:lnTo>
                  <a:lnTo>
                    <a:pt x="408" y="1263"/>
                  </a:lnTo>
                  <a:lnTo>
                    <a:pt x="423" y="1256"/>
                  </a:lnTo>
                  <a:lnTo>
                    <a:pt x="434" y="1241"/>
                  </a:lnTo>
                  <a:lnTo>
                    <a:pt x="434" y="1241"/>
                  </a:lnTo>
                  <a:lnTo>
                    <a:pt x="438" y="1237"/>
                  </a:lnTo>
                  <a:lnTo>
                    <a:pt x="445" y="1237"/>
                  </a:lnTo>
                  <a:lnTo>
                    <a:pt x="445" y="1237"/>
                  </a:lnTo>
                  <a:lnTo>
                    <a:pt x="449" y="1245"/>
                  </a:lnTo>
                  <a:lnTo>
                    <a:pt x="449" y="1275"/>
                  </a:lnTo>
                  <a:lnTo>
                    <a:pt x="430" y="1309"/>
                  </a:lnTo>
                  <a:lnTo>
                    <a:pt x="419" y="1328"/>
                  </a:lnTo>
                  <a:lnTo>
                    <a:pt x="438" y="1339"/>
                  </a:lnTo>
                  <a:lnTo>
                    <a:pt x="457" y="1339"/>
                  </a:lnTo>
                  <a:lnTo>
                    <a:pt x="460" y="1339"/>
                  </a:lnTo>
                  <a:lnTo>
                    <a:pt x="464" y="1354"/>
                  </a:lnTo>
                  <a:lnTo>
                    <a:pt x="464" y="1369"/>
                  </a:lnTo>
                  <a:lnTo>
                    <a:pt x="453" y="1384"/>
                  </a:lnTo>
                  <a:lnTo>
                    <a:pt x="441" y="1396"/>
                  </a:lnTo>
                  <a:lnTo>
                    <a:pt x="430" y="1411"/>
                  </a:lnTo>
                  <a:lnTo>
                    <a:pt x="426" y="1422"/>
                  </a:lnTo>
                  <a:lnTo>
                    <a:pt x="426" y="1433"/>
                  </a:lnTo>
                  <a:lnTo>
                    <a:pt x="468" y="1433"/>
                  </a:lnTo>
                  <a:lnTo>
                    <a:pt x="475" y="1426"/>
                  </a:lnTo>
                  <a:lnTo>
                    <a:pt x="479" y="1411"/>
                  </a:lnTo>
                  <a:lnTo>
                    <a:pt x="479" y="1388"/>
                  </a:lnTo>
                  <a:lnTo>
                    <a:pt x="479" y="1388"/>
                  </a:lnTo>
                  <a:lnTo>
                    <a:pt x="491" y="1392"/>
                  </a:lnTo>
                  <a:lnTo>
                    <a:pt x="521" y="1392"/>
                  </a:lnTo>
                  <a:lnTo>
                    <a:pt x="521" y="1392"/>
                  </a:lnTo>
                  <a:lnTo>
                    <a:pt x="555" y="1392"/>
                  </a:lnTo>
                  <a:lnTo>
                    <a:pt x="574" y="1388"/>
                  </a:lnTo>
                  <a:lnTo>
                    <a:pt x="589" y="1380"/>
                  </a:lnTo>
                  <a:lnTo>
                    <a:pt x="604" y="1373"/>
                  </a:lnTo>
                  <a:lnTo>
                    <a:pt x="608" y="1365"/>
                  </a:lnTo>
                  <a:lnTo>
                    <a:pt x="608" y="1358"/>
                  </a:lnTo>
                  <a:lnTo>
                    <a:pt x="608" y="1350"/>
                  </a:lnTo>
                  <a:lnTo>
                    <a:pt x="608" y="1343"/>
                  </a:lnTo>
                  <a:lnTo>
                    <a:pt x="592" y="1316"/>
                  </a:lnTo>
                  <a:lnTo>
                    <a:pt x="566" y="1260"/>
                  </a:lnTo>
                  <a:lnTo>
                    <a:pt x="555" y="1245"/>
                  </a:lnTo>
                  <a:lnTo>
                    <a:pt x="555" y="1150"/>
                  </a:lnTo>
                  <a:lnTo>
                    <a:pt x="487" y="1113"/>
                  </a:lnTo>
                  <a:lnTo>
                    <a:pt x="487" y="1113"/>
                  </a:lnTo>
                  <a:lnTo>
                    <a:pt x="547" y="1116"/>
                  </a:lnTo>
                  <a:lnTo>
                    <a:pt x="592" y="1124"/>
                  </a:lnTo>
                  <a:lnTo>
                    <a:pt x="611" y="1128"/>
                  </a:lnTo>
                  <a:lnTo>
                    <a:pt x="619" y="1135"/>
                  </a:lnTo>
                  <a:lnTo>
                    <a:pt x="619" y="1135"/>
                  </a:lnTo>
                  <a:lnTo>
                    <a:pt x="634" y="1150"/>
                  </a:lnTo>
                  <a:lnTo>
                    <a:pt x="641" y="1158"/>
                  </a:lnTo>
                  <a:lnTo>
                    <a:pt x="645" y="1165"/>
                  </a:lnTo>
                  <a:lnTo>
                    <a:pt x="649" y="1177"/>
                  </a:lnTo>
                  <a:lnTo>
                    <a:pt x="649" y="1192"/>
                  </a:lnTo>
                  <a:lnTo>
                    <a:pt x="645" y="1214"/>
                  </a:lnTo>
                  <a:lnTo>
                    <a:pt x="634" y="1237"/>
                  </a:lnTo>
                  <a:lnTo>
                    <a:pt x="634" y="1237"/>
                  </a:lnTo>
                  <a:lnTo>
                    <a:pt x="630" y="1248"/>
                  </a:lnTo>
                  <a:lnTo>
                    <a:pt x="626" y="1267"/>
                  </a:lnTo>
                  <a:lnTo>
                    <a:pt x="626" y="1279"/>
                  </a:lnTo>
                  <a:lnTo>
                    <a:pt x="630" y="1282"/>
                  </a:lnTo>
                  <a:lnTo>
                    <a:pt x="634" y="1279"/>
                  </a:lnTo>
                  <a:lnTo>
                    <a:pt x="645" y="1267"/>
                  </a:lnTo>
                  <a:lnTo>
                    <a:pt x="645" y="1267"/>
                  </a:lnTo>
                  <a:lnTo>
                    <a:pt x="657" y="1252"/>
                  </a:lnTo>
                  <a:lnTo>
                    <a:pt x="664" y="1233"/>
                  </a:lnTo>
                  <a:lnTo>
                    <a:pt x="668" y="1214"/>
                  </a:lnTo>
                  <a:lnTo>
                    <a:pt x="668" y="1196"/>
                  </a:lnTo>
                  <a:lnTo>
                    <a:pt x="664" y="1165"/>
                  </a:lnTo>
                  <a:lnTo>
                    <a:pt x="660" y="1150"/>
                  </a:lnTo>
                  <a:lnTo>
                    <a:pt x="660" y="1150"/>
                  </a:lnTo>
                  <a:lnTo>
                    <a:pt x="660" y="1139"/>
                  </a:lnTo>
                  <a:lnTo>
                    <a:pt x="664" y="1128"/>
                  </a:lnTo>
                  <a:lnTo>
                    <a:pt x="664" y="1105"/>
                  </a:lnTo>
                  <a:lnTo>
                    <a:pt x="675" y="1097"/>
                  </a:lnTo>
                  <a:lnTo>
                    <a:pt x="675" y="1097"/>
                  </a:lnTo>
                  <a:lnTo>
                    <a:pt x="675" y="1082"/>
                  </a:lnTo>
                  <a:lnTo>
                    <a:pt x="672" y="1056"/>
                  </a:lnTo>
                  <a:lnTo>
                    <a:pt x="675" y="1041"/>
                  </a:lnTo>
                  <a:lnTo>
                    <a:pt x="679" y="1026"/>
                  </a:lnTo>
                  <a:lnTo>
                    <a:pt x="687" y="1018"/>
                  </a:lnTo>
                  <a:lnTo>
                    <a:pt x="698" y="1014"/>
                  </a:lnTo>
                  <a:lnTo>
                    <a:pt x="698" y="1014"/>
                  </a:lnTo>
                  <a:lnTo>
                    <a:pt x="713" y="1014"/>
                  </a:lnTo>
                  <a:lnTo>
                    <a:pt x="728" y="1011"/>
                  </a:lnTo>
                  <a:lnTo>
                    <a:pt x="743" y="1007"/>
                  </a:lnTo>
                  <a:lnTo>
                    <a:pt x="755" y="1018"/>
                  </a:lnTo>
                  <a:lnTo>
                    <a:pt x="755" y="1048"/>
                  </a:lnTo>
                  <a:lnTo>
                    <a:pt x="706" y="1109"/>
                  </a:lnTo>
                  <a:lnTo>
                    <a:pt x="706" y="1109"/>
                  </a:lnTo>
                  <a:lnTo>
                    <a:pt x="709" y="1113"/>
                  </a:lnTo>
                  <a:lnTo>
                    <a:pt x="717" y="1124"/>
                  </a:lnTo>
                  <a:lnTo>
                    <a:pt x="724" y="1128"/>
                  </a:lnTo>
                  <a:lnTo>
                    <a:pt x="728" y="1124"/>
                  </a:lnTo>
                  <a:lnTo>
                    <a:pt x="736" y="1116"/>
                  </a:lnTo>
                  <a:lnTo>
                    <a:pt x="743" y="1101"/>
                  </a:lnTo>
                  <a:lnTo>
                    <a:pt x="743" y="1101"/>
                  </a:lnTo>
                  <a:lnTo>
                    <a:pt x="758" y="1067"/>
                  </a:lnTo>
                  <a:lnTo>
                    <a:pt x="770" y="1045"/>
                  </a:lnTo>
                  <a:lnTo>
                    <a:pt x="781" y="1030"/>
                  </a:lnTo>
                  <a:lnTo>
                    <a:pt x="811" y="1018"/>
                  </a:lnTo>
                  <a:lnTo>
                    <a:pt x="834" y="1018"/>
                  </a:lnTo>
                  <a:lnTo>
                    <a:pt x="834" y="958"/>
                  </a:lnTo>
                  <a:lnTo>
                    <a:pt x="864" y="909"/>
                  </a:lnTo>
                  <a:lnTo>
                    <a:pt x="853" y="882"/>
                  </a:lnTo>
                  <a:lnTo>
                    <a:pt x="853" y="882"/>
                  </a:lnTo>
                  <a:lnTo>
                    <a:pt x="857" y="875"/>
                  </a:lnTo>
                  <a:lnTo>
                    <a:pt x="864" y="860"/>
                  </a:lnTo>
                  <a:lnTo>
                    <a:pt x="868" y="856"/>
                  </a:lnTo>
                  <a:lnTo>
                    <a:pt x="872" y="852"/>
                  </a:lnTo>
                  <a:lnTo>
                    <a:pt x="879" y="852"/>
                  </a:lnTo>
                  <a:lnTo>
                    <a:pt x="883" y="860"/>
                  </a:lnTo>
                  <a:lnTo>
                    <a:pt x="887" y="890"/>
                  </a:lnTo>
                  <a:lnTo>
                    <a:pt x="902" y="882"/>
                  </a:lnTo>
                  <a:lnTo>
                    <a:pt x="909" y="852"/>
                  </a:lnTo>
                  <a:lnTo>
                    <a:pt x="943" y="837"/>
                  </a:lnTo>
                  <a:lnTo>
                    <a:pt x="1007" y="788"/>
                  </a:lnTo>
                  <a:lnTo>
                    <a:pt x="1007" y="788"/>
                  </a:lnTo>
                  <a:lnTo>
                    <a:pt x="1011" y="777"/>
                  </a:lnTo>
                  <a:lnTo>
                    <a:pt x="1011" y="754"/>
                  </a:lnTo>
                  <a:lnTo>
                    <a:pt x="1011" y="747"/>
                  </a:lnTo>
                  <a:lnTo>
                    <a:pt x="1004" y="735"/>
                  </a:lnTo>
                  <a:lnTo>
                    <a:pt x="992" y="728"/>
                  </a:lnTo>
                  <a:lnTo>
                    <a:pt x="977" y="724"/>
                  </a:lnTo>
                  <a:lnTo>
                    <a:pt x="977" y="72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9" name="Freeform 35"/>
            <p:cNvSpPr>
              <a:spLocks/>
            </p:cNvSpPr>
            <p:nvPr/>
          </p:nvSpPr>
          <p:spPr bwMode="auto">
            <a:xfrm>
              <a:off x="3522" y="1419"/>
              <a:ext cx="1223" cy="1173"/>
            </a:xfrm>
            <a:custGeom>
              <a:avLst/>
              <a:gdLst/>
              <a:ahLst/>
              <a:cxnLst>
                <a:cxn ang="0">
                  <a:pos x="1144" y="203"/>
                </a:cxn>
                <a:cxn ang="0">
                  <a:pos x="1110" y="196"/>
                </a:cxn>
                <a:cxn ang="0">
                  <a:pos x="1061" y="252"/>
                </a:cxn>
                <a:cxn ang="0">
                  <a:pos x="985" y="200"/>
                </a:cxn>
                <a:cxn ang="0">
                  <a:pos x="910" y="184"/>
                </a:cxn>
                <a:cxn ang="0">
                  <a:pos x="989" y="158"/>
                </a:cxn>
                <a:cxn ang="0">
                  <a:pos x="1076" y="196"/>
                </a:cxn>
                <a:cxn ang="0">
                  <a:pos x="1102" y="158"/>
                </a:cxn>
                <a:cxn ang="0">
                  <a:pos x="1080" y="124"/>
                </a:cxn>
                <a:cxn ang="0">
                  <a:pos x="1004" y="60"/>
                </a:cxn>
                <a:cxn ang="0">
                  <a:pos x="917" y="71"/>
                </a:cxn>
                <a:cxn ang="0">
                  <a:pos x="800" y="7"/>
                </a:cxn>
                <a:cxn ang="0">
                  <a:pos x="729" y="26"/>
                </a:cxn>
                <a:cxn ang="0">
                  <a:pos x="612" y="94"/>
                </a:cxn>
                <a:cxn ang="0">
                  <a:pos x="483" y="83"/>
                </a:cxn>
                <a:cxn ang="0">
                  <a:pos x="423" y="124"/>
                </a:cxn>
                <a:cxn ang="0">
                  <a:pos x="246" y="196"/>
                </a:cxn>
                <a:cxn ang="0">
                  <a:pos x="242" y="230"/>
                </a:cxn>
                <a:cxn ang="0">
                  <a:pos x="253" y="313"/>
                </a:cxn>
                <a:cxn ang="0">
                  <a:pos x="204" y="358"/>
                </a:cxn>
                <a:cxn ang="0">
                  <a:pos x="163" y="418"/>
                </a:cxn>
                <a:cxn ang="0">
                  <a:pos x="110" y="592"/>
                </a:cxn>
                <a:cxn ang="0">
                  <a:pos x="80" y="690"/>
                </a:cxn>
                <a:cxn ang="0">
                  <a:pos x="0" y="750"/>
                </a:cxn>
                <a:cxn ang="0">
                  <a:pos x="16" y="875"/>
                </a:cxn>
                <a:cxn ang="0">
                  <a:pos x="114" y="932"/>
                </a:cxn>
                <a:cxn ang="0">
                  <a:pos x="200" y="898"/>
                </a:cxn>
                <a:cxn ang="0">
                  <a:pos x="314" y="886"/>
                </a:cxn>
                <a:cxn ang="0">
                  <a:pos x="423" y="845"/>
                </a:cxn>
                <a:cxn ang="0">
                  <a:pos x="540" y="815"/>
                </a:cxn>
                <a:cxn ang="0">
                  <a:pos x="616" y="818"/>
                </a:cxn>
                <a:cxn ang="0">
                  <a:pos x="714" y="1003"/>
                </a:cxn>
                <a:cxn ang="0">
                  <a:pos x="736" y="1079"/>
                </a:cxn>
                <a:cxn ang="0">
                  <a:pos x="778" y="1003"/>
                </a:cxn>
                <a:cxn ang="0">
                  <a:pos x="793" y="1098"/>
                </a:cxn>
                <a:cxn ang="0">
                  <a:pos x="815" y="1079"/>
                </a:cxn>
                <a:cxn ang="0">
                  <a:pos x="838" y="1015"/>
                </a:cxn>
                <a:cxn ang="0">
                  <a:pos x="921" y="1045"/>
                </a:cxn>
                <a:cxn ang="0">
                  <a:pos x="955" y="1173"/>
                </a:cxn>
                <a:cxn ang="0">
                  <a:pos x="1008" y="1086"/>
                </a:cxn>
                <a:cxn ang="0">
                  <a:pos x="1042" y="1154"/>
                </a:cxn>
                <a:cxn ang="0">
                  <a:pos x="1053" y="1064"/>
                </a:cxn>
                <a:cxn ang="0">
                  <a:pos x="1008" y="1030"/>
                </a:cxn>
                <a:cxn ang="0">
                  <a:pos x="997" y="962"/>
                </a:cxn>
                <a:cxn ang="0">
                  <a:pos x="966" y="981"/>
                </a:cxn>
                <a:cxn ang="0">
                  <a:pos x="929" y="950"/>
                </a:cxn>
                <a:cxn ang="0">
                  <a:pos x="887" y="924"/>
                </a:cxn>
                <a:cxn ang="0">
                  <a:pos x="887" y="898"/>
                </a:cxn>
                <a:cxn ang="0">
                  <a:pos x="1019" y="830"/>
                </a:cxn>
                <a:cxn ang="0">
                  <a:pos x="997" y="743"/>
                </a:cxn>
                <a:cxn ang="0">
                  <a:pos x="1015" y="679"/>
                </a:cxn>
                <a:cxn ang="0">
                  <a:pos x="1061" y="641"/>
                </a:cxn>
                <a:cxn ang="0">
                  <a:pos x="1015" y="566"/>
                </a:cxn>
                <a:cxn ang="0">
                  <a:pos x="902" y="528"/>
                </a:cxn>
                <a:cxn ang="0">
                  <a:pos x="970" y="452"/>
                </a:cxn>
                <a:cxn ang="0">
                  <a:pos x="1004" y="381"/>
                </a:cxn>
                <a:cxn ang="0">
                  <a:pos x="1023" y="339"/>
                </a:cxn>
                <a:cxn ang="0">
                  <a:pos x="1219" y="245"/>
                </a:cxn>
                <a:cxn ang="0">
                  <a:pos x="1204" y="234"/>
                </a:cxn>
              </a:cxnLst>
              <a:rect l="0" t="0" r="r" b="b"/>
              <a:pathLst>
                <a:path w="1223" h="1173">
                  <a:moveTo>
                    <a:pt x="1204" y="234"/>
                  </a:moveTo>
                  <a:lnTo>
                    <a:pt x="1204" y="234"/>
                  </a:lnTo>
                  <a:lnTo>
                    <a:pt x="1185" y="234"/>
                  </a:lnTo>
                  <a:lnTo>
                    <a:pt x="1174" y="234"/>
                  </a:lnTo>
                  <a:lnTo>
                    <a:pt x="1163" y="234"/>
                  </a:lnTo>
                  <a:lnTo>
                    <a:pt x="1144" y="203"/>
                  </a:lnTo>
                  <a:lnTo>
                    <a:pt x="1144" y="203"/>
                  </a:lnTo>
                  <a:lnTo>
                    <a:pt x="1140" y="200"/>
                  </a:lnTo>
                  <a:lnTo>
                    <a:pt x="1136" y="196"/>
                  </a:lnTo>
                  <a:lnTo>
                    <a:pt x="1129" y="192"/>
                  </a:lnTo>
                  <a:lnTo>
                    <a:pt x="1129" y="192"/>
                  </a:lnTo>
                  <a:lnTo>
                    <a:pt x="1110" y="196"/>
                  </a:lnTo>
                  <a:lnTo>
                    <a:pt x="1095" y="200"/>
                  </a:lnTo>
                  <a:lnTo>
                    <a:pt x="1072" y="222"/>
                  </a:lnTo>
                  <a:lnTo>
                    <a:pt x="1072" y="222"/>
                  </a:lnTo>
                  <a:lnTo>
                    <a:pt x="1068" y="234"/>
                  </a:lnTo>
                  <a:lnTo>
                    <a:pt x="1061" y="252"/>
                  </a:lnTo>
                  <a:lnTo>
                    <a:pt x="1061" y="252"/>
                  </a:lnTo>
                  <a:lnTo>
                    <a:pt x="1049" y="283"/>
                  </a:lnTo>
                  <a:lnTo>
                    <a:pt x="1034" y="290"/>
                  </a:lnTo>
                  <a:lnTo>
                    <a:pt x="1000" y="267"/>
                  </a:lnTo>
                  <a:lnTo>
                    <a:pt x="985" y="245"/>
                  </a:lnTo>
                  <a:lnTo>
                    <a:pt x="985" y="222"/>
                  </a:lnTo>
                  <a:lnTo>
                    <a:pt x="985" y="200"/>
                  </a:lnTo>
                  <a:lnTo>
                    <a:pt x="981" y="192"/>
                  </a:lnTo>
                  <a:lnTo>
                    <a:pt x="970" y="192"/>
                  </a:lnTo>
                  <a:lnTo>
                    <a:pt x="951" y="196"/>
                  </a:lnTo>
                  <a:lnTo>
                    <a:pt x="932" y="196"/>
                  </a:lnTo>
                  <a:lnTo>
                    <a:pt x="921" y="192"/>
                  </a:lnTo>
                  <a:lnTo>
                    <a:pt x="910" y="184"/>
                  </a:lnTo>
                  <a:lnTo>
                    <a:pt x="902" y="181"/>
                  </a:lnTo>
                  <a:lnTo>
                    <a:pt x="902" y="169"/>
                  </a:lnTo>
                  <a:lnTo>
                    <a:pt x="910" y="154"/>
                  </a:lnTo>
                  <a:lnTo>
                    <a:pt x="936" y="151"/>
                  </a:lnTo>
                  <a:lnTo>
                    <a:pt x="966" y="151"/>
                  </a:lnTo>
                  <a:lnTo>
                    <a:pt x="989" y="158"/>
                  </a:lnTo>
                  <a:lnTo>
                    <a:pt x="1004" y="166"/>
                  </a:lnTo>
                  <a:lnTo>
                    <a:pt x="1031" y="169"/>
                  </a:lnTo>
                  <a:lnTo>
                    <a:pt x="1042" y="169"/>
                  </a:lnTo>
                  <a:lnTo>
                    <a:pt x="1072" y="196"/>
                  </a:lnTo>
                  <a:lnTo>
                    <a:pt x="1072" y="196"/>
                  </a:lnTo>
                  <a:lnTo>
                    <a:pt x="1076" y="196"/>
                  </a:lnTo>
                  <a:lnTo>
                    <a:pt x="1087" y="192"/>
                  </a:lnTo>
                  <a:lnTo>
                    <a:pt x="1091" y="188"/>
                  </a:lnTo>
                  <a:lnTo>
                    <a:pt x="1098" y="181"/>
                  </a:lnTo>
                  <a:lnTo>
                    <a:pt x="1102" y="169"/>
                  </a:lnTo>
                  <a:lnTo>
                    <a:pt x="1102" y="158"/>
                  </a:lnTo>
                  <a:lnTo>
                    <a:pt x="1102" y="158"/>
                  </a:lnTo>
                  <a:lnTo>
                    <a:pt x="1102" y="147"/>
                  </a:lnTo>
                  <a:lnTo>
                    <a:pt x="1102" y="135"/>
                  </a:lnTo>
                  <a:lnTo>
                    <a:pt x="1095" y="132"/>
                  </a:lnTo>
                  <a:lnTo>
                    <a:pt x="1091" y="128"/>
                  </a:lnTo>
                  <a:lnTo>
                    <a:pt x="1083" y="124"/>
                  </a:lnTo>
                  <a:lnTo>
                    <a:pt x="1080" y="124"/>
                  </a:lnTo>
                  <a:lnTo>
                    <a:pt x="1065" y="64"/>
                  </a:lnTo>
                  <a:lnTo>
                    <a:pt x="1068" y="64"/>
                  </a:lnTo>
                  <a:lnTo>
                    <a:pt x="1068" y="64"/>
                  </a:lnTo>
                  <a:lnTo>
                    <a:pt x="1061" y="60"/>
                  </a:lnTo>
                  <a:lnTo>
                    <a:pt x="1038" y="56"/>
                  </a:lnTo>
                  <a:lnTo>
                    <a:pt x="1004" y="60"/>
                  </a:lnTo>
                  <a:lnTo>
                    <a:pt x="978" y="64"/>
                  </a:lnTo>
                  <a:lnTo>
                    <a:pt x="951" y="71"/>
                  </a:lnTo>
                  <a:lnTo>
                    <a:pt x="951" y="71"/>
                  </a:lnTo>
                  <a:lnTo>
                    <a:pt x="948" y="75"/>
                  </a:lnTo>
                  <a:lnTo>
                    <a:pt x="929" y="75"/>
                  </a:lnTo>
                  <a:lnTo>
                    <a:pt x="917" y="71"/>
                  </a:lnTo>
                  <a:lnTo>
                    <a:pt x="898" y="68"/>
                  </a:lnTo>
                  <a:lnTo>
                    <a:pt x="880" y="56"/>
                  </a:lnTo>
                  <a:lnTo>
                    <a:pt x="857" y="41"/>
                  </a:lnTo>
                  <a:lnTo>
                    <a:pt x="857" y="41"/>
                  </a:lnTo>
                  <a:lnTo>
                    <a:pt x="815" y="15"/>
                  </a:lnTo>
                  <a:lnTo>
                    <a:pt x="800" y="7"/>
                  </a:lnTo>
                  <a:lnTo>
                    <a:pt x="785" y="0"/>
                  </a:lnTo>
                  <a:lnTo>
                    <a:pt x="774" y="0"/>
                  </a:lnTo>
                  <a:lnTo>
                    <a:pt x="763" y="3"/>
                  </a:lnTo>
                  <a:lnTo>
                    <a:pt x="748" y="11"/>
                  </a:lnTo>
                  <a:lnTo>
                    <a:pt x="729" y="26"/>
                  </a:lnTo>
                  <a:lnTo>
                    <a:pt x="729" y="26"/>
                  </a:lnTo>
                  <a:lnTo>
                    <a:pt x="695" y="49"/>
                  </a:lnTo>
                  <a:lnTo>
                    <a:pt x="665" y="64"/>
                  </a:lnTo>
                  <a:lnTo>
                    <a:pt x="642" y="79"/>
                  </a:lnTo>
                  <a:lnTo>
                    <a:pt x="642" y="79"/>
                  </a:lnTo>
                  <a:lnTo>
                    <a:pt x="634" y="83"/>
                  </a:lnTo>
                  <a:lnTo>
                    <a:pt x="612" y="94"/>
                  </a:lnTo>
                  <a:lnTo>
                    <a:pt x="597" y="98"/>
                  </a:lnTo>
                  <a:lnTo>
                    <a:pt x="574" y="98"/>
                  </a:lnTo>
                  <a:lnTo>
                    <a:pt x="548" y="94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483" y="83"/>
                  </a:lnTo>
                  <a:lnTo>
                    <a:pt x="461" y="83"/>
                  </a:lnTo>
                  <a:lnTo>
                    <a:pt x="442" y="90"/>
                  </a:lnTo>
                  <a:lnTo>
                    <a:pt x="431" y="98"/>
                  </a:lnTo>
                  <a:lnTo>
                    <a:pt x="427" y="105"/>
                  </a:lnTo>
                  <a:lnTo>
                    <a:pt x="423" y="117"/>
                  </a:lnTo>
                  <a:lnTo>
                    <a:pt x="423" y="124"/>
                  </a:lnTo>
                  <a:lnTo>
                    <a:pt x="314" y="218"/>
                  </a:lnTo>
                  <a:lnTo>
                    <a:pt x="314" y="218"/>
                  </a:lnTo>
                  <a:lnTo>
                    <a:pt x="287" y="215"/>
                  </a:lnTo>
                  <a:lnTo>
                    <a:pt x="265" y="211"/>
                  </a:lnTo>
                  <a:lnTo>
                    <a:pt x="257" y="203"/>
                  </a:lnTo>
                  <a:lnTo>
                    <a:pt x="246" y="196"/>
                  </a:lnTo>
                  <a:lnTo>
                    <a:pt x="246" y="196"/>
                  </a:lnTo>
                  <a:lnTo>
                    <a:pt x="246" y="200"/>
                  </a:lnTo>
                  <a:lnTo>
                    <a:pt x="238" y="203"/>
                  </a:lnTo>
                  <a:lnTo>
                    <a:pt x="238" y="211"/>
                  </a:lnTo>
                  <a:lnTo>
                    <a:pt x="238" y="218"/>
                  </a:lnTo>
                  <a:lnTo>
                    <a:pt x="242" y="230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65" y="267"/>
                  </a:lnTo>
                  <a:lnTo>
                    <a:pt x="268" y="283"/>
                  </a:lnTo>
                  <a:lnTo>
                    <a:pt x="265" y="298"/>
                  </a:lnTo>
                  <a:lnTo>
                    <a:pt x="253" y="313"/>
                  </a:lnTo>
                  <a:lnTo>
                    <a:pt x="253" y="313"/>
                  </a:lnTo>
                  <a:lnTo>
                    <a:pt x="242" y="332"/>
                  </a:lnTo>
                  <a:lnTo>
                    <a:pt x="227" y="343"/>
                  </a:lnTo>
                  <a:lnTo>
                    <a:pt x="208" y="358"/>
                  </a:lnTo>
                  <a:lnTo>
                    <a:pt x="208" y="358"/>
                  </a:lnTo>
                  <a:lnTo>
                    <a:pt x="204" y="358"/>
                  </a:lnTo>
                  <a:lnTo>
                    <a:pt x="193" y="366"/>
                  </a:lnTo>
                  <a:lnTo>
                    <a:pt x="185" y="373"/>
                  </a:lnTo>
                  <a:lnTo>
                    <a:pt x="178" y="381"/>
                  </a:lnTo>
                  <a:lnTo>
                    <a:pt x="170" y="396"/>
                  </a:lnTo>
                  <a:lnTo>
                    <a:pt x="163" y="418"/>
                  </a:lnTo>
                  <a:lnTo>
                    <a:pt x="163" y="418"/>
                  </a:lnTo>
                  <a:lnTo>
                    <a:pt x="148" y="479"/>
                  </a:lnTo>
                  <a:lnTo>
                    <a:pt x="144" y="494"/>
                  </a:lnTo>
                  <a:lnTo>
                    <a:pt x="144" y="494"/>
                  </a:lnTo>
                  <a:lnTo>
                    <a:pt x="140" y="509"/>
                  </a:lnTo>
                  <a:lnTo>
                    <a:pt x="129" y="550"/>
                  </a:lnTo>
                  <a:lnTo>
                    <a:pt x="110" y="592"/>
                  </a:lnTo>
                  <a:lnTo>
                    <a:pt x="99" y="607"/>
                  </a:lnTo>
                  <a:lnTo>
                    <a:pt x="87" y="615"/>
                  </a:lnTo>
                  <a:lnTo>
                    <a:pt x="87" y="615"/>
                  </a:lnTo>
                  <a:lnTo>
                    <a:pt x="87" y="641"/>
                  </a:lnTo>
                  <a:lnTo>
                    <a:pt x="84" y="664"/>
                  </a:lnTo>
                  <a:lnTo>
                    <a:pt x="80" y="690"/>
                  </a:lnTo>
                  <a:lnTo>
                    <a:pt x="68" y="713"/>
                  </a:lnTo>
                  <a:lnTo>
                    <a:pt x="53" y="735"/>
                  </a:lnTo>
                  <a:lnTo>
                    <a:pt x="42" y="743"/>
                  </a:lnTo>
                  <a:lnTo>
                    <a:pt x="31" y="750"/>
                  </a:lnTo>
                  <a:lnTo>
                    <a:pt x="19" y="750"/>
                  </a:lnTo>
                  <a:lnTo>
                    <a:pt x="0" y="750"/>
                  </a:lnTo>
                  <a:lnTo>
                    <a:pt x="0" y="754"/>
                  </a:lnTo>
                  <a:lnTo>
                    <a:pt x="0" y="754"/>
                  </a:lnTo>
                  <a:lnTo>
                    <a:pt x="4" y="788"/>
                  </a:lnTo>
                  <a:lnTo>
                    <a:pt x="8" y="856"/>
                  </a:lnTo>
                  <a:lnTo>
                    <a:pt x="8" y="856"/>
                  </a:lnTo>
                  <a:lnTo>
                    <a:pt x="16" y="875"/>
                  </a:lnTo>
                  <a:lnTo>
                    <a:pt x="27" y="886"/>
                  </a:lnTo>
                  <a:lnTo>
                    <a:pt x="46" y="901"/>
                  </a:lnTo>
                  <a:lnTo>
                    <a:pt x="65" y="913"/>
                  </a:lnTo>
                  <a:lnTo>
                    <a:pt x="99" y="924"/>
                  </a:lnTo>
                  <a:lnTo>
                    <a:pt x="114" y="932"/>
                  </a:lnTo>
                  <a:lnTo>
                    <a:pt x="114" y="932"/>
                  </a:lnTo>
                  <a:lnTo>
                    <a:pt x="129" y="939"/>
                  </a:lnTo>
                  <a:lnTo>
                    <a:pt x="129" y="939"/>
                  </a:lnTo>
                  <a:lnTo>
                    <a:pt x="136" y="932"/>
                  </a:lnTo>
                  <a:lnTo>
                    <a:pt x="155" y="916"/>
                  </a:lnTo>
                  <a:lnTo>
                    <a:pt x="185" y="901"/>
                  </a:lnTo>
                  <a:lnTo>
                    <a:pt x="200" y="898"/>
                  </a:lnTo>
                  <a:lnTo>
                    <a:pt x="216" y="894"/>
                  </a:lnTo>
                  <a:lnTo>
                    <a:pt x="216" y="894"/>
                  </a:lnTo>
                  <a:lnTo>
                    <a:pt x="250" y="894"/>
                  </a:lnTo>
                  <a:lnTo>
                    <a:pt x="280" y="890"/>
                  </a:lnTo>
                  <a:lnTo>
                    <a:pt x="314" y="886"/>
                  </a:lnTo>
                  <a:lnTo>
                    <a:pt x="314" y="886"/>
                  </a:lnTo>
                  <a:lnTo>
                    <a:pt x="329" y="875"/>
                  </a:lnTo>
                  <a:lnTo>
                    <a:pt x="348" y="864"/>
                  </a:lnTo>
                  <a:lnTo>
                    <a:pt x="378" y="852"/>
                  </a:lnTo>
                  <a:lnTo>
                    <a:pt x="412" y="845"/>
                  </a:lnTo>
                  <a:lnTo>
                    <a:pt x="412" y="845"/>
                  </a:lnTo>
                  <a:lnTo>
                    <a:pt x="423" y="845"/>
                  </a:lnTo>
                  <a:lnTo>
                    <a:pt x="453" y="845"/>
                  </a:lnTo>
                  <a:lnTo>
                    <a:pt x="476" y="841"/>
                  </a:lnTo>
                  <a:lnTo>
                    <a:pt x="495" y="837"/>
                  </a:lnTo>
                  <a:lnTo>
                    <a:pt x="517" y="826"/>
                  </a:lnTo>
                  <a:lnTo>
                    <a:pt x="540" y="815"/>
                  </a:lnTo>
                  <a:lnTo>
                    <a:pt x="540" y="815"/>
                  </a:lnTo>
                  <a:lnTo>
                    <a:pt x="563" y="803"/>
                  </a:lnTo>
                  <a:lnTo>
                    <a:pt x="578" y="799"/>
                  </a:lnTo>
                  <a:lnTo>
                    <a:pt x="593" y="799"/>
                  </a:lnTo>
                  <a:lnTo>
                    <a:pt x="604" y="803"/>
                  </a:lnTo>
                  <a:lnTo>
                    <a:pt x="612" y="811"/>
                  </a:lnTo>
                  <a:lnTo>
                    <a:pt x="616" y="818"/>
                  </a:lnTo>
                  <a:lnTo>
                    <a:pt x="623" y="826"/>
                  </a:lnTo>
                  <a:lnTo>
                    <a:pt x="638" y="939"/>
                  </a:lnTo>
                  <a:lnTo>
                    <a:pt x="695" y="962"/>
                  </a:lnTo>
                  <a:lnTo>
                    <a:pt x="710" y="973"/>
                  </a:lnTo>
                  <a:lnTo>
                    <a:pt x="710" y="973"/>
                  </a:lnTo>
                  <a:lnTo>
                    <a:pt x="714" y="1003"/>
                  </a:lnTo>
                  <a:lnTo>
                    <a:pt x="714" y="1026"/>
                  </a:lnTo>
                  <a:lnTo>
                    <a:pt x="717" y="1045"/>
                  </a:lnTo>
                  <a:lnTo>
                    <a:pt x="721" y="1056"/>
                  </a:lnTo>
                  <a:lnTo>
                    <a:pt x="732" y="1071"/>
                  </a:lnTo>
                  <a:lnTo>
                    <a:pt x="736" y="1075"/>
                  </a:lnTo>
                  <a:lnTo>
                    <a:pt x="736" y="1079"/>
                  </a:lnTo>
                  <a:lnTo>
                    <a:pt x="744" y="1071"/>
                  </a:lnTo>
                  <a:lnTo>
                    <a:pt x="759" y="1045"/>
                  </a:lnTo>
                  <a:lnTo>
                    <a:pt x="766" y="996"/>
                  </a:lnTo>
                  <a:lnTo>
                    <a:pt x="766" y="996"/>
                  </a:lnTo>
                  <a:lnTo>
                    <a:pt x="770" y="996"/>
                  </a:lnTo>
                  <a:lnTo>
                    <a:pt x="778" y="1003"/>
                  </a:lnTo>
                  <a:lnTo>
                    <a:pt x="785" y="1015"/>
                  </a:lnTo>
                  <a:lnTo>
                    <a:pt x="789" y="1026"/>
                  </a:lnTo>
                  <a:lnTo>
                    <a:pt x="789" y="1041"/>
                  </a:lnTo>
                  <a:lnTo>
                    <a:pt x="789" y="1041"/>
                  </a:lnTo>
                  <a:lnTo>
                    <a:pt x="789" y="1071"/>
                  </a:lnTo>
                  <a:lnTo>
                    <a:pt x="793" y="1098"/>
                  </a:lnTo>
                  <a:lnTo>
                    <a:pt x="797" y="1105"/>
                  </a:lnTo>
                  <a:lnTo>
                    <a:pt x="800" y="1113"/>
                  </a:lnTo>
                  <a:lnTo>
                    <a:pt x="808" y="1113"/>
                  </a:lnTo>
                  <a:lnTo>
                    <a:pt x="819" y="1113"/>
                  </a:lnTo>
                  <a:lnTo>
                    <a:pt x="815" y="1098"/>
                  </a:lnTo>
                  <a:lnTo>
                    <a:pt x="815" y="1079"/>
                  </a:lnTo>
                  <a:lnTo>
                    <a:pt x="819" y="1037"/>
                  </a:lnTo>
                  <a:lnTo>
                    <a:pt x="827" y="1011"/>
                  </a:lnTo>
                  <a:lnTo>
                    <a:pt x="808" y="992"/>
                  </a:lnTo>
                  <a:lnTo>
                    <a:pt x="808" y="965"/>
                  </a:lnTo>
                  <a:lnTo>
                    <a:pt x="815" y="954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65" y="1030"/>
                  </a:lnTo>
                  <a:lnTo>
                    <a:pt x="887" y="1041"/>
                  </a:lnTo>
                  <a:lnTo>
                    <a:pt x="910" y="1045"/>
                  </a:lnTo>
                  <a:lnTo>
                    <a:pt x="910" y="1045"/>
                  </a:lnTo>
                  <a:lnTo>
                    <a:pt x="921" y="1045"/>
                  </a:lnTo>
                  <a:lnTo>
                    <a:pt x="921" y="1048"/>
                  </a:lnTo>
                  <a:lnTo>
                    <a:pt x="914" y="1052"/>
                  </a:lnTo>
                  <a:lnTo>
                    <a:pt x="906" y="1101"/>
                  </a:lnTo>
                  <a:lnTo>
                    <a:pt x="940" y="1082"/>
                  </a:lnTo>
                  <a:lnTo>
                    <a:pt x="951" y="1101"/>
                  </a:lnTo>
                  <a:lnTo>
                    <a:pt x="955" y="1173"/>
                  </a:lnTo>
                  <a:lnTo>
                    <a:pt x="1008" y="1143"/>
                  </a:lnTo>
                  <a:lnTo>
                    <a:pt x="1004" y="1131"/>
                  </a:lnTo>
                  <a:lnTo>
                    <a:pt x="985" y="1113"/>
                  </a:lnTo>
                  <a:lnTo>
                    <a:pt x="985" y="1101"/>
                  </a:lnTo>
                  <a:lnTo>
                    <a:pt x="993" y="1086"/>
                  </a:lnTo>
                  <a:lnTo>
                    <a:pt x="1008" y="1086"/>
                  </a:lnTo>
                  <a:lnTo>
                    <a:pt x="1008" y="1086"/>
                  </a:lnTo>
                  <a:lnTo>
                    <a:pt x="1015" y="1101"/>
                  </a:lnTo>
                  <a:lnTo>
                    <a:pt x="1023" y="1120"/>
                  </a:lnTo>
                  <a:lnTo>
                    <a:pt x="1023" y="1120"/>
                  </a:lnTo>
                  <a:lnTo>
                    <a:pt x="1031" y="1139"/>
                  </a:lnTo>
                  <a:lnTo>
                    <a:pt x="1042" y="1154"/>
                  </a:lnTo>
                  <a:lnTo>
                    <a:pt x="1061" y="1162"/>
                  </a:lnTo>
                  <a:lnTo>
                    <a:pt x="1091" y="1131"/>
                  </a:lnTo>
                  <a:lnTo>
                    <a:pt x="1076" y="1086"/>
                  </a:lnTo>
                  <a:lnTo>
                    <a:pt x="1076" y="1086"/>
                  </a:lnTo>
                  <a:lnTo>
                    <a:pt x="1053" y="1064"/>
                  </a:lnTo>
                  <a:lnTo>
                    <a:pt x="1053" y="1064"/>
                  </a:lnTo>
                  <a:lnTo>
                    <a:pt x="1049" y="1056"/>
                  </a:lnTo>
                  <a:lnTo>
                    <a:pt x="1042" y="1052"/>
                  </a:lnTo>
                  <a:lnTo>
                    <a:pt x="1031" y="1052"/>
                  </a:lnTo>
                  <a:lnTo>
                    <a:pt x="1031" y="1052"/>
                  </a:lnTo>
                  <a:lnTo>
                    <a:pt x="997" y="1052"/>
                  </a:lnTo>
                  <a:lnTo>
                    <a:pt x="1008" y="1030"/>
                  </a:lnTo>
                  <a:lnTo>
                    <a:pt x="1008" y="1003"/>
                  </a:lnTo>
                  <a:lnTo>
                    <a:pt x="1008" y="1003"/>
                  </a:lnTo>
                  <a:lnTo>
                    <a:pt x="1008" y="984"/>
                  </a:lnTo>
                  <a:lnTo>
                    <a:pt x="1008" y="984"/>
                  </a:lnTo>
                  <a:lnTo>
                    <a:pt x="1000" y="969"/>
                  </a:lnTo>
                  <a:lnTo>
                    <a:pt x="997" y="962"/>
                  </a:lnTo>
                  <a:lnTo>
                    <a:pt x="997" y="962"/>
                  </a:lnTo>
                  <a:lnTo>
                    <a:pt x="989" y="962"/>
                  </a:lnTo>
                  <a:lnTo>
                    <a:pt x="974" y="965"/>
                  </a:lnTo>
                  <a:lnTo>
                    <a:pt x="974" y="965"/>
                  </a:lnTo>
                  <a:lnTo>
                    <a:pt x="970" y="969"/>
                  </a:lnTo>
                  <a:lnTo>
                    <a:pt x="966" y="981"/>
                  </a:lnTo>
                  <a:lnTo>
                    <a:pt x="966" y="992"/>
                  </a:lnTo>
                  <a:lnTo>
                    <a:pt x="944" y="996"/>
                  </a:lnTo>
                  <a:lnTo>
                    <a:pt x="929" y="977"/>
                  </a:lnTo>
                  <a:lnTo>
                    <a:pt x="929" y="954"/>
                  </a:lnTo>
                  <a:lnTo>
                    <a:pt x="929" y="954"/>
                  </a:lnTo>
                  <a:lnTo>
                    <a:pt x="929" y="950"/>
                  </a:lnTo>
                  <a:lnTo>
                    <a:pt x="925" y="947"/>
                  </a:lnTo>
                  <a:lnTo>
                    <a:pt x="921" y="943"/>
                  </a:lnTo>
                  <a:lnTo>
                    <a:pt x="921" y="943"/>
                  </a:lnTo>
                  <a:lnTo>
                    <a:pt x="895" y="928"/>
                  </a:lnTo>
                  <a:lnTo>
                    <a:pt x="895" y="928"/>
                  </a:lnTo>
                  <a:lnTo>
                    <a:pt x="887" y="924"/>
                  </a:lnTo>
                  <a:lnTo>
                    <a:pt x="883" y="924"/>
                  </a:lnTo>
                  <a:lnTo>
                    <a:pt x="883" y="916"/>
                  </a:lnTo>
                  <a:lnTo>
                    <a:pt x="883" y="916"/>
                  </a:lnTo>
                  <a:lnTo>
                    <a:pt x="883" y="909"/>
                  </a:lnTo>
                  <a:lnTo>
                    <a:pt x="887" y="898"/>
                  </a:lnTo>
                  <a:lnTo>
                    <a:pt x="887" y="898"/>
                  </a:lnTo>
                  <a:lnTo>
                    <a:pt x="895" y="882"/>
                  </a:lnTo>
                  <a:lnTo>
                    <a:pt x="906" y="871"/>
                  </a:lnTo>
                  <a:lnTo>
                    <a:pt x="1004" y="867"/>
                  </a:lnTo>
                  <a:lnTo>
                    <a:pt x="1004" y="867"/>
                  </a:lnTo>
                  <a:lnTo>
                    <a:pt x="1008" y="856"/>
                  </a:lnTo>
                  <a:lnTo>
                    <a:pt x="1019" y="830"/>
                  </a:lnTo>
                  <a:lnTo>
                    <a:pt x="1023" y="811"/>
                  </a:lnTo>
                  <a:lnTo>
                    <a:pt x="1023" y="796"/>
                  </a:lnTo>
                  <a:lnTo>
                    <a:pt x="1023" y="781"/>
                  </a:lnTo>
                  <a:lnTo>
                    <a:pt x="1015" y="766"/>
                  </a:lnTo>
                  <a:lnTo>
                    <a:pt x="1015" y="766"/>
                  </a:lnTo>
                  <a:lnTo>
                    <a:pt x="997" y="743"/>
                  </a:lnTo>
                  <a:lnTo>
                    <a:pt x="985" y="732"/>
                  </a:lnTo>
                  <a:lnTo>
                    <a:pt x="978" y="720"/>
                  </a:lnTo>
                  <a:lnTo>
                    <a:pt x="974" y="709"/>
                  </a:lnTo>
                  <a:lnTo>
                    <a:pt x="978" y="698"/>
                  </a:lnTo>
                  <a:lnTo>
                    <a:pt x="993" y="690"/>
                  </a:lnTo>
                  <a:lnTo>
                    <a:pt x="1015" y="679"/>
                  </a:lnTo>
                  <a:lnTo>
                    <a:pt x="1015" y="679"/>
                  </a:lnTo>
                  <a:lnTo>
                    <a:pt x="1023" y="675"/>
                  </a:lnTo>
                  <a:lnTo>
                    <a:pt x="1038" y="667"/>
                  </a:lnTo>
                  <a:lnTo>
                    <a:pt x="1049" y="660"/>
                  </a:lnTo>
                  <a:lnTo>
                    <a:pt x="1057" y="652"/>
                  </a:lnTo>
                  <a:lnTo>
                    <a:pt x="1061" y="641"/>
                  </a:lnTo>
                  <a:lnTo>
                    <a:pt x="1065" y="630"/>
                  </a:lnTo>
                  <a:lnTo>
                    <a:pt x="1072" y="600"/>
                  </a:lnTo>
                  <a:lnTo>
                    <a:pt x="1072" y="584"/>
                  </a:lnTo>
                  <a:lnTo>
                    <a:pt x="1065" y="569"/>
                  </a:lnTo>
                  <a:lnTo>
                    <a:pt x="1053" y="562"/>
                  </a:lnTo>
                  <a:lnTo>
                    <a:pt x="1015" y="566"/>
                  </a:lnTo>
                  <a:lnTo>
                    <a:pt x="997" y="566"/>
                  </a:lnTo>
                  <a:lnTo>
                    <a:pt x="981" y="558"/>
                  </a:lnTo>
                  <a:lnTo>
                    <a:pt x="932" y="554"/>
                  </a:lnTo>
                  <a:lnTo>
                    <a:pt x="914" y="550"/>
                  </a:lnTo>
                  <a:lnTo>
                    <a:pt x="902" y="543"/>
                  </a:lnTo>
                  <a:lnTo>
                    <a:pt x="902" y="528"/>
                  </a:lnTo>
                  <a:lnTo>
                    <a:pt x="932" y="532"/>
                  </a:lnTo>
                  <a:lnTo>
                    <a:pt x="981" y="532"/>
                  </a:lnTo>
                  <a:lnTo>
                    <a:pt x="1015" y="520"/>
                  </a:lnTo>
                  <a:lnTo>
                    <a:pt x="1038" y="501"/>
                  </a:lnTo>
                  <a:lnTo>
                    <a:pt x="993" y="467"/>
                  </a:lnTo>
                  <a:lnTo>
                    <a:pt x="970" y="452"/>
                  </a:lnTo>
                  <a:lnTo>
                    <a:pt x="959" y="445"/>
                  </a:lnTo>
                  <a:lnTo>
                    <a:pt x="974" y="422"/>
                  </a:lnTo>
                  <a:lnTo>
                    <a:pt x="997" y="403"/>
                  </a:lnTo>
                  <a:lnTo>
                    <a:pt x="1012" y="388"/>
                  </a:lnTo>
                  <a:lnTo>
                    <a:pt x="1012" y="388"/>
                  </a:lnTo>
                  <a:lnTo>
                    <a:pt x="1004" y="381"/>
                  </a:lnTo>
                  <a:lnTo>
                    <a:pt x="993" y="366"/>
                  </a:lnTo>
                  <a:lnTo>
                    <a:pt x="993" y="358"/>
                  </a:lnTo>
                  <a:lnTo>
                    <a:pt x="993" y="347"/>
                  </a:lnTo>
                  <a:lnTo>
                    <a:pt x="1004" y="343"/>
                  </a:lnTo>
                  <a:lnTo>
                    <a:pt x="1023" y="339"/>
                  </a:lnTo>
                  <a:lnTo>
                    <a:pt x="1023" y="339"/>
                  </a:lnTo>
                  <a:lnTo>
                    <a:pt x="1053" y="320"/>
                  </a:lnTo>
                  <a:lnTo>
                    <a:pt x="1083" y="305"/>
                  </a:lnTo>
                  <a:lnTo>
                    <a:pt x="1110" y="283"/>
                  </a:lnTo>
                  <a:lnTo>
                    <a:pt x="1166" y="279"/>
                  </a:lnTo>
                  <a:lnTo>
                    <a:pt x="1219" y="245"/>
                  </a:lnTo>
                  <a:lnTo>
                    <a:pt x="1219" y="245"/>
                  </a:lnTo>
                  <a:lnTo>
                    <a:pt x="1219" y="245"/>
                  </a:lnTo>
                  <a:lnTo>
                    <a:pt x="1223" y="237"/>
                  </a:lnTo>
                  <a:lnTo>
                    <a:pt x="1219" y="234"/>
                  </a:lnTo>
                  <a:lnTo>
                    <a:pt x="1219" y="234"/>
                  </a:lnTo>
                  <a:lnTo>
                    <a:pt x="1204" y="234"/>
                  </a:lnTo>
                  <a:lnTo>
                    <a:pt x="1204" y="23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0" name="Freeform 36"/>
            <p:cNvSpPr>
              <a:spLocks/>
            </p:cNvSpPr>
            <p:nvPr/>
          </p:nvSpPr>
          <p:spPr bwMode="auto">
            <a:xfrm>
              <a:off x="2508" y="3007"/>
              <a:ext cx="26" cy="23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19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3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0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3">
                  <a:moveTo>
                    <a:pt x="26" y="11"/>
                  </a:moveTo>
                  <a:lnTo>
                    <a:pt x="26" y="11"/>
                  </a:lnTo>
                  <a:lnTo>
                    <a:pt x="22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3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1" name="Freeform 37"/>
            <p:cNvSpPr>
              <a:spLocks/>
            </p:cNvSpPr>
            <p:nvPr/>
          </p:nvSpPr>
          <p:spPr bwMode="auto">
            <a:xfrm>
              <a:off x="2492" y="2988"/>
              <a:ext cx="57" cy="57"/>
            </a:xfrm>
            <a:custGeom>
              <a:avLst/>
              <a:gdLst/>
              <a:ahLst/>
              <a:cxnLst>
                <a:cxn ang="0">
                  <a:pos x="57" y="30"/>
                </a:cxn>
                <a:cxn ang="0">
                  <a:pos x="57" y="30"/>
                </a:cxn>
                <a:cxn ang="0">
                  <a:pos x="57" y="42"/>
                </a:cxn>
                <a:cxn ang="0">
                  <a:pos x="50" y="49"/>
                </a:cxn>
                <a:cxn ang="0">
                  <a:pos x="42" y="57"/>
                </a:cxn>
                <a:cxn ang="0">
                  <a:pos x="31" y="57"/>
                </a:cxn>
                <a:cxn ang="0">
                  <a:pos x="31" y="57"/>
                </a:cxn>
                <a:cxn ang="0">
                  <a:pos x="19" y="57"/>
                </a:cxn>
                <a:cxn ang="0">
                  <a:pos x="8" y="49"/>
                </a:cxn>
                <a:cxn ang="0">
                  <a:pos x="4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9"/>
                </a:cxn>
                <a:cxn ang="0">
                  <a:pos x="8" y="8"/>
                </a:cxn>
                <a:cxn ang="0">
                  <a:pos x="19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2" y="4"/>
                </a:cxn>
                <a:cxn ang="0">
                  <a:pos x="50" y="8"/>
                </a:cxn>
                <a:cxn ang="0">
                  <a:pos x="57" y="19"/>
                </a:cxn>
                <a:cxn ang="0">
                  <a:pos x="57" y="30"/>
                </a:cxn>
                <a:cxn ang="0">
                  <a:pos x="57" y="30"/>
                </a:cxn>
              </a:cxnLst>
              <a:rect l="0" t="0" r="r" b="b"/>
              <a:pathLst>
                <a:path w="57" h="57">
                  <a:moveTo>
                    <a:pt x="57" y="30"/>
                  </a:moveTo>
                  <a:lnTo>
                    <a:pt x="57" y="30"/>
                  </a:lnTo>
                  <a:lnTo>
                    <a:pt x="57" y="42"/>
                  </a:lnTo>
                  <a:lnTo>
                    <a:pt x="50" y="49"/>
                  </a:lnTo>
                  <a:lnTo>
                    <a:pt x="42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19" y="57"/>
                  </a:lnTo>
                  <a:lnTo>
                    <a:pt x="8" y="49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8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7" y="19"/>
                  </a:lnTo>
                  <a:lnTo>
                    <a:pt x="57" y="30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2" name="Freeform 38"/>
            <p:cNvSpPr>
              <a:spLocks/>
            </p:cNvSpPr>
            <p:nvPr/>
          </p:nvSpPr>
          <p:spPr bwMode="auto">
            <a:xfrm>
              <a:off x="3040" y="3430"/>
              <a:ext cx="26" cy="22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18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3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2">
                  <a:moveTo>
                    <a:pt x="26" y="11"/>
                  </a:moveTo>
                  <a:lnTo>
                    <a:pt x="26" y="11"/>
                  </a:lnTo>
                  <a:lnTo>
                    <a:pt x="22" y="18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3" name="Freeform 39"/>
            <p:cNvSpPr>
              <a:spLocks/>
            </p:cNvSpPr>
            <p:nvPr/>
          </p:nvSpPr>
          <p:spPr bwMode="auto">
            <a:xfrm>
              <a:off x="3024" y="3411"/>
              <a:ext cx="57" cy="56"/>
            </a:xfrm>
            <a:custGeom>
              <a:avLst/>
              <a:gdLst/>
              <a:ahLst/>
              <a:cxnLst>
                <a:cxn ang="0">
                  <a:pos x="57" y="30"/>
                </a:cxn>
                <a:cxn ang="0">
                  <a:pos x="57" y="30"/>
                </a:cxn>
                <a:cxn ang="0">
                  <a:pos x="53" y="41"/>
                </a:cxn>
                <a:cxn ang="0">
                  <a:pos x="50" y="49"/>
                </a:cxn>
                <a:cxn ang="0">
                  <a:pos x="38" y="56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16" y="56"/>
                </a:cxn>
                <a:cxn ang="0">
                  <a:pos x="8" y="49"/>
                </a:cxn>
                <a:cxn ang="0">
                  <a:pos x="0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8" y="7"/>
                </a:cxn>
                <a:cxn ang="0">
                  <a:pos x="16" y="3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8" y="3"/>
                </a:cxn>
                <a:cxn ang="0">
                  <a:pos x="50" y="7"/>
                </a:cxn>
                <a:cxn ang="0">
                  <a:pos x="53" y="19"/>
                </a:cxn>
                <a:cxn ang="0">
                  <a:pos x="57" y="30"/>
                </a:cxn>
                <a:cxn ang="0">
                  <a:pos x="57" y="30"/>
                </a:cxn>
              </a:cxnLst>
              <a:rect l="0" t="0" r="r" b="b"/>
              <a:pathLst>
                <a:path w="57" h="56">
                  <a:moveTo>
                    <a:pt x="57" y="30"/>
                  </a:moveTo>
                  <a:lnTo>
                    <a:pt x="57" y="30"/>
                  </a:lnTo>
                  <a:lnTo>
                    <a:pt x="53" y="41"/>
                  </a:lnTo>
                  <a:lnTo>
                    <a:pt x="50" y="49"/>
                  </a:lnTo>
                  <a:lnTo>
                    <a:pt x="38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6" y="56"/>
                  </a:lnTo>
                  <a:lnTo>
                    <a:pt x="8" y="49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8" y="7"/>
                  </a:lnTo>
                  <a:lnTo>
                    <a:pt x="16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8" y="3"/>
                  </a:lnTo>
                  <a:lnTo>
                    <a:pt x="50" y="7"/>
                  </a:lnTo>
                  <a:lnTo>
                    <a:pt x="53" y="19"/>
                  </a:lnTo>
                  <a:lnTo>
                    <a:pt x="57" y="30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4" name="Freeform 40"/>
            <p:cNvSpPr>
              <a:spLocks noEditPoints="1"/>
            </p:cNvSpPr>
            <p:nvPr/>
          </p:nvSpPr>
          <p:spPr bwMode="auto">
            <a:xfrm>
              <a:off x="2858" y="3498"/>
              <a:ext cx="83" cy="83"/>
            </a:xfrm>
            <a:custGeom>
              <a:avLst/>
              <a:gdLst/>
              <a:ahLst/>
              <a:cxnLst>
                <a:cxn ang="0">
                  <a:pos x="42" y="18"/>
                </a:cxn>
                <a:cxn ang="0">
                  <a:pos x="34" y="18"/>
                </a:cxn>
                <a:cxn ang="0">
                  <a:pos x="23" y="22"/>
                </a:cxn>
                <a:cxn ang="0">
                  <a:pos x="83" y="33"/>
                </a:cxn>
                <a:cxn ang="0">
                  <a:pos x="65" y="22"/>
                </a:cxn>
                <a:cxn ang="0">
                  <a:pos x="68" y="22"/>
                </a:cxn>
                <a:cxn ang="0">
                  <a:pos x="68" y="18"/>
                </a:cxn>
                <a:cxn ang="0">
                  <a:pos x="68" y="18"/>
                </a:cxn>
                <a:cxn ang="0">
                  <a:pos x="68" y="18"/>
                </a:cxn>
                <a:cxn ang="0">
                  <a:pos x="80" y="7"/>
                </a:cxn>
                <a:cxn ang="0">
                  <a:pos x="57" y="0"/>
                </a:cxn>
                <a:cxn ang="0">
                  <a:pos x="53" y="3"/>
                </a:cxn>
                <a:cxn ang="0">
                  <a:pos x="46" y="3"/>
                </a:cxn>
                <a:cxn ang="0">
                  <a:pos x="27" y="7"/>
                </a:cxn>
                <a:cxn ang="0">
                  <a:pos x="27" y="18"/>
                </a:cxn>
                <a:cxn ang="0">
                  <a:pos x="12" y="3"/>
                </a:cxn>
                <a:cxn ang="0">
                  <a:pos x="4" y="11"/>
                </a:cxn>
                <a:cxn ang="0">
                  <a:pos x="16" y="22"/>
                </a:cxn>
                <a:cxn ang="0">
                  <a:pos x="19" y="18"/>
                </a:cxn>
                <a:cxn ang="0">
                  <a:pos x="27" y="15"/>
                </a:cxn>
                <a:cxn ang="0">
                  <a:pos x="12" y="3"/>
                </a:cxn>
                <a:cxn ang="0">
                  <a:pos x="49" y="22"/>
                </a:cxn>
                <a:cxn ang="0">
                  <a:pos x="46" y="18"/>
                </a:cxn>
                <a:cxn ang="0">
                  <a:pos x="57" y="22"/>
                </a:cxn>
                <a:cxn ang="0">
                  <a:pos x="49" y="22"/>
                </a:cxn>
                <a:cxn ang="0">
                  <a:pos x="49" y="22"/>
                </a:cxn>
                <a:cxn ang="0">
                  <a:pos x="12" y="41"/>
                </a:cxn>
                <a:cxn ang="0">
                  <a:pos x="19" y="33"/>
                </a:cxn>
                <a:cxn ang="0">
                  <a:pos x="0" y="30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23" y="75"/>
                </a:cxn>
                <a:cxn ang="0">
                  <a:pos x="46" y="83"/>
                </a:cxn>
                <a:cxn ang="0">
                  <a:pos x="57" y="75"/>
                </a:cxn>
                <a:cxn ang="0">
                  <a:pos x="80" y="67"/>
                </a:cxn>
                <a:cxn ang="0">
                  <a:pos x="57" y="64"/>
                </a:cxn>
                <a:cxn ang="0">
                  <a:pos x="76" y="33"/>
                </a:cxn>
                <a:cxn ang="0">
                  <a:pos x="27" y="64"/>
                </a:cxn>
                <a:cxn ang="0">
                  <a:pos x="46" y="67"/>
                </a:cxn>
                <a:cxn ang="0">
                  <a:pos x="23" y="67"/>
                </a:cxn>
                <a:cxn ang="0">
                  <a:pos x="38" y="41"/>
                </a:cxn>
                <a:cxn ang="0">
                  <a:pos x="65" y="45"/>
                </a:cxn>
                <a:cxn ang="0">
                  <a:pos x="38" y="45"/>
                </a:cxn>
                <a:cxn ang="0">
                  <a:pos x="23" y="49"/>
                </a:cxn>
                <a:cxn ang="0">
                  <a:pos x="16" y="49"/>
                </a:cxn>
                <a:cxn ang="0">
                  <a:pos x="12" y="45"/>
                </a:cxn>
                <a:cxn ang="0">
                  <a:pos x="0" y="75"/>
                </a:cxn>
                <a:cxn ang="0">
                  <a:pos x="12" y="83"/>
                </a:cxn>
                <a:cxn ang="0">
                  <a:pos x="23" y="49"/>
                </a:cxn>
                <a:cxn ang="0">
                  <a:pos x="65" y="52"/>
                </a:cxn>
                <a:cxn ang="0">
                  <a:pos x="38" y="56"/>
                </a:cxn>
                <a:cxn ang="0">
                  <a:pos x="65" y="52"/>
                </a:cxn>
              </a:cxnLst>
              <a:rect l="0" t="0" r="r" b="b"/>
              <a:pathLst>
                <a:path w="83" h="83">
                  <a:moveTo>
                    <a:pt x="27" y="18"/>
                  </a:moveTo>
                  <a:lnTo>
                    <a:pt x="42" y="18"/>
                  </a:lnTo>
                  <a:lnTo>
                    <a:pt x="42" y="18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23" y="22"/>
                  </a:lnTo>
                  <a:lnTo>
                    <a:pt x="23" y="33"/>
                  </a:lnTo>
                  <a:lnTo>
                    <a:pt x="83" y="33"/>
                  </a:lnTo>
                  <a:lnTo>
                    <a:pt x="8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80" y="18"/>
                  </a:lnTo>
                  <a:lnTo>
                    <a:pt x="80" y="7"/>
                  </a:lnTo>
                  <a:lnTo>
                    <a:pt x="57" y="7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46" y="3"/>
                  </a:lnTo>
                  <a:lnTo>
                    <a:pt x="46" y="7"/>
                  </a:lnTo>
                  <a:lnTo>
                    <a:pt x="27" y="7"/>
                  </a:lnTo>
                  <a:lnTo>
                    <a:pt x="27" y="18"/>
                  </a:lnTo>
                  <a:lnTo>
                    <a:pt x="27" y="18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close/>
                  <a:moveTo>
                    <a:pt x="49" y="22"/>
                  </a:moveTo>
                  <a:lnTo>
                    <a:pt x="49" y="22"/>
                  </a:lnTo>
                  <a:lnTo>
                    <a:pt x="46" y="18"/>
                  </a:lnTo>
                  <a:lnTo>
                    <a:pt x="57" y="18"/>
                  </a:lnTo>
                  <a:lnTo>
                    <a:pt x="57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close/>
                  <a:moveTo>
                    <a:pt x="12" y="41"/>
                  </a:moveTo>
                  <a:lnTo>
                    <a:pt x="19" y="33"/>
                  </a:lnTo>
                  <a:lnTo>
                    <a:pt x="19" y="33"/>
                  </a:lnTo>
                  <a:lnTo>
                    <a:pt x="8" y="2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  <a:moveTo>
                    <a:pt x="23" y="67"/>
                  </a:moveTo>
                  <a:lnTo>
                    <a:pt x="23" y="75"/>
                  </a:lnTo>
                  <a:lnTo>
                    <a:pt x="46" y="75"/>
                  </a:lnTo>
                  <a:lnTo>
                    <a:pt x="46" y="83"/>
                  </a:lnTo>
                  <a:lnTo>
                    <a:pt x="57" y="83"/>
                  </a:lnTo>
                  <a:lnTo>
                    <a:pt x="57" y="75"/>
                  </a:lnTo>
                  <a:lnTo>
                    <a:pt x="80" y="75"/>
                  </a:lnTo>
                  <a:lnTo>
                    <a:pt x="80" y="67"/>
                  </a:lnTo>
                  <a:lnTo>
                    <a:pt x="57" y="67"/>
                  </a:lnTo>
                  <a:lnTo>
                    <a:pt x="57" y="64"/>
                  </a:lnTo>
                  <a:lnTo>
                    <a:pt x="76" y="64"/>
                  </a:lnTo>
                  <a:lnTo>
                    <a:pt x="76" y="33"/>
                  </a:lnTo>
                  <a:lnTo>
                    <a:pt x="31" y="33"/>
                  </a:lnTo>
                  <a:lnTo>
                    <a:pt x="27" y="64"/>
                  </a:lnTo>
                  <a:lnTo>
                    <a:pt x="46" y="64"/>
                  </a:lnTo>
                  <a:lnTo>
                    <a:pt x="46" y="67"/>
                  </a:lnTo>
                  <a:lnTo>
                    <a:pt x="23" y="67"/>
                  </a:lnTo>
                  <a:lnTo>
                    <a:pt x="23" y="67"/>
                  </a:lnTo>
                  <a:close/>
                  <a:moveTo>
                    <a:pt x="38" y="45"/>
                  </a:moveTo>
                  <a:lnTo>
                    <a:pt x="38" y="41"/>
                  </a:lnTo>
                  <a:lnTo>
                    <a:pt x="65" y="41"/>
                  </a:lnTo>
                  <a:lnTo>
                    <a:pt x="65" y="45"/>
                  </a:lnTo>
                  <a:lnTo>
                    <a:pt x="38" y="45"/>
                  </a:lnTo>
                  <a:lnTo>
                    <a:pt x="38" y="45"/>
                  </a:lnTo>
                  <a:close/>
                  <a:moveTo>
                    <a:pt x="23" y="49"/>
                  </a:moveTo>
                  <a:lnTo>
                    <a:pt x="23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close/>
                  <a:moveTo>
                    <a:pt x="65" y="52"/>
                  </a:moveTo>
                  <a:lnTo>
                    <a:pt x="65" y="56"/>
                  </a:lnTo>
                  <a:lnTo>
                    <a:pt x="38" y="56"/>
                  </a:lnTo>
                  <a:lnTo>
                    <a:pt x="38" y="52"/>
                  </a:lnTo>
                  <a:lnTo>
                    <a:pt x="65" y="52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5" name="Freeform 41"/>
            <p:cNvSpPr>
              <a:spLocks noEditPoints="1"/>
            </p:cNvSpPr>
            <p:nvPr/>
          </p:nvSpPr>
          <p:spPr bwMode="auto">
            <a:xfrm>
              <a:off x="2949" y="3501"/>
              <a:ext cx="79" cy="80"/>
            </a:xfrm>
            <a:custGeom>
              <a:avLst/>
              <a:gdLst/>
              <a:ahLst/>
              <a:cxnLst>
                <a:cxn ang="0">
                  <a:pos x="60" y="19"/>
                </a:cxn>
                <a:cxn ang="0">
                  <a:pos x="53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49" y="4"/>
                </a:cxn>
                <a:cxn ang="0">
                  <a:pos x="41" y="4"/>
                </a:cxn>
                <a:cxn ang="0">
                  <a:pos x="41" y="38"/>
                </a:cxn>
                <a:cxn ang="0">
                  <a:pos x="38" y="19"/>
                </a:cxn>
                <a:cxn ang="0">
                  <a:pos x="30" y="8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19" y="46"/>
                </a:cxn>
                <a:cxn ang="0">
                  <a:pos x="15" y="61"/>
                </a:cxn>
                <a:cxn ang="0">
                  <a:pos x="0" y="72"/>
                </a:cxn>
                <a:cxn ang="0">
                  <a:pos x="11" y="80"/>
                </a:cxn>
                <a:cxn ang="0">
                  <a:pos x="23" y="68"/>
                </a:cxn>
                <a:cxn ang="0">
                  <a:pos x="26" y="61"/>
                </a:cxn>
                <a:cxn ang="0">
                  <a:pos x="30" y="27"/>
                </a:cxn>
                <a:cxn ang="0">
                  <a:pos x="34" y="49"/>
                </a:cxn>
                <a:cxn ang="0">
                  <a:pos x="38" y="49"/>
                </a:cxn>
                <a:cxn ang="0">
                  <a:pos x="41" y="46"/>
                </a:cxn>
                <a:cxn ang="0">
                  <a:pos x="53" y="76"/>
                </a:cxn>
                <a:cxn ang="0">
                  <a:pos x="53" y="23"/>
                </a:cxn>
                <a:cxn ang="0">
                  <a:pos x="57" y="49"/>
                </a:cxn>
                <a:cxn ang="0">
                  <a:pos x="64" y="80"/>
                </a:cxn>
                <a:cxn ang="0">
                  <a:pos x="75" y="8"/>
                </a:cxn>
                <a:cxn ang="0">
                  <a:pos x="75" y="0"/>
                </a:cxn>
                <a:cxn ang="0">
                  <a:pos x="79" y="0"/>
                </a:cxn>
                <a:cxn ang="0">
                  <a:pos x="75" y="0"/>
                </a:cxn>
                <a:cxn ang="0">
                  <a:pos x="64" y="0"/>
                </a:cxn>
                <a:cxn ang="0">
                  <a:pos x="64" y="38"/>
                </a:cxn>
                <a:cxn ang="0">
                  <a:pos x="60" y="19"/>
                </a:cxn>
                <a:cxn ang="0">
                  <a:pos x="15" y="38"/>
                </a:cxn>
                <a:cxn ang="0">
                  <a:pos x="15" y="23"/>
                </a:cxn>
                <a:cxn ang="0">
                  <a:pos x="8" y="19"/>
                </a:cxn>
                <a:cxn ang="0">
                  <a:pos x="8" y="23"/>
                </a:cxn>
                <a:cxn ang="0">
                  <a:pos x="0" y="46"/>
                </a:cxn>
                <a:cxn ang="0">
                  <a:pos x="11" y="49"/>
                </a:cxn>
                <a:cxn ang="0">
                  <a:pos x="15" y="38"/>
                </a:cxn>
                <a:cxn ang="0">
                  <a:pos x="15" y="38"/>
                </a:cxn>
              </a:cxnLst>
              <a:rect l="0" t="0" r="r" b="b"/>
              <a:pathLst>
                <a:path w="79" h="80">
                  <a:moveTo>
                    <a:pt x="60" y="19"/>
                  </a:moveTo>
                  <a:lnTo>
                    <a:pt x="60" y="19"/>
                  </a:lnTo>
                  <a:lnTo>
                    <a:pt x="53" y="23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1" y="4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0" y="2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5" y="53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23" y="68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0" y="42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1" y="46"/>
                  </a:lnTo>
                  <a:lnTo>
                    <a:pt x="41" y="76"/>
                  </a:lnTo>
                  <a:lnTo>
                    <a:pt x="53" y="76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64" y="49"/>
                  </a:lnTo>
                  <a:lnTo>
                    <a:pt x="64" y="80"/>
                  </a:lnTo>
                  <a:lnTo>
                    <a:pt x="75" y="8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close/>
                  <a:moveTo>
                    <a:pt x="15" y="38"/>
                  </a:moveTo>
                  <a:lnTo>
                    <a:pt x="15" y="38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6" name="Freeform 42"/>
            <p:cNvSpPr>
              <a:spLocks/>
            </p:cNvSpPr>
            <p:nvPr/>
          </p:nvSpPr>
          <p:spPr bwMode="auto">
            <a:xfrm>
              <a:off x="3043" y="3498"/>
              <a:ext cx="80" cy="83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8" y="3"/>
                </a:cxn>
                <a:cxn ang="0">
                  <a:pos x="38" y="3"/>
                </a:cxn>
                <a:cxn ang="0">
                  <a:pos x="31" y="3"/>
                </a:cxn>
                <a:cxn ang="0">
                  <a:pos x="31" y="3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4" y="26"/>
                </a:cxn>
                <a:cxn ang="0">
                  <a:pos x="34" y="33"/>
                </a:cxn>
                <a:cxn ang="0">
                  <a:pos x="8" y="33"/>
                </a:cxn>
                <a:cxn ang="0">
                  <a:pos x="8" y="75"/>
                </a:cxn>
                <a:cxn ang="0">
                  <a:pos x="19" y="75"/>
                </a:cxn>
                <a:cxn ang="0">
                  <a:pos x="19" y="45"/>
                </a:cxn>
                <a:cxn ang="0">
                  <a:pos x="34" y="45"/>
                </a:cxn>
                <a:cxn ang="0">
                  <a:pos x="34" y="83"/>
                </a:cxn>
                <a:cxn ang="0">
                  <a:pos x="46" y="83"/>
                </a:cxn>
                <a:cxn ang="0">
                  <a:pos x="46" y="45"/>
                </a:cxn>
                <a:cxn ang="0">
                  <a:pos x="57" y="45"/>
                </a:cxn>
                <a:cxn ang="0">
                  <a:pos x="57" y="64"/>
                </a:cxn>
                <a:cxn ang="0">
                  <a:pos x="57" y="64"/>
                </a:cxn>
                <a:cxn ang="0">
                  <a:pos x="53" y="64"/>
                </a:cxn>
                <a:cxn ang="0">
                  <a:pos x="46" y="64"/>
                </a:cxn>
                <a:cxn ang="0">
                  <a:pos x="46" y="64"/>
                </a:cxn>
                <a:cxn ang="0">
                  <a:pos x="49" y="75"/>
                </a:cxn>
                <a:cxn ang="0">
                  <a:pos x="49" y="75"/>
                </a:cxn>
                <a:cxn ang="0">
                  <a:pos x="64" y="75"/>
                </a:cxn>
                <a:cxn ang="0">
                  <a:pos x="68" y="71"/>
                </a:cxn>
                <a:cxn ang="0">
                  <a:pos x="68" y="67"/>
                </a:cxn>
                <a:cxn ang="0">
                  <a:pos x="68" y="33"/>
                </a:cxn>
                <a:cxn ang="0">
                  <a:pos x="46" y="33"/>
                </a:cxn>
                <a:cxn ang="0">
                  <a:pos x="46" y="26"/>
                </a:cxn>
                <a:cxn ang="0">
                  <a:pos x="80" y="26"/>
                </a:cxn>
                <a:cxn ang="0">
                  <a:pos x="80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80" h="83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4" y="26"/>
                  </a:lnTo>
                  <a:lnTo>
                    <a:pt x="34" y="33"/>
                  </a:lnTo>
                  <a:lnTo>
                    <a:pt x="8" y="33"/>
                  </a:lnTo>
                  <a:lnTo>
                    <a:pt x="8" y="75"/>
                  </a:lnTo>
                  <a:lnTo>
                    <a:pt x="19" y="75"/>
                  </a:lnTo>
                  <a:lnTo>
                    <a:pt x="19" y="45"/>
                  </a:lnTo>
                  <a:lnTo>
                    <a:pt x="34" y="45"/>
                  </a:lnTo>
                  <a:lnTo>
                    <a:pt x="34" y="83"/>
                  </a:lnTo>
                  <a:lnTo>
                    <a:pt x="46" y="83"/>
                  </a:lnTo>
                  <a:lnTo>
                    <a:pt x="46" y="45"/>
                  </a:lnTo>
                  <a:lnTo>
                    <a:pt x="57" y="45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3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64" y="75"/>
                  </a:lnTo>
                  <a:lnTo>
                    <a:pt x="68" y="71"/>
                  </a:lnTo>
                  <a:lnTo>
                    <a:pt x="68" y="67"/>
                  </a:lnTo>
                  <a:lnTo>
                    <a:pt x="68" y="33"/>
                  </a:lnTo>
                  <a:lnTo>
                    <a:pt x="46" y="33"/>
                  </a:lnTo>
                  <a:lnTo>
                    <a:pt x="46" y="26"/>
                  </a:lnTo>
                  <a:lnTo>
                    <a:pt x="80" y="26"/>
                  </a:lnTo>
                  <a:lnTo>
                    <a:pt x="80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7" name="Freeform 43"/>
            <p:cNvSpPr>
              <a:spLocks/>
            </p:cNvSpPr>
            <p:nvPr/>
          </p:nvSpPr>
          <p:spPr bwMode="auto">
            <a:xfrm>
              <a:off x="2179" y="2977"/>
              <a:ext cx="80" cy="79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2" y="79"/>
                </a:cxn>
                <a:cxn ang="0">
                  <a:pos x="27" y="56"/>
                </a:cxn>
                <a:cxn ang="0">
                  <a:pos x="38" y="26"/>
                </a:cxn>
                <a:cxn ang="0">
                  <a:pos x="38" y="56"/>
                </a:cxn>
                <a:cxn ang="0">
                  <a:pos x="23" y="68"/>
                </a:cxn>
                <a:cxn ang="0">
                  <a:pos x="30" y="75"/>
                </a:cxn>
                <a:cxn ang="0">
                  <a:pos x="34" y="75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49" y="79"/>
                </a:cxn>
                <a:cxn ang="0">
                  <a:pos x="68" y="79"/>
                </a:cxn>
                <a:cxn ang="0">
                  <a:pos x="76" y="75"/>
                </a:cxn>
                <a:cxn ang="0">
                  <a:pos x="80" y="60"/>
                </a:cxn>
                <a:cxn ang="0">
                  <a:pos x="68" y="56"/>
                </a:cxn>
                <a:cxn ang="0">
                  <a:pos x="64" y="68"/>
                </a:cxn>
                <a:cxn ang="0">
                  <a:pos x="53" y="68"/>
                </a:cxn>
                <a:cxn ang="0">
                  <a:pos x="49" y="64"/>
                </a:cxn>
                <a:cxn ang="0">
                  <a:pos x="64" y="49"/>
                </a:cxn>
                <a:cxn ang="0">
                  <a:pos x="72" y="38"/>
                </a:cxn>
                <a:cxn ang="0">
                  <a:pos x="61" y="30"/>
                </a:cxn>
                <a:cxn ang="0">
                  <a:pos x="49" y="49"/>
                </a:cxn>
                <a:cxn ang="0">
                  <a:pos x="80" y="26"/>
                </a:cxn>
                <a:cxn ang="0">
                  <a:pos x="61" y="15"/>
                </a:cxn>
                <a:cxn ang="0">
                  <a:pos x="68" y="11"/>
                </a:cxn>
                <a:cxn ang="0">
                  <a:pos x="49" y="4"/>
                </a:cxn>
                <a:cxn ang="0">
                  <a:pos x="57" y="15"/>
                </a:cxn>
                <a:cxn ang="0">
                  <a:pos x="38" y="15"/>
                </a:cxn>
                <a:cxn ang="0">
                  <a:pos x="38" y="7"/>
                </a:cxn>
                <a:cxn ang="0">
                  <a:pos x="38" y="0"/>
                </a:cxn>
                <a:cxn ang="0">
                  <a:pos x="27" y="0"/>
                </a:cxn>
                <a:cxn ang="0">
                  <a:pos x="27" y="4"/>
                </a:cxn>
                <a:cxn ang="0">
                  <a:pos x="0" y="15"/>
                </a:cxn>
                <a:cxn ang="0">
                  <a:pos x="27" y="26"/>
                </a:cxn>
                <a:cxn ang="0">
                  <a:pos x="23" y="41"/>
                </a:cxn>
                <a:cxn ang="0">
                  <a:pos x="12" y="64"/>
                </a:cxn>
                <a:cxn ang="0">
                  <a:pos x="0" y="72"/>
                </a:cxn>
              </a:cxnLst>
              <a:rect l="0" t="0" r="r" b="b"/>
              <a:pathLst>
                <a:path w="80" h="79">
                  <a:moveTo>
                    <a:pt x="0" y="72"/>
                  </a:moveTo>
                  <a:lnTo>
                    <a:pt x="0" y="72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23" y="68"/>
                  </a:lnTo>
                  <a:lnTo>
                    <a:pt x="27" y="56"/>
                  </a:lnTo>
                  <a:lnTo>
                    <a:pt x="34" y="41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42" y="75"/>
                  </a:lnTo>
                  <a:lnTo>
                    <a:pt x="49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72" y="79"/>
                  </a:lnTo>
                  <a:lnTo>
                    <a:pt x="76" y="75"/>
                  </a:lnTo>
                  <a:lnTo>
                    <a:pt x="80" y="60"/>
                  </a:lnTo>
                  <a:lnTo>
                    <a:pt x="80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49" y="68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49" y="49"/>
                  </a:lnTo>
                  <a:lnTo>
                    <a:pt x="49" y="26"/>
                  </a:lnTo>
                  <a:lnTo>
                    <a:pt x="80" y="26"/>
                  </a:lnTo>
                  <a:lnTo>
                    <a:pt x="80" y="15"/>
                  </a:lnTo>
                  <a:lnTo>
                    <a:pt x="61" y="15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1" y="0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7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3" y="41"/>
                  </a:lnTo>
                  <a:lnTo>
                    <a:pt x="19" y="53"/>
                  </a:lnTo>
                  <a:lnTo>
                    <a:pt x="12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8" name="Freeform 44"/>
            <p:cNvSpPr>
              <a:spLocks noEditPoints="1"/>
            </p:cNvSpPr>
            <p:nvPr/>
          </p:nvSpPr>
          <p:spPr bwMode="auto">
            <a:xfrm>
              <a:off x="2270" y="2973"/>
              <a:ext cx="79" cy="8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9" y="8"/>
                </a:cxn>
                <a:cxn ang="0">
                  <a:pos x="11" y="30"/>
                </a:cxn>
                <a:cxn ang="0">
                  <a:pos x="72" y="15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60" y="8"/>
                </a:cxn>
                <a:cxn ang="0">
                  <a:pos x="45" y="19"/>
                </a:cxn>
                <a:cxn ang="0">
                  <a:pos x="45" y="8"/>
                </a:cxn>
                <a:cxn ang="0">
                  <a:pos x="45" y="4"/>
                </a:cxn>
                <a:cxn ang="0">
                  <a:pos x="49" y="4"/>
                </a:cxn>
                <a:cxn ang="0">
                  <a:pos x="45" y="4"/>
                </a:cxn>
                <a:cxn ang="0">
                  <a:pos x="34" y="19"/>
                </a:cxn>
                <a:cxn ang="0">
                  <a:pos x="22" y="19"/>
                </a:cxn>
                <a:cxn ang="0">
                  <a:pos x="0" y="45"/>
                </a:cxn>
                <a:cxn ang="0">
                  <a:pos x="26" y="45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7" y="76"/>
                </a:cxn>
                <a:cxn ang="0">
                  <a:pos x="19" y="68"/>
                </a:cxn>
                <a:cxn ang="0">
                  <a:pos x="30" y="83"/>
                </a:cxn>
                <a:cxn ang="0">
                  <a:pos x="60" y="79"/>
                </a:cxn>
                <a:cxn ang="0">
                  <a:pos x="72" y="83"/>
                </a:cxn>
                <a:cxn ang="0">
                  <a:pos x="34" y="53"/>
                </a:cxn>
                <a:cxn ang="0">
                  <a:pos x="41" y="45"/>
                </a:cxn>
                <a:cxn ang="0">
                  <a:pos x="79" y="34"/>
                </a:cxn>
                <a:cxn ang="0">
                  <a:pos x="0" y="45"/>
                </a:cxn>
                <a:cxn ang="0">
                  <a:pos x="30" y="72"/>
                </a:cxn>
                <a:cxn ang="0">
                  <a:pos x="60" y="60"/>
                </a:cxn>
                <a:cxn ang="0">
                  <a:pos x="30" y="72"/>
                </a:cxn>
              </a:cxnLst>
              <a:rect l="0" t="0" r="r" b="b"/>
              <a:pathLst>
                <a:path w="79" h="83">
                  <a:moveTo>
                    <a:pt x="22" y="19"/>
                  </a:moveTo>
                  <a:lnTo>
                    <a:pt x="22" y="15"/>
                  </a:lnTo>
                  <a:lnTo>
                    <a:pt x="22" y="15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1" y="8"/>
                  </a:lnTo>
                  <a:lnTo>
                    <a:pt x="11" y="30"/>
                  </a:lnTo>
                  <a:lnTo>
                    <a:pt x="72" y="30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60" y="8"/>
                  </a:lnTo>
                  <a:lnTo>
                    <a:pt x="60" y="19"/>
                  </a:lnTo>
                  <a:lnTo>
                    <a:pt x="45" y="19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34" y="0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22" y="19"/>
                  </a:lnTo>
                  <a:lnTo>
                    <a:pt x="22" y="19"/>
                  </a:lnTo>
                  <a:close/>
                  <a:moveTo>
                    <a:pt x="0" y="45"/>
                  </a:moveTo>
                  <a:lnTo>
                    <a:pt x="26" y="45"/>
                  </a:lnTo>
                  <a:lnTo>
                    <a:pt x="26" y="45"/>
                  </a:lnTo>
                  <a:lnTo>
                    <a:pt x="15" y="57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19" y="68"/>
                  </a:lnTo>
                  <a:lnTo>
                    <a:pt x="19" y="83"/>
                  </a:lnTo>
                  <a:lnTo>
                    <a:pt x="30" y="83"/>
                  </a:lnTo>
                  <a:lnTo>
                    <a:pt x="30" y="79"/>
                  </a:lnTo>
                  <a:lnTo>
                    <a:pt x="60" y="79"/>
                  </a:lnTo>
                  <a:lnTo>
                    <a:pt x="60" y="83"/>
                  </a:lnTo>
                  <a:lnTo>
                    <a:pt x="72" y="83"/>
                  </a:lnTo>
                  <a:lnTo>
                    <a:pt x="72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41" y="45"/>
                  </a:lnTo>
                  <a:lnTo>
                    <a:pt x="79" y="45"/>
                  </a:lnTo>
                  <a:lnTo>
                    <a:pt x="79" y="34"/>
                  </a:lnTo>
                  <a:lnTo>
                    <a:pt x="0" y="34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30" y="72"/>
                  </a:moveTo>
                  <a:lnTo>
                    <a:pt x="30" y="60"/>
                  </a:lnTo>
                  <a:lnTo>
                    <a:pt x="60" y="60"/>
                  </a:lnTo>
                  <a:lnTo>
                    <a:pt x="60" y="72"/>
                  </a:lnTo>
                  <a:lnTo>
                    <a:pt x="30" y="72"/>
                  </a:lnTo>
                  <a:lnTo>
                    <a:pt x="3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9" name="Freeform 45"/>
            <p:cNvSpPr>
              <a:spLocks/>
            </p:cNvSpPr>
            <p:nvPr/>
          </p:nvSpPr>
          <p:spPr bwMode="auto">
            <a:xfrm>
              <a:off x="2360" y="2977"/>
              <a:ext cx="80" cy="79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0"/>
                </a:cxn>
                <a:cxn ang="0">
                  <a:pos x="12" y="30"/>
                </a:cxn>
                <a:cxn ang="0">
                  <a:pos x="12" y="72"/>
                </a:cxn>
                <a:cxn ang="0">
                  <a:pos x="23" y="72"/>
                </a:cxn>
                <a:cxn ang="0">
                  <a:pos x="23" y="41"/>
                </a:cxn>
                <a:cxn ang="0">
                  <a:pos x="34" y="41"/>
                </a:cxn>
                <a:cxn ang="0">
                  <a:pos x="34" y="79"/>
                </a:cxn>
                <a:cxn ang="0">
                  <a:pos x="46" y="79"/>
                </a:cxn>
                <a:cxn ang="0">
                  <a:pos x="46" y="41"/>
                </a:cxn>
                <a:cxn ang="0">
                  <a:pos x="61" y="41"/>
                </a:cxn>
                <a:cxn ang="0">
                  <a:pos x="61" y="60"/>
                </a:cxn>
                <a:cxn ang="0">
                  <a:pos x="61" y="60"/>
                </a:cxn>
                <a:cxn ang="0">
                  <a:pos x="57" y="60"/>
                </a:cxn>
                <a:cxn ang="0">
                  <a:pos x="49" y="60"/>
                </a:cxn>
                <a:cxn ang="0">
                  <a:pos x="49" y="60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68" y="72"/>
                </a:cxn>
                <a:cxn ang="0">
                  <a:pos x="68" y="68"/>
                </a:cxn>
                <a:cxn ang="0">
                  <a:pos x="72" y="64"/>
                </a:cxn>
                <a:cxn ang="0">
                  <a:pos x="72" y="30"/>
                </a:cxn>
                <a:cxn ang="0">
                  <a:pos x="46" y="30"/>
                </a:cxn>
                <a:cxn ang="0">
                  <a:pos x="46" y="22"/>
                </a:cxn>
                <a:cxn ang="0">
                  <a:pos x="80" y="22"/>
                </a:cxn>
                <a:cxn ang="0">
                  <a:pos x="80" y="11"/>
                </a:cxn>
                <a:cxn ang="0">
                  <a:pos x="38" y="11"/>
                </a:cxn>
                <a:cxn ang="0">
                  <a:pos x="38" y="11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80" h="79">
                  <a:moveTo>
                    <a:pt x="49" y="11"/>
                  </a:moveTo>
                  <a:lnTo>
                    <a:pt x="49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0"/>
                  </a:lnTo>
                  <a:lnTo>
                    <a:pt x="12" y="30"/>
                  </a:lnTo>
                  <a:lnTo>
                    <a:pt x="12" y="72"/>
                  </a:lnTo>
                  <a:lnTo>
                    <a:pt x="23" y="72"/>
                  </a:lnTo>
                  <a:lnTo>
                    <a:pt x="23" y="41"/>
                  </a:lnTo>
                  <a:lnTo>
                    <a:pt x="34" y="41"/>
                  </a:lnTo>
                  <a:lnTo>
                    <a:pt x="34" y="79"/>
                  </a:lnTo>
                  <a:lnTo>
                    <a:pt x="46" y="79"/>
                  </a:lnTo>
                  <a:lnTo>
                    <a:pt x="46" y="41"/>
                  </a:lnTo>
                  <a:lnTo>
                    <a:pt x="61" y="41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7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2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80" y="22"/>
                  </a:lnTo>
                  <a:lnTo>
                    <a:pt x="80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0" name="Freeform 46"/>
            <p:cNvSpPr>
              <a:spLocks/>
            </p:cNvSpPr>
            <p:nvPr/>
          </p:nvSpPr>
          <p:spPr bwMode="auto">
            <a:xfrm>
              <a:off x="2915" y="2162"/>
              <a:ext cx="1200" cy="1215"/>
            </a:xfrm>
            <a:custGeom>
              <a:avLst/>
              <a:gdLst/>
              <a:ahLst/>
              <a:cxnLst>
                <a:cxn ang="0">
                  <a:pos x="1143" y="781"/>
                </a:cxn>
                <a:cxn ang="0">
                  <a:pos x="1068" y="713"/>
                </a:cxn>
                <a:cxn ang="0">
                  <a:pos x="1106" y="702"/>
                </a:cxn>
                <a:cxn ang="0">
                  <a:pos x="1155" y="660"/>
                </a:cxn>
                <a:cxn ang="0">
                  <a:pos x="1083" y="581"/>
                </a:cxn>
                <a:cxn ang="0">
                  <a:pos x="1128" y="543"/>
                </a:cxn>
                <a:cxn ang="0">
                  <a:pos x="1045" y="539"/>
                </a:cxn>
                <a:cxn ang="0">
                  <a:pos x="928" y="615"/>
                </a:cxn>
                <a:cxn ang="0">
                  <a:pos x="894" y="581"/>
                </a:cxn>
                <a:cxn ang="0">
                  <a:pos x="879" y="536"/>
                </a:cxn>
                <a:cxn ang="0">
                  <a:pos x="766" y="517"/>
                </a:cxn>
                <a:cxn ang="0">
                  <a:pos x="698" y="441"/>
                </a:cxn>
                <a:cxn ang="0">
                  <a:pos x="687" y="347"/>
                </a:cxn>
                <a:cxn ang="0">
                  <a:pos x="736" y="287"/>
                </a:cxn>
                <a:cxn ang="0">
                  <a:pos x="740" y="200"/>
                </a:cxn>
                <a:cxn ang="0">
                  <a:pos x="653" y="155"/>
                </a:cxn>
                <a:cxn ang="0">
                  <a:pos x="611" y="64"/>
                </a:cxn>
                <a:cxn ang="0">
                  <a:pos x="551" y="0"/>
                </a:cxn>
                <a:cxn ang="0">
                  <a:pos x="419" y="15"/>
                </a:cxn>
                <a:cxn ang="0">
                  <a:pos x="294" y="38"/>
                </a:cxn>
                <a:cxn ang="0">
                  <a:pos x="294" y="102"/>
                </a:cxn>
                <a:cxn ang="0">
                  <a:pos x="279" y="230"/>
                </a:cxn>
                <a:cxn ang="0">
                  <a:pos x="272" y="272"/>
                </a:cxn>
                <a:cxn ang="0">
                  <a:pos x="332" y="290"/>
                </a:cxn>
                <a:cxn ang="0">
                  <a:pos x="309" y="339"/>
                </a:cxn>
                <a:cxn ang="0">
                  <a:pos x="177" y="392"/>
                </a:cxn>
                <a:cxn ang="0">
                  <a:pos x="94" y="438"/>
                </a:cxn>
                <a:cxn ang="0">
                  <a:pos x="0" y="683"/>
                </a:cxn>
                <a:cxn ang="0">
                  <a:pos x="102" y="785"/>
                </a:cxn>
                <a:cxn ang="0">
                  <a:pos x="106" y="849"/>
                </a:cxn>
                <a:cxn ang="0">
                  <a:pos x="72" y="894"/>
                </a:cxn>
                <a:cxn ang="0">
                  <a:pos x="79" y="947"/>
                </a:cxn>
                <a:cxn ang="0">
                  <a:pos x="136" y="951"/>
                </a:cxn>
                <a:cxn ang="0">
                  <a:pos x="181" y="936"/>
                </a:cxn>
                <a:cxn ang="0">
                  <a:pos x="219" y="947"/>
                </a:cxn>
                <a:cxn ang="0">
                  <a:pos x="279" y="936"/>
                </a:cxn>
                <a:cxn ang="0">
                  <a:pos x="392" y="947"/>
                </a:cxn>
                <a:cxn ang="0">
                  <a:pos x="524" y="905"/>
                </a:cxn>
                <a:cxn ang="0">
                  <a:pos x="600" y="977"/>
                </a:cxn>
                <a:cxn ang="0">
                  <a:pos x="649" y="1083"/>
                </a:cxn>
                <a:cxn ang="0">
                  <a:pos x="758" y="1169"/>
                </a:cxn>
                <a:cxn ang="0">
                  <a:pos x="811" y="1128"/>
                </a:cxn>
                <a:cxn ang="0">
                  <a:pos x="864" y="1154"/>
                </a:cxn>
                <a:cxn ang="0">
                  <a:pos x="973" y="1132"/>
                </a:cxn>
                <a:cxn ang="0">
                  <a:pos x="985" y="1064"/>
                </a:cxn>
                <a:cxn ang="0">
                  <a:pos x="1030" y="985"/>
                </a:cxn>
                <a:cxn ang="0">
                  <a:pos x="977" y="962"/>
                </a:cxn>
                <a:cxn ang="0">
                  <a:pos x="947" y="977"/>
                </a:cxn>
                <a:cxn ang="0">
                  <a:pos x="936" y="902"/>
                </a:cxn>
                <a:cxn ang="0">
                  <a:pos x="977" y="920"/>
                </a:cxn>
                <a:cxn ang="0">
                  <a:pos x="1113" y="887"/>
                </a:cxn>
                <a:cxn ang="0">
                  <a:pos x="1200" y="845"/>
                </a:cxn>
                <a:cxn ang="0">
                  <a:pos x="1200" y="754"/>
                </a:cxn>
              </a:cxnLst>
              <a:rect l="0" t="0" r="r" b="b"/>
              <a:pathLst>
                <a:path w="1200" h="1215">
                  <a:moveTo>
                    <a:pt x="1200" y="754"/>
                  </a:moveTo>
                  <a:lnTo>
                    <a:pt x="1189" y="736"/>
                  </a:lnTo>
                  <a:lnTo>
                    <a:pt x="1173" y="754"/>
                  </a:lnTo>
                  <a:lnTo>
                    <a:pt x="1162" y="781"/>
                  </a:lnTo>
                  <a:lnTo>
                    <a:pt x="1143" y="781"/>
                  </a:lnTo>
                  <a:lnTo>
                    <a:pt x="1117" y="770"/>
                  </a:lnTo>
                  <a:lnTo>
                    <a:pt x="1087" y="739"/>
                  </a:lnTo>
                  <a:lnTo>
                    <a:pt x="1060" y="713"/>
                  </a:lnTo>
                  <a:lnTo>
                    <a:pt x="1060" y="713"/>
                  </a:lnTo>
                  <a:lnTo>
                    <a:pt x="1068" y="713"/>
                  </a:lnTo>
                  <a:lnTo>
                    <a:pt x="1083" y="713"/>
                  </a:lnTo>
                  <a:lnTo>
                    <a:pt x="1083" y="713"/>
                  </a:lnTo>
                  <a:lnTo>
                    <a:pt x="1090" y="705"/>
                  </a:lnTo>
                  <a:lnTo>
                    <a:pt x="1106" y="702"/>
                  </a:lnTo>
                  <a:lnTo>
                    <a:pt x="1106" y="702"/>
                  </a:lnTo>
                  <a:lnTo>
                    <a:pt x="1132" y="698"/>
                  </a:lnTo>
                  <a:lnTo>
                    <a:pt x="1132" y="698"/>
                  </a:lnTo>
                  <a:lnTo>
                    <a:pt x="1151" y="698"/>
                  </a:lnTo>
                  <a:lnTo>
                    <a:pt x="1155" y="683"/>
                  </a:lnTo>
                  <a:lnTo>
                    <a:pt x="1155" y="660"/>
                  </a:lnTo>
                  <a:lnTo>
                    <a:pt x="1155" y="626"/>
                  </a:lnTo>
                  <a:lnTo>
                    <a:pt x="1132" y="607"/>
                  </a:lnTo>
                  <a:lnTo>
                    <a:pt x="1109" y="607"/>
                  </a:lnTo>
                  <a:lnTo>
                    <a:pt x="1083" y="581"/>
                  </a:lnTo>
                  <a:lnTo>
                    <a:pt x="1083" y="581"/>
                  </a:lnTo>
                  <a:lnTo>
                    <a:pt x="1090" y="570"/>
                  </a:lnTo>
                  <a:lnTo>
                    <a:pt x="1106" y="558"/>
                  </a:lnTo>
                  <a:lnTo>
                    <a:pt x="1128" y="547"/>
                  </a:lnTo>
                  <a:lnTo>
                    <a:pt x="1128" y="543"/>
                  </a:lnTo>
                  <a:lnTo>
                    <a:pt x="1128" y="543"/>
                  </a:lnTo>
                  <a:lnTo>
                    <a:pt x="1117" y="539"/>
                  </a:lnTo>
                  <a:lnTo>
                    <a:pt x="1106" y="536"/>
                  </a:lnTo>
                  <a:lnTo>
                    <a:pt x="1090" y="532"/>
                  </a:lnTo>
                  <a:lnTo>
                    <a:pt x="1068" y="536"/>
                  </a:lnTo>
                  <a:lnTo>
                    <a:pt x="1045" y="539"/>
                  </a:lnTo>
                  <a:lnTo>
                    <a:pt x="1015" y="555"/>
                  </a:lnTo>
                  <a:lnTo>
                    <a:pt x="985" y="577"/>
                  </a:lnTo>
                  <a:lnTo>
                    <a:pt x="985" y="577"/>
                  </a:lnTo>
                  <a:lnTo>
                    <a:pt x="955" y="600"/>
                  </a:lnTo>
                  <a:lnTo>
                    <a:pt x="928" y="615"/>
                  </a:lnTo>
                  <a:lnTo>
                    <a:pt x="913" y="619"/>
                  </a:lnTo>
                  <a:lnTo>
                    <a:pt x="902" y="619"/>
                  </a:lnTo>
                  <a:lnTo>
                    <a:pt x="894" y="615"/>
                  </a:lnTo>
                  <a:lnTo>
                    <a:pt x="890" y="600"/>
                  </a:lnTo>
                  <a:lnTo>
                    <a:pt x="894" y="581"/>
                  </a:lnTo>
                  <a:lnTo>
                    <a:pt x="902" y="555"/>
                  </a:lnTo>
                  <a:lnTo>
                    <a:pt x="902" y="555"/>
                  </a:lnTo>
                  <a:lnTo>
                    <a:pt x="898" y="551"/>
                  </a:lnTo>
                  <a:lnTo>
                    <a:pt x="894" y="543"/>
                  </a:lnTo>
                  <a:lnTo>
                    <a:pt x="879" y="536"/>
                  </a:lnTo>
                  <a:lnTo>
                    <a:pt x="849" y="532"/>
                  </a:lnTo>
                  <a:lnTo>
                    <a:pt x="849" y="532"/>
                  </a:lnTo>
                  <a:lnTo>
                    <a:pt x="807" y="528"/>
                  </a:lnTo>
                  <a:lnTo>
                    <a:pt x="785" y="524"/>
                  </a:lnTo>
                  <a:lnTo>
                    <a:pt x="766" y="517"/>
                  </a:lnTo>
                  <a:lnTo>
                    <a:pt x="743" y="505"/>
                  </a:lnTo>
                  <a:lnTo>
                    <a:pt x="724" y="490"/>
                  </a:lnTo>
                  <a:lnTo>
                    <a:pt x="709" y="468"/>
                  </a:lnTo>
                  <a:lnTo>
                    <a:pt x="698" y="441"/>
                  </a:lnTo>
                  <a:lnTo>
                    <a:pt x="698" y="441"/>
                  </a:lnTo>
                  <a:lnTo>
                    <a:pt x="687" y="396"/>
                  </a:lnTo>
                  <a:lnTo>
                    <a:pt x="683" y="366"/>
                  </a:lnTo>
                  <a:lnTo>
                    <a:pt x="687" y="351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706" y="328"/>
                  </a:lnTo>
                  <a:lnTo>
                    <a:pt x="717" y="317"/>
                  </a:lnTo>
                  <a:lnTo>
                    <a:pt x="724" y="302"/>
                  </a:lnTo>
                  <a:lnTo>
                    <a:pt x="724" y="302"/>
                  </a:lnTo>
                  <a:lnTo>
                    <a:pt x="736" y="287"/>
                  </a:lnTo>
                  <a:lnTo>
                    <a:pt x="743" y="272"/>
                  </a:lnTo>
                  <a:lnTo>
                    <a:pt x="751" y="253"/>
                  </a:lnTo>
                  <a:lnTo>
                    <a:pt x="755" y="238"/>
                  </a:lnTo>
                  <a:lnTo>
                    <a:pt x="751" y="219"/>
                  </a:lnTo>
                  <a:lnTo>
                    <a:pt x="740" y="200"/>
                  </a:lnTo>
                  <a:lnTo>
                    <a:pt x="721" y="185"/>
                  </a:lnTo>
                  <a:lnTo>
                    <a:pt x="721" y="185"/>
                  </a:lnTo>
                  <a:lnTo>
                    <a:pt x="706" y="181"/>
                  </a:lnTo>
                  <a:lnTo>
                    <a:pt x="672" y="166"/>
                  </a:lnTo>
                  <a:lnTo>
                    <a:pt x="653" y="155"/>
                  </a:lnTo>
                  <a:lnTo>
                    <a:pt x="634" y="143"/>
                  </a:lnTo>
                  <a:lnTo>
                    <a:pt x="623" y="128"/>
                  </a:lnTo>
                  <a:lnTo>
                    <a:pt x="615" y="109"/>
                  </a:lnTo>
                  <a:lnTo>
                    <a:pt x="615" y="109"/>
                  </a:lnTo>
                  <a:lnTo>
                    <a:pt x="611" y="64"/>
                  </a:lnTo>
                  <a:lnTo>
                    <a:pt x="611" y="7"/>
                  </a:lnTo>
                  <a:lnTo>
                    <a:pt x="607" y="4"/>
                  </a:lnTo>
                  <a:lnTo>
                    <a:pt x="607" y="4"/>
                  </a:lnTo>
                  <a:lnTo>
                    <a:pt x="577" y="0"/>
                  </a:lnTo>
                  <a:lnTo>
                    <a:pt x="551" y="0"/>
                  </a:lnTo>
                  <a:lnTo>
                    <a:pt x="513" y="7"/>
                  </a:lnTo>
                  <a:lnTo>
                    <a:pt x="491" y="15"/>
                  </a:lnTo>
                  <a:lnTo>
                    <a:pt x="483" y="19"/>
                  </a:lnTo>
                  <a:lnTo>
                    <a:pt x="419" y="15"/>
                  </a:lnTo>
                  <a:lnTo>
                    <a:pt x="419" y="15"/>
                  </a:lnTo>
                  <a:lnTo>
                    <a:pt x="396" y="15"/>
                  </a:lnTo>
                  <a:lnTo>
                    <a:pt x="347" y="19"/>
                  </a:lnTo>
                  <a:lnTo>
                    <a:pt x="325" y="23"/>
                  </a:lnTo>
                  <a:lnTo>
                    <a:pt x="302" y="30"/>
                  </a:lnTo>
                  <a:lnTo>
                    <a:pt x="294" y="38"/>
                  </a:lnTo>
                  <a:lnTo>
                    <a:pt x="287" y="41"/>
                  </a:lnTo>
                  <a:lnTo>
                    <a:pt x="287" y="49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94" y="102"/>
                  </a:lnTo>
                  <a:lnTo>
                    <a:pt x="298" y="147"/>
                  </a:lnTo>
                  <a:lnTo>
                    <a:pt x="294" y="170"/>
                  </a:lnTo>
                  <a:lnTo>
                    <a:pt x="294" y="192"/>
                  </a:lnTo>
                  <a:lnTo>
                    <a:pt x="287" y="211"/>
                  </a:lnTo>
                  <a:lnTo>
                    <a:pt x="279" y="230"/>
                  </a:lnTo>
                  <a:lnTo>
                    <a:pt x="279" y="230"/>
                  </a:lnTo>
                  <a:lnTo>
                    <a:pt x="272" y="241"/>
                  </a:lnTo>
                  <a:lnTo>
                    <a:pt x="268" y="256"/>
                  </a:lnTo>
                  <a:lnTo>
                    <a:pt x="268" y="264"/>
                  </a:lnTo>
                  <a:lnTo>
                    <a:pt x="272" y="272"/>
                  </a:lnTo>
                  <a:lnTo>
                    <a:pt x="279" y="279"/>
                  </a:lnTo>
                  <a:lnTo>
                    <a:pt x="287" y="283"/>
                  </a:lnTo>
                  <a:lnTo>
                    <a:pt x="317" y="287"/>
                  </a:lnTo>
                  <a:lnTo>
                    <a:pt x="317" y="287"/>
                  </a:lnTo>
                  <a:lnTo>
                    <a:pt x="332" y="290"/>
                  </a:lnTo>
                  <a:lnTo>
                    <a:pt x="340" y="294"/>
                  </a:lnTo>
                  <a:lnTo>
                    <a:pt x="343" y="298"/>
                  </a:lnTo>
                  <a:lnTo>
                    <a:pt x="340" y="305"/>
                  </a:lnTo>
                  <a:lnTo>
                    <a:pt x="328" y="321"/>
                  </a:lnTo>
                  <a:lnTo>
                    <a:pt x="309" y="339"/>
                  </a:lnTo>
                  <a:lnTo>
                    <a:pt x="309" y="339"/>
                  </a:lnTo>
                  <a:lnTo>
                    <a:pt x="283" y="362"/>
                  </a:lnTo>
                  <a:lnTo>
                    <a:pt x="253" y="381"/>
                  </a:lnTo>
                  <a:lnTo>
                    <a:pt x="223" y="400"/>
                  </a:lnTo>
                  <a:lnTo>
                    <a:pt x="177" y="392"/>
                  </a:lnTo>
                  <a:lnTo>
                    <a:pt x="94" y="388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415"/>
                  </a:lnTo>
                  <a:lnTo>
                    <a:pt x="94" y="438"/>
                  </a:lnTo>
                  <a:lnTo>
                    <a:pt x="83" y="487"/>
                  </a:lnTo>
                  <a:lnTo>
                    <a:pt x="72" y="536"/>
                  </a:lnTo>
                  <a:lnTo>
                    <a:pt x="53" y="581"/>
                  </a:lnTo>
                  <a:lnTo>
                    <a:pt x="19" y="656"/>
                  </a:lnTo>
                  <a:lnTo>
                    <a:pt x="0" y="683"/>
                  </a:lnTo>
                  <a:lnTo>
                    <a:pt x="0" y="683"/>
                  </a:lnTo>
                  <a:lnTo>
                    <a:pt x="0" y="683"/>
                  </a:lnTo>
                  <a:lnTo>
                    <a:pt x="53" y="728"/>
                  </a:lnTo>
                  <a:lnTo>
                    <a:pt x="91" y="766"/>
                  </a:lnTo>
                  <a:lnTo>
                    <a:pt x="102" y="785"/>
                  </a:lnTo>
                  <a:lnTo>
                    <a:pt x="109" y="804"/>
                  </a:lnTo>
                  <a:lnTo>
                    <a:pt x="109" y="804"/>
                  </a:lnTo>
                  <a:lnTo>
                    <a:pt x="113" y="815"/>
                  </a:lnTo>
                  <a:lnTo>
                    <a:pt x="113" y="830"/>
                  </a:lnTo>
                  <a:lnTo>
                    <a:pt x="106" y="849"/>
                  </a:lnTo>
                  <a:lnTo>
                    <a:pt x="98" y="860"/>
                  </a:lnTo>
                  <a:lnTo>
                    <a:pt x="94" y="864"/>
                  </a:lnTo>
                  <a:lnTo>
                    <a:pt x="94" y="864"/>
                  </a:lnTo>
                  <a:lnTo>
                    <a:pt x="87" y="871"/>
                  </a:lnTo>
                  <a:lnTo>
                    <a:pt x="72" y="894"/>
                  </a:lnTo>
                  <a:lnTo>
                    <a:pt x="64" y="909"/>
                  </a:lnTo>
                  <a:lnTo>
                    <a:pt x="64" y="924"/>
                  </a:lnTo>
                  <a:lnTo>
                    <a:pt x="68" y="936"/>
                  </a:lnTo>
                  <a:lnTo>
                    <a:pt x="79" y="947"/>
                  </a:lnTo>
                  <a:lnTo>
                    <a:pt x="79" y="947"/>
                  </a:lnTo>
                  <a:lnTo>
                    <a:pt x="94" y="954"/>
                  </a:lnTo>
                  <a:lnTo>
                    <a:pt x="106" y="958"/>
                  </a:lnTo>
                  <a:lnTo>
                    <a:pt x="117" y="958"/>
                  </a:lnTo>
                  <a:lnTo>
                    <a:pt x="125" y="958"/>
                  </a:lnTo>
                  <a:lnTo>
                    <a:pt x="136" y="951"/>
                  </a:lnTo>
                  <a:lnTo>
                    <a:pt x="140" y="947"/>
                  </a:lnTo>
                  <a:lnTo>
                    <a:pt x="140" y="947"/>
                  </a:lnTo>
                  <a:lnTo>
                    <a:pt x="147" y="943"/>
                  </a:lnTo>
                  <a:lnTo>
                    <a:pt x="162" y="939"/>
                  </a:lnTo>
                  <a:lnTo>
                    <a:pt x="181" y="936"/>
                  </a:lnTo>
                  <a:lnTo>
                    <a:pt x="189" y="939"/>
                  </a:lnTo>
                  <a:lnTo>
                    <a:pt x="200" y="943"/>
                  </a:lnTo>
                  <a:lnTo>
                    <a:pt x="200" y="943"/>
                  </a:lnTo>
                  <a:lnTo>
                    <a:pt x="208" y="947"/>
                  </a:lnTo>
                  <a:lnTo>
                    <a:pt x="219" y="947"/>
                  </a:lnTo>
                  <a:lnTo>
                    <a:pt x="238" y="947"/>
                  </a:lnTo>
                  <a:lnTo>
                    <a:pt x="253" y="939"/>
                  </a:lnTo>
                  <a:lnTo>
                    <a:pt x="257" y="936"/>
                  </a:lnTo>
                  <a:lnTo>
                    <a:pt x="257" y="936"/>
                  </a:lnTo>
                  <a:lnTo>
                    <a:pt x="279" y="936"/>
                  </a:lnTo>
                  <a:lnTo>
                    <a:pt x="298" y="939"/>
                  </a:lnTo>
                  <a:lnTo>
                    <a:pt x="321" y="951"/>
                  </a:lnTo>
                  <a:lnTo>
                    <a:pt x="321" y="951"/>
                  </a:lnTo>
                  <a:lnTo>
                    <a:pt x="343" y="951"/>
                  </a:lnTo>
                  <a:lnTo>
                    <a:pt x="392" y="947"/>
                  </a:lnTo>
                  <a:lnTo>
                    <a:pt x="426" y="947"/>
                  </a:lnTo>
                  <a:lnTo>
                    <a:pt x="445" y="939"/>
                  </a:lnTo>
                  <a:lnTo>
                    <a:pt x="479" y="913"/>
                  </a:lnTo>
                  <a:lnTo>
                    <a:pt x="479" y="913"/>
                  </a:lnTo>
                  <a:lnTo>
                    <a:pt x="524" y="905"/>
                  </a:lnTo>
                  <a:lnTo>
                    <a:pt x="524" y="905"/>
                  </a:lnTo>
                  <a:lnTo>
                    <a:pt x="528" y="905"/>
                  </a:lnTo>
                  <a:lnTo>
                    <a:pt x="532" y="909"/>
                  </a:lnTo>
                  <a:lnTo>
                    <a:pt x="540" y="917"/>
                  </a:lnTo>
                  <a:lnTo>
                    <a:pt x="600" y="977"/>
                  </a:lnTo>
                  <a:lnTo>
                    <a:pt x="623" y="1011"/>
                  </a:lnTo>
                  <a:lnTo>
                    <a:pt x="623" y="1011"/>
                  </a:lnTo>
                  <a:lnTo>
                    <a:pt x="630" y="1037"/>
                  </a:lnTo>
                  <a:lnTo>
                    <a:pt x="638" y="1060"/>
                  </a:lnTo>
                  <a:lnTo>
                    <a:pt x="649" y="1083"/>
                  </a:lnTo>
                  <a:lnTo>
                    <a:pt x="660" y="1102"/>
                  </a:lnTo>
                  <a:lnTo>
                    <a:pt x="687" y="1128"/>
                  </a:lnTo>
                  <a:lnTo>
                    <a:pt x="694" y="1136"/>
                  </a:lnTo>
                  <a:lnTo>
                    <a:pt x="758" y="1169"/>
                  </a:lnTo>
                  <a:lnTo>
                    <a:pt x="758" y="1169"/>
                  </a:lnTo>
                  <a:lnTo>
                    <a:pt x="766" y="1162"/>
                  </a:lnTo>
                  <a:lnTo>
                    <a:pt x="774" y="1060"/>
                  </a:lnTo>
                  <a:lnTo>
                    <a:pt x="800" y="1090"/>
                  </a:lnTo>
                  <a:lnTo>
                    <a:pt x="811" y="1128"/>
                  </a:lnTo>
                  <a:lnTo>
                    <a:pt x="811" y="1128"/>
                  </a:lnTo>
                  <a:lnTo>
                    <a:pt x="815" y="1132"/>
                  </a:lnTo>
                  <a:lnTo>
                    <a:pt x="823" y="1143"/>
                  </a:lnTo>
                  <a:lnTo>
                    <a:pt x="834" y="1147"/>
                  </a:lnTo>
                  <a:lnTo>
                    <a:pt x="845" y="1151"/>
                  </a:lnTo>
                  <a:lnTo>
                    <a:pt x="864" y="1154"/>
                  </a:lnTo>
                  <a:lnTo>
                    <a:pt x="890" y="1154"/>
                  </a:lnTo>
                  <a:lnTo>
                    <a:pt x="898" y="1162"/>
                  </a:lnTo>
                  <a:lnTo>
                    <a:pt x="906" y="1215"/>
                  </a:lnTo>
                  <a:lnTo>
                    <a:pt x="966" y="1169"/>
                  </a:lnTo>
                  <a:lnTo>
                    <a:pt x="973" y="1132"/>
                  </a:lnTo>
                  <a:lnTo>
                    <a:pt x="958" y="1117"/>
                  </a:lnTo>
                  <a:lnTo>
                    <a:pt x="951" y="1105"/>
                  </a:lnTo>
                  <a:lnTo>
                    <a:pt x="943" y="1090"/>
                  </a:lnTo>
                  <a:lnTo>
                    <a:pt x="943" y="1071"/>
                  </a:lnTo>
                  <a:lnTo>
                    <a:pt x="985" y="1064"/>
                  </a:lnTo>
                  <a:lnTo>
                    <a:pt x="1007" y="1060"/>
                  </a:lnTo>
                  <a:lnTo>
                    <a:pt x="1034" y="1026"/>
                  </a:lnTo>
                  <a:lnTo>
                    <a:pt x="1045" y="1019"/>
                  </a:lnTo>
                  <a:lnTo>
                    <a:pt x="1045" y="1000"/>
                  </a:lnTo>
                  <a:lnTo>
                    <a:pt x="1030" y="985"/>
                  </a:lnTo>
                  <a:lnTo>
                    <a:pt x="1004" y="985"/>
                  </a:lnTo>
                  <a:lnTo>
                    <a:pt x="989" y="962"/>
                  </a:lnTo>
                  <a:lnTo>
                    <a:pt x="989" y="962"/>
                  </a:lnTo>
                  <a:lnTo>
                    <a:pt x="981" y="962"/>
                  </a:lnTo>
                  <a:lnTo>
                    <a:pt x="977" y="962"/>
                  </a:lnTo>
                  <a:lnTo>
                    <a:pt x="973" y="966"/>
                  </a:lnTo>
                  <a:lnTo>
                    <a:pt x="973" y="966"/>
                  </a:lnTo>
                  <a:lnTo>
                    <a:pt x="966" y="970"/>
                  </a:lnTo>
                  <a:lnTo>
                    <a:pt x="958" y="973"/>
                  </a:lnTo>
                  <a:lnTo>
                    <a:pt x="947" y="977"/>
                  </a:lnTo>
                  <a:lnTo>
                    <a:pt x="928" y="966"/>
                  </a:lnTo>
                  <a:lnTo>
                    <a:pt x="906" y="936"/>
                  </a:lnTo>
                  <a:lnTo>
                    <a:pt x="906" y="924"/>
                  </a:lnTo>
                  <a:lnTo>
                    <a:pt x="917" y="917"/>
                  </a:lnTo>
                  <a:lnTo>
                    <a:pt x="936" y="902"/>
                  </a:lnTo>
                  <a:lnTo>
                    <a:pt x="947" y="887"/>
                  </a:lnTo>
                  <a:lnTo>
                    <a:pt x="951" y="879"/>
                  </a:lnTo>
                  <a:lnTo>
                    <a:pt x="973" y="887"/>
                  </a:lnTo>
                  <a:lnTo>
                    <a:pt x="973" y="905"/>
                  </a:lnTo>
                  <a:lnTo>
                    <a:pt x="977" y="920"/>
                  </a:lnTo>
                  <a:lnTo>
                    <a:pt x="1004" y="932"/>
                  </a:lnTo>
                  <a:lnTo>
                    <a:pt x="1030" y="928"/>
                  </a:lnTo>
                  <a:lnTo>
                    <a:pt x="1060" y="905"/>
                  </a:lnTo>
                  <a:lnTo>
                    <a:pt x="1083" y="890"/>
                  </a:lnTo>
                  <a:lnTo>
                    <a:pt x="1113" y="887"/>
                  </a:lnTo>
                  <a:lnTo>
                    <a:pt x="1143" y="883"/>
                  </a:lnTo>
                  <a:lnTo>
                    <a:pt x="1173" y="871"/>
                  </a:lnTo>
                  <a:lnTo>
                    <a:pt x="1185" y="871"/>
                  </a:lnTo>
                  <a:lnTo>
                    <a:pt x="1200" y="845"/>
                  </a:lnTo>
                  <a:lnTo>
                    <a:pt x="1200" y="845"/>
                  </a:lnTo>
                  <a:lnTo>
                    <a:pt x="1200" y="819"/>
                  </a:lnTo>
                  <a:lnTo>
                    <a:pt x="1200" y="819"/>
                  </a:lnTo>
                  <a:lnTo>
                    <a:pt x="1196" y="800"/>
                  </a:lnTo>
                  <a:lnTo>
                    <a:pt x="1196" y="781"/>
                  </a:lnTo>
                  <a:lnTo>
                    <a:pt x="1200" y="75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1" name="Freeform 47"/>
            <p:cNvSpPr>
              <a:spLocks/>
            </p:cNvSpPr>
            <p:nvPr/>
          </p:nvSpPr>
          <p:spPr bwMode="auto">
            <a:xfrm>
              <a:off x="3775" y="3018"/>
              <a:ext cx="23" cy="23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19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9" y="4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2"/>
                  </a:lnTo>
                  <a:lnTo>
                    <a:pt x="19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2" name="Freeform 48"/>
            <p:cNvSpPr>
              <a:spLocks/>
            </p:cNvSpPr>
            <p:nvPr/>
          </p:nvSpPr>
          <p:spPr bwMode="auto">
            <a:xfrm>
              <a:off x="3760" y="2999"/>
              <a:ext cx="53" cy="57"/>
            </a:xfrm>
            <a:custGeom>
              <a:avLst/>
              <a:gdLst/>
              <a:ahLst/>
              <a:cxnLst>
                <a:cxn ang="0">
                  <a:pos x="53" y="31"/>
                </a:cxn>
                <a:cxn ang="0">
                  <a:pos x="53" y="31"/>
                </a:cxn>
                <a:cxn ang="0">
                  <a:pos x="53" y="42"/>
                </a:cxn>
                <a:cxn ang="0">
                  <a:pos x="45" y="50"/>
                </a:cxn>
                <a:cxn ang="0">
                  <a:pos x="38" y="57"/>
                </a:cxn>
                <a:cxn ang="0">
                  <a:pos x="27" y="57"/>
                </a:cxn>
                <a:cxn ang="0">
                  <a:pos x="27" y="57"/>
                </a:cxn>
                <a:cxn ang="0">
                  <a:pos x="15" y="57"/>
                </a:cxn>
                <a:cxn ang="0">
                  <a:pos x="8" y="50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9"/>
                </a:cxn>
                <a:cxn ang="0">
                  <a:pos x="8" y="12"/>
                </a:cxn>
                <a:cxn ang="0">
                  <a:pos x="15" y="4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8" y="4"/>
                </a:cxn>
                <a:cxn ang="0">
                  <a:pos x="45" y="12"/>
                </a:cxn>
                <a:cxn ang="0">
                  <a:pos x="53" y="19"/>
                </a:cxn>
                <a:cxn ang="0">
                  <a:pos x="53" y="31"/>
                </a:cxn>
                <a:cxn ang="0">
                  <a:pos x="53" y="31"/>
                </a:cxn>
              </a:cxnLst>
              <a:rect l="0" t="0" r="r" b="b"/>
              <a:pathLst>
                <a:path w="53" h="57">
                  <a:moveTo>
                    <a:pt x="53" y="31"/>
                  </a:moveTo>
                  <a:lnTo>
                    <a:pt x="53" y="31"/>
                  </a:lnTo>
                  <a:lnTo>
                    <a:pt x="53" y="42"/>
                  </a:lnTo>
                  <a:lnTo>
                    <a:pt x="45" y="50"/>
                  </a:lnTo>
                  <a:lnTo>
                    <a:pt x="38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15" y="57"/>
                  </a:lnTo>
                  <a:lnTo>
                    <a:pt x="8" y="50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8" y="12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8" y="4"/>
                  </a:lnTo>
                  <a:lnTo>
                    <a:pt x="45" y="12"/>
                  </a:lnTo>
                  <a:lnTo>
                    <a:pt x="53" y="19"/>
                  </a:lnTo>
                  <a:lnTo>
                    <a:pt x="53" y="31"/>
                  </a:lnTo>
                  <a:lnTo>
                    <a:pt x="53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3" name="Freeform 49"/>
            <p:cNvSpPr>
              <a:spLocks noEditPoints="1"/>
            </p:cNvSpPr>
            <p:nvPr/>
          </p:nvSpPr>
          <p:spPr bwMode="auto">
            <a:xfrm>
              <a:off x="3670" y="2867"/>
              <a:ext cx="83" cy="83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34" y="72"/>
                </a:cxn>
                <a:cxn ang="0">
                  <a:pos x="26" y="72"/>
                </a:cxn>
                <a:cxn ang="0">
                  <a:pos x="34" y="83"/>
                </a:cxn>
                <a:cxn ang="0">
                  <a:pos x="45" y="83"/>
                </a:cxn>
                <a:cxn ang="0">
                  <a:pos x="45" y="61"/>
                </a:cxn>
                <a:cxn ang="0">
                  <a:pos x="56" y="76"/>
                </a:cxn>
                <a:cxn ang="0">
                  <a:pos x="75" y="83"/>
                </a:cxn>
                <a:cxn ang="0">
                  <a:pos x="83" y="72"/>
                </a:cxn>
                <a:cxn ang="0">
                  <a:pos x="64" y="65"/>
                </a:cxn>
                <a:cxn ang="0">
                  <a:pos x="75" y="57"/>
                </a:cxn>
                <a:cxn ang="0">
                  <a:pos x="79" y="53"/>
                </a:cxn>
                <a:cxn ang="0">
                  <a:pos x="71" y="49"/>
                </a:cxn>
                <a:cxn ang="0">
                  <a:pos x="68" y="8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4"/>
                </a:cxn>
                <a:cxn ang="0">
                  <a:pos x="41" y="4"/>
                </a:cxn>
                <a:cxn ang="0">
                  <a:pos x="34" y="0"/>
                </a:cxn>
                <a:cxn ang="0">
                  <a:pos x="30" y="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34" y="46"/>
                </a:cxn>
                <a:cxn ang="0">
                  <a:pos x="56" y="19"/>
                </a:cxn>
                <a:cxn ang="0">
                  <a:pos x="22" y="23"/>
                </a:cxn>
                <a:cxn ang="0">
                  <a:pos x="22" y="19"/>
                </a:cxn>
                <a:cxn ang="0">
                  <a:pos x="22" y="31"/>
                </a:cxn>
                <a:cxn ang="0">
                  <a:pos x="56" y="34"/>
                </a:cxn>
                <a:cxn ang="0">
                  <a:pos x="22" y="34"/>
                </a:cxn>
                <a:cxn ang="0">
                  <a:pos x="52" y="57"/>
                </a:cxn>
                <a:cxn ang="0">
                  <a:pos x="68" y="46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0" y="76"/>
                </a:cxn>
                <a:cxn ang="0">
                  <a:pos x="7" y="83"/>
                </a:cxn>
                <a:cxn ang="0">
                  <a:pos x="30" y="61"/>
                </a:cxn>
                <a:cxn ang="0">
                  <a:pos x="0" y="49"/>
                </a:cxn>
                <a:cxn ang="0">
                  <a:pos x="19" y="61"/>
                </a:cxn>
                <a:cxn ang="0">
                  <a:pos x="11" y="68"/>
                </a:cxn>
                <a:cxn ang="0">
                  <a:pos x="0" y="76"/>
                </a:cxn>
              </a:cxnLst>
              <a:rect l="0" t="0" r="r" b="b"/>
              <a:pathLst>
                <a:path w="83" h="83">
                  <a:moveTo>
                    <a:pt x="34" y="46"/>
                  </a:move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30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45" y="83"/>
                  </a:lnTo>
                  <a:lnTo>
                    <a:pt x="4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6" y="76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71" y="68"/>
                  </a:lnTo>
                  <a:lnTo>
                    <a:pt x="64" y="65"/>
                  </a:lnTo>
                  <a:lnTo>
                    <a:pt x="64" y="65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9" y="53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68" y="46"/>
                  </a:lnTo>
                  <a:lnTo>
                    <a:pt x="68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1" y="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34" y="46"/>
                  </a:lnTo>
                  <a:lnTo>
                    <a:pt x="34" y="46"/>
                  </a:lnTo>
                  <a:close/>
                  <a:moveTo>
                    <a:pt x="22" y="19"/>
                  </a:moveTo>
                  <a:lnTo>
                    <a:pt x="56" y="19"/>
                  </a:lnTo>
                  <a:lnTo>
                    <a:pt x="56" y="23"/>
                  </a:lnTo>
                  <a:lnTo>
                    <a:pt x="22" y="23"/>
                  </a:lnTo>
                  <a:lnTo>
                    <a:pt x="22" y="19"/>
                  </a:lnTo>
                  <a:lnTo>
                    <a:pt x="22" y="19"/>
                  </a:lnTo>
                  <a:close/>
                  <a:moveTo>
                    <a:pt x="22" y="34"/>
                  </a:moveTo>
                  <a:lnTo>
                    <a:pt x="22" y="31"/>
                  </a:lnTo>
                  <a:lnTo>
                    <a:pt x="56" y="31"/>
                  </a:lnTo>
                  <a:lnTo>
                    <a:pt x="56" y="34"/>
                  </a:lnTo>
                  <a:lnTo>
                    <a:pt x="22" y="34"/>
                  </a:lnTo>
                  <a:lnTo>
                    <a:pt x="22" y="34"/>
                  </a:lnTo>
                  <a:close/>
                  <a:moveTo>
                    <a:pt x="52" y="57"/>
                  </a:moveTo>
                  <a:lnTo>
                    <a:pt x="52" y="57"/>
                  </a:lnTo>
                  <a:lnTo>
                    <a:pt x="49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26" y="68"/>
                  </a:lnTo>
                  <a:lnTo>
                    <a:pt x="30" y="61"/>
                  </a:lnTo>
                  <a:lnTo>
                    <a:pt x="34" y="49"/>
                  </a:lnTo>
                  <a:lnTo>
                    <a:pt x="0" y="49"/>
                  </a:lnTo>
                  <a:lnTo>
                    <a:pt x="0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1" y="6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4" name="Freeform 50"/>
            <p:cNvSpPr>
              <a:spLocks noEditPoints="1"/>
            </p:cNvSpPr>
            <p:nvPr/>
          </p:nvSpPr>
          <p:spPr bwMode="auto">
            <a:xfrm>
              <a:off x="3760" y="2871"/>
              <a:ext cx="76" cy="79"/>
            </a:xfrm>
            <a:custGeom>
              <a:avLst/>
              <a:gdLst/>
              <a:ahLst/>
              <a:cxnLst>
                <a:cxn ang="0">
                  <a:pos x="61" y="19"/>
                </a:cxn>
                <a:cxn ang="0">
                  <a:pos x="49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49" y="4"/>
                </a:cxn>
                <a:cxn ang="0">
                  <a:pos x="42" y="4"/>
                </a:cxn>
                <a:cxn ang="0">
                  <a:pos x="42" y="38"/>
                </a:cxn>
                <a:cxn ang="0">
                  <a:pos x="34" y="19"/>
                </a:cxn>
                <a:cxn ang="0">
                  <a:pos x="27" y="8"/>
                </a:cxn>
                <a:cxn ang="0">
                  <a:pos x="27" y="4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19" y="0"/>
                </a:cxn>
                <a:cxn ang="0">
                  <a:pos x="19" y="45"/>
                </a:cxn>
                <a:cxn ang="0">
                  <a:pos x="12" y="61"/>
                </a:cxn>
                <a:cxn ang="0">
                  <a:pos x="0" y="72"/>
                </a:cxn>
                <a:cxn ang="0">
                  <a:pos x="12" y="79"/>
                </a:cxn>
                <a:cxn ang="0">
                  <a:pos x="19" y="72"/>
                </a:cxn>
                <a:cxn ang="0">
                  <a:pos x="23" y="61"/>
                </a:cxn>
                <a:cxn ang="0">
                  <a:pos x="27" y="27"/>
                </a:cxn>
                <a:cxn ang="0">
                  <a:pos x="30" y="49"/>
                </a:cxn>
                <a:cxn ang="0">
                  <a:pos x="38" y="49"/>
                </a:cxn>
                <a:cxn ang="0">
                  <a:pos x="42" y="45"/>
                </a:cxn>
                <a:cxn ang="0">
                  <a:pos x="49" y="76"/>
                </a:cxn>
                <a:cxn ang="0">
                  <a:pos x="49" y="23"/>
                </a:cxn>
                <a:cxn ang="0">
                  <a:pos x="57" y="49"/>
                </a:cxn>
                <a:cxn ang="0">
                  <a:pos x="64" y="79"/>
                </a:cxn>
                <a:cxn ang="0">
                  <a:pos x="76" y="8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4" y="0"/>
                </a:cxn>
                <a:cxn ang="0">
                  <a:pos x="64" y="42"/>
                </a:cxn>
                <a:cxn ang="0">
                  <a:pos x="61" y="19"/>
                </a:cxn>
                <a:cxn ang="0">
                  <a:pos x="12" y="38"/>
                </a:cxn>
                <a:cxn ang="0">
                  <a:pos x="15" y="23"/>
                </a:cxn>
                <a:cxn ang="0">
                  <a:pos x="8" y="19"/>
                </a:cxn>
                <a:cxn ang="0">
                  <a:pos x="4" y="23"/>
                </a:cxn>
                <a:cxn ang="0">
                  <a:pos x="0" y="49"/>
                </a:cxn>
                <a:cxn ang="0">
                  <a:pos x="12" y="49"/>
                </a:cxn>
                <a:cxn ang="0">
                  <a:pos x="12" y="38"/>
                </a:cxn>
                <a:cxn ang="0">
                  <a:pos x="12" y="38"/>
                </a:cxn>
              </a:cxnLst>
              <a:rect l="0" t="0" r="r" b="b"/>
              <a:pathLst>
                <a:path w="76" h="79">
                  <a:moveTo>
                    <a:pt x="61" y="19"/>
                  </a:moveTo>
                  <a:lnTo>
                    <a:pt x="61" y="19"/>
                  </a:lnTo>
                  <a:lnTo>
                    <a:pt x="49" y="23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2" y="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27" y="23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5" y="5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9" y="72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7" y="42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2" y="45"/>
                  </a:lnTo>
                  <a:lnTo>
                    <a:pt x="42" y="76"/>
                  </a:lnTo>
                  <a:lnTo>
                    <a:pt x="49" y="76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64" y="49"/>
                  </a:lnTo>
                  <a:lnTo>
                    <a:pt x="64" y="79"/>
                  </a:lnTo>
                  <a:lnTo>
                    <a:pt x="76" y="79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4" y="0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close/>
                  <a:moveTo>
                    <a:pt x="12" y="38"/>
                  </a:moveTo>
                  <a:lnTo>
                    <a:pt x="12" y="38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5" name="Freeform 51"/>
            <p:cNvSpPr>
              <a:spLocks/>
            </p:cNvSpPr>
            <p:nvPr/>
          </p:nvSpPr>
          <p:spPr bwMode="auto">
            <a:xfrm>
              <a:off x="3851" y="2871"/>
              <a:ext cx="79" cy="79"/>
            </a:xfrm>
            <a:custGeom>
              <a:avLst/>
              <a:gdLst/>
              <a:ahLst/>
              <a:cxnLst>
                <a:cxn ang="0">
                  <a:pos x="49" y="12"/>
                </a:cxn>
                <a:cxn ang="0">
                  <a:pos x="49" y="12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0"/>
                </a:cxn>
                <a:cxn ang="0">
                  <a:pos x="11" y="30"/>
                </a:cxn>
                <a:cxn ang="0">
                  <a:pos x="11" y="72"/>
                </a:cxn>
                <a:cxn ang="0">
                  <a:pos x="22" y="72"/>
                </a:cxn>
                <a:cxn ang="0">
                  <a:pos x="22" y="42"/>
                </a:cxn>
                <a:cxn ang="0">
                  <a:pos x="34" y="42"/>
                </a:cxn>
                <a:cxn ang="0">
                  <a:pos x="34" y="79"/>
                </a:cxn>
                <a:cxn ang="0">
                  <a:pos x="45" y="79"/>
                </a:cxn>
                <a:cxn ang="0">
                  <a:pos x="45" y="42"/>
                </a:cxn>
                <a:cxn ang="0">
                  <a:pos x="60" y="42"/>
                </a:cxn>
                <a:cxn ang="0">
                  <a:pos x="60" y="61"/>
                </a:cxn>
                <a:cxn ang="0">
                  <a:pos x="60" y="61"/>
                </a:cxn>
                <a:cxn ang="0">
                  <a:pos x="56" y="61"/>
                </a:cxn>
                <a:cxn ang="0">
                  <a:pos x="49" y="61"/>
                </a:cxn>
                <a:cxn ang="0">
                  <a:pos x="49" y="61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68" y="72"/>
                </a:cxn>
                <a:cxn ang="0">
                  <a:pos x="71" y="68"/>
                </a:cxn>
                <a:cxn ang="0">
                  <a:pos x="71" y="64"/>
                </a:cxn>
                <a:cxn ang="0">
                  <a:pos x="71" y="30"/>
                </a:cxn>
                <a:cxn ang="0">
                  <a:pos x="45" y="30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2"/>
                </a:cxn>
                <a:cxn ang="0">
                  <a:pos x="41" y="12"/>
                </a:cxn>
                <a:cxn ang="0">
                  <a:pos x="41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49" y="12"/>
                </a:cxn>
              </a:cxnLst>
              <a:rect l="0" t="0" r="r" b="b"/>
              <a:pathLst>
                <a:path w="79" h="79">
                  <a:moveTo>
                    <a:pt x="49" y="12"/>
                  </a:moveTo>
                  <a:lnTo>
                    <a:pt x="49" y="12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0"/>
                  </a:lnTo>
                  <a:lnTo>
                    <a:pt x="11" y="30"/>
                  </a:lnTo>
                  <a:lnTo>
                    <a:pt x="11" y="72"/>
                  </a:lnTo>
                  <a:lnTo>
                    <a:pt x="22" y="72"/>
                  </a:lnTo>
                  <a:lnTo>
                    <a:pt x="22" y="42"/>
                  </a:lnTo>
                  <a:lnTo>
                    <a:pt x="34" y="42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2"/>
                  </a:lnTo>
                  <a:lnTo>
                    <a:pt x="60" y="42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6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68" y="72"/>
                  </a:lnTo>
                  <a:lnTo>
                    <a:pt x="71" y="68"/>
                  </a:lnTo>
                  <a:lnTo>
                    <a:pt x="71" y="64"/>
                  </a:lnTo>
                  <a:lnTo>
                    <a:pt x="71" y="30"/>
                  </a:lnTo>
                  <a:lnTo>
                    <a:pt x="45" y="30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6" name="Freeform 52"/>
            <p:cNvSpPr>
              <a:spLocks/>
            </p:cNvSpPr>
            <p:nvPr/>
          </p:nvSpPr>
          <p:spPr bwMode="auto">
            <a:xfrm>
              <a:off x="4213" y="1913"/>
              <a:ext cx="75" cy="72"/>
            </a:xfrm>
            <a:custGeom>
              <a:avLst/>
              <a:gdLst/>
              <a:ahLst/>
              <a:cxnLst>
                <a:cxn ang="0">
                  <a:pos x="75" y="34"/>
                </a:cxn>
                <a:cxn ang="0">
                  <a:pos x="75" y="34"/>
                </a:cxn>
                <a:cxn ang="0">
                  <a:pos x="72" y="49"/>
                </a:cxn>
                <a:cxn ang="0">
                  <a:pos x="64" y="60"/>
                </a:cxn>
                <a:cxn ang="0">
                  <a:pos x="53" y="72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26" y="72"/>
                </a:cxn>
                <a:cxn ang="0">
                  <a:pos x="11" y="64"/>
                </a:cxn>
                <a:cxn ang="0">
                  <a:pos x="4" y="53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23"/>
                </a:cxn>
                <a:cxn ang="0">
                  <a:pos x="11" y="11"/>
                </a:cxn>
                <a:cxn ang="0">
                  <a:pos x="23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3" y="0"/>
                </a:cxn>
                <a:cxn ang="0">
                  <a:pos x="64" y="7"/>
                </a:cxn>
                <a:cxn ang="0">
                  <a:pos x="72" y="19"/>
                </a:cxn>
                <a:cxn ang="0">
                  <a:pos x="75" y="34"/>
                </a:cxn>
                <a:cxn ang="0">
                  <a:pos x="75" y="34"/>
                </a:cxn>
              </a:cxnLst>
              <a:rect l="0" t="0" r="r" b="b"/>
              <a:pathLst>
                <a:path w="75" h="72">
                  <a:moveTo>
                    <a:pt x="75" y="34"/>
                  </a:moveTo>
                  <a:lnTo>
                    <a:pt x="75" y="34"/>
                  </a:lnTo>
                  <a:lnTo>
                    <a:pt x="72" y="49"/>
                  </a:lnTo>
                  <a:lnTo>
                    <a:pt x="64" y="60"/>
                  </a:lnTo>
                  <a:lnTo>
                    <a:pt x="53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26" y="72"/>
                  </a:lnTo>
                  <a:lnTo>
                    <a:pt x="11" y="64"/>
                  </a:lnTo>
                  <a:lnTo>
                    <a:pt x="4" y="53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23"/>
                  </a:lnTo>
                  <a:lnTo>
                    <a:pt x="11" y="11"/>
                  </a:lnTo>
                  <a:lnTo>
                    <a:pt x="23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4" y="7"/>
                  </a:lnTo>
                  <a:lnTo>
                    <a:pt x="72" y="19"/>
                  </a:lnTo>
                  <a:lnTo>
                    <a:pt x="75" y="34"/>
                  </a:lnTo>
                  <a:lnTo>
                    <a:pt x="75" y="34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7" name="Freeform 53"/>
            <p:cNvSpPr>
              <a:spLocks/>
            </p:cNvSpPr>
            <p:nvPr/>
          </p:nvSpPr>
          <p:spPr bwMode="auto">
            <a:xfrm>
              <a:off x="4236" y="1932"/>
              <a:ext cx="30" cy="34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1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1"/>
                </a:cxn>
                <a:cxn ang="0">
                  <a:pos x="3" y="7"/>
                </a:cxn>
                <a:cxn ang="0">
                  <a:pos x="7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30" y="11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34">
                  <a:moveTo>
                    <a:pt x="30" y="15"/>
                  </a:moveTo>
                  <a:lnTo>
                    <a:pt x="30" y="15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1" y="34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3" y="7"/>
                  </a:lnTo>
                  <a:lnTo>
                    <a:pt x="7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8" name="Freeform 54"/>
            <p:cNvSpPr>
              <a:spLocks noEditPoints="1"/>
            </p:cNvSpPr>
            <p:nvPr/>
          </p:nvSpPr>
          <p:spPr bwMode="auto">
            <a:xfrm>
              <a:off x="3990" y="2041"/>
              <a:ext cx="83" cy="83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19" y="27"/>
                </a:cxn>
                <a:cxn ang="0">
                  <a:pos x="12" y="38"/>
                </a:cxn>
                <a:cxn ang="0">
                  <a:pos x="0" y="49"/>
                </a:cxn>
                <a:cxn ang="0">
                  <a:pos x="8" y="61"/>
                </a:cxn>
                <a:cxn ang="0">
                  <a:pos x="15" y="83"/>
                </a:cxn>
                <a:cxn ang="0">
                  <a:pos x="23" y="45"/>
                </a:cxn>
                <a:cxn ang="0">
                  <a:pos x="27" y="53"/>
                </a:cxn>
                <a:cxn ang="0">
                  <a:pos x="27" y="53"/>
                </a:cxn>
                <a:cxn ang="0">
                  <a:pos x="34" y="53"/>
                </a:cxn>
                <a:cxn ang="0">
                  <a:pos x="46" y="83"/>
                </a:cxn>
                <a:cxn ang="0">
                  <a:pos x="72" y="79"/>
                </a:cxn>
                <a:cxn ang="0">
                  <a:pos x="83" y="83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23" y="38"/>
                </a:cxn>
                <a:cxn ang="0">
                  <a:pos x="34" y="15"/>
                </a:cxn>
                <a:cxn ang="0">
                  <a:pos x="34" y="15"/>
                </a:cxn>
                <a:cxn ang="0">
                  <a:pos x="34" y="11"/>
                </a:cxn>
                <a:cxn ang="0">
                  <a:pos x="83" y="4"/>
                </a:cxn>
                <a:cxn ang="0">
                  <a:pos x="34" y="4"/>
                </a:cxn>
                <a:cxn ang="0">
                  <a:pos x="80" y="38"/>
                </a:cxn>
                <a:cxn ang="0">
                  <a:pos x="38" y="15"/>
                </a:cxn>
                <a:cxn ang="0">
                  <a:pos x="38" y="38"/>
                </a:cxn>
                <a:cxn ang="0">
                  <a:pos x="49" y="23"/>
                </a:cxn>
                <a:cxn ang="0">
                  <a:pos x="68" y="30"/>
                </a:cxn>
                <a:cxn ang="0">
                  <a:pos x="49" y="30"/>
                </a:cxn>
                <a:cxn ang="0">
                  <a:pos x="46" y="57"/>
                </a:cxn>
                <a:cxn ang="0">
                  <a:pos x="53" y="49"/>
                </a:cxn>
                <a:cxn ang="0">
                  <a:pos x="53" y="57"/>
                </a:cxn>
                <a:cxn ang="0">
                  <a:pos x="72" y="57"/>
                </a:cxn>
                <a:cxn ang="0">
                  <a:pos x="64" y="49"/>
                </a:cxn>
                <a:cxn ang="0">
                  <a:pos x="72" y="49"/>
                </a:cxn>
                <a:cxn ang="0">
                  <a:pos x="53" y="68"/>
                </a:cxn>
                <a:cxn ang="0">
                  <a:pos x="46" y="64"/>
                </a:cxn>
                <a:cxn ang="0">
                  <a:pos x="53" y="64"/>
                </a:cxn>
                <a:cxn ang="0">
                  <a:pos x="72" y="64"/>
                </a:cxn>
                <a:cxn ang="0">
                  <a:pos x="64" y="72"/>
                </a:cxn>
                <a:cxn ang="0">
                  <a:pos x="64" y="64"/>
                </a:cxn>
                <a:cxn ang="0">
                  <a:pos x="15" y="15"/>
                </a:cxn>
                <a:cxn ang="0">
                  <a:pos x="31" y="11"/>
                </a:cxn>
                <a:cxn ang="0">
                  <a:pos x="12" y="4"/>
                </a:cxn>
                <a:cxn ang="0">
                  <a:pos x="15" y="15"/>
                </a:cxn>
                <a:cxn ang="0">
                  <a:pos x="15" y="15"/>
                </a:cxn>
              </a:cxnLst>
              <a:rect l="0" t="0" r="r" b="b"/>
              <a:pathLst>
                <a:path w="83" h="83">
                  <a:moveTo>
                    <a:pt x="34" y="15"/>
                  </a:moveTo>
                  <a:lnTo>
                    <a:pt x="4" y="15"/>
                  </a:lnTo>
                  <a:lnTo>
                    <a:pt x="4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2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53"/>
                  </a:lnTo>
                  <a:lnTo>
                    <a:pt x="15" y="83"/>
                  </a:lnTo>
                  <a:lnTo>
                    <a:pt x="23" y="8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34" y="53"/>
                  </a:lnTo>
                  <a:lnTo>
                    <a:pt x="34" y="83"/>
                  </a:lnTo>
                  <a:lnTo>
                    <a:pt x="46" y="83"/>
                  </a:lnTo>
                  <a:lnTo>
                    <a:pt x="46" y="79"/>
                  </a:lnTo>
                  <a:lnTo>
                    <a:pt x="72" y="79"/>
                  </a:lnTo>
                  <a:lnTo>
                    <a:pt x="72" y="83"/>
                  </a:lnTo>
                  <a:lnTo>
                    <a:pt x="83" y="83"/>
                  </a:lnTo>
                  <a:lnTo>
                    <a:pt x="83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1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close/>
                  <a:moveTo>
                    <a:pt x="34" y="4"/>
                  </a:moveTo>
                  <a:lnTo>
                    <a:pt x="34" y="11"/>
                  </a:lnTo>
                  <a:lnTo>
                    <a:pt x="83" y="11"/>
                  </a:lnTo>
                  <a:lnTo>
                    <a:pt x="83" y="4"/>
                  </a:lnTo>
                  <a:lnTo>
                    <a:pt x="34" y="4"/>
                  </a:lnTo>
                  <a:lnTo>
                    <a:pt x="34" y="4"/>
                  </a:lnTo>
                  <a:close/>
                  <a:moveTo>
                    <a:pt x="38" y="38"/>
                  </a:moveTo>
                  <a:lnTo>
                    <a:pt x="80" y="38"/>
                  </a:lnTo>
                  <a:lnTo>
                    <a:pt x="80" y="15"/>
                  </a:lnTo>
                  <a:lnTo>
                    <a:pt x="38" y="15"/>
                  </a:lnTo>
                  <a:lnTo>
                    <a:pt x="38" y="38"/>
                  </a:lnTo>
                  <a:lnTo>
                    <a:pt x="38" y="38"/>
                  </a:lnTo>
                  <a:close/>
                  <a:moveTo>
                    <a:pt x="49" y="30"/>
                  </a:moveTo>
                  <a:lnTo>
                    <a:pt x="49" y="23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49" y="30"/>
                  </a:lnTo>
                  <a:lnTo>
                    <a:pt x="49" y="30"/>
                  </a:lnTo>
                  <a:close/>
                  <a:moveTo>
                    <a:pt x="53" y="57"/>
                  </a:moveTo>
                  <a:lnTo>
                    <a:pt x="46" y="57"/>
                  </a:lnTo>
                  <a:lnTo>
                    <a:pt x="46" y="49"/>
                  </a:lnTo>
                  <a:lnTo>
                    <a:pt x="53" y="49"/>
                  </a:lnTo>
                  <a:lnTo>
                    <a:pt x="53" y="57"/>
                  </a:lnTo>
                  <a:lnTo>
                    <a:pt x="53" y="57"/>
                  </a:lnTo>
                  <a:close/>
                  <a:moveTo>
                    <a:pt x="72" y="49"/>
                  </a:moveTo>
                  <a:lnTo>
                    <a:pt x="72" y="57"/>
                  </a:lnTo>
                  <a:lnTo>
                    <a:pt x="64" y="57"/>
                  </a:lnTo>
                  <a:lnTo>
                    <a:pt x="64" y="49"/>
                  </a:lnTo>
                  <a:lnTo>
                    <a:pt x="72" y="49"/>
                  </a:lnTo>
                  <a:lnTo>
                    <a:pt x="72" y="49"/>
                  </a:lnTo>
                  <a:close/>
                  <a:moveTo>
                    <a:pt x="53" y="64"/>
                  </a:moveTo>
                  <a:lnTo>
                    <a:pt x="53" y="68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53" y="64"/>
                  </a:lnTo>
                  <a:lnTo>
                    <a:pt x="53" y="64"/>
                  </a:lnTo>
                  <a:close/>
                  <a:moveTo>
                    <a:pt x="64" y="64"/>
                  </a:moveTo>
                  <a:lnTo>
                    <a:pt x="72" y="64"/>
                  </a:lnTo>
                  <a:lnTo>
                    <a:pt x="72" y="72"/>
                  </a:lnTo>
                  <a:lnTo>
                    <a:pt x="64" y="72"/>
                  </a:lnTo>
                  <a:lnTo>
                    <a:pt x="64" y="64"/>
                  </a:lnTo>
                  <a:lnTo>
                    <a:pt x="64" y="64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23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9" name="Freeform 55"/>
            <p:cNvSpPr>
              <a:spLocks noEditPoints="1"/>
            </p:cNvSpPr>
            <p:nvPr/>
          </p:nvSpPr>
          <p:spPr bwMode="auto">
            <a:xfrm>
              <a:off x="4085" y="2041"/>
              <a:ext cx="75" cy="83"/>
            </a:xfrm>
            <a:custGeom>
              <a:avLst/>
              <a:gdLst/>
              <a:ahLst/>
              <a:cxnLst>
                <a:cxn ang="0">
                  <a:pos x="60" y="23"/>
                </a:cxn>
                <a:cxn ang="0">
                  <a:pos x="49" y="1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37" y="8"/>
                </a:cxn>
                <a:cxn ang="0">
                  <a:pos x="37" y="42"/>
                </a:cxn>
                <a:cxn ang="0">
                  <a:pos x="34" y="23"/>
                </a:cxn>
                <a:cxn ang="0">
                  <a:pos x="26" y="8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15" y="4"/>
                </a:cxn>
                <a:cxn ang="0">
                  <a:pos x="15" y="45"/>
                </a:cxn>
                <a:cxn ang="0">
                  <a:pos x="11" y="64"/>
                </a:cxn>
                <a:cxn ang="0">
                  <a:pos x="0" y="76"/>
                </a:cxn>
                <a:cxn ang="0">
                  <a:pos x="11" y="79"/>
                </a:cxn>
                <a:cxn ang="0">
                  <a:pos x="19" y="72"/>
                </a:cxn>
                <a:cxn ang="0">
                  <a:pos x="22" y="64"/>
                </a:cxn>
                <a:cxn ang="0">
                  <a:pos x="26" y="27"/>
                </a:cxn>
                <a:cxn ang="0">
                  <a:pos x="30" y="49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9" y="79"/>
                </a:cxn>
                <a:cxn ang="0">
                  <a:pos x="49" y="27"/>
                </a:cxn>
                <a:cxn ang="0">
                  <a:pos x="53" y="53"/>
                </a:cxn>
                <a:cxn ang="0">
                  <a:pos x="64" y="83"/>
                </a:cxn>
                <a:cxn ang="0">
                  <a:pos x="75" y="8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0"/>
                </a:cxn>
                <a:cxn ang="0">
                  <a:pos x="64" y="0"/>
                </a:cxn>
                <a:cxn ang="0">
                  <a:pos x="64" y="42"/>
                </a:cxn>
                <a:cxn ang="0">
                  <a:pos x="60" y="23"/>
                </a:cxn>
                <a:cxn ang="0">
                  <a:pos x="11" y="38"/>
                </a:cxn>
                <a:cxn ang="0">
                  <a:pos x="15" y="23"/>
                </a:cxn>
                <a:cxn ang="0">
                  <a:pos x="3" y="23"/>
                </a:cxn>
                <a:cxn ang="0">
                  <a:pos x="3" y="27"/>
                </a:cxn>
                <a:cxn ang="0">
                  <a:pos x="0" y="49"/>
                </a:cxn>
                <a:cxn ang="0">
                  <a:pos x="11" y="53"/>
                </a:cxn>
                <a:cxn ang="0">
                  <a:pos x="11" y="38"/>
                </a:cxn>
                <a:cxn ang="0">
                  <a:pos x="11" y="38"/>
                </a:cxn>
              </a:cxnLst>
              <a:rect l="0" t="0" r="r" b="b"/>
              <a:pathLst>
                <a:path w="75" h="83">
                  <a:moveTo>
                    <a:pt x="60" y="23"/>
                  </a:moveTo>
                  <a:lnTo>
                    <a:pt x="60" y="23"/>
                  </a:lnTo>
                  <a:lnTo>
                    <a:pt x="49" y="23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37" y="8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6" y="23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5" y="4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5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9" y="72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6" y="45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79"/>
                  </a:lnTo>
                  <a:lnTo>
                    <a:pt x="49" y="79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64" y="49"/>
                  </a:lnTo>
                  <a:lnTo>
                    <a:pt x="64" y="83"/>
                  </a:lnTo>
                  <a:lnTo>
                    <a:pt x="75" y="83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close/>
                  <a:moveTo>
                    <a:pt x="11" y="38"/>
                  </a:moveTo>
                  <a:lnTo>
                    <a:pt x="11" y="38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0" name="Freeform 56"/>
            <p:cNvSpPr>
              <a:spLocks/>
            </p:cNvSpPr>
            <p:nvPr/>
          </p:nvSpPr>
          <p:spPr bwMode="auto">
            <a:xfrm>
              <a:off x="4175" y="2041"/>
              <a:ext cx="79" cy="83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12" y="34"/>
                </a:cxn>
                <a:cxn ang="0">
                  <a:pos x="12" y="72"/>
                </a:cxn>
                <a:cxn ang="0">
                  <a:pos x="23" y="72"/>
                </a:cxn>
                <a:cxn ang="0">
                  <a:pos x="23" y="42"/>
                </a:cxn>
                <a:cxn ang="0">
                  <a:pos x="34" y="42"/>
                </a:cxn>
                <a:cxn ang="0">
                  <a:pos x="34" y="83"/>
                </a:cxn>
                <a:cxn ang="0">
                  <a:pos x="46" y="83"/>
                </a:cxn>
                <a:cxn ang="0">
                  <a:pos x="46" y="42"/>
                </a:cxn>
                <a:cxn ang="0">
                  <a:pos x="61" y="42"/>
                </a:cxn>
                <a:cxn ang="0">
                  <a:pos x="61" y="61"/>
                </a:cxn>
                <a:cxn ang="0">
                  <a:pos x="61" y="61"/>
                </a:cxn>
                <a:cxn ang="0">
                  <a:pos x="57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3" y="76"/>
                </a:cxn>
                <a:cxn ang="0">
                  <a:pos x="53" y="76"/>
                </a:cxn>
                <a:cxn ang="0">
                  <a:pos x="64" y="72"/>
                </a:cxn>
                <a:cxn ang="0">
                  <a:pos x="68" y="72"/>
                </a:cxn>
                <a:cxn ang="0">
                  <a:pos x="72" y="68"/>
                </a:cxn>
                <a:cxn ang="0">
                  <a:pos x="72" y="34"/>
                </a:cxn>
                <a:cxn ang="0">
                  <a:pos x="46" y="34"/>
                </a:cxn>
                <a:cxn ang="0">
                  <a:pos x="46" y="23"/>
                </a:cxn>
                <a:cxn ang="0">
                  <a:pos x="79" y="23"/>
                </a:cxn>
                <a:cxn ang="0">
                  <a:pos x="79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79" h="83">
                  <a:moveTo>
                    <a:pt x="49" y="11"/>
                  </a:moveTo>
                  <a:lnTo>
                    <a:pt x="49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2" y="34"/>
                  </a:lnTo>
                  <a:lnTo>
                    <a:pt x="12" y="72"/>
                  </a:lnTo>
                  <a:lnTo>
                    <a:pt x="23" y="72"/>
                  </a:lnTo>
                  <a:lnTo>
                    <a:pt x="23" y="42"/>
                  </a:lnTo>
                  <a:lnTo>
                    <a:pt x="34" y="42"/>
                  </a:lnTo>
                  <a:lnTo>
                    <a:pt x="34" y="83"/>
                  </a:lnTo>
                  <a:lnTo>
                    <a:pt x="46" y="83"/>
                  </a:lnTo>
                  <a:lnTo>
                    <a:pt x="46" y="42"/>
                  </a:lnTo>
                  <a:lnTo>
                    <a:pt x="61" y="42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57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72" y="68"/>
                  </a:lnTo>
                  <a:lnTo>
                    <a:pt x="72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79" y="23"/>
                  </a:lnTo>
                  <a:lnTo>
                    <a:pt x="79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1" name="Freeform 57"/>
            <p:cNvSpPr>
              <a:spLocks/>
            </p:cNvSpPr>
            <p:nvPr/>
          </p:nvSpPr>
          <p:spPr bwMode="auto">
            <a:xfrm>
              <a:off x="3598" y="2207"/>
              <a:ext cx="773" cy="619"/>
            </a:xfrm>
            <a:custGeom>
              <a:avLst/>
              <a:gdLst/>
              <a:ahLst/>
              <a:cxnLst>
                <a:cxn ang="0">
                  <a:pos x="717" y="427"/>
                </a:cxn>
                <a:cxn ang="0">
                  <a:pos x="679" y="460"/>
                </a:cxn>
                <a:cxn ang="0">
                  <a:pos x="645" y="464"/>
                </a:cxn>
                <a:cxn ang="0">
                  <a:pos x="664" y="423"/>
                </a:cxn>
                <a:cxn ang="0">
                  <a:pos x="649" y="408"/>
                </a:cxn>
                <a:cxn ang="0">
                  <a:pos x="589" y="374"/>
                </a:cxn>
                <a:cxn ang="0">
                  <a:pos x="581" y="362"/>
                </a:cxn>
                <a:cxn ang="0">
                  <a:pos x="589" y="340"/>
                </a:cxn>
                <a:cxn ang="0">
                  <a:pos x="645" y="302"/>
                </a:cxn>
                <a:cxn ang="0">
                  <a:pos x="660" y="279"/>
                </a:cxn>
                <a:cxn ang="0">
                  <a:pos x="641" y="245"/>
                </a:cxn>
                <a:cxn ang="0">
                  <a:pos x="634" y="174"/>
                </a:cxn>
                <a:cxn ang="0">
                  <a:pos x="547" y="27"/>
                </a:cxn>
                <a:cxn ang="0">
                  <a:pos x="536" y="15"/>
                </a:cxn>
                <a:cxn ang="0">
                  <a:pos x="502" y="0"/>
                </a:cxn>
                <a:cxn ang="0">
                  <a:pos x="464" y="15"/>
                </a:cxn>
                <a:cxn ang="0">
                  <a:pos x="396" y="45"/>
                </a:cxn>
                <a:cxn ang="0">
                  <a:pos x="336" y="49"/>
                </a:cxn>
                <a:cxn ang="0">
                  <a:pos x="272" y="68"/>
                </a:cxn>
                <a:cxn ang="0">
                  <a:pos x="238" y="87"/>
                </a:cxn>
                <a:cxn ang="0">
                  <a:pos x="140" y="98"/>
                </a:cxn>
                <a:cxn ang="0">
                  <a:pos x="109" y="106"/>
                </a:cxn>
                <a:cxn ang="0">
                  <a:pos x="53" y="144"/>
                </a:cxn>
                <a:cxn ang="0">
                  <a:pos x="64" y="162"/>
                </a:cxn>
                <a:cxn ang="0">
                  <a:pos x="68" y="211"/>
                </a:cxn>
                <a:cxn ang="0">
                  <a:pos x="41" y="257"/>
                </a:cxn>
                <a:cxn ang="0">
                  <a:pos x="4" y="298"/>
                </a:cxn>
                <a:cxn ang="0">
                  <a:pos x="0" y="317"/>
                </a:cxn>
                <a:cxn ang="0">
                  <a:pos x="15" y="393"/>
                </a:cxn>
                <a:cxn ang="0">
                  <a:pos x="60" y="457"/>
                </a:cxn>
                <a:cxn ang="0">
                  <a:pos x="124" y="479"/>
                </a:cxn>
                <a:cxn ang="0">
                  <a:pos x="196" y="487"/>
                </a:cxn>
                <a:cxn ang="0">
                  <a:pos x="219" y="506"/>
                </a:cxn>
                <a:cxn ang="0">
                  <a:pos x="207" y="551"/>
                </a:cxn>
                <a:cxn ang="0">
                  <a:pos x="226" y="574"/>
                </a:cxn>
                <a:cxn ang="0">
                  <a:pos x="302" y="528"/>
                </a:cxn>
                <a:cxn ang="0">
                  <a:pos x="358" y="494"/>
                </a:cxn>
                <a:cxn ang="0">
                  <a:pos x="419" y="487"/>
                </a:cxn>
                <a:cxn ang="0">
                  <a:pos x="445" y="494"/>
                </a:cxn>
                <a:cxn ang="0">
                  <a:pos x="506" y="479"/>
                </a:cxn>
                <a:cxn ang="0">
                  <a:pos x="521" y="498"/>
                </a:cxn>
                <a:cxn ang="0">
                  <a:pos x="479" y="521"/>
                </a:cxn>
                <a:cxn ang="0">
                  <a:pos x="521" y="521"/>
                </a:cxn>
                <a:cxn ang="0">
                  <a:pos x="532" y="521"/>
                </a:cxn>
                <a:cxn ang="0">
                  <a:pos x="562" y="543"/>
                </a:cxn>
                <a:cxn ang="0">
                  <a:pos x="513" y="589"/>
                </a:cxn>
                <a:cxn ang="0">
                  <a:pos x="532" y="596"/>
                </a:cxn>
                <a:cxn ang="0">
                  <a:pos x="558" y="600"/>
                </a:cxn>
                <a:cxn ang="0">
                  <a:pos x="577" y="615"/>
                </a:cxn>
                <a:cxn ang="0">
                  <a:pos x="604" y="615"/>
                </a:cxn>
                <a:cxn ang="0">
                  <a:pos x="615" y="600"/>
                </a:cxn>
                <a:cxn ang="0">
                  <a:pos x="611" y="589"/>
                </a:cxn>
                <a:cxn ang="0">
                  <a:pos x="585" y="562"/>
                </a:cxn>
                <a:cxn ang="0">
                  <a:pos x="592" y="502"/>
                </a:cxn>
                <a:cxn ang="0">
                  <a:pos x="619" y="521"/>
                </a:cxn>
                <a:cxn ang="0">
                  <a:pos x="626" y="532"/>
                </a:cxn>
                <a:cxn ang="0">
                  <a:pos x="668" y="547"/>
                </a:cxn>
                <a:cxn ang="0">
                  <a:pos x="732" y="517"/>
                </a:cxn>
                <a:cxn ang="0">
                  <a:pos x="773" y="460"/>
                </a:cxn>
              </a:cxnLst>
              <a:rect l="0" t="0" r="r" b="b"/>
              <a:pathLst>
                <a:path w="773" h="619">
                  <a:moveTo>
                    <a:pt x="773" y="460"/>
                  </a:moveTo>
                  <a:lnTo>
                    <a:pt x="751" y="442"/>
                  </a:lnTo>
                  <a:lnTo>
                    <a:pt x="717" y="427"/>
                  </a:lnTo>
                  <a:lnTo>
                    <a:pt x="698" y="427"/>
                  </a:lnTo>
                  <a:lnTo>
                    <a:pt x="690" y="442"/>
                  </a:lnTo>
                  <a:lnTo>
                    <a:pt x="679" y="460"/>
                  </a:lnTo>
                  <a:lnTo>
                    <a:pt x="668" y="479"/>
                  </a:lnTo>
                  <a:lnTo>
                    <a:pt x="653" y="476"/>
                  </a:lnTo>
                  <a:lnTo>
                    <a:pt x="645" y="464"/>
                  </a:lnTo>
                  <a:lnTo>
                    <a:pt x="656" y="442"/>
                  </a:lnTo>
                  <a:lnTo>
                    <a:pt x="664" y="423"/>
                  </a:lnTo>
                  <a:lnTo>
                    <a:pt x="664" y="423"/>
                  </a:lnTo>
                  <a:lnTo>
                    <a:pt x="660" y="415"/>
                  </a:lnTo>
                  <a:lnTo>
                    <a:pt x="656" y="411"/>
                  </a:lnTo>
                  <a:lnTo>
                    <a:pt x="649" y="408"/>
                  </a:lnTo>
                  <a:lnTo>
                    <a:pt x="649" y="408"/>
                  </a:lnTo>
                  <a:lnTo>
                    <a:pt x="611" y="396"/>
                  </a:lnTo>
                  <a:lnTo>
                    <a:pt x="589" y="374"/>
                  </a:lnTo>
                  <a:lnTo>
                    <a:pt x="589" y="374"/>
                  </a:lnTo>
                  <a:lnTo>
                    <a:pt x="585" y="370"/>
                  </a:lnTo>
                  <a:lnTo>
                    <a:pt x="581" y="362"/>
                  </a:lnTo>
                  <a:lnTo>
                    <a:pt x="581" y="355"/>
                  </a:lnTo>
                  <a:lnTo>
                    <a:pt x="585" y="347"/>
                  </a:lnTo>
                  <a:lnTo>
                    <a:pt x="589" y="340"/>
                  </a:lnTo>
                  <a:lnTo>
                    <a:pt x="600" y="332"/>
                  </a:lnTo>
                  <a:lnTo>
                    <a:pt x="600" y="332"/>
                  </a:lnTo>
                  <a:lnTo>
                    <a:pt x="645" y="302"/>
                  </a:lnTo>
                  <a:lnTo>
                    <a:pt x="660" y="279"/>
                  </a:lnTo>
                  <a:lnTo>
                    <a:pt x="660" y="279"/>
                  </a:lnTo>
                  <a:lnTo>
                    <a:pt x="660" y="279"/>
                  </a:lnTo>
                  <a:lnTo>
                    <a:pt x="656" y="276"/>
                  </a:lnTo>
                  <a:lnTo>
                    <a:pt x="645" y="260"/>
                  </a:lnTo>
                  <a:lnTo>
                    <a:pt x="641" y="245"/>
                  </a:lnTo>
                  <a:lnTo>
                    <a:pt x="638" y="230"/>
                  </a:lnTo>
                  <a:lnTo>
                    <a:pt x="634" y="204"/>
                  </a:lnTo>
                  <a:lnTo>
                    <a:pt x="634" y="174"/>
                  </a:lnTo>
                  <a:lnTo>
                    <a:pt x="619" y="166"/>
                  </a:lnTo>
                  <a:lnTo>
                    <a:pt x="562" y="140"/>
                  </a:lnTo>
                  <a:lnTo>
                    <a:pt x="547" y="27"/>
                  </a:lnTo>
                  <a:lnTo>
                    <a:pt x="547" y="27"/>
                  </a:lnTo>
                  <a:lnTo>
                    <a:pt x="540" y="19"/>
                  </a:lnTo>
                  <a:lnTo>
                    <a:pt x="536" y="15"/>
                  </a:lnTo>
                  <a:lnTo>
                    <a:pt x="528" y="8"/>
                  </a:lnTo>
                  <a:lnTo>
                    <a:pt x="517" y="0"/>
                  </a:lnTo>
                  <a:lnTo>
                    <a:pt x="502" y="0"/>
                  </a:lnTo>
                  <a:lnTo>
                    <a:pt x="487" y="4"/>
                  </a:lnTo>
                  <a:lnTo>
                    <a:pt x="464" y="15"/>
                  </a:lnTo>
                  <a:lnTo>
                    <a:pt x="464" y="15"/>
                  </a:lnTo>
                  <a:lnTo>
                    <a:pt x="441" y="30"/>
                  </a:lnTo>
                  <a:lnTo>
                    <a:pt x="419" y="42"/>
                  </a:lnTo>
                  <a:lnTo>
                    <a:pt x="396" y="45"/>
                  </a:lnTo>
                  <a:lnTo>
                    <a:pt x="377" y="49"/>
                  </a:lnTo>
                  <a:lnTo>
                    <a:pt x="34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02" y="57"/>
                  </a:lnTo>
                  <a:lnTo>
                    <a:pt x="272" y="68"/>
                  </a:lnTo>
                  <a:lnTo>
                    <a:pt x="253" y="76"/>
                  </a:lnTo>
                  <a:lnTo>
                    <a:pt x="238" y="87"/>
                  </a:lnTo>
                  <a:lnTo>
                    <a:pt x="238" y="87"/>
                  </a:lnTo>
                  <a:lnTo>
                    <a:pt x="204" y="94"/>
                  </a:lnTo>
                  <a:lnTo>
                    <a:pt x="174" y="98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24" y="98"/>
                  </a:lnTo>
                  <a:lnTo>
                    <a:pt x="109" y="106"/>
                  </a:lnTo>
                  <a:lnTo>
                    <a:pt x="79" y="121"/>
                  </a:lnTo>
                  <a:lnTo>
                    <a:pt x="60" y="136"/>
                  </a:lnTo>
                  <a:lnTo>
                    <a:pt x="53" y="144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64" y="162"/>
                  </a:lnTo>
                  <a:lnTo>
                    <a:pt x="72" y="177"/>
                  </a:lnTo>
                  <a:lnTo>
                    <a:pt x="72" y="196"/>
                  </a:lnTo>
                  <a:lnTo>
                    <a:pt x="68" y="211"/>
                  </a:lnTo>
                  <a:lnTo>
                    <a:pt x="53" y="238"/>
                  </a:lnTo>
                  <a:lnTo>
                    <a:pt x="41" y="257"/>
                  </a:lnTo>
                  <a:lnTo>
                    <a:pt x="41" y="257"/>
                  </a:lnTo>
                  <a:lnTo>
                    <a:pt x="34" y="268"/>
                  </a:lnTo>
                  <a:lnTo>
                    <a:pt x="19" y="283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302"/>
                  </a:lnTo>
                  <a:lnTo>
                    <a:pt x="0" y="317"/>
                  </a:lnTo>
                  <a:lnTo>
                    <a:pt x="4" y="347"/>
                  </a:lnTo>
                  <a:lnTo>
                    <a:pt x="15" y="393"/>
                  </a:lnTo>
                  <a:lnTo>
                    <a:pt x="15" y="393"/>
                  </a:lnTo>
                  <a:lnTo>
                    <a:pt x="26" y="419"/>
                  </a:lnTo>
                  <a:lnTo>
                    <a:pt x="41" y="442"/>
                  </a:lnTo>
                  <a:lnTo>
                    <a:pt x="60" y="457"/>
                  </a:lnTo>
                  <a:lnTo>
                    <a:pt x="83" y="468"/>
                  </a:lnTo>
                  <a:lnTo>
                    <a:pt x="102" y="476"/>
                  </a:lnTo>
                  <a:lnTo>
                    <a:pt x="124" y="479"/>
                  </a:lnTo>
                  <a:lnTo>
                    <a:pt x="166" y="483"/>
                  </a:lnTo>
                  <a:lnTo>
                    <a:pt x="166" y="483"/>
                  </a:lnTo>
                  <a:lnTo>
                    <a:pt x="196" y="487"/>
                  </a:lnTo>
                  <a:lnTo>
                    <a:pt x="211" y="494"/>
                  </a:lnTo>
                  <a:lnTo>
                    <a:pt x="215" y="502"/>
                  </a:lnTo>
                  <a:lnTo>
                    <a:pt x="219" y="506"/>
                  </a:lnTo>
                  <a:lnTo>
                    <a:pt x="219" y="506"/>
                  </a:lnTo>
                  <a:lnTo>
                    <a:pt x="211" y="532"/>
                  </a:lnTo>
                  <a:lnTo>
                    <a:pt x="207" y="551"/>
                  </a:lnTo>
                  <a:lnTo>
                    <a:pt x="211" y="566"/>
                  </a:lnTo>
                  <a:lnTo>
                    <a:pt x="215" y="574"/>
                  </a:lnTo>
                  <a:lnTo>
                    <a:pt x="226" y="574"/>
                  </a:lnTo>
                  <a:lnTo>
                    <a:pt x="245" y="566"/>
                  </a:lnTo>
                  <a:lnTo>
                    <a:pt x="268" y="551"/>
                  </a:lnTo>
                  <a:lnTo>
                    <a:pt x="302" y="528"/>
                  </a:lnTo>
                  <a:lnTo>
                    <a:pt x="302" y="528"/>
                  </a:lnTo>
                  <a:lnTo>
                    <a:pt x="332" y="506"/>
                  </a:lnTo>
                  <a:lnTo>
                    <a:pt x="358" y="494"/>
                  </a:lnTo>
                  <a:lnTo>
                    <a:pt x="385" y="487"/>
                  </a:lnTo>
                  <a:lnTo>
                    <a:pt x="404" y="483"/>
                  </a:lnTo>
                  <a:lnTo>
                    <a:pt x="419" y="487"/>
                  </a:lnTo>
                  <a:lnTo>
                    <a:pt x="430" y="491"/>
                  </a:lnTo>
                  <a:lnTo>
                    <a:pt x="445" y="494"/>
                  </a:lnTo>
                  <a:lnTo>
                    <a:pt x="445" y="494"/>
                  </a:lnTo>
                  <a:lnTo>
                    <a:pt x="460" y="491"/>
                  </a:lnTo>
                  <a:lnTo>
                    <a:pt x="483" y="483"/>
                  </a:lnTo>
                  <a:lnTo>
                    <a:pt x="506" y="479"/>
                  </a:lnTo>
                  <a:lnTo>
                    <a:pt x="536" y="479"/>
                  </a:lnTo>
                  <a:lnTo>
                    <a:pt x="536" y="491"/>
                  </a:lnTo>
                  <a:lnTo>
                    <a:pt x="521" y="498"/>
                  </a:lnTo>
                  <a:lnTo>
                    <a:pt x="498" y="502"/>
                  </a:lnTo>
                  <a:lnTo>
                    <a:pt x="483" y="502"/>
                  </a:lnTo>
                  <a:lnTo>
                    <a:pt x="479" y="521"/>
                  </a:lnTo>
                  <a:lnTo>
                    <a:pt x="479" y="521"/>
                  </a:lnTo>
                  <a:lnTo>
                    <a:pt x="494" y="525"/>
                  </a:lnTo>
                  <a:lnTo>
                    <a:pt x="521" y="521"/>
                  </a:lnTo>
                  <a:lnTo>
                    <a:pt x="521" y="521"/>
                  </a:lnTo>
                  <a:lnTo>
                    <a:pt x="524" y="521"/>
                  </a:lnTo>
                  <a:lnTo>
                    <a:pt x="532" y="521"/>
                  </a:lnTo>
                  <a:lnTo>
                    <a:pt x="532" y="521"/>
                  </a:lnTo>
                  <a:lnTo>
                    <a:pt x="551" y="525"/>
                  </a:lnTo>
                  <a:lnTo>
                    <a:pt x="562" y="543"/>
                  </a:lnTo>
                  <a:lnTo>
                    <a:pt x="547" y="570"/>
                  </a:lnTo>
                  <a:lnTo>
                    <a:pt x="528" y="581"/>
                  </a:lnTo>
                  <a:lnTo>
                    <a:pt x="513" y="589"/>
                  </a:lnTo>
                  <a:lnTo>
                    <a:pt x="524" y="593"/>
                  </a:lnTo>
                  <a:lnTo>
                    <a:pt x="524" y="593"/>
                  </a:lnTo>
                  <a:lnTo>
                    <a:pt x="532" y="596"/>
                  </a:lnTo>
                  <a:lnTo>
                    <a:pt x="543" y="600"/>
                  </a:lnTo>
                  <a:lnTo>
                    <a:pt x="543" y="600"/>
                  </a:lnTo>
                  <a:lnTo>
                    <a:pt x="558" y="600"/>
                  </a:lnTo>
                  <a:lnTo>
                    <a:pt x="573" y="611"/>
                  </a:lnTo>
                  <a:lnTo>
                    <a:pt x="573" y="611"/>
                  </a:lnTo>
                  <a:lnTo>
                    <a:pt x="577" y="615"/>
                  </a:lnTo>
                  <a:lnTo>
                    <a:pt x="592" y="619"/>
                  </a:lnTo>
                  <a:lnTo>
                    <a:pt x="592" y="619"/>
                  </a:lnTo>
                  <a:lnTo>
                    <a:pt x="604" y="615"/>
                  </a:lnTo>
                  <a:lnTo>
                    <a:pt x="607" y="611"/>
                  </a:lnTo>
                  <a:lnTo>
                    <a:pt x="615" y="600"/>
                  </a:lnTo>
                  <a:lnTo>
                    <a:pt x="615" y="600"/>
                  </a:lnTo>
                  <a:lnTo>
                    <a:pt x="615" y="596"/>
                  </a:lnTo>
                  <a:lnTo>
                    <a:pt x="611" y="589"/>
                  </a:lnTo>
                  <a:lnTo>
                    <a:pt x="611" y="589"/>
                  </a:lnTo>
                  <a:lnTo>
                    <a:pt x="600" y="581"/>
                  </a:lnTo>
                  <a:lnTo>
                    <a:pt x="596" y="577"/>
                  </a:lnTo>
                  <a:lnTo>
                    <a:pt x="585" y="562"/>
                  </a:lnTo>
                  <a:lnTo>
                    <a:pt x="589" y="543"/>
                  </a:lnTo>
                  <a:lnTo>
                    <a:pt x="592" y="525"/>
                  </a:lnTo>
                  <a:lnTo>
                    <a:pt x="592" y="502"/>
                  </a:lnTo>
                  <a:lnTo>
                    <a:pt x="596" y="494"/>
                  </a:lnTo>
                  <a:lnTo>
                    <a:pt x="611" y="498"/>
                  </a:lnTo>
                  <a:lnTo>
                    <a:pt x="619" y="521"/>
                  </a:lnTo>
                  <a:lnTo>
                    <a:pt x="619" y="521"/>
                  </a:lnTo>
                  <a:lnTo>
                    <a:pt x="619" y="528"/>
                  </a:lnTo>
                  <a:lnTo>
                    <a:pt x="626" y="532"/>
                  </a:lnTo>
                  <a:lnTo>
                    <a:pt x="634" y="540"/>
                  </a:lnTo>
                  <a:lnTo>
                    <a:pt x="634" y="540"/>
                  </a:lnTo>
                  <a:lnTo>
                    <a:pt x="668" y="547"/>
                  </a:lnTo>
                  <a:lnTo>
                    <a:pt x="694" y="547"/>
                  </a:lnTo>
                  <a:lnTo>
                    <a:pt x="728" y="543"/>
                  </a:lnTo>
                  <a:lnTo>
                    <a:pt x="732" y="517"/>
                  </a:lnTo>
                  <a:lnTo>
                    <a:pt x="736" y="494"/>
                  </a:lnTo>
                  <a:lnTo>
                    <a:pt x="766" y="491"/>
                  </a:lnTo>
                  <a:lnTo>
                    <a:pt x="773" y="46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2" name="Freeform 58"/>
            <p:cNvSpPr>
              <a:spLocks/>
            </p:cNvSpPr>
            <p:nvPr/>
          </p:nvSpPr>
          <p:spPr bwMode="auto">
            <a:xfrm>
              <a:off x="4051" y="2524"/>
              <a:ext cx="22" cy="23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9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3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3">
                  <a:moveTo>
                    <a:pt x="22" y="11"/>
                  </a:moveTo>
                  <a:lnTo>
                    <a:pt x="22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3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3" name="Freeform 59"/>
            <p:cNvSpPr>
              <a:spLocks/>
            </p:cNvSpPr>
            <p:nvPr/>
          </p:nvSpPr>
          <p:spPr bwMode="auto">
            <a:xfrm>
              <a:off x="4032" y="2505"/>
              <a:ext cx="56" cy="57"/>
            </a:xfrm>
            <a:custGeom>
              <a:avLst/>
              <a:gdLst/>
              <a:ahLst/>
              <a:cxnLst>
                <a:cxn ang="0">
                  <a:pos x="56" y="30"/>
                </a:cxn>
                <a:cxn ang="0">
                  <a:pos x="56" y="30"/>
                </a:cxn>
                <a:cxn ang="0">
                  <a:pos x="56" y="42"/>
                </a:cxn>
                <a:cxn ang="0">
                  <a:pos x="49" y="49"/>
                </a:cxn>
                <a:cxn ang="0">
                  <a:pos x="41" y="57"/>
                </a:cxn>
                <a:cxn ang="0">
                  <a:pos x="30" y="57"/>
                </a:cxn>
                <a:cxn ang="0">
                  <a:pos x="30" y="57"/>
                </a:cxn>
                <a:cxn ang="0">
                  <a:pos x="19" y="57"/>
                </a:cxn>
                <a:cxn ang="0">
                  <a:pos x="11" y="49"/>
                </a:cxn>
                <a:cxn ang="0">
                  <a:pos x="4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9"/>
                </a:cxn>
                <a:cxn ang="0">
                  <a:pos x="11" y="12"/>
                </a:cxn>
                <a:cxn ang="0">
                  <a:pos x="19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1" y="4"/>
                </a:cxn>
                <a:cxn ang="0">
                  <a:pos x="49" y="12"/>
                </a:cxn>
                <a:cxn ang="0">
                  <a:pos x="56" y="19"/>
                </a:cxn>
                <a:cxn ang="0">
                  <a:pos x="56" y="30"/>
                </a:cxn>
                <a:cxn ang="0">
                  <a:pos x="56" y="30"/>
                </a:cxn>
              </a:cxnLst>
              <a:rect l="0" t="0" r="r" b="b"/>
              <a:pathLst>
                <a:path w="56" h="57">
                  <a:moveTo>
                    <a:pt x="56" y="30"/>
                  </a:moveTo>
                  <a:lnTo>
                    <a:pt x="56" y="30"/>
                  </a:lnTo>
                  <a:lnTo>
                    <a:pt x="56" y="42"/>
                  </a:lnTo>
                  <a:lnTo>
                    <a:pt x="49" y="49"/>
                  </a:lnTo>
                  <a:lnTo>
                    <a:pt x="41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19" y="57"/>
                  </a:lnTo>
                  <a:lnTo>
                    <a:pt x="11" y="49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11" y="12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1" y="4"/>
                  </a:lnTo>
                  <a:lnTo>
                    <a:pt x="49" y="12"/>
                  </a:lnTo>
                  <a:lnTo>
                    <a:pt x="56" y="19"/>
                  </a:lnTo>
                  <a:lnTo>
                    <a:pt x="56" y="30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4" name="Freeform 60"/>
            <p:cNvSpPr>
              <a:spLocks noEditPoints="1"/>
            </p:cNvSpPr>
            <p:nvPr/>
          </p:nvSpPr>
          <p:spPr bwMode="auto">
            <a:xfrm>
              <a:off x="3787" y="2384"/>
              <a:ext cx="83" cy="83"/>
            </a:xfrm>
            <a:custGeom>
              <a:avLst/>
              <a:gdLst/>
              <a:ahLst/>
              <a:cxnLst>
                <a:cxn ang="0">
                  <a:pos x="22" y="19"/>
                </a:cxn>
                <a:cxn ang="0">
                  <a:pos x="34" y="16"/>
                </a:cxn>
                <a:cxn ang="0">
                  <a:pos x="49" y="19"/>
                </a:cxn>
                <a:cxn ang="0">
                  <a:pos x="56" y="19"/>
                </a:cxn>
                <a:cxn ang="0">
                  <a:pos x="49" y="23"/>
                </a:cxn>
                <a:cxn ang="0">
                  <a:pos x="49" y="23"/>
                </a:cxn>
                <a:cxn ang="0">
                  <a:pos x="49" y="19"/>
                </a:cxn>
                <a:cxn ang="0">
                  <a:pos x="49" y="19"/>
                </a:cxn>
                <a:cxn ang="0">
                  <a:pos x="37" y="16"/>
                </a:cxn>
                <a:cxn ang="0">
                  <a:pos x="0" y="23"/>
                </a:cxn>
                <a:cxn ang="0">
                  <a:pos x="37" y="31"/>
                </a:cxn>
                <a:cxn ang="0">
                  <a:pos x="11" y="34"/>
                </a:cxn>
                <a:cxn ang="0">
                  <a:pos x="22" y="80"/>
                </a:cxn>
                <a:cxn ang="0">
                  <a:pos x="37" y="65"/>
                </a:cxn>
                <a:cxn ang="0">
                  <a:pos x="49" y="80"/>
                </a:cxn>
                <a:cxn ang="0">
                  <a:pos x="60" y="65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56" y="83"/>
                </a:cxn>
                <a:cxn ang="0">
                  <a:pos x="71" y="76"/>
                </a:cxn>
                <a:cxn ang="0">
                  <a:pos x="75" y="34"/>
                </a:cxn>
                <a:cxn ang="0">
                  <a:pos x="49" y="31"/>
                </a:cxn>
                <a:cxn ang="0">
                  <a:pos x="83" y="23"/>
                </a:cxn>
                <a:cxn ang="0">
                  <a:pos x="71" y="23"/>
                </a:cxn>
                <a:cxn ang="0">
                  <a:pos x="68" y="16"/>
                </a:cxn>
                <a:cxn ang="0">
                  <a:pos x="60" y="19"/>
                </a:cxn>
                <a:cxn ang="0">
                  <a:pos x="83" y="16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49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22" y="0"/>
                </a:cxn>
                <a:cxn ang="0">
                  <a:pos x="3" y="4"/>
                </a:cxn>
                <a:cxn ang="0">
                  <a:pos x="22" y="16"/>
                </a:cxn>
                <a:cxn ang="0">
                  <a:pos x="37" y="42"/>
                </a:cxn>
                <a:cxn ang="0">
                  <a:pos x="22" y="46"/>
                </a:cxn>
                <a:cxn ang="0">
                  <a:pos x="37" y="42"/>
                </a:cxn>
                <a:cxn ang="0">
                  <a:pos x="49" y="46"/>
                </a:cxn>
                <a:cxn ang="0">
                  <a:pos x="60" y="42"/>
                </a:cxn>
                <a:cxn ang="0">
                  <a:pos x="49" y="46"/>
                </a:cxn>
                <a:cxn ang="0">
                  <a:pos x="37" y="53"/>
                </a:cxn>
                <a:cxn ang="0">
                  <a:pos x="22" y="57"/>
                </a:cxn>
                <a:cxn ang="0">
                  <a:pos x="37" y="53"/>
                </a:cxn>
                <a:cxn ang="0">
                  <a:pos x="60" y="57"/>
                </a:cxn>
                <a:cxn ang="0">
                  <a:pos x="49" y="53"/>
                </a:cxn>
                <a:cxn ang="0">
                  <a:pos x="60" y="57"/>
                </a:cxn>
              </a:cxnLst>
              <a:rect l="0" t="0" r="r" b="b"/>
              <a:pathLst>
                <a:path w="83" h="83">
                  <a:moveTo>
                    <a:pt x="22" y="16"/>
                  </a:moveTo>
                  <a:lnTo>
                    <a:pt x="22" y="19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49" y="16"/>
                  </a:lnTo>
                  <a:lnTo>
                    <a:pt x="49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5" y="16"/>
                  </a:lnTo>
                  <a:lnTo>
                    <a:pt x="37" y="16"/>
                  </a:lnTo>
                  <a:lnTo>
                    <a:pt x="37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7" y="31"/>
                  </a:lnTo>
                  <a:lnTo>
                    <a:pt x="37" y="34"/>
                  </a:lnTo>
                  <a:lnTo>
                    <a:pt x="11" y="34"/>
                  </a:lnTo>
                  <a:lnTo>
                    <a:pt x="11" y="80"/>
                  </a:lnTo>
                  <a:lnTo>
                    <a:pt x="22" y="80"/>
                  </a:lnTo>
                  <a:lnTo>
                    <a:pt x="22" y="65"/>
                  </a:lnTo>
                  <a:lnTo>
                    <a:pt x="37" y="65"/>
                  </a:lnTo>
                  <a:lnTo>
                    <a:pt x="37" y="80"/>
                  </a:lnTo>
                  <a:lnTo>
                    <a:pt x="49" y="80"/>
                  </a:lnTo>
                  <a:lnTo>
                    <a:pt x="49" y="65"/>
                  </a:lnTo>
                  <a:lnTo>
                    <a:pt x="60" y="65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71" y="80"/>
                  </a:lnTo>
                  <a:lnTo>
                    <a:pt x="71" y="76"/>
                  </a:lnTo>
                  <a:lnTo>
                    <a:pt x="75" y="72"/>
                  </a:lnTo>
                  <a:lnTo>
                    <a:pt x="75" y="34"/>
                  </a:lnTo>
                  <a:lnTo>
                    <a:pt x="49" y="34"/>
                  </a:lnTo>
                  <a:lnTo>
                    <a:pt x="49" y="31"/>
                  </a:lnTo>
                  <a:lnTo>
                    <a:pt x="83" y="31"/>
                  </a:lnTo>
                  <a:lnTo>
                    <a:pt x="83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0" y="19"/>
                  </a:lnTo>
                  <a:lnTo>
                    <a:pt x="60" y="16"/>
                  </a:lnTo>
                  <a:lnTo>
                    <a:pt x="83" y="16"/>
                  </a:lnTo>
                  <a:lnTo>
                    <a:pt x="83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3" y="4"/>
                  </a:lnTo>
                  <a:lnTo>
                    <a:pt x="3" y="16"/>
                  </a:lnTo>
                  <a:lnTo>
                    <a:pt x="22" y="16"/>
                  </a:lnTo>
                  <a:lnTo>
                    <a:pt x="22" y="16"/>
                  </a:lnTo>
                  <a:close/>
                  <a:moveTo>
                    <a:pt x="37" y="42"/>
                  </a:moveTo>
                  <a:lnTo>
                    <a:pt x="37" y="46"/>
                  </a:lnTo>
                  <a:lnTo>
                    <a:pt x="22" y="46"/>
                  </a:lnTo>
                  <a:lnTo>
                    <a:pt x="22" y="42"/>
                  </a:lnTo>
                  <a:lnTo>
                    <a:pt x="37" y="42"/>
                  </a:lnTo>
                  <a:lnTo>
                    <a:pt x="37" y="42"/>
                  </a:lnTo>
                  <a:close/>
                  <a:moveTo>
                    <a:pt x="49" y="46"/>
                  </a:moveTo>
                  <a:lnTo>
                    <a:pt x="49" y="42"/>
                  </a:lnTo>
                  <a:lnTo>
                    <a:pt x="60" y="42"/>
                  </a:lnTo>
                  <a:lnTo>
                    <a:pt x="60" y="46"/>
                  </a:lnTo>
                  <a:lnTo>
                    <a:pt x="49" y="46"/>
                  </a:lnTo>
                  <a:lnTo>
                    <a:pt x="49" y="46"/>
                  </a:lnTo>
                  <a:close/>
                  <a:moveTo>
                    <a:pt x="37" y="53"/>
                  </a:moveTo>
                  <a:lnTo>
                    <a:pt x="37" y="57"/>
                  </a:lnTo>
                  <a:lnTo>
                    <a:pt x="22" y="57"/>
                  </a:lnTo>
                  <a:lnTo>
                    <a:pt x="22" y="53"/>
                  </a:lnTo>
                  <a:lnTo>
                    <a:pt x="37" y="53"/>
                  </a:lnTo>
                  <a:lnTo>
                    <a:pt x="37" y="53"/>
                  </a:lnTo>
                  <a:close/>
                  <a:moveTo>
                    <a:pt x="60" y="57"/>
                  </a:moveTo>
                  <a:lnTo>
                    <a:pt x="49" y="57"/>
                  </a:lnTo>
                  <a:lnTo>
                    <a:pt x="49" y="53"/>
                  </a:lnTo>
                  <a:lnTo>
                    <a:pt x="60" y="53"/>
                  </a:lnTo>
                  <a:lnTo>
                    <a:pt x="60" y="57"/>
                  </a:lnTo>
                  <a:lnTo>
                    <a:pt x="60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5" name="Freeform 61"/>
            <p:cNvSpPr>
              <a:spLocks noEditPoints="1"/>
            </p:cNvSpPr>
            <p:nvPr/>
          </p:nvSpPr>
          <p:spPr bwMode="auto">
            <a:xfrm>
              <a:off x="3888" y="2392"/>
              <a:ext cx="65" cy="68"/>
            </a:xfrm>
            <a:custGeom>
              <a:avLst/>
              <a:gdLst/>
              <a:ahLst/>
              <a:cxnLst>
                <a:cxn ang="0">
                  <a:pos x="12" y="64"/>
                </a:cxn>
                <a:cxn ang="0">
                  <a:pos x="53" y="64"/>
                </a:cxn>
                <a:cxn ang="0">
                  <a:pos x="53" y="68"/>
                </a:cxn>
                <a:cxn ang="0">
                  <a:pos x="65" y="68"/>
                </a:cxn>
                <a:cxn ang="0">
                  <a:pos x="65" y="0"/>
                </a:cxn>
                <a:cxn ang="0">
                  <a:pos x="0" y="0"/>
                </a:cxn>
                <a:cxn ang="0">
                  <a:pos x="0" y="68"/>
                </a:cxn>
                <a:cxn ang="0">
                  <a:pos x="12" y="68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7" y="8"/>
                </a:cxn>
                <a:cxn ang="0">
                  <a:pos x="27" y="26"/>
                </a:cxn>
                <a:cxn ang="0">
                  <a:pos x="12" y="26"/>
                </a:cxn>
                <a:cxn ang="0">
                  <a:pos x="12" y="8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53" y="26"/>
                </a:cxn>
                <a:cxn ang="0">
                  <a:pos x="38" y="26"/>
                </a:cxn>
                <a:cxn ang="0">
                  <a:pos x="38" y="8"/>
                </a:cxn>
                <a:cxn ang="0">
                  <a:pos x="53" y="8"/>
                </a:cxn>
                <a:cxn ang="0">
                  <a:pos x="53" y="26"/>
                </a:cxn>
                <a:cxn ang="0">
                  <a:pos x="53" y="26"/>
                </a:cxn>
                <a:cxn ang="0">
                  <a:pos x="12" y="53"/>
                </a:cxn>
                <a:cxn ang="0">
                  <a:pos x="12" y="34"/>
                </a:cxn>
                <a:cxn ang="0">
                  <a:pos x="27" y="34"/>
                </a:cxn>
                <a:cxn ang="0">
                  <a:pos x="27" y="53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53" y="34"/>
                </a:cxn>
                <a:cxn ang="0">
                  <a:pos x="53" y="53"/>
                </a:cxn>
                <a:cxn ang="0">
                  <a:pos x="38" y="53"/>
                </a:cxn>
                <a:cxn ang="0">
                  <a:pos x="38" y="34"/>
                </a:cxn>
                <a:cxn ang="0">
                  <a:pos x="53" y="34"/>
                </a:cxn>
                <a:cxn ang="0">
                  <a:pos x="53" y="34"/>
                </a:cxn>
              </a:cxnLst>
              <a:rect l="0" t="0" r="r" b="b"/>
              <a:pathLst>
                <a:path w="65" h="68">
                  <a:moveTo>
                    <a:pt x="12" y="64"/>
                  </a:moveTo>
                  <a:lnTo>
                    <a:pt x="53" y="64"/>
                  </a:lnTo>
                  <a:lnTo>
                    <a:pt x="53" y="68"/>
                  </a:lnTo>
                  <a:lnTo>
                    <a:pt x="65" y="68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close/>
                  <a:moveTo>
                    <a:pt x="27" y="8"/>
                  </a:moveTo>
                  <a:lnTo>
                    <a:pt x="27" y="26"/>
                  </a:lnTo>
                  <a:lnTo>
                    <a:pt x="12" y="26"/>
                  </a:lnTo>
                  <a:lnTo>
                    <a:pt x="12" y="8"/>
                  </a:lnTo>
                  <a:lnTo>
                    <a:pt x="27" y="8"/>
                  </a:lnTo>
                  <a:lnTo>
                    <a:pt x="27" y="8"/>
                  </a:lnTo>
                  <a:close/>
                  <a:moveTo>
                    <a:pt x="53" y="26"/>
                  </a:moveTo>
                  <a:lnTo>
                    <a:pt x="38" y="26"/>
                  </a:lnTo>
                  <a:lnTo>
                    <a:pt x="38" y="8"/>
                  </a:lnTo>
                  <a:lnTo>
                    <a:pt x="53" y="8"/>
                  </a:lnTo>
                  <a:lnTo>
                    <a:pt x="53" y="26"/>
                  </a:lnTo>
                  <a:lnTo>
                    <a:pt x="53" y="26"/>
                  </a:lnTo>
                  <a:close/>
                  <a:moveTo>
                    <a:pt x="12" y="53"/>
                  </a:moveTo>
                  <a:lnTo>
                    <a:pt x="12" y="34"/>
                  </a:lnTo>
                  <a:lnTo>
                    <a:pt x="27" y="34"/>
                  </a:lnTo>
                  <a:lnTo>
                    <a:pt x="27" y="53"/>
                  </a:lnTo>
                  <a:lnTo>
                    <a:pt x="12" y="53"/>
                  </a:lnTo>
                  <a:lnTo>
                    <a:pt x="12" y="53"/>
                  </a:lnTo>
                  <a:close/>
                  <a:moveTo>
                    <a:pt x="53" y="34"/>
                  </a:moveTo>
                  <a:lnTo>
                    <a:pt x="53" y="53"/>
                  </a:lnTo>
                  <a:lnTo>
                    <a:pt x="38" y="53"/>
                  </a:lnTo>
                  <a:lnTo>
                    <a:pt x="38" y="34"/>
                  </a:lnTo>
                  <a:lnTo>
                    <a:pt x="53" y="34"/>
                  </a:lnTo>
                  <a:lnTo>
                    <a:pt x="53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6" name="Freeform 62"/>
            <p:cNvSpPr>
              <a:spLocks/>
            </p:cNvSpPr>
            <p:nvPr/>
          </p:nvSpPr>
          <p:spPr bwMode="auto">
            <a:xfrm>
              <a:off x="3971" y="2384"/>
              <a:ext cx="80" cy="80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1"/>
                </a:cxn>
                <a:cxn ang="0">
                  <a:pos x="12" y="31"/>
                </a:cxn>
                <a:cxn ang="0">
                  <a:pos x="12" y="72"/>
                </a:cxn>
                <a:cxn ang="0">
                  <a:pos x="23" y="72"/>
                </a:cxn>
                <a:cxn ang="0">
                  <a:pos x="23" y="42"/>
                </a:cxn>
                <a:cxn ang="0">
                  <a:pos x="34" y="42"/>
                </a:cxn>
                <a:cxn ang="0">
                  <a:pos x="34" y="80"/>
                </a:cxn>
                <a:cxn ang="0">
                  <a:pos x="46" y="80"/>
                </a:cxn>
                <a:cxn ang="0">
                  <a:pos x="46" y="42"/>
                </a:cxn>
                <a:cxn ang="0">
                  <a:pos x="57" y="42"/>
                </a:cxn>
                <a:cxn ang="0">
                  <a:pos x="57" y="61"/>
                </a:cxn>
                <a:cxn ang="0">
                  <a:pos x="57" y="61"/>
                </a:cxn>
                <a:cxn ang="0">
                  <a:pos x="57" y="61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65" y="72"/>
                </a:cxn>
                <a:cxn ang="0">
                  <a:pos x="68" y="68"/>
                </a:cxn>
                <a:cxn ang="0">
                  <a:pos x="68" y="65"/>
                </a:cxn>
                <a:cxn ang="0">
                  <a:pos x="68" y="31"/>
                </a:cxn>
                <a:cxn ang="0">
                  <a:pos x="46" y="31"/>
                </a:cxn>
                <a:cxn ang="0">
                  <a:pos x="46" y="23"/>
                </a:cxn>
                <a:cxn ang="0">
                  <a:pos x="80" y="23"/>
                </a:cxn>
                <a:cxn ang="0">
                  <a:pos x="80" y="12"/>
                </a:cxn>
                <a:cxn ang="0">
                  <a:pos x="38" y="12"/>
                </a:cxn>
                <a:cxn ang="0">
                  <a:pos x="38" y="12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0" h="80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1"/>
                  </a:lnTo>
                  <a:lnTo>
                    <a:pt x="12" y="31"/>
                  </a:lnTo>
                  <a:lnTo>
                    <a:pt x="12" y="72"/>
                  </a:lnTo>
                  <a:lnTo>
                    <a:pt x="23" y="72"/>
                  </a:lnTo>
                  <a:lnTo>
                    <a:pt x="23" y="42"/>
                  </a:lnTo>
                  <a:lnTo>
                    <a:pt x="34" y="42"/>
                  </a:lnTo>
                  <a:lnTo>
                    <a:pt x="34" y="80"/>
                  </a:lnTo>
                  <a:lnTo>
                    <a:pt x="46" y="80"/>
                  </a:lnTo>
                  <a:lnTo>
                    <a:pt x="46" y="42"/>
                  </a:lnTo>
                  <a:lnTo>
                    <a:pt x="57" y="42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65" y="72"/>
                  </a:lnTo>
                  <a:lnTo>
                    <a:pt x="68" y="68"/>
                  </a:lnTo>
                  <a:lnTo>
                    <a:pt x="68" y="65"/>
                  </a:lnTo>
                  <a:lnTo>
                    <a:pt x="68" y="31"/>
                  </a:lnTo>
                  <a:lnTo>
                    <a:pt x="46" y="31"/>
                  </a:lnTo>
                  <a:lnTo>
                    <a:pt x="46" y="23"/>
                  </a:lnTo>
                  <a:lnTo>
                    <a:pt x="80" y="23"/>
                  </a:lnTo>
                  <a:lnTo>
                    <a:pt x="80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西藏</a:t>
            </a: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323850" y="1341438"/>
            <a:ext cx="8367713" cy="4622800"/>
            <a:chOff x="204" y="845"/>
            <a:chExt cx="5271" cy="2912"/>
          </a:xfrm>
        </p:grpSpPr>
        <p:sp>
          <p:nvSpPr>
            <p:cNvPr id="26629" name="AutoShape 5"/>
            <p:cNvSpPr>
              <a:spLocks noChangeAspect="1" noChangeArrowheads="1" noTextEdit="1"/>
            </p:cNvSpPr>
            <p:nvPr/>
          </p:nvSpPr>
          <p:spPr bwMode="auto">
            <a:xfrm>
              <a:off x="204" y="845"/>
              <a:ext cx="5271" cy="2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1" name="Freeform 7"/>
            <p:cNvSpPr>
              <a:spLocks/>
            </p:cNvSpPr>
            <p:nvPr/>
          </p:nvSpPr>
          <p:spPr bwMode="auto">
            <a:xfrm>
              <a:off x="3326" y="2698"/>
              <a:ext cx="1120" cy="913"/>
            </a:xfrm>
            <a:custGeom>
              <a:avLst/>
              <a:gdLst/>
              <a:ahLst/>
              <a:cxnLst>
                <a:cxn ang="0">
                  <a:pos x="1047" y="356"/>
                </a:cxn>
                <a:cxn ang="0">
                  <a:pos x="1008" y="300"/>
                </a:cxn>
                <a:cxn ang="0">
                  <a:pos x="961" y="261"/>
                </a:cxn>
                <a:cxn ang="0">
                  <a:pos x="901" y="227"/>
                </a:cxn>
                <a:cxn ang="0">
                  <a:pos x="871" y="244"/>
                </a:cxn>
                <a:cxn ang="0">
                  <a:pos x="729" y="283"/>
                </a:cxn>
                <a:cxn ang="0">
                  <a:pos x="635" y="287"/>
                </a:cxn>
                <a:cxn ang="0">
                  <a:pos x="626" y="244"/>
                </a:cxn>
                <a:cxn ang="0">
                  <a:pos x="678" y="94"/>
                </a:cxn>
                <a:cxn ang="0">
                  <a:pos x="652" y="17"/>
                </a:cxn>
                <a:cxn ang="0">
                  <a:pos x="584" y="8"/>
                </a:cxn>
                <a:cxn ang="0">
                  <a:pos x="554" y="13"/>
                </a:cxn>
                <a:cxn ang="0">
                  <a:pos x="511" y="73"/>
                </a:cxn>
                <a:cxn ang="0">
                  <a:pos x="408" y="111"/>
                </a:cxn>
                <a:cxn ang="0">
                  <a:pos x="305" y="137"/>
                </a:cxn>
                <a:cxn ang="0">
                  <a:pos x="275" y="154"/>
                </a:cxn>
                <a:cxn ang="0">
                  <a:pos x="228" y="163"/>
                </a:cxn>
                <a:cxn ang="0">
                  <a:pos x="56" y="291"/>
                </a:cxn>
                <a:cxn ang="0">
                  <a:pos x="17" y="291"/>
                </a:cxn>
                <a:cxn ang="0">
                  <a:pos x="17" y="381"/>
                </a:cxn>
                <a:cxn ang="0">
                  <a:pos x="0" y="484"/>
                </a:cxn>
                <a:cxn ang="0">
                  <a:pos x="60" y="604"/>
                </a:cxn>
                <a:cxn ang="0">
                  <a:pos x="103" y="660"/>
                </a:cxn>
                <a:cxn ang="0">
                  <a:pos x="150" y="664"/>
                </a:cxn>
                <a:cxn ang="0">
                  <a:pos x="172" y="647"/>
                </a:cxn>
                <a:cxn ang="0">
                  <a:pos x="185" y="647"/>
                </a:cxn>
                <a:cxn ang="0">
                  <a:pos x="236" y="664"/>
                </a:cxn>
                <a:cxn ang="0">
                  <a:pos x="283" y="664"/>
                </a:cxn>
                <a:cxn ang="0">
                  <a:pos x="309" y="647"/>
                </a:cxn>
                <a:cxn ang="0">
                  <a:pos x="331" y="643"/>
                </a:cxn>
                <a:cxn ang="0">
                  <a:pos x="356" y="604"/>
                </a:cxn>
                <a:cxn ang="0">
                  <a:pos x="378" y="630"/>
                </a:cxn>
                <a:cxn ang="0">
                  <a:pos x="425" y="634"/>
                </a:cxn>
                <a:cxn ang="0">
                  <a:pos x="442" y="712"/>
                </a:cxn>
                <a:cxn ang="0">
                  <a:pos x="459" y="746"/>
                </a:cxn>
                <a:cxn ang="0">
                  <a:pos x="489" y="755"/>
                </a:cxn>
                <a:cxn ang="0">
                  <a:pos x="506" y="746"/>
                </a:cxn>
                <a:cxn ang="0">
                  <a:pos x="541" y="742"/>
                </a:cxn>
                <a:cxn ang="0">
                  <a:pos x="558" y="733"/>
                </a:cxn>
                <a:cxn ang="0">
                  <a:pos x="588" y="755"/>
                </a:cxn>
                <a:cxn ang="0">
                  <a:pos x="596" y="802"/>
                </a:cxn>
                <a:cxn ang="0">
                  <a:pos x="592" y="836"/>
                </a:cxn>
                <a:cxn ang="0">
                  <a:pos x="622" y="875"/>
                </a:cxn>
                <a:cxn ang="0">
                  <a:pos x="635" y="905"/>
                </a:cxn>
                <a:cxn ang="0">
                  <a:pos x="661" y="900"/>
                </a:cxn>
                <a:cxn ang="0">
                  <a:pos x="687" y="883"/>
                </a:cxn>
                <a:cxn ang="0">
                  <a:pos x="734" y="857"/>
                </a:cxn>
                <a:cxn ang="0">
                  <a:pos x="794" y="853"/>
                </a:cxn>
                <a:cxn ang="0">
                  <a:pos x="832" y="836"/>
                </a:cxn>
                <a:cxn ang="0">
                  <a:pos x="867" y="840"/>
                </a:cxn>
                <a:cxn ang="0">
                  <a:pos x="897" y="827"/>
                </a:cxn>
                <a:cxn ang="0">
                  <a:pos x="978" y="785"/>
                </a:cxn>
                <a:cxn ang="0">
                  <a:pos x="1017" y="755"/>
                </a:cxn>
                <a:cxn ang="0">
                  <a:pos x="1034" y="690"/>
                </a:cxn>
                <a:cxn ang="0">
                  <a:pos x="1081" y="540"/>
                </a:cxn>
                <a:cxn ang="0">
                  <a:pos x="1111" y="506"/>
                </a:cxn>
                <a:cxn ang="0">
                  <a:pos x="1115" y="459"/>
                </a:cxn>
                <a:cxn ang="0">
                  <a:pos x="1042" y="377"/>
                </a:cxn>
              </a:cxnLst>
              <a:rect l="0" t="0" r="r" b="b"/>
              <a:pathLst>
                <a:path w="1120" h="913">
                  <a:moveTo>
                    <a:pt x="1042" y="377"/>
                  </a:moveTo>
                  <a:lnTo>
                    <a:pt x="1042" y="377"/>
                  </a:lnTo>
                  <a:lnTo>
                    <a:pt x="1042" y="369"/>
                  </a:lnTo>
                  <a:lnTo>
                    <a:pt x="1047" y="356"/>
                  </a:lnTo>
                  <a:lnTo>
                    <a:pt x="1042" y="343"/>
                  </a:lnTo>
                  <a:lnTo>
                    <a:pt x="1038" y="330"/>
                  </a:lnTo>
                  <a:lnTo>
                    <a:pt x="1030" y="313"/>
                  </a:lnTo>
                  <a:lnTo>
                    <a:pt x="1008" y="300"/>
                  </a:lnTo>
                  <a:lnTo>
                    <a:pt x="982" y="291"/>
                  </a:lnTo>
                  <a:lnTo>
                    <a:pt x="982" y="291"/>
                  </a:lnTo>
                  <a:lnTo>
                    <a:pt x="974" y="274"/>
                  </a:lnTo>
                  <a:lnTo>
                    <a:pt x="961" y="261"/>
                  </a:lnTo>
                  <a:lnTo>
                    <a:pt x="948" y="244"/>
                  </a:lnTo>
                  <a:lnTo>
                    <a:pt x="931" y="231"/>
                  </a:lnTo>
                  <a:lnTo>
                    <a:pt x="910" y="227"/>
                  </a:lnTo>
                  <a:lnTo>
                    <a:pt x="901" y="227"/>
                  </a:lnTo>
                  <a:lnTo>
                    <a:pt x="892" y="231"/>
                  </a:lnTo>
                  <a:lnTo>
                    <a:pt x="879" y="236"/>
                  </a:lnTo>
                  <a:lnTo>
                    <a:pt x="871" y="244"/>
                  </a:lnTo>
                  <a:lnTo>
                    <a:pt x="871" y="244"/>
                  </a:lnTo>
                  <a:lnTo>
                    <a:pt x="811" y="253"/>
                  </a:lnTo>
                  <a:lnTo>
                    <a:pt x="764" y="266"/>
                  </a:lnTo>
                  <a:lnTo>
                    <a:pt x="742" y="270"/>
                  </a:lnTo>
                  <a:lnTo>
                    <a:pt x="729" y="283"/>
                  </a:lnTo>
                  <a:lnTo>
                    <a:pt x="678" y="287"/>
                  </a:lnTo>
                  <a:lnTo>
                    <a:pt x="661" y="291"/>
                  </a:lnTo>
                  <a:lnTo>
                    <a:pt x="635" y="287"/>
                  </a:lnTo>
                  <a:lnTo>
                    <a:pt x="635" y="287"/>
                  </a:lnTo>
                  <a:lnTo>
                    <a:pt x="631" y="283"/>
                  </a:lnTo>
                  <a:lnTo>
                    <a:pt x="626" y="274"/>
                  </a:lnTo>
                  <a:lnTo>
                    <a:pt x="626" y="274"/>
                  </a:lnTo>
                  <a:lnTo>
                    <a:pt x="626" y="244"/>
                  </a:lnTo>
                  <a:lnTo>
                    <a:pt x="635" y="201"/>
                  </a:lnTo>
                  <a:lnTo>
                    <a:pt x="652" y="163"/>
                  </a:lnTo>
                  <a:lnTo>
                    <a:pt x="669" y="133"/>
                  </a:lnTo>
                  <a:lnTo>
                    <a:pt x="678" y="94"/>
                  </a:lnTo>
                  <a:lnTo>
                    <a:pt x="678" y="64"/>
                  </a:lnTo>
                  <a:lnTo>
                    <a:pt x="678" y="51"/>
                  </a:lnTo>
                  <a:lnTo>
                    <a:pt x="669" y="34"/>
                  </a:lnTo>
                  <a:lnTo>
                    <a:pt x="652" y="17"/>
                  </a:lnTo>
                  <a:lnTo>
                    <a:pt x="639" y="4"/>
                  </a:lnTo>
                  <a:lnTo>
                    <a:pt x="622" y="0"/>
                  </a:lnTo>
                  <a:lnTo>
                    <a:pt x="601" y="0"/>
                  </a:lnTo>
                  <a:lnTo>
                    <a:pt x="584" y="8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54" y="13"/>
                  </a:lnTo>
                  <a:lnTo>
                    <a:pt x="554" y="13"/>
                  </a:lnTo>
                  <a:lnTo>
                    <a:pt x="536" y="17"/>
                  </a:lnTo>
                  <a:lnTo>
                    <a:pt x="528" y="34"/>
                  </a:lnTo>
                  <a:lnTo>
                    <a:pt x="519" y="38"/>
                  </a:lnTo>
                  <a:lnTo>
                    <a:pt x="511" y="73"/>
                  </a:lnTo>
                  <a:lnTo>
                    <a:pt x="463" y="81"/>
                  </a:lnTo>
                  <a:lnTo>
                    <a:pt x="446" y="9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395" y="120"/>
                  </a:lnTo>
                  <a:lnTo>
                    <a:pt x="361" y="128"/>
                  </a:lnTo>
                  <a:lnTo>
                    <a:pt x="322" y="137"/>
                  </a:lnTo>
                  <a:lnTo>
                    <a:pt x="305" y="137"/>
                  </a:lnTo>
                  <a:lnTo>
                    <a:pt x="292" y="133"/>
                  </a:lnTo>
                  <a:lnTo>
                    <a:pt x="292" y="133"/>
                  </a:lnTo>
                  <a:lnTo>
                    <a:pt x="288" y="137"/>
                  </a:lnTo>
                  <a:lnTo>
                    <a:pt x="275" y="154"/>
                  </a:lnTo>
                  <a:lnTo>
                    <a:pt x="253" y="163"/>
                  </a:lnTo>
                  <a:lnTo>
                    <a:pt x="240" y="167"/>
                  </a:lnTo>
                  <a:lnTo>
                    <a:pt x="228" y="163"/>
                  </a:lnTo>
                  <a:lnTo>
                    <a:pt x="228" y="163"/>
                  </a:lnTo>
                  <a:lnTo>
                    <a:pt x="125" y="278"/>
                  </a:lnTo>
                  <a:lnTo>
                    <a:pt x="82" y="291"/>
                  </a:lnTo>
                  <a:lnTo>
                    <a:pt x="82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35" y="291"/>
                  </a:lnTo>
                  <a:lnTo>
                    <a:pt x="35" y="291"/>
                  </a:lnTo>
                  <a:lnTo>
                    <a:pt x="17" y="291"/>
                  </a:lnTo>
                  <a:lnTo>
                    <a:pt x="17" y="300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81"/>
                  </a:lnTo>
                  <a:lnTo>
                    <a:pt x="17" y="381"/>
                  </a:lnTo>
                  <a:lnTo>
                    <a:pt x="13" y="411"/>
                  </a:lnTo>
                  <a:lnTo>
                    <a:pt x="13" y="450"/>
                  </a:lnTo>
                  <a:lnTo>
                    <a:pt x="0" y="484"/>
                  </a:lnTo>
                  <a:lnTo>
                    <a:pt x="17" y="510"/>
                  </a:lnTo>
                  <a:lnTo>
                    <a:pt x="17" y="531"/>
                  </a:lnTo>
                  <a:lnTo>
                    <a:pt x="39" y="583"/>
                  </a:lnTo>
                  <a:lnTo>
                    <a:pt x="60" y="604"/>
                  </a:lnTo>
                  <a:lnTo>
                    <a:pt x="65" y="647"/>
                  </a:lnTo>
                  <a:lnTo>
                    <a:pt x="69" y="656"/>
                  </a:lnTo>
                  <a:lnTo>
                    <a:pt x="90" y="656"/>
                  </a:lnTo>
                  <a:lnTo>
                    <a:pt x="103" y="660"/>
                  </a:lnTo>
                  <a:lnTo>
                    <a:pt x="129" y="664"/>
                  </a:lnTo>
                  <a:lnTo>
                    <a:pt x="129" y="664"/>
                  </a:lnTo>
                  <a:lnTo>
                    <a:pt x="150" y="664"/>
                  </a:lnTo>
                  <a:lnTo>
                    <a:pt x="150" y="664"/>
                  </a:lnTo>
                  <a:lnTo>
                    <a:pt x="159" y="664"/>
                  </a:lnTo>
                  <a:lnTo>
                    <a:pt x="163" y="656"/>
                  </a:lnTo>
                  <a:lnTo>
                    <a:pt x="168" y="652"/>
                  </a:lnTo>
                  <a:lnTo>
                    <a:pt x="172" y="647"/>
                  </a:lnTo>
                  <a:lnTo>
                    <a:pt x="172" y="647"/>
                  </a:lnTo>
                  <a:lnTo>
                    <a:pt x="176" y="647"/>
                  </a:lnTo>
                  <a:lnTo>
                    <a:pt x="185" y="647"/>
                  </a:lnTo>
                  <a:lnTo>
                    <a:pt x="185" y="647"/>
                  </a:lnTo>
                  <a:lnTo>
                    <a:pt x="206" y="652"/>
                  </a:lnTo>
                  <a:lnTo>
                    <a:pt x="206" y="652"/>
                  </a:lnTo>
                  <a:lnTo>
                    <a:pt x="223" y="660"/>
                  </a:lnTo>
                  <a:lnTo>
                    <a:pt x="236" y="664"/>
                  </a:lnTo>
                  <a:lnTo>
                    <a:pt x="236" y="664"/>
                  </a:lnTo>
                  <a:lnTo>
                    <a:pt x="266" y="664"/>
                  </a:lnTo>
                  <a:lnTo>
                    <a:pt x="266" y="664"/>
                  </a:lnTo>
                  <a:lnTo>
                    <a:pt x="283" y="664"/>
                  </a:lnTo>
                  <a:lnTo>
                    <a:pt x="288" y="664"/>
                  </a:lnTo>
                  <a:lnTo>
                    <a:pt x="305" y="652"/>
                  </a:lnTo>
                  <a:lnTo>
                    <a:pt x="305" y="652"/>
                  </a:lnTo>
                  <a:lnTo>
                    <a:pt x="309" y="647"/>
                  </a:lnTo>
                  <a:lnTo>
                    <a:pt x="318" y="643"/>
                  </a:lnTo>
                  <a:lnTo>
                    <a:pt x="318" y="643"/>
                  </a:lnTo>
                  <a:lnTo>
                    <a:pt x="326" y="643"/>
                  </a:lnTo>
                  <a:lnTo>
                    <a:pt x="331" y="643"/>
                  </a:lnTo>
                  <a:lnTo>
                    <a:pt x="335" y="639"/>
                  </a:lnTo>
                  <a:lnTo>
                    <a:pt x="335" y="639"/>
                  </a:lnTo>
                  <a:lnTo>
                    <a:pt x="343" y="613"/>
                  </a:lnTo>
                  <a:lnTo>
                    <a:pt x="356" y="604"/>
                  </a:lnTo>
                  <a:lnTo>
                    <a:pt x="369" y="604"/>
                  </a:lnTo>
                  <a:lnTo>
                    <a:pt x="369" y="604"/>
                  </a:lnTo>
                  <a:lnTo>
                    <a:pt x="373" y="617"/>
                  </a:lnTo>
                  <a:lnTo>
                    <a:pt x="378" y="630"/>
                  </a:lnTo>
                  <a:lnTo>
                    <a:pt x="386" y="634"/>
                  </a:lnTo>
                  <a:lnTo>
                    <a:pt x="386" y="634"/>
                  </a:lnTo>
                  <a:lnTo>
                    <a:pt x="421" y="634"/>
                  </a:lnTo>
                  <a:lnTo>
                    <a:pt x="425" y="634"/>
                  </a:lnTo>
                  <a:lnTo>
                    <a:pt x="425" y="656"/>
                  </a:lnTo>
                  <a:lnTo>
                    <a:pt x="438" y="673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6" y="729"/>
                  </a:lnTo>
                  <a:lnTo>
                    <a:pt x="455" y="742"/>
                  </a:lnTo>
                  <a:lnTo>
                    <a:pt x="459" y="746"/>
                  </a:lnTo>
                  <a:lnTo>
                    <a:pt x="459" y="746"/>
                  </a:lnTo>
                  <a:lnTo>
                    <a:pt x="468" y="755"/>
                  </a:lnTo>
                  <a:lnTo>
                    <a:pt x="476" y="755"/>
                  </a:lnTo>
                  <a:lnTo>
                    <a:pt x="476" y="755"/>
                  </a:lnTo>
                  <a:lnTo>
                    <a:pt x="489" y="755"/>
                  </a:lnTo>
                  <a:lnTo>
                    <a:pt x="498" y="750"/>
                  </a:lnTo>
                  <a:lnTo>
                    <a:pt x="498" y="750"/>
                  </a:lnTo>
                  <a:lnTo>
                    <a:pt x="502" y="750"/>
                  </a:lnTo>
                  <a:lnTo>
                    <a:pt x="506" y="746"/>
                  </a:lnTo>
                  <a:lnTo>
                    <a:pt x="511" y="746"/>
                  </a:lnTo>
                  <a:lnTo>
                    <a:pt x="519" y="746"/>
                  </a:lnTo>
                  <a:lnTo>
                    <a:pt x="519" y="746"/>
                  </a:lnTo>
                  <a:lnTo>
                    <a:pt x="541" y="742"/>
                  </a:lnTo>
                  <a:lnTo>
                    <a:pt x="541" y="742"/>
                  </a:lnTo>
                  <a:lnTo>
                    <a:pt x="545" y="737"/>
                  </a:lnTo>
                  <a:lnTo>
                    <a:pt x="558" y="733"/>
                  </a:lnTo>
                  <a:lnTo>
                    <a:pt x="558" y="733"/>
                  </a:lnTo>
                  <a:lnTo>
                    <a:pt x="575" y="742"/>
                  </a:lnTo>
                  <a:lnTo>
                    <a:pt x="588" y="750"/>
                  </a:lnTo>
                  <a:lnTo>
                    <a:pt x="588" y="750"/>
                  </a:lnTo>
                  <a:lnTo>
                    <a:pt x="588" y="755"/>
                  </a:lnTo>
                  <a:lnTo>
                    <a:pt x="596" y="767"/>
                  </a:lnTo>
                  <a:lnTo>
                    <a:pt x="601" y="780"/>
                  </a:lnTo>
                  <a:lnTo>
                    <a:pt x="601" y="793"/>
                  </a:lnTo>
                  <a:lnTo>
                    <a:pt x="596" y="802"/>
                  </a:lnTo>
                  <a:lnTo>
                    <a:pt x="596" y="802"/>
                  </a:lnTo>
                  <a:lnTo>
                    <a:pt x="588" y="819"/>
                  </a:lnTo>
                  <a:lnTo>
                    <a:pt x="588" y="832"/>
                  </a:lnTo>
                  <a:lnTo>
                    <a:pt x="592" y="836"/>
                  </a:lnTo>
                  <a:lnTo>
                    <a:pt x="592" y="836"/>
                  </a:lnTo>
                  <a:lnTo>
                    <a:pt x="592" y="836"/>
                  </a:lnTo>
                  <a:lnTo>
                    <a:pt x="609" y="857"/>
                  </a:lnTo>
                  <a:lnTo>
                    <a:pt x="622" y="875"/>
                  </a:lnTo>
                  <a:lnTo>
                    <a:pt x="626" y="887"/>
                  </a:lnTo>
                  <a:lnTo>
                    <a:pt x="626" y="887"/>
                  </a:lnTo>
                  <a:lnTo>
                    <a:pt x="631" y="900"/>
                  </a:lnTo>
                  <a:lnTo>
                    <a:pt x="635" y="905"/>
                  </a:lnTo>
                  <a:lnTo>
                    <a:pt x="639" y="913"/>
                  </a:lnTo>
                  <a:lnTo>
                    <a:pt x="639" y="913"/>
                  </a:lnTo>
                  <a:lnTo>
                    <a:pt x="652" y="909"/>
                  </a:lnTo>
                  <a:lnTo>
                    <a:pt x="661" y="900"/>
                  </a:lnTo>
                  <a:lnTo>
                    <a:pt x="665" y="896"/>
                  </a:lnTo>
                  <a:lnTo>
                    <a:pt x="665" y="896"/>
                  </a:lnTo>
                  <a:lnTo>
                    <a:pt x="674" y="892"/>
                  </a:lnTo>
                  <a:lnTo>
                    <a:pt x="687" y="883"/>
                  </a:lnTo>
                  <a:lnTo>
                    <a:pt x="708" y="875"/>
                  </a:lnTo>
                  <a:lnTo>
                    <a:pt x="729" y="870"/>
                  </a:lnTo>
                  <a:lnTo>
                    <a:pt x="729" y="870"/>
                  </a:lnTo>
                  <a:lnTo>
                    <a:pt x="734" y="857"/>
                  </a:lnTo>
                  <a:lnTo>
                    <a:pt x="738" y="849"/>
                  </a:lnTo>
                  <a:lnTo>
                    <a:pt x="742" y="849"/>
                  </a:lnTo>
                  <a:lnTo>
                    <a:pt x="742" y="849"/>
                  </a:lnTo>
                  <a:lnTo>
                    <a:pt x="794" y="853"/>
                  </a:lnTo>
                  <a:lnTo>
                    <a:pt x="811" y="845"/>
                  </a:lnTo>
                  <a:lnTo>
                    <a:pt x="811" y="845"/>
                  </a:lnTo>
                  <a:lnTo>
                    <a:pt x="819" y="840"/>
                  </a:lnTo>
                  <a:lnTo>
                    <a:pt x="832" y="836"/>
                  </a:lnTo>
                  <a:lnTo>
                    <a:pt x="845" y="836"/>
                  </a:lnTo>
                  <a:lnTo>
                    <a:pt x="845" y="836"/>
                  </a:lnTo>
                  <a:lnTo>
                    <a:pt x="867" y="840"/>
                  </a:lnTo>
                  <a:lnTo>
                    <a:pt x="867" y="840"/>
                  </a:lnTo>
                  <a:lnTo>
                    <a:pt x="867" y="836"/>
                  </a:lnTo>
                  <a:lnTo>
                    <a:pt x="879" y="836"/>
                  </a:lnTo>
                  <a:lnTo>
                    <a:pt x="879" y="836"/>
                  </a:lnTo>
                  <a:lnTo>
                    <a:pt x="897" y="827"/>
                  </a:lnTo>
                  <a:lnTo>
                    <a:pt x="922" y="810"/>
                  </a:lnTo>
                  <a:lnTo>
                    <a:pt x="952" y="793"/>
                  </a:lnTo>
                  <a:lnTo>
                    <a:pt x="965" y="785"/>
                  </a:lnTo>
                  <a:lnTo>
                    <a:pt x="978" y="785"/>
                  </a:lnTo>
                  <a:lnTo>
                    <a:pt x="978" y="785"/>
                  </a:lnTo>
                  <a:lnTo>
                    <a:pt x="991" y="780"/>
                  </a:lnTo>
                  <a:lnTo>
                    <a:pt x="1000" y="776"/>
                  </a:lnTo>
                  <a:lnTo>
                    <a:pt x="1017" y="755"/>
                  </a:lnTo>
                  <a:lnTo>
                    <a:pt x="1030" y="733"/>
                  </a:lnTo>
                  <a:lnTo>
                    <a:pt x="1034" y="716"/>
                  </a:lnTo>
                  <a:lnTo>
                    <a:pt x="1034" y="716"/>
                  </a:lnTo>
                  <a:lnTo>
                    <a:pt x="1034" y="690"/>
                  </a:lnTo>
                  <a:lnTo>
                    <a:pt x="1034" y="690"/>
                  </a:lnTo>
                  <a:lnTo>
                    <a:pt x="1055" y="613"/>
                  </a:lnTo>
                  <a:lnTo>
                    <a:pt x="1072" y="562"/>
                  </a:lnTo>
                  <a:lnTo>
                    <a:pt x="1081" y="540"/>
                  </a:lnTo>
                  <a:lnTo>
                    <a:pt x="1085" y="527"/>
                  </a:lnTo>
                  <a:lnTo>
                    <a:pt x="1085" y="527"/>
                  </a:lnTo>
                  <a:lnTo>
                    <a:pt x="1107" y="514"/>
                  </a:lnTo>
                  <a:lnTo>
                    <a:pt x="1111" y="506"/>
                  </a:lnTo>
                  <a:lnTo>
                    <a:pt x="1111" y="506"/>
                  </a:lnTo>
                  <a:lnTo>
                    <a:pt x="1115" y="493"/>
                  </a:lnTo>
                  <a:lnTo>
                    <a:pt x="1120" y="476"/>
                  </a:lnTo>
                  <a:lnTo>
                    <a:pt x="1115" y="459"/>
                  </a:lnTo>
                  <a:lnTo>
                    <a:pt x="1111" y="437"/>
                  </a:lnTo>
                  <a:lnTo>
                    <a:pt x="1098" y="416"/>
                  </a:lnTo>
                  <a:lnTo>
                    <a:pt x="1077" y="399"/>
                  </a:lnTo>
                  <a:lnTo>
                    <a:pt x="1042" y="377"/>
                  </a:lnTo>
                  <a:lnTo>
                    <a:pt x="1042" y="377"/>
                  </a:lnTo>
                  <a:close/>
                </a:path>
              </a:pathLst>
            </a:custGeom>
            <a:solidFill>
              <a:srgbClr val="C9CACB"/>
            </a:solidFill>
            <a:ln w="1365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2" name="Freeform 8"/>
            <p:cNvSpPr>
              <a:spLocks/>
            </p:cNvSpPr>
            <p:nvPr/>
          </p:nvSpPr>
          <p:spPr bwMode="auto">
            <a:xfrm>
              <a:off x="303" y="1433"/>
              <a:ext cx="1917" cy="1861"/>
            </a:xfrm>
            <a:custGeom>
              <a:avLst/>
              <a:gdLst/>
              <a:ahLst/>
              <a:cxnLst>
                <a:cxn ang="0">
                  <a:pos x="1063" y="1518"/>
                </a:cxn>
                <a:cxn ang="0">
                  <a:pos x="1192" y="1599"/>
                </a:cxn>
                <a:cxn ang="0">
                  <a:pos x="1209" y="1389"/>
                </a:cxn>
                <a:cxn ang="0">
                  <a:pos x="1265" y="1239"/>
                </a:cxn>
                <a:cxn ang="0">
                  <a:pos x="1449" y="1157"/>
                </a:cxn>
                <a:cxn ang="0">
                  <a:pos x="1488" y="1222"/>
                </a:cxn>
                <a:cxn ang="0">
                  <a:pos x="1556" y="1359"/>
                </a:cxn>
                <a:cxn ang="0">
                  <a:pos x="1599" y="1599"/>
                </a:cxn>
                <a:cxn ang="0">
                  <a:pos x="1689" y="1702"/>
                </a:cxn>
                <a:cxn ang="0">
                  <a:pos x="1878" y="1629"/>
                </a:cxn>
                <a:cxn ang="0">
                  <a:pos x="1870" y="1453"/>
                </a:cxn>
                <a:cxn ang="0">
                  <a:pos x="1870" y="1389"/>
                </a:cxn>
                <a:cxn ang="0">
                  <a:pos x="1904" y="1239"/>
                </a:cxn>
                <a:cxn ang="0">
                  <a:pos x="1741" y="1162"/>
                </a:cxn>
                <a:cxn ang="0">
                  <a:pos x="1634" y="1055"/>
                </a:cxn>
                <a:cxn ang="0">
                  <a:pos x="1629" y="862"/>
                </a:cxn>
                <a:cxn ang="0">
                  <a:pos x="1762" y="763"/>
                </a:cxn>
                <a:cxn ang="0">
                  <a:pos x="1672" y="510"/>
                </a:cxn>
                <a:cxn ang="0">
                  <a:pos x="1376" y="433"/>
                </a:cxn>
                <a:cxn ang="0">
                  <a:pos x="1333" y="244"/>
                </a:cxn>
                <a:cxn ang="0">
                  <a:pos x="1175" y="141"/>
                </a:cxn>
                <a:cxn ang="0">
                  <a:pos x="947" y="64"/>
                </a:cxn>
                <a:cxn ang="0">
                  <a:pos x="870" y="12"/>
                </a:cxn>
                <a:cxn ang="0">
                  <a:pos x="793" y="21"/>
                </a:cxn>
                <a:cxn ang="0">
                  <a:pos x="754" y="85"/>
                </a:cxn>
                <a:cxn ang="0">
                  <a:pos x="686" y="175"/>
                </a:cxn>
                <a:cxn ang="0">
                  <a:pos x="592" y="171"/>
                </a:cxn>
                <a:cxn ang="0">
                  <a:pos x="497" y="167"/>
                </a:cxn>
                <a:cxn ang="0">
                  <a:pos x="471" y="201"/>
                </a:cxn>
                <a:cxn ang="0">
                  <a:pos x="403" y="201"/>
                </a:cxn>
                <a:cxn ang="0">
                  <a:pos x="338" y="188"/>
                </a:cxn>
                <a:cxn ang="0">
                  <a:pos x="334" y="253"/>
                </a:cxn>
                <a:cxn ang="0">
                  <a:pos x="278" y="313"/>
                </a:cxn>
                <a:cxn ang="0">
                  <a:pos x="266" y="377"/>
                </a:cxn>
                <a:cxn ang="0">
                  <a:pos x="253" y="454"/>
                </a:cxn>
                <a:cxn ang="0">
                  <a:pos x="193" y="536"/>
                </a:cxn>
                <a:cxn ang="0">
                  <a:pos x="77" y="570"/>
                </a:cxn>
                <a:cxn ang="0">
                  <a:pos x="17" y="664"/>
                </a:cxn>
                <a:cxn ang="0">
                  <a:pos x="34" y="746"/>
                </a:cxn>
                <a:cxn ang="0">
                  <a:pos x="25" y="810"/>
                </a:cxn>
                <a:cxn ang="0">
                  <a:pos x="47" y="857"/>
                </a:cxn>
                <a:cxn ang="0">
                  <a:pos x="171" y="1016"/>
                </a:cxn>
                <a:cxn ang="0">
                  <a:pos x="201" y="1119"/>
                </a:cxn>
                <a:cxn ang="0">
                  <a:pos x="137" y="1213"/>
                </a:cxn>
                <a:cxn ang="0">
                  <a:pos x="81" y="1157"/>
                </a:cxn>
                <a:cxn ang="0">
                  <a:pos x="47" y="1132"/>
                </a:cxn>
                <a:cxn ang="0">
                  <a:pos x="8" y="1213"/>
                </a:cxn>
                <a:cxn ang="0">
                  <a:pos x="25" y="1265"/>
                </a:cxn>
                <a:cxn ang="0">
                  <a:pos x="55" y="1316"/>
                </a:cxn>
                <a:cxn ang="0">
                  <a:pos x="103" y="1350"/>
                </a:cxn>
                <a:cxn ang="0">
                  <a:pos x="120" y="1432"/>
                </a:cxn>
                <a:cxn ang="0">
                  <a:pos x="124" y="1496"/>
                </a:cxn>
                <a:cxn ang="0">
                  <a:pos x="171" y="1552"/>
                </a:cxn>
                <a:cxn ang="0">
                  <a:pos x="261" y="1638"/>
                </a:cxn>
                <a:cxn ang="0">
                  <a:pos x="347" y="1634"/>
                </a:cxn>
                <a:cxn ang="0">
                  <a:pos x="429" y="1664"/>
                </a:cxn>
                <a:cxn ang="0">
                  <a:pos x="540" y="1724"/>
                </a:cxn>
                <a:cxn ang="0">
                  <a:pos x="600" y="1745"/>
                </a:cxn>
                <a:cxn ang="0">
                  <a:pos x="664" y="1779"/>
                </a:cxn>
                <a:cxn ang="0">
                  <a:pos x="724" y="1792"/>
                </a:cxn>
                <a:cxn ang="0">
                  <a:pos x="793" y="1818"/>
                </a:cxn>
                <a:cxn ang="0">
                  <a:pos x="875" y="1706"/>
                </a:cxn>
                <a:cxn ang="0">
                  <a:pos x="930" y="1728"/>
                </a:cxn>
              </a:cxnLst>
              <a:rect l="0" t="0" r="r" b="b"/>
              <a:pathLst>
                <a:path w="1917" h="1861">
                  <a:moveTo>
                    <a:pt x="956" y="1706"/>
                  </a:moveTo>
                  <a:lnTo>
                    <a:pt x="956" y="1706"/>
                  </a:lnTo>
                  <a:lnTo>
                    <a:pt x="965" y="1651"/>
                  </a:lnTo>
                  <a:lnTo>
                    <a:pt x="978" y="1642"/>
                  </a:lnTo>
                  <a:lnTo>
                    <a:pt x="999" y="1642"/>
                  </a:lnTo>
                  <a:lnTo>
                    <a:pt x="1029" y="1634"/>
                  </a:lnTo>
                  <a:lnTo>
                    <a:pt x="1050" y="1612"/>
                  </a:lnTo>
                  <a:lnTo>
                    <a:pt x="1055" y="1548"/>
                  </a:lnTo>
                  <a:lnTo>
                    <a:pt x="1059" y="1526"/>
                  </a:lnTo>
                  <a:lnTo>
                    <a:pt x="1063" y="1518"/>
                  </a:lnTo>
                  <a:lnTo>
                    <a:pt x="1063" y="1518"/>
                  </a:lnTo>
                  <a:lnTo>
                    <a:pt x="1085" y="1518"/>
                  </a:lnTo>
                  <a:lnTo>
                    <a:pt x="1085" y="1518"/>
                  </a:lnTo>
                  <a:lnTo>
                    <a:pt x="1093" y="1518"/>
                  </a:lnTo>
                  <a:lnTo>
                    <a:pt x="1093" y="1518"/>
                  </a:lnTo>
                  <a:lnTo>
                    <a:pt x="1110" y="1518"/>
                  </a:lnTo>
                  <a:lnTo>
                    <a:pt x="1132" y="1531"/>
                  </a:lnTo>
                  <a:lnTo>
                    <a:pt x="1145" y="1548"/>
                  </a:lnTo>
                  <a:lnTo>
                    <a:pt x="1166" y="1578"/>
                  </a:lnTo>
                  <a:lnTo>
                    <a:pt x="1179" y="1595"/>
                  </a:lnTo>
                  <a:lnTo>
                    <a:pt x="1192" y="1599"/>
                  </a:lnTo>
                  <a:lnTo>
                    <a:pt x="1192" y="1599"/>
                  </a:lnTo>
                  <a:lnTo>
                    <a:pt x="1213" y="1595"/>
                  </a:lnTo>
                  <a:lnTo>
                    <a:pt x="1226" y="1582"/>
                  </a:lnTo>
                  <a:lnTo>
                    <a:pt x="1231" y="1569"/>
                  </a:lnTo>
                  <a:lnTo>
                    <a:pt x="1226" y="1552"/>
                  </a:lnTo>
                  <a:lnTo>
                    <a:pt x="1218" y="1526"/>
                  </a:lnTo>
                  <a:lnTo>
                    <a:pt x="1209" y="1513"/>
                  </a:lnTo>
                  <a:lnTo>
                    <a:pt x="1188" y="1483"/>
                  </a:lnTo>
                  <a:lnTo>
                    <a:pt x="1196" y="1479"/>
                  </a:lnTo>
                  <a:lnTo>
                    <a:pt x="1205" y="1458"/>
                  </a:lnTo>
                  <a:lnTo>
                    <a:pt x="1205" y="1423"/>
                  </a:lnTo>
                  <a:lnTo>
                    <a:pt x="1209" y="1389"/>
                  </a:lnTo>
                  <a:lnTo>
                    <a:pt x="1218" y="1372"/>
                  </a:lnTo>
                  <a:lnTo>
                    <a:pt x="1218" y="1342"/>
                  </a:lnTo>
                  <a:lnTo>
                    <a:pt x="1205" y="1325"/>
                  </a:lnTo>
                  <a:lnTo>
                    <a:pt x="1188" y="1320"/>
                  </a:lnTo>
                  <a:lnTo>
                    <a:pt x="1171" y="1312"/>
                  </a:lnTo>
                  <a:lnTo>
                    <a:pt x="1166" y="1290"/>
                  </a:lnTo>
                  <a:lnTo>
                    <a:pt x="1175" y="1252"/>
                  </a:lnTo>
                  <a:lnTo>
                    <a:pt x="1205" y="1230"/>
                  </a:lnTo>
                  <a:lnTo>
                    <a:pt x="1226" y="1230"/>
                  </a:lnTo>
                  <a:lnTo>
                    <a:pt x="1239" y="1239"/>
                  </a:lnTo>
                  <a:lnTo>
                    <a:pt x="1265" y="1239"/>
                  </a:lnTo>
                  <a:lnTo>
                    <a:pt x="1295" y="1243"/>
                  </a:lnTo>
                  <a:lnTo>
                    <a:pt x="1321" y="1230"/>
                  </a:lnTo>
                  <a:lnTo>
                    <a:pt x="1338" y="1205"/>
                  </a:lnTo>
                  <a:lnTo>
                    <a:pt x="1359" y="1200"/>
                  </a:lnTo>
                  <a:lnTo>
                    <a:pt x="1363" y="1192"/>
                  </a:lnTo>
                  <a:lnTo>
                    <a:pt x="1381" y="1209"/>
                  </a:lnTo>
                  <a:lnTo>
                    <a:pt x="1398" y="1205"/>
                  </a:lnTo>
                  <a:lnTo>
                    <a:pt x="1415" y="1188"/>
                  </a:lnTo>
                  <a:lnTo>
                    <a:pt x="1432" y="1192"/>
                  </a:lnTo>
                  <a:lnTo>
                    <a:pt x="1454" y="1179"/>
                  </a:lnTo>
                  <a:lnTo>
                    <a:pt x="1449" y="1157"/>
                  </a:lnTo>
                  <a:lnTo>
                    <a:pt x="1454" y="1127"/>
                  </a:lnTo>
                  <a:lnTo>
                    <a:pt x="1471" y="1127"/>
                  </a:lnTo>
                  <a:lnTo>
                    <a:pt x="1488" y="1145"/>
                  </a:lnTo>
                  <a:lnTo>
                    <a:pt x="1509" y="1157"/>
                  </a:lnTo>
                  <a:lnTo>
                    <a:pt x="1522" y="1175"/>
                  </a:lnTo>
                  <a:lnTo>
                    <a:pt x="1522" y="1188"/>
                  </a:lnTo>
                  <a:lnTo>
                    <a:pt x="1522" y="1200"/>
                  </a:lnTo>
                  <a:lnTo>
                    <a:pt x="1514" y="1222"/>
                  </a:lnTo>
                  <a:lnTo>
                    <a:pt x="1496" y="1222"/>
                  </a:lnTo>
                  <a:lnTo>
                    <a:pt x="1488" y="1222"/>
                  </a:lnTo>
                  <a:lnTo>
                    <a:pt x="1488" y="1222"/>
                  </a:lnTo>
                  <a:lnTo>
                    <a:pt x="1488" y="1239"/>
                  </a:lnTo>
                  <a:lnTo>
                    <a:pt x="1488" y="1239"/>
                  </a:lnTo>
                  <a:lnTo>
                    <a:pt x="1488" y="1252"/>
                  </a:lnTo>
                  <a:lnTo>
                    <a:pt x="1488" y="1252"/>
                  </a:lnTo>
                  <a:lnTo>
                    <a:pt x="1492" y="1260"/>
                  </a:lnTo>
                  <a:lnTo>
                    <a:pt x="1496" y="1273"/>
                  </a:lnTo>
                  <a:lnTo>
                    <a:pt x="1496" y="1273"/>
                  </a:lnTo>
                  <a:lnTo>
                    <a:pt x="1496" y="1282"/>
                  </a:lnTo>
                  <a:lnTo>
                    <a:pt x="1505" y="1295"/>
                  </a:lnTo>
                  <a:lnTo>
                    <a:pt x="1514" y="1303"/>
                  </a:lnTo>
                  <a:lnTo>
                    <a:pt x="1556" y="1359"/>
                  </a:lnTo>
                  <a:lnTo>
                    <a:pt x="1578" y="1385"/>
                  </a:lnTo>
                  <a:lnTo>
                    <a:pt x="1574" y="1406"/>
                  </a:lnTo>
                  <a:lnTo>
                    <a:pt x="1561" y="1428"/>
                  </a:lnTo>
                  <a:lnTo>
                    <a:pt x="1561" y="1428"/>
                  </a:lnTo>
                  <a:lnTo>
                    <a:pt x="1552" y="1441"/>
                  </a:lnTo>
                  <a:lnTo>
                    <a:pt x="1552" y="1458"/>
                  </a:lnTo>
                  <a:lnTo>
                    <a:pt x="1552" y="1488"/>
                  </a:lnTo>
                  <a:lnTo>
                    <a:pt x="1556" y="1513"/>
                  </a:lnTo>
                  <a:lnTo>
                    <a:pt x="1561" y="1522"/>
                  </a:lnTo>
                  <a:lnTo>
                    <a:pt x="1569" y="1573"/>
                  </a:lnTo>
                  <a:lnTo>
                    <a:pt x="1599" y="1599"/>
                  </a:lnTo>
                  <a:lnTo>
                    <a:pt x="1617" y="1621"/>
                  </a:lnTo>
                  <a:lnTo>
                    <a:pt x="1634" y="1642"/>
                  </a:lnTo>
                  <a:lnTo>
                    <a:pt x="1634" y="1668"/>
                  </a:lnTo>
                  <a:lnTo>
                    <a:pt x="1642" y="1689"/>
                  </a:lnTo>
                  <a:lnTo>
                    <a:pt x="1642" y="1689"/>
                  </a:lnTo>
                  <a:lnTo>
                    <a:pt x="1651" y="1689"/>
                  </a:lnTo>
                  <a:lnTo>
                    <a:pt x="1651" y="1689"/>
                  </a:lnTo>
                  <a:lnTo>
                    <a:pt x="1668" y="1689"/>
                  </a:lnTo>
                  <a:lnTo>
                    <a:pt x="1668" y="1689"/>
                  </a:lnTo>
                  <a:lnTo>
                    <a:pt x="1689" y="1702"/>
                  </a:lnTo>
                  <a:lnTo>
                    <a:pt x="1689" y="1702"/>
                  </a:lnTo>
                  <a:lnTo>
                    <a:pt x="1715" y="1719"/>
                  </a:lnTo>
                  <a:lnTo>
                    <a:pt x="1737" y="1749"/>
                  </a:lnTo>
                  <a:lnTo>
                    <a:pt x="1767" y="1758"/>
                  </a:lnTo>
                  <a:lnTo>
                    <a:pt x="1784" y="1758"/>
                  </a:lnTo>
                  <a:lnTo>
                    <a:pt x="1797" y="1736"/>
                  </a:lnTo>
                  <a:lnTo>
                    <a:pt x="1810" y="1706"/>
                  </a:lnTo>
                  <a:lnTo>
                    <a:pt x="1827" y="1694"/>
                  </a:lnTo>
                  <a:lnTo>
                    <a:pt x="1848" y="1685"/>
                  </a:lnTo>
                  <a:lnTo>
                    <a:pt x="1848" y="1659"/>
                  </a:lnTo>
                  <a:lnTo>
                    <a:pt x="1857" y="1642"/>
                  </a:lnTo>
                  <a:lnTo>
                    <a:pt x="1878" y="1629"/>
                  </a:lnTo>
                  <a:lnTo>
                    <a:pt x="1900" y="1621"/>
                  </a:lnTo>
                  <a:lnTo>
                    <a:pt x="1900" y="1599"/>
                  </a:lnTo>
                  <a:lnTo>
                    <a:pt x="1891" y="1561"/>
                  </a:lnTo>
                  <a:lnTo>
                    <a:pt x="1878" y="1539"/>
                  </a:lnTo>
                  <a:lnTo>
                    <a:pt x="1878" y="1539"/>
                  </a:lnTo>
                  <a:lnTo>
                    <a:pt x="1887" y="1518"/>
                  </a:lnTo>
                  <a:lnTo>
                    <a:pt x="1887" y="1496"/>
                  </a:lnTo>
                  <a:lnTo>
                    <a:pt x="1887" y="1475"/>
                  </a:lnTo>
                  <a:lnTo>
                    <a:pt x="1887" y="1475"/>
                  </a:lnTo>
                  <a:lnTo>
                    <a:pt x="1878" y="1462"/>
                  </a:lnTo>
                  <a:lnTo>
                    <a:pt x="1870" y="1453"/>
                  </a:lnTo>
                  <a:lnTo>
                    <a:pt x="1857" y="1449"/>
                  </a:lnTo>
                  <a:lnTo>
                    <a:pt x="1857" y="1449"/>
                  </a:lnTo>
                  <a:lnTo>
                    <a:pt x="1848" y="1445"/>
                  </a:lnTo>
                  <a:lnTo>
                    <a:pt x="1844" y="1441"/>
                  </a:lnTo>
                  <a:lnTo>
                    <a:pt x="1840" y="1428"/>
                  </a:lnTo>
                  <a:lnTo>
                    <a:pt x="1840" y="1428"/>
                  </a:lnTo>
                  <a:lnTo>
                    <a:pt x="1852" y="1428"/>
                  </a:lnTo>
                  <a:lnTo>
                    <a:pt x="1861" y="1423"/>
                  </a:lnTo>
                  <a:lnTo>
                    <a:pt x="1870" y="1415"/>
                  </a:lnTo>
                  <a:lnTo>
                    <a:pt x="1870" y="1406"/>
                  </a:lnTo>
                  <a:lnTo>
                    <a:pt x="1870" y="1389"/>
                  </a:lnTo>
                  <a:lnTo>
                    <a:pt x="1870" y="1380"/>
                  </a:lnTo>
                  <a:lnTo>
                    <a:pt x="1870" y="1380"/>
                  </a:lnTo>
                  <a:lnTo>
                    <a:pt x="1891" y="1376"/>
                  </a:lnTo>
                  <a:lnTo>
                    <a:pt x="1908" y="1372"/>
                  </a:lnTo>
                  <a:lnTo>
                    <a:pt x="1912" y="1359"/>
                  </a:lnTo>
                  <a:lnTo>
                    <a:pt x="1917" y="1342"/>
                  </a:lnTo>
                  <a:lnTo>
                    <a:pt x="1912" y="1316"/>
                  </a:lnTo>
                  <a:lnTo>
                    <a:pt x="1908" y="1303"/>
                  </a:lnTo>
                  <a:lnTo>
                    <a:pt x="1908" y="1286"/>
                  </a:lnTo>
                  <a:lnTo>
                    <a:pt x="1908" y="1256"/>
                  </a:lnTo>
                  <a:lnTo>
                    <a:pt x="1904" y="1239"/>
                  </a:lnTo>
                  <a:lnTo>
                    <a:pt x="1891" y="1235"/>
                  </a:lnTo>
                  <a:lnTo>
                    <a:pt x="1891" y="1235"/>
                  </a:lnTo>
                  <a:lnTo>
                    <a:pt x="1857" y="1230"/>
                  </a:lnTo>
                  <a:lnTo>
                    <a:pt x="1857" y="1230"/>
                  </a:lnTo>
                  <a:lnTo>
                    <a:pt x="1831" y="1226"/>
                  </a:lnTo>
                  <a:lnTo>
                    <a:pt x="1810" y="1209"/>
                  </a:lnTo>
                  <a:lnTo>
                    <a:pt x="1762" y="1209"/>
                  </a:lnTo>
                  <a:lnTo>
                    <a:pt x="1762" y="1209"/>
                  </a:lnTo>
                  <a:lnTo>
                    <a:pt x="1758" y="1183"/>
                  </a:lnTo>
                  <a:lnTo>
                    <a:pt x="1749" y="1170"/>
                  </a:lnTo>
                  <a:lnTo>
                    <a:pt x="1741" y="1162"/>
                  </a:lnTo>
                  <a:lnTo>
                    <a:pt x="1737" y="1157"/>
                  </a:lnTo>
                  <a:lnTo>
                    <a:pt x="1715" y="1157"/>
                  </a:lnTo>
                  <a:lnTo>
                    <a:pt x="1702" y="1162"/>
                  </a:lnTo>
                  <a:lnTo>
                    <a:pt x="1689" y="1153"/>
                  </a:lnTo>
                  <a:lnTo>
                    <a:pt x="1685" y="1145"/>
                  </a:lnTo>
                  <a:lnTo>
                    <a:pt x="1685" y="1145"/>
                  </a:lnTo>
                  <a:lnTo>
                    <a:pt x="1668" y="1140"/>
                  </a:lnTo>
                  <a:lnTo>
                    <a:pt x="1668" y="1140"/>
                  </a:lnTo>
                  <a:lnTo>
                    <a:pt x="1647" y="1140"/>
                  </a:lnTo>
                  <a:lnTo>
                    <a:pt x="1634" y="1127"/>
                  </a:lnTo>
                  <a:lnTo>
                    <a:pt x="1634" y="1055"/>
                  </a:lnTo>
                  <a:lnTo>
                    <a:pt x="1634" y="1055"/>
                  </a:lnTo>
                  <a:lnTo>
                    <a:pt x="1617" y="1033"/>
                  </a:lnTo>
                  <a:lnTo>
                    <a:pt x="1604" y="1016"/>
                  </a:lnTo>
                  <a:lnTo>
                    <a:pt x="1604" y="1003"/>
                  </a:lnTo>
                  <a:lnTo>
                    <a:pt x="1604" y="995"/>
                  </a:lnTo>
                  <a:lnTo>
                    <a:pt x="1604" y="995"/>
                  </a:lnTo>
                  <a:lnTo>
                    <a:pt x="1617" y="952"/>
                  </a:lnTo>
                  <a:lnTo>
                    <a:pt x="1625" y="913"/>
                  </a:lnTo>
                  <a:lnTo>
                    <a:pt x="1629" y="879"/>
                  </a:lnTo>
                  <a:lnTo>
                    <a:pt x="1629" y="879"/>
                  </a:lnTo>
                  <a:lnTo>
                    <a:pt x="1629" y="862"/>
                  </a:lnTo>
                  <a:lnTo>
                    <a:pt x="1638" y="849"/>
                  </a:lnTo>
                  <a:lnTo>
                    <a:pt x="1647" y="840"/>
                  </a:lnTo>
                  <a:lnTo>
                    <a:pt x="1659" y="832"/>
                  </a:lnTo>
                  <a:lnTo>
                    <a:pt x="1681" y="823"/>
                  </a:lnTo>
                  <a:lnTo>
                    <a:pt x="1694" y="819"/>
                  </a:lnTo>
                  <a:lnTo>
                    <a:pt x="1694" y="819"/>
                  </a:lnTo>
                  <a:lnTo>
                    <a:pt x="1702" y="806"/>
                  </a:lnTo>
                  <a:lnTo>
                    <a:pt x="1715" y="793"/>
                  </a:lnTo>
                  <a:lnTo>
                    <a:pt x="1741" y="772"/>
                  </a:lnTo>
                  <a:lnTo>
                    <a:pt x="1741" y="772"/>
                  </a:lnTo>
                  <a:lnTo>
                    <a:pt x="1762" y="763"/>
                  </a:lnTo>
                  <a:lnTo>
                    <a:pt x="1775" y="754"/>
                  </a:lnTo>
                  <a:lnTo>
                    <a:pt x="1784" y="746"/>
                  </a:lnTo>
                  <a:lnTo>
                    <a:pt x="1788" y="733"/>
                  </a:lnTo>
                  <a:lnTo>
                    <a:pt x="1784" y="711"/>
                  </a:lnTo>
                  <a:lnTo>
                    <a:pt x="1784" y="703"/>
                  </a:lnTo>
                  <a:lnTo>
                    <a:pt x="1758" y="596"/>
                  </a:lnTo>
                  <a:lnTo>
                    <a:pt x="1754" y="574"/>
                  </a:lnTo>
                  <a:lnTo>
                    <a:pt x="1719" y="557"/>
                  </a:lnTo>
                  <a:lnTo>
                    <a:pt x="1707" y="557"/>
                  </a:lnTo>
                  <a:lnTo>
                    <a:pt x="1689" y="544"/>
                  </a:lnTo>
                  <a:lnTo>
                    <a:pt x="1672" y="510"/>
                  </a:lnTo>
                  <a:lnTo>
                    <a:pt x="1634" y="501"/>
                  </a:lnTo>
                  <a:lnTo>
                    <a:pt x="1587" y="488"/>
                  </a:lnTo>
                  <a:lnTo>
                    <a:pt x="1544" y="463"/>
                  </a:lnTo>
                  <a:lnTo>
                    <a:pt x="1522" y="441"/>
                  </a:lnTo>
                  <a:lnTo>
                    <a:pt x="1505" y="441"/>
                  </a:lnTo>
                  <a:lnTo>
                    <a:pt x="1479" y="441"/>
                  </a:lnTo>
                  <a:lnTo>
                    <a:pt x="1411" y="428"/>
                  </a:lnTo>
                  <a:lnTo>
                    <a:pt x="1411" y="428"/>
                  </a:lnTo>
                  <a:lnTo>
                    <a:pt x="1398" y="433"/>
                  </a:lnTo>
                  <a:lnTo>
                    <a:pt x="1389" y="433"/>
                  </a:lnTo>
                  <a:lnTo>
                    <a:pt x="1376" y="433"/>
                  </a:lnTo>
                  <a:lnTo>
                    <a:pt x="1368" y="428"/>
                  </a:lnTo>
                  <a:lnTo>
                    <a:pt x="1355" y="416"/>
                  </a:lnTo>
                  <a:lnTo>
                    <a:pt x="1342" y="398"/>
                  </a:lnTo>
                  <a:lnTo>
                    <a:pt x="1325" y="360"/>
                  </a:lnTo>
                  <a:lnTo>
                    <a:pt x="1321" y="343"/>
                  </a:lnTo>
                  <a:lnTo>
                    <a:pt x="1321" y="343"/>
                  </a:lnTo>
                  <a:lnTo>
                    <a:pt x="1333" y="295"/>
                  </a:lnTo>
                  <a:lnTo>
                    <a:pt x="1338" y="265"/>
                  </a:lnTo>
                  <a:lnTo>
                    <a:pt x="1333" y="248"/>
                  </a:lnTo>
                  <a:lnTo>
                    <a:pt x="1333" y="244"/>
                  </a:lnTo>
                  <a:lnTo>
                    <a:pt x="1333" y="244"/>
                  </a:lnTo>
                  <a:lnTo>
                    <a:pt x="1316" y="235"/>
                  </a:lnTo>
                  <a:lnTo>
                    <a:pt x="1299" y="227"/>
                  </a:lnTo>
                  <a:lnTo>
                    <a:pt x="1278" y="205"/>
                  </a:lnTo>
                  <a:lnTo>
                    <a:pt x="1265" y="184"/>
                  </a:lnTo>
                  <a:lnTo>
                    <a:pt x="1256" y="175"/>
                  </a:lnTo>
                  <a:lnTo>
                    <a:pt x="1256" y="175"/>
                  </a:lnTo>
                  <a:lnTo>
                    <a:pt x="1226" y="171"/>
                  </a:lnTo>
                  <a:lnTo>
                    <a:pt x="1201" y="163"/>
                  </a:lnTo>
                  <a:lnTo>
                    <a:pt x="1183" y="150"/>
                  </a:lnTo>
                  <a:lnTo>
                    <a:pt x="1175" y="141"/>
                  </a:lnTo>
                  <a:lnTo>
                    <a:pt x="1175" y="141"/>
                  </a:lnTo>
                  <a:lnTo>
                    <a:pt x="1166" y="120"/>
                  </a:lnTo>
                  <a:lnTo>
                    <a:pt x="1162" y="90"/>
                  </a:lnTo>
                  <a:lnTo>
                    <a:pt x="1153" y="47"/>
                  </a:lnTo>
                  <a:lnTo>
                    <a:pt x="1149" y="17"/>
                  </a:lnTo>
                  <a:lnTo>
                    <a:pt x="1093" y="60"/>
                  </a:lnTo>
                  <a:lnTo>
                    <a:pt x="1093" y="60"/>
                  </a:lnTo>
                  <a:lnTo>
                    <a:pt x="1046" y="64"/>
                  </a:lnTo>
                  <a:lnTo>
                    <a:pt x="1046" y="64"/>
                  </a:lnTo>
                  <a:lnTo>
                    <a:pt x="969" y="68"/>
                  </a:lnTo>
                  <a:lnTo>
                    <a:pt x="969" y="68"/>
                  </a:lnTo>
                  <a:lnTo>
                    <a:pt x="947" y="64"/>
                  </a:lnTo>
                  <a:lnTo>
                    <a:pt x="930" y="55"/>
                  </a:lnTo>
                  <a:lnTo>
                    <a:pt x="922" y="42"/>
                  </a:lnTo>
                  <a:lnTo>
                    <a:pt x="917" y="12"/>
                  </a:lnTo>
                  <a:lnTo>
                    <a:pt x="917" y="12"/>
                  </a:lnTo>
                  <a:lnTo>
                    <a:pt x="917" y="8"/>
                  </a:lnTo>
                  <a:lnTo>
                    <a:pt x="913" y="0"/>
                  </a:lnTo>
                  <a:lnTo>
                    <a:pt x="905" y="0"/>
                  </a:lnTo>
                  <a:lnTo>
                    <a:pt x="905" y="0"/>
                  </a:lnTo>
                  <a:lnTo>
                    <a:pt x="892" y="0"/>
                  </a:lnTo>
                  <a:lnTo>
                    <a:pt x="879" y="4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66" y="17"/>
                  </a:lnTo>
                  <a:lnTo>
                    <a:pt x="862" y="21"/>
                  </a:lnTo>
                  <a:lnTo>
                    <a:pt x="862" y="21"/>
                  </a:lnTo>
                  <a:lnTo>
                    <a:pt x="853" y="21"/>
                  </a:lnTo>
                  <a:lnTo>
                    <a:pt x="853" y="21"/>
                  </a:lnTo>
                  <a:lnTo>
                    <a:pt x="836" y="21"/>
                  </a:lnTo>
                  <a:lnTo>
                    <a:pt x="836" y="21"/>
                  </a:lnTo>
                  <a:lnTo>
                    <a:pt x="806" y="21"/>
                  </a:lnTo>
                  <a:lnTo>
                    <a:pt x="806" y="21"/>
                  </a:lnTo>
                  <a:lnTo>
                    <a:pt x="793" y="21"/>
                  </a:lnTo>
                  <a:lnTo>
                    <a:pt x="793" y="21"/>
                  </a:lnTo>
                  <a:lnTo>
                    <a:pt x="780" y="25"/>
                  </a:lnTo>
                  <a:lnTo>
                    <a:pt x="780" y="25"/>
                  </a:lnTo>
                  <a:lnTo>
                    <a:pt x="776" y="30"/>
                  </a:lnTo>
                  <a:lnTo>
                    <a:pt x="776" y="30"/>
                  </a:lnTo>
                  <a:lnTo>
                    <a:pt x="780" y="34"/>
                  </a:lnTo>
                  <a:lnTo>
                    <a:pt x="780" y="34"/>
                  </a:lnTo>
                  <a:lnTo>
                    <a:pt x="780" y="51"/>
                  </a:lnTo>
                  <a:lnTo>
                    <a:pt x="776" y="64"/>
                  </a:lnTo>
                  <a:lnTo>
                    <a:pt x="767" y="72"/>
                  </a:lnTo>
                  <a:lnTo>
                    <a:pt x="754" y="85"/>
                  </a:lnTo>
                  <a:lnTo>
                    <a:pt x="754" y="85"/>
                  </a:lnTo>
                  <a:lnTo>
                    <a:pt x="724" y="107"/>
                  </a:lnTo>
                  <a:lnTo>
                    <a:pt x="724" y="107"/>
                  </a:lnTo>
                  <a:lnTo>
                    <a:pt x="720" y="107"/>
                  </a:lnTo>
                  <a:lnTo>
                    <a:pt x="720" y="111"/>
                  </a:lnTo>
                  <a:lnTo>
                    <a:pt x="720" y="120"/>
                  </a:lnTo>
                  <a:lnTo>
                    <a:pt x="720" y="120"/>
                  </a:lnTo>
                  <a:lnTo>
                    <a:pt x="720" y="132"/>
                  </a:lnTo>
                  <a:lnTo>
                    <a:pt x="720" y="150"/>
                  </a:lnTo>
                  <a:lnTo>
                    <a:pt x="686" y="175"/>
                  </a:lnTo>
                  <a:lnTo>
                    <a:pt x="686" y="175"/>
                  </a:lnTo>
                  <a:lnTo>
                    <a:pt x="652" y="193"/>
                  </a:lnTo>
                  <a:lnTo>
                    <a:pt x="652" y="193"/>
                  </a:lnTo>
                  <a:lnTo>
                    <a:pt x="643" y="197"/>
                  </a:lnTo>
                  <a:lnTo>
                    <a:pt x="630" y="197"/>
                  </a:lnTo>
                  <a:lnTo>
                    <a:pt x="630" y="197"/>
                  </a:lnTo>
                  <a:lnTo>
                    <a:pt x="609" y="201"/>
                  </a:lnTo>
                  <a:lnTo>
                    <a:pt x="609" y="193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592" y="171"/>
                  </a:lnTo>
                  <a:lnTo>
                    <a:pt x="592" y="171"/>
                  </a:lnTo>
                  <a:lnTo>
                    <a:pt x="583" y="171"/>
                  </a:lnTo>
                  <a:lnTo>
                    <a:pt x="583" y="171"/>
                  </a:lnTo>
                  <a:lnTo>
                    <a:pt x="574" y="171"/>
                  </a:lnTo>
                  <a:lnTo>
                    <a:pt x="574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40" y="171"/>
                  </a:lnTo>
                  <a:lnTo>
                    <a:pt x="540" y="171"/>
                  </a:lnTo>
                  <a:lnTo>
                    <a:pt x="514" y="167"/>
                  </a:lnTo>
                  <a:lnTo>
                    <a:pt x="514" y="167"/>
                  </a:lnTo>
                  <a:lnTo>
                    <a:pt x="497" y="167"/>
                  </a:lnTo>
                  <a:lnTo>
                    <a:pt x="497" y="167"/>
                  </a:lnTo>
                  <a:lnTo>
                    <a:pt x="493" y="167"/>
                  </a:lnTo>
                  <a:lnTo>
                    <a:pt x="493" y="171"/>
                  </a:lnTo>
                  <a:lnTo>
                    <a:pt x="493" y="175"/>
                  </a:lnTo>
                  <a:lnTo>
                    <a:pt x="493" y="175"/>
                  </a:lnTo>
                  <a:lnTo>
                    <a:pt x="489" y="184"/>
                  </a:lnTo>
                  <a:lnTo>
                    <a:pt x="489" y="184"/>
                  </a:lnTo>
                  <a:lnTo>
                    <a:pt x="484" y="193"/>
                  </a:lnTo>
                  <a:lnTo>
                    <a:pt x="484" y="193"/>
                  </a:lnTo>
                  <a:lnTo>
                    <a:pt x="476" y="197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46" y="201"/>
                  </a:lnTo>
                  <a:lnTo>
                    <a:pt x="446" y="201"/>
                  </a:lnTo>
                  <a:lnTo>
                    <a:pt x="429" y="201"/>
                  </a:lnTo>
                  <a:lnTo>
                    <a:pt x="429" y="20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03" y="201"/>
                  </a:lnTo>
                  <a:lnTo>
                    <a:pt x="403" y="201"/>
                  </a:lnTo>
                  <a:lnTo>
                    <a:pt x="386" y="201"/>
                  </a:lnTo>
                  <a:lnTo>
                    <a:pt x="381" y="201"/>
                  </a:lnTo>
                  <a:lnTo>
                    <a:pt x="373" y="197"/>
                  </a:lnTo>
                  <a:lnTo>
                    <a:pt x="373" y="197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38" y="188"/>
                  </a:lnTo>
                  <a:lnTo>
                    <a:pt x="334" y="188"/>
                  </a:lnTo>
                  <a:lnTo>
                    <a:pt x="326" y="197"/>
                  </a:lnTo>
                  <a:lnTo>
                    <a:pt x="317" y="214"/>
                  </a:lnTo>
                  <a:lnTo>
                    <a:pt x="317" y="214"/>
                  </a:lnTo>
                  <a:lnTo>
                    <a:pt x="313" y="227"/>
                  </a:lnTo>
                  <a:lnTo>
                    <a:pt x="313" y="227"/>
                  </a:lnTo>
                  <a:lnTo>
                    <a:pt x="317" y="231"/>
                  </a:lnTo>
                  <a:lnTo>
                    <a:pt x="321" y="231"/>
                  </a:lnTo>
                  <a:lnTo>
                    <a:pt x="330" y="240"/>
                  </a:lnTo>
                  <a:lnTo>
                    <a:pt x="334" y="244"/>
                  </a:lnTo>
                  <a:lnTo>
                    <a:pt x="334" y="253"/>
                  </a:lnTo>
                  <a:lnTo>
                    <a:pt x="330" y="257"/>
                  </a:lnTo>
                  <a:lnTo>
                    <a:pt x="326" y="270"/>
                  </a:lnTo>
                  <a:lnTo>
                    <a:pt x="313" y="287"/>
                  </a:lnTo>
                  <a:lnTo>
                    <a:pt x="304" y="300"/>
                  </a:lnTo>
                  <a:lnTo>
                    <a:pt x="304" y="300"/>
                  </a:lnTo>
                  <a:lnTo>
                    <a:pt x="296" y="304"/>
                  </a:lnTo>
                  <a:lnTo>
                    <a:pt x="296" y="304"/>
                  </a:lnTo>
                  <a:lnTo>
                    <a:pt x="291" y="308"/>
                  </a:lnTo>
                  <a:lnTo>
                    <a:pt x="283" y="308"/>
                  </a:lnTo>
                  <a:lnTo>
                    <a:pt x="283" y="308"/>
                  </a:lnTo>
                  <a:lnTo>
                    <a:pt x="278" y="313"/>
                  </a:lnTo>
                  <a:lnTo>
                    <a:pt x="274" y="317"/>
                  </a:lnTo>
                  <a:lnTo>
                    <a:pt x="274" y="325"/>
                  </a:lnTo>
                  <a:lnTo>
                    <a:pt x="274" y="334"/>
                  </a:lnTo>
                  <a:lnTo>
                    <a:pt x="274" y="343"/>
                  </a:lnTo>
                  <a:lnTo>
                    <a:pt x="274" y="343"/>
                  </a:lnTo>
                  <a:lnTo>
                    <a:pt x="274" y="351"/>
                  </a:lnTo>
                  <a:lnTo>
                    <a:pt x="274" y="351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0" y="364"/>
                  </a:lnTo>
                  <a:lnTo>
                    <a:pt x="266" y="377"/>
                  </a:lnTo>
                  <a:lnTo>
                    <a:pt x="266" y="377"/>
                  </a:lnTo>
                  <a:lnTo>
                    <a:pt x="261" y="381"/>
                  </a:lnTo>
                  <a:lnTo>
                    <a:pt x="261" y="390"/>
                  </a:lnTo>
                  <a:lnTo>
                    <a:pt x="261" y="390"/>
                  </a:lnTo>
                  <a:lnTo>
                    <a:pt x="261" y="398"/>
                  </a:lnTo>
                  <a:lnTo>
                    <a:pt x="261" y="398"/>
                  </a:lnTo>
                  <a:lnTo>
                    <a:pt x="257" y="416"/>
                  </a:lnTo>
                  <a:lnTo>
                    <a:pt x="257" y="416"/>
                  </a:lnTo>
                  <a:lnTo>
                    <a:pt x="253" y="433"/>
                  </a:lnTo>
                  <a:lnTo>
                    <a:pt x="253" y="433"/>
                  </a:lnTo>
                  <a:lnTo>
                    <a:pt x="253" y="454"/>
                  </a:lnTo>
                  <a:lnTo>
                    <a:pt x="253" y="454"/>
                  </a:lnTo>
                  <a:lnTo>
                    <a:pt x="248" y="467"/>
                  </a:lnTo>
                  <a:lnTo>
                    <a:pt x="244" y="471"/>
                  </a:lnTo>
                  <a:lnTo>
                    <a:pt x="240" y="480"/>
                  </a:lnTo>
                  <a:lnTo>
                    <a:pt x="240" y="480"/>
                  </a:lnTo>
                  <a:lnTo>
                    <a:pt x="240" y="493"/>
                  </a:lnTo>
                  <a:lnTo>
                    <a:pt x="240" y="493"/>
                  </a:lnTo>
                  <a:lnTo>
                    <a:pt x="240" y="506"/>
                  </a:lnTo>
                  <a:lnTo>
                    <a:pt x="231" y="514"/>
                  </a:lnTo>
                  <a:lnTo>
                    <a:pt x="214" y="527"/>
                  </a:lnTo>
                  <a:lnTo>
                    <a:pt x="193" y="536"/>
                  </a:lnTo>
                  <a:lnTo>
                    <a:pt x="158" y="544"/>
                  </a:lnTo>
                  <a:lnTo>
                    <a:pt x="141" y="548"/>
                  </a:lnTo>
                  <a:lnTo>
                    <a:pt x="141" y="548"/>
                  </a:lnTo>
                  <a:lnTo>
                    <a:pt x="124" y="544"/>
                  </a:lnTo>
                  <a:lnTo>
                    <a:pt x="124" y="544"/>
                  </a:lnTo>
                  <a:lnTo>
                    <a:pt x="107" y="544"/>
                  </a:lnTo>
                  <a:lnTo>
                    <a:pt x="107" y="544"/>
                  </a:lnTo>
                  <a:lnTo>
                    <a:pt x="85" y="544"/>
                  </a:lnTo>
                  <a:lnTo>
                    <a:pt x="77" y="548"/>
                  </a:lnTo>
                  <a:lnTo>
                    <a:pt x="77" y="557"/>
                  </a:lnTo>
                  <a:lnTo>
                    <a:pt x="77" y="570"/>
                  </a:lnTo>
                  <a:lnTo>
                    <a:pt x="68" y="583"/>
                  </a:lnTo>
                  <a:lnTo>
                    <a:pt x="64" y="587"/>
                  </a:lnTo>
                  <a:lnTo>
                    <a:pt x="55" y="604"/>
                  </a:lnTo>
                  <a:lnTo>
                    <a:pt x="55" y="613"/>
                  </a:lnTo>
                  <a:lnTo>
                    <a:pt x="55" y="626"/>
                  </a:lnTo>
                  <a:lnTo>
                    <a:pt x="55" y="643"/>
                  </a:lnTo>
                  <a:lnTo>
                    <a:pt x="43" y="651"/>
                  </a:lnTo>
                  <a:lnTo>
                    <a:pt x="30" y="656"/>
                  </a:lnTo>
                  <a:lnTo>
                    <a:pt x="30" y="656"/>
                  </a:lnTo>
                  <a:lnTo>
                    <a:pt x="17" y="664"/>
                  </a:lnTo>
                  <a:lnTo>
                    <a:pt x="17" y="664"/>
                  </a:lnTo>
                  <a:lnTo>
                    <a:pt x="13" y="673"/>
                  </a:lnTo>
                  <a:lnTo>
                    <a:pt x="8" y="677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8" y="703"/>
                  </a:lnTo>
                  <a:lnTo>
                    <a:pt x="8" y="703"/>
                  </a:lnTo>
                  <a:lnTo>
                    <a:pt x="17" y="711"/>
                  </a:lnTo>
                  <a:lnTo>
                    <a:pt x="25" y="729"/>
                  </a:lnTo>
                  <a:lnTo>
                    <a:pt x="25" y="729"/>
                  </a:lnTo>
                  <a:lnTo>
                    <a:pt x="30" y="733"/>
                  </a:lnTo>
                  <a:lnTo>
                    <a:pt x="34" y="746"/>
                  </a:lnTo>
                  <a:lnTo>
                    <a:pt x="34" y="746"/>
                  </a:lnTo>
                  <a:lnTo>
                    <a:pt x="38" y="754"/>
                  </a:lnTo>
                  <a:lnTo>
                    <a:pt x="38" y="754"/>
                  </a:lnTo>
                  <a:lnTo>
                    <a:pt x="38" y="763"/>
                  </a:lnTo>
                  <a:lnTo>
                    <a:pt x="38" y="767"/>
                  </a:lnTo>
                  <a:lnTo>
                    <a:pt x="38" y="767"/>
                  </a:lnTo>
                  <a:lnTo>
                    <a:pt x="38" y="776"/>
                  </a:lnTo>
                  <a:lnTo>
                    <a:pt x="38" y="776"/>
                  </a:lnTo>
                  <a:lnTo>
                    <a:pt x="30" y="793"/>
                  </a:lnTo>
                  <a:lnTo>
                    <a:pt x="30" y="793"/>
                  </a:lnTo>
                  <a:lnTo>
                    <a:pt x="25" y="810"/>
                  </a:lnTo>
                  <a:lnTo>
                    <a:pt x="25" y="814"/>
                  </a:lnTo>
                  <a:lnTo>
                    <a:pt x="34" y="819"/>
                  </a:lnTo>
                  <a:lnTo>
                    <a:pt x="34" y="827"/>
                  </a:lnTo>
                  <a:lnTo>
                    <a:pt x="34" y="827"/>
                  </a:lnTo>
                  <a:lnTo>
                    <a:pt x="34" y="836"/>
                  </a:lnTo>
                  <a:lnTo>
                    <a:pt x="34" y="836"/>
                  </a:lnTo>
                  <a:lnTo>
                    <a:pt x="34" y="844"/>
                  </a:lnTo>
                  <a:lnTo>
                    <a:pt x="38" y="849"/>
                  </a:lnTo>
                  <a:lnTo>
                    <a:pt x="38" y="849"/>
                  </a:lnTo>
                  <a:lnTo>
                    <a:pt x="47" y="853"/>
                  </a:lnTo>
                  <a:lnTo>
                    <a:pt x="47" y="857"/>
                  </a:lnTo>
                  <a:lnTo>
                    <a:pt x="68" y="870"/>
                  </a:lnTo>
                  <a:lnTo>
                    <a:pt x="81" y="883"/>
                  </a:lnTo>
                  <a:lnTo>
                    <a:pt x="103" y="900"/>
                  </a:lnTo>
                  <a:lnTo>
                    <a:pt x="120" y="913"/>
                  </a:lnTo>
                  <a:lnTo>
                    <a:pt x="133" y="939"/>
                  </a:lnTo>
                  <a:lnTo>
                    <a:pt x="145" y="956"/>
                  </a:lnTo>
                  <a:lnTo>
                    <a:pt x="145" y="964"/>
                  </a:lnTo>
                  <a:lnTo>
                    <a:pt x="145" y="982"/>
                  </a:lnTo>
                  <a:lnTo>
                    <a:pt x="154" y="995"/>
                  </a:lnTo>
                  <a:lnTo>
                    <a:pt x="163" y="1007"/>
                  </a:lnTo>
                  <a:lnTo>
                    <a:pt x="171" y="1016"/>
                  </a:lnTo>
                  <a:lnTo>
                    <a:pt x="180" y="1033"/>
                  </a:lnTo>
                  <a:lnTo>
                    <a:pt x="180" y="1042"/>
                  </a:lnTo>
                  <a:lnTo>
                    <a:pt x="180" y="1042"/>
                  </a:lnTo>
                  <a:lnTo>
                    <a:pt x="180" y="1055"/>
                  </a:lnTo>
                  <a:lnTo>
                    <a:pt x="180" y="1055"/>
                  </a:lnTo>
                  <a:lnTo>
                    <a:pt x="180" y="1067"/>
                  </a:lnTo>
                  <a:lnTo>
                    <a:pt x="188" y="1080"/>
                  </a:lnTo>
                  <a:lnTo>
                    <a:pt x="201" y="1106"/>
                  </a:lnTo>
                  <a:lnTo>
                    <a:pt x="201" y="1106"/>
                  </a:lnTo>
                  <a:lnTo>
                    <a:pt x="201" y="1119"/>
                  </a:lnTo>
                  <a:lnTo>
                    <a:pt x="201" y="1119"/>
                  </a:lnTo>
                  <a:lnTo>
                    <a:pt x="201" y="1140"/>
                  </a:lnTo>
                  <a:lnTo>
                    <a:pt x="201" y="1140"/>
                  </a:lnTo>
                  <a:lnTo>
                    <a:pt x="197" y="1149"/>
                  </a:lnTo>
                  <a:lnTo>
                    <a:pt x="188" y="1157"/>
                  </a:lnTo>
                  <a:lnTo>
                    <a:pt x="188" y="1157"/>
                  </a:lnTo>
                  <a:lnTo>
                    <a:pt x="180" y="1188"/>
                  </a:lnTo>
                  <a:lnTo>
                    <a:pt x="180" y="1188"/>
                  </a:lnTo>
                  <a:lnTo>
                    <a:pt x="171" y="1200"/>
                  </a:lnTo>
                  <a:lnTo>
                    <a:pt x="163" y="1209"/>
                  </a:lnTo>
                  <a:lnTo>
                    <a:pt x="150" y="1213"/>
                  </a:lnTo>
                  <a:lnTo>
                    <a:pt x="137" y="1213"/>
                  </a:lnTo>
                  <a:lnTo>
                    <a:pt x="137" y="1213"/>
                  </a:lnTo>
                  <a:lnTo>
                    <a:pt x="120" y="1209"/>
                  </a:lnTo>
                  <a:lnTo>
                    <a:pt x="111" y="1205"/>
                  </a:lnTo>
                  <a:lnTo>
                    <a:pt x="111" y="1205"/>
                  </a:lnTo>
                  <a:lnTo>
                    <a:pt x="94" y="1188"/>
                  </a:lnTo>
                  <a:lnTo>
                    <a:pt x="94" y="1188"/>
                  </a:lnTo>
                  <a:lnTo>
                    <a:pt x="90" y="1179"/>
                  </a:lnTo>
                  <a:lnTo>
                    <a:pt x="85" y="1170"/>
                  </a:lnTo>
                  <a:lnTo>
                    <a:pt x="85" y="1170"/>
                  </a:lnTo>
                  <a:lnTo>
                    <a:pt x="81" y="1157"/>
                  </a:lnTo>
                  <a:lnTo>
                    <a:pt x="81" y="1157"/>
                  </a:lnTo>
                  <a:lnTo>
                    <a:pt x="81" y="1140"/>
                  </a:lnTo>
                  <a:lnTo>
                    <a:pt x="81" y="1140"/>
                  </a:lnTo>
                  <a:lnTo>
                    <a:pt x="81" y="1127"/>
                  </a:lnTo>
                  <a:lnTo>
                    <a:pt x="77" y="1127"/>
                  </a:lnTo>
                  <a:lnTo>
                    <a:pt x="77" y="1127"/>
                  </a:lnTo>
                  <a:lnTo>
                    <a:pt x="77" y="1123"/>
                  </a:lnTo>
                  <a:lnTo>
                    <a:pt x="68" y="1119"/>
                  </a:lnTo>
                  <a:lnTo>
                    <a:pt x="68" y="1119"/>
                  </a:lnTo>
                  <a:lnTo>
                    <a:pt x="55" y="1123"/>
                  </a:lnTo>
                  <a:lnTo>
                    <a:pt x="55" y="1123"/>
                  </a:lnTo>
                  <a:lnTo>
                    <a:pt x="47" y="1132"/>
                  </a:lnTo>
                  <a:lnTo>
                    <a:pt x="34" y="1149"/>
                  </a:lnTo>
                  <a:lnTo>
                    <a:pt x="34" y="1149"/>
                  </a:lnTo>
                  <a:lnTo>
                    <a:pt x="21" y="1157"/>
                  </a:lnTo>
                  <a:lnTo>
                    <a:pt x="17" y="1162"/>
                  </a:lnTo>
                  <a:lnTo>
                    <a:pt x="4" y="1175"/>
                  </a:lnTo>
                  <a:lnTo>
                    <a:pt x="4" y="1175"/>
                  </a:lnTo>
                  <a:lnTo>
                    <a:pt x="0" y="1196"/>
                  </a:lnTo>
                  <a:lnTo>
                    <a:pt x="0" y="1196"/>
                  </a:lnTo>
                  <a:lnTo>
                    <a:pt x="4" y="1205"/>
                  </a:lnTo>
                  <a:lnTo>
                    <a:pt x="8" y="1213"/>
                  </a:lnTo>
                  <a:lnTo>
                    <a:pt x="8" y="1213"/>
                  </a:lnTo>
                  <a:lnTo>
                    <a:pt x="21" y="1226"/>
                  </a:lnTo>
                  <a:lnTo>
                    <a:pt x="21" y="1226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5" y="1243"/>
                  </a:lnTo>
                  <a:lnTo>
                    <a:pt x="25" y="1243"/>
                  </a:lnTo>
                  <a:lnTo>
                    <a:pt x="25" y="1252"/>
                  </a:lnTo>
                  <a:lnTo>
                    <a:pt x="25" y="1252"/>
                  </a:lnTo>
                  <a:lnTo>
                    <a:pt x="25" y="1265"/>
                  </a:lnTo>
                  <a:lnTo>
                    <a:pt x="25" y="1265"/>
                  </a:lnTo>
                  <a:lnTo>
                    <a:pt x="25" y="1282"/>
                  </a:lnTo>
                  <a:lnTo>
                    <a:pt x="25" y="1282"/>
                  </a:lnTo>
                  <a:lnTo>
                    <a:pt x="30" y="1295"/>
                  </a:lnTo>
                  <a:lnTo>
                    <a:pt x="30" y="1295"/>
                  </a:lnTo>
                  <a:lnTo>
                    <a:pt x="30" y="1308"/>
                  </a:lnTo>
                  <a:lnTo>
                    <a:pt x="34" y="1308"/>
                  </a:lnTo>
                  <a:lnTo>
                    <a:pt x="43" y="1312"/>
                  </a:lnTo>
                  <a:lnTo>
                    <a:pt x="43" y="1312"/>
                  </a:lnTo>
                  <a:lnTo>
                    <a:pt x="51" y="1312"/>
                  </a:lnTo>
                  <a:lnTo>
                    <a:pt x="51" y="1312"/>
                  </a:lnTo>
                  <a:lnTo>
                    <a:pt x="55" y="1316"/>
                  </a:lnTo>
                  <a:lnTo>
                    <a:pt x="64" y="1320"/>
                  </a:lnTo>
                  <a:lnTo>
                    <a:pt x="64" y="1320"/>
                  </a:lnTo>
                  <a:lnTo>
                    <a:pt x="68" y="1325"/>
                  </a:lnTo>
                  <a:lnTo>
                    <a:pt x="68" y="1325"/>
                  </a:lnTo>
                  <a:lnTo>
                    <a:pt x="81" y="1333"/>
                  </a:lnTo>
                  <a:lnTo>
                    <a:pt x="81" y="1333"/>
                  </a:lnTo>
                  <a:lnTo>
                    <a:pt x="90" y="1338"/>
                  </a:lnTo>
                  <a:lnTo>
                    <a:pt x="90" y="1338"/>
                  </a:lnTo>
                  <a:lnTo>
                    <a:pt x="94" y="1342"/>
                  </a:lnTo>
                  <a:lnTo>
                    <a:pt x="98" y="1342"/>
                  </a:lnTo>
                  <a:lnTo>
                    <a:pt x="103" y="1350"/>
                  </a:lnTo>
                  <a:lnTo>
                    <a:pt x="103" y="1359"/>
                  </a:lnTo>
                  <a:lnTo>
                    <a:pt x="98" y="1372"/>
                  </a:lnTo>
                  <a:lnTo>
                    <a:pt x="98" y="1372"/>
                  </a:lnTo>
                  <a:lnTo>
                    <a:pt x="94" y="1385"/>
                  </a:lnTo>
                  <a:lnTo>
                    <a:pt x="94" y="1385"/>
                  </a:lnTo>
                  <a:lnTo>
                    <a:pt x="94" y="1389"/>
                  </a:lnTo>
                  <a:lnTo>
                    <a:pt x="94" y="1389"/>
                  </a:lnTo>
                  <a:lnTo>
                    <a:pt x="98" y="1398"/>
                  </a:lnTo>
                  <a:lnTo>
                    <a:pt x="103" y="1406"/>
                  </a:lnTo>
                  <a:lnTo>
                    <a:pt x="111" y="1415"/>
                  </a:lnTo>
                  <a:lnTo>
                    <a:pt x="120" y="1432"/>
                  </a:lnTo>
                  <a:lnTo>
                    <a:pt x="120" y="1432"/>
                  </a:lnTo>
                  <a:lnTo>
                    <a:pt x="128" y="1445"/>
                  </a:lnTo>
                  <a:lnTo>
                    <a:pt x="128" y="1445"/>
                  </a:lnTo>
                  <a:lnTo>
                    <a:pt x="133" y="1449"/>
                  </a:lnTo>
                  <a:lnTo>
                    <a:pt x="133" y="1453"/>
                  </a:lnTo>
                  <a:lnTo>
                    <a:pt x="133" y="1466"/>
                  </a:lnTo>
                  <a:lnTo>
                    <a:pt x="128" y="1475"/>
                  </a:lnTo>
                  <a:lnTo>
                    <a:pt x="124" y="1488"/>
                  </a:lnTo>
                  <a:lnTo>
                    <a:pt x="124" y="1488"/>
                  </a:lnTo>
                  <a:lnTo>
                    <a:pt x="120" y="1492"/>
                  </a:lnTo>
                  <a:lnTo>
                    <a:pt x="124" y="1496"/>
                  </a:lnTo>
                  <a:lnTo>
                    <a:pt x="128" y="1496"/>
                  </a:lnTo>
                  <a:lnTo>
                    <a:pt x="133" y="1505"/>
                  </a:lnTo>
                  <a:lnTo>
                    <a:pt x="133" y="1513"/>
                  </a:lnTo>
                  <a:lnTo>
                    <a:pt x="133" y="1539"/>
                  </a:lnTo>
                  <a:lnTo>
                    <a:pt x="141" y="1548"/>
                  </a:lnTo>
                  <a:lnTo>
                    <a:pt x="154" y="1548"/>
                  </a:lnTo>
                  <a:lnTo>
                    <a:pt x="154" y="1548"/>
                  </a:lnTo>
                  <a:lnTo>
                    <a:pt x="163" y="1548"/>
                  </a:lnTo>
                  <a:lnTo>
                    <a:pt x="163" y="1548"/>
                  </a:lnTo>
                  <a:lnTo>
                    <a:pt x="171" y="1552"/>
                  </a:lnTo>
                  <a:lnTo>
                    <a:pt x="171" y="1552"/>
                  </a:lnTo>
                  <a:lnTo>
                    <a:pt x="180" y="1561"/>
                  </a:lnTo>
                  <a:lnTo>
                    <a:pt x="184" y="1578"/>
                  </a:lnTo>
                  <a:lnTo>
                    <a:pt x="193" y="1604"/>
                  </a:lnTo>
                  <a:lnTo>
                    <a:pt x="193" y="1604"/>
                  </a:lnTo>
                  <a:lnTo>
                    <a:pt x="197" y="1616"/>
                  </a:lnTo>
                  <a:lnTo>
                    <a:pt x="201" y="1634"/>
                  </a:lnTo>
                  <a:lnTo>
                    <a:pt x="214" y="1634"/>
                  </a:lnTo>
                  <a:lnTo>
                    <a:pt x="231" y="1629"/>
                  </a:lnTo>
                  <a:lnTo>
                    <a:pt x="248" y="1625"/>
                  </a:lnTo>
                  <a:lnTo>
                    <a:pt x="253" y="1625"/>
                  </a:lnTo>
                  <a:lnTo>
                    <a:pt x="261" y="1638"/>
                  </a:lnTo>
                  <a:lnTo>
                    <a:pt x="278" y="1646"/>
                  </a:lnTo>
                  <a:lnTo>
                    <a:pt x="283" y="1634"/>
                  </a:lnTo>
                  <a:lnTo>
                    <a:pt x="283" y="1625"/>
                  </a:lnTo>
                  <a:lnTo>
                    <a:pt x="283" y="1612"/>
                  </a:lnTo>
                  <a:lnTo>
                    <a:pt x="283" y="1612"/>
                  </a:lnTo>
                  <a:lnTo>
                    <a:pt x="300" y="1608"/>
                  </a:lnTo>
                  <a:lnTo>
                    <a:pt x="300" y="1608"/>
                  </a:lnTo>
                  <a:lnTo>
                    <a:pt x="308" y="1608"/>
                  </a:lnTo>
                  <a:lnTo>
                    <a:pt x="313" y="1612"/>
                  </a:lnTo>
                  <a:lnTo>
                    <a:pt x="326" y="1625"/>
                  </a:lnTo>
                  <a:lnTo>
                    <a:pt x="347" y="1634"/>
                  </a:lnTo>
                  <a:lnTo>
                    <a:pt x="347" y="1634"/>
                  </a:lnTo>
                  <a:lnTo>
                    <a:pt x="351" y="1629"/>
                  </a:lnTo>
                  <a:lnTo>
                    <a:pt x="360" y="1625"/>
                  </a:lnTo>
                  <a:lnTo>
                    <a:pt x="373" y="1625"/>
                  </a:lnTo>
                  <a:lnTo>
                    <a:pt x="373" y="1625"/>
                  </a:lnTo>
                  <a:lnTo>
                    <a:pt x="386" y="1625"/>
                  </a:lnTo>
                  <a:lnTo>
                    <a:pt x="394" y="1629"/>
                  </a:lnTo>
                  <a:lnTo>
                    <a:pt x="403" y="1634"/>
                  </a:lnTo>
                  <a:lnTo>
                    <a:pt x="416" y="1642"/>
                  </a:lnTo>
                  <a:lnTo>
                    <a:pt x="416" y="1642"/>
                  </a:lnTo>
                  <a:lnTo>
                    <a:pt x="429" y="1664"/>
                  </a:lnTo>
                  <a:lnTo>
                    <a:pt x="450" y="1694"/>
                  </a:lnTo>
                  <a:lnTo>
                    <a:pt x="450" y="1694"/>
                  </a:lnTo>
                  <a:lnTo>
                    <a:pt x="459" y="1702"/>
                  </a:lnTo>
                  <a:lnTo>
                    <a:pt x="463" y="1706"/>
                  </a:lnTo>
                  <a:lnTo>
                    <a:pt x="480" y="1724"/>
                  </a:lnTo>
                  <a:lnTo>
                    <a:pt x="480" y="1724"/>
                  </a:lnTo>
                  <a:lnTo>
                    <a:pt x="497" y="1724"/>
                  </a:lnTo>
                  <a:lnTo>
                    <a:pt x="497" y="1724"/>
                  </a:lnTo>
                  <a:lnTo>
                    <a:pt x="523" y="1724"/>
                  </a:lnTo>
                  <a:lnTo>
                    <a:pt x="523" y="1724"/>
                  </a:lnTo>
                  <a:lnTo>
                    <a:pt x="540" y="1724"/>
                  </a:lnTo>
                  <a:lnTo>
                    <a:pt x="540" y="1724"/>
                  </a:lnTo>
                  <a:lnTo>
                    <a:pt x="549" y="1724"/>
                  </a:lnTo>
                  <a:lnTo>
                    <a:pt x="549" y="1728"/>
                  </a:lnTo>
                  <a:lnTo>
                    <a:pt x="549" y="1728"/>
                  </a:lnTo>
                  <a:lnTo>
                    <a:pt x="570" y="1745"/>
                  </a:lnTo>
                  <a:lnTo>
                    <a:pt x="570" y="1745"/>
                  </a:lnTo>
                  <a:lnTo>
                    <a:pt x="574" y="1749"/>
                  </a:lnTo>
                  <a:lnTo>
                    <a:pt x="579" y="1749"/>
                  </a:lnTo>
                  <a:lnTo>
                    <a:pt x="579" y="1745"/>
                  </a:lnTo>
                  <a:lnTo>
                    <a:pt x="579" y="1745"/>
                  </a:lnTo>
                  <a:lnTo>
                    <a:pt x="600" y="1745"/>
                  </a:lnTo>
                  <a:lnTo>
                    <a:pt x="600" y="1745"/>
                  </a:lnTo>
                  <a:lnTo>
                    <a:pt x="609" y="1745"/>
                  </a:lnTo>
                  <a:lnTo>
                    <a:pt x="609" y="1745"/>
                  </a:lnTo>
                  <a:lnTo>
                    <a:pt x="622" y="1745"/>
                  </a:lnTo>
                  <a:lnTo>
                    <a:pt x="622" y="1745"/>
                  </a:lnTo>
                  <a:lnTo>
                    <a:pt x="639" y="1758"/>
                  </a:lnTo>
                  <a:lnTo>
                    <a:pt x="639" y="1758"/>
                  </a:lnTo>
                  <a:lnTo>
                    <a:pt x="647" y="1766"/>
                  </a:lnTo>
                  <a:lnTo>
                    <a:pt x="647" y="1766"/>
                  </a:lnTo>
                  <a:lnTo>
                    <a:pt x="656" y="1771"/>
                  </a:lnTo>
                  <a:lnTo>
                    <a:pt x="664" y="1779"/>
                  </a:lnTo>
                  <a:lnTo>
                    <a:pt x="664" y="1779"/>
                  </a:lnTo>
                  <a:lnTo>
                    <a:pt x="673" y="1788"/>
                  </a:lnTo>
                  <a:lnTo>
                    <a:pt x="673" y="1788"/>
                  </a:lnTo>
                  <a:lnTo>
                    <a:pt x="673" y="1788"/>
                  </a:lnTo>
                  <a:lnTo>
                    <a:pt x="677" y="1788"/>
                  </a:lnTo>
                  <a:lnTo>
                    <a:pt x="690" y="1792"/>
                  </a:lnTo>
                  <a:lnTo>
                    <a:pt x="690" y="1792"/>
                  </a:lnTo>
                  <a:lnTo>
                    <a:pt x="699" y="1796"/>
                  </a:lnTo>
                  <a:lnTo>
                    <a:pt x="707" y="1792"/>
                  </a:lnTo>
                  <a:lnTo>
                    <a:pt x="707" y="1792"/>
                  </a:lnTo>
                  <a:lnTo>
                    <a:pt x="724" y="1792"/>
                  </a:lnTo>
                  <a:lnTo>
                    <a:pt x="724" y="1792"/>
                  </a:lnTo>
                  <a:lnTo>
                    <a:pt x="737" y="1792"/>
                  </a:lnTo>
                  <a:lnTo>
                    <a:pt x="746" y="1809"/>
                  </a:lnTo>
                  <a:lnTo>
                    <a:pt x="750" y="1827"/>
                  </a:lnTo>
                  <a:lnTo>
                    <a:pt x="750" y="1839"/>
                  </a:lnTo>
                  <a:lnTo>
                    <a:pt x="759" y="1861"/>
                  </a:lnTo>
                  <a:lnTo>
                    <a:pt x="776" y="1861"/>
                  </a:lnTo>
                  <a:lnTo>
                    <a:pt x="797" y="1861"/>
                  </a:lnTo>
                  <a:lnTo>
                    <a:pt x="810" y="1857"/>
                  </a:lnTo>
                  <a:lnTo>
                    <a:pt x="810" y="1844"/>
                  </a:lnTo>
                  <a:lnTo>
                    <a:pt x="793" y="1818"/>
                  </a:lnTo>
                  <a:lnTo>
                    <a:pt x="802" y="1814"/>
                  </a:lnTo>
                  <a:lnTo>
                    <a:pt x="819" y="1796"/>
                  </a:lnTo>
                  <a:lnTo>
                    <a:pt x="819" y="1736"/>
                  </a:lnTo>
                  <a:lnTo>
                    <a:pt x="819" y="1736"/>
                  </a:lnTo>
                  <a:lnTo>
                    <a:pt x="827" y="1732"/>
                  </a:lnTo>
                  <a:lnTo>
                    <a:pt x="840" y="1728"/>
                  </a:lnTo>
                  <a:lnTo>
                    <a:pt x="840" y="1728"/>
                  </a:lnTo>
                  <a:lnTo>
                    <a:pt x="849" y="1728"/>
                  </a:lnTo>
                  <a:lnTo>
                    <a:pt x="853" y="1728"/>
                  </a:lnTo>
                  <a:lnTo>
                    <a:pt x="862" y="1719"/>
                  </a:lnTo>
                  <a:lnTo>
                    <a:pt x="875" y="1706"/>
                  </a:lnTo>
                  <a:lnTo>
                    <a:pt x="875" y="1706"/>
                  </a:lnTo>
                  <a:lnTo>
                    <a:pt x="896" y="1711"/>
                  </a:lnTo>
                  <a:lnTo>
                    <a:pt x="896" y="1711"/>
                  </a:lnTo>
                  <a:lnTo>
                    <a:pt x="905" y="1711"/>
                  </a:lnTo>
                  <a:lnTo>
                    <a:pt x="909" y="1715"/>
                  </a:lnTo>
                  <a:lnTo>
                    <a:pt x="909" y="1719"/>
                  </a:lnTo>
                  <a:lnTo>
                    <a:pt x="909" y="1719"/>
                  </a:lnTo>
                  <a:lnTo>
                    <a:pt x="917" y="1724"/>
                  </a:lnTo>
                  <a:lnTo>
                    <a:pt x="922" y="1728"/>
                  </a:lnTo>
                  <a:lnTo>
                    <a:pt x="930" y="1728"/>
                  </a:lnTo>
                  <a:lnTo>
                    <a:pt x="930" y="1728"/>
                  </a:lnTo>
                  <a:lnTo>
                    <a:pt x="947" y="1728"/>
                  </a:lnTo>
                  <a:lnTo>
                    <a:pt x="960" y="1728"/>
                  </a:lnTo>
                  <a:lnTo>
                    <a:pt x="965" y="1719"/>
                  </a:lnTo>
                  <a:lnTo>
                    <a:pt x="965" y="1719"/>
                  </a:lnTo>
                  <a:lnTo>
                    <a:pt x="960" y="1715"/>
                  </a:lnTo>
                  <a:lnTo>
                    <a:pt x="956" y="1711"/>
                  </a:lnTo>
                  <a:lnTo>
                    <a:pt x="956" y="1706"/>
                  </a:lnTo>
                  <a:lnTo>
                    <a:pt x="956" y="1706"/>
                  </a:lnTo>
                  <a:close/>
                </a:path>
              </a:pathLst>
            </a:custGeom>
            <a:solidFill>
              <a:srgbClr val="C9CACB"/>
            </a:solidFill>
            <a:ln w="1365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3" name="Freeform 9"/>
            <p:cNvSpPr>
              <a:spLocks/>
            </p:cNvSpPr>
            <p:nvPr/>
          </p:nvSpPr>
          <p:spPr bwMode="auto">
            <a:xfrm>
              <a:off x="3150" y="2406"/>
              <a:ext cx="695" cy="613"/>
            </a:xfrm>
            <a:custGeom>
              <a:avLst/>
              <a:gdLst/>
              <a:ahLst/>
              <a:cxnLst>
                <a:cxn ang="0">
                  <a:pos x="52" y="489"/>
                </a:cxn>
                <a:cxn ang="0">
                  <a:pos x="56" y="536"/>
                </a:cxn>
                <a:cxn ang="0">
                  <a:pos x="48" y="575"/>
                </a:cxn>
                <a:cxn ang="0">
                  <a:pos x="86" y="605"/>
                </a:cxn>
                <a:cxn ang="0">
                  <a:pos x="125" y="592"/>
                </a:cxn>
                <a:cxn ang="0">
                  <a:pos x="176" y="579"/>
                </a:cxn>
                <a:cxn ang="0">
                  <a:pos x="193" y="583"/>
                </a:cxn>
                <a:cxn ang="0">
                  <a:pos x="232" y="583"/>
                </a:cxn>
                <a:cxn ang="0">
                  <a:pos x="301" y="570"/>
                </a:cxn>
                <a:cxn ang="0">
                  <a:pos x="404" y="455"/>
                </a:cxn>
                <a:cxn ang="0">
                  <a:pos x="451" y="446"/>
                </a:cxn>
                <a:cxn ang="0">
                  <a:pos x="468" y="425"/>
                </a:cxn>
                <a:cxn ang="0">
                  <a:pos x="537" y="420"/>
                </a:cxn>
                <a:cxn ang="0">
                  <a:pos x="622" y="382"/>
                </a:cxn>
                <a:cxn ang="0">
                  <a:pos x="695" y="330"/>
                </a:cxn>
                <a:cxn ang="0">
                  <a:pos x="691" y="305"/>
                </a:cxn>
                <a:cxn ang="0">
                  <a:pos x="661" y="287"/>
                </a:cxn>
                <a:cxn ang="0">
                  <a:pos x="631" y="287"/>
                </a:cxn>
                <a:cxn ang="0">
                  <a:pos x="609" y="270"/>
                </a:cxn>
                <a:cxn ang="0">
                  <a:pos x="627" y="249"/>
                </a:cxn>
                <a:cxn ang="0">
                  <a:pos x="661" y="215"/>
                </a:cxn>
                <a:cxn ang="0">
                  <a:pos x="665" y="163"/>
                </a:cxn>
                <a:cxn ang="0">
                  <a:pos x="554" y="180"/>
                </a:cxn>
                <a:cxn ang="0">
                  <a:pos x="502" y="193"/>
                </a:cxn>
                <a:cxn ang="0">
                  <a:pos x="472" y="146"/>
                </a:cxn>
                <a:cxn ang="0">
                  <a:pos x="464" y="99"/>
                </a:cxn>
                <a:cxn ang="0">
                  <a:pos x="438" y="69"/>
                </a:cxn>
                <a:cxn ang="0">
                  <a:pos x="416" y="69"/>
                </a:cxn>
                <a:cxn ang="0">
                  <a:pos x="382" y="86"/>
                </a:cxn>
                <a:cxn ang="0">
                  <a:pos x="335" y="26"/>
                </a:cxn>
                <a:cxn ang="0">
                  <a:pos x="301" y="0"/>
                </a:cxn>
                <a:cxn ang="0">
                  <a:pos x="279" y="17"/>
                </a:cxn>
                <a:cxn ang="0">
                  <a:pos x="271" y="39"/>
                </a:cxn>
                <a:cxn ang="0">
                  <a:pos x="185" y="39"/>
                </a:cxn>
                <a:cxn ang="0">
                  <a:pos x="176" y="47"/>
                </a:cxn>
                <a:cxn ang="0">
                  <a:pos x="181" y="176"/>
                </a:cxn>
                <a:cxn ang="0">
                  <a:pos x="185" y="227"/>
                </a:cxn>
                <a:cxn ang="0">
                  <a:pos x="142" y="292"/>
                </a:cxn>
                <a:cxn ang="0">
                  <a:pos x="112" y="365"/>
                </a:cxn>
                <a:cxn ang="0">
                  <a:pos x="82" y="416"/>
                </a:cxn>
                <a:cxn ang="0">
                  <a:pos x="65" y="403"/>
                </a:cxn>
                <a:cxn ang="0">
                  <a:pos x="30" y="395"/>
                </a:cxn>
                <a:cxn ang="0">
                  <a:pos x="0" y="429"/>
                </a:cxn>
              </a:cxnLst>
              <a:rect l="0" t="0" r="r" b="b"/>
              <a:pathLst>
                <a:path w="695" h="613">
                  <a:moveTo>
                    <a:pt x="18" y="450"/>
                  </a:moveTo>
                  <a:lnTo>
                    <a:pt x="35" y="472"/>
                  </a:lnTo>
                  <a:lnTo>
                    <a:pt x="52" y="489"/>
                  </a:lnTo>
                  <a:lnTo>
                    <a:pt x="60" y="510"/>
                  </a:lnTo>
                  <a:lnTo>
                    <a:pt x="56" y="536"/>
                  </a:lnTo>
                  <a:lnTo>
                    <a:pt x="56" y="536"/>
                  </a:lnTo>
                  <a:lnTo>
                    <a:pt x="52" y="553"/>
                  </a:lnTo>
                  <a:lnTo>
                    <a:pt x="48" y="575"/>
                  </a:lnTo>
                  <a:lnTo>
                    <a:pt x="48" y="575"/>
                  </a:lnTo>
                  <a:lnTo>
                    <a:pt x="48" y="588"/>
                  </a:lnTo>
                  <a:lnTo>
                    <a:pt x="69" y="613"/>
                  </a:lnTo>
                  <a:lnTo>
                    <a:pt x="86" y="605"/>
                  </a:lnTo>
                  <a:lnTo>
                    <a:pt x="95" y="596"/>
                  </a:lnTo>
                  <a:lnTo>
                    <a:pt x="95" y="596"/>
                  </a:lnTo>
                  <a:lnTo>
                    <a:pt x="125" y="592"/>
                  </a:lnTo>
                  <a:lnTo>
                    <a:pt x="125" y="592"/>
                  </a:lnTo>
                  <a:lnTo>
                    <a:pt x="151" y="579"/>
                  </a:lnTo>
                  <a:lnTo>
                    <a:pt x="176" y="579"/>
                  </a:lnTo>
                  <a:lnTo>
                    <a:pt x="189" y="579"/>
                  </a:lnTo>
                  <a:lnTo>
                    <a:pt x="193" y="583"/>
                  </a:lnTo>
                  <a:lnTo>
                    <a:pt x="193" y="583"/>
                  </a:lnTo>
                  <a:lnTo>
                    <a:pt x="211" y="583"/>
                  </a:lnTo>
                  <a:lnTo>
                    <a:pt x="211" y="583"/>
                  </a:lnTo>
                  <a:lnTo>
                    <a:pt x="232" y="583"/>
                  </a:lnTo>
                  <a:lnTo>
                    <a:pt x="232" y="583"/>
                  </a:lnTo>
                  <a:lnTo>
                    <a:pt x="258" y="583"/>
                  </a:lnTo>
                  <a:lnTo>
                    <a:pt x="301" y="570"/>
                  </a:lnTo>
                  <a:lnTo>
                    <a:pt x="301" y="570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16" y="459"/>
                  </a:lnTo>
                  <a:lnTo>
                    <a:pt x="429" y="455"/>
                  </a:lnTo>
                  <a:lnTo>
                    <a:pt x="451" y="446"/>
                  </a:lnTo>
                  <a:lnTo>
                    <a:pt x="464" y="429"/>
                  </a:lnTo>
                  <a:lnTo>
                    <a:pt x="468" y="425"/>
                  </a:lnTo>
                  <a:lnTo>
                    <a:pt x="468" y="425"/>
                  </a:lnTo>
                  <a:lnTo>
                    <a:pt x="481" y="429"/>
                  </a:lnTo>
                  <a:lnTo>
                    <a:pt x="498" y="429"/>
                  </a:lnTo>
                  <a:lnTo>
                    <a:pt x="537" y="420"/>
                  </a:lnTo>
                  <a:lnTo>
                    <a:pt x="571" y="412"/>
                  </a:lnTo>
                  <a:lnTo>
                    <a:pt x="584" y="403"/>
                  </a:lnTo>
                  <a:lnTo>
                    <a:pt x="622" y="382"/>
                  </a:lnTo>
                  <a:lnTo>
                    <a:pt x="639" y="373"/>
                  </a:lnTo>
                  <a:lnTo>
                    <a:pt x="687" y="365"/>
                  </a:lnTo>
                  <a:lnTo>
                    <a:pt x="695" y="330"/>
                  </a:lnTo>
                  <a:lnTo>
                    <a:pt x="695" y="330"/>
                  </a:lnTo>
                  <a:lnTo>
                    <a:pt x="695" y="313"/>
                  </a:lnTo>
                  <a:lnTo>
                    <a:pt x="691" y="305"/>
                  </a:lnTo>
                  <a:lnTo>
                    <a:pt x="687" y="296"/>
                  </a:lnTo>
                  <a:lnTo>
                    <a:pt x="678" y="292"/>
                  </a:lnTo>
                  <a:lnTo>
                    <a:pt x="661" y="287"/>
                  </a:lnTo>
                  <a:lnTo>
                    <a:pt x="657" y="287"/>
                  </a:lnTo>
                  <a:lnTo>
                    <a:pt x="657" y="287"/>
                  </a:lnTo>
                  <a:lnTo>
                    <a:pt x="631" y="287"/>
                  </a:lnTo>
                  <a:lnTo>
                    <a:pt x="618" y="283"/>
                  </a:lnTo>
                  <a:lnTo>
                    <a:pt x="609" y="275"/>
                  </a:lnTo>
                  <a:lnTo>
                    <a:pt x="609" y="270"/>
                  </a:lnTo>
                  <a:lnTo>
                    <a:pt x="618" y="253"/>
                  </a:lnTo>
                  <a:lnTo>
                    <a:pt x="627" y="249"/>
                  </a:lnTo>
                  <a:lnTo>
                    <a:pt x="627" y="249"/>
                  </a:lnTo>
                  <a:lnTo>
                    <a:pt x="644" y="240"/>
                  </a:lnTo>
                  <a:lnTo>
                    <a:pt x="657" y="227"/>
                  </a:lnTo>
                  <a:lnTo>
                    <a:pt x="661" y="215"/>
                  </a:lnTo>
                  <a:lnTo>
                    <a:pt x="665" y="197"/>
                  </a:lnTo>
                  <a:lnTo>
                    <a:pt x="665" y="172"/>
                  </a:lnTo>
                  <a:lnTo>
                    <a:pt x="665" y="163"/>
                  </a:lnTo>
                  <a:lnTo>
                    <a:pt x="571" y="163"/>
                  </a:lnTo>
                  <a:lnTo>
                    <a:pt x="571" y="163"/>
                  </a:lnTo>
                  <a:lnTo>
                    <a:pt x="554" y="180"/>
                  </a:lnTo>
                  <a:lnTo>
                    <a:pt x="532" y="193"/>
                  </a:lnTo>
                  <a:lnTo>
                    <a:pt x="515" y="197"/>
                  </a:lnTo>
                  <a:lnTo>
                    <a:pt x="502" y="193"/>
                  </a:lnTo>
                  <a:lnTo>
                    <a:pt x="489" y="184"/>
                  </a:lnTo>
                  <a:lnTo>
                    <a:pt x="481" y="167"/>
                  </a:lnTo>
                  <a:lnTo>
                    <a:pt x="472" y="146"/>
                  </a:lnTo>
                  <a:lnTo>
                    <a:pt x="468" y="124"/>
                  </a:lnTo>
                  <a:lnTo>
                    <a:pt x="468" y="124"/>
                  </a:lnTo>
                  <a:lnTo>
                    <a:pt x="464" y="99"/>
                  </a:lnTo>
                  <a:lnTo>
                    <a:pt x="455" y="86"/>
                  </a:lnTo>
                  <a:lnTo>
                    <a:pt x="446" y="73"/>
                  </a:lnTo>
                  <a:lnTo>
                    <a:pt x="438" y="69"/>
                  </a:lnTo>
                  <a:lnTo>
                    <a:pt x="421" y="69"/>
                  </a:lnTo>
                  <a:lnTo>
                    <a:pt x="416" y="69"/>
                  </a:lnTo>
                  <a:lnTo>
                    <a:pt x="416" y="69"/>
                  </a:lnTo>
                  <a:lnTo>
                    <a:pt x="399" y="86"/>
                  </a:lnTo>
                  <a:lnTo>
                    <a:pt x="391" y="86"/>
                  </a:lnTo>
                  <a:lnTo>
                    <a:pt x="382" y="86"/>
                  </a:lnTo>
                  <a:lnTo>
                    <a:pt x="374" y="77"/>
                  </a:lnTo>
                  <a:lnTo>
                    <a:pt x="365" y="69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18" y="9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84" y="4"/>
                  </a:lnTo>
                  <a:lnTo>
                    <a:pt x="279" y="17"/>
                  </a:lnTo>
                  <a:lnTo>
                    <a:pt x="275" y="26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11" y="34"/>
                  </a:lnTo>
                  <a:lnTo>
                    <a:pt x="193" y="34"/>
                  </a:lnTo>
                  <a:lnTo>
                    <a:pt x="185" y="39"/>
                  </a:lnTo>
                  <a:lnTo>
                    <a:pt x="176" y="43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72" y="167"/>
                  </a:lnTo>
                  <a:lnTo>
                    <a:pt x="172" y="167"/>
                  </a:lnTo>
                  <a:lnTo>
                    <a:pt x="181" y="176"/>
                  </a:lnTo>
                  <a:lnTo>
                    <a:pt x="185" y="184"/>
                  </a:lnTo>
                  <a:lnTo>
                    <a:pt x="189" y="206"/>
                  </a:lnTo>
                  <a:lnTo>
                    <a:pt x="185" y="227"/>
                  </a:lnTo>
                  <a:lnTo>
                    <a:pt x="181" y="245"/>
                  </a:lnTo>
                  <a:lnTo>
                    <a:pt x="181" y="245"/>
                  </a:lnTo>
                  <a:lnTo>
                    <a:pt x="142" y="292"/>
                  </a:lnTo>
                  <a:lnTo>
                    <a:pt x="125" y="326"/>
                  </a:lnTo>
                  <a:lnTo>
                    <a:pt x="112" y="365"/>
                  </a:lnTo>
                  <a:lnTo>
                    <a:pt x="112" y="365"/>
                  </a:lnTo>
                  <a:lnTo>
                    <a:pt x="103" y="390"/>
                  </a:lnTo>
                  <a:lnTo>
                    <a:pt x="91" y="407"/>
                  </a:lnTo>
                  <a:lnTo>
                    <a:pt x="82" y="416"/>
                  </a:lnTo>
                  <a:lnTo>
                    <a:pt x="78" y="416"/>
                  </a:lnTo>
                  <a:lnTo>
                    <a:pt x="78" y="416"/>
                  </a:lnTo>
                  <a:lnTo>
                    <a:pt x="65" y="403"/>
                  </a:lnTo>
                  <a:lnTo>
                    <a:pt x="52" y="399"/>
                  </a:lnTo>
                  <a:lnTo>
                    <a:pt x="39" y="395"/>
                  </a:lnTo>
                  <a:lnTo>
                    <a:pt x="30" y="395"/>
                  </a:lnTo>
                  <a:lnTo>
                    <a:pt x="13" y="399"/>
                  </a:lnTo>
                  <a:lnTo>
                    <a:pt x="5" y="399"/>
                  </a:lnTo>
                  <a:lnTo>
                    <a:pt x="0" y="429"/>
                  </a:lnTo>
                  <a:lnTo>
                    <a:pt x="18" y="450"/>
                  </a:lnTo>
                  <a:close/>
                </a:path>
              </a:pathLst>
            </a:custGeom>
            <a:solidFill>
              <a:srgbClr val="C9CACB"/>
            </a:solidFill>
            <a:ln w="1365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4" name="Freeform 10"/>
            <p:cNvSpPr>
              <a:spLocks/>
            </p:cNvSpPr>
            <p:nvPr/>
          </p:nvSpPr>
          <p:spPr bwMode="auto">
            <a:xfrm>
              <a:off x="3759" y="2209"/>
              <a:ext cx="1557" cy="995"/>
            </a:xfrm>
            <a:custGeom>
              <a:avLst/>
              <a:gdLst/>
              <a:ahLst/>
              <a:cxnLst>
                <a:cxn ang="0">
                  <a:pos x="1407" y="244"/>
                </a:cxn>
                <a:cxn ang="0">
                  <a:pos x="1351" y="223"/>
                </a:cxn>
                <a:cxn ang="0">
                  <a:pos x="1317" y="227"/>
                </a:cxn>
                <a:cxn ang="0">
                  <a:pos x="1279" y="266"/>
                </a:cxn>
                <a:cxn ang="0">
                  <a:pos x="1249" y="188"/>
                </a:cxn>
                <a:cxn ang="0">
                  <a:pos x="1201" y="201"/>
                </a:cxn>
                <a:cxn ang="0">
                  <a:pos x="1167" y="176"/>
                </a:cxn>
                <a:cxn ang="0">
                  <a:pos x="1154" y="274"/>
                </a:cxn>
                <a:cxn ang="0">
                  <a:pos x="1081" y="296"/>
                </a:cxn>
                <a:cxn ang="0">
                  <a:pos x="1017" y="180"/>
                </a:cxn>
                <a:cxn ang="0">
                  <a:pos x="1013" y="81"/>
                </a:cxn>
                <a:cxn ang="0">
                  <a:pos x="918" y="0"/>
                </a:cxn>
                <a:cxn ang="0">
                  <a:pos x="867" y="77"/>
                </a:cxn>
                <a:cxn ang="0">
                  <a:pos x="781" y="30"/>
                </a:cxn>
                <a:cxn ang="0">
                  <a:pos x="678" y="21"/>
                </a:cxn>
                <a:cxn ang="0">
                  <a:pos x="627" y="21"/>
                </a:cxn>
                <a:cxn ang="0">
                  <a:pos x="519" y="56"/>
                </a:cxn>
                <a:cxn ang="0">
                  <a:pos x="438" y="111"/>
                </a:cxn>
                <a:cxn ang="0">
                  <a:pos x="369" y="210"/>
                </a:cxn>
                <a:cxn ang="0">
                  <a:pos x="266" y="240"/>
                </a:cxn>
                <a:cxn ang="0">
                  <a:pos x="172" y="227"/>
                </a:cxn>
                <a:cxn ang="0">
                  <a:pos x="116" y="210"/>
                </a:cxn>
                <a:cxn ang="0">
                  <a:pos x="73" y="330"/>
                </a:cxn>
                <a:cxn ang="0">
                  <a:pos x="48" y="424"/>
                </a:cxn>
                <a:cxn ang="0">
                  <a:pos x="0" y="472"/>
                </a:cxn>
                <a:cxn ang="0">
                  <a:pos x="69" y="489"/>
                </a:cxn>
                <a:cxn ang="0">
                  <a:pos x="103" y="506"/>
                </a:cxn>
                <a:cxn ang="0">
                  <a:pos x="168" y="489"/>
                </a:cxn>
                <a:cxn ang="0">
                  <a:pos x="245" y="553"/>
                </a:cxn>
                <a:cxn ang="0">
                  <a:pos x="193" y="733"/>
                </a:cxn>
                <a:cxn ang="0">
                  <a:pos x="245" y="776"/>
                </a:cxn>
                <a:cxn ang="0">
                  <a:pos x="438" y="733"/>
                </a:cxn>
                <a:cxn ang="0">
                  <a:pos x="498" y="720"/>
                </a:cxn>
                <a:cxn ang="0">
                  <a:pos x="575" y="789"/>
                </a:cxn>
                <a:cxn ang="0">
                  <a:pos x="609" y="866"/>
                </a:cxn>
                <a:cxn ang="0">
                  <a:pos x="687" y="965"/>
                </a:cxn>
                <a:cxn ang="0">
                  <a:pos x="777" y="922"/>
                </a:cxn>
                <a:cxn ang="0">
                  <a:pos x="867" y="767"/>
                </a:cxn>
                <a:cxn ang="0">
                  <a:pos x="1064" y="652"/>
                </a:cxn>
                <a:cxn ang="0">
                  <a:pos x="1120" y="665"/>
                </a:cxn>
                <a:cxn ang="0">
                  <a:pos x="1218" y="690"/>
                </a:cxn>
                <a:cxn ang="0">
                  <a:pos x="1270" y="690"/>
                </a:cxn>
                <a:cxn ang="0">
                  <a:pos x="1321" y="707"/>
                </a:cxn>
                <a:cxn ang="0">
                  <a:pos x="1347" y="656"/>
                </a:cxn>
                <a:cxn ang="0">
                  <a:pos x="1386" y="639"/>
                </a:cxn>
                <a:cxn ang="0">
                  <a:pos x="1334" y="519"/>
                </a:cxn>
                <a:cxn ang="0">
                  <a:pos x="1360" y="472"/>
                </a:cxn>
                <a:cxn ang="0">
                  <a:pos x="1386" y="437"/>
                </a:cxn>
                <a:cxn ang="0">
                  <a:pos x="1416" y="450"/>
                </a:cxn>
                <a:cxn ang="0">
                  <a:pos x="1446" y="476"/>
                </a:cxn>
                <a:cxn ang="0">
                  <a:pos x="1476" y="463"/>
                </a:cxn>
                <a:cxn ang="0">
                  <a:pos x="1506" y="497"/>
                </a:cxn>
                <a:cxn ang="0">
                  <a:pos x="1557" y="454"/>
                </a:cxn>
                <a:cxn ang="0">
                  <a:pos x="1540" y="403"/>
                </a:cxn>
                <a:cxn ang="0">
                  <a:pos x="1454" y="304"/>
                </a:cxn>
              </a:cxnLst>
              <a:rect l="0" t="0" r="r" b="b"/>
              <a:pathLst>
                <a:path w="1557" h="995">
                  <a:moveTo>
                    <a:pt x="1454" y="304"/>
                  </a:moveTo>
                  <a:lnTo>
                    <a:pt x="1454" y="304"/>
                  </a:lnTo>
                  <a:lnTo>
                    <a:pt x="1450" y="227"/>
                  </a:lnTo>
                  <a:lnTo>
                    <a:pt x="1429" y="231"/>
                  </a:lnTo>
                  <a:lnTo>
                    <a:pt x="1416" y="240"/>
                  </a:lnTo>
                  <a:lnTo>
                    <a:pt x="1407" y="244"/>
                  </a:lnTo>
                  <a:lnTo>
                    <a:pt x="1390" y="244"/>
                  </a:lnTo>
                  <a:lnTo>
                    <a:pt x="1373" y="240"/>
                  </a:lnTo>
                  <a:lnTo>
                    <a:pt x="1360" y="227"/>
                  </a:lnTo>
                  <a:lnTo>
                    <a:pt x="1360" y="227"/>
                  </a:lnTo>
                  <a:lnTo>
                    <a:pt x="1360" y="227"/>
                  </a:lnTo>
                  <a:lnTo>
                    <a:pt x="1351" y="223"/>
                  </a:lnTo>
                  <a:lnTo>
                    <a:pt x="1351" y="223"/>
                  </a:lnTo>
                  <a:lnTo>
                    <a:pt x="1339" y="223"/>
                  </a:lnTo>
                  <a:lnTo>
                    <a:pt x="1339" y="223"/>
                  </a:lnTo>
                  <a:lnTo>
                    <a:pt x="1326" y="223"/>
                  </a:lnTo>
                  <a:lnTo>
                    <a:pt x="1326" y="223"/>
                  </a:lnTo>
                  <a:lnTo>
                    <a:pt x="1317" y="227"/>
                  </a:lnTo>
                  <a:lnTo>
                    <a:pt x="1313" y="236"/>
                  </a:lnTo>
                  <a:lnTo>
                    <a:pt x="1313" y="236"/>
                  </a:lnTo>
                  <a:lnTo>
                    <a:pt x="1313" y="253"/>
                  </a:lnTo>
                  <a:lnTo>
                    <a:pt x="1313" y="274"/>
                  </a:lnTo>
                  <a:lnTo>
                    <a:pt x="1300" y="274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9" y="249"/>
                  </a:lnTo>
                  <a:lnTo>
                    <a:pt x="1279" y="249"/>
                  </a:lnTo>
                  <a:lnTo>
                    <a:pt x="1270" y="231"/>
                  </a:lnTo>
                  <a:lnTo>
                    <a:pt x="1266" y="214"/>
                  </a:lnTo>
                  <a:lnTo>
                    <a:pt x="1249" y="188"/>
                  </a:lnTo>
                  <a:lnTo>
                    <a:pt x="1240" y="184"/>
                  </a:lnTo>
                  <a:lnTo>
                    <a:pt x="1240" y="184"/>
                  </a:lnTo>
                  <a:lnTo>
                    <a:pt x="1231" y="184"/>
                  </a:lnTo>
                  <a:lnTo>
                    <a:pt x="1231" y="184"/>
                  </a:lnTo>
                  <a:lnTo>
                    <a:pt x="1214" y="184"/>
                  </a:lnTo>
                  <a:lnTo>
                    <a:pt x="1201" y="201"/>
                  </a:lnTo>
                  <a:lnTo>
                    <a:pt x="1201" y="201"/>
                  </a:lnTo>
                  <a:lnTo>
                    <a:pt x="1180" y="188"/>
                  </a:lnTo>
                  <a:lnTo>
                    <a:pt x="1180" y="188"/>
                  </a:lnTo>
                  <a:lnTo>
                    <a:pt x="1171" y="180"/>
                  </a:lnTo>
                  <a:lnTo>
                    <a:pt x="1171" y="180"/>
                  </a:lnTo>
                  <a:lnTo>
                    <a:pt x="1167" y="176"/>
                  </a:lnTo>
                  <a:lnTo>
                    <a:pt x="1158" y="176"/>
                  </a:lnTo>
                  <a:lnTo>
                    <a:pt x="1158" y="176"/>
                  </a:lnTo>
                  <a:lnTo>
                    <a:pt x="1150" y="180"/>
                  </a:lnTo>
                  <a:lnTo>
                    <a:pt x="1146" y="180"/>
                  </a:lnTo>
                  <a:lnTo>
                    <a:pt x="1154" y="274"/>
                  </a:lnTo>
                  <a:lnTo>
                    <a:pt x="1154" y="274"/>
                  </a:lnTo>
                  <a:lnTo>
                    <a:pt x="1146" y="287"/>
                  </a:lnTo>
                  <a:lnTo>
                    <a:pt x="1137" y="300"/>
                  </a:lnTo>
                  <a:lnTo>
                    <a:pt x="1124" y="309"/>
                  </a:lnTo>
                  <a:lnTo>
                    <a:pt x="1111" y="313"/>
                  </a:lnTo>
                  <a:lnTo>
                    <a:pt x="1098" y="309"/>
                  </a:lnTo>
                  <a:lnTo>
                    <a:pt x="1081" y="296"/>
                  </a:lnTo>
                  <a:lnTo>
                    <a:pt x="1064" y="266"/>
                  </a:lnTo>
                  <a:lnTo>
                    <a:pt x="1064" y="219"/>
                  </a:lnTo>
                  <a:lnTo>
                    <a:pt x="1064" y="219"/>
                  </a:lnTo>
                  <a:lnTo>
                    <a:pt x="1038" y="201"/>
                  </a:lnTo>
                  <a:lnTo>
                    <a:pt x="1021" y="188"/>
                  </a:lnTo>
                  <a:lnTo>
                    <a:pt x="1017" y="180"/>
                  </a:lnTo>
                  <a:lnTo>
                    <a:pt x="1013" y="176"/>
                  </a:lnTo>
                  <a:lnTo>
                    <a:pt x="1013" y="176"/>
                  </a:lnTo>
                  <a:lnTo>
                    <a:pt x="1013" y="120"/>
                  </a:lnTo>
                  <a:lnTo>
                    <a:pt x="1013" y="120"/>
                  </a:lnTo>
                  <a:lnTo>
                    <a:pt x="1013" y="81"/>
                  </a:lnTo>
                  <a:lnTo>
                    <a:pt x="1013" y="81"/>
                  </a:lnTo>
                  <a:lnTo>
                    <a:pt x="1013" y="47"/>
                  </a:lnTo>
                  <a:lnTo>
                    <a:pt x="1013" y="43"/>
                  </a:lnTo>
                  <a:lnTo>
                    <a:pt x="974" y="21"/>
                  </a:lnTo>
                  <a:lnTo>
                    <a:pt x="931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4" y="21"/>
                  </a:lnTo>
                  <a:lnTo>
                    <a:pt x="910" y="34"/>
                  </a:lnTo>
                  <a:lnTo>
                    <a:pt x="901" y="51"/>
                  </a:lnTo>
                  <a:lnTo>
                    <a:pt x="888" y="68"/>
                  </a:lnTo>
                  <a:lnTo>
                    <a:pt x="880" y="73"/>
                  </a:lnTo>
                  <a:lnTo>
                    <a:pt x="867" y="77"/>
                  </a:lnTo>
                  <a:lnTo>
                    <a:pt x="854" y="77"/>
                  </a:lnTo>
                  <a:lnTo>
                    <a:pt x="841" y="73"/>
                  </a:lnTo>
                  <a:lnTo>
                    <a:pt x="828" y="64"/>
                  </a:lnTo>
                  <a:lnTo>
                    <a:pt x="807" y="56"/>
                  </a:lnTo>
                  <a:lnTo>
                    <a:pt x="807" y="56"/>
                  </a:lnTo>
                  <a:lnTo>
                    <a:pt x="781" y="30"/>
                  </a:lnTo>
                  <a:lnTo>
                    <a:pt x="742" y="0"/>
                  </a:lnTo>
                  <a:lnTo>
                    <a:pt x="742" y="0"/>
                  </a:lnTo>
                  <a:lnTo>
                    <a:pt x="730" y="0"/>
                  </a:lnTo>
                  <a:lnTo>
                    <a:pt x="717" y="8"/>
                  </a:lnTo>
                  <a:lnTo>
                    <a:pt x="700" y="17"/>
                  </a:lnTo>
                  <a:lnTo>
                    <a:pt x="678" y="21"/>
                  </a:lnTo>
                  <a:lnTo>
                    <a:pt x="661" y="13"/>
                  </a:lnTo>
                  <a:lnTo>
                    <a:pt x="661" y="13"/>
                  </a:lnTo>
                  <a:lnTo>
                    <a:pt x="657" y="8"/>
                  </a:lnTo>
                  <a:lnTo>
                    <a:pt x="644" y="13"/>
                  </a:lnTo>
                  <a:lnTo>
                    <a:pt x="644" y="13"/>
                  </a:lnTo>
                  <a:lnTo>
                    <a:pt x="627" y="21"/>
                  </a:lnTo>
                  <a:lnTo>
                    <a:pt x="605" y="38"/>
                  </a:lnTo>
                  <a:lnTo>
                    <a:pt x="605" y="38"/>
                  </a:lnTo>
                  <a:lnTo>
                    <a:pt x="592" y="51"/>
                  </a:lnTo>
                  <a:lnTo>
                    <a:pt x="584" y="56"/>
                  </a:lnTo>
                  <a:lnTo>
                    <a:pt x="584" y="56"/>
                  </a:lnTo>
                  <a:lnTo>
                    <a:pt x="519" y="56"/>
                  </a:lnTo>
                  <a:lnTo>
                    <a:pt x="519" y="56"/>
                  </a:lnTo>
                  <a:lnTo>
                    <a:pt x="511" y="68"/>
                  </a:lnTo>
                  <a:lnTo>
                    <a:pt x="489" y="90"/>
                  </a:lnTo>
                  <a:lnTo>
                    <a:pt x="464" y="107"/>
                  </a:lnTo>
                  <a:lnTo>
                    <a:pt x="451" y="111"/>
                  </a:lnTo>
                  <a:lnTo>
                    <a:pt x="438" y="111"/>
                  </a:lnTo>
                  <a:lnTo>
                    <a:pt x="438" y="111"/>
                  </a:lnTo>
                  <a:lnTo>
                    <a:pt x="425" y="120"/>
                  </a:lnTo>
                  <a:lnTo>
                    <a:pt x="412" y="128"/>
                  </a:lnTo>
                  <a:lnTo>
                    <a:pt x="404" y="146"/>
                  </a:lnTo>
                  <a:lnTo>
                    <a:pt x="395" y="193"/>
                  </a:lnTo>
                  <a:lnTo>
                    <a:pt x="369" y="210"/>
                  </a:lnTo>
                  <a:lnTo>
                    <a:pt x="322" y="227"/>
                  </a:lnTo>
                  <a:lnTo>
                    <a:pt x="292" y="240"/>
                  </a:lnTo>
                  <a:lnTo>
                    <a:pt x="292" y="240"/>
                  </a:lnTo>
                  <a:lnTo>
                    <a:pt x="284" y="240"/>
                  </a:lnTo>
                  <a:lnTo>
                    <a:pt x="275" y="240"/>
                  </a:lnTo>
                  <a:lnTo>
                    <a:pt x="266" y="240"/>
                  </a:lnTo>
                  <a:lnTo>
                    <a:pt x="266" y="240"/>
                  </a:lnTo>
                  <a:lnTo>
                    <a:pt x="249" y="223"/>
                  </a:lnTo>
                  <a:lnTo>
                    <a:pt x="223" y="210"/>
                  </a:lnTo>
                  <a:lnTo>
                    <a:pt x="219" y="210"/>
                  </a:lnTo>
                  <a:lnTo>
                    <a:pt x="198" y="210"/>
                  </a:lnTo>
                  <a:lnTo>
                    <a:pt x="172" y="227"/>
                  </a:lnTo>
                  <a:lnTo>
                    <a:pt x="159" y="240"/>
                  </a:lnTo>
                  <a:lnTo>
                    <a:pt x="146" y="223"/>
                  </a:lnTo>
                  <a:lnTo>
                    <a:pt x="133" y="214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16" y="210"/>
                  </a:lnTo>
                  <a:lnTo>
                    <a:pt x="116" y="210"/>
                  </a:lnTo>
                  <a:lnTo>
                    <a:pt x="103" y="210"/>
                  </a:lnTo>
                  <a:lnTo>
                    <a:pt x="95" y="210"/>
                  </a:lnTo>
                  <a:lnTo>
                    <a:pt x="86" y="261"/>
                  </a:lnTo>
                  <a:lnTo>
                    <a:pt x="86" y="296"/>
                  </a:lnTo>
                  <a:lnTo>
                    <a:pt x="73" y="330"/>
                  </a:lnTo>
                  <a:lnTo>
                    <a:pt x="56" y="360"/>
                  </a:lnTo>
                  <a:lnTo>
                    <a:pt x="56" y="360"/>
                  </a:lnTo>
                  <a:lnTo>
                    <a:pt x="56" y="369"/>
                  </a:lnTo>
                  <a:lnTo>
                    <a:pt x="56" y="394"/>
                  </a:lnTo>
                  <a:lnTo>
                    <a:pt x="52" y="412"/>
                  </a:lnTo>
                  <a:lnTo>
                    <a:pt x="48" y="424"/>
                  </a:lnTo>
                  <a:lnTo>
                    <a:pt x="35" y="437"/>
                  </a:lnTo>
                  <a:lnTo>
                    <a:pt x="18" y="446"/>
                  </a:lnTo>
                  <a:lnTo>
                    <a:pt x="18" y="446"/>
                  </a:lnTo>
                  <a:lnTo>
                    <a:pt x="9" y="450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9" y="480"/>
                  </a:lnTo>
                  <a:lnTo>
                    <a:pt x="22" y="484"/>
                  </a:lnTo>
                  <a:lnTo>
                    <a:pt x="48" y="484"/>
                  </a:lnTo>
                  <a:lnTo>
                    <a:pt x="48" y="484"/>
                  </a:lnTo>
                  <a:lnTo>
                    <a:pt x="52" y="484"/>
                  </a:lnTo>
                  <a:lnTo>
                    <a:pt x="69" y="489"/>
                  </a:lnTo>
                  <a:lnTo>
                    <a:pt x="78" y="493"/>
                  </a:lnTo>
                  <a:lnTo>
                    <a:pt x="82" y="502"/>
                  </a:lnTo>
                  <a:lnTo>
                    <a:pt x="86" y="510"/>
                  </a:lnTo>
                  <a:lnTo>
                    <a:pt x="86" y="527"/>
                  </a:lnTo>
                  <a:lnTo>
                    <a:pt x="95" y="523"/>
                  </a:lnTo>
                  <a:lnTo>
                    <a:pt x="103" y="506"/>
                  </a:lnTo>
                  <a:lnTo>
                    <a:pt x="103" y="506"/>
                  </a:lnTo>
                  <a:lnTo>
                    <a:pt x="121" y="502"/>
                  </a:lnTo>
                  <a:lnTo>
                    <a:pt x="121" y="502"/>
                  </a:lnTo>
                  <a:lnTo>
                    <a:pt x="133" y="497"/>
                  </a:lnTo>
                  <a:lnTo>
                    <a:pt x="151" y="497"/>
                  </a:lnTo>
                  <a:lnTo>
                    <a:pt x="168" y="489"/>
                  </a:lnTo>
                  <a:lnTo>
                    <a:pt x="189" y="489"/>
                  </a:lnTo>
                  <a:lnTo>
                    <a:pt x="206" y="493"/>
                  </a:lnTo>
                  <a:lnTo>
                    <a:pt x="219" y="506"/>
                  </a:lnTo>
                  <a:lnTo>
                    <a:pt x="236" y="523"/>
                  </a:lnTo>
                  <a:lnTo>
                    <a:pt x="245" y="540"/>
                  </a:lnTo>
                  <a:lnTo>
                    <a:pt x="245" y="553"/>
                  </a:lnTo>
                  <a:lnTo>
                    <a:pt x="245" y="583"/>
                  </a:lnTo>
                  <a:lnTo>
                    <a:pt x="236" y="622"/>
                  </a:lnTo>
                  <a:lnTo>
                    <a:pt x="219" y="652"/>
                  </a:lnTo>
                  <a:lnTo>
                    <a:pt x="202" y="690"/>
                  </a:lnTo>
                  <a:lnTo>
                    <a:pt x="193" y="733"/>
                  </a:lnTo>
                  <a:lnTo>
                    <a:pt x="193" y="733"/>
                  </a:lnTo>
                  <a:lnTo>
                    <a:pt x="193" y="763"/>
                  </a:lnTo>
                  <a:lnTo>
                    <a:pt x="193" y="763"/>
                  </a:lnTo>
                  <a:lnTo>
                    <a:pt x="198" y="772"/>
                  </a:lnTo>
                  <a:lnTo>
                    <a:pt x="202" y="776"/>
                  </a:lnTo>
                  <a:lnTo>
                    <a:pt x="228" y="780"/>
                  </a:lnTo>
                  <a:lnTo>
                    <a:pt x="245" y="776"/>
                  </a:lnTo>
                  <a:lnTo>
                    <a:pt x="296" y="772"/>
                  </a:lnTo>
                  <a:lnTo>
                    <a:pt x="296" y="772"/>
                  </a:lnTo>
                  <a:lnTo>
                    <a:pt x="309" y="759"/>
                  </a:lnTo>
                  <a:lnTo>
                    <a:pt x="331" y="755"/>
                  </a:lnTo>
                  <a:lnTo>
                    <a:pt x="378" y="742"/>
                  </a:lnTo>
                  <a:lnTo>
                    <a:pt x="438" y="733"/>
                  </a:lnTo>
                  <a:lnTo>
                    <a:pt x="438" y="733"/>
                  </a:lnTo>
                  <a:lnTo>
                    <a:pt x="446" y="725"/>
                  </a:lnTo>
                  <a:lnTo>
                    <a:pt x="459" y="720"/>
                  </a:lnTo>
                  <a:lnTo>
                    <a:pt x="468" y="716"/>
                  </a:lnTo>
                  <a:lnTo>
                    <a:pt x="477" y="716"/>
                  </a:lnTo>
                  <a:lnTo>
                    <a:pt x="498" y="720"/>
                  </a:lnTo>
                  <a:lnTo>
                    <a:pt x="515" y="733"/>
                  </a:lnTo>
                  <a:lnTo>
                    <a:pt x="528" y="750"/>
                  </a:lnTo>
                  <a:lnTo>
                    <a:pt x="541" y="763"/>
                  </a:lnTo>
                  <a:lnTo>
                    <a:pt x="549" y="780"/>
                  </a:lnTo>
                  <a:lnTo>
                    <a:pt x="549" y="780"/>
                  </a:lnTo>
                  <a:lnTo>
                    <a:pt x="575" y="789"/>
                  </a:lnTo>
                  <a:lnTo>
                    <a:pt x="597" y="802"/>
                  </a:lnTo>
                  <a:lnTo>
                    <a:pt x="605" y="819"/>
                  </a:lnTo>
                  <a:lnTo>
                    <a:pt x="609" y="832"/>
                  </a:lnTo>
                  <a:lnTo>
                    <a:pt x="614" y="845"/>
                  </a:lnTo>
                  <a:lnTo>
                    <a:pt x="609" y="858"/>
                  </a:lnTo>
                  <a:lnTo>
                    <a:pt x="609" y="866"/>
                  </a:lnTo>
                  <a:lnTo>
                    <a:pt x="609" y="866"/>
                  </a:lnTo>
                  <a:lnTo>
                    <a:pt x="644" y="888"/>
                  </a:lnTo>
                  <a:lnTo>
                    <a:pt x="665" y="905"/>
                  </a:lnTo>
                  <a:lnTo>
                    <a:pt x="678" y="926"/>
                  </a:lnTo>
                  <a:lnTo>
                    <a:pt x="682" y="948"/>
                  </a:lnTo>
                  <a:lnTo>
                    <a:pt x="687" y="965"/>
                  </a:lnTo>
                  <a:lnTo>
                    <a:pt x="682" y="982"/>
                  </a:lnTo>
                  <a:lnTo>
                    <a:pt x="678" y="995"/>
                  </a:lnTo>
                  <a:lnTo>
                    <a:pt x="678" y="995"/>
                  </a:lnTo>
                  <a:lnTo>
                    <a:pt x="708" y="973"/>
                  </a:lnTo>
                  <a:lnTo>
                    <a:pt x="742" y="952"/>
                  </a:lnTo>
                  <a:lnTo>
                    <a:pt x="777" y="922"/>
                  </a:lnTo>
                  <a:lnTo>
                    <a:pt x="815" y="888"/>
                  </a:lnTo>
                  <a:lnTo>
                    <a:pt x="841" y="849"/>
                  </a:lnTo>
                  <a:lnTo>
                    <a:pt x="854" y="832"/>
                  </a:lnTo>
                  <a:lnTo>
                    <a:pt x="863" y="810"/>
                  </a:lnTo>
                  <a:lnTo>
                    <a:pt x="867" y="789"/>
                  </a:lnTo>
                  <a:lnTo>
                    <a:pt x="867" y="767"/>
                  </a:lnTo>
                  <a:lnTo>
                    <a:pt x="957" y="677"/>
                  </a:lnTo>
                  <a:lnTo>
                    <a:pt x="1030" y="677"/>
                  </a:lnTo>
                  <a:lnTo>
                    <a:pt x="1043" y="669"/>
                  </a:lnTo>
                  <a:lnTo>
                    <a:pt x="1043" y="669"/>
                  </a:lnTo>
                  <a:lnTo>
                    <a:pt x="1051" y="665"/>
                  </a:lnTo>
                  <a:lnTo>
                    <a:pt x="1064" y="652"/>
                  </a:lnTo>
                  <a:lnTo>
                    <a:pt x="1073" y="652"/>
                  </a:lnTo>
                  <a:lnTo>
                    <a:pt x="1086" y="652"/>
                  </a:lnTo>
                  <a:lnTo>
                    <a:pt x="1094" y="660"/>
                  </a:lnTo>
                  <a:lnTo>
                    <a:pt x="1103" y="673"/>
                  </a:lnTo>
                  <a:lnTo>
                    <a:pt x="1111" y="673"/>
                  </a:lnTo>
                  <a:lnTo>
                    <a:pt x="1120" y="665"/>
                  </a:lnTo>
                  <a:lnTo>
                    <a:pt x="1133" y="652"/>
                  </a:lnTo>
                  <a:lnTo>
                    <a:pt x="1150" y="656"/>
                  </a:lnTo>
                  <a:lnTo>
                    <a:pt x="1197" y="682"/>
                  </a:lnTo>
                  <a:lnTo>
                    <a:pt x="1206" y="686"/>
                  </a:lnTo>
                  <a:lnTo>
                    <a:pt x="1206" y="686"/>
                  </a:lnTo>
                  <a:lnTo>
                    <a:pt x="1218" y="690"/>
                  </a:lnTo>
                  <a:lnTo>
                    <a:pt x="1218" y="690"/>
                  </a:lnTo>
                  <a:lnTo>
                    <a:pt x="1236" y="690"/>
                  </a:lnTo>
                  <a:lnTo>
                    <a:pt x="1236" y="690"/>
                  </a:lnTo>
                  <a:lnTo>
                    <a:pt x="1253" y="690"/>
                  </a:lnTo>
                  <a:lnTo>
                    <a:pt x="1253" y="690"/>
                  </a:lnTo>
                  <a:lnTo>
                    <a:pt x="1270" y="690"/>
                  </a:lnTo>
                  <a:lnTo>
                    <a:pt x="1270" y="690"/>
                  </a:lnTo>
                  <a:lnTo>
                    <a:pt x="1274" y="686"/>
                  </a:lnTo>
                  <a:lnTo>
                    <a:pt x="1296" y="690"/>
                  </a:lnTo>
                  <a:lnTo>
                    <a:pt x="1296" y="690"/>
                  </a:lnTo>
                  <a:lnTo>
                    <a:pt x="1309" y="695"/>
                  </a:lnTo>
                  <a:lnTo>
                    <a:pt x="1321" y="707"/>
                  </a:lnTo>
                  <a:lnTo>
                    <a:pt x="1334" y="703"/>
                  </a:lnTo>
                  <a:lnTo>
                    <a:pt x="1334" y="703"/>
                  </a:lnTo>
                  <a:lnTo>
                    <a:pt x="1334" y="703"/>
                  </a:lnTo>
                  <a:lnTo>
                    <a:pt x="1339" y="699"/>
                  </a:lnTo>
                  <a:lnTo>
                    <a:pt x="1347" y="682"/>
                  </a:lnTo>
                  <a:lnTo>
                    <a:pt x="1347" y="656"/>
                  </a:lnTo>
                  <a:lnTo>
                    <a:pt x="1360" y="652"/>
                  </a:lnTo>
                  <a:lnTo>
                    <a:pt x="1373" y="652"/>
                  </a:lnTo>
                  <a:lnTo>
                    <a:pt x="1381" y="652"/>
                  </a:lnTo>
                  <a:lnTo>
                    <a:pt x="1381" y="652"/>
                  </a:lnTo>
                  <a:lnTo>
                    <a:pt x="1386" y="643"/>
                  </a:lnTo>
                  <a:lnTo>
                    <a:pt x="1386" y="639"/>
                  </a:lnTo>
                  <a:lnTo>
                    <a:pt x="1386" y="626"/>
                  </a:lnTo>
                  <a:lnTo>
                    <a:pt x="1377" y="613"/>
                  </a:lnTo>
                  <a:lnTo>
                    <a:pt x="1356" y="592"/>
                  </a:lnTo>
                  <a:lnTo>
                    <a:pt x="1334" y="574"/>
                  </a:lnTo>
                  <a:lnTo>
                    <a:pt x="1334" y="532"/>
                  </a:lnTo>
                  <a:lnTo>
                    <a:pt x="1334" y="519"/>
                  </a:lnTo>
                  <a:lnTo>
                    <a:pt x="1334" y="519"/>
                  </a:lnTo>
                  <a:lnTo>
                    <a:pt x="1351" y="514"/>
                  </a:lnTo>
                  <a:lnTo>
                    <a:pt x="1356" y="514"/>
                  </a:lnTo>
                  <a:lnTo>
                    <a:pt x="1369" y="506"/>
                  </a:lnTo>
                  <a:lnTo>
                    <a:pt x="1369" y="484"/>
                  </a:lnTo>
                  <a:lnTo>
                    <a:pt x="1360" y="472"/>
                  </a:lnTo>
                  <a:lnTo>
                    <a:pt x="1356" y="463"/>
                  </a:lnTo>
                  <a:lnTo>
                    <a:pt x="1356" y="454"/>
                  </a:lnTo>
                  <a:lnTo>
                    <a:pt x="1373" y="442"/>
                  </a:lnTo>
                  <a:lnTo>
                    <a:pt x="1373" y="442"/>
                  </a:lnTo>
                  <a:lnTo>
                    <a:pt x="1377" y="442"/>
                  </a:lnTo>
                  <a:lnTo>
                    <a:pt x="1386" y="437"/>
                  </a:lnTo>
                  <a:lnTo>
                    <a:pt x="1386" y="437"/>
                  </a:lnTo>
                  <a:lnTo>
                    <a:pt x="1386" y="437"/>
                  </a:lnTo>
                  <a:lnTo>
                    <a:pt x="1386" y="433"/>
                  </a:lnTo>
                  <a:lnTo>
                    <a:pt x="1394" y="437"/>
                  </a:lnTo>
                  <a:lnTo>
                    <a:pt x="1394" y="437"/>
                  </a:lnTo>
                  <a:lnTo>
                    <a:pt x="1416" y="450"/>
                  </a:lnTo>
                  <a:lnTo>
                    <a:pt x="1424" y="459"/>
                  </a:lnTo>
                  <a:lnTo>
                    <a:pt x="1424" y="459"/>
                  </a:lnTo>
                  <a:lnTo>
                    <a:pt x="1433" y="467"/>
                  </a:lnTo>
                  <a:lnTo>
                    <a:pt x="1433" y="476"/>
                  </a:lnTo>
                  <a:lnTo>
                    <a:pt x="1446" y="476"/>
                  </a:lnTo>
                  <a:lnTo>
                    <a:pt x="1446" y="476"/>
                  </a:lnTo>
                  <a:lnTo>
                    <a:pt x="1446" y="467"/>
                  </a:lnTo>
                  <a:lnTo>
                    <a:pt x="1446" y="459"/>
                  </a:lnTo>
                  <a:lnTo>
                    <a:pt x="1450" y="459"/>
                  </a:lnTo>
                  <a:lnTo>
                    <a:pt x="1450" y="459"/>
                  </a:lnTo>
                  <a:lnTo>
                    <a:pt x="1467" y="459"/>
                  </a:lnTo>
                  <a:lnTo>
                    <a:pt x="1476" y="463"/>
                  </a:lnTo>
                  <a:lnTo>
                    <a:pt x="1480" y="472"/>
                  </a:lnTo>
                  <a:lnTo>
                    <a:pt x="1480" y="472"/>
                  </a:lnTo>
                  <a:lnTo>
                    <a:pt x="1489" y="484"/>
                  </a:lnTo>
                  <a:lnTo>
                    <a:pt x="1493" y="489"/>
                  </a:lnTo>
                  <a:lnTo>
                    <a:pt x="1506" y="497"/>
                  </a:lnTo>
                  <a:lnTo>
                    <a:pt x="1506" y="497"/>
                  </a:lnTo>
                  <a:lnTo>
                    <a:pt x="1514" y="506"/>
                  </a:lnTo>
                  <a:lnTo>
                    <a:pt x="1523" y="506"/>
                  </a:lnTo>
                  <a:lnTo>
                    <a:pt x="1540" y="497"/>
                  </a:lnTo>
                  <a:lnTo>
                    <a:pt x="1540" y="497"/>
                  </a:lnTo>
                  <a:lnTo>
                    <a:pt x="1557" y="480"/>
                  </a:lnTo>
                  <a:lnTo>
                    <a:pt x="1557" y="454"/>
                  </a:lnTo>
                  <a:lnTo>
                    <a:pt x="1557" y="446"/>
                  </a:lnTo>
                  <a:lnTo>
                    <a:pt x="1544" y="433"/>
                  </a:lnTo>
                  <a:lnTo>
                    <a:pt x="1536" y="424"/>
                  </a:lnTo>
                  <a:lnTo>
                    <a:pt x="1536" y="412"/>
                  </a:lnTo>
                  <a:lnTo>
                    <a:pt x="1540" y="403"/>
                  </a:lnTo>
                  <a:lnTo>
                    <a:pt x="1540" y="403"/>
                  </a:lnTo>
                  <a:lnTo>
                    <a:pt x="1527" y="399"/>
                  </a:lnTo>
                  <a:lnTo>
                    <a:pt x="1502" y="381"/>
                  </a:lnTo>
                  <a:lnTo>
                    <a:pt x="1484" y="369"/>
                  </a:lnTo>
                  <a:lnTo>
                    <a:pt x="1472" y="351"/>
                  </a:lnTo>
                  <a:lnTo>
                    <a:pt x="1463" y="330"/>
                  </a:lnTo>
                  <a:lnTo>
                    <a:pt x="1454" y="304"/>
                  </a:lnTo>
                  <a:lnTo>
                    <a:pt x="1454" y="304"/>
                  </a:lnTo>
                  <a:close/>
                </a:path>
              </a:pathLst>
            </a:custGeom>
            <a:solidFill>
              <a:srgbClr val="C9CACB"/>
            </a:solidFill>
            <a:ln w="1365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5" name="Freeform 11"/>
            <p:cNvSpPr>
              <a:spLocks/>
            </p:cNvSpPr>
            <p:nvPr/>
          </p:nvSpPr>
          <p:spPr bwMode="auto">
            <a:xfrm>
              <a:off x="1452" y="888"/>
              <a:ext cx="3976" cy="2016"/>
            </a:xfrm>
            <a:custGeom>
              <a:avLst/>
              <a:gdLst/>
              <a:ahLst/>
              <a:cxnLst>
                <a:cxn ang="0">
                  <a:pos x="3929" y="1501"/>
                </a:cxn>
                <a:cxn ang="0">
                  <a:pos x="3946" y="1441"/>
                </a:cxn>
                <a:cxn ang="0">
                  <a:pos x="3791" y="999"/>
                </a:cxn>
                <a:cxn ang="0">
                  <a:pos x="3667" y="785"/>
                </a:cxn>
                <a:cxn ang="0">
                  <a:pos x="3358" y="506"/>
                </a:cxn>
                <a:cxn ang="0">
                  <a:pos x="3251" y="665"/>
                </a:cxn>
                <a:cxn ang="0">
                  <a:pos x="3187" y="785"/>
                </a:cxn>
                <a:cxn ang="0">
                  <a:pos x="3178" y="888"/>
                </a:cxn>
                <a:cxn ang="0">
                  <a:pos x="3037" y="948"/>
                </a:cxn>
                <a:cxn ang="0">
                  <a:pos x="2964" y="952"/>
                </a:cxn>
                <a:cxn ang="0">
                  <a:pos x="2844" y="918"/>
                </a:cxn>
                <a:cxn ang="0">
                  <a:pos x="2749" y="832"/>
                </a:cxn>
                <a:cxn ang="0">
                  <a:pos x="2779" y="1068"/>
                </a:cxn>
                <a:cxn ang="0">
                  <a:pos x="2784" y="1162"/>
                </a:cxn>
                <a:cxn ang="0">
                  <a:pos x="2689" y="1269"/>
                </a:cxn>
                <a:cxn ang="0">
                  <a:pos x="2573" y="1359"/>
                </a:cxn>
                <a:cxn ang="0">
                  <a:pos x="2646" y="1437"/>
                </a:cxn>
                <a:cxn ang="0">
                  <a:pos x="2651" y="1347"/>
                </a:cxn>
                <a:cxn ang="0">
                  <a:pos x="2719" y="1154"/>
                </a:cxn>
                <a:cxn ang="0">
                  <a:pos x="2852" y="1158"/>
                </a:cxn>
                <a:cxn ang="0">
                  <a:pos x="2719" y="991"/>
                </a:cxn>
                <a:cxn ang="0">
                  <a:pos x="2745" y="793"/>
                </a:cxn>
                <a:cxn ang="0">
                  <a:pos x="2578" y="798"/>
                </a:cxn>
                <a:cxn ang="0">
                  <a:pos x="2393" y="870"/>
                </a:cxn>
                <a:cxn ang="0">
                  <a:pos x="2273" y="875"/>
                </a:cxn>
                <a:cxn ang="0">
                  <a:pos x="2175" y="888"/>
                </a:cxn>
                <a:cxn ang="0">
                  <a:pos x="1926" y="888"/>
                </a:cxn>
                <a:cxn ang="0">
                  <a:pos x="1540" y="840"/>
                </a:cxn>
                <a:cxn ang="0">
                  <a:pos x="1398" y="583"/>
                </a:cxn>
                <a:cxn ang="0">
                  <a:pos x="1317" y="420"/>
                </a:cxn>
                <a:cxn ang="0">
                  <a:pos x="1240" y="326"/>
                </a:cxn>
                <a:cxn ang="0">
                  <a:pos x="1274" y="154"/>
                </a:cxn>
                <a:cxn ang="0">
                  <a:pos x="1197" y="124"/>
                </a:cxn>
                <a:cxn ang="0">
                  <a:pos x="1201" y="77"/>
                </a:cxn>
                <a:cxn ang="0">
                  <a:pos x="1145" y="30"/>
                </a:cxn>
                <a:cxn ang="0">
                  <a:pos x="1034" y="21"/>
                </a:cxn>
                <a:cxn ang="0">
                  <a:pos x="922" y="4"/>
                </a:cxn>
                <a:cxn ang="0">
                  <a:pos x="742" y="90"/>
                </a:cxn>
                <a:cxn ang="0">
                  <a:pos x="463" y="227"/>
                </a:cxn>
                <a:cxn ang="0">
                  <a:pos x="326" y="429"/>
                </a:cxn>
                <a:cxn ang="0">
                  <a:pos x="202" y="442"/>
                </a:cxn>
                <a:cxn ang="0">
                  <a:pos x="0" y="562"/>
                </a:cxn>
                <a:cxn ang="0">
                  <a:pos x="189" y="810"/>
                </a:cxn>
                <a:cxn ang="0">
                  <a:pos x="540" y="1089"/>
                </a:cxn>
                <a:cxn ang="0">
                  <a:pos x="510" y="1377"/>
                </a:cxn>
                <a:cxn ang="0">
                  <a:pos x="536" y="1690"/>
                </a:cxn>
                <a:cxn ang="0">
                  <a:pos x="759" y="1848"/>
                </a:cxn>
                <a:cxn ang="0">
                  <a:pos x="982" y="1968"/>
                </a:cxn>
                <a:cxn ang="0">
                  <a:pos x="986" y="1895"/>
                </a:cxn>
                <a:cxn ang="0">
                  <a:pos x="1184" y="1968"/>
                </a:cxn>
                <a:cxn ang="0">
                  <a:pos x="1398" y="1990"/>
                </a:cxn>
                <a:cxn ang="0">
                  <a:pos x="1750" y="1917"/>
                </a:cxn>
                <a:cxn ang="0">
                  <a:pos x="1874" y="1565"/>
                </a:cxn>
                <a:cxn ang="0">
                  <a:pos x="2089" y="1604"/>
                </a:cxn>
                <a:cxn ang="0">
                  <a:pos x="2363" y="1681"/>
                </a:cxn>
                <a:cxn ang="0">
                  <a:pos x="2573" y="1561"/>
                </a:cxn>
                <a:cxn ang="0">
                  <a:pos x="2826" y="1377"/>
                </a:cxn>
                <a:cxn ang="0">
                  <a:pos x="3114" y="1377"/>
                </a:cxn>
                <a:cxn ang="0">
                  <a:pos x="3320" y="1441"/>
                </a:cxn>
                <a:cxn ang="0">
                  <a:pos x="3457" y="1501"/>
                </a:cxn>
                <a:cxn ang="0">
                  <a:pos x="3586" y="1570"/>
                </a:cxn>
                <a:cxn ang="0">
                  <a:pos x="3714" y="1565"/>
                </a:cxn>
                <a:cxn ang="0">
                  <a:pos x="3899" y="1767"/>
                </a:cxn>
              </a:cxnLst>
              <a:rect l="0" t="0" r="r" b="b"/>
              <a:pathLst>
                <a:path w="3976" h="2016">
                  <a:moveTo>
                    <a:pt x="3976" y="1698"/>
                  </a:moveTo>
                  <a:lnTo>
                    <a:pt x="3972" y="1690"/>
                  </a:lnTo>
                  <a:lnTo>
                    <a:pt x="3929" y="1655"/>
                  </a:lnTo>
                  <a:lnTo>
                    <a:pt x="3911" y="1642"/>
                  </a:lnTo>
                  <a:lnTo>
                    <a:pt x="3903" y="1630"/>
                  </a:lnTo>
                  <a:lnTo>
                    <a:pt x="3903" y="1621"/>
                  </a:lnTo>
                  <a:lnTo>
                    <a:pt x="3911" y="1608"/>
                  </a:lnTo>
                  <a:lnTo>
                    <a:pt x="3920" y="1600"/>
                  </a:lnTo>
                  <a:lnTo>
                    <a:pt x="3924" y="1587"/>
                  </a:lnTo>
                  <a:lnTo>
                    <a:pt x="3924" y="1574"/>
                  </a:lnTo>
                  <a:lnTo>
                    <a:pt x="3907" y="1561"/>
                  </a:lnTo>
                  <a:lnTo>
                    <a:pt x="3899" y="1552"/>
                  </a:lnTo>
                  <a:lnTo>
                    <a:pt x="3890" y="1540"/>
                  </a:lnTo>
                  <a:lnTo>
                    <a:pt x="3890" y="1531"/>
                  </a:lnTo>
                  <a:lnTo>
                    <a:pt x="3890" y="1527"/>
                  </a:lnTo>
                  <a:lnTo>
                    <a:pt x="3890" y="1522"/>
                  </a:lnTo>
                  <a:lnTo>
                    <a:pt x="3911" y="1514"/>
                  </a:lnTo>
                  <a:lnTo>
                    <a:pt x="3916" y="1501"/>
                  </a:lnTo>
                  <a:lnTo>
                    <a:pt x="3929" y="1501"/>
                  </a:lnTo>
                  <a:lnTo>
                    <a:pt x="3942" y="1535"/>
                  </a:lnTo>
                  <a:lnTo>
                    <a:pt x="3950" y="1548"/>
                  </a:lnTo>
                  <a:lnTo>
                    <a:pt x="3950" y="1548"/>
                  </a:lnTo>
                  <a:lnTo>
                    <a:pt x="3963" y="1548"/>
                  </a:lnTo>
                  <a:lnTo>
                    <a:pt x="3972" y="1548"/>
                  </a:lnTo>
                  <a:lnTo>
                    <a:pt x="3972" y="1540"/>
                  </a:lnTo>
                  <a:lnTo>
                    <a:pt x="3972" y="1540"/>
                  </a:lnTo>
                  <a:lnTo>
                    <a:pt x="3972" y="1522"/>
                  </a:lnTo>
                  <a:lnTo>
                    <a:pt x="3967" y="1509"/>
                  </a:lnTo>
                  <a:lnTo>
                    <a:pt x="3959" y="1501"/>
                  </a:lnTo>
                  <a:lnTo>
                    <a:pt x="3950" y="1488"/>
                  </a:lnTo>
                  <a:lnTo>
                    <a:pt x="3950" y="1488"/>
                  </a:lnTo>
                  <a:lnTo>
                    <a:pt x="3967" y="1475"/>
                  </a:lnTo>
                  <a:lnTo>
                    <a:pt x="3972" y="1462"/>
                  </a:lnTo>
                  <a:lnTo>
                    <a:pt x="3972" y="1458"/>
                  </a:lnTo>
                  <a:lnTo>
                    <a:pt x="3963" y="1454"/>
                  </a:lnTo>
                  <a:lnTo>
                    <a:pt x="3963" y="1454"/>
                  </a:lnTo>
                  <a:lnTo>
                    <a:pt x="3950" y="1445"/>
                  </a:lnTo>
                  <a:lnTo>
                    <a:pt x="3946" y="1441"/>
                  </a:lnTo>
                  <a:lnTo>
                    <a:pt x="3946" y="1437"/>
                  </a:lnTo>
                  <a:lnTo>
                    <a:pt x="3942" y="1424"/>
                  </a:lnTo>
                  <a:lnTo>
                    <a:pt x="3959" y="1415"/>
                  </a:lnTo>
                  <a:lnTo>
                    <a:pt x="3972" y="1402"/>
                  </a:lnTo>
                  <a:lnTo>
                    <a:pt x="3959" y="1381"/>
                  </a:lnTo>
                  <a:lnTo>
                    <a:pt x="3924" y="1304"/>
                  </a:lnTo>
                  <a:lnTo>
                    <a:pt x="3907" y="1286"/>
                  </a:lnTo>
                  <a:lnTo>
                    <a:pt x="3894" y="1274"/>
                  </a:lnTo>
                  <a:lnTo>
                    <a:pt x="3886" y="1265"/>
                  </a:lnTo>
                  <a:lnTo>
                    <a:pt x="3881" y="1256"/>
                  </a:lnTo>
                  <a:lnTo>
                    <a:pt x="3881" y="1239"/>
                  </a:lnTo>
                  <a:lnTo>
                    <a:pt x="3881" y="1214"/>
                  </a:lnTo>
                  <a:lnTo>
                    <a:pt x="3881" y="1192"/>
                  </a:lnTo>
                  <a:lnTo>
                    <a:pt x="3881" y="1166"/>
                  </a:lnTo>
                  <a:lnTo>
                    <a:pt x="3864" y="1141"/>
                  </a:lnTo>
                  <a:lnTo>
                    <a:pt x="3839" y="1089"/>
                  </a:lnTo>
                  <a:lnTo>
                    <a:pt x="3817" y="1042"/>
                  </a:lnTo>
                  <a:lnTo>
                    <a:pt x="3804" y="1021"/>
                  </a:lnTo>
                  <a:lnTo>
                    <a:pt x="3791" y="999"/>
                  </a:lnTo>
                  <a:lnTo>
                    <a:pt x="3774" y="978"/>
                  </a:lnTo>
                  <a:lnTo>
                    <a:pt x="3774" y="956"/>
                  </a:lnTo>
                  <a:lnTo>
                    <a:pt x="3774" y="939"/>
                  </a:lnTo>
                  <a:lnTo>
                    <a:pt x="3766" y="918"/>
                  </a:lnTo>
                  <a:lnTo>
                    <a:pt x="3753" y="913"/>
                  </a:lnTo>
                  <a:lnTo>
                    <a:pt x="3753" y="913"/>
                  </a:lnTo>
                  <a:lnTo>
                    <a:pt x="3736" y="909"/>
                  </a:lnTo>
                  <a:lnTo>
                    <a:pt x="3736" y="909"/>
                  </a:lnTo>
                  <a:lnTo>
                    <a:pt x="3714" y="896"/>
                  </a:lnTo>
                  <a:lnTo>
                    <a:pt x="3714" y="879"/>
                  </a:lnTo>
                  <a:lnTo>
                    <a:pt x="3701" y="862"/>
                  </a:lnTo>
                  <a:lnTo>
                    <a:pt x="3680" y="849"/>
                  </a:lnTo>
                  <a:lnTo>
                    <a:pt x="3663" y="832"/>
                  </a:lnTo>
                  <a:lnTo>
                    <a:pt x="3646" y="819"/>
                  </a:lnTo>
                  <a:lnTo>
                    <a:pt x="3641" y="810"/>
                  </a:lnTo>
                  <a:lnTo>
                    <a:pt x="3641" y="798"/>
                  </a:lnTo>
                  <a:lnTo>
                    <a:pt x="3641" y="789"/>
                  </a:lnTo>
                  <a:lnTo>
                    <a:pt x="3654" y="785"/>
                  </a:lnTo>
                  <a:lnTo>
                    <a:pt x="3667" y="785"/>
                  </a:lnTo>
                  <a:lnTo>
                    <a:pt x="3680" y="785"/>
                  </a:lnTo>
                  <a:lnTo>
                    <a:pt x="3684" y="768"/>
                  </a:lnTo>
                  <a:lnTo>
                    <a:pt x="3684" y="755"/>
                  </a:lnTo>
                  <a:lnTo>
                    <a:pt x="3680" y="742"/>
                  </a:lnTo>
                  <a:lnTo>
                    <a:pt x="3641" y="720"/>
                  </a:lnTo>
                  <a:lnTo>
                    <a:pt x="3620" y="712"/>
                  </a:lnTo>
                  <a:lnTo>
                    <a:pt x="3590" y="695"/>
                  </a:lnTo>
                  <a:lnTo>
                    <a:pt x="3564" y="669"/>
                  </a:lnTo>
                  <a:lnTo>
                    <a:pt x="3543" y="669"/>
                  </a:lnTo>
                  <a:lnTo>
                    <a:pt x="3530" y="643"/>
                  </a:lnTo>
                  <a:lnTo>
                    <a:pt x="3530" y="622"/>
                  </a:lnTo>
                  <a:lnTo>
                    <a:pt x="3513" y="605"/>
                  </a:lnTo>
                  <a:lnTo>
                    <a:pt x="3500" y="592"/>
                  </a:lnTo>
                  <a:lnTo>
                    <a:pt x="3487" y="579"/>
                  </a:lnTo>
                  <a:lnTo>
                    <a:pt x="3461" y="557"/>
                  </a:lnTo>
                  <a:lnTo>
                    <a:pt x="3448" y="545"/>
                  </a:lnTo>
                  <a:lnTo>
                    <a:pt x="3448" y="519"/>
                  </a:lnTo>
                  <a:lnTo>
                    <a:pt x="3440" y="506"/>
                  </a:lnTo>
                  <a:lnTo>
                    <a:pt x="3358" y="506"/>
                  </a:lnTo>
                  <a:lnTo>
                    <a:pt x="3337" y="523"/>
                  </a:lnTo>
                  <a:lnTo>
                    <a:pt x="3320" y="540"/>
                  </a:lnTo>
                  <a:lnTo>
                    <a:pt x="3298" y="545"/>
                  </a:lnTo>
                  <a:lnTo>
                    <a:pt x="3264" y="545"/>
                  </a:lnTo>
                  <a:lnTo>
                    <a:pt x="3242" y="549"/>
                  </a:lnTo>
                  <a:lnTo>
                    <a:pt x="3242" y="549"/>
                  </a:lnTo>
                  <a:lnTo>
                    <a:pt x="3238" y="557"/>
                  </a:lnTo>
                  <a:lnTo>
                    <a:pt x="3242" y="566"/>
                  </a:lnTo>
                  <a:lnTo>
                    <a:pt x="3242" y="570"/>
                  </a:lnTo>
                  <a:lnTo>
                    <a:pt x="3255" y="605"/>
                  </a:lnTo>
                  <a:lnTo>
                    <a:pt x="3255" y="617"/>
                  </a:lnTo>
                  <a:lnTo>
                    <a:pt x="3255" y="617"/>
                  </a:lnTo>
                  <a:lnTo>
                    <a:pt x="3260" y="622"/>
                  </a:lnTo>
                  <a:lnTo>
                    <a:pt x="3260" y="630"/>
                  </a:lnTo>
                  <a:lnTo>
                    <a:pt x="3260" y="630"/>
                  </a:lnTo>
                  <a:lnTo>
                    <a:pt x="3251" y="652"/>
                  </a:lnTo>
                  <a:lnTo>
                    <a:pt x="3242" y="660"/>
                  </a:lnTo>
                  <a:lnTo>
                    <a:pt x="3242" y="660"/>
                  </a:lnTo>
                  <a:lnTo>
                    <a:pt x="3251" y="665"/>
                  </a:lnTo>
                  <a:lnTo>
                    <a:pt x="3255" y="673"/>
                  </a:lnTo>
                  <a:lnTo>
                    <a:pt x="3260" y="682"/>
                  </a:lnTo>
                  <a:lnTo>
                    <a:pt x="3260" y="682"/>
                  </a:lnTo>
                  <a:lnTo>
                    <a:pt x="3260" y="716"/>
                  </a:lnTo>
                  <a:lnTo>
                    <a:pt x="3260" y="716"/>
                  </a:lnTo>
                  <a:lnTo>
                    <a:pt x="3251" y="720"/>
                  </a:lnTo>
                  <a:lnTo>
                    <a:pt x="3238" y="729"/>
                  </a:lnTo>
                  <a:lnTo>
                    <a:pt x="3238" y="729"/>
                  </a:lnTo>
                  <a:lnTo>
                    <a:pt x="3212" y="729"/>
                  </a:lnTo>
                  <a:lnTo>
                    <a:pt x="3212" y="729"/>
                  </a:lnTo>
                  <a:lnTo>
                    <a:pt x="3200" y="729"/>
                  </a:lnTo>
                  <a:lnTo>
                    <a:pt x="3200" y="729"/>
                  </a:lnTo>
                  <a:lnTo>
                    <a:pt x="3195" y="729"/>
                  </a:lnTo>
                  <a:lnTo>
                    <a:pt x="3191" y="733"/>
                  </a:lnTo>
                  <a:lnTo>
                    <a:pt x="3187" y="742"/>
                  </a:lnTo>
                  <a:lnTo>
                    <a:pt x="3195" y="755"/>
                  </a:lnTo>
                  <a:lnTo>
                    <a:pt x="3195" y="768"/>
                  </a:lnTo>
                  <a:lnTo>
                    <a:pt x="3191" y="780"/>
                  </a:lnTo>
                  <a:lnTo>
                    <a:pt x="3187" y="785"/>
                  </a:lnTo>
                  <a:lnTo>
                    <a:pt x="3187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0" y="785"/>
                  </a:lnTo>
                  <a:lnTo>
                    <a:pt x="3170" y="785"/>
                  </a:lnTo>
                  <a:lnTo>
                    <a:pt x="3152" y="785"/>
                  </a:lnTo>
                  <a:lnTo>
                    <a:pt x="3144" y="785"/>
                  </a:lnTo>
                  <a:lnTo>
                    <a:pt x="3144" y="793"/>
                  </a:lnTo>
                  <a:lnTo>
                    <a:pt x="3161" y="815"/>
                  </a:lnTo>
                  <a:lnTo>
                    <a:pt x="3170" y="828"/>
                  </a:lnTo>
                  <a:lnTo>
                    <a:pt x="3178" y="840"/>
                  </a:lnTo>
                  <a:lnTo>
                    <a:pt x="3187" y="853"/>
                  </a:lnTo>
                  <a:lnTo>
                    <a:pt x="3187" y="862"/>
                  </a:lnTo>
                  <a:lnTo>
                    <a:pt x="3187" y="879"/>
                  </a:lnTo>
                  <a:lnTo>
                    <a:pt x="3178" y="888"/>
                  </a:lnTo>
                  <a:lnTo>
                    <a:pt x="3161" y="892"/>
                  </a:lnTo>
                  <a:lnTo>
                    <a:pt x="3139" y="896"/>
                  </a:lnTo>
                  <a:lnTo>
                    <a:pt x="3114" y="888"/>
                  </a:lnTo>
                  <a:lnTo>
                    <a:pt x="3097" y="875"/>
                  </a:lnTo>
                  <a:lnTo>
                    <a:pt x="3079" y="858"/>
                  </a:lnTo>
                  <a:lnTo>
                    <a:pt x="3067" y="849"/>
                  </a:lnTo>
                  <a:lnTo>
                    <a:pt x="3067" y="849"/>
                  </a:lnTo>
                  <a:lnTo>
                    <a:pt x="3054" y="849"/>
                  </a:lnTo>
                  <a:lnTo>
                    <a:pt x="3041" y="853"/>
                  </a:lnTo>
                  <a:lnTo>
                    <a:pt x="3037" y="862"/>
                  </a:lnTo>
                  <a:lnTo>
                    <a:pt x="3037" y="862"/>
                  </a:lnTo>
                  <a:lnTo>
                    <a:pt x="3037" y="888"/>
                  </a:lnTo>
                  <a:lnTo>
                    <a:pt x="3049" y="901"/>
                  </a:lnTo>
                  <a:lnTo>
                    <a:pt x="3067" y="913"/>
                  </a:lnTo>
                  <a:lnTo>
                    <a:pt x="3071" y="926"/>
                  </a:lnTo>
                  <a:lnTo>
                    <a:pt x="3067" y="939"/>
                  </a:lnTo>
                  <a:lnTo>
                    <a:pt x="3058" y="948"/>
                  </a:lnTo>
                  <a:lnTo>
                    <a:pt x="3049" y="952"/>
                  </a:lnTo>
                  <a:lnTo>
                    <a:pt x="3037" y="948"/>
                  </a:lnTo>
                  <a:lnTo>
                    <a:pt x="3041" y="931"/>
                  </a:lnTo>
                  <a:lnTo>
                    <a:pt x="3024" y="926"/>
                  </a:lnTo>
                  <a:lnTo>
                    <a:pt x="3024" y="926"/>
                  </a:lnTo>
                  <a:lnTo>
                    <a:pt x="3015" y="926"/>
                  </a:lnTo>
                  <a:lnTo>
                    <a:pt x="3015" y="926"/>
                  </a:lnTo>
                  <a:lnTo>
                    <a:pt x="3011" y="926"/>
                  </a:lnTo>
                  <a:lnTo>
                    <a:pt x="3002" y="922"/>
                  </a:lnTo>
                  <a:lnTo>
                    <a:pt x="3002" y="922"/>
                  </a:lnTo>
                  <a:lnTo>
                    <a:pt x="2998" y="918"/>
                  </a:lnTo>
                  <a:lnTo>
                    <a:pt x="2998" y="918"/>
                  </a:lnTo>
                  <a:lnTo>
                    <a:pt x="2994" y="913"/>
                  </a:lnTo>
                  <a:lnTo>
                    <a:pt x="2989" y="909"/>
                  </a:lnTo>
                  <a:lnTo>
                    <a:pt x="2985" y="909"/>
                  </a:lnTo>
                  <a:lnTo>
                    <a:pt x="2985" y="909"/>
                  </a:lnTo>
                  <a:lnTo>
                    <a:pt x="2981" y="913"/>
                  </a:lnTo>
                  <a:lnTo>
                    <a:pt x="2977" y="918"/>
                  </a:lnTo>
                  <a:lnTo>
                    <a:pt x="2977" y="935"/>
                  </a:lnTo>
                  <a:lnTo>
                    <a:pt x="2977" y="952"/>
                  </a:lnTo>
                  <a:lnTo>
                    <a:pt x="2964" y="952"/>
                  </a:lnTo>
                  <a:lnTo>
                    <a:pt x="2959" y="948"/>
                  </a:lnTo>
                  <a:lnTo>
                    <a:pt x="2946" y="939"/>
                  </a:lnTo>
                  <a:lnTo>
                    <a:pt x="2946" y="939"/>
                  </a:lnTo>
                  <a:lnTo>
                    <a:pt x="2938" y="939"/>
                  </a:lnTo>
                  <a:lnTo>
                    <a:pt x="2938" y="939"/>
                  </a:lnTo>
                  <a:lnTo>
                    <a:pt x="2925" y="943"/>
                  </a:lnTo>
                  <a:lnTo>
                    <a:pt x="2912" y="952"/>
                  </a:lnTo>
                  <a:lnTo>
                    <a:pt x="2908" y="956"/>
                  </a:lnTo>
                  <a:lnTo>
                    <a:pt x="2908" y="965"/>
                  </a:lnTo>
                  <a:lnTo>
                    <a:pt x="2895" y="965"/>
                  </a:lnTo>
                  <a:lnTo>
                    <a:pt x="2874" y="948"/>
                  </a:lnTo>
                  <a:lnTo>
                    <a:pt x="2874" y="948"/>
                  </a:lnTo>
                  <a:lnTo>
                    <a:pt x="2874" y="952"/>
                  </a:lnTo>
                  <a:lnTo>
                    <a:pt x="2865" y="943"/>
                  </a:lnTo>
                  <a:lnTo>
                    <a:pt x="2865" y="943"/>
                  </a:lnTo>
                  <a:lnTo>
                    <a:pt x="2856" y="931"/>
                  </a:lnTo>
                  <a:lnTo>
                    <a:pt x="2856" y="931"/>
                  </a:lnTo>
                  <a:lnTo>
                    <a:pt x="2852" y="926"/>
                  </a:lnTo>
                  <a:lnTo>
                    <a:pt x="2844" y="918"/>
                  </a:lnTo>
                  <a:lnTo>
                    <a:pt x="2844" y="918"/>
                  </a:lnTo>
                  <a:lnTo>
                    <a:pt x="2844" y="892"/>
                  </a:lnTo>
                  <a:lnTo>
                    <a:pt x="2852" y="875"/>
                  </a:lnTo>
                  <a:lnTo>
                    <a:pt x="2844" y="853"/>
                  </a:lnTo>
                  <a:lnTo>
                    <a:pt x="2835" y="849"/>
                  </a:lnTo>
                  <a:lnTo>
                    <a:pt x="2818" y="853"/>
                  </a:lnTo>
                  <a:lnTo>
                    <a:pt x="2801" y="862"/>
                  </a:lnTo>
                  <a:lnTo>
                    <a:pt x="2796" y="853"/>
                  </a:lnTo>
                  <a:lnTo>
                    <a:pt x="2796" y="840"/>
                  </a:lnTo>
                  <a:lnTo>
                    <a:pt x="2796" y="840"/>
                  </a:lnTo>
                  <a:lnTo>
                    <a:pt x="2796" y="836"/>
                  </a:lnTo>
                  <a:lnTo>
                    <a:pt x="2796" y="832"/>
                  </a:lnTo>
                  <a:lnTo>
                    <a:pt x="2792" y="832"/>
                  </a:lnTo>
                  <a:lnTo>
                    <a:pt x="2792" y="832"/>
                  </a:lnTo>
                  <a:lnTo>
                    <a:pt x="2788" y="828"/>
                  </a:lnTo>
                  <a:lnTo>
                    <a:pt x="2775" y="832"/>
                  </a:lnTo>
                  <a:lnTo>
                    <a:pt x="2758" y="828"/>
                  </a:lnTo>
                  <a:lnTo>
                    <a:pt x="2749" y="832"/>
                  </a:lnTo>
                  <a:lnTo>
                    <a:pt x="2749" y="832"/>
                  </a:lnTo>
                  <a:lnTo>
                    <a:pt x="2732" y="845"/>
                  </a:lnTo>
                  <a:lnTo>
                    <a:pt x="2719" y="858"/>
                  </a:lnTo>
                  <a:lnTo>
                    <a:pt x="2715" y="875"/>
                  </a:lnTo>
                  <a:lnTo>
                    <a:pt x="2715" y="875"/>
                  </a:lnTo>
                  <a:lnTo>
                    <a:pt x="2711" y="909"/>
                  </a:lnTo>
                  <a:lnTo>
                    <a:pt x="2711" y="926"/>
                  </a:lnTo>
                  <a:lnTo>
                    <a:pt x="2711" y="961"/>
                  </a:lnTo>
                  <a:lnTo>
                    <a:pt x="2715" y="982"/>
                  </a:lnTo>
                  <a:lnTo>
                    <a:pt x="2719" y="991"/>
                  </a:lnTo>
                  <a:lnTo>
                    <a:pt x="2719" y="991"/>
                  </a:lnTo>
                  <a:lnTo>
                    <a:pt x="2732" y="995"/>
                  </a:lnTo>
                  <a:lnTo>
                    <a:pt x="2741" y="1003"/>
                  </a:lnTo>
                  <a:lnTo>
                    <a:pt x="2745" y="1012"/>
                  </a:lnTo>
                  <a:lnTo>
                    <a:pt x="2745" y="1012"/>
                  </a:lnTo>
                  <a:lnTo>
                    <a:pt x="2745" y="1038"/>
                  </a:lnTo>
                  <a:lnTo>
                    <a:pt x="2745" y="1055"/>
                  </a:lnTo>
                  <a:lnTo>
                    <a:pt x="2758" y="1059"/>
                  </a:lnTo>
                  <a:lnTo>
                    <a:pt x="2775" y="1059"/>
                  </a:lnTo>
                  <a:lnTo>
                    <a:pt x="2779" y="1068"/>
                  </a:lnTo>
                  <a:lnTo>
                    <a:pt x="2784" y="1068"/>
                  </a:lnTo>
                  <a:lnTo>
                    <a:pt x="2784" y="1068"/>
                  </a:lnTo>
                  <a:lnTo>
                    <a:pt x="2809" y="1102"/>
                  </a:lnTo>
                  <a:lnTo>
                    <a:pt x="2831" y="1119"/>
                  </a:lnTo>
                  <a:lnTo>
                    <a:pt x="2839" y="1128"/>
                  </a:lnTo>
                  <a:lnTo>
                    <a:pt x="2848" y="1132"/>
                  </a:lnTo>
                  <a:lnTo>
                    <a:pt x="2848" y="1132"/>
                  </a:lnTo>
                  <a:lnTo>
                    <a:pt x="2848" y="1136"/>
                  </a:lnTo>
                  <a:lnTo>
                    <a:pt x="2852" y="1149"/>
                  </a:lnTo>
                  <a:lnTo>
                    <a:pt x="2852" y="1158"/>
                  </a:lnTo>
                  <a:lnTo>
                    <a:pt x="2848" y="1166"/>
                  </a:lnTo>
                  <a:lnTo>
                    <a:pt x="2844" y="1179"/>
                  </a:lnTo>
                  <a:lnTo>
                    <a:pt x="2831" y="1192"/>
                  </a:lnTo>
                  <a:lnTo>
                    <a:pt x="2805" y="1214"/>
                  </a:lnTo>
                  <a:lnTo>
                    <a:pt x="2788" y="1214"/>
                  </a:lnTo>
                  <a:lnTo>
                    <a:pt x="2784" y="1205"/>
                  </a:lnTo>
                  <a:lnTo>
                    <a:pt x="2784" y="1192"/>
                  </a:lnTo>
                  <a:lnTo>
                    <a:pt x="2784" y="1179"/>
                  </a:lnTo>
                  <a:lnTo>
                    <a:pt x="2784" y="1162"/>
                  </a:lnTo>
                  <a:lnTo>
                    <a:pt x="2775" y="1154"/>
                  </a:lnTo>
                  <a:lnTo>
                    <a:pt x="2775" y="1154"/>
                  </a:lnTo>
                  <a:lnTo>
                    <a:pt x="2771" y="1154"/>
                  </a:lnTo>
                  <a:lnTo>
                    <a:pt x="2771" y="1154"/>
                  </a:lnTo>
                  <a:lnTo>
                    <a:pt x="2758" y="1154"/>
                  </a:lnTo>
                  <a:lnTo>
                    <a:pt x="2749" y="1154"/>
                  </a:lnTo>
                  <a:lnTo>
                    <a:pt x="2749" y="1154"/>
                  </a:lnTo>
                  <a:lnTo>
                    <a:pt x="2736" y="1154"/>
                  </a:lnTo>
                  <a:lnTo>
                    <a:pt x="2736" y="1154"/>
                  </a:lnTo>
                  <a:lnTo>
                    <a:pt x="2719" y="1154"/>
                  </a:lnTo>
                  <a:lnTo>
                    <a:pt x="2719" y="1154"/>
                  </a:lnTo>
                  <a:lnTo>
                    <a:pt x="2711" y="1158"/>
                  </a:lnTo>
                  <a:lnTo>
                    <a:pt x="2698" y="1171"/>
                  </a:lnTo>
                  <a:lnTo>
                    <a:pt x="2689" y="1184"/>
                  </a:lnTo>
                  <a:lnTo>
                    <a:pt x="2681" y="1201"/>
                  </a:lnTo>
                  <a:lnTo>
                    <a:pt x="2676" y="1218"/>
                  </a:lnTo>
                  <a:lnTo>
                    <a:pt x="2681" y="1244"/>
                  </a:lnTo>
                  <a:lnTo>
                    <a:pt x="2689" y="1269"/>
                  </a:lnTo>
                  <a:lnTo>
                    <a:pt x="2689" y="1269"/>
                  </a:lnTo>
                  <a:lnTo>
                    <a:pt x="2698" y="1278"/>
                  </a:lnTo>
                  <a:lnTo>
                    <a:pt x="2715" y="1299"/>
                  </a:lnTo>
                  <a:lnTo>
                    <a:pt x="2719" y="1308"/>
                  </a:lnTo>
                  <a:lnTo>
                    <a:pt x="2715" y="1317"/>
                  </a:lnTo>
                  <a:lnTo>
                    <a:pt x="2711" y="1325"/>
                  </a:lnTo>
                  <a:lnTo>
                    <a:pt x="2693" y="1329"/>
                  </a:lnTo>
                  <a:lnTo>
                    <a:pt x="2676" y="1338"/>
                  </a:lnTo>
                  <a:lnTo>
                    <a:pt x="2655" y="1342"/>
                  </a:lnTo>
                  <a:lnTo>
                    <a:pt x="2651" y="1347"/>
                  </a:lnTo>
                  <a:lnTo>
                    <a:pt x="2638" y="1355"/>
                  </a:lnTo>
                  <a:lnTo>
                    <a:pt x="2633" y="1364"/>
                  </a:lnTo>
                  <a:lnTo>
                    <a:pt x="2616" y="1355"/>
                  </a:lnTo>
                  <a:lnTo>
                    <a:pt x="2608" y="1355"/>
                  </a:lnTo>
                  <a:lnTo>
                    <a:pt x="2608" y="1355"/>
                  </a:lnTo>
                  <a:lnTo>
                    <a:pt x="2599" y="1351"/>
                  </a:lnTo>
                  <a:lnTo>
                    <a:pt x="2591" y="1351"/>
                  </a:lnTo>
                  <a:lnTo>
                    <a:pt x="2582" y="1355"/>
                  </a:lnTo>
                  <a:lnTo>
                    <a:pt x="2582" y="1355"/>
                  </a:lnTo>
                  <a:lnTo>
                    <a:pt x="2573" y="1359"/>
                  </a:lnTo>
                  <a:lnTo>
                    <a:pt x="2569" y="1364"/>
                  </a:lnTo>
                  <a:lnTo>
                    <a:pt x="2565" y="1377"/>
                  </a:lnTo>
                  <a:lnTo>
                    <a:pt x="2565" y="1377"/>
                  </a:lnTo>
                  <a:lnTo>
                    <a:pt x="2565" y="1389"/>
                  </a:lnTo>
                  <a:lnTo>
                    <a:pt x="2582" y="1402"/>
                  </a:lnTo>
                  <a:lnTo>
                    <a:pt x="2595" y="1411"/>
                  </a:lnTo>
                  <a:lnTo>
                    <a:pt x="2599" y="1432"/>
                  </a:lnTo>
                  <a:lnTo>
                    <a:pt x="2599" y="1432"/>
                  </a:lnTo>
                  <a:lnTo>
                    <a:pt x="2612" y="1432"/>
                  </a:lnTo>
                  <a:lnTo>
                    <a:pt x="2646" y="1437"/>
                  </a:lnTo>
                  <a:lnTo>
                    <a:pt x="2663" y="1441"/>
                  </a:lnTo>
                  <a:lnTo>
                    <a:pt x="2681" y="1449"/>
                  </a:lnTo>
                  <a:lnTo>
                    <a:pt x="2698" y="1462"/>
                  </a:lnTo>
                  <a:lnTo>
                    <a:pt x="2706" y="1475"/>
                  </a:lnTo>
                  <a:lnTo>
                    <a:pt x="2706" y="1475"/>
                  </a:lnTo>
                  <a:lnTo>
                    <a:pt x="2698" y="1462"/>
                  </a:lnTo>
                  <a:lnTo>
                    <a:pt x="2681" y="1449"/>
                  </a:lnTo>
                  <a:lnTo>
                    <a:pt x="2663" y="1441"/>
                  </a:lnTo>
                  <a:lnTo>
                    <a:pt x="2646" y="1437"/>
                  </a:lnTo>
                  <a:lnTo>
                    <a:pt x="2612" y="1432"/>
                  </a:lnTo>
                  <a:lnTo>
                    <a:pt x="2599" y="1432"/>
                  </a:lnTo>
                  <a:lnTo>
                    <a:pt x="2595" y="1411"/>
                  </a:lnTo>
                  <a:lnTo>
                    <a:pt x="2582" y="1402"/>
                  </a:lnTo>
                  <a:lnTo>
                    <a:pt x="2565" y="1389"/>
                  </a:lnTo>
                  <a:lnTo>
                    <a:pt x="2565" y="1389"/>
                  </a:lnTo>
                  <a:lnTo>
                    <a:pt x="2565" y="1377"/>
                  </a:lnTo>
                  <a:lnTo>
                    <a:pt x="2565" y="1377"/>
                  </a:lnTo>
                  <a:lnTo>
                    <a:pt x="2569" y="1364"/>
                  </a:lnTo>
                  <a:lnTo>
                    <a:pt x="2573" y="1359"/>
                  </a:lnTo>
                  <a:lnTo>
                    <a:pt x="2582" y="1355"/>
                  </a:lnTo>
                  <a:lnTo>
                    <a:pt x="2582" y="1355"/>
                  </a:lnTo>
                  <a:lnTo>
                    <a:pt x="2591" y="1351"/>
                  </a:lnTo>
                  <a:lnTo>
                    <a:pt x="2599" y="1351"/>
                  </a:lnTo>
                  <a:lnTo>
                    <a:pt x="2608" y="1355"/>
                  </a:lnTo>
                  <a:lnTo>
                    <a:pt x="2616" y="1355"/>
                  </a:lnTo>
                  <a:lnTo>
                    <a:pt x="2633" y="1364"/>
                  </a:lnTo>
                  <a:lnTo>
                    <a:pt x="2638" y="1355"/>
                  </a:lnTo>
                  <a:lnTo>
                    <a:pt x="2651" y="1347"/>
                  </a:lnTo>
                  <a:lnTo>
                    <a:pt x="2655" y="1342"/>
                  </a:lnTo>
                  <a:lnTo>
                    <a:pt x="2676" y="1338"/>
                  </a:lnTo>
                  <a:lnTo>
                    <a:pt x="2693" y="1329"/>
                  </a:lnTo>
                  <a:lnTo>
                    <a:pt x="2693" y="1329"/>
                  </a:lnTo>
                  <a:lnTo>
                    <a:pt x="2711" y="1325"/>
                  </a:lnTo>
                  <a:lnTo>
                    <a:pt x="2715" y="1317"/>
                  </a:lnTo>
                  <a:lnTo>
                    <a:pt x="2719" y="1308"/>
                  </a:lnTo>
                  <a:lnTo>
                    <a:pt x="2715" y="1299"/>
                  </a:lnTo>
                  <a:lnTo>
                    <a:pt x="2698" y="1278"/>
                  </a:lnTo>
                  <a:lnTo>
                    <a:pt x="2689" y="1269"/>
                  </a:lnTo>
                  <a:lnTo>
                    <a:pt x="2689" y="1269"/>
                  </a:lnTo>
                  <a:lnTo>
                    <a:pt x="2681" y="1244"/>
                  </a:lnTo>
                  <a:lnTo>
                    <a:pt x="2676" y="1218"/>
                  </a:lnTo>
                  <a:lnTo>
                    <a:pt x="2681" y="1201"/>
                  </a:lnTo>
                  <a:lnTo>
                    <a:pt x="2689" y="1184"/>
                  </a:lnTo>
                  <a:lnTo>
                    <a:pt x="2698" y="1171"/>
                  </a:lnTo>
                  <a:lnTo>
                    <a:pt x="2711" y="1158"/>
                  </a:lnTo>
                  <a:lnTo>
                    <a:pt x="2719" y="1154"/>
                  </a:lnTo>
                  <a:lnTo>
                    <a:pt x="2719" y="1154"/>
                  </a:lnTo>
                  <a:lnTo>
                    <a:pt x="2736" y="1154"/>
                  </a:lnTo>
                  <a:lnTo>
                    <a:pt x="2736" y="1154"/>
                  </a:lnTo>
                  <a:lnTo>
                    <a:pt x="2749" y="1154"/>
                  </a:lnTo>
                  <a:lnTo>
                    <a:pt x="2758" y="1154"/>
                  </a:lnTo>
                  <a:lnTo>
                    <a:pt x="2758" y="1154"/>
                  </a:lnTo>
                  <a:lnTo>
                    <a:pt x="2771" y="1154"/>
                  </a:lnTo>
                  <a:lnTo>
                    <a:pt x="2771" y="1154"/>
                  </a:lnTo>
                  <a:lnTo>
                    <a:pt x="2775" y="1154"/>
                  </a:lnTo>
                  <a:lnTo>
                    <a:pt x="2784" y="1162"/>
                  </a:lnTo>
                  <a:lnTo>
                    <a:pt x="2784" y="1179"/>
                  </a:lnTo>
                  <a:lnTo>
                    <a:pt x="2784" y="1192"/>
                  </a:lnTo>
                  <a:lnTo>
                    <a:pt x="2784" y="1205"/>
                  </a:lnTo>
                  <a:lnTo>
                    <a:pt x="2788" y="1214"/>
                  </a:lnTo>
                  <a:lnTo>
                    <a:pt x="2805" y="1214"/>
                  </a:lnTo>
                  <a:lnTo>
                    <a:pt x="2831" y="1192"/>
                  </a:lnTo>
                  <a:lnTo>
                    <a:pt x="2831" y="1192"/>
                  </a:lnTo>
                  <a:lnTo>
                    <a:pt x="2844" y="1179"/>
                  </a:lnTo>
                  <a:lnTo>
                    <a:pt x="2848" y="1166"/>
                  </a:lnTo>
                  <a:lnTo>
                    <a:pt x="2852" y="1158"/>
                  </a:lnTo>
                  <a:lnTo>
                    <a:pt x="2852" y="1149"/>
                  </a:lnTo>
                  <a:lnTo>
                    <a:pt x="2848" y="1136"/>
                  </a:lnTo>
                  <a:lnTo>
                    <a:pt x="2848" y="1132"/>
                  </a:lnTo>
                  <a:lnTo>
                    <a:pt x="2848" y="1132"/>
                  </a:lnTo>
                  <a:lnTo>
                    <a:pt x="2839" y="1128"/>
                  </a:lnTo>
                  <a:lnTo>
                    <a:pt x="2831" y="1119"/>
                  </a:lnTo>
                  <a:lnTo>
                    <a:pt x="2809" y="1102"/>
                  </a:lnTo>
                  <a:lnTo>
                    <a:pt x="2784" y="1068"/>
                  </a:lnTo>
                  <a:lnTo>
                    <a:pt x="2779" y="1068"/>
                  </a:lnTo>
                  <a:lnTo>
                    <a:pt x="2775" y="1059"/>
                  </a:lnTo>
                  <a:lnTo>
                    <a:pt x="2758" y="1059"/>
                  </a:lnTo>
                  <a:lnTo>
                    <a:pt x="2745" y="1055"/>
                  </a:lnTo>
                  <a:lnTo>
                    <a:pt x="2745" y="1038"/>
                  </a:lnTo>
                  <a:lnTo>
                    <a:pt x="2745" y="1038"/>
                  </a:lnTo>
                  <a:lnTo>
                    <a:pt x="2745" y="1012"/>
                  </a:lnTo>
                  <a:lnTo>
                    <a:pt x="2745" y="1012"/>
                  </a:lnTo>
                  <a:lnTo>
                    <a:pt x="2741" y="1003"/>
                  </a:lnTo>
                  <a:lnTo>
                    <a:pt x="2732" y="995"/>
                  </a:lnTo>
                  <a:lnTo>
                    <a:pt x="2719" y="991"/>
                  </a:lnTo>
                  <a:lnTo>
                    <a:pt x="2715" y="982"/>
                  </a:lnTo>
                  <a:lnTo>
                    <a:pt x="2711" y="961"/>
                  </a:lnTo>
                  <a:lnTo>
                    <a:pt x="2711" y="926"/>
                  </a:lnTo>
                  <a:lnTo>
                    <a:pt x="2711" y="926"/>
                  </a:lnTo>
                  <a:lnTo>
                    <a:pt x="2711" y="909"/>
                  </a:lnTo>
                  <a:lnTo>
                    <a:pt x="2715" y="875"/>
                  </a:lnTo>
                  <a:lnTo>
                    <a:pt x="2715" y="875"/>
                  </a:lnTo>
                  <a:lnTo>
                    <a:pt x="2719" y="858"/>
                  </a:lnTo>
                  <a:lnTo>
                    <a:pt x="2732" y="845"/>
                  </a:lnTo>
                  <a:lnTo>
                    <a:pt x="2749" y="832"/>
                  </a:lnTo>
                  <a:lnTo>
                    <a:pt x="2758" y="828"/>
                  </a:lnTo>
                  <a:lnTo>
                    <a:pt x="2766" y="815"/>
                  </a:lnTo>
                  <a:lnTo>
                    <a:pt x="2771" y="806"/>
                  </a:lnTo>
                  <a:lnTo>
                    <a:pt x="2775" y="793"/>
                  </a:lnTo>
                  <a:lnTo>
                    <a:pt x="2775" y="793"/>
                  </a:lnTo>
                  <a:lnTo>
                    <a:pt x="2775" y="789"/>
                  </a:lnTo>
                  <a:lnTo>
                    <a:pt x="2766" y="789"/>
                  </a:lnTo>
                  <a:lnTo>
                    <a:pt x="2766" y="789"/>
                  </a:lnTo>
                  <a:lnTo>
                    <a:pt x="2745" y="793"/>
                  </a:lnTo>
                  <a:lnTo>
                    <a:pt x="2745" y="793"/>
                  </a:lnTo>
                  <a:lnTo>
                    <a:pt x="2732" y="793"/>
                  </a:lnTo>
                  <a:lnTo>
                    <a:pt x="2732" y="793"/>
                  </a:lnTo>
                  <a:lnTo>
                    <a:pt x="2723" y="793"/>
                  </a:lnTo>
                  <a:lnTo>
                    <a:pt x="2719" y="793"/>
                  </a:lnTo>
                  <a:lnTo>
                    <a:pt x="2698" y="798"/>
                  </a:lnTo>
                  <a:lnTo>
                    <a:pt x="2681" y="798"/>
                  </a:lnTo>
                  <a:lnTo>
                    <a:pt x="2668" y="789"/>
                  </a:lnTo>
                  <a:lnTo>
                    <a:pt x="2651" y="772"/>
                  </a:lnTo>
                  <a:lnTo>
                    <a:pt x="2651" y="772"/>
                  </a:lnTo>
                  <a:lnTo>
                    <a:pt x="2646" y="768"/>
                  </a:lnTo>
                  <a:lnTo>
                    <a:pt x="2642" y="763"/>
                  </a:lnTo>
                  <a:lnTo>
                    <a:pt x="2642" y="763"/>
                  </a:lnTo>
                  <a:lnTo>
                    <a:pt x="2625" y="763"/>
                  </a:lnTo>
                  <a:lnTo>
                    <a:pt x="2608" y="763"/>
                  </a:lnTo>
                  <a:lnTo>
                    <a:pt x="2599" y="768"/>
                  </a:lnTo>
                  <a:lnTo>
                    <a:pt x="2599" y="768"/>
                  </a:lnTo>
                  <a:lnTo>
                    <a:pt x="2586" y="785"/>
                  </a:lnTo>
                  <a:lnTo>
                    <a:pt x="2578" y="798"/>
                  </a:lnTo>
                  <a:lnTo>
                    <a:pt x="2565" y="802"/>
                  </a:lnTo>
                  <a:lnTo>
                    <a:pt x="2565" y="802"/>
                  </a:lnTo>
                  <a:lnTo>
                    <a:pt x="2552" y="815"/>
                  </a:lnTo>
                  <a:lnTo>
                    <a:pt x="2535" y="832"/>
                  </a:lnTo>
                  <a:lnTo>
                    <a:pt x="2518" y="853"/>
                  </a:lnTo>
                  <a:lnTo>
                    <a:pt x="2500" y="870"/>
                  </a:lnTo>
                  <a:lnTo>
                    <a:pt x="2500" y="870"/>
                  </a:lnTo>
                  <a:lnTo>
                    <a:pt x="2483" y="870"/>
                  </a:lnTo>
                  <a:lnTo>
                    <a:pt x="2483" y="870"/>
                  </a:lnTo>
                  <a:lnTo>
                    <a:pt x="2466" y="870"/>
                  </a:lnTo>
                  <a:lnTo>
                    <a:pt x="2466" y="870"/>
                  </a:lnTo>
                  <a:lnTo>
                    <a:pt x="2458" y="862"/>
                  </a:lnTo>
                  <a:lnTo>
                    <a:pt x="2453" y="858"/>
                  </a:lnTo>
                  <a:lnTo>
                    <a:pt x="2445" y="858"/>
                  </a:lnTo>
                  <a:lnTo>
                    <a:pt x="2445" y="858"/>
                  </a:lnTo>
                  <a:lnTo>
                    <a:pt x="2432" y="858"/>
                  </a:lnTo>
                  <a:lnTo>
                    <a:pt x="2406" y="862"/>
                  </a:lnTo>
                  <a:lnTo>
                    <a:pt x="2406" y="862"/>
                  </a:lnTo>
                  <a:lnTo>
                    <a:pt x="2393" y="870"/>
                  </a:lnTo>
                  <a:lnTo>
                    <a:pt x="2385" y="883"/>
                  </a:lnTo>
                  <a:lnTo>
                    <a:pt x="2385" y="883"/>
                  </a:lnTo>
                  <a:lnTo>
                    <a:pt x="2385" y="892"/>
                  </a:lnTo>
                  <a:lnTo>
                    <a:pt x="2380" y="896"/>
                  </a:lnTo>
                  <a:lnTo>
                    <a:pt x="2368" y="901"/>
                  </a:lnTo>
                  <a:lnTo>
                    <a:pt x="2355" y="896"/>
                  </a:lnTo>
                  <a:lnTo>
                    <a:pt x="2355" y="896"/>
                  </a:lnTo>
                  <a:lnTo>
                    <a:pt x="2355" y="901"/>
                  </a:lnTo>
                  <a:lnTo>
                    <a:pt x="2350" y="896"/>
                  </a:lnTo>
                  <a:lnTo>
                    <a:pt x="2350" y="896"/>
                  </a:lnTo>
                  <a:lnTo>
                    <a:pt x="2333" y="879"/>
                  </a:lnTo>
                  <a:lnTo>
                    <a:pt x="2333" y="879"/>
                  </a:lnTo>
                  <a:lnTo>
                    <a:pt x="2333" y="879"/>
                  </a:lnTo>
                  <a:lnTo>
                    <a:pt x="2325" y="875"/>
                  </a:lnTo>
                  <a:lnTo>
                    <a:pt x="2325" y="875"/>
                  </a:lnTo>
                  <a:lnTo>
                    <a:pt x="2307" y="866"/>
                  </a:lnTo>
                  <a:lnTo>
                    <a:pt x="2295" y="866"/>
                  </a:lnTo>
                  <a:lnTo>
                    <a:pt x="2282" y="866"/>
                  </a:lnTo>
                  <a:lnTo>
                    <a:pt x="2273" y="875"/>
                  </a:lnTo>
                  <a:lnTo>
                    <a:pt x="2260" y="883"/>
                  </a:lnTo>
                  <a:lnTo>
                    <a:pt x="2260" y="883"/>
                  </a:lnTo>
                  <a:lnTo>
                    <a:pt x="2256" y="888"/>
                  </a:lnTo>
                  <a:lnTo>
                    <a:pt x="2252" y="883"/>
                  </a:lnTo>
                  <a:lnTo>
                    <a:pt x="2252" y="883"/>
                  </a:lnTo>
                  <a:lnTo>
                    <a:pt x="2235" y="870"/>
                  </a:lnTo>
                  <a:lnTo>
                    <a:pt x="2235" y="870"/>
                  </a:lnTo>
                  <a:lnTo>
                    <a:pt x="2239" y="866"/>
                  </a:lnTo>
                  <a:lnTo>
                    <a:pt x="2235" y="862"/>
                  </a:lnTo>
                  <a:lnTo>
                    <a:pt x="2226" y="862"/>
                  </a:lnTo>
                  <a:lnTo>
                    <a:pt x="2226" y="862"/>
                  </a:lnTo>
                  <a:lnTo>
                    <a:pt x="2217" y="866"/>
                  </a:lnTo>
                  <a:lnTo>
                    <a:pt x="2213" y="875"/>
                  </a:lnTo>
                  <a:lnTo>
                    <a:pt x="2209" y="883"/>
                  </a:lnTo>
                  <a:lnTo>
                    <a:pt x="2209" y="883"/>
                  </a:lnTo>
                  <a:lnTo>
                    <a:pt x="2205" y="883"/>
                  </a:lnTo>
                  <a:lnTo>
                    <a:pt x="2192" y="888"/>
                  </a:lnTo>
                  <a:lnTo>
                    <a:pt x="2192" y="888"/>
                  </a:lnTo>
                  <a:lnTo>
                    <a:pt x="2175" y="888"/>
                  </a:lnTo>
                  <a:lnTo>
                    <a:pt x="2175" y="888"/>
                  </a:lnTo>
                  <a:lnTo>
                    <a:pt x="2132" y="892"/>
                  </a:lnTo>
                  <a:lnTo>
                    <a:pt x="2102" y="896"/>
                  </a:lnTo>
                  <a:lnTo>
                    <a:pt x="2093" y="905"/>
                  </a:lnTo>
                  <a:lnTo>
                    <a:pt x="2067" y="909"/>
                  </a:lnTo>
                  <a:lnTo>
                    <a:pt x="2042" y="909"/>
                  </a:lnTo>
                  <a:lnTo>
                    <a:pt x="2037" y="896"/>
                  </a:lnTo>
                  <a:lnTo>
                    <a:pt x="2029" y="883"/>
                  </a:lnTo>
                  <a:lnTo>
                    <a:pt x="2029" y="883"/>
                  </a:lnTo>
                  <a:lnTo>
                    <a:pt x="2029" y="883"/>
                  </a:lnTo>
                  <a:lnTo>
                    <a:pt x="2020" y="879"/>
                  </a:lnTo>
                  <a:lnTo>
                    <a:pt x="2020" y="879"/>
                  </a:lnTo>
                  <a:lnTo>
                    <a:pt x="2016" y="879"/>
                  </a:lnTo>
                  <a:lnTo>
                    <a:pt x="1999" y="883"/>
                  </a:lnTo>
                  <a:lnTo>
                    <a:pt x="1994" y="892"/>
                  </a:lnTo>
                  <a:lnTo>
                    <a:pt x="1990" y="905"/>
                  </a:lnTo>
                  <a:lnTo>
                    <a:pt x="1990" y="905"/>
                  </a:lnTo>
                  <a:lnTo>
                    <a:pt x="1951" y="896"/>
                  </a:lnTo>
                  <a:lnTo>
                    <a:pt x="1926" y="888"/>
                  </a:lnTo>
                  <a:lnTo>
                    <a:pt x="1904" y="879"/>
                  </a:lnTo>
                  <a:lnTo>
                    <a:pt x="1904" y="879"/>
                  </a:lnTo>
                  <a:lnTo>
                    <a:pt x="1883" y="866"/>
                  </a:lnTo>
                  <a:lnTo>
                    <a:pt x="1870" y="866"/>
                  </a:lnTo>
                  <a:lnTo>
                    <a:pt x="1853" y="866"/>
                  </a:lnTo>
                  <a:lnTo>
                    <a:pt x="1836" y="866"/>
                  </a:lnTo>
                  <a:lnTo>
                    <a:pt x="1823" y="875"/>
                  </a:lnTo>
                  <a:lnTo>
                    <a:pt x="1801" y="858"/>
                  </a:lnTo>
                  <a:lnTo>
                    <a:pt x="1776" y="862"/>
                  </a:lnTo>
                  <a:lnTo>
                    <a:pt x="1711" y="879"/>
                  </a:lnTo>
                  <a:lnTo>
                    <a:pt x="1673" y="888"/>
                  </a:lnTo>
                  <a:lnTo>
                    <a:pt x="1651" y="888"/>
                  </a:lnTo>
                  <a:lnTo>
                    <a:pt x="1643" y="879"/>
                  </a:lnTo>
                  <a:lnTo>
                    <a:pt x="1626" y="870"/>
                  </a:lnTo>
                  <a:lnTo>
                    <a:pt x="1604" y="888"/>
                  </a:lnTo>
                  <a:lnTo>
                    <a:pt x="1587" y="888"/>
                  </a:lnTo>
                  <a:lnTo>
                    <a:pt x="1570" y="870"/>
                  </a:lnTo>
                  <a:lnTo>
                    <a:pt x="1565" y="853"/>
                  </a:lnTo>
                  <a:lnTo>
                    <a:pt x="1540" y="840"/>
                  </a:lnTo>
                  <a:lnTo>
                    <a:pt x="1518" y="836"/>
                  </a:lnTo>
                  <a:lnTo>
                    <a:pt x="1501" y="836"/>
                  </a:lnTo>
                  <a:lnTo>
                    <a:pt x="1488" y="836"/>
                  </a:lnTo>
                  <a:lnTo>
                    <a:pt x="1471" y="828"/>
                  </a:lnTo>
                  <a:lnTo>
                    <a:pt x="1463" y="798"/>
                  </a:lnTo>
                  <a:lnTo>
                    <a:pt x="1450" y="780"/>
                  </a:lnTo>
                  <a:lnTo>
                    <a:pt x="1450" y="763"/>
                  </a:lnTo>
                  <a:lnTo>
                    <a:pt x="1441" y="750"/>
                  </a:lnTo>
                  <a:lnTo>
                    <a:pt x="1424" y="738"/>
                  </a:lnTo>
                  <a:lnTo>
                    <a:pt x="1377" y="708"/>
                  </a:lnTo>
                  <a:lnTo>
                    <a:pt x="1368" y="690"/>
                  </a:lnTo>
                  <a:lnTo>
                    <a:pt x="1372" y="677"/>
                  </a:lnTo>
                  <a:lnTo>
                    <a:pt x="1381" y="665"/>
                  </a:lnTo>
                  <a:lnTo>
                    <a:pt x="1390" y="652"/>
                  </a:lnTo>
                  <a:lnTo>
                    <a:pt x="1398" y="639"/>
                  </a:lnTo>
                  <a:lnTo>
                    <a:pt x="1398" y="626"/>
                  </a:lnTo>
                  <a:lnTo>
                    <a:pt x="1398" y="613"/>
                  </a:lnTo>
                  <a:lnTo>
                    <a:pt x="1398" y="605"/>
                  </a:lnTo>
                  <a:lnTo>
                    <a:pt x="1398" y="583"/>
                  </a:lnTo>
                  <a:lnTo>
                    <a:pt x="1390" y="570"/>
                  </a:lnTo>
                  <a:lnTo>
                    <a:pt x="1377" y="553"/>
                  </a:lnTo>
                  <a:lnTo>
                    <a:pt x="1377" y="545"/>
                  </a:lnTo>
                  <a:lnTo>
                    <a:pt x="1368" y="536"/>
                  </a:lnTo>
                  <a:lnTo>
                    <a:pt x="1368" y="523"/>
                  </a:lnTo>
                  <a:lnTo>
                    <a:pt x="1368" y="515"/>
                  </a:lnTo>
                  <a:lnTo>
                    <a:pt x="1368" y="506"/>
                  </a:lnTo>
                  <a:lnTo>
                    <a:pt x="1360" y="502"/>
                  </a:lnTo>
                  <a:lnTo>
                    <a:pt x="1355" y="497"/>
                  </a:lnTo>
                  <a:lnTo>
                    <a:pt x="1347" y="489"/>
                  </a:lnTo>
                  <a:lnTo>
                    <a:pt x="1347" y="476"/>
                  </a:lnTo>
                  <a:lnTo>
                    <a:pt x="1355" y="454"/>
                  </a:lnTo>
                  <a:lnTo>
                    <a:pt x="1364" y="442"/>
                  </a:lnTo>
                  <a:lnTo>
                    <a:pt x="1364" y="429"/>
                  </a:lnTo>
                  <a:lnTo>
                    <a:pt x="1355" y="420"/>
                  </a:lnTo>
                  <a:lnTo>
                    <a:pt x="1347" y="416"/>
                  </a:lnTo>
                  <a:lnTo>
                    <a:pt x="1338" y="416"/>
                  </a:lnTo>
                  <a:lnTo>
                    <a:pt x="1330" y="416"/>
                  </a:lnTo>
                  <a:lnTo>
                    <a:pt x="1317" y="420"/>
                  </a:lnTo>
                  <a:lnTo>
                    <a:pt x="1308" y="437"/>
                  </a:lnTo>
                  <a:lnTo>
                    <a:pt x="1304" y="442"/>
                  </a:lnTo>
                  <a:lnTo>
                    <a:pt x="1304" y="442"/>
                  </a:lnTo>
                  <a:lnTo>
                    <a:pt x="1300" y="446"/>
                  </a:lnTo>
                  <a:lnTo>
                    <a:pt x="1291" y="442"/>
                  </a:lnTo>
                  <a:lnTo>
                    <a:pt x="1291" y="442"/>
                  </a:lnTo>
                  <a:lnTo>
                    <a:pt x="1282" y="437"/>
                  </a:lnTo>
                  <a:lnTo>
                    <a:pt x="1282" y="420"/>
                  </a:lnTo>
                  <a:lnTo>
                    <a:pt x="1282" y="420"/>
                  </a:lnTo>
                  <a:lnTo>
                    <a:pt x="1282" y="399"/>
                  </a:lnTo>
                  <a:lnTo>
                    <a:pt x="1282" y="399"/>
                  </a:lnTo>
                  <a:lnTo>
                    <a:pt x="1287" y="369"/>
                  </a:lnTo>
                  <a:lnTo>
                    <a:pt x="1274" y="360"/>
                  </a:lnTo>
                  <a:lnTo>
                    <a:pt x="1274" y="360"/>
                  </a:lnTo>
                  <a:lnTo>
                    <a:pt x="1274" y="360"/>
                  </a:lnTo>
                  <a:lnTo>
                    <a:pt x="1261" y="352"/>
                  </a:lnTo>
                  <a:lnTo>
                    <a:pt x="1261" y="352"/>
                  </a:lnTo>
                  <a:lnTo>
                    <a:pt x="1248" y="339"/>
                  </a:lnTo>
                  <a:lnTo>
                    <a:pt x="1240" y="326"/>
                  </a:lnTo>
                  <a:lnTo>
                    <a:pt x="1240" y="313"/>
                  </a:lnTo>
                  <a:lnTo>
                    <a:pt x="1240" y="300"/>
                  </a:lnTo>
                  <a:lnTo>
                    <a:pt x="1244" y="292"/>
                  </a:lnTo>
                  <a:lnTo>
                    <a:pt x="1252" y="279"/>
                  </a:lnTo>
                  <a:lnTo>
                    <a:pt x="1265" y="270"/>
                  </a:lnTo>
                  <a:lnTo>
                    <a:pt x="1287" y="249"/>
                  </a:lnTo>
                  <a:lnTo>
                    <a:pt x="1287" y="249"/>
                  </a:lnTo>
                  <a:lnTo>
                    <a:pt x="1291" y="236"/>
                  </a:lnTo>
                  <a:lnTo>
                    <a:pt x="1291" y="236"/>
                  </a:lnTo>
                  <a:lnTo>
                    <a:pt x="1291" y="219"/>
                  </a:lnTo>
                  <a:lnTo>
                    <a:pt x="1282" y="210"/>
                  </a:lnTo>
                  <a:lnTo>
                    <a:pt x="1282" y="210"/>
                  </a:lnTo>
                  <a:lnTo>
                    <a:pt x="1278" y="206"/>
                  </a:lnTo>
                  <a:lnTo>
                    <a:pt x="1274" y="197"/>
                  </a:lnTo>
                  <a:lnTo>
                    <a:pt x="1274" y="197"/>
                  </a:lnTo>
                  <a:lnTo>
                    <a:pt x="1274" y="184"/>
                  </a:lnTo>
                  <a:lnTo>
                    <a:pt x="1274" y="184"/>
                  </a:lnTo>
                  <a:lnTo>
                    <a:pt x="1274" y="163"/>
                  </a:lnTo>
                  <a:lnTo>
                    <a:pt x="1274" y="154"/>
                  </a:lnTo>
                  <a:lnTo>
                    <a:pt x="1270" y="133"/>
                  </a:lnTo>
                  <a:lnTo>
                    <a:pt x="1265" y="124"/>
                  </a:lnTo>
                  <a:lnTo>
                    <a:pt x="1257" y="124"/>
                  </a:lnTo>
                  <a:lnTo>
                    <a:pt x="1257" y="124"/>
                  </a:lnTo>
                  <a:lnTo>
                    <a:pt x="1257" y="124"/>
                  </a:lnTo>
                  <a:lnTo>
                    <a:pt x="1248" y="124"/>
                  </a:lnTo>
                  <a:lnTo>
                    <a:pt x="1248" y="124"/>
                  </a:lnTo>
                  <a:lnTo>
                    <a:pt x="1248" y="124"/>
                  </a:lnTo>
                  <a:lnTo>
                    <a:pt x="1244" y="129"/>
                  </a:lnTo>
                  <a:lnTo>
                    <a:pt x="1244" y="129"/>
                  </a:lnTo>
                  <a:lnTo>
                    <a:pt x="1235" y="129"/>
                  </a:lnTo>
                  <a:lnTo>
                    <a:pt x="1231" y="129"/>
                  </a:lnTo>
                  <a:lnTo>
                    <a:pt x="1231" y="129"/>
                  </a:lnTo>
                  <a:lnTo>
                    <a:pt x="1218" y="133"/>
                  </a:lnTo>
                  <a:lnTo>
                    <a:pt x="1218" y="133"/>
                  </a:lnTo>
                  <a:lnTo>
                    <a:pt x="1214" y="137"/>
                  </a:lnTo>
                  <a:lnTo>
                    <a:pt x="1210" y="133"/>
                  </a:lnTo>
                  <a:lnTo>
                    <a:pt x="1210" y="133"/>
                  </a:lnTo>
                  <a:lnTo>
                    <a:pt x="1197" y="124"/>
                  </a:lnTo>
                  <a:lnTo>
                    <a:pt x="1184" y="111"/>
                  </a:lnTo>
                  <a:lnTo>
                    <a:pt x="1184" y="111"/>
                  </a:lnTo>
                  <a:lnTo>
                    <a:pt x="1184" y="111"/>
                  </a:lnTo>
                  <a:lnTo>
                    <a:pt x="1175" y="107"/>
                  </a:lnTo>
                  <a:lnTo>
                    <a:pt x="1175" y="107"/>
                  </a:lnTo>
                  <a:lnTo>
                    <a:pt x="1167" y="94"/>
                  </a:lnTo>
                  <a:lnTo>
                    <a:pt x="1167" y="94"/>
                  </a:lnTo>
                  <a:lnTo>
                    <a:pt x="1167" y="86"/>
                  </a:lnTo>
                  <a:lnTo>
                    <a:pt x="1167" y="86"/>
                  </a:lnTo>
                  <a:lnTo>
                    <a:pt x="1167" y="81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88" y="77"/>
                  </a:lnTo>
                  <a:lnTo>
                    <a:pt x="1188" y="77"/>
                  </a:lnTo>
                  <a:lnTo>
                    <a:pt x="1201" y="77"/>
                  </a:lnTo>
                  <a:lnTo>
                    <a:pt x="1214" y="77"/>
                  </a:lnTo>
                  <a:lnTo>
                    <a:pt x="1222" y="64"/>
                  </a:lnTo>
                  <a:lnTo>
                    <a:pt x="1227" y="56"/>
                  </a:lnTo>
                  <a:lnTo>
                    <a:pt x="1227" y="47"/>
                  </a:lnTo>
                  <a:lnTo>
                    <a:pt x="1218" y="38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01" y="38"/>
                  </a:lnTo>
                  <a:lnTo>
                    <a:pt x="1201" y="38"/>
                  </a:lnTo>
                  <a:lnTo>
                    <a:pt x="1188" y="38"/>
                  </a:lnTo>
                  <a:lnTo>
                    <a:pt x="1188" y="38"/>
                  </a:lnTo>
                  <a:lnTo>
                    <a:pt x="1175" y="38"/>
                  </a:lnTo>
                  <a:lnTo>
                    <a:pt x="1175" y="38"/>
                  </a:lnTo>
                  <a:lnTo>
                    <a:pt x="1171" y="43"/>
                  </a:lnTo>
                  <a:lnTo>
                    <a:pt x="1167" y="43"/>
                  </a:lnTo>
                  <a:lnTo>
                    <a:pt x="1162" y="38"/>
                  </a:lnTo>
                  <a:lnTo>
                    <a:pt x="1162" y="38"/>
                  </a:lnTo>
                  <a:lnTo>
                    <a:pt x="1145" y="30"/>
                  </a:lnTo>
                  <a:lnTo>
                    <a:pt x="1145" y="30"/>
                  </a:lnTo>
                  <a:lnTo>
                    <a:pt x="1137" y="17"/>
                  </a:lnTo>
                  <a:lnTo>
                    <a:pt x="1137" y="17"/>
                  </a:lnTo>
                  <a:lnTo>
                    <a:pt x="1124" y="8"/>
                  </a:lnTo>
                  <a:lnTo>
                    <a:pt x="1111" y="4"/>
                  </a:lnTo>
                  <a:lnTo>
                    <a:pt x="1111" y="4"/>
                  </a:lnTo>
                  <a:lnTo>
                    <a:pt x="1102" y="26"/>
                  </a:lnTo>
                  <a:lnTo>
                    <a:pt x="1102" y="26"/>
                  </a:lnTo>
                  <a:lnTo>
                    <a:pt x="1098" y="34"/>
                  </a:lnTo>
                  <a:lnTo>
                    <a:pt x="1081" y="38"/>
                  </a:lnTo>
                  <a:lnTo>
                    <a:pt x="1059" y="26"/>
                  </a:lnTo>
                  <a:lnTo>
                    <a:pt x="1059" y="26"/>
                  </a:lnTo>
                  <a:lnTo>
                    <a:pt x="1059" y="21"/>
                  </a:lnTo>
                  <a:lnTo>
                    <a:pt x="1055" y="17"/>
                  </a:lnTo>
                  <a:lnTo>
                    <a:pt x="1051" y="17"/>
                  </a:lnTo>
                  <a:lnTo>
                    <a:pt x="1051" y="17"/>
                  </a:lnTo>
                  <a:lnTo>
                    <a:pt x="1042" y="13"/>
                  </a:lnTo>
                  <a:lnTo>
                    <a:pt x="1038" y="17"/>
                  </a:lnTo>
                  <a:lnTo>
                    <a:pt x="1038" y="17"/>
                  </a:lnTo>
                  <a:lnTo>
                    <a:pt x="1034" y="21"/>
                  </a:lnTo>
                  <a:lnTo>
                    <a:pt x="1029" y="26"/>
                  </a:lnTo>
                  <a:lnTo>
                    <a:pt x="1029" y="26"/>
                  </a:lnTo>
                  <a:lnTo>
                    <a:pt x="1021" y="34"/>
                  </a:lnTo>
                  <a:lnTo>
                    <a:pt x="1021" y="34"/>
                  </a:lnTo>
                  <a:lnTo>
                    <a:pt x="999" y="26"/>
                  </a:lnTo>
                  <a:lnTo>
                    <a:pt x="999" y="26"/>
                  </a:lnTo>
                  <a:lnTo>
                    <a:pt x="995" y="21"/>
                  </a:lnTo>
                  <a:lnTo>
                    <a:pt x="986" y="17"/>
                  </a:lnTo>
                  <a:lnTo>
                    <a:pt x="986" y="17"/>
                  </a:lnTo>
                  <a:lnTo>
                    <a:pt x="982" y="13"/>
                  </a:lnTo>
                  <a:lnTo>
                    <a:pt x="978" y="8"/>
                  </a:lnTo>
                  <a:lnTo>
                    <a:pt x="978" y="8"/>
                  </a:lnTo>
                  <a:lnTo>
                    <a:pt x="969" y="4"/>
                  </a:lnTo>
                  <a:lnTo>
                    <a:pt x="956" y="4"/>
                  </a:lnTo>
                  <a:lnTo>
                    <a:pt x="956" y="4"/>
                  </a:lnTo>
                  <a:lnTo>
                    <a:pt x="948" y="4"/>
                  </a:lnTo>
                  <a:lnTo>
                    <a:pt x="948" y="4"/>
                  </a:lnTo>
                  <a:lnTo>
                    <a:pt x="922" y="4"/>
                  </a:lnTo>
                  <a:lnTo>
                    <a:pt x="922" y="4"/>
                  </a:lnTo>
                  <a:lnTo>
                    <a:pt x="918" y="0"/>
                  </a:lnTo>
                  <a:lnTo>
                    <a:pt x="909" y="4"/>
                  </a:lnTo>
                  <a:lnTo>
                    <a:pt x="909" y="4"/>
                  </a:lnTo>
                  <a:lnTo>
                    <a:pt x="888" y="17"/>
                  </a:lnTo>
                  <a:lnTo>
                    <a:pt x="866" y="26"/>
                  </a:lnTo>
                  <a:lnTo>
                    <a:pt x="866" y="26"/>
                  </a:lnTo>
                  <a:lnTo>
                    <a:pt x="849" y="30"/>
                  </a:lnTo>
                  <a:lnTo>
                    <a:pt x="836" y="38"/>
                  </a:lnTo>
                  <a:lnTo>
                    <a:pt x="828" y="38"/>
                  </a:lnTo>
                  <a:lnTo>
                    <a:pt x="819" y="38"/>
                  </a:lnTo>
                  <a:lnTo>
                    <a:pt x="806" y="38"/>
                  </a:lnTo>
                  <a:lnTo>
                    <a:pt x="806" y="47"/>
                  </a:lnTo>
                  <a:lnTo>
                    <a:pt x="802" y="60"/>
                  </a:lnTo>
                  <a:lnTo>
                    <a:pt x="798" y="69"/>
                  </a:lnTo>
                  <a:lnTo>
                    <a:pt x="798" y="69"/>
                  </a:lnTo>
                  <a:lnTo>
                    <a:pt x="781" y="77"/>
                  </a:lnTo>
                  <a:lnTo>
                    <a:pt x="759" y="86"/>
                  </a:lnTo>
                  <a:lnTo>
                    <a:pt x="759" y="86"/>
                  </a:lnTo>
                  <a:lnTo>
                    <a:pt x="742" y="90"/>
                  </a:lnTo>
                  <a:lnTo>
                    <a:pt x="733" y="90"/>
                  </a:lnTo>
                  <a:lnTo>
                    <a:pt x="733" y="90"/>
                  </a:lnTo>
                  <a:lnTo>
                    <a:pt x="712" y="81"/>
                  </a:lnTo>
                  <a:lnTo>
                    <a:pt x="699" y="77"/>
                  </a:lnTo>
                  <a:lnTo>
                    <a:pt x="673" y="107"/>
                  </a:lnTo>
                  <a:lnTo>
                    <a:pt x="631" y="129"/>
                  </a:lnTo>
                  <a:lnTo>
                    <a:pt x="588" y="154"/>
                  </a:lnTo>
                  <a:lnTo>
                    <a:pt x="558" y="171"/>
                  </a:lnTo>
                  <a:lnTo>
                    <a:pt x="528" y="193"/>
                  </a:lnTo>
                  <a:lnTo>
                    <a:pt x="515" y="193"/>
                  </a:lnTo>
                  <a:lnTo>
                    <a:pt x="515" y="193"/>
                  </a:lnTo>
                  <a:lnTo>
                    <a:pt x="498" y="197"/>
                  </a:lnTo>
                  <a:lnTo>
                    <a:pt x="498" y="197"/>
                  </a:lnTo>
                  <a:lnTo>
                    <a:pt x="485" y="201"/>
                  </a:lnTo>
                  <a:lnTo>
                    <a:pt x="476" y="210"/>
                  </a:lnTo>
                  <a:lnTo>
                    <a:pt x="476" y="210"/>
                  </a:lnTo>
                  <a:lnTo>
                    <a:pt x="472" y="219"/>
                  </a:lnTo>
                  <a:lnTo>
                    <a:pt x="463" y="227"/>
                  </a:lnTo>
                  <a:lnTo>
                    <a:pt x="463" y="227"/>
                  </a:lnTo>
                  <a:lnTo>
                    <a:pt x="455" y="231"/>
                  </a:lnTo>
                  <a:lnTo>
                    <a:pt x="450" y="240"/>
                  </a:lnTo>
                  <a:lnTo>
                    <a:pt x="450" y="240"/>
                  </a:lnTo>
                  <a:lnTo>
                    <a:pt x="450" y="266"/>
                  </a:lnTo>
                  <a:lnTo>
                    <a:pt x="446" y="296"/>
                  </a:lnTo>
                  <a:lnTo>
                    <a:pt x="446" y="309"/>
                  </a:lnTo>
                  <a:lnTo>
                    <a:pt x="429" y="330"/>
                  </a:lnTo>
                  <a:lnTo>
                    <a:pt x="407" y="352"/>
                  </a:lnTo>
                  <a:lnTo>
                    <a:pt x="382" y="377"/>
                  </a:lnTo>
                  <a:lnTo>
                    <a:pt x="382" y="377"/>
                  </a:lnTo>
                  <a:lnTo>
                    <a:pt x="369" y="386"/>
                  </a:lnTo>
                  <a:lnTo>
                    <a:pt x="365" y="399"/>
                  </a:lnTo>
                  <a:lnTo>
                    <a:pt x="360" y="407"/>
                  </a:lnTo>
                  <a:lnTo>
                    <a:pt x="360" y="407"/>
                  </a:lnTo>
                  <a:lnTo>
                    <a:pt x="356" y="416"/>
                  </a:lnTo>
                  <a:lnTo>
                    <a:pt x="347" y="424"/>
                  </a:lnTo>
                  <a:lnTo>
                    <a:pt x="339" y="433"/>
                  </a:lnTo>
                  <a:lnTo>
                    <a:pt x="330" y="433"/>
                  </a:lnTo>
                  <a:lnTo>
                    <a:pt x="326" y="429"/>
                  </a:lnTo>
                  <a:lnTo>
                    <a:pt x="326" y="429"/>
                  </a:lnTo>
                  <a:lnTo>
                    <a:pt x="296" y="399"/>
                  </a:lnTo>
                  <a:lnTo>
                    <a:pt x="296" y="399"/>
                  </a:lnTo>
                  <a:lnTo>
                    <a:pt x="296" y="394"/>
                  </a:lnTo>
                  <a:lnTo>
                    <a:pt x="287" y="390"/>
                  </a:lnTo>
                  <a:lnTo>
                    <a:pt x="287" y="390"/>
                  </a:lnTo>
                  <a:lnTo>
                    <a:pt x="283" y="386"/>
                  </a:lnTo>
                  <a:lnTo>
                    <a:pt x="279" y="386"/>
                  </a:lnTo>
                  <a:lnTo>
                    <a:pt x="279" y="386"/>
                  </a:lnTo>
                  <a:lnTo>
                    <a:pt x="275" y="386"/>
                  </a:lnTo>
                  <a:lnTo>
                    <a:pt x="270" y="390"/>
                  </a:lnTo>
                  <a:lnTo>
                    <a:pt x="270" y="394"/>
                  </a:lnTo>
                  <a:lnTo>
                    <a:pt x="257" y="407"/>
                  </a:lnTo>
                  <a:lnTo>
                    <a:pt x="249" y="416"/>
                  </a:lnTo>
                  <a:lnTo>
                    <a:pt x="227" y="416"/>
                  </a:lnTo>
                  <a:lnTo>
                    <a:pt x="219" y="416"/>
                  </a:lnTo>
                  <a:lnTo>
                    <a:pt x="214" y="416"/>
                  </a:lnTo>
                  <a:lnTo>
                    <a:pt x="214" y="416"/>
                  </a:lnTo>
                  <a:lnTo>
                    <a:pt x="202" y="442"/>
                  </a:lnTo>
                  <a:lnTo>
                    <a:pt x="202" y="442"/>
                  </a:lnTo>
                  <a:lnTo>
                    <a:pt x="197" y="450"/>
                  </a:lnTo>
                  <a:lnTo>
                    <a:pt x="189" y="454"/>
                  </a:lnTo>
                  <a:lnTo>
                    <a:pt x="184" y="459"/>
                  </a:lnTo>
                  <a:lnTo>
                    <a:pt x="167" y="472"/>
                  </a:lnTo>
                  <a:lnTo>
                    <a:pt x="146" y="480"/>
                  </a:lnTo>
                  <a:lnTo>
                    <a:pt x="129" y="485"/>
                  </a:lnTo>
                  <a:lnTo>
                    <a:pt x="107" y="489"/>
                  </a:lnTo>
                  <a:lnTo>
                    <a:pt x="103" y="506"/>
                  </a:lnTo>
                  <a:lnTo>
                    <a:pt x="103" y="540"/>
                  </a:lnTo>
                  <a:lnTo>
                    <a:pt x="86" y="553"/>
                  </a:lnTo>
                  <a:lnTo>
                    <a:pt x="64" y="566"/>
                  </a:lnTo>
                  <a:lnTo>
                    <a:pt x="47" y="570"/>
                  </a:lnTo>
                  <a:lnTo>
                    <a:pt x="47" y="570"/>
                  </a:lnTo>
                  <a:lnTo>
                    <a:pt x="43" y="570"/>
                  </a:lnTo>
                  <a:lnTo>
                    <a:pt x="34" y="570"/>
                  </a:lnTo>
                  <a:lnTo>
                    <a:pt x="34" y="570"/>
                  </a:lnTo>
                  <a:lnTo>
                    <a:pt x="22" y="562"/>
                  </a:lnTo>
                  <a:lnTo>
                    <a:pt x="0" y="562"/>
                  </a:lnTo>
                  <a:lnTo>
                    <a:pt x="4" y="592"/>
                  </a:lnTo>
                  <a:lnTo>
                    <a:pt x="4" y="592"/>
                  </a:lnTo>
                  <a:lnTo>
                    <a:pt x="13" y="635"/>
                  </a:lnTo>
                  <a:lnTo>
                    <a:pt x="17" y="665"/>
                  </a:lnTo>
                  <a:lnTo>
                    <a:pt x="26" y="686"/>
                  </a:lnTo>
                  <a:lnTo>
                    <a:pt x="26" y="686"/>
                  </a:lnTo>
                  <a:lnTo>
                    <a:pt x="34" y="695"/>
                  </a:lnTo>
                  <a:lnTo>
                    <a:pt x="52" y="708"/>
                  </a:lnTo>
                  <a:lnTo>
                    <a:pt x="77" y="716"/>
                  </a:lnTo>
                  <a:lnTo>
                    <a:pt x="107" y="720"/>
                  </a:lnTo>
                  <a:lnTo>
                    <a:pt x="107" y="720"/>
                  </a:lnTo>
                  <a:lnTo>
                    <a:pt x="116" y="729"/>
                  </a:lnTo>
                  <a:lnTo>
                    <a:pt x="129" y="750"/>
                  </a:lnTo>
                  <a:lnTo>
                    <a:pt x="150" y="772"/>
                  </a:lnTo>
                  <a:lnTo>
                    <a:pt x="167" y="780"/>
                  </a:lnTo>
                  <a:lnTo>
                    <a:pt x="184" y="789"/>
                  </a:lnTo>
                  <a:lnTo>
                    <a:pt x="184" y="789"/>
                  </a:lnTo>
                  <a:lnTo>
                    <a:pt x="184" y="793"/>
                  </a:lnTo>
                  <a:lnTo>
                    <a:pt x="189" y="810"/>
                  </a:lnTo>
                  <a:lnTo>
                    <a:pt x="184" y="840"/>
                  </a:lnTo>
                  <a:lnTo>
                    <a:pt x="172" y="888"/>
                  </a:lnTo>
                  <a:lnTo>
                    <a:pt x="172" y="888"/>
                  </a:lnTo>
                  <a:lnTo>
                    <a:pt x="176" y="905"/>
                  </a:lnTo>
                  <a:lnTo>
                    <a:pt x="193" y="943"/>
                  </a:lnTo>
                  <a:lnTo>
                    <a:pt x="206" y="961"/>
                  </a:lnTo>
                  <a:lnTo>
                    <a:pt x="219" y="973"/>
                  </a:lnTo>
                  <a:lnTo>
                    <a:pt x="227" y="978"/>
                  </a:lnTo>
                  <a:lnTo>
                    <a:pt x="240" y="978"/>
                  </a:lnTo>
                  <a:lnTo>
                    <a:pt x="249" y="978"/>
                  </a:lnTo>
                  <a:lnTo>
                    <a:pt x="262" y="973"/>
                  </a:lnTo>
                  <a:lnTo>
                    <a:pt x="330" y="986"/>
                  </a:lnTo>
                  <a:lnTo>
                    <a:pt x="356" y="986"/>
                  </a:lnTo>
                  <a:lnTo>
                    <a:pt x="373" y="986"/>
                  </a:lnTo>
                  <a:lnTo>
                    <a:pt x="395" y="1008"/>
                  </a:lnTo>
                  <a:lnTo>
                    <a:pt x="438" y="1033"/>
                  </a:lnTo>
                  <a:lnTo>
                    <a:pt x="485" y="1046"/>
                  </a:lnTo>
                  <a:lnTo>
                    <a:pt x="523" y="1055"/>
                  </a:lnTo>
                  <a:lnTo>
                    <a:pt x="540" y="1089"/>
                  </a:lnTo>
                  <a:lnTo>
                    <a:pt x="558" y="1102"/>
                  </a:lnTo>
                  <a:lnTo>
                    <a:pt x="570" y="1102"/>
                  </a:lnTo>
                  <a:lnTo>
                    <a:pt x="605" y="1119"/>
                  </a:lnTo>
                  <a:lnTo>
                    <a:pt x="609" y="1141"/>
                  </a:lnTo>
                  <a:lnTo>
                    <a:pt x="635" y="1248"/>
                  </a:lnTo>
                  <a:lnTo>
                    <a:pt x="635" y="1248"/>
                  </a:lnTo>
                  <a:lnTo>
                    <a:pt x="635" y="1256"/>
                  </a:lnTo>
                  <a:lnTo>
                    <a:pt x="639" y="1278"/>
                  </a:lnTo>
                  <a:lnTo>
                    <a:pt x="635" y="1291"/>
                  </a:lnTo>
                  <a:lnTo>
                    <a:pt x="626" y="1299"/>
                  </a:lnTo>
                  <a:lnTo>
                    <a:pt x="613" y="1308"/>
                  </a:lnTo>
                  <a:lnTo>
                    <a:pt x="592" y="1317"/>
                  </a:lnTo>
                  <a:lnTo>
                    <a:pt x="592" y="1317"/>
                  </a:lnTo>
                  <a:lnTo>
                    <a:pt x="566" y="1338"/>
                  </a:lnTo>
                  <a:lnTo>
                    <a:pt x="553" y="1351"/>
                  </a:lnTo>
                  <a:lnTo>
                    <a:pt x="545" y="1364"/>
                  </a:lnTo>
                  <a:lnTo>
                    <a:pt x="545" y="1364"/>
                  </a:lnTo>
                  <a:lnTo>
                    <a:pt x="532" y="1368"/>
                  </a:lnTo>
                  <a:lnTo>
                    <a:pt x="510" y="1377"/>
                  </a:lnTo>
                  <a:lnTo>
                    <a:pt x="498" y="1385"/>
                  </a:lnTo>
                  <a:lnTo>
                    <a:pt x="489" y="1394"/>
                  </a:lnTo>
                  <a:lnTo>
                    <a:pt x="480" y="1407"/>
                  </a:lnTo>
                  <a:lnTo>
                    <a:pt x="480" y="1424"/>
                  </a:lnTo>
                  <a:lnTo>
                    <a:pt x="480" y="1424"/>
                  </a:lnTo>
                  <a:lnTo>
                    <a:pt x="476" y="1458"/>
                  </a:lnTo>
                  <a:lnTo>
                    <a:pt x="468" y="1497"/>
                  </a:lnTo>
                  <a:lnTo>
                    <a:pt x="455" y="1540"/>
                  </a:lnTo>
                  <a:lnTo>
                    <a:pt x="455" y="1540"/>
                  </a:lnTo>
                  <a:lnTo>
                    <a:pt x="455" y="1548"/>
                  </a:lnTo>
                  <a:lnTo>
                    <a:pt x="455" y="1561"/>
                  </a:lnTo>
                  <a:lnTo>
                    <a:pt x="468" y="1578"/>
                  </a:lnTo>
                  <a:lnTo>
                    <a:pt x="485" y="1600"/>
                  </a:lnTo>
                  <a:lnTo>
                    <a:pt x="485" y="1672"/>
                  </a:lnTo>
                  <a:lnTo>
                    <a:pt x="498" y="1685"/>
                  </a:lnTo>
                  <a:lnTo>
                    <a:pt x="498" y="1685"/>
                  </a:lnTo>
                  <a:lnTo>
                    <a:pt x="519" y="1685"/>
                  </a:lnTo>
                  <a:lnTo>
                    <a:pt x="519" y="1685"/>
                  </a:lnTo>
                  <a:lnTo>
                    <a:pt x="536" y="1690"/>
                  </a:lnTo>
                  <a:lnTo>
                    <a:pt x="540" y="1698"/>
                  </a:lnTo>
                  <a:lnTo>
                    <a:pt x="553" y="1707"/>
                  </a:lnTo>
                  <a:lnTo>
                    <a:pt x="566" y="1702"/>
                  </a:lnTo>
                  <a:lnTo>
                    <a:pt x="588" y="1702"/>
                  </a:lnTo>
                  <a:lnTo>
                    <a:pt x="588" y="1702"/>
                  </a:lnTo>
                  <a:lnTo>
                    <a:pt x="592" y="1707"/>
                  </a:lnTo>
                  <a:lnTo>
                    <a:pt x="600" y="1715"/>
                  </a:lnTo>
                  <a:lnTo>
                    <a:pt x="609" y="1728"/>
                  </a:lnTo>
                  <a:lnTo>
                    <a:pt x="613" y="1754"/>
                  </a:lnTo>
                  <a:lnTo>
                    <a:pt x="661" y="1754"/>
                  </a:lnTo>
                  <a:lnTo>
                    <a:pt x="682" y="1771"/>
                  </a:lnTo>
                  <a:lnTo>
                    <a:pt x="682" y="1771"/>
                  </a:lnTo>
                  <a:lnTo>
                    <a:pt x="708" y="1775"/>
                  </a:lnTo>
                  <a:lnTo>
                    <a:pt x="708" y="1775"/>
                  </a:lnTo>
                  <a:lnTo>
                    <a:pt x="742" y="1780"/>
                  </a:lnTo>
                  <a:lnTo>
                    <a:pt x="755" y="1784"/>
                  </a:lnTo>
                  <a:lnTo>
                    <a:pt x="759" y="1801"/>
                  </a:lnTo>
                  <a:lnTo>
                    <a:pt x="759" y="1831"/>
                  </a:lnTo>
                  <a:lnTo>
                    <a:pt x="759" y="1848"/>
                  </a:lnTo>
                  <a:lnTo>
                    <a:pt x="772" y="1848"/>
                  </a:lnTo>
                  <a:lnTo>
                    <a:pt x="798" y="1853"/>
                  </a:lnTo>
                  <a:lnTo>
                    <a:pt x="815" y="1857"/>
                  </a:lnTo>
                  <a:lnTo>
                    <a:pt x="828" y="1874"/>
                  </a:lnTo>
                  <a:lnTo>
                    <a:pt x="854" y="1895"/>
                  </a:lnTo>
                  <a:lnTo>
                    <a:pt x="862" y="1917"/>
                  </a:lnTo>
                  <a:lnTo>
                    <a:pt x="875" y="1951"/>
                  </a:lnTo>
                  <a:lnTo>
                    <a:pt x="884" y="1981"/>
                  </a:lnTo>
                  <a:lnTo>
                    <a:pt x="905" y="2003"/>
                  </a:lnTo>
                  <a:lnTo>
                    <a:pt x="926" y="2016"/>
                  </a:lnTo>
                  <a:lnTo>
                    <a:pt x="939" y="2011"/>
                  </a:lnTo>
                  <a:lnTo>
                    <a:pt x="939" y="2011"/>
                  </a:lnTo>
                  <a:lnTo>
                    <a:pt x="939" y="2007"/>
                  </a:lnTo>
                  <a:lnTo>
                    <a:pt x="944" y="1994"/>
                  </a:lnTo>
                  <a:lnTo>
                    <a:pt x="944" y="1994"/>
                  </a:lnTo>
                  <a:lnTo>
                    <a:pt x="948" y="1990"/>
                  </a:lnTo>
                  <a:lnTo>
                    <a:pt x="952" y="1981"/>
                  </a:lnTo>
                  <a:lnTo>
                    <a:pt x="961" y="1968"/>
                  </a:lnTo>
                  <a:lnTo>
                    <a:pt x="982" y="1968"/>
                  </a:lnTo>
                  <a:lnTo>
                    <a:pt x="1004" y="1956"/>
                  </a:lnTo>
                  <a:lnTo>
                    <a:pt x="1008" y="1938"/>
                  </a:lnTo>
                  <a:lnTo>
                    <a:pt x="986" y="1925"/>
                  </a:lnTo>
                  <a:lnTo>
                    <a:pt x="956" y="1917"/>
                  </a:lnTo>
                  <a:lnTo>
                    <a:pt x="939" y="1891"/>
                  </a:lnTo>
                  <a:lnTo>
                    <a:pt x="939" y="1865"/>
                  </a:lnTo>
                  <a:lnTo>
                    <a:pt x="939" y="1865"/>
                  </a:lnTo>
                  <a:lnTo>
                    <a:pt x="952" y="1853"/>
                  </a:lnTo>
                  <a:lnTo>
                    <a:pt x="961" y="1844"/>
                  </a:lnTo>
                  <a:lnTo>
                    <a:pt x="969" y="1840"/>
                  </a:lnTo>
                  <a:lnTo>
                    <a:pt x="969" y="1840"/>
                  </a:lnTo>
                  <a:lnTo>
                    <a:pt x="978" y="1835"/>
                  </a:lnTo>
                  <a:lnTo>
                    <a:pt x="978" y="1835"/>
                  </a:lnTo>
                  <a:lnTo>
                    <a:pt x="978" y="1835"/>
                  </a:lnTo>
                  <a:lnTo>
                    <a:pt x="978" y="1835"/>
                  </a:lnTo>
                  <a:lnTo>
                    <a:pt x="982" y="1844"/>
                  </a:lnTo>
                  <a:lnTo>
                    <a:pt x="982" y="1865"/>
                  </a:lnTo>
                  <a:lnTo>
                    <a:pt x="978" y="1883"/>
                  </a:lnTo>
                  <a:lnTo>
                    <a:pt x="986" y="1895"/>
                  </a:lnTo>
                  <a:lnTo>
                    <a:pt x="1008" y="1857"/>
                  </a:lnTo>
                  <a:lnTo>
                    <a:pt x="1012" y="1823"/>
                  </a:lnTo>
                  <a:lnTo>
                    <a:pt x="1034" y="1823"/>
                  </a:lnTo>
                  <a:lnTo>
                    <a:pt x="1042" y="1835"/>
                  </a:lnTo>
                  <a:lnTo>
                    <a:pt x="1042" y="1878"/>
                  </a:lnTo>
                  <a:lnTo>
                    <a:pt x="1042" y="1921"/>
                  </a:lnTo>
                  <a:lnTo>
                    <a:pt x="1055" y="1934"/>
                  </a:lnTo>
                  <a:lnTo>
                    <a:pt x="1064" y="1938"/>
                  </a:lnTo>
                  <a:lnTo>
                    <a:pt x="1064" y="1938"/>
                  </a:lnTo>
                  <a:lnTo>
                    <a:pt x="1089" y="1921"/>
                  </a:lnTo>
                  <a:lnTo>
                    <a:pt x="1107" y="1917"/>
                  </a:lnTo>
                  <a:lnTo>
                    <a:pt x="1119" y="1921"/>
                  </a:lnTo>
                  <a:lnTo>
                    <a:pt x="1132" y="1925"/>
                  </a:lnTo>
                  <a:lnTo>
                    <a:pt x="1137" y="1934"/>
                  </a:lnTo>
                  <a:lnTo>
                    <a:pt x="1145" y="1943"/>
                  </a:lnTo>
                  <a:lnTo>
                    <a:pt x="1145" y="1951"/>
                  </a:lnTo>
                  <a:lnTo>
                    <a:pt x="1145" y="1951"/>
                  </a:lnTo>
                  <a:lnTo>
                    <a:pt x="1167" y="1964"/>
                  </a:lnTo>
                  <a:lnTo>
                    <a:pt x="1184" y="1968"/>
                  </a:lnTo>
                  <a:lnTo>
                    <a:pt x="1205" y="1964"/>
                  </a:lnTo>
                  <a:lnTo>
                    <a:pt x="1222" y="1956"/>
                  </a:lnTo>
                  <a:lnTo>
                    <a:pt x="1252" y="1938"/>
                  </a:lnTo>
                  <a:lnTo>
                    <a:pt x="1270" y="1930"/>
                  </a:lnTo>
                  <a:lnTo>
                    <a:pt x="1270" y="1930"/>
                  </a:lnTo>
                  <a:lnTo>
                    <a:pt x="1274" y="1930"/>
                  </a:lnTo>
                  <a:lnTo>
                    <a:pt x="1278" y="1934"/>
                  </a:lnTo>
                  <a:lnTo>
                    <a:pt x="1287" y="1943"/>
                  </a:lnTo>
                  <a:lnTo>
                    <a:pt x="1287" y="1943"/>
                  </a:lnTo>
                  <a:lnTo>
                    <a:pt x="1291" y="1947"/>
                  </a:lnTo>
                  <a:lnTo>
                    <a:pt x="1304" y="1960"/>
                  </a:lnTo>
                  <a:lnTo>
                    <a:pt x="1304" y="1960"/>
                  </a:lnTo>
                  <a:lnTo>
                    <a:pt x="1317" y="1968"/>
                  </a:lnTo>
                  <a:lnTo>
                    <a:pt x="1330" y="1960"/>
                  </a:lnTo>
                  <a:lnTo>
                    <a:pt x="1351" y="1960"/>
                  </a:lnTo>
                  <a:lnTo>
                    <a:pt x="1364" y="1960"/>
                  </a:lnTo>
                  <a:lnTo>
                    <a:pt x="1377" y="1964"/>
                  </a:lnTo>
                  <a:lnTo>
                    <a:pt x="1390" y="1981"/>
                  </a:lnTo>
                  <a:lnTo>
                    <a:pt x="1398" y="1990"/>
                  </a:lnTo>
                  <a:lnTo>
                    <a:pt x="1411" y="1986"/>
                  </a:lnTo>
                  <a:lnTo>
                    <a:pt x="1454" y="1921"/>
                  </a:lnTo>
                  <a:lnTo>
                    <a:pt x="1475" y="1921"/>
                  </a:lnTo>
                  <a:lnTo>
                    <a:pt x="1505" y="1917"/>
                  </a:lnTo>
                  <a:lnTo>
                    <a:pt x="1518" y="1908"/>
                  </a:lnTo>
                  <a:lnTo>
                    <a:pt x="1557" y="1878"/>
                  </a:lnTo>
                  <a:lnTo>
                    <a:pt x="1583" y="1878"/>
                  </a:lnTo>
                  <a:lnTo>
                    <a:pt x="1638" y="1874"/>
                  </a:lnTo>
                  <a:lnTo>
                    <a:pt x="1638" y="1874"/>
                  </a:lnTo>
                  <a:lnTo>
                    <a:pt x="1651" y="1874"/>
                  </a:lnTo>
                  <a:lnTo>
                    <a:pt x="1673" y="1883"/>
                  </a:lnTo>
                  <a:lnTo>
                    <a:pt x="1673" y="1883"/>
                  </a:lnTo>
                  <a:lnTo>
                    <a:pt x="1694" y="1900"/>
                  </a:lnTo>
                  <a:lnTo>
                    <a:pt x="1703" y="1917"/>
                  </a:lnTo>
                  <a:lnTo>
                    <a:pt x="1703" y="1917"/>
                  </a:lnTo>
                  <a:lnTo>
                    <a:pt x="1711" y="1917"/>
                  </a:lnTo>
                  <a:lnTo>
                    <a:pt x="1728" y="1913"/>
                  </a:lnTo>
                  <a:lnTo>
                    <a:pt x="1737" y="1913"/>
                  </a:lnTo>
                  <a:lnTo>
                    <a:pt x="1750" y="1917"/>
                  </a:lnTo>
                  <a:lnTo>
                    <a:pt x="1763" y="1921"/>
                  </a:lnTo>
                  <a:lnTo>
                    <a:pt x="1776" y="1934"/>
                  </a:lnTo>
                  <a:lnTo>
                    <a:pt x="1776" y="1934"/>
                  </a:lnTo>
                  <a:lnTo>
                    <a:pt x="1780" y="1934"/>
                  </a:lnTo>
                  <a:lnTo>
                    <a:pt x="1789" y="1925"/>
                  </a:lnTo>
                  <a:lnTo>
                    <a:pt x="1801" y="1908"/>
                  </a:lnTo>
                  <a:lnTo>
                    <a:pt x="1810" y="1883"/>
                  </a:lnTo>
                  <a:lnTo>
                    <a:pt x="1810" y="1883"/>
                  </a:lnTo>
                  <a:lnTo>
                    <a:pt x="1823" y="1844"/>
                  </a:lnTo>
                  <a:lnTo>
                    <a:pt x="1840" y="1810"/>
                  </a:lnTo>
                  <a:lnTo>
                    <a:pt x="1879" y="1763"/>
                  </a:lnTo>
                  <a:lnTo>
                    <a:pt x="1879" y="1763"/>
                  </a:lnTo>
                  <a:lnTo>
                    <a:pt x="1883" y="1745"/>
                  </a:lnTo>
                  <a:lnTo>
                    <a:pt x="1887" y="1724"/>
                  </a:lnTo>
                  <a:lnTo>
                    <a:pt x="1883" y="1702"/>
                  </a:lnTo>
                  <a:lnTo>
                    <a:pt x="1879" y="1694"/>
                  </a:lnTo>
                  <a:lnTo>
                    <a:pt x="1870" y="1685"/>
                  </a:lnTo>
                  <a:lnTo>
                    <a:pt x="1874" y="1565"/>
                  </a:lnTo>
                  <a:lnTo>
                    <a:pt x="1874" y="1565"/>
                  </a:lnTo>
                  <a:lnTo>
                    <a:pt x="1874" y="1565"/>
                  </a:lnTo>
                  <a:lnTo>
                    <a:pt x="1874" y="1561"/>
                  </a:lnTo>
                  <a:lnTo>
                    <a:pt x="1883" y="1557"/>
                  </a:lnTo>
                  <a:lnTo>
                    <a:pt x="1891" y="1552"/>
                  </a:lnTo>
                  <a:lnTo>
                    <a:pt x="1909" y="1552"/>
                  </a:lnTo>
                  <a:lnTo>
                    <a:pt x="1969" y="1557"/>
                  </a:lnTo>
                  <a:lnTo>
                    <a:pt x="1969" y="1557"/>
                  </a:lnTo>
                  <a:lnTo>
                    <a:pt x="1973" y="1544"/>
                  </a:lnTo>
                  <a:lnTo>
                    <a:pt x="1977" y="1535"/>
                  </a:lnTo>
                  <a:lnTo>
                    <a:pt x="1982" y="1522"/>
                  </a:lnTo>
                  <a:lnTo>
                    <a:pt x="1990" y="1518"/>
                  </a:lnTo>
                  <a:lnTo>
                    <a:pt x="1999" y="1518"/>
                  </a:lnTo>
                  <a:lnTo>
                    <a:pt x="2016" y="1527"/>
                  </a:lnTo>
                  <a:lnTo>
                    <a:pt x="2033" y="1544"/>
                  </a:lnTo>
                  <a:lnTo>
                    <a:pt x="2033" y="1544"/>
                  </a:lnTo>
                  <a:lnTo>
                    <a:pt x="2063" y="1587"/>
                  </a:lnTo>
                  <a:lnTo>
                    <a:pt x="2072" y="1595"/>
                  </a:lnTo>
                  <a:lnTo>
                    <a:pt x="2080" y="1604"/>
                  </a:lnTo>
                  <a:lnTo>
                    <a:pt x="2089" y="1604"/>
                  </a:lnTo>
                  <a:lnTo>
                    <a:pt x="2097" y="1604"/>
                  </a:lnTo>
                  <a:lnTo>
                    <a:pt x="2114" y="1587"/>
                  </a:lnTo>
                  <a:lnTo>
                    <a:pt x="2114" y="1587"/>
                  </a:lnTo>
                  <a:lnTo>
                    <a:pt x="2119" y="1587"/>
                  </a:lnTo>
                  <a:lnTo>
                    <a:pt x="2136" y="1587"/>
                  </a:lnTo>
                  <a:lnTo>
                    <a:pt x="2144" y="1591"/>
                  </a:lnTo>
                  <a:lnTo>
                    <a:pt x="2153" y="1604"/>
                  </a:lnTo>
                  <a:lnTo>
                    <a:pt x="2162" y="1617"/>
                  </a:lnTo>
                  <a:lnTo>
                    <a:pt x="2166" y="1642"/>
                  </a:lnTo>
                  <a:lnTo>
                    <a:pt x="2166" y="1642"/>
                  </a:lnTo>
                  <a:lnTo>
                    <a:pt x="2170" y="1664"/>
                  </a:lnTo>
                  <a:lnTo>
                    <a:pt x="2179" y="1685"/>
                  </a:lnTo>
                  <a:lnTo>
                    <a:pt x="2187" y="1702"/>
                  </a:lnTo>
                  <a:lnTo>
                    <a:pt x="2200" y="1711"/>
                  </a:lnTo>
                  <a:lnTo>
                    <a:pt x="2213" y="1715"/>
                  </a:lnTo>
                  <a:lnTo>
                    <a:pt x="2230" y="1711"/>
                  </a:lnTo>
                  <a:lnTo>
                    <a:pt x="2252" y="1698"/>
                  </a:lnTo>
                  <a:lnTo>
                    <a:pt x="2269" y="1681"/>
                  </a:lnTo>
                  <a:lnTo>
                    <a:pt x="2363" y="1681"/>
                  </a:lnTo>
                  <a:lnTo>
                    <a:pt x="2380" y="1651"/>
                  </a:lnTo>
                  <a:lnTo>
                    <a:pt x="2393" y="1617"/>
                  </a:lnTo>
                  <a:lnTo>
                    <a:pt x="2393" y="1582"/>
                  </a:lnTo>
                  <a:lnTo>
                    <a:pt x="2402" y="1531"/>
                  </a:lnTo>
                  <a:lnTo>
                    <a:pt x="2410" y="1531"/>
                  </a:lnTo>
                  <a:lnTo>
                    <a:pt x="2410" y="1531"/>
                  </a:lnTo>
                  <a:lnTo>
                    <a:pt x="2423" y="1531"/>
                  </a:lnTo>
                  <a:lnTo>
                    <a:pt x="2423" y="1531"/>
                  </a:lnTo>
                  <a:lnTo>
                    <a:pt x="2432" y="1531"/>
                  </a:lnTo>
                  <a:lnTo>
                    <a:pt x="2440" y="1535"/>
                  </a:lnTo>
                  <a:lnTo>
                    <a:pt x="2453" y="1544"/>
                  </a:lnTo>
                  <a:lnTo>
                    <a:pt x="2466" y="1561"/>
                  </a:lnTo>
                  <a:lnTo>
                    <a:pt x="2479" y="1548"/>
                  </a:lnTo>
                  <a:lnTo>
                    <a:pt x="2505" y="1531"/>
                  </a:lnTo>
                  <a:lnTo>
                    <a:pt x="2526" y="1531"/>
                  </a:lnTo>
                  <a:lnTo>
                    <a:pt x="2530" y="1531"/>
                  </a:lnTo>
                  <a:lnTo>
                    <a:pt x="2556" y="1544"/>
                  </a:lnTo>
                  <a:lnTo>
                    <a:pt x="2556" y="1544"/>
                  </a:lnTo>
                  <a:lnTo>
                    <a:pt x="2573" y="1561"/>
                  </a:lnTo>
                  <a:lnTo>
                    <a:pt x="2573" y="1561"/>
                  </a:lnTo>
                  <a:lnTo>
                    <a:pt x="2582" y="1561"/>
                  </a:lnTo>
                  <a:lnTo>
                    <a:pt x="2591" y="1561"/>
                  </a:lnTo>
                  <a:lnTo>
                    <a:pt x="2599" y="1561"/>
                  </a:lnTo>
                  <a:lnTo>
                    <a:pt x="2629" y="1548"/>
                  </a:lnTo>
                  <a:lnTo>
                    <a:pt x="2676" y="1531"/>
                  </a:lnTo>
                  <a:lnTo>
                    <a:pt x="2702" y="1514"/>
                  </a:lnTo>
                  <a:lnTo>
                    <a:pt x="2711" y="1467"/>
                  </a:lnTo>
                  <a:lnTo>
                    <a:pt x="2711" y="1467"/>
                  </a:lnTo>
                  <a:lnTo>
                    <a:pt x="2719" y="1449"/>
                  </a:lnTo>
                  <a:lnTo>
                    <a:pt x="2732" y="1441"/>
                  </a:lnTo>
                  <a:lnTo>
                    <a:pt x="2745" y="1432"/>
                  </a:lnTo>
                  <a:lnTo>
                    <a:pt x="2745" y="1432"/>
                  </a:lnTo>
                  <a:lnTo>
                    <a:pt x="2758" y="1432"/>
                  </a:lnTo>
                  <a:lnTo>
                    <a:pt x="2771" y="1428"/>
                  </a:lnTo>
                  <a:lnTo>
                    <a:pt x="2796" y="1411"/>
                  </a:lnTo>
                  <a:lnTo>
                    <a:pt x="2818" y="1389"/>
                  </a:lnTo>
                  <a:lnTo>
                    <a:pt x="2826" y="1377"/>
                  </a:lnTo>
                  <a:lnTo>
                    <a:pt x="2826" y="1377"/>
                  </a:lnTo>
                  <a:lnTo>
                    <a:pt x="2891" y="1377"/>
                  </a:lnTo>
                  <a:lnTo>
                    <a:pt x="2891" y="1377"/>
                  </a:lnTo>
                  <a:lnTo>
                    <a:pt x="2899" y="1372"/>
                  </a:lnTo>
                  <a:lnTo>
                    <a:pt x="2912" y="1359"/>
                  </a:lnTo>
                  <a:lnTo>
                    <a:pt x="2912" y="1359"/>
                  </a:lnTo>
                  <a:lnTo>
                    <a:pt x="2934" y="1342"/>
                  </a:lnTo>
                  <a:lnTo>
                    <a:pt x="2951" y="1334"/>
                  </a:lnTo>
                  <a:lnTo>
                    <a:pt x="2951" y="1334"/>
                  </a:lnTo>
                  <a:lnTo>
                    <a:pt x="2964" y="1329"/>
                  </a:lnTo>
                  <a:lnTo>
                    <a:pt x="2968" y="1334"/>
                  </a:lnTo>
                  <a:lnTo>
                    <a:pt x="2985" y="1342"/>
                  </a:lnTo>
                  <a:lnTo>
                    <a:pt x="3007" y="1338"/>
                  </a:lnTo>
                  <a:lnTo>
                    <a:pt x="3007" y="1338"/>
                  </a:lnTo>
                  <a:lnTo>
                    <a:pt x="3024" y="1329"/>
                  </a:lnTo>
                  <a:lnTo>
                    <a:pt x="3037" y="1321"/>
                  </a:lnTo>
                  <a:lnTo>
                    <a:pt x="3049" y="1321"/>
                  </a:lnTo>
                  <a:lnTo>
                    <a:pt x="3049" y="1321"/>
                  </a:lnTo>
                  <a:lnTo>
                    <a:pt x="3088" y="1351"/>
                  </a:lnTo>
                  <a:lnTo>
                    <a:pt x="3114" y="1377"/>
                  </a:lnTo>
                  <a:lnTo>
                    <a:pt x="3114" y="1377"/>
                  </a:lnTo>
                  <a:lnTo>
                    <a:pt x="3135" y="1385"/>
                  </a:lnTo>
                  <a:lnTo>
                    <a:pt x="3148" y="1394"/>
                  </a:lnTo>
                  <a:lnTo>
                    <a:pt x="3161" y="1398"/>
                  </a:lnTo>
                  <a:lnTo>
                    <a:pt x="3174" y="1398"/>
                  </a:lnTo>
                  <a:lnTo>
                    <a:pt x="3187" y="1394"/>
                  </a:lnTo>
                  <a:lnTo>
                    <a:pt x="3195" y="1389"/>
                  </a:lnTo>
                  <a:lnTo>
                    <a:pt x="3208" y="1372"/>
                  </a:lnTo>
                  <a:lnTo>
                    <a:pt x="3217" y="1355"/>
                  </a:lnTo>
                  <a:lnTo>
                    <a:pt x="3221" y="1342"/>
                  </a:lnTo>
                  <a:lnTo>
                    <a:pt x="3225" y="1321"/>
                  </a:lnTo>
                  <a:lnTo>
                    <a:pt x="3238" y="1321"/>
                  </a:lnTo>
                  <a:lnTo>
                    <a:pt x="3281" y="1342"/>
                  </a:lnTo>
                  <a:lnTo>
                    <a:pt x="3320" y="1364"/>
                  </a:lnTo>
                  <a:lnTo>
                    <a:pt x="3320" y="1368"/>
                  </a:lnTo>
                  <a:lnTo>
                    <a:pt x="3320" y="1368"/>
                  </a:lnTo>
                  <a:lnTo>
                    <a:pt x="3320" y="1402"/>
                  </a:lnTo>
                  <a:lnTo>
                    <a:pt x="3320" y="1402"/>
                  </a:lnTo>
                  <a:lnTo>
                    <a:pt x="3320" y="1441"/>
                  </a:lnTo>
                  <a:lnTo>
                    <a:pt x="3320" y="1441"/>
                  </a:lnTo>
                  <a:lnTo>
                    <a:pt x="3320" y="1497"/>
                  </a:lnTo>
                  <a:lnTo>
                    <a:pt x="3320" y="1497"/>
                  </a:lnTo>
                  <a:lnTo>
                    <a:pt x="3324" y="1501"/>
                  </a:lnTo>
                  <a:lnTo>
                    <a:pt x="3328" y="1509"/>
                  </a:lnTo>
                  <a:lnTo>
                    <a:pt x="3345" y="1522"/>
                  </a:lnTo>
                  <a:lnTo>
                    <a:pt x="3371" y="1540"/>
                  </a:lnTo>
                  <a:lnTo>
                    <a:pt x="3371" y="1587"/>
                  </a:lnTo>
                  <a:lnTo>
                    <a:pt x="3371" y="1587"/>
                  </a:lnTo>
                  <a:lnTo>
                    <a:pt x="3388" y="1617"/>
                  </a:lnTo>
                  <a:lnTo>
                    <a:pt x="3405" y="1630"/>
                  </a:lnTo>
                  <a:lnTo>
                    <a:pt x="3418" y="1634"/>
                  </a:lnTo>
                  <a:lnTo>
                    <a:pt x="3431" y="1630"/>
                  </a:lnTo>
                  <a:lnTo>
                    <a:pt x="3444" y="1621"/>
                  </a:lnTo>
                  <a:lnTo>
                    <a:pt x="3453" y="1608"/>
                  </a:lnTo>
                  <a:lnTo>
                    <a:pt x="3461" y="1595"/>
                  </a:lnTo>
                  <a:lnTo>
                    <a:pt x="3453" y="1501"/>
                  </a:lnTo>
                  <a:lnTo>
                    <a:pt x="3453" y="1501"/>
                  </a:lnTo>
                  <a:lnTo>
                    <a:pt x="3457" y="1501"/>
                  </a:lnTo>
                  <a:lnTo>
                    <a:pt x="3465" y="1497"/>
                  </a:lnTo>
                  <a:lnTo>
                    <a:pt x="3465" y="1497"/>
                  </a:lnTo>
                  <a:lnTo>
                    <a:pt x="3474" y="1497"/>
                  </a:lnTo>
                  <a:lnTo>
                    <a:pt x="3478" y="1501"/>
                  </a:lnTo>
                  <a:lnTo>
                    <a:pt x="3478" y="1501"/>
                  </a:lnTo>
                  <a:lnTo>
                    <a:pt x="3487" y="1509"/>
                  </a:lnTo>
                  <a:lnTo>
                    <a:pt x="3487" y="1509"/>
                  </a:lnTo>
                  <a:lnTo>
                    <a:pt x="3508" y="1522"/>
                  </a:lnTo>
                  <a:lnTo>
                    <a:pt x="3521" y="1505"/>
                  </a:lnTo>
                  <a:lnTo>
                    <a:pt x="3521" y="1505"/>
                  </a:lnTo>
                  <a:lnTo>
                    <a:pt x="3538" y="1505"/>
                  </a:lnTo>
                  <a:lnTo>
                    <a:pt x="3538" y="1505"/>
                  </a:lnTo>
                  <a:lnTo>
                    <a:pt x="3547" y="1505"/>
                  </a:lnTo>
                  <a:lnTo>
                    <a:pt x="3556" y="1509"/>
                  </a:lnTo>
                  <a:lnTo>
                    <a:pt x="3573" y="1535"/>
                  </a:lnTo>
                  <a:lnTo>
                    <a:pt x="3573" y="1535"/>
                  </a:lnTo>
                  <a:lnTo>
                    <a:pt x="3577" y="1552"/>
                  </a:lnTo>
                  <a:lnTo>
                    <a:pt x="3586" y="1570"/>
                  </a:lnTo>
                  <a:lnTo>
                    <a:pt x="3586" y="1570"/>
                  </a:lnTo>
                  <a:lnTo>
                    <a:pt x="3586" y="1587"/>
                  </a:lnTo>
                  <a:lnTo>
                    <a:pt x="3607" y="1595"/>
                  </a:lnTo>
                  <a:lnTo>
                    <a:pt x="3620" y="1595"/>
                  </a:lnTo>
                  <a:lnTo>
                    <a:pt x="3620" y="1574"/>
                  </a:lnTo>
                  <a:lnTo>
                    <a:pt x="3620" y="1574"/>
                  </a:lnTo>
                  <a:lnTo>
                    <a:pt x="3620" y="1557"/>
                  </a:lnTo>
                  <a:lnTo>
                    <a:pt x="3620" y="1557"/>
                  </a:lnTo>
                  <a:lnTo>
                    <a:pt x="3624" y="1548"/>
                  </a:lnTo>
                  <a:lnTo>
                    <a:pt x="3633" y="1544"/>
                  </a:lnTo>
                  <a:lnTo>
                    <a:pt x="3633" y="1544"/>
                  </a:lnTo>
                  <a:lnTo>
                    <a:pt x="3646" y="1544"/>
                  </a:lnTo>
                  <a:lnTo>
                    <a:pt x="3646" y="1544"/>
                  </a:lnTo>
                  <a:lnTo>
                    <a:pt x="3658" y="1544"/>
                  </a:lnTo>
                  <a:lnTo>
                    <a:pt x="3658" y="1544"/>
                  </a:lnTo>
                  <a:lnTo>
                    <a:pt x="3667" y="1548"/>
                  </a:lnTo>
                  <a:lnTo>
                    <a:pt x="3667" y="1548"/>
                  </a:lnTo>
                  <a:lnTo>
                    <a:pt x="3680" y="1561"/>
                  </a:lnTo>
                  <a:lnTo>
                    <a:pt x="3697" y="1565"/>
                  </a:lnTo>
                  <a:lnTo>
                    <a:pt x="3714" y="1565"/>
                  </a:lnTo>
                  <a:lnTo>
                    <a:pt x="3723" y="1561"/>
                  </a:lnTo>
                  <a:lnTo>
                    <a:pt x="3736" y="1552"/>
                  </a:lnTo>
                  <a:lnTo>
                    <a:pt x="3757" y="1548"/>
                  </a:lnTo>
                  <a:lnTo>
                    <a:pt x="3757" y="1548"/>
                  </a:lnTo>
                  <a:lnTo>
                    <a:pt x="3761" y="1625"/>
                  </a:lnTo>
                  <a:lnTo>
                    <a:pt x="3761" y="1625"/>
                  </a:lnTo>
                  <a:lnTo>
                    <a:pt x="3770" y="1651"/>
                  </a:lnTo>
                  <a:lnTo>
                    <a:pt x="3779" y="1672"/>
                  </a:lnTo>
                  <a:lnTo>
                    <a:pt x="3791" y="1690"/>
                  </a:lnTo>
                  <a:lnTo>
                    <a:pt x="3809" y="1702"/>
                  </a:lnTo>
                  <a:lnTo>
                    <a:pt x="3834" y="1720"/>
                  </a:lnTo>
                  <a:lnTo>
                    <a:pt x="3847" y="1724"/>
                  </a:lnTo>
                  <a:lnTo>
                    <a:pt x="3847" y="1724"/>
                  </a:lnTo>
                  <a:lnTo>
                    <a:pt x="3860" y="1724"/>
                  </a:lnTo>
                  <a:lnTo>
                    <a:pt x="3873" y="1728"/>
                  </a:lnTo>
                  <a:lnTo>
                    <a:pt x="3881" y="1737"/>
                  </a:lnTo>
                  <a:lnTo>
                    <a:pt x="3881" y="1737"/>
                  </a:lnTo>
                  <a:lnTo>
                    <a:pt x="3890" y="1754"/>
                  </a:lnTo>
                  <a:lnTo>
                    <a:pt x="3899" y="1767"/>
                  </a:lnTo>
                  <a:lnTo>
                    <a:pt x="3907" y="1788"/>
                  </a:lnTo>
                  <a:lnTo>
                    <a:pt x="3907" y="1801"/>
                  </a:lnTo>
                  <a:lnTo>
                    <a:pt x="3907" y="1801"/>
                  </a:lnTo>
                  <a:lnTo>
                    <a:pt x="3911" y="1805"/>
                  </a:lnTo>
                  <a:lnTo>
                    <a:pt x="3929" y="1801"/>
                  </a:lnTo>
                  <a:lnTo>
                    <a:pt x="3929" y="1788"/>
                  </a:lnTo>
                  <a:lnTo>
                    <a:pt x="3929" y="1780"/>
                  </a:lnTo>
                  <a:lnTo>
                    <a:pt x="3937" y="1767"/>
                  </a:lnTo>
                  <a:lnTo>
                    <a:pt x="3967" y="1758"/>
                  </a:lnTo>
                  <a:lnTo>
                    <a:pt x="3976" y="1758"/>
                  </a:lnTo>
                  <a:lnTo>
                    <a:pt x="3976" y="1737"/>
                  </a:lnTo>
                  <a:lnTo>
                    <a:pt x="3976" y="1715"/>
                  </a:lnTo>
                  <a:lnTo>
                    <a:pt x="3976" y="1698"/>
                  </a:lnTo>
                  <a:close/>
                </a:path>
              </a:pathLst>
            </a:custGeom>
            <a:solidFill>
              <a:srgbClr val="C9CACB"/>
            </a:solidFill>
            <a:ln w="1365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6" name="Rectangle 12"/>
            <p:cNvSpPr>
              <a:spLocks noChangeArrowheads="1"/>
            </p:cNvSpPr>
            <p:nvPr/>
          </p:nvSpPr>
          <p:spPr bwMode="auto">
            <a:xfrm>
              <a:off x="2430" y="2723"/>
              <a:ext cx="1" cy="1"/>
            </a:xfrm>
            <a:prstGeom prst="rect">
              <a:avLst/>
            </a:prstGeom>
            <a:solidFill>
              <a:srgbClr val="C9CACB"/>
            </a:solidFill>
            <a:ln w="136525">
              <a:solidFill>
                <a:srgbClr val="C9CAC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7" name="Freeform 13"/>
            <p:cNvSpPr>
              <a:spLocks/>
            </p:cNvSpPr>
            <p:nvPr/>
          </p:nvSpPr>
          <p:spPr bwMode="auto">
            <a:xfrm>
              <a:off x="1259" y="2560"/>
              <a:ext cx="2132" cy="1154"/>
            </a:xfrm>
            <a:custGeom>
              <a:avLst/>
              <a:gdLst/>
              <a:ahLst/>
              <a:cxnLst>
                <a:cxn ang="0">
                  <a:pos x="2084" y="519"/>
                </a:cxn>
                <a:cxn ang="0">
                  <a:pos x="2042" y="425"/>
                </a:cxn>
                <a:cxn ang="0">
                  <a:pos x="1939" y="421"/>
                </a:cxn>
                <a:cxn ang="0">
                  <a:pos x="1891" y="275"/>
                </a:cxn>
                <a:cxn ang="0">
                  <a:pos x="1776" y="206"/>
                </a:cxn>
                <a:cxn ang="0">
                  <a:pos x="1583" y="309"/>
                </a:cxn>
                <a:cxn ang="0">
                  <a:pos x="1497" y="288"/>
                </a:cxn>
                <a:cxn ang="0">
                  <a:pos x="1445" y="266"/>
                </a:cxn>
                <a:cxn ang="0">
                  <a:pos x="1330" y="262"/>
                </a:cxn>
                <a:cxn ang="0">
                  <a:pos x="1235" y="206"/>
                </a:cxn>
                <a:cxn ang="0">
                  <a:pos x="1175" y="172"/>
                </a:cxn>
                <a:cxn ang="0">
                  <a:pos x="1132" y="219"/>
                </a:cxn>
                <a:cxn ang="0">
                  <a:pos x="1145" y="309"/>
                </a:cxn>
                <a:cxn ang="0">
                  <a:pos x="1077" y="309"/>
                </a:cxn>
                <a:cxn ang="0">
                  <a:pos x="952" y="176"/>
                </a:cxn>
                <a:cxn ang="0">
                  <a:pos x="914" y="253"/>
                </a:cxn>
                <a:cxn ang="0">
                  <a:pos x="888" y="314"/>
                </a:cxn>
                <a:cxn ang="0">
                  <a:pos x="931" y="369"/>
                </a:cxn>
                <a:cxn ang="0">
                  <a:pos x="892" y="532"/>
                </a:cxn>
                <a:cxn ang="0">
                  <a:pos x="759" y="592"/>
                </a:cxn>
                <a:cxn ang="0">
                  <a:pos x="686" y="562"/>
                </a:cxn>
                <a:cxn ang="0">
                  <a:pos x="600" y="386"/>
                </a:cxn>
                <a:cxn ang="0">
                  <a:pos x="558" y="176"/>
                </a:cxn>
                <a:cxn ang="0">
                  <a:pos x="532" y="125"/>
                </a:cxn>
                <a:cxn ang="0">
                  <a:pos x="566" y="48"/>
                </a:cxn>
                <a:cxn ang="0">
                  <a:pos x="459" y="61"/>
                </a:cxn>
                <a:cxn ang="0">
                  <a:pos x="309" y="112"/>
                </a:cxn>
                <a:cxn ang="0">
                  <a:pos x="249" y="198"/>
                </a:cxn>
                <a:cxn ang="0">
                  <a:pos x="253" y="386"/>
                </a:cxn>
                <a:cxn ang="0">
                  <a:pos x="223" y="468"/>
                </a:cxn>
                <a:cxn ang="0">
                  <a:pos x="129" y="391"/>
                </a:cxn>
                <a:cxn ang="0">
                  <a:pos x="22" y="515"/>
                </a:cxn>
                <a:cxn ang="0">
                  <a:pos x="22" y="592"/>
                </a:cxn>
                <a:cxn ang="0">
                  <a:pos x="86" y="674"/>
                </a:cxn>
                <a:cxn ang="0">
                  <a:pos x="193" y="717"/>
                </a:cxn>
                <a:cxn ang="0">
                  <a:pos x="279" y="751"/>
                </a:cxn>
                <a:cxn ang="0">
                  <a:pos x="395" y="824"/>
                </a:cxn>
                <a:cxn ang="0">
                  <a:pos x="455" y="880"/>
                </a:cxn>
                <a:cxn ang="0">
                  <a:pos x="515" y="824"/>
                </a:cxn>
                <a:cxn ang="0">
                  <a:pos x="588" y="862"/>
                </a:cxn>
                <a:cxn ang="0">
                  <a:pos x="618" y="931"/>
                </a:cxn>
                <a:cxn ang="0">
                  <a:pos x="738" y="965"/>
                </a:cxn>
                <a:cxn ang="0">
                  <a:pos x="828" y="961"/>
                </a:cxn>
                <a:cxn ang="0">
                  <a:pos x="862" y="1013"/>
                </a:cxn>
                <a:cxn ang="0">
                  <a:pos x="926" y="1055"/>
                </a:cxn>
                <a:cxn ang="0">
                  <a:pos x="1017" y="1021"/>
                </a:cxn>
                <a:cxn ang="0">
                  <a:pos x="1102" y="1120"/>
                </a:cxn>
                <a:cxn ang="0">
                  <a:pos x="1141" y="1055"/>
                </a:cxn>
                <a:cxn ang="0">
                  <a:pos x="1235" y="1116"/>
                </a:cxn>
                <a:cxn ang="0">
                  <a:pos x="1278" y="1051"/>
                </a:cxn>
                <a:cxn ang="0">
                  <a:pos x="1398" y="1094"/>
                </a:cxn>
                <a:cxn ang="0">
                  <a:pos x="1544" y="1077"/>
                </a:cxn>
                <a:cxn ang="0">
                  <a:pos x="1656" y="1013"/>
                </a:cxn>
                <a:cxn ang="0">
                  <a:pos x="1801" y="944"/>
                </a:cxn>
                <a:cxn ang="0">
                  <a:pos x="1887" y="1150"/>
                </a:cxn>
                <a:cxn ang="0">
                  <a:pos x="1913" y="1085"/>
                </a:cxn>
                <a:cxn ang="0">
                  <a:pos x="1943" y="905"/>
                </a:cxn>
                <a:cxn ang="0">
                  <a:pos x="2046" y="794"/>
                </a:cxn>
                <a:cxn ang="0">
                  <a:pos x="2106" y="721"/>
                </a:cxn>
              </a:cxnLst>
              <a:rect l="0" t="0" r="r" b="b"/>
              <a:pathLst>
                <a:path w="2132" h="1154">
                  <a:moveTo>
                    <a:pt x="2106" y="721"/>
                  </a:moveTo>
                  <a:lnTo>
                    <a:pt x="2084" y="669"/>
                  </a:lnTo>
                  <a:lnTo>
                    <a:pt x="2084" y="648"/>
                  </a:lnTo>
                  <a:lnTo>
                    <a:pt x="2067" y="622"/>
                  </a:lnTo>
                  <a:lnTo>
                    <a:pt x="2080" y="588"/>
                  </a:lnTo>
                  <a:lnTo>
                    <a:pt x="2080" y="549"/>
                  </a:lnTo>
                  <a:lnTo>
                    <a:pt x="2080" y="549"/>
                  </a:lnTo>
                  <a:lnTo>
                    <a:pt x="2084" y="519"/>
                  </a:lnTo>
                  <a:lnTo>
                    <a:pt x="2084" y="519"/>
                  </a:lnTo>
                  <a:lnTo>
                    <a:pt x="2084" y="472"/>
                  </a:lnTo>
                  <a:lnTo>
                    <a:pt x="2084" y="438"/>
                  </a:lnTo>
                  <a:lnTo>
                    <a:pt x="2084" y="429"/>
                  </a:lnTo>
                  <a:lnTo>
                    <a:pt x="2080" y="425"/>
                  </a:lnTo>
                  <a:lnTo>
                    <a:pt x="2067" y="425"/>
                  </a:lnTo>
                  <a:lnTo>
                    <a:pt x="2042" y="425"/>
                  </a:lnTo>
                  <a:lnTo>
                    <a:pt x="2042" y="425"/>
                  </a:lnTo>
                  <a:lnTo>
                    <a:pt x="2016" y="438"/>
                  </a:lnTo>
                  <a:lnTo>
                    <a:pt x="2016" y="438"/>
                  </a:lnTo>
                  <a:lnTo>
                    <a:pt x="1986" y="442"/>
                  </a:lnTo>
                  <a:lnTo>
                    <a:pt x="1977" y="451"/>
                  </a:lnTo>
                  <a:lnTo>
                    <a:pt x="1960" y="459"/>
                  </a:lnTo>
                  <a:lnTo>
                    <a:pt x="1939" y="434"/>
                  </a:lnTo>
                  <a:lnTo>
                    <a:pt x="1939" y="434"/>
                  </a:lnTo>
                  <a:lnTo>
                    <a:pt x="1939" y="421"/>
                  </a:lnTo>
                  <a:lnTo>
                    <a:pt x="1939" y="421"/>
                  </a:lnTo>
                  <a:lnTo>
                    <a:pt x="1943" y="399"/>
                  </a:lnTo>
                  <a:lnTo>
                    <a:pt x="1947" y="382"/>
                  </a:lnTo>
                  <a:lnTo>
                    <a:pt x="1951" y="356"/>
                  </a:lnTo>
                  <a:lnTo>
                    <a:pt x="1943" y="335"/>
                  </a:lnTo>
                  <a:lnTo>
                    <a:pt x="1926" y="318"/>
                  </a:lnTo>
                  <a:lnTo>
                    <a:pt x="1909" y="296"/>
                  </a:lnTo>
                  <a:lnTo>
                    <a:pt x="1891" y="275"/>
                  </a:lnTo>
                  <a:lnTo>
                    <a:pt x="1896" y="245"/>
                  </a:lnTo>
                  <a:lnTo>
                    <a:pt x="1887" y="228"/>
                  </a:lnTo>
                  <a:lnTo>
                    <a:pt x="1887" y="228"/>
                  </a:lnTo>
                  <a:lnTo>
                    <a:pt x="1866" y="211"/>
                  </a:lnTo>
                  <a:lnTo>
                    <a:pt x="1866" y="211"/>
                  </a:lnTo>
                  <a:lnTo>
                    <a:pt x="1844" y="202"/>
                  </a:lnTo>
                  <a:lnTo>
                    <a:pt x="1831" y="202"/>
                  </a:lnTo>
                  <a:lnTo>
                    <a:pt x="1776" y="206"/>
                  </a:lnTo>
                  <a:lnTo>
                    <a:pt x="1750" y="206"/>
                  </a:lnTo>
                  <a:lnTo>
                    <a:pt x="1711" y="236"/>
                  </a:lnTo>
                  <a:lnTo>
                    <a:pt x="1698" y="245"/>
                  </a:lnTo>
                  <a:lnTo>
                    <a:pt x="1668" y="249"/>
                  </a:lnTo>
                  <a:lnTo>
                    <a:pt x="1647" y="249"/>
                  </a:lnTo>
                  <a:lnTo>
                    <a:pt x="1604" y="314"/>
                  </a:lnTo>
                  <a:lnTo>
                    <a:pt x="1591" y="318"/>
                  </a:lnTo>
                  <a:lnTo>
                    <a:pt x="1583" y="309"/>
                  </a:lnTo>
                  <a:lnTo>
                    <a:pt x="1570" y="292"/>
                  </a:lnTo>
                  <a:lnTo>
                    <a:pt x="1557" y="288"/>
                  </a:lnTo>
                  <a:lnTo>
                    <a:pt x="1544" y="288"/>
                  </a:lnTo>
                  <a:lnTo>
                    <a:pt x="1523" y="288"/>
                  </a:lnTo>
                  <a:lnTo>
                    <a:pt x="1510" y="296"/>
                  </a:lnTo>
                  <a:lnTo>
                    <a:pt x="1510" y="296"/>
                  </a:lnTo>
                  <a:lnTo>
                    <a:pt x="1497" y="288"/>
                  </a:lnTo>
                  <a:lnTo>
                    <a:pt x="1497" y="288"/>
                  </a:lnTo>
                  <a:lnTo>
                    <a:pt x="1484" y="275"/>
                  </a:lnTo>
                  <a:lnTo>
                    <a:pt x="1480" y="271"/>
                  </a:lnTo>
                  <a:lnTo>
                    <a:pt x="1471" y="262"/>
                  </a:lnTo>
                  <a:lnTo>
                    <a:pt x="1471" y="262"/>
                  </a:lnTo>
                  <a:lnTo>
                    <a:pt x="1467" y="258"/>
                  </a:lnTo>
                  <a:lnTo>
                    <a:pt x="1463" y="258"/>
                  </a:lnTo>
                  <a:lnTo>
                    <a:pt x="1463" y="258"/>
                  </a:lnTo>
                  <a:lnTo>
                    <a:pt x="1445" y="266"/>
                  </a:lnTo>
                  <a:lnTo>
                    <a:pt x="1415" y="284"/>
                  </a:lnTo>
                  <a:lnTo>
                    <a:pt x="1398" y="292"/>
                  </a:lnTo>
                  <a:lnTo>
                    <a:pt x="1377" y="296"/>
                  </a:lnTo>
                  <a:lnTo>
                    <a:pt x="1360" y="292"/>
                  </a:lnTo>
                  <a:lnTo>
                    <a:pt x="1338" y="279"/>
                  </a:lnTo>
                  <a:lnTo>
                    <a:pt x="1338" y="279"/>
                  </a:lnTo>
                  <a:lnTo>
                    <a:pt x="1338" y="271"/>
                  </a:lnTo>
                  <a:lnTo>
                    <a:pt x="1330" y="262"/>
                  </a:lnTo>
                  <a:lnTo>
                    <a:pt x="1325" y="253"/>
                  </a:lnTo>
                  <a:lnTo>
                    <a:pt x="1312" y="249"/>
                  </a:lnTo>
                  <a:lnTo>
                    <a:pt x="1300" y="245"/>
                  </a:lnTo>
                  <a:lnTo>
                    <a:pt x="1282" y="249"/>
                  </a:lnTo>
                  <a:lnTo>
                    <a:pt x="1257" y="266"/>
                  </a:lnTo>
                  <a:lnTo>
                    <a:pt x="1248" y="262"/>
                  </a:lnTo>
                  <a:lnTo>
                    <a:pt x="1235" y="249"/>
                  </a:lnTo>
                  <a:lnTo>
                    <a:pt x="1235" y="206"/>
                  </a:lnTo>
                  <a:lnTo>
                    <a:pt x="1235" y="163"/>
                  </a:lnTo>
                  <a:lnTo>
                    <a:pt x="1227" y="151"/>
                  </a:lnTo>
                  <a:lnTo>
                    <a:pt x="1205" y="151"/>
                  </a:lnTo>
                  <a:lnTo>
                    <a:pt x="1201" y="185"/>
                  </a:lnTo>
                  <a:lnTo>
                    <a:pt x="1179" y="223"/>
                  </a:lnTo>
                  <a:lnTo>
                    <a:pt x="1171" y="211"/>
                  </a:lnTo>
                  <a:lnTo>
                    <a:pt x="1175" y="193"/>
                  </a:lnTo>
                  <a:lnTo>
                    <a:pt x="1175" y="172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62" y="168"/>
                  </a:lnTo>
                  <a:lnTo>
                    <a:pt x="1162" y="168"/>
                  </a:lnTo>
                  <a:lnTo>
                    <a:pt x="1154" y="172"/>
                  </a:lnTo>
                  <a:lnTo>
                    <a:pt x="1145" y="181"/>
                  </a:lnTo>
                  <a:lnTo>
                    <a:pt x="1132" y="193"/>
                  </a:lnTo>
                  <a:lnTo>
                    <a:pt x="1132" y="219"/>
                  </a:lnTo>
                  <a:lnTo>
                    <a:pt x="1149" y="245"/>
                  </a:lnTo>
                  <a:lnTo>
                    <a:pt x="1179" y="253"/>
                  </a:lnTo>
                  <a:lnTo>
                    <a:pt x="1201" y="266"/>
                  </a:lnTo>
                  <a:lnTo>
                    <a:pt x="1197" y="284"/>
                  </a:lnTo>
                  <a:lnTo>
                    <a:pt x="1175" y="296"/>
                  </a:lnTo>
                  <a:lnTo>
                    <a:pt x="1154" y="296"/>
                  </a:lnTo>
                  <a:lnTo>
                    <a:pt x="1154" y="296"/>
                  </a:lnTo>
                  <a:lnTo>
                    <a:pt x="1145" y="309"/>
                  </a:lnTo>
                  <a:lnTo>
                    <a:pt x="1141" y="318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2" y="335"/>
                  </a:lnTo>
                  <a:lnTo>
                    <a:pt x="1132" y="339"/>
                  </a:lnTo>
                  <a:lnTo>
                    <a:pt x="1119" y="344"/>
                  </a:lnTo>
                  <a:lnTo>
                    <a:pt x="1098" y="331"/>
                  </a:lnTo>
                  <a:lnTo>
                    <a:pt x="1077" y="309"/>
                  </a:lnTo>
                  <a:lnTo>
                    <a:pt x="1068" y="279"/>
                  </a:lnTo>
                  <a:lnTo>
                    <a:pt x="1055" y="245"/>
                  </a:lnTo>
                  <a:lnTo>
                    <a:pt x="1047" y="223"/>
                  </a:lnTo>
                  <a:lnTo>
                    <a:pt x="1021" y="202"/>
                  </a:lnTo>
                  <a:lnTo>
                    <a:pt x="1008" y="185"/>
                  </a:lnTo>
                  <a:lnTo>
                    <a:pt x="991" y="181"/>
                  </a:lnTo>
                  <a:lnTo>
                    <a:pt x="965" y="176"/>
                  </a:lnTo>
                  <a:lnTo>
                    <a:pt x="952" y="176"/>
                  </a:lnTo>
                  <a:lnTo>
                    <a:pt x="952" y="176"/>
                  </a:lnTo>
                  <a:lnTo>
                    <a:pt x="956" y="189"/>
                  </a:lnTo>
                  <a:lnTo>
                    <a:pt x="961" y="215"/>
                  </a:lnTo>
                  <a:lnTo>
                    <a:pt x="956" y="232"/>
                  </a:lnTo>
                  <a:lnTo>
                    <a:pt x="952" y="245"/>
                  </a:lnTo>
                  <a:lnTo>
                    <a:pt x="935" y="249"/>
                  </a:lnTo>
                  <a:lnTo>
                    <a:pt x="914" y="253"/>
                  </a:lnTo>
                  <a:lnTo>
                    <a:pt x="914" y="253"/>
                  </a:lnTo>
                  <a:lnTo>
                    <a:pt x="914" y="262"/>
                  </a:lnTo>
                  <a:lnTo>
                    <a:pt x="914" y="279"/>
                  </a:lnTo>
                  <a:lnTo>
                    <a:pt x="914" y="288"/>
                  </a:lnTo>
                  <a:lnTo>
                    <a:pt x="905" y="296"/>
                  </a:lnTo>
                  <a:lnTo>
                    <a:pt x="896" y="301"/>
                  </a:lnTo>
                  <a:lnTo>
                    <a:pt x="884" y="301"/>
                  </a:lnTo>
                  <a:lnTo>
                    <a:pt x="884" y="301"/>
                  </a:lnTo>
                  <a:lnTo>
                    <a:pt x="888" y="314"/>
                  </a:lnTo>
                  <a:lnTo>
                    <a:pt x="892" y="318"/>
                  </a:lnTo>
                  <a:lnTo>
                    <a:pt x="901" y="322"/>
                  </a:lnTo>
                  <a:lnTo>
                    <a:pt x="901" y="322"/>
                  </a:lnTo>
                  <a:lnTo>
                    <a:pt x="914" y="326"/>
                  </a:lnTo>
                  <a:lnTo>
                    <a:pt x="922" y="335"/>
                  </a:lnTo>
                  <a:lnTo>
                    <a:pt x="931" y="348"/>
                  </a:lnTo>
                  <a:lnTo>
                    <a:pt x="931" y="348"/>
                  </a:lnTo>
                  <a:lnTo>
                    <a:pt x="931" y="369"/>
                  </a:lnTo>
                  <a:lnTo>
                    <a:pt x="931" y="391"/>
                  </a:lnTo>
                  <a:lnTo>
                    <a:pt x="922" y="412"/>
                  </a:lnTo>
                  <a:lnTo>
                    <a:pt x="935" y="434"/>
                  </a:lnTo>
                  <a:lnTo>
                    <a:pt x="944" y="472"/>
                  </a:lnTo>
                  <a:lnTo>
                    <a:pt x="944" y="494"/>
                  </a:lnTo>
                  <a:lnTo>
                    <a:pt x="922" y="502"/>
                  </a:lnTo>
                  <a:lnTo>
                    <a:pt x="901" y="515"/>
                  </a:lnTo>
                  <a:lnTo>
                    <a:pt x="892" y="532"/>
                  </a:lnTo>
                  <a:lnTo>
                    <a:pt x="892" y="558"/>
                  </a:lnTo>
                  <a:lnTo>
                    <a:pt x="871" y="567"/>
                  </a:lnTo>
                  <a:lnTo>
                    <a:pt x="854" y="579"/>
                  </a:lnTo>
                  <a:lnTo>
                    <a:pt x="841" y="609"/>
                  </a:lnTo>
                  <a:lnTo>
                    <a:pt x="828" y="631"/>
                  </a:lnTo>
                  <a:lnTo>
                    <a:pt x="811" y="631"/>
                  </a:lnTo>
                  <a:lnTo>
                    <a:pt x="781" y="622"/>
                  </a:lnTo>
                  <a:lnTo>
                    <a:pt x="759" y="592"/>
                  </a:lnTo>
                  <a:lnTo>
                    <a:pt x="759" y="592"/>
                  </a:lnTo>
                  <a:lnTo>
                    <a:pt x="733" y="575"/>
                  </a:lnTo>
                  <a:lnTo>
                    <a:pt x="733" y="575"/>
                  </a:lnTo>
                  <a:lnTo>
                    <a:pt x="712" y="562"/>
                  </a:lnTo>
                  <a:lnTo>
                    <a:pt x="712" y="562"/>
                  </a:lnTo>
                  <a:lnTo>
                    <a:pt x="695" y="562"/>
                  </a:lnTo>
                  <a:lnTo>
                    <a:pt x="695" y="562"/>
                  </a:lnTo>
                  <a:lnTo>
                    <a:pt x="686" y="562"/>
                  </a:lnTo>
                  <a:lnTo>
                    <a:pt x="678" y="541"/>
                  </a:lnTo>
                  <a:lnTo>
                    <a:pt x="678" y="515"/>
                  </a:lnTo>
                  <a:lnTo>
                    <a:pt x="661" y="494"/>
                  </a:lnTo>
                  <a:lnTo>
                    <a:pt x="643" y="472"/>
                  </a:lnTo>
                  <a:lnTo>
                    <a:pt x="613" y="446"/>
                  </a:lnTo>
                  <a:lnTo>
                    <a:pt x="605" y="395"/>
                  </a:lnTo>
                  <a:lnTo>
                    <a:pt x="605" y="395"/>
                  </a:lnTo>
                  <a:lnTo>
                    <a:pt x="600" y="386"/>
                  </a:lnTo>
                  <a:lnTo>
                    <a:pt x="596" y="361"/>
                  </a:lnTo>
                  <a:lnTo>
                    <a:pt x="596" y="331"/>
                  </a:lnTo>
                  <a:lnTo>
                    <a:pt x="596" y="314"/>
                  </a:lnTo>
                  <a:lnTo>
                    <a:pt x="605" y="301"/>
                  </a:lnTo>
                  <a:lnTo>
                    <a:pt x="618" y="279"/>
                  </a:lnTo>
                  <a:lnTo>
                    <a:pt x="622" y="258"/>
                  </a:lnTo>
                  <a:lnTo>
                    <a:pt x="600" y="232"/>
                  </a:lnTo>
                  <a:lnTo>
                    <a:pt x="558" y="176"/>
                  </a:lnTo>
                  <a:lnTo>
                    <a:pt x="558" y="176"/>
                  </a:lnTo>
                  <a:lnTo>
                    <a:pt x="549" y="168"/>
                  </a:lnTo>
                  <a:lnTo>
                    <a:pt x="540" y="155"/>
                  </a:lnTo>
                  <a:lnTo>
                    <a:pt x="540" y="146"/>
                  </a:lnTo>
                  <a:lnTo>
                    <a:pt x="540" y="146"/>
                  </a:lnTo>
                  <a:lnTo>
                    <a:pt x="536" y="133"/>
                  </a:lnTo>
                  <a:lnTo>
                    <a:pt x="532" y="125"/>
                  </a:lnTo>
                  <a:lnTo>
                    <a:pt x="532" y="125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95"/>
                  </a:lnTo>
                  <a:lnTo>
                    <a:pt x="540" y="95"/>
                  </a:lnTo>
                  <a:lnTo>
                    <a:pt x="558" y="95"/>
                  </a:lnTo>
                  <a:lnTo>
                    <a:pt x="566" y="73"/>
                  </a:lnTo>
                  <a:lnTo>
                    <a:pt x="566" y="61"/>
                  </a:lnTo>
                  <a:lnTo>
                    <a:pt x="566" y="48"/>
                  </a:lnTo>
                  <a:lnTo>
                    <a:pt x="553" y="30"/>
                  </a:lnTo>
                  <a:lnTo>
                    <a:pt x="532" y="18"/>
                  </a:lnTo>
                  <a:lnTo>
                    <a:pt x="515" y="0"/>
                  </a:lnTo>
                  <a:lnTo>
                    <a:pt x="498" y="0"/>
                  </a:lnTo>
                  <a:lnTo>
                    <a:pt x="493" y="30"/>
                  </a:lnTo>
                  <a:lnTo>
                    <a:pt x="498" y="52"/>
                  </a:lnTo>
                  <a:lnTo>
                    <a:pt x="476" y="65"/>
                  </a:lnTo>
                  <a:lnTo>
                    <a:pt x="459" y="61"/>
                  </a:lnTo>
                  <a:lnTo>
                    <a:pt x="442" y="78"/>
                  </a:lnTo>
                  <a:lnTo>
                    <a:pt x="425" y="82"/>
                  </a:lnTo>
                  <a:lnTo>
                    <a:pt x="407" y="65"/>
                  </a:lnTo>
                  <a:lnTo>
                    <a:pt x="403" y="73"/>
                  </a:lnTo>
                  <a:lnTo>
                    <a:pt x="382" y="78"/>
                  </a:lnTo>
                  <a:lnTo>
                    <a:pt x="365" y="103"/>
                  </a:lnTo>
                  <a:lnTo>
                    <a:pt x="339" y="116"/>
                  </a:lnTo>
                  <a:lnTo>
                    <a:pt x="309" y="112"/>
                  </a:lnTo>
                  <a:lnTo>
                    <a:pt x="283" y="112"/>
                  </a:lnTo>
                  <a:lnTo>
                    <a:pt x="270" y="103"/>
                  </a:lnTo>
                  <a:lnTo>
                    <a:pt x="249" y="103"/>
                  </a:lnTo>
                  <a:lnTo>
                    <a:pt x="219" y="125"/>
                  </a:lnTo>
                  <a:lnTo>
                    <a:pt x="210" y="163"/>
                  </a:lnTo>
                  <a:lnTo>
                    <a:pt x="215" y="185"/>
                  </a:lnTo>
                  <a:lnTo>
                    <a:pt x="232" y="193"/>
                  </a:lnTo>
                  <a:lnTo>
                    <a:pt x="249" y="198"/>
                  </a:lnTo>
                  <a:lnTo>
                    <a:pt x="262" y="215"/>
                  </a:lnTo>
                  <a:lnTo>
                    <a:pt x="262" y="245"/>
                  </a:lnTo>
                  <a:lnTo>
                    <a:pt x="253" y="262"/>
                  </a:lnTo>
                  <a:lnTo>
                    <a:pt x="249" y="296"/>
                  </a:lnTo>
                  <a:lnTo>
                    <a:pt x="249" y="331"/>
                  </a:lnTo>
                  <a:lnTo>
                    <a:pt x="240" y="352"/>
                  </a:lnTo>
                  <a:lnTo>
                    <a:pt x="232" y="35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62" y="399"/>
                  </a:lnTo>
                  <a:lnTo>
                    <a:pt x="270" y="425"/>
                  </a:lnTo>
                  <a:lnTo>
                    <a:pt x="275" y="442"/>
                  </a:lnTo>
                  <a:lnTo>
                    <a:pt x="270" y="455"/>
                  </a:lnTo>
                  <a:lnTo>
                    <a:pt x="257" y="468"/>
                  </a:lnTo>
                  <a:lnTo>
                    <a:pt x="236" y="472"/>
                  </a:lnTo>
                  <a:lnTo>
                    <a:pt x="223" y="468"/>
                  </a:lnTo>
                  <a:lnTo>
                    <a:pt x="210" y="451"/>
                  </a:lnTo>
                  <a:lnTo>
                    <a:pt x="189" y="421"/>
                  </a:lnTo>
                  <a:lnTo>
                    <a:pt x="176" y="404"/>
                  </a:lnTo>
                  <a:lnTo>
                    <a:pt x="154" y="391"/>
                  </a:lnTo>
                  <a:lnTo>
                    <a:pt x="154" y="391"/>
                  </a:lnTo>
                  <a:lnTo>
                    <a:pt x="137" y="391"/>
                  </a:lnTo>
                  <a:lnTo>
                    <a:pt x="137" y="391"/>
                  </a:lnTo>
                  <a:lnTo>
                    <a:pt x="129" y="391"/>
                  </a:lnTo>
                  <a:lnTo>
                    <a:pt x="129" y="391"/>
                  </a:lnTo>
                  <a:lnTo>
                    <a:pt x="107" y="391"/>
                  </a:lnTo>
                  <a:lnTo>
                    <a:pt x="103" y="399"/>
                  </a:lnTo>
                  <a:lnTo>
                    <a:pt x="99" y="421"/>
                  </a:lnTo>
                  <a:lnTo>
                    <a:pt x="94" y="485"/>
                  </a:lnTo>
                  <a:lnTo>
                    <a:pt x="73" y="507"/>
                  </a:lnTo>
                  <a:lnTo>
                    <a:pt x="43" y="515"/>
                  </a:lnTo>
                  <a:lnTo>
                    <a:pt x="22" y="515"/>
                  </a:lnTo>
                  <a:lnTo>
                    <a:pt x="9" y="524"/>
                  </a:lnTo>
                  <a:lnTo>
                    <a:pt x="9" y="524"/>
                  </a:lnTo>
                  <a:lnTo>
                    <a:pt x="0" y="579"/>
                  </a:lnTo>
                  <a:lnTo>
                    <a:pt x="0" y="579"/>
                  </a:lnTo>
                  <a:lnTo>
                    <a:pt x="0" y="584"/>
                  </a:lnTo>
                  <a:lnTo>
                    <a:pt x="4" y="588"/>
                  </a:lnTo>
                  <a:lnTo>
                    <a:pt x="9" y="592"/>
                  </a:lnTo>
                  <a:lnTo>
                    <a:pt x="22" y="592"/>
                  </a:lnTo>
                  <a:lnTo>
                    <a:pt x="30" y="601"/>
                  </a:lnTo>
                  <a:lnTo>
                    <a:pt x="39" y="609"/>
                  </a:lnTo>
                  <a:lnTo>
                    <a:pt x="39" y="631"/>
                  </a:lnTo>
                  <a:lnTo>
                    <a:pt x="43" y="639"/>
                  </a:lnTo>
                  <a:lnTo>
                    <a:pt x="60" y="639"/>
                  </a:lnTo>
                  <a:lnTo>
                    <a:pt x="60" y="652"/>
                  </a:lnTo>
                  <a:lnTo>
                    <a:pt x="64" y="674"/>
                  </a:lnTo>
                  <a:lnTo>
                    <a:pt x="86" y="674"/>
                  </a:lnTo>
                  <a:lnTo>
                    <a:pt x="116" y="674"/>
                  </a:lnTo>
                  <a:lnTo>
                    <a:pt x="116" y="674"/>
                  </a:lnTo>
                  <a:lnTo>
                    <a:pt x="137" y="682"/>
                  </a:lnTo>
                  <a:lnTo>
                    <a:pt x="137" y="682"/>
                  </a:lnTo>
                  <a:lnTo>
                    <a:pt x="167" y="691"/>
                  </a:lnTo>
                  <a:lnTo>
                    <a:pt x="172" y="712"/>
                  </a:lnTo>
                  <a:lnTo>
                    <a:pt x="176" y="721"/>
                  </a:lnTo>
                  <a:lnTo>
                    <a:pt x="193" y="717"/>
                  </a:lnTo>
                  <a:lnTo>
                    <a:pt x="210" y="725"/>
                  </a:lnTo>
                  <a:lnTo>
                    <a:pt x="210" y="751"/>
                  </a:lnTo>
                  <a:lnTo>
                    <a:pt x="236" y="755"/>
                  </a:lnTo>
                  <a:lnTo>
                    <a:pt x="236" y="755"/>
                  </a:lnTo>
                  <a:lnTo>
                    <a:pt x="240" y="751"/>
                  </a:lnTo>
                  <a:lnTo>
                    <a:pt x="257" y="751"/>
                  </a:lnTo>
                  <a:lnTo>
                    <a:pt x="257" y="751"/>
                  </a:lnTo>
                  <a:lnTo>
                    <a:pt x="279" y="751"/>
                  </a:lnTo>
                  <a:lnTo>
                    <a:pt x="313" y="760"/>
                  </a:lnTo>
                  <a:lnTo>
                    <a:pt x="343" y="764"/>
                  </a:lnTo>
                  <a:lnTo>
                    <a:pt x="356" y="768"/>
                  </a:lnTo>
                  <a:lnTo>
                    <a:pt x="360" y="790"/>
                  </a:lnTo>
                  <a:lnTo>
                    <a:pt x="360" y="790"/>
                  </a:lnTo>
                  <a:lnTo>
                    <a:pt x="369" y="794"/>
                  </a:lnTo>
                  <a:lnTo>
                    <a:pt x="382" y="807"/>
                  </a:lnTo>
                  <a:lnTo>
                    <a:pt x="395" y="824"/>
                  </a:lnTo>
                  <a:lnTo>
                    <a:pt x="399" y="832"/>
                  </a:lnTo>
                  <a:lnTo>
                    <a:pt x="403" y="845"/>
                  </a:lnTo>
                  <a:lnTo>
                    <a:pt x="403" y="845"/>
                  </a:lnTo>
                  <a:lnTo>
                    <a:pt x="407" y="858"/>
                  </a:lnTo>
                  <a:lnTo>
                    <a:pt x="416" y="867"/>
                  </a:lnTo>
                  <a:lnTo>
                    <a:pt x="429" y="875"/>
                  </a:lnTo>
                  <a:lnTo>
                    <a:pt x="442" y="875"/>
                  </a:lnTo>
                  <a:lnTo>
                    <a:pt x="455" y="880"/>
                  </a:lnTo>
                  <a:lnTo>
                    <a:pt x="468" y="875"/>
                  </a:lnTo>
                  <a:lnTo>
                    <a:pt x="476" y="871"/>
                  </a:lnTo>
                  <a:lnTo>
                    <a:pt x="476" y="862"/>
                  </a:lnTo>
                  <a:lnTo>
                    <a:pt x="476" y="862"/>
                  </a:lnTo>
                  <a:lnTo>
                    <a:pt x="489" y="850"/>
                  </a:lnTo>
                  <a:lnTo>
                    <a:pt x="502" y="841"/>
                  </a:lnTo>
                  <a:lnTo>
                    <a:pt x="515" y="824"/>
                  </a:lnTo>
                  <a:lnTo>
                    <a:pt x="515" y="824"/>
                  </a:lnTo>
                  <a:lnTo>
                    <a:pt x="519" y="815"/>
                  </a:lnTo>
                  <a:lnTo>
                    <a:pt x="528" y="811"/>
                  </a:lnTo>
                  <a:lnTo>
                    <a:pt x="545" y="811"/>
                  </a:lnTo>
                  <a:lnTo>
                    <a:pt x="583" y="815"/>
                  </a:lnTo>
                  <a:lnTo>
                    <a:pt x="583" y="815"/>
                  </a:lnTo>
                  <a:lnTo>
                    <a:pt x="588" y="837"/>
                  </a:lnTo>
                  <a:lnTo>
                    <a:pt x="592" y="854"/>
                  </a:lnTo>
                  <a:lnTo>
                    <a:pt x="588" y="862"/>
                  </a:lnTo>
                  <a:lnTo>
                    <a:pt x="588" y="862"/>
                  </a:lnTo>
                  <a:lnTo>
                    <a:pt x="588" y="862"/>
                  </a:lnTo>
                  <a:lnTo>
                    <a:pt x="592" y="867"/>
                  </a:lnTo>
                  <a:lnTo>
                    <a:pt x="605" y="875"/>
                  </a:lnTo>
                  <a:lnTo>
                    <a:pt x="609" y="880"/>
                  </a:lnTo>
                  <a:lnTo>
                    <a:pt x="618" y="893"/>
                  </a:lnTo>
                  <a:lnTo>
                    <a:pt x="618" y="910"/>
                  </a:lnTo>
                  <a:lnTo>
                    <a:pt x="618" y="931"/>
                  </a:lnTo>
                  <a:lnTo>
                    <a:pt x="618" y="931"/>
                  </a:lnTo>
                  <a:lnTo>
                    <a:pt x="631" y="935"/>
                  </a:lnTo>
                  <a:lnTo>
                    <a:pt x="648" y="940"/>
                  </a:lnTo>
                  <a:lnTo>
                    <a:pt x="665" y="940"/>
                  </a:lnTo>
                  <a:lnTo>
                    <a:pt x="678" y="961"/>
                  </a:lnTo>
                  <a:lnTo>
                    <a:pt x="729" y="961"/>
                  </a:lnTo>
                  <a:lnTo>
                    <a:pt x="729" y="961"/>
                  </a:lnTo>
                  <a:lnTo>
                    <a:pt x="738" y="965"/>
                  </a:lnTo>
                  <a:lnTo>
                    <a:pt x="751" y="978"/>
                  </a:lnTo>
                  <a:lnTo>
                    <a:pt x="759" y="987"/>
                  </a:lnTo>
                  <a:lnTo>
                    <a:pt x="772" y="991"/>
                  </a:lnTo>
                  <a:lnTo>
                    <a:pt x="785" y="991"/>
                  </a:lnTo>
                  <a:lnTo>
                    <a:pt x="802" y="987"/>
                  </a:lnTo>
                  <a:lnTo>
                    <a:pt x="802" y="987"/>
                  </a:lnTo>
                  <a:lnTo>
                    <a:pt x="815" y="974"/>
                  </a:lnTo>
                  <a:lnTo>
                    <a:pt x="828" y="961"/>
                  </a:lnTo>
                  <a:lnTo>
                    <a:pt x="845" y="953"/>
                  </a:lnTo>
                  <a:lnTo>
                    <a:pt x="858" y="948"/>
                  </a:lnTo>
                  <a:lnTo>
                    <a:pt x="862" y="953"/>
                  </a:lnTo>
                  <a:lnTo>
                    <a:pt x="866" y="957"/>
                  </a:lnTo>
                  <a:lnTo>
                    <a:pt x="871" y="965"/>
                  </a:lnTo>
                  <a:lnTo>
                    <a:pt x="871" y="974"/>
                  </a:lnTo>
                  <a:lnTo>
                    <a:pt x="862" y="1013"/>
                  </a:lnTo>
                  <a:lnTo>
                    <a:pt x="862" y="1013"/>
                  </a:lnTo>
                  <a:lnTo>
                    <a:pt x="858" y="1021"/>
                  </a:lnTo>
                  <a:lnTo>
                    <a:pt x="858" y="1025"/>
                  </a:lnTo>
                  <a:lnTo>
                    <a:pt x="858" y="1034"/>
                  </a:lnTo>
                  <a:lnTo>
                    <a:pt x="862" y="1043"/>
                  </a:lnTo>
                  <a:lnTo>
                    <a:pt x="875" y="1051"/>
                  </a:lnTo>
                  <a:lnTo>
                    <a:pt x="896" y="1055"/>
                  </a:lnTo>
                  <a:lnTo>
                    <a:pt x="926" y="1055"/>
                  </a:lnTo>
                  <a:lnTo>
                    <a:pt x="926" y="1055"/>
                  </a:lnTo>
                  <a:lnTo>
                    <a:pt x="956" y="1047"/>
                  </a:lnTo>
                  <a:lnTo>
                    <a:pt x="978" y="1043"/>
                  </a:lnTo>
                  <a:lnTo>
                    <a:pt x="986" y="1043"/>
                  </a:lnTo>
                  <a:lnTo>
                    <a:pt x="991" y="1047"/>
                  </a:lnTo>
                  <a:lnTo>
                    <a:pt x="999" y="1034"/>
                  </a:lnTo>
                  <a:lnTo>
                    <a:pt x="999" y="1034"/>
                  </a:lnTo>
                  <a:lnTo>
                    <a:pt x="1008" y="1025"/>
                  </a:lnTo>
                  <a:lnTo>
                    <a:pt x="1017" y="1021"/>
                  </a:lnTo>
                  <a:lnTo>
                    <a:pt x="1021" y="1017"/>
                  </a:lnTo>
                  <a:lnTo>
                    <a:pt x="1029" y="1021"/>
                  </a:lnTo>
                  <a:lnTo>
                    <a:pt x="1034" y="1030"/>
                  </a:lnTo>
                  <a:lnTo>
                    <a:pt x="1034" y="1047"/>
                  </a:lnTo>
                  <a:lnTo>
                    <a:pt x="1089" y="1107"/>
                  </a:lnTo>
                  <a:lnTo>
                    <a:pt x="1089" y="1107"/>
                  </a:lnTo>
                  <a:lnTo>
                    <a:pt x="1094" y="1111"/>
                  </a:lnTo>
                  <a:lnTo>
                    <a:pt x="1102" y="1120"/>
                  </a:lnTo>
                  <a:lnTo>
                    <a:pt x="1111" y="1120"/>
                  </a:lnTo>
                  <a:lnTo>
                    <a:pt x="1119" y="1120"/>
                  </a:lnTo>
                  <a:lnTo>
                    <a:pt x="1124" y="1111"/>
                  </a:lnTo>
                  <a:lnTo>
                    <a:pt x="1124" y="1111"/>
                  </a:lnTo>
                  <a:lnTo>
                    <a:pt x="1128" y="1085"/>
                  </a:lnTo>
                  <a:lnTo>
                    <a:pt x="1132" y="1064"/>
                  </a:lnTo>
                  <a:lnTo>
                    <a:pt x="1137" y="1060"/>
                  </a:lnTo>
                  <a:lnTo>
                    <a:pt x="1141" y="1055"/>
                  </a:lnTo>
                  <a:lnTo>
                    <a:pt x="1149" y="1060"/>
                  </a:lnTo>
                  <a:lnTo>
                    <a:pt x="1154" y="1068"/>
                  </a:lnTo>
                  <a:lnTo>
                    <a:pt x="1154" y="1098"/>
                  </a:lnTo>
                  <a:lnTo>
                    <a:pt x="1154" y="1098"/>
                  </a:lnTo>
                  <a:lnTo>
                    <a:pt x="1179" y="1111"/>
                  </a:lnTo>
                  <a:lnTo>
                    <a:pt x="1205" y="1116"/>
                  </a:lnTo>
                  <a:lnTo>
                    <a:pt x="1222" y="1116"/>
                  </a:lnTo>
                  <a:lnTo>
                    <a:pt x="1235" y="1116"/>
                  </a:lnTo>
                  <a:lnTo>
                    <a:pt x="1235" y="1055"/>
                  </a:lnTo>
                  <a:lnTo>
                    <a:pt x="1235" y="1055"/>
                  </a:lnTo>
                  <a:lnTo>
                    <a:pt x="1244" y="1051"/>
                  </a:lnTo>
                  <a:lnTo>
                    <a:pt x="1252" y="1051"/>
                  </a:lnTo>
                  <a:lnTo>
                    <a:pt x="1265" y="1060"/>
                  </a:lnTo>
                  <a:lnTo>
                    <a:pt x="1265" y="1060"/>
                  </a:lnTo>
                  <a:lnTo>
                    <a:pt x="1270" y="1055"/>
                  </a:lnTo>
                  <a:lnTo>
                    <a:pt x="1278" y="1051"/>
                  </a:lnTo>
                  <a:lnTo>
                    <a:pt x="1287" y="1051"/>
                  </a:lnTo>
                  <a:lnTo>
                    <a:pt x="1300" y="1051"/>
                  </a:lnTo>
                  <a:lnTo>
                    <a:pt x="1312" y="1060"/>
                  </a:lnTo>
                  <a:lnTo>
                    <a:pt x="1330" y="1077"/>
                  </a:lnTo>
                  <a:lnTo>
                    <a:pt x="1372" y="1073"/>
                  </a:lnTo>
                  <a:lnTo>
                    <a:pt x="1372" y="1073"/>
                  </a:lnTo>
                  <a:lnTo>
                    <a:pt x="1381" y="1081"/>
                  </a:lnTo>
                  <a:lnTo>
                    <a:pt x="1398" y="1094"/>
                  </a:lnTo>
                  <a:lnTo>
                    <a:pt x="1411" y="1098"/>
                  </a:lnTo>
                  <a:lnTo>
                    <a:pt x="1424" y="1103"/>
                  </a:lnTo>
                  <a:lnTo>
                    <a:pt x="1437" y="1103"/>
                  </a:lnTo>
                  <a:lnTo>
                    <a:pt x="1450" y="1094"/>
                  </a:lnTo>
                  <a:lnTo>
                    <a:pt x="1484" y="1085"/>
                  </a:lnTo>
                  <a:lnTo>
                    <a:pt x="1518" y="1064"/>
                  </a:lnTo>
                  <a:lnTo>
                    <a:pt x="1531" y="1073"/>
                  </a:lnTo>
                  <a:lnTo>
                    <a:pt x="1544" y="1077"/>
                  </a:lnTo>
                  <a:lnTo>
                    <a:pt x="1553" y="1073"/>
                  </a:lnTo>
                  <a:lnTo>
                    <a:pt x="1553" y="1047"/>
                  </a:lnTo>
                  <a:lnTo>
                    <a:pt x="1565" y="1030"/>
                  </a:lnTo>
                  <a:lnTo>
                    <a:pt x="1578" y="1025"/>
                  </a:lnTo>
                  <a:lnTo>
                    <a:pt x="1600" y="1034"/>
                  </a:lnTo>
                  <a:lnTo>
                    <a:pt x="1621" y="1030"/>
                  </a:lnTo>
                  <a:lnTo>
                    <a:pt x="1643" y="1017"/>
                  </a:lnTo>
                  <a:lnTo>
                    <a:pt x="1656" y="1013"/>
                  </a:lnTo>
                  <a:lnTo>
                    <a:pt x="1668" y="1013"/>
                  </a:lnTo>
                  <a:lnTo>
                    <a:pt x="1690" y="995"/>
                  </a:lnTo>
                  <a:lnTo>
                    <a:pt x="1716" y="965"/>
                  </a:lnTo>
                  <a:lnTo>
                    <a:pt x="1733" y="940"/>
                  </a:lnTo>
                  <a:lnTo>
                    <a:pt x="1746" y="923"/>
                  </a:lnTo>
                  <a:lnTo>
                    <a:pt x="1771" y="923"/>
                  </a:lnTo>
                  <a:lnTo>
                    <a:pt x="1789" y="927"/>
                  </a:lnTo>
                  <a:lnTo>
                    <a:pt x="1801" y="944"/>
                  </a:lnTo>
                  <a:lnTo>
                    <a:pt x="1814" y="965"/>
                  </a:lnTo>
                  <a:lnTo>
                    <a:pt x="1823" y="983"/>
                  </a:lnTo>
                  <a:lnTo>
                    <a:pt x="1823" y="1064"/>
                  </a:lnTo>
                  <a:lnTo>
                    <a:pt x="1823" y="1081"/>
                  </a:lnTo>
                  <a:lnTo>
                    <a:pt x="1823" y="1094"/>
                  </a:lnTo>
                  <a:lnTo>
                    <a:pt x="1823" y="1107"/>
                  </a:lnTo>
                  <a:lnTo>
                    <a:pt x="1887" y="1150"/>
                  </a:lnTo>
                  <a:lnTo>
                    <a:pt x="1887" y="1150"/>
                  </a:lnTo>
                  <a:lnTo>
                    <a:pt x="1896" y="1154"/>
                  </a:lnTo>
                  <a:lnTo>
                    <a:pt x="1904" y="1154"/>
                  </a:lnTo>
                  <a:lnTo>
                    <a:pt x="1913" y="1154"/>
                  </a:lnTo>
                  <a:lnTo>
                    <a:pt x="1921" y="1146"/>
                  </a:lnTo>
                  <a:lnTo>
                    <a:pt x="1926" y="1137"/>
                  </a:lnTo>
                  <a:lnTo>
                    <a:pt x="1921" y="1116"/>
                  </a:lnTo>
                  <a:lnTo>
                    <a:pt x="1913" y="1085"/>
                  </a:lnTo>
                  <a:lnTo>
                    <a:pt x="1913" y="1085"/>
                  </a:lnTo>
                  <a:lnTo>
                    <a:pt x="1909" y="1025"/>
                  </a:lnTo>
                  <a:lnTo>
                    <a:pt x="1909" y="987"/>
                  </a:lnTo>
                  <a:lnTo>
                    <a:pt x="1913" y="970"/>
                  </a:lnTo>
                  <a:lnTo>
                    <a:pt x="1921" y="961"/>
                  </a:lnTo>
                  <a:lnTo>
                    <a:pt x="1921" y="961"/>
                  </a:lnTo>
                  <a:lnTo>
                    <a:pt x="1930" y="953"/>
                  </a:lnTo>
                  <a:lnTo>
                    <a:pt x="1934" y="940"/>
                  </a:lnTo>
                  <a:lnTo>
                    <a:pt x="1943" y="905"/>
                  </a:lnTo>
                  <a:lnTo>
                    <a:pt x="1951" y="858"/>
                  </a:lnTo>
                  <a:lnTo>
                    <a:pt x="1982" y="832"/>
                  </a:lnTo>
                  <a:lnTo>
                    <a:pt x="1994" y="832"/>
                  </a:lnTo>
                  <a:lnTo>
                    <a:pt x="2012" y="820"/>
                  </a:lnTo>
                  <a:lnTo>
                    <a:pt x="2016" y="807"/>
                  </a:lnTo>
                  <a:lnTo>
                    <a:pt x="2020" y="794"/>
                  </a:lnTo>
                  <a:lnTo>
                    <a:pt x="2033" y="794"/>
                  </a:lnTo>
                  <a:lnTo>
                    <a:pt x="2046" y="794"/>
                  </a:lnTo>
                  <a:lnTo>
                    <a:pt x="2067" y="807"/>
                  </a:lnTo>
                  <a:lnTo>
                    <a:pt x="2084" y="811"/>
                  </a:lnTo>
                  <a:lnTo>
                    <a:pt x="2102" y="807"/>
                  </a:lnTo>
                  <a:lnTo>
                    <a:pt x="2110" y="785"/>
                  </a:lnTo>
                  <a:lnTo>
                    <a:pt x="2127" y="785"/>
                  </a:lnTo>
                  <a:lnTo>
                    <a:pt x="2132" y="785"/>
                  </a:lnTo>
                  <a:lnTo>
                    <a:pt x="2127" y="742"/>
                  </a:lnTo>
                  <a:lnTo>
                    <a:pt x="2106" y="721"/>
                  </a:lnTo>
                  <a:close/>
                </a:path>
              </a:pathLst>
            </a:custGeom>
            <a:solidFill>
              <a:srgbClr val="C9CACB"/>
            </a:solidFill>
            <a:ln w="1365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8" name="Freeform 14"/>
            <p:cNvSpPr>
              <a:spLocks/>
            </p:cNvSpPr>
            <p:nvPr/>
          </p:nvSpPr>
          <p:spPr bwMode="auto">
            <a:xfrm>
              <a:off x="3326" y="2698"/>
              <a:ext cx="1120" cy="913"/>
            </a:xfrm>
            <a:custGeom>
              <a:avLst/>
              <a:gdLst/>
              <a:ahLst/>
              <a:cxnLst>
                <a:cxn ang="0">
                  <a:pos x="1047" y="356"/>
                </a:cxn>
                <a:cxn ang="0">
                  <a:pos x="1008" y="300"/>
                </a:cxn>
                <a:cxn ang="0">
                  <a:pos x="961" y="261"/>
                </a:cxn>
                <a:cxn ang="0">
                  <a:pos x="901" y="227"/>
                </a:cxn>
                <a:cxn ang="0">
                  <a:pos x="871" y="244"/>
                </a:cxn>
                <a:cxn ang="0">
                  <a:pos x="729" y="283"/>
                </a:cxn>
                <a:cxn ang="0">
                  <a:pos x="635" y="287"/>
                </a:cxn>
                <a:cxn ang="0">
                  <a:pos x="626" y="244"/>
                </a:cxn>
                <a:cxn ang="0">
                  <a:pos x="678" y="94"/>
                </a:cxn>
                <a:cxn ang="0">
                  <a:pos x="652" y="17"/>
                </a:cxn>
                <a:cxn ang="0">
                  <a:pos x="584" y="8"/>
                </a:cxn>
                <a:cxn ang="0">
                  <a:pos x="554" y="13"/>
                </a:cxn>
                <a:cxn ang="0">
                  <a:pos x="511" y="73"/>
                </a:cxn>
                <a:cxn ang="0">
                  <a:pos x="408" y="111"/>
                </a:cxn>
                <a:cxn ang="0">
                  <a:pos x="305" y="137"/>
                </a:cxn>
                <a:cxn ang="0">
                  <a:pos x="275" y="154"/>
                </a:cxn>
                <a:cxn ang="0">
                  <a:pos x="228" y="163"/>
                </a:cxn>
                <a:cxn ang="0">
                  <a:pos x="56" y="291"/>
                </a:cxn>
                <a:cxn ang="0">
                  <a:pos x="17" y="291"/>
                </a:cxn>
                <a:cxn ang="0">
                  <a:pos x="17" y="381"/>
                </a:cxn>
                <a:cxn ang="0">
                  <a:pos x="0" y="484"/>
                </a:cxn>
                <a:cxn ang="0">
                  <a:pos x="60" y="604"/>
                </a:cxn>
                <a:cxn ang="0">
                  <a:pos x="103" y="660"/>
                </a:cxn>
                <a:cxn ang="0">
                  <a:pos x="150" y="664"/>
                </a:cxn>
                <a:cxn ang="0">
                  <a:pos x="172" y="647"/>
                </a:cxn>
                <a:cxn ang="0">
                  <a:pos x="185" y="647"/>
                </a:cxn>
                <a:cxn ang="0">
                  <a:pos x="236" y="664"/>
                </a:cxn>
                <a:cxn ang="0">
                  <a:pos x="283" y="664"/>
                </a:cxn>
                <a:cxn ang="0">
                  <a:pos x="309" y="647"/>
                </a:cxn>
                <a:cxn ang="0">
                  <a:pos x="331" y="643"/>
                </a:cxn>
                <a:cxn ang="0">
                  <a:pos x="356" y="604"/>
                </a:cxn>
                <a:cxn ang="0">
                  <a:pos x="378" y="630"/>
                </a:cxn>
                <a:cxn ang="0">
                  <a:pos x="425" y="634"/>
                </a:cxn>
                <a:cxn ang="0">
                  <a:pos x="442" y="712"/>
                </a:cxn>
                <a:cxn ang="0">
                  <a:pos x="459" y="746"/>
                </a:cxn>
                <a:cxn ang="0">
                  <a:pos x="489" y="755"/>
                </a:cxn>
                <a:cxn ang="0">
                  <a:pos x="506" y="746"/>
                </a:cxn>
                <a:cxn ang="0">
                  <a:pos x="541" y="742"/>
                </a:cxn>
                <a:cxn ang="0">
                  <a:pos x="558" y="733"/>
                </a:cxn>
                <a:cxn ang="0">
                  <a:pos x="588" y="755"/>
                </a:cxn>
                <a:cxn ang="0">
                  <a:pos x="596" y="802"/>
                </a:cxn>
                <a:cxn ang="0">
                  <a:pos x="592" y="836"/>
                </a:cxn>
                <a:cxn ang="0">
                  <a:pos x="622" y="875"/>
                </a:cxn>
                <a:cxn ang="0">
                  <a:pos x="635" y="905"/>
                </a:cxn>
                <a:cxn ang="0">
                  <a:pos x="661" y="900"/>
                </a:cxn>
                <a:cxn ang="0">
                  <a:pos x="687" y="883"/>
                </a:cxn>
                <a:cxn ang="0">
                  <a:pos x="734" y="857"/>
                </a:cxn>
                <a:cxn ang="0">
                  <a:pos x="794" y="853"/>
                </a:cxn>
                <a:cxn ang="0">
                  <a:pos x="832" y="836"/>
                </a:cxn>
                <a:cxn ang="0">
                  <a:pos x="867" y="840"/>
                </a:cxn>
                <a:cxn ang="0">
                  <a:pos x="897" y="827"/>
                </a:cxn>
                <a:cxn ang="0">
                  <a:pos x="978" y="785"/>
                </a:cxn>
                <a:cxn ang="0">
                  <a:pos x="1017" y="755"/>
                </a:cxn>
                <a:cxn ang="0">
                  <a:pos x="1034" y="690"/>
                </a:cxn>
                <a:cxn ang="0">
                  <a:pos x="1081" y="540"/>
                </a:cxn>
                <a:cxn ang="0">
                  <a:pos x="1111" y="506"/>
                </a:cxn>
                <a:cxn ang="0">
                  <a:pos x="1115" y="459"/>
                </a:cxn>
                <a:cxn ang="0">
                  <a:pos x="1042" y="377"/>
                </a:cxn>
              </a:cxnLst>
              <a:rect l="0" t="0" r="r" b="b"/>
              <a:pathLst>
                <a:path w="1120" h="913">
                  <a:moveTo>
                    <a:pt x="1042" y="377"/>
                  </a:moveTo>
                  <a:lnTo>
                    <a:pt x="1042" y="377"/>
                  </a:lnTo>
                  <a:lnTo>
                    <a:pt x="1042" y="369"/>
                  </a:lnTo>
                  <a:lnTo>
                    <a:pt x="1047" y="356"/>
                  </a:lnTo>
                  <a:lnTo>
                    <a:pt x="1042" y="343"/>
                  </a:lnTo>
                  <a:lnTo>
                    <a:pt x="1038" y="330"/>
                  </a:lnTo>
                  <a:lnTo>
                    <a:pt x="1030" y="313"/>
                  </a:lnTo>
                  <a:lnTo>
                    <a:pt x="1008" y="300"/>
                  </a:lnTo>
                  <a:lnTo>
                    <a:pt x="982" y="291"/>
                  </a:lnTo>
                  <a:lnTo>
                    <a:pt x="982" y="291"/>
                  </a:lnTo>
                  <a:lnTo>
                    <a:pt x="974" y="274"/>
                  </a:lnTo>
                  <a:lnTo>
                    <a:pt x="961" y="261"/>
                  </a:lnTo>
                  <a:lnTo>
                    <a:pt x="948" y="244"/>
                  </a:lnTo>
                  <a:lnTo>
                    <a:pt x="931" y="231"/>
                  </a:lnTo>
                  <a:lnTo>
                    <a:pt x="910" y="227"/>
                  </a:lnTo>
                  <a:lnTo>
                    <a:pt x="901" y="227"/>
                  </a:lnTo>
                  <a:lnTo>
                    <a:pt x="892" y="231"/>
                  </a:lnTo>
                  <a:lnTo>
                    <a:pt x="879" y="236"/>
                  </a:lnTo>
                  <a:lnTo>
                    <a:pt x="871" y="244"/>
                  </a:lnTo>
                  <a:lnTo>
                    <a:pt x="871" y="244"/>
                  </a:lnTo>
                  <a:lnTo>
                    <a:pt x="811" y="253"/>
                  </a:lnTo>
                  <a:lnTo>
                    <a:pt x="764" y="266"/>
                  </a:lnTo>
                  <a:lnTo>
                    <a:pt x="742" y="270"/>
                  </a:lnTo>
                  <a:lnTo>
                    <a:pt x="729" y="283"/>
                  </a:lnTo>
                  <a:lnTo>
                    <a:pt x="678" y="287"/>
                  </a:lnTo>
                  <a:lnTo>
                    <a:pt x="661" y="291"/>
                  </a:lnTo>
                  <a:lnTo>
                    <a:pt x="635" y="287"/>
                  </a:lnTo>
                  <a:lnTo>
                    <a:pt x="635" y="287"/>
                  </a:lnTo>
                  <a:lnTo>
                    <a:pt x="631" y="283"/>
                  </a:lnTo>
                  <a:lnTo>
                    <a:pt x="626" y="274"/>
                  </a:lnTo>
                  <a:lnTo>
                    <a:pt x="626" y="274"/>
                  </a:lnTo>
                  <a:lnTo>
                    <a:pt x="626" y="244"/>
                  </a:lnTo>
                  <a:lnTo>
                    <a:pt x="635" y="201"/>
                  </a:lnTo>
                  <a:lnTo>
                    <a:pt x="652" y="163"/>
                  </a:lnTo>
                  <a:lnTo>
                    <a:pt x="669" y="133"/>
                  </a:lnTo>
                  <a:lnTo>
                    <a:pt x="678" y="94"/>
                  </a:lnTo>
                  <a:lnTo>
                    <a:pt x="678" y="64"/>
                  </a:lnTo>
                  <a:lnTo>
                    <a:pt x="678" y="51"/>
                  </a:lnTo>
                  <a:lnTo>
                    <a:pt x="669" y="34"/>
                  </a:lnTo>
                  <a:lnTo>
                    <a:pt x="652" y="17"/>
                  </a:lnTo>
                  <a:lnTo>
                    <a:pt x="639" y="4"/>
                  </a:lnTo>
                  <a:lnTo>
                    <a:pt x="622" y="0"/>
                  </a:lnTo>
                  <a:lnTo>
                    <a:pt x="601" y="0"/>
                  </a:lnTo>
                  <a:lnTo>
                    <a:pt x="584" y="8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54" y="13"/>
                  </a:lnTo>
                  <a:lnTo>
                    <a:pt x="554" y="13"/>
                  </a:lnTo>
                  <a:lnTo>
                    <a:pt x="536" y="17"/>
                  </a:lnTo>
                  <a:lnTo>
                    <a:pt x="528" y="34"/>
                  </a:lnTo>
                  <a:lnTo>
                    <a:pt x="519" y="38"/>
                  </a:lnTo>
                  <a:lnTo>
                    <a:pt x="511" y="73"/>
                  </a:lnTo>
                  <a:lnTo>
                    <a:pt x="463" y="81"/>
                  </a:lnTo>
                  <a:lnTo>
                    <a:pt x="446" y="9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395" y="120"/>
                  </a:lnTo>
                  <a:lnTo>
                    <a:pt x="361" y="128"/>
                  </a:lnTo>
                  <a:lnTo>
                    <a:pt x="322" y="137"/>
                  </a:lnTo>
                  <a:lnTo>
                    <a:pt x="305" y="137"/>
                  </a:lnTo>
                  <a:lnTo>
                    <a:pt x="292" y="133"/>
                  </a:lnTo>
                  <a:lnTo>
                    <a:pt x="292" y="133"/>
                  </a:lnTo>
                  <a:lnTo>
                    <a:pt x="288" y="137"/>
                  </a:lnTo>
                  <a:lnTo>
                    <a:pt x="275" y="154"/>
                  </a:lnTo>
                  <a:lnTo>
                    <a:pt x="253" y="163"/>
                  </a:lnTo>
                  <a:lnTo>
                    <a:pt x="240" y="167"/>
                  </a:lnTo>
                  <a:lnTo>
                    <a:pt x="228" y="163"/>
                  </a:lnTo>
                  <a:lnTo>
                    <a:pt x="228" y="163"/>
                  </a:lnTo>
                  <a:lnTo>
                    <a:pt x="125" y="278"/>
                  </a:lnTo>
                  <a:lnTo>
                    <a:pt x="82" y="291"/>
                  </a:lnTo>
                  <a:lnTo>
                    <a:pt x="82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35" y="291"/>
                  </a:lnTo>
                  <a:lnTo>
                    <a:pt x="35" y="291"/>
                  </a:lnTo>
                  <a:lnTo>
                    <a:pt x="17" y="291"/>
                  </a:lnTo>
                  <a:lnTo>
                    <a:pt x="17" y="300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81"/>
                  </a:lnTo>
                  <a:lnTo>
                    <a:pt x="17" y="381"/>
                  </a:lnTo>
                  <a:lnTo>
                    <a:pt x="13" y="411"/>
                  </a:lnTo>
                  <a:lnTo>
                    <a:pt x="13" y="450"/>
                  </a:lnTo>
                  <a:lnTo>
                    <a:pt x="0" y="484"/>
                  </a:lnTo>
                  <a:lnTo>
                    <a:pt x="17" y="510"/>
                  </a:lnTo>
                  <a:lnTo>
                    <a:pt x="17" y="531"/>
                  </a:lnTo>
                  <a:lnTo>
                    <a:pt x="39" y="583"/>
                  </a:lnTo>
                  <a:lnTo>
                    <a:pt x="60" y="604"/>
                  </a:lnTo>
                  <a:lnTo>
                    <a:pt x="65" y="647"/>
                  </a:lnTo>
                  <a:lnTo>
                    <a:pt x="69" y="656"/>
                  </a:lnTo>
                  <a:lnTo>
                    <a:pt x="90" y="656"/>
                  </a:lnTo>
                  <a:lnTo>
                    <a:pt x="103" y="660"/>
                  </a:lnTo>
                  <a:lnTo>
                    <a:pt x="129" y="664"/>
                  </a:lnTo>
                  <a:lnTo>
                    <a:pt x="129" y="664"/>
                  </a:lnTo>
                  <a:lnTo>
                    <a:pt x="150" y="664"/>
                  </a:lnTo>
                  <a:lnTo>
                    <a:pt x="150" y="664"/>
                  </a:lnTo>
                  <a:lnTo>
                    <a:pt x="159" y="664"/>
                  </a:lnTo>
                  <a:lnTo>
                    <a:pt x="163" y="656"/>
                  </a:lnTo>
                  <a:lnTo>
                    <a:pt x="168" y="652"/>
                  </a:lnTo>
                  <a:lnTo>
                    <a:pt x="172" y="647"/>
                  </a:lnTo>
                  <a:lnTo>
                    <a:pt x="172" y="647"/>
                  </a:lnTo>
                  <a:lnTo>
                    <a:pt x="176" y="647"/>
                  </a:lnTo>
                  <a:lnTo>
                    <a:pt x="185" y="647"/>
                  </a:lnTo>
                  <a:lnTo>
                    <a:pt x="185" y="647"/>
                  </a:lnTo>
                  <a:lnTo>
                    <a:pt x="206" y="652"/>
                  </a:lnTo>
                  <a:lnTo>
                    <a:pt x="206" y="652"/>
                  </a:lnTo>
                  <a:lnTo>
                    <a:pt x="223" y="660"/>
                  </a:lnTo>
                  <a:lnTo>
                    <a:pt x="236" y="664"/>
                  </a:lnTo>
                  <a:lnTo>
                    <a:pt x="236" y="664"/>
                  </a:lnTo>
                  <a:lnTo>
                    <a:pt x="266" y="664"/>
                  </a:lnTo>
                  <a:lnTo>
                    <a:pt x="266" y="664"/>
                  </a:lnTo>
                  <a:lnTo>
                    <a:pt x="283" y="664"/>
                  </a:lnTo>
                  <a:lnTo>
                    <a:pt x="288" y="664"/>
                  </a:lnTo>
                  <a:lnTo>
                    <a:pt x="305" y="652"/>
                  </a:lnTo>
                  <a:lnTo>
                    <a:pt x="305" y="652"/>
                  </a:lnTo>
                  <a:lnTo>
                    <a:pt x="309" y="647"/>
                  </a:lnTo>
                  <a:lnTo>
                    <a:pt x="318" y="643"/>
                  </a:lnTo>
                  <a:lnTo>
                    <a:pt x="318" y="643"/>
                  </a:lnTo>
                  <a:lnTo>
                    <a:pt x="326" y="643"/>
                  </a:lnTo>
                  <a:lnTo>
                    <a:pt x="331" y="643"/>
                  </a:lnTo>
                  <a:lnTo>
                    <a:pt x="335" y="639"/>
                  </a:lnTo>
                  <a:lnTo>
                    <a:pt x="335" y="639"/>
                  </a:lnTo>
                  <a:lnTo>
                    <a:pt x="343" y="613"/>
                  </a:lnTo>
                  <a:lnTo>
                    <a:pt x="356" y="604"/>
                  </a:lnTo>
                  <a:lnTo>
                    <a:pt x="369" y="604"/>
                  </a:lnTo>
                  <a:lnTo>
                    <a:pt x="369" y="604"/>
                  </a:lnTo>
                  <a:lnTo>
                    <a:pt x="373" y="617"/>
                  </a:lnTo>
                  <a:lnTo>
                    <a:pt x="378" y="630"/>
                  </a:lnTo>
                  <a:lnTo>
                    <a:pt x="386" y="634"/>
                  </a:lnTo>
                  <a:lnTo>
                    <a:pt x="386" y="634"/>
                  </a:lnTo>
                  <a:lnTo>
                    <a:pt x="421" y="634"/>
                  </a:lnTo>
                  <a:lnTo>
                    <a:pt x="425" y="634"/>
                  </a:lnTo>
                  <a:lnTo>
                    <a:pt x="425" y="656"/>
                  </a:lnTo>
                  <a:lnTo>
                    <a:pt x="438" y="673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6" y="729"/>
                  </a:lnTo>
                  <a:lnTo>
                    <a:pt x="455" y="742"/>
                  </a:lnTo>
                  <a:lnTo>
                    <a:pt x="459" y="746"/>
                  </a:lnTo>
                  <a:lnTo>
                    <a:pt x="459" y="746"/>
                  </a:lnTo>
                  <a:lnTo>
                    <a:pt x="468" y="755"/>
                  </a:lnTo>
                  <a:lnTo>
                    <a:pt x="476" y="755"/>
                  </a:lnTo>
                  <a:lnTo>
                    <a:pt x="476" y="755"/>
                  </a:lnTo>
                  <a:lnTo>
                    <a:pt x="489" y="755"/>
                  </a:lnTo>
                  <a:lnTo>
                    <a:pt x="498" y="750"/>
                  </a:lnTo>
                  <a:lnTo>
                    <a:pt x="498" y="750"/>
                  </a:lnTo>
                  <a:lnTo>
                    <a:pt x="502" y="750"/>
                  </a:lnTo>
                  <a:lnTo>
                    <a:pt x="506" y="746"/>
                  </a:lnTo>
                  <a:lnTo>
                    <a:pt x="511" y="746"/>
                  </a:lnTo>
                  <a:lnTo>
                    <a:pt x="519" y="746"/>
                  </a:lnTo>
                  <a:lnTo>
                    <a:pt x="519" y="746"/>
                  </a:lnTo>
                  <a:lnTo>
                    <a:pt x="541" y="742"/>
                  </a:lnTo>
                  <a:lnTo>
                    <a:pt x="541" y="742"/>
                  </a:lnTo>
                  <a:lnTo>
                    <a:pt x="545" y="737"/>
                  </a:lnTo>
                  <a:lnTo>
                    <a:pt x="558" y="733"/>
                  </a:lnTo>
                  <a:lnTo>
                    <a:pt x="558" y="733"/>
                  </a:lnTo>
                  <a:lnTo>
                    <a:pt x="575" y="742"/>
                  </a:lnTo>
                  <a:lnTo>
                    <a:pt x="588" y="750"/>
                  </a:lnTo>
                  <a:lnTo>
                    <a:pt x="588" y="750"/>
                  </a:lnTo>
                  <a:lnTo>
                    <a:pt x="588" y="755"/>
                  </a:lnTo>
                  <a:lnTo>
                    <a:pt x="596" y="767"/>
                  </a:lnTo>
                  <a:lnTo>
                    <a:pt x="601" y="780"/>
                  </a:lnTo>
                  <a:lnTo>
                    <a:pt x="601" y="793"/>
                  </a:lnTo>
                  <a:lnTo>
                    <a:pt x="596" y="802"/>
                  </a:lnTo>
                  <a:lnTo>
                    <a:pt x="596" y="802"/>
                  </a:lnTo>
                  <a:lnTo>
                    <a:pt x="588" y="819"/>
                  </a:lnTo>
                  <a:lnTo>
                    <a:pt x="588" y="832"/>
                  </a:lnTo>
                  <a:lnTo>
                    <a:pt x="592" y="836"/>
                  </a:lnTo>
                  <a:lnTo>
                    <a:pt x="592" y="836"/>
                  </a:lnTo>
                  <a:lnTo>
                    <a:pt x="592" y="836"/>
                  </a:lnTo>
                  <a:lnTo>
                    <a:pt x="609" y="857"/>
                  </a:lnTo>
                  <a:lnTo>
                    <a:pt x="622" y="875"/>
                  </a:lnTo>
                  <a:lnTo>
                    <a:pt x="626" y="887"/>
                  </a:lnTo>
                  <a:lnTo>
                    <a:pt x="626" y="887"/>
                  </a:lnTo>
                  <a:lnTo>
                    <a:pt x="631" y="900"/>
                  </a:lnTo>
                  <a:lnTo>
                    <a:pt x="635" y="905"/>
                  </a:lnTo>
                  <a:lnTo>
                    <a:pt x="639" y="913"/>
                  </a:lnTo>
                  <a:lnTo>
                    <a:pt x="639" y="913"/>
                  </a:lnTo>
                  <a:lnTo>
                    <a:pt x="652" y="909"/>
                  </a:lnTo>
                  <a:lnTo>
                    <a:pt x="661" y="900"/>
                  </a:lnTo>
                  <a:lnTo>
                    <a:pt x="665" y="896"/>
                  </a:lnTo>
                  <a:lnTo>
                    <a:pt x="665" y="896"/>
                  </a:lnTo>
                  <a:lnTo>
                    <a:pt x="674" y="892"/>
                  </a:lnTo>
                  <a:lnTo>
                    <a:pt x="687" y="883"/>
                  </a:lnTo>
                  <a:lnTo>
                    <a:pt x="708" y="875"/>
                  </a:lnTo>
                  <a:lnTo>
                    <a:pt x="729" y="870"/>
                  </a:lnTo>
                  <a:lnTo>
                    <a:pt x="729" y="870"/>
                  </a:lnTo>
                  <a:lnTo>
                    <a:pt x="734" y="857"/>
                  </a:lnTo>
                  <a:lnTo>
                    <a:pt x="738" y="849"/>
                  </a:lnTo>
                  <a:lnTo>
                    <a:pt x="742" y="849"/>
                  </a:lnTo>
                  <a:lnTo>
                    <a:pt x="742" y="849"/>
                  </a:lnTo>
                  <a:lnTo>
                    <a:pt x="794" y="853"/>
                  </a:lnTo>
                  <a:lnTo>
                    <a:pt x="811" y="845"/>
                  </a:lnTo>
                  <a:lnTo>
                    <a:pt x="811" y="845"/>
                  </a:lnTo>
                  <a:lnTo>
                    <a:pt x="819" y="840"/>
                  </a:lnTo>
                  <a:lnTo>
                    <a:pt x="832" y="836"/>
                  </a:lnTo>
                  <a:lnTo>
                    <a:pt x="845" y="836"/>
                  </a:lnTo>
                  <a:lnTo>
                    <a:pt x="845" y="836"/>
                  </a:lnTo>
                  <a:lnTo>
                    <a:pt x="867" y="840"/>
                  </a:lnTo>
                  <a:lnTo>
                    <a:pt x="867" y="840"/>
                  </a:lnTo>
                  <a:lnTo>
                    <a:pt x="867" y="836"/>
                  </a:lnTo>
                  <a:lnTo>
                    <a:pt x="879" y="836"/>
                  </a:lnTo>
                  <a:lnTo>
                    <a:pt x="879" y="836"/>
                  </a:lnTo>
                  <a:lnTo>
                    <a:pt x="897" y="827"/>
                  </a:lnTo>
                  <a:lnTo>
                    <a:pt x="922" y="810"/>
                  </a:lnTo>
                  <a:lnTo>
                    <a:pt x="952" y="793"/>
                  </a:lnTo>
                  <a:lnTo>
                    <a:pt x="965" y="785"/>
                  </a:lnTo>
                  <a:lnTo>
                    <a:pt x="978" y="785"/>
                  </a:lnTo>
                  <a:lnTo>
                    <a:pt x="978" y="785"/>
                  </a:lnTo>
                  <a:lnTo>
                    <a:pt x="991" y="780"/>
                  </a:lnTo>
                  <a:lnTo>
                    <a:pt x="1000" y="776"/>
                  </a:lnTo>
                  <a:lnTo>
                    <a:pt x="1017" y="755"/>
                  </a:lnTo>
                  <a:lnTo>
                    <a:pt x="1030" y="733"/>
                  </a:lnTo>
                  <a:lnTo>
                    <a:pt x="1034" y="716"/>
                  </a:lnTo>
                  <a:lnTo>
                    <a:pt x="1034" y="716"/>
                  </a:lnTo>
                  <a:lnTo>
                    <a:pt x="1034" y="690"/>
                  </a:lnTo>
                  <a:lnTo>
                    <a:pt x="1034" y="690"/>
                  </a:lnTo>
                  <a:lnTo>
                    <a:pt x="1055" y="613"/>
                  </a:lnTo>
                  <a:lnTo>
                    <a:pt x="1072" y="562"/>
                  </a:lnTo>
                  <a:lnTo>
                    <a:pt x="1081" y="540"/>
                  </a:lnTo>
                  <a:lnTo>
                    <a:pt x="1085" y="527"/>
                  </a:lnTo>
                  <a:lnTo>
                    <a:pt x="1085" y="527"/>
                  </a:lnTo>
                  <a:lnTo>
                    <a:pt x="1107" y="514"/>
                  </a:lnTo>
                  <a:lnTo>
                    <a:pt x="1111" y="506"/>
                  </a:lnTo>
                  <a:lnTo>
                    <a:pt x="1111" y="506"/>
                  </a:lnTo>
                  <a:lnTo>
                    <a:pt x="1115" y="493"/>
                  </a:lnTo>
                  <a:lnTo>
                    <a:pt x="1120" y="476"/>
                  </a:lnTo>
                  <a:lnTo>
                    <a:pt x="1115" y="459"/>
                  </a:lnTo>
                  <a:lnTo>
                    <a:pt x="1111" y="437"/>
                  </a:lnTo>
                  <a:lnTo>
                    <a:pt x="1098" y="416"/>
                  </a:lnTo>
                  <a:lnTo>
                    <a:pt x="1077" y="399"/>
                  </a:lnTo>
                  <a:lnTo>
                    <a:pt x="1042" y="377"/>
                  </a:lnTo>
                  <a:lnTo>
                    <a:pt x="1042" y="377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9" name="Freeform 15"/>
            <p:cNvSpPr>
              <a:spLocks/>
            </p:cNvSpPr>
            <p:nvPr/>
          </p:nvSpPr>
          <p:spPr bwMode="auto">
            <a:xfrm>
              <a:off x="303" y="1433"/>
              <a:ext cx="1917" cy="1861"/>
            </a:xfrm>
            <a:custGeom>
              <a:avLst/>
              <a:gdLst/>
              <a:ahLst/>
              <a:cxnLst>
                <a:cxn ang="0">
                  <a:pos x="1063" y="1518"/>
                </a:cxn>
                <a:cxn ang="0">
                  <a:pos x="1192" y="1599"/>
                </a:cxn>
                <a:cxn ang="0">
                  <a:pos x="1209" y="1389"/>
                </a:cxn>
                <a:cxn ang="0">
                  <a:pos x="1265" y="1239"/>
                </a:cxn>
                <a:cxn ang="0">
                  <a:pos x="1449" y="1157"/>
                </a:cxn>
                <a:cxn ang="0">
                  <a:pos x="1488" y="1222"/>
                </a:cxn>
                <a:cxn ang="0">
                  <a:pos x="1556" y="1359"/>
                </a:cxn>
                <a:cxn ang="0">
                  <a:pos x="1599" y="1599"/>
                </a:cxn>
                <a:cxn ang="0">
                  <a:pos x="1689" y="1702"/>
                </a:cxn>
                <a:cxn ang="0">
                  <a:pos x="1878" y="1629"/>
                </a:cxn>
                <a:cxn ang="0">
                  <a:pos x="1870" y="1453"/>
                </a:cxn>
                <a:cxn ang="0">
                  <a:pos x="1870" y="1389"/>
                </a:cxn>
                <a:cxn ang="0">
                  <a:pos x="1904" y="1239"/>
                </a:cxn>
                <a:cxn ang="0">
                  <a:pos x="1741" y="1162"/>
                </a:cxn>
                <a:cxn ang="0">
                  <a:pos x="1634" y="1055"/>
                </a:cxn>
                <a:cxn ang="0">
                  <a:pos x="1629" y="862"/>
                </a:cxn>
                <a:cxn ang="0">
                  <a:pos x="1762" y="763"/>
                </a:cxn>
                <a:cxn ang="0">
                  <a:pos x="1672" y="510"/>
                </a:cxn>
                <a:cxn ang="0">
                  <a:pos x="1376" y="433"/>
                </a:cxn>
                <a:cxn ang="0">
                  <a:pos x="1333" y="244"/>
                </a:cxn>
                <a:cxn ang="0">
                  <a:pos x="1175" y="141"/>
                </a:cxn>
                <a:cxn ang="0">
                  <a:pos x="947" y="64"/>
                </a:cxn>
                <a:cxn ang="0">
                  <a:pos x="870" y="12"/>
                </a:cxn>
                <a:cxn ang="0">
                  <a:pos x="793" y="21"/>
                </a:cxn>
                <a:cxn ang="0">
                  <a:pos x="754" y="85"/>
                </a:cxn>
                <a:cxn ang="0">
                  <a:pos x="686" y="175"/>
                </a:cxn>
                <a:cxn ang="0">
                  <a:pos x="592" y="171"/>
                </a:cxn>
                <a:cxn ang="0">
                  <a:pos x="497" y="167"/>
                </a:cxn>
                <a:cxn ang="0">
                  <a:pos x="471" y="201"/>
                </a:cxn>
                <a:cxn ang="0">
                  <a:pos x="403" y="201"/>
                </a:cxn>
                <a:cxn ang="0">
                  <a:pos x="338" y="188"/>
                </a:cxn>
                <a:cxn ang="0">
                  <a:pos x="334" y="253"/>
                </a:cxn>
                <a:cxn ang="0">
                  <a:pos x="278" y="313"/>
                </a:cxn>
                <a:cxn ang="0">
                  <a:pos x="266" y="377"/>
                </a:cxn>
                <a:cxn ang="0">
                  <a:pos x="253" y="454"/>
                </a:cxn>
                <a:cxn ang="0">
                  <a:pos x="193" y="536"/>
                </a:cxn>
                <a:cxn ang="0">
                  <a:pos x="77" y="570"/>
                </a:cxn>
                <a:cxn ang="0">
                  <a:pos x="17" y="664"/>
                </a:cxn>
                <a:cxn ang="0">
                  <a:pos x="34" y="746"/>
                </a:cxn>
                <a:cxn ang="0">
                  <a:pos x="25" y="810"/>
                </a:cxn>
                <a:cxn ang="0">
                  <a:pos x="47" y="857"/>
                </a:cxn>
                <a:cxn ang="0">
                  <a:pos x="171" y="1016"/>
                </a:cxn>
                <a:cxn ang="0">
                  <a:pos x="201" y="1119"/>
                </a:cxn>
                <a:cxn ang="0">
                  <a:pos x="137" y="1213"/>
                </a:cxn>
                <a:cxn ang="0">
                  <a:pos x="81" y="1157"/>
                </a:cxn>
                <a:cxn ang="0">
                  <a:pos x="47" y="1132"/>
                </a:cxn>
                <a:cxn ang="0">
                  <a:pos x="8" y="1213"/>
                </a:cxn>
                <a:cxn ang="0">
                  <a:pos x="25" y="1265"/>
                </a:cxn>
                <a:cxn ang="0">
                  <a:pos x="55" y="1316"/>
                </a:cxn>
                <a:cxn ang="0">
                  <a:pos x="103" y="1350"/>
                </a:cxn>
                <a:cxn ang="0">
                  <a:pos x="120" y="1432"/>
                </a:cxn>
                <a:cxn ang="0">
                  <a:pos x="124" y="1496"/>
                </a:cxn>
                <a:cxn ang="0">
                  <a:pos x="171" y="1552"/>
                </a:cxn>
                <a:cxn ang="0">
                  <a:pos x="261" y="1638"/>
                </a:cxn>
                <a:cxn ang="0">
                  <a:pos x="347" y="1634"/>
                </a:cxn>
                <a:cxn ang="0">
                  <a:pos x="429" y="1664"/>
                </a:cxn>
                <a:cxn ang="0">
                  <a:pos x="540" y="1724"/>
                </a:cxn>
                <a:cxn ang="0">
                  <a:pos x="600" y="1745"/>
                </a:cxn>
                <a:cxn ang="0">
                  <a:pos x="664" y="1779"/>
                </a:cxn>
                <a:cxn ang="0">
                  <a:pos x="724" y="1792"/>
                </a:cxn>
                <a:cxn ang="0">
                  <a:pos x="793" y="1818"/>
                </a:cxn>
                <a:cxn ang="0">
                  <a:pos x="875" y="1706"/>
                </a:cxn>
                <a:cxn ang="0">
                  <a:pos x="930" y="1728"/>
                </a:cxn>
              </a:cxnLst>
              <a:rect l="0" t="0" r="r" b="b"/>
              <a:pathLst>
                <a:path w="1917" h="1861">
                  <a:moveTo>
                    <a:pt x="956" y="1706"/>
                  </a:moveTo>
                  <a:lnTo>
                    <a:pt x="956" y="1706"/>
                  </a:lnTo>
                  <a:lnTo>
                    <a:pt x="965" y="1651"/>
                  </a:lnTo>
                  <a:lnTo>
                    <a:pt x="978" y="1642"/>
                  </a:lnTo>
                  <a:lnTo>
                    <a:pt x="999" y="1642"/>
                  </a:lnTo>
                  <a:lnTo>
                    <a:pt x="1029" y="1634"/>
                  </a:lnTo>
                  <a:lnTo>
                    <a:pt x="1050" y="1612"/>
                  </a:lnTo>
                  <a:lnTo>
                    <a:pt x="1055" y="1548"/>
                  </a:lnTo>
                  <a:lnTo>
                    <a:pt x="1059" y="1526"/>
                  </a:lnTo>
                  <a:lnTo>
                    <a:pt x="1063" y="1518"/>
                  </a:lnTo>
                  <a:lnTo>
                    <a:pt x="1063" y="1518"/>
                  </a:lnTo>
                  <a:lnTo>
                    <a:pt x="1085" y="1518"/>
                  </a:lnTo>
                  <a:lnTo>
                    <a:pt x="1085" y="1518"/>
                  </a:lnTo>
                  <a:lnTo>
                    <a:pt x="1093" y="1518"/>
                  </a:lnTo>
                  <a:lnTo>
                    <a:pt x="1093" y="1518"/>
                  </a:lnTo>
                  <a:lnTo>
                    <a:pt x="1110" y="1518"/>
                  </a:lnTo>
                  <a:lnTo>
                    <a:pt x="1132" y="1531"/>
                  </a:lnTo>
                  <a:lnTo>
                    <a:pt x="1145" y="1548"/>
                  </a:lnTo>
                  <a:lnTo>
                    <a:pt x="1166" y="1578"/>
                  </a:lnTo>
                  <a:lnTo>
                    <a:pt x="1179" y="1595"/>
                  </a:lnTo>
                  <a:lnTo>
                    <a:pt x="1192" y="1599"/>
                  </a:lnTo>
                  <a:lnTo>
                    <a:pt x="1192" y="1599"/>
                  </a:lnTo>
                  <a:lnTo>
                    <a:pt x="1213" y="1595"/>
                  </a:lnTo>
                  <a:lnTo>
                    <a:pt x="1226" y="1582"/>
                  </a:lnTo>
                  <a:lnTo>
                    <a:pt x="1231" y="1569"/>
                  </a:lnTo>
                  <a:lnTo>
                    <a:pt x="1226" y="1552"/>
                  </a:lnTo>
                  <a:lnTo>
                    <a:pt x="1218" y="1526"/>
                  </a:lnTo>
                  <a:lnTo>
                    <a:pt x="1209" y="1513"/>
                  </a:lnTo>
                  <a:lnTo>
                    <a:pt x="1188" y="1483"/>
                  </a:lnTo>
                  <a:lnTo>
                    <a:pt x="1196" y="1479"/>
                  </a:lnTo>
                  <a:lnTo>
                    <a:pt x="1205" y="1458"/>
                  </a:lnTo>
                  <a:lnTo>
                    <a:pt x="1205" y="1423"/>
                  </a:lnTo>
                  <a:lnTo>
                    <a:pt x="1209" y="1389"/>
                  </a:lnTo>
                  <a:lnTo>
                    <a:pt x="1218" y="1372"/>
                  </a:lnTo>
                  <a:lnTo>
                    <a:pt x="1218" y="1342"/>
                  </a:lnTo>
                  <a:lnTo>
                    <a:pt x="1205" y="1325"/>
                  </a:lnTo>
                  <a:lnTo>
                    <a:pt x="1188" y="1320"/>
                  </a:lnTo>
                  <a:lnTo>
                    <a:pt x="1171" y="1312"/>
                  </a:lnTo>
                  <a:lnTo>
                    <a:pt x="1166" y="1290"/>
                  </a:lnTo>
                  <a:lnTo>
                    <a:pt x="1175" y="1252"/>
                  </a:lnTo>
                  <a:lnTo>
                    <a:pt x="1205" y="1230"/>
                  </a:lnTo>
                  <a:lnTo>
                    <a:pt x="1226" y="1230"/>
                  </a:lnTo>
                  <a:lnTo>
                    <a:pt x="1239" y="1239"/>
                  </a:lnTo>
                  <a:lnTo>
                    <a:pt x="1265" y="1239"/>
                  </a:lnTo>
                  <a:lnTo>
                    <a:pt x="1295" y="1243"/>
                  </a:lnTo>
                  <a:lnTo>
                    <a:pt x="1321" y="1230"/>
                  </a:lnTo>
                  <a:lnTo>
                    <a:pt x="1338" y="1205"/>
                  </a:lnTo>
                  <a:lnTo>
                    <a:pt x="1359" y="1200"/>
                  </a:lnTo>
                  <a:lnTo>
                    <a:pt x="1363" y="1192"/>
                  </a:lnTo>
                  <a:lnTo>
                    <a:pt x="1381" y="1209"/>
                  </a:lnTo>
                  <a:lnTo>
                    <a:pt x="1398" y="1205"/>
                  </a:lnTo>
                  <a:lnTo>
                    <a:pt x="1415" y="1188"/>
                  </a:lnTo>
                  <a:lnTo>
                    <a:pt x="1432" y="1192"/>
                  </a:lnTo>
                  <a:lnTo>
                    <a:pt x="1454" y="1179"/>
                  </a:lnTo>
                  <a:lnTo>
                    <a:pt x="1449" y="1157"/>
                  </a:lnTo>
                  <a:lnTo>
                    <a:pt x="1454" y="1127"/>
                  </a:lnTo>
                  <a:lnTo>
                    <a:pt x="1471" y="1127"/>
                  </a:lnTo>
                  <a:lnTo>
                    <a:pt x="1488" y="1145"/>
                  </a:lnTo>
                  <a:lnTo>
                    <a:pt x="1509" y="1157"/>
                  </a:lnTo>
                  <a:lnTo>
                    <a:pt x="1522" y="1175"/>
                  </a:lnTo>
                  <a:lnTo>
                    <a:pt x="1522" y="1188"/>
                  </a:lnTo>
                  <a:lnTo>
                    <a:pt x="1522" y="1200"/>
                  </a:lnTo>
                  <a:lnTo>
                    <a:pt x="1514" y="1222"/>
                  </a:lnTo>
                  <a:lnTo>
                    <a:pt x="1496" y="1222"/>
                  </a:lnTo>
                  <a:lnTo>
                    <a:pt x="1488" y="1222"/>
                  </a:lnTo>
                  <a:lnTo>
                    <a:pt x="1488" y="1222"/>
                  </a:lnTo>
                  <a:lnTo>
                    <a:pt x="1488" y="1239"/>
                  </a:lnTo>
                  <a:lnTo>
                    <a:pt x="1488" y="1239"/>
                  </a:lnTo>
                  <a:lnTo>
                    <a:pt x="1488" y="1252"/>
                  </a:lnTo>
                  <a:lnTo>
                    <a:pt x="1488" y="1252"/>
                  </a:lnTo>
                  <a:lnTo>
                    <a:pt x="1492" y="1260"/>
                  </a:lnTo>
                  <a:lnTo>
                    <a:pt x="1496" y="1273"/>
                  </a:lnTo>
                  <a:lnTo>
                    <a:pt x="1496" y="1273"/>
                  </a:lnTo>
                  <a:lnTo>
                    <a:pt x="1496" y="1282"/>
                  </a:lnTo>
                  <a:lnTo>
                    <a:pt x="1505" y="1295"/>
                  </a:lnTo>
                  <a:lnTo>
                    <a:pt x="1514" y="1303"/>
                  </a:lnTo>
                  <a:lnTo>
                    <a:pt x="1556" y="1359"/>
                  </a:lnTo>
                  <a:lnTo>
                    <a:pt x="1578" y="1385"/>
                  </a:lnTo>
                  <a:lnTo>
                    <a:pt x="1574" y="1406"/>
                  </a:lnTo>
                  <a:lnTo>
                    <a:pt x="1561" y="1428"/>
                  </a:lnTo>
                  <a:lnTo>
                    <a:pt x="1561" y="1428"/>
                  </a:lnTo>
                  <a:lnTo>
                    <a:pt x="1552" y="1441"/>
                  </a:lnTo>
                  <a:lnTo>
                    <a:pt x="1552" y="1458"/>
                  </a:lnTo>
                  <a:lnTo>
                    <a:pt x="1552" y="1488"/>
                  </a:lnTo>
                  <a:lnTo>
                    <a:pt x="1556" y="1513"/>
                  </a:lnTo>
                  <a:lnTo>
                    <a:pt x="1561" y="1522"/>
                  </a:lnTo>
                  <a:lnTo>
                    <a:pt x="1569" y="1573"/>
                  </a:lnTo>
                  <a:lnTo>
                    <a:pt x="1599" y="1599"/>
                  </a:lnTo>
                  <a:lnTo>
                    <a:pt x="1617" y="1621"/>
                  </a:lnTo>
                  <a:lnTo>
                    <a:pt x="1634" y="1642"/>
                  </a:lnTo>
                  <a:lnTo>
                    <a:pt x="1634" y="1668"/>
                  </a:lnTo>
                  <a:lnTo>
                    <a:pt x="1642" y="1689"/>
                  </a:lnTo>
                  <a:lnTo>
                    <a:pt x="1642" y="1689"/>
                  </a:lnTo>
                  <a:lnTo>
                    <a:pt x="1651" y="1689"/>
                  </a:lnTo>
                  <a:lnTo>
                    <a:pt x="1651" y="1689"/>
                  </a:lnTo>
                  <a:lnTo>
                    <a:pt x="1668" y="1689"/>
                  </a:lnTo>
                  <a:lnTo>
                    <a:pt x="1668" y="1689"/>
                  </a:lnTo>
                  <a:lnTo>
                    <a:pt x="1689" y="1702"/>
                  </a:lnTo>
                  <a:lnTo>
                    <a:pt x="1689" y="1702"/>
                  </a:lnTo>
                  <a:lnTo>
                    <a:pt x="1715" y="1719"/>
                  </a:lnTo>
                  <a:lnTo>
                    <a:pt x="1737" y="1749"/>
                  </a:lnTo>
                  <a:lnTo>
                    <a:pt x="1767" y="1758"/>
                  </a:lnTo>
                  <a:lnTo>
                    <a:pt x="1784" y="1758"/>
                  </a:lnTo>
                  <a:lnTo>
                    <a:pt x="1797" y="1736"/>
                  </a:lnTo>
                  <a:lnTo>
                    <a:pt x="1810" y="1706"/>
                  </a:lnTo>
                  <a:lnTo>
                    <a:pt x="1827" y="1694"/>
                  </a:lnTo>
                  <a:lnTo>
                    <a:pt x="1848" y="1685"/>
                  </a:lnTo>
                  <a:lnTo>
                    <a:pt x="1848" y="1659"/>
                  </a:lnTo>
                  <a:lnTo>
                    <a:pt x="1857" y="1642"/>
                  </a:lnTo>
                  <a:lnTo>
                    <a:pt x="1878" y="1629"/>
                  </a:lnTo>
                  <a:lnTo>
                    <a:pt x="1900" y="1621"/>
                  </a:lnTo>
                  <a:lnTo>
                    <a:pt x="1900" y="1599"/>
                  </a:lnTo>
                  <a:lnTo>
                    <a:pt x="1891" y="1561"/>
                  </a:lnTo>
                  <a:lnTo>
                    <a:pt x="1878" y="1539"/>
                  </a:lnTo>
                  <a:lnTo>
                    <a:pt x="1878" y="1539"/>
                  </a:lnTo>
                  <a:lnTo>
                    <a:pt x="1887" y="1518"/>
                  </a:lnTo>
                  <a:lnTo>
                    <a:pt x="1887" y="1496"/>
                  </a:lnTo>
                  <a:lnTo>
                    <a:pt x="1887" y="1475"/>
                  </a:lnTo>
                  <a:lnTo>
                    <a:pt x="1887" y="1475"/>
                  </a:lnTo>
                  <a:lnTo>
                    <a:pt x="1878" y="1462"/>
                  </a:lnTo>
                  <a:lnTo>
                    <a:pt x="1870" y="1453"/>
                  </a:lnTo>
                  <a:lnTo>
                    <a:pt x="1857" y="1449"/>
                  </a:lnTo>
                  <a:lnTo>
                    <a:pt x="1857" y="1449"/>
                  </a:lnTo>
                  <a:lnTo>
                    <a:pt x="1848" y="1445"/>
                  </a:lnTo>
                  <a:lnTo>
                    <a:pt x="1844" y="1441"/>
                  </a:lnTo>
                  <a:lnTo>
                    <a:pt x="1840" y="1428"/>
                  </a:lnTo>
                  <a:lnTo>
                    <a:pt x="1840" y="1428"/>
                  </a:lnTo>
                  <a:lnTo>
                    <a:pt x="1852" y="1428"/>
                  </a:lnTo>
                  <a:lnTo>
                    <a:pt x="1861" y="1423"/>
                  </a:lnTo>
                  <a:lnTo>
                    <a:pt x="1870" y="1415"/>
                  </a:lnTo>
                  <a:lnTo>
                    <a:pt x="1870" y="1406"/>
                  </a:lnTo>
                  <a:lnTo>
                    <a:pt x="1870" y="1389"/>
                  </a:lnTo>
                  <a:lnTo>
                    <a:pt x="1870" y="1380"/>
                  </a:lnTo>
                  <a:lnTo>
                    <a:pt x="1870" y="1380"/>
                  </a:lnTo>
                  <a:lnTo>
                    <a:pt x="1891" y="1376"/>
                  </a:lnTo>
                  <a:lnTo>
                    <a:pt x="1908" y="1372"/>
                  </a:lnTo>
                  <a:lnTo>
                    <a:pt x="1912" y="1359"/>
                  </a:lnTo>
                  <a:lnTo>
                    <a:pt x="1917" y="1342"/>
                  </a:lnTo>
                  <a:lnTo>
                    <a:pt x="1912" y="1316"/>
                  </a:lnTo>
                  <a:lnTo>
                    <a:pt x="1908" y="1303"/>
                  </a:lnTo>
                  <a:lnTo>
                    <a:pt x="1908" y="1286"/>
                  </a:lnTo>
                  <a:lnTo>
                    <a:pt x="1908" y="1256"/>
                  </a:lnTo>
                  <a:lnTo>
                    <a:pt x="1904" y="1239"/>
                  </a:lnTo>
                  <a:lnTo>
                    <a:pt x="1891" y="1235"/>
                  </a:lnTo>
                  <a:lnTo>
                    <a:pt x="1891" y="1235"/>
                  </a:lnTo>
                  <a:lnTo>
                    <a:pt x="1857" y="1230"/>
                  </a:lnTo>
                  <a:lnTo>
                    <a:pt x="1857" y="1230"/>
                  </a:lnTo>
                  <a:lnTo>
                    <a:pt x="1831" y="1226"/>
                  </a:lnTo>
                  <a:lnTo>
                    <a:pt x="1810" y="1209"/>
                  </a:lnTo>
                  <a:lnTo>
                    <a:pt x="1762" y="1209"/>
                  </a:lnTo>
                  <a:lnTo>
                    <a:pt x="1762" y="1209"/>
                  </a:lnTo>
                  <a:lnTo>
                    <a:pt x="1758" y="1183"/>
                  </a:lnTo>
                  <a:lnTo>
                    <a:pt x="1749" y="1170"/>
                  </a:lnTo>
                  <a:lnTo>
                    <a:pt x="1741" y="1162"/>
                  </a:lnTo>
                  <a:lnTo>
                    <a:pt x="1737" y="1157"/>
                  </a:lnTo>
                  <a:lnTo>
                    <a:pt x="1715" y="1157"/>
                  </a:lnTo>
                  <a:lnTo>
                    <a:pt x="1702" y="1162"/>
                  </a:lnTo>
                  <a:lnTo>
                    <a:pt x="1689" y="1153"/>
                  </a:lnTo>
                  <a:lnTo>
                    <a:pt x="1685" y="1145"/>
                  </a:lnTo>
                  <a:lnTo>
                    <a:pt x="1685" y="1145"/>
                  </a:lnTo>
                  <a:lnTo>
                    <a:pt x="1668" y="1140"/>
                  </a:lnTo>
                  <a:lnTo>
                    <a:pt x="1668" y="1140"/>
                  </a:lnTo>
                  <a:lnTo>
                    <a:pt x="1647" y="1140"/>
                  </a:lnTo>
                  <a:lnTo>
                    <a:pt x="1634" y="1127"/>
                  </a:lnTo>
                  <a:lnTo>
                    <a:pt x="1634" y="1055"/>
                  </a:lnTo>
                  <a:lnTo>
                    <a:pt x="1634" y="1055"/>
                  </a:lnTo>
                  <a:lnTo>
                    <a:pt x="1617" y="1033"/>
                  </a:lnTo>
                  <a:lnTo>
                    <a:pt x="1604" y="1016"/>
                  </a:lnTo>
                  <a:lnTo>
                    <a:pt x="1604" y="1003"/>
                  </a:lnTo>
                  <a:lnTo>
                    <a:pt x="1604" y="995"/>
                  </a:lnTo>
                  <a:lnTo>
                    <a:pt x="1604" y="995"/>
                  </a:lnTo>
                  <a:lnTo>
                    <a:pt x="1617" y="952"/>
                  </a:lnTo>
                  <a:lnTo>
                    <a:pt x="1625" y="913"/>
                  </a:lnTo>
                  <a:lnTo>
                    <a:pt x="1629" y="879"/>
                  </a:lnTo>
                  <a:lnTo>
                    <a:pt x="1629" y="879"/>
                  </a:lnTo>
                  <a:lnTo>
                    <a:pt x="1629" y="862"/>
                  </a:lnTo>
                  <a:lnTo>
                    <a:pt x="1638" y="849"/>
                  </a:lnTo>
                  <a:lnTo>
                    <a:pt x="1647" y="840"/>
                  </a:lnTo>
                  <a:lnTo>
                    <a:pt x="1659" y="832"/>
                  </a:lnTo>
                  <a:lnTo>
                    <a:pt x="1681" y="823"/>
                  </a:lnTo>
                  <a:lnTo>
                    <a:pt x="1694" y="819"/>
                  </a:lnTo>
                  <a:lnTo>
                    <a:pt x="1694" y="819"/>
                  </a:lnTo>
                  <a:lnTo>
                    <a:pt x="1702" y="806"/>
                  </a:lnTo>
                  <a:lnTo>
                    <a:pt x="1715" y="793"/>
                  </a:lnTo>
                  <a:lnTo>
                    <a:pt x="1741" y="772"/>
                  </a:lnTo>
                  <a:lnTo>
                    <a:pt x="1741" y="772"/>
                  </a:lnTo>
                  <a:lnTo>
                    <a:pt x="1762" y="763"/>
                  </a:lnTo>
                  <a:lnTo>
                    <a:pt x="1775" y="754"/>
                  </a:lnTo>
                  <a:lnTo>
                    <a:pt x="1784" y="746"/>
                  </a:lnTo>
                  <a:lnTo>
                    <a:pt x="1788" y="733"/>
                  </a:lnTo>
                  <a:lnTo>
                    <a:pt x="1784" y="711"/>
                  </a:lnTo>
                  <a:lnTo>
                    <a:pt x="1784" y="703"/>
                  </a:lnTo>
                  <a:lnTo>
                    <a:pt x="1758" y="596"/>
                  </a:lnTo>
                  <a:lnTo>
                    <a:pt x="1754" y="574"/>
                  </a:lnTo>
                  <a:lnTo>
                    <a:pt x="1719" y="557"/>
                  </a:lnTo>
                  <a:lnTo>
                    <a:pt x="1707" y="557"/>
                  </a:lnTo>
                  <a:lnTo>
                    <a:pt x="1689" y="544"/>
                  </a:lnTo>
                  <a:lnTo>
                    <a:pt x="1672" y="510"/>
                  </a:lnTo>
                  <a:lnTo>
                    <a:pt x="1634" y="501"/>
                  </a:lnTo>
                  <a:lnTo>
                    <a:pt x="1587" y="488"/>
                  </a:lnTo>
                  <a:lnTo>
                    <a:pt x="1544" y="463"/>
                  </a:lnTo>
                  <a:lnTo>
                    <a:pt x="1522" y="441"/>
                  </a:lnTo>
                  <a:lnTo>
                    <a:pt x="1505" y="441"/>
                  </a:lnTo>
                  <a:lnTo>
                    <a:pt x="1479" y="441"/>
                  </a:lnTo>
                  <a:lnTo>
                    <a:pt x="1411" y="428"/>
                  </a:lnTo>
                  <a:lnTo>
                    <a:pt x="1411" y="428"/>
                  </a:lnTo>
                  <a:lnTo>
                    <a:pt x="1398" y="433"/>
                  </a:lnTo>
                  <a:lnTo>
                    <a:pt x="1389" y="433"/>
                  </a:lnTo>
                  <a:lnTo>
                    <a:pt x="1376" y="433"/>
                  </a:lnTo>
                  <a:lnTo>
                    <a:pt x="1368" y="428"/>
                  </a:lnTo>
                  <a:lnTo>
                    <a:pt x="1355" y="416"/>
                  </a:lnTo>
                  <a:lnTo>
                    <a:pt x="1342" y="398"/>
                  </a:lnTo>
                  <a:lnTo>
                    <a:pt x="1325" y="360"/>
                  </a:lnTo>
                  <a:lnTo>
                    <a:pt x="1321" y="343"/>
                  </a:lnTo>
                  <a:lnTo>
                    <a:pt x="1321" y="343"/>
                  </a:lnTo>
                  <a:lnTo>
                    <a:pt x="1333" y="295"/>
                  </a:lnTo>
                  <a:lnTo>
                    <a:pt x="1338" y="265"/>
                  </a:lnTo>
                  <a:lnTo>
                    <a:pt x="1333" y="248"/>
                  </a:lnTo>
                  <a:lnTo>
                    <a:pt x="1333" y="244"/>
                  </a:lnTo>
                  <a:lnTo>
                    <a:pt x="1333" y="244"/>
                  </a:lnTo>
                  <a:lnTo>
                    <a:pt x="1316" y="235"/>
                  </a:lnTo>
                  <a:lnTo>
                    <a:pt x="1299" y="227"/>
                  </a:lnTo>
                  <a:lnTo>
                    <a:pt x="1278" y="205"/>
                  </a:lnTo>
                  <a:lnTo>
                    <a:pt x="1265" y="184"/>
                  </a:lnTo>
                  <a:lnTo>
                    <a:pt x="1256" y="175"/>
                  </a:lnTo>
                  <a:lnTo>
                    <a:pt x="1256" y="175"/>
                  </a:lnTo>
                  <a:lnTo>
                    <a:pt x="1226" y="171"/>
                  </a:lnTo>
                  <a:lnTo>
                    <a:pt x="1201" y="163"/>
                  </a:lnTo>
                  <a:lnTo>
                    <a:pt x="1183" y="150"/>
                  </a:lnTo>
                  <a:lnTo>
                    <a:pt x="1175" y="141"/>
                  </a:lnTo>
                  <a:lnTo>
                    <a:pt x="1175" y="141"/>
                  </a:lnTo>
                  <a:lnTo>
                    <a:pt x="1166" y="120"/>
                  </a:lnTo>
                  <a:lnTo>
                    <a:pt x="1162" y="90"/>
                  </a:lnTo>
                  <a:lnTo>
                    <a:pt x="1153" y="47"/>
                  </a:lnTo>
                  <a:lnTo>
                    <a:pt x="1149" y="17"/>
                  </a:lnTo>
                  <a:lnTo>
                    <a:pt x="1093" y="60"/>
                  </a:lnTo>
                  <a:lnTo>
                    <a:pt x="1093" y="60"/>
                  </a:lnTo>
                  <a:lnTo>
                    <a:pt x="1046" y="64"/>
                  </a:lnTo>
                  <a:lnTo>
                    <a:pt x="1046" y="64"/>
                  </a:lnTo>
                  <a:lnTo>
                    <a:pt x="969" y="68"/>
                  </a:lnTo>
                  <a:lnTo>
                    <a:pt x="969" y="68"/>
                  </a:lnTo>
                  <a:lnTo>
                    <a:pt x="947" y="64"/>
                  </a:lnTo>
                  <a:lnTo>
                    <a:pt x="930" y="55"/>
                  </a:lnTo>
                  <a:lnTo>
                    <a:pt x="922" y="42"/>
                  </a:lnTo>
                  <a:lnTo>
                    <a:pt x="917" y="12"/>
                  </a:lnTo>
                  <a:lnTo>
                    <a:pt x="917" y="12"/>
                  </a:lnTo>
                  <a:lnTo>
                    <a:pt x="917" y="8"/>
                  </a:lnTo>
                  <a:lnTo>
                    <a:pt x="913" y="0"/>
                  </a:lnTo>
                  <a:lnTo>
                    <a:pt x="905" y="0"/>
                  </a:lnTo>
                  <a:lnTo>
                    <a:pt x="905" y="0"/>
                  </a:lnTo>
                  <a:lnTo>
                    <a:pt x="892" y="0"/>
                  </a:lnTo>
                  <a:lnTo>
                    <a:pt x="879" y="4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66" y="17"/>
                  </a:lnTo>
                  <a:lnTo>
                    <a:pt x="862" y="21"/>
                  </a:lnTo>
                  <a:lnTo>
                    <a:pt x="862" y="21"/>
                  </a:lnTo>
                  <a:lnTo>
                    <a:pt x="853" y="21"/>
                  </a:lnTo>
                  <a:lnTo>
                    <a:pt x="853" y="21"/>
                  </a:lnTo>
                  <a:lnTo>
                    <a:pt x="836" y="21"/>
                  </a:lnTo>
                  <a:lnTo>
                    <a:pt x="836" y="21"/>
                  </a:lnTo>
                  <a:lnTo>
                    <a:pt x="806" y="21"/>
                  </a:lnTo>
                  <a:lnTo>
                    <a:pt x="806" y="21"/>
                  </a:lnTo>
                  <a:lnTo>
                    <a:pt x="793" y="21"/>
                  </a:lnTo>
                  <a:lnTo>
                    <a:pt x="793" y="21"/>
                  </a:lnTo>
                  <a:lnTo>
                    <a:pt x="780" y="25"/>
                  </a:lnTo>
                  <a:lnTo>
                    <a:pt x="780" y="25"/>
                  </a:lnTo>
                  <a:lnTo>
                    <a:pt x="776" y="30"/>
                  </a:lnTo>
                  <a:lnTo>
                    <a:pt x="776" y="30"/>
                  </a:lnTo>
                  <a:lnTo>
                    <a:pt x="780" y="34"/>
                  </a:lnTo>
                  <a:lnTo>
                    <a:pt x="780" y="34"/>
                  </a:lnTo>
                  <a:lnTo>
                    <a:pt x="780" y="51"/>
                  </a:lnTo>
                  <a:lnTo>
                    <a:pt x="776" y="64"/>
                  </a:lnTo>
                  <a:lnTo>
                    <a:pt x="767" y="72"/>
                  </a:lnTo>
                  <a:lnTo>
                    <a:pt x="754" y="85"/>
                  </a:lnTo>
                  <a:lnTo>
                    <a:pt x="754" y="85"/>
                  </a:lnTo>
                  <a:lnTo>
                    <a:pt x="724" y="107"/>
                  </a:lnTo>
                  <a:lnTo>
                    <a:pt x="724" y="107"/>
                  </a:lnTo>
                  <a:lnTo>
                    <a:pt x="720" y="107"/>
                  </a:lnTo>
                  <a:lnTo>
                    <a:pt x="720" y="111"/>
                  </a:lnTo>
                  <a:lnTo>
                    <a:pt x="720" y="120"/>
                  </a:lnTo>
                  <a:lnTo>
                    <a:pt x="720" y="120"/>
                  </a:lnTo>
                  <a:lnTo>
                    <a:pt x="720" y="132"/>
                  </a:lnTo>
                  <a:lnTo>
                    <a:pt x="720" y="150"/>
                  </a:lnTo>
                  <a:lnTo>
                    <a:pt x="686" y="175"/>
                  </a:lnTo>
                  <a:lnTo>
                    <a:pt x="686" y="175"/>
                  </a:lnTo>
                  <a:lnTo>
                    <a:pt x="652" y="193"/>
                  </a:lnTo>
                  <a:lnTo>
                    <a:pt x="652" y="193"/>
                  </a:lnTo>
                  <a:lnTo>
                    <a:pt x="643" y="197"/>
                  </a:lnTo>
                  <a:lnTo>
                    <a:pt x="630" y="197"/>
                  </a:lnTo>
                  <a:lnTo>
                    <a:pt x="630" y="197"/>
                  </a:lnTo>
                  <a:lnTo>
                    <a:pt x="609" y="201"/>
                  </a:lnTo>
                  <a:lnTo>
                    <a:pt x="609" y="193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592" y="171"/>
                  </a:lnTo>
                  <a:lnTo>
                    <a:pt x="592" y="171"/>
                  </a:lnTo>
                  <a:lnTo>
                    <a:pt x="583" y="171"/>
                  </a:lnTo>
                  <a:lnTo>
                    <a:pt x="583" y="171"/>
                  </a:lnTo>
                  <a:lnTo>
                    <a:pt x="574" y="171"/>
                  </a:lnTo>
                  <a:lnTo>
                    <a:pt x="574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40" y="171"/>
                  </a:lnTo>
                  <a:lnTo>
                    <a:pt x="540" y="171"/>
                  </a:lnTo>
                  <a:lnTo>
                    <a:pt x="514" y="167"/>
                  </a:lnTo>
                  <a:lnTo>
                    <a:pt x="514" y="167"/>
                  </a:lnTo>
                  <a:lnTo>
                    <a:pt x="497" y="167"/>
                  </a:lnTo>
                  <a:lnTo>
                    <a:pt x="497" y="167"/>
                  </a:lnTo>
                  <a:lnTo>
                    <a:pt x="493" y="167"/>
                  </a:lnTo>
                  <a:lnTo>
                    <a:pt x="493" y="171"/>
                  </a:lnTo>
                  <a:lnTo>
                    <a:pt x="493" y="175"/>
                  </a:lnTo>
                  <a:lnTo>
                    <a:pt x="493" y="175"/>
                  </a:lnTo>
                  <a:lnTo>
                    <a:pt x="489" y="184"/>
                  </a:lnTo>
                  <a:lnTo>
                    <a:pt x="489" y="184"/>
                  </a:lnTo>
                  <a:lnTo>
                    <a:pt x="484" y="193"/>
                  </a:lnTo>
                  <a:lnTo>
                    <a:pt x="484" y="193"/>
                  </a:lnTo>
                  <a:lnTo>
                    <a:pt x="476" y="197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46" y="201"/>
                  </a:lnTo>
                  <a:lnTo>
                    <a:pt x="446" y="201"/>
                  </a:lnTo>
                  <a:lnTo>
                    <a:pt x="429" y="201"/>
                  </a:lnTo>
                  <a:lnTo>
                    <a:pt x="429" y="20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03" y="201"/>
                  </a:lnTo>
                  <a:lnTo>
                    <a:pt x="403" y="201"/>
                  </a:lnTo>
                  <a:lnTo>
                    <a:pt x="386" y="201"/>
                  </a:lnTo>
                  <a:lnTo>
                    <a:pt x="381" y="201"/>
                  </a:lnTo>
                  <a:lnTo>
                    <a:pt x="373" y="197"/>
                  </a:lnTo>
                  <a:lnTo>
                    <a:pt x="373" y="197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38" y="188"/>
                  </a:lnTo>
                  <a:lnTo>
                    <a:pt x="334" y="188"/>
                  </a:lnTo>
                  <a:lnTo>
                    <a:pt x="326" y="197"/>
                  </a:lnTo>
                  <a:lnTo>
                    <a:pt x="317" y="214"/>
                  </a:lnTo>
                  <a:lnTo>
                    <a:pt x="317" y="214"/>
                  </a:lnTo>
                  <a:lnTo>
                    <a:pt x="313" y="227"/>
                  </a:lnTo>
                  <a:lnTo>
                    <a:pt x="313" y="227"/>
                  </a:lnTo>
                  <a:lnTo>
                    <a:pt x="317" y="231"/>
                  </a:lnTo>
                  <a:lnTo>
                    <a:pt x="321" y="231"/>
                  </a:lnTo>
                  <a:lnTo>
                    <a:pt x="330" y="240"/>
                  </a:lnTo>
                  <a:lnTo>
                    <a:pt x="334" y="244"/>
                  </a:lnTo>
                  <a:lnTo>
                    <a:pt x="334" y="253"/>
                  </a:lnTo>
                  <a:lnTo>
                    <a:pt x="330" y="257"/>
                  </a:lnTo>
                  <a:lnTo>
                    <a:pt x="326" y="270"/>
                  </a:lnTo>
                  <a:lnTo>
                    <a:pt x="313" y="287"/>
                  </a:lnTo>
                  <a:lnTo>
                    <a:pt x="304" y="300"/>
                  </a:lnTo>
                  <a:lnTo>
                    <a:pt x="304" y="300"/>
                  </a:lnTo>
                  <a:lnTo>
                    <a:pt x="296" y="304"/>
                  </a:lnTo>
                  <a:lnTo>
                    <a:pt x="296" y="304"/>
                  </a:lnTo>
                  <a:lnTo>
                    <a:pt x="291" y="308"/>
                  </a:lnTo>
                  <a:lnTo>
                    <a:pt x="283" y="308"/>
                  </a:lnTo>
                  <a:lnTo>
                    <a:pt x="283" y="308"/>
                  </a:lnTo>
                  <a:lnTo>
                    <a:pt x="278" y="313"/>
                  </a:lnTo>
                  <a:lnTo>
                    <a:pt x="274" y="317"/>
                  </a:lnTo>
                  <a:lnTo>
                    <a:pt x="274" y="325"/>
                  </a:lnTo>
                  <a:lnTo>
                    <a:pt x="274" y="334"/>
                  </a:lnTo>
                  <a:lnTo>
                    <a:pt x="274" y="343"/>
                  </a:lnTo>
                  <a:lnTo>
                    <a:pt x="274" y="343"/>
                  </a:lnTo>
                  <a:lnTo>
                    <a:pt x="274" y="351"/>
                  </a:lnTo>
                  <a:lnTo>
                    <a:pt x="274" y="351"/>
                  </a:lnTo>
                  <a:lnTo>
                    <a:pt x="270" y="360"/>
                  </a:lnTo>
                  <a:lnTo>
                    <a:pt x="270" y="360"/>
                  </a:lnTo>
                  <a:lnTo>
                    <a:pt x="270" y="364"/>
                  </a:lnTo>
                  <a:lnTo>
                    <a:pt x="266" y="377"/>
                  </a:lnTo>
                  <a:lnTo>
                    <a:pt x="266" y="377"/>
                  </a:lnTo>
                  <a:lnTo>
                    <a:pt x="261" y="381"/>
                  </a:lnTo>
                  <a:lnTo>
                    <a:pt x="261" y="390"/>
                  </a:lnTo>
                  <a:lnTo>
                    <a:pt x="261" y="390"/>
                  </a:lnTo>
                  <a:lnTo>
                    <a:pt x="261" y="398"/>
                  </a:lnTo>
                  <a:lnTo>
                    <a:pt x="261" y="398"/>
                  </a:lnTo>
                  <a:lnTo>
                    <a:pt x="257" y="416"/>
                  </a:lnTo>
                  <a:lnTo>
                    <a:pt x="257" y="416"/>
                  </a:lnTo>
                  <a:lnTo>
                    <a:pt x="253" y="433"/>
                  </a:lnTo>
                  <a:lnTo>
                    <a:pt x="253" y="433"/>
                  </a:lnTo>
                  <a:lnTo>
                    <a:pt x="253" y="454"/>
                  </a:lnTo>
                  <a:lnTo>
                    <a:pt x="253" y="454"/>
                  </a:lnTo>
                  <a:lnTo>
                    <a:pt x="248" y="467"/>
                  </a:lnTo>
                  <a:lnTo>
                    <a:pt x="244" y="471"/>
                  </a:lnTo>
                  <a:lnTo>
                    <a:pt x="240" y="480"/>
                  </a:lnTo>
                  <a:lnTo>
                    <a:pt x="240" y="480"/>
                  </a:lnTo>
                  <a:lnTo>
                    <a:pt x="240" y="493"/>
                  </a:lnTo>
                  <a:lnTo>
                    <a:pt x="240" y="493"/>
                  </a:lnTo>
                  <a:lnTo>
                    <a:pt x="240" y="506"/>
                  </a:lnTo>
                  <a:lnTo>
                    <a:pt x="231" y="514"/>
                  </a:lnTo>
                  <a:lnTo>
                    <a:pt x="214" y="527"/>
                  </a:lnTo>
                  <a:lnTo>
                    <a:pt x="193" y="536"/>
                  </a:lnTo>
                  <a:lnTo>
                    <a:pt x="158" y="544"/>
                  </a:lnTo>
                  <a:lnTo>
                    <a:pt x="141" y="548"/>
                  </a:lnTo>
                  <a:lnTo>
                    <a:pt x="141" y="548"/>
                  </a:lnTo>
                  <a:lnTo>
                    <a:pt x="124" y="544"/>
                  </a:lnTo>
                  <a:lnTo>
                    <a:pt x="124" y="544"/>
                  </a:lnTo>
                  <a:lnTo>
                    <a:pt x="107" y="544"/>
                  </a:lnTo>
                  <a:lnTo>
                    <a:pt x="107" y="544"/>
                  </a:lnTo>
                  <a:lnTo>
                    <a:pt x="85" y="544"/>
                  </a:lnTo>
                  <a:lnTo>
                    <a:pt x="77" y="548"/>
                  </a:lnTo>
                  <a:lnTo>
                    <a:pt x="77" y="557"/>
                  </a:lnTo>
                  <a:lnTo>
                    <a:pt x="77" y="570"/>
                  </a:lnTo>
                  <a:lnTo>
                    <a:pt x="68" y="583"/>
                  </a:lnTo>
                  <a:lnTo>
                    <a:pt x="64" y="587"/>
                  </a:lnTo>
                  <a:lnTo>
                    <a:pt x="55" y="604"/>
                  </a:lnTo>
                  <a:lnTo>
                    <a:pt x="55" y="613"/>
                  </a:lnTo>
                  <a:lnTo>
                    <a:pt x="55" y="626"/>
                  </a:lnTo>
                  <a:lnTo>
                    <a:pt x="55" y="643"/>
                  </a:lnTo>
                  <a:lnTo>
                    <a:pt x="43" y="651"/>
                  </a:lnTo>
                  <a:lnTo>
                    <a:pt x="30" y="656"/>
                  </a:lnTo>
                  <a:lnTo>
                    <a:pt x="30" y="656"/>
                  </a:lnTo>
                  <a:lnTo>
                    <a:pt x="17" y="664"/>
                  </a:lnTo>
                  <a:lnTo>
                    <a:pt x="17" y="664"/>
                  </a:lnTo>
                  <a:lnTo>
                    <a:pt x="13" y="673"/>
                  </a:lnTo>
                  <a:lnTo>
                    <a:pt x="8" y="677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8" y="703"/>
                  </a:lnTo>
                  <a:lnTo>
                    <a:pt x="8" y="703"/>
                  </a:lnTo>
                  <a:lnTo>
                    <a:pt x="17" y="711"/>
                  </a:lnTo>
                  <a:lnTo>
                    <a:pt x="25" y="729"/>
                  </a:lnTo>
                  <a:lnTo>
                    <a:pt x="25" y="729"/>
                  </a:lnTo>
                  <a:lnTo>
                    <a:pt x="30" y="733"/>
                  </a:lnTo>
                  <a:lnTo>
                    <a:pt x="34" y="746"/>
                  </a:lnTo>
                  <a:lnTo>
                    <a:pt x="34" y="746"/>
                  </a:lnTo>
                  <a:lnTo>
                    <a:pt x="38" y="754"/>
                  </a:lnTo>
                  <a:lnTo>
                    <a:pt x="38" y="754"/>
                  </a:lnTo>
                  <a:lnTo>
                    <a:pt x="38" y="763"/>
                  </a:lnTo>
                  <a:lnTo>
                    <a:pt x="38" y="767"/>
                  </a:lnTo>
                  <a:lnTo>
                    <a:pt x="38" y="767"/>
                  </a:lnTo>
                  <a:lnTo>
                    <a:pt x="38" y="776"/>
                  </a:lnTo>
                  <a:lnTo>
                    <a:pt x="38" y="776"/>
                  </a:lnTo>
                  <a:lnTo>
                    <a:pt x="30" y="793"/>
                  </a:lnTo>
                  <a:lnTo>
                    <a:pt x="30" y="793"/>
                  </a:lnTo>
                  <a:lnTo>
                    <a:pt x="25" y="810"/>
                  </a:lnTo>
                  <a:lnTo>
                    <a:pt x="25" y="814"/>
                  </a:lnTo>
                  <a:lnTo>
                    <a:pt x="34" y="819"/>
                  </a:lnTo>
                  <a:lnTo>
                    <a:pt x="34" y="827"/>
                  </a:lnTo>
                  <a:lnTo>
                    <a:pt x="34" y="827"/>
                  </a:lnTo>
                  <a:lnTo>
                    <a:pt x="34" y="836"/>
                  </a:lnTo>
                  <a:lnTo>
                    <a:pt x="34" y="836"/>
                  </a:lnTo>
                  <a:lnTo>
                    <a:pt x="34" y="844"/>
                  </a:lnTo>
                  <a:lnTo>
                    <a:pt x="38" y="849"/>
                  </a:lnTo>
                  <a:lnTo>
                    <a:pt x="38" y="849"/>
                  </a:lnTo>
                  <a:lnTo>
                    <a:pt x="47" y="853"/>
                  </a:lnTo>
                  <a:lnTo>
                    <a:pt x="47" y="857"/>
                  </a:lnTo>
                  <a:lnTo>
                    <a:pt x="68" y="870"/>
                  </a:lnTo>
                  <a:lnTo>
                    <a:pt x="81" y="883"/>
                  </a:lnTo>
                  <a:lnTo>
                    <a:pt x="103" y="900"/>
                  </a:lnTo>
                  <a:lnTo>
                    <a:pt x="120" y="913"/>
                  </a:lnTo>
                  <a:lnTo>
                    <a:pt x="133" y="939"/>
                  </a:lnTo>
                  <a:lnTo>
                    <a:pt x="145" y="956"/>
                  </a:lnTo>
                  <a:lnTo>
                    <a:pt x="145" y="964"/>
                  </a:lnTo>
                  <a:lnTo>
                    <a:pt x="145" y="982"/>
                  </a:lnTo>
                  <a:lnTo>
                    <a:pt x="154" y="995"/>
                  </a:lnTo>
                  <a:lnTo>
                    <a:pt x="163" y="1007"/>
                  </a:lnTo>
                  <a:lnTo>
                    <a:pt x="171" y="1016"/>
                  </a:lnTo>
                  <a:lnTo>
                    <a:pt x="180" y="1033"/>
                  </a:lnTo>
                  <a:lnTo>
                    <a:pt x="180" y="1042"/>
                  </a:lnTo>
                  <a:lnTo>
                    <a:pt x="180" y="1042"/>
                  </a:lnTo>
                  <a:lnTo>
                    <a:pt x="180" y="1055"/>
                  </a:lnTo>
                  <a:lnTo>
                    <a:pt x="180" y="1055"/>
                  </a:lnTo>
                  <a:lnTo>
                    <a:pt x="180" y="1067"/>
                  </a:lnTo>
                  <a:lnTo>
                    <a:pt x="188" y="1080"/>
                  </a:lnTo>
                  <a:lnTo>
                    <a:pt x="201" y="1106"/>
                  </a:lnTo>
                  <a:lnTo>
                    <a:pt x="201" y="1106"/>
                  </a:lnTo>
                  <a:lnTo>
                    <a:pt x="201" y="1119"/>
                  </a:lnTo>
                  <a:lnTo>
                    <a:pt x="201" y="1119"/>
                  </a:lnTo>
                  <a:lnTo>
                    <a:pt x="201" y="1140"/>
                  </a:lnTo>
                  <a:lnTo>
                    <a:pt x="201" y="1140"/>
                  </a:lnTo>
                  <a:lnTo>
                    <a:pt x="197" y="1149"/>
                  </a:lnTo>
                  <a:lnTo>
                    <a:pt x="188" y="1157"/>
                  </a:lnTo>
                  <a:lnTo>
                    <a:pt x="188" y="1157"/>
                  </a:lnTo>
                  <a:lnTo>
                    <a:pt x="180" y="1188"/>
                  </a:lnTo>
                  <a:lnTo>
                    <a:pt x="180" y="1188"/>
                  </a:lnTo>
                  <a:lnTo>
                    <a:pt x="171" y="1200"/>
                  </a:lnTo>
                  <a:lnTo>
                    <a:pt x="163" y="1209"/>
                  </a:lnTo>
                  <a:lnTo>
                    <a:pt x="150" y="1213"/>
                  </a:lnTo>
                  <a:lnTo>
                    <a:pt x="137" y="1213"/>
                  </a:lnTo>
                  <a:lnTo>
                    <a:pt x="137" y="1213"/>
                  </a:lnTo>
                  <a:lnTo>
                    <a:pt x="120" y="1209"/>
                  </a:lnTo>
                  <a:lnTo>
                    <a:pt x="111" y="1205"/>
                  </a:lnTo>
                  <a:lnTo>
                    <a:pt x="111" y="1205"/>
                  </a:lnTo>
                  <a:lnTo>
                    <a:pt x="94" y="1188"/>
                  </a:lnTo>
                  <a:lnTo>
                    <a:pt x="94" y="1188"/>
                  </a:lnTo>
                  <a:lnTo>
                    <a:pt x="90" y="1179"/>
                  </a:lnTo>
                  <a:lnTo>
                    <a:pt x="85" y="1170"/>
                  </a:lnTo>
                  <a:lnTo>
                    <a:pt x="85" y="1170"/>
                  </a:lnTo>
                  <a:lnTo>
                    <a:pt x="81" y="1157"/>
                  </a:lnTo>
                  <a:lnTo>
                    <a:pt x="81" y="1157"/>
                  </a:lnTo>
                  <a:lnTo>
                    <a:pt x="81" y="1140"/>
                  </a:lnTo>
                  <a:lnTo>
                    <a:pt x="81" y="1140"/>
                  </a:lnTo>
                  <a:lnTo>
                    <a:pt x="81" y="1127"/>
                  </a:lnTo>
                  <a:lnTo>
                    <a:pt x="77" y="1127"/>
                  </a:lnTo>
                  <a:lnTo>
                    <a:pt x="77" y="1127"/>
                  </a:lnTo>
                  <a:lnTo>
                    <a:pt x="77" y="1123"/>
                  </a:lnTo>
                  <a:lnTo>
                    <a:pt x="68" y="1119"/>
                  </a:lnTo>
                  <a:lnTo>
                    <a:pt x="68" y="1119"/>
                  </a:lnTo>
                  <a:lnTo>
                    <a:pt x="55" y="1123"/>
                  </a:lnTo>
                  <a:lnTo>
                    <a:pt x="55" y="1123"/>
                  </a:lnTo>
                  <a:lnTo>
                    <a:pt x="47" y="1132"/>
                  </a:lnTo>
                  <a:lnTo>
                    <a:pt x="34" y="1149"/>
                  </a:lnTo>
                  <a:lnTo>
                    <a:pt x="34" y="1149"/>
                  </a:lnTo>
                  <a:lnTo>
                    <a:pt x="21" y="1157"/>
                  </a:lnTo>
                  <a:lnTo>
                    <a:pt x="17" y="1162"/>
                  </a:lnTo>
                  <a:lnTo>
                    <a:pt x="4" y="1175"/>
                  </a:lnTo>
                  <a:lnTo>
                    <a:pt x="4" y="1175"/>
                  </a:lnTo>
                  <a:lnTo>
                    <a:pt x="0" y="1196"/>
                  </a:lnTo>
                  <a:lnTo>
                    <a:pt x="0" y="1196"/>
                  </a:lnTo>
                  <a:lnTo>
                    <a:pt x="4" y="1205"/>
                  </a:lnTo>
                  <a:lnTo>
                    <a:pt x="8" y="1213"/>
                  </a:lnTo>
                  <a:lnTo>
                    <a:pt x="8" y="1213"/>
                  </a:lnTo>
                  <a:lnTo>
                    <a:pt x="21" y="1226"/>
                  </a:lnTo>
                  <a:lnTo>
                    <a:pt x="21" y="1226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5" y="1243"/>
                  </a:lnTo>
                  <a:lnTo>
                    <a:pt x="25" y="1243"/>
                  </a:lnTo>
                  <a:lnTo>
                    <a:pt x="25" y="1252"/>
                  </a:lnTo>
                  <a:lnTo>
                    <a:pt x="25" y="1252"/>
                  </a:lnTo>
                  <a:lnTo>
                    <a:pt x="25" y="1265"/>
                  </a:lnTo>
                  <a:lnTo>
                    <a:pt x="25" y="1265"/>
                  </a:lnTo>
                  <a:lnTo>
                    <a:pt x="25" y="1282"/>
                  </a:lnTo>
                  <a:lnTo>
                    <a:pt x="25" y="1282"/>
                  </a:lnTo>
                  <a:lnTo>
                    <a:pt x="30" y="1295"/>
                  </a:lnTo>
                  <a:lnTo>
                    <a:pt x="30" y="1295"/>
                  </a:lnTo>
                  <a:lnTo>
                    <a:pt x="30" y="1308"/>
                  </a:lnTo>
                  <a:lnTo>
                    <a:pt x="34" y="1308"/>
                  </a:lnTo>
                  <a:lnTo>
                    <a:pt x="43" y="1312"/>
                  </a:lnTo>
                  <a:lnTo>
                    <a:pt x="43" y="1312"/>
                  </a:lnTo>
                  <a:lnTo>
                    <a:pt x="51" y="1312"/>
                  </a:lnTo>
                  <a:lnTo>
                    <a:pt x="51" y="1312"/>
                  </a:lnTo>
                  <a:lnTo>
                    <a:pt x="55" y="1316"/>
                  </a:lnTo>
                  <a:lnTo>
                    <a:pt x="64" y="1320"/>
                  </a:lnTo>
                  <a:lnTo>
                    <a:pt x="64" y="1320"/>
                  </a:lnTo>
                  <a:lnTo>
                    <a:pt x="68" y="1325"/>
                  </a:lnTo>
                  <a:lnTo>
                    <a:pt x="68" y="1325"/>
                  </a:lnTo>
                  <a:lnTo>
                    <a:pt x="81" y="1333"/>
                  </a:lnTo>
                  <a:lnTo>
                    <a:pt x="81" y="1333"/>
                  </a:lnTo>
                  <a:lnTo>
                    <a:pt x="90" y="1338"/>
                  </a:lnTo>
                  <a:lnTo>
                    <a:pt x="90" y="1338"/>
                  </a:lnTo>
                  <a:lnTo>
                    <a:pt x="94" y="1342"/>
                  </a:lnTo>
                  <a:lnTo>
                    <a:pt x="98" y="1342"/>
                  </a:lnTo>
                  <a:lnTo>
                    <a:pt x="103" y="1350"/>
                  </a:lnTo>
                  <a:lnTo>
                    <a:pt x="103" y="1359"/>
                  </a:lnTo>
                  <a:lnTo>
                    <a:pt x="98" y="1372"/>
                  </a:lnTo>
                  <a:lnTo>
                    <a:pt x="98" y="1372"/>
                  </a:lnTo>
                  <a:lnTo>
                    <a:pt x="94" y="1385"/>
                  </a:lnTo>
                  <a:lnTo>
                    <a:pt x="94" y="1385"/>
                  </a:lnTo>
                  <a:lnTo>
                    <a:pt x="94" y="1389"/>
                  </a:lnTo>
                  <a:lnTo>
                    <a:pt x="94" y="1389"/>
                  </a:lnTo>
                  <a:lnTo>
                    <a:pt x="98" y="1398"/>
                  </a:lnTo>
                  <a:lnTo>
                    <a:pt x="103" y="1406"/>
                  </a:lnTo>
                  <a:lnTo>
                    <a:pt x="111" y="1415"/>
                  </a:lnTo>
                  <a:lnTo>
                    <a:pt x="120" y="1432"/>
                  </a:lnTo>
                  <a:lnTo>
                    <a:pt x="120" y="1432"/>
                  </a:lnTo>
                  <a:lnTo>
                    <a:pt x="128" y="1445"/>
                  </a:lnTo>
                  <a:lnTo>
                    <a:pt x="128" y="1445"/>
                  </a:lnTo>
                  <a:lnTo>
                    <a:pt x="133" y="1449"/>
                  </a:lnTo>
                  <a:lnTo>
                    <a:pt x="133" y="1453"/>
                  </a:lnTo>
                  <a:lnTo>
                    <a:pt x="133" y="1466"/>
                  </a:lnTo>
                  <a:lnTo>
                    <a:pt x="128" y="1475"/>
                  </a:lnTo>
                  <a:lnTo>
                    <a:pt x="124" y="1488"/>
                  </a:lnTo>
                  <a:lnTo>
                    <a:pt x="124" y="1488"/>
                  </a:lnTo>
                  <a:lnTo>
                    <a:pt x="120" y="1492"/>
                  </a:lnTo>
                  <a:lnTo>
                    <a:pt x="124" y="1496"/>
                  </a:lnTo>
                  <a:lnTo>
                    <a:pt x="128" y="1496"/>
                  </a:lnTo>
                  <a:lnTo>
                    <a:pt x="133" y="1505"/>
                  </a:lnTo>
                  <a:lnTo>
                    <a:pt x="133" y="1513"/>
                  </a:lnTo>
                  <a:lnTo>
                    <a:pt x="133" y="1539"/>
                  </a:lnTo>
                  <a:lnTo>
                    <a:pt x="141" y="1548"/>
                  </a:lnTo>
                  <a:lnTo>
                    <a:pt x="154" y="1548"/>
                  </a:lnTo>
                  <a:lnTo>
                    <a:pt x="154" y="1548"/>
                  </a:lnTo>
                  <a:lnTo>
                    <a:pt x="163" y="1548"/>
                  </a:lnTo>
                  <a:lnTo>
                    <a:pt x="163" y="1548"/>
                  </a:lnTo>
                  <a:lnTo>
                    <a:pt x="171" y="1552"/>
                  </a:lnTo>
                  <a:lnTo>
                    <a:pt x="171" y="1552"/>
                  </a:lnTo>
                  <a:lnTo>
                    <a:pt x="180" y="1561"/>
                  </a:lnTo>
                  <a:lnTo>
                    <a:pt x="184" y="1578"/>
                  </a:lnTo>
                  <a:lnTo>
                    <a:pt x="193" y="1604"/>
                  </a:lnTo>
                  <a:lnTo>
                    <a:pt x="193" y="1604"/>
                  </a:lnTo>
                  <a:lnTo>
                    <a:pt x="197" y="1616"/>
                  </a:lnTo>
                  <a:lnTo>
                    <a:pt x="201" y="1634"/>
                  </a:lnTo>
                  <a:lnTo>
                    <a:pt x="214" y="1634"/>
                  </a:lnTo>
                  <a:lnTo>
                    <a:pt x="231" y="1629"/>
                  </a:lnTo>
                  <a:lnTo>
                    <a:pt x="248" y="1625"/>
                  </a:lnTo>
                  <a:lnTo>
                    <a:pt x="253" y="1625"/>
                  </a:lnTo>
                  <a:lnTo>
                    <a:pt x="261" y="1638"/>
                  </a:lnTo>
                  <a:lnTo>
                    <a:pt x="278" y="1646"/>
                  </a:lnTo>
                  <a:lnTo>
                    <a:pt x="283" y="1634"/>
                  </a:lnTo>
                  <a:lnTo>
                    <a:pt x="283" y="1625"/>
                  </a:lnTo>
                  <a:lnTo>
                    <a:pt x="283" y="1612"/>
                  </a:lnTo>
                  <a:lnTo>
                    <a:pt x="283" y="1612"/>
                  </a:lnTo>
                  <a:lnTo>
                    <a:pt x="300" y="1608"/>
                  </a:lnTo>
                  <a:lnTo>
                    <a:pt x="300" y="1608"/>
                  </a:lnTo>
                  <a:lnTo>
                    <a:pt x="308" y="1608"/>
                  </a:lnTo>
                  <a:lnTo>
                    <a:pt x="313" y="1612"/>
                  </a:lnTo>
                  <a:lnTo>
                    <a:pt x="326" y="1625"/>
                  </a:lnTo>
                  <a:lnTo>
                    <a:pt x="347" y="1634"/>
                  </a:lnTo>
                  <a:lnTo>
                    <a:pt x="347" y="1634"/>
                  </a:lnTo>
                  <a:lnTo>
                    <a:pt x="351" y="1629"/>
                  </a:lnTo>
                  <a:lnTo>
                    <a:pt x="360" y="1625"/>
                  </a:lnTo>
                  <a:lnTo>
                    <a:pt x="373" y="1625"/>
                  </a:lnTo>
                  <a:lnTo>
                    <a:pt x="373" y="1625"/>
                  </a:lnTo>
                  <a:lnTo>
                    <a:pt x="386" y="1625"/>
                  </a:lnTo>
                  <a:lnTo>
                    <a:pt x="394" y="1629"/>
                  </a:lnTo>
                  <a:lnTo>
                    <a:pt x="403" y="1634"/>
                  </a:lnTo>
                  <a:lnTo>
                    <a:pt x="416" y="1642"/>
                  </a:lnTo>
                  <a:lnTo>
                    <a:pt x="416" y="1642"/>
                  </a:lnTo>
                  <a:lnTo>
                    <a:pt x="429" y="1664"/>
                  </a:lnTo>
                  <a:lnTo>
                    <a:pt x="450" y="1694"/>
                  </a:lnTo>
                  <a:lnTo>
                    <a:pt x="450" y="1694"/>
                  </a:lnTo>
                  <a:lnTo>
                    <a:pt x="459" y="1702"/>
                  </a:lnTo>
                  <a:lnTo>
                    <a:pt x="463" y="1706"/>
                  </a:lnTo>
                  <a:lnTo>
                    <a:pt x="480" y="1724"/>
                  </a:lnTo>
                  <a:lnTo>
                    <a:pt x="480" y="1724"/>
                  </a:lnTo>
                  <a:lnTo>
                    <a:pt x="497" y="1724"/>
                  </a:lnTo>
                  <a:lnTo>
                    <a:pt x="497" y="1724"/>
                  </a:lnTo>
                  <a:lnTo>
                    <a:pt x="523" y="1724"/>
                  </a:lnTo>
                  <a:lnTo>
                    <a:pt x="523" y="1724"/>
                  </a:lnTo>
                  <a:lnTo>
                    <a:pt x="540" y="1724"/>
                  </a:lnTo>
                  <a:lnTo>
                    <a:pt x="540" y="1724"/>
                  </a:lnTo>
                  <a:lnTo>
                    <a:pt x="549" y="1724"/>
                  </a:lnTo>
                  <a:lnTo>
                    <a:pt x="549" y="1728"/>
                  </a:lnTo>
                  <a:lnTo>
                    <a:pt x="549" y="1728"/>
                  </a:lnTo>
                  <a:lnTo>
                    <a:pt x="570" y="1745"/>
                  </a:lnTo>
                  <a:lnTo>
                    <a:pt x="570" y="1745"/>
                  </a:lnTo>
                  <a:lnTo>
                    <a:pt x="574" y="1749"/>
                  </a:lnTo>
                  <a:lnTo>
                    <a:pt x="579" y="1749"/>
                  </a:lnTo>
                  <a:lnTo>
                    <a:pt x="579" y="1745"/>
                  </a:lnTo>
                  <a:lnTo>
                    <a:pt x="579" y="1745"/>
                  </a:lnTo>
                  <a:lnTo>
                    <a:pt x="600" y="1745"/>
                  </a:lnTo>
                  <a:lnTo>
                    <a:pt x="600" y="1745"/>
                  </a:lnTo>
                  <a:lnTo>
                    <a:pt x="609" y="1745"/>
                  </a:lnTo>
                  <a:lnTo>
                    <a:pt x="609" y="1745"/>
                  </a:lnTo>
                  <a:lnTo>
                    <a:pt x="622" y="1745"/>
                  </a:lnTo>
                  <a:lnTo>
                    <a:pt x="622" y="1745"/>
                  </a:lnTo>
                  <a:lnTo>
                    <a:pt x="639" y="1758"/>
                  </a:lnTo>
                  <a:lnTo>
                    <a:pt x="639" y="1758"/>
                  </a:lnTo>
                  <a:lnTo>
                    <a:pt x="647" y="1766"/>
                  </a:lnTo>
                  <a:lnTo>
                    <a:pt x="647" y="1766"/>
                  </a:lnTo>
                  <a:lnTo>
                    <a:pt x="656" y="1771"/>
                  </a:lnTo>
                  <a:lnTo>
                    <a:pt x="664" y="1779"/>
                  </a:lnTo>
                  <a:lnTo>
                    <a:pt x="664" y="1779"/>
                  </a:lnTo>
                  <a:lnTo>
                    <a:pt x="673" y="1788"/>
                  </a:lnTo>
                  <a:lnTo>
                    <a:pt x="673" y="1788"/>
                  </a:lnTo>
                  <a:lnTo>
                    <a:pt x="673" y="1788"/>
                  </a:lnTo>
                  <a:lnTo>
                    <a:pt x="677" y="1788"/>
                  </a:lnTo>
                  <a:lnTo>
                    <a:pt x="690" y="1792"/>
                  </a:lnTo>
                  <a:lnTo>
                    <a:pt x="690" y="1792"/>
                  </a:lnTo>
                  <a:lnTo>
                    <a:pt x="699" y="1796"/>
                  </a:lnTo>
                  <a:lnTo>
                    <a:pt x="707" y="1792"/>
                  </a:lnTo>
                  <a:lnTo>
                    <a:pt x="707" y="1792"/>
                  </a:lnTo>
                  <a:lnTo>
                    <a:pt x="724" y="1792"/>
                  </a:lnTo>
                  <a:lnTo>
                    <a:pt x="724" y="1792"/>
                  </a:lnTo>
                  <a:lnTo>
                    <a:pt x="737" y="1792"/>
                  </a:lnTo>
                  <a:lnTo>
                    <a:pt x="746" y="1809"/>
                  </a:lnTo>
                  <a:lnTo>
                    <a:pt x="750" y="1827"/>
                  </a:lnTo>
                  <a:lnTo>
                    <a:pt x="750" y="1839"/>
                  </a:lnTo>
                  <a:lnTo>
                    <a:pt x="759" y="1861"/>
                  </a:lnTo>
                  <a:lnTo>
                    <a:pt x="776" y="1861"/>
                  </a:lnTo>
                  <a:lnTo>
                    <a:pt x="797" y="1861"/>
                  </a:lnTo>
                  <a:lnTo>
                    <a:pt x="810" y="1857"/>
                  </a:lnTo>
                  <a:lnTo>
                    <a:pt x="810" y="1844"/>
                  </a:lnTo>
                  <a:lnTo>
                    <a:pt x="793" y="1818"/>
                  </a:lnTo>
                  <a:lnTo>
                    <a:pt x="802" y="1814"/>
                  </a:lnTo>
                  <a:lnTo>
                    <a:pt x="819" y="1796"/>
                  </a:lnTo>
                  <a:lnTo>
                    <a:pt x="819" y="1736"/>
                  </a:lnTo>
                  <a:lnTo>
                    <a:pt x="819" y="1736"/>
                  </a:lnTo>
                  <a:lnTo>
                    <a:pt x="827" y="1732"/>
                  </a:lnTo>
                  <a:lnTo>
                    <a:pt x="840" y="1728"/>
                  </a:lnTo>
                  <a:lnTo>
                    <a:pt x="840" y="1728"/>
                  </a:lnTo>
                  <a:lnTo>
                    <a:pt x="849" y="1728"/>
                  </a:lnTo>
                  <a:lnTo>
                    <a:pt x="853" y="1728"/>
                  </a:lnTo>
                  <a:lnTo>
                    <a:pt x="862" y="1719"/>
                  </a:lnTo>
                  <a:lnTo>
                    <a:pt x="875" y="1706"/>
                  </a:lnTo>
                  <a:lnTo>
                    <a:pt x="875" y="1706"/>
                  </a:lnTo>
                  <a:lnTo>
                    <a:pt x="896" y="1711"/>
                  </a:lnTo>
                  <a:lnTo>
                    <a:pt x="896" y="1711"/>
                  </a:lnTo>
                  <a:lnTo>
                    <a:pt x="905" y="1711"/>
                  </a:lnTo>
                  <a:lnTo>
                    <a:pt x="909" y="1715"/>
                  </a:lnTo>
                  <a:lnTo>
                    <a:pt x="909" y="1719"/>
                  </a:lnTo>
                  <a:lnTo>
                    <a:pt x="909" y="1719"/>
                  </a:lnTo>
                  <a:lnTo>
                    <a:pt x="917" y="1724"/>
                  </a:lnTo>
                  <a:lnTo>
                    <a:pt x="922" y="1728"/>
                  </a:lnTo>
                  <a:lnTo>
                    <a:pt x="930" y="1728"/>
                  </a:lnTo>
                  <a:lnTo>
                    <a:pt x="930" y="1728"/>
                  </a:lnTo>
                  <a:lnTo>
                    <a:pt x="947" y="1728"/>
                  </a:lnTo>
                  <a:lnTo>
                    <a:pt x="960" y="1728"/>
                  </a:lnTo>
                  <a:lnTo>
                    <a:pt x="965" y="1719"/>
                  </a:lnTo>
                  <a:lnTo>
                    <a:pt x="965" y="1719"/>
                  </a:lnTo>
                  <a:lnTo>
                    <a:pt x="960" y="1715"/>
                  </a:lnTo>
                  <a:lnTo>
                    <a:pt x="956" y="1711"/>
                  </a:lnTo>
                  <a:lnTo>
                    <a:pt x="956" y="1706"/>
                  </a:lnTo>
                  <a:lnTo>
                    <a:pt x="956" y="1706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0" name="Freeform 16"/>
            <p:cNvSpPr>
              <a:spLocks/>
            </p:cNvSpPr>
            <p:nvPr/>
          </p:nvSpPr>
          <p:spPr bwMode="auto">
            <a:xfrm>
              <a:off x="3150" y="2406"/>
              <a:ext cx="695" cy="613"/>
            </a:xfrm>
            <a:custGeom>
              <a:avLst/>
              <a:gdLst/>
              <a:ahLst/>
              <a:cxnLst>
                <a:cxn ang="0">
                  <a:pos x="52" y="489"/>
                </a:cxn>
                <a:cxn ang="0">
                  <a:pos x="56" y="536"/>
                </a:cxn>
                <a:cxn ang="0">
                  <a:pos x="48" y="575"/>
                </a:cxn>
                <a:cxn ang="0">
                  <a:pos x="86" y="605"/>
                </a:cxn>
                <a:cxn ang="0">
                  <a:pos x="125" y="592"/>
                </a:cxn>
                <a:cxn ang="0">
                  <a:pos x="176" y="579"/>
                </a:cxn>
                <a:cxn ang="0">
                  <a:pos x="193" y="583"/>
                </a:cxn>
                <a:cxn ang="0">
                  <a:pos x="232" y="583"/>
                </a:cxn>
                <a:cxn ang="0">
                  <a:pos x="301" y="570"/>
                </a:cxn>
                <a:cxn ang="0">
                  <a:pos x="404" y="455"/>
                </a:cxn>
                <a:cxn ang="0">
                  <a:pos x="451" y="446"/>
                </a:cxn>
                <a:cxn ang="0">
                  <a:pos x="468" y="425"/>
                </a:cxn>
                <a:cxn ang="0">
                  <a:pos x="537" y="420"/>
                </a:cxn>
                <a:cxn ang="0">
                  <a:pos x="622" y="382"/>
                </a:cxn>
                <a:cxn ang="0">
                  <a:pos x="695" y="330"/>
                </a:cxn>
                <a:cxn ang="0">
                  <a:pos x="691" y="305"/>
                </a:cxn>
                <a:cxn ang="0">
                  <a:pos x="661" y="287"/>
                </a:cxn>
                <a:cxn ang="0">
                  <a:pos x="631" y="287"/>
                </a:cxn>
                <a:cxn ang="0">
                  <a:pos x="609" y="270"/>
                </a:cxn>
                <a:cxn ang="0">
                  <a:pos x="627" y="249"/>
                </a:cxn>
                <a:cxn ang="0">
                  <a:pos x="661" y="215"/>
                </a:cxn>
                <a:cxn ang="0">
                  <a:pos x="665" y="163"/>
                </a:cxn>
                <a:cxn ang="0">
                  <a:pos x="554" y="180"/>
                </a:cxn>
                <a:cxn ang="0">
                  <a:pos x="502" y="193"/>
                </a:cxn>
                <a:cxn ang="0">
                  <a:pos x="472" y="146"/>
                </a:cxn>
                <a:cxn ang="0">
                  <a:pos x="464" y="99"/>
                </a:cxn>
                <a:cxn ang="0">
                  <a:pos x="438" y="69"/>
                </a:cxn>
                <a:cxn ang="0">
                  <a:pos x="416" y="69"/>
                </a:cxn>
                <a:cxn ang="0">
                  <a:pos x="382" y="86"/>
                </a:cxn>
                <a:cxn ang="0">
                  <a:pos x="335" y="26"/>
                </a:cxn>
                <a:cxn ang="0">
                  <a:pos x="301" y="0"/>
                </a:cxn>
                <a:cxn ang="0">
                  <a:pos x="279" y="17"/>
                </a:cxn>
                <a:cxn ang="0">
                  <a:pos x="271" y="39"/>
                </a:cxn>
                <a:cxn ang="0">
                  <a:pos x="185" y="39"/>
                </a:cxn>
                <a:cxn ang="0">
                  <a:pos x="176" y="47"/>
                </a:cxn>
                <a:cxn ang="0">
                  <a:pos x="181" y="176"/>
                </a:cxn>
                <a:cxn ang="0">
                  <a:pos x="185" y="227"/>
                </a:cxn>
                <a:cxn ang="0">
                  <a:pos x="142" y="292"/>
                </a:cxn>
                <a:cxn ang="0">
                  <a:pos x="112" y="365"/>
                </a:cxn>
                <a:cxn ang="0">
                  <a:pos x="82" y="416"/>
                </a:cxn>
                <a:cxn ang="0">
                  <a:pos x="65" y="403"/>
                </a:cxn>
                <a:cxn ang="0">
                  <a:pos x="30" y="395"/>
                </a:cxn>
                <a:cxn ang="0">
                  <a:pos x="0" y="429"/>
                </a:cxn>
              </a:cxnLst>
              <a:rect l="0" t="0" r="r" b="b"/>
              <a:pathLst>
                <a:path w="695" h="613">
                  <a:moveTo>
                    <a:pt x="18" y="450"/>
                  </a:moveTo>
                  <a:lnTo>
                    <a:pt x="35" y="472"/>
                  </a:lnTo>
                  <a:lnTo>
                    <a:pt x="52" y="489"/>
                  </a:lnTo>
                  <a:lnTo>
                    <a:pt x="60" y="510"/>
                  </a:lnTo>
                  <a:lnTo>
                    <a:pt x="56" y="536"/>
                  </a:lnTo>
                  <a:lnTo>
                    <a:pt x="56" y="536"/>
                  </a:lnTo>
                  <a:lnTo>
                    <a:pt x="52" y="553"/>
                  </a:lnTo>
                  <a:lnTo>
                    <a:pt x="48" y="575"/>
                  </a:lnTo>
                  <a:lnTo>
                    <a:pt x="48" y="575"/>
                  </a:lnTo>
                  <a:lnTo>
                    <a:pt x="48" y="588"/>
                  </a:lnTo>
                  <a:lnTo>
                    <a:pt x="69" y="613"/>
                  </a:lnTo>
                  <a:lnTo>
                    <a:pt x="86" y="605"/>
                  </a:lnTo>
                  <a:lnTo>
                    <a:pt x="95" y="596"/>
                  </a:lnTo>
                  <a:lnTo>
                    <a:pt x="95" y="596"/>
                  </a:lnTo>
                  <a:lnTo>
                    <a:pt x="125" y="592"/>
                  </a:lnTo>
                  <a:lnTo>
                    <a:pt x="125" y="592"/>
                  </a:lnTo>
                  <a:lnTo>
                    <a:pt x="151" y="579"/>
                  </a:lnTo>
                  <a:lnTo>
                    <a:pt x="176" y="579"/>
                  </a:lnTo>
                  <a:lnTo>
                    <a:pt x="189" y="579"/>
                  </a:lnTo>
                  <a:lnTo>
                    <a:pt x="193" y="583"/>
                  </a:lnTo>
                  <a:lnTo>
                    <a:pt x="193" y="583"/>
                  </a:lnTo>
                  <a:lnTo>
                    <a:pt x="211" y="583"/>
                  </a:lnTo>
                  <a:lnTo>
                    <a:pt x="211" y="583"/>
                  </a:lnTo>
                  <a:lnTo>
                    <a:pt x="232" y="583"/>
                  </a:lnTo>
                  <a:lnTo>
                    <a:pt x="232" y="583"/>
                  </a:lnTo>
                  <a:lnTo>
                    <a:pt x="258" y="583"/>
                  </a:lnTo>
                  <a:lnTo>
                    <a:pt x="301" y="570"/>
                  </a:lnTo>
                  <a:lnTo>
                    <a:pt x="301" y="570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16" y="459"/>
                  </a:lnTo>
                  <a:lnTo>
                    <a:pt x="429" y="455"/>
                  </a:lnTo>
                  <a:lnTo>
                    <a:pt x="451" y="446"/>
                  </a:lnTo>
                  <a:lnTo>
                    <a:pt x="464" y="429"/>
                  </a:lnTo>
                  <a:lnTo>
                    <a:pt x="468" y="425"/>
                  </a:lnTo>
                  <a:lnTo>
                    <a:pt x="468" y="425"/>
                  </a:lnTo>
                  <a:lnTo>
                    <a:pt x="481" y="429"/>
                  </a:lnTo>
                  <a:lnTo>
                    <a:pt x="498" y="429"/>
                  </a:lnTo>
                  <a:lnTo>
                    <a:pt x="537" y="420"/>
                  </a:lnTo>
                  <a:lnTo>
                    <a:pt x="571" y="412"/>
                  </a:lnTo>
                  <a:lnTo>
                    <a:pt x="584" y="403"/>
                  </a:lnTo>
                  <a:lnTo>
                    <a:pt x="622" y="382"/>
                  </a:lnTo>
                  <a:lnTo>
                    <a:pt x="639" y="373"/>
                  </a:lnTo>
                  <a:lnTo>
                    <a:pt x="687" y="365"/>
                  </a:lnTo>
                  <a:lnTo>
                    <a:pt x="695" y="330"/>
                  </a:lnTo>
                  <a:lnTo>
                    <a:pt x="695" y="330"/>
                  </a:lnTo>
                  <a:lnTo>
                    <a:pt x="695" y="313"/>
                  </a:lnTo>
                  <a:lnTo>
                    <a:pt x="691" y="305"/>
                  </a:lnTo>
                  <a:lnTo>
                    <a:pt x="687" y="296"/>
                  </a:lnTo>
                  <a:lnTo>
                    <a:pt x="678" y="292"/>
                  </a:lnTo>
                  <a:lnTo>
                    <a:pt x="661" y="287"/>
                  </a:lnTo>
                  <a:lnTo>
                    <a:pt x="657" y="287"/>
                  </a:lnTo>
                  <a:lnTo>
                    <a:pt x="657" y="287"/>
                  </a:lnTo>
                  <a:lnTo>
                    <a:pt x="631" y="287"/>
                  </a:lnTo>
                  <a:lnTo>
                    <a:pt x="618" y="283"/>
                  </a:lnTo>
                  <a:lnTo>
                    <a:pt x="609" y="275"/>
                  </a:lnTo>
                  <a:lnTo>
                    <a:pt x="609" y="270"/>
                  </a:lnTo>
                  <a:lnTo>
                    <a:pt x="618" y="253"/>
                  </a:lnTo>
                  <a:lnTo>
                    <a:pt x="627" y="249"/>
                  </a:lnTo>
                  <a:lnTo>
                    <a:pt x="627" y="249"/>
                  </a:lnTo>
                  <a:lnTo>
                    <a:pt x="644" y="240"/>
                  </a:lnTo>
                  <a:lnTo>
                    <a:pt x="657" y="227"/>
                  </a:lnTo>
                  <a:lnTo>
                    <a:pt x="661" y="215"/>
                  </a:lnTo>
                  <a:lnTo>
                    <a:pt x="665" y="197"/>
                  </a:lnTo>
                  <a:lnTo>
                    <a:pt x="665" y="172"/>
                  </a:lnTo>
                  <a:lnTo>
                    <a:pt x="665" y="163"/>
                  </a:lnTo>
                  <a:lnTo>
                    <a:pt x="571" y="163"/>
                  </a:lnTo>
                  <a:lnTo>
                    <a:pt x="571" y="163"/>
                  </a:lnTo>
                  <a:lnTo>
                    <a:pt x="554" y="180"/>
                  </a:lnTo>
                  <a:lnTo>
                    <a:pt x="532" y="193"/>
                  </a:lnTo>
                  <a:lnTo>
                    <a:pt x="515" y="197"/>
                  </a:lnTo>
                  <a:lnTo>
                    <a:pt x="502" y="193"/>
                  </a:lnTo>
                  <a:lnTo>
                    <a:pt x="489" y="184"/>
                  </a:lnTo>
                  <a:lnTo>
                    <a:pt x="481" y="167"/>
                  </a:lnTo>
                  <a:lnTo>
                    <a:pt x="472" y="146"/>
                  </a:lnTo>
                  <a:lnTo>
                    <a:pt x="468" y="124"/>
                  </a:lnTo>
                  <a:lnTo>
                    <a:pt x="468" y="124"/>
                  </a:lnTo>
                  <a:lnTo>
                    <a:pt x="464" y="99"/>
                  </a:lnTo>
                  <a:lnTo>
                    <a:pt x="455" y="86"/>
                  </a:lnTo>
                  <a:lnTo>
                    <a:pt x="446" y="73"/>
                  </a:lnTo>
                  <a:lnTo>
                    <a:pt x="438" y="69"/>
                  </a:lnTo>
                  <a:lnTo>
                    <a:pt x="421" y="69"/>
                  </a:lnTo>
                  <a:lnTo>
                    <a:pt x="416" y="69"/>
                  </a:lnTo>
                  <a:lnTo>
                    <a:pt x="416" y="69"/>
                  </a:lnTo>
                  <a:lnTo>
                    <a:pt x="399" y="86"/>
                  </a:lnTo>
                  <a:lnTo>
                    <a:pt x="391" y="86"/>
                  </a:lnTo>
                  <a:lnTo>
                    <a:pt x="382" y="86"/>
                  </a:lnTo>
                  <a:lnTo>
                    <a:pt x="374" y="77"/>
                  </a:lnTo>
                  <a:lnTo>
                    <a:pt x="365" y="69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18" y="9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84" y="4"/>
                  </a:lnTo>
                  <a:lnTo>
                    <a:pt x="279" y="17"/>
                  </a:lnTo>
                  <a:lnTo>
                    <a:pt x="275" y="26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11" y="34"/>
                  </a:lnTo>
                  <a:lnTo>
                    <a:pt x="193" y="34"/>
                  </a:lnTo>
                  <a:lnTo>
                    <a:pt x="185" y="39"/>
                  </a:lnTo>
                  <a:lnTo>
                    <a:pt x="176" y="43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72" y="167"/>
                  </a:lnTo>
                  <a:lnTo>
                    <a:pt x="172" y="167"/>
                  </a:lnTo>
                  <a:lnTo>
                    <a:pt x="181" y="176"/>
                  </a:lnTo>
                  <a:lnTo>
                    <a:pt x="185" y="184"/>
                  </a:lnTo>
                  <a:lnTo>
                    <a:pt x="189" y="206"/>
                  </a:lnTo>
                  <a:lnTo>
                    <a:pt x="185" y="227"/>
                  </a:lnTo>
                  <a:lnTo>
                    <a:pt x="181" y="245"/>
                  </a:lnTo>
                  <a:lnTo>
                    <a:pt x="181" y="245"/>
                  </a:lnTo>
                  <a:lnTo>
                    <a:pt x="142" y="292"/>
                  </a:lnTo>
                  <a:lnTo>
                    <a:pt x="125" y="326"/>
                  </a:lnTo>
                  <a:lnTo>
                    <a:pt x="112" y="365"/>
                  </a:lnTo>
                  <a:lnTo>
                    <a:pt x="112" y="365"/>
                  </a:lnTo>
                  <a:lnTo>
                    <a:pt x="103" y="390"/>
                  </a:lnTo>
                  <a:lnTo>
                    <a:pt x="91" y="407"/>
                  </a:lnTo>
                  <a:lnTo>
                    <a:pt x="82" y="416"/>
                  </a:lnTo>
                  <a:lnTo>
                    <a:pt x="78" y="416"/>
                  </a:lnTo>
                  <a:lnTo>
                    <a:pt x="78" y="416"/>
                  </a:lnTo>
                  <a:lnTo>
                    <a:pt x="65" y="403"/>
                  </a:lnTo>
                  <a:lnTo>
                    <a:pt x="52" y="399"/>
                  </a:lnTo>
                  <a:lnTo>
                    <a:pt x="39" y="395"/>
                  </a:lnTo>
                  <a:lnTo>
                    <a:pt x="30" y="395"/>
                  </a:lnTo>
                  <a:lnTo>
                    <a:pt x="13" y="399"/>
                  </a:lnTo>
                  <a:lnTo>
                    <a:pt x="5" y="399"/>
                  </a:lnTo>
                  <a:lnTo>
                    <a:pt x="0" y="429"/>
                  </a:lnTo>
                  <a:lnTo>
                    <a:pt x="18" y="450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1" name="Freeform 17"/>
            <p:cNvSpPr>
              <a:spLocks/>
            </p:cNvSpPr>
            <p:nvPr/>
          </p:nvSpPr>
          <p:spPr bwMode="auto">
            <a:xfrm>
              <a:off x="3759" y="2209"/>
              <a:ext cx="1557" cy="995"/>
            </a:xfrm>
            <a:custGeom>
              <a:avLst/>
              <a:gdLst/>
              <a:ahLst/>
              <a:cxnLst>
                <a:cxn ang="0">
                  <a:pos x="1407" y="244"/>
                </a:cxn>
                <a:cxn ang="0">
                  <a:pos x="1351" y="223"/>
                </a:cxn>
                <a:cxn ang="0">
                  <a:pos x="1317" y="227"/>
                </a:cxn>
                <a:cxn ang="0">
                  <a:pos x="1279" y="266"/>
                </a:cxn>
                <a:cxn ang="0">
                  <a:pos x="1249" y="188"/>
                </a:cxn>
                <a:cxn ang="0">
                  <a:pos x="1201" y="201"/>
                </a:cxn>
                <a:cxn ang="0">
                  <a:pos x="1167" y="176"/>
                </a:cxn>
                <a:cxn ang="0">
                  <a:pos x="1154" y="274"/>
                </a:cxn>
                <a:cxn ang="0">
                  <a:pos x="1081" y="296"/>
                </a:cxn>
                <a:cxn ang="0">
                  <a:pos x="1017" y="180"/>
                </a:cxn>
                <a:cxn ang="0">
                  <a:pos x="1013" y="81"/>
                </a:cxn>
                <a:cxn ang="0">
                  <a:pos x="918" y="0"/>
                </a:cxn>
                <a:cxn ang="0">
                  <a:pos x="867" y="77"/>
                </a:cxn>
                <a:cxn ang="0">
                  <a:pos x="781" y="30"/>
                </a:cxn>
                <a:cxn ang="0">
                  <a:pos x="678" y="21"/>
                </a:cxn>
                <a:cxn ang="0">
                  <a:pos x="627" y="21"/>
                </a:cxn>
                <a:cxn ang="0">
                  <a:pos x="519" y="56"/>
                </a:cxn>
                <a:cxn ang="0">
                  <a:pos x="438" y="111"/>
                </a:cxn>
                <a:cxn ang="0">
                  <a:pos x="369" y="210"/>
                </a:cxn>
                <a:cxn ang="0">
                  <a:pos x="266" y="240"/>
                </a:cxn>
                <a:cxn ang="0">
                  <a:pos x="172" y="227"/>
                </a:cxn>
                <a:cxn ang="0">
                  <a:pos x="116" y="210"/>
                </a:cxn>
                <a:cxn ang="0">
                  <a:pos x="73" y="330"/>
                </a:cxn>
                <a:cxn ang="0">
                  <a:pos x="48" y="424"/>
                </a:cxn>
                <a:cxn ang="0">
                  <a:pos x="0" y="472"/>
                </a:cxn>
                <a:cxn ang="0">
                  <a:pos x="69" y="489"/>
                </a:cxn>
                <a:cxn ang="0">
                  <a:pos x="103" y="506"/>
                </a:cxn>
                <a:cxn ang="0">
                  <a:pos x="168" y="489"/>
                </a:cxn>
                <a:cxn ang="0">
                  <a:pos x="245" y="553"/>
                </a:cxn>
                <a:cxn ang="0">
                  <a:pos x="193" y="733"/>
                </a:cxn>
                <a:cxn ang="0">
                  <a:pos x="245" y="776"/>
                </a:cxn>
                <a:cxn ang="0">
                  <a:pos x="438" y="733"/>
                </a:cxn>
                <a:cxn ang="0">
                  <a:pos x="498" y="720"/>
                </a:cxn>
                <a:cxn ang="0">
                  <a:pos x="575" y="789"/>
                </a:cxn>
                <a:cxn ang="0">
                  <a:pos x="609" y="866"/>
                </a:cxn>
                <a:cxn ang="0">
                  <a:pos x="687" y="965"/>
                </a:cxn>
                <a:cxn ang="0">
                  <a:pos x="777" y="922"/>
                </a:cxn>
                <a:cxn ang="0">
                  <a:pos x="867" y="767"/>
                </a:cxn>
                <a:cxn ang="0">
                  <a:pos x="1064" y="652"/>
                </a:cxn>
                <a:cxn ang="0">
                  <a:pos x="1120" y="665"/>
                </a:cxn>
                <a:cxn ang="0">
                  <a:pos x="1218" y="690"/>
                </a:cxn>
                <a:cxn ang="0">
                  <a:pos x="1270" y="690"/>
                </a:cxn>
                <a:cxn ang="0">
                  <a:pos x="1321" y="707"/>
                </a:cxn>
                <a:cxn ang="0">
                  <a:pos x="1347" y="656"/>
                </a:cxn>
                <a:cxn ang="0">
                  <a:pos x="1386" y="639"/>
                </a:cxn>
                <a:cxn ang="0">
                  <a:pos x="1334" y="519"/>
                </a:cxn>
                <a:cxn ang="0">
                  <a:pos x="1360" y="472"/>
                </a:cxn>
                <a:cxn ang="0">
                  <a:pos x="1386" y="437"/>
                </a:cxn>
                <a:cxn ang="0">
                  <a:pos x="1416" y="450"/>
                </a:cxn>
                <a:cxn ang="0">
                  <a:pos x="1446" y="476"/>
                </a:cxn>
                <a:cxn ang="0">
                  <a:pos x="1476" y="463"/>
                </a:cxn>
                <a:cxn ang="0">
                  <a:pos x="1506" y="497"/>
                </a:cxn>
                <a:cxn ang="0">
                  <a:pos x="1557" y="454"/>
                </a:cxn>
                <a:cxn ang="0">
                  <a:pos x="1540" y="403"/>
                </a:cxn>
                <a:cxn ang="0">
                  <a:pos x="1454" y="304"/>
                </a:cxn>
              </a:cxnLst>
              <a:rect l="0" t="0" r="r" b="b"/>
              <a:pathLst>
                <a:path w="1557" h="995">
                  <a:moveTo>
                    <a:pt x="1454" y="304"/>
                  </a:moveTo>
                  <a:lnTo>
                    <a:pt x="1454" y="304"/>
                  </a:lnTo>
                  <a:lnTo>
                    <a:pt x="1450" y="227"/>
                  </a:lnTo>
                  <a:lnTo>
                    <a:pt x="1429" y="231"/>
                  </a:lnTo>
                  <a:lnTo>
                    <a:pt x="1416" y="240"/>
                  </a:lnTo>
                  <a:lnTo>
                    <a:pt x="1407" y="244"/>
                  </a:lnTo>
                  <a:lnTo>
                    <a:pt x="1390" y="244"/>
                  </a:lnTo>
                  <a:lnTo>
                    <a:pt x="1373" y="240"/>
                  </a:lnTo>
                  <a:lnTo>
                    <a:pt x="1360" y="227"/>
                  </a:lnTo>
                  <a:lnTo>
                    <a:pt x="1360" y="227"/>
                  </a:lnTo>
                  <a:lnTo>
                    <a:pt x="1360" y="227"/>
                  </a:lnTo>
                  <a:lnTo>
                    <a:pt x="1351" y="223"/>
                  </a:lnTo>
                  <a:lnTo>
                    <a:pt x="1351" y="223"/>
                  </a:lnTo>
                  <a:lnTo>
                    <a:pt x="1339" y="223"/>
                  </a:lnTo>
                  <a:lnTo>
                    <a:pt x="1339" y="223"/>
                  </a:lnTo>
                  <a:lnTo>
                    <a:pt x="1326" y="223"/>
                  </a:lnTo>
                  <a:lnTo>
                    <a:pt x="1326" y="223"/>
                  </a:lnTo>
                  <a:lnTo>
                    <a:pt x="1317" y="227"/>
                  </a:lnTo>
                  <a:lnTo>
                    <a:pt x="1313" y="236"/>
                  </a:lnTo>
                  <a:lnTo>
                    <a:pt x="1313" y="236"/>
                  </a:lnTo>
                  <a:lnTo>
                    <a:pt x="1313" y="253"/>
                  </a:lnTo>
                  <a:lnTo>
                    <a:pt x="1313" y="274"/>
                  </a:lnTo>
                  <a:lnTo>
                    <a:pt x="1300" y="274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9" y="249"/>
                  </a:lnTo>
                  <a:lnTo>
                    <a:pt x="1279" y="249"/>
                  </a:lnTo>
                  <a:lnTo>
                    <a:pt x="1270" y="231"/>
                  </a:lnTo>
                  <a:lnTo>
                    <a:pt x="1266" y="214"/>
                  </a:lnTo>
                  <a:lnTo>
                    <a:pt x="1249" y="188"/>
                  </a:lnTo>
                  <a:lnTo>
                    <a:pt x="1240" y="184"/>
                  </a:lnTo>
                  <a:lnTo>
                    <a:pt x="1240" y="184"/>
                  </a:lnTo>
                  <a:lnTo>
                    <a:pt x="1231" y="184"/>
                  </a:lnTo>
                  <a:lnTo>
                    <a:pt x="1231" y="184"/>
                  </a:lnTo>
                  <a:lnTo>
                    <a:pt x="1214" y="184"/>
                  </a:lnTo>
                  <a:lnTo>
                    <a:pt x="1201" y="201"/>
                  </a:lnTo>
                  <a:lnTo>
                    <a:pt x="1201" y="201"/>
                  </a:lnTo>
                  <a:lnTo>
                    <a:pt x="1180" y="188"/>
                  </a:lnTo>
                  <a:lnTo>
                    <a:pt x="1180" y="188"/>
                  </a:lnTo>
                  <a:lnTo>
                    <a:pt x="1171" y="180"/>
                  </a:lnTo>
                  <a:lnTo>
                    <a:pt x="1171" y="180"/>
                  </a:lnTo>
                  <a:lnTo>
                    <a:pt x="1167" y="176"/>
                  </a:lnTo>
                  <a:lnTo>
                    <a:pt x="1158" y="176"/>
                  </a:lnTo>
                  <a:lnTo>
                    <a:pt x="1158" y="176"/>
                  </a:lnTo>
                  <a:lnTo>
                    <a:pt x="1150" y="180"/>
                  </a:lnTo>
                  <a:lnTo>
                    <a:pt x="1146" y="180"/>
                  </a:lnTo>
                  <a:lnTo>
                    <a:pt x="1154" y="274"/>
                  </a:lnTo>
                  <a:lnTo>
                    <a:pt x="1154" y="274"/>
                  </a:lnTo>
                  <a:lnTo>
                    <a:pt x="1146" y="287"/>
                  </a:lnTo>
                  <a:lnTo>
                    <a:pt x="1137" y="300"/>
                  </a:lnTo>
                  <a:lnTo>
                    <a:pt x="1124" y="309"/>
                  </a:lnTo>
                  <a:lnTo>
                    <a:pt x="1111" y="313"/>
                  </a:lnTo>
                  <a:lnTo>
                    <a:pt x="1098" y="309"/>
                  </a:lnTo>
                  <a:lnTo>
                    <a:pt x="1081" y="296"/>
                  </a:lnTo>
                  <a:lnTo>
                    <a:pt x="1064" y="266"/>
                  </a:lnTo>
                  <a:lnTo>
                    <a:pt x="1064" y="219"/>
                  </a:lnTo>
                  <a:lnTo>
                    <a:pt x="1064" y="219"/>
                  </a:lnTo>
                  <a:lnTo>
                    <a:pt x="1038" y="201"/>
                  </a:lnTo>
                  <a:lnTo>
                    <a:pt x="1021" y="188"/>
                  </a:lnTo>
                  <a:lnTo>
                    <a:pt x="1017" y="180"/>
                  </a:lnTo>
                  <a:lnTo>
                    <a:pt x="1013" y="176"/>
                  </a:lnTo>
                  <a:lnTo>
                    <a:pt x="1013" y="176"/>
                  </a:lnTo>
                  <a:lnTo>
                    <a:pt x="1013" y="120"/>
                  </a:lnTo>
                  <a:lnTo>
                    <a:pt x="1013" y="120"/>
                  </a:lnTo>
                  <a:lnTo>
                    <a:pt x="1013" y="81"/>
                  </a:lnTo>
                  <a:lnTo>
                    <a:pt x="1013" y="81"/>
                  </a:lnTo>
                  <a:lnTo>
                    <a:pt x="1013" y="47"/>
                  </a:lnTo>
                  <a:lnTo>
                    <a:pt x="1013" y="43"/>
                  </a:lnTo>
                  <a:lnTo>
                    <a:pt x="974" y="21"/>
                  </a:lnTo>
                  <a:lnTo>
                    <a:pt x="931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4" y="21"/>
                  </a:lnTo>
                  <a:lnTo>
                    <a:pt x="910" y="34"/>
                  </a:lnTo>
                  <a:lnTo>
                    <a:pt x="901" y="51"/>
                  </a:lnTo>
                  <a:lnTo>
                    <a:pt x="888" y="68"/>
                  </a:lnTo>
                  <a:lnTo>
                    <a:pt x="880" y="73"/>
                  </a:lnTo>
                  <a:lnTo>
                    <a:pt x="867" y="77"/>
                  </a:lnTo>
                  <a:lnTo>
                    <a:pt x="854" y="77"/>
                  </a:lnTo>
                  <a:lnTo>
                    <a:pt x="841" y="73"/>
                  </a:lnTo>
                  <a:lnTo>
                    <a:pt x="828" y="64"/>
                  </a:lnTo>
                  <a:lnTo>
                    <a:pt x="807" y="56"/>
                  </a:lnTo>
                  <a:lnTo>
                    <a:pt x="807" y="56"/>
                  </a:lnTo>
                  <a:lnTo>
                    <a:pt x="781" y="30"/>
                  </a:lnTo>
                  <a:lnTo>
                    <a:pt x="742" y="0"/>
                  </a:lnTo>
                  <a:lnTo>
                    <a:pt x="742" y="0"/>
                  </a:lnTo>
                  <a:lnTo>
                    <a:pt x="730" y="0"/>
                  </a:lnTo>
                  <a:lnTo>
                    <a:pt x="717" y="8"/>
                  </a:lnTo>
                  <a:lnTo>
                    <a:pt x="700" y="17"/>
                  </a:lnTo>
                  <a:lnTo>
                    <a:pt x="678" y="21"/>
                  </a:lnTo>
                  <a:lnTo>
                    <a:pt x="661" y="13"/>
                  </a:lnTo>
                  <a:lnTo>
                    <a:pt x="661" y="13"/>
                  </a:lnTo>
                  <a:lnTo>
                    <a:pt x="657" y="8"/>
                  </a:lnTo>
                  <a:lnTo>
                    <a:pt x="644" y="13"/>
                  </a:lnTo>
                  <a:lnTo>
                    <a:pt x="644" y="13"/>
                  </a:lnTo>
                  <a:lnTo>
                    <a:pt x="627" y="21"/>
                  </a:lnTo>
                  <a:lnTo>
                    <a:pt x="605" y="38"/>
                  </a:lnTo>
                  <a:lnTo>
                    <a:pt x="605" y="38"/>
                  </a:lnTo>
                  <a:lnTo>
                    <a:pt x="592" y="51"/>
                  </a:lnTo>
                  <a:lnTo>
                    <a:pt x="584" y="56"/>
                  </a:lnTo>
                  <a:lnTo>
                    <a:pt x="584" y="56"/>
                  </a:lnTo>
                  <a:lnTo>
                    <a:pt x="519" y="56"/>
                  </a:lnTo>
                  <a:lnTo>
                    <a:pt x="519" y="56"/>
                  </a:lnTo>
                  <a:lnTo>
                    <a:pt x="511" y="68"/>
                  </a:lnTo>
                  <a:lnTo>
                    <a:pt x="489" y="90"/>
                  </a:lnTo>
                  <a:lnTo>
                    <a:pt x="464" y="107"/>
                  </a:lnTo>
                  <a:lnTo>
                    <a:pt x="451" y="111"/>
                  </a:lnTo>
                  <a:lnTo>
                    <a:pt x="438" y="111"/>
                  </a:lnTo>
                  <a:lnTo>
                    <a:pt x="438" y="111"/>
                  </a:lnTo>
                  <a:lnTo>
                    <a:pt x="425" y="120"/>
                  </a:lnTo>
                  <a:lnTo>
                    <a:pt x="412" y="128"/>
                  </a:lnTo>
                  <a:lnTo>
                    <a:pt x="404" y="146"/>
                  </a:lnTo>
                  <a:lnTo>
                    <a:pt x="395" y="193"/>
                  </a:lnTo>
                  <a:lnTo>
                    <a:pt x="369" y="210"/>
                  </a:lnTo>
                  <a:lnTo>
                    <a:pt x="322" y="227"/>
                  </a:lnTo>
                  <a:lnTo>
                    <a:pt x="292" y="240"/>
                  </a:lnTo>
                  <a:lnTo>
                    <a:pt x="292" y="240"/>
                  </a:lnTo>
                  <a:lnTo>
                    <a:pt x="284" y="240"/>
                  </a:lnTo>
                  <a:lnTo>
                    <a:pt x="275" y="240"/>
                  </a:lnTo>
                  <a:lnTo>
                    <a:pt x="266" y="240"/>
                  </a:lnTo>
                  <a:lnTo>
                    <a:pt x="266" y="240"/>
                  </a:lnTo>
                  <a:lnTo>
                    <a:pt x="249" y="223"/>
                  </a:lnTo>
                  <a:lnTo>
                    <a:pt x="223" y="210"/>
                  </a:lnTo>
                  <a:lnTo>
                    <a:pt x="219" y="210"/>
                  </a:lnTo>
                  <a:lnTo>
                    <a:pt x="198" y="210"/>
                  </a:lnTo>
                  <a:lnTo>
                    <a:pt x="172" y="227"/>
                  </a:lnTo>
                  <a:lnTo>
                    <a:pt x="159" y="240"/>
                  </a:lnTo>
                  <a:lnTo>
                    <a:pt x="146" y="223"/>
                  </a:lnTo>
                  <a:lnTo>
                    <a:pt x="133" y="214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16" y="210"/>
                  </a:lnTo>
                  <a:lnTo>
                    <a:pt x="116" y="210"/>
                  </a:lnTo>
                  <a:lnTo>
                    <a:pt x="103" y="210"/>
                  </a:lnTo>
                  <a:lnTo>
                    <a:pt x="95" y="210"/>
                  </a:lnTo>
                  <a:lnTo>
                    <a:pt x="86" y="261"/>
                  </a:lnTo>
                  <a:lnTo>
                    <a:pt x="86" y="296"/>
                  </a:lnTo>
                  <a:lnTo>
                    <a:pt x="73" y="330"/>
                  </a:lnTo>
                  <a:lnTo>
                    <a:pt x="56" y="360"/>
                  </a:lnTo>
                  <a:lnTo>
                    <a:pt x="56" y="360"/>
                  </a:lnTo>
                  <a:lnTo>
                    <a:pt x="56" y="369"/>
                  </a:lnTo>
                  <a:lnTo>
                    <a:pt x="56" y="394"/>
                  </a:lnTo>
                  <a:lnTo>
                    <a:pt x="52" y="412"/>
                  </a:lnTo>
                  <a:lnTo>
                    <a:pt x="48" y="424"/>
                  </a:lnTo>
                  <a:lnTo>
                    <a:pt x="35" y="437"/>
                  </a:lnTo>
                  <a:lnTo>
                    <a:pt x="18" y="446"/>
                  </a:lnTo>
                  <a:lnTo>
                    <a:pt x="18" y="446"/>
                  </a:lnTo>
                  <a:lnTo>
                    <a:pt x="9" y="450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9" y="480"/>
                  </a:lnTo>
                  <a:lnTo>
                    <a:pt x="22" y="484"/>
                  </a:lnTo>
                  <a:lnTo>
                    <a:pt x="48" y="484"/>
                  </a:lnTo>
                  <a:lnTo>
                    <a:pt x="48" y="484"/>
                  </a:lnTo>
                  <a:lnTo>
                    <a:pt x="52" y="484"/>
                  </a:lnTo>
                  <a:lnTo>
                    <a:pt x="69" y="489"/>
                  </a:lnTo>
                  <a:lnTo>
                    <a:pt x="78" y="493"/>
                  </a:lnTo>
                  <a:lnTo>
                    <a:pt x="82" y="502"/>
                  </a:lnTo>
                  <a:lnTo>
                    <a:pt x="86" y="510"/>
                  </a:lnTo>
                  <a:lnTo>
                    <a:pt x="86" y="527"/>
                  </a:lnTo>
                  <a:lnTo>
                    <a:pt x="95" y="523"/>
                  </a:lnTo>
                  <a:lnTo>
                    <a:pt x="103" y="506"/>
                  </a:lnTo>
                  <a:lnTo>
                    <a:pt x="103" y="506"/>
                  </a:lnTo>
                  <a:lnTo>
                    <a:pt x="121" y="502"/>
                  </a:lnTo>
                  <a:lnTo>
                    <a:pt x="121" y="502"/>
                  </a:lnTo>
                  <a:lnTo>
                    <a:pt x="133" y="497"/>
                  </a:lnTo>
                  <a:lnTo>
                    <a:pt x="151" y="497"/>
                  </a:lnTo>
                  <a:lnTo>
                    <a:pt x="168" y="489"/>
                  </a:lnTo>
                  <a:lnTo>
                    <a:pt x="189" y="489"/>
                  </a:lnTo>
                  <a:lnTo>
                    <a:pt x="206" y="493"/>
                  </a:lnTo>
                  <a:lnTo>
                    <a:pt x="219" y="506"/>
                  </a:lnTo>
                  <a:lnTo>
                    <a:pt x="236" y="523"/>
                  </a:lnTo>
                  <a:lnTo>
                    <a:pt x="245" y="540"/>
                  </a:lnTo>
                  <a:lnTo>
                    <a:pt x="245" y="553"/>
                  </a:lnTo>
                  <a:lnTo>
                    <a:pt x="245" y="583"/>
                  </a:lnTo>
                  <a:lnTo>
                    <a:pt x="236" y="622"/>
                  </a:lnTo>
                  <a:lnTo>
                    <a:pt x="219" y="652"/>
                  </a:lnTo>
                  <a:lnTo>
                    <a:pt x="202" y="690"/>
                  </a:lnTo>
                  <a:lnTo>
                    <a:pt x="193" y="733"/>
                  </a:lnTo>
                  <a:lnTo>
                    <a:pt x="193" y="733"/>
                  </a:lnTo>
                  <a:lnTo>
                    <a:pt x="193" y="763"/>
                  </a:lnTo>
                  <a:lnTo>
                    <a:pt x="193" y="763"/>
                  </a:lnTo>
                  <a:lnTo>
                    <a:pt x="198" y="772"/>
                  </a:lnTo>
                  <a:lnTo>
                    <a:pt x="202" y="776"/>
                  </a:lnTo>
                  <a:lnTo>
                    <a:pt x="228" y="780"/>
                  </a:lnTo>
                  <a:lnTo>
                    <a:pt x="245" y="776"/>
                  </a:lnTo>
                  <a:lnTo>
                    <a:pt x="296" y="772"/>
                  </a:lnTo>
                  <a:lnTo>
                    <a:pt x="296" y="772"/>
                  </a:lnTo>
                  <a:lnTo>
                    <a:pt x="309" y="759"/>
                  </a:lnTo>
                  <a:lnTo>
                    <a:pt x="331" y="755"/>
                  </a:lnTo>
                  <a:lnTo>
                    <a:pt x="378" y="742"/>
                  </a:lnTo>
                  <a:lnTo>
                    <a:pt x="438" y="733"/>
                  </a:lnTo>
                  <a:lnTo>
                    <a:pt x="438" y="733"/>
                  </a:lnTo>
                  <a:lnTo>
                    <a:pt x="446" y="725"/>
                  </a:lnTo>
                  <a:lnTo>
                    <a:pt x="459" y="720"/>
                  </a:lnTo>
                  <a:lnTo>
                    <a:pt x="468" y="716"/>
                  </a:lnTo>
                  <a:lnTo>
                    <a:pt x="477" y="716"/>
                  </a:lnTo>
                  <a:lnTo>
                    <a:pt x="498" y="720"/>
                  </a:lnTo>
                  <a:lnTo>
                    <a:pt x="515" y="733"/>
                  </a:lnTo>
                  <a:lnTo>
                    <a:pt x="528" y="750"/>
                  </a:lnTo>
                  <a:lnTo>
                    <a:pt x="541" y="763"/>
                  </a:lnTo>
                  <a:lnTo>
                    <a:pt x="549" y="780"/>
                  </a:lnTo>
                  <a:lnTo>
                    <a:pt x="549" y="780"/>
                  </a:lnTo>
                  <a:lnTo>
                    <a:pt x="575" y="789"/>
                  </a:lnTo>
                  <a:lnTo>
                    <a:pt x="597" y="802"/>
                  </a:lnTo>
                  <a:lnTo>
                    <a:pt x="605" y="819"/>
                  </a:lnTo>
                  <a:lnTo>
                    <a:pt x="609" y="832"/>
                  </a:lnTo>
                  <a:lnTo>
                    <a:pt x="614" y="845"/>
                  </a:lnTo>
                  <a:lnTo>
                    <a:pt x="609" y="858"/>
                  </a:lnTo>
                  <a:lnTo>
                    <a:pt x="609" y="866"/>
                  </a:lnTo>
                  <a:lnTo>
                    <a:pt x="609" y="866"/>
                  </a:lnTo>
                  <a:lnTo>
                    <a:pt x="644" y="888"/>
                  </a:lnTo>
                  <a:lnTo>
                    <a:pt x="665" y="905"/>
                  </a:lnTo>
                  <a:lnTo>
                    <a:pt x="678" y="926"/>
                  </a:lnTo>
                  <a:lnTo>
                    <a:pt x="682" y="948"/>
                  </a:lnTo>
                  <a:lnTo>
                    <a:pt x="687" y="965"/>
                  </a:lnTo>
                  <a:lnTo>
                    <a:pt x="682" y="982"/>
                  </a:lnTo>
                  <a:lnTo>
                    <a:pt x="678" y="995"/>
                  </a:lnTo>
                  <a:lnTo>
                    <a:pt x="678" y="995"/>
                  </a:lnTo>
                  <a:lnTo>
                    <a:pt x="708" y="973"/>
                  </a:lnTo>
                  <a:lnTo>
                    <a:pt x="742" y="952"/>
                  </a:lnTo>
                  <a:lnTo>
                    <a:pt x="777" y="922"/>
                  </a:lnTo>
                  <a:lnTo>
                    <a:pt x="815" y="888"/>
                  </a:lnTo>
                  <a:lnTo>
                    <a:pt x="841" y="849"/>
                  </a:lnTo>
                  <a:lnTo>
                    <a:pt x="854" y="832"/>
                  </a:lnTo>
                  <a:lnTo>
                    <a:pt x="863" y="810"/>
                  </a:lnTo>
                  <a:lnTo>
                    <a:pt x="867" y="789"/>
                  </a:lnTo>
                  <a:lnTo>
                    <a:pt x="867" y="767"/>
                  </a:lnTo>
                  <a:lnTo>
                    <a:pt x="957" y="677"/>
                  </a:lnTo>
                  <a:lnTo>
                    <a:pt x="1030" y="677"/>
                  </a:lnTo>
                  <a:lnTo>
                    <a:pt x="1043" y="669"/>
                  </a:lnTo>
                  <a:lnTo>
                    <a:pt x="1043" y="669"/>
                  </a:lnTo>
                  <a:lnTo>
                    <a:pt x="1051" y="665"/>
                  </a:lnTo>
                  <a:lnTo>
                    <a:pt x="1064" y="652"/>
                  </a:lnTo>
                  <a:lnTo>
                    <a:pt x="1073" y="652"/>
                  </a:lnTo>
                  <a:lnTo>
                    <a:pt x="1086" y="652"/>
                  </a:lnTo>
                  <a:lnTo>
                    <a:pt x="1094" y="660"/>
                  </a:lnTo>
                  <a:lnTo>
                    <a:pt x="1103" y="673"/>
                  </a:lnTo>
                  <a:lnTo>
                    <a:pt x="1111" y="673"/>
                  </a:lnTo>
                  <a:lnTo>
                    <a:pt x="1120" y="665"/>
                  </a:lnTo>
                  <a:lnTo>
                    <a:pt x="1133" y="652"/>
                  </a:lnTo>
                  <a:lnTo>
                    <a:pt x="1150" y="656"/>
                  </a:lnTo>
                  <a:lnTo>
                    <a:pt x="1197" y="682"/>
                  </a:lnTo>
                  <a:lnTo>
                    <a:pt x="1206" y="686"/>
                  </a:lnTo>
                  <a:lnTo>
                    <a:pt x="1206" y="686"/>
                  </a:lnTo>
                  <a:lnTo>
                    <a:pt x="1218" y="690"/>
                  </a:lnTo>
                  <a:lnTo>
                    <a:pt x="1218" y="690"/>
                  </a:lnTo>
                  <a:lnTo>
                    <a:pt x="1236" y="690"/>
                  </a:lnTo>
                  <a:lnTo>
                    <a:pt x="1236" y="690"/>
                  </a:lnTo>
                  <a:lnTo>
                    <a:pt x="1253" y="690"/>
                  </a:lnTo>
                  <a:lnTo>
                    <a:pt x="1253" y="690"/>
                  </a:lnTo>
                  <a:lnTo>
                    <a:pt x="1270" y="690"/>
                  </a:lnTo>
                  <a:lnTo>
                    <a:pt x="1270" y="690"/>
                  </a:lnTo>
                  <a:lnTo>
                    <a:pt x="1274" y="686"/>
                  </a:lnTo>
                  <a:lnTo>
                    <a:pt x="1296" y="690"/>
                  </a:lnTo>
                  <a:lnTo>
                    <a:pt x="1296" y="690"/>
                  </a:lnTo>
                  <a:lnTo>
                    <a:pt x="1309" y="695"/>
                  </a:lnTo>
                  <a:lnTo>
                    <a:pt x="1321" y="707"/>
                  </a:lnTo>
                  <a:lnTo>
                    <a:pt x="1334" y="703"/>
                  </a:lnTo>
                  <a:lnTo>
                    <a:pt x="1334" y="703"/>
                  </a:lnTo>
                  <a:lnTo>
                    <a:pt x="1334" y="703"/>
                  </a:lnTo>
                  <a:lnTo>
                    <a:pt x="1339" y="699"/>
                  </a:lnTo>
                  <a:lnTo>
                    <a:pt x="1347" y="682"/>
                  </a:lnTo>
                  <a:lnTo>
                    <a:pt x="1347" y="656"/>
                  </a:lnTo>
                  <a:lnTo>
                    <a:pt x="1360" y="652"/>
                  </a:lnTo>
                  <a:lnTo>
                    <a:pt x="1373" y="652"/>
                  </a:lnTo>
                  <a:lnTo>
                    <a:pt x="1381" y="652"/>
                  </a:lnTo>
                  <a:lnTo>
                    <a:pt x="1381" y="652"/>
                  </a:lnTo>
                  <a:lnTo>
                    <a:pt x="1386" y="643"/>
                  </a:lnTo>
                  <a:lnTo>
                    <a:pt x="1386" y="639"/>
                  </a:lnTo>
                  <a:lnTo>
                    <a:pt x="1386" y="626"/>
                  </a:lnTo>
                  <a:lnTo>
                    <a:pt x="1377" y="613"/>
                  </a:lnTo>
                  <a:lnTo>
                    <a:pt x="1356" y="592"/>
                  </a:lnTo>
                  <a:lnTo>
                    <a:pt x="1334" y="574"/>
                  </a:lnTo>
                  <a:lnTo>
                    <a:pt x="1334" y="532"/>
                  </a:lnTo>
                  <a:lnTo>
                    <a:pt x="1334" y="519"/>
                  </a:lnTo>
                  <a:lnTo>
                    <a:pt x="1334" y="519"/>
                  </a:lnTo>
                  <a:lnTo>
                    <a:pt x="1351" y="514"/>
                  </a:lnTo>
                  <a:lnTo>
                    <a:pt x="1356" y="514"/>
                  </a:lnTo>
                  <a:lnTo>
                    <a:pt x="1369" y="506"/>
                  </a:lnTo>
                  <a:lnTo>
                    <a:pt x="1369" y="484"/>
                  </a:lnTo>
                  <a:lnTo>
                    <a:pt x="1360" y="472"/>
                  </a:lnTo>
                  <a:lnTo>
                    <a:pt x="1356" y="463"/>
                  </a:lnTo>
                  <a:lnTo>
                    <a:pt x="1356" y="454"/>
                  </a:lnTo>
                  <a:lnTo>
                    <a:pt x="1373" y="442"/>
                  </a:lnTo>
                  <a:lnTo>
                    <a:pt x="1373" y="442"/>
                  </a:lnTo>
                  <a:lnTo>
                    <a:pt x="1377" y="442"/>
                  </a:lnTo>
                  <a:lnTo>
                    <a:pt x="1386" y="437"/>
                  </a:lnTo>
                  <a:lnTo>
                    <a:pt x="1386" y="437"/>
                  </a:lnTo>
                  <a:lnTo>
                    <a:pt x="1386" y="437"/>
                  </a:lnTo>
                  <a:lnTo>
                    <a:pt x="1386" y="433"/>
                  </a:lnTo>
                  <a:lnTo>
                    <a:pt x="1394" y="437"/>
                  </a:lnTo>
                  <a:lnTo>
                    <a:pt x="1394" y="437"/>
                  </a:lnTo>
                  <a:lnTo>
                    <a:pt x="1416" y="450"/>
                  </a:lnTo>
                  <a:lnTo>
                    <a:pt x="1424" y="459"/>
                  </a:lnTo>
                  <a:lnTo>
                    <a:pt x="1424" y="459"/>
                  </a:lnTo>
                  <a:lnTo>
                    <a:pt x="1433" y="467"/>
                  </a:lnTo>
                  <a:lnTo>
                    <a:pt x="1433" y="476"/>
                  </a:lnTo>
                  <a:lnTo>
                    <a:pt x="1446" y="476"/>
                  </a:lnTo>
                  <a:lnTo>
                    <a:pt x="1446" y="476"/>
                  </a:lnTo>
                  <a:lnTo>
                    <a:pt x="1446" y="467"/>
                  </a:lnTo>
                  <a:lnTo>
                    <a:pt x="1446" y="459"/>
                  </a:lnTo>
                  <a:lnTo>
                    <a:pt x="1450" y="459"/>
                  </a:lnTo>
                  <a:lnTo>
                    <a:pt x="1450" y="459"/>
                  </a:lnTo>
                  <a:lnTo>
                    <a:pt x="1467" y="459"/>
                  </a:lnTo>
                  <a:lnTo>
                    <a:pt x="1476" y="463"/>
                  </a:lnTo>
                  <a:lnTo>
                    <a:pt x="1480" y="472"/>
                  </a:lnTo>
                  <a:lnTo>
                    <a:pt x="1480" y="472"/>
                  </a:lnTo>
                  <a:lnTo>
                    <a:pt x="1489" y="484"/>
                  </a:lnTo>
                  <a:lnTo>
                    <a:pt x="1493" y="489"/>
                  </a:lnTo>
                  <a:lnTo>
                    <a:pt x="1506" y="497"/>
                  </a:lnTo>
                  <a:lnTo>
                    <a:pt x="1506" y="497"/>
                  </a:lnTo>
                  <a:lnTo>
                    <a:pt x="1514" y="506"/>
                  </a:lnTo>
                  <a:lnTo>
                    <a:pt x="1523" y="506"/>
                  </a:lnTo>
                  <a:lnTo>
                    <a:pt x="1540" y="497"/>
                  </a:lnTo>
                  <a:lnTo>
                    <a:pt x="1540" y="497"/>
                  </a:lnTo>
                  <a:lnTo>
                    <a:pt x="1557" y="480"/>
                  </a:lnTo>
                  <a:lnTo>
                    <a:pt x="1557" y="454"/>
                  </a:lnTo>
                  <a:lnTo>
                    <a:pt x="1557" y="446"/>
                  </a:lnTo>
                  <a:lnTo>
                    <a:pt x="1544" y="433"/>
                  </a:lnTo>
                  <a:lnTo>
                    <a:pt x="1536" y="424"/>
                  </a:lnTo>
                  <a:lnTo>
                    <a:pt x="1536" y="412"/>
                  </a:lnTo>
                  <a:lnTo>
                    <a:pt x="1540" y="403"/>
                  </a:lnTo>
                  <a:lnTo>
                    <a:pt x="1540" y="403"/>
                  </a:lnTo>
                  <a:lnTo>
                    <a:pt x="1527" y="399"/>
                  </a:lnTo>
                  <a:lnTo>
                    <a:pt x="1502" y="381"/>
                  </a:lnTo>
                  <a:lnTo>
                    <a:pt x="1484" y="369"/>
                  </a:lnTo>
                  <a:lnTo>
                    <a:pt x="1472" y="351"/>
                  </a:lnTo>
                  <a:lnTo>
                    <a:pt x="1463" y="330"/>
                  </a:lnTo>
                  <a:lnTo>
                    <a:pt x="1454" y="304"/>
                  </a:lnTo>
                  <a:lnTo>
                    <a:pt x="1454" y="304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2" name="Freeform 18"/>
            <p:cNvSpPr>
              <a:spLocks/>
            </p:cNvSpPr>
            <p:nvPr/>
          </p:nvSpPr>
          <p:spPr bwMode="auto">
            <a:xfrm>
              <a:off x="1452" y="888"/>
              <a:ext cx="3976" cy="2016"/>
            </a:xfrm>
            <a:custGeom>
              <a:avLst/>
              <a:gdLst/>
              <a:ahLst/>
              <a:cxnLst>
                <a:cxn ang="0">
                  <a:pos x="3929" y="1501"/>
                </a:cxn>
                <a:cxn ang="0">
                  <a:pos x="3946" y="1441"/>
                </a:cxn>
                <a:cxn ang="0">
                  <a:pos x="3791" y="999"/>
                </a:cxn>
                <a:cxn ang="0">
                  <a:pos x="3667" y="785"/>
                </a:cxn>
                <a:cxn ang="0">
                  <a:pos x="3358" y="506"/>
                </a:cxn>
                <a:cxn ang="0">
                  <a:pos x="3251" y="665"/>
                </a:cxn>
                <a:cxn ang="0">
                  <a:pos x="3187" y="785"/>
                </a:cxn>
                <a:cxn ang="0">
                  <a:pos x="3178" y="888"/>
                </a:cxn>
                <a:cxn ang="0">
                  <a:pos x="3037" y="948"/>
                </a:cxn>
                <a:cxn ang="0">
                  <a:pos x="2964" y="952"/>
                </a:cxn>
                <a:cxn ang="0">
                  <a:pos x="2844" y="918"/>
                </a:cxn>
                <a:cxn ang="0">
                  <a:pos x="2749" y="832"/>
                </a:cxn>
                <a:cxn ang="0">
                  <a:pos x="2779" y="1068"/>
                </a:cxn>
                <a:cxn ang="0">
                  <a:pos x="2784" y="1162"/>
                </a:cxn>
                <a:cxn ang="0">
                  <a:pos x="2689" y="1269"/>
                </a:cxn>
                <a:cxn ang="0">
                  <a:pos x="2573" y="1359"/>
                </a:cxn>
                <a:cxn ang="0">
                  <a:pos x="2646" y="1437"/>
                </a:cxn>
                <a:cxn ang="0">
                  <a:pos x="2651" y="1347"/>
                </a:cxn>
                <a:cxn ang="0">
                  <a:pos x="2719" y="1154"/>
                </a:cxn>
                <a:cxn ang="0">
                  <a:pos x="2852" y="1158"/>
                </a:cxn>
                <a:cxn ang="0">
                  <a:pos x="2719" y="991"/>
                </a:cxn>
                <a:cxn ang="0">
                  <a:pos x="2745" y="793"/>
                </a:cxn>
                <a:cxn ang="0">
                  <a:pos x="2578" y="798"/>
                </a:cxn>
                <a:cxn ang="0">
                  <a:pos x="2393" y="870"/>
                </a:cxn>
                <a:cxn ang="0">
                  <a:pos x="2273" y="875"/>
                </a:cxn>
                <a:cxn ang="0">
                  <a:pos x="2175" y="888"/>
                </a:cxn>
                <a:cxn ang="0">
                  <a:pos x="1926" y="888"/>
                </a:cxn>
                <a:cxn ang="0">
                  <a:pos x="1540" y="840"/>
                </a:cxn>
                <a:cxn ang="0">
                  <a:pos x="1398" y="583"/>
                </a:cxn>
                <a:cxn ang="0">
                  <a:pos x="1317" y="420"/>
                </a:cxn>
                <a:cxn ang="0">
                  <a:pos x="1240" y="326"/>
                </a:cxn>
                <a:cxn ang="0">
                  <a:pos x="1274" y="154"/>
                </a:cxn>
                <a:cxn ang="0">
                  <a:pos x="1197" y="124"/>
                </a:cxn>
                <a:cxn ang="0">
                  <a:pos x="1201" y="77"/>
                </a:cxn>
                <a:cxn ang="0">
                  <a:pos x="1145" y="30"/>
                </a:cxn>
                <a:cxn ang="0">
                  <a:pos x="1034" y="21"/>
                </a:cxn>
                <a:cxn ang="0">
                  <a:pos x="922" y="4"/>
                </a:cxn>
                <a:cxn ang="0">
                  <a:pos x="742" y="90"/>
                </a:cxn>
                <a:cxn ang="0">
                  <a:pos x="463" y="227"/>
                </a:cxn>
                <a:cxn ang="0">
                  <a:pos x="326" y="429"/>
                </a:cxn>
                <a:cxn ang="0">
                  <a:pos x="202" y="442"/>
                </a:cxn>
                <a:cxn ang="0">
                  <a:pos x="0" y="562"/>
                </a:cxn>
                <a:cxn ang="0">
                  <a:pos x="189" y="810"/>
                </a:cxn>
                <a:cxn ang="0">
                  <a:pos x="540" y="1089"/>
                </a:cxn>
                <a:cxn ang="0">
                  <a:pos x="510" y="1377"/>
                </a:cxn>
                <a:cxn ang="0">
                  <a:pos x="536" y="1690"/>
                </a:cxn>
                <a:cxn ang="0">
                  <a:pos x="759" y="1848"/>
                </a:cxn>
                <a:cxn ang="0">
                  <a:pos x="982" y="1968"/>
                </a:cxn>
                <a:cxn ang="0">
                  <a:pos x="986" y="1895"/>
                </a:cxn>
                <a:cxn ang="0">
                  <a:pos x="1184" y="1968"/>
                </a:cxn>
                <a:cxn ang="0">
                  <a:pos x="1398" y="1990"/>
                </a:cxn>
                <a:cxn ang="0">
                  <a:pos x="1750" y="1917"/>
                </a:cxn>
                <a:cxn ang="0">
                  <a:pos x="1874" y="1565"/>
                </a:cxn>
                <a:cxn ang="0">
                  <a:pos x="2089" y="1604"/>
                </a:cxn>
                <a:cxn ang="0">
                  <a:pos x="2363" y="1681"/>
                </a:cxn>
                <a:cxn ang="0">
                  <a:pos x="2573" y="1561"/>
                </a:cxn>
                <a:cxn ang="0">
                  <a:pos x="2826" y="1377"/>
                </a:cxn>
                <a:cxn ang="0">
                  <a:pos x="3114" y="1377"/>
                </a:cxn>
                <a:cxn ang="0">
                  <a:pos x="3320" y="1441"/>
                </a:cxn>
                <a:cxn ang="0">
                  <a:pos x="3457" y="1501"/>
                </a:cxn>
                <a:cxn ang="0">
                  <a:pos x="3586" y="1570"/>
                </a:cxn>
                <a:cxn ang="0">
                  <a:pos x="3714" y="1565"/>
                </a:cxn>
                <a:cxn ang="0">
                  <a:pos x="3899" y="1767"/>
                </a:cxn>
              </a:cxnLst>
              <a:rect l="0" t="0" r="r" b="b"/>
              <a:pathLst>
                <a:path w="3976" h="2016">
                  <a:moveTo>
                    <a:pt x="3976" y="1698"/>
                  </a:moveTo>
                  <a:lnTo>
                    <a:pt x="3972" y="1690"/>
                  </a:lnTo>
                  <a:lnTo>
                    <a:pt x="3929" y="1655"/>
                  </a:lnTo>
                  <a:lnTo>
                    <a:pt x="3911" y="1642"/>
                  </a:lnTo>
                  <a:lnTo>
                    <a:pt x="3903" y="1630"/>
                  </a:lnTo>
                  <a:lnTo>
                    <a:pt x="3903" y="1621"/>
                  </a:lnTo>
                  <a:lnTo>
                    <a:pt x="3911" y="1608"/>
                  </a:lnTo>
                  <a:lnTo>
                    <a:pt x="3920" y="1600"/>
                  </a:lnTo>
                  <a:lnTo>
                    <a:pt x="3924" y="1587"/>
                  </a:lnTo>
                  <a:lnTo>
                    <a:pt x="3924" y="1574"/>
                  </a:lnTo>
                  <a:lnTo>
                    <a:pt x="3907" y="1561"/>
                  </a:lnTo>
                  <a:lnTo>
                    <a:pt x="3899" y="1552"/>
                  </a:lnTo>
                  <a:lnTo>
                    <a:pt x="3890" y="1540"/>
                  </a:lnTo>
                  <a:lnTo>
                    <a:pt x="3890" y="1531"/>
                  </a:lnTo>
                  <a:lnTo>
                    <a:pt x="3890" y="1527"/>
                  </a:lnTo>
                  <a:lnTo>
                    <a:pt x="3890" y="1522"/>
                  </a:lnTo>
                  <a:lnTo>
                    <a:pt x="3911" y="1514"/>
                  </a:lnTo>
                  <a:lnTo>
                    <a:pt x="3916" y="1501"/>
                  </a:lnTo>
                  <a:lnTo>
                    <a:pt x="3929" y="1501"/>
                  </a:lnTo>
                  <a:lnTo>
                    <a:pt x="3942" y="1535"/>
                  </a:lnTo>
                  <a:lnTo>
                    <a:pt x="3950" y="1548"/>
                  </a:lnTo>
                  <a:lnTo>
                    <a:pt x="3950" y="1548"/>
                  </a:lnTo>
                  <a:lnTo>
                    <a:pt x="3963" y="1548"/>
                  </a:lnTo>
                  <a:lnTo>
                    <a:pt x="3972" y="1548"/>
                  </a:lnTo>
                  <a:lnTo>
                    <a:pt x="3972" y="1540"/>
                  </a:lnTo>
                  <a:lnTo>
                    <a:pt x="3972" y="1540"/>
                  </a:lnTo>
                  <a:lnTo>
                    <a:pt x="3972" y="1522"/>
                  </a:lnTo>
                  <a:lnTo>
                    <a:pt x="3967" y="1509"/>
                  </a:lnTo>
                  <a:lnTo>
                    <a:pt x="3959" y="1501"/>
                  </a:lnTo>
                  <a:lnTo>
                    <a:pt x="3950" y="1488"/>
                  </a:lnTo>
                  <a:lnTo>
                    <a:pt x="3950" y="1488"/>
                  </a:lnTo>
                  <a:lnTo>
                    <a:pt x="3967" y="1475"/>
                  </a:lnTo>
                  <a:lnTo>
                    <a:pt x="3972" y="1462"/>
                  </a:lnTo>
                  <a:lnTo>
                    <a:pt x="3972" y="1458"/>
                  </a:lnTo>
                  <a:lnTo>
                    <a:pt x="3963" y="1454"/>
                  </a:lnTo>
                  <a:lnTo>
                    <a:pt x="3963" y="1454"/>
                  </a:lnTo>
                  <a:lnTo>
                    <a:pt x="3950" y="1445"/>
                  </a:lnTo>
                  <a:lnTo>
                    <a:pt x="3946" y="1441"/>
                  </a:lnTo>
                  <a:lnTo>
                    <a:pt x="3946" y="1437"/>
                  </a:lnTo>
                  <a:lnTo>
                    <a:pt x="3942" y="1424"/>
                  </a:lnTo>
                  <a:lnTo>
                    <a:pt x="3959" y="1415"/>
                  </a:lnTo>
                  <a:lnTo>
                    <a:pt x="3972" y="1402"/>
                  </a:lnTo>
                  <a:lnTo>
                    <a:pt x="3959" y="1381"/>
                  </a:lnTo>
                  <a:lnTo>
                    <a:pt x="3924" y="1304"/>
                  </a:lnTo>
                  <a:lnTo>
                    <a:pt x="3907" y="1286"/>
                  </a:lnTo>
                  <a:lnTo>
                    <a:pt x="3894" y="1274"/>
                  </a:lnTo>
                  <a:lnTo>
                    <a:pt x="3886" y="1265"/>
                  </a:lnTo>
                  <a:lnTo>
                    <a:pt x="3881" y="1256"/>
                  </a:lnTo>
                  <a:lnTo>
                    <a:pt x="3881" y="1239"/>
                  </a:lnTo>
                  <a:lnTo>
                    <a:pt x="3881" y="1214"/>
                  </a:lnTo>
                  <a:lnTo>
                    <a:pt x="3881" y="1192"/>
                  </a:lnTo>
                  <a:lnTo>
                    <a:pt x="3881" y="1166"/>
                  </a:lnTo>
                  <a:lnTo>
                    <a:pt x="3864" y="1141"/>
                  </a:lnTo>
                  <a:lnTo>
                    <a:pt x="3839" y="1089"/>
                  </a:lnTo>
                  <a:lnTo>
                    <a:pt x="3817" y="1042"/>
                  </a:lnTo>
                  <a:lnTo>
                    <a:pt x="3804" y="1021"/>
                  </a:lnTo>
                  <a:lnTo>
                    <a:pt x="3791" y="999"/>
                  </a:lnTo>
                  <a:lnTo>
                    <a:pt x="3774" y="978"/>
                  </a:lnTo>
                  <a:lnTo>
                    <a:pt x="3774" y="956"/>
                  </a:lnTo>
                  <a:lnTo>
                    <a:pt x="3774" y="939"/>
                  </a:lnTo>
                  <a:lnTo>
                    <a:pt x="3766" y="918"/>
                  </a:lnTo>
                  <a:lnTo>
                    <a:pt x="3753" y="913"/>
                  </a:lnTo>
                  <a:lnTo>
                    <a:pt x="3753" y="913"/>
                  </a:lnTo>
                  <a:lnTo>
                    <a:pt x="3736" y="909"/>
                  </a:lnTo>
                  <a:lnTo>
                    <a:pt x="3736" y="909"/>
                  </a:lnTo>
                  <a:lnTo>
                    <a:pt x="3714" y="896"/>
                  </a:lnTo>
                  <a:lnTo>
                    <a:pt x="3714" y="879"/>
                  </a:lnTo>
                  <a:lnTo>
                    <a:pt x="3701" y="862"/>
                  </a:lnTo>
                  <a:lnTo>
                    <a:pt x="3680" y="849"/>
                  </a:lnTo>
                  <a:lnTo>
                    <a:pt x="3663" y="832"/>
                  </a:lnTo>
                  <a:lnTo>
                    <a:pt x="3646" y="819"/>
                  </a:lnTo>
                  <a:lnTo>
                    <a:pt x="3641" y="810"/>
                  </a:lnTo>
                  <a:lnTo>
                    <a:pt x="3641" y="798"/>
                  </a:lnTo>
                  <a:lnTo>
                    <a:pt x="3641" y="789"/>
                  </a:lnTo>
                  <a:lnTo>
                    <a:pt x="3654" y="785"/>
                  </a:lnTo>
                  <a:lnTo>
                    <a:pt x="3667" y="785"/>
                  </a:lnTo>
                  <a:lnTo>
                    <a:pt x="3680" y="785"/>
                  </a:lnTo>
                  <a:lnTo>
                    <a:pt x="3684" y="768"/>
                  </a:lnTo>
                  <a:lnTo>
                    <a:pt x="3684" y="755"/>
                  </a:lnTo>
                  <a:lnTo>
                    <a:pt x="3680" y="742"/>
                  </a:lnTo>
                  <a:lnTo>
                    <a:pt x="3641" y="720"/>
                  </a:lnTo>
                  <a:lnTo>
                    <a:pt x="3620" y="712"/>
                  </a:lnTo>
                  <a:lnTo>
                    <a:pt x="3590" y="695"/>
                  </a:lnTo>
                  <a:lnTo>
                    <a:pt x="3564" y="669"/>
                  </a:lnTo>
                  <a:lnTo>
                    <a:pt x="3543" y="669"/>
                  </a:lnTo>
                  <a:lnTo>
                    <a:pt x="3530" y="643"/>
                  </a:lnTo>
                  <a:lnTo>
                    <a:pt x="3530" y="622"/>
                  </a:lnTo>
                  <a:lnTo>
                    <a:pt x="3513" y="605"/>
                  </a:lnTo>
                  <a:lnTo>
                    <a:pt x="3500" y="592"/>
                  </a:lnTo>
                  <a:lnTo>
                    <a:pt x="3487" y="579"/>
                  </a:lnTo>
                  <a:lnTo>
                    <a:pt x="3461" y="557"/>
                  </a:lnTo>
                  <a:lnTo>
                    <a:pt x="3448" y="545"/>
                  </a:lnTo>
                  <a:lnTo>
                    <a:pt x="3448" y="519"/>
                  </a:lnTo>
                  <a:lnTo>
                    <a:pt x="3440" y="506"/>
                  </a:lnTo>
                  <a:lnTo>
                    <a:pt x="3358" y="506"/>
                  </a:lnTo>
                  <a:lnTo>
                    <a:pt x="3337" y="523"/>
                  </a:lnTo>
                  <a:lnTo>
                    <a:pt x="3320" y="540"/>
                  </a:lnTo>
                  <a:lnTo>
                    <a:pt x="3298" y="545"/>
                  </a:lnTo>
                  <a:lnTo>
                    <a:pt x="3264" y="545"/>
                  </a:lnTo>
                  <a:lnTo>
                    <a:pt x="3242" y="549"/>
                  </a:lnTo>
                  <a:lnTo>
                    <a:pt x="3242" y="549"/>
                  </a:lnTo>
                  <a:lnTo>
                    <a:pt x="3238" y="557"/>
                  </a:lnTo>
                  <a:lnTo>
                    <a:pt x="3242" y="566"/>
                  </a:lnTo>
                  <a:lnTo>
                    <a:pt x="3242" y="570"/>
                  </a:lnTo>
                  <a:lnTo>
                    <a:pt x="3255" y="605"/>
                  </a:lnTo>
                  <a:lnTo>
                    <a:pt x="3255" y="617"/>
                  </a:lnTo>
                  <a:lnTo>
                    <a:pt x="3255" y="617"/>
                  </a:lnTo>
                  <a:lnTo>
                    <a:pt x="3260" y="622"/>
                  </a:lnTo>
                  <a:lnTo>
                    <a:pt x="3260" y="630"/>
                  </a:lnTo>
                  <a:lnTo>
                    <a:pt x="3260" y="630"/>
                  </a:lnTo>
                  <a:lnTo>
                    <a:pt x="3251" y="652"/>
                  </a:lnTo>
                  <a:lnTo>
                    <a:pt x="3242" y="660"/>
                  </a:lnTo>
                  <a:lnTo>
                    <a:pt x="3242" y="660"/>
                  </a:lnTo>
                  <a:lnTo>
                    <a:pt x="3251" y="665"/>
                  </a:lnTo>
                  <a:lnTo>
                    <a:pt x="3255" y="673"/>
                  </a:lnTo>
                  <a:lnTo>
                    <a:pt x="3260" y="682"/>
                  </a:lnTo>
                  <a:lnTo>
                    <a:pt x="3260" y="682"/>
                  </a:lnTo>
                  <a:lnTo>
                    <a:pt x="3260" y="716"/>
                  </a:lnTo>
                  <a:lnTo>
                    <a:pt x="3260" y="716"/>
                  </a:lnTo>
                  <a:lnTo>
                    <a:pt x="3251" y="720"/>
                  </a:lnTo>
                  <a:lnTo>
                    <a:pt x="3238" y="729"/>
                  </a:lnTo>
                  <a:lnTo>
                    <a:pt x="3238" y="729"/>
                  </a:lnTo>
                  <a:lnTo>
                    <a:pt x="3212" y="729"/>
                  </a:lnTo>
                  <a:lnTo>
                    <a:pt x="3212" y="729"/>
                  </a:lnTo>
                  <a:lnTo>
                    <a:pt x="3200" y="729"/>
                  </a:lnTo>
                  <a:lnTo>
                    <a:pt x="3200" y="729"/>
                  </a:lnTo>
                  <a:lnTo>
                    <a:pt x="3195" y="729"/>
                  </a:lnTo>
                  <a:lnTo>
                    <a:pt x="3191" y="733"/>
                  </a:lnTo>
                  <a:lnTo>
                    <a:pt x="3187" y="742"/>
                  </a:lnTo>
                  <a:lnTo>
                    <a:pt x="3195" y="755"/>
                  </a:lnTo>
                  <a:lnTo>
                    <a:pt x="3195" y="768"/>
                  </a:lnTo>
                  <a:lnTo>
                    <a:pt x="3191" y="780"/>
                  </a:lnTo>
                  <a:lnTo>
                    <a:pt x="3187" y="785"/>
                  </a:lnTo>
                  <a:lnTo>
                    <a:pt x="3187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4" y="785"/>
                  </a:lnTo>
                  <a:lnTo>
                    <a:pt x="3170" y="785"/>
                  </a:lnTo>
                  <a:lnTo>
                    <a:pt x="3170" y="785"/>
                  </a:lnTo>
                  <a:lnTo>
                    <a:pt x="3152" y="785"/>
                  </a:lnTo>
                  <a:lnTo>
                    <a:pt x="3144" y="785"/>
                  </a:lnTo>
                  <a:lnTo>
                    <a:pt x="3144" y="793"/>
                  </a:lnTo>
                  <a:lnTo>
                    <a:pt x="3161" y="815"/>
                  </a:lnTo>
                  <a:lnTo>
                    <a:pt x="3170" y="828"/>
                  </a:lnTo>
                  <a:lnTo>
                    <a:pt x="3178" y="840"/>
                  </a:lnTo>
                  <a:lnTo>
                    <a:pt x="3187" y="853"/>
                  </a:lnTo>
                  <a:lnTo>
                    <a:pt x="3187" y="862"/>
                  </a:lnTo>
                  <a:lnTo>
                    <a:pt x="3187" y="879"/>
                  </a:lnTo>
                  <a:lnTo>
                    <a:pt x="3178" y="888"/>
                  </a:lnTo>
                  <a:lnTo>
                    <a:pt x="3161" y="892"/>
                  </a:lnTo>
                  <a:lnTo>
                    <a:pt x="3139" y="896"/>
                  </a:lnTo>
                  <a:lnTo>
                    <a:pt x="3114" y="888"/>
                  </a:lnTo>
                  <a:lnTo>
                    <a:pt x="3097" y="875"/>
                  </a:lnTo>
                  <a:lnTo>
                    <a:pt x="3079" y="858"/>
                  </a:lnTo>
                  <a:lnTo>
                    <a:pt x="3067" y="849"/>
                  </a:lnTo>
                  <a:lnTo>
                    <a:pt x="3067" y="849"/>
                  </a:lnTo>
                  <a:lnTo>
                    <a:pt x="3054" y="849"/>
                  </a:lnTo>
                  <a:lnTo>
                    <a:pt x="3041" y="853"/>
                  </a:lnTo>
                  <a:lnTo>
                    <a:pt x="3037" y="862"/>
                  </a:lnTo>
                  <a:lnTo>
                    <a:pt x="3037" y="862"/>
                  </a:lnTo>
                  <a:lnTo>
                    <a:pt x="3037" y="888"/>
                  </a:lnTo>
                  <a:lnTo>
                    <a:pt x="3049" y="901"/>
                  </a:lnTo>
                  <a:lnTo>
                    <a:pt x="3067" y="913"/>
                  </a:lnTo>
                  <a:lnTo>
                    <a:pt x="3071" y="926"/>
                  </a:lnTo>
                  <a:lnTo>
                    <a:pt x="3067" y="939"/>
                  </a:lnTo>
                  <a:lnTo>
                    <a:pt x="3058" y="948"/>
                  </a:lnTo>
                  <a:lnTo>
                    <a:pt x="3049" y="952"/>
                  </a:lnTo>
                  <a:lnTo>
                    <a:pt x="3037" y="948"/>
                  </a:lnTo>
                  <a:lnTo>
                    <a:pt x="3041" y="931"/>
                  </a:lnTo>
                  <a:lnTo>
                    <a:pt x="3024" y="926"/>
                  </a:lnTo>
                  <a:lnTo>
                    <a:pt x="3024" y="926"/>
                  </a:lnTo>
                  <a:lnTo>
                    <a:pt x="3015" y="926"/>
                  </a:lnTo>
                  <a:lnTo>
                    <a:pt x="3015" y="926"/>
                  </a:lnTo>
                  <a:lnTo>
                    <a:pt x="3011" y="926"/>
                  </a:lnTo>
                  <a:lnTo>
                    <a:pt x="3002" y="922"/>
                  </a:lnTo>
                  <a:lnTo>
                    <a:pt x="3002" y="922"/>
                  </a:lnTo>
                  <a:lnTo>
                    <a:pt x="2998" y="918"/>
                  </a:lnTo>
                  <a:lnTo>
                    <a:pt x="2998" y="918"/>
                  </a:lnTo>
                  <a:lnTo>
                    <a:pt x="2994" y="913"/>
                  </a:lnTo>
                  <a:lnTo>
                    <a:pt x="2989" y="909"/>
                  </a:lnTo>
                  <a:lnTo>
                    <a:pt x="2985" y="909"/>
                  </a:lnTo>
                  <a:lnTo>
                    <a:pt x="2985" y="909"/>
                  </a:lnTo>
                  <a:lnTo>
                    <a:pt x="2981" y="913"/>
                  </a:lnTo>
                  <a:lnTo>
                    <a:pt x="2977" y="918"/>
                  </a:lnTo>
                  <a:lnTo>
                    <a:pt x="2977" y="935"/>
                  </a:lnTo>
                  <a:lnTo>
                    <a:pt x="2977" y="952"/>
                  </a:lnTo>
                  <a:lnTo>
                    <a:pt x="2964" y="952"/>
                  </a:lnTo>
                  <a:lnTo>
                    <a:pt x="2959" y="948"/>
                  </a:lnTo>
                  <a:lnTo>
                    <a:pt x="2946" y="939"/>
                  </a:lnTo>
                  <a:lnTo>
                    <a:pt x="2946" y="939"/>
                  </a:lnTo>
                  <a:lnTo>
                    <a:pt x="2938" y="939"/>
                  </a:lnTo>
                  <a:lnTo>
                    <a:pt x="2938" y="939"/>
                  </a:lnTo>
                  <a:lnTo>
                    <a:pt x="2925" y="943"/>
                  </a:lnTo>
                  <a:lnTo>
                    <a:pt x="2912" y="952"/>
                  </a:lnTo>
                  <a:lnTo>
                    <a:pt x="2908" y="956"/>
                  </a:lnTo>
                  <a:lnTo>
                    <a:pt x="2908" y="965"/>
                  </a:lnTo>
                  <a:lnTo>
                    <a:pt x="2895" y="965"/>
                  </a:lnTo>
                  <a:lnTo>
                    <a:pt x="2874" y="948"/>
                  </a:lnTo>
                  <a:lnTo>
                    <a:pt x="2874" y="948"/>
                  </a:lnTo>
                  <a:lnTo>
                    <a:pt x="2874" y="952"/>
                  </a:lnTo>
                  <a:lnTo>
                    <a:pt x="2865" y="943"/>
                  </a:lnTo>
                  <a:lnTo>
                    <a:pt x="2865" y="943"/>
                  </a:lnTo>
                  <a:lnTo>
                    <a:pt x="2856" y="931"/>
                  </a:lnTo>
                  <a:lnTo>
                    <a:pt x="2856" y="931"/>
                  </a:lnTo>
                  <a:lnTo>
                    <a:pt x="2852" y="926"/>
                  </a:lnTo>
                  <a:lnTo>
                    <a:pt x="2844" y="918"/>
                  </a:lnTo>
                  <a:lnTo>
                    <a:pt x="2844" y="918"/>
                  </a:lnTo>
                  <a:lnTo>
                    <a:pt x="2844" y="892"/>
                  </a:lnTo>
                  <a:lnTo>
                    <a:pt x="2852" y="875"/>
                  </a:lnTo>
                  <a:lnTo>
                    <a:pt x="2844" y="853"/>
                  </a:lnTo>
                  <a:lnTo>
                    <a:pt x="2835" y="849"/>
                  </a:lnTo>
                  <a:lnTo>
                    <a:pt x="2818" y="853"/>
                  </a:lnTo>
                  <a:lnTo>
                    <a:pt x="2801" y="862"/>
                  </a:lnTo>
                  <a:lnTo>
                    <a:pt x="2796" y="853"/>
                  </a:lnTo>
                  <a:lnTo>
                    <a:pt x="2796" y="840"/>
                  </a:lnTo>
                  <a:lnTo>
                    <a:pt x="2796" y="840"/>
                  </a:lnTo>
                  <a:lnTo>
                    <a:pt x="2796" y="836"/>
                  </a:lnTo>
                  <a:lnTo>
                    <a:pt x="2796" y="832"/>
                  </a:lnTo>
                  <a:lnTo>
                    <a:pt x="2792" y="832"/>
                  </a:lnTo>
                  <a:lnTo>
                    <a:pt x="2792" y="832"/>
                  </a:lnTo>
                  <a:lnTo>
                    <a:pt x="2788" y="828"/>
                  </a:lnTo>
                  <a:lnTo>
                    <a:pt x="2775" y="832"/>
                  </a:lnTo>
                  <a:lnTo>
                    <a:pt x="2758" y="828"/>
                  </a:lnTo>
                  <a:lnTo>
                    <a:pt x="2749" y="832"/>
                  </a:lnTo>
                  <a:lnTo>
                    <a:pt x="2749" y="832"/>
                  </a:lnTo>
                  <a:lnTo>
                    <a:pt x="2732" y="845"/>
                  </a:lnTo>
                  <a:lnTo>
                    <a:pt x="2719" y="858"/>
                  </a:lnTo>
                  <a:lnTo>
                    <a:pt x="2715" y="875"/>
                  </a:lnTo>
                  <a:lnTo>
                    <a:pt x="2715" y="875"/>
                  </a:lnTo>
                  <a:lnTo>
                    <a:pt x="2711" y="909"/>
                  </a:lnTo>
                  <a:lnTo>
                    <a:pt x="2711" y="926"/>
                  </a:lnTo>
                  <a:lnTo>
                    <a:pt x="2711" y="961"/>
                  </a:lnTo>
                  <a:lnTo>
                    <a:pt x="2715" y="982"/>
                  </a:lnTo>
                  <a:lnTo>
                    <a:pt x="2719" y="991"/>
                  </a:lnTo>
                  <a:lnTo>
                    <a:pt x="2719" y="991"/>
                  </a:lnTo>
                  <a:lnTo>
                    <a:pt x="2732" y="995"/>
                  </a:lnTo>
                  <a:lnTo>
                    <a:pt x="2741" y="1003"/>
                  </a:lnTo>
                  <a:lnTo>
                    <a:pt x="2745" y="1012"/>
                  </a:lnTo>
                  <a:lnTo>
                    <a:pt x="2745" y="1012"/>
                  </a:lnTo>
                  <a:lnTo>
                    <a:pt x="2745" y="1038"/>
                  </a:lnTo>
                  <a:lnTo>
                    <a:pt x="2745" y="1055"/>
                  </a:lnTo>
                  <a:lnTo>
                    <a:pt x="2758" y="1059"/>
                  </a:lnTo>
                  <a:lnTo>
                    <a:pt x="2775" y="1059"/>
                  </a:lnTo>
                  <a:lnTo>
                    <a:pt x="2779" y="1068"/>
                  </a:lnTo>
                  <a:lnTo>
                    <a:pt x="2784" y="1068"/>
                  </a:lnTo>
                  <a:lnTo>
                    <a:pt x="2784" y="1068"/>
                  </a:lnTo>
                  <a:lnTo>
                    <a:pt x="2809" y="1102"/>
                  </a:lnTo>
                  <a:lnTo>
                    <a:pt x="2831" y="1119"/>
                  </a:lnTo>
                  <a:lnTo>
                    <a:pt x="2839" y="1128"/>
                  </a:lnTo>
                  <a:lnTo>
                    <a:pt x="2848" y="1132"/>
                  </a:lnTo>
                  <a:lnTo>
                    <a:pt x="2848" y="1132"/>
                  </a:lnTo>
                  <a:lnTo>
                    <a:pt x="2848" y="1136"/>
                  </a:lnTo>
                  <a:lnTo>
                    <a:pt x="2852" y="1149"/>
                  </a:lnTo>
                  <a:lnTo>
                    <a:pt x="2852" y="1158"/>
                  </a:lnTo>
                  <a:lnTo>
                    <a:pt x="2848" y="1166"/>
                  </a:lnTo>
                  <a:lnTo>
                    <a:pt x="2844" y="1179"/>
                  </a:lnTo>
                  <a:lnTo>
                    <a:pt x="2831" y="1192"/>
                  </a:lnTo>
                  <a:lnTo>
                    <a:pt x="2805" y="1214"/>
                  </a:lnTo>
                  <a:lnTo>
                    <a:pt x="2788" y="1214"/>
                  </a:lnTo>
                  <a:lnTo>
                    <a:pt x="2784" y="1205"/>
                  </a:lnTo>
                  <a:lnTo>
                    <a:pt x="2784" y="1192"/>
                  </a:lnTo>
                  <a:lnTo>
                    <a:pt x="2784" y="1179"/>
                  </a:lnTo>
                  <a:lnTo>
                    <a:pt x="2784" y="1162"/>
                  </a:lnTo>
                  <a:lnTo>
                    <a:pt x="2775" y="1154"/>
                  </a:lnTo>
                  <a:lnTo>
                    <a:pt x="2775" y="1154"/>
                  </a:lnTo>
                  <a:lnTo>
                    <a:pt x="2771" y="1154"/>
                  </a:lnTo>
                  <a:lnTo>
                    <a:pt x="2771" y="1154"/>
                  </a:lnTo>
                  <a:lnTo>
                    <a:pt x="2758" y="1154"/>
                  </a:lnTo>
                  <a:lnTo>
                    <a:pt x="2749" y="1154"/>
                  </a:lnTo>
                  <a:lnTo>
                    <a:pt x="2749" y="1154"/>
                  </a:lnTo>
                  <a:lnTo>
                    <a:pt x="2736" y="1154"/>
                  </a:lnTo>
                  <a:lnTo>
                    <a:pt x="2736" y="1154"/>
                  </a:lnTo>
                  <a:lnTo>
                    <a:pt x="2719" y="1154"/>
                  </a:lnTo>
                  <a:lnTo>
                    <a:pt x="2719" y="1154"/>
                  </a:lnTo>
                  <a:lnTo>
                    <a:pt x="2711" y="1158"/>
                  </a:lnTo>
                  <a:lnTo>
                    <a:pt x="2698" y="1171"/>
                  </a:lnTo>
                  <a:lnTo>
                    <a:pt x="2689" y="1184"/>
                  </a:lnTo>
                  <a:lnTo>
                    <a:pt x="2681" y="1201"/>
                  </a:lnTo>
                  <a:lnTo>
                    <a:pt x="2676" y="1218"/>
                  </a:lnTo>
                  <a:lnTo>
                    <a:pt x="2681" y="1244"/>
                  </a:lnTo>
                  <a:lnTo>
                    <a:pt x="2689" y="1269"/>
                  </a:lnTo>
                  <a:lnTo>
                    <a:pt x="2689" y="1269"/>
                  </a:lnTo>
                  <a:lnTo>
                    <a:pt x="2698" y="1278"/>
                  </a:lnTo>
                  <a:lnTo>
                    <a:pt x="2715" y="1299"/>
                  </a:lnTo>
                  <a:lnTo>
                    <a:pt x="2719" y="1308"/>
                  </a:lnTo>
                  <a:lnTo>
                    <a:pt x="2715" y="1317"/>
                  </a:lnTo>
                  <a:lnTo>
                    <a:pt x="2711" y="1325"/>
                  </a:lnTo>
                  <a:lnTo>
                    <a:pt x="2693" y="1329"/>
                  </a:lnTo>
                  <a:lnTo>
                    <a:pt x="2676" y="1338"/>
                  </a:lnTo>
                  <a:lnTo>
                    <a:pt x="2655" y="1342"/>
                  </a:lnTo>
                  <a:lnTo>
                    <a:pt x="2651" y="1347"/>
                  </a:lnTo>
                  <a:lnTo>
                    <a:pt x="2638" y="1355"/>
                  </a:lnTo>
                  <a:lnTo>
                    <a:pt x="2633" y="1364"/>
                  </a:lnTo>
                  <a:lnTo>
                    <a:pt x="2616" y="1355"/>
                  </a:lnTo>
                  <a:lnTo>
                    <a:pt x="2608" y="1355"/>
                  </a:lnTo>
                  <a:lnTo>
                    <a:pt x="2608" y="1355"/>
                  </a:lnTo>
                  <a:lnTo>
                    <a:pt x="2599" y="1351"/>
                  </a:lnTo>
                  <a:lnTo>
                    <a:pt x="2591" y="1351"/>
                  </a:lnTo>
                  <a:lnTo>
                    <a:pt x="2582" y="1355"/>
                  </a:lnTo>
                  <a:lnTo>
                    <a:pt x="2582" y="1355"/>
                  </a:lnTo>
                  <a:lnTo>
                    <a:pt x="2573" y="1359"/>
                  </a:lnTo>
                  <a:lnTo>
                    <a:pt x="2569" y="1364"/>
                  </a:lnTo>
                  <a:lnTo>
                    <a:pt x="2565" y="1377"/>
                  </a:lnTo>
                  <a:lnTo>
                    <a:pt x="2565" y="1377"/>
                  </a:lnTo>
                  <a:lnTo>
                    <a:pt x="2565" y="1389"/>
                  </a:lnTo>
                  <a:lnTo>
                    <a:pt x="2582" y="1402"/>
                  </a:lnTo>
                  <a:lnTo>
                    <a:pt x="2595" y="1411"/>
                  </a:lnTo>
                  <a:lnTo>
                    <a:pt x="2599" y="1432"/>
                  </a:lnTo>
                  <a:lnTo>
                    <a:pt x="2599" y="1432"/>
                  </a:lnTo>
                  <a:lnTo>
                    <a:pt x="2612" y="1432"/>
                  </a:lnTo>
                  <a:lnTo>
                    <a:pt x="2646" y="1437"/>
                  </a:lnTo>
                  <a:lnTo>
                    <a:pt x="2663" y="1441"/>
                  </a:lnTo>
                  <a:lnTo>
                    <a:pt x="2681" y="1449"/>
                  </a:lnTo>
                  <a:lnTo>
                    <a:pt x="2698" y="1462"/>
                  </a:lnTo>
                  <a:lnTo>
                    <a:pt x="2706" y="1475"/>
                  </a:lnTo>
                  <a:lnTo>
                    <a:pt x="2706" y="1475"/>
                  </a:lnTo>
                  <a:lnTo>
                    <a:pt x="2698" y="1462"/>
                  </a:lnTo>
                  <a:lnTo>
                    <a:pt x="2681" y="1449"/>
                  </a:lnTo>
                  <a:lnTo>
                    <a:pt x="2663" y="1441"/>
                  </a:lnTo>
                  <a:lnTo>
                    <a:pt x="2646" y="1437"/>
                  </a:lnTo>
                  <a:lnTo>
                    <a:pt x="2612" y="1432"/>
                  </a:lnTo>
                  <a:lnTo>
                    <a:pt x="2599" y="1432"/>
                  </a:lnTo>
                  <a:lnTo>
                    <a:pt x="2595" y="1411"/>
                  </a:lnTo>
                  <a:lnTo>
                    <a:pt x="2582" y="1402"/>
                  </a:lnTo>
                  <a:lnTo>
                    <a:pt x="2565" y="1389"/>
                  </a:lnTo>
                  <a:lnTo>
                    <a:pt x="2565" y="1389"/>
                  </a:lnTo>
                  <a:lnTo>
                    <a:pt x="2565" y="1377"/>
                  </a:lnTo>
                  <a:lnTo>
                    <a:pt x="2565" y="1377"/>
                  </a:lnTo>
                  <a:lnTo>
                    <a:pt x="2569" y="1364"/>
                  </a:lnTo>
                  <a:lnTo>
                    <a:pt x="2573" y="1359"/>
                  </a:lnTo>
                  <a:lnTo>
                    <a:pt x="2582" y="1355"/>
                  </a:lnTo>
                  <a:lnTo>
                    <a:pt x="2582" y="1355"/>
                  </a:lnTo>
                  <a:lnTo>
                    <a:pt x="2591" y="1351"/>
                  </a:lnTo>
                  <a:lnTo>
                    <a:pt x="2599" y="1351"/>
                  </a:lnTo>
                  <a:lnTo>
                    <a:pt x="2608" y="1355"/>
                  </a:lnTo>
                  <a:lnTo>
                    <a:pt x="2616" y="1355"/>
                  </a:lnTo>
                  <a:lnTo>
                    <a:pt x="2633" y="1364"/>
                  </a:lnTo>
                  <a:lnTo>
                    <a:pt x="2638" y="1355"/>
                  </a:lnTo>
                  <a:lnTo>
                    <a:pt x="2651" y="1347"/>
                  </a:lnTo>
                  <a:lnTo>
                    <a:pt x="2655" y="1342"/>
                  </a:lnTo>
                  <a:lnTo>
                    <a:pt x="2676" y="1338"/>
                  </a:lnTo>
                  <a:lnTo>
                    <a:pt x="2693" y="1329"/>
                  </a:lnTo>
                  <a:lnTo>
                    <a:pt x="2693" y="1329"/>
                  </a:lnTo>
                  <a:lnTo>
                    <a:pt x="2711" y="1325"/>
                  </a:lnTo>
                  <a:lnTo>
                    <a:pt x="2715" y="1317"/>
                  </a:lnTo>
                  <a:lnTo>
                    <a:pt x="2719" y="1308"/>
                  </a:lnTo>
                  <a:lnTo>
                    <a:pt x="2715" y="1299"/>
                  </a:lnTo>
                  <a:lnTo>
                    <a:pt x="2698" y="1278"/>
                  </a:lnTo>
                  <a:lnTo>
                    <a:pt x="2689" y="1269"/>
                  </a:lnTo>
                  <a:lnTo>
                    <a:pt x="2689" y="1269"/>
                  </a:lnTo>
                  <a:lnTo>
                    <a:pt x="2681" y="1244"/>
                  </a:lnTo>
                  <a:lnTo>
                    <a:pt x="2676" y="1218"/>
                  </a:lnTo>
                  <a:lnTo>
                    <a:pt x="2681" y="1201"/>
                  </a:lnTo>
                  <a:lnTo>
                    <a:pt x="2689" y="1184"/>
                  </a:lnTo>
                  <a:lnTo>
                    <a:pt x="2698" y="1171"/>
                  </a:lnTo>
                  <a:lnTo>
                    <a:pt x="2711" y="1158"/>
                  </a:lnTo>
                  <a:lnTo>
                    <a:pt x="2719" y="1154"/>
                  </a:lnTo>
                  <a:lnTo>
                    <a:pt x="2719" y="1154"/>
                  </a:lnTo>
                  <a:lnTo>
                    <a:pt x="2736" y="1154"/>
                  </a:lnTo>
                  <a:lnTo>
                    <a:pt x="2736" y="1154"/>
                  </a:lnTo>
                  <a:lnTo>
                    <a:pt x="2749" y="1154"/>
                  </a:lnTo>
                  <a:lnTo>
                    <a:pt x="2758" y="1154"/>
                  </a:lnTo>
                  <a:lnTo>
                    <a:pt x="2758" y="1154"/>
                  </a:lnTo>
                  <a:lnTo>
                    <a:pt x="2771" y="1154"/>
                  </a:lnTo>
                  <a:lnTo>
                    <a:pt x="2771" y="1154"/>
                  </a:lnTo>
                  <a:lnTo>
                    <a:pt x="2775" y="1154"/>
                  </a:lnTo>
                  <a:lnTo>
                    <a:pt x="2784" y="1162"/>
                  </a:lnTo>
                  <a:lnTo>
                    <a:pt x="2784" y="1179"/>
                  </a:lnTo>
                  <a:lnTo>
                    <a:pt x="2784" y="1192"/>
                  </a:lnTo>
                  <a:lnTo>
                    <a:pt x="2784" y="1205"/>
                  </a:lnTo>
                  <a:lnTo>
                    <a:pt x="2788" y="1214"/>
                  </a:lnTo>
                  <a:lnTo>
                    <a:pt x="2805" y="1214"/>
                  </a:lnTo>
                  <a:lnTo>
                    <a:pt x="2831" y="1192"/>
                  </a:lnTo>
                  <a:lnTo>
                    <a:pt x="2831" y="1192"/>
                  </a:lnTo>
                  <a:lnTo>
                    <a:pt x="2844" y="1179"/>
                  </a:lnTo>
                  <a:lnTo>
                    <a:pt x="2848" y="1166"/>
                  </a:lnTo>
                  <a:lnTo>
                    <a:pt x="2852" y="1158"/>
                  </a:lnTo>
                  <a:lnTo>
                    <a:pt x="2852" y="1149"/>
                  </a:lnTo>
                  <a:lnTo>
                    <a:pt x="2848" y="1136"/>
                  </a:lnTo>
                  <a:lnTo>
                    <a:pt x="2848" y="1132"/>
                  </a:lnTo>
                  <a:lnTo>
                    <a:pt x="2848" y="1132"/>
                  </a:lnTo>
                  <a:lnTo>
                    <a:pt x="2839" y="1128"/>
                  </a:lnTo>
                  <a:lnTo>
                    <a:pt x="2831" y="1119"/>
                  </a:lnTo>
                  <a:lnTo>
                    <a:pt x="2809" y="1102"/>
                  </a:lnTo>
                  <a:lnTo>
                    <a:pt x="2784" y="1068"/>
                  </a:lnTo>
                  <a:lnTo>
                    <a:pt x="2779" y="1068"/>
                  </a:lnTo>
                  <a:lnTo>
                    <a:pt x="2775" y="1059"/>
                  </a:lnTo>
                  <a:lnTo>
                    <a:pt x="2758" y="1059"/>
                  </a:lnTo>
                  <a:lnTo>
                    <a:pt x="2745" y="1055"/>
                  </a:lnTo>
                  <a:lnTo>
                    <a:pt x="2745" y="1038"/>
                  </a:lnTo>
                  <a:lnTo>
                    <a:pt x="2745" y="1038"/>
                  </a:lnTo>
                  <a:lnTo>
                    <a:pt x="2745" y="1012"/>
                  </a:lnTo>
                  <a:lnTo>
                    <a:pt x="2745" y="1012"/>
                  </a:lnTo>
                  <a:lnTo>
                    <a:pt x="2741" y="1003"/>
                  </a:lnTo>
                  <a:lnTo>
                    <a:pt x="2732" y="995"/>
                  </a:lnTo>
                  <a:lnTo>
                    <a:pt x="2719" y="991"/>
                  </a:lnTo>
                  <a:lnTo>
                    <a:pt x="2715" y="982"/>
                  </a:lnTo>
                  <a:lnTo>
                    <a:pt x="2711" y="961"/>
                  </a:lnTo>
                  <a:lnTo>
                    <a:pt x="2711" y="926"/>
                  </a:lnTo>
                  <a:lnTo>
                    <a:pt x="2711" y="926"/>
                  </a:lnTo>
                  <a:lnTo>
                    <a:pt x="2711" y="909"/>
                  </a:lnTo>
                  <a:lnTo>
                    <a:pt x="2715" y="875"/>
                  </a:lnTo>
                  <a:lnTo>
                    <a:pt x="2715" y="875"/>
                  </a:lnTo>
                  <a:lnTo>
                    <a:pt x="2719" y="858"/>
                  </a:lnTo>
                  <a:lnTo>
                    <a:pt x="2732" y="845"/>
                  </a:lnTo>
                  <a:lnTo>
                    <a:pt x="2749" y="832"/>
                  </a:lnTo>
                  <a:lnTo>
                    <a:pt x="2758" y="828"/>
                  </a:lnTo>
                  <a:lnTo>
                    <a:pt x="2766" y="815"/>
                  </a:lnTo>
                  <a:lnTo>
                    <a:pt x="2771" y="806"/>
                  </a:lnTo>
                  <a:lnTo>
                    <a:pt x="2775" y="793"/>
                  </a:lnTo>
                  <a:lnTo>
                    <a:pt x="2775" y="793"/>
                  </a:lnTo>
                  <a:lnTo>
                    <a:pt x="2775" y="789"/>
                  </a:lnTo>
                  <a:lnTo>
                    <a:pt x="2766" y="789"/>
                  </a:lnTo>
                  <a:lnTo>
                    <a:pt x="2766" y="789"/>
                  </a:lnTo>
                  <a:lnTo>
                    <a:pt x="2745" y="793"/>
                  </a:lnTo>
                  <a:lnTo>
                    <a:pt x="2745" y="793"/>
                  </a:lnTo>
                  <a:lnTo>
                    <a:pt x="2732" y="793"/>
                  </a:lnTo>
                  <a:lnTo>
                    <a:pt x="2732" y="793"/>
                  </a:lnTo>
                  <a:lnTo>
                    <a:pt x="2723" y="793"/>
                  </a:lnTo>
                  <a:lnTo>
                    <a:pt x="2719" y="793"/>
                  </a:lnTo>
                  <a:lnTo>
                    <a:pt x="2698" y="798"/>
                  </a:lnTo>
                  <a:lnTo>
                    <a:pt x="2681" y="798"/>
                  </a:lnTo>
                  <a:lnTo>
                    <a:pt x="2668" y="789"/>
                  </a:lnTo>
                  <a:lnTo>
                    <a:pt x="2651" y="772"/>
                  </a:lnTo>
                  <a:lnTo>
                    <a:pt x="2651" y="772"/>
                  </a:lnTo>
                  <a:lnTo>
                    <a:pt x="2646" y="768"/>
                  </a:lnTo>
                  <a:lnTo>
                    <a:pt x="2642" y="763"/>
                  </a:lnTo>
                  <a:lnTo>
                    <a:pt x="2642" y="763"/>
                  </a:lnTo>
                  <a:lnTo>
                    <a:pt x="2625" y="763"/>
                  </a:lnTo>
                  <a:lnTo>
                    <a:pt x="2608" y="763"/>
                  </a:lnTo>
                  <a:lnTo>
                    <a:pt x="2599" y="768"/>
                  </a:lnTo>
                  <a:lnTo>
                    <a:pt x="2599" y="768"/>
                  </a:lnTo>
                  <a:lnTo>
                    <a:pt x="2586" y="785"/>
                  </a:lnTo>
                  <a:lnTo>
                    <a:pt x="2578" y="798"/>
                  </a:lnTo>
                  <a:lnTo>
                    <a:pt x="2565" y="802"/>
                  </a:lnTo>
                  <a:lnTo>
                    <a:pt x="2565" y="802"/>
                  </a:lnTo>
                  <a:lnTo>
                    <a:pt x="2552" y="815"/>
                  </a:lnTo>
                  <a:lnTo>
                    <a:pt x="2535" y="832"/>
                  </a:lnTo>
                  <a:lnTo>
                    <a:pt x="2518" y="853"/>
                  </a:lnTo>
                  <a:lnTo>
                    <a:pt x="2500" y="870"/>
                  </a:lnTo>
                  <a:lnTo>
                    <a:pt x="2500" y="870"/>
                  </a:lnTo>
                  <a:lnTo>
                    <a:pt x="2483" y="870"/>
                  </a:lnTo>
                  <a:lnTo>
                    <a:pt x="2483" y="870"/>
                  </a:lnTo>
                  <a:lnTo>
                    <a:pt x="2466" y="870"/>
                  </a:lnTo>
                  <a:lnTo>
                    <a:pt x="2466" y="870"/>
                  </a:lnTo>
                  <a:lnTo>
                    <a:pt x="2458" y="862"/>
                  </a:lnTo>
                  <a:lnTo>
                    <a:pt x="2453" y="858"/>
                  </a:lnTo>
                  <a:lnTo>
                    <a:pt x="2445" y="858"/>
                  </a:lnTo>
                  <a:lnTo>
                    <a:pt x="2445" y="858"/>
                  </a:lnTo>
                  <a:lnTo>
                    <a:pt x="2432" y="858"/>
                  </a:lnTo>
                  <a:lnTo>
                    <a:pt x="2406" y="862"/>
                  </a:lnTo>
                  <a:lnTo>
                    <a:pt x="2406" y="862"/>
                  </a:lnTo>
                  <a:lnTo>
                    <a:pt x="2393" y="870"/>
                  </a:lnTo>
                  <a:lnTo>
                    <a:pt x="2385" y="883"/>
                  </a:lnTo>
                  <a:lnTo>
                    <a:pt x="2385" y="883"/>
                  </a:lnTo>
                  <a:lnTo>
                    <a:pt x="2385" y="892"/>
                  </a:lnTo>
                  <a:lnTo>
                    <a:pt x="2380" y="896"/>
                  </a:lnTo>
                  <a:lnTo>
                    <a:pt x="2368" y="901"/>
                  </a:lnTo>
                  <a:lnTo>
                    <a:pt x="2355" y="896"/>
                  </a:lnTo>
                  <a:lnTo>
                    <a:pt x="2355" y="896"/>
                  </a:lnTo>
                  <a:lnTo>
                    <a:pt x="2355" y="901"/>
                  </a:lnTo>
                  <a:lnTo>
                    <a:pt x="2350" y="896"/>
                  </a:lnTo>
                  <a:lnTo>
                    <a:pt x="2350" y="896"/>
                  </a:lnTo>
                  <a:lnTo>
                    <a:pt x="2333" y="879"/>
                  </a:lnTo>
                  <a:lnTo>
                    <a:pt x="2333" y="879"/>
                  </a:lnTo>
                  <a:lnTo>
                    <a:pt x="2333" y="879"/>
                  </a:lnTo>
                  <a:lnTo>
                    <a:pt x="2325" y="875"/>
                  </a:lnTo>
                  <a:lnTo>
                    <a:pt x="2325" y="875"/>
                  </a:lnTo>
                  <a:lnTo>
                    <a:pt x="2307" y="866"/>
                  </a:lnTo>
                  <a:lnTo>
                    <a:pt x="2295" y="866"/>
                  </a:lnTo>
                  <a:lnTo>
                    <a:pt x="2282" y="866"/>
                  </a:lnTo>
                  <a:lnTo>
                    <a:pt x="2273" y="875"/>
                  </a:lnTo>
                  <a:lnTo>
                    <a:pt x="2260" y="883"/>
                  </a:lnTo>
                  <a:lnTo>
                    <a:pt x="2260" y="883"/>
                  </a:lnTo>
                  <a:lnTo>
                    <a:pt x="2256" y="888"/>
                  </a:lnTo>
                  <a:lnTo>
                    <a:pt x="2252" y="883"/>
                  </a:lnTo>
                  <a:lnTo>
                    <a:pt x="2252" y="883"/>
                  </a:lnTo>
                  <a:lnTo>
                    <a:pt x="2235" y="870"/>
                  </a:lnTo>
                  <a:lnTo>
                    <a:pt x="2235" y="870"/>
                  </a:lnTo>
                  <a:lnTo>
                    <a:pt x="2239" y="866"/>
                  </a:lnTo>
                  <a:lnTo>
                    <a:pt x="2235" y="862"/>
                  </a:lnTo>
                  <a:lnTo>
                    <a:pt x="2226" y="862"/>
                  </a:lnTo>
                  <a:lnTo>
                    <a:pt x="2226" y="862"/>
                  </a:lnTo>
                  <a:lnTo>
                    <a:pt x="2217" y="866"/>
                  </a:lnTo>
                  <a:lnTo>
                    <a:pt x="2213" y="875"/>
                  </a:lnTo>
                  <a:lnTo>
                    <a:pt x="2209" y="883"/>
                  </a:lnTo>
                  <a:lnTo>
                    <a:pt x="2209" y="883"/>
                  </a:lnTo>
                  <a:lnTo>
                    <a:pt x="2205" y="883"/>
                  </a:lnTo>
                  <a:lnTo>
                    <a:pt x="2192" y="888"/>
                  </a:lnTo>
                  <a:lnTo>
                    <a:pt x="2192" y="888"/>
                  </a:lnTo>
                  <a:lnTo>
                    <a:pt x="2175" y="888"/>
                  </a:lnTo>
                  <a:lnTo>
                    <a:pt x="2175" y="888"/>
                  </a:lnTo>
                  <a:lnTo>
                    <a:pt x="2132" y="892"/>
                  </a:lnTo>
                  <a:lnTo>
                    <a:pt x="2102" y="896"/>
                  </a:lnTo>
                  <a:lnTo>
                    <a:pt x="2093" y="905"/>
                  </a:lnTo>
                  <a:lnTo>
                    <a:pt x="2067" y="909"/>
                  </a:lnTo>
                  <a:lnTo>
                    <a:pt x="2042" y="909"/>
                  </a:lnTo>
                  <a:lnTo>
                    <a:pt x="2037" y="896"/>
                  </a:lnTo>
                  <a:lnTo>
                    <a:pt x="2029" y="883"/>
                  </a:lnTo>
                  <a:lnTo>
                    <a:pt x="2029" y="883"/>
                  </a:lnTo>
                  <a:lnTo>
                    <a:pt x="2029" y="883"/>
                  </a:lnTo>
                  <a:lnTo>
                    <a:pt x="2020" y="879"/>
                  </a:lnTo>
                  <a:lnTo>
                    <a:pt x="2020" y="879"/>
                  </a:lnTo>
                  <a:lnTo>
                    <a:pt x="2016" y="879"/>
                  </a:lnTo>
                  <a:lnTo>
                    <a:pt x="1999" y="883"/>
                  </a:lnTo>
                  <a:lnTo>
                    <a:pt x="1994" y="892"/>
                  </a:lnTo>
                  <a:lnTo>
                    <a:pt x="1990" y="905"/>
                  </a:lnTo>
                  <a:lnTo>
                    <a:pt x="1990" y="905"/>
                  </a:lnTo>
                  <a:lnTo>
                    <a:pt x="1951" y="896"/>
                  </a:lnTo>
                  <a:lnTo>
                    <a:pt x="1926" y="888"/>
                  </a:lnTo>
                  <a:lnTo>
                    <a:pt x="1904" y="879"/>
                  </a:lnTo>
                  <a:lnTo>
                    <a:pt x="1904" y="879"/>
                  </a:lnTo>
                  <a:lnTo>
                    <a:pt x="1883" y="866"/>
                  </a:lnTo>
                  <a:lnTo>
                    <a:pt x="1870" y="866"/>
                  </a:lnTo>
                  <a:lnTo>
                    <a:pt x="1853" y="866"/>
                  </a:lnTo>
                  <a:lnTo>
                    <a:pt x="1836" y="866"/>
                  </a:lnTo>
                  <a:lnTo>
                    <a:pt x="1823" y="875"/>
                  </a:lnTo>
                  <a:lnTo>
                    <a:pt x="1801" y="858"/>
                  </a:lnTo>
                  <a:lnTo>
                    <a:pt x="1776" y="862"/>
                  </a:lnTo>
                  <a:lnTo>
                    <a:pt x="1711" y="879"/>
                  </a:lnTo>
                  <a:lnTo>
                    <a:pt x="1673" y="888"/>
                  </a:lnTo>
                  <a:lnTo>
                    <a:pt x="1651" y="888"/>
                  </a:lnTo>
                  <a:lnTo>
                    <a:pt x="1643" y="879"/>
                  </a:lnTo>
                  <a:lnTo>
                    <a:pt x="1626" y="870"/>
                  </a:lnTo>
                  <a:lnTo>
                    <a:pt x="1604" y="888"/>
                  </a:lnTo>
                  <a:lnTo>
                    <a:pt x="1587" y="888"/>
                  </a:lnTo>
                  <a:lnTo>
                    <a:pt x="1570" y="870"/>
                  </a:lnTo>
                  <a:lnTo>
                    <a:pt x="1565" y="853"/>
                  </a:lnTo>
                  <a:lnTo>
                    <a:pt x="1540" y="840"/>
                  </a:lnTo>
                  <a:lnTo>
                    <a:pt x="1518" y="836"/>
                  </a:lnTo>
                  <a:lnTo>
                    <a:pt x="1501" y="836"/>
                  </a:lnTo>
                  <a:lnTo>
                    <a:pt x="1488" y="836"/>
                  </a:lnTo>
                  <a:lnTo>
                    <a:pt x="1471" y="828"/>
                  </a:lnTo>
                  <a:lnTo>
                    <a:pt x="1463" y="798"/>
                  </a:lnTo>
                  <a:lnTo>
                    <a:pt x="1450" y="780"/>
                  </a:lnTo>
                  <a:lnTo>
                    <a:pt x="1450" y="763"/>
                  </a:lnTo>
                  <a:lnTo>
                    <a:pt x="1441" y="750"/>
                  </a:lnTo>
                  <a:lnTo>
                    <a:pt x="1424" y="738"/>
                  </a:lnTo>
                  <a:lnTo>
                    <a:pt x="1377" y="708"/>
                  </a:lnTo>
                  <a:lnTo>
                    <a:pt x="1368" y="690"/>
                  </a:lnTo>
                  <a:lnTo>
                    <a:pt x="1372" y="677"/>
                  </a:lnTo>
                  <a:lnTo>
                    <a:pt x="1381" y="665"/>
                  </a:lnTo>
                  <a:lnTo>
                    <a:pt x="1390" y="652"/>
                  </a:lnTo>
                  <a:lnTo>
                    <a:pt x="1398" y="639"/>
                  </a:lnTo>
                  <a:lnTo>
                    <a:pt x="1398" y="626"/>
                  </a:lnTo>
                  <a:lnTo>
                    <a:pt x="1398" y="613"/>
                  </a:lnTo>
                  <a:lnTo>
                    <a:pt x="1398" y="605"/>
                  </a:lnTo>
                  <a:lnTo>
                    <a:pt x="1398" y="583"/>
                  </a:lnTo>
                  <a:lnTo>
                    <a:pt x="1390" y="570"/>
                  </a:lnTo>
                  <a:lnTo>
                    <a:pt x="1377" y="553"/>
                  </a:lnTo>
                  <a:lnTo>
                    <a:pt x="1377" y="545"/>
                  </a:lnTo>
                  <a:lnTo>
                    <a:pt x="1368" y="536"/>
                  </a:lnTo>
                  <a:lnTo>
                    <a:pt x="1368" y="523"/>
                  </a:lnTo>
                  <a:lnTo>
                    <a:pt x="1368" y="515"/>
                  </a:lnTo>
                  <a:lnTo>
                    <a:pt x="1368" y="506"/>
                  </a:lnTo>
                  <a:lnTo>
                    <a:pt x="1360" y="502"/>
                  </a:lnTo>
                  <a:lnTo>
                    <a:pt x="1355" y="497"/>
                  </a:lnTo>
                  <a:lnTo>
                    <a:pt x="1347" y="489"/>
                  </a:lnTo>
                  <a:lnTo>
                    <a:pt x="1347" y="476"/>
                  </a:lnTo>
                  <a:lnTo>
                    <a:pt x="1355" y="454"/>
                  </a:lnTo>
                  <a:lnTo>
                    <a:pt x="1364" y="442"/>
                  </a:lnTo>
                  <a:lnTo>
                    <a:pt x="1364" y="429"/>
                  </a:lnTo>
                  <a:lnTo>
                    <a:pt x="1355" y="420"/>
                  </a:lnTo>
                  <a:lnTo>
                    <a:pt x="1347" y="416"/>
                  </a:lnTo>
                  <a:lnTo>
                    <a:pt x="1338" y="416"/>
                  </a:lnTo>
                  <a:lnTo>
                    <a:pt x="1330" y="416"/>
                  </a:lnTo>
                  <a:lnTo>
                    <a:pt x="1317" y="420"/>
                  </a:lnTo>
                  <a:lnTo>
                    <a:pt x="1308" y="437"/>
                  </a:lnTo>
                  <a:lnTo>
                    <a:pt x="1304" y="442"/>
                  </a:lnTo>
                  <a:lnTo>
                    <a:pt x="1304" y="442"/>
                  </a:lnTo>
                  <a:lnTo>
                    <a:pt x="1300" y="446"/>
                  </a:lnTo>
                  <a:lnTo>
                    <a:pt x="1291" y="442"/>
                  </a:lnTo>
                  <a:lnTo>
                    <a:pt x="1291" y="442"/>
                  </a:lnTo>
                  <a:lnTo>
                    <a:pt x="1282" y="437"/>
                  </a:lnTo>
                  <a:lnTo>
                    <a:pt x="1282" y="420"/>
                  </a:lnTo>
                  <a:lnTo>
                    <a:pt x="1282" y="420"/>
                  </a:lnTo>
                  <a:lnTo>
                    <a:pt x="1282" y="399"/>
                  </a:lnTo>
                  <a:lnTo>
                    <a:pt x="1282" y="399"/>
                  </a:lnTo>
                  <a:lnTo>
                    <a:pt x="1287" y="369"/>
                  </a:lnTo>
                  <a:lnTo>
                    <a:pt x="1274" y="360"/>
                  </a:lnTo>
                  <a:lnTo>
                    <a:pt x="1274" y="360"/>
                  </a:lnTo>
                  <a:lnTo>
                    <a:pt x="1274" y="360"/>
                  </a:lnTo>
                  <a:lnTo>
                    <a:pt x="1261" y="352"/>
                  </a:lnTo>
                  <a:lnTo>
                    <a:pt x="1261" y="352"/>
                  </a:lnTo>
                  <a:lnTo>
                    <a:pt x="1248" y="339"/>
                  </a:lnTo>
                  <a:lnTo>
                    <a:pt x="1240" y="326"/>
                  </a:lnTo>
                  <a:lnTo>
                    <a:pt x="1240" y="313"/>
                  </a:lnTo>
                  <a:lnTo>
                    <a:pt x="1240" y="300"/>
                  </a:lnTo>
                  <a:lnTo>
                    <a:pt x="1244" y="292"/>
                  </a:lnTo>
                  <a:lnTo>
                    <a:pt x="1252" y="279"/>
                  </a:lnTo>
                  <a:lnTo>
                    <a:pt x="1265" y="270"/>
                  </a:lnTo>
                  <a:lnTo>
                    <a:pt x="1287" y="249"/>
                  </a:lnTo>
                  <a:lnTo>
                    <a:pt x="1287" y="249"/>
                  </a:lnTo>
                  <a:lnTo>
                    <a:pt x="1291" y="236"/>
                  </a:lnTo>
                  <a:lnTo>
                    <a:pt x="1291" y="236"/>
                  </a:lnTo>
                  <a:lnTo>
                    <a:pt x="1291" y="219"/>
                  </a:lnTo>
                  <a:lnTo>
                    <a:pt x="1282" y="210"/>
                  </a:lnTo>
                  <a:lnTo>
                    <a:pt x="1282" y="210"/>
                  </a:lnTo>
                  <a:lnTo>
                    <a:pt x="1278" y="206"/>
                  </a:lnTo>
                  <a:lnTo>
                    <a:pt x="1274" y="197"/>
                  </a:lnTo>
                  <a:lnTo>
                    <a:pt x="1274" y="197"/>
                  </a:lnTo>
                  <a:lnTo>
                    <a:pt x="1274" y="184"/>
                  </a:lnTo>
                  <a:lnTo>
                    <a:pt x="1274" y="184"/>
                  </a:lnTo>
                  <a:lnTo>
                    <a:pt x="1274" y="163"/>
                  </a:lnTo>
                  <a:lnTo>
                    <a:pt x="1274" y="154"/>
                  </a:lnTo>
                  <a:lnTo>
                    <a:pt x="1270" y="133"/>
                  </a:lnTo>
                  <a:lnTo>
                    <a:pt x="1265" y="124"/>
                  </a:lnTo>
                  <a:lnTo>
                    <a:pt x="1257" y="124"/>
                  </a:lnTo>
                  <a:lnTo>
                    <a:pt x="1257" y="124"/>
                  </a:lnTo>
                  <a:lnTo>
                    <a:pt x="1257" y="124"/>
                  </a:lnTo>
                  <a:lnTo>
                    <a:pt x="1248" y="124"/>
                  </a:lnTo>
                  <a:lnTo>
                    <a:pt x="1248" y="124"/>
                  </a:lnTo>
                  <a:lnTo>
                    <a:pt x="1248" y="124"/>
                  </a:lnTo>
                  <a:lnTo>
                    <a:pt x="1244" y="129"/>
                  </a:lnTo>
                  <a:lnTo>
                    <a:pt x="1244" y="129"/>
                  </a:lnTo>
                  <a:lnTo>
                    <a:pt x="1235" y="129"/>
                  </a:lnTo>
                  <a:lnTo>
                    <a:pt x="1231" y="129"/>
                  </a:lnTo>
                  <a:lnTo>
                    <a:pt x="1231" y="129"/>
                  </a:lnTo>
                  <a:lnTo>
                    <a:pt x="1218" y="133"/>
                  </a:lnTo>
                  <a:lnTo>
                    <a:pt x="1218" y="133"/>
                  </a:lnTo>
                  <a:lnTo>
                    <a:pt x="1214" y="137"/>
                  </a:lnTo>
                  <a:lnTo>
                    <a:pt x="1210" y="133"/>
                  </a:lnTo>
                  <a:lnTo>
                    <a:pt x="1210" y="133"/>
                  </a:lnTo>
                  <a:lnTo>
                    <a:pt x="1197" y="124"/>
                  </a:lnTo>
                  <a:lnTo>
                    <a:pt x="1184" y="111"/>
                  </a:lnTo>
                  <a:lnTo>
                    <a:pt x="1184" y="111"/>
                  </a:lnTo>
                  <a:lnTo>
                    <a:pt x="1184" y="111"/>
                  </a:lnTo>
                  <a:lnTo>
                    <a:pt x="1175" y="107"/>
                  </a:lnTo>
                  <a:lnTo>
                    <a:pt x="1175" y="107"/>
                  </a:lnTo>
                  <a:lnTo>
                    <a:pt x="1167" y="94"/>
                  </a:lnTo>
                  <a:lnTo>
                    <a:pt x="1167" y="94"/>
                  </a:lnTo>
                  <a:lnTo>
                    <a:pt x="1167" y="86"/>
                  </a:lnTo>
                  <a:lnTo>
                    <a:pt x="1167" y="86"/>
                  </a:lnTo>
                  <a:lnTo>
                    <a:pt x="1167" y="81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79" y="77"/>
                  </a:lnTo>
                  <a:lnTo>
                    <a:pt x="1188" y="77"/>
                  </a:lnTo>
                  <a:lnTo>
                    <a:pt x="1188" y="77"/>
                  </a:lnTo>
                  <a:lnTo>
                    <a:pt x="1201" y="77"/>
                  </a:lnTo>
                  <a:lnTo>
                    <a:pt x="1214" y="77"/>
                  </a:lnTo>
                  <a:lnTo>
                    <a:pt x="1222" y="64"/>
                  </a:lnTo>
                  <a:lnTo>
                    <a:pt x="1227" y="56"/>
                  </a:lnTo>
                  <a:lnTo>
                    <a:pt x="1227" y="47"/>
                  </a:lnTo>
                  <a:lnTo>
                    <a:pt x="1218" y="38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01" y="38"/>
                  </a:lnTo>
                  <a:lnTo>
                    <a:pt x="1201" y="38"/>
                  </a:lnTo>
                  <a:lnTo>
                    <a:pt x="1188" y="38"/>
                  </a:lnTo>
                  <a:lnTo>
                    <a:pt x="1188" y="38"/>
                  </a:lnTo>
                  <a:lnTo>
                    <a:pt x="1175" y="38"/>
                  </a:lnTo>
                  <a:lnTo>
                    <a:pt x="1175" y="38"/>
                  </a:lnTo>
                  <a:lnTo>
                    <a:pt x="1171" y="43"/>
                  </a:lnTo>
                  <a:lnTo>
                    <a:pt x="1167" y="43"/>
                  </a:lnTo>
                  <a:lnTo>
                    <a:pt x="1162" y="38"/>
                  </a:lnTo>
                  <a:lnTo>
                    <a:pt x="1162" y="38"/>
                  </a:lnTo>
                  <a:lnTo>
                    <a:pt x="1145" y="30"/>
                  </a:lnTo>
                  <a:lnTo>
                    <a:pt x="1145" y="30"/>
                  </a:lnTo>
                  <a:lnTo>
                    <a:pt x="1137" y="17"/>
                  </a:lnTo>
                  <a:lnTo>
                    <a:pt x="1137" y="17"/>
                  </a:lnTo>
                  <a:lnTo>
                    <a:pt x="1124" y="8"/>
                  </a:lnTo>
                  <a:lnTo>
                    <a:pt x="1111" y="4"/>
                  </a:lnTo>
                  <a:lnTo>
                    <a:pt x="1111" y="4"/>
                  </a:lnTo>
                  <a:lnTo>
                    <a:pt x="1102" y="26"/>
                  </a:lnTo>
                  <a:lnTo>
                    <a:pt x="1102" y="26"/>
                  </a:lnTo>
                  <a:lnTo>
                    <a:pt x="1098" y="34"/>
                  </a:lnTo>
                  <a:lnTo>
                    <a:pt x="1081" y="38"/>
                  </a:lnTo>
                  <a:lnTo>
                    <a:pt x="1059" y="26"/>
                  </a:lnTo>
                  <a:lnTo>
                    <a:pt x="1059" y="26"/>
                  </a:lnTo>
                  <a:lnTo>
                    <a:pt x="1059" y="21"/>
                  </a:lnTo>
                  <a:lnTo>
                    <a:pt x="1055" y="17"/>
                  </a:lnTo>
                  <a:lnTo>
                    <a:pt x="1051" y="17"/>
                  </a:lnTo>
                  <a:lnTo>
                    <a:pt x="1051" y="17"/>
                  </a:lnTo>
                  <a:lnTo>
                    <a:pt x="1042" y="13"/>
                  </a:lnTo>
                  <a:lnTo>
                    <a:pt x="1038" y="17"/>
                  </a:lnTo>
                  <a:lnTo>
                    <a:pt x="1038" y="17"/>
                  </a:lnTo>
                  <a:lnTo>
                    <a:pt x="1034" y="21"/>
                  </a:lnTo>
                  <a:lnTo>
                    <a:pt x="1029" y="26"/>
                  </a:lnTo>
                  <a:lnTo>
                    <a:pt x="1029" y="26"/>
                  </a:lnTo>
                  <a:lnTo>
                    <a:pt x="1021" y="34"/>
                  </a:lnTo>
                  <a:lnTo>
                    <a:pt x="1021" y="34"/>
                  </a:lnTo>
                  <a:lnTo>
                    <a:pt x="999" y="26"/>
                  </a:lnTo>
                  <a:lnTo>
                    <a:pt x="999" y="26"/>
                  </a:lnTo>
                  <a:lnTo>
                    <a:pt x="995" y="21"/>
                  </a:lnTo>
                  <a:lnTo>
                    <a:pt x="986" y="17"/>
                  </a:lnTo>
                  <a:lnTo>
                    <a:pt x="986" y="17"/>
                  </a:lnTo>
                  <a:lnTo>
                    <a:pt x="982" y="13"/>
                  </a:lnTo>
                  <a:lnTo>
                    <a:pt x="978" y="8"/>
                  </a:lnTo>
                  <a:lnTo>
                    <a:pt x="978" y="8"/>
                  </a:lnTo>
                  <a:lnTo>
                    <a:pt x="969" y="4"/>
                  </a:lnTo>
                  <a:lnTo>
                    <a:pt x="956" y="4"/>
                  </a:lnTo>
                  <a:lnTo>
                    <a:pt x="956" y="4"/>
                  </a:lnTo>
                  <a:lnTo>
                    <a:pt x="948" y="4"/>
                  </a:lnTo>
                  <a:lnTo>
                    <a:pt x="948" y="4"/>
                  </a:lnTo>
                  <a:lnTo>
                    <a:pt x="922" y="4"/>
                  </a:lnTo>
                  <a:lnTo>
                    <a:pt x="922" y="4"/>
                  </a:lnTo>
                  <a:lnTo>
                    <a:pt x="918" y="0"/>
                  </a:lnTo>
                  <a:lnTo>
                    <a:pt x="909" y="4"/>
                  </a:lnTo>
                  <a:lnTo>
                    <a:pt x="909" y="4"/>
                  </a:lnTo>
                  <a:lnTo>
                    <a:pt x="888" y="17"/>
                  </a:lnTo>
                  <a:lnTo>
                    <a:pt x="866" y="26"/>
                  </a:lnTo>
                  <a:lnTo>
                    <a:pt x="866" y="26"/>
                  </a:lnTo>
                  <a:lnTo>
                    <a:pt x="849" y="30"/>
                  </a:lnTo>
                  <a:lnTo>
                    <a:pt x="836" y="38"/>
                  </a:lnTo>
                  <a:lnTo>
                    <a:pt x="828" y="38"/>
                  </a:lnTo>
                  <a:lnTo>
                    <a:pt x="819" y="38"/>
                  </a:lnTo>
                  <a:lnTo>
                    <a:pt x="806" y="38"/>
                  </a:lnTo>
                  <a:lnTo>
                    <a:pt x="806" y="47"/>
                  </a:lnTo>
                  <a:lnTo>
                    <a:pt x="802" y="60"/>
                  </a:lnTo>
                  <a:lnTo>
                    <a:pt x="798" y="69"/>
                  </a:lnTo>
                  <a:lnTo>
                    <a:pt x="798" y="69"/>
                  </a:lnTo>
                  <a:lnTo>
                    <a:pt x="781" y="77"/>
                  </a:lnTo>
                  <a:lnTo>
                    <a:pt x="759" y="86"/>
                  </a:lnTo>
                  <a:lnTo>
                    <a:pt x="759" y="86"/>
                  </a:lnTo>
                  <a:lnTo>
                    <a:pt x="742" y="90"/>
                  </a:lnTo>
                  <a:lnTo>
                    <a:pt x="733" y="90"/>
                  </a:lnTo>
                  <a:lnTo>
                    <a:pt x="733" y="90"/>
                  </a:lnTo>
                  <a:lnTo>
                    <a:pt x="712" y="81"/>
                  </a:lnTo>
                  <a:lnTo>
                    <a:pt x="699" y="77"/>
                  </a:lnTo>
                  <a:lnTo>
                    <a:pt x="673" y="107"/>
                  </a:lnTo>
                  <a:lnTo>
                    <a:pt x="631" y="129"/>
                  </a:lnTo>
                  <a:lnTo>
                    <a:pt x="588" y="154"/>
                  </a:lnTo>
                  <a:lnTo>
                    <a:pt x="558" y="171"/>
                  </a:lnTo>
                  <a:lnTo>
                    <a:pt x="528" y="193"/>
                  </a:lnTo>
                  <a:lnTo>
                    <a:pt x="515" y="193"/>
                  </a:lnTo>
                  <a:lnTo>
                    <a:pt x="515" y="193"/>
                  </a:lnTo>
                  <a:lnTo>
                    <a:pt x="498" y="197"/>
                  </a:lnTo>
                  <a:lnTo>
                    <a:pt x="498" y="197"/>
                  </a:lnTo>
                  <a:lnTo>
                    <a:pt x="485" y="201"/>
                  </a:lnTo>
                  <a:lnTo>
                    <a:pt x="476" y="210"/>
                  </a:lnTo>
                  <a:lnTo>
                    <a:pt x="476" y="210"/>
                  </a:lnTo>
                  <a:lnTo>
                    <a:pt x="472" y="219"/>
                  </a:lnTo>
                  <a:lnTo>
                    <a:pt x="463" y="227"/>
                  </a:lnTo>
                  <a:lnTo>
                    <a:pt x="463" y="227"/>
                  </a:lnTo>
                  <a:lnTo>
                    <a:pt x="455" y="231"/>
                  </a:lnTo>
                  <a:lnTo>
                    <a:pt x="450" y="240"/>
                  </a:lnTo>
                  <a:lnTo>
                    <a:pt x="450" y="240"/>
                  </a:lnTo>
                  <a:lnTo>
                    <a:pt x="450" y="266"/>
                  </a:lnTo>
                  <a:lnTo>
                    <a:pt x="446" y="296"/>
                  </a:lnTo>
                  <a:lnTo>
                    <a:pt x="446" y="309"/>
                  </a:lnTo>
                  <a:lnTo>
                    <a:pt x="429" y="330"/>
                  </a:lnTo>
                  <a:lnTo>
                    <a:pt x="407" y="352"/>
                  </a:lnTo>
                  <a:lnTo>
                    <a:pt x="382" y="377"/>
                  </a:lnTo>
                  <a:lnTo>
                    <a:pt x="382" y="377"/>
                  </a:lnTo>
                  <a:lnTo>
                    <a:pt x="369" y="386"/>
                  </a:lnTo>
                  <a:lnTo>
                    <a:pt x="365" y="399"/>
                  </a:lnTo>
                  <a:lnTo>
                    <a:pt x="360" y="407"/>
                  </a:lnTo>
                  <a:lnTo>
                    <a:pt x="360" y="407"/>
                  </a:lnTo>
                  <a:lnTo>
                    <a:pt x="356" y="416"/>
                  </a:lnTo>
                  <a:lnTo>
                    <a:pt x="347" y="424"/>
                  </a:lnTo>
                  <a:lnTo>
                    <a:pt x="339" y="433"/>
                  </a:lnTo>
                  <a:lnTo>
                    <a:pt x="330" y="433"/>
                  </a:lnTo>
                  <a:lnTo>
                    <a:pt x="326" y="429"/>
                  </a:lnTo>
                  <a:lnTo>
                    <a:pt x="326" y="429"/>
                  </a:lnTo>
                  <a:lnTo>
                    <a:pt x="296" y="399"/>
                  </a:lnTo>
                  <a:lnTo>
                    <a:pt x="296" y="399"/>
                  </a:lnTo>
                  <a:lnTo>
                    <a:pt x="296" y="394"/>
                  </a:lnTo>
                  <a:lnTo>
                    <a:pt x="287" y="390"/>
                  </a:lnTo>
                  <a:lnTo>
                    <a:pt x="287" y="390"/>
                  </a:lnTo>
                  <a:lnTo>
                    <a:pt x="283" y="386"/>
                  </a:lnTo>
                  <a:lnTo>
                    <a:pt x="279" y="386"/>
                  </a:lnTo>
                  <a:lnTo>
                    <a:pt x="279" y="386"/>
                  </a:lnTo>
                  <a:lnTo>
                    <a:pt x="275" y="386"/>
                  </a:lnTo>
                  <a:lnTo>
                    <a:pt x="270" y="390"/>
                  </a:lnTo>
                  <a:lnTo>
                    <a:pt x="270" y="394"/>
                  </a:lnTo>
                  <a:lnTo>
                    <a:pt x="257" y="407"/>
                  </a:lnTo>
                  <a:lnTo>
                    <a:pt x="249" y="416"/>
                  </a:lnTo>
                  <a:lnTo>
                    <a:pt x="227" y="416"/>
                  </a:lnTo>
                  <a:lnTo>
                    <a:pt x="219" y="416"/>
                  </a:lnTo>
                  <a:lnTo>
                    <a:pt x="214" y="416"/>
                  </a:lnTo>
                  <a:lnTo>
                    <a:pt x="214" y="416"/>
                  </a:lnTo>
                  <a:lnTo>
                    <a:pt x="202" y="442"/>
                  </a:lnTo>
                  <a:lnTo>
                    <a:pt x="202" y="442"/>
                  </a:lnTo>
                  <a:lnTo>
                    <a:pt x="197" y="450"/>
                  </a:lnTo>
                  <a:lnTo>
                    <a:pt x="189" y="454"/>
                  </a:lnTo>
                  <a:lnTo>
                    <a:pt x="184" y="459"/>
                  </a:lnTo>
                  <a:lnTo>
                    <a:pt x="167" y="472"/>
                  </a:lnTo>
                  <a:lnTo>
                    <a:pt x="146" y="480"/>
                  </a:lnTo>
                  <a:lnTo>
                    <a:pt x="129" y="485"/>
                  </a:lnTo>
                  <a:lnTo>
                    <a:pt x="107" y="489"/>
                  </a:lnTo>
                  <a:lnTo>
                    <a:pt x="103" y="506"/>
                  </a:lnTo>
                  <a:lnTo>
                    <a:pt x="103" y="540"/>
                  </a:lnTo>
                  <a:lnTo>
                    <a:pt x="86" y="553"/>
                  </a:lnTo>
                  <a:lnTo>
                    <a:pt x="64" y="566"/>
                  </a:lnTo>
                  <a:lnTo>
                    <a:pt x="47" y="570"/>
                  </a:lnTo>
                  <a:lnTo>
                    <a:pt x="47" y="570"/>
                  </a:lnTo>
                  <a:lnTo>
                    <a:pt x="43" y="570"/>
                  </a:lnTo>
                  <a:lnTo>
                    <a:pt x="34" y="570"/>
                  </a:lnTo>
                  <a:lnTo>
                    <a:pt x="34" y="570"/>
                  </a:lnTo>
                  <a:lnTo>
                    <a:pt x="22" y="562"/>
                  </a:lnTo>
                  <a:lnTo>
                    <a:pt x="0" y="562"/>
                  </a:lnTo>
                  <a:lnTo>
                    <a:pt x="4" y="592"/>
                  </a:lnTo>
                  <a:lnTo>
                    <a:pt x="4" y="592"/>
                  </a:lnTo>
                  <a:lnTo>
                    <a:pt x="13" y="635"/>
                  </a:lnTo>
                  <a:lnTo>
                    <a:pt x="17" y="665"/>
                  </a:lnTo>
                  <a:lnTo>
                    <a:pt x="26" y="686"/>
                  </a:lnTo>
                  <a:lnTo>
                    <a:pt x="26" y="686"/>
                  </a:lnTo>
                  <a:lnTo>
                    <a:pt x="34" y="695"/>
                  </a:lnTo>
                  <a:lnTo>
                    <a:pt x="52" y="708"/>
                  </a:lnTo>
                  <a:lnTo>
                    <a:pt x="77" y="716"/>
                  </a:lnTo>
                  <a:lnTo>
                    <a:pt x="107" y="720"/>
                  </a:lnTo>
                  <a:lnTo>
                    <a:pt x="107" y="720"/>
                  </a:lnTo>
                  <a:lnTo>
                    <a:pt x="116" y="729"/>
                  </a:lnTo>
                  <a:lnTo>
                    <a:pt x="129" y="750"/>
                  </a:lnTo>
                  <a:lnTo>
                    <a:pt x="150" y="772"/>
                  </a:lnTo>
                  <a:lnTo>
                    <a:pt x="167" y="780"/>
                  </a:lnTo>
                  <a:lnTo>
                    <a:pt x="184" y="789"/>
                  </a:lnTo>
                  <a:lnTo>
                    <a:pt x="184" y="789"/>
                  </a:lnTo>
                  <a:lnTo>
                    <a:pt x="184" y="793"/>
                  </a:lnTo>
                  <a:lnTo>
                    <a:pt x="189" y="810"/>
                  </a:lnTo>
                  <a:lnTo>
                    <a:pt x="184" y="840"/>
                  </a:lnTo>
                  <a:lnTo>
                    <a:pt x="172" y="888"/>
                  </a:lnTo>
                  <a:lnTo>
                    <a:pt x="172" y="888"/>
                  </a:lnTo>
                  <a:lnTo>
                    <a:pt x="176" y="905"/>
                  </a:lnTo>
                  <a:lnTo>
                    <a:pt x="193" y="943"/>
                  </a:lnTo>
                  <a:lnTo>
                    <a:pt x="206" y="961"/>
                  </a:lnTo>
                  <a:lnTo>
                    <a:pt x="219" y="973"/>
                  </a:lnTo>
                  <a:lnTo>
                    <a:pt x="227" y="978"/>
                  </a:lnTo>
                  <a:lnTo>
                    <a:pt x="240" y="978"/>
                  </a:lnTo>
                  <a:lnTo>
                    <a:pt x="249" y="978"/>
                  </a:lnTo>
                  <a:lnTo>
                    <a:pt x="262" y="973"/>
                  </a:lnTo>
                  <a:lnTo>
                    <a:pt x="330" y="986"/>
                  </a:lnTo>
                  <a:lnTo>
                    <a:pt x="356" y="986"/>
                  </a:lnTo>
                  <a:lnTo>
                    <a:pt x="373" y="986"/>
                  </a:lnTo>
                  <a:lnTo>
                    <a:pt x="395" y="1008"/>
                  </a:lnTo>
                  <a:lnTo>
                    <a:pt x="438" y="1033"/>
                  </a:lnTo>
                  <a:lnTo>
                    <a:pt x="485" y="1046"/>
                  </a:lnTo>
                  <a:lnTo>
                    <a:pt x="523" y="1055"/>
                  </a:lnTo>
                  <a:lnTo>
                    <a:pt x="540" y="1089"/>
                  </a:lnTo>
                  <a:lnTo>
                    <a:pt x="558" y="1102"/>
                  </a:lnTo>
                  <a:lnTo>
                    <a:pt x="570" y="1102"/>
                  </a:lnTo>
                  <a:lnTo>
                    <a:pt x="605" y="1119"/>
                  </a:lnTo>
                  <a:lnTo>
                    <a:pt x="609" y="1141"/>
                  </a:lnTo>
                  <a:lnTo>
                    <a:pt x="635" y="1248"/>
                  </a:lnTo>
                  <a:lnTo>
                    <a:pt x="635" y="1248"/>
                  </a:lnTo>
                  <a:lnTo>
                    <a:pt x="635" y="1256"/>
                  </a:lnTo>
                  <a:lnTo>
                    <a:pt x="639" y="1278"/>
                  </a:lnTo>
                  <a:lnTo>
                    <a:pt x="635" y="1291"/>
                  </a:lnTo>
                  <a:lnTo>
                    <a:pt x="626" y="1299"/>
                  </a:lnTo>
                  <a:lnTo>
                    <a:pt x="613" y="1308"/>
                  </a:lnTo>
                  <a:lnTo>
                    <a:pt x="592" y="1317"/>
                  </a:lnTo>
                  <a:lnTo>
                    <a:pt x="592" y="1317"/>
                  </a:lnTo>
                  <a:lnTo>
                    <a:pt x="566" y="1338"/>
                  </a:lnTo>
                  <a:lnTo>
                    <a:pt x="553" y="1351"/>
                  </a:lnTo>
                  <a:lnTo>
                    <a:pt x="545" y="1364"/>
                  </a:lnTo>
                  <a:lnTo>
                    <a:pt x="545" y="1364"/>
                  </a:lnTo>
                  <a:lnTo>
                    <a:pt x="532" y="1368"/>
                  </a:lnTo>
                  <a:lnTo>
                    <a:pt x="510" y="1377"/>
                  </a:lnTo>
                  <a:lnTo>
                    <a:pt x="498" y="1385"/>
                  </a:lnTo>
                  <a:lnTo>
                    <a:pt x="489" y="1394"/>
                  </a:lnTo>
                  <a:lnTo>
                    <a:pt x="480" y="1407"/>
                  </a:lnTo>
                  <a:lnTo>
                    <a:pt x="480" y="1424"/>
                  </a:lnTo>
                  <a:lnTo>
                    <a:pt x="480" y="1424"/>
                  </a:lnTo>
                  <a:lnTo>
                    <a:pt x="476" y="1458"/>
                  </a:lnTo>
                  <a:lnTo>
                    <a:pt x="468" y="1497"/>
                  </a:lnTo>
                  <a:lnTo>
                    <a:pt x="455" y="1540"/>
                  </a:lnTo>
                  <a:lnTo>
                    <a:pt x="455" y="1540"/>
                  </a:lnTo>
                  <a:lnTo>
                    <a:pt x="455" y="1548"/>
                  </a:lnTo>
                  <a:lnTo>
                    <a:pt x="455" y="1561"/>
                  </a:lnTo>
                  <a:lnTo>
                    <a:pt x="468" y="1578"/>
                  </a:lnTo>
                  <a:lnTo>
                    <a:pt x="485" y="1600"/>
                  </a:lnTo>
                  <a:lnTo>
                    <a:pt x="485" y="1672"/>
                  </a:lnTo>
                  <a:lnTo>
                    <a:pt x="498" y="1685"/>
                  </a:lnTo>
                  <a:lnTo>
                    <a:pt x="498" y="1685"/>
                  </a:lnTo>
                  <a:lnTo>
                    <a:pt x="519" y="1685"/>
                  </a:lnTo>
                  <a:lnTo>
                    <a:pt x="519" y="1685"/>
                  </a:lnTo>
                  <a:lnTo>
                    <a:pt x="536" y="1690"/>
                  </a:lnTo>
                  <a:lnTo>
                    <a:pt x="540" y="1698"/>
                  </a:lnTo>
                  <a:lnTo>
                    <a:pt x="553" y="1707"/>
                  </a:lnTo>
                  <a:lnTo>
                    <a:pt x="566" y="1702"/>
                  </a:lnTo>
                  <a:lnTo>
                    <a:pt x="588" y="1702"/>
                  </a:lnTo>
                  <a:lnTo>
                    <a:pt x="588" y="1702"/>
                  </a:lnTo>
                  <a:lnTo>
                    <a:pt x="592" y="1707"/>
                  </a:lnTo>
                  <a:lnTo>
                    <a:pt x="600" y="1715"/>
                  </a:lnTo>
                  <a:lnTo>
                    <a:pt x="609" y="1728"/>
                  </a:lnTo>
                  <a:lnTo>
                    <a:pt x="613" y="1754"/>
                  </a:lnTo>
                  <a:lnTo>
                    <a:pt x="661" y="1754"/>
                  </a:lnTo>
                  <a:lnTo>
                    <a:pt x="682" y="1771"/>
                  </a:lnTo>
                  <a:lnTo>
                    <a:pt x="682" y="1771"/>
                  </a:lnTo>
                  <a:lnTo>
                    <a:pt x="708" y="1775"/>
                  </a:lnTo>
                  <a:lnTo>
                    <a:pt x="708" y="1775"/>
                  </a:lnTo>
                  <a:lnTo>
                    <a:pt x="742" y="1780"/>
                  </a:lnTo>
                  <a:lnTo>
                    <a:pt x="755" y="1784"/>
                  </a:lnTo>
                  <a:lnTo>
                    <a:pt x="759" y="1801"/>
                  </a:lnTo>
                  <a:lnTo>
                    <a:pt x="759" y="1831"/>
                  </a:lnTo>
                  <a:lnTo>
                    <a:pt x="759" y="1848"/>
                  </a:lnTo>
                  <a:lnTo>
                    <a:pt x="772" y="1848"/>
                  </a:lnTo>
                  <a:lnTo>
                    <a:pt x="798" y="1853"/>
                  </a:lnTo>
                  <a:lnTo>
                    <a:pt x="815" y="1857"/>
                  </a:lnTo>
                  <a:lnTo>
                    <a:pt x="828" y="1874"/>
                  </a:lnTo>
                  <a:lnTo>
                    <a:pt x="854" y="1895"/>
                  </a:lnTo>
                  <a:lnTo>
                    <a:pt x="862" y="1917"/>
                  </a:lnTo>
                  <a:lnTo>
                    <a:pt x="875" y="1951"/>
                  </a:lnTo>
                  <a:lnTo>
                    <a:pt x="884" y="1981"/>
                  </a:lnTo>
                  <a:lnTo>
                    <a:pt x="905" y="2003"/>
                  </a:lnTo>
                  <a:lnTo>
                    <a:pt x="926" y="2016"/>
                  </a:lnTo>
                  <a:lnTo>
                    <a:pt x="939" y="2011"/>
                  </a:lnTo>
                  <a:lnTo>
                    <a:pt x="939" y="2011"/>
                  </a:lnTo>
                  <a:lnTo>
                    <a:pt x="939" y="2007"/>
                  </a:lnTo>
                  <a:lnTo>
                    <a:pt x="944" y="1994"/>
                  </a:lnTo>
                  <a:lnTo>
                    <a:pt x="944" y="1994"/>
                  </a:lnTo>
                  <a:lnTo>
                    <a:pt x="948" y="1990"/>
                  </a:lnTo>
                  <a:lnTo>
                    <a:pt x="952" y="1981"/>
                  </a:lnTo>
                  <a:lnTo>
                    <a:pt x="961" y="1968"/>
                  </a:lnTo>
                  <a:lnTo>
                    <a:pt x="982" y="1968"/>
                  </a:lnTo>
                  <a:lnTo>
                    <a:pt x="1004" y="1956"/>
                  </a:lnTo>
                  <a:lnTo>
                    <a:pt x="1008" y="1938"/>
                  </a:lnTo>
                  <a:lnTo>
                    <a:pt x="986" y="1925"/>
                  </a:lnTo>
                  <a:lnTo>
                    <a:pt x="956" y="1917"/>
                  </a:lnTo>
                  <a:lnTo>
                    <a:pt x="939" y="1891"/>
                  </a:lnTo>
                  <a:lnTo>
                    <a:pt x="939" y="1865"/>
                  </a:lnTo>
                  <a:lnTo>
                    <a:pt x="939" y="1865"/>
                  </a:lnTo>
                  <a:lnTo>
                    <a:pt x="952" y="1853"/>
                  </a:lnTo>
                  <a:lnTo>
                    <a:pt x="961" y="1844"/>
                  </a:lnTo>
                  <a:lnTo>
                    <a:pt x="969" y="1840"/>
                  </a:lnTo>
                  <a:lnTo>
                    <a:pt x="969" y="1840"/>
                  </a:lnTo>
                  <a:lnTo>
                    <a:pt x="978" y="1835"/>
                  </a:lnTo>
                  <a:lnTo>
                    <a:pt x="978" y="1835"/>
                  </a:lnTo>
                  <a:lnTo>
                    <a:pt x="978" y="1835"/>
                  </a:lnTo>
                  <a:lnTo>
                    <a:pt x="978" y="1835"/>
                  </a:lnTo>
                  <a:lnTo>
                    <a:pt x="982" y="1844"/>
                  </a:lnTo>
                  <a:lnTo>
                    <a:pt x="982" y="1865"/>
                  </a:lnTo>
                  <a:lnTo>
                    <a:pt x="978" y="1883"/>
                  </a:lnTo>
                  <a:lnTo>
                    <a:pt x="986" y="1895"/>
                  </a:lnTo>
                  <a:lnTo>
                    <a:pt x="1008" y="1857"/>
                  </a:lnTo>
                  <a:lnTo>
                    <a:pt x="1012" y="1823"/>
                  </a:lnTo>
                  <a:lnTo>
                    <a:pt x="1034" y="1823"/>
                  </a:lnTo>
                  <a:lnTo>
                    <a:pt x="1042" y="1835"/>
                  </a:lnTo>
                  <a:lnTo>
                    <a:pt x="1042" y="1878"/>
                  </a:lnTo>
                  <a:lnTo>
                    <a:pt x="1042" y="1921"/>
                  </a:lnTo>
                  <a:lnTo>
                    <a:pt x="1055" y="1934"/>
                  </a:lnTo>
                  <a:lnTo>
                    <a:pt x="1064" y="1938"/>
                  </a:lnTo>
                  <a:lnTo>
                    <a:pt x="1064" y="1938"/>
                  </a:lnTo>
                  <a:lnTo>
                    <a:pt x="1089" y="1921"/>
                  </a:lnTo>
                  <a:lnTo>
                    <a:pt x="1107" y="1917"/>
                  </a:lnTo>
                  <a:lnTo>
                    <a:pt x="1119" y="1921"/>
                  </a:lnTo>
                  <a:lnTo>
                    <a:pt x="1132" y="1925"/>
                  </a:lnTo>
                  <a:lnTo>
                    <a:pt x="1137" y="1934"/>
                  </a:lnTo>
                  <a:lnTo>
                    <a:pt x="1145" y="1943"/>
                  </a:lnTo>
                  <a:lnTo>
                    <a:pt x="1145" y="1951"/>
                  </a:lnTo>
                  <a:lnTo>
                    <a:pt x="1145" y="1951"/>
                  </a:lnTo>
                  <a:lnTo>
                    <a:pt x="1167" y="1964"/>
                  </a:lnTo>
                  <a:lnTo>
                    <a:pt x="1184" y="1968"/>
                  </a:lnTo>
                  <a:lnTo>
                    <a:pt x="1205" y="1964"/>
                  </a:lnTo>
                  <a:lnTo>
                    <a:pt x="1222" y="1956"/>
                  </a:lnTo>
                  <a:lnTo>
                    <a:pt x="1252" y="1938"/>
                  </a:lnTo>
                  <a:lnTo>
                    <a:pt x="1270" y="1930"/>
                  </a:lnTo>
                  <a:lnTo>
                    <a:pt x="1270" y="1930"/>
                  </a:lnTo>
                  <a:lnTo>
                    <a:pt x="1274" y="1930"/>
                  </a:lnTo>
                  <a:lnTo>
                    <a:pt x="1278" y="1934"/>
                  </a:lnTo>
                  <a:lnTo>
                    <a:pt x="1287" y="1943"/>
                  </a:lnTo>
                  <a:lnTo>
                    <a:pt x="1287" y="1943"/>
                  </a:lnTo>
                  <a:lnTo>
                    <a:pt x="1291" y="1947"/>
                  </a:lnTo>
                  <a:lnTo>
                    <a:pt x="1304" y="1960"/>
                  </a:lnTo>
                  <a:lnTo>
                    <a:pt x="1304" y="1960"/>
                  </a:lnTo>
                  <a:lnTo>
                    <a:pt x="1317" y="1968"/>
                  </a:lnTo>
                  <a:lnTo>
                    <a:pt x="1330" y="1960"/>
                  </a:lnTo>
                  <a:lnTo>
                    <a:pt x="1351" y="1960"/>
                  </a:lnTo>
                  <a:lnTo>
                    <a:pt x="1364" y="1960"/>
                  </a:lnTo>
                  <a:lnTo>
                    <a:pt x="1377" y="1964"/>
                  </a:lnTo>
                  <a:lnTo>
                    <a:pt x="1390" y="1981"/>
                  </a:lnTo>
                  <a:lnTo>
                    <a:pt x="1398" y="1990"/>
                  </a:lnTo>
                  <a:lnTo>
                    <a:pt x="1411" y="1986"/>
                  </a:lnTo>
                  <a:lnTo>
                    <a:pt x="1454" y="1921"/>
                  </a:lnTo>
                  <a:lnTo>
                    <a:pt x="1475" y="1921"/>
                  </a:lnTo>
                  <a:lnTo>
                    <a:pt x="1505" y="1917"/>
                  </a:lnTo>
                  <a:lnTo>
                    <a:pt x="1518" y="1908"/>
                  </a:lnTo>
                  <a:lnTo>
                    <a:pt x="1557" y="1878"/>
                  </a:lnTo>
                  <a:lnTo>
                    <a:pt x="1583" y="1878"/>
                  </a:lnTo>
                  <a:lnTo>
                    <a:pt x="1638" y="1874"/>
                  </a:lnTo>
                  <a:lnTo>
                    <a:pt x="1638" y="1874"/>
                  </a:lnTo>
                  <a:lnTo>
                    <a:pt x="1651" y="1874"/>
                  </a:lnTo>
                  <a:lnTo>
                    <a:pt x="1673" y="1883"/>
                  </a:lnTo>
                  <a:lnTo>
                    <a:pt x="1673" y="1883"/>
                  </a:lnTo>
                  <a:lnTo>
                    <a:pt x="1694" y="1900"/>
                  </a:lnTo>
                  <a:lnTo>
                    <a:pt x="1703" y="1917"/>
                  </a:lnTo>
                  <a:lnTo>
                    <a:pt x="1703" y="1917"/>
                  </a:lnTo>
                  <a:lnTo>
                    <a:pt x="1711" y="1917"/>
                  </a:lnTo>
                  <a:lnTo>
                    <a:pt x="1728" y="1913"/>
                  </a:lnTo>
                  <a:lnTo>
                    <a:pt x="1737" y="1913"/>
                  </a:lnTo>
                  <a:lnTo>
                    <a:pt x="1750" y="1917"/>
                  </a:lnTo>
                  <a:lnTo>
                    <a:pt x="1763" y="1921"/>
                  </a:lnTo>
                  <a:lnTo>
                    <a:pt x="1776" y="1934"/>
                  </a:lnTo>
                  <a:lnTo>
                    <a:pt x="1776" y="1934"/>
                  </a:lnTo>
                  <a:lnTo>
                    <a:pt x="1780" y="1934"/>
                  </a:lnTo>
                  <a:lnTo>
                    <a:pt x="1789" y="1925"/>
                  </a:lnTo>
                  <a:lnTo>
                    <a:pt x="1801" y="1908"/>
                  </a:lnTo>
                  <a:lnTo>
                    <a:pt x="1810" y="1883"/>
                  </a:lnTo>
                  <a:lnTo>
                    <a:pt x="1810" y="1883"/>
                  </a:lnTo>
                  <a:lnTo>
                    <a:pt x="1823" y="1844"/>
                  </a:lnTo>
                  <a:lnTo>
                    <a:pt x="1840" y="1810"/>
                  </a:lnTo>
                  <a:lnTo>
                    <a:pt x="1879" y="1763"/>
                  </a:lnTo>
                  <a:lnTo>
                    <a:pt x="1879" y="1763"/>
                  </a:lnTo>
                  <a:lnTo>
                    <a:pt x="1883" y="1745"/>
                  </a:lnTo>
                  <a:lnTo>
                    <a:pt x="1887" y="1724"/>
                  </a:lnTo>
                  <a:lnTo>
                    <a:pt x="1883" y="1702"/>
                  </a:lnTo>
                  <a:lnTo>
                    <a:pt x="1879" y="1694"/>
                  </a:lnTo>
                  <a:lnTo>
                    <a:pt x="1870" y="1685"/>
                  </a:lnTo>
                  <a:lnTo>
                    <a:pt x="1874" y="1565"/>
                  </a:lnTo>
                  <a:lnTo>
                    <a:pt x="1874" y="1565"/>
                  </a:lnTo>
                  <a:lnTo>
                    <a:pt x="1874" y="1565"/>
                  </a:lnTo>
                  <a:lnTo>
                    <a:pt x="1874" y="1561"/>
                  </a:lnTo>
                  <a:lnTo>
                    <a:pt x="1883" y="1557"/>
                  </a:lnTo>
                  <a:lnTo>
                    <a:pt x="1891" y="1552"/>
                  </a:lnTo>
                  <a:lnTo>
                    <a:pt x="1909" y="1552"/>
                  </a:lnTo>
                  <a:lnTo>
                    <a:pt x="1969" y="1557"/>
                  </a:lnTo>
                  <a:lnTo>
                    <a:pt x="1969" y="1557"/>
                  </a:lnTo>
                  <a:lnTo>
                    <a:pt x="1973" y="1544"/>
                  </a:lnTo>
                  <a:lnTo>
                    <a:pt x="1977" y="1535"/>
                  </a:lnTo>
                  <a:lnTo>
                    <a:pt x="1982" y="1522"/>
                  </a:lnTo>
                  <a:lnTo>
                    <a:pt x="1990" y="1518"/>
                  </a:lnTo>
                  <a:lnTo>
                    <a:pt x="1999" y="1518"/>
                  </a:lnTo>
                  <a:lnTo>
                    <a:pt x="2016" y="1527"/>
                  </a:lnTo>
                  <a:lnTo>
                    <a:pt x="2033" y="1544"/>
                  </a:lnTo>
                  <a:lnTo>
                    <a:pt x="2033" y="1544"/>
                  </a:lnTo>
                  <a:lnTo>
                    <a:pt x="2063" y="1587"/>
                  </a:lnTo>
                  <a:lnTo>
                    <a:pt x="2072" y="1595"/>
                  </a:lnTo>
                  <a:lnTo>
                    <a:pt x="2080" y="1604"/>
                  </a:lnTo>
                  <a:lnTo>
                    <a:pt x="2089" y="1604"/>
                  </a:lnTo>
                  <a:lnTo>
                    <a:pt x="2097" y="1604"/>
                  </a:lnTo>
                  <a:lnTo>
                    <a:pt x="2114" y="1587"/>
                  </a:lnTo>
                  <a:lnTo>
                    <a:pt x="2114" y="1587"/>
                  </a:lnTo>
                  <a:lnTo>
                    <a:pt x="2119" y="1587"/>
                  </a:lnTo>
                  <a:lnTo>
                    <a:pt x="2136" y="1587"/>
                  </a:lnTo>
                  <a:lnTo>
                    <a:pt x="2144" y="1591"/>
                  </a:lnTo>
                  <a:lnTo>
                    <a:pt x="2153" y="1604"/>
                  </a:lnTo>
                  <a:lnTo>
                    <a:pt x="2162" y="1617"/>
                  </a:lnTo>
                  <a:lnTo>
                    <a:pt x="2166" y="1642"/>
                  </a:lnTo>
                  <a:lnTo>
                    <a:pt x="2166" y="1642"/>
                  </a:lnTo>
                  <a:lnTo>
                    <a:pt x="2170" y="1664"/>
                  </a:lnTo>
                  <a:lnTo>
                    <a:pt x="2179" y="1685"/>
                  </a:lnTo>
                  <a:lnTo>
                    <a:pt x="2187" y="1702"/>
                  </a:lnTo>
                  <a:lnTo>
                    <a:pt x="2200" y="1711"/>
                  </a:lnTo>
                  <a:lnTo>
                    <a:pt x="2213" y="1715"/>
                  </a:lnTo>
                  <a:lnTo>
                    <a:pt x="2230" y="1711"/>
                  </a:lnTo>
                  <a:lnTo>
                    <a:pt x="2252" y="1698"/>
                  </a:lnTo>
                  <a:lnTo>
                    <a:pt x="2269" y="1681"/>
                  </a:lnTo>
                  <a:lnTo>
                    <a:pt x="2363" y="1681"/>
                  </a:lnTo>
                  <a:lnTo>
                    <a:pt x="2380" y="1651"/>
                  </a:lnTo>
                  <a:lnTo>
                    <a:pt x="2393" y="1617"/>
                  </a:lnTo>
                  <a:lnTo>
                    <a:pt x="2393" y="1582"/>
                  </a:lnTo>
                  <a:lnTo>
                    <a:pt x="2402" y="1531"/>
                  </a:lnTo>
                  <a:lnTo>
                    <a:pt x="2410" y="1531"/>
                  </a:lnTo>
                  <a:lnTo>
                    <a:pt x="2410" y="1531"/>
                  </a:lnTo>
                  <a:lnTo>
                    <a:pt x="2423" y="1531"/>
                  </a:lnTo>
                  <a:lnTo>
                    <a:pt x="2423" y="1531"/>
                  </a:lnTo>
                  <a:lnTo>
                    <a:pt x="2432" y="1531"/>
                  </a:lnTo>
                  <a:lnTo>
                    <a:pt x="2440" y="1535"/>
                  </a:lnTo>
                  <a:lnTo>
                    <a:pt x="2453" y="1544"/>
                  </a:lnTo>
                  <a:lnTo>
                    <a:pt x="2466" y="1561"/>
                  </a:lnTo>
                  <a:lnTo>
                    <a:pt x="2479" y="1548"/>
                  </a:lnTo>
                  <a:lnTo>
                    <a:pt x="2505" y="1531"/>
                  </a:lnTo>
                  <a:lnTo>
                    <a:pt x="2526" y="1531"/>
                  </a:lnTo>
                  <a:lnTo>
                    <a:pt x="2530" y="1531"/>
                  </a:lnTo>
                  <a:lnTo>
                    <a:pt x="2556" y="1544"/>
                  </a:lnTo>
                  <a:lnTo>
                    <a:pt x="2556" y="1544"/>
                  </a:lnTo>
                  <a:lnTo>
                    <a:pt x="2573" y="1561"/>
                  </a:lnTo>
                  <a:lnTo>
                    <a:pt x="2573" y="1561"/>
                  </a:lnTo>
                  <a:lnTo>
                    <a:pt x="2582" y="1561"/>
                  </a:lnTo>
                  <a:lnTo>
                    <a:pt x="2591" y="1561"/>
                  </a:lnTo>
                  <a:lnTo>
                    <a:pt x="2599" y="1561"/>
                  </a:lnTo>
                  <a:lnTo>
                    <a:pt x="2629" y="1548"/>
                  </a:lnTo>
                  <a:lnTo>
                    <a:pt x="2676" y="1531"/>
                  </a:lnTo>
                  <a:lnTo>
                    <a:pt x="2702" y="1514"/>
                  </a:lnTo>
                  <a:lnTo>
                    <a:pt x="2711" y="1467"/>
                  </a:lnTo>
                  <a:lnTo>
                    <a:pt x="2711" y="1467"/>
                  </a:lnTo>
                  <a:lnTo>
                    <a:pt x="2719" y="1449"/>
                  </a:lnTo>
                  <a:lnTo>
                    <a:pt x="2732" y="1441"/>
                  </a:lnTo>
                  <a:lnTo>
                    <a:pt x="2745" y="1432"/>
                  </a:lnTo>
                  <a:lnTo>
                    <a:pt x="2745" y="1432"/>
                  </a:lnTo>
                  <a:lnTo>
                    <a:pt x="2758" y="1432"/>
                  </a:lnTo>
                  <a:lnTo>
                    <a:pt x="2771" y="1428"/>
                  </a:lnTo>
                  <a:lnTo>
                    <a:pt x="2796" y="1411"/>
                  </a:lnTo>
                  <a:lnTo>
                    <a:pt x="2818" y="1389"/>
                  </a:lnTo>
                  <a:lnTo>
                    <a:pt x="2826" y="1377"/>
                  </a:lnTo>
                  <a:lnTo>
                    <a:pt x="2826" y="1377"/>
                  </a:lnTo>
                  <a:lnTo>
                    <a:pt x="2891" y="1377"/>
                  </a:lnTo>
                  <a:lnTo>
                    <a:pt x="2891" y="1377"/>
                  </a:lnTo>
                  <a:lnTo>
                    <a:pt x="2899" y="1372"/>
                  </a:lnTo>
                  <a:lnTo>
                    <a:pt x="2912" y="1359"/>
                  </a:lnTo>
                  <a:lnTo>
                    <a:pt x="2912" y="1359"/>
                  </a:lnTo>
                  <a:lnTo>
                    <a:pt x="2934" y="1342"/>
                  </a:lnTo>
                  <a:lnTo>
                    <a:pt x="2951" y="1334"/>
                  </a:lnTo>
                  <a:lnTo>
                    <a:pt x="2951" y="1334"/>
                  </a:lnTo>
                  <a:lnTo>
                    <a:pt x="2964" y="1329"/>
                  </a:lnTo>
                  <a:lnTo>
                    <a:pt x="2968" y="1334"/>
                  </a:lnTo>
                  <a:lnTo>
                    <a:pt x="2985" y="1342"/>
                  </a:lnTo>
                  <a:lnTo>
                    <a:pt x="3007" y="1338"/>
                  </a:lnTo>
                  <a:lnTo>
                    <a:pt x="3007" y="1338"/>
                  </a:lnTo>
                  <a:lnTo>
                    <a:pt x="3024" y="1329"/>
                  </a:lnTo>
                  <a:lnTo>
                    <a:pt x="3037" y="1321"/>
                  </a:lnTo>
                  <a:lnTo>
                    <a:pt x="3049" y="1321"/>
                  </a:lnTo>
                  <a:lnTo>
                    <a:pt x="3049" y="1321"/>
                  </a:lnTo>
                  <a:lnTo>
                    <a:pt x="3088" y="1351"/>
                  </a:lnTo>
                  <a:lnTo>
                    <a:pt x="3114" y="1377"/>
                  </a:lnTo>
                  <a:lnTo>
                    <a:pt x="3114" y="1377"/>
                  </a:lnTo>
                  <a:lnTo>
                    <a:pt x="3135" y="1385"/>
                  </a:lnTo>
                  <a:lnTo>
                    <a:pt x="3148" y="1394"/>
                  </a:lnTo>
                  <a:lnTo>
                    <a:pt x="3161" y="1398"/>
                  </a:lnTo>
                  <a:lnTo>
                    <a:pt x="3174" y="1398"/>
                  </a:lnTo>
                  <a:lnTo>
                    <a:pt x="3187" y="1394"/>
                  </a:lnTo>
                  <a:lnTo>
                    <a:pt x="3195" y="1389"/>
                  </a:lnTo>
                  <a:lnTo>
                    <a:pt x="3208" y="1372"/>
                  </a:lnTo>
                  <a:lnTo>
                    <a:pt x="3217" y="1355"/>
                  </a:lnTo>
                  <a:lnTo>
                    <a:pt x="3221" y="1342"/>
                  </a:lnTo>
                  <a:lnTo>
                    <a:pt x="3225" y="1321"/>
                  </a:lnTo>
                  <a:lnTo>
                    <a:pt x="3238" y="1321"/>
                  </a:lnTo>
                  <a:lnTo>
                    <a:pt x="3281" y="1342"/>
                  </a:lnTo>
                  <a:lnTo>
                    <a:pt x="3320" y="1364"/>
                  </a:lnTo>
                  <a:lnTo>
                    <a:pt x="3320" y="1368"/>
                  </a:lnTo>
                  <a:lnTo>
                    <a:pt x="3320" y="1368"/>
                  </a:lnTo>
                  <a:lnTo>
                    <a:pt x="3320" y="1402"/>
                  </a:lnTo>
                  <a:lnTo>
                    <a:pt x="3320" y="1402"/>
                  </a:lnTo>
                  <a:lnTo>
                    <a:pt x="3320" y="1441"/>
                  </a:lnTo>
                  <a:lnTo>
                    <a:pt x="3320" y="1441"/>
                  </a:lnTo>
                  <a:lnTo>
                    <a:pt x="3320" y="1497"/>
                  </a:lnTo>
                  <a:lnTo>
                    <a:pt x="3320" y="1497"/>
                  </a:lnTo>
                  <a:lnTo>
                    <a:pt x="3324" y="1501"/>
                  </a:lnTo>
                  <a:lnTo>
                    <a:pt x="3328" y="1509"/>
                  </a:lnTo>
                  <a:lnTo>
                    <a:pt x="3345" y="1522"/>
                  </a:lnTo>
                  <a:lnTo>
                    <a:pt x="3371" y="1540"/>
                  </a:lnTo>
                  <a:lnTo>
                    <a:pt x="3371" y="1587"/>
                  </a:lnTo>
                  <a:lnTo>
                    <a:pt x="3371" y="1587"/>
                  </a:lnTo>
                  <a:lnTo>
                    <a:pt x="3388" y="1617"/>
                  </a:lnTo>
                  <a:lnTo>
                    <a:pt x="3405" y="1630"/>
                  </a:lnTo>
                  <a:lnTo>
                    <a:pt x="3418" y="1634"/>
                  </a:lnTo>
                  <a:lnTo>
                    <a:pt x="3431" y="1630"/>
                  </a:lnTo>
                  <a:lnTo>
                    <a:pt x="3444" y="1621"/>
                  </a:lnTo>
                  <a:lnTo>
                    <a:pt x="3453" y="1608"/>
                  </a:lnTo>
                  <a:lnTo>
                    <a:pt x="3461" y="1595"/>
                  </a:lnTo>
                  <a:lnTo>
                    <a:pt x="3453" y="1501"/>
                  </a:lnTo>
                  <a:lnTo>
                    <a:pt x="3453" y="1501"/>
                  </a:lnTo>
                  <a:lnTo>
                    <a:pt x="3457" y="1501"/>
                  </a:lnTo>
                  <a:lnTo>
                    <a:pt x="3465" y="1497"/>
                  </a:lnTo>
                  <a:lnTo>
                    <a:pt x="3465" y="1497"/>
                  </a:lnTo>
                  <a:lnTo>
                    <a:pt x="3474" y="1497"/>
                  </a:lnTo>
                  <a:lnTo>
                    <a:pt x="3478" y="1501"/>
                  </a:lnTo>
                  <a:lnTo>
                    <a:pt x="3478" y="1501"/>
                  </a:lnTo>
                  <a:lnTo>
                    <a:pt x="3487" y="1509"/>
                  </a:lnTo>
                  <a:lnTo>
                    <a:pt x="3487" y="1509"/>
                  </a:lnTo>
                  <a:lnTo>
                    <a:pt x="3508" y="1522"/>
                  </a:lnTo>
                  <a:lnTo>
                    <a:pt x="3521" y="1505"/>
                  </a:lnTo>
                  <a:lnTo>
                    <a:pt x="3521" y="1505"/>
                  </a:lnTo>
                  <a:lnTo>
                    <a:pt x="3538" y="1505"/>
                  </a:lnTo>
                  <a:lnTo>
                    <a:pt x="3538" y="1505"/>
                  </a:lnTo>
                  <a:lnTo>
                    <a:pt x="3547" y="1505"/>
                  </a:lnTo>
                  <a:lnTo>
                    <a:pt x="3556" y="1509"/>
                  </a:lnTo>
                  <a:lnTo>
                    <a:pt x="3573" y="1535"/>
                  </a:lnTo>
                  <a:lnTo>
                    <a:pt x="3573" y="1535"/>
                  </a:lnTo>
                  <a:lnTo>
                    <a:pt x="3577" y="1552"/>
                  </a:lnTo>
                  <a:lnTo>
                    <a:pt x="3586" y="1570"/>
                  </a:lnTo>
                  <a:lnTo>
                    <a:pt x="3586" y="1570"/>
                  </a:lnTo>
                  <a:lnTo>
                    <a:pt x="3586" y="1587"/>
                  </a:lnTo>
                  <a:lnTo>
                    <a:pt x="3607" y="1595"/>
                  </a:lnTo>
                  <a:lnTo>
                    <a:pt x="3620" y="1595"/>
                  </a:lnTo>
                  <a:lnTo>
                    <a:pt x="3620" y="1574"/>
                  </a:lnTo>
                  <a:lnTo>
                    <a:pt x="3620" y="1574"/>
                  </a:lnTo>
                  <a:lnTo>
                    <a:pt x="3620" y="1557"/>
                  </a:lnTo>
                  <a:lnTo>
                    <a:pt x="3620" y="1557"/>
                  </a:lnTo>
                  <a:lnTo>
                    <a:pt x="3624" y="1548"/>
                  </a:lnTo>
                  <a:lnTo>
                    <a:pt x="3633" y="1544"/>
                  </a:lnTo>
                  <a:lnTo>
                    <a:pt x="3633" y="1544"/>
                  </a:lnTo>
                  <a:lnTo>
                    <a:pt x="3646" y="1544"/>
                  </a:lnTo>
                  <a:lnTo>
                    <a:pt x="3646" y="1544"/>
                  </a:lnTo>
                  <a:lnTo>
                    <a:pt x="3658" y="1544"/>
                  </a:lnTo>
                  <a:lnTo>
                    <a:pt x="3658" y="1544"/>
                  </a:lnTo>
                  <a:lnTo>
                    <a:pt x="3667" y="1548"/>
                  </a:lnTo>
                  <a:lnTo>
                    <a:pt x="3667" y="1548"/>
                  </a:lnTo>
                  <a:lnTo>
                    <a:pt x="3680" y="1561"/>
                  </a:lnTo>
                  <a:lnTo>
                    <a:pt x="3697" y="1565"/>
                  </a:lnTo>
                  <a:lnTo>
                    <a:pt x="3714" y="1565"/>
                  </a:lnTo>
                  <a:lnTo>
                    <a:pt x="3723" y="1561"/>
                  </a:lnTo>
                  <a:lnTo>
                    <a:pt x="3736" y="1552"/>
                  </a:lnTo>
                  <a:lnTo>
                    <a:pt x="3757" y="1548"/>
                  </a:lnTo>
                  <a:lnTo>
                    <a:pt x="3757" y="1548"/>
                  </a:lnTo>
                  <a:lnTo>
                    <a:pt x="3761" y="1625"/>
                  </a:lnTo>
                  <a:lnTo>
                    <a:pt x="3761" y="1625"/>
                  </a:lnTo>
                  <a:lnTo>
                    <a:pt x="3770" y="1651"/>
                  </a:lnTo>
                  <a:lnTo>
                    <a:pt x="3779" y="1672"/>
                  </a:lnTo>
                  <a:lnTo>
                    <a:pt x="3791" y="1690"/>
                  </a:lnTo>
                  <a:lnTo>
                    <a:pt x="3809" y="1702"/>
                  </a:lnTo>
                  <a:lnTo>
                    <a:pt x="3834" y="1720"/>
                  </a:lnTo>
                  <a:lnTo>
                    <a:pt x="3847" y="1724"/>
                  </a:lnTo>
                  <a:lnTo>
                    <a:pt x="3847" y="1724"/>
                  </a:lnTo>
                  <a:lnTo>
                    <a:pt x="3860" y="1724"/>
                  </a:lnTo>
                  <a:lnTo>
                    <a:pt x="3873" y="1728"/>
                  </a:lnTo>
                  <a:lnTo>
                    <a:pt x="3881" y="1737"/>
                  </a:lnTo>
                  <a:lnTo>
                    <a:pt x="3881" y="1737"/>
                  </a:lnTo>
                  <a:lnTo>
                    <a:pt x="3890" y="1754"/>
                  </a:lnTo>
                  <a:lnTo>
                    <a:pt x="3899" y="1767"/>
                  </a:lnTo>
                  <a:lnTo>
                    <a:pt x="3907" y="1788"/>
                  </a:lnTo>
                  <a:lnTo>
                    <a:pt x="3907" y="1801"/>
                  </a:lnTo>
                  <a:lnTo>
                    <a:pt x="3907" y="1801"/>
                  </a:lnTo>
                  <a:lnTo>
                    <a:pt x="3911" y="1805"/>
                  </a:lnTo>
                  <a:lnTo>
                    <a:pt x="3929" y="1801"/>
                  </a:lnTo>
                  <a:lnTo>
                    <a:pt x="3929" y="1788"/>
                  </a:lnTo>
                  <a:lnTo>
                    <a:pt x="3929" y="1780"/>
                  </a:lnTo>
                  <a:lnTo>
                    <a:pt x="3937" y="1767"/>
                  </a:lnTo>
                  <a:lnTo>
                    <a:pt x="3967" y="1758"/>
                  </a:lnTo>
                  <a:lnTo>
                    <a:pt x="3976" y="1758"/>
                  </a:lnTo>
                  <a:lnTo>
                    <a:pt x="3976" y="1737"/>
                  </a:lnTo>
                  <a:lnTo>
                    <a:pt x="3976" y="1715"/>
                  </a:lnTo>
                  <a:lnTo>
                    <a:pt x="3976" y="1698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3" name="Rectangle 19"/>
            <p:cNvSpPr>
              <a:spLocks noChangeArrowheads="1"/>
            </p:cNvSpPr>
            <p:nvPr/>
          </p:nvSpPr>
          <p:spPr bwMode="auto">
            <a:xfrm>
              <a:off x="2430" y="2723"/>
              <a:ext cx="1" cy="1"/>
            </a:xfrm>
            <a:prstGeom prst="rect">
              <a:avLst/>
            </a:prstGeom>
            <a:solidFill>
              <a:srgbClr val="FFFCD1"/>
            </a:solidFill>
            <a:ln w="26988">
              <a:solidFill>
                <a:srgbClr val="5DB7E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4" name="Freeform 20"/>
            <p:cNvSpPr>
              <a:spLocks/>
            </p:cNvSpPr>
            <p:nvPr/>
          </p:nvSpPr>
          <p:spPr bwMode="auto">
            <a:xfrm>
              <a:off x="1259" y="2560"/>
              <a:ext cx="2132" cy="1154"/>
            </a:xfrm>
            <a:custGeom>
              <a:avLst/>
              <a:gdLst/>
              <a:ahLst/>
              <a:cxnLst>
                <a:cxn ang="0">
                  <a:pos x="2084" y="519"/>
                </a:cxn>
                <a:cxn ang="0">
                  <a:pos x="2042" y="425"/>
                </a:cxn>
                <a:cxn ang="0">
                  <a:pos x="1939" y="421"/>
                </a:cxn>
                <a:cxn ang="0">
                  <a:pos x="1891" y="275"/>
                </a:cxn>
                <a:cxn ang="0">
                  <a:pos x="1776" y="206"/>
                </a:cxn>
                <a:cxn ang="0">
                  <a:pos x="1583" y="309"/>
                </a:cxn>
                <a:cxn ang="0">
                  <a:pos x="1497" y="288"/>
                </a:cxn>
                <a:cxn ang="0">
                  <a:pos x="1445" y="266"/>
                </a:cxn>
                <a:cxn ang="0">
                  <a:pos x="1330" y="262"/>
                </a:cxn>
                <a:cxn ang="0">
                  <a:pos x="1235" y="206"/>
                </a:cxn>
                <a:cxn ang="0">
                  <a:pos x="1175" y="172"/>
                </a:cxn>
                <a:cxn ang="0">
                  <a:pos x="1132" y="219"/>
                </a:cxn>
                <a:cxn ang="0">
                  <a:pos x="1145" y="309"/>
                </a:cxn>
                <a:cxn ang="0">
                  <a:pos x="1077" y="309"/>
                </a:cxn>
                <a:cxn ang="0">
                  <a:pos x="952" y="176"/>
                </a:cxn>
                <a:cxn ang="0">
                  <a:pos x="914" y="253"/>
                </a:cxn>
                <a:cxn ang="0">
                  <a:pos x="888" y="314"/>
                </a:cxn>
                <a:cxn ang="0">
                  <a:pos x="931" y="369"/>
                </a:cxn>
                <a:cxn ang="0">
                  <a:pos x="892" y="532"/>
                </a:cxn>
                <a:cxn ang="0">
                  <a:pos x="759" y="592"/>
                </a:cxn>
                <a:cxn ang="0">
                  <a:pos x="686" y="562"/>
                </a:cxn>
                <a:cxn ang="0">
                  <a:pos x="600" y="386"/>
                </a:cxn>
                <a:cxn ang="0">
                  <a:pos x="558" y="176"/>
                </a:cxn>
                <a:cxn ang="0">
                  <a:pos x="532" y="125"/>
                </a:cxn>
                <a:cxn ang="0">
                  <a:pos x="566" y="48"/>
                </a:cxn>
                <a:cxn ang="0">
                  <a:pos x="459" y="61"/>
                </a:cxn>
                <a:cxn ang="0">
                  <a:pos x="309" y="112"/>
                </a:cxn>
                <a:cxn ang="0">
                  <a:pos x="249" y="198"/>
                </a:cxn>
                <a:cxn ang="0">
                  <a:pos x="253" y="386"/>
                </a:cxn>
                <a:cxn ang="0">
                  <a:pos x="223" y="468"/>
                </a:cxn>
                <a:cxn ang="0">
                  <a:pos x="129" y="391"/>
                </a:cxn>
                <a:cxn ang="0">
                  <a:pos x="22" y="515"/>
                </a:cxn>
                <a:cxn ang="0">
                  <a:pos x="22" y="592"/>
                </a:cxn>
                <a:cxn ang="0">
                  <a:pos x="86" y="674"/>
                </a:cxn>
                <a:cxn ang="0">
                  <a:pos x="193" y="717"/>
                </a:cxn>
                <a:cxn ang="0">
                  <a:pos x="279" y="751"/>
                </a:cxn>
                <a:cxn ang="0">
                  <a:pos x="395" y="824"/>
                </a:cxn>
                <a:cxn ang="0">
                  <a:pos x="455" y="880"/>
                </a:cxn>
                <a:cxn ang="0">
                  <a:pos x="515" y="824"/>
                </a:cxn>
                <a:cxn ang="0">
                  <a:pos x="588" y="862"/>
                </a:cxn>
                <a:cxn ang="0">
                  <a:pos x="618" y="931"/>
                </a:cxn>
                <a:cxn ang="0">
                  <a:pos x="738" y="965"/>
                </a:cxn>
                <a:cxn ang="0">
                  <a:pos x="828" y="961"/>
                </a:cxn>
                <a:cxn ang="0">
                  <a:pos x="862" y="1013"/>
                </a:cxn>
                <a:cxn ang="0">
                  <a:pos x="926" y="1055"/>
                </a:cxn>
                <a:cxn ang="0">
                  <a:pos x="1017" y="1021"/>
                </a:cxn>
                <a:cxn ang="0">
                  <a:pos x="1102" y="1120"/>
                </a:cxn>
                <a:cxn ang="0">
                  <a:pos x="1141" y="1055"/>
                </a:cxn>
                <a:cxn ang="0">
                  <a:pos x="1235" y="1116"/>
                </a:cxn>
                <a:cxn ang="0">
                  <a:pos x="1278" y="1051"/>
                </a:cxn>
                <a:cxn ang="0">
                  <a:pos x="1398" y="1094"/>
                </a:cxn>
                <a:cxn ang="0">
                  <a:pos x="1544" y="1077"/>
                </a:cxn>
                <a:cxn ang="0">
                  <a:pos x="1656" y="1013"/>
                </a:cxn>
                <a:cxn ang="0">
                  <a:pos x="1801" y="944"/>
                </a:cxn>
                <a:cxn ang="0">
                  <a:pos x="1887" y="1150"/>
                </a:cxn>
                <a:cxn ang="0">
                  <a:pos x="1913" y="1085"/>
                </a:cxn>
                <a:cxn ang="0">
                  <a:pos x="1943" y="905"/>
                </a:cxn>
                <a:cxn ang="0">
                  <a:pos x="2046" y="794"/>
                </a:cxn>
                <a:cxn ang="0">
                  <a:pos x="2106" y="721"/>
                </a:cxn>
              </a:cxnLst>
              <a:rect l="0" t="0" r="r" b="b"/>
              <a:pathLst>
                <a:path w="2132" h="1154">
                  <a:moveTo>
                    <a:pt x="2106" y="721"/>
                  </a:moveTo>
                  <a:lnTo>
                    <a:pt x="2084" y="669"/>
                  </a:lnTo>
                  <a:lnTo>
                    <a:pt x="2084" y="648"/>
                  </a:lnTo>
                  <a:lnTo>
                    <a:pt x="2067" y="622"/>
                  </a:lnTo>
                  <a:lnTo>
                    <a:pt x="2080" y="588"/>
                  </a:lnTo>
                  <a:lnTo>
                    <a:pt x="2080" y="549"/>
                  </a:lnTo>
                  <a:lnTo>
                    <a:pt x="2080" y="549"/>
                  </a:lnTo>
                  <a:lnTo>
                    <a:pt x="2084" y="519"/>
                  </a:lnTo>
                  <a:lnTo>
                    <a:pt x="2084" y="519"/>
                  </a:lnTo>
                  <a:lnTo>
                    <a:pt x="2084" y="472"/>
                  </a:lnTo>
                  <a:lnTo>
                    <a:pt x="2084" y="438"/>
                  </a:lnTo>
                  <a:lnTo>
                    <a:pt x="2084" y="429"/>
                  </a:lnTo>
                  <a:lnTo>
                    <a:pt x="2080" y="425"/>
                  </a:lnTo>
                  <a:lnTo>
                    <a:pt x="2067" y="425"/>
                  </a:lnTo>
                  <a:lnTo>
                    <a:pt x="2042" y="425"/>
                  </a:lnTo>
                  <a:lnTo>
                    <a:pt x="2042" y="425"/>
                  </a:lnTo>
                  <a:lnTo>
                    <a:pt x="2016" y="438"/>
                  </a:lnTo>
                  <a:lnTo>
                    <a:pt x="2016" y="438"/>
                  </a:lnTo>
                  <a:lnTo>
                    <a:pt x="1986" y="442"/>
                  </a:lnTo>
                  <a:lnTo>
                    <a:pt x="1977" y="451"/>
                  </a:lnTo>
                  <a:lnTo>
                    <a:pt x="1960" y="459"/>
                  </a:lnTo>
                  <a:lnTo>
                    <a:pt x="1939" y="434"/>
                  </a:lnTo>
                  <a:lnTo>
                    <a:pt x="1939" y="434"/>
                  </a:lnTo>
                  <a:lnTo>
                    <a:pt x="1939" y="421"/>
                  </a:lnTo>
                  <a:lnTo>
                    <a:pt x="1939" y="421"/>
                  </a:lnTo>
                  <a:lnTo>
                    <a:pt x="1943" y="399"/>
                  </a:lnTo>
                  <a:lnTo>
                    <a:pt x="1947" y="382"/>
                  </a:lnTo>
                  <a:lnTo>
                    <a:pt x="1951" y="356"/>
                  </a:lnTo>
                  <a:lnTo>
                    <a:pt x="1943" y="335"/>
                  </a:lnTo>
                  <a:lnTo>
                    <a:pt x="1926" y="318"/>
                  </a:lnTo>
                  <a:lnTo>
                    <a:pt x="1909" y="296"/>
                  </a:lnTo>
                  <a:lnTo>
                    <a:pt x="1891" y="275"/>
                  </a:lnTo>
                  <a:lnTo>
                    <a:pt x="1896" y="245"/>
                  </a:lnTo>
                  <a:lnTo>
                    <a:pt x="1887" y="228"/>
                  </a:lnTo>
                  <a:lnTo>
                    <a:pt x="1887" y="228"/>
                  </a:lnTo>
                  <a:lnTo>
                    <a:pt x="1866" y="211"/>
                  </a:lnTo>
                  <a:lnTo>
                    <a:pt x="1866" y="211"/>
                  </a:lnTo>
                  <a:lnTo>
                    <a:pt x="1844" y="202"/>
                  </a:lnTo>
                  <a:lnTo>
                    <a:pt x="1831" y="202"/>
                  </a:lnTo>
                  <a:lnTo>
                    <a:pt x="1776" y="206"/>
                  </a:lnTo>
                  <a:lnTo>
                    <a:pt x="1750" y="206"/>
                  </a:lnTo>
                  <a:lnTo>
                    <a:pt x="1711" y="236"/>
                  </a:lnTo>
                  <a:lnTo>
                    <a:pt x="1698" y="245"/>
                  </a:lnTo>
                  <a:lnTo>
                    <a:pt x="1668" y="249"/>
                  </a:lnTo>
                  <a:lnTo>
                    <a:pt x="1647" y="249"/>
                  </a:lnTo>
                  <a:lnTo>
                    <a:pt x="1604" y="314"/>
                  </a:lnTo>
                  <a:lnTo>
                    <a:pt x="1591" y="318"/>
                  </a:lnTo>
                  <a:lnTo>
                    <a:pt x="1583" y="309"/>
                  </a:lnTo>
                  <a:lnTo>
                    <a:pt x="1570" y="292"/>
                  </a:lnTo>
                  <a:lnTo>
                    <a:pt x="1557" y="288"/>
                  </a:lnTo>
                  <a:lnTo>
                    <a:pt x="1544" y="288"/>
                  </a:lnTo>
                  <a:lnTo>
                    <a:pt x="1523" y="288"/>
                  </a:lnTo>
                  <a:lnTo>
                    <a:pt x="1510" y="296"/>
                  </a:lnTo>
                  <a:lnTo>
                    <a:pt x="1510" y="296"/>
                  </a:lnTo>
                  <a:lnTo>
                    <a:pt x="1497" y="288"/>
                  </a:lnTo>
                  <a:lnTo>
                    <a:pt x="1497" y="288"/>
                  </a:lnTo>
                  <a:lnTo>
                    <a:pt x="1484" y="275"/>
                  </a:lnTo>
                  <a:lnTo>
                    <a:pt x="1480" y="271"/>
                  </a:lnTo>
                  <a:lnTo>
                    <a:pt x="1471" y="262"/>
                  </a:lnTo>
                  <a:lnTo>
                    <a:pt x="1471" y="262"/>
                  </a:lnTo>
                  <a:lnTo>
                    <a:pt x="1467" y="258"/>
                  </a:lnTo>
                  <a:lnTo>
                    <a:pt x="1463" y="258"/>
                  </a:lnTo>
                  <a:lnTo>
                    <a:pt x="1463" y="258"/>
                  </a:lnTo>
                  <a:lnTo>
                    <a:pt x="1445" y="266"/>
                  </a:lnTo>
                  <a:lnTo>
                    <a:pt x="1415" y="284"/>
                  </a:lnTo>
                  <a:lnTo>
                    <a:pt x="1398" y="292"/>
                  </a:lnTo>
                  <a:lnTo>
                    <a:pt x="1377" y="296"/>
                  </a:lnTo>
                  <a:lnTo>
                    <a:pt x="1360" y="292"/>
                  </a:lnTo>
                  <a:lnTo>
                    <a:pt x="1338" y="279"/>
                  </a:lnTo>
                  <a:lnTo>
                    <a:pt x="1338" y="279"/>
                  </a:lnTo>
                  <a:lnTo>
                    <a:pt x="1338" y="271"/>
                  </a:lnTo>
                  <a:lnTo>
                    <a:pt x="1330" y="262"/>
                  </a:lnTo>
                  <a:lnTo>
                    <a:pt x="1325" y="253"/>
                  </a:lnTo>
                  <a:lnTo>
                    <a:pt x="1312" y="249"/>
                  </a:lnTo>
                  <a:lnTo>
                    <a:pt x="1300" y="245"/>
                  </a:lnTo>
                  <a:lnTo>
                    <a:pt x="1282" y="249"/>
                  </a:lnTo>
                  <a:lnTo>
                    <a:pt x="1257" y="266"/>
                  </a:lnTo>
                  <a:lnTo>
                    <a:pt x="1248" y="262"/>
                  </a:lnTo>
                  <a:lnTo>
                    <a:pt x="1235" y="249"/>
                  </a:lnTo>
                  <a:lnTo>
                    <a:pt x="1235" y="206"/>
                  </a:lnTo>
                  <a:lnTo>
                    <a:pt x="1235" y="163"/>
                  </a:lnTo>
                  <a:lnTo>
                    <a:pt x="1227" y="151"/>
                  </a:lnTo>
                  <a:lnTo>
                    <a:pt x="1205" y="151"/>
                  </a:lnTo>
                  <a:lnTo>
                    <a:pt x="1201" y="185"/>
                  </a:lnTo>
                  <a:lnTo>
                    <a:pt x="1179" y="223"/>
                  </a:lnTo>
                  <a:lnTo>
                    <a:pt x="1171" y="211"/>
                  </a:lnTo>
                  <a:lnTo>
                    <a:pt x="1175" y="193"/>
                  </a:lnTo>
                  <a:lnTo>
                    <a:pt x="1175" y="172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62" y="168"/>
                  </a:lnTo>
                  <a:lnTo>
                    <a:pt x="1162" y="168"/>
                  </a:lnTo>
                  <a:lnTo>
                    <a:pt x="1154" y="172"/>
                  </a:lnTo>
                  <a:lnTo>
                    <a:pt x="1145" y="181"/>
                  </a:lnTo>
                  <a:lnTo>
                    <a:pt x="1132" y="193"/>
                  </a:lnTo>
                  <a:lnTo>
                    <a:pt x="1132" y="219"/>
                  </a:lnTo>
                  <a:lnTo>
                    <a:pt x="1149" y="245"/>
                  </a:lnTo>
                  <a:lnTo>
                    <a:pt x="1179" y="253"/>
                  </a:lnTo>
                  <a:lnTo>
                    <a:pt x="1201" y="266"/>
                  </a:lnTo>
                  <a:lnTo>
                    <a:pt x="1197" y="284"/>
                  </a:lnTo>
                  <a:lnTo>
                    <a:pt x="1175" y="296"/>
                  </a:lnTo>
                  <a:lnTo>
                    <a:pt x="1154" y="296"/>
                  </a:lnTo>
                  <a:lnTo>
                    <a:pt x="1154" y="296"/>
                  </a:lnTo>
                  <a:lnTo>
                    <a:pt x="1145" y="309"/>
                  </a:lnTo>
                  <a:lnTo>
                    <a:pt x="1141" y="318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2" y="335"/>
                  </a:lnTo>
                  <a:lnTo>
                    <a:pt x="1132" y="339"/>
                  </a:lnTo>
                  <a:lnTo>
                    <a:pt x="1119" y="344"/>
                  </a:lnTo>
                  <a:lnTo>
                    <a:pt x="1098" y="331"/>
                  </a:lnTo>
                  <a:lnTo>
                    <a:pt x="1077" y="309"/>
                  </a:lnTo>
                  <a:lnTo>
                    <a:pt x="1068" y="279"/>
                  </a:lnTo>
                  <a:lnTo>
                    <a:pt x="1055" y="245"/>
                  </a:lnTo>
                  <a:lnTo>
                    <a:pt x="1047" y="223"/>
                  </a:lnTo>
                  <a:lnTo>
                    <a:pt x="1021" y="202"/>
                  </a:lnTo>
                  <a:lnTo>
                    <a:pt x="1008" y="185"/>
                  </a:lnTo>
                  <a:lnTo>
                    <a:pt x="991" y="181"/>
                  </a:lnTo>
                  <a:lnTo>
                    <a:pt x="965" y="176"/>
                  </a:lnTo>
                  <a:lnTo>
                    <a:pt x="952" y="176"/>
                  </a:lnTo>
                  <a:lnTo>
                    <a:pt x="952" y="176"/>
                  </a:lnTo>
                  <a:lnTo>
                    <a:pt x="956" y="189"/>
                  </a:lnTo>
                  <a:lnTo>
                    <a:pt x="961" y="215"/>
                  </a:lnTo>
                  <a:lnTo>
                    <a:pt x="956" y="232"/>
                  </a:lnTo>
                  <a:lnTo>
                    <a:pt x="952" y="245"/>
                  </a:lnTo>
                  <a:lnTo>
                    <a:pt x="935" y="249"/>
                  </a:lnTo>
                  <a:lnTo>
                    <a:pt x="914" y="253"/>
                  </a:lnTo>
                  <a:lnTo>
                    <a:pt x="914" y="253"/>
                  </a:lnTo>
                  <a:lnTo>
                    <a:pt x="914" y="262"/>
                  </a:lnTo>
                  <a:lnTo>
                    <a:pt x="914" y="279"/>
                  </a:lnTo>
                  <a:lnTo>
                    <a:pt x="914" y="288"/>
                  </a:lnTo>
                  <a:lnTo>
                    <a:pt x="905" y="296"/>
                  </a:lnTo>
                  <a:lnTo>
                    <a:pt x="896" y="301"/>
                  </a:lnTo>
                  <a:lnTo>
                    <a:pt x="884" y="301"/>
                  </a:lnTo>
                  <a:lnTo>
                    <a:pt x="884" y="301"/>
                  </a:lnTo>
                  <a:lnTo>
                    <a:pt x="888" y="314"/>
                  </a:lnTo>
                  <a:lnTo>
                    <a:pt x="892" y="318"/>
                  </a:lnTo>
                  <a:lnTo>
                    <a:pt x="901" y="322"/>
                  </a:lnTo>
                  <a:lnTo>
                    <a:pt x="901" y="322"/>
                  </a:lnTo>
                  <a:lnTo>
                    <a:pt x="914" y="326"/>
                  </a:lnTo>
                  <a:lnTo>
                    <a:pt x="922" y="335"/>
                  </a:lnTo>
                  <a:lnTo>
                    <a:pt x="931" y="348"/>
                  </a:lnTo>
                  <a:lnTo>
                    <a:pt x="931" y="348"/>
                  </a:lnTo>
                  <a:lnTo>
                    <a:pt x="931" y="369"/>
                  </a:lnTo>
                  <a:lnTo>
                    <a:pt x="931" y="391"/>
                  </a:lnTo>
                  <a:lnTo>
                    <a:pt x="922" y="412"/>
                  </a:lnTo>
                  <a:lnTo>
                    <a:pt x="935" y="434"/>
                  </a:lnTo>
                  <a:lnTo>
                    <a:pt x="944" y="472"/>
                  </a:lnTo>
                  <a:lnTo>
                    <a:pt x="944" y="494"/>
                  </a:lnTo>
                  <a:lnTo>
                    <a:pt x="922" y="502"/>
                  </a:lnTo>
                  <a:lnTo>
                    <a:pt x="901" y="515"/>
                  </a:lnTo>
                  <a:lnTo>
                    <a:pt x="892" y="532"/>
                  </a:lnTo>
                  <a:lnTo>
                    <a:pt x="892" y="558"/>
                  </a:lnTo>
                  <a:lnTo>
                    <a:pt x="871" y="567"/>
                  </a:lnTo>
                  <a:lnTo>
                    <a:pt x="854" y="579"/>
                  </a:lnTo>
                  <a:lnTo>
                    <a:pt x="841" y="609"/>
                  </a:lnTo>
                  <a:lnTo>
                    <a:pt x="828" y="631"/>
                  </a:lnTo>
                  <a:lnTo>
                    <a:pt x="811" y="631"/>
                  </a:lnTo>
                  <a:lnTo>
                    <a:pt x="781" y="622"/>
                  </a:lnTo>
                  <a:lnTo>
                    <a:pt x="759" y="592"/>
                  </a:lnTo>
                  <a:lnTo>
                    <a:pt x="759" y="592"/>
                  </a:lnTo>
                  <a:lnTo>
                    <a:pt x="733" y="575"/>
                  </a:lnTo>
                  <a:lnTo>
                    <a:pt x="733" y="575"/>
                  </a:lnTo>
                  <a:lnTo>
                    <a:pt x="712" y="562"/>
                  </a:lnTo>
                  <a:lnTo>
                    <a:pt x="712" y="562"/>
                  </a:lnTo>
                  <a:lnTo>
                    <a:pt x="695" y="562"/>
                  </a:lnTo>
                  <a:lnTo>
                    <a:pt x="695" y="562"/>
                  </a:lnTo>
                  <a:lnTo>
                    <a:pt x="686" y="562"/>
                  </a:lnTo>
                  <a:lnTo>
                    <a:pt x="678" y="541"/>
                  </a:lnTo>
                  <a:lnTo>
                    <a:pt x="678" y="515"/>
                  </a:lnTo>
                  <a:lnTo>
                    <a:pt x="661" y="494"/>
                  </a:lnTo>
                  <a:lnTo>
                    <a:pt x="643" y="472"/>
                  </a:lnTo>
                  <a:lnTo>
                    <a:pt x="613" y="446"/>
                  </a:lnTo>
                  <a:lnTo>
                    <a:pt x="605" y="395"/>
                  </a:lnTo>
                  <a:lnTo>
                    <a:pt x="605" y="395"/>
                  </a:lnTo>
                  <a:lnTo>
                    <a:pt x="600" y="386"/>
                  </a:lnTo>
                  <a:lnTo>
                    <a:pt x="596" y="361"/>
                  </a:lnTo>
                  <a:lnTo>
                    <a:pt x="596" y="331"/>
                  </a:lnTo>
                  <a:lnTo>
                    <a:pt x="596" y="314"/>
                  </a:lnTo>
                  <a:lnTo>
                    <a:pt x="605" y="301"/>
                  </a:lnTo>
                  <a:lnTo>
                    <a:pt x="618" y="279"/>
                  </a:lnTo>
                  <a:lnTo>
                    <a:pt x="622" y="258"/>
                  </a:lnTo>
                  <a:lnTo>
                    <a:pt x="600" y="232"/>
                  </a:lnTo>
                  <a:lnTo>
                    <a:pt x="558" y="176"/>
                  </a:lnTo>
                  <a:lnTo>
                    <a:pt x="558" y="176"/>
                  </a:lnTo>
                  <a:lnTo>
                    <a:pt x="549" y="168"/>
                  </a:lnTo>
                  <a:lnTo>
                    <a:pt x="540" y="155"/>
                  </a:lnTo>
                  <a:lnTo>
                    <a:pt x="540" y="146"/>
                  </a:lnTo>
                  <a:lnTo>
                    <a:pt x="540" y="146"/>
                  </a:lnTo>
                  <a:lnTo>
                    <a:pt x="536" y="133"/>
                  </a:lnTo>
                  <a:lnTo>
                    <a:pt x="532" y="125"/>
                  </a:lnTo>
                  <a:lnTo>
                    <a:pt x="532" y="125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95"/>
                  </a:lnTo>
                  <a:lnTo>
                    <a:pt x="540" y="95"/>
                  </a:lnTo>
                  <a:lnTo>
                    <a:pt x="558" y="95"/>
                  </a:lnTo>
                  <a:lnTo>
                    <a:pt x="566" y="73"/>
                  </a:lnTo>
                  <a:lnTo>
                    <a:pt x="566" y="61"/>
                  </a:lnTo>
                  <a:lnTo>
                    <a:pt x="566" y="48"/>
                  </a:lnTo>
                  <a:lnTo>
                    <a:pt x="553" y="30"/>
                  </a:lnTo>
                  <a:lnTo>
                    <a:pt x="532" y="18"/>
                  </a:lnTo>
                  <a:lnTo>
                    <a:pt x="515" y="0"/>
                  </a:lnTo>
                  <a:lnTo>
                    <a:pt x="498" y="0"/>
                  </a:lnTo>
                  <a:lnTo>
                    <a:pt x="493" y="30"/>
                  </a:lnTo>
                  <a:lnTo>
                    <a:pt x="498" y="52"/>
                  </a:lnTo>
                  <a:lnTo>
                    <a:pt x="476" y="65"/>
                  </a:lnTo>
                  <a:lnTo>
                    <a:pt x="459" y="61"/>
                  </a:lnTo>
                  <a:lnTo>
                    <a:pt x="442" y="78"/>
                  </a:lnTo>
                  <a:lnTo>
                    <a:pt x="425" y="82"/>
                  </a:lnTo>
                  <a:lnTo>
                    <a:pt x="407" y="65"/>
                  </a:lnTo>
                  <a:lnTo>
                    <a:pt x="403" y="73"/>
                  </a:lnTo>
                  <a:lnTo>
                    <a:pt x="382" y="78"/>
                  </a:lnTo>
                  <a:lnTo>
                    <a:pt x="365" y="103"/>
                  </a:lnTo>
                  <a:lnTo>
                    <a:pt x="339" y="116"/>
                  </a:lnTo>
                  <a:lnTo>
                    <a:pt x="309" y="112"/>
                  </a:lnTo>
                  <a:lnTo>
                    <a:pt x="283" y="112"/>
                  </a:lnTo>
                  <a:lnTo>
                    <a:pt x="270" y="103"/>
                  </a:lnTo>
                  <a:lnTo>
                    <a:pt x="249" y="103"/>
                  </a:lnTo>
                  <a:lnTo>
                    <a:pt x="219" y="125"/>
                  </a:lnTo>
                  <a:lnTo>
                    <a:pt x="210" y="163"/>
                  </a:lnTo>
                  <a:lnTo>
                    <a:pt x="215" y="185"/>
                  </a:lnTo>
                  <a:lnTo>
                    <a:pt x="232" y="193"/>
                  </a:lnTo>
                  <a:lnTo>
                    <a:pt x="249" y="198"/>
                  </a:lnTo>
                  <a:lnTo>
                    <a:pt x="262" y="215"/>
                  </a:lnTo>
                  <a:lnTo>
                    <a:pt x="262" y="245"/>
                  </a:lnTo>
                  <a:lnTo>
                    <a:pt x="253" y="262"/>
                  </a:lnTo>
                  <a:lnTo>
                    <a:pt x="249" y="296"/>
                  </a:lnTo>
                  <a:lnTo>
                    <a:pt x="249" y="331"/>
                  </a:lnTo>
                  <a:lnTo>
                    <a:pt x="240" y="352"/>
                  </a:lnTo>
                  <a:lnTo>
                    <a:pt x="232" y="35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62" y="399"/>
                  </a:lnTo>
                  <a:lnTo>
                    <a:pt x="270" y="425"/>
                  </a:lnTo>
                  <a:lnTo>
                    <a:pt x="275" y="442"/>
                  </a:lnTo>
                  <a:lnTo>
                    <a:pt x="270" y="455"/>
                  </a:lnTo>
                  <a:lnTo>
                    <a:pt x="257" y="468"/>
                  </a:lnTo>
                  <a:lnTo>
                    <a:pt x="236" y="472"/>
                  </a:lnTo>
                  <a:lnTo>
                    <a:pt x="223" y="468"/>
                  </a:lnTo>
                  <a:lnTo>
                    <a:pt x="210" y="451"/>
                  </a:lnTo>
                  <a:lnTo>
                    <a:pt x="189" y="421"/>
                  </a:lnTo>
                  <a:lnTo>
                    <a:pt x="176" y="404"/>
                  </a:lnTo>
                  <a:lnTo>
                    <a:pt x="154" y="391"/>
                  </a:lnTo>
                  <a:lnTo>
                    <a:pt x="154" y="391"/>
                  </a:lnTo>
                  <a:lnTo>
                    <a:pt x="137" y="391"/>
                  </a:lnTo>
                  <a:lnTo>
                    <a:pt x="137" y="391"/>
                  </a:lnTo>
                  <a:lnTo>
                    <a:pt x="129" y="391"/>
                  </a:lnTo>
                  <a:lnTo>
                    <a:pt x="129" y="391"/>
                  </a:lnTo>
                  <a:lnTo>
                    <a:pt x="107" y="391"/>
                  </a:lnTo>
                  <a:lnTo>
                    <a:pt x="103" y="399"/>
                  </a:lnTo>
                  <a:lnTo>
                    <a:pt x="99" y="421"/>
                  </a:lnTo>
                  <a:lnTo>
                    <a:pt x="94" y="485"/>
                  </a:lnTo>
                  <a:lnTo>
                    <a:pt x="73" y="507"/>
                  </a:lnTo>
                  <a:lnTo>
                    <a:pt x="43" y="515"/>
                  </a:lnTo>
                  <a:lnTo>
                    <a:pt x="22" y="515"/>
                  </a:lnTo>
                  <a:lnTo>
                    <a:pt x="9" y="524"/>
                  </a:lnTo>
                  <a:lnTo>
                    <a:pt x="9" y="524"/>
                  </a:lnTo>
                  <a:lnTo>
                    <a:pt x="0" y="579"/>
                  </a:lnTo>
                  <a:lnTo>
                    <a:pt x="0" y="579"/>
                  </a:lnTo>
                  <a:lnTo>
                    <a:pt x="0" y="584"/>
                  </a:lnTo>
                  <a:lnTo>
                    <a:pt x="4" y="588"/>
                  </a:lnTo>
                  <a:lnTo>
                    <a:pt x="9" y="592"/>
                  </a:lnTo>
                  <a:lnTo>
                    <a:pt x="22" y="592"/>
                  </a:lnTo>
                  <a:lnTo>
                    <a:pt x="30" y="601"/>
                  </a:lnTo>
                  <a:lnTo>
                    <a:pt x="39" y="609"/>
                  </a:lnTo>
                  <a:lnTo>
                    <a:pt x="39" y="631"/>
                  </a:lnTo>
                  <a:lnTo>
                    <a:pt x="43" y="639"/>
                  </a:lnTo>
                  <a:lnTo>
                    <a:pt x="60" y="639"/>
                  </a:lnTo>
                  <a:lnTo>
                    <a:pt x="60" y="652"/>
                  </a:lnTo>
                  <a:lnTo>
                    <a:pt x="64" y="674"/>
                  </a:lnTo>
                  <a:lnTo>
                    <a:pt x="86" y="674"/>
                  </a:lnTo>
                  <a:lnTo>
                    <a:pt x="116" y="674"/>
                  </a:lnTo>
                  <a:lnTo>
                    <a:pt x="116" y="674"/>
                  </a:lnTo>
                  <a:lnTo>
                    <a:pt x="137" y="682"/>
                  </a:lnTo>
                  <a:lnTo>
                    <a:pt x="137" y="682"/>
                  </a:lnTo>
                  <a:lnTo>
                    <a:pt x="167" y="691"/>
                  </a:lnTo>
                  <a:lnTo>
                    <a:pt x="172" y="712"/>
                  </a:lnTo>
                  <a:lnTo>
                    <a:pt x="176" y="721"/>
                  </a:lnTo>
                  <a:lnTo>
                    <a:pt x="193" y="717"/>
                  </a:lnTo>
                  <a:lnTo>
                    <a:pt x="210" y="725"/>
                  </a:lnTo>
                  <a:lnTo>
                    <a:pt x="210" y="751"/>
                  </a:lnTo>
                  <a:lnTo>
                    <a:pt x="236" y="755"/>
                  </a:lnTo>
                  <a:lnTo>
                    <a:pt x="236" y="755"/>
                  </a:lnTo>
                  <a:lnTo>
                    <a:pt x="240" y="751"/>
                  </a:lnTo>
                  <a:lnTo>
                    <a:pt x="257" y="751"/>
                  </a:lnTo>
                  <a:lnTo>
                    <a:pt x="257" y="751"/>
                  </a:lnTo>
                  <a:lnTo>
                    <a:pt x="279" y="751"/>
                  </a:lnTo>
                  <a:lnTo>
                    <a:pt x="313" y="760"/>
                  </a:lnTo>
                  <a:lnTo>
                    <a:pt x="343" y="764"/>
                  </a:lnTo>
                  <a:lnTo>
                    <a:pt x="356" y="768"/>
                  </a:lnTo>
                  <a:lnTo>
                    <a:pt x="360" y="790"/>
                  </a:lnTo>
                  <a:lnTo>
                    <a:pt x="360" y="790"/>
                  </a:lnTo>
                  <a:lnTo>
                    <a:pt x="369" y="794"/>
                  </a:lnTo>
                  <a:lnTo>
                    <a:pt x="382" y="807"/>
                  </a:lnTo>
                  <a:lnTo>
                    <a:pt x="395" y="824"/>
                  </a:lnTo>
                  <a:lnTo>
                    <a:pt x="399" y="832"/>
                  </a:lnTo>
                  <a:lnTo>
                    <a:pt x="403" y="845"/>
                  </a:lnTo>
                  <a:lnTo>
                    <a:pt x="403" y="845"/>
                  </a:lnTo>
                  <a:lnTo>
                    <a:pt x="407" y="858"/>
                  </a:lnTo>
                  <a:lnTo>
                    <a:pt x="416" y="867"/>
                  </a:lnTo>
                  <a:lnTo>
                    <a:pt x="429" y="875"/>
                  </a:lnTo>
                  <a:lnTo>
                    <a:pt x="442" y="875"/>
                  </a:lnTo>
                  <a:lnTo>
                    <a:pt x="455" y="880"/>
                  </a:lnTo>
                  <a:lnTo>
                    <a:pt x="468" y="875"/>
                  </a:lnTo>
                  <a:lnTo>
                    <a:pt x="476" y="871"/>
                  </a:lnTo>
                  <a:lnTo>
                    <a:pt x="476" y="862"/>
                  </a:lnTo>
                  <a:lnTo>
                    <a:pt x="476" y="862"/>
                  </a:lnTo>
                  <a:lnTo>
                    <a:pt x="489" y="850"/>
                  </a:lnTo>
                  <a:lnTo>
                    <a:pt x="502" y="841"/>
                  </a:lnTo>
                  <a:lnTo>
                    <a:pt x="515" y="824"/>
                  </a:lnTo>
                  <a:lnTo>
                    <a:pt x="515" y="824"/>
                  </a:lnTo>
                  <a:lnTo>
                    <a:pt x="519" y="815"/>
                  </a:lnTo>
                  <a:lnTo>
                    <a:pt x="528" y="811"/>
                  </a:lnTo>
                  <a:lnTo>
                    <a:pt x="545" y="811"/>
                  </a:lnTo>
                  <a:lnTo>
                    <a:pt x="583" y="815"/>
                  </a:lnTo>
                  <a:lnTo>
                    <a:pt x="583" y="815"/>
                  </a:lnTo>
                  <a:lnTo>
                    <a:pt x="588" y="837"/>
                  </a:lnTo>
                  <a:lnTo>
                    <a:pt x="592" y="854"/>
                  </a:lnTo>
                  <a:lnTo>
                    <a:pt x="588" y="862"/>
                  </a:lnTo>
                  <a:lnTo>
                    <a:pt x="588" y="862"/>
                  </a:lnTo>
                  <a:lnTo>
                    <a:pt x="588" y="862"/>
                  </a:lnTo>
                  <a:lnTo>
                    <a:pt x="592" y="867"/>
                  </a:lnTo>
                  <a:lnTo>
                    <a:pt x="605" y="875"/>
                  </a:lnTo>
                  <a:lnTo>
                    <a:pt x="609" y="880"/>
                  </a:lnTo>
                  <a:lnTo>
                    <a:pt x="618" y="893"/>
                  </a:lnTo>
                  <a:lnTo>
                    <a:pt x="618" y="910"/>
                  </a:lnTo>
                  <a:lnTo>
                    <a:pt x="618" y="931"/>
                  </a:lnTo>
                  <a:lnTo>
                    <a:pt x="618" y="931"/>
                  </a:lnTo>
                  <a:lnTo>
                    <a:pt x="631" y="935"/>
                  </a:lnTo>
                  <a:lnTo>
                    <a:pt x="648" y="940"/>
                  </a:lnTo>
                  <a:lnTo>
                    <a:pt x="665" y="940"/>
                  </a:lnTo>
                  <a:lnTo>
                    <a:pt x="678" y="961"/>
                  </a:lnTo>
                  <a:lnTo>
                    <a:pt x="729" y="961"/>
                  </a:lnTo>
                  <a:lnTo>
                    <a:pt x="729" y="961"/>
                  </a:lnTo>
                  <a:lnTo>
                    <a:pt x="738" y="965"/>
                  </a:lnTo>
                  <a:lnTo>
                    <a:pt x="751" y="978"/>
                  </a:lnTo>
                  <a:lnTo>
                    <a:pt x="759" y="987"/>
                  </a:lnTo>
                  <a:lnTo>
                    <a:pt x="772" y="991"/>
                  </a:lnTo>
                  <a:lnTo>
                    <a:pt x="785" y="991"/>
                  </a:lnTo>
                  <a:lnTo>
                    <a:pt x="802" y="987"/>
                  </a:lnTo>
                  <a:lnTo>
                    <a:pt x="802" y="987"/>
                  </a:lnTo>
                  <a:lnTo>
                    <a:pt x="815" y="974"/>
                  </a:lnTo>
                  <a:lnTo>
                    <a:pt x="828" y="961"/>
                  </a:lnTo>
                  <a:lnTo>
                    <a:pt x="845" y="953"/>
                  </a:lnTo>
                  <a:lnTo>
                    <a:pt x="858" y="948"/>
                  </a:lnTo>
                  <a:lnTo>
                    <a:pt x="862" y="953"/>
                  </a:lnTo>
                  <a:lnTo>
                    <a:pt x="866" y="957"/>
                  </a:lnTo>
                  <a:lnTo>
                    <a:pt x="871" y="965"/>
                  </a:lnTo>
                  <a:lnTo>
                    <a:pt x="871" y="974"/>
                  </a:lnTo>
                  <a:lnTo>
                    <a:pt x="862" y="1013"/>
                  </a:lnTo>
                  <a:lnTo>
                    <a:pt x="862" y="1013"/>
                  </a:lnTo>
                  <a:lnTo>
                    <a:pt x="858" y="1021"/>
                  </a:lnTo>
                  <a:lnTo>
                    <a:pt x="858" y="1025"/>
                  </a:lnTo>
                  <a:lnTo>
                    <a:pt x="858" y="1034"/>
                  </a:lnTo>
                  <a:lnTo>
                    <a:pt x="862" y="1043"/>
                  </a:lnTo>
                  <a:lnTo>
                    <a:pt x="875" y="1051"/>
                  </a:lnTo>
                  <a:lnTo>
                    <a:pt x="896" y="1055"/>
                  </a:lnTo>
                  <a:lnTo>
                    <a:pt x="926" y="1055"/>
                  </a:lnTo>
                  <a:lnTo>
                    <a:pt x="926" y="1055"/>
                  </a:lnTo>
                  <a:lnTo>
                    <a:pt x="956" y="1047"/>
                  </a:lnTo>
                  <a:lnTo>
                    <a:pt x="978" y="1043"/>
                  </a:lnTo>
                  <a:lnTo>
                    <a:pt x="986" y="1043"/>
                  </a:lnTo>
                  <a:lnTo>
                    <a:pt x="991" y="1047"/>
                  </a:lnTo>
                  <a:lnTo>
                    <a:pt x="999" y="1034"/>
                  </a:lnTo>
                  <a:lnTo>
                    <a:pt x="999" y="1034"/>
                  </a:lnTo>
                  <a:lnTo>
                    <a:pt x="1008" y="1025"/>
                  </a:lnTo>
                  <a:lnTo>
                    <a:pt x="1017" y="1021"/>
                  </a:lnTo>
                  <a:lnTo>
                    <a:pt x="1021" y="1017"/>
                  </a:lnTo>
                  <a:lnTo>
                    <a:pt x="1029" y="1021"/>
                  </a:lnTo>
                  <a:lnTo>
                    <a:pt x="1034" y="1030"/>
                  </a:lnTo>
                  <a:lnTo>
                    <a:pt x="1034" y="1047"/>
                  </a:lnTo>
                  <a:lnTo>
                    <a:pt x="1089" y="1107"/>
                  </a:lnTo>
                  <a:lnTo>
                    <a:pt x="1089" y="1107"/>
                  </a:lnTo>
                  <a:lnTo>
                    <a:pt x="1094" y="1111"/>
                  </a:lnTo>
                  <a:lnTo>
                    <a:pt x="1102" y="1120"/>
                  </a:lnTo>
                  <a:lnTo>
                    <a:pt x="1111" y="1120"/>
                  </a:lnTo>
                  <a:lnTo>
                    <a:pt x="1119" y="1120"/>
                  </a:lnTo>
                  <a:lnTo>
                    <a:pt x="1124" y="1111"/>
                  </a:lnTo>
                  <a:lnTo>
                    <a:pt x="1124" y="1111"/>
                  </a:lnTo>
                  <a:lnTo>
                    <a:pt x="1128" y="1085"/>
                  </a:lnTo>
                  <a:lnTo>
                    <a:pt x="1132" y="1064"/>
                  </a:lnTo>
                  <a:lnTo>
                    <a:pt x="1137" y="1060"/>
                  </a:lnTo>
                  <a:lnTo>
                    <a:pt x="1141" y="1055"/>
                  </a:lnTo>
                  <a:lnTo>
                    <a:pt x="1149" y="1060"/>
                  </a:lnTo>
                  <a:lnTo>
                    <a:pt x="1154" y="1068"/>
                  </a:lnTo>
                  <a:lnTo>
                    <a:pt x="1154" y="1098"/>
                  </a:lnTo>
                  <a:lnTo>
                    <a:pt x="1154" y="1098"/>
                  </a:lnTo>
                  <a:lnTo>
                    <a:pt x="1179" y="1111"/>
                  </a:lnTo>
                  <a:lnTo>
                    <a:pt x="1205" y="1116"/>
                  </a:lnTo>
                  <a:lnTo>
                    <a:pt x="1222" y="1116"/>
                  </a:lnTo>
                  <a:lnTo>
                    <a:pt x="1235" y="1116"/>
                  </a:lnTo>
                  <a:lnTo>
                    <a:pt x="1235" y="1055"/>
                  </a:lnTo>
                  <a:lnTo>
                    <a:pt x="1235" y="1055"/>
                  </a:lnTo>
                  <a:lnTo>
                    <a:pt x="1244" y="1051"/>
                  </a:lnTo>
                  <a:lnTo>
                    <a:pt x="1252" y="1051"/>
                  </a:lnTo>
                  <a:lnTo>
                    <a:pt x="1265" y="1060"/>
                  </a:lnTo>
                  <a:lnTo>
                    <a:pt x="1265" y="1060"/>
                  </a:lnTo>
                  <a:lnTo>
                    <a:pt x="1270" y="1055"/>
                  </a:lnTo>
                  <a:lnTo>
                    <a:pt x="1278" y="1051"/>
                  </a:lnTo>
                  <a:lnTo>
                    <a:pt x="1287" y="1051"/>
                  </a:lnTo>
                  <a:lnTo>
                    <a:pt x="1300" y="1051"/>
                  </a:lnTo>
                  <a:lnTo>
                    <a:pt x="1312" y="1060"/>
                  </a:lnTo>
                  <a:lnTo>
                    <a:pt x="1330" y="1077"/>
                  </a:lnTo>
                  <a:lnTo>
                    <a:pt x="1372" y="1073"/>
                  </a:lnTo>
                  <a:lnTo>
                    <a:pt x="1372" y="1073"/>
                  </a:lnTo>
                  <a:lnTo>
                    <a:pt x="1381" y="1081"/>
                  </a:lnTo>
                  <a:lnTo>
                    <a:pt x="1398" y="1094"/>
                  </a:lnTo>
                  <a:lnTo>
                    <a:pt x="1411" y="1098"/>
                  </a:lnTo>
                  <a:lnTo>
                    <a:pt x="1424" y="1103"/>
                  </a:lnTo>
                  <a:lnTo>
                    <a:pt x="1437" y="1103"/>
                  </a:lnTo>
                  <a:lnTo>
                    <a:pt x="1450" y="1094"/>
                  </a:lnTo>
                  <a:lnTo>
                    <a:pt x="1484" y="1085"/>
                  </a:lnTo>
                  <a:lnTo>
                    <a:pt x="1518" y="1064"/>
                  </a:lnTo>
                  <a:lnTo>
                    <a:pt x="1531" y="1073"/>
                  </a:lnTo>
                  <a:lnTo>
                    <a:pt x="1544" y="1077"/>
                  </a:lnTo>
                  <a:lnTo>
                    <a:pt x="1553" y="1073"/>
                  </a:lnTo>
                  <a:lnTo>
                    <a:pt x="1553" y="1047"/>
                  </a:lnTo>
                  <a:lnTo>
                    <a:pt x="1565" y="1030"/>
                  </a:lnTo>
                  <a:lnTo>
                    <a:pt x="1578" y="1025"/>
                  </a:lnTo>
                  <a:lnTo>
                    <a:pt x="1600" y="1034"/>
                  </a:lnTo>
                  <a:lnTo>
                    <a:pt x="1621" y="1030"/>
                  </a:lnTo>
                  <a:lnTo>
                    <a:pt x="1643" y="1017"/>
                  </a:lnTo>
                  <a:lnTo>
                    <a:pt x="1656" y="1013"/>
                  </a:lnTo>
                  <a:lnTo>
                    <a:pt x="1668" y="1013"/>
                  </a:lnTo>
                  <a:lnTo>
                    <a:pt x="1690" y="995"/>
                  </a:lnTo>
                  <a:lnTo>
                    <a:pt x="1716" y="965"/>
                  </a:lnTo>
                  <a:lnTo>
                    <a:pt x="1733" y="940"/>
                  </a:lnTo>
                  <a:lnTo>
                    <a:pt x="1746" y="923"/>
                  </a:lnTo>
                  <a:lnTo>
                    <a:pt x="1771" y="923"/>
                  </a:lnTo>
                  <a:lnTo>
                    <a:pt x="1789" y="927"/>
                  </a:lnTo>
                  <a:lnTo>
                    <a:pt x="1801" y="944"/>
                  </a:lnTo>
                  <a:lnTo>
                    <a:pt x="1814" y="965"/>
                  </a:lnTo>
                  <a:lnTo>
                    <a:pt x="1823" y="983"/>
                  </a:lnTo>
                  <a:lnTo>
                    <a:pt x="1823" y="1064"/>
                  </a:lnTo>
                  <a:lnTo>
                    <a:pt x="1823" y="1081"/>
                  </a:lnTo>
                  <a:lnTo>
                    <a:pt x="1823" y="1094"/>
                  </a:lnTo>
                  <a:lnTo>
                    <a:pt x="1823" y="1107"/>
                  </a:lnTo>
                  <a:lnTo>
                    <a:pt x="1887" y="1150"/>
                  </a:lnTo>
                  <a:lnTo>
                    <a:pt x="1887" y="1150"/>
                  </a:lnTo>
                  <a:lnTo>
                    <a:pt x="1896" y="1154"/>
                  </a:lnTo>
                  <a:lnTo>
                    <a:pt x="1904" y="1154"/>
                  </a:lnTo>
                  <a:lnTo>
                    <a:pt x="1913" y="1154"/>
                  </a:lnTo>
                  <a:lnTo>
                    <a:pt x="1921" y="1146"/>
                  </a:lnTo>
                  <a:lnTo>
                    <a:pt x="1926" y="1137"/>
                  </a:lnTo>
                  <a:lnTo>
                    <a:pt x="1921" y="1116"/>
                  </a:lnTo>
                  <a:lnTo>
                    <a:pt x="1913" y="1085"/>
                  </a:lnTo>
                  <a:lnTo>
                    <a:pt x="1913" y="1085"/>
                  </a:lnTo>
                  <a:lnTo>
                    <a:pt x="1909" y="1025"/>
                  </a:lnTo>
                  <a:lnTo>
                    <a:pt x="1909" y="987"/>
                  </a:lnTo>
                  <a:lnTo>
                    <a:pt x="1913" y="970"/>
                  </a:lnTo>
                  <a:lnTo>
                    <a:pt x="1921" y="961"/>
                  </a:lnTo>
                  <a:lnTo>
                    <a:pt x="1921" y="961"/>
                  </a:lnTo>
                  <a:lnTo>
                    <a:pt x="1930" y="953"/>
                  </a:lnTo>
                  <a:lnTo>
                    <a:pt x="1934" y="940"/>
                  </a:lnTo>
                  <a:lnTo>
                    <a:pt x="1943" y="905"/>
                  </a:lnTo>
                  <a:lnTo>
                    <a:pt x="1951" y="858"/>
                  </a:lnTo>
                  <a:lnTo>
                    <a:pt x="1982" y="832"/>
                  </a:lnTo>
                  <a:lnTo>
                    <a:pt x="1994" y="832"/>
                  </a:lnTo>
                  <a:lnTo>
                    <a:pt x="2012" y="820"/>
                  </a:lnTo>
                  <a:lnTo>
                    <a:pt x="2016" y="807"/>
                  </a:lnTo>
                  <a:lnTo>
                    <a:pt x="2020" y="794"/>
                  </a:lnTo>
                  <a:lnTo>
                    <a:pt x="2033" y="794"/>
                  </a:lnTo>
                  <a:lnTo>
                    <a:pt x="2046" y="794"/>
                  </a:lnTo>
                  <a:lnTo>
                    <a:pt x="2067" y="807"/>
                  </a:lnTo>
                  <a:lnTo>
                    <a:pt x="2084" y="811"/>
                  </a:lnTo>
                  <a:lnTo>
                    <a:pt x="2102" y="807"/>
                  </a:lnTo>
                  <a:lnTo>
                    <a:pt x="2110" y="785"/>
                  </a:lnTo>
                  <a:lnTo>
                    <a:pt x="2127" y="785"/>
                  </a:lnTo>
                  <a:lnTo>
                    <a:pt x="2132" y="785"/>
                  </a:lnTo>
                  <a:lnTo>
                    <a:pt x="2127" y="742"/>
                  </a:lnTo>
                  <a:lnTo>
                    <a:pt x="2106" y="721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5" name="Freeform 21"/>
            <p:cNvSpPr>
              <a:spLocks/>
            </p:cNvSpPr>
            <p:nvPr/>
          </p:nvSpPr>
          <p:spPr bwMode="auto">
            <a:xfrm>
              <a:off x="3442" y="2818"/>
              <a:ext cx="64" cy="64"/>
            </a:xfrm>
            <a:custGeom>
              <a:avLst/>
              <a:gdLst/>
              <a:ahLst/>
              <a:cxnLst>
                <a:cxn ang="0">
                  <a:pos x="64" y="34"/>
                </a:cxn>
                <a:cxn ang="0">
                  <a:pos x="64" y="34"/>
                </a:cxn>
                <a:cxn ang="0">
                  <a:pos x="64" y="43"/>
                </a:cxn>
                <a:cxn ang="0">
                  <a:pos x="56" y="56"/>
                </a:cxn>
                <a:cxn ang="0">
                  <a:pos x="47" y="64"/>
                </a:cxn>
                <a:cxn ang="0">
                  <a:pos x="34" y="64"/>
                </a:cxn>
                <a:cxn ang="0">
                  <a:pos x="34" y="64"/>
                </a:cxn>
                <a:cxn ang="0">
                  <a:pos x="22" y="64"/>
                </a:cxn>
                <a:cxn ang="0">
                  <a:pos x="9" y="56"/>
                </a:cxn>
                <a:cxn ang="0">
                  <a:pos x="4" y="4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7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3" y="4"/>
                </a:cxn>
                <a:cxn ang="0">
                  <a:pos x="56" y="8"/>
                </a:cxn>
                <a:cxn ang="0">
                  <a:pos x="60" y="21"/>
                </a:cxn>
                <a:cxn ang="0">
                  <a:pos x="64" y="34"/>
                </a:cxn>
                <a:cxn ang="0">
                  <a:pos x="64" y="34"/>
                </a:cxn>
              </a:cxnLst>
              <a:rect l="0" t="0" r="r" b="b"/>
              <a:pathLst>
                <a:path w="64" h="64">
                  <a:moveTo>
                    <a:pt x="64" y="34"/>
                  </a:moveTo>
                  <a:lnTo>
                    <a:pt x="64" y="34"/>
                  </a:lnTo>
                  <a:lnTo>
                    <a:pt x="64" y="43"/>
                  </a:lnTo>
                  <a:lnTo>
                    <a:pt x="56" y="56"/>
                  </a:lnTo>
                  <a:lnTo>
                    <a:pt x="47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22" y="64"/>
                  </a:lnTo>
                  <a:lnTo>
                    <a:pt x="9" y="56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7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3" y="4"/>
                  </a:lnTo>
                  <a:lnTo>
                    <a:pt x="56" y="8"/>
                  </a:lnTo>
                  <a:lnTo>
                    <a:pt x="60" y="21"/>
                  </a:lnTo>
                  <a:lnTo>
                    <a:pt x="64" y="34"/>
                  </a:lnTo>
                  <a:lnTo>
                    <a:pt x="64" y="34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6" name="Freeform 22"/>
            <p:cNvSpPr>
              <a:spLocks/>
            </p:cNvSpPr>
            <p:nvPr/>
          </p:nvSpPr>
          <p:spPr bwMode="auto">
            <a:xfrm>
              <a:off x="3459" y="2839"/>
              <a:ext cx="30" cy="26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30" y="13"/>
                </a:cxn>
                <a:cxn ang="0">
                  <a:pos x="26" y="22"/>
                </a:cxn>
                <a:cxn ang="0">
                  <a:pos x="17" y="26"/>
                </a:cxn>
                <a:cxn ang="0">
                  <a:pos x="17" y="26"/>
                </a:cxn>
                <a:cxn ang="0">
                  <a:pos x="5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6" y="0"/>
                </a:cxn>
                <a:cxn ang="0">
                  <a:pos x="30" y="13"/>
                </a:cxn>
                <a:cxn ang="0">
                  <a:pos x="30" y="13"/>
                </a:cxn>
              </a:cxnLst>
              <a:rect l="0" t="0" r="r" b="b"/>
              <a:pathLst>
                <a:path w="30" h="26">
                  <a:moveTo>
                    <a:pt x="30" y="13"/>
                  </a:moveTo>
                  <a:lnTo>
                    <a:pt x="30" y="13"/>
                  </a:lnTo>
                  <a:lnTo>
                    <a:pt x="26" y="22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30" y="13"/>
                  </a:lnTo>
                  <a:lnTo>
                    <a:pt x="30" y="13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7" name="Freeform 23"/>
            <p:cNvSpPr>
              <a:spLocks noEditPoints="1"/>
            </p:cNvSpPr>
            <p:nvPr/>
          </p:nvSpPr>
          <p:spPr bwMode="auto">
            <a:xfrm>
              <a:off x="2190" y="1737"/>
              <a:ext cx="90" cy="90"/>
            </a:xfrm>
            <a:custGeom>
              <a:avLst/>
              <a:gdLst/>
              <a:ahLst/>
              <a:cxnLst>
                <a:cxn ang="0">
                  <a:pos x="43" y="47"/>
                </a:cxn>
                <a:cxn ang="0">
                  <a:pos x="30" y="26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8" y="73"/>
                </a:cxn>
                <a:cxn ang="0">
                  <a:pos x="43" y="64"/>
                </a:cxn>
                <a:cxn ang="0">
                  <a:pos x="25" y="47"/>
                </a:cxn>
                <a:cxn ang="0">
                  <a:pos x="25" y="60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21" y="47"/>
                </a:cxn>
                <a:cxn ang="0">
                  <a:pos x="17" y="47"/>
                </a:cxn>
                <a:cxn ang="0">
                  <a:pos x="4" y="47"/>
                </a:cxn>
                <a:cxn ang="0">
                  <a:pos x="21" y="47"/>
                </a:cxn>
                <a:cxn ang="0">
                  <a:pos x="17" y="26"/>
                </a:cxn>
                <a:cxn ang="0">
                  <a:pos x="8" y="30"/>
                </a:cxn>
                <a:cxn ang="0">
                  <a:pos x="21" y="26"/>
                </a:cxn>
                <a:cxn ang="0">
                  <a:pos x="17" y="4"/>
                </a:cxn>
                <a:cxn ang="0">
                  <a:pos x="8" y="4"/>
                </a:cxn>
                <a:cxn ang="0">
                  <a:pos x="43" y="4"/>
                </a:cxn>
                <a:cxn ang="0">
                  <a:pos x="51" y="4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34" y="82"/>
                </a:cxn>
                <a:cxn ang="0">
                  <a:pos x="25" y="73"/>
                </a:cxn>
                <a:cxn ang="0">
                  <a:pos x="25" y="73"/>
                </a:cxn>
                <a:cxn ang="0">
                  <a:pos x="38" y="73"/>
                </a:cxn>
                <a:cxn ang="0">
                  <a:pos x="43" y="26"/>
                </a:cxn>
                <a:cxn ang="0">
                  <a:pos x="30" y="4"/>
                </a:cxn>
                <a:cxn ang="0">
                  <a:pos x="30" y="26"/>
                </a:cxn>
                <a:cxn ang="0">
                  <a:pos x="55" y="90"/>
                </a:cxn>
                <a:cxn ang="0">
                  <a:pos x="55" y="39"/>
                </a:cxn>
                <a:cxn ang="0">
                  <a:pos x="55" y="0"/>
                </a:cxn>
                <a:cxn ang="0">
                  <a:pos x="81" y="4"/>
                </a:cxn>
                <a:cxn ang="0">
                  <a:pos x="90" y="4"/>
                </a:cxn>
                <a:cxn ang="0">
                  <a:pos x="86" y="9"/>
                </a:cxn>
                <a:cxn ang="0">
                  <a:pos x="81" y="13"/>
                </a:cxn>
                <a:cxn ang="0">
                  <a:pos x="73" y="30"/>
                </a:cxn>
                <a:cxn ang="0">
                  <a:pos x="90" y="52"/>
                </a:cxn>
                <a:cxn ang="0">
                  <a:pos x="90" y="60"/>
                </a:cxn>
                <a:cxn ang="0">
                  <a:pos x="86" y="64"/>
                </a:cxn>
                <a:cxn ang="0">
                  <a:pos x="77" y="73"/>
                </a:cxn>
                <a:cxn ang="0">
                  <a:pos x="64" y="64"/>
                </a:cxn>
                <a:cxn ang="0">
                  <a:pos x="64" y="64"/>
                </a:cxn>
                <a:cxn ang="0">
                  <a:pos x="77" y="64"/>
                </a:cxn>
                <a:cxn ang="0">
                  <a:pos x="81" y="60"/>
                </a:cxn>
                <a:cxn ang="0">
                  <a:pos x="81" y="47"/>
                </a:cxn>
                <a:cxn ang="0">
                  <a:pos x="81" y="4"/>
                </a:cxn>
                <a:cxn ang="0">
                  <a:pos x="60" y="60"/>
                </a:cxn>
                <a:cxn ang="0">
                  <a:pos x="60" y="86"/>
                </a:cxn>
                <a:cxn ang="0">
                  <a:pos x="60" y="86"/>
                </a:cxn>
              </a:cxnLst>
              <a:rect l="0" t="0" r="r" b="b"/>
              <a:pathLst>
                <a:path w="90" h="90">
                  <a:moveTo>
                    <a:pt x="25" y="47"/>
                  </a:moveTo>
                  <a:lnTo>
                    <a:pt x="43" y="47"/>
                  </a:lnTo>
                  <a:lnTo>
                    <a:pt x="43" y="26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close/>
                  <a:moveTo>
                    <a:pt x="38" y="73"/>
                  </a:moveTo>
                  <a:lnTo>
                    <a:pt x="38" y="73"/>
                  </a:lnTo>
                  <a:lnTo>
                    <a:pt x="43" y="73"/>
                  </a:lnTo>
                  <a:lnTo>
                    <a:pt x="43" y="64"/>
                  </a:lnTo>
                  <a:lnTo>
                    <a:pt x="43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60"/>
                  </a:lnTo>
                  <a:lnTo>
                    <a:pt x="17" y="6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3" y="69"/>
                  </a:lnTo>
                  <a:lnTo>
                    <a:pt x="21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21" y="26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51" y="4"/>
                  </a:lnTo>
                  <a:lnTo>
                    <a:pt x="47" y="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4" y="77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38" y="73"/>
                  </a:lnTo>
                  <a:lnTo>
                    <a:pt x="38" y="73"/>
                  </a:lnTo>
                  <a:close/>
                  <a:moveTo>
                    <a:pt x="30" y="26"/>
                  </a:moveTo>
                  <a:lnTo>
                    <a:pt x="43" y="26"/>
                  </a:lnTo>
                  <a:lnTo>
                    <a:pt x="43" y="4"/>
                  </a:lnTo>
                  <a:lnTo>
                    <a:pt x="30" y="4"/>
                  </a:lnTo>
                  <a:lnTo>
                    <a:pt x="30" y="26"/>
                  </a:lnTo>
                  <a:lnTo>
                    <a:pt x="30" y="26"/>
                  </a:lnTo>
                  <a:close/>
                  <a:moveTo>
                    <a:pt x="60" y="86"/>
                  </a:moveTo>
                  <a:lnTo>
                    <a:pt x="55" y="90"/>
                  </a:lnTo>
                  <a:lnTo>
                    <a:pt x="55" y="90"/>
                  </a:lnTo>
                  <a:lnTo>
                    <a:pt x="55" y="39"/>
                  </a:lnTo>
                  <a:lnTo>
                    <a:pt x="55" y="39"/>
                  </a:lnTo>
                  <a:lnTo>
                    <a:pt x="55" y="0"/>
                  </a:lnTo>
                  <a:lnTo>
                    <a:pt x="60" y="4"/>
                  </a:lnTo>
                  <a:lnTo>
                    <a:pt x="81" y="4"/>
                  </a:lnTo>
                  <a:lnTo>
                    <a:pt x="86" y="0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6" y="9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81" y="4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77" y="73"/>
                  </a:lnTo>
                  <a:lnTo>
                    <a:pt x="77" y="73"/>
                  </a:lnTo>
                  <a:lnTo>
                    <a:pt x="73" y="69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73" y="30"/>
                  </a:lnTo>
                  <a:lnTo>
                    <a:pt x="81" y="4"/>
                  </a:lnTo>
                  <a:lnTo>
                    <a:pt x="60" y="4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8" name="Freeform 24"/>
            <p:cNvSpPr>
              <a:spLocks noEditPoints="1"/>
            </p:cNvSpPr>
            <p:nvPr/>
          </p:nvSpPr>
          <p:spPr bwMode="auto">
            <a:xfrm>
              <a:off x="2769" y="1986"/>
              <a:ext cx="77" cy="94"/>
            </a:xfrm>
            <a:custGeom>
              <a:avLst/>
              <a:gdLst/>
              <a:ahLst/>
              <a:cxnLst>
                <a:cxn ang="0">
                  <a:pos x="64" y="81"/>
                </a:cxn>
                <a:cxn ang="0">
                  <a:pos x="47" y="51"/>
                </a:cxn>
                <a:cxn ang="0">
                  <a:pos x="47" y="81"/>
                </a:cxn>
                <a:cxn ang="0">
                  <a:pos x="21" y="21"/>
                </a:cxn>
                <a:cxn ang="0">
                  <a:pos x="21" y="0"/>
                </a:cxn>
                <a:cxn ang="0">
                  <a:pos x="25" y="8"/>
                </a:cxn>
                <a:cxn ang="0">
                  <a:pos x="43" y="21"/>
                </a:cxn>
                <a:cxn ang="0">
                  <a:pos x="43" y="0"/>
                </a:cxn>
                <a:cxn ang="0">
                  <a:pos x="47" y="8"/>
                </a:cxn>
                <a:cxn ang="0">
                  <a:pos x="64" y="21"/>
                </a:cxn>
                <a:cxn ang="0">
                  <a:pos x="77" y="26"/>
                </a:cxn>
                <a:cxn ang="0">
                  <a:pos x="73" y="26"/>
                </a:cxn>
                <a:cxn ang="0">
                  <a:pos x="64" y="90"/>
                </a:cxn>
                <a:cxn ang="0">
                  <a:pos x="4" y="81"/>
                </a:cxn>
                <a:cxn ang="0">
                  <a:pos x="0" y="94"/>
                </a:cxn>
                <a:cxn ang="0">
                  <a:pos x="0" y="56"/>
                </a:cxn>
                <a:cxn ang="0">
                  <a:pos x="0" y="17"/>
                </a:cxn>
                <a:cxn ang="0">
                  <a:pos x="8" y="21"/>
                </a:cxn>
                <a:cxn ang="0">
                  <a:pos x="21" y="51"/>
                </a:cxn>
                <a:cxn ang="0">
                  <a:pos x="4" y="26"/>
                </a:cxn>
                <a:cxn ang="0">
                  <a:pos x="4" y="51"/>
                </a:cxn>
                <a:cxn ang="0">
                  <a:pos x="43" y="51"/>
                </a:cxn>
                <a:cxn ang="0">
                  <a:pos x="25" y="26"/>
                </a:cxn>
                <a:cxn ang="0">
                  <a:pos x="25" y="51"/>
                </a:cxn>
                <a:cxn ang="0">
                  <a:pos x="64" y="51"/>
                </a:cxn>
                <a:cxn ang="0">
                  <a:pos x="47" y="26"/>
                </a:cxn>
                <a:cxn ang="0">
                  <a:pos x="47" y="51"/>
                </a:cxn>
                <a:cxn ang="0">
                  <a:pos x="21" y="81"/>
                </a:cxn>
                <a:cxn ang="0">
                  <a:pos x="4" y="51"/>
                </a:cxn>
                <a:cxn ang="0">
                  <a:pos x="4" y="81"/>
                </a:cxn>
                <a:cxn ang="0">
                  <a:pos x="43" y="81"/>
                </a:cxn>
                <a:cxn ang="0">
                  <a:pos x="25" y="51"/>
                </a:cxn>
                <a:cxn ang="0">
                  <a:pos x="25" y="81"/>
                </a:cxn>
              </a:cxnLst>
              <a:rect l="0" t="0" r="r" b="b"/>
              <a:pathLst>
                <a:path w="77" h="94">
                  <a:moveTo>
                    <a:pt x="47" y="81"/>
                  </a:moveTo>
                  <a:lnTo>
                    <a:pt x="64" y="81"/>
                  </a:lnTo>
                  <a:lnTo>
                    <a:pt x="64" y="51"/>
                  </a:lnTo>
                  <a:lnTo>
                    <a:pt x="47" y="51"/>
                  </a:lnTo>
                  <a:lnTo>
                    <a:pt x="47" y="81"/>
                  </a:lnTo>
                  <a:lnTo>
                    <a:pt x="47" y="81"/>
                  </a:lnTo>
                  <a:close/>
                  <a:moveTo>
                    <a:pt x="8" y="21"/>
                  </a:moveTo>
                  <a:lnTo>
                    <a:pt x="21" y="21"/>
                  </a:lnTo>
                  <a:lnTo>
                    <a:pt x="21" y="21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25" y="8"/>
                  </a:lnTo>
                  <a:lnTo>
                    <a:pt x="2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0"/>
                  </a:lnTo>
                  <a:lnTo>
                    <a:pt x="51" y="4"/>
                  </a:lnTo>
                  <a:lnTo>
                    <a:pt x="47" y="8"/>
                  </a:lnTo>
                  <a:lnTo>
                    <a:pt x="47" y="21"/>
                  </a:lnTo>
                  <a:lnTo>
                    <a:pt x="64" y="21"/>
                  </a:lnTo>
                  <a:lnTo>
                    <a:pt x="68" y="17"/>
                  </a:lnTo>
                  <a:lnTo>
                    <a:pt x="77" y="26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90"/>
                  </a:lnTo>
                  <a:lnTo>
                    <a:pt x="64" y="90"/>
                  </a:lnTo>
                  <a:lnTo>
                    <a:pt x="64" y="81"/>
                  </a:lnTo>
                  <a:lnTo>
                    <a:pt x="4" y="81"/>
                  </a:lnTo>
                  <a:lnTo>
                    <a:pt x="4" y="90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17"/>
                  </a:lnTo>
                  <a:lnTo>
                    <a:pt x="8" y="21"/>
                  </a:lnTo>
                  <a:lnTo>
                    <a:pt x="8" y="21"/>
                  </a:lnTo>
                  <a:close/>
                  <a:moveTo>
                    <a:pt x="4" y="51"/>
                  </a:moveTo>
                  <a:lnTo>
                    <a:pt x="21" y="51"/>
                  </a:lnTo>
                  <a:lnTo>
                    <a:pt x="21" y="26"/>
                  </a:lnTo>
                  <a:lnTo>
                    <a:pt x="4" y="26"/>
                  </a:lnTo>
                  <a:lnTo>
                    <a:pt x="4" y="51"/>
                  </a:lnTo>
                  <a:lnTo>
                    <a:pt x="4" y="51"/>
                  </a:lnTo>
                  <a:close/>
                  <a:moveTo>
                    <a:pt x="25" y="51"/>
                  </a:moveTo>
                  <a:lnTo>
                    <a:pt x="43" y="51"/>
                  </a:lnTo>
                  <a:lnTo>
                    <a:pt x="43" y="26"/>
                  </a:lnTo>
                  <a:lnTo>
                    <a:pt x="25" y="26"/>
                  </a:lnTo>
                  <a:lnTo>
                    <a:pt x="25" y="51"/>
                  </a:lnTo>
                  <a:lnTo>
                    <a:pt x="25" y="51"/>
                  </a:lnTo>
                  <a:close/>
                  <a:moveTo>
                    <a:pt x="47" y="51"/>
                  </a:moveTo>
                  <a:lnTo>
                    <a:pt x="64" y="51"/>
                  </a:lnTo>
                  <a:lnTo>
                    <a:pt x="64" y="26"/>
                  </a:lnTo>
                  <a:lnTo>
                    <a:pt x="47" y="26"/>
                  </a:lnTo>
                  <a:lnTo>
                    <a:pt x="47" y="51"/>
                  </a:lnTo>
                  <a:lnTo>
                    <a:pt x="47" y="51"/>
                  </a:lnTo>
                  <a:close/>
                  <a:moveTo>
                    <a:pt x="4" y="81"/>
                  </a:moveTo>
                  <a:lnTo>
                    <a:pt x="21" y="81"/>
                  </a:lnTo>
                  <a:lnTo>
                    <a:pt x="21" y="51"/>
                  </a:lnTo>
                  <a:lnTo>
                    <a:pt x="4" y="51"/>
                  </a:lnTo>
                  <a:lnTo>
                    <a:pt x="4" y="81"/>
                  </a:lnTo>
                  <a:lnTo>
                    <a:pt x="4" y="81"/>
                  </a:lnTo>
                  <a:close/>
                  <a:moveTo>
                    <a:pt x="25" y="81"/>
                  </a:moveTo>
                  <a:lnTo>
                    <a:pt x="43" y="81"/>
                  </a:lnTo>
                  <a:lnTo>
                    <a:pt x="43" y="51"/>
                  </a:lnTo>
                  <a:lnTo>
                    <a:pt x="25" y="51"/>
                  </a:lnTo>
                  <a:lnTo>
                    <a:pt x="25" y="81"/>
                  </a:lnTo>
                  <a:lnTo>
                    <a:pt x="25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9" name="Freeform 25"/>
            <p:cNvSpPr>
              <a:spLocks noEditPoints="1"/>
            </p:cNvSpPr>
            <p:nvPr/>
          </p:nvSpPr>
          <p:spPr bwMode="auto">
            <a:xfrm>
              <a:off x="749" y="2350"/>
              <a:ext cx="90" cy="90"/>
            </a:xfrm>
            <a:custGeom>
              <a:avLst/>
              <a:gdLst/>
              <a:ahLst/>
              <a:cxnLst>
                <a:cxn ang="0">
                  <a:pos x="51" y="52"/>
                </a:cxn>
                <a:cxn ang="0">
                  <a:pos x="38" y="26"/>
                </a:cxn>
                <a:cxn ang="0">
                  <a:pos x="38" y="52"/>
                </a:cxn>
                <a:cxn ang="0">
                  <a:pos x="68" y="78"/>
                </a:cxn>
                <a:cxn ang="0">
                  <a:pos x="68" y="5"/>
                </a:cxn>
                <a:cxn ang="0">
                  <a:pos x="43" y="5"/>
                </a:cxn>
                <a:cxn ang="0">
                  <a:pos x="30" y="5"/>
                </a:cxn>
                <a:cxn ang="0">
                  <a:pos x="81" y="0"/>
                </a:cxn>
                <a:cxn ang="0">
                  <a:pos x="77" y="5"/>
                </a:cxn>
                <a:cxn ang="0">
                  <a:pos x="77" y="78"/>
                </a:cxn>
                <a:cxn ang="0">
                  <a:pos x="73" y="82"/>
                </a:cxn>
                <a:cxn ang="0">
                  <a:pos x="68" y="86"/>
                </a:cxn>
                <a:cxn ang="0">
                  <a:pos x="55" y="78"/>
                </a:cxn>
                <a:cxn ang="0">
                  <a:pos x="55" y="78"/>
                </a:cxn>
                <a:cxn ang="0">
                  <a:pos x="68" y="78"/>
                </a:cxn>
                <a:cxn ang="0">
                  <a:pos x="51" y="22"/>
                </a:cxn>
                <a:cxn ang="0">
                  <a:pos x="60" y="26"/>
                </a:cxn>
                <a:cxn ang="0">
                  <a:pos x="55" y="26"/>
                </a:cxn>
                <a:cxn ang="0">
                  <a:pos x="51" y="60"/>
                </a:cxn>
                <a:cxn ang="0">
                  <a:pos x="38" y="52"/>
                </a:cxn>
                <a:cxn ang="0">
                  <a:pos x="34" y="65"/>
                </a:cxn>
                <a:cxn ang="0">
                  <a:pos x="34" y="43"/>
                </a:cxn>
                <a:cxn ang="0">
                  <a:pos x="34" y="22"/>
                </a:cxn>
                <a:cxn ang="0">
                  <a:pos x="38" y="22"/>
                </a:cxn>
                <a:cxn ang="0">
                  <a:pos x="0" y="39"/>
                </a:cxn>
                <a:cxn ang="0">
                  <a:pos x="4" y="0"/>
                </a:cxn>
                <a:cxn ang="0">
                  <a:pos x="21" y="0"/>
                </a:cxn>
                <a:cxn ang="0">
                  <a:pos x="25" y="5"/>
                </a:cxn>
                <a:cxn ang="0">
                  <a:pos x="13" y="30"/>
                </a:cxn>
                <a:cxn ang="0">
                  <a:pos x="25" y="43"/>
                </a:cxn>
                <a:cxn ang="0">
                  <a:pos x="25" y="52"/>
                </a:cxn>
                <a:cxn ang="0">
                  <a:pos x="25" y="60"/>
                </a:cxn>
                <a:cxn ang="0">
                  <a:pos x="13" y="69"/>
                </a:cxn>
                <a:cxn ang="0">
                  <a:pos x="13" y="65"/>
                </a:cxn>
                <a:cxn ang="0">
                  <a:pos x="4" y="60"/>
                </a:cxn>
                <a:cxn ang="0">
                  <a:pos x="17" y="60"/>
                </a:cxn>
                <a:cxn ang="0">
                  <a:pos x="21" y="52"/>
                </a:cxn>
                <a:cxn ang="0">
                  <a:pos x="17" y="39"/>
                </a:cxn>
                <a:cxn ang="0">
                  <a:pos x="17" y="5"/>
                </a:cxn>
                <a:cxn ang="0">
                  <a:pos x="4" y="86"/>
                </a:cxn>
                <a:cxn ang="0">
                  <a:pos x="0" y="90"/>
                </a:cxn>
                <a:cxn ang="0">
                  <a:pos x="0" y="39"/>
                </a:cxn>
              </a:cxnLst>
              <a:rect l="0" t="0" r="r" b="b"/>
              <a:pathLst>
                <a:path w="90" h="90">
                  <a:moveTo>
                    <a:pt x="38" y="52"/>
                  </a:moveTo>
                  <a:lnTo>
                    <a:pt x="51" y="52"/>
                  </a:lnTo>
                  <a:lnTo>
                    <a:pt x="51" y="26"/>
                  </a:lnTo>
                  <a:lnTo>
                    <a:pt x="38" y="26"/>
                  </a:lnTo>
                  <a:lnTo>
                    <a:pt x="38" y="52"/>
                  </a:lnTo>
                  <a:lnTo>
                    <a:pt x="38" y="52"/>
                  </a:lnTo>
                  <a:close/>
                  <a:moveTo>
                    <a:pt x="68" y="78"/>
                  </a:moveTo>
                  <a:lnTo>
                    <a:pt x="68" y="78"/>
                  </a:lnTo>
                  <a:lnTo>
                    <a:pt x="68" y="73"/>
                  </a:lnTo>
                  <a:lnTo>
                    <a:pt x="68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4" y="9"/>
                  </a:lnTo>
                  <a:lnTo>
                    <a:pt x="30" y="5"/>
                  </a:lnTo>
                  <a:lnTo>
                    <a:pt x="77" y="5"/>
                  </a:lnTo>
                  <a:lnTo>
                    <a:pt x="81" y="0"/>
                  </a:lnTo>
                  <a:lnTo>
                    <a:pt x="90" y="5"/>
                  </a:lnTo>
                  <a:lnTo>
                    <a:pt x="77" y="5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3" y="82"/>
                  </a:lnTo>
                  <a:lnTo>
                    <a:pt x="73" y="82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0" y="82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68" y="78"/>
                  </a:lnTo>
                  <a:lnTo>
                    <a:pt x="68" y="78"/>
                  </a:lnTo>
                  <a:close/>
                  <a:moveTo>
                    <a:pt x="38" y="22"/>
                  </a:moveTo>
                  <a:lnTo>
                    <a:pt x="51" y="22"/>
                  </a:lnTo>
                  <a:lnTo>
                    <a:pt x="55" y="22"/>
                  </a:lnTo>
                  <a:lnTo>
                    <a:pt x="60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56"/>
                  </a:lnTo>
                  <a:lnTo>
                    <a:pt x="51" y="60"/>
                  </a:lnTo>
                  <a:lnTo>
                    <a:pt x="51" y="52"/>
                  </a:lnTo>
                  <a:lnTo>
                    <a:pt x="38" y="52"/>
                  </a:lnTo>
                  <a:lnTo>
                    <a:pt x="38" y="60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22"/>
                  </a:lnTo>
                  <a:lnTo>
                    <a:pt x="38" y="22"/>
                  </a:lnTo>
                  <a:lnTo>
                    <a:pt x="38" y="22"/>
                  </a:lnTo>
                  <a:close/>
                  <a:moveTo>
                    <a:pt x="0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4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5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7" y="39"/>
                  </a:lnTo>
                  <a:lnTo>
                    <a:pt x="8" y="30"/>
                  </a:lnTo>
                  <a:lnTo>
                    <a:pt x="17" y="5"/>
                  </a:lnTo>
                  <a:lnTo>
                    <a:pt x="4" y="5"/>
                  </a:lnTo>
                  <a:lnTo>
                    <a:pt x="4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0" name="Freeform 26"/>
            <p:cNvSpPr>
              <a:spLocks noEditPoints="1"/>
            </p:cNvSpPr>
            <p:nvPr/>
          </p:nvSpPr>
          <p:spPr bwMode="auto">
            <a:xfrm>
              <a:off x="1002" y="2350"/>
              <a:ext cx="90" cy="86"/>
            </a:xfrm>
            <a:custGeom>
              <a:avLst/>
              <a:gdLst/>
              <a:ahLst/>
              <a:cxnLst>
                <a:cxn ang="0">
                  <a:pos x="43" y="22"/>
                </a:cxn>
                <a:cxn ang="0">
                  <a:pos x="21" y="5"/>
                </a:cxn>
                <a:cxn ang="0">
                  <a:pos x="21" y="22"/>
                </a:cxn>
                <a:cxn ang="0">
                  <a:pos x="68" y="22"/>
                </a:cxn>
                <a:cxn ang="0">
                  <a:pos x="47" y="5"/>
                </a:cxn>
                <a:cxn ang="0">
                  <a:pos x="47" y="22"/>
                </a:cxn>
                <a:cxn ang="0">
                  <a:pos x="43" y="43"/>
                </a:cxn>
                <a:cxn ang="0">
                  <a:pos x="21" y="26"/>
                </a:cxn>
                <a:cxn ang="0">
                  <a:pos x="21" y="43"/>
                </a:cxn>
                <a:cxn ang="0">
                  <a:pos x="68" y="43"/>
                </a:cxn>
                <a:cxn ang="0">
                  <a:pos x="47" y="26"/>
                </a:cxn>
                <a:cxn ang="0">
                  <a:pos x="47" y="43"/>
                </a:cxn>
                <a:cxn ang="0">
                  <a:pos x="17" y="26"/>
                </a:cxn>
                <a:cxn ang="0">
                  <a:pos x="21" y="5"/>
                </a:cxn>
                <a:cxn ang="0">
                  <a:pos x="73" y="0"/>
                </a:cxn>
                <a:cxn ang="0">
                  <a:pos x="73" y="9"/>
                </a:cxn>
                <a:cxn ang="0">
                  <a:pos x="73" y="47"/>
                </a:cxn>
                <a:cxn ang="0">
                  <a:pos x="68" y="43"/>
                </a:cxn>
                <a:cxn ang="0">
                  <a:pos x="47" y="60"/>
                </a:cxn>
                <a:cxn ang="0">
                  <a:pos x="77" y="56"/>
                </a:cxn>
                <a:cxn ang="0">
                  <a:pos x="47" y="65"/>
                </a:cxn>
                <a:cxn ang="0">
                  <a:pos x="77" y="82"/>
                </a:cxn>
                <a:cxn ang="0">
                  <a:pos x="90" y="86"/>
                </a:cxn>
                <a:cxn ang="0">
                  <a:pos x="8" y="86"/>
                </a:cxn>
                <a:cxn ang="0">
                  <a:pos x="0" y="82"/>
                </a:cxn>
                <a:cxn ang="0">
                  <a:pos x="43" y="65"/>
                </a:cxn>
                <a:cxn ang="0">
                  <a:pos x="17" y="65"/>
                </a:cxn>
                <a:cxn ang="0">
                  <a:pos x="4" y="60"/>
                </a:cxn>
                <a:cxn ang="0">
                  <a:pos x="43" y="43"/>
                </a:cxn>
                <a:cxn ang="0">
                  <a:pos x="21" y="52"/>
                </a:cxn>
                <a:cxn ang="0">
                  <a:pos x="17" y="52"/>
                </a:cxn>
                <a:cxn ang="0">
                  <a:pos x="17" y="26"/>
                </a:cxn>
              </a:cxnLst>
              <a:rect l="0" t="0" r="r" b="b"/>
              <a:pathLst>
                <a:path w="90" h="86">
                  <a:moveTo>
                    <a:pt x="21" y="22"/>
                  </a:moveTo>
                  <a:lnTo>
                    <a:pt x="43" y="22"/>
                  </a:lnTo>
                  <a:lnTo>
                    <a:pt x="43" y="5"/>
                  </a:lnTo>
                  <a:lnTo>
                    <a:pt x="21" y="5"/>
                  </a:lnTo>
                  <a:lnTo>
                    <a:pt x="21" y="22"/>
                  </a:lnTo>
                  <a:lnTo>
                    <a:pt x="21" y="22"/>
                  </a:lnTo>
                  <a:close/>
                  <a:moveTo>
                    <a:pt x="47" y="22"/>
                  </a:moveTo>
                  <a:lnTo>
                    <a:pt x="68" y="22"/>
                  </a:lnTo>
                  <a:lnTo>
                    <a:pt x="68" y="5"/>
                  </a:lnTo>
                  <a:lnTo>
                    <a:pt x="47" y="5"/>
                  </a:lnTo>
                  <a:lnTo>
                    <a:pt x="47" y="22"/>
                  </a:lnTo>
                  <a:lnTo>
                    <a:pt x="47" y="22"/>
                  </a:lnTo>
                  <a:close/>
                  <a:moveTo>
                    <a:pt x="21" y="43"/>
                  </a:moveTo>
                  <a:lnTo>
                    <a:pt x="43" y="43"/>
                  </a:lnTo>
                  <a:lnTo>
                    <a:pt x="43" y="26"/>
                  </a:lnTo>
                  <a:lnTo>
                    <a:pt x="21" y="26"/>
                  </a:lnTo>
                  <a:lnTo>
                    <a:pt x="21" y="43"/>
                  </a:lnTo>
                  <a:lnTo>
                    <a:pt x="21" y="43"/>
                  </a:lnTo>
                  <a:close/>
                  <a:moveTo>
                    <a:pt x="47" y="43"/>
                  </a:moveTo>
                  <a:lnTo>
                    <a:pt x="68" y="43"/>
                  </a:lnTo>
                  <a:lnTo>
                    <a:pt x="68" y="26"/>
                  </a:lnTo>
                  <a:lnTo>
                    <a:pt x="47" y="26"/>
                  </a:lnTo>
                  <a:lnTo>
                    <a:pt x="47" y="43"/>
                  </a:lnTo>
                  <a:lnTo>
                    <a:pt x="47" y="43"/>
                  </a:lnTo>
                  <a:close/>
                  <a:moveTo>
                    <a:pt x="17" y="26"/>
                  </a:moveTo>
                  <a:lnTo>
                    <a:pt x="17" y="26"/>
                  </a:lnTo>
                  <a:lnTo>
                    <a:pt x="17" y="0"/>
                  </a:lnTo>
                  <a:lnTo>
                    <a:pt x="21" y="5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7" y="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47"/>
                  </a:lnTo>
                  <a:lnTo>
                    <a:pt x="68" y="52"/>
                  </a:lnTo>
                  <a:lnTo>
                    <a:pt x="68" y="43"/>
                  </a:lnTo>
                  <a:lnTo>
                    <a:pt x="47" y="43"/>
                  </a:lnTo>
                  <a:lnTo>
                    <a:pt x="47" y="60"/>
                  </a:lnTo>
                  <a:lnTo>
                    <a:pt x="68" y="60"/>
                  </a:lnTo>
                  <a:lnTo>
                    <a:pt x="77" y="56"/>
                  </a:lnTo>
                  <a:lnTo>
                    <a:pt x="81" y="65"/>
                  </a:lnTo>
                  <a:lnTo>
                    <a:pt x="47" y="65"/>
                  </a:lnTo>
                  <a:lnTo>
                    <a:pt x="47" y="82"/>
                  </a:lnTo>
                  <a:lnTo>
                    <a:pt x="77" y="82"/>
                  </a:lnTo>
                  <a:lnTo>
                    <a:pt x="81" y="78"/>
                  </a:lnTo>
                  <a:lnTo>
                    <a:pt x="90" y="86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0" y="86"/>
                  </a:lnTo>
                  <a:lnTo>
                    <a:pt x="0" y="82"/>
                  </a:lnTo>
                  <a:lnTo>
                    <a:pt x="43" y="82"/>
                  </a:lnTo>
                  <a:lnTo>
                    <a:pt x="43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8" y="65"/>
                  </a:lnTo>
                  <a:lnTo>
                    <a:pt x="4" y="60"/>
                  </a:lnTo>
                  <a:lnTo>
                    <a:pt x="43" y="60"/>
                  </a:lnTo>
                  <a:lnTo>
                    <a:pt x="43" y="43"/>
                  </a:lnTo>
                  <a:lnTo>
                    <a:pt x="21" y="43"/>
                  </a:lnTo>
                  <a:lnTo>
                    <a:pt x="21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26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1" name="Freeform 27"/>
            <p:cNvSpPr>
              <a:spLocks noEditPoints="1"/>
            </p:cNvSpPr>
            <p:nvPr/>
          </p:nvSpPr>
          <p:spPr bwMode="auto">
            <a:xfrm>
              <a:off x="4364" y="1969"/>
              <a:ext cx="73" cy="90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65" y="64"/>
                </a:cxn>
                <a:cxn ang="0">
                  <a:pos x="65" y="51"/>
                </a:cxn>
                <a:cxn ang="0">
                  <a:pos x="4" y="5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4" y="81"/>
                </a:cxn>
                <a:cxn ang="0">
                  <a:pos x="65" y="81"/>
                </a:cxn>
                <a:cxn ang="0">
                  <a:pos x="65" y="64"/>
                </a:cxn>
                <a:cxn ang="0">
                  <a:pos x="4" y="64"/>
                </a:cxn>
                <a:cxn ang="0">
                  <a:pos x="4" y="81"/>
                </a:cxn>
                <a:cxn ang="0">
                  <a:pos x="4" y="81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47"/>
                </a:cxn>
                <a:cxn ang="0">
                  <a:pos x="4" y="47"/>
                </a:cxn>
                <a:cxn ang="0">
                  <a:pos x="60" y="47"/>
                </a:cxn>
                <a:cxn ang="0">
                  <a:pos x="69" y="43"/>
                </a:cxn>
                <a:cxn ang="0">
                  <a:pos x="73" y="51"/>
                </a:cxn>
                <a:cxn ang="0">
                  <a:pos x="69" y="51"/>
                </a:cxn>
                <a:cxn ang="0">
                  <a:pos x="69" y="51"/>
                </a:cxn>
                <a:cxn ang="0">
                  <a:pos x="69" y="68"/>
                </a:cxn>
                <a:cxn ang="0">
                  <a:pos x="69" y="68"/>
                </a:cxn>
                <a:cxn ang="0">
                  <a:pos x="69" y="85"/>
                </a:cxn>
                <a:cxn ang="0">
                  <a:pos x="65" y="90"/>
                </a:cxn>
                <a:cxn ang="0">
                  <a:pos x="65" y="81"/>
                </a:cxn>
                <a:cxn ang="0">
                  <a:pos x="4" y="81"/>
                </a:cxn>
                <a:cxn ang="0">
                  <a:pos x="4" y="90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3" y="34"/>
                </a:cxn>
                <a:cxn ang="0">
                  <a:pos x="56" y="34"/>
                </a:cxn>
                <a:cxn ang="0">
                  <a:pos x="56" y="21"/>
                </a:cxn>
                <a:cxn ang="0">
                  <a:pos x="13" y="21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9" y="0"/>
                </a:cxn>
                <a:cxn ang="0">
                  <a:pos x="17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5" y="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38"/>
                </a:cxn>
                <a:cxn ang="0">
                  <a:pos x="56" y="38"/>
                </a:cxn>
                <a:cxn ang="0">
                  <a:pos x="56" y="34"/>
                </a:cxn>
                <a:cxn ang="0">
                  <a:pos x="13" y="34"/>
                </a:cxn>
                <a:cxn ang="0">
                  <a:pos x="13" y="38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13" y="17"/>
                </a:cxn>
                <a:cxn ang="0">
                  <a:pos x="56" y="17"/>
                </a:cxn>
                <a:cxn ang="0">
                  <a:pos x="56" y="4"/>
                </a:cxn>
                <a:cxn ang="0">
                  <a:pos x="13" y="4"/>
                </a:cxn>
                <a:cxn ang="0">
                  <a:pos x="13" y="17"/>
                </a:cxn>
                <a:cxn ang="0">
                  <a:pos x="13" y="17"/>
                </a:cxn>
              </a:cxnLst>
              <a:rect l="0" t="0" r="r" b="b"/>
              <a:pathLst>
                <a:path w="73" h="90">
                  <a:moveTo>
                    <a:pt x="4" y="64"/>
                  </a:moveTo>
                  <a:lnTo>
                    <a:pt x="65" y="64"/>
                  </a:lnTo>
                  <a:lnTo>
                    <a:pt x="65" y="51"/>
                  </a:lnTo>
                  <a:lnTo>
                    <a:pt x="4" y="51"/>
                  </a:lnTo>
                  <a:lnTo>
                    <a:pt x="4" y="64"/>
                  </a:lnTo>
                  <a:lnTo>
                    <a:pt x="4" y="64"/>
                  </a:lnTo>
                  <a:close/>
                  <a:moveTo>
                    <a:pt x="4" y="81"/>
                  </a:moveTo>
                  <a:lnTo>
                    <a:pt x="65" y="81"/>
                  </a:lnTo>
                  <a:lnTo>
                    <a:pt x="65" y="64"/>
                  </a:lnTo>
                  <a:lnTo>
                    <a:pt x="4" y="64"/>
                  </a:lnTo>
                  <a:lnTo>
                    <a:pt x="4" y="81"/>
                  </a:lnTo>
                  <a:lnTo>
                    <a:pt x="4" y="81"/>
                  </a:lnTo>
                  <a:close/>
                  <a:moveTo>
                    <a:pt x="0" y="68"/>
                  </a:moveTo>
                  <a:lnTo>
                    <a:pt x="0" y="68"/>
                  </a:lnTo>
                  <a:lnTo>
                    <a:pt x="0" y="47"/>
                  </a:lnTo>
                  <a:lnTo>
                    <a:pt x="4" y="47"/>
                  </a:lnTo>
                  <a:lnTo>
                    <a:pt x="60" y="47"/>
                  </a:lnTo>
                  <a:lnTo>
                    <a:pt x="69" y="43"/>
                  </a:lnTo>
                  <a:lnTo>
                    <a:pt x="73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85"/>
                  </a:lnTo>
                  <a:lnTo>
                    <a:pt x="65" y="90"/>
                  </a:lnTo>
                  <a:lnTo>
                    <a:pt x="65" y="81"/>
                  </a:lnTo>
                  <a:lnTo>
                    <a:pt x="4" y="81"/>
                  </a:lnTo>
                  <a:lnTo>
                    <a:pt x="4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13" y="34"/>
                  </a:moveTo>
                  <a:lnTo>
                    <a:pt x="56" y="34"/>
                  </a:lnTo>
                  <a:lnTo>
                    <a:pt x="56" y="21"/>
                  </a:lnTo>
                  <a:lnTo>
                    <a:pt x="13" y="21"/>
                  </a:lnTo>
                  <a:lnTo>
                    <a:pt x="13" y="34"/>
                  </a:lnTo>
                  <a:lnTo>
                    <a:pt x="13" y="34"/>
                  </a:lnTo>
                  <a:close/>
                  <a:moveTo>
                    <a:pt x="9" y="21"/>
                  </a:moveTo>
                  <a:lnTo>
                    <a:pt x="9" y="21"/>
                  </a:lnTo>
                  <a:lnTo>
                    <a:pt x="9" y="0"/>
                  </a:lnTo>
                  <a:lnTo>
                    <a:pt x="17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5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38"/>
                  </a:lnTo>
                  <a:lnTo>
                    <a:pt x="56" y="38"/>
                  </a:lnTo>
                  <a:lnTo>
                    <a:pt x="56" y="34"/>
                  </a:lnTo>
                  <a:lnTo>
                    <a:pt x="13" y="34"/>
                  </a:lnTo>
                  <a:lnTo>
                    <a:pt x="13" y="38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21"/>
                  </a:lnTo>
                  <a:lnTo>
                    <a:pt x="9" y="21"/>
                  </a:lnTo>
                  <a:close/>
                  <a:moveTo>
                    <a:pt x="13" y="17"/>
                  </a:moveTo>
                  <a:lnTo>
                    <a:pt x="56" y="17"/>
                  </a:lnTo>
                  <a:lnTo>
                    <a:pt x="56" y="4"/>
                  </a:lnTo>
                  <a:lnTo>
                    <a:pt x="13" y="4"/>
                  </a:lnTo>
                  <a:lnTo>
                    <a:pt x="13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2" name="Freeform 28"/>
            <p:cNvSpPr>
              <a:spLocks noEditPoints="1"/>
            </p:cNvSpPr>
            <p:nvPr/>
          </p:nvSpPr>
          <p:spPr bwMode="auto">
            <a:xfrm>
              <a:off x="4506" y="1964"/>
              <a:ext cx="94" cy="99"/>
            </a:xfrm>
            <a:custGeom>
              <a:avLst/>
              <a:gdLst/>
              <a:ahLst/>
              <a:cxnLst>
                <a:cxn ang="0">
                  <a:pos x="60" y="52"/>
                </a:cxn>
                <a:cxn ang="0">
                  <a:pos x="68" y="13"/>
                </a:cxn>
                <a:cxn ang="0">
                  <a:pos x="90" y="9"/>
                </a:cxn>
                <a:cxn ang="0">
                  <a:pos x="90" y="17"/>
                </a:cxn>
                <a:cxn ang="0">
                  <a:pos x="77" y="43"/>
                </a:cxn>
                <a:cxn ang="0">
                  <a:pos x="90" y="65"/>
                </a:cxn>
                <a:cxn ang="0">
                  <a:pos x="90" y="73"/>
                </a:cxn>
                <a:cxn ang="0">
                  <a:pos x="81" y="82"/>
                </a:cxn>
                <a:cxn ang="0">
                  <a:pos x="77" y="78"/>
                </a:cxn>
                <a:cxn ang="0">
                  <a:pos x="68" y="73"/>
                </a:cxn>
                <a:cxn ang="0">
                  <a:pos x="81" y="73"/>
                </a:cxn>
                <a:cxn ang="0">
                  <a:pos x="85" y="73"/>
                </a:cxn>
                <a:cxn ang="0">
                  <a:pos x="85" y="60"/>
                </a:cxn>
                <a:cxn ang="0">
                  <a:pos x="85" y="13"/>
                </a:cxn>
                <a:cxn ang="0">
                  <a:pos x="68" y="95"/>
                </a:cxn>
                <a:cxn ang="0">
                  <a:pos x="60" y="99"/>
                </a:cxn>
                <a:cxn ang="0">
                  <a:pos x="60" y="52"/>
                </a:cxn>
                <a:cxn ang="0">
                  <a:pos x="34" y="5"/>
                </a:cxn>
                <a:cxn ang="0">
                  <a:pos x="30" y="17"/>
                </a:cxn>
                <a:cxn ang="0">
                  <a:pos x="38" y="13"/>
                </a:cxn>
                <a:cxn ang="0">
                  <a:pos x="43" y="22"/>
                </a:cxn>
                <a:cxn ang="0">
                  <a:pos x="55" y="17"/>
                </a:cxn>
                <a:cxn ang="0">
                  <a:pos x="51" y="22"/>
                </a:cxn>
                <a:cxn ang="0">
                  <a:pos x="38" y="35"/>
                </a:cxn>
                <a:cxn ang="0">
                  <a:pos x="55" y="30"/>
                </a:cxn>
                <a:cxn ang="0">
                  <a:pos x="38" y="39"/>
                </a:cxn>
                <a:cxn ang="0">
                  <a:pos x="25" y="52"/>
                </a:cxn>
                <a:cxn ang="0">
                  <a:pos x="47" y="48"/>
                </a:cxn>
                <a:cxn ang="0">
                  <a:pos x="47" y="56"/>
                </a:cxn>
                <a:cxn ang="0">
                  <a:pos x="47" y="90"/>
                </a:cxn>
                <a:cxn ang="0">
                  <a:pos x="43" y="86"/>
                </a:cxn>
                <a:cxn ang="0">
                  <a:pos x="21" y="95"/>
                </a:cxn>
                <a:cxn ang="0">
                  <a:pos x="17" y="95"/>
                </a:cxn>
                <a:cxn ang="0">
                  <a:pos x="17" y="56"/>
                </a:cxn>
                <a:cxn ang="0">
                  <a:pos x="0" y="65"/>
                </a:cxn>
                <a:cxn ang="0">
                  <a:pos x="17" y="52"/>
                </a:cxn>
                <a:cxn ang="0">
                  <a:pos x="17" y="48"/>
                </a:cxn>
                <a:cxn ang="0">
                  <a:pos x="21" y="52"/>
                </a:cxn>
                <a:cxn ang="0">
                  <a:pos x="13" y="39"/>
                </a:cxn>
                <a:cxn ang="0">
                  <a:pos x="4" y="39"/>
                </a:cxn>
                <a:cxn ang="0">
                  <a:pos x="25" y="35"/>
                </a:cxn>
                <a:cxn ang="0">
                  <a:pos x="17" y="22"/>
                </a:cxn>
                <a:cxn ang="0">
                  <a:pos x="13" y="22"/>
                </a:cxn>
                <a:cxn ang="0">
                  <a:pos x="25" y="17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4" y="35"/>
                </a:cxn>
                <a:cxn ang="0">
                  <a:pos x="43" y="22"/>
                </a:cxn>
                <a:cxn ang="0">
                  <a:pos x="30" y="35"/>
                </a:cxn>
                <a:cxn ang="0">
                  <a:pos x="21" y="65"/>
                </a:cxn>
                <a:cxn ang="0">
                  <a:pos x="43" y="52"/>
                </a:cxn>
                <a:cxn ang="0">
                  <a:pos x="21" y="56"/>
                </a:cxn>
                <a:cxn ang="0">
                  <a:pos x="21" y="65"/>
                </a:cxn>
                <a:cxn ang="0">
                  <a:pos x="43" y="82"/>
                </a:cxn>
                <a:cxn ang="0">
                  <a:pos x="21" y="69"/>
                </a:cxn>
                <a:cxn ang="0">
                  <a:pos x="21" y="82"/>
                </a:cxn>
              </a:cxnLst>
              <a:rect l="0" t="0" r="r" b="b"/>
              <a:pathLst>
                <a:path w="94" h="99">
                  <a:moveTo>
                    <a:pt x="60" y="52"/>
                  </a:moveTo>
                  <a:lnTo>
                    <a:pt x="60" y="52"/>
                  </a:lnTo>
                  <a:lnTo>
                    <a:pt x="60" y="9"/>
                  </a:lnTo>
                  <a:lnTo>
                    <a:pt x="68" y="13"/>
                  </a:lnTo>
                  <a:lnTo>
                    <a:pt x="85" y="13"/>
                  </a:lnTo>
                  <a:lnTo>
                    <a:pt x="90" y="9"/>
                  </a:lnTo>
                  <a:lnTo>
                    <a:pt x="94" y="13"/>
                  </a:lnTo>
                  <a:lnTo>
                    <a:pt x="90" y="17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90" y="52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77" y="78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81" y="73"/>
                  </a:lnTo>
                  <a:lnTo>
                    <a:pt x="85" y="73"/>
                  </a:lnTo>
                  <a:lnTo>
                    <a:pt x="85" y="73"/>
                  </a:lnTo>
                  <a:lnTo>
                    <a:pt x="85" y="60"/>
                  </a:lnTo>
                  <a:lnTo>
                    <a:pt x="85" y="60"/>
                  </a:lnTo>
                  <a:lnTo>
                    <a:pt x="77" y="43"/>
                  </a:lnTo>
                  <a:lnTo>
                    <a:pt x="85" y="13"/>
                  </a:lnTo>
                  <a:lnTo>
                    <a:pt x="68" y="13"/>
                  </a:lnTo>
                  <a:lnTo>
                    <a:pt x="68" y="95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52"/>
                  </a:lnTo>
                  <a:lnTo>
                    <a:pt x="60" y="52"/>
                  </a:lnTo>
                  <a:close/>
                  <a:moveTo>
                    <a:pt x="25" y="0"/>
                  </a:moveTo>
                  <a:lnTo>
                    <a:pt x="34" y="5"/>
                  </a:lnTo>
                  <a:lnTo>
                    <a:pt x="30" y="9"/>
                  </a:lnTo>
                  <a:lnTo>
                    <a:pt x="30" y="17"/>
                  </a:lnTo>
                  <a:lnTo>
                    <a:pt x="34" y="17"/>
                  </a:lnTo>
                  <a:lnTo>
                    <a:pt x="38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7" y="9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38" y="35"/>
                  </a:lnTo>
                  <a:lnTo>
                    <a:pt x="47" y="35"/>
                  </a:lnTo>
                  <a:lnTo>
                    <a:pt x="55" y="30"/>
                  </a:lnTo>
                  <a:lnTo>
                    <a:pt x="60" y="39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25" y="52"/>
                  </a:lnTo>
                  <a:lnTo>
                    <a:pt x="43" y="52"/>
                  </a:lnTo>
                  <a:lnTo>
                    <a:pt x="47" y="48"/>
                  </a:lnTo>
                  <a:lnTo>
                    <a:pt x="51" y="52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0"/>
                  </a:lnTo>
                  <a:lnTo>
                    <a:pt x="43" y="95"/>
                  </a:lnTo>
                  <a:lnTo>
                    <a:pt x="43" y="86"/>
                  </a:lnTo>
                  <a:lnTo>
                    <a:pt x="21" y="86"/>
                  </a:lnTo>
                  <a:lnTo>
                    <a:pt x="21" y="95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48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30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25" y="35"/>
                  </a:lnTo>
                  <a:lnTo>
                    <a:pt x="25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8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close/>
                  <a:moveTo>
                    <a:pt x="30" y="35"/>
                  </a:moveTo>
                  <a:lnTo>
                    <a:pt x="34" y="35"/>
                  </a:lnTo>
                  <a:lnTo>
                    <a:pt x="34" y="35"/>
                  </a:lnTo>
                  <a:lnTo>
                    <a:pt x="43" y="22"/>
                  </a:lnTo>
                  <a:lnTo>
                    <a:pt x="30" y="22"/>
                  </a:lnTo>
                  <a:lnTo>
                    <a:pt x="30" y="35"/>
                  </a:lnTo>
                  <a:lnTo>
                    <a:pt x="30" y="35"/>
                  </a:lnTo>
                  <a:close/>
                  <a:moveTo>
                    <a:pt x="21" y="65"/>
                  </a:moveTo>
                  <a:lnTo>
                    <a:pt x="43" y="65"/>
                  </a:lnTo>
                  <a:lnTo>
                    <a:pt x="43" y="52"/>
                  </a:lnTo>
                  <a:lnTo>
                    <a:pt x="25" y="52"/>
                  </a:lnTo>
                  <a:lnTo>
                    <a:pt x="21" y="56"/>
                  </a:lnTo>
                  <a:lnTo>
                    <a:pt x="21" y="65"/>
                  </a:lnTo>
                  <a:lnTo>
                    <a:pt x="21" y="65"/>
                  </a:lnTo>
                  <a:close/>
                  <a:moveTo>
                    <a:pt x="21" y="82"/>
                  </a:moveTo>
                  <a:lnTo>
                    <a:pt x="43" y="82"/>
                  </a:lnTo>
                  <a:lnTo>
                    <a:pt x="43" y="69"/>
                  </a:lnTo>
                  <a:lnTo>
                    <a:pt x="21" y="69"/>
                  </a:lnTo>
                  <a:lnTo>
                    <a:pt x="21" y="82"/>
                  </a:lnTo>
                  <a:lnTo>
                    <a:pt x="21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3" name="Freeform 29"/>
            <p:cNvSpPr>
              <a:spLocks noEditPoints="1"/>
            </p:cNvSpPr>
            <p:nvPr/>
          </p:nvSpPr>
          <p:spPr bwMode="auto">
            <a:xfrm>
              <a:off x="4660" y="1969"/>
              <a:ext cx="94" cy="85"/>
            </a:xfrm>
            <a:custGeom>
              <a:avLst/>
              <a:gdLst/>
              <a:ahLst/>
              <a:cxnLst>
                <a:cxn ang="0">
                  <a:pos x="77" y="60"/>
                </a:cxn>
                <a:cxn ang="0">
                  <a:pos x="77" y="25"/>
                </a:cxn>
                <a:cxn ang="0">
                  <a:pos x="64" y="30"/>
                </a:cxn>
                <a:cxn ang="0">
                  <a:pos x="56" y="73"/>
                </a:cxn>
                <a:cxn ang="0">
                  <a:pos x="60" y="34"/>
                </a:cxn>
                <a:cxn ang="0">
                  <a:pos x="47" y="77"/>
                </a:cxn>
                <a:cxn ang="0">
                  <a:pos x="47" y="81"/>
                </a:cxn>
                <a:cxn ang="0">
                  <a:pos x="82" y="81"/>
                </a:cxn>
                <a:cxn ang="0">
                  <a:pos x="86" y="81"/>
                </a:cxn>
                <a:cxn ang="0">
                  <a:pos x="86" y="77"/>
                </a:cxn>
                <a:cxn ang="0">
                  <a:pos x="90" y="64"/>
                </a:cxn>
                <a:cxn ang="0">
                  <a:pos x="90" y="73"/>
                </a:cxn>
                <a:cxn ang="0">
                  <a:pos x="94" y="81"/>
                </a:cxn>
                <a:cxn ang="0">
                  <a:pos x="90" y="85"/>
                </a:cxn>
                <a:cxn ang="0">
                  <a:pos x="47" y="85"/>
                </a:cxn>
                <a:cxn ang="0">
                  <a:pos x="43" y="85"/>
                </a:cxn>
                <a:cxn ang="0">
                  <a:pos x="39" y="38"/>
                </a:cxn>
                <a:cxn ang="0">
                  <a:pos x="30" y="47"/>
                </a:cxn>
                <a:cxn ang="0">
                  <a:pos x="39" y="38"/>
                </a:cxn>
                <a:cxn ang="0">
                  <a:pos x="39" y="21"/>
                </a:cxn>
                <a:cxn ang="0">
                  <a:pos x="47" y="17"/>
                </a:cxn>
                <a:cxn ang="0">
                  <a:pos x="47" y="34"/>
                </a:cxn>
                <a:cxn ang="0">
                  <a:pos x="60" y="12"/>
                </a:cxn>
                <a:cxn ang="0">
                  <a:pos x="56" y="0"/>
                </a:cxn>
                <a:cxn ang="0">
                  <a:pos x="64" y="4"/>
                </a:cxn>
                <a:cxn ang="0">
                  <a:pos x="77" y="25"/>
                </a:cxn>
                <a:cxn ang="0">
                  <a:pos x="86" y="25"/>
                </a:cxn>
                <a:cxn ang="0">
                  <a:pos x="82" y="60"/>
                </a:cxn>
                <a:cxn ang="0">
                  <a:pos x="82" y="64"/>
                </a:cxn>
                <a:cxn ang="0">
                  <a:pos x="77" y="68"/>
                </a:cxn>
                <a:cxn ang="0">
                  <a:pos x="73" y="64"/>
                </a:cxn>
                <a:cxn ang="0">
                  <a:pos x="64" y="55"/>
                </a:cxn>
                <a:cxn ang="0">
                  <a:pos x="77" y="60"/>
                </a:cxn>
                <a:cxn ang="0">
                  <a:pos x="39" y="64"/>
                </a:cxn>
                <a:cxn ang="0">
                  <a:pos x="39" y="68"/>
                </a:cxn>
                <a:cxn ang="0">
                  <a:pos x="0" y="77"/>
                </a:cxn>
                <a:cxn ang="0">
                  <a:pos x="17" y="73"/>
                </a:cxn>
                <a:cxn ang="0">
                  <a:pos x="13" y="34"/>
                </a:cxn>
                <a:cxn ang="0">
                  <a:pos x="4" y="34"/>
                </a:cxn>
                <a:cxn ang="0">
                  <a:pos x="17" y="34"/>
                </a:cxn>
                <a:cxn ang="0">
                  <a:pos x="17" y="12"/>
                </a:cxn>
                <a:cxn ang="0">
                  <a:pos x="26" y="4"/>
                </a:cxn>
                <a:cxn ang="0">
                  <a:pos x="22" y="34"/>
                </a:cxn>
                <a:cxn ang="0">
                  <a:pos x="30" y="30"/>
                </a:cxn>
                <a:cxn ang="0">
                  <a:pos x="22" y="34"/>
                </a:cxn>
                <a:cxn ang="0">
                  <a:pos x="39" y="64"/>
                </a:cxn>
              </a:cxnLst>
              <a:rect l="0" t="0" r="r" b="b"/>
              <a:pathLst>
                <a:path w="94" h="85">
                  <a:moveTo>
                    <a:pt x="77" y="60"/>
                  </a:moveTo>
                  <a:lnTo>
                    <a:pt x="77" y="60"/>
                  </a:lnTo>
                  <a:lnTo>
                    <a:pt x="77" y="55"/>
                  </a:lnTo>
                  <a:lnTo>
                    <a:pt x="77" y="25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68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81"/>
                  </a:lnTo>
                  <a:lnTo>
                    <a:pt x="52" y="81"/>
                  </a:lnTo>
                  <a:lnTo>
                    <a:pt x="82" y="81"/>
                  </a:lnTo>
                  <a:lnTo>
                    <a:pt x="82" y="81"/>
                  </a:lnTo>
                  <a:lnTo>
                    <a:pt x="86" y="81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64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0" y="85"/>
                  </a:lnTo>
                  <a:lnTo>
                    <a:pt x="86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3" y="85"/>
                  </a:lnTo>
                  <a:lnTo>
                    <a:pt x="39" y="81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30" y="47"/>
                  </a:lnTo>
                  <a:lnTo>
                    <a:pt x="26" y="43"/>
                  </a:lnTo>
                  <a:lnTo>
                    <a:pt x="39" y="38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12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34"/>
                  </a:lnTo>
                  <a:lnTo>
                    <a:pt x="60" y="30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0"/>
                  </a:lnTo>
                  <a:lnTo>
                    <a:pt x="69" y="4"/>
                  </a:lnTo>
                  <a:lnTo>
                    <a:pt x="64" y="4"/>
                  </a:lnTo>
                  <a:lnTo>
                    <a:pt x="64" y="30"/>
                  </a:lnTo>
                  <a:lnTo>
                    <a:pt x="77" y="25"/>
                  </a:lnTo>
                  <a:lnTo>
                    <a:pt x="82" y="21"/>
                  </a:lnTo>
                  <a:lnTo>
                    <a:pt x="86" y="25"/>
                  </a:lnTo>
                  <a:lnTo>
                    <a:pt x="82" y="3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3" y="64"/>
                  </a:lnTo>
                  <a:lnTo>
                    <a:pt x="64" y="60"/>
                  </a:lnTo>
                  <a:lnTo>
                    <a:pt x="64" y="55"/>
                  </a:lnTo>
                  <a:lnTo>
                    <a:pt x="64" y="55"/>
                  </a:lnTo>
                  <a:lnTo>
                    <a:pt x="77" y="60"/>
                  </a:lnTo>
                  <a:lnTo>
                    <a:pt x="77" y="60"/>
                  </a:lnTo>
                  <a:close/>
                  <a:moveTo>
                    <a:pt x="39" y="64"/>
                  </a:moveTo>
                  <a:lnTo>
                    <a:pt x="39" y="68"/>
                  </a:lnTo>
                  <a:lnTo>
                    <a:pt x="39" y="68"/>
                  </a:lnTo>
                  <a:lnTo>
                    <a:pt x="4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7" y="73"/>
                  </a:lnTo>
                  <a:lnTo>
                    <a:pt x="17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17" y="3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22" y="8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30" y="30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22" y="68"/>
                  </a:lnTo>
                  <a:lnTo>
                    <a:pt x="39" y="64"/>
                  </a:lnTo>
                  <a:lnTo>
                    <a:pt x="39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4" name="Freeform 30"/>
            <p:cNvSpPr>
              <a:spLocks noEditPoints="1"/>
            </p:cNvSpPr>
            <p:nvPr/>
          </p:nvSpPr>
          <p:spPr bwMode="auto">
            <a:xfrm>
              <a:off x="4819" y="1969"/>
              <a:ext cx="86" cy="90"/>
            </a:xfrm>
            <a:custGeom>
              <a:avLst/>
              <a:gdLst/>
              <a:ahLst/>
              <a:cxnLst>
                <a:cxn ang="0">
                  <a:pos x="47" y="43"/>
                </a:cxn>
                <a:cxn ang="0">
                  <a:pos x="47" y="43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60" y="17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60" y="30"/>
                </a:cxn>
                <a:cxn ang="0">
                  <a:pos x="60" y="30"/>
                </a:cxn>
                <a:cxn ang="0">
                  <a:pos x="51" y="43"/>
                </a:cxn>
                <a:cxn ang="0">
                  <a:pos x="51" y="43"/>
                </a:cxn>
                <a:cxn ang="0">
                  <a:pos x="68" y="60"/>
                </a:cxn>
                <a:cxn ang="0">
                  <a:pos x="68" y="60"/>
                </a:cxn>
                <a:cxn ang="0">
                  <a:pos x="68" y="68"/>
                </a:cxn>
                <a:cxn ang="0">
                  <a:pos x="68" y="68"/>
                </a:cxn>
                <a:cxn ang="0">
                  <a:pos x="68" y="68"/>
                </a:cxn>
                <a:cxn ang="0">
                  <a:pos x="64" y="68"/>
                </a:cxn>
                <a:cxn ang="0">
                  <a:pos x="64" y="68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30" y="64"/>
                </a:cxn>
                <a:cxn ang="0">
                  <a:pos x="30" y="64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17" y="25"/>
                </a:cxn>
                <a:cxn ang="0">
                  <a:pos x="17" y="21"/>
                </a:cxn>
                <a:cxn ang="0">
                  <a:pos x="17" y="21"/>
                </a:cxn>
                <a:cxn ang="0">
                  <a:pos x="47" y="43"/>
                </a:cxn>
                <a:cxn ang="0">
                  <a:pos x="47" y="43"/>
                </a:cxn>
                <a:cxn ang="0">
                  <a:pos x="47" y="43"/>
                </a:cxn>
                <a:cxn ang="0">
                  <a:pos x="73" y="4"/>
                </a:cxn>
                <a:cxn ang="0">
                  <a:pos x="77" y="0"/>
                </a:cxn>
                <a:cxn ang="0">
                  <a:pos x="86" y="8"/>
                </a:cxn>
                <a:cxn ang="0">
                  <a:pos x="8" y="8"/>
                </a:cxn>
                <a:cxn ang="0">
                  <a:pos x="8" y="85"/>
                </a:cxn>
                <a:cxn ang="0">
                  <a:pos x="73" y="85"/>
                </a:cxn>
                <a:cxn ang="0">
                  <a:pos x="77" y="77"/>
                </a:cxn>
                <a:cxn ang="0">
                  <a:pos x="86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0" y="85"/>
                </a:cxn>
                <a:cxn ang="0">
                  <a:pos x="4" y="81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73" y="4"/>
                </a:cxn>
                <a:cxn ang="0">
                  <a:pos x="73" y="4"/>
                </a:cxn>
              </a:cxnLst>
              <a:rect l="0" t="0" r="r" b="b"/>
              <a:pathLst>
                <a:path w="86" h="90">
                  <a:moveTo>
                    <a:pt x="47" y="43"/>
                  </a:moveTo>
                  <a:lnTo>
                    <a:pt x="47" y="43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60" y="17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17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close/>
                  <a:moveTo>
                    <a:pt x="73" y="4"/>
                  </a:moveTo>
                  <a:lnTo>
                    <a:pt x="77" y="0"/>
                  </a:lnTo>
                  <a:lnTo>
                    <a:pt x="86" y="8"/>
                  </a:lnTo>
                  <a:lnTo>
                    <a:pt x="8" y="8"/>
                  </a:lnTo>
                  <a:lnTo>
                    <a:pt x="8" y="85"/>
                  </a:lnTo>
                  <a:lnTo>
                    <a:pt x="73" y="85"/>
                  </a:lnTo>
                  <a:lnTo>
                    <a:pt x="77" y="77"/>
                  </a:lnTo>
                  <a:lnTo>
                    <a:pt x="86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4"/>
                  </a:lnTo>
                  <a:lnTo>
                    <a:pt x="8" y="4"/>
                  </a:lnTo>
                  <a:lnTo>
                    <a:pt x="73" y="4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5" name="Freeform 31"/>
            <p:cNvSpPr>
              <a:spLocks/>
            </p:cNvSpPr>
            <p:nvPr/>
          </p:nvSpPr>
          <p:spPr bwMode="auto">
            <a:xfrm>
              <a:off x="3502" y="3127"/>
              <a:ext cx="73" cy="90"/>
            </a:xfrm>
            <a:custGeom>
              <a:avLst/>
              <a:gdLst/>
              <a:ahLst/>
              <a:cxnLst>
                <a:cxn ang="0">
                  <a:pos x="64" y="38"/>
                </a:cxn>
                <a:cxn ang="0">
                  <a:pos x="64" y="38"/>
                </a:cxn>
                <a:cxn ang="0">
                  <a:pos x="64" y="25"/>
                </a:cxn>
                <a:cxn ang="0">
                  <a:pos x="73" y="30"/>
                </a:cxn>
                <a:cxn ang="0">
                  <a:pos x="73" y="34"/>
                </a:cxn>
                <a:cxn ang="0">
                  <a:pos x="73" y="34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3" y="85"/>
                </a:cxn>
                <a:cxn ang="0">
                  <a:pos x="64" y="90"/>
                </a:cxn>
                <a:cxn ang="0">
                  <a:pos x="64" y="81"/>
                </a:cxn>
                <a:cxn ang="0">
                  <a:pos x="9" y="81"/>
                </a:cxn>
                <a:cxn ang="0">
                  <a:pos x="4" y="85"/>
                </a:cxn>
                <a:cxn ang="0">
                  <a:pos x="0" y="81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5"/>
                </a:cxn>
                <a:cxn ang="0">
                  <a:pos x="9" y="30"/>
                </a:cxn>
                <a:cxn ang="0">
                  <a:pos x="9" y="34"/>
                </a:cxn>
                <a:cxn ang="0">
                  <a:pos x="9" y="77"/>
                </a:cxn>
                <a:cxn ang="0">
                  <a:pos x="34" y="77"/>
                </a:cxn>
                <a:cxn ang="0">
                  <a:pos x="34" y="7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0" y="0"/>
                </a:cxn>
                <a:cxn ang="0">
                  <a:pos x="43" y="4"/>
                </a:cxn>
                <a:cxn ang="0">
                  <a:pos x="39" y="8"/>
                </a:cxn>
                <a:cxn ang="0">
                  <a:pos x="39" y="77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64" y="38"/>
                </a:cxn>
                <a:cxn ang="0">
                  <a:pos x="64" y="38"/>
                </a:cxn>
              </a:cxnLst>
              <a:rect l="0" t="0" r="r" b="b"/>
              <a:pathLst>
                <a:path w="73" h="90">
                  <a:moveTo>
                    <a:pt x="64" y="38"/>
                  </a:moveTo>
                  <a:lnTo>
                    <a:pt x="64" y="38"/>
                  </a:lnTo>
                  <a:lnTo>
                    <a:pt x="64" y="25"/>
                  </a:lnTo>
                  <a:lnTo>
                    <a:pt x="73" y="30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3" y="85"/>
                  </a:lnTo>
                  <a:lnTo>
                    <a:pt x="64" y="90"/>
                  </a:lnTo>
                  <a:lnTo>
                    <a:pt x="64" y="81"/>
                  </a:lnTo>
                  <a:lnTo>
                    <a:pt x="9" y="81"/>
                  </a:lnTo>
                  <a:lnTo>
                    <a:pt x="4" y="85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5"/>
                  </a:lnTo>
                  <a:lnTo>
                    <a:pt x="9" y="30"/>
                  </a:lnTo>
                  <a:lnTo>
                    <a:pt x="9" y="34"/>
                  </a:lnTo>
                  <a:lnTo>
                    <a:pt x="9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0" y="0"/>
                  </a:lnTo>
                  <a:lnTo>
                    <a:pt x="43" y="4"/>
                  </a:lnTo>
                  <a:lnTo>
                    <a:pt x="39" y="8"/>
                  </a:lnTo>
                  <a:lnTo>
                    <a:pt x="39" y="77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4" y="38"/>
                  </a:lnTo>
                  <a:lnTo>
                    <a:pt x="64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6" name="Freeform 32"/>
            <p:cNvSpPr>
              <a:spLocks noEditPoints="1"/>
            </p:cNvSpPr>
            <p:nvPr/>
          </p:nvSpPr>
          <p:spPr bwMode="auto">
            <a:xfrm>
              <a:off x="3644" y="3127"/>
              <a:ext cx="94" cy="94"/>
            </a:xfrm>
            <a:custGeom>
              <a:avLst/>
              <a:gdLst/>
              <a:ahLst/>
              <a:cxnLst>
                <a:cxn ang="0">
                  <a:pos x="13" y="94"/>
                </a:cxn>
                <a:cxn ang="0">
                  <a:pos x="13" y="55"/>
                </a:cxn>
                <a:cxn ang="0">
                  <a:pos x="13" y="25"/>
                </a:cxn>
                <a:cxn ang="0">
                  <a:pos x="43" y="30"/>
                </a:cxn>
                <a:cxn ang="0">
                  <a:pos x="13" y="17"/>
                </a:cxn>
                <a:cxn ang="0">
                  <a:pos x="4" y="17"/>
                </a:cxn>
                <a:cxn ang="0">
                  <a:pos x="43" y="17"/>
                </a:cxn>
                <a:cxn ang="0">
                  <a:pos x="43" y="0"/>
                </a:cxn>
                <a:cxn ang="0">
                  <a:pos x="51" y="8"/>
                </a:cxn>
                <a:cxn ang="0">
                  <a:pos x="81" y="17"/>
                </a:cxn>
                <a:cxn ang="0">
                  <a:pos x="94" y="17"/>
                </a:cxn>
                <a:cxn ang="0">
                  <a:pos x="47" y="30"/>
                </a:cxn>
                <a:cxn ang="0">
                  <a:pos x="81" y="25"/>
                </a:cxn>
                <a:cxn ang="0">
                  <a:pos x="85" y="34"/>
                </a:cxn>
                <a:cxn ang="0">
                  <a:pos x="85" y="81"/>
                </a:cxn>
                <a:cxn ang="0">
                  <a:pos x="73" y="94"/>
                </a:cxn>
                <a:cxn ang="0">
                  <a:pos x="68" y="90"/>
                </a:cxn>
                <a:cxn ang="0">
                  <a:pos x="60" y="81"/>
                </a:cxn>
                <a:cxn ang="0">
                  <a:pos x="73" y="81"/>
                </a:cxn>
                <a:cxn ang="0">
                  <a:pos x="77" y="81"/>
                </a:cxn>
                <a:cxn ang="0">
                  <a:pos x="77" y="34"/>
                </a:cxn>
                <a:cxn ang="0">
                  <a:pos x="17" y="77"/>
                </a:cxn>
                <a:cxn ang="0">
                  <a:pos x="17" y="90"/>
                </a:cxn>
                <a:cxn ang="0">
                  <a:pos x="17" y="90"/>
                </a:cxn>
                <a:cxn ang="0">
                  <a:pos x="43" y="42"/>
                </a:cxn>
                <a:cxn ang="0">
                  <a:pos x="43" y="51"/>
                </a:cxn>
                <a:cxn ang="0">
                  <a:pos x="38" y="51"/>
                </a:cxn>
                <a:cxn ang="0">
                  <a:pos x="38" y="47"/>
                </a:cxn>
                <a:cxn ang="0">
                  <a:pos x="30" y="34"/>
                </a:cxn>
                <a:cxn ang="0">
                  <a:pos x="43" y="42"/>
                </a:cxn>
                <a:cxn ang="0">
                  <a:pos x="64" y="38"/>
                </a:cxn>
                <a:cxn ang="0">
                  <a:pos x="64" y="42"/>
                </a:cxn>
                <a:cxn ang="0">
                  <a:pos x="60" y="51"/>
                </a:cxn>
                <a:cxn ang="0">
                  <a:pos x="73" y="55"/>
                </a:cxn>
                <a:cxn ang="0">
                  <a:pos x="51" y="64"/>
                </a:cxn>
                <a:cxn ang="0">
                  <a:pos x="68" y="60"/>
                </a:cxn>
                <a:cxn ang="0">
                  <a:pos x="51" y="68"/>
                </a:cxn>
                <a:cxn ang="0">
                  <a:pos x="43" y="90"/>
                </a:cxn>
                <a:cxn ang="0">
                  <a:pos x="30" y="68"/>
                </a:cxn>
                <a:cxn ang="0">
                  <a:pos x="25" y="68"/>
                </a:cxn>
                <a:cxn ang="0">
                  <a:pos x="43" y="64"/>
                </a:cxn>
                <a:cxn ang="0">
                  <a:pos x="34" y="55"/>
                </a:cxn>
                <a:cxn ang="0">
                  <a:pos x="25" y="55"/>
                </a:cxn>
                <a:cxn ang="0">
                  <a:pos x="51" y="51"/>
                </a:cxn>
                <a:cxn ang="0">
                  <a:pos x="60" y="34"/>
                </a:cxn>
                <a:cxn ang="0">
                  <a:pos x="64" y="38"/>
                </a:cxn>
              </a:cxnLst>
              <a:rect l="0" t="0" r="r" b="b"/>
              <a:pathLst>
                <a:path w="94" h="94">
                  <a:moveTo>
                    <a:pt x="17" y="90"/>
                  </a:moveTo>
                  <a:lnTo>
                    <a:pt x="13" y="94"/>
                  </a:lnTo>
                  <a:lnTo>
                    <a:pt x="13" y="94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3" y="25"/>
                  </a:lnTo>
                  <a:lnTo>
                    <a:pt x="17" y="30"/>
                  </a:lnTo>
                  <a:lnTo>
                    <a:pt x="43" y="30"/>
                  </a:lnTo>
                  <a:lnTo>
                    <a:pt x="4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0"/>
                  </a:lnTo>
                  <a:lnTo>
                    <a:pt x="55" y="4"/>
                  </a:lnTo>
                  <a:lnTo>
                    <a:pt x="51" y="8"/>
                  </a:lnTo>
                  <a:lnTo>
                    <a:pt x="51" y="17"/>
                  </a:lnTo>
                  <a:lnTo>
                    <a:pt x="81" y="17"/>
                  </a:lnTo>
                  <a:lnTo>
                    <a:pt x="85" y="8"/>
                  </a:lnTo>
                  <a:lnTo>
                    <a:pt x="94" y="17"/>
                  </a:lnTo>
                  <a:lnTo>
                    <a:pt x="51" y="17"/>
                  </a:lnTo>
                  <a:lnTo>
                    <a:pt x="47" y="30"/>
                  </a:lnTo>
                  <a:lnTo>
                    <a:pt x="77" y="30"/>
                  </a:lnTo>
                  <a:lnTo>
                    <a:pt x="81" y="25"/>
                  </a:lnTo>
                  <a:lnTo>
                    <a:pt x="85" y="30"/>
                  </a:lnTo>
                  <a:lnTo>
                    <a:pt x="85" y="34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1" y="90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68" y="90"/>
                  </a:lnTo>
                  <a:lnTo>
                    <a:pt x="60" y="85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77" y="81"/>
                  </a:lnTo>
                  <a:lnTo>
                    <a:pt x="77" y="77"/>
                  </a:lnTo>
                  <a:lnTo>
                    <a:pt x="77" y="34"/>
                  </a:lnTo>
                  <a:lnTo>
                    <a:pt x="17" y="34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90"/>
                  </a:lnTo>
                  <a:lnTo>
                    <a:pt x="17" y="90"/>
                  </a:lnTo>
                  <a:lnTo>
                    <a:pt x="17" y="90"/>
                  </a:lnTo>
                  <a:close/>
                  <a:moveTo>
                    <a:pt x="43" y="42"/>
                  </a:moveTo>
                  <a:lnTo>
                    <a:pt x="43" y="42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38" y="51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43" y="42"/>
                  </a:lnTo>
                  <a:lnTo>
                    <a:pt x="43" y="42"/>
                  </a:lnTo>
                  <a:close/>
                  <a:moveTo>
                    <a:pt x="64" y="38"/>
                  </a:moveTo>
                  <a:lnTo>
                    <a:pt x="64" y="42"/>
                  </a:lnTo>
                  <a:lnTo>
                    <a:pt x="64" y="42"/>
                  </a:lnTo>
                  <a:lnTo>
                    <a:pt x="51" y="51"/>
                  </a:lnTo>
                  <a:lnTo>
                    <a:pt x="60" y="51"/>
                  </a:lnTo>
                  <a:lnTo>
                    <a:pt x="68" y="47"/>
                  </a:lnTo>
                  <a:lnTo>
                    <a:pt x="73" y="55"/>
                  </a:lnTo>
                  <a:lnTo>
                    <a:pt x="51" y="55"/>
                  </a:lnTo>
                  <a:lnTo>
                    <a:pt x="51" y="64"/>
                  </a:lnTo>
                  <a:lnTo>
                    <a:pt x="64" y="64"/>
                  </a:lnTo>
                  <a:lnTo>
                    <a:pt x="68" y="60"/>
                  </a:lnTo>
                  <a:lnTo>
                    <a:pt x="77" y="68"/>
                  </a:lnTo>
                  <a:lnTo>
                    <a:pt x="51" y="68"/>
                  </a:lnTo>
                  <a:lnTo>
                    <a:pt x="51" y="90"/>
                  </a:lnTo>
                  <a:lnTo>
                    <a:pt x="43" y="90"/>
                  </a:lnTo>
                  <a:lnTo>
                    <a:pt x="43" y="68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25" y="68"/>
                  </a:lnTo>
                  <a:lnTo>
                    <a:pt x="21" y="64"/>
                  </a:lnTo>
                  <a:lnTo>
                    <a:pt x="43" y="64"/>
                  </a:lnTo>
                  <a:lnTo>
                    <a:pt x="43" y="55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5" y="55"/>
                  </a:lnTo>
                  <a:lnTo>
                    <a:pt x="25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60" y="34"/>
                  </a:lnTo>
                  <a:lnTo>
                    <a:pt x="64" y="38"/>
                  </a:lnTo>
                  <a:lnTo>
                    <a:pt x="64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7" name="Freeform 33"/>
            <p:cNvSpPr>
              <a:spLocks noEditPoints="1"/>
            </p:cNvSpPr>
            <p:nvPr/>
          </p:nvSpPr>
          <p:spPr bwMode="auto">
            <a:xfrm>
              <a:off x="3798" y="3127"/>
              <a:ext cx="94" cy="90"/>
            </a:xfrm>
            <a:custGeom>
              <a:avLst/>
              <a:gdLst/>
              <a:ahLst/>
              <a:cxnLst>
                <a:cxn ang="0">
                  <a:pos x="77" y="60"/>
                </a:cxn>
                <a:cxn ang="0">
                  <a:pos x="77" y="30"/>
                </a:cxn>
                <a:cxn ang="0">
                  <a:pos x="64" y="34"/>
                </a:cxn>
                <a:cxn ang="0">
                  <a:pos x="60" y="72"/>
                </a:cxn>
                <a:cxn ang="0">
                  <a:pos x="60" y="34"/>
                </a:cxn>
                <a:cxn ang="0">
                  <a:pos x="47" y="77"/>
                </a:cxn>
                <a:cxn ang="0">
                  <a:pos x="47" y="81"/>
                </a:cxn>
                <a:cxn ang="0">
                  <a:pos x="82" y="85"/>
                </a:cxn>
                <a:cxn ang="0">
                  <a:pos x="86" y="81"/>
                </a:cxn>
                <a:cxn ang="0">
                  <a:pos x="86" y="77"/>
                </a:cxn>
                <a:cxn ang="0">
                  <a:pos x="90" y="64"/>
                </a:cxn>
                <a:cxn ang="0">
                  <a:pos x="90" y="77"/>
                </a:cxn>
                <a:cxn ang="0">
                  <a:pos x="94" y="81"/>
                </a:cxn>
                <a:cxn ang="0">
                  <a:pos x="90" y="85"/>
                </a:cxn>
                <a:cxn ang="0">
                  <a:pos x="47" y="90"/>
                </a:cxn>
                <a:cxn ang="0">
                  <a:pos x="43" y="85"/>
                </a:cxn>
                <a:cxn ang="0">
                  <a:pos x="43" y="42"/>
                </a:cxn>
                <a:cxn ang="0">
                  <a:pos x="30" y="47"/>
                </a:cxn>
                <a:cxn ang="0">
                  <a:pos x="43" y="38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47" y="38"/>
                </a:cxn>
                <a:cxn ang="0">
                  <a:pos x="60" y="12"/>
                </a:cxn>
                <a:cxn ang="0">
                  <a:pos x="60" y="0"/>
                </a:cxn>
                <a:cxn ang="0">
                  <a:pos x="64" y="8"/>
                </a:cxn>
                <a:cxn ang="0">
                  <a:pos x="77" y="25"/>
                </a:cxn>
                <a:cxn ang="0">
                  <a:pos x="86" y="25"/>
                </a:cxn>
                <a:cxn ang="0">
                  <a:pos x="86" y="60"/>
                </a:cxn>
                <a:cxn ang="0">
                  <a:pos x="82" y="64"/>
                </a:cxn>
                <a:cxn ang="0">
                  <a:pos x="77" y="68"/>
                </a:cxn>
                <a:cxn ang="0">
                  <a:pos x="73" y="64"/>
                </a:cxn>
                <a:cxn ang="0">
                  <a:pos x="69" y="60"/>
                </a:cxn>
                <a:cxn ang="0">
                  <a:pos x="77" y="60"/>
                </a:cxn>
                <a:cxn ang="0">
                  <a:pos x="39" y="68"/>
                </a:cxn>
                <a:cxn ang="0">
                  <a:pos x="39" y="68"/>
                </a:cxn>
                <a:cxn ang="0">
                  <a:pos x="0" y="77"/>
                </a:cxn>
                <a:cxn ang="0">
                  <a:pos x="17" y="72"/>
                </a:cxn>
                <a:cxn ang="0">
                  <a:pos x="13" y="38"/>
                </a:cxn>
                <a:cxn ang="0">
                  <a:pos x="4" y="38"/>
                </a:cxn>
                <a:cxn ang="0">
                  <a:pos x="17" y="34"/>
                </a:cxn>
                <a:cxn ang="0">
                  <a:pos x="17" y="17"/>
                </a:cxn>
                <a:cxn ang="0">
                  <a:pos x="26" y="8"/>
                </a:cxn>
                <a:cxn ang="0">
                  <a:pos x="22" y="34"/>
                </a:cxn>
                <a:cxn ang="0">
                  <a:pos x="30" y="30"/>
                </a:cxn>
                <a:cxn ang="0">
                  <a:pos x="22" y="38"/>
                </a:cxn>
                <a:cxn ang="0">
                  <a:pos x="39" y="68"/>
                </a:cxn>
              </a:cxnLst>
              <a:rect l="0" t="0" r="r" b="b"/>
              <a:pathLst>
                <a:path w="94" h="90">
                  <a:moveTo>
                    <a:pt x="77" y="60"/>
                  </a:moveTo>
                  <a:lnTo>
                    <a:pt x="77" y="60"/>
                  </a:lnTo>
                  <a:lnTo>
                    <a:pt x="77" y="55"/>
                  </a:lnTo>
                  <a:lnTo>
                    <a:pt x="77" y="30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34"/>
                  </a:lnTo>
                  <a:lnTo>
                    <a:pt x="47" y="42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81"/>
                  </a:lnTo>
                  <a:lnTo>
                    <a:pt x="5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6" y="81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0" y="85"/>
                  </a:lnTo>
                  <a:lnTo>
                    <a:pt x="86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3" y="85"/>
                  </a:lnTo>
                  <a:lnTo>
                    <a:pt x="43" y="81"/>
                  </a:lnTo>
                  <a:lnTo>
                    <a:pt x="43" y="42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6" y="47"/>
                  </a:lnTo>
                  <a:lnTo>
                    <a:pt x="43" y="38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12"/>
                  </a:lnTo>
                  <a:lnTo>
                    <a:pt x="52" y="17"/>
                  </a:lnTo>
                  <a:lnTo>
                    <a:pt x="47" y="21"/>
                  </a:lnTo>
                  <a:lnTo>
                    <a:pt x="47" y="38"/>
                  </a:lnTo>
                  <a:lnTo>
                    <a:pt x="60" y="34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0"/>
                  </a:lnTo>
                  <a:lnTo>
                    <a:pt x="69" y="4"/>
                  </a:lnTo>
                  <a:lnTo>
                    <a:pt x="64" y="8"/>
                  </a:lnTo>
                  <a:lnTo>
                    <a:pt x="64" y="30"/>
                  </a:lnTo>
                  <a:lnTo>
                    <a:pt x="77" y="25"/>
                  </a:lnTo>
                  <a:lnTo>
                    <a:pt x="82" y="21"/>
                  </a:lnTo>
                  <a:lnTo>
                    <a:pt x="86" y="25"/>
                  </a:lnTo>
                  <a:lnTo>
                    <a:pt x="86" y="3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3" y="64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77" y="60"/>
                  </a:lnTo>
                  <a:lnTo>
                    <a:pt x="77" y="60"/>
                  </a:lnTo>
                  <a:close/>
                  <a:moveTo>
                    <a:pt x="39" y="68"/>
                  </a:moveTo>
                  <a:lnTo>
                    <a:pt x="39" y="68"/>
                  </a:lnTo>
                  <a:lnTo>
                    <a:pt x="39" y="68"/>
                  </a:lnTo>
                  <a:lnTo>
                    <a:pt x="4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7" y="72"/>
                  </a:lnTo>
                  <a:lnTo>
                    <a:pt x="17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17" y="3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4"/>
                  </a:lnTo>
                  <a:lnTo>
                    <a:pt x="26" y="8"/>
                  </a:lnTo>
                  <a:lnTo>
                    <a:pt x="22" y="8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30" y="30"/>
                  </a:lnTo>
                  <a:lnTo>
                    <a:pt x="39" y="38"/>
                  </a:lnTo>
                  <a:lnTo>
                    <a:pt x="22" y="38"/>
                  </a:lnTo>
                  <a:lnTo>
                    <a:pt x="22" y="72"/>
                  </a:lnTo>
                  <a:lnTo>
                    <a:pt x="39" y="68"/>
                  </a:lnTo>
                  <a:lnTo>
                    <a:pt x="39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8" name="Freeform 34"/>
            <p:cNvSpPr>
              <a:spLocks noEditPoints="1"/>
            </p:cNvSpPr>
            <p:nvPr/>
          </p:nvSpPr>
          <p:spPr bwMode="auto">
            <a:xfrm>
              <a:off x="3961" y="3131"/>
              <a:ext cx="82" cy="86"/>
            </a:xfrm>
            <a:custGeom>
              <a:avLst/>
              <a:gdLst/>
              <a:ahLst/>
              <a:cxnLst>
                <a:cxn ang="0">
                  <a:pos x="43" y="38"/>
                </a:cxn>
                <a:cxn ang="0">
                  <a:pos x="43" y="38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6" y="17"/>
                </a:cxn>
                <a:cxn ang="0">
                  <a:pos x="64" y="21"/>
                </a:cxn>
                <a:cxn ang="0">
                  <a:pos x="64" y="21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47" y="43"/>
                </a:cxn>
                <a:cxn ang="0">
                  <a:pos x="47" y="43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64" y="68"/>
                </a:cxn>
                <a:cxn ang="0">
                  <a:pos x="64" y="68"/>
                </a:cxn>
                <a:cxn ang="0">
                  <a:pos x="64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52" y="56"/>
                </a:cxn>
                <a:cxn ang="0">
                  <a:pos x="52" y="56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13" y="73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13" y="21"/>
                </a:cxn>
                <a:cxn ang="0">
                  <a:pos x="17" y="21"/>
                </a:cxn>
                <a:cxn ang="0">
                  <a:pos x="17" y="2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69" y="4"/>
                </a:cxn>
                <a:cxn ang="0">
                  <a:pos x="73" y="0"/>
                </a:cxn>
                <a:cxn ang="0">
                  <a:pos x="82" y="4"/>
                </a:cxn>
                <a:cxn ang="0">
                  <a:pos x="4" y="4"/>
                </a:cxn>
                <a:cxn ang="0">
                  <a:pos x="4" y="81"/>
                </a:cxn>
                <a:cxn ang="0">
                  <a:pos x="69" y="81"/>
                </a:cxn>
                <a:cxn ang="0">
                  <a:pos x="77" y="77"/>
                </a:cxn>
                <a:cxn ang="0">
                  <a:pos x="82" y="86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2" h="86">
                  <a:moveTo>
                    <a:pt x="43" y="38"/>
                  </a:moveTo>
                  <a:lnTo>
                    <a:pt x="43" y="38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17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13" y="73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close/>
                  <a:moveTo>
                    <a:pt x="69" y="4"/>
                  </a:moveTo>
                  <a:lnTo>
                    <a:pt x="73" y="0"/>
                  </a:lnTo>
                  <a:lnTo>
                    <a:pt x="82" y="4"/>
                  </a:lnTo>
                  <a:lnTo>
                    <a:pt x="4" y="4"/>
                  </a:lnTo>
                  <a:lnTo>
                    <a:pt x="4" y="81"/>
                  </a:lnTo>
                  <a:lnTo>
                    <a:pt x="69" y="81"/>
                  </a:lnTo>
                  <a:lnTo>
                    <a:pt x="77" y="77"/>
                  </a:lnTo>
                  <a:lnTo>
                    <a:pt x="82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4" y="4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9" name="Freeform 35"/>
            <p:cNvSpPr>
              <a:spLocks noEditPoints="1"/>
            </p:cNvSpPr>
            <p:nvPr/>
          </p:nvSpPr>
          <p:spPr bwMode="auto">
            <a:xfrm>
              <a:off x="4128" y="2621"/>
              <a:ext cx="95" cy="94"/>
            </a:xfrm>
            <a:custGeom>
              <a:avLst/>
              <a:gdLst/>
              <a:ahLst/>
              <a:cxnLst>
                <a:cxn ang="0">
                  <a:pos x="60" y="38"/>
                </a:cxn>
                <a:cxn ang="0">
                  <a:pos x="35" y="77"/>
                </a:cxn>
                <a:cxn ang="0">
                  <a:pos x="30" y="77"/>
                </a:cxn>
                <a:cxn ang="0">
                  <a:pos x="60" y="25"/>
                </a:cxn>
                <a:cxn ang="0">
                  <a:pos x="47" y="30"/>
                </a:cxn>
                <a:cxn ang="0">
                  <a:pos x="60" y="25"/>
                </a:cxn>
                <a:cxn ang="0">
                  <a:pos x="60" y="0"/>
                </a:cxn>
                <a:cxn ang="0">
                  <a:pos x="65" y="8"/>
                </a:cxn>
                <a:cxn ang="0">
                  <a:pos x="77" y="25"/>
                </a:cxn>
                <a:cxn ang="0">
                  <a:pos x="90" y="25"/>
                </a:cxn>
                <a:cxn ang="0">
                  <a:pos x="69" y="25"/>
                </a:cxn>
                <a:cxn ang="0">
                  <a:pos x="86" y="64"/>
                </a:cxn>
                <a:cxn ang="0">
                  <a:pos x="95" y="72"/>
                </a:cxn>
                <a:cxn ang="0">
                  <a:pos x="90" y="72"/>
                </a:cxn>
                <a:cxn ang="0">
                  <a:pos x="86" y="72"/>
                </a:cxn>
                <a:cxn ang="0">
                  <a:pos x="65" y="30"/>
                </a:cxn>
                <a:cxn ang="0">
                  <a:pos x="65" y="94"/>
                </a:cxn>
                <a:cxn ang="0">
                  <a:pos x="60" y="94"/>
                </a:cxn>
                <a:cxn ang="0">
                  <a:pos x="60" y="38"/>
                </a:cxn>
                <a:cxn ang="0">
                  <a:pos x="26" y="94"/>
                </a:cxn>
                <a:cxn ang="0">
                  <a:pos x="22" y="94"/>
                </a:cxn>
                <a:cxn ang="0">
                  <a:pos x="22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22" y="25"/>
                </a:cxn>
                <a:cxn ang="0">
                  <a:pos x="5" y="30"/>
                </a:cxn>
                <a:cxn ang="0">
                  <a:pos x="22" y="25"/>
                </a:cxn>
                <a:cxn ang="0">
                  <a:pos x="22" y="0"/>
                </a:cxn>
                <a:cxn ang="0">
                  <a:pos x="26" y="8"/>
                </a:cxn>
                <a:cxn ang="0">
                  <a:pos x="35" y="25"/>
                </a:cxn>
                <a:cxn ang="0">
                  <a:pos x="43" y="25"/>
                </a:cxn>
                <a:cxn ang="0">
                  <a:pos x="26" y="38"/>
                </a:cxn>
                <a:cxn ang="0">
                  <a:pos x="39" y="47"/>
                </a:cxn>
                <a:cxn ang="0">
                  <a:pos x="43" y="51"/>
                </a:cxn>
                <a:cxn ang="0">
                  <a:pos x="39" y="55"/>
                </a:cxn>
                <a:cxn ang="0">
                  <a:pos x="35" y="55"/>
                </a:cxn>
                <a:cxn ang="0">
                  <a:pos x="26" y="42"/>
                </a:cxn>
                <a:cxn ang="0">
                  <a:pos x="26" y="94"/>
                </a:cxn>
                <a:cxn ang="0">
                  <a:pos x="26" y="94"/>
                </a:cxn>
              </a:cxnLst>
              <a:rect l="0" t="0" r="r" b="b"/>
              <a:pathLst>
                <a:path w="95" h="94">
                  <a:moveTo>
                    <a:pt x="60" y="38"/>
                  </a:moveTo>
                  <a:lnTo>
                    <a:pt x="60" y="38"/>
                  </a:lnTo>
                  <a:lnTo>
                    <a:pt x="47" y="60"/>
                  </a:lnTo>
                  <a:lnTo>
                    <a:pt x="35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47" y="51"/>
                  </a:lnTo>
                  <a:lnTo>
                    <a:pt x="60" y="25"/>
                  </a:lnTo>
                  <a:lnTo>
                    <a:pt x="52" y="25"/>
                  </a:lnTo>
                  <a:lnTo>
                    <a:pt x="47" y="30"/>
                  </a:lnTo>
                  <a:lnTo>
                    <a:pt x="43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0"/>
                  </a:lnTo>
                  <a:lnTo>
                    <a:pt x="69" y="4"/>
                  </a:lnTo>
                  <a:lnTo>
                    <a:pt x="65" y="8"/>
                  </a:lnTo>
                  <a:lnTo>
                    <a:pt x="65" y="25"/>
                  </a:lnTo>
                  <a:lnTo>
                    <a:pt x="77" y="25"/>
                  </a:lnTo>
                  <a:lnTo>
                    <a:pt x="86" y="21"/>
                  </a:lnTo>
                  <a:lnTo>
                    <a:pt x="90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77" y="51"/>
                  </a:lnTo>
                  <a:lnTo>
                    <a:pt x="86" y="64"/>
                  </a:lnTo>
                  <a:lnTo>
                    <a:pt x="95" y="68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0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73" y="55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close/>
                  <a:moveTo>
                    <a:pt x="26" y="94"/>
                  </a:moveTo>
                  <a:lnTo>
                    <a:pt x="22" y="94"/>
                  </a:lnTo>
                  <a:lnTo>
                    <a:pt x="22" y="94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3" y="6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3" y="51"/>
                  </a:lnTo>
                  <a:lnTo>
                    <a:pt x="22" y="25"/>
                  </a:lnTo>
                  <a:lnTo>
                    <a:pt x="9" y="25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0"/>
                  </a:lnTo>
                  <a:lnTo>
                    <a:pt x="30" y="4"/>
                  </a:lnTo>
                  <a:lnTo>
                    <a:pt x="26" y="8"/>
                  </a:lnTo>
                  <a:lnTo>
                    <a:pt x="26" y="25"/>
                  </a:lnTo>
                  <a:lnTo>
                    <a:pt x="35" y="25"/>
                  </a:lnTo>
                  <a:lnTo>
                    <a:pt x="39" y="21"/>
                  </a:lnTo>
                  <a:lnTo>
                    <a:pt x="43" y="25"/>
                  </a:lnTo>
                  <a:lnTo>
                    <a:pt x="26" y="25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43" y="51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94"/>
                  </a:lnTo>
                  <a:lnTo>
                    <a:pt x="26" y="94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0" name="Freeform 36"/>
            <p:cNvSpPr>
              <a:spLocks noEditPoints="1"/>
            </p:cNvSpPr>
            <p:nvPr/>
          </p:nvSpPr>
          <p:spPr bwMode="auto">
            <a:xfrm>
              <a:off x="4283" y="2621"/>
              <a:ext cx="94" cy="94"/>
            </a:xfrm>
            <a:custGeom>
              <a:avLst/>
              <a:gdLst/>
              <a:ahLst/>
              <a:cxnLst>
                <a:cxn ang="0">
                  <a:pos x="51" y="30"/>
                </a:cxn>
                <a:cxn ang="0">
                  <a:pos x="51" y="34"/>
                </a:cxn>
                <a:cxn ang="0">
                  <a:pos x="51" y="38"/>
                </a:cxn>
                <a:cxn ang="0">
                  <a:pos x="47" y="34"/>
                </a:cxn>
                <a:cxn ang="0">
                  <a:pos x="38" y="25"/>
                </a:cxn>
                <a:cxn ang="0">
                  <a:pos x="51" y="30"/>
                </a:cxn>
                <a:cxn ang="0">
                  <a:pos x="43" y="85"/>
                </a:cxn>
                <a:cxn ang="0">
                  <a:pos x="68" y="85"/>
                </a:cxn>
                <a:cxn ang="0">
                  <a:pos x="94" y="81"/>
                </a:cxn>
                <a:cxn ang="0">
                  <a:pos x="94" y="85"/>
                </a:cxn>
                <a:cxn ang="0">
                  <a:pos x="85" y="94"/>
                </a:cxn>
                <a:cxn ang="0">
                  <a:pos x="60" y="90"/>
                </a:cxn>
                <a:cxn ang="0">
                  <a:pos x="38" y="85"/>
                </a:cxn>
                <a:cxn ang="0">
                  <a:pos x="21" y="77"/>
                </a:cxn>
                <a:cxn ang="0">
                  <a:pos x="13" y="81"/>
                </a:cxn>
                <a:cxn ang="0">
                  <a:pos x="8" y="90"/>
                </a:cxn>
                <a:cxn ang="0">
                  <a:pos x="4" y="81"/>
                </a:cxn>
                <a:cxn ang="0">
                  <a:pos x="17" y="77"/>
                </a:cxn>
                <a:cxn ang="0">
                  <a:pos x="43" y="60"/>
                </a:cxn>
                <a:cxn ang="0">
                  <a:pos x="21" y="42"/>
                </a:cxn>
                <a:cxn ang="0">
                  <a:pos x="13" y="42"/>
                </a:cxn>
                <a:cxn ang="0">
                  <a:pos x="64" y="38"/>
                </a:cxn>
                <a:cxn ang="0">
                  <a:pos x="77" y="42"/>
                </a:cxn>
                <a:cxn ang="0">
                  <a:pos x="60" y="51"/>
                </a:cxn>
                <a:cxn ang="0">
                  <a:pos x="25" y="77"/>
                </a:cxn>
                <a:cxn ang="0">
                  <a:pos x="43" y="85"/>
                </a:cxn>
                <a:cxn ang="0">
                  <a:pos x="30" y="21"/>
                </a:cxn>
                <a:cxn ang="0">
                  <a:pos x="13" y="21"/>
                </a:cxn>
                <a:cxn ang="0">
                  <a:pos x="0" y="17"/>
                </a:cxn>
                <a:cxn ang="0">
                  <a:pos x="30" y="17"/>
                </a:cxn>
                <a:cxn ang="0">
                  <a:pos x="38" y="4"/>
                </a:cxn>
                <a:cxn ang="0">
                  <a:pos x="34" y="17"/>
                </a:cxn>
                <a:cxn ang="0">
                  <a:pos x="60" y="17"/>
                </a:cxn>
                <a:cxn ang="0">
                  <a:pos x="68" y="4"/>
                </a:cxn>
                <a:cxn ang="0">
                  <a:pos x="64" y="17"/>
                </a:cxn>
                <a:cxn ang="0">
                  <a:pos x="85" y="12"/>
                </a:cxn>
                <a:cxn ang="0">
                  <a:pos x="64" y="21"/>
                </a:cxn>
                <a:cxn ang="0">
                  <a:pos x="60" y="30"/>
                </a:cxn>
                <a:cxn ang="0">
                  <a:pos x="34" y="21"/>
                </a:cxn>
                <a:cxn ang="0">
                  <a:pos x="30" y="34"/>
                </a:cxn>
                <a:cxn ang="0">
                  <a:pos x="30" y="21"/>
                </a:cxn>
              </a:cxnLst>
              <a:rect l="0" t="0" r="r" b="b"/>
              <a:pathLst>
                <a:path w="94" h="94">
                  <a:moveTo>
                    <a:pt x="51" y="30"/>
                  </a:moveTo>
                  <a:lnTo>
                    <a:pt x="51" y="30"/>
                  </a:lnTo>
                  <a:lnTo>
                    <a:pt x="55" y="30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8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51" y="30"/>
                  </a:lnTo>
                  <a:lnTo>
                    <a:pt x="51" y="30"/>
                  </a:lnTo>
                  <a:close/>
                  <a:moveTo>
                    <a:pt x="43" y="85"/>
                  </a:moveTo>
                  <a:lnTo>
                    <a:pt x="43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94" y="81"/>
                  </a:lnTo>
                  <a:lnTo>
                    <a:pt x="94" y="85"/>
                  </a:lnTo>
                  <a:lnTo>
                    <a:pt x="94" y="85"/>
                  </a:lnTo>
                  <a:lnTo>
                    <a:pt x="90" y="90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8" y="90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64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3" y="42"/>
                  </a:lnTo>
                  <a:lnTo>
                    <a:pt x="13" y="38"/>
                  </a:lnTo>
                  <a:lnTo>
                    <a:pt x="64" y="38"/>
                  </a:lnTo>
                  <a:lnTo>
                    <a:pt x="68" y="34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43" y="85"/>
                  </a:lnTo>
                  <a:lnTo>
                    <a:pt x="43" y="85"/>
                  </a:lnTo>
                  <a:close/>
                  <a:moveTo>
                    <a:pt x="30" y="21"/>
                  </a:moveTo>
                  <a:lnTo>
                    <a:pt x="13" y="21"/>
                  </a:lnTo>
                  <a:lnTo>
                    <a:pt x="13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0"/>
                  </a:lnTo>
                  <a:lnTo>
                    <a:pt x="68" y="4"/>
                  </a:lnTo>
                  <a:lnTo>
                    <a:pt x="64" y="8"/>
                  </a:lnTo>
                  <a:lnTo>
                    <a:pt x="64" y="17"/>
                  </a:lnTo>
                  <a:lnTo>
                    <a:pt x="81" y="17"/>
                  </a:lnTo>
                  <a:lnTo>
                    <a:pt x="85" y="12"/>
                  </a:lnTo>
                  <a:lnTo>
                    <a:pt x="94" y="21"/>
                  </a:lnTo>
                  <a:lnTo>
                    <a:pt x="64" y="21"/>
                  </a:lnTo>
                  <a:lnTo>
                    <a:pt x="64" y="30"/>
                  </a:lnTo>
                  <a:lnTo>
                    <a:pt x="60" y="30"/>
                  </a:lnTo>
                  <a:lnTo>
                    <a:pt x="60" y="21"/>
                  </a:lnTo>
                  <a:lnTo>
                    <a:pt x="34" y="21"/>
                  </a:lnTo>
                  <a:lnTo>
                    <a:pt x="34" y="30"/>
                  </a:lnTo>
                  <a:lnTo>
                    <a:pt x="30" y="34"/>
                  </a:lnTo>
                  <a:lnTo>
                    <a:pt x="30" y="21"/>
                  </a:lnTo>
                  <a:lnTo>
                    <a:pt x="3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1" name="Freeform 37"/>
            <p:cNvSpPr>
              <a:spLocks noEditPoints="1"/>
            </p:cNvSpPr>
            <p:nvPr/>
          </p:nvSpPr>
          <p:spPr bwMode="auto">
            <a:xfrm>
              <a:off x="4437" y="2621"/>
              <a:ext cx="94" cy="90"/>
            </a:xfrm>
            <a:custGeom>
              <a:avLst/>
              <a:gdLst/>
              <a:ahLst/>
              <a:cxnLst>
                <a:cxn ang="0">
                  <a:pos x="77" y="60"/>
                </a:cxn>
                <a:cxn ang="0">
                  <a:pos x="77" y="30"/>
                </a:cxn>
                <a:cxn ang="0">
                  <a:pos x="64" y="34"/>
                </a:cxn>
                <a:cxn ang="0">
                  <a:pos x="56" y="77"/>
                </a:cxn>
                <a:cxn ang="0">
                  <a:pos x="60" y="38"/>
                </a:cxn>
                <a:cxn ang="0">
                  <a:pos x="47" y="81"/>
                </a:cxn>
                <a:cxn ang="0">
                  <a:pos x="47" y="85"/>
                </a:cxn>
                <a:cxn ang="0">
                  <a:pos x="82" y="85"/>
                </a:cxn>
                <a:cxn ang="0">
                  <a:pos x="86" y="81"/>
                </a:cxn>
                <a:cxn ang="0">
                  <a:pos x="86" y="77"/>
                </a:cxn>
                <a:cxn ang="0">
                  <a:pos x="90" y="64"/>
                </a:cxn>
                <a:cxn ang="0">
                  <a:pos x="90" y="77"/>
                </a:cxn>
                <a:cxn ang="0">
                  <a:pos x="94" y="81"/>
                </a:cxn>
                <a:cxn ang="0">
                  <a:pos x="90" y="90"/>
                </a:cxn>
                <a:cxn ang="0">
                  <a:pos x="47" y="90"/>
                </a:cxn>
                <a:cxn ang="0">
                  <a:pos x="43" y="90"/>
                </a:cxn>
                <a:cxn ang="0">
                  <a:pos x="39" y="42"/>
                </a:cxn>
                <a:cxn ang="0">
                  <a:pos x="30" y="47"/>
                </a:cxn>
                <a:cxn ang="0">
                  <a:pos x="39" y="42"/>
                </a:cxn>
                <a:cxn ang="0">
                  <a:pos x="39" y="25"/>
                </a:cxn>
                <a:cxn ang="0">
                  <a:pos x="47" y="17"/>
                </a:cxn>
                <a:cxn ang="0">
                  <a:pos x="47" y="38"/>
                </a:cxn>
                <a:cxn ang="0">
                  <a:pos x="60" y="17"/>
                </a:cxn>
                <a:cxn ang="0">
                  <a:pos x="56" y="0"/>
                </a:cxn>
                <a:cxn ang="0">
                  <a:pos x="64" y="8"/>
                </a:cxn>
                <a:cxn ang="0">
                  <a:pos x="77" y="25"/>
                </a:cxn>
                <a:cxn ang="0">
                  <a:pos x="86" y="30"/>
                </a:cxn>
                <a:cxn ang="0">
                  <a:pos x="82" y="60"/>
                </a:cxn>
                <a:cxn ang="0">
                  <a:pos x="82" y="64"/>
                </a:cxn>
                <a:cxn ang="0">
                  <a:pos x="77" y="68"/>
                </a:cxn>
                <a:cxn ang="0">
                  <a:pos x="73" y="64"/>
                </a:cxn>
                <a:cxn ang="0">
                  <a:pos x="64" y="60"/>
                </a:cxn>
                <a:cxn ang="0">
                  <a:pos x="77" y="60"/>
                </a:cxn>
                <a:cxn ang="0">
                  <a:pos x="39" y="68"/>
                </a:cxn>
                <a:cxn ang="0">
                  <a:pos x="39" y="68"/>
                </a:cxn>
                <a:cxn ang="0">
                  <a:pos x="0" y="81"/>
                </a:cxn>
                <a:cxn ang="0">
                  <a:pos x="17" y="72"/>
                </a:cxn>
                <a:cxn ang="0">
                  <a:pos x="13" y="38"/>
                </a:cxn>
                <a:cxn ang="0">
                  <a:pos x="4" y="38"/>
                </a:cxn>
                <a:cxn ang="0">
                  <a:pos x="17" y="34"/>
                </a:cxn>
                <a:cxn ang="0">
                  <a:pos x="17" y="17"/>
                </a:cxn>
                <a:cxn ang="0">
                  <a:pos x="26" y="8"/>
                </a:cxn>
                <a:cxn ang="0">
                  <a:pos x="22" y="34"/>
                </a:cxn>
                <a:cxn ang="0">
                  <a:pos x="30" y="30"/>
                </a:cxn>
                <a:cxn ang="0">
                  <a:pos x="22" y="38"/>
                </a:cxn>
                <a:cxn ang="0">
                  <a:pos x="39" y="68"/>
                </a:cxn>
              </a:cxnLst>
              <a:rect l="0" t="0" r="r" b="b"/>
              <a:pathLst>
                <a:path w="94" h="90">
                  <a:moveTo>
                    <a:pt x="77" y="60"/>
                  </a:moveTo>
                  <a:lnTo>
                    <a:pt x="77" y="60"/>
                  </a:lnTo>
                  <a:lnTo>
                    <a:pt x="77" y="60"/>
                  </a:lnTo>
                  <a:lnTo>
                    <a:pt x="77" y="30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72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0" y="38"/>
                  </a:lnTo>
                  <a:lnTo>
                    <a:pt x="47" y="4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5"/>
                  </a:lnTo>
                  <a:lnTo>
                    <a:pt x="5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6" y="81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64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0" y="90"/>
                  </a:lnTo>
                  <a:lnTo>
                    <a:pt x="86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3" y="90"/>
                  </a:lnTo>
                  <a:lnTo>
                    <a:pt x="39" y="81"/>
                  </a:lnTo>
                  <a:lnTo>
                    <a:pt x="39" y="42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6" y="47"/>
                  </a:lnTo>
                  <a:lnTo>
                    <a:pt x="39" y="42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12"/>
                  </a:lnTo>
                  <a:lnTo>
                    <a:pt x="47" y="17"/>
                  </a:lnTo>
                  <a:lnTo>
                    <a:pt x="47" y="21"/>
                  </a:lnTo>
                  <a:lnTo>
                    <a:pt x="47" y="38"/>
                  </a:lnTo>
                  <a:lnTo>
                    <a:pt x="60" y="34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56" y="0"/>
                  </a:lnTo>
                  <a:lnTo>
                    <a:pt x="69" y="4"/>
                  </a:lnTo>
                  <a:lnTo>
                    <a:pt x="64" y="8"/>
                  </a:lnTo>
                  <a:lnTo>
                    <a:pt x="64" y="34"/>
                  </a:lnTo>
                  <a:lnTo>
                    <a:pt x="77" y="25"/>
                  </a:lnTo>
                  <a:lnTo>
                    <a:pt x="82" y="21"/>
                  </a:lnTo>
                  <a:lnTo>
                    <a:pt x="86" y="30"/>
                  </a:lnTo>
                  <a:lnTo>
                    <a:pt x="82" y="3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3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77" y="60"/>
                  </a:lnTo>
                  <a:lnTo>
                    <a:pt x="77" y="60"/>
                  </a:lnTo>
                  <a:close/>
                  <a:moveTo>
                    <a:pt x="39" y="68"/>
                  </a:moveTo>
                  <a:lnTo>
                    <a:pt x="39" y="68"/>
                  </a:lnTo>
                  <a:lnTo>
                    <a:pt x="39" y="68"/>
                  </a:lnTo>
                  <a:lnTo>
                    <a:pt x="4" y="8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17" y="72"/>
                  </a:lnTo>
                  <a:lnTo>
                    <a:pt x="17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17" y="3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4"/>
                  </a:lnTo>
                  <a:lnTo>
                    <a:pt x="26" y="8"/>
                  </a:lnTo>
                  <a:lnTo>
                    <a:pt x="22" y="12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30" y="30"/>
                  </a:lnTo>
                  <a:lnTo>
                    <a:pt x="34" y="38"/>
                  </a:lnTo>
                  <a:lnTo>
                    <a:pt x="22" y="38"/>
                  </a:lnTo>
                  <a:lnTo>
                    <a:pt x="22" y="72"/>
                  </a:lnTo>
                  <a:lnTo>
                    <a:pt x="39" y="68"/>
                  </a:lnTo>
                  <a:lnTo>
                    <a:pt x="39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2" name="Freeform 38"/>
            <p:cNvSpPr>
              <a:spLocks noEditPoints="1"/>
            </p:cNvSpPr>
            <p:nvPr/>
          </p:nvSpPr>
          <p:spPr bwMode="auto">
            <a:xfrm>
              <a:off x="4596" y="2625"/>
              <a:ext cx="86" cy="90"/>
            </a:xfrm>
            <a:custGeom>
              <a:avLst/>
              <a:gdLst/>
              <a:ahLst/>
              <a:cxnLst>
                <a:cxn ang="0">
                  <a:pos x="47" y="38"/>
                </a:cxn>
                <a:cxn ang="0">
                  <a:pos x="47" y="38"/>
                </a:cxn>
                <a:cxn ang="0">
                  <a:pos x="56" y="26"/>
                </a:cxn>
                <a:cxn ang="0">
                  <a:pos x="56" y="26"/>
                </a:cxn>
                <a:cxn ang="0">
                  <a:pos x="60" y="17"/>
                </a:cxn>
                <a:cxn ang="0">
                  <a:pos x="68" y="21"/>
                </a:cxn>
                <a:cxn ang="0">
                  <a:pos x="68" y="21"/>
                </a:cxn>
                <a:cxn ang="0">
                  <a:pos x="60" y="30"/>
                </a:cxn>
                <a:cxn ang="0">
                  <a:pos x="60" y="30"/>
                </a:cxn>
                <a:cxn ang="0">
                  <a:pos x="51" y="43"/>
                </a:cxn>
                <a:cxn ang="0">
                  <a:pos x="51" y="43"/>
                </a:cxn>
                <a:cxn ang="0">
                  <a:pos x="68" y="60"/>
                </a:cxn>
                <a:cxn ang="0">
                  <a:pos x="68" y="60"/>
                </a:cxn>
                <a:cxn ang="0">
                  <a:pos x="68" y="68"/>
                </a:cxn>
                <a:cxn ang="0">
                  <a:pos x="68" y="68"/>
                </a:cxn>
                <a:cxn ang="0">
                  <a:pos x="68" y="68"/>
                </a:cxn>
                <a:cxn ang="0">
                  <a:pos x="64" y="68"/>
                </a:cxn>
                <a:cxn ang="0">
                  <a:pos x="64" y="68"/>
                </a:cxn>
                <a:cxn ang="0">
                  <a:pos x="56" y="56"/>
                </a:cxn>
                <a:cxn ang="0">
                  <a:pos x="56" y="5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17" y="73"/>
                </a:cxn>
                <a:cxn ang="0">
                  <a:pos x="17" y="68"/>
                </a:cxn>
                <a:cxn ang="0">
                  <a:pos x="17" y="68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43" y="43"/>
                </a:cxn>
                <a:cxn ang="0">
                  <a:pos x="43" y="43"/>
                </a:cxn>
                <a:cxn ang="0">
                  <a:pos x="17" y="21"/>
                </a:cxn>
                <a:cxn ang="0">
                  <a:pos x="17" y="21"/>
                </a:cxn>
                <a:cxn ang="0">
                  <a:pos x="17" y="21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73" y="4"/>
                </a:cxn>
                <a:cxn ang="0">
                  <a:pos x="77" y="0"/>
                </a:cxn>
                <a:cxn ang="0">
                  <a:pos x="86" y="8"/>
                </a:cxn>
                <a:cxn ang="0">
                  <a:pos x="8" y="8"/>
                </a:cxn>
                <a:cxn ang="0">
                  <a:pos x="8" y="81"/>
                </a:cxn>
                <a:cxn ang="0">
                  <a:pos x="73" y="81"/>
                </a:cxn>
                <a:cxn ang="0">
                  <a:pos x="77" y="77"/>
                </a:cxn>
                <a:cxn ang="0">
                  <a:pos x="86" y="86"/>
                </a:cxn>
                <a:cxn ang="0">
                  <a:pos x="8" y="86"/>
                </a:cxn>
                <a:cxn ang="0">
                  <a:pos x="8" y="90"/>
                </a:cxn>
                <a:cxn ang="0">
                  <a:pos x="0" y="86"/>
                </a:cxn>
                <a:cxn ang="0">
                  <a:pos x="4" y="81"/>
                </a:cxn>
                <a:cxn ang="0">
                  <a:pos x="4" y="13"/>
                </a:cxn>
                <a:cxn ang="0">
                  <a:pos x="4" y="13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73" y="4"/>
                </a:cxn>
                <a:cxn ang="0">
                  <a:pos x="73" y="4"/>
                </a:cxn>
              </a:cxnLst>
              <a:rect l="0" t="0" r="r" b="b"/>
              <a:pathLst>
                <a:path w="86" h="90">
                  <a:moveTo>
                    <a:pt x="47" y="38"/>
                  </a:moveTo>
                  <a:lnTo>
                    <a:pt x="47" y="38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60" y="17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17" y="73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close/>
                  <a:moveTo>
                    <a:pt x="73" y="4"/>
                  </a:moveTo>
                  <a:lnTo>
                    <a:pt x="77" y="0"/>
                  </a:lnTo>
                  <a:lnTo>
                    <a:pt x="86" y="8"/>
                  </a:lnTo>
                  <a:lnTo>
                    <a:pt x="8" y="8"/>
                  </a:lnTo>
                  <a:lnTo>
                    <a:pt x="8" y="81"/>
                  </a:lnTo>
                  <a:lnTo>
                    <a:pt x="73" y="81"/>
                  </a:lnTo>
                  <a:lnTo>
                    <a:pt x="77" y="77"/>
                  </a:lnTo>
                  <a:lnTo>
                    <a:pt x="86" y="86"/>
                  </a:lnTo>
                  <a:lnTo>
                    <a:pt x="8" y="86"/>
                  </a:lnTo>
                  <a:lnTo>
                    <a:pt x="8" y="90"/>
                  </a:lnTo>
                  <a:lnTo>
                    <a:pt x="0" y="86"/>
                  </a:lnTo>
                  <a:lnTo>
                    <a:pt x="4" y="8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0"/>
                  </a:lnTo>
                  <a:lnTo>
                    <a:pt x="8" y="4"/>
                  </a:lnTo>
                  <a:lnTo>
                    <a:pt x="73" y="4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3" name="Freeform 39"/>
            <p:cNvSpPr>
              <a:spLocks noEditPoints="1"/>
            </p:cNvSpPr>
            <p:nvPr/>
          </p:nvSpPr>
          <p:spPr bwMode="auto">
            <a:xfrm>
              <a:off x="3275" y="2672"/>
              <a:ext cx="94" cy="94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94" y="17"/>
                </a:cxn>
                <a:cxn ang="0">
                  <a:pos x="38" y="17"/>
                </a:cxn>
                <a:cxn ang="0">
                  <a:pos x="94" y="90"/>
                </a:cxn>
                <a:cxn ang="0">
                  <a:pos x="77" y="77"/>
                </a:cxn>
                <a:cxn ang="0">
                  <a:pos x="86" y="39"/>
                </a:cxn>
                <a:cxn ang="0">
                  <a:pos x="77" y="34"/>
                </a:cxn>
                <a:cxn ang="0">
                  <a:pos x="73" y="34"/>
                </a:cxn>
                <a:cxn ang="0">
                  <a:pos x="64" y="77"/>
                </a:cxn>
                <a:cxn ang="0">
                  <a:pos x="34" y="90"/>
                </a:cxn>
                <a:cxn ang="0">
                  <a:pos x="47" y="73"/>
                </a:cxn>
                <a:cxn ang="0">
                  <a:pos x="64" y="69"/>
                </a:cxn>
                <a:cxn ang="0">
                  <a:pos x="43" y="39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30" y="21"/>
                </a:cxn>
                <a:cxn ang="0">
                  <a:pos x="30" y="9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17" y="21"/>
                </a:cxn>
                <a:cxn ang="0">
                  <a:pos x="4" y="30"/>
                </a:cxn>
                <a:cxn ang="0">
                  <a:pos x="17" y="47"/>
                </a:cxn>
                <a:cxn ang="0">
                  <a:pos x="0" y="51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17" y="56"/>
                </a:cxn>
                <a:cxn ang="0">
                  <a:pos x="17" y="77"/>
                </a:cxn>
                <a:cxn ang="0">
                  <a:pos x="4" y="81"/>
                </a:cxn>
                <a:cxn ang="0">
                  <a:pos x="8" y="94"/>
                </a:cxn>
                <a:cxn ang="0">
                  <a:pos x="26" y="90"/>
                </a:cxn>
                <a:cxn ang="0">
                  <a:pos x="30" y="81"/>
                </a:cxn>
                <a:cxn ang="0">
                  <a:pos x="30" y="51"/>
                </a:cxn>
                <a:cxn ang="0">
                  <a:pos x="34" y="51"/>
                </a:cxn>
                <a:cxn ang="0">
                  <a:pos x="38" y="47"/>
                </a:cxn>
                <a:cxn ang="0">
                  <a:pos x="38" y="39"/>
                </a:cxn>
                <a:cxn ang="0">
                  <a:pos x="30" y="30"/>
                </a:cxn>
                <a:cxn ang="0">
                  <a:pos x="38" y="21"/>
                </a:cxn>
                <a:cxn ang="0">
                  <a:pos x="60" y="17"/>
                </a:cxn>
                <a:cxn ang="0">
                  <a:pos x="73" y="17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56" y="4"/>
                </a:cxn>
                <a:cxn ang="0">
                  <a:pos x="56" y="9"/>
                </a:cxn>
                <a:cxn ang="0">
                  <a:pos x="60" y="17"/>
                </a:cxn>
              </a:cxnLst>
              <a:rect l="0" t="0" r="r" b="b"/>
              <a:pathLst>
                <a:path w="94" h="94">
                  <a:moveTo>
                    <a:pt x="38" y="17"/>
                  </a:moveTo>
                  <a:lnTo>
                    <a:pt x="38" y="30"/>
                  </a:lnTo>
                  <a:lnTo>
                    <a:pt x="94" y="30"/>
                  </a:lnTo>
                  <a:lnTo>
                    <a:pt x="94" y="17"/>
                  </a:lnTo>
                  <a:lnTo>
                    <a:pt x="38" y="17"/>
                  </a:lnTo>
                  <a:lnTo>
                    <a:pt x="38" y="17"/>
                  </a:lnTo>
                  <a:close/>
                  <a:moveTo>
                    <a:pt x="34" y="90"/>
                  </a:moveTo>
                  <a:lnTo>
                    <a:pt x="94" y="90"/>
                  </a:lnTo>
                  <a:lnTo>
                    <a:pt x="94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64" y="77"/>
                  </a:lnTo>
                  <a:lnTo>
                    <a:pt x="34" y="77"/>
                  </a:lnTo>
                  <a:lnTo>
                    <a:pt x="34" y="90"/>
                  </a:lnTo>
                  <a:lnTo>
                    <a:pt x="34" y="90"/>
                  </a:lnTo>
                  <a:close/>
                  <a:moveTo>
                    <a:pt x="47" y="73"/>
                  </a:moveTo>
                  <a:lnTo>
                    <a:pt x="64" y="69"/>
                  </a:lnTo>
                  <a:lnTo>
                    <a:pt x="64" y="69"/>
                  </a:lnTo>
                  <a:lnTo>
                    <a:pt x="56" y="34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close/>
                  <a:moveTo>
                    <a:pt x="38" y="21"/>
                  </a:moveTo>
                  <a:lnTo>
                    <a:pt x="30" y="2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7" y="21"/>
                  </a:lnTo>
                  <a:lnTo>
                    <a:pt x="4" y="21"/>
                  </a:lnTo>
                  <a:lnTo>
                    <a:pt x="4" y="30"/>
                  </a:lnTo>
                  <a:lnTo>
                    <a:pt x="17" y="30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7" y="56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3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90"/>
                  </a:lnTo>
                  <a:lnTo>
                    <a:pt x="26" y="86"/>
                  </a:lnTo>
                  <a:lnTo>
                    <a:pt x="30" y="8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0" y="43"/>
                  </a:lnTo>
                  <a:lnTo>
                    <a:pt x="30" y="30"/>
                  </a:lnTo>
                  <a:lnTo>
                    <a:pt x="38" y="30"/>
                  </a:lnTo>
                  <a:lnTo>
                    <a:pt x="38" y="21"/>
                  </a:lnTo>
                  <a:lnTo>
                    <a:pt x="38" y="21"/>
                  </a:lnTo>
                  <a:close/>
                  <a:moveTo>
                    <a:pt x="60" y="17"/>
                  </a:moveTo>
                  <a:lnTo>
                    <a:pt x="73" y="17"/>
                  </a:lnTo>
                  <a:lnTo>
                    <a:pt x="73" y="17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4" name="Freeform 40"/>
            <p:cNvSpPr>
              <a:spLocks noEditPoints="1"/>
            </p:cNvSpPr>
            <p:nvPr/>
          </p:nvSpPr>
          <p:spPr bwMode="auto">
            <a:xfrm>
              <a:off x="3382" y="2672"/>
              <a:ext cx="86" cy="94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4" y="0"/>
                </a:cxn>
                <a:cxn ang="0">
                  <a:pos x="21" y="0"/>
                </a:cxn>
                <a:cxn ang="0">
                  <a:pos x="0" y="9"/>
                </a:cxn>
                <a:cxn ang="0">
                  <a:pos x="21" y="17"/>
                </a:cxn>
                <a:cxn ang="0">
                  <a:pos x="34" y="21"/>
                </a:cxn>
                <a:cxn ang="0">
                  <a:pos x="47" y="17"/>
                </a:cxn>
                <a:cxn ang="0">
                  <a:pos x="52" y="21"/>
                </a:cxn>
                <a:cxn ang="0">
                  <a:pos x="39" y="30"/>
                </a:cxn>
                <a:cxn ang="0">
                  <a:pos x="69" y="39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43" y="43"/>
                </a:cxn>
                <a:cxn ang="0">
                  <a:pos x="47" y="51"/>
                </a:cxn>
                <a:cxn ang="0">
                  <a:pos x="39" y="64"/>
                </a:cxn>
                <a:cxn ang="0">
                  <a:pos x="34" y="77"/>
                </a:cxn>
                <a:cxn ang="0">
                  <a:pos x="26" y="90"/>
                </a:cxn>
                <a:cxn ang="0">
                  <a:pos x="39" y="94"/>
                </a:cxn>
                <a:cxn ang="0">
                  <a:pos x="52" y="69"/>
                </a:cxn>
                <a:cxn ang="0">
                  <a:pos x="86" y="60"/>
                </a:cxn>
                <a:cxn ang="0">
                  <a:pos x="77" y="51"/>
                </a:cxn>
                <a:cxn ang="0">
                  <a:pos x="82" y="47"/>
                </a:cxn>
                <a:cxn ang="0">
                  <a:pos x="82" y="43"/>
                </a:cxn>
                <a:cxn ang="0">
                  <a:pos x="77" y="43"/>
                </a:cxn>
                <a:cxn ang="0">
                  <a:pos x="73" y="39"/>
                </a:cxn>
                <a:cxn ang="0">
                  <a:pos x="86" y="30"/>
                </a:cxn>
                <a:cxn ang="0">
                  <a:pos x="69" y="30"/>
                </a:cxn>
                <a:cxn ang="0">
                  <a:pos x="60" y="21"/>
                </a:cxn>
                <a:cxn ang="0">
                  <a:pos x="86" y="17"/>
                </a:cxn>
                <a:cxn ang="0">
                  <a:pos x="60" y="9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47" y="0"/>
                </a:cxn>
                <a:cxn ang="0">
                  <a:pos x="34" y="9"/>
                </a:cxn>
                <a:cxn ang="0">
                  <a:pos x="34" y="4"/>
                </a:cxn>
                <a:cxn ang="0">
                  <a:pos x="13" y="94"/>
                </a:cxn>
                <a:cxn ang="0">
                  <a:pos x="21" y="34"/>
                </a:cxn>
                <a:cxn ang="0">
                  <a:pos x="17" y="51"/>
                </a:cxn>
                <a:cxn ang="0">
                  <a:pos x="21" y="69"/>
                </a:cxn>
                <a:cxn ang="0">
                  <a:pos x="17" y="69"/>
                </a:cxn>
                <a:cxn ang="0">
                  <a:pos x="17" y="81"/>
                </a:cxn>
                <a:cxn ang="0">
                  <a:pos x="34" y="69"/>
                </a:cxn>
                <a:cxn ang="0">
                  <a:pos x="34" y="60"/>
                </a:cxn>
                <a:cxn ang="0">
                  <a:pos x="30" y="51"/>
                </a:cxn>
                <a:cxn ang="0">
                  <a:pos x="34" y="30"/>
                </a:cxn>
                <a:cxn ang="0">
                  <a:pos x="4" y="26"/>
                </a:cxn>
                <a:cxn ang="0">
                  <a:pos x="13" y="94"/>
                </a:cxn>
              </a:cxnLst>
              <a:rect l="0" t="0" r="r" b="b"/>
              <a:pathLst>
                <a:path w="86" h="94">
                  <a:moveTo>
                    <a:pt x="34" y="4"/>
                  </a:move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21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21" y="17"/>
                  </a:lnTo>
                  <a:lnTo>
                    <a:pt x="21" y="21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47" y="17"/>
                  </a:lnTo>
                  <a:lnTo>
                    <a:pt x="47" y="21"/>
                  </a:lnTo>
                  <a:lnTo>
                    <a:pt x="52" y="21"/>
                  </a:lnTo>
                  <a:lnTo>
                    <a:pt x="56" y="30"/>
                  </a:lnTo>
                  <a:lnTo>
                    <a:pt x="39" y="30"/>
                  </a:lnTo>
                  <a:lnTo>
                    <a:pt x="39" y="39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56" y="39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7" y="51"/>
                  </a:lnTo>
                  <a:lnTo>
                    <a:pt x="39" y="51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34" y="77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7" y="81"/>
                  </a:lnTo>
                  <a:lnTo>
                    <a:pt x="52" y="69"/>
                  </a:lnTo>
                  <a:lnTo>
                    <a:pt x="52" y="60"/>
                  </a:lnTo>
                  <a:lnTo>
                    <a:pt x="86" y="60"/>
                  </a:lnTo>
                  <a:lnTo>
                    <a:pt x="86" y="51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3"/>
                  </a:lnTo>
                  <a:lnTo>
                    <a:pt x="82" y="43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3" y="39"/>
                  </a:lnTo>
                  <a:lnTo>
                    <a:pt x="86" y="39"/>
                  </a:lnTo>
                  <a:lnTo>
                    <a:pt x="86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21"/>
                  </a:lnTo>
                  <a:lnTo>
                    <a:pt x="60" y="21"/>
                  </a:lnTo>
                  <a:lnTo>
                    <a:pt x="60" y="17"/>
                  </a:lnTo>
                  <a:lnTo>
                    <a:pt x="86" y="17"/>
                  </a:lnTo>
                  <a:lnTo>
                    <a:pt x="86" y="9"/>
                  </a:lnTo>
                  <a:lnTo>
                    <a:pt x="60" y="9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4"/>
                  </a:lnTo>
                  <a:lnTo>
                    <a:pt x="34" y="4"/>
                  </a:lnTo>
                  <a:close/>
                  <a:moveTo>
                    <a:pt x="13" y="94"/>
                  </a:moveTo>
                  <a:lnTo>
                    <a:pt x="13" y="34"/>
                  </a:lnTo>
                  <a:lnTo>
                    <a:pt x="21" y="34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21" y="64"/>
                  </a:lnTo>
                  <a:lnTo>
                    <a:pt x="21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30" y="77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4" y="60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4" y="26"/>
                  </a:lnTo>
                  <a:lnTo>
                    <a:pt x="4" y="94"/>
                  </a:lnTo>
                  <a:lnTo>
                    <a:pt x="13" y="94"/>
                  </a:lnTo>
                  <a:lnTo>
                    <a:pt x="13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5" name="Freeform 41"/>
            <p:cNvSpPr>
              <a:spLocks/>
            </p:cNvSpPr>
            <p:nvPr/>
          </p:nvSpPr>
          <p:spPr bwMode="auto">
            <a:xfrm>
              <a:off x="3485" y="2672"/>
              <a:ext cx="90" cy="94"/>
            </a:xfrm>
            <a:custGeom>
              <a:avLst/>
              <a:gdLst/>
              <a:ahLst/>
              <a:cxnLst>
                <a:cxn ang="0">
                  <a:pos x="51" y="13"/>
                </a:cxn>
                <a:cxn ang="0">
                  <a:pos x="51" y="13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9" y="17"/>
                </a:cxn>
                <a:cxn ang="0">
                  <a:pos x="0" y="17"/>
                </a:cxn>
                <a:cxn ang="0">
                  <a:pos x="0" y="26"/>
                </a:cxn>
                <a:cxn ang="0">
                  <a:pos x="39" y="26"/>
                </a:cxn>
                <a:cxn ang="0">
                  <a:pos x="39" y="39"/>
                </a:cxn>
                <a:cxn ang="0">
                  <a:pos x="9" y="39"/>
                </a:cxn>
                <a:cxn ang="0">
                  <a:pos x="9" y="86"/>
                </a:cxn>
                <a:cxn ang="0">
                  <a:pos x="26" y="86"/>
                </a:cxn>
                <a:cxn ang="0">
                  <a:pos x="26" y="47"/>
                </a:cxn>
                <a:cxn ang="0">
                  <a:pos x="39" y="47"/>
                </a:cxn>
                <a:cxn ang="0">
                  <a:pos x="39" y="94"/>
                </a:cxn>
                <a:cxn ang="0">
                  <a:pos x="51" y="94"/>
                </a:cxn>
                <a:cxn ang="0">
                  <a:pos x="51" y="47"/>
                </a:cxn>
                <a:cxn ang="0">
                  <a:pos x="64" y="47"/>
                </a:cxn>
                <a:cxn ang="0">
                  <a:pos x="64" y="69"/>
                </a:cxn>
                <a:cxn ang="0">
                  <a:pos x="64" y="69"/>
                </a:cxn>
                <a:cxn ang="0">
                  <a:pos x="60" y="73"/>
                </a:cxn>
                <a:cxn ang="0">
                  <a:pos x="56" y="73"/>
                </a:cxn>
                <a:cxn ang="0">
                  <a:pos x="56" y="73"/>
                </a:cxn>
                <a:cxn ang="0">
                  <a:pos x="56" y="86"/>
                </a:cxn>
                <a:cxn ang="0">
                  <a:pos x="56" y="86"/>
                </a:cxn>
                <a:cxn ang="0">
                  <a:pos x="73" y="81"/>
                </a:cxn>
                <a:cxn ang="0">
                  <a:pos x="77" y="81"/>
                </a:cxn>
                <a:cxn ang="0">
                  <a:pos x="77" y="77"/>
                </a:cxn>
                <a:cxn ang="0">
                  <a:pos x="77" y="39"/>
                </a:cxn>
                <a:cxn ang="0">
                  <a:pos x="51" y="39"/>
                </a:cxn>
                <a:cxn ang="0">
                  <a:pos x="51" y="26"/>
                </a:cxn>
                <a:cxn ang="0">
                  <a:pos x="90" y="26"/>
                </a:cxn>
                <a:cxn ang="0">
                  <a:pos x="90" y="17"/>
                </a:cxn>
                <a:cxn ang="0">
                  <a:pos x="43" y="17"/>
                </a:cxn>
                <a:cxn ang="0">
                  <a:pos x="43" y="17"/>
                </a:cxn>
                <a:cxn ang="0">
                  <a:pos x="51" y="13"/>
                </a:cxn>
                <a:cxn ang="0">
                  <a:pos x="51" y="13"/>
                </a:cxn>
                <a:cxn ang="0">
                  <a:pos x="51" y="13"/>
                </a:cxn>
              </a:cxnLst>
              <a:rect l="0" t="0" r="r" b="b"/>
              <a:pathLst>
                <a:path w="90" h="94">
                  <a:moveTo>
                    <a:pt x="51" y="13"/>
                  </a:moveTo>
                  <a:lnTo>
                    <a:pt x="51" y="13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9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9" y="26"/>
                  </a:lnTo>
                  <a:lnTo>
                    <a:pt x="39" y="39"/>
                  </a:lnTo>
                  <a:lnTo>
                    <a:pt x="9" y="39"/>
                  </a:lnTo>
                  <a:lnTo>
                    <a:pt x="9" y="86"/>
                  </a:lnTo>
                  <a:lnTo>
                    <a:pt x="26" y="86"/>
                  </a:lnTo>
                  <a:lnTo>
                    <a:pt x="26" y="47"/>
                  </a:lnTo>
                  <a:lnTo>
                    <a:pt x="39" y="47"/>
                  </a:lnTo>
                  <a:lnTo>
                    <a:pt x="39" y="94"/>
                  </a:lnTo>
                  <a:lnTo>
                    <a:pt x="51" y="94"/>
                  </a:lnTo>
                  <a:lnTo>
                    <a:pt x="51" y="47"/>
                  </a:lnTo>
                  <a:lnTo>
                    <a:pt x="64" y="47"/>
                  </a:lnTo>
                  <a:lnTo>
                    <a:pt x="64" y="69"/>
                  </a:lnTo>
                  <a:lnTo>
                    <a:pt x="64" y="69"/>
                  </a:lnTo>
                  <a:lnTo>
                    <a:pt x="60" y="73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73" y="81"/>
                  </a:lnTo>
                  <a:lnTo>
                    <a:pt x="77" y="81"/>
                  </a:lnTo>
                  <a:lnTo>
                    <a:pt x="77" y="77"/>
                  </a:lnTo>
                  <a:lnTo>
                    <a:pt x="77" y="39"/>
                  </a:lnTo>
                  <a:lnTo>
                    <a:pt x="51" y="39"/>
                  </a:lnTo>
                  <a:lnTo>
                    <a:pt x="51" y="26"/>
                  </a:lnTo>
                  <a:lnTo>
                    <a:pt x="90" y="26"/>
                  </a:lnTo>
                  <a:lnTo>
                    <a:pt x="90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6" name="Freeform 42"/>
            <p:cNvSpPr>
              <a:spLocks noEditPoints="1"/>
            </p:cNvSpPr>
            <p:nvPr/>
          </p:nvSpPr>
          <p:spPr bwMode="auto">
            <a:xfrm>
              <a:off x="2014" y="3341"/>
              <a:ext cx="64" cy="90"/>
            </a:xfrm>
            <a:custGeom>
              <a:avLst/>
              <a:gdLst/>
              <a:ahLst/>
              <a:cxnLst>
                <a:cxn ang="0">
                  <a:pos x="8" y="39"/>
                </a:cxn>
                <a:cxn ang="0">
                  <a:pos x="56" y="39"/>
                </a:cxn>
                <a:cxn ang="0">
                  <a:pos x="56" y="4"/>
                </a:cxn>
                <a:cxn ang="0">
                  <a:pos x="8" y="4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8" y="73"/>
                </a:cxn>
                <a:cxn ang="0">
                  <a:pos x="56" y="73"/>
                </a:cxn>
                <a:cxn ang="0">
                  <a:pos x="56" y="39"/>
                </a:cxn>
                <a:cxn ang="0">
                  <a:pos x="8" y="3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0"/>
                </a:cxn>
                <a:cxn ang="0">
                  <a:pos x="8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4"/>
                </a:cxn>
                <a:cxn ang="0">
                  <a:pos x="60" y="9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0" y="81"/>
                </a:cxn>
                <a:cxn ang="0">
                  <a:pos x="56" y="86"/>
                </a:cxn>
                <a:cxn ang="0">
                  <a:pos x="56" y="77"/>
                </a:cxn>
                <a:cxn ang="0">
                  <a:pos x="8" y="77"/>
                </a:cxn>
                <a:cxn ang="0">
                  <a:pos x="8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43"/>
                </a:cxn>
                <a:cxn ang="0">
                  <a:pos x="0" y="43"/>
                </a:cxn>
              </a:cxnLst>
              <a:rect l="0" t="0" r="r" b="b"/>
              <a:pathLst>
                <a:path w="64" h="90">
                  <a:moveTo>
                    <a:pt x="8" y="39"/>
                  </a:moveTo>
                  <a:lnTo>
                    <a:pt x="56" y="39"/>
                  </a:lnTo>
                  <a:lnTo>
                    <a:pt x="56" y="4"/>
                  </a:lnTo>
                  <a:lnTo>
                    <a:pt x="8" y="4"/>
                  </a:lnTo>
                  <a:lnTo>
                    <a:pt x="8" y="39"/>
                  </a:lnTo>
                  <a:lnTo>
                    <a:pt x="8" y="39"/>
                  </a:lnTo>
                  <a:close/>
                  <a:moveTo>
                    <a:pt x="8" y="73"/>
                  </a:moveTo>
                  <a:lnTo>
                    <a:pt x="56" y="73"/>
                  </a:lnTo>
                  <a:lnTo>
                    <a:pt x="56" y="39"/>
                  </a:lnTo>
                  <a:lnTo>
                    <a:pt x="8" y="39"/>
                  </a:lnTo>
                  <a:lnTo>
                    <a:pt x="8" y="73"/>
                  </a:lnTo>
                  <a:lnTo>
                    <a:pt x="8" y="73"/>
                  </a:lnTo>
                  <a:close/>
                  <a:moveTo>
                    <a:pt x="0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8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0" y="9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81"/>
                  </a:lnTo>
                  <a:lnTo>
                    <a:pt x="56" y="86"/>
                  </a:lnTo>
                  <a:lnTo>
                    <a:pt x="56" y="77"/>
                  </a:lnTo>
                  <a:lnTo>
                    <a:pt x="8" y="77"/>
                  </a:lnTo>
                  <a:lnTo>
                    <a:pt x="8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7" name="Freeform 43"/>
            <p:cNvSpPr>
              <a:spLocks noEditPoints="1"/>
            </p:cNvSpPr>
            <p:nvPr/>
          </p:nvSpPr>
          <p:spPr bwMode="auto">
            <a:xfrm>
              <a:off x="2155" y="3337"/>
              <a:ext cx="90" cy="94"/>
            </a:xfrm>
            <a:custGeom>
              <a:avLst/>
              <a:gdLst/>
              <a:ahLst/>
              <a:cxnLst>
                <a:cxn ang="0">
                  <a:pos x="22" y="47"/>
                </a:cxn>
                <a:cxn ang="0">
                  <a:pos x="18" y="64"/>
                </a:cxn>
                <a:cxn ang="0">
                  <a:pos x="5" y="55"/>
                </a:cxn>
                <a:cxn ang="0">
                  <a:pos x="0" y="68"/>
                </a:cxn>
                <a:cxn ang="0">
                  <a:pos x="0" y="38"/>
                </a:cxn>
                <a:cxn ang="0">
                  <a:pos x="0" y="13"/>
                </a:cxn>
                <a:cxn ang="0">
                  <a:pos x="18" y="13"/>
                </a:cxn>
                <a:cxn ang="0">
                  <a:pos x="26" y="17"/>
                </a:cxn>
                <a:cxn ang="0">
                  <a:pos x="22" y="47"/>
                </a:cxn>
                <a:cxn ang="0">
                  <a:pos x="5" y="55"/>
                </a:cxn>
                <a:cxn ang="0">
                  <a:pos x="18" y="17"/>
                </a:cxn>
                <a:cxn ang="0">
                  <a:pos x="5" y="55"/>
                </a:cxn>
                <a:cxn ang="0">
                  <a:pos x="78" y="17"/>
                </a:cxn>
                <a:cxn ang="0">
                  <a:pos x="35" y="17"/>
                </a:cxn>
                <a:cxn ang="0">
                  <a:pos x="35" y="21"/>
                </a:cxn>
                <a:cxn ang="0">
                  <a:pos x="30" y="25"/>
                </a:cxn>
                <a:cxn ang="0">
                  <a:pos x="30" y="21"/>
                </a:cxn>
                <a:cxn ang="0">
                  <a:pos x="35" y="8"/>
                </a:cxn>
                <a:cxn ang="0">
                  <a:pos x="35" y="13"/>
                </a:cxn>
                <a:cxn ang="0">
                  <a:pos x="56" y="13"/>
                </a:cxn>
                <a:cxn ang="0">
                  <a:pos x="52" y="0"/>
                </a:cxn>
                <a:cxn ang="0">
                  <a:pos x="60" y="8"/>
                </a:cxn>
                <a:cxn ang="0">
                  <a:pos x="56" y="13"/>
                </a:cxn>
                <a:cxn ang="0">
                  <a:pos x="82" y="8"/>
                </a:cxn>
                <a:cxn ang="0">
                  <a:pos x="86" y="17"/>
                </a:cxn>
                <a:cxn ang="0">
                  <a:pos x="73" y="25"/>
                </a:cxn>
                <a:cxn ang="0">
                  <a:pos x="78" y="17"/>
                </a:cxn>
                <a:cxn ang="0">
                  <a:pos x="48" y="25"/>
                </a:cxn>
                <a:cxn ang="0">
                  <a:pos x="69" y="25"/>
                </a:cxn>
                <a:cxn ang="0">
                  <a:pos x="73" y="34"/>
                </a:cxn>
                <a:cxn ang="0">
                  <a:pos x="60" y="47"/>
                </a:cxn>
                <a:cxn ang="0">
                  <a:pos x="73" y="51"/>
                </a:cxn>
                <a:cxn ang="0">
                  <a:pos x="90" y="55"/>
                </a:cxn>
                <a:cxn ang="0">
                  <a:pos x="86" y="60"/>
                </a:cxn>
                <a:cxn ang="0">
                  <a:pos x="82" y="60"/>
                </a:cxn>
                <a:cxn ang="0">
                  <a:pos x="56" y="51"/>
                </a:cxn>
                <a:cxn ang="0">
                  <a:pos x="39" y="60"/>
                </a:cxn>
                <a:cxn ang="0">
                  <a:pos x="69" y="60"/>
                </a:cxn>
                <a:cxn ang="0">
                  <a:pos x="78" y="64"/>
                </a:cxn>
                <a:cxn ang="0">
                  <a:pos x="73" y="77"/>
                </a:cxn>
                <a:cxn ang="0">
                  <a:pos x="73" y="90"/>
                </a:cxn>
                <a:cxn ang="0">
                  <a:pos x="69" y="85"/>
                </a:cxn>
                <a:cxn ang="0">
                  <a:pos x="43" y="90"/>
                </a:cxn>
                <a:cxn ang="0">
                  <a:pos x="39" y="94"/>
                </a:cxn>
                <a:cxn ang="0">
                  <a:pos x="39" y="60"/>
                </a:cxn>
                <a:cxn ang="0">
                  <a:pos x="22" y="68"/>
                </a:cxn>
                <a:cxn ang="0">
                  <a:pos x="18" y="64"/>
                </a:cxn>
                <a:cxn ang="0">
                  <a:pos x="35" y="60"/>
                </a:cxn>
                <a:cxn ang="0">
                  <a:pos x="52" y="47"/>
                </a:cxn>
                <a:cxn ang="0">
                  <a:pos x="43" y="34"/>
                </a:cxn>
                <a:cxn ang="0">
                  <a:pos x="26" y="47"/>
                </a:cxn>
                <a:cxn ang="0">
                  <a:pos x="39" y="30"/>
                </a:cxn>
                <a:cxn ang="0">
                  <a:pos x="48" y="17"/>
                </a:cxn>
                <a:cxn ang="0">
                  <a:pos x="52" y="21"/>
                </a:cxn>
                <a:cxn ang="0">
                  <a:pos x="48" y="25"/>
                </a:cxn>
                <a:cxn ang="0">
                  <a:pos x="48" y="25"/>
                </a:cxn>
                <a:cxn ang="0">
                  <a:pos x="43" y="30"/>
                </a:cxn>
                <a:cxn ang="0">
                  <a:pos x="56" y="43"/>
                </a:cxn>
                <a:cxn ang="0">
                  <a:pos x="48" y="30"/>
                </a:cxn>
                <a:cxn ang="0">
                  <a:pos x="43" y="30"/>
                </a:cxn>
                <a:cxn ang="0">
                  <a:pos x="69" y="81"/>
                </a:cxn>
                <a:cxn ang="0">
                  <a:pos x="43" y="64"/>
                </a:cxn>
                <a:cxn ang="0">
                  <a:pos x="43" y="81"/>
                </a:cxn>
              </a:cxnLst>
              <a:rect l="0" t="0" r="r" b="b"/>
              <a:pathLst>
                <a:path w="90" h="94">
                  <a:moveTo>
                    <a:pt x="22" y="47"/>
                  </a:moveTo>
                  <a:lnTo>
                    <a:pt x="22" y="47"/>
                  </a:lnTo>
                  <a:lnTo>
                    <a:pt x="22" y="60"/>
                  </a:lnTo>
                  <a:lnTo>
                    <a:pt x="18" y="64"/>
                  </a:lnTo>
                  <a:lnTo>
                    <a:pt x="18" y="55"/>
                  </a:lnTo>
                  <a:lnTo>
                    <a:pt x="5" y="55"/>
                  </a:lnTo>
                  <a:lnTo>
                    <a:pt x="5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18" y="13"/>
                  </a:lnTo>
                  <a:lnTo>
                    <a:pt x="22" y="13"/>
                  </a:lnTo>
                  <a:lnTo>
                    <a:pt x="26" y="17"/>
                  </a:lnTo>
                  <a:lnTo>
                    <a:pt x="22" y="17"/>
                  </a:lnTo>
                  <a:lnTo>
                    <a:pt x="22" y="47"/>
                  </a:lnTo>
                  <a:lnTo>
                    <a:pt x="22" y="47"/>
                  </a:lnTo>
                  <a:close/>
                  <a:moveTo>
                    <a:pt x="5" y="55"/>
                  </a:moveTo>
                  <a:lnTo>
                    <a:pt x="18" y="55"/>
                  </a:lnTo>
                  <a:lnTo>
                    <a:pt x="18" y="17"/>
                  </a:lnTo>
                  <a:lnTo>
                    <a:pt x="5" y="17"/>
                  </a:lnTo>
                  <a:lnTo>
                    <a:pt x="5" y="55"/>
                  </a:lnTo>
                  <a:lnTo>
                    <a:pt x="5" y="55"/>
                  </a:lnTo>
                  <a:close/>
                  <a:moveTo>
                    <a:pt x="78" y="17"/>
                  </a:moveTo>
                  <a:lnTo>
                    <a:pt x="35" y="17"/>
                  </a:lnTo>
                  <a:lnTo>
                    <a:pt x="35" y="17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6" y="2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6" y="13"/>
                  </a:lnTo>
                  <a:lnTo>
                    <a:pt x="78" y="13"/>
                  </a:lnTo>
                  <a:lnTo>
                    <a:pt x="82" y="8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2" y="17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8" y="17"/>
                  </a:lnTo>
                  <a:lnTo>
                    <a:pt x="78" y="17"/>
                  </a:lnTo>
                  <a:close/>
                  <a:moveTo>
                    <a:pt x="48" y="25"/>
                  </a:moveTo>
                  <a:lnTo>
                    <a:pt x="65" y="25"/>
                  </a:lnTo>
                  <a:lnTo>
                    <a:pt x="69" y="25"/>
                  </a:lnTo>
                  <a:lnTo>
                    <a:pt x="73" y="30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73" y="51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86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69" y="55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39" y="60"/>
                  </a:lnTo>
                  <a:lnTo>
                    <a:pt x="43" y="60"/>
                  </a:lnTo>
                  <a:lnTo>
                    <a:pt x="69" y="60"/>
                  </a:lnTo>
                  <a:lnTo>
                    <a:pt x="73" y="60"/>
                  </a:lnTo>
                  <a:lnTo>
                    <a:pt x="78" y="64"/>
                  </a:lnTo>
                  <a:lnTo>
                    <a:pt x="73" y="64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3" y="90"/>
                  </a:lnTo>
                  <a:lnTo>
                    <a:pt x="69" y="90"/>
                  </a:lnTo>
                  <a:lnTo>
                    <a:pt x="69" y="85"/>
                  </a:lnTo>
                  <a:lnTo>
                    <a:pt x="43" y="85"/>
                  </a:lnTo>
                  <a:lnTo>
                    <a:pt x="43" y="90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39" y="77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22" y="68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48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close/>
                  <a:moveTo>
                    <a:pt x="43" y="30"/>
                  </a:moveTo>
                  <a:lnTo>
                    <a:pt x="43" y="30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65" y="30"/>
                  </a:lnTo>
                  <a:lnTo>
                    <a:pt x="48" y="30"/>
                  </a:lnTo>
                  <a:lnTo>
                    <a:pt x="43" y="30"/>
                  </a:lnTo>
                  <a:lnTo>
                    <a:pt x="43" y="30"/>
                  </a:lnTo>
                  <a:close/>
                  <a:moveTo>
                    <a:pt x="43" y="81"/>
                  </a:moveTo>
                  <a:lnTo>
                    <a:pt x="69" y="81"/>
                  </a:lnTo>
                  <a:lnTo>
                    <a:pt x="69" y="64"/>
                  </a:lnTo>
                  <a:lnTo>
                    <a:pt x="43" y="64"/>
                  </a:lnTo>
                  <a:lnTo>
                    <a:pt x="43" y="81"/>
                  </a:lnTo>
                  <a:lnTo>
                    <a:pt x="43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8" name="Freeform 44"/>
            <p:cNvSpPr>
              <a:spLocks noEditPoints="1"/>
            </p:cNvSpPr>
            <p:nvPr/>
          </p:nvSpPr>
          <p:spPr bwMode="auto">
            <a:xfrm>
              <a:off x="2310" y="3337"/>
              <a:ext cx="86" cy="94"/>
            </a:xfrm>
            <a:custGeom>
              <a:avLst/>
              <a:gdLst/>
              <a:ahLst/>
              <a:cxnLst>
                <a:cxn ang="0">
                  <a:pos x="38" y="64"/>
                </a:cxn>
                <a:cxn ang="0">
                  <a:pos x="13" y="13"/>
                </a:cxn>
                <a:cxn ang="0">
                  <a:pos x="8" y="68"/>
                </a:cxn>
                <a:cxn ang="0">
                  <a:pos x="8" y="38"/>
                </a:cxn>
                <a:cxn ang="0">
                  <a:pos x="8" y="4"/>
                </a:cxn>
                <a:cxn ang="0">
                  <a:pos x="38" y="8"/>
                </a:cxn>
                <a:cxn ang="0">
                  <a:pos x="47" y="8"/>
                </a:cxn>
                <a:cxn ang="0">
                  <a:pos x="47" y="5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4" y="25"/>
                </a:cxn>
                <a:cxn ang="0">
                  <a:pos x="30" y="43"/>
                </a:cxn>
                <a:cxn ang="0">
                  <a:pos x="30" y="60"/>
                </a:cxn>
                <a:cxn ang="0">
                  <a:pos x="26" y="7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17" y="73"/>
                </a:cxn>
                <a:cxn ang="0">
                  <a:pos x="51" y="81"/>
                </a:cxn>
                <a:cxn ang="0">
                  <a:pos x="51" y="90"/>
                </a:cxn>
                <a:cxn ang="0">
                  <a:pos x="47" y="90"/>
                </a:cxn>
                <a:cxn ang="0">
                  <a:pos x="47" y="85"/>
                </a:cxn>
                <a:cxn ang="0">
                  <a:pos x="30" y="68"/>
                </a:cxn>
                <a:cxn ang="0">
                  <a:pos x="47" y="77"/>
                </a:cxn>
                <a:cxn ang="0">
                  <a:pos x="51" y="81"/>
                </a:cxn>
                <a:cxn ang="0">
                  <a:pos x="60" y="43"/>
                </a:cxn>
                <a:cxn ang="0">
                  <a:pos x="68" y="17"/>
                </a:cxn>
                <a:cxn ang="0">
                  <a:pos x="64" y="55"/>
                </a:cxn>
                <a:cxn ang="0">
                  <a:pos x="64" y="68"/>
                </a:cxn>
                <a:cxn ang="0">
                  <a:pos x="60" y="68"/>
                </a:cxn>
                <a:cxn ang="0">
                  <a:pos x="60" y="43"/>
                </a:cxn>
                <a:cxn ang="0">
                  <a:pos x="73" y="85"/>
                </a:cxn>
                <a:cxn ang="0">
                  <a:pos x="77" y="77"/>
                </a:cxn>
                <a:cxn ang="0">
                  <a:pos x="77" y="17"/>
                </a:cxn>
                <a:cxn ang="0">
                  <a:pos x="86" y="4"/>
                </a:cxn>
                <a:cxn ang="0">
                  <a:pos x="86" y="81"/>
                </a:cxn>
                <a:cxn ang="0">
                  <a:pos x="81" y="90"/>
                </a:cxn>
                <a:cxn ang="0">
                  <a:pos x="77" y="94"/>
                </a:cxn>
                <a:cxn ang="0">
                  <a:pos x="60" y="85"/>
                </a:cxn>
                <a:cxn ang="0">
                  <a:pos x="60" y="81"/>
                </a:cxn>
                <a:cxn ang="0">
                  <a:pos x="73" y="85"/>
                </a:cxn>
              </a:cxnLst>
              <a:rect l="0" t="0" r="r" b="b"/>
              <a:pathLst>
                <a:path w="86" h="94">
                  <a:moveTo>
                    <a:pt x="47" y="64"/>
                  </a:moveTo>
                  <a:lnTo>
                    <a:pt x="38" y="64"/>
                  </a:lnTo>
                  <a:lnTo>
                    <a:pt x="38" y="13"/>
                  </a:lnTo>
                  <a:lnTo>
                    <a:pt x="13" y="13"/>
                  </a:lnTo>
                  <a:lnTo>
                    <a:pt x="13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"/>
                  </a:lnTo>
                  <a:lnTo>
                    <a:pt x="13" y="8"/>
                  </a:lnTo>
                  <a:lnTo>
                    <a:pt x="38" y="8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13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close/>
                  <a:moveTo>
                    <a:pt x="17" y="73"/>
                  </a:moveTo>
                  <a:lnTo>
                    <a:pt x="17" y="73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21"/>
                  </a:lnTo>
                  <a:lnTo>
                    <a:pt x="34" y="25"/>
                  </a:lnTo>
                  <a:lnTo>
                    <a:pt x="30" y="25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60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17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3" y="81"/>
                  </a:lnTo>
                  <a:lnTo>
                    <a:pt x="17" y="73"/>
                  </a:lnTo>
                  <a:lnTo>
                    <a:pt x="17" y="73"/>
                  </a:lnTo>
                  <a:close/>
                  <a:moveTo>
                    <a:pt x="51" y="81"/>
                  </a:moveTo>
                  <a:lnTo>
                    <a:pt x="51" y="81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47" y="90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47" y="77"/>
                  </a:lnTo>
                  <a:lnTo>
                    <a:pt x="51" y="81"/>
                  </a:lnTo>
                  <a:lnTo>
                    <a:pt x="51" y="81"/>
                  </a:lnTo>
                  <a:close/>
                  <a:moveTo>
                    <a:pt x="60" y="43"/>
                  </a:moveTo>
                  <a:lnTo>
                    <a:pt x="60" y="43"/>
                  </a:lnTo>
                  <a:lnTo>
                    <a:pt x="60" y="13"/>
                  </a:lnTo>
                  <a:lnTo>
                    <a:pt x="68" y="17"/>
                  </a:lnTo>
                  <a:lnTo>
                    <a:pt x="64" y="21"/>
                  </a:lnTo>
                  <a:lnTo>
                    <a:pt x="64" y="55"/>
                  </a:lnTo>
                  <a:lnTo>
                    <a:pt x="64" y="55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43"/>
                  </a:lnTo>
                  <a:lnTo>
                    <a:pt x="60" y="43"/>
                  </a:lnTo>
                  <a:close/>
                  <a:moveTo>
                    <a:pt x="73" y="85"/>
                  </a:moveTo>
                  <a:lnTo>
                    <a:pt x="73" y="85"/>
                  </a:lnTo>
                  <a:lnTo>
                    <a:pt x="77" y="81"/>
                  </a:lnTo>
                  <a:lnTo>
                    <a:pt x="77" y="7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0"/>
                  </a:lnTo>
                  <a:lnTo>
                    <a:pt x="86" y="4"/>
                  </a:lnTo>
                  <a:lnTo>
                    <a:pt x="86" y="8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1" y="90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68" y="90"/>
                  </a:lnTo>
                  <a:lnTo>
                    <a:pt x="60" y="85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73" y="85"/>
                  </a:lnTo>
                  <a:lnTo>
                    <a:pt x="73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新疆</a:t>
            </a:r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1547813" y="0"/>
            <a:ext cx="7596187" cy="6719888"/>
            <a:chOff x="975" y="0"/>
            <a:chExt cx="4785" cy="4233"/>
          </a:xfrm>
        </p:grpSpPr>
        <p:sp>
          <p:nvSpPr>
            <p:cNvPr id="29701" name="AutoShape 5"/>
            <p:cNvSpPr>
              <a:spLocks noChangeAspect="1" noChangeArrowheads="1" noTextEdit="1"/>
            </p:cNvSpPr>
            <p:nvPr/>
          </p:nvSpPr>
          <p:spPr bwMode="auto">
            <a:xfrm>
              <a:off x="975" y="0"/>
              <a:ext cx="4785" cy="4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3" name="Freeform 7"/>
            <p:cNvSpPr>
              <a:spLocks/>
            </p:cNvSpPr>
            <p:nvPr/>
          </p:nvSpPr>
          <p:spPr bwMode="auto">
            <a:xfrm>
              <a:off x="1009" y="34"/>
              <a:ext cx="4714" cy="4168"/>
            </a:xfrm>
            <a:custGeom>
              <a:avLst/>
              <a:gdLst/>
              <a:ahLst/>
              <a:cxnLst>
                <a:cxn ang="0">
                  <a:pos x="1009" y="4102"/>
                </a:cxn>
                <a:cxn ang="0">
                  <a:pos x="930" y="3846"/>
                </a:cxn>
                <a:cxn ang="0">
                  <a:pos x="612" y="3734"/>
                </a:cxn>
                <a:cxn ang="0">
                  <a:pos x="509" y="3572"/>
                </a:cxn>
                <a:cxn ang="0">
                  <a:pos x="278" y="3406"/>
                </a:cxn>
                <a:cxn ang="0">
                  <a:pos x="263" y="3325"/>
                </a:cxn>
                <a:cxn ang="0">
                  <a:pos x="269" y="3072"/>
                </a:cxn>
                <a:cxn ang="0">
                  <a:pos x="131" y="2916"/>
                </a:cxn>
                <a:cxn ang="0">
                  <a:pos x="72" y="2832"/>
                </a:cxn>
                <a:cxn ang="0">
                  <a:pos x="91" y="2660"/>
                </a:cxn>
                <a:cxn ang="0">
                  <a:pos x="306" y="2451"/>
                </a:cxn>
                <a:cxn ang="0">
                  <a:pos x="509" y="2435"/>
                </a:cxn>
                <a:cxn ang="0">
                  <a:pos x="693" y="2388"/>
                </a:cxn>
                <a:cxn ang="0">
                  <a:pos x="784" y="2276"/>
                </a:cxn>
                <a:cxn ang="0">
                  <a:pos x="1099" y="2176"/>
                </a:cxn>
                <a:cxn ang="0">
                  <a:pos x="1446" y="1951"/>
                </a:cxn>
                <a:cxn ang="0">
                  <a:pos x="1442" y="1808"/>
                </a:cxn>
                <a:cxn ang="0">
                  <a:pos x="1536" y="1711"/>
                </a:cxn>
                <a:cxn ang="0">
                  <a:pos x="1477" y="1265"/>
                </a:cxn>
                <a:cxn ang="0">
                  <a:pos x="1399" y="1205"/>
                </a:cxn>
                <a:cxn ang="0">
                  <a:pos x="1711" y="1105"/>
                </a:cxn>
                <a:cxn ang="0">
                  <a:pos x="1889" y="1068"/>
                </a:cxn>
                <a:cxn ang="0">
                  <a:pos x="2004" y="572"/>
                </a:cxn>
                <a:cxn ang="0">
                  <a:pos x="2204" y="640"/>
                </a:cxn>
                <a:cxn ang="0">
                  <a:pos x="2494" y="565"/>
                </a:cxn>
                <a:cxn ang="0">
                  <a:pos x="2647" y="197"/>
                </a:cxn>
                <a:cxn ang="0">
                  <a:pos x="2775" y="22"/>
                </a:cxn>
                <a:cxn ang="0">
                  <a:pos x="2888" y="44"/>
                </a:cxn>
                <a:cxn ang="0">
                  <a:pos x="2922" y="169"/>
                </a:cxn>
                <a:cxn ang="0">
                  <a:pos x="3334" y="366"/>
                </a:cxn>
                <a:cxn ang="0">
                  <a:pos x="3428" y="478"/>
                </a:cxn>
                <a:cxn ang="0">
                  <a:pos x="3531" y="765"/>
                </a:cxn>
                <a:cxn ang="0">
                  <a:pos x="3509" y="968"/>
                </a:cxn>
                <a:cxn ang="0">
                  <a:pos x="3652" y="1068"/>
                </a:cxn>
                <a:cxn ang="0">
                  <a:pos x="3836" y="1077"/>
                </a:cxn>
                <a:cxn ang="0">
                  <a:pos x="4024" y="1052"/>
                </a:cxn>
                <a:cxn ang="0">
                  <a:pos x="4205" y="1121"/>
                </a:cxn>
                <a:cxn ang="0">
                  <a:pos x="4458" y="1205"/>
                </a:cxn>
                <a:cxn ang="0">
                  <a:pos x="4523" y="1330"/>
                </a:cxn>
                <a:cxn ang="0">
                  <a:pos x="4651" y="1711"/>
                </a:cxn>
                <a:cxn ang="0">
                  <a:pos x="4445" y="2004"/>
                </a:cxn>
                <a:cxn ang="0">
                  <a:pos x="4089" y="2317"/>
                </a:cxn>
                <a:cxn ang="0">
                  <a:pos x="4011" y="2697"/>
                </a:cxn>
                <a:cxn ang="0">
                  <a:pos x="3833" y="2838"/>
                </a:cxn>
                <a:cxn ang="0">
                  <a:pos x="3587" y="2944"/>
                </a:cxn>
                <a:cxn ang="0">
                  <a:pos x="3652" y="3138"/>
                </a:cxn>
                <a:cxn ang="0">
                  <a:pos x="3811" y="3337"/>
                </a:cxn>
                <a:cxn ang="0">
                  <a:pos x="3787" y="3472"/>
                </a:cxn>
                <a:cxn ang="0">
                  <a:pos x="3758" y="3606"/>
                </a:cxn>
                <a:cxn ang="0">
                  <a:pos x="3593" y="3597"/>
                </a:cxn>
                <a:cxn ang="0">
                  <a:pos x="3250" y="3540"/>
                </a:cxn>
                <a:cxn ang="0">
                  <a:pos x="3022" y="3590"/>
                </a:cxn>
                <a:cxn ang="0">
                  <a:pos x="2728" y="3665"/>
                </a:cxn>
                <a:cxn ang="0">
                  <a:pos x="2485" y="3784"/>
                </a:cxn>
                <a:cxn ang="0">
                  <a:pos x="2316" y="3887"/>
                </a:cxn>
                <a:cxn ang="0">
                  <a:pos x="2064" y="3884"/>
                </a:cxn>
                <a:cxn ang="0">
                  <a:pos x="1945" y="3815"/>
                </a:cxn>
                <a:cxn ang="0">
                  <a:pos x="1811" y="3931"/>
                </a:cxn>
                <a:cxn ang="0">
                  <a:pos x="1589" y="3915"/>
                </a:cxn>
                <a:cxn ang="0">
                  <a:pos x="1458" y="3881"/>
                </a:cxn>
                <a:cxn ang="0">
                  <a:pos x="1367" y="3999"/>
                </a:cxn>
                <a:cxn ang="0">
                  <a:pos x="1174" y="4155"/>
                </a:cxn>
              </a:cxnLst>
              <a:rect l="0" t="0" r="r" b="b"/>
              <a:pathLst>
                <a:path w="4714" h="4168">
                  <a:moveTo>
                    <a:pt x="1149" y="4149"/>
                  </a:moveTo>
                  <a:lnTo>
                    <a:pt x="1149" y="4149"/>
                  </a:lnTo>
                  <a:lnTo>
                    <a:pt x="1149" y="4152"/>
                  </a:lnTo>
                  <a:lnTo>
                    <a:pt x="1149" y="4162"/>
                  </a:lnTo>
                  <a:lnTo>
                    <a:pt x="1146" y="4165"/>
                  </a:lnTo>
                  <a:lnTo>
                    <a:pt x="1140" y="4168"/>
                  </a:lnTo>
                  <a:lnTo>
                    <a:pt x="1133" y="4168"/>
                  </a:lnTo>
                  <a:lnTo>
                    <a:pt x="1121" y="4165"/>
                  </a:lnTo>
                  <a:lnTo>
                    <a:pt x="1121" y="4165"/>
                  </a:lnTo>
                  <a:lnTo>
                    <a:pt x="1093" y="4149"/>
                  </a:lnTo>
                  <a:lnTo>
                    <a:pt x="1062" y="4127"/>
                  </a:lnTo>
                  <a:lnTo>
                    <a:pt x="1030" y="4099"/>
                  </a:lnTo>
                  <a:lnTo>
                    <a:pt x="1030" y="4099"/>
                  </a:lnTo>
                  <a:lnTo>
                    <a:pt x="1024" y="4099"/>
                  </a:lnTo>
                  <a:lnTo>
                    <a:pt x="1015" y="4102"/>
                  </a:lnTo>
                  <a:lnTo>
                    <a:pt x="1009" y="4102"/>
                  </a:lnTo>
                  <a:lnTo>
                    <a:pt x="999" y="4102"/>
                  </a:lnTo>
                  <a:lnTo>
                    <a:pt x="990" y="4096"/>
                  </a:lnTo>
                  <a:lnTo>
                    <a:pt x="984" y="4087"/>
                  </a:lnTo>
                  <a:lnTo>
                    <a:pt x="962" y="4059"/>
                  </a:lnTo>
                  <a:lnTo>
                    <a:pt x="962" y="4059"/>
                  </a:lnTo>
                  <a:lnTo>
                    <a:pt x="955" y="4012"/>
                  </a:lnTo>
                  <a:lnTo>
                    <a:pt x="943" y="3965"/>
                  </a:lnTo>
                  <a:lnTo>
                    <a:pt x="937" y="3940"/>
                  </a:lnTo>
                  <a:lnTo>
                    <a:pt x="927" y="3915"/>
                  </a:lnTo>
                  <a:lnTo>
                    <a:pt x="940" y="3874"/>
                  </a:lnTo>
                  <a:lnTo>
                    <a:pt x="940" y="3874"/>
                  </a:lnTo>
                  <a:lnTo>
                    <a:pt x="943" y="3868"/>
                  </a:lnTo>
                  <a:lnTo>
                    <a:pt x="949" y="3859"/>
                  </a:lnTo>
                  <a:lnTo>
                    <a:pt x="946" y="3852"/>
                  </a:lnTo>
                  <a:lnTo>
                    <a:pt x="943" y="3849"/>
                  </a:lnTo>
                  <a:lnTo>
                    <a:pt x="930" y="3846"/>
                  </a:lnTo>
                  <a:lnTo>
                    <a:pt x="912" y="3846"/>
                  </a:lnTo>
                  <a:lnTo>
                    <a:pt x="868" y="3849"/>
                  </a:lnTo>
                  <a:lnTo>
                    <a:pt x="859" y="3862"/>
                  </a:lnTo>
                  <a:lnTo>
                    <a:pt x="859" y="3862"/>
                  </a:lnTo>
                  <a:lnTo>
                    <a:pt x="837" y="3852"/>
                  </a:lnTo>
                  <a:lnTo>
                    <a:pt x="818" y="3846"/>
                  </a:lnTo>
                  <a:lnTo>
                    <a:pt x="793" y="3846"/>
                  </a:lnTo>
                  <a:lnTo>
                    <a:pt x="787" y="3834"/>
                  </a:lnTo>
                  <a:lnTo>
                    <a:pt x="768" y="3831"/>
                  </a:lnTo>
                  <a:lnTo>
                    <a:pt x="743" y="3831"/>
                  </a:lnTo>
                  <a:lnTo>
                    <a:pt x="731" y="3821"/>
                  </a:lnTo>
                  <a:lnTo>
                    <a:pt x="728" y="3812"/>
                  </a:lnTo>
                  <a:lnTo>
                    <a:pt x="681" y="3812"/>
                  </a:lnTo>
                  <a:lnTo>
                    <a:pt x="621" y="3756"/>
                  </a:lnTo>
                  <a:lnTo>
                    <a:pt x="612" y="3734"/>
                  </a:lnTo>
                  <a:lnTo>
                    <a:pt x="612" y="3734"/>
                  </a:lnTo>
                  <a:lnTo>
                    <a:pt x="609" y="3731"/>
                  </a:lnTo>
                  <a:lnTo>
                    <a:pt x="600" y="3731"/>
                  </a:lnTo>
                  <a:lnTo>
                    <a:pt x="587" y="3734"/>
                  </a:lnTo>
                  <a:lnTo>
                    <a:pt x="581" y="3737"/>
                  </a:lnTo>
                  <a:lnTo>
                    <a:pt x="575" y="3746"/>
                  </a:lnTo>
                  <a:lnTo>
                    <a:pt x="522" y="3737"/>
                  </a:lnTo>
                  <a:lnTo>
                    <a:pt x="522" y="3693"/>
                  </a:lnTo>
                  <a:lnTo>
                    <a:pt x="494" y="3687"/>
                  </a:lnTo>
                  <a:lnTo>
                    <a:pt x="484" y="3668"/>
                  </a:lnTo>
                  <a:lnTo>
                    <a:pt x="484" y="3659"/>
                  </a:lnTo>
                  <a:lnTo>
                    <a:pt x="497" y="3650"/>
                  </a:lnTo>
                  <a:lnTo>
                    <a:pt x="490" y="3625"/>
                  </a:lnTo>
                  <a:lnTo>
                    <a:pt x="503" y="3612"/>
                  </a:lnTo>
                  <a:lnTo>
                    <a:pt x="506" y="3603"/>
                  </a:lnTo>
                  <a:lnTo>
                    <a:pt x="497" y="3593"/>
                  </a:lnTo>
                  <a:lnTo>
                    <a:pt x="509" y="3572"/>
                  </a:lnTo>
                  <a:lnTo>
                    <a:pt x="509" y="3559"/>
                  </a:lnTo>
                  <a:lnTo>
                    <a:pt x="497" y="3543"/>
                  </a:lnTo>
                  <a:lnTo>
                    <a:pt x="487" y="3540"/>
                  </a:lnTo>
                  <a:lnTo>
                    <a:pt x="494" y="3515"/>
                  </a:lnTo>
                  <a:lnTo>
                    <a:pt x="484" y="3503"/>
                  </a:lnTo>
                  <a:lnTo>
                    <a:pt x="453" y="3484"/>
                  </a:lnTo>
                  <a:lnTo>
                    <a:pt x="437" y="3465"/>
                  </a:lnTo>
                  <a:lnTo>
                    <a:pt x="422" y="3462"/>
                  </a:lnTo>
                  <a:lnTo>
                    <a:pt x="409" y="3462"/>
                  </a:lnTo>
                  <a:lnTo>
                    <a:pt x="397" y="3478"/>
                  </a:lnTo>
                  <a:lnTo>
                    <a:pt x="384" y="3481"/>
                  </a:lnTo>
                  <a:lnTo>
                    <a:pt x="375" y="3415"/>
                  </a:lnTo>
                  <a:lnTo>
                    <a:pt x="350" y="3412"/>
                  </a:lnTo>
                  <a:lnTo>
                    <a:pt x="334" y="3406"/>
                  </a:lnTo>
                  <a:lnTo>
                    <a:pt x="303" y="3387"/>
                  </a:lnTo>
                  <a:lnTo>
                    <a:pt x="278" y="3406"/>
                  </a:lnTo>
                  <a:lnTo>
                    <a:pt x="263" y="3409"/>
                  </a:lnTo>
                  <a:lnTo>
                    <a:pt x="256" y="3397"/>
                  </a:lnTo>
                  <a:lnTo>
                    <a:pt x="256" y="3381"/>
                  </a:lnTo>
                  <a:lnTo>
                    <a:pt x="238" y="3381"/>
                  </a:lnTo>
                  <a:lnTo>
                    <a:pt x="234" y="3372"/>
                  </a:lnTo>
                  <a:lnTo>
                    <a:pt x="206" y="3378"/>
                  </a:lnTo>
                  <a:lnTo>
                    <a:pt x="197" y="3375"/>
                  </a:lnTo>
                  <a:lnTo>
                    <a:pt x="188" y="3356"/>
                  </a:lnTo>
                  <a:lnTo>
                    <a:pt x="184" y="3344"/>
                  </a:lnTo>
                  <a:lnTo>
                    <a:pt x="188" y="3331"/>
                  </a:lnTo>
                  <a:lnTo>
                    <a:pt x="197" y="3325"/>
                  </a:lnTo>
                  <a:lnTo>
                    <a:pt x="206" y="3322"/>
                  </a:lnTo>
                  <a:lnTo>
                    <a:pt x="222" y="3316"/>
                  </a:lnTo>
                  <a:lnTo>
                    <a:pt x="231" y="3312"/>
                  </a:lnTo>
                  <a:lnTo>
                    <a:pt x="247" y="3322"/>
                  </a:lnTo>
                  <a:lnTo>
                    <a:pt x="263" y="3325"/>
                  </a:lnTo>
                  <a:lnTo>
                    <a:pt x="272" y="3316"/>
                  </a:lnTo>
                  <a:lnTo>
                    <a:pt x="303" y="3312"/>
                  </a:lnTo>
                  <a:lnTo>
                    <a:pt x="319" y="3284"/>
                  </a:lnTo>
                  <a:lnTo>
                    <a:pt x="328" y="3259"/>
                  </a:lnTo>
                  <a:lnTo>
                    <a:pt x="322" y="3241"/>
                  </a:lnTo>
                  <a:lnTo>
                    <a:pt x="300" y="3228"/>
                  </a:lnTo>
                  <a:lnTo>
                    <a:pt x="291" y="3209"/>
                  </a:lnTo>
                  <a:lnTo>
                    <a:pt x="291" y="3194"/>
                  </a:lnTo>
                  <a:lnTo>
                    <a:pt x="291" y="3181"/>
                  </a:lnTo>
                  <a:lnTo>
                    <a:pt x="294" y="3169"/>
                  </a:lnTo>
                  <a:lnTo>
                    <a:pt x="306" y="3153"/>
                  </a:lnTo>
                  <a:lnTo>
                    <a:pt x="297" y="3138"/>
                  </a:lnTo>
                  <a:lnTo>
                    <a:pt x="287" y="3122"/>
                  </a:lnTo>
                  <a:lnTo>
                    <a:pt x="291" y="3103"/>
                  </a:lnTo>
                  <a:lnTo>
                    <a:pt x="291" y="3091"/>
                  </a:lnTo>
                  <a:lnTo>
                    <a:pt x="269" y="3072"/>
                  </a:lnTo>
                  <a:lnTo>
                    <a:pt x="266" y="3050"/>
                  </a:lnTo>
                  <a:lnTo>
                    <a:pt x="272" y="3010"/>
                  </a:lnTo>
                  <a:lnTo>
                    <a:pt x="275" y="2994"/>
                  </a:lnTo>
                  <a:lnTo>
                    <a:pt x="278" y="2966"/>
                  </a:lnTo>
                  <a:lnTo>
                    <a:pt x="263" y="2950"/>
                  </a:lnTo>
                  <a:lnTo>
                    <a:pt x="263" y="2950"/>
                  </a:lnTo>
                  <a:lnTo>
                    <a:pt x="250" y="2944"/>
                  </a:lnTo>
                  <a:lnTo>
                    <a:pt x="234" y="2935"/>
                  </a:lnTo>
                  <a:lnTo>
                    <a:pt x="234" y="2935"/>
                  </a:lnTo>
                  <a:lnTo>
                    <a:pt x="213" y="2925"/>
                  </a:lnTo>
                  <a:lnTo>
                    <a:pt x="213" y="2925"/>
                  </a:lnTo>
                  <a:lnTo>
                    <a:pt x="194" y="2922"/>
                  </a:lnTo>
                  <a:lnTo>
                    <a:pt x="175" y="2919"/>
                  </a:lnTo>
                  <a:lnTo>
                    <a:pt x="141" y="2916"/>
                  </a:lnTo>
                  <a:lnTo>
                    <a:pt x="141" y="2916"/>
                  </a:lnTo>
                  <a:lnTo>
                    <a:pt x="131" y="2916"/>
                  </a:lnTo>
                  <a:lnTo>
                    <a:pt x="122" y="2922"/>
                  </a:lnTo>
                  <a:lnTo>
                    <a:pt x="113" y="2925"/>
                  </a:lnTo>
                  <a:lnTo>
                    <a:pt x="91" y="2941"/>
                  </a:lnTo>
                  <a:lnTo>
                    <a:pt x="69" y="2935"/>
                  </a:lnTo>
                  <a:lnTo>
                    <a:pt x="60" y="2922"/>
                  </a:lnTo>
                  <a:lnTo>
                    <a:pt x="60" y="2904"/>
                  </a:lnTo>
                  <a:lnTo>
                    <a:pt x="50" y="2894"/>
                  </a:lnTo>
                  <a:lnTo>
                    <a:pt x="28" y="2891"/>
                  </a:lnTo>
                  <a:lnTo>
                    <a:pt x="10" y="2879"/>
                  </a:lnTo>
                  <a:lnTo>
                    <a:pt x="10" y="2863"/>
                  </a:lnTo>
                  <a:lnTo>
                    <a:pt x="25" y="2860"/>
                  </a:lnTo>
                  <a:lnTo>
                    <a:pt x="38" y="2850"/>
                  </a:lnTo>
                  <a:lnTo>
                    <a:pt x="41" y="2838"/>
                  </a:lnTo>
                  <a:lnTo>
                    <a:pt x="47" y="2835"/>
                  </a:lnTo>
                  <a:lnTo>
                    <a:pt x="63" y="2832"/>
                  </a:lnTo>
                  <a:lnTo>
                    <a:pt x="72" y="2832"/>
                  </a:lnTo>
                  <a:lnTo>
                    <a:pt x="75" y="2816"/>
                  </a:lnTo>
                  <a:lnTo>
                    <a:pt x="75" y="2807"/>
                  </a:lnTo>
                  <a:lnTo>
                    <a:pt x="63" y="2800"/>
                  </a:lnTo>
                  <a:lnTo>
                    <a:pt x="53" y="2800"/>
                  </a:lnTo>
                  <a:lnTo>
                    <a:pt x="50" y="2791"/>
                  </a:lnTo>
                  <a:lnTo>
                    <a:pt x="44" y="2779"/>
                  </a:lnTo>
                  <a:lnTo>
                    <a:pt x="41" y="2763"/>
                  </a:lnTo>
                  <a:lnTo>
                    <a:pt x="0" y="2732"/>
                  </a:lnTo>
                  <a:lnTo>
                    <a:pt x="0" y="2713"/>
                  </a:lnTo>
                  <a:lnTo>
                    <a:pt x="25" y="2697"/>
                  </a:lnTo>
                  <a:lnTo>
                    <a:pt x="50" y="2697"/>
                  </a:lnTo>
                  <a:lnTo>
                    <a:pt x="50" y="2697"/>
                  </a:lnTo>
                  <a:lnTo>
                    <a:pt x="60" y="2694"/>
                  </a:lnTo>
                  <a:lnTo>
                    <a:pt x="78" y="2682"/>
                  </a:lnTo>
                  <a:lnTo>
                    <a:pt x="88" y="2669"/>
                  </a:lnTo>
                  <a:lnTo>
                    <a:pt x="91" y="2660"/>
                  </a:lnTo>
                  <a:lnTo>
                    <a:pt x="94" y="2644"/>
                  </a:lnTo>
                  <a:lnTo>
                    <a:pt x="88" y="2629"/>
                  </a:lnTo>
                  <a:lnTo>
                    <a:pt x="88" y="2629"/>
                  </a:lnTo>
                  <a:lnTo>
                    <a:pt x="91" y="2616"/>
                  </a:lnTo>
                  <a:lnTo>
                    <a:pt x="97" y="2594"/>
                  </a:lnTo>
                  <a:lnTo>
                    <a:pt x="103" y="2579"/>
                  </a:lnTo>
                  <a:lnTo>
                    <a:pt x="110" y="2569"/>
                  </a:lnTo>
                  <a:lnTo>
                    <a:pt x="116" y="2560"/>
                  </a:lnTo>
                  <a:lnTo>
                    <a:pt x="125" y="2557"/>
                  </a:lnTo>
                  <a:lnTo>
                    <a:pt x="131" y="2510"/>
                  </a:lnTo>
                  <a:lnTo>
                    <a:pt x="172" y="2501"/>
                  </a:lnTo>
                  <a:lnTo>
                    <a:pt x="216" y="2510"/>
                  </a:lnTo>
                  <a:lnTo>
                    <a:pt x="216" y="2510"/>
                  </a:lnTo>
                  <a:lnTo>
                    <a:pt x="234" y="2498"/>
                  </a:lnTo>
                  <a:lnTo>
                    <a:pt x="287" y="2451"/>
                  </a:lnTo>
                  <a:lnTo>
                    <a:pt x="306" y="2451"/>
                  </a:lnTo>
                  <a:lnTo>
                    <a:pt x="306" y="2451"/>
                  </a:lnTo>
                  <a:lnTo>
                    <a:pt x="312" y="2454"/>
                  </a:lnTo>
                  <a:lnTo>
                    <a:pt x="325" y="2454"/>
                  </a:lnTo>
                  <a:lnTo>
                    <a:pt x="331" y="2454"/>
                  </a:lnTo>
                  <a:lnTo>
                    <a:pt x="331" y="2448"/>
                  </a:lnTo>
                  <a:lnTo>
                    <a:pt x="325" y="2435"/>
                  </a:lnTo>
                  <a:lnTo>
                    <a:pt x="316" y="2417"/>
                  </a:lnTo>
                  <a:lnTo>
                    <a:pt x="350" y="2420"/>
                  </a:lnTo>
                  <a:lnTo>
                    <a:pt x="394" y="2423"/>
                  </a:lnTo>
                  <a:lnTo>
                    <a:pt x="431" y="2420"/>
                  </a:lnTo>
                  <a:lnTo>
                    <a:pt x="475" y="2376"/>
                  </a:lnTo>
                  <a:lnTo>
                    <a:pt x="475" y="2376"/>
                  </a:lnTo>
                  <a:lnTo>
                    <a:pt x="494" y="2404"/>
                  </a:lnTo>
                  <a:lnTo>
                    <a:pt x="506" y="2423"/>
                  </a:lnTo>
                  <a:lnTo>
                    <a:pt x="509" y="2435"/>
                  </a:lnTo>
                  <a:lnTo>
                    <a:pt x="509" y="2435"/>
                  </a:lnTo>
                  <a:lnTo>
                    <a:pt x="500" y="2463"/>
                  </a:lnTo>
                  <a:lnTo>
                    <a:pt x="550" y="2479"/>
                  </a:lnTo>
                  <a:lnTo>
                    <a:pt x="556" y="2463"/>
                  </a:lnTo>
                  <a:lnTo>
                    <a:pt x="625" y="2448"/>
                  </a:lnTo>
                  <a:lnTo>
                    <a:pt x="625" y="2448"/>
                  </a:lnTo>
                  <a:lnTo>
                    <a:pt x="628" y="2451"/>
                  </a:lnTo>
                  <a:lnTo>
                    <a:pt x="637" y="2460"/>
                  </a:lnTo>
                  <a:lnTo>
                    <a:pt x="643" y="2463"/>
                  </a:lnTo>
                  <a:lnTo>
                    <a:pt x="653" y="2460"/>
                  </a:lnTo>
                  <a:lnTo>
                    <a:pt x="662" y="2457"/>
                  </a:lnTo>
                  <a:lnTo>
                    <a:pt x="671" y="2448"/>
                  </a:lnTo>
                  <a:lnTo>
                    <a:pt x="671" y="2448"/>
                  </a:lnTo>
                  <a:lnTo>
                    <a:pt x="681" y="2432"/>
                  </a:lnTo>
                  <a:lnTo>
                    <a:pt x="687" y="2420"/>
                  </a:lnTo>
                  <a:lnTo>
                    <a:pt x="693" y="2404"/>
                  </a:lnTo>
                  <a:lnTo>
                    <a:pt x="693" y="2388"/>
                  </a:lnTo>
                  <a:lnTo>
                    <a:pt x="693" y="2363"/>
                  </a:lnTo>
                  <a:lnTo>
                    <a:pt x="693" y="2354"/>
                  </a:lnTo>
                  <a:lnTo>
                    <a:pt x="693" y="2354"/>
                  </a:lnTo>
                  <a:lnTo>
                    <a:pt x="700" y="2354"/>
                  </a:lnTo>
                  <a:lnTo>
                    <a:pt x="703" y="2354"/>
                  </a:lnTo>
                  <a:lnTo>
                    <a:pt x="709" y="2351"/>
                  </a:lnTo>
                  <a:lnTo>
                    <a:pt x="715" y="2348"/>
                  </a:lnTo>
                  <a:lnTo>
                    <a:pt x="721" y="2338"/>
                  </a:lnTo>
                  <a:lnTo>
                    <a:pt x="721" y="2326"/>
                  </a:lnTo>
                  <a:lnTo>
                    <a:pt x="718" y="2310"/>
                  </a:lnTo>
                  <a:lnTo>
                    <a:pt x="718" y="2310"/>
                  </a:lnTo>
                  <a:lnTo>
                    <a:pt x="728" y="2301"/>
                  </a:lnTo>
                  <a:lnTo>
                    <a:pt x="740" y="2292"/>
                  </a:lnTo>
                  <a:lnTo>
                    <a:pt x="753" y="2285"/>
                  </a:lnTo>
                  <a:lnTo>
                    <a:pt x="768" y="2279"/>
                  </a:lnTo>
                  <a:lnTo>
                    <a:pt x="784" y="2276"/>
                  </a:lnTo>
                  <a:lnTo>
                    <a:pt x="799" y="2279"/>
                  </a:lnTo>
                  <a:lnTo>
                    <a:pt x="806" y="2285"/>
                  </a:lnTo>
                  <a:lnTo>
                    <a:pt x="815" y="2292"/>
                  </a:lnTo>
                  <a:lnTo>
                    <a:pt x="843" y="2292"/>
                  </a:lnTo>
                  <a:lnTo>
                    <a:pt x="868" y="2270"/>
                  </a:lnTo>
                  <a:lnTo>
                    <a:pt x="884" y="2292"/>
                  </a:lnTo>
                  <a:lnTo>
                    <a:pt x="937" y="2285"/>
                  </a:lnTo>
                  <a:lnTo>
                    <a:pt x="940" y="2257"/>
                  </a:lnTo>
                  <a:lnTo>
                    <a:pt x="971" y="2239"/>
                  </a:lnTo>
                  <a:lnTo>
                    <a:pt x="1012" y="2235"/>
                  </a:lnTo>
                  <a:lnTo>
                    <a:pt x="1021" y="2223"/>
                  </a:lnTo>
                  <a:lnTo>
                    <a:pt x="1024" y="2189"/>
                  </a:lnTo>
                  <a:lnTo>
                    <a:pt x="1024" y="2189"/>
                  </a:lnTo>
                  <a:lnTo>
                    <a:pt x="1040" y="2189"/>
                  </a:lnTo>
                  <a:lnTo>
                    <a:pt x="1077" y="2182"/>
                  </a:lnTo>
                  <a:lnTo>
                    <a:pt x="1099" y="2176"/>
                  </a:lnTo>
                  <a:lnTo>
                    <a:pt x="1115" y="2170"/>
                  </a:lnTo>
                  <a:lnTo>
                    <a:pt x="1127" y="2157"/>
                  </a:lnTo>
                  <a:lnTo>
                    <a:pt x="1130" y="2151"/>
                  </a:lnTo>
                  <a:lnTo>
                    <a:pt x="1133" y="2145"/>
                  </a:lnTo>
                  <a:lnTo>
                    <a:pt x="1165" y="2142"/>
                  </a:lnTo>
                  <a:lnTo>
                    <a:pt x="1289" y="2058"/>
                  </a:lnTo>
                  <a:lnTo>
                    <a:pt x="1302" y="2070"/>
                  </a:lnTo>
                  <a:lnTo>
                    <a:pt x="1364" y="2033"/>
                  </a:lnTo>
                  <a:lnTo>
                    <a:pt x="1371" y="2014"/>
                  </a:lnTo>
                  <a:lnTo>
                    <a:pt x="1386" y="2014"/>
                  </a:lnTo>
                  <a:lnTo>
                    <a:pt x="1389" y="1989"/>
                  </a:lnTo>
                  <a:lnTo>
                    <a:pt x="1424" y="2011"/>
                  </a:lnTo>
                  <a:lnTo>
                    <a:pt x="1433" y="1973"/>
                  </a:lnTo>
                  <a:lnTo>
                    <a:pt x="1442" y="1958"/>
                  </a:lnTo>
                  <a:lnTo>
                    <a:pt x="1442" y="1958"/>
                  </a:lnTo>
                  <a:lnTo>
                    <a:pt x="1446" y="1951"/>
                  </a:lnTo>
                  <a:lnTo>
                    <a:pt x="1446" y="1939"/>
                  </a:lnTo>
                  <a:lnTo>
                    <a:pt x="1442" y="1920"/>
                  </a:lnTo>
                  <a:lnTo>
                    <a:pt x="1436" y="1908"/>
                  </a:lnTo>
                  <a:lnTo>
                    <a:pt x="1430" y="1895"/>
                  </a:lnTo>
                  <a:lnTo>
                    <a:pt x="1430" y="1895"/>
                  </a:lnTo>
                  <a:lnTo>
                    <a:pt x="1433" y="1892"/>
                  </a:lnTo>
                  <a:lnTo>
                    <a:pt x="1442" y="1886"/>
                  </a:lnTo>
                  <a:lnTo>
                    <a:pt x="1446" y="1880"/>
                  </a:lnTo>
                  <a:lnTo>
                    <a:pt x="1446" y="1873"/>
                  </a:lnTo>
                  <a:lnTo>
                    <a:pt x="1442" y="1867"/>
                  </a:lnTo>
                  <a:lnTo>
                    <a:pt x="1436" y="1861"/>
                  </a:lnTo>
                  <a:lnTo>
                    <a:pt x="1436" y="1861"/>
                  </a:lnTo>
                  <a:lnTo>
                    <a:pt x="1433" y="1848"/>
                  </a:lnTo>
                  <a:lnTo>
                    <a:pt x="1433" y="1836"/>
                  </a:lnTo>
                  <a:lnTo>
                    <a:pt x="1436" y="1823"/>
                  </a:lnTo>
                  <a:lnTo>
                    <a:pt x="1442" y="1808"/>
                  </a:lnTo>
                  <a:lnTo>
                    <a:pt x="1452" y="1795"/>
                  </a:lnTo>
                  <a:lnTo>
                    <a:pt x="1467" y="1789"/>
                  </a:lnTo>
                  <a:lnTo>
                    <a:pt x="1480" y="1786"/>
                  </a:lnTo>
                  <a:lnTo>
                    <a:pt x="1492" y="1786"/>
                  </a:lnTo>
                  <a:lnTo>
                    <a:pt x="1492" y="1786"/>
                  </a:lnTo>
                  <a:lnTo>
                    <a:pt x="1495" y="1783"/>
                  </a:lnTo>
                  <a:lnTo>
                    <a:pt x="1499" y="1773"/>
                  </a:lnTo>
                  <a:lnTo>
                    <a:pt x="1499" y="1767"/>
                  </a:lnTo>
                  <a:lnTo>
                    <a:pt x="1495" y="1761"/>
                  </a:lnTo>
                  <a:lnTo>
                    <a:pt x="1489" y="1755"/>
                  </a:lnTo>
                  <a:lnTo>
                    <a:pt x="1480" y="1748"/>
                  </a:lnTo>
                  <a:lnTo>
                    <a:pt x="1480" y="1748"/>
                  </a:lnTo>
                  <a:lnTo>
                    <a:pt x="1486" y="1742"/>
                  </a:lnTo>
                  <a:lnTo>
                    <a:pt x="1502" y="1730"/>
                  </a:lnTo>
                  <a:lnTo>
                    <a:pt x="1524" y="1714"/>
                  </a:lnTo>
                  <a:lnTo>
                    <a:pt x="1536" y="1711"/>
                  </a:lnTo>
                  <a:lnTo>
                    <a:pt x="1545" y="1708"/>
                  </a:lnTo>
                  <a:lnTo>
                    <a:pt x="1545" y="1708"/>
                  </a:lnTo>
                  <a:lnTo>
                    <a:pt x="1555" y="1708"/>
                  </a:lnTo>
                  <a:lnTo>
                    <a:pt x="1558" y="1708"/>
                  </a:lnTo>
                  <a:lnTo>
                    <a:pt x="1564" y="1705"/>
                  </a:lnTo>
                  <a:lnTo>
                    <a:pt x="1567" y="1699"/>
                  </a:lnTo>
                  <a:lnTo>
                    <a:pt x="1567" y="1689"/>
                  </a:lnTo>
                  <a:lnTo>
                    <a:pt x="1561" y="1680"/>
                  </a:lnTo>
                  <a:lnTo>
                    <a:pt x="1545" y="1664"/>
                  </a:lnTo>
                  <a:lnTo>
                    <a:pt x="1549" y="1599"/>
                  </a:lnTo>
                  <a:lnTo>
                    <a:pt x="1514" y="1549"/>
                  </a:lnTo>
                  <a:lnTo>
                    <a:pt x="1508" y="1483"/>
                  </a:lnTo>
                  <a:lnTo>
                    <a:pt x="1483" y="1446"/>
                  </a:lnTo>
                  <a:lnTo>
                    <a:pt x="1486" y="1361"/>
                  </a:lnTo>
                  <a:lnTo>
                    <a:pt x="1477" y="1349"/>
                  </a:lnTo>
                  <a:lnTo>
                    <a:pt x="1477" y="1265"/>
                  </a:lnTo>
                  <a:lnTo>
                    <a:pt x="1461" y="1261"/>
                  </a:lnTo>
                  <a:lnTo>
                    <a:pt x="1452" y="1255"/>
                  </a:lnTo>
                  <a:lnTo>
                    <a:pt x="1442" y="1237"/>
                  </a:lnTo>
                  <a:lnTo>
                    <a:pt x="1442" y="1237"/>
                  </a:lnTo>
                  <a:lnTo>
                    <a:pt x="1433" y="1230"/>
                  </a:lnTo>
                  <a:lnTo>
                    <a:pt x="1430" y="1227"/>
                  </a:lnTo>
                  <a:lnTo>
                    <a:pt x="1424" y="1230"/>
                  </a:lnTo>
                  <a:lnTo>
                    <a:pt x="1424" y="1230"/>
                  </a:lnTo>
                  <a:lnTo>
                    <a:pt x="1417" y="1237"/>
                  </a:lnTo>
                  <a:lnTo>
                    <a:pt x="1414" y="1243"/>
                  </a:lnTo>
                  <a:lnTo>
                    <a:pt x="1402" y="1240"/>
                  </a:lnTo>
                  <a:lnTo>
                    <a:pt x="1402" y="1240"/>
                  </a:lnTo>
                  <a:lnTo>
                    <a:pt x="1399" y="1237"/>
                  </a:lnTo>
                  <a:lnTo>
                    <a:pt x="1399" y="1227"/>
                  </a:lnTo>
                  <a:lnTo>
                    <a:pt x="1399" y="1227"/>
                  </a:lnTo>
                  <a:lnTo>
                    <a:pt x="1399" y="1205"/>
                  </a:lnTo>
                  <a:lnTo>
                    <a:pt x="1417" y="1177"/>
                  </a:lnTo>
                  <a:lnTo>
                    <a:pt x="1430" y="1174"/>
                  </a:lnTo>
                  <a:lnTo>
                    <a:pt x="1452" y="1174"/>
                  </a:lnTo>
                  <a:lnTo>
                    <a:pt x="1464" y="1177"/>
                  </a:lnTo>
                  <a:lnTo>
                    <a:pt x="1477" y="1171"/>
                  </a:lnTo>
                  <a:lnTo>
                    <a:pt x="1489" y="1174"/>
                  </a:lnTo>
                  <a:lnTo>
                    <a:pt x="1495" y="1168"/>
                  </a:lnTo>
                  <a:lnTo>
                    <a:pt x="1508" y="1155"/>
                  </a:lnTo>
                  <a:lnTo>
                    <a:pt x="1549" y="1155"/>
                  </a:lnTo>
                  <a:lnTo>
                    <a:pt x="1564" y="1146"/>
                  </a:lnTo>
                  <a:lnTo>
                    <a:pt x="1602" y="1149"/>
                  </a:lnTo>
                  <a:lnTo>
                    <a:pt x="1658" y="1124"/>
                  </a:lnTo>
                  <a:lnTo>
                    <a:pt x="1692" y="1124"/>
                  </a:lnTo>
                  <a:lnTo>
                    <a:pt x="1692" y="1124"/>
                  </a:lnTo>
                  <a:lnTo>
                    <a:pt x="1701" y="1115"/>
                  </a:lnTo>
                  <a:lnTo>
                    <a:pt x="1711" y="1105"/>
                  </a:lnTo>
                  <a:lnTo>
                    <a:pt x="1726" y="1099"/>
                  </a:lnTo>
                  <a:lnTo>
                    <a:pt x="1742" y="1093"/>
                  </a:lnTo>
                  <a:lnTo>
                    <a:pt x="1764" y="1096"/>
                  </a:lnTo>
                  <a:lnTo>
                    <a:pt x="1773" y="1099"/>
                  </a:lnTo>
                  <a:lnTo>
                    <a:pt x="1786" y="1105"/>
                  </a:lnTo>
                  <a:lnTo>
                    <a:pt x="1798" y="1112"/>
                  </a:lnTo>
                  <a:lnTo>
                    <a:pt x="1811" y="1124"/>
                  </a:lnTo>
                  <a:lnTo>
                    <a:pt x="1820" y="1130"/>
                  </a:lnTo>
                  <a:lnTo>
                    <a:pt x="1895" y="1127"/>
                  </a:lnTo>
                  <a:lnTo>
                    <a:pt x="1895" y="1127"/>
                  </a:lnTo>
                  <a:lnTo>
                    <a:pt x="1901" y="1127"/>
                  </a:lnTo>
                  <a:lnTo>
                    <a:pt x="1907" y="1121"/>
                  </a:lnTo>
                  <a:lnTo>
                    <a:pt x="1914" y="1115"/>
                  </a:lnTo>
                  <a:lnTo>
                    <a:pt x="1914" y="1105"/>
                  </a:lnTo>
                  <a:lnTo>
                    <a:pt x="1907" y="1090"/>
                  </a:lnTo>
                  <a:lnTo>
                    <a:pt x="1889" y="1068"/>
                  </a:lnTo>
                  <a:lnTo>
                    <a:pt x="1861" y="1040"/>
                  </a:lnTo>
                  <a:lnTo>
                    <a:pt x="1861" y="1040"/>
                  </a:lnTo>
                  <a:lnTo>
                    <a:pt x="1861" y="1021"/>
                  </a:lnTo>
                  <a:lnTo>
                    <a:pt x="1864" y="984"/>
                  </a:lnTo>
                  <a:lnTo>
                    <a:pt x="1864" y="937"/>
                  </a:lnTo>
                  <a:lnTo>
                    <a:pt x="1886" y="921"/>
                  </a:lnTo>
                  <a:lnTo>
                    <a:pt x="1886" y="890"/>
                  </a:lnTo>
                  <a:lnTo>
                    <a:pt x="1923" y="803"/>
                  </a:lnTo>
                  <a:lnTo>
                    <a:pt x="1942" y="712"/>
                  </a:lnTo>
                  <a:lnTo>
                    <a:pt x="1961" y="681"/>
                  </a:lnTo>
                  <a:lnTo>
                    <a:pt x="1979" y="647"/>
                  </a:lnTo>
                  <a:lnTo>
                    <a:pt x="1992" y="587"/>
                  </a:lnTo>
                  <a:lnTo>
                    <a:pt x="1992" y="587"/>
                  </a:lnTo>
                  <a:lnTo>
                    <a:pt x="1995" y="581"/>
                  </a:lnTo>
                  <a:lnTo>
                    <a:pt x="2001" y="572"/>
                  </a:lnTo>
                  <a:lnTo>
                    <a:pt x="2004" y="572"/>
                  </a:lnTo>
                  <a:lnTo>
                    <a:pt x="2010" y="572"/>
                  </a:lnTo>
                  <a:lnTo>
                    <a:pt x="2017" y="578"/>
                  </a:lnTo>
                  <a:lnTo>
                    <a:pt x="2026" y="590"/>
                  </a:lnTo>
                  <a:lnTo>
                    <a:pt x="2035" y="597"/>
                  </a:lnTo>
                  <a:lnTo>
                    <a:pt x="2035" y="597"/>
                  </a:lnTo>
                  <a:lnTo>
                    <a:pt x="2039" y="593"/>
                  </a:lnTo>
                  <a:lnTo>
                    <a:pt x="2045" y="593"/>
                  </a:lnTo>
                  <a:lnTo>
                    <a:pt x="2051" y="593"/>
                  </a:lnTo>
                  <a:lnTo>
                    <a:pt x="2060" y="593"/>
                  </a:lnTo>
                  <a:lnTo>
                    <a:pt x="2073" y="603"/>
                  </a:lnTo>
                  <a:lnTo>
                    <a:pt x="2085" y="615"/>
                  </a:lnTo>
                  <a:lnTo>
                    <a:pt x="2101" y="634"/>
                  </a:lnTo>
                  <a:lnTo>
                    <a:pt x="2148" y="634"/>
                  </a:lnTo>
                  <a:lnTo>
                    <a:pt x="2163" y="650"/>
                  </a:lnTo>
                  <a:lnTo>
                    <a:pt x="2182" y="640"/>
                  </a:lnTo>
                  <a:lnTo>
                    <a:pt x="2204" y="640"/>
                  </a:lnTo>
                  <a:lnTo>
                    <a:pt x="2238" y="631"/>
                  </a:lnTo>
                  <a:lnTo>
                    <a:pt x="2313" y="634"/>
                  </a:lnTo>
                  <a:lnTo>
                    <a:pt x="2344" y="662"/>
                  </a:lnTo>
                  <a:lnTo>
                    <a:pt x="2344" y="662"/>
                  </a:lnTo>
                  <a:lnTo>
                    <a:pt x="2351" y="656"/>
                  </a:lnTo>
                  <a:lnTo>
                    <a:pt x="2369" y="637"/>
                  </a:lnTo>
                  <a:lnTo>
                    <a:pt x="2385" y="628"/>
                  </a:lnTo>
                  <a:lnTo>
                    <a:pt x="2404" y="618"/>
                  </a:lnTo>
                  <a:lnTo>
                    <a:pt x="2422" y="612"/>
                  </a:lnTo>
                  <a:lnTo>
                    <a:pt x="2447" y="609"/>
                  </a:lnTo>
                  <a:lnTo>
                    <a:pt x="2463" y="606"/>
                  </a:lnTo>
                  <a:lnTo>
                    <a:pt x="2463" y="606"/>
                  </a:lnTo>
                  <a:lnTo>
                    <a:pt x="2469" y="600"/>
                  </a:lnTo>
                  <a:lnTo>
                    <a:pt x="2479" y="593"/>
                  </a:lnTo>
                  <a:lnTo>
                    <a:pt x="2488" y="584"/>
                  </a:lnTo>
                  <a:lnTo>
                    <a:pt x="2494" y="565"/>
                  </a:lnTo>
                  <a:lnTo>
                    <a:pt x="2497" y="540"/>
                  </a:lnTo>
                  <a:lnTo>
                    <a:pt x="2497" y="509"/>
                  </a:lnTo>
                  <a:lnTo>
                    <a:pt x="2488" y="469"/>
                  </a:lnTo>
                  <a:lnTo>
                    <a:pt x="2488" y="469"/>
                  </a:lnTo>
                  <a:lnTo>
                    <a:pt x="2479" y="434"/>
                  </a:lnTo>
                  <a:lnTo>
                    <a:pt x="2476" y="400"/>
                  </a:lnTo>
                  <a:lnTo>
                    <a:pt x="2469" y="356"/>
                  </a:lnTo>
                  <a:lnTo>
                    <a:pt x="2469" y="316"/>
                  </a:lnTo>
                  <a:lnTo>
                    <a:pt x="2472" y="294"/>
                  </a:lnTo>
                  <a:lnTo>
                    <a:pt x="2479" y="275"/>
                  </a:lnTo>
                  <a:lnTo>
                    <a:pt x="2485" y="259"/>
                  </a:lnTo>
                  <a:lnTo>
                    <a:pt x="2497" y="244"/>
                  </a:lnTo>
                  <a:lnTo>
                    <a:pt x="2510" y="231"/>
                  </a:lnTo>
                  <a:lnTo>
                    <a:pt x="2525" y="225"/>
                  </a:lnTo>
                  <a:lnTo>
                    <a:pt x="2582" y="225"/>
                  </a:lnTo>
                  <a:lnTo>
                    <a:pt x="2647" y="197"/>
                  </a:lnTo>
                  <a:lnTo>
                    <a:pt x="2657" y="191"/>
                  </a:lnTo>
                  <a:lnTo>
                    <a:pt x="2657" y="166"/>
                  </a:lnTo>
                  <a:lnTo>
                    <a:pt x="2675" y="150"/>
                  </a:lnTo>
                  <a:lnTo>
                    <a:pt x="2678" y="125"/>
                  </a:lnTo>
                  <a:lnTo>
                    <a:pt x="2691" y="103"/>
                  </a:lnTo>
                  <a:lnTo>
                    <a:pt x="2678" y="85"/>
                  </a:lnTo>
                  <a:lnTo>
                    <a:pt x="2669" y="75"/>
                  </a:lnTo>
                  <a:lnTo>
                    <a:pt x="2675" y="53"/>
                  </a:lnTo>
                  <a:lnTo>
                    <a:pt x="2675" y="53"/>
                  </a:lnTo>
                  <a:lnTo>
                    <a:pt x="2682" y="44"/>
                  </a:lnTo>
                  <a:lnTo>
                    <a:pt x="2688" y="38"/>
                  </a:lnTo>
                  <a:lnTo>
                    <a:pt x="2697" y="28"/>
                  </a:lnTo>
                  <a:lnTo>
                    <a:pt x="2713" y="19"/>
                  </a:lnTo>
                  <a:lnTo>
                    <a:pt x="2728" y="16"/>
                  </a:lnTo>
                  <a:lnTo>
                    <a:pt x="2750" y="16"/>
                  </a:lnTo>
                  <a:lnTo>
                    <a:pt x="2775" y="22"/>
                  </a:lnTo>
                  <a:lnTo>
                    <a:pt x="2775" y="22"/>
                  </a:lnTo>
                  <a:lnTo>
                    <a:pt x="2781" y="25"/>
                  </a:lnTo>
                  <a:lnTo>
                    <a:pt x="2794" y="28"/>
                  </a:lnTo>
                  <a:lnTo>
                    <a:pt x="2803" y="28"/>
                  </a:lnTo>
                  <a:lnTo>
                    <a:pt x="2813" y="28"/>
                  </a:lnTo>
                  <a:lnTo>
                    <a:pt x="2822" y="22"/>
                  </a:lnTo>
                  <a:lnTo>
                    <a:pt x="2828" y="13"/>
                  </a:lnTo>
                  <a:lnTo>
                    <a:pt x="2828" y="13"/>
                  </a:lnTo>
                  <a:lnTo>
                    <a:pt x="2838" y="3"/>
                  </a:lnTo>
                  <a:lnTo>
                    <a:pt x="2850" y="0"/>
                  </a:lnTo>
                  <a:lnTo>
                    <a:pt x="2859" y="0"/>
                  </a:lnTo>
                  <a:lnTo>
                    <a:pt x="2869" y="0"/>
                  </a:lnTo>
                  <a:lnTo>
                    <a:pt x="2875" y="7"/>
                  </a:lnTo>
                  <a:lnTo>
                    <a:pt x="2884" y="16"/>
                  </a:lnTo>
                  <a:lnTo>
                    <a:pt x="2888" y="28"/>
                  </a:lnTo>
                  <a:lnTo>
                    <a:pt x="2888" y="44"/>
                  </a:lnTo>
                  <a:lnTo>
                    <a:pt x="2888" y="44"/>
                  </a:lnTo>
                  <a:lnTo>
                    <a:pt x="2881" y="50"/>
                  </a:lnTo>
                  <a:lnTo>
                    <a:pt x="2869" y="69"/>
                  </a:lnTo>
                  <a:lnTo>
                    <a:pt x="2866" y="78"/>
                  </a:lnTo>
                  <a:lnTo>
                    <a:pt x="2866" y="88"/>
                  </a:lnTo>
                  <a:lnTo>
                    <a:pt x="2872" y="94"/>
                  </a:lnTo>
                  <a:lnTo>
                    <a:pt x="2884" y="100"/>
                  </a:lnTo>
                  <a:lnTo>
                    <a:pt x="2884" y="100"/>
                  </a:lnTo>
                  <a:lnTo>
                    <a:pt x="2900" y="103"/>
                  </a:lnTo>
                  <a:lnTo>
                    <a:pt x="2909" y="110"/>
                  </a:lnTo>
                  <a:lnTo>
                    <a:pt x="2919" y="119"/>
                  </a:lnTo>
                  <a:lnTo>
                    <a:pt x="2922" y="125"/>
                  </a:lnTo>
                  <a:lnTo>
                    <a:pt x="2922" y="135"/>
                  </a:lnTo>
                  <a:lnTo>
                    <a:pt x="2922" y="144"/>
                  </a:lnTo>
                  <a:lnTo>
                    <a:pt x="2919" y="160"/>
                  </a:lnTo>
                  <a:lnTo>
                    <a:pt x="2922" y="169"/>
                  </a:lnTo>
                  <a:lnTo>
                    <a:pt x="2956" y="175"/>
                  </a:lnTo>
                  <a:lnTo>
                    <a:pt x="3003" y="203"/>
                  </a:lnTo>
                  <a:lnTo>
                    <a:pt x="3028" y="203"/>
                  </a:lnTo>
                  <a:lnTo>
                    <a:pt x="3037" y="250"/>
                  </a:lnTo>
                  <a:lnTo>
                    <a:pt x="3153" y="306"/>
                  </a:lnTo>
                  <a:lnTo>
                    <a:pt x="3228" y="294"/>
                  </a:lnTo>
                  <a:lnTo>
                    <a:pt x="3278" y="347"/>
                  </a:lnTo>
                  <a:lnTo>
                    <a:pt x="3290" y="347"/>
                  </a:lnTo>
                  <a:lnTo>
                    <a:pt x="3290" y="347"/>
                  </a:lnTo>
                  <a:lnTo>
                    <a:pt x="3296" y="341"/>
                  </a:lnTo>
                  <a:lnTo>
                    <a:pt x="3303" y="334"/>
                  </a:lnTo>
                  <a:lnTo>
                    <a:pt x="3309" y="331"/>
                  </a:lnTo>
                  <a:lnTo>
                    <a:pt x="3315" y="328"/>
                  </a:lnTo>
                  <a:lnTo>
                    <a:pt x="3325" y="334"/>
                  </a:lnTo>
                  <a:lnTo>
                    <a:pt x="3331" y="344"/>
                  </a:lnTo>
                  <a:lnTo>
                    <a:pt x="3334" y="366"/>
                  </a:lnTo>
                  <a:lnTo>
                    <a:pt x="3334" y="366"/>
                  </a:lnTo>
                  <a:lnTo>
                    <a:pt x="3334" y="366"/>
                  </a:lnTo>
                  <a:lnTo>
                    <a:pt x="3337" y="369"/>
                  </a:lnTo>
                  <a:lnTo>
                    <a:pt x="3353" y="372"/>
                  </a:lnTo>
                  <a:lnTo>
                    <a:pt x="3381" y="375"/>
                  </a:lnTo>
                  <a:lnTo>
                    <a:pt x="3381" y="375"/>
                  </a:lnTo>
                  <a:lnTo>
                    <a:pt x="3387" y="378"/>
                  </a:lnTo>
                  <a:lnTo>
                    <a:pt x="3393" y="387"/>
                  </a:lnTo>
                  <a:lnTo>
                    <a:pt x="3393" y="403"/>
                  </a:lnTo>
                  <a:lnTo>
                    <a:pt x="3393" y="403"/>
                  </a:lnTo>
                  <a:lnTo>
                    <a:pt x="3399" y="406"/>
                  </a:lnTo>
                  <a:lnTo>
                    <a:pt x="3412" y="422"/>
                  </a:lnTo>
                  <a:lnTo>
                    <a:pt x="3418" y="431"/>
                  </a:lnTo>
                  <a:lnTo>
                    <a:pt x="3424" y="447"/>
                  </a:lnTo>
                  <a:lnTo>
                    <a:pt x="3428" y="462"/>
                  </a:lnTo>
                  <a:lnTo>
                    <a:pt x="3428" y="478"/>
                  </a:lnTo>
                  <a:lnTo>
                    <a:pt x="3428" y="478"/>
                  </a:lnTo>
                  <a:lnTo>
                    <a:pt x="3428" y="484"/>
                  </a:lnTo>
                  <a:lnTo>
                    <a:pt x="3434" y="500"/>
                  </a:lnTo>
                  <a:lnTo>
                    <a:pt x="3440" y="512"/>
                  </a:lnTo>
                  <a:lnTo>
                    <a:pt x="3453" y="528"/>
                  </a:lnTo>
                  <a:lnTo>
                    <a:pt x="3471" y="547"/>
                  </a:lnTo>
                  <a:lnTo>
                    <a:pt x="3493" y="565"/>
                  </a:lnTo>
                  <a:lnTo>
                    <a:pt x="3540" y="634"/>
                  </a:lnTo>
                  <a:lnTo>
                    <a:pt x="3531" y="662"/>
                  </a:lnTo>
                  <a:lnTo>
                    <a:pt x="3546" y="675"/>
                  </a:lnTo>
                  <a:lnTo>
                    <a:pt x="3546" y="675"/>
                  </a:lnTo>
                  <a:lnTo>
                    <a:pt x="3543" y="684"/>
                  </a:lnTo>
                  <a:lnTo>
                    <a:pt x="3534" y="709"/>
                  </a:lnTo>
                  <a:lnTo>
                    <a:pt x="3527" y="728"/>
                  </a:lnTo>
                  <a:lnTo>
                    <a:pt x="3527" y="743"/>
                  </a:lnTo>
                  <a:lnTo>
                    <a:pt x="3531" y="765"/>
                  </a:lnTo>
                  <a:lnTo>
                    <a:pt x="3540" y="784"/>
                  </a:lnTo>
                  <a:lnTo>
                    <a:pt x="3540" y="784"/>
                  </a:lnTo>
                  <a:lnTo>
                    <a:pt x="3546" y="799"/>
                  </a:lnTo>
                  <a:lnTo>
                    <a:pt x="3549" y="815"/>
                  </a:lnTo>
                  <a:lnTo>
                    <a:pt x="3549" y="831"/>
                  </a:lnTo>
                  <a:lnTo>
                    <a:pt x="3543" y="843"/>
                  </a:lnTo>
                  <a:lnTo>
                    <a:pt x="3531" y="862"/>
                  </a:lnTo>
                  <a:lnTo>
                    <a:pt x="3515" y="878"/>
                  </a:lnTo>
                  <a:lnTo>
                    <a:pt x="3515" y="878"/>
                  </a:lnTo>
                  <a:lnTo>
                    <a:pt x="3509" y="887"/>
                  </a:lnTo>
                  <a:lnTo>
                    <a:pt x="3499" y="906"/>
                  </a:lnTo>
                  <a:lnTo>
                    <a:pt x="3496" y="918"/>
                  </a:lnTo>
                  <a:lnTo>
                    <a:pt x="3493" y="934"/>
                  </a:lnTo>
                  <a:lnTo>
                    <a:pt x="3496" y="949"/>
                  </a:lnTo>
                  <a:lnTo>
                    <a:pt x="3509" y="968"/>
                  </a:lnTo>
                  <a:lnTo>
                    <a:pt x="3509" y="968"/>
                  </a:lnTo>
                  <a:lnTo>
                    <a:pt x="3527" y="996"/>
                  </a:lnTo>
                  <a:lnTo>
                    <a:pt x="3540" y="1015"/>
                  </a:lnTo>
                  <a:lnTo>
                    <a:pt x="3546" y="1027"/>
                  </a:lnTo>
                  <a:lnTo>
                    <a:pt x="3543" y="1055"/>
                  </a:lnTo>
                  <a:lnTo>
                    <a:pt x="3543" y="1055"/>
                  </a:lnTo>
                  <a:lnTo>
                    <a:pt x="3546" y="1059"/>
                  </a:lnTo>
                  <a:lnTo>
                    <a:pt x="3549" y="1062"/>
                  </a:lnTo>
                  <a:lnTo>
                    <a:pt x="3552" y="1059"/>
                  </a:lnTo>
                  <a:lnTo>
                    <a:pt x="3552" y="1059"/>
                  </a:lnTo>
                  <a:lnTo>
                    <a:pt x="3581" y="1037"/>
                  </a:lnTo>
                  <a:lnTo>
                    <a:pt x="3590" y="1037"/>
                  </a:lnTo>
                  <a:lnTo>
                    <a:pt x="3590" y="1037"/>
                  </a:lnTo>
                  <a:lnTo>
                    <a:pt x="3612" y="1052"/>
                  </a:lnTo>
                  <a:lnTo>
                    <a:pt x="3640" y="1065"/>
                  </a:lnTo>
                  <a:lnTo>
                    <a:pt x="3640" y="1065"/>
                  </a:lnTo>
                  <a:lnTo>
                    <a:pt x="3652" y="1068"/>
                  </a:lnTo>
                  <a:lnTo>
                    <a:pt x="3662" y="1052"/>
                  </a:lnTo>
                  <a:lnTo>
                    <a:pt x="3677" y="1055"/>
                  </a:lnTo>
                  <a:lnTo>
                    <a:pt x="3690" y="1071"/>
                  </a:lnTo>
                  <a:lnTo>
                    <a:pt x="3696" y="1077"/>
                  </a:lnTo>
                  <a:lnTo>
                    <a:pt x="3696" y="1077"/>
                  </a:lnTo>
                  <a:lnTo>
                    <a:pt x="3721" y="1074"/>
                  </a:lnTo>
                  <a:lnTo>
                    <a:pt x="3743" y="1071"/>
                  </a:lnTo>
                  <a:lnTo>
                    <a:pt x="3758" y="1068"/>
                  </a:lnTo>
                  <a:lnTo>
                    <a:pt x="3758" y="1068"/>
                  </a:lnTo>
                  <a:lnTo>
                    <a:pt x="3777" y="1065"/>
                  </a:lnTo>
                  <a:lnTo>
                    <a:pt x="3796" y="1068"/>
                  </a:lnTo>
                  <a:lnTo>
                    <a:pt x="3811" y="1071"/>
                  </a:lnTo>
                  <a:lnTo>
                    <a:pt x="3821" y="1077"/>
                  </a:lnTo>
                  <a:lnTo>
                    <a:pt x="3821" y="1077"/>
                  </a:lnTo>
                  <a:lnTo>
                    <a:pt x="3824" y="1077"/>
                  </a:lnTo>
                  <a:lnTo>
                    <a:pt x="3836" y="1077"/>
                  </a:lnTo>
                  <a:lnTo>
                    <a:pt x="3868" y="1074"/>
                  </a:lnTo>
                  <a:lnTo>
                    <a:pt x="3905" y="1065"/>
                  </a:lnTo>
                  <a:lnTo>
                    <a:pt x="3921" y="1059"/>
                  </a:lnTo>
                  <a:lnTo>
                    <a:pt x="3933" y="1052"/>
                  </a:lnTo>
                  <a:lnTo>
                    <a:pt x="3955" y="1062"/>
                  </a:lnTo>
                  <a:lnTo>
                    <a:pt x="3955" y="1062"/>
                  </a:lnTo>
                  <a:lnTo>
                    <a:pt x="3961" y="1062"/>
                  </a:lnTo>
                  <a:lnTo>
                    <a:pt x="3961" y="1062"/>
                  </a:lnTo>
                  <a:lnTo>
                    <a:pt x="3980" y="1059"/>
                  </a:lnTo>
                  <a:lnTo>
                    <a:pt x="3993" y="1055"/>
                  </a:lnTo>
                  <a:lnTo>
                    <a:pt x="3993" y="1055"/>
                  </a:lnTo>
                  <a:lnTo>
                    <a:pt x="3999" y="1052"/>
                  </a:lnTo>
                  <a:lnTo>
                    <a:pt x="4005" y="1049"/>
                  </a:lnTo>
                  <a:lnTo>
                    <a:pt x="4005" y="1049"/>
                  </a:lnTo>
                  <a:lnTo>
                    <a:pt x="4024" y="1052"/>
                  </a:lnTo>
                  <a:lnTo>
                    <a:pt x="4024" y="1052"/>
                  </a:lnTo>
                  <a:lnTo>
                    <a:pt x="4046" y="1052"/>
                  </a:lnTo>
                  <a:lnTo>
                    <a:pt x="4046" y="1052"/>
                  </a:lnTo>
                  <a:lnTo>
                    <a:pt x="4055" y="1055"/>
                  </a:lnTo>
                  <a:lnTo>
                    <a:pt x="4067" y="1062"/>
                  </a:lnTo>
                  <a:lnTo>
                    <a:pt x="4067" y="1062"/>
                  </a:lnTo>
                  <a:lnTo>
                    <a:pt x="4086" y="1071"/>
                  </a:lnTo>
                  <a:lnTo>
                    <a:pt x="4108" y="1080"/>
                  </a:lnTo>
                  <a:lnTo>
                    <a:pt x="4108" y="1080"/>
                  </a:lnTo>
                  <a:lnTo>
                    <a:pt x="4133" y="1093"/>
                  </a:lnTo>
                  <a:lnTo>
                    <a:pt x="4152" y="1102"/>
                  </a:lnTo>
                  <a:lnTo>
                    <a:pt x="4152" y="1102"/>
                  </a:lnTo>
                  <a:lnTo>
                    <a:pt x="4170" y="1109"/>
                  </a:lnTo>
                  <a:lnTo>
                    <a:pt x="4183" y="1112"/>
                  </a:lnTo>
                  <a:lnTo>
                    <a:pt x="4183" y="1112"/>
                  </a:lnTo>
                  <a:lnTo>
                    <a:pt x="4205" y="1121"/>
                  </a:lnTo>
                  <a:lnTo>
                    <a:pt x="4205" y="1121"/>
                  </a:lnTo>
                  <a:lnTo>
                    <a:pt x="4223" y="1140"/>
                  </a:lnTo>
                  <a:lnTo>
                    <a:pt x="4239" y="1155"/>
                  </a:lnTo>
                  <a:lnTo>
                    <a:pt x="4245" y="1165"/>
                  </a:lnTo>
                  <a:lnTo>
                    <a:pt x="4245" y="1165"/>
                  </a:lnTo>
                  <a:lnTo>
                    <a:pt x="4248" y="1168"/>
                  </a:lnTo>
                  <a:lnTo>
                    <a:pt x="4258" y="1168"/>
                  </a:lnTo>
                  <a:lnTo>
                    <a:pt x="4270" y="1168"/>
                  </a:lnTo>
                  <a:lnTo>
                    <a:pt x="4305" y="1193"/>
                  </a:lnTo>
                  <a:lnTo>
                    <a:pt x="4348" y="1215"/>
                  </a:lnTo>
                  <a:lnTo>
                    <a:pt x="4348" y="1215"/>
                  </a:lnTo>
                  <a:lnTo>
                    <a:pt x="4358" y="1218"/>
                  </a:lnTo>
                  <a:lnTo>
                    <a:pt x="4380" y="1218"/>
                  </a:lnTo>
                  <a:lnTo>
                    <a:pt x="4411" y="1212"/>
                  </a:lnTo>
                  <a:lnTo>
                    <a:pt x="4426" y="1208"/>
                  </a:lnTo>
                  <a:lnTo>
                    <a:pt x="4442" y="1199"/>
                  </a:lnTo>
                  <a:lnTo>
                    <a:pt x="4458" y="1205"/>
                  </a:lnTo>
                  <a:lnTo>
                    <a:pt x="4451" y="1258"/>
                  </a:lnTo>
                  <a:lnTo>
                    <a:pt x="4451" y="1258"/>
                  </a:lnTo>
                  <a:lnTo>
                    <a:pt x="4451" y="1271"/>
                  </a:lnTo>
                  <a:lnTo>
                    <a:pt x="4454" y="1280"/>
                  </a:lnTo>
                  <a:lnTo>
                    <a:pt x="4458" y="1286"/>
                  </a:lnTo>
                  <a:lnTo>
                    <a:pt x="4458" y="1286"/>
                  </a:lnTo>
                  <a:lnTo>
                    <a:pt x="4467" y="1290"/>
                  </a:lnTo>
                  <a:lnTo>
                    <a:pt x="4479" y="1290"/>
                  </a:lnTo>
                  <a:lnTo>
                    <a:pt x="4479" y="1290"/>
                  </a:lnTo>
                  <a:lnTo>
                    <a:pt x="4486" y="1290"/>
                  </a:lnTo>
                  <a:lnTo>
                    <a:pt x="4486" y="1290"/>
                  </a:lnTo>
                  <a:lnTo>
                    <a:pt x="4492" y="1290"/>
                  </a:lnTo>
                  <a:lnTo>
                    <a:pt x="4492" y="1290"/>
                  </a:lnTo>
                  <a:lnTo>
                    <a:pt x="4498" y="1296"/>
                  </a:lnTo>
                  <a:lnTo>
                    <a:pt x="4508" y="1305"/>
                  </a:lnTo>
                  <a:lnTo>
                    <a:pt x="4523" y="1330"/>
                  </a:lnTo>
                  <a:lnTo>
                    <a:pt x="4542" y="1365"/>
                  </a:lnTo>
                  <a:lnTo>
                    <a:pt x="4564" y="1427"/>
                  </a:lnTo>
                  <a:lnTo>
                    <a:pt x="4595" y="1477"/>
                  </a:lnTo>
                  <a:lnTo>
                    <a:pt x="4623" y="1508"/>
                  </a:lnTo>
                  <a:lnTo>
                    <a:pt x="4660" y="1530"/>
                  </a:lnTo>
                  <a:lnTo>
                    <a:pt x="4689" y="1549"/>
                  </a:lnTo>
                  <a:lnTo>
                    <a:pt x="4714" y="1614"/>
                  </a:lnTo>
                  <a:lnTo>
                    <a:pt x="4714" y="1614"/>
                  </a:lnTo>
                  <a:lnTo>
                    <a:pt x="4707" y="1630"/>
                  </a:lnTo>
                  <a:lnTo>
                    <a:pt x="4698" y="1642"/>
                  </a:lnTo>
                  <a:lnTo>
                    <a:pt x="4689" y="1652"/>
                  </a:lnTo>
                  <a:lnTo>
                    <a:pt x="4689" y="1652"/>
                  </a:lnTo>
                  <a:lnTo>
                    <a:pt x="4679" y="1658"/>
                  </a:lnTo>
                  <a:lnTo>
                    <a:pt x="4670" y="1664"/>
                  </a:lnTo>
                  <a:lnTo>
                    <a:pt x="4660" y="1674"/>
                  </a:lnTo>
                  <a:lnTo>
                    <a:pt x="4651" y="1711"/>
                  </a:lnTo>
                  <a:lnTo>
                    <a:pt x="4679" y="1720"/>
                  </a:lnTo>
                  <a:lnTo>
                    <a:pt x="4673" y="1742"/>
                  </a:lnTo>
                  <a:lnTo>
                    <a:pt x="4714" y="1761"/>
                  </a:lnTo>
                  <a:lnTo>
                    <a:pt x="4707" y="1777"/>
                  </a:lnTo>
                  <a:lnTo>
                    <a:pt x="4689" y="1792"/>
                  </a:lnTo>
                  <a:lnTo>
                    <a:pt x="4698" y="1808"/>
                  </a:lnTo>
                  <a:lnTo>
                    <a:pt x="4707" y="1830"/>
                  </a:lnTo>
                  <a:lnTo>
                    <a:pt x="4667" y="1876"/>
                  </a:lnTo>
                  <a:lnTo>
                    <a:pt x="4667" y="1876"/>
                  </a:lnTo>
                  <a:lnTo>
                    <a:pt x="4626" y="1889"/>
                  </a:lnTo>
                  <a:lnTo>
                    <a:pt x="4573" y="1905"/>
                  </a:lnTo>
                  <a:lnTo>
                    <a:pt x="4542" y="1958"/>
                  </a:lnTo>
                  <a:lnTo>
                    <a:pt x="4523" y="1923"/>
                  </a:lnTo>
                  <a:lnTo>
                    <a:pt x="4504" y="1923"/>
                  </a:lnTo>
                  <a:lnTo>
                    <a:pt x="4451" y="1961"/>
                  </a:lnTo>
                  <a:lnTo>
                    <a:pt x="4445" y="2004"/>
                  </a:lnTo>
                  <a:lnTo>
                    <a:pt x="4395" y="2014"/>
                  </a:lnTo>
                  <a:lnTo>
                    <a:pt x="4395" y="2014"/>
                  </a:lnTo>
                  <a:lnTo>
                    <a:pt x="4336" y="2086"/>
                  </a:lnTo>
                  <a:lnTo>
                    <a:pt x="4295" y="2142"/>
                  </a:lnTo>
                  <a:lnTo>
                    <a:pt x="4283" y="2167"/>
                  </a:lnTo>
                  <a:lnTo>
                    <a:pt x="4273" y="2186"/>
                  </a:lnTo>
                  <a:lnTo>
                    <a:pt x="4273" y="2186"/>
                  </a:lnTo>
                  <a:lnTo>
                    <a:pt x="4270" y="2217"/>
                  </a:lnTo>
                  <a:lnTo>
                    <a:pt x="4267" y="2245"/>
                  </a:lnTo>
                  <a:lnTo>
                    <a:pt x="4264" y="2276"/>
                  </a:lnTo>
                  <a:lnTo>
                    <a:pt x="4174" y="2282"/>
                  </a:lnTo>
                  <a:lnTo>
                    <a:pt x="4174" y="2282"/>
                  </a:lnTo>
                  <a:lnTo>
                    <a:pt x="4133" y="2295"/>
                  </a:lnTo>
                  <a:lnTo>
                    <a:pt x="4102" y="2304"/>
                  </a:lnTo>
                  <a:lnTo>
                    <a:pt x="4092" y="2310"/>
                  </a:lnTo>
                  <a:lnTo>
                    <a:pt x="4089" y="2317"/>
                  </a:lnTo>
                  <a:lnTo>
                    <a:pt x="4089" y="2317"/>
                  </a:lnTo>
                  <a:lnTo>
                    <a:pt x="4089" y="2323"/>
                  </a:lnTo>
                  <a:lnTo>
                    <a:pt x="4092" y="2329"/>
                  </a:lnTo>
                  <a:lnTo>
                    <a:pt x="4099" y="2354"/>
                  </a:lnTo>
                  <a:lnTo>
                    <a:pt x="4099" y="2370"/>
                  </a:lnTo>
                  <a:lnTo>
                    <a:pt x="4096" y="2385"/>
                  </a:lnTo>
                  <a:lnTo>
                    <a:pt x="4089" y="2404"/>
                  </a:lnTo>
                  <a:lnTo>
                    <a:pt x="4077" y="2423"/>
                  </a:lnTo>
                  <a:lnTo>
                    <a:pt x="4071" y="2598"/>
                  </a:lnTo>
                  <a:lnTo>
                    <a:pt x="4071" y="2598"/>
                  </a:lnTo>
                  <a:lnTo>
                    <a:pt x="4067" y="2607"/>
                  </a:lnTo>
                  <a:lnTo>
                    <a:pt x="4061" y="2632"/>
                  </a:lnTo>
                  <a:lnTo>
                    <a:pt x="4055" y="2648"/>
                  </a:lnTo>
                  <a:lnTo>
                    <a:pt x="4042" y="2663"/>
                  </a:lnTo>
                  <a:lnTo>
                    <a:pt x="4030" y="2682"/>
                  </a:lnTo>
                  <a:lnTo>
                    <a:pt x="4011" y="2697"/>
                  </a:lnTo>
                  <a:lnTo>
                    <a:pt x="4024" y="2760"/>
                  </a:lnTo>
                  <a:lnTo>
                    <a:pt x="4024" y="2760"/>
                  </a:lnTo>
                  <a:lnTo>
                    <a:pt x="4014" y="2760"/>
                  </a:lnTo>
                  <a:lnTo>
                    <a:pt x="3989" y="2766"/>
                  </a:lnTo>
                  <a:lnTo>
                    <a:pt x="3974" y="2772"/>
                  </a:lnTo>
                  <a:lnTo>
                    <a:pt x="3955" y="2782"/>
                  </a:lnTo>
                  <a:lnTo>
                    <a:pt x="3936" y="2797"/>
                  </a:lnTo>
                  <a:lnTo>
                    <a:pt x="3914" y="2816"/>
                  </a:lnTo>
                  <a:lnTo>
                    <a:pt x="3914" y="2816"/>
                  </a:lnTo>
                  <a:lnTo>
                    <a:pt x="3905" y="2816"/>
                  </a:lnTo>
                  <a:lnTo>
                    <a:pt x="3883" y="2816"/>
                  </a:lnTo>
                  <a:lnTo>
                    <a:pt x="3871" y="2819"/>
                  </a:lnTo>
                  <a:lnTo>
                    <a:pt x="3855" y="2822"/>
                  </a:lnTo>
                  <a:lnTo>
                    <a:pt x="3843" y="2829"/>
                  </a:lnTo>
                  <a:lnTo>
                    <a:pt x="3833" y="2838"/>
                  </a:lnTo>
                  <a:lnTo>
                    <a:pt x="3833" y="2838"/>
                  </a:lnTo>
                  <a:lnTo>
                    <a:pt x="3821" y="2847"/>
                  </a:lnTo>
                  <a:lnTo>
                    <a:pt x="3811" y="2857"/>
                  </a:lnTo>
                  <a:lnTo>
                    <a:pt x="3793" y="2863"/>
                  </a:lnTo>
                  <a:lnTo>
                    <a:pt x="3777" y="2863"/>
                  </a:lnTo>
                  <a:lnTo>
                    <a:pt x="3771" y="2863"/>
                  </a:lnTo>
                  <a:lnTo>
                    <a:pt x="3740" y="2879"/>
                  </a:lnTo>
                  <a:lnTo>
                    <a:pt x="3724" y="2888"/>
                  </a:lnTo>
                  <a:lnTo>
                    <a:pt x="3705" y="2897"/>
                  </a:lnTo>
                  <a:lnTo>
                    <a:pt x="3684" y="2888"/>
                  </a:lnTo>
                  <a:lnTo>
                    <a:pt x="3668" y="2879"/>
                  </a:lnTo>
                  <a:lnTo>
                    <a:pt x="3652" y="2894"/>
                  </a:lnTo>
                  <a:lnTo>
                    <a:pt x="3637" y="2922"/>
                  </a:lnTo>
                  <a:lnTo>
                    <a:pt x="3637" y="2922"/>
                  </a:lnTo>
                  <a:lnTo>
                    <a:pt x="3621" y="2935"/>
                  </a:lnTo>
                  <a:lnTo>
                    <a:pt x="3605" y="2941"/>
                  </a:lnTo>
                  <a:lnTo>
                    <a:pt x="3587" y="2944"/>
                  </a:lnTo>
                  <a:lnTo>
                    <a:pt x="3587" y="2944"/>
                  </a:lnTo>
                  <a:lnTo>
                    <a:pt x="3552" y="2947"/>
                  </a:lnTo>
                  <a:lnTo>
                    <a:pt x="3540" y="2950"/>
                  </a:lnTo>
                  <a:lnTo>
                    <a:pt x="3543" y="2966"/>
                  </a:lnTo>
                  <a:lnTo>
                    <a:pt x="3568" y="2969"/>
                  </a:lnTo>
                  <a:lnTo>
                    <a:pt x="3562" y="2991"/>
                  </a:lnTo>
                  <a:lnTo>
                    <a:pt x="3590" y="3019"/>
                  </a:lnTo>
                  <a:lnTo>
                    <a:pt x="3621" y="2997"/>
                  </a:lnTo>
                  <a:lnTo>
                    <a:pt x="3621" y="2997"/>
                  </a:lnTo>
                  <a:lnTo>
                    <a:pt x="3627" y="2994"/>
                  </a:lnTo>
                  <a:lnTo>
                    <a:pt x="3634" y="2994"/>
                  </a:lnTo>
                  <a:lnTo>
                    <a:pt x="3640" y="2997"/>
                  </a:lnTo>
                  <a:lnTo>
                    <a:pt x="3643" y="3003"/>
                  </a:lnTo>
                  <a:lnTo>
                    <a:pt x="3649" y="3013"/>
                  </a:lnTo>
                  <a:lnTo>
                    <a:pt x="3652" y="3028"/>
                  </a:lnTo>
                  <a:lnTo>
                    <a:pt x="3652" y="3138"/>
                  </a:lnTo>
                  <a:lnTo>
                    <a:pt x="3671" y="3163"/>
                  </a:lnTo>
                  <a:lnTo>
                    <a:pt x="3705" y="3156"/>
                  </a:lnTo>
                  <a:lnTo>
                    <a:pt x="3715" y="3178"/>
                  </a:lnTo>
                  <a:lnTo>
                    <a:pt x="3733" y="3178"/>
                  </a:lnTo>
                  <a:lnTo>
                    <a:pt x="3746" y="3209"/>
                  </a:lnTo>
                  <a:lnTo>
                    <a:pt x="3790" y="3209"/>
                  </a:lnTo>
                  <a:lnTo>
                    <a:pt x="3790" y="3253"/>
                  </a:lnTo>
                  <a:lnTo>
                    <a:pt x="3849" y="3312"/>
                  </a:lnTo>
                  <a:lnTo>
                    <a:pt x="3849" y="3312"/>
                  </a:lnTo>
                  <a:lnTo>
                    <a:pt x="3849" y="3316"/>
                  </a:lnTo>
                  <a:lnTo>
                    <a:pt x="3849" y="3325"/>
                  </a:lnTo>
                  <a:lnTo>
                    <a:pt x="3846" y="3328"/>
                  </a:lnTo>
                  <a:lnTo>
                    <a:pt x="3840" y="3334"/>
                  </a:lnTo>
                  <a:lnTo>
                    <a:pt x="3827" y="3337"/>
                  </a:lnTo>
                  <a:lnTo>
                    <a:pt x="3811" y="3337"/>
                  </a:lnTo>
                  <a:lnTo>
                    <a:pt x="3811" y="3337"/>
                  </a:lnTo>
                  <a:lnTo>
                    <a:pt x="3811" y="3344"/>
                  </a:lnTo>
                  <a:lnTo>
                    <a:pt x="3805" y="3356"/>
                  </a:lnTo>
                  <a:lnTo>
                    <a:pt x="3799" y="3362"/>
                  </a:lnTo>
                  <a:lnTo>
                    <a:pt x="3787" y="3369"/>
                  </a:lnTo>
                  <a:lnTo>
                    <a:pt x="3771" y="3375"/>
                  </a:lnTo>
                  <a:lnTo>
                    <a:pt x="3752" y="3378"/>
                  </a:lnTo>
                  <a:lnTo>
                    <a:pt x="3752" y="3378"/>
                  </a:lnTo>
                  <a:lnTo>
                    <a:pt x="3746" y="3390"/>
                  </a:lnTo>
                  <a:lnTo>
                    <a:pt x="3733" y="3415"/>
                  </a:lnTo>
                  <a:lnTo>
                    <a:pt x="3730" y="3431"/>
                  </a:lnTo>
                  <a:lnTo>
                    <a:pt x="3727" y="3447"/>
                  </a:lnTo>
                  <a:lnTo>
                    <a:pt x="3733" y="3462"/>
                  </a:lnTo>
                  <a:lnTo>
                    <a:pt x="3740" y="3469"/>
                  </a:lnTo>
                  <a:lnTo>
                    <a:pt x="3746" y="3475"/>
                  </a:lnTo>
                  <a:lnTo>
                    <a:pt x="3787" y="3472"/>
                  </a:lnTo>
                  <a:lnTo>
                    <a:pt x="3787" y="3472"/>
                  </a:lnTo>
                  <a:lnTo>
                    <a:pt x="3790" y="3478"/>
                  </a:lnTo>
                  <a:lnTo>
                    <a:pt x="3796" y="3490"/>
                  </a:lnTo>
                  <a:lnTo>
                    <a:pt x="3799" y="3503"/>
                  </a:lnTo>
                  <a:lnTo>
                    <a:pt x="3802" y="3515"/>
                  </a:lnTo>
                  <a:lnTo>
                    <a:pt x="3802" y="3531"/>
                  </a:lnTo>
                  <a:lnTo>
                    <a:pt x="3802" y="3550"/>
                  </a:lnTo>
                  <a:lnTo>
                    <a:pt x="3824" y="3575"/>
                  </a:lnTo>
                  <a:lnTo>
                    <a:pt x="3824" y="3575"/>
                  </a:lnTo>
                  <a:lnTo>
                    <a:pt x="3824" y="3584"/>
                  </a:lnTo>
                  <a:lnTo>
                    <a:pt x="3818" y="3600"/>
                  </a:lnTo>
                  <a:lnTo>
                    <a:pt x="3811" y="3609"/>
                  </a:lnTo>
                  <a:lnTo>
                    <a:pt x="3802" y="3615"/>
                  </a:lnTo>
                  <a:lnTo>
                    <a:pt x="3790" y="3618"/>
                  </a:lnTo>
                  <a:lnTo>
                    <a:pt x="3771" y="3618"/>
                  </a:lnTo>
                  <a:lnTo>
                    <a:pt x="3771" y="3618"/>
                  </a:lnTo>
                  <a:lnTo>
                    <a:pt x="3758" y="3606"/>
                  </a:lnTo>
                  <a:lnTo>
                    <a:pt x="3746" y="3597"/>
                  </a:lnTo>
                  <a:lnTo>
                    <a:pt x="3737" y="3590"/>
                  </a:lnTo>
                  <a:lnTo>
                    <a:pt x="3737" y="3590"/>
                  </a:lnTo>
                  <a:lnTo>
                    <a:pt x="3693" y="3590"/>
                  </a:lnTo>
                  <a:lnTo>
                    <a:pt x="3693" y="3590"/>
                  </a:lnTo>
                  <a:lnTo>
                    <a:pt x="3677" y="3590"/>
                  </a:lnTo>
                  <a:lnTo>
                    <a:pt x="3655" y="3593"/>
                  </a:lnTo>
                  <a:lnTo>
                    <a:pt x="3655" y="3593"/>
                  </a:lnTo>
                  <a:lnTo>
                    <a:pt x="3646" y="3597"/>
                  </a:lnTo>
                  <a:lnTo>
                    <a:pt x="3640" y="3600"/>
                  </a:lnTo>
                  <a:lnTo>
                    <a:pt x="3630" y="3606"/>
                  </a:lnTo>
                  <a:lnTo>
                    <a:pt x="3621" y="3603"/>
                  </a:lnTo>
                  <a:lnTo>
                    <a:pt x="3599" y="3575"/>
                  </a:lnTo>
                  <a:lnTo>
                    <a:pt x="3599" y="3575"/>
                  </a:lnTo>
                  <a:lnTo>
                    <a:pt x="3596" y="3587"/>
                  </a:lnTo>
                  <a:lnTo>
                    <a:pt x="3593" y="3597"/>
                  </a:lnTo>
                  <a:lnTo>
                    <a:pt x="3587" y="3609"/>
                  </a:lnTo>
                  <a:lnTo>
                    <a:pt x="3574" y="3618"/>
                  </a:lnTo>
                  <a:lnTo>
                    <a:pt x="3556" y="3628"/>
                  </a:lnTo>
                  <a:lnTo>
                    <a:pt x="3531" y="3631"/>
                  </a:lnTo>
                  <a:lnTo>
                    <a:pt x="3499" y="3628"/>
                  </a:lnTo>
                  <a:lnTo>
                    <a:pt x="3428" y="3603"/>
                  </a:lnTo>
                  <a:lnTo>
                    <a:pt x="3406" y="3578"/>
                  </a:lnTo>
                  <a:lnTo>
                    <a:pt x="3387" y="3597"/>
                  </a:lnTo>
                  <a:lnTo>
                    <a:pt x="3362" y="3597"/>
                  </a:lnTo>
                  <a:lnTo>
                    <a:pt x="3343" y="3581"/>
                  </a:lnTo>
                  <a:lnTo>
                    <a:pt x="3328" y="3572"/>
                  </a:lnTo>
                  <a:lnTo>
                    <a:pt x="3318" y="3584"/>
                  </a:lnTo>
                  <a:lnTo>
                    <a:pt x="3300" y="3590"/>
                  </a:lnTo>
                  <a:lnTo>
                    <a:pt x="3262" y="3553"/>
                  </a:lnTo>
                  <a:lnTo>
                    <a:pt x="3262" y="3553"/>
                  </a:lnTo>
                  <a:lnTo>
                    <a:pt x="3250" y="3540"/>
                  </a:lnTo>
                  <a:lnTo>
                    <a:pt x="3237" y="3531"/>
                  </a:lnTo>
                  <a:lnTo>
                    <a:pt x="3228" y="3528"/>
                  </a:lnTo>
                  <a:lnTo>
                    <a:pt x="3228" y="3528"/>
                  </a:lnTo>
                  <a:lnTo>
                    <a:pt x="3209" y="3540"/>
                  </a:lnTo>
                  <a:lnTo>
                    <a:pt x="3193" y="3553"/>
                  </a:lnTo>
                  <a:lnTo>
                    <a:pt x="3153" y="3562"/>
                  </a:lnTo>
                  <a:lnTo>
                    <a:pt x="3128" y="3562"/>
                  </a:lnTo>
                  <a:lnTo>
                    <a:pt x="3112" y="3559"/>
                  </a:lnTo>
                  <a:lnTo>
                    <a:pt x="3094" y="3578"/>
                  </a:lnTo>
                  <a:lnTo>
                    <a:pt x="3094" y="3578"/>
                  </a:lnTo>
                  <a:lnTo>
                    <a:pt x="3078" y="3584"/>
                  </a:lnTo>
                  <a:lnTo>
                    <a:pt x="3056" y="3593"/>
                  </a:lnTo>
                  <a:lnTo>
                    <a:pt x="3056" y="3593"/>
                  </a:lnTo>
                  <a:lnTo>
                    <a:pt x="3037" y="3593"/>
                  </a:lnTo>
                  <a:lnTo>
                    <a:pt x="3022" y="3590"/>
                  </a:lnTo>
                  <a:lnTo>
                    <a:pt x="3022" y="3590"/>
                  </a:lnTo>
                  <a:lnTo>
                    <a:pt x="3016" y="3587"/>
                  </a:lnTo>
                  <a:lnTo>
                    <a:pt x="3006" y="3578"/>
                  </a:lnTo>
                  <a:lnTo>
                    <a:pt x="2997" y="3565"/>
                  </a:lnTo>
                  <a:lnTo>
                    <a:pt x="2997" y="3565"/>
                  </a:lnTo>
                  <a:lnTo>
                    <a:pt x="2978" y="3578"/>
                  </a:lnTo>
                  <a:lnTo>
                    <a:pt x="2956" y="3590"/>
                  </a:lnTo>
                  <a:lnTo>
                    <a:pt x="2925" y="3603"/>
                  </a:lnTo>
                  <a:lnTo>
                    <a:pt x="2894" y="3618"/>
                  </a:lnTo>
                  <a:lnTo>
                    <a:pt x="2856" y="3628"/>
                  </a:lnTo>
                  <a:lnTo>
                    <a:pt x="2816" y="3637"/>
                  </a:lnTo>
                  <a:lnTo>
                    <a:pt x="2772" y="3637"/>
                  </a:lnTo>
                  <a:lnTo>
                    <a:pt x="2753" y="3656"/>
                  </a:lnTo>
                  <a:lnTo>
                    <a:pt x="2753" y="3656"/>
                  </a:lnTo>
                  <a:lnTo>
                    <a:pt x="2744" y="3659"/>
                  </a:lnTo>
                  <a:lnTo>
                    <a:pt x="2738" y="3662"/>
                  </a:lnTo>
                  <a:lnTo>
                    <a:pt x="2728" y="3665"/>
                  </a:lnTo>
                  <a:lnTo>
                    <a:pt x="2728" y="3665"/>
                  </a:lnTo>
                  <a:lnTo>
                    <a:pt x="2722" y="3684"/>
                  </a:lnTo>
                  <a:lnTo>
                    <a:pt x="2716" y="3715"/>
                  </a:lnTo>
                  <a:lnTo>
                    <a:pt x="2713" y="3759"/>
                  </a:lnTo>
                  <a:lnTo>
                    <a:pt x="2713" y="3759"/>
                  </a:lnTo>
                  <a:lnTo>
                    <a:pt x="2700" y="3759"/>
                  </a:lnTo>
                  <a:lnTo>
                    <a:pt x="2688" y="3759"/>
                  </a:lnTo>
                  <a:lnTo>
                    <a:pt x="2669" y="3765"/>
                  </a:lnTo>
                  <a:lnTo>
                    <a:pt x="2653" y="3771"/>
                  </a:lnTo>
                  <a:lnTo>
                    <a:pt x="2635" y="3784"/>
                  </a:lnTo>
                  <a:lnTo>
                    <a:pt x="2619" y="3799"/>
                  </a:lnTo>
                  <a:lnTo>
                    <a:pt x="2604" y="3824"/>
                  </a:lnTo>
                  <a:lnTo>
                    <a:pt x="2538" y="3771"/>
                  </a:lnTo>
                  <a:lnTo>
                    <a:pt x="2522" y="3784"/>
                  </a:lnTo>
                  <a:lnTo>
                    <a:pt x="2510" y="3787"/>
                  </a:lnTo>
                  <a:lnTo>
                    <a:pt x="2485" y="3784"/>
                  </a:lnTo>
                  <a:lnTo>
                    <a:pt x="2463" y="3793"/>
                  </a:lnTo>
                  <a:lnTo>
                    <a:pt x="2463" y="3793"/>
                  </a:lnTo>
                  <a:lnTo>
                    <a:pt x="2457" y="3799"/>
                  </a:lnTo>
                  <a:lnTo>
                    <a:pt x="2441" y="3812"/>
                  </a:lnTo>
                  <a:lnTo>
                    <a:pt x="2426" y="3821"/>
                  </a:lnTo>
                  <a:lnTo>
                    <a:pt x="2407" y="3828"/>
                  </a:lnTo>
                  <a:lnTo>
                    <a:pt x="2385" y="3831"/>
                  </a:lnTo>
                  <a:lnTo>
                    <a:pt x="2357" y="3834"/>
                  </a:lnTo>
                  <a:lnTo>
                    <a:pt x="2357" y="3849"/>
                  </a:lnTo>
                  <a:lnTo>
                    <a:pt x="2357" y="3849"/>
                  </a:lnTo>
                  <a:lnTo>
                    <a:pt x="2357" y="3856"/>
                  </a:lnTo>
                  <a:lnTo>
                    <a:pt x="2357" y="3868"/>
                  </a:lnTo>
                  <a:lnTo>
                    <a:pt x="2354" y="3874"/>
                  </a:lnTo>
                  <a:lnTo>
                    <a:pt x="2344" y="3881"/>
                  </a:lnTo>
                  <a:lnTo>
                    <a:pt x="2335" y="3884"/>
                  </a:lnTo>
                  <a:lnTo>
                    <a:pt x="2316" y="3887"/>
                  </a:lnTo>
                  <a:lnTo>
                    <a:pt x="2316" y="3887"/>
                  </a:lnTo>
                  <a:lnTo>
                    <a:pt x="2285" y="3887"/>
                  </a:lnTo>
                  <a:lnTo>
                    <a:pt x="2263" y="3884"/>
                  </a:lnTo>
                  <a:lnTo>
                    <a:pt x="2251" y="3881"/>
                  </a:lnTo>
                  <a:lnTo>
                    <a:pt x="2251" y="3881"/>
                  </a:lnTo>
                  <a:lnTo>
                    <a:pt x="2238" y="3887"/>
                  </a:lnTo>
                  <a:lnTo>
                    <a:pt x="2226" y="3893"/>
                  </a:lnTo>
                  <a:lnTo>
                    <a:pt x="2207" y="3899"/>
                  </a:lnTo>
                  <a:lnTo>
                    <a:pt x="2185" y="3902"/>
                  </a:lnTo>
                  <a:lnTo>
                    <a:pt x="2157" y="3899"/>
                  </a:lnTo>
                  <a:lnTo>
                    <a:pt x="2129" y="3893"/>
                  </a:lnTo>
                  <a:lnTo>
                    <a:pt x="2095" y="3877"/>
                  </a:lnTo>
                  <a:lnTo>
                    <a:pt x="2095" y="3877"/>
                  </a:lnTo>
                  <a:lnTo>
                    <a:pt x="2085" y="3881"/>
                  </a:lnTo>
                  <a:lnTo>
                    <a:pt x="2076" y="3884"/>
                  </a:lnTo>
                  <a:lnTo>
                    <a:pt x="2064" y="3884"/>
                  </a:lnTo>
                  <a:lnTo>
                    <a:pt x="2051" y="3877"/>
                  </a:lnTo>
                  <a:lnTo>
                    <a:pt x="2039" y="3868"/>
                  </a:lnTo>
                  <a:lnTo>
                    <a:pt x="2029" y="3849"/>
                  </a:lnTo>
                  <a:lnTo>
                    <a:pt x="2023" y="3821"/>
                  </a:lnTo>
                  <a:lnTo>
                    <a:pt x="2023" y="3821"/>
                  </a:lnTo>
                  <a:lnTo>
                    <a:pt x="2017" y="3818"/>
                  </a:lnTo>
                  <a:lnTo>
                    <a:pt x="2007" y="3812"/>
                  </a:lnTo>
                  <a:lnTo>
                    <a:pt x="2001" y="3812"/>
                  </a:lnTo>
                  <a:lnTo>
                    <a:pt x="1995" y="3812"/>
                  </a:lnTo>
                  <a:lnTo>
                    <a:pt x="1989" y="3818"/>
                  </a:lnTo>
                  <a:lnTo>
                    <a:pt x="1986" y="3828"/>
                  </a:lnTo>
                  <a:lnTo>
                    <a:pt x="1986" y="3828"/>
                  </a:lnTo>
                  <a:lnTo>
                    <a:pt x="1976" y="3828"/>
                  </a:lnTo>
                  <a:lnTo>
                    <a:pt x="1964" y="3824"/>
                  </a:lnTo>
                  <a:lnTo>
                    <a:pt x="1945" y="3815"/>
                  </a:lnTo>
                  <a:lnTo>
                    <a:pt x="1945" y="3815"/>
                  </a:lnTo>
                  <a:lnTo>
                    <a:pt x="1936" y="3809"/>
                  </a:lnTo>
                  <a:lnTo>
                    <a:pt x="1926" y="3806"/>
                  </a:lnTo>
                  <a:lnTo>
                    <a:pt x="1917" y="3809"/>
                  </a:lnTo>
                  <a:lnTo>
                    <a:pt x="1914" y="3812"/>
                  </a:lnTo>
                  <a:lnTo>
                    <a:pt x="1904" y="3818"/>
                  </a:lnTo>
                  <a:lnTo>
                    <a:pt x="1901" y="3828"/>
                  </a:lnTo>
                  <a:lnTo>
                    <a:pt x="1901" y="3828"/>
                  </a:lnTo>
                  <a:lnTo>
                    <a:pt x="1898" y="3837"/>
                  </a:lnTo>
                  <a:lnTo>
                    <a:pt x="1889" y="3852"/>
                  </a:lnTo>
                  <a:lnTo>
                    <a:pt x="1879" y="3859"/>
                  </a:lnTo>
                  <a:lnTo>
                    <a:pt x="1867" y="3868"/>
                  </a:lnTo>
                  <a:lnTo>
                    <a:pt x="1854" y="3871"/>
                  </a:lnTo>
                  <a:lnTo>
                    <a:pt x="1833" y="3877"/>
                  </a:lnTo>
                  <a:lnTo>
                    <a:pt x="1823" y="3906"/>
                  </a:lnTo>
                  <a:lnTo>
                    <a:pt x="1823" y="3921"/>
                  </a:lnTo>
                  <a:lnTo>
                    <a:pt x="1811" y="3931"/>
                  </a:lnTo>
                  <a:lnTo>
                    <a:pt x="1786" y="3934"/>
                  </a:lnTo>
                  <a:lnTo>
                    <a:pt x="1711" y="3937"/>
                  </a:lnTo>
                  <a:lnTo>
                    <a:pt x="1711" y="3937"/>
                  </a:lnTo>
                  <a:lnTo>
                    <a:pt x="1701" y="3931"/>
                  </a:lnTo>
                  <a:lnTo>
                    <a:pt x="1686" y="3912"/>
                  </a:lnTo>
                  <a:lnTo>
                    <a:pt x="1673" y="3906"/>
                  </a:lnTo>
                  <a:lnTo>
                    <a:pt x="1661" y="3902"/>
                  </a:lnTo>
                  <a:lnTo>
                    <a:pt x="1645" y="3902"/>
                  </a:lnTo>
                  <a:lnTo>
                    <a:pt x="1630" y="3912"/>
                  </a:lnTo>
                  <a:lnTo>
                    <a:pt x="1630" y="3912"/>
                  </a:lnTo>
                  <a:lnTo>
                    <a:pt x="1623" y="3906"/>
                  </a:lnTo>
                  <a:lnTo>
                    <a:pt x="1611" y="3896"/>
                  </a:lnTo>
                  <a:lnTo>
                    <a:pt x="1605" y="3893"/>
                  </a:lnTo>
                  <a:lnTo>
                    <a:pt x="1598" y="3893"/>
                  </a:lnTo>
                  <a:lnTo>
                    <a:pt x="1592" y="3899"/>
                  </a:lnTo>
                  <a:lnTo>
                    <a:pt x="1589" y="3915"/>
                  </a:lnTo>
                  <a:lnTo>
                    <a:pt x="1580" y="3921"/>
                  </a:lnTo>
                  <a:lnTo>
                    <a:pt x="1567" y="3918"/>
                  </a:lnTo>
                  <a:lnTo>
                    <a:pt x="1549" y="3906"/>
                  </a:lnTo>
                  <a:lnTo>
                    <a:pt x="1539" y="3902"/>
                  </a:lnTo>
                  <a:lnTo>
                    <a:pt x="1530" y="3906"/>
                  </a:lnTo>
                  <a:lnTo>
                    <a:pt x="1520" y="3906"/>
                  </a:lnTo>
                  <a:lnTo>
                    <a:pt x="1505" y="3896"/>
                  </a:lnTo>
                  <a:lnTo>
                    <a:pt x="1492" y="3890"/>
                  </a:lnTo>
                  <a:lnTo>
                    <a:pt x="1483" y="3890"/>
                  </a:lnTo>
                  <a:lnTo>
                    <a:pt x="1477" y="3887"/>
                  </a:lnTo>
                  <a:lnTo>
                    <a:pt x="1477" y="3887"/>
                  </a:lnTo>
                  <a:lnTo>
                    <a:pt x="1474" y="3884"/>
                  </a:lnTo>
                  <a:lnTo>
                    <a:pt x="1470" y="3881"/>
                  </a:lnTo>
                  <a:lnTo>
                    <a:pt x="1467" y="3877"/>
                  </a:lnTo>
                  <a:lnTo>
                    <a:pt x="1467" y="3877"/>
                  </a:lnTo>
                  <a:lnTo>
                    <a:pt x="1458" y="3881"/>
                  </a:lnTo>
                  <a:lnTo>
                    <a:pt x="1449" y="3890"/>
                  </a:lnTo>
                  <a:lnTo>
                    <a:pt x="1439" y="3899"/>
                  </a:lnTo>
                  <a:lnTo>
                    <a:pt x="1436" y="3906"/>
                  </a:lnTo>
                  <a:lnTo>
                    <a:pt x="1436" y="3906"/>
                  </a:lnTo>
                  <a:lnTo>
                    <a:pt x="1439" y="3915"/>
                  </a:lnTo>
                  <a:lnTo>
                    <a:pt x="1442" y="3931"/>
                  </a:lnTo>
                  <a:lnTo>
                    <a:pt x="1442" y="3937"/>
                  </a:lnTo>
                  <a:lnTo>
                    <a:pt x="1439" y="3946"/>
                  </a:lnTo>
                  <a:lnTo>
                    <a:pt x="1433" y="3956"/>
                  </a:lnTo>
                  <a:lnTo>
                    <a:pt x="1424" y="3965"/>
                  </a:lnTo>
                  <a:lnTo>
                    <a:pt x="1424" y="3965"/>
                  </a:lnTo>
                  <a:lnTo>
                    <a:pt x="1399" y="3977"/>
                  </a:lnTo>
                  <a:lnTo>
                    <a:pt x="1383" y="3987"/>
                  </a:lnTo>
                  <a:lnTo>
                    <a:pt x="1367" y="3990"/>
                  </a:lnTo>
                  <a:lnTo>
                    <a:pt x="1367" y="3990"/>
                  </a:lnTo>
                  <a:lnTo>
                    <a:pt x="1367" y="3999"/>
                  </a:lnTo>
                  <a:lnTo>
                    <a:pt x="1364" y="4021"/>
                  </a:lnTo>
                  <a:lnTo>
                    <a:pt x="1358" y="4034"/>
                  </a:lnTo>
                  <a:lnTo>
                    <a:pt x="1355" y="4046"/>
                  </a:lnTo>
                  <a:lnTo>
                    <a:pt x="1346" y="4059"/>
                  </a:lnTo>
                  <a:lnTo>
                    <a:pt x="1336" y="4065"/>
                  </a:lnTo>
                  <a:lnTo>
                    <a:pt x="1336" y="4065"/>
                  </a:lnTo>
                  <a:lnTo>
                    <a:pt x="1327" y="4096"/>
                  </a:lnTo>
                  <a:lnTo>
                    <a:pt x="1324" y="4121"/>
                  </a:lnTo>
                  <a:lnTo>
                    <a:pt x="1324" y="4130"/>
                  </a:lnTo>
                  <a:lnTo>
                    <a:pt x="1327" y="4137"/>
                  </a:lnTo>
                  <a:lnTo>
                    <a:pt x="1327" y="4137"/>
                  </a:lnTo>
                  <a:lnTo>
                    <a:pt x="1308" y="4143"/>
                  </a:lnTo>
                  <a:lnTo>
                    <a:pt x="1258" y="4152"/>
                  </a:lnTo>
                  <a:lnTo>
                    <a:pt x="1230" y="4155"/>
                  </a:lnTo>
                  <a:lnTo>
                    <a:pt x="1202" y="4158"/>
                  </a:lnTo>
                  <a:lnTo>
                    <a:pt x="1174" y="4155"/>
                  </a:lnTo>
                  <a:lnTo>
                    <a:pt x="1149" y="4149"/>
                  </a:lnTo>
                  <a:lnTo>
                    <a:pt x="1149" y="4149"/>
                  </a:lnTo>
                  <a:close/>
                </a:path>
              </a:pathLst>
            </a:custGeom>
            <a:solidFill>
              <a:srgbClr val="C9CACB"/>
            </a:solidFill>
            <a:ln w="984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4" name="Freeform 8"/>
            <p:cNvSpPr>
              <a:spLocks/>
            </p:cNvSpPr>
            <p:nvPr/>
          </p:nvSpPr>
          <p:spPr bwMode="auto">
            <a:xfrm>
              <a:off x="2873" y="599"/>
              <a:ext cx="977" cy="1059"/>
            </a:xfrm>
            <a:custGeom>
              <a:avLst/>
              <a:gdLst/>
              <a:ahLst/>
              <a:cxnLst>
                <a:cxn ang="0">
                  <a:pos x="949" y="497"/>
                </a:cxn>
                <a:cxn ang="0">
                  <a:pos x="977" y="434"/>
                </a:cxn>
                <a:cxn ang="0">
                  <a:pos x="971" y="341"/>
                </a:cxn>
                <a:cxn ang="0">
                  <a:pos x="936" y="256"/>
                </a:cxn>
                <a:cxn ang="0">
                  <a:pos x="911" y="153"/>
                </a:cxn>
                <a:cxn ang="0">
                  <a:pos x="930" y="100"/>
                </a:cxn>
                <a:cxn ang="0">
                  <a:pos x="914" y="72"/>
                </a:cxn>
                <a:cxn ang="0">
                  <a:pos x="899" y="28"/>
                </a:cxn>
                <a:cxn ang="0">
                  <a:pos x="752" y="28"/>
                </a:cxn>
                <a:cxn ang="0">
                  <a:pos x="705" y="44"/>
                </a:cxn>
                <a:cxn ang="0">
                  <a:pos x="665" y="25"/>
                </a:cxn>
                <a:cxn ang="0">
                  <a:pos x="640" y="38"/>
                </a:cxn>
                <a:cxn ang="0">
                  <a:pos x="605" y="38"/>
                </a:cxn>
                <a:cxn ang="0">
                  <a:pos x="590" y="41"/>
                </a:cxn>
                <a:cxn ang="0">
                  <a:pos x="543" y="50"/>
                </a:cxn>
                <a:cxn ang="0">
                  <a:pos x="493" y="85"/>
                </a:cxn>
                <a:cxn ang="0">
                  <a:pos x="377" y="60"/>
                </a:cxn>
                <a:cxn ang="0">
                  <a:pos x="306" y="78"/>
                </a:cxn>
                <a:cxn ang="0">
                  <a:pos x="243" y="63"/>
                </a:cxn>
                <a:cxn ang="0">
                  <a:pos x="203" y="25"/>
                </a:cxn>
                <a:cxn ang="0">
                  <a:pos x="178" y="22"/>
                </a:cxn>
                <a:cxn ang="0">
                  <a:pos x="168" y="19"/>
                </a:cxn>
                <a:cxn ang="0">
                  <a:pos x="146" y="0"/>
                </a:cxn>
                <a:cxn ang="0">
                  <a:pos x="134" y="16"/>
                </a:cxn>
                <a:cxn ang="0">
                  <a:pos x="81" y="141"/>
                </a:cxn>
                <a:cxn ang="0">
                  <a:pos x="28" y="353"/>
                </a:cxn>
                <a:cxn ang="0">
                  <a:pos x="6" y="412"/>
                </a:cxn>
                <a:cxn ang="0">
                  <a:pos x="0" y="469"/>
                </a:cxn>
                <a:cxn ang="0">
                  <a:pos x="50" y="525"/>
                </a:cxn>
                <a:cxn ang="0">
                  <a:pos x="50" y="550"/>
                </a:cxn>
                <a:cxn ang="0">
                  <a:pos x="53" y="559"/>
                </a:cxn>
                <a:cxn ang="0">
                  <a:pos x="137" y="606"/>
                </a:cxn>
                <a:cxn ang="0">
                  <a:pos x="225" y="618"/>
                </a:cxn>
                <a:cxn ang="0">
                  <a:pos x="253" y="637"/>
                </a:cxn>
                <a:cxn ang="0">
                  <a:pos x="259" y="668"/>
                </a:cxn>
                <a:cxn ang="0">
                  <a:pos x="278" y="762"/>
                </a:cxn>
                <a:cxn ang="0">
                  <a:pos x="246" y="762"/>
                </a:cxn>
                <a:cxn ang="0">
                  <a:pos x="240" y="775"/>
                </a:cxn>
                <a:cxn ang="0">
                  <a:pos x="212" y="824"/>
                </a:cxn>
                <a:cxn ang="0">
                  <a:pos x="203" y="846"/>
                </a:cxn>
                <a:cxn ang="0">
                  <a:pos x="215" y="878"/>
                </a:cxn>
                <a:cxn ang="0">
                  <a:pos x="246" y="884"/>
                </a:cxn>
                <a:cxn ang="0">
                  <a:pos x="274" y="896"/>
                </a:cxn>
                <a:cxn ang="0">
                  <a:pos x="312" y="903"/>
                </a:cxn>
                <a:cxn ang="0">
                  <a:pos x="402" y="956"/>
                </a:cxn>
                <a:cxn ang="0">
                  <a:pos x="496" y="977"/>
                </a:cxn>
                <a:cxn ang="0">
                  <a:pos x="512" y="990"/>
                </a:cxn>
                <a:cxn ang="0">
                  <a:pos x="524" y="1031"/>
                </a:cxn>
                <a:cxn ang="0">
                  <a:pos x="534" y="1037"/>
                </a:cxn>
                <a:cxn ang="0">
                  <a:pos x="590" y="1059"/>
                </a:cxn>
                <a:cxn ang="0">
                  <a:pos x="621" y="1055"/>
                </a:cxn>
                <a:cxn ang="0">
                  <a:pos x="655" y="1027"/>
                </a:cxn>
                <a:cxn ang="0">
                  <a:pos x="686" y="965"/>
                </a:cxn>
                <a:cxn ang="0">
                  <a:pos x="696" y="918"/>
                </a:cxn>
                <a:cxn ang="0">
                  <a:pos x="746" y="837"/>
                </a:cxn>
                <a:cxn ang="0">
                  <a:pos x="752" y="778"/>
                </a:cxn>
                <a:cxn ang="0">
                  <a:pos x="705" y="684"/>
                </a:cxn>
                <a:cxn ang="0">
                  <a:pos x="702" y="650"/>
                </a:cxn>
                <a:cxn ang="0">
                  <a:pos x="652" y="609"/>
                </a:cxn>
                <a:cxn ang="0">
                  <a:pos x="715" y="512"/>
                </a:cxn>
                <a:cxn ang="0">
                  <a:pos x="889" y="503"/>
                </a:cxn>
              </a:cxnLst>
              <a:rect l="0" t="0" r="r" b="b"/>
              <a:pathLst>
                <a:path w="977" h="1059">
                  <a:moveTo>
                    <a:pt x="889" y="503"/>
                  </a:moveTo>
                  <a:lnTo>
                    <a:pt x="889" y="503"/>
                  </a:lnTo>
                  <a:lnTo>
                    <a:pt x="949" y="497"/>
                  </a:lnTo>
                  <a:lnTo>
                    <a:pt x="977" y="497"/>
                  </a:lnTo>
                  <a:lnTo>
                    <a:pt x="977" y="497"/>
                  </a:lnTo>
                  <a:lnTo>
                    <a:pt x="977" y="434"/>
                  </a:lnTo>
                  <a:lnTo>
                    <a:pt x="974" y="381"/>
                  </a:lnTo>
                  <a:lnTo>
                    <a:pt x="971" y="341"/>
                  </a:lnTo>
                  <a:lnTo>
                    <a:pt x="971" y="341"/>
                  </a:lnTo>
                  <a:lnTo>
                    <a:pt x="964" y="325"/>
                  </a:lnTo>
                  <a:lnTo>
                    <a:pt x="958" y="303"/>
                  </a:lnTo>
                  <a:lnTo>
                    <a:pt x="936" y="256"/>
                  </a:lnTo>
                  <a:lnTo>
                    <a:pt x="908" y="203"/>
                  </a:lnTo>
                  <a:lnTo>
                    <a:pt x="911" y="153"/>
                  </a:lnTo>
                  <a:lnTo>
                    <a:pt x="911" y="153"/>
                  </a:lnTo>
                  <a:lnTo>
                    <a:pt x="924" y="131"/>
                  </a:lnTo>
                  <a:lnTo>
                    <a:pt x="930" y="113"/>
                  </a:lnTo>
                  <a:lnTo>
                    <a:pt x="930" y="100"/>
                  </a:lnTo>
                  <a:lnTo>
                    <a:pt x="927" y="88"/>
                  </a:lnTo>
                  <a:lnTo>
                    <a:pt x="921" y="78"/>
                  </a:lnTo>
                  <a:lnTo>
                    <a:pt x="914" y="72"/>
                  </a:lnTo>
                  <a:lnTo>
                    <a:pt x="908" y="66"/>
                  </a:lnTo>
                  <a:lnTo>
                    <a:pt x="899" y="47"/>
                  </a:lnTo>
                  <a:lnTo>
                    <a:pt x="899" y="28"/>
                  </a:lnTo>
                  <a:lnTo>
                    <a:pt x="880" y="16"/>
                  </a:lnTo>
                  <a:lnTo>
                    <a:pt x="752" y="28"/>
                  </a:lnTo>
                  <a:lnTo>
                    <a:pt x="752" y="28"/>
                  </a:lnTo>
                  <a:lnTo>
                    <a:pt x="736" y="38"/>
                  </a:lnTo>
                  <a:lnTo>
                    <a:pt x="721" y="44"/>
                  </a:lnTo>
                  <a:lnTo>
                    <a:pt x="705" y="44"/>
                  </a:lnTo>
                  <a:lnTo>
                    <a:pt x="693" y="41"/>
                  </a:lnTo>
                  <a:lnTo>
                    <a:pt x="674" y="32"/>
                  </a:lnTo>
                  <a:lnTo>
                    <a:pt x="665" y="25"/>
                  </a:lnTo>
                  <a:lnTo>
                    <a:pt x="665" y="25"/>
                  </a:lnTo>
                  <a:lnTo>
                    <a:pt x="652" y="35"/>
                  </a:lnTo>
                  <a:lnTo>
                    <a:pt x="640" y="38"/>
                  </a:lnTo>
                  <a:lnTo>
                    <a:pt x="630" y="41"/>
                  </a:lnTo>
                  <a:lnTo>
                    <a:pt x="621" y="41"/>
                  </a:lnTo>
                  <a:lnTo>
                    <a:pt x="605" y="38"/>
                  </a:lnTo>
                  <a:lnTo>
                    <a:pt x="599" y="38"/>
                  </a:lnTo>
                  <a:lnTo>
                    <a:pt x="599" y="35"/>
                  </a:lnTo>
                  <a:lnTo>
                    <a:pt x="590" y="41"/>
                  </a:lnTo>
                  <a:lnTo>
                    <a:pt x="590" y="41"/>
                  </a:lnTo>
                  <a:lnTo>
                    <a:pt x="565" y="44"/>
                  </a:lnTo>
                  <a:lnTo>
                    <a:pt x="543" y="50"/>
                  </a:lnTo>
                  <a:lnTo>
                    <a:pt x="524" y="57"/>
                  </a:lnTo>
                  <a:lnTo>
                    <a:pt x="512" y="66"/>
                  </a:lnTo>
                  <a:lnTo>
                    <a:pt x="493" y="85"/>
                  </a:lnTo>
                  <a:lnTo>
                    <a:pt x="487" y="91"/>
                  </a:lnTo>
                  <a:lnTo>
                    <a:pt x="455" y="63"/>
                  </a:lnTo>
                  <a:lnTo>
                    <a:pt x="377" y="60"/>
                  </a:lnTo>
                  <a:lnTo>
                    <a:pt x="343" y="72"/>
                  </a:lnTo>
                  <a:lnTo>
                    <a:pt x="324" y="69"/>
                  </a:lnTo>
                  <a:lnTo>
                    <a:pt x="306" y="78"/>
                  </a:lnTo>
                  <a:lnTo>
                    <a:pt x="290" y="63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28" y="44"/>
                  </a:lnTo>
                  <a:lnTo>
                    <a:pt x="212" y="32"/>
                  </a:lnTo>
                  <a:lnTo>
                    <a:pt x="203" y="25"/>
                  </a:lnTo>
                  <a:lnTo>
                    <a:pt x="190" y="22"/>
                  </a:lnTo>
                  <a:lnTo>
                    <a:pt x="184" y="22"/>
                  </a:lnTo>
                  <a:lnTo>
                    <a:pt x="178" y="22"/>
                  </a:lnTo>
                  <a:lnTo>
                    <a:pt x="175" y="25"/>
                  </a:lnTo>
                  <a:lnTo>
                    <a:pt x="168" y="19"/>
                  </a:lnTo>
                  <a:lnTo>
                    <a:pt x="168" y="19"/>
                  </a:lnTo>
                  <a:lnTo>
                    <a:pt x="159" y="7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0" y="3"/>
                  </a:lnTo>
                  <a:lnTo>
                    <a:pt x="134" y="13"/>
                  </a:lnTo>
                  <a:lnTo>
                    <a:pt x="134" y="16"/>
                  </a:lnTo>
                  <a:lnTo>
                    <a:pt x="122" y="75"/>
                  </a:lnTo>
                  <a:lnTo>
                    <a:pt x="103" y="110"/>
                  </a:lnTo>
                  <a:lnTo>
                    <a:pt x="81" y="141"/>
                  </a:lnTo>
                  <a:lnTo>
                    <a:pt x="65" y="234"/>
                  </a:lnTo>
                  <a:lnTo>
                    <a:pt x="28" y="322"/>
                  </a:lnTo>
                  <a:lnTo>
                    <a:pt x="28" y="353"/>
                  </a:lnTo>
                  <a:lnTo>
                    <a:pt x="6" y="369"/>
                  </a:lnTo>
                  <a:lnTo>
                    <a:pt x="6" y="412"/>
                  </a:lnTo>
                  <a:lnTo>
                    <a:pt x="6" y="412"/>
                  </a:lnTo>
                  <a:lnTo>
                    <a:pt x="0" y="450"/>
                  </a:lnTo>
                  <a:lnTo>
                    <a:pt x="0" y="469"/>
                  </a:lnTo>
                  <a:lnTo>
                    <a:pt x="0" y="469"/>
                  </a:lnTo>
                  <a:lnTo>
                    <a:pt x="25" y="494"/>
                  </a:lnTo>
                  <a:lnTo>
                    <a:pt x="40" y="512"/>
                  </a:lnTo>
                  <a:lnTo>
                    <a:pt x="50" y="525"/>
                  </a:lnTo>
                  <a:lnTo>
                    <a:pt x="56" y="537"/>
                  </a:lnTo>
                  <a:lnTo>
                    <a:pt x="53" y="547"/>
                  </a:lnTo>
                  <a:lnTo>
                    <a:pt x="50" y="550"/>
                  </a:lnTo>
                  <a:lnTo>
                    <a:pt x="40" y="556"/>
                  </a:lnTo>
                  <a:lnTo>
                    <a:pt x="40" y="556"/>
                  </a:lnTo>
                  <a:lnTo>
                    <a:pt x="53" y="559"/>
                  </a:lnTo>
                  <a:lnTo>
                    <a:pt x="68" y="565"/>
                  </a:lnTo>
                  <a:lnTo>
                    <a:pt x="100" y="584"/>
                  </a:lnTo>
                  <a:lnTo>
                    <a:pt x="137" y="606"/>
                  </a:lnTo>
                  <a:lnTo>
                    <a:pt x="137" y="606"/>
                  </a:lnTo>
                  <a:lnTo>
                    <a:pt x="225" y="618"/>
                  </a:lnTo>
                  <a:lnTo>
                    <a:pt x="225" y="618"/>
                  </a:lnTo>
                  <a:lnTo>
                    <a:pt x="237" y="625"/>
                  </a:lnTo>
                  <a:lnTo>
                    <a:pt x="246" y="631"/>
                  </a:lnTo>
                  <a:lnTo>
                    <a:pt x="253" y="637"/>
                  </a:lnTo>
                  <a:lnTo>
                    <a:pt x="256" y="647"/>
                  </a:lnTo>
                  <a:lnTo>
                    <a:pt x="259" y="662"/>
                  </a:lnTo>
                  <a:lnTo>
                    <a:pt x="259" y="668"/>
                  </a:lnTo>
                  <a:lnTo>
                    <a:pt x="262" y="725"/>
                  </a:lnTo>
                  <a:lnTo>
                    <a:pt x="278" y="746"/>
                  </a:lnTo>
                  <a:lnTo>
                    <a:pt x="278" y="762"/>
                  </a:lnTo>
                  <a:lnTo>
                    <a:pt x="256" y="759"/>
                  </a:lnTo>
                  <a:lnTo>
                    <a:pt x="256" y="759"/>
                  </a:lnTo>
                  <a:lnTo>
                    <a:pt x="246" y="762"/>
                  </a:lnTo>
                  <a:lnTo>
                    <a:pt x="243" y="768"/>
                  </a:lnTo>
                  <a:lnTo>
                    <a:pt x="240" y="775"/>
                  </a:lnTo>
                  <a:lnTo>
                    <a:pt x="240" y="775"/>
                  </a:lnTo>
                  <a:lnTo>
                    <a:pt x="240" y="784"/>
                  </a:lnTo>
                  <a:lnTo>
                    <a:pt x="234" y="793"/>
                  </a:lnTo>
                  <a:lnTo>
                    <a:pt x="212" y="824"/>
                  </a:lnTo>
                  <a:lnTo>
                    <a:pt x="212" y="824"/>
                  </a:lnTo>
                  <a:lnTo>
                    <a:pt x="206" y="837"/>
                  </a:lnTo>
                  <a:lnTo>
                    <a:pt x="203" y="846"/>
                  </a:lnTo>
                  <a:lnTo>
                    <a:pt x="203" y="859"/>
                  </a:lnTo>
                  <a:lnTo>
                    <a:pt x="209" y="865"/>
                  </a:lnTo>
                  <a:lnTo>
                    <a:pt x="215" y="878"/>
                  </a:lnTo>
                  <a:lnTo>
                    <a:pt x="221" y="884"/>
                  </a:lnTo>
                  <a:lnTo>
                    <a:pt x="231" y="884"/>
                  </a:lnTo>
                  <a:lnTo>
                    <a:pt x="246" y="884"/>
                  </a:lnTo>
                  <a:lnTo>
                    <a:pt x="262" y="896"/>
                  </a:lnTo>
                  <a:lnTo>
                    <a:pt x="274" y="896"/>
                  </a:lnTo>
                  <a:lnTo>
                    <a:pt x="274" y="896"/>
                  </a:lnTo>
                  <a:lnTo>
                    <a:pt x="293" y="896"/>
                  </a:lnTo>
                  <a:lnTo>
                    <a:pt x="293" y="896"/>
                  </a:lnTo>
                  <a:lnTo>
                    <a:pt x="312" y="903"/>
                  </a:lnTo>
                  <a:lnTo>
                    <a:pt x="343" y="915"/>
                  </a:lnTo>
                  <a:lnTo>
                    <a:pt x="384" y="934"/>
                  </a:lnTo>
                  <a:lnTo>
                    <a:pt x="402" y="956"/>
                  </a:lnTo>
                  <a:lnTo>
                    <a:pt x="449" y="956"/>
                  </a:lnTo>
                  <a:lnTo>
                    <a:pt x="474" y="974"/>
                  </a:lnTo>
                  <a:lnTo>
                    <a:pt x="496" y="977"/>
                  </a:lnTo>
                  <a:lnTo>
                    <a:pt x="496" y="977"/>
                  </a:lnTo>
                  <a:lnTo>
                    <a:pt x="505" y="984"/>
                  </a:lnTo>
                  <a:lnTo>
                    <a:pt x="512" y="990"/>
                  </a:lnTo>
                  <a:lnTo>
                    <a:pt x="518" y="999"/>
                  </a:lnTo>
                  <a:lnTo>
                    <a:pt x="521" y="1012"/>
                  </a:lnTo>
                  <a:lnTo>
                    <a:pt x="524" y="1031"/>
                  </a:lnTo>
                  <a:lnTo>
                    <a:pt x="524" y="1037"/>
                  </a:lnTo>
                  <a:lnTo>
                    <a:pt x="524" y="1037"/>
                  </a:lnTo>
                  <a:lnTo>
                    <a:pt x="534" y="1037"/>
                  </a:lnTo>
                  <a:lnTo>
                    <a:pt x="546" y="1040"/>
                  </a:lnTo>
                  <a:lnTo>
                    <a:pt x="565" y="1046"/>
                  </a:lnTo>
                  <a:lnTo>
                    <a:pt x="590" y="1059"/>
                  </a:lnTo>
                  <a:lnTo>
                    <a:pt x="590" y="1059"/>
                  </a:lnTo>
                  <a:lnTo>
                    <a:pt x="605" y="1059"/>
                  </a:lnTo>
                  <a:lnTo>
                    <a:pt x="621" y="1055"/>
                  </a:lnTo>
                  <a:lnTo>
                    <a:pt x="633" y="1049"/>
                  </a:lnTo>
                  <a:lnTo>
                    <a:pt x="646" y="1040"/>
                  </a:lnTo>
                  <a:lnTo>
                    <a:pt x="655" y="1027"/>
                  </a:lnTo>
                  <a:lnTo>
                    <a:pt x="665" y="1018"/>
                  </a:lnTo>
                  <a:lnTo>
                    <a:pt x="677" y="990"/>
                  </a:lnTo>
                  <a:lnTo>
                    <a:pt x="686" y="965"/>
                  </a:lnTo>
                  <a:lnTo>
                    <a:pt x="693" y="940"/>
                  </a:lnTo>
                  <a:lnTo>
                    <a:pt x="696" y="918"/>
                  </a:lnTo>
                  <a:lnTo>
                    <a:pt x="696" y="918"/>
                  </a:lnTo>
                  <a:lnTo>
                    <a:pt x="721" y="890"/>
                  </a:lnTo>
                  <a:lnTo>
                    <a:pt x="736" y="862"/>
                  </a:lnTo>
                  <a:lnTo>
                    <a:pt x="746" y="837"/>
                  </a:lnTo>
                  <a:lnTo>
                    <a:pt x="752" y="812"/>
                  </a:lnTo>
                  <a:lnTo>
                    <a:pt x="752" y="793"/>
                  </a:lnTo>
                  <a:lnTo>
                    <a:pt x="752" y="778"/>
                  </a:lnTo>
                  <a:lnTo>
                    <a:pt x="749" y="765"/>
                  </a:lnTo>
                  <a:lnTo>
                    <a:pt x="749" y="709"/>
                  </a:lnTo>
                  <a:lnTo>
                    <a:pt x="705" y="684"/>
                  </a:lnTo>
                  <a:lnTo>
                    <a:pt x="705" y="684"/>
                  </a:lnTo>
                  <a:lnTo>
                    <a:pt x="705" y="662"/>
                  </a:lnTo>
                  <a:lnTo>
                    <a:pt x="702" y="650"/>
                  </a:lnTo>
                  <a:lnTo>
                    <a:pt x="699" y="640"/>
                  </a:lnTo>
                  <a:lnTo>
                    <a:pt x="696" y="637"/>
                  </a:lnTo>
                  <a:lnTo>
                    <a:pt x="652" y="609"/>
                  </a:lnTo>
                  <a:lnTo>
                    <a:pt x="661" y="512"/>
                  </a:lnTo>
                  <a:lnTo>
                    <a:pt x="661" y="512"/>
                  </a:lnTo>
                  <a:lnTo>
                    <a:pt x="715" y="512"/>
                  </a:lnTo>
                  <a:lnTo>
                    <a:pt x="783" y="512"/>
                  </a:lnTo>
                  <a:lnTo>
                    <a:pt x="846" y="506"/>
                  </a:lnTo>
                  <a:lnTo>
                    <a:pt x="889" y="503"/>
                  </a:lnTo>
                  <a:lnTo>
                    <a:pt x="889" y="503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5" name="Freeform 9"/>
            <p:cNvSpPr>
              <a:spLocks/>
            </p:cNvSpPr>
            <p:nvPr/>
          </p:nvSpPr>
          <p:spPr bwMode="auto">
            <a:xfrm>
              <a:off x="2948" y="1573"/>
              <a:ext cx="2331" cy="2285"/>
            </a:xfrm>
            <a:custGeom>
              <a:avLst/>
              <a:gdLst/>
              <a:ahLst/>
              <a:cxnLst>
                <a:cxn ang="0">
                  <a:pos x="1991" y="581"/>
                </a:cxn>
                <a:cxn ang="0">
                  <a:pos x="1857" y="600"/>
                </a:cxn>
                <a:cxn ang="0">
                  <a:pos x="1642" y="606"/>
                </a:cxn>
                <a:cxn ang="0">
                  <a:pos x="1520" y="593"/>
                </a:cxn>
                <a:cxn ang="0">
                  <a:pos x="1423" y="609"/>
                </a:cxn>
                <a:cxn ang="0">
                  <a:pos x="1201" y="581"/>
                </a:cxn>
                <a:cxn ang="0">
                  <a:pos x="1170" y="519"/>
                </a:cxn>
                <a:cxn ang="0">
                  <a:pos x="1080" y="406"/>
                </a:cxn>
                <a:cxn ang="0">
                  <a:pos x="1105" y="272"/>
                </a:cxn>
                <a:cxn ang="0">
                  <a:pos x="1048" y="216"/>
                </a:cxn>
                <a:cxn ang="0">
                  <a:pos x="896" y="222"/>
                </a:cxn>
                <a:cxn ang="0">
                  <a:pos x="942" y="197"/>
                </a:cxn>
                <a:cxn ang="0">
                  <a:pos x="852" y="160"/>
                </a:cxn>
                <a:cxn ang="0">
                  <a:pos x="764" y="141"/>
                </a:cxn>
                <a:cxn ang="0">
                  <a:pos x="724" y="22"/>
                </a:cxn>
                <a:cxn ang="0">
                  <a:pos x="661" y="47"/>
                </a:cxn>
                <a:cxn ang="0">
                  <a:pos x="615" y="63"/>
                </a:cxn>
                <a:cxn ang="0">
                  <a:pos x="571" y="110"/>
                </a:cxn>
                <a:cxn ang="0">
                  <a:pos x="483" y="72"/>
                </a:cxn>
                <a:cxn ang="0">
                  <a:pos x="424" y="78"/>
                </a:cxn>
                <a:cxn ang="0">
                  <a:pos x="318" y="153"/>
                </a:cxn>
                <a:cxn ang="0">
                  <a:pos x="171" y="166"/>
                </a:cxn>
                <a:cxn ang="0">
                  <a:pos x="84" y="197"/>
                </a:cxn>
                <a:cxn ang="0">
                  <a:pos x="0" y="228"/>
                </a:cxn>
                <a:cxn ang="0">
                  <a:pos x="18" y="306"/>
                </a:cxn>
                <a:cxn ang="0">
                  <a:pos x="87" y="331"/>
                </a:cxn>
                <a:cxn ang="0">
                  <a:pos x="165" y="356"/>
                </a:cxn>
                <a:cxn ang="0">
                  <a:pos x="262" y="341"/>
                </a:cxn>
                <a:cxn ang="0">
                  <a:pos x="274" y="506"/>
                </a:cxn>
                <a:cxn ang="0">
                  <a:pos x="302" y="690"/>
                </a:cxn>
                <a:cxn ang="0">
                  <a:pos x="224" y="1137"/>
                </a:cxn>
                <a:cxn ang="0">
                  <a:pos x="174" y="1468"/>
                </a:cxn>
                <a:cxn ang="0">
                  <a:pos x="249" y="1561"/>
                </a:cxn>
                <a:cxn ang="0">
                  <a:pos x="296" y="1677"/>
                </a:cxn>
                <a:cxn ang="0">
                  <a:pos x="290" y="1917"/>
                </a:cxn>
                <a:cxn ang="0">
                  <a:pos x="371" y="1970"/>
                </a:cxn>
                <a:cxn ang="0">
                  <a:pos x="412" y="2073"/>
                </a:cxn>
                <a:cxn ang="0">
                  <a:pos x="515" y="2120"/>
                </a:cxn>
                <a:cxn ang="0">
                  <a:pos x="571" y="2245"/>
                </a:cxn>
                <a:cxn ang="0">
                  <a:pos x="746" y="2220"/>
                </a:cxn>
                <a:cxn ang="0">
                  <a:pos x="805" y="2117"/>
                </a:cxn>
                <a:cxn ang="0">
                  <a:pos x="1039" y="2039"/>
                </a:cxn>
                <a:cxn ang="0">
                  <a:pos x="1117" y="2054"/>
                </a:cxn>
                <a:cxn ang="0">
                  <a:pos x="1289" y="1989"/>
                </a:cxn>
                <a:cxn ang="0">
                  <a:pos x="1423" y="2058"/>
                </a:cxn>
                <a:cxn ang="0">
                  <a:pos x="1648" y="2070"/>
                </a:cxn>
                <a:cxn ang="0">
                  <a:pos x="1716" y="2054"/>
                </a:cxn>
                <a:cxn ang="0">
                  <a:pos x="1832" y="2076"/>
                </a:cxn>
                <a:cxn ang="0">
                  <a:pos x="1863" y="2011"/>
                </a:cxn>
                <a:cxn ang="0">
                  <a:pos x="1801" y="1930"/>
                </a:cxn>
                <a:cxn ang="0">
                  <a:pos x="1848" y="1830"/>
                </a:cxn>
                <a:cxn ang="0">
                  <a:pos x="1910" y="1786"/>
                </a:cxn>
                <a:cxn ang="0">
                  <a:pos x="1732" y="1620"/>
                </a:cxn>
                <a:cxn ang="0">
                  <a:pos x="1682" y="1455"/>
                </a:cxn>
                <a:cxn ang="0">
                  <a:pos x="1648" y="1405"/>
                </a:cxn>
                <a:cxn ang="0">
                  <a:pos x="1801" y="1340"/>
                </a:cxn>
                <a:cxn ang="0">
                  <a:pos x="1904" y="1290"/>
                </a:cxn>
                <a:cxn ang="0">
                  <a:pos x="2035" y="1230"/>
                </a:cxn>
                <a:cxn ang="0">
                  <a:pos x="2122" y="1093"/>
                </a:cxn>
                <a:cxn ang="0">
                  <a:pos x="2153" y="790"/>
                </a:cxn>
              </a:cxnLst>
              <a:rect l="0" t="0" r="r" b="b"/>
              <a:pathLst>
                <a:path w="2331" h="2285">
                  <a:moveTo>
                    <a:pt x="2235" y="740"/>
                  </a:moveTo>
                  <a:lnTo>
                    <a:pt x="2325" y="737"/>
                  </a:lnTo>
                  <a:lnTo>
                    <a:pt x="2325" y="737"/>
                  </a:lnTo>
                  <a:lnTo>
                    <a:pt x="2325" y="718"/>
                  </a:lnTo>
                  <a:lnTo>
                    <a:pt x="2331" y="675"/>
                  </a:lnTo>
                  <a:lnTo>
                    <a:pt x="2328" y="675"/>
                  </a:lnTo>
                  <a:lnTo>
                    <a:pt x="2328" y="675"/>
                  </a:lnTo>
                  <a:lnTo>
                    <a:pt x="2163" y="628"/>
                  </a:lnTo>
                  <a:lnTo>
                    <a:pt x="1991" y="581"/>
                  </a:lnTo>
                  <a:lnTo>
                    <a:pt x="1991" y="581"/>
                  </a:lnTo>
                  <a:lnTo>
                    <a:pt x="1982" y="578"/>
                  </a:lnTo>
                  <a:lnTo>
                    <a:pt x="1969" y="578"/>
                  </a:lnTo>
                  <a:lnTo>
                    <a:pt x="1944" y="578"/>
                  </a:lnTo>
                  <a:lnTo>
                    <a:pt x="1929" y="578"/>
                  </a:lnTo>
                  <a:lnTo>
                    <a:pt x="1929" y="578"/>
                  </a:lnTo>
                  <a:lnTo>
                    <a:pt x="1891" y="590"/>
                  </a:lnTo>
                  <a:lnTo>
                    <a:pt x="1857" y="600"/>
                  </a:lnTo>
                  <a:lnTo>
                    <a:pt x="1857" y="600"/>
                  </a:lnTo>
                  <a:lnTo>
                    <a:pt x="1829" y="603"/>
                  </a:lnTo>
                  <a:lnTo>
                    <a:pt x="1829" y="603"/>
                  </a:lnTo>
                  <a:lnTo>
                    <a:pt x="1732" y="606"/>
                  </a:lnTo>
                  <a:lnTo>
                    <a:pt x="1670" y="606"/>
                  </a:lnTo>
                  <a:lnTo>
                    <a:pt x="1670" y="606"/>
                  </a:lnTo>
                  <a:lnTo>
                    <a:pt x="1660" y="606"/>
                  </a:lnTo>
                  <a:lnTo>
                    <a:pt x="1651" y="606"/>
                  </a:lnTo>
                  <a:lnTo>
                    <a:pt x="1642" y="606"/>
                  </a:lnTo>
                  <a:lnTo>
                    <a:pt x="1642" y="606"/>
                  </a:lnTo>
                  <a:lnTo>
                    <a:pt x="1623" y="612"/>
                  </a:lnTo>
                  <a:lnTo>
                    <a:pt x="1607" y="618"/>
                  </a:lnTo>
                  <a:lnTo>
                    <a:pt x="1560" y="618"/>
                  </a:lnTo>
                  <a:lnTo>
                    <a:pt x="1560" y="618"/>
                  </a:lnTo>
                  <a:lnTo>
                    <a:pt x="1557" y="612"/>
                  </a:lnTo>
                  <a:lnTo>
                    <a:pt x="1542" y="603"/>
                  </a:lnTo>
                  <a:lnTo>
                    <a:pt x="1542" y="603"/>
                  </a:lnTo>
                  <a:lnTo>
                    <a:pt x="1532" y="597"/>
                  </a:lnTo>
                  <a:lnTo>
                    <a:pt x="1520" y="593"/>
                  </a:lnTo>
                  <a:lnTo>
                    <a:pt x="1520" y="593"/>
                  </a:lnTo>
                  <a:lnTo>
                    <a:pt x="1504" y="590"/>
                  </a:lnTo>
                  <a:lnTo>
                    <a:pt x="1485" y="590"/>
                  </a:lnTo>
                  <a:lnTo>
                    <a:pt x="1485" y="590"/>
                  </a:lnTo>
                  <a:lnTo>
                    <a:pt x="1479" y="597"/>
                  </a:lnTo>
                  <a:lnTo>
                    <a:pt x="1473" y="600"/>
                  </a:lnTo>
                  <a:lnTo>
                    <a:pt x="1454" y="606"/>
                  </a:lnTo>
                  <a:lnTo>
                    <a:pt x="1423" y="609"/>
                  </a:lnTo>
                  <a:lnTo>
                    <a:pt x="1423" y="609"/>
                  </a:lnTo>
                  <a:lnTo>
                    <a:pt x="1379" y="603"/>
                  </a:lnTo>
                  <a:lnTo>
                    <a:pt x="1345" y="597"/>
                  </a:lnTo>
                  <a:lnTo>
                    <a:pt x="1314" y="587"/>
                  </a:lnTo>
                  <a:lnTo>
                    <a:pt x="1314" y="587"/>
                  </a:lnTo>
                  <a:lnTo>
                    <a:pt x="1286" y="581"/>
                  </a:lnTo>
                  <a:lnTo>
                    <a:pt x="1264" y="578"/>
                  </a:lnTo>
                  <a:lnTo>
                    <a:pt x="1242" y="578"/>
                  </a:lnTo>
                  <a:lnTo>
                    <a:pt x="1242" y="578"/>
                  </a:lnTo>
                  <a:lnTo>
                    <a:pt x="1201" y="581"/>
                  </a:lnTo>
                  <a:lnTo>
                    <a:pt x="1183" y="581"/>
                  </a:lnTo>
                  <a:lnTo>
                    <a:pt x="1180" y="578"/>
                  </a:lnTo>
                  <a:lnTo>
                    <a:pt x="1176" y="578"/>
                  </a:lnTo>
                  <a:lnTo>
                    <a:pt x="1176" y="578"/>
                  </a:lnTo>
                  <a:lnTo>
                    <a:pt x="1173" y="568"/>
                  </a:lnTo>
                  <a:lnTo>
                    <a:pt x="1173" y="553"/>
                  </a:lnTo>
                  <a:lnTo>
                    <a:pt x="1173" y="528"/>
                  </a:lnTo>
                  <a:lnTo>
                    <a:pt x="1173" y="528"/>
                  </a:lnTo>
                  <a:lnTo>
                    <a:pt x="1170" y="519"/>
                  </a:lnTo>
                  <a:lnTo>
                    <a:pt x="1167" y="509"/>
                  </a:lnTo>
                  <a:lnTo>
                    <a:pt x="1167" y="509"/>
                  </a:lnTo>
                  <a:lnTo>
                    <a:pt x="1142" y="478"/>
                  </a:lnTo>
                  <a:lnTo>
                    <a:pt x="1123" y="456"/>
                  </a:lnTo>
                  <a:lnTo>
                    <a:pt x="1108" y="444"/>
                  </a:lnTo>
                  <a:lnTo>
                    <a:pt x="1108" y="444"/>
                  </a:lnTo>
                  <a:lnTo>
                    <a:pt x="1095" y="431"/>
                  </a:lnTo>
                  <a:lnTo>
                    <a:pt x="1086" y="419"/>
                  </a:lnTo>
                  <a:lnTo>
                    <a:pt x="1080" y="406"/>
                  </a:lnTo>
                  <a:lnTo>
                    <a:pt x="1073" y="391"/>
                  </a:lnTo>
                  <a:lnTo>
                    <a:pt x="1073" y="372"/>
                  </a:lnTo>
                  <a:lnTo>
                    <a:pt x="1077" y="350"/>
                  </a:lnTo>
                  <a:lnTo>
                    <a:pt x="1089" y="328"/>
                  </a:lnTo>
                  <a:lnTo>
                    <a:pt x="1089" y="328"/>
                  </a:lnTo>
                  <a:lnTo>
                    <a:pt x="1102" y="309"/>
                  </a:lnTo>
                  <a:lnTo>
                    <a:pt x="1108" y="294"/>
                  </a:lnTo>
                  <a:lnTo>
                    <a:pt x="1108" y="281"/>
                  </a:lnTo>
                  <a:lnTo>
                    <a:pt x="1105" y="272"/>
                  </a:lnTo>
                  <a:lnTo>
                    <a:pt x="1098" y="266"/>
                  </a:lnTo>
                  <a:lnTo>
                    <a:pt x="1092" y="263"/>
                  </a:lnTo>
                  <a:lnTo>
                    <a:pt x="1077" y="259"/>
                  </a:lnTo>
                  <a:lnTo>
                    <a:pt x="1077" y="259"/>
                  </a:lnTo>
                  <a:lnTo>
                    <a:pt x="1070" y="256"/>
                  </a:lnTo>
                  <a:lnTo>
                    <a:pt x="1067" y="250"/>
                  </a:lnTo>
                  <a:lnTo>
                    <a:pt x="1058" y="234"/>
                  </a:lnTo>
                  <a:lnTo>
                    <a:pt x="1048" y="216"/>
                  </a:lnTo>
                  <a:lnTo>
                    <a:pt x="1048" y="216"/>
                  </a:lnTo>
                  <a:lnTo>
                    <a:pt x="1030" y="228"/>
                  </a:lnTo>
                  <a:lnTo>
                    <a:pt x="1011" y="238"/>
                  </a:lnTo>
                  <a:lnTo>
                    <a:pt x="989" y="244"/>
                  </a:lnTo>
                  <a:lnTo>
                    <a:pt x="989" y="244"/>
                  </a:lnTo>
                  <a:lnTo>
                    <a:pt x="908" y="250"/>
                  </a:lnTo>
                  <a:lnTo>
                    <a:pt x="908" y="250"/>
                  </a:lnTo>
                  <a:lnTo>
                    <a:pt x="896" y="247"/>
                  </a:lnTo>
                  <a:lnTo>
                    <a:pt x="889" y="247"/>
                  </a:lnTo>
                  <a:lnTo>
                    <a:pt x="896" y="222"/>
                  </a:lnTo>
                  <a:lnTo>
                    <a:pt x="896" y="222"/>
                  </a:lnTo>
                  <a:lnTo>
                    <a:pt x="908" y="216"/>
                  </a:lnTo>
                  <a:lnTo>
                    <a:pt x="917" y="209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33" y="206"/>
                  </a:lnTo>
                  <a:lnTo>
                    <a:pt x="939" y="203"/>
                  </a:lnTo>
                  <a:lnTo>
                    <a:pt x="942" y="197"/>
                  </a:lnTo>
                  <a:lnTo>
                    <a:pt x="942" y="197"/>
                  </a:lnTo>
                  <a:lnTo>
                    <a:pt x="949" y="194"/>
                  </a:lnTo>
                  <a:lnTo>
                    <a:pt x="952" y="191"/>
                  </a:lnTo>
                  <a:lnTo>
                    <a:pt x="955" y="188"/>
                  </a:lnTo>
                  <a:lnTo>
                    <a:pt x="955" y="181"/>
                  </a:lnTo>
                  <a:lnTo>
                    <a:pt x="952" y="178"/>
                  </a:lnTo>
                  <a:lnTo>
                    <a:pt x="939" y="172"/>
                  </a:lnTo>
                  <a:lnTo>
                    <a:pt x="920" y="166"/>
                  </a:lnTo>
                  <a:lnTo>
                    <a:pt x="880" y="163"/>
                  </a:lnTo>
                  <a:lnTo>
                    <a:pt x="852" y="160"/>
                  </a:lnTo>
                  <a:lnTo>
                    <a:pt x="839" y="156"/>
                  </a:lnTo>
                  <a:lnTo>
                    <a:pt x="817" y="144"/>
                  </a:lnTo>
                  <a:lnTo>
                    <a:pt x="817" y="144"/>
                  </a:lnTo>
                  <a:lnTo>
                    <a:pt x="814" y="147"/>
                  </a:lnTo>
                  <a:lnTo>
                    <a:pt x="805" y="150"/>
                  </a:lnTo>
                  <a:lnTo>
                    <a:pt x="799" y="153"/>
                  </a:lnTo>
                  <a:lnTo>
                    <a:pt x="789" y="150"/>
                  </a:lnTo>
                  <a:lnTo>
                    <a:pt x="777" y="147"/>
                  </a:lnTo>
                  <a:lnTo>
                    <a:pt x="764" y="141"/>
                  </a:lnTo>
                  <a:lnTo>
                    <a:pt x="764" y="141"/>
                  </a:lnTo>
                  <a:lnTo>
                    <a:pt x="730" y="119"/>
                  </a:lnTo>
                  <a:lnTo>
                    <a:pt x="724" y="110"/>
                  </a:lnTo>
                  <a:lnTo>
                    <a:pt x="718" y="100"/>
                  </a:lnTo>
                  <a:lnTo>
                    <a:pt x="727" y="50"/>
                  </a:lnTo>
                  <a:lnTo>
                    <a:pt x="739" y="35"/>
                  </a:lnTo>
                  <a:lnTo>
                    <a:pt x="743" y="25"/>
                  </a:lnTo>
                  <a:lnTo>
                    <a:pt x="727" y="25"/>
                  </a:lnTo>
                  <a:lnTo>
                    <a:pt x="724" y="22"/>
                  </a:lnTo>
                  <a:lnTo>
                    <a:pt x="718" y="10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696" y="25"/>
                  </a:lnTo>
                  <a:lnTo>
                    <a:pt x="686" y="38"/>
                  </a:lnTo>
                  <a:lnTo>
                    <a:pt x="668" y="44"/>
                  </a:lnTo>
                  <a:lnTo>
                    <a:pt x="668" y="44"/>
                  </a:lnTo>
                  <a:lnTo>
                    <a:pt x="665" y="44"/>
                  </a:lnTo>
                  <a:lnTo>
                    <a:pt x="661" y="47"/>
                  </a:lnTo>
                  <a:lnTo>
                    <a:pt x="661" y="50"/>
                  </a:lnTo>
                  <a:lnTo>
                    <a:pt x="661" y="50"/>
                  </a:lnTo>
                  <a:lnTo>
                    <a:pt x="658" y="63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24" y="60"/>
                  </a:lnTo>
                  <a:lnTo>
                    <a:pt x="621" y="60"/>
                  </a:lnTo>
                  <a:lnTo>
                    <a:pt x="615" y="63"/>
                  </a:lnTo>
                  <a:lnTo>
                    <a:pt x="615" y="63"/>
                  </a:lnTo>
                  <a:lnTo>
                    <a:pt x="602" y="81"/>
                  </a:lnTo>
                  <a:lnTo>
                    <a:pt x="596" y="100"/>
                  </a:lnTo>
                  <a:lnTo>
                    <a:pt x="596" y="100"/>
                  </a:lnTo>
                  <a:lnTo>
                    <a:pt x="596" y="103"/>
                  </a:lnTo>
                  <a:lnTo>
                    <a:pt x="593" y="106"/>
                  </a:lnTo>
                  <a:lnTo>
                    <a:pt x="580" y="106"/>
                  </a:lnTo>
                  <a:lnTo>
                    <a:pt x="580" y="106"/>
                  </a:lnTo>
                  <a:lnTo>
                    <a:pt x="574" y="110"/>
                  </a:lnTo>
                  <a:lnTo>
                    <a:pt x="571" y="110"/>
                  </a:lnTo>
                  <a:lnTo>
                    <a:pt x="565" y="110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30" y="94"/>
                  </a:lnTo>
                  <a:lnTo>
                    <a:pt x="515" y="85"/>
                  </a:lnTo>
                  <a:lnTo>
                    <a:pt x="515" y="85"/>
                  </a:lnTo>
                  <a:lnTo>
                    <a:pt x="499" y="78"/>
                  </a:lnTo>
                  <a:lnTo>
                    <a:pt x="483" y="72"/>
                  </a:lnTo>
                  <a:lnTo>
                    <a:pt x="483" y="72"/>
                  </a:lnTo>
                  <a:lnTo>
                    <a:pt x="474" y="69"/>
                  </a:lnTo>
                  <a:lnTo>
                    <a:pt x="468" y="69"/>
                  </a:lnTo>
                  <a:lnTo>
                    <a:pt x="468" y="69"/>
                  </a:lnTo>
                  <a:lnTo>
                    <a:pt x="455" y="66"/>
                  </a:lnTo>
                  <a:lnTo>
                    <a:pt x="449" y="66"/>
                  </a:lnTo>
                  <a:lnTo>
                    <a:pt x="440" y="72"/>
                  </a:lnTo>
                  <a:lnTo>
                    <a:pt x="440" y="72"/>
                  </a:lnTo>
                  <a:lnTo>
                    <a:pt x="434" y="78"/>
                  </a:lnTo>
                  <a:lnTo>
                    <a:pt x="424" y="78"/>
                  </a:lnTo>
                  <a:lnTo>
                    <a:pt x="409" y="81"/>
                  </a:lnTo>
                  <a:lnTo>
                    <a:pt x="387" y="78"/>
                  </a:lnTo>
                  <a:lnTo>
                    <a:pt x="387" y="78"/>
                  </a:lnTo>
                  <a:lnTo>
                    <a:pt x="371" y="88"/>
                  </a:lnTo>
                  <a:lnTo>
                    <a:pt x="352" y="97"/>
                  </a:lnTo>
                  <a:lnTo>
                    <a:pt x="334" y="106"/>
                  </a:lnTo>
                  <a:lnTo>
                    <a:pt x="321" y="125"/>
                  </a:lnTo>
                  <a:lnTo>
                    <a:pt x="318" y="153"/>
                  </a:lnTo>
                  <a:lnTo>
                    <a:pt x="318" y="153"/>
                  </a:lnTo>
                  <a:lnTo>
                    <a:pt x="306" y="156"/>
                  </a:lnTo>
                  <a:lnTo>
                    <a:pt x="293" y="156"/>
                  </a:lnTo>
                  <a:lnTo>
                    <a:pt x="277" y="153"/>
                  </a:lnTo>
                  <a:lnTo>
                    <a:pt x="277" y="153"/>
                  </a:lnTo>
                  <a:lnTo>
                    <a:pt x="262" y="153"/>
                  </a:lnTo>
                  <a:lnTo>
                    <a:pt x="228" y="153"/>
                  </a:lnTo>
                  <a:lnTo>
                    <a:pt x="209" y="156"/>
                  </a:lnTo>
                  <a:lnTo>
                    <a:pt x="190" y="160"/>
                  </a:lnTo>
                  <a:lnTo>
                    <a:pt x="171" y="166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40" y="188"/>
                  </a:lnTo>
                  <a:lnTo>
                    <a:pt x="128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84" y="197"/>
                  </a:lnTo>
                  <a:lnTo>
                    <a:pt x="84" y="197"/>
                  </a:lnTo>
                  <a:lnTo>
                    <a:pt x="65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37" y="197"/>
                  </a:lnTo>
                  <a:lnTo>
                    <a:pt x="22" y="200"/>
                  </a:lnTo>
                  <a:lnTo>
                    <a:pt x="12" y="203"/>
                  </a:lnTo>
                  <a:lnTo>
                    <a:pt x="6" y="206"/>
                  </a:lnTo>
                  <a:lnTo>
                    <a:pt x="3" y="216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53"/>
                  </a:lnTo>
                  <a:lnTo>
                    <a:pt x="3" y="263"/>
                  </a:lnTo>
                  <a:lnTo>
                    <a:pt x="6" y="269"/>
                  </a:lnTo>
                  <a:lnTo>
                    <a:pt x="9" y="269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25" y="309"/>
                  </a:lnTo>
                  <a:lnTo>
                    <a:pt x="28" y="312"/>
                  </a:lnTo>
                  <a:lnTo>
                    <a:pt x="40" y="312"/>
                  </a:lnTo>
                  <a:lnTo>
                    <a:pt x="59" y="309"/>
                  </a:lnTo>
                  <a:lnTo>
                    <a:pt x="59" y="309"/>
                  </a:lnTo>
                  <a:lnTo>
                    <a:pt x="65" y="309"/>
                  </a:lnTo>
                  <a:lnTo>
                    <a:pt x="71" y="312"/>
                  </a:lnTo>
                  <a:lnTo>
                    <a:pt x="78" y="319"/>
                  </a:lnTo>
                  <a:lnTo>
                    <a:pt x="87" y="331"/>
                  </a:lnTo>
                  <a:lnTo>
                    <a:pt x="100" y="328"/>
                  </a:lnTo>
                  <a:lnTo>
                    <a:pt x="118" y="325"/>
                  </a:lnTo>
                  <a:lnTo>
                    <a:pt x="118" y="325"/>
                  </a:lnTo>
                  <a:lnTo>
                    <a:pt x="125" y="325"/>
                  </a:lnTo>
                  <a:lnTo>
                    <a:pt x="134" y="325"/>
                  </a:lnTo>
                  <a:lnTo>
                    <a:pt x="143" y="328"/>
                  </a:lnTo>
                  <a:lnTo>
                    <a:pt x="150" y="334"/>
                  </a:lnTo>
                  <a:lnTo>
                    <a:pt x="159" y="344"/>
                  </a:lnTo>
                  <a:lnTo>
                    <a:pt x="165" y="356"/>
                  </a:lnTo>
                  <a:lnTo>
                    <a:pt x="165" y="356"/>
                  </a:lnTo>
                  <a:lnTo>
                    <a:pt x="178" y="353"/>
                  </a:lnTo>
                  <a:lnTo>
                    <a:pt x="209" y="337"/>
                  </a:lnTo>
                  <a:lnTo>
                    <a:pt x="209" y="337"/>
                  </a:lnTo>
                  <a:lnTo>
                    <a:pt x="228" y="328"/>
                  </a:lnTo>
                  <a:lnTo>
                    <a:pt x="237" y="328"/>
                  </a:lnTo>
                  <a:lnTo>
                    <a:pt x="246" y="328"/>
                  </a:lnTo>
                  <a:lnTo>
                    <a:pt x="256" y="331"/>
                  </a:lnTo>
                  <a:lnTo>
                    <a:pt x="262" y="341"/>
                  </a:lnTo>
                  <a:lnTo>
                    <a:pt x="265" y="350"/>
                  </a:lnTo>
                  <a:lnTo>
                    <a:pt x="265" y="366"/>
                  </a:lnTo>
                  <a:lnTo>
                    <a:pt x="265" y="366"/>
                  </a:lnTo>
                  <a:lnTo>
                    <a:pt x="265" y="428"/>
                  </a:lnTo>
                  <a:lnTo>
                    <a:pt x="262" y="450"/>
                  </a:lnTo>
                  <a:lnTo>
                    <a:pt x="265" y="475"/>
                  </a:lnTo>
                  <a:lnTo>
                    <a:pt x="274" y="487"/>
                  </a:lnTo>
                  <a:lnTo>
                    <a:pt x="274" y="487"/>
                  </a:lnTo>
                  <a:lnTo>
                    <a:pt x="274" y="506"/>
                  </a:lnTo>
                  <a:lnTo>
                    <a:pt x="271" y="528"/>
                  </a:lnTo>
                  <a:lnTo>
                    <a:pt x="265" y="556"/>
                  </a:lnTo>
                  <a:lnTo>
                    <a:pt x="265" y="556"/>
                  </a:lnTo>
                  <a:lnTo>
                    <a:pt x="265" y="575"/>
                  </a:lnTo>
                  <a:lnTo>
                    <a:pt x="268" y="593"/>
                  </a:lnTo>
                  <a:lnTo>
                    <a:pt x="271" y="615"/>
                  </a:lnTo>
                  <a:lnTo>
                    <a:pt x="281" y="637"/>
                  </a:lnTo>
                  <a:lnTo>
                    <a:pt x="296" y="675"/>
                  </a:lnTo>
                  <a:lnTo>
                    <a:pt x="302" y="690"/>
                  </a:lnTo>
                  <a:lnTo>
                    <a:pt x="315" y="853"/>
                  </a:lnTo>
                  <a:lnTo>
                    <a:pt x="318" y="984"/>
                  </a:lnTo>
                  <a:lnTo>
                    <a:pt x="318" y="984"/>
                  </a:lnTo>
                  <a:lnTo>
                    <a:pt x="315" y="999"/>
                  </a:lnTo>
                  <a:lnTo>
                    <a:pt x="296" y="1034"/>
                  </a:lnTo>
                  <a:lnTo>
                    <a:pt x="284" y="1059"/>
                  </a:lnTo>
                  <a:lnTo>
                    <a:pt x="268" y="1084"/>
                  </a:lnTo>
                  <a:lnTo>
                    <a:pt x="249" y="1109"/>
                  </a:lnTo>
                  <a:lnTo>
                    <a:pt x="224" y="1137"/>
                  </a:lnTo>
                  <a:lnTo>
                    <a:pt x="224" y="1137"/>
                  </a:lnTo>
                  <a:lnTo>
                    <a:pt x="203" y="1162"/>
                  </a:lnTo>
                  <a:lnTo>
                    <a:pt x="187" y="1183"/>
                  </a:lnTo>
                  <a:lnTo>
                    <a:pt x="181" y="1202"/>
                  </a:lnTo>
                  <a:lnTo>
                    <a:pt x="178" y="1215"/>
                  </a:lnTo>
                  <a:lnTo>
                    <a:pt x="178" y="1227"/>
                  </a:lnTo>
                  <a:lnTo>
                    <a:pt x="178" y="1237"/>
                  </a:lnTo>
                  <a:lnTo>
                    <a:pt x="184" y="1243"/>
                  </a:lnTo>
                  <a:lnTo>
                    <a:pt x="174" y="1468"/>
                  </a:lnTo>
                  <a:lnTo>
                    <a:pt x="174" y="1468"/>
                  </a:lnTo>
                  <a:lnTo>
                    <a:pt x="171" y="1474"/>
                  </a:lnTo>
                  <a:lnTo>
                    <a:pt x="174" y="1489"/>
                  </a:lnTo>
                  <a:lnTo>
                    <a:pt x="181" y="1502"/>
                  </a:lnTo>
                  <a:lnTo>
                    <a:pt x="187" y="1511"/>
                  </a:lnTo>
                  <a:lnTo>
                    <a:pt x="199" y="1524"/>
                  </a:lnTo>
                  <a:lnTo>
                    <a:pt x="218" y="1536"/>
                  </a:lnTo>
                  <a:lnTo>
                    <a:pt x="218" y="1536"/>
                  </a:lnTo>
                  <a:lnTo>
                    <a:pt x="249" y="1561"/>
                  </a:lnTo>
                  <a:lnTo>
                    <a:pt x="268" y="1583"/>
                  </a:lnTo>
                  <a:lnTo>
                    <a:pt x="281" y="1599"/>
                  </a:lnTo>
                  <a:lnTo>
                    <a:pt x="281" y="1605"/>
                  </a:lnTo>
                  <a:lnTo>
                    <a:pt x="281" y="1605"/>
                  </a:lnTo>
                  <a:lnTo>
                    <a:pt x="287" y="1617"/>
                  </a:lnTo>
                  <a:lnTo>
                    <a:pt x="290" y="1639"/>
                  </a:lnTo>
                  <a:lnTo>
                    <a:pt x="290" y="1670"/>
                  </a:lnTo>
                  <a:lnTo>
                    <a:pt x="290" y="1670"/>
                  </a:lnTo>
                  <a:lnTo>
                    <a:pt x="296" y="1677"/>
                  </a:lnTo>
                  <a:lnTo>
                    <a:pt x="306" y="1699"/>
                  </a:lnTo>
                  <a:lnTo>
                    <a:pt x="309" y="1711"/>
                  </a:lnTo>
                  <a:lnTo>
                    <a:pt x="312" y="1730"/>
                  </a:lnTo>
                  <a:lnTo>
                    <a:pt x="312" y="1752"/>
                  </a:lnTo>
                  <a:lnTo>
                    <a:pt x="306" y="1773"/>
                  </a:lnTo>
                  <a:lnTo>
                    <a:pt x="296" y="1817"/>
                  </a:lnTo>
                  <a:lnTo>
                    <a:pt x="293" y="1842"/>
                  </a:lnTo>
                  <a:lnTo>
                    <a:pt x="290" y="1917"/>
                  </a:lnTo>
                  <a:lnTo>
                    <a:pt x="290" y="1917"/>
                  </a:lnTo>
                  <a:lnTo>
                    <a:pt x="290" y="1920"/>
                  </a:lnTo>
                  <a:lnTo>
                    <a:pt x="293" y="1930"/>
                  </a:lnTo>
                  <a:lnTo>
                    <a:pt x="299" y="1936"/>
                  </a:lnTo>
                  <a:lnTo>
                    <a:pt x="306" y="1942"/>
                  </a:lnTo>
                  <a:lnTo>
                    <a:pt x="321" y="1948"/>
                  </a:lnTo>
                  <a:lnTo>
                    <a:pt x="337" y="1955"/>
                  </a:lnTo>
                  <a:lnTo>
                    <a:pt x="337" y="1955"/>
                  </a:lnTo>
                  <a:lnTo>
                    <a:pt x="356" y="1961"/>
                  </a:lnTo>
                  <a:lnTo>
                    <a:pt x="371" y="1970"/>
                  </a:lnTo>
                  <a:lnTo>
                    <a:pt x="384" y="1979"/>
                  </a:lnTo>
                  <a:lnTo>
                    <a:pt x="393" y="1992"/>
                  </a:lnTo>
                  <a:lnTo>
                    <a:pt x="402" y="2011"/>
                  </a:lnTo>
                  <a:lnTo>
                    <a:pt x="402" y="2023"/>
                  </a:lnTo>
                  <a:lnTo>
                    <a:pt x="402" y="2023"/>
                  </a:lnTo>
                  <a:lnTo>
                    <a:pt x="405" y="2054"/>
                  </a:lnTo>
                  <a:lnTo>
                    <a:pt x="405" y="2054"/>
                  </a:lnTo>
                  <a:lnTo>
                    <a:pt x="405" y="2061"/>
                  </a:lnTo>
                  <a:lnTo>
                    <a:pt x="412" y="2073"/>
                  </a:lnTo>
                  <a:lnTo>
                    <a:pt x="415" y="2079"/>
                  </a:lnTo>
                  <a:lnTo>
                    <a:pt x="424" y="2086"/>
                  </a:lnTo>
                  <a:lnTo>
                    <a:pt x="440" y="2092"/>
                  </a:lnTo>
                  <a:lnTo>
                    <a:pt x="459" y="2095"/>
                  </a:lnTo>
                  <a:lnTo>
                    <a:pt x="459" y="2095"/>
                  </a:lnTo>
                  <a:lnTo>
                    <a:pt x="477" y="2095"/>
                  </a:lnTo>
                  <a:lnTo>
                    <a:pt x="493" y="2101"/>
                  </a:lnTo>
                  <a:lnTo>
                    <a:pt x="505" y="2111"/>
                  </a:lnTo>
                  <a:lnTo>
                    <a:pt x="515" y="2120"/>
                  </a:lnTo>
                  <a:lnTo>
                    <a:pt x="521" y="2129"/>
                  </a:lnTo>
                  <a:lnTo>
                    <a:pt x="524" y="2139"/>
                  </a:lnTo>
                  <a:lnTo>
                    <a:pt x="527" y="2157"/>
                  </a:lnTo>
                  <a:lnTo>
                    <a:pt x="527" y="2157"/>
                  </a:lnTo>
                  <a:lnTo>
                    <a:pt x="530" y="2179"/>
                  </a:lnTo>
                  <a:lnTo>
                    <a:pt x="537" y="2207"/>
                  </a:lnTo>
                  <a:lnTo>
                    <a:pt x="543" y="2245"/>
                  </a:lnTo>
                  <a:lnTo>
                    <a:pt x="543" y="2242"/>
                  </a:lnTo>
                  <a:lnTo>
                    <a:pt x="571" y="2245"/>
                  </a:lnTo>
                  <a:lnTo>
                    <a:pt x="583" y="2242"/>
                  </a:lnTo>
                  <a:lnTo>
                    <a:pt x="599" y="2232"/>
                  </a:lnTo>
                  <a:lnTo>
                    <a:pt x="665" y="2285"/>
                  </a:lnTo>
                  <a:lnTo>
                    <a:pt x="665" y="2285"/>
                  </a:lnTo>
                  <a:lnTo>
                    <a:pt x="677" y="2260"/>
                  </a:lnTo>
                  <a:lnTo>
                    <a:pt x="696" y="2242"/>
                  </a:lnTo>
                  <a:lnTo>
                    <a:pt x="714" y="2232"/>
                  </a:lnTo>
                  <a:lnTo>
                    <a:pt x="730" y="2223"/>
                  </a:lnTo>
                  <a:lnTo>
                    <a:pt x="746" y="2220"/>
                  </a:lnTo>
                  <a:lnTo>
                    <a:pt x="761" y="2220"/>
                  </a:lnTo>
                  <a:lnTo>
                    <a:pt x="771" y="2220"/>
                  </a:lnTo>
                  <a:lnTo>
                    <a:pt x="771" y="2220"/>
                  </a:lnTo>
                  <a:lnTo>
                    <a:pt x="777" y="2176"/>
                  </a:lnTo>
                  <a:lnTo>
                    <a:pt x="783" y="2145"/>
                  </a:lnTo>
                  <a:lnTo>
                    <a:pt x="789" y="2126"/>
                  </a:lnTo>
                  <a:lnTo>
                    <a:pt x="789" y="2126"/>
                  </a:lnTo>
                  <a:lnTo>
                    <a:pt x="796" y="2120"/>
                  </a:lnTo>
                  <a:lnTo>
                    <a:pt x="805" y="2117"/>
                  </a:lnTo>
                  <a:lnTo>
                    <a:pt x="814" y="2117"/>
                  </a:lnTo>
                  <a:lnTo>
                    <a:pt x="833" y="2098"/>
                  </a:lnTo>
                  <a:lnTo>
                    <a:pt x="833" y="2098"/>
                  </a:lnTo>
                  <a:lnTo>
                    <a:pt x="877" y="2095"/>
                  </a:lnTo>
                  <a:lnTo>
                    <a:pt x="917" y="2089"/>
                  </a:lnTo>
                  <a:lnTo>
                    <a:pt x="955" y="2076"/>
                  </a:lnTo>
                  <a:lnTo>
                    <a:pt x="986" y="2064"/>
                  </a:lnTo>
                  <a:lnTo>
                    <a:pt x="1017" y="2051"/>
                  </a:lnTo>
                  <a:lnTo>
                    <a:pt x="1039" y="2039"/>
                  </a:lnTo>
                  <a:lnTo>
                    <a:pt x="1058" y="2026"/>
                  </a:lnTo>
                  <a:lnTo>
                    <a:pt x="1058" y="2026"/>
                  </a:lnTo>
                  <a:lnTo>
                    <a:pt x="1067" y="2039"/>
                  </a:lnTo>
                  <a:lnTo>
                    <a:pt x="1077" y="2045"/>
                  </a:lnTo>
                  <a:lnTo>
                    <a:pt x="1083" y="2051"/>
                  </a:lnTo>
                  <a:lnTo>
                    <a:pt x="1083" y="2051"/>
                  </a:lnTo>
                  <a:lnTo>
                    <a:pt x="1098" y="2054"/>
                  </a:lnTo>
                  <a:lnTo>
                    <a:pt x="1117" y="2054"/>
                  </a:lnTo>
                  <a:lnTo>
                    <a:pt x="1117" y="2054"/>
                  </a:lnTo>
                  <a:lnTo>
                    <a:pt x="1139" y="2045"/>
                  </a:lnTo>
                  <a:lnTo>
                    <a:pt x="1155" y="2039"/>
                  </a:lnTo>
                  <a:lnTo>
                    <a:pt x="1173" y="2020"/>
                  </a:lnTo>
                  <a:lnTo>
                    <a:pt x="1189" y="2023"/>
                  </a:lnTo>
                  <a:lnTo>
                    <a:pt x="1214" y="2023"/>
                  </a:lnTo>
                  <a:lnTo>
                    <a:pt x="1254" y="2014"/>
                  </a:lnTo>
                  <a:lnTo>
                    <a:pt x="1254" y="2014"/>
                  </a:lnTo>
                  <a:lnTo>
                    <a:pt x="1270" y="2001"/>
                  </a:lnTo>
                  <a:lnTo>
                    <a:pt x="1289" y="1989"/>
                  </a:lnTo>
                  <a:lnTo>
                    <a:pt x="1289" y="1989"/>
                  </a:lnTo>
                  <a:lnTo>
                    <a:pt x="1298" y="1992"/>
                  </a:lnTo>
                  <a:lnTo>
                    <a:pt x="1311" y="2001"/>
                  </a:lnTo>
                  <a:lnTo>
                    <a:pt x="1323" y="2014"/>
                  </a:lnTo>
                  <a:lnTo>
                    <a:pt x="1361" y="2051"/>
                  </a:lnTo>
                  <a:lnTo>
                    <a:pt x="1379" y="2045"/>
                  </a:lnTo>
                  <a:lnTo>
                    <a:pt x="1389" y="2029"/>
                  </a:lnTo>
                  <a:lnTo>
                    <a:pt x="1404" y="2042"/>
                  </a:lnTo>
                  <a:lnTo>
                    <a:pt x="1423" y="2058"/>
                  </a:lnTo>
                  <a:lnTo>
                    <a:pt x="1448" y="2058"/>
                  </a:lnTo>
                  <a:lnTo>
                    <a:pt x="1467" y="2039"/>
                  </a:lnTo>
                  <a:lnTo>
                    <a:pt x="1489" y="2061"/>
                  </a:lnTo>
                  <a:lnTo>
                    <a:pt x="1560" y="2089"/>
                  </a:lnTo>
                  <a:lnTo>
                    <a:pt x="1560" y="2089"/>
                  </a:lnTo>
                  <a:lnTo>
                    <a:pt x="1592" y="2092"/>
                  </a:lnTo>
                  <a:lnTo>
                    <a:pt x="1617" y="2089"/>
                  </a:lnTo>
                  <a:lnTo>
                    <a:pt x="1635" y="2079"/>
                  </a:lnTo>
                  <a:lnTo>
                    <a:pt x="1648" y="2070"/>
                  </a:lnTo>
                  <a:lnTo>
                    <a:pt x="1654" y="2058"/>
                  </a:lnTo>
                  <a:lnTo>
                    <a:pt x="1657" y="2045"/>
                  </a:lnTo>
                  <a:lnTo>
                    <a:pt x="1660" y="2036"/>
                  </a:lnTo>
                  <a:lnTo>
                    <a:pt x="1682" y="2061"/>
                  </a:lnTo>
                  <a:lnTo>
                    <a:pt x="1691" y="2067"/>
                  </a:lnTo>
                  <a:lnTo>
                    <a:pt x="1691" y="2067"/>
                  </a:lnTo>
                  <a:lnTo>
                    <a:pt x="1701" y="2061"/>
                  </a:lnTo>
                  <a:lnTo>
                    <a:pt x="1707" y="2058"/>
                  </a:lnTo>
                  <a:lnTo>
                    <a:pt x="1716" y="2054"/>
                  </a:lnTo>
                  <a:lnTo>
                    <a:pt x="1716" y="2054"/>
                  </a:lnTo>
                  <a:lnTo>
                    <a:pt x="1738" y="2051"/>
                  </a:lnTo>
                  <a:lnTo>
                    <a:pt x="1754" y="2048"/>
                  </a:lnTo>
                  <a:lnTo>
                    <a:pt x="1754" y="2048"/>
                  </a:lnTo>
                  <a:lnTo>
                    <a:pt x="1798" y="2051"/>
                  </a:lnTo>
                  <a:lnTo>
                    <a:pt x="1798" y="2051"/>
                  </a:lnTo>
                  <a:lnTo>
                    <a:pt x="1807" y="2054"/>
                  </a:lnTo>
                  <a:lnTo>
                    <a:pt x="1819" y="2064"/>
                  </a:lnTo>
                  <a:lnTo>
                    <a:pt x="1832" y="2076"/>
                  </a:lnTo>
                  <a:lnTo>
                    <a:pt x="1832" y="2076"/>
                  </a:lnTo>
                  <a:lnTo>
                    <a:pt x="1851" y="2076"/>
                  </a:lnTo>
                  <a:lnTo>
                    <a:pt x="1863" y="2073"/>
                  </a:lnTo>
                  <a:lnTo>
                    <a:pt x="1872" y="2067"/>
                  </a:lnTo>
                  <a:lnTo>
                    <a:pt x="1879" y="2061"/>
                  </a:lnTo>
                  <a:lnTo>
                    <a:pt x="1885" y="2042"/>
                  </a:lnTo>
                  <a:lnTo>
                    <a:pt x="1885" y="2036"/>
                  </a:lnTo>
                  <a:lnTo>
                    <a:pt x="1863" y="2011"/>
                  </a:lnTo>
                  <a:lnTo>
                    <a:pt x="1863" y="2011"/>
                  </a:lnTo>
                  <a:lnTo>
                    <a:pt x="1863" y="1992"/>
                  </a:lnTo>
                  <a:lnTo>
                    <a:pt x="1863" y="1976"/>
                  </a:lnTo>
                  <a:lnTo>
                    <a:pt x="1860" y="1961"/>
                  </a:lnTo>
                  <a:lnTo>
                    <a:pt x="1857" y="1951"/>
                  </a:lnTo>
                  <a:lnTo>
                    <a:pt x="1851" y="1936"/>
                  </a:lnTo>
                  <a:lnTo>
                    <a:pt x="1848" y="1933"/>
                  </a:lnTo>
                  <a:lnTo>
                    <a:pt x="1807" y="1936"/>
                  </a:lnTo>
                  <a:lnTo>
                    <a:pt x="1807" y="1936"/>
                  </a:lnTo>
                  <a:lnTo>
                    <a:pt x="1801" y="1930"/>
                  </a:lnTo>
                  <a:lnTo>
                    <a:pt x="1794" y="1923"/>
                  </a:lnTo>
                  <a:lnTo>
                    <a:pt x="1788" y="1908"/>
                  </a:lnTo>
                  <a:lnTo>
                    <a:pt x="1788" y="1892"/>
                  </a:lnTo>
                  <a:lnTo>
                    <a:pt x="1794" y="1876"/>
                  </a:lnTo>
                  <a:lnTo>
                    <a:pt x="1807" y="1848"/>
                  </a:lnTo>
                  <a:lnTo>
                    <a:pt x="1813" y="1839"/>
                  </a:lnTo>
                  <a:lnTo>
                    <a:pt x="1813" y="1839"/>
                  </a:lnTo>
                  <a:lnTo>
                    <a:pt x="1832" y="1836"/>
                  </a:lnTo>
                  <a:lnTo>
                    <a:pt x="1848" y="1830"/>
                  </a:lnTo>
                  <a:lnTo>
                    <a:pt x="1860" y="1820"/>
                  </a:lnTo>
                  <a:lnTo>
                    <a:pt x="1866" y="1814"/>
                  </a:lnTo>
                  <a:lnTo>
                    <a:pt x="1872" y="1802"/>
                  </a:lnTo>
                  <a:lnTo>
                    <a:pt x="1872" y="1798"/>
                  </a:lnTo>
                  <a:lnTo>
                    <a:pt x="1872" y="1798"/>
                  </a:lnTo>
                  <a:lnTo>
                    <a:pt x="1888" y="1795"/>
                  </a:lnTo>
                  <a:lnTo>
                    <a:pt x="1901" y="1792"/>
                  </a:lnTo>
                  <a:lnTo>
                    <a:pt x="1907" y="1789"/>
                  </a:lnTo>
                  <a:lnTo>
                    <a:pt x="1910" y="1786"/>
                  </a:lnTo>
                  <a:lnTo>
                    <a:pt x="1910" y="1777"/>
                  </a:lnTo>
                  <a:lnTo>
                    <a:pt x="1907" y="1770"/>
                  </a:lnTo>
                  <a:lnTo>
                    <a:pt x="1851" y="1711"/>
                  </a:lnTo>
                  <a:lnTo>
                    <a:pt x="1851" y="1670"/>
                  </a:lnTo>
                  <a:lnTo>
                    <a:pt x="1807" y="1670"/>
                  </a:lnTo>
                  <a:lnTo>
                    <a:pt x="1794" y="1636"/>
                  </a:lnTo>
                  <a:lnTo>
                    <a:pt x="1776" y="1636"/>
                  </a:lnTo>
                  <a:lnTo>
                    <a:pt x="1766" y="1617"/>
                  </a:lnTo>
                  <a:lnTo>
                    <a:pt x="1732" y="1620"/>
                  </a:lnTo>
                  <a:lnTo>
                    <a:pt x="1710" y="1599"/>
                  </a:lnTo>
                  <a:lnTo>
                    <a:pt x="1710" y="1489"/>
                  </a:lnTo>
                  <a:lnTo>
                    <a:pt x="1710" y="1489"/>
                  </a:lnTo>
                  <a:lnTo>
                    <a:pt x="1710" y="1474"/>
                  </a:lnTo>
                  <a:lnTo>
                    <a:pt x="1704" y="1461"/>
                  </a:lnTo>
                  <a:lnTo>
                    <a:pt x="1701" y="1455"/>
                  </a:lnTo>
                  <a:lnTo>
                    <a:pt x="1695" y="1455"/>
                  </a:lnTo>
                  <a:lnTo>
                    <a:pt x="1688" y="1455"/>
                  </a:lnTo>
                  <a:lnTo>
                    <a:pt x="1682" y="1455"/>
                  </a:lnTo>
                  <a:lnTo>
                    <a:pt x="1651" y="1480"/>
                  </a:lnTo>
                  <a:lnTo>
                    <a:pt x="1623" y="1452"/>
                  </a:lnTo>
                  <a:lnTo>
                    <a:pt x="1629" y="1430"/>
                  </a:lnTo>
                  <a:lnTo>
                    <a:pt x="1604" y="1424"/>
                  </a:lnTo>
                  <a:lnTo>
                    <a:pt x="1601" y="1408"/>
                  </a:lnTo>
                  <a:lnTo>
                    <a:pt x="1601" y="1408"/>
                  </a:lnTo>
                  <a:lnTo>
                    <a:pt x="1613" y="1408"/>
                  </a:lnTo>
                  <a:lnTo>
                    <a:pt x="1648" y="1405"/>
                  </a:lnTo>
                  <a:lnTo>
                    <a:pt x="1648" y="1405"/>
                  </a:lnTo>
                  <a:lnTo>
                    <a:pt x="1666" y="1402"/>
                  </a:lnTo>
                  <a:lnTo>
                    <a:pt x="1682" y="1393"/>
                  </a:lnTo>
                  <a:lnTo>
                    <a:pt x="1698" y="1383"/>
                  </a:lnTo>
                  <a:lnTo>
                    <a:pt x="1710" y="1355"/>
                  </a:lnTo>
                  <a:lnTo>
                    <a:pt x="1726" y="1340"/>
                  </a:lnTo>
                  <a:lnTo>
                    <a:pt x="1745" y="1349"/>
                  </a:lnTo>
                  <a:lnTo>
                    <a:pt x="1766" y="1358"/>
                  </a:lnTo>
                  <a:lnTo>
                    <a:pt x="1785" y="1349"/>
                  </a:lnTo>
                  <a:lnTo>
                    <a:pt x="1801" y="1340"/>
                  </a:lnTo>
                  <a:lnTo>
                    <a:pt x="1832" y="1324"/>
                  </a:lnTo>
                  <a:lnTo>
                    <a:pt x="1832" y="1324"/>
                  </a:lnTo>
                  <a:lnTo>
                    <a:pt x="1838" y="1324"/>
                  </a:lnTo>
                  <a:lnTo>
                    <a:pt x="1854" y="1324"/>
                  </a:lnTo>
                  <a:lnTo>
                    <a:pt x="1872" y="1315"/>
                  </a:lnTo>
                  <a:lnTo>
                    <a:pt x="1882" y="1308"/>
                  </a:lnTo>
                  <a:lnTo>
                    <a:pt x="1894" y="1299"/>
                  </a:lnTo>
                  <a:lnTo>
                    <a:pt x="1894" y="1299"/>
                  </a:lnTo>
                  <a:lnTo>
                    <a:pt x="1904" y="1290"/>
                  </a:lnTo>
                  <a:lnTo>
                    <a:pt x="1916" y="1283"/>
                  </a:lnTo>
                  <a:lnTo>
                    <a:pt x="1932" y="1277"/>
                  </a:lnTo>
                  <a:lnTo>
                    <a:pt x="1944" y="1277"/>
                  </a:lnTo>
                  <a:lnTo>
                    <a:pt x="1966" y="1277"/>
                  </a:lnTo>
                  <a:lnTo>
                    <a:pt x="1975" y="1277"/>
                  </a:lnTo>
                  <a:lnTo>
                    <a:pt x="1975" y="1277"/>
                  </a:lnTo>
                  <a:lnTo>
                    <a:pt x="1997" y="1255"/>
                  </a:lnTo>
                  <a:lnTo>
                    <a:pt x="2016" y="1243"/>
                  </a:lnTo>
                  <a:lnTo>
                    <a:pt x="2035" y="1230"/>
                  </a:lnTo>
                  <a:lnTo>
                    <a:pt x="2050" y="1224"/>
                  </a:lnTo>
                  <a:lnTo>
                    <a:pt x="2075" y="1221"/>
                  </a:lnTo>
                  <a:lnTo>
                    <a:pt x="2085" y="1221"/>
                  </a:lnTo>
                  <a:lnTo>
                    <a:pt x="2072" y="1158"/>
                  </a:lnTo>
                  <a:lnTo>
                    <a:pt x="2072" y="1158"/>
                  </a:lnTo>
                  <a:lnTo>
                    <a:pt x="2091" y="1143"/>
                  </a:lnTo>
                  <a:lnTo>
                    <a:pt x="2103" y="1124"/>
                  </a:lnTo>
                  <a:lnTo>
                    <a:pt x="2116" y="1109"/>
                  </a:lnTo>
                  <a:lnTo>
                    <a:pt x="2122" y="1093"/>
                  </a:lnTo>
                  <a:lnTo>
                    <a:pt x="2128" y="1068"/>
                  </a:lnTo>
                  <a:lnTo>
                    <a:pt x="2132" y="1059"/>
                  </a:lnTo>
                  <a:lnTo>
                    <a:pt x="2138" y="881"/>
                  </a:lnTo>
                  <a:lnTo>
                    <a:pt x="2138" y="881"/>
                  </a:lnTo>
                  <a:lnTo>
                    <a:pt x="2150" y="862"/>
                  </a:lnTo>
                  <a:lnTo>
                    <a:pt x="2157" y="846"/>
                  </a:lnTo>
                  <a:lnTo>
                    <a:pt x="2160" y="828"/>
                  </a:lnTo>
                  <a:lnTo>
                    <a:pt x="2160" y="815"/>
                  </a:lnTo>
                  <a:lnTo>
                    <a:pt x="2153" y="790"/>
                  </a:lnTo>
                  <a:lnTo>
                    <a:pt x="2150" y="781"/>
                  </a:lnTo>
                  <a:lnTo>
                    <a:pt x="2150" y="775"/>
                  </a:lnTo>
                  <a:lnTo>
                    <a:pt x="2150" y="775"/>
                  </a:lnTo>
                  <a:lnTo>
                    <a:pt x="2153" y="771"/>
                  </a:lnTo>
                  <a:lnTo>
                    <a:pt x="2163" y="765"/>
                  </a:lnTo>
                  <a:lnTo>
                    <a:pt x="2194" y="753"/>
                  </a:lnTo>
                  <a:lnTo>
                    <a:pt x="2235" y="740"/>
                  </a:lnTo>
                  <a:lnTo>
                    <a:pt x="2235" y="740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6" name="Freeform 10"/>
            <p:cNvSpPr>
              <a:spLocks/>
            </p:cNvSpPr>
            <p:nvPr/>
          </p:nvSpPr>
          <p:spPr bwMode="auto">
            <a:xfrm>
              <a:off x="4646" y="1083"/>
              <a:ext cx="1080" cy="1180"/>
            </a:xfrm>
            <a:custGeom>
              <a:avLst/>
              <a:gdLst/>
              <a:ahLst/>
              <a:cxnLst>
                <a:cxn ang="0">
                  <a:pos x="1061" y="756"/>
                </a:cxn>
                <a:cxn ang="0">
                  <a:pos x="1077" y="712"/>
                </a:cxn>
                <a:cxn ang="0">
                  <a:pos x="1017" y="659"/>
                </a:cxn>
                <a:cxn ang="0">
                  <a:pos x="1033" y="615"/>
                </a:cxn>
                <a:cxn ang="0">
                  <a:pos x="1055" y="600"/>
                </a:cxn>
                <a:cxn ang="0">
                  <a:pos x="1080" y="562"/>
                </a:cxn>
                <a:cxn ang="0">
                  <a:pos x="986" y="456"/>
                </a:cxn>
                <a:cxn ang="0">
                  <a:pos x="905" y="316"/>
                </a:cxn>
                <a:cxn ang="0">
                  <a:pos x="871" y="253"/>
                </a:cxn>
                <a:cxn ang="0">
                  <a:pos x="858" y="241"/>
                </a:cxn>
                <a:cxn ang="0">
                  <a:pos x="846" y="241"/>
                </a:cxn>
                <a:cxn ang="0">
                  <a:pos x="824" y="234"/>
                </a:cxn>
                <a:cxn ang="0">
                  <a:pos x="817" y="222"/>
                </a:cxn>
                <a:cxn ang="0">
                  <a:pos x="808" y="150"/>
                </a:cxn>
                <a:cxn ang="0">
                  <a:pos x="774" y="163"/>
                </a:cxn>
                <a:cxn ang="0">
                  <a:pos x="714" y="166"/>
                </a:cxn>
                <a:cxn ang="0">
                  <a:pos x="636" y="119"/>
                </a:cxn>
                <a:cxn ang="0">
                  <a:pos x="608" y="113"/>
                </a:cxn>
                <a:cxn ang="0">
                  <a:pos x="590" y="91"/>
                </a:cxn>
                <a:cxn ang="0">
                  <a:pos x="549" y="60"/>
                </a:cxn>
                <a:cxn ang="0">
                  <a:pos x="518" y="50"/>
                </a:cxn>
                <a:cxn ang="0">
                  <a:pos x="474" y="28"/>
                </a:cxn>
                <a:cxn ang="0">
                  <a:pos x="434" y="13"/>
                </a:cxn>
                <a:cxn ang="0">
                  <a:pos x="412" y="3"/>
                </a:cxn>
                <a:cxn ang="0">
                  <a:pos x="387" y="0"/>
                </a:cxn>
                <a:cxn ang="0">
                  <a:pos x="362" y="0"/>
                </a:cxn>
                <a:cxn ang="0">
                  <a:pos x="343" y="10"/>
                </a:cxn>
                <a:cxn ang="0">
                  <a:pos x="318" y="10"/>
                </a:cxn>
                <a:cxn ang="0">
                  <a:pos x="287" y="6"/>
                </a:cxn>
                <a:cxn ang="0">
                  <a:pos x="203" y="28"/>
                </a:cxn>
                <a:cxn ang="0">
                  <a:pos x="184" y="25"/>
                </a:cxn>
                <a:cxn ang="0">
                  <a:pos x="140" y="13"/>
                </a:cxn>
                <a:cxn ang="0">
                  <a:pos x="106" y="22"/>
                </a:cxn>
                <a:cxn ang="0">
                  <a:pos x="56" y="22"/>
                </a:cxn>
                <a:cxn ang="0">
                  <a:pos x="40" y="6"/>
                </a:cxn>
                <a:cxn ang="0">
                  <a:pos x="34" y="35"/>
                </a:cxn>
                <a:cxn ang="0">
                  <a:pos x="47" y="72"/>
                </a:cxn>
                <a:cxn ang="0">
                  <a:pos x="12" y="206"/>
                </a:cxn>
                <a:cxn ang="0">
                  <a:pos x="75" y="375"/>
                </a:cxn>
                <a:cxn ang="0">
                  <a:pos x="53" y="428"/>
                </a:cxn>
                <a:cxn ang="0">
                  <a:pos x="0" y="475"/>
                </a:cxn>
                <a:cxn ang="0">
                  <a:pos x="43" y="547"/>
                </a:cxn>
                <a:cxn ang="0">
                  <a:pos x="87" y="684"/>
                </a:cxn>
                <a:cxn ang="0">
                  <a:pos x="109" y="796"/>
                </a:cxn>
                <a:cxn ang="0">
                  <a:pos x="178" y="934"/>
                </a:cxn>
                <a:cxn ang="0">
                  <a:pos x="633" y="1180"/>
                </a:cxn>
                <a:cxn ang="0">
                  <a:pos x="640" y="1137"/>
                </a:cxn>
                <a:cxn ang="0">
                  <a:pos x="702" y="1034"/>
                </a:cxn>
                <a:cxn ang="0">
                  <a:pos x="814" y="909"/>
                </a:cxn>
                <a:cxn ang="0">
                  <a:pos x="905" y="909"/>
                </a:cxn>
                <a:cxn ang="0">
                  <a:pos x="992" y="840"/>
                </a:cxn>
              </a:cxnLst>
              <a:rect l="0" t="0" r="r" b="b"/>
              <a:pathLst>
                <a:path w="1080" h="1180">
                  <a:moveTo>
                    <a:pt x="1033" y="827"/>
                  </a:moveTo>
                  <a:lnTo>
                    <a:pt x="1073" y="778"/>
                  </a:lnTo>
                  <a:lnTo>
                    <a:pt x="1061" y="756"/>
                  </a:lnTo>
                  <a:lnTo>
                    <a:pt x="1055" y="740"/>
                  </a:lnTo>
                  <a:lnTo>
                    <a:pt x="1073" y="728"/>
                  </a:lnTo>
                  <a:lnTo>
                    <a:pt x="1077" y="712"/>
                  </a:lnTo>
                  <a:lnTo>
                    <a:pt x="1039" y="693"/>
                  </a:lnTo>
                  <a:lnTo>
                    <a:pt x="1042" y="668"/>
                  </a:lnTo>
                  <a:lnTo>
                    <a:pt x="1017" y="659"/>
                  </a:lnTo>
                  <a:lnTo>
                    <a:pt x="1027" y="621"/>
                  </a:lnTo>
                  <a:lnTo>
                    <a:pt x="1027" y="621"/>
                  </a:lnTo>
                  <a:lnTo>
                    <a:pt x="1033" y="615"/>
                  </a:lnTo>
                  <a:lnTo>
                    <a:pt x="1042" y="606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64" y="590"/>
                  </a:lnTo>
                  <a:lnTo>
                    <a:pt x="1073" y="578"/>
                  </a:lnTo>
                  <a:lnTo>
                    <a:pt x="1080" y="562"/>
                  </a:lnTo>
                  <a:lnTo>
                    <a:pt x="1055" y="500"/>
                  </a:lnTo>
                  <a:lnTo>
                    <a:pt x="1027" y="478"/>
                  </a:lnTo>
                  <a:lnTo>
                    <a:pt x="986" y="456"/>
                  </a:lnTo>
                  <a:lnTo>
                    <a:pt x="961" y="425"/>
                  </a:lnTo>
                  <a:lnTo>
                    <a:pt x="930" y="378"/>
                  </a:lnTo>
                  <a:lnTo>
                    <a:pt x="905" y="316"/>
                  </a:lnTo>
                  <a:lnTo>
                    <a:pt x="905" y="316"/>
                  </a:lnTo>
                  <a:lnTo>
                    <a:pt x="886" y="278"/>
                  </a:lnTo>
                  <a:lnTo>
                    <a:pt x="871" y="253"/>
                  </a:lnTo>
                  <a:lnTo>
                    <a:pt x="864" y="244"/>
                  </a:lnTo>
                  <a:lnTo>
                    <a:pt x="858" y="241"/>
                  </a:lnTo>
                  <a:lnTo>
                    <a:pt x="858" y="241"/>
                  </a:lnTo>
                  <a:lnTo>
                    <a:pt x="849" y="237"/>
                  </a:lnTo>
                  <a:lnTo>
                    <a:pt x="849" y="237"/>
                  </a:lnTo>
                  <a:lnTo>
                    <a:pt x="846" y="241"/>
                  </a:lnTo>
                  <a:lnTo>
                    <a:pt x="846" y="241"/>
                  </a:lnTo>
                  <a:lnTo>
                    <a:pt x="833" y="237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1" y="228"/>
                  </a:lnTo>
                  <a:lnTo>
                    <a:pt x="817" y="222"/>
                  </a:lnTo>
                  <a:lnTo>
                    <a:pt x="814" y="209"/>
                  </a:lnTo>
                  <a:lnTo>
                    <a:pt x="824" y="153"/>
                  </a:lnTo>
                  <a:lnTo>
                    <a:pt x="808" y="150"/>
                  </a:lnTo>
                  <a:lnTo>
                    <a:pt x="808" y="150"/>
                  </a:lnTo>
                  <a:lnTo>
                    <a:pt x="793" y="156"/>
                  </a:lnTo>
                  <a:lnTo>
                    <a:pt x="774" y="163"/>
                  </a:lnTo>
                  <a:lnTo>
                    <a:pt x="746" y="166"/>
                  </a:lnTo>
                  <a:lnTo>
                    <a:pt x="724" y="166"/>
                  </a:lnTo>
                  <a:lnTo>
                    <a:pt x="714" y="166"/>
                  </a:lnTo>
                  <a:lnTo>
                    <a:pt x="668" y="141"/>
                  </a:lnTo>
                  <a:lnTo>
                    <a:pt x="636" y="119"/>
                  </a:lnTo>
                  <a:lnTo>
                    <a:pt x="636" y="119"/>
                  </a:lnTo>
                  <a:lnTo>
                    <a:pt x="624" y="119"/>
                  </a:lnTo>
                  <a:lnTo>
                    <a:pt x="615" y="116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02" y="103"/>
                  </a:lnTo>
                  <a:lnTo>
                    <a:pt x="590" y="91"/>
                  </a:lnTo>
                  <a:lnTo>
                    <a:pt x="568" y="69"/>
                  </a:lnTo>
                  <a:lnTo>
                    <a:pt x="568" y="69"/>
                  </a:lnTo>
                  <a:lnTo>
                    <a:pt x="549" y="60"/>
                  </a:lnTo>
                  <a:lnTo>
                    <a:pt x="549" y="60"/>
                  </a:lnTo>
                  <a:lnTo>
                    <a:pt x="537" y="56"/>
                  </a:lnTo>
                  <a:lnTo>
                    <a:pt x="518" y="50"/>
                  </a:lnTo>
                  <a:lnTo>
                    <a:pt x="518" y="50"/>
                  </a:lnTo>
                  <a:lnTo>
                    <a:pt x="499" y="41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52" y="22"/>
                  </a:lnTo>
                  <a:lnTo>
                    <a:pt x="434" y="13"/>
                  </a:lnTo>
                  <a:lnTo>
                    <a:pt x="434" y="13"/>
                  </a:lnTo>
                  <a:lnTo>
                    <a:pt x="418" y="3"/>
                  </a:lnTo>
                  <a:lnTo>
                    <a:pt x="412" y="3"/>
                  </a:lnTo>
                  <a:lnTo>
                    <a:pt x="412" y="3"/>
                  </a:lnTo>
                  <a:lnTo>
                    <a:pt x="387" y="0"/>
                  </a:lnTo>
                  <a:lnTo>
                    <a:pt x="387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62" y="0"/>
                  </a:lnTo>
                  <a:lnTo>
                    <a:pt x="356" y="3"/>
                  </a:lnTo>
                  <a:lnTo>
                    <a:pt x="343" y="10"/>
                  </a:lnTo>
                  <a:lnTo>
                    <a:pt x="343" y="10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18" y="1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87" y="6"/>
                  </a:lnTo>
                  <a:lnTo>
                    <a:pt x="268" y="13"/>
                  </a:lnTo>
                  <a:lnTo>
                    <a:pt x="234" y="22"/>
                  </a:lnTo>
                  <a:lnTo>
                    <a:pt x="203" y="28"/>
                  </a:lnTo>
                  <a:lnTo>
                    <a:pt x="190" y="28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74" y="22"/>
                  </a:lnTo>
                  <a:lnTo>
                    <a:pt x="159" y="16"/>
                  </a:lnTo>
                  <a:lnTo>
                    <a:pt x="140" y="13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06" y="22"/>
                  </a:lnTo>
                  <a:lnTo>
                    <a:pt x="87" y="25"/>
                  </a:lnTo>
                  <a:lnTo>
                    <a:pt x="62" y="28"/>
                  </a:lnTo>
                  <a:lnTo>
                    <a:pt x="56" y="2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7" y="16"/>
                  </a:lnTo>
                  <a:lnTo>
                    <a:pt x="34" y="35"/>
                  </a:lnTo>
                  <a:lnTo>
                    <a:pt x="34" y="47"/>
                  </a:lnTo>
                  <a:lnTo>
                    <a:pt x="37" y="60"/>
                  </a:lnTo>
                  <a:lnTo>
                    <a:pt x="47" y="72"/>
                  </a:lnTo>
                  <a:lnTo>
                    <a:pt x="62" y="85"/>
                  </a:lnTo>
                  <a:lnTo>
                    <a:pt x="37" y="144"/>
                  </a:lnTo>
                  <a:lnTo>
                    <a:pt x="12" y="206"/>
                  </a:lnTo>
                  <a:lnTo>
                    <a:pt x="22" y="241"/>
                  </a:lnTo>
                  <a:lnTo>
                    <a:pt x="25" y="303"/>
                  </a:lnTo>
                  <a:lnTo>
                    <a:pt x="75" y="375"/>
                  </a:lnTo>
                  <a:lnTo>
                    <a:pt x="75" y="390"/>
                  </a:lnTo>
                  <a:lnTo>
                    <a:pt x="53" y="400"/>
                  </a:lnTo>
                  <a:lnTo>
                    <a:pt x="53" y="428"/>
                  </a:lnTo>
                  <a:lnTo>
                    <a:pt x="34" y="462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2" y="493"/>
                  </a:lnTo>
                  <a:lnTo>
                    <a:pt x="28" y="515"/>
                  </a:lnTo>
                  <a:lnTo>
                    <a:pt x="43" y="547"/>
                  </a:lnTo>
                  <a:lnTo>
                    <a:pt x="59" y="584"/>
                  </a:lnTo>
                  <a:lnTo>
                    <a:pt x="75" y="631"/>
                  </a:lnTo>
                  <a:lnTo>
                    <a:pt x="87" y="684"/>
                  </a:lnTo>
                  <a:lnTo>
                    <a:pt x="90" y="715"/>
                  </a:lnTo>
                  <a:lnTo>
                    <a:pt x="90" y="746"/>
                  </a:lnTo>
                  <a:lnTo>
                    <a:pt x="109" y="796"/>
                  </a:lnTo>
                  <a:lnTo>
                    <a:pt x="137" y="834"/>
                  </a:lnTo>
                  <a:lnTo>
                    <a:pt x="168" y="874"/>
                  </a:lnTo>
                  <a:lnTo>
                    <a:pt x="178" y="934"/>
                  </a:lnTo>
                  <a:lnTo>
                    <a:pt x="187" y="962"/>
                  </a:lnTo>
                  <a:lnTo>
                    <a:pt x="231" y="1068"/>
                  </a:lnTo>
                  <a:lnTo>
                    <a:pt x="633" y="1180"/>
                  </a:lnTo>
                  <a:lnTo>
                    <a:pt x="633" y="1180"/>
                  </a:lnTo>
                  <a:lnTo>
                    <a:pt x="640" y="1137"/>
                  </a:lnTo>
                  <a:lnTo>
                    <a:pt x="640" y="1137"/>
                  </a:lnTo>
                  <a:lnTo>
                    <a:pt x="646" y="1118"/>
                  </a:lnTo>
                  <a:lnTo>
                    <a:pt x="661" y="1093"/>
                  </a:lnTo>
                  <a:lnTo>
                    <a:pt x="702" y="1034"/>
                  </a:lnTo>
                  <a:lnTo>
                    <a:pt x="758" y="965"/>
                  </a:lnTo>
                  <a:lnTo>
                    <a:pt x="811" y="952"/>
                  </a:lnTo>
                  <a:lnTo>
                    <a:pt x="814" y="909"/>
                  </a:lnTo>
                  <a:lnTo>
                    <a:pt x="871" y="871"/>
                  </a:lnTo>
                  <a:lnTo>
                    <a:pt x="889" y="871"/>
                  </a:lnTo>
                  <a:lnTo>
                    <a:pt x="905" y="909"/>
                  </a:lnTo>
                  <a:lnTo>
                    <a:pt x="936" y="852"/>
                  </a:lnTo>
                  <a:lnTo>
                    <a:pt x="936" y="852"/>
                  </a:lnTo>
                  <a:lnTo>
                    <a:pt x="992" y="840"/>
                  </a:lnTo>
                  <a:lnTo>
                    <a:pt x="1033" y="827"/>
                  </a:lnTo>
                  <a:lnTo>
                    <a:pt x="1033" y="827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7" name="Freeform 11"/>
            <p:cNvSpPr>
              <a:spLocks/>
            </p:cNvSpPr>
            <p:nvPr/>
          </p:nvSpPr>
          <p:spPr bwMode="auto">
            <a:xfrm>
              <a:off x="3884" y="1551"/>
              <a:ext cx="993" cy="640"/>
            </a:xfrm>
            <a:custGeom>
              <a:avLst/>
              <a:gdLst/>
              <a:ahLst/>
              <a:cxnLst>
                <a:cxn ang="0">
                  <a:pos x="116" y="231"/>
                </a:cxn>
                <a:cxn ang="0">
                  <a:pos x="106" y="213"/>
                </a:cxn>
                <a:cxn ang="0">
                  <a:pos x="19" y="169"/>
                </a:cxn>
                <a:cxn ang="0">
                  <a:pos x="63" y="100"/>
                </a:cxn>
                <a:cxn ang="0">
                  <a:pos x="122" y="88"/>
                </a:cxn>
                <a:cxn ang="0">
                  <a:pos x="222" y="110"/>
                </a:cxn>
                <a:cxn ang="0">
                  <a:pos x="237" y="85"/>
                </a:cxn>
                <a:cxn ang="0">
                  <a:pos x="262" y="66"/>
                </a:cxn>
                <a:cxn ang="0">
                  <a:pos x="293" y="60"/>
                </a:cxn>
                <a:cxn ang="0">
                  <a:pos x="309" y="57"/>
                </a:cxn>
                <a:cxn ang="0">
                  <a:pos x="322" y="44"/>
                </a:cxn>
                <a:cxn ang="0">
                  <a:pos x="328" y="16"/>
                </a:cxn>
                <a:cxn ang="0">
                  <a:pos x="390" y="22"/>
                </a:cxn>
                <a:cxn ang="0">
                  <a:pos x="481" y="44"/>
                </a:cxn>
                <a:cxn ang="0">
                  <a:pos x="534" y="32"/>
                </a:cxn>
                <a:cxn ang="0">
                  <a:pos x="571" y="25"/>
                </a:cxn>
                <a:cxn ang="0">
                  <a:pos x="593" y="10"/>
                </a:cxn>
                <a:cxn ang="0">
                  <a:pos x="684" y="0"/>
                </a:cxn>
                <a:cxn ang="0">
                  <a:pos x="774" y="25"/>
                </a:cxn>
                <a:cxn ang="0">
                  <a:pos x="824" y="119"/>
                </a:cxn>
                <a:cxn ang="0">
                  <a:pos x="852" y="247"/>
                </a:cxn>
                <a:cxn ang="0">
                  <a:pos x="930" y="403"/>
                </a:cxn>
                <a:cxn ang="0">
                  <a:pos x="921" y="622"/>
                </a:cxn>
                <a:cxn ang="0">
                  <a:pos x="734" y="628"/>
                </a:cxn>
                <a:cxn ang="0">
                  <a:pos x="690" y="634"/>
                </a:cxn>
                <a:cxn ang="0">
                  <a:pos x="593" y="615"/>
                </a:cxn>
                <a:cxn ang="0">
                  <a:pos x="556" y="612"/>
                </a:cxn>
                <a:cxn ang="0">
                  <a:pos x="540" y="619"/>
                </a:cxn>
                <a:cxn ang="0">
                  <a:pos x="506" y="631"/>
                </a:cxn>
                <a:cxn ang="0">
                  <a:pos x="415" y="619"/>
                </a:cxn>
                <a:cxn ang="0">
                  <a:pos x="340" y="603"/>
                </a:cxn>
                <a:cxn ang="0">
                  <a:pos x="290" y="603"/>
                </a:cxn>
                <a:cxn ang="0">
                  <a:pos x="253" y="603"/>
                </a:cxn>
                <a:cxn ang="0">
                  <a:pos x="237" y="584"/>
                </a:cxn>
                <a:cxn ang="0">
                  <a:pos x="237" y="550"/>
                </a:cxn>
                <a:cxn ang="0">
                  <a:pos x="172" y="466"/>
                </a:cxn>
                <a:cxn ang="0">
                  <a:pos x="153" y="447"/>
                </a:cxn>
                <a:cxn ang="0">
                  <a:pos x="137" y="391"/>
                </a:cxn>
                <a:cxn ang="0">
                  <a:pos x="150" y="353"/>
                </a:cxn>
                <a:cxn ang="0">
                  <a:pos x="162" y="331"/>
                </a:cxn>
                <a:cxn ang="0">
                  <a:pos x="169" y="291"/>
                </a:cxn>
                <a:cxn ang="0">
                  <a:pos x="141" y="281"/>
                </a:cxn>
                <a:cxn ang="0">
                  <a:pos x="122" y="260"/>
                </a:cxn>
              </a:cxnLst>
              <a:rect l="0" t="0" r="r" b="b"/>
              <a:pathLst>
                <a:path w="993" h="640">
                  <a:moveTo>
                    <a:pt x="112" y="238"/>
                  </a:moveTo>
                  <a:lnTo>
                    <a:pt x="112" y="238"/>
                  </a:lnTo>
                  <a:lnTo>
                    <a:pt x="116" y="231"/>
                  </a:lnTo>
                  <a:lnTo>
                    <a:pt x="116" y="225"/>
                  </a:lnTo>
                  <a:lnTo>
                    <a:pt x="112" y="219"/>
                  </a:lnTo>
                  <a:lnTo>
                    <a:pt x="106" y="213"/>
                  </a:lnTo>
                  <a:lnTo>
                    <a:pt x="87" y="200"/>
                  </a:lnTo>
                  <a:lnTo>
                    <a:pt x="66" y="188"/>
                  </a:lnTo>
                  <a:lnTo>
                    <a:pt x="19" y="169"/>
                  </a:lnTo>
                  <a:lnTo>
                    <a:pt x="0" y="160"/>
                  </a:lnTo>
                  <a:lnTo>
                    <a:pt x="16" y="122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87" y="94"/>
                  </a:lnTo>
                  <a:lnTo>
                    <a:pt x="122" y="88"/>
                  </a:lnTo>
                  <a:lnTo>
                    <a:pt x="175" y="88"/>
                  </a:lnTo>
                  <a:lnTo>
                    <a:pt x="203" y="107"/>
                  </a:lnTo>
                  <a:lnTo>
                    <a:pt x="222" y="110"/>
                  </a:lnTo>
                  <a:lnTo>
                    <a:pt x="222" y="110"/>
                  </a:lnTo>
                  <a:lnTo>
                    <a:pt x="237" y="85"/>
                  </a:lnTo>
                  <a:lnTo>
                    <a:pt x="237" y="85"/>
                  </a:lnTo>
                  <a:lnTo>
                    <a:pt x="247" y="75"/>
                  </a:lnTo>
                  <a:lnTo>
                    <a:pt x="262" y="66"/>
                  </a:lnTo>
                  <a:lnTo>
                    <a:pt x="262" y="66"/>
                  </a:lnTo>
                  <a:lnTo>
                    <a:pt x="272" y="63"/>
                  </a:lnTo>
                  <a:lnTo>
                    <a:pt x="278" y="60"/>
                  </a:lnTo>
                  <a:lnTo>
                    <a:pt x="293" y="60"/>
                  </a:lnTo>
                  <a:lnTo>
                    <a:pt x="293" y="60"/>
                  </a:lnTo>
                  <a:lnTo>
                    <a:pt x="303" y="60"/>
                  </a:lnTo>
                  <a:lnTo>
                    <a:pt x="309" y="57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22" y="44"/>
                  </a:lnTo>
                  <a:lnTo>
                    <a:pt x="325" y="29"/>
                  </a:lnTo>
                  <a:lnTo>
                    <a:pt x="325" y="29"/>
                  </a:lnTo>
                  <a:lnTo>
                    <a:pt x="328" y="16"/>
                  </a:lnTo>
                  <a:lnTo>
                    <a:pt x="334" y="10"/>
                  </a:lnTo>
                  <a:lnTo>
                    <a:pt x="353" y="13"/>
                  </a:lnTo>
                  <a:lnTo>
                    <a:pt x="390" y="22"/>
                  </a:lnTo>
                  <a:lnTo>
                    <a:pt x="418" y="22"/>
                  </a:lnTo>
                  <a:lnTo>
                    <a:pt x="456" y="35"/>
                  </a:lnTo>
                  <a:lnTo>
                    <a:pt x="481" y="44"/>
                  </a:lnTo>
                  <a:lnTo>
                    <a:pt x="496" y="44"/>
                  </a:lnTo>
                  <a:lnTo>
                    <a:pt x="515" y="22"/>
                  </a:lnTo>
                  <a:lnTo>
                    <a:pt x="534" y="32"/>
                  </a:lnTo>
                  <a:lnTo>
                    <a:pt x="559" y="32"/>
                  </a:lnTo>
                  <a:lnTo>
                    <a:pt x="559" y="32"/>
                  </a:lnTo>
                  <a:lnTo>
                    <a:pt x="571" y="25"/>
                  </a:lnTo>
                  <a:lnTo>
                    <a:pt x="581" y="19"/>
                  </a:lnTo>
                  <a:lnTo>
                    <a:pt x="593" y="10"/>
                  </a:lnTo>
                  <a:lnTo>
                    <a:pt x="593" y="10"/>
                  </a:lnTo>
                  <a:lnTo>
                    <a:pt x="602" y="4"/>
                  </a:lnTo>
                  <a:lnTo>
                    <a:pt x="624" y="0"/>
                  </a:lnTo>
                  <a:lnTo>
                    <a:pt x="684" y="0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74" y="25"/>
                  </a:lnTo>
                  <a:lnTo>
                    <a:pt x="790" y="50"/>
                  </a:lnTo>
                  <a:lnTo>
                    <a:pt x="809" y="82"/>
                  </a:lnTo>
                  <a:lnTo>
                    <a:pt x="824" y="119"/>
                  </a:lnTo>
                  <a:lnTo>
                    <a:pt x="840" y="166"/>
                  </a:lnTo>
                  <a:lnTo>
                    <a:pt x="849" y="219"/>
                  </a:lnTo>
                  <a:lnTo>
                    <a:pt x="852" y="247"/>
                  </a:lnTo>
                  <a:lnTo>
                    <a:pt x="852" y="278"/>
                  </a:lnTo>
                  <a:lnTo>
                    <a:pt x="871" y="328"/>
                  </a:lnTo>
                  <a:lnTo>
                    <a:pt x="930" y="403"/>
                  </a:lnTo>
                  <a:lnTo>
                    <a:pt x="940" y="466"/>
                  </a:lnTo>
                  <a:lnTo>
                    <a:pt x="993" y="597"/>
                  </a:lnTo>
                  <a:lnTo>
                    <a:pt x="921" y="622"/>
                  </a:lnTo>
                  <a:lnTo>
                    <a:pt x="896" y="625"/>
                  </a:lnTo>
                  <a:lnTo>
                    <a:pt x="734" y="628"/>
                  </a:lnTo>
                  <a:lnTo>
                    <a:pt x="734" y="628"/>
                  </a:lnTo>
                  <a:lnTo>
                    <a:pt x="721" y="625"/>
                  </a:lnTo>
                  <a:lnTo>
                    <a:pt x="706" y="628"/>
                  </a:lnTo>
                  <a:lnTo>
                    <a:pt x="690" y="634"/>
                  </a:lnTo>
                  <a:lnTo>
                    <a:pt x="674" y="637"/>
                  </a:lnTo>
                  <a:lnTo>
                    <a:pt x="624" y="640"/>
                  </a:lnTo>
                  <a:lnTo>
                    <a:pt x="593" y="615"/>
                  </a:lnTo>
                  <a:lnTo>
                    <a:pt x="593" y="615"/>
                  </a:lnTo>
                  <a:lnTo>
                    <a:pt x="571" y="612"/>
                  </a:lnTo>
                  <a:lnTo>
                    <a:pt x="556" y="612"/>
                  </a:lnTo>
                  <a:lnTo>
                    <a:pt x="546" y="615"/>
                  </a:lnTo>
                  <a:lnTo>
                    <a:pt x="546" y="615"/>
                  </a:lnTo>
                  <a:lnTo>
                    <a:pt x="540" y="619"/>
                  </a:lnTo>
                  <a:lnTo>
                    <a:pt x="534" y="622"/>
                  </a:lnTo>
                  <a:lnTo>
                    <a:pt x="521" y="628"/>
                  </a:lnTo>
                  <a:lnTo>
                    <a:pt x="506" y="631"/>
                  </a:lnTo>
                  <a:lnTo>
                    <a:pt x="484" y="631"/>
                  </a:lnTo>
                  <a:lnTo>
                    <a:pt x="453" y="628"/>
                  </a:lnTo>
                  <a:lnTo>
                    <a:pt x="415" y="619"/>
                  </a:lnTo>
                  <a:lnTo>
                    <a:pt x="368" y="606"/>
                  </a:lnTo>
                  <a:lnTo>
                    <a:pt x="368" y="606"/>
                  </a:lnTo>
                  <a:lnTo>
                    <a:pt x="340" y="603"/>
                  </a:lnTo>
                  <a:lnTo>
                    <a:pt x="315" y="600"/>
                  </a:lnTo>
                  <a:lnTo>
                    <a:pt x="290" y="603"/>
                  </a:lnTo>
                  <a:lnTo>
                    <a:pt x="290" y="603"/>
                  </a:lnTo>
                  <a:lnTo>
                    <a:pt x="281" y="603"/>
                  </a:lnTo>
                  <a:lnTo>
                    <a:pt x="262" y="606"/>
                  </a:lnTo>
                  <a:lnTo>
                    <a:pt x="253" y="603"/>
                  </a:lnTo>
                  <a:lnTo>
                    <a:pt x="244" y="600"/>
                  </a:lnTo>
                  <a:lnTo>
                    <a:pt x="237" y="594"/>
                  </a:lnTo>
                  <a:lnTo>
                    <a:pt x="237" y="584"/>
                  </a:lnTo>
                  <a:lnTo>
                    <a:pt x="237" y="584"/>
                  </a:lnTo>
                  <a:lnTo>
                    <a:pt x="237" y="566"/>
                  </a:lnTo>
                  <a:lnTo>
                    <a:pt x="237" y="550"/>
                  </a:lnTo>
                  <a:lnTo>
                    <a:pt x="231" y="537"/>
                  </a:lnTo>
                  <a:lnTo>
                    <a:pt x="219" y="522"/>
                  </a:lnTo>
                  <a:lnTo>
                    <a:pt x="172" y="466"/>
                  </a:lnTo>
                  <a:lnTo>
                    <a:pt x="172" y="466"/>
                  </a:lnTo>
                  <a:lnTo>
                    <a:pt x="162" y="456"/>
                  </a:lnTo>
                  <a:lnTo>
                    <a:pt x="153" y="447"/>
                  </a:lnTo>
                  <a:lnTo>
                    <a:pt x="144" y="431"/>
                  </a:lnTo>
                  <a:lnTo>
                    <a:pt x="137" y="413"/>
                  </a:lnTo>
                  <a:lnTo>
                    <a:pt x="137" y="391"/>
                  </a:lnTo>
                  <a:lnTo>
                    <a:pt x="141" y="378"/>
                  </a:lnTo>
                  <a:lnTo>
                    <a:pt x="144" y="366"/>
                  </a:lnTo>
                  <a:lnTo>
                    <a:pt x="150" y="353"/>
                  </a:lnTo>
                  <a:lnTo>
                    <a:pt x="159" y="338"/>
                  </a:lnTo>
                  <a:lnTo>
                    <a:pt x="159" y="338"/>
                  </a:lnTo>
                  <a:lnTo>
                    <a:pt x="162" y="331"/>
                  </a:lnTo>
                  <a:lnTo>
                    <a:pt x="172" y="313"/>
                  </a:lnTo>
                  <a:lnTo>
                    <a:pt x="172" y="300"/>
                  </a:lnTo>
                  <a:lnTo>
                    <a:pt x="169" y="291"/>
                  </a:lnTo>
                  <a:lnTo>
                    <a:pt x="159" y="285"/>
                  </a:lnTo>
                  <a:lnTo>
                    <a:pt x="141" y="281"/>
                  </a:lnTo>
                  <a:lnTo>
                    <a:pt x="141" y="281"/>
                  </a:lnTo>
                  <a:lnTo>
                    <a:pt x="137" y="278"/>
                  </a:lnTo>
                  <a:lnTo>
                    <a:pt x="131" y="272"/>
                  </a:lnTo>
                  <a:lnTo>
                    <a:pt x="122" y="260"/>
                  </a:lnTo>
                  <a:lnTo>
                    <a:pt x="112" y="238"/>
                  </a:lnTo>
                  <a:lnTo>
                    <a:pt x="112" y="238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8" name="Freeform 12"/>
            <p:cNvSpPr>
              <a:spLocks/>
            </p:cNvSpPr>
            <p:nvPr/>
          </p:nvSpPr>
          <p:spPr bwMode="auto">
            <a:xfrm>
              <a:off x="3765" y="1227"/>
              <a:ext cx="453" cy="596"/>
            </a:xfrm>
            <a:custGeom>
              <a:avLst/>
              <a:gdLst/>
              <a:ahLst/>
              <a:cxnLst>
                <a:cxn ang="0">
                  <a:pos x="391" y="384"/>
                </a:cxn>
                <a:cxn ang="0">
                  <a:pos x="369" y="396"/>
                </a:cxn>
                <a:cxn ang="0">
                  <a:pos x="344" y="427"/>
                </a:cxn>
                <a:cxn ang="0">
                  <a:pos x="319" y="431"/>
                </a:cxn>
                <a:cxn ang="0">
                  <a:pos x="272" y="409"/>
                </a:cxn>
                <a:cxn ang="0">
                  <a:pos x="188" y="424"/>
                </a:cxn>
                <a:cxn ang="0">
                  <a:pos x="119" y="484"/>
                </a:cxn>
                <a:cxn ang="0">
                  <a:pos x="153" y="499"/>
                </a:cxn>
                <a:cxn ang="0">
                  <a:pos x="222" y="534"/>
                </a:cxn>
                <a:cxn ang="0">
                  <a:pos x="231" y="543"/>
                </a:cxn>
                <a:cxn ang="0">
                  <a:pos x="235" y="552"/>
                </a:cxn>
                <a:cxn ang="0">
                  <a:pos x="219" y="568"/>
                </a:cxn>
                <a:cxn ang="0">
                  <a:pos x="185" y="587"/>
                </a:cxn>
                <a:cxn ang="0">
                  <a:pos x="72" y="593"/>
                </a:cxn>
                <a:cxn ang="0">
                  <a:pos x="79" y="568"/>
                </a:cxn>
                <a:cxn ang="0">
                  <a:pos x="97" y="552"/>
                </a:cxn>
                <a:cxn ang="0">
                  <a:pos x="107" y="552"/>
                </a:cxn>
                <a:cxn ang="0">
                  <a:pos x="119" y="549"/>
                </a:cxn>
                <a:cxn ang="0">
                  <a:pos x="125" y="543"/>
                </a:cxn>
                <a:cxn ang="0">
                  <a:pos x="138" y="534"/>
                </a:cxn>
                <a:cxn ang="0">
                  <a:pos x="138" y="524"/>
                </a:cxn>
                <a:cxn ang="0">
                  <a:pos x="103" y="512"/>
                </a:cxn>
                <a:cxn ang="0">
                  <a:pos x="35" y="506"/>
                </a:cxn>
                <a:cxn ang="0">
                  <a:pos x="0" y="490"/>
                </a:cxn>
                <a:cxn ang="0">
                  <a:pos x="10" y="481"/>
                </a:cxn>
                <a:cxn ang="0">
                  <a:pos x="22" y="446"/>
                </a:cxn>
                <a:cxn ang="0">
                  <a:pos x="29" y="399"/>
                </a:cxn>
                <a:cxn ang="0">
                  <a:pos x="29" y="384"/>
                </a:cxn>
                <a:cxn ang="0">
                  <a:pos x="66" y="353"/>
                </a:cxn>
                <a:cxn ang="0">
                  <a:pos x="91" y="318"/>
                </a:cxn>
                <a:cxn ang="0">
                  <a:pos x="107" y="278"/>
                </a:cxn>
                <a:cxn ang="0">
                  <a:pos x="122" y="196"/>
                </a:cxn>
                <a:cxn ang="0">
                  <a:pos x="135" y="137"/>
                </a:cxn>
                <a:cxn ang="0">
                  <a:pos x="116" y="100"/>
                </a:cxn>
                <a:cxn ang="0">
                  <a:pos x="116" y="31"/>
                </a:cxn>
                <a:cxn ang="0">
                  <a:pos x="132" y="0"/>
                </a:cxn>
                <a:cxn ang="0">
                  <a:pos x="147" y="22"/>
                </a:cxn>
                <a:cxn ang="0">
                  <a:pos x="163" y="78"/>
                </a:cxn>
                <a:cxn ang="0">
                  <a:pos x="169" y="131"/>
                </a:cxn>
                <a:cxn ang="0">
                  <a:pos x="144" y="165"/>
                </a:cxn>
                <a:cxn ang="0">
                  <a:pos x="141" y="206"/>
                </a:cxn>
                <a:cxn ang="0">
                  <a:pos x="141" y="218"/>
                </a:cxn>
                <a:cxn ang="0">
                  <a:pos x="210" y="281"/>
                </a:cxn>
                <a:cxn ang="0">
                  <a:pos x="247" y="300"/>
                </a:cxn>
                <a:cxn ang="0">
                  <a:pos x="266" y="296"/>
                </a:cxn>
                <a:cxn ang="0">
                  <a:pos x="269" y="293"/>
                </a:cxn>
                <a:cxn ang="0">
                  <a:pos x="300" y="281"/>
                </a:cxn>
                <a:cxn ang="0">
                  <a:pos x="331" y="278"/>
                </a:cxn>
                <a:cxn ang="0">
                  <a:pos x="391" y="293"/>
                </a:cxn>
                <a:cxn ang="0">
                  <a:pos x="434" y="318"/>
                </a:cxn>
                <a:cxn ang="0">
                  <a:pos x="453" y="334"/>
                </a:cxn>
                <a:cxn ang="0">
                  <a:pos x="444" y="356"/>
                </a:cxn>
                <a:cxn ang="0">
                  <a:pos x="444" y="362"/>
                </a:cxn>
                <a:cxn ang="0">
                  <a:pos x="428" y="378"/>
                </a:cxn>
                <a:cxn ang="0">
                  <a:pos x="409" y="384"/>
                </a:cxn>
              </a:cxnLst>
              <a:rect l="0" t="0" r="r" b="b"/>
              <a:pathLst>
                <a:path w="453" h="596">
                  <a:moveTo>
                    <a:pt x="391" y="384"/>
                  </a:moveTo>
                  <a:lnTo>
                    <a:pt x="391" y="384"/>
                  </a:lnTo>
                  <a:lnTo>
                    <a:pt x="378" y="390"/>
                  </a:lnTo>
                  <a:lnTo>
                    <a:pt x="369" y="396"/>
                  </a:lnTo>
                  <a:lnTo>
                    <a:pt x="353" y="415"/>
                  </a:lnTo>
                  <a:lnTo>
                    <a:pt x="344" y="427"/>
                  </a:lnTo>
                  <a:lnTo>
                    <a:pt x="341" y="434"/>
                  </a:lnTo>
                  <a:lnTo>
                    <a:pt x="319" y="431"/>
                  </a:lnTo>
                  <a:lnTo>
                    <a:pt x="294" y="412"/>
                  </a:lnTo>
                  <a:lnTo>
                    <a:pt x="272" y="409"/>
                  </a:lnTo>
                  <a:lnTo>
                    <a:pt x="238" y="412"/>
                  </a:lnTo>
                  <a:lnTo>
                    <a:pt x="188" y="424"/>
                  </a:lnTo>
                  <a:lnTo>
                    <a:pt x="135" y="446"/>
                  </a:lnTo>
                  <a:lnTo>
                    <a:pt x="119" y="484"/>
                  </a:lnTo>
                  <a:lnTo>
                    <a:pt x="119" y="484"/>
                  </a:lnTo>
                  <a:lnTo>
                    <a:pt x="153" y="499"/>
                  </a:lnTo>
                  <a:lnTo>
                    <a:pt x="185" y="515"/>
                  </a:lnTo>
                  <a:lnTo>
                    <a:pt x="222" y="534"/>
                  </a:lnTo>
                  <a:lnTo>
                    <a:pt x="222" y="534"/>
                  </a:lnTo>
                  <a:lnTo>
                    <a:pt x="231" y="543"/>
                  </a:lnTo>
                  <a:lnTo>
                    <a:pt x="235" y="546"/>
                  </a:lnTo>
                  <a:lnTo>
                    <a:pt x="235" y="552"/>
                  </a:lnTo>
                  <a:lnTo>
                    <a:pt x="228" y="562"/>
                  </a:lnTo>
                  <a:lnTo>
                    <a:pt x="219" y="568"/>
                  </a:lnTo>
                  <a:lnTo>
                    <a:pt x="197" y="580"/>
                  </a:lnTo>
                  <a:lnTo>
                    <a:pt x="185" y="587"/>
                  </a:lnTo>
                  <a:lnTo>
                    <a:pt x="91" y="596"/>
                  </a:lnTo>
                  <a:lnTo>
                    <a:pt x="72" y="593"/>
                  </a:lnTo>
                  <a:lnTo>
                    <a:pt x="79" y="568"/>
                  </a:lnTo>
                  <a:lnTo>
                    <a:pt x="79" y="568"/>
                  </a:lnTo>
                  <a:lnTo>
                    <a:pt x="88" y="559"/>
                  </a:lnTo>
                  <a:lnTo>
                    <a:pt x="97" y="552"/>
                  </a:lnTo>
                  <a:lnTo>
                    <a:pt x="107" y="552"/>
                  </a:lnTo>
                  <a:lnTo>
                    <a:pt x="107" y="552"/>
                  </a:lnTo>
                  <a:lnTo>
                    <a:pt x="113" y="549"/>
                  </a:lnTo>
                  <a:lnTo>
                    <a:pt x="119" y="549"/>
                  </a:lnTo>
                  <a:lnTo>
                    <a:pt x="125" y="543"/>
                  </a:lnTo>
                  <a:lnTo>
                    <a:pt x="125" y="543"/>
                  </a:lnTo>
                  <a:lnTo>
                    <a:pt x="135" y="537"/>
                  </a:lnTo>
                  <a:lnTo>
                    <a:pt x="138" y="534"/>
                  </a:lnTo>
                  <a:lnTo>
                    <a:pt x="141" y="527"/>
                  </a:lnTo>
                  <a:lnTo>
                    <a:pt x="138" y="524"/>
                  </a:lnTo>
                  <a:lnTo>
                    <a:pt x="125" y="518"/>
                  </a:lnTo>
                  <a:lnTo>
                    <a:pt x="103" y="512"/>
                  </a:lnTo>
                  <a:lnTo>
                    <a:pt x="60" y="509"/>
                  </a:lnTo>
                  <a:lnTo>
                    <a:pt x="35" y="506"/>
                  </a:lnTo>
                  <a:lnTo>
                    <a:pt x="22" y="502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0" y="481"/>
                  </a:lnTo>
                  <a:lnTo>
                    <a:pt x="19" y="465"/>
                  </a:lnTo>
                  <a:lnTo>
                    <a:pt x="22" y="446"/>
                  </a:lnTo>
                  <a:lnTo>
                    <a:pt x="25" y="431"/>
                  </a:lnTo>
                  <a:lnTo>
                    <a:pt x="29" y="399"/>
                  </a:lnTo>
                  <a:lnTo>
                    <a:pt x="29" y="384"/>
                  </a:lnTo>
                  <a:lnTo>
                    <a:pt x="29" y="384"/>
                  </a:lnTo>
                  <a:lnTo>
                    <a:pt x="50" y="368"/>
                  </a:lnTo>
                  <a:lnTo>
                    <a:pt x="66" y="353"/>
                  </a:lnTo>
                  <a:lnTo>
                    <a:pt x="82" y="334"/>
                  </a:lnTo>
                  <a:lnTo>
                    <a:pt x="91" y="318"/>
                  </a:lnTo>
                  <a:lnTo>
                    <a:pt x="103" y="290"/>
                  </a:lnTo>
                  <a:lnTo>
                    <a:pt x="107" y="278"/>
                  </a:lnTo>
                  <a:lnTo>
                    <a:pt x="119" y="246"/>
                  </a:lnTo>
                  <a:lnTo>
                    <a:pt x="122" y="196"/>
                  </a:lnTo>
                  <a:lnTo>
                    <a:pt x="128" y="168"/>
                  </a:lnTo>
                  <a:lnTo>
                    <a:pt x="135" y="137"/>
                  </a:lnTo>
                  <a:lnTo>
                    <a:pt x="122" y="125"/>
                  </a:lnTo>
                  <a:lnTo>
                    <a:pt x="116" y="100"/>
                  </a:lnTo>
                  <a:lnTo>
                    <a:pt x="116" y="59"/>
                  </a:lnTo>
                  <a:lnTo>
                    <a:pt x="116" y="31"/>
                  </a:lnTo>
                  <a:lnTo>
                    <a:pt x="119" y="3"/>
                  </a:lnTo>
                  <a:lnTo>
                    <a:pt x="132" y="0"/>
                  </a:lnTo>
                  <a:lnTo>
                    <a:pt x="138" y="6"/>
                  </a:lnTo>
                  <a:lnTo>
                    <a:pt x="147" y="22"/>
                  </a:lnTo>
                  <a:lnTo>
                    <a:pt x="157" y="47"/>
                  </a:lnTo>
                  <a:lnTo>
                    <a:pt x="163" y="78"/>
                  </a:lnTo>
                  <a:lnTo>
                    <a:pt x="163" y="97"/>
                  </a:lnTo>
                  <a:lnTo>
                    <a:pt x="169" y="131"/>
                  </a:lnTo>
                  <a:lnTo>
                    <a:pt x="147" y="147"/>
                  </a:lnTo>
                  <a:lnTo>
                    <a:pt x="144" y="165"/>
                  </a:lnTo>
                  <a:lnTo>
                    <a:pt x="157" y="206"/>
                  </a:lnTo>
                  <a:lnTo>
                    <a:pt x="141" y="206"/>
                  </a:lnTo>
                  <a:lnTo>
                    <a:pt x="141" y="218"/>
                  </a:lnTo>
                  <a:lnTo>
                    <a:pt x="141" y="218"/>
                  </a:lnTo>
                  <a:lnTo>
                    <a:pt x="178" y="256"/>
                  </a:lnTo>
                  <a:lnTo>
                    <a:pt x="210" y="281"/>
                  </a:lnTo>
                  <a:lnTo>
                    <a:pt x="231" y="293"/>
                  </a:lnTo>
                  <a:lnTo>
                    <a:pt x="247" y="300"/>
                  </a:lnTo>
                  <a:lnTo>
                    <a:pt x="260" y="300"/>
                  </a:lnTo>
                  <a:lnTo>
                    <a:pt x="266" y="296"/>
                  </a:lnTo>
                  <a:lnTo>
                    <a:pt x="269" y="293"/>
                  </a:lnTo>
                  <a:lnTo>
                    <a:pt x="269" y="293"/>
                  </a:lnTo>
                  <a:lnTo>
                    <a:pt x="285" y="284"/>
                  </a:lnTo>
                  <a:lnTo>
                    <a:pt x="300" y="281"/>
                  </a:lnTo>
                  <a:lnTo>
                    <a:pt x="316" y="278"/>
                  </a:lnTo>
                  <a:lnTo>
                    <a:pt x="331" y="278"/>
                  </a:lnTo>
                  <a:lnTo>
                    <a:pt x="363" y="284"/>
                  </a:lnTo>
                  <a:lnTo>
                    <a:pt x="391" y="293"/>
                  </a:lnTo>
                  <a:lnTo>
                    <a:pt x="416" y="309"/>
                  </a:lnTo>
                  <a:lnTo>
                    <a:pt x="434" y="318"/>
                  </a:lnTo>
                  <a:lnTo>
                    <a:pt x="453" y="334"/>
                  </a:lnTo>
                  <a:lnTo>
                    <a:pt x="453" y="334"/>
                  </a:lnTo>
                  <a:lnTo>
                    <a:pt x="447" y="340"/>
                  </a:lnTo>
                  <a:lnTo>
                    <a:pt x="444" y="356"/>
                  </a:lnTo>
                  <a:lnTo>
                    <a:pt x="444" y="356"/>
                  </a:lnTo>
                  <a:lnTo>
                    <a:pt x="444" y="362"/>
                  </a:lnTo>
                  <a:lnTo>
                    <a:pt x="437" y="371"/>
                  </a:lnTo>
                  <a:lnTo>
                    <a:pt x="428" y="378"/>
                  </a:lnTo>
                  <a:lnTo>
                    <a:pt x="422" y="384"/>
                  </a:lnTo>
                  <a:lnTo>
                    <a:pt x="409" y="384"/>
                  </a:lnTo>
                  <a:lnTo>
                    <a:pt x="391" y="384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09" name="Freeform 13"/>
            <p:cNvSpPr>
              <a:spLocks/>
            </p:cNvSpPr>
            <p:nvPr/>
          </p:nvSpPr>
          <p:spPr bwMode="auto">
            <a:xfrm>
              <a:off x="3765" y="1227"/>
              <a:ext cx="453" cy="596"/>
            </a:xfrm>
            <a:custGeom>
              <a:avLst/>
              <a:gdLst/>
              <a:ahLst/>
              <a:cxnLst>
                <a:cxn ang="0">
                  <a:pos x="391" y="384"/>
                </a:cxn>
                <a:cxn ang="0">
                  <a:pos x="369" y="396"/>
                </a:cxn>
                <a:cxn ang="0">
                  <a:pos x="344" y="427"/>
                </a:cxn>
                <a:cxn ang="0">
                  <a:pos x="319" y="431"/>
                </a:cxn>
                <a:cxn ang="0">
                  <a:pos x="272" y="409"/>
                </a:cxn>
                <a:cxn ang="0">
                  <a:pos x="188" y="424"/>
                </a:cxn>
                <a:cxn ang="0">
                  <a:pos x="119" y="484"/>
                </a:cxn>
                <a:cxn ang="0">
                  <a:pos x="153" y="499"/>
                </a:cxn>
                <a:cxn ang="0">
                  <a:pos x="222" y="534"/>
                </a:cxn>
                <a:cxn ang="0">
                  <a:pos x="231" y="543"/>
                </a:cxn>
                <a:cxn ang="0">
                  <a:pos x="235" y="552"/>
                </a:cxn>
                <a:cxn ang="0">
                  <a:pos x="219" y="568"/>
                </a:cxn>
                <a:cxn ang="0">
                  <a:pos x="185" y="587"/>
                </a:cxn>
                <a:cxn ang="0">
                  <a:pos x="72" y="593"/>
                </a:cxn>
                <a:cxn ang="0">
                  <a:pos x="79" y="568"/>
                </a:cxn>
                <a:cxn ang="0">
                  <a:pos x="97" y="552"/>
                </a:cxn>
                <a:cxn ang="0">
                  <a:pos x="107" y="552"/>
                </a:cxn>
                <a:cxn ang="0">
                  <a:pos x="119" y="549"/>
                </a:cxn>
                <a:cxn ang="0">
                  <a:pos x="125" y="543"/>
                </a:cxn>
                <a:cxn ang="0">
                  <a:pos x="138" y="534"/>
                </a:cxn>
                <a:cxn ang="0">
                  <a:pos x="138" y="524"/>
                </a:cxn>
                <a:cxn ang="0">
                  <a:pos x="103" y="512"/>
                </a:cxn>
                <a:cxn ang="0">
                  <a:pos x="35" y="506"/>
                </a:cxn>
                <a:cxn ang="0">
                  <a:pos x="0" y="490"/>
                </a:cxn>
                <a:cxn ang="0">
                  <a:pos x="10" y="481"/>
                </a:cxn>
                <a:cxn ang="0">
                  <a:pos x="22" y="446"/>
                </a:cxn>
                <a:cxn ang="0">
                  <a:pos x="29" y="399"/>
                </a:cxn>
                <a:cxn ang="0">
                  <a:pos x="29" y="384"/>
                </a:cxn>
                <a:cxn ang="0">
                  <a:pos x="66" y="353"/>
                </a:cxn>
                <a:cxn ang="0">
                  <a:pos x="91" y="318"/>
                </a:cxn>
                <a:cxn ang="0">
                  <a:pos x="107" y="278"/>
                </a:cxn>
                <a:cxn ang="0">
                  <a:pos x="122" y="196"/>
                </a:cxn>
                <a:cxn ang="0">
                  <a:pos x="135" y="137"/>
                </a:cxn>
                <a:cxn ang="0">
                  <a:pos x="116" y="100"/>
                </a:cxn>
                <a:cxn ang="0">
                  <a:pos x="116" y="31"/>
                </a:cxn>
                <a:cxn ang="0">
                  <a:pos x="132" y="0"/>
                </a:cxn>
                <a:cxn ang="0">
                  <a:pos x="147" y="22"/>
                </a:cxn>
                <a:cxn ang="0">
                  <a:pos x="163" y="78"/>
                </a:cxn>
                <a:cxn ang="0">
                  <a:pos x="169" y="131"/>
                </a:cxn>
                <a:cxn ang="0">
                  <a:pos x="144" y="165"/>
                </a:cxn>
                <a:cxn ang="0">
                  <a:pos x="141" y="206"/>
                </a:cxn>
                <a:cxn ang="0">
                  <a:pos x="141" y="218"/>
                </a:cxn>
                <a:cxn ang="0">
                  <a:pos x="210" y="281"/>
                </a:cxn>
                <a:cxn ang="0">
                  <a:pos x="247" y="300"/>
                </a:cxn>
                <a:cxn ang="0">
                  <a:pos x="266" y="296"/>
                </a:cxn>
                <a:cxn ang="0">
                  <a:pos x="269" y="293"/>
                </a:cxn>
                <a:cxn ang="0">
                  <a:pos x="300" y="281"/>
                </a:cxn>
                <a:cxn ang="0">
                  <a:pos x="331" y="278"/>
                </a:cxn>
                <a:cxn ang="0">
                  <a:pos x="391" y="293"/>
                </a:cxn>
                <a:cxn ang="0">
                  <a:pos x="434" y="318"/>
                </a:cxn>
                <a:cxn ang="0">
                  <a:pos x="453" y="334"/>
                </a:cxn>
                <a:cxn ang="0">
                  <a:pos x="444" y="356"/>
                </a:cxn>
                <a:cxn ang="0">
                  <a:pos x="444" y="362"/>
                </a:cxn>
                <a:cxn ang="0">
                  <a:pos x="428" y="378"/>
                </a:cxn>
                <a:cxn ang="0">
                  <a:pos x="409" y="384"/>
                </a:cxn>
              </a:cxnLst>
              <a:rect l="0" t="0" r="r" b="b"/>
              <a:pathLst>
                <a:path w="453" h="596">
                  <a:moveTo>
                    <a:pt x="391" y="384"/>
                  </a:moveTo>
                  <a:lnTo>
                    <a:pt x="391" y="384"/>
                  </a:lnTo>
                  <a:lnTo>
                    <a:pt x="378" y="390"/>
                  </a:lnTo>
                  <a:lnTo>
                    <a:pt x="369" y="396"/>
                  </a:lnTo>
                  <a:lnTo>
                    <a:pt x="353" y="415"/>
                  </a:lnTo>
                  <a:lnTo>
                    <a:pt x="344" y="427"/>
                  </a:lnTo>
                  <a:lnTo>
                    <a:pt x="341" y="434"/>
                  </a:lnTo>
                  <a:lnTo>
                    <a:pt x="319" y="431"/>
                  </a:lnTo>
                  <a:lnTo>
                    <a:pt x="294" y="412"/>
                  </a:lnTo>
                  <a:lnTo>
                    <a:pt x="272" y="409"/>
                  </a:lnTo>
                  <a:lnTo>
                    <a:pt x="238" y="412"/>
                  </a:lnTo>
                  <a:lnTo>
                    <a:pt x="188" y="424"/>
                  </a:lnTo>
                  <a:lnTo>
                    <a:pt x="135" y="446"/>
                  </a:lnTo>
                  <a:lnTo>
                    <a:pt x="119" y="484"/>
                  </a:lnTo>
                  <a:lnTo>
                    <a:pt x="119" y="484"/>
                  </a:lnTo>
                  <a:lnTo>
                    <a:pt x="153" y="499"/>
                  </a:lnTo>
                  <a:lnTo>
                    <a:pt x="185" y="515"/>
                  </a:lnTo>
                  <a:lnTo>
                    <a:pt x="222" y="534"/>
                  </a:lnTo>
                  <a:lnTo>
                    <a:pt x="222" y="534"/>
                  </a:lnTo>
                  <a:lnTo>
                    <a:pt x="231" y="543"/>
                  </a:lnTo>
                  <a:lnTo>
                    <a:pt x="235" y="546"/>
                  </a:lnTo>
                  <a:lnTo>
                    <a:pt x="235" y="552"/>
                  </a:lnTo>
                  <a:lnTo>
                    <a:pt x="228" y="562"/>
                  </a:lnTo>
                  <a:lnTo>
                    <a:pt x="219" y="568"/>
                  </a:lnTo>
                  <a:lnTo>
                    <a:pt x="197" y="580"/>
                  </a:lnTo>
                  <a:lnTo>
                    <a:pt x="185" y="587"/>
                  </a:lnTo>
                  <a:lnTo>
                    <a:pt x="91" y="596"/>
                  </a:lnTo>
                  <a:lnTo>
                    <a:pt x="72" y="593"/>
                  </a:lnTo>
                  <a:lnTo>
                    <a:pt x="79" y="568"/>
                  </a:lnTo>
                  <a:lnTo>
                    <a:pt x="79" y="568"/>
                  </a:lnTo>
                  <a:lnTo>
                    <a:pt x="88" y="559"/>
                  </a:lnTo>
                  <a:lnTo>
                    <a:pt x="97" y="552"/>
                  </a:lnTo>
                  <a:lnTo>
                    <a:pt x="107" y="552"/>
                  </a:lnTo>
                  <a:lnTo>
                    <a:pt x="107" y="552"/>
                  </a:lnTo>
                  <a:lnTo>
                    <a:pt x="113" y="549"/>
                  </a:lnTo>
                  <a:lnTo>
                    <a:pt x="119" y="549"/>
                  </a:lnTo>
                  <a:lnTo>
                    <a:pt x="125" y="543"/>
                  </a:lnTo>
                  <a:lnTo>
                    <a:pt x="125" y="543"/>
                  </a:lnTo>
                  <a:lnTo>
                    <a:pt x="135" y="537"/>
                  </a:lnTo>
                  <a:lnTo>
                    <a:pt x="138" y="534"/>
                  </a:lnTo>
                  <a:lnTo>
                    <a:pt x="141" y="527"/>
                  </a:lnTo>
                  <a:lnTo>
                    <a:pt x="138" y="524"/>
                  </a:lnTo>
                  <a:lnTo>
                    <a:pt x="125" y="518"/>
                  </a:lnTo>
                  <a:lnTo>
                    <a:pt x="103" y="512"/>
                  </a:lnTo>
                  <a:lnTo>
                    <a:pt x="60" y="509"/>
                  </a:lnTo>
                  <a:lnTo>
                    <a:pt x="35" y="506"/>
                  </a:lnTo>
                  <a:lnTo>
                    <a:pt x="22" y="502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0" y="481"/>
                  </a:lnTo>
                  <a:lnTo>
                    <a:pt x="19" y="465"/>
                  </a:lnTo>
                  <a:lnTo>
                    <a:pt x="22" y="446"/>
                  </a:lnTo>
                  <a:lnTo>
                    <a:pt x="25" y="431"/>
                  </a:lnTo>
                  <a:lnTo>
                    <a:pt x="29" y="399"/>
                  </a:lnTo>
                  <a:lnTo>
                    <a:pt x="29" y="384"/>
                  </a:lnTo>
                  <a:lnTo>
                    <a:pt x="29" y="384"/>
                  </a:lnTo>
                  <a:lnTo>
                    <a:pt x="50" y="368"/>
                  </a:lnTo>
                  <a:lnTo>
                    <a:pt x="66" y="353"/>
                  </a:lnTo>
                  <a:lnTo>
                    <a:pt x="82" y="334"/>
                  </a:lnTo>
                  <a:lnTo>
                    <a:pt x="91" y="318"/>
                  </a:lnTo>
                  <a:lnTo>
                    <a:pt x="103" y="290"/>
                  </a:lnTo>
                  <a:lnTo>
                    <a:pt x="107" y="278"/>
                  </a:lnTo>
                  <a:lnTo>
                    <a:pt x="119" y="246"/>
                  </a:lnTo>
                  <a:lnTo>
                    <a:pt x="122" y="196"/>
                  </a:lnTo>
                  <a:lnTo>
                    <a:pt x="128" y="168"/>
                  </a:lnTo>
                  <a:lnTo>
                    <a:pt x="135" y="137"/>
                  </a:lnTo>
                  <a:lnTo>
                    <a:pt x="122" y="125"/>
                  </a:lnTo>
                  <a:lnTo>
                    <a:pt x="116" y="100"/>
                  </a:lnTo>
                  <a:lnTo>
                    <a:pt x="116" y="59"/>
                  </a:lnTo>
                  <a:lnTo>
                    <a:pt x="116" y="31"/>
                  </a:lnTo>
                  <a:lnTo>
                    <a:pt x="119" y="3"/>
                  </a:lnTo>
                  <a:lnTo>
                    <a:pt x="132" y="0"/>
                  </a:lnTo>
                  <a:lnTo>
                    <a:pt x="138" y="6"/>
                  </a:lnTo>
                  <a:lnTo>
                    <a:pt x="147" y="22"/>
                  </a:lnTo>
                  <a:lnTo>
                    <a:pt x="157" y="47"/>
                  </a:lnTo>
                  <a:lnTo>
                    <a:pt x="163" y="78"/>
                  </a:lnTo>
                  <a:lnTo>
                    <a:pt x="163" y="97"/>
                  </a:lnTo>
                  <a:lnTo>
                    <a:pt x="169" y="131"/>
                  </a:lnTo>
                  <a:lnTo>
                    <a:pt x="147" y="147"/>
                  </a:lnTo>
                  <a:lnTo>
                    <a:pt x="144" y="165"/>
                  </a:lnTo>
                  <a:lnTo>
                    <a:pt x="157" y="206"/>
                  </a:lnTo>
                  <a:lnTo>
                    <a:pt x="141" y="206"/>
                  </a:lnTo>
                  <a:lnTo>
                    <a:pt x="141" y="218"/>
                  </a:lnTo>
                  <a:lnTo>
                    <a:pt x="141" y="218"/>
                  </a:lnTo>
                  <a:lnTo>
                    <a:pt x="178" y="256"/>
                  </a:lnTo>
                  <a:lnTo>
                    <a:pt x="210" y="281"/>
                  </a:lnTo>
                  <a:lnTo>
                    <a:pt x="231" y="293"/>
                  </a:lnTo>
                  <a:lnTo>
                    <a:pt x="247" y="300"/>
                  </a:lnTo>
                  <a:lnTo>
                    <a:pt x="260" y="300"/>
                  </a:lnTo>
                  <a:lnTo>
                    <a:pt x="266" y="296"/>
                  </a:lnTo>
                  <a:lnTo>
                    <a:pt x="269" y="293"/>
                  </a:lnTo>
                  <a:lnTo>
                    <a:pt x="269" y="293"/>
                  </a:lnTo>
                  <a:lnTo>
                    <a:pt x="285" y="284"/>
                  </a:lnTo>
                  <a:lnTo>
                    <a:pt x="300" y="281"/>
                  </a:lnTo>
                  <a:lnTo>
                    <a:pt x="316" y="278"/>
                  </a:lnTo>
                  <a:lnTo>
                    <a:pt x="331" y="278"/>
                  </a:lnTo>
                  <a:lnTo>
                    <a:pt x="363" y="284"/>
                  </a:lnTo>
                  <a:lnTo>
                    <a:pt x="391" y="293"/>
                  </a:lnTo>
                  <a:lnTo>
                    <a:pt x="416" y="309"/>
                  </a:lnTo>
                  <a:lnTo>
                    <a:pt x="434" y="318"/>
                  </a:lnTo>
                  <a:lnTo>
                    <a:pt x="453" y="334"/>
                  </a:lnTo>
                  <a:lnTo>
                    <a:pt x="453" y="334"/>
                  </a:lnTo>
                  <a:lnTo>
                    <a:pt x="447" y="340"/>
                  </a:lnTo>
                  <a:lnTo>
                    <a:pt x="444" y="356"/>
                  </a:lnTo>
                  <a:lnTo>
                    <a:pt x="444" y="356"/>
                  </a:lnTo>
                  <a:lnTo>
                    <a:pt x="444" y="362"/>
                  </a:lnTo>
                  <a:lnTo>
                    <a:pt x="437" y="371"/>
                  </a:lnTo>
                  <a:lnTo>
                    <a:pt x="428" y="378"/>
                  </a:lnTo>
                  <a:lnTo>
                    <a:pt x="422" y="384"/>
                  </a:lnTo>
                  <a:lnTo>
                    <a:pt x="409" y="384"/>
                  </a:lnTo>
                  <a:lnTo>
                    <a:pt x="391" y="384"/>
                  </a:lnTo>
                </a:path>
              </a:pathLst>
            </a:custGeom>
            <a:noFill/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0" name="Freeform 14"/>
            <p:cNvSpPr>
              <a:spLocks/>
            </p:cNvSpPr>
            <p:nvPr/>
          </p:nvSpPr>
          <p:spPr bwMode="auto">
            <a:xfrm>
              <a:off x="3463" y="1002"/>
              <a:ext cx="1258" cy="721"/>
            </a:xfrm>
            <a:custGeom>
              <a:avLst/>
              <a:gdLst/>
              <a:ahLst/>
              <a:cxnLst>
                <a:cxn ang="0">
                  <a:pos x="543" y="166"/>
                </a:cxn>
                <a:cxn ang="0">
                  <a:pos x="821" y="153"/>
                </a:cxn>
                <a:cxn ang="0">
                  <a:pos x="952" y="141"/>
                </a:cxn>
                <a:cxn ang="0">
                  <a:pos x="989" y="62"/>
                </a:cxn>
                <a:cxn ang="0">
                  <a:pos x="1055" y="0"/>
                </a:cxn>
                <a:cxn ang="0">
                  <a:pos x="1083" y="31"/>
                </a:cxn>
                <a:cxn ang="0">
                  <a:pos x="1095" y="78"/>
                </a:cxn>
                <a:cxn ang="0">
                  <a:pos x="1192" y="100"/>
                </a:cxn>
                <a:cxn ang="0">
                  <a:pos x="1217" y="97"/>
                </a:cxn>
                <a:cxn ang="0">
                  <a:pos x="1217" y="134"/>
                </a:cxn>
                <a:cxn ang="0">
                  <a:pos x="1245" y="166"/>
                </a:cxn>
                <a:cxn ang="0">
                  <a:pos x="1208" y="384"/>
                </a:cxn>
                <a:cxn ang="0">
                  <a:pos x="1236" y="481"/>
                </a:cxn>
                <a:cxn ang="0">
                  <a:pos x="1183" y="556"/>
                </a:cxn>
                <a:cxn ang="0">
                  <a:pos x="1042" y="549"/>
                </a:cxn>
                <a:cxn ang="0">
                  <a:pos x="983" y="581"/>
                </a:cxn>
                <a:cxn ang="0">
                  <a:pos x="917" y="593"/>
                </a:cxn>
                <a:cxn ang="0">
                  <a:pos x="811" y="571"/>
                </a:cxn>
                <a:cxn ang="0">
                  <a:pos x="690" y="518"/>
                </a:cxn>
                <a:cxn ang="0">
                  <a:pos x="596" y="506"/>
                </a:cxn>
                <a:cxn ang="0">
                  <a:pos x="562" y="525"/>
                </a:cxn>
                <a:cxn ang="0">
                  <a:pos x="477" y="478"/>
                </a:cxn>
                <a:cxn ang="0">
                  <a:pos x="459" y="431"/>
                </a:cxn>
                <a:cxn ang="0">
                  <a:pos x="471" y="356"/>
                </a:cxn>
                <a:cxn ang="0">
                  <a:pos x="452" y="253"/>
                </a:cxn>
                <a:cxn ang="0">
                  <a:pos x="418" y="256"/>
                </a:cxn>
                <a:cxn ang="0">
                  <a:pos x="437" y="362"/>
                </a:cxn>
                <a:cxn ang="0">
                  <a:pos x="405" y="506"/>
                </a:cxn>
                <a:cxn ang="0">
                  <a:pos x="340" y="603"/>
                </a:cxn>
                <a:cxn ang="0">
                  <a:pos x="324" y="674"/>
                </a:cxn>
                <a:cxn ang="0">
                  <a:pos x="321" y="690"/>
                </a:cxn>
                <a:cxn ang="0">
                  <a:pos x="293" y="721"/>
                </a:cxn>
                <a:cxn ang="0">
                  <a:pos x="265" y="718"/>
                </a:cxn>
                <a:cxn ang="0">
                  <a:pos x="212" y="681"/>
                </a:cxn>
                <a:cxn ang="0">
                  <a:pos x="228" y="596"/>
                </a:cxn>
                <a:cxn ang="0">
                  <a:pos x="187" y="571"/>
                </a:cxn>
                <a:cxn ang="0">
                  <a:pos x="174" y="603"/>
                </a:cxn>
                <a:cxn ang="0">
                  <a:pos x="156" y="615"/>
                </a:cxn>
                <a:cxn ang="0">
                  <a:pos x="143" y="634"/>
                </a:cxn>
                <a:cxn ang="0">
                  <a:pos x="112" y="631"/>
                </a:cxn>
                <a:cxn ang="0">
                  <a:pos x="87" y="652"/>
                </a:cxn>
                <a:cxn ang="0">
                  <a:pos x="53" y="681"/>
                </a:cxn>
                <a:cxn ang="0">
                  <a:pos x="15" y="656"/>
                </a:cxn>
                <a:cxn ang="0">
                  <a:pos x="56" y="637"/>
                </a:cxn>
                <a:cxn ang="0">
                  <a:pos x="87" y="587"/>
                </a:cxn>
                <a:cxn ang="0">
                  <a:pos x="106" y="515"/>
                </a:cxn>
                <a:cxn ang="0">
                  <a:pos x="143" y="465"/>
                </a:cxn>
                <a:cxn ang="0">
                  <a:pos x="162" y="403"/>
                </a:cxn>
                <a:cxn ang="0">
                  <a:pos x="159" y="306"/>
                </a:cxn>
                <a:cxn ang="0">
                  <a:pos x="115" y="259"/>
                </a:cxn>
                <a:cxn ang="0">
                  <a:pos x="106" y="234"/>
                </a:cxn>
                <a:cxn ang="0">
                  <a:pos x="78" y="219"/>
                </a:cxn>
                <a:cxn ang="0">
                  <a:pos x="71" y="109"/>
                </a:cxn>
                <a:cxn ang="0">
                  <a:pos x="262" y="106"/>
                </a:cxn>
                <a:cxn ang="0">
                  <a:pos x="337" y="94"/>
                </a:cxn>
                <a:cxn ang="0">
                  <a:pos x="387" y="128"/>
                </a:cxn>
              </a:cxnLst>
              <a:rect l="0" t="0" r="r" b="b"/>
              <a:pathLst>
                <a:path w="1258" h="721">
                  <a:moveTo>
                    <a:pt x="387" y="128"/>
                  </a:moveTo>
                  <a:lnTo>
                    <a:pt x="393" y="175"/>
                  </a:lnTo>
                  <a:lnTo>
                    <a:pt x="543" y="166"/>
                  </a:lnTo>
                  <a:lnTo>
                    <a:pt x="643" y="159"/>
                  </a:lnTo>
                  <a:lnTo>
                    <a:pt x="733" y="156"/>
                  </a:lnTo>
                  <a:lnTo>
                    <a:pt x="821" y="153"/>
                  </a:lnTo>
                  <a:lnTo>
                    <a:pt x="911" y="147"/>
                  </a:lnTo>
                  <a:lnTo>
                    <a:pt x="936" y="144"/>
                  </a:lnTo>
                  <a:lnTo>
                    <a:pt x="952" y="141"/>
                  </a:lnTo>
                  <a:lnTo>
                    <a:pt x="964" y="128"/>
                  </a:lnTo>
                  <a:lnTo>
                    <a:pt x="970" y="94"/>
                  </a:lnTo>
                  <a:lnTo>
                    <a:pt x="989" y="62"/>
                  </a:lnTo>
                  <a:lnTo>
                    <a:pt x="1005" y="34"/>
                  </a:lnTo>
                  <a:lnTo>
                    <a:pt x="1030" y="13"/>
                  </a:lnTo>
                  <a:lnTo>
                    <a:pt x="1055" y="0"/>
                  </a:lnTo>
                  <a:lnTo>
                    <a:pt x="1061" y="3"/>
                  </a:lnTo>
                  <a:lnTo>
                    <a:pt x="1073" y="19"/>
                  </a:lnTo>
                  <a:lnTo>
                    <a:pt x="1083" y="31"/>
                  </a:lnTo>
                  <a:lnTo>
                    <a:pt x="1092" y="47"/>
                  </a:lnTo>
                  <a:lnTo>
                    <a:pt x="1095" y="66"/>
                  </a:lnTo>
                  <a:lnTo>
                    <a:pt x="1095" y="78"/>
                  </a:lnTo>
                  <a:lnTo>
                    <a:pt x="1108" y="81"/>
                  </a:lnTo>
                  <a:lnTo>
                    <a:pt x="1136" y="62"/>
                  </a:lnTo>
                  <a:lnTo>
                    <a:pt x="1192" y="100"/>
                  </a:lnTo>
                  <a:lnTo>
                    <a:pt x="1201" y="81"/>
                  </a:lnTo>
                  <a:lnTo>
                    <a:pt x="1223" y="87"/>
                  </a:lnTo>
                  <a:lnTo>
                    <a:pt x="1217" y="97"/>
                  </a:lnTo>
                  <a:lnTo>
                    <a:pt x="1217" y="112"/>
                  </a:lnTo>
                  <a:lnTo>
                    <a:pt x="1217" y="122"/>
                  </a:lnTo>
                  <a:lnTo>
                    <a:pt x="1217" y="134"/>
                  </a:lnTo>
                  <a:lnTo>
                    <a:pt x="1223" y="144"/>
                  </a:lnTo>
                  <a:lnTo>
                    <a:pt x="1233" y="156"/>
                  </a:lnTo>
                  <a:lnTo>
                    <a:pt x="1245" y="166"/>
                  </a:lnTo>
                  <a:lnTo>
                    <a:pt x="1195" y="287"/>
                  </a:lnTo>
                  <a:lnTo>
                    <a:pt x="1205" y="328"/>
                  </a:lnTo>
                  <a:lnTo>
                    <a:pt x="1208" y="384"/>
                  </a:lnTo>
                  <a:lnTo>
                    <a:pt x="1258" y="456"/>
                  </a:lnTo>
                  <a:lnTo>
                    <a:pt x="1258" y="471"/>
                  </a:lnTo>
                  <a:lnTo>
                    <a:pt x="1236" y="481"/>
                  </a:lnTo>
                  <a:lnTo>
                    <a:pt x="1236" y="509"/>
                  </a:lnTo>
                  <a:lnTo>
                    <a:pt x="1217" y="543"/>
                  </a:lnTo>
                  <a:lnTo>
                    <a:pt x="1183" y="556"/>
                  </a:lnTo>
                  <a:lnTo>
                    <a:pt x="1155" y="553"/>
                  </a:lnTo>
                  <a:lnTo>
                    <a:pt x="1098" y="549"/>
                  </a:lnTo>
                  <a:lnTo>
                    <a:pt x="1042" y="549"/>
                  </a:lnTo>
                  <a:lnTo>
                    <a:pt x="1020" y="553"/>
                  </a:lnTo>
                  <a:lnTo>
                    <a:pt x="1011" y="562"/>
                  </a:lnTo>
                  <a:lnTo>
                    <a:pt x="983" y="581"/>
                  </a:lnTo>
                  <a:lnTo>
                    <a:pt x="955" y="581"/>
                  </a:lnTo>
                  <a:lnTo>
                    <a:pt x="936" y="571"/>
                  </a:lnTo>
                  <a:lnTo>
                    <a:pt x="917" y="593"/>
                  </a:lnTo>
                  <a:lnTo>
                    <a:pt x="902" y="593"/>
                  </a:lnTo>
                  <a:lnTo>
                    <a:pt x="836" y="571"/>
                  </a:lnTo>
                  <a:lnTo>
                    <a:pt x="811" y="571"/>
                  </a:lnTo>
                  <a:lnTo>
                    <a:pt x="755" y="559"/>
                  </a:lnTo>
                  <a:lnTo>
                    <a:pt x="711" y="528"/>
                  </a:lnTo>
                  <a:lnTo>
                    <a:pt x="690" y="518"/>
                  </a:lnTo>
                  <a:lnTo>
                    <a:pt x="661" y="509"/>
                  </a:lnTo>
                  <a:lnTo>
                    <a:pt x="633" y="503"/>
                  </a:lnTo>
                  <a:lnTo>
                    <a:pt x="596" y="506"/>
                  </a:lnTo>
                  <a:lnTo>
                    <a:pt x="571" y="518"/>
                  </a:lnTo>
                  <a:lnTo>
                    <a:pt x="568" y="521"/>
                  </a:lnTo>
                  <a:lnTo>
                    <a:pt x="562" y="525"/>
                  </a:lnTo>
                  <a:lnTo>
                    <a:pt x="552" y="525"/>
                  </a:lnTo>
                  <a:lnTo>
                    <a:pt x="524" y="512"/>
                  </a:lnTo>
                  <a:lnTo>
                    <a:pt x="477" y="478"/>
                  </a:lnTo>
                  <a:lnTo>
                    <a:pt x="443" y="443"/>
                  </a:lnTo>
                  <a:lnTo>
                    <a:pt x="443" y="431"/>
                  </a:lnTo>
                  <a:lnTo>
                    <a:pt x="459" y="431"/>
                  </a:lnTo>
                  <a:lnTo>
                    <a:pt x="446" y="390"/>
                  </a:lnTo>
                  <a:lnTo>
                    <a:pt x="449" y="372"/>
                  </a:lnTo>
                  <a:lnTo>
                    <a:pt x="471" y="356"/>
                  </a:lnTo>
                  <a:lnTo>
                    <a:pt x="465" y="322"/>
                  </a:lnTo>
                  <a:lnTo>
                    <a:pt x="462" y="293"/>
                  </a:lnTo>
                  <a:lnTo>
                    <a:pt x="452" y="253"/>
                  </a:lnTo>
                  <a:lnTo>
                    <a:pt x="434" y="225"/>
                  </a:lnTo>
                  <a:lnTo>
                    <a:pt x="421" y="231"/>
                  </a:lnTo>
                  <a:lnTo>
                    <a:pt x="418" y="256"/>
                  </a:lnTo>
                  <a:lnTo>
                    <a:pt x="418" y="325"/>
                  </a:lnTo>
                  <a:lnTo>
                    <a:pt x="424" y="347"/>
                  </a:lnTo>
                  <a:lnTo>
                    <a:pt x="437" y="362"/>
                  </a:lnTo>
                  <a:lnTo>
                    <a:pt x="424" y="418"/>
                  </a:lnTo>
                  <a:lnTo>
                    <a:pt x="421" y="471"/>
                  </a:lnTo>
                  <a:lnTo>
                    <a:pt x="405" y="506"/>
                  </a:lnTo>
                  <a:lnTo>
                    <a:pt x="393" y="543"/>
                  </a:lnTo>
                  <a:lnTo>
                    <a:pt x="368" y="578"/>
                  </a:lnTo>
                  <a:lnTo>
                    <a:pt x="340" y="603"/>
                  </a:lnTo>
                  <a:lnTo>
                    <a:pt x="331" y="612"/>
                  </a:lnTo>
                  <a:lnTo>
                    <a:pt x="327" y="646"/>
                  </a:lnTo>
                  <a:lnTo>
                    <a:pt x="324" y="674"/>
                  </a:lnTo>
                  <a:lnTo>
                    <a:pt x="324" y="674"/>
                  </a:lnTo>
                  <a:lnTo>
                    <a:pt x="324" y="677"/>
                  </a:lnTo>
                  <a:lnTo>
                    <a:pt x="321" y="690"/>
                  </a:lnTo>
                  <a:lnTo>
                    <a:pt x="312" y="706"/>
                  </a:lnTo>
                  <a:lnTo>
                    <a:pt x="302" y="712"/>
                  </a:lnTo>
                  <a:lnTo>
                    <a:pt x="293" y="721"/>
                  </a:lnTo>
                  <a:lnTo>
                    <a:pt x="293" y="721"/>
                  </a:lnTo>
                  <a:lnTo>
                    <a:pt x="281" y="721"/>
                  </a:lnTo>
                  <a:lnTo>
                    <a:pt x="265" y="718"/>
                  </a:lnTo>
                  <a:lnTo>
                    <a:pt x="249" y="712"/>
                  </a:lnTo>
                  <a:lnTo>
                    <a:pt x="237" y="702"/>
                  </a:lnTo>
                  <a:lnTo>
                    <a:pt x="212" y="681"/>
                  </a:lnTo>
                  <a:lnTo>
                    <a:pt x="203" y="671"/>
                  </a:lnTo>
                  <a:lnTo>
                    <a:pt x="212" y="621"/>
                  </a:lnTo>
                  <a:lnTo>
                    <a:pt x="228" y="596"/>
                  </a:lnTo>
                  <a:lnTo>
                    <a:pt x="209" y="596"/>
                  </a:lnTo>
                  <a:lnTo>
                    <a:pt x="196" y="571"/>
                  </a:lnTo>
                  <a:lnTo>
                    <a:pt x="187" y="571"/>
                  </a:lnTo>
                  <a:lnTo>
                    <a:pt x="187" y="571"/>
                  </a:lnTo>
                  <a:lnTo>
                    <a:pt x="181" y="590"/>
                  </a:lnTo>
                  <a:lnTo>
                    <a:pt x="174" y="603"/>
                  </a:lnTo>
                  <a:lnTo>
                    <a:pt x="168" y="612"/>
                  </a:lnTo>
                  <a:lnTo>
                    <a:pt x="162" y="615"/>
                  </a:lnTo>
                  <a:lnTo>
                    <a:pt x="156" y="615"/>
                  </a:lnTo>
                  <a:lnTo>
                    <a:pt x="150" y="615"/>
                  </a:lnTo>
                  <a:lnTo>
                    <a:pt x="146" y="612"/>
                  </a:lnTo>
                  <a:lnTo>
                    <a:pt x="143" y="634"/>
                  </a:lnTo>
                  <a:lnTo>
                    <a:pt x="143" y="634"/>
                  </a:lnTo>
                  <a:lnTo>
                    <a:pt x="125" y="631"/>
                  </a:lnTo>
                  <a:lnTo>
                    <a:pt x="112" y="631"/>
                  </a:lnTo>
                  <a:lnTo>
                    <a:pt x="100" y="637"/>
                  </a:lnTo>
                  <a:lnTo>
                    <a:pt x="93" y="643"/>
                  </a:lnTo>
                  <a:lnTo>
                    <a:pt x="87" y="652"/>
                  </a:lnTo>
                  <a:lnTo>
                    <a:pt x="84" y="662"/>
                  </a:lnTo>
                  <a:lnTo>
                    <a:pt x="81" y="671"/>
                  </a:lnTo>
                  <a:lnTo>
                    <a:pt x="53" y="681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15" y="656"/>
                  </a:lnTo>
                  <a:lnTo>
                    <a:pt x="31" y="652"/>
                  </a:lnTo>
                  <a:lnTo>
                    <a:pt x="43" y="646"/>
                  </a:lnTo>
                  <a:lnTo>
                    <a:pt x="56" y="637"/>
                  </a:lnTo>
                  <a:lnTo>
                    <a:pt x="65" y="624"/>
                  </a:lnTo>
                  <a:lnTo>
                    <a:pt x="75" y="612"/>
                  </a:lnTo>
                  <a:lnTo>
                    <a:pt x="87" y="587"/>
                  </a:lnTo>
                  <a:lnTo>
                    <a:pt x="96" y="562"/>
                  </a:lnTo>
                  <a:lnTo>
                    <a:pt x="103" y="537"/>
                  </a:lnTo>
                  <a:lnTo>
                    <a:pt x="106" y="515"/>
                  </a:lnTo>
                  <a:lnTo>
                    <a:pt x="106" y="515"/>
                  </a:lnTo>
                  <a:lnTo>
                    <a:pt x="128" y="490"/>
                  </a:lnTo>
                  <a:lnTo>
                    <a:pt x="143" y="465"/>
                  </a:lnTo>
                  <a:lnTo>
                    <a:pt x="156" y="443"/>
                  </a:lnTo>
                  <a:lnTo>
                    <a:pt x="159" y="421"/>
                  </a:lnTo>
                  <a:lnTo>
                    <a:pt x="162" y="403"/>
                  </a:lnTo>
                  <a:lnTo>
                    <a:pt x="162" y="390"/>
                  </a:lnTo>
                  <a:lnTo>
                    <a:pt x="159" y="378"/>
                  </a:lnTo>
                  <a:lnTo>
                    <a:pt x="159" y="306"/>
                  </a:lnTo>
                  <a:lnTo>
                    <a:pt x="115" y="281"/>
                  </a:lnTo>
                  <a:lnTo>
                    <a:pt x="115" y="281"/>
                  </a:lnTo>
                  <a:lnTo>
                    <a:pt x="115" y="259"/>
                  </a:lnTo>
                  <a:lnTo>
                    <a:pt x="112" y="240"/>
                  </a:lnTo>
                  <a:lnTo>
                    <a:pt x="109" y="237"/>
                  </a:lnTo>
                  <a:lnTo>
                    <a:pt x="106" y="234"/>
                  </a:lnTo>
                  <a:lnTo>
                    <a:pt x="106" y="234"/>
                  </a:lnTo>
                  <a:lnTo>
                    <a:pt x="93" y="228"/>
                  </a:lnTo>
                  <a:lnTo>
                    <a:pt x="78" y="219"/>
                  </a:lnTo>
                  <a:lnTo>
                    <a:pt x="62" y="206"/>
                  </a:lnTo>
                  <a:lnTo>
                    <a:pt x="71" y="109"/>
                  </a:lnTo>
                  <a:lnTo>
                    <a:pt x="71" y="109"/>
                  </a:lnTo>
                  <a:lnTo>
                    <a:pt x="156" y="109"/>
                  </a:lnTo>
                  <a:lnTo>
                    <a:pt x="228" y="106"/>
                  </a:lnTo>
                  <a:lnTo>
                    <a:pt x="262" y="106"/>
                  </a:lnTo>
                  <a:lnTo>
                    <a:pt x="293" y="100"/>
                  </a:lnTo>
                  <a:lnTo>
                    <a:pt x="293" y="100"/>
                  </a:lnTo>
                  <a:lnTo>
                    <a:pt x="337" y="94"/>
                  </a:lnTo>
                  <a:lnTo>
                    <a:pt x="368" y="94"/>
                  </a:lnTo>
                  <a:lnTo>
                    <a:pt x="387" y="94"/>
                  </a:lnTo>
                  <a:lnTo>
                    <a:pt x="387" y="128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1" name="Freeform 15"/>
            <p:cNvSpPr>
              <a:spLocks/>
            </p:cNvSpPr>
            <p:nvPr/>
          </p:nvSpPr>
          <p:spPr bwMode="auto">
            <a:xfrm>
              <a:off x="3469" y="31"/>
              <a:ext cx="1092" cy="1146"/>
            </a:xfrm>
            <a:custGeom>
              <a:avLst/>
              <a:gdLst/>
              <a:ahLst/>
              <a:cxnLst>
                <a:cxn ang="0">
                  <a:pos x="974" y="1049"/>
                </a:cxn>
                <a:cxn ang="0">
                  <a:pos x="1033" y="980"/>
                </a:cxn>
                <a:cxn ang="0">
                  <a:pos x="1049" y="968"/>
                </a:cxn>
                <a:cxn ang="0">
                  <a:pos x="1036" y="918"/>
                </a:cxn>
                <a:cxn ang="0">
                  <a:pos x="1058" y="877"/>
                </a:cxn>
                <a:cxn ang="0">
                  <a:pos x="1092" y="818"/>
                </a:cxn>
                <a:cxn ang="0">
                  <a:pos x="1074" y="765"/>
                </a:cxn>
                <a:cxn ang="0">
                  <a:pos x="1083" y="684"/>
                </a:cxn>
                <a:cxn ang="0">
                  <a:pos x="1036" y="565"/>
                </a:cxn>
                <a:cxn ang="0">
                  <a:pos x="983" y="512"/>
                </a:cxn>
                <a:cxn ang="0">
                  <a:pos x="968" y="481"/>
                </a:cxn>
                <a:cxn ang="0">
                  <a:pos x="955" y="422"/>
                </a:cxn>
                <a:cxn ang="0">
                  <a:pos x="933" y="387"/>
                </a:cxn>
                <a:cxn ang="0">
                  <a:pos x="893" y="372"/>
                </a:cxn>
                <a:cxn ang="0">
                  <a:pos x="877" y="365"/>
                </a:cxn>
                <a:cxn ang="0">
                  <a:pos x="849" y="331"/>
                </a:cxn>
                <a:cxn ang="0">
                  <a:pos x="821" y="350"/>
                </a:cxn>
                <a:cxn ang="0">
                  <a:pos x="571" y="206"/>
                </a:cxn>
                <a:cxn ang="0">
                  <a:pos x="459" y="159"/>
                </a:cxn>
                <a:cxn ang="0">
                  <a:pos x="465" y="125"/>
                </a:cxn>
                <a:cxn ang="0">
                  <a:pos x="428" y="100"/>
                </a:cxn>
                <a:cxn ang="0">
                  <a:pos x="409" y="78"/>
                </a:cxn>
                <a:cxn ang="0">
                  <a:pos x="431" y="44"/>
                </a:cxn>
                <a:cxn ang="0">
                  <a:pos x="409" y="3"/>
                </a:cxn>
                <a:cxn ang="0">
                  <a:pos x="371" y="13"/>
                </a:cxn>
                <a:cxn ang="0">
                  <a:pos x="343" y="28"/>
                </a:cxn>
                <a:cxn ang="0">
                  <a:pos x="315" y="22"/>
                </a:cxn>
                <a:cxn ang="0">
                  <a:pos x="240" y="28"/>
                </a:cxn>
                <a:cxn ang="0">
                  <a:pos x="212" y="75"/>
                </a:cxn>
                <a:cxn ang="0">
                  <a:pos x="218" y="150"/>
                </a:cxn>
                <a:cxn ang="0">
                  <a:pos x="125" y="225"/>
                </a:cxn>
                <a:cxn ang="0">
                  <a:pos x="37" y="244"/>
                </a:cxn>
                <a:cxn ang="0">
                  <a:pos x="12" y="316"/>
                </a:cxn>
                <a:cxn ang="0">
                  <a:pos x="31" y="468"/>
                </a:cxn>
                <a:cxn ang="0">
                  <a:pos x="34" y="565"/>
                </a:cxn>
                <a:cxn ang="0">
                  <a:pos x="3" y="606"/>
                </a:cxn>
                <a:cxn ang="0">
                  <a:pos x="3" y="606"/>
                </a:cxn>
                <a:cxn ang="0">
                  <a:pos x="53" y="606"/>
                </a:cxn>
                <a:cxn ang="0">
                  <a:pos x="87" y="606"/>
                </a:cxn>
                <a:cxn ang="0">
                  <a:pos x="144" y="606"/>
                </a:cxn>
                <a:cxn ang="0">
                  <a:pos x="303" y="596"/>
                </a:cxn>
                <a:cxn ang="0">
                  <a:pos x="328" y="646"/>
                </a:cxn>
                <a:cxn ang="0">
                  <a:pos x="328" y="703"/>
                </a:cxn>
                <a:cxn ang="0">
                  <a:pos x="356" y="862"/>
                </a:cxn>
                <a:cxn ang="0">
                  <a:pos x="378" y="943"/>
                </a:cxn>
                <a:cxn ang="0">
                  <a:pos x="387" y="1146"/>
                </a:cxn>
                <a:cxn ang="0">
                  <a:pos x="908" y="1121"/>
                </a:cxn>
                <a:cxn ang="0">
                  <a:pos x="958" y="1105"/>
                </a:cxn>
              </a:cxnLst>
              <a:rect l="0" t="0" r="r" b="b"/>
              <a:pathLst>
                <a:path w="1092" h="1146">
                  <a:moveTo>
                    <a:pt x="958" y="1105"/>
                  </a:moveTo>
                  <a:lnTo>
                    <a:pt x="958" y="1105"/>
                  </a:lnTo>
                  <a:lnTo>
                    <a:pt x="961" y="1077"/>
                  </a:lnTo>
                  <a:lnTo>
                    <a:pt x="974" y="1049"/>
                  </a:lnTo>
                  <a:lnTo>
                    <a:pt x="986" y="1027"/>
                  </a:lnTo>
                  <a:lnTo>
                    <a:pt x="1005" y="1009"/>
                  </a:lnTo>
                  <a:lnTo>
                    <a:pt x="1021" y="990"/>
                  </a:lnTo>
                  <a:lnTo>
                    <a:pt x="1033" y="980"/>
                  </a:lnTo>
                  <a:lnTo>
                    <a:pt x="1049" y="971"/>
                  </a:lnTo>
                  <a:lnTo>
                    <a:pt x="1049" y="968"/>
                  </a:lnTo>
                  <a:lnTo>
                    <a:pt x="1049" y="968"/>
                  </a:lnTo>
                  <a:lnTo>
                    <a:pt x="1049" y="968"/>
                  </a:lnTo>
                  <a:lnTo>
                    <a:pt x="1049" y="968"/>
                  </a:lnTo>
                  <a:lnTo>
                    <a:pt x="1039" y="949"/>
                  </a:lnTo>
                  <a:lnTo>
                    <a:pt x="1036" y="934"/>
                  </a:lnTo>
                  <a:lnTo>
                    <a:pt x="1036" y="918"/>
                  </a:lnTo>
                  <a:lnTo>
                    <a:pt x="1039" y="906"/>
                  </a:lnTo>
                  <a:lnTo>
                    <a:pt x="1052" y="887"/>
                  </a:lnTo>
                  <a:lnTo>
                    <a:pt x="1058" y="877"/>
                  </a:lnTo>
                  <a:lnTo>
                    <a:pt x="1058" y="877"/>
                  </a:lnTo>
                  <a:lnTo>
                    <a:pt x="1071" y="862"/>
                  </a:lnTo>
                  <a:lnTo>
                    <a:pt x="1086" y="843"/>
                  </a:lnTo>
                  <a:lnTo>
                    <a:pt x="1089" y="831"/>
                  </a:lnTo>
                  <a:lnTo>
                    <a:pt x="1092" y="818"/>
                  </a:lnTo>
                  <a:lnTo>
                    <a:pt x="1089" y="802"/>
                  </a:lnTo>
                  <a:lnTo>
                    <a:pt x="1080" y="784"/>
                  </a:lnTo>
                  <a:lnTo>
                    <a:pt x="1080" y="784"/>
                  </a:lnTo>
                  <a:lnTo>
                    <a:pt x="1074" y="765"/>
                  </a:lnTo>
                  <a:lnTo>
                    <a:pt x="1071" y="746"/>
                  </a:lnTo>
                  <a:lnTo>
                    <a:pt x="1071" y="728"/>
                  </a:lnTo>
                  <a:lnTo>
                    <a:pt x="1074" y="709"/>
                  </a:lnTo>
                  <a:lnTo>
                    <a:pt x="1083" y="684"/>
                  </a:lnTo>
                  <a:lnTo>
                    <a:pt x="1089" y="675"/>
                  </a:lnTo>
                  <a:lnTo>
                    <a:pt x="1074" y="662"/>
                  </a:lnTo>
                  <a:lnTo>
                    <a:pt x="1080" y="634"/>
                  </a:lnTo>
                  <a:lnTo>
                    <a:pt x="1036" y="565"/>
                  </a:lnTo>
                  <a:lnTo>
                    <a:pt x="1036" y="565"/>
                  </a:lnTo>
                  <a:lnTo>
                    <a:pt x="1011" y="547"/>
                  </a:lnTo>
                  <a:lnTo>
                    <a:pt x="996" y="528"/>
                  </a:lnTo>
                  <a:lnTo>
                    <a:pt x="983" y="512"/>
                  </a:lnTo>
                  <a:lnTo>
                    <a:pt x="974" y="503"/>
                  </a:lnTo>
                  <a:lnTo>
                    <a:pt x="968" y="484"/>
                  </a:lnTo>
                  <a:lnTo>
                    <a:pt x="968" y="481"/>
                  </a:lnTo>
                  <a:lnTo>
                    <a:pt x="968" y="481"/>
                  </a:lnTo>
                  <a:lnTo>
                    <a:pt x="968" y="462"/>
                  </a:lnTo>
                  <a:lnTo>
                    <a:pt x="964" y="447"/>
                  </a:lnTo>
                  <a:lnTo>
                    <a:pt x="961" y="434"/>
                  </a:lnTo>
                  <a:lnTo>
                    <a:pt x="955" y="422"/>
                  </a:lnTo>
                  <a:lnTo>
                    <a:pt x="943" y="406"/>
                  </a:lnTo>
                  <a:lnTo>
                    <a:pt x="936" y="403"/>
                  </a:lnTo>
                  <a:lnTo>
                    <a:pt x="936" y="403"/>
                  </a:lnTo>
                  <a:lnTo>
                    <a:pt x="933" y="387"/>
                  </a:lnTo>
                  <a:lnTo>
                    <a:pt x="930" y="378"/>
                  </a:lnTo>
                  <a:lnTo>
                    <a:pt x="921" y="375"/>
                  </a:lnTo>
                  <a:lnTo>
                    <a:pt x="921" y="375"/>
                  </a:lnTo>
                  <a:lnTo>
                    <a:pt x="893" y="372"/>
                  </a:lnTo>
                  <a:lnTo>
                    <a:pt x="880" y="369"/>
                  </a:lnTo>
                  <a:lnTo>
                    <a:pt x="877" y="365"/>
                  </a:lnTo>
                  <a:lnTo>
                    <a:pt x="877" y="365"/>
                  </a:lnTo>
                  <a:lnTo>
                    <a:pt x="877" y="365"/>
                  </a:lnTo>
                  <a:lnTo>
                    <a:pt x="871" y="344"/>
                  </a:lnTo>
                  <a:lnTo>
                    <a:pt x="865" y="334"/>
                  </a:lnTo>
                  <a:lnTo>
                    <a:pt x="858" y="331"/>
                  </a:lnTo>
                  <a:lnTo>
                    <a:pt x="849" y="331"/>
                  </a:lnTo>
                  <a:lnTo>
                    <a:pt x="843" y="334"/>
                  </a:lnTo>
                  <a:lnTo>
                    <a:pt x="836" y="340"/>
                  </a:lnTo>
                  <a:lnTo>
                    <a:pt x="833" y="350"/>
                  </a:lnTo>
                  <a:lnTo>
                    <a:pt x="821" y="350"/>
                  </a:lnTo>
                  <a:lnTo>
                    <a:pt x="771" y="294"/>
                  </a:lnTo>
                  <a:lnTo>
                    <a:pt x="696" y="306"/>
                  </a:lnTo>
                  <a:lnTo>
                    <a:pt x="581" y="250"/>
                  </a:lnTo>
                  <a:lnTo>
                    <a:pt x="571" y="206"/>
                  </a:lnTo>
                  <a:lnTo>
                    <a:pt x="546" y="203"/>
                  </a:lnTo>
                  <a:lnTo>
                    <a:pt x="499" y="175"/>
                  </a:lnTo>
                  <a:lnTo>
                    <a:pt x="462" y="172"/>
                  </a:lnTo>
                  <a:lnTo>
                    <a:pt x="459" y="159"/>
                  </a:lnTo>
                  <a:lnTo>
                    <a:pt x="459" y="159"/>
                  </a:lnTo>
                  <a:lnTo>
                    <a:pt x="465" y="144"/>
                  </a:lnTo>
                  <a:lnTo>
                    <a:pt x="465" y="134"/>
                  </a:lnTo>
                  <a:lnTo>
                    <a:pt x="465" y="125"/>
                  </a:lnTo>
                  <a:lnTo>
                    <a:pt x="459" y="119"/>
                  </a:lnTo>
                  <a:lnTo>
                    <a:pt x="453" y="109"/>
                  </a:lnTo>
                  <a:lnTo>
                    <a:pt x="443" y="103"/>
                  </a:lnTo>
                  <a:lnTo>
                    <a:pt x="428" y="100"/>
                  </a:lnTo>
                  <a:lnTo>
                    <a:pt x="428" y="100"/>
                  </a:lnTo>
                  <a:lnTo>
                    <a:pt x="415" y="94"/>
                  </a:lnTo>
                  <a:lnTo>
                    <a:pt x="409" y="88"/>
                  </a:lnTo>
                  <a:lnTo>
                    <a:pt x="409" y="78"/>
                  </a:lnTo>
                  <a:lnTo>
                    <a:pt x="412" y="69"/>
                  </a:lnTo>
                  <a:lnTo>
                    <a:pt x="424" y="53"/>
                  </a:lnTo>
                  <a:lnTo>
                    <a:pt x="431" y="44"/>
                  </a:lnTo>
                  <a:lnTo>
                    <a:pt x="431" y="44"/>
                  </a:lnTo>
                  <a:lnTo>
                    <a:pt x="431" y="28"/>
                  </a:lnTo>
                  <a:lnTo>
                    <a:pt x="424" y="16"/>
                  </a:lnTo>
                  <a:lnTo>
                    <a:pt x="418" y="10"/>
                  </a:lnTo>
                  <a:lnTo>
                    <a:pt x="409" y="3"/>
                  </a:lnTo>
                  <a:lnTo>
                    <a:pt x="399" y="0"/>
                  </a:lnTo>
                  <a:lnTo>
                    <a:pt x="390" y="0"/>
                  </a:lnTo>
                  <a:lnTo>
                    <a:pt x="381" y="3"/>
                  </a:lnTo>
                  <a:lnTo>
                    <a:pt x="371" y="13"/>
                  </a:lnTo>
                  <a:lnTo>
                    <a:pt x="371" y="13"/>
                  </a:lnTo>
                  <a:lnTo>
                    <a:pt x="362" y="22"/>
                  </a:lnTo>
                  <a:lnTo>
                    <a:pt x="353" y="28"/>
                  </a:lnTo>
                  <a:lnTo>
                    <a:pt x="343" y="28"/>
                  </a:lnTo>
                  <a:lnTo>
                    <a:pt x="337" y="28"/>
                  </a:lnTo>
                  <a:lnTo>
                    <a:pt x="321" y="25"/>
                  </a:lnTo>
                  <a:lnTo>
                    <a:pt x="315" y="22"/>
                  </a:lnTo>
                  <a:lnTo>
                    <a:pt x="315" y="22"/>
                  </a:lnTo>
                  <a:lnTo>
                    <a:pt x="293" y="16"/>
                  </a:lnTo>
                  <a:lnTo>
                    <a:pt x="271" y="16"/>
                  </a:lnTo>
                  <a:lnTo>
                    <a:pt x="253" y="22"/>
                  </a:lnTo>
                  <a:lnTo>
                    <a:pt x="240" y="28"/>
                  </a:lnTo>
                  <a:lnTo>
                    <a:pt x="231" y="38"/>
                  </a:lnTo>
                  <a:lnTo>
                    <a:pt x="222" y="44"/>
                  </a:lnTo>
                  <a:lnTo>
                    <a:pt x="215" y="53"/>
                  </a:lnTo>
                  <a:lnTo>
                    <a:pt x="212" y="75"/>
                  </a:lnTo>
                  <a:lnTo>
                    <a:pt x="222" y="85"/>
                  </a:lnTo>
                  <a:lnTo>
                    <a:pt x="234" y="103"/>
                  </a:lnTo>
                  <a:lnTo>
                    <a:pt x="222" y="125"/>
                  </a:lnTo>
                  <a:lnTo>
                    <a:pt x="218" y="150"/>
                  </a:lnTo>
                  <a:lnTo>
                    <a:pt x="200" y="166"/>
                  </a:lnTo>
                  <a:lnTo>
                    <a:pt x="200" y="191"/>
                  </a:lnTo>
                  <a:lnTo>
                    <a:pt x="190" y="197"/>
                  </a:lnTo>
                  <a:lnTo>
                    <a:pt x="125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53" y="234"/>
                  </a:lnTo>
                  <a:lnTo>
                    <a:pt x="37" y="244"/>
                  </a:lnTo>
                  <a:lnTo>
                    <a:pt x="28" y="259"/>
                  </a:lnTo>
                  <a:lnTo>
                    <a:pt x="22" y="275"/>
                  </a:lnTo>
                  <a:lnTo>
                    <a:pt x="16" y="294"/>
                  </a:lnTo>
                  <a:lnTo>
                    <a:pt x="12" y="316"/>
                  </a:lnTo>
                  <a:lnTo>
                    <a:pt x="12" y="359"/>
                  </a:lnTo>
                  <a:lnTo>
                    <a:pt x="16" y="400"/>
                  </a:lnTo>
                  <a:lnTo>
                    <a:pt x="22" y="434"/>
                  </a:lnTo>
                  <a:lnTo>
                    <a:pt x="31" y="468"/>
                  </a:lnTo>
                  <a:lnTo>
                    <a:pt x="31" y="468"/>
                  </a:lnTo>
                  <a:lnTo>
                    <a:pt x="37" y="509"/>
                  </a:lnTo>
                  <a:lnTo>
                    <a:pt x="41" y="543"/>
                  </a:lnTo>
                  <a:lnTo>
                    <a:pt x="34" y="565"/>
                  </a:lnTo>
                  <a:lnTo>
                    <a:pt x="28" y="584"/>
                  </a:lnTo>
                  <a:lnTo>
                    <a:pt x="22" y="593"/>
                  </a:lnTo>
                  <a:lnTo>
                    <a:pt x="12" y="603"/>
                  </a:lnTo>
                  <a:lnTo>
                    <a:pt x="3" y="606"/>
                  </a:lnTo>
                  <a:lnTo>
                    <a:pt x="0" y="606"/>
                  </a:lnTo>
                  <a:lnTo>
                    <a:pt x="0" y="606"/>
                  </a:lnTo>
                  <a:lnTo>
                    <a:pt x="3" y="606"/>
                  </a:lnTo>
                  <a:lnTo>
                    <a:pt x="3" y="606"/>
                  </a:lnTo>
                  <a:lnTo>
                    <a:pt x="19" y="609"/>
                  </a:lnTo>
                  <a:lnTo>
                    <a:pt x="31" y="612"/>
                  </a:lnTo>
                  <a:lnTo>
                    <a:pt x="44" y="609"/>
                  </a:lnTo>
                  <a:lnTo>
                    <a:pt x="53" y="606"/>
                  </a:lnTo>
                  <a:lnTo>
                    <a:pt x="65" y="596"/>
                  </a:lnTo>
                  <a:lnTo>
                    <a:pt x="69" y="593"/>
                  </a:lnTo>
                  <a:lnTo>
                    <a:pt x="69" y="593"/>
                  </a:lnTo>
                  <a:lnTo>
                    <a:pt x="87" y="606"/>
                  </a:lnTo>
                  <a:lnTo>
                    <a:pt x="106" y="612"/>
                  </a:lnTo>
                  <a:lnTo>
                    <a:pt x="122" y="615"/>
                  </a:lnTo>
                  <a:lnTo>
                    <a:pt x="134" y="612"/>
                  </a:lnTo>
                  <a:lnTo>
                    <a:pt x="144" y="606"/>
                  </a:lnTo>
                  <a:lnTo>
                    <a:pt x="150" y="603"/>
                  </a:lnTo>
                  <a:lnTo>
                    <a:pt x="156" y="596"/>
                  </a:lnTo>
                  <a:lnTo>
                    <a:pt x="284" y="584"/>
                  </a:lnTo>
                  <a:lnTo>
                    <a:pt x="303" y="596"/>
                  </a:lnTo>
                  <a:lnTo>
                    <a:pt x="303" y="615"/>
                  </a:lnTo>
                  <a:lnTo>
                    <a:pt x="312" y="634"/>
                  </a:lnTo>
                  <a:lnTo>
                    <a:pt x="312" y="634"/>
                  </a:lnTo>
                  <a:lnTo>
                    <a:pt x="328" y="646"/>
                  </a:lnTo>
                  <a:lnTo>
                    <a:pt x="334" y="662"/>
                  </a:lnTo>
                  <a:lnTo>
                    <a:pt x="334" y="675"/>
                  </a:lnTo>
                  <a:lnTo>
                    <a:pt x="331" y="690"/>
                  </a:lnTo>
                  <a:lnTo>
                    <a:pt x="328" y="703"/>
                  </a:lnTo>
                  <a:lnTo>
                    <a:pt x="321" y="712"/>
                  </a:lnTo>
                  <a:lnTo>
                    <a:pt x="315" y="721"/>
                  </a:lnTo>
                  <a:lnTo>
                    <a:pt x="312" y="765"/>
                  </a:lnTo>
                  <a:lnTo>
                    <a:pt x="356" y="862"/>
                  </a:lnTo>
                  <a:lnTo>
                    <a:pt x="356" y="862"/>
                  </a:lnTo>
                  <a:lnTo>
                    <a:pt x="365" y="884"/>
                  </a:lnTo>
                  <a:lnTo>
                    <a:pt x="375" y="912"/>
                  </a:lnTo>
                  <a:lnTo>
                    <a:pt x="378" y="943"/>
                  </a:lnTo>
                  <a:lnTo>
                    <a:pt x="381" y="974"/>
                  </a:lnTo>
                  <a:lnTo>
                    <a:pt x="381" y="1027"/>
                  </a:lnTo>
                  <a:lnTo>
                    <a:pt x="378" y="1049"/>
                  </a:lnTo>
                  <a:lnTo>
                    <a:pt x="387" y="1146"/>
                  </a:lnTo>
                  <a:lnTo>
                    <a:pt x="387" y="1146"/>
                  </a:lnTo>
                  <a:lnTo>
                    <a:pt x="637" y="1133"/>
                  </a:lnTo>
                  <a:lnTo>
                    <a:pt x="908" y="1121"/>
                  </a:lnTo>
                  <a:lnTo>
                    <a:pt x="908" y="1121"/>
                  </a:lnTo>
                  <a:lnTo>
                    <a:pt x="930" y="1118"/>
                  </a:lnTo>
                  <a:lnTo>
                    <a:pt x="946" y="1112"/>
                  </a:lnTo>
                  <a:lnTo>
                    <a:pt x="958" y="1105"/>
                  </a:lnTo>
                  <a:lnTo>
                    <a:pt x="958" y="1105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2" name="Freeform 16"/>
            <p:cNvSpPr>
              <a:spLocks/>
            </p:cNvSpPr>
            <p:nvPr/>
          </p:nvSpPr>
          <p:spPr bwMode="auto">
            <a:xfrm>
              <a:off x="2439" y="1277"/>
              <a:ext cx="958" cy="705"/>
            </a:xfrm>
            <a:custGeom>
              <a:avLst/>
              <a:gdLst/>
              <a:ahLst/>
              <a:cxnLst>
                <a:cxn ang="0">
                  <a:pos x="721" y="218"/>
                </a:cxn>
                <a:cxn ang="0">
                  <a:pos x="737" y="218"/>
                </a:cxn>
                <a:cxn ang="0">
                  <a:pos x="808" y="253"/>
                </a:cxn>
                <a:cxn ang="0">
                  <a:pos x="824" y="268"/>
                </a:cxn>
                <a:cxn ang="0">
                  <a:pos x="883" y="278"/>
                </a:cxn>
                <a:cxn ang="0">
                  <a:pos x="936" y="299"/>
                </a:cxn>
                <a:cxn ang="0">
                  <a:pos x="955" y="328"/>
                </a:cxn>
                <a:cxn ang="0">
                  <a:pos x="949" y="368"/>
                </a:cxn>
                <a:cxn ang="0">
                  <a:pos x="936" y="374"/>
                </a:cxn>
                <a:cxn ang="0">
                  <a:pos x="899" y="374"/>
                </a:cxn>
                <a:cxn ang="0">
                  <a:pos x="843" y="402"/>
                </a:cxn>
                <a:cxn ang="0">
                  <a:pos x="811" y="452"/>
                </a:cxn>
                <a:cxn ang="0">
                  <a:pos x="786" y="449"/>
                </a:cxn>
                <a:cxn ang="0">
                  <a:pos x="705" y="456"/>
                </a:cxn>
                <a:cxn ang="0">
                  <a:pos x="649" y="484"/>
                </a:cxn>
                <a:cxn ang="0">
                  <a:pos x="556" y="493"/>
                </a:cxn>
                <a:cxn ang="0">
                  <a:pos x="527" y="493"/>
                </a:cxn>
                <a:cxn ang="0">
                  <a:pos x="512" y="509"/>
                </a:cxn>
                <a:cxn ang="0">
                  <a:pos x="518" y="565"/>
                </a:cxn>
                <a:cxn ang="0">
                  <a:pos x="474" y="618"/>
                </a:cxn>
                <a:cxn ang="0">
                  <a:pos x="406" y="630"/>
                </a:cxn>
                <a:cxn ang="0">
                  <a:pos x="368" y="652"/>
                </a:cxn>
                <a:cxn ang="0">
                  <a:pos x="349" y="643"/>
                </a:cxn>
                <a:cxn ang="0">
                  <a:pos x="328" y="652"/>
                </a:cxn>
                <a:cxn ang="0">
                  <a:pos x="312" y="674"/>
                </a:cxn>
                <a:cxn ang="0">
                  <a:pos x="281" y="677"/>
                </a:cxn>
                <a:cxn ang="0">
                  <a:pos x="256" y="674"/>
                </a:cxn>
                <a:cxn ang="0">
                  <a:pos x="237" y="668"/>
                </a:cxn>
                <a:cxn ang="0">
                  <a:pos x="222" y="693"/>
                </a:cxn>
                <a:cxn ang="0">
                  <a:pos x="206" y="705"/>
                </a:cxn>
                <a:cxn ang="0">
                  <a:pos x="175" y="696"/>
                </a:cxn>
                <a:cxn ang="0">
                  <a:pos x="140" y="680"/>
                </a:cxn>
                <a:cxn ang="0">
                  <a:pos x="97" y="674"/>
                </a:cxn>
                <a:cxn ang="0">
                  <a:pos x="69" y="680"/>
                </a:cxn>
                <a:cxn ang="0">
                  <a:pos x="47" y="690"/>
                </a:cxn>
                <a:cxn ang="0">
                  <a:pos x="12" y="702"/>
                </a:cxn>
                <a:cxn ang="0">
                  <a:pos x="6" y="668"/>
                </a:cxn>
                <a:cxn ang="0">
                  <a:pos x="9" y="646"/>
                </a:cxn>
                <a:cxn ang="0">
                  <a:pos x="12" y="627"/>
                </a:cxn>
                <a:cxn ang="0">
                  <a:pos x="3" y="602"/>
                </a:cxn>
                <a:cxn ang="0">
                  <a:pos x="6" y="574"/>
                </a:cxn>
                <a:cxn ang="0">
                  <a:pos x="22" y="552"/>
                </a:cxn>
                <a:cxn ang="0">
                  <a:pos x="47" y="543"/>
                </a:cxn>
                <a:cxn ang="0">
                  <a:pos x="56" y="543"/>
                </a:cxn>
                <a:cxn ang="0">
                  <a:pos x="69" y="530"/>
                </a:cxn>
                <a:cxn ang="0">
                  <a:pos x="59" y="512"/>
                </a:cxn>
                <a:cxn ang="0">
                  <a:pos x="65" y="490"/>
                </a:cxn>
                <a:cxn ang="0">
                  <a:pos x="106" y="468"/>
                </a:cxn>
                <a:cxn ang="0">
                  <a:pos x="134" y="459"/>
                </a:cxn>
                <a:cxn ang="0">
                  <a:pos x="128" y="434"/>
                </a:cxn>
                <a:cxn ang="0">
                  <a:pos x="119" y="356"/>
                </a:cxn>
                <a:cxn ang="0">
                  <a:pos x="53" y="203"/>
                </a:cxn>
                <a:cxn ang="0">
                  <a:pos x="47" y="25"/>
                </a:cxn>
                <a:cxn ang="0">
                  <a:pos x="72" y="3"/>
                </a:cxn>
                <a:cxn ang="0">
                  <a:pos x="100" y="9"/>
                </a:cxn>
                <a:cxn ang="0">
                  <a:pos x="109" y="37"/>
                </a:cxn>
                <a:cxn ang="0">
                  <a:pos x="259" y="87"/>
                </a:cxn>
                <a:cxn ang="0">
                  <a:pos x="340" y="128"/>
                </a:cxn>
                <a:cxn ang="0">
                  <a:pos x="440" y="146"/>
                </a:cxn>
                <a:cxn ang="0">
                  <a:pos x="518" y="190"/>
                </a:cxn>
                <a:cxn ang="0">
                  <a:pos x="634" y="196"/>
                </a:cxn>
                <a:cxn ang="0">
                  <a:pos x="693" y="215"/>
                </a:cxn>
                <a:cxn ang="0">
                  <a:pos x="715" y="218"/>
                </a:cxn>
              </a:cxnLst>
              <a:rect l="0" t="0" r="r" b="b"/>
              <a:pathLst>
                <a:path w="958" h="705">
                  <a:moveTo>
                    <a:pt x="715" y="218"/>
                  </a:moveTo>
                  <a:lnTo>
                    <a:pt x="715" y="218"/>
                  </a:lnTo>
                  <a:lnTo>
                    <a:pt x="721" y="218"/>
                  </a:lnTo>
                  <a:lnTo>
                    <a:pt x="724" y="215"/>
                  </a:lnTo>
                  <a:lnTo>
                    <a:pt x="737" y="218"/>
                  </a:lnTo>
                  <a:lnTo>
                    <a:pt x="737" y="218"/>
                  </a:lnTo>
                  <a:lnTo>
                    <a:pt x="755" y="225"/>
                  </a:lnTo>
                  <a:lnTo>
                    <a:pt x="783" y="240"/>
                  </a:lnTo>
                  <a:lnTo>
                    <a:pt x="808" y="253"/>
                  </a:lnTo>
                  <a:lnTo>
                    <a:pt x="821" y="262"/>
                  </a:lnTo>
                  <a:lnTo>
                    <a:pt x="821" y="262"/>
                  </a:lnTo>
                  <a:lnTo>
                    <a:pt x="824" y="268"/>
                  </a:lnTo>
                  <a:lnTo>
                    <a:pt x="830" y="271"/>
                  </a:lnTo>
                  <a:lnTo>
                    <a:pt x="836" y="278"/>
                  </a:lnTo>
                  <a:lnTo>
                    <a:pt x="883" y="278"/>
                  </a:lnTo>
                  <a:lnTo>
                    <a:pt x="908" y="296"/>
                  </a:lnTo>
                  <a:lnTo>
                    <a:pt x="936" y="299"/>
                  </a:lnTo>
                  <a:lnTo>
                    <a:pt x="936" y="299"/>
                  </a:lnTo>
                  <a:lnTo>
                    <a:pt x="939" y="303"/>
                  </a:lnTo>
                  <a:lnTo>
                    <a:pt x="946" y="309"/>
                  </a:lnTo>
                  <a:lnTo>
                    <a:pt x="955" y="328"/>
                  </a:lnTo>
                  <a:lnTo>
                    <a:pt x="955" y="343"/>
                  </a:lnTo>
                  <a:lnTo>
                    <a:pt x="958" y="359"/>
                  </a:lnTo>
                  <a:lnTo>
                    <a:pt x="949" y="368"/>
                  </a:lnTo>
                  <a:lnTo>
                    <a:pt x="949" y="368"/>
                  </a:lnTo>
                  <a:lnTo>
                    <a:pt x="946" y="368"/>
                  </a:lnTo>
                  <a:lnTo>
                    <a:pt x="936" y="374"/>
                  </a:lnTo>
                  <a:lnTo>
                    <a:pt x="921" y="377"/>
                  </a:lnTo>
                  <a:lnTo>
                    <a:pt x="899" y="374"/>
                  </a:lnTo>
                  <a:lnTo>
                    <a:pt x="899" y="374"/>
                  </a:lnTo>
                  <a:lnTo>
                    <a:pt x="877" y="387"/>
                  </a:lnTo>
                  <a:lnTo>
                    <a:pt x="858" y="396"/>
                  </a:lnTo>
                  <a:lnTo>
                    <a:pt x="843" y="402"/>
                  </a:lnTo>
                  <a:lnTo>
                    <a:pt x="830" y="424"/>
                  </a:lnTo>
                  <a:lnTo>
                    <a:pt x="827" y="449"/>
                  </a:lnTo>
                  <a:lnTo>
                    <a:pt x="811" y="452"/>
                  </a:lnTo>
                  <a:lnTo>
                    <a:pt x="799" y="452"/>
                  </a:lnTo>
                  <a:lnTo>
                    <a:pt x="786" y="449"/>
                  </a:lnTo>
                  <a:lnTo>
                    <a:pt x="786" y="449"/>
                  </a:lnTo>
                  <a:lnTo>
                    <a:pt x="774" y="449"/>
                  </a:lnTo>
                  <a:lnTo>
                    <a:pt x="743" y="449"/>
                  </a:lnTo>
                  <a:lnTo>
                    <a:pt x="705" y="456"/>
                  </a:lnTo>
                  <a:lnTo>
                    <a:pt x="683" y="462"/>
                  </a:lnTo>
                  <a:lnTo>
                    <a:pt x="668" y="468"/>
                  </a:lnTo>
                  <a:lnTo>
                    <a:pt x="649" y="484"/>
                  </a:lnTo>
                  <a:lnTo>
                    <a:pt x="634" y="490"/>
                  </a:lnTo>
                  <a:lnTo>
                    <a:pt x="593" y="493"/>
                  </a:lnTo>
                  <a:lnTo>
                    <a:pt x="556" y="493"/>
                  </a:lnTo>
                  <a:lnTo>
                    <a:pt x="540" y="493"/>
                  </a:lnTo>
                  <a:lnTo>
                    <a:pt x="527" y="493"/>
                  </a:lnTo>
                  <a:lnTo>
                    <a:pt x="527" y="493"/>
                  </a:lnTo>
                  <a:lnTo>
                    <a:pt x="524" y="496"/>
                  </a:lnTo>
                  <a:lnTo>
                    <a:pt x="518" y="499"/>
                  </a:lnTo>
                  <a:lnTo>
                    <a:pt x="512" y="509"/>
                  </a:lnTo>
                  <a:lnTo>
                    <a:pt x="509" y="527"/>
                  </a:lnTo>
                  <a:lnTo>
                    <a:pt x="512" y="549"/>
                  </a:lnTo>
                  <a:lnTo>
                    <a:pt x="518" y="565"/>
                  </a:lnTo>
                  <a:lnTo>
                    <a:pt x="518" y="590"/>
                  </a:lnTo>
                  <a:lnTo>
                    <a:pt x="499" y="608"/>
                  </a:lnTo>
                  <a:lnTo>
                    <a:pt x="474" y="618"/>
                  </a:lnTo>
                  <a:lnTo>
                    <a:pt x="449" y="621"/>
                  </a:lnTo>
                  <a:lnTo>
                    <a:pt x="443" y="621"/>
                  </a:lnTo>
                  <a:lnTo>
                    <a:pt x="406" y="630"/>
                  </a:lnTo>
                  <a:lnTo>
                    <a:pt x="381" y="658"/>
                  </a:lnTo>
                  <a:lnTo>
                    <a:pt x="374" y="652"/>
                  </a:lnTo>
                  <a:lnTo>
                    <a:pt x="368" y="652"/>
                  </a:lnTo>
                  <a:lnTo>
                    <a:pt x="362" y="649"/>
                  </a:lnTo>
                  <a:lnTo>
                    <a:pt x="356" y="649"/>
                  </a:lnTo>
                  <a:lnTo>
                    <a:pt x="349" y="643"/>
                  </a:lnTo>
                  <a:lnTo>
                    <a:pt x="346" y="643"/>
                  </a:lnTo>
                  <a:lnTo>
                    <a:pt x="337" y="646"/>
                  </a:lnTo>
                  <a:lnTo>
                    <a:pt x="328" y="652"/>
                  </a:lnTo>
                  <a:lnTo>
                    <a:pt x="321" y="662"/>
                  </a:lnTo>
                  <a:lnTo>
                    <a:pt x="318" y="668"/>
                  </a:lnTo>
                  <a:lnTo>
                    <a:pt x="312" y="674"/>
                  </a:lnTo>
                  <a:lnTo>
                    <a:pt x="290" y="677"/>
                  </a:lnTo>
                  <a:lnTo>
                    <a:pt x="281" y="677"/>
                  </a:lnTo>
                  <a:lnTo>
                    <a:pt x="281" y="677"/>
                  </a:lnTo>
                  <a:lnTo>
                    <a:pt x="268" y="677"/>
                  </a:lnTo>
                  <a:lnTo>
                    <a:pt x="268" y="677"/>
                  </a:lnTo>
                  <a:lnTo>
                    <a:pt x="256" y="674"/>
                  </a:lnTo>
                  <a:lnTo>
                    <a:pt x="250" y="671"/>
                  </a:lnTo>
                  <a:lnTo>
                    <a:pt x="243" y="668"/>
                  </a:lnTo>
                  <a:lnTo>
                    <a:pt x="237" y="668"/>
                  </a:lnTo>
                  <a:lnTo>
                    <a:pt x="231" y="671"/>
                  </a:lnTo>
                  <a:lnTo>
                    <a:pt x="225" y="683"/>
                  </a:lnTo>
                  <a:lnTo>
                    <a:pt x="222" y="693"/>
                  </a:lnTo>
                  <a:lnTo>
                    <a:pt x="218" y="699"/>
                  </a:lnTo>
                  <a:lnTo>
                    <a:pt x="215" y="702"/>
                  </a:lnTo>
                  <a:lnTo>
                    <a:pt x="206" y="705"/>
                  </a:lnTo>
                  <a:lnTo>
                    <a:pt x="197" y="702"/>
                  </a:lnTo>
                  <a:lnTo>
                    <a:pt x="184" y="699"/>
                  </a:lnTo>
                  <a:lnTo>
                    <a:pt x="175" y="696"/>
                  </a:lnTo>
                  <a:lnTo>
                    <a:pt x="162" y="690"/>
                  </a:lnTo>
                  <a:lnTo>
                    <a:pt x="150" y="687"/>
                  </a:lnTo>
                  <a:lnTo>
                    <a:pt x="140" y="680"/>
                  </a:lnTo>
                  <a:lnTo>
                    <a:pt x="128" y="677"/>
                  </a:lnTo>
                  <a:lnTo>
                    <a:pt x="115" y="674"/>
                  </a:lnTo>
                  <a:lnTo>
                    <a:pt x="97" y="674"/>
                  </a:lnTo>
                  <a:lnTo>
                    <a:pt x="87" y="677"/>
                  </a:lnTo>
                  <a:lnTo>
                    <a:pt x="78" y="680"/>
                  </a:lnTo>
                  <a:lnTo>
                    <a:pt x="69" y="680"/>
                  </a:lnTo>
                  <a:lnTo>
                    <a:pt x="62" y="683"/>
                  </a:lnTo>
                  <a:lnTo>
                    <a:pt x="53" y="687"/>
                  </a:lnTo>
                  <a:lnTo>
                    <a:pt x="47" y="690"/>
                  </a:lnTo>
                  <a:lnTo>
                    <a:pt x="34" y="693"/>
                  </a:lnTo>
                  <a:lnTo>
                    <a:pt x="25" y="699"/>
                  </a:lnTo>
                  <a:lnTo>
                    <a:pt x="12" y="702"/>
                  </a:lnTo>
                  <a:lnTo>
                    <a:pt x="12" y="687"/>
                  </a:lnTo>
                  <a:lnTo>
                    <a:pt x="9" y="677"/>
                  </a:lnTo>
                  <a:lnTo>
                    <a:pt x="6" y="668"/>
                  </a:lnTo>
                  <a:lnTo>
                    <a:pt x="3" y="655"/>
                  </a:lnTo>
                  <a:lnTo>
                    <a:pt x="0" y="652"/>
                  </a:lnTo>
                  <a:lnTo>
                    <a:pt x="9" y="646"/>
                  </a:lnTo>
                  <a:lnTo>
                    <a:pt x="12" y="637"/>
                  </a:lnTo>
                  <a:lnTo>
                    <a:pt x="16" y="630"/>
                  </a:lnTo>
                  <a:lnTo>
                    <a:pt x="12" y="627"/>
                  </a:lnTo>
                  <a:lnTo>
                    <a:pt x="9" y="621"/>
                  </a:lnTo>
                  <a:lnTo>
                    <a:pt x="6" y="612"/>
                  </a:lnTo>
                  <a:lnTo>
                    <a:pt x="3" y="602"/>
                  </a:lnTo>
                  <a:lnTo>
                    <a:pt x="3" y="593"/>
                  </a:lnTo>
                  <a:lnTo>
                    <a:pt x="3" y="587"/>
                  </a:lnTo>
                  <a:lnTo>
                    <a:pt x="6" y="574"/>
                  </a:lnTo>
                  <a:lnTo>
                    <a:pt x="9" y="568"/>
                  </a:lnTo>
                  <a:lnTo>
                    <a:pt x="16" y="559"/>
                  </a:lnTo>
                  <a:lnTo>
                    <a:pt x="22" y="552"/>
                  </a:lnTo>
                  <a:lnTo>
                    <a:pt x="31" y="549"/>
                  </a:lnTo>
                  <a:lnTo>
                    <a:pt x="37" y="546"/>
                  </a:lnTo>
                  <a:lnTo>
                    <a:pt x="47" y="543"/>
                  </a:lnTo>
                  <a:lnTo>
                    <a:pt x="47" y="543"/>
                  </a:lnTo>
                  <a:lnTo>
                    <a:pt x="56" y="543"/>
                  </a:lnTo>
                  <a:lnTo>
                    <a:pt x="56" y="543"/>
                  </a:lnTo>
                  <a:lnTo>
                    <a:pt x="62" y="543"/>
                  </a:lnTo>
                  <a:lnTo>
                    <a:pt x="65" y="537"/>
                  </a:lnTo>
                  <a:lnTo>
                    <a:pt x="69" y="530"/>
                  </a:lnTo>
                  <a:lnTo>
                    <a:pt x="65" y="524"/>
                  </a:lnTo>
                  <a:lnTo>
                    <a:pt x="65" y="518"/>
                  </a:lnTo>
                  <a:lnTo>
                    <a:pt x="59" y="512"/>
                  </a:lnTo>
                  <a:lnTo>
                    <a:pt x="56" y="509"/>
                  </a:lnTo>
                  <a:lnTo>
                    <a:pt x="47" y="502"/>
                  </a:lnTo>
                  <a:lnTo>
                    <a:pt x="65" y="490"/>
                  </a:lnTo>
                  <a:lnTo>
                    <a:pt x="84" y="474"/>
                  </a:lnTo>
                  <a:lnTo>
                    <a:pt x="100" y="468"/>
                  </a:lnTo>
                  <a:lnTo>
                    <a:pt x="106" y="468"/>
                  </a:lnTo>
                  <a:lnTo>
                    <a:pt x="115" y="468"/>
                  </a:lnTo>
                  <a:lnTo>
                    <a:pt x="125" y="465"/>
                  </a:lnTo>
                  <a:lnTo>
                    <a:pt x="134" y="459"/>
                  </a:lnTo>
                  <a:lnTo>
                    <a:pt x="134" y="446"/>
                  </a:lnTo>
                  <a:lnTo>
                    <a:pt x="134" y="443"/>
                  </a:lnTo>
                  <a:lnTo>
                    <a:pt x="128" y="434"/>
                  </a:lnTo>
                  <a:lnTo>
                    <a:pt x="122" y="427"/>
                  </a:lnTo>
                  <a:lnTo>
                    <a:pt x="115" y="418"/>
                  </a:lnTo>
                  <a:lnTo>
                    <a:pt x="119" y="356"/>
                  </a:lnTo>
                  <a:lnTo>
                    <a:pt x="84" y="306"/>
                  </a:lnTo>
                  <a:lnTo>
                    <a:pt x="78" y="240"/>
                  </a:lnTo>
                  <a:lnTo>
                    <a:pt x="53" y="203"/>
                  </a:lnTo>
                  <a:lnTo>
                    <a:pt x="56" y="118"/>
                  </a:lnTo>
                  <a:lnTo>
                    <a:pt x="47" y="106"/>
                  </a:lnTo>
                  <a:lnTo>
                    <a:pt x="47" y="25"/>
                  </a:lnTo>
                  <a:lnTo>
                    <a:pt x="47" y="18"/>
                  </a:lnTo>
                  <a:lnTo>
                    <a:pt x="56" y="12"/>
                  </a:lnTo>
                  <a:lnTo>
                    <a:pt x="72" y="3"/>
                  </a:lnTo>
                  <a:lnTo>
                    <a:pt x="84" y="3"/>
                  </a:lnTo>
                  <a:lnTo>
                    <a:pt x="90" y="0"/>
                  </a:lnTo>
                  <a:lnTo>
                    <a:pt x="100" y="9"/>
                  </a:lnTo>
                  <a:lnTo>
                    <a:pt x="103" y="12"/>
                  </a:lnTo>
                  <a:lnTo>
                    <a:pt x="109" y="22"/>
                  </a:lnTo>
                  <a:lnTo>
                    <a:pt x="109" y="37"/>
                  </a:lnTo>
                  <a:lnTo>
                    <a:pt x="165" y="72"/>
                  </a:lnTo>
                  <a:lnTo>
                    <a:pt x="206" y="87"/>
                  </a:lnTo>
                  <a:lnTo>
                    <a:pt x="259" y="87"/>
                  </a:lnTo>
                  <a:lnTo>
                    <a:pt x="287" y="97"/>
                  </a:lnTo>
                  <a:lnTo>
                    <a:pt x="315" y="115"/>
                  </a:lnTo>
                  <a:lnTo>
                    <a:pt x="340" y="128"/>
                  </a:lnTo>
                  <a:lnTo>
                    <a:pt x="390" y="125"/>
                  </a:lnTo>
                  <a:lnTo>
                    <a:pt x="415" y="128"/>
                  </a:lnTo>
                  <a:lnTo>
                    <a:pt x="440" y="146"/>
                  </a:lnTo>
                  <a:lnTo>
                    <a:pt x="465" y="175"/>
                  </a:lnTo>
                  <a:lnTo>
                    <a:pt x="490" y="175"/>
                  </a:lnTo>
                  <a:lnTo>
                    <a:pt x="518" y="190"/>
                  </a:lnTo>
                  <a:lnTo>
                    <a:pt x="568" y="203"/>
                  </a:lnTo>
                  <a:lnTo>
                    <a:pt x="615" y="200"/>
                  </a:lnTo>
                  <a:lnTo>
                    <a:pt x="634" y="196"/>
                  </a:lnTo>
                  <a:lnTo>
                    <a:pt x="646" y="200"/>
                  </a:lnTo>
                  <a:lnTo>
                    <a:pt x="659" y="206"/>
                  </a:lnTo>
                  <a:lnTo>
                    <a:pt x="693" y="215"/>
                  </a:lnTo>
                  <a:lnTo>
                    <a:pt x="696" y="218"/>
                  </a:lnTo>
                  <a:lnTo>
                    <a:pt x="702" y="218"/>
                  </a:lnTo>
                  <a:lnTo>
                    <a:pt x="715" y="218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3" name="Freeform 17"/>
            <p:cNvSpPr>
              <a:spLocks/>
            </p:cNvSpPr>
            <p:nvPr/>
          </p:nvSpPr>
          <p:spPr bwMode="auto">
            <a:xfrm>
              <a:off x="2439" y="1277"/>
              <a:ext cx="958" cy="705"/>
            </a:xfrm>
            <a:custGeom>
              <a:avLst/>
              <a:gdLst/>
              <a:ahLst/>
              <a:cxnLst>
                <a:cxn ang="0">
                  <a:pos x="721" y="218"/>
                </a:cxn>
                <a:cxn ang="0">
                  <a:pos x="737" y="218"/>
                </a:cxn>
                <a:cxn ang="0">
                  <a:pos x="808" y="253"/>
                </a:cxn>
                <a:cxn ang="0">
                  <a:pos x="824" y="268"/>
                </a:cxn>
                <a:cxn ang="0">
                  <a:pos x="883" y="278"/>
                </a:cxn>
                <a:cxn ang="0">
                  <a:pos x="936" y="299"/>
                </a:cxn>
                <a:cxn ang="0">
                  <a:pos x="955" y="328"/>
                </a:cxn>
                <a:cxn ang="0">
                  <a:pos x="949" y="368"/>
                </a:cxn>
                <a:cxn ang="0">
                  <a:pos x="936" y="374"/>
                </a:cxn>
                <a:cxn ang="0">
                  <a:pos x="899" y="374"/>
                </a:cxn>
                <a:cxn ang="0">
                  <a:pos x="843" y="402"/>
                </a:cxn>
                <a:cxn ang="0">
                  <a:pos x="811" y="452"/>
                </a:cxn>
                <a:cxn ang="0">
                  <a:pos x="786" y="449"/>
                </a:cxn>
                <a:cxn ang="0">
                  <a:pos x="705" y="456"/>
                </a:cxn>
                <a:cxn ang="0">
                  <a:pos x="649" y="484"/>
                </a:cxn>
                <a:cxn ang="0">
                  <a:pos x="556" y="493"/>
                </a:cxn>
                <a:cxn ang="0">
                  <a:pos x="527" y="493"/>
                </a:cxn>
                <a:cxn ang="0">
                  <a:pos x="512" y="509"/>
                </a:cxn>
                <a:cxn ang="0">
                  <a:pos x="518" y="565"/>
                </a:cxn>
                <a:cxn ang="0">
                  <a:pos x="474" y="618"/>
                </a:cxn>
                <a:cxn ang="0">
                  <a:pos x="406" y="630"/>
                </a:cxn>
                <a:cxn ang="0">
                  <a:pos x="368" y="652"/>
                </a:cxn>
                <a:cxn ang="0">
                  <a:pos x="349" y="643"/>
                </a:cxn>
                <a:cxn ang="0">
                  <a:pos x="328" y="652"/>
                </a:cxn>
                <a:cxn ang="0">
                  <a:pos x="312" y="674"/>
                </a:cxn>
                <a:cxn ang="0">
                  <a:pos x="281" y="677"/>
                </a:cxn>
                <a:cxn ang="0">
                  <a:pos x="256" y="674"/>
                </a:cxn>
                <a:cxn ang="0">
                  <a:pos x="237" y="668"/>
                </a:cxn>
                <a:cxn ang="0">
                  <a:pos x="222" y="693"/>
                </a:cxn>
                <a:cxn ang="0">
                  <a:pos x="206" y="705"/>
                </a:cxn>
                <a:cxn ang="0">
                  <a:pos x="175" y="696"/>
                </a:cxn>
                <a:cxn ang="0">
                  <a:pos x="140" y="680"/>
                </a:cxn>
                <a:cxn ang="0">
                  <a:pos x="97" y="674"/>
                </a:cxn>
                <a:cxn ang="0">
                  <a:pos x="69" y="680"/>
                </a:cxn>
                <a:cxn ang="0">
                  <a:pos x="47" y="690"/>
                </a:cxn>
                <a:cxn ang="0">
                  <a:pos x="12" y="702"/>
                </a:cxn>
                <a:cxn ang="0">
                  <a:pos x="6" y="668"/>
                </a:cxn>
                <a:cxn ang="0">
                  <a:pos x="9" y="646"/>
                </a:cxn>
                <a:cxn ang="0">
                  <a:pos x="12" y="627"/>
                </a:cxn>
                <a:cxn ang="0">
                  <a:pos x="3" y="602"/>
                </a:cxn>
                <a:cxn ang="0">
                  <a:pos x="6" y="574"/>
                </a:cxn>
                <a:cxn ang="0">
                  <a:pos x="22" y="552"/>
                </a:cxn>
                <a:cxn ang="0">
                  <a:pos x="47" y="543"/>
                </a:cxn>
                <a:cxn ang="0">
                  <a:pos x="56" y="543"/>
                </a:cxn>
                <a:cxn ang="0">
                  <a:pos x="69" y="530"/>
                </a:cxn>
                <a:cxn ang="0">
                  <a:pos x="59" y="512"/>
                </a:cxn>
                <a:cxn ang="0">
                  <a:pos x="65" y="490"/>
                </a:cxn>
                <a:cxn ang="0">
                  <a:pos x="106" y="468"/>
                </a:cxn>
                <a:cxn ang="0">
                  <a:pos x="134" y="459"/>
                </a:cxn>
                <a:cxn ang="0">
                  <a:pos x="128" y="434"/>
                </a:cxn>
                <a:cxn ang="0">
                  <a:pos x="119" y="356"/>
                </a:cxn>
                <a:cxn ang="0">
                  <a:pos x="53" y="203"/>
                </a:cxn>
                <a:cxn ang="0">
                  <a:pos x="47" y="25"/>
                </a:cxn>
                <a:cxn ang="0">
                  <a:pos x="72" y="3"/>
                </a:cxn>
                <a:cxn ang="0">
                  <a:pos x="100" y="9"/>
                </a:cxn>
                <a:cxn ang="0">
                  <a:pos x="109" y="37"/>
                </a:cxn>
                <a:cxn ang="0">
                  <a:pos x="259" y="87"/>
                </a:cxn>
                <a:cxn ang="0">
                  <a:pos x="340" y="128"/>
                </a:cxn>
                <a:cxn ang="0">
                  <a:pos x="440" y="146"/>
                </a:cxn>
                <a:cxn ang="0">
                  <a:pos x="518" y="190"/>
                </a:cxn>
                <a:cxn ang="0">
                  <a:pos x="634" y="196"/>
                </a:cxn>
                <a:cxn ang="0">
                  <a:pos x="693" y="215"/>
                </a:cxn>
                <a:cxn ang="0">
                  <a:pos x="715" y="218"/>
                </a:cxn>
              </a:cxnLst>
              <a:rect l="0" t="0" r="r" b="b"/>
              <a:pathLst>
                <a:path w="958" h="705">
                  <a:moveTo>
                    <a:pt x="715" y="218"/>
                  </a:moveTo>
                  <a:lnTo>
                    <a:pt x="715" y="218"/>
                  </a:lnTo>
                  <a:lnTo>
                    <a:pt x="721" y="218"/>
                  </a:lnTo>
                  <a:lnTo>
                    <a:pt x="724" y="215"/>
                  </a:lnTo>
                  <a:lnTo>
                    <a:pt x="737" y="218"/>
                  </a:lnTo>
                  <a:lnTo>
                    <a:pt x="737" y="218"/>
                  </a:lnTo>
                  <a:lnTo>
                    <a:pt x="755" y="225"/>
                  </a:lnTo>
                  <a:lnTo>
                    <a:pt x="783" y="240"/>
                  </a:lnTo>
                  <a:lnTo>
                    <a:pt x="808" y="253"/>
                  </a:lnTo>
                  <a:lnTo>
                    <a:pt x="821" y="262"/>
                  </a:lnTo>
                  <a:lnTo>
                    <a:pt x="821" y="262"/>
                  </a:lnTo>
                  <a:lnTo>
                    <a:pt x="824" y="268"/>
                  </a:lnTo>
                  <a:lnTo>
                    <a:pt x="830" y="271"/>
                  </a:lnTo>
                  <a:lnTo>
                    <a:pt x="836" y="278"/>
                  </a:lnTo>
                  <a:lnTo>
                    <a:pt x="883" y="278"/>
                  </a:lnTo>
                  <a:lnTo>
                    <a:pt x="908" y="296"/>
                  </a:lnTo>
                  <a:lnTo>
                    <a:pt x="936" y="299"/>
                  </a:lnTo>
                  <a:lnTo>
                    <a:pt x="936" y="299"/>
                  </a:lnTo>
                  <a:lnTo>
                    <a:pt x="939" y="303"/>
                  </a:lnTo>
                  <a:lnTo>
                    <a:pt x="946" y="309"/>
                  </a:lnTo>
                  <a:lnTo>
                    <a:pt x="955" y="328"/>
                  </a:lnTo>
                  <a:lnTo>
                    <a:pt x="955" y="343"/>
                  </a:lnTo>
                  <a:lnTo>
                    <a:pt x="958" y="359"/>
                  </a:lnTo>
                  <a:lnTo>
                    <a:pt x="949" y="368"/>
                  </a:lnTo>
                  <a:lnTo>
                    <a:pt x="949" y="368"/>
                  </a:lnTo>
                  <a:lnTo>
                    <a:pt x="946" y="368"/>
                  </a:lnTo>
                  <a:lnTo>
                    <a:pt x="936" y="374"/>
                  </a:lnTo>
                  <a:lnTo>
                    <a:pt x="921" y="377"/>
                  </a:lnTo>
                  <a:lnTo>
                    <a:pt x="899" y="374"/>
                  </a:lnTo>
                  <a:lnTo>
                    <a:pt x="899" y="374"/>
                  </a:lnTo>
                  <a:lnTo>
                    <a:pt x="877" y="387"/>
                  </a:lnTo>
                  <a:lnTo>
                    <a:pt x="858" y="396"/>
                  </a:lnTo>
                  <a:lnTo>
                    <a:pt x="843" y="402"/>
                  </a:lnTo>
                  <a:lnTo>
                    <a:pt x="830" y="424"/>
                  </a:lnTo>
                  <a:lnTo>
                    <a:pt x="827" y="449"/>
                  </a:lnTo>
                  <a:lnTo>
                    <a:pt x="811" y="452"/>
                  </a:lnTo>
                  <a:lnTo>
                    <a:pt x="799" y="452"/>
                  </a:lnTo>
                  <a:lnTo>
                    <a:pt x="786" y="449"/>
                  </a:lnTo>
                  <a:lnTo>
                    <a:pt x="786" y="449"/>
                  </a:lnTo>
                  <a:lnTo>
                    <a:pt x="774" y="449"/>
                  </a:lnTo>
                  <a:lnTo>
                    <a:pt x="743" y="449"/>
                  </a:lnTo>
                  <a:lnTo>
                    <a:pt x="705" y="456"/>
                  </a:lnTo>
                  <a:lnTo>
                    <a:pt x="683" y="462"/>
                  </a:lnTo>
                  <a:lnTo>
                    <a:pt x="668" y="468"/>
                  </a:lnTo>
                  <a:lnTo>
                    <a:pt x="649" y="484"/>
                  </a:lnTo>
                  <a:lnTo>
                    <a:pt x="634" y="490"/>
                  </a:lnTo>
                  <a:lnTo>
                    <a:pt x="593" y="493"/>
                  </a:lnTo>
                  <a:lnTo>
                    <a:pt x="556" y="493"/>
                  </a:lnTo>
                  <a:lnTo>
                    <a:pt x="540" y="493"/>
                  </a:lnTo>
                  <a:lnTo>
                    <a:pt x="527" y="493"/>
                  </a:lnTo>
                  <a:lnTo>
                    <a:pt x="527" y="493"/>
                  </a:lnTo>
                  <a:lnTo>
                    <a:pt x="524" y="496"/>
                  </a:lnTo>
                  <a:lnTo>
                    <a:pt x="518" y="499"/>
                  </a:lnTo>
                  <a:lnTo>
                    <a:pt x="512" y="509"/>
                  </a:lnTo>
                  <a:lnTo>
                    <a:pt x="509" y="527"/>
                  </a:lnTo>
                  <a:lnTo>
                    <a:pt x="512" y="549"/>
                  </a:lnTo>
                  <a:lnTo>
                    <a:pt x="518" y="565"/>
                  </a:lnTo>
                  <a:lnTo>
                    <a:pt x="518" y="590"/>
                  </a:lnTo>
                  <a:lnTo>
                    <a:pt x="499" y="608"/>
                  </a:lnTo>
                  <a:lnTo>
                    <a:pt x="474" y="618"/>
                  </a:lnTo>
                  <a:lnTo>
                    <a:pt x="449" y="621"/>
                  </a:lnTo>
                  <a:lnTo>
                    <a:pt x="443" y="621"/>
                  </a:lnTo>
                  <a:lnTo>
                    <a:pt x="406" y="630"/>
                  </a:lnTo>
                  <a:lnTo>
                    <a:pt x="381" y="658"/>
                  </a:lnTo>
                  <a:lnTo>
                    <a:pt x="374" y="652"/>
                  </a:lnTo>
                  <a:lnTo>
                    <a:pt x="368" y="652"/>
                  </a:lnTo>
                  <a:lnTo>
                    <a:pt x="362" y="649"/>
                  </a:lnTo>
                  <a:lnTo>
                    <a:pt x="356" y="649"/>
                  </a:lnTo>
                  <a:lnTo>
                    <a:pt x="349" y="643"/>
                  </a:lnTo>
                  <a:lnTo>
                    <a:pt x="346" y="643"/>
                  </a:lnTo>
                  <a:lnTo>
                    <a:pt x="337" y="646"/>
                  </a:lnTo>
                  <a:lnTo>
                    <a:pt x="328" y="652"/>
                  </a:lnTo>
                  <a:lnTo>
                    <a:pt x="321" y="662"/>
                  </a:lnTo>
                  <a:lnTo>
                    <a:pt x="318" y="668"/>
                  </a:lnTo>
                  <a:lnTo>
                    <a:pt x="312" y="674"/>
                  </a:lnTo>
                  <a:lnTo>
                    <a:pt x="290" y="677"/>
                  </a:lnTo>
                  <a:lnTo>
                    <a:pt x="281" y="677"/>
                  </a:lnTo>
                  <a:lnTo>
                    <a:pt x="281" y="677"/>
                  </a:lnTo>
                  <a:lnTo>
                    <a:pt x="268" y="677"/>
                  </a:lnTo>
                  <a:lnTo>
                    <a:pt x="268" y="677"/>
                  </a:lnTo>
                  <a:lnTo>
                    <a:pt x="256" y="674"/>
                  </a:lnTo>
                  <a:lnTo>
                    <a:pt x="250" y="671"/>
                  </a:lnTo>
                  <a:lnTo>
                    <a:pt x="243" y="668"/>
                  </a:lnTo>
                  <a:lnTo>
                    <a:pt x="237" y="668"/>
                  </a:lnTo>
                  <a:lnTo>
                    <a:pt x="231" y="671"/>
                  </a:lnTo>
                  <a:lnTo>
                    <a:pt x="225" y="683"/>
                  </a:lnTo>
                  <a:lnTo>
                    <a:pt x="222" y="693"/>
                  </a:lnTo>
                  <a:lnTo>
                    <a:pt x="218" y="699"/>
                  </a:lnTo>
                  <a:lnTo>
                    <a:pt x="215" y="702"/>
                  </a:lnTo>
                  <a:lnTo>
                    <a:pt x="206" y="705"/>
                  </a:lnTo>
                  <a:lnTo>
                    <a:pt x="197" y="702"/>
                  </a:lnTo>
                  <a:lnTo>
                    <a:pt x="184" y="699"/>
                  </a:lnTo>
                  <a:lnTo>
                    <a:pt x="175" y="696"/>
                  </a:lnTo>
                  <a:lnTo>
                    <a:pt x="162" y="690"/>
                  </a:lnTo>
                  <a:lnTo>
                    <a:pt x="150" y="687"/>
                  </a:lnTo>
                  <a:lnTo>
                    <a:pt x="140" y="680"/>
                  </a:lnTo>
                  <a:lnTo>
                    <a:pt x="128" y="677"/>
                  </a:lnTo>
                  <a:lnTo>
                    <a:pt x="115" y="674"/>
                  </a:lnTo>
                  <a:lnTo>
                    <a:pt x="97" y="674"/>
                  </a:lnTo>
                  <a:lnTo>
                    <a:pt x="87" y="677"/>
                  </a:lnTo>
                  <a:lnTo>
                    <a:pt x="78" y="680"/>
                  </a:lnTo>
                  <a:lnTo>
                    <a:pt x="69" y="680"/>
                  </a:lnTo>
                  <a:lnTo>
                    <a:pt x="62" y="683"/>
                  </a:lnTo>
                  <a:lnTo>
                    <a:pt x="53" y="687"/>
                  </a:lnTo>
                  <a:lnTo>
                    <a:pt x="47" y="690"/>
                  </a:lnTo>
                  <a:lnTo>
                    <a:pt x="34" y="693"/>
                  </a:lnTo>
                  <a:lnTo>
                    <a:pt x="25" y="699"/>
                  </a:lnTo>
                  <a:lnTo>
                    <a:pt x="12" y="702"/>
                  </a:lnTo>
                  <a:lnTo>
                    <a:pt x="12" y="687"/>
                  </a:lnTo>
                  <a:lnTo>
                    <a:pt x="9" y="677"/>
                  </a:lnTo>
                  <a:lnTo>
                    <a:pt x="6" y="668"/>
                  </a:lnTo>
                  <a:lnTo>
                    <a:pt x="3" y="655"/>
                  </a:lnTo>
                  <a:lnTo>
                    <a:pt x="0" y="652"/>
                  </a:lnTo>
                  <a:lnTo>
                    <a:pt x="9" y="646"/>
                  </a:lnTo>
                  <a:lnTo>
                    <a:pt x="12" y="637"/>
                  </a:lnTo>
                  <a:lnTo>
                    <a:pt x="16" y="630"/>
                  </a:lnTo>
                  <a:lnTo>
                    <a:pt x="12" y="627"/>
                  </a:lnTo>
                  <a:lnTo>
                    <a:pt x="9" y="621"/>
                  </a:lnTo>
                  <a:lnTo>
                    <a:pt x="6" y="612"/>
                  </a:lnTo>
                  <a:lnTo>
                    <a:pt x="3" y="602"/>
                  </a:lnTo>
                  <a:lnTo>
                    <a:pt x="3" y="593"/>
                  </a:lnTo>
                  <a:lnTo>
                    <a:pt x="3" y="587"/>
                  </a:lnTo>
                  <a:lnTo>
                    <a:pt x="6" y="574"/>
                  </a:lnTo>
                  <a:lnTo>
                    <a:pt x="9" y="568"/>
                  </a:lnTo>
                  <a:lnTo>
                    <a:pt x="16" y="559"/>
                  </a:lnTo>
                  <a:lnTo>
                    <a:pt x="22" y="552"/>
                  </a:lnTo>
                  <a:lnTo>
                    <a:pt x="31" y="549"/>
                  </a:lnTo>
                  <a:lnTo>
                    <a:pt x="37" y="546"/>
                  </a:lnTo>
                  <a:lnTo>
                    <a:pt x="47" y="543"/>
                  </a:lnTo>
                  <a:lnTo>
                    <a:pt x="47" y="543"/>
                  </a:lnTo>
                  <a:lnTo>
                    <a:pt x="56" y="543"/>
                  </a:lnTo>
                  <a:lnTo>
                    <a:pt x="56" y="543"/>
                  </a:lnTo>
                  <a:lnTo>
                    <a:pt x="62" y="543"/>
                  </a:lnTo>
                  <a:lnTo>
                    <a:pt x="65" y="537"/>
                  </a:lnTo>
                  <a:lnTo>
                    <a:pt x="69" y="530"/>
                  </a:lnTo>
                  <a:lnTo>
                    <a:pt x="65" y="524"/>
                  </a:lnTo>
                  <a:lnTo>
                    <a:pt x="65" y="518"/>
                  </a:lnTo>
                  <a:lnTo>
                    <a:pt x="59" y="512"/>
                  </a:lnTo>
                  <a:lnTo>
                    <a:pt x="56" y="509"/>
                  </a:lnTo>
                  <a:lnTo>
                    <a:pt x="47" y="502"/>
                  </a:lnTo>
                  <a:lnTo>
                    <a:pt x="65" y="490"/>
                  </a:lnTo>
                  <a:lnTo>
                    <a:pt x="84" y="474"/>
                  </a:lnTo>
                  <a:lnTo>
                    <a:pt x="100" y="468"/>
                  </a:lnTo>
                  <a:lnTo>
                    <a:pt x="106" y="468"/>
                  </a:lnTo>
                  <a:lnTo>
                    <a:pt x="115" y="468"/>
                  </a:lnTo>
                  <a:lnTo>
                    <a:pt x="125" y="465"/>
                  </a:lnTo>
                  <a:lnTo>
                    <a:pt x="134" y="459"/>
                  </a:lnTo>
                  <a:lnTo>
                    <a:pt x="134" y="446"/>
                  </a:lnTo>
                  <a:lnTo>
                    <a:pt x="134" y="443"/>
                  </a:lnTo>
                  <a:lnTo>
                    <a:pt x="128" y="434"/>
                  </a:lnTo>
                  <a:lnTo>
                    <a:pt x="122" y="427"/>
                  </a:lnTo>
                  <a:lnTo>
                    <a:pt x="115" y="418"/>
                  </a:lnTo>
                  <a:lnTo>
                    <a:pt x="119" y="356"/>
                  </a:lnTo>
                  <a:lnTo>
                    <a:pt x="84" y="306"/>
                  </a:lnTo>
                  <a:lnTo>
                    <a:pt x="78" y="240"/>
                  </a:lnTo>
                  <a:lnTo>
                    <a:pt x="53" y="203"/>
                  </a:lnTo>
                  <a:lnTo>
                    <a:pt x="56" y="118"/>
                  </a:lnTo>
                  <a:lnTo>
                    <a:pt x="47" y="106"/>
                  </a:lnTo>
                  <a:lnTo>
                    <a:pt x="47" y="25"/>
                  </a:lnTo>
                  <a:lnTo>
                    <a:pt x="47" y="18"/>
                  </a:lnTo>
                  <a:lnTo>
                    <a:pt x="56" y="12"/>
                  </a:lnTo>
                  <a:lnTo>
                    <a:pt x="72" y="3"/>
                  </a:lnTo>
                  <a:lnTo>
                    <a:pt x="84" y="3"/>
                  </a:lnTo>
                  <a:lnTo>
                    <a:pt x="90" y="0"/>
                  </a:lnTo>
                  <a:lnTo>
                    <a:pt x="100" y="9"/>
                  </a:lnTo>
                  <a:lnTo>
                    <a:pt x="103" y="12"/>
                  </a:lnTo>
                  <a:lnTo>
                    <a:pt x="109" y="22"/>
                  </a:lnTo>
                  <a:lnTo>
                    <a:pt x="109" y="37"/>
                  </a:lnTo>
                  <a:lnTo>
                    <a:pt x="165" y="72"/>
                  </a:lnTo>
                  <a:lnTo>
                    <a:pt x="206" y="87"/>
                  </a:lnTo>
                  <a:lnTo>
                    <a:pt x="259" y="87"/>
                  </a:lnTo>
                  <a:lnTo>
                    <a:pt x="287" y="97"/>
                  </a:lnTo>
                  <a:lnTo>
                    <a:pt x="315" y="115"/>
                  </a:lnTo>
                  <a:lnTo>
                    <a:pt x="340" y="128"/>
                  </a:lnTo>
                  <a:lnTo>
                    <a:pt x="390" y="125"/>
                  </a:lnTo>
                  <a:lnTo>
                    <a:pt x="415" y="128"/>
                  </a:lnTo>
                  <a:lnTo>
                    <a:pt x="440" y="146"/>
                  </a:lnTo>
                  <a:lnTo>
                    <a:pt x="465" y="175"/>
                  </a:lnTo>
                  <a:lnTo>
                    <a:pt x="490" y="175"/>
                  </a:lnTo>
                  <a:lnTo>
                    <a:pt x="518" y="190"/>
                  </a:lnTo>
                  <a:lnTo>
                    <a:pt x="568" y="203"/>
                  </a:lnTo>
                  <a:lnTo>
                    <a:pt x="615" y="200"/>
                  </a:lnTo>
                  <a:lnTo>
                    <a:pt x="634" y="196"/>
                  </a:lnTo>
                  <a:lnTo>
                    <a:pt x="646" y="200"/>
                  </a:lnTo>
                  <a:lnTo>
                    <a:pt x="659" y="206"/>
                  </a:lnTo>
                  <a:lnTo>
                    <a:pt x="693" y="215"/>
                  </a:lnTo>
                  <a:lnTo>
                    <a:pt x="696" y="218"/>
                  </a:lnTo>
                  <a:lnTo>
                    <a:pt x="702" y="218"/>
                  </a:lnTo>
                  <a:lnTo>
                    <a:pt x="715" y="218"/>
                  </a:lnTo>
                </a:path>
              </a:pathLst>
            </a:custGeom>
            <a:noFill/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4" name="Freeform 18"/>
            <p:cNvSpPr>
              <a:spLocks/>
            </p:cNvSpPr>
            <p:nvPr/>
          </p:nvSpPr>
          <p:spPr bwMode="auto">
            <a:xfrm>
              <a:off x="2483" y="1277"/>
              <a:ext cx="605" cy="20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9" y="12"/>
                </a:cxn>
                <a:cxn ang="0">
                  <a:pos x="21" y="6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0" y="0"/>
                </a:cxn>
                <a:cxn ang="0">
                  <a:pos x="53" y="3"/>
                </a:cxn>
                <a:cxn ang="0">
                  <a:pos x="59" y="9"/>
                </a:cxn>
                <a:cxn ang="0">
                  <a:pos x="62" y="15"/>
                </a:cxn>
                <a:cxn ang="0">
                  <a:pos x="65" y="40"/>
                </a:cxn>
                <a:cxn ang="0">
                  <a:pos x="93" y="56"/>
                </a:cxn>
                <a:cxn ang="0">
                  <a:pos x="124" y="72"/>
                </a:cxn>
                <a:cxn ang="0">
                  <a:pos x="162" y="87"/>
                </a:cxn>
                <a:cxn ang="0">
                  <a:pos x="196" y="87"/>
                </a:cxn>
                <a:cxn ang="0">
                  <a:pos x="215" y="87"/>
                </a:cxn>
                <a:cxn ang="0">
                  <a:pos x="237" y="97"/>
                </a:cxn>
                <a:cxn ang="0">
                  <a:pos x="274" y="118"/>
                </a:cxn>
                <a:cxn ang="0">
                  <a:pos x="296" y="128"/>
                </a:cxn>
                <a:cxn ang="0">
                  <a:pos x="324" y="128"/>
                </a:cxn>
                <a:cxn ang="0">
                  <a:pos x="349" y="128"/>
                </a:cxn>
                <a:cxn ang="0">
                  <a:pos x="374" y="131"/>
                </a:cxn>
                <a:cxn ang="0">
                  <a:pos x="396" y="146"/>
                </a:cxn>
                <a:cxn ang="0">
                  <a:pos x="421" y="171"/>
                </a:cxn>
                <a:cxn ang="0">
                  <a:pos x="446" y="175"/>
                </a:cxn>
                <a:cxn ang="0">
                  <a:pos x="471" y="187"/>
                </a:cxn>
                <a:cxn ang="0">
                  <a:pos x="471" y="187"/>
                </a:cxn>
                <a:cxn ang="0">
                  <a:pos x="496" y="196"/>
                </a:cxn>
                <a:cxn ang="0">
                  <a:pos x="521" y="203"/>
                </a:cxn>
                <a:cxn ang="0">
                  <a:pos x="521" y="203"/>
                </a:cxn>
                <a:cxn ang="0">
                  <a:pos x="558" y="200"/>
                </a:cxn>
                <a:cxn ang="0">
                  <a:pos x="586" y="200"/>
                </a:cxn>
                <a:cxn ang="0">
                  <a:pos x="586" y="200"/>
                </a:cxn>
                <a:cxn ang="0">
                  <a:pos x="590" y="200"/>
                </a:cxn>
                <a:cxn ang="0">
                  <a:pos x="596" y="200"/>
                </a:cxn>
                <a:cxn ang="0">
                  <a:pos x="605" y="203"/>
                </a:cxn>
              </a:cxnLst>
              <a:rect l="0" t="0" r="r" b="b"/>
              <a:pathLst>
                <a:path w="605" h="203">
                  <a:moveTo>
                    <a:pt x="0" y="22"/>
                  </a:moveTo>
                  <a:lnTo>
                    <a:pt x="0" y="22"/>
                  </a:lnTo>
                  <a:lnTo>
                    <a:pt x="9" y="12"/>
                  </a:lnTo>
                  <a:lnTo>
                    <a:pt x="21" y="6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3" y="3"/>
                  </a:lnTo>
                  <a:lnTo>
                    <a:pt x="59" y="9"/>
                  </a:lnTo>
                  <a:lnTo>
                    <a:pt x="62" y="15"/>
                  </a:lnTo>
                  <a:lnTo>
                    <a:pt x="65" y="40"/>
                  </a:lnTo>
                  <a:lnTo>
                    <a:pt x="93" y="56"/>
                  </a:lnTo>
                  <a:lnTo>
                    <a:pt x="124" y="72"/>
                  </a:lnTo>
                  <a:lnTo>
                    <a:pt x="162" y="87"/>
                  </a:lnTo>
                  <a:lnTo>
                    <a:pt x="196" y="87"/>
                  </a:lnTo>
                  <a:lnTo>
                    <a:pt x="215" y="87"/>
                  </a:lnTo>
                  <a:lnTo>
                    <a:pt x="237" y="97"/>
                  </a:lnTo>
                  <a:lnTo>
                    <a:pt x="274" y="118"/>
                  </a:lnTo>
                  <a:lnTo>
                    <a:pt x="296" y="128"/>
                  </a:lnTo>
                  <a:lnTo>
                    <a:pt x="324" y="128"/>
                  </a:lnTo>
                  <a:lnTo>
                    <a:pt x="349" y="128"/>
                  </a:lnTo>
                  <a:lnTo>
                    <a:pt x="374" y="131"/>
                  </a:lnTo>
                  <a:lnTo>
                    <a:pt x="396" y="146"/>
                  </a:lnTo>
                  <a:lnTo>
                    <a:pt x="421" y="171"/>
                  </a:lnTo>
                  <a:lnTo>
                    <a:pt x="446" y="175"/>
                  </a:lnTo>
                  <a:lnTo>
                    <a:pt x="471" y="187"/>
                  </a:lnTo>
                  <a:lnTo>
                    <a:pt x="471" y="187"/>
                  </a:lnTo>
                  <a:lnTo>
                    <a:pt x="496" y="196"/>
                  </a:lnTo>
                  <a:lnTo>
                    <a:pt x="521" y="203"/>
                  </a:lnTo>
                  <a:lnTo>
                    <a:pt x="521" y="203"/>
                  </a:lnTo>
                  <a:lnTo>
                    <a:pt x="558" y="200"/>
                  </a:lnTo>
                  <a:lnTo>
                    <a:pt x="586" y="200"/>
                  </a:lnTo>
                  <a:lnTo>
                    <a:pt x="586" y="200"/>
                  </a:lnTo>
                  <a:lnTo>
                    <a:pt x="590" y="200"/>
                  </a:lnTo>
                  <a:lnTo>
                    <a:pt x="596" y="200"/>
                  </a:lnTo>
                  <a:lnTo>
                    <a:pt x="605" y="203"/>
                  </a:lnTo>
                </a:path>
              </a:pathLst>
            </a:custGeom>
            <a:noFill/>
            <a:ln w="190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5" name="Freeform 19"/>
            <p:cNvSpPr>
              <a:spLocks/>
            </p:cNvSpPr>
            <p:nvPr/>
          </p:nvSpPr>
          <p:spPr bwMode="auto">
            <a:xfrm>
              <a:off x="2408" y="1127"/>
              <a:ext cx="743" cy="359"/>
            </a:xfrm>
            <a:custGeom>
              <a:avLst/>
              <a:gdLst/>
              <a:ahLst/>
              <a:cxnLst>
                <a:cxn ang="0">
                  <a:pos x="680" y="359"/>
                </a:cxn>
                <a:cxn ang="0">
                  <a:pos x="671" y="331"/>
                </a:cxn>
                <a:cxn ang="0">
                  <a:pos x="671" y="321"/>
                </a:cxn>
                <a:cxn ang="0">
                  <a:pos x="674" y="303"/>
                </a:cxn>
                <a:cxn ang="0">
                  <a:pos x="677" y="296"/>
                </a:cxn>
                <a:cxn ang="0">
                  <a:pos x="696" y="272"/>
                </a:cxn>
                <a:cxn ang="0">
                  <a:pos x="702" y="259"/>
                </a:cxn>
                <a:cxn ang="0">
                  <a:pos x="714" y="234"/>
                </a:cxn>
                <a:cxn ang="0">
                  <a:pos x="743" y="218"/>
                </a:cxn>
                <a:cxn ang="0">
                  <a:pos x="727" y="197"/>
                </a:cxn>
                <a:cxn ang="0">
                  <a:pos x="727" y="150"/>
                </a:cxn>
                <a:cxn ang="0">
                  <a:pos x="721" y="115"/>
                </a:cxn>
                <a:cxn ang="0">
                  <a:pos x="711" y="97"/>
                </a:cxn>
                <a:cxn ang="0">
                  <a:pos x="699" y="94"/>
                </a:cxn>
                <a:cxn ang="0">
                  <a:pos x="677" y="90"/>
                </a:cxn>
                <a:cxn ang="0">
                  <a:pos x="602" y="78"/>
                </a:cxn>
                <a:cxn ang="0">
                  <a:pos x="593" y="69"/>
                </a:cxn>
                <a:cxn ang="0">
                  <a:pos x="546" y="44"/>
                </a:cxn>
                <a:cxn ang="0">
                  <a:pos x="496" y="34"/>
                </a:cxn>
                <a:cxn ang="0">
                  <a:pos x="421" y="37"/>
                </a:cxn>
                <a:cxn ang="0">
                  <a:pos x="396" y="16"/>
                </a:cxn>
                <a:cxn ang="0">
                  <a:pos x="362" y="0"/>
                </a:cxn>
                <a:cxn ang="0">
                  <a:pos x="340" y="0"/>
                </a:cxn>
                <a:cxn ang="0">
                  <a:pos x="315" y="9"/>
                </a:cxn>
                <a:cxn ang="0">
                  <a:pos x="293" y="31"/>
                </a:cxn>
                <a:cxn ang="0">
                  <a:pos x="203" y="56"/>
                </a:cxn>
                <a:cxn ang="0">
                  <a:pos x="150" y="62"/>
                </a:cxn>
                <a:cxn ang="0">
                  <a:pos x="109" y="62"/>
                </a:cxn>
                <a:cxn ang="0">
                  <a:pos x="100" y="75"/>
                </a:cxn>
                <a:cxn ang="0">
                  <a:pos x="84" y="78"/>
                </a:cxn>
                <a:cxn ang="0">
                  <a:pos x="65" y="84"/>
                </a:cxn>
                <a:cxn ang="0">
                  <a:pos x="47" y="81"/>
                </a:cxn>
                <a:cxn ang="0">
                  <a:pos x="18" y="84"/>
                </a:cxn>
                <a:cxn ang="0">
                  <a:pos x="0" y="140"/>
                </a:cxn>
                <a:cxn ang="0">
                  <a:pos x="25" y="137"/>
                </a:cxn>
                <a:cxn ang="0">
                  <a:pos x="47" y="150"/>
                </a:cxn>
                <a:cxn ang="0">
                  <a:pos x="75" y="172"/>
                </a:cxn>
                <a:cxn ang="0">
                  <a:pos x="109" y="150"/>
                </a:cxn>
                <a:cxn ang="0">
                  <a:pos x="134" y="159"/>
                </a:cxn>
                <a:cxn ang="0">
                  <a:pos x="140" y="190"/>
                </a:cxn>
                <a:cxn ang="0">
                  <a:pos x="237" y="237"/>
                </a:cxn>
                <a:cxn ang="0">
                  <a:pos x="318" y="247"/>
                </a:cxn>
                <a:cxn ang="0">
                  <a:pos x="371" y="278"/>
                </a:cxn>
                <a:cxn ang="0">
                  <a:pos x="449" y="281"/>
                </a:cxn>
                <a:cxn ang="0">
                  <a:pos x="496" y="321"/>
                </a:cxn>
                <a:cxn ang="0">
                  <a:pos x="546" y="337"/>
                </a:cxn>
                <a:cxn ang="0">
                  <a:pos x="630" y="350"/>
                </a:cxn>
                <a:cxn ang="0">
                  <a:pos x="655" y="350"/>
                </a:cxn>
              </a:cxnLst>
              <a:rect l="0" t="0" r="r" b="b"/>
              <a:pathLst>
                <a:path w="743" h="359">
                  <a:moveTo>
                    <a:pt x="680" y="359"/>
                  </a:moveTo>
                  <a:lnTo>
                    <a:pt x="680" y="359"/>
                  </a:lnTo>
                  <a:lnTo>
                    <a:pt x="674" y="343"/>
                  </a:lnTo>
                  <a:lnTo>
                    <a:pt x="671" y="331"/>
                  </a:lnTo>
                  <a:lnTo>
                    <a:pt x="671" y="321"/>
                  </a:lnTo>
                  <a:lnTo>
                    <a:pt x="671" y="321"/>
                  </a:lnTo>
                  <a:lnTo>
                    <a:pt x="671" y="312"/>
                  </a:lnTo>
                  <a:lnTo>
                    <a:pt x="674" y="303"/>
                  </a:lnTo>
                  <a:lnTo>
                    <a:pt x="677" y="296"/>
                  </a:lnTo>
                  <a:lnTo>
                    <a:pt x="677" y="296"/>
                  </a:lnTo>
                  <a:lnTo>
                    <a:pt x="696" y="272"/>
                  </a:lnTo>
                  <a:lnTo>
                    <a:pt x="696" y="272"/>
                  </a:lnTo>
                  <a:lnTo>
                    <a:pt x="702" y="265"/>
                  </a:lnTo>
                  <a:lnTo>
                    <a:pt x="702" y="259"/>
                  </a:lnTo>
                  <a:lnTo>
                    <a:pt x="705" y="247"/>
                  </a:lnTo>
                  <a:lnTo>
                    <a:pt x="714" y="234"/>
                  </a:lnTo>
                  <a:lnTo>
                    <a:pt x="743" y="234"/>
                  </a:lnTo>
                  <a:lnTo>
                    <a:pt x="743" y="218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72"/>
                  </a:lnTo>
                  <a:lnTo>
                    <a:pt x="727" y="150"/>
                  </a:lnTo>
                  <a:lnTo>
                    <a:pt x="724" y="131"/>
                  </a:lnTo>
                  <a:lnTo>
                    <a:pt x="721" y="115"/>
                  </a:lnTo>
                  <a:lnTo>
                    <a:pt x="714" y="106"/>
                  </a:lnTo>
                  <a:lnTo>
                    <a:pt x="711" y="97"/>
                  </a:lnTo>
                  <a:lnTo>
                    <a:pt x="705" y="94"/>
                  </a:lnTo>
                  <a:lnTo>
                    <a:pt x="699" y="94"/>
                  </a:lnTo>
                  <a:lnTo>
                    <a:pt x="699" y="94"/>
                  </a:lnTo>
                  <a:lnTo>
                    <a:pt x="677" y="90"/>
                  </a:lnTo>
                  <a:lnTo>
                    <a:pt x="646" y="87"/>
                  </a:lnTo>
                  <a:lnTo>
                    <a:pt x="602" y="78"/>
                  </a:lnTo>
                  <a:lnTo>
                    <a:pt x="602" y="78"/>
                  </a:lnTo>
                  <a:lnTo>
                    <a:pt x="593" y="69"/>
                  </a:lnTo>
                  <a:lnTo>
                    <a:pt x="580" y="59"/>
                  </a:lnTo>
                  <a:lnTo>
                    <a:pt x="546" y="44"/>
                  </a:lnTo>
                  <a:lnTo>
                    <a:pt x="505" y="28"/>
                  </a:lnTo>
                  <a:lnTo>
                    <a:pt x="496" y="34"/>
                  </a:lnTo>
                  <a:lnTo>
                    <a:pt x="421" y="37"/>
                  </a:lnTo>
                  <a:lnTo>
                    <a:pt x="421" y="37"/>
                  </a:lnTo>
                  <a:lnTo>
                    <a:pt x="409" y="25"/>
                  </a:lnTo>
                  <a:lnTo>
                    <a:pt x="396" y="16"/>
                  </a:lnTo>
                  <a:lnTo>
                    <a:pt x="380" y="6"/>
                  </a:lnTo>
                  <a:lnTo>
                    <a:pt x="362" y="0"/>
                  </a:lnTo>
                  <a:lnTo>
                    <a:pt x="349" y="0"/>
                  </a:lnTo>
                  <a:lnTo>
                    <a:pt x="340" y="0"/>
                  </a:lnTo>
                  <a:lnTo>
                    <a:pt x="327" y="3"/>
                  </a:lnTo>
                  <a:lnTo>
                    <a:pt x="315" y="9"/>
                  </a:lnTo>
                  <a:lnTo>
                    <a:pt x="306" y="19"/>
                  </a:lnTo>
                  <a:lnTo>
                    <a:pt x="293" y="31"/>
                  </a:lnTo>
                  <a:lnTo>
                    <a:pt x="259" y="31"/>
                  </a:lnTo>
                  <a:lnTo>
                    <a:pt x="203" y="56"/>
                  </a:lnTo>
                  <a:lnTo>
                    <a:pt x="165" y="53"/>
                  </a:lnTo>
                  <a:lnTo>
                    <a:pt x="150" y="62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6" y="65"/>
                  </a:lnTo>
                  <a:lnTo>
                    <a:pt x="100" y="75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75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47" y="81"/>
                  </a:lnTo>
                  <a:lnTo>
                    <a:pt x="31" y="81"/>
                  </a:lnTo>
                  <a:lnTo>
                    <a:pt x="18" y="84"/>
                  </a:lnTo>
                  <a:lnTo>
                    <a:pt x="0" y="112"/>
                  </a:lnTo>
                  <a:lnTo>
                    <a:pt x="0" y="140"/>
                  </a:lnTo>
                  <a:lnTo>
                    <a:pt x="15" y="144"/>
                  </a:lnTo>
                  <a:lnTo>
                    <a:pt x="25" y="137"/>
                  </a:lnTo>
                  <a:lnTo>
                    <a:pt x="37" y="140"/>
                  </a:lnTo>
                  <a:lnTo>
                    <a:pt x="47" y="150"/>
                  </a:lnTo>
                  <a:lnTo>
                    <a:pt x="56" y="162"/>
                  </a:lnTo>
                  <a:lnTo>
                    <a:pt x="75" y="172"/>
                  </a:lnTo>
                  <a:lnTo>
                    <a:pt x="93" y="159"/>
                  </a:lnTo>
                  <a:lnTo>
                    <a:pt x="109" y="150"/>
                  </a:lnTo>
                  <a:lnTo>
                    <a:pt x="125" y="150"/>
                  </a:lnTo>
                  <a:lnTo>
                    <a:pt x="134" y="159"/>
                  </a:lnTo>
                  <a:lnTo>
                    <a:pt x="140" y="178"/>
                  </a:lnTo>
                  <a:lnTo>
                    <a:pt x="140" y="190"/>
                  </a:lnTo>
                  <a:lnTo>
                    <a:pt x="199" y="222"/>
                  </a:lnTo>
                  <a:lnTo>
                    <a:pt x="237" y="237"/>
                  </a:lnTo>
                  <a:lnTo>
                    <a:pt x="290" y="237"/>
                  </a:lnTo>
                  <a:lnTo>
                    <a:pt x="318" y="247"/>
                  </a:lnTo>
                  <a:lnTo>
                    <a:pt x="352" y="272"/>
                  </a:lnTo>
                  <a:lnTo>
                    <a:pt x="371" y="278"/>
                  </a:lnTo>
                  <a:lnTo>
                    <a:pt x="418" y="275"/>
                  </a:lnTo>
                  <a:lnTo>
                    <a:pt x="449" y="281"/>
                  </a:lnTo>
                  <a:lnTo>
                    <a:pt x="471" y="293"/>
                  </a:lnTo>
                  <a:lnTo>
                    <a:pt x="496" y="321"/>
                  </a:lnTo>
                  <a:lnTo>
                    <a:pt x="521" y="325"/>
                  </a:lnTo>
                  <a:lnTo>
                    <a:pt x="546" y="337"/>
                  </a:lnTo>
                  <a:lnTo>
                    <a:pt x="596" y="353"/>
                  </a:lnTo>
                  <a:lnTo>
                    <a:pt x="630" y="350"/>
                  </a:lnTo>
                  <a:lnTo>
                    <a:pt x="655" y="350"/>
                  </a:lnTo>
                  <a:lnTo>
                    <a:pt x="655" y="350"/>
                  </a:lnTo>
                  <a:lnTo>
                    <a:pt x="680" y="359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6" name="Freeform 20"/>
            <p:cNvSpPr>
              <a:spLocks/>
            </p:cNvSpPr>
            <p:nvPr/>
          </p:nvSpPr>
          <p:spPr bwMode="auto">
            <a:xfrm>
              <a:off x="2408" y="1127"/>
              <a:ext cx="743" cy="359"/>
            </a:xfrm>
            <a:custGeom>
              <a:avLst/>
              <a:gdLst/>
              <a:ahLst/>
              <a:cxnLst>
                <a:cxn ang="0">
                  <a:pos x="680" y="359"/>
                </a:cxn>
                <a:cxn ang="0">
                  <a:pos x="671" y="331"/>
                </a:cxn>
                <a:cxn ang="0">
                  <a:pos x="671" y="321"/>
                </a:cxn>
                <a:cxn ang="0">
                  <a:pos x="674" y="303"/>
                </a:cxn>
                <a:cxn ang="0">
                  <a:pos x="677" y="296"/>
                </a:cxn>
                <a:cxn ang="0">
                  <a:pos x="696" y="272"/>
                </a:cxn>
                <a:cxn ang="0">
                  <a:pos x="702" y="259"/>
                </a:cxn>
                <a:cxn ang="0">
                  <a:pos x="714" y="234"/>
                </a:cxn>
                <a:cxn ang="0">
                  <a:pos x="743" y="218"/>
                </a:cxn>
                <a:cxn ang="0">
                  <a:pos x="727" y="197"/>
                </a:cxn>
                <a:cxn ang="0">
                  <a:pos x="727" y="150"/>
                </a:cxn>
                <a:cxn ang="0">
                  <a:pos x="721" y="115"/>
                </a:cxn>
                <a:cxn ang="0">
                  <a:pos x="711" y="97"/>
                </a:cxn>
                <a:cxn ang="0">
                  <a:pos x="699" y="94"/>
                </a:cxn>
                <a:cxn ang="0">
                  <a:pos x="677" y="90"/>
                </a:cxn>
                <a:cxn ang="0">
                  <a:pos x="602" y="78"/>
                </a:cxn>
                <a:cxn ang="0">
                  <a:pos x="593" y="69"/>
                </a:cxn>
                <a:cxn ang="0">
                  <a:pos x="546" y="44"/>
                </a:cxn>
                <a:cxn ang="0">
                  <a:pos x="496" y="34"/>
                </a:cxn>
                <a:cxn ang="0">
                  <a:pos x="421" y="37"/>
                </a:cxn>
                <a:cxn ang="0">
                  <a:pos x="396" y="16"/>
                </a:cxn>
                <a:cxn ang="0">
                  <a:pos x="362" y="0"/>
                </a:cxn>
                <a:cxn ang="0">
                  <a:pos x="340" y="0"/>
                </a:cxn>
                <a:cxn ang="0">
                  <a:pos x="315" y="9"/>
                </a:cxn>
                <a:cxn ang="0">
                  <a:pos x="293" y="31"/>
                </a:cxn>
                <a:cxn ang="0">
                  <a:pos x="203" y="56"/>
                </a:cxn>
                <a:cxn ang="0">
                  <a:pos x="150" y="62"/>
                </a:cxn>
                <a:cxn ang="0">
                  <a:pos x="109" y="62"/>
                </a:cxn>
                <a:cxn ang="0">
                  <a:pos x="100" y="75"/>
                </a:cxn>
                <a:cxn ang="0">
                  <a:pos x="84" y="78"/>
                </a:cxn>
                <a:cxn ang="0">
                  <a:pos x="65" y="84"/>
                </a:cxn>
                <a:cxn ang="0">
                  <a:pos x="47" y="81"/>
                </a:cxn>
                <a:cxn ang="0">
                  <a:pos x="18" y="84"/>
                </a:cxn>
                <a:cxn ang="0">
                  <a:pos x="0" y="140"/>
                </a:cxn>
                <a:cxn ang="0">
                  <a:pos x="25" y="137"/>
                </a:cxn>
                <a:cxn ang="0">
                  <a:pos x="47" y="150"/>
                </a:cxn>
                <a:cxn ang="0">
                  <a:pos x="75" y="172"/>
                </a:cxn>
                <a:cxn ang="0">
                  <a:pos x="109" y="150"/>
                </a:cxn>
                <a:cxn ang="0">
                  <a:pos x="134" y="159"/>
                </a:cxn>
                <a:cxn ang="0">
                  <a:pos x="140" y="190"/>
                </a:cxn>
                <a:cxn ang="0">
                  <a:pos x="237" y="237"/>
                </a:cxn>
                <a:cxn ang="0">
                  <a:pos x="318" y="247"/>
                </a:cxn>
                <a:cxn ang="0">
                  <a:pos x="371" y="278"/>
                </a:cxn>
                <a:cxn ang="0">
                  <a:pos x="449" y="281"/>
                </a:cxn>
                <a:cxn ang="0">
                  <a:pos x="496" y="321"/>
                </a:cxn>
                <a:cxn ang="0">
                  <a:pos x="546" y="337"/>
                </a:cxn>
                <a:cxn ang="0">
                  <a:pos x="630" y="350"/>
                </a:cxn>
                <a:cxn ang="0">
                  <a:pos x="655" y="350"/>
                </a:cxn>
              </a:cxnLst>
              <a:rect l="0" t="0" r="r" b="b"/>
              <a:pathLst>
                <a:path w="743" h="359">
                  <a:moveTo>
                    <a:pt x="680" y="359"/>
                  </a:moveTo>
                  <a:lnTo>
                    <a:pt x="680" y="359"/>
                  </a:lnTo>
                  <a:lnTo>
                    <a:pt x="674" y="343"/>
                  </a:lnTo>
                  <a:lnTo>
                    <a:pt x="671" y="331"/>
                  </a:lnTo>
                  <a:lnTo>
                    <a:pt x="671" y="321"/>
                  </a:lnTo>
                  <a:lnTo>
                    <a:pt x="671" y="321"/>
                  </a:lnTo>
                  <a:lnTo>
                    <a:pt x="671" y="312"/>
                  </a:lnTo>
                  <a:lnTo>
                    <a:pt x="674" y="303"/>
                  </a:lnTo>
                  <a:lnTo>
                    <a:pt x="677" y="296"/>
                  </a:lnTo>
                  <a:lnTo>
                    <a:pt x="677" y="296"/>
                  </a:lnTo>
                  <a:lnTo>
                    <a:pt x="696" y="272"/>
                  </a:lnTo>
                  <a:lnTo>
                    <a:pt x="696" y="272"/>
                  </a:lnTo>
                  <a:lnTo>
                    <a:pt x="702" y="265"/>
                  </a:lnTo>
                  <a:lnTo>
                    <a:pt x="702" y="259"/>
                  </a:lnTo>
                  <a:lnTo>
                    <a:pt x="705" y="247"/>
                  </a:lnTo>
                  <a:lnTo>
                    <a:pt x="714" y="234"/>
                  </a:lnTo>
                  <a:lnTo>
                    <a:pt x="743" y="234"/>
                  </a:lnTo>
                  <a:lnTo>
                    <a:pt x="743" y="218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72"/>
                  </a:lnTo>
                  <a:lnTo>
                    <a:pt x="727" y="150"/>
                  </a:lnTo>
                  <a:lnTo>
                    <a:pt x="724" y="131"/>
                  </a:lnTo>
                  <a:lnTo>
                    <a:pt x="721" y="115"/>
                  </a:lnTo>
                  <a:lnTo>
                    <a:pt x="714" y="106"/>
                  </a:lnTo>
                  <a:lnTo>
                    <a:pt x="711" y="97"/>
                  </a:lnTo>
                  <a:lnTo>
                    <a:pt x="705" y="94"/>
                  </a:lnTo>
                  <a:lnTo>
                    <a:pt x="699" y="94"/>
                  </a:lnTo>
                  <a:lnTo>
                    <a:pt x="699" y="94"/>
                  </a:lnTo>
                  <a:lnTo>
                    <a:pt x="677" y="90"/>
                  </a:lnTo>
                  <a:lnTo>
                    <a:pt x="646" y="87"/>
                  </a:lnTo>
                  <a:lnTo>
                    <a:pt x="602" y="78"/>
                  </a:lnTo>
                  <a:lnTo>
                    <a:pt x="602" y="78"/>
                  </a:lnTo>
                  <a:lnTo>
                    <a:pt x="593" y="69"/>
                  </a:lnTo>
                  <a:lnTo>
                    <a:pt x="580" y="59"/>
                  </a:lnTo>
                  <a:lnTo>
                    <a:pt x="546" y="44"/>
                  </a:lnTo>
                  <a:lnTo>
                    <a:pt x="505" y="28"/>
                  </a:lnTo>
                  <a:lnTo>
                    <a:pt x="496" y="34"/>
                  </a:lnTo>
                  <a:lnTo>
                    <a:pt x="421" y="37"/>
                  </a:lnTo>
                  <a:lnTo>
                    <a:pt x="421" y="37"/>
                  </a:lnTo>
                  <a:lnTo>
                    <a:pt x="409" y="25"/>
                  </a:lnTo>
                  <a:lnTo>
                    <a:pt x="396" y="16"/>
                  </a:lnTo>
                  <a:lnTo>
                    <a:pt x="380" y="6"/>
                  </a:lnTo>
                  <a:lnTo>
                    <a:pt x="362" y="0"/>
                  </a:lnTo>
                  <a:lnTo>
                    <a:pt x="349" y="0"/>
                  </a:lnTo>
                  <a:lnTo>
                    <a:pt x="340" y="0"/>
                  </a:lnTo>
                  <a:lnTo>
                    <a:pt x="327" y="3"/>
                  </a:lnTo>
                  <a:lnTo>
                    <a:pt x="315" y="9"/>
                  </a:lnTo>
                  <a:lnTo>
                    <a:pt x="306" y="19"/>
                  </a:lnTo>
                  <a:lnTo>
                    <a:pt x="293" y="31"/>
                  </a:lnTo>
                  <a:lnTo>
                    <a:pt x="259" y="31"/>
                  </a:lnTo>
                  <a:lnTo>
                    <a:pt x="203" y="56"/>
                  </a:lnTo>
                  <a:lnTo>
                    <a:pt x="165" y="53"/>
                  </a:lnTo>
                  <a:lnTo>
                    <a:pt x="150" y="62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6" y="65"/>
                  </a:lnTo>
                  <a:lnTo>
                    <a:pt x="100" y="75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75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47" y="81"/>
                  </a:lnTo>
                  <a:lnTo>
                    <a:pt x="31" y="81"/>
                  </a:lnTo>
                  <a:lnTo>
                    <a:pt x="18" y="84"/>
                  </a:lnTo>
                  <a:lnTo>
                    <a:pt x="0" y="112"/>
                  </a:lnTo>
                  <a:lnTo>
                    <a:pt x="0" y="140"/>
                  </a:lnTo>
                  <a:lnTo>
                    <a:pt x="15" y="144"/>
                  </a:lnTo>
                  <a:lnTo>
                    <a:pt x="25" y="137"/>
                  </a:lnTo>
                  <a:lnTo>
                    <a:pt x="37" y="140"/>
                  </a:lnTo>
                  <a:lnTo>
                    <a:pt x="47" y="150"/>
                  </a:lnTo>
                  <a:lnTo>
                    <a:pt x="56" y="162"/>
                  </a:lnTo>
                  <a:lnTo>
                    <a:pt x="75" y="172"/>
                  </a:lnTo>
                  <a:lnTo>
                    <a:pt x="93" y="159"/>
                  </a:lnTo>
                  <a:lnTo>
                    <a:pt x="109" y="150"/>
                  </a:lnTo>
                  <a:lnTo>
                    <a:pt x="125" y="150"/>
                  </a:lnTo>
                  <a:lnTo>
                    <a:pt x="134" y="159"/>
                  </a:lnTo>
                  <a:lnTo>
                    <a:pt x="140" y="178"/>
                  </a:lnTo>
                  <a:lnTo>
                    <a:pt x="140" y="190"/>
                  </a:lnTo>
                  <a:lnTo>
                    <a:pt x="199" y="222"/>
                  </a:lnTo>
                  <a:lnTo>
                    <a:pt x="237" y="237"/>
                  </a:lnTo>
                  <a:lnTo>
                    <a:pt x="290" y="237"/>
                  </a:lnTo>
                  <a:lnTo>
                    <a:pt x="318" y="247"/>
                  </a:lnTo>
                  <a:lnTo>
                    <a:pt x="352" y="272"/>
                  </a:lnTo>
                  <a:lnTo>
                    <a:pt x="371" y="278"/>
                  </a:lnTo>
                  <a:lnTo>
                    <a:pt x="418" y="275"/>
                  </a:lnTo>
                  <a:lnTo>
                    <a:pt x="449" y="281"/>
                  </a:lnTo>
                  <a:lnTo>
                    <a:pt x="471" y="293"/>
                  </a:lnTo>
                  <a:lnTo>
                    <a:pt x="496" y="321"/>
                  </a:lnTo>
                  <a:lnTo>
                    <a:pt x="521" y="325"/>
                  </a:lnTo>
                  <a:lnTo>
                    <a:pt x="546" y="337"/>
                  </a:lnTo>
                  <a:lnTo>
                    <a:pt x="596" y="353"/>
                  </a:lnTo>
                  <a:lnTo>
                    <a:pt x="630" y="350"/>
                  </a:lnTo>
                  <a:lnTo>
                    <a:pt x="655" y="350"/>
                  </a:lnTo>
                  <a:lnTo>
                    <a:pt x="655" y="350"/>
                  </a:lnTo>
                  <a:lnTo>
                    <a:pt x="680" y="359"/>
                  </a:lnTo>
                </a:path>
              </a:pathLst>
            </a:custGeom>
            <a:noFill/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7" name="Freeform 21"/>
            <p:cNvSpPr>
              <a:spLocks/>
            </p:cNvSpPr>
            <p:nvPr/>
          </p:nvSpPr>
          <p:spPr bwMode="auto">
            <a:xfrm>
              <a:off x="3316" y="868"/>
              <a:ext cx="265" cy="593"/>
            </a:xfrm>
            <a:custGeom>
              <a:avLst/>
              <a:gdLst/>
              <a:ahLst/>
              <a:cxnLst>
                <a:cxn ang="0">
                  <a:pos x="66" y="584"/>
                </a:cxn>
                <a:cxn ang="0">
                  <a:pos x="106" y="531"/>
                </a:cxn>
                <a:cxn ang="0">
                  <a:pos x="131" y="484"/>
                </a:cxn>
                <a:cxn ang="0">
                  <a:pos x="131" y="449"/>
                </a:cxn>
                <a:cxn ang="0">
                  <a:pos x="106" y="427"/>
                </a:cxn>
                <a:cxn ang="0">
                  <a:pos x="94" y="399"/>
                </a:cxn>
                <a:cxn ang="0">
                  <a:pos x="97" y="365"/>
                </a:cxn>
                <a:cxn ang="0">
                  <a:pos x="125" y="300"/>
                </a:cxn>
                <a:cxn ang="0">
                  <a:pos x="140" y="228"/>
                </a:cxn>
                <a:cxn ang="0">
                  <a:pos x="172" y="175"/>
                </a:cxn>
                <a:cxn ang="0">
                  <a:pos x="184" y="134"/>
                </a:cxn>
                <a:cxn ang="0">
                  <a:pos x="265" y="31"/>
                </a:cxn>
                <a:cxn ang="0">
                  <a:pos x="247" y="3"/>
                </a:cxn>
                <a:cxn ang="0">
                  <a:pos x="240" y="0"/>
                </a:cxn>
                <a:cxn ang="0">
                  <a:pos x="197" y="0"/>
                </a:cxn>
                <a:cxn ang="0">
                  <a:pos x="144" y="15"/>
                </a:cxn>
                <a:cxn ang="0">
                  <a:pos x="128" y="53"/>
                </a:cxn>
                <a:cxn ang="0">
                  <a:pos x="109" y="100"/>
                </a:cxn>
                <a:cxn ang="0">
                  <a:pos x="106" y="109"/>
                </a:cxn>
                <a:cxn ang="0">
                  <a:pos x="84" y="128"/>
                </a:cxn>
                <a:cxn ang="0">
                  <a:pos x="72" y="137"/>
                </a:cxn>
                <a:cxn ang="0">
                  <a:pos x="37" y="178"/>
                </a:cxn>
                <a:cxn ang="0">
                  <a:pos x="12" y="215"/>
                </a:cxn>
                <a:cxn ang="0">
                  <a:pos x="6" y="237"/>
                </a:cxn>
                <a:cxn ang="0">
                  <a:pos x="0" y="284"/>
                </a:cxn>
                <a:cxn ang="0">
                  <a:pos x="3" y="343"/>
                </a:cxn>
                <a:cxn ang="0">
                  <a:pos x="19" y="387"/>
                </a:cxn>
                <a:cxn ang="0">
                  <a:pos x="41" y="415"/>
                </a:cxn>
                <a:cxn ang="0">
                  <a:pos x="53" y="427"/>
                </a:cxn>
                <a:cxn ang="0">
                  <a:pos x="59" y="443"/>
                </a:cxn>
                <a:cxn ang="0">
                  <a:pos x="56" y="465"/>
                </a:cxn>
                <a:cxn ang="0">
                  <a:pos x="41" y="499"/>
                </a:cxn>
                <a:cxn ang="0">
                  <a:pos x="47" y="521"/>
                </a:cxn>
                <a:cxn ang="0">
                  <a:pos x="50" y="552"/>
                </a:cxn>
                <a:cxn ang="0">
                  <a:pos x="47" y="593"/>
                </a:cxn>
              </a:cxnLst>
              <a:rect l="0" t="0" r="r" b="b"/>
              <a:pathLst>
                <a:path w="265" h="593">
                  <a:moveTo>
                    <a:pt x="47" y="593"/>
                  </a:moveTo>
                  <a:lnTo>
                    <a:pt x="66" y="584"/>
                  </a:lnTo>
                  <a:lnTo>
                    <a:pt x="69" y="562"/>
                  </a:lnTo>
                  <a:lnTo>
                    <a:pt x="106" y="531"/>
                  </a:lnTo>
                  <a:lnTo>
                    <a:pt x="125" y="512"/>
                  </a:lnTo>
                  <a:lnTo>
                    <a:pt x="131" y="484"/>
                  </a:lnTo>
                  <a:lnTo>
                    <a:pt x="131" y="468"/>
                  </a:lnTo>
                  <a:lnTo>
                    <a:pt x="131" y="449"/>
                  </a:lnTo>
                  <a:lnTo>
                    <a:pt x="125" y="437"/>
                  </a:lnTo>
                  <a:lnTo>
                    <a:pt x="106" y="427"/>
                  </a:lnTo>
                  <a:lnTo>
                    <a:pt x="94" y="418"/>
                  </a:lnTo>
                  <a:lnTo>
                    <a:pt x="94" y="399"/>
                  </a:lnTo>
                  <a:lnTo>
                    <a:pt x="94" y="381"/>
                  </a:lnTo>
                  <a:lnTo>
                    <a:pt x="97" y="365"/>
                  </a:lnTo>
                  <a:lnTo>
                    <a:pt x="125" y="321"/>
                  </a:lnTo>
                  <a:lnTo>
                    <a:pt x="125" y="300"/>
                  </a:lnTo>
                  <a:lnTo>
                    <a:pt x="125" y="271"/>
                  </a:lnTo>
                  <a:lnTo>
                    <a:pt x="140" y="228"/>
                  </a:lnTo>
                  <a:lnTo>
                    <a:pt x="156" y="190"/>
                  </a:lnTo>
                  <a:lnTo>
                    <a:pt x="172" y="175"/>
                  </a:lnTo>
                  <a:lnTo>
                    <a:pt x="184" y="150"/>
                  </a:lnTo>
                  <a:lnTo>
                    <a:pt x="184" y="134"/>
                  </a:lnTo>
                  <a:lnTo>
                    <a:pt x="259" y="56"/>
                  </a:lnTo>
                  <a:lnTo>
                    <a:pt x="265" y="31"/>
                  </a:lnTo>
                  <a:lnTo>
                    <a:pt x="259" y="12"/>
                  </a:lnTo>
                  <a:lnTo>
                    <a:pt x="247" y="3"/>
                  </a:lnTo>
                  <a:lnTo>
                    <a:pt x="247" y="3"/>
                  </a:lnTo>
                  <a:lnTo>
                    <a:pt x="240" y="0"/>
                  </a:lnTo>
                  <a:lnTo>
                    <a:pt x="225" y="0"/>
                  </a:lnTo>
                  <a:lnTo>
                    <a:pt x="197" y="0"/>
                  </a:lnTo>
                  <a:lnTo>
                    <a:pt x="175" y="0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28" y="53"/>
                  </a:lnTo>
                  <a:lnTo>
                    <a:pt x="115" y="84"/>
                  </a:lnTo>
                  <a:lnTo>
                    <a:pt x="109" y="100"/>
                  </a:lnTo>
                  <a:lnTo>
                    <a:pt x="109" y="100"/>
                  </a:lnTo>
                  <a:lnTo>
                    <a:pt x="106" y="109"/>
                  </a:lnTo>
                  <a:lnTo>
                    <a:pt x="97" y="11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72" y="137"/>
                  </a:lnTo>
                  <a:lnTo>
                    <a:pt x="50" y="159"/>
                  </a:lnTo>
                  <a:lnTo>
                    <a:pt x="37" y="178"/>
                  </a:lnTo>
                  <a:lnTo>
                    <a:pt x="25" y="196"/>
                  </a:lnTo>
                  <a:lnTo>
                    <a:pt x="12" y="215"/>
                  </a:lnTo>
                  <a:lnTo>
                    <a:pt x="6" y="237"/>
                  </a:lnTo>
                  <a:lnTo>
                    <a:pt x="6" y="237"/>
                  </a:lnTo>
                  <a:lnTo>
                    <a:pt x="3" y="259"/>
                  </a:lnTo>
                  <a:lnTo>
                    <a:pt x="0" y="284"/>
                  </a:lnTo>
                  <a:lnTo>
                    <a:pt x="0" y="312"/>
                  </a:lnTo>
                  <a:lnTo>
                    <a:pt x="3" y="343"/>
                  </a:lnTo>
                  <a:lnTo>
                    <a:pt x="12" y="374"/>
                  </a:lnTo>
                  <a:lnTo>
                    <a:pt x="19" y="387"/>
                  </a:lnTo>
                  <a:lnTo>
                    <a:pt x="28" y="403"/>
                  </a:lnTo>
                  <a:lnTo>
                    <a:pt x="41" y="415"/>
                  </a:lnTo>
                  <a:lnTo>
                    <a:pt x="53" y="427"/>
                  </a:lnTo>
                  <a:lnTo>
                    <a:pt x="53" y="427"/>
                  </a:lnTo>
                  <a:lnTo>
                    <a:pt x="56" y="431"/>
                  </a:lnTo>
                  <a:lnTo>
                    <a:pt x="59" y="443"/>
                  </a:lnTo>
                  <a:lnTo>
                    <a:pt x="59" y="452"/>
                  </a:lnTo>
                  <a:lnTo>
                    <a:pt x="56" y="465"/>
                  </a:lnTo>
                  <a:lnTo>
                    <a:pt x="50" y="481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47" y="521"/>
                  </a:lnTo>
                  <a:lnTo>
                    <a:pt x="50" y="543"/>
                  </a:lnTo>
                  <a:lnTo>
                    <a:pt x="50" y="552"/>
                  </a:lnTo>
                  <a:lnTo>
                    <a:pt x="47" y="562"/>
                  </a:lnTo>
                  <a:lnTo>
                    <a:pt x="47" y="593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8" name="Freeform 22"/>
            <p:cNvSpPr>
              <a:spLocks/>
            </p:cNvSpPr>
            <p:nvPr/>
          </p:nvSpPr>
          <p:spPr bwMode="auto">
            <a:xfrm>
              <a:off x="1986" y="1870"/>
              <a:ext cx="1280" cy="893"/>
            </a:xfrm>
            <a:custGeom>
              <a:avLst/>
              <a:gdLst/>
              <a:ahLst/>
              <a:cxnLst>
                <a:cxn ang="0">
                  <a:pos x="515" y="94"/>
                </a:cxn>
                <a:cxn ang="0">
                  <a:pos x="584" y="84"/>
                </a:cxn>
                <a:cxn ang="0">
                  <a:pos x="656" y="112"/>
                </a:cxn>
                <a:cxn ang="0">
                  <a:pos x="675" y="100"/>
                </a:cxn>
                <a:cxn ang="0">
                  <a:pos x="684" y="81"/>
                </a:cxn>
                <a:cxn ang="0">
                  <a:pos x="703" y="81"/>
                </a:cxn>
                <a:cxn ang="0">
                  <a:pos x="749" y="84"/>
                </a:cxn>
                <a:cxn ang="0">
                  <a:pos x="771" y="75"/>
                </a:cxn>
                <a:cxn ang="0">
                  <a:pos x="793" y="53"/>
                </a:cxn>
                <a:cxn ang="0">
                  <a:pos x="809" y="53"/>
                </a:cxn>
                <a:cxn ang="0">
                  <a:pos x="821" y="56"/>
                </a:cxn>
                <a:cxn ang="0">
                  <a:pos x="859" y="37"/>
                </a:cxn>
                <a:cxn ang="0">
                  <a:pos x="915" y="28"/>
                </a:cxn>
                <a:cxn ang="0">
                  <a:pos x="955" y="12"/>
                </a:cxn>
                <a:cxn ang="0">
                  <a:pos x="971" y="0"/>
                </a:cxn>
                <a:cxn ang="0">
                  <a:pos x="987" y="15"/>
                </a:cxn>
                <a:cxn ang="0">
                  <a:pos x="1018" y="12"/>
                </a:cxn>
                <a:cxn ang="0">
                  <a:pos x="1027" y="12"/>
                </a:cxn>
                <a:cxn ang="0">
                  <a:pos x="1049" y="34"/>
                </a:cxn>
                <a:cxn ang="0">
                  <a:pos x="1080" y="28"/>
                </a:cxn>
                <a:cxn ang="0">
                  <a:pos x="1118" y="44"/>
                </a:cxn>
                <a:cxn ang="0">
                  <a:pos x="1168" y="40"/>
                </a:cxn>
                <a:cxn ang="0">
                  <a:pos x="1205" y="31"/>
                </a:cxn>
                <a:cxn ang="0">
                  <a:pos x="1227" y="56"/>
                </a:cxn>
                <a:cxn ang="0">
                  <a:pos x="1236" y="190"/>
                </a:cxn>
                <a:cxn ang="0">
                  <a:pos x="1233" y="237"/>
                </a:cxn>
                <a:cxn ang="0">
                  <a:pos x="1227" y="281"/>
                </a:cxn>
                <a:cxn ang="0">
                  <a:pos x="1264" y="393"/>
                </a:cxn>
                <a:cxn ang="0">
                  <a:pos x="1280" y="627"/>
                </a:cxn>
                <a:cxn ang="0">
                  <a:pos x="1280" y="687"/>
                </a:cxn>
                <a:cxn ang="0">
                  <a:pos x="1221" y="802"/>
                </a:cxn>
                <a:cxn ang="0">
                  <a:pos x="1152" y="880"/>
                </a:cxn>
                <a:cxn ang="0">
                  <a:pos x="653" y="890"/>
                </a:cxn>
                <a:cxn ang="0">
                  <a:pos x="478" y="883"/>
                </a:cxn>
                <a:cxn ang="0">
                  <a:pos x="378" y="855"/>
                </a:cxn>
                <a:cxn ang="0">
                  <a:pos x="381" y="705"/>
                </a:cxn>
                <a:cxn ang="0">
                  <a:pos x="303" y="680"/>
                </a:cxn>
                <a:cxn ang="0">
                  <a:pos x="225" y="665"/>
                </a:cxn>
                <a:cxn ang="0">
                  <a:pos x="194" y="680"/>
                </a:cxn>
                <a:cxn ang="0">
                  <a:pos x="156" y="680"/>
                </a:cxn>
                <a:cxn ang="0">
                  <a:pos x="88" y="718"/>
                </a:cxn>
                <a:cxn ang="0">
                  <a:pos x="25" y="721"/>
                </a:cxn>
                <a:cxn ang="0">
                  <a:pos x="7" y="677"/>
                </a:cxn>
                <a:cxn ang="0">
                  <a:pos x="25" y="640"/>
                </a:cxn>
                <a:cxn ang="0">
                  <a:pos x="81" y="602"/>
                </a:cxn>
                <a:cxn ang="0">
                  <a:pos x="122" y="571"/>
                </a:cxn>
                <a:cxn ang="0">
                  <a:pos x="128" y="515"/>
                </a:cxn>
                <a:cxn ang="0">
                  <a:pos x="172" y="474"/>
                </a:cxn>
                <a:cxn ang="0">
                  <a:pos x="156" y="409"/>
                </a:cxn>
                <a:cxn ang="0">
                  <a:pos x="113" y="378"/>
                </a:cxn>
                <a:cxn ang="0">
                  <a:pos x="106" y="346"/>
                </a:cxn>
                <a:cxn ang="0">
                  <a:pos x="150" y="325"/>
                </a:cxn>
                <a:cxn ang="0">
                  <a:pos x="188" y="306"/>
                </a:cxn>
                <a:cxn ang="0">
                  <a:pos x="387" y="197"/>
                </a:cxn>
                <a:cxn ang="0">
                  <a:pos x="409" y="150"/>
                </a:cxn>
                <a:cxn ang="0">
                  <a:pos x="456" y="137"/>
                </a:cxn>
              </a:cxnLst>
              <a:rect l="0" t="0" r="r" b="b"/>
              <a:pathLst>
                <a:path w="1280" h="893">
                  <a:moveTo>
                    <a:pt x="469" y="109"/>
                  </a:moveTo>
                  <a:lnTo>
                    <a:pt x="469" y="109"/>
                  </a:lnTo>
                  <a:lnTo>
                    <a:pt x="515" y="94"/>
                  </a:lnTo>
                  <a:lnTo>
                    <a:pt x="550" y="84"/>
                  </a:lnTo>
                  <a:lnTo>
                    <a:pt x="572" y="84"/>
                  </a:lnTo>
                  <a:lnTo>
                    <a:pt x="584" y="84"/>
                  </a:lnTo>
                  <a:lnTo>
                    <a:pt x="584" y="84"/>
                  </a:lnTo>
                  <a:lnTo>
                    <a:pt x="656" y="112"/>
                  </a:lnTo>
                  <a:lnTo>
                    <a:pt x="656" y="112"/>
                  </a:lnTo>
                  <a:lnTo>
                    <a:pt x="665" y="112"/>
                  </a:lnTo>
                  <a:lnTo>
                    <a:pt x="671" y="109"/>
                  </a:lnTo>
                  <a:lnTo>
                    <a:pt x="675" y="100"/>
                  </a:lnTo>
                  <a:lnTo>
                    <a:pt x="675" y="100"/>
                  </a:lnTo>
                  <a:lnTo>
                    <a:pt x="684" y="81"/>
                  </a:lnTo>
                  <a:lnTo>
                    <a:pt x="684" y="81"/>
                  </a:lnTo>
                  <a:lnTo>
                    <a:pt x="690" y="75"/>
                  </a:lnTo>
                  <a:lnTo>
                    <a:pt x="696" y="75"/>
                  </a:lnTo>
                  <a:lnTo>
                    <a:pt x="703" y="81"/>
                  </a:lnTo>
                  <a:lnTo>
                    <a:pt x="734" y="87"/>
                  </a:lnTo>
                  <a:lnTo>
                    <a:pt x="734" y="87"/>
                  </a:lnTo>
                  <a:lnTo>
                    <a:pt x="749" y="84"/>
                  </a:lnTo>
                  <a:lnTo>
                    <a:pt x="762" y="81"/>
                  </a:lnTo>
                  <a:lnTo>
                    <a:pt x="771" y="75"/>
                  </a:lnTo>
                  <a:lnTo>
                    <a:pt x="771" y="75"/>
                  </a:lnTo>
                  <a:lnTo>
                    <a:pt x="781" y="62"/>
                  </a:lnTo>
                  <a:lnTo>
                    <a:pt x="793" y="53"/>
                  </a:lnTo>
                  <a:lnTo>
                    <a:pt x="793" y="53"/>
                  </a:lnTo>
                  <a:lnTo>
                    <a:pt x="799" y="50"/>
                  </a:lnTo>
                  <a:lnTo>
                    <a:pt x="806" y="50"/>
                  </a:lnTo>
                  <a:lnTo>
                    <a:pt x="809" y="53"/>
                  </a:lnTo>
                  <a:lnTo>
                    <a:pt x="815" y="56"/>
                  </a:lnTo>
                  <a:lnTo>
                    <a:pt x="815" y="56"/>
                  </a:lnTo>
                  <a:lnTo>
                    <a:pt x="821" y="56"/>
                  </a:lnTo>
                  <a:lnTo>
                    <a:pt x="827" y="59"/>
                  </a:lnTo>
                  <a:lnTo>
                    <a:pt x="834" y="65"/>
                  </a:lnTo>
                  <a:lnTo>
                    <a:pt x="859" y="37"/>
                  </a:lnTo>
                  <a:lnTo>
                    <a:pt x="896" y="28"/>
                  </a:lnTo>
                  <a:lnTo>
                    <a:pt x="896" y="28"/>
                  </a:lnTo>
                  <a:lnTo>
                    <a:pt x="915" y="28"/>
                  </a:lnTo>
                  <a:lnTo>
                    <a:pt x="934" y="25"/>
                  </a:lnTo>
                  <a:lnTo>
                    <a:pt x="946" y="19"/>
                  </a:lnTo>
                  <a:lnTo>
                    <a:pt x="955" y="12"/>
                  </a:lnTo>
                  <a:lnTo>
                    <a:pt x="968" y="3"/>
                  </a:lnTo>
                  <a:lnTo>
                    <a:pt x="971" y="0"/>
                  </a:lnTo>
                  <a:lnTo>
                    <a:pt x="971" y="0"/>
                  </a:lnTo>
                  <a:lnTo>
                    <a:pt x="974" y="3"/>
                  </a:lnTo>
                  <a:lnTo>
                    <a:pt x="980" y="12"/>
                  </a:lnTo>
                  <a:lnTo>
                    <a:pt x="987" y="15"/>
                  </a:lnTo>
                  <a:lnTo>
                    <a:pt x="996" y="15"/>
                  </a:lnTo>
                  <a:lnTo>
                    <a:pt x="1005" y="15"/>
                  </a:lnTo>
                  <a:lnTo>
                    <a:pt x="1018" y="12"/>
                  </a:lnTo>
                  <a:lnTo>
                    <a:pt x="1018" y="12"/>
                  </a:lnTo>
                  <a:lnTo>
                    <a:pt x="1021" y="9"/>
                  </a:lnTo>
                  <a:lnTo>
                    <a:pt x="1027" y="12"/>
                  </a:lnTo>
                  <a:lnTo>
                    <a:pt x="1040" y="19"/>
                  </a:lnTo>
                  <a:lnTo>
                    <a:pt x="1046" y="25"/>
                  </a:lnTo>
                  <a:lnTo>
                    <a:pt x="1049" y="34"/>
                  </a:lnTo>
                  <a:lnTo>
                    <a:pt x="1049" y="34"/>
                  </a:lnTo>
                  <a:lnTo>
                    <a:pt x="1058" y="31"/>
                  </a:lnTo>
                  <a:lnTo>
                    <a:pt x="1080" y="28"/>
                  </a:lnTo>
                  <a:lnTo>
                    <a:pt x="1096" y="31"/>
                  </a:lnTo>
                  <a:lnTo>
                    <a:pt x="1108" y="34"/>
                  </a:lnTo>
                  <a:lnTo>
                    <a:pt x="1118" y="44"/>
                  </a:lnTo>
                  <a:lnTo>
                    <a:pt x="1127" y="59"/>
                  </a:lnTo>
                  <a:lnTo>
                    <a:pt x="1168" y="40"/>
                  </a:lnTo>
                  <a:lnTo>
                    <a:pt x="1168" y="40"/>
                  </a:lnTo>
                  <a:lnTo>
                    <a:pt x="1174" y="37"/>
                  </a:lnTo>
                  <a:lnTo>
                    <a:pt x="1193" y="31"/>
                  </a:lnTo>
                  <a:lnTo>
                    <a:pt x="1205" y="31"/>
                  </a:lnTo>
                  <a:lnTo>
                    <a:pt x="1215" y="34"/>
                  </a:lnTo>
                  <a:lnTo>
                    <a:pt x="1221" y="44"/>
                  </a:lnTo>
                  <a:lnTo>
                    <a:pt x="1227" y="56"/>
                  </a:lnTo>
                  <a:lnTo>
                    <a:pt x="1224" y="153"/>
                  </a:lnTo>
                  <a:lnTo>
                    <a:pt x="1227" y="175"/>
                  </a:lnTo>
                  <a:lnTo>
                    <a:pt x="1236" y="190"/>
                  </a:lnTo>
                  <a:lnTo>
                    <a:pt x="1236" y="190"/>
                  </a:lnTo>
                  <a:lnTo>
                    <a:pt x="1236" y="215"/>
                  </a:lnTo>
                  <a:lnTo>
                    <a:pt x="1233" y="237"/>
                  </a:lnTo>
                  <a:lnTo>
                    <a:pt x="1227" y="256"/>
                  </a:lnTo>
                  <a:lnTo>
                    <a:pt x="1227" y="256"/>
                  </a:lnTo>
                  <a:lnTo>
                    <a:pt x="1227" y="281"/>
                  </a:lnTo>
                  <a:lnTo>
                    <a:pt x="1230" y="303"/>
                  </a:lnTo>
                  <a:lnTo>
                    <a:pt x="1236" y="328"/>
                  </a:lnTo>
                  <a:lnTo>
                    <a:pt x="1264" y="393"/>
                  </a:lnTo>
                  <a:lnTo>
                    <a:pt x="1264" y="393"/>
                  </a:lnTo>
                  <a:lnTo>
                    <a:pt x="1274" y="527"/>
                  </a:lnTo>
                  <a:lnTo>
                    <a:pt x="1280" y="627"/>
                  </a:lnTo>
                  <a:lnTo>
                    <a:pt x="1280" y="665"/>
                  </a:lnTo>
                  <a:lnTo>
                    <a:pt x="1280" y="687"/>
                  </a:lnTo>
                  <a:lnTo>
                    <a:pt x="1280" y="687"/>
                  </a:lnTo>
                  <a:lnTo>
                    <a:pt x="1271" y="705"/>
                  </a:lnTo>
                  <a:lnTo>
                    <a:pt x="1249" y="749"/>
                  </a:lnTo>
                  <a:lnTo>
                    <a:pt x="1221" y="802"/>
                  </a:lnTo>
                  <a:lnTo>
                    <a:pt x="1202" y="824"/>
                  </a:lnTo>
                  <a:lnTo>
                    <a:pt x="1186" y="840"/>
                  </a:lnTo>
                  <a:lnTo>
                    <a:pt x="1152" y="880"/>
                  </a:lnTo>
                  <a:lnTo>
                    <a:pt x="1146" y="893"/>
                  </a:lnTo>
                  <a:lnTo>
                    <a:pt x="784" y="893"/>
                  </a:lnTo>
                  <a:lnTo>
                    <a:pt x="653" y="890"/>
                  </a:lnTo>
                  <a:lnTo>
                    <a:pt x="578" y="886"/>
                  </a:lnTo>
                  <a:lnTo>
                    <a:pt x="503" y="886"/>
                  </a:lnTo>
                  <a:lnTo>
                    <a:pt x="478" y="883"/>
                  </a:lnTo>
                  <a:lnTo>
                    <a:pt x="437" y="880"/>
                  </a:lnTo>
                  <a:lnTo>
                    <a:pt x="403" y="868"/>
                  </a:lnTo>
                  <a:lnTo>
                    <a:pt x="378" y="855"/>
                  </a:lnTo>
                  <a:lnTo>
                    <a:pt x="366" y="843"/>
                  </a:lnTo>
                  <a:lnTo>
                    <a:pt x="390" y="718"/>
                  </a:lnTo>
                  <a:lnTo>
                    <a:pt x="381" y="705"/>
                  </a:lnTo>
                  <a:lnTo>
                    <a:pt x="366" y="696"/>
                  </a:lnTo>
                  <a:lnTo>
                    <a:pt x="337" y="687"/>
                  </a:lnTo>
                  <a:lnTo>
                    <a:pt x="303" y="680"/>
                  </a:lnTo>
                  <a:lnTo>
                    <a:pt x="275" y="674"/>
                  </a:lnTo>
                  <a:lnTo>
                    <a:pt x="250" y="671"/>
                  </a:lnTo>
                  <a:lnTo>
                    <a:pt x="225" y="665"/>
                  </a:lnTo>
                  <a:lnTo>
                    <a:pt x="213" y="665"/>
                  </a:lnTo>
                  <a:lnTo>
                    <a:pt x="206" y="674"/>
                  </a:lnTo>
                  <a:lnTo>
                    <a:pt x="194" y="680"/>
                  </a:lnTo>
                  <a:lnTo>
                    <a:pt x="178" y="684"/>
                  </a:lnTo>
                  <a:lnTo>
                    <a:pt x="166" y="684"/>
                  </a:lnTo>
                  <a:lnTo>
                    <a:pt x="156" y="680"/>
                  </a:lnTo>
                  <a:lnTo>
                    <a:pt x="141" y="687"/>
                  </a:lnTo>
                  <a:lnTo>
                    <a:pt x="119" y="699"/>
                  </a:lnTo>
                  <a:lnTo>
                    <a:pt x="88" y="718"/>
                  </a:lnTo>
                  <a:lnTo>
                    <a:pt x="66" y="724"/>
                  </a:lnTo>
                  <a:lnTo>
                    <a:pt x="50" y="727"/>
                  </a:lnTo>
                  <a:lnTo>
                    <a:pt x="25" y="721"/>
                  </a:lnTo>
                  <a:lnTo>
                    <a:pt x="13" y="705"/>
                  </a:lnTo>
                  <a:lnTo>
                    <a:pt x="7" y="693"/>
                  </a:lnTo>
                  <a:lnTo>
                    <a:pt x="7" y="677"/>
                  </a:lnTo>
                  <a:lnTo>
                    <a:pt x="0" y="659"/>
                  </a:lnTo>
                  <a:lnTo>
                    <a:pt x="19" y="659"/>
                  </a:lnTo>
                  <a:lnTo>
                    <a:pt x="25" y="640"/>
                  </a:lnTo>
                  <a:lnTo>
                    <a:pt x="41" y="624"/>
                  </a:lnTo>
                  <a:lnTo>
                    <a:pt x="60" y="612"/>
                  </a:lnTo>
                  <a:lnTo>
                    <a:pt x="81" y="602"/>
                  </a:lnTo>
                  <a:lnTo>
                    <a:pt x="100" y="593"/>
                  </a:lnTo>
                  <a:lnTo>
                    <a:pt x="113" y="590"/>
                  </a:lnTo>
                  <a:lnTo>
                    <a:pt x="122" y="571"/>
                  </a:lnTo>
                  <a:lnTo>
                    <a:pt x="122" y="549"/>
                  </a:lnTo>
                  <a:lnTo>
                    <a:pt x="122" y="534"/>
                  </a:lnTo>
                  <a:lnTo>
                    <a:pt x="128" y="515"/>
                  </a:lnTo>
                  <a:lnTo>
                    <a:pt x="141" y="512"/>
                  </a:lnTo>
                  <a:lnTo>
                    <a:pt x="159" y="496"/>
                  </a:lnTo>
                  <a:lnTo>
                    <a:pt x="172" y="474"/>
                  </a:lnTo>
                  <a:lnTo>
                    <a:pt x="172" y="449"/>
                  </a:lnTo>
                  <a:lnTo>
                    <a:pt x="166" y="428"/>
                  </a:lnTo>
                  <a:lnTo>
                    <a:pt x="156" y="409"/>
                  </a:lnTo>
                  <a:lnTo>
                    <a:pt x="150" y="399"/>
                  </a:lnTo>
                  <a:lnTo>
                    <a:pt x="125" y="387"/>
                  </a:lnTo>
                  <a:lnTo>
                    <a:pt x="113" y="378"/>
                  </a:lnTo>
                  <a:lnTo>
                    <a:pt x="100" y="371"/>
                  </a:lnTo>
                  <a:lnTo>
                    <a:pt x="100" y="359"/>
                  </a:lnTo>
                  <a:lnTo>
                    <a:pt x="106" y="346"/>
                  </a:lnTo>
                  <a:lnTo>
                    <a:pt x="122" y="340"/>
                  </a:lnTo>
                  <a:lnTo>
                    <a:pt x="141" y="331"/>
                  </a:lnTo>
                  <a:lnTo>
                    <a:pt x="150" y="325"/>
                  </a:lnTo>
                  <a:lnTo>
                    <a:pt x="156" y="315"/>
                  </a:lnTo>
                  <a:lnTo>
                    <a:pt x="156" y="306"/>
                  </a:lnTo>
                  <a:lnTo>
                    <a:pt x="188" y="306"/>
                  </a:lnTo>
                  <a:lnTo>
                    <a:pt x="312" y="222"/>
                  </a:lnTo>
                  <a:lnTo>
                    <a:pt x="325" y="234"/>
                  </a:lnTo>
                  <a:lnTo>
                    <a:pt x="387" y="197"/>
                  </a:lnTo>
                  <a:lnTo>
                    <a:pt x="394" y="178"/>
                  </a:lnTo>
                  <a:lnTo>
                    <a:pt x="409" y="178"/>
                  </a:lnTo>
                  <a:lnTo>
                    <a:pt x="409" y="150"/>
                  </a:lnTo>
                  <a:lnTo>
                    <a:pt x="447" y="175"/>
                  </a:lnTo>
                  <a:lnTo>
                    <a:pt x="453" y="143"/>
                  </a:lnTo>
                  <a:lnTo>
                    <a:pt x="456" y="137"/>
                  </a:lnTo>
                  <a:lnTo>
                    <a:pt x="465" y="122"/>
                  </a:lnTo>
                  <a:lnTo>
                    <a:pt x="469" y="109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9" name="Freeform 23"/>
            <p:cNvSpPr>
              <a:spLocks/>
            </p:cNvSpPr>
            <p:nvPr/>
          </p:nvSpPr>
          <p:spPr bwMode="auto">
            <a:xfrm>
              <a:off x="1006" y="2213"/>
              <a:ext cx="1152" cy="1024"/>
            </a:xfrm>
            <a:custGeom>
              <a:avLst/>
              <a:gdLst/>
              <a:ahLst/>
              <a:cxnLst>
                <a:cxn ang="0">
                  <a:pos x="1080" y="16"/>
                </a:cxn>
                <a:cxn ang="0">
                  <a:pos x="1065" y="3"/>
                </a:cxn>
                <a:cxn ang="0">
                  <a:pos x="1012" y="53"/>
                </a:cxn>
                <a:cxn ang="0">
                  <a:pos x="884" y="110"/>
                </a:cxn>
                <a:cxn ang="0">
                  <a:pos x="815" y="110"/>
                </a:cxn>
                <a:cxn ang="0">
                  <a:pos x="768" y="97"/>
                </a:cxn>
                <a:cxn ang="0">
                  <a:pos x="718" y="128"/>
                </a:cxn>
                <a:cxn ang="0">
                  <a:pos x="715" y="166"/>
                </a:cxn>
                <a:cxn ang="0">
                  <a:pos x="693" y="172"/>
                </a:cxn>
                <a:cxn ang="0">
                  <a:pos x="693" y="222"/>
                </a:cxn>
                <a:cxn ang="0">
                  <a:pos x="671" y="266"/>
                </a:cxn>
                <a:cxn ang="0">
                  <a:pos x="637" y="278"/>
                </a:cxn>
                <a:cxn ang="0">
                  <a:pos x="550" y="297"/>
                </a:cxn>
                <a:cxn ang="0">
                  <a:pos x="509" y="256"/>
                </a:cxn>
                <a:cxn ang="0">
                  <a:pos x="431" y="241"/>
                </a:cxn>
                <a:cxn ang="0">
                  <a:pos x="315" y="234"/>
                </a:cxn>
                <a:cxn ang="0">
                  <a:pos x="328" y="272"/>
                </a:cxn>
                <a:cxn ang="0">
                  <a:pos x="287" y="269"/>
                </a:cxn>
                <a:cxn ang="0">
                  <a:pos x="131" y="331"/>
                </a:cxn>
                <a:cxn ang="0">
                  <a:pos x="109" y="387"/>
                </a:cxn>
                <a:cxn ang="0">
                  <a:pos x="88" y="447"/>
                </a:cxn>
                <a:cxn ang="0">
                  <a:pos x="88" y="490"/>
                </a:cxn>
                <a:cxn ang="0">
                  <a:pos x="25" y="515"/>
                </a:cxn>
                <a:cxn ang="0">
                  <a:pos x="47" y="597"/>
                </a:cxn>
                <a:cxn ang="0">
                  <a:pos x="75" y="625"/>
                </a:cxn>
                <a:cxn ang="0">
                  <a:pos x="47" y="653"/>
                </a:cxn>
                <a:cxn ang="0">
                  <a:pos x="10" y="681"/>
                </a:cxn>
                <a:cxn ang="0">
                  <a:pos x="60" y="721"/>
                </a:cxn>
                <a:cxn ang="0">
                  <a:pos x="113" y="743"/>
                </a:cxn>
                <a:cxn ang="0">
                  <a:pos x="141" y="734"/>
                </a:cxn>
                <a:cxn ang="0">
                  <a:pos x="212" y="743"/>
                </a:cxn>
                <a:cxn ang="0">
                  <a:pos x="253" y="762"/>
                </a:cxn>
                <a:cxn ang="0">
                  <a:pos x="272" y="828"/>
                </a:cxn>
                <a:cxn ang="0">
                  <a:pos x="387" y="899"/>
                </a:cxn>
                <a:cxn ang="0">
                  <a:pos x="397" y="962"/>
                </a:cxn>
                <a:cxn ang="0">
                  <a:pos x="521" y="1015"/>
                </a:cxn>
                <a:cxn ang="0">
                  <a:pos x="556" y="1024"/>
                </a:cxn>
                <a:cxn ang="0">
                  <a:pos x="606" y="990"/>
                </a:cxn>
                <a:cxn ang="0">
                  <a:pos x="659" y="896"/>
                </a:cxn>
                <a:cxn ang="0">
                  <a:pos x="640" y="831"/>
                </a:cxn>
                <a:cxn ang="0">
                  <a:pos x="540" y="731"/>
                </a:cxn>
                <a:cxn ang="0">
                  <a:pos x="546" y="659"/>
                </a:cxn>
                <a:cxn ang="0">
                  <a:pos x="562" y="603"/>
                </a:cxn>
                <a:cxn ang="0">
                  <a:pos x="512" y="606"/>
                </a:cxn>
                <a:cxn ang="0">
                  <a:pos x="475" y="653"/>
                </a:cxn>
                <a:cxn ang="0">
                  <a:pos x="472" y="593"/>
                </a:cxn>
                <a:cxn ang="0">
                  <a:pos x="403" y="612"/>
                </a:cxn>
                <a:cxn ang="0">
                  <a:pos x="412" y="522"/>
                </a:cxn>
                <a:cxn ang="0">
                  <a:pos x="493" y="475"/>
                </a:cxn>
                <a:cxn ang="0">
                  <a:pos x="571" y="500"/>
                </a:cxn>
                <a:cxn ang="0">
                  <a:pos x="624" y="481"/>
                </a:cxn>
                <a:cxn ang="0">
                  <a:pos x="693" y="493"/>
                </a:cxn>
                <a:cxn ang="0">
                  <a:pos x="827" y="437"/>
                </a:cxn>
                <a:cxn ang="0">
                  <a:pos x="865" y="381"/>
                </a:cxn>
                <a:cxn ang="0">
                  <a:pos x="946" y="337"/>
                </a:cxn>
                <a:cxn ang="0">
                  <a:pos x="999" y="316"/>
                </a:cxn>
                <a:cxn ang="0">
                  <a:pos x="1030" y="278"/>
                </a:cxn>
                <a:cxn ang="0">
                  <a:pos x="1102" y="231"/>
                </a:cxn>
                <a:cxn ang="0">
                  <a:pos x="1105" y="175"/>
                </a:cxn>
                <a:cxn ang="0">
                  <a:pos x="1152" y="135"/>
                </a:cxn>
                <a:cxn ang="0">
                  <a:pos x="1146" y="88"/>
                </a:cxn>
              </a:cxnLst>
              <a:rect l="0" t="0" r="r" b="b"/>
              <a:pathLst>
                <a:path w="1152" h="1024">
                  <a:moveTo>
                    <a:pt x="1130" y="56"/>
                  </a:moveTo>
                  <a:lnTo>
                    <a:pt x="1102" y="41"/>
                  </a:lnTo>
                  <a:lnTo>
                    <a:pt x="1080" y="28"/>
                  </a:lnTo>
                  <a:lnTo>
                    <a:pt x="1080" y="16"/>
                  </a:lnTo>
                  <a:lnTo>
                    <a:pt x="1086" y="3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65" y="3"/>
                  </a:lnTo>
                  <a:lnTo>
                    <a:pt x="1043" y="7"/>
                  </a:lnTo>
                  <a:lnTo>
                    <a:pt x="1024" y="7"/>
                  </a:lnTo>
                  <a:lnTo>
                    <a:pt x="1021" y="41"/>
                  </a:lnTo>
                  <a:lnTo>
                    <a:pt x="1012" y="53"/>
                  </a:lnTo>
                  <a:lnTo>
                    <a:pt x="971" y="60"/>
                  </a:lnTo>
                  <a:lnTo>
                    <a:pt x="940" y="75"/>
                  </a:lnTo>
                  <a:lnTo>
                    <a:pt x="937" y="103"/>
                  </a:lnTo>
                  <a:lnTo>
                    <a:pt x="884" y="110"/>
                  </a:lnTo>
                  <a:lnTo>
                    <a:pt x="868" y="88"/>
                  </a:lnTo>
                  <a:lnTo>
                    <a:pt x="843" y="110"/>
                  </a:lnTo>
                  <a:lnTo>
                    <a:pt x="815" y="110"/>
                  </a:lnTo>
                  <a:lnTo>
                    <a:pt x="815" y="110"/>
                  </a:lnTo>
                  <a:lnTo>
                    <a:pt x="809" y="103"/>
                  </a:lnTo>
                  <a:lnTo>
                    <a:pt x="799" y="97"/>
                  </a:lnTo>
                  <a:lnTo>
                    <a:pt x="784" y="94"/>
                  </a:lnTo>
                  <a:lnTo>
                    <a:pt x="768" y="97"/>
                  </a:lnTo>
                  <a:lnTo>
                    <a:pt x="752" y="103"/>
                  </a:lnTo>
                  <a:lnTo>
                    <a:pt x="740" y="110"/>
                  </a:lnTo>
                  <a:lnTo>
                    <a:pt x="727" y="119"/>
                  </a:lnTo>
                  <a:lnTo>
                    <a:pt x="718" y="128"/>
                  </a:lnTo>
                  <a:lnTo>
                    <a:pt x="718" y="128"/>
                  </a:lnTo>
                  <a:lnTo>
                    <a:pt x="721" y="147"/>
                  </a:lnTo>
                  <a:lnTo>
                    <a:pt x="721" y="156"/>
                  </a:lnTo>
                  <a:lnTo>
                    <a:pt x="715" y="166"/>
                  </a:lnTo>
                  <a:lnTo>
                    <a:pt x="712" y="169"/>
                  </a:lnTo>
                  <a:lnTo>
                    <a:pt x="706" y="172"/>
                  </a:lnTo>
                  <a:lnTo>
                    <a:pt x="699" y="172"/>
                  </a:lnTo>
                  <a:lnTo>
                    <a:pt x="693" y="172"/>
                  </a:lnTo>
                  <a:lnTo>
                    <a:pt x="693" y="172"/>
                  </a:lnTo>
                  <a:lnTo>
                    <a:pt x="693" y="181"/>
                  </a:lnTo>
                  <a:lnTo>
                    <a:pt x="693" y="206"/>
                  </a:lnTo>
                  <a:lnTo>
                    <a:pt x="693" y="222"/>
                  </a:lnTo>
                  <a:lnTo>
                    <a:pt x="687" y="238"/>
                  </a:lnTo>
                  <a:lnTo>
                    <a:pt x="681" y="250"/>
                  </a:lnTo>
                  <a:lnTo>
                    <a:pt x="671" y="266"/>
                  </a:lnTo>
                  <a:lnTo>
                    <a:pt x="671" y="266"/>
                  </a:lnTo>
                  <a:lnTo>
                    <a:pt x="662" y="275"/>
                  </a:lnTo>
                  <a:lnTo>
                    <a:pt x="653" y="278"/>
                  </a:lnTo>
                  <a:lnTo>
                    <a:pt x="643" y="281"/>
                  </a:lnTo>
                  <a:lnTo>
                    <a:pt x="637" y="278"/>
                  </a:lnTo>
                  <a:lnTo>
                    <a:pt x="628" y="269"/>
                  </a:lnTo>
                  <a:lnTo>
                    <a:pt x="624" y="266"/>
                  </a:lnTo>
                  <a:lnTo>
                    <a:pt x="556" y="281"/>
                  </a:lnTo>
                  <a:lnTo>
                    <a:pt x="550" y="297"/>
                  </a:lnTo>
                  <a:lnTo>
                    <a:pt x="500" y="281"/>
                  </a:lnTo>
                  <a:lnTo>
                    <a:pt x="500" y="281"/>
                  </a:lnTo>
                  <a:lnTo>
                    <a:pt x="509" y="256"/>
                  </a:lnTo>
                  <a:lnTo>
                    <a:pt x="509" y="256"/>
                  </a:lnTo>
                  <a:lnTo>
                    <a:pt x="506" y="241"/>
                  </a:lnTo>
                  <a:lnTo>
                    <a:pt x="493" y="222"/>
                  </a:lnTo>
                  <a:lnTo>
                    <a:pt x="475" y="194"/>
                  </a:lnTo>
                  <a:lnTo>
                    <a:pt x="431" y="241"/>
                  </a:lnTo>
                  <a:lnTo>
                    <a:pt x="394" y="241"/>
                  </a:lnTo>
                  <a:lnTo>
                    <a:pt x="350" y="241"/>
                  </a:lnTo>
                  <a:lnTo>
                    <a:pt x="315" y="234"/>
                  </a:lnTo>
                  <a:lnTo>
                    <a:pt x="315" y="234"/>
                  </a:lnTo>
                  <a:lnTo>
                    <a:pt x="325" y="253"/>
                  </a:lnTo>
                  <a:lnTo>
                    <a:pt x="331" y="266"/>
                  </a:lnTo>
                  <a:lnTo>
                    <a:pt x="331" y="272"/>
                  </a:lnTo>
                  <a:lnTo>
                    <a:pt x="328" y="272"/>
                  </a:lnTo>
                  <a:lnTo>
                    <a:pt x="315" y="272"/>
                  </a:lnTo>
                  <a:lnTo>
                    <a:pt x="306" y="269"/>
                  </a:lnTo>
                  <a:lnTo>
                    <a:pt x="287" y="269"/>
                  </a:lnTo>
                  <a:lnTo>
                    <a:pt x="287" y="269"/>
                  </a:lnTo>
                  <a:lnTo>
                    <a:pt x="234" y="316"/>
                  </a:lnTo>
                  <a:lnTo>
                    <a:pt x="216" y="331"/>
                  </a:lnTo>
                  <a:lnTo>
                    <a:pt x="172" y="319"/>
                  </a:lnTo>
                  <a:lnTo>
                    <a:pt x="131" y="331"/>
                  </a:lnTo>
                  <a:lnTo>
                    <a:pt x="125" y="375"/>
                  </a:lnTo>
                  <a:lnTo>
                    <a:pt x="125" y="375"/>
                  </a:lnTo>
                  <a:lnTo>
                    <a:pt x="116" y="378"/>
                  </a:lnTo>
                  <a:lnTo>
                    <a:pt x="109" y="387"/>
                  </a:lnTo>
                  <a:lnTo>
                    <a:pt x="103" y="397"/>
                  </a:lnTo>
                  <a:lnTo>
                    <a:pt x="97" y="412"/>
                  </a:lnTo>
                  <a:lnTo>
                    <a:pt x="91" y="434"/>
                  </a:lnTo>
                  <a:lnTo>
                    <a:pt x="88" y="447"/>
                  </a:lnTo>
                  <a:lnTo>
                    <a:pt x="88" y="447"/>
                  </a:lnTo>
                  <a:lnTo>
                    <a:pt x="94" y="462"/>
                  </a:lnTo>
                  <a:lnTo>
                    <a:pt x="91" y="478"/>
                  </a:lnTo>
                  <a:lnTo>
                    <a:pt x="88" y="490"/>
                  </a:lnTo>
                  <a:lnTo>
                    <a:pt x="78" y="500"/>
                  </a:lnTo>
                  <a:lnTo>
                    <a:pt x="60" y="512"/>
                  </a:lnTo>
                  <a:lnTo>
                    <a:pt x="50" y="515"/>
                  </a:lnTo>
                  <a:lnTo>
                    <a:pt x="25" y="515"/>
                  </a:lnTo>
                  <a:lnTo>
                    <a:pt x="0" y="531"/>
                  </a:lnTo>
                  <a:lnTo>
                    <a:pt x="0" y="550"/>
                  </a:lnTo>
                  <a:lnTo>
                    <a:pt x="41" y="581"/>
                  </a:lnTo>
                  <a:lnTo>
                    <a:pt x="47" y="597"/>
                  </a:lnTo>
                  <a:lnTo>
                    <a:pt x="50" y="609"/>
                  </a:lnTo>
                  <a:lnTo>
                    <a:pt x="53" y="618"/>
                  </a:lnTo>
                  <a:lnTo>
                    <a:pt x="63" y="618"/>
                  </a:lnTo>
                  <a:lnTo>
                    <a:pt x="75" y="625"/>
                  </a:lnTo>
                  <a:lnTo>
                    <a:pt x="75" y="634"/>
                  </a:lnTo>
                  <a:lnTo>
                    <a:pt x="72" y="650"/>
                  </a:lnTo>
                  <a:lnTo>
                    <a:pt x="63" y="650"/>
                  </a:lnTo>
                  <a:lnTo>
                    <a:pt x="47" y="653"/>
                  </a:lnTo>
                  <a:lnTo>
                    <a:pt x="41" y="656"/>
                  </a:lnTo>
                  <a:lnTo>
                    <a:pt x="38" y="668"/>
                  </a:lnTo>
                  <a:lnTo>
                    <a:pt x="25" y="678"/>
                  </a:lnTo>
                  <a:lnTo>
                    <a:pt x="10" y="681"/>
                  </a:lnTo>
                  <a:lnTo>
                    <a:pt x="10" y="696"/>
                  </a:lnTo>
                  <a:lnTo>
                    <a:pt x="31" y="709"/>
                  </a:lnTo>
                  <a:lnTo>
                    <a:pt x="50" y="712"/>
                  </a:lnTo>
                  <a:lnTo>
                    <a:pt x="60" y="721"/>
                  </a:lnTo>
                  <a:lnTo>
                    <a:pt x="60" y="740"/>
                  </a:lnTo>
                  <a:lnTo>
                    <a:pt x="69" y="753"/>
                  </a:lnTo>
                  <a:lnTo>
                    <a:pt x="91" y="759"/>
                  </a:lnTo>
                  <a:lnTo>
                    <a:pt x="113" y="743"/>
                  </a:lnTo>
                  <a:lnTo>
                    <a:pt x="113" y="743"/>
                  </a:lnTo>
                  <a:lnTo>
                    <a:pt x="122" y="740"/>
                  </a:lnTo>
                  <a:lnTo>
                    <a:pt x="131" y="734"/>
                  </a:lnTo>
                  <a:lnTo>
                    <a:pt x="141" y="734"/>
                  </a:lnTo>
                  <a:lnTo>
                    <a:pt x="141" y="734"/>
                  </a:lnTo>
                  <a:lnTo>
                    <a:pt x="175" y="737"/>
                  </a:lnTo>
                  <a:lnTo>
                    <a:pt x="194" y="740"/>
                  </a:lnTo>
                  <a:lnTo>
                    <a:pt x="212" y="743"/>
                  </a:lnTo>
                  <a:lnTo>
                    <a:pt x="212" y="743"/>
                  </a:lnTo>
                  <a:lnTo>
                    <a:pt x="234" y="756"/>
                  </a:lnTo>
                  <a:lnTo>
                    <a:pt x="234" y="756"/>
                  </a:lnTo>
                  <a:lnTo>
                    <a:pt x="253" y="762"/>
                  </a:lnTo>
                  <a:lnTo>
                    <a:pt x="262" y="771"/>
                  </a:lnTo>
                  <a:lnTo>
                    <a:pt x="278" y="784"/>
                  </a:lnTo>
                  <a:lnTo>
                    <a:pt x="275" y="812"/>
                  </a:lnTo>
                  <a:lnTo>
                    <a:pt x="272" y="828"/>
                  </a:lnTo>
                  <a:lnTo>
                    <a:pt x="272" y="828"/>
                  </a:lnTo>
                  <a:lnTo>
                    <a:pt x="275" y="828"/>
                  </a:lnTo>
                  <a:lnTo>
                    <a:pt x="356" y="881"/>
                  </a:lnTo>
                  <a:lnTo>
                    <a:pt x="387" y="899"/>
                  </a:lnTo>
                  <a:lnTo>
                    <a:pt x="387" y="899"/>
                  </a:lnTo>
                  <a:lnTo>
                    <a:pt x="394" y="915"/>
                  </a:lnTo>
                  <a:lnTo>
                    <a:pt x="397" y="934"/>
                  </a:lnTo>
                  <a:lnTo>
                    <a:pt x="397" y="962"/>
                  </a:lnTo>
                  <a:lnTo>
                    <a:pt x="487" y="965"/>
                  </a:lnTo>
                  <a:lnTo>
                    <a:pt x="490" y="1009"/>
                  </a:lnTo>
                  <a:lnTo>
                    <a:pt x="490" y="1009"/>
                  </a:lnTo>
                  <a:lnTo>
                    <a:pt x="521" y="1015"/>
                  </a:lnTo>
                  <a:lnTo>
                    <a:pt x="543" y="1018"/>
                  </a:lnTo>
                  <a:lnTo>
                    <a:pt x="550" y="1021"/>
                  </a:lnTo>
                  <a:lnTo>
                    <a:pt x="556" y="1024"/>
                  </a:lnTo>
                  <a:lnTo>
                    <a:pt x="556" y="1024"/>
                  </a:lnTo>
                  <a:lnTo>
                    <a:pt x="559" y="1024"/>
                  </a:lnTo>
                  <a:lnTo>
                    <a:pt x="565" y="1021"/>
                  </a:lnTo>
                  <a:lnTo>
                    <a:pt x="581" y="1009"/>
                  </a:lnTo>
                  <a:lnTo>
                    <a:pt x="606" y="990"/>
                  </a:lnTo>
                  <a:lnTo>
                    <a:pt x="628" y="962"/>
                  </a:lnTo>
                  <a:lnTo>
                    <a:pt x="646" y="927"/>
                  </a:lnTo>
                  <a:lnTo>
                    <a:pt x="653" y="912"/>
                  </a:lnTo>
                  <a:lnTo>
                    <a:pt x="659" y="896"/>
                  </a:lnTo>
                  <a:lnTo>
                    <a:pt x="659" y="877"/>
                  </a:lnTo>
                  <a:lnTo>
                    <a:pt x="659" y="862"/>
                  </a:lnTo>
                  <a:lnTo>
                    <a:pt x="653" y="846"/>
                  </a:lnTo>
                  <a:lnTo>
                    <a:pt x="640" y="831"/>
                  </a:lnTo>
                  <a:lnTo>
                    <a:pt x="640" y="831"/>
                  </a:lnTo>
                  <a:lnTo>
                    <a:pt x="596" y="781"/>
                  </a:lnTo>
                  <a:lnTo>
                    <a:pt x="565" y="749"/>
                  </a:lnTo>
                  <a:lnTo>
                    <a:pt x="540" y="731"/>
                  </a:lnTo>
                  <a:lnTo>
                    <a:pt x="521" y="703"/>
                  </a:lnTo>
                  <a:lnTo>
                    <a:pt x="515" y="687"/>
                  </a:lnTo>
                  <a:lnTo>
                    <a:pt x="521" y="665"/>
                  </a:lnTo>
                  <a:lnTo>
                    <a:pt x="546" y="659"/>
                  </a:lnTo>
                  <a:lnTo>
                    <a:pt x="562" y="653"/>
                  </a:lnTo>
                  <a:lnTo>
                    <a:pt x="571" y="640"/>
                  </a:lnTo>
                  <a:lnTo>
                    <a:pt x="562" y="621"/>
                  </a:lnTo>
                  <a:lnTo>
                    <a:pt x="562" y="603"/>
                  </a:lnTo>
                  <a:lnTo>
                    <a:pt x="553" y="593"/>
                  </a:lnTo>
                  <a:lnTo>
                    <a:pt x="534" y="587"/>
                  </a:lnTo>
                  <a:lnTo>
                    <a:pt x="534" y="587"/>
                  </a:lnTo>
                  <a:lnTo>
                    <a:pt x="512" y="606"/>
                  </a:lnTo>
                  <a:lnTo>
                    <a:pt x="497" y="621"/>
                  </a:lnTo>
                  <a:lnTo>
                    <a:pt x="490" y="628"/>
                  </a:lnTo>
                  <a:lnTo>
                    <a:pt x="487" y="634"/>
                  </a:lnTo>
                  <a:lnTo>
                    <a:pt x="475" y="653"/>
                  </a:lnTo>
                  <a:lnTo>
                    <a:pt x="459" y="650"/>
                  </a:lnTo>
                  <a:lnTo>
                    <a:pt x="450" y="637"/>
                  </a:lnTo>
                  <a:lnTo>
                    <a:pt x="468" y="618"/>
                  </a:lnTo>
                  <a:lnTo>
                    <a:pt x="472" y="593"/>
                  </a:lnTo>
                  <a:lnTo>
                    <a:pt x="462" y="590"/>
                  </a:lnTo>
                  <a:lnTo>
                    <a:pt x="443" y="603"/>
                  </a:lnTo>
                  <a:lnTo>
                    <a:pt x="422" y="609"/>
                  </a:lnTo>
                  <a:lnTo>
                    <a:pt x="403" y="612"/>
                  </a:lnTo>
                  <a:lnTo>
                    <a:pt x="397" y="597"/>
                  </a:lnTo>
                  <a:lnTo>
                    <a:pt x="397" y="575"/>
                  </a:lnTo>
                  <a:lnTo>
                    <a:pt x="403" y="553"/>
                  </a:lnTo>
                  <a:lnTo>
                    <a:pt x="412" y="522"/>
                  </a:lnTo>
                  <a:lnTo>
                    <a:pt x="428" y="497"/>
                  </a:lnTo>
                  <a:lnTo>
                    <a:pt x="447" y="475"/>
                  </a:lnTo>
                  <a:lnTo>
                    <a:pt x="468" y="465"/>
                  </a:lnTo>
                  <a:lnTo>
                    <a:pt x="493" y="475"/>
                  </a:lnTo>
                  <a:lnTo>
                    <a:pt x="497" y="487"/>
                  </a:lnTo>
                  <a:lnTo>
                    <a:pt x="534" y="500"/>
                  </a:lnTo>
                  <a:lnTo>
                    <a:pt x="556" y="500"/>
                  </a:lnTo>
                  <a:lnTo>
                    <a:pt x="571" y="500"/>
                  </a:lnTo>
                  <a:lnTo>
                    <a:pt x="587" y="500"/>
                  </a:lnTo>
                  <a:lnTo>
                    <a:pt x="606" y="487"/>
                  </a:lnTo>
                  <a:lnTo>
                    <a:pt x="624" y="481"/>
                  </a:lnTo>
                  <a:lnTo>
                    <a:pt x="624" y="481"/>
                  </a:lnTo>
                  <a:lnTo>
                    <a:pt x="656" y="490"/>
                  </a:lnTo>
                  <a:lnTo>
                    <a:pt x="656" y="490"/>
                  </a:lnTo>
                  <a:lnTo>
                    <a:pt x="678" y="493"/>
                  </a:lnTo>
                  <a:lnTo>
                    <a:pt x="693" y="493"/>
                  </a:lnTo>
                  <a:lnTo>
                    <a:pt x="737" y="475"/>
                  </a:lnTo>
                  <a:lnTo>
                    <a:pt x="784" y="447"/>
                  </a:lnTo>
                  <a:lnTo>
                    <a:pt x="799" y="437"/>
                  </a:lnTo>
                  <a:lnTo>
                    <a:pt x="827" y="437"/>
                  </a:lnTo>
                  <a:lnTo>
                    <a:pt x="834" y="428"/>
                  </a:lnTo>
                  <a:lnTo>
                    <a:pt x="834" y="412"/>
                  </a:lnTo>
                  <a:lnTo>
                    <a:pt x="840" y="397"/>
                  </a:lnTo>
                  <a:lnTo>
                    <a:pt x="865" y="381"/>
                  </a:lnTo>
                  <a:lnTo>
                    <a:pt x="890" y="381"/>
                  </a:lnTo>
                  <a:lnTo>
                    <a:pt x="912" y="378"/>
                  </a:lnTo>
                  <a:lnTo>
                    <a:pt x="927" y="356"/>
                  </a:lnTo>
                  <a:lnTo>
                    <a:pt x="946" y="337"/>
                  </a:lnTo>
                  <a:lnTo>
                    <a:pt x="962" y="328"/>
                  </a:lnTo>
                  <a:lnTo>
                    <a:pt x="980" y="316"/>
                  </a:lnTo>
                  <a:lnTo>
                    <a:pt x="999" y="316"/>
                  </a:lnTo>
                  <a:lnTo>
                    <a:pt x="999" y="316"/>
                  </a:lnTo>
                  <a:lnTo>
                    <a:pt x="999" y="309"/>
                  </a:lnTo>
                  <a:lnTo>
                    <a:pt x="1008" y="297"/>
                  </a:lnTo>
                  <a:lnTo>
                    <a:pt x="1018" y="287"/>
                  </a:lnTo>
                  <a:lnTo>
                    <a:pt x="1030" y="278"/>
                  </a:lnTo>
                  <a:lnTo>
                    <a:pt x="1046" y="269"/>
                  </a:lnTo>
                  <a:lnTo>
                    <a:pt x="1068" y="259"/>
                  </a:lnTo>
                  <a:lnTo>
                    <a:pt x="1093" y="247"/>
                  </a:lnTo>
                  <a:lnTo>
                    <a:pt x="1102" y="231"/>
                  </a:lnTo>
                  <a:lnTo>
                    <a:pt x="1102" y="203"/>
                  </a:lnTo>
                  <a:lnTo>
                    <a:pt x="1105" y="184"/>
                  </a:lnTo>
                  <a:lnTo>
                    <a:pt x="1105" y="175"/>
                  </a:lnTo>
                  <a:lnTo>
                    <a:pt x="1105" y="175"/>
                  </a:lnTo>
                  <a:lnTo>
                    <a:pt x="1118" y="169"/>
                  </a:lnTo>
                  <a:lnTo>
                    <a:pt x="1130" y="163"/>
                  </a:lnTo>
                  <a:lnTo>
                    <a:pt x="1143" y="150"/>
                  </a:lnTo>
                  <a:lnTo>
                    <a:pt x="1152" y="135"/>
                  </a:lnTo>
                  <a:lnTo>
                    <a:pt x="1152" y="125"/>
                  </a:lnTo>
                  <a:lnTo>
                    <a:pt x="1152" y="116"/>
                  </a:lnTo>
                  <a:lnTo>
                    <a:pt x="1152" y="103"/>
                  </a:lnTo>
                  <a:lnTo>
                    <a:pt x="1146" y="88"/>
                  </a:lnTo>
                  <a:lnTo>
                    <a:pt x="1139" y="75"/>
                  </a:lnTo>
                  <a:lnTo>
                    <a:pt x="1130" y="56"/>
                  </a:lnTo>
                  <a:lnTo>
                    <a:pt x="1130" y="56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0" name="Freeform 24"/>
            <p:cNvSpPr>
              <a:spLocks/>
            </p:cNvSpPr>
            <p:nvPr/>
          </p:nvSpPr>
          <p:spPr bwMode="auto">
            <a:xfrm>
              <a:off x="1193" y="2529"/>
              <a:ext cx="1183" cy="1364"/>
            </a:xfrm>
            <a:custGeom>
              <a:avLst/>
              <a:gdLst/>
              <a:ahLst/>
              <a:cxnLst>
                <a:cxn ang="0">
                  <a:pos x="1015" y="6"/>
                </a:cxn>
                <a:cxn ang="0">
                  <a:pos x="974" y="25"/>
                </a:cxn>
                <a:cxn ang="0">
                  <a:pos x="931" y="31"/>
                </a:cxn>
                <a:cxn ang="0">
                  <a:pos x="853" y="68"/>
                </a:cxn>
                <a:cxn ang="0">
                  <a:pos x="809" y="50"/>
                </a:cxn>
                <a:cxn ang="0">
                  <a:pos x="725" y="62"/>
                </a:cxn>
                <a:cxn ang="0">
                  <a:pos x="647" y="112"/>
                </a:cxn>
                <a:cxn ang="0">
                  <a:pos x="469" y="174"/>
                </a:cxn>
                <a:cxn ang="0">
                  <a:pos x="310" y="168"/>
                </a:cxn>
                <a:cxn ang="0">
                  <a:pos x="225" y="206"/>
                </a:cxn>
                <a:cxn ang="0">
                  <a:pos x="231" y="296"/>
                </a:cxn>
                <a:cxn ang="0">
                  <a:pos x="263" y="318"/>
                </a:cxn>
                <a:cxn ang="0">
                  <a:pos x="344" y="271"/>
                </a:cxn>
                <a:cxn ang="0">
                  <a:pos x="375" y="337"/>
                </a:cxn>
                <a:cxn ang="0">
                  <a:pos x="353" y="415"/>
                </a:cxn>
                <a:cxn ang="0">
                  <a:pos x="469" y="540"/>
                </a:cxn>
                <a:cxn ang="0">
                  <a:pos x="469" y="586"/>
                </a:cxn>
                <a:cxn ang="0">
                  <a:pos x="372" y="708"/>
                </a:cxn>
                <a:cxn ang="0">
                  <a:pos x="300" y="649"/>
                </a:cxn>
                <a:cxn ang="0">
                  <a:pos x="200" y="583"/>
                </a:cxn>
                <a:cxn ang="0">
                  <a:pos x="107" y="593"/>
                </a:cxn>
                <a:cxn ang="0">
                  <a:pos x="110" y="671"/>
                </a:cxn>
                <a:cxn ang="0">
                  <a:pos x="138" y="743"/>
                </a:cxn>
                <a:cxn ang="0">
                  <a:pos x="79" y="827"/>
                </a:cxn>
                <a:cxn ang="0">
                  <a:pos x="13" y="827"/>
                </a:cxn>
                <a:cxn ang="0">
                  <a:pos x="22" y="880"/>
                </a:cxn>
                <a:cxn ang="0">
                  <a:pos x="79" y="911"/>
                </a:cxn>
                <a:cxn ang="0">
                  <a:pos x="191" y="917"/>
                </a:cxn>
                <a:cxn ang="0">
                  <a:pos x="253" y="970"/>
                </a:cxn>
                <a:cxn ang="0">
                  <a:pos x="313" y="1045"/>
                </a:cxn>
                <a:cxn ang="0">
                  <a:pos x="319" y="1114"/>
                </a:cxn>
                <a:cxn ang="0">
                  <a:pos x="310" y="1189"/>
                </a:cxn>
                <a:cxn ang="0">
                  <a:pos x="397" y="1242"/>
                </a:cxn>
                <a:cxn ang="0">
                  <a:pos x="437" y="1258"/>
                </a:cxn>
                <a:cxn ang="0">
                  <a:pos x="584" y="1333"/>
                </a:cxn>
                <a:cxn ang="0">
                  <a:pos x="653" y="1354"/>
                </a:cxn>
                <a:cxn ang="0">
                  <a:pos x="693" y="1348"/>
                </a:cxn>
                <a:cxn ang="0">
                  <a:pos x="731" y="1236"/>
                </a:cxn>
                <a:cxn ang="0">
                  <a:pos x="715" y="1167"/>
                </a:cxn>
                <a:cxn ang="0">
                  <a:pos x="728" y="1123"/>
                </a:cxn>
                <a:cxn ang="0">
                  <a:pos x="684" y="1083"/>
                </a:cxn>
                <a:cxn ang="0">
                  <a:pos x="650" y="1045"/>
                </a:cxn>
                <a:cxn ang="0">
                  <a:pos x="678" y="989"/>
                </a:cxn>
                <a:cxn ang="0">
                  <a:pos x="659" y="895"/>
                </a:cxn>
                <a:cxn ang="0">
                  <a:pos x="678" y="786"/>
                </a:cxn>
                <a:cxn ang="0">
                  <a:pos x="725" y="718"/>
                </a:cxn>
                <a:cxn ang="0">
                  <a:pos x="787" y="627"/>
                </a:cxn>
                <a:cxn ang="0">
                  <a:pos x="899" y="521"/>
                </a:cxn>
                <a:cxn ang="0">
                  <a:pos x="1006" y="427"/>
                </a:cxn>
                <a:cxn ang="0">
                  <a:pos x="1065" y="409"/>
                </a:cxn>
                <a:cxn ang="0">
                  <a:pos x="1112" y="402"/>
                </a:cxn>
                <a:cxn ang="0">
                  <a:pos x="1146" y="246"/>
                </a:cxn>
                <a:cxn ang="0">
                  <a:pos x="1180" y="56"/>
                </a:cxn>
                <a:cxn ang="0">
                  <a:pos x="1109" y="25"/>
                </a:cxn>
              </a:cxnLst>
              <a:rect l="0" t="0" r="r" b="b"/>
              <a:pathLst>
                <a:path w="1183" h="1364">
                  <a:moveTo>
                    <a:pt x="1109" y="25"/>
                  </a:moveTo>
                  <a:lnTo>
                    <a:pt x="1109" y="25"/>
                  </a:lnTo>
                  <a:lnTo>
                    <a:pt x="1065" y="15"/>
                  </a:lnTo>
                  <a:lnTo>
                    <a:pt x="1037" y="9"/>
                  </a:lnTo>
                  <a:lnTo>
                    <a:pt x="1015" y="6"/>
                  </a:lnTo>
                  <a:lnTo>
                    <a:pt x="1009" y="9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990" y="21"/>
                  </a:lnTo>
                  <a:lnTo>
                    <a:pt x="974" y="25"/>
                  </a:lnTo>
                  <a:lnTo>
                    <a:pt x="962" y="25"/>
                  </a:lnTo>
                  <a:lnTo>
                    <a:pt x="952" y="21"/>
                  </a:lnTo>
                  <a:lnTo>
                    <a:pt x="952" y="21"/>
                  </a:lnTo>
                  <a:lnTo>
                    <a:pt x="943" y="25"/>
                  </a:lnTo>
                  <a:lnTo>
                    <a:pt x="931" y="31"/>
                  </a:lnTo>
                  <a:lnTo>
                    <a:pt x="906" y="46"/>
                  </a:lnTo>
                  <a:lnTo>
                    <a:pt x="906" y="46"/>
                  </a:lnTo>
                  <a:lnTo>
                    <a:pt x="887" y="59"/>
                  </a:lnTo>
                  <a:lnTo>
                    <a:pt x="871" y="65"/>
                  </a:lnTo>
                  <a:lnTo>
                    <a:pt x="853" y="68"/>
                  </a:lnTo>
                  <a:lnTo>
                    <a:pt x="843" y="68"/>
                  </a:lnTo>
                  <a:lnTo>
                    <a:pt x="834" y="68"/>
                  </a:lnTo>
                  <a:lnTo>
                    <a:pt x="825" y="65"/>
                  </a:lnTo>
                  <a:lnTo>
                    <a:pt x="815" y="59"/>
                  </a:lnTo>
                  <a:lnTo>
                    <a:pt x="809" y="50"/>
                  </a:lnTo>
                  <a:lnTo>
                    <a:pt x="803" y="37"/>
                  </a:lnTo>
                  <a:lnTo>
                    <a:pt x="796" y="21"/>
                  </a:lnTo>
                  <a:lnTo>
                    <a:pt x="793" y="0"/>
                  </a:lnTo>
                  <a:lnTo>
                    <a:pt x="762" y="18"/>
                  </a:lnTo>
                  <a:lnTo>
                    <a:pt x="725" y="62"/>
                  </a:lnTo>
                  <a:lnTo>
                    <a:pt x="706" y="65"/>
                  </a:lnTo>
                  <a:lnTo>
                    <a:pt x="678" y="62"/>
                  </a:lnTo>
                  <a:lnTo>
                    <a:pt x="653" y="81"/>
                  </a:lnTo>
                  <a:lnTo>
                    <a:pt x="647" y="96"/>
                  </a:lnTo>
                  <a:lnTo>
                    <a:pt x="647" y="112"/>
                  </a:lnTo>
                  <a:lnTo>
                    <a:pt x="640" y="121"/>
                  </a:lnTo>
                  <a:lnTo>
                    <a:pt x="612" y="121"/>
                  </a:lnTo>
                  <a:lnTo>
                    <a:pt x="559" y="156"/>
                  </a:lnTo>
                  <a:lnTo>
                    <a:pt x="503" y="181"/>
                  </a:lnTo>
                  <a:lnTo>
                    <a:pt x="469" y="174"/>
                  </a:lnTo>
                  <a:lnTo>
                    <a:pt x="437" y="162"/>
                  </a:lnTo>
                  <a:lnTo>
                    <a:pt x="416" y="174"/>
                  </a:lnTo>
                  <a:lnTo>
                    <a:pt x="400" y="184"/>
                  </a:lnTo>
                  <a:lnTo>
                    <a:pt x="347" y="184"/>
                  </a:lnTo>
                  <a:lnTo>
                    <a:pt x="310" y="168"/>
                  </a:lnTo>
                  <a:lnTo>
                    <a:pt x="306" y="159"/>
                  </a:lnTo>
                  <a:lnTo>
                    <a:pt x="278" y="153"/>
                  </a:lnTo>
                  <a:lnTo>
                    <a:pt x="260" y="159"/>
                  </a:lnTo>
                  <a:lnTo>
                    <a:pt x="241" y="177"/>
                  </a:lnTo>
                  <a:lnTo>
                    <a:pt x="225" y="206"/>
                  </a:lnTo>
                  <a:lnTo>
                    <a:pt x="216" y="237"/>
                  </a:lnTo>
                  <a:lnTo>
                    <a:pt x="210" y="259"/>
                  </a:lnTo>
                  <a:lnTo>
                    <a:pt x="210" y="277"/>
                  </a:lnTo>
                  <a:lnTo>
                    <a:pt x="216" y="296"/>
                  </a:lnTo>
                  <a:lnTo>
                    <a:pt x="231" y="296"/>
                  </a:lnTo>
                  <a:lnTo>
                    <a:pt x="253" y="287"/>
                  </a:lnTo>
                  <a:lnTo>
                    <a:pt x="275" y="274"/>
                  </a:lnTo>
                  <a:lnTo>
                    <a:pt x="285" y="277"/>
                  </a:lnTo>
                  <a:lnTo>
                    <a:pt x="281" y="302"/>
                  </a:lnTo>
                  <a:lnTo>
                    <a:pt x="263" y="318"/>
                  </a:lnTo>
                  <a:lnTo>
                    <a:pt x="272" y="334"/>
                  </a:lnTo>
                  <a:lnTo>
                    <a:pt x="288" y="337"/>
                  </a:lnTo>
                  <a:lnTo>
                    <a:pt x="300" y="315"/>
                  </a:lnTo>
                  <a:lnTo>
                    <a:pt x="325" y="287"/>
                  </a:lnTo>
                  <a:lnTo>
                    <a:pt x="344" y="271"/>
                  </a:lnTo>
                  <a:lnTo>
                    <a:pt x="366" y="277"/>
                  </a:lnTo>
                  <a:lnTo>
                    <a:pt x="375" y="287"/>
                  </a:lnTo>
                  <a:lnTo>
                    <a:pt x="375" y="305"/>
                  </a:lnTo>
                  <a:lnTo>
                    <a:pt x="384" y="324"/>
                  </a:lnTo>
                  <a:lnTo>
                    <a:pt x="375" y="337"/>
                  </a:lnTo>
                  <a:lnTo>
                    <a:pt x="356" y="340"/>
                  </a:lnTo>
                  <a:lnTo>
                    <a:pt x="334" y="349"/>
                  </a:lnTo>
                  <a:lnTo>
                    <a:pt x="328" y="371"/>
                  </a:lnTo>
                  <a:lnTo>
                    <a:pt x="353" y="415"/>
                  </a:lnTo>
                  <a:lnTo>
                    <a:pt x="353" y="415"/>
                  </a:lnTo>
                  <a:lnTo>
                    <a:pt x="372" y="430"/>
                  </a:lnTo>
                  <a:lnTo>
                    <a:pt x="413" y="468"/>
                  </a:lnTo>
                  <a:lnTo>
                    <a:pt x="434" y="493"/>
                  </a:lnTo>
                  <a:lnTo>
                    <a:pt x="453" y="515"/>
                  </a:lnTo>
                  <a:lnTo>
                    <a:pt x="469" y="540"/>
                  </a:lnTo>
                  <a:lnTo>
                    <a:pt x="472" y="549"/>
                  </a:lnTo>
                  <a:lnTo>
                    <a:pt x="472" y="558"/>
                  </a:lnTo>
                  <a:lnTo>
                    <a:pt x="472" y="558"/>
                  </a:lnTo>
                  <a:lnTo>
                    <a:pt x="472" y="574"/>
                  </a:lnTo>
                  <a:lnTo>
                    <a:pt x="469" y="586"/>
                  </a:lnTo>
                  <a:lnTo>
                    <a:pt x="462" y="608"/>
                  </a:lnTo>
                  <a:lnTo>
                    <a:pt x="450" y="630"/>
                  </a:lnTo>
                  <a:lnTo>
                    <a:pt x="431" y="655"/>
                  </a:lnTo>
                  <a:lnTo>
                    <a:pt x="406" y="680"/>
                  </a:lnTo>
                  <a:lnTo>
                    <a:pt x="372" y="708"/>
                  </a:lnTo>
                  <a:lnTo>
                    <a:pt x="372" y="708"/>
                  </a:lnTo>
                  <a:lnTo>
                    <a:pt x="353" y="699"/>
                  </a:lnTo>
                  <a:lnTo>
                    <a:pt x="331" y="696"/>
                  </a:lnTo>
                  <a:lnTo>
                    <a:pt x="303" y="693"/>
                  </a:lnTo>
                  <a:lnTo>
                    <a:pt x="300" y="649"/>
                  </a:lnTo>
                  <a:lnTo>
                    <a:pt x="210" y="646"/>
                  </a:lnTo>
                  <a:lnTo>
                    <a:pt x="210" y="646"/>
                  </a:lnTo>
                  <a:lnTo>
                    <a:pt x="207" y="621"/>
                  </a:lnTo>
                  <a:lnTo>
                    <a:pt x="207" y="599"/>
                  </a:lnTo>
                  <a:lnTo>
                    <a:pt x="200" y="583"/>
                  </a:lnTo>
                  <a:lnTo>
                    <a:pt x="88" y="512"/>
                  </a:lnTo>
                  <a:lnTo>
                    <a:pt x="88" y="512"/>
                  </a:lnTo>
                  <a:lnTo>
                    <a:pt x="82" y="552"/>
                  </a:lnTo>
                  <a:lnTo>
                    <a:pt x="85" y="574"/>
                  </a:lnTo>
                  <a:lnTo>
                    <a:pt x="107" y="593"/>
                  </a:lnTo>
                  <a:lnTo>
                    <a:pt x="107" y="605"/>
                  </a:lnTo>
                  <a:lnTo>
                    <a:pt x="103" y="624"/>
                  </a:lnTo>
                  <a:lnTo>
                    <a:pt x="113" y="640"/>
                  </a:lnTo>
                  <a:lnTo>
                    <a:pt x="122" y="655"/>
                  </a:lnTo>
                  <a:lnTo>
                    <a:pt x="110" y="671"/>
                  </a:lnTo>
                  <a:lnTo>
                    <a:pt x="107" y="683"/>
                  </a:lnTo>
                  <a:lnTo>
                    <a:pt x="107" y="696"/>
                  </a:lnTo>
                  <a:lnTo>
                    <a:pt x="107" y="711"/>
                  </a:lnTo>
                  <a:lnTo>
                    <a:pt x="116" y="730"/>
                  </a:lnTo>
                  <a:lnTo>
                    <a:pt x="138" y="743"/>
                  </a:lnTo>
                  <a:lnTo>
                    <a:pt x="144" y="761"/>
                  </a:lnTo>
                  <a:lnTo>
                    <a:pt x="135" y="786"/>
                  </a:lnTo>
                  <a:lnTo>
                    <a:pt x="119" y="814"/>
                  </a:lnTo>
                  <a:lnTo>
                    <a:pt x="88" y="817"/>
                  </a:lnTo>
                  <a:lnTo>
                    <a:pt x="79" y="827"/>
                  </a:lnTo>
                  <a:lnTo>
                    <a:pt x="63" y="824"/>
                  </a:lnTo>
                  <a:lnTo>
                    <a:pt x="47" y="814"/>
                  </a:lnTo>
                  <a:lnTo>
                    <a:pt x="38" y="817"/>
                  </a:lnTo>
                  <a:lnTo>
                    <a:pt x="22" y="824"/>
                  </a:lnTo>
                  <a:lnTo>
                    <a:pt x="13" y="827"/>
                  </a:lnTo>
                  <a:lnTo>
                    <a:pt x="4" y="833"/>
                  </a:lnTo>
                  <a:lnTo>
                    <a:pt x="0" y="846"/>
                  </a:lnTo>
                  <a:lnTo>
                    <a:pt x="4" y="858"/>
                  </a:lnTo>
                  <a:lnTo>
                    <a:pt x="13" y="877"/>
                  </a:lnTo>
                  <a:lnTo>
                    <a:pt x="22" y="880"/>
                  </a:lnTo>
                  <a:lnTo>
                    <a:pt x="50" y="874"/>
                  </a:lnTo>
                  <a:lnTo>
                    <a:pt x="54" y="883"/>
                  </a:lnTo>
                  <a:lnTo>
                    <a:pt x="72" y="883"/>
                  </a:lnTo>
                  <a:lnTo>
                    <a:pt x="72" y="899"/>
                  </a:lnTo>
                  <a:lnTo>
                    <a:pt x="79" y="911"/>
                  </a:lnTo>
                  <a:lnTo>
                    <a:pt x="94" y="908"/>
                  </a:lnTo>
                  <a:lnTo>
                    <a:pt x="119" y="889"/>
                  </a:lnTo>
                  <a:lnTo>
                    <a:pt x="150" y="908"/>
                  </a:lnTo>
                  <a:lnTo>
                    <a:pt x="166" y="914"/>
                  </a:lnTo>
                  <a:lnTo>
                    <a:pt x="191" y="917"/>
                  </a:lnTo>
                  <a:lnTo>
                    <a:pt x="200" y="983"/>
                  </a:lnTo>
                  <a:lnTo>
                    <a:pt x="213" y="980"/>
                  </a:lnTo>
                  <a:lnTo>
                    <a:pt x="225" y="964"/>
                  </a:lnTo>
                  <a:lnTo>
                    <a:pt x="238" y="964"/>
                  </a:lnTo>
                  <a:lnTo>
                    <a:pt x="253" y="970"/>
                  </a:lnTo>
                  <a:lnTo>
                    <a:pt x="269" y="986"/>
                  </a:lnTo>
                  <a:lnTo>
                    <a:pt x="300" y="1005"/>
                  </a:lnTo>
                  <a:lnTo>
                    <a:pt x="310" y="1017"/>
                  </a:lnTo>
                  <a:lnTo>
                    <a:pt x="303" y="1042"/>
                  </a:lnTo>
                  <a:lnTo>
                    <a:pt x="313" y="1045"/>
                  </a:lnTo>
                  <a:lnTo>
                    <a:pt x="325" y="1061"/>
                  </a:lnTo>
                  <a:lnTo>
                    <a:pt x="325" y="1073"/>
                  </a:lnTo>
                  <a:lnTo>
                    <a:pt x="313" y="1095"/>
                  </a:lnTo>
                  <a:lnTo>
                    <a:pt x="322" y="1105"/>
                  </a:lnTo>
                  <a:lnTo>
                    <a:pt x="319" y="1114"/>
                  </a:lnTo>
                  <a:lnTo>
                    <a:pt x="306" y="1126"/>
                  </a:lnTo>
                  <a:lnTo>
                    <a:pt x="313" y="1151"/>
                  </a:lnTo>
                  <a:lnTo>
                    <a:pt x="300" y="1161"/>
                  </a:lnTo>
                  <a:lnTo>
                    <a:pt x="300" y="1170"/>
                  </a:lnTo>
                  <a:lnTo>
                    <a:pt x="310" y="1189"/>
                  </a:lnTo>
                  <a:lnTo>
                    <a:pt x="338" y="1195"/>
                  </a:lnTo>
                  <a:lnTo>
                    <a:pt x="338" y="1239"/>
                  </a:lnTo>
                  <a:lnTo>
                    <a:pt x="391" y="1248"/>
                  </a:lnTo>
                  <a:lnTo>
                    <a:pt x="391" y="1248"/>
                  </a:lnTo>
                  <a:lnTo>
                    <a:pt x="397" y="1242"/>
                  </a:lnTo>
                  <a:lnTo>
                    <a:pt x="403" y="1236"/>
                  </a:lnTo>
                  <a:lnTo>
                    <a:pt x="416" y="1233"/>
                  </a:lnTo>
                  <a:lnTo>
                    <a:pt x="425" y="1233"/>
                  </a:lnTo>
                  <a:lnTo>
                    <a:pt x="428" y="1236"/>
                  </a:lnTo>
                  <a:lnTo>
                    <a:pt x="437" y="1258"/>
                  </a:lnTo>
                  <a:lnTo>
                    <a:pt x="497" y="1314"/>
                  </a:lnTo>
                  <a:lnTo>
                    <a:pt x="544" y="1314"/>
                  </a:lnTo>
                  <a:lnTo>
                    <a:pt x="547" y="1323"/>
                  </a:lnTo>
                  <a:lnTo>
                    <a:pt x="559" y="1333"/>
                  </a:lnTo>
                  <a:lnTo>
                    <a:pt x="584" y="1333"/>
                  </a:lnTo>
                  <a:lnTo>
                    <a:pt x="603" y="1336"/>
                  </a:lnTo>
                  <a:lnTo>
                    <a:pt x="609" y="1348"/>
                  </a:lnTo>
                  <a:lnTo>
                    <a:pt x="609" y="1348"/>
                  </a:lnTo>
                  <a:lnTo>
                    <a:pt x="634" y="1348"/>
                  </a:lnTo>
                  <a:lnTo>
                    <a:pt x="653" y="1354"/>
                  </a:lnTo>
                  <a:lnTo>
                    <a:pt x="675" y="1364"/>
                  </a:lnTo>
                  <a:lnTo>
                    <a:pt x="684" y="1351"/>
                  </a:lnTo>
                  <a:lnTo>
                    <a:pt x="690" y="1351"/>
                  </a:lnTo>
                  <a:lnTo>
                    <a:pt x="690" y="1351"/>
                  </a:lnTo>
                  <a:lnTo>
                    <a:pt x="693" y="1348"/>
                  </a:lnTo>
                  <a:lnTo>
                    <a:pt x="693" y="1326"/>
                  </a:lnTo>
                  <a:lnTo>
                    <a:pt x="693" y="1326"/>
                  </a:lnTo>
                  <a:lnTo>
                    <a:pt x="712" y="1289"/>
                  </a:lnTo>
                  <a:lnTo>
                    <a:pt x="725" y="1258"/>
                  </a:lnTo>
                  <a:lnTo>
                    <a:pt x="731" y="1236"/>
                  </a:lnTo>
                  <a:lnTo>
                    <a:pt x="731" y="1236"/>
                  </a:lnTo>
                  <a:lnTo>
                    <a:pt x="728" y="1223"/>
                  </a:lnTo>
                  <a:lnTo>
                    <a:pt x="722" y="1205"/>
                  </a:lnTo>
                  <a:lnTo>
                    <a:pt x="715" y="1186"/>
                  </a:lnTo>
                  <a:lnTo>
                    <a:pt x="715" y="1167"/>
                  </a:lnTo>
                  <a:lnTo>
                    <a:pt x="715" y="1167"/>
                  </a:lnTo>
                  <a:lnTo>
                    <a:pt x="718" y="1158"/>
                  </a:lnTo>
                  <a:lnTo>
                    <a:pt x="725" y="1148"/>
                  </a:lnTo>
                  <a:lnTo>
                    <a:pt x="728" y="1136"/>
                  </a:lnTo>
                  <a:lnTo>
                    <a:pt x="728" y="1123"/>
                  </a:lnTo>
                  <a:lnTo>
                    <a:pt x="725" y="1114"/>
                  </a:lnTo>
                  <a:lnTo>
                    <a:pt x="715" y="1105"/>
                  </a:lnTo>
                  <a:lnTo>
                    <a:pt x="697" y="1102"/>
                  </a:lnTo>
                  <a:lnTo>
                    <a:pt x="687" y="1095"/>
                  </a:lnTo>
                  <a:lnTo>
                    <a:pt x="684" y="1083"/>
                  </a:lnTo>
                  <a:lnTo>
                    <a:pt x="678" y="1070"/>
                  </a:lnTo>
                  <a:lnTo>
                    <a:pt x="665" y="1061"/>
                  </a:lnTo>
                  <a:lnTo>
                    <a:pt x="653" y="1061"/>
                  </a:lnTo>
                  <a:lnTo>
                    <a:pt x="650" y="1055"/>
                  </a:lnTo>
                  <a:lnTo>
                    <a:pt x="650" y="1045"/>
                  </a:lnTo>
                  <a:lnTo>
                    <a:pt x="653" y="1033"/>
                  </a:lnTo>
                  <a:lnTo>
                    <a:pt x="665" y="1030"/>
                  </a:lnTo>
                  <a:lnTo>
                    <a:pt x="678" y="1014"/>
                  </a:lnTo>
                  <a:lnTo>
                    <a:pt x="678" y="999"/>
                  </a:lnTo>
                  <a:lnTo>
                    <a:pt x="678" y="989"/>
                  </a:lnTo>
                  <a:lnTo>
                    <a:pt x="678" y="970"/>
                  </a:lnTo>
                  <a:lnTo>
                    <a:pt x="665" y="955"/>
                  </a:lnTo>
                  <a:lnTo>
                    <a:pt x="662" y="936"/>
                  </a:lnTo>
                  <a:lnTo>
                    <a:pt x="653" y="911"/>
                  </a:lnTo>
                  <a:lnTo>
                    <a:pt x="659" y="895"/>
                  </a:lnTo>
                  <a:lnTo>
                    <a:pt x="665" y="883"/>
                  </a:lnTo>
                  <a:lnTo>
                    <a:pt x="675" y="871"/>
                  </a:lnTo>
                  <a:lnTo>
                    <a:pt x="672" y="842"/>
                  </a:lnTo>
                  <a:lnTo>
                    <a:pt x="678" y="805"/>
                  </a:lnTo>
                  <a:lnTo>
                    <a:pt x="678" y="786"/>
                  </a:lnTo>
                  <a:lnTo>
                    <a:pt x="687" y="774"/>
                  </a:lnTo>
                  <a:lnTo>
                    <a:pt x="687" y="755"/>
                  </a:lnTo>
                  <a:lnTo>
                    <a:pt x="693" y="743"/>
                  </a:lnTo>
                  <a:lnTo>
                    <a:pt x="709" y="733"/>
                  </a:lnTo>
                  <a:lnTo>
                    <a:pt x="725" y="718"/>
                  </a:lnTo>
                  <a:lnTo>
                    <a:pt x="728" y="705"/>
                  </a:lnTo>
                  <a:lnTo>
                    <a:pt x="734" y="686"/>
                  </a:lnTo>
                  <a:lnTo>
                    <a:pt x="740" y="668"/>
                  </a:lnTo>
                  <a:lnTo>
                    <a:pt x="765" y="652"/>
                  </a:lnTo>
                  <a:lnTo>
                    <a:pt x="787" y="627"/>
                  </a:lnTo>
                  <a:lnTo>
                    <a:pt x="812" y="605"/>
                  </a:lnTo>
                  <a:lnTo>
                    <a:pt x="821" y="593"/>
                  </a:lnTo>
                  <a:lnTo>
                    <a:pt x="849" y="568"/>
                  </a:lnTo>
                  <a:lnTo>
                    <a:pt x="865" y="540"/>
                  </a:lnTo>
                  <a:lnTo>
                    <a:pt x="899" y="521"/>
                  </a:lnTo>
                  <a:lnTo>
                    <a:pt x="943" y="493"/>
                  </a:lnTo>
                  <a:lnTo>
                    <a:pt x="977" y="458"/>
                  </a:lnTo>
                  <a:lnTo>
                    <a:pt x="1002" y="430"/>
                  </a:lnTo>
                  <a:lnTo>
                    <a:pt x="1002" y="430"/>
                  </a:lnTo>
                  <a:lnTo>
                    <a:pt x="1006" y="427"/>
                  </a:lnTo>
                  <a:lnTo>
                    <a:pt x="1018" y="418"/>
                  </a:lnTo>
                  <a:lnTo>
                    <a:pt x="1027" y="412"/>
                  </a:lnTo>
                  <a:lnTo>
                    <a:pt x="1037" y="409"/>
                  </a:lnTo>
                  <a:lnTo>
                    <a:pt x="1049" y="409"/>
                  </a:lnTo>
                  <a:lnTo>
                    <a:pt x="1065" y="409"/>
                  </a:lnTo>
                  <a:lnTo>
                    <a:pt x="1065" y="409"/>
                  </a:lnTo>
                  <a:lnTo>
                    <a:pt x="1090" y="412"/>
                  </a:lnTo>
                  <a:lnTo>
                    <a:pt x="1099" y="412"/>
                  </a:lnTo>
                  <a:lnTo>
                    <a:pt x="1105" y="409"/>
                  </a:lnTo>
                  <a:lnTo>
                    <a:pt x="1112" y="402"/>
                  </a:lnTo>
                  <a:lnTo>
                    <a:pt x="1118" y="390"/>
                  </a:lnTo>
                  <a:lnTo>
                    <a:pt x="1124" y="349"/>
                  </a:lnTo>
                  <a:lnTo>
                    <a:pt x="1124" y="349"/>
                  </a:lnTo>
                  <a:lnTo>
                    <a:pt x="1134" y="296"/>
                  </a:lnTo>
                  <a:lnTo>
                    <a:pt x="1146" y="246"/>
                  </a:lnTo>
                  <a:lnTo>
                    <a:pt x="1159" y="196"/>
                  </a:lnTo>
                  <a:lnTo>
                    <a:pt x="1171" y="124"/>
                  </a:lnTo>
                  <a:lnTo>
                    <a:pt x="1183" y="59"/>
                  </a:lnTo>
                  <a:lnTo>
                    <a:pt x="1183" y="59"/>
                  </a:lnTo>
                  <a:lnTo>
                    <a:pt x="1180" y="56"/>
                  </a:lnTo>
                  <a:lnTo>
                    <a:pt x="1171" y="46"/>
                  </a:lnTo>
                  <a:lnTo>
                    <a:pt x="1149" y="34"/>
                  </a:lnTo>
                  <a:lnTo>
                    <a:pt x="1134" y="31"/>
                  </a:lnTo>
                  <a:lnTo>
                    <a:pt x="1109" y="25"/>
                  </a:lnTo>
                  <a:lnTo>
                    <a:pt x="1109" y="25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1" name="Freeform 25"/>
            <p:cNvSpPr>
              <a:spLocks/>
            </p:cNvSpPr>
            <p:nvPr/>
          </p:nvSpPr>
          <p:spPr bwMode="auto">
            <a:xfrm>
              <a:off x="1840" y="2716"/>
              <a:ext cx="1651" cy="1486"/>
            </a:xfrm>
            <a:custGeom>
              <a:avLst/>
              <a:gdLst/>
              <a:ahLst/>
              <a:cxnLst>
                <a:cxn ang="0">
                  <a:pos x="1520" y="933"/>
                </a:cxn>
                <a:cxn ang="0">
                  <a:pos x="1510" y="902"/>
                </a:cxn>
                <a:cxn ang="0">
                  <a:pos x="1473" y="818"/>
                </a:cxn>
                <a:cxn ang="0">
                  <a:pos x="1423" y="802"/>
                </a:cxn>
                <a:cxn ang="0">
                  <a:pos x="1401" y="699"/>
                </a:cxn>
                <a:cxn ang="0">
                  <a:pos x="1417" y="568"/>
                </a:cxn>
                <a:cxn ang="0">
                  <a:pos x="1398" y="502"/>
                </a:cxn>
                <a:cxn ang="0">
                  <a:pos x="1351" y="412"/>
                </a:cxn>
                <a:cxn ang="0">
                  <a:pos x="1282" y="346"/>
                </a:cxn>
                <a:cxn ang="0">
                  <a:pos x="1292" y="100"/>
                </a:cxn>
                <a:cxn ang="0">
                  <a:pos x="1295" y="47"/>
                </a:cxn>
                <a:cxn ang="0">
                  <a:pos x="599" y="37"/>
                </a:cxn>
                <a:cxn ang="0">
                  <a:pos x="487" y="112"/>
                </a:cxn>
                <a:cxn ang="0">
                  <a:pos x="465" y="215"/>
                </a:cxn>
                <a:cxn ang="0">
                  <a:pos x="405" y="218"/>
                </a:cxn>
                <a:cxn ang="0">
                  <a:pos x="337" y="265"/>
                </a:cxn>
                <a:cxn ang="0">
                  <a:pos x="174" y="406"/>
                </a:cxn>
                <a:cxn ang="0">
                  <a:pos x="78" y="531"/>
                </a:cxn>
                <a:cxn ang="0">
                  <a:pos x="31" y="599"/>
                </a:cxn>
                <a:cxn ang="0">
                  <a:pos x="6" y="724"/>
                </a:cxn>
                <a:cxn ang="0">
                  <a:pos x="6" y="846"/>
                </a:cxn>
                <a:cxn ang="0">
                  <a:pos x="40" y="908"/>
                </a:cxn>
                <a:cxn ang="0">
                  <a:pos x="71" y="924"/>
                </a:cxn>
                <a:cxn ang="0">
                  <a:pos x="68" y="999"/>
                </a:cxn>
                <a:cxn ang="0">
                  <a:pos x="43" y="1164"/>
                </a:cxn>
                <a:cxn ang="0">
                  <a:pos x="112" y="1167"/>
                </a:cxn>
                <a:cxn ang="0">
                  <a:pos x="96" y="1233"/>
                </a:cxn>
                <a:cxn ang="0">
                  <a:pos x="131" y="1377"/>
                </a:cxn>
                <a:cxn ang="0">
                  <a:pos x="178" y="1420"/>
                </a:cxn>
                <a:cxn ang="0">
                  <a:pos x="231" y="1445"/>
                </a:cxn>
                <a:cxn ang="0">
                  <a:pos x="309" y="1486"/>
                </a:cxn>
                <a:cxn ang="0">
                  <a:pos x="318" y="1467"/>
                </a:cxn>
                <a:cxn ang="0">
                  <a:pos x="477" y="1461"/>
                </a:cxn>
                <a:cxn ang="0">
                  <a:pos x="496" y="1414"/>
                </a:cxn>
                <a:cxn ang="0">
                  <a:pos x="527" y="1352"/>
                </a:cxn>
                <a:cxn ang="0">
                  <a:pos x="552" y="1305"/>
                </a:cxn>
                <a:cxn ang="0">
                  <a:pos x="608" y="1264"/>
                </a:cxn>
                <a:cxn ang="0">
                  <a:pos x="605" y="1224"/>
                </a:cxn>
                <a:cxn ang="0">
                  <a:pos x="636" y="1195"/>
                </a:cxn>
                <a:cxn ang="0">
                  <a:pos x="661" y="1208"/>
                </a:cxn>
                <a:cxn ang="0">
                  <a:pos x="718" y="1224"/>
                </a:cxn>
                <a:cxn ang="0">
                  <a:pos x="761" y="1217"/>
                </a:cxn>
                <a:cxn ang="0">
                  <a:pos x="799" y="1230"/>
                </a:cxn>
                <a:cxn ang="0">
                  <a:pos x="855" y="1230"/>
                </a:cxn>
                <a:cxn ang="0">
                  <a:pos x="992" y="1239"/>
                </a:cxn>
                <a:cxn ang="0">
                  <a:pos x="1036" y="1186"/>
                </a:cxn>
                <a:cxn ang="0">
                  <a:pos x="1070" y="1146"/>
                </a:cxn>
                <a:cxn ang="0">
                  <a:pos x="1105" y="1127"/>
                </a:cxn>
                <a:cxn ang="0">
                  <a:pos x="1155" y="1146"/>
                </a:cxn>
                <a:cxn ang="0">
                  <a:pos x="1176" y="1130"/>
                </a:cxn>
                <a:cxn ang="0">
                  <a:pos x="1208" y="1186"/>
                </a:cxn>
                <a:cxn ang="0">
                  <a:pos x="1264" y="1195"/>
                </a:cxn>
                <a:cxn ang="0">
                  <a:pos x="1376" y="1217"/>
                </a:cxn>
                <a:cxn ang="0">
                  <a:pos x="1432" y="1202"/>
                </a:cxn>
                <a:cxn ang="0">
                  <a:pos x="1513" y="1199"/>
                </a:cxn>
                <a:cxn ang="0">
                  <a:pos x="1526" y="1152"/>
                </a:cxn>
                <a:cxn ang="0">
                  <a:pos x="1610" y="1130"/>
                </a:cxn>
                <a:cxn ang="0">
                  <a:pos x="1638" y="1036"/>
                </a:cxn>
                <a:cxn ang="0">
                  <a:pos x="1623" y="977"/>
                </a:cxn>
                <a:cxn ang="0">
                  <a:pos x="1570" y="949"/>
                </a:cxn>
              </a:cxnLst>
              <a:rect l="0" t="0" r="r" b="b"/>
              <a:pathLst>
                <a:path w="1651" h="1486">
                  <a:moveTo>
                    <a:pt x="1570" y="949"/>
                  </a:moveTo>
                  <a:lnTo>
                    <a:pt x="1570" y="949"/>
                  </a:lnTo>
                  <a:lnTo>
                    <a:pt x="1548" y="946"/>
                  </a:lnTo>
                  <a:lnTo>
                    <a:pt x="1529" y="939"/>
                  </a:lnTo>
                  <a:lnTo>
                    <a:pt x="1520" y="933"/>
                  </a:lnTo>
                  <a:lnTo>
                    <a:pt x="1513" y="924"/>
                  </a:lnTo>
                  <a:lnTo>
                    <a:pt x="1510" y="915"/>
                  </a:lnTo>
                  <a:lnTo>
                    <a:pt x="1510" y="908"/>
                  </a:lnTo>
                  <a:lnTo>
                    <a:pt x="1510" y="902"/>
                  </a:lnTo>
                  <a:lnTo>
                    <a:pt x="1510" y="902"/>
                  </a:lnTo>
                  <a:lnTo>
                    <a:pt x="1510" y="890"/>
                  </a:lnTo>
                  <a:lnTo>
                    <a:pt x="1504" y="861"/>
                  </a:lnTo>
                  <a:lnTo>
                    <a:pt x="1498" y="846"/>
                  </a:lnTo>
                  <a:lnTo>
                    <a:pt x="1485" y="830"/>
                  </a:lnTo>
                  <a:lnTo>
                    <a:pt x="1473" y="818"/>
                  </a:lnTo>
                  <a:lnTo>
                    <a:pt x="1464" y="815"/>
                  </a:lnTo>
                  <a:lnTo>
                    <a:pt x="1454" y="812"/>
                  </a:lnTo>
                  <a:lnTo>
                    <a:pt x="1454" y="812"/>
                  </a:lnTo>
                  <a:lnTo>
                    <a:pt x="1435" y="808"/>
                  </a:lnTo>
                  <a:lnTo>
                    <a:pt x="1423" y="802"/>
                  </a:lnTo>
                  <a:lnTo>
                    <a:pt x="1410" y="796"/>
                  </a:lnTo>
                  <a:lnTo>
                    <a:pt x="1404" y="790"/>
                  </a:lnTo>
                  <a:lnTo>
                    <a:pt x="1401" y="777"/>
                  </a:lnTo>
                  <a:lnTo>
                    <a:pt x="1398" y="774"/>
                  </a:lnTo>
                  <a:lnTo>
                    <a:pt x="1401" y="699"/>
                  </a:lnTo>
                  <a:lnTo>
                    <a:pt x="1414" y="630"/>
                  </a:lnTo>
                  <a:lnTo>
                    <a:pt x="1414" y="630"/>
                  </a:lnTo>
                  <a:lnTo>
                    <a:pt x="1420" y="609"/>
                  </a:lnTo>
                  <a:lnTo>
                    <a:pt x="1420" y="587"/>
                  </a:lnTo>
                  <a:lnTo>
                    <a:pt x="1417" y="568"/>
                  </a:lnTo>
                  <a:lnTo>
                    <a:pt x="1414" y="552"/>
                  </a:lnTo>
                  <a:lnTo>
                    <a:pt x="1404" y="534"/>
                  </a:lnTo>
                  <a:lnTo>
                    <a:pt x="1398" y="527"/>
                  </a:lnTo>
                  <a:lnTo>
                    <a:pt x="1398" y="527"/>
                  </a:lnTo>
                  <a:lnTo>
                    <a:pt x="1398" y="502"/>
                  </a:lnTo>
                  <a:lnTo>
                    <a:pt x="1395" y="481"/>
                  </a:lnTo>
                  <a:lnTo>
                    <a:pt x="1385" y="462"/>
                  </a:lnTo>
                  <a:lnTo>
                    <a:pt x="1376" y="443"/>
                  </a:lnTo>
                  <a:lnTo>
                    <a:pt x="1364" y="428"/>
                  </a:lnTo>
                  <a:lnTo>
                    <a:pt x="1351" y="412"/>
                  </a:lnTo>
                  <a:lnTo>
                    <a:pt x="1317" y="387"/>
                  </a:lnTo>
                  <a:lnTo>
                    <a:pt x="1317" y="387"/>
                  </a:lnTo>
                  <a:lnTo>
                    <a:pt x="1301" y="374"/>
                  </a:lnTo>
                  <a:lnTo>
                    <a:pt x="1289" y="359"/>
                  </a:lnTo>
                  <a:lnTo>
                    <a:pt x="1282" y="346"/>
                  </a:lnTo>
                  <a:lnTo>
                    <a:pt x="1279" y="331"/>
                  </a:lnTo>
                  <a:lnTo>
                    <a:pt x="1279" y="312"/>
                  </a:lnTo>
                  <a:lnTo>
                    <a:pt x="1282" y="303"/>
                  </a:lnTo>
                  <a:lnTo>
                    <a:pt x="1292" y="100"/>
                  </a:lnTo>
                  <a:lnTo>
                    <a:pt x="1292" y="100"/>
                  </a:lnTo>
                  <a:lnTo>
                    <a:pt x="1286" y="87"/>
                  </a:lnTo>
                  <a:lnTo>
                    <a:pt x="1286" y="78"/>
                  </a:lnTo>
                  <a:lnTo>
                    <a:pt x="1286" y="62"/>
                  </a:lnTo>
                  <a:lnTo>
                    <a:pt x="1292" y="50"/>
                  </a:lnTo>
                  <a:lnTo>
                    <a:pt x="1295" y="47"/>
                  </a:lnTo>
                  <a:lnTo>
                    <a:pt x="908" y="47"/>
                  </a:lnTo>
                  <a:lnTo>
                    <a:pt x="908" y="47"/>
                  </a:lnTo>
                  <a:lnTo>
                    <a:pt x="624" y="37"/>
                  </a:lnTo>
                  <a:lnTo>
                    <a:pt x="624" y="37"/>
                  </a:lnTo>
                  <a:lnTo>
                    <a:pt x="599" y="37"/>
                  </a:lnTo>
                  <a:lnTo>
                    <a:pt x="580" y="31"/>
                  </a:lnTo>
                  <a:lnTo>
                    <a:pt x="543" y="19"/>
                  </a:lnTo>
                  <a:lnTo>
                    <a:pt x="521" y="6"/>
                  </a:lnTo>
                  <a:lnTo>
                    <a:pt x="512" y="0"/>
                  </a:lnTo>
                  <a:lnTo>
                    <a:pt x="487" y="112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4" y="187"/>
                  </a:lnTo>
                  <a:lnTo>
                    <a:pt x="471" y="206"/>
                  </a:lnTo>
                  <a:lnTo>
                    <a:pt x="465" y="215"/>
                  </a:lnTo>
                  <a:lnTo>
                    <a:pt x="455" y="222"/>
                  </a:lnTo>
                  <a:lnTo>
                    <a:pt x="443" y="225"/>
                  </a:lnTo>
                  <a:lnTo>
                    <a:pt x="424" y="222"/>
                  </a:lnTo>
                  <a:lnTo>
                    <a:pt x="424" y="222"/>
                  </a:lnTo>
                  <a:lnTo>
                    <a:pt x="405" y="218"/>
                  </a:lnTo>
                  <a:lnTo>
                    <a:pt x="390" y="225"/>
                  </a:lnTo>
                  <a:lnTo>
                    <a:pt x="374" y="231"/>
                  </a:lnTo>
                  <a:lnTo>
                    <a:pt x="362" y="240"/>
                  </a:lnTo>
                  <a:lnTo>
                    <a:pt x="343" y="259"/>
                  </a:lnTo>
                  <a:lnTo>
                    <a:pt x="337" y="265"/>
                  </a:lnTo>
                  <a:lnTo>
                    <a:pt x="296" y="306"/>
                  </a:lnTo>
                  <a:lnTo>
                    <a:pt x="243" y="337"/>
                  </a:lnTo>
                  <a:lnTo>
                    <a:pt x="218" y="353"/>
                  </a:lnTo>
                  <a:lnTo>
                    <a:pt x="202" y="381"/>
                  </a:lnTo>
                  <a:lnTo>
                    <a:pt x="174" y="406"/>
                  </a:lnTo>
                  <a:lnTo>
                    <a:pt x="109" y="471"/>
                  </a:lnTo>
                  <a:lnTo>
                    <a:pt x="93" y="481"/>
                  </a:lnTo>
                  <a:lnTo>
                    <a:pt x="87" y="499"/>
                  </a:lnTo>
                  <a:lnTo>
                    <a:pt x="84" y="512"/>
                  </a:lnTo>
                  <a:lnTo>
                    <a:pt x="78" y="531"/>
                  </a:lnTo>
                  <a:lnTo>
                    <a:pt x="56" y="552"/>
                  </a:lnTo>
                  <a:lnTo>
                    <a:pt x="46" y="556"/>
                  </a:lnTo>
                  <a:lnTo>
                    <a:pt x="40" y="568"/>
                  </a:lnTo>
                  <a:lnTo>
                    <a:pt x="40" y="587"/>
                  </a:lnTo>
                  <a:lnTo>
                    <a:pt x="31" y="599"/>
                  </a:lnTo>
                  <a:lnTo>
                    <a:pt x="28" y="630"/>
                  </a:lnTo>
                  <a:lnTo>
                    <a:pt x="25" y="662"/>
                  </a:lnTo>
                  <a:lnTo>
                    <a:pt x="28" y="684"/>
                  </a:lnTo>
                  <a:lnTo>
                    <a:pt x="15" y="699"/>
                  </a:lnTo>
                  <a:lnTo>
                    <a:pt x="6" y="724"/>
                  </a:lnTo>
                  <a:lnTo>
                    <a:pt x="18" y="768"/>
                  </a:lnTo>
                  <a:lnTo>
                    <a:pt x="31" y="787"/>
                  </a:lnTo>
                  <a:lnTo>
                    <a:pt x="31" y="818"/>
                  </a:lnTo>
                  <a:lnTo>
                    <a:pt x="18" y="843"/>
                  </a:lnTo>
                  <a:lnTo>
                    <a:pt x="6" y="846"/>
                  </a:lnTo>
                  <a:lnTo>
                    <a:pt x="0" y="861"/>
                  </a:lnTo>
                  <a:lnTo>
                    <a:pt x="6" y="874"/>
                  </a:lnTo>
                  <a:lnTo>
                    <a:pt x="18" y="874"/>
                  </a:lnTo>
                  <a:lnTo>
                    <a:pt x="31" y="883"/>
                  </a:lnTo>
                  <a:lnTo>
                    <a:pt x="40" y="908"/>
                  </a:lnTo>
                  <a:lnTo>
                    <a:pt x="50" y="915"/>
                  </a:lnTo>
                  <a:lnTo>
                    <a:pt x="50" y="915"/>
                  </a:lnTo>
                  <a:lnTo>
                    <a:pt x="56" y="915"/>
                  </a:lnTo>
                  <a:lnTo>
                    <a:pt x="65" y="918"/>
                  </a:lnTo>
                  <a:lnTo>
                    <a:pt x="71" y="924"/>
                  </a:lnTo>
                  <a:lnTo>
                    <a:pt x="78" y="930"/>
                  </a:lnTo>
                  <a:lnTo>
                    <a:pt x="78" y="943"/>
                  </a:lnTo>
                  <a:lnTo>
                    <a:pt x="75" y="958"/>
                  </a:lnTo>
                  <a:lnTo>
                    <a:pt x="68" y="980"/>
                  </a:lnTo>
                  <a:lnTo>
                    <a:pt x="68" y="999"/>
                  </a:lnTo>
                  <a:lnTo>
                    <a:pt x="84" y="1036"/>
                  </a:lnTo>
                  <a:lnTo>
                    <a:pt x="84" y="1049"/>
                  </a:lnTo>
                  <a:lnTo>
                    <a:pt x="78" y="1067"/>
                  </a:lnTo>
                  <a:lnTo>
                    <a:pt x="46" y="1139"/>
                  </a:lnTo>
                  <a:lnTo>
                    <a:pt x="43" y="1164"/>
                  </a:lnTo>
                  <a:lnTo>
                    <a:pt x="43" y="1167"/>
                  </a:lnTo>
                  <a:lnTo>
                    <a:pt x="81" y="1164"/>
                  </a:lnTo>
                  <a:lnTo>
                    <a:pt x="81" y="1164"/>
                  </a:lnTo>
                  <a:lnTo>
                    <a:pt x="99" y="1164"/>
                  </a:lnTo>
                  <a:lnTo>
                    <a:pt x="112" y="1167"/>
                  </a:lnTo>
                  <a:lnTo>
                    <a:pt x="115" y="1170"/>
                  </a:lnTo>
                  <a:lnTo>
                    <a:pt x="118" y="1177"/>
                  </a:lnTo>
                  <a:lnTo>
                    <a:pt x="112" y="1186"/>
                  </a:lnTo>
                  <a:lnTo>
                    <a:pt x="109" y="1192"/>
                  </a:lnTo>
                  <a:lnTo>
                    <a:pt x="96" y="1233"/>
                  </a:lnTo>
                  <a:lnTo>
                    <a:pt x="96" y="1233"/>
                  </a:lnTo>
                  <a:lnTo>
                    <a:pt x="106" y="1258"/>
                  </a:lnTo>
                  <a:lnTo>
                    <a:pt x="112" y="1283"/>
                  </a:lnTo>
                  <a:lnTo>
                    <a:pt x="124" y="1330"/>
                  </a:lnTo>
                  <a:lnTo>
                    <a:pt x="131" y="1377"/>
                  </a:lnTo>
                  <a:lnTo>
                    <a:pt x="153" y="1405"/>
                  </a:lnTo>
                  <a:lnTo>
                    <a:pt x="153" y="1405"/>
                  </a:lnTo>
                  <a:lnTo>
                    <a:pt x="159" y="1414"/>
                  </a:lnTo>
                  <a:lnTo>
                    <a:pt x="168" y="1420"/>
                  </a:lnTo>
                  <a:lnTo>
                    <a:pt x="178" y="1420"/>
                  </a:lnTo>
                  <a:lnTo>
                    <a:pt x="184" y="1420"/>
                  </a:lnTo>
                  <a:lnTo>
                    <a:pt x="193" y="1417"/>
                  </a:lnTo>
                  <a:lnTo>
                    <a:pt x="199" y="1417"/>
                  </a:lnTo>
                  <a:lnTo>
                    <a:pt x="199" y="1417"/>
                  </a:lnTo>
                  <a:lnTo>
                    <a:pt x="231" y="1445"/>
                  </a:lnTo>
                  <a:lnTo>
                    <a:pt x="262" y="1467"/>
                  </a:lnTo>
                  <a:lnTo>
                    <a:pt x="290" y="1483"/>
                  </a:lnTo>
                  <a:lnTo>
                    <a:pt x="290" y="1483"/>
                  </a:lnTo>
                  <a:lnTo>
                    <a:pt x="302" y="1486"/>
                  </a:lnTo>
                  <a:lnTo>
                    <a:pt x="309" y="1486"/>
                  </a:lnTo>
                  <a:lnTo>
                    <a:pt x="315" y="1483"/>
                  </a:lnTo>
                  <a:lnTo>
                    <a:pt x="318" y="1480"/>
                  </a:lnTo>
                  <a:lnTo>
                    <a:pt x="318" y="1470"/>
                  </a:lnTo>
                  <a:lnTo>
                    <a:pt x="318" y="1467"/>
                  </a:lnTo>
                  <a:lnTo>
                    <a:pt x="318" y="1467"/>
                  </a:lnTo>
                  <a:lnTo>
                    <a:pt x="343" y="1473"/>
                  </a:lnTo>
                  <a:lnTo>
                    <a:pt x="371" y="1476"/>
                  </a:lnTo>
                  <a:lnTo>
                    <a:pt x="399" y="1473"/>
                  </a:lnTo>
                  <a:lnTo>
                    <a:pt x="427" y="1470"/>
                  </a:lnTo>
                  <a:lnTo>
                    <a:pt x="477" y="1461"/>
                  </a:lnTo>
                  <a:lnTo>
                    <a:pt x="496" y="1455"/>
                  </a:lnTo>
                  <a:lnTo>
                    <a:pt x="496" y="1455"/>
                  </a:lnTo>
                  <a:lnTo>
                    <a:pt x="493" y="1448"/>
                  </a:lnTo>
                  <a:lnTo>
                    <a:pt x="493" y="1439"/>
                  </a:lnTo>
                  <a:lnTo>
                    <a:pt x="496" y="1414"/>
                  </a:lnTo>
                  <a:lnTo>
                    <a:pt x="505" y="1383"/>
                  </a:lnTo>
                  <a:lnTo>
                    <a:pt x="505" y="1383"/>
                  </a:lnTo>
                  <a:lnTo>
                    <a:pt x="515" y="1377"/>
                  </a:lnTo>
                  <a:lnTo>
                    <a:pt x="524" y="1364"/>
                  </a:lnTo>
                  <a:lnTo>
                    <a:pt x="527" y="1352"/>
                  </a:lnTo>
                  <a:lnTo>
                    <a:pt x="533" y="1339"/>
                  </a:lnTo>
                  <a:lnTo>
                    <a:pt x="536" y="1317"/>
                  </a:lnTo>
                  <a:lnTo>
                    <a:pt x="536" y="1308"/>
                  </a:lnTo>
                  <a:lnTo>
                    <a:pt x="536" y="1308"/>
                  </a:lnTo>
                  <a:lnTo>
                    <a:pt x="552" y="1305"/>
                  </a:lnTo>
                  <a:lnTo>
                    <a:pt x="568" y="1295"/>
                  </a:lnTo>
                  <a:lnTo>
                    <a:pt x="593" y="1283"/>
                  </a:lnTo>
                  <a:lnTo>
                    <a:pt x="593" y="1283"/>
                  </a:lnTo>
                  <a:lnTo>
                    <a:pt x="602" y="1274"/>
                  </a:lnTo>
                  <a:lnTo>
                    <a:pt x="608" y="1264"/>
                  </a:lnTo>
                  <a:lnTo>
                    <a:pt x="611" y="1255"/>
                  </a:lnTo>
                  <a:lnTo>
                    <a:pt x="611" y="1249"/>
                  </a:lnTo>
                  <a:lnTo>
                    <a:pt x="608" y="1233"/>
                  </a:lnTo>
                  <a:lnTo>
                    <a:pt x="605" y="1224"/>
                  </a:lnTo>
                  <a:lnTo>
                    <a:pt x="605" y="1224"/>
                  </a:lnTo>
                  <a:lnTo>
                    <a:pt x="608" y="1217"/>
                  </a:lnTo>
                  <a:lnTo>
                    <a:pt x="618" y="1208"/>
                  </a:lnTo>
                  <a:lnTo>
                    <a:pt x="627" y="1199"/>
                  </a:lnTo>
                  <a:lnTo>
                    <a:pt x="636" y="1195"/>
                  </a:lnTo>
                  <a:lnTo>
                    <a:pt x="636" y="1195"/>
                  </a:lnTo>
                  <a:lnTo>
                    <a:pt x="639" y="1199"/>
                  </a:lnTo>
                  <a:lnTo>
                    <a:pt x="643" y="1202"/>
                  </a:lnTo>
                  <a:lnTo>
                    <a:pt x="646" y="1205"/>
                  </a:lnTo>
                  <a:lnTo>
                    <a:pt x="652" y="1208"/>
                  </a:lnTo>
                  <a:lnTo>
                    <a:pt x="661" y="1208"/>
                  </a:lnTo>
                  <a:lnTo>
                    <a:pt x="674" y="1214"/>
                  </a:lnTo>
                  <a:lnTo>
                    <a:pt x="689" y="1224"/>
                  </a:lnTo>
                  <a:lnTo>
                    <a:pt x="699" y="1224"/>
                  </a:lnTo>
                  <a:lnTo>
                    <a:pt x="708" y="1220"/>
                  </a:lnTo>
                  <a:lnTo>
                    <a:pt x="718" y="1224"/>
                  </a:lnTo>
                  <a:lnTo>
                    <a:pt x="736" y="1236"/>
                  </a:lnTo>
                  <a:lnTo>
                    <a:pt x="749" y="1239"/>
                  </a:lnTo>
                  <a:lnTo>
                    <a:pt x="758" y="1233"/>
                  </a:lnTo>
                  <a:lnTo>
                    <a:pt x="758" y="1233"/>
                  </a:lnTo>
                  <a:lnTo>
                    <a:pt x="761" y="1217"/>
                  </a:lnTo>
                  <a:lnTo>
                    <a:pt x="767" y="1211"/>
                  </a:lnTo>
                  <a:lnTo>
                    <a:pt x="774" y="1211"/>
                  </a:lnTo>
                  <a:lnTo>
                    <a:pt x="780" y="1214"/>
                  </a:lnTo>
                  <a:lnTo>
                    <a:pt x="792" y="1224"/>
                  </a:lnTo>
                  <a:lnTo>
                    <a:pt x="799" y="1230"/>
                  </a:lnTo>
                  <a:lnTo>
                    <a:pt x="799" y="1230"/>
                  </a:lnTo>
                  <a:lnTo>
                    <a:pt x="814" y="1220"/>
                  </a:lnTo>
                  <a:lnTo>
                    <a:pt x="830" y="1220"/>
                  </a:lnTo>
                  <a:lnTo>
                    <a:pt x="842" y="1224"/>
                  </a:lnTo>
                  <a:lnTo>
                    <a:pt x="855" y="1230"/>
                  </a:lnTo>
                  <a:lnTo>
                    <a:pt x="870" y="1249"/>
                  </a:lnTo>
                  <a:lnTo>
                    <a:pt x="880" y="1255"/>
                  </a:lnTo>
                  <a:lnTo>
                    <a:pt x="955" y="1252"/>
                  </a:lnTo>
                  <a:lnTo>
                    <a:pt x="980" y="1249"/>
                  </a:lnTo>
                  <a:lnTo>
                    <a:pt x="992" y="1239"/>
                  </a:lnTo>
                  <a:lnTo>
                    <a:pt x="992" y="1224"/>
                  </a:lnTo>
                  <a:lnTo>
                    <a:pt x="1002" y="1195"/>
                  </a:lnTo>
                  <a:lnTo>
                    <a:pt x="1002" y="1195"/>
                  </a:lnTo>
                  <a:lnTo>
                    <a:pt x="1023" y="1189"/>
                  </a:lnTo>
                  <a:lnTo>
                    <a:pt x="1036" y="1186"/>
                  </a:lnTo>
                  <a:lnTo>
                    <a:pt x="1048" y="1177"/>
                  </a:lnTo>
                  <a:lnTo>
                    <a:pt x="1058" y="1170"/>
                  </a:lnTo>
                  <a:lnTo>
                    <a:pt x="1067" y="1155"/>
                  </a:lnTo>
                  <a:lnTo>
                    <a:pt x="1070" y="1146"/>
                  </a:lnTo>
                  <a:lnTo>
                    <a:pt x="1070" y="1146"/>
                  </a:lnTo>
                  <a:lnTo>
                    <a:pt x="1073" y="1136"/>
                  </a:lnTo>
                  <a:lnTo>
                    <a:pt x="1083" y="1130"/>
                  </a:lnTo>
                  <a:lnTo>
                    <a:pt x="1086" y="1127"/>
                  </a:lnTo>
                  <a:lnTo>
                    <a:pt x="1095" y="1124"/>
                  </a:lnTo>
                  <a:lnTo>
                    <a:pt x="1105" y="1127"/>
                  </a:lnTo>
                  <a:lnTo>
                    <a:pt x="1114" y="1133"/>
                  </a:lnTo>
                  <a:lnTo>
                    <a:pt x="1114" y="1133"/>
                  </a:lnTo>
                  <a:lnTo>
                    <a:pt x="1133" y="1142"/>
                  </a:lnTo>
                  <a:lnTo>
                    <a:pt x="1145" y="1146"/>
                  </a:lnTo>
                  <a:lnTo>
                    <a:pt x="1155" y="1146"/>
                  </a:lnTo>
                  <a:lnTo>
                    <a:pt x="1155" y="1146"/>
                  </a:lnTo>
                  <a:lnTo>
                    <a:pt x="1158" y="1136"/>
                  </a:lnTo>
                  <a:lnTo>
                    <a:pt x="1164" y="1130"/>
                  </a:lnTo>
                  <a:lnTo>
                    <a:pt x="1170" y="1130"/>
                  </a:lnTo>
                  <a:lnTo>
                    <a:pt x="1176" y="1130"/>
                  </a:lnTo>
                  <a:lnTo>
                    <a:pt x="1186" y="1136"/>
                  </a:lnTo>
                  <a:lnTo>
                    <a:pt x="1192" y="1139"/>
                  </a:lnTo>
                  <a:lnTo>
                    <a:pt x="1192" y="1139"/>
                  </a:lnTo>
                  <a:lnTo>
                    <a:pt x="1198" y="1167"/>
                  </a:lnTo>
                  <a:lnTo>
                    <a:pt x="1208" y="1186"/>
                  </a:lnTo>
                  <a:lnTo>
                    <a:pt x="1220" y="1195"/>
                  </a:lnTo>
                  <a:lnTo>
                    <a:pt x="1233" y="1202"/>
                  </a:lnTo>
                  <a:lnTo>
                    <a:pt x="1245" y="1202"/>
                  </a:lnTo>
                  <a:lnTo>
                    <a:pt x="1254" y="1199"/>
                  </a:lnTo>
                  <a:lnTo>
                    <a:pt x="1264" y="1195"/>
                  </a:lnTo>
                  <a:lnTo>
                    <a:pt x="1264" y="1195"/>
                  </a:lnTo>
                  <a:lnTo>
                    <a:pt x="1298" y="1211"/>
                  </a:lnTo>
                  <a:lnTo>
                    <a:pt x="1326" y="1217"/>
                  </a:lnTo>
                  <a:lnTo>
                    <a:pt x="1354" y="1220"/>
                  </a:lnTo>
                  <a:lnTo>
                    <a:pt x="1376" y="1217"/>
                  </a:lnTo>
                  <a:lnTo>
                    <a:pt x="1395" y="1211"/>
                  </a:lnTo>
                  <a:lnTo>
                    <a:pt x="1407" y="1205"/>
                  </a:lnTo>
                  <a:lnTo>
                    <a:pt x="1420" y="1199"/>
                  </a:lnTo>
                  <a:lnTo>
                    <a:pt x="1420" y="1199"/>
                  </a:lnTo>
                  <a:lnTo>
                    <a:pt x="1432" y="1202"/>
                  </a:lnTo>
                  <a:lnTo>
                    <a:pt x="1454" y="1205"/>
                  </a:lnTo>
                  <a:lnTo>
                    <a:pt x="1485" y="1205"/>
                  </a:lnTo>
                  <a:lnTo>
                    <a:pt x="1485" y="1205"/>
                  </a:lnTo>
                  <a:lnTo>
                    <a:pt x="1504" y="1202"/>
                  </a:lnTo>
                  <a:lnTo>
                    <a:pt x="1513" y="1199"/>
                  </a:lnTo>
                  <a:lnTo>
                    <a:pt x="1523" y="1192"/>
                  </a:lnTo>
                  <a:lnTo>
                    <a:pt x="1526" y="1186"/>
                  </a:lnTo>
                  <a:lnTo>
                    <a:pt x="1526" y="1174"/>
                  </a:lnTo>
                  <a:lnTo>
                    <a:pt x="1526" y="1167"/>
                  </a:lnTo>
                  <a:lnTo>
                    <a:pt x="1526" y="1152"/>
                  </a:lnTo>
                  <a:lnTo>
                    <a:pt x="1526" y="1152"/>
                  </a:lnTo>
                  <a:lnTo>
                    <a:pt x="1554" y="1149"/>
                  </a:lnTo>
                  <a:lnTo>
                    <a:pt x="1576" y="1146"/>
                  </a:lnTo>
                  <a:lnTo>
                    <a:pt x="1595" y="1139"/>
                  </a:lnTo>
                  <a:lnTo>
                    <a:pt x="1610" y="1130"/>
                  </a:lnTo>
                  <a:lnTo>
                    <a:pt x="1626" y="1117"/>
                  </a:lnTo>
                  <a:lnTo>
                    <a:pt x="1632" y="1111"/>
                  </a:lnTo>
                  <a:lnTo>
                    <a:pt x="1651" y="1102"/>
                  </a:lnTo>
                  <a:lnTo>
                    <a:pt x="1651" y="1102"/>
                  </a:lnTo>
                  <a:lnTo>
                    <a:pt x="1638" y="1036"/>
                  </a:lnTo>
                  <a:lnTo>
                    <a:pt x="1638" y="1036"/>
                  </a:lnTo>
                  <a:lnTo>
                    <a:pt x="1635" y="1024"/>
                  </a:lnTo>
                  <a:lnTo>
                    <a:pt x="1635" y="1008"/>
                  </a:lnTo>
                  <a:lnTo>
                    <a:pt x="1632" y="993"/>
                  </a:lnTo>
                  <a:lnTo>
                    <a:pt x="1623" y="977"/>
                  </a:lnTo>
                  <a:lnTo>
                    <a:pt x="1610" y="964"/>
                  </a:lnTo>
                  <a:lnTo>
                    <a:pt x="1595" y="955"/>
                  </a:lnTo>
                  <a:lnTo>
                    <a:pt x="1582" y="952"/>
                  </a:lnTo>
                  <a:lnTo>
                    <a:pt x="1570" y="949"/>
                  </a:lnTo>
                  <a:lnTo>
                    <a:pt x="1570" y="949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2" name="Freeform 26"/>
            <p:cNvSpPr>
              <a:spLocks/>
            </p:cNvSpPr>
            <p:nvPr/>
          </p:nvSpPr>
          <p:spPr bwMode="auto">
            <a:xfrm>
              <a:off x="3887" y="1492"/>
              <a:ext cx="66" cy="69"/>
            </a:xfrm>
            <a:custGeom>
              <a:avLst/>
              <a:gdLst/>
              <a:ahLst/>
              <a:cxnLst>
                <a:cxn ang="0">
                  <a:pos x="66" y="35"/>
                </a:cxn>
                <a:cxn ang="0">
                  <a:pos x="66" y="35"/>
                </a:cxn>
                <a:cxn ang="0">
                  <a:pos x="66" y="47"/>
                </a:cxn>
                <a:cxn ang="0">
                  <a:pos x="60" y="56"/>
                </a:cxn>
                <a:cxn ang="0">
                  <a:pos x="47" y="66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2" y="66"/>
                </a:cxn>
                <a:cxn ang="0">
                  <a:pos x="13" y="59"/>
                </a:cxn>
                <a:cxn ang="0">
                  <a:pos x="3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3" y="22"/>
                </a:cxn>
                <a:cxn ang="0">
                  <a:pos x="10" y="13"/>
                </a:cxn>
                <a:cxn ang="0">
                  <a:pos x="19" y="3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7" y="3"/>
                </a:cxn>
                <a:cxn ang="0">
                  <a:pos x="56" y="10"/>
                </a:cxn>
                <a:cxn ang="0">
                  <a:pos x="63" y="22"/>
                </a:cxn>
                <a:cxn ang="0">
                  <a:pos x="66" y="35"/>
                </a:cxn>
                <a:cxn ang="0">
                  <a:pos x="66" y="35"/>
                </a:cxn>
              </a:cxnLst>
              <a:rect l="0" t="0" r="r" b="b"/>
              <a:pathLst>
                <a:path w="66" h="69">
                  <a:moveTo>
                    <a:pt x="66" y="35"/>
                  </a:moveTo>
                  <a:lnTo>
                    <a:pt x="66" y="35"/>
                  </a:lnTo>
                  <a:lnTo>
                    <a:pt x="66" y="47"/>
                  </a:lnTo>
                  <a:lnTo>
                    <a:pt x="60" y="56"/>
                  </a:lnTo>
                  <a:lnTo>
                    <a:pt x="47" y="66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2" y="66"/>
                  </a:lnTo>
                  <a:lnTo>
                    <a:pt x="13" y="59"/>
                  </a:lnTo>
                  <a:lnTo>
                    <a:pt x="3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22"/>
                  </a:lnTo>
                  <a:lnTo>
                    <a:pt x="10" y="13"/>
                  </a:lnTo>
                  <a:lnTo>
                    <a:pt x="19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7" y="3"/>
                  </a:lnTo>
                  <a:lnTo>
                    <a:pt x="56" y="10"/>
                  </a:lnTo>
                  <a:lnTo>
                    <a:pt x="63" y="22"/>
                  </a:lnTo>
                  <a:lnTo>
                    <a:pt x="66" y="35"/>
                  </a:lnTo>
                  <a:lnTo>
                    <a:pt x="66" y="35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3" name="Freeform 27"/>
            <p:cNvSpPr>
              <a:spLocks/>
            </p:cNvSpPr>
            <p:nvPr/>
          </p:nvSpPr>
          <p:spPr bwMode="auto">
            <a:xfrm>
              <a:off x="3906" y="1511"/>
              <a:ext cx="31" cy="31"/>
            </a:xfrm>
            <a:custGeom>
              <a:avLst/>
              <a:gdLst/>
              <a:ahLst/>
              <a:cxnLst>
                <a:cxn ang="0">
                  <a:pos x="31" y="16"/>
                </a:cxn>
                <a:cxn ang="0">
                  <a:pos x="31" y="16"/>
                </a:cxn>
                <a:cxn ang="0">
                  <a:pos x="28" y="22"/>
                </a:cxn>
                <a:cxn ang="0">
                  <a:pos x="25" y="25"/>
                </a:cxn>
                <a:cxn ang="0">
                  <a:pos x="22" y="28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9" y="28"/>
                </a:cxn>
                <a:cxn ang="0">
                  <a:pos x="6" y="25"/>
                </a:cxn>
                <a:cxn ang="0">
                  <a:pos x="3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" y="9"/>
                </a:cxn>
                <a:cxn ang="0">
                  <a:pos x="3" y="6"/>
                </a:cxn>
                <a:cxn ang="0">
                  <a:pos x="9" y="3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3"/>
                </a:cxn>
                <a:cxn ang="0">
                  <a:pos x="25" y="6"/>
                </a:cxn>
                <a:cxn ang="0">
                  <a:pos x="28" y="9"/>
                </a:cxn>
                <a:cxn ang="0">
                  <a:pos x="31" y="16"/>
                </a:cxn>
                <a:cxn ang="0">
                  <a:pos x="31" y="16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6"/>
                  </a:lnTo>
                  <a:lnTo>
                    <a:pt x="28" y="22"/>
                  </a:lnTo>
                  <a:lnTo>
                    <a:pt x="25" y="25"/>
                  </a:lnTo>
                  <a:lnTo>
                    <a:pt x="22" y="28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9" y="28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9"/>
                  </a:lnTo>
                  <a:lnTo>
                    <a:pt x="3" y="6"/>
                  </a:lnTo>
                  <a:lnTo>
                    <a:pt x="9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5" y="6"/>
                  </a:lnTo>
                  <a:lnTo>
                    <a:pt x="28" y="9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4" name="Freeform 28"/>
            <p:cNvSpPr>
              <a:spLocks noEditPoints="1"/>
            </p:cNvSpPr>
            <p:nvPr/>
          </p:nvSpPr>
          <p:spPr bwMode="auto">
            <a:xfrm>
              <a:off x="3550" y="2775"/>
              <a:ext cx="69" cy="69"/>
            </a:xfrm>
            <a:custGeom>
              <a:avLst/>
              <a:gdLst/>
              <a:ahLst/>
              <a:cxnLst>
                <a:cxn ang="0">
                  <a:pos x="69" y="53"/>
                </a:cxn>
                <a:cxn ang="0">
                  <a:pos x="69" y="53"/>
                </a:cxn>
                <a:cxn ang="0">
                  <a:pos x="56" y="50"/>
                </a:cxn>
                <a:cxn ang="0">
                  <a:pos x="56" y="50"/>
                </a:cxn>
                <a:cxn ang="0">
                  <a:pos x="56" y="50"/>
                </a:cxn>
                <a:cxn ang="0">
                  <a:pos x="56" y="50"/>
                </a:cxn>
                <a:cxn ang="0">
                  <a:pos x="53" y="56"/>
                </a:cxn>
                <a:cxn ang="0">
                  <a:pos x="47" y="59"/>
                </a:cxn>
                <a:cxn ang="0">
                  <a:pos x="13" y="59"/>
                </a:cxn>
                <a:cxn ang="0">
                  <a:pos x="13" y="59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38"/>
                </a:cxn>
                <a:cxn ang="0">
                  <a:pos x="59" y="38"/>
                </a:cxn>
                <a:cxn ang="0">
                  <a:pos x="59" y="0"/>
                </a:cxn>
                <a:cxn ang="0">
                  <a:pos x="0" y="0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9" y="69"/>
                </a:cxn>
                <a:cxn ang="0">
                  <a:pos x="53" y="69"/>
                </a:cxn>
                <a:cxn ang="0">
                  <a:pos x="53" y="69"/>
                </a:cxn>
                <a:cxn ang="0">
                  <a:pos x="59" y="69"/>
                </a:cxn>
                <a:cxn ang="0">
                  <a:pos x="66" y="66"/>
                </a:cxn>
                <a:cxn ang="0">
                  <a:pos x="66" y="59"/>
                </a:cxn>
                <a:cxn ang="0">
                  <a:pos x="69" y="53"/>
                </a:cxn>
                <a:cxn ang="0">
                  <a:pos x="69" y="53"/>
                </a:cxn>
                <a:cxn ang="0">
                  <a:pos x="69" y="53"/>
                </a:cxn>
                <a:cxn ang="0">
                  <a:pos x="9" y="10"/>
                </a:cxn>
                <a:cxn ang="0">
                  <a:pos x="25" y="10"/>
                </a:cxn>
                <a:cxn ang="0">
                  <a:pos x="25" y="25"/>
                </a:cxn>
                <a:cxn ang="0">
                  <a:pos x="9" y="25"/>
                </a:cxn>
                <a:cxn ang="0">
                  <a:pos x="9" y="10"/>
                </a:cxn>
                <a:cxn ang="0">
                  <a:pos x="9" y="10"/>
                </a:cxn>
                <a:cxn ang="0">
                  <a:pos x="34" y="25"/>
                </a:cxn>
                <a:cxn ang="0">
                  <a:pos x="34" y="10"/>
                </a:cxn>
                <a:cxn ang="0">
                  <a:pos x="47" y="10"/>
                </a:cxn>
                <a:cxn ang="0">
                  <a:pos x="47" y="25"/>
                </a:cxn>
                <a:cxn ang="0">
                  <a:pos x="34" y="25"/>
                </a:cxn>
                <a:cxn ang="0">
                  <a:pos x="34" y="25"/>
                </a:cxn>
              </a:cxnLst>
              <a:rect l="0" t="0" r="r" b="b"/>
              <a:pathLst>
                <a:path w="69" h="69">
                  <a:moveTo>
                    <a:pt x="69" y="53"/>
                  </a:moveTo>
                  <a:lnTo>
                    <a:pt x="69" y="53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3" y="56"/>
                  </a:lnTo>
                  <a:lnTo>
                    <a:pt x="47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38"/>
                  </a:lnTo>
                  <a:lnTo>
                    <a:pt x="59" y="38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9" y="69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59" y="69"/>
                  </a:lnTo>
                  <a:lnTo>
                    <a:pt x="66" y="66"/>
                  </a:lnTo>
                  <a:lnTo>
                    <a:pt x="66" y="59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9" y="53"/>
                  </a:lnTo>
                  <a:close/>
                  <a:moveTo>
                    <a:pt x="9" y="10"/>
                  </a:moveTo>
                  <a:lnTo>
                    <a:pt x="25" y="10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10"/>
                  </a:lnTo>
                  <a:lnTo>
                    <a:pt x="9" y="10"/>
                  </a:lnTo>
                  <a:close/>
                  <a:moveTo>
                    <a:pt x="34" y="25"/>
                  </a:moveTo>
                  <a:lnTo>
                    <a:pt x="34" y="10"/>
                  </a:lnTo>
                  <a:lnTo>
                    <a:pt x="47" y="10"/>
                  </a:lnTo>
                  <a:lnTo>
                    <a:pt x="47" y="25"/>
                  </a:lnTo>
                  <a:lnTo>
                    <a:pt x="34" y="25"/>
                  </a:lnTo>
                  <a:lnTo>
                    <a:pt x="34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5" name="Freeform 29"/>
            <p:cNvSpPr>
              <a:spLocks noEditPoints="1"/>
            </p:cNvSpPr>
            <p:nvPr/>
          </p:nvSpPr>
          <p:spPr bwMode="auto">
            <a:xfrm>
              <a:off x="3678" y="2769"/>
              <a:ext cx="78" cy="81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0"/>
                </a:cxn>
                <a:cxn ang="0">
                  <a:pos x="31" y="0"/>
                </a:cxn>
                <a:cxn ang="0">
                  <a:pos x="31" y="6"/>
                </a:cxn>
                <a:cxn ang="0">
                  <a:pos x="3" y="9"/>
                </a:cxn>
                <a:cxn ang="0">
                  <a:pos x="25" y="19"/>
                </a:cxn>
                <a:cxn ang="0">
                  <a:pos x="22" y="19"/>
                </a:cxn>
                <a:cxn ang="0">
                  <a:pos x="16" y="22"/>
                </a:cxn>
                <a:cxn ang="0">
                  <a:pos x="19" y="25"/>
                </a:cxn>
                <a:cxn ang="0">
                  <a:pos x="22" y="28"/>
                </a:cxn>
                <a:cxn ang="0">
                  <a:pos x="0" y="37"/>
                </a:cxn>
                <a:cxn ang="0">
                  <a:pos x="78" y="28"/>
                </a:cxn>
                <a:cxn ang="0">
                  <a:pos x="53" y="28"/>
                </a:cxn>
                <a:cxn ang="0">
                  <a:pos x="59" y="22"/>
                </a:cxn>
                <a:cxn ang="0">
                  <a:pos x="56" y="22"/>
                </a:cxn>
                <a:cxn ang="0">
                  <a:pos x="72" y="19"/>
                </a:cxn>
                <a:cxn ang="0">
                  <a:pos x="44" y="9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34" y="28"/>
                </a:cxn>
                <a:cxn ang="0">
                  <a:pos x="31" y="22"/>
                </a:cxn>
                <a:cxn ang="0">
                  <a:pos x="28" y="19"/>
                </a:cxn>
                <a:cxn ang="0">
                  <a:pos x="47" y="19"/>
                </a:cxn>
                <a:cxn ang="0">
                  <a:pos x="44" y="28"/>
                </a:cxn>
                <a:cxn ang="0">
                  <a:pos x="50" y="78"/>
                </a:cxn>
                <a:cxn ang="0">
                  <a:pos x="62" y="41"/>
                </a:cxn>
                <a:cxn ang="0">
                  <a:pos x="13" y="81"/>
                </a:cxn>
                <a:cxn ang="0">
                  <a:pos x="25" y="75"/>
                </a:cxn>
                <a:cxn ang="0">
                  <a:pos x="50" y="78"/>
                </a:cxn>
                <a:cxn ang="0">
                  <a:pos x="50" y="50"/>
                </a:cxn>
                <a:cxn ang="0">
                  <a:pos x="25" y="56"/>
                </a:cxn>
                <a:cxn ang="0">
                  <a:pos x="50" y="50"/>
                </a:cxn>
                <a:cxn ang="0">
                  <a:pos x="50" y="62"/>
                </a:cxn>
                <a:cxn ang="0">
                  <a:pos x="25" y="69"/>
                </a:cxn>
                <a:cxn ang="0">
                  <a:pos x="50" y="62"/>
                </a:cxn>
              </a:cxnLst>
              <a:rect l="0" t="0" r="r" b="b"/>
              <a:pathLst>
                <a:path w="78" h="81">
                  <a:moveTo>
                    <a:pt x="44" y="6"/>
                  </a:moveTo>
                  <a:lnTo>
                    <a:pt x="44" y="6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" y="9"/>
                  </a:lnTo>
                  <a:lnTo>
                    <a:pt x="3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22" y="28"/>
                  </a:lnTo>
                  <a:lnTo>
                    <a:pt x="0" y="28"/>
                  </a:lnTo>
                  <a:lnTo>
                    <a:pt x="0" y="37"/>
                  </a:lnTo>
                  <a:lnTo>
                    <a:pt x="78" y="37"/>
                  </a:lnTo>
                  <a:lnTo>
                    <a:pt x="78" y="28"/>
                  </a:lnTo>
                  <a:lnTo>
                    <a:pt x="53" y="28"/>
                  </a:lnTo>
                  <a:lnTo>
                    <a:pt x="53" y="28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0" y="19"/>
                  </a:lnTo>
                  <a:lnTo>
                    <a:pt x="72" y="19"/>
                  </a:lnTo>
                  <a:lnTo>
                    <a:pt x="72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close/>
                  <a:moveTo>
                    <a:pt x="44" y="28"/>
                  </a:moveTo>
                  <a:lnTo>
                    <a:pt x="34" y="28"/>
                  </a:lnTo>
                  <a:lnTo>
                    <a:pt x="34" y="28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close/>
                  <a:moveTo>
                    <a:pt x="50" y="78"/>
                  </a:moveTo>
                  <a:lnTo>
                    <a:pt x="62" y="78"/>
                  </a:lnTo>
                  <a:lnTo>
                    <a:pt x="62" y="41"/>
                  </a:lnTo>
                  <a:lnTo>
                    <a:pt x="13" y="41"/>
                  </a:lnTo>
                  <a:lnTo>
                    <a:pt x="13" y="81"/>
                  </a:lnTo>
                  <a:lnTo>
                    <a:pt x="25" y="81"/>
                  </a:lnTo>
                  <a:lnTo>
                    <a:pt x="25" y="75"/>
                  </a:lnTo>
                  <a:lnTo>
                    <a:pt x="50" y="75"/>
                  </a:lnTo>
                  <a:lnTo>
                    <a:pt x="50" y="78"/>
                  </a:lnTo>
                  <a:lnTo>
                    <a:pt x="50" y="78"/>
                  </a:lnTo>
                  <a:close/>
                  <a:moveTo>
                    <a:pt x="50" y="50"/>
                  </a:moveTo>
                  <a:lnTo>
                    <a:pt x="50" y="56"/>
                  </a:lnTo>
                  <a:lnTo>
                    <a:pt x="25" y="56"/>
                  </a:lnTo>
                  <a:lnTo>
                    <a:pt x="25" y="50"/>
                  </a:lnTo>
                  <a:lnTo>
                    <a:pt x="50" y="50"/>
                  </a:lnTo>
                  <a:lnTo>
                    <a:pt x="50" y="50"/>
                  </a:lnTo>
                  <a:close/>
                  <a:moveTo>
                    <a:pt x="50" y="62"/>
                  </a:moveTo>
                  <a:lnTo>
                    <a:pt x="50" y="69"/>
                  </a:lnTo>
                  <a:lnTo>
                    <a:pt x="25" y="69"/>
                  </a:lnTo>
                  <a:lnTo>
                    <a:pt x="25" y="62"/>
                  </a:lnTo>
                  <a:lnTo>
                    <a:pt x="50" y="62"/>
                  </a:lnTo>
                  <a:lnTo>
                    <a:pt x="5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6" name="Freeform 30"/>
            <p:cNvSpPr>
              <a:spLocks noEditPoints="1"/>
            </p:cNvSpPr>
            <p:nvPr/>
          </p:nvSpPr>
          <p:spPr bwMode="auto">
            <a:xfrm>
              <a:off x="3812" y="2769"/>
              <a:ext cx="78" cy="78"/>
            </a:xfrm>
            <a:custGeom>
              <a:avLst/>
              <a:gdLst/>
              <a:ahLst/>
              <a:cxnLst>
                <a:cxn ang="0">
                  <a:pos x="47" y="6"/>
                </a:cxn>
                <a:cxn ang="0">
                  <a:pos x="32" y="6"/>
                </a:cxn>
                <a:cxn ang="0">
                  <a:pos x="32" y="0"/>
                </a:cxn>
                <a:cxn ang="0">
                  <a:pos x="25" y="0"/>
                </a:cxn>
                <a:cxn ang="0">
                  <a:pos x="19" y="3"/>
                </a:cxn>
                <a:cxn ang="0">
                  <a:pos x="3" y="6"/>
                </a:cxn>
                <a:cxn ang="0">
                  <a:pos x="47" y="16"/>
                </a:cxn>
                <a:cxn ang="0">
                  <a:pos x="60" y="78"/>
                </a:cxn>
                <a:cxn ang="0">
                  <a:pos x="60" y="59"/>
                </a:cxn>
                <a:cxn ang="0">
                  <a:pos x="63" y="69"/>
                </a:cxn>
                <a:cxn ang="0">
                  <a:pos x="78" y="59"/>
                </a:cxn>
                <a:cxn ang="0">
                  <a:pos x="72" y="34"/>
                </a:cxn>
                <a:cxn ang="0">
                  <a:pos x="78" y="3"/>
                </a:cxn>
                <a:cxn ang="0">
                  <a:pos x="50" y="78"/>
                </a:cxn>
                <a:cxn ang="0">
                  <a:pos x="60" y="78"/>
                </a:cxn>
                <a:cxn ang="0">
                  <a:pos x="63" y="28"/>
                </a:cxn>
                <a:cxn ang="0">
                  <a:pos x="63" y="34"/>
                </a:cxn>
                <a:cxn ang="0">
                  <a:pos x="69" y="53"/>
                </a:cxn>
                <a:cxn ang="0">
                  <a:pos x="60" y="56"/>
                </a:cxn>
                <a:cxn ang="0">
                  <a:pos x="66" y="12"/>
                </a:cxn>
                <a:cxn ang="0">
                  <a:pos x="63" y="28"/>
                </a:cxn>
                <a:cxn ang="0">
                  <a:pos x="63" y="28"/>
                </a:cxn>
                <a:cxn ang="0">
                  <a:pos x="44" y="37"/>
                </a:cxn>
                <a:cxn ang="0">
                  <a:pos x="7" y="19"/>
                </a:cxn>
                <a:cxn ang="0">
                  <a:pos x="7" y="37"/>
                </a:cxn>
                <a:cxn ang="0">
                  <a:pos x="16" y="25"/>
                </a:cxn>
                <a:cxn ang="0">
                  <a:pos x="35" y="28"/>
                </a:cxn>
                <a:cxn ang="0">
                  <a:pos x="16" y="28"/>
                </a:cxn>
                <a:cxn ang="0">
                  <a:pos x="22" y="56"/>
                </a:cxn>
                <a:cxn ang="0">
                  <a:pos x="3" y="65"/>
                </a:cxn>
                <a:cxn ang="0">
                  <a:pos x="22" y="65"/>
                </a:cxn>
                <a:cxn ang="0">
                  <a:pos x="19" y="69"/>
                </a:cxn>
                <a:cxn ang="0">
                  <a:pos x="13" y="69"/>
                </a:cxn>
                <a:cxn ang="0">
                  <a:pos x="16" y="78"/>
                </a:cxn>
                <a:cxn ang="0">
                  <a:pos x="32" y="75"/>
                </a:cxn>
                <a:cxn ang="0">
                  <a:pos x="32" y="62"/>
                </a:cxn>
                <a:cxn ang="0">
                  <a:pos x="44" y="62"/>
                </a:cxn>
                <a:cxn ang="0">
                  <a:pos x="44" y="53"/>
                </a:cxn>
                <a:cxn ang="0">
                  <a:pos x="32" y="53"/>
                </a:cxn>
                <a:cxn ang="0">
                  <a:pos x="44" y="41"/>
                </a:cxn>
                <a:cxn ang="0">
                  <a:pos x="7" y="41"/>
                </a:cxn>
                <a:cxn ang="0">
                  <a:pos x="25" y="47"/>
                </a:cxn>
                <a:cxn ang="0">
                  <a:pos x="22" y="50"/>
                </a:cxn>
                <a:cxn ang="0">
                  <a:pos x="22" y="50"/>
                </a:cxn>
              </a:cxnLst>
              <a:rect l="0" t="0" r="r" b="b"/>
              <a:pathLst>
                <a:path w="78" h="78">
                  <a:moveTo>
                    <a:pt x="47" y="16"/>
                  </a:moveTo>
                  <a:lnTo>
                    <a:pt x="47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3" y="6"/>
                  </a:lnTo>
                  <a:lnTo>
                    <a:pt x="3" y="16"/>
                  </a:lnTo>
                  <a:lnTo>
                    <a:pt x="47" y="16"/>
                  </a:lnTo>
                  <a:lnTo>
                    <a:pt x="47" y="16"/>
                  </a:lnTo>
                  <a:close/>
                  <a:moveTo>
                    <a:pt x="60" y="78"/>
                  </a:moveTo>
                  <a:lnTo>
                    <a:pt x="60" y="59"/>
                  </a:lnTo>
                  <a:lnTo>
                    <a:pt x="60" y="59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72" y="65"/>
                  </a:lnTo>
                  <a:lnTo>
                    <a:pt x="78" y="59"/>
                  </a:lnTo>
                  <a:lnTo>
                    <a:pt x="78" y="50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8" y="3"/>
                  </a:lnTo>
                  <a:lnTo>
                    <a:pt x="50" y="3"/>
                  </a:lnTo>
                  <a:lnTo>
                    <a:pt x="50" y="78"/>
                  </a:lnTo>
                  <a:lnTo>
                    <a:pt x="60" y="78"/>
                  </a:lnTo>
                  <a:lnTo>
                    <a:pt x="60" y="78"/>
                  </a:lnTo>
                  <a:close/>
                  <a:moveTo>
                    <a:pt x="63" y="28"/>
                  </a:moveTo>
                  <a:lnTo>
                    <a:pt x="63" y="28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6" y="47"/>
                  </a:lnTo>
                  <a:lnTo>
                    <a:pt x="69" y="53"/>
                  </a:lnTo>
                  <a:lnTo>
                    <a:pt x="66" y="56"/>
                  </a:lnTo>
                  <a:lnTo>
                    <a:pt x="60" y="56"/>
                  </a:lnTo>
                  <a:lnTo>
                    <a:pt x="60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28"/>
                  </a:lnTo>
                  <a:close/>
                  <a:moveTo>
                    <a:pt x="7" y="37"/>
                  </a:moveTo>
                  <a:lnTo>
                    <a:pt x="44" y="37"/>
                  </a:lnTo>
                  <a:lnTo>
                    <a:pt x="44" y="19"/>
                  </a:lnTo>
                  <a:lnTo>
                    <a:pt x="7" y="19"/>
                  </a:lnTo>
                  <a:lnTo>
                    <a:pt x="7" y="37"/>
                  </a:lnTo>
                  <a:lnTo>
                    <a:pt x="7" y="37"/>
                  </a:lnTo>
                  <a:close/>
                  <a:moveTo>
                    <a:pt x="16" y="28"/>
                  </a:moveTo>
                  <a:lnTo>
                    <a:pt x="16" y="25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16" y="28"/>
                  </a:lnTo>
                  <a:lnTo>
                    <a:pt x="16" y="28"/>
                  </a:lnTo>
                  <a:close/>
                  <a:moveTo>
                    <a:pt x="22" y="50"/>
                  </a:moveTo>
                  <a:lnTo>
                    <a:pt x="22" y="56"/>
                  </a:lnTo>
                  <a:lnTo>
                    <a:pt x="0" y="56"/>
                  </a:lnTo>
                  <a:lnTo>
                    <a:pt x="3" y="65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19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28" y="78"/>
                  </a:lnTo>
                  <a:lnTo>
                    <a:pt x="32" y="75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4" y="62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7" y="41"/>
                  </a:lnTo>
                  <a:lnTo>
                    <a:pt x="7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7" name="Freeform 31"/>
            <p:cNvSpPr>
              <a:spLocks noEditPoints="1"/>
            </p:cNvSpPr>
            <p:nvPr/>
          </p:nvSpPr>
          <p:spPr bwMode="auto">
            <a:xfrm>
              <a:off x="3947" y="2769"/>
              <a:ext cx="81" cy="78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6" y="59"/>
                </a:cxn>
                <a:cxn ang="0">
                  <a:pos x="12" y="78"/>
                </a:cxn>
                <a:cxn ang="0">
                  <a:pos x="21" y="41"/>
                </a:cxn>
                <a:cxn ang="0">
                  <a:pos x="28" y="53"/>
                </a:cxn>
                <a:cxn ang="0">
                  <a:pos x="34" y="47"/>
                </a:cxn>
                <a:cxn ang="0">
                  <a:pos x="43" y="47"/>
                </a:cxn>
                <a:cxn ang="0">
                  <a:pos x="37" y="62"/>
                </a:cxn>
                <a:cxn ang="0">
                  <a:pos x="21" y="72"/>
                </a:cxn>
                <a:cxn ang="0">
                  <a:pos x="31" y="78"/>
                </a:cxn>
                <a:cxn ang="0">
                  <a:pos x="43" y="72"/>
                </a:cxn>
                <a:cxn ang="0">
                  <a:pos x="62" y="59"/>
                </a:cxn>
                <a:cxn ang="0">
                  <a:pos x="62" y="62"/>
                </a:cxn>
                <a:cxn ang="0">
                  <a:pos x="62" y="69"/>
                </a:cxn>
                <a:cxn ang="0">
                  <a:pos x="56" y="69"/>
                </a:cxn>
                <a:cxn ang="0">
                  <a:pos x="53" y="69"/>
                </a:cxn>
                <a:cxn ang="0">
                  <a:pos x="53" y="72"/>
                </a:cxn>
                <a:cxn ang="0">
                  <a:pos x="56" y="75"/>
                </a:cxn>
                <a:cxn ang="0">
                  <a:pos x="56" y="78"/>
                </a:cxn>
                <a:cxn ang="0">
                  <a:pos x="56" y="78"/>
                </a:cxn>
                <a:cxn ang="0">
                  <a:pos x="71" y="75"/>
                </a:cxn>
                <a:cxn ang="0">
                  <a:pos x="74" y="65"/>
                </a:cxn>
                <a:cxn ang="0">
                  <a:pos x="74" y="50"/>
                </a:cxn>
                <a:cxn ang="0">
                  <a:pos x="53" y="50"/>
                </a:cxn>
                <a:cxn ang="0">
                  <a:pos x="81" y="47"/>
                </a:cxn>
                <a:cxn ang="0">
                  <a:pos x="59" y="37"/>
                </a:cxn>
                <a:cxn ang="0">
                  <a:pos x="59" y="31"/>
                </a:cxn>
                <a:cxn ang="0">
                  <a:pos x="49" y="31"/>
                </a:cxn>
                <a:cxn ang="0">
                  <a:pos x="46" y="31"/>
                </a:cxn>
                <a:cxn ang="0">
                  <a:pos x="46" y="34"/>
                </a:cxn>
                <a:cxn ang="0">
                  <a:pos x="31" y="37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25"/>
                </a:cxn>
                <a:cxn ang="0">
                  <a:pos x="31" y="19"/>
                </a:cxn>
                <a:cxn ang="0">
                  <a:pos x="21" y="6"/>
                </a:cxn>
                <a:cxn ang="0">
                  <a:pos x="21" y="3"/>
                </a:cxn>
                <a:cxn ang="0">
                  <a:pos x="21" y="0"/>
                </a:cxn>
                <a:cxn ang="0">
                  <a:pos x="18" y="0"/>
                </a:cxn>
                <a:cxn ang="0">
                  <a:pos x="12" y="16"/>
                </a:cxn>
                <a:cxn ang="0">
                  <a:pos x="3" y="25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43" y="22"/>
                </a:cxn>
                <a:cxn ang="0">
                  <a:pos x="40" y="12"/>
                </a:cxn>
                <a:cxn ang="0">
                  <a:pos x="43" y="12"/>
                </a:cxn>
                <a:cxn ang="0">
                  <a:pos x="53" y="22"/>
                </a:cxn>
                <a:cxn ang="0">
                  <a:pos x="56" y="12"/>
                </a:cxn>
                <a:cxn ang="0">
                  <a:pos x="56" y="22"/>
                </a:cxn>
                <a:cxn ang="0">
                  <a:pos x="65" y="22"/>
                </a:cxn>
                <a:cxn ang="0">
                  <a:pos x="62" y="12"/>
                </a:cxn>
                <a:cxn ang="0">
                  <a:pos x="65" y="12"/>
                </a:cxn>
                <a:cxn ang="0">
                  <a:pos x="78" y="3"/>
                </a:cxn>
                <a:cxn ang="0">
                  <a:pos x="31" y="31"/>
                </a:cxn>
                <a:cxn ang="0">
                  <a:pos x="78" y="31"/>
                </a:cxn>
              </a:cxnLst>
              <a:rect l="0" t="0" r="r" b="b"/>
              <a:pathLst>
                <a:path w="81" h="78">
                  <a:moveTo>
                    <a:pt x="0" y="53"/>
                  </a:moveTo>
                  <a:lnTo>
                    <a:pt x="0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12" y="50"/>
                  </a:lnTo>
                  <a:lnTo>
                    <a:pt x="12" y="78"/>
                  </a:lnTo>
                  <a:lnTo>
                    <a:pt x="21" y="78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8" y="53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0" y="56"/>
                  </a:lnTo>
                  <a:lnTo>
                    <a:pt x="37" y="62"/>
                  </a:lnTo>
                  <a:lnTo>
                    <a:pt x="31" y="69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43" y="72"/>
                  </a:lnTo>
                  <a:lnTo>
                    <a:pt x="49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4" y="72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47"/>
                  </a:lnTo>
                  <a:lnTo>
                    <a:pt x="81" y="47"/>
                  </a:lnTo>
                  <a:lnTo>
                    <a:pt x="81" y="37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5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4"/>
                  </a:lnTo>
                  <a:lnTo>
                    <a:pt x="21" y="25"/>
                  </a:lnTo>
                  <a:lnTo>
                    <a:pt x="31" y="25"/>
                  </a:lnTo>
                  <a:lnTo>
                    <a:pt x="31" y="19"/>
                  </a:lnTo>
                  <a:lnTo>
                    <a:pt x="21" y="19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16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6" y="4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  <a:moveTo>
                    <a:pt x="43" y="12"/>
                  </a:moveTo>
                  <a:lnTo>
                    <a:pt x="43" y="22"/>
                  </a:lnTo>
                  <a:lnTo>
                    <a:pt x="40" y="22"/>
                  </a:lnTo>
                  <a:lnTo>
                    <a:pt x="40" y="12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56" y="22"/>
                  </a:moveTo>
                  <a:lnTo>
                    <a:pt x="53" y="2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6" y="22"/>
                  </a:lnTo>
                  <a:lnTo>
                    <a:pt x="56" y="22"/>
                  </a:lnTo>
                  <a:close/>
                  <a:moveTo>
                    <a:pt x="65" y="12"/>
                  </a:moveTo>
                  <a:lnTo>
                    <a:pt x="65" y="22"/>
                  </a:lnTo>
                  <a:lnTo>
                    <a:pt x="62" y="22"/>
                  </a:lnTo>
                  <a:lnTo>
                    <a:pt x="62" y="12"/>
                  </a:lnTo>
                  <a:lnTo>
                    <a:pt x="65" y="12"/>
                  </a:lnTo>
                  <a:lnTo>
                    <a:pt x="65" y="12"/>
                  </a:lnTo>
                  <a:close/>
                  <a:moveTo>
                    <a:pt x="78" y="31"/>
                  </a:moveTo>
                  <a:lnTo>
                    <a:pt x="78" y="3"/>
                  </a:lnTo>
                  <a:lnTo>
                    <a:pt x="31" y="3"/>
                  </a:lnTo>
                  <a:lnTo>
                    <a:pt x="31" y="31"/>
                  </a:lnTo>
                  <a:lnTo>
                    <a:pt x="78" y="31"/>
                  </a:lnTo>
                  <a:lnTo>
                    <a:pt x="78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8" name="Freeform 32"/>
            <p:cNvSpPr>
              <a:spLocks noEditPoints="1"/>
            </p:cNvSpPr>
            <p:nvPr/>
          </p:nvSpPr>
          <p:spPr bwMode="auto">
            <a:xfrm>
              <a:off x="4084" y="2769"/>
              <a:ext cx="81" cy="81"/>
            </a:xfrm>
            <a:custGeom>
              <a:avLst/>
              <a:gdLst/>
              <a:ahLst/>
              <a:cxnLst>
                <a:cxn ang="0">
                  <a:pos x="22" y="16"/>
                </a:cxn>
                <a:cxn ang="0">
                  <a:pos x="12" y="31"/>
                </a:cxn>
                <a:cxn ang="0">
                  <a:pos x="65" y="31"/>
                </a:cxn>
                <a:cxn ang="0">
                  <a:pos x="56" y="16"/>
                </a:cxn>
                <a:cxn ang="0">
                  <a:pos x="78" y="6"/>
                </a:cxn>
                <a:cxn ang="0">
                  <a:pos x="56" y="3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4" y="0"/>
                </a:cxn>
                <a:cxn ang="0">
                  <a:pos x="25" y="0"/>
                </a:cxn>
                <a:cxn ang="0">
                  <a:pos x="3" y="6"/>
                </a:cxn>
                <a:cxn ang="0">
                  <a:pos x="3" y="12"/>
                </a:cxn>
                <a:cxn ang="0">
                  <a:pos x="47" y="12"/>
                </a:cxn>
                <a:cxn ang="0">
                  <a:pos x="34" y="16"/>
                </a:cxn>
                <a:cxn ang="0">
                  <a:pos x="62" y="25"/>
                </a:cxn>
                <a:cxn ang="0">
                  <a:pos x="15" y="31"/>
                </a:cxn>
                <a:cxn ang="0">
                  <a:pos x="9" y="56"/>
                </a:cxn>
                <a:cxn ang="0">
                  <a:pos x="31" y="47"/>
                </a:cxn>
                <a:cxn ang="0">
                  <a:pos x="34" y="50"/>
                </a:cxn>
                <a:cxn ang="0">
                  <a:pos x="3" y="59"/>
                </a:cxn>
                <a:cxn ang="0">
                  <a:pos x="6" y="65"/>
                </a:cxn>
                <a:cxn ang="0">
                  <a:pos x="37" y="53"/>
                </a:cxn>
                <a:cxn ang="0">
                  <a:pos x="22" y="65"/>
                </a:cxn>
                <a:cxn ang="0">
                  <a:pos x="6" y="78"/>
                </a:cxn>
                <a:cxn ang="0">
                  <a:pos x="40" y="62"/>
                </a:cxn>
                <a:cxn ang="0">
                  <a:pos x="40" y="69"/>
                </a:cxn>
                <a:cxn ang="0">
                  <a:pos x="34" y="81"/>
                </a:cxn>
                <a:cxn ang="0">
                  <a:pos x="50" y="75"/>
                </a:cxn>
                <a:cxn ang="0">
                  <a:pos x="53" y="56"/>
                </a:cxn>
                <a:cxn ang="0">
                  <a:pos x="72" y="78"/>
                </a:cxn>
                <a:cxn ang="0">
                  <a:pos x="81" y="69"/>
                </a:cxn>
                <a:cxn ang="0">
                  <a:pos x="59" y="53"/>
                </a:cxn>
                <a:cxn ang="0">
                  <a:pos x="69" y="53"/>
                </a:cxn>
                <a:cxn ang="0">
                  <a:pos x="72" y="50"/>
                </a:cxn>
                <a:cxn ang="0">
                  <a:pos x="62" y="41"/>
                </a:cxn>
                <a:cxn ang="0">
                  <a:pos x="3" y="34"/>
                </a:cxn>
                <a:cxn ang="0">
                  <a:pos x="28" y="41"/>
                </a:cxn>
                <a:cxn ang="0">
                  <a:pos x="3" y="47"/>
                </a:cxn>
                <a:cxn ang="0">
                  <a:pos x="50" y="50"/>
                </a:cxn>
                <a:cxn ang="0">
                  <a:pos x="59" y="41"/>
                </a:cxn>
                <a:cxn ang="0">
                  <a:pos x="50" y="50"/>
                </a:cxn>
              </a:cxnLst>
              <a:rect l="0" t="0" r="r" b="b"/>
              <a:pathLst>
                <a:path w="81" h="81">
                  <a:moveTo>
                    <a:pt x="3" y="12"/>
                  </a:moveTo>
                  <a:lnTo>
                    <a:pt x="22" y="12"/>
                  </a:lnTo>
                  <a:lnTo>
                    <a:pt x="22" y="16"/>
                  </a:lnTo>
                  <a:lnTo>
                    <a:pt x="3" y="16"/>
                  </a:lnTo>
                  <a:lnTo>
                    <a:pt x="3" y="31"/>
                  </a:lnTo>
                  <a:lnTo>
                    <a:pt x="12" y="31"/>
                  </a:lnTo>
                  <a:lnTo>
                    <a:pt x="12" y="22"/>
                  </a:lnTo>
                  <a:lnTo>
                    <a:pt x="65" y="22"/>
                  </a:lnTo>
                  <a:lnTo>
                    <a:pt x="65" y="31"/>
                  </a:lnTo>
                  <a:lnTo>
                    <a:pt x="75" y="31"/>
                  </a:lnTo>
                  <a:lnTo>
                    <a:pt x="75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78" y="12"/>
                  </a:lnTo>
                  <a:lnTo>
                    <a:pt x="78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34" y="16"/>
                  </a:moveTo>
                  <a:lnTo>
                    <a:pt x="34" y="12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34" y="16"/>
                  </a:lnTo>
                  <a:lnTo>
                    <a:pt x="34" y="16"/>
                  </a:lnTo>
                  <a:close/>
                  <a:moveTo>
                    <a:pt x="15" y="31"/>
                  </a:moveTo>
                  <a:lnTo>
                    <a:pt x="62" y="31"/>
                  </a:lnTo>
                  <a:lnTo>
                    <a:pt x="62" y="25"/>
                  </a:lnTo>
                  <a:lnTo>
                    <a:pt x="15" y="25"/>
                  </a:lnTo>
                  <a:lnTo>
                    <a:pt x="15" y="31"/>
                  </a:lnTo>
                  <a:lnTo>
                    <a:pt x="15" y="31"/>
                  </a:lnTo>
                  <a:close/>
                  <a:moveTo>
                    <a:pt x="3" y="47"/>
                  </a:moveTo>
                  <a:lnTo>
                    <a:pt x="3" y="4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15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25" y="6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22" y="6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25" y="72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0" y="65"/>
                  </a:lnTo>
                  <a:lnTo>
                    <a:pt x="40" y="69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44" y="78"/>
                  </a:lnTo>
                  <a:lnTo>
                    <a:pt x="50" y="75"/>
                  </a:lnTo>
                  <a:lnTo>
                    <a:pt x="53" y="69"/>
                  </a:lnTo>
                  <a:lnTo>
                    <a:pt x="50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62" y="69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69" y="62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65" y="53"/>
                  </a:lnTo>
                  <a:lnTo>
                    <a:pt x="65" y="53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2" y="41"/>
                  </a:lnTo>
                  <a:lnTo>
                    <a:pt x="78" y="41"/>
                  </a:lnTo>
                  <a:lnTo>
                    <a:pt x="78" y="34"/>
                  </a:lnTo>
                  <a:lnTo>
                    <a:pt x="3" y="34"/>
                  </a:lnTo>
                  <a:lnTo>
                    <a:pt x="3" y="41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19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close/>
                  <a:moveTo>
                    <a:pt x="50" y="50"/>
                  </a:moveTo>
                  <a:lnTo>
                    <a:pt x="50" y="50"/>
                  </a:lnTo>
                  <a:lnTo>
                    <a:pt x="44" y="44"/>
                  </a:lnTo>
                  <a:lnTo>
                    <a:pt x="47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9" name="Freeform 33"/>
            <p:cNvSpPr>
              <a:spLocks noEditPoints="1"/>
            </p:cNvSpPr>
            <p:nvPr/>
          </p:nvSpPr>
          <p:spPr bwMode="auto">
            <a:xfrm>
              <a:off x="4221" y="2769"/>
              <a:ext cx="78" cy="78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1" y="25"/>
                </a:cxn>
                <a:cxn ang="0">
                  <a:pos x="31" y="37"/>
                </a:cxn>
                <a:cxn ang="0">
                  <a:pos x="13" y="37"/>
                </a:cxn>
                <a:cxn ang="0">
                  <a:pos x="13" y="78"/>
                </a:cxn>
                <a:cxn ang="0">
                  <a:pos x="25" y="78"/>
                </a:cxn>
                <a:cxn ang="0">
                  <a:pos x="25" y="72"/>
                </a:cxn>
                <a:cxn ang="0">
                  <a:pos x="53" y="72"/>
                </a:cxn>
                <a:cxn ang="0">
                  <a:pos x="53" y="78"/>
                </a:cxn>
                <a:cxn ang="0">
                  <a:pos x="66" y="78"/>
                </a:cxn>
                <a:cxn ang="0">
                  <a:pos x="66" y="37"/>
                </a:cxn>
                <a:cxn ang="0">
                  <a:pos x="44" y="37"/>
                </a:cxn>
                <a:cxn ang="0">
                  <a:pos x="44" y="25"/>
                </a:cxn>
                <a:cxn ang="0">
                  <a:pos x="78" y="25"/>
                </a:cxn>
                <a:cxn ang="0">
                  <a:pos x="78" y="16"/>
                </a:cxn>
                <a:cxn ang="0">
                  <a:pos x="44" y="16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31" y="16"/>
                </a:cxn>
                <a:cxn ang="0">
                  <a:pos x="0" y="1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25" y="47"/>
                </a:cxn>
                <a:cxn ang="0">
                  <a:pos x="53" y="47"/>
                </a:cxn>
                <a:cxn ang="0">
                  <a:pos x="53" y="62"/>
                </a:cxn>
                <a:cxn ang="0">
                  <a:pos x="25" y="62"/>
                </a:cxn>
                <a:cxn ang="0">
                  <a:pos x="25" y="47"/>
                </a:cxn>
                <a:cxn ang="0">
                  <a:pos x="25" y="47"/>
                </a:cxn>
              </a:cxnLst>
              <a:rect l="0" t="0" r="r" b="b"/>
              <a:pathLst>
                <a:path w="78" h="78">
                  <a:moveTo>
                    <a:pt x="0" y="25"/>
                  </a:moveTo>
                  <a:lnTo>
                    <a:pt x="31" y="25"/>
                  </a:lnTo>
                  <a:lnTo>
                    <a:pt x="31" y="37"/>
                  </a:lnTo>
                  <a:lnTo>
                    <a:pt x="13" y="37"/>
                  </a:lnTo>
                  <a:lnTo>
                    <a:pt x="13" y="78"/>
                  </a:lnTo>
                  <a:lnTo>
                    <a:pt x="25" y="78"/>
                  </a:lnTo>
                  <a:lnTo>
                    <a:pt x="25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66" y="78"/>
                  </a:lnTo>
                  <a:lnTo>
                    <a:pt x="66" y="37"/>
                  </a:lnTo>
                  <a:lnTo>
                    <a:pt x="44" y="37"/>
                  </a:lnTo>
                  <a:lnTo>
                    <a:pt x="44" y="25"/>
                  </a:lnTo>
                  <a:lnTo>
                    <a:pt x="78" y="25"/>
                  </a:lnTo>
                  <a:lnTo>
                    <a:pt x="78" y="16"/>
                  </a:lnTo>
                  <a:lnTo>
                    <a:pt x="44" y="1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25" y="47"/>
                  </a:moveTo>
                  <a:lnTo>
                    <a:pt x="53" y="47"/>
                  </a:lnTo>
                  <a:lnTo>
                    <a:pt x="53" y="62"/>
                  </a:lnTo>
                  <a:lnTo>
                    <a:pt x="25" y="62"/>
                  </a:lnTo>
                  <a:lnTo>
                    <a:pt x="25" y="47"/>
                  </a:lnTo>
                  <a:lnTo>
                    <a:pt x="25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0" name="Freeform 34"/>
            <p:cNvSpPr>
              <a:spLocks noEditPoints="1"/>
            </p:cNvSpPr>
            <p:nvPr/>
          </p:nvSpPr>
          <p:spPr bwMode="auto">
            <a:xfrm>
              <a:off x="4368" y="2769"/>
              <a:ext cx="56" cy="78"/>
            </a:xfrm>
            <a:custGeom>
              <a:avLst/>
              <a:gdLst/>
              <a:ahLst/>
              <a:cxnLst>
                <a:cxn ang="0">
                  <a:pos x="9" y="78"/>
                </a:cxn>
                <a:cxn ang="0">
                  <a:pos x="9" y="75"/>
                </a:cxn>
                <a:cxn ang="0">
                  <a:pos x="44" y="75"/>
                </a:cxn>
                <a:cxn ang="0">
                  <a:pos x="44" y="78"/>
                </a:cxn>
                <a:cxn ang="0">
                  <a:pos x="56" y="78"/>
                </a:cxn>
                <a:cxn ang="0">
                  <a:pos x="56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1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5" y="12"/>
                </a:cxn>
                <a:cxn ang="0">
                  <a:pos x="0" y="1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44" y="22"/>
                </a:cxn>
                <a:cxn ang="0">
                  <a:pos x="44" y="31"/>
                </a:cxn>
                <a:cxn ang="0">
                  <a:pos x="9" y="31"/>
                </a:cxn>
                <a:cxn ang="0">
                  <a:pos x="9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4" y="47"/>
                </a:cxn>
                <a:cxn ang="0">
                  <a:pos x="9" y="47"/>
                </a:cxn>
                <a:cxn ang="0">
                  <a:pos x="9" y="37"/>
                </a:cxn>
                <a:cxn ang="0">
                  <a:pos x="44" y="37"/>
                </a:cxn>
                <a:cxn ang="0">
                  <a:pos x="44" y="47"/>
                </a:cxn>
                <a:cxn ang="0">
                  <a:pos x="44" y="47"/>
                </a:cxn>
                <a:cxn ang="0">
                  <a:pos x="44" y="56"/>
                </a:cxn>
                <a:cxn ang="0">
                  <a:pos x="44" y="65"/>
                </a:cxn>
                <a:cxn ang="0">
                  <a:pos x="9" y="65"/>
                </a:cxn>
                <a:cxn ang="0">
                  <a:pos x="9" y="56"/>
                </a:cxn>
                <a:cxn ang="0">
                  <a:pos x="44" y="56"/>
                </a:cxn>
                <a:cxn ang="0">
                  <a:pos x="44" y="56"/>
                </a:cxn>
              </a:cxnLst>
              <a:rect l="0" t="0" r="r" b="b"/>
              <a:pathLst>
                <a:path w="56" h="78">
                  <a:moveTo>
                    <a:pt x="9" y="78"/>
                  </a:moveTo>
                  <a:lnTo>
                    <a:pt x="9" y="75"/>
                  </a:lnTo>
                  <a:lnTo>
                    <a:pt x="44" y="75"/>
                  </a:lnTo>
                  <a:lnTo>
                    <a:pt x="44" y="78"/>
                  </a:lnTo>
                  <a:lnTo>
                    <a:pt x="56" y="78"/>
                  </a:lnTo>
                  <a:lnTo>
                    <a:pt x="56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5" y="12"/>
                  </a:lnTo>
                  <a:lnTo>
                    <a:pt x="0" y="1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9" y="78"/>
                  </a:lnTo>
                  <a:lnTo>
                    <a:pt x="9" y="78"/>
                  </a:lnTo>
                  <a:close/>
                  <a:moveTo>
                    <a:pt x="44" y="22"/>
                  </a:moveTo>
                  <a:lnTo>
                    <a:pt x="44" y="31"/>
                  </a:lnTo>
                  <a:lnTo>
                    <a:pt x="9" y="31"/>
                  </a:lnTo>
                  <a:lnTo>
                    <a:pt x="9" y="22"/>
                  </a:lnTo>
                  <a:lnTo>
                    <a:pt x="44" y="22"/>
                  </a:lnTo>
                  <a:lnTo>
                    <a:pt x="44" y="22"/>
                  </a:lnTo>
                  <a:close/>
                  <a:moveTo>
                    <a:pt x="44" y="47"/>
                  </a:moveTo>
                  <a:lnTo>
                    <a:pt x="9" y="47"/>
                  </a:lnTo>
                  <a:lnTo>
                    <a:pt x="9" y="37"/>
                  </a:lnTo>
                  <a:lnTo>
                    <a:pt x="44" y="37"/>
                  </a:lnTo>
                  <a:lnTo>
                    <a:pt x="44" y="47"/>
                  </a:lnTo>
                  <a:lnTo>
                    <a:pt x="44" y="47"/>
                  </a:lnTo>
                  <a:close/>
                  <a:moveTo>
                    <a:pt x="44" y="56"/>
                  </a:moveTo>
                  <a:lnTo>
                    <a:pt x="44" y="65"/>
                  </a:lnTo>
                  <a:lnTo>
                    <a:pt x="9" y="65"/>
                  </a:lnTo>
                  <a:lnTo>
                    <a:pt x="9" y="56"/>
                  </a:lnTo>
                  <a:lnTo>
                    <a:pt x="44" y="5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1" name="Freeform 35"/>
            <p:cNvSpPr>
              <a:spLocks noEditPoints="1"/>
            </p:cNvSpPr>
            <p:nvPr/>
          </p:nvSpPr>
          <p:spPr bwMode="auto">
            <a:xfrm>
              <a:off x="4493" y="2769"/>
              <a:ext cx="78" cy="78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3"/>
                </a:cxn>
                <a:cxn ang="0">
                  <a:pos x="43" y="0"/>
                </a:cxn>
                <a:cxn ang="0">
                  <a:pos x="37" y="12"/>
                </a:cxn>
                <a:cxn ang="0">
                  <a:pos x="25" y="28"/>
                </a:cxn>
                <a:cxn ang="0">
                  <a:pos x="28" y="37"/>
                </a:cxn>
                <a:cxn ang="0">
                  <a:pos x="65" y="34"/>
                </a:cxn>
                <a:cxn ang="0">
                  <a:pos x="68" y="41"/>
                </a:cxn>
                <a:cxn ang="0">
                  <a:pos x="75" y="37"/>
                </a:cxn>
                <a:cxn ang="0">
                  <a:pos x="78" y="34"/>
                </a:cxn>
                <a:cxn ang="0">
                  <a:pos x="65" y="12"/>
                </a:cxn>
                <a:cxn ang="0">
                  <a:pos x="53" y="16"/>
                </a:cxn>
                <a:cxn ang="0">
                  <a:pos x="43" y="2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28" y="12"/>
                </a:cxn>
                <a:cxn ang="0">
                  <a:pos x="15" y="0"/>
                </a:cxn>
                <a:cxn ang="0">
                  <a:pos x="6" y="9"/>
                </a:cxn>
                <a:cxn ang="0">
                  <a:pos x="9" y="12"/>
                </a:cxn>
                <a:cxn ang="0">
                  <a:pos x="22" y="22"/>
                </a:cxn>
                <a:cxn ang="0">
                  <a:pos x="28" y="12"/>
                </a:cxn>
                <a:cxn ang="0">
                  <a:pos x="18" y="28"/>
                </a:cxn>
                <a:cxn ang="0">
                  <a:pos x="6" y="19"/>
                </a:cxn>
                <a:cxn ang="0">
                  <a:pos x="0" y="28"/>
                </a:cxn>
                <a:cxn ang="0">
                  <a:pos x="12" y="37"/>
                </a:cxn>
                <a:cxn ang="0">
                  <a:pos x="18" y="28"/>
                </a:cxn>
                <a:cxn ang="0">
                  <a:pos x="18" y="28"/>
                </a:cxn>
                <a:cxn ang="0">
                  <a:pos x="9" y="75"/>
                </a:cxn>
                <a:cxn ang="0">
                  <a:pos x="12" y="78"/>
                </a:cxn>
                <a:cxn ang="0">
                  <a:pos x="22" y="47"/>
                </a:cxn>
                <a:cxn ang="0">
                  <a:pos x="18" y="44"/>
                </a:cxn>
                <a:cxn ang="0">
                  <a:pos x="12" y="41"/>
                </a:cxn>
                <a:cxn ang="0">
                  <a:pos x="0" y="72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59" y="72"/>
                </a:cxn>
                <a:cxn ang="0">
                  <a:pos x="72" y="78"/>
                </a:cxn>
                <a:cxn ang="0">
                  <a:pos x="28" y="41"/>
                </a:cxn>
                <a:cxn ang="0">
                  <a:pos x="40" y="78"/>
                </a:cxn>
                <a:cxn ang="0">
                  <a:pos x="40" y="72"/>
                </a:cxn>
                <a:cxn ang="0">
                  <a:pos x="59" y="65"/>
                </a:cxn>
                <a:cxn ang="0">
                  <a:pos x="40" y="50"/>
                </a:cxn>
                <a:cxn ang="0">
                  <a:pos x="59" y="50"/>
                </a:cxn>
              </a:cxnLst>
              <a:rect l="0" t="0" r="r" b="b"/>
              <a:pathLst>
                <a:path w="78" h="78">
                  <a:moveTo>
                    <a:pt x="56" y="6"/>
                  </a:moveTo>
                  <a:lnTo>
                    <a:pt x="56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1" y="25"/>
                  </a:lnTo>
                  <a:lnTo>
                    <a:pt x="25" y="28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53" y="34"/>
                  </a:lnTo>
                  <a:lnTo>
                    <a:pt x="65" y="34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9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6" y="9"/>
                  </a:lnTo>
                  <a:lnTo>
                    <a:pt x="6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18" y="28"/>
                  </a:moveTo>
                  <a:lnTo>
                    <a:pt x="18" y="2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close/>
                  <a:moveTo>
                    <a:pt x="9" y="75"/>
                  </a:moveTo>
                  <a:lnTo>
                    <a:pt x="9" y="75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6" y="5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5"/>
                  </a:lnTo>
                  <a:close/>
                  <a:moveTo>
                    <a:pt x="40" y="72"/>
                  </a:moveTo>
                  <a:lnTo>
                    <a:pt x="59" y="72"/>
                  </a:lnTo>
                  <a:lnTo>
                    <a:pt x="59" y="78"/>
                  </a:lnTo>
                  <a:lnTo>
                    <a:pt x="72" y="78"/>
                  </a:lnTo>
                  <a:lnTo>
                    <a:pt x="72" y="41"/>
                  </a:lnTo>
                  <a:lnTo>
                    <a:pt x="28" y="41"/>
                  </a:lnTo>
                  <a:lnTo>
                    <a:pt x="28" y="78"/>
                  </a:lnTo>
                  <a:lnTo>
                    <a:pt x="40" y="78"/>
                  </a:lnTo>
                  <a:lnTo>
                    <a:pt x="40" y="72"/>
                  </a:lnTo>
                  <a:lnTo>
                    <a:pt x="40" y="72"/>
                  </a:lnTo>
                  <a:close/>
                  <a:moveTo>
                    <a:pt x="59" y="50"/>
                  </a:moveTo>
                  <a:lnTo>
                    <a:pt x="59" y="65"/>
                  </a:lnTo>
                  <a:lnTo>
                    <a:pt x="40" y="65"/>
                  </a:lnTo>
                  <a:lnTo>
                    <a:pt x="40" y="50"/>
                  </a:lnTo>
                  <a:lnTo>
                    <a:pt x="59" y="50"/>
                  </a:lnTo>
                  <a:lnTo>
                    <a:pt x="59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2" name="Freeform 36"/>
            <p:cNvSpPr>
              <a:spLocks noEditPoints="1"/>
            </p:cNvSpPr>
            <p:nvPr/>
          </p:nvSpPr>
          <p:spPr bwMode="auto">
            <a:xfrm>
              <a:off x="4627" y="2769"/>
              <a:ext cx="75" cy="78"/>
            </a:xfrm>
            <a:custGeom>
              <a:avLst/>
              <a:gdLst/>
              <a:ahLst/>
              <a:cxnLst>
                <a:cxn ang="0">
                  <a:pos x="59" y="22"/>
                </a:cxn>
                <a:cxn ang="0">
                  <a:pos x="50" y="12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41" y="6"/>
                </a:cxn>
                <a:cxn ang="0">
                  <a:pos x="41" y="41"/>
                </a:cxn>
                <a:cxn ang="0">
                  <a:pos x="34" y="22"/>
                </a:cxn>
                <a:cxn ang="0">
                  <a:pos x="28" y="9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25" y="3"/>
                </a:cxn>
                <a:cxn ang="0">
                  <a:pos x="19" y="3"/>
                </a:cxn>
                <a:cxn ang="0">
                  <a:pos x="19" y="44"/>
                </a:cxn>
                <a:cxn ang="0">
                  <a:pos x="12" y="62"/>
                </a:cxn>
                <a:cxn ang="0">
                  <a:pos x="9" y="69"/>
                </a:cxn>
                <a:cxn ang="0">
                  <a:pos x="0" y="72"/>
                </a:cxn>
                <a:cxn ang="0">
                  <a:pos x="12" y="78"/>
                </a:cxn>
                <a:cxn ang="0">
                  <a:pos x="25" y="62"/>
                </a:cxn>
                <a:cxn ang="0">
                  <a:pos x="28" y="44"/>
                </a:cxn>
                <a:cxn ang="0">
                  <a:pos x="28" y="28"/>
                </a:cxn>
                <a:cxn ang="0">
                  <a:pos x="31" y="50"/>
                </a:cxn>
                <a:cxn ang="0">
                  <a:pos x="37" y="47"/>
                </a:cxn>
                <a:cxn ang="0">
                  <a:pos x="41" y="75"/>
                </a:cxn>
                <a:cxn ang="0">
                  <a:pos x="50" y="25"/>
                </a:cxn>
                <a:cxn ang="0">
                  <a:pos x="53" y="50"/>
                </a:cxn>
                <a:cxn ang="0">
                  <a:pos x="62" y="47"/>
                </a:cxn>
                <a:cxn ang="0">
                  <a:pos x="75" y="78"/>
                </a:cxn>
                <a:cxn ang="0">
                  <a:pos x="75" y="6"/>
                </a:cxn>
                <a:cxn ang="0">
                  <a:pos x="75" y="3"/>
                </a:cxn>
                <a:cxn ang="0">
                  <a:pos x="75" y="3"/>
                </a:cxn>
                <a:cxn ang="0">
                  <a:pos x="72" y="0"/>
                </a:cxn>
                <a:cxn ang="0">
                  <a:pos x="62" y="41"/>
                </a:cxn>
                <a:cxn ang="0">
                  <a:pos x="59" y="22"/>
                </a:cxn>
                <a:cxn ang="0">
                  <a:pos x="59" y="22"/>
                </a:cxn>
                <a:cxn ang="0">
                  <a:pos x="12" y="37"/>
                </a:cxn>
                <a:cxn ang="0">
                  <a:pos x="16" y="22"/>
                </a:cxn>
                <a:cxn ang="0">
                  <a:pos x="6" y="22"/>
                </a:cxn>
                <a:cxn ang="0">
                  <a:pos x="6" y="25"/>
                </a:cxn>
                <a:cxn ang="0">
                  <a:pos x="3" y="47"/>
                </a:cxn>
                <a:cxn ang="0">
                  <a:pos x="12" y="50"/>
                </a:cxn>
                <a:cxn ang="0">
                  <a:pos x="12" y="37"/>
                </a:cxn>
              </a:cxnLst>
              <a:rect l="0" t="0" r="r" b="b"/>
              <a:pathLst>
                <a:path w="75" h="78">
                  <a:moveTo>
                    <a:pt x="59" y="22"/>
                  </a:moveTo>
                  <a:lnTo>
                    <a:pt x="59" y="22"/>
                  </a:lnTo>
                  <a:lnTo>
                    <a:pt x="50" y="2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1" y="6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28" y="22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19" y="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6" y="5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9" y="6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22" y="69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8" y="4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41" y="47"/>
                  </a:lnTo>
                  <a:lnTo>
                    <a:pt x="41" y="75"/>
                  </a:lnTo>
                  <a:lnTo>
                    <a:pt x="50" y="7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62" y="47"/>
                  </a:lnTo>
                  <a:lnTo>
                    <a:pt x="62" y="78"/>
                  </a:lnTo>
                  <a:lnTo>
                    <a:pt x="75" y="78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2" y="0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close/>
                  <a:moveTo>
                    <a:pt x="12" y="37"/>
                  </a:moveTo>
                  <a:lnTo>
                    <a:pt x="12" y="37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3" name="Freeform 37"/>
            <p:cNvSpPr>
              <a:spLocks noEditPoints="1"/>
            </p:cNvSpPr>
            <p:nvPr/>
          </p:nvSpPr>
          <p:spPr bwMode="auto">
            <a:xfrm>
              <a:off x="2323" y="3187"/>
              <a:ext cx="78" cy="78"/>
            </a:xfrm>
            <a:custGeom>
              <a:avLst/>
              <a:gdLst/>
              <a:ahLst/>
              <a:cxnLst>
                <a:cxn ang="0">
                  <a:pos x="41" y="10"/>
                </a:cxn>
                <a:cxn ang="0">
                  <a:pos x="41" y="1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13" y="13"/>
                </a:cxn>
                <a:cxn ang="0">
                  <a:pos x="13" y="13"/>
                </a:cxn>
                <a:cxn ang="0">
                  <a:pos x="19" y="13"/>
                </a:cxn>
                <a:cxn ang="0">
                  <a:pos x="19" y="22"/>
                </a:cxn>
                <a:cxn ang="0">
                  <a:pos x="4" y="22"/>
                </a:cxn>
                <a:cxn ang="0">
                  <a:pos x="4" y="31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13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50"/>
                </a:cxn>
                <a:cxn ang="0">
                  <a:pos x="19" y="78"/>
                </a:cxn>
                <a:cxn ang="0">
                  <a:pos x="32" y="78"/>
                </a:cxn>
                <a:cxn ang="0">
                  <a:pos x="32" y="47"/>
                </a:cxn>
                <a:cxn ang="0">
                  <a:pos x="32" y="47"/>
                </a:cxn>
                <a:cxn ang="0">
                  <a:pos x="38" y="56"/>
                </a:cxn>
                <a:cxn ang="0">
                  <a:pos x="44" y="50"/>
                </a:cxn>
                <a:cxn ang="0">
                  <a:pos x="44" y="50"/>
                </a:cxn>
                <a:cxn ang="0">
                  <a:pos x="35" y="35"/>
                </a:cxn>
                <a:cxn ang="0">
                  <a:pos x="32" y="41"/>
                </a:cxn>
                <a:cxn ang="0">
                  <a:pos x="32" y="31"/>
                </a:cxn>
                <a:cxn ang="0">
                  <a:pos x="44" y="31"/>
                </a:cxn>
                <a:cxn ang="0">
                  <a:pos x="44" y="22"/>
                </a:cxn>
                <a:cxn ang="0">
                  <a:pos x="32" y="22"/>
                </a:cxn>
                <a:cxn ang="0">
                  <a:pos x="32" y="10"/>
                </a:cxn>
                <a:cxn ang="0">
                  <a:pos x="32" y="10"/>
                </a:cxn>
                <a:cxn ang="0">
                  <a:pos x="32" y="10"/>
                </a:cxn>
                <a:cxn ang="0">
                  <a:pos x="32" y="10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66" y="53"/>
                </a:cxn>
                <a:cxn ang="0">
                  <a:pos x="57" y="53"/>
                </a:cxn>
                <a:cxn ang="0">
                  <a:pos x="57" y="19"/>
                </a:cxn>
                <a:cxn ang="0">
                  <a:pos x="66" y="19"/>
                </a:cxn>
                <a:cxn ang="0">
                  <a:pos x="66" y="53"/>
                </a:cxn>
                <a:cxn ang="0">
                  <a:pos x="66" y="53"/>
                </a:cxn>
                <a:cxn ang="0">
                  <a:pos x="44" y="69"/>
                </a:cxn>
                <a:cxn ang="0">
                  <a:pos x="57" y="69"/>
                </a:cxn>
                <a:cxn ang="0">
                  <a:pos x="57" y="63"/>
                </a:cxn>
                <a:cxn ang="0">
                  <a:pos x="66" y="63"/>
                </a:cxn>
                <a:cxn ang="0">
                  <a:pos x="66" y="69"/>
                </a:cxn>
                <a:cxn ang="0">
                  <a:pos x="78" y="69"/>
                </a:cxn>
                <a:cxn ang="0">
                  <a:pos x="78" y="10"/>
                </a:cxn>
                <a:cxn ang="0">
                  <a:pos x="44" y="10"/>
                </a:cxn>
                <a:cxn ang="0">
                  <a:pos x="44" y="69"/>
                </a:cxn>
                <a:cxn ang="0">
                  <a:pos x="44" y="69"/>
                </a:cxn>
              </a:cxnLst>
              <a:rect l="0" t="0" r="r" b="b"/>
              <a:pathLst>
                <a:path w="78" h="78">
                  <a:moveTo>
                    <a:pt x="41" y="10"/>
                  </a:moveTo>
                  <a:lnTo>
                    <a:pt x="41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9" y="13"/>
                  </a:lnTo>
                  <a:lnTo>
                    <a:pt x="19" y="22"/>
                  </a:lnTo>
                  <a:lnTo>
                    <a:pt x="4" y="22"/>
                  </a:lnTo>
                  <a:lnTo>
                    <a:pt x="4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3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50"/>
                  </a:lnTo>
                  <a:lnTo>
                    <a:pt x="19" y="78"/>
                  </a:lnTo>
                  <a:lnTo>
                    <a:pt x="32" y="78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8" y="56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35" y="35"/>
                  </a:lnTo>
                  <a:lnTo>
                    <a:pt x="32" y="41"/>
                  </a:lnTo>
                  <a:lnTo>
                    <a:pt x="32" y="31"/>
                  </a:lnTo>
                  <a:lnTo>
                    <a:pt x="44" y="31"/>
                  </a:lnTo>
                  <a:lnTo>
                    <a:pt x="44" y="22"/>
                  </a:lnTo>
                  <a:lnTo>
                    <a:pt x="32" y="2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close/>
                  <a:moveTo>
                    <a:pt x="66" y="53"/>
                  </a:moveTo>
                  <a:lnTo>
                    <a:pt x="57" y="53"/>
                  </a:lnTo>
                  <a:lnTo>
                    <a:pt x="57" y="19"/>
                  </a:lnTo>
                  <a:lnTo>
                    <a:pt x="66" y="19"/>
                  </a:lnTo>
                  <a:lnTo>
                    <a:pt x="66" y="53"/>
                  </a:lnTo>
                  <a:lnTo>
                    <a:pt x="66" y="53"/>
                  </a:lnTo>
                  <a:close/>
                  <a:moveTo>
                    <a:pt x="44" y="69"/>
                  </a:moveTo>
                  <a:lnTo>
                    <a:pt x="57" y="69"/>
                  </a:lnTo>
                  <a:lnTo>
                    <a:pt x="57" y="63"/>
                  </a:lnTo>
                  <a:lnTo>
                    <a:pt x="66" y="63"/>
                  </a:lnTo>
                  <a:lnTo>
                    <a:pt x="66" y="69"/>
                  </a:lnTo>
                  <a:lnTo>
                    <a:pt x="78" y="69"/>
                  </a:lnTo>
                  <a:lnTo>
                    <a:pt x="78" y="10"/>
                  </a:lnTo>
                  <a:lnTo>
                    <a:pt x="44" y="10"/>
                  </a:lnTo>
                  <a:lnTo>
                    <a:pt x="44" y="69"/>
                  </a:lnTo>
                  <a:lnTo>
                    <a:pt x="4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4" name="Freeform 38"/>
            <p:cNvSpPr>
              <a:spLocks noEditPoints="1"/>
            </p:cNvSpPr>
            <p:nvPr/>
          </p:nvSpPr>
          <p:spPr bwMode="auto">
            <a:xfrm>
              <a:off x="2564" y="3193"/>
              <a:ext cx="65" cy="66"/>
            </a:xfrm>
            <a:custGeom>
              <a:avLst/>
              <a:gdLst/>
              <a:ahLst/>
              <a:cxnLst>
                <a:cxn ang="0">
                  <a:pos x="12" y="63"/>
                </a:cxn>
                <a:cxn ang="0">
                  <a:pos x="53" y="63"/>
                </a:cxn>
                <a:cxn ang="0">
                  <a:pos x="53" y="66"/>
                </a:cxn>
                <a:cxn ang="0">
                  <a:pos x="65" y="66"/>
                </a:cxn>
                <a:cxn ang="0">
                  <a:pos x="65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28" y="10"/>
                </a:cxn>
                <a:cxn ang="0">
                  <a:pos x="28" y="25"/>
                </a:cxn>
                <a:cxn ang="0">
                  <a:pos x="12" y="25"/>
                </a:cxn>
                <a:cxn ang="0">
                  <a:pos x="12" y="10"/>
                </a:cxn>
                <a:cxn ang="0">
                  <a:pos x="28" y="10"/>
                </a:cxn>
                <a:cxn ang="0">
                  <a:pos x="28" y="10"/>
                </a:cxn>
                <a:cxn ang="0">
                  <a:pos x="53" y="25"/>
                </a:cxn>
                <a:cxn ang="0">
                  <a:pos x="37" y="25"/>
                </a:cxn>
                <a:cxn ang="0">
                  <a:pos x="37" y="10"/>
                </a:cxn>
                <a:cxn ang="0">
                  <a:pos x="53" y="10"/>
                </a:cxn>
                <a:cxn ang="0">
                  <a:pos x="53" y="25"/>
                </a:cxn>
                <a:cxn ang="0">
                  <a:pos x="53" y="25"/>
                </a:cxn>
                <a:cxn ang="0">
                  <a:pos x="12" y="54"/>
                </a:cxn>
                <a:cxn ang="0">
                  <a:pos x="12" y="35"/>
                </a:cxn>
                <a:cxn ang="0">
                  <a:pos x="28" y="35"/>
                </a:cxn>
                <a:cxn ang="0">
                  <a:pos x="28" y="54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53" y="35"/>
                </a:cxn>
                <a:cxn ang="0">
                  <a:pos x="53" y="54"/>
                </a:cxn>
                <a:cxn ang="0">
                  <a:pos x="37" y="54"/>
                </a:cxn>
                <a:cxn ang="0">
                  <a:pos x="37" y="35"/>
                </a:cxn>
                <a:cxn ang="0">
                  <a:pos x="53" y="35"/>
                </a:cxn>
                <a:cxn ang="0">
                  <a:pos x="53" y="35"/>
                </a:cxn>
              </a:cxnLst>
              <a:rect l="0" t="0" r="r" b="b"/>
              <a:pathLst>
                <a:path w="65" h="66">
                  <a:moveTo>
                    <a:pt x="12" y="63"/>
                  </a:moveTo>
                  <a:lnTo>
                    <a:pt x="53" y="63"/>
                  </a:lnTo>
                  <a:lnTo>
                    <a:pt x="53" y="66"/>
                  </a:lnTo>
                  <a:lnTo>
                    <a:pt x="65" y="66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close/>
                  <a:moveTo>
                    <a:pt x="28" y="10"/>
                  </a:moveTo>
                  <a:lnTo>
                    <a:pt x="28" y="25"/>
                  </a:lnTo>
                  <a:lnTo>
                    <a:pt x="12" y="25"/>
                  </a:lnTo>
                  <a:lnTo>
                    <a:pt x="12" y="10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53" y="25"/>
                  </a:moveTo>
                  <a:lnTo>
                    <a:pt x="37" y="25"/>
                  </a:lnTo>
                  <a:lnTo>
                    <a:pt x="37" y="10"/>
                  </a:lnTo>
                  <a:lnTo>
                    <a:pt x="53" y="10"/>
                  </a:lnTo>
                  <a:lnTo>
                    <a:pt x="53" y="25"/>
                  </a:lnTo>
                  <a:lnTo>
                    <a:pt x="53" y="25"/>
                  </a:lnTo>
                  <a:close/>
                  <a:moveTo>
                    <a:pt x="12" y="54"/>
                  </a:moveTo>
                  <a:lnTo>
                    <a:pt x="12" y="35"/>
                  </a:lnTo>
                  <a:lnTo>
                    <a:pt x="28" y="35"/>
                  </a:lnTo>
                  <a:lnTo>
                    <a:pt x="28" y="54"/>
                  </a:lnTo>
                  <a:lnTo>
                    <a:pt x="12" y="54"/>
                  </a:lnTo>
                  <a:lnTo>
                    <a:pt x="12" y="54"/>
                  </a:lnTo>
                  <a:close/>
                  <a:moveTo>
                    <a:pt x="53" y="35"/>
                  </a:moveTo>
                  <a:lnTo>
                    <a:pt x="53" y="54"/>
                  </a:lnTo>
                  <a:lnTo>
                    <a:pt x="37" y="54"/>
                  </a:lnTo>
                  <a:lnTo>
                    <a:pt x="37" y="35"/>
                  </a:lnTo>
                  <a:lnTo>
                    <a:pt x="53" y="35"/>
                  </a:lnTo>
                  <a:lnTo>
                    <a:pt x="5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5" name="Freeform 39"/>
            <p:cNvSpPr>
              <a:spLocks/>
            </p:cNvSpPr>
            <p:nvPr/>
          </p:nvSpPr>
          <p:spPr bwMode="auto">
            <a:xfrm>
              <a:off x="2788" y="3187"/>
              <a:ext cx="82" cy="78"/>
            </a:xfrm>
            <a:custGeom>
              <a:avLst/>
              <a:gdLst/>
              <a:ahLst/>
              <a:cxnLst>
                <a:cxn ang="0">
                  <a:pos x="44" y="16"/>
                </a:cxn>
                <a:cxn ang="0">
                  <a:pos x="44" y="13"/>
                </a:cxn>
                <a:cxn ang="0">
                  <a:pos x="44" y="10"/>
                </a:cxn>
                <a:cxn ang="0">
                  <a:pos x="35" y="10"/>
                </a:cxn>
                <a:cxn ang="0">
                  <a:pos x="32" y="28"/>
                </a:cxn>
                <a:cxn ang="0">
                  <a:pos x="22" y="22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2" y="0"/>
                </a:cxn>
                <a:cxn ang="0">
                  <a:pos x="13" y="0"/>
                </a:cxn>
                <a:cxn ang="0">
                  <a:pos x="4" y="22"/>
                </a:cxn>
                <a:cxn ang="0">
                  <a:pos x="13" y="28"/>
                </a:cxn>
                <a:cxn ang="0">
                  <a:pos x="13" y="53"/>
                </a:cxn>
                <a:cxn ang="0">
                  <a:pos x="0" y="56"/>
                </a:cxn>
                <a:cxn ang="0">
                  <a:pos x="4" y="69"/>
                </a:cxn>
                <a:cxn ang="0">
                  <a:pos x="10" y="66"/>
                </a:cxn>
                <a:cxn ang="0">
                  <a:pos x="32" y="56"/>
                </a:cxn>
                <a:cxn ang="0">
                  <a:pos x="32" y="53"/>
                </a:cxn>
                <a:cxn ang="0">
                  <a:pos x="32" y="47"/>
                </a:cxn>
                <a:cxn ang="0">
                  <a:pos x="22" y="28"/>
                </a:cxn>
                <a:cxn ang="0">
                  <a:pos x="29" y="41"/>
                </a:cxn>
                <a:cxn ang="0">
                  <a:pos x="35" y="66"/>
                </a:cxn>
                <a:cxn ang="0">
                  <a:pos x="35" y="72"/>
                </a:cxn>
                <a:cxn ang="0">
                  <a:pos x="44" y="78"/>
                </a:cxn>
                <a:cxn ang="0">
                  <a:pos x="60" y="78"/>
                </a:cxn>
                <a:cxn ang="0">
                  <a:pos x="72" y="78"/>
                </a:cxn>
                <a:cxn ang="0">
                  <a:pos x="79" y="75"/>
                </a:cxn>
                <a:cxn ang="0">
                  <a:pos x="82" y="60"/>
                </a:cxn>
                <a:cxn ang="0">
                  <a:pos x="72" y="56"/>
                </a:cxn>
                <a:cxn ang="0">
                  <a:pos x="72" y="63"/>
                </a:cxn>
                <a:cxn ang="0">
                  <a:pos x="66" y="69"/>
                </a:cxn>
                <a:cxn ang="0">
                  <a:pos x="54" y="69"/>
                </a:cxn>
                <a:cxn ang="0">
                  <a:pos x="44" y="66"/>
                </a:cxn>
                <a:cxn ang="0">
                  <a:pos x="44" y="60"/>
                </a:cxn>
                <a:cxn ang="0">
                  <a:pos x="50" y="31"/>
                </a:cxn>
                <a:cxn ang="0">
                  <a:pos x="60" y="60"/>
                </a:cxn>
                <a:cxn ang="0">
                  <a:pos x="66" y="28"/>
                </a:cxn>
                <a:cxn ang="0">
                  <a:pos x="66" y="44"/>
                </a:cxn>
                <a:cxn ang="0">
                  <a:pos x="60" y="47"/>
                </a:cxn>
                <a:cxn ang="0">
                  <a:pos x="63" y="60"/>
                </a:cxn>
                <a:cxn ang="0">
                  <a:pos x="69" y="56"/>
                </a:cxn>
                <a:cxn ang="0">
                  <a:pos x="75" y="53"/>
                </a:cxn>
                <a:cxn ang="0">
                  <a:pos x="75" y="13"/>
                </a:cxn>
                <a:cxn ang="0">
                  <a:pos x="60" y="6"/>
                </a:cxn>
                <a:cxn ang="0">
                  <a:pos x="60" y="3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0" y="22"/>
                </a:cxn>
                <a:cxn ang="0">
                  <a:pos x="44" y="25"/>
                </a:cxn>
                <a:cxn ang="0">
                  <a:pos x="44" y="16"/>
                </a:cxn>
              </a:cxnLst>
              <a:rect l="0" t="0" r="r" b="b"/>
              <a:pathLst>
                <a:path w="82" h="78">
                  <a:moveTo>
                    <a:pt x="44" y="16"/>
                  </a:moveTo>
                  <a:lnTo>
                    <a:pt x="44" y="16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8" y="10"/>
                  </a:lnTo>
                  <a:lnTo>
                    <a:pt x="35" y="10"/>
                  </a:lnTo>
                  <a:lnTo>
                    <a:pt x="35" y="28"/>
                  </a:lnTo>
                  <a:lnTo>
                    <a:pt x="32" y="28"/>
                  </a:lnTo>
                  <a:lnTo>
                    <a:pt x="32" y="22"/>
                  </a:lnTo>
                  <a:lnTo>
                    <a:pt x="22" y="2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22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13" y="28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32" y="47"/>
                  </a:lnTo>
                  <a:lnTo>
                    <a:pt x="22" y="50"/>
                  </a:lnTo>
                  <a:lnTo>
                    <a:pt x="22" y="28"/>
                  </a:lnTo>
                  <a:lnTo>
                    <a:pt x="25" y="28"/>
                  </a:lnTo>
                  <a:lnTo>
                    <a:pt x="29" y="41"/>
                  </a:lnTo>
                  <a:lnTo>
                    <a:pt x="35" y="38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72"/>
                  </a:lnTo>
                  <a:lnTo>
                    <a:pt x="38" y="75"/>
                  </a:lnTo>
                  <a:lnTo>
                    <a:pt x="44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72" y="78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82" y="69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9" y="66"/>
                  </a:lnTo>
                  <a:lnTo>
                    <a:pt x="66" y="69"/>
                  </a:lnTo>
                  <a:lnTo>
                    <a:pt x="60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44" y="66"/>
                  </a:lnTo>
                  <a:lnTo>
                    <a:pt x="44" y="63"/>
                  </a:lnTo>
                  <a:lnTo>
                    <a:pt x="44" y="60"/>
                  </a:lnTo>
                  <a:lnTo>
                    <a:pt x="44" y="35"/>
                  </a:lnTo>
                  <a:lnTo>
                    <a:pt x="50" y="31"/>
                  </a:lnTo>
                  <a:lnTo>
                    <a:pt x="50" y="60"/>
                  </a:lnTo>
                  <a:lnTo>
                    <a:pt x="60" y="60"/>
                  </a:lnTo>
                  <a:lnTo>
                    <a:pt x="60" y="28"/>
                  </a:lnTo>
                  <a:lnTo>
                    <a:pt x="66" y="28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3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9" y="56"/>
                  </a:lnTo>
                  <a:lnTo>
                    <a:pt x="75" y="56"/>
                  </a:lnTo>
                  <a:lnTo>
                    <a:pt x="75" y="53"/>
                  </a:lnTo>
                  <a:lnTo>
                    <a:pt x="75" y="47"/>
                  </a:lnTo>
                  <a:lnTo>
                    <a:pt x="75" y="13"/>
                  </a:lnTo>
                  <a:lnTo>
                    <a:pt x="60" y="19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50" y="22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6" name="Freeform 40"/>
            <p:cNvSpPr>
              <a:spLocks noEditPoints="1"/>
            </p:cNvSpPr>
            <p:nvPr/>
          </p:nvSpPr>
          <p:spPr bwMode="auto">
            <a:xfrm>
              <a:off x="3029" y="3190"/>
              <a:ext cx="69" cy="72"/>
            </a:xfrm>
            <a:custGeom>
              <a:avLst/>
              <a:gdLst/>
              <a:ahLst/>
              <a:cxnLst>
                <a:cxn ang="0">
                  <a:pos x="69" y="72"/>
                </a:cxn>
                <a:cxn ang="0">
                  <a:pos x="69" y="63"/>
                </a:cxn>
                <a:cxn ang="0">
                  <a:pos x="12" y="63"/>
                </a:cxn>
                <a:cxn ang="0">
                  <a:pos x="12" y="10"/>
                </a:cxn>
                <a:cxn ang="0">
                  <a:pos x="65" y="10"/>
                </a:cxn>
                <a:cxn ang="0">
                  <a:pos x="65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69" y="72"/>
                </a:cxn>
                <a:cxn ang="0">
                  <a:pos x="69" y="72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62" y="53"/>
                </a:cxn>
                <a:cxn ang="0">
                  <a:pos x="62" y="53"/>
                </a:cxn>
                <a:cxn ang="0">
                  <a:pos x="47" y="35"/>
                </a:cxn>
                <a:cxn ang="0">
                  <a:pos x="47" y="35"/>
                </a:cxn>
                <a:cxn ang="0">
                  <a:pos x="56" y="22"/>
                </a:cxn>
                <a:cxn ang="0">
                  <a:pos x="56" y="22"/>
                </a:cxn>
                <a:cxn ang="0">
                  <a:pos x="59" y="19"/>
                </a:cxn>
                <a:cxn ang="0">
                  <a:pos x="59" y="19"/>
                </a:cxn>
                <a:cxn ang="0">
                  <a:pos x="50" y="13"/>
                </a:cxn>
                <a:cxn ang="0">
                  <a:pos x="50" y="13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2" y="13"/>
                </a:cxn>
                <a:cxn ang="0">
                  <a:pos x="22" y="13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31" y="38"/>
                </a:cxn>
                <a:cxn ang="0">
                  <a:pos x="31" y="38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22" y="63"/>
                </a:cxn>
                <a:cxn ang="0">
                  <a:pos x="22" y="63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3" y="60"/>
                </a:cxn>
                <a:cxn ang="0">
                  <a:pos x="53" y="60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59" y="57"/>
                </a:cxn>
              </a:cxnLst>
              <a:rect l="0" t="0" r="r" b="b"/>
              <a:pathLst>
                <a:path w="69" h="72">
                  <a:moveTo>
                    <a:pt x="69" y="72"/>
                  </a:moveTo>
                  <a:lnTo>
                    <a:pt x="69" y="63"/>
                  </a:lnTo>
                  <a:lnTo>
                    <a:pt x="12" y="63"/>
                  </a:lnTo>
                  <a:lnTo>
                    <a:pt x="12" y="10"/>
                  </a:lnTo>
                  <a:lnTo>
                    <a:pt x="65" y="10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69" y="72"/>
                  </a:lnTo>
                  <a:lnTo>
                    <a:pt x="69" y="72"/>
                  </a:lnTo>
                  <a:close/>
                  <a:moveTo>
                    <a:pt x="59" y="57"/>
                  </a:moveTo>
                  <a:lnTo>
                    <a:pt x="59" y="57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59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7" name="Freeform 41"/>
            <p:cNvSpPr>
              <a:spLocks noEditPoints="1"/>
            </p:cNvSpPr>
            <p:nvPr/>
          </p:nvSpPr>
          <p:spPr bwMode="auto">
            <a:xfrm>
              <a:off x="1999" y="2781"/>
              <a:ext cx="81" cy="85"/>
            </a:xfrm>
            <a:custGeom>
              <a:avLst/>
              <a:gdLst/>
              <a:ahLst/>
              <a:cxnLst>
                <a:cxn ang="0">
                  <a:pos x="28" y="10"/>
                </a:cxn>
                <a:cxn ang="0">
                  <a:pos x="37" y="25"/>
                </a:cxn>
                <a:cxn ang="0">
                  <a:pos x="65" y="19"/>
                </a:cxn>
                <a:cxn ang="0">
                  <a:pos x="78" y="25"/>
                </a:cxn>
                <a:cxn ang="0">
                  <a:pos x="59" y="10"/>
                </a:cxn>
                <a:cxn ang="0">
                  <a:pos x="56" y="0"/>
                </a:cxn>
                <a:cxn ang="0">
                  <a:pos x="43" y="4"/>
                </a:cxn>
                <a:cxn ang="0">
                  <a:pos x="47" y="10"/>
                </a:cxn>
                <a:cxn ang="0">
                  <a:pos x="9" y="19"/>
                </a:cxn>
                <a:cxn ang="0">
                  <a:pos x="15" y="50"/>
                </a:cxn>
                <a:cxn ang="0">
                  <a:pos x="9" y="19"/>
                </a:cxn>
                <a:cxn ang="0">
                  <a:pos x="53" y="41"/>
                </a:cxn>
                <a:cxn ang="0">
                  <a:pos x="47" y="35"/>
                </a:cxn>
                <a:cxn ang="0">
                  <a:pos x="56" y="35"/>
                </a:cxn>
                <a:cxn ang="0">
                  <a:pos x="53" y="41"/>
                </a:cxn>
                <a:cxn ang="0">
                  <a:pos x="53" y="53"/>
                </a:cxn>
                <a:cxn ang="0">
                  <a:pos x="65" y="57"/>
                </a:cxn>
                <a:cxn ang="0">
                  <a:pos x="40" y="57"/>
                </a:cxn>
                <a:cxn ang="0">
                  <a:pos x="53" y="53"/>
                </a:cxn>
                <a:cxn ang="0">
                  <a:pos x="43" y="66"/>
                </a:cxn>
                <a:cxn ang="0">
                  <a:pos x="59" y="72"/>
                </a:cxn>
                <a:cxn ang="0">
                  <a:pos x="43" y="66"/>
                </a:cxn>
                <a:cxn ang="0">
                  <a:pos x="75" y="60"/>
                </a:cxn>
                <a:cxn ang="0">
                  <a:pos x="81" y="47"/>
                </a:cxn>
                <a:cxn ang="0">
                  <a:pos x="62" y="44"/>
                </a:cxn>
                <a:cxn ang="0">
                  <a:pos x="68" y="35"/>
                </a:cxn>
                <a:cxn ang="0">
                  <a:pos x="72" y="25"/>
                </a:cxn>
                <a:cxn ang="0">
                  <a:pos x="50" y="25"/>
                </a:cxn>
                <a:cxn ang="0">
                  <a:pos x="50" y="25"/>
                </a:cxn>
                <a:cxn ang="0">
                  <a:pos x="53" y="22"/>
                </a:cxn>
                <a:cxn ang="0">
                  <a:pos x="40" y="19"/>
                </a:cxn>
                <a:cxn ang="0">
                  <a:pos x="28" y="41"/>
                </a:cxn>
                <a:cxn ang="0">
                  <a:pos x="34" y="44"/>
                </a:cxn>
                <a:cxn ang="0">
                  <a:pos x="37" y="47"/>
                </a:cxn>
                <a:cxn ang="0">
                  <a:pos x="40" y="41"/>
                </a:cxn>
                <a:cxn ang="0">
                  <a:pos x="43" y="41"/>
                </a:cxn>
                <a:cxn ang="0">
                  <a:pos x="43" y="44"/>
                </a:cxn>
                <a:cxn ang="0">
                  <a:pos x="34" y="50"/>
                </a:cxn>
                <a:cxn ang="0">
                  <a:pos x="25" y="13"/>
                </a:cxn>
                <a:cxn ang="0">
                  <a:pos x="0" y="66"/>
                </a:cxn>
                <a:cxn ang="0">
                  <a:pos x="9" y="60"/>
                </a:cxn>
                <a:cxn ang="0">
                  <a:pos x="15" y="63"/>
                </a:cxn>
                <a:cxn ang="0">
                  <a:pos x="25" y="57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85"/>
                </a:cxn>
                <a:cxn ang="0">
                  <a:pos x="43" y="82"/>
                </a:cxn>
                <a:cxn ang="0">
                  <a:pos x="59" y="85"/>
                </a:cxn>
                <a:cxn ang="0">
                  <a:pos x="68" y="60"/>
                </a:cxn>
                <a:cxn ang="0">
                  <a:pos x="68" y="60"/>
                </a:cxn>
                <a:cxn ang="0">
                  <a:pos x="75" y="60"/>
                </a:cxn>
              </a:cxnLst>
              <a:rect l="0" t="0" r="r" b="b"/>
              <a:pathLst>
                <a:path w="81" h="85">
                  <a:moveTo>
                    <a:pt x="47" y="10"/>
                  </a:moveTo>
                  <a:lnTo>
                    <a:pt x="28" y="10"/>
                  </a:lnTo>
                  <a:lnTo>
                    <a:pt x="28" y="25"/>
                  </a:lnTo>
                  <a:lnTo>
                    <a:pt x="37" y="25"/>
                  </a:lnTo>
                  <a:lnTo>
                    <a:pt x="37" y="19"/>
                  </a:lnTo>
                  <a:lnTo>
                    <a:pt x="65" y="19"/>
                  </a:lnTo>
                  <a:lnTo>
                    <a:pt x="65" y="25"/>
                  </a:lnTo>
                  <a:lnTo>
                    <a:pt x="78" y="25"/>
                  </a:lnTo>
                  <a:lnTo>
                    <a:pt x="78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0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close/>
                  <a:moveTo>
                    <a:pt x="9" y="19"/>
                  </a:moveTo>
                  <a:lnTo>
                    <a:pt x="15" y="19"/>
                  </a:lnTo>
                  <a:lnTo>
                    <a:pt x="15" y="50"/>
                  </a:lnTo>
                  <a:lnTo>
                    <a:pt x="9" y="50"/>
                  </a:lnTo>
                  <a:lnTo>
                    <a:pt x="9" y="19"/>
                  </a:lnTo>
                  <a:lnTo>
                    <a:pt x="9" y="19"/>
                  </a:lnTo>
                  <a:close/>
                  <a:moveTo>
                    <a:pt x="53" y="41"/>
                  </a:moveTo>
                  <a:lnTo>
                    <a:pt x="53" y="41"/>
                  </a:lnTo>
                  <a:lnTo>
                    <a:pt x="47" y="35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3" y="41"/>
                  </a:lnTo>
                  <a:close/>
                  <a:moveTo>
                    <a:pt x="53" y="53"/>
                  </a:moveTo>
                  <a:lnTo>
                    <a:pt x="53" y="53"/>
                  </a:lnTo>
                  <a:lnTo>
                    <a:pt x="65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close/>
                  <a:moveTo>
                    <a:pt x="43" y="66"/>
                  </a:moveTo>
                  <a:lnTo>
                    <a:pt x="59" y="66"/>
                  </a:lnTo>
                  <a:lnTo>
                    <a:pt x="59" y="72"/>
                  </a:lnTo>
                  <a:lnTo>
                    <a:pt x="43" y="72"/>
                  </a:lnTo>
                  <a:lnTo>
                    <a:pt x="43" y="66"/>
                  </a:lnTo>
                  <a:lnTo>
                    <a:pt x="43" y="66"/>
                  </a:lnTo>
                  <a:close/>
                  <a:moveTo>
                    <a:pt x="75" y="60"/>
                  </a:moveTo>
                  <a:lnTo>
                    <a:pt x="75" y="60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8" y="3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4" y="32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4" y="50"/>
                  </a:lnTo>
                  <a:lnTo>
                    <a:pt x="25" y="53"/>
                  </a:lnTo>
                  <a:lnTo>
                    <a:pt x="25" y="13"/>
                  </a:lnTo>
                  <a:lnTo>
                    <a:pt x="0" y="13"/>
                  </a:lnTo>
                  <a:lnTo>
                    <a:pt x="0" y="66"/>
                  </a:lnTo>
                  <a:lnTo>
                    <a:pt x="9" y="66"/>
                  </a:lnTo>
                  <a:lnTo>
                    <a:pt x="9" y="60"/>
                  </a:lnTo>
                  <a:lnTo>
                    <a:pt x="15" y="60"/>
                  </a:lnTo>
                  <a:lnTo>
                    <a:pt x="15" y="63"/>
                  </a:lnTo>
                  <a:lnTo>
                    <a:pt x="25" y="63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4" y="85"/>
                  </a:lnTo>
                  <a:lnTo>
                    <a:pt x="43" y="85"/>
                  </a:lnTo>
                  <a:lnTo>
                    <a:pt x="43" y="82"/>
                  </a:lnTo>
                  <a:lnTo>
                    <a:pt x="59" y="82"/>
                  </a:lnTo>
                  <a:lnTo>
                    <a:pt x="59" y="85"/>
                  </a:lnTo>
                  <a:lnTo>
                    <a:pt x="68" y="85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5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8" name="Freeform 42"/>
            <p:cNvSpPr>
              <a:spLocks noEditPoints="1"/>
            </p:cNvSpPr>
            <p:nvPr/>
          </p:nvSpPr>
          <p:spPr bwMode="auto">
            <a:xfrm>
              <a:off x="1899" y="2981"/>
              <a:ext cx="81" cy="78"/>
            </a:xfrm>
            <a:custGeom>
              <a:avLst/>
              <a:gdLst/>
              <a:ahLst/>
              <a:cxnLst>
                <a:cxn ang="0">
                  <a:pos x="28" y="35"/>
                </a:cxn>
                <a:cxn ang="0">
                  <a:pos x="47" y="35"/>
                </a:cxn>
                <a:cxn ang="0">
                  <a:pos x="47" y="78"/>
                </a:cxn>
                <a:cxn ang="0">
                  <a:pos x="59" y="78"/>
                </a:cxn>
                <a:cxn ang="0">
                  <a:pos x="59" y="35"/>
                </a:cxn>
                <a:cxn ang="0">
                  <a:pos x="81" y="35"/>
                </a:cxn>
                <a:cxn ang="0">
                  <a:pos x="81" y="25"/>
                </a:cxn>
                <a:cxn ang="0">
                  <a:pos x="59" y="25"/>
                </a:cxn>
                <a:cxn ang="0">
                  <a:pos x="59" y="6"/>
                </a:cxn>
                <a:cxn ang="0">
                  <a:pos x="59" y="6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47" y="0"/>
                </a:cxn>
                <a:cxn ang="0">
                  <a:pos x="47" y="25"/>
                </a:cxn>
                <a:cxn ang="0">
                  <a:pos x="28" y="2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2" y="25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16" y="41"/>
                </a:cxn>
                <a:cxn ang="0">
                  <a:pos x="16" y="78"/>
                </a:cxn>
                <a:cxn ang="0">
                  <a:pos x="25" y="78"/>
                </a:cxn>
                <a:cxn ang="0">
                  <a:pos x="25" y="22"/>
                </a:cxn>
                <a:cxn ang="0">
                  <a:pos x="25" y="22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28" y="13"/>
                </a:cxn>
              </a:cxnLst>
              <a:rect l="0" t="0" r="r" b="b"/>
              <a:pathLst>
                <a:path w="81" h="78">
                  <a:moveTo>
                    <a:pt x="28" y="35"/>
                  </a:moveTo>
                  <a:lnTo>
                    <a:pt x="47" y="35"/>
                  </a:lnTo>
                  <a:lnTo>
                    <a:pt x="47" y="78"/>
                  </a:lnTo>
                  <a:lnTo>
                    <a:pt x="59" y="78"/>
                  </a:lnTo>
                  <a:lnTo>
                    <a:pt x="59" y="35"/>
                  </a:lnTo>
                  <a:lnTo>
                    <a:pt x="81" y="35"/>
                  </a:lnTo>
                  <a:lnTo>
                    <a:pt x="81" y="25"/>
                  </a:lnTo>
                  <a:lnTo>
                    <a:pt x="59" y="25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7" y="0"/>
                  </a:lnTo>
                  <a:lnTo>
                    <a:pt x="47" y="25"/>
                  </a:lnTo>
                  <a:lnTo>
                    <a:pt x="28" y="25"/>
                  </a:lnTo>
                  <a:lnTo>
                    <a:pt x="28" y="35"/>
                  </a:lnTo>
                  <a:lnTo>
                    <a:pt x="28" y="35"/>
                  </a:lnTo>
                  <a:close/>
                  <a:moveTo>
                    <a:pt x="28" y="13"/>
                  </a:moveTo>
                  <a:lnTo>
                    <a:pt x="28" y="13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2" y="2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16" y="41"/>
                  </a:lnTo>
                  <a:lnTo>
                    <a:pt x="16" y="78"/>
                  </a:lnTo>
                  <a:lnTo>
                    <a:pt x="25" y="78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9" name="Freeform 43"/>
            <p:cNvSpPr>
              <a:spLocks/>
            </p:cNvSpPr>
            <p:nvPr/>
          </p:nvSpPr>
          <p:spPr bwMode="auto">
            <a:xfrm>
              <a:off x="1802" y="3178"/>
              <a:ext cx="81" cy="78"/>
            </a:xfrm>
            <a:custGeom>
              <a:avLst/>
              <a:gdLst/>
              <a:ahLst/>
              <a:cxnLst>
                <a:cxn ang="0">
                  <a:pos x="44" y="15"/>
                </a:cxn>
                <a:cxn ang="0">
                  <a:pos x="44" y="12"/>
                </a:cxn>
                <a:cxn ang="0">
                  <a:pos x="44" y="9"/>
                </a:cxn>
                <a:cxn ang="0">
                  <a:pos x="34" y="9"/>
                </a:cxn>
                <a:cxn ang="0">
                  <a:pos x="31" y="28"/>
                </a:cxn>
                <a:cxn ang="0">
                  <a:pos x="22" y="22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13" y="0"/>
                </a:cxn>
                <a:cxn ang="0">
                  <a:pos x="3" y="22"/>
                </a:cxn>
                <a:cxn ang="0">
                  <a:pos x="13" y="31"/>
                </a:cxn>
                <a:cxn ang="0">
                  <a:pos x="13" y="53"/>
                </a:cxn>
                <a:cxn ang="0">
                  <a:pos x="0" y="56"/>
                </a:cxn>
                <a:cxn ang="0">
                  <a:pos x="6" y="69"/>
                </a:cxn>
                <a:cxn ang="0">
                  <a:pos x="10" y="69"/>
                </a:cxn>
                <a:cxn ang="0">
                  <a:pos x="31" y="56"/>
                </a:cxn>
                <a:cxn ang="0">
                  <a:pos x="31" y="53"/>
                </a:cxn>
                <a:cxn ang="0">
                  <a:pos x="31" y="47"/>
                </a:cxn>
                <a:cxn ang="0">
                  <a:pos x="22" y="31"/>
                </a:cxn>
                <a:cxn ang="0">
                  <a:pos x="28" y="40"/>
                </a:cxn>
                <a:cxn ang="0">
                  <a:pos x="34" y="65"/>
                </a:cxn>
                <a:cxn ang="0">
                  <a:pos x="34" y="72"/>
                </a:cxn>
                <a:cxn ang="0">
                  <a:pos x="44" y="78"/>
                </a:cxn>
                <a:cxn ang="0">
                  <a:pos x="63" y="78"/>
                </a:cxn>
                <a:cxn ang="0">
                  <a:pos x="72" y="78"/>
                </a:cxn>
                <a:cxn ang="0">
                  <a:pos x="78" y="75"/>
                </a:cxn>
                <a:cxn ang="0">
                  <a:pos x="81" y="62"/>
                </a:cxn>
                <a:cxn ang="0">
                  <a:pos x="72" y="59"/>
                </a:cxn>
                <a:cxn ang="0">
                  <a:pos x="72" y="62"/>
                </a:cxn>
                <a:cxn ang="0">
                  <a:pos x="66" y="69"/>
                </a:cxn>
                <a:cxn ang="0">
                  <a:pos x="53" y="69"/>
                </a:cxn>
                <a:cxn ang="0">
                  <a:pos x="47" y="65"/>
                </a:cxn>
                <a:cxn ang="0">
                  <a:pos x="44" y="59"/>
                </a:cxn>
                <a:cxn ang="0">
                  <a:pos x="50" y="34"/>
                </a:cxn>
                <a:cxn ang="0">
                  <a:pos x="59" y="62"/>
                </a:cxn>
                <a:cxn ang="0">
                  <a:pos x="66" y="28"/>
                </a:cxn>
                <a:cxn ang="0">
                  <a:pos x="66" y="44"/>
                </a:cxn>
                <a:cxn ang="0">
                  <a:pos x="59" y="50"/>
                </a:cxn>
                <a:cxn ang="0">
                  <a:pos x="63" y="59"/>
                </a:cxn>
                <a:cxn ang="0">
                  <a:pos x="69" y="59"/>
                </a:cxn>
                <a:cxn ang="0">
                  <a:pos x="75" y="53"/>
                </a:cxn>
                <a:cxn ang="0">
                  <a:pos x="75" y="15"/>
                </a:cxn>
                <a:cxn ang="0">
                  <a:pos x="59" y="6"/>
                </a:cxn>
                <a:cxn ang="0">
                  <a:pos x="59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0" y="25"/>
                </a:cxn>
                <a:cxn ang="0">
                  <a:pos x="44" y="25"/>
                </a:cxn>
                <a:cxn ang="0">
                  <a:pos x="44" y="15"/>
                </a:cxn>
              </a:cxnLst>
              <a:rect l="0" t="0" r="r" b="b"/>
              <a:pathLst>
                <a:path w="81" h="78">
                  <a:moveTo>
                    <a:pt x="44" y="15"/>
                  </a:moveTo>
                  <a:lnTo>
                    <a:pt x="44" y="15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38" y="9"/>
                  </a:lnTo>
                  <a:lnTo>
                    <a:pt x="34" y="9"/>
                  </a:lnTo>
                  <a:lnTo>
                    <a:pt x="34" y="28"/>
                  </a:lnTo>
                  <a:lnTo>
                    <a:pt x="31" y="28"/>
                  </a:lnTo>
                  <a:lnTo>
                    <a:pt x="31" y="22"/>
                  </a:lnTo>
                  <a:lnTo>
                    <a:pt x="22" y="2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22"/>
                  </a:lnTo>
                  <a:lnTo>
                    <a:pt x="3" y="22"/>
                  </a:lnTo>
                  <a:lnTo>
                    <a:pt x="3" y="31"/>
                  </a:lnTo>
                  <a:lnTo>
                    <a:pt x="13" y="3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1" y="47"/>
                  </a:lnTo>
                  <a:lnTo>
                    <a:pt x="22" y="50"/>
                  </a:lnTo>
                  <a:lnTo>
                    <a:pt x="22" y="31"/>
                  </a:lnTo>
                  <a:lnTo>
                    <a:pt x="25" y="31"/>
                  </a:lnTo>
                  <a:lnTo>
                    <a:pt x="28" y="40"/>
                  </a:lnTo>
                  <a:lnTo>
                    <a:pt x="34" y="37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72"/>
                  </a:lnTo>
                  <a:lnTo>
                    <a:pt x="38" y="75"/>
                  </a:lnTo>
                  <a:lnTo>
                    <a:pt x="44" y="78"/>
                  </a:lnTo>
                  <a:lnTo>
                    <a:pt x="53" y="78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72" y="78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2"/>
                  </a:lnTo>
                  <a:lnTo>
                    <a:pt x="69" y="65"/>
                  </a:lnTo>
                  <a:lnTo>
                    <a:pt x="66" y="69"/>
                  </a:lnTo>
                  <a:lnTo>
                    <a:pt x="59" y="69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47" y="65"/>
                  </a:lnTo>
                  <a:lnTo>
                    <a:pt x="44" y="62"/>
                  </a:lnTo>
                  <a:lnTo>
                    <a:pt x="44" y="59"/>
                  </a:lnTo>
                  <a:lnTo>
                    <a:pt x="44" y="34"/>
                  </a:lnTo>
                  <a:lnTo>
                    <a:pt x="50" y="34"/>
                  </a:lnTo>
                  <a:lnTo>
                    <a:pt x="50" y="62"/>
                  </a:lnTo>
                  <a:lnTo>
                    <a:pt x="59" y="62"/>
                  </a:lnTo>
                  <a:lnTo>
                    <a:pt x="59" y="31"/>
                  </a:lnTo>
                  <a:lnTo>
                    <a:pt x="66" y="28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6" y="47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9" y="59"/>
                  </a:lnTo>
                  <a:lnTo>
                    <a:pt x="75" y="56"/>
                  </a:lnTo>
                  <a:lnTo>
                    <a:pt x="75" y="53"/>
                  </a:lnTo>
                  <a:lnTo>
                    <a:pt x="75" y="47"/>
                  </a:lnTo>
                  <a:lnTo>
                    <a:pt x="75" y="15"/>
                  </a:lnTo>
                  <a:lnTo>
                    <a:pt x="59" y="22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15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0" name="Freeform 44"/>
            <p:cNvSpPr>
              <a:spLocks noEditPoints="1"/>
            </p:cNvSpPr>
            <p:nvPr/>
          </p:nvSpPr>
          <p:spPr bwMode="auto">
            <a:xfrm>
              <a:off x="1740" y="3378"/>
              <a:ext cx="68" cy="71"/>
            </a:xfrm>
            <a:custGeom>
              <a:avLst/>
              <a:gdLst/>
              <a:ahLst/>
              <a:cxnLst>
                <a:cxn ang="0">
                  <a:pos x="68" y="71"/>
                </a:cxn>
                <a:cxn ang="0">
                  <a:pos x="68" y="62"/>
                </a:cxn>
                <a:cxn ang="0">
                  <a:pos x="9" y="62"/>
                </a:cxn>
                <a:cxn ang="0">
                  <a:pos x="9" y="9"/>
                </a:cxn>
                <a:cxn ang="0">
                  <a:pos x="62" y="9"/>
                </a:cxn>
                <a:cxn ang="0">
                  <a:pos x="62" y="0"/>
                </a:cxn>
                <a:cxn ang="0">
                  <a:pos x="0" y="0"/>
                </a:cxn>
                <a:cxn ang="0">
                  <a:pos x="0" y="71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56" y="56"/>
                </a:cxn>
                <a:cxn ang="0">
                  <a:pos x="56" y="56"/>
                </a:cxn>
                <a:cxn ang="0">
                  <a:pos x="62" y="53"/>
                </a:cxn>
                <a:cxn ang="0">
                  <a:pos x="62" y="53"/>
                </a:cxn>
                <a:cxn ang="0">
                  <a:pos x="43" y="37"/>
                </a:cxn>
                <a:cxn ang="0">
                  <a:pos x="43" y="37"/>
                </a:cxn>
                <a:cxn ang="0">
                  <a:pos x="56" y="22"/>
                </a:cxn>
                <a:cxn ang="0">
                  <a:pos x="56" y="22"/>
                </a:cxn>
                <a:cxn ang="0">
                  <a:pos x="56" y="18"/>
                </a:cxn>
                <a:cxn ang="0">
                  <a:pos x="56" y="18"/>
                </a:cxn>
                <a:cxn ang="0">
                  <a:pos x="47" y="12"/>
                </a:cxn>
                <a:cxn ang="0">
                  <a:pos x="47" y="12"/>
                </a:cxn>
                <a:cxn ang="0">
                  <a:pos x="37" y="28"/>
                </a:cxn>
                <a:cxn ang="0">
                  <a:pos x="37" y="28"/>
                </a:cxn>
                <a:cxn ang="0">
                  <a:pos x="25" y="18"/>
                </a:cxn>
                <a:cxn ang="0">
                  <a:pos x="25" y="18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8" y="15"/>
                </a:cxn>
                <a:cxn ang="0">
                  <a:pos x="18" y="15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22" y="62"/>
                </a:cxn>
                <a:cxn ang="0">
                  <a:pos x="22" y="62"/>
                </a:cxn>
                <a:cxn ang="0">
                  <a:pos x="37" y="43"/>
                </a:cxn>
                <a:cxn ang="0">
                  <a:pos x="37" y="43"/>
                </a:cxn>
                <a:cxn ang="0">
                  <a:pos x="50" y="62"/>
                </a:cxn>
                <a:cxn ang="0">
                  <a:pos x="50" y="62"/>
                </a:cxn>
                <a:cxn ang="0">
                  <a:pos x="56" y="56"/>
                </a:cxn>
                <a:cxn ang="0">
                  <a:pos x="56" y="56"/>
                </a:cxn>
                <a:cxn ang="0">
                  <a:pos x="56" y="56"/>
                </a:cxn>
              </a:cxnLst>
              <a:rect l="0" t="0" r="r" b="b"/>
              <a:pathLst>
                <a:path w="68" h="71">
                  <a:moveTo>
                    <a:pt x="68" y="71"/>
                  </a:moveTo>
                  <a:lnTo>
                    <a:pt x="68" y="62"/>
                  </a:lnTo>
                  <a:lnTo>
                    <a:pt x="9" y="62"/>
                  </a:lnTo>
                  <a:lnTo>
                    <a:pt x="9" y="9"/>
                  </a:lnTo>
                  <a:lnTo>
                    <a:pt x="62" y="9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68" y="71"/>
                  </a:lnTo>
                  <a:lnTo>
                    <a:pt x="68" y="71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1" name="Freeform 45"/>
            <p:cNvSpPr>
              <a:spLocks noEditPoints="1"/>
            </p:cNvSpPr>
            <p:nvPr/>
          </p:nvSpPr>
          <p:spPr bwMode="auto">
            <a:xfrm>
              <a:off x="1097" y="2760"/>
              <a:ext cx="93" cy="93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4" y="34"/>
                </a:cxn>
                <a:cxn ang="0">
                  <a:pos x="15" y="43"/>
                </a:cxn>
                <a:cxn ang="0">
                  <a:pos x="25" y="65"/>
                </a:cxn>
                <a:cxn ang="0">
                  <a:pos x="37" y="62"/>
                </a:cxn>
                <a:cxn ang="0">
                  <a:pos x="37" y="62"/>
                </a:cxn>
                <a:cxn ang="0">
                  <a:pos x="37" y="68"/>
                </a:cxn>
                <a:cxn ang="0">
                  <a:pos x="37" y="74"/>
                </a:cxn>
                <a:cxn ang="0">
                  <a:pos x="31" y="84"/>
                </a:cxn>
                <a:cxn ang="0">
                  <a:pos x="25" y="90"/>
                </a:cxn>
                <a:cxn ang="0">
                  <a:pos x="25" y="90"/>
                </a:cxn>
                <a:cxn ang="0">
                  <a:pos x="37" y="93"/>
                </a:cxn>
                <a:cxn ang="0">
                  <a:pos x="37" y="93"/>
                </a:cxn>
                <a:cxn ang="0">
                  <a:pos x="43" y="84"/>
                </a:cxn>
                <a:cxn ang="0">
                  <a:pos x="47" y="74"/>
                </a:cxn>
                <a:cxn ang="0">
                  <a:pos x="50" y="65"/>
                </a:cxn>
                <a:cxn ang="0">
                  <a:pos x="47" y="56"/>
                </a:cxn>
                <a:cxn ang="0">
                  <a:pos x="53" y="53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65" y="74"/>
                </a:cxn>
                <a:cxn ang="0">
                  <a:pos x="72" y="74"/>
                </a:cxn>
                <a:cxn ang="0">
                  <a:pos x="87" y="68"/>
                </a:cxn>
                <a:cxn ang="0">
                  <a:pos x="87" y="68"/>
                </a:cxn>
                <a:cxn ang="0">
                  <a:pos x="93" y="65"/>
                </a:cxn>
                <a:cxn ang="0">
                  <a:pos x="93" y="59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81" y="56"/>
                </a:cxn>
                <a:cxn ang="0">
                  <a:pos x="78" y="62"/>
                </a:cxn>
                <a:cxn ang="0">
                  <a:pos x="72" y="65"/>
                </a:cxn>
                <a:cxn ang="0">
                  <a:pos x="72" y="65"/>
                </a:cxn>
                <a:cxn ang="0">
                  <a:pos x="68" y="65"/>
                </a:cxn>
                <a:cxn ang="0">
                  <a:pos x="68" y="62"/>
                </a:cxn>
                <a:cxn ang="0">
                  <a:pos x="62" y="50"/>
                </a:cxn>
                <a:cxn ang="0">
                  <a:pos x="75" y="43"/>
                </a:cxn>
                <a:cxn ang="0">
                  <a:pos x="65" y="18"/>
                </a:cxn>
                <a:cxn ang="0">
                  <a:pos x="47" y="28"/>
                </a:cxn>
                <a:cxn ang="0">
                  <a:pos x="43" y="21"/>
                </a:cxn>
                <a:cxn ang="0">
                  <a:pos x="72" y="9"/>
                </a:cxn>
                <a:cxn ang="0">
                  <a:pos x="68" y="0"/>
                </a:cxn>
                <a:cxn ang="0">
                  <a:pos x="37" y="12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1" y="6"/>
                </a:cxn>
                <a:cxn ang="0">
                  <a:pos x="25" y="9"/>
                </a:cxn>
                <a:cxn ang="0">
                  <a:pos x="28" y="18"/>
                </a:cxn>
                <a:cxn ang="0">
                  <a:pos x="0" y="31"/>
                </a:cxn>
                <a:cxn ang="0">
                  <a:pos x="3" y="40"/>
                </a:cxn>
                <a:cxn ang="0">
                  <a:pos x="31" y="28"/>
                </a:cxn>
                <a:cxn ang="0">
                  <a:pos x="31" y="28"/>
                </a:cxn>
                <a:cxn ang="0">
                  <a:pos x="31" y="53"/>
                </a:cxn>
                <a:cxn ang="0">
                  <a:pos x="28" y="46"/>
                </a:cxn>
                <a:cxn ang="0">
                  <a:pos x="56" y="31"/>
                </a:cxn>
                <a:cxn ang="0">
                  <a:pos x="59" y="40"/>
                </a:cxn>
                <a:cxn ang="0">
                  <a:pos x="31" y="53"/>
                </a:cxn>
                <a:cxn ang="0">
                  <a:pos x="31" y="53"/>
                </a:cxn>
              </a:cxnLst>
              <a:rect l="0" t="0" r="r" b="b"/>
              <a:pathLst>
                <a:path w="93" h="93">
                  <a:moveTo>
                    <a:pt x="31" y="28"/>
                  </a:moveTo>
                  <a:lnTo>
                    <a:pt x="34" y="34"/>
                  </a:lnTo>
                  <a:lnTo>
                    <a:pt x="15" y="43"/>
                  </a:lnTo>
                  <a:lnTo>
                    <a:pt x="25" y="65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8"/>
                  </a:lnTo>
                  <a:lnTo>
                    <a:pt x="37" y="74"/>
                  </a:lnTo>
                  <a:lnTo>
                    <a:pt x="31" y="84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3" y="84"/>
                  </a:lnTo>
                  <a:lnTo>
                    <a:pt x="47" y="74"/>
                  </a:lnTo>
                  <a:lnTo>
                    <a:pt x="50" y="65"/>
                  </a:lnTo>
                  <a:lnTo>
                    <a:pt x="47" y="56"/>
                  </a:lnTo>
                  <a:lnTo>
                    <a:pt x="53" y="53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65" y="74"/>
                  </a:lnTo>
                  <a:lnTo>
                    <a:pt x="72" y="74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93" y="65"/>
                  </a:lnTo>
                  <a:lnTo>
                    <a:pt x="93" y="59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6"/>
                  </a:lnTo>
                  <a:lnTo>
                    <a:pt x="78" y="62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68" y="65"/>
                  </a:lnTo>
                  <a:lnTo>
                    <a:pt x="68" y="62"/>
                  </a:lnTo>
                  <a:lnTo>
                    <a:pt x="62" y="50"/>
                  </a:lnTo>
                  <a:lnTo>
                    <a:pt x="75" y="43"/>
                  </a:lnTo>
                  <a:lnTo>
                    <a:pt x="65" y="18"/>
                  </a:lnTo>
                  <a:lnTo>
                    <a:pt x="47" y="28"/>
                  </a:lnTo>
                  <a:lnTo>
                    <a:pt x="43" y="21"/>
                  </a:lnTo>
                  <a:lnTo>
                    <a:pt x="72" y="9"/>
                  </a:lnTo>
                  <a:lnTo>
                    <a:pt x="68" y="0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25" y="9"/>
                  </a:lnTo>
                  <a:lnTo>
                    <a:pt x="28" y="18"/>
                  </a:lnTo>
                  <a:lnTo>
                    <a:pt x="0" y="31"/>
                  </a:lnTo>
                  <a:lnTo>
                    <a:pt x="3" y="40"/>
                  </a:lnTo>
                  <a:lnTo>
                    <a:pt x="31" y="28"/>
                  </a:lnTo>
                  <a:lnTo>
                    <a:pt x="31" y="28"/>
                  </a:lnTo>
                  <a:close/>
                  <a:moveTo>
                    <a:pt x="31" y="53"/>
                  </a:moveTo>
                  <a:lnTo>
                    <a:pt x="28" y="46"/>
                  </a:lnTo>
                  <a:lnTo>
                    <a:pt x="56" y="31"/>
                  </a:lnTo>
                  <a:lnTo>
                    <a:pt x="59" y="40"/>
                  </a:lnTo>
                  <a:lnTo>
                    <a:pt x="31" y="53"/>
                  </a:lnTo>
                  <a:lnTo>
                    <a:pt x="31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2" name="Freeform 46"/>
            <p:cNvSpPr>
              <a:spLocks noEditPoints="1"/>
            </p:cNvSpPr>
            <p:nvPr/>
          </p:nvSpPr>
          <p:spPr bwMode="auto">
            <a:xfrm>
              <a:off x="1175" y="2725"/>
              <a:ext cx="97" cy="91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0"/>
                </a:cxn>
                <a:cxn ang="0">
                  <a:pos x="34" y="3"/>
                </a:cxn>
                <a:cxn ang="0">
                  <a:pos x="34" y="6"/>
                </a:cxn>
                <a:cxn ang="0">
                  <a:pos x="40" y="44"/>
                </a:cxn>
                <a:cxn ang="0">
                  <a:pos x="37" y="41"/>
                </a:cxn>
                <a:cxn ang="0">
                  <a:pos x="28" y="38"/>
                </a:cxn>
                <a:cxn ang="0">
                  <a:pos x="31" y="25"/>
                </a:cxn>
                <a:cxn ang="0">
                  <a:pos x="0" y="28"/>
                </a:cxn>
                <a:cxn ang="0">
                  <a:pos x="18" y="28"/>
                </a:cxn>
                <a:cxn ang="0">
                  <a:pos x="15" y="38"/>
                </a:cxn>
                <a:cxn ang="0">
                  <a:pos x="18" y="44"/>
                </a:cxn>
                <a:cxn ang="0">
                  <a:pos x="25" y="53"/>
                </a:cxn>
                <a:cxn ang="0">
                  <a:pos x="15" y="60"/>
                </a:cxn>
                <a:cxn ang="0">
                  <a:pos x="12" y="63"/>
                </a:cxn>
                <a:cxn ang="0">
                  <a:pos x="22" y="72"/>
                </a:cxn>
                <a:cxn ang="0">
                  <a:pos x="25" y="69"/>
                </a:cxn>
                <a:cxn ang="0">
                  <a:pos x="34" y="75"/>
                </a:cxn>
                <a:cxn ang="0">
                  <a:pos x="34" y="78"/>
                </a:cxn>
                <a:cxn ang="0">
                  <a:pos x="28" y="81"/>
                </a:cxn>
                <a:cxn ang="0">
                  <a:pos x="34" y="91"/>
                </a:cxn>
                <a:cxn ang="0">
                  <a:pos x="47" y="78"/>
                </a:cxn>
                <a:cxn ang="0">
                  <a:pos x="37" y="53"/>
                </a:cxn>
                <a:cxn ang="0">
                  <a:pos x="40" y="53"/>
                </a:cxn>
                <a:cxn ang="0">
                  <a:pos x="43" y="47"/>
                </a:cxn>
                <a:cxn ang="0">
                  <a:pos x="50" y="50"/>
                </a:cxn>
                <a:cxn ang="0">
                  <a:pos x="50" y="44"/>
                </a:cxn>
                <a:cxn ang="0">
                  <a:pos x="62" y="56"/>
                </a:cxn>
                <a:cxn ang="0">
                  <a:pos x="56" y="66"/>
                </a:cxn>
                <a:cxn ang="0">
                  <a:pos x="47" y="75"/>
                </a:cxn>
                <a:cxn ang="0">
                  <a:pos x="59" y="81"/>
                </a:cxn>
                <a:cxn ang="0">
                  <a:pos x="72" y="60"/>
                </a:cxn>
                <a:cxn ang="0">
                  <a:pos x="93" y="66"/>
                </a:cxn>
                <a:cxn ang="0">
                  <a:pos x="97" y="50"/>
                </a:cxn>
                <a:cxn ang="0">
                  <a:pos x="75" y="50"/>
                </a:cxn>
                <a:cxn ang="0">
                  <a:pos x="75" y="35"/>
                </a:cxn>
                <a:cxn ang="0">
                  <a:pos x="78" y="13"/>
                </a:cxn>
                <a:cxn ang="0">
                  <a:pos x="50" y="16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65" y="44"/>
                </a:cxn>
                <a:cxn ang="0">
                  <a:pos x="59" y="22"/>
                </a:cxn>
                <a:cxn ang="0">
                  <a:pos x="62" y="35"/>
                </a:cxn>
                <a:cxn ang="0">
                  <a:pos x="65" y="44"/>
                </a:cxn>
              </a:cxnLst>
              <a:rect l="0" t="0" r="r" b="b"/>
              <a:pathLst>
                <a:path w="97" h="91">
                  <a:moveTo>
                    <a:pt x="47" y="3"/>
                  </a:moveTo>
                  <a:lnTo>
                    <a:pt x="47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40" y="2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7" y="41"/>
                  </a:lnTo>
                  <a:lnTo>
                    <a:pt x="31" y="44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1" y="25"/>
                  </a:lnTo>
                  <a:lnTo>
                    <a:pt x="31" y="13"/>
                  </a:lnTo>
                  <a:lnTo>
                    <a:pt x="0" y="28"/>
                  </a:lnTo>
                  <a:lnTo>
                    <a:pt x="3" y="3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8" y="44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8" y="63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8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47" y="85"/>
                  </a:lnTo>
                  <a:lnTo>
                    <a:pt x="47" y="78"/>
                  </a:lnTo>
                  <a:lnTo>
                    <a:pt x="47" y="75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56" y="66"/>
                  </a:lnTo>
                  <a:lnTo>
                    <a:pt x="47" y="75"/>
                  </a:lnTo>
                  <a:lnTo>
                    <a:pt x="47" y="75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93" y="66"/>
                  </a:lnTo>
                  <a:lnTo>
                    <a:pt x="93" y="66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84" y="50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75" y="35"/>
                  </a:lnTo>
                  <a:lnTo>
                    <a:pt x="72" y="16"/>
                  </a:lnTo>
                  <a:lnTo>
                    <a:pt x="78" y="13"/>
                  </a:lnTo>
                  <a:lnTo>
                    <a:pt x="72" y="3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close/>
                  <a:moveTo>
                    <a:pt x="65" y="44"/>
                  </a:moveTo>
                  <a:lnTo>
                    <a:pt x="65" y="44"/>
                  </a:lnTo>
                  <a:lnTo>
                    <a:pt x="50" y="25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62" y="35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3" name="Freeform 47"/>
            <p:cNvSpPr>
              <a:spLocks noEditPoints="1"/>
            </p:cNvSpPr>
            <p:nvPr/>
          </p:nvSpPr>
          <p:spPr bwMode="auto">
            <a:xfrm>
              <a:off x="1253" y="2688"/>
              <a:ext cx="93" cy="87"/>
            </a:xfrm>
            <a:custGeom>
              <a:avLst/>
              <a:gdLst/>
              <a:ahLst/>
              <a:cxnLst>
                <a:cxn ang="0">
                  <a:pos x="53" y="25"/>
                </a:cxn>
                <a:cxn ang="0">
                  <a:pos x="62" y="47"/>
                </a:cxn>
                <a:cxn ang="0">
                  <a:pos x="59" y="56"/>
                </a:cxn>
                <a:cxn ang="0">
                  <a:pos x="43" y="59"/>
                </a:cxn>
                <a:cxn ang="0">
                  <a:pos x="47" y="34"/>
                </a:cxn>
                <a:cxn ang="0">
                  <a:pos x="34" y="37"/>
                </a:cxn>
                <a:cxn ang="0">
                  <a:pos x="37" y="22"/>
                </a:cxn>
                <a:cxn ang="0">
                  <a:pos x="40" y="12"/>
                </a:cxn>
                <a:cxn ang="0">
                  <a:pos x="3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28" y="9"/>
                </a:cxn>
                <a:cxn ang="0">
                  <a:pos x="25" y="18"/>
                </a:cxn>
                <a:cxn ang="0">
                  <a:pos x="19" y="22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9" y="15"/>
                </a:cxn>
                <a:cxn ang="0">
                  <a:pos x="9" y="25"/>
                </a:cxn>
                <a:cxn ang="0">
                  <a:pos x="6" y="37"/>
                </a:cxn>
                <a:cxn ang="0">
                  <a:pos x="19" y="43"/>
                </a:cxn>
                <a:cxn ang="0">
                  <a:pos x="28" y="43"/>
                </a:cxn>
                <a:cxn ang="0">
                  <a:pos x="22" y="68"/>
                </a:cxn>
                <a:cxn ang="0">
                  <a:pos x="37" y="65"/>
                </a:cxn>
                <a:cxn ang="0">
                  <a:pos x="25" y="81"/>
                </a:cxn>
                <a:cxn ang="0">
                  <a:pos x="47" y="87"/>
                </a:cxn>
                <a:cxn ang="0">
                  <a:pos x="50" y="72"/>
                </a:cxn>
                <a:cxn ang="0">
                  <a:pos x="62" y="65"/>
                </a:cxn>
                <a:cxn ang="0">
                  <a:pos x="59" y="75"/>
                </a:cxn>
                <a:cxn ang="0">
                  <a:pos x="68" y="78"/>
                </a:cxn>
                <a:cxn ang="0">
                  <a:pos x="72" y="53"/>
                </a:cxn>
                <a:cxn ang="0">
                  <a:pos x="62" y="22"/>
                </a:cxn>
                <a:cxn ang="0">
                  <a:pos x="68" y="18"/>
                </a:cxn>
                <a:cxn ang="0">
                  <a:pos x="81" y="50"/>
                </a:cxn>
                <a:cxn ang="0">
                  <a:pos x="81" y="59"/>
                </a:cxn>
                <a:cxn ang="0">
                  <a:pos x="75" y="62"/>
                </a:cxn>
                <a:cxn ang="0">
                  <a:pos x="87" y="65"/>
                </a:cxn>
                <a:cxn ang="0">
                  <a:pos x="93" y="62"/>
                </a:cxn>
                <a:cxn ang="0">
                  <a:pos x="93" y="53"/>
                </a:cxn>
                <a:cxn ang="0">
                  <a:pos x="84" y="31"/>
                </a:cxn>
                <a:cxn ang="0">
                  <a:pos x="75" y="6"/>
                </a:cxn>
                <a:cxn ang="0">
                  <a:pos x="56" y="6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7" y="0"/>
                </a:cxn>
                <a:cxn ang="0">
                  <a:pos x="50" y="18"/>
                </a:cxn>
                <a:cxn ang="0">
                  <a:pos x="47" y="31"/>
                </a:cxn>
                <a:cxn ang="0">
                  <a:pos x="28" y="25"/>
                </a:cxn>
                <a:cxn ang="0">
                  <a:pos x="22" y="34"/>
                </a:cxn>
                <a:cxn ang="0">
                  <a:pos x="28" y="25"/>
                </a:cxn>
                <a:cxn ang="0">
                  <a:pos x="31" y="50"/>
                </a:cxn>
                <a:cxn ang="0">
                  <a:pos x="28" y="59"/>
                </a:cxn>
                <a:cxn ang="0">
                  <a:pos x="31" y="50"/>
                </a:cxn>
                <a:cxn ang="0">
                  <a:pos x="43" y="50"/>
                </a:cxn>
                <a:cxn ang="0">
                  <a:pos x="37" y="47"/>
                </a:cxn>
                <a:cxn ang="0">
                  <a:pos x="43" y="50"/>
                </a:cxn>
              </a:cxnLst>
              <a:rect l="0" t="0" r="r" b="b"/>
              <a:pathLst>
                <a:path w="93" h="87">
                  <a:moveTo>
                    <a:pt x="47" y="31"/>
                  </a:moveTo>
                  <a:lnTo>
                    <a:pt x="53" y="25"/>
                  </a:lnTo>
                  <a:lnTo>
                    <a:pt x="53" y="25"/>
                  </a:lnTo>
                  <a:lnTo>
                    <a:pt x="62" y="47"/>
                  </a:lnTo>
                  <a:lnTo>
                    <a:pt x="62" y="59"/>
                  </a:lnTo>
                  <a:lnTo>
                    <a:pt x="59" y="56"/>
                  </a:lnTo>
                  <a:lnTo>
                    <a:pt x="47" y="62"/>
                  </a:lnTo>
                  <a:lnTo>
                    <a:pt x="43" y="59"/>
                  </a:lnTo>
                  <a:lnTo>
                    <a:pt x="56" y="53"/>
                  </a:lnTo>
                  <a:lnTo>
                    <a:pt x="47" y="34"/>
                  </a:lnTo>
                  <a:lnTo>
                    <a:pt x="34" y="40"/>
                  </a:lnTo>
                  <a:lnTo>
                    <a:pt x="34" y="37"/>
                  </a:lnTo>
                  <a:lnTo>
                    <a:pt x="43" y="34"/>
                  </a:lnTo>
                  <a:lnTo>
                    <a:pt x="37" y="22"/>
                  </a:lnTo>
                  <a:lnTo>
                    <a:pt x="43" y="18"/>
                  </a:lnTo>
                  <a:lnTo>
                    <a:pt x="40" y="12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2" y="12"/>
                  </a:lnTo>
                  <a:lnTo>
                    <a:pt x="25" y="1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6" y="18"/>
                  </a:lnTo>
                  <a:lnTo>
                    <a:pt x="9" y="25"/>
                  </a:lnTo>
                  <a:lnTo>
                    <a:pt x="0" y="31"/>
                  </a:lnTo>
                  <a:lnTo>
                    <a:pt x="6" y="37"/>
                  </a:lnTo>
                  <a:lnTo>
                    <a:pt x="12" y="34"/>
                  </a:lnTo>
                  <a:lnTo>
                    <a:pt x="19" y="43"/>
                  </a:lnTo>
                  <a:lnTo>
                    <a:pt x="25" y="40"/>
                  </a:lnTo>
                  <a:lnTo>
                    <a:pt x="28" y="43"/>
                  </a:lnTo>
                  <a:lnTo>
                    <a:pt x="12" y="50"/>
                  </a:lnTo>
                  <a:lnTo>
                    <a:pt x="22" y="68"/>
                  </a:lnTo>
                  <a:lnTo>
                    <a:pt x="34" y="62"/>
                  </a:lnTo>
                  <a:lnTo>
                    <a:pt x="37" y="65"/>
                  </a:lnTo>
                  <a:lnTo>
                    <a:pt x="22" y="75"/>
                  </a:lnTo>
                  <a:lnTo>
                    <a:pt x="25" y="81"/>
                  </a:lnTo>
                  <a:lnTo>
                    <a:pt x="40" y="75"/>
                  </a:lnTo>
                  <a:lnTo>
                    <a:pt x="47" y="87"/>
                  </a:lnTo>
                  <a:lnTo>
                    <a:pt x="56" y="81"/>
                  </a:lnTo>
                  <a:lnTo>
                    <a:pt x="50" y="72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68" y="78"/>
                  </a:lnTo>
                  <a:lnTo>
                    <a:pt x="68" y="78"/>
                  </a:lnTo>
                  <a:lnTo>
                    <a:pt x="72" y="65"/>
                  </a:lnTo>
                  <a:lnTo>
                    <a:pt x="72" y="53"/>
                  </a:lnTo>
                  <a:lnTo>
                    <a:pt x="68" y="37"/>
                  </a:lnTo>
                  <a:lnTo>
                    <a:pt x="62" y="22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6"/>
                  </a:lnTo>
                  <a:lnTo>
                    <a:pt x="81" y="59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81" y="68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93" y="62"/>
                  </a:lnTo>
                  <a:lnTo>
                    <a:pt x="93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75" y="6"/>
                  </a:lnTo>
                  <a:lnTo>
                    <a:pt x="59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3" y="3"/>
                  </a:lnTo>
                  <a:lnTo>
                    <a:pt x="50" y="18"/>
                  </a:lnTo>
                  <a:lnTo>
                    <a:pt x="40" y="22"/>
                  </a:lnTo>
                  <a:lnTo>
                    <a:pt x="47" y="31"/>
                  </a:lnTo>
                  <a:lnTo>
                    <a:pt x="47" y="31"/>
                  </a:lnTo>
                  <a:close/>
                  <a:moveTo>
                    <a:pt x="28" y="25"/>
                  </a:moveTo>
                  <a:lnTo>
                    <a:pt x="31" y="31"/>
                  </a:lnTo>
                  <a:lnTo>
                    <a:pt x="22" y="34"/>
                  </a:lnTo>
                  <a:lnTo>
                    <a:pt x="22" y="28"/>
                  </a:lnTo>
                  <a:lnTo>
                    <a:pt x="28" y="25"/>
                  </a:lnTo>
                  <a:lnTo>
                    <a:pt x="28" y="25"/>
                  </a:lnTo>
                  <a:close/>
                  <a:moveTo>
                    <a:pt x="31" y="50"/>
                  </a:moveTo>
                  <a:lnTo>
                    <a:pt x="31" y="56"/>
                  </a:lnTo>
                  <a:lnTo>
                    <a:pt x="28" y="59"/>
                  </a:lnTo>
                  <a:lnTo>
                    <a:pt x="25" y="53"/>
                  </a:lnTo>
                  <a:lnTo>
                    <a:pt x="31" y="50"/>
                  </a:lnTo>
                  <a:lnTo>
                    <a:pt x="31" y="50"/>
                  </a:lnTo>
                  <a:close/>
                  <a:moveTo>
                    <a:pt x="43" y="50"/>
                  </a:moveTo>
                  <a:lnTo>
                    <a:pt x="40" y="53"/>
                  </a:lnTo>
                  <a:lnTo>
                    <a:pt x="37" y="47"/>
                  </a:lnTo>
                  <a:lnTo>
                    <a:pt x="43" y="47"/>
                  </a:lnTo>
                  <a:lnTo>
                    <a:pt x="43" y="50"/>
                  </a:lnTo>
                  <a:lnTo>
                    <a:pt x="43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4" name="Freeform 48"/>
            <p:cNvSpPr>
              <a:spLocks noEditPoints="1"/>
            </p:cNvSpPr>
            <p:nvPr/>
          </p:nvSpPr>
          <p:spPr bwMode="auto">
            <a:xfrm>
              <a:off x="1334" y="2650"/>
              <a:ext cx="94" cy="91"/>
            </a:xfrm>
            <a:custGeom>
              <a:avLst/>
              <a:gdLst/>
              <a:ahLst/>
              <a:cxnLst>
                <a:cxn ang="0">
                  <a:pos x="25" y="41"/>
                </a:cxn>
                <a:cxn ang="0">
                  <a:pos x="28" y="28"/>
                </a:cxn>
                <a:cxn ang="0">
                  <a:pos x="50" y="28"/>
                </a:cxn>
                <a:cxn ang="0">
                  <a:pos x="56" y="16"/>
                </a:cxn>
                <a:cxn ang="0">
                  <a:pos x="69" y="0"/>
                </a:cxn>
                <a:cxn ang="0">
                  <a:pos x="50" y="7"/>
                </a:cxn>
                <a:cxn ang="0">
                  <a:pos x="50" y="3"/>
                </a:cxn>
                <a:cxn ang="0">
                  <a:pos x="50" y="0"/>
                </a:cxn>
                <a:cxn ang="0">
                  <a:pos x="41" y="3"/>
                </a:cxn>
                <a:cxn ang="0">
                  <a:pos x="41" y="13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2" y="13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3" y="41"/>
                </a:cxn>
                <a:cxn ang="0">
                  <a:pos x="19" y="32"/>
                </a:cxn>
                <a:cxn ang="0">
                  <a:pos x="41" y="47"/>
                </a:cxn>
                <a:cxn ang="0">
                  <a:pos x="41" y="69"/>
                </a:cxn>
                <a:cxn ang="0">
                  <a:pos x="31" y="88"/>
                </a:cxn>
                <a:cxn ang="0">
                  <a:pos x="44" y="91"/>
                </a:cxn>
                <a:cxn ang="0">
                  <a:pos x="50" y="78"/>
                </a:cxn>
                <a:cxn ang="0">
                  <a:pos x="53" y="56"/>
                </a:cxn>
                <a:cxn ang="0">
                  <a:pos x="56" y="41"/>
                </a:cxn>
                <a:cxn ang="0">
                  <a:pos x="62" y="53"/>
                </a:cxn>
                <a:cxn ang="0">
                  <a:pos x="66" y="60"/>
                </a:cxn>
                <a:cxn ang="0">
                  <a:pos x="69" y="63"/>
                </a:cxn>
                <a:cxn ang="0">
                  <a:pos x="56" y="69"/>
                </a:cxn>
                <a:cxn ang="0">
                  <a:pos x="66" y="78"/>
                </a:cxn>
                <a:cxn ang="0">
                  <a:pos x="75" y="72"/>
                </a:cxn>
                <a:cxn ang="0">
                  <a:pos x="78" y="66"/>
                </a:cxn>
                <a:cxn ang="0">
                  <a:pos x="78" y="60"/>
                </a:cxn>
                <a:cxn ang="0">
                  <a:pos x="72" y="47"/>
                </a:cxn>
                <a:cxn ang="0">
                  <a:pos x="72" y="44"/>
                </a:cxn>
                <a:cxn ang="0">
                  <a:pos x="84" y="53"/>
                </a:cxn>
                <a:cxn ang="0">
                  <a:pos x="87" y="53"/>
                </a:cxn>
                <a:cxn ang="0">
                  <a:pos x="94" y="44"/>
                </a:cxn>
                <a:cxn ang="0">
                  <a:pos x="69" y="41"/>
                </a:cxn>
                <a:cxn ang="0">
                  <a:pos x="47" y="35"/>
                </a:cxn>
                <a:cxn ang="0">
                  <a:pos x="47" y="28"/>
                </a:cxn>
                <a:cxn ang="0">
                  <a:pos x="47" y="25"/>
                </a:cxn>
                <a:cxn ang="0">
                  <a:pos x="41" y="28"/>
                </a:cxn>
                <a:cxn ang="0">
                  <a:pos x="34" y="32"/>
                </a:cxn>
                <a:cxn ang="0">
                  <a:pos x="16" y="50"/>
                </a:cxn>
                <a:cxn ang="0">
                  <a:pos x="41" y="47"/>
                </a:cxn>
                <a:cxn ang="0">
                  <a:pos x="31" y="81"/>
                </a:cxn>
                <a:cxn ang="0">
                  <a:pos x="34" y="60"/>
                </a:cxn>
                <a:cxn ang="0">
                  <a:pos x="25" y="60"/>
                </a:cxn>
                <a:cxn ang="0">
                  <a:pos x="22" y="72"/>
                </a:cxn>
                <a:cxn ang="0">
                  <a:pos x="22" y="81"/>
                </a:cxn>
                <a:cxn ang="0">
                  <a:pos x="31" y="81"/>
                </a:cxn>
              </a:cxnLst>
              <a:rect l="0" t="0" r="r" b="b"/>
              <a:pathLst>
                <a:path w="94" h="91">
                  <a:moveTo>
                    <a:pt x="19" y="32"/>
                  </a:moveTo>
                  <a:lnTo>
                    <a:pt x="25" y="41"/>
                  </a:lnTo>
                  <a:lnTo>
                    <a:pt x="34" y="35"/>
                  </a:lnTo>
                  <a:lnTo>
                    <a:pt x="28" y="28"/>
                  </a:lnTo>
                  <a:lnTo>
                    <a:pt x="47" y="22"/>
                  </a:lnTo>
                  <a:lnTo>
                    <a:pt x="50" y="28"/>
                  </a:lnTo>
                  <a:lnTo>
                    <a:pt x="59" y="22"/>
                  </a:lnTo>
                  <a:lnTo>
                    <a:pt x="56" y="16"/>
                  </a:lnTo>
                  <a:lnTo>
                    <a:pt x="72" y="10"/>
                  </a:lnTo>
                  <a:lnTo>
                    <a:pt x="69" y="0"/>
                  </a:lnTo>
                  <a:lnTo>
                    <a:pt x="50" y="10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3"/>
                  </a:lnTo>
                  <a:lnTo>
                    <a:pt x="37" y="7"/>
                  </a:lnTo>
                  <a:lnTo>
                    <a:pt x="41" y="13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6" y="25"/>
                  </a:lnTo>
                  <a:lnTo>
                    <a:pt x="0" y="32"/>
                  </a:lnTo>
                  <a:lnTo>
                    <a:pt x="3" y="41"/>
                  </a:lnTo>
                  <a:lnTo>
                    <a:pt x="19" y="32"/>
                  </a:lnTo>
                  <a:lnTo>
                    <a:pt x="19" y="32"/>
                  </a:lnTo>
                  <a:close/>
                  <a:moveTo>
                    <a:pt x="41" y="47"/>
                  </a:moveTo>
                  <a:lnTo>
                    <a:pt x="41" y="47"/>
                  </a:lnTo>
                  <a:lnTo>
                    <a:pt x="44" y="60"/>
                  </a:lnTo>
                  <a:lnTo>
                    <a:pt x="41" y="69"/>
                  </a:lnTo>
                  <a:lnTo>
                    <a:pt x="37" y="78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44" y="91"/>
                  </a:lnTo>
                  <a:lnTo>
                    <a:pt x="44" y="91"/>
                  </a:lnTo>
                  <a:lnTo>
                    <a:pt x="50" y="78"/>
                  </a:lnTo>
                  <a:lnTo>
                    <a:pt x="53" y="69"/>
                  </a:lnTo>
                  <a:lnTo>
                    <a:pt x="53" y="56"/>
                  </a:lnTo>
                  <a:lnTo>
                    <a:pt x="50" y="44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9" y="63"/>
                  </a:lnTo>
                  <a:lnTo>
                    <a:pt x="66" y="66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75" y="72"/>
                  </a:lnTo>
                  <a:lnTo>
                    <a:pt x="75" y="72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7" y="53"/>
                  </a:lnTo>
                  <a:lnTo>
                    <a:pt x="87" y="53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72" y="35"/>
                  </a:lnTo>
                  <a:lnTo>
                    <a:pt x="69" y="41"/>
                  </a:lnTo>
                  <a:lnTo>
                    <a:pt x="62" y="28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34" y="32"/>
                  </a:lnTo>
                  <a:lnTo>
                    <a:pt x="37" y="41"/>
                  </a:lnTo>
                  <a:lnTo>
                    <a:pt x="16" y="50"/>
                  </a:lnTo>
                  <a:lnTo>
                    <a:pt x="22" y="56"/>
                  </a:lnTo>
                  <a:lnTo>
                    <a:pt x="41" y="47"/>
                  </a:lnTo>
                  <a:lnTo>
                    <a:pt x="41" y="47"/>
                  </a:lnTo>
                  <a:close/>
                  <a:moveTo>
                    <a:pt x="31" y="81"/>
                  </a:moveTo>
                  <a:lnTo>
                    <a:pt x="31" y="81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2" y="72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5" name="Freeform 49"/>
            <p:cNvSpPr>
              <a:spLocks noEditPoints="1"/>
            </p:cNvSpPr>
            <p:nvPr/>
          </p:nvSpPr>
          <p:spPr bwMode="auto">
            <a:xfrm>
              <a:off x="1415" y="2610"/>
              <a:ext cx="91" cy="93"/>
            </a:xfrm>
            <a:custGeom>
              <a:avLst/>
              <a:gdLst/>
              <a:ahLst/>
              <a:cxnLst>
                <a:cxn ang="0">
                  <a:pos x="56" y="50"/>
                </a:cxn>
                <a:cxn ang="0">
                  <a:pos x="44" y="37"/>
                </a:cxn>
                <a:cxn ang="0">
                  <a:pos x="50" y="34"/>
                </a:cxn>
                <a:cxn ang="0">
                  <a:pos x="78" y="59"/>
                </a:cxn>
                <a:cxn ang="0">
                  <a:pos x="78" y="62"/>
                </a:cxn>
                <a:cxn ang="0">
                  <a:pos x="69" y="65"/>
                </a:cxn>
                <a:cxn ang="0">
                  <a:pos x="75" y="72"/>
                </a:cxn>
                <a:cxn ang="0">
                  <a:pos x="78" y="75"/>
                </a:cxn>
                <a:cxn ang="0">
                  <a:pos x="84" y="72"/>
                </a:cxn>
                <a:cxn ang="0">
                  <a:pos x="88" y="62"/>
                </a:cxn>
                <a:cxn ang="0">
                  <a:pos x="72" y="9"/>
                </a:cxn>
                <a:cxn ang="0">
                  <a:pos x="22" y="22"/>
                </a:cxn>
                <a:cxn ang="0">
                  <a:pos x="56" y="15"/>
                </a:cxn>
                <a:cxn ang="0">
                  <a:pos x="16" y="25"/>
                </a:cxn>
                <a:cxn ang="0">
                  <a:pos x="13" y="18"/>
                </a:cxn>
                <a:cxn ang="0">
                  <a:pos x="13" y="18"/>
                </a:cxn>
                <a:cxn ang="0">
                  <a:pos x="9" y="18"/>
                </a:cxn>
                <a:cxn ang="0">
                  <a:pos x="9" y="37"/>
                </a:cxn>
                <a:cxn ang="0">
                  <a:pos x="3" y="50"/>
                </a:cxn>
                <a:cxn ang="0">
                  <a:pos x="13" y="47"/>
                </a:cxn>
                <a:cxn ang="0">
                  <a:pos x="13" y="78"/>
                </a:cxn>
                <a:cxn ang="0">
                  <a:pos x="25" y="81"/>
                </a:cxn>
                <a:cxn ang="0">
                  <a:pos x="25" y="68"/>
                </a:cxn>
                <a:cxn ang="0">
                  <a:pos x="47" y="90"/>
                </a:cxn>
                <a:cxn ang="0">
                  <a:pos x="31" y="56"/>
                </a:cxn>
                <a:cxn ang="0">
                  <a:pos x="44" y="56"/>
                </a:cxn>
                <a:cxn ang="0">
                  <a:pos x="56" y="65"/>
                </a:cxn>
                <a:cxn ang="0">
                  <a:pos x="59" y="59"/>
                </a:cxn>
                <a:cxn ang="0">
                  <a:pos x="72" y="59"/>
                </a:cxn>
                <a:cxn ang="0">
                  <a:pos x="31" y="34"/>
                </a:cxn>
                <a:cxn ang="0">
                  <a:pos x="41" y="53"/>
                </a:cxn>
                <a:cxn ang="0">
                  <a:pos x="28" y="50"/>
                </a:cxn>
                <a:cxn ang="0">
                  <a:pos x="28" y="37"/>
                </a:cxn>
                <a:cxn ang="0">
                  <a:pos x="19" y="31"/>
                </a:cxn>
                <a:cxn ang="0">
                  <a:pos x="16" y="25"/>
                </a:cxn>
              </a:cxnLst>
              <a:rect l="0" t="0" r="r" b="b"/>
              <a:pathLst>
                <a:path w="91" h="93">
                  <a:moveTo>
                    <a:pt x="50" y="34"/>
                  </a:moveTo>
                  <a:lnTo>
                    <a:pt x="56" y="50"/>
                  </a:lnTo>
                  <a:lnTo>
                    <a:pt x="50" y="53"/>
                  </a:lnTo>
                  <a:lnTo>
                    <a:pt x="44" y="37"/>
                  </a:lnTo>
                  <a:lnTo>
                    <a:pt x="50" y="34"/>
                  </a:lnTo>
                  <a:lnTo>
                    <a:pt x="50" y="34"/>
                  </a:lnTo>
                  <a:close/>
                  <a:moveTo>
                    <a:pt x="56" y="15"/>
                  </a:moveTo>
                  <a:lnTo>
                    <a:pt x="78" y="59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5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75" y="72"/>
                  </a:lnTo>
                  <a:lnTo>
                    <a:pt x="75" y="72"/>
                  </a:lnTo>
                  <a:lnTo>
                    <a:pt x="78" y="75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91" y="68"/>
                  </a:lnTo>
                  <a:lnTo>
                    <a:pt x="88" y="62"/>
                  </a:lnTo>
                  <a:lnTo>
                    <a:pt x="66" y="9"/>
                  </a:lnTo>
                  <a:lnTo>
                    <a:pt x="72" y="9"/>
                  </a:lnTo>
                  <a:lnTo>
                    <a:pt x="69" y="0"/>
                  </a:lnTo>
                  <a:lnTo>
                    <a:pt x="22" y="22"/>
                  </a:lnTo>
                  <a:lnTo>
                    <a:pt x="25" y="28"/>
                  </a:lnTo>
                  <a:lnTo>
                    <a:pt x="56" y="15"/>
                  </a:lnTo>
                  <a:lnTo>
                    <a:pt x="56" y="15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3" y="22"/>
                  </a:lnTo>
                  <a:lnTo>
                    <a:pt x="9" y="37"/>
                  </a:lnTo>
                  <a:lnTo>
                    <a:pt x="0" y="40"/>
                  </a:lnTo>
                  <a:lnTo>
                    <a:pt x="3" y="50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6" y="6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68"/>
                  </a:lnTo>
                  <a:lnTo>
                    <a:pt x="38" y="93"/>
                  </a:lnTo>
                  <a:lnTo>
                    <a:pt x="47" y="90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8" y="62"/>
                  </a:lnTo>
                  <a:lnTo>
                    <a:pt x="44" y="56"/>
                  </a:lnTo>
                  <a:lnTo>
                    <a:pt x="50" y="68"/>
                  </a:lnTo>
                  <a:lnTo>
                    <a:pt x="56" y="65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63" y="62"/>
                  </a:lnTo>
                  <a:lnTo>
                    <a:pt x="72" y="59"/>
                  </a:lnTo>
                  <a:lnTo>
                    <a:pt x="56" y="25"/>
                  </a:lnTo>
                  <a:lnTo>
                    <a:pt x="31" y="34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31" y="43"/>
                  </a:lnTo>
                  <a:lnTo>
                    <a:pt x="28" y="50"/>
                  </a:lnTo>
                  <a:lnTo>
                    <a:pt x="22" y="40"/>
                  </a:lnTo>
                  <a:lnTo>
                    <a:pt x="28" y="37"/>
                  </a:lnTo>
                  <a:lnTo>
                    <a:pt x="25" y="31"/>
                  </a:lnTo>
                  <a:lnTo>
                    <a:pt x="19" y="31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6" name="Freeform 50"/>
            <p:cNvSpPr>
              <a:spLocks noEditPoints="1"/>
            </p:cNvSpPr>
            <p:nvPr/>
          </p:nvSpPr>
          <p:spPr bwMode="auto">
            <a:xfrm>
              <a:off x="1506" y="2582"/>
              <a:ext cx="78" cy="81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9" y="9"/>
                </a:cxn>
                <a:cxn ang="0">
                  <a:pos x="3" y="9"/>
                </a:cxn>
                <a:cxn ang="0">
                  <a:pos x="0" y="46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2" y="31"/>
                </a:cxn>
                <a:cxn ang="0">
                  <a:pos x="46" y="15"/>
                </a:cxn>
                <a:cxn ang="0">
                  <a:pos x="46" y="25"/>
                </a:cxn>
                <a:cxn ang="0">
                  <a:pos x="53" y="21"/>
                </a:cxn>
                <a:cxn ang="0">
                  <a:pos x="59" y="18"/>
                </a:cxn>
                <a:cxn ang="0">
                  <a:pos x="56" y="15"/>
                </a:cxn>
                <a:cxn ang="0">
                  <a:pos x="15" y="1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31" y="71"/>
                </a:cxn>
                <a:cxn ang="0">
                  <a:pos x="40" y="81"/>
                </a:cxn>
                <a:cxn ang="0">
                  <a:pos x="53" y="71"/>
                </a:cxn>
                <a:cxn ang="0">
                  <a:pos x="53" y="65"/>
                </a:cxn>
                <a:cxn ang="0">
                  <a:pos x="37" y="31"/>
                </a:cxn>
                <a:cxn ang="0">
                  <a:pos x="37" y="25"/>
                </a:cxn>
                <a:cxn ang="0">
                  <a:pos x="37" y="25"/>
                </a:cxn>
                <a:cxn ang="0">
                  <a:pos x="34" y="25"/>
                </a:cxn>
                <a:cxn ang="0">
                  <a:pos x="25" y="28"/>
                </a:cxn>
                <a:cxn ang="0">
                  <a:pos x="40" y="62"/>
                </a:cxn>
                <a:cxn ang="0">
                  <a:pos x="40" y="65"/>
                </a:cxn>
                <a:cxn ang="0">
                  <a:pos x="31" y="71"/>
                </a:cxn>
                <a:cxn ang="0">
                  <a:pos x="9" y="78"/>
                </a:cxn>
                <a:cxn ang="0">
                  <a:pos x="21" y="78"/>
                </a:cxn>
                <a:cxn ang="0">
                  <a:pos x="25" y="53"/>
                </a:cxn>
                <a:cxn ang="0">
                  <a:pos x="25" y="50"/>
                </a:cxn>
                <a:cxn ang="0">
                  <a:pos x="25" y="46"/>
                </a:cxn>
                <a:cxn ang="0">
                  <a:pos x="12" y="46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71" y="53"/>
                </a:cxn>
                <a:cxn ang="0">
                  <a:pos x="78" y="43"/>
                </a:cxn>
                <a:cxn ang="0">
                  <a:pos x="75" y="40"/>
                </a:cxn>
                <a:cxn ang="0">
                  <a:pos x="46" y="37"/>
                </a:cxn>
                <a:cxn ang="0">
                  <a:pos x="71" y="53"/>
                </a:cxn>
                <a:cxn ang="0">
                  <a:pos x="71" y="53"/>
                </a:cxn>
              </a:cxnLst>
              <a:rect l="0" t="0" r="r" b="b"/>
              <a:pathLst>
                <a:path w="78" h="81">
                  <a:moveTo>
                    <a:pt x="15" y="6"/>
                  </a:moveTo>
                  <a:lnTo>
                    <a:pt x="15" y="6"/>
                  </a:lnTo>
                  <a:lnTo>
                    <a:pt x="9" y="9"/>
                  </a:lnTo>
                  <a:lnTo>
                    <a:pt x="9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2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2" y="31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close/>
                  <a:moveTo>
                    <a:pt x="31" y="71"/>
                  </a:moveTo>
                  <a:lnTo>
                    <a:pt x="31" y="7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53" y="68"/>
                  </a:lnTo>
                  <a:lnTo>
                    <a:pt x="53" y="65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28" y="28"/>
                  </a:lnTo>
                  <a:lnTo>
                    <a:pt x="25" y="28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1" y="71"/>
                  </a:lnTo>
                  <a:close/>
                  <a:moveTo>
                    <a:pt x="9" y="78"/>
                  </a:moveTo>
                  <a:lnTo>
                    <a:pt x="9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62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close/>
                  <a:moveTo>
                    <a:pt x="71" y="53"/>
                  </a:moveTo>
                  <a:lnTo>
                    <a:pt x="71" y="5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53" y="28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7" name="Freeform 51"/>
            <p:cNvSpPr>
              <a:spLocks noEditPoints="1"/>
            </p:cNvSpPr>
            <p:nvPr/>
          </p:nvSpPr>
          <p:spPr bwMode="auto">
            <a:xfrm>
              <a:off x="1571" y="2538"/>
              <a:ext cx="97" cy="94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34"/>
                </a:cxn>
                <a:cxn ang="0">
                  <a:pos x="16" y="44"/>
                </a:cxn>
                <a:cxn ang="0">
                  <a:pos x="28" y="69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1" y="69"/>
                </a:cxn>
                <a:cxn ang="0">
                  <a:pos x="38" y="78"/>
                </a:cxn>
                <a:cxn ang="0">
                  <a:pos x="35" y="84"/>
                </a:cxn>
                <a:cxn ang="0">
                  <a:pos x="28" y="90"/>
                </a:cxn>
                <a:cxn ang="0">
                  <a:pos x="28" y="90"/>
                </a:cxn>
                <a:cxn ang="0">
                  <a:pos x="38" y="94"/>
                </a:cxn>
                <a:cxn ang="0">
                  <a:pos x="38" y="94"/>
                </a:cxn>
                <a:cxn ang="0">
                  <a:pos x="44" y="87"/>
                </a:cxn>
                <a:cxn ang="0">
                  <a:pos x="50" y="78"/>
                </a:cxn>
                <a:cxn ang="0">
                  <a:pos x="50" y="69"/>
                </a:cxn>
                <a:cxn ang="0">
                  <a:pos x="50" y="56"/>
                </a:cxn>
                <a:cxn ang="0">
                  <a:pos x="53" y="56"/>
                </a:cxn>
                <a:cxn ang="0">
                  <a:pos x="63" y="72"/>
                </a:cxn>
                <a:cxn ang="0">
                  <a:pos x="63" y="72"/>
                </a:cxn>
                <a:cxn ang="0">
                  <a:pos x="66" y="78"/>
                </a:cxn>
                <a:cxn ang="0">
                  <a:pos x="72" y="78"/>
                </a:cxn>
                <a:cxn ang="0">
                  <a:pos x="91" y="69"/>
                </a:cxn>
                <a:cxn ang="0">
                  <a:pos x="91" y="69"/>
                </a:cxn>
                <a:cxn ang="0">
                  <a:pos x="94" y="65"/>
                </a:cxn>
                <a:cxn ang="0">
                  <a:pos x="97" y="62"/>
                </a:cxn>
                <a:cxn ang="0">
                  <a:pos x="94" y="50"/>
                </a:cxn>
                <a:cxn ang="0">
                  <a:pos x="94" y="50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84" y="59"/>
                </a:cxn>
                <a:cxn ang="0">
                  <a:pos x="81" y="62"/>
                </a:cxn>
                <a:cxn ang="0">
                  <a:pos x="75" y="65"/>
                </a:cxn>
                <a:cxn ang="0">
                  <a:pos x="75" y="65"/>
                </a:cxn>
                <a:cxn ang="0">
                  <a:pos x="72" y="65"/>
                </a:cxn>
                <a:cxn ang="0">
                  <a:pos x="69" y="62"/>
                </a:cxn>
                <a:cxn ang="0">
                  <a:pos x="63" y="50"/>
                </a:cxn>
                <a:cxn ang="0">
                  <a:pos x="78" y="44"/>
                </a:cxn>
                <a:cxn ang="0">
                  <a:pos x="66" y="22"/>
                </a:cxn>
                <a:cxn ang="0">
                  <a:pos x="47" y="31"/>
                </a:cxn>
                <a:cxn ang="0">
                  <a:pos x="44" y="22"/>
                </a:cxn>
                <a:cxn ang="0">
                  <a:pos x="72" y="9"/>
                </a:cxn>
                <a:cxn ang="0">
                  <a:pos x="69" y="0"/>
                </a:cxn>
                <a:cxn ang="0">
                  <a:pos x="41" y="16"/>
                </a:cxn>
                <a:cxn ang="0">
                  <a:pos x="38" y="12"/>
                </a:cxn>
                <a:cxn ang="0">
                  <a:pos x="38" y="1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1" y="9"/>
                </a:cxn>
                <a:cxn ang="0">
                  <a:pos x="25" y="12"/>
                </a:cxn>
                <a:cxn ang="0">
                  <a:pos x="28" y="19"/>
                </a:cxn>
                <a:cxn ang="0">
                  <a:pos x="0" y="34"/>
                </a:cxn>
                <a:cxn ang="0">
                  <a:pos x="3" y="41"/>
                </a:cxn>
                <a:cxn ang="0">
                  <a:pos x="31" y="28"/>
                </a:cxn>
                <a:cxn ang="0">
                  <a:pos x="31" y="28"/>
                </a:cxn>
                <a:cxn ang="0">
                  <a:pos x="35" y="53"/>
                </a:cxn>
                <a:cxn ang="0">
                  <a:pos x="31" y="47"/>
                </a:cxn>
                <a:cxn ang="0">
                  <a:pos x="59" y="34"/>
                </a:cxn>
                <a:cxn ang="0">
                  <a:pos x="63" y="41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97" h="94">
                  <a:moveTo>
                    <a:pt x="31" y="28"/>
                  </a:moveTo>
                  <a:lnTo>
                    <a:pt x="35" y="34"/>
                  </a:lnTo>
                  <a:lnTo>
                    <a:pt x="16" y="44"/>
                  </a:lnTo>
                  <a:lnTo>
                    <a:pt x="28" y="69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1" y="69"/>
                  </a:lnTo>
                  <a:lnTo>
                    <a:pt x="38" y="78"/>
                  </a:lnTo>
                  <a:lnTo>
                    <a:pt x="35" y="84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4" y="87"/>
                  </a:lnTo>
                  <a:lnTo>
                    <a:pt x="50" y="78"/>
                  </a:lnTo>
                  <a:lnTo>
                    <a:pt x="50" y="69"/>
                  </a:lnTo>
                  <a:lnTo>
                    <a:pt x="50" y="56"/>
                  </a:lnTo>
                  <a:lnTo>
                    <a:pt x="53" y="56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91" y="69"/>
                  </a:lnTo>
                  <a:lnTo>
                    <a:pt x="91" y="69"/>
                  </a:lnTo>
                  <a:lnTo>
                    <a:pt x="94" y="65"/>
                  </a:lnTo>
                  <a:lnTo>
                    <a:pt x="97" y="62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4" y="59"/>
                  </a:lnTo>
                  <a:lnTo>
                    <a:pt x="81" y="62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72" y="65"/>
                  </a:lnTo>
                  <a:lnTo>
                    <a:pt x="69" y="62"/>
                  </a:lnTo>
                  <a:lnTo>
                    <a:pt x="63" y="50"/>
                  </a:lnTo>
                  <a:lnTo>
                    <a:pt x="78" y="44"/>
                  </a:lnTo>
                  <a:lnTo>
                    <a:pt x="66" y="22"/>
                  </a:lnTo>
                  <a:lnTo>
                    <a:pt x="47" y="31"/>
                  </a:lnTo>
                  <a:lnTo>
                    <a:pt x="44" y="22"/>
                  </a:lnTo>
                  <a:lnTo>
                    <a:pt x="72" y="9"/>
                  </a:lnTo>
                  <a:lnTo>
                    <a:pt x="69" y="0"/>
                  </a:lnTo>
                  <a:lnTo>
                    <a:pt x="41" y="16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1" y="9"/>
                  </a:lnTo>
                  <a:lnTo>
                    <a:pt x="25" y="12"/>
                  </a:lnTo>
                  <a:lnTo>
                    <a:pt x="28" y="19"/>
                  </a:lnTo>
                  <a:lnTo>
                    <a:pt x="0" y="34"/>
                  </a:lnTo>
                  <a:lnTo>
                    <a:pt x="3" y="41"/>
                  </a:lnTo>
                  <a:lnTo>
                    <a:pt x="31" y="28"/>
                  </a:lnTo>
                  <a:lnTo>
                    <a:pt x="31" y="28"/>
                  </a:lnTo>
                  <a:close/>
                  <a:moveTo>
                    <a:pt x="35" y="53"/>
                  </a:moveTo>
                  <a:lnTo>
                    <a:pt x="31" y="47"/>
                  </a:lnTo>
                  <a:lnTo>
                    <a:pt x="59" y="34"/>
                  </a:lnTo>
                  <a:lnTo>
                    <a:pt x="63" y="41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8" name="Freeform 52"/>
            <p:cNvSpPr>
              <a:spLocks noEditPoints="1"/>
            </p:cNvSpPr>
            <p:nvPr/>
          </p:nvSpPr>
          <p:spPr bwMode="auto">
            <a:xfrm>
              <a:off x="1649" y="2504"/>
              <a:ext cx="97" cy="90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41" y="43"/>
                </a:cxn>
                <a:cxn ang="0">
                  <a:pos x="41" y="40"/>
                </a:cxn>
                <a:cxn ang="0">
                  <a:pos x="31" y="37"/>
                </a:cxn>
                <a:cxn ang="0">
                  <a:pos x="35" y="25"/>
                </a:cxn>
                <a:cxn ang="0">
                  <a:pos x="0" y="28"/>
                </a:cxn>
                <a:cxn ang="0">
                  <a:pos x="22" y="31"/>
                </a:cxn>
                <a:cxn ang="0">
                  <a:pos x="19" y="40"/>
                </a:cxn>
                <a:cxn ang="0">
                  <a:pos x="22" y="43"/>
                </a:cxn>
                <a:cxn ang="0">
                  <a:pos x="25" y="53"/>
                </a:cxn>
                <a:cxn ang="0">
                  <a:pos x="16" y="62"/>
                </a:cxn>
                <a:cxn ang="0">
                  <a:pos x="13" y="62"/>
                </a:cxn>
                <a:cxn ang="0">
                  <a:pos x="22" y="71"/>
                </a:cxn>
                <a:cxn ang="0">
                  <a:pos x="25" y="71"/>
                </a:cxn>
                <a:cxn ang="0">
                  <a:pos x="35" y="75"/>
                </a:cxn>
                <a:cxn ang="0">
                  <a:pos x="35" y="81"/>
                </a:cxn>
                <a:cxn ang="0">
                  <a:pos x="28" y="84"/>
                </a:cxn>
                <a:cxn ang="0">
                  <a:pos x="38" y="90"/>
                </a:cxn>
                <a:cxn ang="0">
                  <a:pos x="50" y="81"/>
                </a:cxn>
                <a:cxn ang="0">
                  <a:pos x="38" y="56"/>
                </a:cxn>
                <a:cxn ang="0">
                  <a:pos x="41" y="53"/>
                </a:cxn>
                <a:cxn ang="0">
                  <a:pos x="44" y="50"/>
                </a:cxn>
                <a:cxn ang="0">
                  <a:pos x="50" y="50"/>
                </a:cxn>
                <a:cxn ang="0">
                  <a:pos x="53" y="43"/>
                </a:cxn>
                <a:cxn ang="0">
                  <a:pos x="63" y="56"/>
                </a:cxn>
                <a:cxn ang="0">
                  <a:pos x="60" y="68"/>
                </a:cxn>
                <a:cxn ang="0">
                  <a:pos x="50" y="78"/>
                </a:cxn>
                <a:cxn ang="0">
                  <a:pos x="60" y="81"/>
                </a:cxn>
                <a:cxn ang="0">
                  <a:pos x="72" y="62"/>
                </a:cxn>
                <a:cxn ang="0">
                  <a:pos x="94" y="65"/>
                </a:cxn>
                <a:cxn ang="0">
                  <a:pos x="97" y="50"/>
                </a:cxn>
                <a:cxn ang="0">
                  <a:pos x="78" y="50"/>
                </a:cxn>
                <a:cxn ang="0">
                  <a:pos x="75" y="34"/>
                </a:cxn>
                <a:cxn ang="0">
                  <a:pos x="78" y="12"/>
                </a:cxn>
                <a:cxn ang="0">
                  <a:pos x="50" y="15"/>
                </a:cxn>
                <a:cxn ang="0">
                  <a:pos x="50" y="3"/>
                </a:cxn>
                <a:cxn ang="0">
                  <a:pos x="50" y="3"/>
                </a:cxn>
                <a:cxn ang="0">
                  <a:pos x="66" y="46"/>
                </a:cxn>
                <a:cxn ang="0">
                  <a:pos x="63" y="21"/>
                </a:cxn>
                <a:cxn ang="0">
                  <a:pos x="66" y="34"/>
                </a:cxn>
                <a:cxn ang="0">
                  <a:pos x="66" y="46"/>
                </a:cxn>
              </a:cxnLst>
              <a:rect l="0" t="0" r="r" b="b"/>
              <a:pathLst>
                <a:path w="97" h="90">
                  <a:moveTo>
                    <a:pt x="50" y="3"/>
                  </a:moveTo>
                  <a:lnTo>
                    <a:pt x="50" y="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41" y="28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0"/>
                  </a:lnTo>
                  <a:lnTo>
                    <a:pt x="35" y="46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5" y="25"/>
                  </a:lnTo>
                  <a:lnTo>
                    <a:pt x="35" y="12"/>
                  </a:lnTo>
                  <a:lnTo>
                    <a:pt x="0" y="28"/>
                  </a:lnTo>
                  <a:lnTo>
                    <a:pt x="6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22" y="43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28" y="6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5" y="81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7" y="84"/>
                  </a:lnTo>
                  <a:lnTo>
                    <a:pt x="50" y="81"/>
                  </a:lnTo>
                  <a:lnTo>
                    <a:pt x="47" y="78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0" y="6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88" y="53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5" y="34"/>
                  </a:lnTo>
                  <a:lnTo>
                    <a:pt x="72" y="15"/>
                  </a:lnTo>
                  <a:lnTo>
                    <a:pt x="78" y="12"/>
                  </a:lnTo>
                  <a:lnTo>
                    <a:pt x="75" y="6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close/>
                  <a:moveTo>
                    <a:pt x="66" y="46"/>
                  </a:moveTo>
                  <a:lnTo>
                    <a:pt x="66" y="46"/>
                  </a:lnTo>
                  <a:lnTo>
                    <a:pt x="50" y="25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6" y="34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6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9" name="Freeform 53"/>
            <p:cNvSpPr>
              <a:spLocks noEditPoints="1"/>
            </p:cNvSpPr>
            <p:nvPr/>
          </p:nvSpPr>
          <p:spPr bwMode="auto">
            <a:xfrm>
              <a:off x="1740" y="2472"/>
              <a:ext cx="81" cy="85"/>
            </a:xfrm>
            <a:custGeom>
              <a:avLst/>
              <a:gdLst/>
              <a:ahLst/>
              <a:cxnLst>
                <a:cxn ang="0">
                  <a:pos x="37" y="82"/>
                </a:cxn>
                <a:cxn ang="0">
                  <a:pos x="37" y="78"/>
                </a:cxn>
                <a:cxn ang="0">
                  <a:pos x="68" y="63"/>
                </a:cxn>
                <a:cxn ang="0">
                  <a:pos x="68" y="66"/>
                </a:cxn>
                <a:cxn ang="0">
                  <a:pos x="81" y="63"/>
                </a:cxn>
                <a:cxn ang="0">
                  <a:pos x="53" y="0"/>
                </a:cxn>
                <a:cxn ang="0">
                  <a:pos x="25" y="13"/>
                </a:cxn>
                <a:cxn ang="0">
                  <a:pos x="25" y="13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5" y="19"/>
                </a:cxn>
                <a:cxn ang="0">
                  <a:pos x="0" y="25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37" y="82"/>
                </a:cxn>
                <a:cxn ang="0">
                  <a:pos x="37" y="82"/>
                </a:cxn>
                <a:cxn ang="0">
                  <a:pos x="43" y="13"/>
                </a:cxn>
                <a:cxn ang="0">
                  <a:pos x="50" y="22"/>
                </a:cxn>
                <a:cxn ang="0">
                  <a:pos x="18" y="38"/>
                </a:cxn>
                <a:cxn ang="0">
                  <a:pos x="15" y="28"/>
                </a:cxn>
                <a:cxn ang="0">
                  <a:pos x="43" y="13"/>
                </a:cxn>
                <a:cxn ang="0">
                  <a:pos x="43" y="13"/>
                </a:cxn>
                <a:cxn ang="0">
                  <a:pos x="56" y="38"/>
                </a:cxn>
                <a:cxn ang="0">
                  <a:pos x="25" y="53"/>
                </a:cxn>
                <a:cxn ang="0">
                  <a:pos x="22" y="44"/>
                </a:cxn>
                <a:cxn ang="0">
                  <a:pos x="53" y="28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59" y="47"/>
                </a:cxn>
                <a:cxn ang="0">
                  <a:pos x="65" y="53"/>
                </a:cxn>
                <a:cxn ang="0">
                  <a:pos x="34" y="69"/>
                </a:cxn>
                <a:cxn ang="0">
                  <a:pos x="28" y="60"/>
                </a:cxn>
                <a:cxn ang="0">
                  <a:pos x="59" y="47"/>
                </a:cxn>
                <a:cxn ang="0">
                  <a:pos x="59" y="47"/>
                </a:cxn>
              </a:cxnLst>
              <a:rect l="0" t="0" r="r" b="b"/>
              <a:pathLst>
                <a:path w="81" h="85">
                  <a:moveTo>
                    <a:pt x="37" y="82"/>
                  </a:moveTo>
                  <a:lnTo>
                    <a:pt x="37" y="78"/>
                  </a:lnTo>
                  <a:lnTo>
                    <a:pt x="68" y="63"/>
                  </a:lnTo>
                  <a:lnTo>
                    <a:pt x="68" y="66"/>
                  </a:lnTo>
                  <a:lnTo>
                    <a:pt x="81" y="63"/>
                  </a:lnTo>
                  <a:lnTo>
                    <a:pt x="53" y="0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5" y="19"/>
                  </a:lnTo>
                  <a:lnTo>
                    <a:pt x="0" y="25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37" y="82"/>
                  </a:lnTo>
                  <a:lnTo>
                    <a:pt x="37" y="82"/>
                  </a:lnTo>
                  <a:close/>
                  <a:moveTo>
                    <a:pt x="43" y="13"/>
                  </a:moveTo>
                  <a:lnTo>
                    <a:pt x="50" y="22"/>
                  </a:lnTo>
                  <a:lnTo>
                    <a:pt x="18" y="38"/>
                  </a:lnTo>
                  <a:lnTo>
                    <a:pt x="15" y="28"/>
                  </a:lnTo>
                  <a:lnTo>
                    <a:pt x="43" y="13"/>
                  </a:lnTo>
                  <a:lnTo>
                    <a:pt x="43" y="13"/>
                  </a:lnTo>
                  <a:close/>
                  <a:moveTo>
                    <a:pt x="56" y="38"/>
                  </a:moveTo>
                  <a:lnTo>
                    <a:pt x="25" y="53"/>
                  </a:lnTo>
                  <a:lnTo>
                    <a:pt x="22" y="44"/>
                  </a:lnTo>
                  <a:lnTo>
                    <a:pt x="53" y="28"/>
                  </a:lnTo>
                  <a:lnTo>
                    <a:pt x="56" y="38"/>
                  </a:lnTo>
                  <a:lnTo>
                    <a:pt x="56" y="38"/>
                  </a:lnTo>
                  <a:close/>
                  <a:moveTo>
                    <a:pt x="59" y="47"/>
                  </a:moveTo>
                  <a:lnTo>
                    <a:pt x="65" y="53"/>
                  </a:lnTo>
                  <a:lnTo>
                    <a:pt x="34" y="69"/>
                  </a:lnTo>
                  <a:lnTo>
                    <a:pt x="28" y="60"/>
                  </a:lnTo>
                  <a:lnTo>
                    <a:pt x="59" y="47"/>
                  </a:lnTo>
                  <a:lnTo>
                    <a:pt x="59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0" name="Freeform 54"/>
            <p:cNvSpPr>
              <a:spLocks noEditPoints="1"/>
            </p:cNvSpPr>
            <p:nvPr/>
          </p:nvSpPr>
          <p:spPr bwMode="auto">
            <a:xfrm>
              <a:off x="1815" y="2432"/>
              <a:ext cx="87" cy="87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0"/>
                </a:cxn>
                <a:cxn ang="0">
                  <a:pos x="31" y="3"/>
                </a:cxn>
                <a:cxn ang="0">
                  <a:pos x="31" y="19"/>
                </a:cxn>
                <a:cxn ang="0">
                  <a:pos x="25" y="34"/>
                </a:cxn>
                <a:cxn ang="0">
                  <a:pos x="31" y="43"/>
                </a:cxn>
                <a:cxn ang="0">
                  <a:pos x="65" y="25"/>
                </a:cxn>
                <a:cxn ang="0">
                  <a:pos x="68" y="28"/>
                </a:cxn>
                <a:cxn ang="0">
                  <a:pos x="75" y="22"/>
                </a:cxn>
                <a:cxn ang="0">
                  <a:pos x="78" y="19"/>
                </a:cxn>
                <a:cxn ang="0">
                  <a:pos x="53" y="6"/>
                </a:cxn>
                <a:cxn ang="0">
                  <a:pos x="46" y="15"/>
                </a:cxn>
                <a:cxn ang="0">
                  <a:pos x="40" y="25"/>
                </a:cxn>
                <a:cxn ang="0">
                  <a:pos x="43" y="3"/>
                </a:cxn>
                <a:cxn ang="0">
                  <a:pos x="43" y="3"/>
                </a:cxn>
                <a:cxn ang="0">
                  <a:pos x="21" y="19"/>
                </a:cxn>
                <a:cxn ang="0">
                  <a:pos x="3" y="15"/>
                </a:cxn>
                <a:cxn ang="0">
                  <a:pos x="0" y="28"/>
                </a:cxn>
                <a:cxn ang="0">
                  <a:pos x="6" y="28"/>
                </a:cxn>
                <a:cxn ang="0">
                  <a:pos x="18" y="31"/>
                </a:cxn>
                <a:cxn ang="0">
                  <a:pos x="21" y="19"/>
                </a:cxn>
                <a:cxn ang="0">
                  <a:pos x="21" y="40"/>
                </a:cxn>
                <a:cxn ang="0">
                  <a:pos x="3" y="37"/>
                </a:cxn>
                <a:cxn ang="0">
                  <a:pos x="0" y="50"/>
                </a:cxn>
                <a:cxn ang="0">
                  <a:pos x="18" y="5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31" y="87"/>
                </a:cxn>
                <a:cxn ang="0">
                  <a:pos x="34" y="87"/>
                </a:cxn>
                <a:cxn ang="0">
                  <a:pos x="31" y="56"/>
                </a:cxn>
                <a:cxn ang="0">
                  <a:pos x="25" y="53"/>
                </a:cxn>
                <a:cxn ang="0">
                  <a:pos x="18" y="53"/>
                </a:cxn>
                <a:cxn ang="0">
                  <a:pos x="21" y="84"/>
                </a:cxn>
                <a:cxn ang="0">
                  <a:pos x="31" y="87"/>
                </a:cxn>
                <a:cxn ang="0">
                  <a:pos x="31" y="87"/>
                </a:cxn>
                <a:cxn ang="0">
                  <a:pos x="75" y="62"/>
                </a:cxn>
                <a:cxn ang="0">
                  <a:pos x="87" y="62"/>
                </a:cxn>
                <a:cxn ang="0">
                  <a:pos x="34" y="47"/>
                </a:cxn>
                <a:cxn ang="0">
                  <a:pos x="59" y="75"/>
                </a:cxn>
                <a:cxn ang="0">
                  <a:pos x="56" y="72"/>
                </a:cxn>
                <a:cxn ang="0">
                  <a:pos x="71" y="56"/>
                </a:cxn>
                <a:cxn ang="0">
                  <a:pos x="46" y="50"/>
                </a:cxn>
                <a:cxn ang="0">
                  <a:pos x="65" y="43"/>
                </a:cxn>
              </a:cxnLst>
              <a:rect l="0" t="0" r="r" b="b"/>
              <a:pathLst>
                <a:path w="87" h="87">
                  <a:moveTo>
                    <a:pt x="43" y="3"/>
                  </a:moveTo>
                  <a:lnTo>
                    <a:pt x="43" y="3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28" y="28"/>
                  </a:lnTo>
                  <a:lnTo>
                    <a:pt x="25" y="34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53" y="31"/>
                  </a:lnTo>
                  <a:lnTo>
                    <a:pt x="65" y="25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56" y="1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close/>
                  <a:moveTo>
                    <a:pt x="21" y="40"/>
                  </a:moveTo>
                  <a:lnTo>
                    <a:pt x="21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close/>
                  <a:moveTo>
                    <a:pt x="31" y="87"/>
                  </a:moveTo>
                  <a:lnTo>
                    <a:pt x="31" y="87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21" y="72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1" y="87"/>
                  </a:lnTo>
                  <a:close/>
                  <a:moveTo>
                    <a:pt x="56" y="72"/>
                  </a:moveTo>
                  <a:lnTo>
                    <a:pt x="75" y="62"/>
                  </a:lnTo>
                  <a:lnTo>
                    <a:pt x="78" y="68"/>
                  </a:lnTo>
                  <a:lnTo>
                    <a:pt x="87" y="62"/>
                  </a:lnTo>
                  <a:lnTo>
                    <a:pt x="71" y="31"/>
                  </a:lnTo>
                  <a:lnTo>
                    <a:pt x="34" y="47"/>
                  </a:lnTo>
                  <a:lnTo>
                    <a:pt x="50" y="81"/>
                  </a:lnTo>
                  <a:lnTo>
                    <a:pt x="59" y="75"/>
                  </a:lnTo>
                  <a:lnTo>
                    <a:pt x="56" y="72"/>
                  </a:lnTo>
                  <a:lnTo>
                    <a:pt x="56" y="72"/>
                  </a:lnTo>
                  <a:close/>
                  <a:moveTo>
                    <a:pt x="65" y="43"/>
                  </a:moveTo>
                  <a:lnTo>
                    <a:pt x="71" y="56"/>
                  </a:lnTo>
                  <a:lnTo>
                    <a:pt x="53" y="62"/>
                  </a:lnTo>
                  <a:lnTo>
                    <a:pt x="46" y="50"/>
                  </a:lnTo>
                  <a:lnTo>
                    <a:pt x="65" y="43"/>
                  </a:lnTo>
                  <a:lnTo>
                    <a:pt x="65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1" name="Freeform 55"/>
            <p:cNvSpPr>
              <a:spLocks noEditPoints="1"/>
            </p:cNvSpPr>
            <p:nvPr/>
          </p:nvSpPr>
          <p:spPr bwMode="auto">
            <a:xfrm>
              <a:off x="1899" y="2388"/>
              <a:ext cx="84" cy="94"/>
            </a:xfrm>
            <a:custGeom>
              <a:avLst/>
              <a:gdLst/>
              <a:ahLst/>
              <a:cxnLst>
                <a:cxn ang="0">
                  <a:pos x="47" y="25"/>
                </a:cxn>
                <a:cxn ang="0">
                  <a:pos x="34" y="19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31" y="13"/>
                </a:cxn>
                <a:cxn ang="0">
                  <a:pos x="22" y="19"/>
                </a:cxn>
                <a:cxn ang="0">
                  <a:pos x="37" y="47"/>
                </a:cxn>
                <a:cxn ang="0">
                  <a:pos x="25" y="34"/>
                </a:cxn>
                <a:cxn ang="0">
                  <a:pos x="12" y="25"/>
                </a:cxn>
                <a:cxn ang="0">
                  <a:pos x="12" y="22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0" y="25"/>
                </a:cxn>
                <a:cxn ang="0">
                  <a:pos x="19" y="63"/>
                </a:cxn>
                <a:cxn ang="0">
                  <a:pos x="22" y="78"/>
                </a:cxn>
                <a:cxn ang="0">
                  <a:pos x="19" y="87"/>
                </a:cxn>
                <a:cxn ang="0">
                  <a:pos x="16" y="94"/>
                </a:cxn>
                <a:cxn ang="0">
                  <a:pos x="28" y="94"/>
                </a:cxn>
                <a:cxn ang="0">
                  <a:pos x="31" y="75"/>
                </a:cxn>
                <a:cxn ang="0">
                  <a:pos x="28" y="56"/>
                </a:cxn>
                <a:cxn ang="0">
                  <a:pos x="19" y="41"/>
                </a:cxn>
                <a:cxn ang="0">
                  <a:pos x="31" y="59"/>
                </a:cxn>
                <a:cxn ang="0">
                  <a:pos x="37" y="56"/>
                </a:cxn>
                <a:cxn ang="0">
                  <a:pos x="50" y="81"/>
                </a:cxn>
                <a:cxn ang="0">
                  <a:pos x="40" y="31"/>
                </a:cxn>
                <a:cxn ang="0">
                  <a:pos x="53" y="50"/>
                </a:cxn>
                <a:cxn ang="0">
                  <a:pos x="62" y="47"/>
                </a:cxn>
                <a:cxn ang="0">
                  <a:pos x="84" y="69"/>
                </a:cxn>
                <a:cxn ang="0">
                  <a:pos x="53" y="6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9" y="38"/>
                </a:cxn>
                <a:cxn ang="0">
                  <a:pos x="47" y="25"/>
                </a:cxn>
                <a:cxn ang="0">
                  <a:pos x="47" y="25"/>
                </a:cxn>
                <a:cxn ang="0">
                  <a:pos x="12" y="59"/>
                </a:cxn>
                <a:cxn ang="0">
                  <a:pos x="6" y="44"/>
                </a:cxn>
                <a:cxn ang="0">
                  <a:pos x="0" y="44"/>
                </a:cxn>
                <a:cxn ang="0">
                  <a:pos x="0" y="50"/>
                </a:cxn>
                <a:cxn ang="0">
                  <a:pos x="6" y="72"/>
                </a:cxn>
                <a:cxn ang="0">
                  <a:pos x="16" y="69"/>
                </a:cxn>
                <a:cxn ang="0">
                  <a:pos x="12" y="59"/>
                </a:cxn>
              </a:cxnLst>
              <a:rect l="0" t="0" r="r" b="b"/>
              <a:pathLst>
                <a:path w="84" h="94">
                  <a:moveTo>
                    <a:pt x="47" y="25"/>
                  </a:moveTo>
                  <a:lnTo>
                    <a:pt x="47" y="25"/>
                  </a:lnTo>
                  <a:lnTo>
                    <a:pt x="37" y="2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22" y="19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9" y="38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0" y="25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22" y="72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87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28" y="94"/>
                  </a:lnTo>
                  <a:lnTo>
                    <a:pt x="28" y="94"/>
                  </a:lnTo>
                  <a:lnTo>
                    <a:pt x="31" y="84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28" y="5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0" y="56"/>
                  </a:lnTo>
                  <a:lnTo>
                    <a:pt x="50" y="81"/>
                  </a:lnTo>
                  <a:lnTo>
                    <a:pt x="59" y="75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62" y="47"/>
                  </a:lnTo>
                  <a:lnTo>
                    <a:pt x="75" y="75"/>
                  </a:lnTo>
                  <a:lnTo>
                    <a:pt x="84" y="69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3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close/>
                  <a:moveTo>
                    <a:pt x="12" y="59"/>
                  </a:moveTo>
                  <a:lnTo>
                    <a:pt x="12" y="59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2" name="Freeform 56"/>
            <p:cNvSpPr>
              <a:spLocks noEditPoints="1"/>
            </p:cNvSpPr>
            <p:nvPr/>
          </p:nvSpPr>
          <p:spPr bwMode="auto">
            <a:xfrm>
              <a:off x="2461" y="2294"/>
              <a:ext cx="72" cy="75"/>
            </a:xfrm>
            <a:custGeom>
              <a:avLst/>
              <a:gdLst/>
              <a:ahLst/>
              <a:cxnLst>
                <a:cxn ang="0">
                  <a:pos x="9" y="50"/>
                </a:cxn>
                <a:cxn ang="0">
                  <a:pos x="12" y="60"/>
                </a:cxn>
                <a:cxn ang="0">
                  <a:pos x="22" y="57"/>
                </a:cxn>
                <a:cxn ang="0">
                  <a:pos x="25" y="50"/>
                </a:cxn>
                <a:cxn ang="0">
                  <a:pos x="28" y="44"/>
                </a:cxn>
                <a:cxn ang="0">
                  <a:pos x="22" y="29"/>
                </a:cxn>
                <a:cxn ang="0">
                  <a:pos x="28" y="0"/>
                </a:cxn>
                <a:cxn ang="0">
                  <a:pos x="0" y="72"/>
                </a:cxn>
                <a:cxn ang="0">
                  <a:pos x="9" y="72"/>
                </a:cxn>
                <a:cxn ang="0">
                  <a:pos x="15" y="10"/>
                </a:cxn>
                <a:cxn ang="0">
                  <a:pos x="9" y="10"/>
                </a:cxn>
                <a:cxn ang="0">
                  <a:pos x="15" y="10"/>
                </a:cxn>
                <a:cxn ang="0">
                  <a:pos x="43" y="50"/>
                </a:cxn>
                <a:cxn ang="0">
                  <a:pos x="53" y="54"/>
                </a:cxn>
                <a:cxn ang="0">
                  <a:pos x="28" y="19"/>
                </a:cxn>
                <a:cxn ang="0">
                  <a:pos x="37" y="57"/>
                </a:cxn>
                <a:cxn ang="0">
                  <a:pos x="37" y="50"/>
                </a:cxn>
                <a:cxn ang="0">
                  <a:pos x="37" y="41"/>
                </a:cxn>
                <a:cxn ang="0">
                  <a:pos x="43" y="25"/>
                </a:cxn>
                <a:cxn ang="0">
                  <a:pos x="43" y="41"/>
                </a:cxn>
                <a:cxn ang="0">
                  <a:pos x="9" y="29"/>
                </a:cxn>
                <a:cxn ang="0">
                  <a:pos x="15" y="38"/>
                </a:cxn>
                <a:cxn ang="0">
                  <a:pos x="15" y="47"/>
                </a:cxn>
                <a:cxn ang="0">
                  <a:pos x="9" y="47"/>
                </a:cxn>
                <a:cxn ang="0">
                  <a:pos x="28" y="10"/>
                </a:cxn>
                <a:cxn ang="0">
                  <a:pos x="56" y="57"/>
                </a:cxn>
                <a:cxn ang="0">
                  <a:pos x="56" y="63"/>
                </a:cxn>
                <a:cxn ang="0">
                  <a:pos x="47" y="63"/>
                </a:cxn>
                <a:cxn ang="0">
                  <a:pos x="50" y="75"/>
                </a:cxn>
                <a:cxn ang="0">
                  <a:pos x="65" y="72"/>
                </a:cxn>
                <a:cxn ang="0">
                  <a:pos x="68" y="66"/>
                </a:cxn>
                <a:cxn ang="0">
                  <a:pos x="72" y="10"/>
                </a:cxn>
                <a:cxn ang="0">
                  <a:pos x="28" y="0"/>
                </a:cxn>
                <a:cxn ang="0">
                  <a:pos x="28" y="10"/>
                </a:cxn>
              </a:cxnLst>
              <a:rect l="0" t="0" r="r" b="b"/>
              <a:pathLst>
                <a:path w="72" h="75">
                  <a:moveTo>
                    <a:pt x="9" y="72"/>
                  </a:moveTo>
                  <a:lnTo>
                    <a:pt x="9" y="50"/>
                  </a:lnTo>
                  <a:lnTo>
                    <a:pt x="9" y="5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5" y="5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5" y="35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9" y="72"/>
                  </a:lnTo>
                  <a:lnTo>
                    <a:pt x="9" y="72"/>
                  </a:lnTo>
                  <a:close/>
                  <a:moveTo>
                    <a:pt x="15" y="10"/>
                  </a:moveTo>
                  <a:lnTo>
                    <a:pt x="15" y="10"/>
                  </a:lnTo>
                  <a:lnTo>
                    <a:pt x="9" y="29"/>
                  </a:lnTo>
                  <a:lnTo>
                    <a:pt x="9" y="10"/>
                  </a:lnTo>
                  <a:lnTo>
                    <a:pt x="15" y="10"/>
                  </a:lnTo>
                  <a:lnTo>
                    <a:pt x="15" y="10"/>
                  </a:lnTo>
                  <a:close/>
                  <a:moveTo>
                    <a:pt x="37" y="50"/>
                  </a:moveTo>
                  <a:lnTo>
                    <a:pt x="43" y="50"/>
                  </a:lnTo>
                  <a:lnTo>
                    <a:pt x="43" y="54"/>
                  </a:lnTo>
                  <a:lnTo>
                    <a:pt x="53" y="54"/>
                  </a:lnTo>
                  <a:lnTo>
                    <a:pt x="53" y="19"/>
                  </a:lnTo>
                  <a:lnTo>
                    <a:pt x="28" y="19"/>
                  </a:lnTo>
                  <a:lnTo>
                    <a:pt x="28" y="57"/>
                  </a:lnTo>
                  <a:lnTo>
                    <a:pt x="37" y="57"/>
                  </a:lnTo>
                  <a:lnTo>
                    <a:pt x="37" y="50"/>
                  </a:lnTo>
                  <a:lnTo>
                    <a:pt x="37" y="50"/>
                  </a:lnTo>
                  <a:close/>
                  <a:moveTo>
                    <a:pt x="43" y="41"/>
                  </a:moveTo>
                  <a:lnTo>
                    <a:pt x="37" y="41"/>
                  </a:lnTo>
                  <a:lnTo>
                    <a:pt x="37" y="25"/>
                  </a:lnTo>
                  <a:lnTo>
                    <a:pt x="43" y="25"/>
                  </a:lnTo>
                  <a:lnTo>
                    <a:pt x="43" y="41"/>
                  </a:lnTo>
                  <a:lnTo>
                    <a:pt x="43" y="41"/>
                  </a:lnTo>
                  <a:close/>
                  <a:moveTo>
                    <a:pt x="9" y="47"/>
                  </a:moveTo>
                  <a:lnTo>
                    <a:pt x="9" y="29"/>
                  </a:lnTo>
                  <a:lnTo>
                    <a:pt x="9" y="29"/>
                  </a:lnTo>
                  <a:lnTo>
                    <a:pt x="15" y="38"/>
                  </a:lnTo>
                  <a:lnTo>
                    <a:pt x="15" y="41"/>
                  </a:lnTo>
                  <a:lnTo>
                    <a:pt x="15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close/>
                  <a:moveTo>
                    <a:pt x="28" y="10"/>
                  </a:moveTo>
                  <a:lnTo>
                    <a:pt x="56" y="10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8" y="69"/>
                  </a:lnTo>
                  <a:lnTo>
                    <a:pt x="68" y="66"/>
                  </a:lnTo>
                  <a:lnTo>
                    <a:pt x="68" y="10"/>
                  </a:lnTo>
                  <a:lnTo>
                    <a:pt x="72" y="10"/>
                  </a:lnTo>
                  <a:lnTo>
                    <a:pt x="72" y="0"/>
                  </a:lnTo>
                  <a:lnTo>
                    <a:pt x="28" y="0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3" name="Freeform 57"/>
            <p:cNvSpPr>
              <a:spLocks noEditPoints="1"/>
            </p:cNvSpPr>
            <p:nvPr/>
          </p:nvSpPr>
          <p:spPr bwMode="auto">
            <a:xfrm>
              <a:off x="2595" y="2288"/>
              <a:ext cx="78" cy="81"/>
            </a:xfrm>
            <a:custGeom>
              <a:avLst/>
              <a:gdLst/>
              <a:ahLst/>
              <a:cxnLst>
                <a:cxn ang="0">
                  <a:pos x="31" y="19"/>
                </a:cxn>
                <a:cxn ang="0">
                  <a:pos x="31" y="28"/>
                </a:cxn>
                <a:cxn ang="0">
                  <a:pos x="9" y="28"/>
                </a:cxn>
                <a:cxn ang="0">
                  <a:pos x="9" y="53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19" y="60"/>
                </a:cxn>
                <a:cxn ang="0">
                  <a:pos x="16" y="66"/>
                </a:cxn>
                <a:cxn ang="0">
                  <a:pos x="9" y="72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6" y="81"/>
                </a:cxn>
                <a:cxn ang="0">
                  <a:pos x="6" y="81"/>
                </a:cxn>
                <a:cxn ang="0">
                  <a:pos x="16" y="78"/>
                </a:cxn>
                <a:cxn ang="0">
                  <a:pos x="25" y="72"/>
                </a:cxn>
                <a:cxn ang="0">
                  <a:pos x="31" y="63"/>
                </a:cxn>
                <a:cxn ang="0">
                  <a:pos x="31" y="53"/>
                </a:cxn>
                <a:cxn ang="0">
                  <a:pos x="37" y="53"/>
                </a:cxn>
                <a:cxn ang="0">
                  <a:pos x="37" y="72"/>
                </a:cxn>
                <a:cxn ang="0">
                  <a:pos x="37" y="72"/>
                </a:cxn>
                <a:cxn ang="0">
                  <a:pos x="41" y="78"/>
                </a:cxn>
                <a:cxn ang="0">
                  <a:pos x="47" y="78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69" y="78"/>
                </a:cxn>
                <a:cxn ang="0">
                  <a:pos x="72" y="75"/>
                </a:cxn>
                <a:cxn ang="0">
                  <a:pos x="78" y="63"/>
                </a:cxn>
                <a:cxn ang="0">
                  <a:pos x="78" y="63"/>
                </a:cxn>
                <a:cxn ang="0">
                  <a:pos x="66" y="60"/>
                </a:cxn>
                <a:cxn ang="0">
                  <a:pos x="66" y="60"/>
                </a:cxn>
                <a:cxn ang="0">
                  <a:pos x="62" y="69"/>
                </a:cxn>
                <a:cxn ang="0">
                  <a:pos x="59" y="69"/>
                </a:cxn>
                <a:cxn ang="0">
                  <a:pos x="53" y="69"/>
                </a:cxn>
                <a:cxn ang="0">
                  <a:pos x="53" y="69"/>
                </a:cxn>
                <a:cxn ang="0">
                  <a:pos x="50" y="69"/>
                </a:cxn>
                <a:cxn ang="0">
                  <a:pos x="50" y="66"/>
                </a:cxn>
                <a:cxn ang="0">
                  <a:pos x="50" y="53"/>
                </a:cxn>
                <a:cxn ang="0">
                  <a:pos x="62" y="53"/>
                </a:cxn>
                <a:cxn ang="0">
                  <a:pos x="62" y="28"/>
                </a:cxn>
                <a:cxn ang="0">
                  <a:pos x="44" y="28"/>
                </a:cxn>
                <a:cxn ang="0">
                  <a:pos x="44" y="19"/>
                </a:cxn>
                <a:cxn ang="0">
                  <a:pos x="75" y="19"/>
                </a:cxn>
                <a:cxn ang="0">
                  <a:pos x="75" y="10"/>
                </a:cxn>
                <a:cxn ang="0">
                  <a:pos x="44" y="1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7" y="0"/>
                </a:cxn>
                <a:cxn ang="0">
                  <a:pos x="31" y="0"/>
                </a:cxn>
                <a:cxn ang="0">
                  <a:pos x="31" y="10"/>
                </a:cxn>
                <a:cxn ang="0">
                  <a:pos x="0" y="10"/>
                </a:cxn>
                <a:cxn ang="0">
                  <a:pos x="0" y="19"/>
                </a:cxn>
                <a:cxn ang="0">
                  <a:pos x="31" y="19"/>
                </a:cxn>
                <a:cxn ang="0">
                  <a:pos x="31" y="19"/>
                </a:cxn>
                <a:cxn ang="0">
                  <a:pos x="22" y="44"/>
                </a:cxn>
                <a:cxn ang="0">
                  <a:pos x="22" y="35"/>
                </a:cxn>
                <a:cxn ang="0">
                  <a:pos x="53" y="35"/>
                </a:cxn>
                <a:cxn ang="0">
                  <a:pos x="53" y="44"/>
                </a:cxn>
                <a:cxn ang="0">
                  <a:pos x="22" y="44"/>
                </a:cxn>
                <a:cxn ang="0">
                  <a:pos x="22" y="44"/>
                </a:cxn>
              </a:cxnLst>
              <a:rect l="0" t="0" r="r" b="b"/>
              <a:pathLst>
                <a:path w="78" h="81">
                  <a:moveTo>
                    <a:pt x="31" y="19"/>
                  </a:moveTo>
                  <a:lnTo>
                    <a:pt x="31" y="28"/>
                  </a:lnTo>
                  <a:lnTo>
                    <a:pt x="9" y="28"/>
                  </a:lnTo>
                  <a:lnTo>
                    <a:pt x="9" y="53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19" y="60"/>
                  </a:lnTo>
                  <a:lnTo>
                    <a:pt x="16" y="66"/>
                  </a:lnTo>
                  <a:lnTo>
                    <a:pt x="9" y="72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16" y="78"/>
                  </a:lnTo>
                  <a:lnTo>
                    <a:pt x="25" y="72"/>
                  </a:lnTo>
                  <a:lnTo>
                    <a:pt x="31" y="63"/>
                  </a:lnTo>
                  <a:lnTo>
                    <a:pt x="31" y="53"/>
                  </a:lnTo>
                  <a:lnTo>
                    <a:pt x="37" y="53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9" y="78"/>
                  </a:lnTo>
                  <a:lnTo>
                    <a:pt x="72" y="75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2" y="69"/>
                  </a:lnTo>
                  <a:lnTo>
                    <a:pt x="59" y="69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50" y="69"/>
                  </a:lnTo>
                  <a:lnTo>
                    <a:pt x="50" y="66"/>
                  </a:lnTo>
                  <a:lnTo>
                    <a:pt x="50" y="53"/>
                  </a:lnTo>
                  <a:lnTo>
                    <a:pt x="62" y="53"/>
                  </a:lnTo>
                  <a:lnTo>
                    <a:pt x="62" y="28"/>
                  </a:lnTo>
                  <a:lnTo>
                    <a:pt x="44" y="28"/>
                  </a:lnTo>
                  <a:lnTo>
                    <a:pt x="44" y="19"/>
                  </a:lnTo>
                  <a:lnTo>
                    <a:pt x="75" y="19"/>
                  </a:lnTo>
                  <a:lnTo>
                    <a:pt x="75" y="10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31" y="1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31" y="19"/>
                  </a:lnTo>
                  <a:lnTo>
                    <a:pt x="31" y="19"/>
                  </a:lnTo>
                  <a:close/>
                  <a:moveTo>
                    <a:pt x="22" y="44"/>
                  </a:moveTo>
                  <a:lnTo>
                    <a:pt x="22" y="35"/>
                  </a:lnTo>
                  <a:lnTo>
                    <a:pt x="53" y="35"/>
                  </a:lnTo>
                  <a:lnTo>
                    <a:pt x="53" y="44"/>
                  </a:lnTo>
                  <a:lnTo>
                    <a:pt x="22" y="44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4" name="Freeform 58"/>
            <p:cNvSpPr>
              <a:spLocks noEditPoints="1"/>
            </p:cNvSpPr>
            <p:nvPr/>
          </p:nvSpPr>
          <p:spPr bwMode="auto">
            <a:xfrm>
              <a:off x="2729" y="2291"/>
              <a:ext cx="81" cy="78"/>
            </a:xfrm>
            <a:custGeom>
              <a:avLst/>
              <a:gdLst/>
              <a:ahLst/>
              <a:cxnLst>
                <a:cxn ang="0">
                  <a:pos x="19" y="25"/>
                </a:cxn>
                <a:cxn ang="0">
                  <a:pos x="28" y="16"/>
                </a:cxn>
                <a:cxn ang="0">
                  <a:pos x="47" y="25"/>
                </a:cxn>
                <a:cxn ang="0">
                  <a:pos x="56" y="16"/>
                </a:cxn>
                <a:cxn ang="0">
                  <a:pos x="75" y="10"/>
                </a:cxn>
                <a:cxn ang="0">
                  <a:pos x="56" y="7"/>
                </a:cxn>
                <a:cxn ang="0">
                  <a:pos x="56" y="3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47" y="10"/>
                </a:cxn>
                <a:cxn ang="0">
                  <a:pos x="28" y="7"/>
                </a:cxn>
                <a:cxn ang="0">
                  <a:pos x="28" y="3"/>
                </a:cxn>
                <a:cxn ang="0">
                  <a:pos x="31" y="0"/>
                </a:cxn>
                <a:cxn ang="0">
                  <a:pos x="22" y="0"/>
                </a:cxn>
                <a:cxn ang="0">
                  <a:pos x="19" y="10"/>
                </a:cxn>
                <a:cxn ang="0">
                  <a:pos x="0" y="16"/>
                </a:cxn>
                <a:cxn ang="0">
                  <a:pos x="19" y="16"/>
                </a:cxn>
                <a:cxn ang="0">
                  <a:pos x="31" y="41"/>
                </a:cxn>
                <a:cxn ang="0">
                  <a:pos x="22" y="60"/>
                </a:cxn>
                <a:cxn ang="0">
                  <a:pos x="6" y="72"/>
                </a:cxn>
                <a:cxn ang="0">
                  <a:pos x="16" y="78"/>
                </a:cxn>
                <a:cxn ang="0">
                  <a:pos x="25" y="72"/>
                </a:cxn>
                <a:cxn ang="0">
                  <a:pos x="38" y="53"/>
                </a:cxn>
                <a:cxn ang="0">
                  <a:pos x="50" y="41"/>
                </a:cxn>
                <a:cxn ang="0">
                  <a:pos x="50" y="53"/>
                </a:cxn>
                <a:cxn ang="0">
                  <a:pos x="50" y="63"/>
                </a:cxn>
                <a:cxn ang="0">
                  <a:pos x="50" y="66"/>
                </a:cxn>
                <a:cxn ang="0">
                  <a:pos x="38" y="66"/>
                </a:cxn>
                <a:cxn ang="0">
                  <a:pos x="41" y="75"/>
                </a:cxn>
                <a:cxn ang="0">
                  <a:pos x="53" y="75"/>
                </a:cxn>
                <a:cxn ang="0">
                  <a:pos x="59" y="72"/>
                </a:cxn>
                <a:cxn ang="0">
                  <a:pos x="59" y="66"/>
                </a:cxn>
                <a:cxn ang="0">
                  <a:pos x="59" y="53"/>
                </a:cxn>
                <a:cxn ang="0">
                  <a:pos x="59" y="50"/>
                </a:cxn>
                <a:cxn ang="0">
                  <a:pos x="69" y="63"/>
                </a:cxn>
                <a:cxn ang="0">
                  <a:pos x="69" y="63"/>
                </a:cxn>
                <a:cxn ang="0">
                  <a:pos x="81" y="57"/>
                </a:cxn>
                <a:cxn ang="0">
                  <a:pos x="59" y="44"/>
                </a:cxn>
                <a:cxn ang="0">
                  <a:pos x="44" y="32"/>
                </a:cxn>
                <a:cxn ang="0">
                  <a:pos x="44" y="25"/>
                </a:cxn>
                <a:cxn ang="0">
                  <a:pos x="44" y="22"/>
                </a:cxn>
                <a:cxn ang="0">
                  <a:pos x="38" y="22"/>
                </a:cxn>
                <a:cxn ang="0">
                  <a:pos x="31" y="22"/>
                </a:cxn>
                <a:cxn ang="0">
                  <a:pos x="10" y="32"/>
                </a:cxn>
                <a:cxn ang="0">
                  <a:pos x="31" y="41"/>
                </a:cxn>
                <a:cxn ang="0">
                  <a:pos x="6" y="66"/>
                </a:cxn>
                <a:cxn ang="0">
                  <a:pos x="22" y="47"/>
                </a:cxn>
                <a:cxn ang="0">
                  <a:pos x="13" y="44"/>
                </a:cxn>
                <a:cxn ang="0">
                  <a:pos x="6" y="53"/>
                </a:cxn>
                <a:cxn ang="0">
                  <a:pos x="0" y="60"/>
                </a:cxn>
                <a:cxn ang="0">
                  <a:pos x="6" y="66"/>
                </a:cxn>
              </a:cxnLst>
              <a:rect l="0" t="0" r="r" b="b"/>
              <a:pathLst>
                <a:path w="81" h="78">
                  <a:moveTo>
                    <a:pt x="19" y="16"/>
                  </a:moveTo>
                  <a:lnTo>
                    <a:pt x="19" y="25"/>
                  </a:lnTo>
                  <a:lnTo>
                    <a:pt x="28" y="25"/>
                  </a:lnTo>
                  <a:lnTo>
                    <a:pt x="28" y="16"/>
                  </a:lnTo>
                  <a:lnTo>
                    <a:pt x="47" y="16"/>
                  </a:lnTo>
                  <a:lnTo>
                    <a:pt x="47" y="25"/>
                  </a:lnTo>
                  <a:lnTo>
                    <a:pt x="56" y="25"/>
                  </a:lnTo>
                  <a:lnTo>
                    <a:pt x="56" y="16"/>
                  </a:lnTo>
                  <a:lnTo>
                    <a:pt x="75" y="16"/>
                  </a:lnTo>
                  <a:lnTo>
                    <a:pt x="75" y="10"/>
                  </a:lnTo>
                  <a:lnTo>
                    <a:pt x="56" y="10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19" y="16"/>
                  </a:lnTo>
                  <a:lnTo>
                    <a:pt x="19" y="16"/>
                  </a:lnTo>
                  <a:close/>
                  <a:moveTo>
                    <a:pt x="31" y="41"/>
                  </a:moveTo>
                  <a:lnTo>
                    <a:pt x="31" y="41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16" y="66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25" y="72"/>
                  </a:lnTo>
                  <a:lnTo>
                    <a:pt x="35" y="63"/>
                  </a:lnTo>
                  <a:lnTo>
                    <a:pt x="38" y="53"/>
                  </a:lnTo>
                  <a:lnTo>
                    <a:pt x="41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6"/>
                  </a:lnTo>
                  <a:lnTo>
                    <a:pt x="47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66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66" y="41"/>
                  </a:lnTo>
                  <a:lnTo>
                    <a:pt x="59" y="44"/>
                  </a:lnTo>
                  <a:lnTo>
                    <a:pt x="59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1" y="22"/>
                  </a:lnTo>
                  <a:lnTo>
                    <a:pt x="31" y="32"/>
                  </a:lnTo>
                  <a:lnTo>
                    <a:pt x="10" y="32"/>
                  </a:lnTo>
                  <a:lnTo>
                    <a:pt x="10" y="41"/>
                  </a:lnTo>
                  <a:lnTo>
                    <a:pt x="31" y="41"/>
                  </a:lnTo>
                  <a:lnTo>
                    <a:pt x="31" y="41"/>
                  </a:lnTo>
                  <a:close/>
                  <a:moveTo>
                    <a:pt x="6" y="66"/>
                  </a:moveTo>
                  <a:lnTo>
                    <a:pt x="6" y="66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6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5" name="Freeform 59"/>
            <p:cNvSpPr>
              <a:spLocks/>
            </p:cNvSpPr>
            <p:nvPr/>
          </p:nvSpPr>
          <p:spPr bwMode="auto">
            <a:xfrm>
              <a:off x="2863" y="2291"/>
              <a:ext cx="82" cy="78"/>
            </a:xfrm>
            <a:custGeom>
              <a:avLst/>
              <a:gdLst/>
              <a:ahLst/>
              <a:cxnLst>
                <a:cxn ang="0">
                  <a:pos x="44" y="16"/>
                </a:cxn>
                <a:cxn ang="0">
                  <a:pos x="44" y="13"/>
                </a:cxn>
                <a:cxn ang="0">
                  <a:pos x="44" y="10"/>
                </a:cxn>
                <a:cxn ang="0">
                  <a:pos x="32" y="10"/>
                </a:cxn>
                <a:cxn ang="0">
                  <a:pos x="32" y="28"/>
                </a:cxn>
                <a:cxn ang="0">
                  <a:pos x="22" y="19"/>
                </a:cxn>
                <a:cxn ang="0">
                  <a:pos x="22" y="7"/>
                </a:cxn>
                <a:cxn ang="0">
                  <a:pos x="22" y="3"/>
                </a:cxn>
                <a:cxn ang="0">
                  <a:pos x="22" y="0"/>
                </a:cxn>
                <a:cxn ang="0">
                  <a:pos x="13" y="0"/>
                </a:cxn>
                <a:cxn ang="0">
                  <a:pos x="0" y="19"/>
                </a:cxn>
                <a:cxn ang="0">
                  <a:pos x="13" y="28"/>
                </a:cxn>
                <a:cxn ang="0">
                  <a:pos x="13" y="53"/>
                </a:cxn>
                <a:cxn ang="0">
                  <a:pos x="0" y="57"/>
                </a:cxn>
                <a:cxn ang="0">
                  <a:pos x="4" y="69"/>
                </a:cxn>
                <a:cxn ang="0">
                  <a:pos x="7" y="66"/>
                </a:cxn>
                <a:cxn ang="0">
                  <a:pos x="32" y="57"/>
                </a:cxn>
                <a:cxn ang="0">
                  <a:pos x="32" y="53"/>
                </a:cxn>
                <a:cxn ang="0">
                  <a:pos x="28" y="47"/>
                </a:cxn>
                <a:cxn ang="0">
                  <a:pos x="22" y="28"/>
                </a:cxn>
                <a:cxn ang="0">
                  <a:pos x="28" y="41"/>
                </a:cxn>
                <a:cxn ang="0">
                  <a:pos x="32" y="66"/>
                </a:cxn>
                <a:cxn ang="0">
                  <a:pos x="35" y="72"/>
                </a:cxn>
                <a:cxn ang="0">
                  <a:pos x="44" y="78"/>
                </a:cxn>
                <a:cxn ang="0">
                  <a:pos x="60" y="78"/>
                </a:cxn>
                <a:cxn ang="0">
                  <a:pos x="72" y="75"/>
                </a:cxn>
                <a:cxn ang="0">
                  <a:pos x="78" y="75"/>
                </a:cxn>
                <a:cxn ang="0">
                  <a:pos x="82" y="60"/>
                </a:cxn>
                <a:cxn ang="0">
                  <a:pos x="69" y="57"/>
                </a:cxn>
                <a:cxn ang="0">
                  <a:pos x="69" y="63"/>
                </a:cxn>
                <a:cxn ang="0">
                  <a:pos x="66" y="69"/>
                </a:cxn>
                <a:cxn ang="0">
                  <a:pos x="53" y="69"/>
                </a:cxn>
                <a:cxn ang="0">
                  <a:pos x="44" y="66"/>
                </a:cxn>
                <a:cxn ang="0">
                  <a:pos x="44" y="60"/>
                </a:cxn>
                <a:cxn ang="0">
                  <a:pos x="47" y="32"/>
                </a:cxn>
                <a:cxn ang="0">
                  <a:pos x="60" y="60"/>
                </a:cxn>
                <a:cxn ang="0">
                  <a:pos x="66" y="28"/>
                </a:cxn>
                <a:cxn ang="0">
                  <a:pos x="66" y="44"/>
                </a:cxn>
                <a:cxn ang="0">
                  <a:pos x="60" y="47"/>
                </a:cxn>
                <a:cxn ang="0">
                  <a:pos x="63" y="60"/>
                </a:cxn>
                <a:cxn ang="0">
                  <a:pos x="69" y="57"/>
                </a:cxn>
                <a:cxn ang="0">
                  <a:pos x="75" y="50"/>
                </a:cxn>
                <a:cxn ang="0">
                  <a:pos x="75" y="13"/>
                </a:cxn>
                <a:cxn ang="0">
                  <a:pos x="60" y="7"/>
                </a:cxn>
                <a:cxn ang="0">
                  <a:pos x="60" y="3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3" y="0"/>
                </a:cxn>
                <a:cxn ang="0">
                  <a:pos x="47" y="22"/>
                </a:cxn>
                <a:cxn ang="0">
                  <a:pos x="44" y="25"/>
                </a:cxn>
                <a:cxn ang="0">
                  <a:pos x="44" y="16"/>
                </a:cxn>
              </a:cxnLst>
              <a:rect l="0" t="0" r="r" b="b"/>
              <a:pathLst>
                <a:path w="82" h="78">
                  <a:moveTo>
                    <a:pt x="44" y="16"/>
                  </a:moveTo>
                  <a:lnTo>
                    <a:pt x="44" y="16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38" y="10"/>
                  </a:lnTo>
                  <a:lnTo>
                    <a:pt x="32" y="1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19"/>
                  </a:lnTo>
                  <a:lnTo>
                    <a:pt x="22" y="1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13" y="28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4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28" y="47"/>
                  </a:lnTo>
                  <a:lnTo>
                    <a:pt x="22" y="50"/>
                  </a:lnTo>
                  <a:lnTo>
                    <a:pt x="22" y="28"/>
                  </a:lnTo>
                  <a:lnTo>
                    <a:pt x="25" y="28"/>
                  </a:lnTo>
                  <a:lnTo>
                    <a:pt x="28" y="41"/>
                  </a:lnTo>
                  <a:lnTo>
                    <a:pt x="32" y="38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5" y="72"/>
                  </a:lnTo>
                  <a:lnTo>
                    <a:pt x="38" y="75"/>
                  </a:lnTo>
                  <a:lnTo>
                    <a:pt x="44" y="78"/>
                  </a:lnTo>
                  <a:lnTo>
                    <a:pt x="53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72" y="75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2" y="69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63"/>
                  </a:lnTo>
                  <a:lnTo>
                    <a:pt x="69" y="66"/>
                  </a:lnTo>
                  <a:lnTo>
                    <a:pt x="66" y="69"/>
                  </a:lnTo>
                  <a:lnTo>
                    <a:pt x="60" y="69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44" y="66"/>
                  </a:lnTo>
                  <a:lnTo>
                    <a:pt x="44" y="63"/>
                  </a:lnTo>
                  <a:lnTo>
                    <a:pt x="44" y="60"/>
                  </a:lnTo>
                  <a:lnTo>
                    <a:pt x="44" y="35"/>
                  </a:lnTo>
                  <a:lnTo>
                    <a:pt x="47" y="32"/>
                  </a:lnTo>
                  <a:lnTo>
                    <a:pt x="47" y="60"/>
                  </a:lnTo>
                  <a:lnTo>
                    <a:pt x="60" y="60"/>
                  </a:lnTo>
                  <a:lnTo>
                    <a:pt x="60" y="28"/>
                  </a:lnTo>
                  <a:lnTo>
                    <a:pt x="66" y="28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3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9" y="57"/>
                  </a:lnTo>
                  <a:lnTo>
                    <a:pt x="75" y="57"/>
                  </a:lnTo>
                  <a:lnTo>
                    <a:pt x="75" y="50"/>
                  </a:lnTo>
                  <a:lnTo>
                    <a:pt x="75" y="47"/>
                  </a:lnTo>
                  <a:lnTo>
                    <a:pt x="75" y="13"/>
                  </a:lnTo>
                  <a:lnTo>
                    <a:pt x="60" y="19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7" y="22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6" name="Freeform 60"/>
            <p:cNvSpPr>
              <a:spLocks noEditPoints="1"/>
            </p:cNvSpPr>
            <p:nvPr/>
          </p:nvSpPr>
          <p:spPr bwMode="auto">
            <a:xfrm>
              <a:off x="3007" y="2294"/>
              <a:ext cx="69" cy="72"/>
            </a:xfrm>
            <a:custGeom>
              <a:avLst/>
              <a:gdLst/>
              <a:ahLst/>
              <a:cxnLst>
                <a:cxn ang="0">
                  <a:pos x="69" y="72"/>
                </a:cxn>
                <a:cxn ang="0">
                  <a:pos x="69" y="63"/>
                </a:cxn>
                <a:cxn ang="0">
                  <a:pos x="12" y="63"/>
                </a:cxn>
                <a:cxn ang="0">
                  <a:pos x="12" y="10"/>
                </a:cxn>
                <a:cxn ang="0">
                  <a:pos x="66" y="10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69" y="72"/>
                </a:cxn>
                <a:cxn ang="0">
                  <a:pos x="69" y="72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47" y="35"/>
                </a:cxn>
                <a:cxn ang="0">
                  <a:pos x="47" y="35"/>
                </a:cxn>
                <a:cxn ang="0">
                  <a:pos x="56" y="22"/>
                </a:cxn>
                <a:cxn ang="0">
                  <a:pos x="56" y="22"/>
                </a:cxn>
                <a:cxn ang="0">
                  <a:pos x="59" y="19"/>
                </a:cxn>
                <a:cxn ang="0">
                  <a:pos x="59" y="19"/>
                </a:cxn>
                <a:cxn ang="0">
                  <a:pos x="47" y="13"/>
                </a:cxn>
                <a:cxn ang="0">
                  <a:pos x="47" y="13"/>
                </a:cxn>
                <a:cxn ang="0">
                  <a:pos x="37" y="29"/>
                </a:cxn>
                <a:cxn ang="0">
                  <a:pos x="37" y="29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2" y="13"/>
                </a:cxn>
                <a:cxn ang="0">
                  <a:pos x="22" y="13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16" y="22"/>
                </a:cxn>
                <a:cxn ang="0">
                  <a:pos x="16" y="22"/>
                </a:cxn>
                <a:cxn ang="0">
                  <a:pos x="31" y="38"/>
                </a:cxn>
                <a:cxn ang="0">
                  <a:pos x="31" y="38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60"/>
                </a:cxn>
                <a:cxn ang="0">
                  <a:pos x="53" y="60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59" y="57"/>
                </a:cxn>
              </a:cxnLst>
              <a:rect l="0" t="0" r="r" b="b"/>
              <a:pathLst>
                <a:path w="69" h="72">
                  <a:moveTo>
                    <a:pt x="69" y="72"/>
                  </a:moveTo>
                  <a:lnTo>
                    <a:pt x="69" y="63"/>
                  </a:lnTo>
                  <a:lnTo>
                    <a:pt x="12" y="63"/>
                  </a:lnTo>
                  <a:lnTo>
                    <a:pt x="12" y="10"/>
                  </a:lnTo>
                  <a:lnTo>
                    <a:pt x="66" y="10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69" y="72"/>
                  </a:lnTo>
                  <a:lnTo>
                    <a:pt x="69" y="72"/>
                  </a:lnTo>
                  <a:close/>
                  <a:moveTo>
                    <a:pt x="59" y="57"/>
                  </a:moveTo>
                  <a:lnTo>
                    <a:pt x="59" y="57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59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7" name="Freeform 61"/>
            <p:cNvSpPr>
              <a:spLocks noEditPoints="1"/>
            </p:cNvSpPr>
            <p:nvPr/>
          </p:nvSpPr>
          <p:spPr bwMode="auto">
            <a:xfrm>
              <a:off x="4967" y="1520"/>
              <a:ext cx="78" cy="81"/>
            </a:xfrm>
            <a:custGeom>
              <a:avLst/>
              <a:gdLst/>
              <a:ahLst/>
              <a:cxnLst>
                <a:cxn ang="0">
                  <a:pos x="72" y="44"/>
                </a:cxn>
                <a:cxn ang="0">
                  <a:pos x="75" y="38"/>
                </a:cxn>
                <a:cxn ang="0">
                  <a:pos x="78" y="31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6" y="3"/>
                </a:cxn>
                <a:cxn ang="0">
                  <a:pos x="44" y="0"/>
                </a:cxn>
                <a:cxn ang="0">
                  <a:pos x="38" y="19"/>
                </a:cxn>
                <a:cxn ang="0">
                  <a:pos x="28" y="10"/>
                </a:cxn>
                <a:cxn ang="0">
                  <a:pos x="0" y="69"/>
                </a:cxn>
                <a:cxn ang="0">
                  <a:pos x="13" y="60"/>
                </a:cxn>
                <a:cxn ang="0">
                  <a:pos x="19" y="66"/>
                </a:cxn>
                <a:cxn ang="0">
                  <a:pos x="28" y="41"/>
                </a:cxn>
                <a:cxn ang="0">
                  <a:pos x="31" y="44"/>
                </a:cxn>
                <a:cxn ang="0">
                  <a:pos x="38" y="38"/>
                </a:cxn>
                <a:cxn ang="0">
                  <a:pos x="63" y="41"/>
                </a:cxn>
                <a:cxn ang="0">
                  <a:pos x="63" y="35"/>
                </a:cxn>
                <a:cxn ang="0">
                  <a:pos x="72" y="44"/>
                </a:cxn>
                <a:cxn ang="0">
                  <a:pos x="50" y="16"/>
                </a:cxn>
                <a:cxn ang="0">
                  <a:pos x="59" y="31"/>
                </a:cxn>
                <a:cxn ang="0">
                  <a:pos x="44" y="31"/>
                </a:cxn>
                <a:cxn ang="0">
                  <a:pos x="50" y="16"/>
                </a:cxn>
                <a:cxn ang="0">
                  <a:pos x="13" y="19"/>
                </a:cxn>
                <a:cxn ang="0">
                  <a:pos x="19" y="53"/>
                </a:cxn>
                <a:cxn ang="0">
                  <a:pos x="13" y="19"/>
                </a:cxn>
                <a:cxn ang="0">
                  <a:pos x="44" y="75"/>
                </a:cxn>
                <a:cxn ang="0">
                  <a:pos x="56" y="81"/>
                </a:cxn>
                <a:cxn ang="0">
                  <a:pos x="69" y="47"/>
                </a:cxn>
                <a:cxn ang="0">
                  <a:pos x="35" y="81"/>
                </a:cxn>
                <a:cxn ang="0">
                  <a:pos x="44" y="75"/>
                </a:cxn>
                <a:cxn ang="0">
                  <a:pos x="56" y="66"/>
                </a:cxn>
                <a:cxn ang="0">
                  <a:pos x="44" y="56"/>
                </a:cxn>
                <a:cxn ang="0">
                  <a:pos x="56" y="66"/>
                </a:cxn>
              </a:cxnLst>
              <a:rect l="0" t="0" r="r" b="b"/>
              <a:pathLst>
                <a:path w="78" h="81">
                  <a:moveTo>
                    <a:pt x="72" y="44"/>
                  </a:moveTo>
                  <a:lnTo>
                    <a:pt x="72" y="44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66" y="22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8" y="19"/>
                  </a:lnTo>
                  <a:lnTo>
                    <a:pt x="28" y="35"/>
                  </a:lnTo>
                  <a:lnTo>
                    <a:pt x="28" y="10"/>
                  </a:lnTo>
                  <a:lnTo>
                    <a:pt x="0" y="10"/>
                  </a:lnTo>
                  <a:lnTo>
                    <a:pt x="0" y="69"/>
                  </a:lnTo>
                  <a:lnTo>
                    <a:pt x="13" y="69"/>
                  </a:lnTo>
                  <a:lnTo>
                    <a:pt x="13" y="60"/>
                  </a:lnTo>
                  <a:lnTo>
                    <a:pt x="19" y="60"/>
                  </a:lnTo>
                  <a:lnTo>
                    <a:pt x="19" y="66"/>
                  </a:lnTo>
                  <a:lnTo>
                    <a:pt x="28" y="66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63" y="41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close/>
                  <a:moveTo>
                    <a:pt x="50" y="16"/>
                  </a:moveTo>
                  <a:lnTo>
                    <a:pt x="50" y="16"/>
                  </a:lnTo>
                  <a:lnTo>
                    <a:pt x="59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close/>
                  <a:moveTo>
                    <a:pt x="13" y="19"/>
                  </a:moveTo>
                  <a:lnTo>
                    <a:pt x="19" y="19"/>
                  </a:lnTo>
                  <a:lnTo>
                    <a:pt x="19" y="53"/>
                  </a:lnTo>
                  <a:lnTo>
                    <a:pt x="13" y="53"/>
                  </a:lnTo>
                  <a:lnTo>
                    <a:pt x="13" y="19"/>
                  </a:lnTo>
                  <a:lnTo>
                    <a:pt x="13" y="19"/>
                  </a:lnTo>
                  <a:close/>
                  <a:moveTo>
                    <a:pt x="44" y="75"/>
                  </a:moveTo>
                  <a:lnTo>
                    <a:pt x="56" y="75"/>
                  </a:lnTo>
                  <a:lnTo>
                    <a:pt x="56" y="81"/>
                  </a:lnTo>
                  <a:lnTo>
                    <a:pt x="69" y="81"/>
                  </a:lnTo>
                  <a:lnTo>
                    <a:pt x="69" y="47"/>
                  </a:lnTo>
                  <a:lnTo>
                    <a:pt x="35" y="47"/>
                  </a:lnTo>
                  <a:lnTo>
                    <a:pt x="35" y="81"/>
                  </a:lnTo>
                  <a:lnTo>
                    <a:pt x="44" y="81"/>
                  </a:lnTo>
                  <a:lnTo>
                    <a:pt x="44" y="75"/>
                  </a:lnTo>
                  <a:lnTo>
                    <a:pt x="44" y="75"/>
                  </a:lnTo>
                  <a:close/>
                  <a:moveTo>
                    <a:pt x="56" y="66"/>
                  </a:moveTo>
                  <a:lnTo>
                    <a:pt x="44" y="66"/>
                  </a:lnTo>
                  <a:lnTo>
                    <a:pt x="44" y="56"/>
                  </a:lnTo>
                  <a:lnTo>
                    <a:pt x="56" y="56"/>
                  </a:lnTo>
                  <a:lnTo>
                    <a:pt x="56" y="66"/>
                  </a:lnTo>
                  <a:lnTo>
                    <a:pt x="5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8" name="Freeform 62"/>
            <p:cNvSpPr>
              <a:spLocks noEditPoints="1"/>
            </p:cNvSpPr>
            <p:nvPr/>
          </p:nvSpPr>
          <p:spPr bwMode="auto">
            <a:xfrm>
              <a:off x="5101" y="1520"/>
              <a:ext cx="78" cy="81"/>
            </a:xfrm>
            <a:custGeom>
              <a:avLst/>
              <a:gdLst/>
              <a:ahLst/>
              <a:cxnLst>
                <a:cxn ang="0">
                  <a:pos x="10" y="28"/>
                </a:cxn>
                <a:cxn ang="0">
                  <a:pos x="13" y="47"/>
                </a:cxn>
                <a:cxn ang="0">
                  <a:pos x="19" y="31"/>
                </a:cxn>
                <a:cxn ang="0">
                  <a:pos x="13" y="25"/>
                </a:cxn>
                <a:cxn ang="0">
                  <a:pos x="32" y="22"/>
                </a:cxn>
                <a:cxn ang="0">
                  <a:pos x="38" y="31"/>
                </a:cxn>
                <a:cxn ang="0">
                  <a:pos x="41" y="16"/>
                </a:cxn>
                <a:cxn ang="0">
                  <a:pos x="75" y="25"/>
                </a:cxn>
                <a:cxn ang="0">
                  <a:pos x="47" y="10"/>
                </a:cxn>
                <a:cxn ang="0">
                  <a:pos x="47" y="0"/>
                </a:cxn>
                <a:cxn ang="0">
                  <a:pos x="32" y="3"/>
                </a:cxn>
                <a:cxn ang="0">
                  <a:pos x="35" y="10"/>
                </a:cxn>
                <a:cxn ang="0">
                  <a:pos x="4" y="28"/>
                </a:cxn>
                <a:cxn ang="0">
                  <a:pos x="63" y="28"/>
                </a:cxn>
                <a:cxn ang="0">
                  <a:pos x="63" y="25"/>
                </a:cxn>
                <a:cxn ang="0">
                  <a:pos x="44" y="28"/>
                </a:cxn>
                <a:cxn ang="0">
                  <a:pos x="32" y="31"/>
                </a:cxn>
                <a:cxn ang="0">
                  <a:pos x="35" y="25"/>
                </a:cxn>
                <a:cxn ang="0">
                  <a:pos x="32" y="25"/>
                </a:cxn>
                <a:cxn ang="0">
                  <a:pos x="22" y="41"/>
                </a:cxn>
                <a:cxn ang="0">
                  <a:pos x="0" y="50"/>
                </a:cxn>
                <a:cxn ang="0">
                  <a:pos x="10" y="60"/>
                </a:cxn>
                <a:cxn ang="0">
                  <a:pos x="25" y="53"/>
                </a:cxn>
                <a:cxn ang="0">
                  <a:pos x="22" y="69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60" y="78"/>
                </a:cxn>
                <a:cxn ang="0">
                  <a:pos x="69" y="63"/>
                </a:cxn>
                <a:cxn ang="0">
                  <a:pos x="69" y="60"/>
                </a:cxn>
                <a:cxn ang="0">
                  <a:pos x="66" y="56"/>
                </a:cxn>
                <a:cxn ang="0">
                  <a:pos x="47" y="69"/>
                </a:cxn>
                <a:cxn ang="0">
                  <a:pos x="57" y="53"/>
                </a:cxn>
                <a:cxn ang="0">
                  <a:pos x="63" y="47"/>
                </a:cxn>
                <a:cxn ang="0">
                  <a:pos x="53" y="38"/>
                </a:cxn>
                <a:cxn ang="0">
                  <a:pos x="53" y="38"/>
                </a:cxn>
                <a:cxn ang="0">
                  <a:pos x="50" y="44"/>
                </a:cxn>
                <a:cxn ang="0">
                  <a:pos x="38" y="44"/>
                </a:cxn>
                <a:cxn ang="0">
                  <a:pos x="60" y="28"/>
                </a:cxn>
                <a:cxn ang="0">
                  <a:pos x="60" y="31"/>
                </a:cxn>
                <a:cxn ang="0">
                  <a:pos x="78" y="44"/>
                </a:cxn>
                <a:cxn ang="0">
                  <a:pos x="78" y="41"/>
                </a:cxn>
                <a:cxn ang="0">
                  <a:pos x="69" y="28"/>
                </a:cxn>
                <a:cxn ang="0">
                  <a:pos x="60" y="31"/>
                </a:cxn>
              </a:cxnLst>
              <a:rect l="0" t="0" r="r" b="b"/>
              <a:pathLst>
                <a:path w="78" h="81">
                  <a:moveTo>
                    <a:pt x="4" y="28"/>
                  </a:moveTo>
                  <a:lnTo>
                    <a:pt x="10" y="28"/>
                  </a:lnTo>
                  <a:lnTo>
                    <a:pt x="10" y="2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3" y="25"/>
                  </a:lnTo>
                  <a:lnTo>
                    <a:pt x="13" y="16"/>
                  </a:lnTo>
                  <a:lnTo>
                    <a:pt x="35" y="16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1" y="16"/>
                  </a:lnTo>
                  <a:lnTo>
                    <a:pt x="66" y="16"/>
                  </a:lnTo>
                  <a:lnTo>
                    <a:pt x="66" y="25"/>
                  </a:lnTo>
                  <a:lnTo>
                    <a:pt x="75" y="25"/>
                  </a:lnTo>
                  <a:lnTo>
                    <a:pt x="75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5" y="10"/>
                  </a:lnTo>
                  <a:lnTo>
                    <a:pt x="4" y="10"/>
                  </a:lnTo>
                  <a:lnTo>
                    <a:pt x="4" y="28"/>
                  </a:lnTo>
                  <a:lnTo>
                    <a:pt x="4" y="28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44" y="28"/>
                  </a:lnTo>
                  <a:lnTo>
                    <a:pt x="32" y="38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28" y="25"/>
                  </a:lnTo>
                  <a:lnTo>
                    <a:pt x="22" y="25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35" y="53"/>
                  </a:lnTo>
                  <a:lnTo>
                    <a:pt x="35" y="69"/>
                  </a:lnTo>
                  <a:lnTo>
                    <a:pt x="22" y="69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0" y="60"/>
                  </a:lnTo>
                  <a:lnTo>
                    <a:pt x="10" y="78"/>
                  </a:lnTo>
                  <a:lnTo>
                    <a:pt x="60" y="78"/>
                  </a:lnTo>
                  <a:lnTo>
                    <a:pt x="60" y="81"/>
                  </a:lnTo>
                  <a:lnTo>
                    <a:pt x="69" y="81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6" y="56"/>
                  </a:lnTo>
                  <a:lnTo>
                    <a:pt x="60" y="56"/>
                  </a:lnTo>
                  <a:lnTo>
                    <a:pt x="60" y="69"/>
                  </a:lnTo>
                  <a:lnTo>
                    <a:pt x="47" y="69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3" y="47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50" y="3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  <a:moveTo>
                    <a:pt x="60" y="31"/>
                  </a:moveTo>
                  <a:lnTo>
                    <a:pt x="60" y="31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9" name="Freeform 63"/>
            <p:cNvSpPr>
              <a:spLocks/>
            </p:cNvSpPr>
            <p:nvPr/>
          </p:nvSpPr>
          <p:spPr bwMode="auto">
            <a:xfrm>
              <a:off x="5236" y="1523"/>
              <a:ext cx="81" cy="78"/>
            </a:xfrm>
            <a:custGeom>
              <a:avLst/>
              <a:gdLst/>
              <a:ahLst/>
              <a:cxnLst>
                <a:cxn ang="0">
                  <a:pos x="43" y="16"/>
                </a:cxn>
                <a:cxn ang="0">
                  <a:pos x="43" y="13"/>
                </a:cxn>
                <a:cxn ang="0">
                  <a:pos x="43" y="10"/>
                </a:cxn>
                <a:cxn ang="0">
                  <a:pos x="34" y="10"/>
                </a:cxn>
                <a:cxn ang="0">
                  <a:pos x="31" y="28"/>
                </a:cxn>
                <a:cxn ang="0">
                  <a:pos x="21" y="19"/>
                </a:cxn>
                <a:cxn ang="0">
                  <a:pos x="21" y="7"/>
                </a:cxn>
                <a:cxn ang="0">
                  <a:pos x="21" y="4"/>
                </a:cxn>
                <a:cxn ang="0">
                  <a:pos x="21" y="0"/>
                </a:cxn>
                <a:cxn ang="0">
                  <a:pos x="12" y="0"/>
                </a:cxn>
                <a:cxn ang="0">
                  <a:pos x="3" y="19"/>
                </a:cxn>
                <a:cxn ang="0">
                  <a:pos x="12" y="28"/>
                </a:cxn>
                <a:cxn ang="0">
                  <a:pos x="12" y="53"/>
                </a:cxn>
                <a:cxn ang="0">
                  <a:pos x="0" y="57"/>
                </a:cxn>
                <a:cxn ang="0">
                  <a:pos x="6" y="69"/>
                </a:cxn>
                <a:cxn ang="0">
                  <a:pos x="9" y="66"/>
                </a:cxn>
                <a:cxn ang="0">
                  <a:pos x="31" y="57"/>
                </a:cxn>
                <a:cxn ang="0">
                  <a:pos x="31" y="53"/>
                </a:cxn>
                <a:cxn ang="0">
                  <a:pos x="31" y="47"/>
                </a:cxn>
                <a:cxn ang="0">
                  <a:pos x="21" y="28"/>
                </a:cxn>
                <a:cxn ang="0">
                  <a:pos x="28" y="41"/>
                </a:cxn>
                <a:cxn ang="0">
                  <a:pos x="34" y="66"/>
                </a:cxn>
                <a:cxn ang="0">
                  <a:pos x="34" y="72"/>
                </a:cxn>
                <a:cxn ang="0">
                  <a:pos x="43" y="78"/>
                </a:cxn>
                <a:cxn ang="0">
                  <a:pos x="62" y="78"/>
                </a:cxn>
                <a:cxn ang="0">
                  <a:pos x="71" y="78"/>
                </a:cxn>
                <a:cxn ang="0">
                  <a:pos x="78" y="75"/>
                </a:cxn>
                <a:cxn ang="0">
                  <a:pos x="81" y="60"/>
                </a:cxn>
                <a:cxn ang="0">
                  <a:pos x="71" y="57"/>
                </a:cxn>
                <a:cxn ang="0">
                  <a:pos x="71" y="63"/>
                </a:cxn>
                <a:cxn ang="0">
                  <a:pos x="65" y="69"/>
                </a:cxn>
                <a:cxn ang="0">
                  <a:pos x="53" y="69"/>
                </a:cxn>
                <a:cxn ang="0">
                  <a:pos x="46" y="66"/>
                </a:cxn>
                <a:cxn ang="0">
                  <a:pos x="43" y="60"/>
                </a:cxn>
                <a:cxn ang="0">
                  <a:pos x="50" y="32"/>
                </a:cxn>
                <a:cxn ang="0">
                  <a:pos x="59" y="60"/>
                </a:cxn>
                <a:cxn ang="0">
                  <a:pos x="65" y="28"/>
                </a:cxn>
                <a:cxn ang="0">
                  <a:pos x="65" y="44"/>
                </a:cxn>
                <a:cxn ang="0">
                  <a:pos x="59" y="47"/>
                </a:cxn>
                <a:cxn ang="0">
                  <a:pos x="62" y="60"/>
                </a:cxn>
                <a:cxn ang="0">
                  <a:pos x="68" y="57"/>
                </a:cxn>
                <a:cxn ang="0">
                  <a:pos x="75" y="50"/>
                </a:cxn>
                <a:cxn ang="0">
                  <a:pos x="75" y="13"/>
                </a:cxn>
                <a:cxn ang="0">
                  <a:pos x="59" y="7"/>
                </a:cxn>
                <a:cxn ang="0">
                  <a:pos x="59" y="4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0" y="22"/>
                </a:cxn>
                <a:cxn ang="0">
                  <a:pos x="43" y="25"/>
                </a:cxn>
                <a:cxn ang="0">
                  <a:pos x="43" y="16"/>
                </a:cxn>
              </a:cxnLst>
              <a:rect l="0" t="0" r="r" b="b"/>
              <a:pathLst>
                <a:path w="81" h="78">
                  <a:moveTo>
                    <a:pt x="43" y="16"/>
                  </a:moveTo>
                  <a:lnTo>
                    <a:pt x="43" y="16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7" y="10"/>
                  </a:lnTo>
                  <a:lnTo>
                    <a:pt x="34" y="10"/>
                  </a:lnTo>
                  <a:lnTo>
                    <a:pt x="34" y="28"/>
                  </a:lnTo>
                  <a:lnTo>
                    <a:pt x="31" y="28"/>
                  </a:lnTo>
                  <a:lnTo>
                    <a:pt x="31" y="19"/>
                  </a:lnTo>
                  <a:lnTo>
                    <a:pt x="21" y="1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19"/>
                  </a:lnTo>
                  <a:lnTo>
                    <a:pt x="3" y="19"/>
                  </a:lnTo>
                  <a:lnTo>
                    <a:pt x="3" y="28"/>
                  </a:lnTo>
                  <a:lnTo>
                    <a:pt x="12" y="28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1" y="47"/>
                  </a:lnTo>
                  <a:lnTo>
                    <a:pt x="21" y="50"/>
                  </a:lnTo>
                  <a:lnTo>
                    <a:pt x="21" y="28"/>
                  </a:lnTo>
                  <a:lnTo>
                    <a:pt x="25" y="28"/>
                  </a:lnTo>
                  <a:lnTo>
                    <a:pt x="28" y="41"/>
                  </a:lnTo>
                  <a:lnTo>
                    <a:pt x="34" y="38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72"/>
                  </a:lnTo>
                  <a:lnTo>
                    <a:pt x="37" y="75"/>
                  </a:lnTo>
                  <a:lnTo>
                    <a:pt x="43" y="78"/>
                  </a:lnTo>
                  <a:lnTo>
                    <a:pt x="53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71" y="78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1" y="69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63"/>
                  </a:lnTo>
                  <a:lnTo>
                    <a:pt x="68" y="66"/>
                  </a:lnTo>
                  <a:lnTo>
                    <a:pt x="65" y="69"/>
                  </a:lnTo>
                  <a:lnTo>
                    <a:pt x="59" y="69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46" y="66"/>
                  </a:lnTo>
                  <a:lnTo>
                    <a:pt x="43" y="63"/>
                  </a:lnTo>
                  <a:lnTo>
                    <a:pt x="43" y="60"/>
                  </a:lnTo>
                  <a:lnTo>
                    <a:pt x="43" y="35"/>
                  </a:lnTo>
                  <a:lnTo>
                    <a:pt x="50" y="32"/>
                  </a:lnTo>
                  <a:lnTo>
                    <a:pt x="50" y="60"/>
                  </a:lnTo>
                  <a:lnTo>
                    <a:pt x="59" y="60"/>
                  </a:lnTo>
                  <a:lnTo>
                    <a:pt x="59" y="28"/>
                  </a:lnTo>
                  <a:lnTo>
                    <a:pt x="65" y="28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2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8" y="57"/>
                  </a:lnTo>
                  <a:lnTo>
                    <a:pt x="75" y="57"/>
                  </a:lnTo>
                  <a:lnTo>
                    <a:pt x="75" y="50"/>
                  </a:lnTo>
                  <a:lnTo>
                    <a:pt x="75" y="47"/>
                  </a:lnTo>
                  <a:lnTo>
                    <a:pt x="75" y="13"/>
                  </a:lnTo>
                  <a:lnTo>
                    <a:pt x="59" y="1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22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16"/>
                  </a:lnTo>
                  <a:lnTo>
                    <a:pt x="43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0" name="Freeform 64"/>
            <p:cNvSpPr>
              <a:spLocks noEditPoints="1"/>
            </p:cNvSpPr>
            <p:nvPr/>
          </p:nvSpPr>
          <p:spPr bwMode="auto">
            <a:xfrm>
              <a:off x="5379" y="1527"/>
              <a:ext cx="69" cy="71"/>
            </a:xfrm>
            <a:custGeom>
              <a:avLst/>
              <a:gdLst/>
              <a:ahLst/>
              <a:cxnLst>
                <a:cxn ang="0">
                  <a:pos x="69" y="71"/>
                </a:cxn>
                <a:cxn ang="0">
                  <a:pos x="69" y="62"/>
                </a:cxn>
                <a:cxn ang="0">
                  <a:pos x="13" y="62"/>
                </a:cxn>
                <a:cxn ang="0">
                  <a:pos x="13" y="9"/>
                </a:cxn>
                <a:cxn ang="0">
                  <a:pos x="66" y="9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71"/>
                </a:cxn>
                <a:cxn ang="0">
                  <a:pos x="69" y="71"/>
                </a:cxn>
                <a:cxn ang="0">
                  <a:pos x="69" y="71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3" y="53"/>
                </a:cxn>
                <a:cxn ang="0">
                  <a:pos x="63" y="53"/>
                </a:cxn>
                <a:cxn ang="0">
                  <a:pos x="47" y="34"/>
                </a:cxn>
                <a:cxn ang="0">
                  <a:pos x="47" y="34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1" y="28"/>
                </a:cxn>
                <a:cxn ang="0">
                  <a:pos x="41" y="28"/>
                </a:cxn>
                <a:cxn ang="0">
                  <a:pos x="25" y="15"/>
                </a:cxn>
                <a:cxn ang="0">
                  <a:pos x="25" y="15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3" y="53"/>
                </a:cxn>
                <a:cxn ang="0">
                  <a:pos x="13" y="53"/>
                </a:cxn>
                <a:cxn ang="0">
                  <a:pos x="22" y="59"/>
                </a:cxn>
                <a:cxn ang="0">
                  <a:pos x="22" y="59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59"/>
                </a:cxn>
                <a:cxn ang="0">
                  <a:pos x="53" y="59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0" y="56"/>
                </a:cxn>
              </a:cxnLst>
              <a:rect l="0" t="0" r="r" b="b"/>
              <a:pathLst>
                <a:path w="69" h="71">
                  <a:moveTo>
                    <a:pt x="69" y="71"/>
                  </a:moveTo>
                  <a:lnTo>
                    <a:pt x="69" y="62"/>
                  </a:lnTo>
                  <a:lnTo>
                    <a:pt x="13" y="62"/>
                  </a:lnTo>
                  <a:lnTo>
                    <a:pt x="13" y="9"/>
                  </a:lnTo>
                  <a:lnTo>
                    <a:pt x="66" y="9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69" y="71"/>
                  </a:lnTo>
                  <a:lnTo>
                    <a:pt x="69" y="71"/>
                  </a:lnTo>
                  <a:close/>
                  <a:moveTo>
                    <a:pt x="60" y="56"/>
                  </a:moveTo>
                  <a:lnTo>
                    <a:pt x="60" y="56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59"/>
                  </a:lnTo>
                  <a:lnTo>
                    <a:pt x="53" y="59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1" name="Freeform 65"/>
            <p:cNvSpPr>
              <a:spLocks noEditPoints="1"/>
            </p:cNvSpPr>
            <p:nvPr/>
          </p:nvSpPr>
          <p:spPr bwMode="auto">
            <a:xfrm>
              <a:off x="4149" y="1904"/>
              <a:ext cx="75" cy="72"/>
            </a:xfrm>
            <a:custGeom>
              <a:avLst/>
              <a:gdLst/>
              <a:ahLst/>
              <a:cxnLst>
                <a:cxn ang="0">
                  <a:pos x="32" y="31"/>
                </a:cxn>
                <a:cxn ang="0">
                  <a:pos x="47" y="31"/>
                </a:cxn>
                <a:cxn ang="0">
                  <a:pos x="47" y="63"/>
                </a:cxn>
                <a:cxn ang="0">
                  <a:pos x="25" y="63"/>
                </a:cxn>
                <a:cxn ang="0">
                  <a:pos x="25" y="72"/>
                </a:cxn>
                <a:cxn ang="0">
                  <a:pos x="75" y="72"/>
                </a:cxn>
                <a:cxn ang="0">
                  <a:pos x="75" y="63"/>
                </a:cxn>
                <a:cxn ang="0">
                  <a:pos x="57" y="63"/>
                </a:cxn>
                <a:cxn ang="0">
                  <a:pos x="57" y="31"/>
                </a:cxn>
                <a:cxn ang="0">
                  <a:pos x="72" y="31"/>
                </a:cxn>
                <a:cxn ang="0">
                  <a:pos x="72" y="22"/>
                </a:cxn>
                <a:cxn ang="0">
                  <a:pos x="57" y="22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7" y="22"/>
                </a:cxn>
                <a:cxn ang="0">
                  <a:pos x="32" y="22"/>
                </a:cxn>
                <a:cxn ang="0">
                  <a:pos x="32" y="31"/>
                </a:cxn>
                <a:cxn ang="0">
                  <a:pos x="32" y="31"/>
                </a:cxn>
                <a:cxn ang="0">
                  <a:pos x="13" y="19"/>
                </a:cxn>
                <a:cxn ang="0">
                  <a:pos x="19" y="19"/>
                </a:cxn>
                <a:cxn ang="0">
                  <a:pos x="19" y="50"/>
                </a:cxn>
                <a:cxn ang="0">
                  <a:pos x="13" y="50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32" y="63"/>
                </a:cxn>
                <a:cxn ang="0">
                  <a:pos x="32" y="10"/>
                </a:cxn>
                <a:cxn ang="0">
                  <a:pos x="0" y="10"/>
                </a:cxn>
                <a:cxn ang="0">
                  <a:pos x="0" y="66"/>
                </a:cxn>
                <a:cxn ang="0">
                  <a:pos x="13" y="66"/>
                </a:cxn>
                <a:cxn ang="0">
                  <a:pos x="13" y="60"/>
                </a:cxn>
                <a:cxn ang="0">
                  <a:pos x="19" y="60"/>
                </a:cxn>
                <a:cxn ang="0">
                  <a:pos x="19" y="63"/>
                </a:cxn>
                <a:cxn ang="0">
                  <a:pos x="32" y="63"/>
                </a:cxn>
                <a:cxn ang="0">
                  <a:pos x="32" y="63"/>
                </a:cxn>
              </a:cxnLst>
              <a:rect l="0" t="0" r="r" b="b"/>
              <a:pathLst>
                <a:path w="75" h="72">
                  <a:moveTo>
                    <a:pt x="32" y="31"/>
                  </a:moveTo>
                  <a:lnTo>
                    <a:pt x="47" y="31"/>
                  </a:lnTo>
                  <a:lnTo>
                    <a:pt x="47" y="63"/>
                  </a:lnTo>
                  <a:lnTo>
                    <a:pt x="25" y="63"/>
                  </a:lnTo>
                  <a:lnTo>
                    <a:pt x="25" y="72"/>
                  </a:lnTo>
                  <a:lnTo>
                    <a:pt x="75" y="72"/>
                  </a:lnTo>
                  <a:lnTo>
                    <a:pt x="75" y="63"/>
                  </a:lnTo>
                  <a:lnTo>
                    <a:pt x="57" y="63"/>
                  </a:lnTo>
                  <a:lnTo>
                    <a:pt x="57" y="31"/>
                  </a:lnTo>
                  <a:lnTo>
                    <a:pt x="72" y="31"/>
                  </a:lnTo>
                  <a:lnTo>
                    <a:pt x="72" y="22"/>
                  </a:lnTo>
                  <a:lnTo>
                    <a:pt x="57" y="22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22"/>
                  </a:lnTo>
                  <a:lnTo>
                    <a:pt x="32" y="22"/>
                  </a:lnTo>
                  <a:lnTo>
                    <a:pt x="32" y="31"/>
                  </a:lnTo>
                  <a:lnTo>
                    <a:pt x="32" y="31"/>
                  </a:lnTo>
                  <a:close/>
                  <a:moveTo>
                    <a:pt x="13" y="19"/>
                  </a:moveTo>
                  <a:lnTo>
                    <a:pt x="19" y="19"/>
                  </a:lnTo>
                  <a:lnTo>
                    <a:pt x="19" y="50"/>
                  </a:lnTo>
                  <a:lnTo>
                    <a:pt x="13" y="50"/>
                  </a:lnTo>
                  <a:lnTo>
                    <a:pt x="13" y="19"/>
                  </a:lnTo>
                  <a:lnTo>
                    <a:pt x="13" y="19"/>
                  </a:lnTo>
                  <a:close/>
                  <a:moveTo>
                    <a:pt x="32" y="63"/>
                  </a:moveTo>
                  <a:lnTo>
                    <a:pt x="32" y="10"/>
                  </a:lnTo>
                  <a:lnTo>
                    <a:pt x="0" y="10"/>
                  </a:lnTo>
                  <a:lnTo>
                    <a:pt x="0" y="66"/>
                  </a:lnTo>
                  <a:lnTo>
                    <a:pt x="13" y="66"/>
                  </a:lnTo>
                  <a:lnTo>
                    <a:pt x="13" y="60"/>
                  </a:lnTo>
                  <a:lnTo>
                    <a:pt x="19" y="60"/>
                  </a:lnTo>
                  <a:lnTo>
                    <a:pt x="19" y="63"/>
                  </a:lnTo>
                  <a:lnTo>
                    <a:pt x="32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2" name="Freeform 66"/>
            <p:cNvSpPr>
              <a:spLocks noEditPoints="1"/>
            </p:cNvSpPr>
            <p:nvPr/>
          </p:nvSpPr>
          <p:spPr bwMode="auto">
            <a:xfrm>
              <a:off x="4280" y="1901"/>
              <a:ext cx="82" cy="81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0"/>
                </a:cxn>
                <a:cxn ang="0">
                  <a:pos x="25" y="0"/>
                </a:cxn>
                <a:cxn ang="0">
                  <a:pos x="22" y="3"/>
                </a:cxn>
                <a:cxn ang="0">
                  <a:pos x="0" y="19"/>
                </a:cxn>
                <a:cxn ang="0">
                  <a:pos x="13" y="25"/>
                </a:cxn>
                <a:cxn ang="0">
                  <a:pos x="72" y="41"/>
                </a:cxn>
                <a:cxn ang="0">
                  <a:pos x="57" y="13"/>
                </a:cxn>
                <a:cxn ang="0">
                  <a:pos x="63" y="6"/>
                </a:cxn>
                <a:cxn ang="0">
                  <a:pos x="32" y="6"/>
                </a:cxn>
                <a:cxn ang="0">
                  <a:pos x="35" y="3"/>
                </a:cxn>
                <a:cxn ang="0">
                  <a:pos x="47" y="13"/>
                </a:cxn>
                <a:cxn ang="0">
                  <a:pos x="22" y="13"/>
                </a:cxn>
                <a:cxn ang="0">
                  <a:pos x="47" y="13"/>
                </a:cxn>
                <a:cxn ang="0">
                  <a:pos x="38" y="25"/>
                </a:cxn>
                <a:cxn ang="0">
                  <a:pos x="22" y="22"/>
                </a:cxn>
                <a:cxn ang="0">
                  <a:pos x="38" y="25"/>
                </a:cxn>
                <a:cxn ang="0">
                  <a:pos x="47" y="22"/>
                </a:cxn>
                <a:cxn ang="0">
                  <a:pos x="63" y="25"/>
                </a:cxn>
                <a:cxn ang="0">
                  <a:pos x="47" y="22"/>
                </a:cxn>
                <a:cxn ang="0">
                  <a:pos x="22" y="31"/>
                </a:cxn>
                <a:cxn ang="0">
                  <a:pos x="38" y="31"/>
                </a:cxn>
                <a:cxn ang="0">
                  <a:pos x="22" y="31"/>
                </a:cxn>
                <a:cxn ang="0">
                  <a:pos x="47" y="31"/>
                </a:cxn>
                <a:cxn ang="0">
                  <a:pos x="63" y="31"/>
                </a:cxn>
                <a:cxn ang="0">
                  <a:pos x="47" y="31"/>
                </a:cxn>
                <a:cxn ang="0">
                  <a:pos x="4" y="41"/>
                </a:cxn>
                <a:cxn ang="0">
                  <a:pos x="82" y="50"/>
                </a:cxn>
                <a:cxn ang="0">
                  <a:pos x="4" y="41"/>
                </a:cxn>
                <a:cxn ang="0">
                  <a:pos x="69" y="81"/>
                </a:cxn>
                <a:cxn ang="0">
                  <a:pos x="16" y="53"/>
                </a:cxn>
                <a:cxn ang="0">
                  <a:pos x="25" y="81"/>
                </a:cxn>
                <a:cxn ang="0">
                  <a:pos x="60" y="78"/>
                </a:cxn>
                <a:cxn ang="0">
                  <a:pos x="69" y="81"/>
                </a:cxn>
                <a:cxn ang="0">
                  <a:pos x="60" y="59"/>
                </a:cxn>
                <a:cxn ang="0">
                  <a:pos x="25" y="63"/>
                </a:cxn>
                <a:cxn ang="0">
                  <a:pos x="60" y="59"/>
                </a:cxn>
                <a:cxn ang="0">
                  <a:pos x="60" y="69"/>
                </a:cxn>
                <a:cxn ang="0">
                  <a:pos x="25" y="72"/>
                </a:cxn>
                <a:cxn ang="0">
                  <a:pos x="60" y="69"/>
                </a:cxn>
              </a:cxnLst>
              <a:rect l="0" t="0" r="r" b="b"/>
              <a:pathLst>
                <a:path w="82" h="81">
                  <a:moveTo>
                    <a:pt x="35" y="3"/>
                  </a:moveTo>
                  <a:lnTo>
                    <a:pt x="35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3" y="41"/>
                  </a:lnTo>
                  <a:lnTo>
                    <a:pt x="72" y="41"/>
                  </a:lnTo>
                  <a:lnTo>
                    <a:pt x="72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63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close/>
                  <a:moveTo>
                    <a:pt x="47" y="13"/>
                  </a:moveTo>
                  <a:lnTo>
                    <a:pt x="44" y="13"/>
                  </a:lnTo>
                  <a:lnTo>
                    <a:pt x="22" y="13"/>
                  </a:lnTo>
                  <a:lnTo>
                    <a:pt x="25" y="13"/>
                  </a:lnTo>
                  <a:lnTo>
                    <a:pt x="47" y="13"/>
                  </a:lnTo>
                  <a:lnTo>
                    <a:pt x="47" y="13"/>
                  </a:lnTo>
                  <a:close/>
                  <a:moveTo>
                    <a:pt x="38" y="25"/>
                  </a:moveTo>
                  <a:lnTo>
                    <a:pt x="22" y="25"/>
                  </a:lnTo>
                  <a:lnTo>
                    <a:pt x="22" y="22"/>
                  </a:lnTo>
                  <a:lnTo>
                    <a:pt x="38" y="22"/>
                  </a:lnTo>
                  <a:lnTo>
                    <a:pt x="38" y="25"/>
                  </a:lnTo>
                  <a:lnTo>
                    <a:pt x="38" y="25"/>
                  </a:lnTo>
                  <a:close/>
                  <a:moveTo>
                    <a:pt x="47" y="22"/>
                  </a:moveTo>
                  <a:lnTo>
                    <a:pt x="63" y="22"/>
                  </a:lnTo>
                  <a:lnTo>
                    <a:pt x="63" y="25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22"/>
                  </a:lnTo>
                  <a:close/>
                  <a:moveTo>
                    <a:pt x="22" y="31"/>
                  </a:moveTo>
                  <a:lnTo>
                    <a:pt x="22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22" y="31"/>
                  </a:lnTo>
                  <a:lnTo>
                    <a:pt x="22" y="31"/>
                  </a:lnTo>
                  <a:close/>
                  <a:moveTo>
                    <a:pt x="47" y="31"/>
                  </a:moveTo>
                  <a:lnTo>
                    <a:pt x="47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47" y="31"/>
                  </a:lnTo>
                  <a:lnTo>
                    <a:pt x="47" y="31"/>
                  </a:lnTo>
                  <a:close/>
                  <a:moveTo>
                    <a:pt x="4" y="41"/>
                  </a:moveTo>
                  <a:lnTo>
                    <a:pt x="4" y="50"/>
                  </a:lnTo>
                  <a:lnTo>
                    <a:pt x="82" y="50"/>
                  </a:lnTo>
                  <a:lnTo>
                    <a:pt x="82" y="41"/>
                  </a:lnTo>
                  <a:lnTo>
                    <a:pt x="4" y="41"/>
                  </a:lnTo>
                  <a:lnTo>
                    <a:pt x="4" y="41"/>
                  </a:lnTo>
                  <a:close/>
                  <a:moveTo>
                    <a:pt x="69" y="81"/>
                  </a:moveTo>
                  <a:lnTo>
                    <a:pt x="69" y="53"/>
                  </a:lnTo>
                  <a:lnTo>
                    <a:pt x="16" y="53"/>
                  </a:lnTo>
                  <a:lnTo>
                    <a:pt x="16" y="81"/>
                  </a:lnTo>
                  <a:lnTo>
                    <a:pt x="25" y="81"/>
                  </a:lnTo>
                  <a:lnTo>
                    <a:pt x="25" y="78"/>
                  </a:lnTo>
                  <a:lnTo>
                    <a:pt x="60" y="78"/>
                  </a:lnTo>
                  <a:lnTo>
                    <a:pt x="60" y="81"/>
                  </a:lnTo>
                  <a:lnTo>
                    <a:pt x="69" y="81"/>
                  </a:lnTo>
                  <a:lnTo>
                    <a:pt x="69" y="81"/>
                  </a:lnTo>
                  <a:close/>
                  <a:moveTo>
                    <a:pt x="60" y="59"/>
                  </a:moveTo>
                  <a:lnTo>
                    <a:pt x="60" y="63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60" y="59"/>
                  </a:lnTo>
                  <a:lnTo>
                    <a:pt x="60" y="59"/>
                  </a:lnTo>
                  <a:close/>
                  <a:moveTo>
                    <a:pt x="60" y="69"/>
                  </a:moveTo>
                  <a:lnTo>
                    <a:pt x="60" y="72"/>
                  </a:lnTo>
                  <a:lnTo>
                    <a:pt x="25" y="72"/>
                  </a:lnTo>
                  <a:lnTo>
                    <a:pt x="25" y="69"/>
                  </a:lnTo>
                  <a:lnTo>
                    <a:pt x="60" y="69"/>
                  </a:lnTo>
                  <a:lnTo>
                    <a:pt x="6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3" name="Freeform 67"/>
            <p:cNvSpPr>
              <a:spLocks noEditPoints="1"/>
            </p:cNvSpPr>
            <p:nvPr/>
          </p:nvSpPr>
          <p:spPr bwMode="auto">
            <a:xfrm>
              <a:off x="4418" y="1901"/>
              <a:ext cx="81" cy="81"/>
            </a:xfrm>
            <a:custGeom>
              <a:avLst/>
              <a:gdLst/>
              <a:ahLst/>
              <a:cxnLst>
                <a:cxn ang="0">
                  <a:pos x="65" y="16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59" y="13"/>
                </a:cxn>
                <a:cxn ang="0">
                  <a:pos x="72" y="9"/>
                </a:cxn>
                <a:cxn ang="0">
                  <a:pos x="62" y="0"/>
                </a:cxn>
                <a:cxn ang="0">
                  <a:pos x="53" y="3"/>
                </a:cxn>
                <a:cxn ang="0">
                  <a:pos x="37" y="3"/>
                </a:cxn>
                <a:cxn ang="0">
                  <a:pos x="6" y="3"/>
                </a:cxn>
                <a:cxn ang="0">
                  <a:pos x="9" y="13"/>
                </a:cxn>
                <a:cxn ang="0">
                  <a:pos x="22" y="13"/>
                </a:cxn>
                <a:cxn ang="0">
                  <a:pos x="34" y="22"/>
                </a:cxn>
                <a:cxn ang="0">
                  <a:pos x="28" y="22"/>
                </a:cxn>
                <a:cxn ang="0">
                  <a:pos x="28" y="13"/>
                </a:cxn>
                <a:cxn ang="0">
                  <a:pos x="19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3" y="22"/>
                </a:cxn>
                <a:cxn ang="0">
                  <a:pos x="22" y="28"/>
                </a:cxn>
                <a:cxn ang="0">
                  <a:pos x="12" y="38"/>
                </a:cxn>
                <a:cxn ang="0">
                  <a:pos x="0" y="44"/>
                </a:cxn>
                <a:cxn ang="0">
                  <a:pos x="6" y="50"/>
                </a:cxn>
                <a:cxn ang="0">
                  <a:pos x="12" y="81"/>
                </a:cxn>
                <a:cxn ang="0">
                  <a:pos x="22" y="78"/>
                </a:cxn>
                <a:cxn ang="0">
                  <a:pos x="56" y="78"/>
                </a:cxn>
                <a:cxn ang="0">
                  <a:pos x="68" y="50"/>
                </a:cxn>
                <a:cxn ang="0">
                  <a:pos x="72" y="50"/>
                </a:cxn>
                <a:cxn ang="0">
                  <a:pos x="81" y="41"/>
                </a:cxn>
                <a:cxn ang="0">
                  <a:pos x="65" y="38"/>
                </a:cxn>
                <a:cxn ang="0">
                  <a:pos x="78" y="28"/>
                </a:cxn>
                <a:cxn ang="0">
                  <a:pos x="59" y="22"/>
                </a:cxn>
                <a:cxn ang="0">
                  <a:pos x="65" y="16"/>
                </a:cxn>
                <a:cxn ang="0">
                  <a:pos x="65" y="16"/>
                </a:cxn>
                <a:cxn ang="0">
                  <a:pos x="53" y="13"/>
                </a:cxn>
                <a:cxn ang="0">
                  <a:pos x="44" y="22"/>
                </a:cxn>
                <a:cxn ang="0">
                  <a:pos x="44" y="13"/>
                </a:cxn>
                <a:cxn ang="0">
                  <a:pos x="53" y="13"/>
                </a:cxn>
                <a:cxn ang="0">
                  <a:pos x="34" y="31"/>
                </a:cxn>
                <a:cxn ang="0">
                  <a:pos x="44" y="41"/>
                </a:cxn>
                <a:cxn ang="0">
                  <a:pos x="44" y="31"/>
                </a:cxn>
                <a:cxn ang="0">
                  <a:pos x="22" y="44"/>
                </a:cxn>
                <a:cxn ang="0">
                  <a:pos x="34" y="31"/>
                </a:cxn>
                <a:cxn ang="0">
                  <a:pos x="34" y="31"/>
                </a:cxn>
                <a:cxn ang="0">
                  <a:pos x="34" y="56"/>
                </a:cxn>
                <a:cxn ang="0">
                  <a:pos x="22" y="53"/>
                </a:cxn>
                <a:cxn ang="0">
                  <a:pos x="34" y="53"/>
                </a:cxn>
                <a:cxn ang="0">
                  <a:pos x="56" y="53"/>
                </a:cxn>
                <a:cxn ang="0">
                  <a:pos x="44" y="56"/>
                </a:cxn>
                <a:cxn ang="0">
                  <a:pos x="44" y="53"/>
                </a:cxn>
                <a:cxn ang="0">
                  <a:pos x="34" y="69"/>
                </a:cxn>
                <a:cxn ang="0">
                  <a:pos x="22" y="66"/>
                </a:cxn>
                <a:cxn ang="0">
                  <a:pos x="34" y="66"/>
                </a:cxn>
                <a:cxn ang="0">
                  <a:pos x="56" y="69"/>
                </a:cxn>
                <a:cxn ang="0">
                  <a:pos x="44" y="66"/>
                </a:cxn>
                <a:cxn ang="0">
                  <a:pos x="56" y="66"/>
                </a:cxn>
              </a:cxnLst>
              <a:rect l="0" t="0" r="r" b="b"/>
              <a:pathLst>
                <a:path w="81" h="81">
                  <a:moveTo>
                    <a:pt x="65" y="16"/>
                  </a:moveTo>
                  <a:lnTo>
                    <a:pt x="65" y="16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34" y="13"/>
                  </a:lnTo>
                  <a:lnTo>
                    <a:pt x="34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9" y="22"/>
                  </a:lnTo>
                  <a:lnTo>
                    <a:pt x="3" y="22"/>
                  </a:lnTo>
                  <a:lnTo>
                    <a:pt x="3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12" y="47"/>
                  </a:lnTo>
                  <a:lnTo>
                    <a:pt x="12" y="81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78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65" y="38"/>
                  </a:lnTo>
                  <a:lnTo>
                    <a:pt x="56" y="28"/>
                  </a:lnTo>
                  <a:lnTo>
                    <a:pt x="78" y="28"/>
                  </a:lnTo>
                  <a:lnTo>
                    <a:pt x="78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close/>
                  <a:moveTo>
                    <a:pt x="53" y="13"/>
                  </a:moveTo>
                  <a:lnTo>
                    <a:pt x="53" y="13"/>
                  </a:lnTo>
                  <a:lnTo>
                    <a:pt x="47" y="22"/>
                  </a:lnTo>
                  <a:lnTo>
                    <a:pt x="44" y="22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close/>
                  <a:moveTo>
                    <a:pt x="34" y="31"/>
                  </a:moveTo>
                  <a:lnTo>
                    <a:pt x="34" y="41"/>
                  </a:lnTo>
                  <a:lnTo>
                    <a:pt x="44" y="4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59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close/>
                  <a:moveTo>
                    <a:pt x="34" y="53"/>
                  </a:moveTo>
                  <a:lnTo>
                    <a:pt x="34" y="56"/>
                  </a:lnTo>
                  <a:lnTo>
                    <a:pt x="22" y="56"/>
                  </a:lnTo>
                  <a:lnTo>
                    <a:pt x="22" y="53"/>
                  </a:lnTo>
                  <a:lnTo>
                    <a:pt x="34" y="53"/>
                  </a:lnTo>
                  <a:lnTo>
                    <a:pt x="34" y="53"/>
                  </a:lnTo>
                  <a:close/>
                  <a:moveTo>
                    <a:pt x="44" y="53"/>
                  </a:moveTo>
                  <a:lnTo>
                    <a:pt x="56" y="53"/>
                  </a:lnTo>
                  <a:lnTo>
                    <a:pt x="56" y="56"/>
                  </a:lnTo>
                  <a:lnTo>
                    <a:pt x="44" y="56"/>
                  </a:lnTo>
                  <a:lnTo>
                    <a:pt x="44" y="53"/>
                  </a:lnTo>
                  <a:lnTo>
                    <a:pt x="44" y="53"/>
                  </a:lnTo>
                  <a:close/>
                  <a:moveTo>
                    <a:pt x="34" y="66"/>
                  </a:moveTo>
                  <a:lnTo>
                    <a:pt x="34" y="69"/>
                  </a:lnTo>
                  <a:lnTo>
                    <a:pt x="22" y="69"/>
                  </a:lnTo>
                  <a:lnTo>
                    <a:pt x="22" y="66"/>
                  </a:lnTo>
                  <a:lnTo>
                    <a:pt x="34" y="66"/>
                  </a:lnTo>
                  <a:lnTo>
                    <a:pt x="34" y="66"/>
                  </a:lnTo>
                  <a:close/>
                  <a:moveTo>
                    <a:pt x="56" y="66"/>
                  </a:moveTo>
                  <a:lnTo>
                    <a:pt x="56" y="69"/>
                  </a:lnTo>
                  <a:lnTo>
                    <a:pt x="44" y="69"/>
                  </a:lnTo>
                  <a:lnTo>
                    <a:pt x="44" y="66"/>
                  </a:lnTo>
                  <a:lnTo>
                    <a:pt x="56" y="66"/>
                  </a:lnTo>
                  <a:lnTo>
                    <a:pt x="5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4" name="Freeform 68"/>
            <p:cNvSpPr>
              <a:spLocks/>
            </p:cNvSpPr>
            <p:nvPr/>
          </p:nvSpPr>
          <p:spPr bwMode="auto">
            <a:xfrm>
              <a:off x="4552" y="1901"/>
              <a:ext cx="81" cy="78"/>
            </a:xfrm>
            <a:custGeom>
              <a:avLst/>
              <a:gdLst/>
              <a:ahLst/>
              <a:cxnLst>
                <a:cxn ang="0">
                  <a:pos x="44" y="16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34" y="9"/>
                </a:cxn>
                <a:cxn ang="0">
                  <a:pos x="31" y="31"/>
                </a:cxn>
                <a:cxn ang="0">
                  <a:pos x="22" y="22"/>
                </a:cxn>
                <a:cxn ang="0">
                  <a:pos x="22" y="9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13" y="3"/>
                </a:cxn>
                <a:cxn ang="0">
                  <a:pos x="3" y="22"/>
                </a:cxn>
                <a:cxn ang="0">
                  <a:pos x="13" y="31"/>
                </a:cxn>
                <a:cxn ang="0">
                  <a:pos x="13" y="56"/>
                </a:cxn>
                <a:cxn ang="0">
                  <a:pos x="0" y="56"/>
                </a:cxn>
                <a:cxn ang="0">
                  <a:pos x="6" y="69"/>
                </a:cxn>
                <a:cxn ang="0">
                  <a:pos x="9" y="69"/>
                </a:cxn>
                <a:cxn ang="0">
                  <a:pos x="31" y="59"/>
                </a:cxn>
                <a:cxn ang="0">
                  <a:pos x="31" y="56"/>
                </a:cxn>
                <a:cxn ang="0">
                  <a:pos x="31" y="50"/>
                </a:cxn>
                <a:cxn ang="0">
                  <a:pos x="22" y="31"/>
                </a:cxn>
                <a:cxn ang="0">
                  <a:pos x="28" y="41"/>
                </a:cxn>
                <a:cxn ang="0">
                  <a:pos x="34" y="69"/>
                </a:cxn>
                <a:cxn ang="0">
                  <a:pos x="34" y="72"/>
                </a:cxn>
                <a:cxn ang="0">
                  <a:pos x="44" y="78"/>
                </a:cxn>
                <a:cxn ang="0">
                  <a:pos x="62" y="78"/>
                </a:cxn>
                <a:cxn ang="0">
                  <a:pos x="72" y="78"/>
                </a:cxn>
                <a:cxn ang="0">
                  <a:pos x="78" y="78"/>
                </a:cxn>
                <a:cxn ang="0">
                  <a:pos x="81" y="63"/>
                </a:cxn>
                <a:cxn ang="0">
                  <a:pos x="72" y="59"/>
                </a:cxn>
                <a:cxn ang="0">
                  <a:pos x="72" y="66"/>
                </a:cxn>
                <a:cxn ang="0">
                  <a:pos x="66" y="69"/>
                </a:cxn>
                <a:cxn ang="0">
                  <a:pos x="53" y="69"/>
                </a:cxn>
                <a:cxn ang="0">
                  <a:pos x="47" y="69"/>
                </a:cxn>
                <a:cxn ang="0">
                  <a:pos x="44" y="59"/>
                </a:cxn>
                <a:cxn ang="0">
                  <a:pos x="50" y="34"/>
                </a:cxn>
                <a:cxn ang="0">
                  <a:pos x="59" y="63"/>
                </a:cxn>
                <a:cxn ang="0">
                  <a:pos x="66" y="28"/>
                </a:cxn>
                <a:cxn ang="0">
                  <a:pos x="66" y="44"/>
                </a:cxn>
                <a:cxn ang="0">
                  <a:pos x="59" y="50"/>
                </a:cxn>
                <a:cxn ang="0">
                  <a:pos x="66" y="59"/>
                </a:cxn>
                <a:cxn ang="0">
                  <a:pos x="72" y="59"/>
                </a:cxn>
                <a:cxn ang="0">
                  <a:pos x="75" y="53"/>
                </a:cxn>
                <a:cxn ang="0">
                  <a:pos x="75" y="16"/>
                </a:cxn>
                <a:cxn ang="0">
                  <a:pos x="59" y="6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56" y="3"/>
                </a:cxn>
                <a:cxn ang="0">
                  <a:pos x="53" y="0"/>
                </a:cxn>
                <a:cxn ang="0">
                  <a:pos x="50" y="25"/>
                </a:cxn>
                <a:cxn ang="0">
                  <a:pos x="44" y="25"/>
                </a:cxn>
                <a:cxn ang="0">
                  <a:pos x="44" y="16"/>
                </a:cxn>
              </a:cxnLst>
              <a:rect l="0" t="0" r="r" b="b"/>
              <a:pathLst>
                <a:path w="81" h="78">
                  <a:moveTo>
                    <a:pt x="44" y="16"/>
                  </a:moveTo>
                  <a:lnTo>
                    <a:pt x="44" y="16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38" y="9"/>
                  </a:lnTo>
                  <a:lnTo>
                    <a:pt x="34" y="9"/>
                  </a:lnTo>
                  <a:lnTo>
                    <a:pt x="34" y="28"/>
                  </a:lnTo>
                  <a:lnTo>
                    <a:pt x="31" y="31"/>
                  </a:lnTo>
                  <a:lnTo>
                    <a:pt x="31" y="22"/>
                  </a:lnTo>
                  <a:lnTo>
                    <a:pt x="22" y="2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22"/>
                  </a:lnTo>
                  <a:lnTo>
                    <a:pt x="3" y="22"/>
                  </a:lnTo>
                  <a:lnTo>
                    <a:pt x="3" y="31"/>
                  </a:lnTo>
                  <a:lnTo>
                    <a:pt x="13" y="31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0"/>
                  </a:lnTo>
                  <a:lnTo>
                    <a:pt x="22" y="53"/>
                  </a:lnTo>
                  <a:lnTo>
                    <a:pt x="22" y="31"/>
                  </a:lnTo>
                  <a:lnTo>
                    <a:pt x="25" y="31"/>
                  </a:lnTo>
                  <a:lnTo>
                    <a:pt x="28" y="41"/>
                  </a:lnTo>
                  <a:lnTo>
                    <a:pt x="34" y="41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8" y="78"/>
                  </a:lnTo>
                  <a:lnTo>
                    <a:pt x="44" y="78"/>
                  </a:lnTo>
                  <a:lnTo>
                    <a:pt x="53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1" y="72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6"/>
                  </a:lnTo>
                  <a:lnTo>
                    <a:pt x="69" y="69"/>
                  </a:lnTo>
                  <a:lnTo>
                    <a:pt x="66" y="69"/>
                  </a:lnTo>
                  <a:lnTo>
                    <a:pt x="59" y="69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47" y="69"/>
                  </a:lnTo>
                  <a:lnTo>
                    <a:pt x="44" y="66"/>
                  </a:lnTo>
                  <a:lnTo>
                    <a:pt x="44" y="59"/>
                  </a:lnTo>
                  <a:lnTo>
                    <a:pt x="44" y="38"/>
                  </a:lnTo>
                  <a:lnTo>
                    <a:pt x="50" y="34"/>
                  </a:lnTo>
                  <a:lnTo>
                    <a:pt x="50" y="63"/>
                  </a:lnTo>
                  <a:lnTo>
                    <a:pt x="59" y="63"/>
                  </a:lnTo>
                  <a:lnTo>
                    <a:pt x="59" y="31"/>
                  </a:lnTo>
                  <a:lnTo>
                    <a:pt x="66" y="28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6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72" y="59"/>
                  </a:lnTo>
                  <a:lnTo>
                    <a:pt x="75" y="56"/>
                  </a:lnTo>
                  <a:lnTo>
                    <a:pt x="75" y="53"/>
                  </a:lnTo>
                  <a:lnTo>
                    <a:pt x="75" y="50"/>
                  </a:lnTo>
                  <a:lnTo>
                    <a:pt x="75" y="16"/>
                  </a:lnTo>
                  <a:lnTo>
                    <a:pt x="59" y="22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5" name="Freeform 69"/>
            <p:cNvSpPr>
              <a:spLocks noEditPoints="1"/>
            </p:cNvSpPr>
            <p:nvPr/>
          </p:nvSpPr>
          <p:spPr bwMode="auto">
            <a:xfrm>
              <a:off x="4696" y="1904"/>
              <a:ext cx="71" cy="75"/>
            </a:xfrm>
            <a:custGeom>
              <a:avLst/>
              <a:gdLst/>
              <a:ahLst/>
              <a:cxnLst>
                <a:cxn ang="0">
                  <a:pos x="71" y="75"/>
                </a:cxn>
                <a:cxn ang="0">
                  <a:pos x="71" y="66"/>
                </a:cxn>
                <a:cxn ang="0">
                  <a:pos x="12" y="66"/>
                </a:cxn>
                <a:cxn ang="0">
                  <a:pos x="12" y="10"/>
                </a:cxn>
                <a:cxn ang="0">
                  <a:pos x="65" y="10"/>
                </a:cxn>
                <a:cxn ang="0">
                  <a:pos x="65" y="0"/>
                </a:cxn>
                <a:cxn ang="0">
                  <a:pos x="0" y="0"/>
                </a:cxn>
                <a:cxn ang="0">
                  <a:pos x="0" y="75"/>
                </a:cxn>
                <a:cxn ang="0">
                  <a:pos x="71" y="75"/>
                </a:cxn>
                <a:cxn ang="0">
                  <a:pos x="71" y="75"/>
                </a:cxn>
                <a:cxn ang="0">
                  <a:pos x="59" y="60"/>
                </a:cxn>
                <a:cxn ang="0">
                  <a:pos x="59" y="60"/>
                </a:cxn>
                <a:cxn ang="0">
                  <a:pos x="62" y="56"/>
                </a:cxn>
                <a:cxn ang="0">
                  <a:pos x="62" y="56"/>
                </a:cxn>
                <a:cxn ang="0">
                  <a:pos x="46" y="38"/>
                </a:cxn>
                <a:cxn ang="0">
                  <a:pos x="46" y="38"/>
                </a:cxn>
                <a:cxn ang="0">
                  <a:pos x="56" y="25"/>
                </a:cxn>
                <a:cxn ang="0">
                  <a:pos x="56" y="25"/>
                </a:cxn>
                <a:cxn ang="0">
                  <a:pos x="59" y="19"/>
                </a:cxn>
                <a:cxn ang="0">
                  <a:pos x="59" y="19"/>
                </a:cxn>
                <a:cxn ang="0">
                  <a:pos x="50" y="13"/>
                </a:cxn>
                <a:cxn ang="0">
                  <a:pos x="50" y="13"/>
                </a:cxn>
                <a:cxn ang="0">
                  <a:pos x="40" y="31"/>
                </a:cxn>
                <a:cxn ang="0">
                  <a:pos x="40" y="31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1" y="16"/>
                </a:cxn>
                <a:cxn ang="0">
                  <a:pos x="21" y="16"/>
                </a:cxn>
                <a:cxn ang="0">
                  <a:pos x="18" y="19"/>
                </a:cxn>
                <a:cxn ang="0">
                  <a:pos x="18" y="19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31" y="38"/>
                </a:cxn>
                <a:cxn ang="0">
                  <a:pos x="31" y="3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21" y="63"/>
                </a:cxn>
                <a:cxn ang="0">
                  <a:pos x="21" y="63"/>
                </a:cxn>
                <a:cxn ang="0">
                  <a:pos x="40" y="47"/>
                </a:cxn>
                <a:cxn ang="0">
                  <a:pos x="40" y="47"/>
                </a:cxn>
                <a:cxn ang="0">
                  <a:pos x="53" y="63"/>
                </a:cxn>
                <a:cxn ang="0">
                  <a:pos x="53" y="63"/>
                </a:cxn>
                <a:cxn ang="0">
                  <a:pos x="59" y="60"/>
                </a:cxn>
                <a:cxn ang="0">
                  <a:pos x="59" y="60"/>
                </a:cxn>
                <a:cxn ang="0">
                  <a:pos x="59" y="60"/>
                </a:cxn>
              </a:cxnLst>
              <a:rect l="0" t="0" r="r" b="b"/>
              <a:pathLst>
                <a:path w="71" h="75">
                  <a:moveTo>
                    <a:pt x="71" y="75"/>
                  </a:moveTo>
                  <a:lnTo>
                    <a:pt x="71" y="66"/>
                  </a:lnTo>
                  <a:lnTo>
                    <a:pt x="12" y="66"/>
                  </a:lnTo>
                  <a:lnTo>
                    <a:pt x="12" y="10"/>
                  </a:lnTo>
                  <a:lnTo>
                    <a:pt x="65" y="10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71" y="75"/>
                  </a:lnTo>
                  <a:lnTo>
                    <a:pt x="71" y="75"/>
                  </a:lnTo>
                  <a:close/>
                  <a:moveTo>
                    <a:pt x="59" y="60"/>
                  </a:moveTo>
                  <a:lnTo>
                    <a:pt x="59" y="60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53" y="63"/>
                  </a:lnTo>
                  <a:lnTo>
                    <a:pt x="53" y="63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6" name="Freeform 70"/>
            <p:cNvSpPr>
              <a:spLocks noEditPoints="1"/>
            </p:cNvSpPr>
            <p:nvPr/>
          </p:nvSpPr>
          <p:spPr bwMode="auto">
            <a:xfrm>
              <a:off x="3772" y="1570"/>
              <a:ext cx="72" cy="81"/>
            </a:xfrm>
            <a:custGeom>
              <a:avLst/>
              <a:gdLst/>
              <a:ahLst/>
              <a:cxnLst>
                <a:cxn ang="0">
                  <a:pos x="59" y="50"/>
                </a:cxn>
                <a:cxn ang="0">
                  <a:pos x="59" y="50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56" y="69"/>
                </a:cxn>
                <a:cxn ang="0">
                  <a:pos x="43" y="69"/>
                </a:cxn>
                <a:cxn ang="0">
                  <a:pos x="43" y="69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65" y="78"/>
                </a:cxn>
                <a:cxn ang="0">
                  <a:pos x="65" y="78"/>
                </a:cxn>
                <a:cxn ang="0">
                  <a:pos x="68" y="75"/>
                </a:cxn>
                <a:cxn ang="0">
                  <a:pos x="72" y="69"/>
                </a:cxn>
                <a:cxn ang="0">
                  <a:pos x="72" y="69"/>
                </a:cxn>
                <a:cxn ang="0">
                  <a:pos x="72" y="53"/>
                </a:cxn>
                <a:cxn ang="0">
                  <a:pos x="72" y="53"/>
                </a:cxn>
                <a:cxn ang="0">
                  <a:pos x="72" y="41"/>
                </a:cxn>
                <a:cxn ang="0">
                  <a:pos x="22" y="41"/>
                </a:cxn>
                <a:cxn ang="0">
                  <a:pos x="22" y="19"/>
                </a:cxn>
                <a:cxn ang="0">
                  <a:pos x="47" y="19"/>
                </a:cxn>
                <a:cxn ang="0">
                  <a:pos x="47" y="22"/>
                </a:cxn>
                <a:cxn ang="0">
                  <a:pos x="47" y="22"/>
                </a:cxn>
                <a:cxn ang="0">
                  <a:pos x="47" y="25"/>
                </a:cxn>
                <a:cxn ang="0">
                  <a:pos x="43" y="25"/>
                </a:cxn>
                <a:cxn ang="0">
                  <a:pos x="31" y="28"/>
                </a:cxn>
                <a:cxn ang="0">
                  <a:pos x="31" y="28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7" y="38"/>
                </a:cxn>
                <a:cxn ang="0">
                  <a:pos x="37" y="38"/>
                </a:cxn>
                <a:cxn ang="0">
                  <a:pos x="50" y="38"/>
                </a:cxn>
                <a:cxn ang="0">
                  <a:pos x="56" y="35"/>
                </a:cxn>
                <a:cxn ang="0">
                  <a:pos x="56" y="35"/>
                </a:cxn>
                <a:cxn ang="0">
                  <a:pos x="59" y="28"/>
                </a:cxn>
                <a:cxn ang="0">
                  <a:pos x="59" y="19"/>
                </a:cxn>
                <a:cxn ang="0">
                  <a:pos x="59" y="1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3"/>
                </a:cxn>
                <a:cxn ang="0">
                  <a:pos x="37" y="3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2" y="10"/>
                </a:cxn>
                <a:cxn ang="0">
                  <a:pos x="12" y="10"/>
                </a:cxn>
                <a:cxn ang="0">
                  <a:pos x="12" y="50"/>
                </a:cxn>
                <a:cxn ang="0">
                  <a:pos x="59" y="50"/>
                </a:cxn>
                <a:cxn ang="0">
                  <a:pos x="59" y="50"/>
                </a:cxn>
                <a:cxn ang="0">
                  <a:pos x="53" y="66"/>
                </a:cxn>
                <a:cxn ang="0">
                  <a:pos x="53" y="56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53" y="66"/>
                </a:cxn>
                <a:cxn ang="0">
                  <a:pos x="53" y="66"/>
                </a:cxn>
              </a:cxnLst>
              <a:rect l="0" t="0" r="r" b="b"/>
              <a:pathLst>
                <a:path w="72" h="81">
                  <a:moveTo>
                    <a:pt x="59" y="50"/>
                  </a:moveTo>
                  <a:lnTo>
                    <a:pt x="59" y="50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6" y="69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8" y="75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2" y="41"/>
                  </a:lnTo>
                  <a:lnTo>
                    <a:pt x="22" y="41"/>
                  </a:lnTo>
                  <a:lnTo>
                    <a:pt x="22" y="19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5"/>
                  </a:lnTo>
                  <a:lnTo>
                    <a:pt x="43" y="25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50" y="38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9" y="28"/>
                  </a:lnTo>
                  <a:lnTo>
                    <a:pt x="59" y="19"/>
                  </a:lnTo>
                  <a:lnTo>
                    <a:pt x="59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2" y="10"/>
                  </a:lnTo>
                  <a:lnTo>
                    <a:pt x="12" y="10"/>
                  </a:lnTo>
                  <a:lnTo>
                    <a:pt x="12" y="50"/>
                  </a:lnTo>
                  <a:lnTo>
                    <a:pt x="59" y="50"/>
                  </a:lnTo>
                  <a:lnTo>
                    <a:pt x="59" y="50"/>
                  </a:lnTo>
                  <a:close/>
                  <a:moveTo>
                    <a:pt x="53" y="66"/>
                  </a:moveTo>
                  <a:lnTo>
                    <a:pt x="53" y="56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53" y="66"/>
                  </a:lnTo>
                  <a:lnTo>
                    <a:pt x="53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7" name="Freeform 71"/>
            <p:cNvSpPr>
              <a:spLocks noEditPoints="1"/>
            </p:cNvSpPr>
            <p:nvPr/>
          </p:nvSpPr>
          <p:spPr bwMode="auto">
            <a:xfrm>
              <a:off x="3856" y="1570"/>
              <a:ext cx="78" cy="81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0"/>
                </a:cxn>
                <a:cxn ang="0">
                  <a:pos x="22" y="0"/>
                </a:cxn>
                <a:cxn ang="0">
                  <a:pos x="22" y="3"/>
                </a:cxn>
                <a:cxn ang="0">
                  <a:pos x="0" y="19"/>
                </a:cxn>
                <a:cxn ang="0">
                  <a:pos x="12" y="22"/>
                </a:cxn>
                <a:cxn ang="0">
                  <a:pos x="72" y="41"/>
                </a:cxn>
                <a:cxn ang="0">
                  <a:pos x="56" y="13"/>
                </a:cxn>
                <a:cxn ang="0">
                  <a:pos x="62" y="3"/>
                </a:cxn>
                <a:cxn ang="0">
                  <a:pos x="31" y="3"/>
                </a:cxn>
                <a:cxn ang="0">
                  <a:pos x="34" y="3"/>
                </a:cxn>
                <a:cxn ang="0">
                  <a:pos x="44" y="13"/>
                </a:cxn>
                <a:cxn ang="0">
                  <a:pos x="22" y="13"/>
                </a:cxn>
                <a:cxn ang="0">
                  <a:pos x="44" y="13"/>
                </a:cxn>
                <a:cxn ang="0">
                  <a:pos x="34" y="25"/>
                </a:cxn>
                <a:cxn ang="0">
                  <a:pos x="22" y="22"/>
                </a:cxn>
                <a:cxn ang="0">
                  <a:pos x="34" y="25"/>
                </a:cxn>
                <a:cxn ang="0">
                  <a:pos x="47" y="22"/>
                </a:cxn>
                <a:cxn ang="0">
                  <a:pos x="59" y="25"/>
                </a:cxn>
                <a:cxn ang="0">
                  <a:pos x="47" y="22"/>
                </a:cxn>
                <a:cxn ang="0">
                  <a:pos x="22" y="31"/>
                </a:cxn>
                <a:cxn ang="0">
                  <a:pos x="34" y="31"/>
                </a:cxn>
                <a:cxn ang="0">
                  <a:pos x="22" y="31"/>
                </a:cxn>
                <a:cxn ang="0">
                  <a:pos x="47" y="31"/>
                </a:cxn>
                <a:cxn ang="0">
                  <a:pos x="59" y="31"/>
                </a:cxn>
                <a:cxn ang="0">
                  <a:pos x="47" y="31"/>
                </a:cxn>
                <a:cxn ang="0">
                  <a:pos x="0" y="41"/>
                </a:cxn>
                <a:cxn ang="0">
                  <a:pos x="78" y="50"/>
                </a:cxn>
                <a:cxn ang="0">
                  <a:pos x="0" y="41"/>
                </a:cxn>
                <a:cxn ang="0">
                  <a:pos x="69" y="81"/>
                </a:cxn>
                <a:cxn ang="0">
                  <a:pos x="12" y="53"/>
                </a:cxn>
                <a:cxn ang="0">
                  <a:pos x="25" y="81"/>
                </a:cxn>
                <a:cxn ang="0">
                  <a:pos x="56" y="78"/>
                </a:cxn>
                <a:cxn ang="0">
                  <a:pos x="69" y="81"/>
                </a:cxn>
                <a:cxn ang="0">
                  <a:pos x="56" y="60"/>
                </a:cxn>
                <a:cxn ang="0">
                  <a:pos x="25" y="63"/>
                </a:cxn>
                <a:cxn ang="0">
                  <a:pos x="56" y="60"/>
                </a:cxn>
                <a:cxn ang="0">
                  <a:pos x="56" y="69"/>
                </a:cxn>
                <a:cxn ang="0">
                  <a:pos x="25" y="72"/>
                </a:cxn>
                <a:cxn ang="0">
                  <a:pos x="56" y="69"/>
                </a:cxn>
              </a:cxnLst>
              <a:rect l="0" t="0" r="r" b="b"/>
              <a:pathLst>
                <a:path w="78" h="81">
                  <a:moveTo>
                    <a:pt x="34" y="3"/>
                  </a:moveTo>
                  <a:lnTo>
                    <a:pt x="34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25"/>
                  </a:lnTo>
                  <a:lnTo>
                    <a:pt x="12" y="22"/>
                  </a:lnTo>
                  <a:lnTo>
                    <a:pt x="12" y="41"/>
                  </a:lnTo>
                  <a:lnTo>
                    <a:pt x="72" y="41"/>
                  </a:lnTo>
                  <a:lnTo>
                    <a:pt x="72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62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close/>
                  <a:moveTo>
                    <a:pt x="44" y="13"/>
                  </a:moveTo>
                  <a:lnTo>
                    <a:pt x="44" y="13"/>
                  </a:lnTo>
                  <a:lnTo>
                    <a:pt x="22" y="13"/>
                  </a:lnTo>
                  <a:lnTo>
                    <a:pt x="25" y="13"/>
                  </a:lnTo>
                  <a:lnTo>
                    <a:pt x="44" y="13"/>
                  </a:lnTo>
                  <a:lnTo>
                    <a:pt x="44" y="13"/>
                  </a:lnTo>
                  <a:close/>
                  <a:moveTo>
                    <a:pt x="34" y="25"/>
                  </a:moveTo>
                  <a:lnTo>
                    <a:pt x="22" y="25"/>
                  </a:lnTo>
                  <a:lnTo>
                    <a:pt x="22" y="22"/>
                  </a:lnTo>
                  <a:lnTo>
                    <a:pt x="34" y="22"/>
                  </a:lnTo>
                  <a:lnTo>
                    <a:pt x="34" y="25"/>
                  </a:lnTo>
                  <a:lnTo>
                    <a:pt x="34" y="25"/>
                  </a:lnTo>
                  <a:close/>
                  <a:moveTo>
                    <a:pt x="47" y="22"/>
                  </a:moveTo>
                  <a:lnTo>
                    <a:pt x="59" y="22"/>
                  </a:lnTo>
                  <a:lnTo>
                    <a:pt x="59" y="25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22"/>
                  </a:lnTo>
                  <a:close/>
                  <a:moveTo>
                    <a:pt x="22" y="31"/>
                  </a:moveTo>
                  <a:lnTo>
                    <a:pt x="22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22" y="31"/>
                  </a:lnTo>
                  <a:lnTo>
                    <a:pt x="22" y="31"/>
                  </a:lnTo>
                  <a:close/>
                  <a:moveTo>
                    <a:pt x="47" y="31"/>
                  </a:moveTo>
                  <a:lnTo>
                    <a:pt x="47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47" y="31"/>
                  </a:lnTo>
                  <a:lnTo>
                    <a:pt x="47" y="31"/>
                  </a:lnTo>
                  <a:close/>
                  <a:moveTo>
                    <a:pt x="0" y="41"/>
                  </a:moveTo>
                  <a:lnTo>
                    <a:pt x="0" y="50"/>
                  </a:lnTo>
                  <a:lnTo>
                    <a:pt x="78" y="50"/>
                  </a:lnTo>
                  <a:lnTo>
                    <a:pt x="78" y="41"/>
                  </a:lnTo>
                  <a:lnTo>
                    <a:pt x="0" y="41"/>
                  </a:lnTo>
                  <a:lnTo>
                    <a:pt x="0" y="41"/>
                  </a:lnTo>
                  <a:close/>
                  <a:moveTo>
                    <a:pt x="69" y="81"/>
                  </a:moveTo>
                  <a:lnTo>
                    <a:pt x="69" y="53"/>
                  </a:lnTo>
                  <a:lnTo>
                    <a:pt x="12" y="53"/>
                  </a:lnTo>
                  <a:lnTo>
                    <a:pt x="12" y="81"/>
                  </a:lnTo>
                  <a:lnTo>
                    <a:pt x="25" y="81"/>
                  </a:lnTo>
                  <a:lnTo>
                    <a:pt x="25" y="78"/>
                  </a:lnTo>
                  <a:lnTo>
                    <a:pt x="56" y="78"/>
                  </a:lnTo>
                  <a:lnTo>
                    <a:pt x="56" y="81"/>
                  </a:lnTo>
                  <a:lnTo>
                    <a:pt x="69" y="81"/>
                  </a:lnTo>
                  <a:lnTo>
                    <a:pt x="69" y="81"/>
                  </a:lnTo>
                  <a:close/>
                  <a:moveTo>
                    <a:pt x="56" y="60"/>
                  </a:moveTo>
                  <a:lnTo>
                    <a:pt x="56" y="63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56" y="60"/>
                  </a:lnTo>
                  <a:lnTo>
                    <a:pt x="56" y="60"/>
                  </a:lnTo>
                  <a:close/>
                  <a:moveTo>
                    <a:pt x="56" y="69"/>
                  </a:moveTo>
                  <a:lnTo>
                    <a:pt x="56" y="72"/>
                  </a:lnTo>
                  <a:lnTo>
                    <a:pt x="25" y="72"/>
                  </a:lnTo>
                  <a:lnTo>
                    <a:pt x="25" y="69"/>
                  </a:lnTo>
                  <a:lnTo>
                    <a:pt x="56" y="69"/>
                  </a:lnTo>
                  <a:lnTo>
                    <a:pt x="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8" name="Freeform 72"/>
            <p:cNvSpPr>
              <a:spLocks/>
            </p:cNvSpPr>
            <p:nvPr/>
          </p:nvSpPr>
          <p:spPr bwMode="auto">
            <a:xfrm>
              <a:off x="3943" y="1570"/>
              <a:ext cx="82" cy="78"/>
            </a:xfrm>
            <a:custGeom>
              <a:avLst/>
              <a:gdLst/>
              <a:ahLst/>
              <a:cxnLst>
                <a:cxn ang="0">
                  <a:pos x="7" y="19"/>
                </a:cxn>
                <a:cxn ang="0">
                  <a:pos x="7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19" y="4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3" y="72"/>
                </a:cxn>
                <a:cxn ang="0">
                  <a:pos x="13" y="72"/>
                </a:cxn>
                <a:cxn ang="0">
                  <a:pos x="25" y="56"/>
                </a:cxn>
                <a:cxn ang="0">
                  <a:pos x="35" y="44"/>
                </a:cxn>
                <a:cxn ang="0">
                  <a:pos x="35" y="78"/>
                </a:cxn>
                <a:cxn ang="0">
                  <a:pos x="47" y="78"/>
                </a:cxn>
                <a:cxn ang="0">
                  <a:pos x="47" y="41"/>
                </a:cxn>
                <a:cxn ang="0">
                  <a:pos x="47" y="41"/>
                </a:cxn>
                <a:cxn ang="0">
                  <a:pos x="60" y="6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72" y="53"/>
                </a:cxn>
                <a:cxn ang="0">
                  <a:pos x="63" y="47"/>
                </a:cxn>
                <a:cxn ang="0">
                  <a:pos x="57" y="38"/>
                </a:cxn>
                <a:cxn ang="0">
                  <a:pos x="50" y="28"/>
                </a:cxn>
                <a:cxn ang="0">
                  <a:pos x="75" y="28"/>
                </a:cxn>
                <a:cxn ang="0">
                  <a:pos x="75" y="19"/>
                </a:cxn>
                <a:cxn ang="0">
                  <a:pos x="47" y="19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5" y="19"/>
                </a:cxn>
                <a:cxn ang="0">
                  <a:pos x="7" y="19"/>
                </a:cxn>
                <a:cxn ang="0">
                  <a:pos x="7" y="19"/>
                </a:cxn>
              </a:cxnLst>
              <a:rect l="0" t="0" r="r" b="b"/>
              <a:pathLst>
                <a:path w="82" h="78">
                  <a:moveTo>
                    <a:pt x="7" y="19"/>
                  </a:moveTo>
                  <a:lnTo>
                    <a:pt x="7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19" y="4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25" y="56"/>
                  </a:lnTo>
                  <a:lnTo>
                    <a:pt x="35" y="44"/>
                  </a:lnTo>
                  <a:lnTo>
                    <a:pt x="35" y="78"/>
                  </a:lnTo>
                  <a:lnTo>
                    <a:pt x="47" y="78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60" y="60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72" y="53"/>
                  </a:lnTo>
                  <a:lnTo>
                    <a:pt x="63" y="47"/>
                  </a:lnTo>
                  <a:lnTo>
                    <a:pt x="57" y="38"/>
                  </a:lnTo>
                  <a:lnTo>
                    <a:pt x="50" y="28"/>
                  </a:lnTo>
                  <a:lnTo>
                    <a:pt x="75" y="28"/>
                  </a:lnTo>
                  <a:lnTo>
                    <a:pt x="75" y="19"/>
                  </a:lnTo>
                  <a:lnTo>
                    <a:pt x="47" y="19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19"/>
                  </a:lnTo>
                  <a:lnTo>
                    <a:pt x="7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9" name="Freeform 73"/>
            <p:cNvSpPr>
              <a:spLocks noEditPoints="1"/>
            </p:cNvSpPr>
            <p:nvPr/>
          </p:nvSpPr>
          <p:spPr bwMode="auto">
            <a:xfrm>
              <a:off x="4031" y="1570"/>
              <a:ext cx="81" cy="81"/>
            </a:xfrm>
            <a:custGeom>
              <a:avLst/>
              <a:gdLst/>
              <a:ahLst/>
              <a:cxnLst>
                <a:cxn ang="0">
                  <a:pos x="19" y="19"/>
                </a:cxn>
                <a:cxn ang="0">
                  <a:pos x="31" y="31"/>
                </a:cxn>
                <a:cxn ang="0">
                  <a:pos x="15" y="38"/>
                </a:cxn>
                <a:cxn ang="0">
                  <a:pos x="0" y="38"/>
                </a:cxn>
                <a:cxn ang="0">
                  <a:pos x="6" y="50"/>
                </a:cxn>
                <a:cxn ang="0">
                  <a:pos x="22" y="53"/>
                </a:cxn>
                <a:cxn ang="0">
                  <a:pos x="22" y="60"/>
                </a:cxn>
                <a:cxn ang="0">
                  <a:pos x="12" y="69"/>
                </a:cxn>
                <a:cxn ang="0">
                  <a:pos x="6" y="72"/>
                </a:cxn>
                <a:cxn ang="0">
                  <a:pos x="15" y="81"/>
                </a:cxn>
                <a:cxn ang="0">
                  <a:pos x="31" y="69"/>
                </a:cxn>
                <a:cxn ang="0">
                  <a:pos x="34" y="50"/>
                </a:cxn>
                <a:cxn ang="0">
                  <a:pos x="34" y="47"/>
                </a:cxn>
                <a:cxn ang="0">
                  <a:pos x="34" y="44"/>
                </a:cxn>
                <a:cxn ang="0">
                  <a:pos x="31" y="44"/>
                </a:cxn>
                <a:cxn ang="0">
                  <a:pos x="25" y="44"/>
                </a:cxn>
                <a:cxn ang="0">
                  <a:pos x="40" y="41"/>
                </a:cxn>
                <a:cxn ang="0">
                  <a:pos x="47" y="47"/>
                </a:cxn>
                <a:cxn ang="0">
                  <a:pos x="59" y="81"/>
                </a:cxn>
                <a:cxn ang="0">
                  <a:pos x="59" y="47"/>
                </a:cxn>
                <a:cxn ang="0">
                  <a:pos x="75" y="50"/>
                </a:cxn>
                <a:cxn ang="0">
                  <a:pos x="81" y="38"/>
                </a:cxn>
                <a:cxn ang="0">
                  <a:pos x="50" y="31"/>
                </a:cxn>
                <a:cxn ang="0">
                  <a:pos x="62" y="19"/>
                </a:cxn>
                <a:cxn ang="0">
                  <a:pos x="75" y="10"/>
                </a:cxn>
                <a:cxn ang="0">
                  <a:pos x="47" y="10"/>
                </a:cxn>
                <a:cxn ang="0">
                  <a:pos x="47" y="0"/>
                </a:cxn>
                <a:cxn ang="0">
                  <a:pos x="31" y="0"/>
                </a:cxn>
                <a:cxn ang="0">
                  <a:pos x="34" y="3"/>
                </a:cxn>
                <a:cxn ang="0">
                  <a:pos x="6" y="10"/>
                </a:cxn>
                <a:cxn ang="0">
                  <a:pos x="6" y="19"/>
                </a:cxn>
                <a:cxn ang="0">
                  <a:pos x="40" y="28"/>
                </a:cxn>
                <a:cxn ang="0">
                  <a:pos x="47" y="19"/>
                </a:cxn>
                <a:cxn ang="0">
                  <a:pos x="40" y="28"/>
                </a:cxn>
                <a:cxn ang="0">
                  <a:pos x="40" y="28"/>
                </a:cxn>
              </a:cxnLst>
              <a:rect l="0" t="0" r="r" b="b"/>
              <a:pathLst>
                <a:path w="81" h="81">
                  <a:moveTo>
                    <a:pt x="6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15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22" y="44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22" y="60"/>
                  </a:lnTo>
                  <a:lnTo>
                    <a:pt x="19" y="66"/>
                  </a:lnTo>
                  <a:lnTo>
                    <a:pt x="12" y="69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25" y="75"/>
                  </a:lnTo>
                  <a:lnTo>
                    <a:pt x="31" y="69"/>
                  </a:lnTo>
                  <a:lnTo>
                    <a:pt x="34" y="63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56" y="47"/>
                  </a:lnTo>
                  <a:lnTo>
                    <a:pt x="47" y="47"/>
                  </a:lnTo>
                  <a:lnTo>
                    <a:pt x="47" y="81"/>
                  </a:lnTo>
                  <a:lnTo>
                    <a:pt x="59" y="81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62" y="38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62" y="19"/>
                  </a:lnTo>
                  <a:lnTo>
                    <a:pt x="75" y="19"/>
                  </a:lnTo>
                  <a:lnTo>
                    <a:pt x="75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10"/>
                  </a:lnTo>
                  <a:lnTo>
                    <a:pt x="6" y="10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40" y="28"/>
                  </a:moveTo>
                  <a:lnTo>
                    <a:pt x="40" y="28"/>
                  </a:lnTo>
                  <a:lnTo>
                    <a:pt x="31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0" name="Freeform 74"/>
            <p:cNvSpPr>
              <a:spLocks/>
            </p:cNvSpPr>
            <p:nvPr/>
          </p:nvSpPr>
          <p:spPr bwMode="auto">
            <a:xfrm>
              <a:off x="4121" y="1570"/>
              <a:ext cx="75" cy="78"/>
            </a:xfrm>
            <a:custGeom>
              <a:avLst/>
              <a:gdLst/>
              <a:ahLst/>
              <a:cxnLst>
                <a:cxn ang="0">
                  <a:pos x="44" y="13"/>
                </a:cxn>
                <a:cxn ang="0">
                  <a:pos x="44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32" y="13"/>
                </a:cxn>
                <a:cxn ang="0">
                  <a:pos x="0" y="13"/>
                </a:cxn>
                <a:cxn ang="0">
                  <a:pos x="0" y="22"/>
                </a:cxn>
                <a:cxn ang="0">
                  <a:pos x="32" y="22"/>
                </a:cxn>
                <a:cxn ang="0">
                  <a:pos x="32" y="31"/>
                </a:cxn>
                <a:cxn ang="0">
                  <a:pos x="10" y="31"/>
                </a:cxn>
                <a:cxn ang="0">
                  <a:pos x="10" y="72"/>
                </a:cxn>
                <a:cxn ang="0">
                  <a:pos x="22" y="72"/>
                </a:cxn>
                <a:cxn ang="0">
                  <a:pos x="22" y="41"/>
                </a:cxn>
                <a:cxn ang="0">
                  <a:pos x="32" y="41"/>
                </a:cxn>
                <a:cxn ang="0">
                  <a:pos x="32" y="78"/>
                </a:cxn>
                <a:cxn ang="0">
                  <a:pos x="44" y="78"/>
                </a:cxn>
                <a:cxn ang="0">
                  <a:pos x="44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3" y="63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50" y="72"/>
                </a:cxn>
                <a:cxn ang="0">
                  <a:pos x="50" y="72"/>
                </a:cxn>
                <a:cxn ang="0">
                  <a:pos x="63" y="72"/>
                </a:cxn>
                <a:cxn ang="0">
                  <a:pos x="66" y="69"/>
                </a:cxn>
                <a:cxn ang="0">
                  <a:pos x="66" y="66"/>
                </a:cxn>
                <a:cxn ang="0">
                  <a:pos x="66" y="31"/>
                </a:cxn>
                <a:cxn ang="0">
                  <a:pos x="44" y="31"/>
                </a:cxn>
                <a:cxn ang="0">
                  <a:pos x="44" y="22"/>
                </a:cxn>
                <a:cxn ang="0">
                  <a:pos x="75" y="22"/>
                </a:cxn>
                <a:cxn ang="0">
                  <a:pos x="75" y="13"/>
                </a:cxn>
                <a:cxn ang="0">
                  <a:pos x="38" y="13"/>
                </a:cxn>
                <a:cxn ang="0">
                  <a:pos x="38" y="13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44" y="13"/>
                </a:cxn>
              </a:cxnLst>
              <a:rect l="0" t="0" r="r" b="b"/>
              <a:pathLst>
                <a:path w="75" h="78">
                  <a:moveTo>
                    <a:pt x="44" y="13"/>
                  </a:moveTo>
                  <a:lnTo>
                    <a:pt x="44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13"/>
                  </a:lnTo>
                  <a:lnTo>
                    <a:pt x="0" y="13"/>
                  </a:lnTo>
                  <a:lnTo>
                    <a:pt x="0" y="22"/>
                  </a:lnTo>
                  <a:lnTo>
                    <a:pt x="32" y="22"/>
                  </a:lnTo>
                  <a:lnTo>
                    <a:pt x="32" y="31"/>
                  </a:lnTo>
                  <a:lnTo>
                    <a:pt x="10" y="31"/>
                  </a:lnTo>
                  <a:lnTo>
                    <a:pt x="10" y="72"/>
                  </a:lnTo>
                  <a:lnTo>
                    <a:pt x="22" y="72"/>
                  </a:lnTo>
                  <a:lnTo>
                    <a:pt x="22" y="41"/>
                  </a:lnTo>
                  <a:lnTo>
                    <a:pt x="32" y="41"/>
                  </a:lnTo>
                  <a:lnTo>
                    <a:pt x="32" y="78"/>
                  </a:lnTo>
                  <a:lnTo>
                    <a:pt x="44" y="78"/>
                  </a:lnTo>
                  <a:lnTo>
                    <a:pt x="44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3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63" y="72"/>
                  </a:lnTo>
                  <a:lnTo>
                    <a:pt x="66" y="69"/>
                  </a:lnTo>
                  <a:lnTo>
                    <a:pt x="66" y="66"/>
                  </a:lnTo>
                  <a:lnTo>
                    <a:pt x="66" y="31"/>
                  </a:lnTo>
                  <a:lnTo>
                    <a:pt x="44" y="31"/>
                  </a:lnTo>
                  <a:lnTo>
                    <a:pt x="44" y="22"/>
                  </a:lnTo>
                  <a:lnTo>
                    <a:pt x="75" y="22"/>
                  </a:lnTo>
                  <a:lnTo>
                    <a:pt x="75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1" name="Freeform 75"/>
            <p:cNvSpPr>
              <a:spLocks noEditPoints="1"/>
            </p:cNvSpPr>
            <p:nvPr/>
          </p:nvSpPr>
          <p:spPr bwMode="auto">
            <a:xfrm>
              <a:off x="3887" y="1267"/>
              <a:ext cx="69" cy="7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35"/>
                </a:cxn>
                <a:cxn ang="0">
                  <a:pos x="63" y="35"/>
                </a:cxn>
                <a:cxn ang="0">
                  <a:pos x="6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50" y="10"/>
                </a:cxn>
                <a:cxn ang="0">
                  <a:pos x="50" y="13"/>
                </a:cxn>
                <a:cxn ang="0">
                  <a:pos x="19" y="13"/>
                </a:cxn>
                <a:cxn ang="0">
                  <a:pos x="19" y="10"/>
                </a:cxn>
                <a:cxn ang="0">
                  <a:pos x="50" y="10"/>
                </a:cxn>
                <a:cxn ang="0">
                  <a:pos x="50" y="10"/>
                </a:cxn>
                <a:cxn ang="0">
                  <a:pos x="50" y="22"/>
                </a:cxn>
                <a:cxn ang="0">
                  <a:pos x="50" y="25"/>
                </a:cxn>
                <a:cxn ang="0">
                  <a:pos x="19" y="25"/>
                </a:cxn>
                <a:cxn ang="0">
                  <a:pos x="19" y="22"/>
                </a:cxn>
                <a:cxn ang="0">
                  <a:pos x="50" y="22"/>
                </a:cxn>
                <a:cxn ang="0">
                  <a:pos x="50" y="22"/>
                </a:cxn>
                <a:cxn ang="0">
                  <a:pos x="13" y="78"/>
                </a:cxn>
                <a:cxn ang="0">
                  <a:pos x="13" y="75"/>
                </a:cxn>
                <a:cxn ang="0">
                  <a:pos x="56" y="75"/>
                </a:cxn>
                <a:cxn ang="0">
                  <a:pos x="56" y="78"/>
                </a:cxn>
                <a:cxn ang="0">
                  <a:pos x="69" y="78"/>
                </a:cxn>
                <a:cxn ang="0">
                  <a:pos x="69" y="38"/>
                </a:cxn>
                <a:cxn ang="0">
                  <a:pos x="0" y="38"/>
                </a:cxn>
                <a:cxn ang="0">
                  <a:pos x="0" y="78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56" y="53"/>
                </a:cxn>
                <a:cxn ang="0">
                  <a:pos x="13" y="53"/>
                </a:cxn>
                <a:cxn ang="0">
                  <a:pos x="13" y="47"/>
                </a:cxn>
                <a:cxn ang="0">
                  <a:pos x="56" y="47"/>
                </a:cxn>
                <a:cxn ang="0">
                  <a:pos x="56" y="53"/>
                </a:cxn>
                <a:cxn ang="0">
                  <a:pos x="56" y="53"/>
                </a:cxn>
                <a:cxn ang="0">
                  <a:pos x="56" y="66"/>
                </a:cxn>
                <a:cxn ang="0">
                  <a:pos x="13" y="66"/>
                </a:cxn>
                <a:cxn ang="0">
                  <a:pos x="13" y="63"/>
                </a:cxn>
                <a:cxn ang="0">
                  <a:pos x="56" y="63"/>
                </a:cxn>
                <a:cxn ang="0">
                  <a:pos x="56" y="66"/>
                </a:cxn>
                <a:cxn ang="0">
                  <a:pos x="56" y="66"/>
                </a:cxn>
              </a:cxnLst>
              <a:rect l="0" t="0" r="r" b="b"/>
              <a:pathLst>
                <a:path w="69" h="78">
                  <a:moveTo>
                    <a:pt x="6" y="0"/>
                  </a:moveTo>
                  <a:lnTo>
                    <a:pt x="6" y="35"/>
                  </a:lnTo>
                  <a:lnTo>
                    <a:pt x="63" y="35"/>
                  </a:lnTo>
                  <a:lnTo>
                    <a:pt x="63" y="0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50" y="10"/>
                  </a:moveTo>
                  <a:lnTo>
                    <a:pt x="50" y="13"/>
                  </a:lnTo>
                  <a:lnTo>
                    <a:pt x="19" y="13"/>
                  </a:lnTo>
                  <a:lnTo>
                    <a:pt x="19" y="10"/>
                  </a:lnTo>
                  <a:lnTo>
                    <a:pt x="50" y="10"/>
                  </a:lnTo>
                  <a:lnTo>
                    <a:pt x="50" y="10"/>
                  </a:lnTo>
                  <a:close/>
                  <a:moveTo>
                    <a:pt x="50" y="22"/>
                  </a:moveTo>
                  <a:lnTo>
                    <a:pt x="50" y="25"/>
                  </a:lnTo>
                  <a:lnTo>
                    <a:pt x="19" y="25"/>
                  </a:lnTo>
                  <a:lnTo>
                    <a:pt x="19" y="22"/>
                  </a:lnTo>
                  <a:lnTo>
                    <a:pt x="50" y="22"/>
                  </a:lnTo>
                  <a:lnTo>
                    <a:pt x="50" y="22"/>
                  </a:lnTo>
                  <a:close/>
                  <a:moveTo>
                    <a:pt x="13" y="78"/>
                  </a:moveTo>
                  <a:lnTo>
                    <a:pt x="13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69" y="78"/>
                  </a:lnTo>
                  <a:lnTo>
                    <a:pt x="69" y="38"/>
                  </a:lnTo>
                  <a:lnTo>
                    <a:pt x="0" y="38"/>
                  </a:lnTo>
                  <a:lnTo>
                    <a:pt x="0" y="78"/>
                  </a:lnTo>
                  <a:lnTo>
                    <a:pt x="13" y="78"/>
                  </a:lnTo>
                  <a:lnTo>
                    <a:pt x="13" y="78"/>
                  </a:lnTo>
                  <a:close/>
                  <a:moveTo>
                    <a:pt x="56" y="53"/>
                  </a:moveTo>
                  <a:lnTo>
                    <a:pt x="13" y="53"/>
                  </a:lnTo>
                  <a:lnTo>
                    <a:pt x="13" y="47"/>
                  </a:lnTo>
                  <a:lnTo>
                    <a:pt x="56" y="47"/>
                  </a:lnTo>
                  <a:lnTo>
                    <a:pt x="56" y="53"/>
                  </a:lnTo>
                  <a:lnTo>
                    <a:pt x="56" y="53"/>
                  </a:lnTo>
                  <a:close/>
                  <a:moveTo>
                    <a:pt x="56" y="66"/>
                  </a:moveTo>
                  <a:lnTo>
                    <a:pt x="13" y="66"/>
                  </a:lnTo>
                  <a:lnTo>
                    <a:pt x="13" y="63"/>
                  </a:lnTo>
                  <a:lnTo>
                    <a:pt x="56" y="63"/>
                  </a:lnTo>
                  <a:lnTo>
                    <a:pt x="56" y="66"/>
                  </a:lnTo>
                  <a:lnTo>
                    <a:pt x="5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2" name="Freeform 76"/>
            <p:cNvSpPr>
              <a:spLocks noEditPoints="1"/>
            </p:cNvSpPr>
            <p:nvPr/>
          </p:nvSpPr>
          <p:spPr bwMode="auto">
            <a:xfrm>
              <a:off x="3971" y="1264"/>
              <a:ext cx="75" cy="81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32" y="22"/>
                </a:cxn>
                <a:cxn ang="0">
                  <a:pos x="32" y="31"/>
                </a:cxn>
                <a:cxn ang="0">
                  <a:pos x="7" y="31"/>
                </a:cxn>
                <a:cxn ang="0">
                  <a:pos x="7" y="41"/>
                </a:cxn>
                <a:cxn ang="0">
                  <a:pos x="69" y="41"/>
                </a:cxn>
                <a:cxn ang="0">
                  <a:pos x="69" y="31"/>
                </a:cxn>
                <a:cxn ang="0">
                  <a:pos x="44" y="31"/>
                </a:cxn>
                <a:cxn ang="0">
                  <a:pos x="44" y="22"/>
                </a:cxn>
                <a:cxn ang="0">
                  <a:pos x="75" y="22"/>
                </a:cxn>
                <a:cxn ang="0">
                  <a:pos x="75" y="13"/>
                </a:cxn>
                <a:cxn ang="0">
                  <a:pos x="44" y="1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2" y="13"/>
                </a:cxn>
                <a:cxn ang="0">
                  <a:pos x="0" y="1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2" y="81"/>
                </a:cxn>
                <a:cxn ang="0">
                  <a:pos x="22" y="75"/>
                </a:cxn>
                <a:cxn ang="0">
                  <a:pos x="54" y="75"/>
                </a:cxn>
                <a:cxn ang="0">
                  <a:pos x="54" y="81"/>
                </a:cxn>
                <a:cxn ang="0">
                  <a:pos x="66" y="81"/>
                </a:cxn>
                <a:cxn ang="0">
                  <a:pos x="66" y="47"/>
                </a:cxn>
                <a:cxn ang="0">
                  <a:pos x="10" y="47"/>
                </a:cxn>
                <a:cxn ang="0">
                  <a:pos x="10" y="81"/>
                </a:cxn>
                <a:cxn ang="0">
                  <a:pos x="22" y="81"/>
                </a:cxn>
                <a:cxn ang="0">
                  <a:pos x="22" y="81"/>
                </a:cxn>
                <a:cxn ang="0">
                  <a:pos x="22" y="56"/>
                </a:cxn>
                <a:cxn ang="0">
                  <a:pos x="54" y="56"/>
                </a:cxn>
                <a:cxn ang="0">
                  <a:pos x="54" y="66"/>
                </a:cxn>
                <a:cxn ang="0">
                  <a:pos x="22" y="66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75" h="81">
                  <a:moveTo>
                    <a:pt x="0" y="22"/>
                  </a:moveTo>
                  <a:lnTo>
                    <a:pt x="32" y="22"/>
                  </a:lnTo>
                  <a:lnTo>
                    <a:pt x="32" y="31"/>
                  </a:lnTo>
                  <a:lnTo>
                    <a:pt x="7" y="31"/>
                  </a:lnTo>
                  <a:lnTo>
                    <a:pt x="7" y="41"/>
                  </a:lnTo>
                  <a:lnTo>
                    <a:pt x="69" y="41"/>
                  </a:lnTo>
                  <a:lnTo>
                    <a:pt x="69" y="31"/>
                  </a:lnTo>
                  <a:lnTo>
                    <a:pt x="44" y="31"/>
                  </a:lnTo>
                  <a:lnTo>
                    <a:pt x="44" y="22"/>
                  </a:lnTo>
                  <a:lnTo>
                    <a:pt x="75" y="22"/>
                  </a:lnTo>
                  <a:lnTo>
                    <a:pt x="75" y="13"/>
                  </a:lnTo>
                  <a:lnTo>
                    <a:pt x="44" y="1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13"/>
                  </a:lnTo>
                  <a:lnTo>
                    <a:pt x="0" y="13"/>
                  </a:lnTo>
                  <a:lnTo>
                    <a:pt x="0" y="22"/>
                  </a:lnTo>
                  <a:lnTo>
                    <a:pt x="0" y="22"/>
                  </a:lnTo>
                  <a:close/>
                  <a:moveTo>
                    <a:pt x="22" y="81"/>
                  </a:moveTo>
                  <a:lnTo>
                    <a:pt x="22" y="75"/>
                  </a:lnTo>
                  <a:lnTo>
                    <a:pt x="54" y="75"/>
                  </a:lnTo>
                  <a:lnTo>
                    <a:pt x="54" y="81"/>
                  </a:lnTo>
                  <a:lnTo>
                    <a:pt x="66" y="81"/>
                  </a:lnTo>
                  <a:lnTo>
                    <a:pt x="66" y="47"/>
                  </a:lnTo>
                  <a:lnTo>
                    <a:pt x="10" y="47"/>
                  </a:lnTo>
                  <a:lnTo>
                    <a:pt x="10" y="81"/>
                  </a:lnTo>
                  <a:lnTo>
                    <a:pt x="22" y="81"/>
                  </a:lnTo>
                  <a:lnTo>
                    <a:pt x="22" y="81"/>
                  </a:lnTo>
                  <a:close/>
                  <a:moveTo>
                    <a:pt x="22" y="56"/>
                  </a:moveTo>
                  <a:lnTo>
                    <a:pt x="54" y="56"/>
                  </a:lnTo>
                  <a:lnTo>
                    <a:pt x="54" y="66"/>
                  </a:lnTo>
                  <a:lnTo>
                    <a:pt x="22" y="66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3" name="Freeform 77"/>
            <p:cNvSpPr>
              <a:spLocks noEditPoints="1"/>
            </p:cNvSpPr>
            <p:nvPr/>
          </p:nvSpPr>
          <p:spPr bwMode="auto">
            <a:xfrm>
              <a:off x="4062" y="1271"/>
              <a:ext cx="69" cy="71"/>
            </a:xfrm>
            <a:custGeom>
              <a:avLst/>
              <a:gdLst/>
              <a:ahLst/>
              <a:cxnLst>
                <a:cxn ang="0">
                  <a:pos x="9" y="71"/>
                </a:cxn>
                <a:cxn ang="0">
                  <a:pos x="9" y="65"/>
                </a:cxn>
                <a:cxn ang="0">
                  <a:pos x="56" y="65"/>
                </a:cxn>
                <a:cxn ang="0">
                  <a:pos x="56" y="71"/>
                </a:cxn>
                <a:cxn ang="0">
                  <a:pos x="69" y="71"/>
                </a:cxn>
                <a:cxn ang="0">
                  <a:pos x="69" y="0"/>
                </a:cxn>
                <a:cxn ang="0">
                  <a:pos x="0" y="0"/>
                </a:cxn>
                <a:cxn ang="0">
                  <a:pos x="0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9"/>
                </a:cxn>
                <a:cxn ang="0">
                  <a:pos x="56" y="9"/>
                </a:cxn>
                <a:cxn ang="0">
                  <a:pos x="56" y="56"/>
                </a:cxn>
                <a:cxn ang="0">
                  <a:pos x="9" y="56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16" y="18"/>
                </a:cxn>
                <a:cxn ang="0">
                  <a:pos x="16" y="49"/>
                </a:cxn>
                <a:cxn ang="0">
                  <a:pos x="50" y="49"/>
                </a:cxn>
                <a:cxn ang="0">
                  <a:pos x="50" y="18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41" y="40"/>
                </a:cxn>
                <a:cxn ang="0">
                  <a:pos x="28" y="40"/>
                </a:cxn>
                <a:cxn ang="0">
                  <a:pos x="28" y="24"/>
                </a:cxn>
                <a:cxn ang="0">
                  <a:pos x="41" y="24"/>
                </a:cxn>
                <a:cxn ang="0">
                  <a:pos x="41" y="40"/>
                </a:cxn>
                <a:cxn ang="0">
                  <a:pos x="41" y="40"/>
                </a:cxn>
              </a:cxnLst>
              <a:rect l="0" t="0" r="r" b="b"/>
              <a:pathLst>
                <a:path w="69" h="71">
                  <a:moveTo>
                    <a:pt x="9" y="71"/>
                  </a:moveTo>
                  <a:lnTo>
                    <a:pt x="9" y="65"/>
                  </a:lnTo>
                  <a:lnTo>
                    <a:pt x="56" y="65"/>
                  </a:lnTo>
                  <a:lnTo>
                    <a:pt x="56" y="71"/>
                  </a:lnTo>
                  <a:lnTo>
                    <a:pt x="69" y="71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9" y="71"/>
                  </a:lnTo>
                  <a:lnTo>
                    <a:pt x="9" y="71"/>
                  </a:lnTo>
                  <a:close/>
                  <a:moveTo>
                    <a:pt x="9" y="9"/>
                  </a:moveTo>
                  <a:lnTo>
                    <a:pt x="56" y="9"/>
                  </a:lnTo>
                  <a:lnTo>
                    <a:pt x="56" y="56"/>
                  </a:lnTo>
                  <a:lnTo>
                    <a:pt x="9" y="56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16" y="18"/>
                  </a:moveTo>
                  <a:lnTo>
                    <a:pt x="16" y="49"/>
                  </a:lnTo>
                  <a:lnTo>
                    <a:pt x="50" y="49"/>
                  </a:lnTo>
                  <a:lnTo>
                    <a:pt x="50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41" y="40"/>
                  </a:moveTo>
                  <a:lnTo>
                    <a:pt x="28" y="40"/>
                  </a:lnTo>
                  <a:lnTo>
                    <a:pt x="28" y="24"/>
                  </a:lnTo>
                  <a:lnTo>
                    <a:pt x="41" y="24"/>
                  </a:lnTo>
                  <a:lnTo>
                    <a:pt x="41" y="40"/>
                  </a:lnTo>
                  <a:lnTo>
                    <a:pt x="41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4" name="Freeform 78"/>
            <p:cNvSpPr>
              <a:spLocks noEditPoints="1"/>
            </p:cNvSpPr>
            <p:nvPr/>
          </p:nvSpPr>
          <p:spPr bwMode="auto">
            <a:xfrm>
              <a:off x="4143" y="1264"/>
              <a:ext cx="81" cy="81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22" y="13"/>
                </a:cxn>
                <a:cxn ang="0">
                  <a:pos x="22" y="3"/>
                </a:cxn>
                <a:cxn ang="0">
                  <a:pos x="10" y="7"/>
                </a:cxn>
                <a:cxn ang="0">
                  <a:pos x="13" y="13"/>
                </a:cxn>
                <a:cxn ang="0">
                  <a:pos x="34" y="72"/>
                </a:cxn>
                <a:cxn ang="0">
                  <a:pos x="19" y="31"/>
                </a:cxn>
                <a:cxn ang="0">
                  <a:pos x="31" y="22"/>
                </a:cxn>
                <a:cxn ang="0">
                  <a:pos x="28" y="28"/>
                </a:cxn>
                <a:cxn ang="0">
                  <a:pos x="38" y="31"/>
                </a:cxn>
                <a:cxn ang="0">
                  <a:pos x="78" y="19"/>
                </a:cxn>
                <a:cxn ang="0">
                  <a:pos x="50" y="10"/>
                </a:cxn>
                <a:cxn ang="0">
                  <a:pos x="50" y="7"/>
                </a:cxn>
                <a:cxn ang="0">
                  <a:pos x="53" y="3"/>
                </a:cxn>
                <a:cxn ang="0">
                  <a:pos x="41" y="0"/>
                </a:cxn>
                <a:cxn ang="0">
                  <a:pos x="41" y="3"/>
                </a:cxn>
                <a:cxn ang="0">
                  <a:pos x="34" y="19"/>
                </a:cxn>
                <a:cxn ang="0">
                  <a:pos x="0" y="16"/>
                </a:cxn>
                <a:cxn ang="0">
                  <a:pos x="10" y="25"/>
                </a:cxn>
                <a:cxn ang="0">
                  <a:pos x="10" y="41"/>
                </a:cxn>
                <a:cxn ang="0">
                  <a:pos x="0" y="75"/>
                </a:cxn>
                <a:cxn ang="0">
                  <a:pos x="3" y="75"/>
                </a:cxn>
                <a:cxn ang="0">
                  <a:pos x="10" y="81"/>
                </a:cxn>
                <a:cxn ang="0">
                  <a:pos x="16" y="63"/>
                </a:cxn>
                <a:cxn ang="0">
                  <a:pos x="22" y="41"/>
                </a:cxn>
                <a:cxn ang="0">
                  <a:pos x="22" y="66"/>
                </a:cxn>
                <a:cxn ang="0">
                  <a:pos x="16" y="69"/>
                </a:cxn>
                <a:cxn ang="0">
                  <a:pos x="19" y="78"/>
                </a:cxn>
                <a:cxn ang="0">
                  <a:pos x="28" y="78"/>
                </a:cxn>
                <a:cxn ang="0">
                  <a:pos x="31" y="75"/>
                </a:cxn>
                <a:cxn ang="0">
                  <a:pos x="41" y="81"/>
                </a:cxn>
                <a:cxn ang="0">
                  <a:pos x="56" y="63"/>
                </a:cxn>
                <a:cxn ang="0">
                  <a:pos x="66" y="72"/>
                </a:cxn>
                <a:cxn ang="0">
                  <a:pos x="75" y="81"/>
                </a:cxn>
                <a:cxn ang="0">
                  <a:pos x="81" y="72"/>
                </a:cxn>
                <a:cxn ang="0">
                  <a:pos x="63" y="53"/>
                </a:cxn>
                <a:cxn ang="0">
                  <a:pos x="78" y="47"/>
                </a:cxn>
                <a:cxn ang="0">
                  <a:pos x="63" y="38"/>
                </a:cxn>
                <a:cxn ang="0">
                  <a:pos x="75" y="28"/>
                </a:cxn>
                <a:cxn ang="0">
                  <a:pos x="53" y="28"/>
                </a:cxn>
                <a:cxn ang="0">
                  <a:pos x="56" y="22"/>
                </a:cxn>
                <a:cxn ang="0">
                  <a:pos x="44" y="22"/>
                </a:cxn>
                <a:cxn ang="0">
                  <a:pos x="41" y="31"/>
                </a:cxn>
                <a:cxn ang="0">
                  <a:pos x="34" y="41"/>
                </a:cxn>
                <a:cxn ang="0">
                  <a:pos x="38" y="44"/>
                </a:cxn>
                <a:cxn ang="0">
                  <a:pos x="44" y="47"/>
                </a:cxn>
                <a:cxn ang="0">
                  <a:pos x="50" y="38"/>
                </a:cxn>
                <a:cxn ang="0">
                  <a:pos x="38" y="47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34" y="72"/>
                </a:cxn>
                <a:cxn ang="0">
                  <a:pos x="34" y="72"/>
                </a:cxn>
              </a:cxnLst>
              <a:rect l="0" t="0" r="r" b="b"/>
              <a:pathLst>
                <a:path w="81" h="81">
                  <a:moveTo>
                    <a:pt x="13" y="13"/>
                  </a:moveTo>
                  <a:lnTo>
                    <a:pt x="1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close/>
                  <a:moveTo>
                    <a:pt x="34" y="72"/>
                  </a:moveTo>
                  <a:lnTo>
                    <a:pt x="34" y="31"/>
                  </a:lnTo>
                  <a:lnTo>
                    <a:pt x="19" y="31"/>
                  </a:lnTo>
                  <a:lnTo>
                    <a:pt x="19" y="22"/>
                  </a:lnTo>
                  <a:lnTo>
                    <a:pt x="31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4" y="19"/>
                  </a:lnTo>
                  <a:lnTo>
                    <a:pt x="78" y="19"/>
                  </a:lnTo>
                  <a:lnTo>
                    <a:pt x="78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6" y="6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6" y="63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2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28" y="78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50" y="72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6" y="72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72" y="63"/>
                  </a:lnTo>
                  <a:lnTo>
                    <a:pt x="63" y="53"/>
                  </a:lnTo>
                  <a:lnTo>
                    <a:pt x="78" y="53"/>
                  </a:lnTo>
                  <a:lnTo>
                    <a:pt x="78" y="47"/>
                  </a:lnTo>
                  <a:lnTo>
                    <a:pt x="63" y="47"/>
                  </a:lnTo>
                  <a:lnTo>
                    <a:pt x="63" y="38"/>
                  </a:lnTo>
                  <a:lnTo>
                    <a:pt x="75" y="38"/>
                  </a:lnTo>
                  <a:lnTo>
                    <a:pt x="75" y="28"/>
                  </a:lnTo>
                  <a:lnTo>
                    <a:pt x="53" y="28"/>
                  </a:lnTo>
                  <a:lnTo>
                    <a:pt x="53" y="28"/>
                  </a:lnTo>
                  <a:lnTo>
                    <a:pt x="53" y="28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1" y="3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7"/>
                  </a:lnTo>
                  <a:lnTo>
                    <a:pt x="38" y="47"/>
                  </a:lnTo>
                  <a:lnTo>
                    <a:pt x="38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4" y="66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5" name="Freeform 79"/>
            <p:cNvSpPr>
              <a:spLocks noEditPoints="1"/>
            </p:cNvSpPr>
            <p:nvPr/>
          </p:nvSpPr>
          <p:spPr bwMode="auto">
            <a:xfrm>
              <a:off x="4243" y="1264"/>
              <a:ext cx="56" cy="81"/>
            </a:xfrm>
            <a:custGeom>
              <a:avLst/>
              <a:gdLst/>
              <a:ahLst/>
              <a:cxnLst>
                <a:cxn ang="0">
                  <a:pos x="9" y="81"/>
                </a:cxn>
                <a:cxn ang="0">
                  <a:pos x="9" y="75"/>
                </a:cxn>
                <a:cxn ang="0">
                  <a:pos x="44" y="75"/>
                </a:cxn>
                <a:cxn ang="0">
                  <a:pos x="44" y="81"/>
                </a:cxn>
                <a:cxn ang="0">
                  <a:pos x="56" y="81"/>
                </a:cxn>
                <a:cxn ang="0">
                  <a:pos x="56" y="13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3"/>
                </a:cxn>
                <a:cxn ang="0">
                  <a:pos x="31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6" y="13"/>
                </a:cxn>
                <a:cxn ang="0">
                  <a:pos x="0" y="13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44" y="22"/>
                </a:cxn>
                <a:cxn ang="0">
                  <a:pos x="44" y="31"/>
                </a:cxn>
                <a:cxn ang="0">
                  <a:pos x="9" y="31"/>
                </a:cxn>
                <a:cxn ang="0">
                  <a:pos x="9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4" y="50"/>
                </a:cxn>
                <a:cxn ang="0">
                  <a:pos x="9" y="50"/>
                </a:cxn>
                <a:cxn ang="0">
                  <a:pos x="9" y="41"/>
                </a:cxn>
                <a:cxn ang="0">
                  <a:pos x="44" y="41"/>
                </a:cxn>
                <a:cxn ang="0">
                  <a:pos x="44" y="50"/>
                </a:cxn>
                <a:cxn ang="0">
                  <a:pos x="44" y="50"/>
                </a:cxn>
                <a:cxn ang="0">
                  <a:pos x="44" y="56"/>
                </a:cxn>
                <a:cxn ang="0">
                  <a:pos x="44" y="69"/>
                </a:cxn>
                <a:cxn ang="0">
                  <a:pos x="9" y="69"/>
                </a:cxn>
                <a:cxn ang="0">
                  <a:pos x="9" y="56"/>
                </a:cxn>
                <a:cxn ang="0">
                  <a:pos x="44" y="56"/>
                </a:cxn>
                <a:cxn ang="0">
                  <a:pos x="44" y="56"/>
                </a:cxn>
              </a:cxnLst>
              <a:rect l="0" t="0" r="r" b="b"/>
              <a:pathLst>
                <a:path w="56" h="81">
                  <a:moveTo>
                    <a:pt x="9" y="81"/>
                  </a:moveTo>
                  <a:lnTo>
                    <a:pt x="9" y="75"/>
                  </a:lnTo>
                  <a:lnTo>
                    <a:pt x="44" y="75"/>
                  </a:lnTo>
                  <a:lnTo>
                    <a:pt x="44" y="81"/>
                  </a:lnTo>
                  <a:lnTo>
                    <a:pt x="56" y="81"/>
                  </a:lnTo>
                  <a:lnTo>
                    <a:pt x="56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6" y="13"/>
                  </a:lnTo>
                  <a:lnTo>
                    <a:pt x="0" y="13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" y="81"/>
                  </a:lnTo>
                  <a:lnTo>
                    <a:pt x="9" y="81"/>
                  </a:lnTo>
                  <a:close/>
                  <a:moveTo>
                    <a:pt x="44" y="22"/>
                  </a:moveTo>
                  <a:lnTo>
                    <a:pt x="44" y="31"/>
                  </a:lnTo>
                  <a:lnTo>
                    <a:pt x="9" y="31"/>
                  </a:lnTo>
                  <a:lnTo>
                    <a:pt x="9" y="22"/>
                  </a:lnTo>
                  <a:lnTo>
                    <a:pt x="44" y="22"/>
                  </a:lnTo>
                  <a:lnTo>
                    <a:pt x="44" y="22"/>
                  </a:lnTo>
                  <a:close/>
                  <a:moveTo>
                    <a:pt x="44" y="50"/>
                  </a:moveTo>
                  <a:lnTo>
                    <a:pt x="9" y="50"/>
                  </a:lnTo>
                  <a:lnTo>
                    <a:pt x="9" y="41"/>
                  </a:lnTo>
                  <a:lnTo>
                    <a:pt x="44" y="41"/>
                  </a:lnTo>
                  <a:lnTo>
                    <a:pt x="44" y="50"/>
                  </a:lnTo>
                  <a:lnTo>
                    <a:pt x="44" y="50"/>
                  </a:lnTo>
                  <a:close/>
                  <a:moveTo>
                    <a:pt x="44" y="56"/>
                  </a:moveTo>
                  <a:lnTo>
                    <a:pt x="44" y="69"/>
                  </a:lnTo>
                  <a:lnTo>
                    <a:pt x="9" y="69"/>
                  </a:lnTo>
                  <a:lnTo>
                    <a:pt x="9" y="56"/>
                  </a:lnTo>
                  <a:lnTo>
                    <a:pt x="44" y="5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6" name="Freeform 80"/>
            <p:cNvSpPr>
              <a:spLocks noEditPoints="1"/>
            </p:cNvSpPr>
            <p:nvPr/>
          </p:nvSpPr>
          <p:spPr bwMode="auto">
            <a:xfrm>
              <a:off x="4318" y="1264"/>
              <a:ext cx="81" cy="78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59" y="7"/>
                </a:cxn>
                <a:cxn ang="0">
                  <a:pos x="47" y="0"/>
                </a:cxn>
                <a:cxn ang="0">
                  <a:pos x="41" y="16"/>
                </a:cxn>
                <a:cxn ang="0">
                  <a:pos x="28" y="28"/>
                </a:cxn>
                <a:cxn ang="0">
                  <a:pos x="28" y="41"/>
                </a:cxn>
                <a:cxn ang="0">
                  <a:pos x="69" y="38"/>
                </a:cxn>
                <a:cxn ang="0">
                  <a:pos x="72" y="41"/>
                </a:cxn>
                <a:cxn ang="0">
                  <a:pos x="78" y="38"/>
                </a:cxn>
                <a:cxn ang="0">
                  <a:pos x="81" y="35"/>
                </a:cxn>
                <a:cxn ang="0">
                  <a:pos x="65" y="13"/>
                </a:cxn>
                <a:cxn ang="0">
                  <a:pos x="56" y="19"/>
                </a:cxn>
                <a:cxn ang="0">
                  <a:pos x="44" y="2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31" y="13"/>
                </a:cxn>
                <a:cxn ang="0">
                  <a:pos x="16" y="3"/>
                </a:cxn>
                <a:cxn ang="0">
                  <a:pos x="9" y="10"/>
                </a:cxn>
                <a:cxn ang="0">
                  <a:pos x="12" y="16"/>
                </a:cxn>
                <a:cxn ang="0">
                  <a:pos x="22" y="22"/>
                </a:cxn>
                <a:cxn ang="0">
                  <a:pos x="31" y="13"/>
                </a:cxn>
                <a:cxn ang="0">
                  <a:pos x="22" y="31"/>
                </a:cxn>
                <a:cxn ang="0">
                  <a:pos x="6" y="22"/>
                </a:cxn>
                <a:cxn ang="0">
                  <a:pos x="0" y="31"/>
                </a:cxn>
                <a:cxn ang="0">
                  <a:pos x="16" y="41"/>
                </a:cxn>
                <a:cxn ang="0">
                  <a:pos x="22" y="31"/>
                </a:cxn>
                <a:cxn ang="0">
                  <a:pos x="22" y="31"/>
                </a:cxn>
                <a:cxn ang="0">
                  <a:pos x="12" y="78"/>
                </a:cxn>
                <a:cxn ang="0">
                  <a:pos x="16" y="78"/>
                </a:cxn>
                <a:cxn ang="0">
                  <a:pos x="25" y="50"/>
                </a:cxn>
                <a:cxn ang="0">
                  <a:pos x="19" y="47"/>
                </a:cxn>
                <a:cxn ang="0">
                  <a:pos x="16" y="44"/>
                </a:cxn>
                <a:cxn ang="0">
                  <a:pos x="3" y="72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62" y="75"/>
                </a:cxn>
                <a:cxn ang="0">
                  <a:pos x="72" y="78"/>
                </a:cxn>
                <a:cxn ang="0">
                  <a:pos x="31" y="44"/>
                </a:cxn>
                <a:cxn ang="0">
                  <a:pos x="41" y="78"/>
                </a:cxn>
                <a:cxn ang="0">
                  <a:pos x="41" y="75"/>
                </a:cxn>
                <a:cxn ang="0">
                  <a:pos x="62" y="66"/>
                </a:cxn>
                <a:cxn ang="0">
                  <a:pos x="41" y="53"/>
                </a:cxn>
                <a:cxn ang="0">
                  <a:pos x="62" y="53"/>
                </a:cxn>
              </a:cxnLst>
              <a:rect l="0" t="0" r="r" b="b"/>
              <a:pathLst>
                <a:path w="81" h="78">
                  <a:moveTo>
                    <a:pt x="59" y="7"/>
                  </a:move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34" y="25"/>
                  </a:lnTo>
                  <a:lnTo>
                    <a:pt x="28" y="28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56" y="38"/>
                  </a:lnTo>
                  <a:lnTo>
                    <a:pt x="69" y="38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close/>
                  <a:moveTo>
                    <a:pt x="31" y="13"/>
                  </a:moveTo>
                  <a:lnTo>
                    <a:pt x="31" y="1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close/>
                  <a:moveTo>
                    <a:pt x="22" y="31"/>
                  </a:moveTo>
                  <a:lnTo>
                    <a:pt x="22" y="3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1"/>
                  </a:lnTo>
                  <a:close/>
                  <a:moveTo>
                    <a:pt x="12" y="78"/>
                  </a:moveTo>
                  <a:lnTo>
                    <a:pt x="12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60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close/>
                  <a:moveTo>
                    <a:pt x="41" y="75"/>
                  </a:moveTo>
                  <a:lnTo>
                    <a:pt x="62" y="75"/>
                  </a:lnTo>
                  <a:lnTo>
                    <a:pt x="62" y="78"/>
                  </a:lnTo>
                  <a:lnTo>
                    <a:pt x="72" y="78"/>
                  </a:lnTo>
                  <a:lnTo>
                    <a:pt x="72" y="44"/>
                  </a:lnTo>
                  <a:lnTo>
                    <a:pt x="31" y="44"/>
                  </a:lnTo>
                  <a:lnTo>
                    <a:pt x="31" y="78"/>
                  </a:lnTo>
                  <a:lnTo>
                    <a:pt x="41" y="78"/>
                  </a:lnTo>
                  <a:lnTo>
                    <a:pt x="41" y="75"/>
                  </a:lnTo>
                  <a:lnTo>
                    <a:pt x="41" y="75"/>
                  </a:lnTo>
                  <a:close/>
                  <a:moveTo>
                    <a:pt x="62" y="53"/>
                  </a:moveTo>
                  <a:lnTo>
                    <a:pt x="62" y="66"/>
                  </a:lnTo>
                  <a:lnTo>
                    <a:pt x="41" y="66"/>
                  </a:lnTo>
                  <a:lnTo>
                    <a:pt x="41" y="53"/>
                  </a:lnTo>
                  <a:lnTo>
                    <a:pt x="62" y="53"/>
                  </a:lnTo>
                  <a:lnTo>
                    <a:pt x="62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7" name="Freeform 81"/>
            <p:cNvSpPr>
              <a:spLocks noEditPoints="1"/>
            </p:cNvSpPr>
            <p:nvPr/>
          </p:nvSpPr>
          <p:spPr bwMode="auto">
            <a:xfrm>
              <a:off x="4405" y="1267"/>
              <a:ext cx="75" cy="78"/>
            </a:xfrm>
            <a:custGeom>
              <a:avLst/>
              <a:gdLst/>
              <a:ahLst/>
              <a:cxnLst>
                <a:cxn ang="0">
                  <a:pos x="60" y="19"/>
                </a:cxn>
                <a:cxn ang="0">
                  <a:pos x="50" y="10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1" y="4"/>
                </a:cxn>
                <a:cxn ang="0">
                  <a:pos x="41" y="38"/>
                </a:cxn>
                <a:cxn ang="0">
                  <a:pos x="35" y="19"/>
                </a:cxn>
                <a:cxn ang="0">
                  <a:pos x="28" y="7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25" y="0"/>
                </a:cxn>
                <a:cxn ang="0">
                  <a:pos x="19" y="0"/>
                </a:cxn>
                <a:cxn ang="0">
                  <a:pos x="19" y="44"/>
                </a:cxn>
                <a:cxn ang="0">
                  <a:pos x="13" y="60"/>
                </a:cxn>
                <a:cxn ang="0">
                  <a:pos x="10" y="66"/>
                </a:cxn>
                <a:cxn ang="0">
                  <a:pos x="0" y="72"/>
                </a:cxn>
                <a:cxn ang="0">
                  <a:pos x="13" y="75"/>
                </a:cxn>
                <a:cxn ang="0">
                  <a:pos x="25" y="60"/>
                </a:cxn>
                <a:cxn ang="0">
                  <a:pos x="28" y="41"/>
                </a:cxn>
                <a:cxn ang="0">
                  <a:pos x="28" y="25"/>
                </a:cxn>
                <a:cxn ang="0">
                  <a:pos x="32" y="47"/>
                </a:cxn>
                <a:cxn ang="0">
                  <a:pos x="38" y="47"/>
                </a:cxn>
                <a:cxn ang="0">
                  <a:pos x="41" y="72"/>
                </a:cxn>
                <a:cxn ang="0">
                  <a:pos x="50" y="22"/>
                </a:cxn>
                <a:cxn ang="0">
                  <a:pos x="53" y="47"/>
                </a:cxn>
                <a:cxn ang="0">
                  <a:pos x="63" y="47"/>
                </a:cxn>
                <a:cxn ang="0">
                  <a:pos x="75" y="78"/>
                </a:cxn>
                <a:cxn ang="0">
                  <a:pos x="75" y="7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3" y="38"/>
                </a:cxn>
                <a:cxn ang="0">
                  <a:pos x="60" y="19"/>
                </a:cxn>
                <a:cxn ang="0">
                  <a:pos x="60" y="19"/>
                </a:cxn>
                <a:cxn ang="0">
                  <a:pos x="13" y="38"/>
                </a:cxn>
                <a:cxn ang="0">
                  <a:pos x="16" y="22"/>
                </a:cxn>
                <a:cxn ang="0">
                  <a:pos x="7" y="19"/>
                </a:cxn>
                <a:cxn ang="0">
                  <a:pos x="7" y="22"/>
                </a:cxn>
                <a:cxn ang="0">
                  <a:pos x="3" y="47"/>
                </a:cxn>
                <a:cxn ang="0">
                  <a:pos x="13" y="47"/>
                </a:cxn>
                <a:cxn ang="0">
                  <a:pos x="13" y="38"/>
                </a:cxn>
              </a:cxnLst>
              <a:rect l="0" t="0" r="r" b="b"/>
              <a:pathLst>
                <a:path w="75" h="78">
                  <a:moveTo>
                    <a:pt x="60" y="19"/>
                  </a:moveTo>
                  <a:lnTo>
                    <a:pt x="60" y="19"/>
                  </a:lnTo>
                  <a:lnTo>
                    <a:pt x="50" y="22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1" y="4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28" y="22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6" y="53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0" y="6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22" y="69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8" y="41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1" y="72"/>
                  </a:lnTo>
                  <a:lnTo>
                    <a:pt x="50" y="7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63" y="47"/>
                  </a:lnTo>
                  <a:lnTo>
                    <a:pt x="63" y="78"/>
                  </a:lnTo>
                  <a:lnTo>
                    <a:pt x="75" y="78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3" y="0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close/>
                  <a:moveTo>
                    <a:pt x="13" y="38"/>
                  </a:moveTo>
                  <a:lnTo>
                    <a:pt x="13" y="38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8" name="Freeform 82"/>
            <p:cNvSpPr>
              <a:spLocks noEditPoints="1"/>
            </p:cNvSpPr>
            <p:nvPr/>
          </p:nvSpPr>
          <p:spPr bwMode="auto">
            <a:xfrm>
              <a:off x="4006" y="796"/>
              <a:ext cx="72" cy="75"/>
            </a:xfrm>
            <a:custGeom>
              <a:avLst/>
              <a:gdLst/>
              <a:ahLst/>
              <a:cxnLst>
                <a:cxn ang="0">
                  <a:pos x="9" y="50"/>
                </a:cxn>
                <a:cxn ang="0">
                  <a:pos x="12" y="59"/>
                </a:cxn>
                <a:cxn ang="0">
                  <a:pos x="22" y="56"/>
                </a:cxn>
                <a:cxn ang="0">
                  <a:pos x="25" y="50"/>
                </a:cxn>
                <a:cxn ang="0">
                  <a:pos x="25" y="44"/>
                </a:cxn>
                <a:cxn ang="0">
                  <a:pos x="19" y="28"/>
                </a:cxn>
                <a:cxn ang="0">
                  <a:pos x="28" y="0"/>
                </a:cxn>
                <a:cxn ang="0">
                  <a:pos x="0" y="72"/>
                </a:cxn>
                <a:cxn ang="0">
                  <a:pos x="9" y="72"/>
                </a:cxn>
                <a:cxn ang="0">
                  <a:pos x="15" y="9"/>
                </a:cxn>
                <a:cxn ang="0">
                  <a:pos x="9" y="9"/>
                </a:cxn>
                <a:cxn ang="0">
                  <a:pos x="15" y="9"/>
                </a:cxn>
                <a:cxn ang="0">
                  <a:pos x="44" y="50"/>
                </a:cxn>
                <a:cxn ang="0">
                  <a:pos x="53" y="56"/>
                </a:cxn>
                <a:cxn ang="0">
                  <a:pos x="28" y="19"/>
                </a:cxn>
                <a:cxn ang="0">
                  <a:pos x="37" y="56"/>
                </a:cxn>
                <a:cxn ang="0">
                  <a:pos x="37" y="50"/>
                </a:cxn>
                <a:cxn ang="0">
                  <a:pos x="37" y="41"/>
                </a:cxn>
                <a:cxn ang="0">
                  <a:pos x="44" y="28"/>
                </a:cxn>
                <a:cxn ang="0">
                  <a:pos x="44" y="41"/>
                </a:cxn>
                <a:cxn ang="0">
                  <a:pos x="9" y="28"/>
                </a:cxn>
                <a:cxn ang="0">
                  <a:pos x="15" y="37"/>
                </a:cxn>
                <a:cxn ang="0">
                  <a:pos x="15" y="47"/>
                </a:cxn>
                <a:cxn ang="0">
                  <a:pos x="9" y="50"/>
                </a:cxn>
                <a:cxn ang="0">
                  <a:pos x="28" y="9"/>
                </a:cxn>
                <a:cxn ang="0">
                  <a:pos x="56" y="59"/>
                </a:cxn>
                <a:cxn ang="0">
                  <a:pos x="56" y="62"/>
                </a:cxn>
                <a:cxn ang="0">
                  <a:pos x="47" y="66"/>
                </a:cxn>
                <a:cxn ang="0">
                  <a:pos x="50" y="75"/>
                </a:cxn>
                <a:cxn ang="0">
                  <a:pos x="65" y="75"/>
                </a:cxn>
                <a:cxn ang="0">
                  <a:pos x="68" y="66"/>
                </a:cxn>
                <a:cxn ang="0">
                  <a:pos x="72" y="9"/>
                </a:cxn>
                <a:cxn ang="0">
                  <a:pos x="28" y="0"/>
                </a:cxn>
                <a:cxn ang="0">
                  <a:pos x="28" y="9"/>
                </a:cxn>
              </a:cxnLst>
              <a:rect l="0" t="0" r="r" b="b"/>
              <a:pathLst>
                <a:path w="72" h="75">
                  <a:moveTo>
                    <a:pt x="9" y="72"/>
                  </a:moveTo>
                  <a:lnTo>
                    <a:pt x="9" y="50"/>
                  </a:lnTo>
                  <a:lnTo>
                    <a:pt x="9" y="5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5" y="50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5" y="34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9" y="72"/>
                  </a:lnTo>
                  <a:lnTo>
                    <a:pt x="9" y="72"/>
                  </a:lnTo>
                  <a:close/>
                  <a:moveTo>
                    <a:pt x="15" y="9"/>
                  </a:moveTo>
                  <a:lnTo>
                    <a:pt x="15" y="9"/>
                  </a:lnTo>
                  <a:lnTo>
                    <a:pt x="9" y="28"/>
                  </a:lnTo>
                  <a:lnTo>
                    <a:pt x="9" y="9"/>
                  </a:lnTo>
                  <a:lnTo>
                    <a:pt x="15" y="9"/>
                  </a:lnTo>
                  <a:lnTo>
                    <a:pt x="15" y="9"/>
                  </a:lnTo>
                  <a:close/>
                  <a:moveTo>
                    <a:pt x="37" y="50"/>
                  </a:moveTo>
                  <a:lnTo>
                    <a:pt x="44" y="50"/>
                  </a:lnTo>
                  <a:lnTo>
                    <a:pt x="44" y="56"/>
                  </a:lnTo>
                  <a:lnTo>
                    <a:pt x="53" y="56"/>
                  </a:lnTo>
                  <a:lnTo>
                    <a:pt x="53" y="19"/>
                  </a:lnTo>
                  <a:lnTo>
                    <a:pt x="28" y="19"/>
                  </a:lnTo>
                  <a:lnTo>
                    <a:pt x="28" y="56"/>
                  </a:lnTo>
                  <a:lnTo>
                    <a:pt x="37" y="56"/>
                  </a:lnTo>
                  <a:lnTo>
                    <a:pt x="37" y="50"/>
                  </a:lnTo>
                  <a:lnTo>
                    <a:pt x="37" y="50"/>
                  </a:lnTo>
                  <a:close/>
                  <a:moveTo>
                    <a:pt x="44" y="41"/>
                  </a:moveTo>
                  <a:lnTo>
                    <a:pt x="37" y="41"/>
                  </a:lnTo>
                  <a:lnTo>
                    <a:pt x="37" y="28"/>
                  </a:lnTo>
                  <a:lnTo>
                    <a:pt x="44" y="28"/>
                  </a:lnTo>
                  <a:lnTo>
                    <a:pt x="44" y="41"/>
                  </a:lnTo>
                  <a:lnTo>
                    <a:pt x="44" y="41"/>
                  </a:lnTo>
                  <a:close/>
                  <a:moveTo>
                    <a:pt x="9" y="50"/>
                  </a:moveTo>
                  <a:lnTo>
                    <a:pt x="9" y="28"/>
                  </a:lnTo>
                  <a:lnTo>
                    <a:pt x="9" y="28"/>
                  </a:lnTo>
                  <a:lnTo>
                    <a:pt x="15" y="37"/>
                  </a:lnTo>
                  <a:lnTo>
                    <a:pt x="15" y="44"/>
                  </a:lnTo>
                  <a:lnTo>
                    <a:pt x="15" y="47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close/>
                  <a:moveTo>
                    <a:pt x="28" y="9"/>
                  </a:moveTo>
                  <a:lnTo>
                    <a:pt x="56" y="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2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5" y="72"/>
                  </a:lnTo>
                  <a:lnTo>
                    <a:pt x="68" y="66"/>
                  </a:lnTo>
                  <a:lnTo>
                    <a:pt x="68" y="9"/>
                  </a:lnTo>
                  <a:lnTo>
                    <a:pt x="72" y="9"/>
                  </a:lnTo>
                  <a:lnTo>
                    <a:pt x="72" y="0"/>
                  </a:lnTo>
                  <a:lnTo>
                    <a:pt x="28" y="0"/>
                  </a:lnTo>
                  <a:lnTo>
                    <a:pt x="28" y="9"/>
                  </a:lnTo>
                  <a:lnTo>
                    <a:pt x="28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9" name="Freeform 83"/>
            <p:cNvSpPr>
              <a:spLocks noEditPoints="1"/>
            </p:cNvSpPr>
            <p:nvPr/>
          </p:nvSpPr>
          <p:spPr bwMode="auto">
            <a:xfrm>
              <a:off x="4090" y="793"/>
              <a:ext cx="75" cy="78"/>
            </a:xfrm>
            <a:custGeom>
              <a:avLst/>
              <a:gdLst/>
              <a:ahLst/>
              <a:cxnLst>
                <a:cxn ang="0">
                  <a:pos x="50" y="25"/>
                </a:cxn>
                <a:cxn ang="0">
                  <a:pos x="47" y="47"/>
                </a:cxn>
                <a:cxn ang="0">
                  <a:pos x="44" y="56"/>
                </a:cxn>
                <a:cxn ang="0">
                  <a:pos x="28" y="53"/>
                </a:cxn>
                <a:cxn ang="0">
                  <a:pos x="41" y="31"/>
                </a:cxn>
                <a:cxn ang="0">
                  <a:pos x="28" y="28"/>
                </a:cxn>
                <a:cxn ang="0">
                  <a:pos x="34" y="16"/>
                </a:cxn>
                <a:cxn ang="0">
                  <a:pos x="44" y="6"/>
                </a:cxn>
                <a:cxn ang="0">
                  <a:pos x="34" y="6"/>
                </a:cxn>
                <a:cxn ang="0">
                  <a:pos x="38" y="3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3" y="0"/>
                </a:cxn>
                <a:cxn ang="0">
                  <a:pos x="9" y="6"/>
                </a:cxn>
                <a:cxn ang="0">
                  <a:pos x="0" y="16"/>
                </a:cxn>
                <a:cxn ang="0">
                  <a:pos x="9" y="28"/>
                </a:cxn>
                <a:cxn ang="0">
                  <a:pos x="19" y="31"/>
                </a:cxn>
                <a:cxn ang="0">
                  <a:pos x="3" y="53"/>
                </a:cxn>
                <a:cxn ang="0">
                  <a:pos x="19" y="56"/>
                </a:cxn>
                <a:cxn ang="0">
                  <a:pos x="0" y="65"/>
                </a:cxn>
                <a:cxn ang="0">
                  <a:pos x="16" y="78"/>
                </a:cxn>
                <a:cxn ang="0">
                  <a:pos x="28" y="65"/>
                </a:cxn>
                <a:cxn ang="0">
                  <a:pos x="41" y="65"/>
                </a:cxn>
                <a:cxn ang="0">
                  <a:pos x="31" y="72"/>
                </a:cxn>
                <a:cxn ang="0">
                  <a:pos x="41" y="78"/>
                </a:cxn>
                <a:cxn ang="0">
                  <a:pos x="53" y="56"/>
                </a:cxn>
                <a:cxn ang="0">
                  <a:pos x="59" y="25"/>
                </a:cxn>
                <a:cxn ang="0">
                  <a:pos x="66" y="25"/>
                </a:cxn>
                <a:cxn ang="0">
                  <a:pos x="63" y="56"/>
                </a:cxn>
                <a:cxn ang="0">
                  <a:pos x="59" y="65"/>
                </a:cxn>
                <a:cxn ang="0">
                  <a:pos x="53" y="65"/>
                </a:cxn>
                <a:cxn ang="0">
                  <a:pos x="63" y="78"/>
                </a:cxn>
                <a:cxn ang="0">
                  <a:pos x="72" y="75"/>
                </a:cxn>
                <a:cxn ang="0">
                  <a:pos x="75" y="65"/>
                </a:cxn>
                <a:cxn ang="0">
                  <a:pos x="75" y="40"/>
                </a:cxn>
                <a:cxn ang="0">
                  <a:pos x="75" y="19"/>
                </a:cxn>
                <a:cxn ang="0">
                  <a:pos x="59" y="6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3" y="0"/>
                </a:cxn>
                <a:cxn ang="0">
                  <a:pos x="50" y="19"/>
                </a:cxn>
                <a:cxn ang="0">
                  <a:pos x="41" y="25"/>
                </a:cxn>
                <a:cxn ang="0">
                  <a:pos x="25" y="16"/>
                </a:cxn>
                <a:cxn ang="0">
                  <a:pos x="19" y="22"/>
                </a:cxn>
                <a:cxn ang="0">
                  <a:pos x="25" y="16"/>
                </a:cxn>
                <a:cxn ang="0">
                  <a:pos x="19" y="37"/>
                </a:cxn>
                <a:cxn ang="0">
                  <a:pos x="13" y="44"/>
                </a:cxn>
                <a:cxn ang="0">
                  <a:pos x="19" y="37"/>
                </a:cxn>
                <a:cxn ang="0">
                  <a:pos x="31" y="44"/>
                </a:cxn>
                <a:cxn ang="0">
                  <a:pos x="28" y="37"/>
                </a:cxn>
                <a:cxn ang="0">
                  <a:pos x="31" y="44"/>
                </a:cxn>
              </a:cxnLst>
              <a:rect l="0" t="0" r="r" b="b"/>
              <a:pathLst>
                <a:path w="75" h="78">
                  <a:moveTo>
                    <a:pt x="41" y="25"/>
                  </a:moveTo>
                  <a:lnTo>
                    <a:pt x="50" y="25"/>
                  </a:lnTo>
                  <a:lnTo>
                    <a:pt x="50" y="25"/>
                  </a:lnTo>
                  <a:lnTo>
                    <a:pt x="47" y="47"/>
                  </a:lnTo>
                  <a:lnTo>
                    <a:pt x="44" y="59"/>
                  </a:lnTo>
                  <a:lnTo>
                    <a:pt x="44" y="56"/>
                  </a:lnTo>
                  <a:lnTo>
                    <a:pt x="28" y="56"/>
                  </a:lnTo>
                  <a:lnTo>
                    <a:pt x="28" y="53"/>
                  </a:lnTo>
                  <a:lnTo>
                    <a:pt x="41" y="53"/>
                  </a:lnTo>
                  <a:lnTo>
                    <a:pt x="41" y="31"/>
                  </a:lnTo>
                  <a:lnTo>
                    <a:pt x="28" y="31"/>
                  </a:lnTo>
                  <a:lnTo>
                    <a:pt x="28" y="28"/>
                  </a:lnTo>
                  <a:lnTo>
                    <a:pt x="34" y="28"/>
                  </a:lnTo>
                  <a:lnTo>
                    <a:pt x="34" y="16"/>
                  </a:lnTo>
                  <a:lnTo>
                    <a:pt x="44" y="16"/>
                  </a:lnTo>
                  <a:lnTo>
                    <a:pt x="4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0" y="6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9" y="28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3" y="31"/>
                  </a:lnTo>
                  <a:lnTo>
                    <a:pt x="3" y="53"/>
                  </a:lnTo>
                  <a:lnTo>
                    <a:pt x="19" y="53"/>
                  </a:lnTo>
                  <a:lnTo>
                    <a:pt x="19" y="56"/>
                  </a:lnTo>
                  <a:lnTo>
                    <a:pt x="0" y="56"/>
                  </a:lnTo>
                  <a:lnTo>
                    <a:pt x="0" y="65"/>
                  </a:lnTo>
                  <a:lnTo>
                    <a:pt x="16" y="65"/>
                  </a:lnTo>
                  <a:lnTo>
                    <a:pt x="16" y="78"/>
                  </a:lnTo>
                  <a:lnTo>
                    <a:pt x="28" y="78"/>
                  </a:lnTo>
                  <a:lnTo>
                    <a:pt x="28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41" y="78"/>
                  </a:lnTo>
                  <a:lnTo>
                    <a:pt x="41" y="78"/>
                  </a:lnTo>
                  <a:lnTo>
                    <a:pt x="50" y="69"/>
                  </a:lnTo>
                  <a:lnTo>
                    <a:pt x="53" y="56"/>
                  </a:lnTo>
                  <a:lnTo>
                    <a:pt x="59" y="44"/>
                  </a:lnTo>
                  <a:lnTo>
                    <a:pt x="59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65"/>
                  </a:lnTo>
                  <a:lnTo>
                    <a:pt x="59" y="65"/>
                  </a:lnTo>
                  <a:lnTo>
                    <a:pt x="53" y="65"/>
                  </a:lnTo>
                  <a:lnTo>
                    <a:pt x="53" y="65"/>
                  </a:lnTo>
                  <a:lnTo>
                    <a:pt x="56" y="78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72" y="75"/>
                  </a:lnTo>
                  <a:lnTo>
                    <a:pt x="72" y="72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19"/>
                  </a:lnTo>
                  <a:lnTo>
                    <a:pt x="59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19"/>
                  </a:lnTo>
                  <a:lnTo>
                    <a:pt x="41" y="19"/>
                  </a:lnTo>
                  <a:lnTo>
                    <a:pt x="41" y="25"/>
                  </a:lnTo>
                  <a:lnTo>
                    <a:pt x="41" y="25"/>
                  </a:lnTo>
                  <a:close/>
                  <a:moveTo>
                    <a:pt x="25" y="16"/>
                  </a:moveTo>
                  <a:lnTo>
                    <a:pt x="25" y="22"/>
                  </a:lnTo>
                  <a:lnTo>
                    <a:pt x="19" y="22"/>
                  </a:lnTo>
                  <a:lnTo>
                    <a:pt x="19" y="16"/>
                  </a:lnTo>
                  <a:lnTo>
                    <a:pt x="25" y="16"/>
                  </a:lnTo>
                  <a:lnTo>
                    <a:pt x="25" y="16"/>
                  </a:lnTo>
                  <a:close/>
                  <a:moveTo>
                    <a:pt x="19" y="37"/>
                  </a:moveTo>
                  <a:lnTo>
                    <a:pt x="19" y="44"/>
                  </a:lnTo>
                  <a:lnTo>
                    <a:pt x="13" y="44"/>
                  </a:lnTo>
                  <a:lnTo>
                    <a:pt x="13" y="37"/>
                  </a:lnTo>
                  <a:lnTo>
                    <a:pt x="19" y="37"/>
                  </a:lnTo>
                  <a:lnTo>
                    <a:pt x="19" y="37"/>
                  </a:lnTo>
                  <a:close/>
                  <a:moveTo>
                    <a:pt x="31" y="44"/>
                  </a:moveTo>
                  <a:lnTo>
                    <a:pt x="28" y="44"/>
                  </a:lnTo>
                  <a:lnTo>
                    <a:pt x="28" y="37"/>
                  </a:lnTo>
                  <a:lnTo>
                    <a:pt x="31" y="37"/>
                  </a:lnTo>
                  <a:lnTo>
                    <a:pt x="31" y="44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0" name="Freeform 84"/>
            <p:cNvSpPr>
              <a:spLocks noEditPoints="1"/>
            </p:cNvSpPr>
            <p:nvPr/>
          </p:nvSpPr>
          <p:spPr bwMode="auto">
            <a:xfrm>
              <a:off x="4174" y="790"/>
              <a:ext cx="82" cy="81"/>
            </a:xfrm>
            <a:custGeom>
              <a:avLst/>
              <a:gdLst/>
              <a:ahLst/>
              <a:cxnLst>
                <a:cxn ang="0">
                  <a:pos x="13" y="28"/>
                </a:cxn>
                <a:cxn ang="0">
                  <a:pos x="28" y="31"/>
                </a:cxn>
                <a:cxn ang="0">
                  <a:pos x="3" y="40"/>
                </a:cxn>
                <a:cxn ang="0">
                  <a:pos x="22" y="40"/>
                </a:cxn>
                <a:cxn ang="0">
                  <a:pos x="0" y="53"/>
                </a:cxn>
                <a:cxn ang="0">
                  <a:pos x="10" y="62"/>
                </a:cxn>
                <a:cxn ang="0">
                  <a:pos x="13" y="59"/>
                </a:cxn>
                <a:cxn ang="0">
                  <a:pos x="19" y="56"/>
                </a:cxn>
                <a:cxn ang="0">
                  <a:pos x="22" y="62"/>
                </a:cxn>
                <a:cxn ang="0">
                  <a:pos x="13" y="65"/>
                </a:cxn>
                <a:cxn ang="0">
                  <a:pos x="7" y="68"/>
                </a:cxn>
                <a:cxn ang="0">
                  <a:pos x="10" y="72"/>
                </a:cxn>
                <a:cxn ang="0">
                  <a:pos x="13" y="78"/>
                </a:cxn>
                <a:cxn ang="0">
                  <a:pos x="22" y="72"/>
                </a:cxn>
                <a:cxn ang="0">
                  <a:pos x="35" y="65"/>
                </a:cxn>
                <a:cxn ang="0">
                  <a:pos x="35" y="68"/>
                </a:cxn>
                <a:cxn ang="0">
                  <a:pos x="28" y="72"/>
                </a:cxn>
                <a:cxn ang="0">
                  <a:pos x="32" y="81"/>
                </a:cxn>
                <a:cxn ang="0">
                  <a:pos x="44" y="81"/>
                </a:cxn>
                <a:cxn ang="0">
                  <a:pos x="47" y="75"/>
                </a:cxn>
                <a:cxn ang="0">
                  <a:pos x="47" y="68"/>
                </a:cxn>
                <a:cxn ang="0">
                  <a:pos x="69" y="78"/>
                </a:cxn>
                <a:cxn ang="0">
                  <a:pos x="75" y="72"/>
                </a:cxn>
                <a:cxn ang="0">
                  <a:pos x="75" y="68"/>
                </a:cxn>
                <a:cxn ang="0">
                  <a:pos x="60" y="62"/>
                </a:cxn>
                <a:cxn ang="0">
                  <a:pos x="66" y="56"/>
                </a:cxn>
                <a:cxn ang="0">
                  <a:pos x="75" y="62"/>
                </a:cxn>
                <a:cxn ang="0">
                  <a:pos x="82" y="50"/>
                </a:cxn>
                <a:cxn ang="0">
                  <a:pos x="60" y="40"/>
                </a:cxn>
                <a:cxn ang="0">
                  <a:pos x="78" y="31"/>
                </a:cxn>
                <a:cxn ang="0">
                  <a:pos x="44" y="28"/>
                </a:cxn>
                <a:cxn ang="0">
                  <a:pos x="69" y="19"/>
                </a:cxn>
                <a:cxn ang="0">
                  <a:pos x="47" y="15"/>
                </a:cxn>
                <a:cxn ang="0">
                  <a:pos x="72" y="9"/>
                </a:cxn>
                <a:cxn ang="0">
                  <a:pos x="47" y="9"/>
                </a:cxn>
                <a:cxn ang="0">
                  <a:pos x="50" y="3"/>
                </a:cxn>
                <a:cxn ang="0">
                  <a:pos x="35" y="0"/>
                </a:cxn>
                <a:cxn ang="0">
                  <a:pos x="10" y="9"/>
                </a:cxn>
                <a:cxn ang="0">
                  <a:pos x="35" y="15"/>
                </a:cxn>
                <a:cxn ang="0">
                  <a:pos x="13" y="19"/>
                </a:cxn>
                <a:cxn ang="0">
                  <a:pos x="57" y="50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47" y="56"/>
                </a:cxn>
                <a:cxn ang="0">
                  <a:pos x="47" y="50"/>
                </a:cxn>
                <a:cxn ang="0">
                  <a:pos x="47" y="43"/>
                </a:cxn>
                <a:cxn ang="0">
                  <a:pos x="47" y="43"/>
                </a:cxn>
                <a:cxn ang="0">
                  <a:pos x="35" y="43"/>
                </a:cxn>
                <a:cxn ang="0">
                  <a:pos x="35" y="59"/>
                </a:cxn>
                <a:cxn ang="0">
                  <a:pos x="35" y="56"/>
                </a:cxn>
                <a:cxn ang="0">
                  <a:pos x="32" y="56"/>
                </a:cxn>
                <a:cxn ang="0">
                  <a:pos x="28" y="50"/>
                </a:cxn>
                <a:cxn ang="0">
                  <a:pos x="35" y="40"/>
                </a:cxn>
                <a:cxn ang="0">
                  <a:pos x="47" y="40"/>
                </a:cxn>
                <a:cxn ang="0">
                  <a:pos x="57" y="50"/>
                </a:cxn>
              </a:cxnLst>
              <a:rect l="0" t="0" r="r" b="b"/>
              <a:pathLst>
                <a:path w="82" h="81">
                  <a:moveTo>
                    <a:pt x="13" y="19"/>
                  </a:moveTo>
                  <a:lnTo>
                    <a:pt x="13" y="28"/>
                  </a:lnTo>
                  <a:lnTo>
                    <a:pt x="32" y="28"/>
                  </a:lnTo>
                  <a:lnTo>
                    <a:pt x="28" y="31"/>
                  </a:lnTo>
                  <a:lnTo>
                    <a:pt x="3" y="31"/>
                  </a:lnTo>
                  <a:lnTo>
                    <a:pt x="3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13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35" y="65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44" y="81"/>
                  </a:lnTo>
                  <a:lnTo>
                    <a:pt x="47" y="78"/>
                  </a:lnTo>
                  <a:lnTo>
                    <a:pt x="47" y="75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75" y="72"/>
                  </a:lnTo>
                  <a:lnTo>
                    <a:pt x="75" y="72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69" y="47"/>
                  </a:lnTo>
                  <a:lnTo>
                    <a:pt x="60" y="40"/>
                  </a:lnTo>
                  <a:lnTo>
                    <a:pt x="78" y="40"/>
                  </a:lnTo>
                  <a:lnTo>
                    <a:pt x="78" y="31"/>
                  </a:lnTo>
                  <a:lnTo>
                    <a:pt x="41" y="31"/>
                  </a:lnTo>
                  <a:lnTo>
                    <a:pt x="44" y="28"/>
                  </a:lnTo>
                  <a:lnTo>
                    <a:pt x="69" y="28"/>
                  </a:lnTo>
                  <a:lnTo>
                    <a:pt x="69" y="19"/>
                  </a:lnTo>
                  <a:lnTo>
                    <a:pt x="44" y="19"/>
                  </a:lnTo>
                  <a:lnTo>
                    <a:pt x="47" y="15"/>
                  </a:lnTo>
                  <a:lnTo>
                    <a:pt x="72" y="15"/>
                  </a:lnTo>
                  <a:lnTo>
                    <a:pt x="72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9"/>
                  </a:lnTo>
                  <a:lnTo>
                    <a:pt x="10" y="9"/>
                  </a:lnTo>
                  <a:lnTo>
                    <a:pt x="10" y="15"/>
                  </a:lnTo>
                  <a:lnTo>
                    <a:pt x="35" y="15"/>
                  </a:lnTo>
                  <a:lnTo>
                    <a:pt x="32" y="19"/>
                  </a:lnTo>
                  <a:lnTo>
                    <a:pt x="13" y="19"/>
                  </a:lnTo>
                  <a:lnTo>
                    <a:pt x="13" y="19"/>
                  </a:lnTo>
                  <a:close/>
                  <a:moveTo>
                    <a:pt x="57" y="50"/>
                  </a:moveTo>
                  <a:lnTo>
                    <a:pt x="57" y="50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6"/>
                  </a:lnTo>
                  <a:lnTo>
                    <a:pt x="47" y="6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35" y="43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28" y="59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5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1" name="Freeform 85"/>
            <p:cNvSpPr>
              <a:spLocks/>
            </p:cNvSpPr>
            <p:nvPr/>
          </p:nvSpPr>
          <p:spPr bwMode="auto">
            <a:xfrm>
              <a:off x="4262" y="793"/>
              <a:ext cx="81" cy="78"/>
            </a:xfrm>
            <a:custGeom>
              <a:avLst/>
              <a:gdLst/>
              <a:ahLst/>
              <a:cxnLst>
                <a:cxn ang="0">
                  <a:pos x="43" y="16"/>
                </a:cxn>
                <a:cxn ang="0">
                  <a:pos x="43" y="12"/>
                </a:cxn>
                <a:cxn ang="0">
                  <a:pos x="43" y="9"/>
                </a:cxn>
                <a:cxn ang="0">
                  <a:pos x="34" y="9"/>
                </a:cxn>
                <a:cxn ang="0">
                  <a:pos x="31" y="28"/>
                </a:cxn>
                <a:cxn ang="0">
                  <a:pos x="22" y="22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12" y="0"/>
                </a:cxn>
                <a:cxn ang="0">
                  <a:pos x="3" y="22"/>
                </a:cxn>
                <a:cxn ang="0">
                  <a:pos x="12" y="31"/>
                </a:cxn>
                <a:cxn ang="0">
                  <a:pos x="12" y="53"/>
                </a:cxn>
                <a:cxn ang="0">
                  <a:pos x="0" y="56"/>
                </a:cxn>
                <a:cxn ang="0">
                  <a:pos x="6" y="69"/>
                </a:cxn>
                <a:cxn ang="0">
                  <a:pos x="9" y="69"/>
                </a:cxn>
                <a:cxn ang="0">
                  <a:pos x="31" y="56"/>
                </a:cxn>
                <a:cxn ang="0">
                  <a:pos x="31" y="53"/>
                </a:cxn>
                <a:cxn ang="0">
                  <a:pos x="31" y="47"/>
                </a:cxn>
                <a:cxn ang="0">
                  <a:pos x="22" y="31"/>
                </a:cxn>
                <a:cxn ang="0">
                  <a:pos x="28" y="40"/>
                </a:cxn>
                <a:cxn ang="0">
                  <a:pos x="34" y="65"/>
                </a:cxn>
                <a:cxn ang="0">
                  <a:pos x="34" y="72"/>
                </a:cxn>
                <a:cxn ang="0">
                  <a:pos x="43" y="78"/>
                </a:cxn>
                <a:cxn ang="0">
                  <a:pos x="62" y="78"/>
                </a:cxn>
                <a:cxn ang="0">
                  <a:pos x="72" y="78"/>
                </a:cxn>
                <a:cxn ang="0">
                  <a:pos x="78" y="75"/>
                </a:cxn>
                <a:cxn ang="0">
                  <a:pos x="81" y="62"/>
                </a:cxn>
                <a:cxn ang="0">
                  <a:pos x="72" y="59"/>
                </a:cxn>
                <a:cxn ang="0">
                  <a:pos x="72" y="62"/>
                </a:cxn>
                <a:cxn ang="0">
                  <a:pos x="65" y="69"/>
                </a:cxn>
                <a:cxn ang="0">
                  <a:pos x="53" y="69"/>
                </a:cxn>
                <a:cxn ang="0">
                  <a:pos x="47" y="65"/>
                </a:cxn>
                <a:cxn ang="0">
                  <a:pos x="43" y="59"/>
                </a:cxn>
                <a:cxn ang="0">
                  <a:pos x="50" y="34"/>
                </a:cxn>
                <a:cxn ang="0">
                  <a:pos x="59" y="62"/>
                </a:cxn>
                <a:cxn ang="0">
                  <a:pos x="65" y="28"/>
                </a:cxn>
                <a:cxn ang="0">
                  <a:pos x="65" y="44"/>
                </a:cxn>
                <a:cxn ang="0">
                  <a:pos x="59" y="50"/>
                </a:cxn>
                <a:cxn ang="0">
                  <a:pos x="62" y="59"/>
                </a:cxn>
                <a:cxn ang="0">
                  <a:pos x="68" y="59"/>
                </a:cxn>
                <a:cxn ang="0">
                  <a:pos x="75" y="53"/>
                </a:cxn>
                <a:cxn ang="0">
                  <a:pos x="75" y="16"/>
                </a:cxn>
                <a:cxn ang="0">
                  <a:pos x="59" y="6"/>
                </a:cxn>
                <a:cxn ang="0">
                  <a:pos x="59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0" y="22"/>
                </a:cxn>
                <a:cxn ang="0">
                  <a:pos x="43" y="25"/>
                </a:cxn>
                <a:cxn ang="0">
                  <a:pos x="43" y="16"/>
                </a:cxn>
              </a:cxnLst>
              <a:rect l="0" t="0" r="r" b="b"/>
              <a:pathLst>
                <a:path w="81" h="78">
                  <a:moveTo>
                    <a:pt x="43" y="16"/>
                  </a:moveTo>
                  <a:lnTo>
                    <a:pt x="43" y="16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37" y="9"/>
                  </a:lnTo>
                  <a:lnTo>
                    <a:pt x="34" y="9"/>
                  </a:lnTo>
                  <a:lnTo>
                    <a:pt x="34" y="28"/>
                  </a:lnTo>
                  <a:lnTo>
                    <a:pt x="31" y="28"/>
                  </a:lnTo>
                  <a:lnTo>
                    <a:pt x="31" y="22"/>
                  </a:lnTo>
                  <a:lnTo>
                    <a:pt x="22" y="2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22"/>
                  </a:lnTo>
                  <a:lnTo>
                    <a:pt x="3" y="22"/>
                  </a:lnTo>
                  <a:lnTo>
                    <a:pt x="3" y="31"/>
                  </a:lnTo>
                  <a:lnTo>
                    <a:pt x="12" y="31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1" y="47"/>
                  </a:lnTo>
                  <a:lnTo>
                    <a:pt x="22" y="50"/>
                  </a:lnTo>
                  <a:lnTo>
                    <a:pt x="22" y="31"/>
                  </a:lnTo>
                  <a:lnTo>
                    <a:pt x="25" y="31"/>
                  </a:lnTo>
                  <a:lnTo>
                    <a:pt x="28" y="40"/>
                  </a:lnTo>
                  <a:lnTo>
                    <a:pt x="34" y="37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72"/>
                  </a:lnTo>
                  <a:lnTo>
                    <a:pt x="37" y="75"/>
                  </a:lnTo>
                  <a:lnTo>
                    <a:pt x="43" y="78"/>
                  </a:lnTo>
                  <a:lnTo>
                    <a:pt x="53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72" y="78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2"/>
                  </a:lnTo>
                  <a:lnTo>
                    <a:pt x="68" y="65"/>
                  </a:lnTo>
                  <a:lnTo>
                    <a:pt x="65" y="69"/>
                  </a:lnTo>
                  <a:lnTo>
                    <a:pt x="59" y="69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47" y="65"/>
                  </a:lnTo>
                  <a:lnTo>
                    <a:pt x="43" y="62"/>
                  </a:lnTo>
                  <a:lnTo>
                    <a:pt x="43" y="59"/>
                  </a:lnTo>
                  <a:lnTo>
                    <a:pt x="43" y="34"/>
                  </a:lnTo>
                  <a:lnTo>
                    <a:pt x="50" y="34"/>
                  </a:lnTo>
                  <a:lnTo>
                    <a:pt x="50" y="62"/>
                  </a:lnTo>
                  <a:lnTo>
                    <a:pt x="59" y="62"/>
                  </a:lnTo>
                  <a:lnTo>
                    <a:pt x="59" y="31"/>
                  </a:lnTo>
                  <a:lnTo>
                    <a:pt x="65" y="28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7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8" y="59"/>
                  </a:lnTo>
                  <a:lnTo>
                    <a:pt x="75" y="56"/>
                  </a:lnTo>
                  <a:lnTo>
                    <a:pt x="75" y="53"/>
                  </a:lnTo>
                  <a:lnTo>
                    <a:pt x="75" y="47"/>
                  </a:lnTo>
                  <a:lnTo>
                    <a:pt x="75" y="16"/>
                  </a:lnTo>
                  <a:lnTo>
                    <a:pt x="59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22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16"/>
                  </a:lnTo>
                  <a:lnTo>
                    <a:pt x="43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2" name="Freeform 86"/>
            <p:cNvSpPr>
              <a:spLocks noEditPoints="1"/>
            </p:cNvSpPr>
            <p:nvPr/>
          </p:nvSpPr>
          <p:spPr bwMode="auto">
            <a:xfrm>
              <a:off x="4359" y="796"/>
              <a:ext cx="68" cy="72"/>
            </a:xfrm>
            <a:custGeom>
              <a:avLst/>
              <a:gdLst/>
              <a:ahLst/>
              <a:cxnLst>
                <a:cxn ang="0">
                  <a:pos x="68" y="72"/>
                </a:cxn>
                <a:cxn ang="0">
                  <a:pos x="68" y="62"/>
                </a:cxn>
                <a:cxn ang="0">
                  <a:pos x="9" y="62"/>
                </a:cxn>
                <a:cxn ang="0">
                  <a:pos x="9" y="9"/>
                </a:cxn>
                <a:cxn ang="0">
                  <a:pos x="65" y="9"/>
                </a:cxn>
                <a:cxn ang="0">
                  <a:pos x="65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68" y="72"/>
                </a:cxn>
                <a:cxn ang="0">
                  <a:pos x="68" y="72"/>
                </a:cxn>
                <a:cxn ang="0">
                  <a:pos x="59" y="56"/>
                </a:cxn>
                <a:cxn ang="0">
                  <a:pos x="59" y="56"/>
                </a:cxn>
                <a:cxn ang="0">
                  <a:pos x="62" y="53"/>
                </a:cxn>
                <a:cxn ang="0">
                  <a:pos x="62" y="53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56" y="22"/>
                </a:cxn>
                <a:cxn ang="0">
                  <a:pos x="56" y="22"/>
                </a:cxn>
                <a:cxn ang="0">
                  <a:pos x="59" y="19"/>
                </a:cxn>
                <a:cxn ang="0">
                  <a:pos x="59" y="19"/>
                </a:cxn>
                <a:cxn ang="0">
                  <a:pos x="46" y="13"/>
                </a:cxn>
                <a:cxn ang="0">
                  <a:pos x="46" y="13"/>
                </a:cxn>
                <a:cxn ang="0">
                  <a:pos x="37" y="28"/>
                </a:cxn>
                <a:cxn ang="0">
                  <a:pos x="37" y="28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1" y="13"/>
                </a:cxn>
                <a:cxn ang="0">
                  <a:pos x="21" y="13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53" y="62"/>
                </a:cxn>
                <a:cxn ang="0">
                  <a:pos x="53" y="62"/>
                </a:cxn>
                <a:cxn ang="0">
                  <a:pos x="59" y="56"/>
                </a:cxn>
                <a:cxn ang="0">
                  <a:pos x="59" y="56"/>
                </a:cxn>
                <a:cxn ang="0">
                  <a:pos x="59" y="56"/>
                </a:cxn>
              </a:cxnLst>
              <a:rect l="0" t="0" r="r" b="b"/>
              <a:pathLst>
                <a:path w="68" h="72">
                  <a:moveTo>
                    <a:pt x="68" y="72"/>
                  </a:moveTo>
                  <a:lnTo>
                    <a:pt x="68" y="62"/>
                  </a:lnTo>
                  <a:lnTo>
                    <a:pt x="9" y="62"/>
                  </a:lnTo>
                  <a:lnTo>
                    <a:pt x="9" y="9"/>
                  </a:lnTo>
                  <a:lnTo>
                    <a:pt x="65" y="9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68" y="72"/>
                  </a:lnTo>
                  <a:lnTo>
                    <a:pt x="68" y="72"/>
                  </a:lnTo>
                  <a:close/>
                  <a:moveTo>
                    <a:pt x="59" y="56"/>
                  </a:moveTo>
                  <a:lnTo>
                    <a:pt x="59" y="56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3" name="Freeform 87"/>
            <p:cNvSpPr>
              <a:spLocks noEditPoints="1"/>
            </p:cNvSpPr>
            <p:nvPr/>
          </p:nvSpPr>
          <p:spPr bwMode="auto">
            <a:xfrm>
              <a:off x="3066" y="818"/>
              <a:ext cx="81" cy="78"/>
            </a:xfrm>
            <a:custGeom>
              <a:avLst/>
              <a:gdLst/>
              <a:ahLst/>
              <a:cxnLst>
                <a:cxn ang="0">
                  <a:pos x="50" y="31"/>
                </a:cxn>
                <a:cxn ang="0">
                  <a:pos x="41" y="37"/>
                </a:cxn>
                <a:cxn ang="0">
                  <a:pos x="50" y="31"/>
                </a:cxn>
                <a:cxn ang="0">
                  <a:pos x="50" y="31"/>
                </a:cxn>
                <a:cxn ang="0">
                  <a:pos x="60" y="78"/>
                </a:cxn>
                <a:cxn ang="0">
                  <a:pos x="69" y="53"/>
                </a:cxn>
                <a:cxn ang="0">
                  <a:pos x="32" y="78"/>
                </a:cxn>
                <a:cxn ang="0">
                  <a:pos x="41" y="75"/>
                </a:cxn>
                <a:cxn ang="0">
                  <a:pos x="60" y="75"/>
                </a:cxn>
                <a:cxn ang="0">
                  <a:pos x="60" y="69"/>
                </a:cxn>
                <a:cxn ang="0">
                  <a:pos x="41" y="59"/>
                </a:cxn>
                <a:cxn ang="0">
                  <a:pos x="60" y="59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28" y="59"/>
                </a:cxn>
                <a:cxn ang="0">
                  <a:pos x="25" y="53"/>
                </a:cxn>
                <a:cxn ang="0">
                  <a:pos x="25" y="50"/>
                </a:cxn>
                <a:cxn ang="0">
                  <a:pos x="19" y="31"/>
                </a:cxn>
                <a:cxn ang="0">
                  <a:pos x="28" y="22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0" y="22"/>
                </a:cxn>
                <a:cxn ang="0">
                  <a:pos x="0" y="31"/>
                </a:cxn>
                <a:cxn ang="0">
                  <a:pos x="10" y="56"/>
                </a:cxn>
                <a:cxn ang="0">
                  <a:pos x="0" y="59"/>
                </a:cxn>
                <a:cxn ang="0">
                  <a:pos x="3" y="69"/>
                </a:cxn>
                <a:cxn ang="0">
                  <a:pos x="69" y="22"/>
                </a:cxn>
                <a:cxn ang="0">
                  <a:pos x="78" y="15"/>
                </a:cxn>
                <a:cxn ang="0">
                  <a:pos x="69" y="9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9" y="0"/>
                </a:cxn>
                <a:cxn ang="0">
                  <a:pos x="60" y="0"/>
                </a:cxn>
                <a:cxn ang="0">
                  <a:pos x="44" y="9"/>
                </a:cxn>
                <a:cxn ang="0">
                  <a:pos x="44" y="6"/>
                </a:cxn>
                <a:cxn ang="0">
                  <a:pos x="44" y="3"/>
                </a:cxn>
                <a:cxn ang="0">
                  <a:pos x="44" y="0"/>
                </a:cxn>
                <a:cxn ang="0">
                  <a:pos x="35" y="0"/>
                </a:cxn>
                <a:cxn ang="0">
                  <a:pos x="25" y="6"/>
                </a:cxn>
                <a:cxn ang="0">
                  <a:pos x="35" y="15"/>
                </a:cxn>
                <a:cxn ang="0">
                  <a:pos x="44" y="25"/>
                </a:cxn>
                <a:cxn ang="0">
                  <a:pos x="60" y="15"/>
                </a:cxn>
                <a:cxn ang="0">
                  <a:pos x="69" y="22"/>
                </a:cxn>
                <a:cxn ang="0">
                  <a:pos x="75" y="47"/>
                </a:cxn>
                <a:cxn ang="0">
                  <a:pos x="81" y="37"/>
                </a:cxn>
                <a:cxn ang="0">
                  <a:pos x="66" y="31"/>
                </a:cxn>
                <a:cxn ang="0">
                  <a:pos x="56" y="25"/>
                </a:cxn>
                <a:cxn ang="0">
                  <a:pos x="56" y="22"/>
                </a:cxn>
                <a:cxn ang="0">
                  <a:pos x="47" y="19"/>
                </a:cxn>
                <a:cxn ang="0">
                  <a:pos x="22" y="40"/>
                </a:cxn>
                <a:cxn ang="0">
                  <a:pos x="28" y="50"/>
                </a:cxn>
                <a:cxn ang="0">
                  <a:pos x="35" y="44"/>
                </a:cxn>
                <a:cxn ang="0">
                  <a:pos x="66" y="47"/>
                </a:cxn>
                <a:cxn ang="0">
                  <a:pos x="66" y="44"/>
                </a:cxn>
                <a:cxn ang="0">
                  <a:pos x="75" y="47"/>
                </a:cxn>
              </a:cxnLst>
              <a:rect l="0" t="0" r="r" b="b"/>
              <a:pathLst>
                <a:path w="81" h="78">
                  <a:moveTo>
                    <a:pt x="50" y="31"/>
                  </a:moveTo>
                  <a:lnTo>
                    <a:pt x="50" y="31"/>
                  </a:lnTo>
                  <a:lnTo>
                    <a:pt x="60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close/>
                  <a:moveTo>
                    <a:pt x="60" y="75"/>
                  </a:moveTo>
                  <a:lnTo>
                    <a:pt x="60" y="78"/>
                  </a:lnTo>
                  <a:lnTo>
                    <a:pt x="69" y="78"/>
                  </a:lnTo>
                  <a:lnTo>
                    <a:pt x="69" y="53"/>
                  </a:lnTo>
                  <a:lnTo>
                    <a:pt x="32" y="53"/>
                  </a:lnTo>
                  <a:lnTo>
                    <a:pt x="32" y="78"/>
                  </a:lnTo>
                  <a:lnTo>
                    <a:pt x="41" y="78"/>
                  </a:lnTo>
                  <a:lnTo>
                    <a:pt x="41" y="75"/>
                  </a:lnTo>
                  <a:lnTo>
                    <a:pt x="60" y="75"/>
                  </a:lnTo>
                  <a:lnTo>
                    <a:pt x="60" y="75"/>
                  </a:lnTo>
                  <a:close/>
                  <a:moveTo>
                    <a:pt x="60" y="59"/>
                  </a:moveTo>
                  <a:lnTo>
                    <a:pt x="60" y="69"/>
                  </a:lnTo>
                  <a:lnTo>
                    <a:pt x="41" y="69"/>
                  </a:lnTo>
                  <a:lnTo>
                    <a:pt x="41" y="59"/>
                  </a:lnTo>
                  <a:lnTo>
                    <a:pt x="60" y="59"/>
                  </a:lnTo>
                  <a:lnTo>
                    <a:pt x="60" y="59"/>
                  </a:lnTo>
                  <a:close/>
                  <a:moveTo>
                    <a:pt x="3" y="69"/>
                  </a:move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19" y="53"/>
                  </a:lnTo>
                  <a:lnTo>
                    <a:pt x="19" y="31"/>
                  </a:lnTo>
                  <a:lnTo>
                    <a:pt x="28" y="31"/>
                  </a:lnTo>
                  <a:lnTo>
                    <a:pt x="28" y="22"/>
                  </a:lnTo>
                  <a:lnTo>
                    <a:pt x="19" y="22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31"/>
                  </a:lnTo>
                  <a:lnTo>
                    <a:pt x="10" y="31"/>
                  </a:lnTo>
                  <a:lnTo>
                    <a:pt x="1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close/>
                  <a:moveTo>
                    <a:pt x="69" y="22"/>
                  </a:moveTo>
                  <a:lnTo>
                    <a:pt x="69" y="15"/>
                  </a:lnTo>
                  <a:lnTo>
                    <a:pt x="78" y="15"/>
                  </a:lnTo>
                  <a:lnTo>
                    <a:pt x="78" y="9"/>
                  </a:lnTo>
                  <a:lnTo>
                    <a:pt x="69" y="9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60" y="9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25" y="15"/>
                  </a:lnTo>
                  <a:lnTo>
                    <a:pt x="35" y="15"/>
                  </a:lnTo>
                  <a:lnTo>
                    <a:pt x="35" y="25"/>
                  </a:lnTo>
                  <a:lnTo>
                    <a:pt x="44" y="25"/>
                  </a:lnTo>
                  <a:lnTo>
                    <a:pt x="44" y="15"/>
                  </a:lnTo>
                  <a:lnTo>
                    <a:pt x="60" y="15"/>
                  </a:lnTo>
                  <a:lnTo>
                    <a:pt x="60" y="22"/>
                  </a:lnTo>
                  <a:lnTo>
                    <a:pt x="69" y="22"/>
                  </a:lnTo>
                  <a:lnTo>
                    <a:pt x="69" y="22"/>
                  </a:lnTo>
                  <a:close/>
                  <a:moveTo>
                    <a:pt x="75" y="47"/>
                  </a:moveTo>
                  <a:lnTo>
                    <a:pt x="75" y="47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66" y="31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38" y="31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5" y="44"/>
                  </a:lnTo>
                  <a:lnTo>
                    <a:pt x="35" y="47"/>
                  </a:lnTo>
                  <a:lnTo>
                    <a:pt x="66" y="47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5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4" name="Freeform 88"/>
            <p:cNvSpPr>
              <a:spLocks noEditPoints="1"/>
            </p:cNvSpPr>
            <p:nvPr/>
          </p:nvSpPr>
          <p:spPr bwMode="auto">
            <a:xfrm>
              <a:off x="3225" y="818"/>
              <a:ext cx="82" cy="78"/>
            </a:xfrm>
            <a:custGeom>
              <a:avLst/>
              <a:gdLst/>
              <a:ahLst/>
              <a:cxnLst>
                <a:cxn ang="0">
                  <a:pos x="25" y="37"/>
                </a:cxn>
                <a:cxn ang="0">
                  <a:pos x="22" y="59"/>
                </a:cxn>
                <a:cxn ang="0">
                  <a:pos x="13" y="75"/>
                </a:cxn>
                <a:cxn ang="0">
                  <a:pos x="25" y="78"/>
                </a:cxn>
                <a:cxn ang="0">
                  <a:pos x="35" y="59"/>
                </a:cxn>
                <a:cxn ang="0">
                  <a:pos x="38" y="69"/>
                </a:cxn>
                <a:cxn ang="0">
                  <a:pos x="44" y="69"/>
                </a:cxn>
                <a:cxn ang="0">
                  <a:pos x="50" y="62"/>
                </a:cxn>
                <a:cxn ang="0">
                  <a:pos x="50" y="31"/>
                </a:cxn>
                <a:cxn ang="0">
                  <a:pos x="38" y="25"/>
                </a:cxn>
                <a:cxn ang="0">
                  <a:pos x="50" y="25"/>
                </a:cxn>
                <a:cxn ang="0">
                  <a:pos x="57" y="59"/>
                </a:cxn>
                <a:cxn ang="0">
                  <a:pos x="41" y="72"/>
                </a:cxn>
                <a:cxn ang="0">
                  <a:pos x="50" y="78"/>
                </a:cxn>
                <a:cxn ang="0">
                  <a:pos x="60" y="69"/>
                </a:cxn>
                <a:cxn ang="0">
                  <a:pos x="69" y="75"/>
                </a:cxn>
                <a:cxn ang="0">
                  <a:pos x="75" y="78"/>
                </a:cxn>
                <a:cxn ang="0">
                  <a:pos x="82" y="59"/>
                </a:cxn>
                <a:cxn ang="0">
                  <a:pos x="72" y="56"/>
                </a:cxn>
                <a:cxn ang="0">
                  <a:pos x="69" y="62"/>
                </a:cxn>
                <a:cxn ang="0">
                  <a:pos x="66" y="59"/>
                </a:cxn>
                <a:cxn ang="0">
                  <a:pos x="79" y="31"/>
                </a:cxn>
                <a:cxn ang="0">
                  <a:pos x="69" y="28"/>
                </a:cxn>
                <a:cxn ang="0">
                  <a:pos x="66" y="28"/>
                </a:cxn>
                <a:cxn ang="0">
                  <a:pos x="63" y="47"/>
                </a:cxn>
                <a:cxn ang="0">
                  <a:pos x="63" y="37"/>
                </a:cxn>
                <a:cxn ang="0">
                  <a:pos x="79" y="25"/>
                </a:cxn>
                <a:cxn ang="0">
                  <a:pos x="69" y="15"/>
                </a:cxn>
                <a:cxn ang="0">
                  <a:pos x="75" y="9"/>
                </a:cxn>
                <a:cxn ang="0">
                  <a:pos x="69" y="0"/>
                </a:cxn>
                <a:cxn ang="0">
                  <a:pos x="63" y="6"/>
                </a:cxn>
                <a:cxn ang="0">
                  <a:pos x="63" y="6"/>
                </a:cxn>
                <a:cxn ang="0">
                  <a:pos x="60" y="15"/>
                </a:cxn>
                <a:cxn ang="0">
                  <a:pos x="60" y="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50" y="3"/>
                </a:cxn>
                <a:cxn ang="0">
                  <a:pos x="25" y="15"/>
                </a:cxn>
                <a:cxn ang="0">
                  <a:pos x="25" y="37"/>
                </a:cxn>
                <a:cxn ang="0">
                  <a:pos x="35" y="59"/>
                </a:cxn>
                <a:cxn ang="0">
                  <a:pos x="38" y="40"/>
                </a:cxn>
                <a:cxn ang="0">
                  <a:pos x="41" y="50"/>
                </a:cxn>
                <a:cxn ang="0">
                  <a:pos x="41" y="56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0" y="56"/>
                </a:cxn>
                <a:cxn ang="0">
                  <a:pos x="4" y="69"/>
                </a:cxn>
                <a:cxn ang="0">
                  <a:pos x="22" y="59"/>
                </a:cxn>
                <a:cxn ang="0">
                  <a:pos x="22" y="50"/>
                </a:cxn>
                <a:cxn ang="0">
                  <a:pos x="19" y="31"/>
                </a:cxn>
                <a:cxn ang="0">
                  <a:pos x="22" y="22"/>
                </a:cxn>
                <a:cxn ang="0">
                  <a:pos x="19" y="12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3" y="3"/>
                </a:cxn>
                <a:cxn ang="0">
                  <a:pos x="10" y="22"/>
                </a:cxn>
                <a:cxn ang="0">
                  <a:pos x="0" y="31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0" y="56"/>
                </a:cxn>
              </a:cxnLst>
              <a:rect l="0" t="0" r="r" b="b"/>
              <a:pathLst>
                <a:path w="82" h="78">
                  <a:moveTo>
                    <a:pt x="25" y="37"/>
                  </a:moveTo>
                  <a:lnTo>
                    <a:pt x="25" y="3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9" y="6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44" y="69"/>
                  </a:lnTo>
                  <a:lnTo>
                    <a:pt x="47" y="65"/>
                  </a:lnTo>
                  <a:lnTo>
                    <a:pt x="50" y="62"/>
                  </a:lnTo>
                  <a:lnTo>
                    <a:pt x="50" y="56"/>
                  </a:lnTo>
                  <a:lnTo>
                    <a:pt x="50" y="31"/>
                  </a:lnTo>
                  <a:lnTo>
                    <a:pt x="38" y="31"/>
                  </a:lnTo>
                  <a:lnTo>
                    <a:pt x="38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47" y="69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9" y="75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79" y="75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69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60" y="25"/>
                  </a:lnTo>
                  <a:lnTo>
                    <a:pt x="79" y="25"/>
                  </a:lnTo>
                  <a:lnTo>
                    <a:pt x="79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69" y="0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6" y="15"/>
                  </a:lnTo>
                  <a:lnTo>
                    <a:pt x="60" y="15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37"/>
                  </a:lnTo>
                  <a:lnTo>
                    <a:pt x="25" y="37"/>
                  </a:lnTo>
                  <a:close/>
                  <a:moveTo>
                    <a:pt x="35" y="59"/>
                  </a:moveTo>
                  <a:lnTo>
                    <a:pt x="35" y="59"/>
                  </a:lnTo>
                  <a:lnTo>
                    <a:pt x="38" y="40"/>
                  </a:lnTo>
                  <a:lnTo>
                    <a:pt x="41" y="4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1" y="56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5" y="59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0"/>
                  </a:lnTo>
                  <a:lnTo>
                    <a:pt x="19" y="53"/>
                  </a:lnTo>
                  <a:lnTo>
                    <a:pt x="19" y="31"/>
                  </a:lnTo>
                  <a:lnTo>
                    <a:pt x="22" y="31"/>
                  </a:lnTo>
                  <a:lnTo>
                    <a:pt x="22" y="22"/>
                  </a:lnTo>
                  <a:lnTo>
                    <a:pt x="19" y="2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31"/>
                  </a:lnTo>
                  <a:lnTo>
                    <a:pt x="10" y="31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5" name="Freeform 89"/>
            <p:cNvSpPr>
              <a:spLocks/>
            </p:cNvSpPr>
            <p:nvPr/>
          </p:nvSpPr>
          <p:spPr bwMode="auto">
            <a:xfrm>
              <a:off x="3388" y="818"/>
              <a:ext cx="81" cy="78"/>
            </a:xfrm>
            <a:custGeom>
              <a:avLst/>
              <a:gdLst/>
              <a:ahLst/>
              <a:cxnLst>
                <a:cxn ang="0">
                  <a:pos x="40" y="15"/>
                </a:cxn>
                <a:cxn ang="0">
                  <a:pos x="40" y="12"/>
                </a:cxn>
                <a:cxn ang="0">
                  <a:pos x="40" y="9"/>
                </a:cxn>
                <a:cxn ang="0">
                  <a:pos x="31" y="9"/>
                </a:cxn>
                <a:cxn ang="0">
                  <a:pos x="28" y="28"/>
                </a:cxn>
                <a:cxn ang="0">
                  <a:pos x="19" y="22"/>
                </a:cxn>
                <a:cxn ang="0">
                  <a:pos x="19" y="6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9" y="0"/>
                </a:cxn>
                <a:cxn ang="0">
                  <a:pos x="0" y="22"/>
                </a:cxn>
                <a:cxn ang="0">
                  <a:pos x="9" y="31"/>
                </a:cxn>
                <a:cxn ang="0">
                  <a:pos x="9" y="53"/>
                </a:cxn>
                <a:cxn ang="0">
                  <a:pos x="0" y="56"/>
                </a:cxn>
                <a:cxn ang="0">
                  <a:pos x="3" y="69"/>
                </a:cxn>
                <a:cxn ang="0">
                  <a:pos x="6" y="69"/>
                </a:cxn>
                <a:cxn ang="0">
                  <a:pos x="28" y="56"/>
                </a:cxn>
                <a:cxn ang="0">
                  <a:pos x="28" y="56"/>
                </a:cxn>
                <a:cxn ang="0">
                  <a:pos x="28" y="47"/>
                </a:cxn>
                <a:cxn ang="0">
                  <a:pos x="19" y="31"/>
                </a:cxn>
                <a:cxn ang="0">
                  <a:pos x="28" y="40"/>
                </a:cxn>
                <a:cxn ang="0">
                  <a:pos x="31" y="65"/>
                </a:cxn>
                <a:cxn ang="0">
                  <a:pos x="31" y="72"/>
                </a:cxn>
                <a:cxn ang="0">
                  <a:pos x="40" y="78"/>
                </a:cxn>
                <a:cxn ang="0">
                  <a:pos x="59" y="78"/>
                </a:cxn>
                <a:cxn ang="0">
                  <a:pos x="68" y="78"/>
                </a:cxn>
                <a:cxn ang="0">
                  <a:pos x="75" y="75"/>
                </a:cxn>
                <a:cxn ang="0">
                  <a:pos x="81" y="62"/>
                </a:cxn>
                <a:cxn ang="0">
                  <a:pos x="68" y="59"/>
                </a:cxn>
                <a:cxn ang="0">
                  <a:pos x="68" y="62"/>
                </a:cxn>
                <a:cxn ang="0">
                  <a:pos x="62" y="69"/>
                </a:cxn>
                <a:cxn ang="0">
                  <a:pos x="53" y="69"/>
                </a:cxn>
                <a:cxn ang="0">
                  <a:pos x="43" y="69"/>
                </a:cxn>
                <a:cxn ang="0">
                  <a:pos x="40" y="59"/>
                </a:cxn>
                <a:cxn ang="0">
                  <a:pos x="47" y="34"/>
                </a:cxn>
                <a:cxn ang="0">
                  <a:pos x="56" y="62"/>
                </a:cxn>
                <a:cxn ang="0">
                  <a:pos x="62" y="28"/>
                </a:cxn>
                <a:cxn ang="0">
                  <a:pos x="62" y="44"/>
                </a:cxn>
                <a:cxn ang="0">
                  <a:pos x="56" y="50"/>
                </a:cxn>
                <a:cxn ang="0">
                  <a:pos x="62" y="59"/>
                </a:cxn>
                <a:cxn ang="0">
                  <a:pos x="68" y="59"/>
                </a:cxn>
                <a:cxn ang="0">
                  <a:pos x="75" y="53"/>
                </a:cxn>
                <a:cxn ang="0">
                  <a:pos x="75" y="15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6" y="3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7" y="25"/>
                </a:cxn>
                <a:cxn ang="0">
                  <a:pos x="40" y="25"/>
                </a:cxn>
                <a:cxn ang="0">
                  <a:pos x="40" y="15"/>
                </a:cxn>
              </a:cxnLst>
              <a:rect l="0" t="0" r="r" b="b"/>
              <a:pathLst>
                <a:path w="81" h="78">
                  <a:moveTo>
                    <a:pt x="40" y="15"/>
                  </a:moveTo>
                  <a:lnTo>
                    <a:pt x="40" y="15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4" y="9"/>
                  </a:lnTo>
                  <a:lnTo>
                    <a:pt x="31" y="9"/>
                  </a:lnTo>
                  <a:lnTo>
                    <a:pt x="31" y="28"/>
                  </a:lnTo>
                  <a:lnTo>
                    <a:pt x="28" y="28"/>
                  </a:lnTo>
                  <a:lnTo>
                    <a:pt x="28" y="22"/>
                  </a:lnTo>
                  <a:lnTo>
                    <a:pt x="19" y="22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0" y="31"/>
                  </a:lnTo>
                  <a:lnTo>
                    <a:pt x="9" y="31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47"/>
                  </a:lnTo>
                  <a:lnTo>
                    <a:pt x="19" y="50"/>
                  </a:lnTo>
                  <a:lnTo>
                    <a:pt x="19" y="31"/>
                  </a:lnTo>
                  <a:lnTo>
                    <a:pt x="25" y="31"/>
                  </a:lnTo>
                  <a:lnTo>
                    <a:pt x="28" y="40"/>
                  </a:lnTo>
                  <a:lnTo>
                    <a:pt x="31" y="40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72"/>
                  </a:lnTo>
                  <a:lnTo>
                    <a:pt x="34" y="75"/>
                  </a:lnTo>
                  <a:lnTo>
                    <a:pt x="40" y="78"/>
                  </a:lnTo>
                  <a:lnTo>
                    <a:pt x="50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8" y="78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8" y="72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62"/>
                  </a:lnTo>
                  <a:lnTo>
                    <a:pt x="65" y="65"/>
                  </a:lnTo>
                  <a:lnTo>
                    <a:pt x="62" y="69"/>
                  </a:lnTo>
                  <a:lnTo>
                    <a:pt x="59" y="69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43" y="69"/>
                  </a:lnTo>
                  <a:lnTo>
                    <a:pt x="40" y="65"/>
                  </a:lnTo>
                  <a:lnTo>
                    <a:pt x="40" y="59"/>
                  </a:lnTo>
                  <a:lnTo>
                    <a:pt x="40" y="34"/>
                  </a:lnTo>
                  <a:lnTo>
                    <a:pt x="47" y="34"/>
                  </a:lnTo>
                  <a:lnTo>
                    <a:pt x="47" y="62"/>
                  </a:lnTo>
                  <a:lnTo>
                    <a:pt x="56" y="62"/>
                  </a:lnTo>
                  <a:lnTo>
                    <a:pt x="56" y="31"/>
                  </a:lnTo>
                  <a:lnTo>
                    <a:pt x="62" y="2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2" y="47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8" y="59"/>
                  </a:lnTo>
                  <a:lnTo>
                    <a:pt x="72" y="56"/>
                  </a:lnTo>
                  <a:lnTo>
                    <a:pt x="75" y="53"/>
                  </a:lnTo>
                  <a:lnTo>
                    <a:pt x="75" y="47"/>
                  </a:lnTo>
                  <a:lnTo>
                    <a:pt x="75" y="15"/>
                  </a:lnTo>
                  <a:lnTo>
                    <a:pt x="56" y="22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15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6" name="Freeform 90"/>
            <p:cNvSpPr>
              <a:spLocks noEditPoints="1"/>
            </p:cNvSpPr>
            <p:nvPr/>
          </p:nvSpPr>
          <p:spPr bwMode="auto">
            <a:xfrm>
              <a:off x="3553" y="821"/>
              <a:ext cx="69" cy="72"/>
            </a:xfrm>
            <a:custGeom>
              <a:avLst/>
              <a:gdLst/>
              <a:ahLst/>
              <a:cxnLst>
                <a:cxn ang="0">
                  <a:pos x="69" y="72"/>
                </a:cxn>
                <a:cxn ang="0">
                  <a:pos x="69" y="62"/>
                </a:cxn>
                <a:cxn ang="0">
                  <a:pos x="13" y="62"/>
                </a:cxn>
                <a:cxn ang="0">
                  <a:pos x="13" y="9"/>
                </a:cxn>
                <a:cxn ang="0">
                  <a:pos x="66" y="9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69" y="72"/>
                </a:cxn>
                <a:cxn ang="0">
                  <a:pos x="69" y="72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3" y="53"/>
                </a:cxn>
                <a:cxn ang="0">
                  <a:pos x="63" y="53"/>
                </a:cxn>
                <a:cxn ang="0">
                  <a:pos x="47" y="37"/>
                </a:cxn>
                <a:cxn ang="0">
                  <a:pos x="47" y="37"/>
                </a:cxn>
                <a:cxn ang="0">
                  <a:pos x="56" y="25"/>
                </a:cxn>
                <a:cxn ang="0">
                  <a:pos x="56" y="25"/>
                </a:cxn>
                <a:cxn ang="0">
                  <a:pos x="60" y="19"/>
                </a:cxn>
                <a:cxn ang="0">
                  <a:pos x="60" y="19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1" y="28"/>
                </a:cxn>
                <a:cxn ang="0">
                  <a:pos x="41" y="28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19" y="19"/>
                </a:cxn>
                <a:cxn ang="0">
                  <a:pos x="19" y="19"/>
                </a:cxn>
                <a:cxn ang="0">
                  <a:pos x="16" y="22"/>
                </a:cxn>
                <a:cxn ang="0">
                  <a:pos x="16" y="22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3" y="53"/>
                </a:cxn>
                <a:cxn ang="0">
                  <a:pos x="13" y="53"/>
                </a:cxn>
                <a:cxn ang="0">
                  <a:pos x="22" y="62"/>
                </a:cxn>
                <a:cxn ang="0">
                  <a:pos x="22" y="62"/>
                </a:cxn>
                <a:cxn ang="0">
                  <a:pos x="41" y="47"/>
                </a:cxn>
                <a:cxn ang="0">
                  <a:pos x="41" y="47"/>
                </a:cxn>
                <a:cxn ang="0">
                  <a:pos x="53" y="62"/>
                </a:cxn>
                <a:cxn ang="0">
                  <a:pos x="53" y="62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0" y="56"/>
                </a:cxn>
              </a:cxnLst>
              <a:rect l="0" t="0" r="r" b="b"/>
              <a:pathLst>
                <a:path w="69" h="72">
                  <a:moveTo>
                    <a:pt x="69" y="72"/>
                  </a:moveTo>
                  <a:lnTo>
                    <a:pt x="69" y="62"/>
                  </a:lnTo>
                  <a:lnTo>
                    <a:pt x="13" y="62"/>
                  </a:lnTo>
                  <a:lnTo>
                    <a:pt x="13" y="9"/>
                  </a:lnTo>
                  <a:lnTo>
                    <a:pt x="66" y="9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69" y="72"/>
                  </a:lnTo>
                  <a:lnTo>
                    <a:pt x="69" y="72"/>
                  </a:lnTo>
                  <a:close/>
                  <a:moveTo>
                    <a:pt x="60" y="56"/>
                  </a:moveTo>
                  <a:lnTo>
                    <a:pt x="60" y="56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7" name="Freeform 91"/>
            <p:cNvSpPr>
              <a:spLocks noEditPoints="1"/>
            </p:cNvSpPr>
            <p:nvPr/>
          </p:nvSpPr>
          <p:spPr bwMode="auto">
            <a:xfrm>
              <a:off x="2442" y="1252"/>
              <a:ext cx="81" cy="81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44" y="19"/>
                </a:cxn>
                <a:cxn ang="0">
                  <a:pos x="28" y="50"/>
                </a:cxn>
                <a:cxn ang="0">
                  <a:pos x="37" y="47"/>
                </a:cxn>
                <a:cxn ang="0">
                  <a:pos x="44" y="50"/>
                </a:cxn>
                <a:cxn ang="0">
                  <a:pos x="53" y="47"/>
                </a:cxn>
                <a:cxn ang="0">
                  <a:pos x="62" y="50"/>
                </a:cxn>
                <a:cxn ang="0">
                  <a:pos x="59" y="53"/>
                </a:cxn>
                <a:cxn ang="0">
                  <a:pos x="22" y="62"/>
                </a:cxn>
                <a:cxn ang="0">
                  <a:pos x="31" y="65"/>
                </a:cxn>
                <a:cxn ang="0">
                  <a:pos x="37" y="75"/>
                </a:cxn>
                <a:cxn ang="0">
                  <a:pos x="44" y="72"/>
                </a:cxn>
                <a:cxn ang="0">
                  <a:pos x="44" y="65"/>
                </a:cxn>
                <a:cxn ang="0">
                  <a:pos x="59" y="62"/>
                </a:cxn>
                <a:cxn ang="0">
                  <a:pos x="59" y="65"/>
                </a:cxn>
                <a:cxn ang="0">
                  <a:pos x="50" y="68"/>
                </a:cxn>
                <a:cxn ang="0">
                  <a:pos x="53" y="81"/>
                </a:cxn>
                <a:cxn ang="0">
                  <a:pos x="66" y="78"/>
                </a:cxn>
                <a:cxn ang="0">
                  <a:pos x="69" y="72"/>
                </a:cxn>
                <a:cxn ang="0">
                  <a:pos x="81" y="62"/>
                </a:cxn>
                <a:cxn ang="0">
                  <a:pos x="69" y="53"/>
                </a:cxn>
                <a:cxn ang="0">
                  <a:pos x="72" y="50"/>
                </a:cxn>
                <a:cxn ang="0">
                  <a:pos x="53" y="19"/>
                </a:cxn>
                <a:cxn ang="0">
                  <a:pos x="78" y="15"/>
                </a:cxn>
                <a:cxn ang="0">
                  <a:pos x="72" y="9"/>
                </a:cxn>
                <a:cxn ang="0">
                  <a:pos x="69" y="0"/>
                </a:cxn>
                <a:cxn ang="0">
                  <a:pos x="59" y="3"/>
                </a:cxn>
                <a:cxn ang="0">
                  <a:pos x="53" y="9"/>
                </a:cxn>
                <a:cxn ang="0">
                  <a:pos x="53" y="6"/>
                </a:cxn>
                <a:cxn ang="0">
                  <a:pos x="56" y="3"/>
                </a:cxn>
                <a:cxn ang="0">
                  <a:pos x="56" y="3"/>
                </a:cxn>
                <a:cxn ang="0">
                  <a:pos x="44" y="0"/>
                </a:cxn>
                <a:cxn ang="0">
                  <a:pos x="44" y="9"/>
                </a:cxn>
                <a:cxn ang="0">
                  <a:pos x="25" y="9"/>
                </a:cxn>
                <a:cxn ang="0">
                  <a:pos x="0" y="31"/>
                </a:cxn>
                <a:cxn ang="0">
                  <a:pos x="9" y="78"/>
                </a:cxn>
                <a:cxn ang="0">
                  <a:pos x="19" y="31"/>
                </a:cxn>
                <a:cxn ang="0">
                  <a:pos x="25" y="22"/>
                </a:cxn>
                <a:cxn ang="0">
                  <a:pos x="19" y="9"/>
                </a:cxn>
                <a:cxn ang="0">
                  <a:pos x="19" y="3"/>
                </a:cxn>
                <a:cxn ang="0">
                  <a:pos x="22" y="3"/>
                </a:cxn>
                <a:cxn ang="0">
                  <a:pos x="16" y="3"/>
                </a:cxn>
                <a:cxn ang="0">
                  <a:pos x="9" y="22"/>
                </a:cxn>
                <a:cxn ang="0">
                  <a:pos x="0" y="22"/>
                </a:cxn>
                <a:cxn ang="0">
                  <a:pos x="37" y="28"/>
                </a:cxn>
                <a:cxn ang="0">
                  <a:pos x="44" y="25"/>
                </a:cxn>
                <a:cxn ang="0">
                  <a:pos x="44" y="28"/>
                </a:cxn>
                <a:cxn ang="0">
                  <a:pos x="53" y="25"/>
                </a:cxn>
                <a:cxn ang="0">
                  <a:pos x="62" y="28"/>
                </a:cxn>
                <a:cxn ang="0">
                  <a:pos x="53" y="28"/>
                </a:cxn>
                <a:cxn ang="0">
                  <a:pos x="37" y="34"/>
                </a:cxn>
                <a:cxn ang="0">
                  <a:pos x="44" y="40"/>
                </a:cxn>
                <a:cxn ang="0">
                  <a:pos x="37" y="40"/>
                </a:cxn>
                <a:cxn ang="0">
                  <a:pos x="53" y="40"/>
                </a:cxn>
                <a:cxn ang="0">
                  <a:pos x="62" y="34"/>
                </a:cxn>
                <a:cxn ang="0">
                  <a:pos x="62" y="40"/>
                </a:cxn>
              </a:cxnLst>
              <a:rect l="0" t="0" r="r" b="b"/>
              <a:pathLst>
                <a:path w="81" h="81">
                  <a:moveTo>
                    <a:pt x="25" y="9"/>
                  </a:moveTo>
                  <a:lnTo>
                    <a:pt x="25" y="15"/>
                  </a:lnTo>
                  <a:lnTo>
                    <a:pt x="44" y="15"/>
                  </a:lnTo>
                  <a:lnTo>
                    <a:pt x="44" y="19"/>
                  </a:lnTo>
                  <a:lnTo>
                    <a:pt x="28" y="19"/>
                  </a:lnTo>
                  <a:lnTo>
                    <a:pt x="28" y="50"/>
                  </a:lnTo>
                  <a:lnTo>
                    <a:pt x="37" y="50"/>
                  </a:lnTo>
                  <a:lnTo>
                    <a:pt x="37" y="47"/>
                  </a:lnTo>
                  <a:lnTo>
                    <a:pt x="44" y="47"/>
                  </a:lnTo>
                  <a:lnTo>
                    <a:pt x="44" y="50"/>
                  </a:lnTo>
                  <a:lnTo>
                    <a:pt x="53" y="50"/>
                  </a:lnTo>
                  <a:lnTo>
                    <a:pt x="53" y="47"/>
                  </a:lnTo>
                  <a:lnTo>
                    <a:pt x="62" y="47"/>
                  </a:lnTo>
                  <a:lnTo>
                    <a:pt x="62" y="50"/>
                  </a:lnTo>
                  <a:lnTo>
                    <a:pt x="59" y="50"/>
                  </a:lnTo>
                  <a:lnTo>
                    <a:pt x="59" y="53"/>
                  </a:lnTo>
                  <a:lnTo>
                    <a:pt x="22" y="53"/>
                  </a:lnTo>
                  <a:lnTo>
                    <a:pt x="22" y="62"/>
                  </a:lnTo>
                  <a:lnTo>
                    <a:pt x="37" y="62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7" y="75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1" y="62"/>
                  </a:lnTo>
                  <a:lnTo>
                    <a:pt x="59" y="62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56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6" y="78"/>
                  </a:lnTo>
                  <a:lnTo>
                    <a:pt x="69" y="75"/>
                  </a:lnTo>
                  <a:lnTo>
                    <a:pt x="69" y="72"/>
                  </a:lnTo>
                  <a:lnTo>
                    <a:pt x="69" y="62"/>
                  </a:lnTo>
                  <a:lnTo>
                    <a:pt x="81" y="62"/>
                  </a:lnTo>
                  <a:lnTo>
                    <a:pt x="81" y="53"/>
                  </a:lnTo>
                  <a:lnTo>
                    <a:pt x="69" y="53"/>
                  </a:lnTo>
                  <a:lnTo>
                    <a:pt x="69" y="50"/>
                  </a:lnTo>
                  <a:lnTo>
                    <a:pt x="72" y="50"/>
                  </a:lnTo>
                  <a:lnTo>
                    <a:pt x="72" y="19"/>
                  </a:lnTo>
                  <a:lnTo>
                    <a:pt x="53" y="19"/>
                  </a:lnTo>
                  <a:lnTo>
                    <a:pt x="53" y="15"/>
                  </a:lnTo>
                  <a:lnTo>
                    <a:pt x="78" y="15"/>
                  </a:lnTo>
                  <a:lnTo>
                    <a:pt x="78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69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2" y="9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25" y="9"/>
                  </a:lnTo>
                  <a:lnTo>
                    <a:pt x="25" y="9"/>
                  </a:lnTo>
                  <a:close/>
                  <a:moveTo>
                    <a:pt x="0" y="22"/>
                  </a:moveTo>
                  <a:lnTo>
                    <a:pt x="0" y="31"/>
                  </a:lnTo>
                  <a:lnTo>
                    <a:pt x="9" y="31"/>
                  </a:lnTo>
                  <a:lnTo>
                    <a:pt x="9" y="78"/>
                  </a:lnTo>
                  <a:lnTo>
                    <a:pt x="19" y="78"/>
                  </a:lnTo>
                  <a:lnTo>
                    <a:pt x="19" y="31"/>
                  </a:lnTo>
                  <a:lnTo>
                    <a:pt x="25" y="31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9" y="3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0" y="22"/>
                  </a:lnTo>
                  <a:close/>
                  <a:moveTo>
                    <a:pt x="44" y="28"/>
                  </a:moveTo>
                  <a:lnTo>
                    <a:pt x="37" y="28"/>
                  </a:lnTo>
                  <a:lnTo>
                    <a:pt x="37" y="25"/>
                  </a:lnTo>
                  <a:lnTo>
                    <a:pt x="44" y="25"/>
                  </a:lnTo>
                  <a:lnTo>
                    <a:pt x="44" y="28"/>
                  </a:lnTo>
                  <a:lnTo>
                    <a:pt x="44" y="28"/>
                  </a:lnTo>
                  <a:close/>
                  <a:moveTo>
                    <a:pt x="53" y="28"/>
                  </a:moveTo>
                  <a:lnTo>
                    <a:pt x="53" y="25"/>
                  </a:lnTo>
                  <a:lnTo>
                    <a:pt x="62" y="25"/>
                  </a:lnTo>
                  <a:lnTo>
                    <a:pt x="62" y="28"/>
                  </a:lnTo>
                  <a:lnTo>
                    <a:pt x="53" y="28"/>
                  </a:lnTo>
                  <a:lnTo>
                    <a:pt x="53" y="28"/>
                  </a:lnTo>
                  <a:close/>
                  <a:moveTo>
                    <a:pt x="37" y="40"/>
                  </a:moveTo>
                  <a:lnTo>
                    <a:pt x="37" y="34"/>
                  </a:lnTo>
                  <a:lnTo>
                    <a:pt x="44" y="34"/>
                  </a:lnTo>
                  <a:lnTo>
                    <a:pt x="44" y="40"/>
                  </a:lnTo>
                  <a:lnTo>
                    <a:pt x="37" y="40"/>
                  </a:lnTo>
                  <a:lnTo>
                    <a:pt x="37" y="40"/>
                  </a:lnTo>
                  <a:close/>
                  <a:moveTo>
                    <a:pt x="62" y="40"/>
                  </a:moveTo>
                  <a:lnTo>
                    <a:pt x="53" y="40"/>
                  </a:lnTo>
                  <a:lnTo>
                    <a:pt x="53" y="34"/>
                  </a:lnTo>
                  <a:lnTo>
                    <a:pt x="62" y="34"/>
                  </a:lnTo>
                  <a:lnTo>
                    <a:pt x="62" y="40"/>
                  </a:lnTo>
                  <a:lnTo>
                    <a:pt x="62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8" name="Freeform 92"/>
            <p:cNvSpPr>
              <a:spLocks noEditPoints="1"/>
            </p:cNvSpPr>
            <p:nvPr/>
          </p:nvSpPr>
          <p:spPr bwMode="auto">
            <a:xfrm>
              <a:off x="2533" y="1252"/>
              <a:ext cx="78" cy="81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28" y="3"/>
                </a:cxn>
                <a:cxn ang="0">
                  <a:pos x="21" y="0"/>
                </a:cxn>
                <a:cxn ang="0">
                  <a:pos x="3" y="34"/>
                </a:cxn>
                <a:cxn ang="0">
                  <a:pos x="12" y="37"/>
                </a:cxn>
                <a:cxn ang="0">
                  <a:pos x="12" y="37"/>
                </a:cxn>
                <a:cxn ang="0">
                  <a:pos x="21" y="25"/>
                </a:cxn>
                <a:cxn ang="0">
                  <a:pos x="59" y="25"/>
                </a:cxn>
                <a:cxn ang="0">
                  <a:pos x="56" y="34"/>
                </a:cxn>
                <a:cxn ang="0">
                  <a:pos x="62" y="34"/>
                </a:cxn>
                <a:cxn ang="0">
                  <a:pos x="68" y="34"/>
                </a:cxn>
                <a:cxn ang="0">
                  <a:pos x="68" y="28"/>
                </a:cxn>
                <a:cxn ang="0">
                  <a:pos x="28" y="15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21" y="68"/>
                </a:cxn>
                <a:cxn ang="0">
                  <a:pos x="25" y="81"/>
                </a:cxn>
                <a:cxn ang="0">
                  <a:pos x="40" y="78"/>
                </a:cxn>
                <a:cxn ang="0">
                  <a:pos x="43" y="72"/>
                </a:cxn>
                <a:cxn ang="0">
                  <a:pos x="43" y="34"/>
                </a:cxn>
                <a:cxn ang="0">
                  <a:pos x="46" y="31"/>
                </a:cxn>
                <a:cxn ang="0">
                  <a:pos x="46" y="28"/>
                </a:cxn>
                <a:cxn ang="0">
                  <a:pos x="43" y="28"/>
                </a:cxn>
                <a:cxn ang="0">
                  <a:pos x="34" y="28"/>
                </a:cxn>
                <a:cxn ang="0">
                  <a:pos x="34" y="65"/>
                </a:cxn>
                <a:cxn ang="0">
                  <a:pos x="31" y="68"/>
                </a:cxn>
                <a:cxn ang="0">
                  <a:pos x="21" y="68"/>
                </a:cxn>
                <a:cxn ang="0">
                  <a:pos x="0" y="65"/>
                </a:cxn>
                <a:cxn ang="0">
                  <a:pos x="12" y="68"/>
                </a:cxn>
                <a:cxn ang="0">
                  <a:pos x="25" y="50"/>
                </a:cxn>
                <a:cxn ang="0">
                  <a:pos x="28" y="47"/>
                </a:cxn>
                <a:cxn ang="0">
                  <a:pos x="28" y="47"/>
                </a:cxn>
                <a:cxn ang="0">
                  <a:pos x="15" y="4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65" y="72"/>
                </a:cxn>
                <a:cxn ang="0">
                  <a:pos x="78" y="62"/>
                </a:cxn>
                <a:cxn ang="0">
                  <a:pos x="74" y="59"/>
                </a:cxn>
                <a:cxn ang="0">
                  <a:pos x="49" y="47"/>
                </a:cxn>
                <a:cxn ang="0">
                  <a:pos x="65" y="72"/>
                </a:cxn>
                <a:cxn ang="0">
                  <a:pos x="65" y="72"/>
                </a:cxn>
              </a:cxnLst>
              <a:rect l="0" t="0" r="r" b="b"/>
              <a:pathLst>
                <a:path w="78" h="81">
                  <a:moveTo>
                    <a:pt x="34" y="3"/>
                  </a:moveTo>
                  <a:lnTo>
                    <a:pt x="34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2" y="19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21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4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close/>
                  <a:moveTo>
                    <a:pt x="21" y="68"/>
                  </a:moveTo>
                  <a:lnTo>
                    <a:pt x="21" y="68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3" y="72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37" y="28"/>
                  </a:lnTo>
                  <a:lnTo>
                    <a:pt x="34" y="28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close/>
                  <a:moveTo>
                    <a:pt x="0" y="65"/>
                  </a:moveTo>
                  <a:lnTo>
                    <a:pt x="0" y="65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9" y="5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close/>
                  <a:moveTo>
                    <a:pt x="65" y="72"/>
                  </a:moveTo>
                  <a:lnTo>
                    <a:pt x="65" y="7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59" y="40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9" name="Freeform 93"/>
            <p:cNvSpPr>
              <a:spLocks noEditPoints="1"/>
            </p:cNvSpPr>
            <p:nvPr/>
          </p:nvSpPr>
          <p:spPr bwMode="auto">
            <a:xfrm>
              <a:off x="2617" y="1252"/>
              <a:ext cx="81" cy="81"/>
            </a:xfrm>
            <a:custGeom>
              <a:avLst/>
              <a:gdLst/>
              <a:ahLst/>
              <a:cxnLst>
                <a:cxn ang="0">
                  <a:pos x="50" y="31"/>
                </a:cxn>
                <a:cxn ang="0">
                  <a:pos x="44" y="40"/>
                </a:cxn>
                <a:cxn ang="0">
                  <a:pos x="50" y="31"/>
                </a:cxn>
                <a:cxn ang="0">
                  <a:pos x="50" y="31"/>
                </a:cxn>
                <a:cxn ang="0">
                  <a:pos x="59" y="81"/>
                </a:cxn>
                <a:cxn ang="0">
                  <a:pos x="72" y="53"/>
                </a:cxn>
                <a:cxn ang="0">
                  <a:pos x="34" y="81"/>
                </a:cxn>
                <a:cxn ang="0">
                  <a:pos x="44" y="75"/>
                </a:cxn>
                <a:cxn ang="0">
                  <a:pos x="59" y="75"/>
                </a:cxn>
                <a:cxn ang="0">
                  <a:pos x="59" y="68"/>
                </a:cxn>
                <a:cxn ang="0">
                  <a:pos x="44" y="62"/>
                </a:cxn>
                <a:cxn ang="0">
                  <a:pos x="59" y="62"/>
                </a:cxn>
                <a:cxn ang="0">
                  <a:pos x="3" y="68"/>
                </a:cxn>
                <a:cxn ang="0">
                  <a:pos x="3" y="72"/>
                </a:cxn>
                <a:cxn ang="0">
                  <a:pos x="28" y="59"/>
                </a:cxn>
                <a:cxn ang="0">
                  <a:pos x="28" y="56"/>
                </a:cxn>
                <a:cxn ang="0">
                  <a:pos x="28" y="50"/>
                </a:cxn>
                <a:cxn ang="0">
                  <a:pos x="22" y="31"/>
                </a:cxn>
                <a:cxn ang="0">
                  <a:pos x="28" y="22"/>
                </a:cxn>
                <a:cxn ang="0">
                  <a:pos x="22" y="9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15" y="3"/>
                </a:cxn>
                <a:cxn ang="0">
                  <a:pos x="9" y="22"/>
                </a:cxn>
                <a:cxn ang="0">
                  <a:pos x="3" y="31"/>
                </a:cxn>
                <a:cxn ang="0">
                  <a:pos x="9" y="56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68" y="22"/>
                </a:cxn>
                <a:cxn ang="0">
                  <a:pos x="81" y="1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3"/>
                </a:cxn>
                <a:cxn ang="0">
                  <a:pos x="68" y="3"/>
                </a:cxn>
                <a:cxn ang="0">
                  <a:pos x="59" y="0"/>
                </a:cxn>
                <a:cxn ang="0">
                  <a:pos x="44" y="9"/>
                </a:cxn>
                <a:cxn ang="0">
                  <a:pos x="44" y="6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34" y="0"/>
                </a:cxn>
                <a:cxn ang="0">
                  <a:pos x="25" y="9"/>
                </a:cxn>
                <a:cxn ang="0">
                  <a:pos x="34" y="19"/>
                </a:cxn>
                <a:cxn ang="0">
                  <a:pos x="44" y="25"/>
                </a:cxn>
                <a:cxn ang="0">
                  <a:pos x="59" y="19"/>
                </a:cxn>
                <a:cxn ang="0">
                  <a:pos x="68" y="22"/>
                </a:cxn>
                <a:cxn ang="0">
                  <a:pos x="75" y="50"/>
                </a:cxn>
                <a:cxn ang="0">
                  <a:pos x="81" y="37"/>
                </a:cxn>
                <a:cxn ang="0">
                  <a:pos x="68" y="34"/>
                </a:cxn>
                <a:cxn ang="0">
                  <a:pos x="56" y="25"/>
                </a:cxn>
                <a:cxn ang="0">
                  <a:pos x="59" y="25"/>
                </a:cxn>
                <a:cxn ang="0">
                  <a:pos x="47" y="22"/>
                </a:cxn>
                <a:cxn ang="0">
                  <a:pos x="22" y="43"/>
                </a:cxn>
                <a:cxn ang="0">
                  <a:pos x="28" y="50"/>
                </a:cxn>
                <a:cxn ang="0">
                  <a:pos x="37" y="43"/>
                </a:cxn>
                <a:cxn ang="0">
                  <a:pos x="68" y="47"/>
                </a:cxn>
                <a:cxn ang="0">
                  <a:pos x="68" y="43"/>
                </a:cxn>
                <a:cxn ang="0">
                  <a:pos x="75" y="50"/>
                </a:cxn>
              </a:cxnLst>
              <a:rect l="0" t="0" r="r" b="b"/>
              <a:pathLst>
                <a:path w="81" h="81">
                  <a:moveTo>
                    <a:pt x="50" y="31"/>
                  </a:moveTo>
                  <a:lnTo>
                    <a:pt x="50" y="31"/>
                  </a:lnTo>
                  <a:lnTo>
                    <a:pt x="59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close/>
                  <a:moveTo>
                    <a:pt x="59" y="75"/>
                  </a:moveTo>
                  <a:lnTo>
                    <a:pt x="59" y="81"/>
                  </a:lnTo>
                  <a:lnTo>
                    <a:pt x="72" y="81"/>
                  </a:lnTo>
                  <a:lnTo>
                    <a:pt x="72" y="53"/>
                  </a:lnTo>
                  <a:lnTo>
                    <a:pt x="34" y="53"/>
                  </a:lnTo>
                  <a:lnTo>
                    <a:pt x="34" y="81"/>
                  </a:lnTo>
                  <a:lnTo>
                    <a:pt x="44" y="81"/>
                  </a:lnTo>
                  <a:lnTo>
                    <a:pt x="44" y="75"/>
                  </a:lnTo>
                  <a:lnTo>
                    <a:pt x="59" y="75"/>
                  </a:lnTo>
                  <a:lnTo>
                    <a:pt x="59" y="75"/>
                  </a:lnTo>
                  <a:close/>
                  <a:moveTo>
                    <a:pt x="59" y="62"/>
                  </a:moveTo>
                  <a:lnTo>
                    <a:pt x="59" y="68"/>
                  </a:lnTo>
                  <a:lnTo>
                    <a:pt x="44" y="68"/>
                  </a:lnTo>
                  <a:lnTo>
                    <a:pt x="44" y="62"/>
                  </a:lnTo>
                  <a:lnTo>
                    <a:pt x="59" y="62"/>
                  </a:lnTo>
                  <a:lnTo>
                    <a:pt x="59" y="62"/>
                  </a:lnTo>
                  <a:close/>
                  <a:moveTo>
                    <a:pt x="3" y="68"/>
                  </a:moveTo>
                  <a:lnTo>
                    <a:pt x="3" y="68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2" y="53"/>
                  </a:lnTo>
                  <a:lnTo>
                    <a:pt x="22" y="31"/>
                  </a:lnTo>
                  <a:lnTo>
                    <a:pt x="28" y="31"/>
                  </a:lnTo>
                  <a:lnTo>
                    <a:pt x="28" y="22"/>
                  </a:lnTo>
                  <a:lnTo>
                    <a:pt x="22" y="2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5" y="3"/>
                  </a:lnTo>
                  <a:lnTo>
                    <a:pt x="9" y="3"/>
                  </a:lnTo>
                  <a:lnTo>
                    <a:pt x="9" y="22"/>
                  </a:lnTo>
                  <a:lnTo>
                    <a:pt x="3" y="22"/>
                  </a:lnTo>
                  <a:lnTo>
                    <a:pt x="3" y="31"/>
                  </a:lnTo>
                  <a:lnTo>
                    <a:pt x="9" y="31"/>
                  </a:lnTo>
                  <a:lnTo>
                    <a:pt x="9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3" y="68"/>
                  </a:lnTo>
                  <a:close/>
                  <a:moveTo>
                    <a:pt x="68" y="22"/>
                  </a:moveTo>
                  <a:lnTo>
                    <a:pt x="68" y="19"/>
                  </a:lnTo>
                  <a:lnTo>
                    <a:pt x="81" y="19"/>
                  </a:lnTo>
                  <a:lnTo>
                    <a:pt x="81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9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4" y="9"/>
                  </a:lnTo>
                  <a:lnTo>
                    <a:pt x="25" y="9"/>
                  </a:lnTo>
                  <a:lnTo>
                    <a:pt x="25" y="19"/>
                  </a:lnTo>
                  <a:lnTo>
                    <a:pt x="34" y="19"/>
                  </a:lnTo>
                  <a:lnTo>
                    <a:pt x="34" y="25"/>
                  </a:lnTo>
                  <a:lnTo>
                    <a:pt x="44" y="25"/>
                  </a:lnTo>
                  <a:lnTo>
                    <a:pt x="44" y="19"/>
                  </a:lnTo>
                  <a:lnTo>
                    <a:pt x="59" y="19"/>
                  </a:lnTo>
                  <a:lnTo>
                    <a:pt x="59" y="22"/>
                  </a:lnTo>
                  <a:lnTo>
                    <a:pt x="68" y="22"/>
                  </a:lnTo>
                  <a:lnTo>
                    <a:pt x="68" y="22"/>
                  </a:lnTo>
                  <a:close/>
                  <a:moveTo>
                    <a:pt x="75" y="50"/>
                  </a:moveTo>
                  <a:lnTo>
                    <a:pt x="75" y="50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68" y="34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37" y="31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7" y="43"/>
                  </a:lnTo>
                  <a:lnTo>
                    <a:pt x="37" y="47"/>
                  </a:lnTo>
                  <a:lnTo>
                    <a:pt x="68" y="47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75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0" name="Freeform 94"/>
            <p:cNvSpPr>
              <a:spLocks noEditPoints="1"/>
            </p:cNvSpPr>
            <p:nvPr/>
          </p:nvSpPr>
          <p:spPr bwMode="auto">
            <a:xfrm>
              <a:off x="2704" y="1252"/>
              <a:ext cx="81" cy="78"/>
            </a:xfrm>
            <a:custGeom>
              <a:avLst/>
              <a:gdLst/>
              <a:ahLst/>
              <a:cxnLst>
                <a:cxn ang="0">
                  <a:pos x="35" y="25"/>
                </a:cxn>
                <a:cxn ang="0">
                  <a:pos x="78" y="15"/>
                </a:cxn>
                <a:cxn ang="0">
                  <a:pos x="35" y="15"/>
                </a:cxn>
                <a:cxn ang="0">
                  <a:pos x="81" y="75"/>
                </a:cxn>
                <a:cxn ang="0">
                  <a:pos x="66" y="65"/>
                </a:cxn>
                <a:cxn ang="0">
                  <a:pos x="75" y="31"/>
                </a:cxn>
                <a:cxn ang="0">
                  <a:pos x="66" y="28"/>
                </a:cxn>
                <a:cxn ang="0">
                  <a:pos x="63" y="28"/>
                </a:cxn>
                <a:cxn ang="0">
                  <a:pos x="56" y="65"/>
                </a:cxn>
                <a:cxn ang="0">
                  <a:pos x="28" y="75"/>
                </a:cxn>
                <a:cxn ang="0">
                  <a:pos x="44" y="62"/>
                </a:cxn>
                <a:cxn ang="0">
                  <a:pos x="53" y="59"/>
                </a:cxn>
                <a:cxn ang="0">
                  <a:pos x="35" y="31"/>
                </a:cxn>
                <a:cxn ang="0">
                  <a:pos x="44" y="62"/>
                </a:cxn>
                <a:cxn ang="0">
                  <a:pos x="44" y="62"/>
                </a:cxn>
                <a:cxn ang="0">
                  <a:pos x="25" y="19"/>
                </a:cxn>
                <a:cxn ang="0">
                  <a:pos x="25" y="9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3"/>
                </a:cxn>
                <a:cxn ang="0">
                  <a:pos x="16" y="19"/>
                </a:cxn>
                <a:cxn ang="0">
                  <a:pos x="3" y="28"/>
                </a:cxn>
                <a:cxn ang="0">
                  <a:pos x="16" y="40"/>
                </a:cxn>
                <a:cxn ang="0">
                  <a:pos x="0" y="43"/>
                </a:cxn>
                <a:cxn ang="0">
                  <a:pos x="6" y="53"/>
                </a:cxn>
                <a:cxn ang="0">
                  <a:pos x="6" y="53"/>
                </a:cxn>
                <a:cxn ang="0">
                  <a:pos x="16" y="50"/>
                </a:cxn>
                <a:cxn ang="0">
                  <a:pos x="16" y="65"/>
                </a:cxn>
                <a:cxn ang="0">
                  <a:pos x="3" y="68"/>
                </a:cxn>
                <a:cxn ang="0">
                  <a:pos x="6" y="78"/>
                </a:cxn>
                <a:cxn ang="0">
                  <a:pos x="16" y="78"/>
                </a:cxn>
                <a:cxn ang="0">
                  <a:pos x="25" y="75"/>
                </a:cxn>
                <a:cxn ang="0">
                  <a:pos x="25" y="47"/>
                </a:cxn>
                <a:cxn ang="0">
                  <a:pos x="28" y="43"/>
                </a:cxn>
                <a:cxn ang="0">
                  <a:pos x="35" y="43"/>
                </a:cxn>
                <a:cxn ang="0">
                  <a:pos x="35" y="31"/>
                </a:cxn>
                <a:cxn ang="0">
                  <a:pos x="25" y="34"/>
                </a:cxn>
                <a:cxn ang="0">
                  <a:pos x="31" y="28"/>
                </a:cxn>
                <a:cxn ang="0">
                  <a:pos x="31" y="19"/>
                </a:cxn>
                <a:cxn ang="0">
                  <a:pos x="63" y="12"/>
                </a:cxn>
                <a:cxn ang="0">
                  <a:pos x="60" y="0"/>
                </a:cxn>
                <a:cxn ang="0">
                  <a:pos x="56" y="3"/>
                </a:cxn>
                <a:cxn ang="0">
                  <a:pos x="47" y="3"/>
                </a:cxn>
                <a:cxn ang="0">
                  <a:pos x="47" y="6"/>
                </a:cxn>
                <a:cxn ang="0">
                  <a:pos x="50" y="15"/>
                </a:cxn>
                <a:cxn ang="0">
                  <a:pos x="50" y="15"/>
                </a:cxn>
              </a:cxnLst>
              <a:rect l="0" t="0" r="r" b="b"/>
              <a:pathLst>
                <a:path w="81" h="78">
                  <a:moveTo>
                    <a:pt x="35" y="15"/>
                  </a:moveTo>
                  <a:lnTo>
                    <a:pt x="35" y="25"/>
                  </a:lnTo>
                  <a:lnTo>
                    <a:pt x="78" y="25"/>
                  </a:lnTo>
                  <a:lnTo>
                    <a:pt x="78" y="15"/>
                  </a:lnTo>
                  <a:lnTo>
                    <a:pt x="35" y="15"/>
                  </a:lnTo>
                  <a:lnTo>
                    <a:pt x="35" y="15"/>
                  </a:lnTo>
                  <a:close/>
                  <a:moveTo>
                    <a:pt x="28" y="75"/>
                  </a:moveTo>
                  <a:lnTo>
                    <a:pt x="81" y="75"/>
                  </a:lnTo>
                  <a:lnTo>
                    <a:pt x="81" y="65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56" y="65"/>
                  </a:lnTo>
                  <a:lnTo>
                    <a:pt x="28" y="65"/>
                  </a:lnTo>
                  <a:lnTo>
                    <a:pt x="28" y="75"/>
                  </a:lnTo>
                  <a:lnTo>
                    <a:pt x="28" y="75"/>
                  </a:lnTo>
                  <a:close/>
                  <a:moveTo>
                    <a:pt x="44" y="62"/>
                  </a:moveTo>
                  <a:lnTo>
                    <a:pt x="53" y="59"/>
                  </a:lnTo>
                  <a:lnTo>
                    <a:pt x="53" y="59"/>
                  </a:lnTo>
                  <a:lnTo>
                    <a:pt x="47" y="28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44" y="62"/>
                  </a:lnTo>
                  <a:lnTo>
                    <a:pt x="44" y="62"/>
                  </a:lnTo>
                  <a:lnTo>
                    <a:pt x="44" y="62"/>
                  </a:lnTo>
                  <a:close/>
                  <a:moveTo>
                    <a:pt x="31" y="19"/>
                  </a:moveTo>
                  <a:lnTo>
                    <a:pt x="25" y="1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3" y="19"/>
                  </a:lnTo>
                  <a:lnTo>
                    <a:pt x="3" y="28"/>
                  </a:lnTo>
                  <a:lnTo>
                    <a:pt x="16" y="2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16" y="50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3" y="68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16" y="78"/>
                  </a:lnTo>
                  <a:lnTo>
                    <a:pt x="22" y="78"/>
                  </a:lnTo>
                  <a:lnTo>
                    <a:pt x="25" y="75"/>
                  </a:lnTo>
                  <a:lnTo>
                    <a:pt x="25" y="6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25" y="34"/>
                  </a:lnTo>
                  <a:lnTo>
                    <a:pt x="25" y="28"/>
                  </a:lnTo>
                  <a:lnTo>
                    <a:pt x="31" y="28"/>
                  </a:lnTo>
                  <a:lnTo>
                    <a:pt x="31" y="19"/>
                  </a:lnTo>
                  <a:lnTo>
                    <a:pt x="31" y="19"/>
                  </a:lnTo>
                  <a:close/>
                  <a:moveTo>
                    <a:pt x="50" y="15"/>
                  </a:moveTo>
                  <a:lnTo>
                    <a:pt x="63" y="12"/>
                  </a:lnTo>
                  <a:lnTo>
                    <a:pt x="63" y="1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1" name="Freeform 95"/>
            <p:cNvSpPr>
              <a:spLocks noEditPoints="1"/>
            </p:cNvSpPr>
            <p:nvPr/>
          </p:nvSpPr>
          <p:spPr bwMode="auto">
            <a:xfrm>
              <a:off x="2792" y="1252"/>
              <a:ext cx="81" cy="81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15" y="31"/>
                </a:cxn>
                <a:cxn ang="0">
                  <a:pos x="65" y="31"/>
                </a:cxn>
                <a:cxn ang="0">
                  <a:pos x="59" y="15"/>
                </a:cxn>
                <a:cxn ang="0">
                  <a:pos x="81" y="6"/>
                </a:cxn>
                <a:cxn ang="0">
                  <a:pos x="59" y="6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7" y="3"/>
                </a:cxn>
                <a:cxn ang="0">
                  <a:pos x="25" y="0"/>
                </a:cxn>
                <a:cxn ang="0">
                  <a:pos x="3" y="6"/>
                </a:cxn>
                <a:cxn ang="0">
                  <a:pos x="3" y="12"/>
                </a:cxn>
                <a:cxn ang="0">
                  <a:pos x="46" y="12"/>
                </a:cxn>
                <a:cxn ang="0">
                  <a:pos x="34" y="15"/>
                </a:cxn>
                <a:cxn ang="0">
                  <a:pos x="62" y="28"/>
                </a:cxn>
                <a:cxn ang="0">
                  <a:pos x="18" y="34"/>
                </a:cxn>
                <a:cxn ang="0">
                  <a:pos x="9" y="56"/>
                </a:cxn>
                <a:cxn ang="0">
                  <a:pos x="34" y="47"/>
                </a:cxn>
                <a:cxn ang="0">
                  <a:pos x="37" y="50"/>
                </a:cxn>
                <a:cxn ang="0">
                  <a:pos x="3" y="59"/>
                </a:cxn>
                <a:cxn ang="0">
                  <a:pos x="9" y="68"/>
                </a:cxn>
                <a:cxn ang="0">
                  <a:pos x="40" y="56"/>
                </a:cxn>
                <a:cxn ang="0">
                  <a:pos x="21" y="65"/>
                </a:cxn>
                <a:cxn ang="0">
                  <a:pos x="6" y="81"/>
                </a:cxn>
                <a:cxn ang="0">
                  <a:pos x="43" y="65"/>
                </a:cxn>
                <a:cxn ang="0">
                  <a:pos x="40" y="68"/>
                </a:cxn>
                <a:cxn ang="0">
                  <a:pos x="34" y="81"/>
                </a:cxn>
                <a:cxn ang="0">
                  <a:pos x="50" y="75"/>
                </a:cxn>
                <a:cxn ang="0">
                  <a:pos x="53" y="56"/>
                </a:cxn>
                <a:cxn ang="0">
                  <a:pos x="75" y="78"/>
                </a:cxn>
                <a:cxn ang="0">
                  <a:pos x="81" y="68"/>
                </a:cxn>
                <a:cxn ang="0">
                  <a:pos x="62" y="56"/>
                </a:cxn>
                <a:cxn ang="0">
                  <a:pos x="71" y="53"/>
                </a:cxn>
                <a:cxn ang="0">
                  <a:pos x="71" y="50"/>
                </a:cxn>
                <a:cxn ang="0">
                  <a:pos x="65" y="43"/>
                </a:cxn>
                <a:cxn ang="0">
                  <a:pos x="3" y="37"/>
                </a:cxn>
                <a:cxn ang="0">
                  <a:pos x="28" y="43"/>
                </a:cxn>
                <a:cxn ang="0">
                  <a:pos x="6" y="47"/>
                </a:cxn>
                <a:cxn ang="0">
                  <a:pos x="50" y="50"/>
                </a:cxn>
                <a:cxn ang="0">
                  <a:pos x="59" y="43"/>
                </a:cxn>
                <a:cxn ang="0">
                  <a:pos x="50" y="50"/>
                </a:cxn>
              </a:cxnLst>
              <a:rect l="0" t="0" r="r" b="b"/>
              <a:pathLst>
                <a:path w="81" h="81">
                  <a:moveTo>
                    <a:pt x="3" y="12"/>
                  </a:moveTo>
                  <a:lnTo>
                    <a:pt x="25" y="12"/>
                  </a:lnTo>
                  <a:lnTo>
                    <a:pt x="25" y="15"/>
                  </a:lnTo>
                  <a:lnTo>
                    <a:pt x="3" y="15"/>
                  </a:lnTo>
                  <a:lnTo>
                    <a:pt x="3" y="31"/>
                  </a:lnTo>
                  <a:lnTo>
                    <a:pt x="15" y="31"/>
                  </a:lnTo>
                  <a:lnTo>
                    <a:pt x="15" y="25"/>
                  </a:lnTo>
                  <a:lnTo>
                    <a:pt x="65" y="25"/>
                  </a:lnTo>
                  <a:lnTo>
                    <a:pt x="65" y="31"/>
                  </a:lnTo>
                  <a:lnTo>
                    <a:pt x="78" y="31"/>
                  </a:lnTo>
                  <a:lnTo>
                    <a:pt x="78" y="15"/>
                  </a:lnTo>
                  <a:lnTo>
                    <a:pt x="59" y="15"/>
                  </a:lnTo>
                  <a:lnTo>
                    <a:pt x="59" y="12"/>
                  </a:lnTo>
                  <a:lnTo>
                    <a:pt x="81" y="12"/>
                  </a:lnTo>
                  <a:lnTo>
                    <a:pt x="81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34" y="15"/>
                  </a:moveTo>
                  <a:lnTo>
                    <a:pt x="3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34" y="15"/>
                  </a:lnTo>
                  <a:lnTo>
                    <a:pt x="34" y="15"/>
                  </a:lnTo>
                  <a:close/>
                  <a:moveTo>
                    <a:pt x="18" y="34"/>
                  </a:moveTo>
                  <a:lnTo>
                    <a:pt x="62" y="34"/>
                  </a:lnTo>
                  <a:lnTo>
                    <a:pt x="62" y="28"/>
                  </a:lnTo>
                  <a:lnTo>
                    <a:pt x="18" y="28"/>
                  </a:lnTo>
                  <a:lnTo>
                    <a:pt x="18" y="34"/>
                  </a:lnTo>
                  <a:lnTo>
                    <a:pt x="18" y="34"/>
                  </a:lnTo>
                  <a:close/>
                  <a:moveTo>
                    <a:pt x="6" y="47"/>
                  </a:moveTo>
                  <a:lnTo>
                    <a:pt x="6" y="4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18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5" y="6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21" y="6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25" y="72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8"/>
                  </a:lnTo>
                  <a:lnTo>
                    <a:pt x="40" y="68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43" y="81"/>
                  </a:lnTo>
                  <a:lnTo>
                    <a:pt x="50" y="75"/>
                  </a:lnTo>
                  <a:lnTo>
                    <a:pt x="53" y="68"/>
                  </a:lnTo>
                  <a:lnTo>
                    <a:pt x="53" y="59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65" y="72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68" y="62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5" y="43"/>
                  </a:lnTo>
                  <a:lnTo>
                    <a:pt x="78" y="43"/>
                  </a:lnTo>
                  <a:lnTo>
                    <a:pt x="78" y="37"/>
                  </a:lnTo>
                  <a:lnTo>
                    <a:pt x="3" y="37"/>
                  </a:lnTo>
                  <a:lnTo>
                    <a:pt x="3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18" y="47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6" y="47"/>
                  </a:lnTo>
                  <a:close/>
                  <a:moveTo>
                    <a:pt x="50" y="50"/>
                  </a:moveTo>
                  <a:lnTo>
                    <a:pt x="50" y="50"/>
                  </a:lnTo>
                  <a:lnTo>
                    <a:pt x="43" y="43"/>
                  </a:lnTo>
                  <a:lnTo>
                    <a:pt x="50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2" name="Freeform 96"/>
            <p:cNvSpPr>
              <a:spLocks noEditPoints="1"/>
            </p:cNvSpPr>
            <p:nvPr/>
          </p:nvSpPr>
          <p:spPr bwMode="auto">
            <a:xfrm>
              <a:off x="2882" y="1252"/>
              <a:ext cx="78" cy="81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1" y="25"/>
                </a:cxn>
                <a:cxn ang="0">
                  <a:pos x="31" y="40"/>
                </a:cxn>
                <a:cxn ang="0">
                  <a:pos x="13" y="40"/>
                </a:cxn>
                <a:cxn ang="0">
                  <a:pos x="13" y="81"/>
                </a:cxn>
                <a:cxn ang="0">
                  <a:pos x="25" y="81"/>
                </a:cxn>
                <a:cxn ang="0">
                  <a:pos x="25" y="75"/>
                </a:cxn>
                <a:cxn ang="0">
                  <a:pos x="53" y="75"/>
                </a:cxn>
                <a:cxn ang="0">
                  <a:pos x="53" y="81"/>
                </a:cxn>
                <a:cxn ang="0">
                  <a:pos x="66" y="81"/>
                </a:cxn>
                <a:cxn ang="0">
                  <a:pos x="66" y="40"/>
                </a:cxn>
                <a:cxn ang="0">
                  <a:pos x="44" y="40"/>
                </a:cxn>
                <a:cxn ang="0">
                  <a:pos x="44" y="25"/>
                </a:cxn>
                <a:cxn ang="0">
                  <a:pos x="78" y="25"/>
                </a:cxn>
                <a:cxn ang="0">
                  <a:pos x="78" y="15"/>
                </a:cxn>
                <a:cxn ang="0">
                  <a:pos x="44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31" y="15"/>
                </a:cxn>
                <a:cxn ang="0">
                  <a:pos x="0" y="1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25" y="50"/>
                </a:cxn>
                <a:cxn ang="0">
                  <a:pos x="53" y="50"/>
                </a:cxn>
                <a:cxn ang="0">
                  <a:pos x="53" y="65"/>
                </a:cxn>
                <a:cxn ang="0">
                  <a:pos x="25" y="65"/>
                </a:cxn>
                <a:cxn ang="0">
                  <a:pos x="25" y="50"/>
                </a:cxn>
                <a:cxn ang="0">
                  <a:pos x="25" y="50"/>
                </a:cxn>
              </a:cxnLst>
              <a:rect l="0" t="0" r="r" b="b"/>
              <a:pathLst>
                <a:path w="78" h="81">
                  <a:moveTo>
                    <a:pt x="0" y="25"/>
                  </a:moveTo>
                  <a:lnTo>
                    <a:pt x="31" y="25"/>
                  </a:lnTo>
                  <a:lnTo>
                    <a:pt x="31" y="40"/>
                  </a:lnTo>
                  <a:lnTo>
                    <a:pt x="13" y="40"/>
                  </a:lnTo>
                  <a:lnTo>
                    <a:pt x="13" y="81"/>
                  </a:lnTo>
                  <a:lnTo>
                    <a:pt x="25" y="81"/>
                  </a:lnTo>
                  <a:lnTo>
                    <a:pt x="25" y="75"/>
                  </a:lnTo>
                  <a:lnTo>
                    <a:pt x="53" y="75"/>
                  </a:lnTo>
                  <a:lnTo>
                    <a:pt x="53" y="81"/>
                  </a:lnTo>
                  <a:lnTo>
                    <a:pt x="66" y="81"/>
                  </a:lnTo>
                  <a:lnTo>
                    <a:pt x="66" y="40"/>
                  </a:lnTo>
                  <a:lnTo>
                    <a:pt x="44" y="40"/>
                  </a:lnTo>
                  <a:lnTo>
                    <a:pt x="44" y="25"/>
                  </a:lnTo>
                  <a:lnTo>
                    <a:pt x="78" y="25"/>
                  </a:lnTo>
                  <a:lnTo>
                    <a:pt x="78" y="15"/>
                  </a:lnTo>
                  <a:lnTo>
                    <a:pt x="44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25" y="50"/>
                  </a:moveTo>
                  <a:lnTo>
                    <a:pt x="53" y="50"/>
                  </a:lnTo>
                  <a:lnTo>
                    <a:pt x="53" y="65"/>
                  </a:lnTo>
                  <a:lnTo>
                    <a:pt x="25" y="65"/>
                  </a:lnTo>
                  <a:lnTo>
                    <a:pt x="25" y="50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3" name="Freeform 97"/>
            <p:cNvSpPr>
              <a:spLocks noEditPoints="1"/>
            </p:cNvSpPr>
            <p:nvPr/>
          </p:nvSpPr>
          <p:spPr bwMode="auto">
            <a:xfrm>
              <a:off x="2979" y="1252"/>
              <a:ext cx="56" cy="81"/>
            </a:xfrm>
            <a:custGeom>
              <a:avLst/>
              <a:gdLst/>
              <a:ahLst/>
              <a:cxnLst>
                <a:cxn ang="0">
                  <a:pos x="12" y="81"/>
                </a:cxn>
                <a:cxn ang="0">
                  <a:pos x="12" y="75"/>
                </a:cxn>
                <a:cxn ang="0">
                  <a:pos x="47" y="75"/>
                </a:cxn>
                <a:cxn ang="0">
                  <a:pos x="47" y="81"/>
                </a:cxn>
                <a:cxn ang="0">
                  <a:pos x="56" y="81"/>
                </a:cxn>
                <a:cxn ang="0">
                  <a:pos x="56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6" y="12"/>
                </a:cxn>
                <a:cxn ang="0">
                  <a:pos x="0" y="12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47" y="22"/>
                </a:cxn>
                <a:cxn ang="0">
                  <a:pos x="47" y="31"/>
                </a:cxn>
                <a:cxn ang="0">
                  <a:pos x="12" y="31"/>
                </a:cxn>
                <a:cxn ang="0">
                  <a:pos x="12" y="22"/>
                </a:cxn>
                <a:cxn ang="0">
                  <a:pos x="47" y="22"/>
                </a:cxn>
                <a:cxn ang="0">
                  <a:pos x="47" y="22"/>
                </a:cxn>
                <a:cxn ang="0">
                  <a:pos x="47" y="50"/>
                </a:cxn>
                <a:cxn ang="0">
                  <a:pos x="12" y="50"/>
                </a:cxn>
                <a:cxn ang="0">
                  <a:pos x="12" y="40"/>
                </a:cxn>
                <a:cxn ang="0">
                  <a:pos x="47" y="40"/>
                </a:cxn>
                <a:cxn ang="0">
                  <a:pos x="47" y="50"/>
                </a:cxn>
                <a:cxn ang="0">
                  <a:pos x="47" y="50"/>
                </a:cxn>
                <a:cxn ang="0">
                  <a:pos x="47" y="56"/>
                </a:cxn>
                <a:cxn ang="0">
                  <a:pos x="47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47" y="56"/>
                </a:cxn>
                <a:cxn ang="0">
                  <a:pos x="47" y="56"/>
                </a:cxn>
              </a:cxnLst>
              <a:rect l="0" t="0" r="r" b="b"/>
              <a:pathLst>
                <a:path w="56" h="81">
                  <a:moveTo>
                    <a:pt x="12" y="81"/>
                  </a:moveTo>
                  <a:lnTo>
                    <a:pt x="12" y="75"/>
                  </a:lnTo>
                  <a:lnTo>
                    <a:pt x="47" y="75"/>
                  </a:lnTo>
                  <a:lnTo>
                    <a:pt x="47" y="81"/>
                  </a:lnTo>
                  <a:lnTo>
                    <a:pt x="56" y="81"/>
                  </a:lnTo>
                  <a:lnTo>
                    <a:pt x="56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6" y="12"/>
                  </a:lnTo>
                  <a:lnTo>
                    <a:pt x="0" y="1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12" y="81"/>
                  </a:lnTo>
                  <a:lnTo>
                    <a:pt x="12" y="81"/>
                  </a:lnTo>
                  <a:close/>
                  <a:moveTo>
                    <a:pt x="47" y="22"/>
                  </a:moveTo>
                  <a:lnTo>
                    <a:pt x="47" y="31"/>
                  </a:lnTo>
                  <a:lnTo>
                    <a:pt x="12" y="31"/>
                  </a:lnTo>
                  <a:lnTo>
                    <a:pt x="12" y="22"/>
                  </a:lnTo>
                  <a:lnTo>
                    <a:pt x="47" y="22"/>
                  </a:lnTo>
                  <a:lnTo>
                    <a:pt x="47" y="22"/>
                  </a:lnTo>
                  <a:close/>
                  <a:moveTo>
                    <a:pt x="47" y="50"/>
                  </a:moveTo>
                  <a:lnTo>
                    <a:pt x="12" y="50"/>
                  </a:lnTo>
                  <a:lnTo>
                    <a:pt x="12" y="40"/>
                  </a:lnTo>
                  <a:lnTo>
                    <a:pt x="47" y="40"/>
                  </a:lnTo>
                  <a:lnTo>
                    <a:pt x="47" y="50"/>
                  </a:lnTo>
                  <a:lnTo>
                    <a:pt x="47" y="50"/>
                  </a:lnTo>
                  <a:close/>
                  <a:moveTo>
                    <a:pt x="47" y="56"/>
                  </a:moveTo>
                  <a:lnTo>
                    <a:pt x="47" y="68"/>
                  </a:lnTo>
                  <a:lnTo>
                    <a:pt x="12" y="68"/>
                  </a:lnTo>
                  <a:lnTo>
                    <a:pt x="12" y="56"/>
                  </a:lnTo>
                  <a:lnTo>
                    <a:pt x="47" y="56"/>
                  </a:lnTo>
                  <a:lnTo>
                    <a:pt x="47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4" name="Freeform 98"/>
            <p:cNvSpPr>
              <a:spLocks noEditPoints="1"/>
            </p:cNvSpPr>
            <p:nvPr/>
          </p:nvSpPr>
          <p:spPr bwMode="auto">
            <a:xfrm>
              <a:off x="3054" y="1252"/>
              <a:ext cx="81" cy="78"/>
            </a:xfrm>
            <a:custGeom>
              <a:avLst/>
              <a:gdLst/>
              <a:ahLst/>
              <a:cxnLst>
                <a:cxn ang="0">
                  <a:pos x="59" y="6"/>
                </a:cxn>
                <a:cxn ang="0">
                  <a:pos x="59" y="3"/>
                </a:cxn>
                <a:cxn ang="0">
                  <a:pos x="47" y="0"/>
                </a:cxn>
                <a:cxn ang="0">
                  <a:pos x="40" y="15"/>
                </a:cxn>
                <a:cxn ang="0">
                  <a:pos x="28" y="28"/>
                </a:cxn>
                <a:cxn ang="0">
                  <a:pos x="31" y="37"/>
                </a:cxn>
                <a:cxn ang="0">
                  <a:pos x="68" y="37"/>
                </a:cxn>
                <a:cxn ang="0">
                  <a:pos x="72" y="40"/>
                </a:cxn>
                <a:cxn ang="0">
                  <a:pos x="78" y="37"/>
                </a:cxn>
                <a:cxn ang="0">
                  <a:pos x="81" y="34"/>
                </a:cxn>
                <a:cxn ang="0">
                  <a:pos x="65" y="12"/>
                </a:cxn>
                <a:cxn ang="0">
                  <a:pos x="56" y="19"/>
                </a:cxn>
                <a:cxn ang="0">
                  <a:pos x="47" y="25"/>
                </a:cxn>
                <a:cxn ang="0">
                  <a:pos x="59" y="6"/>
                </a:cxn>
                <a:cxn ang="0">
                  <a:pos x="59" y="6"/>
                </a:cxn>
                <a:cxn ang="0">
                  <a:pos x="31" y="12"/>
                </a:cxn>
                <a:cxn ang="0">
                  <a:pos x="19" y="3"/>
                </a:cxn>
                <a:cxn ang="0">
                  <a:pos x="9" y="9"/>
                </a:cxn>
                <a:cxn ang="0">
                  <a:pos x="12" y="12"/>
                </a:cxn>
                <a:cxn ang="0">
                  <a:pos x="22" y="22"/>
                </a:cxn>
                <a:cxn ang="0">
                  <a:pos x="31" y="12"/>
                </a:cxn>
                <a:cxn ang="0">
                  <a:pos x="22" y="31"/>
                </a:cxn>
                <a:cxn ang="0">
                  <a:pos x="9" y="22"/>
                </a:cxn>
                <a:cxn ang="0">
                  <a:pos x="0" y="31"/>
                </a:cxn>
                <a:cxn ang="0">
                  <a:pos x="15" y="40"/>
                </a:cxn>
                <a:cxn ang="0">
                  <a:pos x="22" y="31"/>
                </a:cxn>
                <a:cxn ang="0">
                  <a:pos x="22" y="31"/>
                </a:cxn>
                <a:cxn ang="0">
                  <a:pos x="12" y="78"/>
                </a:cxn>
                <a:cxn ang="0">
                  <a:pos x="15" y="78"/>
                </a:cxn>
                <a:cxn ang="0">
                  <a:pos x="25" y="47"/>
                </a:cxn>
                <a:cxn ang="0">
                  <a:pos x="19" y="47"/>
                </a:cxn>
                <a:cxn ang="0">
                  <a:pos x="15" y="43"/>
                </a:cxn>
                <a:cxn ang="0">
                  <a:pos x="3" y="72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62" y="75"/>
                </a:cxn>
                <a:cxn ang="0">
                  <a:pos x="75" y="78"/>
                </a:cxn>
                <a:cxn ang="0">
                  <a:pos x="31" y="43"/>
                </a:cxn>
                <a:cxn ang="0">
                  <a:pos x="44" y="78"/>
                </a:cxn>
                <a:cxn ang="0">
                  <a:pos x="44" y="75"/>
                </a:cxn>
                <a:cxn ang="0">
                  <a:pos x="62" y="65"/>
                </a:cxn>
                <a:cxn ang="0">
                  <a:pos x="44" y="53"/>
                </a:cxn>
                <a:cxn ang="0">
                  <a:pos x="62" y="53"/>
                </a:cxn>
              </a:cxnLst>
              <a:rect l="0" t="0" r="r" b="b"/>
              <a:pathLst>
                <a:path w="81" h="78">
                  <a:moveTo>
                    <a:pt x="59" y="6"/>
                  </a:moveTo>
                  <a:lnTo>
                    <a:pt x="59" y="6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4" y="25"/>
                  </a:lnTo>
                  <a:lnTo>
                    <a:pt x="28" y="28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56" y="37"/>
                  </a:lnTo>
                  <a:lnTo>
                    <a:pt x="68" y="37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2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close/>
                  <a:moveTo>
                    <a:pt x="31" y="12"/>
                  </a:moveTo>
                  <a:lnTo>
                    <a:pt x="31" y="1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9" y="9"/>
                  </a:lnTo>
                  <a:lnTo>
                    <a:pt x="9" y="9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close/>
                  <a:moveTo>
                    <a:pt x="22" y="31"/>
                  </a:moveTo>
                  <a:lnTo>
                    <a:pt x="22" y="31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1"/>
                  </a:lnTo>
                  <a:close/>
                  <a:moveTo>
                    <a:pt x="12" y="78"/>
                  </a:moveTo>
                  <a:lnTo>
                    <a:pt x="12" y="7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9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close/>
                  <a:moveTo>
                    <a:pt x="44" y="75"/>
                  </a:moveTo>
                  <a:lnTo>
                    <a:pt x="62" y="75"/>
                  </a:lnTo>
                  <a:lnTo>
                    <a:pt x="62" y="78"/>
                  </a:lnTo>
                  <a:lnTo>
                    <a:pt x="75" y="78"/>
                  </a:lnTo>
                  <a:lnTo>
                    <a:pt x="75" y="43"/>
                  </a:lnTo>
                  <a:lnTo>
                    <a:pt x="31" y="43"/>
                  </a:lnTo>
                  <a:lnTo>
                    <a:pt x="31" y="78"/>
                  </a:lnTo>
                  <a:lnTo>
                    <a:pt x="44" y="78"/>
                  </a:lnTo>
                  <a:lnTo>
                    <a:pt x="44" y="75"/>
                  </a:lnTo>
                  <a:lnTo>
                    <a:pt x="44" y="75"/>
                  </a:lnTo>
                  <a:close/>
                  <a:moveTo>
                    <a:pt x="62" y="53"/>
                  </a:moveTo>
                  <a:lnTo>
                    <a:pt x="62" y="65"/>
                  </a:lnTo>
                  <a:lnTo>
                    <a:pt x="44" y="65"/>
                  </a:lnTo>
                  <a:lnTo>
                    <a:pt x="44" y="53"/>
                  </a:lnTo>
                  <a:lnTo>
                    <a:pt x="62" y="53"/>
                  </a:lnTo>
                  <a:lnTo>
                    <a:pt x="62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5" name="Freeform 99"/>
            <p:cNvSpPr>
              <a:spLocks noEditPoints="1"/>
            </p:cNvSpPr>
            <p:nvPr/>
          </p:nvSpPr>
          <p:spPr bwMode="auto">
            <a:xfrm>
              <a:off x="3144" y="1255"/>
              <a:ext cx="72" cy="78"/>
            </a:xfrm>
            <a:custGeom>
              <a:avLst/>
              <a:gdLst/>
              <a:ahLst/>
              <a:cxnLst>
                <a:cxn ang="0">
                  <a:pos x="57" y="19"/>
                </a:cxn>
                <a:cxn ang="0">
                  <a:pos x="47" y="9"/>
                </a:cxn>
                <a:cxn ang="0">
                  <a:pos x="47" y="6"/>
                </a:cxn>
                <a:cxn ang="0">
                  <a:pos x="50" y="3"/>
                </a:cxn>
                <a:cxn ang="0">
                  <a:pos x="47" y="3"/>
                </a:cxn>
                <a:cxn ang="0">
                  <a:pos x="38" y="3"/>
                </a:cxn>
                <a:cxn ang="0">
                  <a:pos x="38" y="37"/>
                </a:cxn>
                <a:cxn ang="0">
                  <a:pos x="35" y="19"/>
                </a:cxn>
                <a:cxn ang="0">
                  <a:pos x="25" y="6"/>
                </a:cxn>
                <a:cxn ang="0">
                  <a:pos x="25" y="3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6" y="0"/>
                </a:cxn>
                <a:cxn ang="0">
                  <a:pos x="16" y="44"/>
                </a:cxn>
                <a:cxn ang="0">
                  <a:pos x="13" y="59"/>
                </a:cxn>
                <a:cxn ang="0">
                  <a:pos x="7" y="65"/>
                </a:cxn>
                <a:cxn ang="0">
                  <a:pos x="0" y="69"/>
                </a:cxn>
                <a:cxn ang="0">
                  <a:pos x="10" y="75"/>
                </a:cxn>
                <a:cxn ang="0">
                  <a:pos x="22" y="59"/>
                </a:cxn>
                <a:cxn ang="0">
                  <a:pos x="25" y="40"/>
                </a:cxn>
                <a:cxn ang="0">
                  <a:pos x="25" y="25"/>
                </a:cxn>
                <a:cxn ang="0">
                  <a:pos x="28" y="47"/>
                </a:cxn>
                <a:cxn ang="0">
                  <a:pos x="35" y="47"/>
                </a:cxn>
                <a:cxn ang="0">
                  <a:pos x="38" y="72"/>
                </a:cxn>
                <a:cxn ang="0">
                  <a:pos x="47" y="22"/>
                </a:cxn>
                <a:cxn ang="0">
                  <a:pos x="53" y="47"/>
                </a:cxn>
                <a:cxn ang="0">
                  <a:pos x="63" y="44"/>
                </a:cxn>
                <a:cxn ang="0">
                  <a:pos x="72" y="78"/>
                </a:cxn>
                <a:cxn ang="0">
                  <a:pos x="72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3" y="37"/>
                </a:cxn>
                <a:cxn ang="0">
                  <a:pos x="57" y="19"/>
                </a:cxn>
                <a:cxn ang="0">
                  <a:pos x="57" y="19"/>
                </a:cxn>
                <a:cxn ang="0">
                  <a:pos x="13" y="34"/>
                </a:cxn>
                <a:cxn ang="0">
                  <a:pos x="13" y="22"/>
                </a:cxn>
                <a:cxn ang="0">
                  <a:pos x="3" y="19"/>
                </a:cxn>
                <a:cxn ang="0">
                  <a:pos x="3" y="22"/>
                </a:cxn>
                <a:cxn ang="0">
                  <a:pos x="0" y="44"/>
                </a:cxn>
                <a:cxn ang="0">
                  <a:pos x="10" y="47"/>
                </a:cxn>
                <a:cxn ang="0">
                  <a:pos x="13" y="34"/>
                </a:cxn>
              </a:cxnLst>
              <a:rect l="0" t="0" r="r" b="b"/>
              <a:pathLst>
                <a:path w="72" h="78">
                  <a:moveTo>
                    <a:pt x="57" y="19"/>
                  </a:moveTo>
                  <a:lnTo>
                    <a:pt x="57" y="19"/>
                  </a:lnTo>
                  <a:lnTo>
                    <a:pt x="47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38" y="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25" y="19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5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7" y="65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9" y="65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5" y="4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8" y="44"/>
                  </a:lnTo>
                  <a:lnTo>
                    <a:pt x="38" y="72"/>
                  </a:lnTo>
                  <a:lnTo>
                    <a:pt x="47" y="7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63" y="44"/>
                  </a:lnTo>
                  <a:lnTo>
                    <a:pt x="63" y="78"/>
                  </a:lnTo>
                  <a:lnTo>
                    <a:pt x="72" y="78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3" y="0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close/>
                  <a:moveTo>
                    <a:pt x="13" y="34"/>
                  </a:moveTo>
                  <a:lnTo>
                    <a:pt x="13" y="3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6" name="Freeform 100"/>
            <p:cNvSpPr>
              <a:spLocks noEditPoints="1"/>
            </p:cNvSpPr>
            <p:nvPr/>
          </p:nvSpPr>
          <p:spPr bwMode="auto">
            <a:xfrm>
              <a:off x="2898" y="1580"/>
              <a:ext cx="78" cy="96"/>
            </a:xfrm>
            <a:custGeom>
              <a:avLst/>
              <a:gdLst/>
              <a:ahLst/>
              <a:cxnLst>
                <a:cxn ang="0">
                  <a:pos x="12" y="34"/>
                </a:cxn>
                <a:cxn ang="0">
                  <a:pos x="12" y="31"/>
                </a:cxn>
                <a:cxn ang="0">
                  <a:pos x="9" y="31"/>
                </a:cxn>
                <a:cxn ang="0">
                  <a:pos x="0" y="34"/>
                </a:cxn>
                <a:cxn ang="0">
                  <a:pos x="15" y="74"/>
                </a:cxn>
                <a:cxn ang="0">
                  <a:pos x="25" y="78"/>
                </a:cxn>
                <a:cxn ang="0">
                  <a:pos x="25" y="74"/>
                </a:cxn>
                <a:cxn ang="0">
                  <a:pos x="22" y="68"/>
                </a:cxn>
                <a:cxn ang="0">
                  <a:pos x="59" y="90"/>
                </a:cxn>
                <a:cxn ang="0">
                  <a:pos x="15" y="46"/>
                </a:cxn>
                <a:cxn ang="0">
                  <a:pos x="12" y="34"/>
                </a:cxn>
                <a:cxn ang="0">
                  <a:pos x="22" y="46"/>
                </a:cxn>
                <a:cxn ang="0">
                  <a:pos x="40" y="43"/>
                </a:cxn>
                <a:cxn ang="0">
                  <a:pos x="43" y="46"/>
                </a:cxn>
                <a:cxn ang="0">
                  <a:pos x="47" y="50"/>
                </a:cxn>
                <a:cxn ang="0">
                  <a:pos x="43" y="65"/>
                </a:cxn>
                <a:cxn ang="0">
                  <a:pos x="53" y="56"/>
                </a:cxn>
                <a:cxn ang="0">
                  <a:pos x="56" y="84"/>
                </a:cxn>
                <a:cxn ang="0">
                  <a:pos x="65" y="84"/>
                </a:cxn>
                <a:cxn ang="0">
                  <a:pos x="65" y="84"/>
                </a:cxn>
                <a:cxn ang="0">
                  <a:pos x="68" y="74"/>
                </a:cxn>
                <a:cxn ang="0">
                  <a:pos x="65" y="56"/>
                </a:cxn>
                <a:cxn ang="0">
                  <a:pos x="68" y="40"/>
                </a:cxn>
                <a:cxn ang="0">
                  <a:pos x="78" y="37"/>
                </a:cxn>
                <a:cxn ang="0">
                  <a:pos x="68" y="15"/>
                </a:cxn>
                <a:cxn ang="0">
                  <a:pos x="56" y="12"/>
                </a:cxn>
                <a:cxn ang="0">
                  <a:pos x="12" y="31"/>
                </a:cxn>
                <a:cxn ang="0">
                  <a:pos x="28" y="31"/>
                </a:cxn>
                <a:cxn ang="0">
                  <a:pos x="22" y="46"/>
                </a:cxn>
                <a:cxn ang="0">
                  <a:pos x="43" y="15"/>
                </a:cxn>
                <a:cxn ang="0">
                  <a:pos x="40" y="28"/>
                </a:cxn>
                <a:cxn ang="0">
                  <a:pos x="43" y="15"/>
                </a:cxn>
                <a:cxn ang="0">
                  <a:pos x="47" y="37"/>
                </a:cxn>
                <a:cxn ang="0">
                  <a:pos x="62" y="34"/>
                </a:cxn>
                <a:cxn ang="0">
                  <a:pos x="47" y="37"/>
                </a:cxn>
              </a:cxnLst>
              <a:rect l="0" t="0" r="r" b="b"/>
              <a:pathLst>
                <a:path w="78" h="96">
                  <a:moveTo>
                    <a:pt x="12" y="34"/>
                  </a:moveTo>
                  <a:lnTo>
                    <a:pt x="12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9" y="56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2" y="68"/>
                  </a:lnTo>
                  <a:lnTo>
                    <a:pt x="50" y="96"/>
                  </a:lnTo>
                  <a:lnTo>
                    <a:pt x="59" y="9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close/>
                  <a:moveTo>
                    <a:pt x="22" y="46"/>
                  </a:moveTo>
                  <a:lnTo>
                    <a:pt x="28" y="56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7" y="50"/>
                  </a:lnTo>
                  <a:lnTo>
                    <a:pt x="37" y="59"/>
                  </a:lnTo>
                  <a:lnTo>
                    <a:pt x="43" y="65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6" y="71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8" y="74"/>
                  </a:lnTo>
                  <a:lnTo>
                    <a:pt x="65" y="65"/>
                  </a:lnTo>
                  <a:lnTo>
                    <a:pt x="65" y="56"/>
                  </a:lnTo>
                  <a:lnTo>
                    <a:pt x="59" y="50"/>
                  </a:lnTo>
                  <a:lnTo>
                    <a:pt x="68" y="40"/>
                  </a:lnTo>
                  <a:lnTo>
                    <a:pt x="72" y="43"/>
                  </a:lnTo>
                  <a:lnTo>
                    <a:pt x="78" y="37"/>
                  </a:lnTo>
                  <a:lnTo>
                    <a:pt x="65" y="21"/>
                  </a:lnTo>
                  <a:lnTo>
                    <a:pt x="68" y="15"/>
                  </a:lnTo>
                  <a:lnTo>
                    <a:pt x="62" y="9"/>
                  </a:lnTo>
                  <a:lnTo>
                    <a:pt x="56" y="12"/>
                  </a:lnTo>
                  <a:lnTo>
                    <a:pt x="43" y="0"/>
                  </a:lnTo>
                  <a:lnTo>
                    <a:pt x="12" y="31"/>
                  </a:lnTo>
                  <a:lnTo>
                    <a:pt x="22" y="37"/>
                  </a:lnTo>
                  <a:lnTo>
                    <a:pt x="28" y="31"/>
                  </a:lnTo>
                  <a:lnTo>
                    <a:pt x="34" y="37"/>
                  </a:lnTo>
                  <a:lnTo>
                    <a:pt x="22" y="46"/>
                  </a:lnTo>
                  <a:lnTo>
                    <a:pt x="22" y="46"/>
                  </a:lnTo>
                  <a:close/>
                  <a:moveTo>
                    <a:pt x="43" y="15"/>
                  </a:moveTo>
                  <a:lnTo>
                    <a:pt x="50" y="21"/>
                  </a:lnTo>
                  <a:lnTo>
                    <a:pt x="40" y="28"/>
                  </a:lnTo>
                  <a:lnTo>
                    <a:pt x="34" y="21"/>
                  </a:lnTo>
                  <a:lnTo>
                    <a:pt x="43" y="15"/>
                  </a:lnTo>
                  <a:lnTo>
                    <a:pt x="43" y="15"/>
                  </a:lnTo>
                  <a:close/>
                  <a:moveTo>
                    <a:pt x="47" y="37"/>
                  </a:moveTo>
                  <a:lnTo>
                    <a:pt x="56" y="28"/>
                  </a:lnTo>
                  <a:lnTo>
                    <a:pt x="62" y="34"/>
                  </a:lnTo>
                  <a:lnTo>
                    <a:pt x="53" y="43"/>
                  </a:lnTo>
                  <a:lnTo>
                    <a:pt x="47" y="37"/>
                  </a:lnTo>
                  <a:lnTo>
                    <a:pt x="47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7" name="Freeform 101"/>
            <p:cNvSpPr>
              <a:spLocks noEditPoints="1"/>
            </p:cNvSpPr>
            <p:nvPr/>
          </p:nvSpPr>
          <p:spPr bwMode="auto">
            <a:xfrm>
              <a:off x="3060" y="1417"/>
              <a:ext cx="100" cy="97"/>
            </a:xfrm>
            <a:custGeom>
              <a:avLst/>
              <a:gdLst/>
              <a:ahLst/>
              <a:cxnLst>
                <a:cxn ang="0">
                  <a:pos x="31" y="31"/>
                </a:cxn>
                <a:cxn ang="0">
                  <a:pos x="34" y="25"/>
                </a:cxn>
                <a:cxn ang="0">
                  <a:pos x="34" y="25"/>
                </a:cxn>
                <a:cxn ang="0">
                  <a:pos x="34" y="25"/>
                </a:cxn>
                <a:cxn ang="0">
                  <a:pos x="31" y="22"/>
                </a:cxn>
                <a:cxn ang="0">
                  <a:pos x="25" y="22"/>
                </a:cxn>
                <a:cxn ang="0">
                  <a:pos x="0" y="50"/>
                </a:cxn>
                <a:cxn ang="0">
                  <a:pos x="9" y="53"/>
                </a:cxn>
                <a:cxn ang="0">
                  <a:pos x="19" y="44"/>
                </a:cxn>
                <a:cxn ang="0">
                  <a:pos x="9" y="60"/>
                </a:cxn>
                <a:cxn ang="0">
                  <a:pos x="22" y="56"/>
                </a:cxn>
                <a:cxn ang="0">
                  <a:pos x="22" y="66"/>
                </a:cxn>
                <a:cxn ang="0">
                  <a:pos x="19" y="75"/>
                </a:cxn>
                <a:cxn ang="0">
                  <a:pos x="31" y="75"/>
                </a:cxn>
                <a:cxn ang="0">
                  <a:pos x="38" y="66"/>
                </a:cxn>
                <a:cxn ang="0">
                  <a:pos x="34" y="66"/>
                </a:cxn>
                <a:cxn ang="0">
                  <a:pos x="38" y="85"/>
                </a:cxn>
                <a:cxn ang="0">
                  <a:pos x="50" y="81"/>
                </a:cxn>
                <a:cxn ang="0">
                  <a:pos x="47" y="75"/>
                </a:cxn>
                <a:cxn ang="0">
                  <a:pos x="62" y="69"/>
                </a:cxn>
                <a:cxn ang="0">
                  <a:pos x="44" y="97"/>
                </a:cxn>
                <a:cxn ang="0">
                  <a:pos x="75" y="81"/>
                </a:cxn>
                <a:cxn ang="0">
                  <a:pos x="78" y="66"/>
                </a:cxn>
                <a:cxn ang="0">
                  <a:pos x="94" y="41"/>
                </a:cxn>
                <a:cxn ang="0">
                  <a:pos x="69" y="56"/>
                </a:cxn>
                <a:cxn ang="0">
                  <a:pos x="78" y="35"/>
                </a:cxn>
                <a:cxn ang="0">
                  <a:pos x="62" y="50"/>
                </a:cxn>
                <a:cxn ang="0">
                  <a:pos x="59" y="47"/>
                </a:cxn>
                <a:cxn ang="0">
                  <a:pos x="59" y="47"/>
                </a:cxn>
                <a:cxn ang="0">
                  <a:pos x="53" y="50"/>
                </a:cxn>
                <a:cxn ang="0">
                  <a:pos x="53" y="60"/>
                </a:cxn>
                <a:cxn ang="0">
                  <a:pos x="44" y="63"/>
                </a:cxn>
                <a:cxn ang="0">
                  <a:pos x="47" y="60"/>
                </a:cxn>
                <a:cxn ang="0">
                  <a:pos x="41" y="50"/>
                </a:cxn>
                <a:cxn ang="0">
                  <a:pos x="50" y="41"/>
                </a:cxn>
                <a:cxn ang="0">
                  <a:pos x="38" y="44"/>
                </a:cxn>
                <a:cxn ang="0">
                  <a:pos x="34" y="44"/>
                </a:cxn>
                <a:cxn ang="0">
                  <a:pos x="41" y="28"/>
                </a:cxn>
                <a:cxn ang="0">
                  <a:pos x="25" y="35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59" y="35"/>
                </a:cxn>
                <a:cxn ang="0">
                  <a:pos x="69" y="41"/>
                </a:cxn>
                <a:cxn ang="0">
                  <a:pos x="78" y="28"/>
                </a:cxn>
                <a:cxn ang="0">
                  <a:pos x="56" y="6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6"/>
                </a:cxn>
                <a:cxn ang="0">
                  <a:pos x="62" y="28"/>
                </a:cxn>
                <a:cxn ang="0">
                  <a:pos x="59" y="35"/>
                </a:cxn>
                <a:cxn ang="0">
                  <a:pos x="59" y="35"/>
                </a:cxn>
                <a:cxn ang="0">
                  <a:pos x="44" y="16"/>
                </a:cxn>
                <a:cxn ang="0">
                  <a:pos x="44" y="13"/>
                </a:cxn>
                <a:cxn ang="0">
                  <a:pos x="34" y="19"/>
                </a:cxn>
                <a:cxn ang="0">
                  <a:pos x="59" y="31"/>
                </a:cxn>
                <a:cxn ang="0">
                  <a:pos x="50" y="19"/>
                </a:cxn>
                <a:cxn ang="0">
                  <a:pos x="44" y="16"/>
                </a:cxn>
                <a:cxn ang="0">
                  <a:pos x="44" y="16"/>
                </a:cxn>
              </a:cxnLst>
              <a:rect l="0" t="0" r="r" b="b"/>
              <a:pathLst>
                <a:path w="100" h="97">
                  <a:moveTo>
                    <a:pt x="31" y="31"/>
                  </a:moveTo>
                  <a:lnTo>
                    <a:pt x="31" y="31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16" y="3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44"/>
                  </a:lnTo>
                  <a:lnTo>
                    <a:pt x="22" y="47"/>
                  </a:lnTo>
                  <a:lnTo>
                    <a:pt x="9" y="60"/>
                  </a:lnTo>
                  <a:lnTo>
                    <a:pt x="13" y="6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66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60"/>
                  </a:lnTo>
                  <a:lnTo>
                    <a:pt x="38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8" y="7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47" y="75"/>
                  </a:lnTo>
                  <a:lnTo>
                    <a:pt x="59" y="66"/>
                  </a:lnTo>
                  <a:lnTo>
                    <a:pt x="62" y="69"/>
                  </a:lnTo>
                  <a:lnTo>
                    <a:pt x="38" y="91"/>
                  </a:lnTo>
                  <a:lnTo>
                    <a:pt x="44" y="97"/>
                  </a:lnTo>
                  <a:lnTo>
                    <a:pt x="69" y="75"/>
                  </a:lnTo>
                  <a:lnTo>
                    <a:pt x="75" y="81"/>
                  </a:lnTo>
                  <a:lnTo>
                    <a:pt x="84" y="75"/>
                  </a:lnTo>
                  <a:lnTo>
                    <a:pt x="78" y="66"/>
                  </a:lnTo>
                  <a:lnTo>
                    <a:pt x="100" y="47"/>
                  </a:lnTo>
                  <a:lnTo>
                    <a:pt x="94" y="41"/>
                  </a:lnTo>
                  <a:lnTo>
                    <a:pt x="72" y="60"/>
                  </a:lnTo>
                  <a:lnTo>
                    <a:pt x="69" y="56"/>
                  </a:lnTo>
                  <a:lnTo>
                    <a:pt x="84" y="41"/>
                  </a:lnTo>
                  <a:lnTo>
                    <a:pt x="78" y="35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0" y="53"/>
                  </a:lnTo>
                  <a:lnTo>
                    <a:pt x="53" y="60"/>
                  </a:lnTo>
                  <a:lnTo>
                    <a:pt x="47" y="66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47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3" y="50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34" y="44"/>
                  </a:lnTo>
                  <a:lnTo>
                    <a:pt x="47" y="35"/>
                  </a:lnTo>
                  <a:lnTo>
                    <a:pt x="41" y="28"/>
                  </a:lnTo>
                  <a:lnTo>
                    <a:pt x="28" y="41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close/>
                  <a:moveTo>
                    <a:pt x="59" y="35"/>
                  </a:moveTo>
                  <a:lnTo>
                    <a:pt x="59" y="35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75" y="2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6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31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5"/>
                  </a:lnTo>
                  <a:close/>
                  <a:moveTo>
                    <a:pt x="44" y="16"/>
                  </a:moveTo>
                  <a:lnTo>
                    <a:pt x="44" y="16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34" y="19"/>
                  </a:lnTo>
                  <a:lnTo>
                    <a:pt x="53" y="38"/>
                  </a:lnTo>
                  <a:lnTo>
                    <a:pt x="59" y="31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8" name="Freeform 102"/>
            <p:cNvSpPr>
              <a:spLocks noEditPoints="1"/>
            </p:cNvSpPr>
            <p:nvPr/>
          </p:nvSpPr>
          <p:spPr bwMode="auto">
            <a:xfrm>
              <a:off x="3232" y="1264"/>
              <a:ext cx="96" cy="88"/>
            </a:xfrm>
            <a:custGeom>
              <a:avLst/>
              <a:gdLst/>
              <a:ahLst/>
              <a:cxnLst>
                <a:cxn ang="0">
                  <a:pos x="75" y="19"/>
                </a:cxn>
                <a:cxn ang="0">
                  <a:pos x="72" y="16"/>
                </a:cxn>
                <a:cxn ang="0">
                  <a:pos x="72" y="7"/>
                </a:cxn>
                <a:cxn ang="0">
                  <a:pos x="37" y="7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5" y="10"/>
                </a:cxn>
                <a:cxn ang="0">
                  <a:pos x="34" y="25"/>
                </a:cxn>
                <a:cxn ang="0">
                  <a:pos x="18" y="28"/>
                </a:cxn>
                <a:cxn ang="0">
                  <a:pos x="40" y="88"/>
                </a:cxn>
                <a:cxn ang="0">
                  <a:pos x="43" y="75"/>
                </a:cxn>
                <a:cxn ang="0">
                  <a:pos x="50" y="75"/>
                </a:cxn>
                <a:cxn ang="0">
                  <a:pos x="40" y="50"/>
                </a:cxn>
                <a:cxn ang="0">
                  <a:pos x="47" y="50"/>
                </a:cxn>
                <a:cxn ang="0">
                  <a:pos x="47" y="41"/>
                </a:cxn>
                <a:cxn ang="0">
                  <a:pos x="65" y="25"/>
                </a:cxn>
                <a:cxn ang="0">
                  <a:pos x="62" y="22"/>
                </a:cxn>
                <a:cxn ang="0">
                  <a:pos x="75" y="19"/>
                </a:cxn>
                <a:cxn ang="0">
                  <a:pos x="40" y="16"/>
                </a:cxn>
                <a:cxn ang="0">
                  <a:pos x="56" y="22"/>
                </a:cxn>
                <a:cxn ang="0">
                  <a:pos x="43" y="31"/>
                </a:cxn>
                <a:cxn ang="0">
                  <a:pos x="40" y="16"/>
                </a:cxn>
                <a:cxn ang="0">
                  <a:pos x="12" y="47"/>
                </a:cxn>
                <a:cxn ang="0">
                  <a:pos x="40" y="66"/>
                </a:cxn>
                <a:cxn ang="0">
                  <a:pos x="12" y="47"/>
                </a:cxn>
                <a:cxn ang="0">
                  <a:pos x="75" y="63"/>
                </a:cxn>
                <a:cxn ang="0">
                  <a:pos x="90" y="56"/>
                </a:cxn>
                <a:cxn ang="0">
                  <a:pos x="75" y="25"/>
                </a:cxn>
                <a:cxn ang="0">
                  <a:pos x="72" y="75"/>
                </a:cxn>
                <a:cxn ang="0">
                  <a:pos x="75" y="63"/>
                </a:cxn>
                <a:cxn ang="0">
                  <a:pos x="81" y="47"/>
                </a:cxn>
                <a:cxn ang="0">
                  <a:pos x="62" y="50"/>
                </a:cxn>
                <a:cxn ang="0">
                  <a:pos x="81" y="47"/>
                </a:cxn>
              </a:cxnLst>
              <a:rect l="0" t="0" r="r" b="b"/>
              <a:pathLst>
                <a:path w="96" h="88">
                  <a:moveTo>
                    <a:pt x="75" y="19"/>
                  </a:moveTo>
                  <a:lnTo>
                    <a:pt x="75" y="19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6" y="10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34" y="25"/>
                  </a:lnTo>
                  <a:lnTo>
                    <a:pt x="34" y="44"/>
                  </a:lnTo>
                  <a:lnTo>
                    <a:pt x="18" y="28"/>
                  </a:lnTo>
                  <a:lnTo>
                    <a:pt x="0" y="47"/>
                  </a:lnTo>
                  <a:lnTo>
                    <a:pt x="40" y="88"/>
                  </a:lnTo>
                  <a:lnTo>
                    <a:pt x="47" y="81"/>
                  </a:lnTo>
                  <a:lnTo>
                    <a:pt x="43" y="75"/>
                  </a:lnTo>
                  <a:lnTo>
                    <a:pt x="47" y="72"/>
                  </a:lnTo>
                  <a:lnTo>
                    <a:pt x="50" y="75"/>
                  </a:lnTo>
                  <a:lnTo>
                    <a:pt x="59" y="69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65" y="2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close/>
                  <a:moveTo>
                    <a:pt x="40" y="16"/>
                  </a:moveTo>
                  <a:lnTo>
                    <a:pt x="40" y="16"/>
                  </a:lnTo>
                  <a:lnTo>
                    <a:pt x="56" y="22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close/>
                  <a:moveTo>
                    <a:pt x="12" y="47"/>
                  </a:moveTo>
                  <a:lnTo>
                    <a:pt x="18" y="41"/>
                  </a:lnTo>
                  <a:lnTo>
                    <a:pt x="40" y="66"/>
                  </a:lnTo>
                  <a:lnTo>
                    <a:pt x="37" y="69"/>
                  </a:lnTo>
                  <a:lnTo>
                    <a:pt x="12" y="47"/>
                  </a:lnTo>
                  <a:lnTo>
                    <a:pt x="12" y="47"/>
                  </a:lnTo>
                  <a:close/>
                  <a:moveTo>
                    <a:pt x="75" y="63"/>
                  </a:moveTo>
                  <a:lnTo>
                    <a:pt x="84" y="53"/>
                  </a:lnTo>
                  <a:lnTo>
                    <a:pt x="90" y="56"/>
                  </a:lnTo>
                  <a:lnTo>
                    <a:pt x="96" y="50"/>
                  </a:lnTo>
                  <a:lnTo>
                    <a:pt x="75" y="25"/>
                  </a:lnTo>
                  <a:lnTo>
                    <a:pt x="47" y="50"/>
                  </a:lnTo>
                  <a:lnTo>
                    <a:pt x="72" y="75"/>
                  </a:lnTo>
                  <a:lnTo>
                    <a:pt x="81" y="66"/>
                  </a:lnTo>
                  <a:lnTo>
                    <a:pt x="75" y="63"/>
                  </a:lnTo>
                  <a:lnTo>
                    <a:pt x="75" y="63"/>
                  </a:lnTo>
                  <a:close/>
                  <a:moveTo>
                    <a:pt x="81" y="47"/>
                  </a:moveTo>
                  <a:lnTo>
                    <a:pt x="72" y="56"/>
                  </a:lnTo>
                  <a:lnTo>
                    <a:pt x="62" y="50"/>
                  </a:lnTo>
                  <a:lnTo>
                    <a:pt x="72" y="41"/>
                  </a:lnTo>
                  <a:lnTo>
                    <a:pt x="81" y="47"/>
                  </a:lnTo>
                  <a:lnTo>
                    <a:pt x="81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9" name="Freeform 103"/>
            <p:cNvSpPr>
              <a:spLocks noEditPoints="1"/>
            </p:cNvSpPr>
            <p:nvPr/>
          </p:nvSpPr>
          <p:spPr bwMode="auto">
            <a:xfrm>
              <a:off x="3397" y="1096"/>
              <a:ext cx="88" cy="103"/>
            </a:xfrm>
            <a:custGeom>
              <a:avLst/>
              <a:gdLst/>
              <a:ahLst/>
              <a:cxnLst>
                <a:cxn ang="0">
                  <a:pos x="22" y="31"/>
                </a:cxn>
                <a:cxn ang="0">
                  <a:pos x="22" y="28"/>
                </a:cxn>
                <a:cxn ang="0">
                  <a:pos x="19" y="28"/>
                </a:cxn>
                <a:cxn ang="0">
                  <a:pos x="10" y="34"/>
                </a:cxn>
                <a:cxn ang="0">
                  <a:pos x="0" y="53"/>
                </a:cxn>
                <a:cxn ang="0">
                  <a:pos x="22" y="43"/>
                </a:cxn>
                <a:cxn ang="0">
                  <a:pos x="31" y="40"/>
                </a:cxn>
                <a:cxn ang="0">
                  <a:pos x="38" y="28"/>
                </a:cxn>
                <a:cxn ang="0">
                  <a:pos x="44" y="31"/>
                </a:cxn>
                <a:cxn ang="0">
                  <a:pos x="38" y="43"/>
                </a:cxn>
                <a:cxn ang="0">
                  <a:pos x="63" y="31"/>
                </a:cxn>
                <a:cxn ang="0">
                  <a:pos x="66" y="40"/>
                </a:cxn>
                <a:cxn ang="0">
                  <a:pos x="63" y="43"/>
                </a:cxn>
                <a:cxn ang="0">
                  <a:pos x="50" y="47"/>
                </a:cxn>
                <a:cxn ang="0">
                  <a:pos x="56" y="50"/>
                </a:cxn>
                <a:cxn ang="0">
                  <a:pos x="59" y="62"/>
                </a:cxn>
                <a:cxn ang="0">
                  <a:pos x="66" y="75"/>
                </a:cxn>
                <a:cxn ang="0">
                  <a:pos x="66" y="87"/>
                </a:cxn>
                <a:cxn ang="0">
                  <a:pos x="75" y="84"/>
                </a:cxn>
                <a:cxn ang="0">
                  <a:pos x="69" y="59"/>
                </a:cxn>
                <a:cxn ang="0">
                  <a:pos x="88" y="34"/>
                </a:cxn>
                <a:cxn ang="0">
                  <a:pos x="72" y="34"/>
                </a:cxn>
                <a:cxn ang="0">
                  <a:pos x="72" y="28"/>
                </a:cxn>
                <a:cxn ang="0">
                  <a:pos x="72" y="25"/>
                </a:cxn>
                <a:cxn ang="0">
                  <a:pos x="69" y="28"/>
                </a:cxn>
                <a:cxn ang="0">
                  <a:pos x="66" y="28"/>
                </a:cxn>
                <a:cxn ang="0">
                  <a:pos x="69" y="15"/>
                </a:cxn>
                <a:cxn ang="0">
                  <a:pos x="56" y="25"/>
                </a:cxn>
                <a:cxn ang="0">
                  <a:pos x="47" y="25"/>
                </a:cxn>
                <a:cxn ang="0">
                  <a:pos x="63" y="6"/>
                </a:cxn>
                <a:cxn ang="0">
                  <a:pos x="41" y="15"/>
                </a:cxn>
                <a:cxn ang="0">
                  <a:pos x="38" y="15"/>
                </a:cxn>
                <a:cxn ang="0">
                  <a:pos x="38" y="12"/>
                </a:cxn>
                <a:cxn ang="0">
                  <a:pos x="38" y="12"/>
                </a:cxn>
                <a:cxn ang="0">
                  <a:pos x="28" y="18"/>
                </a:cxn>
                <a:cxn ang="0">
                  <a:pos x="22" y="31"/>
                </a:cxn>
                <a:cxn ang="0">
                  <a:pos x="22" y="31"/>
                </a:cxn>
                <a:cxn ang="0">
                  <a:pos x="59" y="96"/>
                </a:cxn>
                <a:cxn ang="0">
                  <a:pos x="31" y="56"/>
                </a:cxn>
                <a:cxn ang="0">
                  <a:pos x="38" y="68"/>
                </a:cxn>
                <a:cxn ang="0">
                  <a:pos x="50" y="78"/>
                </a:cxn>
                <a:cxn ang="0">
                  <a:pos x="47" y="81"/>
                </a:cxn>
                <a:cxn ang="0">
                  <a:pos x="56" y="84"/>
                </a:cxn>
                <a:cxn ang="0">
                  <a:pos x="59" y="78"/>
                </a:cxn>
                <a:cxn ang="0">
                  <a:pos x="56" y="68"/>
                </a:cxn>
                <a:cxn ang="0">
                  <a:pos x="50" y="62"/>
                </a:cxn>
                <a:cxn ang="0">
                  <a:pos x="44" y="62"/>
                </a:cxn>
                <a:cxn ang="0">
                  <a:pos x="38" y="47"/>
                </a:cxn>
                <a:cxn ang="0">
                  <a:pos x="13" y="62"/>
                </a:cxn>
                <a:cxn ang="0">
                  <a:pos x="59" y="96"/>
                </a:cxn>
              </a:cxnLst>
              <a:rect l="0" t="0" r="r" b="b"/>
              <a:pathLst>
                <a:path w="88" h="103">
                  <a:moveTo>
                    <a:pt x="22" y="31"/>
                  </a:moveTo>
                  <a:lnTo>
                    <a:pt x="22" y="31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3" y="31"/>
                  </a:lnTo>
                  <a:lnTo>
                    <a:pt x="10" y="34"/>
                  </a:lnTo>
                  <a:lnTo>
                    <a:pt x="16" y="37"/>
                  </a:lnTo>
                  <a:lnTo>
                    <a:pt x="0" y="53"/>
                  </a:lnTo>
                  <a:lnTo>
                    <a:pt x="6" y="59"/>
                  </a:lnTo>
                  <a:lnTo>
                    <a:pt x="22" y="43"/>
                  </a:lnTo>
                  <a:lnTo>
                    <a:pt x="25" y="47"/>
                  </a:lnTo>
                  <a:lnTo>
                    <a:pt x="31" y="40"/>
                  </a:lnTo>
                  <a:lnTo>
                    <a:pt x="28" y="37"/>
                  </a:lnTo>
                  <a:lnTo>
                    <a:pt x="38" y="28"/>
                  </a:lnTo>
                  <a:lnTo>
                    <a:pt x="41" y="31"/>
                  </a:lnTo>
                  <a:lnTo>
                    <a:pt x="44" y="31"/>
                  </a:lnTo>
                  <a:lnTo>
                    <a:pt x="47" y="34"/>
                  </a:lnTo>
                  <a:lnTo>
                    <a:pt x="38" y="43"/>
                  </a:lnTo>
                  <a:lnTo>
                    <a:pt x="44" y="50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6" y="40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53" y="40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6" y="50"/>
                  </a:lnTo>
                  <a:lnTo>
                    <a:pt x="50" y="56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66" y="75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5" y="68"/>
                  </a:lnTo>
                  <a:lnTo>
                    <a:pt x="69" y="59"/>
                  </a:lnTo>
                  <a:lnTo>
                    <a:pt x="66" y="53"/>
                  </a:lnTo>
                  <a:lnTo>
                    <a:pt x="88" y="34"/>
                  </a:lnTo>
                  <a:lnTo>
                    <a:pt x="81" y="25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6" y="28"/>
                  </a:lnTo>
                  <a:lnTo>
                    <a:pt x="72" y="18"/>
                  </a:lnTo>
                  <a:lnTo>
                    <a:pt x="69" y="1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0" y="22"/>
                  </a:lnTo>
                  <a:lnTo>
                    <a:pt x="47" y="25"/>
                  </a:lnTo>
                  <a:lnTo>
                    <a:pt x="44" y="22"/>
                  </a:lnTo>
                  <a:lnTo>
                    <a:pt x="63" y="6"/>
                  </a:lnTo>
                  <a:lnTo>
                    <a:pt x="56" y="0"/>
                  </a:lnTo>
                  <a:lnTo>
                    <a:pt x="41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1" y="15"/>
                  </a:lnTo>
                  <a:lnTo>
                    <a:pt x="28" y="18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1"/>
                  </a:lnTo>
                  <a:close/>
                  <a:moveTo>
                    <a:pt x="59" y="96"/>
                  </a:moveTo>
                  <a:lnTo>
                    <a:pt x="28" y="59"/>
                  </a:lnTo>
                  <a:lnTo>
                    <a:pt x="31" y="5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7" y="75"/>
                  </a:lnTo>
                  <a:lnTo>
                    <a:pt x="50" y="78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9" y="81"/>
                  </a:lnTo>
                  <a:lnTo>
                    <a:pt x="59" y="78"/>
                  </a:lnTo>
                  <a:lnTo>
                    <a:pt x="59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0" y="62"/>
                  </a:lnTo>
                  <a:lnTo>
                    <a:pt x="44" y="62"/>
                  </a:lnTo>
                  <a:lnTo>
                    <a:pt x="44" y="62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4" y="40"/>
                  </a:lnTo>
                  <a:lnTo>
                    <a:pt x="13" y="62"/>
                  </a:lnTo>
                  <a:lnTo>
                    <a:pt x="53" y="103"/>
                  </a:lnTo>
                  <a:lnTo>
                    <a:pt x="59" y="96"/>
                  </a:lnTo>
                  <a:lnTo>
                    <a:pt x="59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0" name="Freeform 104"/>
            <p:cNvSpPr>
              <a:spLocks noEditPoints="1"/>
            </p:cNvSpPr>
            <p:nvPr/>
          </p:nvSpPr>
          <p:spPr bwMode="auto">
            <a:xfrm>
              <a:off x="3569" y="937"/>
              <a:ext cx="100" cy="99"/>
            </a:xfrm>
            <a:custGeom>
              <a:avLst/>
              <a:gdLst/>
              <a:ahLst/>
              <a:cxnLst>
                <a:cxn ang="0">
                  <a:pos x="28" y="37"/>
                </a:cxn>
                <a:cxn ang="0">
                  <a:pos x="34" y="43"/>
                </a:cxn>
                <a:cxn ang="0">
                  <a:pos x="19" y="56"/>
                </a:cxn>
                <a:cxn ang="0">
                  <a:pos x="37" y="74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47" y="74"/>
                </a:cxn>
                <a:cxn ang="0">
                  <a:pos x="50" y="81"/>
                </a:cxn>
                <a:cxn ang="0">
                  <a:pos x="47" y="90"/>
                </a:cxn>
                <a:cxn ang="0">
                  <a:pos x="44" y="99"/>
                </a:cxn>
                <a:cxn ang="0">
                  <a:pos x="44" y="99"/>
                </a:cxn>
                <a:cxn ang="0">
                  <a:pos x="53" y="99"/>
                </a:cxn>
                <a:cxn ang="0">
                  <a:pos x="53" y="99"/>
                </a:cxn>
                <a:cxn ang="0">
                  <a:pos x="59" y="90"/>
                </a:cxn>
                <a:cxn ang="0">
                  <a:pos x="59" y="78"/>
                </a:cxn>
                <a:cxn ang="0">
                  <a:pos x="56" y="68"/>
                </a:cxn>
                <a:cxn ang="0">
                  <a:pos x="53" y="59"/>
                </a:cxn>
                <a:cxn ang="0">
                  <a:pos x="56" y="56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5" y="74"/>
                </a:cxn>
                <a:cxn ang="0">
                  <a:pos x="81" y="71"/>
                </a:cxn>
                <a:cxn ang="0">
                  <a:pos x="93" y="56"/>
                </a:cxn>
                <a:cxn ang="0">
                  <a:pos x="93" y="56"/>
                </a:cxn>
                <a:cxn ang="0">
                  <a:pos x="97" y="53"/>
                </a:cxn>
                <a:cxn ang="0">
                  <a:pos x="100" y="49"/>
                </a:cxn>
                <a:cxn ang="0">
                  <a:pos x="93" y="37"/>
                </a:cxn>
                <a:cxn ang="0">
                  <a:pos x="93" y="37"/>
                </a:cxn>
                <a:cxn ang="0">
                  <a:pos x="81" y="43"/>
                </a:cxn>
                <a:cxn ang="0">
                  <a:pos x="81" y="43"/>
                </a:cxn>
                <a:cxn ang="0">
                  <a:pos x="84" y="49"/>
                </a:cxn>
                <a:cxn ang="0">
                  <a:pos x="84" y="53"/>
                </a:cxn>
                <a:cxn ang="0">
                  <a:pos x="78" y="59"/>
                </a:cxn>
                <a:cxn ang="0">
                  <a:pos x="78" y="59"/>
                </a:cxn>
                <a:cxn ang="0">
                  <a:pos x="78" y="59"/>
                </a:cxn>
                <a:cxn ang="0">
                  <a:pos x="75" y="59"/>
                </a:cxn>
                <a:cxn ang="0">
                  <a:pos x="65" y="49"/>
                </a:cxn>
                <a:cxn ang="0">
                  <a:pos x="75" y="37"/>
                </a:cxn>
                <a:cxn ang="0">
                  <a:pos x="56" y="18"/>
                </a:cxn>
                <a:cxn ang="0">
                  <a:pos x="40" y="34"/>
                </a:cxn>
                <a:cxn ang="0">
                  <a:pos x="37" y="28"/>
                </a:cxn>
                <a:cxn ang="0">
                  <a:pos x="59" y="6"/>
                </a:cxn>
                <a:cxn ang="0">
                  <a:pos x="53" y="0"/>
                </a:cxn>
                <a:cxn ang="0">
                  <a:pos x="31" y="21"/>
                </a:cxn>
                <a:cxn ang="0">
                  <a:pos x="28" y="21"/>
                </a:cxn>
                <a:cxn ang="0">
                  <a:pos x="28" y="21"/>
                </a:cxn>
                <a:cxn ang="0">
                  <a:pos x="25" y="18"/>
                </a:cxn>
                <a:cxn ang="0">
                  <a:pos x="25" y="18"/>
                </a:cxn>
                <a:cxn ang="0">
                  <a:pos x="25" y="15"/>
                </a:cxn>
                <a:cxn ang="0">
                  <a:pos x="25" y="15"/>
                </a:cxn>
                <a:cxn ang="0">
                  <a:pos x="22" y="18"/>
                </a:cxn>
                <a:cxn ang="0">
                  <a:pos x="15" y="24"/>
                </a:cxn>
                <a:cxn ang="0">
                  <a:pos x="22" y="31"/>
                </a:cxn>
                <a:cxn ang="0">
                  <a:pos x="0" y="53"/>
                </a:cxn>
                <a:cxn ang="0">
                  <a:pos x="6" y="59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37" y="62"/>
                </a:cxn>
                <a:cxn ang="0">
                  <a:pos x="31" y="56"/>
                </a:cxn>
                <a:cxn ang="0">
                  <a:pos x="53" y="34"/>
                </a:cxn>
                <a:cxn ang="0">
                  <a:pos x="59" y="40"/>
                </a:cxn>
                <a:cxn ang="0">
                  <a:pos x="37" y="62"/>
                </a:cxn>
                <a:cxn ang="0">
                  <a:pos x="37" y="62"/>
                </a:cxn>
              </a:cxnLst>
              <a:rect l="0" t="0" r="r" b="b"/>
              <a:pathLst>
                <a:path w="100" h="99">
                  <a:moveTo>
                    <a:pt x="28" y="37"/>
                  </a:moveTo>
                  <a:lnTo>
                    <a:pt x="34" y="43"/>
                  </a:lnTo>
                  <a:lnTo>
                    <a:pt x="19" y="56"/>
                  </a:lnTo>
                  <a:lnTo>
                    <a:pt x="37" y="74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7" y="74"/>
                  </a:lnTo>
                  <a:lnTo>
                    <a:pt x="50" y="81"/>
                  </a:lnTo>
                  <a:lnTo>
                    <a:pt x="47" y="90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9" y="90"/>
                  </a:lnTo>
                  <a:lnTo>
                    <a:pt x="59" y="78"/>
                  </a:lnTo>
                  <a:lnTo>
                    <a:pt x="56" y="68"/>
                  </a:lnTo>
                  <a:lnTo>
                    <a:pt x="53" y="59"/>
                  </a:lnTo>
                  <a:lnTo>
                    <a:pt x="56" y="56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5" y="74"/>
                  </a:lnTo>
                  <a:lnTo>
                    <a:pt x="81" y="71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7" y="53"/>
                  </a:lnTo>
                  <a:lnTo>
                    <a:pt x="100" y="4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4" y="49"/>
                  </a:lnTo>
                  <a:lnTo>
                    <a:pt x="84" y="53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5" y="59"/>
                  </a:lnTo>
                  <a:lnTo>
                    <a:pt x="65" y="49"/>
                  </a:lnTo>
                  <a:lnTo>
                    <a:pt x="75" y="37"/>
                  </a:lnTo>
                  <a:lnTo>
                    <a:pt x="56" y="18"/>
                  </a:lnTo>
                  <a:lnTo>
                    <a:pt x="40" y="34"/>
                  </a:lnTo>
                  <a:lnTo>
                    <a:pt x="37" y="28"/>
                  </a:lnTo>
                  <a:lnTo>
                    <a:pt x="59" y="6"/>
                  </a:lnTo>
                  <a:lnTo>
                    <a:pt x="53" y="0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5" y="24"/>
                  </a:lnTo>
                  <a:lnTo>
                    <a:pt x="22" y="31"/>
                  </a:lnTo>
                  <a:lnTo>
                    <a:pt x="0" y="53"/>
                  </a:lnTo>
                  <a:lnTo>
                    <a:pt x="6" y="59"/>
                  </a:lnTo>
                  <a:lnTo>
                    <a:pt x="28" y="37"/>
                  </a:lnTo>
                  <a:lnTo>
                    <a:pt x="28" y="37"/>
                  </a:lnTo>
                  <a:close/>
                  <a:moveTo>
                    <a:pt x="37" y="62"/>
                  </a:moveTo>
                  <a:lnTo>
                    <a:pt x="31" y="56"/>
                  </a:lnTo>
                  <a:lnTo>
                    <a:pt x="53" y="34"/>
                  </a:lnTo>
                  <a:lnTo>
                    <a:pt x="59" y="40"/>
                  </a:lnTo>
                  <a:lnTo>
                    <a:pt x="37" y="62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1" name="Freeform 105"/>
            <p:cNvSpPr>
              <a:spLocks noEditPoints="1"/>
            </p:cNvSpPr>
            <p:nvPr/>
          </p:nvSpPr>
          <p:spPr bwMode="auto">
            <a:xfrm>
              <a:off x="3747" y="787"/>
              <a:ext cx="87" cy="87"/>
            </a:xfrm>
            <a:custGeom>
              <a:avLst/>
              <a:gdLst/>
              <a:ahLst/>
              <a:cxnLst>
                <a:cxn ang="0">
                  <a:pos x="53" y="78"/>
                </a:cxn>
                <a:cxn ang="0">
                  <a:pos x="50" y="75"/>
                </a:cxn>
                <a:cxn ang="0">
                  <a:pos x="75" y="53"/>
                </a:cxn>
                <a:cxn ang="0">
                  <a:pos x="78" y="56"/>
                </a:cxn>
                <a:cxn ang="0">
                  <a:pos x="87" y="46"/>
                </a:cxn>
                <a:cxn ang="0">
                  <a:pos x="40" y="0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3" y="15"/>
                </a:cxn>
                <a:cxn ang="0">
                  <a:pos x="3" y="15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9" y="28"/>
                </a:cxn>
                <a:cxn ang="0">
                  <a:pos x="0" y="37"/>
                </a:cxn>
                <a:cxn ang="0">
                  <a:pos x="47" y="87"/>
                </a:cxn>
                <a:cxn ang="0">
                  <a:pos x="47" y="87"/>
                </a:cxn>
                <a:cxn ang="0">
                  <a:pos x="53" y="78"/>
                </a:cxn>
                <a:cxn ang="0">
                  <a:pos x="53" y="78"/>
                </a:cxn>
                <a:cxn ang="0">
                  <a:pos x="37" y="12"/>
                </a:cxn>
                <a:cxn ang="0">
                  <a:pos x="43" y="18"/>
                </a:cxn>
                <a:cxn ang="0">
                  <a:pos x="18" y="43"/>
                </a:cxn>
                <a:cxn ang="0">
                  <a:pos x="12" y="37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56" y="31"/>
                </a:cxn>
                <a:cxn ang="0">
                  <a:pos x="31" y="56"/>
                </a:cxn>
                <a:cxn ang="0">
                  <a:pos x="25" y="50"/>
                </a:cxn>
                <a:cxn ang="0">
                  <a:pos x="50" y="25"/>
                </a:cxn>
                <a:cxn ang="0">
                  <a:pos x="56" y="31"/>
                </a:cxn>
                <a:cxn ang="0">
                  <a:pos x="56" y="31"/>
                </a:cxn>
                <a:cxn ang="0">
                  <a:pos x="62" y="37"/>
                </a:cxn>
                <a:cxn ang="0">
                  <a:pos x="68" y="46"/>
                </a:cxn>
                <a:cxn ang="0">
                  <a:pos x="43" y="68"/>
                </a:cxn>
                <a:cxn ang="0">
                  <a:pos x="37" y="62"/>
                </a:cxn>
                <a:cxn ang="0">
                  <a:pos x="62" y="37"/>
                </a:cxn>
                <a:cxn ang="0">
                  <a:pos x="62" y="37"/>
                </a:cxn>
              </a:cxnLst>
              <a:rect l="0" t="0" r="r" b="b"/>
              <a:pathLst>
                <a:path w="87" h="87">
                  <a:moveTo>
                    <a:pt x="53" y="78"/>
                  </a:moveTo>
                  <a:lnTo>
                    <a:pt x="50" y="75"/>
                  </a:lnTo>
                  <a:lnTo>
                    <a:pt x="75" y="53"/>
                  </a:lnTo>
                  <a:lnTo>
                    <a:pt x="78" y="56"/>
                  </a:lnTo>
                  <a:lnTo>
                    <a:pt x="87" y="46"/>
                  </a:lnTo>
                  <a:lnTo>
                    <a:pt x="40" y="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28"/>
                  </a:lnTo>
                  <a:lnTo>
                    <a:pt x="0" y="37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53" y="78"/>
                  </a:lnTo>
                  <a:lnTo>
                    <a:pt x="53" y="78"/>
                  </a:lnTo>
                  <a:close/>
                  <a:moveTo>
                    <a:pt x="37" y="12"/>
                  </a:moveTo>
                  <a:lnTo>
                    <a:pt x="43" y="18"/>
                  </a:lnTo>
                  <a:lnTo>
                    <a:pt x="18" y="43"/>
                  </a:lnTo>
                  <a:lnTo>
                    <a:pt x="12" y="37"/>
                  </a:lnTo>
                  <a:lnTo>
                    <a:pt x="37" y="12"/>
                  </a:lnTo>
                  <a:lnTo>
                    <a:pt x="37" y="12"/>
                  </a:lnTo>
                  <a:close/>
                  <a:moveTo>
                    <a:pt x="56" y="31"/>
                  </a:moveTo>
                  <a:lnTo>
                    <a:pt x="31" y="56"/>
                  </a:lnTo>
                  <a:lnTo>
                    <a:pt x="25" y="50"/>
                  </a:lnTo>
                  <a:lnTo>
                    <a:pt x="50" y="25"/>
                  </a:lnTo>
                  <a:lnTo>
                    <a:pt x="56" y="31"/>
                  </a:lnTo>
                  <a:lnTo>
                    <a:pt x="56" y="31"/>
                  </a:lnTo>
                  <a:close/>
                  <a:moveTo>
                    <a:pt x="62" y="37"/>
                  </a:moveTo>
                  <a:lnTo>
                    <a:pt x="68" y="46"/>
                  </a:lnTo>
                  <a:lnTo>
                    <a:pt x="43" y="68"/>
                  </a:lnTo>
                  <a:lnTo>
                    <a:pt x="37" y="62"/>
                  </a:lnTo>
                  <a:lnTo>
                    <a:pt x="62" y="37"/>
                  </a:lnTo>
                  <a:lnTo>
                    <a:pt x="62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2" name="Freeform 106"/>
            <p:cNvSpPr>
              <a:spLocks noEditPoints="1"/>
            </p:cNvSpPr>
            <p:nvPr/>
          </p:nvSpPr>
          <p:spPr bwMode="auto">
            <a:xfrm>
              <a:off x="3909" y="624"/>
              <a:ext cx="94" cy="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0"/>
                </a:cxn>
                <a:cxn ang="0">
                  <a:pos x="22" y="7"/>
                </a:cxn>
                <a:cxn ang="0">
                  <a:pos x="25" y="22"/>
                </a:cxn>
                <a:cxn ang="0">
                  <a:pos x="25" y="41"/>
                </a:cxn>
                <a:cxn ang="0">
                  <a:pos x="34" y="47"/>
                </a:cxn>
                <a:cxn ang="0">
                  <a:pos x="62" y="19"/>
                </a:cxn>
                <a:cxn ang="0">
                  <a:pos x="66" y="19"/>
                </a:cxn>
                <a:cxn ang="0">
                  <a:pos x="69" y="13"/>
                </a:cxn>
                <a:cxn ang="0">
                  <a:pos x="72" y="10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8" y="25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19" y="25"/>
                </a:cxn>
                <a:cxn ang="0">
                  <a:pos x="0" y="28"/>
                </a:cxn>
                <a:cxn ang="0">
                  <a:pos x="0" y="41"/>
                </a:cxn>
                <a:cxn ang="0">
                  <a:pos x="6" y="41"/>
                </a:cxn>
                <a:cxn ang="0">
                  <a:pos x="19" y="38"/>
                </a:cxn>
                <a:cxn ang="0">
                  <a:pos x="19" y="25"/>
                </a:cxn>
                <a:cxn ang="0">
                  <a:pos x="25" y="44"/>
                </a:cxn>
                <a:cxn ang="0">
                  <a:pos x="6" y="47"/>
                </a:cxn>
                <a:cxn ang="0">
                  <a:pos x="9" y="60"/>
                </a:cxn>
                <a:cxn ang="0">
                  <a:pos x="25" y="57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47" y="88"/>
                </a:cxn>
                <a:cxn ang="0">
                  <a:pos x="53" y="85"/>
                </a:cxn>
                <a:cxn ang="0">
                  <a:pos x="38" y="57"/>
                </a:cxn>
                <a:cxn ang="0">
                  <a:pos x="31" y="60"/>
                </a:cxn>
                <a:cxn ang="0">
                  <a:pos x="28" y="60"/>
                </a:cxn>
                <a:cxn ang="0">
                  <a:pos x="38" y="88"/>
                </a:cxn>
                <a:cxn ang="0">
                  <a:pos x="47" y="88"/>
                </a:cxn>
                <a:cxn ang="0">
                  <a:pos x="47" y="88"/>
                </a:cxn>
                <a:cxn ang="0">
                  <a:pos x="81" y="50"/>
                </a:cxn>
                <a:cxn ang="0">
                  <a:pos x="94" y="47"/>
                </a:cxn>
                <a:cxn ang="0">
                  <a:pos x="41" y="47"/>
                </a:cxn>
                <a:cxn ang="0">
                  <a:pos x="72" y="66"/>
                </a:cxn>
                <a:cxn ang="0">
                  <a:pos x="69" y="63"/>
                </a:cxn>
                <a:cxn ang="0">
                  <a:pos x="78" y="44"/>
                </a:cxn>
                <a:cxn ang="0">
                  <a:pos x="53" y="47"/>
                </a:cxn>
                <a:cxn ang="0">
                  <a:pos x="69" y="35"/>
                </a:cxn>
              </a:cxnLst>
              <a:rect l="0" t="0" r="r" b="b"/>
              <a:pathLst>
                <a:path w="94" h="88">
                  <a:moveTo>
                    <a:pt x="34" y="3"/>
                  </a:moveTo>
                  <a:lnTo>
                    <a:pt x="34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8" y="35"/>
                  </a:lnTo>
                  <a:lnTo>
                    <a:pt x="25" y="41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53" y="25"/>
                  </a:lnTo>
                  <a:lnTo>
                    <a:pt x="62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50" y="16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close/>
                  <a:moveTo>
                    <a:pt x="19" y="25"/>
                  </a:moveTo>
                  <a:lnTo>
                    <a:pt x="19" y="2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close/>
                  <a:moveTo>
                    <a:pt x="25" y="44"/>
                  </a:moveTo>
                  <a:lnTo>
                    <a:pt x="25" y="44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5" y="44"/>
                  </a:lnTo>
                  <a:close/>
                  <a:moveTo>
                    <a:pt x="47" y="88"/>
                  </a:moveTo>
                  <a:lnTo>
                    <a:pt x="47" y="88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4" y="75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close/>
                  <a:moveTo>
                    <a:pt x="69" y="63"/>
                  </a:moveTo>
                  <a:lnTo>
                    <a:pt x="81" y="50"/>
                  </a:lnTo>
                  <a:lnTo>
                    <a:pt x="87" y="53"/>
                  </a:lnTo>
                  <a:lnTo>
                    <a:pt x="94" y="47"/>
                  </a:lnTo>
                  <a:lnTo>
                    <a:pt x="69" y="19"/>
                  </a:lnTo>
                  <a:lnTo>
                    <a:pt x="41" y="47"/>
                  </a:lnTo>
                  <a:lnTo>
                    <a:pt x="66" y="75"/>
                  </a:lnTo>
                  <a:lnTo>
                    <a:pt x="72" y="66"/>
                  </a:lnTo>
                  <a:lnTo>
                    <a:pt x="69" y="63"/>
                  </a:lnTo>
                  <a:lnTo>
                    <a:pt x="69" y="63"/>
                  </a:lnTo>
                  <a:close/>
                  <a:moveTo>
                    <a:pt x="69" y="35"/>
                  </a:moveTo>
                  <a:lnTo>
                    <a:pt x="78" y="44"/>
                  </a:lnTo>
                  <a:lnTo>
                    <a:pt x="62" y="57"/>
                  </a:lnTo>
                  <a:lnTo>
                    <a:pt x="53" y="47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3" name="Freeform 107"/>
            <p:cNvSpPr>
              <a:spLocks noEditPoints="1"/>
            </p:cNvSpPr>
            <p:nvPr/>
          </p:nvSpPr>
          <p:spPr bwMode="auto">
            <a:xfrm>
              <a:off x="4081" y="453"/>
              <a:ext cx="93" cy="100"/>
            </a:xfrm>
            <a:custGeom>
              <a:avLst/>
              <a:gdLst/>
              <a:ahLst/>
              <a:cxnLst>
                <a:cxn ang="0">
                  <a:pos x="40" y="25"/>
                </a:cxn>
                <a:cxn ang="0">
                  <a:pos x="28" y="25"/>
                </a:cxn>
                <a:cxn ang="0">
                  <a:pos x="25" y="21"/>
                </a:cxn>
                <a:cxn ang="0">
                  <a:pos x="25" y="18"/>
                </a:cxn>
                <a:cxn ang="0">
                  <a:pos x="25" y="21"/>
                </a:cxn>
                <a:cxn ang="0">
                  <a:pos x="18" y="25"/>
                </a:cxn>
                <a:cxn ang="0">
                  <a:pos x="40" y="50"/>
                </a:cxn>
                <a:cxn ang="0">
                  <a:pos x="25" y="40"/>
                </a:cxn>
                <a:cxn ang="0">
                  <a:pos x="9" y="37"/>
                </a:cxn>
                <a:cxn ang="0">
                  <a:pos x="9" y="34"/>
                </a:cxn>
                <a:cxn ang="0">
                  <a:pos x="6" y="31"/>
                </a:cxn>
                <a:cxn ang="0">
                  <a:pos x="6" y="34"/>
                </a:cxn>
                <a:cxn ang="0">
                  <a:pos x="0" y="40"/>
                </a:cxn>
                <a:cxn ang="0">
                  <a:pos x="28" y="68"/>
                </a:cxn>
                <a:cxn ang="0">
                  <a:pos x="37" y="84"/>
                </a:cxn>
                <a:cxn ang="0">
                  <a:pos x="37" y="93"/>
                </a:cxn>
                <a:cxn ang="0">
                  <a:pos x="34" y="100"/>
                </a:cxn>
                <a:cxn ang="0">
                  <a:pos x="47" y="96"/>
                </a:cxn>
                <a:cxn ang="0">
                  <a:pos x="43" y="78"/>
                </a:cxn>
                <a:cxn ang="0">
                  <a:pos x="34" y="62"/>
                </a:cxn>
                <a:cxn ang="0">
                  <a:pos x="22" y="50"/>
                </a:cxn>
                <a:cxn ang="0">
                  <a:pos x="40" y="62"/>
                </a:cxn>
                <a:cxn ang="0">
                  <a:pos x="43" y="59"/>
                </a:cxn>
                <a:cxn ang="0">
                  <a:pos x="65" y="78"/>
                </a:cxn>
                <a:cxn ang="0">
                  <a:pos x="37" y="34"/>
                </a:cxn>
                <a:cxn ang="0">
                  <a:pos x="59" y="46"/>
                </a:cxn>
                <a:cxn ang="0">
                  <a:pos x="62" y="40"/>
                </a:cxn>
                <a:cxn ang="0">
                  <a:pos x="93" y="56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59" y="34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22" y="68"/>
                </a:cxn>
                <a:cxn ang="0">
                  <a:pos x="12" y="56"/>
                </a:cxn>
                <a:cxn ang="0">
                  <a:pos x="3" y="59"/>
                </a:cxn>
                <a:cxn ang="0">
                  <a:pos x="6" y="62"/>
                </a:cxn>
                <a:cxn ang="0">
                  <a:pos x="18" y="84"/>
                </a:cxn>
                <a:cxn ang="0">
                  <a:pos x="28" y="78"/>
                </a:cxn>
                <a:cxn ang="0">
                  <a:pos x="22" y="68"/>
                </a:cxn>
              </a:cxnLst>
              <a:rect l="0" t="0" r="r" b="b"/>
              <a:pathLst>
                <a:path w="93" h="100">
                  <a:moveTo>
                    <a:pt x="40" y="25"/>
                  </a:moveTo>
                  <a:lnTo>
                    <a:pt x="40" y="25"/>
                  </a:lnTo>
                  <a:lnTo>
                    <a:pt x="37" y="31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25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18" y="46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0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4" y="78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37" y="93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7" y="84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4" y="62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7" y="56"/>
                  </a:lnTo>
                  <a:lnTo>
                    <a:pt x="65" y="78"/>
                  </a:lnTo>
                  <a:lnTo>
                    <a:pt x="72" y="68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59" y="46"/>
                  </a:lnTo>
                  <a:lnTo>
                    <a:pt x="59" y="46"/>
                  </a:lnTo>
                  <a:lnTo>
                    <a:pt x="62" y="40"/>
                  </a:lnTo>
                  <a:lnTo>
                    <a:pt x="84" y="62"/>
                  </a:lnTo>
                  <a:lnTo>
                    <a:pt x="93" y="56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1" y="6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close/>
                  <a:moveTo>
                    <a:pt x="22" y="68"/>
                  </a:moveTo>
                  <a:lnTo>
                    <a:pt x="22" y="6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4" name="Freeform 108"/>
            <p:cNvSpPr>
              <a:spLocks noEditPoints="1"/>
            </p:cNvSpPr>
            <p:nvPr/>
          </p:nvSpPr>
          <p:spPr bwMode="auto">
            <a:xfrm>
              <a:off x="3332" y="937"/>
              <a:ext cx="78" cy="81"/>
            </a:xfrm>
            <a:custGeom>
              <a:avLst/>
              <a:gdLst/>
              <a:ahLst/>
              <a:cxnLst>
                <a:cxn ang="0">
                  <a:pos x="31" y="18"/>
                </a:cxn>
                <a:cxn ang="0">
                  <a:pos x="31" y="24"/>
                </a:cxn>
                <a:cxn ang="0">
                  <a:pos x="9" y="24"/>
                </a:cxn>
                <a:cxn ang="0">
                  <a:pos x="9" y="53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18" y="59"/>
                </a:cxn>
                <a:cxn ang="0">
                  <a:pos x="15" y="65"/>
                </a:cxn>
                <a:cxn ang="0">
                  <a:pos x="9" y="6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6" y="81"/>
                </a:cxn>
                <a:cxn ang="0">
                  <a:pos x="6" y="81"/>
                </a:cxn>
                <a:cxn ang="0">
                  <a:pos x="15" y="78"/>
                </a:cxn>
                <a:cxn ang="0">
                  <a:pos x="25" y="68"/>
                </a:cxn>
                <a:cxn ang="0">
                  <a:pos x="31" y="62"/>
                </a:cxn>
                <a:cxn ang="0">
                  <a:pos x="34" y="53"/>
                </a:cxn>
                <a:cxn ang="0">
                  <a:pos x="37" y="53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40" y="78"/>
                </a:cxn>
                <a:cxn ang="0">
                  <a:pos x="46" y="78"/>
                </a:cxn>
                <a:cxn ang="0">
                  <a:pos x="65" y="78"/>
                </a:cxn>
                <a:cxn ang="0">
                  <a:pos x="65" y="78"/>
                </a:cxn>
                <a:cxn ang="0">
                  <a:pos x="68" y="78"/>
                </a:cxn>
                <a:cxn ang="0">
                  <a:pos x="75" y="74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65" y="59"/>
                </a:cxn>
                <a:cxn ang="0">
                  <a:pos x="65" y="59"/>
                </a:cxn>
                <a:cxn ang="0">
                  <a:pos x="62" y="65"/>
                </a:cxn>
                <a:cxn ang="0">
                  <a:pos x="59" y="68"/>
                </a:cxn>
                <a:cxn ang="0">
                  <a:pos x="53" y="68"/>
                </a:cxn>
                <a:cxn ang="0">
                  <a:pos x="53" y="68"/>
                </a:cxn>
                <a:cxn ang="0">
                  <a:pos x="50" y="68"/>
                </a:cxn>
                <a:cxn ang="0">
                  <a:pos x="50" y="65"/>
                </a:cxn>
                <a:cxn ang="0">
                  <a:pos x="50" y="53"/>
                </a:cxn>
                <a:cxn ang="0">
                  <a:pos x="65" y="53"/>
                </a:cxn>
                <a:cxn ang="0">
                  <a:pos x="65" y="24"/>
                </a:cxn>
                <a:cxn ang="0">
                  <a:pos x="43" y="24"/>
                </a:cxn>
                <a:cxn ang="0">
                  <a:pos x="43" y="18"/>
                </a:cxn>
                <a:cxn ang="0">
                  <a:pos x="75" y="18"/>
                </a:cxn>
                <a:cxn ang="0">
                  <a:pos x="75" y="9"/>
                </a:cxn>
                <a:cxn ang="0">
                  <a:pos x="43" y="9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3" y="3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7" y="0"/>
                </a:cxn>
                <a:cxn ang="0">
                  <a:pos x="31" y="0"/>
                </a:cxn>
                <a:cxn ang="0">
                  <a:pos x="31" y="9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31" y="18"/>
                </a:cxn>
                <a:cxn ang="0">
                  <a:pos x="31" y="18"/>
                </a:cxn>
                <a:cxn ang="0">
                  <a:pos x="21" y="43"/>
                </a:cxn>
                <a:cxn ang="0">
                  <a:pos x="21" y="34"/>
                </a:cxn>
                <a:cxn ang="0">
                  <a:pos x="53" y="34"/>
                </a:cxn>
                <a:cxn ang="0">
                  <a:pos x="53" y="43"/>
                </a:cxn>
                <a:cxn ang="0">
                  <a:pos x="21" y="43"/>
                </a:cxn>
                <a:cxn ang="0">
                  <a:pos x="21" y="43"/>
                </a:cxn>
              </a:cxnLst>
              <a:rect l="0" t="0" r="r" b="b"/>
              <a:pathLst>
                <a:path w="78" h="81">
                  <a:moveTo>
                    <a:pt x="31" y="18"/>
                  </a:moveTo>
                  <a:lnTo>
                    <a:pt x="31" y="24"/>
                  </a:lnTo>
                  <a:lnTo>
                    <a:pt x="9" y="24"/>
                  </a:lnTo>
                  <a:lnTo>
                    <a:pt x="9" y="53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18" y="59"/>
                  </a:lnTo>
                  <a:lnTo>
                    <a:pt x="15" y="65"/>
                  </a:lnTo>
                  <a:lnTo>
                    <a:pt x="9" y="6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15" y="78"/>
                  </a:lnTo>
                  <a:lnTo>
                    <a:pt x="25" y="68"/>
                  </a:lnTo>
                  <a:lnTo>
                    <a:pt x="31" y="62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40" y="78"/>
                  </a:lnTo>
                  <a:lnTo>
                    <a:pt x="46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8" y="78"/>
                  </a:lnTo>
                  <a:lnTo>
                    <a:pt x="75" y="74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2" y="65"/>
                  </a:lnTo>
                  <a:lnTo>
                    <a:pt x="59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50" y="65"/>
                  </a:lnTo>
                  <a:lnTo>
                    <a:pt x="50" y="53"/>
                  </a:lnTo>
                  <a:lnTo>
                    <a:pt x="65" y="53"/>
                  </a:lnTo>
                  <a:lnTo>
                    <a:pt x="65" y="24"/>
                  </a:lnTo>
                  <a:lnTo>
                    <a:pt x="43" y="24"/>
                  </a:lnTo>
                  <a:lnTo>
                    <a:pt x="43" y="18"/>
                  </a:lnTo>
                  <a:lnTo>
                    <a:pt x="75" y="18"/>
                  </a:lnTo>
                  <a:lnTo>
                    <a:pt x="75" y="9"/>
                  </a:lnTo>
                  <a:lnTo>
                    <a:pt x="43" y="9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31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31" y="18"/>
                  </a:lnTo>
                  <a:lnTo>
                    <a:pt x="31" y="18"/>
                  </a:lnTo>
                  <a:close/>
                  <a:moveTo>
                    <a:pt x="21" y="43"/>
                  </a:moveTo>
                  <a:lnTo>
                    <a:pt x="21" y="34"/>
                  </a:lnTo>
                  <a:lnTo>
                    <a:pt x="53" y="34"/>
                  </a:lnTo>
                  <a:lnTo>
                    <a:pt x="53" y="43"/>
                  </a:lnTo>
                  <a:lnTo>
                    <a:pt x="21" y="43"/>
                  </a:lnTo>
                  <a:lnTo>
                    <a:pt x="21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5" name="Freeform 109"/>
            <p:cNvSpPr>
              <a:spLocks noEditPoints="1"/>
            </p:cNvSpPr>
            <p:nvPr/>
          </p:nvSpPr>
          <p:spPr bwMode="auto">
            <a:xfrm>
              <a:off x="3416" y="937"/>
              <a:ext cx="81" cy="78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78" y="15"/>
                </a:cxn>
                <a:cxn ang="0">
                  <a:pos x="34" y="15"/>
                </a:cxn>
                <a:cxn ang="0">
                  <a:pos x="81" y="74"/>
                </a:cxn>
                <a:cxn ang="0">
                  <a:pos x="65" y="65"/>
                </a:cxn>
                <a:cxn ang="0">
                  <a:pos x="75" y="31"/>
                </a:cxn>
                <a:cxn ang="0">
                  <a:pos x="65" y="28"/>
                </a:cxn>
                <a:cxn ang="0">
                  <a:pos x="62" y="28"/>
                </a:cxn>
                <a:cxn ang="0">
                  <a:pos x="53" y="65"/>
                </a:cxn>
                <a:cxn ang="0">
                  <a:pos x="28" y="74"/>
                </a:cxn>
                <a:cxn ang="0">
                  <a:pos x="40" y="62"/>
                </a:cxn>
                <a:cxn ang="0">
                  <a:pos x="53" y="59"/>
                </a:cxn>
                <a:cxn ang="0">
                  <a:pos x="34" y="31"/>
                </a:cxn>
                <a:cxn ang="0">
                  <a:pos x="40" y="62"/>
                </a:cxn>
                <a:cxn ang="0">
                  <a:pos x="40" y="62"/>
                </a:cxn>
                <a:cxn ang="0">
                  <a:pos x="25" y="18"/>
                </a:cxn>
                <a:cxn ang="0">
                  <a:pos x="25" y="9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3"/>
                </a:cxn>
                <a:cxn ang="0">
                  <a:pos x="12" y="18"/>
                </a:cxn>
                <a:cxn ang="0">
                  <a:pos x="3" y="28"/>
                </a:cxn>
                <a:cxn ang="0">
                  <a:pos x="12" y="40"/>
                </a:cxn>
                <a:cxn ang="0">
                  <a:pos x="0" y="43"/>
                </a:cxn>
                <a:cxn ang="0">
                  <a:pos x="3" y="53"/>
                </a:cxn>
                <a:cxn ang="0">
                  <a:pos x="6" y="53"/>
                </a:cxn>
                <a:cxn ang="0">
                  <a:pos x="12" y="49"/>
                </a:cxn>
                <a:cxn ang="0">
                  <a:pos x="12" y="65"/>
                </a:cxn>
                <a:cxn ang="0">
                  <a:pos x="3" y="68"/>
                </a:cxn>
                <a:cxn ang="0">
                  <a:pos x="6" y="78"/>
                </a:cxn>
                <a:cxn ang="0">
                  <a:pos x="15" y="78"/>
                </a:cxn>
                <a:cxn ang="0">
                  <a:pos x="25" y="74"/>
                </a:cxn>
                <a:cxn ang="0">
                  <a:pos x="25" y="46"/>
                </a:cxn>
                <a:cxn ang="0">
                  <a:pos x="28" y="43"/>
                </a:cxn>
                <a:cxn ang="0">
                  <a:pos x="34" y="43"/>
                </a:cxn>
                <a:cxn ang="0">
                  <a:pos x="31" y="31"/>
                </a:cxn>
                <a:cxn ang="0">
                  <a:pos x="25" y="34"/>
                </a:cxn>
                <a:cxn ang="0">
                  <a:pos x="31" y="28"/>
                </a:cxn>
                <a:cxn ang="0">
                  <a:pos x="31" y="18"/>
                </a:cxn>
                <a:cxn ang="0">
                  <a:pos x="62" y="12"/>
                </a:cxn>
                <a:cxn ang="0">
                  <a:pos x="59" y="0"/>
                </a:cxn>
                <a:cxn ang="0">
                  <a:pos x="53" y="3"/>
                </a:cxn>
                <a:cxn ang="0">
                  <a:pos x="47" y="3"/>
                </a:cxn>
                <a:cxn ang="0">
                  <a:pos x="47" y="6"/>
                </a:cxn>
                <a:cxn ang="0">
                  <a:pos x="50" y="15"/>
                </a:cxn>
                <a:cxn ang="0">
                  <a:pos x="50" y="15"/>
                </a:cxn>
              </a:cxnLst>
              <a:rect l="0" t="0" r="r" b="b"/>
              <a:pathLst>
                <a:path w="81" h="78">
                  <a:moveTo>
                    <a:pt x="34" y="15"/>
                  </a:moveTo>
                  <a:lnTo>
                    <a:pt x="34" y="24"/>
                  </a:lnTo>
                  <a:lnTo>
                    <a:pt x="78" y="24"/>
                  </a:lnTo>
                  <a:lnTo>
                    <a:pt x="78" y="15"/>
                  </a:lnTo>
                  <a:lnTo>
                    <a:pt x="34" y="15"/>
                  </a:lnTo>
                  <a:lnTo>
                    <a:pt x="34" y="15"/>
                  </a:lnTo>
                  <a:close/>
                  <a:moveTo>
                    <a:pt x="28" y="74"/>
                  </a:moveTo>
                  <a:lnTo>
                    <a:pt x="81" y="74"/>
                  </a:lnTo>
                  <a:lnTo>
                    <a:pt x="81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53" y="65"/>
                  </a:lnTo>
                  <a:lnTo>
                    <a:pt x="28" y="65"/>
                  </a:lnTo>
                  <a:lnTo>
                    <a:pt x="28" y="74"/>
                  </a:lnTo>
                  <a:lnTo>
                    <a:pt x="28" y="74"/>
                  </a:lnTo>
                  <a:close/>
                  <a:moveTo>
                    <a:pt x="40" y="62"/>
                  </a:moveTo>
                  <a:lnTo>
                    <a:pt x="53" y="59"/>
                  </a:lnTo>
                  <a:lnTo>
                    <a:pt x="53" y="59"/>
                  </a:lnTo>
                  <a:lnTo>
                    <a:pt x="47" y="28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0" y="62"/>
                  </a:lnTo>
                  <a:close/>
                  <a:moveTo>
                    <a:pt x="31" y="18"/>
                  </a:moveTo>
                  <a:lnTo>
                    <a:pt x="25" y="1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3" y="18"/>
                  </a:lnTo>
                  <a:lnTo>
                    <a:pt x="3" y="28"/>
                  </a:lnTo>
                  <a:lnTo>
                    <a:pt x="12" y="28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12" y="49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8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15" y="78"/>
                  </a:lnTo>
                  <a:lnTo>
                    <a:pt x="22" y="78"/>
                  </a:lnTo>
                  <a:lnTo>
                    <a:pt x="25" y="74"/>
                  </a:lnTo>
                  <a:lnTo>
                    <a:pt x="25" y="68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5" y="34"/>
                  </a:lnTo>
                  <a:lnTo>
                    <a:pt x="25" y="28"/>
                  </a:lnTo>
                  <a:lnTo>
                    <a:pt x="31" y="28"/>
                  </a:lnTo>
                  <a:lnTo>
                    <a:pt x="31" y="18"/>
                  </a:lnTo>
                  <a:lnTo>
                    <a:pt x="31" y="18"/>
                  </a:lnTo>
                  <a:close/>
                  <a:moveTo>
                    <a:pt x="50" y="15"/>
                  </a:moveTo>
                  <a:lnTo>
                    <a:pt x="62" y="12"/>
                  </a:lnTo>
                  <a:lnTo>
                    <a:pt x="62" y="1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6" name="Freeform 110"/>
            <p:cNvSpPr>
              <a:spLocks noEditPoints="1"/>
            </p:cNvSpPr>
            <p:nvPr/>
          </p:nvSpPr>
          <p:spPr bwMode="auto">
            <a:xfrm>
              <a:off x="3506" y="943"/>
              <a:ext cx="75" cy="75"/>
            </a:xfrm>
            <a:custGeom>
              <a:avLst/>
              <a:gdLst/>
              <a:ahLst/>
              <a:cxnLst>
                <a:cxn ang="0">
                  <a:pos x="47" y="34"/>
                </a:cxn>
                <a:cxn ang="0">
                  <a:pos x="47" y="18"/>
                </a:cxn>
                <a:cxn ang="0">
                  <a:pos x="47" y="12"/>
                </a:cxn>
                <a:cxn ang="0">
                  <a:pos x="47" y="12"/>
                </a:cxn>
                <a:cxn ang="0">
                  <a:pos x="35" y="12"/>
                </a:cxn>
                <a:cxn ang="0">
                  <a:pos x="63" y="43"/>
                </a:cxn>
                <a:cxn ang="0">
                  <a:pos x="63" y="59"/>
                </a:cxn>
                <a:cxn ang="0">
                  <a:pos x="60" y="62"/>
                </a:cxn>
                <a:cxn ang="0">
                  <a:pos x="50" y="62"/>
                </a:cxn>
                <a:cxn ang="0">
                  <a:pos x="50" y="62"/>
                </a:cxn>
                <a:cxn ang="0">
                  <a:pos x="53" y="75"/>
                </a:cxn>
                <a:cxn ang="0">
                  <a:pos x="60" y="75"/>
                </a:cxn>
                <a:cxn ang="0">
                  <a:pos x="72" y="72"/>
                </a:cxn>
                <a:cxn ang="0">
                  <a:pos x="75" y="62"/>
                </a:cxn>
                <a:cxn ang="0">
                  <a:pos x="66" y="34"/>
                </a:cxn>
                <a:cxn ang="0">
                  <a:pos x="69" y="0"/>
                </a:cxn>
                <a:cxn ang="0">
                  <a:pos x="32" y="6"/>
                </a:cxn>
                <a:cxn ang="0">
                  <a:pos x="57" y="6"/>
                </a:cxn>
                <a:cxn ang="0">
                  <a:pos x="57" y="34"/>
                </a:cxn>
                <a:cxn ang="0">
                  <a:pos x="0" y="25"/>
                </a:cxn>
                <a:cxn ang="0">
                  <a:pos x="10" y="34"/>
                </a:cxn>
                <a:cxn ang="0">
                  <a:pos x="10" y="50"/>
                </a:cxn>
                <a:cxn ang="0">
                  <a:pos x="4" y="53"/>
                </a:cxn>
                <a:cxn ang="0">
                  <a:pos x="0" y="53"/>
                </a:cxn>
                <a:cxn ang="0">
                  <a:pos x="4" y="65"/>
                </a:cxn>
                <a:cxn ang="0">
                  <a:pos x="4" y="65"/>
                </a:cxn>
                <a:cxn ang="0">
                  <a:pos x="32" y="56"/>
                </a:cxn>
                <a:cxn ang="0">
                  <a:pos x="19" y="50"/>
                </a:cxn>
                <a:cxn ang="0">
                  <a:pos x="32" y="34"/>
                </a:cxn>
                <a:cxn ang="0">
                  <a:pos x="19" y="25"/>
                </a:cxn>
                <a:cxn ang="0">
                  <a:pos x="28" y="9"/>
                </a:cxn>
                <a:cxn ang="0">
                  <a:pos x="0" y="0"/>
                </a:cxn>
                <a:cxn ang="0">
                  <a:pos x="10" y="9"/>
                </a:cxn>
                <a:cxn ang="0">
                  <a:pos x="0" y="25"/>
                </a:cxn>
                <a:cxn ang="0">
                  <a:pos x="60" y="47"/>
                </a:cxn>
                <a:cxn ang="0">
                  <a:pos x="32" y="56"/>
                </a:cxn>
                <a:cxn ang="0">
                  <a:pos x="60" y="47"/>
                </a:cxn>
              </a:cxnLst>
              <a:rect l="0" t="0" r="r" b="b"/>
              <a:pathLst>
                <a:path w="75" h="75">
                  <a:moveTo>
                    <a:pt x="57" y="34"/>
                  </a:moveTo>
                  <a:lnTo>
                    <a:pt x="47" y="34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35" y="43"/>
                  </a:lnTo>
                  <a:lnTo>
                    <a:pt x="63" y="43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62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3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6" y="75"/>
                  </a:lnTo>
                  <a:lnTo>
                    <a:pt x="72" y="72"/>
                  </a:lnTo>
                  <a:lnTo>
                    <a:pt x="75" y="68"/>
                  </a:lnTo>
                  <a:lnTo>
                    <a:pt x="75" y="62"/>
                  </a:lnTo>
                  <a:lnTo>
                    <a:pt x="75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9" y="0"/>
                  </a:lnTo>
                  <a:lnTo>
                    <a:pt x="32" y="0"/>
                  </a:lnTo>
                  <a:lnTo>
                    <a:pt x="32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close/>
                  <a:moveTo>
                    <a:pt x="0" y="25"/>
                  </a:moveTo>
                  <a:lnTo>
                    <a:pt x="0" y="34"/>
                  </a:lnTo>
                  <a:lnTo>
                    <a:pt x="10" y="34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47"/>
                  </a:lnTo>
                  <a:lnTo>
                    <a:pt x="19" y="50"/>
                  </a:lnTo>
                  <a:lnTo>
                    <a:pt x="19" y="34"/>
                  </a:lnTo>
                  <a:lnTo>
                    <a:pt x="32" y="34"/>
                  </a:lnTo>
                  <a:lnTo>
                    <a:pt x="32" y="25"/>
                  </a:lnTo>
                  <a:lnTo>
                    <a:pt x="19" y="25"/>
                  </a:lnTo>
                  <a:lnTo>
                    <a:pt x="19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0" y="9"/>
                  </a:lnTo>
                  <a:lnTo>
                    <a:pt x="10" y="25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60" y="47"/>
                  </a:moveTo>
                  <a:lnTo>
                    <a:pt x="32" y="47"/>
                  </a:lnTo>
                  <a:lnTo>
                    <a:pt x="32" y="56"/>
                  </a:lnTo>
                  <a:lnTo>
                    <a:pt x="60" y="56"/>
                  </a:lnTo>
                  <a:lnTo>
                    <a:pt x="60" y="47"/>
                  </a:lnTo>
                  <a:lnTo>
                    <a:pt x="6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7" name="Freeform 111"/>
            <p:cNvSpPr>
              <a:spLocks noEditPoints="1"/>
            </p:cNvSpPr>
            <p:nvPr/>
          </p:nvSpPr>
          <p:spPr bwMode="auto">
            <a:xfrm>
              <a:off x="3591" y="937"/>
              <a:ext cx="81" cy="81"/>
            </a:xfrm>
            <a:custGeom>
              <a:avLst/>
              <a:gdLst/>
              <a:ahLst/>
              <a:cxnLst>
                <a:cxn ang="0">
                  <a:pos x="59" y="12"/>
                </a:cxn>
                <a:cxn ang="0">
                  <a:pos x="56" y="0"/>
                </a:cxn>
                <a:cxn ang="0">
                  <a:pos x="43" y="3"/>
                </a:cxn>
                <a:cxn ang="0">
                  <a:pos x="25" y="15"/>
                </a:cxn>
                <a:cxn ang="0">
                  <a:pos x="40" y="24"/>
                </a:cxn>
                <a:cxn ang="0">
                  <a:pos x="31" y="40"/>
                </a:cxn>
                <a:cxn ang="0">
                  <a:pos x="22" y="24"/>
                </a:cxn>
                <a:cxn ang="0">
                  <a:pos x="25" y="15"/>
                </a:cxn>
                <a:cxn ang="0">
                  <a:pos x="28" y="9"/>
                </a:cxn>
                <a:cxn ang="0">
                  <a:pos x="28" y="6"/>
                </a:cxn>
                <a:cxn ang="0">
                  <a:pos x="28" y="3"/>
                </a:cxn>
                <a:cxn ang="0">
                  <a:pos x="15" y="0"/>
                </a:cxn>
                <a:cxn ang="0">
                  <a:pos x="9" y="21"/>
                </a:cxn>
                <a:cxn ang="0">
                  <a:pos x="0" y="43"/>
                </a:cxn>
                <a:cxn ang="0">
                  <a:pos x="6" y="49"/>
                </a:cxn>
                <a:cxn ang="0">
                  <a:pos x="9" y="43"/>
                </a:cxn>
                <a:cxn ang="0">
                  <a:pos x="9" y="81"/>
                </a:cxn>
                <a:cxn ang="0">
                  <a:pos x="22" y="59"/>
                </a:cxn>
                <a:cxn ang="0">
                  <a:pos x="25" y="65"/>
                </a:cxn>
                <a:cxn ang="0">
                  <a:pos x="34" y="56"/>
                </a:cxn>
                <a:cxn ang="0">
                  <a:pos x="34" y="65"/>
                </a:cxn>
                <a:cxn ang="0">
                  <a:pos x="31" y="71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59" y="68"/>
                </a:cxn>
                <a:cxn ang="0">
                  <a:pos x="59" y="68"/>
                </a:cxn>
                <a:cxn ang="0">
                  <a:pos x="56" y="62"/>
                </a:cxn>
                <a:cxn ang="0">
                  <a:pos x="71" y="74"/>
                </a:cxn>
                <a:cxn ang="0">
                  <a:pos x="81" y="65"/>
                </a:cxn>
                <a:cxn ang="0">
                  <a:pos x="68" y="59"/>
                </a:cxn>
                <a:cxn ang="0">
                  <a:pos x="62" y="49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75" y="34"/>
                </a:cxn>
                <a:cxn ang="0">
                  <a:pos x="65" y="28"/>
                </a:cxn>
                <a:cxn ang="0">
                  <a:pos x="65" y="28"/>
                </a:cxn>
                <a:cxn ang="0">
                  <a:pos x="56" y="40"/>
                </a:cxn>
                <a:cxn ang="0">
                  <a:pos x="53" y="28"/>
                </a:cxn>
                <a:cxn ang="0">
                  <a:pos x="53" y="24"/>
                </a:cxn>
                <a:cxn ang="0">
                  <a:pos x="78" y="15"/>
                </a:cxn>
                <a:cxn ang="0">
                  <a:pos x="50" y="15"/>
                </a:cxn>
                <a:cxn ang="0">
                  <a:pos x="50" y="15"/>
                </a:cxn>
                <a:cxn ang="0">
                  <a:pos x="50" y="15"/>
                </a:cxn>
                <a:cxn ang="0">
                  <a:pos x="59" y="12"/>
                </a:cxn>
                <a:cxn ang="0">
                  <a:pos x="56" y="59"/>
                </a:cxn>
                <a:cxn ang="0">
                  <a:pos x="43" y="65"/>
                </a:cxn>
                <a:cxn ang="0">
                  <a:pos x="46" y="37"/>
                </a:cxn>
                <a:cxn ang="0">
                  <a:pos x="50" y="49"/>
                </a:cxn>
                <a:cxn ang="0">
                  <a:pos x="56" y="59"/>
                </a:cxn>
              </a:cxnLst>
              <a:rect l="0" t="0" r="r" b="b"/>
              <a:pathLst>
                <a:path w="81" h="81">
                  <a:moveTo>
                    <a:pt x="59" y="12"/>
                  </a:moveTo>
                  <a:lnTo>
                    <a:pt x="59" y="1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15"/>
                  </a:lnTo>
                  <a:lnTo>
                    <a:pt x="25" y="15"/>
                  </a:lnTo>
                  <a:lnTo>
                    <a:pt x="25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1" y="40"/>
                  </a:lnTo>
                  <a:lnTo>
                    <a:pt x="22" y="53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9" y="2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81"/>
                  </a:lnTo>
                  <a:lnTo>
                    <a:pt x="22" y="81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34" y="5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62" y="68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68" y="59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8" y="37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3" y="28"/>
                  </a:lnTo>
                  <a:lnTo>
                    <a:pt x="53" y="28"/>
                  </a:lnTo>
                  <a:lnTo>
                    <a:pt x="53" y="24"/>
                  </a:lnTo>
                  <a:lnTo>
                    <a:pt x="78" y="24"/>
                  </a:lnTo>
                  <a:lnTo>
                    <a:pt x="78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close/>
                  <a:moveTo>
                    <a:pt x="56" y="59"/>
                  </a:moveTo>
                  <a:lnTo>
                    <a:pt x="56" y="59"/>
                  </a:lnTo>
                  <a:lnTo>
                    <a:pt x="43" y="65"/>
                  </a:lnTo>
                  <a:lnTo>
                    <a:pt x="43" y="43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50" y="4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8" name="Freeform 112"/>
            <p:cNvSpPr>
              <a:spLocks/>
            </p:cNvSpPr>
            <p:nvPr/>
          </p:nvSpPr>
          <p:spPr bwMode="auto">
            <a:xfrm>
              <a:off x="3681" y="937"/>
              <a:ext cx="75" cy="81"/>
            </a:xfrm>
            <a:custGeom>
              <a:avLst/>
              <a:gdLst/>
              <a:ahLst/>
              <a:cxnLst>
                <a:cxn ang="0">
                  <a:pos x="47" y="12"/>
                </a:cxn>
                <a:cxn ang="0">
                  <a:pos x="47" y="12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8" y="3"/>
                </a:cxn>
                <a:cxn ang="0">
                  <a:pos x="38" y="3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31" y="12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31" y="24"/>
                </a:cxn>
                <a:cxn ang="0">
                  <a:pos x="31" y="34"/>
                </a:cxn>
                <a:cxn ang="0">
                  <a:pos x="10" y="34"/>
                </a:cxn>
                <a:cxn ang="0">
                  <a:pos x="10" y="71"/>
                </a:cxn>
                <a:cxn ang="0">
                  <a:pos x="22" y="71"/>
                </a:cxn>
                <a:cxn ang="0">
                  <a:pos x="22" y="43"/>
                </a:cxn>
                <a:cxn ang="0">
                  <a:pos x="31" y="43"/>
                </a:cxn>
                <a:cxn ang="0">
                  <a:pos x="31" y="81"/>
                </a:cxn>
                <a:cxn ang="0">
                  <a:pos x="44" y="81"/>
                </a:cxn>
                <a:cxn ang="0">
                  <a:pos x="44" y="43"/>
                </a:cxn>
                <a:cxn ang="0">
                  <a:pos x="56" y="43"/>
                </a:cxn>
                <a:cxn ang="0">
                  <a:pos x="56" y="59"/>
                </a:cxn>
                <a:cxn ang="0">
                  <a:pos x="56" y="59"/>
                </a:cxn>
                <a:cxn ang="0">
                  <a:pos x="53" y="62"/>
                </a:cxn>
                <a:cxn ang="0">
                  <a:pos x="47" y="62"/>
                </a:cxn>
                <a:cxn ang="0">
                  <a:pos x="47" y="62"/>
                </a:cxn>
                <a:cxn ang="0">
                  <a:pos x="50" y="71"/>
                </a:cxn>
                <a:cxn ang="0">
                  <a:pos x="50" y="71"/>
                </a:cxn>
                <a:cxn ang="0">
                  <a:pos x="63" y="71"/>
                </a:cxn>
                <a:cxn ang="0">
                  <a:pos x="66" y="68"/>
                </a:cxn>
                <a:cxn ang="0">
                  <a:pos x="66" y="65"/>
                </a:cxn>
                <a:cxn ang="0">
                  <a:pos x="66" y="34"/>
                </a:cxn>
                <a:cxn ang="0">
                  <a:pos x="44" y="34"/>
                </a:cxn>
                <a:cxn ang="0">
                  <a:pos x="44" y="24"/>
                </a:cxn>
                <a:cxn ang="0">
                  <a:pos x="75" y="24"/>
                </a:cxn>
                <a:cxn ang="0">
                  <a:pos x="75" y="12"/>
                </a:cxn>
                <a:cxn ang="0">
                  <a:pos x="38" y="12"/>
                </a:cxn>
                <a:cxn ang="0">
                  <a:pos x="38" y="12"/>
                </a:cxn>
                <a:cxn ang="0">
                  <a:pos x="47" y="12"/>
                </a:cxn>
                <a:cxn ang="0">
                  <a:pos x="47" y="12"/>
                </a:cxn>
                <a:cxn ang="0">
                  <a:pos x="47" y="12"/>
                </a:cxn>
              </a:cxnLst>
              <a:rect l="0" t="0" r="r" b="b"/>
              <a:pathLst>
                <a:path w="75" h="81">
                  <a:moveTo>
                    <a:pt x="47" y="12"/>
                  </a:moveTo>
                  <a:lnTo>
                    <a:pt x="47" y="12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1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1" y="24"/>
                  </a:lnTo>
                  <a:lnTo>
                    <a:pt x="31" y="34"/>
                  </a:lnTo>
                  <a:lnTo>
                    <a:pt x="10" y="34"/>
                  </a:lnTo>
                  <a:lnTo>
                    <a:pt x="10" y="71"/>
                  </a:lnTo>
                  <a:lnTo>
                    <a:pt x="22" y="71"/>
                  </a:lnTo>
                  <a:lnTo>
                    <a:pt x="22" y="43"/>
                  </a:lnTo>
                  <a:lnTo>
                    <a:pt x="31" y="43"/>
                  </a:lnTo>
                  <a:lnTo>
                    <a:pt x="31" y="81"/>
                  </a:lnTo>
                  <a:lnTo>
                    <a:pt x="44" y="81"/>
                  </a:lnTo>
                  <a:lnTo>
                    <a:pt x="44" y="43"/>
                  </a:lnTo>
                  <a:lnTo>
                    <a:pt x="56" y="43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3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63" y="71"/>
                  </a:lnTo>
                  <a:lnTo>
                    <a:pt x="66" y="68"/>
                  </a:lnTo>
                  <a:lnTo>
                    <a:pt x="66" y="65"/>
                  </a:lnTo>
                  <a:lnTo>
                    <a:pt x="66" y="34"/>
                  </a:lnTo>
                  <a:lnTo>
                    <a:pt x="44" y="34"/>
                  </a:lnTo>
                  <a:lnTo>
                    <a:pt x="44" y="24"/>
                  </a:lnTo>
                  <a:lnTo>
                    <a:pt x="75" y="24"/>
                  </a:lnTo>
                  <a:lnTo>
                    <a:pt x="75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陕西</a:t>
            </a:r>
          </a:p>
        </p:txBody>
      </p:sp>
      <p:sp>
        <p:nvSpPr>
          <p:cNvPr id="4301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3327400" y="0"/>
            <a:ext cx="3938588" cy="6858000"/>
            <a:chOff x="2096" y="0"/>
            <a:chExt cx="2481" cy="4320"/>
          </a:xfrm>
        </p:grpSpPr>
        <p:sp>
          <p:nvSpPr>
            <p:cNvPr id="43013" name="AutoShape 5"/>
            <p:cNvSpPr>
              <a:spLocks noChangeAspect="1" noChangeArrowheads="1" noTextEdit="1"/>
            </p:cNvSpPr>
            <p:nvPr/>
          </p:nvSpPr>
          <p:spPr bwMode="auto">
            <a:xfrm>
              <a:off x="2096" y="0"/>
              <a:ext cx="2481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5" name="Freeform 7"/>
            <p:cNvSpPr>
              <a:spLocks/>
            </p:cNvSpPr>
            <p:nvPr/>
          </p:nvSpPr>
          <p:spPr bwMode="auto">
            <a:xfrm>
              <a:off x="2126" y="33"/>
              <a:ext cx="2421" cy="4251"/>
            </a:xfrm>
            <a:custGeom>
              <a:avLst/>
              <a:gdLst/>
              <a:ahLst/>
              <a:cxnLst>
                <a:cxn ang="0">
                  <a:pos x="2250" y="96"/>
                </a:cxn>
                <a:cxn ang="0">
                  <a:pos x="2184" y="15"/>
                </a:cxn>
                <a:cxn ang="0">
                  <a:pos x="1991" y="126"/>
                </a:cxn>
                <a:cxn ang="0">
                  <a:pos x="1859" y="84"/>
                </a:cxn>
                <a:cxn ang="0">
                  <a:pos x="1826" y="195"/>
                </a:cxn>
                <a:cxn ang="0">
                  <a:pos x="1556" y="472"/>
                </a:cxn>
                <a:cxn ang="0">
                  <a:pos x="1466" y="580"/>
                </a:cxn>
                <a:cxn ang="0">
                  <a:pos x="1388" y="766"/>
                </a:cxn>
                <a:cxn ang="0">
                  <a:pos x="1310" y="895"/>
                </a:cxn>
                <a:cxn ang="0">
                  <a:pos x="1192" y="1049"/>
                </a:cxn>
                <a:cxn ang="0">
                  <a:pos x="958" y="958"/>
                </a:cxn>
                <a:cxn ang="0">
                  <a:pos x="745" y="1079"/>
                </a:cxn>
                <a:cxn ang="0">
                  <a:pos x="736" y="1352"/>
                </a:cxn>
                <a:cxn ang="0">
                  <a:pos x="712" y="1430"/>
                </a:cxn>
                <a:cxn ang="0">
                  <a:pos x="868" y="1505"/>
                </a:cxn>
                <a:cxn ang="0">
                  <a:pos x="1102" y="1622"/>
                </a:cxn>
                <a:cxn ang="0">
                  <a:pos x="1241" y="1694"/>
                </a:cxn>
                <a:cxn ang="0">
                  <a:pos x="1343" y="1866"/>
                </a:cxn>
                <a:cxn ang="0">
                  <a:pos x="1280" y="2142"/>
                </a:cxn>
                <a:cxn ang="0">
                  <a:pos x="1156" y="2325"/>
                </a:cxn>
                <a:cxn ang="0">
                  <a:pos x="1012" y="2328"/>
                </a:cxn>
                <a:cxn ang="0">
                  <a:pos x="895" y="2352"/>
                </a:cxn>
                <a:cxn ang="0">
                  <a:pos x="994" y="2484"/>
                </a:cxn>
                <a:cxn ang="0">
                  <a:pos x="844" y="2539"/>
                </a:cxn>
                <a:cxn ang="0">
                  <a:pos x="688" y="2542"/>
                </a:cxn>
                <a:cxn ang="0">
                  <a:pos x="457" y="2454"/>
                </a:cxn>
                <a:cxn ang="0">
                  <a:pos x="454" y="2587"/>
                </a:cxn>
                <a:cxn ang="0">
                  <a:pos x="360" y="2761"/>
                </a:cxn>
                <a:cxn ang="0">
                  <a:pos x="505" y="2884"/>
                </a:cxn>
                <a:cxn ang="0">
                  <a:pos x="427" y="2971"/>
                </a:cxn>
                <a:cxn ang="0">
                  <a:pos x="457" y="3205"/>
                </a:cxn>
                <a:cxn ang="0">
                  <a:pos x="403" y="3278"/>
                </a:cxn>
                <a:cxn ang="0">
                  <a:pos x="213" y="3245"/>
                </a:cxn>
                <a:cxn ang="0">
                  <a:pos x="204" y="3458"/>
                </a:cxn>
                <a:cxn ang="0">
                  <a:pos x="33" y="3650"/>
                </a:cxn>
                <a:cxn ang="0">
                  <a:pos x="141" y="3725"/>
                </a:cxn>
                <a:cxn ang="0">
                  <a:pos x="652" y="3725"/>
                </a:cxn>
                <a:cxn ang="0">
                  <a:pos x="775" y="3869"/>
                </a:cxn>
                <a:cxn ang="0">
                  <a:pos x="928" y="3884"/>
                </a:cxn>
                <a:cxn ang="0">
                  <a:pos x="1316" y="3957"/>
                </a:cxn>
                <a:cxn ang="0">
                  <a:pos x="1700" y="4251"/>
                </a:cxn>
                <a:cxn ang="0">
                  <a:pos x="1808" y="4005"/>
                </a:cxn>
                <a:cxn ang="0">
                  <a:pos x="1778" y="3803"/>
                </a:cxn>
                <a:cxn ang="0">
                  <a:pos x="2033" y="3689"/>
                </a:cxn>
                <a:cxn ang="0">
                  <a:pos x="1859" y="3608"/>
                </a:cxn>
                <a:cxn ang="0">
                  <a:pos x="1730" y="3458"/>
                </a:cxn>
                <a:cxn ang="0">
                  <a:pos x="1889" y="3419"/>
                </a:cxn>
                <a:cxn ang="0">
                  <a:pos x="2109" y="3443"/>
                </a:cxn>
                <a:cxn ang="0">
                  <a:pos x="2226" y="3404"/>
                </a:cxn>
                <a:cxn ang="0">
                  <a:pos x="2418" y="3308"/>
                </a:cxn>
                <a:cxn ang="0">
                  <a:pos x="2316" y="3151"/>
                </a:cxn>
                <a:cxn ang="0">
                  <a:pos x="2238" y="3016"/>
                </a:cxn>
                <a:cxn ang="0">
                  <a:pos x="2214" y="2890"/>
                </a:cxn>
                <a:cxn ang="0">
                  <a:pos x="2136" y="2770"/>
                </a:cxn>
                <a:cxn ang="0">
                  <a:pos x="2036" y="2638"/>
                </a:cxn>
                <a:cxn ang="0">
                  <a:pos x="2115" y="2211"/>
                </a:cxn>
                <a:cxn ang="0">
                  <a:pos x="2064" y="1788"/>
                </a:cxn>
                <a:cxn ang="0">
                  <a:pos x="2030" y="1481"/>
                </a:cxn>
                <a:cxn ang="0">
                  <a:pos x="2127" y="1118"/>
                </a:cxn>
                <a:cxn ang="0">
                  <a:pos x="2079" y="886"/>
                </a:cxn>
                <a:cxn ang="0">
                  <a:pos x="2118" y="625"/>
                </a:cxn>
                <a:cxn ang="0">
                  <a:pos x="2316" y="141"/>
                </a:cxn>
              </a:cxnLst>
              <a:rect l="0" t="0" r="r" b="b"/>
              <a:pathLst>
                <a:path w="2421" h="4251">
                  <a:moveTo>
                    <a:pt x="2316" y="141"/>
                  </a:moveTo>
                  <a:lnTo>
                    <a:pt x="2316" y="141"/>
                  </a:lnTo>
                  <a:lnTo>
                    <a:pt x="2310" y="141"/>
                  </a:lnTo>
                  <a:lnTo>
                    <a:pt x="2301" y="141"/>
                  </a:lnTo>
                  <a:lnTo>
                    <a:pt x="2298" y="138"/>
                  </a:lnTo>
                  <a:lnTo>
                    <a:pt x="2292" y="132"/>
                  </a:lnTo>
                  <a:lnTo>
                    <a:pt x="2289" y="126"/>
                  </a:lnTo>
                  <a:lnTo>
                    <a:pt x="2289" y="117"/>
                  </a:lnTo>
                  <a:lnTo>
                    <a:pt x="2289" y="117"/>
                  </a:lnTo>
                  <a:lnTo>
                    <a:pt x="2286" y="108"/>
                  </a:lnTo>
                  <a:lnTo>
                    <a:pt x="2283" y="105"/>
                  </a:lnTo>
                  <a:lnTo>
                    <a:pt x="2277" y="108"/>
                  </a:lnTo>
                  <a:lnTo>
                    <a:pt x="2271" y="111"/>
                  </a:lnTo>
                  <a:lnTo>
                    <a:pt x="2259" y="123"/>
                  </a:lnTo>
                  <a:lnTo>
                    <a:pt x="2256" y="126"/>
                  </a:lnTo>
                  <a:lnTo>
                    <a:pt x="2250" y="96"/>
                  </a:lnTo>
                  <a:lnTo>
                    <a:pt x="2250" y="96"/>
                  </a:lnTo>
                  <a:lnTo>
                    <a:pt x="2241" y="93"/>
                  </a:lnTo>
                  <a:lnTo>
                    <a:pt x="2235" y="87"/>
                  </a:lnTo>
                  <a:lnTo>
                    <a:pt x="2229" y="81"/>
                  </a:lnTo>
                  <a:lnTo>
                    <a:pt x="2223" y="69"/>
                  </a:lnTo>
                  <a:lnTo>
                    <a:pt x="2223" y="57"/>
                  </a:lnTo>
                  <a:lnTo>
                    <a:pt x="2229" y="39"/>
                  </a:lnTo>
                  <a:lnTo>
                    <a:pt x="2241" y="18"/>
                  </a:lnTo>
                  <a:lnTo>
                    <a:pt x="2241" y="18"/>
                  </a:lnTo>
                  <a:lnTo>
                    <a:pt x="2244" y="12"/>
                  </a:lnTo>
                  <a:lnTo>
                    <a:pt x="2247" y="3"/>
                  </a:lnTo>
                  <a:lnTo>
                    <a:pt x="2244" y="0"/>
                  </a:lnTo>
                  <a:lnTo>
                    <a:pt x="2238" y="0"/>
                  </a:lnTo>
                  <a:lnTo>
                    <a:pt x="2229" y="3"/>
                  </a:lnTo>
                  <a:lnTo>
                    <a:pt x="2211" y="15"/>
                  </a:lnTo>
                  <a:lnTo>
                    <a:pt x="2211" y="15"/>
                  </a:lnTo>
                  <a:lnTo>
                    <a:pt x="2202" y="12"/>
                  </a:lnTo>
                  <a:lnTo>
                    <a:pt x="2184" y="15"/>
                  </a:lnTo>
                  <a:lnTo>
                    <a:pt x="2169" y="18"/>
                  </a:lnTo>
                  <a:lnTo>
                    <a:pt x="2157" y="24"/>
                  </a:lnTo>
                  <a:lnTo>
                    <a:pt x="2145" y="36"/>
                  </a:lnTo>
                  <a:lnTo>
                    <a:pt x="2136" y="48"/>
                  </a:lnTo>
                  <a:lnTo>
                    <a:pt x="2136" y="48"/>
                  </a:lnTo>
                  <a:lnTo>
                    <a:pt x="2082" y="156"/>
                  </a:lnTo>
                  <a:lnTo>
                    <a:pt x="2082" y="156"/>
                  </a:lnTo>
                  <a:lnTo>
                    <a:pt x="2076" y="162"/>
                  </a:lnTo>
                  <a:lnTo>
                    <a:pt x="2073" y="171"/>
                  </a:lnTo>
                  <a:lnTo>
                    <a:pt x="2064" y="177"/>
                  </a:lnTo>
                  <a:lnTo>
                    <a:pt x="2055" y="180"/>
                  </a:lnTo>
                  <a:lnTo>
                    <a:pt x="2046" y="180"/>
                  </a:lnTo>
                  <a:lnTo>
                    <a:pt x="2033" y="174"/>
                  </a:lnTo>
                  <a:lnTo>
                    <a:pt x="2021" y="159"/>
                  </a:lnTo>
                  <a:lnTo>
                    <a:pt x="2021" y="159"/>
                  </a:lnTo>
                  <a:lnTo>
                    <a:pt x="2000" y="132"/>
                  </a:lnTo>
                  <a:lnTo>
                    <a:pt x="1991" y="126"/>
                  </a:lnTo>
                  <a:lnTo>
                    <a:pt x="1985" y="126"/>
                  </a:lnTo>
                  <a:lnTo>
                    <a:pt x="1979" y="129"/>
                  </a:lnTo>
                  <a:lnTo>
                    <a:pt x="1970" y="132"/>
                  </a:lnTo>
                  <a:lnTo>
                    <a:pt x="1949" y="150"/>
                  </a:lnTo>
                  <a:lnTo>
                    <a:pt x="1949" y="150"/>
                  </a:lnTo>
                  <a:lnTo>
                    <a:pt x="1940" y="156"/>
                  </a:lnTo>
                  <a:lnTo>
                    <a:pt x="1928" y="156"/>
                  </a:lnTo>
                  <a:lnTo>
                    <a:pt x="1922" y="150"/>
                  </a:lnTo>
                  <a:lnTo>
                    <a:pt x="1916" y="144"/>
                  </a:lnTo>
                  <a:lnTo>
                    <a:pt x="1907" y="129"/>
                  </a:lnTo>
                  <a:lnTo>
                    <a:pt x="1904" y="120"/>
                  </a:lnTo>
                  <a:lnTo>
                    <a:pt x="1904" y="120"/>
                  </a:lnTo>
                  <a:lnTo>
                    <a:pt x="1895" y="108"/>
                  </a:lnTo>
                  <a:lnTo>
                    <a:pt x="1886" y="99"/>
                  </a:lnTo>
                  <a:lnTo>
                    <a:pt x="1877" y="90"/>
                  </a:lnTo>
                  <a:lnTo>
                    <a:pt x="1865" y="84"/>
                  </a:lnTo>
                  <a:lnTo>
                    <a:pt x="1859" y="84"/>
                  </a:lnTo>
                  <a:lnTo>
                    <a:pt x="1856" y="84"/>
                  </a:lnTo>
                  <a:lnTo>
                    <a:pt x="1850" y="87"/>
                  </a:lnTo>
                  <a:lnTo>
                    <a:pt x="1847" y="93"/>
                  </a:lnTo>
                  <a:lnTo>
                    <a:pt x="1841" y="102"/>
                  </a:lnTo>
                  <a:lnTo>
                    <a:pt x="1841" y="114"/>
                  </a:lnTo>
                  <a:lnTo>
                    <a:pt x="1841" y="114"/>
                  </a:lnTo>
                  <a:lnTo>
                    <a:pt x="1850" y="123"/>
                  </a:lnTo>
                  <a:lnTo>
                    <a:pt x="1856" y="132"/>
                  </a:lnTo>
                  <a:lnTo>
                    <a:pt x="1865" y="141"/>
                  </a:lnTo>
                  <a:lnTo>
                    <a:pt x="1871" y="153"/>
                  </a:lnTo>
                  <a:lnTo>
                    <a:pt x="1871" y="165"/>
                  </a:lnTo>
                  <a:lnTo>
                    <a:pt x="1868" y="171"/>
                  </a:lnTo>
                  <a:lnTo>
                    <a:pt x="1862" y="177"/>
                  </a:lnTo>
                  <a:lnTo>
                    <a:pt x="1856" y="183"/>
                  </a:lnTo>
                  <a:lnTo>
                    <a:pt x="1847" y="189"/>
                  </a:lnTo>
                  <a:lnTo>
                    <a:pt x="1847" y="189"/>
                  </a:lnTo>
                  <a:lnTo>
                    <a:pt x="1826" y="195"/>
                  </a:lnTo>
                  <a:lnTo>
                    <a:pt x="1808" y="201"/>
                  </a:lnTo>
                  <a:lnTo>
                    <a:pt x="1781" y="204"/>
                  </a:lnTo>
                  <a:lnTo>
                    <a:pt x="1763" y="204"/>
                  </a:lnTo>
                  <a:lnTo>
                    <a:pt x="1757" y="204"/>
                  </a:lnTo>
                  <a:lnTo>
                    <a:pt x="1754" y="258"/>
                  </a:lnTo>
                  <a:lnTo>
                    <a:pt x="1754" y="258"/>
                  </a:lnTo>
                  <a:lnTo>
                    <a:pt x="1727" y="267"/>
                  </a:lnTo>
                  <a:lnTo>
                    <a:pt x="1703" y="276"/>
                  </a:lnTo>
                  <a:lnTo>
                    <a:pt x="1676" y="285"/>
                  </a:lnTo>
                  <a:lnTo>
                    <a:pt x="1670" y="337"/>
                  </a:lnTo>
                  <a:lnTo>
                    <a:pt x="1628" y="427"/>
                  </a:lnTo>
                  <a:lnTo>
                    <a:pt x="1580" y="424"/>
                  </a:lnTo>
                  <a:lnTo>
                    <a:pt x="1580" y="424"/>
                  </a:lnTo>
                  <a:lnTo>
                    <a:pt x="1577" y="430"/>
                  </a:lnTo>
                  <a:lnTo>
                    <a:pt x="1571" y="451"/>
                  </a:lnTo>
                  <a:lnTo>
                    <a:pt x="1562" y="460"/>
                  </a:lnTo>
                  <a:lnTo>
                    <a:pt x="1556" y="472"/>
                  </a:lnTo>
                  <a:lnTo>
                    <a:pt x="1544" y="481"/>
                  </a:lnTo>
                  <a:lnTo>
                    <a:pt x="1532" y="487"/>
                  </a:lnTo>
                  <a:lnTo>
                    <a:pt x="1532" y="487"/>
                  </a:lnTo>
                  <a:lnTo>
                    <a:pt x="1535" y="496"/>
                  </a:lnTo>
                  <a:lnTo>
                    <a:pt x="1538" y="514"/>
                  </a:lnTo>
                  <a:lnTo>
                    <a:pt x="1535" y="523"/>
                  </a:lnTo>
                  <a:lnTo>
                    <a:pt x="1529" y="532"/>
                  </a:lnTo>
                  <a:lnTo>
                    <a:pt x="1520" y="535"/>
                  </a:lnTo>
                  <a:lnTo>
                    <a:pt x="1505" y="532"/>
                  </a:lnTo>
                  <a:lnTo>
                    <a:pt x="1505" y="532"/>
                  </a:lnTo>
                  <a:lnTo>
                    <a:pt x="1499" y="532"/>
                  </a:lnTo>
                  <a:lnTo>
                    <a:pt x="1487" y="541"/>
                  </a:lnTo>
                  <a:lnTo>
                    <a:pt x="1481" y="547"/>
                  </a:lnTo>
                  <a:lnTo>
                    <a:pt x="1475" y="556"/>
                  </a:lnTo>
                  <a:lnTo>
                    <a:pt x="1469" y="568"/>
                  </a:lnTo>
                  <a:lnTo>
                    <a:pt x="1466" y="580"/>
                  </a:lnTo>
                  <a:lnTo>
                    <a:pt x="1466" y="580"/>
                  </a:lnTo>
                  <a:lnTo>
                    <a:pt x="1463" y="598"/>
                  </a:lnTo>
                  <a:lnTo>
                    <a:pt x="1457" y="610"/>
                  </a:lnTo>
                  <a:lnTo>
                    <a:pt x="1448" y="622"/>
                  </a:lnTo>
                  <a:lnTo>
                    <a:pt x="1439" y="631"/>
                  </a:lnTo>
                  <a:lnTo>
                    <a:pt x="1418" y="646"/>
                  </a:lnTo>
                  <a:lnTo>
                    <a:pt x="1403" y="652"/>
                  </a:lnTo>
                  <a:lnTo>
                    <a:pt x="1403" y="652"/>
                  </a:lnTo>
                  <a:lnTo>
                    <a:pt x="1397" y="655"/>
                  </a:lnTo>
                  <a:lnTo>
                    <a:pt x="1394" y="661"/>
                  </a:lnTo>
                  <a:lnTo>
                    <a:pt x="1391" y="679"/>
                  </a:lnTo>
                  <a:lnTo>
                    <a:pt x="1388" y="706"/>
                  </a:lnTo>
                  <a:lnTo>
                    <a:pt x="1382" y="721"/>
                  </a:lnTo>
                  <a:lnTo>
                    <a:pt x="1376" y="736"/>
                  </a:lnTo>
                  <a:lnTo>
                    <a:pt x="1376" y="736"/>
                  </a:lnTo>
                  <a:lnTo>
                    <a:pt x="1376" y="742"/>
                  </a:lnTo>
                  <a:lnTo>
                    <a:pt x="1382" y="757"/>
                  </a:lnTo>
                  <a:lnTo>
                    <a:pt x="1388" y="766"/>
                  </a:lnTo>
                  <a:lnTo>
                    <a:pt x="1397" y="775"/>
                  </a:lnTo>
                  <a:lnTo>
                    <a:pt x="1412" y="784"/>
                  </a:lnTo>
                  <a:lnTo>
                    <a:pt x="1433" y="793"/>
                  </a:lnTo>
                  <a:lnTo>
                    <a:pt x="1433" y="793"/>
                  </a:lnTo>
                  <a:lnTo>
                    <a:pt x="1442" y="796"/>
                  </a:lnTo>
                  <a:lnTo>
                    <a:pt x="1448" y="805"/>
                  </a:lnTo>
                  <a:lnTo>
                    <a:pt x="1445" y="811"/>
                  </a:lnTo>
                  <a:lnTo>
                    <a:pt x="1439" y="820"/>
                  </a:lnTo>
                  <a:lnTo>
                    <a:pt x="1424" y="835"/>
                  </a:lnTo>
                  <a:lnTo>
                    <a:pt x="1415" y="841"/>
                  </a:lnTo>
                  <a:lnTo>
                    <a:pt x="1406" y="919"/>
                  </a:lnTo>
                  <a:lnTo>
                    <a:pt x="1388" y="916"/>
                  </a:lnTo>
                  <a:lnTo>
                    <a:pt x="1385" y="910"/>
                  </a:lnTo>
                  <a:lnTo>
                    <a:pt x="1349" y="856"/>
                  </a:lnTo>
                  <a:lnTo>
                    <a:pt x="1331" y="892"/>
                  </a:lnTo>
                  <a:lnTo>
                    <a:pt x="1310" y="895"/>
                  </a:lnTo>
                  <a:lnTo>
                    <a:pt x="1310" y="895"/>
                  </a:lnTo>
                  <a:lnTo>
                    <a:pt x="1316" y="919"/>
                  </a:lnTo>
                  <a:lnTo>
                    <a:pt x="1325" y="940"/>
                  </a:lnTo>
                  <a:lnTo>
                    <a:pt x="1331" y="964"/>
                  </a:lnTo>
                  <a:lnTo>
                    <a:pt x="1331" y="988"/>
                  </a:lnTo>
                  <a:lnTo>
                    <a:pt x="1331" y="1000"/>
                  </a:lnTo>
                  <a:lnTo>
                    <a:pt x="1325" y="1009"/>
                  </a:lnTo>
                  <a:lnTo>
                    <a:pt x="1319" y="1018"/>
                  </a:lnTo>
                  <a:lnTo>
                    <a:pt x="1310" y="1024"/>
                  </a:lnTo>
                  <a:lnTo>
                    <a:pt x="1301" y="1027"/>
                  </a:lnTo>
                  <a:lnTo>
                    <a:pt x="1286" y="1027"/>
                  </a:lnTo>
                  <a:lnTo>
                    <a:pt x="1286" y="1027"/>
                  </a:lnTo>
                  <a:lnTo>
                    <a:pt x="1256" y="1024"/>
                  </a:lnTo>
                  <a:lnTo>
                    <a:pt x="1232" y="1027"/>
                  </a:lnTo>
                  <a:lnTo>
                    <a:pt x="1217" y="1030"/>
                  </a:lnTo>
                  <a:lnTo>
                    <a:pt x="1204" y="1036"/>
                  </a:lnTo>
                  <a:lnTo>
                    <a:pt x="1195" y="1042"/>
                  </a:lnTo>
                  <a:lnTo>
                    <a:pt x="1192" y="1049"/>
                  </a:lnTo>
                  <a:lnTo>
                    <a:pt x="1189" y="1052"/>
                  </a:lnTo>
                  <a:lnTo>
                    <a:pt x="1189" y="1052"/>
                  </a:lnTo>
                  <a:lnTo>
                    <a:pt x="1162" y="1061"/>
                  </a:lnTo>
                  <a:lnTo>
                    <a:pt x="1132" y="1067"/>
                  </a:lnTo>
                  <a:lnTo>
                    <a:pt x="1096" y="1070"/>
                  </a:lnTo>
                  <a:lnTo>
                    <a:pt x="1060" y="1070"/>
                  </a:lnTo>
                  <a:lnTo>
                    <a:pt x="1045" y="1067"/>
                  </a:lnTo>
                  <a:lnTo>
                    <a:pt x="1030" y="1064"/>
                  </a:lnTo>
                  <a:lnTo>
                    <a:pt x="1015" y="1058"/>
                  </a:lnTo>
                  <a:lnTo>
                    <a:pt x="1006" y="1049"/>
                  </a:lnTo>
                  <a:lnTo>
                    <a:pt x="997" y="1039"/>
                  </a:lnTo>
                  <a:lnTo>
                    <a:pt x="994" y="1024"/>
                  </a:lnTo>
                  <a:lnTo>
                    <a:pt x="994" y="1024"/>
                  </a:lnTo>
                  <a:lnTo>
                    <a:pt x="988" y="997"/>
                  </a:lnTo>
                  <a:lnTo>
                    <a:pt x="979" y="979"/>
                  </a:lnTo>
                  <a:lnTo>
                    <a:pt x="967" y="967"/>
                  </a:lnTo>
                  <a:lnTo>
                    <a:pt x="958" y="958"/>
                  </a:lnTo>
                  <a:lnTo>
                    <a:pt x="949" y="955"/>
                  </a:lnTo>
                  <a:lnTo>
                    <a:pt x="940" y="955"/>
                  </a:lnTo>
                  <a:lnTo>
                    <a:pt x="931" y="955"/>
                  </a:lnTo>
                  <a:lnTo>
                    <a:pt x="865" y="934"/>
                  </a:lnTo>
                  <a:lnTo>
                    <a:pt x="865" y="934"/>
                  </a:lnTo>
                  <a:lnTo>
                    <a:pt x="862" y="952"/>
                  </a:lnTo>
                  <a:lnTo>
                    <a:pt x="856" y="988"/>
                  </a:lnTo>
                  <a:lnTo>
                    <a:pt x="856" y="988"/>
                  </a:lnTo>
                  <a:lnTo>
                    <a:pt x="853" y="997"/>
                  </a:lnTo>
                  <a:lnTo>
                    <a:pt x="844" y="1000"/>
                  </a:lnTo>
                  <a:lnTo>
                    <a:pt x="835" y="1003"/>
                  </a:lnTo>
                  <a:lnTo>
                    <a:pt x="826" y="1003"/>
                  </a:lnTo>
                  <a:lnTo>
                    <a:pt x="808" y="1003"/>
                  </a:lnTo>
                  <a:lnTo>
                    <a:pt x="799" y="1000"/>
                  </a:lnTo>
                  <a:lnTo>
                    <a:pt x="772" y="1042"/>
                  </a:lnTo>
                  <a:lnTo>
                    <a:pt x="745" y="1042"/>
                  </a:lnTo>
                  <a:lnTo>
                    <a:pt x="745" y="1079"/>
                  </a:lnTo>
                  <a:lnTo>
                    <a:pt x="718" y="1079"/>
                  </a:lnTo>
                  <a:lnTo>
                    <a:pt x="712" y="1094"/>
                  </a:lnTo>
                  <a:lnTo>
                    <a:pt x="745" y="1115"/>
                  </a:lnTo>
                  <a:lnTo>
                    <a:pt x="745" y="1115"/>
                  </a:lnTo>
                  <a:lnTo>
                    <a:pt x="736" y="1127"/>
                  </a:lnTo>
                  <a:lnTo>
                    <a:pt x="727" y="1139"/>
                  </a:lnTo>
                  <a:lnTo>
                    <a:pt x="715" y="1157"/>
                  </a:lnTo>
                  <a:lnTo>
                    <a:pt x="706" y="1178"/>
                  </a:lnTo>
                  <a:lnTo>
                    <a:pt x="703" y="1202"/>
                  </a:lnTo>
                  <a:lnTo>
                    <a:pt x="700" y="1229"/>
                  </a:lnTo>
                  <a:lnTo>
                    <a:pt x="706" y="1262"/>
                  </a:lnTo>
                  <a:lnTo>
                    <a:pt x="724" y="1271"/>
                  </a:lnTo>
                  <a:lnTo>
                    <a:pt x="712" y="1304"/>
                  </a:lnTo>
                  <a:lnTo>
                    <a:pt x="712" y="1304"/>
                  </a:lnTo>
                  <a:lnTo>
                    <a:pt x="721" y="1319"/>
                  </a:lnTo>
                  <a:lnTo>
                    <a:pt x="736" y="1343"/>
                  </a:lnTo>
                  <a:lnTo>
                    <a:pt x="736" y="1352"/>
                  </a:lnTo>
                  <a:lnTo>
                    <a:pt x="736" y="1355"/>
                  </a:lnTo>
                  <a:lnTo>
                    <a:pt x="733" y="1358"/>
                  </a:lnTo>
                  <a:lnTo>
                    <a:pt x="721" y="1355"/>
                  </a:lnTo>
                  <a:lnTo>
                    <a:pt x="697" y="1343"/>
                  </a:lnTo>
                  <a:lnTo>
                    <a:pt x="697" y="1343"/>
                  </a:lnTo>
                  <a:lnTo>
                    <a:pt x="694" y="1340"/>
                  </a:lnTo>
                  <a:lnTo>
                    <a:pt x="685" y="1340"/>
                  </a:lnTo>
                  <a:lnTo>
                    <a:pt x="685" y="1343"/>
                  </a:lnTo>
                  <a:lnTo>
                    <a:pt x="685" y="1349"/>
                  </a:lnTo>
                  <a:lnTo>
                    <a:pt x="691" y="1358"/>
                  </a:lnTo>
                  <a:lnTo>
                    <a:pt x="700" y="1370"/>
                  </a:lnTo>
                  <a:lnTo>
                    <a:pt x="700" y="1370"/>
                  </a:lnTo>
                  <a:lnTo>
                    <a:pt x="712" y="1385"/>
                  </a:lnTo>
                  <a:lnTo>
                    <a:pt x="715" y="1397"/>
                  </a:lnTo>
                  <a:lnTo>
                    <a:pt x="718" y="1409"/>
                  </a:lnTo>
                  <a:lnTo>
                    <a:pt x="718" y="1418"/>
                  </a:lnTo>
                  <a:lnTo>
                    <a:pt x="712" y="1430"/>
                  </a:lnTo>
                  <a:lnTo>
                    <a:pt x="706" y="1436"/>
                  </a:lnTo>
                  <a:lnTo>
                    <a:pt x="706" y="1436"/>
                  </a:lnTo>
                  <a:lnTo>
                    <a:pt x="712" y="1442"/>
                  </a:lnTo>
                  <a:lnTo>
                    <a:pt x="730" y="1454"/>
                  </a:lnTo>
                  <a:lnTo>
                    <a:pt x="745" y="1460"/>
                  </a:lnTo>
                  <a:lnTo>
                    <a:pt x="763" y="1469"/>
                  </a:lnTo>
                  <a:lnTo>
                    <a:pt x="784" y="1472"/>
                  </a:lnTo>
                  <a:lnTo>
                    <a:pt x="808" y="1475"/>
                  </a:lnTo>
                  <a:lnTo>
                    <a:pt x="817" y="1481"/>
                  </a:lnTo>
                  <a:lnTo>
                    <a:pt x="817" y="1481"/>
                  </a:lnTo>
                  <a:lnTo>
                    <a:pt x="820" y="1490"/>
                  </a:lnTo>
                  <a:lnTo>
                    <a:pt x="820" y="1496"/>
                  </a:lnTo>
                  <a:lnTo>
                    <a:pt x="826" y="1502"/>
                  </a:lnTo>
                  <a:lnTo>
                    <a:pt x="832" y="1508"/>
                  </a:lnTo>
                  <a:lnTo>
                    <a:pt x="841" y="1511"/>
                  </a:lnTo>
                  <a:lnTo>
                    <a:pt x="853" y="1511"/>
                  </a:lnTo>
                  <a:lnTo>
                    <a:pt x="868" y="1505"/>
                  </a:lnTo>
                  <a:lnTo>
                    <a:pt x="868" y="1505"/>
                  </a:lnTo>
                  <a:lnTo>
                    <a:pt x="886" y="1502"/>
                  </a:lnTo>
                  <a:lnTo>
                    <a:pt x="901" y="1499"/>
                  </a:lnTo>
                  <a:lnTo>
                    <a:pt x="910" y="1502"/>
                  </a:lnTo>
                  <a:lnTo>
                    <a:pt x="919" y="1505"/>
                  </a:lnTo>
                  <a:lnTo>
                    <a:pt x="925" y="1514"/>
                  </a:lnTo>
                  <a:lnTo>
                    <a:pt x="931" y="1520"/>
                  </a:lnTo>
                  <a:lnTo>
                    <a:pt x="937" y="1538"/>
                  </a:lnTo>
                  <a:lnTo>
                    <a:pt x="958" y="1538"/>
                  </a:lnTo>
                  <a:lnTo>
                    <a:pt x="994" y="1583"/>
                  </a:lnTo>
                  <a:lnTo>
                    <a:pt x="1018" y="1577"/>
                  </a:lnTo>
                  <a:lnTo>
                    <a:pt x="1024" y="1616"/>
                  </a:lnTo>
                  <a:lnTo>
                    <a:pt x="1048" y="1616"/>
                  </a:lnTo>
                  <a:lnTo>
                    <a:pt x="1090" y="1646"/>
                  </a:lnTo>
                  <a:lnTo>
                    <a:pt x="1090" y="1646"/>
                  </a:lnTo>
                  <a:lnTo>
                    <a:pt x="1093" y="1637"/>
                  </a:lnTo>
                  <a:lnTo>
                    <a:pt x="1102" y="1622"/>
                  </a:lnTo>
                  <a:lnTo>
                    <a:pt x="1108" y="1619"/>
                  </a:lnTo>
                  <a:lnTo>
                    <a:pt x="1114" y="1619"/>
                  </a:lnTo>
                  <a:lnTo>
                    <a:pt x="1120" y="1625"/>
                  </a:lnTo>
                  <a:lnTo>
                    <a:pt x="1126" y="1640"/>
                  </a:lnTo>
                  <a:lnTo>
                    <a:pt x="1126" y="1640"/>
                  </a:lnTo>
                  <a:lnTo>
                    <a:pt x="1132" y="1643"/>
                  </a:lnTo>
                  <a:lnTo>
                    <a:pt x="1144" y="1646"/>
                  </a:lnTo>
                  <a:lnTo>
                    <a:pt x="1150" y="1646"/>
                  </a:lnTo>
                  <a:lnTo>
                    <a:pt x="1159" y="1643"/>
                  </a:lnTo>
                  <a:lnTo>
                    <a:pt x="1168" y="1640"/>
                  </a:lnTo>
                  <a:lnTo>
                    <a:pt x="1174" y="1631"/>
                  </a:lnTo>
                  <a:lnTo>
                    <a:pt x="1189" y="1685"/>
                  </a:lnTo>
                  <a:lnTo>
                    <a:pt x="1189" y="1685"/>
                  </a:lnTo>
                  <a:lnTo>
                    <a:pt x="1192" y="1688"/>
                  </a:lnTo>
                  <a:lnTo>
                    <a:pt x="1195" y="1691"/>
                  </a:lnTo>
                  <a:lnTo>
                    <a:pt x="1211" y="1694"/>
                  </a:lnTo>
                  <a:lnTo>
                    <a:pt x="1241" y="1694"/>
                  </a:lnTo>
                  <a:lnTo>
                    <a:pt x="1241" y="1694"/>
                  </a:lnTo>
                  <a:lnTo>
                    <a:pt x="1259" y="1694"/>
                  </a:lnTo>
                  <a:lnTo>
                    <a:pt x="1274" y="1700"/>
                  </a:lnTo>
                  <a:lnTo>
                    <a:pt x="1283" y="1706"/>
                  </a:lnTo>
                  <a:lnTo>
                    <a:pt x="1292" y="1718"/>
                  </a:lnTo>
                  <a:lnTo>
                    <a:pt x="1301" y="1736"/>
                  </a:lnTo>
                  <a:lnTo>
                    <a:pt x="1301" y="1745"/>
                  </a:lnTo>
                  <a:lnTo>
                    <a:pt x="1301" y="1745"/>
                  </a:lnTo>
                  <a:lnTo>
                    <a:pt x="1301" y="1754"/>
                  </a:lnTo>
                  <a:lnTo>
                    <a:pt x="1301" y="1776"/>
                  </a:lnTo>
                  <a:lnTo>
                    <a:pt x="1304" y="1803"/>
                  </a:lnTo>
                  <a:lnTo>
                    <a:pt x="1310" y="1818"/>
                  </a:lnTo>
                  <a:lnTo>
                    <a:pt x="1316" y="1827"/>
                  </a:lnTo>
                  <a:lnTo>
                    <a:pt x="1316" y="1827"/>
                  </a:lnTo>
                  <a:lnTo>
                    <a:pt x="1331" y="1845"/>
                  </a:lnTo>
                  <a:lnTo>
                    <a:pt x="1340" y="1860"/>
                  </a:lnTo>
                  <a:lnTo>
                    <a:pt x="1343" y="1866"/>
                  </a:lnTo>
                  <a:lnTo>
                    <a:pt x="1343" y="1872"/>
                  </a:lnTo>
                  <a:lnTo>
                    <a:pt x="1337" y="1881"/>
                  </a:lnTo>
                  <a:lnTo>
                    <a:pt x="1328" y="1890"/>
                  </a:lnTo>
                  <a:lnTo>
                    <a:pt x="1322" y="1953"/>
                  </a:lnTo>
                  <a:lnTo>
                    <a:pt x="1310" y="1956"/>
                  </a:lnTo>
                  <a:lnTo>
                    <a:pt x="1310" y="1956"/>
                  </a:lnTo>
                  <a:lnTo>
                    <a:pt x="1295" y="1959"/>
                  </a:lnTo>
                  <a:lnTo>
                    <a:pt x="1283" y="1965"/>
                  </a:lnTo>
                  <a:lnTo>
                    <a:pt x="1277" y="1971"/>
                  </a:lnTo>
                  <a:lnTo>
                    <a:pt x="1274" y="1977"/>
                  </a:lnTo>
                  <a:lnTo>
                    <a:pt x="1274" y="1977"/>
                  </a:lnTo>
                  <a:lnTo>
                    <a:pt x="1253" y="2025"/>
                  </a:lnTo>
                  <a:lnTo>
                    <a:pt x="1265" y="2052"/>
                  </a:lnTo>
                  <a:lnTo>
                    <a:pt x="1265" y="2133"/>
                  </a:lnTo>
                  <a:lnTo>
                    <a:pt x="1265" y="2133"/>
                  </a:lnTo>
                  <a:lnTo>
                    <a:pt x="1274" y="2136"/>
                  </a:lnTo>
                  <a:lnTo>
                    <a:pt x="1280" y="2142"/>
                  </a:lnTo>
                  <a:lnTo>
                    <a:pt x="1289" y="2151"/>
                  </a:lnTo>
                  <a:lnTo>
                    <a:pt x="1295" y="2160"/>
                  </a:lnTo>
                  <a:lnTo>
                    <a:pt x="1298" y="2175"/>
                  </a:lnTo>
                  <a:lnTo>
                    <a:pt x="1298" y="2193"/>
                  </a:lnTo>
                  <a:lnTo>
                    <a:pt x="1292" y="2214"/>
                  </a:lnTo>
                  <a:lnTo>
                    <a:pt x="1292" y="2214"/>
                  </a:lnTo>
                  <a:lnTo>
                    <a:pt x="1298" y="2217"/>
                  </a:lnTo>
                  <a:lnTo>
                    <a:pt x="1304" y="2223"/>
                  </a:lnTo>
                  <a:lnTo>
                    <a:pt x="1307" y="2229"/>
                  </a:lnTo>
                  <a:lnTo>
                    <a:pt x="1313" y="2238"/>
                  </a:lnTo>
                  <a:lnTo>
                    <a:pt x="1313" y="2247"/>
                  </a:lnTo>
                  <a:lnTo>
                    <a:pt x="1307" y="2259"/>
                  </a:lnTo>
                  <a:lnTo>
                    <a:pt x="1298" y="2274"/>
                  </a:lnTo>
                  <a:lnTo>
                    <a:pt x="1298" y="2274"/>
                  </a:lnTo>
                  <a:lnTo>
                    <a:pt x="1259" y="2313"/>
                  </a:lnTo>
                  <a:lnTo>
                    <a:pt x="1247" y="2322"/>
                  </a:lnTo>
                  <a:lnTo>
                    <a:pt x="1156" y="2325"/>
                  </a:lnTo>
                  <a:lnTo>
                    <a:pt x="1156" y="2325"/>
                  </a:lnTo>
                  <a:lnTo>
                    <a:pt x="1153" y="2319"/>
                  </a:lnTo>
                  <a:lnTo>
                    <a:pt x="1141" y="2310"/>
                  </a:lnTo>
                  <a:lnTo>
                    <a:pt x="1135" y="2307"/>
                  </a:lnTo>
                  <a:lnTo>
                    <a:pt x="1126" y="2307"/>
                  </a:lnTo>
                  <a:lnTo>
                    <a:pt x="1120" y="2307"/>
                  </a:lnTo>
                  <a:lnTo>
                    <a:pt x="1111" y="2313"/>
                  </a:lnTo>
                  <a:lnTo>
                    <a:pt x="1078" y="2316"/>
                  </a:lnTo>
                  <a:lnTo>
                    <a:pt x="1078" y="2316"/>
                  </a:lnTo>
                  <a:lnTo>
                    <a:pt x="1072" y="2328"/>
                  </a:lnTo>
                  <a:lnTo>
                    <a:pt x="1063" y="2337"/>
                  </a:lnTo>
                  <a:lnTo>
                    <a:pt x="1054" y="2346"/>
                  </a:lnTo>
                  <a:lnTo>
                    <a:pt x="1045" y="2352"/>
                  </a:lnTo>
                  <a:lnTo>
                    <a:pt x="1033" y="2352"/>
                  </a:lnTo>
                  <a:lnTo>
                    <a:pt x="1027" y="2349"/>
                  </a:lnTo>
                  <a:lnTo>
                    <a:pt x="1021" y="2346"/>
                  </a:lnTo>
                  <a:lnTo>
                    <a:pt x="1012" y="2328"/>
                  </a:lnTo>
                  <a:lnTo>
                    <a:pt x="988" y="2343"/>
                  </a:lnTo>
                  <a:lnTo>
                    <a:pt x="937" y="2316"/>
                  </a:lnTo>
                  <a:lnTo>
                    <a:pt x="937" y="2316"/>
                  </a:lnTo>
                  <a:lnTo>
                    <a:pt x="934" y="2319"/>
                  </a:lnTo>
                  <a:lnTo>
                    <a:pt x="928" y="2322"/>
                  </a:lnTo>
                  <a:lnTo>
                    <a:pt x="925" y="2328"/>
                  </a:lnTo>
                  <a:lnTo>
                    <a:pt x="925" y="2331"/>
                  </a:lnTo>
                  <a:lnTo>
                    <a:pt x="928" y="2337"/>
                  </a:lnTo>
                  <a:lnTo>
                    <a:pt x="937" y="2343"/>
                  </a:lnTo>
                  <a:lnTo>
                    <a:pt x="937" y="2343"/>
                  </a:lnTo>
                  <a:lnTo>
                    <a:pt x="934" y="2349"/>
                  </a:lnTo>
                  <a:lnTo>
                    <a:pt x="931" y="2355"/>
                  </a:lnTo>
                  <a:lnTo>
                    <a:pt x="925" y="2358"/>
                  </a:lnTo>
                  <a:lnTo>
                    <a:pt x="916" y="2358"/>
                  </a:lnTo>
                  <a:lnTo>
                    <a:pt x="907" y="2358"/>
                  </a:lnTo>
                  <a:lnTo>
                    <a:pt x="895" y="2352"/>
                  </a:lnTo>
                  <a:lnTo>
                    <a:pt x="895" y="2352"/>
                  </a:lnTo>
                  <a:lnTo>
                    <a:pt x="898" y="2361"/>
                  </a:lnTo>
                  <a:lnTo>
                    <a:pt x="904" y="2370"/>
                  </a:lnTo>
                  <a:lnTo>
                    <a:pt x="913" y="2382"/>
                  </a:lnTo>
                  <a:lnTo>
                    <a:pt x="913" y="2382"/>
                  </a:lnTo>
                  <a:lnTo>
                    <a:pt x="919" y="2388"/>
                  </a:lnTo>
                  <a:lnTo>
                    <a:pt x="922" y="2397"/>
                  </a:lnTo>
                  <a:lnTo>
                    <a:pt x="928" y="2415"/>
                  </a:lnTo>
                  <a:lnTo>
                    <a:pt x="931" y="2439"/>
                  </a:lnTo>
                  <a:lnTo>
                    <a:pt x="931" y="2439"/>
                  </a:lnTo>
                  <a:lnTo>
                    <a:pt x="952" y="2451"/>
                  </a:lnTo>
                  <a:lnTo>
                    <a:pt x="970" y="2460"/>
                  </a:lnTo>
                  <a:lnTo>
                    <a:pt x="988" y="2463"/>
                  </a:lnTo>
                  <a:lnTo>
                    <a:pt x="988" y="2463"/>
                  </a:lnTo>
                  <a:lnTo>
                    <a:pt x="991" y="2466"/>
                  </a:lnTo>
                  <a:lnTo>
                    <a:pt x="994" y="2469"/>
                  </a:lnTo>
                  <a:lnTo>
                    <a:pt x="994" y="2475"/>
                  </a:lnTo>
                  <a:lnTo>
                    <a:pt x="994" y="2484"/>
                  </a:lnTo>
                  <a:lnTo>
                    <a:pt x="991" y="2491"/>
                  </a:lnTo>
                  <a:lnTo>
                    <a:pt x="985" y="2497"/>
                  </a:lnTo>
                  <a:lnTo>
                    <a:pt x="976" y="2503"/>
                  </a:lnTo>
                  <a:lnTo>
                    <a:pt x="967" y="2506"/>
                  </a:lnTo>
                  <a:lnTo>
                    <a:pt x="967" y="2506"/>
                  </a:lnTo>
                  <a:lnTo>
                    <a:pt x="922" y="2515"/>
                  </a:lnTo>
                  <a:lnTo>
                    <a:pt x="904" y="2518"/>
                  </a:lnTo>
                  <a:lnTo>
                    <a:pt x="892" y="2527"/>
                  </a:lnTo>
                  <a:lnTo>
                    <a:pt x="892" y="2527"/>
                  </a:lnTo>
                  <a:lnTo>
                    <a:pt x="886" y="2524"/>
                  </a:lnTo>
                  <a:lnTo>
                    <a:pt x="874" y="2515"/>
                  </a:lnTo>
                  <a:lnTo>
                    <a:pt x="868" y="2515"/>
                  </a:lnTo>
                  <a:lnTo>
                    <a:pt x="862" y="2515"/>
                  </a:lnTo>
                  <a:lnTo>
                    <a:pt x="853" y="2521"/>
                  </a:lnTo>
                  <a:lnTo>
                    <a:pt x="847" y="2533"/>
                  </a:lnTo>
                  <a:lnTo>
                    <a:pt x="847" y="2533"/>
                  </a:lnTo>
                  <a:lnTo>
                    <a:pt x="844" y="2539"/>
                  </a:lnTo>
                  <a:lnTo>
                    <a:pt x="838" y="2542"/>
                  </a:lnTo>
                  <a:lnTo>
                    <a:pt x="826" y="2545"/>
                  </a:lnTo>
                  <a:lnTo>
                    <a:pt x="811" y="2542"/>
                  </a:lnTo>
                  <a:lnTo>
                    <a:pt x="796" y="2539"/>
                  </a:lnTo>
                  <a:lnTo>
                    <a:pt x="766" y="2524"/>
                  </a:lnTo>
                  <a:lnTo>
                    <a:pt x="754" y="2518"/>
                  </a:lnTo>
                  <a:lnTo>
                    <a:pt x="754" y="2518"/>
                  </a:lnTo>
                  <a:lnTo>
                    <a:pt x="751" y="2518"/>
                  </a:lnTo>
                  <a:lnTo>
                    <a:pt x="742" y="2521"/>
                  </a:lnTo>
                  <a:lnTo>
                    <a:pt x="730" y="2530"/>
                  </a:lnTo>
                  <a:lnTo>
                    <a:pt x="715" y="2548"/>
                  </a:lnTo>
                  <a:lnTo>
                    <a:pt x="715" y="2548"/>
                  </a:lnTo>
                  <a:lnTo>
                    <a:pt x="709" y="2557"/>
                  </a:lnTo>
                  <a:lnTo>
                    <a:pt x="703" y="2563"/>
                  </a:lnTo>
                  <a:lnTo>
                    <a:pt x="697" y="2563"/>
                  </a:lnTo>
                  <a:lnTo>
                    <a:pt x="694" y="2557"/>
                  </a:lnTo>
                  <a:lnTo>
                    <a:pt x="688" y="2542"/>
                  </a:lnTo>
                  <a:lnTo>
                    <a:pt x="685" y="2518"/>
                  </a:lnTo>
                  <a:lnTo>
                    <a:pt x="649" y="2521"/>
                  </a:lnTo>
                  <a:lnTo>
                    <a:pt x="649" y="2481"/>
                  </a:lnTo>
                  <a:lnTo>
                    <a:pt x="649" y="2481"/>
                  </a:lnTo>
                  <a:lnTo>
                    <a:pt x="634" y="2469"/>
                  </a:lnTo>
                  <a:lnTo>
                    <a:pt x="613" y="2457"/>
                  </a:lnTo>
                  <a:lnTo>
                    <a:pt x="589" y="2445"/>
                  </a:lnTo>
                  <a:lnTo>
                    <a:pt x="562" y="2439"/>
                  </a:lnTo>
                  <a:lnTo>
                    <a:pt x="535" y="2433"/>
                  </a:lnTo>
                  <a:lnTo>
                    <a:pt x="523" y="2436"/>
                  </a:lnTo>
                  <a:lnTo>
                    <a:pt x="511" y="2439"/>
                  </a:lnTo>
                  <a:lnTo>
                    <a:pt x="496" y="2445"/>
                  </a:lnTo>
                  <a:lnTo>
                    <a:pt x="487" y="2454"/>
                  </a:lnTo>
                  <a:lnTo>
                    <a:pt x="487" y="2454"/>
                  </a:lnTo>
                  <a:lnTo>
                    <a:pt x="481" y="2457"/>
                  </a:lnTo>
                  <a:lnTo>
                    <a:pt x="472" y="2457"/>
                  </a:lnTo>
                  <a:lnTo>
                    <a:pt x="457" y="2454"/>
                  </a:lnTo>
                  <a:lnTo>
                    <a:pt x="448" y="2451"/>
                  </a:lnTo>
                  <a:lnTo>
                    <a:pt x="439" y="2445"/>
                  </a:lnTo>
                  <a:lnTo>
                    <a:pt x="439" y="2445"/>
                  </a:lnTo>
                  <a:lnTo>
                    <a:pt x="436" y="2451"/>
                  </a:lnTo>
                  <a:lnTo>
                    <a:pt x="433" y="2469"/>
                  </a:lnTo>
                  <a:lnTo>
                    <a:pt x="430" y="2478"/>
                  </a:lnTo>
                  <a:lnTo>
                    <a:pt x="424" y="2484"/>
                  </a:lnTo>
                  <a:lnTo>
                    <a:pt x="418" y="2491"/>
                  </a:lnTo>
                  <a:lnTo>
                    <a:pt x="409" y="2494"/>
                  </a:lnTo>
                  <a:lnTo>
                    <a:pt x="409" y="2494"/>
                  </a:lnTo>
                  <a:lnTo>
                    <a:pt x="403" y="2494"/>
                  </a:lnTo>
                  <a:lnTo>
                    <a:pt x="400" y="2494"/>
                  </a:lnTo>
                  <a:lnTo>
                    <a:pt x="397" y="2500"/>
                  </a:lnTo>
                  <a:lnTo>
                    <a:pt x="400" y="2509"/>
                  </a:lnTo>
                  <a:lnTo>
                    <a:pt x="409" y="2527"/>
                  </a:lnTo>
                  <a:lnTo>
                    <a:pt x="427" y="2551"/>
                  </a:lnTo>
                  <a:lnTo>
                    <a:pt x="454" y="2587"/>
                  </a:lnTo>
                  <a:lnTo>
                    <a:pt x="454" y="2587"/>
                  </a:lnTo>
                  <a:lnTo>
                    <a:pt x="454" y="2593"/>
                  </a:lnTo>
                  <a:lnTo>
                    <a:pt x="451" y="2608"/>
                  </a:lnTo>
                  <a:lnTo>
                    <a:pt x="445" y="2617"/>
                  </a:lnTo>
                  <a:lnTo>
                    <a:pt x="436" y="2629"/>
                  </a:lnTo>
                  <a:lnTo>
                    <a:pt x="421" y="2644"/>
                  </a:lnTo>
                  <a:lnTo>
                    <a:pt x="400" y="2656"/>
                  </a:lnTo>
                  <a:lnTo>
                    <a:pt x="397" y="2698"/>
                  </a:lnTo>
                  <a:lnTo>
                    <a:pt x="397" y="2698"/>
                  </a:lnTo>
                  <a:lnTo>
                    <a:pt x="385" y="2701"/>
                  </a:lnTo>
                  <a:lnTo>
                    <a:pt x="363" y="2704"/>
                  </a:lnTo>
                  <a:lnTo>
                    <a:pt x="351" y="2707"/>
                  </a:lnTo>
                  <a:lnTo>
                    <a:pt x="345" y="2716"/>
                  </a:lnTo>
                  <a:lnTo>
                    <a:pt x="345" y="2719"/>
                  </a:lnTo>
                  <a:lnTo>
                    <a:pt x="348" y="2722"/>
                  </a:lnTo>
                  <a:lnTo>
                    <a:pt x="357" y="2734"/>
                  </a:lnTo>
                  <a:lnTo>
                    <a:pt x="360" y="2761"/>
                  </a:lnTo>
                  <a:lnTo>
                    <a:pt x="360" y="2761"/>
                  </a:lnTo>
                  <a:lnTo>
                    <a:pt x="369" y="2764"/>
                  </a:lnTo>
                  <a:lnTo>
                    <a:pt x="397" y="2770"/>
                  </a:lnTo>
                  <a:lnTo>
                    <a:pt x="412" y="2773"/>
                  </a:lnTo>
                  <a:lnTo>
                    <a:pt x="427" y="2782"/>
                  </a:lnTo>
                  <a:lnTo>
                    <a:pt x="439" y="2791"/>
                  </a:lnTo>
                  <a:lnTo>
                    <a:pt x="448" y="2803"/>
                  </a:lnTo>
                  <a:lnTo>
                    <a:pt x="448" y="2803"/>
                  </a:lnTo>
                  <a:lnTo>
                    <a:pt x="457" y="2815"/>
                  </a:lnTo>
                  <a:lnTo>
                    <a:pt x="466" y="2824"/>
                  </a:lnTo>
                  <a:lnTo>
                    <a:pt x="484" y="2839"/>
                  </a:lnTo>
                  <a:lnTo>
                    <a:pt x="499" y="2845"/>
                  </a:lnTo>
                  <a:lnTo>
                    <a:pt x="505" y="2845"/>
                  </a:lnTo>
                  <a:lnTo>
                    <a:pt x="505" y="2845"/>
                  </a:lnTo>
                  <a:lnTo>
                    <a:pt x="508" y="2857"/>
                  </a:lnTo>
                  <a:lnTo>
                    <a:pt x="505" y="2875"/>
                  </a:lnTo>
                  <a:lnTo>
                    <a:pt x="505" y="2884"/>
                  </a:lnTo>
                  <a:lnTo>
                    <a:pt x="499" y="2893"/>
                  </a:lnTo>
                  <a:lnTo>
                    <a:pt x="490" y="2896"/>
                  </a:lnTo>
                  <a:lnTo>
                    <a:pt x="478" y="2893"/>
                  </a:lnTo>
                  <a:lnTo>
                    <a:pt x="478" y="2893"/>
                  </a:lnTo>
                  <a:lnTo>
                    <a:pt x="451" y="2881"/>
                  </a:lnTo>
                  <a:lnTo>
                    <a:pt x="433" y="2878"/>
                  </a:lnTo>
                  <a:lnTo>
                    <a:pt x="427" y="2881"/>
                  </a:lnTo>
                  <a:lnTo>
                    <a:pt x="424" y="2884"/>
                  </a:lnTo>
                  <a:lnTo>
                    <a:pt x="421" y="2893"/>
                  </a:lnTo>
                  <a:lnTo>
                    <a:pt x="418" y="2902"/>
                  </a:lnTo>
                  <a:lnTo>
                    <a:pt x="469" y="2914"/>
                  </a:lnTo>
                  <a:lnTo>
                    <a:pt x="469" y="2965"/>
                  </a:lnTo>
                  <a:lnTo>
                    <a:pt x="469" y="2965"/>
                  </a:lnTo>
                  <a:lnTo>
                    <a:pt x="469" y="2965"/>
                  </a:lnTo>
                  <a:lnTo>
                    <a:pt x="463" y="2968"/>
                  </a:lnTo>
                  <a:lnTo>
                    <a:pt x="451" y="2971"/>
                  </a:lnTo>
                  <a:lnTo>
                    <a:pt x="427" y="2971"/>
                  </a:lnTo>
                  <a:lnTo>
                    <a:pt x="427" y="2971"/>
                  </a:lnTo>
                  <a:lnTo>
                    <a:pt x="424" y="2974"/>
                  </a:lnTo>
                  <a:lnTo>
                    <a:pt x="421" y="2977"/>
                  </a:lnTo>
                  <a:lnTo>
                    <a:pt x="418" y="2992"/>
                  </a:lnTo>
                  <a:lnTo>
                    <a:pt x="415" y="3016"/>
                  </a:lnTo>
                  <a:lnTo>
                    <a:pt x="415" y="3016"/>
                  </a:lnTo>
                  <a:lnTo>
                    <a:pt x="415" y="3031"/>
                  </a:lnTo>
                  <a:lnTo>
                    <a:pt x="412" y="3046"/>
                  </a:lnTo>
                  <a:lnTo>
                    <a:pt x="403" y="3070"/>
                  </a:lnTo>
                  <a:lnTo>
                    <a:pt x="394" y="3085"/>
                  </a:lnTo>
                  <a:lnTo>
                    <a:pt x="391" y="3091"/>
                  </a:lnTo>
                  <a:lnTo>
                    <a:pt x="430" y="3103"/>
                  </a:lnTo>
                  <a:lnTo>
                    <a:pt x="415" y="3166"/>
                  </a:lnTo>
                  <a:lnTo>
                    <a:pt x="415" y="3166"/>
                  </a:lnTo>
                  <a:lnTo>
                    <a:pt x="430" y="3178"/>
                  </a:lnTo>
                  <a:lnTo>
                    <a:pt x="442" y="3190"/>
                  </a:lnTo>
                  <a:lnTo>
                    <a:pt x="457" y="3205"/>
                  </a:lnTo>
                  <a:lnTo>
                    <a:pt x="466" y="3221"/>
                  </a:lnTo>
                  <a:lnTo>
                    <a:pt x="469" y="3230"/>
                  </a:lnTo>
                  <a:lnTo>
                    <a:pt x="469" y="3239"/>
                  </a:lnTo>
                  <a:lnTo>
                    <a:pt x="469" y="3248"/>
                  </a:lnTo>
                  <a:lnTo>
                    <a:pt x="463" y="3254"/>
                  </a:lnTo>
                  <a:lnTo>
                    <a:pt x="457" y="3263"/>
                  </a:lnTo>
                  <a:lnTo>
                    <a:pt x="448" y="3269"/>
                  </a:lnTo>
                  <a:lnTo>
                    <a:pt x="448" y="3269"/>
                  </a:lnTo>
                  <a:lnTo>
                    <a:pt x="448" y="3278"/>
                  </a:lnTo>
                  <a:lnTo>
                    <a:pt x="445" y="3296"/>
                  </a:lnTo>
                  <a:lnTo>
                    <a:pt x="445" y="3302"/>
                  </a:lnTo>
                  <a:lnTo>
                    <a:pt x="439" y="3305"/>
                  </a:lnTo>
                  <a:lnTo>
                    <a:pt x="433" y="3302"/>
                  </a:lnTo>
                  <a:lnTo>
                    <a:pt x="424" y="3293"/>
                  </a:lnTo>
                  <a:lnTo>
                    <a:pt x="400" y="3290"/>
                  </a:lnTo>
                  <a:lnTo>
                    <a:pt x="400" y="3290"/>
                  </a:lnTo>
                  <a:lnTo>
                    <a:pt x="403" y="3278"/>
                  </a:lnTo>
                  <a:lnTo>
                    <a:pt x="403" y="3269"/>
                  </a:lnTo>
                  <a:lnTo>
                    <a:pt x="406" y="3257"/>
                  </a:lnTo>
                  <a:lnTo>
                    <a:pt x="403" y="3251"/>
                  </a:lnTo>
                  <a:lnTo>
                    <a:pt x="400" y="3248"/>
                  </a:lnTo>
                  <a:lnTo>
                    <a:pt x="397" y="3245"/>
                  </a:lnTo>
                  <a:lnTo>
                    <a:pt x="385" y="3248"/>
                  </a:lnTo>
                  <a:lnTo>
                    <a:pt x="363" y="3260"/>
                  </a:lnTo>
                  <a:lnTo>
                    <a:pt x="327" y="3251"/>
                  </a:lnTo>
                  <a:lnTo>
                    <a:pt x="303" y="3287"/>
                  </a:lnTo>
                  <a:lnTo>
                    <a:pt x="303" y="3287"/>
                  </a:lnTo>
                  <a:lnTo>
                    <a:pt x="291" y="3275"/>
                  </a:lnTo>
                  <a:lnTo>
                    <a:pt x="276" y="3263"/>
                  </a:lnTo>
                  <a:lnTo>
                    <a:pt x="261" y="3254"/>
                  </a:lnTo>
                  <a:lnTo>
                    <a:pt x="243" y="3245"/>
                  </a:lnTo>
                  <a:lnTo>
                    <a:pt x="234" y="3242"/>
                  </a:lnTo>
                  <a:lnTo>
                    <a:pt x="222" y="3242"/>
                  </a:lnTo>
                  <a:lnTo>
                    <a:pt x="213" y="3245"/>
                  </a:lnTo>
                  <a:lnTo>
                    <a:pt x="204" y="3251"/>
                  </a:lnTo>
                  <a:lnTo>
                    <a:pt x="195" y="3257"/>
                  </a:lnTo>
                  <a:lnTo>
                    <a:pt x="186" y="3269"/>
                  </a:lnTo>
                  <a:lnTo>
                    <a:pt x="186" y="3269"/>
                  </a:lnTo>
                  <a:lnTo>
                    <a:pt x="159" y="3311"/>
                  </a:lnTo>
                  <a:lnTo>
                    <a:pt x="144" y="3344"/>
                  </a:lnTo>
                  <a:lnTo>
                    <a:pt x="141" y="3365"/>
                  </a:lnTo>
                  <a:lnTo>
                    <a:pt x="141" y="3371"/>
                  </a:lnTo>
                  <a:lnTo>
                    <a:pt x="96" y="3371"/>
                  </a:lnTo>
                  <a:lnTo>
                    <a:pt x="108" y="3392"/>
                  </a:lnTo>
                  <a:lnTo>
                    <a:pt x="99" y="3425"/>
                  </a:lnTo>
                  <a:lnTo>
                    <a:pt x="147" y="3464"/>
                  </a:lnTo>
                  <a:lnTo>
                    <a:pt x="147" y="3464"/>
                  </a:lnTo>
                  <a:lnTo>
                    <a:pt x="165" y="3458"/>
                  </a:lnTo>
                  <a:lnTo>
                    <a:pt x="177" y="3455"/>
                  </a:lnTo>
                  <a:lnTo>
                    <a:pt x="192" y="3455"/>
                  </a:lnTo>
                  <a:lnTo>
                    <a:pt x="204" y="3458"/>
                  </a:lnTo>
                  <a:lnTo>
                    <a:pt x="207" y="3458"/>
                  </a:lnTo>
                  <a:lnTo>
                    <a:pt x="207" y="3464"/>
                  </a:lnTo>
                  <a:lnTo>
                    <a:pt x="204" y="3470"/>
                  </a:lnTo>
                  <a:lnTo>
                    <a:pt x="201" y="3476"/>
                  </a:lnTo>
                  <a:lnTo>
                    <a:pt x="180" y="3497"/>
                  </a:lnTo>
                  <a:lnTo>
                    <a:pt x="201" y="3527"/>
                  </a:lnTo>
                  <a:lnTo>
                    <a:pt x="180" y="3557"/>
                  </a:lnTo>
                  <a:lnTo>
                    <a:pt x="180" y="3590"/>
                  </a:lnTo>
                  <a:lnTo>
                    <a:pt x="180" y="3590"/>
                  </a:lnTo>
                  <a:lnTo>
                    <a:pt x="162" y="3599"/>
                  </a:lnTo>
                  <a:lnTo>
                    <a:pt x="144" y="3605"/>
                  </a:lnTo>
                  <a:lnTo>
                    <a:pt x="120" y="3611"/>
                  </a:lnTo>
                  <a:lnTo>
                    <a:pt x="102" y="3638"/>
                  </a:lnTo>
                  <a:lnTo>
                    <a:pt x="69" y="3638"/>
                  </a:lnTo>
                  <a:lnTo>
                    <a:pt x="42" y="3656"/>
                  </a:lnTo>
                  <a:lnTo>
                    <a:pt x="42" y="3656"/>
                  </a:lnTo>
                  <a:lnTo>
                    <a:pt x="33" y="3650"/>
                  </a:lnTo>
                  <a:lnTo>
                    <a:pt x="15" y="3641"/>
                  </a:lnTo>
                  <a:lnTo>
                    <a:pt x="6" y="3638"/>
                  </a:lnTo>
                  <a:lnTo>
                    <a:pt x="0" y="3641"/>
                  </a:lnTo>
                  <a:lnTo>
                    <a:pt x="0" y="3650"/>
                  </a:lnTo>
                  <a:lnTo>
                    <a:pt x="3" y="3668"/>
                  </a:lnTo>
                  <a:lnTo>
                    <a:pt x="15" y="3692"/>
                  </a:lnTo>
                  <a:lnTo>
                    <a:pt x="15" y="3692"/>
                  </a:lnTo>
                  <a:lnTo>
                    <a:pt x="21" y="3722"/>
                  </a:lnTo>
                  <a:lnTo>
                    <a:pt x="30" y="3743"/>
                  </a:lnTo>
                  <a:lnTo>
                    <a:pt x="33" y="3749"/>
                  </a:lnTo>
                  <a:lnTo>
                    <a:pt x="39" y="3752"/>
                  </a:lnTo>
                  <a:lnTo>
                    <a:pt x="39" y="3752"/>
                  </a:lnTo>
                  <a:lnTo>
                    <a:pt x="48" y="3752"/>
                  </a:lnTo>
                  <a:lnTo>
                    <a:pt x="57" y="3746"/>
                  </a:lnTo>
                  <a:lnTo>
                    <a:pt x="69" y="3740"/>
                  </a:lnTo>
                  <a:lnTo>
                    <a:pt x="102" y="3707"/>
                  </a:lnTo>
                  <a:lnTo>
                    <a:pt x="141" y="3725"/>
                  </a:lnTo>
                  <a:lnTo>
                    <a:pt x="141" y="3689"/>
                  </a:lnTo>
                  <a:lnTo>
                    <a:pt x="219" y="3677"/>
                  </a:lnTo>
                  <a:lnTo>
                    <a:pt x="249" y="3647"/>
                  </a:lnTo>
                  <a:lnTo>
                    <a:pt x="261" y="3665"/>
                  </a:lnTo>
                  <a:lnTo>
                    <a:pt x="249" y="3722"/>
                  </a:lnTo>
                  <a:lnTo>
                    <a:pt x="267" y="3731"/>
                  </a:lnTo>
                  <a:lnTo>
                    <a:pt x="333" y="3758"/>
                  </a:lnTo>
                  <a:lnTo>
                    <a:pt x="394" y="3788"/>
                  </a:lnTo>
                  <a:lnTo>
                    <a:pt x="409" y="3779"/>
                  </a:lnTo>
                  <a:lnTo>
                    <a:pt x="415" y="3758"/>
                  </a:lnTo>
                  <a:lnTo>
                    <a:pt x="439" y="3755"/>
                  </a:lnTo>
                  <a:lnTo>
                    <a:pt x="487" y="3761"/>
                  </a:lnTo>
                  <a:lnTo>
                    <a:pt x="532" y="3710"/>
                  </a:lnTo>
                  <a:lnTo>
                    <a:pt x="550" y="3716"/>
                  </a:lnTo>
                  <a:lnTo>
                    <a:pt x="565" y="3728"/>
                  </a:lnTo>
                  <a:lnTo>
                    <a:pt x="652" y="3725"/>
                  </a:lnTo>
                  <a:lnTo>
                    <a:pt x="652" y="3725"/>
                  </a:lnTo>
                  <a:lnTo>
                    <a:pt x="658" y="3725"/>
                  </a:lnTo>
                  <a:lnTo>
                    <a:pt x="661" y="3728"/>
                  </a:lnTo>
                  <a:lnTo>
                    <a:pt x="667" y="3734"/>
                  </a:lnTo>
                  <a:lnTo>
                    <a:pt x="670" y="3743"/>
                  </a:lnTo>
                  <a:lnTo>
                    <a:pt x="673" y="3758"/>
                  </a:lnTo>
                  <a:lnTo>
                    <a:pt x="670" y="3779"/>
                  </a:lnTo>
                  <a:lnTo>
                    <a:pt x="667" y="3803"/>
                  </a:lnTo>
                  <a:lnTo>
                    <a:pt x="667" y="3803"/>
                  </a:lnTo>
                  <a:lnTo>
                    <a:pt x="661" y="3827"/>
                  </a:lnTo>
                  <a:lnTo>
                    <a:pt x="661" y="3845"/>
                  </a:lnTo>
                  <a:lnTo>
                    <a:pt x="664" y="3854"/>
                  </a:lnTo>
                  <a:lnTo>
                    <a:pt x="670" y="3857"/>
                  </a:lnTo>
                  <a:lnTo>
                    <a:pt x="676" y="3857"/>
                  </a:lnTo>
                  <a:lnTo>
                    <a:pt x="682" y="3854"/>
                  </a:lnTo>
                  <a:lnTo>
                    <a:pt x="688" y="3851"/>
                  </a:lnTo>
                  <a:lnTo>
                    <a:pt x="763" y="3881"/>
                  </a:lnTo>
                  <a:lnTo>
                    <a:pt x="775" y="3869"/>
                  </a:lnTo>
                  <a:lnTo>
                    <a:pt x="787" y="3827"/>
                  </a:lnTo>
                  <a:lnTo>
                    <a:pt x="787" y="3827"/>
                  </a:lnTo>
                  <a:lnTo>
                    <a:pt x="790" y="3824"/>
                  </a:lnTo>
                  <a:lnTo>
                    <a:pt x="796" y="3821"/>
                  </a:lnTo>
                  <a:lnTo>
                    <a:pt x="802" y="3821"/>
                  </a:lnTo>
                  <a:lnTo>
                    <a:pt x="805" y="3824"/>
                  </a:lnTo>
                  <a:lnTo>
                    <a:pt x="811" y="3830"/>
                  </a:lnTo>
                  <a:lnTo>
                    <a:pt x="814" y="3845"/>
                  </a:lnTo>
                  <a:lnTo>
                    <a:pt x="814" y="3866"/>
                  </a:lnTo>
                  <a:lnTo>
                    <a:pt x="823" y="3887"/>
                  </a:lnTo>
                  <a:lnTo>
                    <a:pt x="850" y="3881"/>
                  </a:lnTo>
                  <a:lnTo>
                    <a:pt x="853" y="3905"/>
                  </a:lnTo>
                  <a:lnTo>
                    <a:pt x="904" y="3887"/>
                  </a:lnTo>
                  <a:lnTo>
                    <a:pt x="904" y="3887"/>
                  </a:lnTo>
                  <a:lnTo>
                    <a:pt x="910" y="3884"/>
                  </a:lnTo>
                  <a:lnTo>
                    <a:pt x="919" y="3881"/>
                  </a:lnTo>
                  <a:lnTo>
                    <a:pt x="928" y="3884"/>
                  </a:lnTo>
                  <a:lnTo>
                    <a:pt x="937" y="3890"/>
                  </a:lnTo>
                  <a:lnTo>
                    <a:pt x="946" y="3899"/>
                  </a:lnTo>
                  <a:lnTo>
                    <a:pt x="955" y="3914"/>
                  </a:lnTo>
                  <a:lnTo>
                    <a:pt x="979" y="3945"/>
                  </a:lnTo>
                  <a:lnTo>
                    <a:pt x="1081" y="4026"/>
                  </a:lnTo>
                  <a:lnTo>
                    <a:pt x="1102" y="4014"/>
                  </a:lnTo>
                  <a:lnTo>
                    <a:pt x="1102" y="3984"/>
                  </a:lnTo>
                  <a:lnTo>
                    <a:pt x="1150" y="3981"/>
                  </a:lnTo>
                  <a:lnTo>
                    <a:pt x="1171" y="3966"/>
                  </a:lnTo>
                  <a:lnTo>
                    <a:pt x="1183" y="3957"/>
                  </a:lnTo>
                  <a:lnTo>
                    <a:pt x="1183" y="3945"/>
                  </a:lnTo>
                  <a:lnTo>
                    <a:pt x="1247" y="3966"/>
                  </a:lnTo>
                  <a:lnTo>
                    <a:pt x="1250" y="3942"/>
                  </a:lnTo>
                  <a:lnTo>
                    <a:pt x="1274" y="3957"/>
                  </a:lnTo>
                  <a:lnTo>
                    <a:pt x="1295" y="3933"/>
                  </a:lnTo>
                  <a:lnTo>
                    <a:pt x="1313" y="3939"/>
                  </a:lnTo>
                  <a:lnTo>
                    <a:pt x="1316" y="3957"/>
                  </a:lnTo>
                  <a:lnTo>
                    <a:pt x="1319" y="3966"/>
                  </a:lnTo>
                  <a:lnTo>
                    <a:pt x="1337" y="3966"/>
                  </a:lnTo>
                  <a:lnTo>
                    <a:pt x="1343" y="3996"/>
                  </a:lnTo>
                  <a:lnTo>
                    <a:pt x="1400" y="4038"/>
                  </a:lnTo>
                  <a:lnTo>
                    <a:pt x="1433" y="4038"/>
                  </a:lnTo>
                  <a:lnTo>
                    <a:pt x="1454" y="4065"/>
                  </a:lnTo>
                  <a:lnTo>
                    <a:pt x="1466" y="4077"/>
                  </a:lnTo>
                  <a:lnTo>
                    <a:pt x="1505" y="4077"/>
                  </a:lnTo>
                  <a:lnTo>
                    <a:pt x="1520" y="4104"/>
                  </a:lnTo>
                  <a:lnTo>
                    <a:pt x="1574" y="4104"/>
                  </a:lnTo>
                  <a:lnTo>
                    <a:pt x="1583" y="4134"/>
                  </a:lnTo>
                  <a:lnTo>
                    <a:pt x="1601" y="4143"/>
                  </a:lnTo>
                  <a:lnTo>
                    <a:pt x="1634" y="4143"/>
                  </a:lnTo>
                  <a:lnTo>
                    <a:pt x="1646" y="4173"/>
                  </a:lnTo>
                  <a:lnTo>
                    <a:pt x="1685" y="4191"/>
                  </a:lnTo>
                  <a:lnTo>
                    <a:pt x="1685" y="4236"/>
                  </a:lnTo>
                  <a:lnTo>
                    <a:pt x="1700" y="4251"/>
                  </a:lnTo>
                  <a:lnTo>
                    <a:pt x="1733" y="4236"/>
                  </a:lnTo>
                  <a:lnTo>
                    <a:pt x="1796" y="4233"/>
                  </a:lnTo>
                  <a:lnTo>
                    <a:pt x="1811" y="4218"/>
                  </a:lnTo>
                  <a:lnTo>
                    <a:pt x="1811" y="4191"/>
                  </a:lnTo>
                  <a:lnTo>
                    <a:pt x="1826" y="4182"/>
                  </a:lnTo>
                  <a:lnTo>
                    <a:pt x="1835" y="4167"/>
                  </a:lnTo>
                  <a:lnTo>
                    <a:pt x="1823" y="4152"/>
                  </a:lnTo>
                  <a:lnTo>
                    <a:pt x="1811" y="4140"/>
                  </a:lnTo>
                  <a:lnTo>
                    <a:pt x="1811" y="4122"/>
                  </a:lnTo>
                  <a:lnTo>
                    <a:pt x="1817" y="4098"/>
                  </a:lnTo>
                  <a:lnTo>
                    <a:pt x="1817" y="4089"/>
                  </a:lnTo>
                  <a:lnTo>
                    <a:pt x="1808" y="4077"/>
                  </a:lnTo>
                  <a:lnTo>
                    <a:pt x="1799" y="4065"/>
                  </a:lnTo>
                  <a:lnTo>
                    <a:pt x="1799" y="4053"/>
                  </a:lnTo>
                  <a:lnTo>
                    <a:pt x="1823" y="4035"/>
                  </a:lnTo>
                  <a:lnTo>
                    <a:pt x="1820" y="4023"/>
                  </a:lnTo>
                  <a:lnTo>
                    <a:pt x="1808" y="4005"/>
                  </a:lnTo>
                  <a:lnTo>
                    <a:pt x="1796" y="3996"/>
                  </a:lnTo>
                  <a:lnTo>
                    <a:pt x="1802" y="3987"/>
                  </a:lnTo>
                  <a:lnTo>
                    <a:pt x="1805" y="3966"/>
                  </a:lnTo>
                  <a:lnTo>
                    <a:pt x="1802" y="3960"/>
                  </a:lnTo>
                  <a:lnTo>
                    <a:pt x="1778" y="3960"/>
                  </a:lnTo>
                  <a:lnTo>
                    <a:pt x="1763" y="3951"/>
                  </a:lnTo>
                  <a:lnTo>
                    <a:pt x="1748" y="3930"/>
                  </a:lnTo>
                  <a:lnTo>
                    <a:pt x="1757" y="3911"/>
                  </a:lnTo>
                  <a:lnTo>
                    <a:pt x="1760" y="3896"/>
                  </a:lnTo>
                  <a:lnTo>
                    <a:pt x="1760" y="3872"/>
                  </a:lnTo>
                  <a:lnTo>
                    <a:pt x="1775" y="3872"/>
                  </a:lnTo>
                  <a:lnTo>
                    <a:pt x="1787" y="3872"/>
                  </a:lnTo>
                  <a:lnTo>
                    <a:pt x="1787" y="3842"/>
                  </a:lnTo>
                  <a:lnTo>
                    <a:pt x="1793" y="3833"/>
                  </a:lnTo>
                  <a:lnTo>
                    <a:pt x="1796" y="3818"/>
                  </a:lnTo>
                  <a:lnTo>
                    <a:pt x="1787" y="3809"/>
                  </a:lnTo>
                  <a:lnTo>
                    <a:pt x="1778" y="3803"/>
                  </a:lnTo>
                  <a:lnTo>
                    <a:pt x="1769" y="3794"/>
                  </a:lnTo>
                  <a:lnTo>
                    <a:pt x="1775" y="3779"/>
                  </a:lnTo>
                  <a:lnTo>
                    <a:pt x="1817" y="3785"/>
                  </a:lnTo>
                  <a:lnTo>
                    <a:pt x="1823" y="3755"/>
                  </a:lnTo>
                  <a:lnTo>
                    <a:pt x="1856" y="3782"/>
                  </a:lnTo>
                  <a:lnTo>
                    <a:pt x="1886" y="3764"/>
                  </a:lnTo>
                  <a:lnTo>
                    <a:pt x="1910" y="3779"/>
                  </a:lnTo>
                  <a:lnTo>
                    <a:pt x="1913" y="3770"/>
                  </a:lnTo>
                  <a:lnTo>
                    <a:pt x="1928" y="3752"/>
                  </a:lnTo>
                  <a:lnTo>
                    <a:pt x="1973" y="3776"/>
                  </a:lnTo>
                  <a:lnTo>
                    <a:pt x="2012" y="3776"/>
                  </a:lnTo>
                  <a:lnTo>
                    <a:pt x="2015" y="3743"/>
                  </a:lnTo>
                  <a:lnTo>
                    <a:pt x="2030" y="3737"/>
                  </a:lnTo>
                  <a:lnTo>
                    <a:pt x="2067" y="3737"/>
                  </a:lnTo>
                  <a:lnTo>
                    <a:pt x="2076" y="3725"/>
                  </a:lnTo>
                  <a:lnTo>
                    <a:pt x="2067" y="3713"/>
                  </a:lnTo>
                  <a:lnTo>
                    <a:pt x="2033" y="3689"/>
                  </a:lnTo>
                  <a:lnTo>
                    <a:pt x="2033" y="3689"/>
                  </a:lnTo>
                  <a:lnTo>
                    <a:pt x="2036" y="3683"/>
                  </a:lnTo>
                  <a:lnTo>
                    <a:pt x="2036" y="3674"/>
                  </a:lnTo>
                  <a:lnTo>
                    <a:pt x="2036" y="3662"/>
                  </a:lnTo>
                  <a:lnTo>
                    <a:pt x="2030" y="3650"/>
                  </a:lnTo>
                  <a:lnTo>
                    <a:pt x="2018" y="3635"/>
                  </a:lnTo>
                  <a:lnTo>
                    <a:pt x="2000" y="3620"/>
                  </a:lnTo>
                  <a:lnTo>
                    <a:pt x="1973" y="3602"/>
                  </a:lnTo>
                  <a:lnTo>
                    <a:pt x="1973" y="3602"/>
                  </a:lnTo>
                  <a:lnTo>
                    <a:pt x="1967" y="3605"/>
                  </a:lnTo>
                  <a:lnTo>
                    <a:pt x="1952" y="3608"/>
                  </a:lnTo>
                  <a:lnTo>
                    <a:pt x="1943" y="3608"/>
                  </a:lnTo>
                  <a:lnTo>
                    <a:pt x="1931" y="3605"/>
                  </a:lnTo>
                  <a:lnTo>
                    <a:pt x="1919" y="3599"/>
                  </a:lnTo>
                  <a:lnTo>
                    <a:pt x="1904" y="3590"/>
                  </a:lnTo>
                  <a:lnTo>
                    <a:pt x="1880" y="3614"/>
                  </a:lnTo>
                  <a:lnTo>
                    <a:pt x="1859" y="3608"/>
                  </a:lnTo>
                  <a:lnTo>
                    <a:pt x="1853" y="3590"/>
                  </a:lnTo>
                  <a:lnTo>
                    <a:pt x="1853" y="3590"/>
                  </a:lnTo>
                  <a:lnTo>
                    <a:pt x="1859" y="3572"/>
                  </a:lnTo>
                  <a:lnTo>
                    <a:pt x="1862" y="3554"/>
                  </a:lnTo>
                  <a:lnTo>
                    <a:pt x="1862" y="3530"/>
                  </a:lnTo>
                  <a:lnTo>
                    <a:pt x="1859" y="3521"/>
                  </a:lnTo>
                  <a:lnTo>
                    <a:pt x="1853" y="3509"/>
                  </a:lnTo>
                  <a:lnTo>
                    <a:pt x="1847" y="3500"/>
                  </a:lnTo>
                  <a:lnTo>
                    <a:pt x="1838" y="3491"/>
                  </a:lnTo>
                  <a:lnTo>
                    <a:pt x="1826" y="3485"/>
                  </a:lnTo>
                  <a:lnTo>
                    <a:pt x="1808" y="3479"/>
                  </a:lnTo>
                  <a:lnTo>
                    <a:pt x="1787" y="3479"/>
                  </a:lnTo>
                  <a:lnTo>
                    <a:pt x="1763" y="3479"/>
                  </a:lnTo>
                  <a:lnTo>
                    <a:pt x="1763" y="3479"/>
                  </a:lnTo>
                  <a:lnTo>
                    <a:pt x="1751" y="3473"/>
                  </a:lnTo>
                  <a:lnTo>
                    <a:pt x="1739" y="3467"/>
                  </a:lnTo>
                  <a:lnTo>
                    <a:pt x="1730" y="3458"/>
                  </a:lnTo>
                  <a:lnTo>
                    <a:pt x="1724" y="3449"/>
                  </a:lnTo>
                  <a:lnTo>
                    <a:pt x="1727" y="3443"/>
                  </a:lnTo>
                  <a:lnTo>
                    <a:pt x="1730" y="3437"/>
                  </a:lnTo>
                  <a:lnTo>
                    <a:pt x="1736" y="3434"/>
                  </a:lnTo>
                  <a:lnTo>
                    <a:pt x="1745" y="3428"/>
                  </a:lnTo>
                  <a:lnTo>
                    <a:pt x="1778" y="3419"/>
                  </a:lnTo>
                  <a:lnTo>
                    <a:pt x="1793" y="3419"/>
                  </a:lnTo>
                  <a:lnTo>
                    <a:pt x="1793" y="3404"/>
                  </a:lnTo>
                  <a:lnTo>
                    <a:pt x="1805" y="3401"/>
                  </a:lnTo>
                  <a:lnTo>
                    <a:pt x="1805" y="3401"/>
                  </a:lnTo>
                  <a:lnTo>
                    <a:pt x="1814" y="3407"/>
                  </a:lnTo>
                  <a:lnTo>
                    <a:pt x="1829" y="3410"/>
                  </a:lnTo>
                  <a:lnTo>
                    <a:pt x="1829" y="3410"/>
                  </a:lnTo>
                  <a:lnTo>
                    <a:pt x="1865" y="3413"/>
                  </a:lnTo>
                  <a:lnTo>
                    <a:pt x="1865" y="3413"/>
                  </a:lnTo>
                  <a:lnTo>
                    <a:pt x="1874" y="3416"/>
                  </a:lnTo>
                  <a:lnTo>
                    <a:pt x="1889" y="3419"/>
                  </a:lnTo>
                  <a:lnTo>
                    <a:pt x="1889" y="3419"/>
                  </a:lnTo>
                  <a:lnTo>
                    <a:pt x="1910" y="3419"/>
                  </a:lnTo>
                  <a:lnTo>
                    <a:pt x="1910" y="3419"/>
                  </a:lnTo>
                  <a:lnTo>
                    <a:pt x="1913" y="3413"/>
                  </a:lnTo>
                  <a:lnTo>
                    <a:pt x="1916" y="3413"/>
                  </a:lnTo>
                  <a:lnTo>
                    <a:pt x="1922" y="3413"/>
                  </a:lnTo>
                  <a:lnTo>
                    <a:pt x="1922" y="3413"/>
                  </a:lnTo>
                  <a:lnTo>
                    <a:pt x="1940" y="3416"/>
                  </a:lnTo>
                  <a:lnTo>
                    <a:pt x="1949" y="3419"/>
                  </a:lnTo>
                  <a:lnTo>
                    <a:pt x="1949" y="3419"/>
                  </a:lnTo>
                  <a:lnTo>
                    <a:pt x="1979" y="3419"/>
                  </a:lnTo>
                  <a:lnTo>
                    <a:pt x="1979" y="3419"/>
                  </a:lnTo>
                  <a:lnTo>
                    <a:pt x="2030" y="3419"/>
                  </a:lnTo>
                  <a:lnTo>
                    <a:pt x="2049" y="3419"/>
                  </a:lnTo>
                  <a:lnTo>
                    <a:pt x="2073" y="3446"/>
                  </a:lnTo>
                  <a:lnTo>
                    <a:pt x="2097" y="3449"/>
                  </a:lnTo>
                  <a:lnTo>
                    <a:pt x="2109" y="3443"/>
                  </a:lnTo>
                  <a:lnTo>
                    <a:pt x="2118" y="3434"/>
                  </a:lnTo>
                  <a:lnTo>
                    <a:pt x="2118" y="3434"/>
                  </a:lnTo>
                  <a:lnTo>
                    <a:pt x="2121" y="3431"/>
                  </a:lnTo>
                  <a:lnTo>
                    <a:pt x="2124" y="3428"/>
                  </a:lnTo>
                  <a:lnTo>
                    <a:pt x="2130" y="3425"/>
                  </a:lnTo>
                  <a:lnTo>
                    <a:pt x="2130" y="3425"/>
                  </a:lnTo>
                  <a:lnTo>
                    <a:pt x="2160" y="3428"/>
                  </a:lnTo>
                  <a:lnTo>
                    <a:pt x="2184" y="3434"/>
                  </a:lnTo>
                  <a:lnTo>
                    <a:pt x="2190" y="3419"/>
                  </a:lnTo>
                  <a:lnTo>
                    <a:pt x="2190" y="3419"/>
                  </a:lnTo>
                  <a:lnTo>
                    <a:pt x="2196" y="3407"/>
                  </a:lnTo>
                  <a:lnTo>
                    <a:pt x="2199" y="3398"/>
                  </a:lnTo>
                  <a:lnTo>
                    <a:pt x="2208" y="3392"/>
                  </a:lnTo>
                  <a:lnTo>
                    <a:pt x="2214" y="3386"/>
                  </a:lnTo>
                  <a:lnTo>
                    <a:pt x="2217" y="3389"/>
                  </a:lnTo>
                  <a:lnTo>
                    <a:pt x="2220" y="3389"/>
                  </a:lnTo>
                  <a:lnTo>
                    <a:pt x="2226" y="3404"/>
                  </a:lnTo>
                  <a:lnTo>
                    <a:pt x="2232" y="3428"/>
                  </a:lnTo>
                  <a:lnTo>
                    <a:pt x="2241" y="3440"/>
                  </a:lnTo>
                  <a:lnTo>
                    <a:pt x="2262" y="3437"/>
                  </a:lnTo>
                  <a:lnTo>
                    <a:pt x="2271" y="3458"/>
                  </a:lnTo>
                  <a:lnTo>
                    <a:pt x="2289" y="3455"/>
                  </a:lnTo>
                  <a:lnTo>
                    <a:pt x="2340" y="3407"/>
                  </a:lnTo>
                  <a:lnTo>
                    <a:pt x="2355" y="3395"/>
                  </a:lnTo>
                  <a:lnTo>
                    <a:pt x="2373" y="3413"/>
                  </a:lnTo>
                  <a:lnTo>
                    <a:pt x="2385" y="3404"/>
                  </a:lnTo>
                  <a:lnTo>
                    <a:pt x="2385" y="3383"/>
                  </a:lnTo>
                  <a:lnTo>
                    <a:pt x="2412" y="3335"/>
                  </a:lnTo>
                  <a:lnTo>
                    <a:pt x="2421" y="3317"/>
                  </a:lnTo>
                  <a:lnTo>
                    <a:pt x="2421" y="3317"/>
                  </a:lnTo>
                  <a:lnTo>
                    <a:pt x="2421" y="3314"/>
                  </a:lnTo>
                  <a:lnTo>
                    <a:pt x="2421" y="3311"/>
                  </a:lnTo>
                  <a:lnTo>
                    <a:pt x="2418" y="3308"/>
                  </a:lnTo>
                  <a:lnTo>
                    <a:pt x="2418" y="3308"/>
                  </a:lnTo>
                  <a:lnTo>
                    <a:pt x="2403" y="3293"/>
                  </a:lnTo>
                  <a:lnTo>
                    <a:pt x="2394" y="3287"/>
                  </a:lnTo>
                  <a:lnTo>
                    <a:pt x="2394" y="3272"/>
                  </a:lnTo>
                  <a:lnTo>
                    <a:pt x="2403" y="3263"/>
                  </a:lnTo>
                  <a:lnTo>
                    <a:pt x="2415" y="3248"/>
                  </a:lnTo>
                  <a:lnTo>
                    <a:pt x="2418" y="3224"/>
                  </a:lnTo>
                  <a:lnTo>
                    <a:pt x="2406" y="3215"/>
                  </a:lnTo>
                  <a:lnTo>
                    <a:pt x="2397" y="3205"/>
                  </a:lnTo>
                  <a:lnTo>
                    <a:pt x="2397" y="3190"/>
                  </a:lnTo>
                  <a:lnTo>
                    <a:pt x="2397" y="3178"/>
                  </a:lnTo>
                  <a:lnTo>
                    <a:pt x="2373" y="3166"/>
                  </a:lnTo>
                  <a:lnTo>
                    <a:pt x="2358" y="3166"/>
                  </a:lnTo>
                  <a:lnTo>
                    <a:pt x="2358" y="3166"/>
                  </a:lnTo>
                  <a:lnTo>
                    <a:pt x="2337" y="3166"/>
                  </a:lnTo>
                  <a:lnTo>
                    <a:pt x="2337" y="3166"/>
                  </a:lnTo>
                  <a:lnTo>
                    <a:pt x="2328" y="3166"/>
                  </a:lnTo>
                  <a:lnTo>
                    <a:pt x="2316" y="3151"/>
                  </a:lnTo>
                  <a:lnTo>
                    <a:pt x="2316" y="3151"/>
                  </a:lnTo>
                  <a:lnTo>
                    <a:pt x="2313" y="3139"/>
                  </a:lnTo>
                  <a:lnTo>
                    <a:pt x="2310" y="3124"/>
                  </a:lnTo>
                  <a:lnTo>
                    <a:pt x="2310" y="3124"/>
                  </a:lnTo>
                  <a:lnTo>
                    <a:pt x="2304" y="3112"/>
                  </a:lnTo>
                  <a:lnTo>
                    <a:pt x="2301" y="3106"/>
                  </a:lnTo>
                  <a:lnTo>
                    <a:pt x="2295" y="3094"/>
                  </a:lnTo>
                  <a:lnTo>
                    <a:pt x="2283" y="3085"/>
                  </a:lnTo>
                  <a:lnTo>
                    <a:pt x="2268" y="3076"/>
                  </a:lnTo>
                  <a:lnTo>
                    <a:pt x="2250" y="3067"/>
                  </a:lnTo>
                  <a:lnTo>
                    <a:pt x="2223" y="3058"/>
                  </a:lnTo>
                  <a:lnTo>
                    <a:pt x="2211" y="3046"/>
                  </a:lnTo>
                  <a:lnTo>
                    <a:pt x="2217" y="3034"/>
                  </a:lnTo>
                  <a:lnTo>
                    <a:pt x="2217" y="3034"/>
                  </a:lnTo>
                  <a:lnTo>
                    <a:pt x="2226" y="3028"/>
                  </a:lnTo>
                  <a:lnTo>
                    <a:pt x="2232" y="3022"/>
                  </a:lnTo>
                  <a:lnTo>
                    <a:pt x="2238" y="3016"/>
                  </a:lnTo>
                  <a:lnTo>
                    <a:pt x="2238" y="3004"/>
                  </a:lnTo>
                  <a:lnTo>
                    <a:pt x="2232" y="2992"/>
                  </a:lnTo>
                  <a:lnTo>
                    <a:pt x="2217" y="2977"/>
                  </a:lnTo>
                  <a:lnTo>
                    <a:pt x="2193" y="2962"/>
                  </a:lnTo>
                  <a:lnTo>
                    <a:pt x="2193" y="2962"/>
                  </a:lnTo>
                  <a:lnTo>
                    <a:pt x="2190" y="2956"/>
                  </a:lnTo>
                  <a:lnTo>
                    <a:pt x="2190" y="2944"/>
                  </a:lnTo>
                  <a:lnTo>
                    <a:pt x="2190" y="2938"/>
                  </a:lnTo>
                  <a:lnTo>
                    <a:pt x="2193" y="2929"/>
                  </a:lnTo>
                  <a:lnTo>
                    <a:pt x="2196" y="2923"/>
                  </a:lnTo>
                  <a:lnTo>
                    <a:pt x="2205" y="2920"/>
                  </a:lnTo>
                  <a:lnTo>
                    <a:pt x="2205" y="2920"/>
                  </a:lnTo>
                  <a:lnTo>
                    <a:pt x="2214" y="2917"/>
                  </a:lnTo>
                  <a:lnTo>
                    <a:pt x="2217" y="2911"/>
                  </a:lnTo>
                  <a:lnTo>
                    <a:pt x="2220" y="2905"/>
                  </a:lnTo>
                  <a:lnTo>
                    <a:pt x="2217" y="2896"/>
                  </a:lnTo>
                  <a:lnTo>
                    <a:pt x="2214" y="2890"/>
                  </a:lnTo>
                  <a:lnTo>
                    <a:pt x="2205" y="2881"/>
                  </a:lnTo>
                  <a:lnTo>
                    <a:pt x="2196" y="2878"/>
                  </a:lnTo>
                  <a:lnTo>
                    <a:pt x="2184" y="2872"/>
                  </a:lnTo>
                  <a:lnTo>
                    <a:pt x="2184" y="2872"/>
                  </a:lnTo>
                  <a:lnTo>
                    <a:pt x="2157" y="2866"/>
                  </a:lnTo>
                  <a:lnTo>
                    <a:pt x="2145" y="2863"/>
                  </a:lnTo>
                  <a:lnTo>
                    <a:pt x="2133" y="2857"/>
                  </a:lnTo>
                  <a:lnTo>
                    <a:pt x="2127" y="2851"/>
                  </a:lnTo>
                  <a:lnTo>
                    <a:pt x="2124" y="2842"/>
                  </a:lnTo>
                  <a:lnTo>
                    <a:pt x="2124" y="2830"/>
                  </a:lnTo>
                  <a:lnTo>
                    <a:pt x="2130" y="2818"/>
                  </a:lnTo>
                  <a:lnTo>
                    <a:pt x="2130" y="2818"/>
                  </a:lnTo>
                  <a:lnTo>
                    <a:pt x="2139" y="2806"/>
                  </a:lnTo>
                  <a:lnTo>
                    <a:pt x="2142" y="2794"/>
                  </a:lnTo>
                  <a:lnTo>
                    <a:pt x="2142" y="2785"/>
                  </a:lnTo>
                  <a:lnTo>
                    <a:pt x="2139" y="2776"/>
                  </a:lnTo>
                  <a:lnTo>
                    <a:pt x="2136" y="2770"/>
                  </a:lnTo>
                  <a:lnTo>
                    <a:pt x="2127" y="2767"/>
                  </a:lnTo>
                  <a:lnTo>
                    <a:pt x="2112" y="2767"/>
                  </a:lnTo>
                  <a:lnTo>
                    <a:pt x="2112" y="2767"/>
                  </a:lnTo>
                  <a:lnTo>
                    <a:pt x="2109" y="2764"/>
                  </a:lnTo>
                  <a:lnTo>
                    <a:pt x="2106" y="2764"/>
                  </a:lnTo>
                  <a:lnTo>
                    <a:pt x="2100" y="2752"/>
                  </a:lnTo>
                  <a:lnTo>
                    <a:pt x="2097" y="2737"/>
                  </a:lnTo>
                  <a:lnTo>
                    <a:pt x="2097" y="2716"/>
                  </a:lnTo>
                  <a:lnTo>
                    <a:pt x="2097" y="2683"/>
                  </a:lnTo>
                  <a:lnTo>
                    <a:pt x="2097" y="2665"/>
                  </a:lnTo>
                  <a:lnTo>
                    <a:pt x="2097" y="2665"/>
                  </a:lnTo>
                  <a:lnTo>
                    <a:pt x="2061" y="2665"/>
                  </a:lnTo>
                  <a:lnTo>
                    <a:pt x="2061" y="2665"/>
                  </a:lnTo>
                  <a:lnTo>
                    <a:pt x="2055" y="2662"/>
                  </a:lnTo>
                  <a:lnTo>
                    <a:pt x="2049" y="2656"/>
                  </a:lnTo>
                  <a:lnTo>
                    <a:pt x="2043" y="2650"/>
                  </a:lnTo>
                  <a:lnTo>
                    <a:pt x="2036" y="2638"/>
                  </a:lnTo>
                  <a:lnTo>
                    <a:pt x="2030" y="2626"/>
                  </a:lnTo>
                  <a:lnTo>
                    <a:pt x="2030" y="2611"/>
                  </a:lnTo>
                  <a:lnTo>
                    <a:pt x="2033" y="2593"/>
                  </a:lnTo>
                  <a:lnTo>
                    <a:pt x="2040" y="2578"/>
                  </a:lnTo>
                  <a:lnTo>
                    <a:pt x="2036" y="2563"/>
                  </a:lnTo>
                  <a:lnTo>
                    <a:pt x="2033" y="2545"/>
                  </a:lnTo>
                  <a:lnTo>
                    <a:pt x="2033" y="2545"/>
                  </a:lnTo>
                  <a:lnTo>
                    <a:pt x="2036" y="2509"/>
                  </a:lnTo>
                  <a:lnTo>
                    <a:pt x="2046" y="2427"/>
                  </a:lnTo>
                  <a:lnTo>
                    <a:pt x="2052" y="2379"/>
                  </a:lnTo>
                  <a:lnTo>
                    <a:pt x="2064" y="2331"/>
                  </a:lnTo>
                  <a:lnTo>
                    <a:pt x="2079" y="2289"/>
                  </a:lnTo>
                  <a:lnTo>
                    <a:pt x="2085" y="2271"/>
                  </a:lnTo>
                  <a:lnTo>
                    <a:pt x="2094" y="2256"/>
                  </a:lnTo>
                  <a:lnTo>
                    <a:pt x="2112" y="2238"/>
                  </a:lnTo>
                  <a:lnTo>
                    <a:pt x="2112" y="2238"/>
                  </a:lnTo>
                  <a:lnTo>
                    <a:pt x="2115" y="2211"/>
                  </a:lnTo>
                  <a:lnTo>
                    <a:pt x="2115" y="2211"/>
                  </a:lnTo>
                  <a:lnTo>
                    <a:pt x="2115" y="2169"/>
                  </a:lnTo>
                  <a:lnTo>
                    <a:pt x="2121" y="2130"/>
                  </a:lnTo>
                  <a:lnTo>
                    <a:pt x="2145" y="2109"/>
                  </a:lnTo>
                  <a:lnTo>
                    <a:pt x="2148" y="2085"/>
                  </a:lnTo>
                  <a:lnTo>
                    <a:pt x="2139" y="2055"/>
                  </a:lnTo>
                  <a:lnTo>
                    <a:pt x="2139" y="2031"/>
                  </a:lnTo>
                  <a:lnTo>
                    <a:pt x="2139" y="2007"/>
                  </a:lnTo>
                  <a:lnTo>
                    <a:pt x="2139" y="1992"/>
                  </a:lnTo>
                  <a:lnTo>
                    <a:pt x="2121" y="1977"/>
                  </a:lnTo>
                  <a:lnTo>
                    <a:pt x="2109" y="1968"/>
                  </a:lnTo>
                  <a:lnTo>
                    <a:pt x="2106" y="1956"/>
                  </a:lnTo>
                  <a:lnTo>
                    <a:pt x="2106" y="1929"/>
                  </a:lnTo>
                  <a:lnTo>
                    <a:pt x="2103" y="1908"/>
                  </a:lnTo>
                  <a:lnTo>
                    <a:pt x="2076" y="1884"/>
                  </a:lnTo>
                  <a:lnTo>
                    <a:pt x="2061" y="1845"/>
                  </a:lnTo>
                  <a:lnTo>
                    <a:pt x="2064" y="1788"/>
                  </a:lnTo>
                  <a:lnTo>
                    <a:pt x="2064" y="1661"/>
                  </a:lnTo>
                  <a:lnTo>
                    <a:pt x="2064" y="1661"/>
                  </a:lnTo>
                  <a:lnTo>
                    <a:pt x="2070" y="1655"/>
                  </a:lnTo>
                  <a:lnTo>
                    <a:pt x="2073" y="1643"/>
                  </a:lnTo>
                  <a:lnTo>
                    <a:pt x="2076" y="1631"/>
                  </a:lnTo>
                  <a:lnTo>
                    <a:pt x="2076" y="1616"/>
                  </a:lnTo>
                  <a:lnTo>
                    <a:pt x="2073" y="1598"/>
                  </a:lnTo>
                  <a:lnTo>
                    <a:pt x="2061" y="1580"/>
                  </a:lnTo>
                  <a:lnTo>
                    <a:pt x="2046" y="1562"/>
                  </a:lnTo>
                  <a:lnTo>
                    <a:pt x="2049" y="1538"/>
                  </a:lnTo>
                  <a:lnTo>
                    <a:pt x="2052" y="1523"/>
                  </a:lnTo>
                  <a:lnTo>
                    <a:pt x="2040" y="1520"/>
                  </a:lnTo>
                  <a:lnTo>
                    <a:pt x="2024" y="1520"/>
                  </a:lnTo>
                  <a:lnTo>
                    <a:pt x="2018" y="1514"/>
                  </a:lnTo>
                  <a:lnTo>
                    <a:pt x="2015" y="1505"/>
                  </a:lnTo>
                  <a:lnTo>
                    <a:pt x="2015" y="1496"/>
                  </a:lnTo>
                  <a:lnTo>
                    <a:pt x="2030" y="1481"/>
                  </a:lnTo>
                  <a:lnTo>
                    <a:pt x="2036" y="1469"/>
                  </a:lnTo>
                  <a:lnTo>
                    <a:pt x="2030" y="1460"/>
                  </a:lnTo>
                  <a:lnTo>
                    <a:pt x="2012" y="1445"/>
                  </a:lnTo>
                  <a:lnTo>
                    <a:pt x="2015" y="1439"/>
                  </a:lnTo>
                  <a:lnTo>
                    <a:pt x="2021" y="1430"/>
                  </a:lnTo>
                  <a:lnTo>
                    <a:pt x="2030" y="1424"/>
                  </a:lnTo>
                  <a:lnTo>
                    <a:pt x="2030" y="1415"/>
                  </a:lnTo>
                  <a:lnTo>
                    <a:pt x="2018" y="1382"/>
                  </a:lnTo>
                  <a:lnTo>
                    <a:pt x="2018" y="1358"/>
                  </a:lnTo>
                  <a:lnTo>
                    <a:pt x="2036" y="1349"/>
                  </a:lnTo>
                  <a:lnTo>
                    <a:pt x="2124" y="1208"/>
                  </a:lnTo>
                  <a:lnTo>
                    <a:pt x="2127" y="1184"/>
                  </a:lnTo>
                  <a:lnTo>
                    <a:pt x="2109" y="1169"/>
                  </a:lnTo>
                  <a:lnTo>
                    <a:pt x="2100" y="1151"/>
                  </a:lnTo>
                  <a:lnTo>
                    <a:pt x="2100" y="1136"/>
                  </a:lnTo>
                  <a:lnTo>
                    <a:pt x="2109" y="1124"/>
                  </a:lnTo>
                  <a:lnTo>
                    <a:pt x="2127" y="1118"/>
                  </a:lnTo>
                  <a:lnTo>
                    <a:pt x="2127" y="1118"/>
                  </a:lnTo>
                  <a:lnTo>
                    <a:pt x="2136" y="1115"/>
                  </a:lnTo>
                  <a:lnTo>
                    <a:pt x="2145" y="1109"/>
                  </a:lnTo>
                  <a:lnTo>
                    <a:pt x="2154" y="1100"/>
                  </a:lnTo>
                  <a:lnTo>
                    <a:pt x="2160" y="1085"/>
                  </a:lnTo>
                  <a:lnTo>
                    <a:pt x="2163" y="1064"/>
                  </a:lnTo>
                  <a:lnTo>
                    <a:pt x="2163" y="1036"/>
                  </a:lnTo>
                  <a:lnTo>
                    <a:pt x="2154" y="1000"/>
                  </a:lnTo>
                  <a:lnTo>
                    <a:pt x="2142" y="994"/>
                  </a:lnTo>
                  <a:lnTo>
                    <a:pt x="2130" y="994"/>
                  </a:lnTo>
                  <a:lnTo>
                    <a:pt x="2124" y="985"/>
                  </a:lnTo>
                  <a:lnTo>
                    <a:pt x="2130" y="964"/>
                  </a:lnTo>
                  <a:lnTo>
                    <a:pt x="2130" y="952"/>
                  </a:lnTo>
                  <a:lnTo>
                    <a:pt x="2124" y="949"/>
                  </a:lnTo>
                  <a:lnTo>
                    <a:pt x="2106" y="949"/>
                  </a:lnTo>
                  <a:lnTo>
                    <a:pt x="2091" y="922"/>
                  </a:lnTo>
                  <a:lnTo>
                    <a:pt x="2079" y="886"/>
                  </a:lnTo>
                  <a:lnTo>
                    <a:pt x="2067" y="871"/>
                  </a:lnTo>
                  <a:lnTo>
                    <a:pt x="2046" y="862"/>
                  </a:lnTo>
                  <a:lnTo>
                    <a:pt x="2030" y="859"/>
                  </a:lnTo>
                  <a:lnTo>
                    <a:pt x="2021" y="856"/>
                  </a:lnTo>
                  <a:lnTo>
                    <a:pt x="2021" y="847"/>
                  </a:lnTo>
                  <a:lnTo>
                    <a:pt x="2030" y="832"/>
                  </a:lnTo>
                  <a:lnTo>
                    <a:pt x="2033" y="814"/>
                  </a:lnTo>
                  <a:lnTo>
                    <a:pt x="2036" y="799"/>
                  </a:lnTo>
                  <a:lnTo>
                    <a:pt x="2033" y="787"/>
                  </a:lnTo>
                  <a:lnTo>
                    <a:pt x="2027" y="769"/>
                  </a:lnTo>
                  <a:lnTo>
                    <a:pt x="2024" y="757"/>
                  </a:lnTo>
                  <a:lnTo>
                    <a:pt x="2024" y="739"/>
                  </a:lnTo>
                  <a:lnTo>
                    <a:pt x="2036" y="721"/>
                  </a:lnTo>
                  <a:lnTo>
                    <a:pt x="2046" y="676"/>
                  </a:lnTo>
                  <a:lnTo>
                    <a:pt x="2067" y="661"/>
                  </a:lnTo>
                  <a:lnTo>
                    <a:pt x="2112" y="637"/>
                  </a:lnTo>
                  <a:lnTo>
                    <a:pt x="2118" y="625"/>
                  </a:lnTo>
                  <a:lnTo>
                    <a:pt x="2127" y="586"/>
                  </a:lnTo>
                  <a:lnTo>
                    <a:pt x="2172" y="562"/>
                  </a:lnTo>
                  <a:lnTo>
                    <a:pt x="2178" y="550"/>
                  </a:lnTo>
                  <a:lnTo>
                    <a:pt x="2172" y="463"/>
                  </a:lnTo>
                  <a:lnTo>
                    <a:pt x="2184" y="457"/>
                  </a:lnTo>
                  <a:lnTo>
                    <a:pt x="2196" y="439"/>
                  </a:lnTo>
                  <a:lnTo>
                    <a:pt x="2196" y="406"/>
                  </a:lnTo>
                  <a:lnTo>
                    <a:pt x="2226" y="382"/>
                  </a:lnTo>
                  <a:lnTo>
                    <a:pt x="2223" y="358"/>
                  </a:lnTo>
                  <a:lnTo>
                    <a:pt x="2205" y="331"/>
                  </a:lnTo>
                  <a:lnTo>
                    <a:pt x="2205" y="306"/>
                  </a:lnTo>
                  <a:lnTo>
                    <a:pt x="2232" y="291"/>
                  </a:lnTo>
                  <a:lnTo>
                    <a:pt x="2262" y="276"/>
                  </a:lnTo>
                  <a:lnTo>
                    <a:pt x="2271" y="228"/>
                  </a:lnTo>
                  <a:lnTo>
                    <a:pt x="2292" y="189"/>
                  </a:lnTo>
                  <a:lnTo>
                    <a:pt x="2310" y="159"/>
                  </a:lnTo>
                  <a:lnTo>
                    <a:pt x="2316" y="141"/>
                  </a:lnTo>
                  <a:close/>
                </a:path>
              </a:pathLst>
            </a:custGeom>
            <a:solidFill>
              <a:srgbClr val="C9CACB"/>
            </a:solidFill>
            <a:ln w="95250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6" name="Freeform 8"/>
            <p:cNvSpPr>
              <a:spLocks/>
            </p:cNvSpPr>
            <p:nvPr/>
          </p:nvSpPr>
          <p:spPr bwMode="auto">
            <a:xfrm>
              <a:off x="2126" y="33"/>
              <a:ext cx="2421" cy="4251"/>
            </a:xfrm>
            <a:custGeom>
              <a:avLst/>
              <a:gdLst/>
              <a:ahLst/>
              <a:cxnLst>
                <a:cxn ang="0">
                  <a:pos x="2250" y="96"/>
                </a:cxn>
                <a:cxn ang="0">
                  <a:pos x="2184" y="15"/>
                </a:cxn>
                <a:cxn ang="0">
                  <a:pos x="1991" y="126"/>
                </a:cxn>
                <a:cxn ang="0">
                  <a:pos x="1859" y="84"/>
                </a:cxn>
                <a:cxn ang="0">
                  <a:pos x="1826" y="195"/>
                </a:cxn>
                <a:cxn ang="0">
                  <a:pos x="1556" y="472"/>
                </a:cxn>
                <a:cxn ang="0">
                  <a:pos x="1466" y="580"/>
                </a:cxn>
                <a:cxn ang="0">
                  <a:pos x="1388" y="766"/>
                </a:cxn>
                <a:cxn ang="0">
                  <a:pos x="1310" y="895"/>
                </a:cxn>
                <a:cxn ang="0">
                  <a:pos x="1192" y="1049"/>
                </a:cxn>
                <a:cxn ang="0">
                  <a:pos x="958" y="958"/>
                </a:cxn>
                <a:cxn ang="0">
                  <a:pos x="745" y="1079"/>
                </a:cxn>
                <a:cxn ang="0">
                  <a:pos x="736" y="1352"/>
                </a:cxn>
                <a:cxn ang="0">
                  <a:pos x="712" y="1430"/>
                </a:cxn>
                <a:cxn ang="0">
                  <a:pos x="868" y="1505"/>
                </a:cxn>
                <a:cxn ang="0">
                  <a:pos x="1102" y="1622"/>
                </a:cxn>
                <a:cxn ang="0">
                  <a:pos x="1241" y="1694"/>
                </a:cxn>
                <a:cxn ang="0">
                  <a:pos x="1343" y="1866"/>
                </a:cxn>
                <a:cxn ang="0">
                  <a:pos x="1280" y="2142"/>
                </a:cxn>
                <a:cxn ang="0">
                  <a:pos x="1156" y="2325"/>
                </a:cxn>
                <a:cxn ang="0">
                  <a:pos x="1012" y="2328"/>
                </a:cxn>
                <a:cxn ang="0">
                  <a:pos x="895" y="2352"/>
                </a:cxn>
                <a:cxn ang="0">
                  <a:pos x="994" y="2484"/>
                </a:cxn>
                <a:cxn ang="0">
                  <a:pos x="844" y="2539"/>
                </a:cxn>
                <a:cxn ang="0">
                  <a:pos x="688" y="2542"/>
                </a:cxn>
                <a:cxn ang="0">
                  <a:pos x="457" y="2454"/>
                </a:cxn>
                <a:cxn ang="0">
                  <a:pos x="454" y="2587"/>
                </a:cxn>
                <a:cxn ang="0">
                  <a:pos x="360" y="2761"/>
                </a:cxn>
                <a:cxn ang="0">
                  <a:pos x="505" y="2884"/>
                </a:cxn>
                <a:cxn ang="0">
                  <a:pos x="427" y="2971"/>
                </a:cxn>
                <a:cxn ang="0">
                  <a:pos x="457" y="3205"/>
                </a:cxn>
                <a:cxn ang="0">
                  <a:pos x="403" y="3278"/>
                </a:cxn>
                <a:cxn ang="0">
                  <a:pos x="213" y="3245"/>
                </a:cxn>
                <a:cxn ang="0">
                  <a:pos x="204" y="3458"/>
                </a:cxn>
                <a:cxn ang="0">
                  <a:pos x="33" y="3650"/>
                </a:cxn>
                <a:cxn ang="0">
                  <a:pos x="141" y="3725"/>
                </a:cxn>
                <a:cxn ang="0">
                  <a:pos x="652" y="3725"/>
                </a:cxn>
                <a:cxn ang="0">
                  <a:pos x="775" y="3869"/>
                </a:cxn>
                <a:cxn ang="0">
                  <a:pos x="928" y="3884"/>
                </a:cxn>
                <a:cxn ang="0">
                  <a:pos x="1316" y="3957"/>
                </a:cxn>
                <a:cxn ang="0">
                  <a:pos x="1700" y="4251"/>
                </a:cxn>
                <a:cxn ang="0">
                  <a:pos x="1808" y="4005"/>
                </a:cxn>
                <a:cxn ang="0">
                  <a:pos x="1778" y="3803"/>
                </a:cxn>
                <a:cxn ang="0">
                  <a:pos x="2033" y="3689"/>
                </a:cxn>
                <a:cxn ang="0">
                  <a:pos x="1859" y="3608"/>
                </a:cxn>
                <a:cxn ang="0">
                  <a:pos x="1730" y="3458"/>
                </a:cxn>
                <a:cxn ang="0">
                  <a:pos x="1889" y="3419"/>
                </a:cxn>
                <a:cxn ang="0">
                  <a:pos x="2109" y="3443"/>
                </a:cxn>
                <a:cxn ang="0">
                  <a:pos x="2226" y="3404"/>
                </a:cxn>
                <a:cxn ang="0">
                  <a:pos x="2418" y="3308"/>
                </a:cxn>
                <a:cxn ang="0">
                  <a:pos x="2316" y="3151"/>
                </a:cxn>
                <a:cxn ang="0">
                  <a:pos x="2238" y="3016"/>
                </a:cxn>
                <a:cxn ang="0">
                  <a:pos x="2214" y="2890"/>
                </a:cxn>
                <a:cxn ang="0">
                  <a:pos x="2136" y="2770"/>
                </a:cxn>
                <a:cxn ang="0">
                  <a:pos x="2036" y="2638"/>
                </a:cxn>
                <a:cxn ang="0">
                  <a:pos x="2115" y="2211"/>
                </a:cxn>
                <a:cxn ang="0">
                  <a:pos x="2064" y="1788"/>
                </a:cxn>
                <a:cxn ang="0">
                  <a:pos x="2030" y="1481"/>
                </a:cxn>
                <a:cxn ang="0">
                  <a:pos x="2127" y="1118"/>
                </a:cxn>
                <a:cxn ang="0">
                  <a:pos x="2079" y="886"/>
                </a:cxn>
                <a:cxn ang="0">
                  <a:pos x="2118" y="625"/>
                </a:cxn>
                <a:cxn ang="0">
                  <a:pos x="2316" y="141"/>
                </a:cxn>
              </a:cxnLst>
              <a:rect l="0" t="0" r="r" b="b"/>
              <a:pathLst>
                <a:path w="2421" h="4251">
                  <a:moveTo>
                    <a:pt x="2316" y="141"/>
                  </a:moveTo>
                  <a:lnTo>
                    <a:pt x="2316" y="141"/>
                  </a:lnTo>
                  <a:lnTo>
                    <a:pt x="2310" y="141"/>
                  </a:lnTo>
                  <a:lnTo>
                    <a:pt x="2301" y="141"/>
                  </a:lnTo>
                  <a:lnTo>
                    <a:pt x="2298" y="138"/>
                  </a:lnTo>
                  <a:lnTo>
                    <a:pt x="2292" y="132"/>
                  </a:lnTo>
                  <a:lnTo>
                    <a:pt x="2289" y="126"/>
                  </a:lnTo>
                  <a:lnTo>
                    <a:pt x="2289" y="117"/>
                  </a:lnTo>
                  <a:lnTo>
                    <a:pt x="2289" y="117"/>
                  </a:lnTo>
                  <a:lnTo>
                    <a:pt x="2286" y="108"/>
                  </a:lnTo>
                  <a:lnTo>
                    <a:pt x="2283" y="105"/>
                  </a:lnTo>
                  <a:lnTo>
                    <a:pt x="2277" y="108"/>
                  </a:lnTo>
                  <a:lnTo>
                    <a:pt x="2271" y="111"/>
                  </a:lnTo>
                  <a:lnTo>
                    <a:pt x="2259" y="123"/>
                  </a:lnTo>
                  <a:lnTo>
                    <a:pt x="2256" y="126"/>
                  </a:lnTo>
                  <a:lnTo>
                    <a:pt x="2250" y="96"/>
                  </a:lnTo>
                  <a:lnTo>
                    <a:pt x="2250" y="96"/>
                  </a:lnTo>
                  <a:lnTo>
                    <a:pt x="2241" y="93"/>
                  </a:lnTo>
                  <a:lnTo>
                    <a:pt x="2235" y="87"/>
                  </a:lnTo>
                  <a:lnTo>
                    <a:pt x="2229" y="81"/>
                  </a:lnTo>
                  <a:lnTo>
                    <a:pt x="2223" y="69"/>
                  </a:lnTo>
                  <a:lnTo>
                    <a:pt x="2223" y="57"/>
                  </a:lnTo>
                  <a:lnTo>
                    <a:pt x="2229" y="39"/>
                  </a:lnTo>
                  <a:lnTo>
                    <a:pt x="2241" y="18"/>
                  </a:lnTo>
                  <a:lnTo>
                    <a:pt x="2241" y="18"/>
                  </a:lnTo>
                  <a:lnTo>
                    <a:pt x="2244" y="12"/>
                  </a:lnTo>
                  <a:lnTo>
                    <a:pt x="2247" y="3"/>
                  </a:lnTo>
                  <a:lnTo>
                    <a:pt x="2244" y="0"/>
                  </a:lnTo>
                  <a:lnTo>
                    <a:pt x="2238" y="0"/>
                  </a:lnTo>
                  <a:lnTo>
                    <a:pt x="2229" y="3"/>
                  </a:lnTo>
                  <a:lnTo>
                    <a:pt x="2211" y="15"/>
                  </a:lnTo>
                  <a:lnTo>
                    <a:pt x="2211" y="15"/>
                  </a:lnTo>
                  <a:lnTo>
                    <a:pt x="2202" y="12"/>
                  </a:lnTo>
                  <a:lnTo>
                    <a:pt x="2184" y="15"/>
                  </a:lnTo>
                  <a:lnTo>
                    <a:pt x="2169" y="18"/>
                  </a:lnTo>
                  <a:lnTo>
                    <a:pt x="2157" y="24"/>
                  </a:lnTo>
                  <a:lnTo>
                    <a:pt x="2145" y="36"/>
                  </a:lnTo>
                  <a:lnTo>
                    <a:pt x="2136" y="48"/>
                  </a:lnTo>
                  <a:lnTo>
                    <a:pt x="2136" y="48"/>
                  </a:lnTo>
                  <a:lnTo>
                    <a:pt x="2082" y="156"/>
                  </a:lnTo>
                  <a:lnTo>
                    <a:pt x="2082" y="156"/>
                  </a:lnTo>
                  <a:lnTo>
                    <a:pt x="2076" y="162"/>
                  </a:lnTo>
                  <a:lnTo>
                    <a:pt x="2073" y="171"/>
                  </a:lnTo>
                  <a:lnTo>
                    <a:pt x="2064" y="177"/>
                  </a:lnTo>
                  <a:lnTo>
                    <a:pt x="2055" y="180"/>
                  </a:lnTo>
                  <a:lnTo>
                    <a:pt x="2046" y="180"/>
                  </a:lnTo>
                  <a:lnTo>
                    <a:pt x="2033" y="174"/>
                  </a:lnTo>
                  <a:lnTo>
                    <a:pt x="2021" y="159"/>
                  </a:lnTo>
                  <a:lnTo>
                    <a:pt x="2021" y="159"/>
                  </a:lnTo>
                  <a:lnTo>
                    <a:pt x="2000" y="132"/>
                  </a:lnTo>
                  <a:lnTo>
                    <a:pt x="1991" y="126"/>
                  </a:lnTo>
                  <a:lnTo>
                    <a:pt x="1985" y="126"/>
                  </a:lnTo>
                  <a:lnTo>
                    <a:pt x="1979" y="129"/>
                  </a:lnTo>
                  <a:lnTo>
                    <a:pt x="1970" y="132"/>
                  </a:lnTo>
                  <a:lnTo>
                    <a:pt x="1949" y="150"/>
                  </a:lnTo>
                  <a:lnTo>
                    <a:pt x="1949" y="150"/>
                  </a:lnTo>
                  <a:lnTo>
                    <a:pt x="1940" y="156"/>
                  </a:lnTo>
                  <a:lnTo>
                    <a:pt x="1928" y="156"/>
                  </a:lnTo>
                  <a:lnTo>
                    <a:pt x="1922" y="150"/>
                  </a:lnTo>
                  <a:lnTo>
                    <a:pt x="1916" y="144"/>
                  </a:lnTo>
                  <a:lnTo>
                    <a:pt x="1907" y="129"/>
                  </a:lnTo>
                  <a:lnTo>
                    <a:pt x="1904" y="120"/>
                  </a:lnTo>
                  <a:lnTo>
                    <a:pt x="1904" y="120"/>
                  </a:lnTo>
                  <a:lnTo>
                    <a:pt x="1895" y="108"/>
                  </a:lnTo>
                  <a:lnTo>
                    <a:pt x="1886" y="99"/>
                  </a:lnTo>
                  <a:lnTo>
                    <a:pt x="1877" y="90"/>
                  </a:lnTo>
                  <a:lnTo>
                    <a:pt x="1865" y="84"/>
                  </a:lnTo>
                  <a:lnTo>
                    <a:pt x="1859" y="84"/>
                  </a:lnTo>
                  <a:lnTo>
                    <a:pt x="1856" y="84"/>
                  </a:lnTo>
                  <a:lnTo>
                    <a:pt x="1850" y="87"/>
                  </a:lnTo>
                  <a:lnTo>
                    <a:pt x="1847" y="93"/>
                  </a:lnTo>
                  <a:lnTo>
                    <a:pt x="1841" y="102"/>
                  </a:lnTo>
                  <a:lnTo>
                    <a:pt x="1841" y="114"/>
                  </a:lnTo>
                  <a:lnTo>
                    <a:pt x="1841" y="114"/>
                  </a:lnTo>
                  <a:lnTo>
                    <a:pt x="1850" y="123"/>
                  </a:lnTo>
                  <a:lnTo>
                    <a:pt x="1856" y="132"/>
                  </a:lnTo>
                  <a:lnTo>
                    <a:pt x="1865" y="141"/>
                  </a:lnTo>
                  <a:lnTo>
                    <a:pt x="1871" y="153"/>
                  </a:lnTo>
                  <a:lnTo>
                    <a:pt x="1871" y="165"/>
                  </a:lnTo>
                  <a:lnTo>
                    <a:pt x="1868" y="171"/>
                  </a:lnTo>
                  <a:lnTo>
                    <a:pt x="1862" y="177"/>
                  </a:lnTo>
                  <a:lnTo>
                    <a:pt x="1856" y="183"/>
                  </a:lnTo>
                  <a:lnTo>
                    <a:pt x="1847" y="189"/>
                  </a:lnTo>
                  <a:lnTo>
                    <a:pt x="1847" y="189"/>
                  </a:lnTo>
                  <a:lnTo>
                    <a:pt x="1826" y="195"/>
                  </a:lnTo>
                  <a:lnTo>
                    <a:pt x="1808" y="201"/>
                  </a:lnTo>
                  <a:lnTo>
                    <a:pt x="1781" y="204"/>
                  </a:lnTo>
                  <a:lnTo>
                    <a:pt x="1763" y="204"/>
                  </a:lnTo>
                  <a:lnTo>
                    <a:pt x="1757" y="204"/>
                  </a:lnTo>
                  <a:lnTo>
                    <a:pt x="1754" y="258"/>
                  </a:lnTo>
                  <a:lnTo>
                    <a:pt x="1754" y="258"/>
                  </a:lnTo>
                  <a:lnTo>
                    <a:pt x="1727" y="267"/>
                  </a:lnTo>
                  <a:lnTo>
                    <a:pt x="1703" y="276"/>
                  </a:lnTo>
                  <a:lnTo>
                    <a:pt x="1676" y="285"/>
                  </a:lnTo>
                  <a:lnTo>
                    <a:pt x="1670" y="337"/>
                  </a:lnTo>
                  <a:lnTo>
                    <a:pt x="1628" y="427"/>
                  </a:lnTo>
                  <a:lnTo>
                    <a:pt x="1580" y="424"/>
                  </a:lnTo>
                  <a:lnTo>
                    <a:pt x="1580" y="424"/>
                  </a:lnTo>
                  <a:lnTo>
                    <a:pt x="1577" y="430"/>
                  </a:lnTo>
                  <a:lnTo>
                    <a:pt x="1571" y="451"/>
                  </a:lnTo>
                  <a:lnTo>
                    <a:pt x="1562" y="460"/>
                  </a:lnTo>
                  <a:lnTo>
                    <a:pt x="1556" y="472"/>
                  </a:lnTo>
                  <a:lnTo>
                    <a:pt x="1544" y="481"/>
                  </a:lnTo>
                  <a:lnTo>
                    <a:pt x="1532" y="487"/>
                  </a:lnTo>
                  <a:lnTo>
                    <a:pt x="1532" y="487"/>
                  </a:lnTo>
                  <a:lnTo>
                    <a:pt x="1535" y="496"/>
                  </a:lnTo>
                  <a:lnTo>
                    <a:pt x="1538" y="514"/>
                  </a:lnTo>
                  <a:lnTo>
                    <a:pt x="1535" y="523"/>
                  </a:lnTo>
                  <a:lnTo>
                    <a:pt x="1529" y="532"/>
                  </a:lnTo>
                  <a:lnTo>
                    <a:pt x="1520" y="535"/>
                  </a:lnTo>
                  <a:lnTo>
                    <a:pt x="1505" y="532"/>
                  </a:lnTo>
                  <a:lnTo>
                    <a:pt x="1505" y="532"/>
                  </a:lnTo>
                  <a:lnTo>
                    <a:pt x="1499" y="532"/>
                  </a:lnTo>
                  <a:lnTo>
                    <a:pt x="1487" y="541"/>
                  </a:lnTo>
                  <a:lnTo>
                    <a:pt x="1481" y="547"/>
                  </a:lnTo>
                  <a:lnTo>
                    <a:pt x="1475" y="556"/>
                  </a:lnTo>
                  <a:lnTo>
                    <a:pt x="1469" y="568"/>
                  </a:lnTo>
                  <a:lnTo>
                    <a:pt x="1466" y="580"/>
                  </a:lnTo>
                  <a:lnTo>
                    <a:pt x="1466" y="580"/>
                  </a:lnTo>
                  <a:lnTo>
                    <a:pt x="1463" y="598"/>
                  </a:lnTo>
                  <a:lnTo>
                    <a:pt x="1457" y="610"/>
                  </a:lnTo>
                  <a:lnTo>
                    <a:pt x="1448" y="622"/>
                  </a:lnTo>
                  <a:lnTo>
                    <a:pt x="1439" y="631"/>
                  </a:lnTo>
                  <a:lnTo>
                    <a:pt x="1418" y="646"/>
                  </a:lnTo>
                  <a:lnTo>
                    <a:pt x="1403" y="652"/>
                  </a:lnTo>
                  <a:lnTo>
                    <a:pt x="1403" y="652"/>
                  </a:lnTo>
                  <a:lnTo>
                    <a:pt x="1397" y="655"/>
                  </a:lnTo>
                  <a:lnTo>
                    <a:pt x="1394" y="661"/>
                  </a:lnTo>
                  <a:lnTo>
                    <a:pt x="1391" y="679"/>
                  </a:lnTo>
                  <a:lnTo>
                    <a:pt x="1388" y="706"/>
                  </a:lnTo>
                  <a:lnTo>
                    <a:pt x="1382" y="721"/>
                  </a:lnTo>
                  <a:lnTo>
                    <a:pt x="1376" y="736"/>
                  </a:lnTo>
                  <a:lnTo>
                    <a:pt x="1376" y="736"/>
                  </a:lnTo>
                  <a:lnTo>
                    <a:pt x="1376" y="742"/>
                  </a:lnTo>
                  <a:lnTo>
                    <a:pt x="1382" y="757"/>
                  </a:lnTo>
                  <a:lnTo>
                    <a:pt x="1388" y="766"/>
                  </a:lnTo>
                  <a:lnTo>
                    <a:pt x="1397" y="775"/>
                  </a:lnTo>
                  <a:lnTo>
                    <a:pt x="1412" y="784"/>
                  </a:lnTo>
                  <a:lnTo>
                    <a:pt x="1433" y="793"/>
                  </a:lnTo>
                  <a:lnTo>
                    <a:pt x="1433" y="793"/>
                  </a:lnTo>
                  <a:lnTo>
                    <a:pt x="1442" y="796"/>
                  </a:lnTo>
                  <a:lnTo>
                    <a:pt x="1448" y="805"/>
                  </a:lnTo>
                  <a:lnTo>
                    <a:pt x="1445" y="811"/>
                  </a:lnTo>
                  <a:lnTo>
                    <a:pt x="1439" y="820"/>
                  </a:lnTo>
                  <a:lnTo>
                    <a:pt x="1424" y="835"/>
                  </a:lnTo>
                  <a:lnTo>
                    <a:pt x="1415" y="841"/>
                  </a:lnTo>
                  <a:lnTo>
                    <a:pt x="1406" y="919"/>
                  </a:lnTo>
                  <a:lnTo>
                    <a:pt x="1388" y="916"/>
                  </a:lnTo>
                  <a:lnTo>
                    <a:pt x="1385" y="910"/>
                  </a:lnTo>
                  <a:lnTo>
                    <a:pt x="1349" y="856"/>
                  </a:lnTo>
                  <a:lnTo>
                    <a:pt x="1331" y="892"/>
                  </a:lnTo>
                  <a:lnTo>
                    <a:pt x="1310" y="895"/>
                  </a:lnTo>
                  <a:lnTo>
                    <a:pt x="1310" y="895"/>
                  </a:lnTo>
                  <a:lnTo>
                    <a:pt x="1316" y="919"/>
                  </a:lnTo>
                  <a:lnTo>
                    <a:pt x="1325" y="940"/>
                  </a:lnTo>
                  <a:lnTo>
                    <a:pt x="1331" y="964"/>
                  </a:lnTo>
                  <a:lnTo>
                    <a:pt x="1331" y="988"/>
                  </a:lnTo>
                  <a:lnTo>
                    <a:pt x="1331" y="1000"/>
                  </a:lnTo>
                  <a:lnTo>
                    <a:pt x="1325" y="1009"/>
                  </a:lnTo>
                  <a:lnTo>
                    <a:pt x="1319" y="1018"/>
                  </a:lnTo>
                  <a:lnTo>
                    <a:pt x="1310" y="1024"/>
                  </a:lnTo>
                  <a:lnTo>
                    <a:pt x="1301" y="1027"/>
                  </a:lnTo>
                  <a:lnTo>
                    <a:pt x="1286" y="1027"/>
                  </a:lnTo>
                  <a:lnTo>
                    <a:pt x="1286" y="1027"/>
                  </a:lnTo>
                  <a:lnTo>
                    <a:pt x="1256" y="1024"/>
                  </a:lnTo>
                  <a:lnTo>
                    <a:pt x="1232" y="1027"/>
                  </a:lnTo>
                  <a:lnTo>
                    <a:pt x="1217" y="1030"/>
                  </a:lnTo>
                  <a:lnTo>
                    <a:pt x="1204" y="1036"/>
                  </a:lnTo>
                  <a:lnTo>
                    <a:pt x="1195" y="1042"/>
                  </a:lnTo>
                  <a:lnTo>
                    <a:pt x="1192" y="1049"/>
                  </a:lnTo>
                  <a:lnTo>
                    <a:pt x="1189" y="1052"/>
                  </a:lnTo>
                  <a:lnTo>
                    <a:pt x="1189" y="1052"/>
                  </a:lnTo>
                  <a:lnTo>
                    <a:pt x="1162" y="1061"/>
                  </a:lnTo>
                  <a:lnTo>
                    <a:pt x="1132" y="1067"/>
                  </a:lnTo>
                  <a:lnTo>
                    <a:pt x="1096" y="1070"/>
                  </a:lnTo>
                  <a:lnTo>
                    <a:pt x="1060" y="1070"/>
                  </a:lnTo>
                  <a:lnTo>
                    <a:pt x="1045" y="1067"/>
                  </a:lnTo>
                  <a:lnTo>
                    <a:pt x="1030" y="1064"/>
                  </a:lnTo>
                  <a:lnTo>
                    <a:pt x="1015" y="1058"/>
                  </a:lnTo>
                  <a:lnTo>
                    <a:pt x="1006" y="1049"/>
                  </a:lnTo>
                  <a:lnTo>
                    <a:pt x="997" y="1039"/>
                  </a:lnTo>
                  <a:lnTo>
                    <a:pt x="994" y="1024"/>
                  </a:lnTo>
                  <a:lnTo>
                    <a:pt x="994" y="1024"/>
                  </a:lnTo>
                  <a:lnTo>
                    <a:pt x="988" y="997"/>
                  </a:lnTo>
                  <a:lnTo>
                    <a:pt x="979" y="979"/>
                  </a:lnTo>
                  <a:lnTo>
                    <a:pt x="967" y="967"/>
                  </a:lnTo>
                  <a:lnTo>
                    <a:pt x="958" y="958"/>
                  </a:lnTo>
                  <a:lnTo>
                    <a:pt x="949" y="955"/>
                  </a:lnTo>
                  <a:lnTo>
                    <a:pt x="940" y="955"/>
                  </a:lnTo>
                  <a:lnTo>
                    <a:pt x="931" y="955"/>
                  </a:lnTo>
                  <a:lnTo>
                    <a:pt x="865" y="934"/>
                  </a:lnTo>
                  <a:lnTo>
                    <a:pt x="865" y="934"/>
                  </a:lnTo>
                  <a:lnTo>
                    <a:pt x="862" y="952"/>
                  </a:lnTo>
                  <a:lnTo>
                    <a:pt x="856" y="988"/>
                  </a:lnTo>
                  <a:lnTo>
                    <a:pt x="856" y="988"/>
                  </a:lnTo>
                  <a:lnTo>
                    <a:pt x="853" y="997"/>
                  </a:lnTo>
                  <a:lnTo>
                    <a:pt x="844" y="1000"/>
                  </a:lnTo>
                  <a:lnTo>
                    <a:pt x="835" y="1003"/>
                  </a:lnTo>
                  <a:lnTo>
                    <a:pt x="826" y="1003"/>
                  </a:lnTo>
                  <a:lnTo>
                    <a:pt x="808" y="1003"/>
                  </a:lnTo>
                  <a:lnTo>
                    <a:pt x="799" y="1000"/>
                  </a:lnTo>
                  <a:lnTo>
                    <a:pt x="772" y="1042"/>
                  </a:lnTo>
                  <a:lnTo>
                    <a:pt x="745" y="1042"/>
                  </a:lnTo>
                  <a:lnTo>
                    <a:pt x="745" y="1079"/>
                  </a:lnTo>
                  <a:lnTo>
                    <a:pt x="718" y="1079"/>
                  </a:lnTo>
                  <a:lnTo>
                    <a:pt x="712" y="1094"/>
                  </a:lnTo>
                  <a:lnTo>
                    <a:pt x="745" y="1115"/>
                  </a:lnTo>
                  <a:lnTo>
                    <a:pt x="745" y="1115"/>
                  </a:lnTo>
                  <a:lnTo>
                    <a:pt x="736" y="1127"/>
                  </a:lnTo>
                  <a:lnTo>
                    <a:pt x="727" y="1139"/>
                  </a:lnTo>
                  <a:lnTo>
                    <a:pt x="715" y="1157"/>
                  </a:lnTo>
                  <a:lnTo>
                    <a:pt x="706" y="1178"/>
                  </a:lnTo>
                  <a:lnTo>
                    <a:pt x="703" y="1202"/>
                  </a:lnTo>
                  <a:lnTo>
                    <a:pt x="700" y="1229"/>
                  </a:lnTo>
                  <a:lnTo>
                    <a:pt x="706" y="1262"/>
                  </a:lnTo>
                  <a:lnTo>
                    <a:pt x="724" y="1271"/>
                  </a:lnTo>
                  <a:lnTo>
                    <a:pt x="712" y="1304"/>
                  </a:lnTo>
                  <a:lnTo>
                    <a:pt x="712" y="1304"/>
                  </a:lnTo>
                  <a:lnTo>
                    <a:pt x="721" y="1319"/>
                  </a:lnTo>
                  <a:lnTo>
                    <a:pt x="736" y="1343"/>
                  </a:lnTo>
                  <a:lnTo>
                    <a:pt x="736" y="1352"/>
                  </a:lnTo>
                  <a:lnTo>
                    <a:pt x="736" y="1355"/>
                  </a:lnTo>
                  <a:lnTo>
                    <a:pt x="733" y="1358"/>
                  </a:lnTo>
                  <a:lnTo>
                    <a:pt x="721" y="1355"/>
                  </a:lnTo>
                  <a:lnTo>
                    <a:pt x="697" y="1343"/>
                  </a:lnTo>
                  <a:lnTo>
                    <a:pt x="697" y="1343"/>
                  </a:lnTo>
                  <a:lnTo>
                    <a:pt x="694" y="1340"/>
                  </a:lnTo>
                  <a:lnTo>
                    <a:pt x="685" y="1340"/>
                  </a:lnTo>
                  <a:lnTo>
                    <a:pt x="685" y="1343"/>
                  </a:lnTo>
                  <a:lnTo>
                    <a:pt x="685" y="1349"/>
                  </a:lnTo>
                  <a:lnTo>
                    <a:pt x="691" y="1358"/>
                  </a:lnTo>
                  <a:lnTo>
                    <a:pt x="700" y="1370"/>
                  </a:lnTo>
                  <a:lnTo>
                    <a:pt x="700" y="1370"/>
                  </a:lnTo>
                  <a:lnTo>
                    <a:pt x="712" y="1385"/>
                  </a:lnTo>
                  <a:lnTo>
                    <a:pt x="715" y="1397"/>
                  </a:lnTo>
                  <a:lnTo>
                    <a:pt x="718" y="1409"/>
                  </a:lnTo>
                  <a:lnTo>
                    <a:pt x="718" y="1418"/>
                  </a:lnTo>
                  <a:lnTo>
                    <a:pt x="712" y="1430"/>
                  </a:lnTo>
                  <a:lnTo>
                    <a:pt x="706" y="1436"/>
                  </a:lnTo>
                  <a:lnTo>
                    <a:pt x="706" y="1436"/>
                  </a:lnTo>
                  <a:lnTo>
                    <a:pt x="712" y="1442"/>
                  </a:lnTo>
                  <a:lnTo>
                    <a:pt x="730" y="1454"/>
                  </a:lnTo>
                  <a:lnTo>
                    <a:pt x="745" y="1460"/>
                  </a:lnTo>
                  <a:lnTo>
                    <a:pt x="763" y="1469"/>
                  </a:lnTo>
                  <a:lnTo>
                    <a:pt x="784" y="1472"/>
                  </a:lnTo>
                  <a:lnTo>
                    <a:pt x="808" y="1475"/>
                  </a:lnTo>
                  <a:lnTo>
                    <a:pt x="817" y="1481"/>
                  </a:lnTo>
                  <a:lnTo>
                    <a:pt x="817" y="1481"/>
                  </a:lnTo>
                  <a:lnTo>
                    <a:pt x="820" y="1490"/>
                  </a:lnTo>
                  <a:lnTo>
                    <a:pt x="820" y="1496"/>
                  </a:lnTo>
                  <a:lnTo>
                    <a:pt x="826" y="1502"/>
                  </a:lnTo>
                  <a:lnTo>
                    <a:pt x="832" y="1508"/>
                  </a:lnTo>
                  <a:lnTo>
                    <a:pt x="841" y="1511"/>
                  </a:lnTo>
                  <a:lnTo>
                    <a:pt x="853" y="1511"/>
                  </a:lnTo>
                  <a:lnTo>
                    <a:pt x="868" y="1505"/>
                  </a:lnTo>
                  <a:lnTo>
                    <a:pt x="868" y="1505"/>
                  </a:lnTo>
                  <a:lnTo>
                    <a:pt x="886" y="1502"/>
                  </a:lnTo>
                  <a:lnTo>
                    <a:pt x="901" y="1499"/>
                  </a:lnTo>
                  <a:lnTo>
                    <a:pt x="910" y="1502"/>
                  </a:lnTo>
                  <a:lnTo>
                    <a:pt x="919" y="1505"/>
                  </a:lnTo>
                  <a:lnTo>
                    <a:pt x="925" y="1514"/>
                  </a:lnTo>
                  <a:lnTo>
                    <a:pt x="931" y="1520"/>
                  </a:lnTo>
                  <a:lnTo>
                    <a:pt x="937" y="1538"/>
                  </a:lnTo>
                  <a:lnTo>
                    <a:pt x="958" y="1538"/>
                  </a:lnTo>
                  <a:lnTo>
                    <a:pt x="994" y="1583"/>
                  </a:lnTo>
                  <a:lnTo>
                    <a:pt x="1018" y="1577"/>
                  </a:lnTo>
                  <a:lnTo>
                    <a:pt x="1024" y="1616"/>
                  </a:lnTo>
                  <a:lnTo>
                    <a:pt x="1048" y="1616"/>
                  </a:lnTo>
                  <a:lnTo>
                    <a:pt x="1090" y="1646"/>
                  </a:lnTo>
                  <a:lnTo>
                    <a:pt x="1090" y="1646"/>
                  </a:lnTo>
                  <a:lnTo>
                    <a:pt x="1093" y="1637"/>
                  </a:lnTo>
                  <a:lnTo>
                    <a:pt x="1102" y="1622"/>
                  </a:lnTo>
                  <a:lnTo>
                    <a:pt x="1108" y="1619"/>
                  </a:lnTo>
                  <a:lnTo>
                    <a:pt x="1114" y="1619"/>
                  </a:lnTo>
                  <a:lnTo>
                    <a:pt x="1120" y="1625"/>
                  </a:lnTo>
                  <a:lnTo>
                    <a:pt x="1126" y="1640"/>
                  </a:lnTo>
                  <a:lnTo>
                    <a:pt x="1126" y="1640"/>
                  </a:lnTo>
                  <a:lnTo>
                    <a:pt x="1132" y="1643"/>
                  </a:lnTo>
                  <a:lnTo>
                    <a:pt x="1144" y="1646"/>
                  </a:lnTo>
                  <a:lnTo>
                    <a:pt x="1150" y="1646"/>
                  </a:lnTo>
                  <a:lnTo>
                    <a:pt x="1159" y="1643"/>
                  </a:lnTo>
                  <a:lnTo>
                    <a:pt x="1168" y="1640"/>
                  </a:lnTo>
                  <a:lnTo>
                    <a:pt x="1174" y="1631"/>
                  </a:lnTo>
                  <a:lnTo>
                    <a:pt x="1189" y="1685"/>
                  </a:lnTo>
                  <a:lnTo>
                    <a:pt x="1189" y="1685"/>
                  </a:lnTo>
                  <a:lnTo>
                    <a:pt x="1192" y="1688"/>
                  </a:lnTo>
                  <a:lnTo>
                    <a:pt x="1195" y="1691"/>
                  </a:lnTo>
                  <a:lnTo>
                    <a:pt x="1211" y="1694"/>
                  </a:lnTo>
                  <a:lnTo>
                    <a:pt x="1241" y="1694"/>
                  </a:lnTo>
                  <a:lnTo>
                    <a:pt x="1241" y="1694"/>
                  </a:lnTo>
                  <a:lnTo>
                    <a:pt x="1259" y="1694"/>
                  </a:lnTo>
                  <a:lnTo>
                    <a:pt x="1274" y="1700"/>
                  </a:lnTo>
                  <a:lnTo>
                    <a:pt x="1283" y="1706"/>
                  </a:lnTo>
                  <a:lnTo>
                    <a:pt x="1292" y="1718"/>
                  </a:lnTo>
                  <a:lnTo>
                    <a:pt x="1301" y="1736"/>
                  </a:lnTo>
                  <a:lnTo>
                    <a:pt x="1301" y="1745"/>
                  </a:lnTo>
                  <a:lnTo>
                    <a:pt x="1301" y="1745"/>
                  </a:lnTo>
                  <a:lnTo>
                    <a:pt x="1301" y="1754"/>
                  </a:lnTo>
                  <a:lnTo>
                    <a:pt x="1301" y="1776"/>
                  </a:lnTo>
                  <a:lnTo>
                    <a:pt x="1304" y="1803"/>
                  </a:lnTo>
                  <a:lnTo>
                    <a:pt x="1310" y="1818"/>
                  </a:lnTo>
                  <a:lnTo>
                    <a:pt x="1316" y="1827"/>
                  </a:lnTo>
                  <a:lnTo>
                    <a:pt x="1316" y="1827"/>
                  </a:lnTo>
                  <a:lnTo>
                    <a:pt x="1331" y="1845"/>
                  </a:lnTo>
                  <a:lnTo>
                    <a:pt x="1340" y="1860"/>
                  </a:lnTo>
                  <a:lnTo>
                    <a:pt x="1343" y="1866"/>
                  </a:lnTo>
                  <a:lnTo>
                    <a:pt x="1343" y="1872"/>
                  </a:lnTo>
                  <a:lnTo>
                    <a:pt x="1337" y="1881"/>
                  </a:lnTo>
                  <a:lnTo>
                    <a:pt x="1328" y="1890"/>
                  </a:lnTo>
                  <a:lnTo>
                    <a:pt x="1322" y="1953"/>
                  </a:lnTo>
                  <a:lnTo>
                    <a:pt x="1310" y="1956"/>
                  </a:lnTo>
                  <a:lnTo>
                    <a:pt x="1310" y="1956"/>
                  </a:lnTo>
                  <a:lnTo>
                    <a:pt x="1295" y="1959"/>
                  </a:lnTo>
                  <a:lnTo>
                    <a:pt x="1283" y="1965"/>
                  </a:lnTo>
                  <a:lnTo>
                    <a:pt x="1277" y="1971"/>
                  </a:lnTo>
                  <a:lnTo>
                    <a:pt x="1274" y="1977"/>
                  </a:lnTo>
                  <a:lnTo>
                    <a:pt x="1274" y="1977"/>
                  </a:lnTo>
                  <a:lnTo>
                    <a:pt x="1253" y="2025"/>
                  </a:lnTo>
                  <a:lnTo>
                    <a:pt x="1265" y="2052"/>
                  </a:lnTo>
                  <a:lnTo>
                    <a:pt x="1265" y="2133"/>
                  </a:lnTo>
                  <a:lnTo>
                    <a:pt x="1265" y="2133"/>
                  </a:lnTo>
                  <a:lnTo>
                    <a:pt x="1274" y="2136"/>
                  </a:lnTo>
                  <a:lnTo>
                    <a:pt x="1280" y="2142"/>
                  </a:lnTo>
                  <a:lnTo>
                    <a:pt x="1289" y="2151"/>
                  </a:lnTo>
                  <a:lnTo>
                    <a:pt x="1295" y="2160"/>
                  </a:lnTo>
                  <a:lnTo>
                    <a:pt x="1298" y="2175"/>
                  </a:lnTo>
                  <a:lnTo>
                    <a:pt x="1298" y="2193"/>
                  </a:lnTo>
                  <a:lnTo>
                    <a:pt x="1292" y="2214"/>
                  </a:lnTo>
                  <a:lnTo>
                    <a:pt x="1292" y="2214"/>
                  </a:lnTo>
                  <a:lnTo>
                    <a:pt x="1298" y="2217"/>
                  </a:lnTo>
                  <a:lnTo>
                    <a:pt x="1304" y="2223"/>
                  </a:lnTo>
                  <a:lnTo>
                    <a:pt x="1307" y="2229"/>
                  </a:lnTo>
                  <a:lnTo>
                    <a:pt x="1313" y="2238"/>
                  </a:lnTo>
                  <a:lnTo>
                    <a:pt x="1313" y="2247"/>
                  </a:lnTo>
                  <a:lnTo>
                    <a:pt x="1307" y="2259"/>
                  </a:lnTo>
                  <a:lnTo>
                    <a:pt x="1298" y="2274"/>
                  </a:lnTo>
                  <a:lnTo>
                    <a:pt x="1298" y="2274"/>
                  </a:lnTo>
                  <a:lnTo>
                    <a:pt x="1259" y="2313"/>
                  </a:lnTo>
                  <a:lnTo>
                    <a:pt x="1247" y="2322"/>
                  </a:lnTo>
                  <a:lnTo>
                    <a:pt x="1156" y="2325"/>
                  </a:lnTo>
                  <a:lnTo>
                    <a:pt x="1156" y="2325"/>
                  </a:lnTo>
                  <a:lnTo>
                    <a:pt x="1153" y="2319"/>
                  </a:lnTo>
                  <a:lnTo>
                    <a:pt x="1141" y="2310"/>
                  </a:lnTo>
                  <a:lnTo>
                    <a:pt x="1135" y="2307"/>
                  </a:lnTo>
                  <a:lnTo>
                    <a:pt x="1126" y="2307"/>
                  </a:lnTo>
                  <a:lnTo>
                    <a:pt x="1120" y="2307"/>
                  </a:lnTo>
                  <a:lnTo>
                    <a:pt x="1111" y="2313"/>
                  </a:lnTo>
                  <a:lnTo>
                    <a:pt x="1078" y="2316"/>
                  </a:lnTo>
                  <a:lnTo>
                    <a:pt x="1078" y="2316"/>
                  </a:lnTo>
                  <a:lnTo>
                    <a:pt x="1072" y="2328"/>
                  </a:lnTo>
                  <a:lnTo>
                    <a:pt x="1063" y="2337"/>
                  </a:lnTo>
                  <a:lnTo>
                    <a:pt x="1054" y="2346"/>
                  </a:lnTo>
                  <a:lnTo>
                    <a:pt x="1045" y="2352"/>
                  </a:lnTo>
                  <a:lnTo>
                    <a:pt x="1033" y="2352"/>
                  </a:lnTo>
                  <a:lnTo>
                    <a:pt x="1027" y="2349"/>
                  </a:lnTo>
                  <a:lnTo>
                    <a:pt x="1021" y="2346"/>
                  </a:lnTo>
                  <a:lnTo>
                    <a:pt x="1012" y="2328"/>
                  </a:lnTo>
                  <a:lnTo>
                    <a:pt x="988" y="2343"/>
                  </a:lnTo>
                  <a:lnTo>
                    <a:pt x="937" y="2316"/>
                  </a:lnTo>
                  <a:lnTo>
                    <a:pt x="937" y="2316"/>
                  </a:lnTo>
                  <a:lnTo>
                    <a:pt x="934" y="2319"/>
                  </a:lnTo>
                  <a:lnTo>
                    <a:pt x="928" y="2322"/>
                  </a:lnTo>
                  <a:lnTo>
                    <a:pt x="925" y="2328"/>
                  </a:lnTo>
                  <a:lnTo>
                    <a:pt x="925" y="2331"/>
                  </a:lnTo>
                  <a:lnTo>
                    <a:pt x="928" y="2337"/>
                  </a:lnTo>
                  <a:lnTo>
                    <a:pt x="937" y="2343"/>
                  </a:lnTo>
                  <a:lnTo>
                    <a:pt x="937" y="2343"/>
                  </a:lnTo>
                  <a:lnTo>
                    <a:pt x="934" y="2349"/>
                  </a:lnTo>
                  <a:lnTo>
                    <a:pt x="931" y="2355"/>
                  </a:lnTo>
                  <a:lnTo>
                    <a:pt x="925" y="2358"/>
                  </a:lnTo>
                  <a:lnTo>
                    <a:pt x="916" y="2358"/>
                  </a:lnTo>
                  <a:lnTo>
                    <a:pt x="907" y="2358"/>
                  </a:lnTo>
                  <a:lnTo>
                    <a:pt x="895" y="2352"/>
                  </a:lnTo>
                  <a:lnTo>
                    <a:pt x="895" y="2352"/>
                  </a:lnTo>
                  <a:lnTo>
                    <a:pt x="898" y="2361"/>
                  </a:lnTo>
                  <a:lnTo>
                    <a:pt x="904" y="2370"/>
                  </a:lnTo>
                  <a:lnTo>
                    <a:pt x="913" y="2382"/>
                  </a:lnTo>
                  <a:lnTo>
                    <a:pt x="913" y="2382"/>
                  </a:lnTo>
                  <a:lnTo>
                    <a:pt x="919" y="2388"/>
                  </a:lnTo>
                  <a:lnTo>
                    <a:pt x="922" y="2397"/>
                  </a:lnTo>
                  <a:lnTo>
                    <a:pt x="928" y="2415"/>
                  </a:lnTo>
                  <a:lnTo>
                    <a:pt x="931" y="2439"/>
                  </a:lnTo>
                  <a:lnTo>
                    <a:pt x="931" y="2439"/>
                  </a:lnTo>
                  <a:lnTo>
                    <a:pt x="952" y="2451"/>
                  </a:lnTo>
                  <a:lnTo>
                    <a:pt x="970" y="2460"/>
                  </a:lnTo>
                  <a:lnTo>
                    <a:pt x="988" y="2463"/>
                  </a:lnTo>
                  <a:lnTo>
                    <a:pt x="988" y="2463"/>
                  </a:lnTo>
                  <a:lnTo>
                    <a:pt x="991" y="2466"/>
                  </a:lnTo>
                  <a:lnTo>
                    <a:pt x="994" y="2469"/>
                  </a:lnTo>
                  <a:lnTo>
                    <a:pt x="994" y="2475"/>
                  </a:lnTo>
                  <a:lnTo>
                    <a:pt x="994" y="2484"/>
                  </a:lnTo>
                  <a:lnTo>
                    <a:pt x="991" y="2491"/>
                  </a:lnTo>
                  <a:lnTo>
                    <a:pt x="985" y="2497"/>
                  </a:lnTo>
                  <a:lnTo>
                    <a:pt x="976" y="2503"/>
                  </a:lnTo>
                  <a:lnTo>
                    <a:pt x="967" y="2506"/>
                  </a:lnTo>
                  <a:lnTo>
                    <a:pt x="967" y="2506"/>
                  </a:lnTo>
                  <a:lnTo>
                    <a:pt x="922" y="2515"/>
                  </a:lnTo>
                  <a:lnTo>
                    <a:pt x="904" y="2518"/>
                  </a:lnTo>
                  <a:lnTo>
                    <a:pt x="892" y="2527"/>
                  </a:lnTo>
                  <a:lnTo>
                    <a:pt x="892" y="2527"/>
                  </a:lnTo>
                  <a:lnTo>
                    <a:pt x="886" y="2524"/>
                  </a:lnTo>
                  <a:lnTo>
                    <a:pt x="874" y="2515"/>
                  </a:lnTo>
                  <a:lnTo>
                    <a:pt x="868" y="2515"/>
                  </a:lnTo>
                  <a:lnTo>
                    <a:pt x="862" y="2515"/>
                  </a:lnTo>
                  <a:lnTo>
                    <a:pt x="853" y="2521"/>
                  </a:lnTo>
                  <a:lnTo>
                    <a:pt x="847" y="2533"/>
                  </a:lnTo>
                  <a:lnTo>
                    <a:pt x="847" y="2533"/>
                  </a:lnTo>
                  <a:lnTo>
                    <a:pt x="844" y="2539"/>
                  </a:lnTo>
                  <a:lnTo>
                    <a:pt x="838" y="2542"/>
                  </a:lnTo>
                  <a:lnTo>
                    <a:pt x="826" y="2545"/>
                  </a:lnTo>
                  <a:lnTo>
                    <a:pt x="811" y="2542"/>
                  </a:lnTo>
                  <a:lnTo>
                    <a:pt x="796" y="2539"/>
                  </a:lnTo>
                  <a:lnTo>
                    <a:pt x="766" y="2524"/>
                  </a:lnTo>
                  <a:lnTo>
                    <a:pt x="754" y="2518"/>
                  </a:lnTo>
                  <a:lnTo>
                    <a:pt x="754" y="2518"/>
                  </a:lnTo>
                  <a:lnTo>
                    <a:pt x="751" y="2518"/>
                  </a:lnTo>
                  <a:lnTo>
                    <a:pt x="742" y="2521"/>
                  </a:lnTo>
                  <a:lnTo>
                    <a:pt x="730" y="2530"/>
                  </a:lnTo>
                  <a:lnTo>
                    <a:pt x="715" y="2548"/>
                  </a:lnTo>
                  <a:lnTo>
                    <a:pt x="715" y="2548"/>
                  </a:lnTo>
                  <a:lnTo>
                    <a:pt x="709" y="2557"/>
                  </a:lnTo>
                  <a:lnTo>
                    <a:pt x="703" y="2563"/>
                  </a:lnTo>
                  <a:lnTo>
                    <a:pt x="697" y="2563"/>
                  </a:lnTo>
                  <a:lnTo>
                    <a:pt x="694" y="2557"/>
                  </a:lnTo>
                  <a:lnTo>
                    <a:pt x="688" y="2542"/>
                  </a:lnTo>
                  <a:lnTo>
                    <a:pt x="685" y="2518"/>
                  </a:lnTo>
                  <a:lnTo>
                    <a:pt x="649" y="2521"/>
                  </a:lnTo>
                  <a:lnTo>
                    <a:pt x="649" y="2481"/>
                  </a:lnTo>
                  <a:lnTo>
                    <a:pt x="649" y="2481"/>
                  </a:lnTo>
                  <a:lnTo>
                    <a:pt x="634" y="2469"/>
                  </a:lnTo>
                  <a:lnTo>
                    <a:pt x="613" y="2457"/>
                  </a:lnTo>
                  <a:lnTo>
                    <a:pt x="589" y="2445"/>
                  </a:lnTo>
                  <a:lnTo>
                    <a:pt x="562" y="2439"/>
                  </a:lnTo>
                  <a:lnTo>
                    <a:pt x="535" y="2433"/>
                  </a:lnTo>
                  <a:lnTo>
                    <a:pt x="523" y="2436"/>
                  </a:lnTo>
                  <a:lnTo>
                    <a:pt x="511" y="2439"/>
                  </a:lnTo>
                  <a:lnTo>
                    <a:pt x="496" y="2445"/>
                  </a:lnTo>
                  <a:lnTo>
                    <a:pt x="487" y="2454"/>
                  </a:lnTo>
                  <a:lnTo>
                    <a:pt x="487" y="2454"/>
                  </a:lnTo>
                  <a:lnTo>
                    <a:pt x="481" y="2457"/>
                  </a:lnTo>
                  <a:lnTo>
                    <a:pt x="472" y="2457"/>
                  </a:lnTo>
                  <a:lnTo>
                    <a:pt x="457" y="2454"/>
                  </a:lnTo>
                  <a:lnTo>
                    <a:pt x="448" y="2451"/>
                  </a:lnTo>
                  <a:lnTo>
                    <a:pt x="439" y="2445"/>
                  </a:lnTo>
                  <a:lnTo>
                    <a:pt x="439" y="2445"/>
                  </a:lnTo>
                  <a:lnTo>
                    <a:pt x="436" y="2451"/>
                  </a:lnTo>
                  <a:lnTo>
                    <a:pt x="433" y="2469"/>
                  </a:lnTo>
                  <a:lnTo>
                    <a:pt x="430" y="2478"/>
                  </a:lnTo>
                  <a:lnTo>
                    <a:pt x="424" y="2484"/>
                  </a:lnTo>
                  <a:lnTo>
                    <a:pt x="418" y="2491"/>
                  </a:lnTo>
                  <a:lnTo>
                    <a:pt x="409" y="2494"/>
                  </a:lnTo>
                  <a:lnTo>
                    <a:pt x="409" y="2494"/>
                  </a:lnTo>
                  <a:lnTo>
                    <a:pt x="403" y="2494"/>
                  </a:lnTo>
                  <a:lnTo>
                    <a:pt x="400" y="2494"/>
                  </a:lnTo>
                  <a:lnTo>
                    <a:pt x="397" y="2500"/>
                  </a:lnTo>
                  <a:lnTo>
                    <a:pt x="400" y="2509"/>
                  </a:lnTo>
                  <a:lnTo>
                    <a:pt x="409" y="2527"/>
                  </a:lnTo>
                  <a:lnTo>
                    <a:pt x="427" y="2551"/>
                  </a:lnTo>
                  <a:lnTo>
                    <a:pt x="454" y="2587"/>
                  </a:lnTo>
                  <a:lnTo>
                    <a:pt x="454" y="2587"/>
                  </a:lnTo>
                  <a:lnTo>
                    <a:pt x="454" y="2593"/>
                  </a:lnTo>
                  <a:lnTo>
                    <a:pt x="451" y="2608"/>
                  </a:lnTo>
                  <a:lnTo>
                    <a:pt x="445" y="2617"/>
                  </a:lnTo>
                  <a:lnTo>
                    <a:pt x="436" y="2629"/>
                  </a:lnTo>
                  <a:lnTo>
                    <a:pt x="421" y="2644"/>
                  </a:lnTo>
                  <a:lnTo>
                    <a:pt x="400" y="2656"/>
                  </a:lnTo>
                  <a:lnTo>
                    <a:pt x="397" y="2698"/>
                  </a:lnTo>
                  <a:lnTo>
                    <a:pt x="397" y="2698"/>
                  </a:lnTo>
                  <a:lnTo>
                    <a:pt x="385" y="2701"/>
                  </a:lnTo>
                  <a:lnTo>
                    <a:pt x="363" y="2704"/>
                  </a:lnTo>
                  <a:lnTo>
                    <a:pt x="351" y="2707"/>
                  </a:lnTo>
                  <a:lnTo>
                    <a:pt x="345" y="2716"/>
                  </a:lnTo>
                  <a:lnTo>
                    <a:pt x="345" y="2719"/>
                  </a:lnTo>
                  <a:lnTo>
                    <a:pt x="348" y="2722"/>
                  </a:lnTo>
                  <a:lnTo>
                    <a:pt x="357" y="2734"/>
                  </a:lnTo>
                  <a:lnTo>
                    <a:pt x="360" y="2761"/>
                  </a:lnTo>
                  <a:lnTo>
                    <a:pt x="360" y="2761"/>
                  </a:lnTo>
                  <a:lnTo>
                    <a:pt x="369" y="2764"/>
                  </a:lnTo>
                  <a:lnTo>
                    <a:pt x="397" y="2770"/>
                  </a:lnTo>
                  <a:lnTo>
                    <a:pt x="412" y="2773"/>
                  </a:lnTo>
                  <a:lnTo>
                    <a:pt x="427" y="2782"/>
                  </a:lnTo>
                  <a:lnTo>
                    <a:pt x="439" y="2791"/>
                  </a:lnTo>
                  <a:lnTo>
                    <a:pt x="448" y="2803"/>
                  </a:lnTo>
                  <a:lnTo>
                    <a:pt x="448" y="2803"/>
                  </a:lnTo>
                  <a:lnTo>
                    <a:pt x="457" y="2815"/>
                  </a:lnTo>
                  <a:lnTo>
                    <a:pt x="466" y="2824"/>
                  </a:lnTo>
                  <a:lnTo>
                    <a:pt x="484" y="2839"/>
                  </a:lnTo>
                  <a:lnTo>
                    <a:pt x="499" y="2845"/>
                  </a:lnTo>
                  <a:lnTo>
                    <a:pt x="505" y="2845"/>
                  </a:lnTo>
                  <a:lnTo>
                    <a:pt x="505" y="2845"/>
                  </a:lnTo>
                  <a:lnTo>
                    <a:pt x="508" y="2857"/>
                  </a:lnTo>
                  <a:lnTo>
                    <a:pt x="505" y="2875"/>
                  </a:lnTo>
                  <a:lnTo>
                    <a:pt x="505" y="2884"/>
                  </a:lnTo>
                  <a:lnTo>
                    <a:pt x="499" y="2893"/>
                  </a:lnTo>
                  <a:lnTo>
                    <a:pt x="490" y="2896"/>
                  </a:lnTo>
                  <a:lnTo>
                    <a:pt x="478" y="2893"/>
                  </a:lnTo>
                  <a:lnTo>
                    <a:pt x="478" y="2893"/>
                  </a:lnTo>
                  <a:lnTo>
                    <a:pt x="451" y="2881"/>
                  </a:lnTo>
                  <a:lnTo>
                    <a:pt x="433" y="2878"/>
                  </a:lnTo>
                  <a:lnTo>
                    <a:pt x="427" y="2881"/>
                  </a:lnTo>
                  <a:lnTo>
                    <a:pt x="424" y="2884"/>
                  </a:lnTo>
                  <a:lnTo>
                    <a:pt x="421" y="2893"/>
                  </a:lnTo>
                  <a:lnTo>
                    <a:pt x="418" y="2902"/>
                  </a:lnTo>
                  <a:lnTo>
                    <a:pt x="469" y="2914"/>
                  </a:lnTo>
                  <a:lnTo>
                    <a:pt x="469" y="2965"/>
                  </a:lnTo>
                  <a:lnTo>
                    <a:pt x="469" y="2965"/>
                  </a:lnTo>
                  <a:lnTo>
                    <a:pt x="469" y="2965"/>
                  </a:lnTo>
                  <a:lnTo>
                    <a:pt x="463" y="2968"/>
                  </a:lnTo>
                  <a:lnTo>
                    <a:pt x="451" y="2971"/>
                  </a:lnTo>
                  <a:lnTo>
                    <a:pt x="427" y="2971"/>
                  </a:lnTo>
                  <a:lnTo>
                    <a:pt x="427" y="2971"/>
                  </a:lnTo>
                  <a:lnTo>
                    <a:pt x="424" y="2974"/>
                  </a:lnTo>
                  <a:lnTo>
                    <a:pt x="421" y="2977"/>
                  </a:lnTo>
                  <a:lnTo>
                    <a:pt x="418" y="2992"/>
                  </a:lnTo>
                  <a:lnTo>
                    <a:pt x="415" y="3016"/>
                  </a:lnTo>
                  <a:lnTo>
                    <a:pt x="415" y="3016"/>
                  </a:lnTo>
                  <a:lnTo>
                    <a:pt x="415" y="3031"/>
                  </a:lnTo>
                  <a:lnTo>
                    <a:pt x="412" y="3046"/>
                  </a:lnTo>
                  <a:lnTo>
                    <a:pt x="403" y="3070"/>
                  </a:lnTo>
                  <a:lnTo>
                    <a:pt x="394" y="3085"/>
                  </a:lnTo>
                  <a:lnTo>
                    <a:pt x="391" y="3091"/>
                  </a:lnTo>
                  <a:lnTo>
                    <a:pt x="430" y="3103"/>
                  </a:lnTo>
                  <a:lnTo>
                    <a:pt x="415" y="3166"/>
                  </a:lnTo>
                  <a:lnTo>
                    <a:pt x="415" y="3166"/>
                  </a:lnTo>
                  <a:lnTo>
                    <a:pt x="430" y="3178"/>
                  </a:lnTo>
                  <a:lnTo>
                    <a:pt x="442" y="3190"/>
                  </a:lnTo>
                  <a:lnTo>
                    <a:pt x="457" y="3205"/>
                  </a:lnTo>
                  <a:lnTo>
                    <a:pt x="466" y="3221"/>
                  </a:lnTo>
                  <a:lnTo>
                    <a:pt x="469" y="3230"/>
                  </a:lnTo>
                  <a:lnTo>
                    <a:pt x="469" y="3239"/>
                  </a:lnTo>
                  <a:lnTo>
                    <a:pt x="469" y="3248"/>
                  </a:lnTo>
                  <a:lnTo>
                    <a:pt x="463" y="3254"/>
                  </a:lnTo>
                  <a:lnTo>
                    <a:pt x="457" y="3263"/>
                  </a:lnTo>
                  <a:lnTo>
                    <a:pt x="448" y="3269"/>
                  </a:lnTo>
                  <a:lnTo>
                    <a:pt x="448" y="3269"/>
                  </a:lnTo>
                  <a:lnTo>
                    <a:pt x="448" y="3278"/>
                  </a:lnTo>
                  <a:lnTo>
                    <a:pt x="445" y="3296"/>
                  </a:lnTo>
                  <a:lnTo>
                    <a:pt x="445" y="3302"/>
                  </a:lnTo>
                  <a:lnTo>
                    <a:pt x="439" y="3305"/>
                  </a:lnTo>
                  <a:lnTo>
                    <a:pt x="433" y="3302"/>
                  </a:lnTo>
                  <a:lnTo>
                    <a:pt x="424" y="3293"/>
                  </a:lnTo>
                  <a:lnTo>
                    <a:pt x="400" y="3290"/>
                  </a:lnTo>
                  <a:lnTo>
                    <a:pt x="400" y="3290"/>
                  </a:lnTo>
                  <a:lnTo>
                    <a:pt x="403" y="3278"/>
                  </a:lnTo>
                  <a:lnTo>
                    <a:pt x="403" y="3269"/>
                  </a:lnTo>
                  <a:lnTo>
                    <a:pt x="406" y="3257"/>
                  </a:lnTo>
                  <a:lnTo>
                    <a:pt x="403" y="3251"/>
                  </a:lnTo>
                  <a:lnTo>
                    <a:pt x="400" y="3248"/>
                  </a:lnTo>
                  <a:lnTo>
                    <a:pt x="397" y="3245"/>
                  </a:lnTo>
                  <a:lnTo>
                    <a:pt x="385" y="3248"/>
                  </a:lnTo>
                  <a:lnTo>
                    <a:pt x="363" y="3260"/>
                  </a:lnTo>
                  <a:lnTo>
                    <a:pt x="327" y="3251"/>
                  </a:lnTo>
                  <a:lnTo>
                    <a:pt x="303" y="3287"/>
                  </a:lnTo>
                  <a:lnTo>
                    <a:pt x="303" y="3287"/>
                  </a:lnTo>
                  <a:lnTo>
                    <a:pt x="291" y="3275"/>
                  </a:lnTo>
                  <a:lnTo>
                    <a:pt x="276" y="3263"/>
                  </a:lnTo>
                  <a:lnTo>
                    <a:pt x="261" y="3254"/>
                  </a:lnTo>
                  <a:lnTo>
                    <a:pt x="243" y="3245"/>
                  </a:lnTo>
                  <a:lnTo>
                    <a:pt x="234" y="3242"/>
                  </a:lnTo>
                  <a:lnTo>
                    <a:pt x="222" y="3242"/>
                  </a:lnTo>
                  <a:lnTo>
                    <a:pt x="213" y="3245"/>
                  </a:lnTo>
                  <a:lnTo>
                    <a:pt x="204" y="3251"/>
                  </a:lnTo>
                  <a:lnTo>
                    <a:pt x="195" y="3257"/>
                  </a:lnTo>
                  <a:lnTo>
                    <a:pt x="186" y="3269"/>
                  </a:lnTo>
                  <a:lnTo>
                    <a:pt x="186" y="3269"/>
                  </a:lnTo>
                  <a:lnTo>
                    <a:pt x="159" y="3311"/>
                  </a:lnTo>
                  <a:lnTo>
                    <a:pt x="144" y="3344"/>
                  </a:lnTo>
                  <a:lnTo>
                    <a:pt x="141" y="3365"/>
                  </a:lnTo>
                  <a:lnTo>
                    <a:pt x="141" y="3371"/>
                  </a:lnTo>
                  <a:lnTo>
                    <a:pt x="96" y="3371"/>
                  </a:lnTo>
                  <a:lnTo>
                    <a:pt x="108" y="3392"/>
                  </a:lnTo>
                  <a:lnTo>
                    <a:pt x="99" y="3425"/>
                  </a:lnTo>
                  <a:lnTo>
                    <a:pt x="147" y="3464"/>
                  </a:lnTo>
                  <a:lnTo>
                    <a:pt x="147" y="3464"/>
                  </a:lnTo>
                  <a:lnTo>
                    <a:pt x="165" y="3458"/>
                  </a:lnTo>
                  <a:lnTo>
                    <a:pt x="177" y="3455"/>
                  </a:lnTo>
                  <a:lnTo>
                    <a:pt x="192" y="3455"/>
                  </a:lnTo>
                  <a:lnTo>
                    <a:pt x="204" y="3458"/>
                  </a:lnTo>
                  <a:lnTo>
                    <a:pt x="207" y="3458"/>
                  </a:lnTo>
                  <a:lnTo>
                    <a:pt x="207" y="3464"/>
                  </a:lnTo>
                  <a:lnTo>
                    <a:pt x="204" y="3470"/>
                  </a:lnTo>
                  <a:lnTo>
                    <a:pt x="201" y="3476"/>
                  </a:lnTo>
                  <a:lnTo>
                    <a:pt x="180" y="3497"/>
                  </a:lnTo>
                  <a:lnTo>
                    <a:pt x="201" y="3527"/>
                  </a:lnTo>
                  <a:lnTo>
                    <a:pt x="180" y="3557"/>
                  </a:lnTo>
                  <a:lnTo>
                    <a:pt x="180" y="3590"/>
                  </a:lnTo>
                  <a:lnTo>
                    <a:pt x="180" y="3590"/>
                  </a:lnTo>
                  <a:lnTo>
                    <a:pt x="162" y="3599"/>
                  </a:lnTo>
                  <a:lnTo>
                    <a:pt x="144" y="3605"/>
                  </a:lnTo>
                  <a:lnTo>
                    <a:pt x="120" y="3611"/>
                  </a:lnTo>
                  <a:lnTo>
                    <a:pt x="102" y="3638"/>
                  </a:lnTo>
                  <a:lnTo>
                    <a:pt x="69" y="3638"/>
                  </a:lnTo>
                  <a:lnTo>
                    <a:pt x="42" y="3656"/>
                  </a:lnTo>
                  <a:lnTo>
                    <a:pt x="42" y="3656"/>
                  </a:lnTo>
                  <a:lnTo>
                    <a:pt x="33" y="3650"/>
                  </a:lnTo>
                  <a:lnTo>
                    <a:pt x="15" y="3641"/>
                  </a:lnTo>
                  <a:lnTo>
                    <a:pt x="6" y="3638"/>
                  </a:lnTo>
                  <a:lnTo>
                    <a:pt x="0" y="3641"/>
                  </a:lnTo>
                  <a:lnTo>
                    <a:pt x="0" y="3650"/>
                  </a:lnTo>
                  <a:lnTo>
                    <a:pt x="3" y="3668"/>
                  </a:lnTo>
                  <a:lnTo>
                    <a:pt x="15" y="3692"/>
                  </a:lnTo>
                  <a:lnTo>
                    <a:pt x="15" y="3692"/>
                  </a:lnTo>
                  <a:lnTo>
                    <a:pt x="21" y="3722"/>
                  </a:lnTo>
                  <a:lnTo>
                    <a:pt x="30" y="3743"/>
                  </a:lnTo>
                  <a:lnTo>
                    <a:pt x="33" y="3749"/>
                  </a:lnTo>
                  <a:lnTo>
                    <a:pt x="39" y="3752"/>
                  </a:lnTo>
                  <a:lnTo>
                    <a:pt x="39" y="3752"/>
                  </a:lnTo>
                  <a:lnTo>
                    <a:pt x="48" y="3752"/>
                  </a:lnTo>
                  <a:lnTo>
                    <a:pt x="57" y="3746"/>
                  </a:lnTo>
                  <a:lnTo>
                    <a:pt x="69" y="3740"/>
                  </a:lnTo>
                  <a:lnTo>
                    <a:pt x="102" y="3707"/>
                  </a:lnTo>
                  <a:lnTo>
                    <a:pt x="141" y="3725"/>
                  </a:lnTo>
                  <a:lnTo>
                    <a:pt x="141" y="3689"/>
                  </a:lnTo>
                  <a:lnTo>
                    <a:pt x="219" y="3677"/>
                  </a:lnTo>
                  <a:lnTo>
                    <a:pt x="249" y="3647"/>
                  </a:lnTo>
                  <a:lnTo>
                    <a:pt x="261" y="3665"/>
                  </a:lnTo>
                  <a:lnTo>
                    <a:pt x="249" y="3722"/>
                  </a:lnTo>
                  <a:lnTo>
                    <a:pt x="267" y="3731"/>
                  </a:lnTo>
                  <a:lnTo>
                    <a:pt x="333" y="3758"/>
                  </a:lnTo>
                  <a:lnTo>
                    <a:pt x="394" y="3788"/>
                  </a:lnTo>
                  <a:lnTo>
                    <a:pt x="409" y="3779"/>
                  </a:lnTo>
                  <a:lnTo>
                    <a:pt x="415" y="3758"/>
                  </a:lnTo>
                  <a:lnTo>
                    <a:pt x="439" y="3755"/>
                  </a:lnTo>
                  <a:lnTo>
                    <a:pt x="487" y="3761"/>
                  </a:lnTo>
                  <a:lnTo>
                    <a:pt x="532" y="3710"/>
                  </a:lnTo>
                  <a:lnTo>
                    <a:pt x="550" y="3716"/>
                  </a:lnTo>
                  <a:lnTo>
                    <a:pt x="565" y="3728"/>
                  </a:lnTo>
                  <a:lnTo>
                    <a:pt x="652" y="3725"/>
                  </a:lnTo>
                  <a:lnTo>
                    <a:pt x="652" y="3725"/>
                  </a:lnTo>
                  <a:lnTo>
                    <a:pt x="658" y="3725"/>
                  </a:lnTo>
                  <a:lnTo>
                    <a:pt x="661" y="3728"/>
                  </a:lnTo>
                  <a:lnTo>
                    <a:pt x="667" y="3734"/>
                  </a:lnTo>
                  <a:lnTo>
                    <a:pt x="670" y="3743"/>
                  </a:lnTo>
                  <a:lnTo>
                    <a:pt x="673" y="3758"/>
                  </a:lnTo>
                  <a:lnTo>
                    <a:pt x="670" y="3779"/>
                  </a:lnTo>
                  <a:lnTo>
                    <a:pt x="667" y="3803"/>
                  </a:lnTo>
                  <a:lnTo>
                    <a:pt x="667" y="3803"/>
                  </a:lnTo>
                  <a:lnTo>
                    <a:pt x="661" y="3827"/>
                  </a:lnTo>
                  <a:lnTo>
                    <a:pt x="661" y="3845"/>
                  </a:lnTo>
                  <a:lnTo>
                    <a:pt x="664" y="3854"/>
                  </a:lnTo>
                  <a:lnTo>
                    <a:pt x="670" y="3857"/>
                  </a:lnTo>
                  <a:lnTo>
                    <a:pt x="676" y="3857"/>
                  </a:lnTo>
                  <a:lnTo>
                    <a:pt x="682" y="3854"/>
                  </a:lnTo>
                  <a:lnTo>
                    <a:pt x="688" y="3851"/>
                  </a:lnTo>
                  <a:lnTo>
                    <a:pt x="763" y="3881"/>
                  </a:lnTo>
                  <a:lnTo>
                    <a:pt x="775" y="3869"/>
                  </a:lnTo>
                  <a:lnTo>
                    <a:pt x="787" y="3827"/>
                  </a:lnTo>
                  <a:lnTo>
                    <a:pt x="787" y="3827"/>
                  </a:lnTo>
                  <a:lnTo>
                    <a:pt x="790" y="3824"/>
                  </a:lnTo>
                  <a:lnTo>
                    <a:pt x="796" y="3821"/>
                  </a:lnTo>
                  <a:lnTo>
                    <a:pt x="802" y="3821"/>
                  </a:lnTo>
                  <a:lnTo>
                    <a:pt x="805" y="3824"/>
                  </a:lnTo>
                  <a:lnTo>
                    <a:pt x="811" y="3830"/>
                  </a:lnTo>
                  <a:lnTo>
                    <a:pt x="814" y="3845"/>
                  </a:lnTo>
                  <a:lnTo>
                    <a:pt x="814" y="3866"/>
                  </a:lnTo>
                  <a:lnTo>
                    <a:pt x="823" y="3887"/>
                  </a:lnTo>
                  <a:lnTo>
                    <a:pt x="850" y="3881"/>
                  </a:lnTo>
                  <a:lnTo>
                    <a:pt x="853" y="3905"/>
                  </a:lnTo>
                  <a:lnTo>
                    <a:pt x="904" y="3887"/>
                  </a:lnTo>
                  <a:lnTo>
                    <a:pt x="904" y="3887"/>
                  </a:lnTo>
                  <a:lnTo>
                    <a:pt x="910" y="3884"/>
                  </a:lnTo>
                  <a:lnTo>
                    <a:pt x="919" y="3881"/>
                  </a:lnTo>
                  <a:lnTo>
                    <a:pt x="928" y="3884"/>
                  </a:lnTo>
                  <a:lnTo>
                    <a:pt x="937" y="3890"/>
                  </a:lnTo>
                  <a:lnTo>
                    <a:pt x="946" y="3899"/>
                  </a:lnTo>
                  <a:lnTo>
                    <a:pt x="955" y="3914"/>
                  </a:lnTo>
                  <a:lnTo>
                    <a:pt x="979" y="3945"/>
                  </a:lnTo>
                  <a:lnTo>
                    <a:pt x="1081" y="4026"/>
                  </a:lnTo>
                  <a:lnTo>
                    <a:pt x="1102" y="4014"/>
                  </a:lnTo>
                  <a:lnTo>
                    <a:pt x="1102" y="3984"/>
                  </a:lnTo>
                  <a:lnTo>
                    <a:pt x="1150" y="3981"/>
                  </a:lnTo>
                  <a:lnTo>
                    <a:pt x="1171" y="3966"/>
                  </a:lnTo>
                  <a:lnTo>
                    <a:pt x="1183" y="3957"/>
                  </a:lnTo>
                  <a:lnTo>
                    <a:pt x="1183" y="3945"/>
                  </a:lnTo>
                  <a:lnTo>
                    <a:pt x="1247" y="3966"/>
                  </a:lnTo>
                  <a:lnTo>
                    <a:pt x="1250" y="3942"/>
                  </a:lnTo>
                  <a:lnTo>
                    <a:pt x="1274" y="3957"/>
                  </a:lnTo>
                  <a:lnTo>
                    <a:pt x="1295" y="3933"/>
                  </a:lnTo>
                  <a:lnTo>
                    <a:pt x="1313" y="3939"/>
                  </a:lnTo>
                  <a:lnTo>
                    <a:pt x="1316" y="3957"/>
                  </a:lnTo>
                  <a:lnTo>
                    <a:pt x="1319" y="3966"/>
                  </a:lnTo>
                  <a:lnTo>
                    <a:pt x="1337" y="3966"/>
                  </a:lnTo>
                  <a:lnTo>
                    <a:pt x="1343" y="3996"/>
                  </a:lnTo>
                  <a:lnTo>
                    <a:pt x="1400" y="4038"/>
                  </a:lnTo>
                  <a:lnTo>
                    <a:pt x="1433" y="4038"/>
                  </a:lnTo>
                  <a:lnTo>
                    <a:pt x="1454" y="4065"/>
                  </a:lnTo>
                  <a:lnTo>
                    <a:pt x="1466" y="4077"/>
                  </a:lnTo>
                  <a:lnTo>
                    <a:pt x="1505" y="4077"/>
                  </a:lnTo>
                  <a:lnTo>
                    <a:pt x="1520" y="4104"/>
                  </a:lnTo>
                  <a:lnTo>
                    <a:pt x="1574" y="4104"/>
                  </a:lnTo>
                  <a:lnTo>
                    <a:pt x="1583" y="4134"/>
                  </a:lnTo>
                  <a:lnTo>
                    <a:pt x="1601" y="4143"/>
                  </a:lnTo>
                  <a:lnTo>
                    <a:pt x="1634" y="4143"/>
                  </a:lnTo>
                  <a:lnTo>
                    <a:pt x="1646" y="4173"/>
                  </a:lnTo>
                  <a:lnTo>
                    <a:pt x="1685" y="4191"/>
                  </a:lnTo>
                  <a:lnTo>
                    <a:pt x="1685" y="4236"/>
                  </a:lnTo>
                  <a:lnTo>
                    <a:pt x="1700" y="4251"/>
                  </a:lnTo>
                  <a:lnTo>
                    <a:pt x="1733" y="4236"/>
                  </a:lnTo>
                  <a:lnTo>
                    <a:pt x="1796" y="4233"/>
                  </a:lnTo>
                  <a:lnTo>
                    <a:pt x="1811" y="4218"/>
                  </a:lnTo>
                  <a:lnTo>
                    <a:pt x="1811" y="4191"/>
                  </a:lnTo>
                  <a:lnTo>
                    <a:pt x="1826" y="4182"/>
                  </a:lnTo>
                  <a:lnTo>
                    <a:pt x="1835" y="4167"/>
                  </a:lnTo>
                  <a:lnTo>
                    <a:pt x="1823" y="4152"/>
                  </a:lnTo>
                  <a:lnTo>
                    <a:pt x="1811" y="4140"/>
                  </a:lnTo>
                  <a:lnTo>
                    <a:pt x="1811" y="4122"/>
                  </a:lnTo>
                  <a:lnTo>
                    <a:pt x="1817" y="4098"/>
                  </a:lnTo>
                  <a:lnTo>
                    <a:pt x="1817" y="4089"/>
                  </a:lnTo>
                  <a:lnTo>
                    <a:pt x="1808" y="4077"/>
                  </a:lnTo>
                  <a:lnTo>
                    <a:pt x="1799" y="4065"/>
                  </a:lnTo>
                  <a:lnTo>
                    <a:pt x="1799" y="4053"/>
                  </a:lnTo>
                  <a:lnTo>
                    <a:pt x="1823" y="4035"/>
                  </a:lnTo>
                  <a:lnTo>
                    <a:pt x="1820" y="4023"/>
                  </a:lnTo>
                  <a:lnTo>
                    <a:pt x="1808" y="4005"/>
                  </a:lnTo>
                  <a:lnTo>
                    <a:pt x="1796" y="3996"/>
                  </a:lnTo>
                  <a:lnTo>
                    <a:pt x="1802" y="3987"/>
                  </a:lnTo>
                  <a:lnTo>
                    <a:pt x="1805" y="3966"/>
                  </a:lnTo>
                  <a:lnTo>
                    <a:pt x="1802" y="3960"/>
                  </a:lnTo>
                  <a:lnTo>
                    <a:pt x="1778" y="3960"/>
                  </a:lnTo>
                  <a:lnTo>
                    <a:pt x="1763" y="3951"/>
                  </a:lnTo>
                  <a:lnTo>
                    <a:pt x="1748" y="3930"/>
                  </a:lnTo>
                  <a:lnTo>
                    <a:pt x="1757" y="3911"/>
                  </a:lnTo>
                  <a:lnTo>
                    <a:pt x="1760" y="3896"/>
                  </a:lnTo>
                  <a:lnTo>
                    <a:pt x="1760" y="3872"/>
                  </a:lnTo>
                  <a:lnTo>
                    <a:pt x="1775" y="3872"/>
                  </a:lnTo>
                  <a:lnTo>
                    <a:pt x="1787" y="3872"/>
                  </a:lnTo>
                  <a:lnTo>
                    <a:pt x="1787" y="3842"/>
                  </a:lnTo>
                  <a:lnTo>
                    <a:pt x="1793" y="3833"/>
                  </a:lnTo>
                  <a:lnTo>
                    <a:pt x="1796" y="3818"/>
                  </a:lnTo>
                  <a:lnTo>
                    <a:pt x="1787" y="3809"/>
                  </a:lnTo>
                  <a:lnTo>
                    <a:pt x="1778" y="3803"/>
                  </a:lnTo>
                  <a:lnTo>
                    <a:pt x="1769" y="3794"/>
                  </a:lnTo>
                  <a:lnTo>
                    <a:pt x="1775" y="3779"/>
                  </a:lnTo>
                  <a:lnTo>
                    <a:pt x="1817" y="3785"/>
                  </a:lnTo>
                  <a:lnTo>
                    <a:pt x="1823" y="3755"/>
                  </a:lnTo>
                  <a:lnTo>
                    <a:pt x="1856" y="3782"/>
                  </a:lnTo>
                  <a:lnTo>
                    <a:pt x="1886" y="3764"/>
                  </a:lnTo>
                  <a:lnTo>
                    <a:pt x="1910" y="3779"/>
                  </a:lnTo>
                  <a:lnTo>
                    <a:pt x="1913" y="3770"/>
                  </a:lnTo>
                  <a:lnTo>
                    <a:pt x="1928" y="3752"/>
                  </a:lnTo>
                  <a:lnTo>
                    <a:pt x="1973" y="3776"/>
                  </a:lnTo>
                  <a:lnTo>
                    <a:pt x="2012" y="3776"/>
                  </a:lnTo>
                  <a:lnTo>
                    <a:pt x="2015" y="3743"/>
                  </a:lnTo>
                  <a:lnTo>
                    <a:pt x="2030" y="3737"/>
                  </a:lnTo>
                  <a:lnTo>
                    <a:pt x="2067" y="3737"/>
                  </a:lnTo>
                  <a:lnTo>
                    <a:pt x="2076" y="3725"/>
                  </a:lnTo>
                  <a:lnTo>
                    <a:pt x="2067" y="3713"/>
                  </a:lnTo>
                  <a:lnTo>
                    <a:pt x="2033" y="3689"/>
                  </a:lnTo>
                  <a:lnTo>
                    <a:pt x="2033" y="3689"/>
                  </a:lnTo>
                  <a:lnTo>
                    <a:pt x="2036" y="3683"/>
                  </a:lnTo>
                  <a:lnTo>
                    <a:pt x="2036" y="3674"/>
                  </a:lnTo>
                  <a:lnTo>
                    <a:pt x="2036" y="3662"/>
                  </a:lnTo>
                  <a:lnTo>
                    <a:pt x="2030" y="3650"/>
                  </a:lnTo>
                  <a:lnTo>
                    <a:pt x="2018" y="3635"/>
                  </a:lnTo>
                  <a:lnTo>
                    <a:pt x="2000" y="3620"/>
                  </a:lnTo>
                  <a:lnTo>
                    <a:pt x="1973" y="3602"/>
                  </a:lnTo>
                  <a:lnTo>
                    <a:pt x="1973" y="3602"/>
                  </a:lnTo>
                  <a:lnTo>
                    <a:pt x="1967" y="3605"/>
                  </a:lnTo>
                  <a:lnTo>
                    <a:pt x="1952" y="3608"/>
                  </a:lnTo>
                  <a:lnTo>
                    <a:pt x="1943" y="3608"/>
                  </a:lnTo>
                  <a:lnTo>
                    <a:pt x="1931" y="3605"/>
                  </a:lnTo>
                  <a:lnTo>
                    <a:pt x="1919" y="3599"/>
                  </a:lnTo>
                  <a:lnTo>
                    <a:pt x="1904" y="3590"/>
                  </a:lnTo>
                  <a:lnTo>
                    <a:pt x="1880" y="3614"/>
                  </a:lnTo>
                  <a:lnTo>
                    <a:pt x="1859" y="3608"/>
                  </a:lnTo>
                  <a:lnTo>
                    <a:pt x="1853" y="3590"/>
                  </a:lnTo>
                  <a:lnTo>
                    <a:pt x="1853" y="3590"/>
                  </a:lnTo>
                  <a:lnTo>
                    <a:pt x="1859" y="3572"/>
                  </a:lnTo>
                  <a:lnTo>
                    <a:pt x="1862" y="3554"/>
                  </a:lnTo>
                  <a:lnTo>
                    <a:pt x="1862" y="3530"/>
                  </a:lnTo>
                  <a:lnTo>
                    <a:pt x="1859" y="3521"/>
                  </a:lnTo>
                  <a:lnTo>
                    <a:pt x="1853" y="3509"/>
                  </a:lnTo>
                  <a:lnTo>
                    <a:pt x="1847" y="3500"/>
                  </a:lnTo>
                  <a:lnTo>
                    <a:pt x="1838" y="3491"/>
                  </a:lnTo>
                  <a:lnTo>
                    <a:pt x="1826" y="3485"/>
                  </a:lnTo>
                  <a:lnTo>
                    <a:pt x="1808" y="3479"/>
                  </a:lnTo>
                  <a:lnTo>
                    <a:pt x="1787" y="3479"/>
                  </a:lnTo>
                  <a:lnTo>
                    <a:pt x="1763" y="3479"/>
                  </a:lnTo>
                  <a:lnTo>
                    <a:pt x="1763" y="3479"/>
                  </a:lnTo>
                  <a:lnTo>
                    <a:pt x="1751" y="3473"/>
                  </a:lnTo>
                  <a:lnTo>
                    <a:pt x="1739" y="3467"/>
                  </a:lnTo>
                  <a:lnTo>
                    <a:pt x="1730" y="3458"/>
                  </a:lnTo>
                  <a:lnTo>
                    <a:pt x="1724" y="3449"/>
                  </a:lnTo>
                  <a:lnTo>
                    <a:pt x="1727" y="3443"/>
                  </a:lnTo>
                  <a:lnTo>
                    <a:pt x="1730" y="3437"/>
                  </a:lnTo>
                  <a:lnTo>
                    <a:pt x="1736" y="3434"/>
                  </a:lnTo>
                  <a:lnTo>
                    <a:pt x="1745" y="3428"/>
                  </a:lnTo>
                  <a:lnTo>
                    <a:pt x="1778" y="3419"/>
                  </a:lnTo>
                  <a:lnTo>
                    <a:pt x="1793" y="3419"/>
                  </a:lnTo>
                  <a:lnTo>
                    <a:pt x="1793" y="3404"/>
                  </a:lnTo>
                  <a:lnTo>
                    <a:pt x="1805" y="3401"/>
                  </a:lnTo>
                  <a:lnTo>
                    <a:pt x="1805" y="3401"/>
                  </a:lnTo>
                  <a:lnTo>
                    <a:pt x="1814" y="3407"/>
                  </a:lnTo>
                  <a:lnTo>
                    <a:pt x="1829" y="3410"/>
                  </a:lnTo>
                  <a:lnTo>
                    <a:pt x="1829" y="3410"/>
                  </a:lnTo>
                  <a:lnTo>
                    <a:pt x="1865" y="3413"/>
                  </a:lnTo>
                  <a:lnTo>
                    <a:pt x="1865" y="3413"/>
                  </a:lnTo>
                  <a:lnTo>
                    <a:pt x="1874" y="3416"/>
                  </a:lnTo>
                  <a:lnTo>
                    <a:pt x="1889" y="3419"/>
                  </a:lnTo>
                  <a:lnTo>
                    <a:pt x="1889" y="3419"/>
                  </a:lnTo>
                  <a:lnTo>
                    <a:pt x="1910" y="3419"/>
                  </a:lnTo>
                  <a:lnTo>
                    <a:pt x="1910" y="3419"/>
                  </a:lnTo>
                  <a:lnTo>
                    <a:pt x="1913" y="3413"/>
                  </a:lnTo>
                  <a:lnTo>
                    <a:pt x="1916" y="3413"/>
                  </a:lnTo>
                  <a:lnTo>
                    <a:pt x="1922" y="3413"/>
                  </a:lnTo>
                  <a:lnTo>
                    <a:pt x="1922" y="3413"/>
                  </a:lnTo>
                  <a:lnTo>
                    <a:pt x="1940" y="3416"/>
                  </a:lnTo>
                  <a:lnTo>
                    <a:pt x="1949" y="3419"/>
                  </a:lnTo>
                  <a:lnTo>
                    <a:pt x="1949" y="3419"/>
                  </a:lnTo>
                  <a:lnTo>
                    <a:pt x="1979" y="3419"/>
                  </a:lnTo>
                  <a:lnTo>
                    <a:pt x="1979" y="3419"/>
                  </a:lnTo>
                  <a:lnTo>
                    <a:pt x="2030" y="3419"/>
                  </a:lnTo>
                  <a:lnTo>
                    <a:pt x="2049" y="3419"/>
                  </a:lnTo>
                  <a:lnTo>
                    <a:pt x="2073" y="3446"/>
                  </a:lnTo>
                  <a:lnTo>
                    <a:pt x="2097" y="3449"/>
                  </a:lnTo>
                  <a:lnTo>
                    <a:pt x="2109" y="3443"/>
                  </a:lnTo>
                  <a:lnTo>
                    <a:pt x="2118" y="3434"/>
                  </a:lnTo>
                  <a:lnTo>
                    <a:pt x="2118" y="3434"/>
                  </a:lnTo>
                  <a:lnTo>
                    <a:pt x="2121" y="3431"/>
                  </a:lnTo>
                  <a:lnTo>
                    <a:pt x="2124" y="3428"/>
                  </a:lnTo>
                  <a:lnTo>
                    <a:pt x="2130" y="3425"/>
                  </a:lnTo>
                  <a:lnTo>
                    <a:pt x="2130" y="3425"/>
                  </a:lnTo>
                  <a:lnTo>
                    <a:pt x="2160" y="3428"/>
                  </a:lnTo>
                  <a:lnTo>
                    <a:pt x="2184" y="3434"/>
                  </a:lnTo>
                  <a:lnTo>
                    <a:pt x="2190" y="3419"/>
                  </a:lnTo>
                  <a:lnTo>
                    <a:pt x="2190" y="3419"/>
                  </a:lnTo>
                  <a:lnTo>
                    <a:pt x="2196" y="3407"/>
                  </a:lnTo>
                  <a:lnTo>
                    <a:pt x="2199" y="3398"/>
                  </a:lnTo>
                  <a:lnTo>
                    <a:pt x="2208" y="3392"/>
                  </a:lnTo>
                  <a:lnTo>
                    <a:pt x="2214" y="3386"/>
                  </a:lnTo>
                  <a:lnTo>
                    <a:pt x="2217" y="3389"/>
                  </a:lnTo>
                  <a:lnTo>
                    <a:pt x="2220" y="3389"/>
                  </a:lnTo>
                  <a:lnTo>
                    <a:pt x="2226" y="3404"/>
                  </a:lnTo>
                  <a:lnTo>
                    <a:pt x="2232" y="3428"/>
                  </a:lnTo>
                  <a:lnTo>
                    <a:pt x="2241" y="3440"/>
                  </a:lnTo>
                  <a:lnTo>
                    <a:pt x="2262" y="3437"/>
                  </a:lnTo>
                  <a:lnTo>
                    <a:pt x="2271" y="3458"/>
                  </a:lnTo>
                  <a:lnTo>
                    <a:pt x="2289" y="3455"/>
                  </a:lnTo>
                  <a:lnTo>
                    <a:pt x="2340" y="3407"/>
                  </a:lnTo>
                  <a:lnTo>
                    <a:pt x="2355" y="3395"/>
                  </a:lnTo>
                  <a:lnTo>
                    <a:pt x="2373" y="3413"/>
                  </a:lnTo>
                  <a:lnTo>
                    <a:pt x="2385" y="3404"/>
                  </a:lnTo>
                  <a:lnTo>
                    <a:pt x="2385" y="3383"/>
                  </a:lnTo>
                  <a:lnTo>
                    <a:pt x="2412" y="3335"/>
                  </a:lnTo>
                  <a:lnTo>
                    <a:pt x="2421" y="3317"/>
                  </a:lnTo>
                  <a:lnTo>
                    <a:pt x="2421" y="3317"/>
                  </a:lnTo>
                  <a:lnTo>
                    <a:pt x="2421" y="3314"/>
                  </a:lnTo>
                  <a:lnTo>
                    <a:pt x="2421" y="3311"/>
                  </a:lnTo>
                  <a:lnTo>
                    <a:pt x="2418" y="3308"/>
                  </a:lnTo>
                  <a:lnTo>
                    <a:pt x="2418" y="3308"/>
                  </a:lnTo>
                  <a:lnTo>
                    <a:pt x="2403" y="3293"/>
                  </a:lnTo>
                  <a:lnTo>
                    <a:pt x="2394" y="3287"/>
                  </a:lnTo>
                  <a:lnTo>
                    <a:pt x="2394" y="3272"/>
                  </a:lnTo>
                  <a:lnTo>
                    <a:pt x="2403" y="3263"/>
                  </a:lnTo>
                  <a:lnTo>
                    <a:pt x="2415" y="3248"/>
                  </a:lnTo>
                  <a:lnTo>
                    <a:pt x="2418" y="3224"/>
                  </a:lnTo>
                  <a:lnTo>
                    <a:pt x="2406" y="3215"/>
                  </a:lnTo>
                  <a:lnTo>
                    <a:pt x="2397" y="3205"/>
                  </a:lnTo>
                  <a:lnTo>
                    <a:pt x="2397" y="3190"/>
                  </a:lnTo>
                  <a:lnTo>
                    <a:pt x="2397" y="3178"/>
                  </a:lnTo>
                  <a:lnTo>
                    <a:pt x="2373" y="3166"/>
                  </a:lnTo>
                  <a:lnTo>
                    <a:pt x="2358" y="3166"/>
                  </a:lnTo>
                  <a:lnTo>
                    <a:pt x="2358" y="3166"/>
                  </a:lnTo>
                  <a:lnTo>
                    <a:pt x="2337" y="3166"/>
                  </a:lnTo>
                  <a:lnTo>
                    <a:pt x="2337" y="3166"/>
                  </a:lnTo>
                  <a:lnTo>
                    <a:pt x="2328" y="3166"/>
                  </a:lnTo>
                  <a:lnTo>
                    <a:pt x="2316" y="3151"/>
                  </a:lnTo>
                  <a:lnTo>
                    <a:pt x="2316" y="3151"/>
                  </a:lnTo>
                  <a:lnTo>
                    <a:pt x="2313" y="3139"/>
                  </a:lnTo>
                  <a:lnTo>
                    <a:pt x="2310" y="3124"/>
                  </a:lnTo>
                  <a:lnTo>
                    <a:pt x="2310" y="3124"/>
                  </a:lnTo>
                  <a:lnTo>
                    <a:pt x="2304" y="3112"/>
                  </a:lnTo>
                  <a:lnTo>
                    <a:pt x="2301" y="3106"/>
                  </a:lnTo>
                  <a:lnTo>
                    <a:pt x="2295" y="3094"/>
                  </a:lnTo>
                  <a:lnTo>
                    <a:pt x="2283" y="3085"/>
                  </a:lnTo>
                  <a:lnTo>
                    <a:pt x="2268" y="3076"/>
                  </a:lnTo>
                  <a:lnTo>
                    <a:pt x="2250" y="3067"/>
                  </a:lnTo>
                  <a:lnTo>
                    <a:pt x="2223" y="3058"/>
                  </a:lnTo>
                  <a:lnTo>
                    <a:pt x="2211" y="3046"/>
                  </a:lnTo>
                  <a:lnTo>
                    <a:pt x="2217" y="3034"/>
                  </a:lnTo>
                  <a:lnTo>
                    <a:pt x="2217" y="3034"/>
                  </a:lnTo>
                  <a:lnTo>
                    <a:pt x="2226" y="3028"/>
                  </a:lnTo>
                  <a:lnTo>
                    <a:pt x="2232" y="3022"/>
                  </a:lnTo>
                  <a:lnTo>
                    <a:pt x="2238" y="3016"/>
                  </a:lnTo>
                  <a:lnTo>
                    <a:pt x="2238" y="3004"/>
                  </a:lnTo>
                  <a:lnTo>
                    <a:pt x="2232" y="2992"/>
                  </a:lnTo>
                  <a:lnTo>
                    <a:pt x="2217" y="2977"/>
                  </a:lnTo>
                  <a:lnTo>
                    <a:pt x="2193" y="2962"/>
                  </a:lnTo>
                  <a:lnTo>
                    <a:pt x="2193" y="2962"/>
                  </a:lnTo>
                  <a:lnTo>
                    <a:pt x="2190" y="2956"/>
                  </a:lnTo>
                  <a:lnTo>
                    <a:pt x="2190" y="2944"/>
                  </a:lnTo>
                  <a:lnTo>
                    <a:pt x="2190" y="2938"/>
                  </a:lnTo>
                  <a:lnTo>
                    <a:pt x="2193" y="2929"/>
                  </a:lnTo>
                  <a:lnTo>
                    <a:pt x="2196" y="2923"/>
                  </a:lnTo>
                  <a:lnTo>
                    <a:pt x="2205" y="2920"/>
                  </a:lnTo>
                  <a:lnTo>
                    <a:pt x="2205" y="2920"/>
                  </a:lnTo>
                  <a:lnTo>
                    <a:pt x="2214" y="2917"/>
                  </a:lnTo>
                  <a:lnTo>
                    <a:pt x="2217" y="2911"/>
                  </a:lnTo>
                  <a:lnTo>
                    <a:pt x="2220" y="2905"/>
                  </a:lnTo>
                  <a:lnTo>
                    <a:pt x="2217" y="2896"/>
                  </a:lnTo>
                  <a:lnTo>
                    <a:pt x="2214" y="2890"/>
                  </a:lnTo>
                  <a:lnTo>
                    <a:pt x="2205" y="2881"/>
                  </a:lnTo>
                  <a:lnTo>
                    <a:pt x="2196" y="2878"/>
                  </a:lnTo>
                  <a:lnTo>
                    <a:pt x="2184" y="2872"/>
                  </a:lnTo>
                  <a:lnTo>
                    <a:pt x="2184" y="2872"/>
                  </a:lnTo>
                  <a:lnTo>
                    <a:pt x="2157" y="2866"/>
                  </a:lnTo>
                  <a:lnTo>
                    <a:pt x="2145" y="2863"/>
                  </a:lnTo>
                  <a:lnTo>
                    <a:pt x="2133" y="2857"/>
                  </a:lnTo>
                  <a:lnTo>
                    <a:pt x="2127" y="2851"/>
                  </a:lnTo>
                  <a:lnTo>
                    <a:pt x="2124" y="2842"/>
                  </a:lnTo>
                  <a:lnTo>
                    <a:pt x="2124" y="2830"/>
                  </a:lnTo>
                  <a:lnTo>
                    <a:pt x="2130" y="2818"/>
                  </a:lnTo>
                  <a:lnTo>
                    <a:pt x="2130" y="2818"/>
                  </a:lnTo>
                  <a:lnTo>
                    <a:pt x="2139" y="2806"/>
                  </a:lnTo>
                  <a:lnTo>
                    <a:pt x="2142" y="2794"/>
                  </a:lnTo>
                  <a:lnTo>
                    <a:pt x="2142" y="2785"/>
                  </a:lnTo>
                  <a:lnTo>
                    <a:pt x="2139" y="2776"/>
                  </a:lnTo>
                  <a:lnTo>
                    <a:pt x="2136" y="2770"/>
                  </a:lnTo>
                  <a:lnTo>
                    <a:pt x="2127" y="2767"/>
                  </a:lnTo>
                  <a:lnTo>
                    <a:pt x="2112" y="2767"/>
                  </a:lnTo>
                  <a:lnTo>
                    <a:pt x="2112" y="2767"/>
                  </a:lnTo>
                  <a:lnTo>
                    <a:pt x="2109" y="2764"/>
                  </a:lnTo>
                  <a:lnTo>
                    <a:pt x="2106" y="2764"/>
                  </a:lnTo>
                  <a:lnTo>
                    <a:pt x="2100" y="2752"/>
                  </a:lnTo>
                  <a:lnTo>
                    <a:pt x="2097" y="2737"/>
                  </a:lnTo>
                  <a:lnTo>
                    <a:pt x="2097" y="2716"/>
                  </a:lnTo>
                  <a:lnTo>
                    <a:pt x="2097" y="2683"/>
                  </a:lnTo>
                  <a:lnTo>
                    <a:pt x="2097" y="2665"/>
                  </a:lnTo>
                  <a:lnTo>
                    <a:pt x="2097" y="2665"/>
                  </a:lnTo>
                  <a:lnTo>
                    <a:pt x="2061" y="2665"/>
                  </a:lnTo>
                  <a:lnTo>
                    <a:pt x="2061" y="2665"/>
                  </a:lnTo>
                  <a:lnTo>
                    <a:pt x="2055" y="2662"/>
                  </a:lnTo>
                  <a:lnTo>
                    <a:pt x="2049" y="2656"/>
                  </a:lnTo>
                  <a:lnTo>
                    <a:pt x="2043" y="2650"/>
                  </a:lnTo>
                  <a:lnTo>
                    <a:pt x="2036" y="2638"/>
                  </a:lnTo>
                  <a:lnTo>
                    <a:pt x="2030" y="2626"/>
                  </a:lnTo>
                  <a:lnTo>
                    <a:pt x="2030" y="2611"/>
                  </a:lnTo>
                  <a:lnTo>
                    <a:pt x="2033" y="2593"/>
                  </a:lnTo>
                  <a:lnTo>
                    <a:pt x="2040" y="2578"/>
                  </a:lnTo>
                  <a:lnTo>
                    <a:pt x="2036" y="2563"/>
                  </a:lnTo>
                  <a:lnTo>
                    <a:pt x="2033" y="2545"/>
                  </a:lnTo>
                  <a:lnTo>
                    <a:pt x="2033" y="2545"/>
                  </a:lnTo>
                  <a:lnTo>
                    <a:pt x="2036" y="2509"/>
                  </a:lnTo>
                  <a:lnTo>
                    <a:pt x="2046" y="2427"/>
                  </a:lnTo>
                  <a:lnTo>
                    <a:pt x="2052" y="2379"/>
                  </a:lnTo>
                  <a:lnTo>
                    <a:pt x="2064" y="2331"/>
                  </a:lnTo>
                  <a:lnTo>
                    <a:pt x="2079" y="2289"/>
                  </a:lnTo>
                  <a:lnTo>
                    <a:pt x="2085" y="2271"/>
                  </a:lnTo>
                  <a:lnTo>
                    <a:pt x="2094" y="2256"/>
                  </a:lnTo>
                  <a:lnTo>
                    <a:pt x="2112" y="2238"/>
                  </a:lnTo>
                  <a:lnTo>
                    <a:pt x="2112" y="2238"/>
                  </a:lnTo>
                  <a:lnTo>
                    <a:pt x="2115" y="2211"/>
                  </a:lnTo>
                  <a:lnTo>
                    <a:pt x="2115" y="2211"/>
                  </a:lnTo>
                  <a:lnTo>
                    <a:pt x="2115" y="2169"/>
                  </a:lnTo>
                  <a:lnTo>
                    <a:pt x="2121" y="2130"/>
                  </a:lnTo>
                  <a:lnTo>
                    <a:pt x="2145" y="2109"/>
                  </a:lnTo>
                  <a:lnTo>
                    <a:pt x="2148" y="2085"/>
                  </a:lnTo>
                  <a:lnTo>
                    <a:pt x="2139" y="2055"/>
                  </a:lnTo>
                  <a:lnTo>
                    <a:pt x="2139" y="2031"/>
                  </a:lnTo>
                  <a:lnTo>
                    <a:pt x="2139" y="2007"/>
                  </a:lnTo>
                  <a:lnTo>
                    <a:pt x="2139" y="1992"/>
                  </a:lnTo>
                  <a:lnTo>
                    <a:pt x="2121" y="1977"/>
                  </a:lnTo>
                  <a:lnTo>
                    <a:pt x="2109" y="1968"/>
                  </a:lnTo>
                  <a:lnTo>
                    <a:pt x="2106" y="1956"/>
                  </a:lnTo>
                  <a:lnTo>
                    <a:pt x="2106" y="1929"/>
                  </a:lnTo>
                  <a:lnTo>
                    <a:pt x="2103" y="1908"/>
                  </a:lnTo>
                  <a:lnTo>
                    <a:pt x="2076" y="1884"/>
                  </a:lnTo>
                  <a:lnTo>
                    <a:pt x="2061" y="1845"/>
                  </a:lnTo>
                  <a:lnTo>
                    <a:pt x="2064" y="1788"/>
                  </a:lnTo>
                  <a:lnTo>
                    <a:pt x="2064" y="1661"/>
                  </a:lnTo>
                  <a:lnTo>
                    <a:pt x="2064" y="1661"/>
                  </a:lnTo>
                  <a:lnTo>
                    <a:pt x="2070" y="1655"/>
                  </a:lnTo>
                  <a:lnTo>
                    <a:pt x="2073" y="1643"/>
                  </a:lnTo>
                  <a:lnTo>
                    <a:pt x="2076" y="1631"/>
                  </a:lnTo>
                  <a:lnTo>
                    <a:pt x="2076" y="1616"/>
                  </a:lnTo>
                  <a:lnTo>
                    <a:pt x="2073" y="1598"/>
                  </a:lnTo>
                  <a:lnTo>
                    <a:pt x="2061" y="1580"/>
                  </a:lnTo>
                  <a:lnTo>
                    <a:pt x="2046" y="1562"/>
                  </a:lnTo>
                  <a:lnTo>
                    <a:pt x="2049" y="1538"/>
                  </a:lnTo>
                  <a:lnTo>
                    <a:pt x="2052" y="1523"/>
                  </a:lnTo>
                  <a:lnTo>
                    <a:pt x="2040" y="1520"/>
                  </a:lnTo>
                  <a:lnTo>
                    <a:pt x="2024" y="1520"/>
                  </a:lnTo>
                  <a:lnTo>
                    <a:pt x="2018" y="1514"/>
                  </a:lnTo>
                  <a:lnTo>
                    <a:pt x="2015" y="1505"/>
                  </a:lnTo>
                  <a:lnTo>
                    <a:pt x="2015" y="1496"/>
                  </a:lnTo>
                  <a:lnTo>
                    <a:pt x="2030" y="1481"/>
                  </a:lnTo>
                  <a:lnTo>
                    <a:pt x="2036" y="1469"/>
                  </a:lnTo>
                  <a:lnTo>
                    <a:pt x="2030" y="1460"/>
                  </a:lnTo>
                  <a:lnTo>
                    <a:pt x="2012" y="1445"/>
                  </a:lnTo>
                  <a:lnTo>
                    <a:pt x="2015" y="1439"/>
                  </a:lnTo>
                  <a:lnTo>
                    <a:pt x="2021" y="1430"/>
                  </a:lnTo>
                  <a:lnTo>
                    <a:pt x="2030" y="1424"/>
                  </a:lnTo>
                  <a:lnTo>
                    <a:pt x="2030" y="1415"/>
                  </a:lnTo>
                  <a:lnTo>
                    <a:pt x="2018" y="1382"/>
                  </a:lnTo>
                  <a:lnTo>
                    <a:pt x="2018" y="1358"/>
                  </a:lnTo>
                  <a:lnTo>
                    <a:pt x="2036" y="1349"/>
                  </a:lnTo>
                  <a:lnTo>
                    <a:pt x="2124" y="1208"/>
                  </a:lnTo>
                  <a:lnTo>
                    <a:pt x="2127" y="1184"/>
                  </a:lnTo>
                  <a:lnTo>
                    <a:pt x="2109" y="1169"/>
                  </a:lnTo>
                  <a:lnTo>
                    <a:pt x="2100" y="1151"/>
                  </a:lnTo>
                  <a:lnTo>
                    <a:pt x="2100" y="1136"/>
                  </a:lnTo>
                  <a:lnTo>
                    <a:pt x="2109" y="1124"/>
                  </a:lnTo>
                  <a:lnTo>
                    <a:pt x="2127" y="1118"/>
                  </a:lnTo>
                  <a:lnTo>
                    <a:pt x="2127" y="1118"/>
                  </a:lnTo>
                  <a:lnTo>
                    <a:pt x="2136" y="1115"/>
                  </a:lnTo>
                  <a:lnTo>
                    <a:pt x="2145" y="1109"/>
                  </a:lnTo>
                  <a:lnTo>
                    <a:pt x="2154" y="1100"/>
                  </a:lnTo>
                  <a:lnTo>
                    <a:pt x="2160" y="1085"/>
                  </a:lnTo>
                  <a:lnTo>
                    <a:pt x="2163" y="1064"/>
                  </a:lnTo>
                  <a:lnTo>
                    <a:pt x="2163" y="1036"/>
                  </a:lnTo>
                  <a:lnTo>
                    <a:pt x="2154" y="1000"/>
                  </a:lnTo>
                  <a:lnTo>
                    <a:pt x="2142" y="994"/>
                  </a:lnTo>
                  <a:lnTo>
                    <a:pt x="2130" y="994"/>
                  </a:lnTo>
                  <a:lnTo>
                    <a:pt x="2124" y="985"/>
                  </a:lnTo>
                  <a:lnTo>
                    <a:pt x="2130" y="964"/>
                  </a:lnTo>
                  <a:lnTo>
                    <a:pt x="2130" y="952"/>
                  </a:lnTo>
                  <a:lnTo>
                    <a:pt x="2124" y="949"/>
                  </a:lnTo>
                  <a:lnTo>
                    <a:pt x="2106" y="949"/>
                  </a:lnTo>
                  <a:lnTo>
                    <a:pt x="2091" y="922"/>
                  </a:lnTo>
                  <a:lnTo>
                    <a:pt x="2079" y="886"/>
                  </a:lnTo>
                  <a:lnTo>
                    <a:pt x="2067" y="871"/>
                  </a:lnTo>
                  <a:lnTo>
                    <a:pt x="2046" y="862"/>
                  </a:lnTo>
                  <a:lnTo>
                    <a:pt x="2030" y="859"/>
                  </a:lnTo>
                  <a:lnTo>
                    <a:pt x="2021" y="856"/>
                  </a:lnTo>
                  <a:lnTo>
                    <a:pt x="2021" y="847"/>
                  </a:lnTo>
                  <a:lnTo>
                    <a:pt x="2030" y="832"/>
                  </a:lnTo>
                  <a:lnTo>
                    <a:pt x="2033" y="814"/>
                  </a:lnTo>
                  <a:lnTo>
                    <a:pt x="2036" y="799"/>
                  </a:lnTo>
                  <a:lnTo>
                    <a:pt x="2033" y="787"/>
                  </a:lnTo>
                  <a:lnTo>
                    <a:pt x="2027" y="769"/>
                  </a:lnTo>
                  <a:lnTo>
                    <a:pt x="2024" y="757"/>
                  </a:lnTo>
                  <a:lnTo>
                    <a:pt x="2024" y="739"/>
                  </a:lnTo>
                  <a:lnTo>
                    <a:pt x="2036" y="721"/>
                  </a:lnTo>
                  <a:lnTo>
                    <a:pt x="2046" y="676"/>
                  </a:lnTo>
                  <a:lnTo>
                    <a:pt x="2067" y="661"/>
                  </a:lnTo>
                  <a:lnTo>
                    <a:pt x="2112" y="637"/>
                  </a:lnTo>
                  <a:lnTo>
                    <a:pt x="2118" y="625"/>
                  </a:lnTo>
                  <a:lnTo>
                    <a:pt x="2127" y="586"/>
                  </a:lnTo>
                  <a:lnTo>
                    <a:pt x="2172" y="562"/>
                  </a:lnTo>
                  <a:lnTo>
                    <a:pt x="2178" y="550"/>
                  </a:lnTo>
                  <a:lnTo>
                    <a:pt x="2172" y="463"/>
                  </a:lnTo>
                  <a:lnTo>
                    <a:pt x="2184" y="457"/>
                  </a:lnTo>
                  <a:lnTo>
                    <a:pt x="2196" y="439"/>
                  </a:lnTo>
                  <a:lnTo>
                    <a:pt x="2196" y="406"/>
                  </a:lnTo>
                  <a:lnTo>
                    <a:pt x="2226" y="382"/>
                  </a:lnTo>
                  <a:lnTo>
                    <a:pt x="2223" y="358"/>
                  </a:lnTo>
                  <a:lnTo>
                    <a:pt x="2205" y="331"/>
                  </a:lnTo>
                  <a:lnTo>
                    <a:pt x="2205" y="306"/>
                  </a:lnTo>
                  <a:lnTo>
                    <a:pt x="2232" y="291"/>
                  </a:lnTo>
                  <a:lnTo>
                    <a:pt x="2262" y="276"/>
                  </a:lnTo>
                  <a:lnTo>
                    <a:pt x="2271" y="228"/>
                  </a:lnTo>
                  <a:lnTo>
                    <a:pt x="2292" y="189"/>
                  </a:lnTo>
                  <a:lnTo>
                    <a:pt x="2310" y="159"/>
                  </a:lnTo>
                  <a:lnTo>
                    <a:pt x="2316" y="141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7" name="Freeform 9"/>
            <p:cNvSpPr>
              <a:spLocks/>
            </p:cNvSpPr>
            <p:nvPr/>
          </p:nvSpPr>
          <p:spPr bwMode="auto">
            <a:xfrm>
              <a:off x="2811" y="33"/>
              <a:ext cx="1631" cy="1511"/>
            </a:xfrm>
            <a:custGeom>
              <a:avLst/>
              <a:gdLst/>
              <a:ahLst/>
              <a:cxnLst>
                <a:cxn ang="0">
                  <a:pos x="1574" y="123"/>
                </a:cxn>
                <a:cxn ang="0">
                  <a:pos x="1538" y="69"/>
                </a:cxn>
                <a:cxn ang="0">
                  <a:pos x="1559" y="0"/>
                </a:cxn>
                <a:cxn ang="0">
                  <a:pos x="1484" y="18"/>
                </a:cxn>
                <a:cxn ang="0">
                  <a:pos x="1391" y="162"/>
                </a:cxn>
                <a:cxn ang="0">
                  <a:pos x="1336" y="159"/>
                </a:cxn>
                <a:cxn ang="0">
                  <a:pos x="1264" y="150"/>
                </a:cxn>
                <a:cxn ang="0">
                  <a:pos x="1219" y="120"/>
                </a:cxn>
                <a:cxn ang="0">
                  <a:pos x="1165" y="87"/>
                </a:cxn>
                <a:cxn ang="0">
                  <a:pos x="1180" y="141"/>
                </a:cxn>
                <a:cxn ang="0">
                  <a:pos x="1162" y="189"/>
                </a:cxn>
                <a:cxn ang="0">
                  <a:pos x="1069" y="258"/>
                </a:cxn>
                <a:cxn ang="0">
                  <a:pos x="895" y="424"/>
                </a:cxn>
                <a:cxn ang="0">
                  <a:pos x="847" y="487"/>
                </a:cxn>
                <a:cxn ang="0">
                  <a:pos x="820" y="532"/>
                </a:cxn>
                <a:cxn ang="0">
                  <a:pos x="781" y="580"/>
                </a:cxn>
                <a:cxn ang="0">
                  <a:pos x="718" y="652"/>
                </a:cxn>
                <a:cxn ang="0">
                  <a:pos x="691" y="736"/>
                </a:cxn>
                <a:cxn ang="0">
                  <a:pos x="748" y="793"/>
                </a:cxn>
                <a:cxn ang="0">
                  <a:pos x="721" y="919"/>
                </a:cxn>
                <a:cxn ang="0">
                  <a:pos x="631" y="919"/>
                </a:cxn>
                <a:cxn ang="0">
                  <a:pos x="625" y="1024"/>
                </a:cxn>
                <a:cxn ang="0">
                  <a:pos x="519" y="1036"/>
                </a:cxn>
                <a:cxn ang="0">
                  <a:pos x="411" y="1070"/>
                </a:cxn>
                <a:cxn ang="0">
                  <a:pos x="309" y="1024"/>
                </a:cxn>
                <a:cxn ang="0">
                  <a:pos x="255" y="955"/>
                </a:cxn>
                <a:cxn ang="0">
                  <a:pos x="168" y="997"/>
                </a:cxn>
                <a:cxn ang="0">
                  <a:pos x="60" y="1042"/>
                </a:cxn>
                <a:cxn ang="0">
                  <a:pos x="42" y="1139"/>
                </a:cxn>
                <a:cxn ang="0">
                  <a:pos x="27" y="1304"/>
                </a:cxn>
                <a:cxn ang="0">
                  <a:pos x="36" y="1355"/>
                </a:cxn>
                <a:cxn ang="0">
                  <a:pos x="6" y="1358"/>
                </a:cxn>
                <a:cxn ang="0">
                  <a:pos x="27" y="1430"/>
                </a:cxn>
                <a:cxn ang="0">
                  <a:pos x="99" y="1472"/>
                </a:cxn>
                <a:cxn ang="0">
                  <a:pos x="147" y="1508"/>
                </a:cxn>
                <a:cxn ang="0">
                  <a:pos x="192" y="1499"/>
                </a:cxn>
                <a:cxn ang="0">
                  <a:pos x="201" y="1394"/>
                </a:cxn>
                <a:cxn ang="0">
                  <a:pos x="222" y="1277"/>
                </a:cxn>
                <a:cxn ang="0">
                  <a:pos x="303" y="1310"/>
                </a:cxn>
                <a:cxn ang="0">
                  <a:pos x="435" y="1217"/>
                </a:cxn>
                <a:cxn ang="0">
                  <a:pos x="507" y="1178"/>
                </a:cxn>
                <a:cxn ang="0">
                  <a:pos x="553" y="1280"/>
                </a:cxn>
                <a:cxn ang="0">
                  <a:pos x="553" y="1343"/>
                </a:cxn>
                <a:cxn ang="0">
                  <a:pos x="580" y="1373"/>
                </a:cxn>
                <a:cxn ang="0">
                  <a:pos x="649" y="1322"/>
                </a:cxn>
                <a:cxn ang="0">
                  <a:pos x="685" y="1253"/>
                </a:cxn>
                <a:cxn ang="0">
                  <a:pos x="883" y="1157"/>
                </a:cxn>
                <a:cxn ang="0">
                  <a:pos x="964" y="1121"/>
                </a:cxn>
                <a:cxn ang="0">
                  <a:pos x="1066" y="1211"/>
                </a:cxn>
                <a:cxn ang="0">
                  <a:pos x="1162" y="1229"/>
                </a:cxn>
                <a:cxn ang="0">
                  <a:pos x="1153" y="1316"/>
                </a:cxn>
                <a:cxn ang="0">
                  <a:pos x="1234" y="1367"/>
                </a:cxn>
                <a:cxn ang="0">
                  <a:pos x="1442" y="1184"/>
                </a:cxn>
                <a:cxn ang="0">
                  <a:pos x="1451" y="1115"/>
                </a:cxn>
                <a:cxn ang="0">
                  <a:pos x="1457" y="994"/>
                </a:cxn>
                <a:cxn ang="0">
                  <a:pos x="1406" y="922"/>
                </a:cxn>
                <a:cxn ang="0">
                  <a:pos x="1345" y="832"/>
                </a:cxn>
                <a:cxn ang="0">
                  <a:pos x="1351" y="721"/>
                </a:cxn>
                <a:cxn ang="0">
                  <a:pos x="1493" y="550"/>
                </a:cxn>
                <a:cxn ang="0">
                  <a:pos x="1520" y="331"/>
                </a:cxn>
                <a:cxn ang="0">
                  <a:pos x="1631" y="141"/>
                </a:cxn>
                <a:cxn ang="0">
                  <a:pos x="1604" y="117"/>
                </a:cxn>
              </a:cxnLst>
              <a:rect l="0" t="0" r="r" b="b"/>
              <a:pathLst>
                <a:path w="1631" h="1511">
                  <a:moveTo>
                    <a:pt x="1604" y="117"/>
                  </a:moveTo>
                  <a:lnTo>
                    <a:pt x="1604" y="117"/>
                  </a:lnTo>
                  <a:lnTo>
                    <a:pt x="1601" y="108"/>
                  </a:lnTo>
                  <a:lnTo>
                    <a:pt x="1598" y="105"/>
                  </a:lnTo>
                  <a:lnTo>
                    <a:pt x="1592" y="108"/>
                  </a:lnTo>
                  <a:lnTo>
                    <a:pt x="1586" y="111"/>
                  </a:lnTo>
                  <a:lnTo>
                    <a:pt x="1574" y="123"/>
                  </a:lnTo>
                  <a:lnTo>
                    <a:pt x="1571" y="126"/>
                  </a:lnTo>
                  <a:lnTo>
                    <a:pt x="1565" y="96"/>
                  </a:lnTo>
                  <a:lnTo>
                    <a:pt x="1565" y="96"/>
                  </a:lnTo>
                  <a:lnTo>
                    <a:pt x="1556" y="93"/>
                  </a:lnTo>
                  <a:lnTo>
                    <a:pt x="1550" y="87"/>
                  </a:lnTo>
                  <a:lnTo>
                    <a:pt x="1544" y="81"/>
                  </a:lnTo>
                  <a:lnTo>
                    <a:pt x="1538" y="69"/>
                  </a:lnTo>
                  <a:lnTo>
                    <a:pt x="1538" y="57"/>
                  </a:lnTo>
                  <a:lnTo>
                    <a:pt x="1544" y="39"/>
                  </a:lnTo>
                  <a:lnTo>
                    <a:pt x="1556" y="18"/>
                  </a:lnTo>
                  <a:lnTo>
                    <a:pt x="1556" y="18"/>
                  </a:lnTo>
                  <a:lnTo>
                    <a:pt x="1559" y="12"/>
                  </a:lnTo>
                  <a:lnTo>
                    <a:pt x="1562" y="3"/>
                  </a:lnTo>
                  <a:lnTo>
                    <a:pt x="1559" y="0"/>
                  </a:lnTo>
                  <a:lnTo>
                    <a:pt x="1553" y="0"/>
                  </a:lnTo>
                  <a:lnTo>
                    <a:pt x="1544" y="3"/>
                  </a:lnTo>
                  <a:lnTo>
                    <a:pt x="1526" y="15"/>
                  </a:lnTo>
                  <a:lnTo>
                    <a:pt x="1526" y="15"/>
                  </a:lnTo>
                  <a:lnTo>
                    <a:pt x="1517" y="12"/>
                  </a:lnTo>
                  <a:lnTo>
                    <a:pt x="1499" y="15"/>
                  </a:lnTo>
                  <a:lnTo>
                    <a:pt x="1484" y="18"/>
                  </a:lnTo>
                  <a:lnTo>
                    <a:pt x="1472" y="24"/>
                  </a:lnTo>
                  <a:lnTo>
                    <a:pt x="1460" y="36"/>
                  </a:lnTo>
                  <a:lnTo>
                    <a:pt x="1451" y="48"/>
                  </a:lnTo>
                  <a:lnTo>
                    <a:pt x="1451" y="48"/>
                  </a:lnTo>
                  <a:lnTo>
                    <a:pt x="1397" y="156"/>
                  </a:lnTo>
                  <a:lnTo>
                    <a:pt x="1397" y="156"/>
                  </a:lnTo>
                  <a:lnTo>
                    <a:pt x="1391" y="162"/>
                  </a:lnTo>
                  <a:lnTo>
                    <a:pt x="1388" y="171"/>
                  </a:lnTo>
                  <a:lnTo>
                    <a:pt x="1379" y="177"/>
                  </a:lnTo>
                  <a:lnTo>
                    <a:pt x="1370" y="180"/>
                  </a:lnTo>
                  <a:lnTo>
                    <a:pt x="1361" y="180"/>
                  </a:lnTo>
                  <a:lnTo>
                    <a:pt x="1348" y="174"/>
                  </a:lnTo>
                  <a:lnTo>
                    <a:pt x="1336" y="159"/>
                  </a:lnTo>
                  <a:lnTo>
                    <a:pt x="1336" y="159"/>
                  </a:lnTo>
                  <a:lnTo>
                    <a:pt x="1315" y="132"/>
                  </a:lnTo>
                  <a:lnTo>
                    <a:pt x="1306" y="126"/>
                  </a:lnTo>
                  <a:lnTo>
                    <a:pt x="1300" y="126"/>
                  </a:lnTo>
                  <a:lnTo>
                    <a:pt x="1294" y="129"/>
                  </a:lnTo>
                  <a:lnTo>
                    <a:pt x="1285" y="132"/>
                  </a:lnTo>
                  <a:lnTo>
                    <a:pt x="1264" y="150"/>
                  </a:lnTo>
                  <a:lnTo>
                    <a:pt x="1264" y="150"/>
                  </a:lnTo>
                  <a:lnTo>
                    <a:pt x="1255" y="156"/>
                  </a:lnTo>
                  <a:lnTo>
                    <a:pt x="1243" y="156"/>
                  </a:lnTo>
                  <a:lnTo>
                    <a:pt x="1237" y="150"/>
                  </a:lnTo>
                  <a:lnTo>
                    <a:pt x="1231" y="144"/>
                  </a:lnTo>
                  <a:lnTo>
                    <a:pt x="1222" y="129"/>
                  </a:lnTo>
                  <a:lnTo>
                    <a:pt x="1219" y="120"/>
                  </a:lnTo>
                  <a:lnTo>
                    <a:pt x="1219" y="120"/>
                  </a:lnTo>
                  <a:lnTo>
                    <a:pt x="1210" y="108"/>
                  </a:lnTo>
                  <a:lnTo>
                    <a:pt x="1201" y="99"/>
                  </a:lnTo>
                  <a:lnTo>
                    <a:pt x="1192" y="90"/>
                  </a:lnTo>
                  <a:lnTo>
                    <a:pt x="1180" y="84"/>
                  </a:lnTo>
                  <a:lnTo>
                    <a:pt x="1174" y="84"/>
                  </a:lnTo>
                  <a:lnTo>
                    <a:pt x="1171" y="84"/>
                  </a:lnTo>
                  <a:lnTo>
                    <a:pt x="1165" y="87"/>
                  </a:lnTo>
                  <a:lnTo>
                    <a:pt x="1162" y="93"/>
                  </a:lnTo>
                  <a:lnTo>
                    <a:pt x="1156" y="102"/>
                  </a:lnTo>
                  <a:lnTo>
                    <a:pt x="1156" y="114"/>
                  </a:lnTo>
                  <a:lnTo>
                    <a:pt x="1156" y="114"/>
                  </a:lnTo>
                  <a:lnTo>
                    <a:pt x="1165" y="123"/>
                  </a:lnTo>
                  <a:lnTo>
                    <a:pt x="1171" y="132"/>
                  </a:lnTo>
                  <a:lnTo>
                    <a:pt x="1180" y="141"/>
                  </a:lnTo>
                  <a:lnTo>
                    <a:pt x="1186" y="153"/>
                  </a:lnTo>
                  <a:lnTo>
                    <a:pt x="1186" y="165"/>
                  </a:lnTo>
                  <a:lnTo>
                    <a:pt x="1183" y="171"/>
                  </a:lnTo>
                  <a:lnTo>
                    <a:pt x="1177" y="177"/>
                  </a:lnTo>
                  <a:lnTo>
                    <a:pt x="1171" y="183"/>
                  </a:lnTo>
                  <a:lnTo>
                    <a:pt x="1162" y="189"/>
                  </a:lnTo>
                  <a:lnTo>
                    <a:pt x="1162" y="189"/>
                  </a:lnTo>
                  <a:lnTo>
                    <a:pt x="1141" y="195"/>
                  </a:lnTo>
                  <a:lnTo>
                    <a:pt x="1123" y="201"/>
                  </a:lnTo>
                  <a:lnTo>
                    <a:pt x="1096" y="204"/>
                  </a:lnTo>
                  <a:lnTo>
                    <a:pt x="1078" y="204"/>
                  </a:lnTo>
                  <a:lnTo>
                    <a:pt x="1072" y="204"/>
                  </a:lnTo>
                  <a:lnTo>
                    <a:pt x="1069" y="258"/>
                  </a:lnTo>
                  <a:lnTo>
                    <a:pt x="1069" y="258"/>
                  </a:lnTo>
                  <a:lnTo>
                    <a:pt x="1042" y="267"/>
                  </a:lnTo>
                  <a:lnTo>
                    <a:pt x="1018" y="276"/>
                  </a:lnTo>
                  <a:lnTo>
                    <a:pt x="991" y="285"/>
                  </a:lnTo>
                  <a:lnTo>
                    <a:pt x="985" y="337"/>
                  </a:lnTo>
                  <a:lnTo>
                    <a:pt x="943" y="427"/>
                  </a:lnTo>
                  <a:lnTo>
                    <a:pt x="895" y="424"/>
                  </a:lnTo>
                  <a:lnTo>
                    <a:pt x="895" y="424"/>
                  </a:lnTo>
                  <a:lnTo>
                    <a:pt x="892" y="430"/>
                  </a:lnTo>
                  <a:lnTo>
                    <a:pt x="886" y="451"/>
                  </a:lnTo>
                  <a:lnTo>
                    <a:pt x="877" y="460"/>
                  </a:lnTo>
                  <a:lnTo>
                    <a:pt x="871" y="472"/>
                  </a:lnTo>
                  <a:lnTo>
                    <a:pt x="859" y="481"/>
                  </a:lnTo>
                  <a:lnTo>
                    <a:pt x="847" y="487"/>
                  </a:lnTo>
                  <a:lnTo>
                    <a:pt x="847" y="487"/>
                  </a:lnTo>
                  <a:lnTo>
                    <a:pt x="850" y="496"/>
                  </a:lnTo>
                  <a:lnTo>
                    <a:pt x="853" y="514"/>
                  </a:lnTo>
                  <a:lnTo>
                    <a:pt x="850" y="523"/>
                  </a:lnTo>
                  <a:lnTo>
                    <a:pt x="844" y="532"/>
                  </a:lnTo>
                  <a:lnTo>
                    <a:pt x="835" y="535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14" y="532"/>
                  </a:lnTo>
                  <a:lnTo>
                    <a:pt x="802" y="541"/>
                  </a:lnTo>
                  <a:lnTo>
                    <a:pt x="796" y="547"/>
                  </a:lnTo>
                  <a:lnTo>
                    <a:pt x="790" y="556"/>
                  </a:lnTo>
                  <a:lnTo>
                    <a:pt x="784" y="568"/>
                  </a:lnTo>
                  <a:lnTo>
                    <a:pt x="781" y="580"/>
                  </a:lnTo>
                  <a:lnTo>
                    <a:pt x="781" y="580"/>
                  </a:lnTo>
                  <a:lnTo>
                    <a:pt x="778" y="598"/>
                  </a:lnTo>
                  <a:lnTo>
                    <a:pt x="772" y="610"/>
                  </a:lnTo>
                  <a:lnTo>
                    <a:pt x="763" y="622"/>
                  </a:lnTo>
                  <a:lnTo>
                    <a:pt x="754" y="631"/>
                  </a:lnTo>
                  <a:lnTo>
                    <a:pt x="733" y="646"/>
                  </a:lnTo>
                  <a:lnTo>
                    <a:pt x="718" y="652"/>
                  </a:lnTo>
                  <a:lnTo>
                    <a:pt x="718" y="652"/>
                  </a:lnTo>
                  <a:lnTo>
                    <a:pt x="712" y="655"/>
                  </a:lnTo>
                  <a:lnTo>
                    <a:pt x="709" y="661"/>
                  </a:lnTo>
                  <a:lnTo>
                    <a:pt x="706" y="679"/>
                  </a:lnTo>
                  <a:lnTo>
                    <a:pt x="703" y="706"/>
                  </a:lnTo>
                  <a:lnTo>
                    <a:pt x="697" y="721"/>
                  </a:lnTo>
                  <a:lnTo>
                    <a:pt x="691" y="736"/>
                  </a:lnTo>
                  <a:lnTo>
                    <a:pt x="691" y="736"/>
                  </a:lnTo>
                  <a:lnTo>
                    <a:pt x="691" y="742"/>
                  </a:lnTo>
                  <a:lnTo>
                    <a:pt x="697" y="757"/>
                  </a:lnTo>
                  <a:lnTo>
                    <a:pt x="703" y="766"/>
                  </a:lnTo>
                  <a:lnTo>
                    <a:pt x="712" y="775"/>
                  </a:lnTo>
                  <a:lnTo>
                    <a:pt x="727" y="784"/>
                  </a:lnTo>
                  <a:lnTo>
                    <a:pt x="748" y="793"/>
                  </a:lnTo>
                  <a:lnTo>
                    <a:pt x="748" y="793"/>
                  </a:lnTo>
                  <a:lnTo>
                    <a:pt x="757" y="796"/>
                  </a:lnTo>
                  <a:lnTo>
                    <a:pt x="763" y="805"/>
                  </a:lnTo>
                  <a:lnTo>
                    <a:pt x="760" y="811"/>
                  </a:lnTo>
                  <a:lnTo>
                    <a:pt x="754" y="820"/>
                  </a:lnTo>
                  <a:lnTo>
                    <a:pt x="739" y="835"/>
                  </a:lnTo>
                  <a:lnTo>
                    <a:pt x="730" y="841"/>
                  </a:lnTo>
                  <a:lnTo>
                    <a:pt x="721" y="919"/>
                  </a:lnTo>
                  <a:lnTo>
                    <a:pt x="703" y="916"/>
                  </a:lnTo>
                  <a:lnTo>
                    <a:pt x="700" y="910"/>
                  </a:lnTo>
                  <a:lnTo>
                    <a:pt x="664" y="856"/>
                  </a:lnTo>
                  <a:lnTo>
                    <a:pt x="646" y="892"/>
                  </a:lnTo>
                  <a:lnTo>
                    <a:pt x="625" y="895"/>
                  </a:lnTo>
                  <a:lnTo>
                    <a:pt x="625" y="895"/>
                  </a:lnTo>
                  <a:lnTo>
                    <a:pt x="631" y="919"/>
                  </a:lnTo>
                  <a:lnTo>
                    <a:pt x="640" y="940"/>
                  </a:lnTo>
                  <a:lnTo>
                    <a:pt x="646" y="964"/>
                  </a:lnTo>
                  <a:lnTo>
                    <a:pt x="646" y="988"/>
                  </a:lnTo>
                  <a:lnTo>
                    <a:pt x="646" y="1000"/>
                  </a:lnTo>
                  <a:lnTo>
                    <a:pt x="640" y="1009"/>
                  </a:lnTo>
                  <a:lnTo>
                    <a:pt x="634" y="1018"/>
                  </a:lnTo>
                  <a:lnTo>
                    <a:pt x="625" y="1024"/>
                  </a:lnTo>
                  <a:lnTo>
                    <a:pt x="616" y="1027"/>
                  </a:lnTo>
                  <a:lnTo>
                    <a:pt x="601" y="1027"/>
                  </a:lnTo>
                  <a:lnTo>
                    <a:pt x="601" y="1027"/>
                  </a:lnTo>
                  <a:lnTo>
                    <a:pt x="571" y="1024"/>
                  </a:lnTo>
                  <a:lnTo>
                    <a:pt x="547" y="1027"/>
                  </a:lnTo>
                  <a:lnTo>
                    <a:pt x="532" y="1030"/>
                  </a:lnTo>
                  <a:lnTo>
                    <a:pt x="519" y="1036"/>
                  </a:lnTo>
                  <a:lnTo>
                    <a:pt x="510" y="1042"/>
                  </a:lnTo>
                  <a:lnTo>
                    <a:pt x="507" y="1049"/>
                  </a:lnTo>
                  <a:lnTo>
                    <a:pt x="504" y="1052"/>
                  </a:lnTo>
                  <a:lnTo>
                    <a:pt x="504" y="1052"/>
                  </a:lnTo>
                  <a:lnTo>
                    <a:pt x="477" y="1061"/>
                  </a:lnTo>
                  <a:lnTo>
                    <a:pt x="447" y="1067"/>
                  </a:lnTo>
                  <a:lnTo>
                    <a:pt x="411" y="1070"/>
                  </a:lnTo>
                  <a:lnTo>
                    <a:pt x="375" y="1070"/>
                  </a:lnTo>
                  <a:lnTo>
                    <a:pt x="360" y="1067"/>
                  </a:lnTo>
                  <a:lnTo>
                    <a:pt x="345" y="1064"/>
                  </a:lnTo>
                  <a:lnTo>
                    <a:pt x="330" y="1058"/>
                  </a:lnTo>
                  <a:lnTo>
                    <a:pt x="321" y="1049"/>
                  </a:lnTo>
                  <a:lnTo>
                    <a:pt x="312" y="1039"/>
                  </a:lnTo>
                  <a:lnTo>
                    <a:pt x="309" y="1024"/>
                  </a:lnTo>
                  <a:lnTo>
                    <a:pt x="309" y="1024"/>
                  </a:lnTo>
                  <a:lnTo>
                    <a:pt x="303" y="997"/>
                  </a:lnTo>
                  <a:lnTo>
                    <a:pt x="294" y="979"/>
                  </a:lnTo>
                  <a:lnTo>
                    <a:pt x="282" y="967"/>
                  </a:lnTo>
                  <a:lnTo>
                    <a:pt x="273" y="958"/>
                  </a:lnTo>
                  <a:lnTo>
                    <a:pt x="264" y="955"/>
                  </a:lnTo>
                  <a:lnTo>
                    <a:pt x="255" y="955"/>
                  </a:lnTo>
                  <a:lnTo>
                    <a:pt x="246" y="955"/>
                  </a:lnTo>
                  <a:lnTo>
                    <a:pt x="180" y="934"/>
                  </a:lnTo>
                  <a:lnTo>
                    <a:pt x="180" y="934"/>
                  </a:lnTo>
                  <a:lnTo>
                    <a:pt x="177" y="952"/>
                  </a:lnTo>
                  <a:lnTo>
                    <a:pt x="171" y="988"/>
                  </a:lnTo>
                  <a:lnTo>
                    <a:pt x="171" y="988"/>
                  </a:lnTo>
                  <a:lnTo>
                    <a:pt x="168" y="997"/>
                  </a:lnTo>
                  <a:lnTo>
                    <a:pt x="159" y="1000"/>
                  </a:lnTo>
                  <a:lnTo>
                    <a:pt x="150" y="1003"/>
                  </a:lnTo>
                  <a:lnTo>
                    <a:pt x="141" y="1003"/>
                  </a:lnTo>
                  <a:lnTo>
                    <a:pt x="123" y="1003"/>
                  </a:lnTo>
                  <a:lnTo>
                    <a:pt x="114" y="1000"/>
                  </a:lnTo>
                  <a:lnTo>
                    <a:pt x="87" y="1042"/>
                  </a:lnTo>
                  <a:lnTo>
                    <a:pt x="60" y="1042"/>
                  </a:lnTo>
                  <a:lnTo>
                    <a:pt x="60" y="1079"/>
                  </a:lnTo>
                  <a:lnTo>
                    <a:pt x="33" y="1079"/>
                  </a:lnTo>
                  <a:lnTo>
                    <a:pt x="27" y="1094"/>
                  </a:lnTo>
                  <a:lnTo>
                    <a:pt x="60" y="1115"/>
                  </a:lnTo>
                  <a:lnTo>
                    <a:pt x="60" y="1115"/>
                  </a:lnTo>
                  <a:lnTo>
                    <a:pt x="51" y="1127"/>
                  </a:lnTo>
                  <a:lnTo>
                    <a:pt x="42" y="1139"/>
                  </a:lnTo>
                  <a:lnTo>
                    <a:pt x="30" y="1157"/>
                  </a:lnTo>
                  <a:lnTo>
                    <a:pt x="21" y="1178"/>
                  </a:lnTo>
                  <a:lnTo>
                    <a:pt x="18" y="1202"/>
                  </a:lnTo>
                  <a:lnTo>
                    <a:pt x="15" y="1229"/>
                  </a:lnTo>
                  <a:lnTo>
                    <a:pt x="21" y="1262"/>
                  </a:lnTo>
                  <a:lnTo>
                    <a:pt x="39" y="1271"/>
                  </a:lnTo>
                  <a:lnTo>
                    <a:pt x="27" y="1304"/>
                  </a:lnTo>
                  <a:lnTo>
                    <a:pt x="27" y="1304"/>
                  </a:lnTo>
                  <a:lnTo>
                    <a:pt x="36" y="1319"/>
                  </a:lnTo>
                  <a:lnTo>
                    <a:pt x="51" y="1343"/>
                  </a:lnTo>
                  <a:lnTo>
                    <a:pt x="51" y="1352"/>
                  </a:lnTo>
                  <a:lnTo>
                    <a:pt x="51" y="1355"/>
                  </a:lnTo>
                  <a:lnTo>
                    <a:pt x="48" y="1358"/>
                  </a:lnTo>
                  <a:lnTo>
                    <a:pt x="36" y="1355"/>
                  </a:lnTo>
                  <a:lnTo>
                    <a:pt x="12" y="1343"/>
                  </a:lnTo>
                  <a:lnTo>
                    <a:pt x="12" y="1343"/>
                  </a:lnTo>
                  <a:lnTo>
                    <a:pt x="9" y="1340"/>
                  </a:lnTo>
                  <a:lnTo>
                    <a:pt x="0" y="1340"/>
                  </a:lnTo>
                  <a:lnTo>
                    <a:pt x="0" y="1343"/>
                  </a:lnTo>
                  <a:lnTo>
                    <a:pt x="0" y="1349"/>
                  </a:lnTo>
                  <a:lnTo>
                    <a:pt x="6" y="1358"/>
                  </a:lnTo>
                  <a:lnTo>
                    <a:pt x="15" y="1370"/>
                  </a:lnTo>
                  <a:lnTo>
                    <a:pt x="15" y="1370"/>
                  </a:lnTo>
                  <a:lnTo>
                    <a:pt x="27" y="1385"/>
                  </a:lnTo>
                  <a:lnTo>
                    <a:pt x="30" y="1397"/>
                  </a:lnTo>
                  <a:lnTo>
                    <a:pt x="33" y="1409"/>
                  </a:lnTo>
                  <a:lnTo>
                    <a:pt x="33" y="1418"/>
                  </a:lnTo>
                  <a:lnTo>
                    <a:pt x="27" y="1430"/>
                  </a:lnTo>
                  <a:lnTo>
                    <a:pt x="21" y="1436"/>
                  </a:lnTo>
                  <a:lnTo>
                    <a:pt x="21" y="1436"/>
                  </a:lnTo>
                  <a:lnTo>
                    <a:pt x="27" y="1442"/>
                  </a:lnTo>
                  <a:lnTo>
                    <a:pt x="45" y="1454"/>
                  </a:lnTo>
                  <a:lnTo>
                    <a:pt x="60" y="1460"/>
                  </a:lnTo>
                  <a:lnTo>
                    <a:pt x="78" y="1469"/>
                  </a:lnTo>
                  <a:lnTo>
                    <a:pt x="99" y="1472"/>
                  </a:lnTo>
                  <a:lnTo>
                    <a:pt x="123" y="1475"/>
                  </a:lnTo>
                  <a:lnTo>
                    <a:pt x="132" y="1481"/>
                  </a:lnTo>
                  <a:lnTo>
                    <a:pt x="132" y="1481"/>
                  </a:lnTo>
                  <a:lnTo>
                    <a:pt x="135" y="1490"/>
                  </a:lnTo>
                  <a:lnTo>
                    <a:pt x="135" y="1496"/>
                  </a:lnTo>
                  <a:lnTo>
                    <a:pt x="141" y="1502"/>
                  </a:lnTo>
                  <a:lnTo>
                    <a:pt x="147" y="1508"/>
                  </a:lnTo>
                  <a:lnTo>
                    <a:pt x="156" y="1511"/>
                  </a:lnTo>
                  <a:lnTo>
                    <a:pt x="168" y="1511"/>
                  </a:lnTo>
                  <a:lnTo>
                    <a:pt x="183" y="1505"/>
                  </a:lnTo>
                  <a:lnTo>
                    <a:pt x="183" y="1505"/>
                  </a:lnTo>
                  <a:lnTo>
                    <a:pt x="192" y="1505"/>
                  </a:lnTo>
                  <a:lnTo>
                    <a:pt x="192" y="1499"/>
                  </a:lnTo>
                  <a:lnTo>
                    <a:pt x="192" y="1499"/>
                  </a:lnTo>
                  <a:lnTo>
                    <a:pt x="198" y="1490"/>
                  </a:lnTo>
                  <a:lnTo>
                    <a:pt x="204" y="1466"/>
                  </a:lnTo>
                  <a:lnTo>
                    <a:pt x="207" y="1451"/>
                  </a:lnTo>
                  <a:lnTo>
                    <a:pt x="207" y="1433"/>
                  </a:lnTo>
                  <a:lnTo>
                    <a:pt x="207" y="1415"/>
                  </a:lnTo>
                  <a:lnTo>
                    <a:pt x="201" y="1394"/>
                  </a:lnTo>
                  <a:lnTo>
                    <a:pt x="201" y="1394"/>
                  </a:lnTo>
                  <a:lnTo>
                    <a:pt x="198" y="1370"/>
                  </a:lnTo>
                  <a:lnTo>
                    <a:pt x="195" y="1346"/>
                  </a:lnTo>
                  <a:lnTo>
                    <a:pt x="198" y="1325"/>
                  </a:lnTo>
                  <a:lnTo>
                    <a:pt x="201" y="1301"/>
                  </a:lnTo>
                  <a:lnTo>
                    <a:pt x="210" y="1286"/>
                  </a:lnTo>
                  <a:lnTo>
                    <a:pt x="216" y="1280"/>
                  </a:lnTo>
                  <a:lnTo>
                    <a:pt x="222" y="1277"/>
                  </a:lnTo>
                  <a:lnTo>
                    <a:pt x="231" y="1277"/>
                  </a:lnTo>
                  <a:lnTo>
                    <a:pt x="240" y="1277"/>
                  </a:lnTo>
                  <a:lnTo>
                    <a:pt x="252" y="1283"/>
                  </a:lnTo>
                  <a:lnTo>
                    <a:pt x="264" y="1289"/>
                  </a:lnTo>
                  <a:lnTo>
                    <a:pt x="264" y="1289"/>
                  </a:lnTo>
                  <a:lnTo>
                    <a:pt x="285" y="1304"/>
                  </a:lnTo>
                  <a:lnTo>
                    <a:pt x="303" y="1310"/>
                  </a:lnTo>
                  <a:lnTo>
                    <a:pt x="318" y="1307"/>
                  </a:lnTo>
                  <a:lnTo>
                    <a:pt x="330" y="1304"/>
                  </a:lnTo>
                  <a:lnTo>
                    <a:pt x="339" y="1295"/>
                  </a:lnTo>
                  <a:lnTo>
                    <a:pt x="342" y="1286"/>
                  </a:lnTo>
                  <a:lnTo>
                    <a:pt x="348" y="1280"/>
                  </a:lnTo>
                  <a:lnTo>
                    <a:pt x="399" y="1286"/>
                  </a:lnTo>
                  <a:lnTo>
                    <a:pt x="435" y="1217"/>
                  </a:lnTo>
                  <a:lnTo>
                    <a:pt x="435" y="1217"/>
                  </a:lnTo>
                  <a:lnTo>
                    <a:pt x="450" y="1202"/>
                  </a:lnTo>
                  <a:lnTo>
                    <a:pt x="465" y="1190"/>
                  </a:lnTo>
                  <a:lnTo>
                    <a:pt x="483" y="1181"/>
                  </a:lnTo>
                  <a:lnTo>
                    <a:pt x="492" y="1178"/>
                  </a:lnTo>
                  <a:lnTo>
                    <a:pt x="501" y="1178"/>
                  </a:lnTo>
                  <a:lnTo>
                    <a:pt x="507" y="1178"/>
                  </a:lnTo>
                  <a:lnTo>
                    <a:pt x="513" y="1181"/>
                  </a:lnTo>
                  <a:lnTo>
                    <a:pt x="519" y="1190"/>
                  </a:lnTo>
                  <a:lnTo>
                    <a:pt x="522" y="1202"/>
                  </a:lnTo>
                  <a:lnTo>
                    <a:pt x="522" y="1217"/>
                  </a:lnTo>
                  <a:lnTo>
                    <a:pt x="522" y="1241"/>
                  </a:lnTo>
                  <a:lnTo>
                    <a:pt x="532" y="1262"/>
                  </a:lnTo>
                  <a:lnTo>
                    <a:pt x="553" y="1280"/>
                  </a:lnTo>
                  <a:lnTo>
                    <a:pt x="553" y="1280"/>
                  </a:lnTo>
                  <a:lnTo>
                    <a:pt x="556" y="1283"/>
                  </a:lnTo>
                  <a:lnTo>
                    <a:pt x="562" y="1289"/>
                  </a:lnTo>
                  <a:lnTo>
                    <a:pt x="562" y="1298"/>
                  </a:lnTo>
                  <a:lnTo>
                    <a:pt x="562" y="1307"/>
                  </a:lnTo>
                  <a:lnTo>
                    <a:pt x="559" y="1322"/>
                  </a:lnTo>
                  <a:lnTo>
                    <a:pt x="553" y="1343"/>
                  </a:lnTo>
                  <a:lnTo>
                    <a:pt x="553" y="1343"/>
                  </a:lnTo>
                  <a:lnTo>
                    <a:pt x="550" y="1361"/>
                  </a:lnTo>
                  <a:lnTo>
                    <a:pt x="550" y="1370"/>
                  </a:lnTo>
                  <a:lnTo>
                    <a:pt x="553" y="1376"/>
                  </a:lnTo>
                  <a:lnTo>
                    <a:pt x="559" y="1379"/>
                  </a:lnTo>
                  <a:lnTo>
                    <a:pt x="574" y="1376"/>
                  </a:lnTo>
                  <a:lnTo>
                    <a:pt x="580" y="1373"/>
                  </a:lnTo>
                  <a:lnTo>
                    <a:pt x="637" y="1388"/>
                  </a:lnTo>
                  <a:lnTo>
                    <a:pt x="649" y="1379"/>
                  </a:lnTo>
                  <a:lnTo>
                    <a:pt x="643" y="1364"/>
                  </a:lnTo>
                  <a:lnTo>
                    <a:pt x="640" y="1346"/>
                  </a:lnTo>
                  <a:lnTo>
                    <a:pt x="640" y="1325"/>
                  </a:lnTo>
                  <a:lnTo>
                    <a:pt x="640" y="1325"/>
                  </a:lnTo>
                  <a:lnTo>
                    <a:pt x="649" y="1322"/>
                  </a:lnTo>
                  <a:lnTo>
                    <a:pt x="658" y="1319"/>
                  </a:lnTo>
                  <a:lnTo>
                    <a:pt x="667" y="1313"/>
                  </a:lnTo>
                  <a:lnTo>
                    <a:pt x="673" y="1304"/>
                  </a:lnTo>
                  <a:lnTo>
                    <a:pt x="682" y="1292"/>
                  </a:lnTo>
                  <a:lnTo>
                    <a:pt x="685" y="1274"/>
                  </a:lnTo>
                  <a:lnTo>
                    <a:pt x="685" y="1253"/>
                  </a:lnTo>
                  <a:lnTo>
                    <a:pt x="685" y="1253"/>
                  </a:lnTo>
                  <a:lnTo>
                    <a:pt x="760" y="1220"/>
                  </a:lnTo>
                  <a:lnTo>
                    <a:pt x="820" y="1199"/>
                  </a:lnTo>
                  <a:lnTo>
                    <a:pt x="844" y="1190"/>
                  </a:lnTo>
                  <a:lnTo>
                    <a:pt x="865" y="1187"/>
                  </a:lnTo>
                  <a:lnTo>
                    <a:pt x="880" y="1169"/>
                  </a:lnTo>
                  <a:lnTo>
                    <a:pt x="880" y="1169"/>
                  </a:lnTo>
                  <a:lnTo>
                    <a:pt x="883" y="1157"/>
                  </a:lnTo>
                  <a:lnTo>
                    <a:pt x="889" y="1145"/>
                  </a:lnTo>
                  <a:lnTo>
                    <a:pt x="898" y="1136"/>
                  </a:lnTo>
                  <a:lnTo>
                    <a:pt x="910" y="1124"/>
                  </a:lnTo>
                  <a:lnTo>
                    <a:pt x="925" y="1118"/>
                  </a:lnTo>
                  <a:lnTo>
                    <a:pt x="943" y="1115"/>
                  </a:lnTo>
                  <a:lnTo>
                    <a:pt x="952" y="1118"/>
                  </a:lnTo>
                  <a:lnTo>
                    <a:pt x="964" y="1121"/>
                  </a:lnTo>
                  <a:lnTo>
                    <a:pt x="964" y="1121"/>
                  </a:lnTo>
                  <a:lnTo>
                    <a:pt x="1003" y="1139"/>
                  </a:lnTo>
                  <a:lnTo>
                    <a:pt x="1030" y="1148"/>
                  </a:lnTo>
                  <a:lnTo>
                    <a:pt x="1051" y="1154"/>
                  </a:lnTo>
                  <a:lnTo>
                    <a:pt x="1057" y="1208"/>
                  </a:lnTo>
                  <a:lnTo>
                    <a:pt x="1057" y="1208"/>
                  </a:lnTo>
                  <a:lnTo>
                    <a:pt x="1066" y="1211"/>
                  </a:lnTo>
                  <a:lnTo>
                    <a:pt x="1078" y="1211"/>
                  </a:lnTo>
                  <a:lnTo>
                    <a:pt x="1096" y="1211"/>
                  </a:lnTo>
                  <a:lnTo>
                    <a:pt x="1096" y="1211"/>
                  </a:lnTo>
                  <a:lnTo>
                    <a:pt x="1123" y="1211"/>
                  </a:lnTo>
                  <a:lnTo>
                    <a:pt x="1138" y="1214"/>
                  </a:lnTo>
                  <a:lnTo>
                    <a:pt x="1150" y="1220"/>
                  </a:lnTo>
                  <a:lnTo>
                    <a:pt x="1162" y="1229"/>
                  </a:lnTo>
                  <a:lnTo>
                    <a:pt x="1165" y="1244"/>
                  </a:lnTo>
                  <a:lnTo>
                    <a:pt x="1165" y="1265"/>
                  </a:lnTo>
                  <a:lnTo>
                    <a:pt x="1159" y="1292"/>
                  </a:lnTo>
                  <a:lnTo>
                    <a:pt x="1159" y="1292"/>
                  </a:lnTo>
                  <a:lnTo>
                    <a:pt x="1156" y="1295"/>
                  </a:lnTo>
                  <a:lnTo>
                    <a:pt x="1153" y="1307"/>
                  </a:lnTo>
                  <a:lnTo>
                    <a:pt x="1153" y="1316"/>
                  </a:lnTo>
                  <a:lnTo>
                    <a:pt x="1156" y="1325"/>
                  </a:lnTo>
                  <a:lnTo>
                    <a:pt x="1165" y="1334"/>
                  </a:lnTo>
                  <a:lnTo>
                    <a:pt x="1177" y="1343"/>
                  </a:lnTo>
                  <a:lnTo>
                    <a:pt x="1177" y="1343"/>
                  </a:lnTo>
                  <a:lnTo>
                    <a:pt x="1201" y="1355"/>
                  </a:lnTo>
                  <a:lnTo>
                    <a:pt x="1219" y="1364"/>
                  </a:lnTo>
                  <a:lnTo>
                    <a:pt x="1234" y="1367"/>
                  </a:lnTo>
                  <a:lnTo>
                    <a:pt x="1255" y="1358"/>
                  </a:lnTo>
                  <a:lnTo>
                    <a:pt x="1270" y="1340"/>
                  </a:lnTo>
                  <a:lnTo>
                    <a:pt x="1306" y="1349"/>
                  </a:lnTo>
                  <a:lnTo>
                    <a:pt x="1333" y="1358"/>
                  </a:lnTo>
                  <a:lnTo>
                    <a:pt x="1351" y="1349"/>
                  </a:lnTo>
                  <a:lnTo>
                    <a:pt x="1439" y="1208"/>
                  </a:lnTo>
                  <a:lnTo>
                    <a:pt x="1442" y="1184"/>
                  </a:lnTo>
                  <a:lnTo>
                    <a:pt x="1424" y="1169"/>
                  </a:lnTo>
                  <a:lnTo>
                    <a:pt x="1415" y="1151"/>
                  </a:lnTo>
                  <a:lnTo>
                    <a:pt x="1415" y="1136"/>
                  </a:lnTo>
                  <a:lnTo>
                    <a:pt x="1424" y="1124"/>
                  </a:lnTo>
                  <a:lnTo>
                    <a:pt x="1442" y="1118"/>
                  </a:lnTo>
                  <a:lnTo>
                    <a:pt x="1442" y="1118"/>
                  </a:lnTo>
                  <a:lnTo>
                    <a:pt x="1451" y="1115"/>
                  </a:lnTo>
                  <a:lnTo>
                    <a:pt x="1460" y="1109"/>
                  </a:lnTo>
                  <a:lnTo>
                    <a:pt x="1469" y="1100"/>
                  </a:lnTo>
                  <a:lnTo>
                    <a:pt x="1475" y="1085"/>
                  </a:lnTo>
                  <a:lnTo>
                    <a:pt x="1478" y="1064"/>
                  </a:lnTo>
                  <a:lnTo>
                    <a:pt x="1478" y="1036"/>
                  </a:lnTo>
                  <a:lnTo>
                    <a:pt x="1469" y="1000"/>
                  </a:lnTo>
                  <a:lnTo>
                    <a:pt x="1457" y="994"/>
                  </a:lnTo>
                  <a:lnTo>
                    <a:pt x="1445" y="994"/>
                  </a:lnTo>
                  <a:lnTo>
                    <a:pt x="1439" y="985"/>
                  </a:lnTo>
                  <a:lnTo>
                    <a:pt x="1445" y="964"/>
                  </a:lnTo>
                  <a:lnTo>
                    <a:pt x="1445" y="952"/>
                  </a:lnTo>
                  <a:lnTo>
                    <a:pt x="1439" y="949"/>
                  </a:lnTo>
                  <a:lnTo>
                    <a:pt x="1421" y="949"/>
                  </a:lnTo>
                  <a:lnTo>
                    <a:pt x="1406" y="922"/>
                  </a:lnTo>
                  <a:lnTo>
                    <a:pt x="1394" y="886"/>
                  </a:lnTo>
                  <a:lnTo>
                    <a:pt x="1382" y="871"/>
                  </a:lnTo>
                  <a:lnTo>
                    <a:pt x="1361" y="862"/>
                  </a:lnTo>
                  <a:lnTo>
                    <a:pt x="1345" y="859"/>
                  </a:lnTo>
                  <a:lnTo>
                    <a:pt x="1336" y="856"/>
                  </a:lnTo>
                  <a:lnTo>
                    <a:pt x="1336" y="847"/>
                  </a:lnTo>
                  <a:lnTo>
                    <a:pt x="1345" y="832"/>
                  </a:lnTo>
                  <a:lnTo>
                    <a:pt x="1348" y="814"/>
                  </a:lnTo>
                  <a:lnTo>
                    <a:pt x="1351" y="799"/>
                  </a:lnTo>
                  <a:lnTo>
                    <a:pt x="1348" y="787"/>
                  </a:lnTo>
                  <a:lnTo>
                    <a:pt x="1342" y="769"/>
                  </a:lnTo>
                  <a:lnTo>
                    <a:pt x="1339" y="757"/>
                  </a:lnTo>
                  <a:lnTo>
                    <a:pt x="1339" y="739"/>
                  </a:lnTo>
                  <a:lnTo>
                    <a:pt x="1351" y="721"/>
                  </a:lnTo>
                  <a:lnTo>
                    <a:pt x="1361" y="676"/>
                  </a:lnTo>
                  <a:lnTo>
                    <a:pt x="1382" y="661"/>
                  </a:lnTo>
                  <a:lnTo>
                    <a:pt x="1427" y="637"/>
                  </a:lnTo>
                  <a:lnTo>
                    <a:pt x="1433" y="625"/>
                  </a:lnTo>
                  <a:lnTo>
                    <a:pt x="1442" y="586"/>
                  </a:lnTo>
                  <a:lnTo>
                    <a:pt x="1487" y="562"/>
                  </a:lnTo>
                  <a:lnTo>
                    <a:pt x="1493" y="550"/>
                  </a:lnTo>
                  <a:lnTo>
                    <a:pt x="1487" y="463"/>
                  </a:lnTo>
                  <a:lnTo>
                    <a:pt x="1499" y="457"/>
                  </a:lnTo>
                  <a:lnTo>
                    <a:pt x="1511" y="439"/>
                  </a:lnTo>
                  <a:lnTo>
                    <a:pt x="1511" y="406"/>
                  </a:lnTo>
                  <a:lnTo>
                    <a:pt x="1541" y="382"/>
                  </a:lnTo>
                  <a:lnTo>
                    <a:pt x="1538" y="358"/>
                  </a:lnTo>
                  <a:lnTo>
                    <a:pt x="1520" y="331"/>
                  </a:lnTo>
                  <a:lnTo>
                    <a:pt x="1520" y="306"/>
                  </a:lnTo>
                  <a:lnTo>
                    <a:pt x="1547" y="291"/>
                  </a:lnTo>
                  <a:lnTo>
                    <a:pt x="1577" y="276"/>
                  </a:lnTo>
                  <a:lnTo>
                    <a:pt x="1586" y="228"/>
                  </a:lnTo>
                  <a:lnTo>
                    <a:pt x="1607" y="189"/>
                  </a:lnTo>
                  <a:lnTo>
                    <a:pt x="1625" y="159"/>
                  </a:lnTo>
                  <a:lnTo>
                    <a:pt x="1631" y="141"/>
                  </a:lnTo>
                  <a:lnTo>
                    <a:pt x="1631" y="141"/>
                  </a:lnTo>
                  <a:lnTo>
                    <a:pt x="1625" y="141"/>
                  </a:lnTo>
                  <a:lnTo>
                    <a:pt x="1616" y="141"/>
                  </a:lnTo>
                  <a:lnTo>
                    <a:pt x="1613" y="138"/>
                  </a:lnTo>
                  <a:lnTo>
                    <a:pt x="1607" y="132"/>
                  </a:lnTo>
                  <a:lnTo>
                    <a:pt x="1604" y="126"/>
                  </a:lnTo>
                  <a:lnTo>
                    <a:pt x="1604" y="117"/>
                  </a:lnTo>
                  <a:lnTo>
                    <a:pt x="1604" y="117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8" name="Freeform 10"/>
            <p:cNvSpPr>
              <a:spLocks/>
            </p:cNvSpPr>
            <p:nvPr/>
          </p:nvSpPr>
          <p:spPr bwMode="auto">
            <a:xfrm>
              <a:off x="3003" y="1148"/>
              <a:ext cx="1244" cy="1159"/>
            </a:xfrm>
            <a:custGeom>
              <a:avLst/>
              <a:gdLst/>
              <a:ahLst/>
              <a:cxnLst>
                <a:cxn ang="0">
                  <a:pos x="403" y="1027"/>
                </a:cxn>
                <a:cxn ang="0">
                  <a:pos x="376" y="910"/>
                </a:cxn>
                <a:cxn ang="0">
                  <a:pos x="418" y="844"/>
                </a:cxn>
                <a:cxn ang="0">
                  <a:pos x="460" y="766"/>
                </a:cxn>
                <a:cxn ang="0">
                  <a:pos x="439" y="712"/>
                </a:cxn>
                <a:cxn ang="0">
                  <a:pos x="424" y="639"/>
                </a:cxn>
                <a:cxn ang="0">
                  <a:pos x="406" y="591"/>
                </a:cxn>
                <a:cxn ang="0">
                  <a:pos x="334" y="579"/>
                </a:cxn>
                <a:cxn ang="0">
                  <a:pos x="297" y="516"/>
                </a:cxn>
                <a:cxn ang="0">
                  <a:pos x="255" y="528"/>
                </a:cxn>
                <a:cxn ang="0">
                  <a:pos x="231" y="504"/>
                </a:cxn>
                <a:cxn ang="0">
                  <a:pos x="147" y="501"/>
                </a:cxn>
                <a:cxn ang="0">
                  <a:pos x="60" y="423"/>
                </a:cxn>
                <a:cxn ang="0">
                  <a:pos x="30" y="384"/>
                </a:cxn>
                <a:cxn ang="0">
                  <a:pos x="0" y="384"/>
                </a:cxn>
                <a:cxn ang="0">
                  <a:pos x="15" y="300"/>
                </a:cxn>
                <a:cxn ang="0">
                  <a:pos x="6" y="210"/>
                </a:cxn>
                <a:cxn ang="0">
                  <a:pos x="39" y="162"/>
                </a:cxn>
                <a:cxn ang="0">
                  <a:pos x="93" y="189"/>
                </a:cxn>
                <a:cxn ang="0">
                  <a:pos x="150" y="171"/>
                </a:cxn>
                <a:cxn ang="0">
                  <a:pos x="258" y="87"/>
                </a:cxn>
                <a:cxn ang="0">
                  <a:pos x="315" y="63"/>
                </a:cxn>
                <a:cxn ang="0">
                  <a:pos x="330" y="126"/>
                </a:cxn>
                <a:cxn ang="0">
                  <a:pos x="370" y="174"/>
                </a:cxn>
                <a:cxn ang="0">
                  <a:pos x="361" y="228"/>
                </a:cxn>
                <a:cxn ang="0">
                  <a:pos x="382" y="261"/>
                </a:cxn>
                <a:cxn ang="0">
                  <a:pos x="448" y="231"/>
                </a:cxn>
                <a:cxn ang="0">
                  <a:pos x="475" y="198"/>
                </a:cxn>
                <a:cxn ang="0">
                  <a:pos x="493" y="138"/>
                </a:cxn>
                <a:cxn ang="0">
                  <a:pos x="688" y="54"/>
                </a:cxn>
                <a:cxn ang="0">
                  <a:pos x="718" y="9"/>
                </a:cxn>
                <a:cxn ang="0">
                  <a:pos x="772" y="6"/>
                </a:cxn>
                <a:cxn ang="0">
                  <a:pos x="865" y="93"/>
                </a:cxn>
                <a:cxn ang="0">
                  <a:pos x="931" y="96"/>
                </a:cxn>
                <a:cxn ang="0">
                  <a:pos x="973" y="150"/>
                </a:cxn>
                <a:cxn ang="0">
                  <a:pos x="961" y="201"/>
                </a:cxn>
                <a:cxn ang="0">
                  <a:pos x="1009" y="240"/>
                </a:cxn>
                <a:cxn ang="0">
                  <a:pos x="1114" y="234"/>
                </a:cxn>
                <a:cxn ang="0">
                  <a:pos x="1153" y="309"/>
                </a:cxn>
                <a:cxn ang="0">
                  <a:pos x="1159" y="354"/>
                </a:cxn>
                <a:cxn ang="0">
                  <a:pos x="1147" y="405"/>
                </a:cxn>
                <a:cxn ang="0">
                  <a:pos x="1169" y="447"/>
                </a:cxn>
                <a:cxn ang="0">
                  <a:pos x="1196" y="528"/>
                </a:cxn>
                <a:cxn ang="0">
                  <a:pos x="1199" y="769"/>
                </a:cxn>
                <a:cxn ang="0">
                  <a:pos x="1244" y="862"/>
                </a:cxn>
                <a:cxn ang="0">
                  <a:pos x="1196" y="874"/>
                </a:cxn>
                <a:cxn ang="0">
                  <a:pos x="1169" y="910"/>
                </a:cxn>
                <a:cxn ang="0">
                  <a:pos x="1105" y="940"/>
                </a:cxn>
                <a:cxn ang="0">
                  <a:pos x="1111" y="985"/>
                </a:cxn>
                <a:cxn ang="0">
                  <a:pos x="1129" y="1048"/>
                </a:cxn>
                <a:cxn ang="0">
                  <a:pos x="1075" y="1093"/>
                </a:cxn>
                <a:cxn ang="0">
                  <a:pos x="934" y="1093"/>
                </a:cxn>
                <a:cxn ang="0">
                  <a:pos x="823" y="1114"/>
                </a:cxn>
                <a:cxn ang="0">
                  <a:pos x="715" y="1072"/>
                </a:cxn>
                <a:cxn ang="0">
                  <a:pos x="694" y="1057"/>
                </a:cxn>
                <a:cxn ang="0">
                  <a:pos x="625" y="1042"/>
                </a:cxn>
                <a:cxn ang="0">
                  <a:pos x="586" y="1075"/>
                </a:cxn>
                <a:cxn ang="0">
                  <a:pos x="577" y="1132"/>
                </a:cxn>
                <a:cxn ang="0">
                  <a:pos x="517" y="1156"/>
                </a:cxn>
                <a:cxn ang="0">
                  <a:pos x="502" y="1123"/>
                </a:cxn>
                <a:cxn ang="0">
                  <a:pos x="445" y="1060"/>
                </a:cxn>
              </a:cxnLst>
              <a:rect l="0" t="0" r="r" b="b"/>
              <a:pathLst>
                <a:path w="1244" h="1159">
                  <a:moveTo>
                    <a:pt x="421" y="1057"/>
                  </a:moveTo>
                  <a:lnTo>
                    <a:pt x="421" y="1057"/>
                  </a:lnTo>
                  <a:lnTo>
                    <a:pt x="418" y="1045"/>
                  </a:lnTo>
                  <a:lnTo>
                    <a:pt x="415" y="1039"/>
                  </a:lnTo>
                  <a:lnTo>
                    <a:pt x="403" y="1027"/>
                  </a:lnTo>
                  <a:lnTo>
                    <a:pt x="394" y="1018"/>
                  </a:lnTo>
                  <a:lnTo>
                    <a:pt x="388" y="1018"/>
                  </a:lnTo>
                  <a:lnTo>
                    <a:pt x="388" y="937"/>
                  </a:lnTo>
                  <a:lnTo>
                    <a:pt x="376" y="910"/>
                  </a:lnTo>
                  <a:lnTo>
                    <a:pt x="376" y="910"/>
                  </a:lnTo>
                  <a:lnTo>
                    <a:pt x="397" y="862"/>
                  </a:lnTo>
                  <a:lnTo>
                    <a:pt x="397" y="862"/>
                  </a:lnTo>
                  <a:lnTo>
                    <a:pt x="400" y="856"/>
                  </a:lnTo>
                  <a:lnTo>
                    <a:pt x="406" y="850"/>
                  </a:lnTo>
                  <a:lnTo>
                    <a:pt x="418" y="844"/>
                  </a:lnTo>
                  <a:lnTo>
                    <a:pt x="433" y="841"/>
                  </a:lnTo>
                  <a:lnTo>
                    <a:pt x="445" y="838"/>
                  </a:lnTo>
                  <a:lnTo>
                    <a:pt x="451" y="775"/>
                  </a:lnTo>
                  <a:lnTo>
                    <a:pt x="451" y="775"/>
                  </a:lnTo>
                  <a:lnTo>
                    <a:pt x="460" y="766"/>
                  </a:lnTo>
                  <a:lnTo>
                    <a:pt x="466" y="757"/>
                  </a:lnTo>
                  <a:lnTo>
                    <a:pt x="466" y="751"/>
                  </a:lnTo>
                  <a:lnTo>
                    <a:pt x="463" y="745"/>
                  </a:lnTo>
                  <a:lnTo>
                    <a:pt x="454" y="730"/>
                  </a:lnTo>
                  <a:lnTo>
                    <a:pt x="439" y="712"/>
                  </a:lnTo>
                  <a:lnTo>
                    <a:pt x="439" y="712"/>
                  </a:lnTo>
                  <a:lnTo>
                    <a:pt x="433" y="703"/>
                  </a:lnTo>
                  <a:lnTo>
                    <a:pt x="427" y="688"/>
                  </a:lnTo>
                  <a:lnTo>
                    <a:pt x="424" y="661"/>
                  </a:lnTo>
                  <a:lnTo>
                    <a:pt x="424" y="639"/>
                  </a:lnTo>
                  <a:lnTo>
                    <a:pt x="424" y="630"/>
                  </a:lnTo>
                  <a:lnTo>
                    <a:pt x="424" y="630"/>
                  </a:lnTo>
                  <a:lnTo>
                    <a:pt x="424" y="621"/>
                  </a:lnTo>
                  <a:lnTo>
                    <a:pt x="415" y="603"/>
                  </a:lnTo>
                  <a:lnTo>
                    <a:pt x="406" y="591"/>
                  </a:lnTo>
                  <a:lnTo>
                    <a:pt x="397" y="585"/>
                  </a:lnTo>
                  <a:lnTo>
                    <a:pt x="382" y="579"/>
                  </a:lnTo>
                  <a:lnTo>
                    <a:pt x="364" y="579"/>
                  </a:lnTo>
                  <a:lnTo>
                    <a:pt x="364" y="579"/>
                  </a:lnTo>
                  <a:lnTo>
                    <a:pt x="334" y="579"/>
                  </a:lnTo>
                  <a:lnTo>
                    <a:pt x="318" y="576"/>
                  </a:lnTo>
                  <a:lnTo>
                    <a:pt x="315" y="573"/>
                  </a:lnTo>
                  <a:lnTo>
                    <a:pt x="312" y="570"/>
                  </a:lnTo>
                  <a:lnTo>
                    <a:pt x="297" y="516"/>
                  </a:lnTo>
                  <a:lnTo>
                    <a:pt x="297" y="516"/>
                  </a:lnTo>
                  <a:lnTo>
                    <a:pt x="291" y="525"/>
                  </a:lnTo>
                  <a:lnTo>
                    <a:pt x="282" y="528"/>
                  </a:lnTo>
                  <a:lnTo>
                    <a:pt x="273" y="531"/>
                  </a:lnTo>
                  <a:lnTo>
                    <a:pt x="267" y="531"/>
                  </a:lnTo>
                  <a:lnTo>
                    <a:pt x="255" y="528"/>
                  </a:lnTo>
                  <a:lnTo>
                    <a:pt x="249" y="525"/>
                  </a:lnTo>
                  <a:lnTo>
                    <a:pt x="249" y="525"/>
                  </a:lnTo>
                  <a:lnTo>
                    <a:pt x="243" y="510"/>
                  </a:lnTo>
                  <a:lnTo>
                    <a:pt x="237" y="504"/>
                  </a:lnTo>
                  <a:lnTo>
                    <a:pt x="231" y="504"/>
                  </a:lnTo>
                  <a:lnTo>
                    <a:pt x="225" y="507"/>
                  </a:lnTo>
                  <a:lnTo>
                    <a:pt x="216" y="522"/>
                  </a:lnTo>
                  <a:lnTo>
                    <a:pt x="213" y="531"/>
                  </a:lnTo>
                  <a:lnTo>
                    <a:pt x="171" y="501"/>
                  </a:lnTo>
                  <a:lnTo>
                    <a:pt x="147" y="501"/>
                  </a:lnTo>
                  <a:lnTo>
                    <a:pt x="141" y="462"/>
                  </a:lnTo>
                  <a:lnTo>
                    <a:pt x="117" y="468"/>
                  </a:lnTo>
                  <a:lnTo>
                    <a:pt x="81" y="423"/>
                  </a:lnTo>
                  <a:lnTo>
                    <a:pt x="60" y="423"/>
                  </a:lnTo>
                  <a:lnTo>
                    <a:pt x="60" y="423"/>
                  </a:lnTo>
                  <a:lnTo>
                    <a:pt x="54" y="405"/>
                  </a:lnTo>
                  <a:lnTo>
                    <a:pt x="51" y="399"/>
                  </a:lnTo>
                  <a:lnTo>
                    <a:pt x="45" y="393"/>
                  </a:lnTo>
                  <a:lnTo>
                    <a:pt x="39" y="387"/>
                  </a:lnTo>
                  <a:lnTo>
                    <a:pt x="30" y="384"/>
                  </a:lnTo>
                  <a:lnTo>
                    <a:pt x="18" y="384"/>
                  </a:lnTo>
                  <a:lnTo>
                    <a:pt x="3" y="390"/>
                  </a:lnTo>
                  <a:lnTo>
                    <a:pt x="0" y="387"/>
                  </a:lnTo>
                  <a:lnTo>
                    <a:pt x="0" y="384"/>
                  </a:lnTo>
                  <a:lnTo>
                    <a:pt x="0" y="384"/>
                  </a:lnTo>
                  <a:lnTo>
                    <a:pt x="6" y="375"/>
                  </a:lnTo>
                  <a:lnTo>
                    <a:pt x="12" y="351"/>
                  </a:lnTo>
                  <a:lnTo>
                    <a:pt x="15" y="336"/>
                  </a:lnTo>
                  <a:lnTo>
                    <a:pt x="15" y="318"/>
                  </a:lnTo>
                  <a:lnTo>
                    <a:pt x="15" y="300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6" y="255"/>
                  </a:lnTo>
                  <a:lnTo>
                    <a:pt x="3" y="231"/>
                  </a:lnTo>
                  <a:lnTo>
                    <a:pt x="6" y="210"/>
                  </a:lnTo>
                  <a:lnTo>
                    <a:pt x="9" y="186"/>
                  </a:lnTo>
                  <a:lnTo>
                    <a:pt x="18" y="171"/>
                  </a:lnTo>
                  <a:lnTo>
                    <a:pt x="24" y="165"/>
                  </a:lnTo>
                  <a:lnTo>
                    <a:pt x="30" y="162"/>
                  </a:lnTo>
                  <a:lnTo>
                    <a:pt x="39" y="162"/>
                  </a:lnTo>
                  <a:lnTo>
                    <a:pt x="48" y="162"/>
                  </a:lnTo>
                  <a:lnTo>
                    <a:pt x="60" y="168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93" y="189"/>
                  </a:lnTo>
                  <a:lnTo>
                    <a:pt x="111" y="195"/>
                  </a:lnTo>
                  <a:lnTo>
                    <a:pt x="126" y="192"/>
                  </a:lnTo>
                  <a:lnTo>
                    <a:pt x="138" y="189"/>
                  </a:lnTo>
                  <a:lnTo>
                    <a:pt x="147" y="180"/>
                  </a:lnTo>
                  <a:lnTo>
                    <a:pt x="150" y="171"/>
                  </a:lnTo>
                  <a:lnTo>
                    <a:pt x="156" y="165"/>
                  </a:lnTo>
                  <a:lnTo>
                    <a:pt x="207" y="171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58" y="87"/>
                  </a:lnTo>
                  <a:lnTo>
                    <a:pt x="273" y="75"/>
                  </a:lnTo>
                  <a:lnTo>
                    <a:pt x="291" y="66"/>
                  </a:lnTo>
                  <a:lnTo>
                    <a:pt x="300" y="63"/>
                  </a:lnTo>
                  <a:lnTo>
                    <a:pt x="309" y="63"/>
                  </a:lnTo>
                  <a:lnTo>
                    <a:pt x="315" y="63"/>
                  </a:lnTo>
                  <a:lnTo>
                    <a:pt x="321" y="66"/>
                  </a:lnTo>
                  <a:lnTo>
                    <a:pt x="327" y="75"/>
                  </a:lnTo>
                  <a:lnTo>
                    <a:pt x="330" y="87"/>
                  </a:lnTo>
                  <a:lnTo>
                    <a:pt x="330" y="102"/>
                  </a:lnTo>
                  <a:lnTo>
                    <a:pt x="330" y="126"/>
                  </a:lnTo>
                  <a:lnTo>
                    <a:pt x="340" y="147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64" y="168"/>
                  </a:lnTo>
                  <a:lnTo>
                    <a:pt x="370" y="174"/>
                  </a:lnTo>
                  <a:lnTo>
                    <a:pt x="370" y="183"/>
                  </a:lnTo>
                  <a:lnTo>
                    <a:pt x="370" y="192"/>
                  </a:lnTo>
                  <a:lnTo>
                    <a:pt x="367" y="207"/>
                  </a:lnTo>
                  <a:lnTo>
                    <a:pt x="361" y="228"/>
                  </a:lnTo>
                  <a:lnTo>
                    <a:pt x="361" y="228"/>
                  </a:lnTo>
                  <a:lnTo>
                    <a:pt x="358" y="246"/>
                  </a:lnTo>
                  <a:lnTo>
                    <a:pt x="358" y="255"/>
                  </a:lnTo>
                  <a:lnTo>
                    <a:pt x="361" y="261"/>
                  </a:lnTo>
                  <a:lnTo>
                    <a:pt x="367" y="264"/>
                  </a:lnTo>
                  <a:lnTo>
                    <a:pt x="382" y="261"/>
                  </a:lnTo>
                  <a:lnTo>
                    <a:pt x="388" y="258"/>
                  </a:lnTo>
                  <a:lnTo>
                    <a:pt x="445" y="273"/>
                  </a:lnTo>
                  <a:lnTo>
                    <a:pt x="457" y="264"/>
                  </a:lnTo>
                  <a:lnTo>
                    <a:pt x="451" y="249"/>
                  </a:lnTo>
                  <a:lnTo>
                    <a:pt x="448" y="231"/>
                  </a:lnTo>
                  <a:lnTo>
                    <a:pt x="448" y="210"/>
                  </a:lnTo>
                  <a:lnTo>
                    <a:pt x="448" y="210"/>
                  </a:lnTo>
                  <a:lnTo>
                    <a:pt x="457" y="207"/>
                  </a:lnTo>
                  <a:lnTo>
                    <a:pt x="466" y="204"/>
                  </a:lnTo>
                  <a:lnTo>
                    <a:pt x="475" y="198"/>
                  </a:lnTo>
                  <a:lnTo>
                    <a:pt x="481" y="189"/>
                  </a:lnTo>
                  <a:lnTo>
                    <a:pt x="490" y="177"/>
                  </a:lnTo>
                  <a:lnTo>
                    <a:pt x="493" y="159"/>
                  </a:lnTo>
                  <a:lnTo>
                    <a:pt x="493" y="138"/>
                  </a:lnTo>
                  <a:lnTo>
                    <a:pt x="493" y="138"/>
                  </a:lnTo>
                  <a:lnTo>
                    <a:pt x="568" y="105"/>
                  </a:lnTo>
                  <a:lnTo>
                    <a:pt x="628" y="84"/>
                  </a:lnTo>
                  <a:lnTo>
                    <a:pt x="652" y="75"/>
                  </a:lnTo>
                  <a:lnTo>
                    <a:pt x="673" y="72"/>
                  </a:lnTo>
                  <a:lnTo>
                    <a:pt x="688" y="54"/>
                  </a:lnTo>
                  <a:lnTo>
                    <a:pt x="688" y="54"/>
                  </a:lnTo>
                  <a:lnTo>
                    <a:pt x="691" y="42"/>
                  </a:lnTo>
                  <a:lnTo>
                    <a:pt x="697" y="30"/>
                  </a:lnTo>
                  <a:lnTo>
                    <a:pt x="706" y="21"/>
                  </a:lnTo>
                  <a:lnTo>
                    <a:pt x="718" y="9"/>
                  </a:lnTo>
                  <a:lnTo>
                    <a:pt x="733" y="3"/>
                  </a:lnTo>
                  <a:lnTo>
                    <a:pt x="751" y="0"/>
                  </a:lnTo>
                  <a:lnTo>
                    <a:pt x="760" y="3"/>
                  </a:lnTo>
                  <a:lnTo>
                    <a:pt x="772" y="6"/>
                  </a:lnTo>
                  <a:lnTo>
                    <a:pt x="772" y="6"/>
                  </a:lnTo>
                  <a:lnTo>
                    <a:pt x="811" y="24"/>
                  </a:lnTo>
                  <a:lnTo>
                    <a:pt x="838" y="33"/>
                  </a:lnTo>
                  <a:lnTo>
                    <a:pt x="859" y="39"/>
                  </a:lnTo>
                  <a:lnTo>
                    <a:pt x="865" y="93"/>
                  </a:lnTo>
                  <a:lnTo>
                    <a:pt x="865" y="93"/>
                  </a:lnTo>
                  <a:lnTo>
                    <a:pt x="874" y="96"/>
                  </a:lnTo>
                  <a:lnTo>
                    <a:pt x="886" y="96"/>
                  </a:lnTo>
                  <a:lnTo>
                    <a:pt x="904" y="96"/>
                  </a:lnTo>
                  <a:lnTo>
                    <a:pt x="904" y="96"/>
                  </a:lnTo>
                  <a:lnTo>
                    <a:pt x="931" y="96"/>
                  </a:lnTo>
                  <a:lnTo>
                    <a:pt x="946" y="99"/>
                  </a:lnTo>
                  <a:lnTo>
                    <a:pt x="958" y="105"/>
                  </a:lnTo>
                  <a:lnTo>
                    <a:pt x="970" y="114"/>
                  </a:lnTo>
                  <a:lnTo>
                    <a:pt x="973" y="129"/>
                  </a:lnTo>
                  <a:lnTo>
                    <a:pt x="973" y="150"/>
                  </a:lnTo>
                  <a:lnTo>
                    <a:pt x="967" y="177"/>
                  </a:lnTo>
                  <a:lnTo>
                    <a:pt x="967" y="177"/>
                  </a:lnTo>
                  <a:lnTo>
                    <a:pt x="964" y="180"/>
                  </a:lnTo>
                  <a:lnTo>
                    <a:pt x="961" y="192"/>
                  </a:lnTo>
                  <a:lnTo>
                    <a:pt x="961" y="201"/>
                  </a:lnTo>
                  <a:lnTo>
                    <a:pt x="964" y="210"/>
                  </a:lnTo>
                  <a:lnTo>
                    <a:pt x="973" y="219"/>
                  </a:lnTo>
                  <a:lnTo>
                    <a:pt x="985" y="228"/>
                  </a:lnTo>
                  <a:lnTo>
                    <a:pt x="985" y="228"/>
                  </a:lnTo>
                  <a:lnTo>
                    <a:pt x="1009" y="240"/>
                  </a:lnTo>
                  <a:lnTo>
                    <a:pt x="1027" y="249"/>
                  </a:lnTo>
                  <a:lnTo>
                    <a:pt x="1042" y="252"/>
                  </a:lnTo>
                  <a:lnTo>
                    <a:pt x="1063" y="243"/>
                  </a:lnTo>
                  <a:lnTo>
                    <a:pt x="1078" y="225"/>
                  </a:lnTo>
                  <a:lnTo>
                    <a:pt x="1114" y="234"/>
                  </a:lnTo>
                  <a:lnTo>
                    <a:pt x="1141" y="243"/>
                  </a:lnTo>
                  <a:lnTo>
                    <a:pt x="1141" y="243"/>
                  </a:lnTo>
                  <a:lnTo>
                    <a:pt x="1141" y="267"/>
                  </a:lnTo>
                  <a:lnTo>
                    <a:pt x="1153" y="300"/>
                  </a:lnTo>
                  <a:lnTo>
                    <a:pt x="1153" y="309"/>
                  </a:lnTo>
                  <a:lnTo>
                    <a:pt x="1144" y="315"/>
                  </a:lnTo>
                  <a:lnTo>
                    <a:pt x="1138" y="324"/>
                  </a:lnTo>
                  <a:lnTo>
                    <a:pt x="1135" y="330"/>
                  </a:lnTo>
                  <a:lnTo>
                    <a:pt x="1153" y="345"/>
                  </a:lnTo>
                  <a:lnTo>
                    <a:pt x="1159" y="354"/>
                  </a:lnTo>
                  <a:lnTo>
                    <a:pt x="1153" y="366"/>
                  </a:lnTo>
                  <a:lnTo>
                    <a:pt x="1138" y="381"/>
                  </a:lnTo>
                  <a:lnTo>
                    <a:pt x="1138" y="390"/>
                  </a:lnTo>
                  <a:lnTo>
                    <a:pt x="1141" y="399"/>
                  </a:lnTo>
                  <a:lnTo>
                    <a:pt x="1147" y="405"/>
                  </a:lnTo>
                  <a:lnTo>
                    <a:pt x="1163" y="405"/>
                  </a:lnTo>
                  <a:lnTo>
                    <a:pt x="1175" y="408"/>
                  </a:lnTo>
                  <a:lnTo>
                    <a:pt x="1172" y="423"/>
                  </a:lnTo>
                  <a:lnTo>
                    <a:pt x="1169" y="447"/>
                  </a:lnTo>
                  <a:lnTo>
                    <a:pt x="1169" y="447"/>
                  </a:lnTo>
                  <a:lnTo>
                    <a:pt x="1184" y="465"/>
                  </a:lnTo>
                  <a:lnTo>
                    <a:pt x="1196" y="483"/>
                  </a:lnTo>
                  <a:lnTo>
                    <a:pt x="1199" y="501"/>
                  </a:lnTo>
                  <a:lnTo>
                    <a:pt x="1199" y="516"/>
                  </a:lnTo>
                  <a:lnTo>
                    <a:pt x="1196" y="528"/>
                  </a:lnTo>
                  <a:lnTo>
                    <a:pt x="1193" y="540"/>
                  </a:lnTo>
                  <a:lnTo>
                    <a:pt x="1187" y="546"/>
                  </a:lnTo>
                  <a:lnTo>
                    <a:pt x="1187" y="673"/>
                  </a:lnTo>
                  <a:lnTo>
                    <a:pt x="1184" y="730"/>
                  </a:lnTo>
                  <a:lnTo>
                    <a:pt x="1199" y="769"/>
                  </a:lnTo>
                  <a:lnTo>
                    <a:pt x="1226" y="793"/>
                  </a:lnTo>
                  <a:lnTo>
                    <a:pt x="1229" y="814"/>
                  </a:lnTo>
                  <a:lnTo>
                    <a:pt x="1229" y="841"/>
                  </a:lnTo>
                  <a:lnTo>
                    <a:pt x="1232" y="853"/>
                  </a:lnTo>
                  <a:lnTo>
                    <a:pt x="1244" y="862"/>
                  </a:lnTo>
                  <a:lnTo>
                    <a:pt x="1241" y="859"/>
                  </a:lnTo>
                  <a:lnTo>
                    <a:pt x="1241" y="859"/>
                  </a:lnTo>
                  <a:lnTo>
                    <a:pt x="1226" y="859"/>
                  </a:lnTo>
                  <a:lnTo>
                    <a:pt x="1211" y="862"/>
                  </a:lnTo>
                  <a:lnTo>
                    <a:pt x="1196" y="874"/>
                  </a:lnTo>
                  <a:lnTo>
                    <a:pt x="1190" y="880"/>
                  </a:lnTo>
                  <a:lnTo>
                    <a:pt x="1184" y="889"/>
                  </a:lnTo>
                  <a:lnTo>
                    <a:pt x="1184" y="889"/>
                  </a:lnTo>
                  <a:lnTo>
                    <a:pt x="1178" y="901"/>
                  </a:lnTo>
                  <a:lnTo>
                    <a:pt x="1169" y="910"/>
                  </a:lnTo>
                  <a:lnTo>
                    <a:pt x="1147" y="925"/>
                  </a:lnTo>
                  <a:lnTo>
                    <a:pt x="1132" y="937"/>
                  </a:lnTo>
                  <a:lnTo>
                    <a:pt x="1123" y="940"/>
                  </a:lnTo>
                  <a:lnTo>
                    <a:pt x="1123" y="940"/>
                  </a:lnTo>
                  <a:lnTo>
                    <a:pt x="1105" y="940"/>
                  </a:lnTo>
                  <a:lnTo>
                    <a:pt x="1102" y="943"/>
                  </a:lnTo>
                  <a:lnTo>
                    <a:pt x="1099" y="946"/>
                  </a:lnTo>
                  <a:lnTo>
                    <a:pt x="1096" y="955"/>
                  </a:lnTo>
                  <a:lnTo>
                    <a:pt x="1099" y="964"/>
                  </a:lnTo>
                  <a:lnTo>
                    <a:pt x="1111" y="985"/>
                  </a:lnTo>
                  <a:lnTo>
                    <a:pt x="1120" y="994"/>
                  </a:lnTo>
                  <a:lnTo>
                    <a:pt x="1120" y="994"/>
                  </a:lnTo>
                  <a:lnTo>
                    <a:pt x="1126" y="1015"/>
                  </a:lnTo>
                  <a:lnTo>
                    <a:pt x="1129" y="1033"/>
                  </a:lnTo>
                  <a:lnTo>
                    <a:pt x="1129" y="1048"/>
                  </a:lnTo>
                  <a:lnTo>
                    <a:pt x="1123" y="1060"/>
                  </a:lnTo>
                  <a:lnTo>
                    <a:pt x="1117" y="1072"/>
                  </a:lnTo>
                  <a:lnTo>
                    <a:pt x="1105" y="1081"/>
                  </a:lnTo>
                  <a:lnTo>
                    <a:pt x="1090" y="1087"/>
                  </a:lnTo>
                  <a:lnTo>
                    <a:pt x="1075" y="1093"/>
                  </a:lnTo>
                  <a:lnTo>
                    <a:pt x="1039" y="1099"/>
                  </a:lnTo>
                  <a:lnTo>
                    <a:pt x="1003" y="1099"/>
                  </a:lnTo>
                  <a:lnTo>
                    <a:pt x="964" y="1096"/>
                  </a:lnTo>
                  <a:lnTo>
                    <a:pt x="934" y="1093"/>
                  </a:lnTo>
                  <a:lnTo>
                    <a:pt x="934" y="1093"/>
                  </a:lnTo>
                  <a:lnTo>
                    <a:pt x="907" y="1090"/>
                  </a:lnTo>
                  <a:lnTo>
                    <a:pt x="883" y="1093"/>
                  </a:lnTo>
                  <a:lnTo>
                    <a:pt x="862" y="1096"/>
                  </a:lnTo>
                  <a:lnTo>
                    <a:pt x="844" y="1102"/>
                  </a:lnTo>
                  <a:lnTo>
                    <a:pt x="823" y="1114"/>
                  </a:lnTo>
                  <a:lnTo>
                    <a:pt x="814" y="1120"/>
                  </a:lnTo>
                  <a:lnTo>
                    <a:pt x="784" y="1072"/>
                  </a:lnTo>
                  <a:lnTo>
                    <a:pt x="784" y="1072"/>
                  </a:lnTo>
                  <a:lnTo>
                    <a:pt x="742" y="1072"/>
                  </a:lnTo>
                  <a:lnTo>
                    <a:pt x="715" y="1072"/>
                  </a:lnTo>
                  <a:lnTo>
                    <a:pt x="703" y="1069"/>
                  </a:lnTo>
                  <a:lnTo>
                    <a:pt x="700" y="1066"/>
                  </a:lnTo>
                  <a:lnTo>
                    <a:pt x="700" y="1066"/>
                  </a:lnTo>
                  <a:lnTo>
                    <a:pt x="700" y="1063"/>
                  </a:lnTo>
                  <a:lnTo>
                    <a:pt x="694" y="1057"/>
                  </a:lnTo>
                  <a:lnTo>
                    <a:pt x="679" y="1048"/>
                  </a:lnTo>
                  <a:lnTo>
                    <a:pt x="667" y="1045"/>
                  </a:lnTo>
                  <a:lnTo>
                    <a:pt x="655" y="1042"/>
                  </a:lnTo>
                  <a:lnTo>
                    <a:pt x="640" y="1042"/>
                  </a:lnTo>
                  <a:lnTo>
                    <a:pt x="625" y="1042"/>
                  </a:lnTo>
                  <a:lnTo>
                    <a:pt x="625" y="1042"/>
                  </a:lnTo>
                  <a:lnTo>
                    <a:pt x="610" y="1048"/>
                  </a:lnTo>
                  <a:lnTo>
                    <a:pt x="598" y="1054"/>
                  </a:lnTo>
                  <a:lnTo>
                    <a:pt x="592" y="1063"/>
                  </a:lnTo>
                  <a:lnTo>
                    <a:pt x="586" y="1075"/>
                  </a:lnTo>
                  <a:lnTo>
                    <a:pt x="583" y="1087"/>
                  </a:lnTo>
                  <a:lnTo>
                    <a:pt x="580" y="1099"/>
                  </a:lnTo>
                  <a:lnTo>
                    <a:pt x="580" y="1120"/>
                  </a:lnTo>
                  <a:lnTo>
                    <a:pt x="580" y="1120"/>
                  </a:lnTo>
                  <a:lnTo>
                    <a:pt x="577" y="1132"/>
                  </a:lnTo>
                  <a:lnTo>
                    <a:pt x="568" y="1144"/>
                  </a:lnTo>
                  <a:lnTo>
                    <a:pt x="556" y="1153"/>
                  </a:lnTo>
                  <a:lnTo>
                    <a:pt x="544" y="1159"/>
                  </a:lnTo>
                  <a:lnTo>
                    <a:pt x="529" y="1159"/>
                  </a:lnTo>
                  <a:lnTo>
                    <a:pt x="517" y="1156"/>
                  </a:lnTo>
                  <a:lnTo>
                    <a:pt x="511" y="1150"/>
                  </a:lnTo>
                  <a:lnTo>
                    <a:pt x="508" y="1144"/>
                  </a:lnTo>
                  <a:lnTo>
                    <a:pt x="502" y="1135"/>
                  </a:lnTo>
                  <a:lnTo>
                    <a:pt x="502" y="1123"/>
                  </a:lnTo>
                  <a:lnTo>
                    <a:pt x="502" y="1123"/>
                  </a:lnTo>
                  <a:lnTo>
                    <a:pt x="496" y="1102"/>
                  </a:lnTo>
                  <a:lnTo>
                    <a:pt x="484" y="1084"/>
                  </a:lnTo>
                  <a:lnTo>
                    <a:pt x="472" y="1072"/>
                  </a:lnTo>
                  <a:lnTo>
                    <a:pt x="460" y="1063"/>
                  </a:lnTo>
                  <a:lnTo>
                    <a:pt x="445" y="1060"/>
                  </a:lnTo>
                  <a:lnTo>
                    <a:pt x="433" y="1057"/>
                  </a:lnTo>
                  <a:lnTo>
                    <a:pt x="424" y="1057"/>
                  </a:lnTo>
                  <a:lnTo>
                    <a:pt x="421" y="1057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9" name="Freeform 11"/>
            <p:cNvSpPr>
              <a:spLocks/>
            </p:cNvSpPr>
            <p:nvPr/>
          </p:nvSpPr>
          <p:spPr bwMode="auto">
            <a:xfrm>
              <a:off x="3433" y="2298"/>
              <a:ext cx="174" cy="304"/>
            </a:xfrm>
            <a:custGeom>
              <a:avLst/>
              <a:gdLst/>
              <a:ahLst/>
              <a:cxnLst>
                <a:cxn ang="0">
                  <a:pos x="123" y="0"/>
                </a:cxn>
                <a:cxn ang="0">
                  <a:pos x="123" y="0"/>
                </a:cxn>
                <a:cxn ang="0">
                  <a:pos x="90" y="21"/>
                </a:cxn>
                <a:cxn ang="0">
                  <a:pos x="63" y="42"/>
                </a:cxn>
                <a:cxn ang="0">
                  <a:pos x="42" y="57"/>
                </a:cxn>
                <a:cxn ang="0">
                  <a:pos x="42" y="57"/>
                </a:cxn>
                <a:cxn ang="0">
                  <a:pos x="33" y="69"/>
                </a:cxn>
                <a:cxn ang="0">
                  <a:pos x="24" y="90"/>
                </a:cxn>
                <a:cxn ang="0">
                  <a:pos x="12" y="114"/>
                </a:cxn>
                <a:cxn ang="0">
                  <a:pos x="3" y="144"/>
                </a:cxn>
                <a:cxn ang="0">
                  <a:pos x="0" y="159"/>
                </a:cxn>
                <a:cxn ang="0">
                  <a:pos x="0" y="174"/>
                </a:cxn>
                <a:cxn ang="0">
                  <a:pos x="3" y="192"/>
                </a:cxn>
                <a:cxn ang="0">
                  <a:pos x="9" y="207"/>
                </a:cxn>
                <a:cxn ang="0">
                  <a:pos x="18" y="223"/>
                </a:cxn>
                <a:cxn ang="0">
                  <a:pos x="30" y="241"/>
                </a:cxn>
                <a:cxn ang="0">
                  <a:pos x="45" y="256"/>
                </a:cxn>
                <a:cxn ang="0">
                  <a:pos x="63" y="268"/>
                </a:cxn>
                <a:cxn ang="0">
                  <a:pos x="63" y="268"/>
                </a:cxn>
                <a:cxn ang="0">
                  <a:pos x="75" y="277"/>
                </a:cxn>
                <a:cxn ang="0">
                  <a:pos x="102" y="292"/>
                </a:cxn>
                <a:cxn ang="0">
                  <a:pos x="117" y="298"/>
                </a:cxn>
                <a:cxn ang="0">
                  <a:pos x="135" y="304"/>
                </a:cxn>
                <a:cxn ang="0">
                  <a:pos x="156" y="304"/>
                </a:cxn>
                <a:cxn ang="0">
                  <a:pos x="174" y="304"/>
                </a:cxn>
              </a:cxnLst>
              <a:rect l="0" t="0" r="r" b="b"/>
              <a:pathLst>
                <a:path w="174" h="304">
                  <a:moveTo>
                    <a:pt x="123" y="0"/>
                  </a:moveTo>
                  <a:lnTo>
                    <a:pt x="123" y="0"/>
                  </a:lnTo>
                  <a:lnTo>
                    <a:pt x="90" y="21"/>
                  </a:lnTo>
                  <a:lnTo>
                    <a:pt x="63" y="42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69"/>
                  </a:lnTo>
                  <a:lnTo>
                    <a:pt x="24" y="90"/>
                  </a:lnTo>
                  <a:lnTo>
                    <a:pt x="12" y="114"/>
                  </a:lnTo>
                  <a:lnTo>
                    <a:pt x="3" y="144"/>
                  </a:lnTo>
                  <a:lnTo>
                    <a:pt x="0" y="159"/>
                  </a:lnTo>
                  <a:lnTo>
                    <a:pt x="0" y="174"/>
                  </a:lnTo>
                  <a:lnTo>
                    <a:pt x="3" y="192"/>
                  </a:lnTo>
                  <a:lnTo>
                    <a:pt x="9" y="207"/>
                  </a:lnTo>
                  <a:lnTo>
                    <a:pt x="18" y="223"/>
                  </a:lnTo>
                  <a:lnTo>
                    <a:pt x="30" y="241"/>
                  </a:lnTo>
                  <a:lnTo>
                    <a:pt x="45" y="256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75" y="277"/>
                  </a:lnTo>
                  <a:lnTo>
                    <a:pt x="102" y="292"/>
                  </a:lnTo>
                  <a:lnTo>
                    <a:pt x="117" y="298"/>
                  </a:lnTo>
                  <a:lnTo>
                    <a:pt x="135" y="304"/>
                  </a:lnTo>
                  <a:lnTo>
                    <a:pt x="156" y="304"/>
                  </a:lnTo>
                  <a:lnTo>
                    <a:pt x="174" y="304"/>
                  </a:lnTo>
                </a:path>
              </a:pathLst>
            </a:custGeom>
            <a:noFill/>
            <a:ln w="190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0" name="Freeform 12"/>
            <p:cNvSpPr>
              <a:spLocks/>
            </p:cNvSpPr>
            <p:nvPr/>
          </p:nvSpPr>
          <p:spPr bwMode="auto">
            <a:xfrm>
              <a:off x="3093" y="2539"/>
              <a:ext cx="592" cy="3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4"/>
                </a:cxn>
                <a:cxn ang="0">
                  <a:pos x="21" y="48"/>
                </a:cxn>
                <a:cxn ang="0">
                  <a:pos x="42" y="60"/>
                </a:cxn>
                <a:cxn ang="0">
                  <a:pos x="63" y="57"/>
                </a:cxn>
                <a:cxn ang="0">
                  <a:pos x="75" y="54"/>
                </a:cxn>
                <a:cxn ang="0">
                  <a:pos x="72" y="69"/>
                </a:cxn>
                <a:cxn ang="0">
                  <a:pos x="78" y="96"/>
                </a:cxn>
                <a:cxn ang="0">
                  <a:pos x="81" y="105"/>
                </a:cxn>
                <a:cxn ang="0">
                  <a:pos x="93" y="126"/>
                </a:cxn>
                <a:cxn ang="0">
                  <a:pos x="96" y="171"/>
                </a:cxn>
                <a:cxn ang="0">
                  <a:pos x="90" y="198"/>
                </a:cxn>
                <a:cxn ang="0">
                  <a:pos x="90" y="225"/>
                </a:cxn>
                <a:cxn ang="0">
                  <a:pos x="99" y="267"/>
                </a:cxn>
                <a:cxn ang="0">
                  <a:pos x="102" y="273"/>
                </a:cxn>
                <a:cxn ang="0">
                  <a:pos x="111" y="306"/>
                </a:cxn>
                <a:cxn ang="0">
                  <a:pos x="114" y="333"/>
                </a:cxn>
                <a:cxn ang="0">
                  <a:pos x="105" y="363"/>
                </a:cxn>
                <a:cxn ang="0">
                  <a:pos x="123" y="375"/>
                </a:cxn>
                <a:cxn ang="0">
                  <a:pos x="168" y="390"/>
                </a:cxn>
                <a:cxn ang="0">
                  <a:pos x="244" y="399"/>
                </a:cxn>
                <a:cxn ang="0">
                  <a:pos x="319" y="390"/>
                </a:cxn>
                <a:cxn ang="0">
                  <a:pos x="349" y="381"/>
                </a:cxn>
                <a:cxn ang="0">
                  <a:pos x="376" y="375"/>
                </a:cxn>
                <a:cxn ang="0">
                  <a:pos x="412" y="360"/>
                </a:cxn>
                <a:cxn ang="0">
                  <a:pos x="436" y="333"/>
                </a:cxn>
                <a:cxn ang="0">
                  <a:pos x="439" y="312"/>
                </a:cxn>
                <a:cxn ang="0">
                  <a:pos x="457" y="309"/>
                </a:cxn>
                <a:cxn ang="0">
                  <a:pos x="493" y="291"/>
                </a:cxn>
                <a:cxn ang="0">
                  <a:pos x="520" y="267"/>
                </a:cxn>
                <a:cxn ang="0">
                  <a:pos x="532" y="243"/>
                </a:cxn>
                <a:cxn ang="0">
                  <a:pos x="535" y="216"/>
                </a:cxn>
                <a:cxn ang="0">
                  <a:pos x="532" y="201"/>
                </a:cxn>
                <a:cxn ang="0">
                  <a:pos x="532" y="192"/>
                </a:cxn>
                <a:cxn ang="0">
                  <a:pos x="538" y="186"/>
                </a:cxn>
                <a:cxn ang="0">
                  <a:pos x="559" y="177"/>
                </a:cxn>
                <a:cxn ang="0">
                  <a:pos x="568" y="177"/>
                </a:cxn>
                <a:cxn ang="0">
                  <a:pos x="583" y="165"/>
                </a:cxn>
                <a:cxn ang="0">
                  <a:pos x="592" y="126"/>
                </a:cxn>
              </a:cxnLst>
              <a:rect l="0" t="0" r="r" b="b"/>
              <a:pathLst>
                <a:path w="592" h="399">
                  <a:moveTo>
                    <a:pt x="0" y="0"/>
                  </a:moveTo>
                  <a:lnTo>
                    <a:pt x="0" y="0"/>
                  </a:lnTo>
                  <a:lnTo>
                    <a:pt x="3" y="12"/>
                  </a:lnTo>
                  <a:lnTo>
                    <a:pt x="6" y="24"/>
                  </a:lnTo>
                  <a:lnTo>
                    <a:pt x="12" y="39"/>
                  </a:lnTo>
                  <a:lnTo>
                    <a:pt x="21" y="48"/>
                  </a:lnTo>
                  <a:lnTo>
                    <a:pt x="33" y="57"/>
                  </a:lnTo>
                  <a:lnTo>
                    <a:pt x="42" y="60"/>
                  </a:lnTo>
                  <a:lnTo>
                    <a:pt x="51" y="60"/>
                  </a:lnTo>
                  <a:lnTo>
                    <a:pt x="63" y="57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60"/>
                  </a:lnTo>
                  <a:lnTo>
                    <a:pt x="72" y="69"/>
                  </a:lnTo>
                  <a:lnTo>
                    <a:pt x="72" y="87"/>
                  </a:lnTo>
                  <a:lnTo>
                    <a:pt x="78" y="96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90" y="117"/>
                  </a:lnTo>
                  <a:lnTo>
                    <a:pt x="93" y="126"/>
                  </a:lnTo>
                  <a:lnTo>
                    <a:pt x="96" y="147"/>
                  </a:lnTo>
                  <a:lnTo>
                    <a:pt x="96" y="171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0" y="210"/>
                  </a:lnTo>
                  <a:lnTo>
                    <a:pt x="90" y="225"/>
                  </a:lnTo>
                  <a:lnTo>
                    <a:pt x="93" y="249"/>
                  </a:lnTo>
                  <a:lnTo>
                    <a:pt x="99" y="267"/>
                  </a:lnTo>
                  <a:lnTo>
                    <a:pt x="102" y="273"/>
                  </a:lnTo>
                  <a:lnTo>
                    <a:pt x="102" y="273"/>
                  </a:lnTo>
                  <a:lnTo>
                    <a:pt x="105" y="282"/>
                  </a:lnTo>
                  <a:lnTo>
                    <a:pt x="111" y="306"/>
                  </a:lnTo>
                  <a:lnTo>
                    <a:pt x="114" y="318"/>
                  </a:lnTo>
                  <a:lnTo>
                    <a:pt x="114" y="333"/>
                  </a:lnTo>
                  <a:lnTo>
                    <a:pt x="111" y="351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23" y="375"/>
                  </a:lnTo>
                  <a:lnTo>
                    <a:pt x="141" y="381"/>
                  </a:lnTo>
                  <a:lnTo>
                    <a:pt x="168" y="390"/>
                  </a:lnTo>
                  <a:lnTo>
                    <a:pt x="201" y="396"/>
                  </a:lnTo>
                  <a:lnTo>
                    <a:pt x="244" y="399"/>
                  </a:lnTo>
                  <a:lnTo>
                    <a:pt x="292" y="396"/>
                  </a:lnTo>
                  <a:lnTo>
                    <a:pt x="319" y="390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61" y="381"/>
                  </a:lnTo>
                  <a:lnTo>
                    <a:pt x="376" y="375"/>
                  </a:lnTo>
                  <a:lnTo>
                    <a:pt x="394" y="369"/>
                  </a:lnTo>
                  <a:lnTo>
                    <a:pt x="412" y="360"/>
                  </a:lnTo>
                  <a:lnTo>
                    <a:pt x="424" y="348"/>
                  </a:lnTo>
                  <a:lnTo>
                    <a:pt x="436" y="333"/>
                  </a:lnTo>
                  <a:lnTo>
                    <a:pt x="439" y="324"/>
                  </a:lnTo>
                  <a:lnTo>
                    <a:pt x="439" y="312"/>
                  </a:lnTo>
                  <a:lnTo>
                    <a:pt x="439" y="312"/>
                  </a:lnTo>
                  <a:lnTo>
                    <a:pt x="457" y="309"/>
                  </a:lnTo>
                  <a:lnTo>
                    <a:pt x="475" y="300"/>
                  </a:lnTo>
                  <a:lnTo>
                    <a:pt x="493" y="291"/>
                  </a:lnTo>
                  <a:lnTo>
                    <a:pt x="511" y="276"/>
                  </a:lnTo>
                  <a:lnTo>
                    <a:pt x="520" y="267"/>
                  </a:lnTo>
                  <a:lnTo>
                    <a:pt x="526" y="255"/>
                  </a:lnTo>
                  <a:lnTo>
                    <a:pt x="532" y="243"/>
                  </a:lnTo>
                  <a:lnTo>
                    <a:pt x="535" y="231"/>
                  </a:lnTo>
                  <a:lnTo>
                    <a:pt x="535" y="216"/>
                  </a:lnTo>
                  <a:lnTo>
                    <a:pt x="532" y="201"/>
                  </a:lnTo>
                  <a:lnTo>
                    <a:pt x="532" y="201"/>
                  </a:lnTo>
                  <a:lnTo>
                    <a:pt x="532" y="195"/>
                  </a:lnTo>
                  <a:lnTo>
                    <a:pt x="532" y="192"/>
                  </a:lnTo>
                  <a:lnTo>
                    <a:pt x="532" y="192"/>
                  </a:lnTo>
                  <a:lnTo>
                    <a:pt x="538" y="186"/>
                  </a:lnTo>
                  <a:lnTo>
                    <a:pt x="547" y="180"/>
                  </a:lnTo>
                  <a:lnTo>
                    <a:pt x="559" y="177"/>
                  </a:lnTo>
                  <a:lnTo>
                    <a:pt x="559" y="177"/>
                  </a:lnTo>
                  <a:lnTo>
                    <a:pt x="568" y="177"/>
                  </a:lnTo>
                  <a:lnTo>
                    <a:pt x="574" y="174"/>
                  </a:lnTo>
                  <a:lnTo>
                    <a:pt x="583" y="165"/>
                  </a:lnTo>
                  <a:lnTo>
                    <a:pt x="589" y="147"/>
                  </a:lnTo>
                  <a:lnTo>
                    <a:pt x="592" y="126"/>
                  </a:lnTo>
                </a:path>
              </a:pathLst>
            </a:custGeom>
            <a:noFill/>
            <a:ln w="190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1" name="Freeform 13"/>
            <p:cNvSpPr>
              <a:spLocks/>
            </p:cNvSpPr>
            <p:nvPr/>
          </p:nvSpPr>
          <p:spPr bwMode="auto">
            <a:xfrm>
              <a:off x="3607" y="2004"/>
              <a:ext cx="667" cy="895"/>
            </a:xfrm>
            <a:custGeom>
              <a:avLst/>
              <a:gdLst/>
              <a:ahLst/>
              <a:cxnLst>
                <a:cxn ang="0">
                  <a:pos x="616" y="763"/>
                </a:cxn>
                <a:cxn ang="0">
                  <a:pos x="616" y="694"/>
                </a:cxn>
                <a:cxn ang="0">
                  <a:pos x="574" y="691"/>
                </a:cxn>
                <a:cxn ang="0">
                  <a:pos x="555" y="667"/>
                </a:cxn>
                <a:cxn ang="0">
                  <a:pos x="552" y="622"/>
                </a:cxn>
                <a:cxn ang="0">
                  <a:pos x="552" y="574"/>
                </a:cxn>
                <a:cxn ang="0">
                  <a:pos x="565" y="456"/>
                </a:cxn>
                <a:cxn ang="0">
                  <a:pos x="598" y="318"/>
                </a:cxn>
                <a:cxn ang="0">
                  <a:pos x="631" y="267"/>
                </a:cxn>
                <a:cxn ang="0">
                  <a:pos x="634" y="240"/>
                </a:cxn>
                <a:cxn ang="0">
                  <a:pos x="664" y="138"/>
                </a:cxn>
                <a:cxn ang="0">
                  <a:pos x="658" y="60"/>
                </a:cxn>
                <a:cxn ang="0">
                  <a:pos x="640" y="6"/>
                </a:cxn>
                <a:cxn ang="0">
                  <a:pos x="622" y="0"/>
                </a:cxn>
                <a:cxn ang="0">
                  <a:pos x="586" y="24"/>
                </a:cxn>
                <a:cxn ang="0">
                  <a:pos x="574" y="42"/>
                </a:cxn>
                <a:cxn ang="0">
                  <a:pos x="525" y="78"/>
                </a:cxn>
                <a:cxn ang="0">
                  <a:pos x="501" y="84"/>
                </a:cxn>
                <a:cxn ang="0">
                  <a:pos x="492" y="96"/>
                </a:cxn>
                <a:cxn ang="0">
                  <a:pos x="513" y="135"/>
                </a:cxn>
                <a:cxn ang="0">
                  <a:pos x="525" y="174"/>
                </a:cxn>
                <a:cxn ang="0">
                  <a:pos x="510" y="213"/>
                </a:cxn>
                <a:cxn ang="0">
                  <a:pos x="471" y="234"/>
                </a:cxn>
                <a:cxn ang="0">
                  <a:pos x="360" y="240"/>
                </a:cxn>
                <a:cxn ang="0">
                  <a:pos x="300" y="234"/>
                </a:cxn>
                <a:cxn ang="0">
                  <a:pos x="240" y="246"/>
                </a:cxn>
                <a:cxn ang="0">
                  <a:pos x="210" y="264"/>
                </a:cxn>
                <a:cxn ang="0">
                  <a:pos x="129" y="360"/>
                </a:cxn>
                <a:cxn ang="0">
                  <a:pos x="153" y="387"/>
                </a:cxn>
                <a:cxn ang="0">
                  <a:pos x="201" y="405"/>
                </a:cxn>
                <a:cxn ang="0">
                  <a:pos x="168" y="429"/>
                </a:cxn>
                <a:cxn ang="0">
                  <a:pos x="120" y="444"/>
                </a:cxn>
                <a:cxn ang="0">
                  <a:pos x="81" y="480"/>
                </a:cxn>
                <a:cxn ang="0">
                  <a:pos x="27" y="556"/>
                </a:cxn>
                <a:cxn ang="0">
                  <a:pos x="0" y="586"/>
                </a:cxn>
                <a:cxn ang="0">
                  <a:pos x="6" y="613"/>
                </a:cxn>
                <a:cxn ang="0">
                  <a:pos x="57" y="652"/>
                </a:cxn>
                <a:cxn ang="0">
                  <a:pos x="189" y="643"/>
                </a:cxn>
                <a:cxn ang="0">
                  <a:pos x="189" y="739"/>
                </a:cxn>
                <a:cxn ang="0">
                  <a:pos x="201" y="826"/>
                </a:cxn>
                <a:cxn ang="0">
                  <a:pos x="228" y="862"/>
                </a:cxn>
                <a:cxn ang="0">
                  <a:pos x="282" y="886"/>
                </a:cxn>
                <a:cxn ang="0">
                  <a:pos x="357" y="889"/>
                </a:cxn>
                <a:cxn ang="0">
                  <a:pos x="369" y="880"/>
                </a:cxn>
                <a:cxn ang="0">
                  <a:pos x="396" y="883"/>
                </a:cxn>
                <a:cxn ang="0">
                  <a:pos x="423" y="895"/>
                </a:cxn>
                <a:cxn ang="0">
                  <a:pos x="441" y="874"/>
                </a:cxn>
                <a:cxn ang="0">
                  <a:pos x="462" y="835"/>
                </a:cxn>
                <a:cxn ang="0">
                  <a:pos x="471" y="808"/>
                </a:cxn>
                <a:cxn ang="0">
                  <a:pos x="622" y="787"/>
                </a:cxn>
              </a:cxnLst>
              <a:rect l="0" t="0" r="r" b="b"/>
              <a:pathLst>
                <a:path w="667" h="895">
                  <a:moveTo>
                    <a:pt x="622" y="787"/>
                  </a:moveTo>
                  <a:lnTo>
                    <a:pt x="622" y="787"/>
                  </a:lnTo>
                  <a:lnTo>
                    <a:pt x="616" y="763"/>
                  </a:lnTo>
                  <a:lnTo>
                    <a:pt x="616" y="733"/>
                  </a:lnTo>
                  <a:lnTo>
                    <a:pt x="616" y="694"/>
                  </a:lnTo>
                  <a:lnTo>
                    <a:pt x="616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74" y="691"/>
                  </a:lnTo>
                  <a:lnTo>
                    <a:pt x="568" y="685"/>
                  </a:lnTo>
                  <a:lnTo>
                    <a:pt x="562" y="679"/>
                  </a:lnTo>
                  <a:lnTo>
                    <a:pt x="555" y="667"/>
                  </a:lnTo>
                  <a:lnTo>
                    <a:pt x="549" y="655"/>
                  </a:lnTo>
                  <a:lnTo>
                    <a:pt x="549" y="640"/>
                  </a:lnTo>
                  <a:lnTo>
                    <a:pt x="552" y="622"/>
                  </a:lnTo>
                  <a:lnTo>
                    <a:pt x="559" y="607"/>
                  </a:lnTo>
                  <a:lnTo>
                    <a:pt x="555" y="592"/>
                  </a:lnTo>
                  <a:lnTo>
                    <a:pt x="552" y="574"/>
                  </a:lnTo>
                  <a:lnTo>
                    <a:pt x="552" y="574"/>
                  </a:lnTo>
                  <a:lnTo>
                    <a:pt x="555" y="538"/>
                  </a:lnTo>
                  <a:lnTo>
                    <a:pt x="565" y="456"/>
                  </a:lnTo>
                  <a:lnTo>
                    <a:pt x="571" y="408"/>
                  </a:lnTo>
                  <a:lnTo>
                    <a:pt x="583" y="360"/>
                  </a:lnTo>
                  <a:lnTo>
                    <a:pt x="598" y="318"/>
                  </a:lnTo>
                  <a:lnTo>
                    <a:pt x="604" y="300"/>
                  </a:lnTo>
                  <a:lnTo>
                    <a:pt x="613" y="285"/>
                  </a:lnTo>
                  <a:lnTo>
                    <a:pt x="631" y="267"/>
                  </a:lnTo>
                  <a:lnTo>
                    <a:pt x="631" y="267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34" y="198"/>
                  </a:lnTo>
                  <a:lnTo>
                    <a:pt x="640" y="159"/>
                  </a:lnTo>
                  <a:lnTo>
                    <a:pt x="664" y="138"/>
                  </a:lnTo>
                  <a:lnTo>
                    <a:pt x="667" y="114"/>
                  </a:lnTo>
                  <a:lnTo>
                    <a:pt x="658" y="84"/>
                  </a:lnTo>
                  <a:lnTo>
                    <a:pt x="658" y="60"/>
                  </a:lnTo>
                  <a:lnTo>
                    <a:pt x="658" y="36"/>
                  </a:lnTo>
                  <a:lnTo>
                    <a:pt x="658" y="21"/>
                  </a:lnTo>
                  <a:lnTo>
                    <a:pt x="640" y="6"/>
                  </a:lnTo>
                  <a:lnTo>
                    <a:pt x="637" y="3"/>
                  </a:lnTo>
                  <a:lnTo>
                    <a:pt x="637" y="3"/>
                  </a:lnTo>
                  <a:lnTo>
                    <a:pt x="622" y="0"/>
                  </a:lnTo>
                  <a:lnTo>
                    <a:pt x="607" y="6"/>
                  </a:lnTo>
                  <a:lnTo>
                    <a:pt x="592" y="15"/>
                  </a:lnTo>
                  <a:lnTo>
                    <a:pt x="586" y="24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74" y="42"/>
                  </a:lnTo>
                  <a:lnTo>
                    <a:pt x="565" y="54"/>
                  </a:lnTo>
                  <a:lnTo>
                    <a:pt x="543" y="69"/>
                  </a:lnTo>
                  <a:lnTo>
                    <a:pt x="525" y="78"/>
                  </a:lnTo>
                  <a:lnTo>
                    <a:pt x="519" y="81"/>
                  </a:lnTo>
                  <a:lnTo>
                    <a:pt x="519" y="81"/>
                  </a:lnTo>
                  <a:lnTo>
                    <a:pt x="501" y="84"/>
                  </a:lnTo>
                  <a:lnTo>
                    <a:pt x="495" y="84"/>
                  </a:lnTo>
                  <a:lnTo>
                    <a:pt x="492" y="87"/>
                  </a:lnTo>
                  <a:lnTo>
                    <a:pt x="492" y="96"/>
                  </a:lnTo>
                  <a:lnTo>
                    <a:pt x="495" y="108"/>
                  </a:lnTo>
                  <a:lnTo>
                    <a:pt x="507" y="126"/>
                  </a:lnTo>
                  <a:lnTo>
                    <a:pt x="513" y="135"/>
                  </a:lnTo>
                  <a:lnTo>
                    <a:pt x="513" y="135"/>
                  </a:lnTo>
                  <a:lnTo>
                    <a:pt x="522" y="156"/>
                  </a:lnTo>
                  <a:lnTo>
                    <a:pt x="525" y="174"/>
                  </a:lnTo>
                  <a:lnTo>
                    <a:pt x="525" y="189"/>
                  </a:lnTo>
                  <a:lnTo>
                    <a:pt x="519" y="204"/>
                  </a:lnTo>
                  <a:lnTo>
                    <a:pt x="510" y="213"/>
                  </a:lnTo>
                  <a:lnTo>
                    <a:pt x="501" y="222"/>
                  </a:lnTo>
                  <a:lnTo>
                    <a:pt x="486" y="228"/>
                  </a:lnTo>
                  <a:lnTo>
                    <a:pt x="471" y="234"/>
                  </a:lnTo>
                  <a:lnTo>
                    <a:pt x="435" y="240"/>
                  </a:lnTo>
                  <a:lnTo>
                    <a:pt x="396" y="243"/>
                  </a:lnTo>
                  <a:lnTo>
                    <a:pt x="360" y="240"/>
                  </a:lnTo>
                  <a:lnTo>
                    <a:pt x="327" y="237"/>
                  </a:lnTo>
                  <a:lnTo>
                    <a:pt x="327" y="237"/>
                  </a:lnTo>
                  <a:lnTo>
                    <a:pt x="300" y="23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46"/>
                  </a:lnTo>
                  <a:lnTo>
                    <a:pt x="219" y="258"/>
                  </a:lnTo>
                  <a:lnTo>
                    <a:pt x="210" y="264"/>
                  </a:lnTo>
                  <a:lnTo>
                    <a:pt x="210" y="264"/>
                  </a:lnTo>
                  <a:lnTo>
                    <a:pt x="192" y="282"/>
                  </a:lnTo>
                  <a:lnTo>
                    <a:pt x="165" y="315"/>
                  </a:lnTo>
                  <a:lnTo>
                    <a:pt x="129" y="360"/>
                  </a:lnTo>
                  <a:lnTo>
                    <a:pt x="132" y="369"/>
                  </a:lnTo>
                  <a:lnTo>
                    <a:pt x="138" y="384"/>
                  </a:lnTo>
                  <a:lnTo>
                    <a:pt x="153" y="387"/>
                  </a:lnTo>
                  <a:lnTo>
                    <a:pt x="177" y="393"/>
                  </a:lnTo>
                  <a:lnTo>
                    <a:pt x="201" y="396"/>
                  </a:lnTo>
                  <a:lnTo>
                    <a:pt x="201" y="405"/>
                  </a:lnTo>
                  <a:lnTo>
                    <a:pt x="186" y="426"/>
                  </a:lnTo>
                  <a:lnTo>
                    <a:pt x="168" y="429"/>
                  </a:lnTo>
                  <a:lnTo>
                    <a:pt x="168" y="429"/>
                  </a:lnTo>
                  <a:lnTo>
                    <a:pt x="150" y="429"/>
                  </a:lnTo>
                  <a:lnTo>
                    <a:pt x="135" y="435"/>
                  </a:lnTo>
                  <a:lnTo>
                    <a:pt x="120" y="444"/>
                  </a:lnTo>
                  <a:lnTo>
                    <a:pt x="108" y="453"/>
                  </a:lnTo>
                  <a:lnTo>
                    <a:pt x="90" y="474"/>
                  </a:lnTo>
                  <a:lnTo>
                    <a:pt x="81" y="480"/>
                  </a:lnTo>
                  <a:lnTo>
                    <a:pt x="51" y="532"/>
                  </a:lnTo>
                  <a:lnTo>
                    <a:pt x="27" y="556"/>
                  </a:lnTo>
                  <a:lnTo>
                    <a:pt x="27" y="556"/>
                  </a:lnTo>
                  <a:lnTo>
                    <a:pt x="15" y="568"/>
                  </a:lnTo>
                  <a:lnTo>
                    <a:pt x="6" y="577"/>
                  </a:lnTo>
                  <a:lnTo>
                    <a:pt x="0" y="586"/>
                  </a:lnTo>
                  <a:lnTo>
                    <a:pt x="0" y="595"/>
                  </a:lnTo>
                  <a:lnTo>
                    <a:pt x="0" y="604"/>
                  </a:lnTo>
                  <a:lnTo>
                    <a:pt x="6" y="613"/>
                  </a:lnTo>
                  <a:lnTo>
                    <a:pt x="21" y="628"/>
                  </a:lnTo>
                  <a:lnTo>
                    <a:pt x="39" y="643"/>
                  </a:lnTo>
                  <a:lnTo>
                    <a:pt x="57" y="652"/>
                  </a:lnTo>
                  <a:lnTo>
                    <a:pt x="78" y="661"/>
                  </a:lnTo>
                  <a:lnTo>
                    <a:pt x="177" y="637"/>
                  </a:lnTo>
                  <a:lnTo>
                    <a:pt x="189" y="643"/>
                  </a:lnTo>
                  <a:lnTo>
                    <a:pt x="189" y="643"/>
                  </a:lnTo>
                  <a:lnTo>
                    <a:pt x="186" y="688"/>
                  </a:lnTo>
                  <a:lnTo>
                    <a:pt x="189" y="739"/>
                  </a:lnTo>
                  <a:lnTo>
                    <a:pt x="198" y="808"/>
                  </a:lnTo>
                  <a:lnTo>
                    <a:pt x="198" y="808"/>
                  </a:lnTo>
                  <a:lnTo>
                    <a:pt x="201" y="826"/>
                  </a:lnTo>
                  <a:lnTo>
                    <a:pt x="207" y="841"/>
                  </a:lnTo>
                  <a:lnTo>
                    <a:pt x="216" y="853"/>
                  </a:lnTo>
                  <a:lnTo>
                    <a:pt x="228" y="862"/>
                  </a:lnTo>
                  <a:lnTo>
                    <a:pt x="240" y="871"/>
                  </a:lnTo>
                  <a:lnTo>
                    <a:pt x="255" y="877"/>
                  </a:lnTo>
                  <a:lnTo>
                    <a:pt x="282" y="886"/>
                  </a:lnTo>
                  <a:lnTo>
                    <a:pt x="312" y="889"/>
                  </a:lnTo>
                  <a:lnTo>
                    <a:pt x="333" y="892"/>
                  </a:lnTo>
                  <a:lnTo>
                    <a:pt x="357" y="889"/>
                  </a:lnTo>
                  <a:lnTo>
                    <a:pt x="357" y="889"/>
                  </a:lnTo>
                  <a:lnTo>
                    <a:pt x="360" y="886"/>
                  </a:lnTo>
                  <a:lnTo>
                    <a:pt x="369" y="880"/>
                  </a:lnTo>
                  <a:lnTo>
                    <a:pt x="378" y="880"/>
                  </a:lnTo>
                  <a:lnTo>
                    <a:pt x="387" y="880"/>
                  </a:lnTo>
                  <a:lnTo>
                    <a:pt x="396" y="883"/>
                  </a:lnTo>
                  <a:lnTo>
                    <a:pt x="408" y="889"/>
                  </a:lnTo>
                  <a:lnTo>
                    <a:pt x="408" y="889"/>
                  </a:lnTo>
                  <a:lnTo>
                    <a:pt x="423" y="895"/>
                  </a:lnTo>
                  <a:lnTo>
                    <a:pt x="432" y="892"/>
                  </a:lnTo>
                  <a:lnTo>
                    <a:pt x="438" y="886"/>
                  </a:lnTo>
                  <a:lnTo>
                    <a:pt x="441" y="874"/>
                  </a:lnTo>
                  <a:lnTo>
                    <a:pt x="447" y="850"/>
                  </a:lnTo>
                  <a:lnTo>
                    <a:pt x="447" y="841"/>
                  </a:lnTo>
                  <a:lnTo>
                    <a:pt x="462" y="835"/>
                  </a:lnTo>
                  <a:lnTo>
                    <a:pt x="462" y="835"/>
                  </a:lnTo>
                  <a:lnTo>
                    <a:pt x="465" y="820"/>
                  </a:lnTo>
                  <a:lnTo>
                    <a:pt x="471" y="808"/>
                  </a:lnTo>
                  <a:lnTo>
                    <a:pt x="480" y="796"/>
                  </a:lnTo>
                  <a:lnTo>
                    <a:pt x="619" y="787"/>
                  </a:lnTo>
                  <a:lnTo>
                    <a:pt x="622" y="787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2" name="Freeform 14"/>
            <p:cNvSpPr>
              <a:spLocks/>
            </p:cNvSpPr>
            <p:nvPr/>
          </p:nvSpPr>
          <p:spPr bwMode="auto">
            <a:xfrm>
              <a:off x="3433" y="2187"/>
              <a:ext cx="384" cy="412"/>
            </a:xfrm>
            <a:custGeom>
              <a:avLst/>
              <a:gdLst/>
              <a:ahLst/>
              <a:cxnLst>
                <a:cxn ang="0">
                  <a:pos x="174" y="409"/>
                </a:cxn>
                <a:cxn ang="0">
                  <a:pos x="180" y="391"/>
                </a:cxn>
                <a:cxn ang="0">
                  <a:pos x="204" y="370"/>
                </a:cxn>
                <a:cxn ang="0">
                  <a:pos x="258" y="294"/>
                </a:cxn>
                <a:cxn ang="0">
                  <a:pos x="264" y="288"/>
                </a:cxn>
                <a:cxn ang="0">
                  <a:pos x="297" y="258"/>
                </a:cxn>
                <a:cxn ang="0">
                  <a:pos x="327" y="243"/>
                </a:cxn>
                <a:cxn ang="0">
                  <a:pos x="360" y="240"/>
                </a:cxn>
                <a:cxn ang="0">
                  <a:pos x="378" y="210"/>
                </a:cxn>
                <a:cxn ang="0">
                  <a:pos x="330" y="201"/>
                </a:cxn>
                <a:cxn ang="0">
                  <a:pos x="306" y="183"/>
                </a:cxn>
                <a:cxn ang="0">
                  <a:pos x="384" y="78"/>
                </a:cxn>
                <a:cxn ang="0">
                  <a:pos x="354" y="30"/>
                </a:cxn>
                <a:cxn ang="0">
                  <a:pos x="285" y="30"/>
                </a:cxn>
                <a:cxn ang="0">
                  <a:pos x="270" y="24"/>
                </a:cxn>
                <a:cxn ang="0">
                  <a:pos x="270" y="21"/>
                </a:cxn>
                <a:cxn ang="0">
                  <a:pos x="249" y="6"/>
                </a:cxn>
                <a:cxn ang="0">
                  <a:pos x="225" y="0"/>
                </a:cxn>
                <a:cxn ang="0">
                  <a:pos x="195" y="0"/>
                </a:cxn>
                <a:cxn ang="0">
                  <a:pos x="180" y="6"/>
                </a:cxn>
                <a:cxn ang="0">
                  <a:pos x="162" y="21"/>
                </a:cxn>
                <a:cxn ang="0">
                  <a:pos x="153" y="45"/>
                </a:cxn>
                <a:cxn ang="0">
                  <a:pos x="150" y="78"/>
                </a:cxn>
                <a:cxn ang="0">
                  <a:pos x="147" y="87"/>
                </a:cxn>
                <a:cxn ang="0">
                  <a:pos x="135" y="102"/>
                </a:cxn>
                <a:cxn ang="0">
                  <a:pos x="123" y="108"/>
                </a:cxn>
                <a:cxn ang="0">
                  <a:pos x="63" y="147"/>
                </a:cxn>
                <a:cxn ang="0">
                  <a:pos x="42" y="165"/>
                </a:cxn>
                <a:cxn ang="0">
                  <a:pos x="24" y="195"/>
                </a:cxn>
                <a:cxn ang="0">
                  <a:pos x="3" y="249"/>
                </a:cxn>
                <a:cxn ang="0">
                  <a:pos x="0" y="282"/>
                </a:cxn>
                <a:cxn ang="0">
                  <a:pos x="9" y="315"/>
                </a:cxn>
                <a:cxn ang="0">
                  <a:pos x="27" y="346"/>
                </a:cxn>
                <a:cxn ang="0">
                  <a:pos x="63" y="376"/>
                </a:cxn>
                <a:cxn ang="0">
                  <a:pos x="75" y="385"/>
                </a:cxn>
                <a:cxn ang="0">
                  <a:pos x="120" y="406"/>
                </a:cxn>
                <a:cxn ang="0">
                  <a:pos x="156" y="412"/>
                </a:cxn>
                <a:cxn ang="0">
                  <a:pos x="174" y="409"/>
                </a:cxn>
              </a:cxnLst>
              <a:rect l="0" t="0" r="r" b="b"/>
              <a:pathLst>
                <a:path w="384" h="412">
                  <a:moveTo>
                    <a:pt x="174" y="409"/>
                  </a:moveTo>
                  <a:lnTo>
                    <a:pt x="174" y="409"/>
                  </a:lnTo>
                  <a:lnTo>
                    <a:pt x="177" y="400"/>
                  </a:lnTo>
                  <a:lnTo>
                    <a:pt x="180" y="391"/>
                  </a:lnTo>
                  <a:lnTo>
                    <a:pt x="189" y="379"/>
                  </a:lnTo>
                  <a:lnTo>
                    <a:pt x="204" y="370"/>
                  </a:lnTo>
                  <a:lnTo>
                    <a:pt x="228" y="346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64" y="288"/>
                  </a:lnTo>
                  <a:lnTo>
                    <a:pt x="282" y="267"/>
                  </a:lnTo>
                  <a:lnTo>
                    <a:pt x="297" y="258"/>
                  </a:lnTo>
                  <a:lnTo>
                    <a:pt x="309" y="249"/>
                  </a:lnTo>
                  <a:lnTo>
                    <a:pt x="327" y="243"/>
                  </a:lnTo>
                  <a:lnTo>
                    <a:pt x="342" y="243"/>
                  </a:lnTo>
                  <a:lnTo>
                    <a:pt x="360" y="240"/>
                  </a:lnTo>
                  <a:lnTo>
                    <a:pt x="378" y="219"/>
                  </a:lnTo>
                  <a:lnTo>
                    <a:pt x="378" y="210"/>
                  </a:lnTo>
                  <a:lnTo>
                    <a:pt x="354" y="207"/>
                  </a:lnTo>
                  <a:lnTo>
                    <a:pt x="330" y="201"/>
                  </a:lnTo>
                  <a:lnTo>
                    <a:pt x="315" y="198"/>
                  </a:lnTo>
                  <a:lnTo>
                    <a:pt x="306" y="183"/>
                  </a:lnTo>
                  <a:lnTo>
                    <a:pt x="306" y="174"/>
                  </a:lnTo>
                  <a:lnTo>
                    <a:pt x="384" y="78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12" y="30"/>
                  </a:lnTo>
                  <a:lnTo>
                    <a:pt x="285" y="30"/>
                  </a:lnTo>
                  <a:lnTo>
                    <a:pt x="273" y="27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70" y="21"/>
                  </a:lnTo>
                  <a:lnTo>
                    <a:pt x="264" y="15"/>
                  </a:lnTo>
                  <a:lnTo>
                    <a:pt x="249" y="6"/>
                  </a:lnTo>
                  <a:lnTo>
                    <a:pt x="237" y="3"/>
                  </a:lnTo>
                  <a:lnTo>
                    <a:pt x="225" y="0"/>
                  </a:lnTo>
                  <a:lnTo>
                    <a:pt x="210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80" y="6"/>
                  </a:lnTo>
                  <a:lnTo>
                    <a:pt x="168" y="12"/>
                  </a:lnTo>
                  <a:lnTo>
                    <a:pt x="162" y="21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0" y="57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47" y="87"/>
                  </a:lnTo>
                  <a:lnTo>
                    <a:pt x="144" y="93"/>
                  </a:lnTo>
                  <a:lnTo>
                    <a:pt x="135" y="102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90" y="129"/>
                  </a:lnTo>
                  <a:lnTo>
                    <a:pt x="63" y="147"/>
                  </a:lnTo>
                  <a:lnTo>
                    <a:pt x="42" y="165"/>
                  </a:lnTo>
                  <a:lnTo>
                    <a:pt x="42" y="165"/>
                  </a:lnTo>
                  <a:lnTo>
                    <a:pt x="33" y="177"/>
                  </a:lnTo>
                  <a:lnTo>
                    <a:pt x="24" y="195"/>
                  </a:lnTo>
                  <a:lnTo>
                    <a:pt x="12" y="222"/>
                  </a:lnTo>
                  <a:lnTo>
                    <a:pt x="3" y="249"/>
                  </a:lnTo>
                  <a:lnTo>
                    <a:pt x="0" y="267"/>
                  </a:lnTo>
                  <a:lnTo>
                    <a:pt x="0" y="282"/>
                  </a:lnTo>
                  <a:lnTo>
                    <a:pt x="3" y="297"/>
                  </a:lnTo>
                  <a:lnTo>
                    <a:pt x="9" y="315"/>
                  </a:lnTo>
                  <a:lnTo>
                    <a:pt x="18" y="330"/>
                  </a:lnTo>
                  <a:lnTo>
                    <a:pt x="27" y="346"/>
                  </a:lnTo>
                  <a:lnTo>
                    <a:pt x="45" y="361"/>
                  </a:lnTo>
                  <a:lnTo>
                    <a:pt x="63" y="376"/>
                  </a:lnTo>
                  <a:lnTo>
                    <a:pt x="63" y="376"/>
                  </a:lnTo>
                  <a:lnTo>
                    <a:pt x="75" y="385"/>
                  </a:lnTo>
                  <a:lnTo>
                    <a:pt x="102" y="397"/>
                  </a:lnTo>
                  <a:lnTo>
                    <a:pt x="120" y="406"/>
                  </a:lnTo>
                  <a:lnTo>
                    <a:pt x="138" y="412"/>
                  </a:lnTo>
                  <a:lnTo>
                    <a:pt x="156" y="412"/>
                  </a:lnTo>
                  <a:lnTo>
                    <a:pt x="174" y="412"/>
                  </a:lnTo>
                  <a:lnTo>
                    <a:pt x="174" y="409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3" name="Freeform 15"/>
            <p:cNvSpPr>
              <a:spLocks/>
            </p:cNvSpPr>
            <p:nvPr/>
          </p:nvSpPr>
          <p:spPr bwMode="auto">
            <a:xfrm>
              <a:off x="3015" y="2202"/>
              <a:ext cx="673" cy="733"/>
            </a:xfrm>
            <a:custGeom>
              <a:avLst/>
              <a:gdLst/>
              <a:ahLst/>
              <a:cxnLst>
                <a:cxn ang="0">
                  <a:pos x="571" y="397"/>
                </a:cxn>
                <a:cxn ang="0">
                  <a:pos x="493" y="367"/>
                </a:cxn>
                <a:cxn ang="0">
                  <a:pos x="445" y="331"/>
                </a:cxn>
                <a:cxn ang="0">
                  <a:pos x="418" y="267"/>
                </a:cxn>
                <a:cxn ang="0">
                  <a:pos x="442" y="180"/>
                </a:cxn>
                <a:cxn ang="0">
                  <a:pos x="478" y="135"/>
                </a:cxn>
                <a:cxn ang="0">
                  <a:pos x="517" y="102"/>
                </a:cxn>
                <a:cxn ang="0">
                  <a:pos x="496" y="87"/>
                </a:cxn>
                <a:cxn ang="0">
                  <a:pos x="484" y="42"/>
                </a:cxn>
                <a:cxn ang="0">
                  <a:pos x="430" y="3"/>
                </a:cxn>
                <a:cxn ang="0">
                  <a:pos x="403" y="0"/>
                </a:cxn>
                <a:cxn ang="0">
                  <a:pos x="397" y="45"/>
                </a:cxn>
                <a:cxn ang="0">
                  <a:pos x="415" y="60"/>
                </a:cxn>
                <a:cxn ang="0">
                  <a:pos x="403" y="105"/>
                </a:cxn>
                <a:cxn ang="0">
                  <a:pos x="261" y="156"/>
                </a:cxn>
                <a:cxn ang="0">
                  <a:pos x="240" y="138"/>
                </a:cxn>
                <a:cxn ang="0">
                  <a:pos x="183" y="147"/>
                </a:cxn>
                <a:cxn ang="0">
                  <a:pos x="159" y="177"/>
                </a:cxn>
                <a:cxn ang="0">
                  <a:pos x="129" y="177"/>
                </a:cxn>
                <a:cxn ang="0">
                  <a:pos x="42" y="147"/>
                </a:cxn>
                <a:cxn ang="0">
                  <a:pos x="30" y="162"/>
                </a:cxn>
                <a:cxn ang="0">
                  <a:pos x="42" y="180"/>
                </a:cxn>
                <a:cxn ang="0">
                  <a:pos x="15" y="189"/>
                </a:cxn>
                <a:cxn ang="0">
                  <a:pos x="9" y="201"/>
                </a:cxn>
                <a:cxn ang="0">
                  <a:pos x="30" y="228"/>
                </a:cxn>
                <a:cxn ang="0">
                  <a:pos x="57" y="282"/>
                </a:cxn>
                <a:cxn ang="0">
                  <a:pos x="96" y="297"/>
                </a:cxn>
                <a:cxn ang="0">
                  <a:pos x="93" y="325"/>
                </a:cxn>
                <a:cxn ang="0">
                  <a:pos x="81" y="352"/>
                </a:cxn>
                <a:cxn ang="0">
                  <a:pos x="114" y="391"/>
                </a:cxn>
                <a:cxn ang="0">
                  <a:pos x="153" y="391"/>
                </a:cxn>
                <a:cxn ang="0">
                  <a:pos x="162" y="439"/>
                </a:cxn>
                <a:cxn ang="0">
                  <a:pos x="177" y="481"/>
                </a:cxn>
                <a:cxn ang="0">
                  <a:pos x="168" y="544"/>
                </a:cxn>
                <a:cxn ang="0">
                  <a:pos x="180" y="607"/>
                </a:cxn>
                <a:cxn ang="0">
                  <a:pos x="192" y="652"/>
                </a:cxn>
                <a:cxn ang="0">
                  <a:pos x="186" y="697"/>
                </a:cxn>
                <a:cxn ang="0">
                  <a:pos x="282" y="730"/>
                </a:cxn>
                <a:cxn ang="0">
                  <a:pos x="427" y="715"/>
                </a:cxn>
                <a:cxn ang="0">
                  <a:pos x="472" y="703"/>
                </a:cxn>
                <a:cxn ang="0">
                  <a:pos x="517" y="658"/>
                </a:cxn>
                <a:cxn ang="0">
                  <a:pos x="553" y="634"/>
                </a:cxn>
                <a:cxn ang="0">
                  <a:pos x="607" y="589"/>
                </a:cxn>
                <a:cxn ang="0">
                  <a:pos x="610" y="535"/>
                </a:cxn>
                <a:cxn ang="0">
                  <a:pos x="610" y="526"/>
                </a:cxn>
                <a:cxn ang="0">
                  <a:pos x="640" y="511"/>
                </a:cxn>
                <a:cxn ang="0">
                  <a:pos x="670" y="481"/>
                </a:cxn>
                <a:cxn ang="0">
                  <a:pos x="658" y="454"/>
                </a:cxn>
                <a:cxn ang="0">
                  <a:pos x="598" y="409"/>
                </a:cxn>
              </a:cxnLst>
              <a:rect l="0" t="0" r="r" b="b"/>
              <a:pathLst>
                <a:path w="673" h="733">
                  <a:moveTo>
                    <a:pt x="595" y="397"/>
                  </a:moveTo>
                  <a:lnTo>
                    <a:pt x="592" y="397"/>
                  </a:lnTo>
                  <a:lnTo>
                    <a:pt x="592" y="397"/>
                  </a:lnTo>
                  <a:lnTo>
                    <a:pt x="571" y="397"/>
                  </a:lnTo>
                  <a:lnTo>
                    <a:pt x="553" y="394"/>
                  </a:lnTo>
                  <a:lnTo>
                    <a:pt x="535" y="391"/>
                  </a:lnTo>
                  <a:lnTo>
                    <a:pt x="520" y="382"/>
                  </a:lnTo>
                  <a:lnTo>
                    <a:pt x="493" y="367"/>
                  </a:lnTo>
                  <a:lnTo>
                    <a:pt x="481" y="361"/>
                  </a:lnTo>
                  <a:lnTo>
                    <a:pt x="481" y="361"/>
                  </a:lnTo>
                  <a:lnTo>
                    <a:pt x="463" y="346"/>
                  </a:lnTo>
                  <a:lnTo>
                    <a:pt x="445" y="331"/>
                  </a:lnTo>
                  <a:lnTo>
                    <a:pt x="436" y="315"/>
                  </a:lnTo>
                  <a:lnTo>
                    <a:pt x="427" y="300"/>
                  </a:lnTo>
                  <a:lnTo>
                    <a:pt x="421" y="282"/>
                  </a:lnTo>
                  <a:lnTo>
                    <a:pt x="418" y="267"/>
                  </a:lnTo>
                  <a:lnTo>
                    <a:pt x="418" y="252"/>
                  </a:lnTo>
                  <a:lnTo>
                    <a:pt x="421" y="234"/>
                  </a:lnTo>
                  <a:lnTo>
                    <a:pt x="430" y="207"/>
                  </a:lnTo>
                  <a:lnTo>
                    <a:pt x="442" y="180"/>
                  </a:lnTo>
                  <a:lnTo>
                    <a:pt x="451" y="162"/>
                  </a:lnTo>
                  <a:lnTo>
                    <a:pt x="460" y="150"/>
                  </a:lnTo>
                  <a:lnTo>
                    <a:pt x="460" y="150"/>
                  </a:lnTo>
                  <a:lnTo>
                    <a:pt x="478" y="135"/>
                  </a:lnTo>
                  <a:lnTo>
                    <a:pt x="502" y="120"/>
                  </a:lnTo>
                  <a:lnTo>
                    <a:pt x="532" y="99"/>
                  </a:lnTo>
                  <a:lnTo>
                    <a:pt x="532" y="99"/>
                  </a:lnTo>
                  <a:lnTo>
                    <a:pt x="517" y="102"/>
                  </a:lnTo>
                  <a:lnTo>
                    <a:pt x="511" y="102"/>
                  </a:lnTo>
                  <a:lnTo>
                    <a:pt x="505" y="99"/>
                  </a:lnTo>
                  <a:lnTo>
                    <a:pt x="499" y="93"/>
                  </a:lnTo>
                  <a:lnTo>
                    <a:pt x="496" y="87"/>
                  </a:lnTo>
                  <a:lnTo>
                    <a:pt x="490" y="78"/>
                  </a:lnTo>
                  <a:lnTo>
                    <a:pt x="490" y="66"/>
                  </a:lnTo>
                  <a:lnTo>
                    <a:pt x="490" y="66"/>
                  </a:lnTo>
                  <a:lnTo>
                    <a:pt x="484" y="42"/>
                  </a:lnTo>
                  <a:lnTo>
                    <a:pt x="472" y="27"/>
                  </a:lnTo>
                  <a:lnTo>
                    <a:pt x="460" y="15"/>
                  </a:lnTo>
                  <a:lnTo>
                    <a:pt x="445" y="6"/>
                  </a:lnTo>
                  <a:lnTo>
                    <a:pt x="430" y="3"/>
                  </a:lnTo>
                  <a:lnTo>
                    <a:pt x="418" y="0"/>
                  </a:lnTo>
                  <a:lnTo>
                    <a:pt x="406" y="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06" y="9"/>
                  </a:lnTo>
                  <a:lnTo>
                    <a:pt x="406" y="18"/>
                  </a:lnTo>
                  <a:lnTo>
                    <a:pt x="403" y="30"/>
                  </a:lnTo>
                  <a:lnTo>
                    <a:pt x="397" y="45"/>
                  </a:lnTo>
                  <a:lnTo>
                    <a:pt x="397" y="45"/>
                  </a:lnTo>
                  <a:lnTo>
                    <a:pt x="403" y="48"/>
                  </a:lnTo>
                  <a:lnTo>
                    <a:pt x="409" y="54"/>
                  </a:lnTo>
                  <a:lnTo>
                    <a:pt x="415" y="60"/>
                  </a:lnTo>
                  <a:lnTo>
                    <a:pt x="418" y="69"/>
                  </a:lnTo>
                  <a:lnTo>
                    <a:pt x="418" y="78"/>
                  </a:lnTo>
                  <a:lnTo>
                    <a:pt x="415" y="90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364" y="144"/>
                  </a:lnTo>
                  <a:lnTo>
                    <a:pt x="355" y="153"/>
                  </a:lnTo>
                  <a:lnTo>
                    <a:pt x="261" y="156"/>
                  </a:lnTo>
                  <a:lnTo>
                    <a:pt x="261" y="156"/>
                  </a:lnTo>
                  <a:lnTo>
                    <a:pt x="258" y="150"/>
                  </a:lnTo>
                  <a:lnTo>
                    <a:pt x="246" y="141"/>
                  </a:lnTo>
                  <a:lnTo>
                    <a:pt x="240" y="138"/>
                  </a:lnTo>
                  <a:lnTo>
                    <a:pt x="234" y="138"/>
                  </a:lnTo>
                  <a:lnTo>
                    <a:pt x="225" y="138"/>
                  </a:lnTo>
                  <a:lnTo>
                    <a:pt x="219" y="144"/>
                  </a:lnTo>
                  <a:lnTo>
                    <a:pt x="183" y="147"/>
                  </a:lnTo>
                  <a:lnTo>
                    <a:pt x="183" y="147"/>
                  </a:lnTo>
                  <a:lnTo>
                    <a:pt x="177" y="159"/>
                  </a:lnTo>
                  <a:lnTo>
                    <a:pt x="168" y="168"/>
                  </a:lnTo>
                  <a:lnTo>
                    <a:pt x="159" y="177"/>
                  </a:lnTo>
                  <a:lnTo>
                    <a:pt x="150" y="183"/>
                  </a:lnTo>
                  <a:lnTo>
                    <a:pt x="138" y="183"/>
                  </a:lnTo>
                  <a:lnTo>
                    <a:pt x="132" y="180"/>
                  </a:lnTo>
                  <a:lnTo>
                    <a:pt x="129" y="177"/>
                  </a:lnTo>
                  <a:lnTo>
                    <a:pt x="117" y="159"/>
                  </a:lnTo>
                  <a:lnTo>
                    <a:pt x="93" y="174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39" y="150"/>
                  </a:lnTo>
                  <a:lnTo>
                    <a:pt x="33" y="153"/>
                  </a:lnTo>
                  <a:lnTo>
                    <a:pt x="30" y="159"/>
                  </a:lnTo>
                  <a:lnTo>
                    <a:pt x="30" y="162"/>
                  </a:lnTo>
                  <a:lnTo>
                    <a:pt x="36" y="168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2" y="180"/>
                  </a:lnTo>
                  <a:lnTo>
                    <a:pt x="36" y="186"/>
                  </a:lnTo>
                  <a:lnTo>
                    <a:pt x="30" y="189"/>
                  </a:lnTo>
                  <a:lnTo>
                    <a:pt x="24" y="189"/>
                  </a:lnTo>
                  <a:lnTo>
                    <a:pt x="15" y="189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3" y="192"/>
                  </a:lnTo>
                  <a:lnTo>
                    <a:pt x="9" y="201"/>
                  </a:lnTo>
                  <a:lnTo>
                    <a:pt x="18" y="213"/>
                  </a:lnTo>
                  <a:lnTo>
                    <a:pt x="18" y="213"/>
                  </a:lnTo>
                  <a:lnTo>
                    <a:pt x="24" y="219"/>
                  </a:lnTo>
                  <a:lnTo>
                    <a:pt x="30" y="228"/>
                  </a:lnTo>
                  <a:lnTo>
                    <a:pt x="33" y="246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57" y="282"/>
                  </a:lnTo>
                  <a:lnTo>
                    <a:pt x="75" y="291"/>
                  </a:lnTo>
                  <a:lnTo>
                    <a:pt x="93" y="294"/>
                  </a:lnTo>
                  <a:lnTo>
                    <a:pt x="93" y="294"/>
                  </a:lnTo>
                  <a:lnTo>
                    <a:pt x="96" y="297"/>
                  </a:lnTo>
                  <a:lnTo>
                    <a:pt x="99" y="300"/>
                  </a:lnTo>
                  <a:lnTo>
                    <a:pt x="102" y="306"/>
                  </a:lnTo>
                  <a:lnTo>
                    <a:pt x="99" y="312"/>
                  </a:lnTo>
                  <a:lnTo>
                    <a:pt x="93" y="325"/>
                  </a:lnTo>
                  <a:lnTo>
                    <a:pt x="87" y="331"/>
                  </a:lnTo>
                  <a:lnTo>
                    <a:pt x="78" y="334"/>
                  </a:lnTo>
                  <a:lnTo>
                    <a:pt x="78" y="334"/>
                  </a:lnTo>
                  <a:lnTo>
                    <a:pt x="81" y="352"/>
                  </a:lnTo>
                  <a:lnTo>
                    <a:pt x="87" y="364"/>
                  </a:lnTo>
                  <a:lnTo>
                    <a:pt x="93" y="376"/>
                  </a:lnTo>
                  <a:lnTo>
                    <a:pt x="102" y="385"/>
                  </a:lnTo>
                  <a:lnTo>
                    <a:pt x="114" y="391"/>
                  </a:lnTo>
                  <a:lnTo>
                    <a:pt x="132" y="394"/>
                  </a:lnTo>
                  <a:lnTo>
                    <a:pt x="156" y="388"/>
                  </a:lnTo>
                  <a:lnTo>
                    <a:pt x="156" y="388"/>
                  </a:lnTo>
                  <a:lnTo>
                    <a:pt x="153" y="391"/>
                  </a:lnTo>
                  <a:lnTo>
                    <a:pt x="150" y="403"/>
                  </a:lnTo>
                  <a:lnTo>
                    <a:pt x="153" y="421"/>
                  </a:lnTo>
                  <a:lnTo>
                    <a:pt x="156" y="430"/>
                  </a:lnTo>
                  <a:lnTo>
                    <a:pt x="162" y="439"/>
                  </a:lnTo>
                  <a:lnTo>
                    <a:pt x="162" y="439"/>
                  </a:lnTo>
                  <a:lnTo>
                    <a:pt x="168" y="451"/>
                  </a:lnTo>
                  <a:lnTo>
                    <a:pt x="171" y="460"/>
                  </a:lnTo>
                  <a:lnTo>
                    <a:pt x="177" y="481"/>
                  </a:lnTo>
                  <a:lnTo>
                    <a:pt x="174" y="505"/>
                  </a:lnTo>
                  <a:lnTo>
                    <a:pt x="171" y="532"/>
                  </a:lnTo>
                  <a:lnTo>
                    <a:pt x="171" y="532"/>
                  </a:lnTo>
                  <a:lnTo>
                    <a:pt x="168" y="544"/>
                  </a:lnTo>
                  <a:lnTo>
                    <a:pt x="168" y="559"/>
                  </a:lnTo>
                  <a:lnTo>
                    <a:pt x="171" y="583"/>
                  </a:lnTo>
                  <a:lnTo>
                    <a:pt x="177" y="601"/>
                  </a:lnTo>
                  <a:lnTo>
                    <a:pt x="180" y="607"/>
                  </a:lnTo>
                  <a:lnTo>
                    <a:pt x="180" y="607"/>
                  </a:lnTo>
                  <a:lnTo>
                    <a:pt x="183" y="616"/>
                  </a:lnTo>
                  <a:lnTo>
                    <a:pt x="189" y="640"/>
                  </a:lnTo>
                  <a:lnTo>
                    <a:pt x="192" y="652"/>
                  </a:lnTo>
                  <a:lnTo>
                    <a:pt x="192" y="667"/>
                  </a:lnTo>
                  <a:lnTo>
                    <a:pt x="189" y="685"/>
                  </a:lnTo>
                  <a:lnTo>
                    <a:pt x="186" y="697"/>
                  </a:lnTo>
                  <a:lnTo>
                    <a:pt x="186" y="697"/>
                  </a:lnTo>
                  <a:lnTo>
                    <a:pt x="201" y="706"/>
                  </a:lnTo>
                  <a:lnTo>
                    <a:pt x="219" y="715"/>
                  </a:lnTo>
                  <a:lnTo>
                    <a:pt x="246" y="724"/>
                  </a:lnTo>
                  <a:lnTo>
                    <a:pt x="282" y="730"/>
                  </a:lnTo>
                  <a:lnTo>
                    <a:pt x="322" y="733"/>
                  </a:lnTo>
                  <a:lnTo>
                    <a:pt x="373" y="730"/>
                  </a:lnTo>
                  <a:lnTo>
                    <a:pt x="397" y="724"/>
                  </a:lnTo>
                  <a:lnTo>
                    <a:pt x="427" y="715"/>
                  </a:lnTo>
                  <a:lnTo>
                    <a:pt x="427" y="715"/>
                  </a:lnTo>
                  <a:lnTo>
                    <a:pt x="442" y="712"/>
                  </a:lnTo>
                  <a:lnTo>
                    <a:pt x="457" y="709"/>
                  </a:lnTo>
                  <a:lnTo>
                    <a:pt x="472" y="703"/>
                  </a:lnTo>
                  <a:lnTo>
                    <a:pt x="490" y="694"/>
                  </a:lnTo>
                  <a:lnTo>
                    <a:pt x="505" y="682"/>
                  </a:lnTo>
                  <a:lnTo>
                    <a:pt x="514" y="667"/>
                  </a:lnTo>
                  <a:lnTo>
                    <a:pt x="517" y="658"/>
                  </a:lnTo>
                  <a:lnTo>
                    <a:pt x="520" y="646"/>
                  </a:lnTo>
                  <a:lnTo>
                    <a:pt x="520" y="646"/>
                  </a:lnTo>
                  <a:lnTo>
                    <a:pt x="535" y="643"/>
                  </a:lnTo>
                  <a:lnTo>
                    <a:pt x="553" y="634"/>
                  </a:lnTo>
                  <a:lnTo>
                    <a:pt x="574" y="622"/>
                  </a:lnTo>
                  <a:lnTo>
                    <a:pt x="592" y="607"/>
                  </a:lnTo>
                  <a:lnTo>
                    <a:pt x="598" y="598"/>
                  </a:lnTo>
                  <a:lnTo>
                    <a:pt x="607" y="589"/>
                  </a:lnTo>
                  <a:lnTo>
                    <a:pt x="610" y="577"/>
                  </a:lnTo>
                  <a:lnTo>
                    <a:pt x="613" y="565"/>
                  </a:lnTo>
                  <a:lnTo>
                    <a:pt x="613" y="550"/>
                  </a:lnTo>
                  <a:lnTo>
                    <a:pt x="610" y="535"/>
                  </a:lnTo>
                  <a:lnTo>
                    <a:pt x="610" y="535"/>
                  </a:lnTo>
                  <a:lnTo>
                    <a:pt x="610" y="529"/>
                  </a:lnTo>
                  <a:lnTo>
                    <a:pt x="610" y="526"/>
                  </a:lnTo>
                  <a:lnTo>
                    <a:pt x="610" y="526"/>
                  </a:lnTo>
                  <a:lnTo>
                    <a:pt x="616" y="520"/>
                  </a:lnTo>
                  <a:lnTo>
                    <a:pt x="625" y="514"/>
                  </a:lnTo>
                  <a:lnTo>
                    <a:pt x="640" y="511"/>
                  </a:lnTo>
                  <a:lnTo>
                    <a:pt x="640" y="511"/>
                  </a:lnTo>
                  <a:lnTo>
                    <a:pt x="646" y="511"/>
                  </a:lnTo>
                  <a:lnTo>
                    <a:pt x="652" y="508"/>
                  </a:lnTo>
                  <a:lnTo>
                    <a:pt x="664" y="499"/>
                  </a:lnTo>
                  <a:lnTo>
                    <a:pt x="670" y="481"/>
                  </a:lnTo>
                  <a:lnTo>
                    <a:pt x="673" y="460"/>
                  </a:lnTo>
                  <a:lnTo>
                    <a:pt x="670" y="460"/>
                  </a:lnTo>
                  <a:lnTo>
                    <a:pt x="670" y="460"/>
                  </a:lnTo>
                  <a:lnTo>
                    <a:pt x="658" y="454"/>
                  </a:lnTo>
                  <a:lnTo>
                    <a:pt x="631" y="442"/>
                  </a:lnTo>
                  <a:lnTo>
                    <a:pt x="619" y="433"/>
                  </a:lnTo>
                  <a:lnTo>
                    <a:pt x="604" y="424"/>
                  </a:lnTo>
                  <a:lnTo>
                    <a:pt x="598" y="409"/>
                  </a:lnTo>
                  <a:lnTo>
                    <a:pt x="595" y="397"/>
                  </a:lnTo>
                  <a:lnTo>
                    <a:pt x="595" y="397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4" name="Freeform 16"/>
            <p:cNvSpPr>
              <a:spLocks/>
            </p:cNvSpPr>
            <p:nvPr/>
          </p:nvSpPr>
          <p:spPr bwMode="auto">
            <a:xfrm>
              <a:off x="2126" y="3136"/>
              <a:ext cx="1229" cy="923"/>
            </a:xfrm>
            <a:custGeom>
              <a:avLst/>
              <a:gdLst/>
              <a:ahLst/>
              <a:cxnLst>
                <a:cxn ang="0">
                  <a:pos x="1165" y="766"/>
                </a:cxn>
                <a:cxn ang="0">
                  <a:pos x="1207" y="754"/>
                </a:cxn>
                <a:cxn ang="0">
                  <a:pos x="1229" y="730"/>
                </a:cxn>
                <a:cxn ang="0">
                  <a:pos x="1214" y="703"/>
                </a:cxn>
                <a:cxn ang="0">
                  <a:pos x="1192" y="679"/>
                </a:cxn>
                <a:cxn ang="0">
                  <a:pos x="1211" y="655"/>
                </a:cxn>
                <a:cxn ang="0">
                  <a:pos x="1207" y="619"/>
                </a:cxn>
                <a:cxn ang="0">
                  <a:pos x="1156" y="568"/>
                </a:cxn>
                <a:cxn ang="0">
                  <a:pos x="1123" y="529"/>
                </a:cxn>
                <a:cxn ang="0">
                  <a:pos x="1123" y="403"/>
                </a:cxn>
                <a:cxn ang="0">
                  <a:pos x="1099" y="325"/>
                </a:cxn>
                <a:cxn ang="0">
                  <a:pos x="1111" y="274"/>
                </a:cxn>
                <a:cxn ang="0">
                  <a:pos x="1102" y="187"/>
                </a:cxn>
                <a:cxn ang="0">
                  <a:pos x="1102" y="84"/>
                </a:cxn>
                <a:cxn ang="0">
                  <a:pos x="1030" y="81"/>
                </a:cxn>
                <a:cxn ang="0">
                  <a:pos x="895" y="90"/>
                </a:cxn>
                <a:cxn ang="0">
                  <a:pos x="853" y="121"/>
                </a:cxn>
                <a:cxn ang="0">
                  <a:pos x="817" y="121"/>
                </a:cxn>
                <a:cxn ang="0">
                  <a:pos x="796" y="78"/>
                </a:cxn>
                <a:cxn ang="0">
                  <a:pos x="712" y="15"/>
                </a:cxn>
                <a:cxn ang="0">
                  <a:pos x="700" y="3"/>
                </a:cxn>
                <a:cxn ang="0">
                  <a:pos x="661" y="9"/>
                </a:cxn>
                <a:cxn ang="0">
                  <a:pos x="625" y="18"/>
                </a:cxn>
                <a:cxn ang="0">
                  <a:pos x="586" y="6"/>
                </a:cxn>
                <a:cxn ang="0">
                  <a:pos x="565" y="27"/>
                </a:cxn>
                <a:cxn ang="0">
                  <a:pos x="514" y="99"/>
                </a:cxn>
                <a:cxn ang="0">
                  <a:pos x="466" y="124"/>
                </a:cxn>
                <a:cxn ang="0">
                  <a:pos x="460" y="157"/>
                </a:cxn>
                <a:cxn ang="0">
                  <a:pos x="445" y="193"/>
                </a:cxn>
                <a:cxn ang="0">
                  <a:pos x="424" y="190"/>
                </a:cxn>
                <a:cxn ang="0">
                  <a:pos x="403" y="166"/>
                </a:cxn>
                <a:cxn ang="0">
                  <a:pos x="397" y="142"/>
                </a:cxn>
                <a:cxn ang="0">
                  <a:pos x="303" y="184"/>
                </a:cxn>
                <a:cxn ang="0">
                  <a:pos x="261" y="151"/>
                </a:cxn>
                <a:cxn ang="0">
                  <a:pos x="213" y="142"/>
                </a:cxn>
                <a:cxn ang="0">
                  <a:pos x="186" y="166"/>
                </a:cxn>
                <a:cxn ang="0">
                  <a:pos x="141" y="268"/>
                </a:cxn>
                <a:cxn ang="0">
                  <a:pos x="147" y="361"/>
                </a:cxn>
                <a:cxn ang="0">
                  <a:pos x="192" y="352"/>
                </a:cxn>
                <a:cxn ang="0">
                  <a:pos x="204" y="367"/>
                </a:cxn>
                <a:cxn ang="0">
                  <a:pos x="180" y="454"/>
                </a:cxn>
                <a:cxn ang="0">
                  <a:pos x="144" y="502"/>
                </a:cxn>
                <a:cxn ang="0">
                  <a:pos x="42" y="553"/>
                </a:cxn>
                <a:cxn ang="0">
                  <a:pos x="6" y="535"/>
                </a:cxn>
                <a:cxn ang="0">
                  <a:pos x="15" y="589"/>
                </a:cxn>
                <a:cxn ang="0">
                  <a:pos x="33" y="646"/>
                </a:cxn>
                <a:cxn ang="0">
                  <a:pos x="57" y="643"/>
                </a:cxn>
                <a:cxn ang="0">
                  <a:pos x="141" y="586"/>
                </a:cxn>
                <a:cxn ang="0">
                  <a:pos x="249" y="619"/>
                </a:cxn>
                <a:cxn ang="0">
                  <a:pos x="409" y="676"/>
                </a:cxn>
                <a:cxn ang="0">
                  <a:pos x="532" y="607"/>
                </a:cxn>
                <a:cxn ang="0">
                  <a:pos x="652" y="622"/>
                </a:cxn>
                <a:cxn ang="0">
                  <a:pos x="670" y="640"/>
                </a:cxn>
                <a:cxn ang="0">
                  <a:pos x="667" y="700"/>
                </a:cxn>
                <a:cxn ang="0">
                  <a:pos x="670" y="754"/>
                </a:cxn>
                <a:cxn ang="0">
                  <a:pos x="763" y="778"/>
                </a:cxn>
                <a:cxn ang="0">
                  <a:pos x="790" y="721"/>
                </a:cxn>
                <a:cxn ang="0">
                  <a:pos x="811" y="727"/>
                </a:cxn>
                <a:cxn ang="0">
                  <a:pos x="850" y="778"/>
                </a:cxn>
                <a:cxn ang="0">
                  <a:pos x="910" y="781"/>
                </a:cxn>
                <a:cxn ang="0">
                  <a:pos x="946" y="796"/>
                </a:cxn>
                <a:cxn ang="0">
                  <a:pos x="1102" y="911"/>
                </a:cxn>
                <a:cxn ang="0">
                  <a:pos x="1150" y="823"/>
                </a:cxn>
              </a:cxnLst>
              <a:rect l="0" t="0" r="r" b="b"/>
              <a:pathLst>
                <a:path w="1229" h="923">
                  <a:moveTo>
                    <a:pt x="1165" y="793"/>
                  </a:moveTo>
                  <a:lnTo>
                    <a:pt x="1165" y="793"/>
                  </a:lnTo>
                  <a:lnTo>
                    <a:pt x="1162" y="778"/>
                  </a:lnTo>
                  <a:lnTo>
                    <a:pt x="1165" y="766"/>
                  </a:lnTo>
                  <a:lnTo>
                    <a:pt x="1174" y="760"/>
                  </a:lnTo>
                  <a:lnTo>
                    <a:pt x="1180" y="754"/>
                  </a:lnTo>
                  <a:lnTo>
                    <a:pt x="1198" y="751"/>
                  </a:lnTo>
                  <a:lnTo>
                    <a:pt x="1207" y="754"/>
                  </a:lnTo>
                  <a:lnTo>
                    <a:pt x="1207" y="754"/>
                  </a:lnTo>
                  <a:lnTo>
                    <a:pt x="1220" y="745"/>
                  </a:lnTo>
                  <a:lnTo>
                    <a:pt x="1226" y="736"/>
                  </a:lnTo>
                  <a:lnTo>
                    <a:pt x="1229" y="730"/>
                  </a:lnTo>
                  <a:lnTo>
                    <a:pt x="1229" y="724"/>
                  </a:lnTo>
                  <a:lnTo>
                    <a:pt x="1229" y="718"/>
                  </a:lnTo>
                  <a:lnTo>
                    <a:pt x="1223" y="712"/>
                  </a:lnTo>
                  <a:lnTo>
                    <a:pt x="1214" y="703"/>
                  </a:lnTo>
                  <a:lnTo>
                    <a:pt x="1192" y="688"/>
                  </a:lnTo>
                  <a:lnTo>
                    <a:pt x="1186" y="682"/>
                  </a:lnTo>
                  <a:lnTo>
                    <a:pt x="1189" y="679"/>
                  </a:lnTo>
                  <a:lnTo>
                    <a:pt x="1192" y="679"/>
                  </a:lnTo>
                  <a:lnTo>
                    <a:pt x="1192" y="679"/>
                  </a:lnTo>
                  <a:lnTo>
                    <a:pt x="1204" y="673"/>
                  </a:lnTo>
                  <a:lnTo>
                    <a:pt x="1207" y="664"/>
                  </a:lnTo>
                  <a:lnTo>
                    <a:pt x="1211" y="655"/>
                  </a:lnTo>
                  <a:lnTo>
                    <a:pt x="1214" y="646"/>
                  </a:lnTo>
                  <a:lnTo>
                    <a:pt x="1211" y="628"/>
                  </a:lnTo>
                  <a:lnTo>
                    <a:pt x="1207" y="619"/>
                  </a:lnTo>
                  <a:lnTo>
                    <a:pt x="1207" y="619"/>
                  </a:lnTo>
                  <a:lnTo>
                    <a:pt x="1198" y="610"/>
                  </a:lnTo>
                  <a:lnTo>
                    <a:pt x="1183" y="595"/>
                  </a:lnTo>
                  <a:lnTo>
                    <a:pt x="1156" y="568"/>
                  </a:lnTo>
                  <a:lnTo>
                    <a:pt x="1156" y="568"/>
                  </a:lnTo>
                  <a:lnTo>
                    <a:pt x="1141" y="556"/>
                  </a:lnTo>
                  <a:lnTo>
                    <a:pt x="1132" y="544"/>
                  </a:lnTo>
                  <a:lnTo>
                    <a:pt x="1126" y="535"/>
                  </a:lnTo>
                  <a:lnTo>
                    <a:pt x="1123" y="529"/>
                  </a:lnTo>
                  <a:lnTo>
                    <a:pt x="1126" y="520"/>
                  </a:lnTo>
                  <a:lnTo>
                    <a:pt x="1126" y="517"/>
                  </a:lnTo>
                  <a:lnTo>
                    <a:pt x="1138" y="457"/>
                  </a:lnTo>
                  <a:lnTo>
                    <a:pt x="1123" y="403"/>
                  </a:lnTo>
                  <a:lnTo>
                    <a:pt x="1126" y="361"/>
                  </a:lnTo>
                  <a:lnTo>
                    <a:pt x="1126" y="361"/>
                  </a:lnTo>
                  <a:lnTo>
                    <a:pt x="1108" y="343"/>
                  </a:lnTo>
                  <a:lnTo>
                    <a:pt x="1099" y="325"/>
                  </a:lnTo>
                  <a:lnTo>
                    <a:pt x="1096" y="310"/>
                  </a:lnTo>
                  <a:lnTo>
                    <a:pt x="1099" y="295"/>
                  </a:lnTo>
                  <a:lnTo>
                    <a:pt x="1105" y="283"/>
                  </a:lnTo>
                  <a:lnTo>
                    <a:pt x="1111" y="274"/>
                  </a:lnTo>
                  <a:lnTo>
                    <a:pt x="1117" y="268"/>
                  </a:lnTo>
                  <a:lnTo>
                    <a:pt x="1141" y="244"/>
                  </a:lnTo>
                  <a:lnTo>
                    <a:pt x="1102" y="187"/>
                  </a:lnTo>
                  <a:lnTo>
                    <a:pt x="1102" y="187"/>
                  </a:lnTo>
                  <a:lnTo>
                    <a:pt x="1099" y="172"/>
                  </a:lnTo>
                  <a:lnTo>
                    <a:pt x="1102" y="130"/>
                  </a:lnTo>
                  <a:lnTo>
                    <a:pt x="1102" y="130"/>
                  </a:lnTo>
                  <a:lnTo>
                    <a:pt x="1102" y="84"/>
                  </a:lnTo>
                  <a:lnTo>
                    <a:pt x="1102" y="75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30" y="81"/>
                  </a:lnTo>
                  <a:lnTo>
                    <a:pt x="1009" y="84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895" y="90"/>
                  </a:lnTo>
                  <a:lnTo>
                    <a:pt x="895" y="90"/>
                  </a:lnTo>
                  <a:lnTo>
                    <a:pt x="877" y="106"/>
                  </a:lnTo>
                  <a:lnTo>
                    <a:pt x="865" y="115"/>
                  </a:lnTo>
                  <a:lnTo>
                    <a:pt x="853" y="121"/>
                  </a:lnTo>
                  <a:lnTo>
                    <a:pt x="841" y="124"/>
                  </a:lnTo>
                  <a:lnTo>
                    <a:pt x="832" y="124"/>
                  </a:lnTo>
                  <a:lnTo>
                    <a:pt x="826" y="124"/>
                  </a:lnTo>
                  <a:lnTo>
                    <a:pt x="817" y="121"/>
                  </a:lnTo>
                  <a:lnTo>
                    <a:pt x="811" y="118"/>
                  </a:lnTo>
                  <a:lnTo>
                    <a:pt x="805" y="106"/>
                  </a:lnTo>
                  <a:lnTo>
                    <a:pt x="799" y="93"/>
                  </a:lnTo>
                  <a:lnTo>
                    <a:pt x="796" y="78"/>
                  </a:lnTo>
                  <a:lnTo>
                    <a:pt x="781" y="30"/>
                  </a:lnTo>
                  <a:lnTo>
                    <a:pt x="781" y="30"/>
                  </a:lnTo>
                  <a:lnTo>
                    <a:pt x="733" y="21"/>
                  </a:lnTo>
                  <a:lnTo>
                    <a:pt x="712" y="15"/>
                  </a:lnTo>
                  <a:lnTo>
                    <a:pt x="706" y="12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0" y="3"/>
                  </a:lnTo>
                  <a:lnTo>
                    <a:pt x="688" y="0"/>
                  </a:lnTo>
                  <a:lnTo>
                    <a:pt x="676" y="0"/>
                  </a:lnTo>
                  <a:lnTo>
                    <a:pt x="667" y="3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52" y="15"/>
                  </a:lnTo>
                  <a:lnTo>
                    <a:pt x="643" y="18"/>
                  </a:lnTo>
                  <a:lnTo>
                    <a:pt x="625" y="18"/>
                  </a:lnTo>
                  <a:lnTo>
                    <a:pt x="607" y="15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86" y="6"/>
                  </a:lnTo>
                  <a:lnTo>
                    <a:pt x="577" y="9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5" y="27"/>
                  </a:lnTo>
                  <a:lnTo>
                    <a:pt x="562" y="42"/>
                  </a:lnTo>
                  <a:lnTo>
                    <a:pt x="547" y="66"/>
                  </a:lnTo>
                  <a:lnTo>
                    <a:pt x="532" y="84"/>
                  </a:lnTo>
                  <a:lnTo>
                    <a:pt x="514" y="99"/>
                  </a:lnTo>
                  <a:lnTo>
                    <a:pt x="496" y="109"/>
                  </a:lnTo>
                  <a:lnTo>
                    <a:pt x="481" y="118"/>
                  </a:lnTo>
                  <a:lnTo>
                    <a:pt x="469" y="124"/>
                  </a:lnTo>
                  <a:lnTo>
                    <a:pt x="466" y="124"/>
                  </a:lnTo>
                  <a:lnTo>
                    <a:pt x="466" y="124"/>
                  </a:lnTo>
                  <a:lnTo>
                    <a:pt x="469" y="133"/>
                  </a:lnTo>
                  <a:lnTo>
                    <a:pt x="469" y="145"/>
                  </a:lnTo>
                  <a:lnTo>
                    <a:pt x="460" y="157"/>
                  </a:lnTo>
                  <a:lnTo>
                    <a:pt x="448" y="166"/>
                  </a:lnTo>
                  <a:lnTo>
                    <a:pt x="448" y="166"/>
                  </a:lnTo>
                  <a:lnTo>
                    <a:pt x="448" y="175"/>
                  </a:lnTo>
                  <a:lnTo>
                    <a:pt x="445" y="193"/>
                  </a:lnTo>
                  <a:lnTo>
                    <a:pt x="445" y="199"/>
                  </a:lnTo>
                  <a:lnTo>
                    <a:pt x="439" y="202"/>
                  </a:lnTo>
                  <a:lnTo>
                    <a:pt x="433" y="199"/>
                  </a:lnTo>
                  <a:lnTo>
                    <a:pt x="424" y="190"/>
                  </a:lnTo>
                  <a:lnTo>
                    <a:pt x="400" y="187"/>
                  </a:lnTo>
                  <a:lnTo>
                    <a:pt x="400" y="187"/>
                  </a:lnTo>
                  <a:lnTo>
                    <a:pt x="403" y="175"/>
                  </a:lnTo>
                  <a:lnTo>
                    <a:pt x="403" y="166"/>
                  </a:lnTo>
                  <a:lnTo>
                    <a:pt x="406" y="154"/>
                  </a:lnTo>
                  <a:lnTo>
                    <a:pt x="403" y="148"/>
                  </a:lnTo>
                  <a:lnTo>
                    <a:pt x="400" y="145"/>
                  </a:lnTo>
                  <a:lnTo>
                    <a:pt x="397" y="142"/>
                  </a:lnTo>
                  <a:lnTo>
                    <a:pt x="385" y="145"/>
                  </a:lnTo>
                  <a:lnTo>
                    <a:pt x="363" y="157"/>
                  </a:lnTo>
                  <a:lnTo>
                    <a:pt x="327" y="148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291" y="172"/>
                  </a:lnTo>
                  <a:lnTo>
                    <a:pt x="276" y="160"/>
                  </a:lnTo>
                  <a:lnTo>
                    <a:pt x="261" y="151"/>
                  </a:lnTo>
                  <a:lnTo>
                    <a:pt x="243" y="142"/>
                  </a:lnTo>
                  <a:lnTo>
                    <a:pt x="234" y="139"/>
                  </a:lnTo>
                  <a:lnTo>
                    <a:pt x="222" y="139"/>
                  </a:lnTo>
                  <a:lnTo>
                    <a:pt x="213" y="142"/>
                  </a:lnTo>
                  <a:lnTo>
                    <a:pt x="204" y="148"/>
                  </a:lnTo>
                  <a:lnTo>
                    <a:pt x="195" y="154"/>
                  </a:lnTo>
                  <a:lnTo>
                    <a:pt x="186" y="166"/>
                  </a:lnTo>
                  <a:lnTo>
                    <a:pt x="186" y="166"/>
                  </a:lnTo>
                  <a:lnTo>
                    <a:pt x="159" y="208"/>
                  </a:lnTo>
                  <a:lnTo>
                    <a:pt x="144" y="241"/>
                  </a:lnTo>
                  <a:lnTo>
                    <a:pt x="141" y="262"/>
                  </a:lnTo>
                  <a:lnTo>
                    <a:pt x="141" y="268"/>
                  </a:lnTo>
                  <a:lnTo>
                    <a:pt x="96" y="268"/>
                  </a:lnTo>
                  <a:lnTo>
                    <a:pt x="108" y="289"/>
                  </a:lnTo>
                  <a:lnTo>
                    <a:pt x="99" y="322"/>
                  </a:lnTo>
                  <a:lnTo>
                    <a:pt x="147" y="361"/>
                  </a:lnTo>
                  <a:lnTo>
                    <a:pt x="147" y="361"/>
                  </a:lnTo>
                  <a:lnTo>
                    <a:pt x="165" y="355"/>
                  </a:lnTo>
                  <a:lnTo>
                    <a:pt x="177" y="352"/>
                  </a:lnTo>
                  <a:lnTo>
                    <a:pt x="192" y="352"/>
                  </a:lnTo>
                  <a:lnTo>
                    <a:pt x="204" y="355"/>
                  </a:lnTo>
                  <a:lnTo>
                    <a:pt x="207" y="355"/>
                  </a:lnTo>
                  <a:lnTo>
                    <a:pt x="207" y="361"/>
                  </a:lnTo>
                  <a:lnTo>
                    <a:pt x="204" y="367"/>
                  </a:lnTo>
                  <a:lnTo>
                    <a:pt x="201" y="373"/>
                  </a:lnTo>
                  <a:lnTo>
                    <a:pt x="180" y="394"/>
                  </a:lnTo>
                  <a:lnTo>
                    <a:pt x="201" y="424"/>
                  </a:lnTo>
                  <a:lnTo>
                    <a:pt x="180" y="454"/>
                  </a:lnTo>
                  <a:lnTo>
                    <a:pt x="180" y="487"/>
                  </a:lnTo>
                  <a:lnTo>
                    <a:pt x="180" y="487"/>
                  </a:lnTo>
                  <a:lnTo>
                    <a:pt x="162" y="496"/>
                  </a:lnTo>
                  <a:lnTo>
                    <a:pt x="144" y="502"/>
                  </a:lnTo>
                  <a:lnTo>
                    <a:pt x="120" y="508"/>
                  </a:lnTo>
                  <a:lnTo>
                    <a:pt x="102" y="535"/>
                  </a:lnTo>
                  <a:lnTo>
                    <a:pt x="69" y="535"/>
                  </a:lnTo>
                  <a:lnTo>
                    <a:pt x="42" y="553"/>
                  </a:lnTo>
                  <a:lnTo>
                    <a:pt x="42" y="553"/>
                  </a:lnTo>
                  <a:lnTo>
                    <a:pt x="33" y="547"/>
                  </a:lnTo>
                  <a:lnTo>
                    <a:pt x="15" y="538"/>
                  </a:lnTo>
                  <a:lnTo>
                    <a:pt x="6" y="535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3" y="565"/>
                  </a:lnTo>
                  <a:lnTo>
                    <a:pt x="15" y="589"/>
                  </a:lnTo>
                  <a:lnTo>
                    <a:pt x="15" y="589"/>
                  </a:lnTo>
                  <a:lnTo>
                    <a:pt x="21" y="619"/>
                  </a:lnTo>
                  <a:lnTo>
                    <a:pt x="30" y="640"/>
                  </a:lnTo>
                  <a:lnTo>
                    <a:pt x="33" y="646"/>
                  </a:lnTo>
                  <a:lnTo>
                    <a:pt x="39" y="649"/>
                  </a:lnTo>
                  <a:lnTo>
                    <a:pt x="39" y="649"/>
                  </a:lnTo>
                  <a:lnTo>
                    <a:pt x="48" y="649"/>
                  </a:lnTo>
                  <a:lnTo>
                    <a:pt x="57" y="643"/>
                  </a:lnTo>
                  <a:lnTo>
                    <a:pt x="69" y="637"/>
                  </a:lnTo>
                  <a:lnTo>
                    <a:pt x="102" y="604"/>
                  </a:lnTo>
                  <a:lnTo>
                    <a:pt x="141" y="622"/>
                  </a:lnTo>
                  <a:lnTo>
                    <a:pt x="141" y="586"/>
                  </a:lnTo>
                  <a:lnTo>
                    <a:pt x="219" y="574"/>
                  </a:lnTo>
                  <a:lnTo>
                    <a:pt x="249" y="544"/>
                  </a:lnTo>
                  <a:lnTo>
                    <a:pt x="261" y="562"/>
                  </a:lnTo>
                  <a:lnTo>
                    <a:pt x="249" y="619"/>
                  </a:lnTo>
                  <a:lnTo>
                    <a:pt x="267" y="628"/>
                  </a:lnTo>
                  <a:lnTo>
                    <a:pt x="333" y="655"/>
                  </a:lnTo>
                  <a:lnTo>
                    <a:pt x="394" y="685"/>
                  </a:lnTo>
                  <a:lnTo>
                    <a:pt x="409" y="676"/>
                  </a:lnTo>
                  <a:lnTo>
                    <a:pt x="415" y="655"/>
                  </a:lnTo>
                  <a:lnTo>
                    <a:pt x="439" y="652"/>
                  </a:lnTo>
                  <a:lnTo>
                    <a:pt x="487" y="658"/>
                  </a:lnTo>
                  <a:lnTo>
                    <a:pt x="532" y="607"/>
                  </a:lnTo>
                  <a:lnTo>
                    <a:pt x="550" y="613"/>
                  </a:lnTo>
                  <a:lnTo>
                    <a:pt x="565" y="625"/>
                  </a:lnTo>
                  <a:lnTo>
                    <a:pt x="652" y="622"/>
                  </a:lnTo>
                  <a:lnTo>
                    <a:pt x="652" y="622"/>
                  </a:lnTo>
                  <a:lnTo>
                    <a:pt x="658" y="622"/>
                  </a:lnTo>
                  <a:lnTo>
                    <a:pt x="661" y="625"/>
                  </a:lnTo>
                  <a:lnTo>
                    <a:pt x="667" y="631"/>
                  </a:lnTo>
                  <a:lnTo>
                    <a:pt x="670" y="640"/>
                  </a:lnTo>
                  <a:lnTo>
                    <a:pt x="673" y="655"/>
                  </a:lnTo>
                  <a:lnTo>
                    <a:pt x="670" y="676"/>
                  </a:lnTo>
                  <a:lnTo>
                    <a:pt x="667" y="700"/>
                  </a:lnTo>
                  <a:lnTo>
                    <a:pt x="667" y="700"/>
                  </a:lnTo>
                  <a:lnTo>
                    <a:pt x="661" y="724"/>
                  </a:lnTo>
                  <a:lnTo>
                    <a:pt x="661" y="742"/>
                  </a:lnTo>
                  <a:lnTo>
                    <a:pt x="664" y="751"/>
                  </a:lnTo>
                  <a:lnTo>
                    <a:pt x="670" y="754"/>
                  </a:lnTo>
                  <a:lnTo>
                    <a:pt x="676" y="754"/>
                  </a:lnTo>
                  <a:lnTo>
                    <a:pt x="682" y="751"/>
                  </a:lnTo>
                  <a:lnTo>
                    <a:pt x="688" y="748"/>
                  </a:lnTo>
                  <a:lnTo>
                    <a:pt x="763" y="778"/>
                  </a:lnTo>
                  <a:lnTo>
                    <a:pt x="775" y="766"/>
                  </a:lnTo>
                  <a:lnTo>
                    <a:pt x="787" y="724"/>
                  </a:lnTo>
                  <a:lnTo>
                    <a:pt x="787" y="724"/>
                  </a:lnTo>
                  <a:lnTo>
                    <a:pt x="790" y="721"/>
                  </a:lnTo>
                  <a:lnTo>
                    <a:pt x="796" y="718"/>
                  </a:lnTo>
                  <a:lnTo>
                    <a:pt x="802" y="718"/>
                  </a:lnTo>
                  <a:lnTo>
                    <a:pt x="805" y="721"/>
                  </a:lnTo>
                  <a:lnTo>
                    <a:pt x="811" y="727"/>
                  </a:lnTo>
                  <a:lnTo>
                    <a:pt x="814" y="742"/>
                  </a:lnTo>
                  <a:lnTo>
                    <a:pt x="814" y="763"/>
                  </a:lnTo>
                  <a:lnTo>
                    <a:pt x="823" y="784"/>
                  </a:lnTo>
                  <a:lnTo>
                    <a:pt x="850" y="778"/>
                  </a:lnTo>
                  <a:lnTo>
                    <a:pt x="853" y="802"/>
                  </a:lnTo>
                  <a:lnTo>
                    <a:pt x="904" y="784"/>
                  </a:lnTo>
                  <a:lnTo>
                    <a:pt x="904" y="784"/>
                  </a:lnTo>
                  <a:lnTo>
                    <a:pt x="910" y="781"/>
                  </a:lnTo>
                  <a:lnTo>
                    <a:pt x="919" y="778"/>
                  </a:lnTo>
                  <a:lnTo>
                    <a:pt x="928" y="781"/>
                  </a:lnTo>
                  <a:lnTo>
                    <a:pt x="937" y="787"/>
                  </a:lnTo>
                  <a:lnTo>
                    <a:pt x="946" y="796"/>
                  </a:lnTo>
                  <a:lnTo>
                    <a:pt x="955" y="811"/>
                  </a:lnTo>
                  <a:lnTo>
                    <a:pt x="979" y="842"/>
                  </a:lnTo>
                  <a:lnTo>
                    <a:pt x="1081" y="923"/>
                  </a:lnTo>
                  <a:lnTo>
                    <a:pt x="1102" y="911"/>
                  </a:lnTo>
                  <a:lnTo>
                    <a:pt x="1102" y="881"/>
                  </a:lnTo>
                  <a:lnTo>
                    <a:pt x="1150" y="878"/>
                  </a:lnTo>
                  <a:lnTo>
                    <a:pt x="1171" y="863"/>
                  </a:lnTo>
                  <a:lnTo>
                    <a:pt x="1150" y="823"/>
                  </a:lnTo>
                  <a:lnTo>
                    <a:pt x="1165" y="793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5" name="Freeform 17"/>
            <p:cNvSpPr>
              <a:spLocks/>
            </p:cNvSpPr>
            <p:nvPr/>
          </p:nvSpPr>
          <p:spPr bwMode="auto">
            <a:xfrm>
              <a:off x="3222" y="3130"/>
              <a:ext cx="980" cy="1154"/>
            </a:xfrm>
            <a:custGeom>
              <a:avLst/>
              <a:gdLst/>
              <a:ahLst/>
              <a:cxnLst>
                <a:cxn ang="0">
                  <a:pos x="940" y="577"/>
                </a:cxn>
                <a:cxn ang="0">
                  <a:pos x="904" y="523"/>
                </a:cxn>
                <a:cxn ang="0">
                  <a:pos x="856" y="511"/>
                </a:cxn>
                <a:cxn ang="0">
                  <a:pos x="808" y="493"/>
                </a:cxn>
                <a:cxn ang="0">
                  <a:pos x="757" y="493"/>
                </a:cxn>
                <a:cxn ang="0">
                  <a:pos x="763" y="424"/>
                </a:cxn>
                <a:cxn ang="0">
                  <a:pos x="730" y="388"/>
                </a:cxn>
                <a:cxn ang="0">
                  <a:pos x="667" y="382"/>
                </a:cxn>
                <a:cxn ang="0">
                  <a:pos x="634" y="364"/>
                </a:cxn>
                <a:cxn ang="0">
                  <a:pos x="610" y="373"/>
                </a:cxn>
                <a:cxn ang="0">
                  <a:pos x="538" y="346"/>
                </a:cxn>
                <a:cxn ang="0">
                  <a:pos x="496" y="358"/>
                </a:cxn>
                <a:cxn ang="0">
                  <a:pos x="430" y="364"/>
                </a:cxn>
                <a:cxn ang="0">
                  <a:pos x="403" y="376"/>
                </a:cxn>
                <a:cxn ang="0">
                  <a:pos x="343" y="325"/>
                </a:cxn>
                <a:cxn ang="0">
                  <a:pos x="244" y="295"/>
                </a:cxn>
                <a:cxn ang="0">
                  <a:pos x="253" y="199"/>
                </a:cxn>
                <a:cxn ang="0">
                  <a:pos x="322" y="172"/>
                </a:cxn>
                <a:cxn ang="0">
                  <a:pos x="334" y="148"/>
                </a:cxn>
                <a:cxn ang="0">
                  <a:pos x="331" y="118"/>
                </a:cxn>
                <a:cxn ang="0">
                  <a:pos x="358" y="87"/>
                </a:cxn>
                <a:cxn ang="0">
                  <a:pos x="385" y="33"/>
                </a:cxn>
                <a:cxn ang="0">
                  <a:pos x="322" y="9"/>
                </a:cxn>
                <a:cxn ang="0">
                  <a:pos x="277" y="6"/>
                </a:cxn>
                <a:cxn ang="0">
                  <a:pos x="220" y="42"/>
                </a:cxn>
                <a:cxn ang="0">
                  <a:pos x="69" y="69"/>
                </a:cxn>
                <a:cxn ang="0">
                  <a:pos x="6" y="90"/>
                </a:cxn>
                <a:cxn ang="0">
                  <a:pos x="3" y="193"/>
                </a:cxn>
                <a:cxn ang="0">
                  <a:pos x="12" y="280"/>
                </a:cxn>
                <a:cxn ang="0">
                  <a:pos x="0" y="331"/>
                </a:cxn>
                <a:cxn ang="0">
                  <a:pos x="42" y="463"/>
                </a:cxn>
                <a:cxn ang="0">
                  <a:pos x="27" y="535"/>
                </a:cxn>
                <a:cxn ang="0">
                  <a:pos x="57" y="574"/>
                </a:cxn>
                <a:cxn ang="0">
                  <a:pos x="111" y="625"/>
                </a:cxn>
                <a:cxn ang="0">
                  <a:pos x="115" y="661"/>
                </a:cxn>
                <a:cxn ang="0">
                  <a:pos x="96" y="685"/>
                </a:cxn>
                <a:cxn ang="0">
                  <a:pos x="118" y="709"/>
                </a:cxn>
                <a:cxn ang="0">
                  <a:pos x="130" y="736"/>
                </a:cxn>
                <a:cxn ang="0">
                  <a:pos x="111" y="760"/>
                </a:cxn>
                <a:cxn ang="0">
                  <a:pos x="69" y="772"/>
                </a:cxn>
                <a:cxn ang="0">
                  <a:pos x="75" y="869"/>
                </a:cxn>
                <a:cxn ang="0">
                  <a:pos x="87" y="848"/>
                </a:cxn>
                <a:cxn ang="0">
                  <a:pos x="199" y="836"/>
                </a:cxn>
                <a:cxn ang="0">
                  <a:pos x="241" y="869"/>
                </a:cxn>
                <a:cxn ang="0">
                  <a:pos x="358" y="968"/>
                </a:cxn>
                <a:cxn ang="0">
                  <a:pos x="478" y="1007"/>
                </a:cxn>
                <a:cxn ang="0">
                  <a:pos x="550" y="1076"/>
                </a:cxn>
                <a:cxn ang="0">
                  <a:pos x="637" y="1139"/>
                </a:cxn>
                <a:cxn ang="0">
                  <a:pos x="730" y="1085"/>
                </a:cxn>
                <a:cxn ang="0">
                  <a:pos x="715" y="1025"/>
                </a:cxn>
                <a:cxn ang="0">
                  <a:pos x="703" y="968"/>
                </a:cxn>
                <a:cxn ang="0">
                  <a:pos x="712" y="908"/>
                </a:cxn>
                <a:cxn ang="0">
                  <a:pos x="706" y="863"/>
                </a:cxn>
                <a:cxn ang="0">
                  <a:pos x="661" y="814"/>
                </a:cxn>
                <a:cxn ang="0">
                  <a:pos x="691" y="775"/>
                </a:cxn>
                <a:cxn ang="0">
                  <a:pos x="691" y="712"/>
                </a:cxn>
                <a:cxn ang="0">
                  <a:pos x="721" y="688"/>
                </a:cxn>
                <a:cxn ang="0">
                  <a:pos x="814" y="682"/>
                </a:cxn>
                <a:cxn ang="0">
                  <a:pos x="916" y="679"/>
                </a:cxn>
                <a:cxn ang="0">
                  <a:pos x="980" y="628"/>
                </a:cxn>
              </a:cxnLst>
              <a:rect l="0" t="0" r="r" b="b"/>
              <a:pathLst>
                <a:path w="980" h="1154">
                  <a:moveTo>
                    <a:pt x="937" y="592"/>
                  </a:moveTo>
                  <a:lnTo>
                    <a:pt x="937" y="592"/>
                  </a:lnTo>
                  <a:lnTo>
                    <a:pt x="940" y="586"/>
                  </a:lnTo>
                  <a:lnTo>
                    <a:pt x="940" y="577"/>
                  </a:lnTo>
                  <a:lnTo>
                    <a:pt x="940" y="565"/>
                  </a:lnTo>
                  <a:lnTo>
                    <a:pt x="934" y="553"/>
                  </a:lnTo>
                  <a:lnTo>
                    <a:pt x="922" y="538"/>
                  </a:lnTo>
                  <a:lnTo>
                    <a:pt x="904" y="523"/>
                  </a:lnTo>
                  <a:lnTo>
                    <a:pt x="877" y="505"/>
                  </a:lnTo>
                  <a:lnTo>
                    <a:pt x="877" y="505"/>
                  </a:lnTo>
                  <a:lnTo>
                    <a:pt x="871" y="508"/>
                  </a:lnTo>
                  <a:lnTo>
                    <a:pt x="856" y="511"/>
                  </a:lnTo>
                  <a:lnTo>
                    <a:pt x="847" y="511"/>
                  </a:lnTo>
                  <a:lnTo>
                    <a:pt x="835" y="508"/>
                  </a:lnTo>
                  <a:lnTo>
                    <a:pt x="823" y="502"/>
                  </a:lnTo>
                  <a:lnTo>
                    <a:pt x="808" y="493"/>
                  </a:lnTo>
                  <a:lnTo>
                    <a:pt x="784" y="517"/>
                  </a:lnTo>
                  <a:lnTo>
                    <a:pt x="763" y="511"/>
                  </a:lnTo>
                  <a:lnTo>
                    <a:pt x="757" y="493"/>
                  </a:lnTo>
                  <a:lnTo>
                    <a:pt x="757" y="493"/>
                  </a:lnTo>
                  <a:lnTo>
                    <a:pt x="763" y="475"/>
                  </a:lnTo>
                  <a:lnTo>
                    <a:pt x="766" y="457"/>
                  </a:lnTo>
                  <a:lnTo>
                    <a:pt x="766" y="433"/>
                  </a:lnTo>
                  <a:lnTo>
                    <a:pt x="763" y="424"/>
                  </a:lnTo>
                  <a:lnTo>
                    <a:pt x="757" y="412"/>
                  </a:lnTo>
                  <a:lnTo>
                    <a:pt x="751" y="403"/>
                  </a:lnTo>
                  <a:lnTo>
                    <a:pt x="742" y="394"/>
                  </a:lnTo>
                  <a:lnTo>
                    <a:pt x="730" y="388"/>
                  </a:lnTo>
                  <a:lnTo>
                    <a:pt x="712" y="382"/>
                  </a:lnTo>
                  <a:lnTo>
                    <a:pt x="691" y="382"/>
                  </a:lnTo>
                  <a:lnTo>
                    <a:pt x="667" y="382"/>
                  </a:lnTo>
                  <a:lnTo>
                    <a:pt x="667" y="382"/>
                  </a:lnTo>
                  <a:lnTo>
                    <a:pt x="658" y="376"/>
                  </a:lnTo>
                  <a:lnTo>
                    <a:pt x="646" y="370"/>
                  </a:lnTo>
                  <a:lnTo>
                    <a:pt x="637" y="364"/>
                  </a:lnTo>
                  <a:lnTo>
                    <a:pt x="634" y="364"/>
                  </a:lnTo>
                  <a:lnTo>
                    <a:pt x="634" y="364"/>
                  </a:lnTo>
                  <a:lnTo>
                    <a:pt x="628" y="367"/>
                  </a:lnTo>
                  <a:lnTo>
                    <a:pt x="622" y="370"/>
                  </a:lnTo>
                  <a:lnTo>
                    <a:pt x="610" y="373"/>
                  </a:lnTo>
                  <a:lnTo>
                    <a:pt x="598" y="373"/>
                  </a:lnTo>
                  <a:lnTo>
                    <a:pt x="580" y="367"/>
                  </a:lnTo>
                  <a:lnTo>
                    <a:pt x="562" y="361"/>
                  </a:lnTo>
                  <a:lnTo>
                    <a:pt x="538" y="346"/>
                  </a:lnTo>
                  <a:lnTo>
                    <a:pt x="538" y="346"/>
                  </a:lnTo>
                  <a:lnTo>
                    <a:pt x="529" y="352"/>
                  </a:lnTo>
                  <a:lnTo>
                    <a:pt x="508" y="358"/>
                  </a:lnTo>
                  <a:lnTo>
                    <a:pt x="496" y="358"/>
                  </a:lnTo>
                  <a:lnTo>
                    <a:pt x="481" y="361"/>
                  </a:lnTo>
                  <a:lnTo>
                    <a:pt x="466" y="358"/>
                  </a:lnTo>
                  <a:lnTo>
                    <a:pt x="454" y="352"/>
                  </a:lnTo>
                  <a:lnTo>
                    <a:pt x="430" y="364"/>
                  </a:lnTo>
                  <a:lnTo>
                    <a:pt x="430" y="364"/>
                  </a:lnTo>
                  <a:lnTo>
                    <a:pt x="424" y="370"/>
                  </a:lnTo>
                  <a:lnTo>
                    <a:pt x="415" y="373"/>
                  </a:lnTo>
                  <a:lnTo>
                    <a:pt x="403" y="376"/>
                  </a:lnTo>
                  <a:lnTo>
                    <a:pt x="391" y="373"/>
                  </a:lnTo>
                  <a:lnTo>
                    <a:pt x="376" y="364"/>
                  </a:lnTo>
                  <a:lnTo>
                    <a:pt x="361" y="349"/>
                  </a:lnTo>
                  <a:lnTo>
                    <a:pt x="343" y="325"/>
                  </a:lnTo>
                  <a:lnTo>
                    <a:pt x="304" y="319"/>
                  </a:lnTo>
                  <a:lnTo>
                    <a:pt x="274" y="286"/>
                  </a:lnTo>
                  <a:lnTo>
                    <a:pt x="244" y="295"/>
                  </a:lnTo>
                  <a:lnTo>
                    <a:pt x="244" y="295"/>
                  </a:lnTo>
                  <a:lnTo>
                    <a:pt x="241" y="280"/>
                  </a:lnTo>
                  <a:lnTo>
                    <a:pt x="241" y="241"/>
                  </a:lnTo>
                  <a:lnTo>
                    <a:pt x="244" y="220"/>
                  </a:lnTo>
                  <a:lnTo>
                    <a:pt x="253" y="199"/>
                  </a:lnTo>
                  <a:lnTo>
                    <a:pt x="262" y="184"/>
                  </a:lnTo>
                  <a:lnTo>
                    <a:pt x="268" y="178"/>
                  </a:lnTo>
                  <a:lnTo>
                    <a:pt x="277" y="175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5" y="169"/>
                  </a:lnTo>
                  <a:lnTo>
                    <a:pt x="331" y="163"/>
                  </a:lnTo>
                  <a:lnTo>
                    <a:pt x="334" y="148"/>
                  </a:lnTo>
                  <a:lnTo>
                    <a:pt x="334" y="139"/>
                  </a:lnTo>
                  <a:lnTo>
                    <a:pt x="331" y="130"/>
                  </a:lnTo>
                  <a:lnTo>
                    <a:pt x="331" y="130"/>
                  </a:lnTo>
                  <a:lnTo>
                    <a:pt x="331" y="118"/>
                  </a:lnTo>
                  <a:lnTo>
                    <a:pt x="334" y="108"/>
                  </a:lnTo>
                  <a:lnTo>
                    <a:pt x="340" y="99"/>
                  </a:lnTo>
                  <a:lnTo>
                    <a:pt x="346" y="93"/>
                  </a:lnTo>
                  <a:lnTo>
                    <a:pt x="358" y="87"/>
                  </a:lnTo>
                  <a:lnTo>
                    <a:pt x="364" y="84"/>
                  </a:lnTo>
                  <a:lnTo>
                    <a:pt x="385" y="93"/>
                  </a:lnTo>
                  <a:lnTo>
                    <a:pt x="394" y="78"/>
                  </a:lnTo>
                  <a:lnTo>
                    <a:pt x="385" y="33"/>
                  </a:lnTo>
                  <a:lnTo>
                    <a:pt x="346" y="33"/>
                  </a:lnTo>
                  <a:lnTo>
                    <a:pt x="328" y="15"/>
                  </a:lnTo>
                  <a:lnTo>
                    <a:pt x="328" y="15"/>
                  </a:lnTo>
                  <a:lnTo>
                    <a:pt x="322" y="9"/>
                  </a:lnTo>
                  <a:lnTo>
                    <a:pt x="316" y="3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77" y="6"/>
                  </a:lnTo>
                  <a:lnTo>
                    <a:pt x="259" y="18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20" y="42"/>
                  </a:lnTo>
                  <a:lnTo>
                    <a:pt x="202" y="39"/>
                  </a:lnTo>
                  <a:lnTo>
                    <a:pt x="193" y="36"/>
                  </a:lnTo>
                  <a:lnTo>
                    <a:pt x="184" y="33"/>
                  </a:lnTo>
                  <a:lnTo>
                    <a:pt x="69" y="69"/>
                  </a:lnTo>
                  <a:lnTo>
                    <a:pt x="3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6" y="90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3" y="178"/>
                  </a:lnTo>
                  <a:lnTo>
                    <a:pt x="3" y="193"/>
                  </a:lnTo>
                  <a:lnTo>
                    <a:pt x="45" y="250"/>
                  </a:lnTo>
                  <a:lnTo>
                    <a:pt x="21" y="274"/>
                  </a:lnTo>
                  <a:lnTo>
                    <a:pt x="21" y="274"/>
                  </a:lnTo>
                  <a:lnTo>
                    <a:pt x="12" y="280"/>
                  </a:lnTo>
                  <a:lnTo>
                    <a:pt x="6" y="289"/>
                  </a:lnTo>
                  <a:lnTo>
                    <a:pt x="0" y="301"/>
                  </a:lnTo>
                  <a:lnTo>
                    <a:pt x="0" y="316"/>
                  </a:lnTo>
                  <a:lnTo>
                    <a:pt x="0" y="331"/>
                  </a:lnTo>
                  <a:lnTo>
                    <a:pt x="12" y="349"/>
                  </a:lnTo>
                  <a:lnTo>
                    <a:pt x="30" y="367"/>
                  </a:lnTo>
                  <a:lnTo>
                    <a:pt x="27" y="409"/>
                  </a:lnTo>
                  <a:lnTo>
                    <a:pt x="42" y="463"/>
                  </a:lnTo>
                  <a:lnTo>
                    <a:pt x="30" y="523"/>
                  </a:lnTo>
                  <a:lnTo>
                    <a:pt x="30" y="523"/>
                  </a:lnTo>
                  <a:lnTo>
                    <a:pt x="27" y="526"/>
                  </a:lnTo>
                  <a:lnTo>
                    <a:pt x="27" y="535"/>
                  </a:lnTo>
                  <a:lnTo>
                    <a:pt x="30" y="541"/>
                  </a:lnTo>
                  <a:lnTo>
                    <a:pt x="33" y="550"/>
                  </a:lnTo>
                  <a:lnTo>
                    <a:pt x="45" y="562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87" y="601"/>
                  </a:lnTo>
                  <a:lnTo>
                    <a:pt x="102" y="616"/>
                  </a:lnTo>
                  <a:lnTo>
                    <a:pt x="111" y="625"/>
                  </a:lnTo>
                  <a:lnTo>
                    <a:pt x="111" y="625"/>
                  </a:lnTo>
                  <a:lnTo>
                    <a:pt x="111" y="634"/>
                  </a:lnTo>
                  <a:lnTo>
                    <a:pt x="115" y="652"/>
                  </a:lnTo>
                  <a:lnTo>
                    <a:pt x="115" y="661"/>
                  </a:lnTo>
                  <a:lnTo>
                    <a:pt x="111" y="670"/>
                  </a:lnTo>
                  <a:lnTo>
                    <a:pt x="105" y="679"/>
                  </a:lnTo>
                  <a:lnTo>
                    <a:pt x="96" y="685"/>
                  </a:lnTo>
                  <a:lnTo>
                    <a:pt x="96" y="685"/>
                  </a:lnTo>
                  <a:lnTo>
                    <a:pt x="90" y="685"/>
                  </a:lnTo>
                  <a:lnTo>
                    <a:pt x="90" y="688"/>
                  </a:lnTo>
                  <a:lnTo>
                    <a:pt x="93" y="694"/>
                  </a:lnTo>
                  <a:lnTo>
                    <a:pt x="118" y="709"/>
                  </a:lnTo>
                  <a:lnTo>
                    <a:pt x="127" y="718"/>
                  </a:lnTo>
                  <a:lnTo>
                    <a:pt x="130" y="724"/>
                  </a:lnTo>
                  <a:lnTo>
                    <a:pt x="133" y="730"/>
                  </a:lnTo>
                  <a:lnTo>
                    <a:pt x="130" y="736"/>
                  </a:lnTo>
                  <a:lnTo>
                    <a:pt x="127" y="742"/>
                  </a:lnTo>
                  <a:lnTo>
                    <a:pt x="121" y="751"/>
                  </a:lnTo>
                  <a:lnTo>
                    <a:pt x="111" y="760"/>
                  </a:lnTo>
                  <a:lnTo>
                    <a:pt x="111" y="760"/>
                  </a:lnTo>
                  <a:lnTo>
                    <a:pt x="102" y="757"/>
                  </a:lnTo>
                  <a:lnTo>
                    <a:pt x="84" y="760"/>
                  </a:lnTo>
                  <a:lnTo>
                    <a:pt x="75" y="766"/>
                  </a:lnTo>
                  <a:lnTo>
                    <a:pt x="69" y="772"/>
                  </a:lnTo>
                  <a:lnTo>
                    <a:pt x="66" y="784"/>
                  </a:lnTo>
                  <a:lnTo>
                    <a:pt x="66" y="799"/>
                  </a:lnTo>
                  <a:lnTo>
                    <a:pt x="51" y="829"/>
                  </a:lnTo>
                  <a:lnTo>
                    <a:pt x="75" y="869"/>
                  </a:lnTo>
                  <a:lnTo>
                    <a:pt x="75" y="872"/>
                  </a:lnTo>
                  <a:lnTo>
                    <a:pt x="75" y="869"/>
                  </a:lnTo>
                  <a:lnTo>
                    <a:pt x="87" y="860"/>
                  </a:lnTo>
                  <a:lnTo>
                    <a:pt x="87" y="848"/>
                  </a:lnTo>
                  <a:lnTo>
                    <a:pt x="151" y="869"/>
                  </a:lnTo>
                  <a:lnTo>
                    <a:pt x="154" y="845"/>
                  </a:lnTo>
                  <a:lnTo>
                    <a:pt x="178" y="860"/>
                  </a:lnTo>
                  <a:lnTo>
                    <a:pt x="199" y="836"/>
                  </a:lnTo>
                  <a:lnTo>
                    <a:pt x="217" y="842"/>
                  </a:lnTo>
                  <a:lnTo>
                    <a:pt x="220" y="860"/>
                  </a:lnTo>
                  <a:lnTo>
                    <a:pt x="223" y="869"/>
                  </a:lnTo>
                  <a:lnTo>
                    <a:pt x="241" y="869"/>
                  </a:lnTo>
                  <a:lnTo>
                    <a:pt x="247" y="899"/>
                  </a:lnTo>
                  <a:lnTo>
                    <a:pt x="304" y="941"/>
                  </a:lnTo>
                  <a:lnTo>
                    <a:pt x="337" y="941"/>
                  </a:lnTo>
                  <a:lnTo>
                    <a:pt x="358" y="968"/>
                  </a:lnTo>
                  <a:lnTo>
                    <a:pt x="370" y="980"/>
                  </a:lnTo>
                  <a:lnTo>
                    <a:pt x="409" y="980"/>
                  </a:lnTo>
                  <a:lnTo>
                    <a:pt x="424" y="1007"/>
                  </a:lnTo>
                  <a:lnTo>
                    <a:pt x="478" y="1007"/>
                  </a:lnTo>
                  <a:lnTo>
                    <a:pt x="487" y="1037"/>
                  </a:lnTo>
                  <a:lnTo>
                    <a:pt x="505" y="1046"/>
                  </a:lnTo>
                  <a:lnTo>
                    <a:pt x="538" y="1046"/>
                  </a:lnTo>
                  <a:lnTo>
                    <a:pt x="550" y="1076"/>
                  </a:lnTo>
                  <a:lnTo>
                    <a:pt x="589" y="1094"/>
                  </a:lnTo>
                  <a:lnTo>
                    <a:pt x="589" y="1139"/>
                  </a:lnTo>
                  <a:lnTo>
                    <a:pt x="604" y="1154"/>
                  </a:lnTo>
                  <a:lnTo>
                    <a:pt x="637" y="1139"/>
                  </a:lnTo>
                  <a:lnTo>
                    <a:pt x="700" y="1136"/>
                  </a:lnTo>
                  <a:lnTo>
                    <a:pt x="715" y="1121"/>
                  </a:lnTo>
                  <a:lnTo>
                    <a:pt x="715" y="1094"/>
                  </a:lnTo>
                  <a:lnTo>
                    <a:pt x="730" y="1085"/>
                  </a:lnTo>
                  <a:lnTo>
                    <a:pt x="739" y="1070"/>
                  </a:lnTo>
                  <a:lnTo>
                    <a:pt x="727" y="1055"/>
                  </a:lnTo>
                  <a:lnTo>
                    <a:pt x="715" y="1043"/>
                  </a:lnTo>
                  <a:lnTo>
                    <a:pt x="715" y="1025"/>
                  </a:lnTo>
                  <a:lnTo>
                    <a:pt x="721" y="1001"/>
                  </a:lnTo>
                  <a:lnTo>
                    <a:pt x="721" y="992"/>
                  </a:lnTo>
                  <a:lnTo>
                    <a:pt x="712" y="980"/>
                  </a:lnTo>
                  <a:lnTo>
                    <a:pt x="703" y="968"/>
                  </a:lnTo>
                  <a:lnTo>
                    <a:pt x="703" y="956"/>
                  </a:lnTo>
                  <a:lnTo>
                    <a:pt x="727" y="938"/>
                  </a:lnTo>
                  <a:lnTo>
                    <a:pt x="724" y="926"/>
                  </a:lnTo>
                  <a:lnTo>
                    <a:pt x="712" y="908"/>
                  </a:lnTo>
                  <a:lnTo>
                    <a:pt x="700" y="899"/>
                  </a:lnTo>
                  <a:lnTo>
                    <a:pt x="706" y="890"/>
                  </a:lnTo>
                  <a:lnTo>
                    <a:pt x="709" y="869"/>
                  </a:lnTo>
                  <a:lnTo>
                    <a:pt x="706" y="863"/>
                  </a:lnTo>
                  <a:lnTo>
                    <a:pt x="682" y="863"/>
                  </a:lnTo>
                  <a:lnTo>
                    <a:pt x="667" y="854"/>
                  </a:lnTo>
                  <a:lnTo>
                    <a:pt x="652" y="833"/>
                  </a:lnTo>
                  <a:lnTo>
                    <a:pt x="661" y="814"/>
                  </a:lnTo>
                  <a:lnTo>
                    <a:pt x="664" y="799"/>
                  </a:lnTo>
                  <a:lnTo>
                    <a:pt x="664" y="775"/>
                  </a:lnTo>
                  <a:lnTo>
                    <a:pt x="679" y="775"/>
                  </a:lnTo>
                  <a:lnTo>
                    <a:pt x="691" y="775"/>
                  </a:lnTo>
                  <a:lnTo>
                    <a:pt x="691" y="745"/>
                  </a:lnTo>
                  <a:lnTo>
                    <a:pt x="697" y="736"/>
                  </a:lnTo>
                  <a:lnTo>
                    <a:pt x="700" y="721"/>
                  </a:lnTo>
                  <a:lnTo>
                    <a:pt x="691" y="712"/>
                  </a:lnTo>
                  <a:lnTo>
                    <a:pt x="682" y="706"/>
                  </a:lnTo>
                  <a:lnTo>
                    <a:pt x="673" y="697"/>
                  </a:lnTo>
                  <a:lnTo>
                    <a:pt x="679" y="682"/>
                  </a:lnTo>
                  <a:lnTo>
                    <a:pt x="721" y="688"/>
                  </a:lnTo>
                  <a:lnTo>
                    <a:pt x="727" y="658"/>
                  </a:lnTo>
                  <a:lnTo>
                    <a:pt x="760" y="685"/>
                  </a:lnTo>
                  <a:lnTo>
                    <a:pt x="790" y="667"/>
                  </a:lnTo>
                  <a:lnTo>
                    <a:pt x="814" y="682"/>
                  </a:lnTo>
                  <a:lnTo>
                    <a:pt x="817" y="673"/>
                  </a:lnTo>
                  <a:lnTo>
                    <a:pt x="832" y="655"/>
                  </a:lnTo>
                  <a:lnTo>
                    <a:pt x="877" y="679"/>
                  </a:lnTo>
                  <a:lnTo>
                    <a:pt x="916" y="679"/>
                  </a:lnTo>
                  <a:lnTo>
                    <a:pt x="919" y="646"/>
                  </a:lnTo>
                  <a:lnTo>
                    <a:pt x="934" y="640"/>
                  </a:lnTo>
                  <a:lnTo>
                    <a:pt x="971" y="640"/>
                  </a:lnTo>
                  <a:lnTo>
                    <a:pt x="980" y="628"/>
                  </a:lnTo>
                  <a:lnTo>
                    <a:pt x="971" y="616"/>
                  </a:lnTo>
                  <a:lnTo>
                    <a:pt x="937" y="592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6" name="Freeform 18"/>
            <p:cNvSpPr>
              <a:spLocks/>
            </p:cNvSpPr>
            <p:nvPr/>
          </p:nvSpPr>
          <p:spPr bwMode="auto">
            <a:xfrm>
              <a:off x="2471" y="2466"/>
              <a:ext cx="769" cy="794"/>
            </a:xfrm>
            <a:custGeom>
              <a:avLst/>
              <a:gdLst/>
              <a:ahLst/>
              <a:cxnLst>
                <a:cxn ang="0">
                  <a:pos x="739" y="445"/>
                </a:cxn>
                <a:cxn ang="0">
                  <a:pos x="736" y="406"/>
                </a:cxn>
                <a:cxn ang="0">
                  <a:pos x="724" y="346"/>
                </a:cxn>
                <a:cxn ang="0">
                  <a:pos x="712" y="298"/>
                </a:cxn>
                <a:cxn ang="0">
                  <a:pos x="718" y="244"/>
                </a:cxn>
                <a:cxn ang="0">
                  <a:pos x="703" y="178"/>
                </a:cxn>
                <a:cxn ang="0">
                  <a:pos x="694" y="142"/>
                </a:cxn>
                <a:cxn ang="0">
                  <a:pos x="685" y="130"/>
                </a:cxn>
                <a:cxn ang="0">
                  <a:pos x="643" y="121"/>
                </a:cxn>
                <a:cxn ang="0">
                  <a:pos x="622" y="73"/>
                </a:cxn>
                <a:cxn ang="0">
                  <a:pos x="547" y="94"/>
                </a:cxn>
                <a:cxn ang="0">
                  <a:pos x="523" y="82"/>
                </a:cxn>
                <a:cxn ang="0">
                  <a:pos x="502" y="100"/>
                </a:cxn>
                <a:cxn ang="0">
                  <a:pos x="466" y="109"/>
                </a:cxn>
                <a:cxn ang="0">
                  <a:pos x="409" y="85"/>
                </a:cxn>
                <a:cxn ang="0">
                  <a:pos x="370" y="115"/>
                </a:cxn>
                <a:cxn ang="0">
                  <a:pos x="352" y="130"/>
                </a:cxn>
                <a:cxn ang="0">
                  <a:pos x="304" y="88"/>
                </a:cxn>
                <a:cxn ang="0">
                  <a:pos x="268" y="24"/>
                </a:cxn>
                <a:cxn ang="0">
                  <a:pos x="178" y="3"/>
                </a:cxn>
                <a:cxn ang="0">
                  <a:pos x="142" y="21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64" y="61"/>
                </a:cxn>
                <a:cxn ang="0">
                  <a:pos x="52" y="67"/>
                </a:cxn>
                <a:cxn ang="0">
                  <a:pos x="109" y="154"/>
                </a:cxn>
                <a:cxn ang="0">
                  <a:pos x="100" y="184"/>
                </a:cxn>
                <a:cxn ang="0">
                  <a:pos x="52" y="265"/>
                </a:cxn>
                <a:cxn ang="0">
                  <a:pos x="6" y="274"/>
                </a:cxn>
                <a:cxn ang="0">
                  <a:pos x="12" y="301"/>
                </a:cxn>
                <a:cxn ang="0">
                  <a:pos x="52" y="337"/>
                </a:cxn>
                <a:cxn ang="0">
                  <a:pos x="103" y="370"/>
                </a:cxn>
                <a:cxn ang="0">
                  <a:pos x="139" y="406"/>
                </a:cxn>
                <a:cxn ang="0">
                  <a:pos x="163" y="424"/>
                </a:cxn>
                <a:cxn ang="0">
                  <a:pos x="145" y="463"/>
                </a:cxn>
                <a:cxn ang="0">
                  <a:pos x="88" y="445"/>
                </a:cxn>
                <a:cxn ang="0">
                  <a:pos x="73" y="469"/>
                </a:cxn>
                <a:cxn ang="0">
                  <a:pos x="124" y="532"/>
                </a:cxn>
                <a:cxn ang="0">
                  <a:pos x="82" y="538"/>
                </a:cxn>
                <a:cxn ang="0">
                  <a:pos x="70" y="583"/>
                </a:cxn>
                <a:cxn ang="0">
                  <a:pos x="58" y="637"/>
                </a:cxn>
                <a:cxn ang="0">
                  <a:pos x="70" y="733"/>
                </a:cxn>
                <a:cxn ang="0">
                  <a:pos x="118" y="782"/>
                </a:cxn>
                <a:cxn ang="0">
                  <a:pos x="136" y="788"/>
                </a:cxn>
                <a:cxn ang="0">
                  <a:pos x="202" y="736"/>
                </a:cxn>
                <a:cxn ang="0">
                  <a:pos x="223" y="682"/>
                </a:cxn>
                <a:cxn ang="0">
                  <a:pos x="250" y="679"/>
                </a:cxn>
                <a:cxn ang="0">
                  <a:pos x="307" y="685"/>
                </a:cxn>
                <a:cxn ang="0">
                  <a:pos x="331" y="670"/>
                </a:cxn>
                <a:cxn ang="0">
                  <a:pos x="358" y="679"/>
                </a:cxn>
                <a:cxn ang="0">
                  <a:pos x="436" y="700"/>
                </a:cxn>
                <a:cxn ang="0">
                  <a:pos x="460" y="776"/>
                </a:cxn>
                <a:cxn ang="0">
                  <a:pos x="487" y="794"/>
                </a:cxn>
                <a:cxn ang="0">
                  <a:pos x="532" y="776"/>
                </a:cxn>
                <a:cxn ang="0">
                  <a:pos x="586" y="718"/>
                </a:cxn>
                <a:cxn ang="0">
                  <a:pos x="604" y="658"/>
                </a:cxn>
                <a:cxn ang="0">
                  <a:pos x="622" y="619"/>
                </a:cxn>
                <a:cxn ang="0">
                  <a:pos x="664" y="592"/>
                </a:cxn>
                <a:cxn ang="0">
                  <a:pos x="706" y="586"/>
                </a:cxn>
                <a:cxn ang="0">
                  <a:pos x="727" y="505"/>
                </a:cxn>
                <a:cxn ang="0">
                  <a:pos x="769" y="460"/>
                </a:cxn>
              </a:cxnLst>
              <a:rect l="0" t="0" r="r" b="b"/>
              <a:pathLst>
                <a:path w="769" h="794">
                  <a:moveTo>
                    <a:pt x="769" y="460"/>
                  </a:moveTo>
                  <a:lnTo>
                    <a:pt x="769" y="457"/>
                  </a:lnTo>
                  <a:lnTo>
                    <a:pt x="769" y="457"/>
                  </a:lnTo>
                  <a:lnTo>
                    <a:pt x="739" y="445"/>
                  </a:lnTo>
                  <a:lnTo>
                    <a:pt x="727" y="436"/>
                  </a:lnTo>
                  <a:lnTo>
                    <a:pt x="727" y="436"/>
                  </a:lnTo>
                  <a:lnTo>
                    <a:pt x="733" y="424"/>
                  </a:lnTo>
                  <a:lnTo>
                    <a:pt x="736" y="406"/>
                  </a:lnTo>
                  <a:lnTo>
                    <a:pt x="736" y="391"/>
                  </a:lnTo>
                  <a:lnTo>
                    <a:pt x="733" y="379"/>
                  </a:lnTo>
                  <a:lnTo>
                    <a:pt x="727" y="355"/>
                  </a:lnTo>
                  <a:lnTo>
                    <a:pt x="724" y="346"/>
                  </a:lnTo>
                  <a:lnTo>
                    <a:pt x="724" y="346"/>
                  </a:lnTo>
                  <a:lnTo>
                    <a:pt x="721" y="340"/>
                  </a:lnTo>
                  <a:lnTo>
                    <a:pt x="715" y="322"/>
                  </a:lnTo>
                  <a:lnTo>
                    <a:pt x="712" y="298"/>
                  </a:lnTo>
                  <a:lnTo>
                    <a:pt x="712" y="283"/>
                  </a:lnTo>
                  <a:lnTo>
                    <a:pt x="712" y="271"/>
                  </a:lnTo>
                  <a:lnTo>
                    <a:pt x="712" y="271"/>
                  </a:lnTo>
                  <a:lnTo>
                    <a:pt x="718" y="244"/>
                  </a:lnTo>
                  <a:lnTo>
                    <a:pt x="718" y="220"/>
                  </a:lnTo>
                  <a:lnTo>
                    <a:pt x="715" y="199"/>
                  </a:lnTo>
                  <a:lnTo>
                    <a:pt x="712" y="190"/>
                  </a:lnTo>
                  <a:lnTo>
                    <a:pt x="703" y="178"/>
                  </a:lnTo>
                  <a:lnTo>
                    <a:pt x="703" y="178"/>
                  </a:lnTo>
                  <a:lnTo>
                    <a:pt x="700" y="169"/>
                  </a:lnTo>
                  <a:lnTo>
                    <a:pt x="694" y="160"/>
                  </a:lnTo>
                  <a:lnTo>
                    <a:pt x="694" y="142"/>
                  </a:lnTo>
                  <a:lnTo>
                    <a:pt x="697" y="133"/>
                  </a:lnTo>
                  <a:lnTo>
                    <a:pt x="697" y="127"/>
                  </a:lnTo>
                  <a:lnTo>
                    <a:pt x="697" y="127"/>
                  </a:lnTo>
                  <a:lnTo>
                    <a:pt x="685" y="130"/>
                  </a:lnTo>
                  <a:lnTo>
                    <a:pt x="673" y="133"/>
                  </a:lnTo>
                  <a:lnTo>
                    <a:pt x="664" y="133"/>
                  </a:lnTo>
                  <a:lnTo>
                    <a:pt x="655" y="130"/>
                  </a:lnTo>
                  <a:lnTo>
                    <a:pt x="643" y="121"/>
                  </a:lnTo>
                  <a:lnTo>
                    <a:pt x="634" y="112"/>
                  </a:lnTo>
                  <a:lnTo>
                    <a:pt x="628" y="97"/>
                  </a:lnTo>
                  <a:lnTo>
                    <a:pt x="625" y="85"/>
                  </a:lnTo>
                  <a:lnTo>
                    <a:pt x="622" y="73"/>
                  </a:lnTo>
                  <a:lnTo>
                    <a:pt x="622" y="73"/>
                  </a:lnTo>
                  <a:lnTo>
                    <a:pt x="577" y="82"/>
                  </a:lnTo>
                  <a:lnTo>
                    <a:pt x="559" y="85"/>
                  </a:lnTo>
                  <a:lnTo>
                    <a:pt x="547" y="94"/>
                  </a:lnTo>
                  <a:lnTo>
                    <a:pt x="547" y="94"/>
                  </a:lnTo>
                  <a:lnTo>
                    <a:pt x="541" y="91"/>
                  </a:lnTo>
                  <a:lnTo>
                    <a:pt x="529" y="82"/>
                  </a:lnTo>
                  <a:lnTo>
                    <a:pt x="523" y="82"/>
                  </a:lnTo>
                  <a:lnTo>
                    <a:pt x="517" y="82"/>
                  </a:lnTo>
                  <a:lnTo>
                    <a:pt x="508" y="88"/>
                  </a:lnTo>
                  <a:lnTo>
                    <a:pt x="502" y="100"/>
                  </a:lnTo>
                  <a:lnTo>
                    <a:pt x="502" y="100"/>
                  </a:lnTo>
                  <a:lnTo>
                    <a:pt x="499" y="106"/>
                  </a:lnTo>
                  <a:lnTo>
                    <a:pt x="493" y="109"/>
                  </a:lnTo>
                  <a:lnTo>
                    <a:pt x="481" y="112"/>
                  </a:lnTo>
                  <a:lnTo>
                    <a:pt x="466" y="109"/>
                  </a:lnTo>
                  <a:lnTo>
                    <a:pt x="451" y="106"/>
                  </a:lnTo>
                  <a:lnTo>
                    <a:pt x="421" y="91"/>
                  </a:lnTo>
                  <a:lnTo>
                    <a:pt x="409" y="85"/>
                  </a:lnTo>
                  <a:lnTo>
                    <a:pt x="409" y="85"/>
                  </a:lnTo>
                  <a:lnTo>
                    <a:pt x="406" y="85"/>
                  </a:lnTo>
                  <a:lnTo>
                    <a:pt x="397" y="88"/>
                  </a:lnTo>
                  <a:lnTo>
                    <a:pt x="385" y="97"/>
                  </a:lnTo>
                  <a:lnTo>
                    <a:pt x="370" y="115"/>
                  </a:lnTo>
                  <a:lnTo>
                    <a:pt x="370" y="115"/>
                  </a:lnTo>
                  <a:lnTo>
                    <a:pt x="364" y="124"/>
                  </a:lnTo>
                  <a:lnTo>
                    <a:pt x="358" y="130"/>
                  </a:lnTo>
                  <a:lnTo>
                    <a:pt x="352" y="130"/>
                  </a:lnTo>
                  <a:lnTo>
                    <a:pt x="349" y="124"/>
                  </a:lnTo>
                  <a:lnTo>
                    <a:pt x="343" y="109"/>
                  </a:lnTo>
                  <a:lnTo>
                    <a:pt x="340" y="85"/>
                  </a:lnTo>
                  <a:lnTo>
                    <a:pt x="304" y="88"/>
                  </a:lnTo>
                  <a:lnTo>
                    <a:pt x="304" y="48"/>
                  </a:lnTo>
                  <a:lnTo>
                    <a:pt x="304" y="48"/>
                  </a:lnTo>
                  <a:lnTo>
                    <a:pt x="289" y="36"/>
                  </a:lnTo>
                  <a:lnTo>
                    <a:pt x="268" y="24"/>
                  </a:lnTo>
                  <a:lnTo>
                    <a:pt x="244" y="12"/>
                  </a:lnTo>
                  <a:lnTo>
                    <a:pt x="217" y="6"/>
                  </a:lnTo>
                  <a:lnTo>
                    <a:pt x="190" y="0"/>
                  </a:lnTo>
                  <a:lnTo>
                    <a:pt x="178" y="3"/>
                  </a:lnTo>
                  <a:lnTo>
                    <a:pt x="166" y="6"/>
                  </a:lnTo>
                  <a:lnTo>
                    <a:pt x="151" y="12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36" y="24"/>
                  </a:lnTo>
                  <a:lnTo>
                    <a:pt x="127" y="24"/>
                  </a:lnTo>
                  <a:lnTo>
                    <a:pt x="112" y="21"/>
                  </a:lnTo>
                  <a:lnTo>
                    <a:pt x="103" y="18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1" y="18"/>
                  </a:lnTo>
                  <a:lnTo>
                    <a:pt x="88" y="36"/>
                  </a:lnTo>
                  <a:lnTo>
                    <a:pt x="85" y="45"/>
                  </a:lnTo>
                  <a:lnTo>
                    <a:pt x="79" y="51"/>
                  </a:lnTo>
                  <a:lnTo>
                    <a:pt x="73" y="58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58" y="61"/>
                  </a:lnTo>
                  <a:lnTo>
                    <a:pt x="55" y="61"/>
                  </a:lnTo>
                  <a:lnTo>
                    <a:pt x="52" y="67"/>
                  </a:lnTo>
                  <a:lnTo>
                    <a:pt x="55" y="76"/>
                  </a:lnTo>
                  <a:lnTo>
                    <a:pt x="64" y="94"/>
                  </a:lnTo>
                  <a:lnTo>
                    <a:pt x="82" y="118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09" y="160"/>
                  </a:lnTo>
                  <a:lnTo>
                    <a:pt x="106" y="175"/>
                  </a:lnTo>
                  <a:lnTo>
                    <a:pt x="100" y="184"/>
                  </a:lnTo>
                  <a:lnTo>
                    <a:pt x="91" y="196"/>
                  </a:lnTo>
                  <a:lnTo>
                    <a:pt x="76" y="211"/>
                  </a:lnTo>
                  <a:lnTo>
                    <a:pt x="55" y="223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40" y="268"/>
                  </a:lnTo>
                  <a:lnTo>
                    <a:pt x="18" y="271"/>
                  </a:lnTo>
                  <a:lnTo>
                    <a:pt x="6" y="274"/>
                  </a:lnTo>
                  <a:lnTo>
                    <a:pt x="0" y="283"/>
                  </a:lnTo>
                  <a:lnTo>
                    <a:pt x="0" y="286"/>
                  </a:lnTo>
                  <a:lnTo>
                    <a:pt x="3" y="289"/>
                  </a:lnTo>
                  <a:lnTo>
                    <a:pt x="12" y="301"/>
                  </a:lnTo>
                  <a:lnTo>
                    <a:pt x="15" y="328"/>
                  </a:lnTo>
                  <a:lnTo>
                    <a:pt x="15" y="328"/>
                  </a:lnTo>
                  <a:lnTo>
                    <a:pt x="24" y="331"/>
                  </a:lnTo>
                  <a:lnTo>
                    <a:pt x="52" y="337"/>
                  </a:lnTo>
                  <a:lnTo>
                    <a:pt x="67" y="340"/>
                  </a:lnTo>
                  <a:lnTo>
                    <a:pt x="82" y="349"/>
                  </a:lnTo>
                  <a:lnTo>
                    <a:pt x="94" y="358"/>
                  </a:lnTo>
                  <a:lnTo>
                    <a:pt x="103" y="370"/>
                  </a:lnTo>
                  <a:lnTo>
                    <a:pt x="103" y="370"/>
                  </a:lnTo>
                  <a:lnTo>
                    <a:pt x="112" y="382"/>
                  </a:lnTo>
                  <a:lnTo>
                    <a:pt x="121" y="391"/>
                  </a:lnTo>
                  <a:lnTo>
                    <a:pt x="139" y="406"/>
                  </a:lnTo>
                  <a:lnTo>
                    <a:pt x="154" y="412"/>
                  </a:lnTo>
                  <a:lnTo>
                    <a:pt x="160" y="412"/>
                  </a:lnTo>
                  <a:lnTo>
                    <a:pt x="160" y="412"/>
                  </a:lnTo>
                  <a:lnTo>
                    <a:pt x="163" y="424"/>
                  </a:lnTo>
                  <a:lnTo>
                    <a:pt x="160" y="442"/>
                  </a:lnTo>
                  <a:lnTo>
                    <a:pt x="160" y="451"/>
                  </a:lnTo>
                  <a:lnTo>
                    <a:pt x="154" y="460"/>
                  </a:lnTo>
                  <a:lnTo>
                    <a:pt x="145" y="463"/>
                  </a:lnTo>
                  <a:lnTo>
                    <a:pt x="133" y="460"/>
                  </a:lnTo>
                  <a:lnTo>
                    <a:pt x="133" y="460"/>
                  </a:lnTo>
                  <a:lnTo>
                    <a:pt x="106" y="448"/>
                  </a:lnTo>
                  <a:lnTo>
                    <a:pt x="88" y="445"/>
                  </a:lnTo>
                  <a:lnTo>
                    <a:pt x="82" y="448"/>
                  </a:lnTo>
                  <a:lnTo>
                    <a:pt x="79" y="451"/>
                  </a:lnTo>
                  <a:lnTo>
                    <a:pt x="76" y="460"/>
                  </a:lnTo>
                  <a:lnTo>
                    <a:pt x="73" y="469"/>
                  </a:lnTo>
                  <a:lnTo>
                    <a:pt x="124" y="481"/>
                  </a:lnTo>
                  <a:lnTo>
                    <a:pt x="124" y="532"/>
                  </a:lnTo>
                  <a:lnTo>
                    <a:pt x="124" y="532"/>
                  </a:lnTo>
                  <a:lnTo>
                    <a:pt x="124" y="532"/>
                  </a:lnTo>
                  <a:lnTo>
                    <a:pt x="118" y="535"/>
                  </a:lnTo>
                  <a:lnTo>
                    <a:pt x="106" y="538"/>
                  </a:lnTo>
                  <a:lnTo>
                    <a:pt x="82" y="538"/>
                  </a:lnTo>
                  <a:lnTo>
                    <a:pt x="82" y="538"/>
                  </a:lnTo>
                  <a:lnTo>
                    <a:pt x="79" y="541"/>
                  </a:lnTo>
                  <a:lnTo>
                    <a:pt x="76" y="544"/>
                  </a:lnTo>
                  <a:lnTo>
                    <a:pt x="73" y="559"/>
                  </a:lnTo>
                  <a:lnTo>
                    <a:pt x="70" y="583"/>
                  </a:lnTo>
                  <a:lnTo>
                    <a:pt x="70" y="583"/>
                  </a:lnTo>
                  <a:lnTo>
                    <a:pt x="70" y="598"/>
                  </a:lnTo>
                  <a:lnTo>
                    <a:pt x="67" y="613"/>
                  </a:lnTo>
                  <a:lnTo>
                    <a:pt x="58" y="637"/>
                  </a:lnTo>
                  <a:lnTo>
                    <a:pt x="49" y="652"/>
                  </a:lnTo>
                  <a:lnTo>
                    <a:pt x="46" y="658"/>
                  </a:lnTo>
                  <a:lnTo>
                    <a:pt x="85" y="670"/>
                  </a:lnTo>
                  <a:lnTo>
                    <a:pt x="70" y="733"/>
                  </a:lnTo>
                  <a:lnTo>
                    <a:pt x="70" y="733"/>
                  </a:lnTo>
                  <a:lnTo>
                    <a:pt x="91" y="751"/>
                  </a:lnTo>
                  <a:lnTo>
                    <a:pt x="109" y="769"/>
                  </a:lnTo>
                  <a:lnTo>
                    <a:pt x="118" y="782"/>
                  </a:lnTo>
                  <a:lnTo>
                    <a:pt x="124" y="794"/>
                  </a:lnTo>
                  <a:lnTo>
                    <a:pt x="124" y="794"/>
                  </a:lnTo>
                  <a:lnTo>
                    <a:pt x="124" y="794"/>
                  </a:lnTo>
                  <a:lnTo>
                    <a:pt x="136" y="788"/>
                  </a:lnTo>
                  <a:lnTo>
                    <a:pt x="151" y="779"/>
                  </a:lnTo>
                  <a:lnTo>
                    <a:pt x="169" y="769"/>
                  </a:lnTo>
                  <a:lnTo>
                    <a:pt x="187" y="754"/>
                  </a:lnTo>
                  <a:lnTo>
                    <a:pt x="202" y="736"/>
                  </a:lnTo>
                  <a:lnTo>
                    <a:pt x="217" y="712"/>
                  </a:lnTo>
                  <a:lnTo>
                    <a:pt x="220" y="697"/>
                  </a:lnTo>
                  <a:lnTo>
                    <a:pt x="223" y="682"/>
                  </a:lnTo>
                  <a:lnTo>
                    <a:pt x="223" y="682"/>
                  </a:lnTo>
                  <a:lnTo>
                    <a:pt x="232" y="679"/>
                  </a:lnTo>
                  <a:lnTo>
                    <a:pt x="241" y="676"/>
                  </a:lnTo>
                  <a:lnTo>
                    <a:pt x="250" y="679"/>
                  </a:lnTo>
                  <a:lnTo>
                    <a:pt x="250" y="679"/>
                  </a:lnTo>
                  <a:lnTo>
                    <a:pt x="262" y="685"/>
                  </a:lnTo>
                  <a:lnTo>
                    <a:pt x="280" y="688"/>
                  </a:lnTo>
                  <a:lnTo>
                    <a:pt x="298" y="688"/>
                  </a:lnTo>
                  <a:lnTo>
                    <a:pt x="307" y="685"/>
                  </a:lnTo>
                  <a:lnTo>
                    <a:pt x="316" y="679"/>
                  </a:lnTo>
                  <a:lnTo>
                    <a:pt x="316" y="679"/>
                  </a:lnTo>
                  <a:lnTo>
                    <a:pt x="322" y="673"/>
                  </a:lnTo>
                  <a:lnTo>
                    <a:pt x="331" y="670"/>
                  </a:lnTo>
                  <a:lnTo>
                    <a:pt x="343" y="670"/>
                  </a:lnTo>
                  <a:lnTo>
                    <a:pt x="355" y="673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61" y="682"/>
                  </a:lnTo>
                  <a:lnTo>
                    <a:pt x="367" y="685"/>
                  </a:lnTo>
                  <a:lnTo>
                    <a:pt x="388" y="691"/>
                  </a:lnTo>
                  <a:lnTo>
                    <a:pt x="436" y="700"/>
                  </a:lnTo>
                  <a:lnTo>
                    <a:pt x="451" y="748"/>
                  </a:lnTo>
                  <a:lnTo>
                    <a:pt x="451" y="748"/>
                  </a:lnTo>
                  <a:lnTo>
                    <a:pt x="454" y="763"/>
                  </a:lnTo>
                  <a:lnTo>
                    <a:pt x="460" y="776"/>
                  </a:lnTo>
                  <a:lnTo>
                    <a:pt x="466" y="788"/>
                  </a:lnTo>
                  <a:lnTo>
                    <a:pt x="472" y="791"/>
                  </a:lnTo>
                  <a:lnTo>
                    <a:pt x="481" y="794"/>
                  </a:lnTo>
                  <a:lnTo>
                    <a:pt x="487" y="794"/>
                  </a:lnTo>
                  <a:lnTo>
                    <a:pt x="496" y="794"/>
                  </a:lnTo>
                  <a:lnTo>
                    <a:pt x="508" y="791"/>
                  </a:lnTo>
                  <a:lnTo>
                    <a:pt x="520" y="785"/>
                  </a:lnTo>
                  <a:lnTo>
                    <a:pt x="532" y="776"/>
                  </a:lnTo>
                  <a:lnTo>
                    <a:pt x="550" y="760"/>
                  </a:lnTo>
                  <a:lnTo>
                    <a:pt x="586" y="760"/>
                  </a:lnTo>
                  <a:lnTo>
                    <a:pt x="586" y="718"/>
                  </a:lnTo>
                  <a:lnTo>
                    <a:pt x="586" y="718"/>
                  </a:lnTo>
                  <a:lnTo>
                    <a:pt x="589" y="715"/>
                  </a:lnTo>
                  <a:lnTo>
                    <a:pt x="595" y="703"/>
                  </a:lnTo>
                  <a:lnTo>
                    <a:pt x="601" y="685"/>
                  </a:lnTo>
                  <a:lnTo>
                    <a:pt x="604" y="658"/>
                  </a:lnTo>
                  <a:lnTo>
                    <a:pt x="604" y="658"/>
                  </a:lnTo>
                  <a:lnTo>
                    <a:pt x="607" y="643"/>
                  </a:lnTo>
                  <a:lnTo>
                    <a:pt x="613" y="631"/>
                  </a:lnTo>
                  <a:lnTo>
                    <a:pt x="622" y="619"/>
                  </a:lnTo>
                  <a:lnTo>
                    <a:pt x="631" y="610"/>
                  </a:lnTo>
                  <a:lnTo>
                    <a:pt x="640" y="601"/>
                  </a:lnTo>
                  <a:lnTo>
                    <a:pt x="652" y="598"/>
                  </a:lnTo>
                  <a:lnTo>
                    <a:pt x="664" y="592"/>
                  </a:lnTo>
                  <a:lnTo>
                    <a:pt x="673" y="592"/>
                  </a:lnTo>
                  <a:lnTo>
                    <a:pt x="673" y="592"/>
                  </a:lnTo>
                  <a:lnTo>
                    <a:pt x="697" y="589"/>
                  </a:lnTo>
                  <a:lnTo>
                    <a:pt x="706" y="586"/>
                  </a:lnTo>
                  <a:lnTo>
                    <a:pt x="706" y="586"/>
                  </a:lnTo>
                  <a:lnTo>
                    <a:pt x="712" y="556"/>
                  </a:lnTo>
                  <a:lnTo>
                    <a:pt x="718" y="529"/>
                  </a:lnTo>
                  <a:lnTo>
                    <a:pt x="727" y="505"/>
                  </a:lnTo>
                  <a:lnTo>
                    <a:pt x="739" y="487"/>
                  </a:lnTo>
                  <a:lnTo>
                    <a:pt x="751" y="475"/>
                  </a:lnTo>
                  <a:lnTo>
                    <a:pt x="760" y="466"/>
                  </a:lnTo>
                  <a:lnTo>
                    <a:pt x="769" y="460"/>
                  </a:lnTo>
                  <a:lnTo>
                    <a:pt x="769" y="460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7" name="Freeform 19"/>
            <p:cNvSpPr>
              <a:spLocks/>
            </p:cNvSpPr>
            <p:nvPr/>
          </p:nvSpPr>
          <p:spPr bwMode="auto">
            <a:xfrm>
              <a:off x="3057" y="2644"/>
              <a:ext cx="922" cy="582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15" y="507"/>
                </a:cxn>
                <a:cxn ang="0">
                  <a:pos x="21" y="465"/>
                </a:cxn>
                <a:cxn ang="0">
                  <a:pos x="45" y="432"/>
                </a:cxn>
                <a:cxn ang="0">
                  <a:pos x="78" y="414"/>
                </a:cxn>
                <a:cxn ang="0">
                  <a:pos x="111" y="411"/>
                </a:cxn>
                <a:cxn ang="0">
                  <a:pos x="126" y="378"/>
                </a:cxn>
                <a:cxn ang="0">
                  <a:pos x="153" y="309"/>
                </a:cxn>
                <a:cxn ang="0">
                  <a:pos x="183" y="279"/>
                </a:cxn>
                <a:cxn ang="0">
                  <a:pos x="219" y="288"/>
                </a:cxn>
                <a:cxn ang="0">
                  <a:pos x="292" y="294"/>
                </a:cxn>
                <a:cxn ang="0">
                  <a:pos x="385" y="276"/>
                </a:cxn>
                <a:cxn ang="0">
                  <a:pos x="412" y="270"/>
                </a:cxn>
                <a:cxn ang="0">
                  <a:pos x="460" y="243"/>
                </a:cxn>
                <a:cxn ang="0">
                  <a:pos x="475" y="207"/>
                </a:cxn>
                <a:cxn ang="0">
                  <a:pos x="511" y="195"/>
                </a:cxn>
                <a:cxn ang="0">
                  <a:pos x="556" y="162"/>
                </a:cxn>
                <a:cxn ang="0">
                  <a:pos x="571" y="126"/>
                </a:cxn>
                <a:cxn ang="0">
                  <a:pos x="568" y="96"/>
                </a:cxn>
                <a:cxn ang="0">
                  <a:pos x="568" y="87"/>
                </a:cxn>
                <a:cxn ang="0">
                  <a:pos x="595" y="72"/>
                </a:cxn>
                <a:cxn ang="0">
                  <a:pos x="610" y="69"/>
                </a:cxn>
                <a:cxn ang="0">
                  <a:pos x="628" y="21"/>
                </a:cxn>
                <a:cxn ang="0">
                  <a:pos x="739" y="3"/>
                </a:cxn>
                <a:cxn ang="0">
                  <a:pos x="742" y="99"/>
                </a:cxn>
                <a:cxn ang="0">
                  <a:pos x="754" y="186"/>
                </a:cxn>
                <a:cxn ang="0">
                  <a:pos x="781" y="222"/>
                </a:cxn>
                <a:cxn ang="0">
                  <a:pos x="835" y="246"/>
                </a:cxn>
                <a:cxn ang="0">
                  <a:pos x="910" y="252"/>
                </a:cxn>
                <a:cxn ang="0">
                  <a:pos x="916" y="255"/>
                </a:cxn>
                <a:cxn ang="0">
                  <a:pos x="922" y="279"/>
                </a:cxn>
                <a:cxn ang="0">
                  <a:pos x="874" y="324"/>
                </a:cxn>
                <a:cxn ang="0">
                  <a:pos x="832" y="354"/>
                </a:cxn>
                <a:cxn ang="0">
                  <a:pos x="823" y="384"/>
                </a:cxn>
                <a:cxn ang="0">
                  <a:pos x="835" y="426"/>
                </a:cxn>
                <a:cxn ang="0">
                  <a:pos x="829" y="444"/>
                </a:cxn>
                <a:cxn ang="0">
                  <a:pos x="802" y="471"/>
                </a:cxn>
                <a:cxn ang="0">
                  <a:pos x="763" y="477"/>
                </a:cxn>
                <a:cxn ang="0">
                  <a:pos x="682" y="456"/>
                </a:cxn>
                <a:cxn ang="0">
                  <a:pos x="601" y="450"/>
                </a:cxn>
                <a:cxn ang="0">
                  <a:pos x="541" y="471"/>
                </a:cxn>
                <a:cxn ang="0">
                  <a:pos x="493" y="501"/>
                </a:cxn>
                <a:cxn ang="0">
                  <a:pos x="481" y="489"/>
                </a:cxn>
                <a:cxn ang="0">
                  <a:pos x="442" y="489"/>
                </a:cxn>
                <a:cxn ang="0">
                  <a:pos x="406" y="528"/>
                </a:cxn>
                <a:cxn ang="0">
                  <a:pos x="358" y="522"/>
                </a:cxn>
                <a:cxn ang="0">
                  <a:pos x="138" y="567"/>
                </a:cxn>
                <a:cxn ang="0">
                  <a:pos x="99" y="573"/>
                </a:cxn>
                <a:cxn ang="0">
                  <a:pos x="60" y="579"/>
                </a:cxn>
              </a:cxnLst>
              <a:rect l="0" t="0" r="r" b="b"/>
              <a:pathLst>
                <a:path w="922" h="582">
                  <a:moveTo>
                    <a:pt x="0" y="582"/>
                  </a:moveTo>
                  <a:lnTo>
                    <a:pt x="0" y="540"/>
                  </a:lnTo>
                  <a:lnTo>
                    <a:pt x="0" y="540"/>
                  </a:lnTo>
                  <a:lnTo>
                    <a:pt x="3" y="537"/>
                  </a:lnTo>
                  <a:lnTo>
                    <a:pt x="9" y="525"/>
                  </a:lnTo>
                  <a:lnTo>
                    <a:pt x="15" y="507"/>
                  </a:lnTo>
                  <a:lnTo>
                    <a:pt x="18" y="480"/>
                  </a:lnTo>
                  <a:lnTo>
                    <a:pt x="18" y="480"/>
                  </a:lnTo>
                  <a:lnTo>
                    <a:pt x="21" y="465"/>
                  </a:lnTo>
                  <a:lnTo>
                    <a:pt x="27" y="453"/>
                  </a:lnTo>
                  <a:lnTo>
                    <a:pt x="36" y="441"/>
                  </a:lnTo>
                  <a:lnTo>
                    <a:pt x="45" y="432"/>
                  </a:lnTo>
                  <a:lnTo>
                    <a:pt x="54" y="423"/>
                  </a:lnTo>
                  <a:lnTo>
                    <a:pt x="66" y="420"/>
                  </a:lnTo>
                  <a:lnTo>
                    <a:pt x="78" y="414"/>
                  </a:lnTo>
                  <a:lnTo>
                    <a:pt x="87" y="414"/>
                  </a:lnTo>
                  <a:lnTo>
                    <a:pt x="87" y="414"/>
                  </a:lnTo>
                  <a:lnTo>
                    <a:pt x="111" y="411"/>
                  </a:lnTo>
                  <a:lnTo>
                    <a:pt x="120" y="408"/>
                  </a:lnTo>
                  <a:lnTo>
                    <a:pt x="120" y="408"/>
                  </a:lnTo>
                  <a:lnTo>
                    <a:pt x="126" y="378"/>
                  </a:lnTo>
                  <a:lnTo>
                    <a:pt x="132" y="351"/>
                  </a:lnTo>
                  <a:lnTo>
                    <a:pt x="141" y="327"/>
                  </a:lnTo>
                  <a:lnTo>
                    <a:pt x="153" y="309"/>
                  </a:lnTo>
                  <a:lnTo>
                    <a:pt x="165" y="297"/>
                  </a:lnTo>
                  <a:lnTo>
                    <a:pt x="174" y="288"/>
                  </a:lnTo>
                  <a:lnTo>
                    <a:pt x="183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219" y="288"/>
                  </a:lnTo>
                  <a:lnTo>
                    <a:pt x="240" y="291"/>
                  </a:lnTo>
                  <a:lnTo>
                    <a:pt x="264" y="294"/>
                  </a:lnTo>
                  <a:lnTo>
                    <a:pt x="292" y="294"/>
                  </a:lnTo>
                  <a:lnTo>
                    <a:pt x="319" y="291"/>
                  </a:lnTo>
                  <a:lnTo>
                    <a:pt x="349" y="285"/>
                  </a:lnTo>
                  <a:lnTo>
                    <a:pt x="385" y="276"/>
                  </a:lnTo>
                  <a:lnTo>
                    <a:pt x="385" y="276"/>
                  </a:lnTo>
                  <a:lnTo>
                    <a:pt x="397" y="276"/>
                  </a:lnTo>
                  <a:lnTo>
                    <a:pt x="412" y="270"/>
                  </a:lnTo>
                  <a:lnTo>
                    <a:pt x="430" y="264"/>
                  </a:lnTo>
                  <a:lnTo>
                    <a:pt x="448" y="255"/>
                  </a:lnTo>
                  <a:lnTo>
                    <a:pt x="460" y="243"/>
                  </a:lnTo>
                  <a:lnTo>
                    <a:pt x="472" y="228"/>
                  </a:lnTo>
                  <a:lnTo>
                    <a:pt x="475" y="219"/>
                  </a:lnTo>
                  <a:lnTo>
                    <a:pt x="475" y="207"/>
                  </a:lnTo>
                  <a:lnTo>
                    <a:pt x="475" y="207"/>
                  </a:lnTo>
                  <a:lnTo>
                    <a:pt x="493" y="204"/>
                  </a:lnTo>
                  <a:lnTo>
                    <a:pt x="511" y="195"/>
                  </a:lnTo>
                  <a:lnTo>
                    <a:pt x="529" y="186"/>
                  </a:lnTo>
                  <a:lnTo>
                    <a:pt x="547" y="171"/>
                  </a:lnTo>
                  <a:lnTo>
                    <a:pt x="556" y="162"/>
                  </a:lnTo>
                  <a:lnTo>
                    <a:pt x="562" y="150"/>
                  </a:lnTo>
                  <a:lnTo>
                    <a:pt x="568" y="138"/>
                  </a:lnTo>
                  <a:lnTo>
                    <a:pt x="571" y="126"/>
                  </a:lnTo>
                  <a:lnTo>
                    <a:pt x="571" y="111"/>
                  </a:lnTo>
                  <a:lnTo>
                    <a:pt x="568" y="96"/>
                  </a:lnTo>
                  <a:lnTo>
                    <a:pt x="568" y="96"/>
                  </a:lnTo>
                  <a:lnTo>
                    <a:pt x="568" y="90"/>
                  </a:lnTo>
                  <a:lnTo>
                    <a:pt x="568" y="87"/>
                  </a:lnTo>
                  <a:lnTo>
                    <a:pt x="568" y="87"/>
                  </a:lnTo>
                  <a:lnTo>
                    <a:pt x="574" y="81"/>
                  </a:lnTo>
                  <a:lnTo>
                    <a:pt x="583" y="75"/>
                  </a:lnTo>
                  <a:lnTo>
                    <a:pt x="595" y="72"/>
                  </a:lnTo>
                  <a:lnTo>
                    <a:pt x="595" y="72"/>
                  </a:lnTo>
                  <a:lnTo>
                    <a:pt x="604" y="72"/>
                  </a:lnTo>
                  <a:lnTo>
                    <a:pt x="610" y="69"/>
                  </a:lnTo>
                  <a:lnTo>
                    <a:pt x="619" y="60"/>
                  </a:lnTo>
                  <a:lnTo>
                    <a:pt x="625" y="42"/>
                  </a:lnTo>
                  <a:lnTo>
                    <a:pt x="628" y="21"/>
                  </a:lnTo>
                  <a:lnTo>
                    <a:pt x="628" y="21"/>
                  </a:lnTo>
                  <a:lnTo>
                    <a:pt x="730" y="0"/>
                  </a:lnTo>
                  <a:lnTo>
                    <a:pt x="739" y="3"/>
                  </a:lnTo>
                  <a:lnTo>
                    <a:pt x="739" y="3"/>
                  </a:lnTo>
                  <a:lnTo>
                    <a:pt x="739" y="48"/>
                  </a:lnTo>
                  <a:lnTo>
                    <a:pt x="742" y="99"/>
                  </a:lnTo>
                  <a:lnTo>
                    <a:pt x="748" y="168"/>
                  </a:lnTo>
                  <a:lnTo>
                    <a:pt x="748" y="168"/>
                  </a:lnTo>
                  <a:lnTo>
                    <a:pt x="754" y="186"/>
                  </a:lnTo>
                  <a:lnTo>
                    <a:pt x="760" y="201"/>
                  </a:lnTo>
                  <a:lnTo>
                    <a:pt x="769" y="213"/>
                  </a:lnTo>
                  <a:lnTo>
                    <a:pt x="781" y="222"/>
                  </a:lnTo>
                  <a:lnTo>
                    <a:pt x="793" y="231"/>
                  </a:lnTo>
                  <a:lnTo>
                    <a:pt x="805" y="237"/>
                  </a:lnTo>
                  <a:lnTo>
                    <a:pt x="835" y="246"/>
                  </a:lnTo>
                  <a:lnTo>
                    <a:pt x="862" y="252"/>
                  </a:lnTo>
                  <a:lnTo>
                    <a:pt x="886" y="252"/>
                  </a:lnTo>
                  <a:lnTo>
                    <a:pt x="910" y="252"/>
                  </a:lnTo>
                  <a:lnTo>
                    <a:pt x="910" y="252"/>
                  </a:lnTo>
                  <a:lnTo>
                    <a:pt x="910" y="252"/>
                  </a:lnTo>
                  <a:lnTo>
                    <a:pt x="916" y="255"/>
                  </a:lnTo>
                  <a:lnTo>
                    <a:pt x="919" y="261"/>
                  </a:lnTo>
                  <a:lnTo>
                    <a:pt x="922" y="267"/>
                  </a:lnTo>
                  <a:lnTo>
                    <a:pt x="922" y="279"/>
                  </a:lnTo>
                  <a:lnTo>
                    <a:pt x="916" y="291"/>
                  </a:lnTo>
                  <a:lnTo>
                    <a:pt x="901" y="306"/>
                  </a:lnTo>
                  <a:lnTo>
                    <a:pt x="874" y="324"/>
                  </a:lnTo>
                  <a:lnTo>
                    <a:pt x="874" y="324"/>
                  </a:lnTo>
                  <a:lnTo>
                    <a:pt x="850" y="342"/>
                  </a:lnTo>
                  <a:lnTo>
                    <a:pt x="832" y="354"/>
                  </a:lnTo>
                  <a:lnTo>
                    <a:pt x="823" y="366"/>
                  </a:lnTo>
                  <a:lnTo>
                    <a:pt x="820" y="375"/>
                  </a:lnTo>
                  <a:lnTo>
                    <a:pt x="823" y="384"/>
                  </a:lnTo>
                  <a:lnTo>
                    <a:pt x="826" y="393"/>
                  </a:lnTo>
                  <a:lnTo>
                    <a:pt x="832" y="408"/>
                  </a:lnTo>
                  <a:lnTo>
                    <a:pt x="835" y="426"/>
                  </a:lnTo>
                  <a:lnTo>
                    <a:pt x="835" y="426"/>
                  </a:lnTo>
                  <a:lnTo>
                    <a:pt x="832" y="435"/>
                  </a:lnTo>
                  <a:lnTo>
                    <a:pt x="829" y="444"/>
                  </a:lnTo>
                  <a:lnTo>
                    <a:pt x="826" y="453"/>
                  </a:lnTo>
                  <a:lnTo>
                    <a:pt x="817" y="462"/>
                  </a:lnTo>
                  <a:lnTo>
                    <a:pt x="802" y="471"/>
                  </a:lnTo>
                  <a:lnTo>
                    <a:pt x="787" y="474"/>
                  </a:lnTo>
                  <a:lnTo>
                    <a:pt x="763" y="477"/>
                  </a:lnTo>
                  <a:lnTo>
                    <a:pt x="763" y="477"/>
                  </a:lnTo>
                  <a:lnTo>
                    <a:pt x="736" y="471"/>
                  </a:lnTo>
                  <a:lnTo>
                    <a:pt x="709" y="465"/>
                  </a:lnTo>
                  <a:lnTo>
                    <a:pt x="682" y="456"/>
                  </a:lnTo>
                  <a:lnTo>
                    <a:pt x="652" y="450"/>
                  </a:lnTo>
                  <a:lnTo>
                    <a:pt x="619" y="450"/>
                  </a:lnTo>
                  <a:lnTo>
                    <a:pt x="601" y="450"/>
                  </a:lnTo>
                  <a:lnTo>
                    <a:pt x="583" y="456"/>
                  </a:lnTo>
                  <a:lnTo>
                    <a:pt x="562" y="462"/>
                  </a:lnTo>
                  <a:lnTo>
                    <a:pt x="541" y="471"/>
                  </a:lnTo>
                  <a:lnTo>
                    <a:pt x="520" y="483"/>
                  </a:lnTo>
                  <a:lnTo>
                    <a:pt x="496" y="498"/>
                  </a:lnTo>
                  <a:lnTo>
                    <a:pt x="493" y="501"/>
                  </a:lnTo>
                  <a:lnTo>
                    <a:pt x="493" y="501"/>
                  </a:lnTo>
                  <a:lnTo>
                    <a:pt x="487" y="492"/>
                  </a:lnTo>
                  <a:lnTo>
                    <a:pt x="481" y="489"/>
                  </a:lnTo>
                  <a:lnTo>
                    <a:pt x="469" y="483"/>
                  </a:lnTo>
                  <a:lnTo>
                    <a:pt x="457" y="486"/>
                  </a:lnTo>
                  <a:lnTo>
                    <a:pt x="442" y="489"/>
                  </a:lnTo>
                  <a:lnTo>
                    <a:pt x="424" y="504"/>
                  </a:lnTo>
                  <a:lnTo>
                    <a:pt x="406" y="528"/>
                  </a:lnTo>
                  <a:lnTo>
                    <a:pt x="406" y="528"/>
                  </a:lnTo>
                  <a:lnTo>
                    <a:pt x="388" y="528"/>
                  </a:lnTo>
                  <a:lnTo>
                    <a:pt x="367" y="525"/>
                  </a:lnTo>
                  <a:lnTo>
                    <a:pt x="358" y="522"/>
                  </a:lnTo>
                  <a:lnTo>
                    <a:pt x="349" y="519"/>
                  </a:lnTo>
                  <a:lnTo>
                    <a:pt x="237" y="555"/>
                  </a:lnTo>
                  <a:lnTo>
                    <a:pt x="138" y="567"/>
                  </a:lnTo>
                  <a:lnTo>
                    <a:pt x="117" y="567"/>
                  </a:lnTo>
                  <a:lnTo>
                    <a:pt x="117" y="567"/>
                  </a:lnTo>
                  <a:lnTo>
                    <a:pt x="99" y="573"/>
                  </a:lnTo>
                  <a:lnTo>
                    <a:pt x="78" y="576"/>
                  </a:lnTo>
                  <a:lnTo>
                    <a:pt x="60" y="579"/>
                  </a:lnTo>
                  <a:lnTo>
                    <a:pt x="60" y="579"/>
                  </a:lnTo>
                  <a:lnTo>
                    <a:pt x="3" y="582"/>
                  </a:lnTo>
                  <a:lnTo>
                    <a:pt x="0" y="582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8" name="Freeform 20"/>
            <p:cNvSpPr>
              <a:spLocks/>
            </p:cNvSpPr>
            <p:nvPr/>
          </p:nvSpPr>
          <p:spPr bwMode="auto">
            <a:xfrm>
              <a:off x="3463" y="2791"/>
              <a:ext cx="1084" cy="715"/>
            </a:xfrm>
            <a:custGeom>
              <a:avLst/>
              <a:gdLst/>
              <a:ahLst/>
              <a:cxnLst>
                <a:cxn ang="0">
                  <a:pos x="1057" y="514"/>
                </a:cxn>
                <a:cxn ang="0">
                  <a:pos x="1060" y="447"/>
                </a:cxn>
                <a:cxn ang="0">
                  <a:pos x="1021" y="408"/>
                </a:cxn>
                <a:cxn ang="0">
                  <a:pos x="979" y="393"/>
                </a:cxn>
                <a:cxn ang="0">
                  <a:pos x="964" y="348"/>
                </a:cxn>
                <a:cxn ang="0">
                  <a:pos x="886" y="300"/>
                </a:cxn>
                <a:cxn ang="0">
                  <a:pos x="895" y="264"/>
                </a:cxn>
                <a:cxn ang="0">
                  <a:pos x="856" y="204"/>
                </a:cxn>
                <a:cxn ang="0">
                  <a:pos x="856" y="171"/>
                </a:cxn>
                <a:cxn ang="0">
                  <a:pos x="880" y="153"/>
                </a:cxn>
                <a:cxn ang="0">
                  <a:pos x="859" y="120"/>
                </a:cxn>
                <a:cxn ang="0">
                  <a:pos x="796" y="99"/>
                </a:cxn>
                <a:cxn ang="0">
                  <a:pos x="793" y="60"/>
                </a:cxn>
                <a:cxn ang="0">
                  <a:pos x="799" y="12"/>
                </a:cxn>
                <a:cxn ang="0">
                  <a:pos x="766" y="0"/>
                </a:cxn>
                <a:cxn ang="0">
                  <a:pos x="618" y="21"/>
                </a:cxn>
                <a:cxn ang="0">
                  <a:pos x="591" y="66"/>
                </a:cxn>
                <a:cxn ang="0">
                  <a:pos x="555" y="105"/>
                </a:cxn>
                <a:cxn ang="0">
                  <a:pos x="516" y="96"/>
                </a:cxn>
                <a:cxn ang="0">
                  <a:pos x="513" y="114"/>
                </a:cxn>
                <a:cxn ang="0">
                  <a:pos x="468" y="177"/>
                </a:cxn>
                <a:cxn ang="0">
                  <a:pos x="414" y="228"/>
                </a:cxn>
                <a:cxn ang="0">
                  <a:pos x="429" y="279"/>
                </a:cxn>
                <a:cxn ang="0">
                  <a:pos x="396" y="324"/>
                </a:cxn>
                <a:cxn ang="0">
                  <a:pos x="303" y="318"/>
                </a:cxn>
                <a:cxn ang="0">
                  <a:pos x="177" y="309"/>
                </a:cxn>
                <a:cxn ang="0">
                  <a:pos x="87" y="354"/>
                </a:cxn>
                <a:cxn ang="0">
                  <a:pos x="123" y="423"/>
                </a:cxn>
                <a:cxn ang="0">
                  <a:pos x="93" y="447"/>
                </a:cxn>
                <a:cxn ang="0">
                  <a:pos x="93" y="487"/>
                </a:cxn>
                <a:cxn ang="0">
                  <a:pos x="36" y="514"/>
                </a:cxn>
                <a:cxn ang="0">
                  <a:pos x="0" y="580"/>
                </a:cxn>
                <a:cxn ang="0">
                  <a:pos x="102" y="664"/>
                </a:cxn>
                <a:cxn ang="0">
                  <a:pos x="162" y="715"/>
                </a:cxn>
                <a:cxn ang="0">
                  <a:pos x="213" y="691"/>
                </a:cxn>
                <a:cxn ang="0">
                  <a:pos x="288" y="691"/>
                </a:cxn>
                <a:cxn ang="0">
                  <a:pos x="357" y="712"/>
                </a:cxn>
                <a:cxn ang="0">
                  <a:pos x="396" y="703"/>
                </a:cxn>
                <a:cxn ang="0">
                  <a:pos x="396" y="676"/>
                </a:cxn>
                <a:cxn ang="0">
                  <a:pos x="456" y="646"/>
                </a:cxn>
                <a:cxn ang="0">
                  <a:pos x="492" y="652"/>
                </a:cxn>
                <a:cxn ang="0">
                  <a:pos x="552" y="661"/>
                </a:cxn>
                <a:cxn ang="0">
                  <a:pos x="585" y="655"/>
                </a:cxn>
                <a:cxn ang="0">
                  <a:pos x="642" y="661"/>
                </a:cxn>
                <a:cxn ang="0">
                  <a:pos x="760" y="691"/>
                </a:cxn>
                <a:cxn ang="0">
                  <a:pos x="787" y="670"/>
                </a:cxn>
                <a:cxn ang="0">
                  <a:pos x="853" y="661"/>
                </a:cxn>
                <a:cxn ang="0">
                  <a:pos x="877" y="628"/>
                </a:cxn>
                <a:cxn ang="0">
                  <a:pos x="904" y="682"/>
                </a:cxn>
                <a:cxn ang="0">
                  <a:pos x="1018" y="637"/>
                </a:cxn>
                <a:cxn ang="0">
                  <a:pos x="1084" y="559"/>
                </a:cxn>
                <a:cxn ang="0">
                  <a:pos x="1081" y="550"/>
                </a:cxn>
              </a:cxnLst>
              <a:rect l="0" t="0" r="r" b="b"/>
              <a:pathLst>
                <a:path w="1084" h="715">
                  <a:moveTo>
                    <a:pt x="1081" y="550"/>
                  </a:moveTo>
                  <a:lnTo>
                    <a:pt x="1081" y="550"/>
                  </a:lnTo>
                  <a:lnTo>
                    <a:pt x="1066" y="535"/>
                  </a:lnTo>
                  <a:lnTo>
                    <a:pt x="1057" y="529"/>
                  </a:lnTo>
                  <a:lnTo>
                    <a:pt x="1057" y="514"/>
                  </a:lnTo>
                  <a:lnTo>
                    <a:pt x="1066" y="505"/>
                  </a:lnTo>
                  <a:lnTo>
                    <a:pt x="1078" y="490"/>
                  </a:lnTo>
                  <a:lnTo>
                    <a:pt x="1081" y="466"/>
                  </a:lnTo>
                  <a:lnTo>
                    <a:pt x="1069" y="457"/>
                  </a:lnTo>
                  <a:lnTo>
                    <a:pt x="1060" y="447"/>
                  </a:lnTo>
                  <a:lnTo>
                    <a:pt x="1060" y="432"/>
                  </a:lnTo>
                  <a:lnTo>
                    <a:pt x="1060" y="420"/>
                  </a:lnTo>
                  <a:lnTo>
                    <a:pt x="1036" y="408"/>
                  </a:lnTo>
                  <a:lnTo>
                    <a:pt x="1021" y="408"/>
                  </a:lnTo>
                  <a:lnTo>
                    <a:pt x="1021" y="408"/>
                  </a:lnTo>
                  <a:lnTo>
                    <a:pt x="1000" y="408"/>
                  </a:lnTo>
                  <a:lnTo>
                    <a:pt x="1000" y="408"/>
                  </a:lnTo>
                  <a:lnTo>
                    <a:pt x="991" y="408"/>
                  </a:lnTo>
                  <a:lnTo>
                    <a:pt x="979" y="393"/>
                  </a:lnTo>
                  <a:lnTo>
                    <a:pt x="979" y="393"/>
                  </a:lnTo>
                  <a:lnTo>
                    <a:pt x="976" y="381"/>
                  </a:lnTo>
                  <a:lnTo>
                    <a:pt x="973" y="366"/>
                  </a:lnTo>
                  <a:lnTo>
                    <a:pt x="973" y="366"/>
                  </a:lnTo>
                  <a:lnTo>
                    <a:pt x="967" y="354"/>
                  </a:lnTo>
                  <a:lnTo>
                    <a:pt x="964" y="348"/>
                  </a:lnTo>
                  <a:lnTo>
                    <a:pt x="958" y="336"/>
                  </a:lnTo>
                  <a:lnTo>
                    <a:pt x="946" y="327"/>
                  </a:lnTo>
                  <a:lnTo>
                    <a:pt x="931" y="318"/>
                  </a:lnTo>
                  <a:lnTo>
                    <a:pt x="913" y="309"/>
                  </a:lnTo>
                  <a:lnTo>
                    <a:pt x="886" y="300"/>
                  </a:lnTo>
                  <a:lnTo>
                    <a:pt x="874" y="288"/>
                  </a:lnTo>
                  <a:lnTo>
                    <a:pt x="880" y="276"/>
                  </a:lnTo>
                  <a:lnTo>
                    <a:pt x="880" y="276"/>
                  </a:lnTo>
                  <a:lnTo>
                    <a:pt x="889" y="270"/>
                  </a:lnTo>
                  <a:lnTo>
                    <a:pt x="895" y="264"/>
                  </a:lnTo>
                  <a:lnTo>
                    <a:pt x="901" y="258"/>
                  </a:lnTo>
                  <a:lnTo>
                    <a:pt x="901" y="246"/>
                  </a:lnTo>
                  <a:lnTo>
                    <a:pt x="895" y="234"/>
                  </a:lnTo>
                  <a:lnTo>
                    <a:pt x="880" y="219"/>
                  </a:lnTo>
                  <a:lnTo>
                    <a:pt x="856" y="204"/>
                  </a:lnTo>
                  <a:lnTo>
                    <a:pt x="856" y="204"/>
                  </a:lnTo>
                  <a:lnTo>
                    <a:pt x="853" y="198"/>
                  </a:lnTo>
                  <a:lnTo>
                    <a:pt x="853" y="186"/>
                  </a:lnTo>
                  <a:lnTo>
                    <a:pt x="853" y="180"/>
                  </a:lnTo>
                  <a:lnTo>
                    <a:pt x="856" y="171"/>
                  </a:lnTo>
                  <a:lnTo>
                    <a:pt x="859" y="165"/>
                  </a:lnTo>
                  <a:lnTo>
                    <a:pt x="868" y="162"/>
                  </a:lnTo>
                  <a:lnTo>
                    <a:pt x="868" y="162"/>
                  </a:lnTo>
                  <a:lnTo>
                    <a:pt x="877" y="159"/>
                  </a:lnTo>
                  <a:lnTo>
                    <a:pt x="880" y="153"/>
                  </a:lnTo>
                  <a:lnTo>
                    <a:pt x="883" y="147"/>
                  </a:lnTo>
                  <a:lnTo>
                    <a:pt x="880" y="138"/>
                  </a:lnTo>
                  <a:lnTo>
                    <a:pt x="877" y="132"/>
                  </a:lnTo>
                  <a:lnTo>
                    <a:pt x="868" y="123"/>
                  </a:lnTo>
                  <a:lnTo>
                    <a:pt x="859" y="120"/>
                  </a:lnTo>
                  <a:lnTo>
                    <a:pt x="847" y="114"/>
                  </a:lnTo>
                  <a:lnTo>
                    <a:pt x="847" y="114"/>
                  </a:lnTo>
                  <a:lnTo>
                    <a:pt x="820" y="108"/>
                  </a:lnTo>
                  <a:lnTo>
                    <a:pt x="808" y="105"/>
                  </a:lnTo>
                  <a:lnTo>
                    <a:pt x="796" y="99"/>
                  </a:lnTo>
                  <a:lnTo>
                    <a:pt x="790" y="93"/>
                  </a:lnTo>
                  <a:lnTo>
                    <a:pt x="787" y="84"/>
                  </a:lnTo>
                  <a:lnTo>
                    <a:pt x="787" y="72"/>
                  </a:lnTo>
                  <a:lnTo>
                    <a:pt x="793" y="60"/>
                  </a:lnTo>
                  <a:lnTo>
                    <a:pt x="793" y="60"/>
                  </a:lnTo>
                  <a:lnTo>
                    <a:pt x="802" y="48"/>
                  </a:lnTo>
                  <a:lnTo>
                    <a:pt x="805" y="36"/>
                  </a:lnTo>
                  <a:lnTo>
                    <a:pt x="805" y="27"/>
                  </a:lnTo>
                  <a:lnTo>
                    <a:pt x="802" y="18"/>
                  </a:lnTo>
                  <a:lnTo>
                    <a:pt x="799" y="12"/>
                  </a:lnTo>
                  <a:lnTo>
                    <a:pt x="790" y="9"/>
                  </a:lnTo>
                  <a:lnTo>
                    <a:pt x="775" y="9"/>
                  </a:lnTo>
                  <a:lnTo>
                    <a:pt x="775" y="9"/>
                  </a:lnTo>
                  <a:lnTo>
                    <a:pt x="769" y="6"/>
                  </a:lnTo>
                  <a:lnTo>
                    <a:pt x="766" y="0"/>
                  </a:lnTo>
                  <a:lnTo>
                    <a:pt x="766" y="0"/>
                  </a:lnTo>
                  <a:lnTo>
                    <a:pt x="763" y="3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618" y="21"/>
                  </a:lnTo>
                  <a:lnTo>
                    <a:pt x="612" y="33"/>
                  </a:lnTo>
                  <a:lnTo>
                    <a:pt x="606" y="48"/>
                  </a:lnTo>
                  <a:lnTo>
                    <a:pt x="591" y="54"/>
                  </a:lnTo>
                  <a:lnTo>
                    <a:pt x="591" y="54"/>
                  </a:lnTo>
                  <a:lnTo>
                    <a:pt x="591" y="66"/>
                  </a:lnTo>
                  <a:lnTo>
                    <a:pt x="588" y="87"/>
                  </a:lnTo>
                  <a:lnTo>
                    <a:pt x="582" y="99"/>
                  </a:lnTo>
                  <a:lnTo>
                    <a:pt x="576" y="105"/>
                  </a:lnTo>
                  <a:lnTo>
                    <a:pt x="567" y="108"/>
                  </a:lnTo>
                  <a:lnTo>
                    <a:pt x="555" y="105"/>
                  </a:lnTo>
                  <a:lnTo>
                    <a:pt x="555" y="105"/>
                  </a:lnTo>
                  <a:lnTo>
                    <a:pt x="543" y="96"/>
                  </a:lnTo>
                  <a:lnTo>
                    <a:pt x="531" y="93"/>
                  </a:lnTo>
                  <a:lnTo>
                    <a:pt x="522" y="93"/>
                  </a:lnTo>
                  <a:lnTo>
                    <a:pt x="516" y="96"/>
                  </a:lnTo>
                  <a:lnTo>
                    <a:pt x="507" y="99"/>
                  </a:lnTo>
                  <a:lnTo>
                    <a:pt x="504" y="105"/>
                  </a:lnTo>
                  <a:lnTo>
                    <a:pt x="504" y="105"/>
                  </a:lnTo>
                  <a:lnTo>
                    <a:pt x="510" y="108"/>
                  </a:lnTo>
                  <a:lnTo>
                    <a:pt x="513" y="114"/>
                  </a:lnTo>
                  <a:lnTo>
                    <a:pt x="516" y="120"/>
                  </a:lnTo>
                  <a:lnTo>
                    <a:pt x="516" y="129"/>
                  </a:lnTo>
                  <a:lnTo>
                    <a:pt x="510" y="144"/>
                  </a:lnTo>
                  <a:lnTo>
                    <a:pt x="495" y="159"/>
                  </a:lnTo>
                  <a:lnTo>
                    <a:pt x="468" y="177"/>
                  </a:lnTo>
                  <a:lnTo>
                    <a:pt x="468" y="177"/>
                  </a:lnTo>
                  <a:lnTo>
                    <a:pt x="444" y="195"/>
                  </a:lnTo>
                  <a:lnTo>
                    <a:pt x="426" y="207"/>
                  </a:lnTo>
                  <a:lnTo>
                    <a:pt x="417" y="219"/>
                  </a:lnTo>
                  <a:lnTo>
                    <a:pt x="414" y="228"/>
                  </a:lnTo>
                  <a:lnTo>
                    <a:pt x="417" y="237"/>
                  </a:lnTo>
                  <a:lnTo>
                    <a:pt x="420" y="246"/>
                  </a:lnTo>
                  <a:lnTo>
                    <a:pt x="426" y="261"/>
                  </a:lnTo>
                  <a:lnTo>
                    <a:pt x="429" y="279"/>
                  </a:lnTo>
                  <a:lnTo>
                    <a:pt x="429" y="279"/>
                  </a:lnTo>
                  <a:lnTo>
                    <a:pt x="426" y="288"/>
                  </a:lnTo>
                  <a:lnTo>
                    <a:pt x="423" y="297"/>
                  </a:lnTo>
                  <a:lnTo>
                    <a:pt x="420" y="306"/>
                  </a:lnTo>
                  <a:lnTo>
                    <a:pt x="411" y="315"/>
                  </a:lnTo>
                  <a:lnTo>
                    <a:pt x="396" y="324"/>
                  </a:lnTo>
                  <a:lnTo>
                    <a:pt x="381" y="327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30" y="324"/>
                  </a:lnTo>
                  <a:lnTo>
                    <a:pt x="303" y="318"/>
                  </a:lnTo>
                  <a:lnTo>
                    <a:pt x="276" y="309"/>
                  </a:lnTo>
                  <a:lnTo>
                    <a:pt x="246" y="303"/>
                  </a:lnTo>
                  <a:lnTo>
                    <a:pt x="213" y="303"/>
                  </a:lnTo>
                  <a:lnTo>
                    <a:pt x="195" y="303"/>
                  </a:lnTo>
                  <a:lnTo>
                    <a:pt x="177" y="309"/>
                  </a:lnTo>
                  <a:lnTo>
                    <a:pt x="156" y="315"/>
                  </a:lnTo>
                  <a:lnTo>
                    <a:pt x="135" y="324"/>
                  </a:lnTo>
                  <a:lnTo>
                    <a:pt x="114" y="336"/>
                  </a:lnTo>
                  <a:lnTo>
                    <a:pt x="90" y="351"/>
                  </a:lnTo>
                  <a:lnTo>
                    <a:pt x="87" y="354"/>
                  </a:lnTo>
                  <a:lnTo>
                    <a:pt x="105" y="372"/>
                  </a:lnTo>
                  <a:lnTo>
                    <a:pt x="144" y="372"/>
                  </a:lnTo>
                  <a:lnTo>
                    <a:pt x="153" y="417"/>
                  </a:lnTo>
                  <a:lnTo>
                    <a:pt x="144" y="432"/>
                  </a:lnTo>
                  <a:lnTo>
                    <a:pt x="123" y="423"/>
                  </a:lnTo>
                  <a:lnTo>
                    <a:pt x="123" y="423"/>
                  </a:lnTo>
                  <a:lnTo>
                    <a:pt x="117" y="426"/>
                  </a:lnTo>
                  <a:lnTo>
                    <a:pt x="105" y="432"/>
                  </a:lnTo>
                  <a:lnTo>
                    <a:pt x="99" y="438"/>
                  </a:lnTo>
                  <a:lnTo>
                    <a:pt x="93" y="447"/>
                  </a:lnTo>
                  <a:lnTo>
                    <a:pt x="90" y="457"/>
                  </a:lnTo>
                  <a:lnTo>
                    <a:pt x="90" y="469"/>
                  </a:lnTo>
                  <a:lnTo>
                    <a:pt x="90" y="469"/>
                  </a:lnTo>
                  <a:lnTo>
                    <a:pt x="93" y="478"/>
                  </a:lnTo>
                  <a:lnTo>
                    <a:pt x="93" y="487"/>
                  </a:lnTo>
                  <a:lnTo>
                    <a:pt x="90" y="502"/>
                  </a:lnTo>
                  <a:lnTo>
                    <a:pt x="84" y="508"/>
                  </a:lnTo>
                  <a:lnTo>
                    <a:pt x="81" y="511"/>
                  </a:lnTo>
                  <a:lnTo>
                    <a:pt x="36" y="514"/>
                  </a:lnTo>
                  <a:lnTo>
                    <a:pt x="36" y="514"/>
                  </a:lnTo>
                  <a:lnTo>
                    <a:pt x="27" y="517"/>
                  </a:lnTo>
                  <a:lnTo>
                    <a:pt x="21" y="523"/>
                  </a:lnTo>
                  <a:lnTo>
                    <a:pt x="12" y="538"/>
                  </a:lnTo>
                  <a:lnTo>
                    <a:pt x="3" y="559"/>
                  </a:lnTo>
                  <a:lnTo>
                    <a:pt x="0" y="580"/>
                  </a:lnTo>
                  <a:lnTo>
                    <a:pt x="0" y="619"/>
                  </a:lnTo>
                  <a:lnTo>
                    <a:pt x="3" y="634"/>
                  </a:lnTo>
                  <a:lnTo>
                    <a:pt x="33" y="625"/>
                  </a:lnTo>
                  <a:lnTo>
                    <a:pt x="63" y="658"/>
                  </a:lnTo>
                  <a:lnTo>
                    <a:pt x="102" y="664"/>
                  </a:lnTo>
                  <a:lnTo>
                    <a:pt x="102" y="664"/>
                  </a:lnTo>
                  <a:lnTo>
                    <a:pt x="120" y="688"/>
                  </a:lnTo>
                  <a:lnTo>
                    <a:pt x="135" y="703"/>
                  </a:lnTo>
                  <a:lnTo>
                    <a:pt x="150" y="712"/>
                  </a:lnTo>
                  <a:lnTo>
                    <a:pt x="162" y="715"/>
                  </a:lnTo>
                  <a:lnTo>
                    <a:pt x="174" y="712"/>
                  </a:lnTo>
                  <a:lnTo>
                    <a:pt x="183" y="709"/>
                  </a:lnTo>
                  <a:lnTo>
                    <a:pt x="189" y="703"/>
                  </a:lnTo>
                  <a:lnTo>
                    <a:pt x="213" y="691"/>
                  </a:lnTo>
                  <a:lnTo>
                    <a:pt x="213" y="691"/>
                  </a:lnTo>
                  <a:lnTo>
                    <a:pt x="225" y="697"/>
                  </a:lnTo>
                  <a:lnTo>
                    <a:pt x="240" y="700"/>
                  </a:lnTo>
                  <a:lnTo>
                    <a:pt x="255" y="697"/>
                  </a:lnTo>
                  <a:lnTo>
                    <a:pt x="267" y="697"/>
                  </a:lnTo>
                  <a:lnTo>
                    <a:pt x="288" y="691"/>
                  </a:lnTo>
                  <a:lnTo>
                    <a:pt x="297" y="685"/>
                  </a:lnTo>
                  <a:lnTo>
                    <a:pt x="297" y="685"/>
                  </a:lnTo>
                  <a:lnTo>
                    <a:pt x="321" y="700"/>
                  </a:lnTo>
                  <a:lnTo>
                    <a:pt x="339" y="706"/>
                  </a:lnTo>
                  <a:lnTo>
                    <a:pt x="357" y="712"/>
                  </a:lnTo>
                  <a:lnTo>
                    <a:pt x="369" y="712"/>
                  </a:lnTo>
                  <a:lnTo>
                    <a:pt x="381" y="709"/>
                  </a:lnTo>
                  <a:lnTo>
                    <a:pt x="387" y="706"/>
                  </a:lnTo>
                  <a:lnTo>
                    <a:pt x="393" y="703"/>
                  </a:lnTo>
                  <a:lnTo>
                    <a:pt x="396" y="703"/>
                  </a:lnTo>
                  <a:lnTo>
                    <a:pt x="396" y="703"/>
                  </a:lnTo>
                  <a:lnTo>
                    <a:pt x="390" y="694"/>
                  </a:lnTo>
                  <a:lnTo>
                    <a:pt x="387" y="688"/>
                  </a:lnTo>
                  <a:lnTo>
                    <a:pt x="390" y="682"/>
                  </a:lnTo>
                  <a:lnTo>
                    <a:pt x="396" y="676"/>
                  </a:lnTo>
                  <a:lnTo>
                    <a:pt x="405" y="673"/>
                  </a:lnTo>
                  <a:lnTo>
                    <a:pt x="423" y="667"/>
                  </a:lnTo>
                  <a:lnTo>
                    <a:pt x="441" y="661"/>
                  </a:lnTo>
                  <a:lnTo>
                    <a:pt x="456" y="661"/>
                  </a:lnTo>
                  <a:lnTo>
                    <a:pt x="456" y="646"/>
                  </a:lnTo>
                  <a:lnTo>
                    <a:pt x="468" y="643"/>
                  </a:lnTo>
                  <a:lnTo>
                    <a:pt x="468" y="643"/>
                  </a:lnTo>
                  <a:lnTo>
                    <a:pt x="477" y="649"/>
                  </a:lnTo>
                  <a:lnTo>
                    <a:pt x="492" y="652"/>
                  </a:lnTo>
                  <a:lnTo>
                    <a:pt x="492" y="652"/>
                  </a:lnTo>
                  <a:lnTo>
                    <a:pt x="528" y="655"/>
                  </a:lnTo>
                  <a:lnTo>
                    <a:pt x="528" y="655"/>
                  </a:lnTo>
                  <a:lnTo>
                    <a:pt x="537" y="658"/>
                  </a:lnTo>
                  <a:lnTo>
                    <a:pt x="552" y="661"/>
                  </a:lnTo>
                  <a:lnTo>
                    <a:pt x="552" y="661"/>
                  </a:lnTo>
                  <a:lnTo>
                    <a:pt x="573" y="661"/>
                  </a:lnTo>
                  <a:lnTo>
                    <a:pt x="573" y="661"/>
                  </a:lnTo>
                  <a:lnTo>
                    <a:pt x="576" y="655"/>
                  </a:lnTo>
                  <a:lnTo>
                    <a:pt x="579" y="655"/>
                  </a:lnTo>
                  <a:lnTo>
                    <a:pt x="585" y="655"/>
                  </a:lnTo>
                  <a:lnTo>
                    <a:pt x="585" y="655"/>
                  </a:lnTo>
                  <a:lnTo>
                    <a:pt x="603" y="658"/>
                  </a:lnTo>
                  <a:lnTo>
                    <a:pt x="612" y="661"/>
                  </a:lnTo>
                  <a:lnTo>
                    <a:pt x="612" y="661"/>
                  </a:lnTo>
                  <a:lnTo>
                    <a:pt x="642" y="661"/>
                  </a:lnTo>
                  <a:lnTo>
                    <a:pt x="642" y="661"/>
                  </a:lnTo>
                  <a:lnTo>
                    <a:pt x="693" y="661"/>
                  </a:lnTo>
                  <a:lnTo>
                    <a:pt x="712" y="661"/>
                  </a:lnTo>
                  <a:lnTo>
                    <a:pt x="736" y="688"/>
                  </a:lnTo>
                  <a:lnTo>
                    <a:pt x="760" y="691"/>
                  </a:lnTo>
                  <a:lnTo>
                    <a:pt x="772" y="685"/>
                  </a:lnTo>
                  <a:lnTo>
                    <a:pt x="781" y="676"/>
                  </a:lnTo>
                  <a:lnTo>
                    <a:pt x="781" y="676"/>
                  </a:lnTo>
                  <a:lnTo>
                    <a:pt x="784" y="673"/>
                  </a:lnTo>
                  <a:lnTo>
                    <a:pt x="787" y="670"/>
                  </a:lnTo>
                  <a:lnTo>
                    <a:pt x="793" y="667"/>
                  </a:lnTo>
                  <a:lnTo>
                    <a:pt x="793" y="667"/>
                  </a:lnTo>
                  <a:lnTo>
                    <a:pt x="823" y="670"/>
                  </a:lnTo>
                  <a:lnTo>
                    <a:pt x="847" y="676"/>
                  </a:lnTo>
                  <a:lnTo>
                    <a:pt x="853" y="661"/>
                  </a:lnTo>
                  <a:lnTo>
                    <a:pt x="853" y="661"/>
                  </a:lnTo>
                  <a:lnTo>
                    <a:pt x="859" y="649"/>
                  </a:lnTo>
                  <a:lnTo>
                    <a:pt x="862" y="640"/>
                  </a:lnTo>
                  <a:lnTo>
                    <a:pt x="871" y="634"/>
                  </a:lnTo>
                  <a:lnTo>
                    <a:pt x="877" y="628"/>
                  </a:lnTo>
                  <a:lnTo>
                    <a:pt x="880" y="631"/>
                  </a:lnTo>
                  <a:lnTo>
                    <a:pt x="883" y="631"/>
                  </a:lnTo>
                  <a:lnTo>
                    <a:pt x="889" y="646"/>
                  </a:lnTo>
                  <a:lnTo>
                    <a:pt x="895" y="670"/>
                  </a:lnTo>
                  <a:lnTo>
                    <a:pt x="904" y="682"/>
                  </a:lnTo>
                  <a:lnTo>
                    <a:pt x="925" y="679"/>
                  </a:lnTo>
                  <a:lnTo>
                    <a:pt x="934" y="700"/>
                  </a:lnTo>
                  <a:lnTo>
                    <a:pt x="952" y="697"/>
                  </a:lnTo>
                  <a:lnTo>
                    <a:pt x="1003" y="649"/>
                  </a:lnTo>
                  <a:lnTo>
                    <a:pt x="1018" y="637"/>
                  </a:lnTo>
                  <a:lnTo>
                    <a:pt x="1036" y="655"/>
                  </a:lnTo>
                  <a:lnTo>
                    <a:pt x="1048" y="646"/>
                  </a:lnTo>
                  <a:lnTo>
                    <a:pt x="1048" y="625"/>
                  </a:lnTo>
                  <a:lnTo>
                    <a:pt x="1075" y="577"/>
                  </a:lnTo>
                  <a:lnTo>
                    <a:pt x="1084" y="559"/>
                  </a:lnTo>
                  <a:lnTo>
                    <a:pt x="1084" y="559"/>
                  </a:lnTo>
                  <a:lnTo>
                    <a:pt x="1084" y="556"/>
                  </a:lnTo>
                  <a:lnTo>
                    <a:pt x="1084" y="553"/>
                  </a:lnTo>
                  <a:lnTo>
                    <a:pt x="1081" y="550"/>
                  </a:lnTo>
                  <a:lnTo>
                    <a:pt x="1081" y="550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9" name="Freeform 21"/>
            <p:cNvSpPr>
              <a:spLocks noEditPoints="1"/>
            </p:cNvSpPr>
            <p:nvPr/>
          </p:nvSpPr>
          <p:spPr bwMode="auto">
            <a:xfrm>
              <a:off x="3532" y="2974"/>
              <a:ext cx="66" cy="60"/>
            </a:xfrm>
            <a:custGeom>
              <a:avLst/>
              <a:gdLst/>
              <a:ahLst/>
              <a:cxnLst>
                <a:cxn ang="0">
                  <a:pos x="15" y="60"/>
                </a:cxn>
                <a:cxn ang="0">
                  <a:pos x="15" y="57"/>
                </a:cxn>
                <a:cxn ang="0">
                  <a:pos x="51" y="57"/>
                </a:cxn>
                <a:cxn ang="0">
                  <a:pos x="51" y="60"/>
                </a:cxn>
                <a:cxn ang="0">
                  <a:pos x="60" y="60"/>
                </a:cxn>
                <a:cxn ang="0">
                  <a:pos x="60" y="18"/>
                </a:cxn>
                <a:cxn ang="0">
                  <a:pos x="45" y="18"/>
                </a:cxn>
                <a:cxn ang="0">
                  <a:pos x="45" y="9"/>
                </a:cxn>
                <a:cxn ang="0">
                  <a:pos x="66" y="9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21" y="9"/>
                </a:cxn>
                <a:cxn ang="0">
                  <a:pos x="21" y="18"/>
                </a:cxn>
                <a:cxn ang="0">
                  <a:pos x="6" y="18"/>
                </a:cxn>
                <a:cxn ang="0">
                  <a:pos x="6" y="60"/>
                </a:cxn>
                <a:cxn ang="0">
                  <a:pos x="15" y="60"/>
                </a:cxn>
                <a:cxn ang="0">
                  <a:pos x="15" y="60"/>
                </a:cxn>
                <a:cxn ang="0">
                  <a:pos x="36" y="9"/>
                </a:cxn>
                <a:cxn ang="0">
                  <a:pos x="36" y="18"/>
                </a:cxn>
                <a:cxn ang="0">
                  <a:pos x="30" y="18"/>
                </a:cxn>
                <a:cxn ang="0">
                  <a:pos x="30" y="9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15" y="24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1" y="33"/>
                </a:cxn>
                <a:cxn ang="0">
                  <a:pos x="15" y="39"/>
                </a:cxn>
                <a:cxn ang="0">
                  <a:pos x="15" y="39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0" y="24"/>
                </a:cxn>
                <a:cxn ang="0">
                  <a:pos x="36" y="24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2"/>
                </a:cxn>
                <a:cxn ang="0">
                  <a:pos x="42" y="42"/>
                </a:cxn>
                <a:cxn ang="0">
                  <a:pos x="51" y="42"/>
                </a:cxn>
                <a:cxn ang="0">
                  <a:pos x="51" y="48"/>
                </a:cxn>
                <a:cxn ang="0">
                  <a:pos x="15" y="48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51" y="24"/>
                </a:cxn>
                <a:cxn ang="0">
                  <a:pos x="51" y="36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33"/>
                </a:cxn>
                <a:cxn ang="0">
                  <a:pos x="45" y="24"/>
                </a:cxn>
                <a:cxn ang="0">
                  <a:pos x="51" y="24"/>
                </a:cxn>
                <a:cxn ang="0">
                  <a:pos x="51" y="24"/>
                </a:cxn>
              </a:cxnLst>
              <a:rect l="0" t="0" r="r" b="b"/>
              <a:pathLst>
                <a:path w="66" h="60">
                  <a:moveTo>
                    <a:pt x="15" y="60"/>
                  </a:moveTo>
                  <a:lnTo>
                    <a:pt x="15" y="57"/>
                  </a:lnTo>
                  <a:lnTo>
                    <a:pt x="51" y="57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60" y="18"/>
                  </a:lnTo>
                  <a:lnTo>
                    <a:pt x="45" y="18"/>
                  </a:lnTo>
                  <a:lnTo>
                    <a:pt x="45" y="9"/>
                  </a:lnTo>
                  <a:lnTo>
                    <a:pt x="66" y="9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6" y="18"/>
                  </a:lnTo>
                  <a:lnTo>
                    <a:pt x="6" y="60"/>
                  </a:lnTo>
                  <a:lnTo>
                    <a:pt x="15" y="60"/>
                  </a:lnTo>
                  <a:lnTo>
                    <a:pt x="15" y="60"/>
                  </a:lnTo>
                  <a:close/>
                  <a:moveTo>
                    <a:pt x="36" y="9"/>
                  </a:moveTo>
                  <a:lnTo>
                    <a:pt x="36" y="18"/>
                  </a:lnTo>
                  <a:lnTo>
                    <a:pt x="30" y="18"/>
                  </a:lnTo>
                  <a:lnTo>
                    <a:pt x="30" y="9"/>
                  </a:lnTo>
                  <a:lnTo>
                    <a:pt x="36" y="9"/>
                  </a:lnTo>
                  <a:lnTo>
                    <a:pt x="36" y="9"/>
                  </a:lnTo>
                  <a:close/>
                  <a:moveTo>
                    <a:pt x="15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33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51" y="42"/>
                  </a:lnTo>
                  <a:lnTo>
                    <a:pt x="51" y="48"/>
                  </a:lnTo>
                  <a:lnTo>
                    <a:pt x="15" y="48"/>
                  </a:lnTo>
                  <a:lnTo>
                    <a:pt x="15" y="24"/>
                  </a:lnTo>
                  <a:lnTo>
                    <a:pt x="15" y="24"/>
                  </a:lnTo>
                  <a:close/>
                  <a:moveTo>
                    <a:pt x="51" y="24"/>
                  </a:moveTo>
                  <a:lnTo>
                    <a:pt x="51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24"/>
                  </a:lnTo>
                  <a:lnTo>
                    <a:pt x="51" y="24"/>
                  </a:lnTo>
                  <a:lnTo>
                    <a:pt x="51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0" name="Freeform 22"/>
            <p:cNvSpPr>
              <a:spLocks noEditPoints="1"/>
            </p:cNvSpPr>
            <p:nvPr/>
          </p:nvSpPr>
          <p:spPr bwMode="auto">
            <a:xfrm>
              <a:off x="3607" y="2968"/>
              <a:ext cx="63" cy="69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8" y="18"/>
                </a:cxn>
                <a:cxn ang="0">
                  <a:pos x="60" y="24"/>
                </a:cxn>
                <a:cxn ang="0">
                  <a:pos x="36" y="9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24" y="3"/>
                </a:cxn>
                <a:cxn ang="0">
                  <a:pos x="27" y="9"/>
                </a:cxn>
                <a:cxn ang="0">
                  <a:pos x="0" y="24"/>
                </a:cxn>
                <a:cxn ang="0">
                  <a:pos x="0" y="39"/>
                </a:cxn>
                <a:cxn ang="0">
                  <a:pos x="15" y="39"/>
                </a:cxn>
                <a:cxn ang="0">
                  <a:pos x="9" y="48"/>
                </a:cxn>
                <a:cxn ang="0">
                  <a:pos x="24" y="54"/>
                </a:cxn>
                <a:cxn ang="0">
                  <a:pos x="15" y="57"/>
                </a:cxn>
                <a:cxn ang="0">
                  <a:pos x="0" y="60"/>
                </a:cxn>
                <a:cxn ang="0">
                  <a:pos x="6" y="69"/>
                </a:cxn>
                <a:cxn ang="0">
                  <a:pos x="36" y="57"/>
                </a:cxn>
                <a:cxn ang="0">
                  <a:pos x="45" y="63"/>
                </a:cxn>
                <a:cxn ang="0">
                  <a:pos x="54" y="69"/>
                </a:cxn>
                <a:cxn ang="0">
                  <a:pos x="57" y="63"/>
                </a:cxn>
                <a:cxn ang="0">
                  <a:pos x="60" y="60"/>
                </a:cxn>
                <a:cxn ang="0">
                  <a:pos x="42" y="51"/>
                </a:cxn>
                <a:cxn ang="0">
                  <a:pos x="63" y="39"/>
                </a:cxn>
                <a:cxn ang="0">
                  <a:pos x="30" y="30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36" y="21"/>
                </a:cxn>
                <a:cxn ang="0">
                  <a:pos x="24" y="18"/>
                </a:cxn>
                <a:cxn ang="0">
                  <a:pos x="24" y="18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33" y="48"/>
                </a:cxn>
                <a:cxn ang="0">
                  <a:pos x="27" y="39"/>
                </a:cxn>
                <a:cxn ang="0">
                  <a:pos x="39" y="39"/>
                </a:cxn>
                <a:cxn ang="0">
                  <a:pos x="33" y="48"/>
                </a:cxn>
              </a:cxnLst>
              <a:rect l="0" t="0" r="r" b="b"/>
              <a:pathLst>
                <a:path w="63" h="69">
                  <a:moveTo>
                    <a:pt x="0" y="24"/>
                  </a:moveTo>
                  <a:lnTo>
                    <a:pt x="12" y="24"/>
                  </a:lnTo>
                  <a:lnTo>
                    <a:pt x="12" y="18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24"/>
                  </a:lnTo>
                  <a:lnTo>
                    <a:pt x="0" y="24"/>
                  </a:lnTo>
                  <a:close/>
                  <a:moveTo>
                    <a:pt x="0" y="39"/>
                  </a:moveTo>
                  <a:lnTo>
                    <a:pt x="15" y="39"/>
                  </a:lnTo>
                  <a:lnTo>
                    <a:pt x="15" y="39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15" y="5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21" y="63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45" y="63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8" y="39"/>
                  </a:lnTo>
                  <a:lnTo>
                    <a:pt x="63" y="39"/>
                  </a:lnTo>
                  <a:lnTo>
                    <a:pt x="63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33" y="48"/>
                  </a:moveTo>
                  <a:lnTo>
                    <a:pt x="33" y="48"/>
                  </a:lnTo>
                  <a:lnTo>
                    <a:pt x="24" y="42"/>
                  </a:lnTo>
                  <a:lnTo>
                    <a:pt x="27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1" name="Freeform 23"/>
            <p:cNvSpPr>
              <a:spLocks/>
            </p:cNvSpPr>
            <p:nvPr/>
          </p:nvSpPr>
          <p:spPr bwMode="auto">
            <a:xfrm>
              <a:off x="3679" y="2971"/>
              <a:ext cx="63" cy="63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36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4"/>
                </a:cxn>
                <a:cxn ang="0">
                  <a:pos x="6" y="24"/>
                </a:cxn>
                <a:cxn ang="0">
                  <a:pos x="6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3"/>
                </a:cxn>
                <a:cxn ang="0">
                  <a:pos x="36" y="63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2" y="48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39" y="57"/>
                </a:cxn>
                <a:cxn ang="0">
                  <a:pos x="39" y="57"/>
                </a:cxn>
                <a:cxn ang="0">
                  <a:pos x="51" y="57"/>
                </a:cxn>
                <a:cxn ang="0">
                  <a:pos x="54" y="54"/>
                </a:cxn>
                <a:cxn ang="0">
                  <a:pos x="54" y="51"/>
                </a:cxn>
                <a:cxn ang="0">
                  <a:pos x="54" y="24"/>
                </a:cxn>
                <a:cxn ang="0">
                  <a:pos x="36" y="24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9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6" y="9"/>
                </a:cxn>
              </a:cxnLst>
              <a:rect l="0" t="0" r="r" b="b"/>
              <a:pathLst>
                <a:path w="63" h="63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4"/>
                  </a:lnTo>
                  <a:lnTo>
                    <a:pt x="6" y="24"/>
                  </a:lnTo>
                  <a:lnTo>
                    <a:pt x="6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3"/>
                  </a:lnTo>
                  <a:lnTo>
                    <a:pt x="36" y="63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51" y="57"/>
                  </a:lnTo>
                  <a:lnTo>
                    <a:pt x="54" y="54"/>
                  </a:lnTo>
                  <a:lnTo>
                    <a:pt x="54" y="51"/>
                  </a:lnTo>
                  <a:lnTo>
                    <a:pt x="5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2" name="Freeform 24"/>
            <p:cNvSpPr>
              <a:spLocks noEditPoints="1"/>
            </p:cNvSpPr>
            <p:nvPr/>
          </p:nvSpPr>
          <p:spPr bwMode="auto">
            <a:xfrm>
              <a:off x="3352" y="2752"/>
              <a:ext cx="69" cy="66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8" y="3"/>
                </a:cxn>
                <a:cxn ang="0">
                  <a:pos x="45" y="3"/>
                </a:cxn>
                <a:cxn ang="0">
                  <a:pos x="36" y="3"/>
                </a:cxn>
                <a:cxn ang="0">
                  <a:pos x="6" y="12"/>
                </a:cxn>
                <a:cxn ang="0">
                  <a:pos x="6" y="30"/>
                </a:cxn>
                <a:cxn ang="0">
                  <a:pos x="0" y="63"/>
                </a:cxn>
                <a:cxn ang="0">
                  <a:pos x="6" y="66"/>
                </a:cxn>
                <a:cxn ang="0">
                  <a:pos x="9" y="66"/>
                </a:cxn>
                <a:cxn ang="0">
                  <a:pos x="12" y="54"/>
                </a:cxn>
                <a:cxn ang="0">
                  <a:pos x="15" y="33"/>
                </a:cxn>
                <a:cxn ang="0">
                  <a:pos x="39" y="33"/>
                </a:cxn>
                <a:cxn ang="0">
                  <a:pos x="42" y="48"/>
                </a:cxn>
                <a:cxn ang="0">
                  <a:pos x="36" y="36"/>
                </a:cxn>
                <a:cxn ang="0">
                  <a:pos x="18" y="60"/>
                </a:cxn>
                <a:cxn ang="0">
                  <a:pos x="24" y="57"/>
                </a:cxn>
                <a:cxn ang="0">
                  <a:pos x="30" y="57"/>
                </a:cxn>
                <a:cxn ang="0">
                  <a:pos x="33" y="57"/>
                </a:cxn>
                <a:cxn ang="0">
                  <a:pos x="30" y="60"/>
                </a:cxn>
                <a:cxn ang="0">
                  <a:pos x="27" y="63"/>
                </a:cxn>
                <a:cxn ang="0">
                  <a:pos x="36" y="66"/>
                </a:cxn>
                <a:cxn ang="0">
                  <a:pos x="48" y="57"/>
                </a:cxn>
                <a:cxn ang="0">
                  <a:pos x="63" y="66"/>
                </a:cxn>
                <a:cxn ang="0">
                  <a:pos x="66" y="63"/>
                </a:cxn>
                <a:cxn ang="0">
                  <a:pos x="69" y="51"/>
                </a:cxn>
                <a:cxn ang="0">
                  <a:pos x="60" y="48"/>
                </a:cxn>
                <a:cxn ang="0">
                  <a:pos x="57" y="54"/>
                </a:cxn>
                <a:cxn ang="0">
                  <a:pos x="54" y="51"/>
                </a:cxn>
                <a:cxn ang="0">
                  <a:pos x="60" y="33"/>
                </a:cxn>
                <a:cxn ang="0">
                  <a:pos x="63" y="30"/>
                </a:cxn>
                <a:cxn ang="0">
                  <a:pos x="63" y="27"/>
                </a:cxn>
                <a:cxn ang="0">
                  <a:pos x="54" y="24"/>
                </a:cxn>
                <a:cxn ang="0">
                  <a:pos x="48" y="39"/>
                </a:cxn>
                <a:cxn ang="0">
                  <a:pos x="45" y="21"/>
                </a:cxn>
                <a:cxn ang="0">
                  <a:pos x="63" y="12"/>
                </a:cxn>
                <a:cxn ang="0">
                  <a:pos x="45" y="9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39" y="24"/>
                </a:cxn>
                <a:cxn ang="0">
                  <a:pos x="15" y="21"/>
                </a:cxn>
                <a:cxn ang="0">
                  <a:pos x="36" y="21"/>
                </a:cxn>
                <a:cxn ang="0">
                  <a:pos x="30" y="48"/>
                </a:cxn>
                <a:cxn ang="0">
                  <a:pos x="24" y="42"/>
                </a:cxn>
                <a:cxn ang="0">
                  <a:pos x="30" y="42"/>
                </a:cxn>
                <a:cxn ang="0">
                  <a:pos x="54" y="12"/>
                </a:cxn>
                <a:cxn ang="0">
                  <a:pos x="57" y="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54" y="12"/>
                </a:cxn>
              </a:cxnLst>
              <a:rect l="0" t="0" r="r" b="b"/>
              <a:pathLst>
                <a:path w="69" h="66">
                  <a:moveTo>
                    <a:pt x="45" y="6"/>
                  </a:moveTo>
                  <a:lnTo>
                    <a:pt x="45" y="6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6" y="12"/>
                  </a:lnTo>
                  <a:lnTo>
                    <a:pt x="6" y="1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4"/>
                  </a:lnTo>
                  <a:lnTo>
                    <a:pt x="15" y="42"/>
                  </a:lnTo>
                  <a:lnTo>
                    <a:pt x="15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36" y="54"/>
                  </a:lnTo>
                  <a:lnTo>
                    <a:pt x="36" y="36"/>
                  </a:lnTo>
                  <a:lnTo>
                    <a:pt x="18" y="3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54" y="63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5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45" y="12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close/>
                  <a:moveTo>
                    <a:pt x="36" y="21"/>
                  </a:moveTo>
                  <a:lnTo>
                    <a:pt x="39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36" y="21"/>
                  </a:lnTo>
                  <a:lnTo>
                    <a:pt x="36" y="21"/>
                  </a:lnTo>
                  <a:close/>
                  <a:moveTo>
                    <a:pt x="30" y="42"/>
                  </a:moveTo>
                  <a:lnTo>
                    <a:pt x="30" y="48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2"/>
                  </a:lnTo>
                  <a:close/>
                  <a:moveTo>
                    <a:pt x="54" y="12"/>
                  </a:moveTo>
                  <a:lnTo>
                    <a:pt x="54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3" name="Freeform 25"/>
            <p:cNvSpPr>
              <a:spLocks noEditPoints="1"/>
            </p:cNvSpPr>
            <p:nvPr/>
          </p:nvSpPr>
          <p:spPr bwMode="auto">
            <a:xfrm>
              <a:off x="3430" y="2758"/>
              <a:ext cx="57" cy="60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9" y="39"/>
                </a:cxn>
                <a:cxn ang="0">
                  <a:pos x="9" y="39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18" y="48"/>
                </a:cxn>
                <a:cxn ang="0">
                  <a:pos x="21" y="45"/>
                </a:cxn>
                <a:cxn ang="0">
                  <a:pos x="24" y="39"/>
                </a:cxn>
                <a:cxn ang="0">
                  <a:pos x="24" y="36"/>
                </a:cxn>
                <a:cxn ang="0">
                  <a:pos x="24" y="36"/>
                </a:cxn>
                <a:cxn ang="0">
                  <a:pos x="24" y="27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5"/>
                </a:cxn>
                <a:cxn ang="0">
                  <a:pos x="21" y="15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36" y="57"/>
                </a:cxn>
                <a:cxn ang="0">
                  <a:pos x="36" y="51"/>
                </a:cxn>
                <a:cxn ang="0">
                  <a:pos x="48" y="51"/>
                </a:cxn>
                <a:cxn ang="0">
                  <a:pos x="48" y="60"/>
                </a:cxn>
                <a:cxn ang="0">
                  <a:pos x="57" y="60"/>
                </a:cxn>
                <a:cxn ang="0">
                  <a:pos x="57" y="0"/>
                </a:cxn>
                <a:cxn ang="0">
                  <a:pos x="27" y="0"/>
                </a:cxn>
                <a:cxn ang="0">
                  <a:pos x="27" y="57"/>
                </a:cxn>
                <a:cxn ang="0">
                  <a:pos x="36" y="57"/>
                </a:cxn>
                <a:cxn ang="0">
                  <a:pos x="36" y="57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15" y="36"/>
                </a:cxn>
                <a:cxn ang="0">
                  <a:pos x="9" y="39"/>
                </a:cxn>
                <a:cxn ang="0">
                  <a:pos x="9" y="6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36" y="21"/>
                </a:cxn>
                <a:cxn ang="0">
                  <a:pos x="36" y="9"/>
                </a:cxn>
                <a:cxn ang="0">
                  <a:pos x="48" y="9"/>
                </a:cxn>
                <a:cxn ang="0">
                  <a:pos x="48" y="21"/>
                </a:cxn>
                <a:cxn ang="0">
                  <a:pos x="36" y="21"/>
                </a:cxn>
                <a:cxn ang="0">
                  <a:pos x="36" y="21"/>
                </a:cxn>
                <a:cxn ang="0">
                  <a:pos x="48" y="30"/>
                </a:cxn>
                <a:cxn ang="0">
                  <a:pos x="48" y="45"/>
                </a:cxn>
                <a:cxn ang="0">
                  <a:pos x="36" y="45"/>
                </a:cxn>
                <a:cxn ang="0">
                  <a:pos x="36" y="30"/>
                </a:cxn>
                <a:cxn ang="0">
                  <a:pos x="48" y="30"/>
                </a:cxn>
                <a:cxn ang="0">
                  <a:pos x="48" y="30"/>
                </a:cxn>
              </a:cxnLst>
              <a:rect l="0" t="0" r="r" b="b"/>
              <a:pathLst>
                <a:path w="57" h="60">
                  <a:moveTo>
                    <a:pt x="9" y="60"/>
                  </a:moveTo>
                  <a:lnTo>
                    <a:pt x="9" y="39"/>
                  </a:lnTo>
                  <a:lnTo>
                    <a:pt x="9" y="3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27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9" y="60"/>
                  </a:lnTo>
                  <a:lnTo>
                    <a:pt x="9" y="60"/>
                  </a:lnTo>
                  <a:close/>
                  <a:moveTo>
                    <a:pt x="36" y="57"/>
                  </a:moveTo>
                  <a:lnTo>
                    <a:pt x="36" y="51"/>
                  </a:lnTo>
                  <a:lnTo>
                    <a:pt x="48" y="51"/>
                  </a:lnTo>
                  <a:lnTo>
                    <a:pt x="48" y="60"/>
                  </a:lnTo>
                  <a:lnTo>
                    <a:pt x="57" y="60"/>
                  </a:lnTo>
                  <a:lnTo>
                    <a:pt x="57" y="0"/>
                  </a:lnTo>
                  <a:lnTo>
                    <a:pt x="27" y="0"/>
                  </a:lnTo>
                  <a:lnTo>
                    <a:pt x="27" y="57"/>
                  </a:lnTo>
                  <a:lnTo>
                    <a:pt x="36" y="57"/>
                  </a:lnTo>
                  <a:lnTo>
                    <a:pt x="36" y="57"/>
                  </a:lnTo>
                  <a:close/>
                  <a:moveTo>
                    <a:pt x="9" y="24"/>
                  </a:moveTo>
                  <a:lnTo>
                    <a:pt x="9" y="24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9" y="39"/>
                  </a:lnTo>
                  <a:lnTo>
                    <a:pt x="9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close/>
                  <a:moveTo>
                    <a:pt x="36" y="21"/>
                  </a:moveTo>
                  <a:lnTo>
                    <a:pt x="36" y="9"/>
                  </a:lnTo>
                  <a:lnTo>
                    <a:pt x="48" y="9"/>
                  </a:lnTo>
                  <a:lnTo>
                    <a:pt x="48" y="21"/>
                  </a:lnTo>
                  <a:lnTo>
                    <a:pt x="36" y="21"/>
                  </a:lnTo>
                  <a:lnTo>
                    <a:pt x="36" y="21"/>
                  </a:lnTo>
                  <a:close/>
                  <a:moveTo>
                    <a:pt x="48" y="30"/>
                  </a:moveTo>
                  <a:lnTo>
                    <a:pt x="48" y="45"/>
                  </a:lnTo>
                  <a:lnTo>
                    <a:pt x="36" y="45"/>
                  </a:lnTo>
                  <a:lnTo>
                    <a:pt x="36" y="30"/>
                  </a:lnTo>
                  <a:lnTo>
                    <a:pt x="48" y="30"/>
                  </a:lnTo>
                  <a:lnTo>
                    <a:pt x="4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4" name="Freeform 26"/>
            <p:cNvSpPr>
              <a:spLocks/>
            </p:cNvSpPr>
            <p:nvPr/>
          </p:nvSpPr>
          <p:spPr bwMode="auto">
            <a:xfrm>
              <a:off x="3499" y="2755"/>
              <a:ext cx="63" cy="63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4"/>
                </a:cxn>
                <a:cxn ang="0">
                  <a:pos x="9" y="24"/>
                </a:cxn>
                <a:cxn ang="0">
                  <a:pos x="9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3"/>
                </a:cxn>
                <a:cxn ang="0">
                  <a:pos x="36" y="63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2" y="57"/>
                </a:cxn>
                <a:cxn ang="0">
                  <a:pos x="42" y="57"/>
                </a:cxn>
                <a:cxn ang="0">
                  <a:pos x="51" y="57"/>
                </a:cxn>
                <a:cxn ang="0">
                  <a:pos x="54" y="54"/>
                </a:cxn>
                <a:cxn ang="0">
                  <a:pos x="57" y="51"/>
                </a:cxn>
                <a:cxn ang="0">
                  <a:pos x="57" y="24"/>
                </a:cxn>
                <a:cxn ang="0">
                  <a:pos x="36" y="24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9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3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4"/>
                  </a:lnTo>
                  <a:lnTo>
                    <a:pt x="9" y="24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3"/>
                  </a:lnTo>
                  <a:lnTo>
                    <a:pt x="36" y="63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51" y="57"/>
                  </a:lnTo>
                  <a:lnTo>
                    <a:pt x="54" y="54"/>
                  </a:lnTo>
                  <a:lnTo>
                    <a:pt x="57" y="51"/>
                  </a:lnTo>
                  <a:lnTo>
                    <a:pt x="57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5" name="Freeform 27"/>
            <p:cNvSpPr>
              <a:spLocks noEditPoints="1"/>
            </p:cNvSpPr>
            <p:nvPr/>
          </p:nvSpPr>
          <p:spPr bwMode="auto">
            <a:xfrm>
              <a:off x="3829" y="2629"/>
              <a:ext cx="60" cy="66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18" y="9"/>
                </a:cxn>
                <a:cxn ang="0">
                  <a:pos x="9" y="0"/>
                </a:cxn>
                <a:cxn ang="0">
                  <a:pos x="3" y="6"/>
                </a:cxn>
                <a:cxn ang="0">
                  <a:pos x="12" y="15"/>
                </a:cxn>
                <a:cxn ang="0">
                  <a:pos x="36" y="9"/>
                </a:cxn>
                <a:cxn ang="0">
                  <a:pos x="27" y="12"/>
                </a:cxn>
                <a:cxn ang="0">
                  <a:pos x="36" y="9"/>
                </a:cxn>
                <a:cxn ang="0">
                  <a:pos x="51" y="9"/>
                </a:cxn>
                <a:cxn ang="0">
                  <a:pos x="42" y="12"/>
                </a:cxn>
                <a:cxn ang="0">
                  <a:pos x="51" y="9"/>
                </a:cxn>
                <a:cxn ang="0">
                  <a:pos x="15" y="24"/>
                </a:cxn>
                <a:cxn ang="0">
                  <a:pos x="0" y="21"/>
                </a:cxn>
                <a:cxn ang="0">
                  <a:pos x="15" y="24"/>
                </a:cxn>
                <a:cxn ang="0">
                  <a:pos x="27" y="18"/>
                </a:cxn>
                <a:cxn ang="0">
                  <a:pos x="36" y="21"/>
                </a:cxn>
                <a:cxn ang="0">
                  <a:pos x="27" y="18"/>
                </a:cxn>
                <a:cxn ang="0">
                  <a:pos x="51" y="18"/>
                </a:cxn>
                <a:cxn ang="0">
                  <a:pos x="42" y="21"/>
                </a:cxn>
                <a:cxn ang="0">
                  <a:pos x="51" y="18"/>
                </a:cxn>
                <a:cxn ang="0">
                  <a:pos x="30" y="66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2" y="57"/>
                </a:cxn>
                <a:cxn ang="0">
                  <a:pos x="45" y="66"/>
                </a:cxn>
                <a:cxn ang="0">
                  <a:pos x="57" y="63"/>
                </a:cxn>
                <a:cxn ang="0">
                  <a:pos x="57" y="60"/>
                </a:cxn>
                <a:cxn ang="0">
                  <a:pos x="21" y="30"/>
                </a:cxn>
                <a:cxn ang="0">
                  <a:pos x="30" y="66"/>
                </a:cxn>
                <a:cxn ang="0">
                  <a:pos x="0" y="60"/>
                </a:cxn>
                <a:cxn ang="0">
                  <a:pos x="9" y="63"/>
                </a:cxn>
                <a:cxn ang="0">
                  <a:pos x="15" y="36"/>
                </a:cxn>
                <a:cxn ang="0">
                  <a:pos x="9" y="36"/>
                </a:cxn>
                <a:cxn ang="0">
                  <a:pos x="9" y="33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8" y="39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48"/>
                </a:cxn>
                <a:cxn ang="0">
                  <a:pos x="30" y="45"/>
                </a:cxn>
                <a:cxn ang="0">
                  <a:pos x="48" y="45"/>
                </a:cxn>
                <a:cxn ang="0">
                  <a:pos x="60" y="27"/>
                </a:cxn>
                <a:cxn ang="0">
                  <a:pos x="18" y="0"/>
                </a:cxn>
                <a:cxn ang="0">
                  <a:pos x="18" y="27"/>
                </a:cxn>
              </a:cxnLst>
              <a:rect l="0" t="0" r="r" b="b"/>
              <a:pathLst>
                <a:path w="60" h="66">
                  <a:moveTo>
                    <a:pt x="12" y="15"/>
                  </a:moveTo>
                  <a:lnTo>
                    <a:pt x="12" y="15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3" y="6"/>
                  </a:lnTo>
                  <a:lnTo>
                    <a:pt x="3" y="6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36" y="9"/>
                  </a:moveTo>
                  <a:lnTo>
                    <a:pt x="36" y="12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36" y="9"/>
                  </a:lnTo>
                  <a:lnTo>
                    <a:pt x="36" y="9"/>
                  </a:lnTo>
                  <a:close/>
                  <a:moveTo>
                    <a:pt x="51" y="9"/>
                  </a:moveTo>
                  <a:lnTo>
                    <a:pt x="51" y="12"/>
                  </a:lnTo>
                  <a:lnTo>
                    <a:pt x="42" y="12"/>
                  </a:lnTo>
                  <a:lnTo>
                    <a:pt x="42" y="9"/>
                  </a:lnTo>
                  <a:lnTo>
                    <a:pt x="51" y="9"/>
                  </a:lnTo>
                  <a:lnTo>
                    <a:pt x="51" y="9"/>
                  </a:lnTo>
                  <a:close/>
                  <a:moveTo>
                    <a:pt x="15" y="24"/>
                  </a:moveTo>
                  <a:lnTo>
                    <a:pt x="6" y="15"/>
                  </a:lnTo>
                  <a:lnTo>
                    <a:pt x="0" y="21"/>
                  </a:lnTo>
                  <a:lnTo>
                    <a:pt x="9" y="30"/>
                  </a:lnTo>
                  <a:lnTo>
                    <a:pt x="15" y="24"/>
                  </a:lnTo>
                  <a:lnTo>
                    <a:pt x="15" y="24"/>
                  </a:lnTo>
                  <a:close/>
                  <a:moveTo>
                    <a:pt x="27" y="18"/>
                  </a:moveTo>
                  <a:lnTo>
                    <a:pt x="36" y="18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18"/>
                  </a:lnTo>
                  <a:lnTo>
                    <a:pt x="27" y="18"/>
                  </a:lnTo>
                  <a:close/>
                  <a:moveTo>
                    <a:pt x="51" y="18"/>
                  </a:moveTo>
                  <a:lnTo>
                    <a:pt x="51" y="21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51" y="18"/>
                  </a:lnTo>
                  <a:lnTo>
                    <a:pt x="51" y="18"/>
                  </a:lnTo>
                  <a:close/>
                  <a:moveTo>
                    <a:pt x="30" y="66"/>
                  </a:moveTo>
                  <a:lnTo>
                    <a:pt x="30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0"/>
                  </a:lnTo>
                  <a:lnTo>
                    <a:pt x="57" y="30"/>
                  </a:lnTo>
                  <a:lnTo>
                    <a:pt x="21" y="30"/>
                  </a:lnTo>
                  <a:lnTo>
                    <a:pt x="21" y="66"/>
                  </a:lnTo>
                  <a:lnTo>
                    <a:pt x="30" y="66"/>
                  </a:lnTo>
                  <a:lnTo>
                    <a:pt x="30" y="66"/>
                  </a:lnTo>
                  <a:close/>
                  <a:moveTo>
                    <a:pt x="0" y="60"/>
                  </a:moveTo>
                  <a:lnTo>
                    <a:pt x="0" y="60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  <a:moveTo>
                    <a:pt x="30" y="39"/>
                  </a:moveTo>
                  <a:lnTo>
                    <a:pt x="48" y="39"/>
                  </a:lnTo>
                  <a:lnTo>
                    <a:pt x="48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close/>
                  <a:moveTo>
                    <a:pt x="48" y="45"/>
                  </a:moveTo>
                  <a:lnTo>
                    <a:pt x="48" y="48"/>
                  </a:lnTo>
                  <a:lnTo>
                    <a:pt x="30" y="48"/>
                  </a:lnTo>
                  <a:lnTo>
                    <a:pt x="30" y="45"/>
                  </a:lnTo>
                  <a:lnTo>
                    <a:pt x="48" y="45"/>
                  </a:lnTo>
                  <a:lnTo>
                    <a:pt x="48" y="45"/>
                  </a:lnTo>
                  <a:close/>
                  <a:moveTo>
                    <a:pt x="18" y="27"/>
                  </a:moveTo>
                  <a:lnTo>
                    <a:pt x="60" y="27"/>
                  </a:lnTo>
                  <a:lnTo>
                    <a:pt x="60" y="0"/>
                  </a:lnTo>
                  <a:lnTo>
                    <a:pt x="18" y="0"/>
                  </a:lnTo>
                  <a:lnTo>
                    <a:pt x="18" y="27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6" name="Freeform 28"/>
            <p:cNvSpPr>
              <a:spLocks noEditPoints="1"/>
            </p:cNvSpPr>
            <p:nvPr/>
          </p:nvSpPr>
          <p:spPr bwMode="auto">
            <a:xfrm>
              <a:off x="3901" y="2629"/>
              <a:ext cx="63" cy="66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3" y="63"/>
                </a:cxn>
                <a:cxn ang="0">
                  <a:pos x="12" y="27"/>
                </a:cxn>
                <a:cxn ang="0">
                  <a:pos x="18" y="30"/>
                </a:cxn>
                <a:cxn ang="0">
                  <a:pos x="21" y="36"/>
                </a:cxn>
                <a:cxn ang="0">
                  <a:pos x="15" y="42"/>
                </a:cxn>
                <a:cxn ang="0">
                  <a:pos x="27" y="45"/>
                </a:cxn>
                <a:cxn ang="0">
                  <a:pos x="15" y="51"/>
                </a:cxn>
                <a:cxn ang="0">
                  <a:pos x="27" y="60"/>
                </a:cxn>
                <a:cxn ang="0">
                  <a:pos x="33" y="51"/>
                </a:cxn>
                <a:cxn ang="0">
                  <a:pos x="45" y="45"/>
                </a:cxn>
                <a:cxn ang="0">
                  <a:pos x="33" y="42"/>
                </a:cxn>
                <a:cxn ang="0">
                  <a:pos x="45" y="36"/>
                </a:cxn>
                <a:cxn ang="0">
                  <a:pos x="39" y="36"/>
                </a:cxn>
                <a:cxn ang="0">
                  <a:pos x="42" y="30"/>
                </a:cxn>
                <a:cxn ang="0">
                  <a:pos x="45" y="30"/>
                </a:cxn>
                <a:cxn ang="0">
                  <a:pos x="48" y="27"/>
                </a:cxn>
                <a:cxn ang="0">
                  <a:pos x="48" y="54"/>
                </a:cxn>
                <a:cxn ang="0">
                  <a:pos x="45" y="57"/>
                </a:cxn>
                <a:cxn ang="0">
                  <a:pos x="42" y="57"/>
                </a:cxn>
                <a:cxn ang="0">
                  <a:pos x="45" y="66"/>
                </a:cxn>
                <a:cxn ang="0">
                  <a:pos x="54" y="63"/>
                </a:cxn>
                <a:cxn ang="0">
                  <a:pos x="57" y="57"/>
                </a:cxn>
                <a:cxn ang="0">
                  <a:pos x="33" y="21"/>
                </a:cxn>
                <a:cxn ang="0">
                  <a:pos x="63" y="15"/>
                </a:cxn>
                <a:cxn ang="0">
                  <a:pos x="36" y="6"/>
                </a:cxn>
                <a:cxn ang="0">
                  <a:pos x="36" y="3"/>
                </a:cxn>
                <a:cxn ang="0">
                  <a:pos x="36" y="0"/>
                </a:cxn>
                <a:cxn ang="0">
                  <a:pos x="27" y="6"/>
                </a:cxn>
                <a:cxn ang="0">
                  <a:pos x="0" y="15"/>
                </a:cxn>
                <a:cxn ang="0">
                  <a:pos x="27" y="15"/>
                </a:cxn>
                <a:cxn ang="0">
                  <a:pos x="30" y="33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36" y="27"/>
                </a:cxn>
                <a:cxn ang="0">
                  <a:pos x="24" y="36"/>
                </a:cxn>
                <a:cxn ang="0">
                  <a:pos x="30" y="33"/>
                </a:cxn>
              </a:cxnLst>
              <a:rect l="0" t="0" r="r" b="b"/>
              <a:pathLst>
                <a:path w="63" h="66">
                  <a:moveTo>
                    <a:pt x="27" y="15"/>
                  </a:moveTo>
                  <a:lnTo>
                    <a:pt x="24" y="21"/>
                  </a:lnTo>
                  <a:lnTo>
                    <a:pt x="3" y="21"/>
                  </a:lnTo>
                  <a:lnTo>
                    <a:pt x="3" y="63"/>
                  </a:lnTo>
                  <a:lnTo>
                    <a:pt x="12" y="63"/>
                  </a:lnTo>
                  <a:lnTo>
                    <a:pt x="12" y="27"/>
                  </a:lnTo>
                  <a:lnTo>
                    <a:pt x="24" y="27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21" y="36"/>
                  </a:lnTo>
                  <a:lnTo>
                    <a:pt x="15" y="36"/>
                  </a:lnTo>
                  <a:lnTo>
                    <a:pt x="15" y="42"/>
                  </a:lnTo>
                  <a:lnTo>
                    <a:pt x="27" y="42"/>
                  </a:lnTo>
                  <a:lnTo>
                    <a:pt x="27" y="45"/>
                  </a:lnTo>
                  <a:lnTo>
                    <a:pt x="15" y="45"/>
                  </a:lnTo>
                  <a:lnTo>
                    <a:pt x="15" y="51"/>
                  </a:lnTo>
                  <a:lnTo>
                    <a:pt x="27" y="51"/>
                  </a:lnTo>
                  <a:lnTo>
                    <a:pt x="27" y="60"/>
                  </a:lnTo>
                  <a:lnTo>
                    <a:pt x="33" y="60"/>
                  </a:lnTo>
                  <a:lnTo>
                    <a:pt x="33" y="51"/>
                  </a:lnTo>
                  <a:lnTo>
                    <a:pt x="45" y="51"/>
                  </a:lnTo>
                  <a:lnTo>
                    <a:pt x="45" y="45"/>
                  </a:lnTo>
                  <a:lnTo>
                    <a:pt x="33" y="45"/>
                  </a:lnTo>
                  <a:lnTo>
                    <a:pt x="33" y="42"/>
                  </a:lnTo>
                  <a:lnTo>
                    <a:pt x="45" y="42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39" y="27"/>
                  </a:lnTo>
                  <a:lnTo>
                    <a:pt x="48" y="27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5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7" y="21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63" y="15"/>
                  </a:lnTo>
                  <a:lnTo>
                    <a:pt x="63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27" y="6"/>
                  </a:lnTo>
                  <a:lnTo>
                    <a:pt x="0" y="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7" y="15"/>
                  </a:lnTo>
                  <a:lnTo>
                    <a:pt x="27" y="15"/>
                  </a:lnTo>
                  <a:close/>
                  <a:moveTo>
                    <a:pt x="30" y="33"/>
                  </a:moveTo>
                  <a:lnTo>
                    <a:pt x="30" y="33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7" name="Freeform 29"/>
            <p:cNvSpPr>
              <a:spLocks/>
            </p:cNvSpPr>
            <p:nvPr/>
          </p:nvSpPr>
          <p:spPr bwMode="auto">
            <a:xfrm>
              <a:off x="3973" y="2629"/>
              <a:ext cx="63" cy="66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9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57"/>
                </a:cxn>
                <a:cxn ang="0">
                  <a:pos x="54" y="57"/>
                </a:cxn>
                <a:cxn ang="0">
                  <a:pos x="54" y="54"/>
                </a:cxn>
                <a:cxn ang="0">
                  <a:pos x="54" y="27"/>
                </a:cxn>
                <a:cxn ang="0">
                  <a:pos x="36" y="27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9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8" name="Freeform 30"/>
            <p:cNvSpPr>
              <a:spLocks noEditPoints="1"/>
            </p:cNvSpPr>
            <p:nvPr/>
          </p:nvSpPr>
          <p:spPr bwMode="auto">
            <a:xfrm>
              <a:off x="3961" y="3124"/>
              <a:ext cx="63" cy="6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4" y="0"/>
                </a:cxn>
                <a:cxn ang="0">
                  <a:pos x="24" y="3"/>
                </a:cxn>
                <a:cxn ang="0">
                  <a:pos x="0" y="6"/>
                </a:cxn>
                <a:cxn ang="0">
                  <a:pos x="39" y="12"/>
                </a:cxn>
                <a:cxn ang="0">
                  <a:pos x="36" y="21"/>
                </a:cxn>
                <a:cxn ang="0">
                  <a:pos x="27" y="21"/>
                </a:cxn>
                <a:cxn ang="0">
                  <a:pos x="24" y="15"/>
                </a:cxn>
                <a:cxn ang="0">
                  <a:pos x="15" y="15"/>
                </a:cxn>
                <a:cxn ang="0">
                  <a:pos x="18" y="18"/>
                </a:cxn>
                <a:cxn ang="0">
                  <a:pos x="3" y="21"/>
                </a:cxn>
                <a:cxn ang="0">
                  <a:pos x="12" y="66"/>
                </a:cxn>
                <a:cxn ang="0">
                  <a:pos x="12" y="36"/>
                </a:cxn>
                <a:cxn ang="0">
                  <a:pos x="18" y="39"/>
                </a:cxn>
                <a:cxn ang="0">
                  <a:pos x="27" y="57"/>
                </a:cxn>
                <a:cxn ang="0">
                  <a:pos x="33" y="54"/>
                </a:cxn>
                <a:cxn ang="0">
                  <a:pos x="42" y="57"/>
                </a:cxn>
                <a:cxn ang="0">
                  <a:pos x="42" y="39"/>
                </a:cxn>
                <a:cxn ang="0">
                  <a:pos x="45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42" y="60"/>
                </a:cxn>
                <a:cxn ang="0">
                  <a:pos x="45" y="66"/>
                </a:cxn>
                <a:cxn ang="0">
                  <a:pos x="57" y="63"/>
                </a:cxn>
                <a:cxn ang="0">
                  <a:pos x="57" y="21"/>
                </a:cxn>
                <a:cxn ang="0">
                  <a:pos x="45" y="21"/>
                </a:cxn>
                <a:cxn ang="0">
                  <a:pos x="48" y="15"/>
                </a:cxn>
                <a:cxn ang="0">
                  <a:pos x="48" y="15"/>
                </a:cxn>
                <a:cxn ang="0">
                  <a:pos x="63" y="12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12" y="27"/>
                </a:cxn>
                <a:cxn ang="0">
                  <a:pos x="24" y="27"/>
                </a:cxn>
                <a:cxn ang="0">
                  <a:pos x="12" y="36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9" y="36"/>
                </a:cxn>
                <a:cxn ang="0">
                  <a:pos x="24" y="36"/>
                </a:cxn>
                <a:cxn ang="0">
                  <a:pos x="27" y="33"/>
                </a:cxn>
                <a:cxn ang="0">
                  <a:pos x="24" y="27"/>
                </a:cxn>
                <a:cxn ang="0">
                  <a:pos x="36" y="27"/>
                </a:cxn>
                <a:cxn ang="0">
                  <a:pos x="33" y="33"/>
                </a:cxn>
                <a:cxn ang="0">
                  <a:pos x="48" y="33"/>
                </a:cxn>
                <a:cxn ang="0">
                  <a:pos x="39" y="27"/>
                </a:cxn>
                <a:cxn ang="0">
                  <a:pos x="48" y="33"/>
                </a:cxn>
                <a:cxn ang="0">
                  <a:pos x="27" y="42"/>
                </a:cxn>
                <a:cxn ang="0">
                  <a:pos x="33" y="48"/>
                </a:cxn>
                <a:cxn ang="0">
                  <a:pos x="27" y="42"/>
                </a:cxn>
              </a:cxnLst>
              <a:rect l="0" t="0" r="r" b="b"/>
              <a:pathLst>
                <a:path w="63" h="66">
                  <a:moveTo>
                    <a:pt x="36" y="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1"/>
                  </a:lnTo>
                  <a:lnTo>
                    <a:pt x="3" y="21"/>
                  </a:lnTo>
                  <a:lnTo>
                    <a:pt x="3" y="66"/>
                  </a:lnTo>
                  <a:lnTo>
                    <a:pt x="12" y="6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18" y="57"/>
                  </a:lnTo>
                  <a:lnTo>
                    <a:pt x="27" y="57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42" y="57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8" y="39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4" y="66"/>
                  </a:lnTo>
                  <a:lnTo>
                    <a:pt x="57" y="63"/>
                  </a:lnTo>
                  <a:lnTo>
                    <a:pt x="57" y="60"/>
                  </a:lnTo>
                  <a:lnTo>
                    <a:pt x="57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5" y="12"/>
                  </a:lnTo>
                  <a:lnTo>
                    <a:pt x="63" y="12"/>
                  </a:lnTo>
                  <a:lnTo>
                    <a:pt x="63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  <a:moveTo>
                    <a:pt x="12" y="36"/>
                  </a:moveTo>
                  <a:lnTo>
                    <a:pt x="12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33" y="33"/>
                  </a:move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9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0" y="33"/>
                  </a:lnTo>
                  <a:lnTo>
                    <a:pt x="24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close/>
                  <a:moveTo>
                    <a:pt x="48" y="33"/>
                  </a:moveTo>
                  <a:lnTo>
                    <a:pt x="48" y="33"/>
                  </a:lnTo>
                  <a:lnTo>
                    <a:pt x="39" y="27"/>
                  </a:lnTo>
                  <a:lnTo>
                    <a:pt x="48" y="27"/>
                  </a:lnTo>
                  <a:lnTo>
                    <a:pt x="48" y="33"/>
                  </a:lnTo>
                  <a:lnTo>
                    <a:pt x="48" y="33"/>
                  </a:lnTo>
                  <a:close/>
                  <a:moveTo>
                    <a:pt x="27" y="42"/>
                  </a:moveTo>
                  <a:lnTo>
                    <a:pt x="33" y="42"/>
                  </a:lnTo>
                  <a:lnTo>
                    <a:pt x="33" y="48"/>
                  </a:lnTo>
                  <a:lnTo>
                    <a:pt x="27" y="48"/>
                  </a:lnTo>
                  <a:lnTo>
                    <a:pt x="27" y="42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9" name="Freeform 31"/>
            <p:cNvSpPr>
              <a:spLocks noEditPoints="1"/>
            </p:cNvSpPr>
            <p:nvPr/>
          </p:nvSpPr>
          <p:spPr bwMode="auto">
            <a:xfrm>
              <a:off x="4030" y="3124"/>
              <a:ext cx="66" cy="66"/>
            </a:xfrm>
            <a:custGeom>
              <a:avLst/>
              <a:gdLst/>
              <a:ahLst/>
              <a:cxnLst>
                <a:cxn ang="0">
                  <a:pos x="39" y="6"/>
                </a:cxn>
                <a:cxn ang="0">
                  <a:pos x="42" y="3"/>
                </a:cxn>
                <a:cxn ang="0">
                  <a:pos x="30" y="0"/>
                </a:cxn>
                <a:cxn ang="0">
                  <a:pos x="18" y="24"/>
                </a:cxn>
                <a:cxn ang="0">
                  <a:pos x="27" y="27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6" y="27"/>
                </a:cxn>
                <a:cxn ang="0">
                  <a:pos x="27" y="33"/>
                </a:cxn>
                <a:cxn ang="0">
                  <a:pos x="18" y="36"/>
                </a:cxn>
                <a:cxn ang="0">
                  <a:pos x="24" y="42"/>
                </a:cxn>
                <a:cxn ang="0">
                  <a:pos x="33" y="66"/>
                </a:cxn>
                <a:cxn ang="0">
                  <a:pos x="48" y="63"/>
                </a:cxn>
                <a:cxn ang="0">
                  <a:pos x="57" y="66"/>
                </a:cxn>
                <a:cxn ang="0">
                  <a:pos x="63" y="45"/>
                </a:cxn>
                <a:cxn ang="0">
                  <a:pos x="66" y="33"/>
                </a:cxn>
                <a:cxn ang="0">
                  <a:pos x="57" y="30"/>
                </a:cxn>
                <a:cxn ang="0">
                  <a:pos x="51" y="27"/>
                </a:cxn>
                <a:cxn ang="0">
                  <a:pos x="60" y="9"/>
                </a:cxn>
                <a:cxn ang="0">
                  <a:pos x="39" y="9"/>
                </a:cxn>
                <a:cxn ang="0">
                  <a:pos x="39" y="6"/>
                </a:cxn>
                <a:cxn ang="0">
                  <a:pos x="15" y="18"/>
                </a:cxn>
                <a:cxn ang="0">
                  <a:pos x="24" y="12"/>
                </a:cxn>
                <a:cxn ang="0">
                  <a:pos x="6" y="9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42" y="21"/>
                </a:cxn>
                <a:cxn ang="0">
                  <a:pos x="48" y="15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18" y="27"/>
                </a:cxn>
                <a:cxn ang="0">
                  <a:pos x="6" y="18"/>
                </a:cxn>
                <a:cxn ang="0">
                  <a:pos x="0" y="27"/>
                </a:cxn>
                <a:cxn ang="0">
                  <a:pos x="12" y="36"/>
                </a:cxn>
                <a:cxn ang="0">
                  <a:pos x="42" y="33"/>
                </a:cxn>
                <a:cxn ang="0">
                  <a:pos x="51" y="39"/>
                </a:cxn>
                <a:cxn ang="0">
                  <a:pos x="33" y="39"/>
                </a:cxn>
                <a:cxn ang="0">
                  <a:pos x="42" y="33"/>
                </a:cxn>
                <a:cxn ang="0">
                  <a:pos x="18" y="42"/>
                </a:cxn>
                <a:cxn ang="0">
                  <a:pos x="12" y="36"/>
                </a:cxn>
                <a:cxn ang="0">
                  <a:pos x="3" y="60"/>
                </a:cxn>
                <a:cxn ang="0">
                  <a:pos x="6" y="63"/>
                </a:cxn>
                <a:cxn ang="0">
                  <a:pos x="9" y="66"/>
                </a:cxn>
                <a:cxn ang="0">
                  <a:pos x="12" y="66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48" y="54"/>
                </a:cxn>
                <a:cxn ang="0">
                  <a:pos x="33" y="45"/>
                </a:cxn>
                <a:cxn ang="0">
                  <a:pos x="48" y="45"/>
                </a:cxn>
              </a:cxnLst>
              <a:rect l="0" t="0" r="r" b="b"/>
              <a:pathLst>
                <a:path w="66" h="66">
                  <a:moveTo>
                    <a:pt x="39" y="6"/>
                  </a:moveTo>
                  <a:lnTo>
                    <a:pt x="39" y="6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27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1" y="45"/>
                  </a:lnTo>
                  <a:lnTo>
                    <a:pt x="24" y="42"/>
                  </a:lnTo>
                  <a:lnTo>
                    <a:pt x="24" y="66"/>
                  </a:lnTo>
                  <a:lnTo>
                    <a:pt x="33" y="66"/>
                  </a:lnTo>
                  <a:lnTo>
                    <a:pt x="33" y="63"/>
                  </a:lnTo>
                  <a:lnTo>
                    <a:pt x="48" y="63"/>
                  </a:lnTo>
                  <a:lnTo>
                    <a:pt x="48" y="66"/>
                  </a:lnTo>
                  <a:lnTo>
                    <a:pt x="57" y="66"/>
                  </a:lnTo>
                  <a:lnTo>
                    <a:pt x="57" y="42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57" y="30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4" y="18"/>
                  </a:lnTo>
                  <a:lnTo>
                    <a:pt x="6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close/>
                  <a:moveTo>
                    <a:pt x="15" y="18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12" y="3"/>
                  </a:lnTo>
                  <a:lnTo>
                    <a:pt x="6" y="9"/>
                  </a:lnTo>
                  <a:lnTo>
                    <a:pt x="6" y="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42" y="21"/>
                  </a:moveTo>
                  <a:lnTo>
                    <a:pt x="42" y="21"/>
                  </a:lnTo>
                  <a:lnTo>
                    <a:pt x="36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close/>
                  <a:moveTo>
                    <a:pt x="12" y="36"/>
                  </a:moveTo>
                  <a:lnTo>
                    <a:pt x="18" y="27"/>
                  </a:lnTo>
                  <a:lnTo>
                    <a:pt x="18" y="27"/>
                  </a:lnTo>
                  <a:lnTo>
                    <a:pt x="6" y="1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42" y="33"/>
                  </a:moveTo>
                  <a:lnTo>
                    <a:pt x="42" y="33"/>
                  </a:lnTo>
                  <a:lnTo>
                    <a:pt x="51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close/>
                  <a:moveTo>
                    <a:pt x="18" y="42"/>
                  </a:moveTo>
                  <a:lnTo>
                    <a:pt x="18" y="4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close/>
                  <a:moveTo>
                    <a:pt x="48" y="45"/>
                  </a:moveTo>
                  <a:lnTo>
                    <a:pt x="48" y="54"/>
                  </a:lnTo>
                  <a:lnTo>
                    <a:pt x="33" y="54"/>
                  </a:lnTo>
                  <a:lnTo>
                    <a:pt x="33" y="45"/>
                  </a:lnTo>
                  <a:lnTo>
                    <a:pt x="48" y="45"/>
                  </a:lnTo>
                  <a:lnTo>
                    <a:pt x="48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0" name="Freeform 32"/>
            <p:cNvSpPr>
              <a:spLocks/>
            </p:cNvSpPr>
            <p:nvPr/>
          </p:nvSpPr>
          <p:spPr bwMode="auto">
            <a:xfrm>
              <a:off x="4105" y="3124"/>
              <a:ext cx="64" cy="66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36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21"/>
                </a:cxn>
                <a:cxn ang="0">
                  <a:pos x="27" y="21"/>
                </a:cxn>
                <a:cxn ang="0">
                  <a:pos x="27" y="27"/>
                </a:cxn>
                <a:cxn ang="0">
                  <a:pos x="6" y="27"/>
                </a:cxn>
                <a:cxn ang="0">
                  <a:pos x="6" y="60"/>
                </a:cxn>
                <a:cxn ang="0">
                  <a:pos x="18" y="60"/>
                </a:cxn>
                <a:cxn ang="0">
                  <a:pos x="18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6"/>
                </a:cxn>
                <a:cxn ang="0">
                  <a:pos x="45" y="36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39" y="60"/>
                </a:cxn>
                <a:cxn ang="0">
                  <a:pos x="39" y="60"/>
                </a:cxn>
                <a:cxn ang="0">
                  <a:pos x="51" y="60"/>
                </a:cxn>
                <a:cxn ang="0">
                  <a:pos x="54" y="57"/>
                </a:cxn>
                <a:cxn ang="0">
                  <a:pos x="54" y="54"/>
                </a:cxn>
                <a:cxn ang="0">
                  <a:pos x="54" y="27"/>
                </a:cxn>
                <a:cxn ang="0">
                  <a:pos x="36" y="27"/>
                </a:cxn>
                <a:cxn ang="0">
                  <a:pos x="36" y="21"/>
                </a:cxn>
                <a:cxn ang="0">
                  <a:pos x="64" y="21"/>
                </a:cxn>
                <a:cxn ang="0">
                  <a:pos x="64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6" y="9"/>
                </a:cxn>
              </a:cxnLst>
              <a:rect l="0" t="0" r="r" b="b"/>
              <a:pathLst>
                <a:path w="64" h="66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6" y="27"/>
                  </a:lnTo>
                  <a:lnTo>
                    <a:pt x="6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5" y="36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51" y="60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64" y="21"/>
                  </a:lnTo>
                  <a:lnTo>
                    <a:pt x="64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1" name="Freeform 33"/>
            <p:cNvSpPr>
              <a:spLocks noEditPoints="1"/>
            </p:cNvSpPr>
            <p:nvPr/>
          </p:nvSpPr>
          <p:spPr bwMode="auto">
            <a:xfrm>
              <a:off x="3817" y="571"/>
              <a:ext cx="69" cy="69"/>
            </a:xfrm>
            <a:custGeom>
              <a:avLst/>
              <a:gdLst/>
              <a:ahLst/>
              <a:cxnLst>
                <a:cxn ang="0">
                  <a:pos x="69" y="21"/>
                </a:cxn>
                <a:cxn ang="0">
                  <a:pos x="48" y="6"/>
                </a:cxn>
                <a:cxn ang="0">
                  <a:pos x="48" y="3"/>
                </a:cxn>
                <a:cxn ang="0">
                  <a:pos x="33" y="12"/>
                </a:cxn>
                <a:cxn ang="0">
                  <a:pos x="18" y="15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5" y="3"/>
                </a:cxn>
                <a:cxn ang="0">
                  <a:pos x="3" y="15"/>
                </a:cxn>
                <a:cxn ang="0">
                  <a:pos x="9" y="24"/>
                </a:cxn>
                <a:cxn ang="0">
                  <a:pos x="0" y="45"/>
                </a:cxn>
                <a:cxn ang="0">
                  <a:pos x="9" y="45"/>
                </a:cxn>
                <a:cxn ang="0">
                  <a:pos x="18" y="39"/>
                </a:cxn>
                <a:cxn ang="0">
                  <a:pos x="21" y="45"/>
                </a:cxn>
                <a:cxn ang="0">
                  <a:pos x="30" y="66"/>
                </a:cxn>
                <a:cxn ang="0">
                  <a:pos x="36" y="57"/>
                </a:cxn>
                <a:cxn ang="0">
                  <a:pos x="33" y="60"/>
                </a:cxn>
                <a:cxn ang="0">
                  <a:pos x="36" y="66"/>
                </a:cxn>
                <a:cxn ang="0">
                  <a:pos x="45" y="27"/>
                </a:cxn>
                <a:cxn ang="0">
                  <a:pos x="33" y="24"/>
                </a:cxn>
                <a:cxn ang="0">
                  <a:pos x="54" y="27"/>
                </a:cxn>
                <a:cxn ang="0">
                  <a:pos x="54" y="60"/>
                </a:cxn>
                <a:cxn ang="0">
                  <a:pos x="51" y="69"/>
                </a:cxn>
                <a:cxn ang="0">
                  <a:pos x="63" y="63"/>
                </a:cxn>
                <a:cxn ang="0">
                  <a:pos x="63" y="30"/>
                </a:cxn>
                <a:cxn ang="0">
                  <a:pos x="69" y="24"/>
                </a:cxn>
                <a:cxn ang="0">
                  <a:pos x="42" y="12"/>
                </a:cxn>
                <a:cxn ang="0">
                  <a:pos x="45" y="15"/>
                </a:cxn>
                <a:cxn ang="0">
                  <a:pos x="39" y="18"/>
                </a:cxn>
                <a:cxn ang="0">
                  <a:pos x="42" y="12"/>
                </a:cxn>
                <a:cxn ang="0">
                  <a:pos x="18" y="27"/>
                </a:cxn>
                <a:cxn ang="0">
                  <a:pos x="24" y="30"/>
                </a:cxn>
                <a:cxn ang="0">
                  <a:pos x="21" y="33"/>
                </a:cxn>
                <a:cxn ang="0">
                  <a:pos x="18" y="33"/>
                </a:cxn>
                <a:cxn ang="0">
                  <a:pos x="21" y="24"/>
                </a:cxn>
                <a:cxn ang="0">
                  <a:pos x="18" y="27"/>
                </a:cxn>
                <a:cxn ang="0">
                  <a:pos x="54" y="57"/>
                </a:cxn>
                <a:cxn ang="0">
                  <a:pos x="54" y="33"/>
                </a:cxn>
                <a:cxn ang="0">
                  <a:pos x="54" y="30"/>
                </a:cxn>
                <a:cxn ang="0">
                  <a:pos x="45" y="57"/>
                </a:cxn>
                <a:cxn ang="0">
                  <a:pos x="36" y="33"/>
                </a:cxn>
                <a:cxn ang="0">
                  <a:pos x="30" y="33"/>
                </a:cxn>
                <a:cxn ang="0">
                  <a:pos x="36" y="48"/>
                </a:cxn>
                <a:cxn ang="0">
                  <a:pos x="36" y="45"/>
                </a:cxn>
              </a:cxnLst>
              <a:rect l="0" t="0" r="r" b="b"/>
              <a:pathLst>
                <a:path w="69" h="69">
                  <a:moveTo>
                    <a:pt x="69" y="24"/>
                  </a:moveTo>
                  <a:lnTo>
                    <a:pt x="69" y="24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57" y="1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3" y="12"/>
                  </a:lnTo>
                  <a:lnTo>
                    <a:pt x="24" y="21"/>
                  </a:lnTo>
                  <a:lnTo>
                    <a:pt x="24" y="15"/>
                  </a:lnTo>
                  <a:lnTo>
                    <a:pt x="18" y="1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9" y="3"/>
                  </a:lnTo>
                  <a:lnTo>
                    <a:pt x="9" y="15"/>
                  </a:lnTo>
                  <a:lnTo>
                    <a:pt x="3" y="15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3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9" y="45"/>
                  </a:lnTo>
                  <a:lnTo>
                    <a:pt x="9" y="66"/>
                  </a:lnTo>
                  <a:lnTo>
                    <a:pt x="18" y="66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42" y="66"/>
                  </a:lnTo>
                  <a:lnTo>
                    <a:pt x="45" y="63"/>
                  </a:lnTo>
                  <a:lnTo>
                    <a:pt x="45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3" y="24"/>
                  </a:lnTo>
                  <a:lnTo>
                    <a:pt x="54" y="24"/>
                  </a:lnTo>
                  <a:lnTo>
                    <a:pt x="57" y="27"/>
                  </a:lnTo>
                  <a:lnTo>
                    <a:pt x="54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60" y="66"/>
                  </a:lnTo>
                  <a:lnTo>
                    <a:pt x="63" y="63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4"/>
                  </a:lnTo>
                  <a:close/>
                  <a:moveTo>
                    <a:pt x="42" y="12"/>
                  </a:move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8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close/>
                  <a:moveTo>
                    <a:pt x="18" y="27"/>
                  </a:moveTo>
                  <a:lnTo>
                    <a:pt x="18" y="27"/>
                  </a:lnTo>
                  <a:lnTo>
                    <a:pt x="18" y="2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0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close/>
                  <a:moveTo>
                    <a:pt x="54" y="57"/>
                  </a:moveTo>
                  <a:lnTo>
                    <a:pt x="54" y="36"/>
                  </a:lnTo>
                  <a:lnTo>
                    <a:pt x="54" y="36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45" y="30"/>
                  </a:lnTo>
                  <a:lnTo>
                    <a:pt x="45" y="57"/>
                  </a:lnTo>
                  <a:lnTo>
                    <a:pt x="54" y="57"/>
                  </a:lnTo>
                  <a:lnTo>
                    <a:pt x="54" y="57"/>
                  </a:lnTo>
                  <a:close/>
                  <a:moveTo>
                    <a:pt x="36" y="33"/>
                  </a:moveTo>
                  <a:lnTo>
                    <a:pt x="36" y="39"/>
                  </a:lnTo>
                  <a:lnTo>
                    <a:pt x="30" y="39"/>
                  </a:lnTo>
                  <a:lnTo>
                    <a:pt x="30" y="33"/>
                  </a:lnTo>
                  <a:lnTo>
                    <a:pt x="36" y="33"/>
                  </a:lnTo>
                  <a:lnTo>
                    <a:pt x="36" y="33"/>
                  </a:lnTo>
                  <a:close/>
                  <a:moveTo>
                    <a:pt x="36" y="48"/>
                  </a:moveTo>
                  <a:lnTo>
                    <a:pt x="30" y="48"/>
                  </a:lnTo>
                  <a:lnTo>
                    <a:pt x="30" y="45"/>
                  </a:lnTo>
                  <a:lnTo>
                    <a:pt x="36" y="45"/>
                  </a:lnTo>
                  <a:lnTo>
                    <a:pt x="36" y="48"/>
                  </a:lnTo>
                  <a:lnTo>
                    <a:pt x="36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2" name="Freeform 34"/>
            <p:cNvSpPr>
              <a:spLocks noEditPoints="1"/>
            </p:cNvSpPr>
            <p:nvPr/>
          </p:nvSpPr>
          <p:spPr bwMode="auto">
            <a:xfrm>
              <a:off x="3889" y="574"/>
              <a:ext cx="69" cy="66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9" y="33"/>
                </a:cxn>
                <a:cxn ang="0">
                  <a:pos x="0" y="45"/>
                </a:cxn>
                <a:cxn ang="0">
                  <a:pos x="6" y="51"/>
                </a:cxn>
                <a:cxn ang="0">
                  <a:pos x="15" y="63"/>
                </a:cxn>
                <a:cxn ang="0">
                  <a:pos x="24" y="33"/>
                </a:cxn>
                <a:cxn ang="0">
                  <a:pos x="27" y="39"/>
                </a:cxn>
                <a:cxn ang="0">
                  <a:pos x="33" y="33"/>
                </a:cxn>
                <a:cxn ang="0">
                  <a:pos x="27" y="24"/>
                </a:cxn>
                <a:cxn ang="0">
                  <a:pos x="24" y="21"/>
                </a:cxn>
                <a:cxn ang="0">
                  <a:pos x="33" y="15"/>
                </a:cxn>
                <a:cxn ang="0">
                  <a:pos x="24" y="6"/>
                </a:cxn>
                <a:cxn ang="0">
                  <a:pos x="24" y="3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5" y="15"/>
                </a:cxn>
                <a:cxn ang="0">
                  <a:pos x="3" y="21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30" y="54"/>
                </a:cxn>
                <a:cxn ang="0">
                  <a:pos x="42" y="39"/>
                </a:cxn>
                <a:cxn ang="0">
                  <a:pos x="51" y="66"/>
                </a:cxn>
                <a:cxn ang="0">
                  <a:pos x="51" y="39"/>
                </a:cxn>
                <a:cxn ang="0">
                  <a:pos x="63" y="54"/>
                </a:cxn>
                <a:cxn ang="0">
                  <a:pos x="69" y="45"/>
                </a:cxn>
                <a:cxn ang="0">
                  <a:pos x="54" y="21"/>
                </a:cxn>
                <a:cxn ang="0">
                  <a:pos x="66" y="15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1" y="0"/>
                </a:cxn>
                <a:cxn ang="0">
                  <a:pos x="45" y="0"/>
                </a:cxn>
                <a:cxn ang="0">
                  <a:pos x="42" y="15"/>
                </a:cxn>
                <a:cxn ang="0">
                  <a:pos x="33" y="21"/>
                </a:cxn>
                <a:cxn ang="0">
                  <a:pos x="42" y="21"/>
                </a:cxn>
                <a:cxn ang="0">
                  <a:pos x="36" y="36"/>
                </a:cxn>
                <a:cxn ang="0">
                  <a:pos x="24" y="48"/>
                </a:cxn>
              </a:cxnLst>
              <a:rect l="0" t="0" r="r" b="b"/>
              <a:pathLst>
                <a:path w="69" h="66">
                  <a:moveTo>
                    <a:pt x="3" y="21"/>
                  </a:moveTo>
                  <a:lnTo>
                    <a:pt x="12" y="21"/>
                  </a:lnTo>
                  <a:lnTo>
                    <a:pt x="12" y="21"/>
                  </a:lnTo>
                  <a:lnTo>
                    <a:pt x="9" y="3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15" y="36"/>
                  </a:lnTo>
                  <a:lnTo>
                    <a:pt x="15" y="63"/>
                  </a:lnTo>
                  <a:lnTo>
                    <a:pt x="24" y="6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7" y="3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21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24" y="1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3" y="15"/>
                  </a:lnTo>
                  <a:lnTo>
                    <a:pt x="3" y="21"/>
                  </a:lnTo>
                  <a:lnTo>
                    <a:pt x="3" y="21"/>
                  </a:lnTo>
                  <a:close/>
                  <a:moveTo>
                    <a:pt x="24" y="48"/>
                  </a:moveTo>
                  <a:lnTo>
                    <a:pt x="24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9" y="45"/>
                  </a:lnTo>
                  <a:lnTo>
                    <a:pt x="42" y="39"/>
                  </a:lnTo>
                  <a:lnTo>
                    <a:pt x="42" y="66"/>
                  </a:lnTo>
                  <a:lnTo>
                    <a:pt x="51" y="66"/>
                  </a:lnTo>
                  <a:lnTo>
                    <a:pt x="51" y="39"/>
                  </a:lnTo>
                  <a:lnTo>
                    <a:pt x="51" y="39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57" y="36"/>
                  </a:lnTo>
                  <a:lnTo>
                    <a:pt x="54" y="21"/>
                  </a:lnTo>
                  <a:lnTo>
                    <a:pt x="66" y="21"/>
                  </a:lnTo>
                  <a:lnTo>
                    <a:pt x="66" y="15"/>
                  </a:lnTo>
                  <a:lnTo>
                    <a:pt x="51" y="15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15"/>
                  </a:lnTo>
                  <a:lnTo>
                    <a:pt x="33" y="15"/>
                  </a:lnTo>
                  <a:lnTo>
                    <a:pt x="33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6" y="36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3" name="Freeform 35"/>
            <p:cNvSpPr>
              <a:spLocks/>
            </p:cNvSpPr>
            <p:nvPr/>
          </p:nvSpPr>
          <p:spPr bwMode="auto">
            <a:xfrm>
              <a:off x="3964" y="574"/>
              <a:ext cx="63" cy="63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3"/>
                </a:cxn>
                <a:cxn ang="0">
                  <a:pos x="36" y="63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57"/>
                </a:cxn>
                <a:cxn ang="0">
                  <a:pos x="54" y="54"/>
                </a:cxn>
                <a:cxn ang="0">
                  <a:pos x="57" y="51"/>
                </a:cxn>
                <a:cxn ang="0">
                  <a:pos x="57" y="27"/>
                </a:cxn>
                <a:cxn ang="0">
                  <a:pos x="36" y="27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9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3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3"/>
                  </a:lnTo>
                  <a:lnTo>
                    <a:pt x="36" y="63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4"/>
                  </a:lnTo>
                  <a:lnTo>
                    <a:pt x="57" y="51"/>
                  </a:lnTo>
                  <a:lnTo>
                    <a:pt x="57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4" name="Freeform 36"/>
            <p:cNvSpPr>
              <a:spLocks noEditPoints="1"/>
            </p:cNvSpPr>
            <p:nvPr/>
          </p:nvSpPr>
          <p:spPr bwMode="auto">
            <a:xfrm>
              <a:off x="3682" y="1529"/>
              <a:ext cx="66" cy="66"/>
            </a:xfrm>
            <a:custGeom>
              <a:avLst/>
              <a:gdLst/>
              <a:ahLst/>
              <a:cxnLst>
                <a:cxn ang="0">
                  <a:pos x="63" y="9"/>
                </a:cxn>
                <a:cxn ang="0">
                  <a:pos x="57" y="0"/>
                </a:cxn>
                <a:cxn ang="0">
                  <a:pos x="27" y="6"/>
                </a:cxn>
                <a:cxn ang="0">
                  <a:pos x="27" y="15"/>
                </a:cxn>
                <a:cxn ang="0">
                  <a:pos x="33" y="15"/>
                </a:cxn>
                <a:cxn ang="0">
                  <a:pos x="42" y="12"/>
                </a:cxn>
                <a:cxn ang="0">
                  <a:pos x="36" y="42"/>
                </a:cxn>
                <a:cxn ang="0">
                  <a:pos x="36" y="27"/>
                </a:cxn>
                <a:cxn ang="0">
                  <a:pos x="36" y="21"/>
                </a:cxn>
                <a:cxn ang="0">
                  <a:pos x="36" y="21"/>
                </a:cxn>
                <a:cxn ang="0">
                  <a:pos x="36" y="18"/>
                </a:cxn>
                <a:cxn ang="0">
                  <a:pos x="27" y="51"/>
                </a:cxn>
                <a:cxn ang="0">
                  <a:pos x="63" y="42"/>
                </a:cxn>
                <a:cxn ang="0">
                  <a:pos x="51" y="30"/>
                </a:cxn>
                <a:cxn ang="0">
                  <a:pos x="60" y="24"/>
                </a:cxn>
                <a:cxn ang="0">
                  <a:pos x="51" y="12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9" y="21"/>
                </a:cxn>
                <a:cxn ang="0">
                  <a:pos x="3" y="24"/>
                </a:cxn>
                <a:cxn ang="0">
                  <a:pos x="15" y="33"/>
                </a:cxn>
                <a:cxn ang="0">
                  <a:pos x="15" y="45"/>
                </a:cxn>
                <a:cxn ang="0">
                  <a:pos x="9" y="36"/>
                </a:cxn>
                <a:cxn ang="0">
                  <a:pos x="3" y="36"/>
                </a:cxn>
                <a:cxn ang="0">
                  <a:pos x="9" y="51"/>
                </a:cxn>
                <a:cxn ang="0">
                  <a:pos x="0" y="60"/>
                </a:cxn>
                <a:cxn ang="0">
                  <a:pos x="6" y="66"/>
                </a:cxn>
                <a:cxn ang="0">
                  <a:pos x="15" y="57"/>
                </a:cxn>
                <a:cxn ang="0">
                  <a:pos x="21" y="63"/>
                </a:cxn>
                <a:cxn ang="0">
                  <a:pos x="30" y="66"/>
                </a:cxn>
                <a:cxn ang="0">
                  <a:pos x="42" y="66"/>
                </a:cxn>
                <a:cxn ang="0">
                  <a:pos x="63" y="66"/>
                </a:cxn>
                <a:cxn ang="0">
                  <a:pos x="66" y="54"/>
                </a:cxn>
                <a:cxn ang="0">
                  <a:pos x="39" y="57"/>
                </a:cxn>
                <a:cxn ang="0">
                  <a:pos x="39" y="57"/>
                </a:cxn>
                <a:cxn ang="0">
                  <a:pos x="27" y="54"/>
                </a:cxn>
                <a:cxn ang="0">
                  <a:pos x="21" y="51"/>
                </a:cxn>
                <a:cxn ang="0">
                  <a:pos x="24" y="24"/>
                </a:cxn>
                <a:cxn ang="0">
                  <a:pos x="15" y="24"/>
                </a:cxn>
                <a:cxn ang="0">
                  <a:pos x="3" y="6"/>
                </a:cxn>
                <a:cxn ang="0">
                  <a:pos x="12" y="15"/>
                </a:cxn>
                <a:cxn ang="0">
                  <a:pos x="9" y="21"/>
                </a:cxn>
                <a:cxn ang="0">
                  <a:pos x="9" y="21"/>
                </a:cxn>
              </a:cxnLst>
              <a:rect l="0" t="0" r="r" b="b"/>
              <a:pathLst>
                <a:path w="66" h="66">
                  <a:moveTo>
                    <a:pt x="63" y="9"/>
                  </a:moveTo>
                  <a:lnTo>
                    <a:pt x="63" y="9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42" y="12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27" y="18"/>
                  </a:lnTo>
                  <a:lnTo>
                    <a:pt x="27" y="51"/>
                  </a:lnTo>
                  <a:lnTo>
                    <a:pt x="63" y="51"/>
                  </a:lnTo>
                  <a:lnTo>
                    <a:pt x="63" y="42"/>
                  </a:lnTo>
                  <a:lnTo>
                    <a:pt x="51" y="42"/>
                  </a:lnTo>
                  <a:lnTo>
                    <a:pt x="51" y="30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1" y="24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close/>
                  <a:moveTo>
                    <a:pt x="9" y="21"/>
                  </a:moveTo>
                  <a:lnTo>
                    <a:pt x="9" y="21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42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4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27" y="54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4" y="39"/>
                  </a:lnTo>
                  <a:lnTo>
                    <a:pt x="2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24" y="6"/>
                  </a:lnTo>
                  <a:lnTo>
                    <a:pt x="3" y="6"/>
                  </a:lnTo>
                  <a:lnTo>
                    <a:pt x="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5" name="Freeform 37"/>
            <p:cNvSpPr>
              <a:spLocks noEditPoints="1"/>
            </p:cNvSpPr>
            <p:nvPr/>
          </p:nvSpPr>
          <p:spPr bwMode="auto">
            <a:xfrm>
              <a:off x="3757" y="1529"/>
              <a:ext cx="63" cy="6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8" y="18"/>
                </a:cxn>
                <a:cxn ang="0">
                  <a:pos x="60" y="24"/>
                </a:cxn>
                <a:cxn ang="0">
                  <a:pos x="36" y="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0" y="24"/>
                </a:cxn>
                <a:cxn ang="0">
                  <a:pos x="0" y="36"/>
                </a:cxn>
                <a:cxn ang="0">
                  <a:pos x="15" y="36"/>
                </a:cxn>
                <a:cxn ang="0">
                  <a:pos x="9" y="48"/>
                </a:cxn>
                <a:cxn ang="0">
                  <a:pos x="24" y="51"/>
                </a:cxn>
                <a:cxn ang="0">
                  <a:pos x="15" y="57"/>
                </a:cxn>
                <a:cxn ang="0">
                  <a:pos x="0" y="57"/>
                </a:cxn>
                <a:cxn ang="0">
                  <a:pos x="6" y="66"/>
                </a:cxn>
                <a:cxn ang="0">
                  <a:pos x="36" y="57"/>
                </a:cxn>
                <a:cxn ang="0">
                  <a:pos x="45" y="60"/>
                </a:cxn>
                <a:cxn ang="0">
                  <a:pos x="54" y="66"/>
                </a:cxn>
                <a:cxn ang="0">
                  <a:pos x="57" y="63"/>
                </a:cxn>
                <a:cxn ang="0">
                  <a:pos x="60" y="57"/>
                </a:cxn>
                <a:cxn ang="0">
                  <a:pos x="42" y="51"/>
                </a:cxn>
                <a:cxn ang="0">
                  <a:pos x="63" y="36"/>
                </a:cxn>
                <a:cxn ang="0">
                  <a:pos x="30" y="30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36" y="21"/>
                </a:cxn>
                <a:cxn ang="0">
                  <a:pos x="24" y="18"/>
                </a:cxn>
                <a:cxn ang="0">
                  <a:pos x="24" y="18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33" y="45"/>
                </a:cxn>
                <a:cxn ang="0">
                  <a:pos x="27" y="36"/>
                </a:cxn>
                <a:cxn ang="0">
                  <a:pos x="39" y="36"/>
                </a:cxn>
                <a:cxn ang="0">
                  <a:pos x="33" y="45"/>
                </a:cxn>
              </a:cxnLst>
              <a:rect l="0" t="0" r="r" b="b"/>
              <a:pathLst>
                <a:path w="63" h="66">
                  <a:moveTo>
                    <a:pt x="0" y="24"/>
                  </a:moveTo>
                  <a:lnTo>
                    <a:pt x="12" y="24"/>
                  </a:lnTo>
                  <a:lnTo>
                    <a:pt x="12" y="18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24"/>
                  </a:lnTo>
                  <a:lnTo>
                    <a:pt x="0" y="24"/>
                  </a:lnTo>
                  <a:close/>
                  <a:moveTo>
                    <a:pt x="0" y="36"/>
                  </a:moveTo>
                  <a:lnTo>
                    <a:pt x="15" y="36"/>
                  </a:lnTo>
                  <a:lnTo>
                    <a:pt x="15" y="36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1" y="63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45" y="60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8" y="36"/>
                  </a:lnTo>
                  <a:lnTo>
                    <a:pt x="63" y="36"/>
                  </a:lnTo>
                  <a:lnTo>
                    <a:pt x="63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close/>
                  <a:moveTo>
                    <a:pt x="33" y="45"/>
                  </a:moveTo>
                  <a:lnTo>
                    <a:pt x="33" y="45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6" name="Freeform 38"/>
            <p:cNvSpPr>
              <a:spLocks/>
            </p:cNvSpPr>
            <p:nvPr/>
          </p:nvSpPr>
          <p:spPr bwMode="auto">
            <a:xfrm>
              <a:off x="3829" y="1529"/>
              <a:ext cx="63" cy="66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36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21"/>
                </a:cxn>
                <a:cxn ang="0">
                  <a:pos x="27" y="21"/>
                </a:cxn>
                <a:cxn ang="0">
                  <a:pos x="27" y="27"/>
                </a:cxn>
                <a:cxn ang="0">
                  <a:pos x="6" y="27"/>
                </a:cxn>
                <a:cxn ang="0">
                  <a:pos x="6" y="60"/>
                </a:cxn>
                <a:cxn ang="0">
                  <a:pos x="15" y="60"/>
                </a:cxn>
                <a:cxn ang="0">
                  <a:pos x="15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6"/>
                </a:cxn>
                <a:cxn ang="0">
                  <a:pos x="45" y="36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2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39" y="60"/>
                </a:cxn>
                <a:cxn ang="0">
                  <a:pos x="39" y="60"/>
                </a:cxn>
                <a:cxn ang="0">
                  <a:pos x="51" y="60"/>
                </a:cxn>
                <a:cxn ang="0">
                  <a:pos x="54" y="57"/>
                </a:cxn>
                <a:cxn ang="0">
                  <a:pos x="54" y="54"/>
                </a:cxn>
                <a:cxn ang="0">
                  <a:pos x="54" y="27"/>
                </a:cxn>
                <a:cxn ang="0">
                  <a:pos x="36" y="27"/>
                </a:cxn>
                <a:cxn ang="0">
                  <a:pos x="36" y="21"/>
                </a:cxn>
                <a:cxn ang="0">
                  <a:pos x="63" y="21"/>
                </a:cxn>
                <a:cxn ang="0">
                  <a:pos x="63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6" y="9"/>
                </a:cxn>
              </a:cxnLst>
              <a:rect l="0" t="0" r="r" b="b"/>
              <a:pathLst>
                <a:path w="63" h="66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6" y="27"/>
                  </a:lnTo>
                  <a:lnTo>
                    <a:pt x="6" y="60"/>
                  </a:lnTo>
                  <a:lnTo>
                    <a:pt x="15" y="60"/>
                  </a:lnTo>
                  <a:lnTo>
                    <a:pt x="15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5" y="36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2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51" y="60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7" name="Freeform 39"/>
            <p:cNvSpPr>
              <a:spLocks noEditPoints="1"/>
            </p:cNvSpPr>
            <p:nvPr/>
          </p:nvSpPr>
          <p:spPr bwMode="auto">
            <a:xfrm>
              <a:off x="3520" y="2343"/>
              <a:ext cx="54" cy="63"/>
            </a:xfrm>
            <a:custGeom>
              <a:avLst/>
              <a:gdLst/>
              <a:ahLst/>
              <a:cxnLst>
                <a:cxn ang="0">
                  <a:pos x="45" y="54"/>
                </a:cxn>
                <a:cxn ang="0">
                  <a:pos x="45" y="54"/>
                </a:cxn>
                <a:cxn ang="0">
                  <a:pos x="42" y="54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9" y="63"/>
                </a:cxn>
                <a:cxn ang="0">
                  <a:pos x="39" y="63"/>
                </a:cxn>
                <a:cxn ang="0">
                  <a:pos x="51" y="60"/>
                </a:cxn>
                <a:cxn ang="0">
                  <a:pos x="54" y="60"/>
                </a:cxn>
                <a:cxn ang="0">
                  <a:pos x="54" y="57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63"/>
                </a:cxn>
                <a:cxn ang="0">
                  <a:pos x="9" y="63"/>
                </a:cxn>
                <a:cxn ang="0">
                  <a:pos x="9" y="9"/>
                </a:cxn>
                <a:cxn ang="0">
                  <a:pos x="45" y="9"/>
                </a:cxn>
                <a:cxn ang="0">
                  <a:pos x="45" y="54"/>
                </a:cxn>
                <a:cxn ang="0">
                  <a:pos x="45" y="54"/>
                </a:cxn>
                <a:cxn ang="0">
                  <a:pos x="9" y="15"/>
                </a:cxn>
                <a:cxn ang="0">
                  <a:pos x="9" y="21"/>
                </a:cxn>
                <a:cxn ang="0">
                  <a:pos x="42" y="21"/>
                </a:cxn>
                <a:cxn ang="0">
                  <a:pos x="42" y="15"/>
                </a:cxn>
                <a:cxn ang="0">
                  <a:pos x="9" y="15"/>
                </a:cxn>
                <a:cxn ang="0">
                  <a:pos x="9" y="15"/>
                </a:cxn>
                <a:cxn ang="0">
                  <a:pos x="21" y="51"/>
                </a:cxn>
                <a:cxn ang="0">
                  <a:pos x="21" y="48"/>
                </a:cxn>
                <a:cxn ang="0">
                  <a:pos x="30" y="48"/>
                </a:cxn>
                <a:cxn ang="0">
                  <a:pos x="30" y="51"/>
                </a:cxn>
                <a:cxn ang="0">
                  <a:pos x="39" y="51"/>
                </a:cxn>
                <a:cxn ang="0">
                  <a:pos x="39" y="27"/>
                </a:cxn>
                <a:cxn ang="0">
                  <a:pos x="12" y="27"/>
                </a:cxn>
                <a:cxn ang="0">
                  <a:pos x="12" y="51"/>
                </a:cxn>
                <a:cxn ang="0">
                  <a:pos x="21" y="51"/>
                </a:cxn>
                <a:cxn ang="0">
                  <a:pos x="21" y="51"/>
                </a:cxn>
                <a:cxn ang="0">
                  <a:pos x="30" y="33"/>
                </a:cxn>
                <a:cxn ang="0">
                  <a:pos x="30" y="42"/>
                </a:cxn>
                <a:cxn ang="0">
                  <a:pos x="21" y="42"/>
                </a:cxn>
                <a:cxn ang="0">
                  <a:pos x="21" y="33"/>
                </a:cxn>
                <a:cxn ang="0">
                  <a:pos x="30" y="33"/>
                </a:cxn>
                <a:cxn ang="0">
                  <a:pos x="30" y="33"/>
                </a:cxn>
              </a:cxnLst>
              <a:rect l="0" t="0" r="r" b="b"/>
              <a:pathLst>
                <a:path w="54" h="63">
                  <a:moveTo>
                    <a:pt x="45" y="54"/>
                  </a:moveTo>
                  <a:lnTo>
                    <a:pt x="45" y="54"/>
                  </a:lnTo>
                  <a:lnTo>
                    <a:pt x="42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54" y="57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" y="63"/>
                  </a:lnTo>
                  <a:lnTo>
                    <a:pt x="9" y="9"/>
                  </a:lnTo>
                  <a:lnTo>
                    <a:pt x="45" y="9"/>
                  </a:lnTo>
                  <a:lnTo>
                    <a:pt x="45" y="54"/>
                  </a:lnTo>
                  <a:lnTo>
                    <a:pt x="45" y="54"/>
                  </a:lnTo>
                  <a:close/>
                  <a:moveTo>
                    <a:pt x="9" y="15"/>
                  </a:moveTo>
                  <a:lnTo>
                    <a:pt x="9" y="21"/>
                  </a:lnTo>
                  <a:lnTo>
                    <a:pt x="42" y="21"/>
                  </a:lnTo>
                  <a:lnTo>
                    <a:pt x="42" y="15"/>
                  </a:lnTo>
                  <a:lnTo>
                    <a:pt x="9" y="15"/>
                  </a:lnTo>
                  <a:lnTo>
                    <a:pt x="9" y="15"/>
                  </a:lnTo>
                  <a:close/>
                  <a:moveTo>
                    <a:pt x="21" y="51"/>
                  </a:moveTo>
                  <a:lnTo>
                    <a:pt x="21" y="48"/>
                  </a:lnTo>
                  <a:lnTo>
                    <a:pt x="30" y="48"/>
                  </a:lnTo>
                  <a:lnTo>
                    <a:pt x="30" y="51"/>
                  </a:lnTo>
                  <a:lnTo>
                    <a:pt x="39" y="51"/>
                  </a:lnTo>
                  <a:lnTo>
                    <a:pt x="39" y="27"/>
                  </a:lnTo>
                  <a:lnTo>
                    <a:pt x="12" y="27"/>
                  </a:lnTo>
                  <a:lnTo>
                    <a:pt x="12" y="51"/>
                  </a:lnTo>
                  <a:lnTo>
                    <a:pt x="21" y="51"/>
                  </a:lnTo>
                  <a:lnTo>
                    <a:pt x="21" y="51"/>
                  </a:lnTo>
                  <a:close/>
                  <a:moveTo>
                    <a:pt x="30" y="33"/>
                  </a:moveTo>
                  <a:lnTo>
                    <a:pt x="30" y="42"/>
                  </a:lnTo>
                  <a:lnTo>
                    <a:pt x="21" y="42"/>
                  </a:lnTo>
                  <a:lnTo>
                    <a:pt x="21" y="33"/>
                  </a:lnTo>
                  <a:lnTo>
                    <a:pt x="30" y="33"/>
                  </a:lnTo>
                  <a:lnTo>
                    <a:pt x="3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8" name="Freeform 40"/>
            <p:cNvSpPr>
              <a:spLocks noEditPoints="1"/>
            </p:cNvSpPr>
            <p:nvPr/>
          </p:nvSpPr>
          <p:spPr bwMode="auto">
            <a:xfrm>
              <a:off x="3586" y="2343"/>
              <a:ext cx="60" cy="63"/>
            </a:xfrm>
            <a:custGeom>
              <a:avLst/>
              <a:gdLst/>
              <a:ahLst/>
              <a:cxnLst>
                <a:cxn ang="0">
                  <a:pos x="60" y="63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8" y="63"/>
                </a:cxn>
                <a:cxn ang="0">
                  <a:pos x="60" y="63"/>
                </a:cxn>
                <a:cxn ang="0">
                  <a:pos x="60" y="6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2" y="54"/>
                </a:cxn>
                <a:cxn ang="0">
                  <a:pos x="18" y="48"/>
                </a:cxn>
                <a:cxn ang="0">
                  <a:pos x="21" y="27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18" y="0"/>
                </a:cxn>
                <a:cxn ang="0">
                  <a:pos x="9" y="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48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39" y="57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6" y="3"/>
                </a:cxn>
                <a:cxn ang="0">
                  <a:pos x="30" y="3"/>
                </a:cxn>
                <a:cxn ang="0">
                  <a:pos x="30" y="57"/>
                </a:cxn>
                <a:cxn ang="0">
                  <a:pos x="39" y="57"/>
                </a:cxn>
                <a:cxn ang="0">
                  <a:pos x="39" y="57"/>
                </a:cxn>
              </a:cxnLst>
              <a:rect l="0" t="0" r="r" b="b"/>
              <a:pathLst>
                <a:path w="60" h="63">
                  <a:moveTo>
                    <a:pt x="60" y="63"/>
                  </a:moveTo>
                  <a:lnTo>
                    <a:pt x="60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3"/>
                  </a:lnTo>
                  <a:lnTo>
                    <a:pt x="60" y="63"/>
                  </a:lnTo>
                  <a:lnTo>
                    <a:pt x="60" y="63"/>
                  </a:lnTo>
                  <a:close/>
                  <a:moveTo>
                    <a:pt x="0" y="57"/>
                  </a:moveTo>
                  <a:lnTo>
                    <a:pt x="0" y="57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1" y="27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9" y="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4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close/>
                  <a:moveTo>
                    <a:pt x="39" y="57"/>
                  </a:moveTo>
                  <a:lnTo>
                    <a:pt x="39" y="9"/>
                  </a:lnTo>
                  <a:lnTo>
                    <a:pt x="39" y="9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0" y="3"/>
                  </a:lnTo>
                  <a:lnTo>
                    <a:pt x="30" y="57"/>
                  </a:lnTo>
                  <a:lnTo>
                    <a:pt x="39" y="57"/>
                  </a:lnTo>
                  <a:lnTo>
                    <a:pt x="39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9" name="Freeform 41"/>
            <p:cNvSpPr>
              <a:spLocks/>
            </p:cNvSpPr>
            <p:nvPr/>
          </p:nvSpPr>
          <p:spPr bwMode="auto">
            <a:xfrm>
              <a:off x="3658" y="2340"/>
              <a:ext cx="63" cy="66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9" y="6"/>
                </a:cxn>
                <a:cxn ang="0">
                  <a:pos x="39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21"/>
                </a:cxn>
                <a:cxn ang="0">
                  <a:pos x="27" y="21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60"/>
                </a:cxn>
                <a:cxn ang="0">
                  <a:pos x="18" y="60"/>
                </a:cxn>
                <a:cxn ang="0">
                  <a:pos x="18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9" y="66"/>
                </a:cxn>
                <a:cxn ang="0">
                  <a:pos x="39" y="36"/>
                </a:cxn>
                <a:cxn ang="0">
                  <a:pos x="48" y="36"/>
                </a:cxn>
                <a:cxn ang="0">
                  <a:pos x="48" y="51"/>
                </a:cxn>
                <a:cxn ang="0">
                  <a:pos x="48" y="51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4" y="60"/>
                </a:cxn>
                <a:cxn ang="0">
                  <a:pos x="57" y="57"/>
                </a:cxn>
                <a:cxn ang="0">
                  <a:pos x="57" y="54"/>
                </a:cxn>
                <a:cxn ang="0">
                  <a:pos x="57" y="27"/>
                </a:cxn>
                <a:cxn ang="0">
                  <a:pos x="39" y="27"/>
                </a:cxn>
                <a:cxn ang="0">
                  <a:pos x="39" y="21"/>
                </a:cxn>
                <a:cxn ang="0">
                  <a:pos x="63" y="21"/>
                </a:cxn>
                <a:cxn ang="0">
                  <a:pos x="63" y="12"/>
                </a:cxn>
                <a:cxn ang="0">
                  <a:pos x="33" y="12"/>
                </a:cxn>
                <a:cxn ang="0">
                  <a:pos x="33" y="1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9" y="66"/>
                  </a:lnTo>
                  <a:lnTo>
                    <a:pt x="39" y="36"/>
                  </a:lnTo>
                  <a:lnTo>
                    <a:pt x="48" y="36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4" y="60"/>
                  </a:lnTo>
                  <a:lnTo>
                    <a:pt x="57" y="57"/>
                  </a:lnTo>
                  <a:lnTo>
                    <a:pt x="57" y="54"/>
                  </a:lnTo>
                  <a:lnTo>
                    <a:pt x="57" y="27"/>
                  </a:lnTo>
                  <a:lnTo>
                    <a:pt x="39" y="27"/>
                  </a:lnTo>
                  <a:lnTo>
                    <a:pt x="39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0" name="Freeform 42"/>
            <p:cNvSpPr>
              <a:spLocks noEditPoints="1"/>
            </p:cNvSpPr>
            <p:nvPr/>
          </p:nvSpPr>
          <p:spPr bwMode="auto">
            <a:xfrm>
              <a:off x="2652" y="2731"/>
              <a:ext cx="63" cy="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7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9"/>
                </a:cxn>
                <a:cxn ang="0">
                  <a:pos x="3" y="9"/>
                </a:cxn>
                <a:cxn ang="0">
                  <a:pos x="3" y="24"/>
                </a:cxn>
                <a:cxn ang="0">
                  <a:pos x="9" y="24"/>
                </a:cxn>
                <a:cxn ang="0">
                  <a:pos x="9" y="30"/>
                </a:cxn>
                <a:cxn ang="0">
                  <a:pos x="27" y="30"/>
                </a:cxn>
                <a:cxn ang="0">
                  <a:pos x="27" y="36"/>
                </a:cxn>
                <a:cxn ang="0">
                  <a:pos x="9" y="36"/>
                </a:cxn>
                <a:cxn ang="0">
                  <a:pos x="9" y="45"/>
                </a:cxn>
                <a:cxn ang="0">
                  <a:pos x="27" y="45"/>
                </a:cxn>
                <a:cxn ang="0">
                  <a:pos x="27" y="57"/>
                </a:cxn>
                <a:cxn ang="0">
                  <a:pos x="0" y="57"/>
                </a:cxn>
                <a:cxn ang="0">
                  <a:pos x="0" y="63"/>
                </a:cxn>
                <a:cxn ang="0">
                  <a:pos x="63" y="63"/>
                </a:cxn>
                <a:cxn ang="0">
                  <a:pos x="63" y="57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51" y="45"/>
                </a:cxn>
                <a:cxn ang="0">
                  <a:pos x="57" y="45"/>
                </a:cxn>
                <a:cxn ang="0">
                  <a:pos x="57" y="36"/>
                </a:cxn>
                <a:cxn ang="0">
                  <a:pos x="36" y="36"/>
                </a:cxn>
                <a:cxn ang="0">
                  <a:pos x="36" y="30"/>
                </a:cxn>
                <a:cxn ang="0">
                  <a:pos x="54" y="30"/>
                </a:cxn>
                <a:cxn ang="0">
                  <a:pos x="54" y="24"/>
                </a:cxn>
                <a:cxn ang="0">
                  <a:pos x="60" y="24"/>
                </a:cxn>
                <a:cxn ang="0">
                  <a:pos x="60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12" y="24"/>
                </a:cxn>
                <a:cxn ang="0">
                  <a:pos x="12" y="18"/>
                </a:cxn>
                <a:cxn ang="0">
                  <a:pos x="51" y="18"/>
                </a:cxn>
                <a:cxn ang="0">
                  <a:pos x="51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42" y="51"/>
                </a:cxn>
                <a:cxn ang="0">
                  <a:pos x="42" y="51"/>
                </a:cxn>
                <a:cxn ang="0">
                  <a:pos x="48" y="57"/>
                </a:cxn>
                <a:cxn ang="0">
                  <a:pos x="36" y="57"/>
                </a:cxn>
                <a:cxn ang="0">
                  <a:pos x="36" y="45"/>
                </a:cxn>
                <a:cxn ang="0">
                  <a:pos x="45" y="45"/>
                </a:cxn>
                <a:cxn ang="0">
                  <a:pos x="45" y="45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42" y="48"/>
                </a:cxn>
              </a:cxnLst>
              <a:rect l="0" t="0" r="r" b="b"/>
              <a:pathLst>
                <a:path w="63" h="63">
                  <a:moveTo>
                    <a:pt x="36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3" y="9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9" y="30"/>
                  </a:lnTo>
                  <a:lnTo>
                    <a:pt x="27" y="30"/>
                  </a:lnTo>
                  <a:lnTo>
                    <a:pt x="27" y="36"/>
                  </a:lnTo>
                  <a:lnTo>
                    <a:pt x="9" y="36"/>
                  </a:lnTo>
                  <a:lnTo>
                    <a:pt x="9" y="45"/>
                  </a:lnTo>
                  <a:lnTo>
                    <a:pt x="27" y="45"/>
                  </a:lnTo>
                  <a:lnTo>
                    <a:pt x="27" y="57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63" y="63"/>
                  </a:lnTo>
                  <a:lnTo>
                    <a:pt x="63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1" y="45"/>
                  </a:lnTo>
                  <a:lnTo>
                    <a:pt x="57" y="45"/>
                  </a:lnTo>
                  <a:lnTo>
                    <a:pt x="57" y="36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  <a:moveTo>
                    <a:pt x="12" y="24"/>
                  </a:moveTo>
                  <a:lnTo>
                    <a:pt x="12" y="18"/>
                  </a:lnTo>
                  <a:lnTo>
                    <a:pt x="51" y="18"/>
                  </a:lnTo>
                  <a:lnTo>
                    <a:pt x="51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42" y="48"/>
                  </a:moveTo>
                  <a:lnTo>
                    <a:pt x="42" y="48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8" y="57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1" name="Freeform 43"/>
            <p:cNvSpPr>
              <a:spLocks noEditPoints="1"/>
            </p:cNvSpPr>
            <p:nvPr/>
          </p:nvSpPr>
          <p:spPr bwMode="auto">
            <a:xfrm>
              <a:off x="2721" y="2731"/>
              <a:ext cx="66" cy="66"/>
            </a:xfrm>
            <a:custGeom>
              <a:avLst/>
              <a:gdLst/>
              <a:ahLst/>
              <a:cxnLst>
                <a:cxn ang="0">
                  <a:pos x="57" y="42"/>
                </a:cxn>
                <a:cxn ang="0">
                  <a:pos x="57" y="54"/>
                </a:cxn>
                <a:cxn ang="0">
                  <a:pos x="54" y="57"/>
                </a:cxn>
                <a:cxn ang="0">
                  <a:pos x="45" y="57"/>
                </a:cxn>
                <a:cxn ang="0">
                  <a:pos x="48" y="66"/>
                </a:cxn>
                <a:cxn ang="0">
                  <a:pos x="63" y="63"/>
                </a:cxn>
                <a:cxn ang="0">
                  <a:pos x="66" y="57"/>
                </a:cxn>
                <a:cxn ang="0">
                  <a:pos x="66" y="36"/>
                </a:cxn>
                <a:cxn ang="0">
                  <a:pos x="66" y="36"/>
                </a:cxn>
                <a:cxn ang="0">
                  <a:pos x="42" y="15"/>
                </a:cxn>
                <a:cxn ang="0">
                  <a:pos x="54" y="15"/>
                </a:cxn>
                <a:cxn ang="0">
                  <a:pos x="54" y="24"/>
                </a:cxn>
                <a:cxn ang="0">
                  <a:pos x="48" y="24"/>
                </a:cxn>
                <a:cxn ang="0">
                  <a:pos x="48" y="33"/>
                </a:cxn>
                <a:cxn ang="0">
                  <a:pos x="63" y="27"/>
                </a:cxn>
                <a:cxn ang="0">
                  <a:pos x="63" y="15"/>
                </a:cxn>
                <a:cxn ang="0">
                  <a:pos x="63" y="6"/>
                </a:cxn>
                <a:cxn ang="0">
                  <a:pos x="63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1" y="0"/>
                </a:cxn>
                <a:cxn ang="0">
                  <a:pos x="42" y="0"/>
                </a:cxn>
                <a:cxn ang="0">
                  <a:pos x="39" y="6"/>
                </a:cxn>
                <a:cxn ang="0">
                  <a:pos x="33" y="6"/>
                </a:cxn>
                <a:cxn ang="0">
                  <a:pos x="33" y="42"/>
                </a:cxn>
                <a:cxn ang="0">
                  <a:pos x="18" y="27"/>
                </a:cxn>
                <a:cxn ang="0">
                  <a:pos x="3" y="24"/>
                </a:cxn>
                <a:cxn ang="0">
                  <a:pos x="12" y="39"/>
                </a:cxn>
                <a:cxn ang="0">
                  <a:pos x="0" y="54"/>
                </a:cxn>
                <a:cxn ang="0">
                  <a:pos x="6" y="60"/>
                </a:cxn>
                <a:cxn ang="0">
                  <a:pos x="18" y="48"/>
                </a:cxn>
                <a:cxn ang="0">
                  <a:pos x="21" y="57"/>
                </a:cxn>
                <a:cxn ang="0">
                  <a:pos x="24" y="60"/>
                </a:cxn>
                <a:cxn ang="0">
                  <a:pos x="30" y="54"/>
                </a:cxn>
                <a:cxn ang="0">
                  <a:pos x="54" y="45"/>
                </a:cxn>
                <a:cxn ang="0">
                  <a:pos x="30" y="51"/>
                </a:cxn>
                <a:cxn ang="0">
                  <a:pos x="24" y="42"/>
                </a:cxn>
                <a:cxn ang="0">
                  <a:pos x="24" y="39"/>
                </a:cxn>
                <a:cxn ang="0">
                  <a:pos x="27" y="24"/>
                </a:cxn>
                <a:cxn ang="0">
                  <a:pos x="30" y="9"/>
                </a:cxn>
                <a:cxn ang="0">
                  <a:pos x="3" y="9"/>
                </a:cxn>
                <a:cxn ang="0">
                  <a:pos x="18" y="15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2" y="18"/>
                </a:cxn>
                <a:cxn ang="0">
                  <a:pos x="45" y="24"/>
                </a:cxn>
                <a:cxn ang="0">
                  <a:pos x="51" y="24"/>
                </a:cxn>
                <a:cxn ang="0">
                  <a:pos x="48" y="15"/>
                </a:cxn>
              </a:cxnLst>
              <a:rect l="0" t="0" r="r" b="b"/>
              <a:pathLst>
                <a:path w="66" h="66">
                  <a:moveTo>
                    <a:pt x="33" y="42"/>
                  </a:moveTo>
                  <a:lnTo>
                    <a:pt x="57" y="42"/>
                  </a:lnTo>
                  <a:lnTo>
                    <a:pt x="57" y="42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6" y="57"/>
                  </a:lnTo>
                  <a:lnTo>
                    <a:pt x="66" y="57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42" y="36"/>
                  </a:lnTo>
                  <a:lnTo>
                    <a:pt x="42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60" y="33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9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2"/>
                  </a:lnTo>
                  <a:lnTo>
                    <a:pt x="33" y="42"/>
                  </a:lnTo>
                  <a:close/>
                  <a:moveTo>
                    <a:pt x="18" y="27"/>
                  </a:moveTo>
                  <a:lnTo>
                    <a:pt x="18" y="27"/>
                  </a:lnTo>
                  <a:lnTo>
                    <a:pt x="12" y="18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54" y="54"/>
                  </a:lnTo>
                  <a:lnTo>
                    <a:pt x="54" y="45"/>
                  </a:lnTo>
                  <a:lnTo>
                    <a:pt x="30" y="45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7" y="24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7" y="9"/>
                  </a:lnTo>
                  <a:lnTo>
                    <a:pt x="3" y="9"/>
                  </a:lnTo>
                  <a:lnTo>
                    <a:pt x="3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close/>
                  <a:moveTo>
                    <a:pt x="48" y="15"/>
                  </a:moveTo>
                  <a:lnTo>
                    <a:pt x="42" y="18"/>
                  </a:lnTo>
                  <a:lnTo>
                    <a:pt x="42" y="18"/>
                  </a:lnTo>
                  <a:lnTo>
                    <a:pt x="45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2" name="Freeform 44"/>
            <p:cNvSpPr>
              <a:spLocks/>
            </p:cNvSpPr>
            <p:nvPr/>
          </p:nvSpPr>
          <p:spPr bwMode="auto">
            <a:xfrm>
              <a:off x="2796" y="2731"/>
              <a:ext cx="63" cy="66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60"/>
                </a:cxn>
                <a:cxn ang="0">
                  <a:pos x="18" y="60"/>
                </a:cxn>
                <a:cxn ang="0">
                  <a:pos x="18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6"/>
                </a:cxn>
                <a:cxn ang="0">
                  <a:pos x="48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57"/>
                </a:cxn>
                <a:cxn ang="0">
                  <a:pos x="54" y="57"/>
                </a:cxn>
                <a:cxn ang="0">
                  <a:pos x="57" y="54"/>
                </a:cxn>
                <a:cxn ang="0">
                  <a:pos x="57" y="27"/>
                </a:cxn>
                <a:cxn ang="0">
                  <a:pos x="36" y="27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8" y="36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3" name="Freeform 45"/>
            <p:cNvSpPr>
              <a:spLocks noEditPoints="1"/>
            </p:cNvSpPr>
            <p:nvPr/>
          </p:nvSpPr>
          <p:spPr bwMode="auto">
            <a:xfrm>
              <a:off x="2670" y="3440"/>
              <a:ext cx="66" cy="63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33" y="12"/>
                </a:cxn>
                <a:cxn ang="0">
                  <a:pos x="48" y="12"/>
                </a:cxn>
                <a:cxn ang="0">
                  <a:pos x="39" y="36"/>
                </a:cxn>
                <a:cxn ang="0">
                  <a:pos x="39" y="36"/>
                </a:cxn>
                <a:cxn ang="0">
                  <a:pos x="0" y="24"/>
                </a:cxn>
                <a:cxn ang="0">
                  <a:pos x="18" y="24"/>
                </a:cxn>
                <a:cxn ang="0">
                  <a:pos x="3" y="15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63"/>
                </a:cxn>
                <a:cxn ang="0">
                  <a:pos x="15" y="42"/>
                </a:cxn>
                <a:cxn ang="0">
                  <a:pos x="18" y="39"/>
                </a:cxn>
                <a:cxn ang="0">
                  <a:pos x="9" y="3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24" y="12"/>
                </a:cxn>
                <a:cxn ang="0">
                  <a:pos x="27" y="30"/>
                </a:cxn>
                <a:cxn ang="0">
                  <a:pos x="33" y="45"/>
                </a:cxn>
                <a:cxn ang="0">
                  <a:pos x="15" y="57"/>
                </a:cxn>
                <a:cxn ang="0">
                  <a:pos x="21" y="63"/>
                </a:cxn>
                <a:cxn ang="0">
                  <a:pos x="39" y="51"/>
                </a:cxn>
                <a:cxn ang="0">
                  <a:pos x="57" y="63"/>
                </a:cxn>
                <a:cxn ang="0">
                  <a:pos x="66" y="54"/>
                </a:cxn>
                <a:cxn ang="0">
                  <a:pos x="54" y="51"/>
                </a:cxn>
                <a:cxn ang="0">
                  <a:pos x="45" y="45"/>
                </a:cxn>
                <a:cxn ang="0">
                  <a:pos x="57" y="6"/>
                </a:cxn>
                <a:cxn ang="0">
                  <a:pos x="21" y="12"/>
                </a:cxn>
                <a:cxn ang="0">
                  <a:pos x="6" y="0"/>
                </a:cxn>
                <a:cxn ang="0">
                  <a:pos x="3" y="9"/>
                </a:cxn>
                <a:cxn ang="0">
                  <a:pos x="21" y="9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66" h="63">
                  <a:moveTo>
                    <a:pt x="39" y="36"/>
                  </a:moveTo>
                  <a:lnTo>
                    <a:pt x="39" y="36"/>
                  </a:lnTo>
                  <a:lnTo>
                    <a:pt x="36" y="27"/>
                  </a:lnTo>
                  <a:lnTo>
                    <a:pt x="33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5" y="27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close/>
                  <a:moveTo>
                    <a:pt x="0" y="24"/>
                  </a:moveTo>
                  <a:lnTo>
                    <a:pt x="0" y="24"/>
                  </a:lnTo>
                  <a:lnTo>
                    <a:pt x="12" y="33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3" y="15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  <a:moveTo>
                    <a:pt x="9" y="63"/>
                  </a:moveTo>
                  <a:lnTo>
                    <a:pt x="9" y="6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close/>
                  <a:moveTo>
                    <a:pt x="21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7" y="30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4" y="51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4" y="27"/>
                  </a:lnTo>
                  <a:lnTo>
                    <a:pt x="57" y="6"/>
                  </a:lnTo>
                  <a:lnTo>
                    <a:pt x="21" y="6"/>
                  </a:lnTo>
                  <a:lnTo>
                    <a:pt x="21" y="12"/>
                  </a:lnTo>
                  <a:lnTo>
                    <a:pt x="21" y="12"/>
                  </a:lnTo>
                  <a:close/>
                  <a:moveTo>
                    <a:pt x="6" y="0"/>
                  </a:moveTo>
                  <a:lnTo>
                    <a:pt x="3" y="9"/>
                  </a:lnTo>
                  <a:lnTo>
                    <a:pt x="3" y="9"/>
                  </a:lnTo>
                  <a:lnTo>
                    <a:pt x="15" y="1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4" name="Freeform 46"/>
            <p:cNvSpPr>
              <a:spLocks noEditPoints="1"/>
            </p:cNvSpPr>
            <p:nvPr/>
          </p:nvSpPr>
          <p:spPr bwMode="auto">
            <a:xfrm>
              <a:off x="2745" y="3440"/>
              <a:ext cx="57" cy="66"/>
            </a:xfrm>
            <a:custGeom>
              <a:avLst/>
              <a:gdLst/>
              <a:ahLst/>
              <a:cxnLst>
                <a:cxn ang="0">
                  <a:pos x="9" y="48"/>
                </a:cxn>
                <a:cxn ang="0">
                  <a:pos x="9" y="42"/>
                </a:cxn>
                <a:cxn ang="0">
                  <a:pos x="24" y="42"/>
                </a:cxn>
                <a:cxn ang="0">
                  <a:pos x="24" y="66"/>
                </a:cxn>
                <a:cxn ang="0">
                  <a:pos x="33" y="66"/>
                </a:cxn>
                <a:cxn ang="0">
                  <a:pos x="33" y="42"/>
                </a:cxn>
                <a:cxn ang="0">
                  <a:pos x="48" y="42"/>
                </a:cxn>
                <a:cxn ang="0">
                  <a:pos x="48" y="45"/>
                </a:cxn>
                <a:cxn ang="0">
                  <a:pos x="57" y="45"/>
                </a:cxn>
                <a:cxn ang="0">
                  <a:pos x="57" y="15"/>
                </a:cxn>
                <a:cxn ang="0">
                  <a:pos x="33" y="15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24" y="0"/>
                </a:cxn>
                <a:cxn ang="0">
                  <a:pos x="24" y="15"/>
                </a:cxn>
                <a:cxn ang="0">
                  <a:pos x="0" y="15"/>
                </a:cxn>
                <a:cxn ang="0">
                  <a:pos x="0" y="48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4" y="21"/>
                </a:cxn>
                <a:cxn ang="0">
                  <a:pos x="24" y="33"/>
                </a:cxn>
                <a:cxn ang="0">
                  <a:pos x="9" y="33"/>
                </a:cxn>
                <a:cxn ang="0">
                  <a:pos x="9" y="21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33" y="33"/>
                </a:cxn>
                <a:cxn ang="0">
                  <a:pos x="33" y="21"/>
                </a:cxn>
                <a:cxn ang="0">
                  <a:pos x="48" y="21"/>
                </a:cxn>
                <a:cxn ang="0">
                  <a:pos x="48" y="33"/>
                </a:cxn>
                <a:cxn ang="0">
                  <a:pos x="33" y="33"/>
                </a:cxn>
                <a:cxn ang="0">
                  <a:pos x="33" y="33"/>
                </a:cxn>
              </a:cxnLst>
              <a:rect l="0" t="0" r="r" b="b"/>
              <a:pathLst>
                <a:path w="57" h="66">
                  <a:moveTo>
                    <a:pt x="9" y="48"/>
                  </a:moveTo>
                  <a:lnTo>
                    <a:pt x="9" y="42"/>
                  </a:lnTo>
                  <a:lnTo>
                    <a:pt x="24" y="42"/>
                  </a:lnTo>
                  <a:lnTo>
                    <a:pt x="24" y="66"/>
                  </a:lnTo>
                  <a:lnTo>
                    <a:pt x="33" y="66"/>
                  </a:lnTo>
                  <a:lnTo>
                    <a:pt x="33" y="42"/>
                  </a:lnTo>
                  <a:lnTo>
                    <a:pt x="48" y="42"/>
                  </a:lnTo>
                  <a:lnTo>
                    <a:pt x="48" y="45"/>
                  </a:lnTo>
                  <a:lnTo>
                    <a:pt x="57" y="45"/>
                  </a:lnTo>
                  <a:lnTo>
                    <a:pt x="57" y="15"/>
                  </a:lnTo>
                  <a:lnTo>
                    <a:pt x="33" y="15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4" y="15"/>
                  </a:lnTo>
                  <a:lnTo>
                    <a:pt x="0" y="15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9" y="48"/>
                  </a:lnTo>
                  <a:close/>
                  <a:moveTo>
                    <a:pt x="24" y="21"/>
                  </a:moveTo>
                  <a:lnTo>
                    <a:pt x="24" y="33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24" y="21"/>
                  </a:lnTo>
                  <a:lnTo>
                    <a:pt x="24" y="21"/>
                  </a:lnTo>
                  <a:close/>
                  <a:moveTo>
                    <a:pt x="33" y="33"/>
                  </a:moveTo>
                  <a:lnTo>
                    <a:pt x="33" y="21"/>
                  </a:lnTo>
                  <a:lnTo>
                    <a:pt x="48" y="21"/>
                  </a:lnTo>
                  <a:lnTo>
                    <a:pt x="48" y="33"/>
                  </a:lnTo>
                  <a:lnTo>
                    <a:pt x="33" y="33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5" name="Freeform 47"/>
            <p:cNvSpPr>
              <a:spLocks/>
            </p:cNvSpPr>
            <p:nvPr/>
          </p:nvSpPr>
          <p:spPr bwMode="auto">
            <a:xfrm>
              <a:off x="2814" y="3440"/>
              <a:ext cx="63" cy="66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57"/>
                </a:cxn>
                <a:cxn ang="0">
                  <a:pos x="54" y="57"/>
                </a:cxn>
                <a:cxn ang="0">
                  <a:pos x="57" y="54"/>
                </a:cxn>
                <a:cxn ang="0">
                  <a:pos x="57" y="27"/>
                </a:cxn>
                <a:cxn ang="0">
                  <a:pos x="36" y="27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6" name="Freeform 48"/>
            <p:cNvSpPr>
              <a:spLocks noEditPoints="1"/>
            </p:cNvSpPr>
            <p:nvPr/>
          </p:nvSpPr>
          <p:spPr bwMode="auto">
            <a:xfrm>
              <a:off x="3577" y="3650"/>
              <a:ext cx="63" cy="6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51" y="18"/>
                </a:cxn>
                <a:cxn ang="0">
                  <a:pos x="60" y="24"/>
                </a:cxn>
                <a:cxn ang="0">
                  <a:pos x="36" y="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3" y="24"/>
                </a:cxn>
                <a:cxn ang="0">
                  <a:pos x="0" y="36"/>
                </a:cxn>
                <a:cxn ang="0">
                  <a:pos x="15" y="36"/>
                </a:cxn>
                <a:cxn ang="0">
                  <a:pos x="9" y="48"/>
                </a:cxn>
                <a:cxn ang="0">
                  <a:pos x="24" y="51"/>
                </a:cxn>
                <a:cxn ang="0">
                  <a:pos x="15" y="57"/>
                </a:cxn>
                <a:cxn ang="0">
                  <a:pos x="3" y="57"/>
                </a:cxn>
                <a:cxn ang="0">
                  <a:pos x="6" y="66"/>
                </a:cxn>
                <a:cxn ang="0">
                  <a:pos x="36" y="57"/>
                </a:cxn>
                <a:cxn ang="0">
                  <a:pos x="45" y="60"/>
                </a:cxn>
                <a:cxn ang="0">
                  <a:pos x="54" y="66"/>
                </a:cxn>
                <a:cxn ang="0">
                  <a:pos x="57" y="63"/>
                </a:cxn>
                <a:cxn ang="0">
                  <a:pos x="60" y="57"/>
                </a:cxn>
                <a:cxn ang="0">
                  <a:pos x="42" y="51"/>
                </a:cxn>
                <a:cxn ang="0">
                  <a:pos x="63" y="36"/>
                </a:cxn>
                <a:cxn ang="0">
                  <a:pos x="30" y="30"/>
                </a:cxn>
                <a:cxn ang="0">
                  <a:pos x="33" y="24"/>
                </a:cxn>
                <a:cxn ang="0">
                  <a:pos x="36" y="24"/>
                </a:cxn>
                <a:cxn ang="0">
                  <a:pos x="36" y="21"/>
                </a:cxn>
                <a:cxn ang="0">
                  <a:pos x="27" y="18"/>
                </a:cxn>
                <a:cxn ang="0">
                  <a:pos x="24" y="18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33" y="45"/>
                </a:cxn>
                <a:cxn ang="0">
                  <a:pos x="27" y="36"/>
                </a:cxn>
                <a:cxn ang="0">
                  <a:pos x="39" y="36"/>
                </a:cxn>
                <a:cxn ang="0">
                  <a:pos x="33" y="45"/>
                </a:cxn>
              </a:cxnLst>
              <a:rect l="0" t="0" r="r" b="b"/>
              <a:pathLst>
                <a:path w="63" h="66">
                  <a:moveTo>
                    <a:pt x="3" y="24"/>
                  </a:moveTo>
                  <a:lnTo>
                    <a:pt x="12" y="24"/>
                  </a:lnTo>
                  <a:lnTo>
                    <a:pt x="12" y="18"/>
                  </a:lnTo>
                  <a:lnTo>
                    <a:pt x="51" y="18"/>
                  </a:lnTo>
                  <a:lnTo>
                    <a:pt x="51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3" y="9"/>
                  </a:lnTo>
                  <a:lnTo>
                    <a:pt x="3" y="24"/>
                  </a:lnTo>
                  <a:lnTo>
                    <a:pt x="3" y="24"/>
                  </a:lnTo>
                  <a:close/>
                  <a:moveTo>
                    <a:pt x="0" y="36"/>
                  </a:moveTo>
                  <a:lnTo>
                    <a:pt x="15" y="36"/>
                  </a:lnTo>
                  <a:lnTo>
                    <a:pt x="15" y="36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5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4" y="63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45" y="60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51" y="36"/>
                  </a:lnTo>
                  <a:lnTo>
                    <a:pt x="63" y="36"/>
                  </a:lnTo>
                  <a:lnTo>
                    <a:pt x="63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close/>
                  <a:moveTo>
                    <a:pt x="33" y="45"/>
                  </a:moveTo>
                  <a:lnTo>
                    <a:pt x="33" y="45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7" name="Freeform 49"/>
            <p:cNvSpPr>
              <a:spLocks noEditPoints="1"/>
            </p:cNvSpPr>
            <p:nvPr/>
          </p:nvSpPr>
          <p:spPr bwMode="auto">
            <a:xfrm>
              <a:off x="3646" y="3650"/>
              <a:ext cx="66" cy="66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0" y="60"/>
                </a:cxn>
                <a:cxn ang="0">
                  <a:pos x="9" y="63"/>
                </a:cxn>
                <a:cxn ang="0">
                  <a:pos x="9" y="60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5" y="63"/>
                </a:cxn>
                <a:cxn ang="0">
                  <a:pos x="18" y="63"/>
                </a:cxn>
                <a:cxn ang="0">
                  <a:pos x="27" y="57"/>
                </a:cxn>
                <a:cxn ang="0">
                  <a:pos x="30" y="57"/>
                </a:cxn>
                <a:cxn ang="0">
                  <a:pos x="30" y="57"/>
                </a:cxn>
                <a:cxn ang="0">
                  <a:pos x="27" y="60"/>
                </a:cxn>
                <a:cxn ang="0">
                  <a:pos x="30" y="66"/>
                </a:cxn>
                <a:cxn ang="0">
                  <a:pos x="39" y="63"/>
                </a:cxn>
                <a:cxn ang="0">
                  <a:pos x="39" y="51"/>
                </a:cxn>
                <a:cxn ang="0">
                  <a:pos x="60" y="66"/>
                </a:cxn>
                <a:cxn ang="0">
                  <a:pos x="66" y="57"/>
                </a:cxn>
                <a:cxn ang="0">
                  <a:pos x="51" y="51"/>
                </a:cxn>
                <a:cxn ang="0">
                  <a:pos x="60" y="48"/>
                </a:cxn>
                <a:cxn ang="0">
                  <a:pos x="60" y="45"/>
                </a:cxn>
                <a:cxn ang="0">
                  <a:pos x="57" y="45"/>
                </a:cxn>
                <a:cxn ang="0">
                  <a:pos x="54" y="42"/>
                </a:cxn>
                <a:cxn ang="0">
                  <a:pos x="57" y="33"/>
                </a:cxn>
                <a:cxn ang="0">
                  <a:pos x="66" y="27"/>
                </a:cxn>
                <a:cxn ang="0">
                  <a:pos x="57" y="15"/>
                </a:cxn>
                <a:cxn ang="0">
                  <a:pos x="39" y="12"/>
                </a:cxn>
                <a:cxn ang="0">
                  <a:pos x="63" y="6"/>
                </a:cxn>
                <a:cxn ang="0">
                  <a:pos x="42" y="6"/>
                </a:cxn>
                <a:cxn ang="0">
                  <a:pos x="39" y="3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6" y="6"/>
                </a:cxn>
                <a:cxn ang="0">
                  <a:pos x="6" y="30"/>
                </a:cxn>
                <a:cxn ang="0">
                  <a:pos x="30" y="24"/>
                </a:cxn>
                <a:cxn ang="0">
                  <a:pos x="15" y="27"/>
                </a:cxn>
                <a:cxn ang="0">
                  <a:pos x="30" y="12"/>
                </a:cxn>
                <a:cxn ang="0">
                  <a:pos x="18" y="15"/>
                </a:cxn>
                <a:cxn ang="0">
                  <a:pos x="18" y="24"/>
                </a:cxn>
                <a:cxn ang="0">
                  <a:pos x="48" y="27"/>
                </a:cxn>
                <a:cxn ang="0">
                  <a:pos x="39" y="24"/>
                </a:cxn>
                <a:cxn ang="0">
                  <a:pos x="48" y="24"/>
                </a:cxn>
                <a:cxn ang="0">
                  <a:pos x="21" y="42"/>
                </a:cxn>
                <a:cxn ang="0">
                  <a:pos x="15" y="45"/>
                </a:cxn>
                <a:cxn ang="0">
                  <a:pos x="21" y="51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0" y="42"/>
                </a:cxn>
                <a:cxn ang="0">
                  <a:pos x="30" y="45"/>
                </a:cxn>
                <a:cxn ang="0">
                  <a:pos x="12" y="54"/>
                </a:cxn>
                <a:cxn ang="0">
                  <a:pos x="15" y="45"/>
                </a:cxn>
                <a:cxn ang="0">
                  <a:pos x="30" y="33"/>
                </a:cxn>
                <a:cxn ang="0">
                  <a:pos x="18" y="36"/>
                </a:cxn>
                <a:cxn ang="0">
                  <a:pos x="18" y="42"/>
                </a:cxn>
                <a:cxn ang="0">
                  <a:pos x="21" y="42"/>
                </a:cxn>
                <a:cxn ang="0">
                  <a:pos x="39" y="33"/>
                </a:cxn>
                <a:cxn ang="0">
                  <a:pos x="48" y="36"/>
                </a:cxn>
                <a:cxn ang="0">
                  <a:pos x="39" y="36"/>
                </a:cxn>
                <a:cxn ang="0">
                  <a:pos x="45" y="45"/>
                </a:cxn>
                <a:cxn ang="0">
                  <a:pos x="51" y="42"/>
                </a:cxn>
                <a:cxn ang="0">
                  <a:pos x="45" y="45"/>
                </a:cxn>
                <a:cxn ang="0">
                  <a:pos x="45" y="45"/>
                </a:cxn>
              </a:cxnLst>
              <a:rect l="0" t="0" r="r" b="b"/>
              <a:pathLst>
                <a:path w="66" h="66">
                  <a:moveTo>
                    <a:pt x="6" y="30"/>
                  </a:moveTo>
                  <a:lnTo>
                    <a:pt x="6" y="30"/>
                  </a:lnTo>
                  <a:lnTo>
                    <a:pt x="3" y="4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5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30" y="54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9" y="6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8" y="60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6" y="57"/>
                  </a:lnTo>
                  <a:lnTo>
                    <a:pt x="66" y="57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4" y="42"/>
                  </a:lnTo>
                  <a:lnTo>
                    <a:pt x="57" y="42"/>
                  </a:lnTo>
                  <a:lnTo>
                    <a:pt x="57" y="33"/>
                  </a:lnTo>
                  <a:lnTo>
                    <a:pt x="66" y="33"/>
                  </a:lnTo>
                  <a:lnTo>
                    <a:pt x="66" y="27"/>
                  </a:lnTo>
                  <a:lnTo>
                    <a:pt x="57" y="27"/>
                  </a:lnTo>
                  <a:lnTo>
                    <a:pt x="57" y="15"/>
                  </a:lnTo>
                  <a:lnTo>
                    <a:pt x="39" y="15"/>
                  </a:lnTo>
                  <a:lnTo>
                    <a:pt x="39" y="12"/>
                  </a:lnTo>
                  <a:lnTo>
                    <a:pt x="63" y="12"/>
                  </a:lnTo>
                  <a:lnTo>
                    <a:pt x="6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6" y="6"/>
                  </a:lnTo>
                  <a:lnTo>
                    <a:pt x="6" y="30"/>
                  </a:lnTo>
                  <a:lnTo>
                    <a:pt x="6" y="30"/>
                  </a:lnTo>
                  <a:close/>
                  <a:moveTo>
                    <a:pt x="18" y="24"/>
                  </a:moveTo>
                  <a:lnTo>
                    <a:pt x="30" y="24"/>
                  </a:lnTo>
                  <a:lnTo>
                    <a:pt x="30" y="27"/>
                  </a:lnTo>
                  <a:lnTo>
                    <a:pt x="15" y="27"/>
                  </a:lnTo>
                  <a:lnTo>
                    <a:pt x="15" y="12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18" y="15"/>
                  </a:lnTo>
                  <a:lnTo>
                    <a:pt x="18" y="24"/>
                  </a:lnTo>
                  <a:lnTo>
                    <a:pt x="18" y="24"/>
                  </a:lnTo>
                  <a:close/>
                  <a:moveTo>
                    <a:pt x="48" y="24"/>
                  </a:moveTo>
                  <a:lnTo>
                    <a:pt x="48" y="27"/>
                  </a:lnTo>
                  <a:lnTo>
                    <a:pt x="39" y="27"/>
                  </a:lnTo>
                  <a:lnTo>
                    <a:pt x="39" y="24"/>
                  </a:lnTo>
                  <a:lnTo>
                    <a:pt x="48" y="24"/>
                  </a:lnTo>
                  <a:lnTo>
                    <a:pt x="48" y="24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21" y="51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33"/>
                  </a:lnTo>
                  <a:lnTo>
                    <a:pt x="30" y="33"/>
                  </a:lnTo>
                  <a:lnTo>
                    <a:pt x="30" y="36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39" y="36"/>
                  </a:moveTo>
                  <a:lnTo>
                    <a:pt x="39" y="33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39" y="36"/>
                  </a:lnTo>
                  <a:lnTo>
                    <a:pt x="39" y="36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39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8" name="Freeform 50"/>
            <p:cNvSpPr>
              <a:spLocks/>
            </p:cNvSpPr>
            <p:nvPr/>
          </p:nvSpPr>
          <p:spPr bwMode="auto">
            <a:xfrm>
              <a:off x="3721" y="3650"/>
              <a:ext cx="63" cy="66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36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21"/>
                </a:cxn>
                <a:cxn ang="0">
                  <a:pos x="27" y="21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60"/>
                </a:cxn>
                <a:cxn ang="0">
                  <a:pos x="18" y="60"/>
                </a:cxn>
                <a:cxn ang="0">
                  <a:pos x="18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6"/>
                </a:cxn>
                <a:cxn ang="0">
                  <a:pos x="45" y="36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60"/>
                </a:cxn>
                <a:cxn ang="0">
                  <a:pos x="54" y="57"/>
                </a:cxn>
                <a:cxn ang="0">
                  <a:pos x="54" y="54"/>
                </a:cxn>
                <a:cxn ang="0">
                  <a:pos x="54" y="27"/>
                </a:cxn>
                <a:cxn ang="0">
                  <a:pos x="36" y="27"/>
                </a:cxn>
                <a:cxn ang="0">
                  <a:pos x="36" y="21"/>
                </a:cxn>
                <a:cxn ang="0">
                  <a:pos x="63" y="21"/>
                </a:cxn>
                <a:cxn ang="0">
                  <a:pos x="63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6" y="9"/>
                </a:cxn>
              </a:cxnLst>
              <a:rect l="0" t="0" r="r" b="b"/>
              <a:pathLst>
                <a:path w="63" h="66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5" y="36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60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9" name="Freeform 51"/>
            <p:cNvSpPr>
              <a:spLocks/>
            </p:cNvSpPr>
            <p:nvPr/>
          </p:nvSpPr>
          <p:spPr bwMode="auto">
            <a:xfrm>
              <a:off x="2772" y="3545"/>
              <a:ext cx="21" cy="18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8" y="15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3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3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18">
                  <a:moveTo>
                    <a:pt x="21" y="9"/>
                  </a:moveTo>
                  <a:lnTo>
                    <a:pt x="21" y="9"/>
                  </a:lnTo>
                  <a:lnTo>
                    <a:pt x="18" y="15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3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0" name="Freeform 52"/>
            <p:cNvSpPr>
              <a:spLocks/>
            </p:cNvSpPr>
            <p:nvPr/>
          </p:nvSpPr>
          <p:spPr bwMode="auto">
            <a:xfrm>
              <a:off x="2760" y="3533"/>
              <a:ext cx="45" cy="42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5" y="30"/>
                </a:cxn>
                <a:cxn ang="0">
                  <a:pos x="39" y="36"/>
                </a:cxn>
                <a:cxn ang="0">
                  <a:pos x="33" y="42"/>
                </a:cxn>
                <a:cxn ang="0">
                  <a:pos x="24" y="42"/>
                </a:cxn>
                <a:cxn ang="0">
                  <a:pos x="24" y="42"/>
                </a:cxn>
                <a:cxn ang="0">
                  <a:pos x="15" y="42"/>
                </a:cxn>
                <a:cxn ang="0">
                  <a:pos x="6" y="36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39" y="6"/>
                </a:cxn>
                <a:cxn ang="0">
                  <a:pos x="45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30"/>
                  </a:lnTo>
                  <a:lnTo>
                    <a:pt x="39" y="36"/>
                  </a:lnTo>
                  <a:lnTo>
                    <a:pt x="33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5" y="42"/>
                  </a:lnTo>
                  <a:lnTo>
                    <a:pt x="6" y="36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2"/>
                  </a:lnTo>
                  <a:lnTo>
                    <a:pt x="6" y="6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45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1" name="Freeform 53"/>
            <p:cNvSpPr>
              <a:spLocks/>
            </p:cNvSpPr>
            <p:nvPr/>
          </p:nvSpPr>
          <p:spPr bwMode="auto">
            <a:xfrm>
              <a:off x="3676" y="3767"/>
              <a:ext cx="21" cy="21"/>
            </a:xfrm>
            <a:custGeom>
              <a:avLst/>
              <a:gdLst/>
              <a:ahLst/>
              <a:cxnLst>
                <a:cxn ang="0">
                  <a:pos x="21" y="12"/>
                </a:cxn>
                <a:cxn ang="0">
                  <a:pos x="21" y="12"/>
                </a:cxn>
                <a:cxn ang="0">
                  <a:pos x="18" y="18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3" y="1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3"/>
                </a:cxn>
                <a:cxn ang="0">
                  <a:pos x="21" y="12"/>
                </a:cxn>
                <a:cxn ang="0">
                  <a:pos x="21" y="12"/>
                </a:cxn>
              </a:cxnLst>
              <a:rect l="0" t="0" r="r" b="b"/>
              <a:pathLst>
                <a:path w="21" h="21">
                  <a:moveTo>
                    <a:pt x="21" y="12"/>
                  </a:moveTo>
                  <a:lnTo>
                    <a:pt x="21" y="12"/>
                  </a:lnTo>
                  <a:lnTo>
                    <a:pt x="18" y="18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12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2" name="Freeform 54"/>
            <p:cNvSpPr>
              <a:spLocks/>
            </p:cNvSpPr>
            <p:nvPr/>
          </p:nvSpPr>
          <p:spPr bwMode="auto">
            <a:xfrm>
              <a:off x="3664" y="3755"/>
              <a:ext cx="45" cy="45"/>
            </a:xfrm>
            <a:custGeom>
              <a:avLst/>
              <a:gdLst/>
              <a:ahLst/>
              <a:cxnLst>
                <a:cxn ang="0">
                  <a:pos x="45" y="24"/>
                </a:cxn>
                <a:cxn ang="0">
                  <a:pos x="45" y="24"/>
                </a:cxn>
                <a:cxn ang="0">
                  <a:pos x="45" y="33"/>
                </a:cxn>
                <a:cxn ang="0">
                  <a:pos x="39" y="39"/>
                </a:cxn>
                <a:cxn ang="0">
                  <a:pos x="33" y="45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5" y="45"/>
                </a:cxn>
                <a:cxn ang="0">
                  <a:pos x="6" y="39"/>
                </a:cxn>
                <a:cxn ang="0">
                  <a:pos x="3" y="33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3" y="15"/>
                </a:cxn>
                <a:cxn ang="0">
                  <a:pos x="6" y="6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3" y="3"/>
                </a:cxn>
                <a:cxn ang="0">
                  <a:pos x="39" y="6"/>
                </a:cxn>
                <a:cxn ang="0">
                  <a:pos x="45" y="15"/>
                </a:cxn>
                <a:cxn ang="0">
                  <a:pos x="45" y="24"/>
                </a:cxn>
                <a:cxn ang="0">
                  <a:pos x="45" y="24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lnTo>
                    <a:pt x="45" y="24"/>
                  </a:lnTo>
                  <a:lnTo>
                    <a:pt x="45" y="33"/>
                  </a:lnTo>
                  <a:lnTo>
                    <a:pt x="39" y="39"/>
                  </a:lnTo>
                  <a:lnTo>
                    <a:pt x="33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5" y="45"/>
                  </a:lnTo>
                  <a:lnTo>
                    <a:pt x="6" y="39"/>
                  </a:lnTo>
                  <a:lnTo>
                    <a:pt x="3" y="3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15"/>
                  </a:lnTo>
                  <a:lnTo>
                    <a:pt x="6" y="6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3"/>
                  </a:lnTo>
                  <a:lnTo>
                    <a:pt x="39" y="6"/>
                  </a:lnTo>
                  <a:lnTo>
                    <a:pt x="45" y="15"/>
                  </a:lnTo>
                  <a:lnTo>
                    <a:pt x="45" y="24"/>
                  </a:lnTo>
                  <a:lnTo>
                    <a:pt x="45" y="24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3" name="Freeform 55"/>
            <p:cNvSpPr>
              <a:spLocks/>
            </p:cNvSpPr>
            <p:nvPr/>
          </p:nvSpPr>
          <p:spPr bwMode="auto">
            <a:xfrm>
              <a:off x="2817" y="2857"/>
              <a:ext cx="21" cy="18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8" y="15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3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3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18">
                  <a:moveTo>
                    <a:pt x="21" y="9"/>
                  </a:moveTo>
                  <a:lnTo>
                    <a:pt x="21" y="9"/>
                  </a:lnTo>
                  <a:lnTo>
                    <a:pt x="18" y="15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3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4" name="Freeform 56"/>
            <p:cNvSpPr>
              <a:spLocks/>
            </p:cNvSpPr>
            <p:nvPr/>
          </p:nvSpPr>
          <p:spPr bwMode="auto">
            <a:xfrm>
              <a:off x="2805" y="2845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2" y="30"/>
                </a:cxn>
                <a:cxn ang="0">
                  <a:pos x="39" y="36"/>
                </a:cxn>
                <a:cxn ang="0">
                  <a:pos x="30" y="42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5" y="42"/>
                </a:cxn>
                <a:cxn ang="0">
                  <a:pos x="6" y="36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9" y="6"/>
                </a:cxn>
                <a:cxn ang="0">
                  <a:pos x="42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9" y="36"/>
                  </a:lnTo>
                  <a:lnTo>
                    <a:pt x="30" y="42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5" y="42"/>
                  </a:lnTo>
                  <a:lnTo>
                    <a:pt x="6" y="36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2"/>
                  </a:lnTo>
                  <a:lnTo>
                    <a:pt x="6" y="6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9" y="6"/>
                  </a:lnTo>
                  <a:lnTo>
                    <a:pt x="42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5" name="Freeform 57"/>
            <p:cNvSpPr>
              <a:spLocks/>
            </p:cNvSpPr>
            <p:nvPr/>
          </p:nvSpPr>
          <p:spPr bwMode="auto">
            <a:xfrm>
              <a:off x="4063" y="3076"/>
              <a:ext cx="18" cy="21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18" y="9"/>
                </a:cxn>
                <a:cxn ang="0">
                  <a:pos x="15" y="18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3" y="1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5" y="3"/>
                </a:cxn>
                <a:cxn ang="0">
                  <a:pos x="18" y="9"/>
                </a:cxn>
                <a:cxn ang="0">
                  <a:pos x="18" y="9"/>
                </a:cxn>
              </a:cxnLst>
              <a:rect l="0" t="0" r="r" b="b"/>
              <a:pathLst>
                <a:path w="18" h="21">
                  <a:moveTo>
                    <a:pt x="18" y="9"/>
                  </a:moveTo>
                  <a:lnTo>
                    <a:pt x="18" y="9"/>
                  </a:lnTo>
                  <a:lnTo>
                    <a:pt x="15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8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6" name="Freeform 58"/>
            <p:cNvSpPr>
              <a:spLocks/>
            </p:cNvSpPr>
            <p:nvPr/>
          </p:nvSpPr>
          <p:spPr bwMode="auto">
            <a:xfrm>
              <a:off x="4051" y="3064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2" y="30"/>
                </a:cxn>
                <a:cxn ang="0">
                  <a:pos x="36" y="39"/>
                </a:cxn>
                <a:cxn ang="0">
                  <a:pos x="30" y="42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6" y="6"/>
                </a:cxn>
                <a:cxn ang="0">
                  <a:pos x="42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6" y="39"/>
                  </a:lnTo>
                  <a:lnTo>
                    <a:pt x="30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7" name="Freeform 59"/>
            <p:cNvSpPr>
              <a:spLocks/>
            </p:cNvSpPr>
            <p:nvPr/>
          </p:nvSpPr>
          <p:spPr bwMode="auto">
            <a:xfrm>
              <a:off x="3643" y="2451"/>
              <a:ext cx="18" cy="21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18" y="9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3" y="1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8" y="3"/>
                </a:cxn>
                <a:cxn ang="0">
                  <a:pos x="18" y="9"/>
                </a:cxn>
                <a:cxn ang="0">
                  <a:pos x="18" y="9"/>
                </a:cxn>
              </a:cxnLst>
              <a:rect l="0" t="0" r="r" b="b"/>
              <a:pathLst>
                <a:path w="18" h="21">
                  <a:moveTo>
                    <a:pt x="18" y="9"/>
                  </a:moveTo>
                  <a:lnTo>
                    <a:pt x="18" y="9"/>
                  </a:lnTo>
                  <a:lnTo>
                    <a:pt x="18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18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8" name="Freeform 60"/>
            <p:cNvSpPr>
              <a:spLocks/>
            </p:cNvSpPr>
            <p:nvPr/>
          </p:nvSpPr>
          <p:spPr bwMode="auto">
            <a:xfrm>
              <a:off x="3631" y="2439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2" y="30"/>
                </a:cxn>
                <a:cxn ang="0">
                  <a:pos x="36" y="39"/>
                </a:cxn>
                <a:cxn ang="0">
                  <a:pos x="30" y="42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2" y="3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3"/>
                </a:cxn>
                <a:cxn ang="0">
                  <a:pos x="36" y="6"/>
                </a:cxn>
                <a:cxn ang="0">
                  <a:pos x="42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6" y="39"/>
                  </a:lnTo>
                  <a:lnTo>
                    <a:pt x="30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9" name="Freeform 61"/>
            <p:cNvSpPr>
              <a:spLocks/>
            </p:cNvSpPr>
            <p:nvPr/>
          </p:nvSpPr>
          <p:spPr bwMode="auto">
            <a:xfrm>
              <a:off x="3778" y="1640"/>
              <a:ext cx="21" cy="21"/>
            </a:xfrm>
            <a:custGeom>
              <a:avLst/>
              <a:gdLst/>
              <a:ahLst/>
              <a:cxnLst>
                <a:cxn ang="0">
                  <a:pos x="21" y="12"/>
                </a:cxn>
                <a:cxn ang="0">
                  <a:pos x="21" y="12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3" y="1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8" y="3"/>
                </a:cxn>
                <a:cxn ang="0">
                  <a:pos x="21" y="12"/>
                </a:cxn>
                <a:cxn ang="0">
                  <a:pos x="21" y="12"/>
                </a:cxn>
              </a:cxnLst>
              <a:rect l="0" t="0" r="r" b="b"/>
              <a:pathLst>
                <a:path w="21" h="21">
                  <a:moveTo>
                    <a:pt x="21" y="12"/>
                  </a:moveTo>
                  <a:lnTo>
                    <a:pt x="21" y="12"/>
                  </a:lnTo>
                  <a:lnTo>
                    <a:pt x="18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1" y="12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0" name="Freeform 62"/>
            <p:cNvSpPr>
              <a:spLocks/>
            </p:cNvSpPr>
            <p:nvPr/>
          </p:nvSpPr>
          <p:spPr bwMode="auto">
            <a:xfrm>
              <a:off x="3766" y="1628"/>
              <a:ext cx="45" cy="45"/>
            </a:xfrm>
            <a:custGeom>
              <a:avLst/>
              <a:gdLst/>
              <a:ahLst/>
              <a:cxnLst>
                <a:cxn ang="0">
                  <a:pos x="45" y="24"/>
                </a:cxn>
                <a:cxn ang="0">
                  <a:pos x="45" y="24"/>
                </a:cxn>
                <a:cxn ang="0">
                  <a:pos x="42" y="30"/>
                </a:cxn>
                <a:cxn ang="0">
                  <a:pos x="39" y="39"/>
                </a:cxn>
                <a:cxn ang="0">
                  <a:pos x="30" y="42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5"/>
                </a:cxn>
                <a:cxn ang="0">
                  <a:pos x="6" y="6"/>
                </a:cxn>
                <a:cxn ang="0">
                  <a:pos x="12" y="3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3"/>
                </a:cxn>
                <a:cxn ang="0">
                  <a:pos x="39" y="6"/>
                </a:cxn>
                <a:cxn ang="0">
                  <a:pos x="42" y="15"/>
                </a:cxn>
                <a:cxn ang="0">
                  <a:pos x="45" y="24"/>
                </a:cxn>
                <a:cxn ang="0">
                  <a:pos x="45" y="24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lnTo>
                    <a:pt x="45" y="24"/>
                  </a:lnTo>
                  <a:lnTo>
                    <a:pt x="42" y="30"/>
                  </a:lnTo>
                  <a:lnTo>
                    <a:pt x="39" y="39"/>
                  </a:lnTo>
                  <a:lnTo>
                    <a:pt x="30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6" y="6"/>
                  </a:lnTo>
                  <a:lnTo>
                    <a:pt x="1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39" y="6"/>
                  </a:lnTo>
                  <a:lnTo>
                    <a:pt x="42" y="15"/>
                  </a:lnTo>
                  <a:lnTo>
                    <a:pt x="45" y="24"/>
                  </a:lnTo>
                  <a:lnTo>
                    <a:pt x="45" y="24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1" name="Freeform 63"/>
            <p:cNvSpPr>
              <a:spLocks/>
            </p:cNvSpPr>
            <p:nvPr/>
          </p:nvSpPr>
          <p:spPr bwMode="auto">
            <a:xfrm>
              <a:off x="3880" y="682"/>
              <a:ext cx="18" cy="21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18" y="12"/>
                </a:cxn>
                <a:cxn ang="0">
                  <a:pos x="15" y="18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3" y="1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5" y="3"/>
                </a:cxn>
                <a:cxn ang="0">
                  <a:pos x="18" y="12"/>
                </a:cxn>
                <a:cxn ang="0">
                  <a:pos x="18" y="12"/>
                </a:cxn>
              </a:cxnLst>
              <a:rect l="0" t="0" r="r" b="b"/>
              <a:pathLst>
                <a:path w="18" h="21">
                  <a:moveTo>
                    <a:pt x="18" y="12"/>
                  </a:moveTo>
                  <a:lnTo>
                    <a:pt x="18" y="12"/>
                  </a:lnTo>
                  <a:lnTo>
                    <a:pt x="15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8" y="12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2" name="Freeform 64"/>
            <p:cNvSpPr>
              <a:spLocks/>
            </p:cNvSpPr>
            <p:nvPr/>
          </p:nvSpPr>
          <p:spPr bwMode="auto">
            <a:xfrm>
              <a:off x="3868" y="670"/>
              <a:ext cx="45" cy="45"/>
            </a:xfrm>
            <a:custGeom>
              <a:avLst/>
              <a:gdLst/>
              <a:ahLst/>
              <a:cxnLst>
                <a:cxn ang="0">
                  <a:pos x="45" y="24"/>
                </a:cxn>
                <a:cxn ang="0">
                  <a:pos x="45" y="24"/>
                </a:cxn>
                <a:cxn ang="0">
                  <a:pos x="42" y="33"/>
                </a:cxn>
                <a:cxn ang="0">
                  <a:pos x="36" y="39"/>
                </a:cxn>
                <a:cxn ang="0">
                  <a:pos x="30" y="45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12" y="45"/>
                </a:cxn>
                <a:cxn ang="0">
                  <a:pos x="6" y="39"/>
                </a:cxn>
                <a:cxn ang="0">
                  <a:pos x="0" y="33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5"/>
                </a:cxn>
                <a:cxn ang="0">
                  <a:pos x="6" y="6"/>
                </a:cxn>
                <a:cxn ang="0">
                  <a:pos x="12" y="3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3"/>
                </a:cxn>
                <a:cxn ang="0">
                  <a:pos x="36" y="6"/>
                </a:cxn>
                <a:cxn ang="0">
                  <a:pos x="42" y="15"/>
                </a:cxn>
                <a:cxn ang="0">
                  <a:pos x="45" y="24"/>
                </a:cxn>
                <a:cxn ang="0">
                  <a:pos x="45" y="24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lnTo>
                    <a:pt x="45" y="24"/>
                  </a:lnTo>
                  <a:lnTo>
                    <a:pt x="42" y="33"/>
                  </a:lnTo>
                  <a:lnTo>
                    <a:pt x="36" y="39"/>
                  </a:lnTo>
                  <a:lnTo>
                    <a:pt x="30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2" y="45"/>
                  </a:lnTo>
                  <a:lnTo>
                    <a:pt x="6" y="39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6" y="6"/>
                  </a:lnTo>
                  <a:lnTo>
                    <a:pt x="1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36" y="6"/>
                  </a:lnTo>
                  <a:lnTo>
                    <a:pt x="42" y="15"/>
                  </a:lnTo>
                  <a:lnTo>
                    <a:pt x="45" y="24"/>
                  </a:lnTo>
                  <a:lnTo>
                    <a:pt x="45" y="24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3" name="Freeform 65"/>
            <p:cNvSpPr>
              <a:spLocks/>
            </p:cNvSpPr>
            <p:nvPr/>
          </p:nvSpPr>
          <p:spPr bwMode="auto">
            <a:xfrm>
              <a:off x="3859" y="2740"/>
              <a:ext cx="18" cy="18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18" y="9"/>
                </a:cxn>
                <a:cxn ang="0">
                  <a:pos x="15" y="15"/>
                </a:cxn>
                <a:cxn ang="0">
                  <a:pos x="9" y="18"/>
                </a:cxn>
                <a:cxn ang="0">
                  <a:pos x="9" y="18"/>
                </a:cxn>
                <a:cxn ang="0">
                  <a:pos x="0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5" y="3"/>
                </a:cxn>
                <a:cxn ang="0">
                  <a:pos x="18" y="9"/>
                </a:cxn>
                <a:cxn ang="0">
                  <a:pos x="18" y="9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lnTo>
                    <a:pt x="18" y="9"/>
                  </a:lnTo>
                  <a:lnTo>
                    <a:pt x="15" y="15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0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8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4" name="Freeform 66"/>
            <p:cNvSpPr>
              <a:spLocks/>
            </p:cNvSpPr>
            <p:nvPr/>
          </p:nvSpPr>
          <p:spPr bwMode="auto">
            <a:xfrm>
              <a:off x="3844" y="2728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5" y="30"/>
                </a:cxn>
                <a:cxn ang="0">
                  <a:pos x="39" y="36"/>
                </a:cxn>
                <a:cxn ang="0">
                  <a:pos x="33" y="42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5" y="42"/>
                </a:cxn>
                <a:cxn ang="0">
                  <a:pos x="6" y="36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39" y="6"/>
                </a:cxn>
                <a:cxn ang="0">
                  <a:pos x="45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5" y="30"/>
                  </a:lnTo>
                  <a:lnTo>
                    <a:pt x="39" y="36"/>
                  </a:lnTo>
                  <a:lnTo>
                    <a:pt x="33" y="42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5" y="42"/>
                  </a:lnTo>
                  <a:lnTo>
                    <a:pt x="6" y="36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2"/>
                  </a:lnTo>
                  <a:lnTo>
                    <a:pt x="6" y="6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45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5" name="Freeform 67"/>
            <p:cNvSpPr>
              <a:spLocks/>
            </p:cNvSpPr>
            <p:nvPr/>
          </p:nvSpPr>
          <p:spPr bwMode="auto">
            <a:xfrm>
              <a:off x="3484" y="2845"/>
              <a:ext cx="21" cy="21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8" y="18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3" y="1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3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21">
                  <a:moveTo>
                    <a:pt x="21" y="9"/>
                  </a:moveTo>
                  <a:lnTo>
                    <a:pt x="21" y="9"/>
                  </a:lnTo>
                  <a:lnTo>
                    <a:pt x="18" y="18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3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6" name="Freeform 68"/>
            <p:cNvSpPr>
              <a:spLocks/>
            </p:cNvSpPr>
            <p:nvPr/>
          </p:nvSpPr>
          <p:spPr bwMode="auto">
            <a:xfrm>
              <a:off x="3472" y="2833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2" y="30"/>
                </a:cxn>
                <a:cxn ang="0">
                  <a:pos x="39" y="39"/>
                </a:cxn>
                <a:cxn ang="0">
                  <a:pos x="30" y="42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5" y="42"/>
                </a:cxn>
                <a:cxn ang="0">
                  <a:pos x="6" y="39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5"/>
                </a:cxn>
                <a:cxn ang="0">
                  <a:pos x="6" y="6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0" y="3"/>
                </a:cxn>
                <a:cxn ang="0">
                  <a:pos x="39" y="6"/>
                </a:cxn>
                <a:cxn ang="0">
                  <a:pos x="42" y="15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9" y="39"/>
                  </a:lnTo>
                  <a:lnTo>
                    <a:pt x="30" y="42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5" y="42"/>
                  </a:lnTo>
                  <a:lnTo>
                    <a:pt x="6" y="39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6" y="6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3"/>
                  </a:lnTo>
                  <a:lnTo>
                    <a:pt x="39" y="6"/>
                  </a:lnTo>
                  <a:lnTo>
                    <a:pt x="42" y="15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7" name="Freeform 69"/>
            <p:cNvSpPr>
              <a:spLocks/>
            </p:cNvSpPr>
            <p:nvPr/>
          </p:nvSpPr>
          <p:spPr bwMode="auto">
            <a:xfrm>
              <a:off x="3580" y="2878"/>
              <a:ext cx="60" cy="60"/>
            </a:xfrm>
            <a:custGeom>
              <a:avLst/>
              <a:gdLst/>
              <a:ahLst/>
              <a:cxnLst>
                <a:cxn ang="0">
                  <a:pos x="60" y="30"/>
                </a:cxn>
                <a:cxn ang="0">
                  <a:pos x="60" y="30"/>
                </a:cxn>
                <a:cxn ang="0">
                  <a:pos x="60" y="42"/>
                </a:cxn>
                <a:cxn ang="0">
                  <a:pos x="54" y="51"/>
                </a:cxn>
                <a:cxn ang="0">
                  <a:pos x="42" y="57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1" y="57"/>
                </a:cxn>
                <a:cxn ang="0">
                  <a:pos x="9" y="51"/>
                </a:cxn>
                <a:cxn ang="0">
                  <a:pos x="3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3" y="18"/>
                </a:cxn>
                <a:cxn ang="0">
                  <a:pos x="9" y="9"/>
                </a:cxn>
                <a:cxn ang="0">
                  <a:pos x="21" y="3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3"/>
                </a:cxn>
                <a:cxn ang="0">
                  <a:pos x="54" y="9"/>
                </a:cxn>
                <a:cxn ang="0">
                  <a:pos x="60" y="18"/>
                </a:cxn>
                <a:cxn ang="0">
                  <a:pos x="60" y="30"/>
                </a:cxn>
                <a:cxn ang="0">
                  <a:pos x="60" y="30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60" y="30"/>
                  </a:lnTo>
                  <a:lnTo>
                    <a:pt x="60" y="42"/>
                  </a:lnTo>
                  <a:lnTo>
                    <a:pt x="54" y="51"/>
                  </a:lnTo>
                  <a:lnTo>
                    <a:pt x="42" y="57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1" y="57"/>
                  </a:lnTo>
                  <a:lnTo>
                    <a:pt x="9" y="51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3"/>
                  </a:lnTo>
                  <a:lnTo>
                    <a:pt x="54" y="9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8" name="Freeform 70"/>
            <p:cNvSpPr>
              <a:spLocks/>
            </p:cNvSpPr>
            <p:nvPr/>
          </p:nvSpPr>
          <p:spPr bwMode="auto">
            <a:xfrm>
              <a:off x="3598" y="2896"/>
              <a:ext cx="27" cy="24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4" y="18"/>
                </a:cxn>
                <a:cxn ang="0">
                  <a:pos x="24" y="21"/>
                </a:cxn>
                <a:cxn ang="0">
                  <a:pos x="1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9" y="24"/>
                </a:cxn>
                <a:cxn ang="0">
                  <a:pos x="3" y="21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24" y="3"/>
                </a:cxn>
                <a:cxn ang="0">
                  <a:pos x="24" y="6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海南</a:t>
            </a: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1785918" y="1357298"/>
            <a:ext cx="4956005" cy="4061605"/>
            <a:chOff x="930" y="-372"/>
            <a:chExt cx="5386" cy="4414"/>
          </a:xfrm>
        </p:grpSpPr>
        <p:sp>
          <p:nvSpPr>
            <p:cNvPr id="30725" name="AutoShape 5"/>
            <p:cNvSpPr>
              <a:spLocks noChangeAspect="1" noChangeArrowheads="1" noTextEdit="1"/>
            </p:cNvSpPr>
            <p:nvPr/>
          </p:nvSpPr>
          <p:spPr bwMode="auto">
            <a:xfrm>
              <a:off x="930" y="618"/>
              <a:ext cx="4097" cy="34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27" name="Freeform 7"/>
            <p:cNvSpPr>
              <a:spLocks/>
            </p:cNvSpPr>
            <p:nvPr/>
          </p:nvSpPr>
          <p:spPr bwMode="auto">
            <a:xfrm>
              <a:off x="983" y="671"/>
              <a:ext cx="3991" cy="3318"/>
            </a:xfrm>
            <a:custGeom>
              <a:avLst/>
              <a:gdLst/>
              <a:ahLst/>
              <a:cxnLst>
                <a:cxn ang="0">
                  <a:pos x="2242" y="2862"/>
                </a:cxn>
                <a:cxn ang="0">
                  <a:pos x="1919" y="2979"/>
                </a:cxn>
                <a:cxn ang="0">
                  <a:pos x="1897" y="3180"/>
                </a:cxn>
                <a:cxn ang="0">
                  <a:pos x="1685" y="3217"/>
                </a:cxn>
                <a:cxn ang="0">
                  <a:pos x="1601" y="3207"/>
                </a:cxn>
                <a:cxn ang="0">
                  <a:pos x="1463" y="3244"/>
                </a:cxn>
                <a:cxn ang="0">
                  <a:pos x="1235" y="3090"/>
                </a:cxn>
                <a:cxn ang="0">
                  <a:pos x="959" y="3095"/>
                </a:cxn>
                <a:cxn ang="0">
                  <a:pos x="758" y="2963"/>
                </a:cxn>
                <a:cxn ang="0">
                  <a:pos x="360" y="2793"/>
                </a:cxn>
                <a:cxn ang="0">
                  <a:pos x="122" y="2687"/>
                </a:cxn>
                <a:cxn ang="0">
                  <a:pos x="106" y="2316"/>
                </a:cxn>
                <a:cxn ang="0">
                  <a:pos x="5" y="1850"/>
                </a:cxn>
                <a:cxn ang="0">
                  <a:pos x="90" y="1617"/>
                </a:cxn>
                <a:cxn ang="0">
                  <a:pos x="53" y="1420"/>
                </a:cxn>
                <a:cxn ang="0">
                  <a:pos x="297" y="1224"/>
                </a:cxn>
                <a:cxn ang="0">
                  <a:pos x="588" y="996"/>
                </a:cxn>
                <a:cxn ang="0">
                  <a:pos x="943" y="806"/>
                </a:cxn>
                <a:cxn ang="0">
                  <a:pos x="1129" y="737"/>
                </a:cxn>
                <a:cxn ang="0">
                  <a:pos x="1087" y="615"/>
                </a:cxn>
                <a:cxn ang="0">
                  <a:pos x="906" y="668"/>
                </a:cxn>
                <a:cxn ang="0">
                  <a:pos x="1049" y="445"/>
                </a:cxn>
                <a:cxn ang="0">
                  <a:pos x="1251" y="445"/>
                </a:cxn>
                <a:cxn ang="0">
                  <a:pos x="1420" y="504"/>
                </a:cxn>
                <a:cxn ang="0">
                  <a:pos x="1574" y="488"/>
                </a:cxn>
                <a:cxn ang="0">
                  <a:pos x="1585" y="297"/>
                </a:cxn>
                <a:cxn ang="0">
                  <a:pos x="1897" y="297"/>
                </a:cxn>
                <a:cxn ang="0">
                  <a:pos x="1993" y="249"/>
                </a:cxn>
                <a:cxn ang="0">
                  <a:pos x="2083" y="297"/>
                </a:cxn>
                <a:cxn ang="0">
                  <a:pos x="2226" y="350"/>
                </a:cxn>
                <a:cxn ang="0">
                  <a:pos x="2295" y="408"/>
                </a:cxn>
                <a:cxn ang="0">
                  <a:pos x="2465" y="292"/>
                </a:cxn>
                <a:cxn ang="0">
                  <a:pos x="2692" y="186"/>
                </a:cxn>
                <a:cxn ang="0">
                  <a:pos x="2814" y="85"/>
                </a:cxn>
                <a:cxn ang="0">
                  <a:pos x="3154" y="270"/>
                </a:cxn>
                <a:cxn ang="0">
                  <a:pos x="3254" y="382"/>
                </a:cxn>
                <a:cxn ang="0">
                  <a:pos x="3260" y="223"/>
                </a:cxn>
                <a:cxn ang="0">
                  <a:pos x="3254" y="90"/>
                </a:cxn>
                <a:cxn ang="0">
                  <a:pos x="3392" y="0"/>
                </a:cxn>
                <a:cxn ang="0">
                  <a:pos x="3530" y="170"/>
                </a:cxn>
                <a:cxn ang="0">
                  <a:pos x="3737" y="207"/>
                </a:cxn>
                <a:cxn ang="0">
                  <a:pos x="3901" y="519"/>
                </a:cxn>
                <a:cxn ang="0">
                  <a:pos x="3991" y="822"/>
                </a:cxn>
                <a:cxn ang="0">
                  <a:pos x="3837" y="906"/>
                </a:cxn>
                <a:cxn ang="0">
                  <a:pos x="3742" y="853"/>
                </a:cxn>
                <a:cxn ang="0">
                  <a:pos x="3540" y="853"/>
                </a:cxn>
                <a:cxn ang="0">
                  <a:pos x="3625" y="922"/>
                </a:cxn>
                <a:cxn ang="0">
                  <a:pos x="3514" y="1171"/>
                </a:cxn>
                <a:cxn ang="0">
                  <a:pos x="3419" y="1320"/>
                </a:cxn>
                <a:cxn ang="0">
                  <a:pos x="3318" y="1532"/>
                </a:cxn>
                <a:cxn ang="0">
                  <a:pos x="3238" y="1696"/>
                </a:cxn>
                <a:cxn ang="0">
                  <a:pos x="3148" y="1908"/>
                </a:cxn>
                <a:cxn ang="0">
                  <a:pos x="3095" y="2078"/>
                </a:cxn>
                <a:cxn ang="0">
                  <a:pos x="3111" y="2210"/>
                </a:cxn>
                <a:cxn ang="0">
                  <a:pos x="3196" y="2178"/>
                </a:cxn>
                <a:cxn ang="0">
                  <a:pos x="3063" y="2290"/>
                </a:cxn>
                <a:cxn ang="0">
                  <a:pos x="3005" y="2375"/>
                </a:cxn>
                <a:cxn ang="0">
                  <a:pos x="2735" y="2459"/>
                </a:cxn>
                <a:cxn ang="0">
                  <a:pos x="2454" y="2862"/>
                </a:cxn>
              </a:cxnLst>
              <a:rect l="0" t="0" r="r" b="b"/>
              <a:pathLst>
                <a:path w="3991" h="3318">
                  <a:moveTo>
                    <a:pt x="2295" y="2905"/>
                  </a:moveTo>
                  <a:lnTo>
                    <a:pt x="2295" y="2905"/>
                  </a:lnTo>
                  <a:lnTo>
                    <a:pt x="2311" y="2899"/>
                  </a:lnTo>
                  <a:lnTo>
                    <a:pt x="2337" y="2878"/>
                  </a:lnTo>
                  <a:lnTo>
                    <a:pt x="2353" y="2862"/>
                  </a:lnTo>
                  <a:lnTo>
                    <a:pt x="2364" y="2852"/>
                  </a:lnTo>
                  <a:lnTo>
                    <a:pt x="2369" y="2836"/>
                  </a:lnTo>
                  <a:lnTo>
                    <a:pt x="2364" y="2820"/>
                  </a:lnTo>
                  <a:lnTo>
                    <a:pt x="2316" y="2841"/>
                  </a:lnTo>
                  <a:lnTo>
                    <a:pt x="2242" y="2862"/>
                  </a:lnTo>
                  <a:lnTo>
                    <a:pt x="2242" y="2862"/>
                  </a:lnTo>
                  <a:lnTo>
                    <a:pt x="2173" y="2883"/>
                  </a:lnTo>
                  <a:lnTo>
                    <a:pt x="2125" y="2905"/>
                  </a:lnTo>
                  <a:lnTo>
                    <a:pt x="2094" y="2926"/>
                  </a:lnTo>
                  <a:lnTo>
                    <a:pt x="2094" y="2926"/>
                  </a:lnTo>
                  <a:lnTo>
                    <a:pt x="2046" y="2920"/>
                  </a:lnTo>
                  <a:lnTo>
                    <a:pt x="2014" y="2915"/>
                  </a:lnTo>
                  <a:lnTo>
                    <a:pt x="1998" y="2910"/>
                  </a:lnTo>
                  <a:lnTo>
                    <a:pt x="1988" y="2905"/>
                  </a:lnTo>
                  <a:lnTo>
                    <a:pt x="1988" y="2905"/>
                  </a:lnTo>
                  <a:lnTo>
                    <a:pt x="1950" y="2942"/>
                  </a:lnTo>
                  <a:lnTo>
                    <a:pt x="1919" y="2979"/>
                  </a:lnTo>
                  <a:lnTo>
                    <a:pt x="1903" y="3000"/>
                  </a:lnTo>
                  <a:lnTo>
                    <a:pt x="1892" y="3021"/>
                  </a:lnTo>
                  <a:lnTo>
                    <a:pt x="1897" y="3095"/>
                  </a:lnTo>
                  <a:lnTo>
                    <a:pt x="1897" y="3127"/>
                  </a:lnTo>
                  <a:lnTo>
                    <a:pt x="1829" y="3122"/>
                  </a:lnTo>
                  <a:lnTo>
                    <a:pt x="1829" y="3122"/>
                  </a:lnTo>
                  <a:lnTo>
                    <a:pt x="1829" y="3127"/>
                  </a:lnTo>
                  <a:lnTo>
                    <a:pt x="1834" y="3143"/>
                  </a:lnTo>
                  <a:lnTo>
                    <a:pt x="1855" y="3159"/>
                  </a:lnTo>
                  <a:lnTo>
                    <a:pt x="1897" y="3180"/>
                  </a:lnTo>
                  <a:lnTo>
                    <a:pt x="1897" y="3180"/>
                  </a:lnTo>
                  <a:lnTo>
                    <a:pt x="1876" y="3217"/>
                  </a:lnTo>
                  <a:lnTo>
                    <a:pt x="1855" y="3238"/>
                  </a:lnTo>
                  <a:lnTo>
                    <a:pt x="1844" y="3249"/>
                  </a:lnTo>
                  <a:lnTo>
                    <a:pt x="1829" y="3254"/>
                  </a:lnTo>
                  <a:lnTo>
                    <a:pt x="1818" y="3185"/>
                  </a:lnTo>
                  <a:lnTo>
                    <a:pt x="1818" y="3185"/>
                  </a:lnTo>
                  <a:lnTo>
                    <a:pt x="1797" y="3185"/>
                  </a:lnTo>
                  <a:lnTo>
                    <a:pt x="1754" y="3185"/>
                  </a:lnTo>
                  <a:lnTo>
                    <a:pt x="1733" y="3191"/>
                  </a:lnTo>
                  <a:lnTo>
                    <a:pt x="1707" y="3201"/>
                  </a:lnTo>
                  <a:lnTo>
                    <a:pt x="1685" y="3217"/>
                  </a:lnTo>
                  <a:lnTo>
                    <a:pt x="1670" y="3244"/>
                  </a:lnTo>
                  <a:lnTo>
                    <a:pt x="1670" y="3244"/>
                  </a:lnTo>
                  <a:lnTo>
                    <a:pt x="1664" y="3260"/>
                  </a:lnTo>
                  <a:lnTo>
                    <a:pt x="1654" y="3291"/>
                  </a:lnTo>
                  <a:lnTo>
                    <a:pt x="1648" y="3307"/>
                  </a:lnTo>
                  <a:lnTo>
                    <a:pt x="1638" y="3313"/>
                  </a:lnTo>
                  <a:lnTo>
                    <a:pt x="1627" y="3318"/>
                  </a:lnTo>
                  <a:lnTo>
                    <a:pt x="1606" y="3307"/>
                  </a:lnTo>
                  <a:lnTo>
                    <a:pt x="1606" y="3217"/>
                  </a:lnTo>
                  <a:lnTo>
                    <a:pt x="1606" y="3217"/>
                  </a:lnTo>
                  <a:lnTo>
                    <a:pt x="1601" y="3207"/>
                  </a:lnTo>
                  <a:lnTo>
                    <a:pt x="1590" y="3191"/>
                  </a:lnTo>
                  <a:lnTo>
                    <a:pt x="1585" y="3185"/>
                  </a:lnTo>
                  <a:lnTo>
                    <a:pt x="1574" y="3185"/>
                  </a:lnTo>
                  <a:lnTo>
                    <a:pt x="1564" y="3185"/>
                  </a:lnTo>
                  <a:lnTo>
                    <a:pt x="1553" y="3196"/>
                  </a:lnTo>
                  <a:lnTo>
                    <a:pt x="1553" y="3196"/>
                  </a:lnTo>
                  <a:lnTo>
                    <a:pt x="1532" y="3212"/>
                  </a:lnTo>
                  <a:lnTo>
                    <a:pt x="1489" y="3238"/>
                  </a:lnTo>
                  <a:lnTo>
                    <a:pt x="1473" y="3249"/>
                  </a:lnTo>
                  <a:lnTo>
                    <a:pt x="1468" y="3249"/>
                  </a:lnTo>
                  <a:lnTo>
                    <a:pt x="1463" y="3244"/>
                  </a:lnTo>
                  <a:lnTo>
                    <a:pt x="1458" y="3238"/>
                  </a:lnTo>
                  <a:lnTo>
                    <a:pt x="1458" y="3228"/>
                  </a:lnTo>
                  <a:lnTo>
                    <a:pt x="1473" y="3196"/>
                  </a:lnTo>
                  <a:lnTo>
                    <a:pt x="1473" y="3196"/>
                  </a:lnTo>
                  <a:lnTo>
                    <a:pt x="1479" y="3185"/>
                  </a:lnTo>
                  <a:lnTo>
                    <a:pt x="1495" y="3154"/>
                  </a:lnTo>
                  <a:lnTo>
                    <a:pt x="1500" y="3138"/>
                  </a:lnTo>
                  <a:lnTo>
                    <a:pt x="1495" y="3122"/>
                  </a:lnTo>
                  <a:lnTo>
                    <a:pt x="1479" y="3111"/>
                  </a:lnTo>
                  <a:lnTo>
                    <a:pt x="1452" y="3106"/>
                  </a:lnTo>
                  <a:lnTo>
                    <a:pt x="1235" y="3090"/>
                  </a:lnTo>
                  <a:lnTo>
                    <a:pt x="1235" y="3090"/>
                  </a:lnTo>
                  <a:lnTo>
                    <a:pt x="1219" y="3090"/>
                  </a:lnTo>
                  <a:lnTo>
                    <a:pt x="1171" y="3085"/>
                  </a:lnTo>
                  <a:lnTo>
                    <a:pt x="1108" y="3085"/>
                  </a:lnTo>
                  <a:lnTo>
                    <a:pt x="1081" y="3085"/>
                  </a:lnTo>
                  <a:lnTo>
                    <a:pt x="1049" y="3095"/>
                  </a:lnTo>
                  <a:lnTo>
                    <a:pt x="1049" y="3095"/>
                  </a:lnTo>
                  <a:lnTo>
                    <a:pt x="1023" y="3101"/>
                  </a:lnTo>
                  <a:lnTo>
                    <a:pt x="1002" y="3106"/>
                  </a:lnTo>
                  <a:lnTo>
                    <a:pt x="981" y="3101"/>
                  </a:lnTo>
                  <a:lnTo>
                    <a:pt x="959" y="3095"/>
                  </a:lnTo>
                  <a:lnTo>
                    <a:pt x="943" y="3085"/>
                  </a:lnTo>
                  <a:lnTo>
                    <a:pt x="928" y="3074"/>
                  </a:lnTo>
                  <a:lnTo>
                    <a:pt x="901" y="3037"/>
                  </a:lnTo>
                  <a:lnTo>
                    <a:pt x="901" y="3037"/>
                  </a:lnTo>
                  <a:lnTo>
                    <a:pt x="890" y="3021"/>
                  </a:lnTo>
                  <a:lnTo>
                    <a:pt x="875" y="3000"/>
                  </a:lnTo>
                  <a:lnTo>
                    <a:pt x="859" y="2984"/>
                  </a:lnTo>
                  <a:lnTo>
                    <a:pt x="837" y="2973"/>
                  </a:lnTo>
                  <a:lnTo>
                    <a:pt x="811" y="2963"/>
                  </a:lnTo>
                  <a:lnTo>
                    <a:pt x="784" y="2963"/>
                  </a:lnTo>
                  <a:lnTo>
                    <a:pt x="758" y="2963"/>
                  </a:lnTo>
                  <a:lnTo>
                    <a:pt x="726" y="2973"/>
                  </a:lnTo>
                  <a:lnTo>
                    <a:pt x="726" y="2973"/>
                  </a:lnTo>
                  <a:lnTo>
                    <a:pt x="700" y="2984"/>
                  </a:lnTo>
                  <a:lnTo>
                    <a:pt x="673" y="2984"/>
                  </a:lnTo>
                  <a:lnTo>
                    <a:pt x="652" y="2979"/>
                  </a:lnTo>
                  <a:lnTo>
                    <a:pt x="636" y="2973"/>
                  </a:lnTo>
                  <a:lnTo>
                    <a:pt x="615" y="2952"/>
                  </a:lnTo>
                  <a:lnTo>
                    <a:pt x="610" y="2942"/>
                  </a:lnTo>
                  <a:lnTo>
                    <a:pt x="557" y="2889"/>
                  </a:lnTo>
                  <a:lnTo>
                    <a:pt x="498" y="2878"/>
                  </a:lnTo>
                  <a:lnTo>
                    <a:pt x="360" y="2793"/>
                  </a:lnTo>
                  <a:lnTo>
                    <a:pt x="360" y="2793"/>
                  </a:lnTo>
                  <a:lnTo>
                    <a:pt x="350" y="2788"/>
                  </a:lnTo>
                  <a:lnTo>
                    <a:pt x="318" y="2777"/>
                  </a:lnTo>
                  <a:lnTo>
                    <a:pt x="276" y="2767"/>
                  </a:lnTo>
                  <a:lnTo>
                    <a:pt x="249" y="2761"/>
                  </a:lnTo>
                  <a:lnTo>
                    <a:pt x="217" y="2761"/>
                  </a:lnTo>
                  <a:lnTo>
                    <a:pt x="217" y="2761"/>
                  </a:lnTo>
                  <a:lnTo>
                    <a:pt x="191" y="2756"/>
                  </a:lnTo>
                  <a:lnTo>
                    <a:pt x="164" y="2740"/>
                  </a:lnTo>
                  <a:lnTo>
                    <a:pt x="143" y="2719"/>
                  </a:lnTo>
                  <a:lnTo>
                    <a:pt x="122" y="2687"/>
                  </a:lnTo>
                  <a:lnTo>
                    <a:pt x="111" y="2655"/>
                  </a:lnTo>
                  <a:lnTo>
                    <a:pt x="111" y="2618"/>
                  </a:lnTo>
                  <a:lnTo>
                    <a:pt x="111" y="2587"/>
                  </a:lnTo>
                  <a:lnTo>
                    <a:pt x="122" y="2549"/>
                  </a:lnTo>
                  <a:lnTo>
                    <a:pt x="122" y="2549"/>
                  </a:lnTo>
                  <a:lnTo>
                    <a:pt x="138" y="2518"/>
                  </a:lnTo>
                  <a:lnTo>
                    <a:pt x="148" y="2486"/>
                  </a:lnTo>
                  <a:lnTo>
                    <a:pt x="148" y="2443"/>
                  </a:lnTo>
                  <a:lnTo>
                    <a:pt x="143" y="2406"/>
                  </a:lnTo>
                  <a:lnTo>
                    <a:pt x="133" y="2359"/>
                  </a:lnTo>
                  <a:lnTo>
                    <a:pt x="106" y="2316"/>
                  </a:lnTo>
                  <a:lnTo>
                    <a:pt x="74" y="2263"/>
                  </a:lnTo>
                  <a:lnTo>
                    <a:pt x="27" y="2210"/>
                  </a:lnTo>
                  <a:lnTo>
                    <a:pt x="21" y="2157"/>
                  </a:lnTo>
                  <a:lnTo>
                    <a:pt x="21" y="2157"/>
                  </a:lnTo>
                  <a:lnTo>
                    <a:pt x="37" y="2141"/>
                  </a:lnTo>
                  <a:lnTo>
                    <a:pt x="48" y="2115"/>
                  </a:lnTo>
                  <a:lnTo>
                    <a:pt x="58" y="2088"/>
                  </a:lnTo>
                  <a:lnTo>
                    <a:pt x="64" y="2046"/>
                  </a:lnTo>
                  <a:lnTo>
                    <a:pt x="58" y="1993"/>
                  </a:lnTo>
                  <a:lnTo>
                    <a:pt x="42" y="1929"/>
                  </a:lnTo>
                  <a:lnTo>
                    <a:pt x="5" y="1850"/>
                  </a:lnTo>
                  <a:lnTo>
                    <a:pt x="5" y="1850"/>
                  </a:lnTo>
                  <a:lnTo>
                    <a:pt x="5" y="1834"/>
                  </a:lnTo>
                  <a:lnTo>
                    <a:pt x="0" y="1818"/>
                  </a:lnTo>
                  <a:lnTo>
                    <a:pt x="5" y="1792"/>
                  </a:lnTo>
                  <a:lnTo>
                    <a:pt x="11" y="1765"/>
                  </a:lnTo>
                  <a:lnTo>
                    <a:pt x="27" y="1728"/>
                  </a:lnTo>
                  <a:lnTo>
                    <a:pt x="48" y="1686"/>
                  </a:lnTo>
                  <a:lnTo>
                    <a:pt x="85" y="1643"/>
                  </a:lnTo>
                  <a:lnTo>
                    <a:pt x="85" y="1643"/>
                  </a:lnTo>
                  <a:lnTo>
                    <a:pt x="90" y="1638"/>
                  </a:lnTo>
                  <a:lnTo>
                    <a:pt x="90" y="1617"/>
                  </a:lnTo>
                  <a:lnTo>
                    <a:pt x="90" y="1601"/>
                  </a:lnTo>
                  <a:lnTo>
                    <a:pt x="80" y="1585"/>
                  </a:lnTo>
                  <a:lnTo>
                    <a:pt x="69" y="1574"/>
                  </a:lnTo>
                  <a:lnTo>
                    <a:pt x="42" y="1558"/>
                  </a:lnTo>
                  <a:lnTo>
                    <a:pt x="42" y="1558"/>
                  </a:lnTo>
                  <a:lnTo>
                    <a:pt x="37" y="1542"/>
                  </a:lnTo>
                  <a:lnTo>
                    <a:pt x="32" y="1521"/>
                  </a:lnTo>
                  <a:lnTo>
                    <a:pt x="32" y="1500"/>
                  </a:lnTo>
                  <a:lnTo>
                    <a:pt x="32" y="1473"/>
                  </a:lnTo>
                  <a:lnTo>
                    <a:pt x="37" y="1447"/>
                  </a:lnTo>
                  <a:lnTo>
                    <a:pt x="53" y="1420"/>
                  </a:lnTo>
                  <a:lnTo>
                    <a:pt x="80" y="1394"/>
                  </a:lnTo>
                  <a:lnTo>
                    <a:pt x="80" y="1394"/>
                  </a:lnTo>
                  <a:lnTo>
                    <a:pt x="80" y="1378"/>
                  </a:lnTo>
                  <a:lnTo>
                    <a:pt x="80" y="1357"/>
                  </a:lnTo>
                  <a:lnTo>
                    <a:pt x="85" y="1336"/>
                  </a:lnTo>
                  <a:lnTo>
                    <a:pt x="101" y="1314"/>
                  </a:lnTo>
                  <a:lnTo>
                    <a:pt x="122" y="1299"/>
                  </a:lnTo>
                  <a:lnTo>
                    <a:pt x="138" y="1293"/>
                  </a:lnTo>
                  <a:lnTo>
                    <a:pt x="159" y="1288"/>
                  </a:lnTo>
                  <a:lnTo>
                    <a:pt x="207" y="1293"/>
                  </a:lnTo>
                  <a:lnTo>
                    <a:pt x="297" y="1224"/>
                  </a:lnTo>
                  <a:lnTo>
                    <a:pt x="297" y="1224"/>
                  </a:lnTo>
                  <a:lnTo>
                    <a:pt x="318" y="1203"/>
                  </a:lnTo>
                  <a:lnTo>
                    <a:pt x="376" y="1161"/>
                  </a:lnTo>
                  <a:lnTo>
                    <a:pt x="413" y="1140"/>
                  </a:lnTo>
                  <a:lnTo>
                    <a:pt x="451" y="1118"/>
                  </a:lnTo>
                  <a:lnTo>
                    <a:pt x="488" y="1108"/>
                  </a:lnTo>
                  <a:lnTo>
                    <a:pt x="525" y="1102"/>
                  </a:lnTo>
                  <a:lnTo>
                    <a:pt x="530" y="1065"/>
                  </a:lnTo>
                  <a:lnTo>
                    <a:pt x="530" y="1065"/>
                  </a:lnTo>
                  <a:lnTo>
                    <a:pt x="546" y="1044"/>
                  </a:lnTo>
                  <a:lnTo>
                    <a:pt x="588" y="996"/>
                  </a:lnTo>
                  <a:lnTo>
                    <a:pt x="615" y="970"/>
                  </a:lnTo>
                  <a:lnTo>
                    <a:pt x="647" y="949"/>
                  </a:lnTo>
                  <a:lnTo>
                    <a:pt x="678" y="928"/>
                  </a:lnTo>
                  <a:lnTo>
                    <a:pt x="710" y="912"/>
                  </a:lnTo>
                  <a:lnTo>
                    <a:pt x="784" y="901"/>
                  </a:lnTo>
                  <a:lnTo>
                    <a:pt x="784" y="901"/>
                  </a:lnTo>
                  <a:lnTo>
                    <a:pt x="811" y="896"/>
                  </a:lnTo>
                  <a:lnTo>
                    <a:pt x="859" y="875"/>
                  </a:lnTo>
                  <a:lnTo>
                    <a:pt x="890" y="853"/>
                  </a:lnTo>
                  <a:lnTo>
                    <a:pt x="917" y="832"/>
                  </a:lnTo>
                  <a:lnTo>
                    <a:pt x="943" y="806"/>
                  </a:lnTo>
                  <a:lnTo>
                    <a:pt x="959" y="769"/>
                  </a:lnTo>
                  <a:lnTo>
                    <a:pt x="959" y="769"/>
                  </a:lnTo>
                  <a:lnTo>
                    <a:pt x="970" y="763"/>
                  </a:lnTo>
                  <a:lnTo>
                    <a:pt x="996" y="742"/>
                  </a:lnTo>
                  <a:lnTo>
                    <a:pt x="1012" y="731"/>
                  </a:lnTo>
                  <a:lnTo>
                    <a:pt x="1039" y="726"/>
                  </a:lnTo>
                  <a:lnTo>
                    <a:pt x="1071" y="726"/>
                  </a:lnTo>
                  <a:lnTo>
                    <a:pt x="1102" y="737"/>
                  </a:lnTo>
                  <a:lnTo>
                    <a:pt x="1102" y="737"/>
                  </a:lnTo>
                  <a:lnTo>
                    <a:pt x="1113" y="737"/>
                  </a:lnTo>
                  <a:lnTo>
                    <a:pt x="1129" y="737"/>
                  </a:lnTo>
                  <a:lnTo>
                    <a:pt x="1140" y="737"/>
                  </a:lnTo>
                  <a:lnTo>
                    <a:pt x="1140" y="726"/>
                  </a:lnTo>
                  <a:lnTo>
                    <a:pt x="1134" y="716"/>
                  </a:lnTo>
                  <a:lnTo>
                    <a:pt x="1118" y="700"/>
                  </a:lnTo>
                  <a:lnTo>
                    <a:pt x="1108" y="684"/>
                  </a:lnTo>
                  <a:lnTo>
                    <a:pt x="1108" y="684"/>
                  </a:lnTo>
                  <a:lnTo>
                    <a:pt x="1113" y="668"/>
                  </a:lnTo>
                  <a:lnTo>
                    <a:pt x="1113" y="641"/>
                  </a:lnTo>
                  <a:lnTo>
                    <a:pt x="1108" y="631"/>
                  </a:lnTo>
                  <a:lnTo>
                    <a:pt x="1102" y="620"/>
                  </a:lnTo>
                  <a:lnTo>
                    <a:pt x="1087" y="615"/>
                  </a:lnTo>
                  <a:lnTo>
                    <a:pt x="1071" y="620"/>
                  </a:lnTo>
                  <a:lnTo>
                    <a:pt x="1071" y="620"/>
                  </a:lnTo>
                  <a:lnTo>
                    <a:pt x="1055" y="636"/>
                  </a:lnTo>
                  <a:lnTo>
                    <a:pt x="1018" y="673"/>
                  </a:lnTo>
                  <a:lnTo>
                    <a:pt x="991" y="689"/>
                  </a:lnTo>
                  <a:lnTo>
                    <a:pt x="965" y="700"/>
                  </a:lnTo>
                  <a:lnTo>
                    <a:pt x="943" y="700"/>
                  </a:lnTo>
                  <a:lnTo>
                    <a:pt x="933" y="694"/>
                  </a:lnTo>
                  <a:lnTo>
                    <a:pt x="922" y="684"/>
                  </a:lnTo>
                  <a:lnTo>
                    <a:pt x="922" y="684"/>
                  </a:lnTo>
                  <a:lnTo>
                    <a:pt x="906" y="668"/>
                  </a:lnTo>
                  <a:lnTo>
                    <a:pt x="896" y="647"/>
                  </a:lnTo>
                  <a:lnTo>
                    <a:pt x="901" y="625"/>
                  </a:lnTo>
                  <a:lnTo>
                    <a:pt x="906" y="604"/>
                  </a:lnTo>
                  <a:lnTo>
                    <a:pt x="917" y="588"/>
                  </a:lnTo>
                  <a:lnTo>
                    <a:pt x="928" y="572"/>
                  </a:lnTo>
                  <a:lnTo>
                    <a:pt x="954" y="551"/>
                  </a:lnTo>
                  <a:lnTo>
                    <a:pt x="954" y="551"/>
                  </a:lnTo>
                  <a:lnTo>
                    <a:pt x="1034" y="493"/>
                  </a:lnTo>
                  <a:lnTo>
                    <a:pt x="1034" y="493"/>
                  </a:lnTo>
                  <a:lnTo>
                    <a:pt x="1039" y="477"/>
                  </a:lnTo>
                  <a:lnTo>
                    <a:pt x="1049" y="445"/>
                  </a:lnTo>
                  <a:lnTo>
                    <a:pt x="1049" y="445"/>
                  </a:lnTo>
                  <a:lnTo>
                    <a:pt x="1060" y="435"/>
                  </a:lnTo>
                  <a:lnTo>
                    <a:pt x="1081" y="413"/>
                  </a:lnTo>
                  <a:lnTo>
                    <a:pt x="1097" y="403"/>
                  </a:lnTo>
                  <a:lnTo>
                    <a:pt x="1118" y="403"/>
                  </a:lnTo>
                  <a:lnTo>
                    <a:pt x="1140" y="408"/>
                  </a:lnTo>
                  <a:lnTo>
                    <a:pt x="1161" y="429"/>
                  </a:lnTo>
                  <a:lnTo>
                    <a:pt x="1161" y="429"/>
                  </a:lnTo>
                  <a:lnTo>
                    <a:pt x="1187" y="435"/>
                  </a:lnTo>
                  <a:lnTo>
                    <a:pt x="1219" y="445"/>
                  </a:lnTo>
                  <a:lnTo>
                    <a:pt x="1251" y="445"/>
                  </a:lnTo>
                  <a:lnTo>
                    <a:pt x="1251" y="445"/>
                  </a:lnTo>
                  <a:lnTo>
                    <a:pt x="1277" y="451"/>
                  </a:lnTo>
                  <a:lnTo>
                    <a:pt x="1293" y="461"/>
                  </a:lnTo>
                  <a:lnTo>
                    <a:pt x="1293" y="466"/>
                  </a:lnTo>
                  <a:lnTo>
                    <a:pt x="1293" y="472"/>
                  </a:lnTo>
                  <a:lnTo>
                    <a:pt x="1293" y="472"/>
                  </a:lnTo>
                  <a:lnTo>
                    <a:pt x="1314" y="472"/>
                  </a:lnTo>
                  <a:lnTo>
                    <a:pt x="1362" y="466"/>
                  </a:lnTo>
                  <a:lnTo>
                    <a:pt x="1389" y="472"/>
                  </a:lnTo>
                  <a:lnTo>
                    <a:pt x="1405" y="482"/>
                  </a:lnTo>
                  <a:lnTo>
                    <a:pt x="1420" y="504"/>
                  </a:lnTo>
                  <a:lnTo>
                    <a:pt x="1426" y="514"/>
                  </a:lnTo>
                  <a:lnTo>
                    <a:pt x="1426" y="530"/>
                  </a:lnTo>
                  <a:lnTo>
                    <a:pt x="1426" y="530"/>
                  </a:lnTo>
                  <a:lnTo>
                    <a:pt x="1436" y="530"/>
                  </a:lnTo>
                  <a:lnTo>
                    <a:pt x="1463" y="530"/>
                  </a:lnTo>
                  <a:lnTo>
                    <a:pt x="1511" y="519"/>
                  </a:lnTo>
                  <a:lnTo>
                    <a:pt x="1537" y="509"/>
                  </a:lnTo>
                  <a:lnTo>
                    <a:pt x="1569" y="493"/>
                  </a:lnTo>
                  <a:lnTo>
                    <a:pt x="1569" y="493"/>
                  </a:lnTo>
                  <a:lnTo>
                    <a:pt x="1574" y="493"/>
                  </a:lnTo>
                  <a:lnTo>
                    <a:pt x="1574" y="488"/>
                  </a:lnTo>
                  <a:lnTo>
                    <a:pt x="1569" y="477"/>
                  </a:lnTo>
                  <a:lnTo>
                    <a:pt x="1548" y="466"/>
                  </a:lnTo>
                  <a:lnTo>
                    <a:pt x="1548" y="466"/>
                  </a:lnTo>
                  <a:lnTo>
                    <a:pt x="1521" y="451"/>
                  </a:lnTo>
                  <a:lnTo>
                    <a:pt x="1511" y="435"/>
                  </a:lnTo>
                  <a:lnTo>
                    <a:pt x="1505" y="419"/>
                  </a:lnTo>
                  <a:lnTo>
                    <a:pt x="1511" y="398"/>
                  </a:lnTo>
                  <a:lnTo>
                    <a:pt x="1521" y="371"/>
                  </a:lnTo>
                  <a:lnTo>
                    <a:pt x="1548" y="339"/>
                  </a:lnTo>
                  <a:lnTo>
                    <a:pt x="1585" y="297"/>
                  </a:lnTo>
                  <a:lnTo>
                    <a:pt x="1585" y="297"/>
                  </a:lnTo>
                  <a:lnTo>
                    <a:pt x="1622" y="276"/>
                  </a:lnTo>
                  <a:lnTo>
                    <a:pt x="1670" y="260"/>
                  </a:lnTo>
                  <a:lnTo>
                    <a:pt x="1728" y="254"/>
                  </a:lnTo>
                  <a:lnTo>
                    <a:pt x="1728" y="254"/>
                  </a:lnTo>
                  <a:lnTo>
                    <a:pt x="1776" y="254"/>
                  </a:lnTo>
                  <a:lnTo>
                    <a:pt x="1807" y="254"/>
                  </a:lnTo>
                  <a:lnTo>
                    <a:pt x="1829" y="265"/>
                  </a:lnTo>
                  <a:lnTo>
                    <a:pt x="1850" y="281"/>
                  </a:lnTo>
                  <a:lnTo>
                    <a:pt x="1850" y="281"/>
                  </a:lnTo>
                  <a:lnTo>
                    <a:pt x="1871" y="292"/>
                  </a:lnTo>
                  <a:lnTo>
                    <a:pt x="1897" y="297"/>
                  </a:lnTo>
                  <a:lnTo>
                    <a:pt x="1924" y="292"/>
                  </a:lnTo>
                  <a:lnTo>
                    <a:pt x="1950" y="329"/>
                  </a:lnTo>
                  <a:lnTo>
                    <a:pt x="1950" y="329"/>
                  </a:lnTo>
                  <a:lnTo>
                    <a:pt x="1950" y="329"/>
                  </a:lnTo>
                  <a:lnTo>
                    <a:pt x="1956" y="329"/>
                  </a:lnTo>
                  <a:lnTo>
                    <a:pt x="1961" y="323"/>
                  </a:lnTo>
                  <a:lnTo>
                    <a:pt x="1972" y="302"/>
                  </a:lnTo>
                  <a:lnTo>
                    <a:pt x="1972" y="302"/>
                  </a:lnTo>
                  <a:lnTo>
                    <a:pt x="1977" y="276"/>
                  </a:lnTo>
                  <a:lnTo>
                    <a:pt x="1988" y="254"/>
                  </a:lnTo>
                  <a:lnTo>
                    <a:pt x="1993" y="249"/>
                  </a:lnTo>
                  <a:lnTo>
                    <a:pt x="1998" y="249"/>
                  </a:lnTo>
                  <a:lnTo>
                    <a:pt x="2003" y="260"/>
                  </a:lnTo>
                  <a:lnTo>
                    <a:pt x="2014" y="270"/>
                  </a:lnTo>
                  <a:lnTo>
                    <a:pt x="2014" y="270"/>
                  </a:lnTo>
                  <a:lnTo>
                    <a:pt x="2025" y="302"/>
                  </a:lnTo>
                  <a:lnTo>
                    <a:pt x="2041" y="329"/>
                  </a:lnTo>
                  <a:lnTo>
                    <a:pt x="2051" y="334"/>
                  </a:lnTo>
                  <a:lnTo>
                    <a:pt x="2062" y="329"/>
                  </a:lnTo>
                  <a:lnTo>
                    <a:pt x="2072" y="318"/>
                  </a:lnTo>
                  <a:lnTo>
                    <a:pt x="2083" y="297"/>
                  </a:lnTo>
                  <a:lnTo>
                    <a:pt x="2083" y="297"/>
                  </a:lnTo>
                  <a:lnTo>
                    <a:pt x="2088" y="292"/>
                  </a:lnTo>
                  <a:lnTo>
                    <a:pt x="2104" y="270"/>
                  </a:lnTo>
                  <a:lnTo>
                    <a:pt x="2115" y="260"/>
                  </a:lnTo>
                  <a:lnTo>
                    <a:pt x="2131" y="254"/>
                  </a:lnTo>
                  <a:lnTo>
                    <a:pt x="2141" y="254"/>
                  </a:lnTo>
                  <a:lnTo>
                    <a:pt x="2152" y="254"/>
                  </a:lnTo>
                  <a:lnTo>
                    <a:pt x="2152" y="254"/>
                  </a:lnTo>
                  <a:lnTo>
                    <a:pt x="2205" y="292"/>
                  </a:lnTo>
                  <a:lnTo>
                    <a:pt x="2231" y="318"/>
                  </a:lnTo>
                  <a:lnTo>
                    <a:pt x="2226" y="350"/>
                  </a:lnTo>
                  <a:lnTo>
                    <a:pt x="2226" y="350"/>
                  </a:lnTo>
                  <a:lnTo>
                    <a:pt x="2226" y="355"/>
                  </a:lnTo>
                  <a:lnTo>
                    <a:pt x="2226" y="371"/>
                  </a:lnTo>
                  <a:lnTo>
                    <a:pt x="2231" y="376"/>
                  </a:lnTo>
                  <a:lnTo>
                    <a:pt x="2237" y="387"/>
                  </a:lnTo>
                  <a:lnTo>
                    <a:pt x="2247" y="398"/>
                  </a:lnTo>
                  <a:lnTo>
                    <a:pt x="2263" y="408"/>
                  </a:lnTo>
                  <a:lnTo>
                    <a:pt x="2263" y="408"/>
                  </a:lnTo>
                  <a:lnTo>
                    <a:pt x="2268" y="408"/>
                  </a:lnTo>
                  <a:lnTo>
                    <a:pt x="2284" y="413"/>
                  </a:lnTo>
                  <a:lnTo>
                    <a:pt x="2290" y="413"/>
                  </a:lnTo>
                  <a:lnTo>
                    <a:pt x="2295" y="408"/>
                  </a:lnTo>
                  <a:lnTo>
                    <a:pt x="2295" y="392"/>
                  </a:lnTo>
                  <a:lnTo>
                    <a:pt x="2295" y="376"/>
                  </a:lnTo>
                  <a:lnTo>
                    <a:pt x="2295" y="376"/>
                  </a:lnTo>
                  <a:lnTo>
                    <a:pt x="2295" y="355"/>
                  </a:lnTo>
                  <a:lnTo>
                    <a:pt x="2300" y="339"/>
                  </a:lnTo>
                  <a:lnTo>
                    <a:pt x="2311" y="323"/>
                  </a:lnTo>
                  <a:lnTo>
                    <a:pt x="2327" y="313"/>
                  </a:lnTo>
                  <a:lnTo>
                    <a:pt x="2348" y="302"/>
                  </a:lnTo>
                  <a:lnTo>
                    <a:pt x="2359" y="297"/>
                  </a:lnTo>
                  <a:lnTo>
                    <a:pt x="2465" y="292"/>
                  </a:lnTo>
                  <a:lnTo>
                    <a:pt x="2465" y="292"/>
                  </a:lnTo>
                  <a:lnTo>
                    <a:pt x="2470" y="270"/>
                  </a:lnTo>
                  <a:lnTo>
                    <a:pt x="2486" y="223"/>
                  </a:lnTo>
                  <a:lnTo>
                    <a:pt x="2496" y="196"/>
                  </a:lnTo>
                  <a:lnTo>
                    <a:pt x="2512" y="175"/>
                  </a:lnTo>
                  <a:lnTo>
                    <a:pt x="2528" y="159"/>
                  </a:lnTo>
                  <a:lnTo>
                    <a:pt x="2549" y="148"/>
                  </a:lnTo>
                  <a:lnTo>
                    <a:pt x="2549" y="148"/>
                  </a:lnTo>
                  <a:lnTo>
                    <a:pt x="2565" y="148"/>
                  </a:lnTo>
                  <a:lnTo>
                    <a:pt x="2592" y="148"/>
                  </a:lnTo>
                  <a:lnTo>
                    <a:pt x="2639" y="164"/>
                  </a:lnTo>
                  <a:lnTo>
                    <a:pt x="2692" y="186"/>
                  </a:lnTo>
                  <a:lnTo>
                    <a:pt x="2692" y="186"/>
                  </a:lnTo>
                  <a:lnTo>
                    <a:pt x="2703" y="191"/>
                  </a:lnTo>
                  <a:lnTo>
                    <a:pt x="2730" y="191"/>
                  </a:lnTo>
                  <a:lnTo>
                    <a:pt x="2740" y="186"/>
                  </a:lnTo>
                  <a:lnTo>
                    <a:pt x="2756" y="175"/>
                  </a:lnTo>
                  <a:lnTo>
                    <a:pt x="2767" y="159"/>
                  </a:lnTo>
                  <a:lnTo>
                    <a:pt x="2772" y="133"/>
                  </a:lnTo>
                  <a:lnTo>
                    <a:pt x="2772" y="133"/>
                  </a:lnTo>
                  <a:lnTo>
                    <a:pt x="2783" y="106"/>
                  </a:lnTo>
                  <a:lnTo>
                    <a:pt x="2798" y="90"/>
                  </a:lnTo>
                  <a:lnTo>
                    <a:pt x="2814" y="85"/>
                  </a:lnTo>
                  <a:lnTo>
                    <a:pt x="2841" y="80"/>
                  </a:lnTo>
                  <a:lnTo>
                    <a:pt x="2883" y="85"/>
                  </a:lnTo>
                  <a:lnTo>
                    <a:pt x="2899" y="90"/>
                  </a:lnTo>
                  <a:lnTo>
                    <a:pt x="2899" y="90"/>
                  </a:lnTo>
                  <a:lnTo>
                    <a:pt x="3000" y="138"/>
                  </a:lnTo>
                  <a:lnTo>
                    <a:pt x="3074" y="180"/>
                  </a:lnTo>
                  <a:lnTo>
                    <a:pt x="3111" y="201"/>
                  </a:lnTo>
                  <a:lnTo>
                    <a:pt x="3132" y="223"/>
                  </a:lnTo>
                  <a:lnTo>
                    <a:pt x="3148" y="265"/>
                  </a:lnTo>
                  <a:lnTo>
                    <a:pt x="3148" y="265"/>
                  </a:lnTo>
                  <a:lnTo>
                    <a:pt x="3154" y="270"/>
                  </a:lnTo>
                  <a:lnTo>
                    <a:pt x="3169" y="270"/>
                  </a:lnTo>
                  <a:lnTo>
                    <a:pt x="3180" y="270"/>
                  </a:lnTo>
                  <a:lnTo>
                    <a:pt x="3191" y="260"/>
                  </a:lnTo>
                  <a:lnTo>
                    <a:pt x="3201" y="249"/>
                  </a:lnTo>
                  <a:lnTo>
                    <a:pt x="3212" y="228"/>
                  </a:lnTo>
                  <a:lnTo>
                    <a:pt x="3228" y="286"/>
                  </a:lnTo>
                  <a:lnTo>
                    <a:pt x="3244" y="360"/>
                  </a:lnTo>
                  <a:lnTo>
                    <a:pt x="3244" y="360"/>
                  </a:lnTo>
                  <a:lnTo>
                    <a:pt x="3244" y="371"/>
                  </a:lnTo>
                  <a:lnTo>
                    <a:pt x="3249" y="376"/>
                  </a:lnTo>
                  <a:lnTo>
                    <a:pt x="3254" y="382"/>
                  </a:lnTo>
                  <a:lnTo>
                    <a:pt x="3260" y="392"/>
                  </a:lnTo>
                  <a:lnTo>
                    <a:pt x="3275" y="392"/>
                  </a:lnTo>
                  <a:lnTo>
                    <a:pt x="3302" y="392"/>
                  </a:lnTo>
                  <a:lnTo>
                    <a:pt x="3334" y="392"/>
                  </a:lnTo>
                  <a:lnTo>
                    <a:pt x="3334" y="392"/>
                  </a:lnTo>
                  <a:lnTo>
                    <a:pt x="3302" y="329"/>
                  </a:lnTo>
                  <a:lnTo>
                    <a:pt x="3275" y="281"/>
                  </a:lnTo>
                  <a:lnTo>
                    <a:pt x="3254" y="254"/>
                  </a:lnTo>
                  <a:lnTo>
                    <a:pt x="3254" y="254"/>
                  </a:lnTo>
                  <a:lnTo>
                    <a:pt x="3254" y="249"/>
                  </a:lnTo>
                  <a:lnTo>
                    <a:pt x="3260" y="223"/>
                  </a:lnTo>
                  <a:lnTo>
                    <a:pt x="3260" y="212"/>
                  </a:lnTo>
                  <a:lnTo>
                    <a:pt x="3254" y="196"/>
                  </a:lnTo>
                  <a:lnTo>
                    <a:pt x="3249" y="186"/>
                  </a:lnTo>
                  <a:lnTo>
                    <a:pt x="3228" y="175"/>
                  </a:lnTo>
                  <a:lnTo>
                    <a:pt x="3228" y="175"/>
                  </a:lnTo>
                  <a:lnTo>
                    <a:pt x="3217" y="164"/>
                  </a:lnTo>
                  <a:lnTo>
                    <a:pt x="3201" y="138"/>
                  </a:lnTo>
                  <a:lnTo>
                    <a:pt x="3201" y="122"/>
                  </a:lnTo>
                  <a:lnTo>
                    <a:pt x="3207" y="106"/>
                  </a:lnTo>
                  <a:lnTo>
                    <a:pt x="3222" y="95"/>
                  </a:lnTo>
                  <a:lnTo>
                    <a:pt x="3254" y="90"/>
                  </a:lnTo>
                  <a:lnTo>
                    <a:pt x="3254" y="90"/>
                  </a:lnTo>
                  <a:lnTo>
                    <a:pt x="3313" y="80"/>
                  </a:lnTo>
                  <a:lnTo>
                    <a:pt x="3334" y="74"/>
                  </a:lnTo>
                  <a:lnTo>
                    <a:pt x="3350" y="69"/>
                  </a:lnTo>
                  <a:lnTo>
                    <a:pt x="3360" y="58"/>
                  </a:lnTo>
                  <a:lnTo>
                    <a:pt x="3366" y="48"/>
                  </a:lnTo>
                  <a:lnTo>
                    <a:pt x="3371" y="27"/>
                  </a:lnTo>
                  <a:lnTo>
                    <a:pt x="3371" y="27"/>
                  </a:lnTo>
                  <a:lnTo>
                    <a:pt x="3371" y="16"/>
                  </a:lnTo>
                  <a:lnTo>
                    <a:pt x="3381" y="5"/>
                  </a:lnTo>
                  <a:lnTo>
                    <a:pt x="3392" y="0"/>
                  </a:lnTo>
                  <a:lnTo>
                    <a:pt x="3397" y="5"/>
                  </a:lnTo>
                  <a:lnTo>
                    <a:pt x="3408" y="16"/>
                  </a:lnTo>
                  <a:lnTo>
                    <a:pt x="3419" y="32"/>
                  </a:lnTo>
                  <a:lnTo>
                    <a:pt x="3419" y="32"/>
                  </a:lnTo>
                  <a:lnTo>
                    <a:pt x="3419" y="42"/>
                  </a:lnTo>
                  <a:lnTo>
                    <a:pt x="3424" y="74"/>
                  </a:lnTo>
                  <a:lnTo>
                    <a:pt x="3429" y="85"/>
                  </a:lnTo>
                  <a:lnTo>
                    <a:pt x="3440" y="101"/>
                  </a:lnTo>
                  <a:lnTo>
                    <a:pt x="3456" y="111"/>
                  </a:lnTo>
                  <a:lnTo>
                    <a:pt x="3477" y="117"/>
                  </a:lnTo>
                  <a:lnTo>
                    <a:pt x="3530" y="170"/>
                  </a:lnTo>
                  <a:lnTo>
                    <a:pt x="3530" y="170"/>
                  </a:lnTo>
                  <a:lnTo>
                    <a:pt x="3540" y="186"/>
                  </a:lnTo>
                  <a:lnTo>
                    <a:pt x="3551" y="201"/>
                  </a:lnTo>
                  <a:lnTo>
                    <a:pt x="3572" y="217"/>
                  </a:lnTo>
                  <a:lnTo>
                    <a:pt x="3599" y="233"/>
                  </a:lnTo>
                  <a:lnTo>
                    <a:pt x="3631" y="239"/>
                  </a:lnTo>
                  <a:lnTo>
                    <a:pt x="3668" y="233"/>
                  </a:lnTo>
                  <a:lnTo>
                    <a:pt x="3721" y="217"/>
                  </a:lnTo>
                  <a:lnTo>
                    <a:pt x="3721" y="217"/>
                  </a:lnTo>
                  <a:lnTo>
                    <a:pt x="3726" y="212"/>
                  </a:lnTo>
                  <a:lnTo>
                    <a:pt x="3737" y="207"/>
                  </a:lnTo>
                  <a:lnTo>
                    <a:pt x="3747" y="201"/>
                  </a:lnTo>
                  <a:lnTo>
                    <a:pt x="3763" y="207"/>
                  </a:lnTo>
                  <a:lnTo>
                    <a:pt x="3774" y="212"/>
                  </a:lnTo>
                  <a:lnTo>
                    <a:pt x="3795" y="228"/>
                  </a:lnTo>
                  <a:lnTo>
                    <a:pt x="3811" y="260"/>
                  </a:lnTo>
                  <a:lnTo>
                    <a:pt x="3811" y="260"/>
                  </a:lnTo>
                  <a:lnTo>
                    <a:pt x="3843" y="323"/>
                  </a:lnTo>
                  <a:lnTo>
                    <a:pt x="3874" y="392"/>
                  </a:lnTo>
                  <a:lnTo>
                    <a:pt x="3885" y="429"/>
                  </a:lnTo>
                  <a:lnTo>
                    <a:pt x="3896" y="472"/>
                  </a:lnTo>
                  <a:lnTo>
                    <a:pt x="3901" y="519"/>
                  </a:lnTo>
                  <a:lnTo>
                    <a:pt x="3901" y="578"/>
                  </a:lnTo>
                  <a:lnTo>
                    <a:pt x="3901" y="578"/>
                  </a:lnTo>
                  <a:lnTo>
                    <a:pt x="3901" y="594"/>
                  </a:lnTo>
                  <a:lnTo>
                    <a:pt x="3906" y="641"/>
                  </a:lnTo>
                  <a:lnTo>
                    <a:pt x="3917" y="673"/>
                  </a:lnTo>
                  <a:lnTo>
                    <a:pt x="3933" y="705"/>
                  </a:lnTo>
                  <a:lnTo>
                    <a:pt x="3954" y="747"/>
                  </a:lnTo>
                  <a:lnTo>
                    <a:pt x="3980" y="784"/>
                  </a:lnTo>
                  <a:lnTo>
                    <a:pt x="3980" y="784"/>
                  </a:lnTo>
                  <a:lnTo>
                    <a:pt x="3986" y="795"/>
                  </a:lnTo>
                  <a:lnTo>
                    <a:pt x="3991" y="822"/>
                  </a:lnTo>
                  <a:lnTo>
                    <a:pt x="3991" y="832"/>
                  </a:lnTo>
                  <a:lnTo>
                    <a:pt x="3980" y="837"/>
                  </a:lnTo>
                  <a:lnTo>
                    <a:pt x="3964" y="837"/>
                  </a:lnTo>
                  <a:lnTo>
                    <a:pt x="3938" y="827"/>
                  </a:lnTo>
                  <a:lnTo>
                    <a:pt x="3938" y="827"/>
                  </a:lnTo>
                  <a:lnTo>
                    <a:pt x="3933" y="827"/>
                  </a:lnTo>
                  <a:lnTo>
                    <a:pt x="3922" y="832"/>
                  </a:lnTo>
                  <a:lnTo>
                    <a:pt x="3896" y="843"/>
                  </a:lnTo>
                  <a:lnTo>
                    <a:pt x="3864" y="875"/>
                  </a:lnTo>
                  <a:lnTo>
                    <a:pt x="3864" y="875"/>
                  </a:lnTo>
                  <a:lnTo>
                    <a:pt x="3837" y="906"/>
                  </a:lnTo>
                  <a:lnTo>
                    <a:pt x="3816" y="922"/>
                  </a:lnTo>
                  <a:lnTo>
                    <a:pt x="3800" y="933"/>
                  </a:lnTo>
                  <a:lnTo>
                    <a:pt x="3731" y="996"/>
                  </a:lnTo>
                  <a:lnTo>
                    <a:pt x="3694" y="991"/>
                  </a:lnTo>
                  <a:lnTo>
                    <a:pt x="3662" y="906"/>
                  </a:lnTo>
                  <a:lnTo>
                    <a:pt x="3662" y="906"/>
                  </a:lnTo>
                  <a:lnTo>
                    <a:pt x="3684" y="896"/>
                  </a:lnTo>
                  <a:lnTo>
                    <a:pt x="3705" y="890"/>
                  </a:lnTo>
                  <a:lnTo>
                    <a:pt x="3731" y="890"/>
                  </a:lnTo>
                  <a:lnTo>
                    <a:pt x="3731" y="890"/>
                  </a:lnTo>
                  <a:lnTo>
                    <a:pt x="3742" y="853"/>
                  </a:lnTo>
                  <a:lnTo>
                    <a:pt x="3742" y="832"/>
                  </a:lnTo>
                  <a:lnTo>
                    <a:pt x="3737" y="827"/>
                  </a:lnTo>
                  <a:lnTo>
                    <a:pt x="3726" y="832"/>
                  </a:lnTo>
                  <a:lnTo>
                    <a:pt x="3726" y="832"/>
                  </a:lnTo>
                  <a:lnTo>
                    <a:pt x="3689" y="843"/>
                  </a:lnTo>
                  <a:lnTo>
                    <a:pt x="3646" y="859"/>
                  </a:lnTo>
                  <a:lnTo>
                    <a:pt x="3599" y="864"/>
                  </a:lnTo>
                  <a:lnTo>
                    <a:pt x="3578" y="864"/>
                  </a:lnTo>
                  <a:lnTo>
                    <a:pt x="3562" y="859"/>
                  </a:lnTo>
                  <a:lnTo>
                    <a:pt x="3562" y="859"/>
                  </a:lnTo>
                  <a:lnTo>
                    <a:pt x="3540" y="853"/>
                  </a:lnTo>
                  <a:lnTo>
                    <a:pt x="3530" y="848"/>
                  </a:lnTo>
                  <a:lnTo>
                    <a:pt x="3519" y="853"/>
                  </a:lnTo>
                  <a:lnTo>
                    <a:pt x="3509" y="859"/>
                  </a:lnTo>
                  <a:lnTo>
                    <a:pt x="3509" y="864"/>
                  </a:lnTo>
                  <a:lnTo>
                    <a:pt x="3514" y="869"/>
                  </a:lnTo>
                  <a:lnTo>
                    <a:pt x="3519" y="875"/>
                  </a:lnTo>
                  <a:lnTo>
                    <a:pt x="3535" y="880"/>
                  </a:lnTo>
                  <a:lnTo>
                    <a:pt x="3535" y="880"/>
                  </a:lnTo>
                  <a:lnTo>
                    <a:pt x="3593" y="896"/>
                  </a:lnTo>
                  <a:lnTo>
                    <a:pt x="3615" y="906"/>
                  </a:lnTo>
                  <a:lnTo>
                    <a:pt x="3625" y="922"/>
                  </a:lnTo>
                  <a:lnTo>
                    <a:pt x="3625" y="922"/>
                  </a:lnTo>
                  <a:lnTo>
                    <a:pt x="3646" y="949"/>
                  </a:lnTo>
                  <a:lnTo>
                    <a:pt x="3652" y="965"/>
                  </a:lnTo>
                  <a:lnTo>
                    <a:pt x="3657" y="975"/>
                  </a:lnTo>
                  <a:lnTo>
                    <a:pt x="3657" y="996"/>
                  </a:lnTo>
                  <a:lnTo>
                    <a:pt x="3652" y="1018"/>
                  </a:lnTo>
                  <a:lnTo>
                    <a:pt x="3636" y="1039"/>
                  </a:lnTo>
                  <a:lnTo>
                    <a:pt x="3615" y="1065"/>
                  </a:lnTo>
                  <a:lnTo>
                    <a:pt x="3615" y="1065"/>
                  </a:lnTo>
                  <a:lnTo>
                    <a:pt x="3530" y="1150"/>
                  </a:lnTo>
                  <a:lnTo>
                    <a:pt x="3514" y="1171"/>
                  </a:lnTo>
                  <a:lnTo>
                    <a:pt x="3503" y="1193"/>
                  </a:lnTo>
                  <a:lnTo>
                    <a:pt x="3503" y="1193"/>
                  </a:lnTo>
                  <a:lnTo>
                    <a:pt x="3498" y="1203"/>
                  </a:lnTo>
                  <a:lnTo>
                    <a:pt x="3487" y="1214"/>
                  </a:lnTo>
                  <a:lnTo>
                    <a:pt x="3456" y="1224"/>
                  </a:lnTo>
                  <a:lnTo>
                    <a:pt x="3413" y="1230"/>
                  </a:lnTo>
                  <a:lnTo>
                    <a:pt x="3413" y="1230"/>
                  </a:lnTo>
                  <a:lnTo>
                    <a:pt x="3413" y="1246"/>
                  </a:lnTo>
                  <a:lnTo>
                    <a:pt x="3424" y="1277"/>
                  </a:lnTo>
                  <a:lnTo>
                    <a:pt x="3424" y="1299"/>
                  </a:lnTo>
                  <a:lnTo>
                    <a:pt x="3419" y="1320"/>
                  </a:lnTo>
                  <a:lnTo>
                    <a:pt x="3413" y="1346"/>
                  </a:lnTo>
                  <a:lnTo>
                    <a:pt x="3397" y="1367"/>
                  </a:lnTo>
                  <a:lnTo>
                    <a:pt x="3397" y="1367"/>
                  </a:lnTo>
                  <a:lnTo>
                    <a:pt x="3371" y="1389"/>
                  </a:lnTo>
                  <a:lnTo>
                    <a:pt x="3355" y="1415"/>
                  </a:lnTo>
                  <a:lnTo>
                    <a:pt x="3344" y="1431"/>
                  </a:lnTo>
                  <a:lnTo>
                    <a:pt x="3339" y="1452"/>
                  </a:lnTo>
                  <a:lnTo>
                    <a:pt x="3318" y="1500"/>
                  </a:lnTo>
                  <a:lnTo>
                    <a:pt x="3318" y="1500"/>
                  </a:lnTo>
                  <a:lnTo>
                    <a:pt x="3323" y="1516"/>
                  </a:lnTo>
                  <a:lnTo>
                    <a:pt x="3318" y="1532"/>
                  </a:lnTo>
                  <a:lnTo>
                    <a:pt x="3318" y="1553"/>
                  </a:lnTo>
                  <a:lnTo>
                    <a:pt x="3307" y="1579"/>
                  </a:lnTo>
                  <a:lnTo>
                    <a:pt x="3291" y="1601"/>
                  </a:lnTo>
                  <a:lnTo>
                    <a:pt x="3270" y="1622"/>
                  </a:lnTo>
                  <a:lnTo>
                    <a:pt x="3233" y="1643"/>
                  </a:lnTo>
                  <a:lnTo>
                    <a:pt x="3233" y="1643"/>
                  </a:lnTo>
                  <a:lnTo>
                    <a:pt x="3233" y="1648"/>
                  </a:lnTo>
                  <a:lnTo>
                    <a:pt x="3228" y="1654"/>
                  </a:lnTo>
                  <a:lnTo>
                    <a:pt x="3228" y="1670"/>
                  </a:lnTo>
                  <a:lnTo>
                    <a:pt x="3238" y="1696"/>
                  </a:lnTo>
                  <a:lnTo>
                    <a:pt x="3238" y="1696"/>
                  </a:lnTo>
                  <a:lnTo>
                    <a:pt x="3244" y="1717"/>
                  </a:lnTo>
                  <a:lnTo>
                    <a:pt x="3249" y="1733"/>
                  </a:lnTo>
                  <a:lnTo>
                    <a:pt x="3249" y="1765"/>
                  </a:lnTo>
                  <a:lnTo>
                    <a:pt x="3238" y="1792"/>
                  </a:lnTo>
                  <a:lnTo>
                    <a:pt x="3217" y="1813"/>
                  </a:lnTo>
                  <a:lnTo>
                    <a:pt x="3217" y="1813"/>
                  </a:lnTo>
                  <a:lnTo>
                    <a:pt x="3191" y="1834"/>
                  </a:lnTo>
                  <a:lnTo>
                    <a:pt x="3180" y="1850"/>
                  </a:lnTo>
                  <a:lnTo>
                    <a:pt x="3164" y="1866"/>
                  </a:lnTo>
                  <a:lnTo>
                    <a:pt x="3154" y="1887"/>
                  </a:lnTo>
                  <a:lnTo>
                    <a:pt x="3148" y="1908"/>
                  </a:lnTo>
                  <a:lnTo>
                    <a:pt x="3143" y="1945"/>
                  </a:lnTo>
                  <a:lnTo>
                    <a:pt x="3143" y="1988"/>
                  </a:lnTo>
                  <a:lnTo>
                    <a:pt x="3143" y="1988"/>
                  </a:lnTo>
                  <a:lnTo>
                    <a:pt x="3148" y="1998"/>
                  </a:lnTo>
                  <a:lnTo>
                    <a:pt x="3159" y="2019"/>
                  </a:lnTo>
                  <a:lnTo>
                    <a:pt x="3159" y="2035"/>
                  </a:lnTo>
                  <a:lnTo>
                    <a:pt x="3154" y="2051"/>
                  </a:lnTo>
                  <a:lnTo>
                    <a:pt x="3143" y="2062"/>
                  </a:lnTo>
                  <a:lnTo>
                    <a:pt x="3122" y="2067"/>
                  </a:lnTo>
                  <a:lnTo>
                    <a:pt x="3122" y="2067"/>
                  </a:lnTo>
                  <a:lnTo>
                    <a:pt x="3095" y="2078"/>
                  </a:lnTo>
                  <a:lnTo>
                    <a:pt x="3079" y="2088"/>
                  </a:lnTo>
                  <a:lnTo>
                    <a:pt x="3063" y="2110"/>
                  </a:lnTo>
                  <a:lnTo>
                    <a:pt x="3048" y="2125"/>
                  </a:lnTo>
                  <a:lnTo>
                    <a:pt x="3042" y="2147"/>
                  </a:lnTo>
                  <a:lnTo>
                    <a:pt x="3037" y="2168"/>
                  </a:lnTo>
                  <a:lnTo>
                    <a:pt x="3042" y="2184"/>
                  </a:lnTo>
                  <a:lnTo>
                    <a:pt x="3048" y="2194"/>
                  </a:lnTo>
                  <a:lnTo>
                    <a:pt x="3048" y="2194"/>
                  </a:lnTo>
                  <a:lnTo>
                    <a:pt x="3058" y="2200"/>
                  </a:lnTo>
                  <a:lnTo>
                    <a:pt x="3074" y="2205"/>
                  </a:lnTo>
                  <a:lnTo>
                    <a:pt x="3111" y="2210"/>
                  </a:lnTo>
                  <a:lnTo>
                    <a:pt x="3127" y="2210"/>
                  </a:lnTo>
                  <a:lnTo>
                    <a:pt x="3138" y="2205"/>
                  </a:lnTo>
                  <a:lnTo>
                    <a:pt x="3148" y="2194"/>
                  </a:lnTo>
                  <a:lnTo>
                    <a:pt x="3148" y="2184"/>
                  </a:lnTo>
                  <a:lnTo>
                    <a:pt x="3148" y="2184"/>
                  </a:lnTo>
                  <a:lnTo>
                    <a:pt x="3143" y="2120"/>
                  </a:lnTo>
                  <a:lnTo>
                    <a:pt x="3143" y="2094"/>
                  </a:lnTo>
                  <a:lnTo>
                    <a:pt x="3143" y="2094"/>
                  </a:lnTo>
                  <a:lnTo>
                    <a:pt x="3169" y="2125"/>
                  </a:lnTo>
                  <a:lnTo>
                    <a:pt x="3191" y="2157"/>
                  </a:lnTo>
                  <a:lnTo>
                    <a:pt x="3196" y="2178"/>
                  </a:lnTo>
                  <a:lnTo>
                    <a:pt x="3201" y="2194"/>
                  </a:lnTo>
                  <a:lnTo>
                    <a:pt x="3201" y="2194"/>
                  </a:lnTo>
                  <a:lnTo>
                    <a:pt x="3207" y="2226"/>
                  </a:lnTo>
                  <a:lnTo>
                    <a:pt x="3201" y="2237"/>
                  </a:lnTo>
                  <a:lnTo>
                    <a:pt x="3191" y="2242"/>
                  </a:lnTo>
                  <a:lnTo>
                    <a:pt x="3159" y="2242"/>
                  </a:lnTo>
                  <a:lnTo>
                    <a:pt x="3159" y="2242"/>
                  </a:lnTo>
                  <a:lnTo>
                    <a:pt x="3122" y="2253"/>
                  </a:lnTo>
                  <a:lnTo>
                    <a:pt x="3101" y="2258"/>
                  </a:lnTo>
                  <a:lnTo>
                    <a:pt x="3079" y="2274"/>
                  </a:lnTo>
                  <a:lnTo>
                    <a:pt x="3063" y="2290"/>
                  </a:lnTo>
                  <a:lnTo>
                    <a:pt x="3048" y="2316"/>
                  </a:lnTo>
                  <a:lnTo>
                    <a:pt x="3037" y="2348"/>
                  </a:lnTo>
                  <a:lnTo>
                    <a:pt x="3032" y="2385"/>
                  </a:lnTo>
                  <a:lnTo>
                    <a:pt x="3032" y="2385"/>
                  </a:lnTo>
                  <a:lnTo>
                    <a:pt x="3032" y="2396"/>
                  </a:lnTo>
                  <a:lnTo>
                    <a:pt x="3021" y="2417"/>
                  </a:lnTo>
                  <a:lnTo>
                    <a:pt x="3010" y="2428"/>
                  </a:lnTo>
                  <a:lnTo>
                    <a:pt x="3000" y="2433"/>
                  </a:lnTo>
                  <a:lnTo>
                    <a:pt x="2989" y="2433"/>
                  </a:lnTo>
                  <a:lnTo>
                    <a:pt x="2968" y="2428"/>
                  </a:lnTo>
                  <a:lnTo>
                    <a:pt x="3005" y="2375"/>
                  </a:lnTo>
                  <a:lnTo>
                    <a:pt x="3005" y="2375"/>
                  </a:lnTo>
                  <a:lnTo>
                    <a:pt x="3005" y="2369"/>
                  </a:lnTo>
                  <a:lnTo>
                    <a:pt x="2995" y="2369"/>
                  </a:lnTo>
                  <a:lnTo>
                    <a:pt x="2968" y="2369"/>
                  </a:lnTo>
                  <a:lnTo>
                    <a:pt x="2904" y="2390"/>
                  </a:lnTo>
                  <a:lnTo>
                    <a:pt x="2904" y="2390"/>
                  </a:lnTo>
                  <a:lnTo>
                    <a:pt x="2862" y="2412"/>
                  </a:lnTo>
                  <a:lnTo>
                    <a:pt x="2825" y="2428"/>
                  </a:lnTo>
                  <a:lnTo>
                    <a:pt x="2793" y="2438"/>
                  </a:lnTo>
                  <a:lnTo>
                    <a:pt x="2735" y="2459"/>
                  </a:lnTo>
                  <a:lnTo>
                    <a:pt x="2735" y="2459"/>
                  </a:lnTo>
                  <a:lnTo>
                    <a:pt x="2677" y="2502"/>
                  </a:lnTo>
                  <a:lnTo>
                    <a:pt x="2629" y="2539"/>
                  </a:lnTo>
                  <a:lnTo>
                    <a:pt x="2602" y="2571"/>
                  </a:lnTo>
                  <a:lnTo>
                    <a:pt x="2602" y="2571"/>
                  </a:lnTo>
                  <a:lnTo>
                    <a:pt x="2512" y="2687"/>
                  </a:lnTo>
                  <a:lnTo>
                    <a:pt x="2480" y="2703"/>
                  </a:lnTo>
                  <a:lnTo>
                    <a:pt x="2480" y="2703"/>
                  </a:lnTo>
                  <a:lnTo>
                    <a:pt x="2480" y="2746"/>
                  </a:lnTo>
                  <a:lnTo>
                    <a:pt x="2475" y="2793"/>
                  </a:lnTo>
                  <a:lnTo>
                    <a:pt x="2465" y="2841"/>
                  </a:lnTo>
                  <a:lnTo>
                    <a:pt x="2454" y="2862"/>
                  </a:lnTo>
                  <a:lnTo>
                    <a:pt x="2438" y="2883"/>
                  </a:lnTo>
                  <a:lnTo>
                    <a:pt x="2427" y="2899"/>
                  </a:lnTo>
                  <a:lnTo>
                    <a:pt x="2406" y="2915"/>
                  </a:lnTo>
                  <a:lnTo>
                    <a:pt x="2385" y="2920"/>
                  </a:lnTo>
                  <a:lnTo>
                    <a:pt x="2359" y="2926"/>
                  </a:lnTo>
                  <a:lnTo>
                    <a:pt x="2327" y="2920"/>
                  </a:lnTo>
                  <a:lnTo>
                    <a:pt x="2295" y="2905"/>
                  </a:lnTo>
                  <a:lnTo>
                    <a:pt x="2295" y="2905"/>
                  </a:lnTo>
                  <a:close/>
                </a:path>
              </a:pathLst>
            </a:custGeom>
            <a:solidFill>
              <a:srgbClr val="C9CACB"/>
            </a:solidFill>
            <a:ln w="16827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28" name="Freeform 8"/>
            <p:cNvSpPr>
              <a:spLocks/>
            </p:cNvSpPr>
            <p:nvPr/>
          </p:nvSpPr>
          <p:spPr bwMode="auto">
            <a:xfrm>
              <a:off x="983" y="671"/>
              <a:ext cx="3991" cy="3318"/>
            </a:xfrm>
            <a:custGeom>
              <a:avLst/>
              <a:gdLst/>
              <a:ahLst/>
              <a:cxnLst>
                <a:cxn ang="0">
                  <a:pos x="2242" y="2862"/>
                </a:cxn>
                <a:cxn ang="0">
                  <a:pos x="1919" y="2979"/>
                </a:cxn>
                <a:cxn ang="0">
                  <a:pos x="1897" y="3180"/>
                </a:cxn>
                <a:cxn ang="0">
                  <a:pos x="1685" y="3217"/>
                </a:cxn>
                <a:cxn ang="0">
                  <a:pos x="1601" y="3207"/>
                </a:cxn>
                <a:cxn ang="0">
                  <a:pos x="1463" y="3244"/>
                </a:cxn>
                <a:cxn ang="0">
                  <a:pos x="1235" y="3090"/>
                </a:cxn>
                <a:cxn ang="0">
                  <a:pos x="959" y="3095"/>
                </a:cxn>
                <a:cxn ang="0">
                  <a:pos x="758" y="2963"/>
                </a:cxn>
                <a:cxn ang="0">
                  <a:pos x="360" y="2793"/>
                </a:cxn>
                <a:cxn ang="0">
                  <a:pos x="122" y="2687"/>
                </a:cxn>
                <a:cxn ang="0">
                  <a:pos x="106" y="2316"/>
                </a:cxn>
                <a:cxn ang="0">
                  <a:pos x="5" y="1850"/>
                </a:cxn>
                <a:cxn ang="0">
                  <a:pos x="90" y="1617"/>
                </a:cxn>
                <a:cxn ang="0">
                  <a:pos x="53" y="1420"/>
                </a:cxn>
                <a:cxn ang="0">
                  <a:pos x="297" y="1224"/>
                </a:cxn>
                <a:cxn ang="0">
                  <a:pos x="588" y="996"/>
                </a:cxn>
                <a:cxn ang="0">
                  <a:pos x="943" y="806"/>
                </a:cxn>
                <a:cxn ang="0">
                  <a:pos x="1129" y="737"/>
                </a:cxn>
                <a:cxn ang="0">
                  <a:pos x="1087" y="615"/>
                </a:cxn>
                <a:cxn ang="0">
                  <a:pos x="906" y="668"/>
                </a:cxn>
                <a:cxn ang="0">
                  <a:pos x="1049" y="445"/>
                </a:cxn>
                <a:cxn ang="0">
                  <a:pos x="1251" y="445"/>
                </a:cxn>
                <a:cxn ang="0">
                  <a:pos x="1420" y="504"/>
                </a:cxn>
                <a:cxn ang="0">
                  <a:pos x="1574" y="488"/>
                </a:cxn>
                <a:cxn ang="0">
                  <a:pos x="1585" y="297"/>
                </a:cxn>
                <a:cxn ang="0">
                  <a:pos x="1897" y="297"/>
                </a:cxn>
                <a:cxn ang="0">
                  <a:pos x="1993" y="249"/>
                </a:cxn>
                <a:cxn ang="0">
                  <a:pos x="2083" y="297"/>
                </a:cxn>
                <a:cxn ang="0">
                  <a:pos x="2226" y="350"/>
                </a:cxn>
                <a:cxn ang="0">
                  <a:pos x="2295" y="408"/>
                </a:cxn>
                <a:cxn ang="0">
                  <a:pos x="2465" y="292"/>
                </a:cxn>
                <a:cxn ang="0">
                  <a:pos x="2692" y="186"/>
                </a:cxn>
                <a:cxn ang="0">
                  <a:pos x="2814" y="85"/>
                </a:cxn>
                <a:cxn ang="0">
                  <a:pos x="3154" y="270"/>
                </a:cxn>
                <a:cxn ang="0">
                  <a:pos x="3254" y="382"/>
                </a:cxn>
                <a:cxn ang="0">
                  <a:pos x="3260" y="223"/>
                </a:cxn>
                <a:cxn ang="0">
                  <a:pos x="3254" y="90"/>
                </a:cxn>
                <a:cxn ang="0">
                  <a:pos x="3392" y="0"/>
                </a:cxn>
                <a:cxn ang="0">
                  <a:pos x="3530" y="170"/>
                </a:cxn>
                <a:cxn ang="0">
                  <a:pos x="3737" y="207"/>
                </a:cxn>
                <a:cxn ang="0">
                  <a:pos x="3901" y="519"/>
                </a:cxn>
                <a:cxn ang="0">
                  <a:pos x="3991" y="822"/>
                </a:cxn>
                <a:cxn ang="0">
                  <a:pos x="3837" y="906"/>
                </a:cxn>
                <a:cxn ang="0">
                  <a:pos x="3742" y="853"/>
                </a:cxn>
                <a:cxn ang="0">
                  <a:pos x="3540" y="853"/>
                </a:cxn>
                <a:cxn ang="0">
                  <a:pos x="3625" y="922"/>
                </a:cxn>
                <a:cxn ang="0">
                  <a:pos x="3514" y="1171"/>
                </a:cxn>
                <a:cxn ang="0">
                  <a:pos x="3419" y="1320"/>
                </a:cxn>
                <a:cxn ang="0">
                  <a:pos x="3318" y="1532"/>
                </a:cxn>
                <a:cxn ang="0">
                  <a:pos x="3238" y="1696"/>
                </a:cxn>
                <a:cxn ang="0">
                  <a:pos x="3148" y="1908"/>
                </a:cxn>
                <a:cxn ang="0">
                  <a:pos x="3095" y="2078"/>
                </a:cxn>
                <a:cxn ang="0">
                  <a:pos x="3111" y="2210"/>
                </a:cxn>
                <a:cxn ang="0">
                  <a:pos x="3196" y="2178"/>
                </a:cxn>
                <a:cxn ang="0">
                  <a:pos x="3063" y="2290"/>
                </a:cxn>
                <a:cxn ang="0">
                  <a:pos x="3005" y="2375"/>
                </a:cxn>
                <a:cxn ang="0">
                  <a:pos x="2735" y="2459"/>
                </a:cxn>
                <a:cxn ang="0">
                  <a:pos x="2454" y="2862"/>
                </a:cxn>
              </a:cxnLst>
              <a:rect l="0" t="0" r="r" b="b"/>
              <a:pathLst>
                <a:path w="3991" h="3318">
                  <a:moveTo>
                    <a:pt x="2295" y="2905"/>
                  </a:moveTo>
                  <a:lnTo>
                    <a:pt x="2295" y="2905"/>
                  </a:lnTo>
                  <a:lnTo>
                    <a:pt x="2311" y="2899"/>
                  </a:lnTo>
                  <a:lnTo>
                    <a:pt x="2337" y="2878"/>
                  </a:lnTo>
                  <a:lnTo>
                    <a:pt x="2353" y="2862"/>
                  </a:lnTo>
                  <a:lnTo>
                    <a:pt x="2364" y="2852"/>
                  </a:lnTo>
                  <a:lnTo>
                    <a:pt x="2369" y="2836"/>
                  </a:lnTo>
                  <a:lnTo>
                    <a:pt x="2364" y="2820"/>
                  </a:lnTo>
                  <a:lnTo>
                    <a:pt x="2316" y="2841"/>
                  </a:lnTo>
                  <a:lnTo>
                    <a:pt x="2242" y="2862"/>
                  </a:lnTo>
                  <a:lnTo>
                    <a:pt x="2242" y="2862"/>
                  </a:lnTo>
                  <a:lnTo>
                    <a:pt x="2173" y="2883"/>
                  </a:lnTo>
                  <a:lnTo>
                    <a:pt x="2125" y="2905"/>
                  </a:lnTo>
                  <a:lnTo>
                    <a:pt x="2094" y="2926"/>
                  </a:lnTo>
                  <a:lnTo>
                    <a:pt x="2094" y="2926"/>
                  </a:lnTo>
                  <a:lnTo>
                    <a:pt x="2046" y="2920"/>
                  </a:lnTo>
                  <a:lnTo>
                    <a:pt x="2014" y="2915"/>
                  </a:lnTo>
                  <a:lnTo>
                    <a:pt x="1998" y="2910"/>
                  </a:lnTo>
                  <a:lnTo>
                    <a:pt x="1988" y="2905"/>
                  </a:lnTo>
                  <a:lnTo>
                    <a:pt x="1988" y="2905"/>
                  </a:lnTo>
                  <a:lnTo>
                    <a:pt x="1950" y="2942"/>
                  </a:lnTo>
                  <a:lnTo>
                    <a:pt x="1919" y="2979"/>
                  </a:lnTo>
                  <a:lnTo>
                    <a:pt x="1903" y="3000"/>
                  </a:lnTo>
                  <a:lnTo>
                    <a:pt x="1892" y="3021"/>
                  </a:lnTo>
                  <a:lnTo>
                    <a:pt x="1897" y="3095"/>
                  </a:lnTo>
                  <a:lnTo>
                    <a:pt x="1897" y="3127"/>
                  </a:lnTo>
                  <a:lnTo>
                    <a:pt x="1829" y="3122"/>
                  </a:lnTo>
                  <a:lnTo>
                    <a:pt x="1829" y="3122"/>
                  </a:lnTo>
                  <a:lnTo>
                    <a:pt x="1829" y="3127"/>
                  </a:lnTo>
                  <a:lnTo>
                    <a:pt x="1834" y="3143"/>
                  </a:lnTo>
                  <a:lnTo>
                    <a:pt x="1855" y="3159"/>
                  </a:lnTo>
                  <a:lnTo>
                    <a:pt x="1897" y="3180"/>
                  </a:lnTo>
                  <a:lnTo>
                    <a:pt x="1897" y="3180"/>
                  </a:lnTo>
                  <a:lnTo>
                    <a:pt x="1876" y="3217"/>
                  </a:lnTo>
                  <a:lnTo>
                    <a:pt x="1855" y="3238"/>
                  </a:lnTo>
                  <a:lnTo>
                    <a:pt x="1844" y="3249"/>
                  </a:lnTo>
                  <a:lnTo>
                    <a:pt x="1829" y="3254"/>
                  </a:lnTo>
                  <a:lnTo>
                    <a:pt x="1818" y="3185"/>
                  </a:lnTo>
                  <a:lnTo>
                    <a:pt x="1818" y="3185"/>
                  </a:lnTo>
                  <a:lnTo>
                    <a:pt x="1797" y="3185"/>
                  </a:lnTo>
                  <a:lnTo>
                    <a:pt x="1754" y="3185"/>
                  </a:lnTo>
                  <a:lnTo>
                    <a:pt x="1733" y="3191"/>
                  </a:lnTo>
                  <a:lnTo>
                    <a:pt x="1707" y="3201"/>
                  </a:lnTo>
                  <a:lnTo>
                    <a:pt x="1685" y="3217"/>
                  </a:lnTo>
                  <a:lnTo>
                    <a:pt x="1670" y="3244"/>
                  </a:lnTo>
                  <a:lnTo>
                    <a:pt x="1670" y="3244"/>
                  </a:lnTo>
                  <a:lnTo>
                    <a:pt x="1664" y="3260"/>
                  </a:lnTo>
                  <a:lnTo>
                    <a:pt x="1654" y="3291"/>
                  </a:lnTo>
                  <a:lnTo>
                    <a:pt x="1648" y="3307"/>
                  </a:lnTo>
                  <a:lnTo>
                    <a:pt x="1638" y="3313"/>
                  </a:lnTo>
                  <a:lnTo>
                    <a:pt x="1627" y="3318"/>
                  </a:lnTo>
                  <a:lnTo>
                    <a:pt x="1606" y="3307"/>
                  </a:lnTo>
                  <a:lnTo>
                    <a:pt x="1606" y="3217"/>
                  </a:lnTo>
                  <a:lnTo>
                    <a:pt x="1606" y="3217"/>
                  </a:lnTo>
                  <a:lnTo>
                    <a:pt x="1601" y="3207"/>
                  </a:lnTo>
                  <a:lnTo>
                    <a:pt x="1590" y="3191"/>
                  </a:lnTo>
                  <a:lnTo>
                    <a:pt x="1585" y="3185"/>
                  </a:lnTo>
                  <a:lnTo>
                    <a:pt x="1574" y="3185"/>
                  </a:lnTo>
                  <a:lnTo>
                    <a:pt x="1564" y="3185"/>
                  </a:lnTo>
                  <a:lnTo>
                    <a:pt x="1553" y="3196"/>
                  </a:lnTo>
                  <a:lnTo>
                    <a:pt x="1553" y="3196"/>
                  </a:lnTo>
                  <a:lnTo>
                    <a:pt x="1532" y="3212"/>
                  </a:lnTo>
                  <a:lnTo>
                    <a:pt x="1489" y="3238"/>
                  </a:lnTo>
                  <a:lnTo>
                    <a:pt x="1473" y="3249"/>
                  </a:lnTo>
                  <a:lnTo>
                    <a:pt x="1468" y="3249"/>
                  </a:lnTo>
                  <a:lnTo>
                    <a:pt x="1463" y="3244"/>
                  </a:lnTo>
                  <a:lnTo>
                    <a:pt x="1458" y="3238"/>
                  </a:lnTo>
                  <a:lnTo>
                    <a:pt x="1458" y="3228"/>
                  </a:lnTo>
                  <a:lnTo>
                    <a:pt x="1473" y="3196"/>
                  </a:lnTo>
                  <a:lnTo>
                    <a:pt x="1473" y="3196"/>
                  </a:lnTo>
                  <a:lnTo>
                    <a:pt x="1479" y="3185"/>
                  </a:lnTo>
                  <a:lnTo>
                    <a:pt x="1495" y="3154"/>
                  </a:lnTo>
                  <a:lnTo>
                    <a:pt x="1500" y="3138"/>
                  </a:lnTo>
                  <a:lnTo>
                    <a:pt x="1495" y="3122"/>
                  </a:lnTo>
                  <a:lnTo>
                    <a:pt x="1479" y="3111"/>
                  </a:lnTo>
                  <a:lnTo>
                    <a:pt x="1452" y="3106"/>
                  </a:lnTo>
                  <a:lnTo>
                    <a:pt x="1235" y="3090"/>
                  </a:lnTo>
                  <a:lnTo>
                    <a:pt x="1235" y="3090"/>
                  </a:lnTo>
                  <a:lnTo>
                    <a:pt x="1219" y="3090"/>
                  </a:lnTo>
                  <a:lnTo>
                    <a:pt x="1171" y="3085"/>
                  </a:lnTo>
                  <a:lnTo>
                    <a:pt x="1108" y="3085"/>
                  </a:lnTo>
                  <a:lnTo>
                    <a:pt x="1081" y="3085"/>
                  </a:lnTo>
                  <a:lnTo>
                    <a:pt x="1049" y="3095"/>
                  </a:lnTo>
                  <a:lnTo>
                    <a:pt x="1049" y="3095"/>
                  </a:lnTo>
                  <a:lnTo>
                    <a:pt x="1023" y="3101"/>
                  </a:lnTo>
                  <a:lnTo>
                    <a:pt x="1002" y="3106"/>
                  </a:lnTo>
                  <a:lnTo>
                    <a:pt x="981" y="3101"/>
                  </a:lnTo>
                  <a:lnTo>
                    <a:pt x="959" y="3095"/>
                  </a:lnTo>
                  <a:lnTo>
                    <a:pt x="943" y="3085"/>
                  </a:lnTo>
                  <a:lnTo>
                    <a:pt x="928" y="3074"/>
                  </a:lnTo>
                  <a:lnTo>
                    <a:pt x="901" y="3037"/>
                  </a:lnTo>
                  <a:lnTo>
                    <a:pt x="901" y="3037"/>
                  </a:lnTo>
                  <a:lnTo>
                    <a:pt x="890" y="3021"/>
                  </a:lnTo>
                  <a:lnTo>
                    <a:pt x="875" y="3000"/>
                  </a:lnTo>
                  <a:lnTo>
                    <a:pt x="859" y="2984"/>
                  </a:lnTo>
                  <a:lnTo>
                    <a:pt x="837" y="2973"/>
                  </a:lnTo>
                  <a:lnTo>
                    <a:pt x="811" y="2963"/>
                  </a:lnTo>
                  <a:lnTo>
                    <a:pt x="784" y="2963"/>
                  </a:lnTo>
                  <a:lnTo>
                    <a:pt x="758" y="2963"/>
                  </a:lnTo>
                  <a:lnTo>
                    <a:pt x="726" y="2973"/>
                  </a:lnTo>
                  <a:lnTo>
                    <a:pt x="726" y="2973"/>
                  </a:lnTo>
                  <a:lnTo>
                    <a:pt x="700" y="2984"/>
                  </a:lnTo>
                  <a:lnTo>
                    <a:pt x="673" y="2984"/>
                  </a:lnTo>
                  <a:lnTo>
                    <a:pt x="652" y="2979"/>
                  </a:lnTo>
                  <a:lnTo>
                    <a:pt x="636" y="2973"/>
                  </a:lnTo>
                  <a:lnTo>
                    <a:pt x="615" y="2952"/>
                  </a:lnTo>
                  <a:lnTo>
                    <a:pt x="610" y="2942"/>
                  </a:lnTo>
                  <a:lnTo>
                    <a:pt x="557" y="2889"/>
                  </a:lnTo>
                  <a:lnTo>
                    <a:pt x="498" y="2878"/>
                  </a:lnTo>
                  <a:lnTo>
                    <a:pt x="360" y="2793"/>
                  </a:lnTo>
                  <a:lnTo>
                    <a:pt x="360" y="2793"/>
                  </a:lnTo>
                  <a:lnTo>
                    <a:pt x="350" y="2788"/>
                  </a:lnTo>
                  <a:lnTo>
                    <a:pt x="318" y="2777"/>
                  </a:lnTo>
                  <a:lnTo>
                    <a:pt x="276" y="2767"/>
                  </a:lnTo>
                  <a:lnTo>
                    <a:pt x="249" y="2761"/>
                  </a:lnTo>
                  <a:lnTo>
                    <a:pt x="217" y="2761"/>
                  </a:lnTo>
                  <a:lnTo>
                    <a:pt x="217" y="2761"/>
                  </a:lnTo>
                  <a:lnTo>
                    <a:pt x="191" y="2756"/>
                  </a:lnTo>
                  <a:lnTo>
                    <a:pt x="164" y="2740"/>
                  </a:lnTo>
                  <a:lnTo>
                    <a:pt x="143" y="2719"/>
                  </a:lnTo>
                  <a:lnTo>
                    <a:pt x="122" y="2687"/>
                  </a:lnTo>
                  <a:lnTo>
                    <a:pt x="111" y="2655"/>
                  </a:lnTo>
                  <a:lnTo>
                    <a:pt x="111" y="2618"/>
                  </a:lnTo>
                  <a:lnTo>
                    <a:pt x="111" y="2587"/>
                  </a:lnTo>
                  <a:lnTo>
                    <a:pt x="122" y="2549"/>
                  </a:lnTo>
                  <a:lnTo>
                    <a:pt x="122" y="2549"/>
                  </a:lnTo>
                  <a:lnTo>
                    <a:pt x="138" y="2518"/>
                  </a:lnTo>
                  <a:lnTo>
                    <a:pt x="148" y="2486"/>
                  </a:lnTo>
                  <a:lnTo>
                    <a:pt x="148" y="2443"/>
                  </a:lnTo>
                  <a:lnTo>
                    <a:pt x="143" y="2406"/>
                  </a:lnTo>
                  <a:lnTo>
                    <a:pt x="133" y="2359"/>
                  </a:lnTo>
                  <a:lnTo>
                    <a:pt x="106" y="2316"/>
                  </a:lnTo>
                  <a:lnTo>
                    <a:pt x="74" y="2263"/>
                  </a:lnTo>
                  <a:lnTo>
                    <a:pt x="27" y="2210"/>
                  </a:lnTo>
                  <a:lnTo>
                    <a:pt x="21" y="2157"/>
                  </a:lnTo>
                  <a:lnTo>
                    <a:pt x="21" y="2157"/>
                  </a:lnTo>
                  <a:lnTo>
                    <a:pt x="37" y="2141"/>
                  </a:lnTo>
                  <a:lnTo>
                    <a:pt x="48" y="2115"/>
                  </a:lnTo>
                  <a:lnTo>
                    <a:pt x="58" y="2088"/>
                  </a:lnTo>
                  <a:lnTo>
                    <a:pt x="64" y="2046"/>
                  </a:lnTo>
                  <a:lnTo>
                    <a:pt x="58" y="1993"/>
                  </a:lnTo>
                  <a:lnTo>
                    <a:pt x="42" y="1929"/>
                  </a:lnTo>
                  <a:lnTo>
                    <a:pt x="5" y="1850"/>
                  </a:lnTo>
                  <a:lnTo>
                    <a:pt x="5" y="1850"/>
                  </a:lnTo>
                  <a:lnTo>
                    <a:pt x="5" y="1834"/>
                  </a:lnTo>
                  <a:lnTo>
                    <a:pt x="0" y="1818"/>
                  </a:lnTo>
                  <a:lnTo>
                    <a:pt x="5" y="1792"/>
                  </a:lnTo>
                  <a:lnTo>
                    <a:pt x="11" y="1765"/>
                  </a:lnTo>
                  <a:lnTo>
                    <a:pt x="27" y="1728"/>
                  </a:lnTo>
                  <a:lnTo>
                    <a:pt x="48" y="1686"/>
                  </a:lnTo>
                  <a:lnTo>
                    <a:pt x="85" y="1643"/>
                  </a:lnTo>
                  <a:lnTo>
                    <a:pt x="85" y="1643"/>
                  </a:lnTo>
                  <a:lnTo>
                    <a:pt x="90" y="1638"/>
                  </a:lnTo>
                  <a:lnTo>
                    <a:pt x="90" y="1617"/>
                  </a:lnTo>
                  <a:lnTo>
                    <a:pt x="90" y="1601"/>
                  </a:lnTo>
                  <a:lnTo>
                    <a:pt x="80" y="1585"/>
                  </a:lnTo>
                  <a:lnTo>
                    <a:pt x="69" y="1574"/>
                  </a:lnTo>
                  <a:lnTo>
                    <a:pt x="42" y="1558"/>
                  </a:lnTo>
                  <a:lnTo>
                    <a:pt x="42" y="1558"/>
                  </a:lnTo>
                  <a:lnTo>
                    <a:pt x="37" y="1542"/>
                  </a:lnTo>
                  <a:lnTo>
                    <a:pt x="32" y="1521"/>
                  </a:lnTo>
                  <a:lnTo>
                    <a:pt x="32" y="1500"/>
                  </a:lnTo>
                  <a:lnTo>
                    <a:pt x="32" y="1473"/>
                  </a:lnTo>
                  <a:lnTo>
                    <a:pt x="37" y="1447"/>
                  </a:lnTo>
                  <a:lnTo>
                    <a:pt x="53" y="1420"/>
                  </a:lnTo>
                  <a:lnTo>
                    <a:pt x="80" y="1394"/>
                  </a:lnTo>
                  <a:lnTo>
                    <a:pt x="80" y="1394"/>
                  </a:lnTo>
                  <a:lnTo>
                    <a:pt x="80" y="1378"/>
                  </a:lnTo>
                  <a:lnTo>
                    <a:pt x="80" y="1357"/>
                  </a:lnTo>
                  <a:lnTo>
                    <a:pt x="85" y="1336"/>
                  </a:lnTo>
                  <a:lnTo>
                    <a:pt x="101" y="1314"/>
                  </a:lnTo>
                  <a:lnTo>
                    <a:pt x="122" y="1299"/>
                  </a:lnTo>
                  <a:lnTo>
                    <a:pt x="138" y="1293"/>
                  </a:lnTo>
                  <a:lnTo>
                    <a:pt x="159" y="1288"/>
                  </a:lnTo>
                  <a:lnTo>
                    <a:pt x="207" y="1293"/>
                  </a:lnTo>
                  <a:lnTo>
                    <a:pt x="297" y="1224"/>
                  </a:lnTo>
                  <a:lnTo>
                    <a:pt x="297" y="1224"/>
                  </a:lnTo>
                  <a:lnTo>
                    <a:pt x="318" y="1203"/>
                  </a:lnTo>
                  <a:lnTo>
                    <a:pt x="376" y="1161"/>
                  </a:lnTo>
                  <a:lnTo>
                    <a:pt x="413" y="1140"/>
                  </a:lnTo>
                  <a:lnTo>
                    <a:pt x="451" y="1118"/>
                  </a:lnTo>
                  <a:lnTo>
                    <a:pt x="488" y="1108"/>
                  </a:lnTo>
                  <a:lnTo>
                    <a:pt x="525" y="1102"/>
                  </a:lnTo>
                  <a:lnTo>
                    <a:pt x="530" y="1065"/>
                  </a:lnTo>
                  <a:lnTo>
                    <a:pt x="530" y="1065"/>
                  </a:lnTo>
                  <a:lnTo>
                    <a:pt x="546" y="1044"/>
                  </a:lnTo>
                  <a:lnTo>
                    <a:pt x="588" y="996"/>
                  </a:lnTo>
                  <a:lnTo>
                    <a:pt x="615" y="970"/>
                  </a:lnTo>
                  <a:lnTo>
                    <a:pt x="647" y="949"/>
                  </a:lnTo>
                  <a:lnTo>
                    <a:pt x="678" y="928"/>
                  </a:lnTo>
                  <a:lnTo>
                    <a:pt x="710" y="912"/>
                  </a:lnTo>
                  <a:lnTo>
                    <a:pt x="784" y="901"/>
                  </a:lnTo>
                  <a:lnTo>
                    <a:pt x="784" y="901"/>
                  </a:lnTo>
                  <a:lnTo>
                    <a:pt x="811" y="896"/>
                  </a:lnTo>
                  <a:lnTo>
                    <a:pt x="859" y="875"/>
                  </a:lnTo>
                  <a:lnTo>
                    <a:pt x="890" y="853"/>
                  </a:lnTo>
                  <a:lnTo>
                    <a:pt x="917" y="832"/>
                  </a:lnTo>
                  <a:lnTo>
                    <a:pt x="943" y="806"/>
                  </a:lnTo>
                  <a:lnTo>
                    <a:pt x="959" y="769"/>
                  </a:lnTo>
                  <a:lnTo>
                    <a:pt x="959" y="769"/>
                  </a:lnTo>
                  <a:lnTo>
                    <a:pt x="970" y="763"/>
                  </a:lnTo>
                  <a:lnTo>
                    <a:pt x="996" y="742"/>
                  </a:lnTo>
                  <a:lnTo>
                    <a:pt x="1012" y="731"/>
                  </a:lnTo>
                  <a:lnTo>
                    <a:pt x="1039" y="726"/>
                  </a:lnTo>
                  <a:lnTo>
                    <a:pt x="1071" y="726"/>
                  </a:lnTo>
                  <a:lnTo>
                    <a:pt x="1102" y="737"/>
                  </a:lnTo>
                  <a:lnTo>
                    <a:pt x="1102" y="737"/>
                  </a:lnTo>
                  <a:lnTo>
                    <a:pt x="1113" y="737"/>
                  </a:lnTo>
                  <a:lnTo>
                    <a:pt x="1129" y="737"/>
                  </a:lnTo>
                  <a:lnTo>
                    <a:pt x="1140" y="737"/>
                  </a:lnTo>
                  <a:lnTo>
                    <a:pt x="1140" y="726"/>
                  </a:lnTo>
                  <a:lnTo>
                    <a:pt x="1134" y="716"/>
                  </a:lnTo>
                  <a:lnTo>
                    <a:pt x="1118" y="700"/>
                  </a:lnTo>
                  <a:lnTo>
                    <a:pt x="1108" y="684"/>
                  </a:lnTo>
                  <a:lnTo>
                    <a:pt x="1108" y="684"/>
                  </a:lnTo>
                  <a:lnTo>
                    <a:pt x="1113" y="668"/>
                  </a:lnTo>
                  <a:lnTo>
                    <a:pt x="1113" y="641"/>
                  </a:lnTo>
                  <a:lnTo>
                    <a:pt x="1108" y="631"/>
                  </a:lnTo>
                  <a:lnTo>
                    <a:pt x="1102" y="620"/>
                  </a:lnTo>
                  <a:lnTo>
                    <a:pt x="1087" y="615"/>
                  </a:lnTo>
                  <a:lnTo>
                    <a:pt x="1071" y="620"/>
                  </a:lnTo>
                  <a:lnTo>
                    <a:pt x="1071" y="620"/>
                  </a:lnTo>
                  <a:lnTo>
                    <a:pt x="1055" y="636"/>
                  </a:lnTo>
                  <a:lnTo>
                    <a:pt x="1018" y="673"/>
                  </a:lnTo>
                  <a:lnTo>
                    <a:pt x="991" y="689"/>
                  </a:lnTo>
                  <a:lnTo>
                    <a:pt x="965" y="700"/>
                  </a:lnTo>
                  <a:lnTo>
                    <a:pt x="943" y="700"/>
                  </a:lnTo>
                  <a:lnTo>
                    <a:pt x="933" y="694"/>
                  </a:lnTo>
                  <a:lnTo>
                    <a:pt x="922" y="684"/>
                  </a:lnTo>
                  <a:lnTo>
                    <a:pt x="922" y="684"/>
                  </a:lnTo>
                  <a:lnTo>
                    <a:pt x="906" y="668"/>
                  </a:lnTo>
                  <a:lnTo>
                    <a:pt x="896" y="647"/>
                  </a:lnTo>
                  <a:lnTo>
                    <a:pt x="901" y="625"/>
                  </a:lnTo>
                  <a:lnTo>
                    <a:pt x="906" y="604"/>
                  </a:lnTo>
                  <a:lnTo>
                    <a:pt x="917" y="588"/>
                  </a:lnTo>
                  <a:lnTo>
                    <a:pt x="928" y="572"/>
                  </a:lnTo>
                  <a:lnTo>
                    <a:pt x="954" y="551"/>
                  </a:lnTo>
                  <a:lnTo>
                    <a:pt x="954" y="551"/>
                  </a:lnTo>
                  <a:lnTo>
                    <a:pt x="1034" y="493"/>
                  </a:lnTo>
                  <a:lnTo>
                    <a:pt x="1034" y="493"/>
                  </a:lnTo>
                  <a:lnTo>
                    <a:pt x="1039" y="477"/>
                  </a:lnTo>
                  <a:lnTo>
                    <a:pt x="1049" y="445"/>
                  </a:lnTo>
                  <a:lnTo>
                    <a:pt x="1049" y="445"/>
                  </a:lnTo>
                  <a:lnTo>
                    <a:pt x="1060" y="435"/>
                  </a:lnTo>
                  <a:lnTo>
                    <a:pt x="1081" y="413"/>
                  </a:lnTo>
                  <a:lnTo>
                    <a:pt x="1097" y="403"/>
                  </a:lnTo>
                  <a:lnTo>
                    <a:pt x="1118" y="403"/>
                  </a:lnTo>
                  <a:lnTo>
                    <a:pt x="1140" y="408"/>
                  </a:lnTo>
                  <a:lnTo>
                    <a:pt x="1161" y="429"/>
                  </a:lnTo>
                  <a:lnTo>
                    <a:pt x="1161" y="429"/>
                  </a:lnTo>
                  <a:lnTo>
                    <a:pt x="1187" y="435"/>
                  </a:lnTo>
                  <a:lnTo>
                    <a:pt x="1219" y="445"/>
                  </a:lnTo>
                  <a:lnTo>
                    <a:pt x="1251" y="445"/>
                  </a:lnTo>
                  <a:lnTo>
                    <a:pt x="1251" y="445"/>
                  </a:lnTo>
                  <a:lnTo>
                    <a:pt x="1277" y="451"/>
                  </a:lnTo>
                  <a:lnTo>
                    <a:pt x="1293" y="461"/>
                  </a:lnTo>
                  <a:lnTo>
                    <a:pt x="1293" y="466"/>
                  </a:lnTo>
                  <a:lnTo>
                    <a:pt x="1293" y="472"/>
                  </a:lnTo>
                  <a:lnTo>
                    <a:pt x="1293" y="472"/>
                  </a:lnTo>
                  <a:lnTo>
                    <a:pt x="1314" y="472"/>
                  </a:lnTo>
                  <a:lnTo>
                    <a:pt x="1362" y="466"/>
                  </a:lnTo>
                  <a:lnTo>
                    <a:pt x="1389" y="472"/>
                  </a:lnTo>
                  <a:lnTo>
                    <a:pt x="1405" y="482"/>
                  </a:lnTo>
                  <a:lnTo>
                    <a:pt x="1420" y="504"/>
                  </a:lnTo>
                  <a:lnTo>
                    <a:pt x="1426" y="514"/>
                  </a:lnTo>
                  <a:lnTo>
                    <a:pt x="1426" y="530"/>
                  </a:lnTo>
                  <a:lnTo>
                    <a:pt x="1426" y="530"/>
                  </a:lnTo>
                  <a:lnTo>
                    <a:pt x="1436" y="530"/>
                  </a:lnTo>
                  <a:lnTo>
                    <a:pt x="1463" y="530"/>
                  </a:lnTo>
                  <a:lnTo>
                    <a:pt x="1511" y="519"/>
                  </a:lnTo>
                  <a:lnTo>
                    <a:pt x="1537" y="509"/>
                  </a:lnTo>
                  <a:lnTo>
                    <a:pt x="1569" y="493"/>
                  </a:lnTo>
                  <a:lnTo>
                    <a:pt x="1569" y="493"/>
                  </a:lnTo>
                  <a:lnTo>
                    <a:pt x="1574" y="493"/>
                  </a:lnTo>
                  <a:lnTo>
                    <a:pt x="1574" y="488"/>
                  </a:lnTo>
                  <a:lnTo>
                    <a:pt x="1569" y="477"/>
                  </a:lnTo>
                  <a:lnTo>
                    <a:pt x="1548" y="466"/>
                  </a:lnTo>
                  <a:lnTo>
                    <a:pt x="1548" y="466"/>
                  </a:lnTo>
                  <a:lnTo>
                    <a:pt x="1521" y="451"/>
                  </a:lnTo>
                  <a:lnTo>
                    <a:pt x="1511" y="435"/>
                  </a:lnTo>
                  <a:lnTo>
                    <a:pt x="1505" y="419"/>
                  </a:lnTo>
                  <a:lnTo>
                    <a:pt x="1511" y="398"/>
                  </a:lnTo>
                  <a:lnTo>
                    <a:pt x="1521" y="371"/>
                  </a:lnTo>
                  <a:lnTo>
                    <a:pt x="1548" y="339"/>
                  </a:lnTo>
                  <a:lnTo>
                    <a:pt x="1585" y="297"/>
                  </a:lnTo>
                  <a:lnTo>
                    <a:pt x="1585" y="297"/>
                  </a:lnTo>
                  <a:lnTo>
                    <a:pt x="1622" y="276"/>
                  </a:lnTo>
                  <a:lnTo>
                    <a:pt x="1670" y="260"/>
                  </a:lnTo>
                  <a:lnTo>
                    <a:pt x="1728" y="254"/>
                  </a:lnTo>
                  <a:lnTo>
                    <a:pt x="1728" y="254"/>
                  </a:lnTo>
                  <a:lnTo>
                    <a:pt x="1776" y="254"/>
                  </a:lnTo>
                  <a:lnTo>
                    <a:pt x="1807" y="254"/>
                  </a:lnTo>
                  <a:lnTo>
                    <a:pt x="1829" y="265"/>
                  </a:lnTo>
                  <a:lnTo>
                    <a:pt x="1850" y="281"/>
                  </a:lnTo>
                  <a:lnTo>
                    <a:pt x="1850" y="281"/>
                  </a:lnTo>
                  <a:lnTo>
                    <a:pt x="1871" y="292"/>
                  </a:lnTo>
                  <a:lnTo>
                    <a:pt x="1897" y="297"/>
                  </a:lnTo>
                  <a:lnTo>
                    <a:pt x="1924" y="292"/>
                  </a:lnTo>
                  <a:lnTo>
                    <a:pt x="1950" y="329"/>
                  </a:lnTo>
                  <a:lnTo>
                    <a:pt x="1950" y="329"/>
                  </a:lnTo>
                  <a:lnTo>
                    <a:pt x="1950" y="329"/>
                  </a:lnTo>
                  <a:lnTo>
                    <a:pt x="1956" y="329"/>
                  </a:lnTo>
                  <a:lnTo>
                    <a:pt x="1961" y="323"/>
                  </a:lnTo>
                  <a:lnTo>
                    <a:pt x="1972" y="302"/>
                  </a:lnTo>
                  <a:lnTo>
                    <a:pt x="1972" y="302"/>
                  </a:lnTo>
                  <a:lnTo>
                    <a:pt x="1977" y="276"/>
                  </a:lnTo>
                  <a:lnTo>
                    <a:pt x="1988" y="254"/>
                  </a:lnTo>
                  <a:lnTo>
                    <a:pt x="1993" y="249"/>
                  </a:lnTo>
                  <a:lnTo>
                    <a:pt x="1998" y="249"/>
                  </a:lnTo>
                  <a:lnTo>
                    <a:pt x="2003" y="260"/>
                  </a:lnTo>
                  <a:lnTo>
                    <a:pt x="2014" y="270"/>
                  </a:lnTo>
                  <a:lnTo>
                    <a:pt x="2014" y="270"/>
                  </a:lnTo>
                  <a:lnTo>
                    <a:pt x="2025" y="302"/>
                  </a:lnTo>
                  <a:lnTo>
                    <a:pt x="2041" y="329"/>
                  </a:lnTo>
                  <a:lnTo>
                    <a:pt x="2051" y="334"/>
                  </a:lnTo>
                  <a:lnTo>
                    <a:pt x="2062" y="329"/>
                  </a:lnTo>
                  <a:lnTo>
                    <a:pt x="2072" y="318"/>
                  </a:lnTo>
                  <a:lnTo>
                    <a:pt x="2083" y="297"/>
                  </a:lnTo>
                  <a:lnTo>
                    <a:pt x="2083" y="297"/>
                  </a:lnTo>
                  <a:lnTo>
                    <a:pt x="2088" y="292"/>
                  </a:lnTo>
                  <a:lnTo>
                    <a:pt x="2104" y="270"/>
                  </a:lnTo>
                  <a:lnTo>
                    <a:pt x="2115" y="260"/>
                  </a:lnTo>
                  <a:lnTo>
                    <a:pt x="2131" y="254"/>
                  </a:lnTo>
                  <a:lnTo>
                    <a:pt x="2141" y="254"/>
                  </a:lnTo>
                  <a:lnTo>
                    <a:pt x="2152" y="254"/>
                  </a:lnTo>
                  <a:lnTo>
                    <a:pt x="2152" y="254"/>
                  </a:lnTo>
                  <a:lnTo>
                    <a:pt x="2205" y="292"/>
                  </a:lnTo>
                  <a:lnTo>
                    <a:pt x="2231" y="318"/>
                  </a:lnTo>
                  <a:lnTo>
                    <a:pt x="2226" y="350"/>
                  </a:lnTo>
                  <a:lnTo>
                    <a:pt x="2226" y="350"/>
                  </a:lnTo>
                  <a:lnTo>
                    <a:pt x="2226" y="355"/>
                  </a:lnTo>
                  <a:lnTo>
                    <a:pt x="2226" y="371"/>
                  </a:lnTo>
                  <a:lnTo>
                    <a:pt x="2231" y="376"/>
                  </a:lnTo>
                  <a:lnTo>
                    <a:pt x="2237" y="387"/>
                  </a:lnTo>
                  <a:lnTo>
                    <a:pt x="2247" y="398"/>
                  </a:lnTo>
                  <a:lnTo>
                    <a:pt x="2263" y="408"/>
                  </a:lnTo>
                  <a:lnTo>
                    <a:pt x="2263" y="408"/>
                  </a:lnTo>
                  <a:lnTo>
                    <a:pt x="2268" y="408"/>
                  </a:lnTo>
                  <a:lnTo>
                    <a:pt x="2284" y="413"/>
                  </a:lnTo>
                  <a:lnTo>
                    <a:pt x="2290" y="413"/>
                  </a:lnTo>
                  <a:lnTo>
                    <a:pt x="2295" y="408"/>
                  </a:lnTo>
                  <a:lnTo>
                    <a:pt x="2295" y="392"/>
                  </a:lnTo>
                  <a:lnTo>
                    <a:pt x="2295" y="376"/>
                  </a:lnTo>
                  <a:lnTo>
                    <a:pt x="2295" y="376"/>
                  </a:lnTo>
                  <a:lnTo>
                    <a:pt x="2295" y="355"/>
                  </a:lnTo>
                  <a:lnTo>
                    <a:pt x="2300" y="339"/>
                  </a:lnTo>
                  <a:lnTo>
                    <a:pt x="2311" y="323"/>
                  </a:lnTo>
                  <a:lnTo>
                    <a:pt x="2327" y="313"/>
                  </a:lnTo>
                  <a:lnTo>
                    <a:pt x="2348" y="302"/>
                  </a:lnTo>
                  <a:lnTo>
                    <a:pt x="2359" y="297"/>
                  </a:lnTo>
                  <a:lnTo>
                    <a:pt x="2465" y="292"/>
                  </a:lnTo>
                  <a:lnTo>
                    <a:pt x="2465" y="292"/>
                  </a:lnTo>
                  <a:lnTo>
                    <a:pt x="2470" y="270"/>
                  </a:lnTo>
                  <a:lnTo>
                    <a:pt x="2486" y="223"/>
                  </a:lnTo>
                  <a:lnTo>
                    <a:pt x="2496" y="196"/>
                  </a:lnTo>
                  <a:lnTo>
                    <a:pt x="2512" y="175"/>
                  </a:lnTo>
                  <a:lnTo>
                    <a:pt x="2528" y="159"/>
                  </a:lnTo>
                  <a:lnTo>
                    <a:pt x="2549" y="148"/>
                  </a:lnTo>
                  <a:lnTo>
                    <a:pt x="2549" y="148"/>
                  </a:lnTo>
                  <a:lnTo>
                    <a:pt x="2565" y="148"/>
                  </a:lnTo>
                  <a:lnTo>
                    <a:pt x="2592" y="148"/>
                  </a:lnTo>
                  <a:lnTo>
                    <a:pt x="2639" y="164"/>
                  </a:lnTo>
                  <a:lnTo>
                    <a:pt x="2692" y="186"/>
                  </a:lnTo>
                  <a:lnTo>
                    <a:pt x="2692" y="186"/>
                  </a:lnTo>
                  <a:lnTo>
                    <a:pt x="2703" y="191"/>
                  </a:lnTo>
                  <a:lnTo>
                    <a:pt x="2730" y="191"/>
                  </a:lnTo>
                  <a:lnTo>
                    <a:pt x="2740" y="186"/>
                  </a:lnTo>
                  <a:lnTo>
                    <a:pt x="2756" y="175"/>
                  </a:lnTo>
                  <a:lnTo>
                    <a:pt x="2767" y="159"/>
                  </a:lnTo>
                  <a:lnTo>
                    <a:pt x="2772" y="133"/>
                  </a:lnTo>
                  <a:lnTo>
                    <a:pt x="2772" y="133"/>
                  </a:lnTo>
                  <a:lnTo>
                    <a:pt x="2783" y="106"/>
                  </a:lnTo>
                  <a:lnTo>
                    <a:pt x="2798" y="90"/>
                  </a:lnTo>
                  <a:lnTo>
                    <a:pt x="2814" y="85"/>
                  </a:lnTo>
                  <a:lnTo>
                    <a:pt x="2841" y="80"/>
                  </a:lnTo>
                  <a:lnTo>
                    <a:pt x="2883" y="85"/>
                  </a:lnTo>
                  <a:lnTo>
                    <a:pt x="2899" y="90"/>
                  </a:lnTo>
                  <a:lnTo>
                    <a:pt x="2899" y="90"/>
                  </a:lnTo>
                  <a:lnTo>
                    <a:pt x="3000" y="138"/>
                  </a:lnTo>
                  <a:lnTo>
                    <a:pt x="3074" y="180"/>
                  </a:lnTo>
                  <a:lnTo>
                    <a:pt x="3111" y="201"/>
                  </a:lnTo>
                  <a:lnTo>
                    <a:pt x="3132" y="223"/>
                  </a:lnTo>
                  <a:lnTo>
                    <a:pt x="3148" y="265"/>
                  </a:lnTo>
                  <a:lnTo>
                    <a:pt x="3148" y="265"/>
                  </a:lnTo>
                  <a:lnTo>
                    <a:pt x="3154" y="270"/>
                  </a:lnTo>
                  <a:lnTo>
                    <a:pt x="3169" y="270"/>
                  </a:lnTo>
                  <a:lnTo>
                    <a:pt x="3180" y="270"/>
                  </a:lnTo>
                  <a:lnTo>
                    <a:pt x="3191" y="260"/>
                  </a:lnTo>
                  <a:lnTo>
                    <a:pt x="3201" y="249"/>
                  </a:lnTo>
                  <a:lnTo>
                    <a:pt x="3212" y="228"/>
                  </a:lnTo>
                  <a:lnTo>
                    <a:pt x="3228" y="286"/>
                  </a:lnTo>
                  <a:lnTo>
                    <a:pt x="3244" y="360"/>
                  </a:lnTo>
                  <a:lnTo>
                    <a:pt x="3244" y="360"/>
                  </a:lnTo>
                  <a:lnTo>
                    <a:pt x="3244" y="371"/>
                  </a:lnTo>
                  <a:lnTo>
                    <a:pt x="3249" y="376"/>
                  </a:lnTo>
                  <a:lnTo>
                    <a:pt x="3254" y="382"/>
                  </a:lnTo>
                  <a:lnTo>
                    <a:pt x="3260" y="392"/>
                  </a:lnTo>
                  <a:lnTo>
                    <a:pt x="3275" y="392"/>
                  </a:lnTo>
                  <a:lnTo>
                    <a:pt x="3302" y="392"/>
                  </a:lnTo>
                  <a:lnTo>
                    <a:pt x="3334" y="392"/>
                  </a:lnTo>
                  <a:lnTo>
                    <a:pt x="3334" y="392"/>
                  </a:lnTo>
                  <a:lnTo>
                    <a:pt x="3302" y="329"/>
                  </a:lnTo>
                  <a:lnTo>
                    <a:pt x="3275" y="281"/>
                  </a:lnTo>
                  <a:lnTo>
                    <a:pt x="3254" y="254"/>
                  </a:lnTo>
                  <a:lnTo>
                    <a:pt x="3254" y="254"/>
                  </a:lnTo>
                  <a:lnTo>
                    <a:pt x="3254" y="249"/>
                  </a:lnTo>
                  <a:lnTo>
                    <a:pt x="3260" y="223"/>
                  </a:lnTo>
                  <a:lnTo>
                    <a:pt x="3260" y="212"/>
                  </a:lnTo>
                  <a:lnTo>
                    <a:pt x="3254" y="196"/>
                  </a:lnTo>
                  <a:lnTo>
                    <a:pt x="3249" y="186"/>
                  </a:lnTo>
                  <a:lnTo>
                    <a:pt x="3228" y="175"/>
                  </a:lnTo>
                  <a:lnTo>
                    <a:pt x="3228" y="175"/>
                  </a:lnTo>
                  <a:lnTo>
                    <a:pt x="3217" y="164"/>
                  </a:lnTo>
                  <a:lnTo>
                    <a:pt x="3201" y="138"/>
                  </a:lnTo>
                  <a:lnTo>
                    <a:pt x="3201" y="122"/>
                  </a:lnTo>
                  <a:lnTo>
                    <a:pt x="3207" y="106"/>
                  </a:lnTo>
                  <a:lnTo>
                    <a:pt x="3222" y="95"/>
                  </a:lnTo>
                  <a:lnTo>
                    <a:pt x="3254" y="90"/>
                  </a:lnTo>
                  <a:lnTo>
                    <a:pt x="3254" y="90"/>
                  </a:lnTo>
                  <a:lnTo>
                    <a:pt x="3313" y="80"/>
                  </a:lnTo>
                  <a:lnTo>
                    <a:pt x="3334" y="74"/>
                  </a:lnTo>
                  <a:lnTo>
                    <a:pt x="3350" y="69"/>
                  </a:lnTo>
                  <a:lnTo>
                    <a:pt x="3360" y="58"/>
                  </a:lnTo>
                  <a:lnTo>
                    <a:pt x="3366" y="48"/>
                  </a:lnTo>
                  <a:lnTo>
                    <a:pt x="3371" y="27"/>
                  </a:lnTo>
                  <a:lnTo>
                    <a:pt x="3371" y="27"/>
                  </a:lnTo>
                  <a:lnTo>
                    <a:pt x="3371" y="16"/>
                  </a:lnTo>
                  <a:lnTo>
                    <a:pt x="3381" y="5"/>
                  </a:lnTo>
                  <a:lnTo>
                    <a:pt x="3392" y="0"/>
                  </a:lnTo>
                  <a:lnTo>
                    <a:pt x="3397" y="5"/>
                  </a:lnTo>
                  <a:lnTo>
                    <a:pt x="3408" y="16"/>
                  </a:lnTo>
                  <a:lnTo>
                    <a:pt x="3419" y="32"/>
                  </a:lnTo>
                  <a:lnTo>
                    <a:pt x="3419" y="32"/>
                  </a:lnTo>
                  <a:lnTo>
                    <a:pt x="3419" y="42"/>
                  </a:lnTo>
                  <a:lnTo>
                    <a:pt x="3424" y="74"/>
                  </a:lnTo>
                  <a:lnTo>
                    <a:pt x="3429" y="85"/>
                  </a:lnTo>
                  <a:lnTo>
                    <a:pt x="3440" y="101"/>
                  </a:lnTo>
                  <a:lnTo>
                    <a:pt x="3456" y="111"/>
                  </a:lnTo>
                  <a:lnTo>
                    <a:pt x="3477" y="117"/>
                  </a:lnTo>
                  <a:lnTo>
                    <a:pt x="3530" y="170"/>
                  </a:lnTo>
                  <a:lnTo>
                    <a:pt x="3530" y="170"/>
                  </a:lnTo>
                  <a:lnTo>
                    <a:pt x="3540" y="186"/>
                  </a:lnTo>
                  <a:lnTo>
                    <a:pt x="3551" y="201"/>
                  </a:lnTo>
                  <a:lnTo>
                    <a:pt x="3572" y="217"/>
                  </a:lnTo>
                  <a:lnTo>
                    <a:pt x="3599" y="233"/>
                  </a:lnTo>
                  <a:lnTo>
                    <a:pt x="3631" y="239"/>
                  </a:lnTo>
                  <a:lnTo>
                    <a:pt x="3668" y="233"/>
                  </a:lnTo>
                  <a:lnTo>
                    <a:pt x="3721" y="217"/>
                  </a:lnTo>
                  <a:lnTo>
                    <a:pt x="3721" y="217"/>
                  </a:lnTo>
                  <a:lnTo>
                    <a:pt x="3726" y="212"/>
                  </a:lnTo>
                  <a:lnTo>
                    <a:pt x="3737" y="207"/>
                  </a:lnTo>
                  <a:lnTo>
                    <a:pt x="3747" y="201"/>
                  </a:lnTo>
                  <a:lnTo>
                    <a:pt x="3763" y="207"/>
                  </a:lnTo>
                  <a:lnTo>
                    <a:pt x="3774" y="212"/>
                  </a:lnTo>
                  <a:lnTo>
                    <a:pt x="3795" y="228"/>
                  </a:lnTo>
                  <a:lnTo>
                    <a:pt x="3811" y="260"/>
                  </a:lnTo>
                  <a:lnTo>
                    <a:pt x="3811" y="260"/>
                  </a:lnTo>
                  <a:lnTo>
                    <a:pt x="3843" y="323"/>
                  </a:lnTo>
                  <a:lnTo>
                    <a:pt x="3874" y="392"/>
                  </a:lnTo>
                  <a:lnTo>
                    <a:pt x="3885" y="429"/>
                  </a:lnTo>
                  <a:lnTo>
                    <a:pt x="3896" y="472"/>
                  </a:lnTo>
                  <a:lnTo>
                    <a:pt x="3901" y="519"/>
                  </a:lnTo>
                  <a:lnTo>
                    <a:pt x="3901" y="578"/>
                  </a:lnTo>
                  <a:lnTo>
                    <a:pt x="3901" y="578"/>
                  </a:lnTo>
                  <a:lnTo>
                    <a:pt x="3901" y="594"/>
                  </a:lnTo>
                  <a:lnTo>
                    <a:pt x="3906" y="641"/>
                  </a:lnTo>
                  <a:lnTo>
                    <a:pt x="3917" y="673"/>
                  </a:lnTo>
                  <a:lnTo>
                    <a:pt x="3933" y="705"/>
                  </a:lnTo>
                  <a:lnTo>
                    <a:pt x="3954" y="747"/>
                  </a:lnTo>
                  <a:lnTo>
                    <a:pt x="3980" y="784"/>
                  </a:lnTo>
                  <a:lnTo>
                    <a:pt x="3980" y="784"/>
                  </a:lnTo>
                  <a:lnTo>
                    <a:pt x="3986" y="795"/>
                  </a:lnTo>
                  <a:lnTo>
                    <a:pt x="3991" y="822"/>
                  </a:lnTo>
                  <a:lnTo>
                    <a:pt x="3991" y="832"/>
                  </a:lnTo>
                  <a:lnTo>
                    <a:pt x="3980" y="837"/>
                  </a:lnTo>
                  <a:lnTo>
                    <a:pt x="3964" y="837"/>
                  </a:lnTo>
                  <a:lnTo>
                    <a:pt x="3938" y="827"/>
                  </a:lnTo>
                  <a:lnTo>
                    <a:pt x="3938" y="827"/>
                  </a:lnTo>
                  <a:lnTo>
                    <a:pt x="3933" y="827"/>
                  </a:lnTo>
                  <a:lnTo>
                    <a:pt x="3922" y="832"/>
                  </a:lnTo>
                  <a:lnTo>
                    <a:pt x="3896" y="843"/>
                  </a:lnTo>
                  <a:lnTo>
                    <a:pt x="3864" y="875"/>
                  </a:lnTo>
                  <a:lnTo>
                    <a:pt x="3864" y="875"/>
                  </a:lnTo>
                  <a:lnTo>
                    <a:pt x="3837" y="906"/>
                  </a:lnTo>
                  <a:lnTo>
                    <a:pt x="3816" y="922"/>
                  </a:lnTo>
                  <a:lnTo>
                    <a:pt x="3800" y="933"/>
                  </a:lnTo>
                  <a:lnTo>
                    <a:pt x="3731" y="996"/>
                  </a:lnTo>
                  <a:lnTo>
                    <a:pt x="3694" y="991"/>
                  </a:lnTo>
                  <a:lnTo>
                    <a:pt x="3662" y="906"/>
                  </a:lnTo>
                  <a:lnTo>
                    <a:pt x="3662" y="906"/>
                  </a:lnTo>
                  <a:lnTo>
                    <a:pt x="3684" y="896"/>
                  </a:lnTo>
                  <a:lnTo>
                    <a:pt x="3705" y="890"/>
                  </a:lnTo>
                  <a:lnTo>
                    <a:pt x="3731" y="890"/>
                  </a:lnTo>
                  <a:lnTo>
                    <a:pt x="3731" y="890"/>
                  </a:lnTo>
                  <a:lnTo>
                    <a:pt x="3742" y="853"/>
                  </a:lnTo>
                  <a:lnTo>
                    <a:pt x="3742" y="832"/>
                  </a:lnTo>
                  <a:lnTo>
                    <a:pt x="3737" y="827"/>
                  </a:lnTo>
                  <a:lnTo>
                    <a:pt x="3726" y="832"/>
                  </a:lnTo>
                  <a:lnTo>
                    <a:pt x="3726" y="832"/>
                  </a:lnTo>
                  <a:lnTo>
                    <a:pt x="3689" y="843"/>
                  </a:lnTo>
                  <a:lnTo>
                    <a:pt x="3646" y="859"/>
                  </a:lnTo>
                  <a:lnTo>
                    <a:pt x="3599" y="864"/>
                  </a:lnTo>
                  <a:lnTo>
                    <a:pt x="3578" y="864"/>
                  </a:lnTo>
                  <a:lnTo>
                    <a:pt x="3562" y="859"/>
                  </a:lnTo>
                  <a:lnTo>
                    <a:pt x="3562" y="859"/>
                  </a:lnTo>
                  <a:lnTo>
                    <a:pt x="3540" y="853"/>
                  </a:lnTo>
                  <a:lnTo>
                    <a:pt x="3530" y="848"/>
                  </a:lnTo>
                  <a:lnTo>
                    <a:pt x="3519" y="853"/>
                  </a:lnTo>
                  <a:lnTo>
                    <a:pt x="3509" y="859"/>
                  </a:lnTo>
                  <a:lnTo>
                    <a:pt x="3509" y="864"/>
                  </a:lnTo>
                  <a:lnTo>
                    <a:pt x="3514" y="869"/>
                  </a:lnTo>
                  <a:lnTo>
                    <a:pt x="3519" y="875"/>
                  </a:lnTo>
                  <a:lnTo>
                    <a:pt x="3535" y="880"/>
                  </a:lnTo>
                  <a:lnTo>
                    <a:pt x="3535" y="880"/>
                  </a:lnTo>
                  <a:lnTo>
                    <a:pt x="3593" y="896"/>
                  </a:lnTo>
                  <a:lnTo>
                    <a:pt x="3615" y="906"/>
                  </a:lnTo>
                  <a:lnTo>
                    <a:pt x="3625" y="922"/>
                  </a:lnTo>
                  <a:lnTo>
                    <a:pt x="3625" y="922"/>
                  </a:lnTo>
                  <a:lnTo>
                    <a:pt x="3646" y="949"/>
                  </a:lnTo>
                  <a:lnTo>
                    <a:pt x="3652" y="965"/>
                  </a:lnTo>
                  <a:lnTo>
                    <a:pt x="3657" y="975"/>
                  </a:lnTo>
                  <a:lnTo>
                    <a:pt x="3657" y="996"/>
                  </a:lnTo>
                  <a:lnTo>
                    <a:pt x="3652" y="1018"/>
                  </a:lnTo>
                  <a:lnTo>
                    <a:pt x="3636" y="1039"/>
                  </a:lnTo>
                  <a:lnTo>
                    <a:pt x="3615" y="1065"/>
                  </a:lnTo>
                  <a:lnTo>
                    <a:pt x="3615" y="1065"/>
                  </a:lnTo>
                  <a:lnTo>
                    <a:pt x="3530" y="1150"/>
                  </a:lnTo>
                  <a:lnTo>
                    <a:pt x="3514" y="1171"/>
                  </a:lnTo>
                  <a:lnTo>
                    <a:pt x="3503" y="1193"/>
                  </a:lnTo>
                  <a:lnTo>
                    <a:pt x="3503" y="1193"/>
                  </a:lnTo>
                  <a:lnTo>
                    <a:pt x="3498" y="1203"/>
                  </a:lnTo>
                  <a:lnTo>
                    <a:pt x="3487" y="1214"/>
                  </a:lnTo>
                  <a:lnTo>
                    <a:pt x="3456" y="1224"/>
                  </a:lnTo>
                  <a:lnTo>
                    <a:pt x="3413" y="1230"/>
                  </a:lnTo>
                  <a:lnTo>
                    <a:pt x="3413" y="1230"/>
                  </a:lnTo>
                  <a:lnTo>
                    <a:pt x="3413" y="1246"/>
                  </a:lnTo>
                  <a:lnTo>
                    <a:pt x="3424" y="1277"/>
                  </a:lnTo>
                  <a:lnTo>
                    <a:pt x="3424" y="1299"/>
                  </a:lnTo>
                  <a:lnTo>
                    <a:pt x="3419" y="1320"/>
                  </a:lnTo>
                  <a:lnTo>
                    <a:pt x="3413" y="1346"/>
                  </a:lnTo>
                  <a:lnTo>
                    <a:pt x="3397" y="1367"/>
                  </a:lnTo>
                  <a:lnTo>
                    <a:pt x="3397" y="1367"/>
                  </a:lnTo>
                  <a:lnTo>
                    <a:pt x="3371" y="1389"/>
                  </a:lnTo>
                  <a:lnTo>
                    <a:pt x="3355" y="1415"/>
                  </a:lnTo>
                  <a:lnTo>
                    <a:pt x="3344" y="1431"/>
                  </a:lnTo>
                  <a:lnTo>
                    <a:pt x="3339" y="1452"/>
                  </a:lnTo>
                  <a:lnTo>
                    <a:pt x="3318" y="1500"/>
                  </a:lnTo>
                  <a:lnTo>
                    <a:pt x="3318" y="1500"/>
                  </a:lnTo>
                  <a:lnTo>
                    <a:pt x="3323" y="1516"/>
                  </a:lnTo>
                  <a:lnTo>
                    <a:pt x="3318" y="1532"/>
                  </a:lnTo>
                  <a:lnTo>
                    <a:pt x="3318" y="1553"/>
                  </a:lnTo>
                  <a:lnTo>
                    <a:pt x="3307" y="1579"/>
                  </a:lnTo>
                  <a:lnTo>
                    <a:pt x="3291" y="1601"/>
                  </a:lnTo>
                  <a:lnTo>
                    <a:pt x="3270" y="1622"/>
                  </a:lnTo>
                  <a:lnTo>
                    <a:pt x="3233" y="1643"/>
                  </a:lnTo>
                  <a:lnTo>
                    <a:pt x="3233" y="1643"/>
                  </a:lnTo>
                  <a:lnTo>
                    <a:pt x="3233" y="1648"/>
                  </a:lnTo>
                  <a:lnTo>
                    <a:pt x="3228" y="1654"/>
                  </a:lnTo>
                  <a:lnTo>
                    <a:pt x="3228" y="1670"/>
                  </a:lnTo>
                  <a:lnTo>
                    <a:pt x="3238" y="1696"/>
                  </a:lnTo>
                  <a:lnTo>
                    <a:pt x="3238" y="1696"/>
                  </a:lnTo>
                  <a:lnTo>
                    <a:pt x="3244" y="1717"/>
                  </a:lnTo>
                  <a:lnTo>
                    <a:pt x="3249" y="1733"/>
                  </a:lnTo>
                  <a:lnTo>
                    <a:pt x="3249" y="1765"/>
                  </a:lnTo>
                  <a:lnTo>
                    <a:pt x="3238" y="1792"/>
                  </a:lnTo>
                  <a:lnTo>
                    <a:pt x="3217" y="1813"/>
                  </a:lnTo>
                  <a:lnTo>
                    <a:pt x="3217" y="1813"/>
                  </a:lnTo>
                  <a:lnTo>
                    <a:pt x="3191" y="1834"/>
                  </a:lnTo>
                  <a:lnTo>
                    <a:pt x="3180" y="1850"/>
                  </a:lnTo>
                  <a:lnTo>
                    <a:pt x="3164" y="1866"/>
                  </a:lnTo>
                  <a:lnTo>
                    <a:pt x="3154" y="1887"/>
                  </a:lnTo>
                  <a:lnTo>
                    <a:pt x="3148" y="1908"/>
                  </a:lnTo>
                  <a:lnTo>
                    <a:pt x="3143" y="1945"/>
                  </a:lnTo>
                  <a:lnTo>
                    <a:pt x="3143" y="1988"/>
                  </a:lnTo>
                  <a:lnTo>
                    <a:pt x="3143" y="1988"/>
                  </a:lnTo>
                  <a:lnTo>
                    <a:pt x="3148" y="1998"/>
                  </a:lnTo>
                  <a:lnTo>
                    <a:pt x="3159" y="2019"/>
                  </a:lnTo>
                  <a:lnTo>
                    <a:pt x="3159" y="2035"/>
                  </a:lnTo>
                  <a:lnTo>
                    <a:pt x="3154" y="2051"/>
                  </a:lnTo>
                  <a:lnTo>
                    <a:pt x="3143" y="2062"/>
                  </a:lnTo>
                  <a:lnTo>
                    <a:pt x="3122" y="2067"/>
                  </a:lnTo>
                  <a:lnTo>
                    <a:pt x="3122" y="2067"/>
                  </a:lnTo>
                  <a:lnTo>
                    <a:pt x="3095" y="2078"/>
                  </a:lnTo>
                  <a:lnTo>
                    <a:pt x="3079" y="2088"/>
                  </a:lnTo>
                  <a:lnTo>
                    <a:pt x="3063" y="2110"/>
                  </a:lnTo>
                  <a:lnTo>
                    <a:pt x="3048" y="2125"/>
                  </a:lnTo>
                  <a:lnTo>
                    <a:pt x="3042" y="2147"/>
                  </a:lnTo>
                  <a:lnTo>
                    <a:pt x="3037" y="2168"/>
                  </a:lnTo>
                  <a:lnTo>
                    <a:pt x="3042" y="2184"/>
                  </a:lnTo>
                  <a:lnTo>
                    <a:pt x="3048" y="2194"/>
                  </a:lnTo>
                  <a:lnTo>
                    <a:pt x="3048" y="2194"/>
                  </a:lnTo>
                  <a:lnTo>
                    <a:pt x="3058" y="2200"/>
                  </a:lnTo>
                  <a:lnTo>
                    <a:pt x="3074" y="2205"/>
                  </a:lnTo>
                  <a:lnTo>
                    <a:pt x="3111" y="2210"/>
                  </a:lnTo>
                  <a:lnTo>
                    <a:pt x="3127" y="2210"/>
                  </a:lnTo>
                  <a:lnTo>
                    <a:pt x="3138" y="2205"/>
                  </a:lnTo>
                  <a:lnTo>
                    <a:pt x="3148" y="2194"/>
                  </a:lnTo>
                  <a:lnTo>
                    <a:pt x="3148" y="2184"/>
                  </a:lnTo>
                  <a:lnTo>
                    <a:pt x="3148" y="2184"/>
                  </a:lnTo>
                  <a:lnTo>
                    <a:pt x="3143" y="2120"/>
                  </a:lnTo>
                  <a:lnTo>
                    <a:pt x="3143" y="2094"/>
                  </a:lnTo>
                  <a:lnTo>
                    <a:pt x="3143" y="2094"/>
                  </a:lnTo>
                  <a:lnTo>
                    <a:pt x="3169" y="2125"/>
                  </a:lnTo>
                  <a:lnTo>
                    <a:pt x="3191" y="2157"/>
                  </a:lnTo>
                  <a:lnTo>
                    <a:pt x="3196" y="2178"/>
                  </a:lnTo>
                  <a:lnTo>
                    <a:pt x="3201" y="2194"/>
                  </a:lnTo>
                  <a:lnTo>
                    <a:pt x="3201" y="2194"/>
                  </a:lnTo>
                  <a:lnTo>
                    <a:pt x="3207" y="2226"/>
                  </a:lnTo>
                  <a:lnTo>
                    <a:pt x="3201" y="2237"/>
                  </a:lnTo>
                  <a:lnTo>
                    <a:pt x="3191" y="2242"/>
                  </a:lnTo>
                  <a:lnTo>
                    <a:pt x="3159" y="2242"/>
                  </a:lnTo>
                  <a:lnTo>
                    <a:pt x="3159" y="2242"/>
                  </a:lnTo>
                  <a:lnTo>
                    <a:pt x="3122" y="2253"/>
                  </a:lnTo>
                  <a:lnTo>
                    <a:pt x="3101" y="2258"/>
                  </a:lnTo>
                  <a:lnTo>
                    <a:pt x="3079" y="2274"/>
                  </a:lnTo>
                  <a:lnTo>
                    <a:pt x="3063" y="2290"/>
                  </a:lnTo>
                  <a:lnTo>
                    <a:pt x="3048" y="2316"/>
                  </a:lnTo>
                  <a:lnTo>
                    <a:pt x="3037" y="2348"/>
                  </a:lnTo>
                  <a:lnTo>
                    <a:pt x="3032" y="2385"/>
                  </a:lnTo>
                  <a:lnTo>
                    <a:pt x="3032" y="2385"/>
                  </a:lnTo>
                  <a:lnTo>
                    <a:pt x="3032" y="2396"/>
                  </a:lnTo>
                  <a:lnTo>
                    <a:pt x="3021" y="2417"/>
                  </a:lnTo>
                  <a:lnTo>
                    <a:pt x="3010" y="2428"/>
                  </a:lnTo>
                  <a:lnTo>
                    <a:pt x="3000" y="2433"/>
                  </a:lnTo>
                  <a:lnTo>
                    <a:pt x="2989" y="2433"/>
                  </a:lnTo>
                  <a:lnTo>
                    <a:pt x="2968" y="2428"/>
                  </a:lnTo>
                  <a:lnTo>
                    <a:pt x="3005" y="2375"/>
                  </a:lnTo>
                  <a:lnTo>
                    <a:pt x="3005" y="2375"/>
                  </a:lnTo>
                  <a:lnTo>
                    <a:pt x="3005" y="2369"/>
                  </a:lnTo>
                  <a:lnTo>
                    <a:pt x="2995" y="2369"/>
                  </a:lnTo>
                  <a:lnTo>
                    <a:pt x="2968" y="2369"/>
                  </a:lnTo>
                  <a:lnTo>
                    <a:pt x="2904" y="2390"/>
                  </a:lnTo>
                  <a:lnTo>
                    <a:pt x="2904" y="2390"/>
                  </a:lnTo>
                  <a:lnTo>
                    <a:pt x="2862" y="2412"/>
                  </a:lnTo>
                  <a:lnTo>
                    <a:pt x="2825" y="2428"/>
                  </a:lnTo>
                  <a:lnTo>
                    <a:pt x="2793" y="2438"/>
                  </a:lnTo>
                  <a:lnTo>
                    <a:pt x="2735" y="2459"/>
                  </a:lnTo>
                  <a:lnTo>
                    <a:pt x="2735" y="2459"/>
                  </a:lnTo>
                  <a:lnTo>
                    <a:pt x="2677" y="2502"/>
                  </a:lnTo>
                  <a:lnTo>
                    <a:pt x="2629" y="2539"/>
                  </a:lnTo>
                  <a:lnTo>
                    <a:pt x="2602" y="2571"/>
                  </a:lnTo>
                  <a:lnTo>
                    <a:pt x="2602" y="2571"/>
                  </a:lnTo>
                  <a:lnTo>
                    <a:pt x="2512" y="2687"/>
                  </a:lnTo>
                  <a:lnTo>
                    <a:pt x="2480" y="2703"/>
                  </a:lnTo>
                  <a:lnTo>
                    <a:pt x="2480" y="2703"/>
                  </a:lnTo>
                  <a:lnTo>
                    <a:pt x="2480" y="2746"/>
                  </a:lnTo>
                  <a:lnTo>
                    <a:pt x="2475" y="2793"/>
                  </a:lnTo>
                  <a:lnTo>
                    <a:pt x="2465" y="2841"/>
                  </a:lnTo>
                  <a:lnTo>
                    <a:pt x="2454" y="2862"/>
                  </a:lnTo>
                  <a:lnTo>
                    <a:pt x="2438" y="2883"/>
                  </a:lnTo>
                  <a:lnTo>
                    <a:pt x="2427" y="2899"/>
                  </a:lnTo>
                  <a:lnTo>
                    <a:pt x="2406" y="2915"/>
                  </a:lnTo>
                  <a:lnTo>
                    <a:pt x="2385" y="2920"/>
                  </a:lnTo>
                  <a:lnTo>
                    <a:pt x="2359" y="2926"/>
                  </a:lnTo>
                  <a:lnTo>
                    <a:pt x="2327" y="2920"/>
                  </a:lnTo>
                  <a:lnTo>
                    <a:pt x="2295" y="2905"/>
                  </a:lnTo>
                  <a:lnTo>
                    <a:pt x="2295" y="2905"/>
                  </a:lnTo>
                  <a:close/>
                </a:path>
              </a:pathLst>
            </a:custGeom>
            <a:solidFill>
              <a:srgbClr val="FFFCD1"/>
            </a:solidFill>
            <a:ln w="3333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29" name="Freeform 9"/>
            <p:cNvSpPr>
              <a:spLocks/>
            </p:cNvSpPr>
            <p:nvPr/>
          </p:nvSpPr>
          <p:spPr bwMode="auto">
            <a:xfrm>
              <a:off x="1593" y="3242"/>
              <a:ext cx="1378" cy="747"/>
            </a:xfrm>
            <a:custGeom>
              <a:avLst/>
              <a:gdLst/>
              <a:ahLst/>
              <a:cxnLst>
                <a:cxn ang="0">
                  <a:pos x="148" y="392"/>
                </a:cxn>
                <a:cxn ang="0">
                  <a:pos x="227" y="402"/>
                </a:cxn>
                <a:cxn ang="0">
                  <a:pos x="280" y="450"/>
                </a:cxn>
                <a:cxn ang="0">
                  <a:pos x="318" y="503"/>
                </a:cxn>
                <a:cxn ang="0">
                  <a:pos x="371" y="530"/>
                </a:cxn>
                <a:cxn ang="0">
                  <a:pos x="439" y="524"/>
                </a:cxn>
                <a:cxn ang="0">
                  <a:pos x="498" y="514"/>
                </a:cxn>
                <a:cxn ang="0">
                  <a:pos x="625" y="519"/>
                </a:cxn>
                <a:cxn ang="0">
                  <a:pos x="869" y="540"/>
                </a:cxn>
                <a:cxn ang="0">
                  <a:pos x="885" y="583"/>
                </a:cxn>
                <a:cxn ang="0">
                  <a:pos x="863" y="625"/>
                </a:cxn>
                <a:cxn ang="0">
                  <a:pos x="853" y="673"/>
                </a:cxn>
                <a:cxn ang="0">
                  <a:pos x="879" y="667"/>
                </a:cxn>
                <a:cxn ang="0">
                  <a:pos x="943" y="625"/>
                </a:cxn>
                <a:cxn ang="0">
                  <a:pos x="975" y="614"/>
                </a:cxn>
                <a:cxn ang="0">
                  <a:pos x="996" y="646"/>
                </a:cxn>
                <a:cxn ang="0">
                  <a:pos x="1017" y="747"/>
                </a:cxn>
                <a:cxn ang="0">
                  <a:pos x="1044" y="720"/>
                </a:cxn>
                <a:cxn ang="0">
                  <a:pos x="1060" y="673"/>
                </a:cxn>
                <a:cxn ang="0">
                  <a:pos x="1123" y="620"/>
                </a:cxn>
                <a:cxn ang="0">
                  <a:pos x="1208" y="614"/>
                </a:cxn>
                <a:cxn ang="0">
                  <a:pos x="1234" y="678"/>
                </a:cxn>
                <a:cxn ang="0">
                  <a:pos x="1287" y="609"/>
                </a:cxn>
                <a:cxn ang="0">
                  <a:pos x="1224" y="572"/>
                </a:cxn>
                <a:cxn ang="0">
                  <a:pos x="1287" y="556"/>
                </a:cxn>
                <a:cxn ang="0">
                  <a:pos x="1282" y="450"/>
                </a:cxn>
                <a:cxn ang="0">
                  <a:pos x="1340" y="371"/>
                </a:cxn>
                <a:cxn ang="0">
                  <a:pos x="1372" y="296"/>
                </a:cxn>
                <a:cxn ang="0">
                  <a:pos x="1330" y="185"/>
                </a:cxn>
                <a:cxn ang="0">
                  <a:pos x="1282" y="148"/>
                </a:cxn>
                <a:cxn ang="0">
                  <a:pos x="1234" y="164"/>
                </a:cxn>
                <a:cxn ang="0">
                  <a:pos x="1224" y="212"/>
                </a:cxn>
                <a:cxn ang="0">
                  <a:pos x="1155" y="312"/>
                </a:cxn>
                <a:cxn ang="0">
                  <a:pos x="1075" y="328"/>
                </a:cxn>
                <a:cxn ang="0">
                  <a:pos x="991" y="323"/>
                </a:cxn>
                <a:cxn ang="0">
                  <a:pos x="916" y="281"/>
                </a:cxn>
                <a:cxn ang="0">
                  <a:pos x="901" y="238"/>
                </a:cxn>
                <a:cxn ang="0">
                  <a:pos x="885" y="132"/>
                </a:cxn>
                <a:cxn ang="0">
                  <a:pos x="842" y="100"/>
                </a:cxn>
                <a:cxn ang="0">
                  <a:pos x="773" y="90"/>
                </a:cxn>
                <a:cxn ang="0">
                  <a:pos x="757" y="79"/>
                </a:cxn>
                <a:cxn ang="0">
                  <a:pos x="720" y="26"/>
                </a:cxn>
                <a:cxn ang="0">
                  <a:pos x="662" y="0"/>
                </a:cxn>
                <a:cxn ang="0">
                  <a:pos x="614" y="16"/>
                </a:cxn>
                <a:cxn ang="0">
                  <a:pos x="540" y="84"/>
                </a:cxn>
                <a:cxn ang="0">
                  <a:pos x="408" y="100"/>
                </a:cxn>
                <a:cxn ang="0">
                  <a:pos x="333" y="137"/>
                </a:cxn>
                <a:cxn ang="0">
                  <a:pos x="291" y="217"/>
                </a:cxn>
                <a:cxn ang="0">
                  <a:pos x="212" y="270"/>
                </a:cxn>
                <a:cxn ang="0">
                  <a:pos x="143" y="275"/>
                </a:cxn>
                <a:cxn ang="0">
                  <a:pos x="47" y="323"/>
                </a:cxn>
                <a:cxn ang="0">
                  <a:pos x="0" y="371"/>
                </a:cxn>
                <a:cxn ang="0">
                  <a:pos x="42" y="408"/>
                </a:cxn>
                <a:cxn ang="0">
                  <a:pos x="116" y="402"/>
                </a:cxn>
              </a:cxnLst>
              <a:rect l="0" t="0" r="r" b="b"/>
              <a:pathLst>
                <a:path w="1378" h="747">
                  <a:moveTo>
                    <a:pt x="116" y="402"/>
                  </a:moveTo>
                  <a:lnTo>
                    <a:pt x="116" y="402"/>
                  </a:lnTo>
                  <a:lnTo>
                    <a:pt x="148" y="392"/>
                  </a:lnTo>
                  <a:lnTo>
                    <a:pt x="174" y="392"/>
                  </a:lnTo>
                  <a:lnTo>
                    <a:pt x="201" y="392"/>
                  </a:lnTo>
                  <a:lnTo>
                    <a:pt x="227" y="402"/>
                  </a:lnTo>
                  <a:lnTo>
                    <a:pt x="249" y="413"/>
                  </a:lnTo>
                  <a:lnTo>
                    <a:pt x="265" y="429"/>
                  </a:lnTo>
                  <a:lnTo>
                    <a:pt x="280" y="450"/>
                  </a:lnTo>
                  <a:lnTo>
                    <a:pt x="291" y="466"/>
                  </a:lnTo>
                  <a:lnTo>
                    <a:pt x="291" y="466"/>
                  </a:lnTo>
                  <a:lnTo>
                    <a:pt x="318" y="503"/>
                  </a:lnTo>
                  <a:lnTo>
                    <a:pt x="333" y="514"/>
                  </a:lnTo>
                  <a:lnTo>
                    <a:pt x="349" y="524"/>
                  </a:lnTo>
                  <a:lnTo>
                    <a:pt x="371" y="530"/>
                  </a:lnTo>
                  <a:lnTo>
                    <a:pt x="392" y="535"/>
                  </a:lnTo>
                  <a:lnTo>
                    <a:pt x="413" y="530"/>
                  </a:lnTo>
                  <a:lnTo>
                    <a:pt x="439" y="524"/>
                  </a:lnTo>
                  <a:lnTo>
                    <a:pt x="439" y="524"/>
                  </a:lnTo>
                  <a:lnTo>
                    <a:pt x="471" y="514"/>
                  </a:lnTo>
                  <a:lnTo>
                    <a:pt x="498" y="514"/>
                  </a:lnTo>
                  <a:lnTo>
                    <a:pt x="561" y="514"/>
                  </a:lnTo>
                  <a:lnTo>
                    <a:pt x="609" y="519"/>
                  </a:lnTo>
                  <a:lnTo>
                    <a:pt x="625" y="519"/>
                  </a:lnTo>
                  <a:lnTo>
                    <a:pt x="842" y="535"/>
                  </a:lnTo>
                  <a:lnTo>
                    <a:pt x="842" y="535"/>
                  </a:lnTo>
                  <a:lnTo>
                    <a:pt x="869" y="540"/>
                  </a:lnTo>
                  <a:lnTo>
                    <a:pt x="885" y="551"/>
                  </a:lnTo>
                  <a:lnTo>
                    <a:pt x="890" y="567"/>
                  </a:lnTo>
                  <a:lnTo>
                    <a:pt x="885" y="583"/>
                  </a:lnTo>
                  <a:lnTo>
                    <a:pt x="869" y="614"/>
                  </a:lnTo>
                  <a:lnTo>
                    <a:pt x="863" y="625"/>
                  </a:lnTo>
                  <a:lnTo>
                    <a:pt x="863" y="625"/>
                  </a:lnTo>
                  <a:lnTo>
                    <a:pt x="848" y="657"/>
                  </a:lnTo>
                  <a:lnTo>
                    <a:pt x="848" y="667"/>
                  </a:lnTo>
                  <a:lnTo>
                    <a:pt x="853" y="673"/>
                  </a:lnTo>
                  <a:lnTo>
                    <a:pt x="858" y="678"/>
                  </a:lnTo>
                  <a:lnTo>
                    <a:pt x="863" y="678"/>
                  </a:lnTo>
                  <a:lnTo>
                    <a:pt x="879" y="667"/>
                  </a:lnTo>
                  <a:lnTo>
                    <a:pt x="922" y="641"/>
                  </a:lnTo>
                  <a:lnTo>
                    <a:pt x="943" y="625"/>
                  </a:lnTo>
                  <a:lnTo>
                    <a:pt x="943" y="625"/>
                  </a:lnTo>
                  <a:lnTo>
                    <a:pt x="954" y="614"/>
                  </a:lnTo>
                  <a:lnTo>
                    <a:pt x="964" y="614"/>
                  </a:lnTo>
                  <a:lnTo>
                    <a:pt x="975" y="614"/>
                  </a:lnTo>
                  <a:lnTo>
                    <a:pt x="980" y="620"/>
                  </a:lnTo>
                  <a:lnTo>
                    <a:pt x="991" y="636"/>
                  </a:lnTo>
                  <a:lnTo>
                    <a:pt x="996" y="646"/>
                  </a:lnTo>
                  <a:lnTo>
                    <a:pt x="996" y="736"/>
                  </a:lnTo>
                  <a:lnTo>
                    <a:pt x="996" y="736"/>
                  </a:lnTo>
                  <a:lnTo>
                    <a:pt x="1017" y="747"/>
                  </a:lnTo>
                  <a:lnTo>
                    <a:pt x="1028" y="742"/>
                  </a:lnTo>
                  <a:lnTo>
                    <a:pt x="1038" y="736"/>
                  </a:lnTo>
                  <a:lnTo>
                    <a:pt x="1044" y="720"/>
                  </a:lnTo>
                  <a:lnTo>
                    <a:pt x="1054" y="689"/>
                  </a:lnTo>
                  <a:lnTo>
                    <a:pt x="1060" y="673"/>
                  </a:lnTo>
                  <a:lnTo>
                    <a:pt x="1060" y="673"/>
                  </a:lnTo>
                  <a:lnTo>
                    <a:pt x="1075" y="646"/>
                  </a:lnTo>
                  <a:lnTo>
                    <a:pt x="1097" y="630"/>
                  </a:lnTo>
                  <a:lnTo>
                    <a:pt x="1123" y="620"/>
                  </a:lnTo>
                  <a:lnTo>
                    <a:pt x="1144" y="614"/>
                  </a:lnTo>
                  <a:lnTo>
                    <a:pt x="1187" y="614"/>
                  </a:lnTo>
                  <a:lnTo>
                    <a:pt x="1208" y="614"/>
                  </a:lnTo>
                  <a:lnTo>
                    <a:pt x="1219" y="683"/>
                  </a:lnTo>
                  <a:lnTo>
                    <a:pt x="1219" y="683"/>
                  </a:lnTo>
                  <a:lnTo>
                    <a:pt x="1234" y="678"/>
                  </a:lnTo>
                  <a:lnTo>
                    <a:pt x="1245" y="667"/>
                  </a:lnTo>
                  <a:lnTo>
                    <a:pt x="1266" y="646"/>
                  </a:lnTo>
                  <a:lnTo>
                    <a:pt x="1287" y="609"/>
                  </a:lnTo>
                  <a:lnTo>
                    <a:pt x="1287" y="609"/>
                  </a:lnTo>
                  <a:lnTo>
                    <a:pt x="1245" y="588"/>
                  </a:lnTo>
                  <a:lnTo>
                    <a:pt x="1224" y="572"/>
                  </a:lnTo>
                  <a:lnTo>
                    <a:pt x="1219" y="556"/>
                  </a:lnTo>
                  <a:lnTo>
                    <a:pt x="1219" y="551"/>
                  </a:lnTo>
                  <a:lnTo>
                    <a:pt x="1287" y="556"/>
                  </a:lnTo>
                  <a:lnTo>
                    <a:pt x="1287" y="524"/>
                  </a:lnTo>
                  <a:lnTo>
                    <a:pt x="1282" y="450"/>
                  </a:lnTo>
                  <a:lnTo>
                    <a:pt x="1282" y="450"/>
                  </a:lnTo>
                  <a:lnTo>
                    <a:pt x="1293" y="429"/>
                  </a:lnTo>
                  <a:lnTo>
                    <a:pt x="1309" y="408"/>
                  </a:lnTo>
                  <a:lnTo>
                    <a:pt x="1340" y="371"/>
                  </a:lnTo>
                  <a:lnTo>
                    <a:pt x="1378" y="334"/>
                  </a:lnTo>
                  <a:lnTo>
                    <a:pt x="1378" y="334"/>
                  </a:lnTo>
                  <a:lnTo>
                    <a:pt x="1372" y="296"/>
                  </a:lnTo>
                  <a:lnTo>
                    <a:pt x="1340" y="212"/>
                  </a:lnTo>
                  <a:lnTo>
                    <a:pt x="1340" y="212"/>
                  </a:lnTo>
                  <a:lnTo>
                    <a:pt x="1330" y="185"/>
                  </a:lnTo>
                  <a:lnTo>
                    <a:pt x="1314" y="169"/>
                  </a:lnTo>
                  <a:lnTo>
                    <a:pt x="1298" y="153"/>
                  </a:lnTo>
                  <a:lnTo>
                    <a:pt x="1282" y="148"/>
                  </a:lnTo>
                  <a:lnTo>
                    <a:pt x="1266" y="148"/>
                  </a:lnTo>
                  <a:lnTo>
                    <a:pt x="1250" y="153"/>
                  </a:lnTo>
                  <a:lnTo>
                    <a:pt x="1234" y="164"/>
                  </a:lnTo>
                  <a:lnTo>
                    <a:pt x="1229" y="185"/>
                  </a:lnTo>
                  <a:lnTo>
                    <a:pt x="1229" y="185"/>
                  </a:lnTo>
                  <a:lnTo>
                    <a:pt x="1224" y="212"/>
                  </a:lnTo>
                  <a:lnTo>
                    <a:pt x="1213" y="233"/>
                  </a:lnTo>
                  <a:lnTo>
                    <a:pt x="1187" y="275"/>
                  </a:lnTo>
                  <a:lnTo>
                    <a:pt x="1155" y="312"/>
                  </a:lnTo>
                  <a:lnTo>
                    <a:pt x="1155" y="312"/>
                  </a:lnTo>
                  <a:lnTo>
                    <a:pt x="1113" y="323"/>
                  </a:lnTo>
                  <a:lnTo>
                    <a:pt x="1075" y="328"/>
                  </a:lnTo>
                  <a:lnTo>
                    <a:pt x="1044" y="328"/>
                  </a:lnTo>
                  <a:lnTo>
                    <a:pt x="1012" y="328"/>
                  </a:lnTo>
                  <a:lnTo>
                    <a:pt x="991" y="323"/>
                  </a:lnTo>
                  <a:lnTo>
                    <a:pt x="969" y="318"/>
                  </a:lnTo>
                  <a:lnTo>
                    <a:pt x="938" y="302"/>
                  </a:lnTo>
                  <a:lnTo>
                    <a:pt x="916" y="281"/>
                  </a:lnTo>
                  <a:lnTo>
                    <a:pt x="906" y="259"/>
                  </a:lnTo>
                  <a:lnTo>
                    <a:pt x="901" y="238"/>
                  </a:lnTo>
                  <a:lnTo>
                    <a:pt x="901" y="238"/>
                  </a:lnTo>
                  <a:lnTo>
                    <a:pt x="901" y="190"/>
                  </a:lnTo>
                  <a:lnTo>
                    <a:pt x="895" y="153"/>
                  </a:lnTo>
                  <a:lnTo>
                    <a:pt x="885" y="132"/>
                  </a:lnTo>
                  <a:lnTo>
                    <a:pt x="874" y="116"/>
                  </a:lnTo>
                  <a:lnTo>
                    <a:pt x="858" y="106"/>
                  </a:lnTo>
                  <a:lnTo>
                    <a:pt x="842" y="100"/>
                  </a:lnTo>
                  <a:lnTo>
                    <a:pt x="805" y="95"/>
                  </a:lnTo>
                  <a:lnTo>
                    <a:pt x="805" y="95"/>
                  </a:lnTo>
                  <a:lnTo>
                    <a:pt x="773" y="90"/>
                  </a:lnTo>
                  <a:lnTo>
                    <a:pt x="763" y="84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36" y="47"/>
                  </a:lnTo>
                  <a:lnTo>
                    <a:pt x="720" y="26"/>
                  </a:lnTo>
                  <a:lnTo>
                    <a:pt x="699" y="10"/>
                  </a:lnTo>
                  <a:lnTo>
                    <a:pt x="683" y="5"/>
                  </a:lnTo>
                  <a:lnTo>
                    <a:pt x="662" y="0"/>
                  </a:lnTo>
                  <a:lnTo>
                    <a:pt x="646" y="0"/>
                  </a:lnTo>
                  <a:lnTo>
                    <a:pt x="630" y="5"/>
                  </a:lnTo>
                  <a:lnTo>
                    <a:pt x="614" y="16"/>
                  </a:lnTo>
                  <a:lnTo>
                    <a:pt x="583" y="37"/>
                  </a:lnTo>
                  <a:lnTo>
                    <a:pt x="556" y="58"/>
                  </a:lnTo>
                  <a:lnTo>
                    <a:pt x="540" y="84"/>
                  </a:lnTo>
                  <a:lnTo>
                    <a:pt x="540" y="84"/>
                  </a:lnTo>
                  <a:lnTo>
                    <a:pt x="466" y="90"/>
                  </a:lnTo>
                  <a:lnTo>
                    <a:pt x="408" y="100"/>
                  </a:lnTo>
                  <a:lnTo>
                    <a:pt x="344" y="116"/>
                  </a:lnTo>
                  <a:lnTo>
                    <a:pt x="344" y="116"/>
                  </a:lnTo>
                  <a:lnTo>
                    <a:pt x="333" y="137"/>
                  </a:lnTo>
                  <a:lnTo>
                    <a:pt x="323" y="164"/>
                  </a:lnTo>
                  <a:lnTo>
                    <a:pt x="312" y="190"/>
                  </a:lnTo>
                  <a:lnTo>
                    <a:pt x="291" y="217"/>
                  </a:lnTo>
                  <a:lnTo>
                    <a:pt x="265" y="243"/>
                  </a:lnTo>
                  <a:lnTo>
                    <a:pt x="227" y="265"/>
                  </a:lnTo>
                  <a:lnTo>
                    <a:pt x="212" y="270"/>
                  </a:lnTo>
                  <a:lnTo>
                    <a:pt x="190" y="270"/>
                  </a:lnTo>
                  <a:lnTo>
                    <a:pt x="190" y="270"/>
                  </a:lnTo>
                  <a:lnTo>
                    <a:pt x="143" y="275"/>
                  </a:lnTo>
                  <a:lnTo>
                    <a:pt x="106" y="291"/>
                  </a:lnTo>
                  <a:lnTo>
                    <a:pt x="74" y="307"/>
                  </a:lnTo>
                  <a:lnTo>
                    <a:pt x="47" y="323"/>
                  </a:lnTo>
                  <a:lnTo>
                    <a:pt x="10" y="360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5" y="381"/>
                  </a:lnTo>
                  <a:lnTo>
                    <a:pt x="26" y="402"/>
                  </a:lnTo>
                  <a:lnTo>
                    <a:pt x="42" y="408"/>
                  </a:lnTo>
                  <a:lnTo>
                    <a:pt x="63" y="413"/>
                  </a:lnTo>
                  <a:lnTo>
                    <a:pt x="90" y="413"/>
                  </a:lnTo>
                  <a:lnTo>
                    <a:pt x="116" y="402"/>
                  </a:lnTo>
                  <a:lnTo>
                    <a:pt x="116" y="402"/>
                  </a:lnTo>
                  <a:close/>
                </a:path>
              </a:pathLst>
            </a:custGeom>
            <a:solidFill>
              <a:srgbClr val="FFFCD1"/>
            </a:solidFill>
            <a:ln w="3333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0" name="Freeform 10"/>
            <p:cNvSpPr>
              <a:spLocks/>
            </p:cNvSpPr>
            <p:nvPr/>
          </p:nvSpPr>
          <p:spPr bwMode="auto">
            <a:xfrm>
              <a:off x="3506" y="751"/>
              <a:ext cx="853" cy="906"/>
            </a:xfrm>
            <a:custGeom>
              <a:avLst/>
              <a:gdLst/>
              <a:ahLst/>
              <a:cxnLst>
                <a:cxn ang="0">
                  <a:pos x="795" y="551"/>
                </a:cxn>
                <a:cxn ang="0">
                  <a:pos x="811" y="535"/>
                </a:cxn>
                <a:cxn ang="0">
                  <a:pos x="843" y="492"/>
                </a:cxn>
                <a:cxn ang="0">
                  <a:pos x="853" y="418"/>
                </a:cxn>
                <a:cxn ang="0">
                  <a:pos x="843" y="365"/>
                </a:cxn>
                <a:cxn ang="0">
                  <a:pos x="811" y="312"/>
                </a:cxn>
                <a:cxn ang="0">
                  <a:pos x="779" y="312"/>
                </a:cxn>
                <a:cxn ang="0">
                  <a:pos x="737" y="312"/>
                </a:cxn>
                <a:cxn ang="0">
                  <a:pos x="726" y="296"/>
                </a:cxn>
                <a:cxn ang="0">
                  <a:pos x="721" y="280"/>
                </a:cxn>
                <a:cxn ang="0">
                  <a:pos x="689" y="148"/>
                </a:cxn>
                <a:cxn ang="0">
                  <a:pos x="678" y="169"/>
                </a:cxn>
                <a:cxn ang="0">
                  <a:pos x="657" y="190"/>
                </a:cxn>
                <a:cxn ang="0">
                  <a:pos x="631" y="190"/>
                </a:cxn>
                <a:cxn ang="0">
                  <a:pos x="609" y="143"/>
                </a:cxn>
                <a:cxn ang="0">
                  <a:pos x="588" y="121"/>
                </a:cxn>
                <a:cxn ang="0">
                  <a:pos x="477" y="58"/>
                </a:cxn>
                <a:cxn ang="0">
                  <a:pos x="376" y="10"/>
                </a:cxn>
                <a:cxn ang="0">
                  <a:pos x="318" y="0"/>
                </a:cxn>
                <a:cxn ang="0">
                  <a:pos x="275" y="10"/>
                </a:cxn>
                <a:cxn ang="0">
                  <a:pos x="249" y="53"/>
                </a:cxn>
                <a:cxn ang="0">
                  <a:pos x="244" y="79"/>
                </a:cxn>
                <a:cxn ang="0">
                  <a:pos x="217" y="106"/>
                </a:cxn>
                <a:cxn ang="0">
                  <a:pos x="180" y="111"/>
                </a:cxn>
                <a:cxn ang="0">
                  <a:pos x="169" y="106"/>
                </a:cxn>
                <a:cxn ang="0">
                  <a:pos x="74" y="74"/>
                </a:cxn>
                <a:cxn ang="0">
                  <a:pos x="32" y="68"/>
                </a:cxn>
                <a:cxn ang="0">
                  <a:pos x="16" y="95"/>
                </a:cxn>
                <a:cxn ang="0">
                  <a:pos x="0" y="174"/>
                </a:cxn>
                <a:cxn ang="0">
                  <a:pos x="5" y="233"/>
                </a:cxn>
                <a:cxn ang="0">
                  <a:pos x="26" y="259"/>
                </a:cxn>
                <a:cxn ang="0">
                  <a:pos x="74" y="339"/>
                </a:cxn>
                <a:cxn ang="0">
                  <a:pos x="95" y="392"/>
                </a:cxn>
                <a:cxn ang="0">
                  <a:pos x="106" y="519"/>
                </a:cxn>
                <a:cxn ang="0">
                  <a:pos x="106" y="609"/>
                </a:cxn>
                <a:cxn ang="0">
                  <a:pos x="116" y="662"/>
                </a:cxn>
                <a:cxn ang="0">
                  <a:pos x="143" y="678"/>
                </a:cxn>
                <a:cxn ang="0">
                  <a:pos x="191" y="641"/>
                </a:cxn>
                <a:cxn ang="0">
                  <a:pos x="196" y="636"/>
                </a:cxn>
                <a:cxn ang="0">
                  <a:pos x="260" y="614"/>
                </a:cxn>
                <a:cxn ang="0">
                  <a:pos x="307" y="609"/>
                </a:cxn>
                <a:cxn ang="0">
                  <a:pos x="318" y="598"/>
                </a:cxn>
                <a:cxn ang="0">
                  <a:pos x="366" y="577"/>
                </a:cxn>
                <a:cxn ang="0">
                  <a:pos x="403" y="588"/>
                </a:cxn>
                <a:cxn ang="0">
                  <a:pos x="366" y="667"/>
                </a:cxn>
                <a:cxn ang="0">
                  <a:pos x="360" y="683"/>
                </a:cxn>
                <a:cxn ang="0">
                  <a:pos x="360" y="747"/>
                </a:cxn>
                <a:cxn ang="0">
                  <a:pos x="371" y="789"/>
                </a:cxn>
                <a:cxn ang="0">
                  <a:pos x="387" y="805"/>
                </a:cxn>
                <a:cxn ang="0">
                  <a:pos x="445" y="853"/>
                </a:cxn>
                <a:cxn ang="0">
                  <a:pos x="652" y="869"/>
                </a:cxn>
                <a:cxn ang="0">
                  <a:pos x="758" y="906"/>
                </a:cxn>
                <a:cxn ang="0">
                  <a:pos x="800" y="821"/>
                </a:cxn>
                <a:cxn ang="0">
                  <a:pos x="821" y="795"/>
                </a:cxn>
                <a:cxn ang="0">
                  <a:pos x="837" y="742"/>
                </a:cxn>
                <a:cxn ang="0">
                  <a:pos x="821" y="673"/>
                </a:cxn>
                <a:cxn ang="0">
                  <a:pos x="795" y="630"/>
                </a:cxn>
              </a:cxnLst>
              <a:rect l="0" t="0" r="r" b="b"/>
              <a:pathLst>
                <a:path w="853" h="906">
                  <a:moveTo>
                    <a:pt x="795" y="630"/>
                  </a:moveTo>
                  <a:lnTo>
                    <a:pt x="795" y="551"/>
                  </a:lnTo>
                  <a:lnTo>
                    <a:pt x="795" y="551"/>
                  </a:lnTo>
                  <a:lnTo>
                    <a:pt x="811" y="535"/>
                  </a:lnTo>
                  <a:lnTo>
                    <a:pt x="827" y="519"/>
                  </a:lnTo>
                  <a:lnTo>
                    <a:pt x="843" y="492"/>
                  </a:lnTo>
                  <a:lnTo>
                    <a:pt x="853" y="461"/>
                  </a:lnTo>
                  <a:lnTo>
                    <a:pt x="853" y="418"/>
                  </a:lnTo>
                  <a:lnTo>
                    <a:pt x="853" y="392"/>
                  </a:lnTo>
                  <a:lnTo>
                    <a:pt x="843" y="365"/>
                  </a:lnTo>
                  <a:lnTo>
                    <a:pt x="832" y="339"/>
                  </a:lnTo>
                  <a:lnTo>
                    <a:pt x="811" y="312"/>
                  </a:lnTo>
                  <a:lnTo>
                    <a:pt x="811" y="312"/>
                  </a:lnTo>
                  <a:lnTo>
                    <a:pt x="779" y="312"/>
                  </a:lnTo>
                  <a:lnTo>
                    <a:pt x="752" y="312"/>
                  </a:lnTo>
                  <a:lnTo>
                    <a:pt x="737" y="312"/>
                  </a:lnTo>
                  <a:lnTo>
                    <a:pt x="731" y="302"/>
                  </a:lnTo>
                  <a:lnTo>
                    <a:pt x="726" y="296"/>
                  </a:lnTo>
                  <a:lnTo>
                    <a:pt x="721" y="291"/>
                  </a:lnTo>
                  <a:lnTo>
                    <a:pt x="721" y="280"/>
                  </a:lnTo>
                  <a:lnTo>
                    <a:pt x="705" y="206"/>
                  </a:lnTo>
                  <a:lnTo>
                    <a:pt x="689" y="148"/>
                  </a:lnTo>
                  <a:lnTo>
                    <a:pt x="689" y="148"/>
                  </a:lnTo>
                  <a:lnTo>
                    <a:pt x="678" y="169"/>
                  </a:lnTo>
                  <a:lnTo>
                    <a:pt x="668" y="180"/>
                  </a:lnTo>
                  <a:lnTo>
                    <a:pt x="657" y="190"/>
                  </a:lnTo>
                  <a:lnTo>
                    <a:pt x="646" y="190"/>
                  </a:lnTo>
                  <a:lnTo>
                    <a:pt x="631" y="190"/>
                  </a:lnTo>
                  <a:lnTo>
                    <a:pt x="625" y="185"/>
                  </a:lnTo>
                  <a:lnTo>
                    <a:pt x="609" y="143"/>
                  </a:lnTo>
                  <a:lnTo>
                    <a:pt x="609" y="143"/>
                  </a:lnTo>
                  <a:lnTo>
                    <a:pt x="588" y="121"/>
                  </a:lnTo>
                  <a:lnTo>
                    <a:pt x="551" y="100"/>
                  </a:lnTo>
                  <a:lnTo>
                    <a:pt x="477" y="58"/>
                  </a:lnTo>
                  <a:lnTo>
                    <a:pt x="376" y="10"/>
                  </a:lnTo>
                  <a:lnTo>
                    <a:pt x="376" y="10"/>
                  </a:lnTo>
                  <a:lnTo>
                    <a:pt x="360" y="5"/>
                  </a:lnTo>
                  <a:lnTo>
                    <a:pt x="318" y="0"/>
                  </a:lnTo>
                  <a:lnTo>
                    <a:pt x="291" y="5"/>
                  </a:lnTo>
                  <a:lnTo>
                    <a:pt x="275" y="10"/>
                  </a:lnTo>
                  <a:lnTo>
                    <a:pt x="260" y="26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4" y="79"/>
                  </a:lnTo>
                  <a:lnTo>
                    <a:pt x="233" y="95"/>
                  </a:lnTo>
                  <a:lnTo>
                    <a:pt x="217" y="106"/>
                  </a:lnTo>
                  <a:lnTo>
                    <a:pt x="207" y="111"/>
                  </a:lnTo>
                  <a:lnTo>
                    <a:pt x="180" y="111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22" y="84"/>
                  </a:lnTo>
                  <a:lnTo>
                    <a:pt x="74" y="74"/>
                  </a:lnTo>
                  <a:lnTo>
                    <a:pt x="53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16" y="95"/>
                  </a:lnTo>
                  <a:lnTo>
                    <a:pt x="0" y="143"/>
                  </a:lnTo>
                  <a:lnTo>
                    <a:pt x="0" y="174"/>
                  </a:lnTo>
                  <a:lnTo>
                    <a:pt x="0" y="201"/>
                  </a:lnTo>
                  <a:lnTo>
                    <a:pt x="5" y="233"/>
                  </a:lnTo>
                  <a:lnTo>
                    <a:pt x="26" y="259"/>
                  </a:lnTo>
                  <a:lnTo>
                    <a:pt x="26" y="259"/>
                  </a:lnTo>
                  <a:lnTo>
                    <a:pt x="63" y="312"/>
                  </a:lnTo>
                  <a:lnTo>
                    <a:pt x="74" y="339"/>
                  </a:lnTo>
                  <a:lnTo>
                    <a:pt x="85" y="360"/>
                  </a:lnTo>
                  <a:lnTo>
                    <a:pt x="95" y="392"/>
                  </a:lnTo>
                  <a:lnTo>
                    <a:pt x="101" y="424"/>
                  </a:lnTo>
                  <a:lnTo>
                    <a:pt x="106" y="519"/>
                  </a:lnTo>
                  <a:lnTo>
                    <a:pt x="106" y="519"/>
                  </a:lnTo>
                  <a:lnTo>
                    <a:pt x="106" y="609"/>
                  </a:lnTo>
                  <a:lnTo>
                    <a:pt x="111" y="641"/>
                  </a:lnTo>
                  <a:lnTo>
                    <a:pt x="116" y="662"/>
                  </a:lnTo>
                  <a:lnTo>
                    <a:pt x="127" y="673"/>
                  </a:lnTo>
                  <a:lnTo>
                    <a:pt x="143" y="678"/>
                  </a:lnTo>
                  <a:lnTo>
                    <a:pt x="164" y="662"/>
                  </a:lnTo>
                  <a:lnTo>
                    <a:pt x="191" y="641"/>
                  </a:lnTo>
                  <a:lnTo>
                    <a:pt x="191" y="641"/>
                  </a:lnTo>
                  <a:lnTo>
                    <a:pt x="196" y="636"/>
                  </a:lnTo>
                  <a:lnTo>
                    <a:pt x="222" y="625"/>
                  </a:lnTo>
                  <a:lnTo>
                    <a:pt x="260" y="614"/>
                  </a:lnTo>
                  <a:lnTo>
                    <a:pt x="281" y="609"/>
                  </a:lnTo>
                  <a:lnTo>
                    <a:pt x="307" y="609"/>
                  </a:lnTo>
                  <a:lnTo>
                    <a:pt x="307" y="609"/>
                  </a:lnTo>
                  <a:lnTo>
                    <a:pt x="318" y="598"/>
                  </a:lnTo>
                  <a:lnTo>
                    <a:pt x="350" y="583"/>
                  </a:lnTo>
                  <a:lnTo>
                    <a:pt x="366" y="577"/>
                  </a:lnTo>
                  <a:lnTo>
                    <a:pt x="387" y="577"/>
                  </a:lnTo>
                  <a:lnTo>
                    <a:pt x="403" y="588"/>
                  </a:lnTo>
                  <a:lnTo>
                    <a:pt x="419" y="609"/>
                  </a:lnTo>
                  <a:lnTo>
                    <a:pt x="366" y="667"/>
                  </a:lnTo>
                  <a:lnTo>
                    <a:pt x="366" y="667"/>
                  </a:lnTo>
                  <a:lnTo>
                    <a:pt x="360" y="683"/>
                  </a:lnTo>
                  <a:lnTo>
                    <a:pt x="360" y="720"/>
                  </a:lnTo>
                  <a:lnTo>
                    <a:pt x="360" y="747"/>
                  </a:lnTo>
                  <a:lnTo>
                    <a:pt x="366" y="768"/>
                  </a:lnTo>
                  <a:lnTo>
                    <a:pt x="371" y="789"/>
                  </a:lnTo>
                  <a:lnTo>
                    <a:pt x="387" y="805"/>
                  </a:lnTo>
                  <a:lnTo>
                    <a:pt x="387" y="805"/>
                  </a:lnTo>
                  <a:lnTo>
                    <a:pt x="413" y="832"/>
                  </a:lnTo>
                  <a:lnTo>
                    <a:pt x="445" y="853"/>
                  </a:lnTo>
                  <a:lnTo>
                    <a:pt x="472" y="869"/>
                  </a:lnTo>
                  <a:lnTo>
                    <a:pt x="652" y="869"/>
                  </a:lnTo>
                  <a:lnTo>
                    <a:pt x="705" y="901"/>
                  </a:lnTo>
                  <a:lnTo>
                    <a:pt x="758" y="906"/>
                  </a:lnTo>
                  <a:lnTo>
                    <a:pt x="800" y="821"/>
                  </a:lnTo>
                  <a:lnTo>
                    <a:pt x="800" y="821"/>
                  </a:lnTo>
                  <a:lnTo>
                    <a:pt x="811" y="810"/>
                  </a:lnTo>
                  <a:lnTo>
                    <a:pt x="821" y="795"/>
                  </a:lnTo>
                  <a:lnTo>
                    <a:pt x="832" y="768"/>
                  </a:lnTo>
                  <a:lnTo>
                    <a:pt x="837" y="742"/>
                  </a:lnTo>
                  <a:lnTo>
                    <a:pt x="837" y="710"/>
                  </a:lnTo>
                  <a:lnTo>
                    <a:pt x="821" y="673"/>
                  </a:lnTo>
                  <a:lnTo>
                    <a:pt x="795" y="630"/>
                  </a:lnTo>
                  <a:lnTo>
                    <a:pt x="795" y="630"/>
                  </a:lnTo>
                  <a:close/>
                </a:path>
              </a:pathLst>
            </a:custGeom>
            <a:solidFill>
              <a:srgbClr val="FFFCD1"/>
            </a:solidFill>
            <a:ln w="3333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1" name="Freeform 11"/>
            <p:cNvSpPr>
              <a:spLocks/>
            </p:cNvSpPr>
            <p:nvPr/>
          </p:nvSpPr>
          <p:spPr bwMode="auto">
            <a:xfrm>
              <a:off x="2325" y="-372"/>
              <a:ext cx="3991" cy="2947"/>
            </a:xfrm>
            <a:custGeom>
              <a:avLst/>
              <a:gdLst/>
              <a:ahLst/>
              <a:cxnLst>
                <a:cxn ang="0">
                  <a:pos x="2316" y="2841"/>
                </a:cxn>
                <a:cxn ang="0">
                  <a:pos x="2359" y="2926"/>
                </a:cxn>
                <a:cxn ang="0">
                  <a:pos x="2507" y="2687"/>
                </a:cxn>
                <a:cxn ang="0">
                  <a:pos x="2904" y="2390"/>
                </a:cxn>
                <a:cxn ang="0">
                  <a:pos x="3032" y="2396"/>
                </a:cxn>
                <a:cxn ang="0">
                  <a:pos x="3191" y="2242"/>
                </a:cxn>
                <a:cxn ang="0">
                  <a:pos x="3148" y="2184"/>
                </a:cxn>
                <a:cxn ang="0">
                  <a:pos x="3037" y="2168"/>
                </a:cxn>
                <a:cxn ang="0">
                  <a:pos x="3154" y="2019"/>
                </a:cxn>
                <a:cxn ang="0">
                  <a:pos x="3217" y="1813"/>
                </a:cxn>
                <a:cxn ang="0">
                  <a:pos x="3233" y="1643"/>
                </a:cxn>
                <a:cxn ang="0">
                  <a:pos x="3350" y="1415"/>
                </a:cxn>
                <a:cxn ang="0">
                  <a:pos x="3456" y="1224"/>
                </a:cxn>
                <a:cxn ang="0">
                  <a:pos x="3657" y="996"/>
                </a:cxn>
                <a:cxn ang="0">
                  <a:pos x="3509" y="869"/>
                </a:cxn>
                <a:cxn ang="0">
                  <a:pos x="3689" y="843"/>
                </a:cxn>
                <a:cxn ang="0">
                  <a:pos x="3694" y="991"/>
                </a:cxn>
                <a:cxn ang="0">
                  <a:pos x="3938" y="827"/>
                </a:cxn>
                <a:cxn ang="0">
                  <a:pos x="3917" y="673"/>
                </a:cxn>
                <a:cxn ang="0">
                  <a:pos x="3811" y="260"/>
                </a:cxn>
                <a:cxn ang="0">
                  <a:pos x="3593" y="233"/>
                </a:cxn>
                <a:cxn ang="0">
                  <a:pos x="3419" y="42"/>
                </a:cxn>
                <a:cxn ang="0">
                  <a:pos x="3360" y="58"/>
                </a:cxn>
                <a:cxn ang="0">
                  <a:pos x="3228" y="175"/>
                </a:cxn>
                <a:cxn ang="0">
                  <a:pos x="3334" y="392"/>
                </a:cxn>
                <a:cxn ang="0">
                  <a:pos x="3318" y="631"/>
                </a:cxn>
                <a:cxn ang="0">
                  <a:pos x="3228" y="981"/>
                </a:cxn>
                <a:cxn ang="0">
                  <a:pos x="2883" y="806"/>
                </a:cxn>
                <a:cxn ang="0">
                  <a:pos x="2830" y="694"/>
                </a:cxn>
                <a:cxn ang="0">
                  <a:pos x="2634" y="726"/>
                </a:cxn>
                <a:cxn ang="0">
                  <a:pos x="2528" y="313"/>
                </a:cxn>
                <a:cxn ang="0">
                  <a:pos x="2486" y="223"/>
                </a:cxn>
                <a:cxn ang="0">
                  <a:pos x="2295" y="376"/>
                </a:cxn>
                <a:cxn ang="0">
                  <a:pos x="2226" y="371"/>
                </a:cxn>
                <a:cxn ang="0">
                  <a:pos x="2104" y="270"/>
                </a:cxn>
                <a:cxn ang="0">
                  <a:pos x="2003" y="260"/>
                </a:cxn>
                <a:cxn ang="0">
                  <a:pos x="1924" y="292"/>
                </a:cxn>
                <a:cxn ang="0">
                  <a:pos x="1670" y="260"/>
                </a:cxn>
                <a:cxn ang="0">
                  <a:pos x="1548" y="466"/>
                </a:cxn>
                <a:cxn ang="0">
                  <a:pos x="1426" y="530"/>
                </a:cxn>
                <a:cxn ang="0">
                  <a:pos x="1277" y="451"/>
                </a:cxn>
                <a:cxn ang="0">
                  <a:pos x="1060" y="435"/>
                </a:cxn>
                <a:cxn ang="0">
                  <a:pos x="901" y="625"/>
                </a:cxn>
                <a:cxn ang="0">
                  <a:pos x="1071" y="620"/>
                </a:cxn>
                <a:cxn ang="0">
                  <a:pos x="1140" y="731"/>
                </a:cxn>
                <a:cxn ang="0">
                  <a:pos x="959" y="774"/>
                </a:cxn>
                <a:cxn ang="0">
                  <a:pos x="647" y="949"/>
                </a:cxn>
                <a:cxn ang="0">
                  <a:pos x="318" y="1203"/>
                </a:cxn>
                <a:cxn ang="0">
                  <a:pos x="80" y="1399"/>
                </a:cxn>
                <a:cxn ang="0">
                  <a:pos x="80" y="1585"/>
                </a:cxn>
                <a:cxn ang="0">
                  <a:pos x="5" y="1839"/>
                </a:cxn>
                <a:cxn ang="0">
                  <a:pos x="27" y="2210"/>
                </a:cxn>
                <a:cxn ang="0">
                  <a:pos x="111" y="2618"/>
                </a:cxn>
                <a:cxn ang="0">
                  <a:pos x="350" y="2788"/>
                </a:cxn>
                <a:cxn ang="0">
                  <a:pos x="753" y="2846"/>
                </a:cxn>
                <a:cxn ang="0">
                  <a:pos x="954" y="2687"/>
                </a:cxn>
                <a:cxn ang="0">
                  <a:pos x="1293" y="2576"/>
                </a:cxn>
                <a:cxn ang="0">
                  <a:pos x="1452" y="2671"/>
                </a:cxn>
                <a:cxn ang="0">
                  <a:pos x="1579" y="2889"/>
                </a:cxn>
                <a:cxn ang="0">
                  <a:pos x="1839" y="2756"/>
                </a:cxn>
                <a:cxn ang="0">
                  <a:pos x="1982" y="2867"/>
                </a:cxn>
              </a:cxnLst>
              <a:rect l="0" t="0" r="r" b="b"/>
              <a:pathLst>
                <a:path w="3991" h="2947">
                  <a:moveTo>
                    <a:pt x="1988" y="2905"/>
                  </a:moveTo>
                  <a:lnTo>
                    <a:pt x="1988" y="2905"/>
                  </a:lnTo>
                  <a:lnTo>
                    <a:pt x="1998" y="2910"/>
                  </a:lnTo>
                  <a:lnTo>
                    <a:pt x="2009" y="2915"/>
                  </a:lnTo>
                  <a:lnTo>
                    <a:pt x="2046" y="2920"/>
                  </a:lnTo>
                  <a:lnTo>
                    <a:pt x="2094" y="2926"/>
                  </a:lnTo>
                  <a:lnTo>
                    <a:pt x="2094" y="2926"/>
                  </a:lnTo>
                  <a:lnTo>
                    <a:pt x="2125" y="2905"/>
                  </a:lnTo>
                  <a:lnTo>
                    <a:pt x="2173" y="2883"/>
                  </a:lnTo>
                  <a:lnTo>
                    <a:pt x="2237" y="2862"/>
                  </a:lnTo>
                  <a:lnTo>
                    <a:pt x="2316" y="2841"/>
                  </a:lnTo>
                  <a:lnTo>
                    <a:pt x="2364" y="2820"/>
                  </a:lnTo>
                  <a:lnTo>
                    <a:pt x="2364" y="2820"/>
                  </a:lnTo>
                  <a:lnTo>
                    <a:pt x="2369" y="2836"/>
                  </a:lnTo>
                  <a:lnTo>
                    <a:pt x="2364" y="2852"/>
                  </a:lnTo>
                  <a:lnTo>
                    <a:pt x="2353" y="2862"/>
                  </a:lnTo>
                  <a:lnTo>
                    <a:pt x="2337" y="2878"/>
                  </a:lnTo>
                  <a:lnTo>
                    <a:pt x="2306" y="2899"/>
                  </a:lnTo>
                  <a:lnTo>
                    <a:pt x="2295" y="2905"/>
                  </a:lnTo>
                  <a:lnTo>
                    <a:pt x="2295" y="2905"/>
                  </a:lnTo>
                  <a:lnTo>
                    <a:pt x="2327" y="2920"/>
                  </a:lnTo>
                  <a:lnTo>
                    <a:pt x="2359" y="2926"/>
                  </a:lnTo>
                  <a:lnTo>
                    <a:pt x="2385" y="2920"/>
                  </a:lnTo>
                  <a:lnTo>
                    <a:pt x="2406" y="2915"/>
                  </a:lnTo>
                  <a:lnTo>
                    <a:pt x="2422" y="2899"/>
                  </a:lnTo>
                  <a:lnTo>
                    <a:pt x="2438" y="2883"/>
                  </a:lnTo>
                  <a:lnTo>
                    <a:pt x="2454" y="2862"/>
                  </a:lnTo>
                  <a:lnTo>
                    <a:pt x="2459" y="2841"/>
                  </a:lnTo>
                  <a:lnTo>
                    <a:pt x="2475" y="2793"/>
                  </a:lnTo>
                  <a:lnTo>
                    <a:pt x="2480" y="2746"/>
                  </a:lnTo>
                  <a:lnTo>
                    <a:pt x="2480" y="2703"/>
                  </a:lnTo>
                  <a:lnTo>
                    <a:pt x="2507" y="2687"/>
                  </a:lnTo>
                  <a:lnTo>
                    <a:pt x="2507" y="2687"/>
                  </a:lnTo>
                  <a:lnTo>
                    <a:pt x="2602" y="2571"/>
                  </a:lnTo>
                  <a:lnTo>
                    <a:pt x="2602" y="2571"/>
                  </a:lnTo>
                  <a:lnTo>
                    <a:pt x="2629" y="2539"/>
                  </a:lnTo>
                  <a:lnTo>
                    <a:pt x="2677" y="2502"/>
                  </a:lnTo>
                  <a:lnTo>
                    <a:pt x="2735" y="2459"/>
                  </a:lnTo>
                  <a:lnTo>
                    <a:pt x="2793" y="2438"/>
                  </a:lnTo>
                  <a:lnTo>
                    <a:pt x="2793" y="2438"/>
                  </a:lnTo>
                  <a:lnTo>
                    <a:pt x="2825" y="2428"/>
                  </a:lnTo>
                  <a:lnTo>
                    <a:pt x="2862" y="2412"/>
                  </a:lnTo>
                  <a:lnTo>
                    <a:pt x="2904" y="2390"/>
                  </a:lnTo>
                  <a:lnTo>
                    <a:pt x="2904" y="2390"/>
                  </a:lnTo>
                  <a:lnTo>
                    <a:pt x="2968" y="2369"/>
                  </a:lnTo>
                  <a:lnTo>
                    <a:pt x="2995" y="2369"/>
                  </a:lnTo>
                  <a:lnTo>
                    <a:pt x="3005" y="2369"/>
                  </a:lnTo>
                  <a:lnTo>
                    <a:pt x="3005" y="2375"/>
                  </a:lnTo>
                  <a:lnTo>
                    <a:pt x="2968" y="2428"/>
                  </a:lnTo>
                  <a:lnTo>
                    <a:pt x="2968" y="2428"/>
                  </a:lnTo>
                  <a:lnTo>
                    <a:pt x="2984" y="2433"/>
                  </a:lnTo>
                  <a:lnTo>
                    <a:pt x="3000" y="2433"/>
                  </a:lnTo>
                  <a:lnTo>
                    <a:pt x="3010" y="2428"/>
                  </a:lnTo>
                  <a:lnTo>
                    <a:pt x="3021" y="2417"/>
                  </a:lnTo>
                  <a:lnTo>
                    <a:pt x="3032" y="2396"/>
                  </a:lnTo>
                  <a:lnTo>
                    <a:pt x="3032" y="2385"/>
                  </a:lnTo>
                  <a:lnTo>
                    <a:pt x="3032" y="2385"/>
                  </a:lnTo>
                  <a:lnTo>
                    <a:pt x="3037" y="2348"/>
                  </a:lnTo>
                  <a:lnTo>
                    <a:pt x="3048" y="2316"/>
                  </a:lnTo>
                  <a:lnTo>
                    <a:pt x="3063" y="2290"/>
                  </a:lnTo>
                  <a:lnTo>
                    <a:pt x="3079" y="2274"/>
                  </a:lnTo>
                  <a:lnTo>
                    <a:pt x="3101" y="2258"/>
                  </a:lnTo>
                  <a:lnTo>
                    <a:pt x="3122" y="2253"/>
                  </a:lnTo>
                  <a:lnTo>
                    <a:pt x="3159" y="2242"/>
                  </a:lnTo>
                  <a:lnTo>
                    <a:pt x="3159" y="2242"/>
                  </a:lnTo>
                  <a:lnTo>
                    <a:pt x="3191" y="2242"/>
                  </a:lnTo>
                  <a:lnTo>
                    <a:pt x="3201" y="2237"/>
                  </a:lnTo>
                  <a:lnTo>
                    <a:pt x="3201" y="2226"/>
                  </a:lnTo>
                  <a:lnTo>
                    <a:pt x="3201" y="2194"/>
                  </a:lnTo>
                  <a:lnTo>
                    <a:pt x="3201" y="2194"/>
                  </a:lnTo>
                  <a:lnTo>
                    <a:pt x="3196" y="2178"/>
                  </a:lnTo>
                  <a:lnTo>
                    <a:pt x="3191" y="2157"/>
                  </a:lnTo>
                  <a:lnTo>
                    <a:pt x="3169" y="2125"/>
                  </a:lnTo>
                  <a:lnTo>
                    <a:pt x="3143" y="2094"/>
                  </a:lnTo>
                  <a:lnTo>
                    <a:pt x="3143" y="2094"/>
                  </a:lnTo>
                  <a:lnTo>
                    <a:pt x="3143" y="2120"/>
                  </a:lnTo>
                  <a:lnTo>
                    <a:pt x="3148" y="2184"/>
                  </a:lnTo>
                  <a:lnTo>
                    <a:pt x="3148" y="2184"/>
                  </a:lnTo>
                  <a:lnTo>
                    <a:pt x="3148" y="2194"/>
                  </a:lnTo>
                  <a:lnTo>
                    <a:pt x="3138" y="2205"/>
                  </a:lnTo>
                  <a:lnTo>
                    <a:pt x="3127" y="2210"/>
                  </a:lnTo>
                  <a:lnTo>
                    <a:pt x="3106" y="2210"/>
                  </a:lnTo>
                  <a:lnTo>
                    <a:pt x="3074" y="2205"/>
                  </a:lnTo>
                  <a:lnTo>
                    <a:pt x="3058" y="2200"/>
                  </a:lnTo>
                  <a:lnTo>
                    <a:pt x="3048" y="2194"/>
                  </a:lnTo>
                  <a:lnTo>
                    <a:pt x="3048" y="2194"/>
                  </a:lnTo>
                  <a:lnTo>
                    <a:pt x="3042" y="2184"/>
                  </a:lnTo>
                  <a:lnTo>
                    <a:pt x="3037" y="2168"/>
                  </a:lnTo>
                  <a:lnTo>
                    <a:pt x="3042" y="2147"/>
                  </a:lnTo>
                  <a:lnTo>
                    <a:pt x="3048" y="2125"/>
                  </a:lnTo>
                  <a:lnTo>
                    <a:pt x="3063" y="2110"/>
                  </a:lnTo>
                  <a:lnTo>
                    <a:pt x="3079" y="2088"/>
                  </a:lnTo>
                  <a:lnTo>
                    <a:pt x="3095" y="2078"/>
                  </a:lnTo>
                  <a:lnTo>
                    <a:pt x="3122" y="2067"/>
                  </a:lnTo>
                  <a:lnTo>
                    <a:pt x="3122" y="2067"/>
                  </a:lnTo>
                  <a:lnTo>
                    <a:pt x="3143" y="2062"/>
                  </a:lnTo>
                  <a:lnTo>
                    <a:pt x="3154" y="2051"/>
                  </a:lnTo>
                  <a:lnTo>
                    <a:pt x="3159" y="2035"/>
                  </a:lnTo>
                  <a:lnTo>
                    <a:pt x="3154" y="2019"/>
                  </a:lnTo>
                  <a:lnTo>
                    <a:pt x="3148" y="1998"/>
                  </a:lnTo>
                  <a:lnTo>
                    <a:pt x="3143" y="1988"/>
                  </a:lnTo>
                  <a:lnTo>
                    <a:pt x="3143" y="1988"/>
                  </a:lnTo>
                  <a:lnTo>
                    <a:pt x="3143" y="1945"/>
                  </a:lnTo>
                  <a:lnTo>
                    <a:pt x="3148" y="1908"/>
                  </a:lnTo>
                  <a:lnTo>
                    <a:pt x="3154" y="1887"/>
                  </a:lnTo>
                  <a:lnTo>
                    <a:pt x="3164" y="1866"/>
                  </a:lnTo>
                  <a:lnTo>
                    <a:pt x="3180" y="1850"/>
                  </a:lnTo>
                  <a:lnTo>
                    <a:pt x="3191" y="1834"/>
                  </a:lnTo>
                  <a:lnTo>
                    <a:pt x="3217" y="1813"/>
                  </a:lnTo>
                  <a:lnTo>
                    <a:pt x="3217" y="1813"/>
                  </a:lnTo>
                  <a:lnTo>
                    <a:pt x="3238" y="1792"/>
                  </a:lnTo>
                  <a:lnTo>
                    <a:pt x="3249" y="1765"/>
                  </a:lnTo>
                  <a:lnTo>
                    <a:pt x="3249" y="1733"/>
                  </a:lnTo>
                  <a:lnTo>
                    <a:pt x="3244" y="1717"/>
                  </a:lnTo>
                  <a:lnTo>
                    <a:pt x="3238" y="1696"/>
                  </a:lnTo>
                  <a:lnTo>
                    <a:pt x="3238" y="1696"/>
                  </a:lnTo>
                  <a:lnTo>
                    <a:pt x="3228" y="1670"/>
                  </a:lnTo>
                  <a:lnTo>
                    <a:pt x="3228" y="1654"/>
                  </a:lnTo>
                  <a:lnTo>
                    <a:pt x="3233" y="1648"/>
                  </a:lnTo>
                  <a:lnTo>
                    <a:pt x="3233" y="1643"/>
                  </a:lnTo>
                  <a:lnTo>
                    <a:pt x="3233" y="1643"/>
                  </a:lnTo>
                  <a:lnTo>
                    <a:pt x="3265" y="1622"/>
                  </a:lnTo>
                  <a:lnTo>
                    <a:pt x="3291" y="1601"/>
                  </a:lnTo>
                  <a:lnTo>
                    <a:pt x="3307" y="1579"/>
                  </a:lnTo>
                  <a:lnTo>
                    <a:pt x="3318" y="1553"/>
                  </a:lnTo>
                  <a:lnTo>
                    <a:pt x="3318" y="1532"/>
                  </a:lnTo>
                  <a:lnTo>
                    <a:pt x="3323" y="1516"/>
                  </a:lnTo>
                  <a:lnTo>
                    <a:pt x="3318" y="1500"/>
                  </a:lnTo>
                  <a:lnTo>
                    <a:pt x="3339" y="1452"/>
                  </a:lnTo>
                  <a:lnTo>
                    <a:pt x="3339" y="1452"/>
                  </a:lnTo>
                  <a:lnTo>
                    <a:pt x="3344" y="1431"/>
                  </a:lnTo>
                  <a:lnTo>
                    <a:pt x="3350" y="1415"/>
                  </a:lnTo>
                  <a:lnTo>
                    <a:pt x="3371" y="1389"/>
                  </a:lnTo>
                  <a:lnTo>
                    <a:pt x="3397" y="1367"/>
                  </a:lnTo>
                  <a:lnTo>
                    <a:pt x="3397" y="1367"/>
                  </a:lnTo>
                  <a:lnTo>
                    <a:pt x="3413" y="1346"/>
                  </a:lnTo>
                  <a:lnTo>
                    <a:pt x="3419" y="1320"/>
                  </a:lnTo>
                  <a:lnTo>
                    <a:pt x="3424" y="1299"/>
                  </a:lnTo>
                  <a:lnTo>
                    <a:pt x="3424" y="1277"/>
                  </a:lnTo>
                  <a:lnTo>
                    <a:pt x="3413" y="1246"/>
                  </a:lnTo>
                  <a:lnTo>
                    <a:pt x="3413" y="1230"/>
                  </a:lnTo>
                  <a:lnTo>
                    <a:pt x="3413" y="1230"/>
                  </a:lnTo>
                  <a:lnTo>
                    <a:pt x="3456" y="1224"/>
                  </a:lnTo>
                  <a:lnTo>
                    <a:pt x="3487" y="1214"/>
                  </a:lnTo>
                  <a:lnTo>
                    <a:pt x="3498" y="1203"/>
                  </a:lnTo>
                  <a:lnTo>
                    <a:pt x="3503" y="1193"/>
                  </a:lnTo>
                  <a:lnTo>
                    <a:pt x="3503" y="1193"/>
                  </a:lnTo>
                  <a:lnTo>
                    <a:pt x="3514" y="1171"/>
                  </a:lnTo>
                  <a:lnTo>
                    <a:pt x="3530" y="1150"/>
                  </a:lnTo>
                  <a:lnTo>
                    <a:pt x="3615" y="1065"/>
                  </a:lnTo>
                  <a:lnTo>
                    <a:pt x="3615" y="1065"/>
                  </a:lnTo>
                  <a:lnTo>
                    <a:pt x="3636" y="1039"/>
                  </a:lnTo>
                  <a:lnTo>
                    <a:pt x="3652" y="1018"/>
                  </a:lnTo>
                  <a:lnTo>
                    <a:pt x="3657" y="996"/>
                  </a:lnTo>
                  <a:lnTo>
                    <a:pt x="3657" y="975"/>
                  </a:lnTo>
                  <a:lnTo>
                    <a:pt x="3652" y="965"/>
                  </a:lnTo>
                  <a:lnTo>
                    <a:pt x="3641" y="949"/>
                  </a:lnTo>
                  <a:lnTo>
                    <a:pt x="3625" y="922"/>
                  </a:lnTo>
                  <a:lnTo>
                    <a:pt x="3625" y="922"/>
                  </a:lnTo>
                  <a:lnTo>
                    <a:pt x="3615" y="906"/>
                  </a:lnTo>
                  <a:lnTo>
                    <a:pt x="3593" y="896"/>
                  </a:lnTo>
                  <a:lnTo>
                    <a:pt x="3535" y="880"/>
                  </a:lnTo>
                  <a:lnTo>
                    <a:pt x="3535" y="880"/>
                  </a:lnTo>
                  <a:lnTo>
                    <a:pt x="3519" y="875"/>
                  </a:lnTo>
                  <a:lnTo>
                    <a:pt x="3509" y="869"/>
                  </a:lnTo>
                  <a:lnTo>
                    <a:pt x="3509" y="864"/>
                  </a:lnTo>
                  <a:lnTo>
                    <a:pt x="3509" y="859"/>
                  </a:lnTo>
                  <a:lnTo>
                    <a:pt x="3514" y="853"/>
                  </a:lnTo>
                  <a:lnTo>
                    <a:pt x="3530" y="848"/>
                  </a:lnTo>
                  <a:lnTo>
                    <a:pt x="3540" y="853"/>
                  </a:lnTo>
                  <a:lnTo>
                    <a:pt x="3556" y="859"/>
                  </a:lnTo>
                  <a:lnTo>
                    <a:pt x="3556" y="859"/>
                  </a:lnTo>
                  <a:lnTo>
                    <a:pt x="3578" y="864"/>
                  </a:lnTo>
                  <a:lnTo>
                    <a:pt x="3599" y="864"/>
                  </a:lnTo>
                  <a:lnTo>
                    <a:pt x="3646" y="859"/>
                  </a:lnTo>
                  <a:lnTo>
                    <a:pt x="3689" y="843"/>
                  </a:lnTo>
                  <a:lnTo>
                    <a:pt x="3726" y="832"/>
                  </a:lnTo>
                  <a:lnTo>
                    <a:pt x="3726" y="832"/>
                  </a:lnTo>
                  <a:lnTo>
                    <a:pt x="3731" y="827"/>
                  </a:lnTo>
                  <a:lnTo>
                    <a:pt x="3737" y="832"/>
                  </a:lnTo>
                  <a:lnTo>
                    <a:pt x="3737" y="853"/>
                  </a:lnTo>
                  <a:lnTo>
                    <a:pt x="3731" y="890"/>
                  </a:lnTo>
                  <a:lnTo>
                    <a:pt x="3731" y="890"/>
                  </a:lnTo>
                  <a:lnTo>
                    <a:pt x="3705" y="890"/>
                  </a:lnTo>
                  <a:lnTo>
                    <a:pt x="3684" y="896"/>
                  </a:lnTo>
                  <a:lnTo>
                    <a:pt x="3662" y="906"/>
                  </a:lnTo>
                  <a:lnTo>
                    <a:pt x="3694" y="991"/>
                  </a:lnTo>
                  <a:lnTo>
                    <a:pt x="3731" y="996"/>
                  </a:lnTo>
                  <a:lnTo>
                    <a:pt x="3795" y="933"/>
                  </a:lnTo>
                  <a:lnTo>
                    <a:pt x="3795" y="933"/>
                  </a:lnTo>
                  <a:lnTo>
                    <a:pt x="3816" y="922"/>
                  </a:lnTo>
                  <a:lnTo>
                    <a:pt x="3837" y="906"/>
                  </a:lnTo>
                  <a:lnTo>
                    <a:pt x="3864" y="875"/>
                  </a:lnTo>
                  <a:lnTo>
                    <a:pt x="3864" y="875"/>
                  </a:lnTo>
                  <a:lnTo>
                    <a:pt x="3896" y="843"/>
                  </a:lnTo>
                  <a:lnTo>
                    <a:pt x="3922" y="832"/>
                  </a:lnTo>
                  <a:lnTo>
                    <a:pt x="3933" y="827"/>
                  </a:lnTo>
                  <a:lnTo>
                    <a:pt x="3938" y="827"/>
                  </a:lnTo>
                  <a:lnTo>
                    <a:pt x="3938" y="827"/>
                  </a:lnTo>
                  <a:lnTo>
                    <a:pt x="3964" y="837"/>
                  </a:lnTo>
                  <a:lnTo>
                    <a:pt x="3980" y="837"/>
                  </a:lnTo>
                  <a:lnTo>
                    <a:pt x="3991" y="832"/>
                  </a:lnTo>
                  <a:lnTo>
                    <a:pt x="3991" y="822"/>
                  </a:lnTo>
                  <a:lnTo>
                    <a:pt x="3986" y="795"/>
                  </a:lnTo>
                  <a:lnTo>
                    <a:pt x="3980" y="784"/>
                  </a:lnTo>
                  <a:lnTo>
                    <a:pt x="3980" y="784"/>
                  </a:lnTo>
                  <a:lnTo>
                    <a:pt x="3954" y="747"/>
                  </a:lnTo>
                  <a:lnTo>
                    <a:pt x="3933" y="705"/>
                  </a:lnTo>
                  <a:lnTo>
                    <a:pt x="3917" y="673"/>
                  </a:lnTo>
                  <a:lnTo>
                    <a:pt x="3906" y="641"/>
                  </a:lnTo>
                  <a:lnTo>
                    <a:pt x="3901" y="594"/>
                  </a:lnTo>
                  <a:lnTo>
                    <a:pt x="3901" y="578"/>
                  </a:lnTo>
                  <a:lnTo>
                    <a:pt x="3901" y="578"/>
                  </a:lnTo>
                  <a:lnTo>
                    <a:pt x="3901" y="519"/>
                  </a:lnTo>
                  <a:lnTo>
                    <a:pt x="3896" y="472"/>
                  </a:lnTo>
                  <a:lnTo>
                    <a:pt x="3885" y="429"/>
                  </a:lnTo>
                  <a:lnTo>
                    <a:pt x="3874" y="392"/>
                  </a:lnTo>
                  <a:lnTo>
                    <a:pt x="3843" y="323"/>
                  </a:lnTo>
                  <a:lnTo>
                    <a:pt x="3811" y="260"/>
                  </a:lnTo>
                  <a:lnTo>
                    <a:pt x="3811" y="260"/>
                  </a:lnTo>
                  <a:lnTo>
                    <a:pt x="3790" y="228"/>
                  </a:lnTo>
                  <a:lnTo>
                    <a:pt x="3774" y="212"/>
                  </a:lnTo>
                  <a:lnTo>
                    <a:pt x="3758" y="207"/>
                  </a:lnTo>
                  <a:lnTo>
                    <a:pt x="3747" y="201"/>
                  </a:lnTo>
                  <a:lnTo>
                    <a:pt x="3737" y="207"/>
                  </a:lnTo>
                  <a:lnTo>
                    <a:pt x="3726" y="212"/>
                  </a:lnTo>
                  <a:lnTo>
                    <a:pt x="3715" y="217"/>
                  </a:lnTo>
                  <a:lnTo>
                    <a:pt x="3715" y="217"/>
                  </a:lnTo>
                  <a:lnTo>
                    <a:pt x="3668" y="233"/>
                  </a:lnTo>
                  <a:lnTo>
                    <a:pt x="3631" y="239"/>
                  </a:lnTo>
                  <a:lnTo>
                    <a:pt x="3593" y="233"/>
                  </a:lnTo>
                  <a:lnTo>
                    <a:pt x="3572" y="217"/>
                  </a:lnTo>
                  <a:lnTo>
                    <a:pt x="3551" y="201"/>
                  </a:lnTo>
                  <a:lnTo>
                    <a:pt x="3540" y="186"/>
                  </a:lnTo>
                  <a:lnTo>
                    <a:pt x="3530" y="170"/>
                  </a:lnTo>
                  <a:lnTo>
                    <a:pt x="3477" y="117"/>
                  </a:lnTo>
                  <a:lnTo>
                    <a:pt x="3477" y="117"/>
                  </a:lnTo>
                  <a:lnTo>
                    <a:pt x="3456" y="111"/>
                  </a:lnTo>
                  <a:lnTo>
                    <a:pt x="3440" y="101"/>
                  </a:lnTo>
                  <a:lnTo>
                    <a:pt x="3429" y="85"/>
                  </a:lnTo>
                  <a:lnTo>
                    <a:pt x="3419" y="74"/>
                  </a:lnTo>
                  <a:lnTo>
                    <a:pt x="3419" y="42"/>
                  </a:lnTo>
                  <a:lnTo>
                    <a:pt x="3419" y="32"/>
                  </a:lnTo>
                  <a:lnTo>
                    <a:pt x="3419" y="32"/>
                  </a:lnTo>
                  <a:lnTo>
                    <a:pt x="3408" y="16"/>
                  </a:lnTo>
                  <a:lnTo>
                    <a:pt x="3397" y="5"/>
                  </a:lnTo>
                  <a:lnTo>
                    <a:pt x="3392" y="0"/>
                  </a:lnTo>
                  <a:lnTo>
                    <a:pt x="3381" y="5"/>
                  </a:lnTo>
                  <a:lnTo>
                    <a:pt x="3371" y="16"/>
                  </a:lnTo>
                  <a:lnTo>
                    <a:pt x="3366" y="27"/>
                  </a:lnTo>
                  <a:lnTo>
                    <a:pt x="3366" y="27"/>
                  </a:lnTo>
                  <a:lnTo>
                    <a:pt x="3366" y="48"/>
                  </a:lnTo>
                  <a:lnTo>
                    <a:pt x="3360" y="58"/>
                  </a:lnTo>
                  <a:lnTo>
                    <a:pt x="3350" y="69"/>
                  </a:lnTo>
                  <a:lnTo>
                    <a:pt x="3334" y="74"/>
                  </a:lnTo>
                  <a:lnTo>
                    <a:pt x="3313" y="80"/>
                  </a:lnTo>
                  <a:lnTo>
                    <a:pt x="3249" y="90"/>
                  </a:lnTo>
                  <a:lnTo>
                    <a:pt x="3249" y="90"/>
                  </a:lnTo>
                  <a:lnTo>
                    <a:pt x="3222" y="95"/>
                  </a:lnTo>
                  <a:lnTo>
                    <a:pt x="3207" y="106"/>
                  </a:lnTo>
                  <a:lnTo>
                    <a:pt x="3201" y="122"/>
                  </a:lnTo>
                  <a:lnTo>
                    <a:pt x="3201" y="138"/>
                  </a:lnTo>
                  <a:lnTo>
                    <a:pt x="3217" y="164"/>
                  </a:lnTo>
                  <a:lnTo>
                    <a:pt x="3228" y="175"/>
                  </a:lnTo>
                  <a:lnTo>
                    <a:pt x="3228" y="175"/>
                  </a:lnTo>
                  <a:lnTo>
                    <a:pt x="3244" y="186"/>
                  </a:lnTo>
                  <a:lnTo>
                    <a:pt x="3254" y="196"/>
                  </a:lnTo>
                  <a:lnTo>
                    <a:pt x="3260" y="212"/>
                  </a:lnTo>
                  <a:lnTo>
                    <a:pt x="3260" y="223"/>
                  </a:lnTo>
                  <a:lnTo>
                    <a:pt x="3254" y="249"/>
                  </a:lnTo>
                  <a:lnTo>
                    <a:pt x="3249" y="254"/>
                  </a:lnTo>
                  <a:lnTo>
                    <a:pt x="3249" y="254"/>
                  </a:lnTo>
                  <a:lnTo>
                    <a:pt x="3275" y="281"/>
                  </a:lnTo>
                  <a:lnTo>
                    <a:pt x="3302" y="329"/>
                  </a:lnTo>
                  <a:lnTo>
                    <a:pt x="3334" y="392"/>
                  </a:lnTo>
                  <a:lnTo>
                    <a:pt x="3334" y="392"/>
                  </a:lnTo>
                  <a:lnTo>
                    <a:pt x="3334" y="392"/>
                  </a:lnTo>
                  <a:lnTo>
                    <a:pt x="3355" y="419"/>
                  </a:lnTo>
                  <a:lnTo>
                    <a:pt x="3366" y="451"/>
                  </a:lnTo>
                  <a:lnTo>
                    <a:pt x="3376" y="477"/>
                  </a:lnTo>
                  <a:lnTo>
                    <a:pt x="3376" y="498"/>
                  </a:lnTo>
                  <a:lnTo>
                    <a:pt x="3376" y="541"/>
                  </a:lnTo>
                  <a:lnTo>
                    <a:pt x="3366" y="572"/>
                  </a:lnTo>
                  <a:lnTo>
                    <a:pt x="3350" y="599"/>
                  </a:lnTo>
                  <a:lnTo>
                    <a:pt x="3334" y="620"/>
                  </a:lnTo>
                  <a:lnTo>
                    <a:pt x="3318" y="631"/>
                  </a:lnTo>
                  <a:lnTo>
                    <a:pt x="3318" y="710"/>
                  </a:lnTo>
                  <a:lnTo>
                    <a:pt x="3318" y="710"/>
                  </a:lnTo>
                  <a:lnTo>
                    <a:pt x="3344" y="753"/>
                  </a:lnTo>
                  <a:lnTo>
                    <a:pt x="3360" y="790"/>
                  </a:lnTo>
                  <a:lnTo>
                    <a:pt x="3360" y="822"/>
                  </a:lnTo>
                  <a:lnTo>
                    <a:pt x="3355" y="853"/>
                  </a:lnTo>
                  <a:lnTo>
                    <a:pt x="3344" y="875"/>
                  </a:lnTo>
                  <a:lnTo>
                    <a:pt x="3334" y="890"/>
                  </a:lnTo>
                  <a:lnTo>
                    <a:pt x="3323" y="901"/>
                  </a:lnTo>
                  <a:lnTo>
                    <a:pt x="3281" y="986"/>
                  </a:lnTo>
                  <a:lnTo>
                    <a:pt x="3228" y="981"/>
                  </a:lnTo>
                  <a:lnTo>
                    <a:pt x="3175" y="949"/>
                  </a:lnTo>
                  <a:lnTo>
                    <a:pt x="2995" y="949"/>
                  </a:lnTo>
                  <a:lnTo>
                    <a:pt x="2995" y="949"/>
                  </a:lnTo>
                  <a:lnTo>
                    <a:pt x="2968" y="933"/>
                  </a:lnTo>
                  <a:lnTo>
                    <a:pt x="2936" y="912"/>
                  </a:lnTo>
                  <a:lnTo>
                    <a:pt x="2910" y="890"/>
                  </a:lnTo>
                  <a:lnTo>
                    <a:pt x="2910" y="890"/>
                  </a:lnTo>
                  <a:lnTo>
                    <a:pt x="2894" y="869"/>
                  </a:lnTo>
                  <a:lnTo>
                    <a:pt x="2889" y="848"/>
                  </a:lnTo>
                  <a:lnTo>
                    <a:pt x="2883" y="827"/>
                  </a:lnTo>
                  <a:lnTo>
                    <a:pt x="2883" y="806"/>
                  </a:lnTo>
                  <a:lnTo>
                    <a:pt x="2883" y="763"/>
                  </a:lnTo>
                  <a:lnTo>
                    <a:pt x="2889" y="747"/>
                  </a:lnTo>
                  <a:lnTo>
                    <a:pt x="2942" y="694"/>
                  </a:lnTo>
                  <a:lnTo>
                    <a:pt x="2942" y="694"/>
                  </a:lnTo>
                  <a:lnTo>
                    <a:pt x="2926" y="668"/>
                  </a:lnTo>
                  <a:lnTo>
                    <a:pt x="2910" y="657"/>
                  </a:lnTo>
                  <a:lnTo>
                    <a:pt x="2889" y="657"/>
                  </a:lnTo>
                  <a:lnTo>
                    <a:pt x="2873" y="663"/>
                  </a:lnTo>
                  <a:lnTo>
                    <a:pt x="2841" y="678"/>
                  </a:lnTo>
                  <a:lnTo>
                    <a:pt x="2830" y="694"/>
                  </a:lnTo>
                  <a:lnTo>
                    <a:pt x="2830" y="694"/>
                  </a:lnTo>
                  <a:lnTo>
                    <a:pt x="2804" y="689"/>
                  </a:lnTo>
                  <a:lnTo>
                    <a:pt x="2783" y="694"/>
                  </a:lnTo>
                  <a:lnTo>
                    <a:pt x="2745" y="705"/>
                  </a:lnTo>
                  <a:lnTo>
                    <a:pt x="2719" y="716"/>
                  </a:lnTo>
                  <a:lnTo>
                    <a:pt x="2714" y="726"/>
                  </a:lnTo>
                  <a:lnTo>
                    <a:pt x="2714" y="726"/>
                  </a:lnTo>
                  <a:lnTo>
                    <a:pt x="2687" y="747"/>
                  </a:lnTo>
                  <a:lnTo>
                    <a:pt x="2666" y="758"/>
                  </a:lnTo>
                  <a:lnTo>
                    <a:pt x="2650" y="758"/>
                  </a:lnTo>
                  <a:lnTo>
                    <a:pt x="2639" y="747"/>
                  </a:lnTo>
                  <a:lnTo>
                    <a:pt x="2634" y="726"/>
                  </a:lnTo>
                  <a:lnTo>
                    <a:pt x="2629" y="694"/>
                  </a:lnTo>
                  <a:lnTo>
                    <a:pt x="2629" y="599"/>
                  </a:lnTo>
                  <a:lnTo>
                    <a:pt x="2629" y="599"/>
                  </a:lnTo>
                  <a:lnTo>
                    <a:pt x="2624" y="504"/>
                  </a:lnTo>
                  <a:lnTo>
                    <a:pt x="2618" y="472"/>
                  </a:lnTo>
                  <a:lnTo>
                    <a:pt x="2608" y="445"/>
                  </a:lnTo>
                  <a:lnTo>
                    <a:pt x="2597" y="419"/>
                  </a:lnTo>
                  <a:lnTo>
                    <a:pt x="2586" y="392"/>
                  </a:lnTo>
                  <a:lnTo>
                    <a:pt x="2549" y="339"/>
                  </a:lnTo>
                  <a:lnTo>
                    <a:pt x="2549" y="339"/>
                  </a:lnTo>
                  <a:lnTo>
                    <a:pt x="2528" y="313"/>
                  </a:lnTo>
                  <a:lnTo>
                    <a:pt x="2523" y="281"/>
                  </a:lnTo>
                  <a:lnTo>
                    <a:pt x="2523" y="254"/>
                  </a:lnTo>
                  <a:lnTo>
                    <a:pt x="2523" y="228"/>
                  </a:lnTo>
                  <a:lnTo>
                    <a:pt x="2539" y="180"/>
                  </a:lnTo>
                  <a:lnTo>
                    <a:pt x="2549" y="154"/>
                  </a:lnTo>
                  <a:lnTo>
                    <a:pt x="2549" y="148"/>
                  </a:lnTo>
                  <a:lnTo>
                    <a:pt x="2549" y="148"/>
                  </a:lnTo>
                  <a:lnTo>
                    <a:pt x="2528" y="159"/>
                  </a:lnTo>
                  <a:lnTo>
                    <a:pt x="2512" y="175"/>
                  </a:lnTo>
                  <a:lnTo>
                    <a:pt x="2496" y="196"/>
                  </a:lnTo>
                  <a:lnTo>
                    <a:pt x="2486" y="223"/>
                  </a:lnTo>
                  <a:lnTo>
                    <a:pt x="2470" y="270"/>
                  </a:lnTo>
                  <a:lnTo>
                    <a:pt x="2465" y="292"/>
                  </a:lnTo>
                  <a:lnTo>
                    <a:pt x="2359" y="302"/>
                  </a:lnTo>
                  <a:lnTo>
                    <a:pt x="2359" y="302"/>
                  </a:lnTo>
                  <a:lnTo>
                    <a:pt x="2348" y="302"/>
                  </a:lnTo>
                  <a:lnTo>
                    <a:pt x="2327" y="318"/>
                  </a:lnTo>
                  <a:lnTo>
                    <a:pt x="2311" y="329"/>
                  </a:lnTo>
                  <a:lnTo>
                    <a:pt x="2300" y="339"/>
                  </a:lnTo>
                  <a:lnTo>
                    <a:pt x="2295" y="355"/>
                  </a:lnTo>
                  <a:lnTo>
                    <a:pt x="2295" y="376"/>
                  </a:lnTo>
                  <a:lnTo>
                    <a:pt x="2295" y="376"/>
                  </a:lnTo>
                  <a:lnTo>
                    <a:pt x="2295" y="398"/>
                  </a:lnTo>
                  <a:lnTo>
                    <a:pt x="2295" y="408"/>
                  </a:lnTo>
                  <a:lnTo>
                    <a:pt x="2290" y="413"/>
                  </a:lnTo>
                  <a:lnTo>
                    <a:pt x="2284" y="413"/>
                  </a:lnTo>
                  <a:lnTo>
                    <a:pt x="2268" y="413"/>
                  </a:lnTo>
                  <a:lnTo>
                    <a:pt x="2263" y="408"/>
                  </a:lnTo>
                  <a:lnTo>
                    <a:pt x="2263" y="408"/>
                  </a:lnTo>
                  <a:lnTo>
                    <a:pt x="2247" y="398"/>
                  </a:lnTo>
                  <a:lnTo>
                    <a:pt x="2237" y="387"/>
                  </a:lnTo>
                  <a:lnTo>
                    <a:pt x="2231" y="382"/>
                  </a:lnTo>
                  <a:lnTo>
                    <a:pt x="2226" y="371"/>
                  </a:lnTo>
                  <a:lnTo>
                    <a:pt x="2226" y="355"/>
                  </a:lnTo>
                  <a:lnTo>
                    <a:pt x="2226" y="350"/>
                  </a:lnTo>
                  <a:lnTo>
                    <a:pt x="2231" y="318"/>
                  </a:lnTo>
                  <a:lnTo>
                    <a:pt x="2231" y="318"/>
                  </a:lnTo>
                  <a:lnTo>
                    <a:pt x="2205" y="297"/>
                  </a:lnTo>
                  <a:lnTo>
                    <a:pt x="2152" y="260"/>
                  </a:lnTo>
                  <a:lnTo>
                    <a:pt x="2152" y="260"/>
                  </a:lnTo>
                  <a:lnTo>
                    <a:pt x="2141" y="254"/>
                  </a:lnTo>
                  <a:lnTo>
                    <a:pt x="2131" y="254"/>
                  </a:lnTo>
                  <a:lnTo>
                    <a:pt x="2115" y="260"/>
                  </a:lnTo>
                  <a:lnTo>
                    <a:pt x="2104" y="270"/>
                  </a:lnTo>
                  <a:lnTo>
                    <a:pt x="2088" y="292"/>
                  </a:lnTo>
                  <a:lnTo>
                    <a:pt x="2083" y="302"/>
                  </a:lnTo>
                  <a:lnTo>
                    <a:pt x="2083" y="302"/>
                  </a:lnTo>
                  <a:lnTo>
                    <a:pt x="2072" y="323"/>
                  </a:lnTo>
                  <a:lnTo>
                    <a:pt x="2062" y="334"/>
                  </a:lnTo>
                  <a:lnTo>
                    <a:pt x="2051" y="334"/>
                  </a:lnTo>
                  <a:lnTo>
                    <a:pt x="2041" y="329"/>
                  </a:lnTo>
                  <a:lnTo>
                    <a:pt x="2025" y="307"/>
                  </a:lnTo>
                  <a:lnTo>
                    <a:pt x="2014" y="270"/>
                  </a:lnTo>
                  <a:lnTo>
                    <a:pt x="2014" y="270"/>
                  </a:lnTo>
                  <a:lnTo>
                    <a:pt x="2003" y="260"/>
                  </a:lnTo>
                  <a:lnTo>
                    <a:pt x="1998" y="254"/>
                  </a:lnTo>
                  <a:lnTo>
                    <a:pt x="1993" y="249"/>
                  </a:lnTo>
                  <a:lnTo>
                    <a:pt x="1988" y="254"/>
                  </a:lnTo>
                  <a:lnTo>
                    <a:pt x="1977" y="276"/>
                  </a:lnTo>
                  <a:lnTo>
                    <a:pt x="1972" y="302"/>
                  </a:lnTo>
                  <a:lnTo>
                    <a:pt x="1972" y="302"/>
                  </a:lnTo>
                  <a:lnTo>
                    <a:pt x="1961" y="323"/>
                  </a:lnTo>
                  <a:lnTo>
                    <a:pt x="1956" y="329"/>
                  </a:lnTo>
                  <a:lnTo>
                    <a:pt x="1950" y="334"/>
                  </a:lnTo>
                  <a:lnTo>
                    <a:pt x="1950" y="329"/>
                  </a:lnTo>
                  <a:lnTo>
                    <a:pt x="1924" y="292"/>
                  </a:lnTo>
                  <a:lnTo>
                    <a:pt x="1924" y="292"/>
                  </a:lnTo>
                  <a:lnTo>
                    <a:pt x="1897" y="297"/>
                  </a:lnTo>
                  <a:lnTo>
                    <a:pt x="1871" y="292"/>
                  </a:lnTo>
                  <a:lnTo>
                    <a:pt x="1850" y="281"/>
                  </a:lnTo>
                  <a:lnTo>
                    <a:pt x="1850" y="281"/>
                  </a:lnTo>
                  <a:lnTo>
                    <a:pt x="1829" y="265"/>
                  </a:lnTo>
                  <a:lnTo>
                    <a:pt x="1807" y="260"/>
                  </a:lnTo>
                  <a:lnTo>
                    <a:pt x="1776" y="254"/>
                  </a:lnTo>
                  <a:lnTo>
                    <a:pt x="1728" y="254"/>
                  </a:lnTo>
                  <a:lnTo>
                    <a:pt x="1728" y="254"/>
                  </a:lnTo>
                  <a:lnTo>
                    <a:pt x="1670" y="260"/>
                  </a:lnTo>
                  <a:lnTo>
                    <a:pt x="1622" y="276"/>
                  </a:lnTo>
                  <a:lnTo>
                    <a:pt x="1585" y="297"/>
                  </a:lnTo>
                  <a:lnTo>
                    <a:pt x="1585" y="297"/>
                  </a:lnTo>
                  <a:lnTo>
                    <a:pt x="1548" y="339"/>
                  </a:lnTo>
                  <a:lnTo>
                    <a:pt x="1521" y="371"/>
                  </a:lnTo>
                  <a:lnTo>
                    <a:pt x="1511" y="403"/>
                  </a:lnTo>
                  <a:lnTo>
                    <a:pt x="1505" y="424"/>
                  </a:lnTo>
                  <a:lnTo>
                    <a:pt x="1511" y="435"/>
                  </a:lnTo>
                  <a:lnTo>
                    <a:pt x="1521" y="451"/>
                  </a:lnTo>
                  <a:lnTo>
                    <a:pt x="1548" y="466"/>
                  </a:lnTo>
                  <a:lnTo>
                    <a:pt x="1548" y="466"/>
                  </a:lnTo>
                  <a:lnTo>
                    <a:pt x="1569" y="477"/>
                  </a:lnTo>
                  <a:lnTo>
                    <a:pt x="1574" y="488"/>
                  </a:lnTo>
                  <a:lnTo>
                    <a:pt x="1574" y="493"/>
                  </a:lnTo>
                  <a:lnTo>
                    <a:pt x="1569" y="498"/>
                  </a:lnTo>
                  <a:lnTo>
                    <a:pt x="1569" y="498"/>
                  </a:lnTo>
                  <a:lnTo>
                    <a:pt x="1537" y="509"/>
                  </a:lnTo>
                  <a:lnTo>
                    <a:pt x="1511" y="519"/>
                  </a:lnTo>
                  <a:lnTo>
                    <a:pt x="1463" y="530"/>
                  </a:lnTo>
                  <a:lnTo>
                    <a:pt x="1436" y="530"/>
                  </a:lnTo>
                  <a:lnTo>
                    <a:pt x="1426" y="530"/>
                  </a:lnTo>
                  <a:lnTo>
                    <a:pt x="1426" y="530"/>
                  </a:lnTo>
                  <a:lnTo>
                    <a:pt x="1426" y="514"/>
                  </a:lnTo>
                  <a:lnTo>
                    <a:pt x="1420" y="504"/>
                  </a:lnTo>
                  <a:lnTo>
                    <a:pt x="1405" y="488"/>
                  </a:lnTo>
                  <a:lnTo>
                    <a:pt x="1389" y="477"/>
                  </a:lnTo>
                  <a:lnTo>
                    <a:pt x="1362" y="472"/>
                  </a:lnTo>
                  <a:lnTo>
                    <a:pt x="1314" y="472"/>
                  </a:lnTo>
                  <a:lnTo>
                    <a:pt x="1293" y="472"/>
                  </a:lnTo>
                  <a:lnTo>
                    <a:pt x="1293" y="472"/>
                  </a:lnTo>
                  <a:lnTo>
                    <a:pt x="1293" y="472"/>
                  </a:lnTo>
                  <a:lnTo>
                    <a:pt x="1293" y="461"/>
                  </a:lnTo>
                  <a:lnTo>
                    <a:pt x="1277" y="451"/>
                  </a:lnTo>
                  <a:lnTo>
                    <a:pt x="1251" y="445"/>
                  </a:lnTo>
                  <a:lnTo>
                    <a:pt x="1251" y="445"/>
                  </a:lnTo>
                  <a:lnTo>
                    <a:pt x="1219" y="445"/>
                  </a:lnTo>
                  <a:lnTo>
                    <a:pt x="1187" y="440"/>
                  </a:lnTo>
                  <a:lnTo>
                    <a:pt x="1161" y="429"/>
                  </a:lnTo>
                  <a:lnTo>
                    <a:pt x="1161" y="429"/>
                  </a:lnTo>
                  <a:lnTo>
                    <a:pt x="1140" y="413"/>
                  </a:lnTo>
                  <a:lnTo>
                    <a:pt x="1118" y="403"/>
                  </a:lnTo>
                  <a:lnTo>
                    <a:pt x="1097" y="403"/>
                  </a:lnTo>
                  <a:lnTo>
                    <a:pt x="1081" y="413"/>
                  </a:lnTo>
                  <a:lnTo>
                    <a:pt x="1060" y="435"/>
                  </a:lnTo>
                  <a:lnTo>
                    <a:pt x="1049" y="445"/>
                  </a:lnTo>
                  <a:lnTo>
                    <a:pt x="1049" y="445"/>
                  </a:lnTo>
                  <a:lnTo>
                    <a:pt x="1039" y="477"/>
                  </a:lnTo>
                  <a:lnTo>
                    <a:pt x="1034" y="498"/>
                  </a:lnTo>
                  <a:lnTo>
                    <a:pt x="1034" y="498"/>
                  </a:lnTo>
                  <a:lnTo>
                    <a:pt x="954" y="551"/>
                  </a:lnTo>
                  <a:lnTo>
                    <a:pt x="954" y="551"/>
                  </a:lnTo>
                  <a:lnTo>
                    <a:pt x="928" y="572"/>
                  </a:lnTo>
                  <a:lnTo>
                    <a:pt x="917" y="588"/>
                  </a:lnTo>
                  <a:lnTo>
                    <a:pt x="906" y="604"/>
                  </a:lnTo>
                  <a:lnTo>
                    <a:pt x="901" y="625"/>
                  </a:lnTo>
                  <a:lnTo>
                    <a:pt x="896" y="647"/>
                  </a:lnTo>
                  <a:lnTo>
                    <a:pt x="906" y="668"/>
                  </a:lnTo>
                  <a:lnTo>
                    <a:pt x="922" y="689"/>
                  </a:lnTo>
                  <a:lnTo>
                    <a:pt x="922" y="689"/>
                  </a:lnTo>
                  <a:lnTo>
                    <a:pt x="933" y="694"/>
                  </a:lnTo>
                  <a:lnTo>
                    <a:pt x="943" y="700"/>
                  </a:lnTo>
                  <a:lnTo>
                    <a:pt x="965" y="700"/>
                  </a:lnTo>
                  <a:lnTo>
                    <a:pt x="991" y="689"/>
                  </a:lnTo>
                  <a:lnTo>
                    <a:pt x="1018" y="673"/>
                  </a:lnTo>
                  <a:lnTo>
                    <a:pt x="1055" y="636"/>
                  </a:lnTo>
                  <a:lnTo>
                    <a:pt x="1071" y="620"/>
                  </a:lnTo>
                  <a:lnTo>
                    <a:pt x="1071" y="620"/>
                  </a:lnTo>
                  <a:lnTo>
                    <a:pt x="1087" y="615"/>
                  </a:lnTo>
                  <a:lnTo>
                    <a:pt x="1102" y="620"/>
                  </a:lnTo>
                  <a:lnTo>
                    <a:pt x="1108" y="631"/>
                  </a:lnTo>
                  <a:lnTo>
                    <a:pt x="1113" y="641"/>
                  </a:lnTo>
                  <a:lnTo>
                    <a:pt x="1113" y="673"/>
                  </a:lnTo>
                  <a:lnTo>
                    <a:pt x="1108" y="684"/>
                  </a:lnTo>
                  <a:lnTo>
                    <a:pt x="1118" y="700"/>
                  </a:lnTo>
                  <a:lnTo>
                    <a:pt x="1118" y="700"/>
                  </a:lnTo>
                  <a:lnTo>
                    <a:pt x="1134" y="716"/>
                  </a:lnTo>
                  <a:lnTo>
                    <a:pt x="1140" y="731"/>
                  </a:lnTo>
                  <a:lnTo>
                    <a:pt x="1140" y="737"/>
                  </a:lnTo>
                  <a:lnTo>
                    <a:pt x="1129" y="742"/>
                  </a:lnTo>
                  <a:lnTo>
                    <a:pt x="1113" y="742"/>
                  </a:lnTo>
                  <a:lnTo>
                    <a:pt x="1102" y="737"/>
                  </a:lnTo>
                  <a:lnTo>
                    <a:pt x="1102" y="737"/>
                  </a:lnTo>
                  <a:lnTo>
                    <a:pt x="1071" y="731"/>
                  </a:lnTo>
                  <a:lnTo>
                    <a:pt x="1039" y="726"/>
                  </a:lnTo>
                  <a:lnTo>
                    <a:pt x="1012" y="731"/>
                  </a:lnTo>
                  <a:lnTo>
                    <a:pt x="996" y="742"/>
                  </a:lnTo>
                  <a:lnTo>
                    <a:pt x="970" y="763"/>
                  </a:lnTo>
                  <a:lnTo>
                    <a:pt x="959" y="774"/>
                  </a:lnTo>
                  <a:lnTo>
                    <a:pt x="959" y="774"/>
                  </a:lnTo>
                  <a:lnTo>
                    <a:pt x="943" y="806"/>
                  </a:lnTo>
                  <a:lnTo>
                    <a:pt x="917" y="832"/>
                  </a:lnTo>
                  <a:lnTo>
                    <a:pt x="890" y="853"/>
                  </a:lnTo>
                  <a:lnTo>
                    <a:pt x="859" y="875"/>
                  </a:lnTo>
                  <a:lnTo>
                    <a:pt x="811" y="896"/>
                  </a:lnTo>
                  <a:lnTo>
                    <a:pt x="784" y="901"/>
                  </a:lnTo>
                  <a:lnTo>
                    <a:pt x="710" y="912"/>
                  </a:lnTo>
                  <a:lnTo>
                    <a:pt x="710" y="912"/>
                  </a:lnTo>
                  <a:lnTo>
                    <a:pt x="678" y="928"/>
                  </a:lnTo>
                  <a:lnTo>
                    <a:pt x="647" y="949"/>
                  </a:lnTo>
                  <a:lnTo>
                    <a:pt x="615" y="970"/>
                  </a:lnTo>
                  <a:lnTo>
                    <a:pt x="588" y="996"/>
                  </a:lnTo>
                  <a:lnTo>
                    <a:pt x="546" y="1044"/>
                  </a:lnTo>
                  <a:lnTo>
                    <a:pt x="530" y="1065"/>
                  </a:lnTo>
                  <a:lnTo>
                    <a:pt x="525" y="1102"/>
                  </a:lnTo>
                  <a:lnTo>
                    <a:pt x="525" y="1102"/>
                  </a:lnTo>
                  <a:lnTo>
                    <a:pt x="488" y="1108"/>
                  </a:lnTo>
                  <a:lnTo>
                    <a:pt x="451" y="1118"/>
                  </a:lnTo>
                  <a:lnTo>
                    <a:pt x="413" y="1140"/>
                  </a:lnTo>
                  <a:lnTo>
                    <a:pt x="376" y="1161"/>
                  </a:lnTo>
                  <a:lnTo>
                    <a:pt x="318" y="1203"/>
                  </a:lnTo>
                  <a:lnTo>
                    <a:pt x="297" y="1224"/>
                  </a:lnTo>
                  <a:lnTo>
                    <a:pt x="207" y="1293"/>
                  </a:lnTo>
                  <a:lnTo>
                    <a:pt x="207" y="1293"/>
                  </a:lnTo>
                  <a:lnTo>
                    <a:pt x="159" y="1293"/>
                  </a:lnTo>
                  <a:lnTo>
                    <a:pt x="138" y="1293"/>
                  </a:lnTo>
                  <a:lnTo>
                    <a:pt x="122" y="1299"/>
                  </a:lnTo>
                  <a:lnTo>
                    <a:pt x="101" y="1314"/>
                  </a:lnTo>
                  <a:lnTo>
                    <a:pt x="85" y="1336"/>
                  </a:lnTo>
                  <a:lnTo>
                    <a:pt x="80" y="1357"/>
                  </a:lnTo>
                  <a:lnTo>
                    <a:pt x="80" y="1378"/>
                  </a:lnTo>
                  <a:lnTo>
                    <a:pt x="80" y="1399"/>
                  </a:lnTo>
                  <a:lnTo>
                    <a:pt x="80" y="1399"/>
                  </a:lnTo>
                  <a:lnTo>
                    <a:pt x="53" y="1420"/>
                  </a:lnTo>
                  <a:lnTo>
                    <a:pt x="37" y="1447"/>
                  </a:lnTo>
                  <a:lnTo>
                    <a:pt x="32" y="1473"/>
                  </a:lnTo>
                  <a:lnTo>
                    <a:pt x="32" y="1500"/>
                  </a:lnTo>
                  <a:lnTo>
                    <a:pt x="32" y="1526"/>
                  </a:lnTo>
                  <a:lnTo>
                    <a:pt x="37" y="1542"/>
                  </a:lnTo>
                  <a:lnTo>
                    <a:pt x="42" y="1558"/>
                  </a:lnTo>
                  <a:lnTo>
                    <a:pt x="42" y="1558"/>
                  </a:lnTo>
                  <a:lnTo>
                    <a:pt x="69" y="1574"/>
                  </a:lnTo>
                  <a:lnTo>
                    <a:pt x="80" y="1585"/>
                  </a:lnTo>
                  <a:lnTo>
                    <a:pt x="90" y="1601"/>
                  </a:lnTo>
                  <a:lnTo>
                    <a:pt x="90" y="1617"/>
                  </a:lnTo>
                  <a:lnTo>
                    <a:pt x="90" y="1638"/>
                  </a:lnTo>
                  <a:lnTo>
                    <a:pt x="85" y="1643"/>
                  </a:lnTo>
                  <a:lnTo>
                    <a:pt x="85" y="1643"/>
                  </a:lnTo>
                  <a:lnTo>
                    <a:pt x="48" y="1691"/>
                  </a:lnTo>
                  <a:lnTo>
                    <a:pt x="27" y="1728"/>
                  </a:lnTo>
                  <a:lnTo>
                    <a:pt x="11" y="1765"/>
                  </a:lnTo>
                  <a:lnTo>
                    <a:pt x="5" y="1797"/>
                  </a:lnTo>
                  <a:lnTo>
                    <a:pt x="0" y="1818"/>
                  </a:lnTo>
                  <a:lnTo>
                    <a:pt x="5" y="1839"/>
                  </a:lnTo>
                  <a:lnTo>
                    <a:pt x="5" y="1855"/>
                  </a:lnTo>
                  <a:lnTo>
                    <a:pt x="5" y="1855"/>
                  </a:lnTo>
                  <a:lnTo>
                    <a:pt x="42" y="1929"/>
                  </a:lnTo>
                  <a:lnTo>
                    <a:pt x="58" y="1993"/>
                  </a:lnTo>
                  <a:lnTo>
                    <a:pt x="64" y="2046"/>
                  </a:lnTo>
                  <a:lnTo>
                    <a:pt x="58" y="2088"/>
                  </a:lnTo>
                  <a:lnTo>
                    <a:pt x="48" y="2120"/>
                  </a:lnTo>
                  <a:lnTo>
                    <a:pt x="37" y="2141"/>
                  </a:lnTo>
                  <a:lnTo>
                    <a:pt x="21" y="2157"/>
                  </a:lnTo>
                  <a:lnTo>
                    <a:pt x="27" y="2210"/>
                  </a:lnTo>
                  <a:lnTo>
                    <a:pt x="27" y="2210"/>
                  </a:lnTo>
                  <a:lnTo>
                    <a:pt x="74" y="2263"/>
                  </a:lnTo>
                  <a:lnTo>
                    <a:pt x="106" y="2316"/>
                  </a:lnTo>
                  <a:lnTo>
                    <a:pt x="133" y="2364"/>
                  </a:lnTo>
                  <a:lnTo>
                    <a:pt x="143" y="2406"/>
                  </a:lnTo>
                  <a:lnTo>
                    <a:pt x="148" y="2449"/>
                  </a:lnTo>
                  <a:lnTo>
                    <a:pt x="148" y="2486"/>
                  </a:lnTo>
                  <a:lnTo>
                    <a:pt x="138" y="2518"/>
                  </a:lnTo>
                  <a:lnTo>
                    <a:pt x="122" y="2555"/>
                  </a:lnTo>
                  <a:lnTo>
                    <a:pt x="122" y="2555"/>
                  </a:lnTo>
                  <a:lnTo>
                    <a:pt x="111" y="2587"/>
                  </a:lnTo>
                  <a:lnTo>
                    <a:pt x="111" y="2618"/>
                  </a:lnTo>
                  <a:lnTo>
                    <a:pt x="111" y="2655"/>
                  </a:lnTo>
                  <a:lnTo>
                    <a:pt x="122" y="2693"/>
                  </a:lnTo>
                  <a:lnTo>
                    <a:pt x="143" y="2719"/>
                  </a:lnTo>
                  <a:lnTo>
                    <a:pt x="164" y="2746"/>
                  </a:lnTo>
                  <a:lnTo>
                    <a:pt x="191" y="2756"/>
                  </a:lnTo>
                  <a:lnTo>
                    <a:pt x="217" y="2761"/>
                  </a:lnTo>
                  <a:lnTo>
                    <a:pt x="217" y="2761"/>
                  </a:lnTo>
                  <a:lnTo>
                    <a:pt x="249" y="2761"/>
                  </a:lnTo>
                  <a:lnTo>
                    <a:pt x="276" y="2767"/>
                  </a:lnTo>
                  <a:lnTo>
                    <a:pt x="318" y="2777"/>
                  </a:lnTo>
                  <a:lnTo>
                    <a:pt x="350" y="2788"/>
                  </a:lnTo>
                  <a:lnTo>
                    <a:pt x="360" y="2799"/>
                  </a:lnTo>
                  <a:lnTo>
                    <a:pt x="498" y="2878"/>
                  </a:lnTo>
                  <a:lnTo>
                    <a:pt x="557" y="2889"/>
                  </a:lnTo>
                  <a:lnTo>
                    <a:pt x="610" y="2947"/>
                  </a:lnTo>
                  <a:lnTo>
                    <a:pt x="610" y="2947"/>
                  </a:lnTo>
                  <a:lnTo>
                    <a:pt x="610" y="2947"/>
                  </a:lnTo>
                  <a:lnTo>
                    <a:pt x="620" y="2931"/>
                  </a:lnTo>
                  <a:lnTo>
                    <a:pt x="657" y="2894"/>
                  </a:lnTo>
                  <a:lnTo>
                    <a:pt x="684" y="2878"/>
                  </a:lnTo>
                  <a:lnTo>
                    <a:pt x="716" y="2862"/>
                  </a:lnTo>
                  <a:lnTo>
                    <a:pt x="753" y="2846"/>
                  </a:lnTo>
                  <a:lnTo>
                    <a:pt x="800" y="2841"/>
                  </a:lnTo>
                  <a:lnTo>
                    <a:pt x="800" y="2841"/>
                  </a:lnTo>
                  <a:lnTo>
                    <a:pt x="822" y="2841"/>
                  </a:lnTo>
                  <a:lnTo>
                    <a:pt x="837" y="2836"/>
                  </a:lnTo>
                  <a:lnTo>
                    <a:pt x="875" y="2814"/>
                  </a:lnTo>
                  <a:lnTo>
                    <a:pt x="901" y="2793"/>
                  </a:lnTo>
                  <a:lnTo>
                    <a:pt x="922" y="2761"/>
                  </a:lnTo>
                  <a:lnTo>
                    <a:pt x="933" y="2735"/>
                  </a:lnTo>
                  <a:lnTo>
                    <a:pt x="943" y="2714"/>
                  </a:lnTo>
                  <a:lnTo>
                    <a:pt x="954" y="2687"/>
                  </a:lnTo>
                  <a:lnTo>
                    <a:pt x="954" y="2687"/>
                  </a:lnTo>
                  <a:lnTo>
                    <a:pt x="1018" y="2677"/>
                  </a:lnTo>
                  <a:lnTo>
                    <a:pt x="1076" y="2666"/>
                  </a:lnTo>
                  <a:lnTo>
                    <a:pt x="1150" y="2655"/>
                  </a:lnTo>
                  <a:lnTo>
                    <a:pt x="1150" y="2655"/>
                  </a:lnTo>
                  <a:lnTo>
                    <a:pt x="1166" y="2629"/>
                  </a:lnTo>
                  <a:lnTo>
                    <a:pt x="1193" y="2608"/>
                  </a:lnTo>
                  <a:lnTo>
                    <a:pt x="1224" y="2587"/>
                  </a:lnTo>
                  <a:lnTo>
                    <a:pt x="1240" y="2576"/>
                  </a:lnTo>
                  <a:lnTo>
                    <a:pt x="1256" y="2571"/>
                  </a:lnTo>
                  <a:lnTo>
                    <a:pt x="1272" y="2571"/>
                  </a:lnTo>
                  <a:lnTo>
                    <a:pt x="1293" y="2576"/>
                  </a:lnTo>
                  <a:lnTo>
                    <a:pt x="1309" y="2581"/>
                  </a:lnTo>
                  <a:lnTo>
                    <a:pt x="1330" y="2597"/>
                  </a:lnTo>
                  <a:lnTo>
                    <a:pt x="1346" y="2624"/>
                  </a:lnTo>
                  <a:lnTo>
                    <a:pt x="1367" y="2650"/>
                  </a:lnTo>
                  <a:lnTo>
                    <a:pt x="1367" y="2650"/>
                  </a:lnTo>
                  <a:lnTo>
                    <a:pt x="1367" y="2655"/>
                  </a:lnTo>
                  <a:lnTo>
                    <a:pt x="1373" y="2655"/>
                  </a:lnTo>
                  <a:lnTo>
                    <a:pt x="1383" y="2661"/>
                  </a:lnTo>
                  <a:lnTo>
                    <a:pt x="1415" y="2666"/>
                  </a:lnTo>
                  <a:lnTo>
                    <a:pt x="1415" y="2666"/>
                  </a:lnTo>
                  <a:lnTo>
                    <a:pt x="1452" y="2671"/>
                  </a:lnTo>
                  <a:lnTo>
                    <a:pt x="1468" y="2677"/>
                  </a:lnTo>
                  <a:lnTo>
                    <a:pt x="1484" y="2687"/>
                  </a:lnTo>
                  <a:lnTo>
                    <a:pt x="1495" y="2703"/>
                  </a:lnTo>
                  <a:lnTo>
                    <a:pt x="1505" y="2730"/>
                  </a:lnTo>
                  <a:lnTo>
                    <a:pt x="1511" y="2761"/>
                  </a:lnTo>
                  <a:lnTo>
                    <a:pt x="1511" y="2809"/>
                  </a:lnTo>
                  <a:lnTo>
                    <a:pt x="1511" y="2809"/>
                  </a:lnTo>
                  <a:lnTo>
                    <a:pt x="1516" y="2830"/>
                  </a:lnTo>
                  <a:lnTo>
                    <a:pt x="1526" y="2852"/>
                  </a:lnTo>
                  <a:lnTo>
                    <a:pt x="1548" y="2873"/>
                  </a:lnTo>
                  <a:lnTo>
                    <a:pt x="1579" y="2889"/>
                  </a:lnTo>
                  <a:lnTo>
                    <a:pt x="1601" y="2894"/>
                  </a:lnTo>
                  <a:lnTo>
                    <a:pt x="1622" y="2899"/>
                  </a:lnTo>
                  <a:lnTo>
                    <a:pt x="1654" y="2899"/>
                  </a:lnTo>
                  <a:lnTo>
                    <a:pt x="1685" y="2899"/>
                  </a:lnTo>
                  <a:lnTo>
                    <a:pt x="1723" y="2894"/>
                  </a:lnTo>
                  <a:lnTo>
                    <a:pt x="1765" y="2883"/>
                  </a:lnTo>
                  <a:lnTo>
                    <a:pt x="1765" y="2883"/>
                  </a:lnTo>
                  <a:lnTo>
                    <a:pt x="1797" y="2846"/>
                  </a:lnTo>
                  <a:lnTo>
                    <a:pt x="1823" y="2804"/>
                  </a:lnTo>
                  <a:lnTo>
                    <a:pt x="1834" y="2783"/>
                  </a:lnTo>
                  <a:lnTo>
                    <a:pt x="1839" y="2756"/>
                  </a:lnTo>
                  <a:lnTo>
                    <a:pt x="1839" y="2756"/>
                  </a:lnTo>
                  <a:lnTo>
                    <a:pt x="1844" y="2735"/>
                  </a:lnTo>
                  <a:lnTo>
                    <a:pt x="1860" y="2724"/>
                  </a:lnTo>
                  <a:lnTo>
                    <a:pt x="1876" y="2719"/>
                  </a:lnTo>
                  <a:lnTo>
                    <a:pt x="1892" y="2719"/>
                  </a:lnTo>
                  <a:lnTo>
                    <a:pt x="1908" y="2724"/>
                  </a:lnTo>
                  <a:lnTo>
                    <a:pt x="1924" y="2740"/>
                  </a:lnTo>
                  <a:lnTo>
                    <a:pt x="1940" y="2756"/>
                  </a:lnTo>
                  <a:lnTo>
                    <a:pt x="1950" y="2783"/>
                  </a:lnTo>
                  <a:lnTo>
                    <a:pt x="1950" y="2783"/>
                  </a:lnTo>
                  <a:lnTo>
                    <a:pt x="1982" y="2867"/>
                  </a:lnTo>
                  <a:lnTo>
                    <a:pt x="1988" y="2905"/>
                  </a:lnTo>
                  <a:lnTo>
                    <a:pt x="1988" y="2905"/>
                  </a:lnTo>
                  <a:close/>
                </a:path>
              </a:pathLst>
            </a:custGeom>
            <a:solidFill>
              <a:srgbClr val="FFFCD1"/>
            </a:solidFill>
            <a:ln w="3333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2" name="Freeform 12"/>
            <p:cNvSpPr>
              <a:spLocks noEditPoints="1"/>
            </p:cNvSpPr>
            <p:nvPr/>
          </p:nvSpPr>
          <p:spPr bwMode="auto">
            <a:xfrm>
              <a:off x="3713" y="925"/>
              <a:ext cx="116" cy="117"/>
            </a:xfrm>
            <a:custGeom>
              <a:avLst/>
              <a:gdLst/>
              <a:ahLst/>
              <a:cxnLst>
                <a:cxn ang="0">
                  <a:pos x="68" y="6"/>
                </a:cxn>
                <a:cxn ang="0">
                  <a:pos x="47" y="0"/>
                </a:cxn>
                <a:cxn ang="0">
                  <a:pos x="37" y="22"/>
                </a:cxn>
                <a:cxn ang="0">
                  <a:pos x="37" y="48"/>
                </a:cxn>
                <a:cxn ang="0">
                  <a:pos x="42" y="48"/>
                </a:cxn>
                <a:cxn ang="0">
                  <a:pos x="42" y="59"/>
                </a:cxn>
                <a:cxn ang="0">
                  <a:pos x="15" y="64"/>
                </a:cxn>
                <a:cxn ang="0">
                  <a:pos x="21" y="117"/>
                </a:cxn>
                <a:cxn ang="0">
                  <a:pos x="42" y="69"/>
                </a:cxn>
                <a:cxn ang="0">
                  <a:pos x="84" y="101"/>
                </a:cxn>
                <a:cxn ang="0">
                  <a:pos x="84" y="101"/>
                </a:cxn>
                <a:cxn ang="0">
                  <a:pos x="74" y="117"/>
                </a:cxn>
                <a:cxn ang="0">
                  <a:pos x="100" y="112"/>
                </a:cxn>
                <a:cxn ang="0">
                  <a:pos x="111" y="101"/>
                </a:cxn>
                <a:cxn ang="0">
                  <a:pos x="106" y="69"/>
                </a:cxn>
                <a:cxn ang="0">
                  <a:pos x="106" y="59"/>
                </a:cxn>
                <a:cxn ang="0">
                  <a:pos x="53" y="32"/>
                </a:cxn>
                <a:cxn ang="0">
                  <a:pos x="111" y="27"/>
                </a:cxn>
                <a:cxn ang="0">
                  <a:pos x="63" y="11"/>
                </a:cxn>
                <a:cxn ang="0">
                  <a:pos x="68" y="6"/>
                </a:cxn>
                <a:cxn ang="0">
                  <a:pos x="26" y="32"/>
                </a:cxn>
                <a:cxn ang="0">
                  <a:pos x="21" y="0"/>
                </a:cxn>
                <a:cxn ang="0">
                  <a:pos x="26" y="32"/>
                </a:cxn>
                <a:cxn ang="0">
                  <a:pos x="21" y="59"/>
                </a:cxn>
                <a:cxn ang="0">
                  <a:pos x="21" y="43"/>
                </a:cxn>
                <a:cxn ang="0">
                  <a:pos x="0" y="43"/>
                </a:cxn>
                <a:cxn ang="0">
                  <a:pos x="21" y="59"/>
                </a:cxn>
                <a:cxn ang="0">
                  <a:pos x="58" y="59"/>
                </a:cxn>
                <a:cxn ang="0">
                  <a:pos x="63" y="48"/>
                </a:cxn>
                <a:cxn ang="0">
                  <a:pos x="68" y="59"/>
                </a:cxn>
                <a:cxn ang="0">
                  <a:pos x="79" y="59"/>
                </a:cxn>
                <a:cxn ang="0">
                  <a:pos x="79" y="43"/>
                </a:cxn>
                <a:cxn ang="0">
                  <a:pos x="74" y="59"/>
                </a:cxn>
                <a:cxn ang="0">
                  <a:pos x="79" y="59"/>
                </a:cxn>
                <a:cxn ang="0">
                  <a:pos x="53" y="80"/>
                </a:cxn>
                <a:cxn ang="0">
                  <a:pos x="74" y="69"/>
                </a:cxn>
                <a:cxn ang="0">
                  <a:pos x="63" y="75"/>
                </a:cxn>
                <a:cxn ang="0">
                  <a:pos x="53" y="85"/>
                </a:cxn>
                <a:cxn ang="0">
                  <a:pos x="53" y="80"/>
                </a:cxn>
                <a:cxn ang="0">
                  <a:pos x="68" y="85"/>
                </a:cxn>
                <a:cxn ang="0">
                  <a:pos x="79" y="69"/>
                </a:cxn>
                <a:cxn ang="0">
                  <a:pos x="68" y="85"/>
                </a:cxn>
                <a:cxn ang="0">
                  <a:pos x="68" y="85"/>
                </a:cxn>
              </a:cxnLst>
              <a:rect l="0" t="0" r="r" b="b"/>
              <a:pathLst>
                <a:path w="116" h="117">
                  <a:moveTo>
                    <a:pt x="68" y="6"/>
                  </a:moveTo>
                  <a:lnTo>
                    <a:pt x="68" y="6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22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59"/>
                  </a:lnTo>
                  <a:lnTo>
                    <a:pt x="26" y="59"/>
                  </a:lnTo>
                  <a:lnTo>
                    <a:pt x="26" y="6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0" y="106"/>
                  </a:lnTo>
                  <a:lnTo>
                    <a:pt x="21" y="117"/>
                  </a:lnTo>
                  <a:lnTo>
                    <a:pt x="21" y="117"/>
                  </a:lnTo>
                  <a:lnTo>
                    <a:pt x="31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3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95" y="117"/>
                  </a:lnTo>
                  <a:lnTo>
                    <a:pt x="100" y="112"/>
                  </a:lnTo>
                  <a:lnTo>
                    <a:pt x="100" y="112"/>
                  </a:lnTo>
                  <a:lnTo>
                    <a:pt x="106" y="101"/>
                  </a:lnTo>
                  <a:lnTo>
                    <a:pt x="111" y="101"/>
                  </a:lnTo>
                  <a:lnTo>
                    <a:pt x="111" y="85"/>
                  </a:lnTo>
                  <a:lnTo>
                    <a:pt x="106" y="85"/>
                  </a:lnTo>
                  <a:lnTo>
                    <a:pt x="106" y="69"/>
                  </a:lnTo>
                  <a:lnTo>
                    <a:pt x="116" y="69"/>
                  </a:lnTo>
                  <a:lnTo>
                    <a:pt x="11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32"/>
                  </a:lnTo>
                  <a:lnTo>
                    <a:pt x="53" y="32"/>
                  </a:lnTo>
                  <a:lnTo>
                    <a:pt x="53" y="32"/>
                  </a:lnTo>
                  <a:lnTo>
                    <a:pt x="58" y="27"/>
                  </a:lnTo>
                  <a:lnTo>
                    <a:pt x="111" y="27"/>
                  </a:lnTo>
                  <a:lnTo>
                    <a:pt x="111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6"/>
                  </a:lnTo>
                  <a:close/>
                  <a:moveTo>
                    <a:pt x="26" y="32"/>
                  </a:moveTo>
                  <a:lnTo>
                    <a:pt x="26" y="32"/>
                  </a:lnTo>
                  <a:lnTo>
                    <a:pt x="26" y="32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21" y="0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close/>
                  <a:moveTo>
                    <a:pt x="21" y="59"/>
                  </a:moveTo>
                  <a:lnTo>
                    <a:pt x="31" y="48"/>
                  </a:lnTo>
                  <a:lnTo>
                    <a:pt x="31" y="48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0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close/>
                  <a:moveTo>
                    <a:pt x="68" y="59"/>
                  </a:moveTo>
                  <a:lnTo>
                    <a:pt x="58" y="59"/>
                  </a:lnTo>
                  <a:lnTo>
                    <a:pt x="58" y="43"/>
                  </a:lnTo>
                  <a:lnTo>
                    <a:pt x="68" y="43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59"/>
                  </a:lnTo>
                  <a:close/>
                  <a:moveTo>
                    <a:pt x="79" y="59"/>
                  </a:moveTo>
                  <a:lnTo>
                    <a:pt x="79" y="59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79" y="43"/>
                  </a:lnTo>
                  <a:lnTo>
                    <a:pt x="90" y="43"/>
                  </a:lnTo>
                  <a:lnTo>
                    <a:pt x="90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close/>
                  <a:moveTo>
                    <a:pt x="53" y="80"/>
                  </a:moveTo>
                  <a:lnTo>
                    <a:pt x="53" y="80"/>
                  </a:lnTo>
                  <a:lnTo>
                    <a:pt x="53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63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close/>
                  <a:moveTo>
                    <a:pt x="68" y="85"/>
                  </a:moveTo>
                  <a:lnTo>
                    <a:pt x="68" y="85"/>
                  </a:lnTo>
                  <a:lnTo>
                    <a:pt x="79" y="85"/>
                  </a:lnTo>
                  <a:lnTo>
                    <a:pt x="79" y="85"/>
                  </a:lnTo>
                  <a:lnTo>
                    <a:pt x="79" y="69"/>
                  </a:lnTo>
                  <a:lnTo>
                    <a:pt x="90" y="69"/>
                  </a:lnTo>
                  <a:lnTo>
                    <a:pt x="90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3" name="Freeform 13"/>
            <p:cNvSpPr>
              <a:spLocks noEditPoints="1"/>
            </p:cNvSpPr>
            <p:nvPr/>
          </p:nvSpPr>
          <p:spPr bwMode="auto">
            <a:xfrm>
              <a:off x="3856" y="941"/>
              <a:ext cx="84" cy="90"/>
            </a:xfrm>
            <a:custGeom>
              <a:avLst/>
              <a:gdLst/>
              <a:ahLst/>
              <a:cxnLst>
                <a:cxn ang="0">
                  <a:pos x="16" y="90"/>
                </a:cxn>
                <a:cxn ang="0">
                  <a:pos x="16" y="85"/>
                </a:cxn>
                <a:cxn ang="0">
                  <a:pos x="69" y="85"/>
                </a:cxn>
                <a:cxn ang="0">
                  <a:pos x="69" y="90"/>
                </a:cxn>
                <a:cxn ang="0">
                  <a:pos x="84" y="90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16" y="90"/>
                </a:cxn>
                <a:cxn ang="0">
                  <a:pos x="16" y="90"/>
                </a:cxn>
                <a:cxn ang="0">
                  <a:pos x="16" y="69"/>
                </a:cxn>
                <a:cxn ang="0">
                  <a:pos x="16" y="16"/>
                </a:cxn>
                <a:cxn ang="0">
                  <a:pos x="69" y="16"/>
                </a:cxn>
                <a:cxn ang="0">
                  <a:pos x="69" y="69"/>
                </a:cxn>
                <a:cxn ang="0">
                  <a:pos x="16" y="69"/>
                </a:cxn>
                <a:cxn ang="0">
                  <a:pos x="16" y="69"/>
                </a:cxn>
              </a:cxnLst>
              <a:rect l="0" t="0" r="r" b="b"/>
              <a:pathLst>
                <a:path w="84" h="90">
                  <a:moveTo>
                    <a:pt x="16" y="90"/>
                  </a:moveTo>
                  <a:lnTo>
                    <a:pt x="16" y="85"/>
                  </a:lnTo>
                  <a:lnTo>
                    <a:pt x="69" y="85"/>
                  </a:lnTo>
                  <a:lnTo>
                    <a:pt x="69" y="90"/>
                  </a:lnTo>
                  <a:lnTo>
                    <a:pt x="84" y="90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16" y="90"/>
                  </a:lnTo>
                  <a:lnTo>
                    <a:pt x="16" y="90"/>
                  </a:lnTo>
                  <a:close/>
                  <a:moveTo>
                    <a:pt x="16" y="69"/>
                  </a:moveTo>
                  <a:lnTo>
                    <a:pt x="16" y="16"/>
                  </a:lnTo>
                  <a:lnTo>
                    <a:pt x="69" y="16"/>
                  </a:lnTo>
                  <a:lnTo>
                    <a:pt x="69" y="69"/>
                  </a:lnTo>
                  <a:lnTo>
                    <a:pt x="16" y="69"/>
                  </a:lnTo>
                  <a:lnTo>
                    <a:pt x="1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4" name="Freeform 14"/>
            <p:cNvSpPr>
              <a:spLocks/>
            </p:cNvSpPr>
            <p:nvPr/>
          </p:nvSpPr>
          <p:spPr bwMode="auto">
            <a:xfrm>
              <a:off x="3972" y="925"/>
              <a:ext cx="112" cy="117"/>
            </a:xfrm>
            <a:custGeom>
              <a:avLst/>
              <a:gdLst/>
              <a:ahLst/>
              <a:cxnLst>
                <a:cxn ang="0">
                  <a:pos x="64" y="16"/>
                </a:cxn>
                <a:cxn ang="0">
                  <a:pos x="64" y="16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8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48" y="32"/>
                </a:cxn>
                <a:cxn ang="0">
                  <a:pos x="48" y="48"/>
                </a:cxn>
                <a:cxn ang="0">
                  <a:pos x="11" y="48"/>
                </a:cxn>
                <a:cxn ang="0">
                  <a:pos x="11" y="106"/>
                </a:cxn>
                <a:cxn ang="0">
                  <a:pos x="27" y="106"/>
                </a:cxn>
                <a:cxn ang="0">
                  <a:pos x="27" y="64"/>
                </a:cxn>
                <a:cxn ang="0">
                  <a:pos x="48" y="64"/>
                </a:cxn>
                <a:cxn ang="0">
                  <a:pos x="48" y="117"/>
                </a:cxn>
                <a:cxn ang="0">
                  <a:pos x="64" y="117"/>
                </a:cxn>
                <a:cxn ang="0">
                  <a:pos x="64" y="64"/>
                </a:cxn>
                <a:cxn ang="0">
                  <a:pos x="80" y="64"/>
                </a:cxn>
                <a:cxn ang="0">
                  <a:pos x="80" y="85"/>
                </a:cxn>
                <a:cxn ang="0">
                  <a:pos x="80" y="85"/>
                </a:cxn>
                <a:cxn ang="0">
                  <a:pos x="74" y="91"/>
                </a:cxn>
                <a:cxn ang="0">
                  <a:pos x="64" y="91"/>
                </a:cxn>
                <a:cxn ang="0">
                  <a:pos x="64" y="91"/>
                </a:cxn>
                <a:cxn ang="0">
                  <a:pos x="69" y="106"/>
                </a:cxn>
                <a:cxn ang="0">
                  <a:pos x="69" y="106"/>
                </a:cxn>
                <a:cxn ang="0">
                  <a:pos x="90" y="101"/>
                </a:cxn>
                <a:cxn ang="0">
                  <a:pos x="96" y="101"/>
                </a:cxn>
                <a:cxn ang="0">
                  <a:pos x="96" y="96"/>
                </a:cxn>
                <a:cxn ang="0">
                  <a:pos x="96" y="48"/>
                </a:cxn>
                <a:cxn ang="0">
                  <a:pos x="64" y="48"/>
                </a:cxn>
                <a:cxn ang="0">
                  <a:pos x="64" y="32"/>
                </a:cxn>
                <a:cxn ang="0">
                  <a:pos x="112" y="32"/>
                </a:cxn>
                <a:cxn ang="0">
                  <a:pos x="112" y="22"/>
                </a:cxn>
                <a:cxn ang="0">
                  <a:pos x="53" y="22"/>
                </a:cxn>
                <a:cxn ang="0">
                  <a:pos x="53" y="22"/>
                </a:cxn>
                <a:cxn ang="0">
                  <a:pos x="64" y="16"/>
                </a:cxn>
                <a:cxn ang="0">
                  <a:pos x="64" y="16"/>
                </a:cxn>
                <a:cxn ang="0">
                  <a:pos x="64" y="16"/>
                </a:cxn>
              </a:cxnLst>
              <a:rect l="0" t="0" r="r" b="b"/>
              <a:pathLst>
                <a:path w="112" h="117">
                  <a:moveTo>
                    <a:pt x="64" y="16"/>
                  </a:moveTo>
                  <a:lnTo>
                    <a:pt x="64" y="16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8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48" y="32"/>
                  </a:lnTo>
                  <a:lnTo>
                    <a:pt x="48" y="48"/>
                  </a:lnTo>
                  <a:lnTo>
                    <a:pt x="11" y="48"/>
                  </a:lnTo>
                  <a:lnTo>
                    <a:pt x="11" y="106"/>
                  </a:lnTo>
                  <a:lnTo>
                    <a:pt x="27" y="106"/>
                  </a:lnTo>
                  <a:lnTo>
                    <a:pt x="27" y="64"/>
                  </a:lnTo>
                  <a:lnTo>
                    <a:pt x="48" y="64"/>
                  </a:lnTo>
                  <a:lnTo>
                    <a:pt x="48" y="117"/>
                  </a:lnTo>
                  <a:lnTo>
                    <a:pt x="64" y="117"/>
                  </a:lnTo>
                  <a:lnTo>
                    <a:pt x="64" y="64"/>
                  </a:lnTo>
                  <a:lnTo>
                    <a:pt x="80" y="64"/>
                  </a:lnTo>
                  <a:lnTo>
                    <a:pt x="80" y="85"/>
                  </a:lnTo>
                  <a:lnTo>
                    <a:pt x="80" y="85"/>
                  </a:lnTo>
                  <a:lnTo>
                    <a:pt x="74" y="91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69" y="106"/>
                  </a:lnTo>
                  <a:lnTo>
                    <a:pt x="69" y="106"/>
                  </a:lnTo>
                  <a:lnTo>
                    <a:pt x="90" y="101"/>
                  </a:lnTo>
                  <a:lnTo>
                    <a:pt x="96" y="101"/>
                  </a:lnTo>
                  <a:lnTo>
                    <a:pt x="96" y="96"/>
                  </a:lnTo>
                  <a:lnTo>
                    <a:pt x="96" y="48"/>
                  </a:lnTo>
                  <a:lnTo>
                    <a:pt x="64" y="48"/>
                  </a:lnTo>
                  <a:lnTo>
                    <a:pt x="64" y="32"/>
                  </a:lnTo>
                  <a:lnTo>
                    <a:pt x="112" y="32"/>
                  </a:lnTo>
                  <a:lnTo>
                    <a:pt x="112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5" name="Freeform 15"/>
            <p:cNvSpPr>
              <a:spLocks noEditPoints="1"/>
            </p:cNvSpPr>
            <p:nvPr/>
          </p:nvSpPr>
          <p:spPr bwMode="auto">
            <a:xfrm>
              <a:off x="2154" y="3565"/>
              <a:ext cx="112" cy="95"/>
            </a:xfrm>
            <a:custGeom>
              <a:avLst/>
              <a:gdLst/>
              <a:ahLst/>
              <a:cxnLst>
                <a:cxn ang="0">
                  <a:pos x="6" y="16"/>
                </a:cxn>
                <a:cxn ang="0">
                  <a:pos x="101" y="16"/>
                </a:cxn>
                <a:cxn ang="0">
                  <a:pos x="101" y="0"/>
                </a:cxn>
                <a:cxn ang="0">
                  <a:pos x="6" y="0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96" y="37"/>
                </a:cxn>
                <a:cxn ang="0">
                  <a:pos x="16" y="37"/>
                </a:cxn>
                <a:cxn ang="0">
                  <a:pos x="16" y="53"/>
                </a:cxn>
                <a:cxn ang="0">
                  <a:pos x="96" y="53"/>
                </a:cxn>
                <a:cxn ang="0">
                  <a:pos x="96" y="37"/>
                </a:cxn>
                <a:cxn ang="0">
                  <a:pos x="96" y="37"/>
                </a:cxn>
                <a:cxn ang="0">
                  <a:pos x="112" y="95"/>
                </a:cxn>
                <a:cxn ang="0">
                  <a:pos x="112" y="79"/>
                </a:cxn>
                <a:cxn ang="0">
                  <a:pos x="0" y="79"/>
                </a:cxn>
                <a:cxn ang="0">
                  <a:pos x="0" y="95"/>
                </a:cxn>
                <a:cxn ang="0">
                  <a:pos x="112" y="95"/>
                </a:cxn>
                <a:cxn ang="0">
                  <a:pos x="112" y="95"/>
                </a:cxn>
              </a:cxnLst>
              <a:rect l="0" t="0" r="r" b="b"/>
              <a:pathLst>
                <a:path w="112" h="95">
                  <a:moveTo>
                    <a:pt x="6" y="16"/>
                  </a:moveTo>
                  <a:lnTo>
                    <a:pt x="101" y="16"/>
                  </a:lnTo>
                  <a:lnTo>
                    <a:pt x="101" y="0"/>
                  </a:lnTo>
                  <a:lnTo>
                    <a:pt x="6" y="0"/>
                  </a:lnTo>
                  <a:lnTo>
                    <a:pt x="6" y="16"/>
                  </a:lnTo>
                  <a:lnTo>
                    <a:pt x="6" y="16"/>
                  </a:lnTo>
                  <a:close/>
                  <a:moveTo>
                    <a:pt x="96" y="37"/>
                  </a:moveTo>
                  <a:lnTo>
                    <a:pt x="16" y="37"/>
                  </a:lnTo>
                  <a:lnTo>
                    <a:pt x="16" y="53"/>
                  </a:lnTo>
                  <a:lnTo>
                    <a:pt x="96" y="53"/>
                  </a:lnTo>
                  <a:lnTo>
                    <a:pt x="96" y="37"/>
                  </a:lnTo>
                  <a:lnTo>
                    <a:pt x="96" y="37"/>
                  </a:lnTo>
                  <a:close/>
                  <a:moveTo>
                    <a:pt x="112" y="95"/>
                  </a:moveTo>
                  <a:lnTo>
                    <a:pt x="112" y="79"/>
                  </a:lnTo>
                  <a:lnTo>
                    <a:pt x="0" y="79"/>
                  </a:lnTo>
                  <a:lnTo>
                    <a:pt x="0" y="95"/>
                  </a:lnTo>
                  <a:lnTo>
                    <a:pt x="112" y="95"/>
                  </a:lnTo>
                  <a:lnTo>
                    <a:pt x="112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6" name="Freeform 16"/>
            <p:cNvSpPr>
              <a:spLocks noEditPoints="1"/>
            </p:cNvSpPr>
            <p:nvPr/>
          </p:nvSpPr>
          <p:spPr bwMode="auto">
            <a:xfrm>
              <a:off x="2276" y="3565"/>
              <a:ext cx="117" cy="101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43" y="11"/>
                </a:cxn>
                <a:cxn ang="0">
                  <a:pos x="43" y="85"/>
                </a:cxn>
                <a:cxn ang="0">
                  <a:pos x="0" y="85"/>
                </a:cxn>
                <a:cxn ang="0">
                  <a:pos x="0" y="101"/>
                </a:cxn>
                <a:cxn ang="0">
                  <a:pos x="117" y="101"/>
                </a:cxn>
                <a:cxn ang="0">
                  <a:pos x="117" y="85"/>
                </a:cxn>
                <a:cxn ang="0">
                  <a:pos x="80" y="85"/>
                </a:cxn>
                <a:cxn ang="0">
                  <a:pos x="80" y="11"/>
                </a:cxn>
                <a:cxn ang="0">
                  <a:pos x="112" y="11"/>
                </a:cxn>
                <a:cxn ang="0">
                  <a:pos x="112" y="0"/>
                </a:cxn>
                <a:cxn ang="0">
                  <a:pos x="6" y="0"/>
                </a:cxn>
                <a:cxn ang="0">
                  <a:pos x="6" y="11"/>
                </a:cxn>
                <a:cxn ang="0">
                  <a:pos x="6" y="11"/>
                </a:cxn>
                <a:cxn ang="0">
                  <a:pos x="64" y="11"/>
                </a:cxn>
                <a:cxn ang="0">
                  <a:pos x="64" y="85"/>
                </a:cxn>
                <a:cxn ang="0">
                  <a:pos x="59" y="85"/>
                </a:cxn>
                <a:cxn ang="0">
                  <a:pos x="59" y="11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27" y="21"/>
                </a:cxn>
                <a:cxn ang="0">
                  <a:pos x="27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16" y="48"/>
                </a:cxn>
                <a:cxn ang="0">
                  <a:pos x="21" y="74"/>
                </a:cxn>
                <a:cxn ang="0">
                  <a:pos x="21" y="74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96" y="74"/>
                </a:cxn>
                <a:cxn ang="0">
                  <a:pos x="96" y="74"/>
                </a:cxn>
                <a:cxn ang="0">
                  <a:pos x="106" y="42"/>
                </a:cxn>
                <a:cxn ang="0">
                  <a:pos x="106" y="42"/>
                </a:cxn>
                <a:cxn ang="0">
                  <a:pos x="106" y="37"/>
                </a:cxn>
                <a:cxn ang="0">
                  <a:pos x="106" y="37"/>
                </a:cxn>
                <a:cxn ang="0">
                  <a:pos x="112" y="26"/>
                </a:cxn>
                <a:cxn ang="0">
                  <a:pos x="112" y="26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96" y="74"/>
                </a:cxn>
                <a:cxn ang="0">
                  <a:pos x="96" y="74"/>
                </a:cxn>
                <a:cxn ang="0">
                  <a:pos x="96" y="74"/>
                </a:cxn>
              </a:cxnLst>
              <a:rect l="0" t="0" r="r" b="b"/>
              <a:pathLst>
                <a:path w="117" h="101">
                  <a:moveTo>
                    <a:pt x="6" y="11"/>
                  </a:moveTo>
                  <a:lnTo>
                    <a:pt x="43" y="11"/>
                  </a:lnTo>
                  <a:lnTo>
                    <a:pt x="43" y="85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117" y="101"/>
                  </a:lnTo>
                  <a:lnTo>
                    <a:pt x="117" y="85"/>
                  </a:lnTo>
                  <a:lnTo>
                    <a:pt x="80" y="85"/>
                  </a:lnTo>
                  <a:lnTo>
                    <a:pt x="80" y="11"/>
                  </a:lnTo>
                  <a:lnTo>
                    <a:pt x="112" y="11"/>
                  </a:lnTo>
                  <a:lnTo>
                    <a:pt x="112" y="0"/>
                  </a:lnTo>
                  <a:lnTo>
                    <a:pt x="6" y="0"/>
                  </a:lnTo>
                  <a:lnTo>
                    <a:pt x="6" y="11"/>
                  </a:lnTo>
                  <a:lnTo>
                    <a:pt x="6" y="11"/>
                  </a:lnTo>
                  <a:close/>
                  <a:moveTo>
                    <a:pt x="64" y="11"/>
                  </a:moveTo>
                  <a:lnTo>
                    <a:pt x="64" y="85"/>
                  </a:lnTo>
                  <a:lnTo>
                    <a:pt x="59" y="85"/>
                  </a:lnTo>
                  <a:lnTo>
                    <a:pt x="59" y="11"/>
                  </a:lnTo>
                  <a:lnTo>
                    <a:pt x="64" y="11"/>
                  </a:lnTo>
                  <a:lnTo>
                    <a:pt x="64" y="11"/>
                  </a:lnTo>
                  <a:close/>
                  <a:moveTo>
                    <a:pt x="37" y="69"/>
                  </a:moveTo>
                  <a:lnTo>
                    <a:pt x="37" y="69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6" y="48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close/>
                  <a:moveTo>
                    <a:pt x="96" y="74"/>
                  </a:moveTo>
                  <a:lnTo>
                    <a:pt x="96" y="7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6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7" name="Freeform 17"/>
            <p:cNvSpPr>
              <a:spLocks/>
            </p:cNvSpPr>
            <p:nvPr/>
          </p:nvSpPr>
          <p:spPr bwMode="auto">
            <a:xfrm>
              <a:off x="2409" y="3554"/>
              <a:ext cx="111" cy="117"/>
            </a:xfrm>
            <a:custGeom>
              <a:avLst/>
              <a:gdLst/>
              <a:ahLst/>
              <a:cxnLst>
                <a:cxn ang="0">
                  <a:pos x="69" y="16"/>
                </a:cxn>
                <a:cxn ang="0">
                  <a:pos x="69" y="16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7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47" y="32"/>
                </a:cxn>
                <a:cxn ang="0">
                  <a:pos x="47" y="48"/>
                </a:cxn>
                <a:cxn ang="0">
                  <a:pos x="16" y="48"/>
                </a:cxn>
                <a:cxn ang="0">
                  <a:pos x="16" y="101"/>
                </a:cxn>
                <a:cxn ang="0">
                  <a:pos x="32" y="101"/>
                </a:cxn>
                <a:cxn ang="0">
                  <a:pos x="32" y="59"/>
                </a:cxn>
                <a:cxn ang="0">
                  <a:pos x="47" y="59"/>
                </a:cxn>
                <a:cxn ang="0">
                  <a:pos x="47" y="117"/>
                </a:cxn>
                <a:cxn ang="0">
                  <a:pos x="63" y="117"/>
                </a:cxn>
                <a:cxn ang="0">
                  <a:pos x="63" y="59"/>
                </a:cxn>
                <a:cxn ang="0">
                  <a:pos x="79" y="59"/>
                </a:cxn>
                <a:cxn ang="0">
                  <a:pos x="79" y="85"/>
                </a:cxn>
                <a:cxn ang="0">
                  <a:pos x="79" y="85"/>
                </a:cxn>
                <a:cxn ang="0">
                  <a:pos x="79" y="90"/>
                </a:cxn>
                <a:cxn ang="0">
                  <a:pos x="69" y="90"/>
                </a:cxn>
                <a:cxn ang="0">
                  <a:pos x="69" y="90"/>
                </a:cxn>
                <a:cxn ang="0">
                  <a:pos x="74" y="106"/>
                </a:cxn>
                <a:cxn ang="0">
                  <a:pos x="74" y="106"/>
                </a:cxn>
                <a:cxn ang="0">
                  <a:pos x="90" y="101"/>
                </a:cxn>
                <a:cxn ang="0">
                  <a:pos x="95" y="101"/>
                </a:cxn>
                <a:cxn ang="0">
                  <a:pos x="95" y="96"/>
                </a:cxn>
                <a:cxn ang="0">
                  <a:pos x="95" y="48"/>
                </a:cxn>
                <a:cxn ang="0">
                  <a:pos x="63" y="48"/>
                </a:cxn>
                <a:cxn ang="0">
                  <a:pos x="63" y="32"/>
                </a:cxn>
                <a:cxn ang="0">
                  <a:pos x="111" y="32"/>
                </a:cxn>
                <a:cxn ang="0">
                  <a:pos x="111" y="22"/>
                </a:cxn>
                <a:cxn ang="0">
                  <a:pos x="53" y="22"/>
                </a:cxn>
                <a:cxn ang="0">
                  <a:pos x="53" y="22"/>
                </a:cxn>
                <a:cxn ang="0">
                  <a:pos x="69" y="16"/>
                </a:cxn>
                <a:cxn ang="0">
                  <a:pos x="69" y="16"/>
                </a:cxn>
                <a:cxn ang="0">
                  <a:pos x="69" y="16"/>
                </a:cxn>
              </a:cxnLst>
              <a:rect l="0" t="0" r="r" b="b"/>
              <a:pathLst>
                <a:path w="111" h="117">
                  <a:moveTo>
                    <a:pt x="69" y="16"/>
                  </a:moveTo>
                  <a:lnTo>
                    <a:pt x="69" y="16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7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47" y="32"/>
                  </a:lnTo>
                  <a:lnTo>
                    <a:pt x="47" y="48"/>
                  </a:lnTo>
                  <a:lnTo>
                    <a:pt x="16" y="48"/>
                  </a:lnTo>
                  <a:lnTo>
                    <a:pt x="16" y="101"/>
                  </a:lnTo>
                  <a:lnTo>
                    <a:pt x="32" y="101"/>
                  </a:lnTo>
                  <a:lnTo>
                    <a:pt x="32" y="59"/>
                  </a:lnTo>
                  <a:lnTo>
                    <a:pt x="47" y="59"/>
                  </a:lnTo>
                  <a:lnTo>
                    <a:pt x="47" y="117"/>
                  </a:lnTo>
                  <a:lnTo>
                    <a:pt x="63" y="117"/>
                  </a:lnTo>
                  <a:lnTo>
                    <a:pt x="63" y="59"/>
                  </a:lnTo>
                  <a:lnTo>
                    <a:pt x="79" y="59"/>
                  </a:lnTo>
                  <a:lnTo>
                    <a:pt x="79" y="85"/>
                  </a:lnTo>
                  <a:lnTo>
                    <a:pt x="79" y="85"/>
                  </a:lnTo>
                  <a:lnTo>
                    <a:pt x="7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90" y="101"/>
                  </a:lnTo>
                  <a:lnTo>
                    <a:pt x="95" y="101"/>
                  </a:lnTo>
                  <a:lnTo>
                    <a:pt x="95" y="96"/>
                  </a:lnTo>
                  <a:lnTo>
                    <a:pt x="95" y="48"/>
                  </a:lnTo>
                  <a:lnTo>
                    <a:pt x="63" y="48"/>
                  </a:lnTo>
                  <a:lnTo>
                    <a:pt x="63" y="32"/>
                  </a:lnTo>
                  <a:lnTo>
                    <a:pt x="111" y="32"/>
                  </a:lnTo>
                  <a:lnTo>
                    <a:pt x="111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8" name="Freeform 18"/>
            <p:cNvSpPr>
              <a:spLocks/>
            </p:cNvSpPr>
            <p:nvPr/>
          </p:nvSpPr>
          <p:spPr bwMode="auto">
            <a:xfrm>
              <a:off x="2483" y="3724"/>
              <a:ext cx="37" cy="37"/>
            </a:xfrm>
            <a:custGeom>
              <a:avLst/>
              <a:gdLst/>
              <a:ahLst/>
              <a:cxnLst>
                <a:cxn ang="0">
                  <a:pos x="37" y="16"/>
                </a:cxn>
                <a:cxn ang="0">
                  <a:pos x="37" y="16"/>
                </a:cxn>
                <a:cxn ang="0">
                  <a:pos x="32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5" y="3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5" y="5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2" y="5"/>
                </a:cxn>
                <a:cxn ang="0">
                  <a:pos x="37" y="16"/>
                </a:cxn>
                <a:cxn ang="0">
                  <a:pos x="37" y="16"/>
                </a:cxn>
              </a:cxnLst>
              <a:rect l="0" t="0" r="r" b="b"/>
              <a:pathLst>
                <a:path w="37" h="37">
                  <a:moveTo>
                    <a:pt x="37" y="16"/>
                  </a:moveTo>
                  <a:lnTo>
                    <a:pt x="37" y="16"/>
                  </a:lnTo>
                  <a:lnTo>
                    <a:pt x="32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5" y="3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5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2" y="5"/>
                  </a:lnTo>
                  <a:lnTo>
                    <a:pt x="37" y="16"/>
                  </a:lnTo>
                  <a:lnTo>
                    <a:pt x="37" y="1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9" name="Freeform 19"/>
            <p:cNvSpPr>
              <a:spLocks/>
            </p:cNvSpPr>
            <p:nvPr/>
          </p:nvSpPr>
          <p:spPr bwMode="auto">
            <a:xfrm>
              <a:off x="2462" y="3703"/>
              <a:ext cx="79" cy="79"/>
            </a:xfrm>
            <a:custGeom>
              <a:avLst/>
              <a:gdLst/>
              <a:ahLst/>
              <a:cxnLst>
                <a:cxn ang="0">
                  <a:pos x="79" y="37"/>
                </a:cxn>
                <a:cxn ang="0">
                  <a:pos x="79" y="37"/>
                </a:cxn>
                <a:cxn ang="0">
                  <a:pos x="74" y="53"/>
                </a:cxn>
                <a:cxn ang="0">
                  <a:pos x="69" y="69"/>
                </a:cxn>
                <a:cxn ang="0">
                  <a:pos x="53" y="74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6" y="74"/>
                </a:cxn>
                <a:cxn ang="0">
                  <a:pos x="10" y="69"/>
                </a:cxn>
                <a:cxn ang="0">
                  <a:pos x="5" y="53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1"/>
                </a:cxn>
                <a:cxn ang="0">
                  <a:pos x="10" y="10"/>
                </a:cxn>
                <a:cxn ang="0">
                  <a:pos x="26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53" y="0"/>
                </a:cxn>
                <a:cxn ang="0">
                  <a:pos x="69" y="10"/>
                </a:cxn>
                <a:cxn ang="0">
                  <a:pos x="74" y="21"/>
                </a:cxn>
                <a:cxn ang="0">
                  <a:pos x="79" y="37"/>
                </a:cxn>
                <a:cxn ang="0">
                  <a:pos x="79" y="37"/>
                </a:cxn>
              </a:cxnLst>
              <a:rect l="0" t="0" r="r" b="b"/>
              <a:pathLst>
                <a:path w="79" h="79">
                  <a:moveTo>
                    <a:pt x="79" y="37"/>
                  </a:moveTo>
                  <a:lnTo>
                    <a:pt x="79" y="37"/>
                  </a:lnTo>
                  <a:lnTo>
                    <a:pt x="74" y="53"/>
                  </a:lnTo>
                  <a:lnTo>
                    <a:pt x="69" y="69"/>
                  </a:lnTo>
                  <a:lnTo>
                    <a:pt x="53" y="74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6" y="74"/>
                  </a:lnTo>
                  <a:lnTo>
                    <a:pt x="10" y="69"/>
                  </a:lnTo>
                  <a:lnTo>
                    <a:pt x="5" y="53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1"/>
                  </a:lnTo>
                  <a:lnTo>
                    <a:pt x="10" y="1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3" y="0"/>
                  </a:lnTo>
                  <a:lnTo>
                    <a:pt x="69" y="10"/>
                  </a:lnTo>
                  <a:lnTo>
                    <a:pt x="74" y="21"/>
                  </a:lnTo>
                  <a:lnTo>
                    <a:pt x="79" y="37"/>
                  </a:lnTo>
                  <a:lnTo>
                    <a:pt x="79" y="37"/>
                  </a:lnTo>
                  <a:close/>
                </a:path>
              </a:pathLst>
            </a:custGeom>
            <a:noFill/>
            <a:ln w="174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0" name="Freeform 20"/>
            <p:cNvSpPr>
              <a:spLocks/>
            </p:cNvSpPr>
            <p:nvPr/>
          </p:nvSpPr>
          <p:spPr bwMode="auto">
            <a:xfrm>
              <a:off x="3803" y="793"/>
              <a:ext cx="106" cy="106"/>
            </a:xfrm>
            <a:custGeom>
              <a:avLst/>
              <a:gdLst/>
              <a:ahLst/>
              <a:cxnLst>
                <a:cxn ang="0">
                  <a:pos x="106" y="48"/>
                </a:cxn>
                <a:cxn ang="0">
                  <a:pos x="106" y="48"/>
                </a:cxn>
                <a:cxn ang="0">
                  <a:pos x="106" y="69"/>
                </a:cxn>
                <a:cxn ang="0">
                  <a:pos x="95" y="90"/>
                </a:cxn>
                <a:cxn ang="0">
                  <a:pos x="74" y="101"/>
                </a:cxn>
                <a:cxn ang="0">
                  <a:pos x="58" y="106"/>
                </a:cxn>
                <a:cxn ang="0">
                  <a:pos x="58" y="106"/>
                </a:cxn>
                <a:cxn ang="0">
                  <a:pos x="37" y="101"/>
                </a:cxn>
                <a:cxn ang="0">
                  <a:pos x="16" y="90"/>
                </a:cxn>
                <a:cxn ang="0">
                  <a:pos x="5" y="7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5" y="32"/>
                </a:cxn>
                <a:cxn ang="0">
                  <a:pos x="16" y="16"/>
                </a:cxn>
                <a:cxn ang="0">
                  <a:pos x="31" y="5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74" y="0"/>
                </a:cxn>
                <a:cxn ang="0">
                  <a:pos x="90" y="16"/>
                </a:cxn>
                <a:cxn ang="0">
                  <a:pos x="100" y="32"/>
                </a:cxn>
                <a:cxn ang="0">
                  <a:pos x="106" y="48"/>
                </a:cxn>
                <a:cxn ang="0">
                  <a:pos x="106" y="48"/>
                </a:cxn>
              </a:cxnLst>
              <a:rect l="0" t="0" r="r" b="b"/>
              <a:pathLst>
                <a:path w="106" h="106">
                  <a:moveTo>
                    <a:pt x="106" y="48"/>
                  </a:moveTo>
                  <a:lnTo>
                    <a:pt x="106" y="48"/>
                  </a:lnTo>
                  <a:lnTo>
                    <a:pt x="106" y="69"/>
                  </a:lnTo>
                  <a:lnTo>
                    <a:pt x="95" y="90"/>
                  </a:lnTo>
                  <a:lnTo>
                    <a:pt x="74" y="101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37" y="101"/>
                  </a:lnTo>
                  <a:lnTo>
                    <a:pt x="16" y="90"/>
                  </a:lnTo>
                  <a:lnTo>
                    <a:pt x="5" y="7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5" y="32"/>
                  </a:lnTo>
                  <a:lnTo>
                    <a:pt x="16" y="16"/>
                  </a:lnTo>
                  <a:lnTo>
                    <a:pt x="31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74" y="0"/>
                  </a:lnTo>
                  <a:lnTo>
                    <a:pt x="90" y="16"/>
                  </a:lnTo>
                  <a:lnTo>
                    <a:pt x="100" y="32"/>
                  </a:lnTo>
                  <a:lnTo>
                    <a:pt x="106" y="48"/>
                  </a:lnTo>
                  <a:lnTo>
                    <a:pt x="106" y="48"/>
                  </a:lnTo>
                  <a:close/>
                </a:path>
              </a:pathLst>
            </a:custGeom>
            <a:noFill/>
            <a:ln w="3333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1" name="Freeform 21"/>
            <p:cNvSpPr>
              <a:spLocks/>
            </p:cNvSpPr>
            <p:nvPr/>
          </p:nvSpPr>
          <p:spPr bwMode="auto">
            <a:xfrm>
              <a:off x="3834" y="819"/>
              <a:ext cx="48" cy="48"/>
            </a:xfrm>
            <a:custGeom>
              <a:avLst/>
              <a:gdLst/>
              <a:ahLst/>
              <a:cxnLst>
                <a:cxn ang="0">
                  <a:pos x="48" y="27"/>
                </a:cxn>
                <a:cxn ang="0">
                  <a:pos x="48" y="27"/>
                </a:cxn>
                <a:cxn ang="0">
                  <a:pos x="43" y="32"/>
                </a:cxn>
                <a:cxn ang="0">
                  <a:pos x="38" y="43"/>
                </a:cxn>
                <a:cxn ang="0">
                  <a:pos x="32" y="48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16" y="48"/>
                </a:cxn>
                <a:cxn ang="0">
                  <a:pos x="6" y="43"/>
                </a:cxn>
                <a:cxn ang="0">
                  <a:pos x="0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6" y="11"/>
                </a:cxn>
                <a:cxn ang="0">
                  <a:pos x="11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32" y="6"/>
                </a:cxn>
                <a:cxn ang="0">
                  <a:pos x="38" y="11"/>
                </a:cxn>
                <a:cxn ang="0">
                  <a:pos x="43" y="16"/>
                </a:cxn>
                <a:cxn ang="0">
                  <a:pos x="48" y="27"/>
                </a:cxn>
                <a:cxn ang="0">
                  <a:pos x="48" y="27"/>
                </a:cxn>
              </a:cxnLst>
              <a:rect l="0" t="0" r="r" b="b"/>
              <a:pathLst>
                <a:path w="48" h="48">
                  <a:moveTo>
                    <a:pt x="48" y="27"/>
                  </a:moveTo>
                  <a:lnTo>
                    <a:pt x="48" y="27"/>
                  </a:lnTo>
                  <a:lnTo>
                    <a:pt x="43" y="32"/>
                  </a:lnTo>
                  <a:lnTo>
                    <a:pt x="38" y="43"/>
                  </a:lnTo>
                  <a:lnTo>
                    <a:pt x="32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6" y="48"/>
                  </a:lnTo>
                  <a:lnTo>
                    <a:pt x="6" y="43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1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32" y="6"/>
                  </a:lnTo>
                  <a:lnTo>
                    <a:pt x="38" y="11"/>
                  </a:lnTo>
                  <a:lnTo>
                    <a:pt x="43" y="16"/>
                  </a:lnTo>
                  <a:lnTo>
                    <a:pt x="48" y="27"/>
                  </a:lnTo>
                  <a:lnTo>
                    <a:pt x="48" y="27"/>
                  </a:lnTo>
                  <a:close/>
                </a:path>
              </a:pathLst>
            </a:custGeom>
            <a:noFill/>
            <a:ln w="3333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四川</a:t>
            </a:r>
          </a:p>
        </p:txBody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1600200" y="188913"/>
            <a:ext cx="7543800" cy="6643687"/>
            <a:chOff x="1008" y="119"/>
            <a:chExt cx="4752" cy="4185"/>
          </a:xfrm>
        </p:grpSpPr>
        <p:sp>
          <p:nvSpPr>
            <p:cNvPr id="32773" name="AutoShape 5"/>
            <p:cNvSpPr>
              <a:spLocks noChangeAspect="1" noChangeArrowheads="1" noTextEdit="1"/>
            </p:cNvSpPr>
            <p:nvPr/>
          </p:nvSpPr>
          <p:spPr bwMode="auto">
            <a:xfrm>
              <a:off x="1008" y="119"/>
              <a:ext cx="4752" cy="41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75" name="Freeform 7"/>
            <p:cNvSpPr>
              <a:spLocks/>
            </p:cNvSpPr>
            <p:nvPr/>
          </p:nvSpPr>
          <p:spPr bwMode="auto">
            <a:xfrm>
              <a:off x="1044" y="144"/>
              <a:ext cx="4680" cy="4124"/>
            </a:xfrm>
            <a:custGeom>
              <a:avLst/>
              <a:gdLst/>
              <a:ahLst/>
              <a:cxnLst>
                <a:cxn ang="0">
                  <a:pos x="2288" y="4017"/>
                </a:cxn>
                <a:cxn ang="0">
                  <a:pos x="2552" y="3935"/>
                </a:cxn>
                <a:cxn ang="0">
                  <a:pos x="2488" y="3504"/>
                </a:cxn>
                <a:cxn ang="0">
                  <a:pos x="2684" y="3091"/>
                </a:cxn>
                <a:cxn ang="0">
                  <a:pos x="2862" y="2923"/>
                </a:cxn>
                <a:cxn ang="0">
                  <a:pos x="3058" y="2777"/>
                </a:cxn>
                <a:cxn ang="0">
                  <a:pos x="3122" y="2969"/>
                </a:cxn>
                <a:cxn ang="0">
                  <a:pos x="3226" y="3176"/>
                </a:cxn>
                <a:cxn ang="0">
                  <a:pos x="3497" y="3066"/>
                </a:cxn>
                <a:cxn ang="0">
                  <a:pos x="3525" y="3201"/>
                </a:cxn>
                <a:cxn ang="0">
                  <a:pos x="3800" y="3165"/>
                </a:cxn>
                <a:cxn ang="0">
                  <a:pos x="3857" y="2948"/>
                </a:cxn>
                <a:cxn ang="0">
                  <a:pos x="3654" y="2755"/>
                </a:cxn>
                <a:cxn ang="0">
                  <a:pos x="3939" y="2780"/>
                </a:cxn>
                <a:cxn ang="0">
                  <a:pos x="3714" y="2556"/>
                </a:cxn>
                <a:cxn ang="0">
                  <a:pos x="3508" y="2374"/>
                </a:cxn>
                <a:cxn ang="0">
                  <a:pos x="3543" y="2018"/>
                </a:cxn>
                <a:cxn ang="0">
                  <a:pos x="3732" y="1882"/>
                </a:cxn>
                <a:cxn ang="0">
                  <a:pos x="4049" y="1982"/>
                </a:cxn>
                <a:cxn ang="0">
                  <a:pos x="4270" y="1586"/>
                </a:cxn>
                <a:cxn ang="0">
                  <a:pos x="4417" y="1568"/>
                </a:cxn>
                <a:cxn ang="0">
                  <a:pos x="4506" y="1362"/>
                </a:cxn>
                <a:cxn ang="0">
                  <a:pos x="4559" y="1205"/>
                </a:cxn>
                <a:cxn ang="0">
                  <a:pos x="4534" y="948"/>
                </a:cxn>
                <a:cxn ang="0">
                  <a:pos x="4609" y="806"/>
                </a:cxn>
                <a:cxn ang="0">
                  <a:pos x="4220" y="784"/>
                </a:cxn>
                <a:cxn ang="0">
                  <a:pos x="4060" y="784"/>
                </a:cxn>
                <a:cxn ang="0">
                  <a:pos x="3860" y="663"/>
                </a:cxn>
                <a:cxn ang="0">
                  <a:pos x="3597" y="624"/>
                </a:cxn>
                <a:cxn ang="0">
                  <a:pos x="3408" y="727"/>
                </a:cxn>
                <a:cxn ang="0">
                  <a:pos x="3336" y="709"/>
                </a:cxn>
                <a:cxn ang="0">
                  <a:pos x="3005" y="777"/>
                </a:cxn>
                <a:cxn ang="0">
                  <a:pos x="2898" y="610"/>
                </a:cxn>
                <a:cxn ang="0">
                  <a:pos x="2894" y="460"/>
                </a:cxn>
                <a:cxn ang="0">
                  <a:pos x="2566" y="285"/>
                </a:cxn>
                <a:cxn ang="0">
                  <a:pos x="2392" y="278"/>
                </a:cxn>
                <a:cxn ang="0">
                  <a:pos x="2238" y="0"/>
                </a:cxn>
                <a:cxn ang="0">
                  <a:pos x="2053" y="217"/>
                </a:cxn>
                <a:cxn ang="0">
                  <a:pos x="2032" y="492"/>
                </a:cxn>
                <a:cxn ang="0">
                  <a:pos x="1836" y="560"/>
                </a:cxn>
                <a:cxn ang="0">
                  <a:pos x="1807" y="563"/>
                </a:cxn>
                <a:cxn ang="0">
                  <a:pos x="1615" y="585"/>
                </a:cxn>
                <a:cxn ang="0">
                  <a:pos x="1572" y="777"/>
                </a:cxn>
                <a:cxn ang="0">
                  <a:pos x="1376" y="877"/>
                </a:cxn>
                <a:cxn ang="0">
                  <a:pos x="1190" y="855"/>
                </a:cxn>
                <a:cxn ang="0">
                  <a:pos x="1012" y="820"/>
                </a:cxn>
                <a:cxn ang="0">
                  <a:pos x="631" y="649"/>
                </a:cxn>
                <a:cxn ang="0">
                  <a:pos x="449" y="324"/>
                </a:cxn>
                <a:cxn ang="0">
                  <a:pos x="224" y="150"/>
                </a:cxn>
                <a:cxn ang="0">
                  <a:pos x="39" y="410"/>
                </a:cxn>
                <a:cxn ang="0">
                  <a:pos x="71" y="681"/>
                </a:cxn>
                <a:cxn ang="0">
                  <a:pos x="185" y="1009"/>
                </a:cxn>
                <a:cxn ang="0">
                  <a:pos x="449" y="1280"/>
                </a:cxn>
                <a:cxn ang="0">
                  <a:pos x="538" y="1618"/>
                </a:cxn>
                <a:cxn ang="0">
                  <a:pos x="720" y="2128"/>
                </a:cxn>
                <a:cxn ang="0">
                  <a:pos x="795" y="2845"/>
                </a:cxn>
                <a:cxn ang="0">
                  <a:pos x="1066" y="2841"/>
                </a:cxn>
                <a:cxn ang="0">
                  <a:pos x="1244" y="3041"/>
                </a:cxn>
                <a:cxn ang="0">
                  <a:pos x="1326" y="3337"/>
                </a:cxn>
                <a:cxn ang="0">
                  <a:pos x="1590" y="3426"/>
                </a:cxn>
                <a:cxn ang="0">
                  <a:pos x="1782" y="3736"/>
                </a:cxn>
                <a:cxn ang="0">
                  <a:pos x="1893" y="3943"/>
                </a:cxn>
              </a:cxnLst>
              <a:rect l="0" t="0" r="r" b="b"/>
              <a:pathLst>
                <a:path w="4680" h="4124">
                  <a:moveTo>
                    <a:pt x="2007" y="4082"/>
                  </a:moveTo>
                  <a:lnTo>
                    <a:pt x="2007" y="4082"/>
                  </a:lnTo>
                  <a:lnTo>
                    <a:pt x="2014" y="4092"/>
                  </a:lnTo>
                  <a:lnTo>
                    <a:pt x="2021" y="4103"/>
                  </a:lnTo>
                  <a:lnTo>
                    <a:pt x="2032" y="4114"/>
                  </a:lnTo>
                  <a:lnTo>
                    <a:pt x="2046" y="4121"/>
                  </a:lnTo>
                  <a:lnTo>
                    <a:pt x="2064" y="4124"/>
                  </a:lnTo>
                  <a:lnTo>
                    <a:pt x="2082" y="4117"/>
                  </a:lnTo>
                  <a:lnTo>
                    <a:pt x="2103" y="4107"/>
                  </a:lnTo>
                  <a:lnTo>
                    <a:pt x="2103" y="4107"/>
                  </a:lnTo>
                  <a:lnTo>
                    <a:pt x="2117" y="4110"/>
                  </a:lnTo>
                  <a:lnTo>
                    <a:pt x="2135" y="4114"/>
                  </a:lnTo>
                  <a:lnTo>
                    <a:pt x="2153" y="4117"/>
                  </a:lnTo>
                  <a:lnTo>
                    <a:pt x="2171" y="4114"/>
                  </a:lnTo>
                  <a:lnTo>
                    <a:pt x="2188" y="4107"/>
                  </a:lnTo>
                  <a:lnTo>
                    <a:pt x="2196" y="4099"/>
                  </a:lnTo>
                  <a:lnTo>
                    <a:pt x="2199" y="4089"/>
                  </a:lnTo>
                  <a:lnTo>
                    <a:pt x="2206" y="4078"/>
                  </a:lnTo>
                  <a:lnTo>
                    <a:pt x="2210" y="4060"/>
                  </a:lnTo>
                  <a:lnTo>
                    <a:pt x="2210" y="4060"/>
                  </a:lnTo>
                  <a:lnTo>
                    <a:pt x="2288" y="4017"/>
                  </a:lnTo>
                  <a:lnTo>
                    <a:pt x="2349" y="3989"/>
                  </a:lnTo>
                  <a:lnTo>
                    <a:pt x="2370" y="3978"/>
                  </a:lnTo>
                  <a:lnTo>
                    <a:pt x="2385" y="3978"/>
                  </a:lnTo>
                  <a:lnTo>
                    <a:pt x="2385" y="3978"/>
                  </a:lnTo>
                  <a:lnTo>
                    <a:pt x="2388" y="3992"/>
                  </a:lnTo>
                  <a:lnTo>
                    <a:pt x="2402" y="4021"/>
                  </a:lnTo>
                  <a:lnTo>
                    <a:pt x="2410" y="4032"/>
                  </a:lnTo>
                  <a:lnTo>
                    <a:pt x="2420" y="4035"/>
                  </a:lnTo>
                  <a:lnTo>
                    <a:pt x="2427" y="4032"/>
                  </a:lnTo>
                  <a:lnTo>
                    <a:pt x="2431" y="4028"/>
                  </a:lnTo>
                  <a:lnTo>
                    <a:pt x="2445" y="4010"/>
                  </a:lnTo>
                  <a:lnTo>
                    <a:pt x="2445" y="4010"/>
                  </a:lnTo>
                  <a:lnTo>
                    <a:pt x="2470" y="4000"/>
                  </a:lnTo>
                  <a:lnTo>
                    <a:pt x="2492" y="3992"/>
                  </a:lnTo>
                  <a:lnTo>
                    <a:pt x="2516" y="3989"/>
                  </a:lnTo>
                  <a:lnTo>
                    <a:pt x="2516" y="3989"/>
                  </a:lnTo>
                  <a:lnTo>
                    <a:pt x="2524" y="3989"/>
                  </a:lnTo>
                  <a:lnTo>
                    <a:pt x="2531" y="3985"/>
                  </a:lnTo>
                  <a:lnTo>
                    <a:pt x="2538" y="3971"/>
                  </a:lnTo>
                  <a:lnTo>
                    <a:pt x="2545" y="3957"/>
                  </a:lnTo>
                  <a:lnTo>
                    <a:pt x="2552" y="3935"/>
                  </a:lnTo>
                  <a:lnTo>
                    <a:pt x="2556" y="3896"/>
                  </a:lnTo>
                  <a:lnTo>
                    <a:pt x="2559" y="3878"/>
                  </a:lnTo>
                  <a:lnTo>
                    <a:pt x="2559" y="3878"/>
                  </a:lnTo>
                  <a:lnTo>
                    <a:pt x="2563" y="3875"/>
                  </a:lnTo>
                  <a:lnTo>
                    <a:pt x="2570" y="3868"/>
                  </a:lnTo>
                  <a:lnTo>
                    <a:pt x="2570" y="3864"/>
                  </a:lnTo>
                  <a:lnTo>
                    <a:pt x="2570" y="3857"/>
                  </a:lnTo>
                  <a:lnTo>
                    <a:pt x="2566" y="3850"/>
                  </a:lnTo>
                  <a:lnTo>
                    <a:pt x="2559" y="3843"/>
                  </a:lnTo>
                  <a:lnTo>
                    <a:pt x="2559" y="3843"/>
                  </a:lnTo>
                  <a:lnTo>
                    <a:pt x="2552" y="3807"/>
                  </a:lnTo>
                  <a:lnTo>
                    <a:pt x="2534" y="3750"/>
                  </a:lnTo>
                  <a:lnTo>
                    <a:pt x="2534" y="3750"/>
                  </a:lnTo>
                  <a:lnTo>
                    <a:pt x="2524" y="3729"/>
                  </a:lnTo>
                  <a:lnTo>
                    <a:pt x="2509" y="3711"/>
                  </a:lnTo>
                  <a:lnTo>
                    <a:pt x="2492" y="3697"/>
                  </a:lnTo>
                  <a:lnTo>
                    <a:pt x="2492" y="3697"/>
                  </a:lnTo>
                  <a:lnTo>
                    <a:pt x="2488" y="3650"/>
                  </a:lnTo>
                  <a:lnTo>
                    <a:pt x="2484" y="3604"/>
                  </a:lnTo>
                  <a:lnTo>
                    <a:pt x="2484" y="3550"/>
                  </a:lnTo>
                  <a:lnTo>
                    <a:pt x="2488" y="3504"/>
                  </a:lnTo>
                  <a:lnTo>
                    <a:pt x="2492" y="3483"/>
                  </a:lnTo>
                  <a:lnTo>
                    <a:pt x="2495" y="3468"/>
                  </a:lnTo>
                  <a:lnTo>
                    <a:pt x="2502" y="3458"/>
                  </a:lnTo>
                  <a:lnTo>
                    <a:pt x="2509" y="3451"/>
                  </a:lnTo>
                  <a:lnTo>
                    <a:pt x="2524" y="3451"/>
                  </a:lnTo>
                  <a:lnTo>
                    <a:pt x="2534" y="3461"/>
                  </a:lnTo>
                  <a:lnTo>
                    <a:pt x="2534" y="3461"/>
                  </a:lnTo>
                  <a:lnTo>
                    <a:pt x="2545" y="3458"/>
                  </a:lnTo>
                  <a:lnTo>
                    <a:pt x="2566" y="3451"/>
                  </a:lnTo>
                  <a:lnTo>
                    <a:pt x="2581" y="3440"/>
                  </a:lnTo>
                  <a:lnTo>
                    <a:pt x="2588" y="3429"/>
                  </a:lnTo>
                  <a:lnTo>
                    <a:pt x="2595" y="3411"/>
                  </a:lnTo>
                  <a:lnTo>
                    <a:pt x="2598" y="3390"/>
                  </a:lnTo>
                  <a:lnTo>
                    <a:pt x="2598" y="3390"/>
                  </a:lnTo>
                  <a:lnTo>
                    <a:pt x="2631" y="3340"/>
                  </a:lnTo>
                  <a:lnTo>
                    <a:pt x="2663" y="3301"/>
                  </a:lnTo>
                  <a:lnTo>
                    <a:pt x="2680" y="3283"/>
                  </a:lnTo>
                  <a:lnTo>
                    <a:pt x="2698" y="3269"/>
                  </a:lnTo>
                  <a:lnTo>
                    <a:pt x="2716" y="3247"/>
                  </a:lnTo>
                  <a:lnTo>
                    <a:pt x="2745" y="3144"/>
                  </a:lnTo>
                  <a:lnTo>
                    <a:pt x="2684" y="3091"/>
                  </a:lnTo>
                  <a:lnTo>
                    <a:pt x="2684" y="3091"/>
                  </a:lnTo>
                  <a:lnTo>
                    <a:pt x="2691" y="3073"/>
                  </a:lnTo>
                  <a:lnTo>
                    <a:pt x="2702" y="3055"/>
                  </a:lnTo>
                  <a:lnTo>
                    <a:pt x="2716" y="3037"/>
                  </a:lnTo>
                  <a:lnTo>
                    <a:pt x="2730" y="3019"/>
                  </a:lnTo>
                  <a:lnTo>
                    <a:pt x="2748" y="3009"/>
                  </a:lnTo>
                  <a:lnTo>
                    <a:pt x="2755" y="3005"/>
                  </a:lnTo>
                  <a:lnTo>
                    <a:pt x="2766" y="3005"/>
                  </a:lnTo>
                  <a:lnTo>
                    <a:pt x="2777" y="3005"/>
                  </a:lnTo>
                  <a:lnTo>
                    <a:pt x="2787" y="3012"/>
                  </a:lnTo>
                  <a:lnTo>
                    <a:pt x="2787" y="3012"/>
                  </a:lnTo>
                  <a:lnTo>
                    <a:pt x="2795" y="3012"/>
                  </a:lnTo>
                  <a:lnTo>
                    <a:pt x="2809" y="3012"/>
                  </a:lnTo>
                  <a:lnTo>
                    <a:pt x="2819" y="3009"/>
                  </a:lnTo>
                  <a:lnTo>
                    <a:pt x="2830" y="3001"/>
                  </a:lnTo>
                  <a:lnTo>
                    <a:pt x="2841" y="2991"/>
                  </a:lnTo>
                  <a:lnTo>
                    <a:pt x="2848" y="2973"/>
                  </a:lnTo>
                  <a:lnTo>
                    <a:pt x="2848" y="2973"/>
                  </a:lnTo>
                  <a:lnTo>
                    <a:pt x="2859" y="2944"/>
                  </a:lnTo>
                  <a:lnTo>
                    <a:pt x="2862" y="2930"/>
                  </a:lnTo>
                  <a:lnTo>
                    <a:pt x="2862" y="2923"/>
                  </a:lnTo>
                  <a:lnTo>
                    <a:pt x="2859" y="2916"/>
                  </a:lnTo>
                  <a:lnTo>
                    <a:pt x="2841" y="2898"/>
                  </a:lnTo>
                  <a:lnTo>
                    <a:pt x="2841" y="2898"/>
                  </a:lnTo>
                  <a:lnTo>
                    <a:pt x="2830" y="2884"/>
                  </a:lnTo>
                  <a:lnTo>
                    <a:pt x="2823" y="2866"/>
                  </a:lnTo>
                  <a:lnTo>
                    <a:pt x="2819" y="2848"/>
                  </a:lnTo>
                  <a:lnTo>
                    <a:pt x="2823" y="2830"/>
                  </a:lnTo>
                  <a:lnTo>
                    <a:pt x="2827" y="2816"/>
                  </a:lnTo>
                  <a:lnTo>
                    <a:pt x="2837" y="2805"/>
                  </a:lnTo>
                  <a:lnTo>
                    <a:pt x="2848" y="2802"/>
                  </a:lnTo>
                  <a:lnTo>
                    <a:pt x="2866" y="2802"/>
                  </a:lnTo>
                  <a:lnTo>
                    <a:pt x="2866" y="2802"/>
                  </a:lnTo>
                  <a:lnTo>
                    <a:pt x="2884" y="2809"/>
                  </a:lnTo>
                  <a:lnTo>
                    <a:pt x="2901" y="2809"/>
                  </a:lnTo>
                  <a:lnTo>
                    <a:pt x="2937" y="2805"/>
                  </a:lnTo>
                  <a:lnTo>
                    <a:pt x="2969" y="2795"/>
                  </a:lnTo>
                  <a:lnTo>
                    <a:pt x="2998" y="2788"/>
                  </a:lnTo>
                  <a:lnTo>
                    <a:pt x="2998" y="2788"/>
                  </a:lnTo>
                  <a:lnTo>
                    <a:pt x="3012" y="2780"/>
                  </a:lnTo>
                  <a:lnTo>
                    <a:pt x="3033" y="2780"/>
                  </a:lnTo>
                  <a:lnTo>
                    <a:pt x="3058" y="2777"/>
                  </a:lnTo>
                  <a:lnTo>
                    <a:pt x="3080" y="2780"/>
                  </a:lnTo>
                  <a:lnTo>
                    <a:pt x="3098" y="2784"/>
                  </a:lnTo>
                  <a:lnTo>
                    <a:pt x="3101" y="2788"/>
                  </a:lnTo>
                  <a:lnTo>
                    <a:pt x="3101" y="2791"/>
                  </a:lnTo>
                  <a:lnTo>
                    <a:pt x="3101" y="2798"/>
                  </a:lnTo>
                  <a:lnTo>
                    <a:pt x="3094" y="2809"/>
                  </a:lnTo>
                  <a:lnTo>
                    <a:pt x="3065" y="2827"/>
                  </a:lnTo>
                  <a:lnTo>
                    <a:pt x="3065" y="2827"/>
                  </a:lnTo>
                  <a:lnTo>
                    <a:pt x="3051" y="2837"/>
                  </a:lnTo>
                  <a:lnTo>
                    <a:pt x="3041" y="2848"/>
                  </a:lnTo>
                  <a:lnTo>
                    <a:pt x="3033" y="2859"/>
                  </a:lnTo>
                  <a:lnTo>
                    <a:pt x="3033" y="2870"/>
                  </a:lnTo>
                  <a:lnTo>
                    <a:pt x="3033" y="2880"/>
                  </a:lnTo>
                  <a:lnTo>
                    <a:pt x="3033" y="2891"/>
                  </a:lnTo>
                  <a:lnTo>
                    <a:pt x="3048" y="2909"/>
                  </a:lnTo>
                  <a:lnTo>
                    <a:pt x="3062" y="2927"/>
                  </a:lnTo>
                  <a:lnTo>
                    <a:pt x="3076" y="2937"/>
                  </a:lnTo>
                  <a:lnTo>
                    <a:pt x="3094" y="2948"/>
                  </a:lnTo>
                  <a:lnTo>
                    <a:pt x="3094" y="2948"/>
                  </a:lnTo>
                  <a:lnTo>
                    <a:pt x="3108" y="2959"/>
                  </a:lnTo>
                  <a:lnTo>
                    <a:pt x="3122" y="2969"/>
                  </a:lnTo>
                  <a:lnTo>
                    <a:pt x="3133" y="2984"/>
                  </a:lnTo>
                  <a:lnTo>
                    <a:pt x="3144" y="3001"/>
                  </a:lnTo>
                  <a:lnTo>
                    <a:pt x="3144" y="3012"/>
                  </a:lnTo>
                  <a:lnTo>
                    <a:pt x="3144" y="3019"/>
                  </a:lnTo>
                  <a:lnTo>
                    <a:pt x="3140" y="3030"/>
                  </a:lnTo>
                  <a:lnTo>
                    <a:pt x="3133" y="3041"/>
                  </a:lnTo>
                  <a:lnTo>
                    <a:pt x="3122" y="3051"/>
                  </a:lnTo>
                  <a:lnTo>
                    <a:pt x="3108" y="3062"/>
                  </a:lnTo>
                  <a:lnTo>
                    <a:pt x="3108" y="3062"/>
                  </a:lnTo>
                  <a:lnTo>
                    <a:pt x="3101" y="3062"/>
                  </a:lnTo>
                  <a:lnTo>
                    <a:pt x="3090" y="3069"/>
                  </a:lnTo>
                  <a:lnTo>
                    <a:pt x="3087" y="3073"/>
                  </a:lnTo>
                  <a:lnTo>
                    <a:pt x="3087" y="3083"/>
                  </a:lnTo>
                  <a:lnTo>
                    <a:pt x="3090" y="3094"/>
                  </a:lnTo>
                  <a:lnTo>
                    <a:pt x="3105" y="3108"/>
                  </a:lnTo>
                  <a:lnTo>
                    <a:pt x="3105" y="3108"/>
                  </a:lnTo>
                  <a:lnTo>
                    <a:pt x="3140" y="3140"/>
                  </a:lnTo>
                  <a:lnTo>
                    <a:pt x="3162" y="3155"/>
                  </a:lnTo>
                  <a:lnTo>
                    <a:pt x="3183" y="3165"/>
                  </a:lnTo>
                  <a:lnTo>
                    <a:pt x="3208" y="3173"/>
                  </a:lnTo>
                  <a:lnTo>
                    <a:pt x="3226" y="3176"/>
                  </a:lnTo>
                  <a:lnTo>
                    <a:pt x="3237" y="3173"/>
                  </a:lnTo>
                  <a:lnTo>
                    <a:pt x="3247" y="3169"/>
                  </a:lnTo>
                  <a:lnTo>
                    <a:pt x="3254" y="3162"/>
                  </a:lnTo>
                  <a:lnTo>
                    <a:pt x="3265" y="3151"/>
                  </a:lnTo>
                  <a:lnTo>
                    <a:pt x="3336" y="3140"/>
                  </a:lnTo>
                  <a:lnTo>
                    <a:pt x="3336" y="3140"/>
                  </a:lnTo>
                  <a:lnTo>
                    <a:pt x="3340" y="3112"/>
                  </a:lnTo>
                  <a:lnTo>
                    <a:pt x="3347" y="3087"/>
                  </a:lnTo>
                  <a:lnTo>
                    <a:pt x="3358" y="3058"/>
                  </a:lnTo>
                  <a:lnTo>
                    <a:pt x="3368" y="3048"/>
                  </a:lnTo>
                  <a:lnTo>
                    <a:pt x="3376" y="3041"/>
                  </a:lnTo>
                  <a:lnTo>
                    <a:pt x="3386" y="3034"/>
                  </a:lnTo>
                  <a:lnTo>
                    <a:pt x="3401" y="3030"/>
                  </a:lnTo>
                  <a:lnTo>
                    <a:pt x="3415" y="3034"/>
                  </a:lnTo>
                  <a:lnTo>
                    <a:pt x="3433" y="3041"/>
                  </a:lnTo>
                  <a:lnTo>
                    <a:pt x="3454" y="3055"/>
                  </a:lnTo>
                  <a:lnTo>
                    <a:pt x="3475" y="3073"/>
                  </a:lnTo>
                  <a:lnTo>
                    <a:pt x="3475" y="3073"/>
                  </a:lnTo>
                  <a:lnTo>
                    <a:pt x="3483" y="3069"/>
                  </a:lnTo>
                  <a:lnTo>
                    <a:pt x="3490" y="3069"/>
                  </a:lnTo>
                  <a:lnTo>
                    <a:pt x="3497" y="3066"/>
                  </a:lnTo>
                  <a:lnTo>
                    <a:pt x="3504" y="3069"/>
                  </a:lnTo>
                  <a:lnTo>
                    <a:pt x="3504" y="3080"/>
                  </a:lnTo>
                  <a:lnTo>
                    <a:pt x="3504" y="3094"/>
                  </a:lnTo>
                  <a:lnTo>
                    <a:pt x="3497" y="3119"/>
                  </a:lnTo>
                  <a:lnTo>
                    <a:pt x="3497" y="3119"/>
                  </a:lnTo>
                  <a:lnTo>
                    <a:pt x="3493" y="3126"/>
                  </a:lnTo>
                  <a:lnTo>
                    <a:pt x="3493" y="3140"/>
                  </a:lnTo>
                  <a:lnTo>
                    <a:pt x="3493" y="3148"/>
                  </a:lnTo>
                  <a:lnTo>
                    <a:pt x="3500" y="3151"/>
                  </a:lnTo>
                  <a:lnTo>
                    <a:pt x="3511" y="3151"/>
                  </a:lnTo>
                  <a:lnTo>
                    <a:pt x="3529" y="3148"/>
                  </a:lnTo>
                  <a:lnTo>
                    <a:pt x="3529" y="3148"/>
                  </a:lnTo>
                  <a:lnTo>
                    <a:pt x="3529" y="3148"/>
                  </a:lnTo>
                  <a:lnTo>
                    <a:pt x="3532" y="3148"/>
                  </a:lnTo>
                  <a:lnTo>
                    <a:pt x="3532" y="3158"/>
                  </a:lnTo>
                  <a:lnTo>
                    <a:pt x="3518" y="3183"/>
                  </a:lnTo>
                  <a:lnTo>
                    <a:pt x="3518" y="3183"/>
                  </a:lnTo>
                  <a:lnTo>
                    <a:pt x="3515" y="3190"/>
                  </a:lnTo>
                  <a:lnTo>
                    <a:pt x="3518" y="3194"/>
                  </a:lnTo>
                  <a:lnTo>
                    <a:pt x="3518" y="3201"/>
                  </a:lnTo>
                  <a:lnTo>
                    <a:pt x="3525" y="3201"/>
                  </a:lnTo>
                  <a:lnTo>
                    <a:pt x="3536" y="3205"/>
                  </a:lnTo>
                  <a:lnTo>
                    <a:pt x="3554" y="3198"/>
                  </a:lnTo>
                  <a:lnTo>
                    <a:pt x="3575" y="3190"/>
                  </a:lnTo>
                  <a:lnTo>
                    <a:pt x="3575" y="3190"/>
                  </a:lnTo>
                  <a:lnTo>
                    <a:pt x="3600" y="3180"/>
                  </a:lnTo>
                  <a:lnTo>
                    <a:pt x="3625" y="3180"/>
                  </a:lnTo>
                  <a:lnTo>
                    <a:pt x="3643" y="3183"/>
                  </a:lnTo>
                  <a:lnTo>
                    <a:pt x="3661" y="3190"/>
                  </a:lnTo>
                  <a:lnTo>
                    <a:pt x="3675" y="3201"/>
                  </a:lnTo>
                  <a:lnTo>
                    <a:pt x="3686" y="3208"/>
                  </a:lnTo>
                  <a:lnTo>
                    <a:pt x="3693" y="3219"/>
                  </a:lnTo>
                  <a:lnTo>
                    <a:pt x="3693" y="3219"/>
                  </a:lnTo>
                  <a:lnTo>
                    <a:pt x="3704" y="3215"/>
                  </a:lnTo>
                  <a:lnTo>
                    <a:pt x="3711" y="3208"/>
                  </a:lnTo>
                  <a:lnTo>
                    <a:pt x="3718" y="3194"/>
                  </a:lnTo>
                  <a:lnTo>
                    <a:pt x="3757" y="3194"/>
                  </a:lnTo>
                  <a:lnTo>
                    <a:pt x="3757" y="3194"/>
                  </a:lnTo>
                  <a:lnTo>
                    <a:pt x="3764" y="3187"/>
                  </a:lnTo>
                  <a:lnTo>
                    <a:pt x="3778" y="3176"/>
                  </a:lnTo>
                  <a:lnTo>
                    <a:pt x="3789" y="3169"/>
                  </a:lnTo>
                  <a:lnTo>
                    <a:pt x="3800" y="3165"/>
                  </a:lnTo>
                  <a:lnTo>
                    <a:pt x="3814" y="3165"/>
                  </a:lnTo>
                  <a:lnTo>
                    <a:pt x="3832" y="3169"/>
                  </a:lnTo>
                  <a:lnTo>
                    <a:pt x="3893" y="3137"/>
                  </a:lnTo>
                  <a:lnTo>
                    <a:pt x="3893" y="3137"/>
                  </a:lnTo>
                  <a:lnTo>
                    <a:pt x="3914" y="3144"/>
                  </a:lnTo>
                  <a:lnTo>
                    <a:pt x="3932" y="3144"/>
                  </a:lnTo>
                  <a:lnTo>
                    <a:pt x="3942" y="3144"/>
                  </a:lnTo>
                  <a:lnTo>
                    <a:pt x="3950" y="3140"/>
                  </a:lnTo>
                  <a:lnTo>
                    <a:pt x="3957" y="3133"/>
                  </a:lnTo>
                  <a:lnTo>
                    <a:pt x="3960" y="3123"/>
                  </a:lnTo>
                  <a:lnTo>
                    <a:pt x="3960" y="3108"/>
                  </a:lnTo>
                  <a:lnTo>
                    <a:pt x="3960" y="3091"/>
                  </a:lnTo>
                  <a:lnTo>
                    <a:pt x="3953" y="3069"/>
                  </a:lnTo>
                  <a:lnTo>
                    <a:pt x="3942" y="3041"/>
                  </a:lnTo>
                  <a:lnTo>
                    <a:pt x="3925" y="3009"/>
                  </a:lnTo>
                  <a:lnTo>
                    <a:pt x="3903" y="2966"/>
                  </a:lnTo>
                  <a:lnTo>
                    <a:pt x="3903" y="2966"/>
                  </a:lnTo>
                  <a:lnTo>
                    <a:pt x="3893" y="2959"/>
                  </a:lnTo>
                  <a:lnTo>
                    <a:pt x="3882" y="2955"/>
                  </a:lnTo>
                  <a:lnTo>
                    <a:pt x="3871" y="2952"/>
                  </a:lnTo>
                  <a:lnTo>
                    <a:pt x="3857" y="2948"/>
                  </a:lnTo>
                  <a:lnTo>
                    <a:pt x="3843" y="2955"/>
                  </a:lnTo>
                  <a:lnTo>
                    <a:pt x="3832" y="2969"/>
                  </a:lnTo>
                  <a:lnTo>
                    <a:pt x="3818" y="2991"/>
                  </a:lnTo>
                  <a:lnTo>
                    <a:pt x="3757" y="2973"/>
                  </a:lnTo>
                  <a:lnTo>
                    <a:pt x="3757" y="2962"/>
                  </a:lnTo>
                  <a:lnTo>
                    <a:pt x="3750" y="2941"/>
                  </a:lnTo>
                  <a:lnTo>
                    <a:pt x="3718" y="2895"/>
                  </a:lnTo>
                  <a:lnTo>
                    <a:pt x="3718" y="2895"/>
                  </a:lnTo>
                  <a:lnTo>
                    <a:pt x="3696" y="2891"/>
                  </a:lnTo>
                  <a:lnTo>
                    <a:pt x="3679" y="2895"/>
                  </a:lnTo>
                  <a:lnTo>
                    <a:pt x="3671" y="2898"/>
                  </a:lnTo>
                  <a:lnTo>
                    <a:pt x="3661" y="2905"/>
                  </a:lnTo>
                  <a:lnTo>
                    <a:pt x="3661" y="2905"/>
                  </a:lnTo>
                  <a:lnTo>
                    <a:pt x="3650" y="2884"/>
                  </a:lnTo>
                  <a:lnTo>
                    <a:pt x="3639" y="2859"/>
                  </a:lnTo>
                  <a:lnTo>
                    <a:pt x="3632" y="2830"/>
                  </a:lnTo>
                  <a:lnTo>
                    <a:pt x="3632" y="2802"/>
                  </a:lnTo>
                  <a:lnTo>
                    <a:pt x="3632" y="2788"/>
                  </a:lnTo>
                  <a:lnTo>
                    <a:pt x="3636" y="2777"/>
                  </a:lnTo>
                  <a:lnTo>
                    <a:pt x="3643" y="2766"/>
                  </a:lnTo>
                  <a:lnTo>
                    <a:pt x="3654" y="2755"/>
                  </a:lnTo>
                  <a:lnTo>
                    <a:pt x="3668" y="2748"/>
                  </a:lnTo>
                  <a:lnTo>
                    <a:pt x="3686" y="2745"/>
                  </a:lnTo>
                  <a:lnTo>
                    <a:pt x="3729" y="2738"/>
                  </a:lnTo>
                  <a:lnTo>
                    <a:pt x="3729" y="2738"/>
                  </a:lnTo>
                  <a:lnTo>
                    <a:pt x="3736" y="2716"/>
                  </a:lnTo>
                  <a:lnTo>
                    <a:pt x="3743" y="2698"/>
                  </a:lnTo>
                  <a:lnTo>
                    <a:pt x="3753" y="2681"/>
                  </a:lnTo>
                  <a:lnTo>
                    <a:pt x="3764" y="2670"/>
                  </a:lnTo>
                  <a:lnTo>
                    <a:pt x="3771" y="2666"/>
                  </a:lnTo>
                  <a:lnTo>
                    <a:pt x="3778" y="2666"/>
                  </a:lnTo>
                  <a:lnTo>
                    <a:pt x="3786" y="2666"/>
                  </a:lnTo>
                  <a:lnTo>
                    <a:pt x="3793" y="2674"/>
                  </a:lnTo>
                  <a:lnTo>
                    <a:pt x="3800" y="2688"/>
                  </a:lnTo>
                  <a:lnTo>
                    <a:pt x="3807" y="2702"/>
                  </a:lnTo>
                  <a:lnTo>
                    <a:pt x="3835" y="2713"/>
                  </a:lnTo>
                  <a:lnTo>
                    <a:pt x="3835" y="2713"/>
                  </a:lnTo>
                  <a:lnTo>
                    <a:pt x="3864" y="2738"/>
                  </a:lnTo>
                  <a:lnTo>
                    <a:pt x="3893" y="2759"/>
                  </a:lnTo>
                  <a:lnTo>
                    <a:pt x="3917" y="2777"/>
                  </a:lnTo>
                  <a:lnTo>
                    <a:pt x="3928" y="2780"/>
                  </a:lnTo>
                  <a:lnTo>
                    <a:pt x="3939" y="2780"/>
                  </a:lnTo>
                  <a:lnTo>
                    <a:pt x="3946" y="2777"/>
                  </a:lnTo>
                  <a:lnTo>
                    <a:pt x="3946" y="2766"/>
                  </a:lnTo>
                  <a:lnTo>
                    <a:pt x="3946" y="2748"/>
                  </a:lnTo>
                  <a:lnTo>
                    <a:pt x="3939" y="2720"/>
                  </a:lnTo>
                  <a:lnTo>
                    <a:pt x="3925" y="2688"/>
                  </a:lnTo>
                  <a:lnTo>
                    <a:pt x="3903" y="2645"/>
                  </a:lnTo>
                  <a:lnTo>
                    <a:pt x="3903" y="2645"/>
                  </a:lnTo>
                  <a:lnTo>
                    <a:pt x="3896" y="2627"/>
                  </a:lnTo>
                  <a:lnTo>
                    <a:pt x="3889" y="2613"/>
                  </a:lnTo>
                  <a:lnTo>
                    <a:pt x="3875" y="2599"/>
                  </a:lnTo>
                  <a:lnTo>
                    <a:pt x="3857" y="2581"/>
                  </a:lnTo>
                  <a:lnTo>
                    <a:pt x="3832" y="2570"/>
                  </a:lnTo>
                  <a:lnTo>
                    <a:pt x="3821" y="2567"/>
                  </a:lnTo>
                  <a:lnTo>
                    <a:pt x="3803" y="2563"/>
                  </a:lnTo>
                  <a:lnTo>
                    <a:pt x="3786" y="2563"/>
                  </a:lnTo>
                  <a:lnTo>
                    <a:pt x="3768" y="2567"/>
                  </a:lnTo>
                  <a:lnTo>
                    <a:pt x="3739" y="2563"/>
                  </a:lnTo>
                  <a:lnTo>
                    <a:pt x="3739" y="2563"/>
                  </a:lnTo>
                  <a:lnTo>
                    <a:pt x="3736" y="2559"/>
                  </a:lnTo>
                  <a:lnTo>
                    <a:pt x="3729" y="2556"/>
                  </a:lnTo>
                  <a:lnTo>
                    <a:pt x="3714" y="2556"/>
                  </a:lnTo>
                  <a:lnTo>
                    <a:pt x="3711" y="2559"/>
                  </a:lnTo>
                  <a:lnTo>
                    <a:pt x="3707" y="2567"/>
                  </a:lnTo>
                  <a:lnTo>
                    <a:pt x="3707" y="2567"/>
                  </a:lnTo>
                  <a:lnTo>
                    <a:pt x="3700" y="2570"/>
                  </a:lnTo>
                  <a:lnTo>
                    <a:pt x="3686" y="2570"/>
                  </a:lnTo>
                  <a:lnTo>
                    <a:pt x="3675" y="2570"/>
                  </a:lnTo>
                  <a:lnTo>
                    <a:pt x="3668" y="2563"/>
                  </a:lnTo>
                  <a:lnTo>
                    <a:pt x="3661" y="2552"/>
                  </a:lnTo>
                  <a:lnTo>
                    <a:pt x="3654" y="2534"/>
                  </a:lnTo>
                  <a:lnTo>
                    <a:pt x="3654" y="2534"/>
                  </a:lnTo>
                  <a:lnTo>
                    <a:pt x="3650" y="2520"/>
                  </a:lnTo>
                  <a:lnTo>
                    <a:pt x="3647" y="2488"/>
                  </a:lnTo>
                  <a:lnTo>
                    <a:pt x="3636" y="2456"/>
                  </a:lnTo>
                  <a:lnTo>
                    <a:pt x="3629" y="2445"/>
                  </a:lnTo>
                  <a:lnTo>
                    <a:pt x="3622" y="2438"/>
                  </a:lnTo>
                  <a:lnTo>
                    <a:pt x="3614" y="2420"/>
                  </a:lnTo>
                  <a:lnTo>
                    <a:pt x="3614" y="2399"/>
                  </a:lnTo>
                  <a:lnTo>
                    <a:pt x="3554" y="2410"/>
                  </a:lnTo>
                  <a:lnTo>
                    <a:pt x="3508" y="2410"/>
                  </a:lnTo>
                  <a:lnTo>
                    <a:pt x="3508" y="2399"/>
                  </a:lnTo>
                  <a:lnTo>
                    <a:pt x="3508" y="2374"/>
                  </a:lnTo>
                  <a:lnTo>
                    <a:pt x="3497" y="2353"/>
                  </a:lnTo>
                  <a:lnTo>
                    <a:pt x="3472" y="2338"/>
                  </a:lnTo>
                  <a:lnTo>
                    <a:pt x="3454" y="2321"/>
                  </a:lnTo>
                  <a:lnTo>
                    <a:pt x="3443" y="2289"/>
                  </a:lnTo>
                  <a:lnTo>
                    <a:pt x="3443" y="2256"/>
                  </a:lnTo>
                  <a:lnTo>
                    <a:pt x="3443" y="2256"/>
                  </a:lnTo>
                  <a:lnTo>
                    <a:pt x="3458" y="2249"/>
                  </a:lnTo>
                  <a:lnTo>
                    <a:pt x="3490" y="2228"/>
                  </a:lnTo>
                  <a:lnTo>
                    <a:pt x="3504" y="2214"/>
                  </a:lnTo>
                  <a:lnTo>
                    <a:pt x="3518" y="2192"/>
                  </a:lnTo>
                  <a:lnTo>
                    <a:pt x="3529" y="2171"/>
                  </a:lnTo>
                  <a:lnTo>
                    <a:pt x="3536" y="2149"/>
                  </a:lnTo>
                  <a:lnTo>
                    <a:pt x="3550" y="2139"/>
                  </a:lnTo>
                  <a:lnTo>
                    <a:pt x="3604" y="2139"/>
                  </a:lnTo>
                  <a:lnTo>
                    <a:pt x="3607" y="2125"/>
                  </a:lnTo>
                  <a:lnTo>
                    <a:pt x="3607" y="2125"/>
                  </a:lnTo>
                  <a:lnTo>
                    <a:pt x="3611" y="2103"/>
                  </a:lnTo>
                  <a:lnTo>
                    <a:pt x="3614" y="2078"/>
                  </a:lnTo>
                  <a:lnTo>
                    <a:pt x="3625" y="2057"/>
                  </a:lnTo>
                  <a:lnTo>
                    <a:pt x="3611" y="2039"/>
                  </a:lnTo>
                  <a:lnTo>
                    <a:pt x="3543" y="2018"/>
                  </a:lnTo>
                  <a:lnTo>
                    <a:pt x="3543" y="2018"/>
                  </a:lnTo>
                  <a:lnTo>
                    <a:pt x="3540" y="2010"/>
                  </a:lnTo>
                  <a:lnTo>
                    <a:pt x="3536" y="2007"/>
                  </a:lnTo>
                  <a:lnTo>
                    <a:pt x="3536" y="1996"/>
                  </a:lnTo>
                  <a:lnTo>
                    <a:pt x="3536" y="1986"/>
                  </a:lnTo>
                  <a:lnTo>
                    <a:pt x="3540" y="1971"/>
                  </a:lnTo>
                  <a:lnTo>
                    <a:pt x="3550" y="1957"/>
                  </a:lnTo>
                  <a:lnTo>
                    <a:pt x="3568" y="1939"/>
                  </a:lnTo>
                  <a:lnTo>
                    <a:pt x="3568" y="1939"/>
                  </a:lnTo>
                  <a:lnTo>
                    <a:pt x="3565" y="1925"/>
                  </a:lnTo>
                  <a:lnTo>
                    <a:pt x="3565" y="1911"/>
                  </a:lnTo>
                  <a:lnTo>
                    <a:pt x="3565" y="1893"/>
                  </a:lnTo>
                  <a:lnTo>
                    <a:pt x="3575" y="1879"/>
                  </a:lnTo>
                  <a:lnTo>
                    <a:pt x="3582" y="1871"/>
                  </a:lnTo>
                  <a:lnTo>
                    <a:pt x="3593" y="1864"/>
                  </a:lnTo>
                  <a:lnTo>
                    <a:pt x="3607" y="1861"/>
                  </a:lnTo>
                  <a:lnTo>
                    <a:pt x="3625" y="1857"/>
                  </a:lnTo>
                  <a:lnTo>
                    <a:pt x="3647" y="1857"/>
                  </a:lnTo>
                  <a:lnTo>
                    <a:pt x="3671" y="1861"/>
                  </a:lnTo>
                  <a:lnTo>
                    <a:pt x="3671" y="1861"/>
                  </a:lnTo>
                  <a:lnTo>
                    <a:pt x="3732" y="1882"/>
                  </a:lnTo>
                  <a:lnTo>
                    <a:pt x="3782" y="1900"/>
                  </a:lnTo>
                  <a:lnTo>
                    <a:pt x="3818" y="1918"/>
                  </a:lnTo>
                  <a:lnTo>
                    <a:pt x="3843" y="1904"/>
                  </a:lnTo>
                  <a:lnTo>
                    <a:pt x="3843" y="1904"/>
                  </a:lnTo>
                  <a:lnTo>
                    <a:pt x="3850" y="1889"/>
                  </a:lnTo>
                  <a:lnTo>
                    <a:pt x="3860" y="1879"/>
                  </a:lnTo>
                  <a:lnTo>
                    <a:pt x="3875" y="1868"/>
                  </a:lnTo>
                  <a:lnTo>
                    <a:pt x="3893" y="1864"/>
                  </a:lnTo>
                  <a:lnTo>
                    <a:pt x="3903" y="1864"/>
                  </a:lnTo>
                  <a:lnTo>
                    <a:pt x="3914" y="1864"/>
                  </a:lnTo>
                  <a:lnTo>
                    <a:pt x="3925" y="1871"/>
                  </a:lnTo>
                  <a:lnTo>
                    <a:pt x="3939" y="1879"/>
                  </a:lnTo>
                  <a:lnTo>
                    <a:pt x="3950" y="1889"/>
                  </a:lnTo>
                  <a:lnTo>
                    <a:pt x="3964" y="1907"/>
                  </a:lnTo>
                  <a:lnTo>
                    <a:pt x="3964" y="1907"/>
                  </a:lnTo>
                  <a:lnTo>
                    <a:pt x="3971" y="1918"/>
                  </a:lnTo>
                  <a:lnTo>
                    <a:pt x="3992" y="1946"/>
                  </a:lnTo>
                  <a:lnTo>
                    <a:pt x="4007" y="1957"/>
                  </a:lnTo>
                  <a:lnTo>
                    <a:pt x="4021" y="1971"/>
                  </a:lnTo>
                  <a:lnTo>
                    <a:pt x="4035" y="1978"/>
                  </a:lnTo>
                  <a:lnTo>
                    <a:pt x="4049" y="1982"/>
                  </a:lnTo>
                  <a:lnTo>
                    <a:pt x="4049" y="1982"/>
                  </a:lnTo>
                  <a:lnTo>
                    <a:pt x="4085" y="1975"/>
                  </a:lnTo>
                  <a:lnTo>
                    <a:pt x="4096" y="1975"/>
                  </a:lnTo>
                  <a:lnTo>
                    <a:pt x="4106" y="1986"/>
                  </a:lnTo>
                  <a:lnTo>
                    <a:pt x="4106" y="1986"/>
                  </a:lnTo>
                  <a:lnTo>
                    <a:pt x="4110" y="1989"/>
                  </a:lnTo>
                  <a:lnTo>
                    <a:pt x="4114" y="1989"/>
                  </a:lnTo>
                  <a:lnTo>
                    <a:pt x="4117" y="1978"/>
                  </a:lnTo>
                  <a:lnTo>
                    <a:pt x="4121" y="1957"/>
                  </a:lnTo>
                  <a:lnTo>
                    <a:pt x="4149" y="1964"/>
                  </a:lnTo>
                  <a:lnTo>
                    <a:pt x="4278" y="1722"/>
                  </a:lnTo>
                  <a:lnTo>
                    <a:pt x="4278" y="1722"/>
                  </a:lnTo>
                  <a:lnTo>
                    <a:pt x="4281" y="1715"/>
                  </a:lnTo>
                  <a:lnTo>
                    <a:pt x="4288" y="1693"/>
                  </a:lnTo>
                  <a:lnTo>
                    <a:pt x="4288" y="1679"/>
                  </a:lnTo>
                  <a:lnTo>
                    <a:pt x="4288" y="1661"/>
                  </a:lnTo>
                  <a:lnTo>
                    <a:pt x="4285" y="1643"/>
                  </a:lnTo>
                  <a:lnTo>
                    <a:pt x="4278" y="1622"/>
                  </a:lnTo>
                  <a:lnTo>
                    <a:pt x="4278" y="1622"/>
                  </a:lnTo>
                  <a:lnTo>
                    <a:pt x="4270" y="1604"/>
                  </a:lnTo>
                  <a:lnTo>
                    <a:pt x="4270" y="1586"/>
                  </a:lnTo>
                  <a:lnTo>
                    <a:pt x="4274" y="1576"/>
                  </a:lnTo>
                  <a:lnTo>
                    <a:pt x="4281" y="1565"/>
                  </a:lnTo>
                  <a:lnTo>
                    <a:pt x="4299" y="1551"/>
                  </a:lnTo>
                  <a:lnTo>
                    <a:pt x="4310" y="1543"/>
                  </a:lnTo>
                  <a:lnTo>
                    <a:pt x="4310" y="1543"/>
                  </a:lnTo>
                  <a:lnTo>
                    <a:pt x="4313" y="1547"/>
                  </a:lnTo>
                  <a:lnTo>
                    <a:pt x="4327" y="1551"/>
                  </a:lnTo>
                  <a:lnTo>
                    <a:pt x="4338" y="1547"/>
                  </a:lnTo>
                  <a:lnTo>
                    <a:pt x="4349" y="1543"/>
                  </a:lnTo>
                  <a:lnTo>
                    <a:pt x="4360" y="1536"/>
                  </a:lnTo>
                  <a:lnTo>
                    <a:pt x="4370" y="1526"/>
                  </a:lnTo>
                  <a:lnTo>
                    <a:pt x="4370" y="1526"/>
                  </a:lnTo>
                  <a:lnTo>
                    <a:pt x="4374" y="1526"/>
                  </a:lnTo>
                  <a:lnTo>
                    <a:pt x="4384" y="1529"/>
                  </a:lnTo>
                  <a:lnTo>
                    <a:pt x="4392" y="1533"/>
                  </a:lnTo>
                  <a:lnTo>
                    <a:pt x="4399" y="1540"/>
                  </a:lnTo>
                  <a:lnTo>
                    <a:pt x="4402" y="1547"/>
                  </a:lnTo>
                  <a:lnTo>
                    <a:pt x="4406" y="1561"/>
                  </a:lnTo>
                  <a:lnTo>
                    <a:pt x="4406" y="1561"/>
                  </a:lnTo>
                  <a:lnTo>
                    <a:pt x="4413" y="1565"/>
                  </a:lnTo>
                  <a:lnTo>
                    <a:pt x="4417" y="1568"/>
                  </a:lnTo>
                  <a:lnTo>
                    <a:pt x="4424" y="1568"/>
                  </a:lnTo>
                  <a:lnTo>
                    <a:pt x="4434" y="1568"/>
                  </a:lnTo>
                  <a:lnTo>
                    <a:pt x="4445" y="1561"/>
                  </a:lnTo>
                  <a:lnTo>
                    <a:pt x="4456" y="1547"/>
                  </a:lnTo>
                  <a:lnTo>
                    <a:pt x="4466" y="1522"/>
                  </a:lnTo>
                  <a:lnTo>
                    <a:pt x="4466" y="1522"/>
                  </a:lnTo>
                  <a:lnTo>
                    <a:pt x="4470" y="1519"/>
                  </a:lnTo>
                  <a:lnTo>
                    <a:pt x="4474" y="1511"/>
                  </a:lnTo>
                  <a:lnTo>
                    <a:pt x="4474" y="1504"/>
                  </a:lnTo>
                  <a:lnTo>
                    <a:pt x="4470" y="1497"/>
                  </a:lnTo>
                  <a:lnTo>
                    <a:pt x="4466" y="1490"/>
                  </a:lnTo>
                  <a:lnTo>
                    <a:pt x="4466" y="1490"/>
                  </a:lnTo>
                  <a:lnTo>
                    <a:pt x="4459" y="1486"/>
                  </a:lnTo>
                  <a:lnTo>
                    <a:pt x="4459" y="1479"/>
                  </a:lnTo>
                  <a:lnTo>
                    <a:pt x="4463" y="1469"/>
                  </a:lnTo>
                  <a:lnTo>
                    <a:pt x="4470" y="1458"/>
                  </a:lnTo>
                  <a:lnTo>
                    <a:pt x="4474" y="1454"/>
                  </a:lnTo>
                  <a:lnTo>
                    <a:pt x="4499" y="1426"/>
                  </a:lnTo>
                  <a:lnTo>
                    <a:pt x="4488" y="1397"/>
                  </a:lnTo>
                  <a:lnTo>
                    <a:pt x="4506" y="1362"/>
                  </a:lnTo>
                  <a:lnTo>
                    <a:pt x="4506" y="1362"/>
                  </a:lnTo>
                  <a:lnTo>
                    <a:pt x="4502" y="1355"/>
                  </a:lnTo>
                  <a:lnTo>
                    <a:pt x="4495" y="1347"/>
                  </a:lnTo>
                  <a:lnTo>
                    <a:pt x="4484" y="1337"/>
                  </a:lnTo>
                  <a:lnTo>
                    <a:pt x="4484" y="1337"/>
                  </a:lnTo>
                  <a:lnTo>
                    <a:pt x="4477" y="1330"/>
                  </a:lnTo>
                  <a:lnTo>
                    <a:pt x="4481" y="1322"/>
                  </a:lnTo>
                  <a:lnTo>
                    <a:pt x="4488" y="1315"/>
                  </a:lnTo>
                  <a:lnTo>
                    <a:pt x="4499" y="1305"/>
                  </a:lnTo>
                  <a:lnTo>
                    <a:pt x="4520" y="1290"/>
                  </a:lnTo>
                  <a:lnTo>
                    <a:pt x="4531" y="1283"/>
                  </a:lnTo>
                  <a:lnTo>
                    <a:pt x="4531" y="1283"/>
                  </a:lnTo>
                  <a:lnTo>
                    <a:pt x="4538" y="1265"/>
                  </a:lnTo>
                  <a:lnTo>
                    <a:pt x="4541" y="1248"/>
                  </a:lnTo>
                  <a:lnTo>
                    <a:pt x="4541" y="1226"/>
                  </a:lnTo>
                  <a:lnTo>
                    <a:pt x="4541" y="1226"/>
                  </a:lnTo>
                  <a:lnTo>
                    <a:pt x="4541" y="1219"/>
                  </a:lnTo>
                  <a:lnTo>
                    <a:pt x="4545" y="1216"/>
                  </a:lnTo>
                  <a:lnTo>
                    <a:pt x="4552" y="1212"/>
                  </a:lnTo>
                  <a:lnTo>
                    <a:pt x="4563" y="1212"/>
                  </a:lnTo>
                  <a:lnTo>
                    <a:pt x="4563" y="1212"/>
                  </a:lnTo>
                  <a:lnTo>
                    <a:pt x="4559" y="1205"/>
                  </a:lnTo>
                  <a:lnTo>
                    <a:pt x="4556" y="1198"/>
                  </a:lnTo>
                  <a:lnTo>
                    <a:pt x="4556" y="1191"/>
                  </a:lnTo>
                  <a:lnTo>
                    <a:pt x="4559" y="1183"/>
                  </a:lnTo>
                  <a:lnTo>
                    <a:pt x="4566" y="1176"/>
                  </a:lnTo>
                  <a:lnTo>
                    <a:pt x="4581" y="1173"/>
                  </a:lnTo>
                  <a:lnTo>
                    <a:pt x="4602" y="1173"/>
                  </a:lnTo>
                  <a:lnTo>
                    <a:pt x="4616" y="1155"/>
                  </a:lnTo>
                  <a:lnTo>
                    <a:pt x="4616" y="1137"/>
                  </a:lnTo>
                  <a:lnTo>
                    <a:pt x="4677" y="1109"/>
                  </a:lnTo>
                  <a:lnTo>
                    <a:pt x="4677" y="1109"/>
                  </a:lnTo>
                  <a:lnTo>
                    <a:pt x="4680" y="1105"/>
                  </a:lnTo>
                  <a:lnTo>
                    <a:pt x="4680" y="1091"/>
                  </a:lnTo>
                  <a:lnTo>
                    <a:pt x="4680" y="1084"/>
                  </a:lnTo>
                  <a:lnTo>
                    <a:pt x="4677" y="1077"/>
                  </a:lnTo>
                  <a:lnTo>
                    <a:pt x="4670" y="1069"/>
                  </a:lnTo>
                  <a:lnTo>
                    <a:pt x="4659" y="1066"/>
                  </a:lnTo>
                  <a:lnTo>
                    <a:pt x="4659" y="1044"/>
                  </a:lnTo>
                  <a:lnTo>
                    <a:pt x="4641" y="1041"/>
                  </a:lnTo>
                  <a:lnTo>
                    <a:pt x="4534" y="952"/>
                  </a:lnTo>
                  <a:lnTo>
                    <a:pt x="4534" y="952"/>
                  </a:lnTo>
                  <a:lnTo>
                    <a:pt x="4534" y="948"/>
                  </a:lnTo>
                  <a:lnTo>
                    <a:pt x="4538" y="941"/>
                  </a:lnTo>
                  <a:lnTo>
                    <a:pt x="4541" y="941"/>
                  </a:lnTo>
                  <a:lnTo>
                    <a:pt x="4548" y="937"/>
                  </a:lnTo>
                  <a:lnTo>
                    <a:pt x="4559" y="937"/>
                  </a:lnTo>
                  <a:lnTo>
                    <a:pt x="4570" y="941"/>
                  </a:lnTo>
                  <a:lnTo>
                    <a:pt x="4577" y="930"/>
                  </a:lnTo>
                  <a:lnTo>
                    <a:pt x="4577" y="895"/>
                  </a:lnTo>
                  <a:lnTo>
                    <a:pt x="4577" y="895"/>
                  </a:lnTo>
                  <a:lnTo>
                    <a:pt x="4588" y="895"/>
                  </a:lnTo>
                  <a:lnTo>
                    <a:pt x="4595" y="895"/>
                  </a:lnTo>
                  <a:lnTo>
                    <a:pt x="4605" y="891"/>
                  </a:lnTo>
                  <a:lnTo>
                    <a:pt x="4609" y="888"/>
                  </a:lnTo>
                  <a:lnTo>
                    <a:pt x="4605" y="877"/>
                  </a:lnTo>
                  <a:lnTo>
                    <a:pt x="4595" y="866"/>
                  </a:lnTo>
                  <a:lnTo>
                    <a:pt x="4573" y="845"/>
                  </a:lnTo>
                  <a:lnTo>
                    <a:pt x="4581" y="838"/>
                  </a:lnTo>
                  <a:lnTo>
                    <a:pt x="4609" y="831"/>
                  </a:lnTo>
                  <a:lnTo>
                    <a:pt x="4609" y="831"/>
                  </a:lnTo>
                  <a:lnTo>
                    <a:pt x="4613" y="823"/>
                  </a:lnTo>
                  <a:lnTo>
                    <a:pt x="4613" y="813"/>
                  </a:lnTo>
                  <a:lnTo>
                    <a:pt x="4609" y="806"/>
                  </a:lnTo>
                  <a:lnTo>
                    <a:pt x="4602" y="802"/>
                  </a:lnTo>
                  <a:lnTo>
                    <a:pt x="4591" y="798"/>
                  </a:lnTo>
                  <a:lnTo>
                    <a:pt x="4573" y="802"/>
                  </a:lnTo>
                  <a:lnTo>
                    <a:pt x="4534" y="813"/>
                  </a:lnTo>
                  <a:lnTo>
                    <a:pt x="4513" y="809"/>
                  </a:lnTo>
                  <a:lnTo>
                    <a:pt x="4488" y="831"/>
                  </a:lnTo>
                  <a:lnTo>
                    <a:pt x="4438" y="855"/>
                  </a:lnTo>
                  <a:lnTo>
                    <a:pt x="4438" y="855"/>
                  </a:lnTo>
                  <a:lnTo>
                    <a:pt x="4431" y="866"/>
                  </a:lnTo>
                  <a:lnTo>
                    <a:pt x="4420" y="873"/>
                  </a:lnTo>
                  <a:lnTo>
                    <a:pt x="4409" y="880"/>
                  </a:lnTo>
                  <a:lnTo>
                    <a:pt x="4395" y="884"/>
                  </a:lnTo>
                  <a:lnTo>
                    <a:pt x="4381" y="888"/>
                  </a:lnTo>
                  <a:lnTo>
                    <a:pt x="4363" y="880"/>
                  </a:lnTo>
                  <a:lnTo>
                    <a:pt x="4342" y="866"/>
                  </a:lnTo>
                  <a:lnTo>
                    <a:pt x="4342" y="866"/>
                  </a:lnTo>
                  <a:lnTo>
                    <a:pt x="4306" y="834"/>
                  </a:lnTo>
                  <a:lnTo>
                    <a:pt x="4274" y="802"/>
                  </a:lnTo>
                  <a:lnTo>
                    <a:pt x="4256" y="791"/>
                  </a:lnTo>
                  <a:lnTo>
                    <a:pt x="4238" y="784"/>
                  </a:lnTo>
                  <a:lnTo>
                    <a:pt x="4220" y="784"/>
                  </a:lnTo>
                  <a:lnTo>
                    <a:pt x="4196" y="788"/>
                  </a:lnTo>
                  <a:lnTo>
                    <a:pt x="4196" y="788"/>
                  </a:lnTo>
                  <a:lnTo>
                    <a:pt x="4188" y="791"/>
                  </a:lnTo>
                  <a:lnTo>
                    <a:pt x="4181" y="791"/>
                  </a:lnTo>
                  <a:lnTo>
                    <a:pt x="4171" y="791"/>
                  </a:lnTo>
                  <a:lnTo>
                    <a:pt x="4160" y="791"/>
                  </a:lnTo>
                  <a:lnTo>
                    <a:pt x="4153" y="784"/>
                  </a:lnTo>
                  <a:lnTo>
                    <a:pt x="4146" y="770"/>
                  </a:lnTo>
                  <a:lnTo>
                    <a:pt x="4142" y="749"/>
                  </a:lnTo>
                  <a:lnTo>
                    <a:pt x="4146" y="734"/>
                  </a:lnTo>
                  <a:lnTo>
                    <a:pt x="4117" y="734"/>
                  </a:lnTo>
                  <a:lnTo>
                    <a:pt x="4117" y="734"/>
                  </a:lnTo>
                  <a:lnTo>
                    <a:pt x="4106" y="738"/>
                  </a:lnTo>
                  <a:lnTo>
                    <a:pt x="4099" y="741"/>
                  </a:lnTo>
                  <a:lnTo>
                    <a:pt x="4092" y="749"/>
                  </a:lnTo>
                  <a:lnTo>
                    <a:pt x="4092" y="749"/>
                  </a:lnTo>
                  <a:lnTo>
                    <a:pt x="4089" y="777"/>
                  </a:lnTo>
                  <a:lnTo>
                    <a:pt x="4089" y="798"/>
                  </a:lnTo>
                  <a:lnTo>
                    <a:pt x="4089" y="798"/>
                  </a:lnTo>
                  <a:lnTo>
                    <a:pt x="4078" y="795"/>
                  </a:lnTo>
                  <a:lnTo>
                    <a:pt x="4060" y="784"/>
                  </a:lnTo>
                  <a:lnTo>
                    <a:pt x="4060" y="784"/>
                  </a:lnTo>
                  <a:lnTo>
                    <a:pt x="4007" y="759"/>
                  </a:lnTo>
                  <a:lnTo>
                    <a:pt x="3996" y="752"/>
                  </a:lnTo>
                  <a:lnTo>
                    <a:pt x="3996" y="752"/>
                  </a:lnTo>
                  <a:lnTo>
                    <a:pt x="3999" y="731"/>
                  </a:lnTo>
                  <a:lnTo>
                    <a:pt x="3999" y="709"/>
                  </a:lnTo>
                  <a:lnTo>
                    <a:pt x="3999" y="688"/>
                  </a:lnTo>
                  <a:lnTo>
                    <a:pt x="3996" y="667"/>
                  </a:lnTo>
                  <a:lnTo>
                    <a:pt x="3992" y="659"/>
                  </a:lnTo>
                  <a:lnTo>
                    <a:pt x="3989" y="652"/>
                  </a:lnTo>
                  <a:lnTo>
                    <a:pt x="3982" y="649"/>
                  </a:lnTo>
                  <a:lnTo>
                    <a:pt x="3975" y="649"/>
                  </a:lnTo>
                  <a:lnTo>
                    <a:pt x="3964" y="652"/>
                  </a:lnTo>
                  <a:lnTo>
                    <a:pt x="3953" y="656"/>
                  </a:lnTo>
                  <a:lnTo>
                    <a:pt x="3953" y="656"/>
                  </a:lnTo>
                  <a:lnTo>
                    <a:pt x="3928" y="670"/>
                  </a:lnTo>
                  <a:lnTo>
                    <a:pt x="3910" y="674"/>
                  </a:lnTo>
                  <a:lnTo>
                    <a:pt x="3893" y="677"/>
                  </a:lnTo>
                  <a:lnTo>
                    <a:pt x="3878" y="674"/>
                  </a:lnTo>
                  <a:lnTo>
                    <a:pt x="3868" y="670"/>
                  </a:lnTo>
                  <a:lnTo>
                    <a:pt x="3860" y="663"/>
                  </a:lnTo>
                  <a:lnTo>
                    <a:pt x="3857" y="659"/>
                  </a:lnTo>
                  <a:lnTo>
                    <a:pt x="3818" y="684"/>
                  </a:lnTo>
                  <a:lnTo>
                    <a:pt x="3818" y="684"/>
                  </a:lnTo>
                  <a:lnTo>
                    <a:pt x="3807" y="688"/>
                  </a:lnTo>
                  <a:lnTo>
                    <a:pt x="3786" y="695"/>
                  </a:lnTo>
                  <a:lnTo>
                    <a:pt x="3768" y="706"/>
                  </a:lnTo>
                  <a:lnTo>
                    <a:pt x="3761" y="716"/>
                  </a:lnTo>
                  <a:lnTo>
                    <a:pt x="3757" y="724"/>
                  </a:lnTo>
                  <a:lnTo>
                    <a:pt x="3757" y="724"/>
                  </a:lnTo>
                  <a:lnTo>
                    <a:pt x="3736" y="724"/>
                  </a:lnTo>
                  <a:lnTo>
                    <a:pt x="3714" y="720"/>
                  </a:lnTo>
                  <a:lnTo>
                    <a:pt x="3689" y="713"/>
                  </a:lnTo>
                  <a:lnTo>
                    <a:pt x="3661" y="702"/>
                  </a:lnTo>
                  <a:lnTo>
                    <a:pt x="3636" y="688"/>
                  </a:lnTo>
                  <a:lnTo>
                    <a:pt x="3625" y="677"/>
                  </a:lnTo>
                  <a:lnTo>
                    <a:pt x="3618" y="667"/>
                  </a:lnTo>
                  <a:lnTo>
                    <a:pt x="3611" y="652"/>
                  </a:lnTo>
                  <a:lnTo>
                    <a:pt x="3607" y="638"/>
                  </a:lnTo>
                  <a:lnTo>
                    <a:pt x="3607" y="638"/>
                  </a:lnTo>
                  <a:lnTo>
                    <a:pt x="3604" y="631"/>
                  </a:lnTo>
                  <a:lnTo>
                    <a:pt x="3597" y="624"/>
                  </a:lnTo>
                  <a:lnTo>
                    <a:pt x="3589" y="620"/>
                  </a:lnTo>
                  <a:lnTo>
                    <a:pt x="3586" y="620"/>
                  </a:lnTo>
                  <a:lnTo>
                    <a:pt x="3579" y="620"/>
                  </a:lnTo>
                  <a:lnTo>
                    <a:pt x="3568" y="627"/>
                  </a:lnTo>
                  <a:lnTo>
                    <a:pt x="3568" y="627"/>
                  </a:lnTo>
                  <a:lnTo>
                    <a:pt x="3554" y="642"/>
                  </a:lnTo>
                  <a:lnTo>
                    <a:pt x="3536" y="652"/>
                  </a:lnTo>
                  <a:lnTo>
                    <a:pt x="3522" y="656"/>
                  </a:lnTo>
                  <a:lnTo>
                    <a:pt x="3522" y="656"/>
                  </a:lnTo>
                  <a:lnTo>
                    <a:pt x="3522" y="663"/>
                  </a:lnTo>
                  <a:lnTo>
                    <a:pt x="3518" y="667"/>
                  </a:lnTo>
                  <a:lnTo>
                    <a:pt x="3515" y="674"/>
                  </a:lnTo>
                  <a:lnTo>
                    <a:pt x="3508" y="677"/>
                  </a:lnTo>
                  <a:lnTo>
                    <a:pt x="3497" y="681"/>
                  </a:lnTo>
                  <a:lnTo>
                    <a:pt x="3479" y="684"/>
                  </a:lnTo>
                  <a:lnTo>
                    <a:pt x="3454" y="684"/>
                  </a:lnTo>
                  <a:lnTo>
                    <a:pt x="3433" y="716"/>
                  </a:lnTo>
                  <a:lnTo>
                    <a:pt x="3433" y="716"/>
                  </a:lnTo>
                  <a:lnTo>
                    <a:pt x="3426" y="720"/>
                  </a:lnTo>
                  <a:lnTo>
                    <a:pt x="3415" y="727"/>
                  </a:lnTo>
                  <a:lnTo>
                    <a:pt x="3408" y="727"/>
                  </a:lnTo>
                  <a:lnTo>
                    <a:pt x="3401" y="724"/>
                  </a:lnTo>
                  <a:lnTo>
                    <a:pt x="3397" y="713"/>
                  </a:lnTo>
                  <a:lnTo>
                    <a:pt x="3393" y="699"/>
                  </a:lnTo>
                  <a:lnTo>
                    <a:pt x="3393" y="699"/>
                  </a:lnTo>
                  <a:lnTo>
                    <a:pt x="3393" y="688"/>
                  </a:lnTo>
                  <a:lnTo>
                    <a:pt x="3393" y="688"/>
                  </a:lnTo>
                  <a:lnTo>
                    <a:pt x="3390" y="667"/>
                  </a:lnTo>
                  <a:lnTo>
                    <a:pt x="3383" y="649"/>
                  </a:lnTo>
                  <a:lnTo>
                    <a:pt x="3372" y="634"/>
                  </a:lnTo>
                  <a:lnTo>
                    <a:pt x="3358" y="627"/>
                  </a:lnTo>
                  <a:lnTo>
                    <a:pt x="3344" y="627"/>
                  </a:lnTo>
                  <a:lnTo>
                    <a:pt x="3329" y="631"/>
                  </a:lnTo>
                  <a:lnTo>
                    <a:pt x="3319" y="645"/>
                  </a:lnTo>
                  <a:lnTo>
                    <a:pt x="3308" y="663"/>
                  </a:lnTo>
                  <a:lnTo>
                    <a:pt x="3308" y="663"/>
                  </a:lnTo>
                  <a:lnTo>
                    <a:pt x="3315" y="677"/>
                  </a:lnTo>
                  <a:lnTo>
                    <a:pt x="3326" y="684"/>
                  </a:lnTo>
                  <a:lnTo>
                    <a:pt x="3340" y="695"/>
                  </a:lnTo>
                  <a:lnTo>
                    <a:pt x="3340" y="695"/>
                  </a:lnTo>
                  <a:lnTo>
                    <a:pt x="3340" y="699"/>
                  </a:lnTo>
                  <a:lnTo>
                    <a:pt x="3336" y="709"/>
                  </a:lnTo>
                  <a:lnTo>
                    <a:pt x="3329" y="720"/>
                  </a:lnTo>
                  <a:lnTo>
                    <a:pt x="3311" y="734"/>
                  </a:lnTo>
                  <a:lnTo>
                    <a:pt x="3311" y="734"/>
                  </a:lnTo>
                  <a:lnTo>
                    <a:pt x="3276" y="759"/>
                  </a:lnTo>
                  <a:lnTo>
                    <a:pt x="3262" y="770"/>
                  </a:lnTo>
                  <a:lnTo>
                    <a:pt x="3237" y="770"/>
                  </a:lnTo>
                  <a:lnTo>
                    <a:pt x="3237" y="788"/>
                  </a:lnTo>
                  <a:lnTo>
                    <a:pt x="3237" y="788"/>
                  </a:lnTo>
                  <a:lnTo>
                    <a:pt x="3229" y="795"/>
                  </a:lnTo>
                  <a:lnTo>
                    <a:pt x="3212" y="802"/>
                  </a:lnTo>
                  <a:lnTo>
                    <a:pt x="3201" y="802"/>
                  </a:lnTo>
                  <a:lnTo>
                    <a:pt x="3190" y="802"/>
                  </a:lnTo>
                  <a:lnTo>
                    <a:pt x="3180" y="791"/>
                  </a:lnTo>
                  <a:lnTo>
                    <a:pt x="3169" y="777"/>
                  </a:lnTo>
                  <a:lnTo>
                    <a:pt x="3126" y="798"/>
                  </a:lnTo>
                  <a:lnTo>
                    <a:pt x="3126" y="798"/>
                  </a:lnTo>
                  <a:lnTo>
                    <a:pt x="3115" y="795"/>
                  </a:lnTo>
                  <a:lnTo>
                    <a:pt x="3083" y="784"/>
                  </a:lnTo>
                  <a:lnTo>
                    <a:pt x="3048" y="777"/>
                  </a:lnTo>
                  <a:lnTo>
                    <a:pt x="3026" y="774"/>
                  </a:lnTo>
                  <a:lnTo>
                    <a:pt x="3005" y="777"/>
                  </a:lnTo>
                  <a:lnTo>
                    <a:pt x="3005" y="777"/>
                  </a:lnTo>
                  <a:lnTo>
                    <a:pt x="2998" y="770"/>
                  </a:lnTo>
                  <a:lnTo>
                    <a:pt x="2980" y="756"/>
                  </a:lnTo>
                  <a:lnTo>
                    <a:pt x="2955" y="741"/>
                  </a:lnTo>
                  <a:lnTo>
                    <a:pt x="2941" y="734"/>
                  </a:lnTo>
                  <a:lnTo>
                    <a:pt x="2926" y="731"/>
                  </a:lnTo>
                  <a:lnTo>
                    <a:pt x="2926" y="731"/>
                  </a:lnTo>
                  <a:lnTo>
                    <a:pt x="2909" y="727"/>
                  </a:lnTo>
                  <a:lnTo>
                    <a:pt x="2894" y="724"/>
                  </a:lnTo>
                  <a:lnTo>
                    <a:pt x="2884" y="713"/>
                  </a:lnTo>
                  <a:lnTo>
                    <a:pt x="2873" y="702"/>
                  </a:lnTo>
                  <a:lnTo>
                    <a:pt x="2866" y="692"/>
                  </a:lnTo>
                  <a:lnTo>
                    <a:pt x="2866" y="677"/>
                  </a:lnTo>
                  <a:lnTo>
                    <a:pt x="2873" y="663"/>
                  </a:lnTo>
                  <a:lnTo>
                    <a:pt x="2887" y="649"/>
                  </a:lnTo>
                  <a:lnTo>
                    <a:pt x="2887" y="649"/>
                  </a:lnTo>
                  <a:lnTo>
                    <a:pt x="2901" y="638"/>
                  </a:lnTo>
                  <a:lnTo>
                    <a:pt x="2909" y="627"/>
                  </a:lnTo>
                  <a:lnTo>
                    <a:pt x="2909" y="620"/>
                  </a:lnTo>
                  <a:lnTo>
                    <a:pt x="2905" y="613"/>
                  </a:lnTo>
                  <a:lnTo>
                    <a:pt x="2898" y="610"/>
                  </a:lnTo>
                  <a:lnTo>
                    <a:pt x="2887" y="610"/>
                  </a:lnTo>
                  <a:lnTo>
                    <a:pt x="2862" y="606"/>
                  </a:lnTo>
                  <a:lnTo>
                    <a:pt x="2862" y="606"/>
                  </a:lnTo>
                  <a:lnTo>
                    <a:pt x="2852" y="602"/>
                  </a:lnTo>
                  <a:lnTo>
                    <a:pt x="2844" y="599"/>
                  </a:lnTo>
                  <a:lnTo>
                    <a:pt x="2844" y="592"/>
                  </a:lnTo>
                  <a:lnTo>
                    <a:pt x="2848" y="588"/>
                  </a:lnTo>
                  <a:lnTo>
                    <a:pt x="2859" y="574"/>
                  </a:lnTo>
                  <a:lnTo>
                    <a:pt x="2877" y="560"/>
                  </a:lnTo>
                  <a:lnTo>
                    <a:pt x="2877" y="560"/>
                  </a:lnTo>
                  <a:lnTo>
                    <a:pt x="2880" y="552"/>
                  </a:lnTo>
                  <a:lnTo>
                    <a:pt x="2880" y="542"/>
                  </a:lnTo>
                  <a:lnTo>
                    <a:pt x="2869" y="517"/>
                  </a:lnTo>
                  <a:lnTo>
                    <a:pt x="2859" y="492"/>
                  </a:lnTo>
                  <a:lnTo>
                    <a:pt x="2852" y="481"/>
                  </a:lnTo>
                  <a:lnTo>
                    <a:pt x="2891" y="478"/>
                  </a:lnTo>
                  <a:lnTo>
                    <a:pt x="2891" y="478"/>
                  </a:lnTo>
                  <a:lnTo>
                    <a:pt x="2894" y="474"/>
                  </a:lnTo>
                  <a:lnTo>
                    <a:pt x="2898" y="470"/>
                  </a:lnTo>
                  <a:lnTo>
                    <a:pt x="2898" y="467"/>
                  </a:lnTo>
                  <a:lnTo>
                    <a:pt x="2894" y="460"/>
                  </a:lnTo>
                  <a:lnTo>
                    <a:pt x="2884" y="453"/>
                  </a:lnTo>
                  <a:lnTo>
                    <a:pt x="2873" y="446"/>
                  </a:lnTo>
                  <a:lnTo>
                    <a:pt x="2852" y="435"/>
                  </a:lnTo>
                  <a:lnTo>
                    <a:pt x="2852" y="435"/>
                  </a:lnTo>
                  <a:lnTo>
                    <a:pt x="2827" y="424"/>
                  </a:lnTo>
                  <a:lnTo>
                    <a:pt x="2809" y="406"/>
                  </a:lnTo>
                  <a:lnTo>
                    <a:pt x="2795" y="389"/>
                  </a:lnTo>
                  <a:lnTo>
                    <a:pt x="2787" y="367"/>
                  </a:lnTo>
                  <a:lnTo>
                    <a:pt x="2773" y="328"/>
                  </a:lnTo>
                  <a:lnTo>
                    <a:pt x="2773" y="314"/>
                  </a:lnTo>
                  <a:lnTo>
                    <a:pt x="2773" y="314"/>
                  </a:lnTo>
                  <a:lnTo>
                    <a:pt x="2759" y="307"/>
                  </a:lnTo>
                  <a:lnTo>
                    <a:pt x="2730" y="296"/>
                  </a:lnTo>
                  <a:lnTo>
                    <a:pt x="2705" y="296"/>
                  </a:lnTo>
                  <a:lnTo>
                    <a:pt x="2680" y="296"/>
                  </a:lnTo>
                  <a:lnTo>
                    <a:pt x="2648" y="299"/>
                  </a:lnTo>
                  <a:lnTo>
                    <a:pt x="2613" y="310"/>
                  </a:lnTo>
                  <a:lnTo>
                    <a:pt x="2613" y="310"/>
                  </a:lnTo>
                  <a:lnTo>
                    <a:pt x="2595" y="303"/>
                  </a:lnTo>
                  <a:lnTo>
                    <a:pt x="2577" y="296"/>
                  </a:lnTo>
                  <a:lnTo>
                    <a:pt x="2566" y="285"/>
                  </a:lnTo>
                  <a:lnTo>
                    <a:pt x="2566" y="285"/>
                  </a:lnTo>
                  <a:lnTo>
                    <a:pt x="2563" y="282"/>
                  </a:lnTo>
                  <a:lnTo>
                    <a:pt x="2556" y="282"/>
                  </a:lnTo>
                  <a:lnTo>
                    <a:pt x="2538" y="289"/>
                  </a:lnTo>
                  <a:lnTo>
                    <a:pt x="2520" y="303"/>
                  </a:lnTo>
                  <a:lnTo>
                    <a:pt x="2520" y="303"/>
                  </a:lnTo>
                  <a:lnTo>
                    <a:pt x="2520" y="289"/>
                  </a:lnTo>
                  <a:lnTo>
                    <a:pt x="2520" y="274"/>
                  </a:lnTo>
                  <a:lnTo>
                    <a:pt x="2516" y="264"/>
                  </a:lnTo>
                  <a:lnTo>
                    <a:pt x="2509" y="253"/>
                  </a:lnTo>
                  <a:lnTo>
                    <a:pt x="2506" y="249"/>
                  </a:lnTo>
                  <a:lnTo>
                    <a:pt x="2502" y="249"/>
                  </a:lnTo>
                  <a:lnTo>
                    <a:pt x="2495" y="249"/>
                  </a:lnTo>
                  <a:lnTo>
                    <a:pt x="2488" y="253"/>
                  </a:lnTo>
                  <a:lnTo>
                    <a:pt x="2467" y="271"/>
                  </a:lnTo>
                  <a:lnTo>
                    <a:pt x="2467" y="271"/>
                  </a:lnTo>
                  <a:lnTo>
                    <a:pt x="2456" y="278"/>
                  </a:lnTo>
                  <a:lnTo>
                    <a:pt x="2442" y="282"/>
                  </a:lnTo>
                  <a:lnTo>
                    <a:pt x="2424" y="285"/>
                  </a:lnTo>
                  <a:lnTo>
                    <a:pt x="2406" y="285"/>
                  </a:lnTo>
                  <a:lnTo>
                    <a:pt x="2392" y="278"/>
                  </a:lnTo>
                  <a:lnTo>
                    <a:pt x="2385" y="274"/>
                  </a:lnTo>
                  <a:lnTo>
                    <a:pt x="2377" y="267"/>
                  </a:lnTo>
                  <a:lnTo>
                    <a:pt x="2370" y="257"/>
                  </a:lnTo>
                  <a:lnTo>
                    <a:pt x="2367" y="242"/>
                  </a:lnTo>
                  <a:lnTo>
                    <a:pt x="2367" y="242"/>
                  </a:lnTo>
                  <a:lnTo>
                    <a:pt x="2352" y="196"/>
                  </a:lnTo>
                  <a:lnTo>
                    <a:pt x="2342" y="175"/>
                  </a:lnTo>
                  <a:lnTo>
                    <a:pt x="2335" y="167"/>
                  </a:lnTo>
                  <a:lnTo>
                    <a:pt x="2335" y="167"/>
                  </a:lnTo>
                  <a:lnTo>
                    <a:pt x="2335" y="167"/>
                  </a:lnTo>
                  <a:lnTo>
                    <a:pt x="2342" y="153"/>
                  </a:lnTo>
                  <a:lnTo>
                    <a:pt x="2352" y="143"/>
                  </a:lnTo>
                  <a:lnTo>
                    <a:pt x="2356" y="128"/>
                  </a:lnTo>
                  <a:lnTo>
                    <a:pt x="2356" y="114"/>
                  </a:lnTo>
                  <a:lnTo>
                    <a:pt x="2352" y="107"/>
                  </a:lnTo>
                  <a:lnTo>
                    <a:pt x="2345" y="100"/>
                  </a:lnTo>
                  <a:lnTo>
                    <a:pt x="2335" y="93"/>
                  </a:lnTo>
                  <a:lnTo>
                    <a:pt x="2324" y="86"/>
                  </a:lnTo>
                  <a:lnTo>
                    <a:pt x="2285" y="78"/>
                  </a:lnTo>
                  <a:lnTo>
                    <a:pt x="2270" y="32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4"/>
                  </a:lnTo>
                  <a:lnTo>
                    <a:pt x="2238" y="14"/>
                  </a:lnTo>
                  <a:lnTo>
                    <a:pt x="2231" y="28"/>
                  </a:lnTo>
                  <a:lnTo>
                    <a:pt x="2213" y="46"/>
                  </a:lnTo>
                  <a:lnTo>
                    <a:pt x="2213" y="46"/>
                  </a:lnTo>
                  <a:lnTo>
                    <a:pt x="2185" y="61"/>
                  </a:lnTo>
                  <a:lnTo>
                    <a:pt x="2160" y="78"/>
                  </a:lnTo>
                  <a:lnTo>
                    <a:pt x="2153" y="89"/>
                  </a:lnTo>
                  <a:lnTo>
                    <a:pt x="2142" y="100"/>
                  </a:lnTo>
                  <a:lnTo>
                    <a:pt x="2139" y="118"/>
                  </a:lnTo>
                  <a:lnTo>
                    <a:pt x="2139" y="135"/>
                  </a:lnTo>
                  <a:lnTo>
                    <a:pt x="2139" y="135"/>
                  </a:lnTo>
                  <a:lnTo>
                    <a:pt x="2128" y="132"/>
                  </a:lnTo>
                  <a:lnTo>
                    <a:pt x="2117" y="132"/>
                  </a:lnTo>
                  <a:lnTo>
                    <a:pt x="2103" y="132"/>
                  </a:lnTo>
                  <a:lnTo>
                    <a:pt x="2092" y="139"/>
                  </a:lnTo>
                  <a:lnTo>
                    <a:pt x="2078" y="153"/>
                  </a:lnTo>
                  <a:lnTo>
                    <a:pt x="2071" y="178"/>
                  </a:lnTo>
                  <a:lnTo>
                    <a:pt x="2067" y="214"/>
                  </a:lnTo>
                  <a:lnTo>
                    <a:pt x="2053" y="217"/>
                  </a:lnTo>
                  <a:lnTo>
                    <a:pt x="1950" y="196"/>
                  </a:lnTo>
                  <a:lnTo>
                    <a:pt x="1950" y="217"/>
                  </a:lnTo>
                  <a:lnTo>
                    <a:pt x="2010" y="307"/>
                  </a:lnTo>
                  <a:lnTo>
                    <a:pt x="2010" y="307"/>
                  </a:lnTo>
                  <a:lnTo>
                    <a:pt x="2010" y="321"/>
                  </a:lnTo>
                  <a:lnTo>
                    <a:pt x="2014" y="335"/>
                  </a:lnTo>
                  <a:lnTo>
                    <a:pt x="2017" y="349"/>
                  </a:lnTo>
                  <a:lnTo>
                    <a:pt x="2028" y="367"/>
                  </a:lnTo>
                  <a:lnTo>
                    <a:pt x="2042" y="381"/>
                  </a:lnTo>
                  <a:lnTo>
                    <a:pt x="2060" y="392"/>
                  </a:lnTo>
                  <a:lnTo>
                    <a:pt x="2085" y="399"/>
                  </a:lnTo>
                  <a:lnTo>
                    <a:pt x="2085" y="399"/>
                  </a:lnTo>
                  <a:lnTo>
                    <a:pt x="2089" y="413"/>
                  </a:lnTo>
                  <a:lnTo>
                    <a:pt x="2089" y="442"/>
                  </a:lnTo>
                  <a:lnTo>
                    <a:pt x="2085" y="456"/>
                  </a:lnTo>
                  <a:lnTo>
                    <a:pt x="2078" y="470"/>
                  </a:lnTo>
                  <a:lnTo>
                    <a:pt x="2067" y="481"/>
                  </a:lnTo>
                  <a:lnTo>
                    <a:pt x="2049" y="485"/>
                  </a:lnTo>
                  <a:lnTo>
                    <a:pt x="2049" y="485"/>
                  </a:lnTo>
                  <a:lnTo>
                    <a:pt x="2039" y="488"/>
                  </a:lnTo>
                  <a:lnTo>
                    <a:pt x="2032" y="492"/>
                  </a:lnTo>
                  <a:lnTo>
                    <a:pt x="2021" y="503"/>
                  </a:lnTo>
                  <a:lnTo>
                    <a:pt x="2010" y="520"/>
                  </a:lnTo>
                  <a:lnTo>
                    <a:pt x="2007" y="538"/>
                  </a:lnTo>
                  <a:lnTo>
                    <a:pt x="2000" y="570"/>
                  </a:lnTo>
                  <a:lnTo>
                    <a:pt x="2000" y="585"/>
                  </a:lnTo>
                  <a:lnTo>
                    <a:pt x="1960" y="552"/>
                  </a:lnTo>
                  <a:lnTo>
                    <a:pt x="1950" y="563"/>
                  </a:lnTo>
                  <a:lnTo>
                    <a:pt x="1946" y="592"/>
                  </a:lnTo>
                  <a:lnTo>
                    <a:pt x="1946" y="592"/>
                  </a:lnTo>
                  <a:lnTo>
                    <a:pt x="1914" y="606"/>
                  </a:lnTo>
                  <a:lnTo>
                    <a:pt x="1889" y="624"/>
                  </a:lnTo>
                  <a:lnTo>
                    <a:pt x="1882" y="631"/>
                  </a:lnTo>
                  <a:lnTo>
                    <a:pt x="1878" y="642"/>
                  </a:lnTo>
                  <a:lnTo>
                    <a:pt x="1861" y="645"/>
                  </a:lnTo>
                  <a:lnTo>
                    <a:pt x="1846" y="631"/>
                  </a:lnTo>
                  <a:lnTo>
                    <a:pt x="1846" y="610"/>
                  </a:lnTo>
                  <a:lnTo>
                    <a:pt x="1846" y="595"/>
                  </a:lnTo>
                  <a:lnTo>
                    <a:pt x="1839" y="592"/>
                  </a:lnTo>
                  <a:lnTo>
                    <a:pt x="1825" y="574"/>
                  </a:lnTo>
                  <a:lnTo>
                    <a:pt x="1825" y="574"/>
                  </a:lnTo>
                  <a:lnTo>
                    <a:pt x="1836" y="560"/>
                  </a:lnTo>
                  <a:lnTo>
                    <a:pt x="1846" y="542"/>
                  </a:lnTo>
                  <a:lnTo>
                    <a:pt x="1857" y="520"/>
                  </a:lnTo>
                  <a:lnTo>
                    <a:pt x="1864" y="499"/>
                  </a:lnTo>
                  <a:lnTo>
                    <a:pt x="1864" y="470"/>
                  </a:lnTo>
                  <a:lnTo>
                    <a:pt x="1864" y="456"/>
                  </a:lnTo>
                  <a:lnTo>
                    <a:pt x="1857" y="442"/>
                  </a:lnTo>
                  <a:lnTo>
                    <a:pt x="1846" y="424"/>
                  </a:lnTo>
                  <a:lnTo>
                    <a:pt x="1836" y="410"/>
                  </a:lnTo>
                  <a:lnTo>
                    <a:pt x="1821" y="417"/>
                  </a:lnTo>
                  <a:lnTo>
                    <a:pt x="1807" y="492"/>
                  </a:lnTo>
                  <a:lnTo>
                    <a:pt x="1807" y="492"/>
                  </a:lnTo>
                  <a:lnTo>
                    <a:pt x="1796" y="503"/>
                  </a:lnTo>
                  <a:lnTo>
                    <a:pt x="1771" y="520"/>
                  </a:lnTo>
                  <a:lnTo>
                    <a:pt x="1764" y="535"/>
                  </a:lnTo>
                  <a:lnTo>
                    <a:pt x="1764" y="545"/>
                  </a:lnTo>
                  <a:lnTo>
                    <a:pt x="1768" y="549"/>
                  </a:lnTo>
                  <a:lnTo>
                    <a:pt x="1771" y="552"/>
                  </a:lnTo>
                  <a:lnTo>
                    <a:pt x="1793" y="556"/>
                  </a:lnTo>
                  <a:lnTo>
                    <a:pt x="1793" y="556"/>
                  </a:lnTo>
                  <a:lnTo>
                    <a:pt x="1796" y="560"/>
                  </a:lnTo>
                  <a:lnTo>
                    <a:pt x="1807" y="563"/>
                  </a:lnTo>
                  <a:lnTo>
                    <a:pt x="1807" y="570"/>
                  </a:lnTo>
                  <a:lnTo>
                    <a:pt x="1803" y="574"/>
                  </a:lnTo>
                  <a:lnTo>
                    <a:pt x="1800" y="581"/>
                  </a:lnTo>
                  <a:lnTo>
                    <a:pt x="1789" y="588"/>
                  </a:lnTo>
                  <a:lnTo>
                    <a:pt x="1789" y="588"/>
                  </a:lnTo>
                  <a:lnTo>
                    <a:pt x="1771" y="613"/>
                  </a:lnTo>
                  <a:lnTo>
                    <a:pt x="1764" y="627"/>
                  </a:lnTo>
                  <a:lnTo>
                    <a:pt x="1761" y="638"/>
                  </a:lnTo>
                  <a:lnTo>
                    <a:pt x="1761" y="642"/>
                  </a:lnTo>
                  <a:lnTo>
                    <a:pt x="1750" y="642"/>
                  </a:lnTo>
                  <a:lnTo>
                    <a:pt x="1721" y="617"/>
                  </a:lnTo>
                  <a:lnTo>
                    <a:pt x="1721" y="617"/>
                  </a:lnTo>
                  <a:lnTo>
                    <a:pt x="1714" y="606"/>
                  </a:lnTo>
                  <a:lnTo>
                    <a:pt x="1707" y="599"/>
                  </a:lnTo>
                  <a:lnTo>
                    <a:pt x="1697" y="592"/>
                  </a:lnTo>
                  <a:lnTo>
                    <a:pt x="1686" y="592"/>
                  </a:lnTo>
                  <a:lnTo>
                    <a:pt x="1682" y="592"/>
                  </a:lnTo>
                  <a:lnTo>
                    <a:pt x="1675" y="599"/>
                  </a:lnTo>
                  <a:lnTo>
                    <a:pt x="1668" y="613"/>
                  </a:lnTo>
                  <a:lnTo>
                    <a:pt x="1661" y="645"/>
                  </a:lnTo>
                  <a:lnTo>
                    <a:pt x="1615" y="585"/>
                  </a:lnTo>
                  <a:lnTo>
                    <a:pt x="1615" y="585"/>
                  </a:lnTo>
                  <a:lnTo>
                    <a:pt x="1607" y="585"/>
                  </a:lnTo>
                  <a:lnTo>
                    <a:pt x="1590" y="585"/>
                  </a:lnTo>
                  <a:lnTo>
                    <a:pt x="1579" y="588"/>
                  </a:lnTo>
                  <a:lnTo>
                    <a:pt x="1568" y="592"/>
                  </a:lnTo>
                  <a:lnTo>
                    <a:pt x="1561" y="602"/>
                  </a:lnTo>
                  <a:lnTo>
                    <a:pt x="1561" y="617"/>
                  </a:lnTo>
                  <a:lnTo>
                    <a:pt x="1565" y="638"/>
                  </a:lnTo>
                  <a:lnTo>
                    <a:pt x="1575" y="677"/>
                  </a:lnTo>
                  <a:lnTo>
                    <a:pt x="1575" y="677"/>
                  </a:lnTo>
                  <a:lnTo>
                    <a:pt x="1582" y="684"/>
                  </a:lnTo>
                  <a:lnTo>
                    <a:pt x="1590" y="692"/>
                  </a:lnTo>
                  <a:lnTo>
                    <a:pt x="1597" y="699"/>
                  </a:lnTo>
                  <a:lnTo>
                    <a:pt x="1597" y="709"/>
                  </a:lnTo>
                  <a:lnTo>
                    <a:pt x="1593" y="720"/>
                  </a:lnTo>
                  <a:lnTo>
                    <a:pt x="1575" y="727"/>
                  </a:lnTo>
                  <a:lnTo>
                    <a:pt x="1547" y="734"/>
                  </a:lnTo>
                  <a:lnTo>
                    <a:pt x="1550" y="756"/>
                  </a:lnTo>
                  <a:lnTo>
                    <a:pt x="1550" y="756"/>
                  </a:lnTo>
                  <a:lnTo>
                    <a:pt x="1561" y="766"/>
                  </a:lnTo>
                  <a:lnTo>
                    <a:pt x="1572" y="777"/>
                  </a:lnTo>
                  <a:lnTo>
                    <a:pt x="1582" y="791"/>
                  </a:lnTo>
                  <a:lnTo>
                    <a:pt x="1586" y="806"/>
                  </a:lnTo>
                  <a:lnTo>
                    <a:pt x="1586" y="827"/>
                  </a:lnTo>
                  <a:lnTo>
                    <a:pt x="1582" y="838"/>
                  </a:lnTo>
                  <a:lnTo>
                    <a:pt x="1579" y="848"/>
                  </a:lnTo>
                  <a:lnTo>
                    <a:pt x="1572" y="859"/>
                  </a:lnTo>
                  <a:lnTo>
                    <a:pt x="1561" y="870"/>
                  </a:lnTo>
                  <a:lnTo>
                    <a:pt x="1561" y="870"/>
                  </a:lnTo>
                  <a:lnTo>
                    <a:pt x="1550" y="873"/>
                  </a:lnTo>
                  <a:lnTo>
                    <a:pt x="1533" y="880"/>
                  </a:lnTo>
                  <a:lnTo>
                    <a:pt x="1518" y="888"/>
                  </a:lnTo>
                  <a:lnTo>
                    <a:pt x="1511" y="898"/>
                  </a:lnTo>
                  <a:lnTo>
                    <a:pt x="1500" y="905"/>
                  </a:lnTo>
                  <a:lnTo>
                    <a:pt x="1497" y="920"/>
                  </a:lnTo>
                  <a:lnTo>
                    <a:pt x="1497" y="920"/>
                  </a:lnTo>
                  <a:lnTo>
                    <a:pt x="1486" y="909"/>
                  </a:lnTo>
                  <a:lnTo>
                    <a:pt x="1451" y="891"/>
                  </a:lnTo>
                  <a:lnTo>
                    <a:pt x="1433" y="884"/>
                  </a:lnTo>
                  <a:lnTo>
                    <a:pt x="1411" y="877"/>
                  </a:lnTo>
                  <a:lnTo>
                    <a:pt x="1390" y="873"/>
                  </a:lnTo>
                  <a:lnTo>
                    <a:pt x="1376" y="877"/>
                  </a:lnTo>
                  <a:lnTo>
                    <a:pt x="1376" y="877"/>
                  </a:lnTo>
                  <a:lnTo>
                    <a:pt x="1372" y="898"/>
                  </a:lnTo>
                  <a:lnTo>
                    <a:pt x="1372" y="916"/>
                  </a:lnTo>
                  <a:lnTo>
                    <a:pt x="1369" y="937"/>
                  </a:lnTo>
                  <a:lnTo>
                    <a:pt x="1361" y="952"/>
                  </a:lnTo>
                  <a:lnTo>
                    <a:pt x="1354" y="955"/>
                  </a:lnTo>
                  <a:lnTo>
                    <a:pt x="1351" y="955"/>
                  </a:lnTo>
                  <a:lnTo>
                    <a:pt x="1344" y="952"/>
                  </a:lnTo>
                  <a:lnTo>
                    <a:pt x="1333" y="945"/>
                  </a:lnTo>
                  <a:lnTo>
                    <a:pt x="1315" y="916"/>
                  </a:lnTo>
                  <a:lnTo>
                    <a:pt x="1315" y="916"/>
                  </a:lnTo>
                  <a:lnTo>
                    <a:pt x="1297" y="895"/>
                  </a:lnTo>
                  <a:lnTo>
                    <a:pt x="1279" y="880"/>
                  </a:lnTo>
                  <a:lnTo>
                    <a:pt x="1272" y="873"/>
                  </a:lnTo>
                  <a:lnTo>
                    <a:pt x="1262" y="870"/>
                  </a:lnTo>
                  <a:lnTo>
                    <a:pt x="1258" y="852"/>
                  </a:lnTo>
                  <a:lnTo>
                    <a:pt x="1258" y="852"/>
                  </a:lnTo>
                  <a:lnTo>
                    <a:pt x="1226" y="848"/>
                  </a:lnTo>
                  <a:lnTo>
                    <a:pt x="1205" y="848"/>
                  </a:lnTo>
                  <a:lnTo>
                    <a:pt x="1197" y="852"/>
                  </a:lnTo>
                  <a:lnTo>
                    <a:pt x="1190" y="855"/>
                  </a:lnTo>
                  <a:lnTo>
                    <a:pt x="1190" y="855"/>
                  </a:lnTo>
                  <a:lnTo>
                    <a:pt x="1187" y="888"/>
                  </a:lnTo>
                  <a:lnTo>
                    <a:pt x="1183" y="909"/>
                  </a:lnTo>
                  <a:lnTo>
                    <a:pt x="1133" y="895"/>
                  </a:lnTo>
                  <a:lnTo>
                    <a:pt x="1133" y="895"/>
                  </a:lnTo>
                  <a:lnTo>
                    <a:pt x="1140" y="888"/>
                  </a:lnTo>
                  <a:lnTo>
                    <a:pt x="1144" y="877"/>
                  </a:lnTo>
                  <a:lnTo>
                    <a:pt x="1151" y="863"/>
                  </a:lnTo>
                  <a:lnTo>
                    <a:pt x="1151" y="845"/>
                  </a:lnTo>
                  <a:lnTo>
                    <a:pt x="1151" y="827"/>
                  </a:lnTo>
                  <a:lnTo>
                    <a:pt x="1144" y="809"/>
                  </a:lnTo>
                  <a:lnTo>
                    <a:pt x="1126" y="791"/>
                  </a:lnTo>
                  <a:lnTo>
                    <a:pt x="1126" y="791"/>
                  </a:lnTo>
                  <a:lnTo>
                    <a:pt x="1080" y="745"/>
                  </a:lnTo>
                  <a:lnTo>
                    <a:pt x="1069" y="734"/>
                  </a:lnTo>
                  <a:lnTo>
                    <a:pt x="1055" y="713"/>
                  </a:lnTo>
                  <a:lnTo>
                    <a:pt x="1030" y="713"/>
                  </a:lnTo>
                  <a:lnTo>
                    <a:pt x="1016" y="781"/>
                  </a:lnTo>
                  <a:lnTo>
                    <a:pt x="1016" y="781"/>
                  </a:lnTo>
                  <a:lnTo>
                    <a:pt x="1016" y="791"/>
                  </a:lnTo>
                  <a:lnTo>
                    <a:pt x="1012" y="820"/>
                  </a:lnTo>
                  <a:lnTo>
                    <a:pt x="1009" y="834"/>
                  </a:lnTo>
                  <a:lnTo>
                    <a:pt x="1001" y="845"/>
                  </a:lnTo>
                  <a:lnTo>
                    <a:pt x="994" y="852"/>
                  </a:lnTo>
                  <a:lnTo>
                    <a:pt x="987" y="852"/>
                  </a:lnTo>
                  <a:lnTo>
                    <a:pt x="987" y="852"/>
                  </a:lnTo>
                  <a:lnTo>
                    <a:pt x="948" y="845"/>
                  </a:lnTo>
                  <a:lnTo>
                    <a:pt x="916" y="834"/>
                  </a:lnTo>
                  <a:lnTo>
                    <a:pt x="884" y="823"/>
                  </a:lnTo>
                  <a:lnTo>
                    <a:pt x="852" y="809"/>
                  </a:lnTo>
                  <a:lnTo>
                    <a:pt x="820" y="791"/>
                  </a:lnTo>
                  <a:lnTo>
                    <a:pt x="795" y="766"/>
                  </a:lnTo>
                  <a:lnTo>
                    <a:pt x="784" y="752"/>
                  </a:lnTo>
                  <a:lnTo>
                    <a:pt x="777" y="738"/>
                  </a:lnTo>
                  <a:lnTo>
                    <a:pt x="777" y="738"/>
                  </a:lnTo>
                  <a:lnTo>
                    <a:pt x="741" y="720"/>
                  </a:lnTo>
                  <a:lnTo>
                    <a:pt x="709" y="706"/>
                  </a:lnTo>
                  <a:lnTo>
                    <a:pt x="684" y="699"/>
                  </a:lnTo>
                  <a:lnTo>
                    <a:pt x="684" y="699"/>
                  </a:lnTo>
                  <a:lnTo>
                    <a:pt x="673" y="692"/>
                  </a:lnTo>
                  <a:lnTo>
                    <a:pt x="648" y="667"/>
                  </a:lnTo>
                  <a:lnTo>
                    <a:pt x="631" y="649"/>
                  </a:lnTo>
                  <a:lnTo>
                    <a:pt x="613" y="627"/>
                  </a:lnTo>
                  <a:lnTo>
                    <a:pt x="595" y="599"/>
                  </a:lnTo>
                  <a:lnTo>
                    <a:pt x="581" y="570"/>
                  </a:lnTo>
                  <a:lnTo>
                    <a:pt x="581" y="570"/>
                  </a:lnTo>
                  <a:lnTo>
                    <a:pt x="538" y="478"/>
                  </a:lnTo>
                  <a:lnTo>
                    <a:pt x="538" y="478"/>
                  </a:lnTo>
                  <a:lnTo>
                    <a:pt x="542" y="467"/>
                  </a:lnTo>
                  <a:lnTo>
                    <a:pt x="542" y="449"/>
                  </a:lnTo>
                  <a:lnTo>
                    <a:pt x="542" y="435"/>
                  </a:lnTo>
                  <a:lnTo>
                    <a:pt x="534" y="417"/>
                  </a:lnTo>
                  <a:lnTo>
                    <a:pt x="524" y="399"/>
                  </a:lnTo>
                  <a:lnTo>
                    <a:pt x="506" y="385"/>
                  </a:lnTo>
                  <a:lnTo>
                    <a:pt x="495" y="378"/>
                  </a:lnTo>
                  <a:lnTo>
                    <a:pt x="481" y="374"/>
                  </a:lnTo>
                  <a:lnTo>
                    <a:pt x="481" y="374"/>
                  </a:lnTo>
                  <a:lnTo>
                    <a:pt x="477" y="374"/>
                  </a:lnTo>
                  <a:lnTo>
                    <a:pt x="463" y="367"/>
                  </a:lnTo>
                  <a:lnTo>
                    <a:pt x="460" y="360"/>
                  </a:lnTo>
                  <a:lnTo>
                    <a:pt x="452" y="349"/>
                  </a:lnTo>
                  <a:lnTo>
                    <a:pt x="449" y="339"/>
                  </a:lnTo>
                  <a:lnTo>
                    <a:pt x="449" y="324"/>
                  </a:lnTo>
                  <a:lnTo>
                    <a:pt x="449" y="324"/>
                  </a:lnTo>
                  <a:lnTo>
                    <a:pt x="452" y="285"/>
                  </a:lnTo>
                  <a:lnTo>
                    <a:pt x="449" y="264"/>
                  </a:lnTo>
                  <a:lnTo>
                    <a:pt x="445" y="242"/>
                  </a:lnTo>
                  <a:lnTo>
                    <a:pt x="438" y="225"/>
                  </a:lnTo>
                  <a:lnTo>
                    <a:pt x="427" y="210"/>
                  </a:lnTo>
                  <a:lnTo>
                    <a:pt x="420" y="207"/>
                  </a:lnTo>
                  <a:lnTo>
                    <a:pt x="410" y="203"/>
                  </a:lnTo>
                  <a:lnTo>
                    <a:pt x="399" y="203"/>
                  </a:lnTo>
                  <a:lnTo>
                    <a:pt x="388" y="203"/>
                  </a:lnTo>
                  <a:lnTo>
                    <a:pt x="388" y="203"/>
                  </a:lnTo>
                  <a:lnTo>
                    <a:pt x="363" y="207"/>
                  </a:lnTo>
                  <a:lnTo>
                    <a:pt x="338" y="207"/>
                  </a:lnTo>
                  <a:lnTo>
                    <a:pt x="317" y="203"/>
                  </a:lnTo>
                  <a:lnTo>
                    <a:pt x="296" y="200"/>
                  </a:lnTo>
                  <a:lnTo>
                    <a:pt x="267" y="189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49" y="175"/>
                  </a:lnTo>
                  <a:lnTo>
                    <a:pt x="235" y="157"/>
                  </a:lnTo>
                  <a:lnTo>
                    <a:pt x="224" y="150"/>
                  </a:lnTo>
                  <a:lnTo>
                    <a:pt x="214" y="146"/>
                  </a:lnTo>
                  <a:lnTo>
                    <a:pt x="199" y="150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64" y="192"/>
                  </a:lnTo>
                  <a:lnTo>
                    <a:pt x="149" y="203"/>
                  </a:lnTo>
                  <a:lnTo>
                    <a:pt x="139" y="210"/>
                  </a:lnTo>
                  <a:lnTo>
                    <a:pt x="139" y="210"/>
                  </a:lnTo>
                  <a:lnTo>
                    <a:pt x="149" y="239"/>
                  </a:lnTo>
                  <a:lnTo>
                    <a:pt x="139" y="253"/>
                  </a:lnTo>
                  <a:lnTo>
                    <a:pt x="142" y="296"/>
                  </a:lnTo>
                  <a:lnTo>
                    <a:pt x="57" y="317"/>
                  </a:lnTo>
                  <a:lnTo>
                    <a:pt x="57" y="317"/>
                  </a:lnTo>
                  <a:lnTo>
                    <a:pt x="50" y="321"/>
                  </a:lnTo>
                  <a:lnTo>
                    <a:pt x="35" y="331"/>
                  </a:lnTo>
                  <a:lnTo>
                    <a:pt x="28" y="342"/>
                  </a:lnTo>
                  <a:lnTo>
                    <a:pt x="25" y="353"/>
                  </a:lnTo>
                  <a:lnTo>
                    <a:pt x="25" y="371"/>
                  </a:lnTo>
                  <a:lnTo>
                    <a:pt x="32" y="389"/>
                  </a:lnTo>
                  <a:lnTo>
                    <a:pt x="32" y="389"/>
                  </a:lnTo>
                  <a:lnTo>
                    <a:pt x="39" y="410"/>
                  </a:lnTo>
                  <a:lnTo>
                    <a:pt x="42" y="424"/>
                  </a:lnTo>
                  <a:lnTo>
                    <a:pt x="42" y="449"/>
                  </a:lnTo>
                  <a:lnTo>
                    <a:pt x="39" y="467"/>
                  </a:lnTo>
                  <a:lnTo>
                    <a:pt x="35" y="470"/>
                  </a:lnTo>
                  <a:lnTo>
                    <a:pt x="78" y="478"/>
                  </a:lnTo>
                  <a:lnTo>
                    <a:pt x="92" y="528"/>
                  </a:lnTo>
                  <a:lnTo>
                    <a:pt x="157" y="552"/>
                  </a:lnTo>
                  <a:lnTo>
                    <a:pt x="157" y="552"/>
                  </a:lnTo>
                  <a:lnTo>
                    <a:pt x="160" y="556"/>
                  </a:lnTo>
                  <a:lnTo>
                    <a:pt x="157" y="563"/>
                  </a:lnTo>
                  <a:lnTo>
                    <a:pt x="157" y="570"/>
                  </a:lnTo>
                  <a:lnTo>
                    <a:pt x="149" y="574"/>
                  </a:lnTo>
                  <a:lnTo>
                    <a:pt x="142" y="581"/>
                  </a:lnTo>
                  <a:lnTo>
                    <a:pt x="128" y="585"/>
                  </a:lnTo>
                  <a:lnTo>
                    <a:pt x="114" y="610"/>
                  </a:lnTo>
                  <a:lnTo>
                    <a:pt x="114" y="610"/>
                  </a:lnTo>
                  <a:lnTo>
                    <a:pt x="114" y="620"/>
                  </a:lnTo>
                  <a:lnTo>
                    <a:pt x="103" y="642"/>
                  </a:lnTo>
                  <a:lnTo>
                    <a:pt x="96" y="656"/>
                  </a:lnTo>
                  <a:lnTo>
                    <a:pt x="85" y="667"/>
                  </a:lnTo>
                  <a:lnTo>
                    <a:pt x="71" y="681"/>
                  </a:lnTo>
                  <a:lnTo>
                    <a:pt x="53" y="688"/>
                  </a:lnTo>
                  <a:lnTo>
                    <a:pt x="99" y="720"/>
                  </a:lnTo>
                  <a:lnTo>
                    <a:pt x="99" y="720"/>
                  </a:lnTo>
                  <a:lnTo>
                    <a:pt x="99" y="724"/>
                  </a:lnTo>
                  <a:lnTo>
                    <a:pt x="96" y="734"/>
                  </a:lnTo>
                  <a:lnTo>
                    <a:pt x="85" y="749"/>
                  </a:lnTo>
                  <a:lnTo>
                    <a:pt x="60" y="770"/>
                  </a:lnTo>
                  <a:lnTo>
                    <a:pt x="60" y="770"/>
                  </a:lnTo>
                  <a:lnTo>
                    <a:pt x="17" y="798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3" y="813"/>
                  </a:lnTo>
                  <a:lnTo>
                    <a:pt x="0" y="823"/>
                  </a:lnTo>
                  <a:lnTo>
                    <a:pt x="0" y="838"/>
                  </a:lnTo>
                  <a:lnTo>
                    <a:pt x="3" y="855"/>
                  </a:lnTo>
                  <a:lnTo>
                    <a:pt x="14" y="877"/>
                  </a:lnTo>
                  <a:lnTo>
                    <a:pt x="35" y="902"/>
                  </a:lnTo>
                  <a:lnTo>
                    <a:pt x="67" y="927"/>
                  </a:lnTo>
                  <a:lnTo>
                    <a:pt x="67" y="927"/>
                  </a:lnTo>
                  <a:lnTo>
                    <a:pt x="135" y="977"/>
                  </a:lnTo>
                  <a:lnTo>
                    <a:pt x="185" y="1009"/>
                  </a:lnTo>
                  <a:lnTo>
                    <a:pt x="224" y="1027"/>
                  </a:lnTo>
                  <a:lnTo>
                    <a:pt x="260" y="1034"/>
                  </a:lnTo>
                  <a:lnTo>
                    <a:pt x="260" y="1034"/>
                  </a:lnTo>
                  <a:lnTo>
                    <a:pt x="292" y="1044"/>
                  </a:lnTo>
                  <a:lnTo>
                    <a:pt x="306" y="1052"/>
                  </a:lnTo>
                  <a:lnTo>
                    <a:pt x="320" y="1059"/>
                  </a:lnTo>
                  <a:lnTo>
                    <a:pt x="335" y="1073"/>
                  </a:lnTo>
                  <a:lnTo>
                    <a:pt x="345" y="1087"/>
                  </a:lnTo>
                  <a:lnTo>
                    <a:pt x="353" y="1109"/>
                  </a:lnTo>
                  <a:lnTo>
                    <a:pt x="360" y="1134"/>
                  </a:lnTo>
                  <a:lnTo>
                    <a:pt x="360" y="1134"/>
                  </a:lnTo>
                  <a:lnTo>
                    <a:pt x="367" y="1148"/>
                  </a:lnTo>
                  <a:lnTo>
                    <a:pt x="381" y="1176"/>
                  </a:lnTo>
                  <a:lnTo>
                    <a:pt x="402" y="1208"/>
                  </a:lnTo>
                  <a:lnTo>
                    <a:pt x="417" y="1219"/>
                  </a:lnTo>
                  <a:lnTo>
                    <a:pt x="431" y="1230"/>
                  </a:lnTo>
                  <a:lnTo>
                    <a:pt x="431" y="1230"/>
                  </a:lnTo>
                  <a:lnTo>
                    <a:pt x="438" y="1237"/>
                  </a:lnTo>
                  <a:lnTo>
                    <a:pt x="445" y="1255"/>
                  </a:lnTo>
                  <a:lnTo>
                    <a:pt x="449" y="1269"/>
                  </a:lnTo>
                  <a:lnTo>
                    <a:pt x="449" y="1280"/>
                  </a:lnTo>
                  <a:lnTo>
                    <a:pt x="445" y="1294"/>
                  </a:lnTo>
                  <a:lnTo>
                    <a:pt x="438" y="1308"/>
                  </a:lnTo>
                  <a:lnTo>
                    <a:pt x="481" y="1369"/>
                  </a:lnTo>
                  <a:lnTo>
                    <a:pt x="517" y="1415"/>
                  </a:lnTo>
                  <a:lnTo>
                    <a:pt x="591" y="1490"/>
                  </a:lnTo>
                  <a:lnTo>
                    <a:pt x="652" y="1536"/>
                  </a:lnTo>
                  <a:lnTo>
                    <a:pt x="652" y="1536"/>
                  </a:lnTo>
                  <a:lnTo>
                    <a:pt x="652" y="1543"/>
                  </a:lnTo>
                  <a:lnTo>
                    <a:pt x="652" y="1561"/>
                  </a:lnTo>
                  <a:lnTo>
                    <a:pt x="645" y="1576"/>
                  </a:lnTo>
                  <a:lnTo>
                    <a:pt x="638" y="1586"/>
                  </a:lnTo>
                  <a:lnTo>
                    <a:pt x="624" y="1597"/>
                  </a:lnTo>
                  <a:lnTo>
                    <a:pt x="606" y="1608"/>
                  </a:lnTo>
                  <a:lnTo>
                    <a:pt x="570" y="1583"/>
                  </a:lnTo>
                  <a:lnTo>
                    <a:pt x="570" y="1583"/>
                  </a:lnTo>
                  <a:lnTo>
                    <a:pt x="563" y="1583"/>
                  </a:lnTo>
                  <a:lnTo>
                    <a:pt x="559" y="1583"/>
                  </a:lnTo>
                  <a:lnTo>
                    <a:pt x="552" y="1586"/>
                  </a:lnTo>
                  <a:lnTo>
                    <a:pt x="545" y="1593"/>
                  </a:lnTo>
                  <a:lnTo>
                    <a:pt x="542" y="1604"/>
                  </a:lnTo>
                  <a:lnTo>
                    <a:pt x="538" y="1618"/>
                  </a:lnTo>
                  <a:lnTo>
                    <a:pt x="542" y="1640"/>
                  </a:lnTo>
                  <a:lnTo>
                    <a:pt x="588" y="1675"/>
                  </a:lnTo>
                  <a:lnTo>
                    <a:pt x="595" y="1722"/>
                  </a:lnTo>
                  <a:lnTo>
                    <a:pt x="595" y="1722"/>
                  </a:lnTo>
                  <a:lnTo>
                    <a:pt x="602" y="1725"/>
                  </a:lnTo>
                  <a:lnTo>
                    <a:pt x="620" y="1736"/>
                  </a:lnTo>
                  <a:lnTo>
                    <a:pt x="627" y="1747"/>
                  </a:lnTo>
                  <a:lnTo>
                    <a:pt x="631" y="1757"/>
                  </a:lnTo>
                  <a:lnTo>
                    <a:pt x="634" y="1768"/>
                  </a:lnTo>
                  <a:lnTo>
                    <a:pt x="627" y="1782"/>
                  </a:lnTo>
                  <a:lnTo>
                    <a:pt x="641" y="1807"/>
                  </a:lnTo>
                  <a:lnTo>
                    <a:pt x="688" y="1846"/>
                  </a:lnTo>
                  <a:lnTo>
                    <a:pt x="688" y="1846"/>
                  </a:lnTo>
                  <a:lnTo>
                    <a:pt x="691" y="1850"/>
                  </a:lnTo>
                  <a:lnTo>
                    <a:pt x="691" y="1861"/>
                  </a:lnTo>
                  <a:lnTo>
                    <a:pt x="691" y="1882"/>
                  </a:lnTo>
                  <a:lnTo>
                    <a:pt x="688" y="1896"/>
                  </a:lnTo>
                  <a:lnTo>
                    <a:pt x="681" y="1911"/>
                  </a:lnTo>
                  <a:lnTo>
                    <a:pt x="695" y="1953"/>
                  </a:lnTo>
                  <a:lnTo>
                    <a:pt x="705" y="2043"/>
                  </a:lnTo>
                  <a:lnTo>
                    <a:pt x="720" y="2128"/>
                  </a:lnTo>
                  <a:lnTo>
                    <a:pt x="755" y="2253"/>
                  </a:lnTo>
                  <a:lnTo>
                    <a:pt x="755" y="2253"/>
                  </a:lnTo>
                  <a:lnTo>
                    <a:pt x="755" y="2260"/>
                  </a:lnTo>
                  <a:lnTo>
                    <a:pt x="755" y="2281"/>
                  </a:lnTo>
                  <a:lnTo>
                    <a:pt x="748" y="2321"/>
                  </a:lnTo>
                  <a:lnTo>
                    <a:pt x="741" y="2342"/>
                  </a:lnTo>
                  <a:lnTo>
                    <a:pt x="730" y="2371"/>
                  </a:lnTo>
                  <a:lnTo>
                    <a:pt x="741" y="2456"/>
                  </a:lnTo>
                  <a:lnTo>
                    <a:pt x="763" y="2570"/>
                  </a:lnTo>
                  <a:lnTo>
                    <a:pt x="763" y="2570"/>
                  </a:lnTo>
                  <a:lnTo>
                    <a:pt x="770" y="2581"/>
                  </a:lnTo>
                  <a:lnTo>
                    <a:pt x="780" y="2592"/>
                  </a:lnTo>
                  <a:lnTo>
                    <a:pt x="787" y="2609"/>
                  </a:lnTo>
                  <a:lnTo>
                    <a:pt x="795" y="2631"/>
                  </a:lnTo>
                  <a:lnTo>
                    <a:pt x="798" y="2656"/>
                  </a:lnTo>
                  <a:lnTo>
                    <a:pt x="798" y="2688"/>
                  </a:lnTo>
                  <a:lnTo>
                    <a:pt x="791" y="2723"/>
                  </a:lnTo>
                  <a:lnTo>
                    <a:pt x="791" y="2723"/>
                  </a:lnTo>
                  <a:lnTo>
                    <a:pt x="791" y="2748"/>
                  </a:lnTo>
                  <a:lnTo>
                    <a:pt x="791" y="2805"/>
                  </a:lnTo>
                  <a:lnTo>
                    <a:pt x="795" y="2845"/>
                  </a:lnTo>
                  <a:lnTo>
                    <a:pt x="802" y="2880"/>
                  </a:lnTo>
                  <a:lnTo>
                    <a:pt x="812" y="2916"/>
                  </a:lnTo>
                  <a:lnTo>
                    <a:pt x="827" y="2944"/>
                  </a:lnTo>
                  <a:lnTo>
                    <a:pt x="823" y="3044"/>
                  </a:lnTo>
                  <a:lnTo>
                    <a:pt x="862" y="3069"/>
                  </a:lnTo>
                  <a:lnTo>
                    <a:pt x="891" y="3126"/>
                  </a:lnTo>
                  <a:lnTo>
                    <a:pt x="916" y="3133"/>
                  </a:lnTo>
                  <a:lnTo>
                    <a:pt x="927" y="3112"/>
                  </a:lnTo>
                  <a:lnTo>
                    <a:pt x="927" y="3037"/>
                  </a:lnTo>
                  <a:lnTo>
                    <a:pt x="927" y="3037"/>
                  </a:lnTo>
                  <a:lnTo>
                    <a:pt x="937" y="3030"/>
                  </a:lnTo>
                  <a:lnTo>
                    <a:pt x="944" y="3026"/>
                  </a:lnTo>
                  <a:lnTo>
                    <a:pt x="948" y="3019"/>
                  </a:lnTo>
                  <a:lnTo>
                    <a:pt x="948" y="3019"/>
                  </a:lnTo>
                  <a:lnTo>
                    <a:pt x="948" y="2991"/>
                  </a:lnTo>
                  <a:lnTo>
                    <a:pt x="934" y="2948"/>
                  </a:lnTo>
                  <a:lnTo>
                    <a:pt x="980" y="2912"/>
                  </a:lnTo>
                  <a:lnTo>
                    <a:pt x="994" y="2884"/>
                  </a:lnTo>
                  <a:lnTo>
                    <a:pt x="1012" y="2823"/>
                  </a:lnTo>
                  <a:lnTo>
                    <a:pt x="1062" y="2788"/>
                  </a:lnTo>
                  <a:lnTo>
                    <a:pt x="1066" y="2841"/>
                  </a:lnTo>
                  <a:lnTo>
                    <a:pt x="1066" y="2841"/>
                  </a:lnTo>
                  <a:lnTo>
                    <a:pt x="1087" y="2855"/>
                  </a:lnTo>
                  <a:lnTo>
                    <a:pt x="1108" y="2866"/>
                  </a:lnTo>
                  <a:lnTo>
                    <a:pt x="1130" y="2877"/>
                  </a:lnTo>
                  <a:lnTo>
                    <a:pt x="1126" y="2916"/>
                  </a:lnTo>
                  <a:lnTo>
                    <a:pt x="1126" y="2916"/>
                  </a:lnTo>
                  <a:lnTo>
                    <a:pt x="1133" y="2916"/>
                  </a:lnTo>
                  <a:lnTo>
                    <a:pt x="1140" y="2916"/>
                  </a:lnTo>
                  <a:lnTo>
                    <a:pt x="1151" y="2919"/>
                  </a:lnTo>
                  <a:lnTo>
                    <a:pt x="1162" y="2927"/>
                  </a:lnTo>
                  <a:lnTo>
                    <a:pt x="1172" y="2937"/>
                  </a:lnTo>
                  <a:lnTo>
                    <a:pt x="1180" y="2955"/>
                  </a:lnTo>
                  <a:lnTo>
                    <a:pt x="1183" y="2980"/>
                  </a:lnTo>
                  <a:lnTo>
                    <a:pt x="1183" y="2980"/>
                  </a:lnTo>
                  <a:lnTo>
                    <a:pt x="1187" y="2991"/>
                  </a:lnTo>
                  <a:lnTo>
                    <a:pt x="1201" y="3012"/>
                  </a:lnTo>
                  <a:lnTo>
                    <a:pt x="1208" y="3023"/>
                  </a:lnTo>
                  <a:lnTo>
                    <a:pt x="1219" y="3030"/>
                  </a:lnTo>
                  <a:lnTo>
                    <a:pt x="1230" y="3037"/>
                  </a:lnTo>
                  <a:lnTo>
                    <a:pt x="1244" y="3041"/>
                  </a:lnTo>
                  <a:lnTo>
                    <a:pt x="1244" y="3041"/>
                  </a:lnTo>
                  <a:lnTo>
                    <a:pt x="1247" y="3048"/>
                  </a:lnTo>
                  <a:lnTo>
                    <a:pt x="1254" y="3062"/>
                  </a:lnTo>
                  <a:lnTo>
                    <a:pt x="1254" y="3073"/>
                  </a:lnTo>
                  <a:lnTo>
                    <a:pt x="1251" y="3087"/>
                  </a:lnTo>
                  <a:lnTo>
                    <a:pt x="1247" y="3101"/>
                  </a:lnTo>
                  <a:lnTo>
                    <a:pt x="1233" y="3116"/>
                  </a:lnTo>
                  <a:lnTo>
                    <a:pt x="1233" y="3116"/>
                  </a:lnTo>
                  <a:lnTo>
                    <a:pt x="1212" y="3144"/>
                  </a:lnTo>
                  <a:lnTo>
                    <a:pt x="1205" y="3155"/>
                  </a:lnTo>
                  <a:lnTo>
                    <a:pt x="1205" y="3165"/>
                  </a:lnTo>
                  <a:lnTo>
                    <a:pt x="1208" y="3176"/>
                  </a:lnTo>
                  <a:lnTo>
                    <a:pt x="1215" y="3190"/>
                  </a:lnTo>
                  <a:lnTo>
                    <a:pt x="1247" y="3226"/>
                  </a:lnTo>
                  <a:lnTo>
                    <a:pt x="1247" y="3226"/>
                  </a:lnTo>
                  <a:lnTo>
                    <a:pt x="1279" y="3258"/>
                  </a:lnTo>
                  <a:lnTo>
                    <a:pt x="1301" y="3272"/>
                  </a:lnTo>
                  <a:lnTo>
                    <a:pt x="1312" y="3276"/>
                  </a:lnTo>
                  <a:lnTo>
                    <a:pt x="1312" y="3272"/>
                  </a:lnTo>
                  <a:lnTo>
                    <a:pt x="1322" y="3297"/>
                  </a:lnTo>
                  <a:lnTo>
                    <a:pt x="1326" y="3337"/>
                  </a:lnTo>
                  <a:lnTo>
                    <a:pt x="1326" y="3337"/>
                  </a:lnTo>
                  <a:lnTo>
                    <a:pt x="1326" y="3344"/>
                  </a:lnTo>
                  <a:lnTo>
                    <a:pt x="1329" y="3347"/>
                  </a:lnTo>
                  <a:lnTo>
                    <a:pt x="1336" y="3351"/>
                  </a:lnTo>
                  <a:lnTo>
                    <a:pt x="1344" y="3351"/>
                  </a:lnTo>
                  <a:lnTo>
                    <a:pt x="1351" y="3347"/>
                  </a:lnTo>
                  <a:lnTo>
                    <a:pt x="1361" y="3333"/>
                  </a:lnTo>
                  <a:lnTo>
                    <a:pt x="1379" y="3312"/>
                  </a:lnTo>
                  <a:lnTo>
                    <a:pt x="1379" y="3312"/>
                  </a:lnTo>
                  <a:lnTo>
                    <a:pt x="1394" y="3290"/>
                  </a:lnTo>
                  <a:lnTo>
                    <a:pt x="1404" y="3280"/>
                  </a:lnTo>
                  <a:lnTo>
                    <a:pt x="1411" y="3272"/>
                  </a:lnTo>
                  <a:lnTo>
                    <a:pt x="1418" y="3276"/>
                  </a:lnTo>
                  <a:lnTo>
                    <a:pt x="1426" y="3280"/>
                  </a:lnTo>
                  <a:lnTo>
                    <a:pt x="1429" y="3287"/>
                  </a:lnTo>
                  <a:lnTo>
                    <a:pt x="1440" y="3308"/>
                  </a:lnTo>
                  <a:lnTo>
                    <a:pt x="1500" y="3258"/>
                  </a:lnTo>
                  <a:lnTo>
                    <a:pt x="1518" y="3294"/>
                  </a:lnTo>
                  <a:lnTo>
                    <a:pt x="1536" y="3329"/>
                  </a:lnTo>
                  <a:lnTo>
                    <a:pt x="1536" y="3386"/>
                  </a:lnTo>
                  <a:lnTo>
                    <a:pt x="1565" y="3383"/>
                  </a:lnTo>
                  <a:lnTo>
                    <a:pt x="1590" y="3426"/>
                  </a:lnTo>
                  <a:lnTo>
                    <a:pt x="1590" y="3458"/>
                  </a:lnTo>
                  <a:lnTo>
                    <a:pt x="1622" y="3468"/>
                  </a:lnTo>
                  <a:lnTo>
                    <a:pt x="1622" y="3468"/>
                  </a:lnTo>
                  <a:lnTo>
                    <a:pt x="1632" y="3476"/>
                  </a:lnTo>
                  <a:lnTo>
                    <a:pt x="1647" y="3486"/>
                  </a:lnTo>
                  <a:lnTo>
                    <a:pt x="1657" y="3501"/>
                  </a:lnTo>
                  <a:lnTo>
                    <a:pt x="1668" y="3518"/>
                  </a:lnTo>
                  <a:lnTo>
                    <a:pt x="1675" y="3540"/>
                  </a:lnTo>
                  <a:lnTo>
                    <a:pt x="1679" y="3561"/>
                  </a:lnTo>
                  <a:lnTo>
                    <a:pt x="1675" y="3572"/>
                  </a:lnTo>
                  <a:lnTo>
                    <a:pt x="1672" y="3586"/>
                  </a:lnTo>
                  <a:lnTo>
                    <a:pt x="1672" y="3586"/>
                  </a:lnTo>
                  <a:lnTo>
                    <a:pt x="1682" y="3586"/>
                  </a:lnTo>
                  <a:lnTo>
                    <a:pt x="1693" y="3586"/>
                  </a:lnTo>
                  <a:lnTo>
                    <a:pt x="1707" y="3590"/>
                  </a:lnTo>
                  <a:lnTo>
                    <a:pt x="1718" y="3600"/>
                  </a:lnTo>
                  <a:lnTo>
                    <a:pt x="1725" y="3615"/>
                  </a:lnTo>
                  <a:lnTo>
                    <a:pt x="1729" y="3636"/>
                  </a:lnTo>
                  <a:lnTo>
                    <a:pt x="1725" y="3668"/>
                  </a:lnTo>
                  <a:lnTo>
                    <a:pt x="1779" y="3711"/>
                  </a:lnTo>
                  <a:lnTo>
                    <a:pt x="1782" y="3736"/>
                  </a:lnTo>
                  <a:lnTo>
                    <a:pt x="1846" y="3750"/>
                  </a:lnTo>
                  <a:lnTo>
                    <a:pt x="1843" y="3818"/>
                  </a:lnTo>
                  <a:lnTo>
                    <a:pt x="1853" y="3832"/>
                  </a:lnTo>
                  <a:lnTo>
                    <a:pt x="1893" y="3800"/>
                  </a:lnTo>
                  <a:lnTo>
                    <a:pt x="1893" y="3800"/>
                  </a:lnTo>
                  <a:lnTo>
                    <a:pt x="1896" y="3807"/>
                  </a:lnTo>
                  <a:lnTo>
                    <a:pt x="1900" y="3828"/>
                  </a:lnTo>
                  <a:lnTo>
                    <a:pt x="1900" y="3843"/>
                  </a:lnTo>
                  <a:lnTo>
                    <a:pt x="1896" y="3857"/>
                  </a:lnTo>
                  <a:lnTo>
                    <a:pt x="1889" y="3871"/>
                  </a:lnTo>
                  <a:lnTo>
                    <a:pt x="1878" y="3882"/>
                  </a:lnTo>
                  <a:lnTo>
                    <a:pt x="1878" y="3882"/>
                  </a:lnTo>
                  <a:lnTo>
                    <a:pt x="1857" y="3900"/>
                  </a:lnTo>
                  <a:lnTo>
                    <a:pt x="1850" y="3907"/>
                  </a:lnTo>
                  <a:lnTo>
                    <a:pt x="1846" y="3918"/>
                  </a:lnTo>
                  <a:lnTo>
                    <a:pt x="1846" y="3921"/>
                  </a:lnTo>
                  <a:lnTo>
                    <a:pt x="1853" y="3928"/>
                  </a:lnTo>
                  <a:lnTo>
                    <a:pt x="1861" y="3935"/>
                  </a:lnTo>
                  <a:lnTo>
                    <a:pt x="1878" y="3939"/>
                  </a:lnTo>
                  <a:lnTo>
                    <a:pt x="1878" y="3939"/>
                  </a:lnTo>
                  <a:lnTo>
                    <a:pt x="1893" y="3943"/>
                  </a:lnTo>
                  <a:lnTo>
                    <a:pt x="1910" y="3946"/>
                  </a:lnTo>
                  <a:lnTo>
                    <a:pt x="1925" y="3950"/>
                  </a:lnTo>
                  <a:lnTo>
                    <a:pt x="1943" y="3960"/>
                  </a:lnTo>
                  <a:lnTo>
                    <a:pt x="1957" y="3975"/>
                  </a:lnTo>
                  <a:lnTo>
                    <a:pt x="1960" y="3982"/>
                  </a:lnTo>
                  <a:lnTo>
                    <a:pt x="1964" y="3992"/>
                  </a:lnTo>
                  <a:lnTo>
                    <a:pt x="1967" y="4007"/>
                  </a:lnTo>
                  <a:lnTo>
                    <a:pt x="1964" y="4017"/>
                  </a:lnTo>
                  <a:lnTo>
                    <a:pt x="1964" y="4017"/>
                  </a:lnTo>
                  <a:lnTo>
                    <a:pt x="1953" y="4025"/>
                  </a:lnTo>
                  <a:lnTo>
                    <a:pt x="1943" y="4028"/>
                  </a:lnTo>
                  <a:lnTo>
                    <a:pt x="1935" y="4035"/>
                  </a:lnTo>
                  <a:lnTo>
                    <a:pt x="1935" y="4039"/>
                  </a:lnTo>
                  <a:lnTo>
                    <a:pt x="1935" y="4042"/>
                  </a:lnTo>
                  <a:lnTo>
                    <a:pt x="1946" y="4057"/>
                  </a:lnTo>
                  <a:lnTo>
                    <a:pt x="1967" y="4067"/>
                  </a:lnTo>
                  <a:lnTo>
                    <a:pt x="2010" y="4082"/>
                  </a:lnTo>
                  <a:lnTo>
                    <a:pt x="2007" y="4082"/>
                  </a:lnTo>
                  <a:close/>
                </a:path>
              </a:pathLst>
            </a:custGeom>
            <a:solidFill>
              <a:srgbClr val="C9CA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76" name="Freeform 8"/>
            <p:cNvSpPr>
              <a:spLocks/>
            </p:cNvSpPr>
            <p:nvPr/>
          </p:nvSpPr>
          <p:spPr bwMode="auto">
            <a:xfrm>
              <a:off x="1044" y="144"/>
              <a:ext cx="4680" cy="4124"/>
            </a:xfrm>
            <a:custGeom>
              <a:avLst/>
              <a:gdLst/>
              <a:ahLst/>
              <a:cxnLst>
                <a:cxn ang="0">
                  <a:pos x="2288" y="4017"/>
                </a:cxn>
                <a:cxn ang="0">
                  <a:pos x="2552" y="3935"/>
                </a:cxn>
                <a:cxn ang="0">
                  <a:pos x="2488" y="3504"/>
                </a:cxn>
                <a:cxn ang="0">
                  <a:pos x="2684" y="3091"/>
                </a:cxn>
                <a:cxn ang="0">
                  <a:pos x="2862" y="2923"/>
                </a:cxn>
                <a:cxn ang="0">
                  <a:pos x="3058" y="2777"/>
                </a:cxn>
                <a:cxn ang="0">
                  <a:pos x="3122" y="2969"/>
                </a:cxn>
                <a:cxn ang="0">
                  <a:pos x="3226" y="3176"/>
                </a:cxn>
                <a:cxn ang="0">
                  <a:pos x="3497" y="3066"/>
                </a:cxn>
                <a:cxn ang="0">
                  <a:pos x="3525" y="3201"/>
                </a:cxn>
                <a:cxn ang="0">
                  <a:pos x="3800" y="3165"/>
                </a:cxn>
                <a:cxn ang="0">
                  <a:pos x="3857" y="2948"/>
                </a:cxn>
                <a:cxn ang="0">
                  <a:pos x="3654" y="2755"/>
                </a:cxn>
                <a:cxn ang="0">
                  <a:pos x="3939" y="2780"/>
                </a:cxn>
                <a:cxn ang="0">
                  <a:pos x="3714" y="2556"/>
                </a:cxn>
                <a:cxn ang="0">
                  <a:pos x="3508" y="2374"/>
                </a:cxn>
                <a:cxn ang="0">
                  <a:pos x="3543" y="2018"/>
                </a:cxn>
                <a:cxn ang="0">
                  <a:pos x="3732" y="1882"/>
                </a:cxn>
                <a:cxn ang="0">
                  <a:pos x="4049" y="1982"/>
                </a:cxn>
                <a:cxn ang="0">
                  <a:pos x="4270" y="1586"/>
                </a:cxn>
                <a:cxn ang="0">
                  <a:pos x="4417" y="1568"/>
                </a:cxn>
                <a:cxn ang="0">
                  <a:pos x="4506" y="1362"/>
                </a:cxn>
                <a:cxn ang="0">
                  <a:pos x="4559" y="1205"/>
                </a:cxn>
                <a:cxn ang="0">
                  <a:pos x="4534" y="948"/>
                </a:cxn>
                <a:cxn ang="0">
                  <a:pos x="4609" y="806"/>
                </a:cxn>
                <a:cxn ang="0">
                  <a:pos x="4220" y="784"/>
                </a:cxn>
                <a:cxn ang="0">
                  <a:pos x="4060" y="784"/>
                </a:cxn>
                <a:cxn ang="0">
                  <a:pos x="3860" y="663"/>
                </a:cxn>
                <a:cxn ang="0">
                  <a:pos x="3597" y="624"/>
                </a:cxn>
                <a:cxn ang="0">
                  <a:pos x="3408" y="727"/>
                </a:cxn>
                <a:cxn ang="0">
                  <a:pos x="3336" y="709"/>
                </a:cxn>
                <a:cxn ang="0">
                  <a:pos x="3005" y="777"/>
                </a:cxn>
                <a:cxn ang="0">
                  <a:pos x="2898" y="610"/>
                </a:cxn>
                <a:cxn ang="0">
                  <a:pos x="2894" y="460"/>
                </a:cxn>
                <a:cxn ang="0">
                  <a:pos x="2566" y="285"/>
                </a:cxn>
                <a:cxn ang="0">
                  <a:pos x="2392" y="278"/>
                </a:cxn>
                <a:cxn ang="0">
                  <a:pos x="2238" y="0"/>
                </a:cxn>
                <a:cxn ang="0">
                  <a:pos x="2053" y="217"/>
                </a:cxn>
                <a:cxn ang="0">
                  <a:pos x="2032" y="492"/>
                </a:cxn>
                <a:cxn ang="0">
                  <a:pos x="1836" y="560"/>
                </a:cxn>
                <a:cxn ang="0">
                  <a:pos x="1807" y="563"/>
                </a:cxn>
                <a:cxn ang="0">
                  <a:pos x="1615" y="585"/>
                </a:cxn>
                <a:cxn ang="0">
                  <a:pos x="1572" y="777"/>
                </a:cxn>
                <a:cxn ang="0">
                  <a:pos x="1376" y="877"/>
                </a:cxn>
                <a:cxn ang="0">
                  <a:pos x="1190" y="855"/>
                </a:cxn>
                <a:cxn ang="0">
                  <a:pos x="1012" y="820"/>
                </a:cxn>
                <a:cxn ang="0">
                  <a:pos x="631" y="649"/>
                </a:cxn>
                <a:cxn ang="0">
                  <a:pos x="449" y="324"/>
                </a:cxn>
                <a:cxn ang="0">
                  <a:pos x="224" y="150"/>
                </a:cxn>
                <a:cxn ang="0">
                  <a:pos x="39" y="410"/>
                </a:cxn>
                <a:cxn ang="0">
                  <a:pos x="71" y="681"/>
                </a:cxn>
                <a:cxn ang="0">
                  <a:pos x="185" y="1009"/>
                </a:cxn>
                <a:cxn ang="0">
                  <a:pos x="449" y="1280"/>
                </a:cxn>
                <a:cxn ang="0">
                  <a:pos x="538" y="1618"/>
                </a:cxn>
                <a:cxn ang="0">
                  <a:pos x="720" y="2128"/>
                </a:cxn>
                <a:cxn ang="0">
                  <a:pos x="795" y="2845"/>
                </a:cxn>
                <a:cxn ang="0">
                  <a:pos x="1066" y="2841"/>
                </a:cxn>
                <a:cxn ang="0">
                  <a:pos x="1244" y="3041"/>
                </a:cxn>
                <a:cxn ang="0">
                  <a:pos x="1326" y="3337"/>
                </a:cxn>
                <a:cxn ang="0">
                  <a:pos x="1590" y="3426"/>
                </a:cxn>
                <a:cxn ang="0">
                  <a:pos x="1782" y="3736"/>
                </a:cxn>
                <a:cxn ang="0">
                  <a:pos x="1893" y="3943"/>
                </a:cxn>
              </a:cxnLst>
              <a:rect l="0" t="0" r="r" b="b"/>
              <a:pathLst>
                <a:path w="4680" h="4124">
                  <a:moveTo>
                    <a:pt x="2007" y="4082"/>
                  </a:moveTo>
                  <a:lnTo>
                    <a:pt x="2007" y="4082"/>
                  </a:lnTo>
                  <a:lnTo>
                    <a:pt x="2014" y="4092"/>
                  </a:lnTo>
                  <a:lnTo>
                    <a:pt x="2021" y="4103"/>
                  </a:lnTo>
                  <a:lnTo>
                    <a:pt x="2032" y="4114"/>
                  </a:lnTo>
                  <a:lnTo>
                    <a:pt x="2046" y="4121"/>
                  </a:lnTo>
                  <a:lnTo>
                    <a:pt x="2064" y="4124"/>
                  </a:lnTo>
                  <a:lnTo>
                    <a:pt x="2082" y="4117"/>
                  </a:lnTo>
                  <a:lnTo>
                    <a:pt x="2103" y="4107"/>
                  </a:lnTo>
                  <a:lnTo>
                    <a:pt x="2103" y="4107"/>
                  </a:lnTo>
                  <a:lnTo>
                    <a:pt x="2117" y="4110"/>
                  </a:lnTo>
                  <a:lnTo>
                    <a:pt x="2135" y="4114"/>
                  </a:lnTo>
                  <a:lnTo>
                    <a:pt x="2153" y="4117"/>
                  </a:lnTo>
                  <a:lnTo>
                    <a:pt x="2171" y="4114"/>
                  </a:lnTo>
                  <a:lnTo>
                    <a:pt x="2188" y="4107"/>
                  </a:lnTo>
                  <a:lnTo>
                    <a:pt x="2196" y="4099"/>
                  </a:lnTo>
                  <a:lnTo>
                    <a:pt x="2199" y="4089"/>
                  </a:lnTo>
                  <a:lnTo>
                    <a:pt x="2206" y="4078"/>
                  </a:lnTo>
                  <a:lnTo>
                    <a:pt x="2210" y="4060"/>
                  </a:lnTo>
                  <a:lnTo>
                    <a:pt x="2210" y="4060"/>
                  </a:lnTo>
                  <a:lnTo>
                    <a:pt x="2288" y="4017"/>
                  </a:lnTo>
                  <a:lnTo>
                    <a:pt x="2349" y="3989"/>
                  </a:lnTo>
                  <a:lnTo>
                    <a:pt x="2370" y="3978"/>
                  </a:lnTo>
                  <a:lnTo>
                    <a:pt x="2385" y="3978"/>
                  </a:lnTo>
                  <a:lnTo>
                    <a:pt x="2385" y="3978"/>
                  </a:lnTo>
                  <a:lnTo>
                    <a:pt x="2388" y="3992"/>
                  </a:lnTo>
                  <a:lnTo>
                    <a:pt x="2402" y="4021"/>
                  </a:lnTo>
                  <a:lnTo>
                    <a:pt x="2410" y="4032"/>
                  </a:lnTo>
                  <a:lnTo>
                    <a:pt x="2420" y="4035"/>
                  </a:lnTo>
                  <a:lnTo>
                    <a:pt x="2427" y="4032"/>
                  </a:lnTo>
                  <a:lnTo>
                    <a:pt x="2431" y="4028"/>
                  </a:lnTo>
                  <a:lnTo>
                    <a:pt x="2445" y="4010"/>
                  </a:lnTo>
                  <a:lnTo>
                    <a:pt x="2445" y="4010"/>
                  </a:lnTo>
                  <a:lnTo>
                    <a:pt x="2470" y="4000"/>
                  </a:lnTo>
                  <a:lnTo>
                    <a:pt x="2492" y="3992"/>
                  </a:lnTo>
                  <a:lnTo>
                    <a:pt x="2516" y="3989"/>
                  </a:lnTo>
                  <a:lnTo>
                    <a:pt x="2516" y="3989"/>
                  </a:lnTo>
                  <a:lnTo>
                    <a:pt x="2524" y="3989"/>
                  </a:lnTo>
                  <a:lnTo>
                    <a:pt x="2531" y="3985"/>
                  </a:lnTo>
                  <a:lnTo>
                    <a:pt x="2538" y="3971"/>
                  </a:lnTo>
                  <a:lnTo>
                    <a:pt x="2545" y="3957"/>
                  </a:lnTo>
                  <a:lnTo>
                    <a:pt x="2552" y="3935"/>
                  </a:lnTo>
                  <a:lnTo>
                    <a:pt x="2556" y="3896"/>
                  </a:lnTo>
                  <a:lnTo>
                    <a:pt x="2559" y="3878"/>
                  </a:lnTo>
                  <a:lnTo>
                    <a:pt x="2559" y="3878"/>
                  </a:lnTo>
                  <a:lnTo>
                    <a:pt x="2563" y="3875"/>
                  </a:lnTo>
                  <a:lnTo>
                    <a:pt x="2570" y="3868"/>
                  </a:lnTo>
                  <a:lnTo>
                    <a:pt x="2570" y="3864"/>
                  </a:lnTo>
                  <a:lnTo>
                    <a:pt x="2570" y="3857"/>
                  </a:lnTo>
                  <a:lnTo>
                    <a:pt x="2566" y="3850"/>
                  </a:lnTo>
                  <a:lnTo>
                    <a:pt x="2559" y="3843"/>
                  </a:lnTo>
                  <a:lnTo>
                    <a:pt x="2559" y="3843"/>
                  </a:lnTo>
                  <a:lnTo>
                    <a:pt x="2552" y="3807"/>
                  </a:lnTo>
                  <a:lnTo>
                    <a:pt x="2534" y="3750"/>
                  </a:lnTo>
                  <a:lnTo>
                    <a:pt x="2534" y="3750"/>
                  </a:lnTo>
                  <a:lnTo>
                    <a:pt x="2524" y="3729"/>
                  </a:lnTo>
                  <a:lnTo>
                    <a:pt x="2509" y="3711"/>
                  </a:lnTo>
                  <a:lnTo>
                    <a:pt x="2492" y="3697"/>
                  </a:lnTo>
                  <a:lnTo>
                    <a:pt x="2492" y="3697"/>
                  </a:lnTo>
                  <a:lnTo>
                    <a:pt x="2488" y="3650"/>
                  </a:lnTo>
                  <a:lnTo>
                    <a:pt x="2484" y="3604"/>
                  </a:lnTo>
                  <a:lnTo>
                    <a:pt x="2484" y="3550"/>
                  </a:lnTo>
                  <a:lnTo>
                    <a:pt x="2488" y="3504"/>
                  </a:lnTo>
                  <a:lnTo>
                    <a:pt x="2492" y="3483"/>
                  </a:lnTo>
                  <a:lnTo>
                    <a:pt x="2495" y="3468"/>
                  </a:lnTo>
                  <a:lnTo>
                    <a:pt x="2502" y="3458"/>
                  </a:lnTo>
                  <a:lnTo>
                    <a:pt x="2509" y="3451"/>
                  </a:lnTo>
                  <a:lnTo>
                    <a:pt x="2524" y="3451"/>
                  </a:lnTo>
                  <a:lnTo>
                    <a:pt x="2534" y="3461"/>
                  </a:lnTo>
                  <a:lnTo>
                    <a:pt x="2534" y="3461"/>
                  </a:lnTo>
                  <a:lnTo>
                    <a:pt x="2545" y="3458"/>
                  </a:lnTo>
                  <a:lnTo>
                    <a:pt x="2566" y="3451"/>
                  </a:lnTo>
                  <a:lnTo>
                    <a:pt x="2581" y="3440"/>
                  </a:lnTo>
                  <a:lnTo>
                    <a:pt x="2588" y="3429"/>
                  </a:lnTo>
                  <a:lnTo>
                    <a:pt x="2595" y="3411"/>
                  </a:lnTo>
                  <a:lnTo>
                    <a:pt x="2598" y="3390"/>
                  </a:lnTo>
                  <a:lnTo>
                    <a:pt x="2598" y="3390"/>
                  </a:lnTo>
                  <a:lnTo>
                    <a:pt x="2631" y="3340"/>
                  </a:lnTo>
                  <a:lnTo>
                    <a:pt x="2663" y="3301"/>
                  </a:lnTo>
                  <a:lnTo>
                    <a:pt x="2680" y="3283"/>
                  </a:lnTo>
                  <a:lnTo>
                    <a:pt x="2698" y="3269"/>
                  </a:lnTo>
                  <a:lnTo>
                    <a:pt x="2716" y="3247"/>
                  </a:lnTo>
                  <a:lnTo>
                    <a:pt x="2745" y="3144"/>
                  </a:lnTo>
                  <a:lnTo>
                    <a:pt x="2684" y="3091"/>
                  </a:lnTo>
                  <a:lnTo>
                    <a:pt x="2684" y="3091"/>
                  </a:lnTo>
                  <a:lnTo>
                    <a:pt x="2691" y="3073"/>
                  </a:lnTo>
                  <a:lnTo>
                    <a:pt x="2702" y="3055"/>
                  </a:lnTo>
                  <a:lnTo>
                    <a:pt x="2716" y="3037"/>
                  </a:lnTo>
                  <a:lnTo>
                    <a:pt x="2730" y="3019"/>
                  </a:lnTo>
                  <a:lnTo>
                    <a:pt x="2748" y="3009"/>
                  </a:lnTo>
                  <a:lnTo>
                    <a:pt x="2755" y="3005"/>
                  </a:lnTo>
                  <a:lnTo>
                    <a:pt x="2766" y="3005"/>
                  </a:lnTo>
                  <a:lnTo>
                    <a:pt x="2777" y="3005"/>
                  </a:lnTo>
                  <a:lnTo>
                    <a:pt x="2787" y="3012"/>
                  </a:lnTo>
                  <a:lnTo>
                    <a:pt x="2787" y="3012"/>
                  </a:lnTo>
                  <a:lnTo>
                    <a:pt x="2795" y="3012"/>
                  </a:lnTo>
                  <a:lnTo>
                    <a:pt x="2809" y="3012"/>
                  </a:lnTo>
                  <a:lnTo>
                    <a:pt x="2819" y="3009"/>
                  </a:lnTo>
                  <a:lnTo>
                    <a:pt x="2830" y="3001"/>
                  </a:lnTo>
                  <a:lnTo>
                    <a:pt x="2841" y="2991"/>
                  </a:lnTo>
                  <a:lnTo>
                    <a:pt x="2848" y="2973"/>
                  </a:lnTo>
                  <a:lnTo>
                    <a:pt x="2848" y="2973"/>
                  </a:lnTo>
                  <a:lnTo>
                    <a:pt x="2859" y="2944"/>
                  </a:lnTo>
                  <a:lnTo>
                    <a:pt x="2862" y="2930"/>
                  </a:lnTo>
                  <a:lnTo>
                    <a:pt x="2862" y="2923"/>
                  </a:lnTo>
                  <a:lnTo>
                    <a:pt x="2859" y="2916"/>
                  </a:lnTo>
                  <a:lnTo>
                    <a:pt x="2841" y="2898"/>
                  </a:lnTo>
                  <a:lnTo>
                    <a:pt x="2841" y="2898"/>
                  </a:lnTo>
                  <a:lnTo>
                    <a:pt x="2830" y="2884"/>
                  </a:lnTo>
                  <a:lnTo>
                    <a:pt x="2823" y="2866"/>
                  </a:lnTo>
                  <a:lnTo>
                    <a:pt x="2819" y="2848"/>
                  </a:lnTo>
                  <a:lnTo>
                    <a:pt x="2823" y="2830"/>
                  </a:lnTo>
                  <a:lnTo>
                    <a:pt x="2827" y="2816"/>
                  </a:lnTo>
                  <a:lnTo>
                    <a:pt x="2837" y="2805"/>
                  </a:lnTo>
                  <a:lnTo>
                    <a:pt x="2848" y="2802"/>
                  </a:lnTo>
                  <a:lnTo>
                    <a:pt x="2866" y="2802"/>
                  </a:lnTo>
                  <a:lnTo>
                    <a:pt x="2866" y="2802"/>
                  </a:lnTo>
                  <a:lnTo>
                    <a:pt x="2884" y="2809"/>
                  </a:lnTo>
                  <a:lnTo>
                    <a:pt x="2901" y="2809"/>
                  </a:lnTo>
                  <a:lnTo>
                    <a:pt x="2937" y="2805"/>
                  </a:lnTo>
                  <a:lnTo>
                    <a:pt x="2969" y="2795"/>
                  </a:lnTo>
                  <a:lnTo>
                    <a:pt x="2998" y="2788"/>
                  </a:lnTo>
                  <a:lnTo>
                    <a:pt x="2998" y="2788"/>
                  </a:lnTo>
                  <a:lnTo>
                    <a:pt x="3012" y="2780"/>
                  </a:lnTo>
                  <a:lnTo>
                    <a:pt x="3033" y="2780"/>
                  </a:lnTo>
                  <a:lnTo>
                    <a:pt x="3058" y="2777"/>
                  </a:lnTo>
                  <a:lnTo>
                    <a:pt x="3080" y="2780"/>
                  </a:lnTo>
                  <a:lnTo>
                    <a:pt x="3098" y="2784"/>
                  </a:lnTo>
                  <a:lnTo>
                    <a:pt x="3101" y="2788"/>
                  </a:lnTo>
                  <a:lnTo>
                    <a:pt x="3101" y="2791"/>
                  </a:lnTo>
                  <a:lnTo>
                    <a:pt x="3101" y="2798"/>
                  </a:lnTo>
                  <a:lnTo>
                    <a:pt x="3094" y="2809"/>
                  </a:lnTo>
                  <a:lnTo>
                    <a:pt x="3065" y="2827"/>
                  </a:lnTo>
                  <a:lnTo>
                    <a:pt x="3065" y="2827"/>
                  </a:lnTo>
                  <a:lnTo>
                    <a:pt x="3051" y="2837"/>
                  </a:lnTo>
                  <a:lnTo>
                    <a:pt x="3041" y="2848"/>
                  </a:lnTo>
                  <a:lnTo>
                    <a:pt x="3033" y="2859"/>
                  </a:lnTo>
                  <a:lnTo>
                    <a:pt x="3033" y="2870"/>
                  </a:lnTo>
                  <a:lnTo>
                    <a:pt x="3033" y="2880"/>
                  </a:lnTo>
                  <a:lnTo>
                    <a:pt x="3033" y="2891"/>
                  </a:lnTo>
                  <a:lnTo>
                    <a:pt x="3048" y="2909"/>
                  </a:lnTo>
                  <a:lnTo>
                    <a:pt x="3062" y="2927"/>
                  </a:lnTo>
                  <a:lnTo>
                    <a:pt x="3076" y="2937"/>
                  </a:lnTo>
                  <a:lnTo>
                    <a:pt x="3094" y="2948"/>
                  </a:lnTo>
                  <a:lnTo>
                    <a:pt x="3094" y="2948"/>
                  </a:lnTo>
                  <a:lnTo>
                    <a:pt x="3108" y="2959"/>
                  </a:lnTo>
                  <a:lnTo>
                    <a:pt x="3122" y="2969"/>
                  </a:lnTo>
                  <a:lnTo>
                    <a:pt x="3133" y="2984"/>
                  </a:lnTo>
                  <a:lnTo>
                    <a:pt x="3144" y="3001"/>
                  </a:lnTo>
                  <a:lnTo>
                    <a:pt x="3144" y="3012"/>
                  </a:lnTo>
                  <a:lnTo>
                    <a:pt x="3144" y="3019"/>
                  </a:lnTo>
                  <a:lnTo>
                    <a:pt x="3140" y="3030"/>
                  </a:lnTo>
                  <a:lnTo>
                    <a:pt x="3133" y="3041"/>
                  </a:lnTo>
                  <a:lnTo>
                    <a:pt x="3122" y="3051"/>
                  </a:lnTo>
                  <a:lnTo>
                    <a:pt x="3108" y="3062"/>
                  </a:lnTo>
                  <a:lnTo>
                    <a:pt x="3108" y="3062"/>
                  </a:lnTo>
                  <a:lnTo>
                    <a:pt x="3101" y="3062"/>
                  </a:lnTo>
                  <a:lnTo>
                    <a:pt x="3090" y="3069"/>
                  </a:lnTo>
                  <a:lnTo>
                    <a:pt x="3087" y="3073"/>
                  </a:lnTo>
                  <a:lnTo>
                    <a:pt x="3087" y="3083"/>
                  </a:lnTo>
                  <a:lnTo>
                    <a:pt x="3090" y="3094"/>
                  </a:lnTo>
                  <a:lnTo>
                    <a:pt x="3105" y="3108"/>
                  </a:lnTo>
                  <a:lnTo>
                    <a:pt x="3105" y="3108"/>
                  </a:lnTo>
                  <a:lnTo>
                    <a:pt x="3140" y="3140"/>
                  </a:lnTo>
                  <a:lnTo>
                    <a:pt x="3162" y="3155"/>
                  </a:lnTo>
                  <a:lnTo>
                    <a:pt x="3183" y="3165"/>
                  </a:lnTo>
                  <a:lnTo>
                    <a:pt x="3208" y="3173"/>
                  </a:lnTo>
                  <a:lnTo>
                    <a:pt x="3226" y="3176"/>
                  </a:lnTo>
                  <a:lnTo>
                    <a:pt x="3237" y="3173"/>
                  </a:lnTo>
                  <a:lnTo>
                    <a:pt x="3247" y="3169"/>
                  </a:lnTo>
                  <a:lnTo>
                    <a:pt x="3254" y="3162"/>
                  </a:lnTo>
                  <a:lnTo>
                    <a:pt x="3265" y="3151"/>
                  </a:lnTo>
                  <a:lnTo>
                    <a:pt x="3336" y="3140"/>
                  </a:lnTo>
                  <a:lnTo>
                    <a:pt x="3336" y="3140"/>
                  </a:lnTo>
                  <a:lnTo>
                    <a:pt x="3340" y="3112"/>
                  </a:lnTo>
                  <a:lnTo>
                    <a:pt x="3347" y="3087"/>
                  </a:lnTo>
                  <a:lnTo>
                    <a:pt x="3358" y="3058"/>
                  </a:lnTo>
                  <a:lnTo>
                    <a:pt x="3368" y="3048"/>
                  </a:lnTo>
                  <a:lnTo>
                    <a:pt x="3376" y="3041"/>
                  </a:lnTo>
                  <a:lnTo>
                    <a:pt x="3386" y="3034"/>
                  </a:lnTo>
                  <a:lnTo>
                    <a:pt x="3401" y="3030"/>
                  </a:lnTo>
                  <a:lnTo>
                    <a:pt x="3415" y="3034"/>
                  </a:lnTo>
                  <a:lnTo>
                    <a:pt x="3433" y="3041"/>
                  </a:lnTo>
                  <a:lnTo>
                    <a:pt x="3454" y="3055"/>
                  </a:lnTo>
                  <a:lnTo>
                    <a:pt x="3475" y="3073"/>
                  </a:lnTo>
                  <a:lnTo>
                    <a:pt x="3475" y="3073"/>
                  </a:lnTo>
                  <a:lnTo>
                    <a:pt x="3483" y="3069"/>
                  </a:lnTo>
                  <a:lnTo>
                    <a:pt x="3490" y="3069"/>
                  </a:lnTo>
                  <a:lnTo>
                    <a:pt x="3497" y="3066"/>
                  </a:lnTo>
                  <a:lnTo>
                    <a:pt x="3504" y="3069"/>
                  </a:lnTo>
                  <a:lnTo>
                    <a:pt x="3504" y="3080"/>
                  </a:lnTo>
                  <a:lnTo>
                    <a:pt x="3504" y="3094"/>
                  </a:lnTo>
                  <a:lnTo>
                    <a:pt x="3497" y="3119"/>
                  </a:lnTo>
                  <a:lnTo>
                    <a:pt x="3497" y="3119"/>
                  </a:lnTo>
                  <a:lnTo>
                    <a:pt x="3493" y="3126"/>
                  </a:lnTo>
                  <a:lnTo>
                    <a:pt x="3493" y="3140"/>
                  </a:lnTo>
                  <a:lnTo>
                    <a:pt x="3493" y="3148"/>
                  </a:lnTo>
                  <a:lnTo>
                    <a:pt x="3500" y="3151"/>
                  </a:lnTo>
                  <a:lnTo>
                    <a:pt x="3511" y="3151"/>
                  </a:lnTo>
                  <a:lnTo>
                    <a:pt x="3529" y="3148"/>
                  </a:lnTo>
                  <a:lnTo>
                    <a:pt x="3529" y="3148"/>
                  </a:lnTo>
                  <a:lnTo>
                    <a:pt x="3529" y="3148"/>
                  </a:lnTo>
                  <a:lnTo>
                    <a:pt x="3532" y="3148"/>
                  </a:lnTo>
                  <a:lnTo>
                    <a:pt x="3532" y="3158"/>
                  </a:lnTo>
                  <a:lnTo>
                    <a:pt x="3518" y="3183"/>
                  </a:lnTo>
                  <a:lnTo>
                    <a:pt x="3518" y="3183"/>
                  </a:lnTo>
                  <a:lnTo>
                    <a:pt x="3515" y="3190"/>
                  </a:lnTo>
                  <a:lnTo>
                    <a:pt x="3518" y="3194"/>
                  </a:lnTo>
                  <a:lnTo>
                    <a:pt x="3518" y="3201"/>
                  </a:lnTo>
                  <a:lnTo>
                    <a:pt x="3525" y="3201"/>
                  </a:lnTo>
                  <a:lnTo>
                    <a:pt x="3536" y="3205"/>
                  </a:lnTo>
                  <a:lnTo>
                    <a:pt x="3554" y="3198"/>
                  </a:lnTo>
                  <a:lnTo>
                    <a:pt x="3575" y="3190"/>
                  </a:lnTo>
                  <a:lnTo>
                    <a:pt x="3575" y="3190"/>
                  </a:lnTo>
                  <a:lnTo>
                    <a:pt x="3600" y="3180"/>
                  </a:lnTo>
                  <a:lnTo>
                    <a:pt x="3625" y="3180"/>
                  </a:lnTo>
                  <a:lnTo>
                    <a:pt x="3643" y="3183"/>
                  </a:lnTo>
                  <a:lnTo>
                    <a:pt x="3661" y="3190"/>
                  </a:lnTo>
                  <a:lnTo>
                    <a:pt x="3675" y="3201"/>
                  </a:lnTo>
                  <a:lnTo>
                    <a:pt x="3686" y="3208"/>
                  </a:lnTo>
                  <a:lnTo>
                    <a:pt x="3693" y="3219"/>
                  </a:lnTo>
                  <a:lnTo>
                    <a:pt x="3693" y="3219"/>
                  </a:lnTo>
                  <a:lnTo>
                    <a:pt x="3704" y="3215"/>
                  </a:lnTo>
                  <a:lnTo>
                    <a:pt x="3711" y="3208"/>
                  </a:lnTo>
                  <a:lnTo>
                    <a:pt x="3718" y="3194"/>
                  </a:lnTo>
                  <a:lnTo>
                    <a:pt x="3757" y="3194"/>
                  </a:lnTo>
                  <a:lnTo>
                    <a:pt x="3757" y="3194"/>
                  </a:lnTo>
                  <a:lnTo>
                    <a:pt x="3764" y="3187"/>
                  </a:lnTo>
                  <a:lnTo>
                    <a:pt x="3778" y="3176"/>
                  </a:lnTo>
                  <a:lnTo>
                    <a:pt x="3789" y="3169"/>
                  </a:lnTo>
                  <a:lnTo>
                    <a:pt x="3800" y="3165"/>
                  </a:lnTo>
                  <a:lnTo>
                    <a:pt x="3814" y="3165"/>
                  </a:lnTo>
                  <a:lnTo>
                    <a:pt x="3832" y="3169"/>
                  </a:lnTo>
                  <a:lnTo>
                    <a:pt x="3893" y="3137"/>
                  </a:lnTo>
                  <a:lnTo>
                    <a:pt x="3893" y="3137"/>
                  </a:lnTo>
                  <a:lnTo>
                    <a:pt x="3914" y="3144"/>
                  </a:lnTo>
                  <a:lnTo>
                    <a:pt x="3932" y="3144"/>
                  </a:lnTo>
                  <a:lnTo>
                    <a:pt x="3942" y="3144"/>
                  </a:lnTo>
                  <a:lnTo>
                    <a:pt x="3950" y="3140"/>
                  </a:lnTo>
                  <a:lnTo>
                    <a:pt x="3957" y="3133"/>
                  </a:lnTo>
                  <a:lnTo>
                    <a:pt x="3960" y="3123"/>
                  </a:lnTo>
                  <a:lnTo>
                    <a:pt x="3960" y="3108"/>
                  </a:lnTo>
                  <a:lnTo>
                    <a:pt x="3960" y="3091"/>
                  </a:lnTo>
                  <a:lnTo>
                    <a:pt x="3953" y="3069"/>
                  </a:lnTo>
                  <a:lnTo>
                    <a:pt x="3942" y="3041"/>
                  </a:lnTo>
                  <a:lnTo>
                    <a:pt x="3925" y="3009"/>
                  </a:lnTo>
                  <a:lnTo>
                    <a:pt x="3903" y="2966"/>
                  </a:lnTo>
                  <a:lnTo>
                    <a:pt x="3903" y="2966"/>
                  </a:lnTo>
                  <a:lnTo>
                    <a:pt x="3893" y="2959"/>
                  </a:lnTo>
                  <a:lnTo>
                    <a:pt x="3882" y="2955"/>
                  </a:lnTo>
                  <a:lnTo>
                    <a:pt x="3871" y="2952"/>
                  </a:lnTo>
                  <a:lnTo>
                    <a:pt x="3857" y="2948"/>
                  </a:lnTo>
                  <a:lnTo>
                    <a:pt x="3843" y="2955"/>
                  </a:lnTo>
                  <a:lnTo>
                    <a:pt x="3832" y="2969"/>
                  </a:lnTo>
                  <a:lnTo>
                    <a:pt x="3818" y="2991"/>
                  </a:lnTo>
                  <a:lnTo>
                    <a:pt x="3757" y="2973"/>
                  </a:lnTo>
                  <a:lnTo>
                    <a:pt x="3757" y="2962"/>
                  </a:lnTo>
                  <a:lnTo>
                    <a:pt x="3750" y="2941"/>
                  </a:lnTo>
                  <a:lnTo>
                    <a:pt x="3718" y="2895"/>
                  </a:lnTo>
                  <a:lnTo>
                    <a:pt x="3718" y="2895"/>
                  </a:lnTo>
                  <a:lnTo>
                    <a:pt x="3696" y="2891"/>
                  </a:lnTo>
                  <a:lnTo>
                    <a:pt x="3679" y="2895"/>
                  </a:lnTo>
                  <a:lnTo>
                    <a:pt x="3671" y="2898"/>
                  </a:lnTo>
                  <a:lnTo>
                    <a:pt x="3661" y="2905"/>
                  </a:lnTo>
                  <a:lnTo>
                    <a:pt x="3661" y="2905"/>
                  </a:lnTo>
                  <a:lnTo>
                    <a:pt x="3650" y="2884"/>
                  </a:lnTo>
                  <a:lnTo>
                    <a:pt x="3639" y="2859"/>
                  </a:lnTo>
                  <a:lnTo>
                    <a:pt x="3632" y="2830"/>
                  </a:lnTo>
                  <a:lnTo>
                    <a:pt x="3632" y="2802"/>
                  </a:lnTo>
                  <a:lnTo>
                    <a:pt x="3632" y="2788"/>
                  </a:lnTo>
                  <a:lnTo>
                    <a:pt x="3636" y="2777"/>
                  </a:lnTo>
                  <a:lnTo>
                    <a:pt x="3643" y="2766"/>
                  </a:lnTo>
                  <a:lnTo>
                    <a:pt x="3654" y="2755"/>
                  </a:lnTo>
                  <a:lnTo>
                    <a:pt x="3668" y="2748"/>
                  </a:lnTo>
                  <a:lnTo>
                    <a:pt x="3686" y="2745"/>
                  </a:lnTo>
                  <a:lnTo>
                    <a:pt x="3729" y="2738"/>
                  </a:lnTo>
                  <a:lnTo>
                    <a:pt x="3729" y="2738"/>
                  </a:lnTo>
                  <a:lnTo>
                    <a:pt x="3736" y="2716"/>
                  </a:lnTo>
                  <a:lnTo>
                    <a:pt x="3743" y="2698"/>
                  </a:lnTo>
                  <a:lnTo>
                    <a:pt x="3753" y="2681"/>
                  </a:lnTo>
                  <a:lnTo>
                    <a:pt x="3764" y="2670"/>
                  </a:lnTo>
                  <a:lnTo>
                    <a:pt x="3771" y="2666"/>
                  </a:lnTo>
                  <a:lnTo>
                    <a:pt x="3778" y="2666"/>
                  </a:lnTo>
                  <a:lnTo>
                    <a:pt x="3786" y="2666"/>
                  </a:lnTo>
                  <a:lnTo>
                    <a:pt x="3793" y="2674"/>
                  </a:lnTo>
                  <a:lnTo>
                    <a:pt x="3800" y="2688"/>
                  </a:lnTo>
                  <a:lnTo>
                    <a:pt x="3807" y="2702"/>
                  </a:lnTo>
                  <a:lnTo>
                    <a:pt x="3835" y="2713"/>
                  </a:lnTo>
                  <a:lnTo>
                    <a:pt x="3835" y="2713"/>
                  </a:lnTo>
                  <a:lnTo>
                    <a:pt x="3864" y="2738"/>
                  </a:lnTo>
                  <a:lnTo>
                    <a:pt x="3893" y="2759"/>
                  </a:lnTo>
                  <a:lnTo>
                    <a:pt x="3917" y="2777"/>
                  </a:lnTo>
                  <a:lnTo>
                    <a:pt x="3928" y="2780"/>
                  </a:lnTo>
                  <a:lnTo>
                    <a:pt x="3939" y="2780"/>
                  </a:lnTo>
                  <a:lnTo>
                    <a:pt x="3946" y="2777"/>
                  </a:lnTo>
                  <a:lnTo>
                    <a:pt x="3946" y="2766"/>
                  </a:lnTo>
                  <a:lnTo>
                    <a:pt x="3946" y="2748"/>
                  </a:lnTo>
                  <a:lnTo>
                    <a:pt x="3939" y="2720"/>
                  </a:lnTo>
                  <a:lnTo>
                    <a:pt x="3925" y="2688"/>
                  </a:lnTo>
                  <a:lnTo>
                    <a:pt x="3903" y="2645"/>
                  </a:lnTo>
                  <a:lnTo>
                    <a:pt x="3903" y="2645"/>
                  </a:lnTo>
                  <a:lnTo>
                    <a:pt x="3896" y="2627"/>
                  </a:lnTo>
                  <a:lnTo>
                    <a:pt x="3889" y="2613"/>
                  </a:lnTo>
                  <a:lnTo>
                    <a:pt x="3875" y="2599"/>
                  </a:lnTo>
                  <a:lnTo>
                    <a:pt x="3857" y="2581"/>
                  </a:lnTo>
                  <a:lnTo>
                    <a:pt x="3832" y="2570"/>
                  </a:lnTo>
                  <a:lnTo>
                    <a:pt x="3821" y="2567"/>
                  </a:lnTo>
                  <a:lnTo>
                    <a:pt x="3803" y="2563"/>
                  </a:lnTo>
                  <a:lnTo>
                    <a:pt x="3786" y="2563"/>
                  </a:lnTo>
                  <a:lnTo>
                    <a:pt x="3768" y="2567"/>
                  </a:lnTo>
                  <a:lnTo>
                    <a:pt x="3739" y="2563"/>
                  </a:lnTo>
                  <a:lnTo>
                    <a:pt x="3739" y="2563"/>
                  </a:lnTo>
                  <a:lnTo>
                    <a:pt x="3736" y="2559"/>
                  </a:lnTo>
                  <a:lnTo>
                    <a:pt x="3729" y="2556"/>
                  </a:lnTo>
                  <a:lnTo>
                    <a:pt x="3714" y="2556"/>
                  </a:lnTo>
                  <a:lnTo>
                    <a:pt x="3711" y="2559"/>
                  </a:lnTo>
                  <a:lnTo>
                    <a:pt x="3707" y="2567"/>
                  </a:lnTo>
                  <a:lnTo>
                    <a:pt x="3707" y="2567"/>
                  </a:lnTo>
                  <a:lnTo>
                    <a:pt x="3700" y="2570"/>
                  </a:lnTo>
                  <a:lnTo>
                    <a:pt x="3686" y="2570"/>
                  </a:lnTo>
                  <a:lnTo>
                    <a:pt x="3675" y="2570"/>
                  </a:lnTo>
                  <a:lnTo>
                    <a:pt x="3668" y="2563"/>
                  </a:lnTo>
                  <a:lnTo>
                    <a:pt x="3661" y="2552"/>
                  </a:lnTo>
                  <a:lnTo>
                    <a:pt x="3654" y="2534"/>
                  </a:lnTo>
                  <a:lnTo>
                    <a:pt x="3654" y="2534"/>
                  </a:lnTo>
                  <a:lnTo>
                    <a:pt x="3650" y="2520"/>
                  </a:lnTo>
                  <a:lnTo>
                    <a:pt x="3647" y="2488"/>
                  </a:lnTo>
                  <a:lnTo>
                    <a:pt x="3636" y="2456"/>
                  </a:lnTo>
                  <a:lnTo>
                    <a:pt x="3629" y="2445"/>
                  </a:lnTo>
                  <a:lnTo>
                    <a:pt x="3622" y="2438"/>
                  </a:lnTo>
                  <a:lnTo>
                    <a:pt x="3614" y="2420"/>
                  </a:lnTo>
                  <a:lnTo>
                    <a:pt x="3614" y="2399"/>
                  </a:lnTo>
                  <a:lnTo>
                    <a:pt x="3554" y="2410"/>
                  </a:lnTo>
                  <a:lnTo>
                    <a:pt x="3508" y="2410"/>
                  </a:lnTo>
                  <a:lnTo>
                    <a:pt x="3508" y="2399"/>
                  </a:lnTo>
                  <a:lnTo>
                    <a:pt x="3508" y="2374"/>
                  </a:lnTo>
                  <a:lnTo>
                    <a:pt x="3497" y="2353"/>
                  </a:lnTo>
                  <a:lnTo>
                    <a:pt x="3472" y="2338"/>
                  </a:lnTo>
                  <a:lnTo>
                    <a:pt x="3454" y="2321"/>
                  </a:lnTo>
                  <a:lnTo>
                    <a:pt x="3443" y="2289"/>
                  </a:lnTo>
                  <a:lnTo>
                    <a:pt x="3443" y="2256"/>
                  </a:lnTo>
                  <a:lnTo>
                    <a:pt x="3443" y="2256"/>
                  </a:lnTo>
                  <a:lnTo>
                    <a:pt x="3458" y="2249"/>
                  </a:lnTo>
                  <a:lnTo>
                    <a:pt x="3490" y="2228"/>
                  </a:lnTo>
                  <a:lnTo>
                    <a:pt x="3504" y="2214"/>
                  </a:lnTo>
                  <a:lnTo>
                    <a:pt x="3518" y="2192"/>
                  </a:lnTo>
                  <a:lnTo>
                    <a:pt x="3529" y="2171"/>
                  </a:lnTo>
                  <a:lnTo>
                    <a:pt x="3536" y="2149"/>
                  </a:lnTo>
                  <a:lnTo>
                    <a:pt x="3550" y="2139"/>
                  </a:lnTo>
                  <a:lnTo>
                    <a:pt x="3604" y="2139"/>
                  </a:lnTo>
                  <a:lnTo>
                    <a:pt x="3607" y="2125"/>
                  </a:lnTo>
                  <a:lnTo>
                    <a:pt x="3607" y="2125"/>
                  </a:lnTo>
                  <a:lnTo>
                    <a:pt x="3611" y="2103"/>
                  </a:lnTo>
                  <a:lnTo>
                    <a:pt x="3614" y="2078"/>
                  </a:lnTo>
                  <a:lnTo>
                    <a:pt x="3625" y="2057"/>
                  </a:lnTo>
                  <a:lnTo>
                    <a:pt x="3611" y="2039"/>
                  </a:lnTo>
                  <a:lnTo>
                    <a:pt x="3543" y="2018"/>
                  </a:lnTo>
                  <a:lnTo>
                    <a:pt x="3543" y="2018"/>
                  </a:lnTo>
                  <a:lnTo>
                    <a:pt x="3540" y="2010"/>
                  </a:lnTo>
                  <a:lnTo>
                    <a:pt x="3536" y="2007"/>
                  </a:lnTo>
                  <a:lnTo>
                    <a:pt x="3536" y="1996"/>
                  </a:lnTo>
                  <a:lnTo>
                    <a:pt x="3536" y="1986"/>
                  </a:lnTo>
                  <a:lnTo>
                    <a:pt x="3540" y="1971"/>
                  </a:lnTo>
                  <a:lnTo>
                    <a:pt x="3550" y="1957"/>
                  </a:lnTo>
                  <a:lnTo>
                    <a:pt x="3568" y="1939"/>
                  </a:lnTo>
                  <a:lnTo>
                    <a:pt x="3568" y="1939"/>
                  </a:lnTo>
                  <a:lnTo>
                    <a:pt x="3565" y="1925"/>
                  </a:lnTo>
                  <a:lnTo>
                    <a:pt x="3565" y="1911"/>
                  </a:lnTo>
                  <a:lnTo>
                    <a:pt x="3565" y="1893"/>
                  </a:lnTo>
                  <a:lnTo>
                    <a:pt x="3575" y="1879"/>
                  </a:lnTo>
                  <a:lnTo>
                    <a:pt x="3582" y="1871"/>
                  </a:lnTo>
                  <a:lnTo>
                    <a:pt x="3593" y="1864"/>
                  </a:lnTo>
                  <a:lnTo>
                    <a:pt x="3607" y="1861"/>
                  </a:lnTo>
                  <a:lnTo>
                    <a:pt x="3625" y="1857"/>
                  </a:lnTo>
                  <a:lnTo>
                    <a:pt x="3647" y="1857"/>
                  </a:lnTo>
                  <a:lnTo>
                    <a:pt x="3671" y="1861"/>
                  </a:lnTo>
                  <a:lnTo>
                    <a:pt x="3671" y="1861"/>
                  </a:lnTo>
                  <a:lnTo>
                    <a:pt x="3732" y="1882"/>
                  </a:lnTo>
                  <a:lnTo>
                    <a:pt x="3782" y="1900"/>
                  </a:lnTo>
                  <a:lnTo>
                    <a:pt x="3818" y="1918"/>
                  </a:lnTo>
                  <a:lnTo>
                    <a:pt x="3843" y="1904"/>
                  </a:lnTo>
                  <a:lnTo>
                    <a:pt x="3843" y="1904"/>
                  </a:lnTo>
                  <a:lnTo>
                    <a:pt x="3850" y="1889"/>
                  </a:lnTo>
                  <a:lnTo>
                    <a:pt x="3860" y="1879"/>
                  </a:lnTo>
                  <a:lnTo>
                    <a:pt x="3875" y="1868"/>
                  </a:lnTo>
                  <a:lnTo>
                    <a:pt x="3893" y="1864"/>
                  </a:lnTo>
                  <a:lnTo>
                    <a:pt x="3903" y="1864"/>
                  </a:lnTo>
                  <a:lnTo>
                    <a:pt x="3914" y="1864"/>
                  </a:lnTo>
                  <a:lnTo>
                    <a:pt x="3925" y="1871"/>
                  </a:lnTo>
                  <a:lnTo>
                    <a:pt x="3939" y="1879"/>
                  </a:lnTo>
                  <a:lnTo>
                    <a:pt x="3950" y="1889"/>
                  </a:lnTo>
                  <a:lnTo>
                    <a:pt x="3964" y="1907"/>
                  </a:lnTo>
                  <a:lnTo>
                    <a:pt x="3964" y="1907"/>
                  </a:lnTo>
                  <a:lnTo>
                    <a:pt x="3971" y="1918"/>
                  </a:lnTo>
                  <a:lnTo>
                    <a:pt x="3992" y="1946"/>
                  </a:lnTo>
                  <a:lnTo>
                    <a:pt x="4007" y="1957"/>
                  </a:lnTo>
                  <a:lnTo>
                    <a:pt x="4021" y="1971"/>
                  </a:lnTo>
                  <a:lnTo>
                    <a:pt x="4035" y="1978"/>
                  </a:lnTo>
                  <a:lnTo>
                    <a:pt x="4049" y="1982"/>
                  </a:lnTo>
                  <a:lnTo>
                    <a:pt x="4049" y="1982"/>
                  </a:lnTo>
                  <a:lnTo>
                    <a:pt x="4085" y="1975"/>
                  </a:lnTo>
                  <a:lnTo>
                    <a:pt x="4096" y="1975"/>
                  </a:lnTo>
                  <a:lnTo>
                    <a:pt x="4106" y="1986"/>
                  </a:lnTo>
                  <a:lnTo>
                    <a:pt x="4106" y="1986"/>
                  </a:lnTo>
                  <a:lnTo>
                    <a:pt x="4110" y="1989"/>
                  </a:lnTo>
                  <a:lnTo>
                    <a:pt x="4114" y="1989"/>
                  </a:lnTo>
                  <a:lnTo>
                    <a:pt x="4117" y="1978"/>
                  </a:lnTo>
                  <a:lnTo>
                    <a:pt x="4121" y="1957"/>
                  </a:lnTo>
                  <a:lnTo>
                    <a:pt x="4149" y="1964"/>
                  </a:lnTo>
                  <a:lnTo>
                    <a:pt x="4278" y="1722"/>
                  </a:lnTo>
                  <a:lnTo>
                    <a:pt x="4278" y="1722"/>
                  </a:lnTo>
                  <a:lnTo>
                    <a:pt x="4281" y="1715"/>
                  </a:lnTo>
                  <a:lnTo>
                    <a:pt x="4288" y="1693"/>
                  </a:lnTo>
                  <a:lnTo>
                    <a:pt x="4288" y="1679"/>
                  </a:lnTo>
                  <a:lnTo>
                    <a:pt x="4288" y="1661"/>
                  </a:lnTo>
                  <a:lnTo>
                    <a:pt x="4285" y="1643"/>
                  </a:lnTo>
                  <a:lnTo>
                    <a:pt x="4278" y="1622"/>
                  </a:lnTo>
                  <a:lnTo>
                    <a:pt x="4278" y="1622"/>
                  </a:lnTo>
                  <a:lnTo>
                    <a:pt x="4270" y="1604"/>
                  </a:lnTo>
                  <a:lnTo>
                    <a:pt x="4270" y="1586"/>
                  </a:lnTo>
                  <a:lnTo>
                    <a:pt x="4274" y="1576"/>
                  </a:lnTo>
                  <a:lnTo>
                    <a:pt x="4281" y="1565"/>
                  </a:lnTo>
                  <a:lnTo>
                    <a:pt x="4299" y="1551"/>
                  </a:lnTo>
                  <a:lnTo>
                    <a:pt x="4310" y="1543"/>
                  </a:lnTo>
                  <a:lnTo>
                    <a:pt x="4310" y="1543"/>
                  </a:lnTo>
                  <a:lnTo>
                    <a:pt x="4313" y="1547"/>
                  </a:lnTo>
                  <a:lnTo>
                    <a:pt x="4327" y="1551"/>
                  </a:lnTo>
                  <a:lnTo>
                    <a:pt x="4338" y="1547"/>
                  </a:lnTo>
                  <a:lnTo>
                    <a:pt x="4349" y="1543"/>
                  </a:lnTo>
                  <a:lnTo>
                    <a:pt x="4360" y="1536"/>
                  </a:lnTo>
                  <a:lnTo>
                    <a:pt x="4370" y="1526"/>
                  </a:lnTo>
                  <a:lnTo>
                    <a:pt x="4370" y="1526"/>
                  </a:lnTo>
                  <a:lnTo>
                    <a:pt x="4374" y="1526"/>
                  </a:lnTo>
                  <a:lnTo>
                    <a:pt x="4384" y="1529"/>
                  </a:lnTo>
                  <a:lnTo>
                    <a:pt x="4392" y="1533"/>
                  </a:lnTo>
                  <a:lnTo>
                    <a:pt x="4399" y="1540"/>
                  </a:lnTo>
                  <a:lnTo>
                    <a:pt x="4402" y="1547"/>
                  </a:lnTo>
                  <a:lnTo>
                    <a:pt x="4406" y="1561"/>
                  </a:lnTo>
                  <a:lnTo>
                    <a:pt x="4406" y="1561"/>
                  </a:lnTo>
                  <a:lnTo>
                    <a:pt x="4413" y="1565"/>
                  </a:lnTo>
                  <a:lnTo>
                    <a:pt x="4417" y="1568"/>
                  </a:lnTo>
                  <a:lnTo>
                    <a:pt x="4424" y="1568"/>
                  </a:lnTo>
                  <a:lnTo>
                    <a:pt x="4434" y="1568"/>
                  </a:lnTo>
                  <a:lnTo>
                    <a:pt x="4445" y="1561"/>
                  </a:lnTo>
                  <a:lnTo>
                    <a:pt x="4456" y="1547"/>
                  </a:lnTo>
                  <a:lnTo>
                    <a:pt x="4466" y="1522"/>
                  </a:lnTo>
                  <a:lnTo>
                    <a:pt x="4466" y="1522"/>
                  </a:lnTo>
                  <a:lnTo>
                    <a:pt x="4470" y="1519"/>
                  </a:lnTo>
                  <a:lnTo>
                    <a:pt x="4474" y="1511"/>
                  </a:lnTo>
                  <a:lnTo>
                    <a:pt x="4474" y="1504"/>
                  </a:lnTo>
                  <a:lnTo>
                    <a:pt x="4470" y="1497"/>
                  </a:lnTo>
                  <a:lnTo>
                    <a:pt x="4466" y="1490"/>
                  </a:lnTo>
                  <a:lnTo>
                    <a:pt x="4466" y="1490"/>
                  </a:lnTo>
                  <a:lnTo>
                    <a:pt x="4459" y="1486"/>
                  </a:lnTo>
                  <a:lnTo>
                    <a:pt x="4459" y="1479"/>
                  </a:lnTo>
                  <a:lnTo>
                    <a:pt x="4463" y="1469"/>
                  </a:lnTo>
                  <a:lnTo>
                    <a:pt x="4470" y="1458"/>
                  </a:lnTo>
                  <a:lnTo>
                    <a:pt x="4474" y="1454"/>
                  </a:lnTo>
                  <a:lnTo>
                    <a:pt x="4499" y="1426"/>
                  </a:lnTo>
                  <a:lnTo>
                    <a:pt x="4488" y="1397"/>
                  </a:lnTo>
                  <a:lnTo>
                    <a:pt x="4506" y="1362"/>
                  </a:lnTo>
                  <a:lnTo>
                    <a:pt x="4506" y="1362"/>
                  </a:lnTo>
                  <a:lnTo>
                    <a:pt x="4502" y="1355"/>
                  </a:lnTo>
                  <a:lnTo>
                    <a:pt x="4495" y="1347"/>
                  </a:lnTo>
                  <a:lnTo>
                    <a:pt x="4484" y="1337"/>
                  </a:lnTo>
                  <a:lnTo>
                    <a:pt x="4484" y="1337"/>
                  </a:lnTo>
                  <a:lnTo>
                    <a:pt x="4477" y="1330"/>
                  </a:lnTo>
                  <a:lnTo>
                    <a:pt x="4481" y="1322"/>
                  </a:lnTo>
                  <a:lnTo>
                    <a:pt x="4488" y="1315"/>
                  </a:lnTo>
                  <a:lnTo>
                    <a:pt x="4499" y="1305"/>
                  </a:lnTo>
                  <a:lnTo>
                    <a:pt x="4520" y="1290"/>
                  </a:lnTo>
                  <a:lnTo>
                    <a:pt x="4531" y="1283"/>
                  </a:lnTo>
                  <a:lnTo>
                    <a:pt x="4531" y="1283"/>
                  </a:lnTo>
                  <a:lnTo>
                    <a:pt x="4538" y="1265"/>
                  </a:lnTo>
                  <a:lnTo>
                    <a:pt x="4541" y="1248"/>
                  </a:lnTo>
                  <a:lnTo>
                    <a:pt x="4541" y="1226"/>
                  </a:lnTo>
                  <a:lnTo>
                    <a:pt x="4541" y="1226"/>
                  </a:lnTo>
                  <a:lnTo>
                    <a:pt x="4541" y="1219"/>
                  </a:lnTo>
                  <a:lnTo>
                    <a:pt x="4545" y="1216"/>
                  </a:lnTo>
                  <a:lnTo>
                    <a:pt x="4552" y="1212"/>
                  </a:lnTo>
                  <a:lnTo>
                    <a:pt x="4563" y="1212"/>
                  </a:lnTo>
                  <a:lnTo>
                    <a:pt x="4563" y="1212"/>
                  </a:lnTo>
                  <a:lnTo>
                    <a:pt x="4559" y="1205"/>
                  </a:lnTo>
                  <a:lnTo>
                    <a:pt x="4556" y="1198"/>
                  </a:lnTo>
                  <a:lnTo>
                    <a:pt x="4556" y="1191"/>
                  </a:lnTo>
                  <a:lnTo>
                    <a:pt x="4559" y="1183"/>
                  </a:lnTo>
                  <a:lnTo>
                    <a:pt x="4566" y="1176"/>
                  </a:lnTo>
                  <a:lnTo>
                    <a:pt x="4581" y="1173"/>
                  </a:lnTo>
                  <a:lnTo>
                    <a:pt x="4602" y="1173"/>
                  </a:lnTo>
                  <a:lnTo>
                    <a:pt x="4616" y="1155"/>
                  </a:lnTo>
                  <a:lnTo>
                    <a:pt x="4616" y="1137"/>
                  </a:lnTo>
                  <a:lnTo>
                    <a:pt x="4677" y="1109"/>
                  </a:lnTo>
                  <a:lnTo>
                    <a:pt x="4677" y="1109"/>
                  </a:lnTo>
                  <a:lnTo>
                    <a:pt x="4680" y="1105"/>
                  </a:lnTo>
                  <a:lnTo>
                    <a:pt x="4680" y="1091"/>
                  </a:lnTo>
                  <a:lnTo>
                    <a:pt x="4680" y="1084"/>
                  </a:lnTo>
                  <a:lnTo>
                    <a:pt x="4677" y="1077"/>
                  </a:lnTo>
                  <a:lnTo>
                    <a:pt x="4670" y="1069"/>
                  </a:lnTo>
                  <a:lnTo>
                    <a:pt x="4659" y="1066"/>
                  </a:lnTo>
                  <a:lnTo>
                    <a:pt x="4659" y="1044"/>
                  </a:lnTo>
                  <a:lnTo>
                    <a:pt x="4641" y="1041"/>
                  </a:lnTo>
                  <a:lnTo>
                    <a:pt x="4534" y="952"/>
                  </a:lnTo>
                  <a:lnTo>
                    <a:pt x="4534" y="952"/>
                  </a:lnTo>
                  <a:lnTo>
                    <a:pt x="4534" y="948"/>
                  </a:lnTo>
                  <a:lnTo>
                    <a:pt x="4538" y="941"/>
                  </a:lnTo>
                  <a:lnTo>
                    <a:pt x="4541" y="941"/>
                  </a:lnTo>
                  <a:lnTo>
                    <a:pt x="4548" y="937"/>
                  </a:lnTo>
                  <a:lnTo>
                    <a:pt x="4559" y="937"/>
                  </a:lnTo>
                  <a:lnTo>
                    <a:pt x="4570" y="941"/>
                  </a:lnTo>
                  <a:lnTo>
                    <a:pt x="4577" y="930"/>
                  </a:lnTo>
                  <a:lnTo>
                    <a:pt x="4577" y="895"/>
                  </a:lnTo>
                  <a:lnTo>
                    <a:pt x="4577" y="895"/>
                  </a:lnTo>
                  <a:lnTo>
                    <a:pt x="4588" y="895"/>
                  </a:lnTo>
                  <a:lnTo>
                    <a:pt x="4595" y="895"/>
                  </a:lnTo>
                  <a:lnTo>
                    <a:pt x="4605" y="891"/>
                  </a:lnTo>
                  <a:lnTo>
                    <a:pt x="4609" y="888"/>
                  </a:lnTo>
                  <a:lnTo>
                    <a:pt x="4605" y="877"/>
                  </a:lnTo>
                  <a:lnTo>
                    <a:pt x="4595" y="866"/>
                  </a:lnTo>
                  <a:lnTo>
                    <a:pt x="4573" y="845"/>
                  </a:lnTo>
                  <a:lnTo>
                    <a:pt x="4581" y="838"/>
                  </a:lnTo>
                  <a:lnTo>
                    <a:pt x="4609" y="831"/>
                  </a:lnTo>
                  <a:lnTo>
                    <a:pt x="4609" y="831"/>
                  </a:lnTo>
                  <a:lnTo>
                    <a:pt x="4613" y="823"/>
                  </a:lnTo>
                  <a:lnTo>
                    <a:pt x="4613" y="813"/>
                  </a:lnTo>
                  <a:lnTo>
                    <a:pt x="4609" y="806"/>
                  </a:lnTo>
                  <a:lnTo>
                    <a:pt x="4602" y="802"/>
                  </a:lnTo>
                  <a:lnTo>
                    <a:pt x="4591" y="798"/>
                  </a:lnTo>
                  <a:lnTo>
                    <a:pt x="4573" y="802"/>
                  </a:lnTo>
                  <a:lnTo>
                    <a:pt x="4534" y="813"/>
                  </a:lnTo>
                  <a:lnTo>
                    <a:pt x="4513" y="809"/>
                  </a:lnTo>
                  <a:lnTo>
                    <a:pt x="4488" y="831"/>
                  </a:lnTo>
                  <a:lnTo>
                    <a:pt x="4438" y="855"/>
                  </a:lnTo>
                  <a:lnTo>
                    <a:pt x="4438" y="855"/>
                  </a:lnTo>
                  <a:lnTo>
                    <a:pt x="4431" y="866"/>
                  </a:lnTo>
                  <a:lnTo>
                    <a:pt x="4420" y="873"/>
                  </a:lnTo>
                  <a:lnTo>
                    <a:pt x="4409" y="880"/>
                  </a:lnTo>
                  <a:lnTo>
                    <a:pt x="4395" y="884"/>
                  </a:lnTo>
                  <a:lnTo>
                    <a:pt x="4381" y="888"/>
                  </a:lnTo>
                  <a:lnTo>
                    <a:pt x="4363" y="880"/>
                  </a:lnTo>
                  <a:lnTo>
                    <a:pt x="4342" y="866"/>
                  </a:lnTo>
                  <a:lnTo>
                    <a:pt x="4342" y="866"/>
                  </a:lnTo>
                  <a:lnTo>
                    <a:pt x="4306" y="834"/>
                  </a:lnTo>
                  <a:lnTo>
                    <a:pt x="4274" y="802"/>
                  </a:lnTo>
                  <a:lnTo>
                    <a:pt x="4256" y="791"/>
                  </a:lnTo>
                  <a:lnTo>
                    <a:pt x="4238" y="784"/>
                  </a:lnTo>
                  <a:lnTo>
                    <a:pt x="4220" y="784"/>
                  </a:lnTo>
                  <a:lnTo>
                    <a:pt x="4196" y="788"/>
                  </a:lnTo>
                  <a:lnTo>
                    <a:pt x="4196" y="788"/>
                  </a:lnTo>
                  <a:lnTo>
                    <a:pt x="4188" y="791"/>
                  </a:lnTo>
                  <a:lnTo>
                    <a:pt x="4181" y="791"/>
                  </a:lnTo>
                  <a:lnTo>
                    <a:pt x="4171" y="791"/>
                  </a:lnTo>
                  <a:lnTo>
                    <a:pt x="4160" y="791"/>
                  </a:lnTo>
                  <a:lnTo>
                    <a:pt x="4153" y="784"/>
                  </a:lnTo>
                  <a:lnTo>
                    <a:pt x="4146" y="770"/>
                  </a:lnTo>
                  <a:lnTo>
                    <a:pt x="4142" y="749"/>
                  </a:lnTo>
                  <a:lnTo>
                    <a:pt x="4146" y="734"/>
                  </a:lnTo>
                  <a:lnTo>
                    <a:pt x="4117" y="734"/>
                  </a:lnTo>
                  <a:lnTo>
                    <a:pt x="4117" y="734"/>
                  </a:lnTo>
                  <a:lnTo>
                    <a:pt x="4106" y="738"/>
                  </a:lnTo>
                  <a:lnTo>
                    <a:pt x="4099" y="741"/>
                  </a:lnTo>
                  <a:lnTo>
                    <a:pt x="4092" y="749"/>
                  </a:lnTo>
                  <a:lnTo>
                    <a:pt x="4092" y="749"/>
                  </a:lnTo>
                  <a:lnTo>
                    <a:pt x="4089" y="777"/>
                  </a:lnTo>
                  <a:lnTo>
                    <a:pt x="4089" y="798"/>
                  </a:lnTo>
                  <a:lnTo>
                    <a:pt x="4089" y="798"/>
                  </a:lnTo>
                  <a:lnTo>
                    <a:pt x="4078" y="795"/>
                  </a:lnTo>
                  <a:lnTo>
                    <a:pt x="4060" y="784"/>
                  </a:lnTo>
                  <a:lnTo>
                    <a:pt x="4060" y="784"/>
                  </a:lnTo>
                  <a:lnTo>
                    <a:pt x="4007" y="759"/>
                  </a:lnTo>
                  <a:lnTo>
                    <a:pt x="3996" y="752"/>
                  </a:lnTo>
                  <a:lnTo>
                    <a:pt x="3996" y="752"/>
                  </a:lnTo>
                  <a:lnTo>
                    <a:pt x="3999" y="731"/>
                  </a:lnTo>
                  <a:lnTo>
                    <a:pt x="3999" y="709"/>
                  </a:lnTo>
                  <a:lnTo>
                    <a:pt x="3999" y="688"/>
                  </a:lnTo>
                  <a:lnTo>
                    <a:pt x="3996" y="667"/>
                  </a:lnTo>
                  <a:lnTo>
                    <a:pt x="3992" y="659"/>
                  </a:lnTo>
                  <a:lnTo>
                    <a:pt x="3989" y="652"/>
                  </a:lnTo>
                  <a:lnTo>
                    <a:pt x="3982" y="649"/>
                  </a:lnTo>
                  <a:lnTo>
                    <a:pt x="3975" y="649"/>
                  </a:lnTo>
                  <a:lnTo>
                    <a:pt x="3964" y="652"/>
                  </a:lnTo>
                  <a:lnTo>
                    <a:pt x="3953" y="656"/>
                  </a:lnTo>
                  <a:lnTo>
                    <a:pt x="3953" y="656"/>
                  </a:lnTo>
                  <a:lnTo>
                    <a:pt x="3928" y="670"/>
                  </a:lnTo>
                  <a:lnTo>
                    <a:pt x="3910" y="674"/>
                  </a:lnTo>
                  <a:lnTo>
                    <a:pt x="3893" y="677"/>
                  </a:lnTo>
                  <a:lnTo>
                    <a:pt x="3878" y="674"/>
                  </a:lnTo>
                  <a:lnTo>
                    <a:pt x="3868" y="670"/>
                  </a:lnTo>
                  <a:lnTo>
                    <a:pt x="3860" y="663"/>
                  </a:lnTo>
                  <a:lnTo>
                    <a:pt x="3857" y="659"/>
                  </a:lnTo>
                  <a:lnTo>
                    <a:pt x="3818" y="684"/>
                  </a:lnTo>
                  <a:lnTo>
                    <a:pt x="3818" y="684"/>
                  </a:lnTo>
                  <a:lnTo>
                    <a:pt x="3807" y="688"/>
                  </a:lnTo>
                  <a:lnTo>
                    <a:pt x="3786" y="695"/>
                  </a:lnTo>
                  <a:lnTo>
                    <a:pt x="3768" y="706"/>
                  </a:lnTo>
                  <a:lnTo>
                    <a:pt x="3761" y="716"/>
                  </a:lnTo>
                  <a:lnTo>
                    <a:pt x="3757" y="724"/>
                  </a:lnTo>
                  <a:lnTo>
                    <a:pt x="3757" y="724"/>
                  </a:lnTo>
                  <a:lnTo>
                    <a:pt x="3736" y="724"/>
                  </a:lnTo>
                  <a:lnTo>
                    <a:pt x="3714" y="720"/>
                  </a:lnTo>
                  <a:lnTo>
                    <a:pt x="3689" y="713"/>
                  </a:lnTo>
                  <a:lnTo>
                    <a:pt x="3661" y="702"/>
                  </a:lnTo>
                  <a:lnTo>
                    <a:pt x="3636" y="688"/>
                  </a:lnTo>
                  <a:lnTo>
                    <a:pt x="3625" y="677"/>
                  </a:lnTo>
                  <a:lnTo>
                    <a:pt x="3618" y="667"/>
                  </a:lnTo>
                  <a:lnTo>
                    <a:pt x="3611" y="652"/>
                  </a:lnTo>
                  <a:lnTo>
                    <a:pt x="3607" y="638"/>
                  </a:lnTo>
                  <a:lnTo>
                    <a:pt x="3607" y="638"/>
                  </a:lnTo>
                  <a:lnTo>
                    <a:pt x="3604" y="631"/>
                  </a:lnTo>
                  <a:lnTo>
                    <a:pt x="3597" y="624"/>
                  </a:lnTo>
                  <a:lnTo>
                    <a:pt x="3589" y="620"/>
                  </a:lnTo>
                  <a:lnTo>
                    <a:pt x="3586" y="620"/>
                  </a:lnTo>
                  <a:lnTo>
                    <a:pt x="3579" y="620"/>
                  </a:lnTo>
                  <a:lnTo>
                    <a:pt x="3568" y="627"/>
                  </a:lnTo>
                  <a:lnTo>
                    <a:pt x="3568" y="627"/>
                  </a:lnTo>
                  <a:lnTo>
                    <a:pt x="3554" y="642"/>
                  </a:lnTo>
                  <a:lnTo>
                    <a:pt x="3536" y="652"/>
                  </a:lnTo>
                  <a:lnTo>
                    <a:pt x="3522" y="656"/>
                  </a:lnTo>
                  <a:lnTo>
                    <a:pt x="3522" y="656"/>
                  </a:lnTo>
                  <a:lnTo>
                    <a:pt x="3522" y="663"/>
                  </a:lnTo>
                  <a:lnTo>
                    <a:pt x="3518" y="667"/>
                  </a:lnTo>
                  <a:lnTo>
                    <a:pt x="3515" y="674"/>
                  </a:lnTo>
                  <a:lnTo>
                    <a:pt x="3508" y="677"/>
                  </a:lnTo>
                  <a:lnTo>
                    <a:pt x="3497" y="681"/>
                  </a:lnTo>
                  <a:lnTo>
                    <a:pt x="3479" y="684"/>
                  </a:lnTo>
                  <a:lnTo>
                    <a:pt x="3454" y="684"/>
                  </a:lnTo>
                  <a:lnTo>
                    <a:pt x="3433" y="716"/>
                  </a:lnTo>
                  <a:lnTo>
                    <a:pt x="3433" y="716"/>
                  </a:lnTo>
                  <a:lnTo>
                    <a:pt x="3426" y="720"/>
                  </a:lnTo>
                  <a:lnTo>
                    <a:pt x="3415" y="727"/>
                  </a:lnTo>
                  <a:lnTo>
                    <a:pt x="3408" y="727"/>
                  </a:lnTo>
                  <a:lnTo>
                    <a:pt x="3401" y="724"/>
                  </a:lnTo>
                  <a:lnTo>
                    <a:pt x="3397" y="713"/>
                  </a:lnTo>
                  <a:lnTo>
                    <a:pt x="3393" y="699"/>
                  </a:lnTo>
                  <a:lnTo>
                    <a:pt x="3393" y="699"/>
                  </a:lnTo>
                  <a:lnTo>
                    <a:pt x="3393" y="688"/>
                  </a:lnTo>
                  <a:lnTo>
                    <a:pt x="3393" y="688"/>
                  </a:lnTo>
                  <a:lnTo>
                    <a:pt x="3390" y="667"/>
                  </a:lnTo>
                  <a:lnTo>
                    <a:pt x="3383" y="649"/>
                  </a:lnTo>
                  <a:lnTo>
                    <a:pt x="3372" y="634"/>
                  </a:lnTo>
                  <a:lnTo>
                    <a:pt x="3358" y="627"/>
                  </a:lnTo>
                  <a:lnTo>
                    <a:pt x="3344" y="627"/>
                  </a:lnTo>
                  <a:lnTo>
                    <a:pt x="3329" y="631"/>
                  </a:lnTo>
                  <a:lnTo>
                    <a:pt x="3319" y="645"/>
                  </a:lnTo>
                  <a:lnTo>
                    <a:pt x="3308" y="663"/>
                  </a:lnTo>
                  <a:lnTo>
                    <a:pt x="3308" y="663"/>
                  </a:lnTo>
                  <a:lnTo>
                    <a:pt x="3315" y="677"/>
                  </a:lnTo>
                  <a:lnTo>
                    <a:pt x="3326" y="684"/>
                  </a:lnTo>
                  <a:lnTo>
                    <a:pt x="3340" y="695"/>
                  </a:lnTo>
                  <a:lnTo>
                    <a:pt x="3340" y="695"/>
                  </a:lnTo>
                  <a:lnTo>
                    <a:pt x="3340" y="699"/>
                  </a:lnTo>
                  <a:lnTo>
                    <a:pt x="3336" y="709"/>
                  </a:lnTo>
                  <a:lnTo>
                    <a:pt x="3329" y="720"/>
                  </a:lnTo>
                  <a:lnTo>
                    <a:pt x="3311" y="734"/>
                  </a:lnTo>
                  <a:lnTo>
                    <a:pt x="3311" y="734"/>
                  </a:lnTo>
                  <a:lnTo>
                    <a:pt x="3276" y="759"/>
                  </a:lnTo>
                  <a:lnTo>
                    <a:pt x="3262" y="770"/>
                  </a:lnTo>
                  <a:lnTo>
                    <a:pt x="3237" y="770"/>
                  </a:lnTo>
                  <a:lnTo>
                    <a:pt x="3237" y="788"/>
                  </a:lnTo>
                  <a:lnTo>
                    <a:pt x="3237" y="788"/>
                  </a:lnTo>
                  <a:lnTo>
                    <a:pt x="3229" y="795"/>
                  </a:lnTo>
                  <a:lnTo>
                    <a:pt x="3212" y="802"/>
                  </a:lnTo>
                  <a:lnTo>
                    <a:pt x="3201" y="802"/>
                  </a:lnTo>
                  <a:lnTo>
                    <a:pt x="3190" y="802"/>
                  </a:lnTo>
                  <a:lnTo>
                    <a:pt x="3180" y="791"/>
                  </a:lnTo>
                  <a:lnTo>
                    <a:pt x="3169" y="777"/>
                  </a:lnTo>
                  <a:lnTo>
                    <a:pt x="3126" y="798"/>
                  </a:lnTo>
                  <a:lnTo>
                    <a:pt x="3126" y="798"/>
                  </a:lnTo>
                  <a:lnTo>
                    <a:pt x="3115" y="795"/>
                  </a:lnTo>
                  <a:lnTo>
                    <a:pt x="3083" y="784"/>
                  </a:lnTo>
                  <a:lnTo>
                    <a:pt x="3048" y="777"/>
                  </a:lnTo>
                  <a:lnTo>
                    <a:pt x="3026" y="774"/>
                  </a:lnTo>
                  <a:lnTo>
                    <a:pt x="3005" y="777"/>
                  </a:lnTo>
                  <a:lnTo>
                    <a:pt x="3005" y="777"/>
                  </a:lnTo>
                  <a:lnTo>
                    <a:pt x="2998" y="770"/>
                  </a:lnTo>
                  <a:lnTo>
                    <a:pt x="2980" y="756"/>
                  </a:lnTo>
                  <a:lnTo>
                    <a:pt x="2955" y="741"/>
                  </a:lnTo>
                  <a:lnTo>
                    <a:pt x="2941" y="734"/>
                  </a:lnTo>
                  <a:lnTo>
                    <a:pt x="2926" y="731"/>
                  </a:lnTo>
                  <a:lnTo>
                    <a:pt x="2926" y="731"/>
                  </a:lnTo>
                  <a:lnTo>
                    <a:pt x="2909" y="727"/>
                  </a:lnTo>
                  <a:lnTo>
                    <a:pt x="2894" y="724"/>
                  </a:lnTo>
                  <a:lnTo>
                    <a:pt x="2884" y="713"/>
                  </a:lnTo>
                  <a:lnTo>
                    <a:pt x="2873" y="702"/>
                  </a:lnTo>
                  <a:lnTo>
                    <a:pt x="2866" y="692"/>
                  </a:lnTo>
                  <a:lnTo>
                    <a:pt x="2866" y="677"/>
                  </a:lnTo>
                  <a:lnTo>
                    <a:pt x="2873" y="663"/>
                  </a:lnTo>
                  <a:lnTo>
                    <a:pt x="2887" y="649"/>
                  </a:lnTo>
                  <a:lnTo>
                    <a:pt x="2887" y="649"/>
                  </a:lnTo>
                  <a:lnTo>
                    <a:pt x="2901" y="638"/>
                  </a:lnTo>
                  <a:lnTo>
                    <a:pt x="2909" y="627"/>
                  </a:lnTo>
                  <a:lnTo>
                    <a:pt x="2909" y="620"/>
                  </a:lnTo>
                  <a:lnTo>
                    <a:pt x="2905" y="613"/>
                  </a:lnTo>
                  <a:lnTo>
                    <a:pt x="2898" y="610"/>
                  </a:lnTo>
                  <a:lnTo>
                    <a:pt x="2887" y="610"/>
                  </a:lnTo>
                  <a:lnTo>
                    <a:pt x="2862" y="606"/>
                  </a:lnTo>
                  <a:lnTo>
                    <a:pt x="2862" y="606"/>
                  </a:lnTo>
                  <a:lnTo>
                    <a:pt x="2852" y="602"/>
                  </a:lnTo>
                  <a:lnTo>
                    <a:pt x="2844" y="599"/>
                  </a:lnTo>
                  <a:lnTo>
                    <a:pt x="2844" y="592"/>
                  </a:lnTo>
                  <a:lnTo>
                    <a:pt x="2848" y="588"/>
                  </a:lnTo>
                  <a:lnTo>
                    <a:pt x="2859" y="574"/>
                  </a:lnTo>
                  <a:lnTo>
                    <a:pt x="2877" y="560"/>
                  </a:lnTo>
                  <a:lnTo>
                    <a:pt x="2877" y="560"/>
                  </a:lnTo>
                  <a:lnTo>
                    <a:pt x="2880" y="552"/>
                  </a:lnTo>
                  <a:lnTo>
                    <a:pt x="2880" y="542"/>
                  </a:lnTo>
                  <a:lnTo>
                    <a:pt x="2869" y="517"/>
                  </a:lnTo>
                  <a:lnTo>
                    <a:pt x="2859" y="492"/>
                  </a:lnTo>
                  <a:lnTo>
                    <a:pt x="2852" y="481"/>
                  </a:lnTo>
                  <a:lnTo>
                    <a:pt x="2891" y="478"/>
                  </a:lnTo>
                  <a:lnTo>
                    <a:pt x="2891" y="478"/>
                  </a:lnTo>
                  <a:lnTo>
                    <a:pt x="2894" y="474"/>
                  </a:lnTo>
                  <a:lnTo>
                    <a:pt x="2898" y="470"/>
                  </a:lnTo>
                  <a:lnTo>
                    <a:pt x="2898" y="467"/>
                  </a:lnTo>
                  <a:lnTo>
                    <a:pt x="2894" y="460"/>
                  </a:lnTo>
                  <a:lnTo>
                    <a:pt x="2884" y="453"/>
                  </a:lnTo>
                  <a:lnTo>
                    <a:pt x="2873" y="446"/>
                  </a:lnTo>
                  <a:lnTo>
                    <a:pt x="2852" y="435"/>
                  </a:lnTo>
                  <a:lnTo>
                    <a:pt x="2852" y="435"/>
                  </a:lnTo>
                  <a:lnTo>
                    <a:pt x="2827" y="424"/>
                  </a:lnTo>
                  <a:lnTo>
                    <a:pt x="2809" y="406"/>
                  </a:lnTo>
                  <a:lnTo>
                    <a:pt x="2795" y="389"/>
                  </a:lnTo>
                  <a:lnTo>
                    <a:pt x="2787" y="367"/>
                  </a:lnTo>
                  <a:lnTo>
                    <a:pt x="2773" y="328"/>
                  </a:lnTo>
                  <a:lnTo>
                    <a:pt x="2773" y="314"/>
                  </a:lnTo>
                  <a:lnTo>
                    <a:pt x="2773" y="314"/>
                  </a:lnTo>
                  <a:lnTo>
                    <a:pt x="2759" y="307"/>
                  </a:lnTo>
                  <a:lnTo>
                    <a:pt x="2730" y="296"/>
                  </a:lnTo>
                  <a:lnTo>
                    <a:pt x="2705" y="296"/>
                  </a:lnTo>
                  <a:lnTo>
                    <a:pt x="2680" y="296"/>
                  </a:lnTo>
                  <a:lnTo>
                    <a:pt x="2648" y="299"/>
                  </a:lnTo>
                  <a:lnTo>
                    <a:pt x="2613" y="310"/>
                  </a:lnTo>
                  <a:lnTo>
                    <a:pt x="2613" y="310"/>
                  </a:lnTo>
                  <a:lnTo>
                    <a:pt x="2595" y="303"/>
                  </a:lnTo>
                  <a:lnTo>
                    <a:pt x="2577" y="296"/>
                  </a:lnTo>
                  <a:lnTo>
                    <a:pt x="2566" y="285"/>
                  </a:lnTo>
                  <a:lnTo>
                    <a:pt x="2566" y="285"/>
                  </a:lnTo>
                  <a:lnTo>
                    <a:pt x="2563" y="282"/>
                  </a:lnTo>
                  <a:lnTo>
                    <a:pt x="2556" y="282"/>
                  </a:lnTo>
                  <a:lnTo>
                    <a:pt x="2538" y="289"/>
                  </a:lnTo>
                  <a:lnTo>
                    <a:pt x="2520" y="303"/>
                  </a:lnTo>
                  <a:lnTo>
                    <a:pt x="2520" y="303"/>
                  </a:lnTo>
                  <a:lnTo>
                    <a:pt x="2520" y="289"/>
                  </a:lnTo>
                  <a:lnTo>
                    <a:pt x="2520" y="274"/>
                  </a:lnTo>
                  <a:lnTo>
                    <a:pt x="2516" y="264"/>
                  </a:lnTo>
                  <a:lnTo>
                    <a:pt x="2509" y="253"/>
                  </a:lnTo>
                  <a:lnTo>
                    <a:pt x="2506" y="249"/>
                  </a:lnTo>
                  <a:lnTo>
                    <a:pt x="2502" y="249"/>
                  </a:lnTo>
                  <a:lnTo>
                    <a:pt x="2495" y="249"/>
                  </a:lnTo>
                  <a:lnTo>
                    <a:pt x="2488" y="253"/>
                  </a:lnTo>
                  <a:lnTo>
                    <a:pt x="2467" y="271"/>
                  </a:lnTo>
                  <a:lnTo>
                    <a:pt x="2467" y="271"/>
                  </a:lnTo>
                  <a:lnTo>
                    <a:pt x="2456" y="278"/>
                  </a:lnTo>
                  <a:lnTo>
                    <a:pt x="2442" y="282"/>
                  </a:lnTo>
                  <a:lnTo>
                    <a:pt x="2424" y="285"/>
                  </a:lnTo>
                  <a:lnTo>
                    <a:pt x="2406" y="285"/>
                  </a:lnTo>
                  <a:lnTo>
                    <a:pt x="2392" y="278"/>
                  </a:lnTo>
                  <a:lnTo>
                    <a:pt x="2385" y="274"/>
                  </a:lnTo>
                  <a:lnTo>
                    <a:pt x="2377" y="267"/>
                  </a:lnTo>
                  <a:lnTo>
                    <a:pt x="2370" y="257"/>
                  </a:lnTo>
                  <a:lnTo>
                    <a:pt x="2367" y="242"/>
                  </a:lnTo>
                  <a:lnTo>
                    <a:pt x="2367" y="242"/>
                  </a:lnTo>
                  <a:lnTo>
                    <a:pt x="2352" y="196"/>
                  </a:lnTo>
                  <a:lnTo>
                    <a:pt x="2342" y="175"/>
                  </a:lnTo>
                  <a:lnTo>
                    <a:pt x="2335" y="167"/>
                  </a:lnTo>
                  <a:lnTo>
                    <a:pt x="2335" y="167"/>
                  </a:lnTo>
                  <a:lnTo>
                    <a:pt x="2335" y="167"/>
                  </a:lnTo>
                  <a:lnTo>
                    <a:pt x="2342" y="153"/>
                  </a:lnTo>
                  <a:lnTo>
                    <a:pt x="2352" y="143"/>
                  </a:lnTo>
                  <a:lnTo>
                    <a:pt x="2356" y="128"/>
                  </a:lnTo>
                  <a:lnTo>
                    <a:pt x="2356" y="114"/>
                  </a:lnTo>
                  <a:lnTo>
                    <a:pt x="2352" y="107"/>
                  </a:lnTo>
                  <a:lnTo>
                    <a:pt x="2345" y="100"/>
                  </a:lnTo>
                  <a:lnTo>
                    <a:pt x="2335" y="93"/>
                  </a:lnTo>
                  <a:lnTo>
                    <a:pt x="2324" y="86"/>
                  </a:lnTo>
                  <a:lnTo>
                    <a:pt x="2285" y="78"/>
                  </a:lnTo>
                  <a:lnTo>
                    <a:pt x="2270" y="32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4"/>
                  </a:lnTo>
                  <a:lnTo>
                    <a:pt x="2238" y="14"/>
                  </a:lnTo>
                  <a:lnTo>
                    <a:pt x="2231" y="28"/>
                  </a:lnTo>
                  <a:lnTo>
                    <a:pt x="2213" y="46"/>
                  </a:lnTo>
                  <a:lnTo>
                    <a:pt x="2213" y="46"/>
                  </a:lnTo>
                  <a:lnTo>
                    <a:pt x="2185" y="61"/>
                  </a:lnTo>
                  <a:lnTo>
                    <a:pt x="2160" y="78"/>
                  </a:lnTo>
                  <a:lnTo>
                    <a:pt x="2153" y="89"/>
                  </a:lnTo>
                  <a:lnTo>
                    <a:pt x="2142" y="100"/>
                  </a:lnTo>
                  <a:lnTo>
                    <a:pt x="2139" y="118"/>
                  </a:lnTo>
                  <a:lnTo>
                    <a:pt x="2139" y="135"/>
                  </a:lnTo>
                  <a:lnTo>
                    <a:pt x="2139" y="135"/>
                  </a:lnTo>
                  <a:lnTo>
                    <a:pt x="2128" y="132"/>
                  </a:lnTo>
                  <a:lnTo>
                    <a:pt x="2117" y="132"/>
                  </a:lnTo>
                  <a:lnTo>
                    <a:pt x="2103" y="132"/>
                  </a:lnTo>
                  <a:lnTo>
                    <a:pt x="2092" y="139"/>
                  </a:lnTo>
                  <a:lnTo>
                    <a:pt x="2078" y="153"/>
                  </a:lnTo>
                  <a:lnTo>
                    <a:pt x="2071" y="178"/>
                  </a:lnTo>
                  <a:lnTo>
                    <a:pt x="2067" y="214"/>
                  </a:lnTo>
                  <a:lnTo>
                    <a:pt x="2053" y="217"/>
                  </a:lnTo>
                  <a:lnTo>
                    <a:pt x="1950" y="196"/>
                  </a:lnTo>
                  <a:lnTo>
                    <a:pt x="1950" y="217"/>
                  </a:lnTo>
                  <a:lnTo>
                    <a:pt x="2010" y="307"/>
                  </a:lnTo>
                  <a:lnTo>
                    <a:pt x="2010" y="307"/>
                  </a:lnTo>
                  <a:lnTo>
                    <a:pt x="2010" y="321"/>
                  </a:lnTo>
                  <a:lnTo>
                    <a:pt x="2014" y="335"/>
                  </a:lnTo>
                  <a:lnTo>
                    <a:pt x="2017" y="349"/>
                  </a:lnTo>
                  <a:lnTo>
                    <a:pt x="2028" y="367"/>
                  </a:lnTo>
                  <a:lnTo>
                    <a:pt x="2042" y="381"/>
                  </a:lnTo>
                  <a:lnTo>
                    <a:pt x="2060" y="392"/>
                  </a:lnTo>
                  <a:lnTo>
                    <a:pt x="2085" y="399"/>
                  </a:lnTo>
                  <a:lnTo>
                    <a:pt x="2085" y="399"/>
                  </a:lnTo>
                  <a:lnTo>
                    <a:pt x="2089" y="413"/>
                  </a:lnTo>
                  <a:lnTo>
                    <a:pt x="2089" y="442"/>
                  </a:lnTo>
                  <a:lnTo>
                    <a:pt x="2085" y="456"/>
                  </a:lnTo>
                  <a:lnTo>
                    <a:pt x="2078" y="470"/>
                  </a:lnTo>
                  <a:lnTo>
                    <a:pt x="2067" y="481"/>
                  </a:lnTo>
                  <a:lnTo>
                    <a:pt x="2049" y="485"/>
                  </a:lnTo>
                  <a:lnTo>
                    <a:pt x="2049" y="485"/>
                  </a:lnTo>
                  <a:lnTo>
                    <a:pt x="2039" y="488"/>
                  </a:lnTo>
                  <a:lnTo>
                    <a:pt x="2032" y="492"/>
                  </a:lnTo>
                  <a:lnTo>
                    <a:pt x="2021" y="503"/>
                  </a:lnTo>
                  <a:lnTo>
                    <a:pt x="2010" y="520"/>
                  </a:lnTo>
                  <a:lnTo>
                    <a:pt x="2007" y="538"/>
                  </a:lnTo>
                  <a:lnTo>
                    <a:pt x="2000" y="570"/>
                  </a:lnTo>
                  <a:lnTo>
                    <a:pt x="2000" y="585"/>
                  </a:lnTo>
                  <a:lnTo>
                    <a:pt x="1960" y="552"/>
                  </a:lnTo>
                  <a:lnTo>
                    <a:pt x="1950" y="563"/>
                  </a:lnTo>
                  <a:lnTo>
                    <a:pt x="1946" y="592"/>
                  </a:lnTo>
                  <a:lnTo>
                    <a:pt x="1946" y="592"/>
                  </a:lnTo>
                  <a:lnTo>
                    <a:pt x="1914" y="606"/>
                  </a:lnTo>
                  <a:lnTo>
                    <a:pt x="1889" y="624"/>
                  </a:lnTo>
                  <a:lnTo>
                    <a:pt x="1882" y="631"/>
                  </a:lnTo>
                  <a:lnTo>
                    <a:pt x="1878" y="642"/>
                  </a:lnTo>
                  <a:lnTo>
                    <a:pt x="1861" y="645"/>
                  </a:lnTo>
                  <a:lnTo>
                    <a:pt x="1846" y="631"/>
                  </a:lnTo>
                  <a:lnTo>
                    <a:pt x="1846" y="610"/>
                  </a:lnTo>
                  <a:lnTo>
                    <a:pt x="1846" y="595"/>
                  </a:lnTo>
                  <a:lnTo>
                    <a:pt x="1839" y="592"/>
                  </a:lnTo>
                  <a:lnTo>
                    <a:pt x="1825" y="574"/>
                  </a:lnTo>
                  <a:lnTo>
                    <a:pt x="1825" y="574"/>
                  </a:lnTo>
                  <a:lnTo>
                    <a:pt x="1836" y="560"/>
                  </a:lnTo>
                  <a:lnTo>
                    <a:pt x="1846" y="542"/>
                  </a:lnTo>
                  <a:lnTo>
                    <a:pt x="1857" y="520"/>
                  </a:lnTo>
                  <a:lnTo>
                    <a:pt x="1864" y="499"/>
                  </a:lnTo>
                  <a:lnTo>
                    <a:pt x="1864" y="470"/>
                  </a:lnTo>
                  <a:lnTo>
                    <a:pt x="1864" y="456"/>
                  </a:lnTo>
                  <a:lnTo>
                    <a:pt x="1857" y="442"/>
                  </a:lnTo>
                  <a:lnTo>
                    <a:pt x="1846" y="424"/>
                  </a:lnTo>
                  <a:lnTo>
                    <a:pt x="1836" y="410"/>
                  </a:lnTo>
                  <a:lnTo>
                    <a:pt x="1821" y="417"/>
                  </a:lnTo>
                  <a:lnTo>
                    <a:pt x="1807" y="492"/>
                  </a:lnTo>
                  <a:lnTo>
                    <a:pt x="1807" y="492"/>
                  </a:lnTo>
                  <a:lnTo>
                    <a:pt x="1796" y="503"/>
                  </a:lnTo>
                  <a:lnTo>
                    <a:pt x="1771" y="520"/>
                  </a:lnTo>
                  <a:lnTo>
                    <a:pt x="1764" y="535"/>
                  </a:lnTo>
                  <a:lnTo>
                    <a:pt x="1764" y="545"/>
                  </a:lnTo>
                  <a:lnTo>
                    <a:pt x="1768" y="549"/>
                  </a:lnTo>
                  <a:lnTo>
                    <a:pt x="1771" y="552"/>
                  </a:lnTo>
                  <a:lnTo>
                    <a:pt x="1793" y="556"/>
                  </a:lnTo>
                  <a:lnTo>
                    <a:pt x="1793" y="556"/>
                  </a:lnTo>
                  <a:lnTo>
                    <a:pt x="1796" y="560"/>
                  </a:lnTo>
                  <a:lnTo>
                    <a:pt x="1807" y="563"/>
                  </a:lnTo>
                  <a:lnTo>
                    <a:pt x="1807" y="570"/>
                  </a:lnTo>
                  <a:lnTo>
                    <a:pt x="1803" y="574"/>
                  </a:lnTo>
                  <a:lnTo>
                    <a:pt x="1800" y="581"/>
                  </a:lnTo>
                  <a:lnTo>
                    <a:pt x="1789" y="588"/>
                  </a:lnTo>
                  <a:lnTo>
                    <a:pt x="1789" y="588"/>
                  </a:lnTo>
                  <a:lnTo>
                    <a:pt x="1771" y="613"/>
                  </a:lnTo>
                  <a:lnTo>
                    <a:pt x="1764" y="627"/>
                  </a:lnTo>
                  <a:lnTo>
                    <a:pt x="1761" y="638"/>
                  </a:lnTo>
                  <a:lnTo>
                    <a:pt x="1761" y="642"/>
                  </a:lnTo>
                  <a:lnTo>
                    <a:pt x="1750" y="642"/>
                  </a:lnTo>
                  <a:lnTo>
                    <a:pt x="1721" y="617"/>
                  </a:lnTo>
                  <a:lnTo>
                    <a:pt x="1721" y="617"/>
                  </a:lnTo>
                  <a:lnTo>
                    <a:pt x="1714" y="606"/>
                  </a:lnTo>
                  <a:lnTo>
                    <a:pt x="1707" y="599"/>
                  </a:lnTo>
                  <a:lnTo>
                    <a:pt x="1697" y="592"/>
                  </a:lnTo>
                  <a:lnTo>
                    <a:pt x="1686" y="592"/>
                  </a:lnTo>
                  <a:lnTo>
                    <a:pt x="1682" y="592"/>
                  </a:lnTo>
                  <a:lnTo>
                    <a:pt x="1675" y="599"/>
                  </a:lnTo>
                  <a:lnTo>
                    <a:pt x="1668" y="613"/>
                  </a:lnTo>
                  <a:lnTo>
                    <a:pt x="1661" y="645"/>
                  </a:lnTo>
                  <a:lnTo>
                    <a:pt x="1615" y="585"/>
                  </a:lnTo>
                  <a:lnTo>
                    <a:pt x="1615" y="585"/>
                  </a:lnTo>
                  <a:lnTo>
                    <a:pt x="1607" y="585"/>
                  </a:lnTo>
                  <a:lnTo>
                    <a:pt x="1590" y="585"/>
                  </a:lnTo>
                  <a:lnTo>
                    <a:pt x="1579" y="588"/>
                  </a:lnTo>
                  <a:lnTo>
                    <a:pt x="1568" y="592"/>
                  </a:lnTo>
                  <a:lnTo>
                    <a:pt x="1561" y="602"/>
                  </a:lnTo>
                  <a:lnTo>
                    <a:pt x="1561" y="617"/>
                  </a:lnTo>
                  <a:lnTo>
                    <a:pt x="1565" y="638"/>
                  </a:lnTo>
                  <a:lnTo>
                    <a:pt x="1575" y="677"/>
                  </a:lnTo>
                  <a:lnTo>
                    <a:pt x="1575" y="677"/>
                  </a:lnTo>
                  <a:lnTo>
                    <a:pt x="1582" y="684"/>
                  </a:lnTo>
                  <a:lnTo>
                    <a:pt x="1590" y="692"/>
                  </a:lnTo>
                  <a:lnTo>
                    <a:pt x="1597" y="699"/>
                  </a:lnTo>
                  <a:lnTo>
                    <a:pt x="1597" y="709"/>
                  </a:lnTo>
                  <a:lnTo>
                    <a:pt x="1593" y="720"/>
                  </a:lnTo>
                  <a:lnTo>
                    <a:pt x="1575" y="727"/>
                  </a:lnTo>
                  <a:lnTo>
                    <a:pt x="1547" y="734"/>
                  </a:lnTo>
                  <a:lnTo>
                    <a:pt x="1550" y="756"/>
                  </a:lnTo>
                  <a:lnTo>
                    <a:pt x="1550" y="756"/>
                  </a:lnTo>
                  <a:lnTo>
                    <a:pt x="1561" y="766"/>
                  </a:lnTo>
                  <a:lnTo>
                    <a:pt x="1572" y="777"/>
                  </a:lnTo>
                  <a:lnTo>
                    <a:pt x="1582" y="791"/>
                  </a:lnTo>
                  <a:lnTo>
                    <a:pt x="1586" y="806"/>
                  </a:lnTo>
                  <a:lnTo>
                    <a:pt x="1586" y="827"/>
                  </a:lnTo>
                  <a:lnTo>
                    <a:pt x="1582" y="838"/>
                  </a:lnTo>
                  <a:lnTo>
                    <a:pt x="1579" y="848"/>
                  </a:lnTo>
                  <a:lnTo>
                    <a:pt x="1572" y="859"/>
                  </a:lnTo>
                  <a:lnTo>
                    <a:pt x="1561" y="870"/>
                  </a:lnTo>
                  <a:lnTo>
                    <a:pt x="1561" y="870"/>
                  </a:lnTo>
                  <a:lnTo>
                    <a:pt x="1550" y="873"/>
                  </a:lnTo>
                  <a:lnTo>
                    <a:pt x="1533" y="880"/>
                  </a:lnTo>
                  <a:lnTo>
                    <a:pt x="1518" y="888"/>
                  </a:lnTo>
                  <a:lnTo>
                    <a:pt x="1511" y="898"/>
                  </a:lnTo>
                  <a:lnTo>
                    <a:pt x="1500" y="905"/>
                  </a:lnTo>
                  <a:lnTo>
                    <a:pt x="1497" y="920"/>
                  </a:lnTo>
                  <a:lnTo>
                    <a:pt x="1497" y="920"/>
                  </a:lnTo>
                  <a:lnTo>
                    <a:pt x="1486" y="909"/>
                  </a:lnTo>
                  <a:lnTo>
                    <a:pt x="1451" y="891"/>
                  </a:lnTo>
                  <a:lnTo>
                    <a:pt x="1433" y="884"/>
                  </a:lnTo>
                  <a:lnTo>
                    <a:pt x="1411" y="877"/>
                  </a:lnTo>
                  <a:lnTo>
                    <a:pt x="1390" y="873"/>
                  </a:lnTo>
                  <a:lnTo>
                    <a:pt x="1376" y="877"/>
                  </a:lnTo>
                  <a:lnTo>
                    <a:pt x="1376" y="877"/>
                  </a:lnTo>
                  <a:lnTo>
                    <a:pt x="1372" y="898"/>
                  </a:lnTo>
                  <a:lnTo>
                    <a:pt x="1372" y="916"/>
                  </a:lnTo>
                  <a:lnTo>
                    <a:pt x="1369" y="937"/>
                  </a:lnTo>
                  <a:lnTo>
                    <a:pt x="1361" y="952"/>
                  </a:lnTo>
                  <a:lnTo>
                    <a:pt x="1354" y="955"/>
                  </a:lnTo>
                  <a:lnTo>
                    <a:pt x="1351" y="955"/>
                  </a:lnTo>
                  <a:lnTo>
                    <a:pt x="1344" y="952"/>
                  </a:lnTo>
                  <a:lnTo>
                    <a:pt x="1333" y="945"/>
                  </a:lnTo>
                  <a:lnTo>
                    <a:pt x="1315" y="916"/>
                  </a:lnTo>
                  <a:lnTo>
                    <a:pt x="1315" y="916"/>
                  </a:lnTo>
                  <a:lnTo>
                    <a:pt x="1297" y="895"/>
                  </a:lnTo>
                  <a:lnTo>
                    <a:pt x="1279" y="880"/>
                  </a:lnTo>
                  <a:lnTo>
                    <a:pt x="1272" y="873"/>
                  </a:lnTo>
                  <a:lnTo>
                    <a:pt x="1262" y="870"/>
                  </a:lnTo>
                  <a:lnTo>
                    <a:pt x="1258" y="852"/>
                  </a:lnTo>
                  <a:lnTo>
                    <a:pt x="1258" y="852"/>
                  </a:lnTo>
                  <a:lnTo>
                    <a:pt x="1226" y="848"/>
                  </a:lnTo>
                  <a:lnTo>
                    <a:pt x="1205" y="848"/>
                  </a:lnTo>
                  <a:lnTo>
                    <a:pt x="1197" y="852"/>
                  </a:lnTo>
                  <a:lnTo>
                    <a:pt x="1190" y="855"/>
                  </a:lnTo>
                  <a:lnTo>
                    <a:pt x="1190" y="855"/>
                  </a:lnTo>
                  <a:lnTo>
                    <a:pt x="1187" y="888"/>
                  </a:lnTo>
                  <a:lnTo>
                    <a:pt x="1183" y="909"/>
                  </a:lnTo>
                  <a:lnTo>
                    <a:pt x="1133" y="895"/>
                  </a:lnTo>
                  <a:lnTo>
                    <a:pt x="1133" y="895"/>
                  </a:lnTo>
                  <a:lnTo>
                    <a:pt x="1140" y="888"/>
                  </a:lnTo>
                  <a:lnTo>
                    <a:pt x="1144" y="877"/>
                  </a:lnTo>
                  <a:lnTo>
                    <a:pt x="1151" y="863"/>
                  </a:lnTo>
                  <a:lnTo>
                    <a:pt x="1151" y="845"/>
                  </a:lnTo>
                  <a:lnTo>
                    <a:pt x="1151" y="827"/>
                  </a:lnTo>
                  <a:lnTo>
                    <a:pt x="1144" y="809"/>
                  </a:lnTo>
                  <a:lnTo>
                    <a:pt x="1126" y="791"/>
                  </a:lnTo>
                  <a:lnTo>
                    <a:pt x="1126" y="791"/>
                  </a:lnTo>
                  <a:lnTo>
                    <a:pt x="1080" y="745"/>
                  </a:lnTo>
                  <a:lnTo>
                    <a:pt x="1069" y="734"/>
                  </a:lnTo>
                  <a:lnTo>
                    <a:pt x="1055" y="713"/>
                  </a:lnTo>
                  <a:lnTo>
                    <a:pt x="1030" y="713"/>
                  </a:lnTo>
                  <a:lnTo>
                    <a:pt x="1016" y="781"/>
                  </a:lnTo>
                  <a:lnTo>
                    <a:pt x="1016" y="781"/>
                  </a:lnTo>
                  <a:lnTo>
                    <a:pt x="1016" y="791"/>
                  </a:lnTo>
                  <a:lnTo>
                    <a:pt x="1012" y="820"/>
                  </a:lnTo>
                  <a:lnTo>
                    <a:pt x="1009" y="834"/>
                  </a:lnTo>
                  <a:lnTo>
                    <a:pt x="1001" y="845"/>
                  </a:lnTo>
                  <a:lnTo>
                    <a:pt x="994" y="852"/>
                  </a:lnTo>
                  <a:lnTo>
                    <a:pt x="987" y="852"/>
                  </a:lnTo>
                  <a:lnTo>
                    <a:pt x="987" y="852"/>
                  </a:lnTo>
                  <a:lnTo>
                    <a:pt x="948" y="845"/>
                  </a:lnTo>
                  <a:lnTo>
                    <a:pt x="916" y="834"/>
                  </a:lnTo>
                  <a:lnTo>
                    <a:pt x="884" y="823"/>
                  </a:lnTo>
                  <a:lnTo>
                    <a:pt x="852" y="809"/>
                  </a:lnTo>
                  <a:lnTo>
                    <a:pt x="820" y="791"/>
                  </a:lnTo>
                  <a:lnTo>
                    <a:pt x="795" y="766"/>
                  </a:lnTo>
                  <a:lnTo>
                    <a:pt x="784" y="752"/>
                  </a:lnTo>
                  <a:lnTo>
                    <a:pt x="777" y="738"/>
                  </a:lnTo>
                  <a:lnTo>
                    <a:pt x="777" y="738"/>
                  </a:lnTo>
                  <a:lnTo>
                    <a:pt x="741" y="720"/>
                  </a:lnTo>
                  <a:lnTo>
                    <a:pt x="709" y="706"/>
                  </a:lnTo>
                  <a:lnTo>
                    <a:pt x="684" y="699"/>
                  </a:lnTo>
                  <a:lnTo>
                    <a:pt x="684" y="699"/>
                  </a:lnTo>
                  <a:lnTo>
                    <a:pt x="673" y="692"/>
                  </a:lnTo>
                  <a:lnTo>
                    <a:pt x="648" y="667"/>
                  </a:lnTo>
                  <a:lnTo>
                    <a:pt x="631" y="649"/>
                  </a:lnTo>
                  <a:lnTo>
                    <a:pt x="613" y="627"/>
                  </a:lnTo>
                  <a:lnTo>
                    <a:pt x="595" y="599"/>
                  </a:lnTo>
                  <a:lnTo>
                    <a:pt x="581" y="570"/>
                  </a:lnTo>
                  <a:lnTo>
                    <a:pt x="581" y="570"/>
                  </a:lnTo>
                  <a:lnTo>
                    <a:pt x="538" y="478"/>
                  </a:lnTo>
                  <a:lnTo>
                    <a:pt x="538" y="478"/>
                  </a:lnTo>
                  <a:lnTo>
                    <a:pt x="542" y="467"/>
                  </a:lnTo>
                  <a:lnTo>
                    <a:pt x="542" y="449"/>
                  </a:lnTo>
                  <a:lnTo>
                    <a:pt x="542" y="435"/>
                  </a:lnTo>
                  <a:lnTo>
                    <a:pt x="534" y="417"/>
                  </a:lnTo>
                  <a:lnTo>
                    <a:pt x="524" y="399"/>
                  </a:lnTo>
                  <a:lnTo>
                    <a:pt x="506" y="385"/>
                  </a:lnTo>
                  <a:lnTo>
                    <a:pt x="495" y="378"/>
                  </a:lnTo>
                  <a:lnTo>
                    <a:pt x="481" y="374"/>
                  </a:lnTo>
                  <a:lnTo>
                    <a:pt x="481" y="374"/>
                  </a:lnTo>
                  <a:lnTo>
                    <a:pt x="477" y="374"/>
                  </a:lnTo>
                  <a:lnTo>
                    <a:pt x="463" y="367"/>
                  </a:lnTo>
                  <a:lnTo>
                    <a:pt x="460" y="360"/>
                  </a:lnTo>
                  <a:lnTo>
                    <a:pt x="452" y="349"/>
                  </a:lnTo>
                  <a:lnTo>
                    <a:pt x="449" y="339"/>
                  </a:lnTo>
                  <a:lnTo>
                    <a:pt x="449" y="324"/>
                  </a:lnTo>
                  <a:lnTo>
                    <a:pt x="449" y="324"/>
                  </a:lnTo>
                  <a:lnTo>
                    <a:pt x="452" y="285"/>
                  </a:lnTo>
                  <a:lnTo>
                    <a:pt x="449" y="264"/>
                  </a:lnTo>
                  <a:lnTo>
                    <a:pt x="445" y="242"/>
                  </a:lnTo>
                  <a:lnTo>
                    <a:pt x="438" y="225"/>
                  </a:lnTo>
                  <a:lnTo>
                    <a:pt x="427" y="210"/>
                  </a:lnTo>
                  <a:lnTo>
                    <a:pt x="420" y="207"/>
                  </a:lnTo>
                  <a:lnTo>
                    <a:pt x="410" y="203"/>
                  </a:lnTo>
                  <a:lnTo>
                    <a:pt x="399" y="203"/>
                  </a:lnTo>
                  <a:lnTo>
                    <a:pt x="388" y="203"/>
                  </a:lnTo>
                  <a:lnTo>
                    <a:pt x="388" y="203"/>
                  </a:lnTo>
                  <a:lnTo>
                    <a:pt x="363" y="207"/>
                  </a:lnTo>
                  <a:lnTo>
                    <a:pt x="338" y="207"/>
                  </a:lnTo>
                  <a:lnTo>
                    <a:pt x="317" y="203"/>
                  </a:lnTo>
                  <a:lnTo>
                    <a:pt x="296" y="200"/>
                  </a:lnTo>
                  <a:lnTo>
                    <a:pt x="267" y="189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49" y="175"/>
                  </a:lnTo>
                  <a:lnTo>
                    <a:pt x="235" y="157"/>
                  </a:lnTo>
                  <a:lnTo>
                    <a:pt x="224" y="150"/>
                  </a:lnTo>
                  <a:lnTo>
                    <a:pt x="214" y="146"/>
                  </a:lnTo>
                  <a:lnTo>
                    <a:pt x="199" y="150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64" y="192"/>
                  </a:lnTo>
                  <a:lnTo>
                    <a:pt x="149" y="203"/>
                  </a:lnTo>
                  <a:lnTo>
                    <a:pt x="139" y="210"/>
                  </a:lnTo>
                  <a:lnTo>
                    <a:pt x="139" y="210"/>
                  </a:lnTo>
                  <a:lnTo>
                    <a:pt x="149" y="239"/>
                  </a:lnTo>
                  <a:lnTo>
                    <a:pt x="139" y="253"/>
                  </a:lnTo>
                  <a:lnTo>
                    <a:pt x="142" y="296"/>
                  </a:lnTo>
                  <a:lnTo>
                    <a:pt x="57" y="317"/>
                  </a:lnTo>
                  <a:lnTo>
                    <a:pt x="57" y="317"/>
                  </a:lnTo>
                  <a:lnTo>
                    <a:pt x="50" y="321"/>
                  </a:lnTo>
                  <a:lnTo>
                    <a:pt x="35" y="331"/>
                  </a:lnTo>
                  <a:lnTo>
                    <a:pt x="28" y="342"/>
                  </a:lnTo>
                  <a:lnTo>
                    <a:pt x="25" y="353"/>
                  </a:lnTo>
                  <a:lnTo>
                    <a:pt x="25" y="371"/>
                  </a:lnTo>
                  <a:lnTo>
                    <a:pt x="32" y="389"/>
                  </a:lnTo>
                  <a:lnTo>
                    <a:pt x="32" y="389"/>
                  </a:lnTo>
                  <a:lnTo>
                    <a:pt x="39" y="410"/>
                  </a:lnTo>
                  <a:lnTo>
                    <a:pt x="42" y="424"/>
                  </a:lnTo>
                  <a:lnTo>
                    <a:pt x="42" y="449"/>
                  </a:lnTo>
                  <a:lnTo>
                    <a:pt x="39" y="467"/>
                  </a:lnTo>
                  <a:lnTo>
                    <a:pt x="35" y="470"/>
                  </a:lnTo>
                  <a:lnTo>
                    <a:pt x="78" y="478"/>
                  </a:lnTo>
                  <a:lnTo>
                    <a:pt x="92" y="528"/>
                  </a:lnTo>
                  <a:lnTo>
                    <a:pt x="157" y="552"/>
                  </a:lnTo>
                  <a:lnTo>
                    <a:pt x="157" y="552"/>
                  </a:lnTo>
                  <a:lnTo>
                    <a:pt x="160" y="556"/>
                  </a:lnTo>
                  <a:lnTo>
                    <a:pt x="157" y="563"/>
                  </a:lnTo>
                  <a:lnTo>
                    <a:pt x="157" y="570"/>
                  </a:lnTo>
                  <a:lnTo>
                    <a:pt x="149" y="574"/>
                  </a:lnTo>
                  <a:lnTo>
                    <a:pt x="142" y="581"/>
                  </a:lnTo>
                  <a:lnTo>
                    <a:pt x="128" y="585"/>
                  </a:lnTo>
                  <a:lnTo>
                    <a:pt x="114" y="610"/>
                  </a:lnTo>
                  <a:lnTo>
                    <a:pt x="114" y="610"/>
                  </a:lnTo>
                  <a:lnTo>
                    <a:pt x="114" y="620"/>
                  </a:lnTo>
                  <a:lnTo>
                    <a:pt x="103" y="642"/>
                  </a:lnTo>
                  <a:lnTo>
                    <a:pt x="96" y="656"/>
                  </a:lnTo>
                  <a:lnTo>
                    <a:pt x="85" y="667"/>
                  </a:lnTo>
                  <a:lnTo>
                    <a:pt x="71" y="681"/>
                  </a:lnTo>
                  <a:lnTo>
                    <a:pt x="53" y="688"/>
                  </a:lnTo>
                  <a:lnTo>
                    <a:pt x="99" y="720"/>
                  </a:lnTo>
                  <a:lnTo>
                    <a:pt x="99" y="720"/>
                  </a:lnTo>
                  <a:lnTo>
                    <a:pt x="99" y="724"/>
                  </a:lnTo>
                  <a:lnTo>
                    <a:pt x="96" y="734"/>
                  </a:lnTo>
                  <a:lnTo>
                    <a:pt x="85" y="749"/>
                  </a:lnTo>
                  <a:lnTo>
                    <a:pt x="60" y="770"/>
                  </a:lnTo>
                  <a:lnTo>
                    <a:pt x="60" y="770"/>
                  </a:lnTo>
                  <a:lnTo>
                    <a:pt x="17" y="798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3" y="813"/>
                  </a:lnTo>
                  <a:lnTo>
                    <a:pt x="0" y="823"/>
                  </a:lnTo>
                  <a:lnTo>
                    <a:pt x="0" y="838"/>
                  </a:lnTo>
                  <a:lnTo>
                    <a:pt x="3" y="855"/>
                  </a:lnTo>
                  <a:lnTo>
                    <a:pt x="14" y="877"/>
                  </a:lnTo>
                  <a:lnTo>
                    <a:pt x="35" y="902"/>
                  </a:lnTo>
                  <a:lnTo>
                    <a:pt x="67" y="927"/>
                  </a:lnTo>
                  <a:lnTo>
                    <a:pt x="67" y="927"/>
                  </a:lnTo>
                  <a:lnTo>
                    <a:pt x="135" y="977"/>
                  </a:lnTo>
                  <a:lnTo>
                    <a:pt x="185" y="1009"/>
                  </a:lnTo>
                  <a:lnTo>
                    <a:pt x="224" y="1027"/>
                  </a:lnTo>
                  <a:lnTo>
                    <a:pt x="260" y="1034"/>
                  </a:lnTo>
                  <a:lnTo>
                    <a:pt x="260" y="1034"/>
                  </a:lnTo>
                  <a:lnTo>
                    <a:pt x="292" y="1044"/>
                  </a:lnTo>
                  <a:lnTo>
                    <a:pt x="306" y="1052"/>
                  </a:lnTo>
                  <a:lnTo>
                    <a:pt x="320" y="1059"/>
                  </a:lnTo>
                  <a:lnTo>
                    <a:pt x="335" y="1073"/>
                  </a:lnTo>
                  <a:lnTo>
                    <a:pt x="345" y="1087"/>
                  </a:lnTo>
                  <a:lnTo>
                    <a:pt x="353" y="1109"/>
                  </a:lnTo>
                  <a:lnTo>
                    <a:pt x="360" y="1134"/>
                  </a:lnTo>
                  <a:lnTo>
                    <a:pt x="360" y="1134"/>
                  </a:lnTo>
                  <a:lnTo>
                    <a:pt x="367" y="1148"/>
                  </a:lnTo>
                  <a:lnTo>
                    <a:pt x="381" y="1176"/>
                  </a:lnTo>
                  <a:lnTo>
                    <a:pt x="402" y="1208"/>
                  </a:lnTo>
                  <a:lnTo>
                    <a:pt x="417" y="1219"/>
                  </a:lnTo>
                  <a:lnTo>
                    <a:pt x="431" y="1230"/>
                  </a:lnTo>
                  <a:lnTo>
                    <a:pt x="431" y="1230"/>
                  </a:lnTo>
                  <a:lnTo>
                    <a:pt x="438" y="1237"/>
                  </a:lnTo>
                  <a:lnTo>
                    <a:pt x="445" y="1255"/>
                  </a:lnTo>
                  <a:lnTo>
                    <a:pt x="449" y="1269"/>
                  </a:lnTo>
                  <a:lnTo>
                    <a:pt x="449" y="1280"/>
                  </a:lnTo>
                  <a:lnTo>
                    <a:pt x="445" y="1294"/>
                  </a:lnTo>
                  <a:lnTo>
                    <a:pt x="438" y="1308"/>
                  </a:lnTo>
                  <a:lnTo>
                    <a:pt x="481" y="1369"/>
                  </a:lnTo>
                  <a:lnTo>
                    <a:pt x="517" y="1415"/>
                  </a:lnTo>
                  <a:lnTo>
                    <a:pt x="591" y="1490"/>
                  </a:lnTo>
                  <a:lnTo>
                    <a:pt x="652" y="1536"/>
                  </a:lnTo>
                  <a:lnTo>
                    <a:pt x="652" y="1536"/>
                  </a:lnTo>
                  <a:lnTo>
                    <a:pt x="652" y="1543"/>
                  </a:lnTo>
                  <a:lnTo>
                    <a:pt x="652" y="1561"/>
                  </a:lnTo>
                  <a:lnTo>
                    <a:pt x="645" y="1576"/>
                  </a:lnTo>
                  <a:lnTo>
                    <a:pt x="638" y="1586"/>
                  </a:lnTo>
                  <a:lnTo>
                    <a:pt x="624" y="1597"/>
                  </a:lnTo>
                  <a:lnTo>
                    <a:pt x="606" y="1608"/>
                  </a:lnTo>
                  <a:lnTo>
                    <a:pt x="570" y="1583"/>
                  </a:lnTo>
                  <a:lnTo>
                    <a:pt x="570" y="1583"/>
                  </a:lnTo>
                  <a:lnTo>
                    <a:pt x="563" y="1583"/>
                  </a:lnTo>
                  <a:lnTo>
                    <a:pt x="559" y="1583"/>
                  </a:lnTo>
                  <a:lnTo>
                    <a:pt x="552" y="1586"/>
                  </a:lnTo>
                  <a:lnTo>
                    <a:pt x="545" y="1593"/>
                  </a:lnTo>
                  <a:lnTo>
                    <a:pt x="542" y="1604"/>
                  </a:lnTo>
                  <a:lnTo>
                    <a:pt x="538" y="1618"/>
                  </a:lnTo>
                  <a:lnTo>
                    <a:pt x="542" y="1640"/>
                  </a:lnTo>
                  <a:lnTo>
                    <a:pt x="588" y="1675"/>
                  </a:lnTo>
                  <a:lnTo>
                    <a:pt x="595" y="1722"/>
                  </a:lnTo>
                  <a:lnTo>
                    <a:pt x="595" y="1722"/>
                  </a:lnTo>
                  <a:lnTo>
                    <a:pt x="602" y="1725"/>
                  </a:lnTo>
                  <a:lnTo>
                    <a:pt x="620" y="1736"/>
                  </a:lnTo>
                  <a:lnTo>
                    <a:pt x="627" y="1747"/>
                  </a:lnTo>
                  <a:lnTo>
                    <a:pt x="631" y="1757"/>
                  </a:lnTo>
                  <a:lnTo>
                    <a:pt x="634" y="1768"/>
                  </a:lnTo>
                  <a:lnTo>
                    <a:pt x="627" y="1782"/>
                  </a:lnTo>
                  <a:lnTo>
                    <a:pt x="641" y="1807"/>
                  </a:lnTo>
                  <a:lnTo>
                    <a:pt x="688" y="1846"/>
                  </a:lnTo>
                  <a:lnTo>
                    <a:pt x="688" y="1846"/>
                  </a:lnTo>
                  <a:lnTo>
                    <a:pt x="691" y="1850"/>
                  </a:lnTo>
                  <a:lnTo>
                    <a:pt x="691" y="1861"/>
                  </a:lnTo>
                  <a:lnTo>
                    <a:pt x="691" y="1882"/>
                  </a:lnTo>
                  <a:lnTo>
                    <a:pt x="688" y="1896"/>
                  </a:lnTo>
                  <a:lnTo>
                    <a:pt x="681" y="1911"/>
                  </a:lnTo>
                  <a:lnTo>
                    <a:pt x="695" y="1953"/>
                  </a:lnTo>
                  <a:lnTo>
                    <a:pt x="705" y="2043"/>
                  </a:lnTo>
                  <a:lnTo>
                    <a:pt x="720" y="2128"/>
                  </a:lnTo>
                  <a:lnTo>
                    <a:pt x="755" y="2253"/>
                  </a:lnTo>
                  <a:lnTo>
                    <a:pt x="755" y="2253"/>
                  </a:lnTo>
                  <a:lnTo>
                    <a:pt x="755" y="2260"/>
                  </a:lnTo>
                  <a:lnTo>
                    <a:pt x="755" y="2281"/>
                  </a:lnTo>
                  <a:lnTo>
                    <a:pt x="748" y="2321"/>
                  </a:lnTo>
                  <a:lnTo>
                    <a:pt x="741" y="2342"/>
                  </a:lnTo>
                  <a:lnTo>
                    <a:pt x="730" y="2371"/>
                  </a:lnTo>
                  <a:lnTo>
                    <a:pt x="741" y="2456"/>
                  </a:lnTo>
                  <a:lnTo>
                    <a:pt x="763" y="2570"/>
                  </a:lnTo>
                  <a:lnTo>
                    <a:pt x="763" y="2570"/>
                  </a:lnTo>
                  <a:lnTo>
                    <a:pt x="770" y="2581"/>
                  </a:lnTo>
                  <a:lnTo>
                    <a:pt x="780" y="2592"/>
                  </a:lnTo>
                  <a:lnTo>
                    <a:pt x="787" y="2609"/>
                  </a:lnTo>
                  <a:lnTo>
                    <a:pt x="795" y="2631"/>
                  </a:lnTo>
                  <a:lnTo>
                    <a:pt x="798" y="2656"/>
                  </a:lnTo>
                  <a:lnTo>
                    <a:pt x="798" y="2688"/>
                  </a:lnTo>
                  <a:lnTo>
                    <a:pt x="791" y="2723"/>
                  </a:lnTo>
                  <a:lnTo>
                    <a:pt x="791" y="2723"/>
                  </a:lnTo>
                  <a:lnTo>
                    <a:pt x="791" y="2748"/>
                  </a:lnTo>
                  <a:lnTo>
                    <a:pt x="791" y="2805"/>
                  </a:lnTo>
                  <a:lnTo>
                    <a:pt x="795" y="2845"/>
                  </a:lnTo>
                  <a:lnTo>
                    <a:pt x="802" y="2880"/>
                  </a:lnTo>
                  <a:lnTo>
                    <a:pt x="812" y="2916"/>
                  </a:lnTo>
                  <a:lnTo>
                    <a:pt x="827" y="2944"/>
                  </a:lnTo>
                  <a:lnTo>
                    <a:pt x="823" y="3044"/>
                  </a:lnTo>
                  <a:lnTo>
                    <a:pt x="862" y="3069"/>
                  </a:lnTo>
                  <a:lnTo>
                    <a:pt x="891" y="3126"/>
                  </a:lnTo>
                  <a:lnTo>
                    <a:pt x="916" y="3133"/>
                  </a:lnTo>
                  <a:lnTo>
                    <a:pt x="927" y="3112"/>
                  </a:lnTo>
                  <a:lnTo>
                    <a:pt x="927" y="3037"/>
                  </a:lnTo>
                  <a:lnTo>
                    <a:pt x="927" y="3037"/>
                  </a:lnTo>
                  <a:lnTo>
                    <a:pt x="937" y="3030"/>
                  </a:lnTo>
                  <a:lnTo>
                    <a:pt x="944" y="3026"/>
                  </a:lnTo>
                  <a:lnTo>
                    <a:pt x="948" y="3019"/>
                  </a:lnTo>
                  <a:lnTo>
                    <a:pt x="948" y="3019"/>
                  </a:lnTo>
                  <a:lnTo>
                    <a:pt x="948" y="2991"/>
                  </a:lnTo>
                  <a:lnTo>
                    <a:pt x="934" y="2948"/>
                  </a:lnTo>
                  <a:lnTo>
                    <a:pt x="980" y="2912"/>
                  </a:lnTo>
                  <a:lnTo>
                    <a:pt x="994" y="2884"/>
                  </a:lnTo>
                  <a:lnTo>
                    <a:pt x="1012" y="2823"/>
                  </a:lnTo>
                  <a:lnTo>
                    <a:pt x="1062" y="2788"/>
                  </a:lnTo>
                  <a:lnTo>
                    <a:pt x="1066" y="2841"/>
                  </a:lnTo>
                  <a:lnTo>
                    <a:pt x="1066" y="2841"/>
                  </a:lnTo>
                  <a:lnTo>
                    <a:pt x="1087" y="2855"/>
                  </a:lnTo>
                  <a:lnTo>
                    <a:pt x="1108" y="2866"/>
                  </a:lnTo>
                  <a:lnTo>
                    <a:pt x="1130" y="2877"/>
                  </a:lnTo>
                  <a:lnTo>
                    <a:pt x="1126" y="2916"/>
                  </a:lnTo>
                  <a:lnTo>
                    <a:pt x="1126" y="2916"/>
                  </a:lnTo>
                  <a:lnTo>
                    <a:pt x="1133" y="2916"/>
                  </a:lnTo>
                  <a:lnTo>
                    <a:pt x="1140" y="2916"/>
                  </a:lnTo>
                  <a:lnTo>
                    <a:pt x="1151" y="2919"/>
                  </a:lnTo>
                  <a:lnTo>
                    <a:pt x="1162" y="2927"/>
                  </a:lnTo>
                  <a:lnTo>
                    <a:pt x="1172" y="2937"/>
                  </a:lnTo>
                  <a:lnTo>
                    <a:pt x="1180" y="2955"/>
                  </a:lnTo>
                  <a:lnTo>
                    <a:pt x="1183" y="2980"/>
                  </a:lnTo>
                  <a:lnTo>
                    <a:pt x="1183" y="2980"/>
                  </a:lnTo>
                  <a:lnTo>
                    <a:pt x="1187" y="2991"/>
                  </a:lnTo>
                  <a:lnTo>
                    <a:pt x="1201" y="3012"/>
                  </a:lnTo>
                  <a:lnTo>
                    <a:pt x="1208" y="3023"/>
                  </a:lnTo>
                  <a:lnTo>
                    <a:pt x="1219" y="3030"/>
                  </a:lnTo>
                  <a:lnTo>
                    <a:pt x="1230" y="3037"/>
                  </a:lnTo>
                  <a:lnTo>
                    <a:pt x="1244" y="3041"/>
                  </a:lnTo>
                  <a:lnTo>
                    <a:pt x="1244" y="3041"/>
                  </a:lnTo>
                  <a:lnTo>
                    <a:pt x="1247" y="3048"/>
                  </a:lnTo>
                  <a:lnTo>
                    <a:pt x="1254" y="3062"/>
                  </a:lnTo>
                  <a:lnTo>
                    <a:pt x="1254" y="3073"/>
                  </a:lnTo>
                  <a:lnTo>
                    <a:pt x="1251" y="3087"/>
                  </a:lnTo>
                  <a:lnTo>
                    <a:pt x="1247" y="3101"/>
                  </a:lnTo>
                  <a:lnTo>
                    <a:pt x="1233" y="3116"/>
                  </a:lnTo>
                  <a:lnTo>
                    <a:pt x="1233" y="3116"/>
                  </a:lnTo>
                  <a:lnTo>
                    <a:pt x="1212" y="3144"/>
                  </a:lnTo>
                  <a:lnTo>
                    <a:pt x="1205" y="3155"/>
                  </a:lnTo>
                  <a:lnTo>
                    <a:pt x="1205" y="3165"/>
                  </a:lnTo>
                  <a:lnTo>
                    <a:pt x="1208" y="3176"/>
                  </a:lnTo>
                  <a:lnTo>
                    <a:pt x="1215" y="3190"/>
                  </a:lnTo>
                  <a:lnTo>
                    <a:pt x="1247" y="3226"/>
                  </a:lnTo>
                  <a:lnTo>
                    <a:pt x="1247" y="3226"/>
                  </a:lnTo>
                  <a:lnTo>
                    <a:pt x="1279" y="3258"/>
                  </a:lnTo>
                  <a:lnTo>
                    <a:pt x="1301" y="3272"/>
                  </a:lnTo>
                  <a:lnTo>
                    <a:pt x="1312" y="3276"/>
                  </a:lnTo>
                  <a:lnTo>
                    <a:pt x="1312" y="3272"/>
                  </a:lnTo>
                  <a:lnTo>
                    <a:pt x="1322" y="3297"/>
                  </a:lnTo>
                  <a:lnTo>
                    <a:pt x="1326" y="3337"/>
                  </a:lnTo>
                  <a:lnTo>
                    <a:pt x="1326" y="3337"/>
                  </a:lnTo>
                  <a:lnTo>
                    <a:pt x="1326" y="3344"/>
                  </a:lnTo>
                  <a:lnTo>
                    <a:pt x="1329" y="3347"/>
                  </a:lnTo>
                  <a:lnTo>
                    <a:pt x="1336" y="3351"/>
                  </a:lnTo>
                  <a:lnTo>
                    <a:pt x="1344" y="3351"/>
                  </a:lnTo>
                  <a:lnTo>
                    <a:pt x="1351" y="3347"/>
                  </a:lnTo>
                  <a:lnTo>
                    <a:pt x="1361" y="3333"/>
                  </a:lnTo>
                  <a:lnTo>
                    <a:pt x="1379" y="3312"/>
                  </a:lnTo>
                  <a:lnTo>
                    <a:pt x="1379" y="3312"/>
                  </a:lnTo>
                  <a:lnTo>
                    <a:pt x="1394" y="3290"/>
                  </a:lnTo>
                  <a:lnTo>
                    <a:pt x="1404" y="3280"/>
                  </a:lnTo>
                  <a:lnTo>
                    <a:pt x="1411" y="3272"/>
                  </a:lnTo>
                  <a:lnTo>
                    <a:pt x="1418" y="3276"/>
                  </a:lnTo>
                  <a:lnTo>
                    <a:pt x="1426" y="3280"/>
                  </a:lnTo>
                  <a:lnTo>
                    <a:pt x="1429" y="3287"/>
                  </a:lnTo>
                  <a:lnTo>
                    <a:pt x="1440" y="3308"/>
                  </a:lnTo>
                  <a:lnTo>
                    <a:pt x="1500" y="3258"/>
                  </a:lnTo>
                  <a:lnTo>
                    <a:pt x="1518" y="3294"/>
                  </a:lnTo>
                  <a:lnTo>
                    <a:pt x="1536" y="3329"/>
                  </a:lnTo>
                  <a:lnTo>
                    <a:pt x="1536" y="3386"/>
                  </a:lnTo>
                  <a:lnTo>
                    <a:pt x="1565" y="3383"/>
                  </a:lnTo>
                  <a:lnTo>
                    <a:pt x="1590" y="3426"/>
                  </a:lnTo>
                  <a:lnTo>
                    <a:pt x="1590" y="3458"/>
                  </a:lnTo>
                  <a:lnTo>
                    <a:pt x="1622" y="3468"/>
                  </a:lnTo>
                  <a:lnTo>
                    <a:pt x="1622" y="3468"/>
                  </a:lnTo>
                  <a:lnTo>
                    <a:pt x="1632" y="3476"/>
                  </a:lnTo>
                  <a:lnTo>
                    <a:pt x="1647" y="3486"/>
                  </a:lnTo>
                  <a:lnTo>
                    <a:pt x="1657" y="3501"/>
                  </a:lnTo>
                  <a:lnTo>
                    <a:pt x="1668" y="3518"/>
                  </a:lnTo>
                  <a:lnTo>
                    <a:pt x="1675" y="3540"/>
                  </a:lnTo>
                  <a:lnTo>
                    <a:pt x="1679" y="3561"/>
                  </a:lnTo>
                  <a:lnTo>
                    <a:pt x="1675" y="3572"/>
                  </a:lnTo>
                  <a:lnTo>
                    <a:pt x="1672" y="3586"/>
                  </a:lnTo>
                  <a:lnTo>
                    <a:pt x="1672" y="3586"/>
                  </a:lnTo>
                  <a:lnTo>
                    <a:pt x="1682" y="3586"/>
                  </a:lnTo>
                  <a:lnTo>
                    <a:pt x="1693" y="3586"/>
                  </a:lnTo>
                  <a:lnTo>
                    <a:pt x="1707" y="3590"/>
                  </a:lnTo>
                  <a:lnTo>
                    <a:pt x="1718" y="3600"/>
                  </a:lnTo>
                  <a:lnTo>
                    <a:pt x="1725" y="3615"/>
                  </a:lnTo>
                  <a:lnTo>
                    <a:pt x="1729" y="3636"/>
                  </a:lnTo>
                  <a:lnTo>
                    <a:pt x="1725" y="3668"/>
                  </a:lnTo>
                  <a:lnTo>
                    <a:pt x="1779" y="3711"/>
                  </a:lnTo>
                  <a:lnTo>
                    <a:pt x="1782" y="3736"/>
                  </a:lnTo>
                  <a:lnTo>
                    <a:pt x="1846" y="3750"/>
                  </a:lnTo>
                  <a:lnTo>
                    <a:pt x="1843" y="3818"/>
                  </a:lnTo>
                  <a:lnTo>
                    <a:pt x="1853" y="3832"/>
                  </a:lnTo>
                  <a:lnTo>
                    <a:pt x="1893" y="3800"/>
                  </a:lnTo>
                  <a:lnTo>
                    <a:pt x="1893" y="3800"/>
                  </a:lnTo>
                  <a:lnTo>
                    <a:pt x="1896" y="3807"/>
                  </a:lnTo>
                  <a:lnTo>
                    <a:pt x="1900" y="3828"/>
                  </a:lnTo>
                  <a:lnTo>
                    <a:pt x="1900" y="3843"/>
                  </a:lnTo>
                  <a:lnTo>
                    <a:pt x="1896" y="3857"/>
                  </a:lnTo>
                  <a:lnTo>
                    <a:pt x="1889" y="3871"/>
                  </a:lnTo>
                  <a:lnTo>
                    <a:pt x="1878" y="3882"/>
                  </a:lnTo>
                  <a:lnTo>
                    <a:pt x="1878" y="3882"/>
                  </a:lnTo>
                  <a:lnTo>
                    <a:pt x="1857" y="3900"/>
                  </a:lnTo>
                  <a:lnTo>
                    <a:pt x="1850" y="3907"/>
                  </a:lnTo>
                  <a:lnTo>
                    <a:pt x="1846" y="3918"/>
                  </a:lnTo>
                  <a:lnTo>
                    <a:pt x="1846" y="3921"/>
                  </a:lnTo>
                  <a:lnTo>
                    <a:pt x="1853" y="3928"/>
                  </a:lnTo>
                  <a:lnTo>
                    <a:pt x="1861" y="3935"/>
                  </a:lnTo>
                  <a:lnTo>
                    <a:pt x="1878" y="3939"/>
                  </a:lnTo>
                  <a:lnTo>
                    <a:pt x="1878" y="3939"/>
                  </a:lnTo>
                  <a:lnTo>
                    <a:pt x="1893" y="3943"/>
                  </a:lnTo>
                  <a:lnTo>
                    <a:pt x="1910" y="3946"/>
                  </a:lnTo>
                  <a:lnTo>
                    <a:pt x="1925" y="3950"/>
                  </a:lnTo>
                  <a:lnTo>
                    <a:pt x="1943" y="3960"/>
                  </a:lnTo>
                  <a:lnTo>
                    <a:pt x="1957" y="3975"/>
                  </a:lnTo>
                  <a:lnTo>
                    <a:pt x="1960" y="3982"/>
                  </a:lnTo>
                  <a:lnTo>
                    <a:pt x="1964" y="3992"/>
                  </a:lnTo>
                  <a:lnTo>
                    <a:pt x="1967" y="4007"/>
                  </a:lnTo>
                  <a:lnTo>
                    <a:pt x="1964" y="4017"/>
                  </a:lnTo>
                  <a:lnTo>
                    <a:pt x="1964" y="4017"/>
                  </a:lnTo>
                  <a:lnTo>
                    <a:pt x="1953" y="4025"/>
                  </a:lnTo>
                  <a:lnTo>
                    <a:pt x="1943" y="4028"/>
                  </a:lnTo>
                  <a:lnTo>
                    <a:pt x="1935" y="4035"/>
                  </a:lnTo>
                  <a:lnTo>
                    <a:pt x="1935" y="4039"/>
                  </a:lnTo>
                  <a:lnTo>
                    <a:pt x="1935" y="4042"/>
                  </a:lnTo>
                  <a:lnTo>
                    <a:pt x="1946" y="4057"/>
                  </a:lnTo>
                  <a:lnTo>
                    <a:pt x="1967" y="4067"/>
                  </a:lnTo>
                  <a:lnTo>
                    <a:pt x="2010" y="4082"/>
                  </a:lnTo>
                </a:path>
              </a:pathLst>
            </a:custGeom>
            <a:noFill/>
            <a:ln w="112713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77" name="Freeform 9"/>
            <p:cNvSpPr>
              <a:spLocks/>
            </p:cNvSpPr>
            <p:nvPr/>
          </p:nvSpPr>
          <p:spPr bwMode="auto">
            <a:xfrm>
              <a:off x="1044" y="287"/>
              <a:ext cx="2181" cy="3083"/>
            </a:xfrm>
            <a:custGeom>
              <a:avLst/>
              <a:gdLst/>
              <a:ahLst/>
              <a:cxnLst>
                <a:cxn ang="0">
                  <a:pos x="2053" y="1718"/>
                </a:cxn>
                <a:cxn ang="0">
                  <a:pos x="2003" y="1629"/>
                </a:cxn>
                <a:cxn ang="0">
                  <a:pos x="2028" y="1468"/>
                </a:cxn>
                <a:cxn ang="0">
                  <a:pos x="1800" y="1351"/>
                </a:cxn>
                <a:cxn ang="0">
                  <a:pos x="1650" y="1351"/>
                </a:cxn>
                <a:cxn ang="0">
                  <a:pos x="1479" y="1172"/>
                </a:cxn>
                <a:cxn ang="0">
                  <a:pos x="1518" y="1080"/>
                </a:cxn>
                <a:cxn ang="0">
                  <a:pos x="1333" y="866"/>
                </a:cxn>
                <a:cxn ang="0">
                  <a:pos x="1315" y="770"/>
                </a:cxn>
                <a:cxn ang="0">
                  <a:pos x="1194" y="705"/>
                </a:cxn>
                <a:cxn ang="0">
                  <a:pos x="1148" y="716"/>
                </a:cxn>
                <a:cxn ang="0">
                  <a:pos x="1026" y="566"/>
                </a:cxn>
                <a:cxn ang="0">
                  <a:pos x="987" y="705"/>
                </a:cxn>
                <a:cxn ang="0">
                  <a:pos x="773" y="591"/>
                </a:cxn>
                <a:cxn ang="0">
                  <a:pos x="595" y="452"/>
                </a:cxn>
                <a:cxn ang="0">
                  <a:pos x="524" y="253"/>
                </a:cxn>
                <a:cxn ang="0">
                  <a:pos x="449" y="192"/>
                </a:cxn>
                <a:cxn ang="0">
                  <a:pos x="410" y="57"/>
                </a:cxn>
                <a:cxn ang="0">
                  <a:pos x="256" y="39"/>
                </a:cxn>
                <a:cxn ang="0">
                  <a:pos x="164" y="46"/>
                </a:cxn>
                <a:cxn ang="0">
                  <a:pos x="50" y="174"/>
                </a:cxn>
                <a:cxn ang="0">
                  <a:pos x="42" y="303"/>
                </a:cxn>
                <a:cxn ang="0">
                  <a:pos x="157" y="424"/>
                </a:cxn>
                <a:cxn ang="0">
                  <a:pos x="85" y="520"/>
                </a:cxn>
                <a:cxn ang="0">
                  <a:pos x="60" y="623"/>
                </a:cxn>
                <a:cxn ang="0">
                  <a:pos x="35" y="755"/>
                </a:cxn>
                <a:cxn ang="0">
                  <a:pos x="306" y="905"/>
                </a:cxn>
                <a:cxn ang="0">
                  <a:pos x="402" y="1062"/>
                </a:cxn>
                <a:cxn ang="0">
                  <a:pos x="438" y="1162"/>
                </a:cxn>
                <a:cxn ang="0">
                  <a:pos x="638" y="1440"/>
                </a:cxn>
                <a:cxn ang="0">
                  <a:pos x="542" y="1458"/>
                </a:cxn>
                <a:cxn ang="0">
                  <a:pos x="631" y="1611"/>
                </a:cxn>
                <a:cxn ang="0">
                  <a:pos x="688" y="1750"/>
                </a:cxn>
                <a:cxn ang="0">
                  <a:pos x="748" y="2174"/>
                </a:cxn>
                <a:cxn ang="0">
                  <a:pos x="795" y="2484"/>
                </a:cxn>
                <a:cxn ang="0">
                  <a:pos x="809" y="2769"/>
                </a:cxn>
                <a:cxn ang="0">
                  <a:pos x="937" y="2883"/>
                </a:cxn>
                <a:cxn ang="0">
                  <a:pos x="1058" y="2641"/>
                </a:cxn>
                <a:cxn ang="0">
                  <a:pos x="1140" y="2769"/>
                </a:cxn>
                <a:cxn ang="0">
                  <a:pos x="1208" y="2876"/>
                </a:cxn>
                <a:cxn ang="0">
                  <a:pos x="1244" y="2955"/>
                </a:cxn>
                <a:cxn ang="0">
                  <a:pos x="1244" y="3079"/>
                </a:cxn>
                <a:cxn ang="0">
                  <a:pos x="1344" y="3033"/>
                </a:cxn>
                <a:cxn ang="0">
                  <a:pos x="1365" y="2823"/>
                </a:cxn>
                <a:cxn ang="0">
                  <a:pos x="1369" y="2705"/>
                </a:cxn>
                <a:cxn ang="0">
                  <a:pos x="1454" y="2552"/>
                </a:cxn>
                <a:cxn ang="0">
                  <a:pos x="1525" y="2481"/>
                </a:cxn>
                <a:cxn ang="0">
                  <a:pos x="1629" y="2495"/>
                </a:cxn>
                <a:cxn ang="0">
                  <a:pos x="1836" y="2741"/>
                </a:cxn>
                <a:cxn ang="0">
                  <a:pos x="1828" y="2794"/>
                </a:cxn>
                <a:cxn ang="0">
                  <a:pos x="1818" y="2869"/>
                </a:cxn>
                <a:cxn ang="0">
                  <a:pos x="1925" y="2844"/>
                </a:cxn>
                <a:cxn ang="0">
                  <a:pos x="2010" y="2702"/>
                </a:cxn>
                <a:cxn ang="0">
                  <a:pos x="2053" y="2545"/>
                </a:cxn>
                <a:cxn ang="0">
                  <a:pos x="1992" y="2317"/>
                </a:cxn>
                <a:cxn ang="0">
                  <a:pos x="2139" y="2267"/>
                </a:cxn>
                <a:cxn ang="0">
                  <a:pos x="2131" y="2078"/>
                </a:cxn>
                <a:cxn ang="0">
                  <a:pos x="2146" y="1914"/>
                </a:cxn>
                <a:cxn ang="0">
                  <a:pos x="2181" y="1707"/>
                </a:cxn>
              </a:cxnLst>
              <a:rect l="0" t="0" r="r" b="b"/>
              <a:pathLst>
                <a:path w="2181" h="3083">
                  <a:moveTo>
                    <a:pt x="2124" y="1671"/>
                  </a:moveTo>
                  <a:lnTo>
                    <a:pt x="2124" y="1671"/>
                  </a:lnTo>
                  <a:lnTo>
                    <a:pt x="2117" y="1686"/>
                  </a:lnTo>
                  <a:lnTo>
                    <a:pt x="2106" y="1696"/>
                  </a:lnTo>
                  <a:lnTo>
                    <a:pt x="2096" y="1707"/>
                  </a:lnTo>
                  <a:lnTo>
                    <a:pt x="2082" y="1711"/>
                  </a:lnTo>
                  <a:lnTo>
                    <a:pt x="2060" y="1718"/>
                  </a:lnTo>
                  <a:lnTo>
                    <a:pt x="2053" y="1718"/>
                  </a:lnTo>
                  <a:lnTo>
                    <a:pt x="2053" y="1718"/>
                  </a:lnTo>
                  <a:lnTo>
                    <a:pt x="2032" y="1714"/>
                  </a:lnTo>
                  <a:lnTo>
                    <a:pt x="2014" y="1707"/>
                  </a:lnTo>
                  <a:lnTo>
                    <a:pt x="2003" y="1700"/>
                  </a:lnTo>
                  <a:lnTo>
                    <a:pt x="1992" y="1693"/>
                  </a:lnTo>
                  <a:lnTo>
                    <a:pt x="1989" y="1686"/>
                  </a:lnTo>
                  <a:lnTo>
                    <a:pt x="1989" y="1675"/>
                  </a:lnTo>
                  <a:lnTo>
                    <a:pt x="1989" y="1664"/>
                  </a:lnTo>
                  <a:lnTo>
                    <a:pt x="1992" y="1654"/>
                  </a:lnTo>
                  <a:lnTo>
                    <a:pt x="2003" y="1629"/>
                  </a:lnTo>
                  <a:lnTo>
                    <a:pt x="2017" y="1607"/>
                  </a:lnTo>
                  <a:lnTo>
                    <a:pt x="2032" y="1586"/>
                  </a:lnTo>
                  <a:lnTo>
                    <a:pt x="2042" y="1568"/>
                  </a:lnTo>
                  <a:lnTo>
                    <a:pt x="2042" y="1568"/>
                  </a:lnTo>
                  <a:lnTo>
                    <a:pt x="2046" y="1550"/>
                  </a:lnTo>
                  <a:lnTo>
                    <a:pt x="2046" y="1536"/>
                  </a:lnTo>
                  <a:lnTo>
                    <a:pt x="2042" y="1504"/>
                  </a:lnTo>
                  <a:lnTo>
                    <a:pt x="2035" y="1479"/>
                  </a:lnTo>
                  <a:lnTo>
                    <a:pt x="2028" y="1468"/>
                  </a:lnTo>
                  <a:lnTo>
                    <a:pt x="2010" y="1482"/>
                  </a:lnTo>
                  <a:lnTo>
                    <a:pt x="1985" y="1479"/>
                  </a:lnTo>
                  <a:lnTo>
                    <a:pt x="1985" y="1479"/>
                  </a:lnTo>
                  <a:lnTo>
                    <a:pt x="1946" y="1450"/>
                  </a:lnTo>
                  <a:lnTo>
                    <a:pt x="1907" y="1422"/>
                  </a:lnTo>
                  <a:lnTo>
                    <a:pt x="1853" y="1379"/>
                  </a:lnTo>
                  <a:lnTo>
                    <a:pt x="1853" y="1379"/>
                  </a:lnTo>
                  <a:lnTo>
                    <a:pt x="1825" y="1361"/>
                  </a:lnTo>
                  <a:lnTo>
                    <a:pt x="1800" y="1351"/>
                  </a:lnTo>
                  <a:lnTo>
                    <a:pt x="1779" y="1347"/>
                  </a:lnTo>
                  <a:lnTo>
                    <a:pt x="1761" y="1347"/>
                  </a:lnTo>
                  <a:lnTo>
                    <a:pt x="1743" y="1351"/>
                  </a:lnTo>
                  <a:lnTo>
                    <a:pt x="1732" y="1358"/>
                  </a:lnTo>
                  <a:lnTo>
                    <a:pt x="1721" y="1365"/>
                  </a:lnTo>
                  <a:lnTo>
                    <a:pt x="1721" y="1365"/>
                  </a:lnTo>
                  <a:lnTo>
                    <a:pt x="1693" y="1365"/>
                  </a:lnTo>
                  <a:lnTo>
                    <a:pt x="1668" y="1361"/>
                  </a:lnTo>
                  <a:lnTo>
                    <a:pt x="1650" y="1351"/>
                  </a:lnTo>
                  <a:lnTo>
                    <a:pt x="1639" y="1336"/>
                  </a:lnTo>
                  <a:lnTo>
                    <a:pt x="1632" y="1322"/>
                  </a:lnTo>
                  <a:lnTo>
                    <a:pt x="1625" y="1311"/>
                  </a:lnTo>
                  <a:lnTo>
                    <a:pt x="1625" y="1297"/>
                  </a:lnTo>
                  <a:lnTo>
                    <a:pt x="1561" y="1290"/>
                  </a:lnTo>
                  <a:lnTo>
                    <a:pt x="1518" y="1194"/>
                  </a:lnTo>
                  <a:lnTo>
                    <a:pt x="1518" y="1194"/>
                  </a:lnTo>
                  <a:lnTo>
                    <a:pt x="1493" y="1183"/>
                  </a:lnTo>
                  <a:lnTo>
                    <a:pt x="1479" y="1172"/>
                  </a:lnTo>
                  <a:lnTo>
                    <a:pt x="1476" y="1162"/>
                  </a:lnTo>
                  <a:lnTo>
                    <a:pt x="1476" y="1158"/>
                  </a:lnTo>
                  <a:lnTo>
                    <a:pt x="1476" y="1158"/>
                  </a:lnTo>
                  <a:lnTo>
                    <a:pt x="1490" y="1144"/>
                  </a:lnTo>
                  <a:lnTo>
                    <a:pt x="1500" y="1133"/>
                  </a:lnTo>
                  <a:lnTo>
                    <a:pt x="1511" y="1105"/>
                  </a:lnTo>
                  <a:lnTo>
                    <a:pt x="1518" y="1087"/>
                  </a:lnTo>
                  <a:lnTo>
                    <a:pt x="1518" y="1080"/>
                  </a:lnTo>
                  <a:lnTo>
                    <a:pt x="1518" y="1080"/>
                  </a:lnTo>
                  <a:lnTo>
                    <a:pt x="1508" y="1073"/>
                  </a:lnTo>
                  <a:lnTo>
                    <a:pt x="1476" y="1051"/>
                  </a:lnTo>
                  <a:lnTo>
                    <a:pt x="1433" y="1015"/>
                  </a:lnTo>
                  <a:lnTo>
                    <a:pt x="1404" y="987"/>
                  </a:lnTo>
                  <a:lnTo>
                    <a:pt x="1376" y="955"/>
                  </a:lnTo>
                  <a:lnTo>
                    <a:pt x="1376" y="955"/>
                  </a:lnTo>
                  <a:lnTo>
                    <a:pt x="1354" y="919"/>
                  </a:lnTo>
                  <a:lnTo>
                    <a:pt x="1340" y="891"/>
                  </a:lnTo>
                  <a:lnTo>
                    <a:pt x="1333" y="866"/>
                  </a:lnTo>
                  <a:lnTo>
                    <a:pt x="1329" y="844"/>
                  </a:lnTo>
                  <a:lnTo>
                    <a:pt x="1329" y="827"/>
                  </a:lnTo>
                  <a:lnTo>
                    <a:pt x="1333" y="816"/>
                  </a:lnTo>
                  <a:lnTo>
                    <a:pt x="1336" y="805"/>
                  </a:lnTo>
                  <a:lnTo>
                    <a:pt x="1336" y="802"/>
                  </a:lnTo>
                  <a:lnTo>
                    <a:pt x="1336" y="802"/>
                  </a:lnTo>
                  <a:lnTo>
                    <a:pt x="1326" y="791"/>
                  </a:lnTo>
                  <a:lnTo>
                    <a:pt x="1315" y="770"/>
                  </a:lnTo>
                  <a:lnTo>
                    <a:pt x="1315" y="770"/>
                  </a:lnTo>
                  <a:lnTo>
                    <a:pt x="1297" y="748"/>
                  </a:lnTo>
                  <a:lnTo>
                    <a:pt x="1279" y="730"/>
                  </a:lnTo>
                  <a:lnTo>
                    <a:pt x="1269" y="727"/>
                  </a:lnTo>
                  <a:lnTo>
                    <a:pt x="1262" y="723"/>
                  </a:lnTo>
                  <a:lnTo>
                    <a:pt x="1258" y="705"/>
                  </a:lnTo>
                  <a:lnTo>
                    <a:pt x="1258" y="705"/>
                  </a:lnTo>
                  <a:lnTo>
                    <a:pt x="1226" y="702"/>
                  </a:lnTo>
                  <a:lnTo>
                    <a:pt x="1205" y="702"/>
                  </a:lnTo>
                  <a:lnTo>
                    <a:pt x="1194" y="705"/>
                  </a:lnTo>
                  <a:lnTo>
                    <a:pt x="1190" y="709"/>
                  </a:lnTo>
                  <a:lnTo>
                    <a:pt x="1190" y="709"/>
                  </a:lnTo>
                  <a:lnTo>
                    <a:pt x="1183" y="741"/>
                  </a:lnTo>
                  <a:lnTo>
                    <a:pt x="1183" y="762"/>
                  </a:lnTo>
                  <a:lnTo>
                    <a:pt x="1133" y="748"/>
                  </a:lnTo>
                  <a:lnTo>
                    <a:pt x="1133" y="748"/>
                  </a:lnTo>
                  <a:lnTo>
                    <a:pt x="1137" y="741"/>
                  </a:lnTo>
                  <a:lnTo>
                    <a:pt x="1144" y="730"/>
                  </a:lnTo>
                  <a:lnTo>
                    <a:pt x="1148" y="716"/>
                  </a:lnTo>
                  <a:lnTo>
                    <a:pt x="1151" y="698"/>
                  </a:lnTo>
                  <a:lnTo>
                    <a:pt x="1151" y="680"/>
                  </a:lnTo>
                  <a:lnTo>
                    <a:pt x="1140" y="663"/>
                  </a:lnTo>
                  <a:lnTo>
                    <a:pt x="1126" y="645"/>
                  </a:lnTo>
                  <a:lnTo>
                    <a:pt x="1126" y="645"/>
                  </a:lnTo>
                  <a:lnTo>
                    <a:pt x="1080" y="598"/>
                  </a:lnTo>
                  <a:lnTo>
                    <a:pt x="1069" y="588"/>
                  </a:lnTo>
                  <a:lnTo>
                    <a:pt x="1055" y="566"/>
                  </a:lnTo>
                  <a:lnTo>
                    <a:pt x="1026" y="566"/>
                  </a:lnTo>
                  <a:lnTo>
                    <a:pt x="1012" y="634"/>
                  </a:lnTo>
                  <a:lnTo>
                    <a:pt x="1012" y="634"/>
                  </a:lnTo>
                  <a:lnTo>
                    <a:pt x="1012" y="645"/>
                  </a:lnTo>
                  <a:lnTo>
                    <a:pt x="1009" y="673"/>
                  </a:lnTo>
                  <a:lnTo>
                    <a:pt x="1009" y="688"/>
                  </a:lnTo>
                  <a:lnTo>
                    <a:pt x="1001" y="698"/>
                  </a:lnTo>
                  <a:lnTo>
                    <a:pt x="994" y="705"/>
                  </a:lnTo>
                  <a:lnTo>
                    <a:pt x="987" y="705"/>
                  </a:lnTo>
                  <a:lnTo>
                    <a:pt x="987" y="705"/>
                  </a:lnTo>
                  <a:lnTo>
                    <a:pt x="944" y="698"/>
                  </a:lnTo>
                  <a:lnTo>
                    <a:pt x="916" y="688"/>
                  </a:lnTo>
                  <a:lnTo>
                    <a:pt x="884" y="677"/>
                  </a:lnTo>
                  <a:lnTo>
                    <a:pt x="852" y="663"/>
                  </a:lnTo>
                  <a:lnTo>
                    <a:pt x="820" y="645"/>
                  </a:lnTo>
                  <a:lnTo>
                    <a:pt x="795" y="620"/>
                  </a:lnTo>
                  <a:lnTo>
                    <a:pt x="784" y="606"/>
                  </a:lnTo>
                  <a:lnTo>
                    <a:pt x="773" y="591"/>
                  </a:lnTo>
                  <a:lnTo>
                    <a:pt x="773" y="591"/>
                  </a:lnTo>
                  <a:lnTo>
                    <a:pt x="741" y="573"/>
                  </a:lnTo>
                  <a:lnTo>
                    <a:pt x="709" y="559"/>
                  </a:lnTo>
                  <a:lnTo>
                    <a:pt x="684" y="552"/>
                  </a:lnTo>
                  <a:lnTo>
                    <a:pt x="684" y="552"/>
                  </a:lnTo>
                  <a:lnTo>
                    <a:pt x="673" y="545"/>
                  </a:lnTo>
                  <a:lnTo>
                    <a:pt x="648" y="520"/>
                  </a:lnTo>
                  <a:lnTo>
                    <a:pt x="631" y="502"/>
                  </a:lnTo>
                  <a:lnTo>
                    <a:pt x="613" y="481"/>
                  </a:lnTo>
                  <a:lnTo>
                    <a:pt x="595" y="452"/>
                  </a:lnTo>
                  <a:lnTo>
                    <a:pt x="577" y="424"/>
                  </a:lnTo>
                  <a:lnTo>
                    <a:pt x="577" y="424"/>
                  </a:lnTo>
                  <a:lnTo>
                    <a:pt x="538" y="331"/>
                  </a:lnTo>
                  <a:lnTo>
                    <a:pt x="538" y="331"/>
                  </a:lnTo>
                  <a:lnTo>
                    <a:pt x="538" y="320"/>
                  </a:lnTo>
                  <a:lnTo>
                    <a:pt x="542" y="303"/>
                  </a:lnTo>
                  <a:lnTo>
                    <a:pt x="542" y="288"/>
                  </a:lnTo>
                  <a:lnTo>
                    <a:pt x="534" y="270"/>
                  </a:lnTo>
                  <a:lnTo>
                    <a:pt x="524" y="253"/>
                  </a:lnTo>
                  <a:lnTo>
                    <a:pt x="506" y="238"/>
                  </a:lnTo>
                  <a:lnTo>
                    <a:pt x="495" y="231"/>
                  </a:lnTo>
                  <a:lnTo>
                    <a:pt x="481" y="228"/>
                  </a:lnTo>
                  <a:lnTo>
                    <a:pt x="481" y="228"/>
                  </a:lnTo>
                  <a:lnTo>
                    <a:pt x="474" y="228"/>
                  </a:lnTo>
                  <a:lnTo>
                    <a:pt x="463" y="221"/>
                  </a:lnTo>
                  <a:lnTo>
                    <a:pt x="460" y="213"/>
                  </a:lnTo>
                  <a:lnTo>
                    <a:pt x="452" y="203"/>
                  </a:lnTo>
                  <a:lnTo>
                    <a:pt x="449" y="192"/>
                  </a:lnTo>
                  <a:lnTo>
                    <a:pt x="449" y="178"/>
                  </a:lnTo>
                  <a:lnTo>
                    <a:pt x="449" y="178"/>
                  </a:lnTo>
                  <a:lnTo>
                    <a:pt x="452" y="139"/>
                  </a:lnTo>
                  <a:lnTo>
                    <a:pt x="449" y="117"/>
                  </a:lnTo>
                  <a:lnTo>
                    <a:pt x="445" y="96"/>
                  </a:lnTo>
                  <a:lnTo>
                    <a:pt x="438" y="78"/>
                  </a:lnTo>
                  <a:lnTo>
                    <a:pt x="427" y="64"/>
                  </a:lnTo>
                  <a:lnTo>
                    <a:pt x="420" y="60"/>
                  </a:lnTo>
                  <a:lnTo>
                    <a:pt x="410" y="57"/>
                  </a:lnTo>
                  <a:lnTo>
                    <a:pt x="399" y="57"/>
                  </a:lnTo>
                  <a:lnTo>
                    <a:pt x="388" y="57"/>
                  </a:lnTo>
                  <a:lnTo>
                    <a:pt x="388" y="57"/>
                  </a:lnTo>
                  <a:lnTo>
                    <a:pt x="363" y="60"/>
                  </a:lnTo>
                  <a:lnTo>
                    <a:pt x="338" y="60"/>
                  </a:lnTo>
                  <a:lnTo>
                    <a:pt x="313" y="57"/>
                  </a:lnTo>
                  <a:lnTo>
                    <a:pt x="296" y="53"/>
                  </a:lnTo>
                  <a:lnTo>
                    <a:pt x="267" y="42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49" y="28"/>
                  </a:lnTo>
                  <a:lnTo>
                    <a:pt x="235" y="10"/>
                  </a:lnTo>
                  <a:lnTo>
                    <a:pt x="224" y="3"/>
                  </a:lnTo>
                  <a:lnTo>
                    <a:pt x="210" y="0"/>
                  </a:lnTo>
                  <a:lnTo>
                    <a:pt x="199" y="3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64" y="46"/>
                  </a:lnTo>
                  <a:lnTo>
                    <a:pt x="146" y="57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9" y="89"/>
                  </a:lnTo>
                  <a:lnTo>
                    <a:pt x="139" y="106"/>
                  </a:lnTo>
                  <a:lnTo>
                    <a:pt x="139" y="149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0" y="174"/>
                  </a:lnTo>
                  <a:lnTo>
                    <a:pt x="35" y="185"/>
                  </a:lnTo>
                  <a:lnTo>
                    <a:pt x="28" y="196"/>
                  </a:lnTo>
                  <a:lnTo>
                    <a:pt x="25" y="206"/>
                  </a:lnTo>
                  <a:lnTo>
                    <a:pt x="25" y="224"/>
                  </a:lnTo>
                  <a:lnTo>
                    <a:pt x="32" y="242"/>
                  </a:lnTo>
                  <a:lnTo>
                    <a:pt x="32" y="242"/>
                  </a:lnTo>
                  <a:lnTo>
                    <a:pt x="35" y="263"/>
                  </a:lnTo>
                  <a:lnTo>
                    <a:pt x="42" y="278"/>
                  </a:lnTo>
                  <a:lnTo>
                    <a:pt x="42" y="303"/>
                  </a:lnTo>
                  <a:lnTo>
                    <a:pt x="39" y="320"/>
                  </a:lnTo>
                  <a:lnTo>
                    <a:pt x="35" y="324"/>
                  </a:lnTo>
                  <a:lnTo>
                    <a:pt x="78" y="327"/>
                  </a:lnTo>
                  <a:lnTo>
                    <a:pt x="92" y="381"/>
                  </a:lnTo>
                  <a:lnTo>
                    <a:pt x="157" y="406"/>
                  </a:lnTo>
                  <a:lnTo>
                    <a:pt x="157" y="406"/>
                  </a:lnTo>
                  <a:lnTo>
                    <a:pt x="157" y="409"/>
                  </a:lnTo>
                  <a:lnTo>
                    <a:pt x="157" y="417"/>
                  </a:lnTo>
                  <a:lnTo>
                    <a:pt x="157" y="424"/>
                  </a:lnTo>
                  <a:lnTo>
                    <a:pt x="149" y="427"/>
                  </a:lnTo>
                  <a:lnTo>
                    <a:pt x="142" y="434"/>
                  </a:lnTo>
                  <a:lnTo>
                    <a:pt x="128" y="438"/>
                  </a:lnTo>
                  <a:lnTo>
                    <a:pt x="114" y="463"/>
                  </a:lnTo>
                  <a:lnTo>
                    <a:pt x="114" y="463"/>
                  </a:lnTo>
                  <a:lnTo>
                    <a:pt x="114" y="474"/>
                  </a:lnTo>
                  <a:lnTo>
                    <a:pt x="103" y="495"/>
                  </a:lnTo>
                  <a:lnTo>
                    <a:pt x="96" y="509"/>
                  </a:lnTo>
                  <a:lnTo>
                    <a:pt x="85" y="520"/>
                  </a:lnTo>
                  <a:lnTo>
                    <a:pt x="71" y="534"/>
                  </a:lnTo>
                  <a:lnTo>
                    <a:pt x="53" y="541"/>
                  </a:lnTo>
                  <a:lnTo>
                    <a:pt x="96" y="573"/>
                  </a:lnTo>
                  <a:lnTo>
                    <a:pt x="96" y="573"/>
                  </a:lnTo>
                  <a:lnTo>
                    <a:pt x="99" y="577"/>
                  </a:lnTo>
                  <a:lnTo>
                    <a:pt x="96" y="588"/>
                  </a:lnTo>
                  <a:lnTo>
                    <a:pt x="85" y="602"/>
                  </a:lnTo>
                  <a:lnTo>
                    <a:pt x="60" y="623"/>
                  </a:lnTo>
                  <a:lnTo>
                    <a:pt x="60" y="623"/>
                  </a:lnTo>
                  <a:lnTo>
                    <a:pt x="17" y="652"/>
                  </a:lnTo>
                  <a:lnTo>
                    <a:pt x="7" y="659"/>
                  </a:lnTo>
                  <a:lnTo>
                    <a:pt x="7" y="659"/>
                  </a:lnTo>
                  <a:lnTo>
                    <a:pt x="3" y="666"/>
                  </a:lnTo>
                  <a:lnTo>
                    <a:pt x="0" y="677"/>
                  </a:lnTo>
                  <a:lnTo>
                    <a:pt x="0" y="691"/>
                  </a:lnTo>
                  <a:lnTo>
                    <a:pt x="3" y="709"/>
                  </a:lnTo>
                  <a:lnTo>
                    <a:pt x="14" y="730"/>
                  </a:lnTo>
                  <a:lnTo>
                    <a:pt x="35" y="755"/>
                  </a:lnTo>
                  <a:lnTo>
                    <a:pt x="67" y="780"/>
                  </a:lnTo>
                  <a:lnTo>
                    <a:pt x="67" y="780"/>
                  </a:lnTo>
                  <a:lnTo>
                    <a:pt x="135" y="830"/>
                  </a:lnTo>
                  <a:lnTo>
                    <a:pt x="185" y="862"/>
                  </a:lnTo>
                  <a:lnTo>
                    <a:pt x="224" y="880"/>
                  </a:lnTo>
                  <a:lnTo>
                    <a:pt x="256" y="887"/>
                  </a:lnTo>
                  <a:lnTo>
                    <a:pt x="256" y="887"/>
                  </a:lnTo>
                  <a:lnTo>
                    <a:pt x="288" y="898"/>
                  </a:lnTo>
                  <a:lnTo>
                    <a:pt x="306" y="905"/>
                  </a:lnTo>
                  <a:lnTo>
                    <a:pt x="320" y="912"/>
                  </a:lnTo>
                  <a:lnTo>
                    <a:pt x="331" y="926"/>
                  </a:lnTo>
                  <a:lnTo>
                    <a:pt x="345" y="941"/>
                  </a:lnTo>
                  <a:lnTo>
                    <a:pt x="353" y="962"/>
                  </a:lnTo>
                  <a:lnTo>
                    <a:pt x="360" y="987"/>
                  </a:lnTo>
                  <a:lnTo>
                    <a:pt x="360" y="987"/>
                  </a:lnTo>
                  <a:lnTo>
                    <a:pt x="363" y="1001"/>
                  </a:lnTo>
                  <a:lnTo>
                    <a:pt x="381" y="1030"/>
                  </a:lnTo>
                  <a:lnTo>
                    <a:pt x="402" y="1062"/>
                  </a:lnTo>
                  <a:lnTo>
                    <a:pt x="417" y="1073"/>
                  </a:lnTo>
                  <a:lnTo>
                    <a:pt x="431" y="1083"/>
                  </a:lnTo>
                  <a:lnTo>
                    <a:pt x="431" y="1083"/>
                  </a:lnTo>
                  <a:lnTo>
                    <a:pt x="435" y="1090"/>
                  </a:lnTo>
                  <a:lnTo>
                    <a:pt x="445" y="1108"/>
                  </a:lnTo>
                  <a:lnTo>
                    <a:pt x="445" y="1119"/>
                  </a:lnTo>
                  <a:lnTo>
                    <a:pt x="445" y="1133"/>
                  </a:lnTo>
                  <a:lnTo>
                    <a:pt x="445" y="1147"/>
                  </a:lnTo>
                  <a:lnTo>
                    <a:pt x="438" y="1162"/>
                  </a:lnTo>
                  <a:lnTo>
                    <a:pt x="481" y="1222"/>
                  </a:lnTo>
                  <a:lnTo>
                    <a:pt x="517" y="1269"/>
                  </a:lnTo>
                  <a:lnTo>
                    <a:pt x="591" y="1343"/>
                  </a:lnTo>
                  <a:lnTo>
                    <a:pt x="652" y="1390"/>
                  </a:lnTo>
                  <a:lnTo>
                    <a:pt x="652" y="1390"/>
                  </a:lnTo>
                  <a:lnTo>
                    <a:pt x="652" y="1397"/>
                  </a:lnTo>
                  <a:lnTo>
                    <a:pt x="648" y="1415"/>
                  </a:lnTo>
                  <a:lnTo>
                    <a:pt x="645" y="1429"/>
                  </a:lnTo>
                  <a:lnTo>
                    <a:pt x="638" y="1440"/>
                  </a:lnTo>
                  <a:lnTo>
                    <a:pt x="624" y="1450"/>
                  </a:lnTo>
                  <a:lnTo>
                    <a:pt x="606" y="1461"/>
                  </a:lnTo>
                  <a:lnTo>
                    <a:pt x="570" y="1436"/>
                  </a:lnTo>
                  <a:lnTo>
                    <a:pt x="570" y="1436"/>
                  </a:lnTo>
                  <a:lnTo>
                    <a:pt x="563" y="1436"/>
                  </a:lnTo>
                  <a:lnTo>
                    <a:pt x="556" y="1436"/>
                  </a:lnTo>
                  <a:lnTo>
                    <a:pt x="552" y="1440"/>
                  </a:lnTo>
                  <a:lnTo>
                    <a:pt x="545" y="1447"/>
                  </a:lnTo>
                  <a:lnTo>
                    <a:pt x="542" y="1458"/>
                  </a:lnTo>
                  <a:lnTo>
                    <a:pt x="538" y="1472"/>
                  </a:lnTo>
                  <a:lnTo>
                    <a:pt x="542" y="1493"/>
                  </a:lnTo>
                  <a:lnTo>
                    <a:pt x="588" y="1529"/>
                  </a:lnTo>
                  <a:lnTo>
                    <a:pt x="595" y="1575"/>
                  </a:lnTo>
                  <a:lnTo>
                    <a:pt x="595" y="1575"/>
                  </a:lnTo>
                  <a:lnTo>
                    <a:pt x="602" y="1579"/>
                  </a:lnTo>
                  <a:lnTo>
                    <a:pt x="620" y="1589"/>
                  </a:lnTo>
                  <a:lnTo>
                    <a:pt x="627" y="1600"/>
                  </a:lnTo>
                  <a:lnTo>
                    <a:pt x="631" y="1611"/>
                  </a:lnTo>
                  <a:lnTo>
                    <a:pt x="631" y="1621"/>
                  </a:lnTo>
                  <a:lnTo>
                    <a:pt x="627" y="1636"/>
                  </a:lnTo>
                  <a:lnTo>
                    <a:pt x="638" y="1661"/>
                  </a:lnTo>
                  <a:lnTo>
                    <a:pt x="688" y="1700"/>
                  </a:lnTo>
                  <a:lnTo>
                    <a:pt x="688" y="1700"/>
                  </a:lnTo>
                  <a:lnTo>
                    <a:pt x="688" y="1703"/>
                  </a:lnTo>
                  <a:lnTo>
                    <a:pt x="691" y="1714"/>
                  </a:lnTo>
                  <a:lnTo>
                    <a:pt x="691" y="1736"/>
                  </a:lnTo>
                  <a:lnTo>
                    <a:pt x="688" y="1750"/>
                  </a:lnTo>
                  <a:lnTo>
                    <a:pt x="677" y="1764"/>
                  </a:lnTo>
                  <a:lnTo>
                    <a:pt x="695" y="1807"/>
                  </a:lnTo>
                  <a:lnTo>
                    <a:pt x="702" y="1896"/>
                  </a:lnTo>
                  <a:lnTo>
                    <a:pt x="720" y="1978"/>
                  </a:lnTo>
                  <a:lnTo>
                    <a:pt x="755" y="2106"/>
                  </a:lnTo>
                  <a:lnTo>
                    <a:pt x="755" y="2106"/>
                  </a:lnTo>
                  <a:lnTo>
                    <a:pt x="755" y="2113"/>
                  </a:lnTo>
                  <a:lnTo>
                    <a:pt x="755" y="2135"/>
                  </a:lnTo>
                  <a:lnTo>
                    <a:pt x="748" y="2174"/>
                  </a:lnTo>
                  <a:lnTo>
                    <a:pt x="741" y="2195"/>
                  </a:lnTo>
                  <a:lnTo>
                    <a:pt x="727" y="2224"/>
                  </a:lnTo>
                  <a:lnTo>
                    <a:pt x="741" y="2309"/>
                  </a:lnTo>
                  <a:lnTo>
                    <a:pt x="763" y="2424"/>
                  </a:lnTo>
                  <a:lnTo>
                    <a:pt x="763" y="2424"/>
                  </a:lnTo>
                  <a:lnTo>
                    <a:pt x="770" y="2434"/>
                  </a:lnTo>
                  <a:lnTo>
                    <a:pt x="777" y="2445"/>
                  </a:lnTo>
                  <a:lnTo>
                    <a:pt x="787" y="2463"/>
                  </a:lnTo>
                  <a:lnTo>
                    <a:pt x="795" y="2484"/>
                  </a:lnTo>
                  <a:lnTo>
                    <a:pt x="798" y="2509"/>
                  </a:lnTo>
                  <a:lnTo>
                    <a:pt x="798" y="2541"/>
                  </a:lnTo>
                  <a:lnTo>
                    <a:pt x="791" y="2577"/>
                  </a:lnTo>
                  <a:lnTo>
                    <a:pt x="791" y="2577"/>
                  </a:lnTo>
                  <a:lnTo>
                    <a:pt x="787" y="2602"/>
                  </a:lnTo>
                  <a:lnTo>
                    <a:pt x="787" y="2659"/>
                  </a:lnTo>
                  <a:lnTo>
                    <a:pt x="791" y="2698"/>
                  </a:lnTo>
                  <a:lnTo>
                    <a:pt x="798" y="2734"/>
                  </a:lnTo>
                  <a:lnTo>
                    <a:pt x="809" y="2769"/>
                  </a:lnTo>
                  <a:lnTo>
                    <a:pt x="827" y="2798"/>
                  </a:lnTo>
                  <a:lnTo>
                    <a:pt x="823" y="2898"/>
                  </a:lnTo>
                  <a:lnTo>
                    <a:pt x="859" y="2923"/>
                  </a:lnTo>
                  <a:lnTo>
                    <a:pt x="891" y="2980"/>
                  </a:lnTo>
                  <a:lnTo>
                    <a:pt x="916" y="2987"/>
                  </a:lnTo>
                  <a:lnTo>
                    <a:pt x="923" y="2965"/>
                  </a:lnTo>
                  <a:lnTo>
                    <a:pt x="923" y="2891"/>
                  </a:lnTo>
                  <a:lnTo>
                    <a:pt x="923" y="2891"/>
                  </a:lnTo>
                  <a:lnTo>
                    <a:pt x="937" y="2883"/>
                  </a:lnTo>
                  <a:lnTo>
                    <a:pt x="944" y="2880"/>
                  </a:lnTo>
                  <a:lnTo>
                    <a:pt x="948" y="2873"/>
                  </a:lnTo>
                  <a:lnTo>
                    <a:pt x="948" y="2873"/>
                  </a:lnTo>
                  <a:lnTo>
                    <a:pt x="948" y="2844"/>
                  </a:lnTo>
                  <a:lnTo>
                    <a:pt x="934" y="2801"/>
                  </a:lnTo>
                  <a:lnTo>
                    <a:pt x="980" y="2766"/>
                  </a:lnTo>
                  <a:lnTo>
                    <a:pt x="994" y="2737"/>
                  </a:lnTo>
                  <a:lnTo>
                    <a:pt x="1012" y="2677"/>
                  </a:lnTo>
                  <a:lnTo>
                    <a:pt x="1058" y="2641"/>
                  </a:lnTo>
                  <a:lnTo>
                    <a:pt x="1066" y="2694"/>
                  </a:lnTo>
                  <a:lnTo>
                    <a:pt x="1066" y="2694"/>
                  </a:lnTo>
                  <a:lnTo>
                    <a:pt x="1087" y="2709"/>
                  </a:lnTo>
                  <a:lnTo>
                    <a:pt x="1108" y="2719"/>
                  </a:lnTo>
                  <a:lnTo>
                    <a:pt x="1130" y="2730"/>
                  </a:lnTo>
                  <a:lnTo>
                    <a:pt x="1123" y="2769"/>
                  </a:lnTo>
                  <a:lnTo>
                    <a:pt x="1123" y="2769"/>
                  </a:lnTo>
                  <a:lnTo>
                    <a:pt x="1133" y="2769"/>
                  </a:lnTo>
                  <a:lnTo>
                    <a:pt x="1140" y="2769"/>
                  </a:lnTo>
                  <a:lnTo>
                    <a:pt x="1151" y="2773"/>
                  </a:lnTo>
                  <a:lnTo>
                    <a:pt x="1162" y="2780"/>
                  </a:lnTo>
                  <a:lnTo>
                    <a:pt x="1169" y="2791"/>
                  </a:lnTo>
                  <a:lnTo>
                    <a:pt x="1180" y="2809"/>
                  </a:lnTo>
                  <a:lnTo>
                    <a:pt x="1183" y="2834"/>
                  </a:lnTo>
                  <a:lnTo>
                    <a:pt x="1183" y="2834"/>
                  </a:lnTo>
                  <a:lnTo>
                    <a:pt x="1187" y="2844"/>
                  </a:lnTo>
                  <a:lnTo>
                    <a:pt x="1201" y="2866"/>
                  </a:lnTo>
                  <a:lnTo>
                    <a:pt x="1208" y="2876"/>
                  </a:lnTo>
                  <a:lnTo>
                    <a:pt x="1219" y="2883"/>
                  </a:lnTo>
                  <a:lnTo>
                    <a:pt x="1230" y="2891"/>
                  </a:lnTo>
                  <a:lnTo>
                    <a:pt x="1244" y="2894"/>
                  </a:lnTo>
                  <a:lnTo>
                    <a:pt x="1244" y="2894"/>
                  </a:lnTo>
                  <a:lnTo>
                    <a:pt x="1247" y="2901"/>
                  </a:lnTo>
                  <a:lnTo>
                    <a:pt x="1254" y="2915"/>
                  </a:lnTo>
                  <a:lnTo>
                    <a:pt x="1254" y="2926"/>
                  </a:lnTo>
                  <a:lnTo>
                    <a:pt x="1251" y="2940"/>
                  </a:lnTo>
                  <a:lnTo>
                    <a:pt x="1244" y="2955"/>
                  </a:lnTo>
                  <a:lnTo>
                    <a:pt x="1233" y="2969"/>
                  </a:lnTo>
                  <a:lnTo>
                    <a:pt x="1233" y="2969"/>
                  </a:lnTo>
                  <a:lnTo>
                    <a:pt x="1212" y="2997"/>
                  </a:lnTo>
                  <a:lnTo>
                    <a:pt x="1205" y="3008"/>
                  </a:lnTo>
                  <a:lnTo>
                    <a:pt x="1205" y="3019"/>
                  </a:lnTo>
                  <a:lnTo>
                    <a:pt x="1205" y="3030"/>
                  </a:lnTo>
                  <a:lnTo>
                    <a:pt x="1215" y="3044"/>
                  </a:lnTo>
                  <a:lnTo>
                    <a:pt x="1244" y="3079"/>
                  </a:lnTo>
                  <a:lnTo>
                    <a:pt x="1244" y="3079"/>
                  </a:lnTo>
                  <a:lnTo>
                    <a:pt x="1247" y="3083"/>
                  </a:lnTo>
                  <a:lnTo>
                    <a:pt x="1247" y="3083"/>
                  </a:lnTo>
                  <a:lnTo>
                    <a:pt x="1265" y="3072"/>
                  </a:lnTo>
                  <a:lnTo>
                    <a:pt x="1279" y="3065"/>
                  </a:lnTo>
                  <a:lnTo>
                    <a:pt x="1301" y="3062"/>
                  </a:lnTo>
                  <a:lnTo>
                    <a:pt x="1301" y="3062"/>
                  </a:lnTo>
                  <a:lnTo>
                    <a:pt x="1326" y="3055"/>
                  </a:lnTo>
                  <a:lnTo>
                    <a:pt x="1336" y="3044"/>
                  </a:lnTo>
                  <a:lnTo>
                    <a:pt x="1344" y="3033"/>
                  </a:lnTo>
                  <a:lnTo>
                    <a:pt x="1344" y="3030"/>
                  </a:lnTo>
                  <a:lnTo>
                    <a:pt x="1344" y="3030"/>
                  </a:lnTo>
                  <a:lnTo>
                    <a:pt x="1333" y="2990"/>
                  </a:lnTo>
                  <a:lnTo>
                    <a:pt x="1329" y="2951"/>
                  </a:lnTo>
                  <a:lnTo>
                    <a:pt x="1333" y="2915"/>
                  </a:lnTo>
                  <a:lnTo>
                    <a:pt x="1336" y="2883"/>
                  </a:lnTo>
                  <a:lnTo>
                    <a:pt x="1347" y="2858"/>
                  </a:lnTo>
                  <a:lnTo>
                    <a:pt x="1354" y="2837"/>
                  </a:lnTo>
                  <a:lnTo>
                    <a:pt x="1365" y="2823"/>
                  </a:lnTo>
                  <a:lnTo>
                    <a:pt x="1365" y="2823"/>
                  </a:lnTo>
                  <a:lnTo>
                    <a:pt x="1376" y="2805"/>
                  </a:lnTo>
                  <a:lnTo>
                    <a:pt x="1379" y="2787"/>
                  </a:lnTo>
                  <a:lnTo>
                    <a:pt x="1379" y="2769"/>
                  </a:lnTo>
                  <a:lnTo>
                    <a:pt x="1376" y="2752"/>
                  </a:lnTo>
                  <a:lnTo>
                    <a:pt x="1365" y="2723"/>
                  </a:lnTo>
                  <a:lnTo>
                    <a:pt x="1361" y="2712"/>
                  </a:lnTo>
                  <a:lnTo>
                    <a:pt x="1361" y="2712"/>
                  </a:lnTo>
                  <a:lnTo>
                    <a:pt x="1369" y="2705"/>
                  </a:lnTo>
                  <a:lnTo>
                    <a:pt x="1376" y="2698"/>
                  </a:lnTo>
                  <a:lnTo>
                    <a:pt x="1390" y="2680"/>
                  </a:lnTo>
                  <a:lnTo>
                    <a:pt x="1401" y="2655"/>
                  </a:lnTo>
                  <a:lnTo>
                    <a:pt x="1401" y="2655"/>
                  </a:lnTo>
                  <a:lnTo>
                    <a:pt x="1401" y="2620"/>
                  </a:lnTo>
                  <a:lnTo>
                    <a:pt x="1411" y="2595"/>
                  </a:lnTo>
                  <a:lnTo>
                    <a:pt x="1426" y="2573"/>
                  </a:lnTo>
                  <a:lnTo>
                    <a:pt x="1440" y="2559"/>
                  </a:lnTo>
                  <a:lnTo>
                    <a:pt x="1454" y="2552"/>
                  </a:lnTo>
                  <a:lnTo>
                    <a:pt x="1468" y="2545"/>
                  </a:lnTo>
                  <a:lnTo>
                    <a:pt x="1483" y="2541"/>
                  </a:lnTo>
                  <a:lnTo>
                    <a:pt x="1500" y="2548"/>
                  </a:lnTo>
                  <a:lnTo>
                    <a:pt x="1518" y="2534"/>
                  </a:lnTo>
                  <a:lnTo>
                    <a:pt x="1518" y="2534"/>
                  </a:lnTo>
                  <a:lnTo>
                    <a:pt x="1515" y="2509"/>
                  </a:lnTo>
                  <a:lnTo>
                    <a:pt x="1515" y="2491"/>
                  </a:lnTo>
                  <a:lnTo>
                    <a:pt x="1518" y="2484"/>
                  </a:lnTo>
                  <a:lnTo>
                    <a:pt x="1525" y="2481"/>
                  </a:lnTo>
                  <a:lnTo>
                    <a:pt x="1533" y="2481"/>
                  </a:lnTo>
                  <a:lnTo>
                    <a:pt x="1540" y="2484"/>
                  </a:lnTo>
                  <a:lnTo>
                    <a:pt x="1547" y="2488"/>
                  </a:lnTo>
                  <a:lnTo>
                    <a:pt x="1568" y="2498"/>
                  </a:lnTo>
                  <a:lnTo>
                    <a:pt x="1568" y="2498"/>
                  </a:lnTo>
                  <a:lnTo>
                    <a:pt x="1586" y="2488"/>
                  </a:lnTo>
                  <a:lnTo>
                    <a:pt x="1604" y="2484"/>
                  </a:lnTo>
                  <a:lnTo>
                    <a:pt x="1618" y="2488"/>
                  </a:lnTo>
                  <a:lnTo>
                    <a:pt x="1629" y="2495"/>
                  </a:lnTo>
                  <a:lnTo>
                    <a:pt x="1639" y="2509"/>
                  </a:lnTo>
                  <a:lnTo>
                    <a:pt x="1650" y="2523"/>
                  </a:lnTo>
                  <a:lnTo>
                    <a:pt x="1661" y="2559"/>
                  </a:lnTo>
                  <a:lnTo>
                    <a:pt x="1668" y="2602"/>
                  </a:lnTo>
                  <a:lnTo>
                    <a:pt x="1672" y="2637"/>
                  </a:lnTo>
                  <a:lnTo>
                    <a:pt x="1675" y="2677"/>
                  </a:lnTo>
                  <a:lnTo>
                    <a:pt x="1682" y="2691"/>
                  </a:lnTo>
                  <a:lnTo>
                    <a:pt x="1711" y="2712"/>
                  </a:lnTo>
                  <a:lnTo>
                    <a:pt x="1836" y="2741"/>
                  </a:lnTo>
                  <a:lnTo>
                    <a:pt x="1836" y="2741"/>
                  </a:lnTo>
                  <a:lnTo>
                    <a:pt x="1853" y="2755"/>
                  </a:lnTo>
                  <a:lnTo>
                    <a:pt x="1861" y="2769"/>
                  </a:lnTo>
                  <a:lnTo>
                    <a:pt x="1864" y="2780"/>
                  </a:lnTo>
                  <a:lnTo>
                    <a:pt x="1864" y="2791"/>
                  </a:lnTo>
                  <a:lnTo>
                    <a:pt x="1857" y="2798"/>
                  </a:lnTo>
                  <a:lnTo>
                    <a:pt x="1850" y="2801"/>
                  </a:lnTo>
                  <a:lnTo>
                    <a:pt x="1839" y="2798"/>
                  </a:lnTo>
                  <a:lnTo>
                    <a:pt x="1828" y="2794"/>
                  </a:lnTo>
                  <a:lnTo>
                    <a:pt x="1828" y="2794"/>
                  </a:lnTo>
                  <a:lnTo>
                    <a:pt x="1818" y="2791"/>
                  </a:lnTo>
                  <a:lnTo>
                    <a:pt x="1807" y="2791"/>
                  </a:lnTo>
                  <a:lnTo>
                    <a:pt x="1800" y="2798"/>
                  </a:lnTo>
                  <a:lnTo>
                    <a:pt x="1796" y="2809"/>
                  </a:lnTo>
                  <a:lnTo>
                    <a:pt x="1793" y="2823"/>
                  </a:lnTo>
                  <a:lnTo>
                    <a:pt x="1796" y="2837"/>
                  </a:lnTo>
                  <a:lnTo>
                    <a:pt x="1803" y="2851"/>
                  </a:lnTo>
                  <a:lnTo>
                    <a:pt x="1818" y="2869"/>
                  </a:lnTo>
                  <a:lnTo>
                    <a:pt x="1818" y="2869"/>
                  </a:lnTo>
                  <a:lnTo>
                    <a:pt x="1825" y="2876"/>
                  </a:lnTo>
                  <a:lnTo>
                    <a:pt x="1832" y="2880"/>
                  </a:lnTo>
                  <a:lnTo>
                    <a:pt x="1850" y="2883"/>
                  </a:lnTo>
                  <a:lnTo>
                    <a:pt x="1871" y="2880"/>
                  </a:lnTo>
                  <a:lnTo>
                    <a:pt x="1889" y="2873"/>
                  </a:lnTo>
                  <a:lnTo>
                    <a:pt x="1914" y="2855"/>
                  </a:lnTo>
                  <a:lnTo>
                    <a:pt x="1925" y="2844"/>
                  </a:lnTo>
                  <a:lnTo>
                    <a:pt x="1925" y="2844"/>
                  </a:lnTo>
                  <a:lnTo>
                    <a:pt x="1928" y="2819"/>
                  </a:lnTo>
                  <a:lnTo>
                    <a:pt x="1932" y="2798"/>
                  </a:lnTo>
                  <a:lnTo>
                    <a:pt x="1943" y="2766"/>
                  </a:lnTo>
                  <a:lnTo>
                    <a:pt x="1953" y="2744"/>
                  </a:lnTo>
                  <a:lnTo>
                    <a:pt x="1957" y="2741"/>
                  </a:lnTo>
                  <a:lnTo>
                    <a:pt x="1957" y="2741"/>
                  </a:lnTo>
                  <a:lnTo>
                    <a:pt x="1978" y="2730"/>
                  </a:lnTo>
                  <a:lnTo>
                    <a:pt x="1996" y="2716"/>
                  </a:lnTo>
                  <a:lnTo>
                    <a:pt x="2010" y="2702"/>
                  </a:lnTo>
                  <a:lnTo>
                    <a:pt x="2017" y="2687"/>
                  </a:lnTo>
                  <a:lnTo>
                    <a:pt x="2032" y="2662"/>
                  </a:lnTo>
                  <a:lnTo>
                    <a:pt x="2035" y="2652"/>
                  </a:lnTo>
                  <a:lnTo>
                    <a:pt x="2035" y="2652"/>
                  </a:lnTo>
                  <a:lnTo>
                    <a:pt x="2032" y="2616"/>
                  </a:lnTo>
                  <a:lnTo>
                    <a:pt x="2032" y="2591"/>
                  </a:lnTo>
                  <a:lnTo>
                    <a:pt x="2039" y="2570"/>
                  </a:lnTo>
                  <a:lnTo>
                    <a:pt x="2046" y="2555"/>
                  </a:lnTo>
                  <a:lnTo>
                    <a:pt x="2053" y="2545"/>
                  </a:lnTo>
                  <a:lnTo>
                    <a:pt x="2060" y="2538"/>
                  </a:lnTo>
                  <a:lnTo>
                    <a:pt x="2067" y="2534"/>
                  </a:lnTo>
                  <a:lnTo>
                    <a:pt x="2082" y="2498"/>
                  </a:lnTo>
                  <a:lnTo>
                    <a:pt x="2064" y="2456"/>
                  </a:lnTo>
                  <a:lnTo>
                    <a:pt x="2035" y="2391"/>
                  </a:lnTo>
                  <a:lnTo>
                    <a:pt x="2000" y="2363"/>
                  </a:lnTo>
                  <a:lnTo>
                    <a:pt x="2000" y="2363"/>
                  </a:lnTo>
                  <a:lnTo>
                    <a:pt x="1996" y="2334"/>
                  </a:lnTo>
                  <a:lnTo>
                    <a:pt x="1992" y="2317"/>
                  </a:lnTo>
                  <a:lnTo>
                    <a:pt x="1992" y="2302"/>
                  </a:lnTo>
                  <a:lnTo>
                    <a:pt x="2000" y="2292"/>
                  </a:lnTo>
                  <a:lnTo>
                    <a:pt x="2010" y="2285"/>
                  </a:lnTo>
                  <a:lnTo>
                    <a:pt x="2028" y="2281"/>
                  </a:lnTo>
                  <a:lnTo>
                    <a:pt x="2082" y="2285"/>
                  </a:lnTo>
                  <a:lnTo>
                    <a:pt x="2082" y="2285"/>
                  </a:lnTo>
                  <a:lnTo>
                    <a:pt x="2110" y="2285"/>
                  </a:lnTo>
                  <a:lnTo>
                    <a:pt x="2128" y="2277"/>
                  </a:lnTo>
                  <a:lnTo>
                    <a:pt x="2139" y="2267"/>
                  </a:lnTo>
                  <a:lnTo>
                    <a:pt x="2142" y="2252"/>
                  </a:lnTo>
                  <a:lnTo>
                    <a:pt x="2142" y="2242"/>
                  </a:lnTo>
                  <a:lnTo>
                    <a:pt x="2139" y="2228"/>
                  </a:lnTo>
                  <a:lnTo>
                    <a:pt x="2135" y="2217"/>
                  </a:lnTo>
                  <a:lnTo>
                    <a:pt x="2135" y="2217"/>
                  </a:lnTo>
                  <a:lnTo>
                    <a:pt x="2142" y="2192"/>
                  </a:lnTo>
                  <a:lnTo>
                    <a:pt x="2153" y="2167"/>
                  </a:lnTo>
                  <a:lnTo>
                    <a:pt x="2160" y="2135"/>
                  </a:lnTo>
                  <a:lnTo>
                    <a:pt x="2131" y="2078"/>
                  </a:lnTo>
                  <a:lnTo>
                    <a:pt x="2121" y="2017"/>
                  </a:lnTo>
                  <a:lnTo>
                    <a:pt x="2121" y="2017"/>
                  </a:lnTo>
                  <a:lnTo>
                    <a:pt x="2110" y="1996"/>
                  </a:lnTo>
                  <a:lnTo>
                    <a:pt x="2110" y="1978"/>
                  </a:lnTo>
                  <a:lnTo>
                    <a:pt x="2114" y="1960"/>
                  </a:lnTo>
                  <a:lnTo>
                    <a:pt x="2121" y="1946"/>
                  </a:lnTo>
                  <a:lnTo>
                    <a:pt x="2139" y="1921"/>
                  </a:lnTo>
                  <a:lnTo>
                    <a:pt x="2146" y="1914"/>
                  </a:lnTo>
                  <a:lnTo>
                    <a:pt x="2146" y="1914"/>
                  </a:lnTo>
                  <a:lnTo>
                    <a:pt x="2156" y="1907"/>
                  </a:lnTo>
                  <a:lnTo>
                    <a:pt x="2164" y="1900"/>
                  </a:lnTo>
                  <a:lnTo>
                    <a:pt x="2171" y="1878"/>
                  </a:lnTo>
                  <a:lnTo>
                    <a:pt x="2174" y="1857"/>
                  </a:lnTo>
                  <a:lnTo>
                    <a:pt x="2171" y="1832"/>
                  </a:lnTo>
                  <a:lnTo>
                    <a:pt x="2164" y="1793"/>
                  </a:lnTo>
                  <a:lnTo>
                    <a:pt x="2160" y="1778"/>
                  </a:lnTo>
                  <a:lnTo>
                    <a:pt x="2181" y="1707"/>
                  </a:lnTo>
                  <a:lnTo>
                    <a:pt x="2181" y="1707"/>
                  </a:lnTo>
                  <a:lnTo>
                    <a:pt x="2181" y="1693"/>
                  </a:lnTo>
                  <a:lnTo>
                    <a:pt x="2174" y="1686"/>
                  </a:lnTo>
                  <a:lnTo>
                    <a:pt x="2164" y="1679"/>
                  </a:lnTo>
                  <a:lnTo>
                    <a:pt x="2153" y="1675"/>
                  </a:lnTo>
                  <a:lnTo>
                    <a:pt x="2131" y="1671"/>
                  </a:lnTo>
                  <a:lnTo>
                    <a:pt x="2124" y="1671"/>
                  </a:lnTo>
                  <a:lnTo>
                    <a:pt x="2124" y="1671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78" name="Freeform 10"/>
            <p:cNvSpPr>
              <a:spLocks/>
            </p:cNvSpPr>
            <p:nvPr/>
          </p:nvSpPr>
          <p:spPr bwMode="auto">
            <a:xfrm>
              <a:off x="2373" y="144"/>
              <a:ext cx="1580" cy="1861"/>
            </a:xfrm>
            <a:custGeom>
              <a:avLst/>
              <a:gdLst/>
              <a:ahLst/>
              <a:cxnLst>
                <a:cxn ang="0">
                  <a:pos x="1558" y="649"/>
                </a:cxn>
                <a:cxn ang="0">
                  <a:pos x="1533" y="606"/>
                </a:cxn>
                <a:cxn ang="0">
                  <a:pos x="1551" y="552"/>
                </a:cxn>
                <a:cxn ang="0">
                  <a:pos x="1569" y="470"/>
                </a:cxn>
                <a:cxn ang="0">
                  <a:pos x="1480" y="406"/>
                </a:cxn>
                <a:cxn ang="0">
                  <a:pos x="1376" y="296"/>
                </a:cxn>
                <a:cxn ang="0">
                  <a:pos x="1237" y="285"/>
                </a:cxn>
                <a:cxn ang="0">
                  <a:pos x="1187" y="264"/>
                </a:cxn>
                <a:cxn ang="0">
                  <a:pos x="1127" y="278"/>
                </a:cxn>
                <a:cxn ang="0">
                  <a:pos x="1038" y="242"/>
                </a:cxn>
                <a:cxn ang="0">
                  <a:pos x="1023" y="143"/>
                </a:cxn>
                <a:cxn ang="0">
                  <a:pos x="941" y="32"/>
                </a:cxn>
                <a:cxn ang="0">
                  <a:pos x="856" y="61"/>
                </a:cxn>
                <a:cxn ang="0">
                  <a:pos x="788" y="132"/>
                </a:cxn>
                <a:cxn ang="0">
                  <a:pos x="621" y="217"/>
                </a:cxn>
                <a:cxn ang="0">
                  <a:pos x="731" y="392"/>
                </a:cxn>
                <a:cxn ang="0">
                  <a:pos x="720" y="485"/>
                </a:cxn>
                <a:cxn ang="0">
                  <a:pos x="671" y="585"/>
                </a:cxn>
                <a:cxn ang="0">
                  <a:pos x="549" y="642"/>
                </a:cxn>
                <a:cxn ang="0">
                  <a:pos x="507" y="560"/>
                </a:cxn>
                <a:cxn ang="0">
                  <a:pos x="507" y="410"/>
                </a:cxn>
                <a:cxn ang="0">
                  <a:pos x="439" y="549"/>
                </a:cxn>
                <a:cxn ang="0">
                  <a:pos x="471" y="581"/>
                </a:cxn>
                <a:cxn ang="0">
                  <a:pos x="392" y="617"/>
                </a:cxn>
                <a:cxn ang="0">
                  <a:pos x="339" y="613"/>
                </a:cxn>
                <a:cxn ang="0">
                  <a:pos x="232" y="602"/>
                </a:cxn>
                <a:cxn ang="0">
                  <a:pos x="268" y="709"/>
                </a:cxn>
                <a:cxn ang="0">
                  <a:pos x="253" y="791"/>
                </a:cxn>
                <a:cxn ang="0">
                  <a:pos x="221" y="873"/>
                </a:cxn>
                <a:cxn ang="0">
                  <a:pos x="122" y="891"/>
                </a:cxn>
                <a:cxn ang="0">
                  <a:pos x="36" y="941"/>
                </a:cxn>
                <a:cxn ang="0">
                  <a:pos x="0" y="973"/>
                </a:cxn>
                <a:cxn ang="0">
                  <a:pos x="118" y="1173"/>
                </a:cxn>
                <a:cxn ang="0">
                  <a:pos x="154" y="1298"/>
                </a:cxn>
                <a:cxn ang="0">
                  <a:pos x="232" y="1433"/>
                </a:cxn>
                <a:cxn ang="0">
                  <a:pos x="368" y="1508"/>
                </a:cxn>
                <a:cxn ang="0">
                  <a:pos x="496" y="1504"/>
                </a:cxn>
                <a:cxn ang="0">
                  <a:pos x="699" y="1615"/>
                </a:cxn>
                <a:cxn ang="0">
                  <a:pos x="663" y="1793"/>
                </a:cxn>
                <a:cxn ang="0">
                  <a:pos x="724" y="1861"/>
                </a:cxn>
                <a:cxn ang="0">
                  <a:pos x="810" y="1814"/>
                </a:cxn>
                <a:cxn ang="0">
                  <a:pos x="874" y="1743"/>
                </a:cxn>
                <a:cxn ang="0">
                  <a:pos x="1020" y="1675"/>
                </a:cxn>
                <a:cxn ang="0">
                  <a:pos x="1038" y="1757"/>
                </a:cxn>
                <a:cxn ang="0">
                  <a:pos x="1245" y="1679"/>
                </a:cxn>
                <a:cxn ang="0">
                  <a:pos x="1298" y="1483"/>
                </a:cxn>
                <a:cxn ang="0">
                  <a:pos x="1398" y="1362"/>
                </a:cxn>
                <a:cxn ang="0">
                  <a:pos x="1476" y="1255"/>
                </a:cxn>
                <a:cxn ang="0">
                  <a:pos x="1498" y="1191"/>
                </a:cxn>
                <a:cxn ang="0">
                  <a:pos x="1380" y="1151"/>
                </a:cxn>
                <a:cxn ang="0">
                  <a:pos x="1373" y="1052"/>
                </a:cxn>
                <a:cxn ang="0">
                  <a:pos x="1519" y="1016"/>
                </a:cxn>
                <a:cxn ang="0">
                  <a:pos x="1505" y="977"/>
                </a:cxn>
                <a:cxn ang="0">
                  <a:pos x="1387" y="959"/>
                </a:cxn>
                <a:cxn ang="0">
                  <a:pos x="1366" y="859"/>
                </a:cxn>
                <a:cxn ang="0">
                  <a:pos x="1416" y="795"/>
                </a:cxn>
                <a:cxn ang="0">
                  <a:pos x="1490" y="841"/>
                </a:cxn>
                <a:cxn ang="0">
                  <a:pos x="1458" y="702"/>
                </a:cxn>
                <a:cxn ang="0">
                  <a:pos x="1394" y="631"/>
                </a:cxn>
                <a:cxn ang="0">
                  <a:pos x="1501" y="656"/>
                </a:cxn>
              </a:cxnLst>
              <a:rect l="0" t="0" r="r" b="b"/>
              <a:pathLst>
                <a:path w="1580" h="1861">
                  <a:moveTo>
                    <a:pt x="1533" y="688"/>
                  </a:moveTo>
                  <a:lnTo>
                    <a:pt x="1537" y="688"/>
                  </a:lnTo>
                  <a:lnTo>
                    <a:pt x="1537" y="688"/>
                  </a:lnTo>
                  <a:lnTo>
                    <a:pt x="1537" y="681"/>
                  </a:lnTo>
                  <a:lnTo>
                    <a:pt x="1540" y="670"/>
                  </a:lnTo>
                  <a:lnTo>
                    <a:pt x="1548" y="659"/>
                  </a:lnTo>
                  <a:lnTo>
                    <a:pt x="1558" y="649"/>
                  </a:lnTo>
                  <a:lnTo>
                    <a:pt x="1558" y="649"/>
                  </a:lnTo>
                  <a:lnTo>
                    <a:pt x="1572" y="638"/>
                  </a:lnTo>
                  <a:lnTo>
                    <a:pt x="1580" y="627"/>
                  </a:lnTo>
                  <a:lnTo>
                    <a:pt x="1580" y="620"/>
                  </a:lnTo>
                  <a:lnTo>
                    <a:pt x="1576" y="613"/>
                  </a:lnTo>
                  <a:lnTo>
                    <a:pt x="1569" y="610"/>
                  </a:lnTo>
                  <a:lnTo>
                    <a:pt x="1558" y="610"/>
                  </a:lnTo>
                  <a:lnTo>
                    <a:pt x="1533" y="606"/>
                  </a:lnTo>
                  <a:lnTo>
                    <a:pt x="1533" y="606"/>
                  </a:lnTo>
                  <a:lnTo>
                    <a:pt x="1523" y="602"/>
                  </a:lnTo>
                  <a:lnTo>
                    <a:pt x="1515" y="599"/>
                  </a:lnTo>
                  <a:lnTo>
                    <a:pt x="1515" y="592"/>
                  </a:lnTo>
                  <a:lnTo>
                    <a:pt x="1519" y="588"/>
                  </a:lnTo>
                  <a:lnTo>
                    <a:pt x="1530" y="574"/>
                  </a:lnTo>
                  <a:lnTo>
                    <a:pt x="1548" y="560"/>
                  </a:lnTo>
                  <a:lnTo>
                    <a:pt x="1548" y="560"/>
                  </a:lnTo>
                  <a:lnTo>
                    <a:pt x="1551" y="552"/>
                  </a:lnTo>
                  <a:lnTo>
                    <a:pt x="1551" y="542"/>
                  </a:lnTo>
                  <a:lnTo>
                    <a:pt x="1540" y="517"/>
                  </a:lnTo>
                  <a:lnTo>
                    <a:pt x="1530" y="492"/>
                  </a:lnTo>
                  <a:lnTo>
                    <a:pt x="1523" y="481"/>
                  </a:lnTo>
                  <a:lnTo>
                    <a:pt x="1562" y="478"/>
                  </a:lnTo>
                  <a:lnTo>
                    <a:pt x="1562" y="478"/>
                  </a:lnTo>
                  <a:lnTo>
                    <a:pt x="1565" y="474"/>
                  </a:lnTo>
                  <a:lnTo>
                    <a:pt x="1569" y="470"/>
                  </a:lnTo>
                  <a:lnTo>
                    <a:pt x="1569" y="467"/>
                  </a:lnTo>
                  <a:lnTo>
                    <a:pt x="1565" y="460"/>
                  </a:lnTo>
                  <a:lnTo>
                    <a:pt x="1555" y="453"/>
                  </a:lnTo>
                  <a:lnTo>
                    <a:pt x="1544" y="446"/>
                  </a:lnTo>
                  <a:lnTo>
                    <a:pt x="1523" y="435"/>
                  </a:lnTo>
                  <a:lnTo>
                    <a:pt x="1523" y="435"/>
                  </a:lnTo>
                  <a:lnTo>
                    <a:pt x="1498" y="424"/>
                  </a:lnTo>
                  <a:lnTo>
                    <a:pt x="1480" y="406"/>
                  </a:lnTo>
                  <a:lnTo>
                    <a:pt x="1466" y="389"/>
                  </a:lnTo>
                  <a:lnTo>
                    <a:pt x="1458" y="367"/>
                  </a:lnTo>
                  <a:lnTo>
                    <a:pt x="1444" y="328"/>
                  </a:lnTo>
                  <a:lnTo>
                    <a:pt x="1444" y="314"/>
                  </a:lnTo>
                  <a:lnTo>
                    <a:pt x="1444" y="314"/>
                  </a:lnTo>
                  <a:lnTo>
                    <a:pt x="1430" y="307"/>
                  </a:lnTo>
                  <a:lnTo>
                    <a:pt x="1401" y="296"/>
                  </a:lnTo>
                  <a:lnTo>
                    <a:pt x="1376" y="296"/>
                  </a:lnTo>
                  <a:lnTo>
                    <a:pt x="1351" y="296"/>
                  </a:lnTo>
                  <a:lnTo>
                    <a:pt x="1319" y="299"/>
                  </a:lnTo>
                  <a:lnTo>
                    <a:pt x="1284" y="310"/>
                  </a:lnTo>
                  <a:lnTo>
                    <a:pt x="1284" y="310"/>
                  </a:lnTo>
                  <a:lnTo>
                    <a:pt x="1266" y="303"/>
                  </a:lnTo>
                  <a:lnTo>
                    <a:pt x="1248" y="296"/>
                  </a:lnTo>
                  <a:lnTo>
                    <a:pt x="1237" y="285"/>
                  </a:lnTo>
                  <a:lnTo>
                    <a:pt x="1237" y="285"/>
                  </a:lnTo>
                  <a:lnTo>
                    <a:pt x="1234" y="282"/>
                  </a:lnTo>
                  <a:lnTo>
                    <a:pt x="1227" y="282"/>
                  </a:lnTo>
                  <a:lnTo>
                    <a:pt x="1209" y="289"/>
                  </a:lnTo>
                  <a:lnTo>
                    <a:pt x="1191" y="303"/>
                  </a:lnTo>
                  <a:lnTo>
                    <a:pt x="1191" y="303"/>
                  </a:lnTo>
                  <a:lnTo>
                    <a:pt x="1191" y="289"/>
                  </a:lnTo>
                  <a:lnTo>
                    <a:pt x="1191" y="274"/>
                  </a:lnTo>
                  <a:lnTo>
                    <a:pt x="1187" y="264"/>
                  </a:lnTo>
                  <a:lnTo>
                    <a:pt x="1180" y="253"/>
                  </a:lnTo>
                  <a:lnTo>
                    <a:pt x="1177" y="249"/>
                  </a:lnTo>
                  <a:lnTo>
                    <a:pt x="1173" y="249"/>
                  </a:lnTo>
                  <a:lnTo>
                    <a:pt x="1166" y="249"/>
                  </a:lnTo>
                  <a:lnTo>
                    <a:pt x="1159" y="253"/>
                  </a:lnTo>
                  <a:lnTo>
                    <a:pt x="1138" y="271"/>
                  </a:lnTo>
                  <a:lnTo>
                    <a:pt x="1138" y="271"/>
                  </a:lnTo>
                  <a:lnTo>
                    <a:pt x="1127" y="278"/>
                  </a:lnTo>
                  <a:lnTo>
                    <a:pt x="1113" y="282"/>
                  </a:lnTo>
                  <a:lnTo>
                    <a:pt x="1095" y="285"/>
                  </a:lnTo>
                  <a:lnTo>
                    <a:pt x="1077" y="285"/>
                  </a:lnTo>
                  <a:lnTo>
                    <a:pt x="1063" y="278"/>
                  </a:lnTo>
                  <a:lnTo>
                    <a:pt x="1056" y="274"/>
                  </a:lnTo>
                  <a:lnTo>
                    <a:pt x="1048" y="267"/>
                  </a:lnTo>
                  <a:lnTo>
                    <a:pt x="1041" y="257"/>
                  </a:lnTo>
                  <a:lnTo>
                    <a:pt x="1038" y="242"/>
                  </a:lnTo>
                  <a:lnTo>
                    <a:pt x="1038" y="242"/>
                  </a:lnTo>
                  <a:lnTo>
                    <a:pt x="1023" y="196"/>
                  </a:lnTo>
                  <a:lnTo>
                    <a:pt x="1013" y="175"/>
                  </a:lnTo>
                  <a:lnTo>
                    <a:pt x="1006" y="167"/>
                  </a:lnTo>
                  <a:lnTo>
                    <a:pt x="1006" y="167"/>
                  </a:lnTo>
                  <a:lnTo>
                    <a:pt x="1006" y="167"/>
                  </a:lnTo>
                  <a:lnTo>
                    <a:pt x="1013" y="153"/>
                  </a:lnTo>
                  <a:lnTo>
                    <a:pt x="1023" y="143"/>
                  </a:lnTo>
                  <a:lnTo>
                    <a:pt x="1027" y="128"/>
                  </a:lnTo>
                  <a:lnTo>
                    <a:pt x="1027" y="114"/>
                  </a:lnTo>
                  <a:lnTo>
                    <a:pt x="1023" y="107"/>
                  </a:lnTo>
                  <a:lnTo>
                    <a:pt x="1016" y="100"/>
                  </a:lnTo>
                  <a:lnTo>
                    <a:pt x="1006" y="93"/>
                  </a:lnTo>
                  <a:lnTo>
                    <a:pt x="995" y="86"/>
                  </a:lnTo>
                  <a:lnTo>
                    <a:pt x="956" y="78"/>
                  </a:lnTo>
                  <a:lnTo>
                    <a:pt x="941" y="32"/>
                  </a:lnTo>
                  <a:lnTo>
                    <a:pt x="909" y="0"/>
                  </a:lnTo>
                  <a:lnTo>
                    <a:pt x="909" y="0"/>
                  </a:lnTo>
                  <a:lnTo>
                    <a:pt x="909" y="4"/>
                  </a:lnTo>
                  <a:lnTo>
                    <a:pt x="909" y="14"/>
                  </a:lnTo>
                  <a:lnTo>
                    <a:pt x="902" y="28"/>
                  </a:lnTo>
                  <a:lnTo>
                    <a:pt x="884" y="46"/>
                  </a:lnTo>
                  <a:lnTo>
                    <a:pt x="884" y="46"/>
                  </a:lnTo>
                  <a:lnTo>
                    <a:pt x="856" y="61"/>
                  </a:lnTo>
                  <a:lnTo>
                    <a:pt x="831" y="78"/>
                  </a:lnTo>
                  <a:lnTo>
                    <a:pt x="824" y="89"/>
                  </a:lnTo>
                  <a:lnTo>
                    <a:pt x="813" y="100"/>
                  </a:lnTo>
                  <a:lnTo>
                    <a:pt x="810" y="118"/>
                  </a:lnTo>
                  <a:lnTo>
                    <a:pt x="810" y="135"/>
                  </a:lnTo>
                  <a:lnTo>
                    <a:pt x="810" y="135"/>
                  </a:lnTo>
                  <a:lnTo>
                    <a:pt x="799" y="132"/>
                  </a:lnTo>
                  <a:lnTo>
                    <a:pt x="788" y="132"/>
                  </a:lnTo>
                  <a:lnTo>
                    <a:pt x="774" y="132"/>
                  </a:lnTo>
                  <a:lnTo>
                    <a:pt x="763" y="139"/>
                  </a:lnTo>
                  <a:lnTo>
                    <a:pt x="749" y="153"/>
                  </a:lnTo>
                  <a:lnTo>
                    <a:pt x="742" y="178"/>
                  </a:lnTo>
                  <a:lnTo>
                    <a:pt x="738" y="214"/>
                  </a:lnTo>
                  <a:lnTo>
                    <a:pt x="724" y="217"/>
                  </a:lnTo>
                  <a:lnTo>
                    <a:pt x="621" y="196"/>
                  </a:lnTo>
                  <a:lnTo>
                    <a:pt x="621" y="217"/>
                  </a:lnTo>
                  <a:lnTo>
                    <a:pt x="681" y="307"/>
                  </a:lnTo>
                  <a:lnTo>
                    <a:pt x="681" y="307"/>
                  </a:lnTo>
                  <a:lnTo>
                    <a:pt x="681" y="321"/>
                  </a:lnTo>
                  <a:lnTo>
                    <a:pt x="685" y="335"/>
                  </a:lnTo>
                  <a:lnTo>
                    <a:pt x="688" y="349"/>
                  </a:lnTo>
                  <a:lnTo>
                    <a:pt x="699" y="367"/>
                  </a:lnTo>
                  <a:lnTo>
                    <a:pt x="713" y="381"/>
                  </a:lnTo>
                  <a:lnTo>
                    <a:pt x="731" y="392"/>
                  </a:lnTo>
                  <a:lnTo>
                    <a:pt x="756" y="399"/>
                  </a:lnTo>
                  <a:lnTo>
                    <a:pt x="756" y="399"/>
                  </a:lnTo>
                  <a:lnTo>
                    <a:pt x="760" y="413"/>
                  </a:lnTo>
                  <a:lnTo>
                    <a:pt x="760" y="442"/>
                  </a:lnTo>
                  <a:lnTo>
                    <a:pt x="756" y="456"/>
                  </a:lnTo>
                  <a:lnTo>
                    <a:pt x="749" y="470"/>
                  </a:lnTo>
                  <a:lnTo>
                    <a:pt x="738" y="481"/>
                  </a:lnTo>
                  <a:lnTo>
                    <a:pt x="720" y="485"/>
                  </a:lnTo>
                  <a:lnTo>
                    <a:pt x="720" y="485"/>
                  </a:lnTo>
                  <a:lnTo>
                    <a:pt x="710" y="488"/>
                  </a:lnTo>
                  <a:lnTo>
                    <a:pt x="703" y="492"/>
                  </a:lnTo>
                  <a:lnTo>
                    <a:pt x="692" y="503"/>
                  </a:lnTo>
                  <a:lnTo>
                    <a:pt x="681" y="520"/>
                  </a:lnTo>
                  <a:lnTo>
                    <a:pt x="678" y="538"/>
                  </a:lnTo>
                  <a:lnTo>
                    <a:pt x="671" y="570"/>
                  </a:lnTo>
                  <a:lnTo>
                    <a:pt x="671" y="585"/>
                  </a:lnTo>
                  <a:lnTo>
                    <a:pt x="631" y="552"/>
                  </a:lnTo>
                  <a:lnTo>
                    <a:pt x="621" y="563"/>
                  </a:lnTo>
                  <a:lnTo>
                    <a:pt x="617" y="592"/>
                  </a:lnTo>
                  <a:lnTo>
                    <a:pt x="617" y="592"/>
                  </a:lnTo>
                  <a:lnTo>
                    <a:pt x="585" y="606"/>
                  </a:lnTo>
                  <a:lnTo>
                    <a:pt x="560" y="624"/>
                  </a:lnTo>
                  <a:lnTo>
                    <a:pt x="553" y="631"/>
                  </a:lnTo>
                  <a:lnTo>
                    <a:pt x="549" y="642"/>
                  </a:lnTo>
                  <a:lnTo>
                    <a:pt x="532" y="645"/>
                  </a:lnTo>
                  <a:lnTo>
                    <a:pt x="517" y="631"/>
                  </a:lnTo>
                  <a:lnTo>
                    <a:pt x="517" y="610"/>
                  </a:lnTo>
                  <a:lnTo>
                    <a:pt x="517" y="595"/>
                  </a:lnTo>
                  <a:lnTo>
                    <a:pt x="510" y="592"/>
                  </a:lnTo>
                  <a:lnTo>
                    <a:pt x="496" y="574"/>
                  </a:lnTo>
                  <a:lnTo>
                    <a:pt x="496" y="574"/>
                  </a:lnTo>
                  <a:lnTo>
                    <a:pt x="507" y="560"/>
                  </a:lnTo>
                  <a:lnTo>
                    <a:pt x="517" y="542"/>
                  </a:lnTo>
                  <a:lnTo>
                    <a:pt x="528" y="520"/>
                  </a:lnTo>
                  <a:lnTo>
                    <a:pt x="535" y="499"/>
                  </a:lnTo>
                  <a:lnTo>
                    <a:pt x="535" y="470"/>
                  </a:lnTo>
                  <a:lnTo>
                    <a:pt x="535" y="456"/>
                  </a:lnTo>
                  <a:lnTo>
                    <a:pt x="528" y="442"/>
                  </a:lnTo>
                  <a:lnTo>
                    <a:pt x="517" y="424"/>
                  </a:lnTo>
                  <a:lnTo>
                    <a:pt x="507" y="410"/>
                  </a:lnTo>
                  <a:lnTo>
                    <a:pt x="492" y="417"/>
                  </a:lnTo>
                  <a:lnTo>
                    <a:pt x="478" y="492"/>
                  </a:lnTo>
                  <a:lnTo>
                    <a:pt x="478" y="492"/>
                  </a:lnTo>
                  <a:lnTo>
                    <a:pt x="467" y="503"/>
                  </a:lnTo>
                  <a:lnTo>
                    <a:pt x="442" y="520"/>
                  </a:lnTo>
                  <a:lnTo>
                    <a:pt x="435" y="535"/>
                  </a:lnTo>
                  <a:lnTo>
                    <a:pt x="435" y="545"/>
                  </a:lnTo>
                  <a:lnTo>
                    <a:pt x="439" y="549"/>
                  </a:lnTo>
                  <a:lnTo>
                    <a:pt x="442" y="552"/>
                  </a:lnTo>
                  <a:lnTo>
                    <a:pt x="464" y="556"/>
                  </a:lnTo>
                  <a:lnTo>
                    <a:pt x="464" y="556"/>
                  </a:lnTo>
                  <a:lnTo>
                    <a:pt x="467" y="560"/>
                  </a:lnTo>
                  <a:lnTo>
                    <a:pt x="478" y="563"/>
                  </a:lnTo>
                  <a:lnTo>
                    <a:pt x="478" y="570"/>
                  </a:lnTo>
                  <a:lnTo>
                    <a:pt x="474" y="574"/>
                  </a:lnTo>
                  <a:lnTo>
                    <a:pt x="471" y="581"/>
                  </a:lnTo>
                  <a:lnTo>
                    <a:pt x="460" y="588"/>
                  </a:lnTo>
                  <a:lnTo>
                    <a:pt x="460" y="588"/>
                  </a:lnTo>
                  <a:lnTo>
                    <a:pt x="442" y="613"/>
                  </a:lnTo>
                  <a:lnTo>
                    <a:pt x="435" y="627"/>
                  </a:lnTo>
                  <a:lnTo>
                    <a:pt x="432" y="638"/>
                  </a:lnTo>
                  <a:lnTo>
                    <a:pt x="432" y="642"/>
                  </a:lnTo>
                  <a:lnTo>
                    <a:pt x="421" y="642"/>
                  </a:lnTo>
                  <a:lnTo>
                    <a:pt x="392" y="617"/>
                  </a:lnTo>
                  <a:lnTo>
                    <a:pt x="392" y="617"/>
                  </a:lnTo>
                  <a:lnTo>
                    <a:pt x="385" y="606"/>
                  </a:lnTo>
                  <a:lnTo>
                    <a:pt x="378" y="599"/>
                  </a:lnTo>
                  <a:lnTo>
                    <a:pt x="368" y="592"/>
                  </a:lnTo>
                  <a:lnTo>
                    <a:pt x="357" y="592"/>
                  </a:lnTo>
                  <a:lnTo>
                    <a:pt x="353" y="592"/>
                  </a:lnTo>
                  <a:lnTo>
                    <a:pt x="346" y="599"/>
                  </a:lnTo>
                  <a:lnTo>
                    <a:pt x="339" y="613"/>
                  </a:lnTo>
                  <a:lnTo>
                    <a:pt x="332" y="645"/>
                  </a:lnTo>
                  <a:lnTo>
                    <a:pt x="286" y="585"/>
                  </a:lnTo>
                  <a:lnTo>
                    <a:pt x="286" y="585"/>
                  </a:lnTo>
                  <a:lnTo>
                    <a:pt x="278" y="585"/>
                  </a:lnTo>
                  <a:lnTo>
                    <a:pt x="261" y="585"/>
                  </a:lnTo>
                  <a:lnTo>
                    <a:pt x="250" y="588"/>
                  </a:lnTo>
                  <a:lnTo>
                    <a:pt x="239" y="592"/>
                  </a:lnTo>
                  <a:lnTo>
                    <a:pt x="232" y="602"/>
                  </a:lnTo>
                  <a:lnTo>
                    <a:pt x="232" y="617"/>
                  </a:lnTo>
                  <a:lnTo>
                    <a:pt x="236" y="638"/>
                  </a:lnTo>
                  <a:lnTo>
                    <a:pt x="246" y="677"/>
                  </a:lnTo>
                  <a:lnTo>
                    <a:pt x="246" y="677"/>
                  </a:lnTo>
                  <a:lnTo>
                    <a:pt x="253" y="684"/>
                  </a:lnTo>
                  <a:lnTo>
                    <a:pt x="261" y="692"/>
                  </a:lnTo>
                  <a:lnTo>
                    <a:pt x="268" y="699"/>
                  </a:lnTo>
                  <a:lnTo>
                    <a:pt x="268" y="709"/>
                  </a:lnTo>
                  <a:lnTo>
                    <a:pt x="264" y="720"/>
                  </a:lnTo>
                  <a:lnTo>
                    <a:pt x="246" y="727"/>
                  </a:lnTo>
                  <a:lnTo>
                    <a:pt x="218" y="734"/>
                  </a:lnTo>
                  <a:lnTo>
                    <a:pt x="221" y="756"/>
                  </a:lnTo>
                  <a:lnTo>
                    <a:pt x="221" y="756"/>
                  </a:lnTo>
                  <a:lnTo>
                    <a:pt x="232" y="766"/>
                  </a:lnTo>
                  <a:lnTo>
                    <a:pt x="243" y="777"/>
                  </a:lnTo>
                  <a:lnTo>
                    <a:pt x="253" y="791"/>
                  </a:lnTo>
                  <a:lnTo>
                    <a:pt x="257" y="806"/>
                  </a:lnTo>
                  <a:lnTo>
                    <a:pt x="257" y="827"/>
                  </a:lnTo>
                  <a:lnTo>
                    <a:pt x="253" y="838"/>
                  </a:lnTo>
                  <a:lnTo>
                    <a:pt x="250" y="848"/>
                  </a:lnTo>
                  <a:lnTo>
                    <a:pt x="243" y="859"/>
                  </a:lnTo>
                  <a:lnTo>
                    <a:pt x="232" y="870"/>
                  </a:lnTo>
                  <a:lnTo>
                    <a:pt x="232" y="870"/>
                  </a:lnTo>
                  <a:lnTo>
                    <a:pt x="221" y="873"/>
                  </a:lnTo>
                  <a:lnTo>
                    <a:pt x="204" y="880"/>
                  </a:lnTo>
                  <a:lnTo>
                    <a:pt x="189" y="888"/>
                  </a:lnTo>
                  <a:lnTo>
                    <a:pt x="182" y="898"/>
                  </a:lnTo>
                  <a:lnTo>
                    <a:pt x="171" y="905"/>
                  </a:lnTo>
                  <a:lnTo>
                    <a:pt x="168" y="920"/>
                  </a:lnTo>
                  <a:lnTo>
                    <a:pt x="168" y="920"/>
                  </a:lnTo>
                  <a:lnTo>
                    <a:pt x="157" y="909"/>
                  </a:lnTo>
                  <a:lnTo>
                    <a:pt x="122" y="891"/>
                  </a:lnTo>
                  <a:lnTo>
                    <a:pt x="104" y="884"/>
                  </a:lnTo>
                  <a:lnTo>
                    <a:pt x="82" y="877"/>
                  </a:lnTo>
                  <a:lnTo>
                    <a:pt x="61" y="873"/>
                  </a:lnTo>
                  <a:lnTo>
                    <a:pt x="47" y="877"/>
                  </a:lnTo>
                  <a:lnTo>
                    <a:pt x="47" y="877"/>
                  </a:lnTo>
                  <a:lnTo>
                    <a:pt x="43" y="891"/>
                  </a:lnTo>
                  <a:lnTo>
                    <a:pt x="40" y="927"/>
                  </a:lnTo>
                  <a:lnTo>
                    <a:pt x="36" y="941"/>
                  </a:lnTo>
                  <a:lnTo>
                    <a:pt x="29" y="952"/>
                  </a:lnTo>
                  <a:lnTo>
                    <a:pt x="25" y="955"/>
                  </a:lnTo>
                  <a:lnTo>
                    <a:pt x="22" y="955"/>
                  </a:lnTo>
                  <a:lnTo>
                    <a:pt x="15" y="955"/>
                  </a:lnTo>
                  <a:lnTo>
                    <a:pt x="7" y="948"/>
                  </a:lnTo>
                  <a:lnTo>
                    <a:pt x="7" y="948"/>
                  </a:lnTo>
                  <a:lnTo>
                    <a:pt x="4" y="959"/>
                  </a:lnTo>
                  <a:lnTo>
                    <a:pt x="0" y="973"/>
                  </a:lnTo>
                  <a:lnTo>
                    <a:pt x="4" y="1002"/>
                  </a:lnTo>
                  <a:lnTo>
                    <a:pt x="7" y="1023"/>
                  </a:lnTo>
                  <a:lnTo>
                    <a:pt x="11" y="1034"/>
                  </a:lnTo>
                  <a:lnTo>
                    <a:pt x="11" y="1034"/>
                  </a:lnTo>
                  <a:lnTo>
                    <a:pt x="36" y="1077"/>
                  </a:lnTo>
                  <a:lnTo>
                    <a:pt x="65" y="1116"/>
                  </a:lnTo>
                  <a:lnTo>
                    <a:pt x="93" y="1148"/>
                  </a:lnTo>
                  <a:lnTo>
                    <a:pt x="118" y="1173"/>
                  </a:lnTo>
                  <a:lnTo>
                    <a:pt x="164" y="1208"/>
                  </a:lnTo>
                  <a:lnTo>
                    <a:pt x="182" y="1219"/>
                  </a:lnTo>
                  <a:lnTo>
                    <a:pt x="189" y="1223"/>
                  </a:lnTo>
                  <a:lnTo>
                    <a:pt x="189" y="1223"/>
                  </a:lnTo>
                  <a:lnTo>
                    <a:pt x="186" y="1240"/>
                  </a:lnTo>
                  <a:lnTo>
                    <a:pt x="179" y="1258"/>
                  </a:lnTo>
                  <a:lnTo>
                    <a:pt x="164" y="1283"/>
                  </a:lnTo>
                  <a:lnTo>
                    <a:pt x="154" y="1298"/>
                  </a:lnTo>
                  <a:lnTo>
                    <a:pt x="147" y="1301"/>
                  </a:lnTo>
                  <a:lnTo>
                    <a:pt x="147" y="1301"/>
                  </a:lnTo>
                  <a:lnTo>
                    <a:pt x="150" y="1312"/>
                  </a:lnTo>
                  <a:lnTo>
                    <a:pt x="154" y="1319"/>
                  </a:lnTo>
                  <a:lnTo>
                    <a:pt x="168" y="1330"/>
                  </a:lnTo>
                  <a:lnTo>
                    <a:pt x="182" y="1337"/>
                  </a:lnTo>
                  <a:lnTo>
                    <a:pt x="189" y="1337"/>
                  </a:lnTo>
                  <a:lnTo>
                    <a:pt x="232" y="1433"/>
                  </a:lnTo>
                  <a:lnTo>
                    <a:pt x="296" y="1440"/>
                  </a:lnTo>
                  <a:lnTo>
                    <a:pt x="296" y="1440"/>
                  </a:lnTo>
                  <a:lnTo>
                    <a:pt x="300" y="1454"/>
                  </a:lnTo>
                  <a:lnTo>
                    <a:pt x="303" y="1469"/>
                  </a:lnTo>
                  <a:lnTo>
                    <a:pt x="318" y="1490"/>
                  </a:lnTo>
                  <a:lnTo>
                    <a:pt x="332" y="1501"/>
                  </a:lnTo>
                  <a:lnTo>
                    <a:pt x="350" y="1508"/>
                  </a:lnTo>
                  <a:lnTo>
                    <a:pt x="368" y="1508"/>
                  </a:lnTo>
                  <a:lnTo>
                    <a:pt x="382" y="1508"/>
                  </a:lnTo>
                  <a:lnTo>
                    <a:pt x="392" y="1508"/>
                  </a:lnTo>
                  <a:lnTo>
                    <a:pt x="392" y="1508"/>
                  </a:lnTo>
                  <a:lnTo>
                    <a:pt x="417" y="1494"/>
                  </a:lnTo>
                  <a:lnTo>
                    <a:pt x="439" y="1490"/>
                  </a:lnTo>
                  <a:lnTo>
                    <a:pt x="460" y="1490"/>
                  </a:lnTo>
                  <a:lnTo>
                    <a:pt x="482" y="1497"/>
                  </a:lnTo>
                  <a:lnTo>
                    <a:pt x="496" y="1504"/>
                  </a:lnTo>
                  <a:lnTo>
                    <a:pt x="510" y="1511"/>
                  </a:lnTo>
                  <a:lnTo>
                    <a:pt x="524" y="1522"/>
                  </a:lnTo>
                  <a:lnTo>
                    <a:pt x="524" y="1522"/>
                  </a:lnTo>
                  <a:lnTo>
                    <a:pt x="592" y="1576"/>
                  </a:lnTo>
                  <a:lnTo>
                    <a:pt x="656" y="1622"/>
                  </a:lnTo>
                  <a:lnTo>
                    <a:pt x="681" y="1625"/>
                  </a:lnTo>
                  <a:lnTo>
                    <a:pt x="699" y="1615"/>
                  </a:lnTo>
                  <a:lnTo>
                    <a:pt x="699" y="1615"/>
                  </a:lnTo>
                  <a:lnTo>
                    <a:pt x="710" y="1636"/>
                  </a:lnTo>
                  <a:lnTo>
                    <a:pt x="713" y="1658"/>
                  </a:lnTo>
                  <a:lnTo>
                    <a:pt x="717" y="1675"/>
                  </a:lnTo>
                  <a:lnTo>
                    <a:pt x="717" y="1690"/>
                  </a:lnTo>
                  <a:lnTo>
                    <a:pt x="713" y="1711"/>
                  </a:lnTo>
                  <a:lnTo>
                    <a:pt x="710" y="1715"/>
                  </a:lnTo>
                  <a:lnTo>
                    <a:pt x="663" y="1793"/>
                  </a:lnTo>
                  <a:lnTo>
                    <a:pt x="663" y="1793"/>
                  </a:lnTo>
                  <a:lnTo>
                    <a:pt x="660" y="1814"/>
                  </a:lnTo>
                  <a:lnTo>
                    <a:pt x="663" y="1832"/>
                  </a:lnTo>
                  <a:lnTo>
                    <a:pt x="671" y="1843"/>
                  </a:lnTo>
                  <a:lnTo>
                    <a:pt x="685" y="1850"/>
                  </a:lnTo>
                  <a:lnTo>
                    <a:pt x="699" y="1857"/>
                  </a:lnTo>
                  <a:lnTo>
                    <a:pt x="710" y="1861"/>
                  </a:lnTo>
                  <a:lnTo>
                    <a:pt x="724" y="1861"/>
                  </a:lnTo>
                  <a:lnTo>
                    <a:pt x="724" y="1861"/>
                  </a:lnTo>
                  <a:lnTo>
                    <a:pt x="745" y="1857"/>
                  </a:lnTo>
                  <a:lnTo>
                    <a:pt x="760" y="1850"/>
                  </a:lnTo>
                  <a:lnTo>
                    <a:pt x="774" y="1843"/>
                  </a:lnTo>
                  <a:lnTo>
                    <a:pt x="781" y="1836"/>
                  </a:lnTo>
                  <a:lnTo>
                    <a:pt x="792" y="1822"/>
                  </a:lnTo>
                  <a:lnTo>
                    <a:pt x="795" y="1814"/>
                  </a:lnTo>
                  <a:lnTo>
                    <a:pt x="795" y="1814"/>
                  </a:lnTo>
                  <a:lnTo>
                    <a:pt x="810" y="1814"/>
                  </a:lnTo>
                  <a:lnTo>
                    <a:pt x="824" y="1818"/>
                  </a:lnTo>
                  <a:lnTo>
                    <a:pt x="842" y="1825"/>
                  </a:lnTo>
                  <a:lnTo>
                    <a:pt x="842" y="1825"/>
                  </a:lnTo>
                  <a:lnTo>
                    <a:pt x="838" y="1804"/>
                  </a:lnTo>
                  <a:lnTo>
                    <a:pt x="842" y="1782"/>
                  </a:lnTo>
                  <a:lnTo>
                    <a:pt x="852" y="1768"/>
                  </a:lnTo>
                  <a:lnTo>
                    <a:pt x="863" y="1754"/>
                  </a:lnTo>
                  <a:lnTo>
                    <a:pt x="874" y="1743"/>
                  </a:lnTo>
                  <a:lnTo>
                    <a:pt x="888" y="1736"/>
                  </a:lnTo>
                  <a:lnTo>
                    <a:pt x="899" y="1732"/>
                  </a:lnTo>
                  <a:lnTo>
                    <a:pt x="920" y="1729"/>
                  </a:lnTo>
                  <a:lnTo>
                    <a:pt x="974" y="1686"/>
                  </a:lnTo>
                  <a:lnTo>
                    <a:pt x="974" y="1686"/>
                  </a:lnTo>
                  <a:lnTo>
                    <a:pt x="995" y="1679"/>
                  </a:lnTo>
                  <a:lnTo>
                    <a:pt x="1009" y="1675"/>
                  </a:lnTo>
                  <a:lnTo>
                    <a:pt x="1020" y="1675"/>
                  </a:lnTo>
                  <a:lnTo>
                    <a:pt x="1027" y="1679"/>
                  </a:lnTo>
                  <a:lnTo>
                    <a:pt x="1031" y="1683"/>
                  </a:lnTo>
                  <a:lnTo>
                    <a:pt x="1031" y="1690"/>
                  </a:lnTo>
                  <a:lnTo>
                    <a:pt x="1031" y="1697"/>
                  </a:lnTo>
                  <a:lnTo>
                    <a:pt x="1027" y="1740"/>
                  </a:lnTo>
                  <a:lnTo>
                    <a:pt x="1027" y="1750"/>
                  </a:lnTo>
                  <a:lnTo>
                    <a:pt x="1038" y="1757"/>
                  </a:lnTo>
                  <a:lnTo>
                    <a:pt x="1038" y="1757"/>
                  </a:lnTo>
                  <a:lnTo>
                    <a:pt x="1081" y="1740"/>
                  </a:lnTo>
                  <a:lnTo>
                    <a:pt x="1081" y="1740"/>
                  </a:lnTo>
                  <a:lnTo>
                    <a:pt x="1109" y="1729"/>
                  </a:lnTo>
                  <a:lnTo>
                    <a:pt x="1145" y="1718"/>
                  </a:lnTo>
                  <a:lnTo>
                    <a:pt x="1220" y="1700"/>
                  </a:lnTo>
                  <a:lnTo>
                    <a:pt x="1220" y="1700"/>
                  </a:lnTo>
                  <a:lnTo>
                    <a:pt x="1234" y="1690"/>
                  </a:lnTo>
                  <a:lnTo>
                    <a:pt x="1245" y="1679"/>
                  </a:lnTo>
                  <a:lnTo>
                    <a:pt x="1255" y="1661"/>
                  </a:lnTo>
                  <a:lnTo>
                    <a:pt x="1262" y="1643"/>
                  </a:lnTo>
                  <a:lnTo>
                    <a:pt x="1269" y="1611"/>
                  </a:lnTo>
                  <a:lnTo>
                    <a:pt x="1273" y="1597"/>
                  </a:lnTo>
                  <a:lnTo>
                    <a:pt x="1273" y="1597"/>
                  </a:lnTo>
                  <a:lnTo>
                    <a:pt x="1284" y="1551"/>
                  </a:lnTo>
                  <a:lnTo>
                    <a:pt x="1298" y="1483"/>
                  </a:lnTo>
                  <a:lnTo>
                    <a:pt x="1298" y="1483"/>
                  </a:lnTo>
                  <a:lnTo>
                    <a:pt x="1302" y="1472"/>
                  </a:lnTo>
                  <a:lnTo>
                    <a:pt x="1309" y="1461"/>
                  </a:lnTo>
                  <a:lnTo>
                    <a:pt x="1326" y="1437"/>
                  </a:lnTo>
                  <a:lnTo>
                    <a:pt x="1351" y="1408"/>
                  </a:lnTo>
                  <a:lnTo>
                    <a:pt x="1351" y="1408"/>
                  </a:lnTo>
                  <a:lnTo>
                    <a:pt x="1366" y="1387"/>
                  </a:lnTo>
                  <a:lnTo>
                    <a:pt x="1380" y="1372"/>
                  </a:lnTo>
                  <a:lnTo>
                    <a:pt x="1398" y="1362"/>
                  </a:lnTo>
                  <a:lnTo>
                    <a:pt x="1423" y="1344"/>
                  </a:lnTo>
                  <a:lnTo>
                    <a:pt x="1423" y="1344"/>
                  </a:lnTo>
                  <a:lnTo>
                    <a:pt x="1426" y="1322"/>
                  </a:lnTo>
                  <a:lnTo>
                    <a:pt x="1437" y="1305"/>
                  </a:lnTo>
                  <a:lnTo>
                    <a:pt x="1455" y="1276"/>
                  </a:lnTo>
                  <a:lnTo>
                    <a:pt x="1469" y="1262"/>
                  </a:lnTo>
                  <a:lnTo>
                    <a:pt x="1476" y="1255"/>
                  </a:lnTo>
                  <a:lnTo>
                    <a:pt x="1476" y="1255"/>
                  </a:lnTo>
                  <a:lnTo>
                    <a:pt x="1512" y="1244"/>
                  </a:lnTo>
                  <a:lnTo>
                    <a:pt x="1523" y="1240"/>
                  </a:lnTo>
                  <a:lnTo>
                    <a:pt x="1530" y="1233"/>
                  </a:lnTo>
                  <a:lnTo>
                    <a:pt x="1533" y="1226"/>
                  </a:lnTo>
                  <a:lnTo>
                    <a:pt x="1530" y="1223"/>
                  </a:lnTo>
                  <a:lnTo>
                    <a:pt x="1526" y="1208"/>
                  </a:lnTo>
                  <a:lnTo>
                    <a:pt x="1512" y="1201"/>
                  </a:lnTo>
                  <a:lnTo>
                    <a:pt x="1498" y="1191"/>
                  </a:lnTo>
                  <a:lnTo>
                    <a:pt x="1480" y="1183"/>
                  </a:lnTo>
                  <a:lnTo>
                    <a:pt x="1458" y="1180"/>
                  </a:lnTo>
                  <a:lnTo>
                    <a:pt x="1441" y="1166"/>
                  </a:lnTo>
                  <a:lnTo>
                    <a:pt x="1441" y="1166"/>
                  </a:lnTo>
                  <a:lnTo>
                    <a:pt x="1433" y="1158"/>
                  </a:lnTo>
                  <a:lnTo>
                    <a:pt x="1423" y="1155"/>
                  </a:lnTo>
                  <a:lnTo>
                    <a:pt x="1398" y="1151"/>
                  </a:lnTo>
                  <a:lnTo>
                    <a:pt x="1380" y="1151"/>
                  </a:lnTo>
                  <a:lnTo>
                    <a:pt x="1373" y="1155"/>
                  </a:lnTo>
                  <a:lnTo>
                    <a:pt x="1373" y="1155"/>
                  </a:lnTo>
                  <a:lnTo>
                    <a:pt x="1362" y="1137"/>
                  </a:lnTo>
                  <a:lnTo>
                    <a:pt x="1355" y="1123"/>
                  </a:lnTo>
                  <a:lnTo>
                    <a:pt x="1351" y="1101"/>
                  </a:lnTo>
                  <a:lnTo>
                    <a:pt x="1351" y="1084"/>
                  </a:lnTo>
                  <a:lnTo>
                    <a:pt x="1359" y="1066"/>
                  </a:lnTo>
                  <a:lnTo>
                    <a:pt x="1373" y="1052"/>
                  </a:lnTo>
                  <a:lnTo>
                    <a:pt x="1394" y="1044"/>
                  </a:lnTo>
                  <a:lnTo>
                    <a:pt x="1423" y="1041"/>
                  </a:lnTo>
                  <a:lnTo>
                    <a:pt x="1423" y="1041"/>
                  </a:lnTo>
                  <a:lnTo>
                    <a:pt x="1451" y="1037"/>
                  </a:lnTo>
                  <a:lnTo>
                    <a:pt x="1476" y="1034"/>
                  </a:lnTo>
                  <a:lnTo>
                    <a:pt x="1505" y="1027"/>
                  </a:lnTo>
                  <a:lnTo>
                    <a:pt x="1515" y="1019"/>
                  </a:lnTo>
                  <a:lnTo>
                    <a:pt x="1519" y="1016"/>
                  </a:lnTo>
                  <a:lnTo>
                    <a:pt x="1519" y="1016"/>
                  </a:lnTo>
                  <a:lnTo>
                    <a:pt x="1530" y="998"/>
                  </a:lnTo>
                  <a:lnTo>
                    <a:pt x="1533" y="984"/>
                  </a:lnTo>
                  <a:lnTo>
                    <a:pt x="1530" y="977"/>
                  </a:lnTo>
                  <a:lnTo>
                    <a:pt x="1526" y="973"/>
                  </a:lnTo>
                  <a:lnTo>
                    <a:pt x="1512" y="973"/>
                  </a:lnTo>
                  <a:lnTo>
                    <a:pt x="1505" y="977"/>
                  </a:lnTo>
                  <a:lnTo>
                    <a:pt x="1505" y="977"/>
                  </a:lnTo>
                  <a:lnTo>
                    <a:pt x="1501" y="980"/>
                  </a:lnTo>
                  <a:lnTo>
                    <a:pt x="1498" y="987"/>
                  </a:lnTo>
                  <a:lnTo>
                    <a:pt x="1483" y="991"/>
                  </a:lnTo>
                  <a:lnTo>
                    <a:pt x="1462" y="991"/>
                  </a:lnTo>
                  <a:lnTo>
                    <a:pt x="1441" y="987"/>
                  </a:lnTo>
                  <a:lnTo>
                    <a:pt x="1419" y="984"/>
                  </a:lnTo>
                  <a:lnTo>
                    <a:pt x="1401" y="973"/>
                  </a:lnTo>
                  <a:lnTo>
                    <a:pt x="1387" y="959"/>
                  </a:lnTo>
                  <a:lnTo>
                    <a:pt x="1384" y="952"/>
                  </a:lnTo>
                  <a:lnTo>
                    <a:pt x="1384" y="945"/>
                  </a:lnTo>
                  <a:lnTo>
                    <a:pt x="1384" y="945"/>
                  </a:lnTo>
                  <a:lnTo>
                    <a:pt x="1384" y="916"/>
                  </a:lnTo>
                  <a:lnTo>
                    <a:pt x="1376" y="888"/>
                  </a:lnTo>
                  <a:lnTo>
                    <a:pt x="1369" y="863"/>
                  </a:lnTo>
                  <a:lnTo>
                    <a:pt x="1369" y="863"/>
                  </a:lnTo>
                  <a:lnTo>
                    <a:pt x="1366" y="859"/>
                  </a:lnTo>
                  <a:lnTo>
                    <a:pt x="1359" y="848"/>
                  </a:lnTo>
                  <a:lnTo>
                    <a:pt x="1359" y="838"/>
                  </a:lnTo>
                  <a:lnTo>
                    <a:pt x="1362" y="827"/>
                  </a:lnTo>
                  <a:lnTo>
                    <a:pt x="1369" y="816"/>
                  </a:lnTo>
                  <a:lnTo>
                    <a:pt x="1384" y="802"/>
                  </a:lnTo>
                  <a:lnTo>
                    <a:pt x="1384" y="802"/>
                  </a:lnTo>
                  <a:lnTo>
                    <a:pt x="1401" y="795"/>
                  </a:lnTo>
                  <a:lnTo>
                    <a:pt x="1416" y="795"/>
                  </a:lnTo>
                  <a:lnTo>
                    <a:pt x="1430" y="798"/>
                  </a:lnTo>
                  <a:lnTo>
                    <a:pt x="1437" y="806"/>
                  </a:lnTo>
                  <a:lnTo>
                    <a:pt x="1451" y="827"/>
                  </a:lnTo>
                  <a:lnTo>
                    <a:pt x="1455" y="838"/>
                  </a:lnTo>
                  <a:lnTo>
                    <a:pt x="1455" y="838"/>
                  </a:lnTo>
                  <a:lnTo>
                    <a:pt x="1476" y="845"/>
                  </a:lnTo>
                  <a:lnTo>
                    <a:pt x="1487" y="845"/>
                  </a:lnTo>
                  <a:lnTo>
                    <a:pt x="1490" y="841"/>
                  </a:lnTo>
                  <a:lnTo>
                    <a:pt x="1494" y="834"/>
                  </a:lnTo>
                  <a:lnTo>
                    <a:pt x="1494" y="823"/>
                  </a:lnTo>
                  <a:lnTo>
                    <a:pt x="1487" y="784"/>
                  </a:lnTo>
                  <a:lnTo>
                    <a:pt x="1473" y="741"/>
                  </a:lnTo>
                  <a:lnTo>
                    <a:pt x="1473" y="741"/>
                  </a:lnTo>
                  <a:lnTo>
                    <a:pt x="1469" y="724"/>
                  </a:lnTo>
                  <a:lnTo>
                    <a:pt x="1466" y="709"/>
                  </a:lnTo>
                  <a:lnTo>
                    <a:pt x="1458" y="702"/>
                  </a:lnTo>
                  <a:lnTo>
                    <a:pt x="1451" y="699"/>
                  </a:lnTo>
                  <a:lnTo>
                    <a:pt x="1448" y="695"/>
                  </a:lnTo>
                  <a:lnTo>
                    <a:pt x="1441" y="699"/>
                  </a:lnTo>
                  <a:lnTo>
                    <a:pt x="1430" y="702"/>
                  </a:lnTo>
                  <a:lnTo>
                    <a:pt x="1430" y="702"/>
                  </a:lnTo>
                  <a:lnTo>
                    <a:pt x="1408" y="709"/>
                  </a:lnTo>
                  <a:lnTo>
                    <a:pt x="1398" y="713"/>
                  </a:lnTo>
                  <a:lnTo>
                    <a:pt x="1394" y="631"/>
                  </a:lnTo>
                  <a:lnTo>
                    <a:pt x="1394" y="631"/>
                  </a:lnTo>
                  <a:lnTo>
                    <a:pt x="1405" y="624"/>
                  </a:lnTo>
                  <a:lnTo>
                    <a:pt x="1416" y="617"/>
                  </a:lnTo>
                  <a:lnTo>
                    <a:pt x="1423" y="617"/>
                  </a:lnTo>
                  <a:lnTo>
                    <a:pt x="1437" y="617"/>
                  </a:lnTo>
                  <a:lnTo>
                    <a:pt x="1458" y="624"/>
                  </a:lnTo>
                  <a:lnTo>
                    <a:pt x="1480" y="638"/>
                  </a:lnTo>
                  <a:lnTo>
                    <a:pt x="1501" y="656"/>
                  </a:lnTo>
                  <a:lnTo>
                    <a:pt x="1519" y="674"/>
                  </a:lnTo>
                  <a:lnTo>
                    <a:pt x="1533" y="688"/>
                  </a:lnTo>
                  <a:lnTo>
                    <a:pt x="1533" y="688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79" name="Freeform 11"/>
            <p:cNvSpPr>
              <a:spLocks/>
            </p:cNvSpPr>
            <p:nvPr/>
          </p:nvSpPr>
          <p:spPr bwMode="auto">
            <a:xfrm>
              <a:off x="4805" y="796"/>
              <a:ext cx="563" cy="688"/>
            </a:xfrm>
            <a:custGeom>
              <a:avLst/>
              <a:gdLst/>
              <a:ahLst/>
              <a:cxnLst>
                <a:cxn ang="0">
                  <a:pos x="517" y="246"/>
                </a:cxn>
                <a:cxn ang="0">
                  <a:pos x="499" y="200"/>
                </a:cxn>
                <a:cxn ang="0">
                  <a:pos x="517" y="157"/>
                </a:cxn>
                <a:cxn ang="0">
                  <a:pos x="481" y="136"/>
                </a:cxn>
                <a:cxn ang="0">
                  <a:pos x="435" y="136"/>
                </a:cxn>
                <a:cxn ang="0">
                  <a:pos x="410" y="143"/>
                </a:cxn>
                <a:cxn ang="0">
                  <a:pos x="385" y="122"/>
                </a:cxn>
                <a:cxn ang="0">
                  <a:pos x="356" y="86"/>
                </a:cxn>
                <a:cxn ang="0">
                  <a:pos x="338" y="93"/>
                </a:cxn>
                <a:cxn ang="0">
                  <a:pos x="328" y="129"/>
                </a:cxn>
                <a:cxn ang="0">
                  <a:pos x="317" y="146"/>
                </a:cxn>
                <a:cxn ang="0">
                  <a:pos x="246" y="107"/>
                </a:cxn>
                <a:cxn ang="0">
                  <a:pos x="238" y="82"/>
                </a:cxn>
                <a:cxn ang="0">
                  <a:pos x="235" y="18"/>
                </a:cxn>
                <a:cxn ang="0">
                  <a:pos x="221" y="0"/>
                </a:cxn>
                <a:cxn ang="0">
                  <a:pos x="192" y="7"/>
                </a:cxn>
                <a:cxn ang="0">
                  <a:pos x="149" y="25"/>
                </a:cxn>
                <a:cxn ang="0">
                  <a:pos x="107" y="22"/>
                </a:cxn>
                <a:cxn ang="0">
                  <a:pos x="57" y="36"/>
                </a:cxn>
                <a:cxn ang="0">
                  <a:pos x="35" y="43"/>
                </a:cxn>
                <a:cxn ang="0">
                  <a:pos x="67" y="79"/>
                </a:cxn>
                <a:cxn ang="0">
                  <a:pos x="78" y="136"/>
                </a:cxn>
                <a:cxn ang="0">
                  <a:pos x="103" y="168"/>
                </a:cxn>
                <a:cxn ang="0">
                  <a:pos x="124" y="193"/>
                </a:cxn>
                <a:cxn ang="0">
                  <a:pos x="114" y="211"/>
                </a:cxn>
                <a:cxn ang="0">
                  <a:pos x="85" y="221"/>
                </a:cxn>
                <a:cxn ang="0">
                  <a:pos x="53" y="268"/>
                </a:cxn>
                <a:cxn ang="0">
                  <a:pos x="39" y="325"/>
                </a:cxn>
                <a:cxn ang="0">
                  <a:pos x="0" y="535"/>
                </a:cxn>
                <a:cxn ang="0">
                  <a:pos x="53" y="581"/>
                </a:cxn>
                <a:cxn ang="0">
                  <a:pos x="103" y="606"/>
                </a:cxn>
                <a:cxn ang="0">
                  <a:pos x="121" y="592"/>
                </a:cxn>
                <a:cxn ang="0">
                  <a:pos x="142" y="571"/>
                </a:cxn>
                <a:cxn ang="0">
                  <a:pos x="178" y="578"/>
                </a:cxn>
                <a:cxn ang="0">
                  <a:pos x="203" y="599"/>
                </a:cxn>
                <a:cxn ang="0">
                  <a:pos x="246" y="688"/>
                </a:cxn>
                <a:cxn ang="0">
                  <a:pos x="370" y="581"/>
                </a:cxn>
                <a:cxn ang="0">
                  <a:pos x="445" y="503"/>
                </a:cxn>
                <a:cxn ang="0">
                  <a:pos x="488" y="467"/>
                </a:cxn>
                <a:cxn ang="0">
                  <a:pos x="484" y="428"/>
                </a:cxn>
                <a:cxn ang="0">
                  <a:pos x="463" y="371"/>
                </a:cxn>
                <a:cxn ang="0">
                  <a:pos x="477" y="314"/>
                </a:cxn>
                <a:cxn ang="0">
                  <a:pos x="513" y="296"/>
                </a:cxn>
                <a:cxn ang="0">
                  <a:pos x="552" y="285"/>
                </a:cxn>
                <a:cxn ang="0">
                  <a:pos x="563" y="275"/>
                </a:cxn>
                <a:cxn ang="0">
                  <a:pos x="538" y="257"/>
                </a:cxn>
              </a:cxnLst>
              <a:rect l="0" t="0" r="r" b="b"/>
              <a:pathLst>
                <a:path w="563" h="688">
                  <a:moveTo>
                    <a:pt x="538" y="257"/>
                  </a:moveTo>
                  <a:lnTo>
                    <a:pt x="538" y="257"/>
                  </a:lnTo>
                  <a:lnTo>
                    <a:pt x="517" y="246"/>
                  </a:lnTo>
                  <a:lnTo>
                    <a:pt x="506" y="232"/>
                  </a:lnTo>
                  <a:lnTo>
                    <a:pt x="499" y="214"/>
                  </a:lnTo>
                  <a:lnTo>
                    <a:pt x="499" y="200"/>
                  </a:lnTo>
                  <a:lnTo>
                    <a:pt x="502" y="186"/>
                  </a:lnTo>
                  <a:lnTo>
                    <a:pt x="509" y="171"/>
                  </a:lnTo>
                  <a:lnTo>
                    <a:pt x="517" y="157"/>
                  </a:lnTo>
                  <a:lnTo>
                    <a:pt x="517" y="157"/>
                  </a:lnTo>
                  <a:lnTo>
                    <a:pt x="499" y="143"/>
                  </a:lnTo>
                  <a:lnTo>
                    <a:pt x="481" y="136"/>
                  </a:lnTo>
                  <a:lnTo>
                    <a:pt x="459" y="132"/>
                  </a:lnTo>
                  <a:lnTo>
                    <a:pt x="435" y="136"/>
                  </a:lnTo>
                  <a:lnTo>
                    <a:pt x="435" y="136"/>
                  </a:lnTo>
                  <a:lnTo>
                    <a:pt x="427" y="139"/>
                  </a:lnTo>
                  <a:lnTo>
                    <a:pt x="420" y="143"/>
                  </a:lnTo>
                  <a:lnTo>
                    <a:pt x="410" y="143"/>
                  </a:lnTo>
                  <a:lnTo>
                    <a:pt x="399" y="143"/>
                  </a:lnTo>
                  <a:lnTo>
                    <a:pt x="392" y="136"/>
                  </a:lnTo>
                  <a:lnTo>
                    <a:pt x="385" y="122"/>
                  </a:lnTo>
                  <a:lnTo>
                    <a:pt x="381" y="100"/>
                  </a:lnTo>
                  <a:lnTo>
                    <a:pt x="385" y="86"/>
                  </a:lnTo>
                  <a:lnTo>
                    <a:pt x="356" y="86"/>
                  </a:lnTo>
                  <a:lnTo>
                    <a:pt x="356" y="86"/>
                  </a:lnTo>
                  <a:lnTo>
                    <a:pt x="345" y="89"/>
                  </a:lnTo>
                  <a:lnTo>
                    <a:pt x="338" y="93"/>
                  </a:lnTo>
                  <a:lnTo>
                    <a:pt x="331" y="100"/>
                  </a:lnTo>
                  <a:lnTo>
                    <a:pt x="331" y="100"/>
                  </a:lnTo>
                  <a:lnTo>
                    <a:pt x="328" y="129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17" y="146"/>
                  </a:lnTo>
                  <a:lnTo>
                    <a:pt x="299" y="136"/>
                  </a:lnTo>
                  <a:lnTo>
                    <a:pt x="299" y="136"/>
                  </a:lnTo>
                  <a:lnTo>
                    <a:pt x="246" y="107"/>
                  </a:lnTo>
                  <a:lnTo>
                    <a:pt x="235" y="104"/>
                  </a:lnTo>
                  <a:lnTo>
                    <a:pt x="235" y="104"/>
                  </a:lnTo>
                  <a:lnTo>
                    <a:pt x="238" y="82"/>
                  </a:lnTo>
                  <a:lnTo>
                    <a:pt x="238" y="61"/>
                  </a:lnTo>
                  <a:lnTo>
                    <a:pt x="238" y="40"/>
                  </a:lnTo>
                  <a:lnTo>
                    <a:pt x="235" y="18"/>
                  </a:lnTo>
                  <a:lnTo>
                    <a:pt x="231" y="11"/>
                  </a:lnTo>
                  <a:lnTo>
                    <a:pt x="228" y="4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203" y="0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67" y="18"/>
                  </a:lnTo>
                  <a:lnTo>
                    <a:pt x="149" y="25"/>
                  </a:lnTo>
                  <a:lnTo>
                    <a:pt x="132" y="25"/>
                  </a:lnTo>
                  <a:lnTo>
                    <a:pt x="117" y="25"/>
                  </a:lnTo>
                  <a:lnTo>
                    <a:pt x="107" y="22"/>
                  </a:lnTo>
                  <a:lnTo>
                    <a:pt x="99" y="15"/>
                  </a:lnTo>
                  <a:lnTo>
                    <a:pt x="96" y="11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6" y="50"/>
                  </a:lnTo>
                  <a:lnTo>
                    <a:pt x="60" y="64"/>
                  </a:lnTo>
                  <a:lnTo>
                    <a:pt x="67" y="79"/>
                  </a:lnTo>
                  <a:lnTo>
                    <a:pt x="74" y="93"/>
                  </a:lnTo>
                  <a:lnTo>
                    <a:pt x="78" y="111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89" y="150"/>
                  </a:lnTo>
                  <a:lnTo>
                    <a:pt x="103" y="168"/>
                  </a:lnTo>
                  <a:lnTo>
                    <a:pt x="117" y="186"/>
                  </a:lnTo>
                  <a:lnTo>
                    <a:pt x="117" y="186"/>
                  </a:lnTo>
                  <a:lnTo>
                    <a:pt x="124" y="193"/>
                  </a:lnTo>
                  <a:lnTo>
                    <a:pt x="124" y="200"/>
                  </a:lnTo>
                  <a:lnTo>
                    <a:pt x="121" y="207"/>
                  </a:lnTo>
                  <a:lnTo>
                    <a:pt x="114" y="211"/>
                  </a:lnTo>
                  <a:lnTo>
                    <a:pt x="96" y="218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74" y="228"/>
                  </a:lnTo>
                  <a:lnTo>
                    <a:pt x="64" y="243"/>
                  </a:lnTo>
                  <a:lnTo>
                    <a:pt x="53" y="268"/>
                  </a:lnTo>
                  <a:lnTo>
                    <a:pt x="46" y="296"/>
                  </a:lnTo>
                  <a:lnTo>
                    <a:pt x="46" y="296"/>
                  </a:lnTo>
                  <a:lnTo>
                    <a:pt x="39" y="325"/>
                  </a:lnTo>
                  <a:lnTo>
                    <a:pt x="25" y="353"/>
                  </a:lnTo>
                  <a:lnTo>
                    <a:pt x="10" y="382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17" y="553"/>
                  </a:lnTo>
                  <a:lnTo>
                    <a:pt x="53" y="581"/>
                  </a:lnTo>
                  <a:lnTo>
                    <a:pt x="74" y="596"/>
                  </a:lnTo>
                  <a:lnTo>
                    <a:pt x="96" y="603"/>
                  </a:lnTo>
                  <a:lnTo>
                    <a:pt x="103" y="606"/>
                  </a:lnTo>
                  <a:lnTo>
                    <a:pt x="110" y="603"/>
                  </a:lnTo>
                  <a:lnTo>
                    <a:pt x="117" y="599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32" y="578"/>
                  </a:lnTo>
                  <a:lnTo>
                    <a:pt x="142" y="571"/>
                  </a:lnTo>
                  <a:lnTo>
                    <a:pt x="153" y="567"/>
                  </a:lnTo>
                  <a:lnTo>
                    <a:pt x="167" y="574"/>
                  </a:lnTo>
                  <a:lnTo>
                    <a:pt x="178" y="578"/>
                  </a:lnTo>
                  <a:lnTo>
                    <a:pt x="189" y="588"/>
                  </a:lnTo>
                  <a:lnTo>
                    <a:pt x="203" y="599"/>
                  </a:lnTo>
                  <a:lnTo>
                    <a:pt x="203" y="599"/>
                  </a:lnTo>
                  <a:lnTo>
                    <a:pt x="221" y="628"/>
                  </a:lnTo>
                  <a:lnTo>
                    <a:pt x="235" y="656"/>
                  </a:lnTo>
                  <a:lnTo>
                    <a:pt x="246" y="688"/>
                  </a:lnTo>
                  <a:lnTo>
                    <a:pt x="246" y="688"/>
                  </a:lnTo>
                  <a:lnTo>
                    <a:pt x="310" y="635"/>
                  </a:lnTo>
                  <a:lnTo>
                    <a:pt x="370" y="581"/>
                  </a:lnTo>
                  <a:lnTo>
                    <a:pt x="424" y="528"/>
                  </a:lnTo>
                  <a:lnTo>
                    <a:pt x="424" y="528"/>
                  </a:lnTo>
                  <a:lnTo>
                    <a:pt x="445" y="503"/>
                  </a:lnTo>
                  <a:lnTo>
                    <a:pt x="463" y="489"/>
                  </a:lnTo>
                  <a:lnTo>
                    <a:pt x="477" y="478"/>
                  </a:lnTo>
                  <a:lnTo>
                    <a:pt x="488" y="467"/>
                  </a:lnTo>
                  <a:lnTo>
                    <a:pt x="492" y="460"/>
                  </a:lnTo>
                  <a:lnTo>
                    <a:pt x="492" y="446"/>
                  </a:lnTo>
                  <a:lnTo>
                    <a:pt x="484" y="428"/>
                  </a:lnTo>
                  <a:lnTo>
                    <a:pt x="474" y="400"/>
                  </a:lnTo>
                  <a:lnTo>
                    <a:pt x="474" y="400"/>
                  </a:lnTo>
                  <a:lnTo>
                    <a:pt x="463" y="371"/>
                  </a:lnTo>
                  <a:lnTo>
                    <a:pt x="463" y="346"/>
                  </a:lnTo>
                  <a:lnTo>
                    <a:pt x="467" y="328"/>
                  </a:lnTo>
                  <a:lnTo>
                    <a:pt x="477" y="314"/>
                  </a:lnTo>
                  <a:lnTo>
                    <a:pt x="488" y="307"/>
                  </a:lnTo>
                  <a:lnTo>
                    <a:pt x="499" y="300"/>
                  </a:lnTo>
                  <a:lnTo>
                    <a:pt x="513" y="296"/>
                  </a:lnTo>
                  <a:lnTo>
                    <a:pt x="513" y="296"/>
                  </a:lnTo>
                  <a:lnTo>
                    <a:pt x="527" y="293"/>
                  </a:lnTo>
                  <a:lnTo>
                    <a:pt x="552" y="285"/>
                  </a:lnTo>
                  <a:lnTo>
                    <a:pt x="563" y="282"/>
                  </a:lnTo>
                  <a:lnTo>
                    <a:pt x="563" y="278"/>
                  </a:lnTo>
                  <a:lnTo>
                    <a:pt x="563" y="275"/>
                  </a:lnTo>
                  <a:lnTo>
                    <a:pt x="559" y="268"/>
                  </a:lnTo>
                  <a:lnTo>
                    <a:pt x="538" y="257"/>
                  </a:lnTo>
                  <a:lnTo>
                    <a:pt x="538" y="257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0" name="Freeform 12"/>
            <p:cNvSpPr>
              <a:spLocks/>
            </p:cNvSpPr>
            <p:nvPr/>
          </p:nvSpPr>
          <p:spPr bwMode="auto">
            <a:xfrm>
              <a:off x="4958" y="946"/>
              <a:ext cx="766" cy="984"/>
            </a:xfrm>
            <a:custGeom>
              <a:avLst/>
              <a:gdLst/>
              <a:ahLst/>
              <a:cxnLst>
                <a:cxn ang="0">
                  <a:pos x="560" y="713"/>
                </a:cxn>
                <a:cxn ang="0">
                  <a:pos x="552" y="692"/>
                </a:cxn>
                <a:cxn ang="0">
                  <a:pos x="556" y="659"/>
                </a:cxn>
                <a:cxn ang="0">
                  <a:pos x="592" y="563"/>
                </a:cxn>
                <a:cxn ang="0">
                  <a:pos x="567" y="538"/>
                </a:cxn>
                <a:cxn ang="0">
                  <a:pos x="574" y="517"/>
                </a:cxn>
                <a:cxn ang="0">
                  <a:pos x="617" y="485"/>
                </a:cxn>
                <a:cxn ang="0">
                  <a:pos x="627" y="428"/>
                </a:cxn>
                <a:cxn ang="0">
                  <a:pos x="649" y="414"/>
                </a:cxn>
                <a:cxn ang="0">
                  <a:pos x="642" y="392"/>
                </a:cxn>
                <a:cxn ang="0">
                  <a:pos x="688" y="374"/>
                </a:cxn>
                <a:cxn ang="0">
                  <a:pos x="763" y="310"/>
                </a:cxn>
                <a:cxn ang="0">
                  <a:pos x="763" y="278"/>
                </a:cxn>
                <a:cxn ang="0">
                  <a:pos x="727" y="239"/>
                </a:cxn>
                <a:cxn ang="0">
                  <a:pos x="624" y="143"/>
                </a:cxn>
                <a:cxn ang="0">
                  <a:pos x="656" y="143"/>
                </a:cxn>
                <a:cxn ang="0">
                  <a:pos x="674" y="96"/>
                </a:cxn>
                <a:cxn ang="0">
                  <a:pos x="691" y="78"/>
                </a:cxn>
                <a:cxn ang="0">
                  <a:pos x="695" y="32"/>
                </a:cxn>
                <a:cxn ang="0">
                  <a:pos x="695" y="7"/>
                </a:cxn>
                <a:cxn ang="0">
                  <a:pos x="620" y="14"/>
                </a:cxn>
                <a:cxn ang="0">
                  <a:pos x="524" y="57"/>
                </a:cxn>
                <a:cxn ang="0">
                  <a:pos x="481" y="86"/>
                </a:cxn>
                <a:cxn ang="0">
                  <a:pos x="428" y="68"/>
                </a:cxn>
                <a:cxn ang="0">
                  <a:pos x="364" y="7"/>
                </a:cxn>
                <a:cxn ang="0">
                  <a:pos x="346" y="50"/>
                </a:cxn>
                <a:cxn ang="0">
                  <a:pos x="385" y="107"/>
                </a:cxn>
                <a:cxn ang="0">
                  <a:pos x="410" y="128"/>
                </a:cxn>
                <a:cxn ang="0">
                  <a:pos x="360" y="146"/>
                </a:cxn>
                <a:cxn ang="0">
                  <a:pos x="324" y="164"/>
                </a:cxn>
                <a:cxn ang="0">
                  <a:pos x="321" y="250"/>
                </a:cxn>
                <a:cxn ang="0">
                  <a:pos x="339" y="310"/>
                </a:cxn>
                <a:cxn ang="0">
                  <a:pos x="292" y="353"/>
                </a:cxn>
                <a:cxn ang="0">
                  <a:pos x="160" y="485"/>
                </a:cxn>
                <a:cxn ang="0">
                  <a:pos x="100" y="574"/>
                </a:cxn>
                <a:cxn ang="0">
                  <a:pos x="7" y="745"/>
                </a:cxn>
                <a:cxn ang="0">
                  <a:pos x="11" y="770"/>
                </a:cxn>
                <a:cxn ang="0">
                  <a:pos x="85" y="788"/>
                </a:cxn>
                <a:cxn ang="0">
                  <a:pos x="128" y="813"/>
                </a:cxn>
                <a:cxn ang="0">
                  <a:pos x="171" y="902"/>
                </a:cxn>
                <a:cxn ang="0">
                  <a:pos x="192" y="920"/>
                </a:cxn>
                <a:cxn ang="0">
                  <a:pos x="274" y="952"/>
                </a:cxn>
                <a:cxn ang="0">
                  <a:pos x="364" y="923"/>
                </a:cxn>
                <a:cxn ang="0">
                  <a:pos x="374" y="863"/>
                </a:cxn>
                <a:cxn ang="0">
                  <a:pos x="356" y="806"/>
                </a:cxn>
                <a:cxn ang="0">
                  <a:pos x="385" y="752"/>
                </a:cxn>
                <a:cxn ang="0">
                  <a:pos x="413" y="749"/>
                </a:cxn>
                <a:cxn ang="0">
                  <a:pos x="456" y="727"/>
                </a:cxn>
                <a:cxn ang="0">
                  <a:pos x="478" y="734"/>
                </a:cxn>
                <a:cxn ang="0">
                  <a:pos x="492" y="763"/>
                </a:cxn>
                <a:cxn ang="0">
                  <a:pos x="520" y="770"/>
                </a:cxn>
                <a:cxn ang="0">
                  <a:pos x="552" y="724"/>
                </a:cxn>
              </a:cxnLst>
              <a:rect l="0" t="0" r="r" b="b"/>
              <a:pathLst>
                <a:path w="766" h="984">
                  <a:moveTo>
                    <a:pt x="552" y="724"/>
                  </a:moveTo>
                  <a:lnTo>
                    <a:pt x="552" y="724"/>
                  </a:lnTo>
                  <a:lnTo>
                    <a:pt x="552" y="720"/>
                  </a:lnTo>
                  <a:lnTo>
                    <a:pt x="560" y="713"/>
                  </a:lnTo>
                  <a:lnTo>
                    <a:pt x="560" y="702"/>
                  </a:lnTo>
                  <a:lnTo>
                    <a:pt x="556" y="699"/>
                  </a:lnTo>
                  <a:lnTo>
                    <a:pt x="552" y="692"/>
                  </a:lnTo>
                  <a:lnTo>
                    <a:pt x="552" y="692"/>
                  </a:lnTo>
                  <a:lnTo>
                    <a:pt x="545" y="688"/>
                  </a:lnTo>
                  <a:lnTo>
                    <a:pt x="545" y="681"/>
                  </a:lnTo>
                  <a:lnTo>
                    <a:pt x="549" y="670"/>
                  </a:lnTo>
                  <a:lnTo>
                    <a:pt x="556" y="659"/>
                  </a:lnTo>
                  <a:lnTo>
                    <a:pt x="560" y="656"/>
                  </a:lnTo>
                  <a:lnTo>
                    <a:pt x="585" y="627"/>
                  </a:lnTo>
                  <a:lnTo>
                    <a:pt x="574" y="599"/>
                  </a:lnTo>
                  <a:lnTo>
                    <a:pt x="592" y="563"/>
                  </a:lnTo>
                  <a:lnTo>
                    <a:pt x="592" y="563"/>
                  </a:lnTo>
                  <a:lnTo>
                    <a:pt x="588" y="556"/>
                  </a:lnTo>
                  <a:lnTo>
                    <a:pt x="581" y="549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3" y="531"/>
                  </a:lnTo>
                  <a:lnTo>
                    <a:pt x="567" y="524"/>
                  </a:lnTo>
                  <a:lnTo>
                    <a:pt x="574" y="517"/>
                  </a:lnTo>
                  <a:lnTo>
                    <a:pt x="585" y="506"/>
                  </a:lnTo>
                  <a:lnTo>
                    <a:pt x="606" y="492"/>
                  </a:lnTo>
                  <a:lnTo>
                    <a:pt x="617" y="485"/>
                  </a:lnTo>
                  <a:lnTo>
                    <a:pt x="617" y="485"/>
                  </a:lnTo>
                  <a:lnTo>
                    <a:pt x="620" y="467"/>
                  </a:lnTo>
                  <a:lnTo>
                    <a:pt x="627" y="446"/>
                  </a:lnTo>
                  <a:lnTo>
                    <a:pt x="627" y="428"/>
                  </a:lnTo>
                  <a:lnTo>
                    <a:pt x="627" y="428"/>
                  </a:lnTo>
                  <a:lnTo>
                    <a:pt x="627" y="421"/>
                  </a:lnTo>
                  <a:lnTo>
                    <a:pt x="631" y="417"/>
                  </a:lnTo>
                  <a:lnTo>
                    <a:pt x="638" y="414"/>
                  </a:lnTo>
                  <a:lnTo>
                    <a:pt x="649" y="414"/>
                  </a:lnTo>
                  <a:lnTo>
                    <a:pt x="649" y="414"/>
                  </a:lnTo>
                  <a:lnTo>
                    <a:pt x="645" y="406"/>
                  </a:lnTo>
                  <a:lnTo>
                    <a:pt x="642" y="399"/>
                  </a:lnTo>
                  <a:lnTo>
                    <a:pt x="642" y="392"/>
                  </a:lnTo>
                  <a:lnTo>
                    <a:pt x="645" y="385"/>
                  </a:lnTo>
                  <a:lnTo>
                    <a:pt x="652" y="378"/>
                  </a:lnTo>
                  <a:lnTo>
                    <a:pt x="663" y="374"/>
                  </a:lnTo>
                  <a:lnTo>
                    <a:pt x="688" y="374"/>
                  </a:lnTo>
                  <a:lnTo>
                    <a:pt x="702" y="356"/>
                  </a:lnTo>
                  <a:lnTo>
                    <a:pt x="702" y="339"/>
                  </a:lnTo>
                  <a:lnTo>
                    <a:pt x="763" y="310"/>
                  </a:lnTo>
                  <a:lnTo>
                    <a:pt x="763" y="310"/>
                  </a:lnTo>
                  <a:lnTo>
                    <a:pt x="763" y="307"/>
                  </a:lnTo>
                  <a:lnTo>
                    <a:pt x="766" y="292"/>
                  </a:lnTo>
                  <a:lnTo>
                    <a:pt x="766" y="285"/>
                  </a:lnTo>
                  <a:lnTo>
                    <a:pt x="763" y="278"/>
                  </a:lnTo>
                  <a:lnTo>
                    <a:pt x="756" y="271"/>
                  </a:lnTo>
                  <a:lnTo>
                    <a:pt x="745" y="267"/>
                  </a:lnTo>
                  <a:lnTo>
                    <a:pt x="745" y="246"/>
                  </a:lnTo>
                  <a:lnTo>
                    <a:pt x="727" y="239"/>
                  </a:lnTo>
                  <a:lnTo>
                    <a:pt x="620" y="153"/>
                  </a:lnTo>
                  <a:lnTo>
                    <a:pt x="620" y="153"/>
                  </a:lnTo>
                  <a:lnTo>
                    <a:pt x="620" y="150"/>
                  </a:lnTo>
                  <a:lnTo>
                    <a:pt x="624" y="143"/>
                  </a:lnTo>
                  <a:lnTo>
                    <a:pt x="627" y="139"/>
                  </a:lnTo>
                  <a:lnTo>
                    <a:pt x="634" y="139"/>
                  </a:lnTo>
                  <a:lnTo>
                    <a:pt x="645" y="139"/>
                  </a:lnTo>
                  <a:lnTo>
                    <a:pt x="656" y="143"/>
                  </a:lnTo>
                  <a:lnTo>
                    <a:pt x="663" y="132"/>
                  </a:lnTo>
                  <a:lnTo>
                    <a:pt x="663" y="96"/>
                  </a:lnTo>
                  <a:lnTo>
                    <a:pt x="663" y="96"/>
                  </a:lnTo>
                  <a:lnTo>
                    <a:pt x="674" y="96"/>
                  </a:lnTo>
                  <a:lnTo>
                    <a:pt x="681" y="96"/>
                  </a:lnTo>
                  <a:lnTo>
                    <a:pt x="688" y="93"/>
                  </a:lnTo>
                  <a:lnTo>
                    <a:pt x="695" y="89"/>
                  </a:lnTo>
                  <a:lnTo>
                    <a:pt x="691" y="78"/>
                  </a:lnTo>
                  <a:lnTo>
                    <a:pt x="681" y="64"/>
                  </a:lnTo>
                  <a:lnTo>
                    <a:pt x="659" y="46"/>
                  </a:lnTo>
                  <a:lnTo>
                    <a:pt x="667" y="39"/>
                  </a:lnTo>
                  <a:lnTo>
                    <a:pt x="695" y="32"/>
                  </a:lnTo>
                  <a:lnTo>
                    <a:pt x="695" y="32"/>
                  </a:lnTo>
                  <a:lnTo>
                    <a:pt x="699" y="25"/>
                  </a:lnTo>
                  <a:lnTo>
                    <a:pt x="699" y="14"/>
                  </a:lnTo>
                  <a:lnTo>
                    <a:pt x="695" y="7"/>
                  </a:lnTo>
                  <a:lnTo>
                    <a:pt x="688" y="0"/>
                  </a:lnTo>
                  <a:lnTo>
                    <a:pt x="677" y="0"/>
                  </a:lnTo>
                  <a:lnTo>
                    <a:pt x="659" y="0"/>
                  </a:lnTo>
                  <a:lnTo>
                    <a:pt x="620" y="14"/>
                  </a:lnTo>
                  <a:lnTo>
                    <a:pt x="595" y="11"/>
                  </a:lnTo>
                  <a:lnTo>
                    <a:pt x="574" y="32"/>
                  </a:lnTo>
                  <a:lnTo>
                    <a:pt x="524" y="57"/>
                  </a:lnTo>
                  <a:lnTo>
                    <a:pt x="524" y="57"/>
                  </a:lnTo>
                  <a:lnTo>
                    <a:pt x="517" y="68"/>
                  </a:lnTo>
                  <a:lnTo>
                    <a:pt x="506" y="75"/>
                  </a:lnTo>
                  <a:lnTo>
                    <a:pt x="495" y="82"/>
                  </a:lnTo>
                  <a:lnTo>
                    <a:pt x="481" y="86"/>
                  </a:lnTo>
                  <a:lnTo>
                    <a:pt x="467" y="86"/>
                  </a:lnTo>
                  <a:lnTo>
                    <a:pt x="449" y="82"/>
                  </a:lnTo>
                  <a:lnTo>
                    <a:pt x="428" y="68"/>
                  </a:lnTo>
                  <a:lnTo>
                    <a:pt x="428" y="68"/>
                  </a:lnTo>
                  <a:lnTo>
                    <a:pt x="396" y="36"/>
                  </a:lnTo>
                  <a:lnTo>
                    <a:pt x="364" y="7"/>
                  </a:lnTo>
                  <a:lnTo>
                    <a:pt x="364" y="7"/>
                  </a:lnTo>
                  <a:lnTo>
                    <a:pt x="364" y="7"/>
                  </a:lnTo>
                  <a:lnTo>
                    <a:pt x="364" y="7"/>
                  </a:lnTo>
                  <a:lnTo>
                    <a:pt x="353" y="21"/>
                  </a:lnTo>
                  <a:lnTo>
                    <a:pt x="349" y="36"/>
                  </a:lnTo>
                  <a:lnTo>
                    <a:pt x="346" y="50"/>
                  </a:lnTo>
                  <a:lnTo>
                    <a:pt x="346" y="68"/>
                  </a:lnTo>
                  <a:lnTo>
                    <a:pt x="353" y="82"/>
                  </a:lnTo>
                  <a:lnTo>
                    <a:pt x="364" y="96"/>
                  </a:lnTo>
                  <a:lnTo>
                    <a:pt x="385" y="107"/>
                  </a:lnTo>
                  <a:lnTo>
                    <a:pt x="385" y="107"/>
                  </a:lnTo>
                  <a:lnTo>
                    <a:pt x="403" y="118"/>
                  </a:lnTo>
                  <a:lnTo>
                    <a:pt x="410" y="125"/>
                  </a:lnTo>
                  <a:lnTo>
                    <a:pt x="410" y="128"/>
                  </a:lnTo>
                  <a:lnTo>
                    <a:pt x="406" y="132"/>
                  </a:lnTo>
                  <a:lnTo>
                    <a:pt x="399" y="135"/>
                  </a:lnTo>
                  <a:lnTo>
                    <a:pt x="374" y="143"/>
                  </a:lnTo>
                  <a:lnTo>
                    <a:pt x="360" y="146"/>
                  </a:lnTo>
                  <a:lnTo>
                    <a:pt x="360" y="146"/>
                  </a:lnTo>
                  <a:lnTo>
                    <a:pt x="346" y="150"/>
                  </a:lnTo>
                  <a:lnTo>
                    <a:pt x="335" y="157"/>
                  </a:lnTo>
                  <a:lnTo>
                    <a:pt x="324" y="164"/>
                  </a:lnTo>
                  <a:lnTo>
                    <a:pt x="314" y="178"/>
                  </a:lnTo>
                  <a:lnTo>
                    <a:pt x="306" y="196"/>
                  </a:lnTo>
                  <a:lnTo>
                    <a:pt x="310" y="221"/>
                  </a:lnTo>
                  <a:lnTo>
                    <a:pt x="321" y="250"/>
                  </a:lnTo>
                  <a:lnTo>
                    <a:pt x="321" y="250"/>
                  </a:lnTo>
                  <a:lnTo>
                    <a:pt x="331" y="278"/>
                  </a:lnTo>
                  <a:lnTo>
                    <a:pt x="339" y="296"/>
                  </a:lnTo>
                  <a:lnTo>
                    <a:pt x="339" y="310"/>
                  </a:lnTo>
                  <a:lnTo>
                    <a:pt x="335" y="317"/>
                  </a:lnTo>
                  <a:lnTo>
                    <a:pt x="324" y="328"/>
                  </a:lnTo>
                  <a:lnTo>
                    <a:pt x="310" y="339"/>
                  </a:lnTo>
                  <a:lnTo>
                    <a:pt x="292" y="353"/>
                  </a:lnTo>
                  <a:lnTo>
                    <a:pt x="271" y="378"/>
                  </a:lnTo>
                  <a:lnTo>
                    <a:pt x="271" y="378"/>
                  </a:lnTo>
                  <a:lnTo>
                    <a:pt x="217" y="431"/>
                  </a:lnTo>
                  <a:lnTo>
                    <a:pt x="160" y="485"/>
                  </a:lnTo>
                  <a:lnTo>
                    <a:pt x="100" y="538"/>
                  </a:lnTo>
                  <a:lnTo>
                    <a:pt x="96" y="542"/>
                  </a:lnTo>
                  <a:lnTo>
                    <a:pt x="96" y="542"/>
                  </a:lnTo>
                  <a:lnTo>
                    <a:pt x="100" y="574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7" y="745"/>
                  </a:lnTo>
                  <a:lnTo>
                    <a:pt x="7" y="745"/>
                  </a:lnTo>
                  <a:lnTo>
                    <a:pt x="3" y="752"/>
                  </a:lnTo>
                  <a:lnTo>
                    <a:pt x="0" y="759"/>
                  </a:lnTo>
                  <a:lnTo>
                    <a:pt x="3" y="763"/>
                  </a:lnTo>
                  <a:lnTo>
                    <a:pt x="11" y="770"/>
                  </a:lnTo>
                  <a:lnTo>
                    <a:pt x="28" y="781"/>
                  </a:lnTo>
                  <a:lnTo>
                    <a:pt x="57" y="784"/>
                  </a:lnTo>
                  <a:lnTo>
                    <a:pt x="57" y="784"/>
                  </a:lnTo>
                  <a:lnTo>
                    <a:pt x="85" y="788"/>
                  </a:lnTo>
                  <a:lnTo>
                    <a:pt x="100" y="791"/>
                  </a:lnTo>
                  <a:lnTo>
                    <a:pt x="110" y="795"/>
                  </a:lnTo>
                  <a:lnTo>
                    <a:pt x="121" y="806"/>
                  </a:lnTo>
                  <a:lnTo>
                    <a:pt x="128" y="813"/>
                  </a:lnTo>
                  <a:lnTo>
                    <a:pt x="135" y="827"/>
                  </a:lnTo>
                  <a:lnTo>
                    <a:pt x="139" y="845"/>
                  </a:lnTo>
                  <a:lnTo>
                    <a:pt x="171" y="852"/>
                  </a:lnTo>
                  <a:lnTo>
                    <a:pt x="171" y="902"/>
                  </a:lnTo>
                  <a:lnTo>
                    <a:pt x="171" y="902"/>
                  </a:lnTo>
                  <a:lnTo>
                    <a:pt x="175" y="905"/>
                  </a:lnTo>
                  <a:lnTo>
                    <a:pt x="182" y="916"/>
                  </a:lnTo>
                  <a:lnTo>
                    <a:pt x="192" y="920"/>
                  </a:lnTo>
                  <a:lnTo>
                    <a:pt x="203" y="920"/>
                  </a:lnTo>
                  <a:lnTo>
                    <a:pt x="217" y="920"/>
                  </a:lnTo>
                  <a:lnTo>
                    <a:pt x="235" y="913"/>
                  </a:lnTo>
                  <a:lnTo>
                    <a:pt x="274" y="952"/>
                  </a:lnTo>
                  <a:lnTo>
                    <a:pt x="328" y="984"/>
                  </a:lnTo>
                  <a:lnTo>
                    <a:pt x="331" y="984"/>
                  </a:lnTo>
                  <a:lnTo>
                    <a:pt x="364" y="923"/>
                  </a:lnTo>
                  <a:lnTo>
                    <a:pt x="364" y="923"/>
                  </a:lnTo>
                  <a:lnTo>
                    <a:pt x="367" y="916"/>
                  </a:lnTo>
                  <a:lnTo>
                    <a:pt x="374" y="895"/>
                  </a:lnTo>
                  <a:lnTo>
                    <a:pt x="374" y="881"/>
                  </a:lnTo>
                  <a:lnTo>
                    <a:pt x="374" y="863"/>
                  </a:lnTo>
                  <a:lnTo>
                    <a:pt x="371" y="845"/>
                  </a:lnTo>
                  <a:lnTo>
                    <a:pt x="364" y="823"/>
                  </a:lnTo>
                  <a:lnTo>
                    <a:pt x="364" y="823"/>
                  </a:lnTo>
                  <a:lnTo>
                    <a:pt x="356" y="806"/>
                  </a:lnTo>
                  <a:lnTo>
                    <a:pt x="356" y="788"/>
                  </a:lnTo>
                  <a:lnTo>
                    <a:pt x="360" y="774"/>
                  </a:lnTo>
                  <a:lnTo>
                    <a:pt x="367" y="763"/>
                  </a:lnTo>
                  <a:lnTo>
                    <a:pt x="385" y="752"/>
                  </a:lnTo>
                  <a:lnTo>
                    <a:pt x="392" y="745"/>
                  </a:lnTo>
                  <a:lnTo>
                    <a:pt x="392" y="745"/>
                  </a:lnTo>
                  <a:lnTo>
                    <a:pt x="399" y="749"/>
                  </a:lnTo>
                  <a:lnTo>
                    <a:pt x="413" y="749"/>
                  </a:lnTo>
                  <a:lnTo>
                    <a:pt x="424" y="749"/>
                  </a:lnTo>
                  <a:lnTo>
                    <a:pt x="435" y="745"/>
                  </a:lnTo>
                  <a:lnTo>
                    <a:pt x="446" y="738"/>
                  </a:lnTo>
                  <a:lnTo>
                    <a:pt x="456" y="727"/>
                  </a:lnTo>
                  <a:lnTo>
                    <a:pt x="456" y="727"/>
                  </a:lnTo>
                  <a:lnTo>
                    <a:pt x="460" y="727"/>
                  </a:lnTo>
                  <a:lnTo>
                    <a:pt x="470" y="731"/>
                  </a:lnTo>
                  <a:lnTo>
                    <a:pt x="478" y="734"/>
                  </a:lnTo>
                  <a:lnTo>
                    <a:pt x="481" y="738"/>
                  </a:lnTo>
                  <a:lnTo>
                    <a:pt x="488" y="749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9" y="766"/>
                  </a:lnTo>
                  <a:lnTo>
                    <a:pt x="503" y="770"/>
                  </a:lnTo>
                  <a:lnTo>
                    <a:pt x="510" y="770"/>
                  </a:lnTo>
                  <a:lnTo>
                    <a:pt x="520" y="770"/>
                  </a:lnTo>
                  <a:lnTo>
                    <a:pt x="531" y="759"/>
                  </a:lnTo>
                  <a:lnTo>
                    <a:pt x="542" y="745"/>
                  </a:lnTo>
                  <a:lnTo>
                    <a:pt x="552" y="724"/>
                  </a:lnTo>
                  <a:lnTo>
                    <a:pt x="552" y="724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1" name="Freeform 13"/>
            <p:cNvSpPr>
              <a:spLocks/>
            </p:cNvSpPr>
            <p:nvPr/>
          </p:nvSpPr>
          <p:spPr bwMode="auto">
            <a:xfrm>
              <a:off x="4049" y="768"/>
              <a:ext cx="880" cy="656"/>
            </a:xfrm>
            <a:custGeom>
              <a:avLst/>
              <a:gdLst/>
              <a:ahLst/>
              <a:cxnLst>
                <a:cxn ang="0">
                  <a:pos x="852" y="189"/>
                </a:cxn>
                <a:cxn ang="0">
                  <a:pos x="834" y="153"/>
                </a:cxn>
                <a:cxn ang="0">
                  <a:pos x="820" y="96"/>
                </a:cxn>
                <a:cxn ang="0">
                  <a:pos x="791" y="71"/>
                </a:cxn>
                <a:cxn ang="0">
                  <a:pos x="756" y="92"/>
                </a:cxn>
                <a:cxn ang="0">
                  <a:pos x="734" y="100"/>
                </a:cxn>
                <a:cxn ang="0">
                  <a:pos x="659" y="82"/>
                </a:cxn>
                <a:cxn ang="0">
                  <a:pos x="613" y="46"/>
                </a:cxn>
                <a:cxn ang="0">
                  <a:pos x="602" y="14"/>
                </a:cxn>
                <a:cxn ang="0">
                  <a:pos x="588" y="0"/>
                </a:cxn>
                <a:cxn ang="0">
                  <a:pos x="567" y="7"/>
                </a:cxn>
                <a:cxn ang="0">
                  <a:pos x="535" y="28"/>
                </a:cxn>
                <a:cxn ang="0">
                  <a:pos x="517" y="39"/>
                </a:cxn>
                <a:cxn ang="0">
                  <a:pos x="506" y="57"/>
                </a:cxn>
                <a:cxn ang="0">
                  <a:pos x="453" y="64"/>
                </a:cxn>
                <a:cxn ang="0">
                  <a:pos x="424" y="100"/>
                </a:cxn>
                <a:cxn ang="0">
                  <a:pos x="399" y="100"/>
                </a:cxn>
                <a:cxn ang="0">
                  <a:pos x="388" y="75"/>
                </a:cxn>
                <a:cxn ang="0">
                  <a:pos x="385" y="46"/>
                </a:cxn>
                <a:cxn ang="0">
                  <a:pos x="356" y="7"/>
                </a:cxn>
                <a:cxn ang="0">
                  <a:pos x="314" y="21"/>
                </a:cxn>
                <a:cxn ang="0">
                  <a:pos x="314" y="53"/>
                </a:cxn>
                <a:cxn ang="0">
                  <a:pos x="335" y="75"/>
                </a:cxn>
                <a:cxn ang="0">
                  <a:pos x="324" y="100"/>
                </a:cxn>
                <a:cxn ang="0">
                  <a:pos x="271" y="139"/>
                </a:cxn>
                <a:cxn ang="0">
                  <a:pos x="232" y="167"/>
                </a:cxn>
                <a:cxn ang="0">
                  <a:pos x="210" y="182"/>
                </a:cxn>
                <a:cxn ang="0">
                  <a:pos x="175" y="171"/>
                </a:cxn>
                <a:cxn ang="0">
                  <a:pos x="121" y="178"/>
                </a:cxn>
                <a:cxn ang="0">
                  <a:pos x="43" y="153"/>
                </a:cxn>
                <a:cxn ang="0">
                  <a:pos x="0" y="153"/>
                </a:cxn>
                <a:cxn ang="0">
                  <a:pos x="50" y="224"/>
                </a:cxn>
                <a:cxn ang="0">
                  <a:pos x="60" y="260"/>
                </a:cxn>
                <a:cxn ang="0">
                  <a:pos x="75" y="281"/>
                </a:cxn>
                <a:cxn ang="0">
                  <a:pos x="146" y="289"/>
                </a:cxn>
                <a:cxn ang="0">
                  <a:pos x="178" y="285"/>
                </a:cxn>
                <a:cxn ang="0">
                  <a:pos x="228" y="285"/>
                </a:cxn>
                <a:cxn ang="0">
                  <a:pos x="249" y="313"/>
                </a:cxn>
                <a:cxn ang="0">
                  <a:pos x="249" y="342"/>
                </a:cxn>
                <a:cxn ang="0">
                  <a:pos x="267" y="378"/>
                </a:cxn>
                <a:cxn ang="0">
                  <a:pos x="271" y="449"/>
                </a:cxn>
                <a:cxn ang="0">
                  <a:pos x="271" y="463"/>
                </a:cxn>
                <a:cxn ang="0">
                  <a:pos x="289" y="492"/>
                </a:cxn>
                <a:cxn ang="0">
                  <a:pos x="381" y="656"/>
                </a:cxn>
                <a:cxn ang="0">
                  <a:pos x="406" y="638"/>
                </a:cxn>
                <a:cxn ang="0">
                  <a:pos x="453" y="624"/>
                </a:cxn>
                <a:cxn ang="0">
                  <a:pos x="474" y="616"/>
                </a:cxn>
                <a:cxn ang="0">
                  <a:pos x="481" y="581"/>
                </a:cxn>
                <a:cxn ang="0">
                  <a:pos x="513" y="574"/>
                </a:cxn>
                <a:cxn ang="0">
                  <a:pos x="535" y="592"/>
                </a:cxn>
                <a:cxn ang="0">
                  <a:pos x="560" y="592"/>
                </a:cxn>
                <a:cxn ang="0">
                  <a:pos x="617" y="549"/>
                </a:cxn>
                <a:cxn ang="0">
                  <a:pos x="659" y="513"/>
                </a:cxn>
                <a:cxn ang="0">
                  <a:pos x="684" y="502"/>
                </a:cxn>
                <a:cxn ang="0">
                  <a:pos x="763" y="481"/>
                </a:cxn>
                <a:cxn ang="0">
                  <a:pos x="784" y="378"/>
                </a:cxn>
                <a:cxn ang="0">
                  <a:pos x="806" y="324"/>
                </a:cxn>
                <a:cxn ang="0">
                  <a:pos x="834" y="256"/>
                </a:cxn>
                <a:cxn ang="0">
                  <a:pos x="859" y="246"/>
                </a:cxn>
                <a:cxn ang="0">
                  <a:pos x="880" y="224"/>
                </a:cxn>
                <a:cxn ang="0">
                  <a:pos x="866" y="210"/>
                </a:cxn>
              </a:cxnLst>
              <a:rect l="0" t="0" r="r" b="b"/>
              <a:pathLst>
                <a:path w="880" h="656">
                  <a:moveTo>
                    <a:pt x="866" y="210"/>
                  </a:moveTo>
                  <a:lnTo>
                    <a:pt x="866" y="210"/>
                  </a:lnTo>
                  <a:lnTo>
                    <a:pt x="852" y="189"/>
                  </a:lnTo>
                  <a:lnTo>
                    <a:pt x="838" y="167"/>
                  </a:lnTo>
                  <a:lnTo>
                    <a:pt x="838" y="167"/>
                  </a:lnTo>
                  <a:lnTo>
                    <a:pt x="834" y="153"/>
                  </a:lnTo>
                  <a:lnTo>
                    <a:pt x="830" y="125"/>
                  </a:lnTo>
                  <a:lnTo>
                    <a:pt x="827" y="110"/>
                  </a:lnTo>
                  <a:lnTo>
                    <a:pt x="820" y="96"/>
                  </a:lnTo>
                  <a:lnTo>
                    <a:pt x="806" y="82"/>
                  </a:lnTo>
                  <a:lnTo>
                    <a:pt x="791" y="71"/>
                  </a:lnTo>
                  <a:lnTo>
                    <a:pt x="791" y="71"/>
                  </a:lnTo>
                  <a:lnTo>
                    <a:pt x="777" y="75"/>
                  </a:lnTo>
                  <a:lnTo>
                    <a:pt x="766" y="82"/>
                  </a:lnTo>
                  <a:lnTo>
                    <a:pt x="756" y="92"/>
                  </a:lnTo>
                  <a:lnTo>
                    <a:pt x="756" y="103"/>
                  </a:lnTo>
                  <a:lnTo>
                    <a:pt x="756" y="103"/>
                  </a:lnTo>
                  <a:lnTo>
                    <a:pt x="734" y="100"/>
                  </a:lnTo>
                  <a:lnTo>
                    <a:pt x="713" y="100"/>
                  </a:lnTo>
                  <a:lnTo>
                    <a:pt x="684" y="92"/>
                  </a:lnTo>
                  <a:lnTo>
                    <a:pt x="659" y="82"/>
                  </a:lnTo>
                  <a:lnTo>
                    <a:pt x="634" y="68"/>
                  </a:lnTo>
                  <a:lnTo>
                    <a:pt x="624" y="57"/>
                  </a:lnTo>
                  <a:lnTo>
                    <a:pt x="613" y="46"/>
                  </a:lnTo>
                  <a:lnTo>
                    <a:pt x="606" y="32"/>
                  </a:lnTo>
                  <a:lnTo>
                    <a:pt x="602" y="14"/>
                  </a:lnTo>
                  <a:lnTo>
                    <a:pt x="602" y="14"/>
                  </a:lnTo>
                  <a:lnTo>
                    <a:pt x="602" y="10"/>
                  </a:lnTo>
                  <a:lnTo>
                    <a:pt x="592" y="3"/>
                  </a:lnTo>
                  <a:lnTo>
                    <a:pt x="588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7" y="7"/>
                  </a:lnTo>
                  <a:lnTo>
                    <a:pt x="567" y="7"/>
                  </a:lnTo>
                  <a:lnTo>
                    <a:pt x="549" y="21"/>
                  </a:lnTo>
                  <a:lnTo>
                    <a:pt x="535" y="28"/>
                  </a:lnTo>
                  <a:lnTo>
                    <a:pt x="520" y="35"/>
                  </a:lnTo>
                  <a:lnTo>
                    <a:pt x="520" y="35"/>
                  </a:lnTo>
                  <a:lnTo>
                    <a:pt x="517" y="39"/>
                  </a:lnTo>
                  <a:lnTo>
                    <a:pt x="517" y="46"/>
                  </a:lnTo>
                  <a:lnTo>
                    <a:pt x="513" y="50"/>
                  </a:lnTo>
                  <a:lnTo>
                    <a:pt x="506" y="57"/>
                  </a:lnTo>
                  <a:lnTo>
                    <a:pt x="492" y="60"/>
                  </a:lnTo>
                  <a:lnTo>
                    <a:pt x="474" y="64"/>
                  </a:lnTo>
                  <a:lnTo>
                    <a:pt x="453" y="64"/>
                  </a:lnTo>
                  <a:lnTo>
                    <a:pt x="428" y="92"/>
                  </a:lnTo>
                  <a:lnTo>
                    <a:pt x="428" y="92"/>
                  </a:lnTo>
                  <a:lnTo>
                    <a:pt x="424" y="100"/>
                  </a:lnTo>
                  <a:lnTo>
                    <a:pt x="410" y="103"/>
                  </a:lnTo>
                  <a:lnTo>
                    <a:pt x="406" y="103"/>
                  </a:lnTo>
                  <a:lnTo>
                    <a:pt x="399" y="100"/>
                  </a:lnTo>
                  <a:lnTo>
                    <a:pt x="392" y="92"/>
                  </a:lnTo>
                  <a:lnTo>
                    <a:pt x="388" y="75"/>
                  </a:lnTo>
                  <a:lnTo>
                    <a:pt x="388" y="75"/>
                  </a:lnTo>
                  <a:lnTo>
                    <a:pt x="388" y="68"/>
                  </a:lnTo>
                  <a:lnTo>
                    <a:pt x="388" y="68"/>
                  </a:lnTo>
                  <a:lnTo>
                    <a:pt x="385" y="46"/>
                  </a:lnTo>
                  <a:lnTo>
                    <a:pt x="378" y="28"/>
                  </a:lnTo>
                  <a:lnTo>
                    <a:pt x="367" y="14"/>
                  </a:lnTo>
                  <a:lnTo>
                    <a:pt x="356" y="7"/>
                  </a:lnTo>
                  <a:lnTo>
                    <a:pt x="342" y="7"/>
                  </a:lnTo>
                  <a:lnTo>
                    <a:pt x="328" y="10"/>
                  </a:lnTo>
                  <a:lnTo>
                    <a:pt x="314" y="21"/>
                  </a:lnTo>
                  <a:lnTo>
                    <a:pt x="306" y="43"/>
                  </a:lnTo>
                  <a:lnTo>
                    <a:pt x="306" y="43"/>
                  </a:lnTo>
                  <a:lnTo>
                    <a:pt x="314" y="53"/>
                  </a:lnTo>
                  <a:lnTo>
                    <a:pt x="321" y="64"/>
                  </a:lnTo>
                  <a:lnTo>
                    <a:pt x="335" y="75"/>
                  </a:lnTo>
                  <a:lnTo>
                    <a:pt x="335" y="75"/>
                  </a:lnTo>
                  <a:lnTo>
                    <a:pt x="335" y="78"/>
                  </a:lnTo>
                  <a:lnTo>
                    <a:pt x="335" y="85"/>
                  </a:lnTo>
                  <a:lnTo>
                    <a:pt x="324" y="100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271" y="139"/>
                  </a:lnTo>
                  <a:lnTo>
                    <a:pt x="257" y="150"/>
                  </a:lnTo>
                  <a:lnTo>
                    <a:pt x="232" y="150"/>
                  </a:lnTo>
                  <a:lnTo>
                    <a:pt x="232" y="167"/>
                  </a:lnTo>
                  <a:lnTo>
                    <a:pt x="232" y="167"/>
                  </a:lnTo>
                  <a:lnTo>
                    <a:pt x="224" y="171"/>
                  </a:lnTo>
                  <a:lnTo>
                    <a:pt x="210" y="182"/>
                  </a:lnTo>
                  <a:lnTo>
                    <a:pt x="199" y="182"/>
                  </a:lnTo>
                  <a:lnTo>
                    <a:pt x="189" y="178"/>
                  </a:lnTo>
                  <a:lnTo>
                    <a:pt x="175" y="171"/>
                  </a:lnTo>
                  <a:lnTo>
                    <a:pt x="164" y="157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10" y="171"/>
                  </a:lnTo>
                  <a:lnTo>
                    <a:pt x="82" y="160"/>
                  </a:lnTo>
                  <a:lnTo>
                    <a:pt x="43" y="153"/>
                  </a:lnTo>
                  <a:lnTo>
                    <a:pt x="21" y="15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1" y="164"/>
                  </a:lnTo>
                  <a:lnTo>
                    <a:pt x="32" y="189"/>
                  </a:lnTo>
                  <a:lnTo>
                    <a:pt x="50" y="224"/>
                  </a:lnTo>
                  <a:lnTo>
                    <a:pt x="57" y="242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7"/>
                  </a:lnTo>
                  <a:lnTo>
                    <a:pt x="64" y="274"/>
                  </a:lnTo>
                  <a:lnTo>
                    <a:pt x="75" y="281"/>
                  </a:lnTo>
                  <a:lnTo>
                    <a:pt x="93" y="289"/>
                  </a:lnTo>
                  <a:lnTo>
                    <a:pt x="110" y="289"/>
                  </a:lnTo>
                  <a:lnTo>
                    <a:pt x="146" y="289"/>
                  </a:lnTo>
                  <a:lnTo>
                    <a:pt x="164" y="289"/>
                  </a:lnTo>
                  <a:lnTo>
                    <a:pt x="164" y="289"/>
                  </a:lnTo>
                  <a:lnTo>
                    <a:pt x="178" y="285"/>
                  </a:lnTo>
                  <a:lnTo>
                    <a:pt x="192" y="281"/>
                  </a:lnTo>
                  <a:lnTo>
                    <a:pt x="210" y="281"/>
                  </a:lnTo>
                  <a:lnTo>
                    <a:pt x="228" y="285"/>
                  </a:lnTo>
                  <a:lnTo>
                    <a:pt x="239" y="296"/>
                  </a:lnTo>
                  <a:lnTo>
                    <a:pt x="246" y="306"/>
                  </a:lnTo>
                  <a:lnTo>
                    <a:pt x="249" y="313"/>
                  </a:lnTo>
                  <a:lnTo>
                    <a:pt x="249" y="328"/>
                  </a:lnTo>
                  <a:lnTo>
                    <a:pt x="249" y="342"/>
                  </a:lnTo>
                  <a:lnTo>
                    <a:pt x="249" y="342"/>
                  </a:lnTo>
                  <a:lnTo>
                    <a:pt x="253" y="346"/>
                  </a:lnTo>
                  <a:lnTo>
                    <a:pt x="264" y="363"/>
                  </a:lnTo>
                  <a:lnTo>
                    <a:pt x="267" y="378"/>
                  </a:lnTo>
                  <a:lnTo>
                    <a:pt x="271" y="395"/>
                  </a:lnTo>
                  <a:lnTo>
                    <a:pt x="271" y="420"/>
                  </a:lnTo>
                  <a:lnTo>
                    <a:pt x="271" y="449"/>
                  </a:lnTo>
                  <a:lnTo>
                    <a:pt x="271" y="449"/>
                  </a:lnTo>
                  <a:lnTo>
                    <a:pt x="271" y="453"/>
                  </a:lnTo>
                  <a:lnTo>
                    <a:pt x="271" y="463"/>
                  </a:lnTo>
                  <a:lnTo>
                    <a:pt x="274" y="477"/>
                  </a:lnTo>
                  <a:lnTo>
                    <a:pt x="281" y="485"/>
                  </a:lnTo>
                  <a:lnTo>
                    <a:pt x="289" y="492"/>
                  </a:lnTo>
                  <a:lnTo>
                    <a:pt x="289" y="492"/>
                  </a:lnTo>
                  <a:lnTo>
                    <a:pt x="317" y="577"/>
                  </a:lnTo>
                  <a:lnTo>
                    <a:pt x="381" y="656"/>
                  </a:lnTo>
                  <a:lnTo>
                    <a:pt x="381" y="656"/>
                  </a:lnTo>
                  <a:lnTo>
                    <a:pt x="388" y="649"/>
                  </a:lnTo>
                  <a:lnTo>
                    <a:pt x="406" y="638"/>
                  </a:lnTo>
                  <a:lnTo>
                    <a:pt x="421" y="631"/>
                  </a:lnTo>
                  <a:lnTo>
                    <a:pt x="438" y="627"/>
                  </a:lnTo>
                  <a:lnTo>
                    <a:pt x="453" y="624"/>
                  </a:lnTo>
                  <a:lnTo>
                    <a:pt x="470" y="627"/>
                  </a:lnTo>
                  <a:lnTo>
                    <a:pt x="474" y="616"/>
                  </a:lnTo>
                  <a:lnTo>
                    <a:pt x="474" y="616"/>
                  </a:lnTo>
                  <a:lnTo>
                    <a:pt x="474" y="606"/>
                  </a:lnTo>
                  <a:lnTo>
                    <a:pt x="478" y="595"/>
                  </a:lnTo>
                  <a:lnTo>
                    <a:pt x="481" y="581"/>
                  </a:lnTo>
                  <a:lnTo>
                    <a:pt x="488" y="574"/>
                  </a:lnTo>
                  <a:lnTo>
                    <a:pt x="499" y="570"/>
                  </a:lnTo>
                  <a:lnTo>
                    <a:pt x="513" y="574"/>
                  </a:lnTo>
                  <a:lnTo>
                    <a:pt x="531" y="584"/>
                  </a:lnTo>
                  <a:lnTo>
                    <a:pt x="531" y="584"/>
                  </a:lnTo>
                  <a:lnTo>
                    <a:pt x="535" y="592"/>
                  </a:lnTo>
                  <a:lnTo>
                    <a:pt x="538" y="595"/>
                  </a:lnTo>
                  <a:lnTo>
                    <a:pt x="545" y="595"/>
                  </a:lnTo>
                  <a:lnTo>
                    <a:pt x="560" y="592"/>
                  </a:lnTo>
                  <a:lnTo>
                    <a:pt x="574" y="584"/>
                  </a:lnTo>
                  <a:lnTo>
                    <a:pt x="592" y="574"/>
                  </a:lnTo>
                  <a:lnTo>
                    <a:pt x="617" y="549"/>
                  </a:lnTo>
                  <a:lnTo>
                    <a:pt x="617" y="549"/>
                  </a:lnTo>
                  <a:lnTo>
                    <a:pt x="642" y="527"/>
                  </a:lnTo>
                  <a:lnTo>
                    <a:pt x="659" y="513"/>
                  </a:lnTo>
                  <a:lnTo>
                    <a:pt x="670" y="502"/>
                  </a:lnTo>
                  <a:lnTo>
                    <a:pt x="681" y="502"/>
                  </a:lnTo>
                  <a:lnTo>
                    <a:pt x="684" y="502"/>
                  </a:lnTo>
                  <a:lnTo>
                    <a:pt x="688" y="502"/>
                  </a:lnTo>
                  <a:lnTo>
                    <a:pt x="691" y="506"/>
                  </a:lnTo>
                  <a:lnTo>
                    <a:pt x="763" y="481"/>
                  </a:lnTo>
                  <a:lnTo>
                    <a:pt x="766" y="417"/>
                  </a:lnTo>
                  <a:lnTo>
                    <a:pt x="766" y="417"/>
                  </a:lnTo>
                  <a:lnTo>
                    <a:pt x="784" y="378"/>
                  </a:lnTo>
                  <a:lnTo>
                    <a:pt x="798" y="349"/>
                  </a:lnTo>
                  <a:lnTo>
                    <a:pt x="806" y="324"/>
                  </a:lnTo>
                  <a:lnTo>
                    <a:pt x="806" y="324"/>
                  </a:lnTo>
                  <a:lnTo>
                    <a:pt x="816" y="292"/>
                  </a:lnTo>
                  <a:lnTo>
                    <a:pt x="827" y="267"/>
                  </a:lnTo>
                  <a:lnTo>
                    <a:pt x="834" y="256"/>
                  </a:lnTo>
                  <a:lnTo>
                    <a:pt x="841" y="253"/>
                  </a:lnTo>
                  <a:lnTo>
                    <a:pt x="841" y="253"/>
                  </a:lnTo>
                  <a:lnTo>
                    <a:pt x="859" y="246"/>
                  </a:lnTo>
                  <a:lnTo>
                    <a:pt x="877" y="239"/>
                  </a:lnTo>
                  <a:lnTo>
                    <a:pt x="880" y="231"/>
                  </a:lnTo>
                  <a:lnTo>
                    <a:pt x="880" y="224"/>
                  </a:lnTo>
                  <a:lnTo>
                    <a:pt x="877" y="217"/>
                  </a:lnTo>
                  <a:lnTo>
                    <a:pt x="866" y="210"/>
                  </a:lnTo>
                  <a:lnTo>
                    <a:pt x="866" y="210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2" name="Freeform 14"/>
            <p:cNvSpPr>
              <a:spLocks/>
            </p:cNvSpPr>
            <p:nvPr/>
          </p:nvSpPr>
          <p:spPr bwMode="auto">
            <a:xfrm>
              <a:off x="4427" y="1424"/>
              <a:ext cx="125" cy="263"/>
            </a:xfrm>
            <a:custGeom>
              <a:avLst/>
              <a:gdLst/>
              <a:ahLst/>
              <a:cxnLst>
                <a:cxn ang="0">
                  <a:pos x="75" y="263"/>
                </a:cxn>
                <a:cxn ang="0">
                  <a:pos x="75" y="263"/>
                </a:cxn>
                <a:cxn ang="0">
                  <a:pos x="85" y="263"/>
                </a:cxn>
                <a:cxn ang="0">
                  <a:pos x="96" y="263"/>
                </a:cxn>
                <a:cxn ang="0">
                  <a:pos x="107" y="253"/>
                </a:cxn>
                <a:cxn ang="0">
                  <a:pos x="117" y="239"/>
                </a:cxn>
                <a:cxn ang="0">
                  <a:pos x="125" y="214"/>
                </a:cxn>
                <a:cxn ang="0">
                  <a:pos x="125" y="174"/>
                </a:cxn>
                <a:cxn ang="0">
                  <a:pos x="117" y="124"/>
                </a:cxn>
                <a:cxn ang="0">
                  <a:pos x="114" y="117"/>
                </a:cxn>
                <a:cxn ang="0">
                  <a:pos x="78" y="114"/>
                </a:cxn>
                <a:cxn ang="0">
                  <a:pos x="78" y="114"/>
                </a:cxn>
                <a:cxn ang="0">
                  <a:pos x="78" y="100"/>
                </a:cxn>
                <a:cxn ang="0">
                  <a:pos x="78" y="85"/>
                </a:cxn>
                <a:cxn ang="0">
                  <a:pos x="82" y="71"/>
                </a:cxn>
                <a:cxn ang="0">
                  <a:pos x="82" y="71"/>
                </a:cxn>
                <a:cxn ang="0">
                  <a:pos x="82" y="64"/>
                </a:cxn>
                <a:cxn ang="0">
                  <a:pos x="78" y="60"/>
                </a:cxn>
                <a:cxn ang="0">
                  <a:pos x="71" y="53"/>
                </a:cxn>
                <a:cxn ang="0">
                  <a:pos x="57" y="50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2" y="50"/>
                </a:cxn>
                <a:cxn ang="0">
                  <a:pos x="25" y="42"/>
                </a:cxn>
                <a:cxn ang="0">
                  <a:pos x="14" y="25"/>
                </a:cxn>
                <a:cxn ang="0">
                  <a:pos x="0" y="0"/>
                </a:cxn>
              </a:cxnLst>
              <a:rect l="0" t="0" r="r" b="b"/>
              <a:pathLst>
                <a:path w="125" h="263">
                  <a:moveTo>
                    <a:pt x="75" y="263"/>
                  </a:moveTo>
                  <a:lnTo>
                    <a:pt x="75" y="263"/>
                  </a:lnTo>
                  <a:lnTo>
                    <a:pt x="85" y="263"/>
                  </a:lnTo>
                  <a:lnTo>
                    <a:pt x="96" y="263"/>
                  </a:lnTo>
                  <a:lnTo>
                    <a:pt x="107" y="253"/>
                  </a:lnTo>
                  <a:lnTo>
                    <a:pt x="117" y="239"/>
                  </a:lnTo>
                  <a:lnTo>
                    <a:pt x="125" y="214"/>
                  </a:lnTo>
                  <a:lnTo>
                    <a:pt x="125" y="174"/>
                  </a:lnTo>
                  <a:lnTo>
                    <a:pt x="117" y="124"/>
                  </a:lnTo>
                  <a:lnTo>
                    <a:pt x="114" y="117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00"/>
                  </a:lnTo>
                  <a:lnTo>
                    <a:pt x="78" y="85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1" y="53"/>
                  </a:lnTo>
                  <a:lnTo>
                    <a:pt x="57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2" y="50"/>
                  </a:lnTo>
                  <a:lnTo>
                    <a:pt x="25" y="42"/>
                  </a:lnTo>
                  <a:lnTo>
                    <a:pt x="14" y="25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3" name="Freeform 15"/>
            <p:cNvSpPr>
              <a:spLocks/>
            </p:cNvSpPr>
            <p:nvPr/>
          </p:nvSpPr>
          <p:spPr bwMode="auto">
            <a:xfrm>
              <a:off x="4666" y="1716"/>
              <a:ext cx="623" cy="421"/>
            </a:xfrm>
            <a:custGeom>
              <a:avLst/>
              <a:gdLst/>
              <a:ahLst/>
              <a:cxnLst>
                <a:cxn ang="0">
                  <a:pos x="623" y="214"/>
                </a:cxn>
                <a:cxn ang="0">
                  <a:pos x="527" y="143"/>
                </a:cxn>
                <a:cxn ang="0">
                  <a:pos x="509" y="150"/>
                </a:cxn>
                <a:cxn ang="0">
                  <a:pos x="484" y="150"/>
                </a:cxn>
                <a:cxn ang="0">
                  <a:pos x="467" y="135"/>
                </a:cxn>
                <a:cxn ang="0">
                  <a:pos x="463" y="82"/>
                </a:cxn>
                <a:cxn ang="0">
                  <a:pos x="431" y="75"/>
                </a:cxn>
                <a:cxn ang="0">
                  <a:pos x="420" y="43"/>
                </a:cxn>
                <a:cxn ang="0">
                  <a:pos x="402" y="25"/>
                </a:cxn>
                <a:cxn ang="0">
                  <a:pos x="377" y="18"/>
                </a:cxn>
                <a:cxn ang="0">
                  <a:pos x="349" y="14"/>
                </a:cxn>
                <a:cxn ang="0">
                  <a:pos x="303" y="0"/>
                </a:cxn>
                <a:cxn ang="0">
                  <a:pos x="303" y="0"/>
                </a:cxn>
                <a:cxn ang="0">
                  <a:pos x="292" y="25"/>
                </a:cxn>
                <a:cxn ang="0">
                  <a:pos x="263" y="39"/>
                </a:cxn>
                <a:cxn ang="0">
                  <a:pos x="228" y="43"/>
                </a:cxn>
                <a:cxn ang="0">
                  <a:pos x="221" y="53"/>
                </a:cxn>
                <a:cxn ang="0">
                  <a:pos x="196" y="78"/>
                </a:cxn>
                <a:cxn ang="0">
                  <a:pos x="171" y="86"/>
                </a:cxn>
                <a:cxn ang="0">
                  <a:pos x="160" y="86"/>
                </a:cxn>
                <a:cxn ang="0">
                  <a:pos x="131" y="96"/>
                </a:cxn>
                <a:cxn ang="0">
                  <a:pos x="114" y="128"/>
                </a:cxn>
                <a:cxn ang="0">
                  <a:pos x="114" y="160"/>
                </a:cxn>
                <a:cxn ang="0">
                  <a:pos x="92" y="171"/>
                </a:cxn>
                <a:cxn ang="0">
                  <a:pos x="17" y="185"/>
                </a:cxn>
                <a:cxn ang="0">
                  <a:pos x="0" y="207"/>
                </a:cxn>
                <a:cxn ang="0">
                  <a:pos x="28" y="235"/>
                </a:cxn>
                <a:cxn ang="0">
                  <a:pos x="35" y="260"/>
                </a:cxn>
                <a:cxn ang="0">
                  <a:pos x="32" y="289"/>
                </a:cxn>
                <a:cxn ang="0">
                  <a:pos x="32" y="289"/>
                </a:cxn>
                <a:cxn ang="0">
                  <a:pos x="53" y="289"/>
                </a:cxn>
                <a:cxn ang="0">
                  <a:pos x="164" y="332"/>
                </a:cxn>
                <a:cxn ang="0">
                  <a:pos x="221" y="335"/>
                </a:cxn>
                <a:cxn ang="0">
                  <a:pos x="231" y="321"/>
                </a:cxn>
                <a:cxn ang="0">
                  <a:pos x="256" y="299"/>
                </a:cxn>
                <a:cxn ang="0">
                  <a:pos x="285" y="292"/>
                </a:cxn>
                <a:cxn ang="0">
                  <a:pos x="306" y="299"/>
                </a:cxn>
                <a:cxn ang="0">
                  <a:pos x="331" y="321"/>
                </a:cxn>
                <a:cxn ang="0">
                  <a:pos x="342" y="335"/>
                </a:cxn>
                <a:cxn ang="0">
                  <a:pos x="374" y="374"/>
                </a:cxn>
                <a:cxn ang="0">
                  <a:pos x="402" y="399"/>
                </a:cxn>
                <a:cxn ang="0">
                  <a:pos x="431" y="410"/>
                </a:cxn>
                <a:cxn ang="0">
                  <a:pos x="463" y="403"/>
                </a:cxn>
                <a:cxn ang="0">
                  <a:pos x="484" y="417"/>
                </a:cxn>
                <a:cxn ang="0">
                  <a:pos x="492" y="421"/>
                </a:cxn>
                <a:cxn ang="0">
                  <a:pos x="499" y="410"/>
                </a:cxn>
                <a:cxn ang="0">
                  <a:pos x="527" y="392"/>
                </a:cxn>
              </a:cxnLst>
              <a:rect l="0" t="0" r="r" b="b"/>
              <a:pathLst>
                <a:path w="623" h="421">
                  <a:moveTo>
                    <a:pt x="623" y="217"/>
                  </a:moveTo>
                  <a:lnTo>
                    <a:pt x="623" y="214"/>
                  </a:lnTo>
                  <a:lnTo>
                    <a:pt x="566" y="182"/>
                  </a:lnTo>
                  <a:lnTo>
                    <a:pt x="527" y="143"/>
                  </a:lnTo>
                  <a:lnTo>
                    <a:pt x="527" y="143"/>
                  </a:lnTo>
                  <a:lnTo>
                    <a:pt x="509" y="150"/>
                  </a:lnTo>
                  <a:lnTo>
                    <a:pt x="495" y="150"/>
                  </a:lnTo>
                  <a:lnTo>
                    <a:pt x="484" y="150"/>
                  </a:lnTo>
                  <a:lnTo>
                    <a:pt x="474" y="146"/>
                  </a:lnTo>
                  <a:lnTo>
                    <a:pt x="467" y="135"/>
                  </a:lnTo>
                  <a:lnTo>
                    <a:pt x="463" y="132"/>
                  </a:lnTo>
                  <a:lnTo>
                    <a:pt x="463" y="82"/>
                  </a:lnTo>
                  <a:lnTo>
                    <a:pt x="431" y="75"/>
                  </a:lnTo>
                  <a:lnTo>
                    <a:pt x="431" y="75"/>
                  </a:lnTo>
                  <a:lnTo>
                    <a:pt x="427" y="57"/>
                  </a:lnTo>
                  <a:lnTo>
                    <a:pt x="420" y="43"/>
                  </a:lnTo>
                  <a:lnTo>
                    <a:pt x="413" y="36"/>
                  </a:lnTo>
                  <a:lnTo>
                    <a:pt x="402" y="25"/>
                  </a:lnTo>
                  <a:lnTo>
                    <a:pt x="392" y="21"/>
                  </a:lnTo>
                  <a:lnTo>
                    <a:pt x="377" y="18"/>
                  </a:lnTo>
                  <a:lnTo>
                    <a:pt x="349" y="14"/>
                  </a:lnTo>
                  <a:lnTo>
                    <a:pt x="349" y="14"/>
                  </a:lnTo>
                  <a:lnTo>
                    <a:pt x="320" y="1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299" y="14"/>
                  </a:lnTo>
                  <a:lnTo>
                    <a:pt x="292" y="25"/>
                  </a:lnTo>
                  <a:lnTo>
                    <a:pt x="278" y="36"/>
                  </a:lnTo>
                  <a:lnTo>
                    <a:pt x="263" y="39"/>
                  </a:lnTo>
                  <a:lnTo>
                    <a:pt x="238" y="43"/>
                  </a:lnTo>
                  <a:lnTo>
                    <a:pt x="228" y="43"/>
                  </a:lnTo>
                  <a:lnTo>
                    <a:pt x="228" y="43"/>
                  </a:lnTo>
                  <a:lnTo>
                    <a:pt x="221" y="53"/>
                  </a:lnTo>
                  <a:lnTo>
                    <a:pt x="213" y="64"/>
                  </a:lnTo>
                  <a:lnTo>
                    <a:pt x="196" y="78"/>
                  </a:lnTo>
                  <a:lnTo>
                    <a:pt x="178" y="86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60" y="86"/>
                  </a:lnTo>
                  <a:lnTo>
                    <a:pt x="149" y="89"/>
                  </a:lnTo>
                  <a:lnTo>
                    <a:pt x="131" y="96"/>
                  </a:lnTo>
                  <a:lnTo>
                    <a:pt x="121" y="111"/>
                  </a:lnTo>
                  <a:lnTo>
                    <a:pt x="114" y="128"/>
                  </a:lnTo>
                  <a:lnTo>
                    <a:pt x="114" y="146"/>
                  </a:lnTo>
                  <a:lnTo>
                    <a:pt x="114" y="160"/>
                  </a:lnTo>
                  <a:lnTo>
                    <a:pt x="114" y="175"/>
                  </a:lnTo>
                  <a:lnTo>
                    <a:pt x="92" y="171"/>
                  </a:lnTo>
                  <a:lnTo>
                    <a:pt x="64" y="185"/>
                  </a:lnTo>
                  <a:lnTo>
                    <a:pt x="17" y="185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17" y="221"/>
                  </a:lnTo>
                  <a:lnTo>
                    <a:pt x="28" y="235"/>
                  </a:lnTo>
                  <a:lnTo>
                    <a:pt x="35" y="250"/>
                  </a:lnTo>
                  <a:lnTo>
                    <a:pt x="35" y="260"/>
                  </a:lnTo>
                  <a:lnTo>
                    <a:pt x="35" y="282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53" y="289"/>
                  </a:lnTo>
                  <a:lnTo>
                    <a:pt x="53" y="289"/>
                  </a:lnTo>
                  <a:lnTo>
                    <a:pt x="114" y="310"/>
                  </a:lnTo>
                  <a:lnTo>
                    <a:pt x="164" y="332"/>
                  </a:lnTo>
                  <a:lnTo>
                    <a:pt x="199" y="349"/>
                  </a:lnTo>
                  <a:lnTo>
                    <a:pt x="221" y="335"/>
                  </a:lnTo>
                  <a:lnTo>
                    <a:pt x="221" y="335"/>
                  </a:lnTo>
                  <a:lnTo>
                    <a:pt x="231" y="321"/>
                  </a:lnTo>
                  <a:lnTo>
                    <a:pt x="242" y="310"/>
                  </a:lnTo>
                  <a:lnTo>
                    <a:pt x="256" y="299"/>
                  </a:lnTo>
                  <a:lnTo>
                    <a:pt x="274" y="292"/>
                  </a:lnTo>
                  <a:lnTo>
                    <a:pt x="285" y="292"/>
                  </a:lnTo>
                  <a:lnTo>
                    <a:pt x="295" y="296"/>
                  </a:lnTo>
                  <a:lnTo>
                    <a:pt x="306" y="299"/>
                  </a:lnTo>
                  <a:lnTo>
                    <a:pt x="317" y="310"/>
                  </a:lnTo>
                  <a:lnTo>
                    <a:pt x="331" y="321"/>
                  </a:lnTo>
                  <a:lnTo>
                    <a:pt x="342" y="335"/>
                  </a:lnTo>
                  <a:lnTo>
                    <a:pt x="342" y="335"/>
                  </a:lnTo>
                  <a:lnTo>
                    <a:pt x="353" y="349"/>
                  </a:lnTo>
                  <a:lnTo>
                    <a:pt x="374" y="374"/>
                  </a:lnTo>
                  <a:lnTo>
                    <a:pt x="388" y="389"/>
                  </a:lnTo>
                  <a:lnTo>
                    <a:pt x="402" y="399"/>
                  </a:lnTo>
                  <a:lnTo>
                    <a:pt x="417" y="406"/>
                  </a:lnTo>
                  <a:lnTo>
                    <a:pt x="431" y="410"/>
                  </a:lnTo>
                  <a:lnTo>
                    <a:pt x="431" y="410"/>
                  </a:lnTo>
                  <a:lnTo>
                    <a:pt x="463" y="403"/>
                  </a:lnTo>
                  <a:lnTo>
                    <a:pt x="474" y="406"/>
                  </a:lnTo>
                  <a:lnTo>
                    <a:pt x="484" y="417"/>
                  </a:lnTo>
                  <a:lnTo>
                    <a:pt x="484" y="417"/>
                  </a:lnTo>
                  <a:lnTo>
                    <a:pt x="492" y="421"/>
                  </a:lnTo>
                  <a:lnTo>
                    <a:pt x="495" y="421"/>
                  </a:lnTo>
                  <a:lnTo>
                    <a:pt x="499" y="410"/>
                  </a:lnTo>
                  <a:lnTo>
                    <a:pt x="499" y="389"/>
                  </a:lnTo>
                  <a:lnTo>
                    <a:pt x="527" y="392"/>
                  </a:lnTo>
                  <a:lnTo>
                    <a:pt x="623" y="217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4" name="Freeform 16"/>
            <p:cNvSpPr>
              <a:spLocks/>
            </p:cNvSpPr>
            <p:nvPr/>
          </p:nvSpPr>
          <p:spPr bwMode="auto">
            <a:xfrm>
              <a:off x="4313" y="1620"/>
              <a:ext cx="388" cy="506"/>
            </a:xfrm>
            <a:custGeom>
              <a:avLst/>
              <a:gdLst/>
              <a:ahLst/>
              <a:cxnLst>
                <a:cxn ang="0">
                  <a:pos x="192" y="445"/>
                </a:cxn>
                <a:cxn ang="0">
                  <a:pos x="217" y="485"/>
                </a:cxn>
                <a:cxn ang="0">
                  <a:pos x="242" y="502"/>
                </a:cxn>
                <a:cxn ang="0">
                  <a:pos x="267" y="506"/>
                </a:cxn>
                <a:cxn ang="0">
                  <a:pos x="271" y="506"/>
                </a:cxn>
                <a:cxn ang="0">
                  <a:pos x="299" y="467"/>
                </a:cxn>
                <a:cxn ang="0">
                  <a:pos x="296" y="452"/>
                </a:cxn>
                <a:cxn ang="0">
                  <a:pos x="296" y="424"/>
                </a:cxn>
                <a:cxn ang="0">
                  <a:pos x="310" y="403"/>
                </a:cxn>
                <a:cxn ang="0">
                  <a:pos x="331" y="392"/>
                </a:cxn>
                <a:cxn ang="0">
                  <a:pos x="385" y="385"/>
                </a:cxn>
                <a:cxn ang="0">
                  <a:pos x="388" y="367"/>
                </a:cxn>
                <a:cxn ang="0">
                  <a:pos x="381" y="335"/>
                </a:cxn>
                <a:cxn ang="0">
                  <a:pos x="360" y="310"/>
                </a:cxn>
                <a:cxn ang="0">
                  <a:pos x="353" y="303"/>
                </a:cxn>
                <a:cxn ang="0">
                  <a:pos x="331" y="303"/>
                </a:cxn>
                <a:cxn ang="0">
                  <a:pos x="320" y="288"/>
                </a:cxn>
                <a:cxn ang="0">
                  <a:pos x="317" y="264"/>
                </a:cxn>
                <a:cxn ang="0">
                  <a:pos x="303" y="224"/>
                </a:cxn>
                <a:cxn ang="0">
                  <a:pos x="303" y="207"/>
                </a:cxn>
                <a:cxn ang="0">
                  <a:pos x="296" y="171"/>
                </a:cxn>
                <a:cxn ang="0">
                  <a:pos x="274" y="132"/>
                </a:cxn>
                <a:cxn ang="0">
                  <a:pos x="235" y="100"/>
                </a:cxn>
                <a:cxn ang="0">
                  <a:pos x="203" y="78"/>
                </a:cxn>
                <a:cxn ang="0">
                  <a:pos x="189" y="64"/>
                </a:cxn>
                <a:cxn ang="0">
                  <a:pos x="139" y="18"/>
                </a:cxn>
                <a:cxn ang="0">
                  <a:pos x="99" y="0"/>
                </a:cxn>
                <a:cxn ang="0">
                  <a:pos x="82" y="3"/>
                </a:cxn>
                <a:cxn ang="0">
                  <a:pos x="57" y="18"/>
                </a:cxn>
                <a:cxn ang="0">
                  <a:pos x="42" y="39"/>
                </a:cxn>
                <a:cxn ang="0">
                  <a:pos x="39" y="64"/>
                </a:cxn>
                <a:cxn ang="0">
                  <a:pos x="50" y="107"/>
                </a:cxn>
                <a:cxn ang="0">
                  <a:pos x="57" y="132"/>
                </a:cxn>
                <a:cxn ang="0">
                  <a:pos x="60" y="167"/>
                </a:cxn>
                <a:cxn ang="0">
                  <a:pos x="50" y="196"/>
                </a:cxn>
                <a:cxn ang="0">
                  <a:pos x="14" y="260"/>
                </a:cxn>
                <a:cxn ang="0">
                  <a:pos x="7" y="274"/>
                </a:cxn>
                <a:cxn ang="0">
                  <a:pos x="0" y="313"/>
                </a:cxn>
                <a:cxn ang="0">
                  <a:pos x="14" y="360"/>
                </a:cxn>
                <a:cxn ang="0">
                  <a:pos x="35" y="395"/>
                </a:cxn>
                <a:cxn ang="0">
                  <a:pos x="50" y="410"/>
                </a:cxn>
                <a:cxn ang="0">
                  <a:pos x="71" y="410"/>
                </a:cxn>
                <a:cxn ang="0">
                  <a:pos x="132" y="406"/>
                </a:cxn>
                <a:cxn ang="0">
                  <a:pos x="164" y="417"/>
                </a:cxn>
                <a:cxn ang="0">
                  <a:pos x="185" y="435"/>
                </a:cxn>
                <a:cxn ang="0">
                  <a:pos x="192" y="445"/>
                </a:cxn>
              </a:cxnLst>
              <a:rect l="0" t="0" r="r" b="b"/>
              <a:pathLst>
                <a:path w="388" h="506">
                  <a:moveTo>
                    <a:pt x="192" y="445"/>
                  </a:moveTo>
                  <a:lnTo>
                    <a:pt x="192" y="445"/>
                  </a:lnTo>
                  <a:lnTo>
                    <a:pt x="203" y="470"/>
                  </a:lnTo>
                  <a:lnTo>
                    <a:pt x="217" y="485"/>
                  </a:lnTo>
                  <a:lnTo>
                    <a:pt x="231" y="495"/>
                  </a:lnTo>
                  <a:lnTo>
                    <a:pt x="242" y="502"/>
                  </a:lnTo>
                  <a:lnTo>
                    <a:pt x="260" y="506"/>
                  </a:lnTo>
                  <a:lnTo>
                    <a:pt x="267" y="506"/>
                  </a:lnTo>
                  <a:lnTo>
                    <a:pt x="271" y="506"/>
                  </a:lnTo>
                  <a:lnTo>
                    <a:pt x="271" y="506"/>
                  </a:lnTo>
                  <a:lnTo>
                    <a:pt x="281" y="488"/>
                  </a:lnTo>
                  <a:lnTo>
                    <a:pt x="299" y="467"/>
                  </a:lnTo>
                  <a:lnTo>
                    <a:pt x="299" y="467"/>
                  </a:lnTo>
                  <a:lnTo>
                    <a:pt x="296" y="452"/>
                  </a:lnTo>
                  <a:lnTo>
                    <a:pt x="296" y="438"/>
                  </a:lnTo>
                  <a:lnTo>
                    <a:pt x="296" y="424"/>
                  </a:lnTo>
                  <a:lnTo>
                    <a:pt x="303" y="410"/>
                  </a:lnTo>
                  <a:lnTo>
                    <a:pt x="310" y="403"/>
                  </a:lnTo>
                  <a:lnTo>
                    <a:pt x="320" y="395"/>
                  </a:lnTo>
                  <a:lnTo>
                    <a:pt x="331" y="392"/>
                  </a:lnTo>
                  <a:lnTo>
                    <a:pt x="345" y="388"/>
                  </a:lnTo>
                  <a:lnTo>
                    <a:pt x="385" y="385"/>
                  </a:lnTo>
                  <a:lnTo>
                    <a:pt x="385" y="385"/>
                  </a:lnTo>
                  <a:lnTo>
                    <a:pt x="388" y="367"/>
                  </a:lnTo>
                  <a:lnTo>
                    <a:pt x="388" y="349"/>
                  </a:lnTo>
                  <a:lnTo>
                    <a:pt x="381" y="335"/>
                  </a:lnTo>
                  <a:lnTo>
                    <a:pt x="374" y="324"/>
                  </a:lnTo>
                  <a:lnTo>
                    <a:pt x="360" y="310"/>
                  </a:lnTo>
                  <a:lnTo>
                    <a:pt x="353" y="303"/>
                  </a:lnTo>
                  <a:lnTo>
                    <a:pt x="353" y="303"/>
                  </a:lnTo>
                  <a:lnTo>
                    <a:pt x="342" y="306"/>
                  </a:lnTo>
                  <a:lnTo>
                    <a:pt x="331" y="303"/>
                  </a:lnTo>
                  <a:lnTo>
                    <a:pt x="328" y="296"/>
                  </a:lnTo>
                  <a:lnTo>
                    <a:pt x="320" y="288"/>
                  </a:lnTo>
                  <a:lnTo>
                    <a:pt x="317" y="274"/>
                  </a:lnTo>
                  <a:lnTo>
                    <a:pt x="317" y="264"/>
                  </a:lnTo>
                  <a:lnTo>
                    <a:pt x="310" y="249"/>
                  </a:lnTo>
                  <a:lnTo>
                    <a:pt x="303" y="224"/>
                  </a:lnTo>
                  <a:lnTo>
                    <a:pt x="303" y="224"/>
                  </a:lnTo>
                  <a:lnTo>
                    <a:pt x="303" y="207"/>
                  </a:lnTo>
                  <a:lnTo>
                    <a:pt x="299" y="189"/>
                  </a:lnTo>
                  <a:lnTo>
                    <a:pt x="296" y="171"/>
                  </a:lnTo>
                  <a:lnTo>
                    <a:pt x="288" y="157"/>
                  </a:lnTo>
                  <a:lnTo>
                    <a:pt x="274" y="132"/>
                  </a:lnTo>
                  <a:lnTo>
                    <a:pt x="256" y="114"/>
                  </a:lnTo>
                  <a:lnTo>
                    <a:pt x="235" y="100"/>
                  </a:lnTo>
                  <a:lnTo>
                    <a:pt x="221" y="89"/>
                  </a:lnTo>
                  <a:lnTo>
                    <a:pt x="203" y="78"/>
                  </a:lnTo>
                  <a:lnTo>
                    <a:pt x="203" y="78"/>
                  </a:lnTo>
                  <a:lnTo>
                    <a:pt x="189" y="64"/>
                  </a:lnTo>
                  <a:lnTo>
                    <a:pt x="157" y="32"/>
                  </a:lnTo>
                  <a:lnTo>
                    <a:pt x="139" y="18"/>
                  </a:lnTo>
                  <a:lnTo>
                    <a:pt x="117" y="7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57" y="18"/>
                  </a:lnTo>
                  <a:lnTo>
                    <a:pt x="46" y="28"/>
                  </a:lnTo>
                  <a:lnTo>
                    <a:pt x="42" y="39"/>
                  </a:lnTo>
                  <a:lnTo>
                    <a:pt x="39" y="50"/>
                  </a:lnTo>
                  <a:lnTo>
                    <a:pt x="39" y="64"/>
                  </a:lnTo>
                  <a:lnTo>
                    <a:pt x="42" y="85"/>
                  </a:lnTo>
                  <a:lnTo>
                    <a:pt x="50" y="107"/>
                  </a:lnTo>
                  <a:lnTo>
                    <a:pt x="50" y="107"/>
                  </a:lnTo>
                  <a:lnTo>
                    <a:pt x="57" y="132"/>
                  </a:lnTo>
                  <a:lnTo>
                    <a:pt x="60" y="149"/>
                  </a:lnTo>
                  <a:lnTo>
                    <a:pt x="60" y="167"/>
                  </a:lnTo>
                  <a:lnTo>
                    <a:pt x="57" y="182"/>
                  </a:lnTo>
                  <a:lnTo>
                    <a:pt x="50" y="196"/>
                  </a:lnTo>
                  <a:lnTo>
                    <a:pt x="42" y="214"/>
                  </a:lnTo>
                  <a:lnTo>
                    <a:pt x="14" y="260"/>
                  </a:lnTo>
                  <a:lnTo>
                    <a:pt x="14" y="260"/>
                  </a:lnTo>
                  <a:lnTo>
                    <a:pt x="7" y="274"/>
                  </a:lnTo>
                  <a:lnTo>
                    <a:pt x="3" y="288"/>
                  </a:lnTo>
                  <a:lnTo>
                    <a:pt x="0" y="313"/>
                  </a:lnTo>
                  <a:lnTo>
                    <a:pt x="7" y="338"/>
                  </a:lnTo>
                  <a:lnTo>
                    <a:pt x="14" y="360"/>
                  </a:lnTo>
                  <a:lnTo>
                    <a:pt x="25" y="378"/>
                  </a:lnTo>
                  <a:lnTo>
                    <a:pt x="35" y="395"/>
                  </a:lnTo>
                  <a:lnTo>
                    <a:pt x="50" y="410"/>
                  </a:lnTo>
                  <a:lnTo>
                    <a:pt x="50" y="410"/>
                  </a:lnTo>
                  <a:lnTo>
                    <a:pt x="57" y="413"/>
                  </a:lnTo>
                  <a:lnTo>
                    <a:pt x="71" y="410"/>
                  </a:lnTo>
                  <a:lnTo>
                    <a:pt x="110" y="406"/>
                  </a:lnTo>
                  <a:lnTo>
                    <a:pt x="132" y="406"/>
                  </a:lnTo>
                  <a:lnTo>
                    <a:pt x="157" y="413"/>
                  </a:lnTo>
                  <a:lnTo>
                    <a:pt x="164" y="417"/>
                  </a:lnTo>
                  <a:lnTo>
                    <a:pt x="174" y="424"/>
                  </a:lnTo>
                  <a:lnTo>
                    <a:pt x="185" y="435"/>
                  </a:lnTo>
                  <a:lnTo>
                    <a:pt x="192" y="445"/>
                  </a:lnTo>
                  <a:lnTo>
                    <a:pt x="192" y="445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5" name="Freeform 17"/>
            <p:cNvSpPr>
              <a:spLocks/>
            </p:cNvSpPr>
            <p:nvPr/>
          </p:nvSpPr>
          <p:spPr bwMode="auto">
            <a:xfrm>
              <a:off x="3461" y="2297"/>
              <a:ext cx="531" cy="731"/>
            </a:xfrm>
            <a:custGeom>
              <a:avLst/>
              <a:gdLst/>
              <a:ahLst/>
              <a:cxnLst>
                <a:cxn ang="0">
                  <a:pos x="324" y="684"/>
                </a:cxn>
                <a:cxn ang="0">
                  <a:pos x="353" y="660"/>
                </a:cxn>
                <a:cxn ang="0">
                  <a:pos x="363" y="624"/>
                </a:cxn>
                <a:cxn ang="0">
                  <a:pos x="360" y="595"/>
                </a:cxn>
                <a:cxn ang="0">
                  <a:pos x="388" y="567"/>
                </a:cxn>
                <a:cxn ang="0">
                  <a:pos x="438" y="567"/>
                </a:cxn>
                <a:cxn ang="0">
                  <a:pos x="467" y="567"/>
                </a:cxn>
                <a:cxn ang="0">
                  <a:pos x="470" y="549"/>
                </a:cxn>
                <a:cxn ang="0">
                  <a:pos x="513" y="399"/>
                </a:cxn>
                <a:cxn ang="0">
                  <a:pos x="520" y="378"/>
                </a:cxn>
                <a:cxn ang="0">
                  <a:pos x="495" y="339"/>
                </a:cxn>
                <a:cxn ang="0">
                  <a:pos x="492" y="307"/>
                </a:cxn>
                <a:cxn ang="0">
                  <a:pos x="506" y="282"/>
                </a:cxn>
                <a:cxn ang="0">
                  <a:pos x="474" y="257"/>
                </a:cxn>
                <a:cxn ang="0">
                  <a:pos x="463" y="246"/>
                </a:cxn>
                <a:cxn ang="0">
                  <a:pos x="470" y="228"/>
                </a:cxn>
                <a:cxn ang="0">
                  <a:pos x="531" y="164"/>
                </a:cxn>
                <a:cxn ang="0">
                  <a:pos x="474" y="57"/>
                </a:cxn>
                <a:cxn ang="0">
                  <a:pos x="460" y="11"/>
                </a:cxn>
                <a:cxn ang="0">
                  <a:pos x="445" y="7"/>
                </a:cxn>
                <a:cxn ang="0">
                  <a:pos x="420" y="78"/>
                </a:cxn>
                <a:cxn ang="0">
                  <a:pos x="378" y="100"/>
                </a:cxn>
                <a:cxn ang="0">
                  <a:pos x="313" y="39"/>
                </a:cxn>
                <a:cxn ang="0">
                  <a:pos x="296" y="14"/>
                </a:cxn>
                <a:cxn ang="0">
                  <a:pos x="263" y="0"/>
                </a:cxn>
                <a:cxn ang="0">
                  <a:pos x="246" y="14"/>
                </a:cxn>
                <a:cxn ang="0">
                  <a:pos x="231" y="50"/>
                </a:cxn>
                <a:cxn ang="0">
                  <a:pos x="196" y="82"/>
                </a:cxn>
                <a:cxn ang="0">
                  <a:pos x="142" y="89"/>
                </a:cxn>
                <a:cxn ang="0">
                  <a:pos x="132" y="132"/>
                </a:cxn>
                <a:cxn ang="0">
                  <a:pos x="124" y="193"/>
                </a:cxn>
                <a:cxn ang="0">
                  <a:pos x="96" y="260"/>
                </a:cxn>
                <a:cxn ang="0">
                  <a:pos x="64" y="278"/>
                </a:cxn>
                <a:cxn ang="0">
                  <a:pos x="10" y="285"/>
                </a:cxn>
                <a:cxn ang="0">
                  <a:pos x="0" y="296"/>
                </a:cxn>
                <a:cxn ang="0">
                  <a:pos x="10" y="317"/>
                </a:cxn>
                <a:cxn ang="0">
                  <a:pos x="14" y="339"/>
                </a:cxn>
                <a:cxn ang="0">
                  <a:pos x="32" y="360"/>
                </a:cxn>
                <a:cxn ang="0">
                  <a:pos x="28" y="396"/>
                </a:cxn>
                <a:cxn ang="0">
                  <a:pos x="25" y="485"/>
                </a:cxn>
                <a:cxn ang="0">
                  <a:pos x="32" y="560"/>
                </a:cxn>
                <a:cxn ang="0">
                  <a:pos x="50" y="627"/>
                </a:cxn>
                <a:cxn ang="0">
                  <a:pos x="75" y="638"/>
                </a:cxn>
                <a:cxn ang="0">
                  <a:pos x="110" y="599"/>
                </a:cxn>
                <a:cxn ang="0">
                  <a:pos x="135" y="570"/>
                </a:cxn>
                <a:cxn ang="0">
                  <a:pos x="164" y="570"/>
                </a:cxn>
                <a:cxn ang="0">
                  <a:pos x="185" y="627"/>
                </a:cxn>
                <a:cxn ang="0">
                  <a:pos x="192" y="684"/>
                </a:cxn>
                <a:cxn ang="0">
                  <a:pos x="199" y="724"/>
                </a:cxn>
                <a:cxn ang="0">
                  <a:pos x="217" y="731"/>
                </a:cxn>
                <a:cxn ang="0">
                  <a:pos x="246" y="706"/>
                </a:cxn>
                <a:cxn ang="0">
                  <a:pos x="271" y="677"/>
                </a:cxn>
                <a:cxn ang="0">
                  <a:pos x="317" y="681"/>
                </a:cxn>
                <a:cxn ang="0">
                  <a:pos x="356" y="713"/>
                </a:cxn>
                <a:cxn ang="0">
                  <a:pos x="367" y="727"/>
                </a:cxn>
                <a:cxn ang="0">
                  <a:pos x="392" y="727"/>
                </a:cxn>
              </a:cxnLst>
              <a:rect l="0" t="0" r="r" b="b"/>
              <a:pathLst>
                <a:path w="531" h="731">
                  <a:moveTo>
                    <a:pt x="320" y="688"/>
                  </a:moveTo>
                  <a:lnTo>
                    <a:pt x="320" y="688"/>
                  </a:lnTo>
                  <a:lnTo>
                    <a:pt x="324" y="684"/>
                  </a:lnTo>
                  <a:lnTo>
                    <a:pt x="324" y="684"/>
                  </a:lnTo>
                  <a:lnTo>
                    <a:pt x="338" y="677"/>
                  </a:lnTo>
                  <a:lnTo>
                    <a:pt x="353" y="660"/>
                  </a:lnTo>
                  <a:lnTo>
                    <a:pt x="356" y="649"/>
                  </a:lnTo>
                  <a:lnTo>
                    <a:pt x="360" y="638"/>
                  </a:lnTo>
                  <a:lnTo>
                    <a:pt x="363" y="624"/>
                  </a:lnTo>
                  <a:lnTo>
                    <a:pt x="360" y="610"/>
                  </a:lnTo>
                  <a:lnTo>
                    <a:pt x="360" y="610"/>
                  </a:lnTo>
                  <a:lnTo>
                    <a:pt x="360" y="595"/>
                  </a:lnTo>
                  <a:lnTo>
                    <a:pt x="363" y="585"/>
                  </a:lnTo>
                  <a:lnTo>
                    <a:pt x="374" y="574"/>
                  </a:lnTo>
                  <a:lnTo>
                    <a:pt x="388" y="567"/>
                  </a:lnTo>
                  <a:lnTo>
                    <a:pt x="402" y="567"/>
                  </a:lnTo>
                  <a:lnTo>
                    <a:pt x="420" y="563"/>
                  </a:lnTo>
                  <a:lnTo>
                    <a:pt x="438" y="567"/>
                  </a:lnTo>
                  <a:lnTo>
                    <a:pt x="452" y="570"/>
                  </a:lnTo>
                  <a:lnTo>
                    <a:pt x="452" y="570"/>
                  </a:lnTo>
                  <a:lnTo>
                    <a:pt x="467" y="567"/>
                  </a:lnTo>
                  <a:lnTo>
                    <a:pt x="474" y="560"/>
                  </a:lnTo>
                  <a:lnTo>
                    <a:pt x="474" y="553"/>
                  </a:lnTo>
                  <a:lnTo>
                    <a:pt x="470" y="549"/>
                  </a:lnTo>
                  <a:lnTo>
                    <a:pt x="481" y="478"/>
                  </a:lnTo>
                  <a:lnTo>
                    <a:pt x="513" y="399"/>
                  </a:lnTo>
                  <a:lnTo>
                    <a:pt x="513" y="399"/>
                  </a:lnTo>
                  <a:lnTo>
                    <a:pt x="517" y="396"/>
                  </a:lnTo>
                  <a:lnTo>
                    <a:pt x="520" y="385"/>
                  </a:lnTo>
                  <a:lnTo>
                    <a:pt x="520" y="378"/>
                  </a:lnTo>
                  <a:lnTo>
                    <a:pt x="517" y="367"/>
                  </a:lnTo>
                  <a:lnTo>
                    <a:pt x="506" y="353"/>
                  </a:lnTo>
                  <a:lnTo>
                    <a:pt x="495" y="339"/>
                  </a:lnTo>
                  <a:lnTo>
                    <a:pt x="474" y="324"/>
                  </a:lnTo>
                  <a:lnTo>
                    <a:pt x="492" y="307"/>
                  </a:lnTo>
                  <a:lnTo>
                    <a:pt x="492" y="307"/>
                  </a:lnTo>
                  <a:lnTo>
                    <a:pt x="499" y="299"/>
                  </a:lnTo>
                  <a:lnTo>
                    <a:pt x="506" y="289"/>
                  </a:lnTo>
                  <a:lnTo>
                    <a:pt x="506" y="282"/>
                  </a:lnTo>
                  <a:lnTo>
                    <a:pt x="502" y="275"/>
                  </a:lnTo>
                  <a:lnTo>
                    <a:pt x="492" y="267"/>
                  </a:lnTo>
                  <a:lnTo>
                    <a:pt x="474" y="257"/>
                  </a:lnTo>
                  <a:lnTo>
                    <a:pt x="474" y="257"/>
                  </a:lnTo>
                  <a:lnTo>
                    <a:pt x="470" y="253"/>
                  </a:lnTo>
                  <a:lnTo>
                    <a:pt x="463" y="246"/>
                  </a:lnTo>
                  <a:lnTo>
                    <a:pt x="463" y="239"/>
                  </a:lnTo>
                  <a:lnTo>
                    <a:pt x="467" y="235"/>
                  </a:lnTo>
                  <a:lnTo>
                    <a:pt x="470" y="228"/>
                  </a:lnTo>
                  <a:lnTo>
                    <a:pt x="477" y="225"/>
                  </a:lnTo>
                  <a:lnTo>
                    <a:pt x="492" y="189"/>
                  </a:lnTo>
                  <a:lnTo>
                    <a:pt x="531" y="164"/>
                  </a:lnTo>
                  <a:lnTo>
                    <a:pt x="520" y="114"/>
                  </a:lnTo>
                  <a:lnTo>
                    <a:pt x="474" y="57"/>
                  </a:lnTo>
                  <a:lnTo>
                    <a:pt x="474" y="57"/>
                  </a:lnTo>
                  <a:lnTo>
                    <a:pt x="470" y="39"/>
                  </a:lnTo>
                  <a:lnTo>
                    <a:pt x="467" y="25"/>
                  </a:lnTo>
                  <a:lnTo>
                    <a:pt x="460" y="11"/>
                  </a:lnTo>
                  <a:lnTo>
                    <a:pt x="456" y="7"/>
                  </a:lnTo>
                  <a:lnTo>
                    <a:pt x="452" y="4"/>
                  </a:lnTo>
                  <a:lnTo>
                    <a:pt x="445" y="7"/>
                  </a:lnTo>
                  <a:lnTo>
                    <a:pt x="442" y="11"/>
                  </a:lnTo>
                  <a:lnTo>
                    <a:pt x="431" y="32"/>
                  </a:lnTo>
                  <a:lnTo>
                    <a:pt x="420" y="78"/>
                  </a:lnTo>
                  <a:lnTo>
                    <a:pt x="420" y="78"/>
                  </a:lnTo>
                  <a:lnTo>
                    <a:pt x="399" y="93"/>
                  </a:lnTo>
                  <a:lnTo>
                    <a:pt x="378" y="100"/>
                  </a:lnTo>
                  <a:lnTo>
                    <a:pt x="360" y="107"/>
                  </a:lnTo>
                  <a:lnTo>
                    <a:pt x="320" y="68"/>
                  </a:lnTo>
                  <a:lnTo>
                    <a:pt x="313" y="39"/>
                  </a:lnTo>
                  <a:lnTo>
                    <a:pt x="313" y="39"/>
                  </a:lnTo>
                  <a:lnTo>
                    <a:pt x="306" y="29"/>
                  </a:lnTo>
                  <a:lnTo>
                    <a:pt x="296" y="14"/>
                  </a:lnTo>
                  <a:lnTo>
                    <a:pt x="285" y="7"/>
                  </a:lnTo>
                  <a:lnTo>
                    <a:pt x="271" y="0"/>
                  </a:lnTo>
                  <a:lnTo>
                    <a:pt x="263" y="0"/>
                  </a:lnTo>
                  <a:lnTo>
                    <a:pt x="260" y="4"/>
                  </a:lnTo>
                  <a:lnTo>
                    <a:pt x="253" y="7"/>
                  </a:lnTo>
                  <a:lnTo>
                    <a:pt x="246" y="14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1" y="50"/>
                  </a:lnTo>
                  <a:lnTo>
                    <a:pt x="221" y="64"/>
                  </a:lnTo>
                  <a:lnTo>
                    <a:pt x="206" y="78"/>
                  </a:lnTo>
                  <a:lnTo>
                    <a:pt x="196" y="82"/>
                  </a:lnTo>
                  <a:lnTo>
                    <a:pt x="185" y="86"/>
                  </a:lnTo>
                  <a:lnTo>
                    <a:pt x="142" y="89"/>
                  </a:lnTo>
                  <a:lnTo>
                    <a:pt x="142" y="89"/>
                  </a:lnTo>
                  <a:lnTo>
                    <a:pt x="135" y="100"/>
                  </a:lnTo>
                  <a:lnTo>
                    <a:pt x="132" y="114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28" y="171"/>
                  </a:lnTo>
                  <a:lnTo>
                    <a:pt x="124" y="193"/>
                  </a:lnTo>
                  <a:lnTo>
                    <a:pt x="117" y="218"/>
                  </a:lnTo>
                  <a:lnTo>
                    <a:pt x="107" y="242"/>
                  </a:lnTo>
                  <a:lnTo>
                    <a:pt x="96" y="260"/>
                  </a:lnTo>
                  <a:lnTo>
                    <a:pt x="82" y="275"/>
                  </a:lnTo>
                  <a:lnTo>
                    <a:pt x="71" y="278"/>
                  </a:lnTo>
                  <a:lnTo>
                    <a:pt x="64" y="278"/>
                  </a:lnTo>
                  <a:lnTo>
                    <a:pt x="64" y="278"/>
                  </a:lnTo>
                  <a:lnTo>
                    <a:pt x="32" y="282"/>
                  </a:lnTo>
                  <a:lnTo>
                    <a:pt x="10" y="285"/>
                  </a:lnTo>
                  <a:lnTo>
                    <a:pt x="3" y="292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3" y="296"/>
                  </a:lnTo>
                  <a:lnTo>
                    <a:pt x="7" y="303"/>
                  </a:lnTo>
                  <a:lnTo>
                    <a:pt x="10" y="317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14" y="339"/>
                  </a:lnTo>
                  <a:lnTo>
                    <a:pt x="25" y="346"/>
                  </a:lnTo>
                  <a:lnTo>
                    <a:pt x="28" y="349"/>
                  </a:lnTo>
                  <a:lnTo>
                    <a:pt x="32" y="360"/>
                  </a:lnTo>
                  <a:lnTo>
                    <a:pt x="32" y="374"/>
                  </a:lnTo>
                  <a:lnTo>
                    <a:pt x="28" y="396"/>
                  </a:lnTo>
                  <a:lnTo>
                    <a:pt x="28" y="396"/>
                  </a:lnTo>
                  <a:lnTo>
                    <a:pt x="25" y="417"/>
                  </a:lnTo>
                  <a:lnTo>
                    <a:pt x="25" y="442"/>
                  </a:lnTo>
                  <a:lnTo>
                    <a:pt x="25" y="485"/>
                  </a:lnTo>
                  <a:lnTo>
                    <a:pt x="28" y="531"/>
                  </a:lnTo>
                  <a:lnTo>
                    <a:pt x="28" y="531"/>
                  </a:lnTo>
                  <a:lnTo>
                    <a:pt x="32" y="560"/>
                  </a:lnTo>
                  <a:lnTo>
                    <a:pt x="35" y="585"/>
                  </a:lnTo>
                  <a:lnTo>
                    <a:pt x="39" y="610"/>
                  </a:lnTo>
                  <a:lnTo>
                    <a:pt x="50" y="627"/>
                  </a:lnTo>
                  <a:lnTo>
                    <a:pt x="57" y="635"/>
                  </a:lnTo>
                  <a:lnTo>
                    <a:pt x="64" y="638"/>
                  </a:lnTo>
                  <a:lnTo>
                    <a:pt x="75" y="638"/>
                  </a:lnTo>
                  <a:lnTo>
                    <a:pt x="82" y="631"/>
                  </a:lnTo>
                  <a:lnTo>
                    <a:pt x="96" y="617"/>
                  </a:lnTo>
                  <a:lnTo>
                    <a:pt x="110" y="599"/>
                  </a:lnTo>
                  <a:lnTo>
                    <a:pt x="110" y="599"/>
                  </a:lnTo>
                  <a:lnTo>
                    <a:pt x="124" y="581"/>
                  </a:lnTo>
                  <a:lnTo>
                    <a:pt x="135" y="570"/>
                  </a:lnTo>
                  <a:lnTo>
                    <a:pt x="146" y="567"/>
                  </a:lnTo>
                  <a:lnTo>
                    <a:pt x="157" y="567"/>
                  </a:lnTo>
                  <a:lnTo>
                    <a:pt x="164" y="570"/>
                  </a:lnTo>
                  <a:lnTo>
                    <a:pt x="171" y="578"/>
                  </a:lnTo>
                  <a:lnTo>
                    <a:pt x="181" y="599"/>
                  </a:lnTo>
                  <a:lnTo>
                    <a:pt x="185" y="627"/>
                  </a:lnTo>
                  <a:lnTo>
                    <a:pt x="189" y="656"/>
                  </a:lnTo>
                  <a:lnTo>
                    <a:pt x="192" y="684"/>
                  </a:lnTo>
                  <a:lnTo>
                    <a:pt x="192" y="684"/>
                  </a:lnTo>
                  <a:lnTo>
                    <a:pt x="192" y="699"/>
                  </a:lnTo>
                  <a:lnTo>
                    <a:pt x="196" y="709"/>
                  </a:lnTo>
                  <a:lnTo>
                    <a:pt x="199" y="724"/>
                  </a:lnTo>
                  <a:lnTo>
                    <a:pt x="206" y="731"/>
                  </a:lnTo>
                  <a:lnTo>
                    <a:pt x="210" y="731"/>
                  </a:lnTo>
                  <a:lnTo>
                    <a:pt x="217" y="731"/>
                  </a:lnTo>
                  <a:lnTo>
                    <a:pt x="228" y="724"/>
                  </a:lnTo>
                  <a:lnTo>
                    <a:pt x="246" y="706"/>
                  </a:lnTo>
                  <a:lnTo>
                    <a:pt x="246" y="706"/>
                  </a:lnTo>
                  <a:lnTo>
                    <a:pt x="253" y="692"/>
                  </a:lnTo>
                  <a:lnTo>
                    <a:pt x="263" y="684"/>
                  </a:lnTo>
                  <a:lnTo>
                    <a:pt x="271" y="677"/>
                  </a:lnTo>
                  <a:lnTo>
                    <a:pt x="281" y="674"/>
                  </a:lnTo>
                  <a:lnTo>
                    <a:pt x="299" y="674"/>
                  </a:lnTo>
                  <a:lnTo>
                    <a:pt x="317" y="681"/>
                  </a:lnTo>
                  <a:lnTo>
                    <a:pt x="331" y="692"/>
                  </a:lnTo>
                  <a:lnTo>
                    <a:pt x="345" y="702"/>
                  </a:lnTo>
                  <a:lnTo>
                    <a:pt x="356" y="713"/>
                  </a:lnTo>
                  <a:lnTo>
                    <a:pt x="356" y="713"/>
                  </a:lnTo>
                  <a:lnTo>
                    <a:pt x="360" y="717"/>
                  </a:lnTo>
                  <a:lnTo>
                    <a:pt x="367" y="727"/>
                  </a:lnTo>
                  <a:lnTo>
                    <a:pt x="374" y="731"/>
                  </a:lnTo>
                  <a:lnTo>
                    <a:pt x="381" y="731"/>
                  </a:lnTo>
                  <a:lnTo>
                    <a:pt x="392" y="727"/>
                  </a:lnTo>
                  <a:lnTo>
                    <a:pt x="406" y="717"/>
                  </a:lnTo>
                  <a:lnTo>
                    <a:pt x="320" y="688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6" name="Freeform 18"/>
            <p:cNvSpPr>
              <a:spLocks/>
            </p:cNvSpPr>
            <p:nvPr/>
          </p:nvSpPr>
          <p:spPr bwMode="auto">
            <a:xfrm>
              <a:off x="3461" y="2297"/>
              <a:ext cx="531" cy="731"/>
            </a:xfrm>
            <a:custGeom>
              <a:avLst/>
              <a:gdLst/>
              <a:ahLst/>
              <a:cxnLst>
                <a:cxn ang="0">
                  <a:pos x="324" y="684"/>
                </a:cxn>
                <a:cxn ang="0">
                  <a:pos x="353" y="660"/>
                </a:cxn>
                <a:cxn ang="0">
                  <a:pos x="363" y="624"/>
                </a:cxn>
                <a:cxn ang="0">
                  <a:pos x="360" y="595"/>
                </a:cxn>
                <a:cxn ang="0">
                  <a:pos x="388" y="567"/>
                </a:cxn>
                <a:cxn ang="0">
                  <a:pos x="438" y="567"/>
                </a:cxn>
                <a:cxn ang="0">
                  <a:pos x="467" y="567"/>
                </a:cxn>
                <a:cxn ang="0">
                  <a:pos x="470" y="549"/>
                </a:cxn>
                <a:cxn ang="0">
                  <a:pos x="513" y="399"/>
                </a:cxn>
                <a:cxn ang="0">
                  <a:pos x="520" y="378"/>
                </a:cxn>
                <a:cxn ang="0">
                  <a:pos x="495" y="339"/>
                </a:cxn>
                <a:cxn ang="0">
                  <a:pos x="492" y="307"/>
                </a:cxn>
                <a:cxn ang="0">
                  <a:pos x="506" y="282"/>
                </a:cxn>
                <a:cxn ang="0">
                  <a:pos x="474" y="257"/>
                </a:cxn>
                <a:cxn ang="0">
                  <a:pos x="463" y="246"/>
                </a:cxn>
                <a:cxn ang="0">
                  <a:pos x="470" y="228"/>
                </a:cxn>
                <a:cxn ang="0">
                  <a:pos x="531" y="164"/>
                </a:cxn>
                <a:cxn ang="0">
                  <a:pos x="474" y="57"/>
                </a:cxn>
                <a:cxn ang="0">
                  <a:pos x="460" y="11"/>
                </a:cxn>
                <a:cxn ang="0">
                  <a:pos x="445" y="7"/>
                </a:cxn>
                <a:cxn ang="0">
                  <a:pos x="420" y="78"/>
                </a:cxn>
                <a:cxn ang="0">
                  <a:pos x="378" y="100"/>
                </a:cxn>
                <a:cxn ang="0">
                  <a:pos x="313" y="39"/>
                </a:cxn>
                <a:cxn ang="0">
                  <a:pos x="296" y="14"/>
                </a:cxn>
                <a:cxn ang="0">
                  <a:pos x="263" y="0"/>
                </a:cxn>
                <a:cxn ang="0">
                  <a:pos x="246" y="14"/>
                </a:cxn>
                <a:cxn ang="0">
                  <a:pos x="231" y="50"/>
                </a:cxn>
                <a:cxn ang="0">
                  <a:pos x="196" y="82"/>
                </a:cxn>
                <a:cxn ang="0">
                  <a:pos x="142" y="89"/>
                </a:cxn>
                <a:cxn ang="0">
                  <a:pos x="132" y="132"/>
                </a:cxn>
                <a:cxn ang="0">
                  <a:pos x="124" y="193"/>
                </a:cxn>
                <a:cxn ang="0">
                  <a:pos x="96" y="260"/>
                </a:cxn>
                <a:cxn ang="0">
                  <a:pos x="64" y="278"/>
                </a:cxn>
                <a:cxn ang="0">
                  <a:pos x="10" y="285"/>
                </a:cxn>
                <a:cxn ang="0">
                  <a:pos x="0" y="296"/>
                </a:cxn>
                <a:cxn ang="0">
                  <a:pos x="10" y="317"/>
                </a:cxn>
                <a:cxn ang="0">
                  <a:pos x="14" y="339"/>
                </a:cxn>
                <a:cxn ang="0">
                  <a:pos x="32" y="360"/>
                </a:cxn>
                <a:cxn ang="0">
                  <a:pos x="28" y="396"/>
                </a:cxn>
                <a:cxn ang="0">
                  <a:pos x="25" y="485"/>
                </a:cxn>
                <a:cxn ang="0">
                  <a:pos x="32" y="560"/>
                </a:cxn>
                <a:cxn ang="0">
                  <a:pos x="50" y="627"/>
                </a:cxn>
                <a:cxn ang="0">
                  <a:pos x="75" y="638"/>
                </a:cxn>
                <a:cxn ang="0">
                  <a:pos x="110" y="599"/>
                </a:cxn>
                <a:cxn ang="0">
                  <a:pos x="135" y="570"/>
                </a:cxn>
                <a:cxn ang="0">
                  <a:pos x="164" y="570"/>
                </a:cxn>
                <a:cxn ang="0">
                  <a:pos x="185" y="627"/>
                </a:cxn>
                <a:cxn ang="0">
                  <a:pos x="192" y="684"/>
                </a:cxn>
                <a:cxn ang="0">
                  <a:pos x="199" y="724"/>
                </a:cxn>
                <a:cxn ang="0">
                  <a:pos x="217" y="731"/>
                </a:cxn>
                <a:cxn ang="0">
                  <a:pos x="246" y="706"/>
                </a:cxn>
                <a:cxn ang="0">
                  <a:pos x="271" y="677"/>
                </a:cxn>
                <a:cxn ang="0">
                  <a:pos x="317" y="681"/>
                </a:cxn>
                <a:cxn ang="0">
                  <a:pos x="356" y="713"/>
                </a:cxn>
                <a:cxn ang="0">
                  <a:pos x="367" y="727"/>
                </a:cxn>
                <a:cxn ang="0">
                  <a:pos x="392" y="727"/>
                </a:cxn>
              </a:cxnLst>
              <a:rect l="0" t="0" r="r" b="b"/>
              <a:pathLst>
                <a:path w="531" h="731">
                  <a:moveTo>
                    <a:pt x="320" y="688"/>
                  </a:moveTo>
                  <a:lnTo>
                    <a:pt x="320" y="688"/>
                  </a:lnTo>
                  <a:lnTo>
                    <a:pt x="324" y="684"/>
                  </a:lnTo>
                  <a:lnTo>
                    <a:pt x="324" y="684"/>
                  </a:lnTo>
                  <a:lnTo>
                    <a:pt x="338" y="677"/>
                  </a:lnTo>
                  <a:lnTo>
                    <a:pt x="353" y="660"/>
                  </a:lnTo>
                  <a:lnTo>
                    <a:pt x="356" y="649"/>
                  </a:lnTo>
                  <a:lnTo>
                    <a:pt x="360" y="638"/>
                  </a:lnTo>
                  <a:lnTo>
                    <a:pt x="363" y="624"/>
                  </a:lnTo>
                  <a:lnTo>
                    <a:pt x="360" y="610"/>
                  </a:lnTo>
                  <a:lnTo>
                    <a:pt x="360" y="610"/>
                  </a:lnTo>
                  <a:lnTo>
                    <a:pt x="360" y="595"/>
                  </a:lnTo>
                  <a:lnTo>
                    <a:pt x="363" y="585"/>
                  </a:lnTo>
                  <a:lnTo>
                    <a:pt x="374" y="574"/>
                  </a:lnTo>
                  <a:lnTo>
                    <a:pt x="388" y="567"/>
                  </a:lnTo>
                  <a:lnTo>
                    <a:pt x="402" y="567"/>
                  </a:lnTo>
                  <a:lnTo>
                    <a:pt x="420" y="563"/>
                  </a:lnTo>
                  <a:lnTo>
                    <a:pt x="438" y="567"/>
                  </a:lnTo>
                  <a:lnTo>
                    <a:pt x="452" y="570"/>
                  </a:lnTo>
                  <a:lnTo>
                    <a:pt x="452" y="570"/>
                  </a:lnTo>
                  <a:lnTo>
                    <a:pt x="467" y="567"/>
                  </a:lnTo>
                  <a:lnTo>
                    <a:pt x="474" y="560"/>
                  </a:lnTo>
                  <a:lnTo>
                    <a:pt x="474" y="553"/>
                  </a:lnTo>
                  <a:lnTo>
                    <a:pt x="470" y="549"/>
                  </a:lnTo>
                  <a:lnTo>
                    <a:pt x="481" y="478"/>
                  </a:lnTo>
                  <a:lnTo>
                    <a:pt x="513" y="399"/>
                  </a:lnTo>
                  <a:lnTo>
                    <a:pt x="513" y="399"/>
                  </a:lnTo>
                  <a:lnTo>
                    <a:pt x="517" y="396"/>
                  </a:lnTo>
                  <a:lnTo>
                    <a:pt x="520" y="385"/>
                  </a:lnTo>
                  <a:lnTo>
                    <a:pt x="520" y="378"/>
                  </a:lnTo>
                  <a:lnTo>
                    <a:pt x="517" y="367"/>
                  </a:lnTo>
                  <a:lnTo>
                    <a:pt x="506" y="353"/>
                  </a:lnTo>
                  <a:lnTo>
                    <a:pt x="495" y="339"/>
                  </a:lnTo>
                  <a:lnTo>
                    <a:pt x="474" y="324"/>
                  </a:lnTo>
                  <a:lnTo>
                    <a:pt x="492" y="307"/>
                  </a:lnTo>
                  <a:lnTo>
                    <a:pt x="492" y="307"/>
                  </a:lnTo>
                  <a:lnTo>
                    <a:pt x="499" y="299"/>
                  </a:lnTo>
                  <a:lnTo>
                    <a:pt x="506" y="289"/>
                  </a:lnTo>
                  <a:lnTo>
                    <a:pt x="506" y="282"/>
                  </a:lnTo>
                  <a:lnTo>
                    <a:pt x="502" y="275"/>
                  </a:lnTo>
                  <a:lnTo>
                    <a:pt x="492" y="267"/>
                  </a:lnTo>
                  <a:lnTo>
                    <a:pt x="474" y="257"/>
                  </a:lnTo>
                  <a:lnTo>
                    <a:pt x="474" y="257"/>
                  </a:lnTo>
                  <a:lnTo>
                    <a:pt x="470" y="253"/>
                  </a:lnTo>
                  <a:lnTo>
                    <a:pt x="463" y="246"/>
                  </a:lnTo>
                  <a:lnTo>
                    <a:pt x="463" y="239"/>
                  </a:lnTo>
                  <a:lnTo>
                    <a:pt x="467" y="235"/>
                  </a:lnTo>
                  <a:lnTo>
                    <a:pt x="470" y="228"/>
                  </a:lnTo>
                  <a:lnTo>
                    <a:pt x="477" y="225"/>
                  </a:lnTo>
                  <a:lnTo>
                    <a:pt x="492" y="189"/>
                  </a:lnTo>
                  <a:lnTo>
                    <a:pt x="531" y="164"/>
                  </a:lnTo>
                  <a:lnTo>
                    <a:pt x="520" y="114"/>
                  </a:lnTo>
                  <a:lnTo>
                    <a:pt x="474" y="57"/>
                  </a:lnTo>
                  <a:lnTo>
                    <a:pt x="474" y="57"/>
                  </a:lnTo>
                  <a:lnTo>
                    <a:pt x="470" y="39"/>
                  </a:lnTo>
                  <a:lnTo>
                    <a:pt x="467" y="25"/>
                  </a:lnTo>
                  <a:lnTo>
                    <a:pt x="460" y="11"/>
                  </a:lnTo>
                  <a:lnTo>
                    <a:pt x="456" y="7"/>
                  </a:lnTo>
                  <a:lnTo>
                    <a:pt x="452" y="4"/>
                  </a:lnTo>
                  <a:lnTo>
                    <a:pt x="445" y="7"/>
                  </a:lnTo>
                  <a:lnTo>
                    <a:pt x="442" y="11"/>
                  </a:lnTo>
                  <a:lnTo>
                    <a:pt x="431" y="32"/>
                  </a:lnTo>
                  <a:lnTo>
                    <a:pt x="420" y="78"/>
                  </a:lnTo>
                  <a:lnTo>
                    <a:pt x="420" y="78"/>
                  </a:lnTo>
                  <a:lnTo>
                    <a:pt x="399" y="93"/>
                  </a:lnTo>
                  <a:lnTo>
                    <a:pt x="378" y="100"/>
                  </a:lnTo>
                  <a:lnTo>
                    <a:pt x="360" y="107"/>
                  </a:lnTo>
                  <a:lnTo>
                    <a:pt x="320" y="68"/>
                  </a:lnTo>
                  <a:lnTo>
                    <a:pt x="313" y="39"/>
                  </a:lnTo>
                  <a:lnTo>
                    <a:pt x="313" y="39"/>
                  </a:lnTo>
                  <a:lnTo>
                    <a:pt x="306" y="29"/>
                  </a:lnTo>
                  <a:lnTo>
                    <a:pt x="296" y="14"/>
                  </a:lnTo>
                  <a:lnTo>
                    <a:pt x="285" y="7"/>
                  </a:lnTo>
                  <a:lnTo>
                    <a:pt x="271" y="0"/>
                  </a:lnTo>
                  <a:lnTo>
                    <a:pt x="263" y="0"/>
                  </a:lnTo>
                  <a:lnTo>
                    <a:pt x="260" y="4"/>
                  </a:lnTo>
                  <a:lnTo>
                    <a:pt x="253" y="7"/>
                  </a:lnTo>
                  <a:lnTo>
                    <a:pt x="246" y="14"/>
                  </a:lnTo>
                  <a:lnTo>
                    <a:pt x="238" y="43"/>
                  </a:lnTo>
                  <a:lnTo>
                    <a:pt x="238" y="43"/>
                  </a:lnTo>
                  <a:lnTo>
                    <a:pt x="231" y="50"/>
                  </a:lnTo>
                  <a:lnTo>
                    <a:pt x="221" y="64"/>
                  </a:lnTo>
                  <a:lnTo>
                    <a:pt x="206" y="78"/>
                  </a:lnTo>
                  <a:lnTo>
                    <a:pt x="196" y="82"/>
                  </a:lnTo>
                  <a:lnTo>
                    <a:pt x="185" y="86"/>
                  </a:lnTo>
                  <a:lnTo>
                    <a:pt x="142" y="89"/>
                  </a:lnTo>
                  <a:lnTo>
                    <a:pt x="142" y="89"/>
                  </a:lnTo>
                  <a:lnTo>
                    <a:pt x="135" y="100"/>
                  </a:lnTo>
                  <a:lnTo>
                    <a:pt x="132" y="114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28" y="171"/>
                  </a:lnTo>
                  <a:lnTo>
                    <a:pt x="124" y="193"/>
                  </a:lnTo>
                  <a:lnTo>
                    <a:pt x="117" y="218"/>
                  </a:lnTo>
                  <a:lnTo>
                    <a:pt x="107" y="242"/>
                  </a:lnTo>
                  <a:lnTo>
                    <a:pt x="96" y="260"/>
                  </a:lnTo>
                  <a:lnTo>
                    <a:pt x="82" y="275"/>
                  </a:lnTo>
                  <a:lnTo>
                    <a:pt x="71" y="278"/>
                  </a:lnTo>
                  <a:lnTo>
                    <a:pt x="64" y="278"/>
                  </a:lnTo>
                  <a:lnTo>
                    <a:pt x="64" y="278"/>
                  </a:lnTo>
                  <a:lnTo>
                    <a:pt x="32" y="282"/>
                  </a:lnTo>
                  <a:lnTo>
                    <a:pt x="10" y="285"/>
                  </a:lnTo>
                  <a:lnTo>
                    <a:pt x="3" y="292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3" y="296"/>
                  </a:lnTo>
                  <a:lnTo>
                    <a:pt x="7" y="303"/>
                  </a:lnTo>
                  <a:lnTo>
                    <a:pt x="10" y="317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14" y="339"/>
                  </a:lnTo>
                  <a:lnTo>
                    <a:pt x="25" y="346"/>
                  </a:lnTo>
                  <a:lnTo>
                    <a:pt x="28" y="349"/>
                  </a:lnTo>
                  <a:lnTo>
                    <a:pt x="32" y="360"/>
                  </a:lnTo>
                  <a:lnTo>
                    <a:pt x="32" y="374"/>
                  </a:lnTo>
                  <a:lnTo>
                    <a:pt x="28" y="396"/>
                  </a:lnTo>
                  <a:lnTo>
                    <a:pt x="28" y="396"/>
                  </a:lnTo>
                  <a:lnTo>
                    <a:pt x="25" y="417"/>
                  </a:lnTo>
                  <a:lnTo>
                    <a:pt x="25" y="442"/>
                  </a:lnTo>
                  <a:lnTo>
                    <a:pt x="25" y="485"/>
                  </a:lnTo>
                  <a:lnTo>
                    <a:pt x="28" y="531"/>
                  </a:lnTo>
                  <a:lnTo>
                    <a:pt x="28" y="531"/>
                  </a:lnTo>
                  <a:lnTo>
                    <a:pt x="32" y="560"/>
                  </a:lnTo>
                  <a:lnTo>
                    <a:pt x="35" y="585"/>
                  </a:lnTo>
                  <a:lnTo>
                    <a:pt x="39" y="610"/>
                  </a:lnTo>
                  <a:lnTo>
                    <a:pt x="50" y="627"/>
                  </a:lnTo>
                  <a:lnTo>
                    <a:pt x="57" y="635"/>
                  </a:lnTo>
                  <a:lnTo>
                    <a:pt x="64" y="638"/>
                  </a:lnTo>
                  <a:lnTo>
                    <a:pt x="75" y="638"/>
                  </a:lnTo>
                  <a:lnTo>
                    <a:pt x="82" y="631"/>
                  </a:lnTo>
                  <a:lnTo>
                    <a:pt x="96" y="617"/>
                  </a:lnTo>
                  <a:lnTo>
                    <a:pt x="110" y="599"/>
                  </a:lnTo>
                  <a:lnTo>
                    <a:pt x="110" y="599"/>
                  </a:lnTo>
                  <a:lnTo>
                    <a:pt x="124" y="581"/>
                  </a:lnTo>
                  <a:lnTo>
                    <a:pt x="135" y="570"/>
                  </a:lnTo>
                  <a:lnTo>
                    <a:pt x="146" y="567"/>
                  </a:lnTo>
                  <a:lnTo>
                    <a:pt x="157" y="567"/>
                  </a:lnTo>
                  <a:lnTo>
                    <a:pt x="164" y="570"/>
                  </a:lnTo>
                  <a:lnTo>
                    <a:pt x="171" y="578"/>
                  </a:lnTo>
                  <a:lnTo>
                    <a:pt x="181" y="599"/>
                  </a:lnTo>
                  <a:lnTo>
                    <a:pt x="185" y="627"/>
                  </a:lnTo>
                  <a:lnTo>
                    <a:pt x="189" y="656"/>
                  </a:lnTo>
                  <a:lnTo>
                    <a:pt x="192" y="684"/>
                  </a:lnTo>
                  <a:lnTo>
                    <a:pt x="192" y="684"/>
                  </a:lnTo>
                  <a:lnTo>
                    <a:pt x="192" y="699"/>
                  </a:lnTo>
                  <a:lnTo>
                    <a:pt x="196" y="709"/>
                  </a:lnTo>
                  <a:lnTo>
                    <a:pt x="199" y="724"/>
                  </a:lnTo>
                  <a:lnTo>
                    <a:pt x="206" y="731"/>
                  </a:lnTo>
                  <a:lnTo>
                    <a:pt x="210" y="731"/>
                  </a:lnTo>
                  <a:lnTo>
                    <a:pt x="217" y="731"/>
                  </a:lnTo>
                  <a:lnTo>
                    <a:pt x="228" y="724"/>
                  </a:lnTo>
                  <a:lnTo>
                    <a:pt x="246" y="706"/>
                  </a:lnTo>
                  <a:lnTo>
                    <a:pt x="246" y="706"/>
                  </a:lnTo>
                  <a:lnTo>
                    <a:pt x="253" y="692"/>
                  </a:lnTo>
                  <a:lnTo>
                    <a:pt x="263" y="684"/>
                  </a:lnTo>
                  <a:lnTo>
                    <a:pt x="271" y="677"/>
                  </a:lnTo>
                  <a:lnTo>
                    <a:pt x="281" y="674"/>
                  </a:lnTo>
                  <a:lnTo>
                    <a:pt x="299" y="674"/>
                  </a:lnTo>
                  <a:lnTo>
                    <a:pt x="317" y="681"/>
                  </a:lnTo>
                  <a:lnTo>
                    <a:pt x="331" y="692"/>
                  </a:lnTo>
                  <a:lnTo>
                    <a:pt x="345" y="702"/>
                  </a:lnTo>
                  <a:lnTo>
                    <a:pt x="356" y="713"/>
                  </a:lnTo>
                  <a:lnTo>
                    <a:pt x="356" y="713"/>
                  </a:lnTo>
                  <a:lnTo>
                    <a:pt x="360" y="717"/>
                  </a:lnTo>
                  <a:lnTo>
                    <a:pt x="367" y="727"/>
                  </a:lnTo>
                  <a:lnTo>
                    <a:pt x="374" y="731"/>
                  </a:lnTo>
                  <a:lnTo>
                    <a:pt x="381" y="731"/>
                  </a:lnTo>
                  <a:lnTo>
                    <a:pt x="392" y="727"/>
                  </a:lnTo>
                  <a:lnTo>
                    <a:pt x="406" y="717"/>
                  </a:lnTo>
                </a:path>
              </a:pathLst>
            </a:custGeom>
            <a:noFill/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7" name="Freeform 19"/>
            <p:cNvSpPr>
              <a:spLocks/>
            </p:cNvSpPr>
            <p:nvPr/>
          </p:nvSpPr>
          <p:spPr bwMode="auto">
            <a:xfrm>
              <a:off x="3115" y="2636"/>
              <a:ext cx="353" cy="235"/>
            </a:xfrm>
            <a:custGeom>
              <a:avLst/>
              <a:gdLst/>
              <a:ahLst/>
              <a:cxnLst>
                <a:cxn ang="0">
                  <a:pos x="0" y="167"/>
                </a:cxn>
                <a:cxn ang="0">
                  <a:pos x="0" y="167"/>
                </a:cxn>
                <a:cxn ang="0">
                  <a:pos x="21" y="185"/>
                </a:cxn>
                <a:cxn ang="0">
                  <a:pos x="43" y="199"/>
                </a:cxn>
                <a:cxn ang="0">
                  <a:pos x="68" y="217"/>
                </a:cxn>
                <a:cxn ang="0">
                  <a:pos x="96" y="228"/>
                </a:cxn>
                <a:cxn ang="0">
                  <a:pos x="125" y="235"/>
                </a:cxn>
                <a:cxn ang="0">
                  <a:pos x="139" y="235"/>
                </a:cxn>
                <a:cxn ang="0">
                  <a:pos x="150" y="231"/>
                </a:cxn>
                <a:cxn ang="0">
                  <a:pos x="160" y="224"/>
                </a:cxn>
                <a:cxn ang="0">
                  <a:pos x="171" y="214"/>
                </a:cxn>
                <a:cxn ang="0">
                  <a:pos x="182" y="192"/>
                </a:cxn>
                <a:cxn ang="0">
                  <a:pos x="182" y="192"/>
                </a:cxn>
                <a:cxn ang="0">
                  <a:pos x="178" y="171"/>
                </a:cxn>
                <a:cxn ang="0">
                  <a:pos x="182" y="149"/>
                </a:cxn>
                <a:cxn ang="0">
                  <a:pos x="185" y="124"/>
                </a:cxn>
                <a:cxn ang="0">
                  <a:pos x="196" y="103"/>
                </a:cxn>
                <a:cxn ang="0">
                  <a:pos x="203" y="92"/>
                </a:cxn>
                <a:cxn ang="0">
                  <a:pos x="214" y="85"/>
                </a:cxn>
                <a:cxn ang="0">
                  <a:pos x="224" y="78"/>
                </a:cxn>
                <a:cxn ang="0">
                  <a:pos x="239" y="71"/>
                </a:cxn>
                <a:cxn ang="0">
                  <a:pos x="253" y="71"/>
                </a:cxn>
                <a:cxn ang="0">
                  <a:pos x="274" y="71"/>
                </a:cxn>
                <a:cxn ang="0">
                  <a:pos x="274" y="71"/>
                </a:cxn>
                <a:cxn ang="0">
                  <a:pos x="289" y="50"/>
                </a:cxn>
                <a:cxn ang="0">
                  <a:pos x="303" y="35"/>
                </a:cxn>
                <a:cxn ang="0">
                  <a:pos x="310" y="35"/>
                </a:cxn>
                <a:cxn ang="0">
                  <a:pos x="317" y="35"/>
                </a:cxn>
                <a:cxn ang="0">
                  <a:pos x="317" y="35"/>
                </a:cxn>
                <a:cxn ang="0">
                  <a:pos x="321" y="39"/>
                </a:cxn>
                <a:cxn ang="0">
                  <a:pos x="328" y="35"/>
                </a:cxn>
                <a:cxn ang="0">
                  <a:pos x="339" y="25"/>
                </a:cxn>
                <a:cxn ang="0">
                  <a:pos x="353" y="0"/>
                </a:cxn>
              </a:cxnLst>
              <a:rect l="0" t="0" r="r" b="b"/>
              <a:pathLst>
                <a:path w="353" h="235">
                  <a:moveTo>
                    <a:pt x="0" y="167"/>
                  </a:moveTo>
                  <a:lnTo>
                    <a:pt x="0" y="167"/>
                  </a:lnTo>
                  <a:lnTo>
                    <a:pt x="21" y="185"/>
                  </a:lnTo>
                  <a:lnTo>
                    <a:pt x="43" y="199"/>
                  </a:lnTo>
                  <a:lnTo>
                    <a:pt x="68" y="217"/>
                  </a:lnTo>
                  <a:lnTo>
                    <a:pt x="96" y="228"/>
                  </a:lnTo>
                  <a:lnTo>
                    <a:pt x="125" y="235"/>
                  </a:lnTo>
                  <a:lnTo>
                    <a:pt x="139" y="235"/>
                  </a:lnTo>
                  <a:lnTo>
                    <a:pt x="150" y="231"/>
                  </a:lnTo>
                  <a:lnTo>
                    <a:pt x="160" y="224"/>
                  </a:lnTo>
                  <a:lnTo>
                    <a:pt x="171" y="214"/>
                  </a:lnTo>
                  <a:lnTo>
                    <a:pt x="182" y="192"/>
                  </a:lnTo>
                  <a:lnTo>
                    <a:pt x="182" y="192"/>
                  </a:lnTo>
                  <a:lnTo>
                    <a:pt x="178" y="171"/>
                  </a:lnTo>
                  <a:lnTo>
                    <a:pt x="182" y="149"/>
                  </a:lnTo>
                  <a:lnTo>
                    <a:pt x="185" y="124"/>
                  </a:lnTo>
                  <a:lnTo>
                    <a:pt x="196" y="103"/>
                  </a:lnTo>
                  <a:lnTo>
                    <a:pt x="203" y="92"/>
                  </a:lnTo>
                  <a:lnTo>
                    <a:pt x="214" y="85"/>
                  </a:lnTo>
                  <a:lnTo>
                    <a:pt x="224" y="78"/>
                  </a:lnTo>
                  <a:lnTo>
                    <a:pt x="239" y="71"/>
                  </a:lnTo>
                  <a:lnTo>
                    <a:pt x="253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89" y="50"/>
                  </a:lnTo>
                  <a:lnTo>
                    <a:pt x="303" y="35"/>
                  </a:lnTo>
                  <a:lnTo>
                    <a:pt x="310" y="35"/>
                  </a:lnTo>
                  <a:lnTo>
                    <a:pt x="317" y="35"/>
                  </a:lnTo>
                  <a:lnTo>
                    <a:pt x="317" y="35"/>
                  </a:lnTo>
                  <a:lnTo>
                    <a:pt x="321" y="39"/>
                  </a:lnTo>
                  <a:lnTo>
                    <a:pt x="328" y="35"/>
                  </a:lnTo>
                  <a:lnTo>
                    <a:pt x="339" y="25"/>
                  </a:lnTo>
                  <a:lnTo>
                    <a:pt x="353" y="0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8" name="Freeform 20"/>
            <p:cNvSpPr>
              <a:spLocks/>
            </p:cNvSpPr>
            <p:nvPr/>
          </p:nvSpPr>
          <p:spPr bwMode="auto">
            <a:xfrm>
              <a:off x="2288" y="2636"/>
              <a:ext cx="1622" cy="1632"/>
            </a:xfrm>
            <a:custGeom>
              <a:avLst/>
              <a:gdLst/>
              <a:ahLst/>
              <a:cxnLst>
                <a:cxn ang="0">
                  <a:pos x="1597" y="406"/>
                </a:cxn>
                <a:cxn ang="0">
                  <a:pos x="1554" y="392"/>
                </a:cxn>
                <a:cxn ang="0">
                  <a:pos x="1504" y="349"/>
                </a:cxn>
                <a:cxn ang="0">
                  <a:pos x="1415" y="363"/>
                </a:cxn>
                <a:cxn ang="0">
                  <a:pos x="1369" y="370"/>
                </a:cxn>
                <a:cxn ang="0">
                  <a:pos x="1344" y="239"/>
                </a:cxn>
                <a:cxn ang="0">
                  <a:pos x="1283" y="260"/>
                </a:cxn>
                <a:cxn ang="0">
                  <a:pos x="1212" y="271"/>
                </a:cxn>
                <a:cxn ang="0">
                  <a:pos x="1198" y="78"/>
                </a:cxn>
                <a:cxn ang="0">
                  <a:pos x="1187" y="0"/>
                </a:cxn>
                <a:cxn ang="0">
                  <a:pos x="1141" y="35"/>
                </a:cxn>
                <a:cxn ang="0">
                  <a:pos x="1080" y="71"/>
                </a:cxn>
                <a:cxn ang="0">
                  <a:pos x="1009" y="149"/>
                </a:cxn>
                <a:cxn ang="0">
                  <a:pos x="966" y="235"/>
                </a:cxn>
                <a:cxn ang="0">
                  <a:pos x="823" y="185"/>
                </a:cxn>
                <a:cxn ang="0">
                  <a:pos x="788" y="267"/>
                </a:cxn>
                <a:cxn ang="0">
                  <a:pos x="734" y="381"/>
                </a:cxn>
                <a:cxn ang="0">
                  <a:pos x="681" y="495"/>
                </a:cxn>
                <a:cxn ang="0">
                  <a:pos x="581" y="527"/>
                </a:cxn>
                <a:cxn ang="0">
                  <a:pos x="556" y="449"/>
                </a:cxn>
                <a:cxn ang="0">
                  <a:pos x="613" y="445"/>
                </a:cxn>
                <a:cxn ang="0">
                  <a:pos x="438" y="342"/>
                </a:cxn>
                <a:cxn ang="0">
                  <a:pos x="395" y="157"/>
                </a:cxn>
                <a:cxn ang="0">
                  <a:pos x="299" y="139"/>
                </a:cxn>
                <a:cxn ang="0">
                  <a:pos x="274" y="185"/>
                </a:cxn>
                <a:cxn ang="0">
                  <a:pos x="178" y="224"/>
                </a:cxn>
                <a:cxn ang="0">
                  <a:pos x="125" y="356"/>
                </a:cxn>
                <a:cxn ang="0">
                  <a:pos x="132" y="456"/>
                </a:cxn>
                <a:cxn ang="0">
                  <a:pos x="85" y="602"/>
                </a:cxn>
                <a:cxn ang="0">
                  <a:pos x="57" y="713"/>
                </a:cxn>
                <a:cxn ang="0">
                  <a:pos x="0" y="730"/>
                </a:cxn>
                <a:cxn ang="0">
                  <a:pos x="71" y="780"/>
                </a:cxn>
                <a:cxn ang="0">
                  <a:pos x="100" y="859"/>
                </a:cxn>
                <a:cxn ang="0">
                  <a:pos x="171" y="780"/>
                </a:cxn>
                <a:cxn ang="0">
                  <a:pos x="296" y="837"/>
                </a:cxn>
                <a:cxn ang="0">
                  <a:pos x="392" y="984"/>
                </a:cxn>
                <a:cxn ang="0">
                  <a:pos x="431" y="1094"/>
                </a:cxn>
                <a:cxn ang="0">
                  <a:pos x="485" y="1144"/>
                </a:cxn>
                <a:cxn ang="0">
                  <a:pos x="649" y="1308"/>
                </a:cxn>
                <a:cxn ang="0">
                  <a:pos x="634" y="1390"/>
                </a:cxn>
                <a:cxn ang="0">
                  <a:pos x="620" y="1443"/>
                </a:cxn>
                <a:cxn ang="0">
                  <a:pos x="716" y="1483"/>
                </a:cxn>
                <a:cxn ang="0">
                  <a:pos x="702" y="1536"/>
                </a:cxn>
                <a:cxn ang="0">
                  <a:pos x="766" y="1590"/>
                </a:cxn>
                <a:cxn ang="0">
                  <a:pos x="862" y="1615"/>
                </a:cxn>
                <a:cxn ang="0">
                  <a:pos x="952" y="1607"/>
                </a:cxn>
                <a:cxn ang="0">
                  <a:pos x="1130" y="1486"/>
                </a:cxn>
                <a:cxn ang="0">
                  <a:pos x="1183" y="1540"/>
                </a:cxn>
                <a:cxn ang="0">
                  <a:pos x="1276" y="1497"/>
                </a:cxn>
                <a:cxn ang="0">
                  <a:pos x="1315" y="1386"/>
                </a:cxn>
                <a:cxn ang="0">
                  <a:pos x="1319" y="1351"/>
                </a:cxn>
                <a:cxn ang="0">
                  <a:pos x="1248" y="1205"/>
                </a:cxn>
                <a:cxn ang="0">
                  <a:pos x="1255" y="976"/>
                </a:cxn>
                <a:cxn ang="0">
                  <a:pos x="1326" y="959"/>
                </a:cxn>
                <a:cxn ang="0">
                  <a:pos x="1422" y="809"/>
                </a:cxn>
                <a:cxn ang="0">
                  <a:pos x="1451" y="581"/>
                </a:cxn>
                <a:cxn ang="0">
                  <a:pos x="1533" y="513"/>
                </a:cxn>
                <a:cxn ang="0">
                  <a:pos x="1597" y="499"/>
                </a:cxn>
              </a:cxnLst>
              <a:rect l="0" t="0" r="r" b="b"/>
              <a:pathLst>
                <a:path w="1622" h="1632">
                  <a:moveTo>
                    <a:pt x="1608" y="481"/>
                  </a:moveTo>
                  <a:lnTo>
                    <a:pt x="1608" y="481"/>
                  </a:lnTo>
                  <a:lnTo>
                    <a:pt x="1618" y="452"/>
                  </a:lnTo>
                  <a:lnTo>
                    <a:pt x="1622" y="438"/>
                  </a:lnTo>
                  <a:lnTo>
                    <a:pt x="1622" y="431"/>
                  </a:lnTo>
                  <a:lnTo>
                    <a:pt x="1615" y="424"/>
                  </a:lnTo>
                  <a:lnTo>
                    <a:pt x="1597" y="406"/>
                  </a:lnTo>
                  <a:lnTo>
                    <a:pt x="1597" y="406"/>
                  </a:lnTo>
                  <a:lnTo>
                    <a:pt x="1586" y="392"/>
                  </a:lnTo>
                  <a:lnTo>
                    <a:pt x="1583" y="378"/>
                  </a:lnTo>
                  <a:lnTo>
                    <a:pt x="1579" y="378"/>
                  </a:lnTo>
                  <a:lnTo>
                    <a:pt x="1579" y="378"/>
                  </a:lnTo>
                  <a:lnTo>
                    <a:pt x="1565" y="388"/>
                  </a:lnTo>
                  <a:lnTo>
                    <a:pt x="1554" y="392"/>
                  </a:lnTo>
                  <a:lnTo>
                    <a:pt x="1547" y="392"/>
                  </a:lnTo>
                  <a:lnTo>
                    <a:pt x="1540" y="388"/>
                  </a:lnTo>
                  <a:lnTo>
                    <a:pt x="1529" y="378"/>
                  </a:lnTo>
                  <a:lnTo>
                    <a:pt x="1529" y="374"/>
                  </a:lnTo>
                  <a:lnTo>
                    <a:pt x="1529" y="374"/>
                  </a:lnTo>
                  <a:lnTo>
                    <a:pt x="1518" y="360"/>
                  </a:lnTo>
                  <a:lnTo>
                    <a:pt x="1504" y="349"/>
                  </a:lnTo>
                  <a:lnTo>
                    <a:pt x="1490" y="342"/>
                  </a:lnTo>
                  <a:lnTo>
                    <a:pt x="1472" y="335"/>
                  </a:lnTo>
                  <a:lnTo>
                    <a:pt x="1454" y="335"/>
                  </a:lnTo>
                  <a:lnTo>
                    <a:pt x="1444" y="338"/>
                  </a:lnTo>
                  <a:lnTo>
                    <a:pt x="1436" y="345"/>
                  </a:lnTo>
                  <a:lnTo>
                    <a:pt x="1426" y="353"/>
                  </a:lnTo>
                  <a:lnTo>
                    <a:pt x="1415" y="363"/>
                  </a:lnTo>
                  <a:lnTo>
                    <a:pt x="1415" y="363"/>
                  </a:lnTo>
                  <a:lnTo>
                    <a:pt x="1401" y="385"/>
                  </a:lnTo>
                  <a:lnTo>
                    <a:pt x="1390" y="392"/>
                  </a:lnTo>
                  <a:lnTo>
                    <a:pt x="1383" y="392"/>
                  </a:lnTo>
                  <a:lnTo>
                    <a:pt x="1379" y="392"/>
                  </a:lnTo>
                  <a:lnTo>
                    <a:pt x="1372" y="381"/>
                  </a:lnTo>
                  <a:lnTo>
                    <a:pt x="1369" y="370"/>
                  </a:lnTo>
                  <a:lnTo>
                    <a:pt x="1365" y="360"/>
                  </a:lnTo>
                  <a:lnTo>
                    <a:pt x="1365" y="345"/>
                  </a:lnTo>
                  <a:lnTo>
                    <a:pt x="1365" y="345"/>
                  </a:lnTo>
                  <a:lnTo>
                    <a:pt x="1362" y="317"/>
                  </a:lnTo>
                  <a:lnTo>
                    <a:pt x="1358" y="288"/>
                  </a:lnTo>
                  <a:lnTo>
                    <a:pt x="1354" y="260"/>
                  </a:lnTo>
                  <a:lnTo>
                    <a:pt x="1344" y="239"/>
                  </a:lnTo>
                  <a:lnTo>
                    <a:pt x="1337" y="231"/>
                  </a:lnTo>
                  <a:lnTo>
                    <a:pt x="1330" y="224"/>
                  </a:lnTo>
                  <a:lnTo>
                    <a:pt x="1319" y="228"/>
                  </a:lnTo>
                  <a:lnTo>
                    <a:pt x="1308" y="231"/>
                  </a:lnTo>
                  <a:lnTo>
                    <a:pt x="1297" y="242"/>
                  </a:lnTo>
                  <a:lnTo>
                    <a:pt x="1283" y="260"/>
                  </a:lnTo>
                  <a:lnTo>
                    <a:pt x="1283" y="260"/>
                  </a:lnTo>
                  <a:lnTo>
                    <a:pt x="1269" y="278"/>
                  </a:lnTo>
                  <a:lnTo>
                    <a:pt x="1255" y="292"/>
                  </a:lnTo>
                  <a:lnTo>
                    <a:pt x="1244" y="296"/>
                  </a:lnTo>
                  <a:lnTo>
                    <a:pt x="1237" y="299"/>
                  </a:lnTo>
                  <a:lnTo>
                    <a:pt x="1230" y="296"/>
                  </a:lnTo>
                  <a:lnTo>
                    <a:pt x="1223" y="288"/>
                  </a:lnTo>
                  <a:lnTo>
                    <a:pt x="1212" y="271"/>
                  </a:lnTo>
                  <a:lnTo>
                    <a:pt x="1208" y="246"/>
                  </a:lnTo>
                  <a:lnTo>
                    <a:pt x="1205" y="221"/>
                  </a:lnTo>
                  <a:lnTo>
                    <a:pt x="1201" y="192"/>
                  </a:lnTo>
                  <a:lnTo>
                    <a:pt x="1201" y="192"/>
                  </a:lnTo>
                  <a:lnTo>
                    <a:pt x="1198" y="146"/>
                  </a:lnTo>
                  <a:lnTo>
                    <a:pt x="1198" y="103"/>
                  </a:lnTo>
                  <a:lnTo>
                    <a:pt x="1198" y="78"/>
                  </a:lnTo>
                  <a:lnTo>
                    <a:pt x="1201" y="57"/>
                  </a:lnTo>
                  <a:lnTo>
                    <a:pt x="1201" y="57"/>
                  </a:lnTo>
                  <a:lnTo>
                    <a:pt x="1205" y="35"/>
                  </a:lnTo>
                  <a:lnTo>
                    <a:pt x="1205" y="21"/>
                  </a:lnTo>
                  <a:lnTo>
                    <a:pt x="1201" y="10"/>
                  </a:lnTo>
                  <a:lnTo>
                    <a:pt x="1198" y="3"/>
                  </a:lnTo>
                  <a:lnTo>
                    <a:pt x="1187" y="0"/>
                  </a:lnTo>
                  <a:lnTo>
                    <a:pt x="1183" y="0"/>
                  </a:lnTo>
                  <a:lnTo>
                    <a:pt x="1180" y="0"/>
                  </a:lnTo>
                  <a:lnTo>
                    <a:pt x="1180" y="0"/>
                  </a:lnTo>
                  <a:lnTo>
                    <a:pt x="1166" y="25"/>
                  </a:lnTo>
                  <a:lnTo>
                    <a:pt x="1155" y="35"/>
                  </a:lnTo>
                  <a:lnTo>
                    <a:pt x="1148" y="35"/>
                  </a:lnTo>
                  <a:lnTo>
                    <a:pt x="1141" y="35"/>
                  </a:lnTo>
                  <a:lnTo>
                    <a:pt x="1141" y="35"/>
                  </a:lnTo>
                  <a:lnTo>
                    <a:pt x="1137" y="35"/>
                  </a:lnTo>
                  <a:lnTo>
                    <a:pt x="1130" y="35"/>
                  </a:lnTo>
                  <a:lnTo>
                    <a:pt x="1116" y="50"/>
                  </a:lnTo>
                  <a:lnTo>
                    <a:pt x="1101" y="71"/>
                  </a:lnTo>
                  <a:lnTo>
                    <a:pt x="1101" y="71"/>
                  </a:lnTo>
                  <a:lnTo>
                    <a:pt x="1080" y="71"/>
                  </a:lnTo>
                  <a:lnTo>
                    <a:pt x="1066" y="71"/>
                  </a:lnTo>
                  <a:lnTo>
                    <a:pt x="1051" y="78"/>
                  </a:lnTo>
                  <a:lnTo>
                    <a:pt x="1041" y="82"/>
                  </a:lnTo>
                  <a:lnTo>
                    <a:pt x="1030" y="92"/>
                  </a:lnTo>
                  <a:lnTo>
                    <a:pt x="1023" y="103"/>
                  </a:lnTo>
                  <a:lnTo>
                    <a:pt x="1012" y="124"/>
                  </a:lnTo>
                  <a:lnTo>
                    <a:pt x="1009" y="149"/>
                  </a:lnTo>
                  <a:lnTo>
                    <a:pt x="1005" y="171"/>
                  </a:lnTo>
                  <a:lnTo>
                    <a:pt x="1009" y="192"/>
                  </a:lnTo>
                  <a:lnTo>
                    <a:pt x="998" y="214"/>
                  </a:lnTo>
                  <a:lnTo>
                    <a:pt x="998" y="214"/>
                  </a:lnTo>
                  <a:lnTo>
                    <a:pt x="987" y="224"/>
                  </a:lnTo>
                  <a:lnTo>
                    <a:pt x="977" y="231"/>
                  </a:lnTo>
                  <a:lnTo>
                    <a:pt x="966" y="235"/>
                  </a:lnTo>
                  <a:lnTo>
                    <a:pt x="952" y="235"/>
                  </a:lnTo>
                  <a:lnTo>
                    <a:pt x="923" y="228"/>
                  </a:lnTo>
                  <a:lnTo>
                    <a:pt x="895" y="217"/>
                  </a:lnTo>
                  <a:lnTo>
                    <a:pt x="870" y="199"/>
                  </a:lnTo>
                  <a:lnTo>
                    <a:pt x="848" y="185"/>
                  </a:lnTo>
                  <a:lnTo>
                    <a:pt x="827" y="167"/>
                  </a:lnTo>
                  <a:lnTo>
                    <a:pt x="823" y="185"/>
                  </a:lnTo>
                  <a:lnTo>
                    <a:pt x="823" y="185"/>
                  </a:lnTo>
                  <a:lnTo>
                    <a:pt x="816" y="189"/>
                  </a:lnTo>
                  <a:lnTo>
                    <a:pt x="809" y="196"/>
                  </a:lnTo>
                  <a:lnTo>
                    <a:pt x="802" y="206"/>
                  </a:lnTo>
                  <a:lnTo>
                    <a:pt x="795" y="221"/>
                  </a:lnTo>
                  <a:lnTo>
                    <a:pt x="788" y="242"/>
                  </a:lnTo>
                  <a:lnTo>
                    <a:pt x="788" y="267"/>
                  </a:lnTo>
                  <a:lnTo>
                    <a:pt x="791" y="303"/>
                  </a:lnTo>
                  <a:lnTo>
                    <a:pt x="791" y="303"/>
                  </a:lnTo>
                  <a:lnTo>
                    <a:pt x="788" y="313"/>
                  </a:lnTo>
                  <a:lnTo>
                    <a:pt x="773" y="338"/>
                  </a:lnTo>
                  <a:lnTo>
                    <a:pt x="763" y="353"/>
                  </a:lnTo>
                  <a:lnTo>
                    <a:pt x="752" y="367"/>
                  </a:lnTo>
                  <a:lnTo>
                    <a:pt x="734" y="381"/>
                  </a:lnTo>
                  <a:lnTo>
                    <a:pt x="713" y="392"/>
                  </a:lnTo>
                  <a:lnTo>
                    <a:pt x="713" y="392"/>
                  </a:lnTo>
                  <a:lnTo>
                    <a:pt x="709" y="395"/>
                  </a:lnTo>
                  <a:lnTo>
                    <a:pt x="699" y="417"/>
                  </a:lnTo>
                  <a:lnTo>
                    <a:pt x="688" y="449"/>
                  </a:lnTo>
                  <a:lnTo>
                    <a:pt x="684" y="470"/>
                  </a:lnTo>
                  <a:lnTo>
                    <a:pt x="681" y="495"/>
                  </a:lnTo>
                  <a:lnTo>
                    <a:pt x="681" y="495"/>
                  </a:lnTo>
                  <a:lnTo>
                    <a:pt x="670" y="506"/>
                  </a:lnTo>
                  <a:lnTo>
                    <a:pt x="641" y="524"/>
                  </a:lnTo>
                  <a:lnTo>
                    <a:pt x="627" y="531"/>
                  </a:lnTo>
                  <a:lnTo>
                    <a:pt x="606" y="534"/>
                  </a:lnTo>
                  <a:lnTo>
                    <a:pt x="588" y="531"/>
                  </a:lnTo>
                  <a:lnTo>
                    <a:pt x="581" y="527"/>
                  </a:lnTo>
                  <a:lnTo>
                    <a:pt x="570" y="520"/>
                  </a:lnTo>
                  <a:lnTo>
                    <a:pt x="570" y="520"/>
                  </a:lnTo>
                  <a:lnTo>
                    <a:pt x="559" y="502"/>
                  </a:lnTo>
                  <a:lnTo>
                    <a:pt x="552" y="488"/>
                  </a:lnTo>
                  <a:lnTo>
                    <a:pt x="549" y="470"/>
                  </a:lnTo>
                  <a:lnTo>
                    <a:pt x="552" y="460"/>
                  </a:lnTo>
                  <a:lnTo>
                    <a:pt x="556" y="449"/>
                  </a:lnTo>
                  <a:lnTo>
                    <a:pt x="563" y="442"/>
                  </a:lnTo>
                  <a:lnTo>
                    <a:pt x="574" y="442"/>
                  </a:lnTo>
                  <a:lnTo>
                    <a:pt x="584" y="445"/>
                  </a:lnTo>
                  <a:lnTo>
                    <a:pt x="584" y="445"/>
                  </a:lnTo>
                  <a:lnTo>
                    <a:pt x="595" y="449"/>
                  </a:lnTo>
                  <a:lnTo>
                    <a:pt x="606" y="449"/>
                  </a:lnTo>
                  <a:lnTo>
                    <a:pt x="613" y="445"/>
                  </a:lnTo>
                  <a:lnTo>
                    <a:pt x="620" y="438"/>
                  </a:lnTo>
                  <a:lnTo>
                    <a:pt x="620" y="431"/>
                  </a:lnTo>
                  <a:lnTo>
                    <a:pt x="617" y="417"/>
                  </a:lnTo>
                  <a:lnTo>
                    <a:pt x="609" y="406"/>
                  </a:lnTo>
                  <a:lnTo>
                    <a:pt x="592" y="392"/>
                  </a:lnTo>
                  <a:lnTo>
                    <a:pt x="467" y="363"/>
                  </a:lnTo>
                  <a:lnTo>
                    <a:pt x="438" y="342"/>
                  </a:lnTo>
                  <a:lnTo>
                    <a:pt x="431" y="328"/>
                  </a:lnTo>
                  <a:lnTo>
                    <a:pt x="431" y="328"/>
                  </a:lnTo>
                  <a:lnTo>
                    <a:pt x="428" y="288"/>
                  </a:lnTo>
                  <a:lnTo>
                    <a:pt x="424" y="253"/>
                  </a:lnTo>
                  <a:lnTo>
                    <a:pt x="417" y="210"/>
                  </a:lnTo>
                  <a:lnTo>
                    <a:pt x="406" y="174"/>
                  </a:lnTo>
                  <a:lnTo>
                    <a:pt x="395" y="157"/>
                  </a:lnTo>
                  <a:lnTo>
                    <a:pt x="385" y="146"/>
                  </a:lnTo>
                  <a:lnTo>
                    <a:pt x="374" y="139"/>
                  </a:lnTo>
                  <a:lnTo>
                    <a:pt x="360" y="135"/>
                  </a:lnTo>
                  <a:lnTo>
                    <a:pt x="342" y="139"/>
                  </a:lnTo>
                  <a:lnTo>
                    <a:pt x="324" y="14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2" y="135"/>
                  </a:lnTo>
                  <a:lnTo>
                    <a:pt x="289" y="132"/>
                  </a:lnTo>
                  <a:lnTo>
                    <a:pt x="281" y="132"/>
                  </a:lnTo>
                  <a:lnTo>
                    <a:pt x="274" y="135"/>
                  </a:lnTo>
                  <a:lnTo>
                    <a:pt x="271" y="142"/>
                  </a:lnTo>
                  <a:lnTo>
                    <a:pt x="267" y="160"/>
                  </a:lnTo>
                  <a:lnTo>
                    <a:pt x="274" y="185"/>
                  </a:lnTo>
                  <a:lnTo>
                    <a:pt x="256" y="196"/>
                  </a:lnTo>
                  <a:lnTo>
                    <a:pt x="239" y="192"/>
                  </a:lnTo>
                  <a:lnTo>
                    <a:pt x="239" y="192"/>
                  </a:lnTo>
                  <a:lnTo>
                    <a:pt x="224" y="196"/>
                  </a:lnTo>
                  <a:lnTo>
                    <a:pt x="210" y="203"/>
                  </a:lnTo>
                  <a:lnTo>
                    <a:pt x="196" y="210"/>
                  </a:lnTo>
                  <a:lnTo>
                    <a:pt x="178" y="224"/>
                  </a:lnTo>
                  <a:lnTo>
                    <a:pt x="167" y="246"/>
                  </a:lnTo>
                  <a:lnTo>
                    <a:pt x="157" y="271"/>
                  </a:lnTo>
                  <a:lnTo>
                    <a:pt x="157" y="306"/>
                  </a:lnTo>
                  <a:lnTo>
                    <a:pt x="157" y="306"/>
                  </a:lnTo>
                  <a:lnTo>
                    <a:pt x="146" y="331"/>
                  </a:lnTo>
                  <a:lnTo>
                    <a:pt x="132" y="349"/>
                  </a:lnTo>
                  <a:lnTo>
                    <a:pt x="125" y="356"/>
                  </a:lnTo>
                  <a:lnTo>
                    <a:pt x="117" y="363"/>
                  </a:lnTo>
                  <a:lnTo>
                    <a:pt x="117" y="363"/>
                  </a:lnTo>
                  <a:lnTo>
                    <a:pt x="121" y="374"/>
                  </a:lnTo>
                  <a:lnTo>
                    <a:pt x="132" y="403"/>
                  </a:lnTo>
                  <a:lnTo>
                    <a:pt x="135" y="420"/>
                  </a:lnTo>
                  <a:lnTo>
                    <a:pt x="135" y="438"/>
                  </a:lnTo>
                  <a:lnTo>
                    <a:pt x="132" y="456"/>
                  </a:lnTo>
                  <a:lnTo>
                    <a:pt x="121" y="474"/>
                  </a:lnTo>
                  <a:lnTo>
                    <a:pt x="121" y="474"/>
                  </a:lnTo>
                  <a:lnTo>
                    <a:pt x="110" y="488"/>
                  </a:lnTo>
                  <a:lnTo>
                    <a:pt x="103" y="509"/>
                  </a:lnTo>
                  <a:lnTo>
                    <a:pt x="92" y="534"/>
                  </a:lnTo>
                  <a:lnTo>
                    <a:pt x="89" y="566"/>
                  </a:lnTo>
                  <a:lnTo>
                    <a:pt x="85" y="602"/>
                  </a:lnTo>
                  <a:lnTo>
                    <a:pt x="89" y="641"/>
                  </a:lnTo>
                  <a:lnTo>
                    <a:pt x="100" y="681"/>
                  </a:lnTo>
                  <a:lnTo>
                    <a:pt x="100" y="681"/>
                  </a:lnTo>
                  <a:lnTo>
                    <a:pt x="100" y="684"/>
                  </a:lnTo>
                  <a:lnTo>
                    <a:pt x="92" y="695"/>
                  </a:lnTo>
                  <a:lnTo>
                    <a:pt x="78" y="706"/>
                  </a:lnTo>
                  <a:lnTo>
                    <a:pt x="57" y="713"/>
                  </a:lnTo>
                  <a:lnTo>
                    <a:pt x="57" y="713"/>
                  </a:lnTo>
                  <a:lnTo>
                    <a:pt x="35" y="716"/>
                  </a:lnTo>
                  <a:lnTo>
                    <a:pt x="21" y="723"/>
                  </a:lnTo>
                  <a:lnTo>
                    <a:pt x="3" y="730"/>
                  </a:lnTo>
                  <a:lnTo>
                    <a:pt x="3" y="730"/>
                  </a:lnTo>
                  <a:lnTo>
                    <a:pt x="0" y="730"/>
                  </a:lnTo>
                  <a:lnTo>
                    <a:pt x="0" y="730"/>
                  </a:lnTo>
                  <a:lnTo>
                    <a:pt x="0" y="730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39" y="766"/>
                  </a:lnTo>
                  <a:lnTo>
                    <a:pt x="57" y="780"/>
                  </a:lnTo>
                  <a:lnTo>
                    <a:pt x="68" y="784"/>
                  </a:lnTo>
                  <a:lnTo>
                    <a:pt x="71" y="780"/>
                  </a:lnTo>
                  <a:lnTo>
                    <a:pt x="78" y="805"/>
                  </a:lnTo>
                  <a:lnTo>
                    <a:pt x="82" y="845"/>
                  </a:lnTo>
                  <a:lnTo>
                    <a:pt x="82" y="845"/>
                  </a:lnTo>
                  <a:lnTo>
                    <a:pt x="85" y="852"/>
                  </a:lnTo>
                  <a:lnTo>
                    <a:pt x="89" y="855"/>
                  </a:lnTo>
                  <a:lnTo>
                    <a:pt x="92" y="859"/>
                  </a:lnTo>
                  <a:lnTo>
                    <a:pt x="100" y="859"/>
                  </a:lnTo>
                  <a:lnTo>
                    <a:pt x="110" y="855"/>
                  </a:lnTo>
                  <a:lnTo>
                    <a:pt x="121" y="841"/>
                  </a:lnTo>
                  <a:lnTo>
                    <a:pt x="135" y="820"/>
                  </a:lnTo>
                  <a:lnTo>
                    <a:pt x="135" y="820"/>
                  </a:lnTo>
                  <a:lnTo>
                    <a:pt x="150" y="798"/>
                  </a:lnTo>
                  <a:lnTo>
                    <a:pt x="160" y="788"/>
                  </a:lnTo>
                  <a:lnTo>
                    <a:pt x="171" y="780"/>
                  </a:lnTo>
                  <a:lnTo>
                    <a:pt x="178" y="784"/>
                  </a:lnTo>
                  <a:lnTo>
                    <a:pt x="182" y="788"/>
                  </a:lnTo>
                  <a:lnTo>
                    <a:pt x="189" y="795"/>
                  </a:lnTo>
                  <a:lnTo>
                    <a:pt x="196" y="816"/>
                  </a:lnTo>
                  <a:lnTo>
                    <a:pt x="260" y="766"/>
                  </a:lnTo>
                  <a:lnTo>
                    <a:pt x="278" y="802"/>
                  </a:lnTo>
                  <a:lnTo>
                    <a:pt x="296" y="837"/>
                  </a:lnTo>
                  <a:lnTo>
                    <a:pt x="296" y="894"/>
                  </a:lnTo>
                  <a:lnTo>
                    <a:pt x="321" y="891"/>
                  </a:lnTo>
                  <a:lnTo>
                    <a:pt x="349" y="934"/>
                  </a:lnTo>
                  <a:lnTo>
                    <a:pt x="349" y="966"/>
                  </a:lnTo>
                  <a:lnTo>
                    <a:pt x="381" y="976"/>
                  </a:lnTo>
                  <a:lnTo>
                    <a:pt x="381" y="976"/>
                  </a:lnTo>
                  <a:lnTo>
                    <a:pt x="392" y="984"/>
                  </a:lnTo>
                  <a:lnTo>
                    <a:pt x="403" y="994"/>
                  </a:lnTo>
                  <a:lnTo>
                    <a:pt x="417" y="1009"/>
                  </a:lnTo>
                  <a:lnTo>
                    <a:pt x="428" y="1026"/>
                  </a:lnTo>
                  <a:lnTo>
                    <a:pt x="435" y="1048"/>
                  </a:lnTo>
                  <a:lnTo>
                    <a:pt x="435" y="1069"/>
                  </a:lnTo>
                  <a:lnTo>
                    <a:pt x="435" y="1080"/>
                  </a:lnTo>
                  <a:lnTo>
                    <a:pt x="431" y="1094"/>
                  </a:lnTo>
                  <a:lnTo>
                    <a:pt x="431" y="1094"/>
                  </a:lnTo>
                  <a:lnTo>
                    <a:pt x="442" y="1094"/>
                  </a:lnTo>
                  <a:lnTo>
                    <a:pt x="453" y="1094"/>
                  </a:lnTo>
                  <a:lnTo>
                    <a:pt x="463" y="1098"/>
                  </a:lnTo>
                  <a:lnTo>
                    <a:pt x="474" y="1108"/>
                  </a:lnTo>
                  <a:lnTo>
                    <a:pt x="481" y="1123"/>
                  </a:lnTo>
                  <a:lnTo>
                    <a:pt x="485" y="1144"/>
                  </a:lnTo>
                  <a:lnTo>
                    <a:pt x="485" y="1176"/>
                  </a:lnTo>
                  <a:lnTo>
                    <a:pt x="538" y="1219"/>
                  </a:lnTo>
                  <a:lnTo>
                    <a:pt x="542" y="1244"/>
                  </a:lnTo>
                  <a:lnTo>
                    <a:pt x="606" y="1258"/>
                  </a:lnTo>
                  <a:lnTo>
                    <a:pt x="599" y="1326"/>
                  </a:lnTo>
                  <a:lnTo>
                    <a:pt x="613" y="1340"/>
                  </a:lnTo>
                  <a:lnTo>
                    <a:pt x="649" y="1308"/>
                  </a:lnTo>
                  <a:lnTo>
                    <a:pt x="649" y="1308"/>
                  </a:lnTo>
                  <a:lnTo>
                    <a:pt x="652" y="1315"/>
                  </a:lnTo>
                  <a:lnTo>
                    <a:pt x="656" y="1336"/>
                  </a:lnTo>
                  <a:lnTo>
                    <a:pt x="656" y="1351"/>
                  </a:lnTo>
                  <a:lnTo>
                    <a:pt x="652" y="1365"/>
                  </a:lnTo>
                  <a:lnTo>
                    <a:pt x="645" y="1379"/>
                  </a:lnTo>
                  <a:lnTo>
                    <a:pt x="634" y="1390"/>
                  </a:lnTo>
                  <a:lnTo>
                    <a:pt x="634" y="1390"/>
                  </a:lnTo>
                  <a:lnTo>
                    <a:pt x="613" y="1408"/>
                  </a:lnTo>
                  <a:lnTo>
                    <a:pt x="606" y="1415"/>
                  </a:lnTo>
                  <a:lnTo>
                    <a:pt x="602" y="1426"/>
                  </a:lnTo>
                  <a:lnTo>
                    <a:pt x="606" y="1429"/>
                  </a:lnTo>
                  <a:lnTo>
                    <a:pt x="609" y="1436"/>
                  </a:lnTo>
                  <a:lnTo>
                    <a:pt x="620" y="1443"/>
                  </a:lnTo>
                  <a:lnTo>
                    <a:pt x="634" y="1447"/>
                  </a:lnTo>
                  <a:lnTo>
                    <a:pt x="634" y="1447"/>
                  </a:lnTo>
                  <a:lnTo>
                    <a:pt x="652" y="1451"/>
                  </a:lnTo>
                  <a:lnTo>
                    <a:pt x="666" y="1454"/>
                  </a:lnTo>
                  <a:lnTo>
                    <a:pt x="684" y="1458"/>
                  </a:lnTo>
                  <a:lnTo>
                    <a:pt x="702" y="1468"/>
                  </a:lnTo>
                  <a:lnTo>
                    <a:pt x="716" y="1483"/>
                  </a:lnTo>
                  <a:lnTo>
                    <a:pt x="720" y="1490"/>
                  </a:lnTo>
                  <a:lnTo>
                    <a:pt x="723" y="1500"/>
                  </a:lnTo>
                  <a:lnTo>
                    <a:pt x="723" y="1515"/>
                  </a:lnTo>
                  <a:lnTo>
                    <a:pt x="723" y="1525"/>
                  </a:lnTo>
                  <a:lnTo>
                    <a:pt x="723" y="1525"/>
                  </a:lnTo>
                  <a:lnTo>
                    <a:pt x="709" y="1533"/>
                  </a:lnTo>
                  <a:lnTo>
                    <a:pt x="702" y="1536"/>
                  </a:lnTo>
                  <a:lnTo>
                    <a:pt x="695" y="1543"/>
                  </a:lnTo>
                  <a:lnTo>
                    <a:pt x="691" y="1547"/>
                  </a:lnTo>
                  <a:lnTo>
                    <a:pt x="691" y="1550"/>
                  </a:lnTo>
                  <a:lnTo>
                    <a:pt x="702" y="1561"/>
                  </a:lnTo>
                  <a:lnTo>
                    <a:pt x="727" y="1575"/>
                  </a:lnTo>
                  <a:lnTo>
                    <a:pt x="766" y="1590"/>
                  </a:lnTo>
                  <a:lnTo>
                    <a:pt x="766" y="1590"/>
                  </a:lnTo>
                  <a:lnTo>
                    <a:pt x="777" y="1604"/>
                  </a:lnTo>
                  <a:lnTo>
                    <a:pt x="784" y="1615"/>
                  </a:lnTo>
                  <a:lnTo>
                    <a:pt x="795" y="1622"/>
                  </a:lnTo>
                  <a:lnTo>
                    <a:pt x="809" y="1629"/>
                  </a:lnTo>
                  <a:lnTo>
                    <a:pt x="823" y="1632"/>
                  </a:lnTo>
                  <a:lnTo>
                    <a:pt x="841" y="1625"/>
                  </a:lnTo>
                  <a:lnTo>
                    <a:pt x="862" y="1615"/>
                  </a:lnTo>
                  <a:lnTo>
                    <a:pt x="862" y="1615"/>
                  </a:lnTo>
                  <a:lnTo>
                    <a:pt x="877" y="1618"/>
                  </a:lnTo>
                  <a:lnTo>
                    <a:pt x="891" y="1622"/>
                  </a:lnTo>
                  <a:lnTo>
                    <a:pt x="909" y="1625"/>
                  </a:lnTo>
                  <a:lnTo>
                    <a:pt x="927" y="1622"/>
                  </a:lnTo>
                  <a:lnTo>
                    <a:pt x="944" y="1615"/>
                  </a:lnTo>
                  <a:lnTo>
                    <a:pt x="952" y="1607"/>
                  </a:lnTo>
                  <a:lnTo>
                    <a:pt x="959" y="1597"/>
                  </a:lnTo>
                  <a:lnTo>
                    <a:pt x="962" y="1586"/>
                  </a:lnTo>
                  <a:lnTo>
                    <a:pt x="966" y="1568"/>
                  </a:lnTo>
                  <a:lnTo>
                    <a:pt x="966" y="1568"/>
                  </a:lnTo>
                  <a:lnTo>
                    <a:pt x="1048" y="1525"/>
                  </a:lnTo>
                  <a:lnTo>
                    <a:pt x="1105" y="1497"/>
                  </a:lnTo>
                  <a:lnTo>
                    <a:pt x="1130" y="1486"/>
                  </a:lnTo>
                  <a:lnTo>
                    <a:pt x="1141" y="1486"/>
                  </a:lnTo>
                  <a:lnTo>
                    <a:pt x="1141" y="1486"/>
                  </a:lnTo>
                  <a:lnTo>
                    <a:pt x="1144" y="1500"/>
                  </a:lnTo>
                  <a:lnTo>
                    <a:pt x="1158" y="1529"/>
                  </a:lnTo>
                  <a:lnTo>
                    <a:pt x="1169" y="1540"/>
                  </a:lnTo>
                  <a:lnTo>
                    <a:pt x="1176" y="1543"/>
                  </a:lnTo>
                  <a:lnTo>
                    <a:pt x="1183" y="1540"/>
                  </a:lnTo>
                  <a:lnTo>
                    <a:pt x="1190" y="1536"/>
                  </a:lnTo>
                  <a:lnTo>
                    <a:pt x="1201" y="1518"/>
                  </a:lnTo>
                  <a:lnTo>
                    <a:pt x="1201" y="1518"/>
                  </a:lnTo>
                  <a:lnTo>
                    <a:pt x="1226" y="1508"/>
                  </a:lnTo>
                  <a:lnTo>
                    <a:pt x="1251" y="1500"/>
                  </a:lnTo>
                  <a:lnTo>
                    <a:pt x="1276" y="1497"/>
                  </a:lnTo>
                  <a:lnTo>
                    <a:pt x="1276" y="1497"/>
                  </a:lnTo>
                  <a:lnTo>
                    <a:pt x="1283" y="1497"/>
                  </a:lnTo>
                  <a:lnTo>
                    <a:pt x="1287" y="1493"/>
                  </a:lnTo>
                  <a:lnTo>
                    <a:pt x="1297" y="1479"/>
                  </a:lnTo>
                  <a:lnTo>
                    <a:pt x="1305" y="1465"/>
                  </a:lnTo>
                  <a:lnTo>
                    <a:pt x="1308" y="1443"/>
                  </a:lnTo>
                  <a:lnTo>
                    <a:pt x="1315" y="1404"/>
                  </a:lnTo>
                  <a:lnTo>
                    <a:pt x="1315" y="1386"/>
                  </a:lnTo>
                  <a:lnTo>
                    <a:pt x="1315" y="1386"/>
                  </a:lnTo>
                  <a:lnTo>
                    <a:pt x="1319" y="1383"/>
                  </a:lnTo>
                  <a:lnTo>
                    <a:pt x="1326" y="1376"/>
                  </a:lnTo>
                  <a:lnTo>
                    <a:pt x="1330" y="1372"/>
                  </a:lnTo>
                  <a:lnTo>
                    <a:pt x="1330" y="1365"/>
                  </a:lnTo>
                  <a:lnTo>
                    <a:pt x="1326" y="1358"/>
                  </a:lnTo>
                  <a:lnTo>
                    <a:pt x="1319" y="1351"/>
                  </a:lnTo>
                  <a:lnTo>
                    <a:pt x="1319" y="1351"/>
                  </a:lnTo>
                  <a:lnTo>
                    <a:pt x="1312" y="1315"/>
                  </a:lnTo>
                  <a:lnTo>
                    <a:pt x="1294" y="1258"/>
                  </a:lnTo>
                  <a:lnTo>
                    <a:pt x="1294" y="1258"/>
                  </a:lnTo>
                  <a:lnTo>
                    <a:pt x="1283" y="1237"/>
                  </a:lnTo>
                  <a:lnTo>
                    <a:pt x="1265" y="1219"/>
                  </a:lnTo>
                  <a:lnTo>
                    <a:pt x="1248" y="1205"/>
                  </a:lnTo>
                  <a:lnTo>
                    <a:pt x="1248" y="1205"/>
                  </a:lnTo>
                  <a:lnTo>
                    <a:pt x="1244" y="1158"/>
                  </a:lnTo>
                  <a:lnTo>
                    <a:pt x="1240" y="1112"/>
                  </a:lnTo>
                  <a:lnTo>
                    <a:pt x="1240" y="1058"/>
                  </a:lnTo>
                  <a:lnTo>
                    <a:pt x="1244" y="1012"/>
                  </a:lnTo>
                  <a:lnTo>
                    <a:pt x="1248" y="991"/>
                  </a:lnTo>
                  <a:lnTo>
                    <a:pt x="1255" y="976"/>
                  </a:lnTo>
                  <a:lnTo>
                    <a:pt x="1262" y="966"/>
                  </a:lnTo>
                  <a:lnTo>
                    <a:pt x="1269" y="959"/>
                  </a:lnTo>
                  <a:lnTo>
                    <a:pt x="1280" y="959"/>
                  </a:lnTo>
                  <a:lnTo>
                    <a:pt x="1294" y="969"/>
                  </a:lnTo>
                  <a:lnTo>
                    <a:pt x="1294" y="969"/>
                  </a:lnTo>
                  <a:lnTo>
                    <a:pt x="1305" y="966"/>
                  </a:lnTo>
                  <a:lnTo>
                    <a:pt x="1326" y="959"/>
                  </a:lnTo>
                  <a:lnTo>
                    <a:pt x="1337" y="948"/>
                  </a:lnTo>
                  <a:lnTo>
                    <a:pt x="1347" y="937"/>
                  </a:lnTo>
                  <a:lnTo>
                    <a:pt x="1354" y="919"/>
                  </a:lnTo>
                  <a:lnTo>
                    <a:pt x="1354" y="898"/>
                  </a:lnTo>
                  <a:lnTo>
                    <a:pt x="1354" y="898"/>
                  </a:lnTo>
                  <a:lnTo>
                    <a:pt x="1390" y="848"/>
                  </a:lnTo>
                  <a:lnTo>
                    <a:pt x="1422" y="809"/>
                  </a:lnTo>
                  <a:lnTo>
                    <a:pt x="1440" y="791"/>
                  </a:lnTo>
                  <a:lnTo>
                    <a:pt x="1458" y="777"/>
                  </a:lnTo>
                  <a:lnTo>
                    <a:pt x="1472" y="755"/>
                  </a:lnTo>
                  <a:lnTo>
                    <a:pt x="1501" y="652"/>
                  </a:lnTo>
                  <a:lnTo>
                    <a:pt x="1444" y="599"/>
                  </a:lnTo>
                  <a:lnTo>
                    <a:pt x="1444" y="599"/>
                  </a:lnTo>
                  <a:lnTo>
                    <a:pt x="1451" y="581"/>
                  </a:lnTo>
                  <a:lnTo>
                    <a:pt x="1461" y="563"/>
                  </a:lnTo>
                  <a:lnTo>
                    <a:pt x="1472" y="545"/>
                  </a:lnTo>
                  <a:lnTo>
                    <a:pt x="1486" y="527"/>
                  </a:lnTo>
                  <a:lnTo>
                    <a:pt x="1504" y="517"/>
                  </a:lnTo>
                  <a:lnTo>
                    <a:pt x="1515" y="513"/>
                  </a:lnTo>
                  <a:lnTo>
                    <a:pt x="1522" y="513"/>
                  </a:lnTo>
                  <a:lnTo>
                    <a:pt x="1533" y="513"/>
                  </a:lnTo>
                  <a:lnTo>
                    <a:pt x="1543" y="520"/>
                  </a:lnTo>
                  <a:lnTo>
                    <a:pt x="1543" y="520"/>
                  </a:lnTo>
                  <a:lnTo>
                    <a:pt x="1551" y="520"/>
                  </a:lnTo>
                  <a:lnTo>
                    <a:pt x="1568" y="520"/>
                  </a:lnTo>
                  <a:lnTo>
                    <a:pt x="1579" y="517"/>
                  </a:lnTo>
                  <a:lnTo>
                    <a:pt x="1586" y="509"/>
                  </a:lnTo>
                  <a:lnTo>
                    <a:pt x="1597" y="499"/>
                  </a:lnTo>
                  <a:lnTo>
                    <a:pt x="1608" y="481"/>
                  </a:lnTo>
                  <a:lnTo>
                    <a:pt x="1608" y="481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9" name="Freeform 21"/>
            <p:cNvSpPr>
              <a:spLocks/>
            </p:cNvSpPr>
            <p:nvPr/>
          </p:nvSpPr>
          <p:spPr bwMode="auto">
            <a:xfrm>
              <a:off x="3978" y="2589"/>
              <a:ext cx="499" cy="16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72"/>
                </a:cxn>
                <a:cxn ang="0">
                  <a:pos x="32" y="61"/>
                </a:cxn>
                <a:cxn ang="0">
                  <a:pos x="103" y="40"/>
                </a:cxn>
                <a:cxn ang="0">
                  <a:pos x="142" y="32"/>
                </a:cxn>
                <a:cxn ang="0">
                  <a:pos x="178" y="29"/>
                </a:cxn>
                <a:cxn ang="0">
                  <a:pos x="192" y="29"/>
                </a:cxn>
                <a:cxn ang="0">
                  <a:pos x="206" y="29"/>
                </a:cxn>
                <a:cxn ang="0">
                  <a:pos x="213" y="36"/>
                </a:cxn>
                <a:cxn ang="0">
                  <a:pos x="221" y="43"/>
                </a:cxn>
                <a:cxn ang="0">
                  <a:pos x="221" y="43"/>
                </a:cxn>
                <a:cxn ang="0">
                  <a:pos x="224" y="43"/>
                </a:cxn>
                <a:cxn ang="0">
                  <a:pos x="231" y="54"/>
                </a:cxn>
                <a:cxn ang="0">
                  <a:pos x="242" y="75"/>
                </a:cxn>
                <a:cxn ang="0">
                  <a:pos x="242" y="89"/>
                </a:cxn>
                <a:cxn ang="0">
                  <a:pos x="242" y="111"/>
                </a:cxn>
                <a:cxn ang="0">
                  <a:pos x="242" y="111"/>
                </a:cxn>
                <a:cxn ang="0">
                  <a:pos x="246" y="125"/>
                </a:cxn>
                <a:cxn ang="0">
                  <a:pos x="249" y="129"/>
                </a:cxn>
                <a:cxn ang="0">
                  <a:pos x="253" y="132"/>
                </a:cxn>
                <a:cxn ang="0">
                  <a:pos x="263" y="132"/>
                </a:cxn>
                <a:cxn ang="0">
                  <a:pos x="274" y="129"/>
                </a:cxn>
                <a:cxn ang="0">
                  <a:pos x="295" y="111"/>
                </a:cxn>
                <a:cxn ang="0">
                  <a:pos x="306" y="104"/>
                </a:cxn>
                <a:cxn ang="0">
                  <a:pos x="306" y="104"/>
                </a:cxn>
                <a:cxn ang="0">
                  <a:pos x="310" y="100"/>
                </a:cxn>
                <a:cxn ang="0">
                  <a:pos x="328" y="93"/>
                </a:cxn>
                <a:cxn ang="0">
                  <a:pos x="335" y="97"/>
                </a:cxn>
                <a:cxn ang="0">
                  <a:pos x="345" y="100"/>
                </a:cxn>
                <a:cxn ang="0">
                  <a:pos x="356" y="107"/>
                </a:cxn>
                <a:cxn ang="0">
                  <a:pos x="367" y="122"/>
                </a:cxn>
                <a:cxn ang="0">
                  <a:pos x="367" y="122"/>
                </a:cxn>
                <a:cxn ang="0">
                  <a:pos x="377" y="139"/>
                </a:cxn>
                <a:cxn ang="0">
                  <a:pos x="399" y="154"/>
                </a:cxn>
                <a:cxn ang="0">
                  <a:pos x="420" y="164"/>
                </a:cxn>
                <a:cxn ang="0">
                  <a:pos x="445" y="168"/>
                </a:cxn>
                <a:cxn ang="0">
                  <a:pos x="467" y="168"/>
                </a:cxn>
                <a:cxn ang="0">
                  <a:pos x="477" y="164"/>
                </a:cxn>
                <a:cxn ang="0">
                  <a:pos x="484" y="157"/>
                </a:cxn>
                <a:cxn ang="0">
                  <a:pos x="488" y="150"/>
                </a:cxn>
                <a:cxn ang="0">
                  <a:pos x="492" y="139"/>
                </a:cxn>
                <a:cxn ang="0">
                  <a:pos x="492" y="129"/>
                </a:cxn>
                <a:cxn ang="0">
                  <a:pos x="488" y="114"/>
                </a:cxn>
                <a:cxn ang="0">
                  <a:pos x="488" y="114"/>
                </a:cxn>
                <a:cxn ang="0">
                  <a:pos x="484" y="107"/>
                </a:cxn>
                <a:cxn ang="0">
                  <a:pos x="481" y="89"/>
                </a:cxn>
                <a:cxn ang="0">
                  <a:pos x="481" y="68"/>
                </a:cxn>
                <a:cxn ang="0">
                  <a:pos x="484" y="54"/>
                </a:cxn>
                <a:cxn ang="0">
                  <a:pos x="488" y="43"/>
                </a:cxn>
                <a:cxn ang="0">
                  <a:pos x="488" y="43"/>
                </a:cxn>
                <a:cxn ang="0">
                  <a:pos x="495" y="32"/>
                </a:cxn>
                <a:cxn ang="0">
                  <a:pos x="499" y="22"/>
                </a:cxn>
                <a:cxn ang="0">
                  <a:pos x="499" y="15"/>
                </a:cxn>
                <a:cxn ang="0">
                  <a:pos x="499" y="11"/>
                </a:cxn>
                <a:cxn ang="0">
                  <a:pos x="492" y="4"/>
                </a:cxn>
                <a:cxn ang="0">
                  <a:pos x="488" y="0"/>
                </a:cxn>
              </a:cxnLst>
              <a:rect l="0" t="0" r="r" b="b"/>
              <a:pathLst>
                <a:path w="499" h="168">
                  <a:moveTo>
                    <a:pt x="0" y="72"/>
                  </a:moveTo>
                  <a:lnTo>
                    <a:pt x="0" y="72"/>
                  </a:lnTo>
                  <a:lnTo>
                    <a:pt x="32" y="61"/>
                  </a:lnTo>
                  <a:lnTo>
                    <a:pt x="103" y="40"/>
                  </a:lnTo>
                  <a:lnTo>
                    <a:pt x="142" y="32"/>
                  </a:lnTo>
                  <a:lnTo>
                    <a:pt x="178" y="29"/>
                  </a:lnTo>
                  <a:lnTo>
                    <a:pt x="192" y="29"/>
                  </a:lnTo>
                  <a:lnTo>
                    <a:pt x="206" y="29"/>
                  </a:lnTo>
                  <a:lnTo>
                    <a:pt x="213" y="36"/>
                  </a:lnTo>
                  <a:lnTo>
                    <a:pt x="221" y="43"/>
                  </a:lnTo>
                  <a:lnTo>
                    <a:pt x="221" y="43"/>
                  </a:lnTo>
                  <a:lnTo>
                    <a:pt x="224" y="43"/>
                  </a:lnTo>
                  <a:lnTo>
                    <a:pt x="231" y="54"/>
                  </a:lnTo>
                  <a:lnTo>
                    <a:pt x="242" y="75"/>
                  </a:lnTo>
                  <a:lnTo>
                    <a:pt x="242" y="89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6" y="125"/>
                  </a:lnTo>
                  <a:lnTo>
                    <a:pt x="249" y="129"/>
                  </a:lnTo>
                  <a:lnTo>
                    <a:pt x="253" y="132"/>
                  </a:lnTo>
                  <a:lnTo>
                    <a:pt x="263" y="132"/>
                  </a:lnTo>
                  <a:lnTo>
                    <a:pt x="274" y="129"/>
                  </a:lnTo>
                  <a:lnTo>
                    <a:pt x="295" y="111"/>
                  </a:lnTo>
                  <a:lnTo>
                    <a:pt x="306" y="104"/>
                  </a:lnTo>
                  <a:lnTo>
                    <a:pt x="306" y="104"/>
                  </a:lnTo>
                  <a:lnTo>
                    <a:pt x="310" y="100"/>
                  </a:lnTo>
                  <a:lnTo>
                    <a:pt x="328" y="93"/>
                  </a:lnTo>
                  <a:lnTo>
                    <a:pt x="335" y="97"/>
                  </a:lnTo>
                  <a:lnTo>
                    <a:pt x="345" y="100"/>
                  </a:lnTo>
                  <a:lnTo>
                    <a:pt x="356" y="107"/>
                  </a:lnTo>
                  <a:lnTo>
                    <a:pt x="367" y="122"/>
                  </a:lnTo>
                  <a:lnTo>
                    <a:pt x="367" y="122"/>
                  </a:lnTo>
                  <a:lnTo>
                    <a:pt x="377" y="139"/>
                  </a:lnTo>
                  <a:lnTo>
                    <a:pt x="399" y="154"/>
                  </a:lnTo>
                  <a:lnTo>
                    <a:pt x="420" y="164"/>
                  </a:lnTo>
                  <a:lnTo>
                    <a:pt x="445" y="168"/>
                  </a:lnTo>
                  <a:lnTo>
                    <a:pt x="467" y="168"/>
                  </a:lnTo>
                  <a:lnTo>
                    <a:pt x="477" y="164"/>
                  </a:lnTo>
                  <a:lnTo>
                    <a:pt x="484" y="157"/>
                  </a:lnTo>
                  <a:lnTo>
                    <a:pt x="488" y="150"/>
                  </a:lnTo>
                  <a:lnTo>
                    <a:pt x="492" y="139"/>
                  </a:lnTo>
                  <a:lnTo>
                    <a:pt x="492" y="129"/>
                  </a:lnTo>
                  <a:lnTo>
                    <a:pt x="488" y="114"/>
                  </a:lnTo>
                  <a:lnTo>
                    <a:pt x="488" y="114"/>
                  </a:lnTo>
                  <a:lnTo>
                    <a:pt x="484" y="107"/>
                  </a:lnTo>
                  <a:lnTo>
                    <a:pt x="481" y="89"/>
                  </a:lnTo>
                  <a:lnTo>
                    <a:pt x="481" y="68"/>
                  </a:lnTo>
                  <a:lnTo>
                    <a:pt x="484" y="54"/>
                  </a:lnTo>
                  <a:lnTo>
                    <a:pt x="488" y="43"/>
                  </a:lnTo>
                  <a:lnTo>
                    <a:pt x="488" y="43"/>
                  </a:lnTo>
                  <a:lnTo>
                    <a:pt x="495" y="32"/>
                  </a:lnTo>
                  <a:lnTo>
                    <a:pt x="499" y="22"/>
                  </a:lnTo>
                  <a:lnTo>
                    <a:pt x="499" y="15"/>
                  </a:lnTo>
                  <a:lnTo>
                    <a:pt x="499" y="11"/>
                  </a:lnTo>
                  <a:lnTo>
                    <a:pt x="492" y="4"/>
                  </a:lnTo>
                  <a:lnTo>
                    <a:pt x="488" y="0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0" name="Freeform 22"/>
            <p:cNvSpPr>
              <a:spLocks/>
            </p:cNvSpPr>
            <p:nvPr/>
          </p:nvSpPr>
          <p:spPr bwMode="auto">
            <a:xfrm>
              <a:off x="4437" y="2757"/>
              <a:ext cx="97" cy="421"/>
            </a:xfrm>
            <a:custGeom>
              <a:avLst/>
              <a:gdLst/>
              <a:ahLst/>
              <a:cxnLst>
                <a:cxn ang="0">
                  <a:pos x="29" y="421"/>
                </a:cxn>
                <a:cxn ang="0">
                  <a:pos x="29" y="421"/>
                </a:cxn>
                <a:cxn ang="0">
                  <a:pos x="47" y="399"/>
                </a:cxn>
                <a:cxn ang="0">
                  <a:pos x="65" y="385"/>
                </a:cxn>
                <a:cxn ang="0">
                  <a:pos x="79" y="374"/>
                </a:cxn>
                <a:cxn ang="0">
                  <a:pos x="79" y="374"/>
                </a:cxn>
                <a:cxn ang="0">
                  <a:pos x="86" y="371"/>
                </a:cxn>
                <a:cxn ang="0">
                  <a:pos x="90" y="360"/>
                </a:cxn>
                <a:cxn ang="0">
                  <a:pos x="93" y="349"/>
                </a:cxn>
                <a:cxn ang="0">
                  <a:pos x="97" y="335"/>
                </a:cxn>
                <a:cxn ang="0">
                  <a:pos x="97" y="317"/>
                </a:cxn>
                <a:cxn ang="0">
                  <a:pos x="93" y="303"/>
                </a:cxn>
                <a:cxn ang="0">
                  <a:pos x="86" y="289"/>
                </a:cxn>
                <a:cxn ang="0">
                  <a:pos x="75" y="274"/>
                </a:cxn>
                <a:cxn ang="0">
                  <a:pos x="75" y="274"/>
                </a:cxn>
                <a:cxn ang="0">
                  <a:pos x="57" y="249"/>
                </a:cxn>
                <a:cxn ang="0">
                  <a:pos x="40" y="224"/>
                </a:cxn>
                <a:cxn ang="0">
                  <a:pos x="25" y="200"/>
                </a:cxn>
                <a:cxn ang="0">
                  <a:pos x="25" y="200"/>
                </a:cxn>
                <a:cxn ang="0">
                  <a:pos x="22" y="157"/>
                </a:cxn>
                <a:cxn ang="0">
                  <a:pos x="22" y="118"/>
                </a:cxn>
                <a:cxn ang="0">
                  <a:pos x="22" y="78"/>
                </a:cxn>
                <a:cxn ang="0">
                  <a:pos x="22" y="78"/>
                </a:cxn>
                <a:cxn ang="0">
                  <a:pos x="22" y="61"/>
                </a:cxn>
                <a:cxn ang="0">
                  <a:pos x="22" y="46"/>
                </a:cxn>
                <a:cxn ang="0">
                  <a:pos x="15" y="21"/>
                </a:cxn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97" h="421">
                  <a:moveTo>
                    <a:pt x="29" y="421"/>
                  </a:moveTo>
                  <a:lnTo>
                    <a:pt x="29" y="421"/>
                  </a:lnTo>
                  <a:lnTo>
                    <a:pt x="47" y="399"/>
                  </a:lnTo>
                  <a:lnTo>
                    <a:pt x="65" y="385"/>
                  </a:lnTo>
                  <a:lnTo>
                    <a:pt x="79" y="374"/>
                  </a:lnTo>
                  <a:lnTo>
                    <a:pt x="79" y="374"/>
                  </a:lnTo>
                  <a:lnTo>
                    <a:pt x="86" y="371"/>
                  </a:lnTo>
                  <a:lnTo>
                    <a:pt x="90" y="360"/>
                  </a:lnTo>
                  <a:lnTo>
                    <a:pt x="93" y="349"/>
                  </a:lnTo>
                  <a:lnTo>
                    <a:pt x="97" y="335"/>
                  </a:lnTo>
                  <a:lnTo>
                    <a:pt x="97" y="317"/>
                  </a:lnTo>
                  <a:lnTo>
                    <a:pt x="93" y="303"/>
                  </a:lnTo>
                  <a:lnTo>
                    <a:pt x="86" y="289"/>
                  </a:lnTo>
                  <a:lnTo>
                    <a:pt x="75" y="274"/>
                  </a:lnTo>
                  <a:lnTo>
                    <a:pt x="75" y="274"/>
                  </a:lnTo>
                  <a:lnTo>
                    <a:pt x="57" y="249"/>
                  </a:lnTo>
                  <a:lnTo>
                    <a:pt x="40" y="224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2" y="157"/>
                  </a:lnTo>
                  <a:lnTo>
                    <a:pt x="22" y="11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61"/>
                  </a:lnTo>
                  <a:lnTo>
                    <a:pt x="22" y="46"/>
                  </a:lnTo>
                  <a:lnTo>
                    <a:pt x="15" y="21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1" name="Freeform 23"/>
            <p:cNvSpPr>
              <a:spLocks/>
            </p:cNvSpPr>
            <p:nvPr/>
          </p:nvSpPr>
          <p:spPr bwMode="auto">
            <a:xfrm>
              <a:off x="3789" y="2614"/>
              <a:ext cx="745" cy="706"/>
            </a:xfrm>
            <a:custGeom>
              <a:avLst/>
              <a:gdLst/>
              <a:ahLst/>
              <a:cxnLst>
                <a:cxn ang="0">
                  <a:pos x="705" y="392"/>
                </a:cxn>
                <a:cxn ang="0">
                  <a:pos x="673" y="339"/>
                </a:cxn>
                <a:cxn ang="0">
                  <a:pos x="673" y="221"/>
                </a:cxn>
                <a:cxn ang="0">
                  <a:pos x="670" y="186"/>
                </a:cxn>
                <a:cxn ang="0">
                  <a:pos x="652" y="143"/>
                </a:cxn>
                <a:cxn ang="0">
                  <a:pos x="623" y="139"/>
                </a:cxn>
                <a:cxn ang="0">
                  <a:pos x="563" y="107"/>
                </a:cxn>
                <a:cxn ang="0">
                  <a:pos x="545" y="79"/>
                </a:cxn>
                <a:cxn ang="0">
                  <a:pos x="517" y="68"/>
                </a:cxn>
                <a:cxn ang="0">
                  <a:pos x="495" y="79"/>
                </a:cxn>
                <a:cxn ang="0">
                  <a:pos x="452" y="104"/>
                </a:cxn>
                <a:cxn ang="0">
                  <a:pos x="435" y="97"/>
                </a:cxn>
                <a:cxn ang="0">
                  <a:pos x="435" y="64"/>
                </a:cxn>
                <a:cxn ang="0">
                  <a:pos x="413" y="18"/>
                </a:cxn>
                <a:cxn ang="0">
                  <a:pos x="406" y="7"/>
                </a:cxn>
                <a:cxn ang="0">
                  <a:pos x="367" y="0"/>
                </a:cxn>
                <a:cxn ang="0">
                  <a:pos x="221" y="32"/>
                </a:cxn>
                <a:cxn ang="0">
                  <a:pos x="192" y="57"/>
                </a:cxn>
                <a:cxn ang="0">
                  <a:pos x="156" y="157"/>
                </a:cxn>
                <a:cxn ang="0">
                  <a:pos x="146" y="236"/>
                </a:cxn>
                <a:cxn ang="0">
                  <a:pos x="124" y="253"/>
                </a:cxn>
                <a:cxn ang="0">
                  <a:pos x="92" y="246"/>
                </a:cxn>
                <a:cxn ang="0">
                  <a:pos x="46" y="253"/>
                </a:cxn>
                <a:cxn ang="0">
                  <a:pos x="35" y="293"/>
                </a:cxn>
                <a:cxn ang="0">
                  <a:pos x="32" y="321"/>
                </a:cxn>
                <a:cxn ang="0">
                  <a:pos x="7" y="360"/>
                </a:cxn>
                <a:cxn ang="0">
                  <a:pos x="21" y="385"/>
                </a:cxn>
                <a:cxn ang="0">
                  <a:pos x="32" y="400"/>
                </a:cxn>
                <a:cxn ang="0">
                  <a:pos x="53" y="414"/>
                </a:cxn>
                <a:cxn ang="0">
                  <a:pos x="82" y="400"/>
                </a:cxn>
                <a:cxn ang="0">
                  <a:pos x="78" y="371"/>
                </a:cxn>
                <a:cxn ang="0">
                  <a:pos x="92" y="339"/>
                </a:cxn>
                <a:cxn ang="0">
                  <a:pos x="124" y="332"/>
                </a:cxn>
                <a:cxn ang="0">
                  <a:pos x="160" y="339"/>
                </a:cxn>
                <a:cxn ang="0">
                  <a:pos x="256" y="318"/>
                </a:cxn>
                <a:cxn ang="0">
                  <a:pos x="292" y="310"/>
                </a:cxn>
                <a:cxn ang="0">
                  <a:pos x="356" y="314"/>
                </a:cxn>
                <a:cxn ang="0">
                  <a:pos x="360" y="328"/>
                </a:cxn>
                <a:cxn ang="0">
                  <a:pos x="324" y="357"/>
                </a:cxn>
                <a:cxn ang="0">
                  <a:pos x="292" y="389"/>
                </a:cxn>
                <a:cxn ang="0">
                  <a:pos x="292" y="421"/>
                </a:cxn>
                <a:cxn ang="0">
                  <a:pos x="335" y="467"/>
                </a:cxn>
                <a:cxn ang="0">
                  <a:pos x="367" y="489"/>
                </a:cxn>
                <a:cxn ang="0">
                  <a:pos x="399" y="531"/>
                </a:cxn>
                <a:cxn ang="0">
                  <a:pos x="399" y="560"/>
                </a:cxn>
                <a:cxn ang="0">
                  <a:pos x="367" y="592"/>
                </a:cxn>
                <a:cxn ang="0">
                  <a:pos x="349" y="599"/>
                </a:cxn>
                <a:cxn ang="0">
                  <a:pos x="349" y="624"/>
                </a:cxn>
                <a:cxn ang="0">
                  <a:pos x="399" y="670"/>
                </a:cxn>
                <a:cxn ang="0">
                  <a:pos x="463" y="703"/>
                </a:cxn>
                <a:cxn ang="0">
                  <a:pos x="506" y="699"/>
                </a:cxn>
                <a:cxn ang="0">
                  <a:pos x="595" y="670"/>
                </a:cxn>
                <a:cxn ang="0">
                  <a:pos x="602" y="631"/>
                </a:cxn>
                <a:cxn ang="0">
                  <a:pos x="634" y="571"/>
                </a:cxn>
                <a:cxn ang="0">
                  <a:pos x="666" y="560"/>
                </a:cxn>
                <a:cxn ang="0">
                  <a:pos x="681" y="564"/>
                </a:cxn>
                <a:cxn ang="0">
                  <a:pos x="727" y="514"/>
                </a:cxn>
                <a:cxn ang="0">
                  <a:pos x="741" y="499"/>
                </a:cxn>
                <a:cxn ang="0">
                  <a:pos x="745" y="460"/>
                </a:cxn>
                <a:cxn ang="0">
                  <a:pos x="727" y="417"/>
                </a:cxn>
              </a:cxnLst>
              <a:rect l="0" t="0" r="r" b="b"/>
              <a:pathLst>
                <a:path w="745" h="706">
                  <a:moveTo>
                    <a:pt x="727" y="417"/>
                  </a:moveTo>
                  <a:lnTo>
                    <a:pt x="727" y="417"/>
                  </a:lnTo>
                  <a:lnTo>
                    <a:pt x="705" y="392"/>
                  </a:lnTo>
                  <a:lnTo>
                    <a:pt x="688" y="367"/>
                  </a:lnTo>
                  <a:lnTo>
                    <a:pt x="673" y="339"/>
                  </a:lnTo>
                  <a:lnTo>
                    <a:pt x="673" y="339"/>
                  </a:lnTo>
                  <a:lnTo>
                    <a:pt x="670" y="296"/>
                  </a:lnTo>
                  <a:lnTo>
                    <a:pt x="670" y="261"/>
                  </a:lnTo>
                  <a:lnTo>
                    <a:pt x="673" y="221"/>
                  </a:lnTo>
                  <a:lnTo>
                    <a:pt x="673" y="221"/>
                  </a:lnTo>
                  <a:lnTo>
                    <a:pt x="673" y="204"/>
                  </a:lnTo>
                  <a:lnTo>
                    <a:pt x="670" y="186"/>
                  </a:lnTo>
                  <a:lnTo>
                    <a:pt x="663" y="161"/>
                  </a:lnTo>
                  <a:lnTo>
                    <a:pt x="656" y="146"/>
                  </a:lnTo>
                  <a:lnTo>
                    <a:pt x="652" y="143"/>
                  </a:lnTo>
                  <a:lnTo>
                    <a:pt x="652" y="143"/>
                  </a:lnTo>
                  <a:lnTo>
                    <a:pt x="638" y="143"/>
                  </a:lnTo>
                  <a:lnTo>
                    <a:pt x="623" y="139"/>
                  </a:lnTo>
                  <a:lnTo>
                    <a:pt x="595" y="132"/>
                  </a:lnTo>
                  <a:lnTo>
                    <a:pt x="570" y="114"/>
                  </a:lnTo>
                  <a:lnTo>
                    <a:pt x="563" y="107"/>
                  </a:lnTo>
                  <a:lnTo>
                    <a:pt x="556" y="97"/>
                  </a:lnTo>
                  <a:lnTo>
                    <a:pt x="556" y="97"/>
                  </a:lnTo>
                  <a:lnTo>
                    <a:pt x="545" y="79"/>
                  </a:lnTo>
                  <a:lnTo>
                    <a:pt x="534" y="72"/>
                  </a:lnTo>
                  <a:lnTo>
                    <a:pt x="527" y="68"/>
                  </a:lnTo>
                  <a:lnTo>
                    <a:pt x="517" y="68"/>
                  </a:lnTo>
                  <a:lnTo>
                    <a:pt x="502" y="72"/>
                  </a:lnTo>
                  <a:lnTo>
                    <a:pt x="495" y="79"/>
                  </a:lnTo>
                  <a:lnTo>
                    <a:pt x="495" y="79"/>
                  </a:lnTo>
                  <a:lnTo>
                    <a:pt x="484" y="86"/>
                  </a:lnTo>
                  <a:lnTo>
                    <a:pt x="463" y="100"/>
                  </a:lnTo>
                  <a:lnTo>
                    <a:pt x="452" y="104"/>
                  </a:lnTo>
                  <a:lnTo>
                    <a:pt x="442" y="104"/>
                  </a:lnTo>
                  <a:lnTo>
                    <a:pt x="438" y="100"/>
                  </a:lnTo>
                  <a:lnTo>
                    <a:pt x="435" y="97"/>
                  </a:lnTo>
                  <a:lnTo>
                    <a:pt x="435" y="82"/>
                  </a:lnTo>
                  <a:lnTo>
                    <a:pt x="435" y="82"/>
                  </a:lnTo>
                  <a:lnTo>
                    <a:pt x="435" y="64"/>
                  </a:lnTo>
                  <a:lnTo>
                    <a:pt x="431" y="50"/>
                  </a:lnTo>
                  <a:lnTo>
                    <a:pt x="424" y="29"/>
                  </a:lnTo>
                  <a:lnTo>
                    <a:pt x="413" y="18"/>
                  </a:lnTo>
                  <a:lnTo>
                    <a:pt x="410" y="15"/>
                  </a:lnTo>
                  <a:lnTo>
                    <a:pt x="410" y="15"/>
                  </a:lnTo>
                  <a:lnTo>
                    <a:pt x="406" y="7"/>
                  </a:lnTo>
                  <a:lnTo>
                    <a:pt x="395" y="4"/>
                  </a:lnTo>
                  <a:lnTo>
                    <a:pt x="385" y="0"/>
                  </a:lnTo>
                  <a:lnTo>
                    <a:pt x="367" y="0"/>
                  </a:lnTo>
                  <a:lnTo>
                    <a:pt x="331" y="4"/>
                  </a:lnTo>
                  <a:lnTo>
                    <a:pt x="292" y="11"/>
                  </a:lnTo>
                  <a:lnTo>
                    <a:pt x="221" y="32"/>
                  </a:lnTo>
                  <a:lnTo>
                    <a:pt x="189" y="43"/>
                  </a:lnTo>
                  <a:lnTo>
                    <a:pt x="189" y="43"/>
                  </a:lnTo>
                  <a:lnTo>
                    <a:pt x="192" y="57"/>
                  </a:lnTo>
                  <a:lnTo>
                    <a:pt x="192" y="72"/>
                  </a:lnTo>
                  <a:lnTo>
                    <a:pt x="189" y="82"/>
                  </a:lnTo>
                  <a:lnTo>
                    <a:pt x="156" y="157"/>
                  </a:lnTo>
                  <a:lnTo>
                    <a:pt x="142" y="228"/>
                  </a:lnTo>
                  <a:lnTo>
                    <a:pt x="142" y="228"/>
                  </a:lnTo>
                  <a:lnTo>
                    <a:pt x="146" y="236"/>
                  </a:lnTo>
                  <a:lnTo>
                    <a:pt x="146" y="239"/>
                  </a:lnTo>
                  <a:lnTo>
                    <a:pt x="139" y="246"/>
                  </a:lnTo>
                  <a:lnTo>
                    <a:pt x="124" y="253"/>
                  </a:lnTo>
                  <a:lnTo>
                    <a:pt x="124" y="253"/>
                  </a:lnTo>
                  <a:lnTo>
                    <a:pt x="110" y="250"/>
                  </a:lnTo>
                  <a:lnTo>
                    <a:pt x="92" y="246"/>
                  </a:lnTo>
                  <a:lnTo>
                    <a:pt x="78" y="246"/>
                  </a:lnTo>
                  <a:lnTo>
                    <a:pt x="60" y="250"/>
                  </a:lnTo>
                  <a:lnTo>
                    <a:pt x="46" y="253"/>
                  </a:lnTo>
                  <a:lnTo>
                    <a:pt x="39" y="264"/>
                  </a:lnTo>
                  <a:lnTo>
                    <a:pt x="32" y="275"/>
                  </a:lnTo>
                  <a:lnTo>
                    <a:pt x="35" y="293"/>
                  </a:lnTo>
                  <a:lnTo>
                    <a:pt x="35" y="293"/>
                  </a:lnTo>
                  <a:lnTo>
                    <a:pt x="35" y="307"/>
                  </a:lnTo>
                  <a:lnTo>
                    <a:pt x="32" y="321"/>
                  </a:lnTo>
                  <a:lnTo>
                    <a:pt x="28" y="332"/>
                  </a:lnTo>
                  <a:lnTo>
                    <a:pt x="21" y="343"/>
                  </a:lnTo>
                  <a:lnTo>
                    <a:pt x="7" y="360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21" y="385"/>
                  </a:lnTo>
                  <a:lnTo>
                    <a:pt x="28" y="392"/>
                  </a:lnTo>
                  <a:lnTo>
                    <a:pt x="28" y="392"/>
                  </a:lnTo>
                  <a:lnTo>
                    <a:pt x="32" y="400"/>
                  </a:lnTo>
                  <a:lnTo>
                    <a:pt x="39" y="410"/>
                  </a:lnTo>
                  <a:lnTo>
                    <a:pt x="46" y="414"/>
                  </a:lnTo>
                  <a:lnTo>
                    <a:pt x="53" y="414"/>
                  </a:lnTo>
                  <a:lnTo>
                    <a:pt x="64" y="407"/>
                  </a:lnTo>
                  <a:lnTo>
                    <a:pt x="78" y="400"/>
                  </a:lnTo>
                  <a:lnTo>
                    <a:pt x="82" y="400"/>
                  </a:lnTo>
                  <a:lnTo>
                    <a:pt x="82" y="400"/>
                  </a:lnTo>
                  <a:lnTo>
                    <a:pt x="78" y="385"/>
                  </a:lnTo>
                  <a:lnTo>
                    <a:pt x="78" y="371"/>
                  </a:lnTo>
                  <a:lnTo>
                    <a:pt x="82" y="357"/>
                  </a:lnTo>
                  <a:lnTo>
                    <a:pt x="85" y="346"/>
                  </a:lnTo>
                  <a:lnTo>
                    <a:pt x="92" y="339"/>
                  </a:lnTo>
                  <a:lnTo>
                    <a:pt x="99" y="332"/>
                  </a:lnTo>
                  <a:lnTo>
                    <a:pt x="110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42" y="339"/>
                  </a:lnTo>
                  <a:lnTo>
                    <a:pt x="160" y="339"/>
                  </a:lnTo>
                  <a:lnTo>
                    <a:pt x="196" y="335"/>
                  </a:lnTo>
                  <a:lnTo>
                    <a:pt x="228" y="325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71" y="310"/>
                  </a:lnTo>
                  <a:lnTo>
                    <a:pt x="292" y="310"/>
                  </a:lnTo>
                  <a:lnTo>
                    <a:pt x="317" y="307"/>
                  </a:lnTo>
                  <a:lnTo>
                    <a:pt x="338" y="310"/>
                  </a:lnTo>
                  <a:lnTo>
                    <a:pt x="356" y="314"/>
                  </a:lnTo>
                  <a:lnTo>
                    <a:pt x="360" y="318"/>
                  </a:lnTo>
                  <a:lnTo>
                    <a:pt x="360" y="321"/>
                  </a:lnTo>
                  <a:lnTo>
                    <a:pt x="360" y="328"/>
                  </a:lnTo>
                  <a:lnTo>
                    <a:pt x="353" y="339"/>
                  </a:lnTo>
                  <a:lnTo>
                    <a:pt x="324" y="357"/>
                  </a:lnTo>
                  <a:lnTo>
                    <a:pt x="324" y="357"/>
                  </a:lnTo>
                  <a:lnTo>
                    <a:pt x="310" y="367"/>
                  </a:lnTo>
                  <a:lnTo>
                    <a:pt x="299" y="378"/>
                  </a:lnTo>
                  <a:lnTo>
                    <a:pt x="292" y="389"/>
                  </a:lnTo>
                  <a:lnTo>
                    <a:pt x="292" y="400"/>
                  </a:lnTo>
                  <a:lnTo>
                    <a:pt x="292" y="410"/>
                  </a:lnTo>
                  <a:lnTo>
                    <a:pt x="292" y="421"/>
                  </a:lnTo>
                  <a:lnTo>
                    <a:pt x="303" y="439"/>
                  </a:lnTo>
                  <a:lnTo>
                    <a:pt x="320" y="457"/>
                  </a:lnTo>
                  <a:lnTo>
                    <a:pt x="335" y="467"/>
                  </a:lnTo>
                  <a:lnTo>
                    <a:pt x="349" y="478"/>
                  </a:lnTo>
                  <a:lnTo>
                    <a:pt x="349" y="478"/>
                  </a:lnTo>
                  <a:lnTo>
                    <a:pt x="367" y="489"/>
                  </a:lnTo>
                  <a:lnTo>
                    <a:pt x="377" y="499"/>
                  </a:lnTo>
                  <a:lnTo>
                    <a:pt x="392" y="514"/>
                  </a:lnTo>
                  <a:lnTo>
                    <a:pt x="399" y="531"/>
                  </a:lnTo>
                  <a:lnTo>
                    <a:pt x="402" y="542"/>
                  </a:lnTo>
                  <a:lnTo>
                    <a:pt x="402" y="549"/>
                  </a:lnTo>
                  <a:lnTo>
                    <a:pt x="399" y="560"/>
                  </a:lnTo>
                  <a:lnTo>
                    <a:pt x="392" y="571"/>
                  </a:lnTo>
                  <a:lnTo>
                    <a:pt x="381" y="581"/>
                  </a:lnTo>
                  <a:lnTo>
                    <a:pt x="367" y="592"/>
                  </a:lnTo>
                  <a:lnTo>
                    <a:pt x="367" y="592"/>
                  </a:lnTo>
                  <a:lnTo>
                    <a:pt x="360" y="592"/>
                  </a:lnTo>
                  <a:lnTo>
                    <a:pt x="349" y="599"/>
                  </a:lnTo>
                  <a:lnTo>
                    <a:pt x="345" y="603"/>
                  </a:lnTo>
                  <a:lnTo>
                    <a:pt x="345" y="613"/>
                  </a:lnTo>
                  <a:lnTo>
                    <a:pt x="349" y="624"/>
                  </a:lnTo>
                  <a:lnTo>
                    <a:pt x="363" y="638"/>
                  </a:lnTo>
                  <a:lnTo>
                    <a:pt x="363" y="638"/>
                  </a:lnTo>
                  <a:lnTo>
                    <a:pt x="399" y="670"/>
                  </a:lnTo>
                  <a:lnTo>
                    <a:pt x="420" y="685"/>
                  </a:lnTo>
                  <a:lnTo>
                    <a:pt x="442" y="695"/>
                  </a:lnTo>
                  <a:lnTo>
                    <a:pt x="463" y="703"/>
                  </a:lnTo>
                  <a:lnTo>
                    <a:pt x="484" y="706"/>
                  </a:lnTo>
                  <a:lnTo>
                    <a:pt x="495" y="703"/>
                  </a:lnTo>
                  <a:lnTo>
                    <a:pt x="506" y="699"/>
                  </a:lnTo>
                  <a:lnTo>
                    <a:pt x="513" y="692"/>
                  </a:lnTo>
                  <a:lnTo>
                    <a:pt x="524" y="681"/>
                  </a:lnTo>
                  <a:lnTo>
                    <a:pt x="595" y="670"/>
                  </a:lnTo>
                  <a:lnTo>
                    <a:pt x="595" y="670"/>
                  </a:lnTo>
                  <a:lnTo>
                    <a:pt x="599" y="649"/>
                  </a:lnTo>
                  <a:lnTo>
                    <a:pt x="602" y="631"/>
                  </a:lnTo>
                  <a:lnTo>
                    <a:pt x="609" y="606"/>
                  </a:lnTo>
                  <a:lnTo>
                    <a:pt x="620" y="585"/>
                  </a:lnTo>
                  <a:lnTo>
                    <a:pt x="634" y="571"/>
                  </a:lnTo>
                  <a:lnTo>
                    <a:pt x="645" y="564"/>
                  </a:lnTo>
                  <a:lnTo>
                    <a:pt x="656" y="560"/>
                  </a:lnTo>
                  <a:lnTo>
                    <a:pt x="666" y="560"/>
                  </a:lnTo>
                  <a:lnTo>
                    <a:pt x="681" y="564"/>
                  </a:lnTo>
                  <a:lnTo>
                    <a:pt x="681" y="564"/>
                  </a:lnTo>
                  <a:lnTo>
                    <a:pt x="681" y="564"/>
                  </a:lnTo>
                  <a:lnTo>
                    <a:pt x="698" y="542"/>
                  </a:lnTo>
                  <a:lnTo>
                    <a:pt x="713" y="524"/>
                  </a:lnTo>
                  <a:lnTo>
                    <a:pt x="727" y="514"/>
                  </a:lnTo>
                  <a:lnTo>
                    <a:pt x="727" y="514"/>
                  </a:lnTo>
                  <a:lnTo>
                    <a:pt x="734" y="510"/>
                  </a:lnTo>
                  <a:lnTo>
                    <a:pt x="741" y="499"/>
                  </a:lnTo>
                  <a:lnTo>
                    <a:pt x="745" y="489"/>
                  </a:lnTo>
                  <a:lnTo>
                    <a:pt x="745" y="474"/>
                  </a:lnTo>
                  <a:lnTo>
                    <a:pt x="745" y="460"/>
                  </a:lnTo>
                  <a:lnTo>
                    <a:pt x="741" y="446"/>
                  </a:lnTo>
                  <a:lnTo>
                    <a:pt x="734" y="428"/>
                  </a:lnTo>
                  <a:lnTo>
                    <a:pt x="727" y="417"/>
                  </a:lnTo>
                  <a:lnTo>
                    <a:pt x="727" y="417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2" name="Freeform 24"/>
            <p:cNvSpPr>
              <a:spLocks/>
            </p:cNvSpPr>
            <p:nvPr/>
          </p:nvSpPr>
          <p:spPr bwMode="auto">
            <a:xfrm>
              <a:off x="3981" y="2440"/>
              <a:ext cx="574" cy="153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104" y="0"/>
                </a:cxn>
                <a:cxn ang="0">
                  <a:pos x="104" y="0"/>
                </a:cxn>
                <a:cxn ang="0">
                  <a:pos x="157" y="46"/>
                </a:cxn>
                <a:cxn ang="0">
                  <a:pos x="196" y="78"/>
                </a:cxn>
                <a:cxn ang="0">
                  <a:pos x="210" y="89"/>
                </a:cxn>
                <a:cxn ang="0">
                  <a:pos x="221" y="92"/>
                </a:cxn>
                <a:cxn ang="0">
                  <a:pos x="221" y="92"/>
                </a:cxn>
                <a:cxn ang="0">
                  <a:pos x="235" y="89"/>
                </a:cxn>
                <a:cxn ang="0">
                  <a:pos x="250" y="78"/>
                </a:cxn>
                <a:cxn ang="0">
                  <a:pos x="267" y="64"/>
                </a:cxn>
                <a:cxn ang="0">
                  <a:pos x="267" y="64"/>
                </a:cxn>
                <a:cxn ang="0">
                  <a:pos x="292" y="57"/>
                </a:cxn>
                <a:cxn ang="0">
                  <a:pos x="314" y="57"/>
                </a:cxn>
                <a:cxn ang="0">
                  <a:pos x="321" y="57"/>
                </a:cxn>
                <a:cxn ang="0">
                  <a:pos x="332" y="60"/>
                </a:cxn>
                <a:cxn ang="0">
                  <a:pos x="332" y="60"/>
                </a:cxn>
                <a:cxn ang="0">
                  <a:pos x="339" y="64"/>
                </a:cxn>
                <a:cxn ang="0">
                  <a:pos x="349" y="64"/>
                </a:cxn>
                <a:cxn ang="0">
                  <a:pos x="371" y="64"/>
                </a:cxn>
                <a:cxn ang="0">
                  <a:pos x="382" y="67"/>
                </a:cxn>
                <a:cxn ang="0">
                  <a:pos x="389" y="71"/>
                </a:cxn>
                <a:cxn ang="0">
                  <a:pos x="396" y="78"/>
                </a:cxn>
                <a:cxn ang="0">
                  <a:pos x="399" y="92"/>
                </a:cxn>
                <a:cxn ang="0">
                  <a:pos x="399" y="92"/>
                </a:cxn>
                <a:cxn ang="0">
                  <a:pos x="403" y="110"/>
                </a:cxn>
                <a:cxn ang="0">
                  <a:pos x="414" y="124"/>
                </a:cxn>
                <a:cxn ang="0">
                  <a:pos x="428" y="139"/>
                </a:cxn>
                <a:cxn ang="0">
                  <a:pos x="446" y="149"/>
                </a:cxn>
                <a:cxn ang="0">
                  <a:pos x="471" y="153"/>
                </a:cxn>
                <a:cxn ang="0">
                  <a:pos x="499" y="149"/>
                </a:cxn>
                <a:cxn ang="0">
                  <a:pos x="535" y="135"/>
                </a:cxn>
                <a:cxn ang="0">
                  <a:pos x="574" y="114"/>
                </a:cxn>
              </a:cxnLst>
              <a:rect l="0" t="0" r="r" b="b"/>
              <a:pathLst>
                <a:path w="574" h="153">
                  <a:moveTo>
                    <a:pt x="0" y="25"/>
                  </a:moveTo>
                  <a:lnTo>
                    <a:pt x="104" y="0"/>
                  </a:lnTo>
                  <a:lnTo>
                    <a:pt x="104" y="0"/>
                  </a:lnTo>
                  <a:lnTo>
                    <a:pt x="157" y="46"/>
                  </a:lnTo>
                  <a:lnTo>
                    <a:pt x="196" y="78"/>
                  </a:lnTo>
                  <a:lnTo>
                    <a:pt x="210" y="89"/>
                  </a:lnTo>
                  <a:lnTo>
                    <a:pt x="221" y="92"/>
                  </a:lnTo>
                  <a:lnTo>
                    <a:pt x="221" y="92"/>
                  </a:lnTo>
                  <a:lnTo>
                    <a:pt x="235" y="89"/>
                  </a:lnTo>
                  <a:lnTo>
                    <a:pt x="250" y="78"/>
                  </a:lnTo>
                  <a:lnTo>
                    <a:pt x="267" y="64"/>
                  </a:lnTo>
                  <a:lnTo>
                    <a:pt x="267" y="64"/>
                  </a:lnTo>
                  <a:lnTo>
                    <a:pt x="292" y="57"/>
                  </a:lnTo>
                  <a:lnTo>
                    <a:pt x="314" y="57"/>
                  </a:lnTo>
                  <a:lnTo>
                    <a:pt x="321" y="57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39" y="64"/>
                  </a:lnTo>
                  <a:lnTo>
                    <a:pt x="349" y="64"/>
                  </a:lnTo>
                  <a:lnTo>
                    <a:pt x="371" y="64"/>
                  </a:lnTo>
                  <a:lnTo>
                    <a:pt x="382" y="67"/>
                  </a:lnTo>
                  <a:lnTo>
                    <a:pt x="389" y="71"/>
                  </a:lnTo>
                  <a:lnTo>
                    <a:pt x="396" y="78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403" y="110"/>
                  </a:lnTo>
                  <a:lnTo>
                    <a:pt x="414" y="124"/>
                  </a:lnTo>
                  <a:lnTo>
                    <a:pt x="428" y="139"/>
                  </a:lnTo>
                  <a:lnTo>
                    <a:pt x="446" y="149"/>
                  </a:lnTo>
                  <a:lnTo>
                    <a:pt x="471" y="153"/>
                  </a:lnTo>
                  <a:lnTo>
                    <a:pt x="499" y="149"/>
                  </a:lnTo>
                  <a:lnTo>
                    <a:pt x="535" y="135"/>
                  </a:lnTo>
                  <a:lnTo>
                    <a:pt x="574" y="114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3" name="Freeform 25"/>
            <p:cNvSpPr>
              <a:spLocks/>
            </p:cNvSpPr>
            <p:nvPr/>
          </p:nvSpPr>
          <p:spPr bwMode="auto">
            <a:xfrm>
              <a:off x="4441" y="2543"/>
              <a:ext cx="567" cy="820"/>
            </a:xfrm>
            <a:custGeom>
              <a:avLst/>
              <a:gdLst/>
              <a:ahLst/>
              <a:cxnLst>
                <a:cxn ang="0">
                  <a:pos x="488" y="556"/>
                </a:cxn>
                <a:cxn ang="0">
                  <a:pos x="435" y="570"/>
                </a:cxn>
                <a:cxn ang="0">
                  <a:pos x="356" y="542"/>
                </a:cxn>
                <a:cxn ang="0">
                  <a:pos x="285" y="496"/>
                </a:cxn>
                <a:cxn ang="0">
                  <a:pos x="257" y="481"/>
                </a:cxn>
                <a:cxn ang="0">
                  <a:pos x="239" y="389"/>
                </a:cxn>
                <a:cxn ang="0">
                  <a:pos x="274" y="349"/>
                </a:cxn>
                <a:cxn ang="0">
                  <a:pos x="342" y="317"/>
                </a:cxn>
                <a:cxn ang="0">
                  <a:pos x="378" y="267"/>
                </a:cxn>
                <a:cxn ang="0">
                  <a:pos x="406" y="289"/>
                </a:cxn>
                <a:cxn ang="0">
                  <a:pos x="471" y="339"/>
                </a:cxn>
                <a:cxn ang="0">
                  <a:pos x="545" y="381"/>
                </a:cxn>
                <a:cxn ang="0">
                  <a:pos x="542" y="321"/>
                </a:cxn>
                <a:cxn ang="0">
                  <a:pos x="503" y="228"/>
                </a:cxn>
                <a:cxn ang="0">
                  <a:pos x="438" y="171"/>
                </a:cxn>
                <a:cxn ang="0">
                  <a:pos x="374" y="164"/>
                </a:cxn>
                <a:cxn ang="0">
                  <a:pos x="332" y="157"/>
                </a:cxn>
                <a:cxn ang="0">
                  <a:pos x="310" y="168"/>
                </a:cxn>
                <a:cxn ang="0">
                  <a:pos x="274" y="164"/>
                </a:cxn>
                <a:cxn ang="0">
                  <a:pos x="257" y="121"/>
                </a:cxn>
                <a:cxn ang="0">
                  <a:pos x="228" y="39"/>
                </a:cxn>
                <a:cxn ang="0">
                  <a:pos x="114" y="11"/>
                </a:cxn>
                <a:cxn ang="0">
                  <a:pos x="89" y="29"/>
                </a:cxn>
                <a:cxn ang="0">
                  <a:pos x="25" y="50"/>
                </a:cxn>
                <a:cxn ang="0">
                  <a:pos x="36" y="71"/>
                </a:cxn>
                <a:cxn ang="0">
                  <a:pos x="21" y="103"/>
                </a:cxn>
                <a:cxn ang="0">
                  <a:pos x="25" y="164"/>
                </a:cxn>
                <a:cxn ang="0">
                  <a:pos x="21" y="196"/>
                </a:cxn>
                <a:cxn ang="0">
                  <a:pos x="0" y="217"/>
                </a:cxn>
                <a:cxn ang="0">
                  <a:pos x="21" y="278"/>
                </a:cxn>
                <a:cxn ang="0">
                  <a:pos x="18" y="371"/>
                </a:cxn>
                <a:cxn ang="0">
                  <a:pos x="53" y="467"/>
                </a:cxn>
                <a:cxn ang="0">
                  <a:pos x="89" y="517"/>
                </a:cxn>
                <a:cxn ang="0">
                  <a:pos x="89" y="574"/>
                </a:cxn>
                <a:cxn ang="0">
                  <a:pos x="64" y="599"/>
                </a:cxn>
                <a:cxn ang="0">
                  <a:pos x="53" y="649"/>
                </a:cxn>
                <a:cxn ang="0">
                  <a:pos x="96" y="667"/>
                </a:cxn>
                <a:cxn ang="0">
                  <a:pos x="111" y="695"/>
                </a:cxn>
                <a:cxn ang="0">
                  <a:pos x="100" y="741"/>
                </a:cxn>
                <a:cxn ang="0">
                  <a:pos x="132" y="749"/>
                </a:cxn>
                <a:cxn ang="0">
                  <a:pos x="135" y="759"/>
                </a:cxn>
                <a:cxn ang="0">
                  <a:pos x="121" y="795"/>
                </a:cxn>
                <a:cxn ang="0">
                  <a:pos x="160" y="799"/>
                </a:cxn>
                <a:cxn ang="0">
                  <a:pos x="228" y="777"/>
                </a:cxn>
                <a:cxn ang="0">
                  <a:pos x="292" y="809"/>
                </a:cxn>
                <a:cxn ang="0">
                  <a:pos x="314" y="809"/>
                </a:cxn>
                <a:cxn ang="0">
                  <a:pos x="367" y="788"/>
                </a:cxn>
                <a:cxn ang="0">
                  <a:pos x="421" y="766"/>
                </a:cxn>
                <a:cxn ang="0">
                  <a:pos x="520" y="745"/>
                </a:cxn>
                <a:cxn ang="0">
                  <a:pos x="560" y="734"/>
                </a:cxn>
                <a:cxn ang="0">
                  <a:pos x="560" y="670"/>
                </a:cxn>
                <a:cxn ang="0">
                  <a:pos x="506" y="567"/>
                </a:cxn>
              </a:cxnLst>
              <a:rect l="0" t="0" r="r" b="b"/>
              <a:pathLst>
                <a:path w="567" h="820">
                  <a:moveTo>
                    <a:pt x="506" y="567"/>
                  </a:moveTo>
                  <a:lnTo>
                    <a:pt x="506" y="567"/>
                  </a:lnTo>
                  <a:lnTo>
                    <a:pt x="499" y="560"/>
                  </a:lnTo>
                  <a:lnTo>
                    <a:pt x="488" y="556"/>
                  </a:lnTo>
                  <a:lnTo>
                    <a:pt x="478" y="549"/>
                  </a:lnTo>
                  <a:lnTo>
                    <a:pt x="463" y="549"/>
                  </a:lnTo>
                  <a:lnTo>
                    <a:pt x="449" y="556"/>
                  </a:lnTo>
                  <a:lnTo>
                    <a:pt x="435" y="570"/>
                  </a:lnTo>
                  <a:lnTo>
                    <a:pt x="424" y="592"/>
                  </a:lnTo>
                  <a:lnTo>
                    <a:pt x="364" y="574"/>
                  </a:lnTo>
                  <a:lnTo>
                    <a:pt x="360" y="563"/>
                  </a:lnTo>
                  <a:lnTo>
                    <a:pt x="356" y="542"/>
                  </a:lnTo>
                  <a:lnTo>
                    <a:pt x="321" y="496"/>
                  </a:lnTo>
                  <a:lnTo>
                    <a:pt x="321" y="496"/>
                  </a:lnTo>
                  <a:lnTo>
                    <a:pt x="303" y="492"/>
                  </a:lnTo>
                  <a:lnTo>
                    <a:pt x="285" y="496"/>
                  </a:lnTo>
                  <a:lnTo>
                    <a:pt x="274" y="499"/>
                  </a:lnTo>
                  <a:lnTo>
                    <a:pt x="267" y="506"/>
                  </a:lnTo>
                  <a:lnTo>
                    <a:pt x="267" y="506"/>
                  </a:lnTo>
                  <a:lnTo>
                    <a:pt x="257" y="481"/>
                  </a:lnTo>
                  <a:lnTo>
                    <a:pt x="246" y="460"/>
                  </a:lnTo>
                  <a:lnTo>
                    <a:pt x="239" y="431"/>
                  </a:lnTo>
                  <a:lnTo>
                    <a:pt x="235" y="403"/>
                  </a:lnTo>
                  <a:lnTo>
                    <a:pt x="239" y="389"/>
                  </a:lnTo>
                  <a:lnTo>
                    <a:pt x="242" y="378"/>
                  </a:lnTo>
                  <a:lnTo>
                    <a:pt x="250" y="367"/>
                  </a:lnTo>
                  <a:lnTo>
                    <a:pt x="260" y="356"/>
                  </a:lnTo>
                  <a:lnTo>
                    <a:pt x="274" y="349"/>
                  </a:lnTo>
                  <a:lnTo>
                    <a:pt x="292" y="346"/>
                  </a:lnTo>
                  <a:lnTo>
                    <a:pt x="335" y="339"/>
                  </a:lnTo>
                  <a:lnTo>
                    <a:pt x="335" y="339"/>
                  </a:lnTo>
                  <a:lnTo>
                    <a:pt x="342" y="317"/>
                  </a:lnTo>
                  <a:lnTo>
                    <a:pt x="349" y="299"/>
                  </a:lnTo>
                  <a:lnTo>
                    <a:pt x="360" y="282"/>
                  </a:lnTo>
                  <a:lnTo>
                    <a:pt x="371" y="271"/>
                  </a:lnTo>
                  <a:lnTo>
                    <a:pt x="378" y="267"/>
                  </a:lnTo>
                  <a:lnTo>
                    <a:pt x="385" y="267"/>
                  </a:lnTo>
                  <a:lnTo>
                    <a:pt x="392" y="267"/>
                  </a:lnTo>
                  <a:lnTo>
                    <a:pt x="399" y="275"/>
                  </a:lnTo>
                  <a:lnTo>
                    <a:pt x="406" y="289"/>
                  </a:lnTo>
                  <a:lnTo>
                    <a:pt x="414" y="303"/>
                  </a:lnTo>
                  <a:lnTo>
                    <a:pt x="442" y="310"/>
                  </a:lnTo>
                  <a:lnTo>
                    <a:pt x="442" y="310"/>
                  </a:lnTo>
                  <a:lnTo>
                    <a:pt x="471" y="339"/>
                  </a:lnTo>
                  <a:lnTo>
                    <a:pt x="496" y="360"/>
                  </a:lnTo>
                  <a:lnTo>
                    <a:pt x="524" y="378"/>
                  </a:lnTo>
                  <a:lnTo>
                    <a:pt x="535" y="381"/>
                  </a:lnTo>
                  <a:lnTo>
                    <a:pt x="545" y="381"/>
                  </a:lnTo>
                  <a:lnTo>
                    <a:pt x="549" y="374"/>
                  </a:lnTo>
                  <a:lnTo>
                    <a:pt x="553" y="364"/>
                  </a:lnTo>
                  <a:lnTo>
                    <a:pt x="549" y="349"/>
                  </a:lnTo>
                  <a:lnTo>
                    <a:pt x="542" y="321"/>
                  </a:lnTo>
                  <a:lnTo>
                    <a:pt x="528" y="289"/>
                  </a:lnTo>
                  <a:lnTo>
                    <a:pt x="506" y="246"/>
                  </a:lnTo>
                  <a:lnTo>
                    <a:pt x="506" y="246"/>
                  </a:lnTo>
                  <a:lnTo>
                    <a:pt x="503" y="228"/>
                  </a:lnTo>
                  <a:lnTo>
                    <a:pt x="492" y="214"/>
                  </a:lnTo>
                  <a:lnTo>
                    <a:pt x="481" y="196"/>
                  </a:lnTo>
                  <a:lnTo>
                    <a:pt x="463" y="182"/>
                  </a:lnTo>
                  <a:lnTo>
                    <a:pt x="438" y="171"/>
                  </a:lnTo>
                  <a:lnTo>
                    <a:pt x="424" y="164"/>
                  </a:lnTo>
                  <a:lnTo>
                    <a:pt x="410" y="164"/>
                  </a:lnTo>
                  <a:lnTo>
                    <a:pt x="392" y="164"/>
                  </a:lnTo>
                  <a:lnTo>
                    <a:pt x="374" y="164"/>
                  </a:lnTo>
                  <a:lnTo>
                    <a:pt x="346" y="164"/>
                  </a:lnTo>
                  <a:lnTo>
                    <a:pt x="346" y="164"/>
                  </a:lnTo>
                  <a:lnTo>
                    <a:pt x="342" y="160"/>
                  </a:lnTo>
                  <a:lnTo>
                    <a:pt x="332" y="157"/>
                  </a:lnTo>
                  <a:lnTo>
                    <a:pt x="321" y="157"/>
                  </a:lnTo>
                  <a:lnTo>
                    <a:pt x="317" y="160"/>
                  </a:lnTo>
                  <a:lnTo>
                    <a:pt x="310" y="168"/>
                  </a:lnTo>
                  <a:lnTo>
                    <a:pt x="310" y="168"/>
                  </a:lnTo>
                  <a:lnTo>
                    <a:pt x="307" y="171"/>
                  </a:lnTo>
                  <a:lnTo>
                    <a:pt x="292" y="171"/>
                  </a:lnTo>
                  <a:lnTo>
                    <a:pt x="282" y="171"/>
                  </a:lnTo>
                  <a:lnTo>
                    <a:pt x="274" y="164"/>
                  </a:lnTo>
                  <a:lnTo>
                    <a:pt x="264" y="153"/>
                  </a:lnTo>
                  <a:lnTo>
                    <a:pt x="257" y="135"/>
                  </a:lnTo>
                  <a:lnTo>
                    <a:pt x="257" y="135"/>
                  </a:lnTo>
                  <a:lnTo>
                    <a:pt x="257" y="121"/>
                  </a:lnTo>
                  <a:lnTo>
                    <a:pt x="253" y="89"/>
                  </a:lnTo>
                  <a:lnTo>
                    <a:pt x="242" y="57"/>
                  </a:lnTo>
                  <a:lnTo>
                    <a:pt x="235" y="46"/>
                  </a:lnTo>
                  <a:lnTo>
                    <a:pt x="228" y="39"/>
                  </a:lnTo>
                  <a:lnTo>
                    <a:pt x="221" y="21"/>
                  </a:lnTo>
                  <a:lnTo>
                    <a:pt x="221" y="0"/>
                  </a:lnTo>
                  <a:lnTo>
                    <a:pt x="160" y="11"/>
                  </a:lnTo>
                  <a:lnTo>
                    <a:pt x="114" y="11"/>
                  </a:lnTo>
                  <a:lnTo>
                    <a:pt x="114" y="7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89" y="29"/>
                  </a:lnTo>
                  <a:lnTo>
                    <a:pt x="64" y="39"/>
                  </a:lnTo>
                  <a:lnTo>
                    <a:pt x="46" y="46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9" y="53"/>
                  </a:lnTo>
                  <a:lnTo>
                    <a:pt x="36" y="61"/>
                  </a:lnTo>
                  <a:lnTo>
                    <a:pt x="36" y="64"/>
                  </a:lnTo>
                  <a:lnTo>
                    <a:pt x="36" y="71"/>
                  </a:lnTo>
                  <a:lnTo>
                    <a:pt x="32" y="82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1" y="103"/>
                  </a:lnTo>
                  <a:lnTo>
                    <a:pt x="18" y="114"/>
                  </a:lnTo>
                  <a:lnTo>
                    <a:pt x="18" y="139"/>
                  </a:lnTo>
                  <a:lnTo>
                    <a:pt x="21" y="157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5" y="175"/>
                  </a:lnTo>
                  <a:lnTo>
                    <a:pt x="25" y="185"/>
                  </a:lnTo>
                  <a:lnTo>
                    <a:pt x="21" y="196"/>
                  </a:lnTo>
                  <a:lnTo>
                    <a:pt x="14" y="203"/>
                  </a:lnTo>
                  <a:lnTo>
                    <a:pt x="4" y="214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4" y="221"/>
                  </a:lnTo>
                  <a:lnTo>
                    <a:pt x="11" y="235"/>
                  </a:lnTo>
                  <a:lnTo>
                    <a:pt x="18" y="260"/>
                  </a:lnTo>
                  <a:lnTo>
                    <a:pt x="21" y="278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335"/>
                  </a:lnTo>
                  <a:lnTo>
                    <a:pt x="18" y="371"/>
                  </a:lnTo>
                  <a:lnTo>
                    <a:pt x="21" y="414"/>
                  </a:lnTo>
                  <a:lnTo>
                    <a:pt x="21" y="414"/>
                  </a:lnTo>
                  <a:lnTo>
                    <a:pt x="36" y="442"/>
                  </a:lnTo>
                  <a:lnTo>
                    <a:pt x="53" y="467"/>
                  </a:lnTo>
                  <a:lnTo>
                    <a:pt x="75" y="492"/>
                  </a:lnTo>
                  <a:lnTo>
                    <a:pt x="75" y="492"/>
                  </a:lnTo>
                  <a:lnTo>
                    <a:pt x="82" y="503"/>
                  </a:lnTo>
                  <a:lnTo>
                    <a:pt x="89" y="517"/>
                  </a:lnTo>
                  <a:lnTo>
                    <a:pt x="93" y="535"/>
                  </a:lnTo>
                  <a:lnTo>
                    <a:pt x="93" y="549"/>
                  </a:lnTo>
                  <a:lnTo>
                    <a:pt x="93" y="563"/>
                  </a:lnTo>
                  <a:lnTo>
                    <a:pt x="89" y="574"/>
                  </a:lnTo>
                  <a:lnTo>
                    <a:pt x="82" y="585"/>
                  </a:lnTo>
                  <a:lnTo>
                    <a:pt x="75" y="588"/>
                  </a:lnTo>
                  <a:lnTo>
                    <a:pt x="75" y="588"/>
                  </a:lnTo>
                  <a:lnTo>
                    <a:pt x="64" y="599"/>
                  </a:lnTo>
                  <a:lnTo>
                    <a:pt x="46" y="613"/>
                  </a:lnTo>
                  <a:lnTo>
                    <a:pt x="29" y="635"/>
                  </a:lnTo>
                  <a:lnTo>
                    <a:pt x="29" y="635"/>
                  </a:lnTo>
                  <a:lnTo>
                    <a:pt x="53" y="649"/>
                  </a:lnTo>
                  <a:lnTo>
                    <a:pt x="82" y="674"/>
                  </a:lnTo>
                  <a:lnTo>
                    <a:pt x="82" y="674"/>
                  </a:lnTo>
                  <a:lnTo>
                    <a:pt x="89" y="670"/>
                  </a:lnTo>
                  <a:lnTo>
                    <a:pt x="96" y="667"/>
                  </a:lnTo>
                  <a:lnTo>
                    <a:pt x="103" y="667"/>
                  </a:lnTo>
                  <a:lnTo>
                    <a:pt x="107" y="670"/>
                  </a:lnTo>
                  <a:lnTo>
                    <a:pt x="111" y="681"/>
                  </a:lnTo>
                  <a:lnTo>
                    <a:pt x="111" y="695"/>
                  </a:lnTo>
                  <a:lnTo>
                    <a:pt x="103" y="720"/>
                  </a:lnTo>
                  <a:lnTo>
                    <a:pt x="103" y="720"/>
                  </a:lnTo>
                  <a:lnTo>
                    <a:pt x="100" y="727"/>
                  </a:lnTo>
                  <a:lnTo>
                    <a:pt x="100" y="741"/>
                  </a:lnTo>
                  <a:lnTo>
                    <a:pt x="100" y="749"/>
                  </a:lnTo>
                  <a:lnTo>
                    <a:pt x="107" y="752"/>
                  </a:lnTo>
                  <a:lnTo>
                    <a:pt x="118" y="752"/>
                  </a:lnTo>
                  <a:lnTo>
                    <a:pt x="132" y="749"/>
                  </a:lnTo>
                  <a:lnTo>
                    <a:pt x="132" y="749"/>
                  </a:lnTo>
                  <a:lnTo>
                    <a:pt x="135" y="749"/>
                  </a:lnTo>
                  <a:lnTo>
                    <a:pt x="139" y="749"/>
                  </a:lnTo>
                  <a:lnTo>
                    <a:pt x="135" y="759"/>
                  </a:lnTo>
                  <a:lnTo>
                    <a:pt x="121" y="784"/>
                  </a:lnTo>
                  <a:lnTo>
                    <a:pt x="121" y="784"/>
                  </a:lnTo>
                  <a:lnTo>
                    <a:pt x="121" y="791"/>
                  </a:lnTo>
                  <a:lnTo>
                    <a:pt x="121" y="795"/>
                  </a:lnTo>
                  <a:lnTo>
                    <a:pt x="125" y="799"/>
                  </a:lnTo>
                  <a:lnTo>
                    <a:pt x="132" y="802"/>
                  </a:lnTo>
                  <a:lnTo>
                    <a:pt x="143" y="806"/>
                  </a:lnTo>
                  <a:lnTo>
                    <a:pt x="160" y="799"/>
                  </a:lnTo>
                  <a:lnTo>
                    <a:pt x="182" y="788"/>
                  </a:lnTo>
                  <a:lnTo>
                    <a:pt x="182" y="788"/>
                  </a:lnTo>
                  <a:lnTo>
                    <a:pt x="207" y="781"/>
                  </a:lnTo>
                  <a:lnTo>
                    <a:pt x="228" y="777"/>
                  </a:lnTo>
                  <a:lnTo>
                    <a:pt x="250" y="784"/>
                  </a:lnTo>
                  <a:lnTo>
                    <a:pt x="267" y="791"/>
                  </a:lnTo>
                  <a:lnTo>
                    <a:pt x="282" y="802"/>
                  </a:lnTo>
                  <a:lnTo>
                    <a:pt x="292" y="809"/>
                  </a:lnTo>
                  <a:lnTo>
                    <a:pt x="299" y="820"/>
                  </a:lnTo>
                  <a:lnTo>
                    <a:pt x="299" y="820"/>
                  </a:lnTo>
                  <a:lnTo>
                    <a:pt x="307" y="816"/>
                  </a:lnTo>
                  <a:lnTo>
                    <a:pt x="314" y="809"/>
                  </a:lnTo>
                  <a:lnTo>
                    <a:pt x="321" y="795"/>
                  </a:lnTo>
                  <a:lnTo>
                    <a:pt x="364" y="795"/>
                  </a:lnTo>
                  <a:lnTo>
                    <a:pt x="364" y="795"/>
                  </a:lnTo>
                  <a:lnTo>
                    <a:pt x="367" y="788"/>
                  </a:lnTo>
                  <a:lnTo>
                    <a:pt x="381" y="777"/>
                  </a:lnTo>
                  <a:lnTo>
                    <a:pt x="392" y="770"/>
                  </a:lnTo>
                  <a:lnTo>
                    <a:pt x="406" y="766"/>
                  </a:lnTo>
                  <a:lnTo>
                    <a:pt x="421" y="766"/>
                  </a:lnTo>
                  <a:lnTo>
                    <a:pt x="438" y="770"/>
                  </a:lnTo>
                  <a:lnTo>
                    <a:pt x="499" y="738"/>
                  </a:lnTo>
                  <a:lnTo>
                    <a:pt x="499" y="738"/>
                  </a:lnTo>
                  <a:lnTo>
                    <a:pt x="520" y="745"/>
                  </a:lnTo>
                  <a:lnTo>
                    <a:pt x="538" y="745"/>
                  </a:lnTo>
                  <a:lnTo>
                    <a:pt x="545" y="745"/>
                  </a:lnTo>
                  <a:lnTo>
                    <a:pt x="556" y="741"/>
                  </a:lnTo>
                  <a:lnTo>
                    <a:pt x="560" y="734"/>
                  </a:lnTo>
                  <a:lnTo>
                    <a:pt x="567" y="724"/>
                  </a:lnTo>
                  <a:lnTo>
                    <a:pt x="567" y="709"/>
                  </a:lnTo>
                  <a:lnTo>
                    <a:pt x="563" y="692"/>
                  </a:lnTo>
                  <a:lnTo>
                    <a:pt x="560" y="670"/>
                  </a:lnTo>
                  <a:lnTo>
                    <a:pt x="545" y="642"/>
                  </a:lnTo>
                  <a:lnTo>
                    <a:pt x="531" y="610"/>
                  </a:lnTo>
                  <a:lnTo>
                    <a:pt x="506" y="567"/>
                  </a:lnTo>
                  <a:lnTo>
                    <a:pt x="506" y="567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4" name="Freeform 26"/>
            <p:cNvSpPr>
              <a:spLocks/>
            </p:cNvSpPr>
            <p:nvPr/>
          </p:nvSpPr>
          <p:spPr bwMode="auto">
            <a:xfrm>
              <a:off x="3928" y="2440"/>
              <a:ext cx="552" cy="317"/>
            </a:xfrm>
            <a:custGeom>
              <a:avLst/>
              <a:gdLst/>
              <a:ahLst/>
              <a:cxnLst>
                <a:cxn ang="0">
                  <a:pos x="157" y="0"/>
                </a:cxn>
                <a:cxn ang="0">
                  <a:pos x="210" y="46"/>
                </a:cxn>
                <a:cxn ang="0">
                  <a:pos x="267" y="89"/>
                </a:cxn>
                <a:cxn ang="0">
                  <a:pos x="278" y="92"/>
                </a:cxn>
                <a:cxn ang="0">
                  <a:pos x="306" y="78"/>
                </a:cxn>
                <a:cxn ang="0">
                  <a:pos x="320" y="64"/>
                </a:cxn>
                <a:cxn ang="0">
                  <a:pos x="367" y="57"/>
                </a:cxn>
                <a:cxn ang="0">
                  <a:pos x="385" y="60"/>
                </a:cxn>
                <a:cxn ang="0">
                  <a:pos x="395" y="64"/>
                </a:cxn>
                <a:cxn ang="0">
                  <a:pos x="424" y="64"/>
                </a:cxn>
                <a:cxn ang="0">
                  <a:pos x="442" y="71"/>
                </a:cxn>
                <a:cxn ang="0">
                  <a:pos x="452" y="92"/>
                </a:cxn>
                <a:cxn ang="0">
                  <a:pos x="456" y="103"/>
                </a:cxn>
                <a:cxn ang="0">
                  <a:pos x="467" y="124"/>
                </a:cxn>
                <a:cxn ang="0">
                  <a:pos x="492" y="142"/>
                </a:cxn>
                <a:cxn ang="0">
                  <a:pos x="520" y="153"/>
                </a:cxn>
                <a:cxn ang="0">
                  <a:pos x="542" y="149"/>
                </a:cxn>
                <a:cxn ang="0">
                  <a:pos x="549" y="160"/>
                </a:cxn>
                <a:cxn ang="0">
                  <a:pos x="552" y="174"/>
                </a:cxn>
                <a:cxn ang="0">
                  <a:pos x="542" y="196"/>
                </a:cxn>
                <a:cxn ang="0">
                  <a:pos x="534" y="206"/>
                </a:cxn>
                <a:cxn ang="0">
                  <a:pos x="531" y="242"/>
                </a:cxn>
                <a:cxn ang="0">
                  <a:pos x="538" y="267"/>
                </a:cxn>
                <a:cxn ang="0">
                  <a:pos x="542" y="278"/>
                </a:cxn>
                <a:cxn ang="0">
                  <a:pos x="534" y="299"/>
                </a:cxn>
                <a:cxn ang="0">
                  <a:pos x="520" y="313"/>
                </a:cxn>
                <a:cxn ang="0">
                  <a:pos x="513" y="317"/>
                </a:cxn>
                <a:cxn ang="0">
                  <a:pos x="488" y="313"/>
                </a:cxn>
                <a:cxn ang="0">
                  <a:pos x="435" y="288"/>
                </a:cxn>
                <a:cxn ang="0">
                  <a:pos x="417" y="271"/>
                </a:cxn>
                <a:cxn ang="0">
                  <a:pos x="410" y="253"/>
                </a:cxn>
                <a:cxn ang="0">
                  <a:pos x="388" y="242"/>
                </a:cxn>
                <a:cxn ang="0">
                  <a:pos x="363" y="246"/>
                </a:cxn>
                <a:cxn ang="0">
                  <a:pos x="360" y="253"/>
                </a:cxn>
                <a:cxn ang="0">
                  <a:pos x="328" y="274"/>
                </a:cxn>
                <a:cxn ang="0">
                  <a:pos x="303" y="278"/>
                </a:cxn>
                <a:cxn ang="0">
                  <a:pos x="299" y="271"/>
                </a:cxn>
                <a:cxn ang="0">
                  <a:pos x="296" y="256"/>
                </a:cxn>
                <a:cxn ang="0">
                  <a:pos x="292" y="224"/>
                </a:cxn>
                <a:cxn ang="0">
                  <a:pos x="278" y="192"/>
                </a:cxn>
                <a:cxn ang="0">
                  <a:pos x="274" y="189"/>
                </a:cxn>
                <a:cxn ang="0">
                  <a:pos x="260" y="178"/>
                </a:cxn>
                <a:cxn ang="0">
                  <a:pos x="231" y="174"/>
                </a:cxn>
                <a:cxn ang="0">
                  <a:pos x="153" y="189"/>
                </a:cxn>
                <a:cxn ang="0">
                  <a:pos x="46" y="217"/>
                </a:cxn>
                <a:cxn ang="0">
                  <a:pos x="32" y="199"/>
                </a:cxn>
                <a:cxn ang="0">
                  <a:pos x="28" y="164"/>
                </a:cxn>
                <a:cxn ang="0">
                  <a:pos x="32" y="156"/>
                </a:cxn>
                <a:cxn ang="0">
                  <a:pos x="39" y="139"/>
                </a:cxn>
                <a:cxn ang="0">
                  <a:pos x="25" y="124"/>
                </a:cxn>
                <a:cxn ang="0">
                  <a:pos x="7" y="114"/>
                </a:cxn>
                <a:cxn ang="0">
                  <a:pos x="0" y="103"/>
                </a:cxn>
                <a:cxn ang="0">
                  <a:pos x="0" y="92"/>
                </a:cxn>
                <a:cxn ang="0">
                  <a:pos x="14" y="82"/>
                </a:cxn>
                <a:cxn ang="0">
                  <a:pos x="57" y="25"/>
                </a:cxn>
              </a:cxnLst>
              <a:rect l="0" t="0" r="r" b="b"/>
              <a:pathLst>
                <a:path w="552" h="317">
                  <a:moveTo>
                    <a:pt x="57" y="25"/>
                  </a:moveTo>
                  <a:lnTo>
                    <a:pt x="157" y="0"/>
                  </a:lnTo>
                  <a:lnTo>
                    <a:pt x="157" y="0"/>
                  </a:lnTo>
                  <a:lnTo>
                    <a:pt x="210" y="46"/>
                  </a:lnTo>
                  <a:lnTo>
                    <a:pt x="249" y="78"/>
                  </a:lnTo>
                  <a:lnTo>
                    <a:pt x="267" y="89"/>
                  </a:lnTo>
                  <a:lnTo>
                    <a:pt x="278" y="92"/>
                  </a:lnTo>
                  <a:lnTo>
                    <a:pt x="278" y="92"/>
                  </a:lnTo>
                  <a:lnTo>
                    <a:pt x="292" y="89"/>
                  </a:lnTo>
                  <a:lnTo>
                    <a:pt x="306" y="78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45" y="57"/>
                  </a:lnTo>
                  <a:lnTo>
                    <a:pt x="367" y="57"/>
                  </a:lnTo>
                  <a:lnTo>
                    <a:pt x="378" y="57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95" y="64"/>
                  </a:lnTo>
                  <a:lnTo>
                    <a:pt x="402" y="64"/>
                  </a:lnTo>
                  <a:lnTo>
                    <a:pt x="424" y="64"/>
                  </a:lnTo>
                  <a:lnTo>
                    <a:pt x="435" y="67"/>
                  </a:lnTo>
                  <a:lnTo>
                    <a:pt x="442" y="71"/>
                  </a:lnTo>
                  <a:lnTo>
                    <a:pt x="449" y="78"/>
                  </a:lnTo>
                  <a:lnTo>
                    <a:pt x="452" y="92"/>
                  </a:lnTo>
                  <a:lnTo>
                    <a:pt x="452" y="92"/>
                  </a:lnTo>
                  <a:lnTo>
                    <a:pt x="456" y="103"/>
                  </a:lnTo>
                  <a:lnTo>
                    <a:pt x="460" y="114"/>
                  </a:lnTo>
                  <a:lnTo>
                    <a:pt x="467" y="124"/>
                  </a:lnTo>
                  <a:lnTo>
                    <a:pt x="477" y="135"/>
                  </a:lnTo>
                  <a:lnTo>
                    <a:pt x="492" y="142"/>
                  </a:lnTo>
                  <a:lnTo>
                    <a:pt x="506" y="149"/>
                  </a:lnTo>
                  <a:lnTo>
                    <a:pt x="520" y="153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42" y="153"/>
                  </a:lnTo>
                  <a:lnTo>
                    <a:pt x="549" y="160"/>
                  </a:lnTo>
                  <a:lnTo>
                    <a:pt x="552" y="167"/>
                  </a:lnTo>
                  <a:lnTo>
                    <a:pt x="552" y="174"/>
                  </a:lnTo>
                  <a:lnTo>
                    <a:pt x="549" y="185"/>
                  </a:lnTo>
                  <a:lnTo>
                    <a:pt x="542" y="196"/>
                  </a:lnTo>
                  <a:lnTo>
                    <a:pt x="542" y="196"/>
                  </a:lnTo>
                  <a:lnTo>
                    <a:pt x="534" y="206"/>
                  </a:lnTo>
                  <a:lnTo>
                    <a:pt x="531" y="217"/>
                  </a:lnTo>
                  <a:lnTo>
                    <a:pt x="531" y="242"/>
                  </a:lnTo>
                  <a:lnTo>
                    <a:pt x="534" y="260"/>
                  </a:lnTo>
                  <a:lnTo>
                    <a:pt x="538" y="267"/>
                  </a:lnTo>
                  <a:lnTo>
                    <a:pt x="538" y="267"/>
                  </a:lnTo>
                  <a:lnTo>
                    <a:pt x="542" y="278"/>
                  </a:lnTo>
                  <a:lnTo>
                    <a:pt x="538" y="288"/>
                  </a:lnTo>
                  <a:lnTo>
                    <a:pt x="534" y="299"/>
                  </a:lnTo>
                  <a:lnTo>
                    <a:pt x="531" y="303"/>
                  </a:lnTo>
                  <a:lnTo>
                    <a:pt x="520" y="313"/>
                  </a:lnTo>
                  <a:lnTo>
                    <a:pt x="513" y="317"/>
                  </a:lnTo>
                  <a:lnTo>
                    <a:pt x="513" y="317"/>
                  </a:lnTo>
                  <a:lnTo>
                    <a:pt x="499" y="317"/>
                  </a:lnTo>
                  <a:lnTo>
                    <a:pt x="488" y="313"/>
                  </a:lnTo>
                  <a:lnTo>
                    <a:pt x="460" y="306"/>
                  </a:lnTo>
                  <a:lnTo>
                    <a:pt x="435" y="288"/>
                  </a:lnTo>
                  <a:lnTo>
                    <a:pt x="424" y="281"/>
                  </a:lnTo>
                  <a:lnTo>
                    <a:pt x="417" y="271"/>
                  </a:lnTo>
                  <a:lnTo>
                    <a:pt x="417" y="271"/>
                  </a:lnTo>
                  <a:lnTo>
                    <a:pt x="410" y="253"/>
                  </a:lnTo>
                  <a:lnTo>
                    <a:pt x="399" y="246"/>
                  </a:lnTo>
                  <a:lnTo>
                    <a:pt x="388" y="242"/>
                  </a:lnTo>
                  <a:lnTo>
                    <a:pt x="378" y="242"/>
                  </a:lnTo>
                  <a:lnTo>
                    <a:pt x="363" y="246"/>
                  </a:lnTo>
                  <a:lnTo>
                    <a:pt x="360" y="253"/>
                  </a:lnTo>
                  <a:lnTo>
                    <a:pt x="360" y="253"/>
                  </a:lnTo>
                  <a:lnTo>
                    <a:pt x="349" y="260"/>
                  </a:lnTo>
                  <a:lnTo>
                    <a:pt x="328" y="274"/>
                  </a:lnTo>
                  <a:lnTo>
                    <a:pt x="313" y="278"/>
                  </a:lnTo>
                  <a:lnTo>
                    <a:pt x="303" y="278"/>
                  </a:lnTo>
                  <a:lnTo>
                    <a:pt x="299" y="274"/>
                  </a:lnTo>
                  <a:lnTo>
                    <a:pt x="299" y="271"/>
                  </a:lnTo>
                  <a:lnTo>
                    <a:pt x="296" y="256"/>
                  </a:lnTo>
                  <a:lnTo>
                    <a:pt x="296" y="256"/>
                  </a:lnTo>
                  <a:lnTo>
                    <a:pt x="296" y="238"/>
                  </a:lnTo>
                  <a:lnTo>
                    <a:pt x="292" y="224"/>
                  </a:lnTo>
                  <a:lnTo>
                    <a:pt x="285" y="203"/>
                  </a:lnTo>
                  <a:lnTo>
                    <a:pt x="278" y="192"/>
                  </a:lnTo>
                  <a:lnTo>
                    <a:pt x="274" y="189"/>
                  </a:lnTo>
                  <a:lnTo>
                    <a:pt x="274" y="189"/>
                  </a:lnTo>
                  <a:lnTo>
                    <a:pt x="267" y="181"/>
                  </a:lnTo>
                  <a:lnTo>
                    <a:pt x="260" y="178"/>
                  </a:lnTo>
                  <a:lnTo>
                    <a:pt x="246" y="174"/>
                  </a:lnTo>
                  <a:lnTo>
                    <a:pt x="231" y="174"/>
                  </a:lnTo>
                  <a:lnTo>
                    <a:pt x="196" y="178"/>
                  </a:lnTo>
                  <a:lnTo>
                    <a:pt x="153" y="189"/>
                  </a:lnTo>
                  <a:lnTo>
                    <a:pt x="82" y="206"/>
                  </a:lnTo>
                  <a:lnTo>
                    <a:pt x="46" y="217"/>
                  </a:lnTo>
                  <a:lnTo>
                    <a:pt x="46" y="217"/>
                  </a:lnTo>
                  <a:lnTo>
                    <a:pt x="32" y="199"/>
                  </a:lnTo>
                  <a:lnTo>
                    <a:pt x="7" y="181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32" y="156"/>
                  </a:lnTo>
                  <a:lnTo>
                    <a:pt x="39" y="146"/>
                  </a:lnTo>
                  <a:lnTo>
                    <a:pt x="39" y="139"/>
                  </a:lnTo>
                  <a:lnTo>
                    <a:pt x="35" y="132"/>
                  </a:lnTo>
                  <a:lnTo>
                    <a:pt x="25" y="124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3" y="110"/>
                  </a:lnTo>
                  <a:lnTo>
                    <a:pt x="0" y="103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3" y="85"/>
                  </a:lnTo>
                  <a:lnTo>
                    <a:pt x="14" y="82"/>
                  </a:lnTo>
                  <a:lnTo>
                    <a:pt x="28" y="46"/>
                  </a:lnTo>
                  <a:lnTo>
                    <a:pt x="57" y="25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049" y="2204"/>
              <a:ext cx="488" cy="1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4" y="4"/>
                </a:cxn>
                <a:cxn ang="0">
                  <a:pos x="39" y="11"/>
                </a:cxn>
                <a:cxn ang="0">
                  <a:pos x="57" y="18"/>
                </a:cxn>
                <a:cxn ang="0">
                  <a:pos x="75" y="25"/>
                </a:cxn>
                <a:cxn ang="0">
                  <a:pos x="96" y="40"/>
                </a:cxn>
                <a:cxn ang="0">
                  <a:pos x="114" y="57"/>
                </a:cxn>
                <a:cxn ang="0">
                  <a:pos x="114" y="57"/>
                </a:cxn>
                <a:cxn ang="0">
                  <a:pos x="117" y="61"/>
                </a:cxn>
                <a:cxn ang="0">
                  <a:pos x="132" y="65"/>
                </a:cxn>
                <a:cxn ang="0">
                  <a:pos x="139" y="61"/>
                </a:cxn>
                <a:cxn ang="0">
                  <a:pos x="150" y="61"/>
                </a:cxn>
                <a:cxn ang="0">
                  <a:pos x="157" y="54"/>
                </a:cxn>
                <a:cxn ang="0">
                  <a:pos x="164" y="47"/>
                </a:cxn>
                <a:cxn ang="0">
                  <a:pos x="164" y="47"/>
                </a:cxn>
                <a:cxn ang="0">
                  <a:pos x="171" y="54"/>
                </a:cxn>
                <a:cxn ang="0">
                  <a:pos x="185" y="68"/>
                </a:cxn>
                <a:cxn ang="0">
                  <a:pos x="196" y="72"/>
                </a:cxn>
                <a:cxn ang="0">
                  <a:pos x="207" y="68"/>
                </a:cxn>
                <a:cxn ang="0">
                  <a:pos x="214" y="61"/>
                </a:cxn>
                <a:cxn ang="0">
                  <a:pos x="224" y="47"/>
                </a:cxn>
                <a:cxn ang="0">
                  <a:pos x="224" y="47"/>
                </a:cxn>
                <a:cxn ang="0">
                  <a:pos x="235" y="29"/>
                </a:cxn>
                <a:cxn ang="0">
                  <a:pos x="249" y="18"/>
                </a:cxn>
                <a:cxn ang="0">
                  <a:pos x="264" y="11"/>
                </a:cxn>
                <a:cxn ang="0">
                  <a:pos x="281" y="15"/>
                </a:cxn>
                <a:cxn ang="0">
                  <a:pos x="296" y="18"/>
                </a:cxn>
                <a:cxn ang="0">
                  <a:pos x="306" y="32"/>
                </a:cxn>
                <a:cxn ang="0">
                  <a:pos x="314" y="50"/>
                </a:cxn>
                <a:cxn ang="0">
                  <a:pos x="317" y="72"/>
                </a:cxn>
                <a:cxn ang="0">
                  <a:pos x="331" y="82"/>
                </a:cxn>
                <a:cxn ang="0">
                  <a:pos x="353" y="75"/>
                </a:cxn>
                <a:cxn ang="0">
                  <a:pos x="385" y="86"/>
                </a:cxn>
                <a:cxn ang="0">
                  <a:pos x="410" y="68"/>
                </a:cxn>
                <a:cxn ang="0">
                  <a:pos x="435" y="79"/>
                </a:cxn>
                <a:cxn ang="0">
                  <a:pos x="488" y="157"/>
                </a:cxn>
              </a:cxnLst>
              <a:rect l="0" t="0" r="r" b="b"/>
              <a:pathLst>
                <a:path w="488" h="157">
                  <a:moveTo>
                    <a:pt x="0" y="0"/>
                  </a:moveTo>
                  <a:lnTo>
                    <a:pt x="0" y="0"/>
                  </a:lnTo>
                  <a:lnTo>
                    <a:pt x="14" y="4"/>
                  </a:lnTo>
                  <a:lnTo>
                    <a:pt x="39" y="11"/>
                  </a:lnTo>
                  <a:lnTo>
                    <a:pt x="57" y="18"/>
                  </a:lnTo>
                  <a:lnTo>
                    <a:pt x="75" y="25"/>
                  </a:lnTo>
                  <a:lnTo>
                    <a:pt x="96" y="40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7" y="61"/>
                  </a:lnTo>
                  <a:lnTo>
                    <a:pt x="132" y="65"/>
                  </a:lnTo>
                  <a:lnTo>
                    <a:pt x="139" y="61"/>
                  </a:lnTo>
                  <a:lnTo>
                    <a:pt x="150" y="61"/>
                  </a:lnTo>
                  <a:lnTo>
                    <a:pt x="157" y="54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71" y="54"/>
                  </a:lnTo>
                  <a:lnTo>
                    <a:pt x="185" y="68"/>
                  </a:lnTo>
                  <a:lnTo>
                    <a:pt x="196" y="72"/>
                  </a:lnTo>
                  <a:lnTo>
                    <a:pt x="207" y="68"/>
                  </a:lnTo>
                  <a:lnTo>
                    <a:pt x="214" y="61"/>
                  </a:lnTo>
                  <a:lnTo>
                    <a:pt x="224" y="47"/>
                  </a:lnTo>
                  <a:lnTo>
                    <a:pt x="224" y="47"/>
                  </a:lnTo>
                  <a:lnTo>
                    <a:pt x="235" y="29"/>
                  </a:lnTo>
                  <a:lnTo>
                    <a:pt x="249" y="18"/>
                  </a:lnTo>
                  <a:lnTo>
                    <a:pt x="264" y="11"/>
                  </a:lnTo>
                  <a:lnTo>
                    <a:pt x="281" y="15"/>
                  </a:lnTo>
                  <a:lnTo>
                    <a:pt x="296" y="18"/>
                  </a:lnTo>
                  <a:lnTo>
                    <a:pt x="306" y="32"/>
                  </a:lnTo>
                  <a:lnTo>
                    <a:pt x="314" y="50"/>
                  </a:lnTo>
                  <a:lnTo>
                    <a:pt x="317" y="72"/>
                  </a:lnTo>
                  <a:lnTo>
                    <a:pt x="331" y="82"/>
                  </a:lnTo>
                  <a:lnTo>
                    <a:pt x="353" y="75"/>
                  </a:lnTo>
                  <a:lnTo>
                    <a:pt x="385" y="86"/>
                  </a:lnTo>
                  <a:lnTo>
                    <a:pt x="410" y="68"/>
                  </a:lnTo>
                  <a:lnTo>
                    <a:pt x="435" y="79"/>
                  </a:lnTo>
                  <a:lnTo>
                    <a:pt x="488" y="157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6" name="Freeform 28"/>
            <p:cNvSpPr>
              <a:spLocks/>
            </p:cNvSpPr>
            <p:nvPr/>
          </p:nvSpPr>
          <p:spPr bwMode="auto">
            <a:xfrm>
              <a:off x="3992" y="2204"/>
              <a:ext cx="563" cy="385"/>
            </a:xfrm>
            <a:custGeom>
              <a:avLst/>
              <a:gdLst/>
              <a:ahLst/>
              <a:cxnLst>
                <a:cxn ang="0">
                  <a:pos x="560" y="350"/>
                </a:cxn>
                <a:cxn ang="0">
                  <a:pos x="560" y="314"/>
                </a:cxn>
                <a:cxn ang="0">
                  <a:pos x="524" y="278"/>
                </a:cxn>
                <a:cxn ang="0">
                  <a:pos x="495" y="229"/>
                </a:cxn>
                <a:cxn ang="0">
                  <a:pos x="495" y="196"/>
                </a:cxn>
                <a:cxn ang="0">
                  <a:pos x="531" y="175"/>
                </a:cxn>
                <a:cxn ang="0">
                  <a:pos x="545" y="157"/>
                </a:cxn>
                <a:cxn ang="0">
                  <a:pos x="467" y="68"/>
                </a:cxn>
                <a:cxn ang="0">
                  <a:pos x="413" y="72"/>
                </a:cxn>
                <a:cxn ang="0">
                  <a:pos x="378" y="72"/>
                </a:cxn>
                <a:cxn ang="0">
                  <a:pos x="374" y="50"/>
                </a:cxn>
                <a:cxn ang="0">
                  <a:pos x="353" y="18"/>
                </a:cxn>
                <a:cxn ang="0">
                  <a:pos x="324" y="11"/>
                </a:cxn>
                <a:cxn ang="0">
                  <a:pos x="292" y="25"/>
                </a:cxn>
                <a:cxn ang="0">
                  <a:pos x="281" y="43"/>
                </a:cxn>
                <a:cxn ang="0">
                  <a:pos x="264" y="68"/>
                </a:cxn>
                <a:cxn ang="0">
                  <a:pos x="246" y="65"/>
                </a:cxn>
                <a:cxn ang="0">
                  <a:pos x="224" y="43"/>
                </a:cxn>
                <a:cxn ang="0">
                  <a:pos x="214" y="54"/>
                </a:cxn>
                <a:cxn ang="0">
                  <a:pos x="196" y="61"/>
                </a:cxn>
                <a:cxn ang="0">
                  <a:pos x="178" y="61"/>
                </a:cxn>
                <a:cxn ang="0">
                  <a:pos x="171" y="57"/>
                </a:cxn>
                <a:cxn ang="0">
                  <a:pos x="135" y="25"/>
                </a:cxn>
                <a:cxn ang="0">
                  <a:pos x="100" y="8"/>
                </a:cxn>
                <a:cxn ang="0">
                  <a:pos x="60" y="0"/>
                </a:cxn>
                <a:cxn ang="0">
                  <a:pos x="68" y="18"/>
                </a:cxn>
                <a:cxn ang="0">
                  <a:pos x="93" y="79"/>
                </a:cxn>
                <a:cxn ang="0">
                  <a:pos x="93" y="107"/>
                </a:cxn>
                <a:cxn ang="0">
                  <a:pos x="82" y="122"/>
                </a:cxn>
                <a:cxn ang="0">
                  <a:pos x="7" y="171"/>
                </a:cxn>
                <a:cxn ang="0">
                  <a:pos x="11" y="207"/>
                </a:cxn>
                <a:cxn ang="0">
                  <a:pos x="7" y="246"/>
                </a:cxn>
                <a:cxn ang="0">
                  <a:pos x="96" y="232"/>
                </a:cxn>
                <a:cxn ang="0">
                  <a:pos x="146" y="282"/>
                </a:cxn>
                <a:cxn ang="0">
                  <a:pos x="203" y="325"/>
                </a:cxn>
                <a:cxn ang="0">
                  <a:pos x="214" y="328"/>
                </a:cxn>
                <a:cxn ang="0">
                  <a:pos x="242" y="314"/>
                </a:cxn>
                <a:cxn ang="0">
                  <a:pos x="256" y="300"/>
                </a:cxn>
                <a:cxn ang="0">
                  <a:pos x="303" y="293"/>
                </a:cxn>
                <a:cxn ang="0">
                  <a:pos x="324" y="296"/>
                </a:cxn>
                <a:cxn ang="0">
                  <a:pos x="331" y="300"/>
                </a:cxn>
                <a:cxn ang="0">
                  <a:pos x="363" y="300"/>
                </a:cxn>
                <a:cxn ang="0">
                  <a:pos x="381" y="307"/>
                </a:cxn>
                <a:cxn ang="0">
                  <a:pos x="392" y="328"/>
                </a:cxn>
                <a:cxn ang="0">
                  <a:pos x="392" y="339"/>
                </a:cxn>
                <a:cxn ang="0">
                  <a:pos x="406" y="360"/>
                </a:cxn>
                <a:cxn ang="0">
                  <a:pos x="428" y="378"/>
                </a:cxn>
                <a:cxn ang="0">
                  <a:pos x="460" y="385"/>
                </a:cxn>
                <a:cxn ang="0">
                  <a:pos x="478" y="385"/>
                </a:cxn>
                <a:cxn ang="0">
                  <a:pos x="535" y="368"/>
                </a:cxn>
                <a:cxn ang="0">
                  <a:pos x="563" y="350"/>
                </a:cxn>
              </a:cxnLst>
              <a:rect l="0" t="0" r="r" b="b"/>
              <a:pathLst>
                <a:path w="563" h="385">
                  <a:moveTo>
                    <a:pt x="563" y="350"/>
                  </a:moveTo>
                  <a:lnTo>
                    <a:pt x="560" y="350"/>
                  </a:lnTo>
                  <a:lnTo>
                    <a:pt x="560" y="339"/>
                  </a:lnTo>
                  <a:lnTo>
                    <a:pt x="560" y="314"/>
                  </a:lnTo>
                  <a:lnTo>
                    <a:pt x="549" y="293"/>
                  </a:lnTo>
                  <a:lnTo>
                    <a:pt x="524" y="278"/>
                  </a:lnTo>
                  <a:lnTo>
                    <a:pt x="506" y="261"/>
                  </a:lnTo>
                  <a:lnTo>
                    <a:pt x="495" y="229"/>
                  </a:lnTo>
                  <a:lnTo>
                    <a:pt x="495" y="196"/>
                  </a:lnTo>
                  <a:lnTo>
                    <a:pt x="495" y="196"/>
                  </a:lnTo>
                  <a:lnTo>
                    <a:pt x="513" y="186"/>
                  </a:lnTo>
                  <a:lnTo>
                    <a:pt x="531" y="175"/>
                  </a:lnTo>
                  <a:lnTo>
                    <a:pt x="549" y="157"/>
                  </a:lnTo>
                  <a:lnTo>
                    <a:pt x="545" y="157"/>
                  </a:lnTo>
                  <a:lnTo>
                    <a:pt x="492" y="79"/>
                  </a:lnTo>
                  <a:lnTo>
                    <a:pt x="467" y="68"/>
                  </a:lnTo>
                  <a:lnTo>
                    <a:pt x="442" y="82"/>
                  </a:lnTo>
                  <a:lnTo>
                    <a:pt x="413" y="72"/>
                  </a:lnTo>
                  <a:lnTo>
                    <a:pt x="388" y="82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4" y="50"/>
                  </a:lnTo>
                  <a:lnTo>
                    <a:pt x="363" y="32"/>
                  </a:lnTo>
                  <a:lnTo>
                    <a:pt x="353" y="18"/>
                  </a:lnTo>
                  <a:lnTo>
                    <a:pt x="338" y="11"/>
                  </a:lnTo>
                  <a:lnTo>
                    <a:pt x="324" y="11"/>
                  </a:lnTo>
                  <a:lnTo>
                    <a:pt x="306" y="15"/>
                  </a:lnTo>
                  <a:lnTo>
                    <a:pt x="292" y="25"/>
                  </a:lnTo>
                  <a:lnTo>
                    <a:pt x="281" y="43"/>
                  </a:lnTo>
                  <a:lnTo>
                    <a:pt x="281" y="43"/>
                  </a:lnTo>
                  <a:lnTo>
                    <a:pt x="274" y="61"/>
                  </a:lnTo>
                  <a:lnTo>
                    <a:pt x="264" y="68"/>
                  </a:lnTo>
                  <a:lnTo>
                    <a:pt x="253" y="68"/>
                  </a:lnTo>
                  <a:lnTo>
                    <a:pt x="246" y="65"/>
                  </a:lnTo>
                  <a:lnTo>
                    <a:pt x="228" y="54"/>
                  </a:lnTo>
                  <a:lnTo>
                    <a:pt x="224" y="43"/>
                  </a:lnTo>
                  <a:lnTo>
                    <a:pt x="224" y="43"/>
                  </a:lnTo>
                  <a:lnTo>
                    <a:pt x="214" y="54"/>
                  </a:lnTo>
                  <a:lnTo>
                    <a:pt x="207" y="57"/>
                  </a:lnTo>
                  <a:lnTo>
                    <a:pt x="196" y="61"/>
                  </a:lnTo>
                  <a:lnTo>
                    <a:pt x="189" y="61"/>
                  </a:lnTo>
                  <a:lnTo>
                    <a:pt x="178" y="61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153" y="40"/>
                  </a:lnTo>
                  <a:lnTo>
                    <a:pt x="135" y="25"/>
                  </a:lnTo>
                  <a:lnTo>
                    <a:pt x="114" y="15"/>
                  </a:lnTo>
                  <a:lnTo>
                    <a:pt x="100" y="8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8" y="18"/>
                  </a:lnTo>
                  <a:lnTo>
                    <a:pt x="85" y="57"/>
                  </a:lnTo>
                  <a:lnTo>
                    <a:pt x="93" y="79"/>
                  </a:lnTo>
                  <a:lnTo>
                    <a:pt x="93" y="100"/>
                  </a:lnTo>
                  <a:lnTo>
                    <a:pt x="93" y="107"/>
                  </a:lnTo>
                  <a:lnTo>
                    <a:pt x="89" y="118"/>
                  </a:lnTo>
                  <a:lnTo>
                    <a:pt x="82" y="122"/>
                  </a:lnTo>
                  <a:lnTo>
                    <a:pt x="71" y="129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11" y="207"/>
                  </a:lnTo>
                  <a:lnTo>
                    <a:pt x="7" y="236"/>
                  </a:lnTo>
                  <a:lnTo>
                    <a:pt x="7" y="246"/>
                  </a:lnTo>
                  <a:lnTo>
                    <a:pt x="0" y="253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146" y="282"/>
                  </a:lnTo>
                  <a:lnTo>
                    <a:pt x="189" y="314"/>
                  </a:lnTo>
                  <a:lnTo>
                    <a:pt x="203" y="325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28" y="321"/>
                  </a:lnTo>
                  <a:lnTo>
                    <a:pt x="242" y="314"/>
                  </a:lnTo>
                  <a:lnTo>
                    <a:pt x="256" y="300"/>
                  </a:lnTo>
                  <a:lnTo>
                    <a:pt x="256" y="300"/>
                  </a:lnTo>
                  <a:lnTo>
                    <a:pt x="281" y="293"/>
                  </a:lnTo>
                  <a:lnTo>
                    <a:pt x="303" y="293"/>
                  </a:lnTo>
                  <a:lnTo>
                    <a:pt x="314" y="293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31" y="300"/>
                  </a:lnTo>
                  <a:lnTo>
                    <a:pt x="342" y="300"/>
                  </a:lnTo>
                  <a:lnTo>
                    <a:pt x="363" y="300"/>
                  </a:lnTo>
                  <a:lnTo>
                    <a:pt x="371" y="303"/>
                  </a:lnTo>
                  <a:lnTo>
                    <a:pt x="381" y="307"/>
                  </a:lnTo>
                  <a:lnTo>
                    <a:pt x="388" y="314"/>
                  </a:lnTo>
                  <a:lnTo>
                    <a:pt x="392" y="328"/>
                  </a:lnTo>
                  <a:lnTo>
                    <a:pt x="392" y="328"/>
                  </a:lnTo>
                  <a:lnTo>
                    <a:pt x="392" y="339"/>
                  </a:lnTo>
                  <a:lnTo>
                    <a:pt x="399" y="350"/>
                  </a:lnTo>
                  <a:lnTo>
                    <a:pt x="406" y="360"/>
                  </a:lnTo>
                  <a:lnTo>
                    <a:pt x="413" y="371"/>
                  </a:lnTo>
                  <a:lnTo>
                    <a:pt x="428" y="378"/>
                  </a:lnTo>
                  <a:lnTo>
                    <a:pt x="442" y="385"/>
                  </a:lnTo>
                  <a:lnTo>
                    <a:pt x="460" y="385"/>
                  </a:lnTo>
                  <a:lnTo>
                    <a:pt x="478" y="385"/>
                  </a:lnTo>
                  <a:lnTo>
                    <a:pt x="478" y="385"/>
                  </a:lnTo>
                  <a:lnTo>
                    <a:pt x="506" y="378"/>
                  </a:lnTo>
                  <a:lnTo>
                    <a:pt x="535" y="368"/>
                  </a:lnTo>
                  <a:lnTo>
                    <a:pt x="563" y="350"/>
                  </a:lnTo>
                  <a:lnTo>
                    <a:pt x="563" y="350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7" name="Freeform 29"/>
            <p:cNvSpPr>
              <a:spLocks/>
            </p:cNvSpPr>
            <p:nvPr/>
          </p:nvSpPr>
          <p:spPr bwMode="auto">
            <a:xfrm>
              <a:off x="3931" y="1923"/>
              <a:ext cx="738" cy="442"/>
            </a:xfrm>
            <a:custGeom>
              <a:avLst/>
              <a:gdLst/>
              <a:ahLst/>
              <a:cxnLst>
                <a:cxn ang="0">
                  <a:pos x="553" y="360"/>
                </a:cxn>
                <a:cxn ang="0">
                  <a:pos x="613" y="442"/>
                </a:cxn>
                <a:cxn ang="0">
                  <a:pos x="645" y="392"/>
                </a:cxn>
                <a:cxn ang="0">
                  <a:pos x="717" y="363"/>
                </a:cxn>
                <a:cxn ang="0">
                  <a:pos x="724" y="328"/>
                </a:cxn>
                <a:cxn ang="0">
                  <a:pos x="724" y="264"/>
                </a:cxn>
                <a:cxn ang="0">
                  <a:pos x="656" y="239"/>
                </a:cxn>
                <a:cxn ang="0">
                  <a:pos x="653" y="203"/>
                </a:cxn>
                <a:cxn ang="0">
                  <a:pos x="649" y="203"/>
                </a:cxn>
                <a:cxn ang="0">
                  <a:pos x="624" y="199"/>
                </a:cxn>
                <a:cxn ang="0">
                  <a:pos x="585" y="167"/>
                </a:cxn>
                <a:cxn ang="0">
                  <a:pos x="567" y="132"/>
                </a:cxn>
                <a:cxn ang="0">
                  <a:pos x="539" y="110"/>
                </a:cxn>
                <a:cxn ang="0">
                  <a:pos x="453" y="107"/>
                </a:cxn>
                <a:cxn ang="0">
                  <a:pos x="432" y="107"/>
                </a:cxn>
                <a:cxn ang="0">
                  <a:pos x="389" y="39"/>
                </a:cxn>
                <a:cxn ang="0">
                  <a:pos x="382" y="28"/>
                </a:cxn>
                <a:cxn ang="0">
                  <a:pos x="346" y="18"/>
                </a:cxn>
                <a:cxn ang="0">
                  <a:pos x="317" y="3"/>
                </a:cxn>
                <a:cxn ang="0">
                  <a:pos x="289" y="7"/>
                </a:cxn>
                <a:cxn ang="0">
                  <a:pos x="300" y="32"/>
                </a:cxn>
                <a:cxn ang="0">
                  <a:pos x="285" y="53"/>
                </a:cxn>
                <a:cxn ang="0">
                  <a:pos x="260" y="57"/>
                </a:cxn>
                <a:cxn ang="0">
                  <a:pos x="228" y="39"/>
                </a:cxn>
                <a:cxn ang="0">
                  <a:pos x="207" y="7"/>
                </a:cxn>
                <a:cxn ang="0">
                  <a:pos x="154" y="3"/>
                </a:cxn>
                <a:cxn ang="0">
                  <a:pos x="107" y="21"/>
                </a:cxn>
                <a:cxn ang="0">
                  <a:pos x="93" y="57"/>
                </a:cxn>
                <a:cxn ang="0">
                  <a:pos x="47" y="60"/>
                </a:cxn>
                <a:cxn ang="0">
                  <a:pos x="14" y="103"/>
                </a:cxn>
                <a:cxn ang="0">
                  <a:pos x="0" y="153"/>
                </a:cxn>
                <a:cxn ang="0">
                  <a:pos x="7" y="167"/>
                </a:cxn>
                <a:cxn ang="0">
                  <a:pos x="79" y="221"/>
                </a:cxn>
                <a:cxn ang="0">
                  <a:pos x="121" y="281"/>
                </a:cxn>
                <a:cxn ang="0">
                  <a:pos x="175" y="296"/>
                </a:cxn>
                <a:cxn ang="0">
                  <a:pos x="232" y="338"/>
                </a:cxn>
                <a:cxn ang="0">
                  <a:pos x="250" y="342"/>
                </a:cxn>
                <a:cxn ang="0">
                  <a:pos x="275" y="335"/>
                </a:cxn>
                <a:cxn ang="0">
                  <a:pos x="289" y="335"/>
                </a:cxn>
                <a:cxn ang="0">
                  <a:pos x="325" y="349"/>
                </a:cxn>
                <a:cxn ang="0">
                  <a:pos x="342" y="328"/>
                </a:cxn>
                <a:cxn ang="0">
                  <a:pos x="385" y="292"/>
                </a:cxn>
                <a:cxn ang="0">
                  <a:pos x="424" y="313"/>
                </a:cxn>
                <a:cxn ang="0">
                  <a:pos x="449" y="363"/>
                </a:cxn>
              </a:cxnLst>
              <a:rect l="0" t="0" r="r" b="b"/>
              <a:pathLst>
                <a:path w="738" h="442">
                  <a:moveTo>
                    <a:pt x="503" y="363"/>
                  </a:moveTo>
                  <a:lnTo>
                    <a:pt x="528" y="349"/>
                  </a:lnTo>
                  <a:lnTo>
                    <a:pt x="553" y="360"/>
                  </a:lnTo>
                  <a:lnTo>
                    <a:pt x="610" y="442"/>
                  </a:lnTo>
                  <a:lnTo>
                    <a:pt x="613" y="442"/>
                  </a:lnTo>
                  <a:lnTo>
                    <a:pt x="613" y="442"/>
                  </a:lnTo>
                  <a:lnTo>
                    <a:pt x="628" y="428"/>
                  </a:lnTo>
                  <a:lnTo>
                    <a:pt x="638" y="410"/>
                  </a:lnTo>
                  <a:lnTo>
                    <a:pt x="645" y="392"/>
                  </a:lnTo>
                  <a:lnTo>
                    <a:pt x="649" y="374"/>
                  </a:lnTo>
                  <a:lnTo>
                    <a:pt x="663" y="363"/>
                  </a:lnTo>
                  <a:lnTo>
                    <a:pt x="717" y="36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24" y="328"/>
                  </a:lnTo>
                  <a:lnTo>
                    <a:pt x="727" y="303"/>
                  </a:lnTo>
                  <a:lnTo>
                    <a:pt x="738" y="281"/>
                  </a:lnTo>
                  <a:lnTo>
                    <a:pt x="724" y="264"/>
                  </a:lnTo>
                  <a:lnTo>
                    <a:pt x="656" y="242"/>
                  </a:lnTo>
                  <a:lnTo>
                    <a:pt x="656" y="242"/>
                  </a:lnTo>
                  <a:lnTo>
                    <a:pt x="656" y="239"/>
                  </a:lnTo>
                  <a:lnTo>
                    <a:pt x="649" y="231"/>
                  </a:lnTo>
                  <a:lnTo>
                    <a:pt x="649" y="221"/>
                  </a:lnTo>
                  <a:lnTo>
                    <a:pt x="653" y="203"/>
                  </a:lnTo>
                  <a:lnTo>
                    <a:pt x="653" y="203"/>
                  </a:lnTo>
                  <a:lnTo>
                    <a:pt x="653" y="203"/>
                  </a:lnTo>
                  <a:lnTo>
                    <a:pt x="649" y="203"/>
                  </a:lnTo>
                  <a:lnTo>
                    <a:pt x="649" y="203"/>
                  </a:lnTo>
                  <a:lnTo>
                    <a:pt x="642" y="203"/>
                  </a:lnTo>
                  <a:lnTo>
                    <a:pt x="624" y="199"/>
                  </a:lnTo>
                  <a:lnTo>
                    <a:pt x="613" y="192"/>
                  </a:lnTo>
                  <a:lnTo>
                    <a:pt x="599" y="182"/>
                  </a:lnTo>
                  <a:lnTo>
                    <a:pt x="585" y="167"/>
                  </a:lnTo>
                  <a:lnTo>
                    <a:pt x="574" y="142"/>
                  </a:lnTo>
                  <a:lnTo>
                    <a:pt x="574" y="142"/>
                  </a:lnTo>
                  <a:lnTo>
                    <a:pt x="567" y="132"/>
                  </a:lnTo>
                  <a:lnTo>
                    <a:pt x="556" y="125"/>
                  </a:lnTo>
                  <a:lnTo>
                    <a:pt x="546" y="117"/>
                  </a:lnTo>
                  <a:lnTo>
                    <a:pt x="539" y="110"/>
                  </a:lnTo>
                  <a:lnTo>
                    <a:pt x="514" y="103"/>
                  </a:lnTo>
                  <a:lnTo>
                    <a:pt x="492" y="103"/>
                  </a:lnTo>
                  <a:lnTo>
                    <a:pt x="453" y="107"/>
                  </a:lnTo>
                  <a:lnTo>
                    <a:pt x="439" y="110"/>
                  </a:lnTo>
                  <a:lnTo>
                    <a:pt x="432" y="107"/>
                  </a:lnTo>
                  <a:lnTo>
                    <a:pt x="432" y="107"/>
                  </a:lnTo>
                  <a:lnTo>
                    <a:pt x="410" y="82"/>
                  </a:lnTo>
                  <a:lnTo>
                    <a:pt x="396" y="53"/>
                  </a:lnTo>
                  <a:lnTo>
                    <a:pt x="389" y="39"/>
                  </a:lnTo>
                  <a:lnTo>
                    <a:pt x="385" y="25"/>
                  </a:lnTo>
                  <a:lnTo>
                    <a:pt x="385" y="25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4" y="25"/>
                  </a:lnTo>
                  <a:lnTo>
                    <a:pt x="346" y="18"/>
                  </a:lnTo>
                  <a:lnTo>
                    <a:pt x="346" y="18"/>
                  </a:lnTo>
                  <a:lnTo>
                    <a:pt x="332" y="7"/>
                  </a:lnTo>
                  <a:lnTo>
                    <a:pt x="317" y="3"/>
                  </a:lnTo>
                  <a:lnTo>
                    <a:pt x="300" y="0"/>
                  </a:lnTo>
                  <a:lnTo>
                    <a:pt x="293" y="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93" y="14"/>
                  </a:lnTo>
                  <a:lnTo>
                    <a:pt x="300" y="32"/>
                  </a:lnTo>
                  <a:lnTo>
                    <a:pt x="300" y="39"/>
                  </a:lnTo>
                  <a:lnTo>
                    <a:pt x="296" y="50"/>
                  </a:lnTo>
                  <a:lnTo>
                    <a:pt x="285" y="53"/>
                  </a:lnTo>
                  <a:lnTo>
                    <a:pt x="268" y="57"/>
                  </a:lnTo>
                  <a:lnTo>
                    <a:pt x="268" y="57"/>
                  </a:lnTo>
                  <a:lnTo>
                    <a:pt x="260" y="57"/>
                  </a:lnTo>
                  <a:lnTo>
                    <a:pt x="246" y="53"/>
                  </a:lnTo>
                  <a:lnTo>
                    <a:pt x="235" y="46"/>
                  </a:lnTo>
                  <a:lnTo>
                    <a:pt x="228" y="39"/>
                  </a:lnTo>
                  <a:lnTo>
                    <a:pt x="218" y="25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3" y="7"/>
                  </a:lnTo>
                  <a:lnTo>
                    <a:pt x="186" y="3"/>
                  </a:lnTo>
                  <a:lnTo>
                    <a:pt x="154" y="3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7" y="21"/>
                  </a:lnTo>
                  <a:lnTo>
                    <a:pt x="104" y="32"/>
                  </a:lnTo>
                  <a:lnTo>
                    <a:pt x="100" y="46"/>
                  </a:lnTo>
                  <a:lnTo>
                    <a:pt x="93" y="57"/>
                  </a:lnTo>
                  <a:lnTo>
                    <a:pt x="82" y="64"/>
                  </a:lnTo>
                  <a:lnTo>
                    <a:pt x="68" y="6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36" y="71"/>
                  </a:lnTo>
                  <a:lnTo>
                    <a:pt x="14" y="103"/>
                  </a:lnTo>
                  <a:lnTo>
                    <a:pt x="7" y="121"/>
                  </a:lnTo>
                  <a:lnTo>
                    <a:pt x="0" y="139"/>
                  </a:lnTo>
                  <a:lnTo>
                    <a:pt x="0" y="153"/>
                  </a:lnTo>
                  <a:lnTo>
                    <a:pt x="4" y="160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43" y="192"/>
                  </a:lnTo>
                  <a:lnTo>
                    <a:pt x="68" y="210"/>
                  </a:lnTo>
                  <a:lnTo>
                    <a:pt x="79" y="221"/>
                  </a:lnTo>
                  <a:lnTo>
                    <a:pt x="82" y="228"/>
                  </a:lnTo>
                  <a:lnTo>
                    <a:pt x="121" y="281"/>
                  </a:lnTo>
                  <a:lnTo>
                    <a:pt x="121" y="281"/>
                  </a:lnTo>
                  <a:lnTo>
                    <a:pt x="132" y="281"/>
                  </a:lnTo>
                  <a:lnTo>
                    <a:pt x="161" y="289"/>
                  </a:lnTo>
                  <a:lnTo>
                    <a:pt x="175" y="296"/>
                  </a:lnTo>
                  <a:lnTo>
                    <a:pt x="196" y="306"/>
                  </a:lnTo>
                  <a:lnTo>
                    <a:pt x="214" y="321"/>
                  </a:lnTo>
                  <a:lnTo>
                    <a:pt x="232" y="338"/>
                  </a:lnTo>
                  <a:lnTo>
                    <a:pt x="232" y="338"/>
                  </a:lnTo>
                  <a:lnTo>
                    <a:pt x="239" y="342"/>
                  </a:lnTo>
                  <a:lnTo>
                    <a:pt x="250" y="342"/>
                  </a:lnTo>
                  <a:lnTo>
                    <a:pt x="257" y="342"/>
                  </a:lnTo>
                  <a:lnTo>
                    <a:pt x="268" y="338"/>
                  </a:lnTo>
                  <a:lnTo>
                    <a:pt x="275" y="335"/>
                  </a:lnTo>
                  <a:lnTo>
                    <a:pt x="285" y="328"/>
                  </a:lnTo>
                  <a:lnTo>
                    <a:pt x="285" y="328"/>
                  </a:lnTo>
                  <a:lnTo>
                    <a:pt x="289" y="335"/>
                  </a:lnTo>
                  <a:lnTo>
                    <a:pt x="307" y="349"/>
                  </a:lnTo>
                  <a:lnTo>
                    <a:pt x="314" y="353"/>
                  </a:lnTo>
                  <a:lnTo>
                    <a:pt x="325" y="349"/>
                  </a:lnTo>
                  <a:lnTo>
                    <a:pt x="335" y="342"/>
                  </a:lnTo>
                  <a:lnTo>
                    <a:pt x="342" y="328"/>
                  </a:lnTo>
                  <a:lnTo>
                    <a:pt x="342" y="328"/>
                  </a:lnTo>
                  <a:lnTo>
                    <a:pt x="353" y="310"/>
                  </a:lnTo>
                  <a:lnTo>
                    <a:pt x="367" y="296"/>
                  </a:lnTo>
                  <a:lnTo>
                    <a:pt x="385" y="292"/>
                  </a:lnTo>
                  <a:lnTo>
                    <a:pt x="399" y="292"/>
                  </a:lnTo>
                  <a:lnTo>
                    <a:pt x="414" y="299"/>
                  </a:lnTo>
                  <a:lnTo>
                    <a:pt x="424" y="313"/>
                  </a:lnTo>
                  <a:lnTo>
                    <a:pt x="435" y="331"/>
                  </a:lnTo>
                  <a:lnTo>
                    <a:pt x="439" y="353"/>
                  </a:lnTo>
                  <a:lnTo>
                    <a:pt x="449" y="363"/>
                  </a:lnTo>
                  <a:lnTo>
                    <a:pt x="474" y="356"/>
                  </a:lnTo>
                  <a:lnTo>
                    <a:pt x="503" y="363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8" name="Freeform 30"/>
            <p:cNvSpPr>
              <a:spLocks/>
            </p:cNvSpPr>
            <p:nvPr/>
          </p:nvSpPr>
          <p:spPr bwMode="auto">
            <a:xfrm>
              <a:off x="3707" y="1402"/>
              <a:ext cx="623" cy="549"/>
            </a:xfrm>
            <a:custGeom>
              <a:avLst/>
              <a:gdLst/>
              <a:ahLst/>
              <a:cxnLst>
                <a:cxn ang="0">
                  <a:pos x="513" y="524"/>
                </a:cxn>
                <a:cxn ang="0">
                  <a:pos x="470" y="474"/>
                </a:cxn>
                <a:cxn ang="0">
                  <a:pos x="449" y="449"/>
                </a:cxn>
                <a:cxn ang="0">
                  <a:pos x="442" y="421"/>
                </a:cxn>
                <a:cxn ang="0">
                  <a:pos x="427" y="403"/>
                </a:cxn>
                <a:cxn ang="0">
                  <a:pos x="378" y="382"/>
                </a:cxn>
                <a:cxn ang="0">
                  <a:pos x="313" y="375"/>
                </a:cxn>
                <a:cxn ang="0">
                  <a:pos x="256" y="371"/>
                </a:cxn>
                <a:cxn ang="0">
                  <a:pos x="214" y="357"/>
                </a:cxn>
                <a:cxn ang="0">
                  <a:pos x="181" y="332"/>
                </a:cxn>
                <a:cxn ang="0">
                  <a:pos x="153" y="300"/>
                </a:cxn>
                <a:cxn ang="0">
                  <a:pos x="117" y="264"/>
                </a:cxn>
                <a:cxn ang="0">
                  <a:pos x="67" y="203"/>
                </a:cxn>
                <a:cxn ang="0">
                  <a:pos x="64" y="196"/>
                </a:cxn>
                <a:cxn ang="0">
                  <a:pos x="32" y="179"/>
                </a:cxn>
                <a:cxn ang="0">
                  <a:pos x="14" y="150"/>
                </a:cxn>
                <a:cxn ang="0">
                  <a:pos x="32" y="129"/>
                </a:cxn>
                <a:cxn ang="0">
                  <a:pos x="64" y="104"/>
                </a:cxn>
                <a:cxn ang="0">
                  <a:pos x="85" y="86"/>
                </a:cxn>
                <a:cxn ang="0">
                  <a:pos x="114" y="29"/>
                </a:cxn>
                <a:cxn ang="0">
                  <a:pos x="139" y="0"/>
                </a:cxn>
                <a:cxn ang="0">
                  <a:pos x="203" y="100"/>
                </a:cxn>
                <a:cxn ang="0">
                  <a:pos x="231" y="107"/>
                </a:cxn>
                <a:cxn ang="0">
                  <a:pos x="278" y="111"/>
                </a:cxn>
                <a:cxn ang="0">
                  <a:pos x="292" y="104"/>
                </a:cxn>
                <a:cxn ang="0">
                  <a:pos x="338" y="86"/>
                </a:cxn>
                <a:cxn ang="0">
                  <a:pos x="349" y="93"/>
                </a:cxn>
                <a:cxn ang="0">
                  <a:pos x="360" y="118"/>
                </a:cxn>
                <a:cxn ang="0">
                  <a:pos x="381" y="143"/>
                </a:cxn>
                <a:cxn ang="0">
                  <a:pos x="410" y="164"/>
                </a:cxn>
                <a:cxn ang="0">
                  <a:pos x="424" y="164"/>
                </a:cxn>
                <a:cxn ang="0">
                  <a:pos x="438" y="175"/>
                </a:cxn>
                <a:cxn ang="0">
                  <a:pos x="438" y="193"/>
                </a:cxn>
                <a:cxn ang="0">
                  <a:pos x="435" y="221"/>
                </a:cxn>
                <a:cxn ang="0">
                  <a:pos x="456" y="250"/>
                </a:cxn>
                <a:cxn ang="0">
                  <a:pos x="474" y="293"/>
                </a:cxn>
                <a:cxn ang="0">
                  <a:pos x="477" y="307"/>
                </a:cxn>
                <a:cxn ang="0">
                  <a:pos x="484" y="328"/>
                </a:cxn>
                <a:cxn ang="0">
                  <a:pos x="506" y="343"/>
                </a:cxn>
                <a:cxn ang="0">
                  <a:pos x="541" y="353"/>
                </a:cxn>
                <a:cxn ang="0">
                  <a:pos x="545" y="353"/>
                </a:cxn>
                <a:cxn ang="0">
                  <a:pos x="559" y="382"/>
                </a:cxn>
                <a:cxn ang="0">
                  <a:pos x="577" y="400"/>
                </a:cxn>
                <a:cxn ang="0">
                  <a:pos x="609" y="403"/>
                </a:cxn>
                <a:cxn ang="0">
                  <a:pos x="623" y="471"/>
                </a:cxn>
                <a:cxn ang="0">
                  <a:pos x="620" y="478"/>
                </a:cxn>
                <a:cxn ang="0">
                  <a:pos x="613" y="496"/>
                </a:cxn>
                <a:cxn ang="0">
                  <a:pos x="609" y="546"/>
                </a:cxn>
                <a:cxn ang="0">
                  <a:pos x="606" y="549"/>
                </a:cxn>
                <a:cxn ang="0">
                  <a:pos x="588" y="546"/>
                </a:cxn>
                <a:cxn ang="0">
                  <a:pos x="570" y="539"/>
                </a:cxn>
                <a:cxn ang="0">
                  <a:pos x="524" y="521"/>
                </a:cxn>
                <a:cxn ang="0">
                  <a:pos x="513" y="524"/>
                </a:cxn>
              </a:cxnLst>
              <a:rect l="0" t="0" r="r" b="b"/>
              <a:pathLst>
                <a:path w="623" h="549">
                  <a:moveTo>
                    <a:pt x="513" y="524"/>
                  </a:moveTo>
                  <a:lnTo>
                    <a:pt x="513" y="524"/>
                  </a:lnTo>
                  <a:lnTo>
                    <a:pt x="492" y="499"/>
                  </a:lnTo>
                  <a:lnTo>
                    <a:pt x="470" y="474"/>
                  </a:lnTo>
                  <a:lnTo>
                    <a:pt x="449" y="449"/>
                  </a:lnTo>
                  <a:lnTo>
                    <a:pt x="449" y="449"/>
                  </a:lnTo>
                  <a:lnTo>
                    <a:pt x="445" y="435"/>
                  </a:lnTo>
                  <a:lnTo>
                    <a:pt x="442" y="421"/>
                  </a:lnTo>
                  <a:lnTo>
                    <a:pt x="435" y="414"/>
                  </a:lnTo>
                  <a:lnTo>
                    <a:pt x="427" y="403"/>
                  </a:lnTo>
                  <a:lnTo>
                    <a:pt x="402" y="392"/>
                  </a:lnTo>
                  <a:lnTo>
                    <a:pt x="378" y="382"/>
                  </a:lnTo>
                  <a:lnTo>
                    <a:pt x="345" y="378"/>
                  </a:lnTo>
                  <a:lnTo>
                    <a:pt x="313" y="375"/>
                  </a:lnTo>
                  <a:lnTo>
                    <a:pt x="256" y="371"/>
                  </a:lnTo>
                  <a:lnTo>
                    <a:pt x="256" y="371"/>
                  </a:lnTo>
                  <a:lnTo>
                    <a:pt x="235" y="364"/>
                  </a:lnTo>
                  <a:lnTo>
                    <a:pt x="214" y="357"/>
                  </a:lnTo>
                  <a:lnTo>
                    <a:pt x="196" y="346"/>
                  </a:lnTo>
                  <a:lnTo>
                    <a:pt x="181" y="332"/>
                  </a:lnTo>
                  <a:lnTo>
                    <a:pt x="160" y="310"/>
                  </a:lnTo>
                  <a:lnTo>
                    <a:pt x="153" y="300"/>
                  </a:lnTo>
                  <a:lnTo>
                    <a:pt x="153" y="300"/>
                  </a:lnTo>
                  <a:lnTo>
                    <a:pt x="117" y="264"/>
                  </a:lnTo>
                  <a:lnTo>
                    <a:pt x="89" y="232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4" y="196"/>
                  </a:lnTo>
                  <a:lnTo>
                    <a:pt x="53" y="189"/>
                  </a:lnTo>
                  <a:lnTo>
                    <a:pt x="32" y="179"/>
                  </a:lnTo>
                  <a:lnTo>
                    <a:pt x="0" y="168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32" y="129"/>
                  </a:lnTo>
                  <a:lnTo>
                    <a:pt x="46" y="114"/>
                  </a:lnTo>
                  <a:lnTo>
                    <a:pt x="64" y="104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99" y="54"/>
                  </a:lnTo>
                  <a:lnTo>
                    <a:pt x="114" y="29"/>
                  </a:lnTo>
                  <a:lnTo>
                    <a:pt x="128" y="11"/>
                  </a:lnTo>
                  <a:lnTo>
                    <a:pt x="139" y="0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10" y="104"/>
                  </a:lnTo>
                  <a:lnTo>
                    <a:pt x="231" y="107"/>
                  </a:lnTo>
                  <a:lnTo>
                    <a:pt x="263" y="111"/>
                  </a:lnTo>
                  <a:lnTo>
                    <a:pt x="278" y="111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317" y="93"/>
                  </a:lnTo>
                  <a:lnTo>
                    <a:pt x="338" y="86"/>
                  </a:lnTo>
                  <a:lnTo>
                    <a:pt x="345" y="86"/>
                  </a:lnTo>
                  <a:lnTo>
                    <a:pt x="349" y="93"/>
                  </a:lnTo>
                  <a:lnTo>
                    <a:pt x="356" y="104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81" y="143"/>
                  </a:lnTo>
                  <a:lnTo>
                    <a:pt x="399" y="157"/>
                  </a:lnTo>
                  <a:lnTo>
                    <a:pt x="410" y="164"/>
                  </a:lnTo>
                  <a:lnTo>
                    <a:pt x="424" y="164"/>
                  </a:lnTo>
                  <a:lnTo>
                    <a:pt x="424" y="164"/>
                  </a:lnTo>
                  <a:lnTo>
                    <a:pt x="431" y="168"/>
                  </a:lnTo>
                  <a:lnTo>
                    <a:pt x="438" y="175"/>
                  </a:lnTo>
                  <a:lnTo>
                    <a:pt x="438" y="182"/>
                  </a:lnTo>
                  <a:lnTo>
                    <a:pt x="438" y="193"/>
                  </a:lnTo>
                  <a:lnTo>
                    <a:pt x="435" y="211"/>
                  </a:lnTo>
                  <a:lnTo>
                    <a:pt x="435" y="221"/>
                  </a:lnTo>
                  <a:lnTo>
                    <a:pt x="435" y="221"/>
                  </a:lnTo>
                  <a:lnTo>
                    <a:pt x="456" y="250"/>
                  </a:lnTo>
                  <a:lnTo>
                    <a:pt x="470" y="275"/>
                  </a:lnTo>
                  <a:lnTo>
                    <a:pt x="474" y="293"/>
                  </a:lnTo>
                  <a:lnTo>
                    <a:pt x="477" y="307"/>
                  </a:lnTo>
                  <a:lnTo>
                    <a:pt x="477" y="307"/>
                  </a:lnTo>
                  <a:lnTo>
                    <a:pt x="481" y="318"/>
                  </a:lnTo>
                  <a:lnTo>
                    <a:pt x="484" y="328"/>
                  </a:lnTo>
                  <a:lnTo>
                    <a:pt x="495" y="335"/>
                  </a:lnTo>
                  <a:lnTo>
                    <a:pt x="506" y="343"/>
                  </a:lnTo>
                  <a:lnTo>
                    <a:pt x="527" y="350"/>
                  </a:lnTo>
                  <a:lnTo>
                    <a:pt x="541" y="353"/>
                  </a:lnTo>
                  <a:lnTo>
                    <a:pt x="541" y="353"/>
                  </a:lnTo>
                  <a:lnTo>
                    <a:pt x="545" y="353"/>
                  </a:lnTo>
                  <a:lnTo>
                    <a:pt x="549" y="360"/>
                  </a:lnTo>
                  <a:lnTo>
                    <a:pt x="559" y="382"/>
                  </a:lnTo>
                  <a:lnTo>
                    <a:pt x="566" y="389"/>
                  </a:lnTo>
                  <a:lnTo>
                    <a:pt x="577" y="400"/>
                  </a:lnTo>
                  <a:lnTo>
                    <a:pt x="591" y="403"/>
                  </a:lnTo>
                  <a:lnTo>
                    <a:pt x="609" y="403"/>
                  </a:lnTo>
                  <a:lnTo>
                    <a:pt x="623" y="417"/>
                  </a:lnTo>
                  <a:lnTo>
                    <a:pt x="623" y="471"/>
                  </a:lnTo>
                  <a:lnTo>
                    <a:pt x="623" y="471"/>
                  </a:lnTo>
                  <a:lnTo>
                    <a:pt x="620" y="478"/>
                  </a:lnTo>
                  <a:lnTo>
                    <a:pt x="620" y="478"/>
                  </a:lnTo>
                  <a:lnTo>
                    <a:pt x="613" y="496"/>
                  </a:lnTo>
                  <a:lnTo>
                    <a:pt x="609" y="521"/>
                  </a:lnTo>
                  <a:lnTo>
                    <a:pt x="609" y="546"/>
                  </a:lnTo>
                  <a:lnTo>
                    <a:pt x="609" y="546"/>
                  </a:lnTo>
                  <a:lnTo>
                    <a:pt x="606" y="549"/>
                  </a:lnTo>
                  <a:lnTo>
                    <a:pt x="599" y="549"/>
                  </a:lnTo>
                  <a:lnTo>
                    <a:pt x="588" y="546"/>
                  </a:lnTo>
                  <a:lnTo>
                    <a:pt x="570" y="539"/>
                  </a:lnTo>
                  <a:lnTo>
                    <a:pt x="570" y="539"/>
                  </a:lnTo>
                  <a:lnTo>
                    <a:pt x="541" y="524"/>
                  </a:lnTo>
                  <a:lnTo>
                    <a:pt x="524" y="521"/>
                  </a:lnTo>
                  <a:lnTo>
                    <a:pt x="517" y="524"/>
                  </a:lnTo>
                  <a:lnTo>
                    <a:pt x="513" y="524"/>
                  </a:lnTo>
                  <a:lnTo>
                    <a:pt x="513" y="524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9" name="Freeform 31"/>
            <p:cNvSpPr>
              <a:spLocks/>
            </p:cNvSpPr>
            <p:nvPr/>
          </p:nvSpPr>
          <p:spPr bwMode="auto">
            <a:xfrm>
              <a:off x="3450" y="1570"/>
              <a:ext cx="777" cy="634"/>
            </a:xfrm>
            <a:custGeom>
              <a:avLst/>
              <a:gdLst/>
              <a:ahLst/>
              <a:cxnLst>
                <a:cxn ang="0">
                  <a:pos x="53" y="435"/>
                </a:cxn>
                <a:cxn ang="0">
                  <a:pos x="61" y="478"/>
                </a:cxn>
                <a:cxn ang="0">
                  <a:pos x="28" y="552"/>
                </a:cxn>
                <a:cxn ang="0">
                  <a:pos x="18" y="599"/>
                </a:cxn>
                <a:cxn ang="0">
                  <a:pos x="50" y="602"/>
                </a:cxn>
                <a:cxn ang="0">
                  <a:pos x="118" y="581"/>
                </a:cxn>
                <a:cxn ang="0">
                  <a:pos x="160" y="599"/>
                </a:cxn>
                <a:cxn ang="0">
                  <a:pos x="171" y="631"/>
                </a:cxn>
                <a:cxn ang="0">
                  <a:pos x="189" y="631"/>
                </a:cxn>
                <a:cxn ang="0">
                  <a:pos x="239" y="592"/>
                </a:cxn>
                <a:cxn ang="0">
                  <a:pos x="282" y="542"/>
                </a:cxn>
                <a:cxn ang="0">
                  <a:pos x="349" y="510"/>
                </a:cxn>
                <a:cxn ang="0">
                  <a:pos x="413" y="513"/>
                </a:cxn>
                <a:cxn ang="0">
                  <a:pos x="431" y="531"/>
                </a:cxn>
                <a:cxn ang="0">
                  <a:pos x="463" y="549"/>
                </a:cxn>
                <a:cxn ang="0">
                  <a:pos x="481" y="513"/>
                </a:cxn>
                <a:cxn ang="0">
                  <a:pos x="481" y="485"/>
                </a:cxn>
                <a:cxn ang="0">
                  <a:pos x="517" y="424"/>
                </a:cxn>
                <a:cxn ang="0">
                  <a:pos x="545" y="420"/>
                </a:cxn>
                <a:cxn ang="0">
                  <a:pos x="577" y="399"/>
                </a:cxn>
                <a:cxn ang="0">
                  <a:pos x="588" y="363"/>
                </a:cxn>
                <a:cxn ang="0">
                  <a:pos x="667" y="356"/>
                </a:cxn>
                <a:cxn ang="0">
                  <a:pos x="688" y="363"/>
                </a:cxn>
                <a:cxn ang="0">
                  <a:pos x="716" y="403"/>
                </a:cxn>
                <a:cxn ang="0">
                  <a:pos x="749" y="410"/>
                </a:cxn>
                <a:cxn ang="0">
                  <a:pos x="774" y="403"/>
                </a:cxn>
                <a:cxn ang="0">
                  <a:pos x="774" y="367"/>
                </a:cxn>
                <a:cxn ang="0">
                  <a:pos x="749" y="331"/>
                </a:cxn>
                <a:cxn ang="0">
                  <a:pos x="702" y="281"/>
                </a:cxn>
                <a:cxn ang="0">
                  <a:pos x="692" y="246"/>
                </a:cxn>
                <a:cxn ang="0">
                  <a:pos x="631" y="214"/>
                </a:cxn>
                <a:cxn ang="0">
                  <a:pos x="513" y="203"/>
                </a:cxn>
                <a:cxn ang="0">
                  <a:pos x="471" y="189"/>
                </a:cxn>
                <a:cxn ang="0">
                  <a:pos x="413" y="142"/>
                </a:cxn>
                <a:cxn ang="0">
                  <a:pos x="371" y="96"/>
                </a:cxn>
                <a:cxn ang="0">
                  <a:pos x="324" y="39"/>
                </a:cxn>
                <a:cxn ang="0">
                  <a:pos x="285" y="11"/>
                </a:cxn>
                <a:cxn ang="0">
                  <a:pos x="232" y="28"/>
                </a:cxn>
                <a:cxn ang="0">
                  <a:pos x="217" y="57"/>
                </a:cxn>
                <a:cxn ang="0">
                  <a:pos x="196" y="171"/>
                </a:cxn>
                <a:cxn ang="0">
                  <a:pos x="175" y="235"/>
                </a:cxn>
                <a:cxn ang="0">
                  <a:pos x="139" y="274"/>
                </a:cxn>
                <a:cxn ang="0">
                  <a:pos x="28" y="303"/>
                </a:cxn>
                <a:cxn ang="0">
                  <a:pos x="11" y="353"/>
                </a:cxn>
                <a:cxn ang="0">
                  <a:pos x="43" y="420"/>
                </a:cxn>
              </a:cxnLst>
              <a:rect l="0" t="0" r="r" b="b"/>
              <a:pathLst>
                <a:path w="777" h="634">
                  <a:moveTo>
                    <a:pt x="43" y="420"/>
                  </a:moveTo>
                  <a:lnTo>
                    <a:pt x="43" y="420"/>
                  </a:lnTo>
                  <a:lnTo>
                    <a:pt x="53" y="435"/>
                  </a:lnTo>
                  <a:lnTo>
                    <a:pt x="61" y="449"/>
                  </a:lnTo>
                  <a:lnTo>
                    <a:pt x="61" y="463"/>
                  </a:lnTo>
                  <a:lnTo>
                    <a:pt x="61" y="478"/>
                  </a:lnTo>
                  <a:lnTo>
                    <a:pt x="46" y="510"/>
                  </a:lnTo>
                  <a:lnTo>
                    <a:pt x="28" y="552"/>
                  </a:lnTo>
                  <a:lnTo>
                    <a:pt x="28" y="552"/>
                  </a:lnTo>
                  <a:lnTo>
                    <a:pt x="21" y="574"/>
                  </a:lnTo>
                  <a:lnTo>
                    <a:pt x="18" y="592"/>
                  </a:lnTo>
                  <a:lnTo>
                    <a:pt x="18" y="599"/>
                  </a:lnTo>
                  <a:lnTo>
                    <a:pt x="25" y="606"/>
                  </a:lnTo>
                  <a:lnTo>
                    <a:pt x="36" y="606"/>
                  </a:lnTo>
                  <a:lnTo>
                    <a:pt x="50" y="602"/>
                  </a:lnTo>
                  <a:lnTo>
                    <a:pt x="93" y="588"/>
                  </a:lnTo>
                  <a:lnTo>
                    <a:pt x="93" y="588"/>
                  </a:lnTo>
                  <a:lnTo>
                    <a:pt x="118" y="581"/>
                  </a:lnTo>
                  <a:lnTo>
                    <a:pt x="135" y="581"/>
                  </a:lnTo>
                  <a:lnTo>
                    <a:pt x="150" y="588"/>
                  </a:lnTo>
                  <a:lnTo>
                    <a:pt x="160" y="599"/>
                  </a:lnTo>
                  <a:lnTo>
                    <a:pt x="168" y="609"/>
                  </a:lnTo>
                  <a:lnTo>
                    <a:pt x="171" y="620"/>
                  </a:lnTo>
                  <a:lnTo>
                    <a:pt x="171" y="631"/>
                  </a:lnTo>
                  <a:lnTo>
                    <a:pt x="171" y="631"/>
                  </a:lnTo>
                  <a:lnTo>
                    <a:pt x="182" y="634"/>
                  </a:lnTo>
                  <a:lnTo>
                    <a:pt x="189" y="631"/>
                  </a:lnTo>
                  <a:lnTo>
                    <a:pt x="200" y="627"/>
                  </a:lnTo>
                  <a:lnTo>
                    <a:pt x="214" y="617"/>
                  </a:lnTo>
                  <a:lnTo>
                    <a:pt x="239" y="592"/>
                  </a:lnTo>
                  <a:lnTo>
                    <a:pt x="264" y="560"/>
                  </a:lnTo>
                  <a:lnTo>
                    <a:pt x="264" y="560"/>
                  </a:lnTo>
                  <a:lnTo>
                    <a:pt x="282" y="542"/>
                  </a:lnTo>
                  <a:lnTo>
                    <a:pt x="303" y="527"/>
                  </a:lnTo>
                  <a:lnTo>
                    <a:pt x="324" y="517"/>
                  </a:lnTo>
                  <a:lnTo>
                    <a:pt x="349" y="510"/>
                  </a:lnTo>
                  <a:lnTo>
                    <a:pt x="374" y="502"/>
                  </a:lnTo>
                  <a:lnTo>
                    <a:pt x="396" y="506"/>
                  </a:lnTo>
                  <a:lnTo>
                    <a:pt x="413" y="513"/>
                  </a:lnTo>
                  <a:lnTo>
                    <a:pt x="424" y="520"/>
                  </a:lnTo>
                  <a:lnTo>
                    <a:pt x="431" y="531"/>
                  </a:lnTo>
                  <a:lnTo>
                    <a:pt x="431" y="531"/>
                  </a:lnTo>
                  <a:lnTo>
                    <a:pt x="442" y="545"/>
                  </a:lnTo>
                  <a:lnTo>
                    <a:pt x="453" y="549"/>
                  </a:lnTo>
                  <a:lnTo>
                    <a:pt x="463" y="549"/>
                  </a:lnTo>
                  <a:lnTo>
                    <a:pt x="471" y="542"/>
                  </a:lnTo>
                  <a:lnTo>
                    <a:pt x="478" y="524"/>
                  </a:lnTo>
                  <a:lnTo>
                    <a:pt x="481" y="513"/>
                  </a:lnTo>
                  <a:lnTo>
                    <a:pt x="481" y="513"/>
                  </a:lnTo>
                  <a:lnTo>
                    <a:pt x="478" y="499"/>
                  </a:lnTo>
                  <a:lnTo>
                    <a:pt x="481" y="485"/>
                  </a:lnTo>
                  <a:lnTo>
                    <a:pt x="488" y="467"/>
                  </a:lnTo>
                  <a:lnTo>
                    <a:pt x="499" y="449"/>
                  </a:lnTo>
                  <a:lnTo>
                    <a:pt x="517" y="424"/>
                  </a:lnTo>
                  <a:lnTo>
                    <a:pt x="528" y="413"/>
                  </a:lnTo>
                  <a:lnTo>
                    <a:pt x="528" y="413"/>
                  </a:lnTo>
                  <a:lnTo>
                    <a:pt x="545" y="420"/>
                  </a:lnTo>
                  <a:lnTo>
                    <a:pt x="560" y="417"/>
                  </a:lnTo>
                  <a:lnTo>
                    <a:pt x="570" y="410"/>
                  </a:lnTo>
                  <a:lnTo>
                    <a:pt x="577" y="399"/>
                  </a:lnTo>
                  <a:lnTo>
                    <a:pt x="585" y="388"/>
                  </a:lnTo>
                  <a:lnTo>
                    <a:pt x="585" y="374"/>
                  </a:lnTo>
                  <a:lnTo>
                    <a:pt x="588" y="363"/>
                  </a:lnTo>
                  <a:lnTo>
                    <a:pt x="588" y="363"/>
                  </a:lnTo>
                  <a:lnTo>
                    <a:pt x="635" y="360"/>
                  </a:lnTo>
                  <a:lnTo>
                    <a:pt x="667" y="356"/>
                  </a:lnTo>
                  <a:lnTo>
                    <a:pt x="681" y="360"/>
                  </a:lnTo>
                  <a:lnTo>
                    <a:pt x="688" y="363"/>
                  </a:lnTo>
                  <a:lnTo>
                    <a:pt x="688" y="363"/>
                  </a:lnTo>
                  <a:lnTo>
                    <a:pt x="699" y="378"/>
                  </a:lnTo>
                  <a:lnTo>
                    <a:pt x="706" y="392"/>
                  </a:lnTo>
                  <a:lnTo>
                    <a:pt x="716" y="403"/>
                  </a:lnTo>
                  <a:lnTo>
                    <a:pt x="727" y="406"/>
                  </a:lnTo>
                  <a:lnTo>
                    <a:pt x="741" y="410"/>
                  </a:lnTo>
                  <a:lnTo>
                    <a:pt x="749" y="410"/>
                  </a:lnTo>
                  <a:lnTo>
                    <a:pt x="749" y="410"/>
                  </a:lnTo>
                  <a:lnTo>
                    <a:pt x="763" y="406"/>
                  </a:lnTo>
                  <a:lnTo>
                    <a:pt x="774" y="403"/>
                  </a:lnTo>
                  <a:lnTo>
                    <a:pt x="777" y="392"/>
                  </a:lnTo>
                  <a:lnTo>
                    <a:pt x="777" y="385"/>
                  </a:lnTo>
                  <a:lnTo>
                    <a:pt x="774" y="367"/>
                  </a:lnTo>
                  <a:lnTo>
                    <a:pt x="766" y="356"/>
                  </a:lnTo>
                  <a:lnTo>
                    <a:pt x="766" y="356"/>
                  </a:lnTo>
                  <a:lnTo>
                    <a:pt x="749" y="331"/>
                  </a:lnTo>
                  <a:lnTo>
                    <a:pt x="727" y="306"/>
                  </a:lnTo>
                  <a:lnTo>
                    <a:pt x="702" y="281"/>
                  </a:lnTo>
                  <a:lnTo>
                    <a:pt x="702" y="281"/>
                  </a:lnTo>
                  <a:lnTo>
                    <a:pt x="702" y="267"/>
                  </a:lnTo>
                  <a:lnTo>
                    <a:pt x="695" y="257"/>
                  </a:lnTo>
                  <a:lnTo>
                    <a:pt x="692" y="246"/>
                  </a:lnTo>
                  <a:lnTo>
                    <a:pt x="681" y="235"/>
                  </a:lnTo>
                  <a:lnTo>
                    <a:pt x="659" y="224"/>
                  </a:lnTo>
                  <a:lnTo>
                    <a:pt x="631" y="214"/>
                  </a:lnTo>
                  <a:lnTo>
                    <a:pt x="602" y="210"/>
                  </a:lnTo>
                  <a:lnTo>
                    <a:pt x="570" y="207"/>
                  </a:lnTo>
                  <a:lnTo>
                    <a:pt x="513" y="203"/>
                  </a:lnTo>
                  <a:lnTo>
                    <a:pt x="513" y="203"/>
                  </a:lnTo>
                  <a:lnTo>
                    <a:pt x="492" y="199"/>
                  </a:lnTo>
                  <a:lnTo>
                    <a:pt x="471" y="189"/>
                  </a:lnTo>
                  <a:lnTo>
                    <a:pt x="453" y="178"/>
                  </a:lnTo>
                  <a:lnTo>
                    <a:pt x="435" y="167"/>
                  </a:lnTo>
                  <a:lnTo>
                    <a:pt x="413" y="142"/>
                  </a:lnTo>
                  <a:lnTo>
                    <a:pt x="406" y="132"/>
                  </a:lnTo>
                  <a:lnTo>
                    <a:pt x="406" y="132"/>
                  </a:lnTo>
                  <a:lnTo>
                    <a:pt x="371" y="96"/>
                  </a:lnTo>
                  <a:lnTo>
                    <a:pt x="346" y="64"/>
                  </a:lnTo>
                  <a:lnTo>
                    <a:pt x="324" y="39"/>
                  </a:lnTo>
                  <a:lnTo>
                    <a:pt x="324" y="39"/>
                  </a:lnTo>
                  <a:lnTo>
                    <a:pt x="317" y="28"/>
                  </a:lnTo>
                  <a:lnTo>
                    <a:pt x="307" y="21"/>
                  </a:lnTo>
                  <a:lnTo>
                    <a:pt x="285" y="11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32" y="28"/>
                  </a:lnTo>
                  <a:lnTo>
                    <a:pt x="225" y="43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07" y="125"/>
                  </a:lnTo>
                  <a:lnTo>
                    <a:pt x="196" y="171"/>
                  </a:lnTo>
                  <a:lnTo>
                    <a:pt x="196" y="171"/>
                  </a:lnTo>
                  <a:lnTo>
                    <a:pt x="192" y="185"/>
                  </a:lnTo>
                  <a:lnTo>
                    <a:pt x="182" y="217"/>
                  </a:lnTo>
                  <a:lnTo>
                    <a:pt x="175" y="235"/>
                  </a:lnTo>
                  <a:lnTo>
                    <a:pt x="168" y="253"/>
                  </a:lnTo>
                  <a:lnTo>
                    <a:pt x="153" y="267"/>
                  </a:lnTo>
                  <a:lnTo>
                    <a:pt x="139" y="274"/>
                  </a:lnTo>
                  <a:lnTo>
                    <a:pt x="139" y="274"/>
                  </a:lnTo>
                  <a:lnTo>
                    <a:pt x="68" y="292"/>
                  </a:lnTo>
                  <a:lnTo>
                    <a:pt x="28" y="303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11" y="353"/>
                  </a:lnTo>
                  <a:lnTo>
                    <a:pt x="25" y="385"/>
                  </a:lnTo>
                  <a:lnTo>
                    <a:pt x="32" y="403"/>
                  </a:lnTo>
                  <a:lnTo>
                    <a:pt x="43" y="420"/>
                  </a:lnTo>
                  <a:lnTo>
                    <a:pt x="43" y="420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0" name="Freeform 32"/>
            <p:cNvSpPr>
              <a:spLocks/>
            </p:cNvSpPr>
            <p:nvPr/>
          </p:nvSpPr>
          <p:spPr bwMode="auto">
            <a:xfrm>
              <a:off x="3418" y="2201"/>
              <a:ext cx="203" cy="392"/>
            </a:xfrm>
            <a:custGeom>
              <a:avLst/>
              <a:gdLst/>
              <a:ahLst/>
              <a:cxnLst>
                <a:cxn ang="0">
                  <a:pos x="43" y="392"/>
                </a:cxn>
                <a:cxn ang="0">
                  <a:pos x="43" y="392"/>
                </a:cxn>
                <a:cxn ang="0">
                  <a:pos x="32" y="381"/>
                </a:cxn>
                <a:cxn ang="0">
                  <a:pos x="11" y="360"/>
                </a:cxn>
                <a:cxn ang="0">
                  <a:pos x="3" y="349"/>
                </a:cxn>
                <a:cxn ang="0">
                  <a:pos x="0" y="335"/>
                </a:cxn>
                <a:cxn ang="0">
                  <a:pos x="0" y="328"/>
                </a:cxn>
                <a:cxn ang="0">
                  <a:pos x="3" y="321"/>
                </a:cxn>
                <a:cxn ang="0">
                  <a:pos x="11" y="314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25" y="292"/>
                </a:cxn>
                <a:cxn ang="0">
                  <a:pos x="28" y="274"/>
                </a:cxn>
                <a:cxn ang="0">
                  <a:pos x="32" y="256"/>
                </a:cxn>
                <a:cxn ang="0">
                  <a:pos x="32" y="256"/>
                </a:cxn>
                <a:cxn ang="0">
                  <a:pos x="32" y="246"/>
                </a:cxn>
                <a:cxn ang="0">
                  <a:pos x="36" y="242"/>
                </a:cxn>
                <a:cxn ang="0">
                  <a:pos x="39" y="235"/>
                </a:cxn>
                <a:cxn ang="0">
                  <a:pos x="46" y="235"/>
                </a:cxn>
                <a:cxn ang="0">
                  <a:pos x="64" y="239"/>
                </a:cxn>
                <a:cxn ang="0">
                  <a:pos x="78" y="249"/>
                </a:cxn>
                <a:cxn ang="0">
                  <a:pos x="78" y="249"/>
                </a:cxn>
                <a:cxn ang="0">
                  <a:pos x="85" y="253"/>
                </a:cxn>
                <a:cxn ang="0">
                  <a:pos x="93" y="253"/>
                </a:cxn>
                <a:cxn ang="0">
                  <a:pos x="100" y="253"/>
                </a:cxn>
                <a:cxn ang="0">
                  <a:pos x="107" y="246"/>
                </a:cxn>
                <a:cxn ang="0">
                  <a:pos x="114" y="239"/>
                </a:cxn>
                <a:cxn ang="0">
                  <a:pos x="118" y="224"/>
                </a:cxn>
                <a:cxn ang="0">
                  <a:pos x="114" y="214"/>
                </a:cxn>
                <a:cxn ang="0">
                  <a:pos x="107" y="196"/>
                </a:cxn>
                <a:cxn ang="0">
                  <a:pos x="107" y="196"/>
                </a:cxn>
                <a:cxn ang="0">
                  <a:pos x="93" y="164"/>
                </a:cxn>
                <a:cxn ang="0">
                  <a:pos x="89" y="150"/>
                </a:cxn>
                <a:cxn ang="0">
                  <a:pos x="85" y="135"/>
                </a:cxn>
                <a:cxn ang="0">
                  <a:pos x="85" y="121"/>
                </a:cxn>
                <a:cxn ang="0">
                  <a:pos x="89" y="107"/>
                </a:cxn>
                <a:cxn ang="0">
                  <a:pos x="100" y="96"/>
                </a:cxn>
                <a:cxn ang="0">
                  <a:pos x="110" y="85"/>
                </a:cxn>
                <a:cxn ang="0">
                  <a:pos x="110" y="85"/>
                </a:cxn>
                <a:cxn ang="0">
                  <a:pos x="139" y="60"/>
                </a:cxn>
                <a:cxn ang="0">
                  <a:pos x="157" y="39"/>
                </a:cxn>
                <a:cxn ang="0">
                  <a:pos x="175" y="21"/>
                </a:cxn>
                <a:cxn ang="0">
                  <a:pos x="175" y="21"/>
                </a:cxn>
                <a:cxn ang="0">
                  <a:pos x="178" y="21"/>
                </a:cxn>
                <a:cxn ang="0">
                  <a:pos x="189" y="25"/>
                </a:cxn>
                <a:cxn ang="0">
                  <a:pos x="196" y="21"/>
                </a:cxn>
                <a:cxn ang="0">
                  <a:pos x="200" y="18"/>
                </a:cxn>
                <a:cxn ang="0">
                  <a:pos x="203" y="11"/>
                </a:cxn>
                <a:cxn ang="0">
                  <a:pos x="203" y="0"/>
                </a:cxn>
              </a:cxnLst>
              <a:rect l="0" t="0" r="r" b="b"/>
              <a:pathLst>
                <a:path w="203" h="392">
                  <a:moveTo>
                    <a:pt x="43" y="392"/>
                  </a:moveTo>
                  <a:lnTo>
                    <a:pt x="43" y="392"/>
                  </a:lnTo>
                  <a:lnTo>
                    <a:pt x="32" y="381"/>
                  </a:lnTo>
                  <a:lnTo>
                    <a:pt x="11" y="360"/>
                  </a:lnTo>
                  <a:lnTo>
                    <a:pt x="3" y="349"/>
                  </a:lnTo>
                  <a:lnTo>
                    <a:pt x="0" y="335"/>
                  </a:lnTo>
                  <a:lnTo>
                    <a:pt x="0" y="328"/>
                  </a:lnTo>
                  <a:lnTo>
                    <a:pt x="3" y="321"/>
                  </a:lnTo>
                  <a:lnTo>
                    <a:pt x="11" y="314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25" y="292"/>
                  </a:lnTo>
                  <a:lnTo>
                    <a:pt x="28" y="274"/>
                  </a:lnTo>
                  <a:lnTo>
                    <a:pt x="32" y="256"/>
                  </a:lnTo>
                  <a:lnTo>
                    <a:pt x="32" y="256"/>
                  </a:lnTo>
                  <a:lnTo>
                    <a:pt x="32" y="246"/>
                  </a:lnTo>
                  <a:lnTo>
                    <a:pt x="36" y="242"/>
                  </a:lnTo>
                  <a:lnTo>
                    <a:pt x="39" y="235"/>
                  </a:lnTo>
                  <a:lnTo>
                    <a:pt x="46" y="235"/>
                  </a:lnTo>
                  <a:lnTo>
                    <a:pt x="64" y="239"/>
                  </a:lnTo>
                  <a:lnTo>
                    <a:pt x="78" y="249"/>
                  </a:lnTo>
                  <a:lnTo>
                    <a:pt x="78" y="249"/>
                  </a:lnTo>
                  <a:lnTo>
                    <a:pt x="85" y="253"/>
                  </a:lnTo>
                  <a:lnTo>
                    <a:pt x="93" y="253"/>
                  </a:lnTo>
                  <a:lnTo>
                    <a:pt x="100" y="253"/>
                  </a:lnTo>
                  <a:lnTo>
                    <a:pt x="107" y="246"/>
                  </a:lnTo>
                  <a:lnTo>
                    <a:pt x="114" y="239"/>
                  </a:lnTo>
                  <a:lnTo>
                    <a:pt x="118" y="224"/>
                  </a:lnTo>
                  <a:lnTo>
                    <a:pt x="114" y="214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93" y="164"/>
                  </a:lnTo>
                  <a:lnTo>
                    <a:pt x="89" y="150"/>
                  </a:lnTo>
                  <a:lnTo>
                    <a:pt x="85" y="135"/>
                  </a:lnTo>
                  <a:lnTo>
                    <a:pt x="85" y="121"/>
                  </a:lnTo>
                  <a:lnTo>
                    <a:pt x="89" y="107"/>
                  </a:lnTo>
                  <a:lnTo>
                    <a:pt x="100" y="96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39" y="60"/>
                  </a:lnTo>
                  <a:lnTo>
                    <a:pt x="157" y="39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8" y="21"/>
                  </a:lnTo>
                  <a:lnTo>
                    <a:pt x="189" y="25"/>
                  </a:lnTo>
                  <a:lnTo>
                    <a:pt x="196" y="21"/>
                  </a:lnTo>
                  <a:lnTo>
                    <a:pt x="200" y="18"/>
                  </a:lnTo>
                  <a:lnTo>
                    <a:pt x="203" y="11"/>
                  </a:lnTo>
                  <a:lnTo>
                    <a:pt x="203" y="0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1" name="Freeform 33"/>
            <p:cNvSpPr>
              <a:spLocks/>
            </p:cNvSpPr>
            <p:nvPr/>
          </p:nvSpPr>
          <p:spPr bwMode="auto">
            <a:xfrm>
              <a:off x="3033" y="1819"/>
              <a:ext cx="588" cy="1052"/>
            </a:xfrm>
            <a:custGeom>
              <a:avLst/>
              <a:gdLst/>
              <a:ahLst/>
              <a:cxnLst>
                <a:cxn ang="0">
                  <a:pos x="178" y="129"/>
                </a:cxn>
                <a:cxn ang="0">
                  <a:pos x="199" y="79"/>
                </a:cxn>
                <a:cxn ang="0">
                  <a:pos x="235" y="57"/>
                </a:cxn>
                <a:cxn ang="0">
                  <a:pos x="310" y="11"/>
                </a:cxn>
                <a:cxn ang="0">
                  <a:pos x="360" y="0"/>
                </a:cxn>
                <a:cxn ang="0">
                  <a:pos x="371" y="15"/>
                </a:cxn>
                <a:cxn ang="0">
                  <a:pos x="363" y="79"/>
                </a:cxn>
                <a:cxn ang="0">
                  <a:pos x="417" y="68"/>
                </a:cxn>
                <a:cxn ang="0">
                  <a:pos x="449" y="154"/>
                </a:cxn>
                <a:cxn ang="0">
                  <a:pos x="470" y="189"/>
                </a:cxn>
                <a:cxn ang="0">
                  <a:pos x="474" y="229"/>
                </a:cxn>
                <a:cxn ang="0">
                  <a:pos x="445" y="303"/>
                </a:cxn>
                <a:cxn ang="0">
                  <a:pos x="435" y="353"/>
                </a:cxn>
                <a:cxn ang="0">
                  <a:pos x="467" y="353"/>
                </a:cxn>
                <a:cxn ang="0">
                  <a:pos x="535" y="332"/>
                </a:cxn>
                <a:cxn ang="0">
                  <a:pos x="577" y="350"/>
                </a:cxn>
                <a:cxn ang="0">
                  <a:pos x="588" y="385"/>
                </a:cxn>
                <a:cxn ang="0">
                  <a:pos x="581" y="403"/>
                </a:cxn>
                <a:cxn ang="0">
                  <a:pos x="560" y="407"/>
                </a:cxn>
                <a:cxn ang="0">
                  <a:pos x="542" y="425"/>
                </a:cxn>
                <a:cxn ang="0">
                  <a:pos x="495" y="467"/>
                </a:cxn>
                <a:cxn ang="0">
                  <a:pos x="470" y="503"/>
                </a:cxn>
                <a:cxn ang="0">
                  <a:pos x="478" y="546"/>
                </a:cxn>
                <a:cxn ang="0">
                  <a:pos x="499" y="596"/>
                </a:cxn>
                <a:cxn ang="0">
                  <a:pos x="492" y="631"/>
                </a:cxn>
                <a:cxn ang="0">
                  <a:pos x="467" y="635"/>
                </a:cxn>
                <a:cxn ang="0">
                  <a:pos x="445" y="621"/>
                </a:cxn>
                <a:cxn ang="0">
                  <a:pos x="417" y="624"/>
                </a:cxn>
                <a:cxn ang="0">
                  <a:pos x="413" y="638"/>
                </a:cxn>
                <a:cxn ang="0">
                  <a:pos x="399" y="692"/>
                </a:cxn>
                <a:cxn ang="0">
                  <a:pos x="388" y="703"/>
                </a:cxn>
                <a:cxn ang="0">
                  <a:pos x="385" y="731"/>
                </a:cxn>
                <a:cxn ang="0">
                  <a:pos x="428" y="774"/>
                </a:cxn>
                <a:cxn ang="0">
                  <a:pos x="435" y="781"/>
                </a:cxn>
                <a:cxn ang="0">
                  <a:pos x="435" y="817"/>
                </a:cxn>
                <a:cxn ang="0">
                  <a:pos x="406" y="852"/>
                </a:cxn>
                <a:cxn ang="0">
                  <a:pos x="396" y="852"/>
                </a:cxn>
                <a:cxn ang="0">
                  <a:pos x="367" y="867"/>
                </a:cxn>
                <a:cxn ang="0">
                  <a:pos x="335" y="888"/>
                </a:cxn>
                <a:cxn ang="0">
                  <a:pos x="292" y="902"/>
                </a:cxn>
                <a:cxn ang="0">
                  <a:pos x="264" y="945"/>
                </a:cxn>
                <a:cxn ang="0">
                  <a:pos x="260" y="1009"/>
                </a:cxn>
                <a:cxn ang="0">
                  <a:pos x="242" y="1041"/>
                </a:cxn>
                <a:cxn ang="0">
                  <a:pos x="207" y="1052"/>
                </a:cxn>
                <a:cxn ang="0">
                  <a:pos x="125" y="1020"/>
                </a:cxn>
                <a:cxn ang="0">
                  <a:pos x="89" y="970"/>
                </a:cxn>
                <a:cxn ang="0">
                  <a:pos x="11" y="831"/>
                </a:cxn>
                <a:cxn ang="0">
                  <a:pos x="0" y="785"/>
                </a:cxn>
                <a:cxn ang="0">
                  <a:pos x="18" y="753"/>
                </a:cxn>
                <a:cxn ang="0">
                  <a:pos x="89" y="753"/>
                </a:cxn>
                <a:cxn ang="0">
                  <a:pos x="146" y="735"/>
                </a:cxn>
                <a:cxn ang="0">
                  <a:pos x="150" y="699"/>
                </a:cxn>
                <a:cxn ang="0">
                  <a:pos x="153" y="663"/>
                </a:cxn>
                <a:cxn ang="0">
                  <a:pos x="139" y="549"/>
                </a:cxn>
                <a:cxn ang="0">
                  <a:pos x="121" y="467"/>
                </a:cxn>
                <a:cxn ang="0">
                  <a:pos x="132" y="414"/>
                </a:cxn>
                <a:cxn ang="0">
                  <a:pos x="157" y="385"/>
                </a:cxn>
                <a:cxn ang="0">
                  <a:pos x="178" y="346"/>
                </a:cxn>
                <a:cxn ang="0">
                  <a:pos x="175" y="264"/>
                </a:cxn>
                <a:cxn ang="0">
                  <a:pos x="192" y="175"/>
                </a:cxn>
                <a:cxn ang="0">
                  <a:pos x="178" y="154"/>
                </a:cxn>
              </a:cxnLst>
              <a:rect l="0" t="0" r="r" b="b"/>
              <a:pathLst>
                <a:path w="588" h="1052">
                  <a:moveTo>
                    <a:pt x="178" y="154"/>
                  </a:moveTo>
                  <a:lnTo>
                    <a:pt x="178" y="154"/>
                  </a:lnTo>
                  <a:lnTo>
                    <a:pt x="178" y="129"/>
                  </a:lnTo>
                  <a:lnTo>
                    <a:pt x="182" y="111"/>
                  </a:lnTo>
                  <a:lnTo>
                    <a:pt x="189" y="93"/>
                  </a:lnTo>
                  <a:lnTo>
                    <a:pt x="199" y="79"/>
                  </a:lnTo>
                  <a:lnTo>
                    <a:pt x="214" y="72"/>
                  </a:lnTo>
                  <a:lnTo>
                    <a:pt x="224" y="65"/>
                  </a:lnTo>
                  <a:lnTo>
                    <a:pt x="235" y="57"/>
                  </a:lnTo>
                  <a:lnTo>
                    <a:pt x="257" y="54"/>
                  </a:lnTo>
                  <a:lnTo>
                    <a:pt x="310" y="11"/>
                  </a:lnTo>
                  <a:lnTo>
                    <a:pt x="310" y="11"/>
                  </a:lnTo>
                  <a:lnTo>
                    <a:pt x="331" y="4"/>
                  </a:lnTo>
                  <a:lnTo>
                    <a:pt x="349" y="0"/>
                  </a:lnTo>
                  <a:lnTo>
                    <a:pt x="360" y="0"/>
                  </a:lnTo>
                  <a:lnTo>
                    <a:pt x="367" y="4"/>
                  </a:lnTo>
                  <a:lnTo>
                    <a:pt x="367" y="11"/>
                  </a:lnTo>
                  <a:lnTo>
                    <a:pt x="371" y="15"/>
                  </a:lnTo>
                  <a:lnTo>
                    <a:pt x="371" y="22"/>
                  </a:lnTo>
                  <a:lnTo>
                    <a:pt x="363" y="68"/>
                  </a:lnTo>
                  <a:lnTo>
                    <a:pt x="363" y="79"/>
                  </a:lnTo>
                  <a:lnTo>
                    <a:pt x="374" y="86"/>
                  </a:lnTo>
                  <a:lnTo>
                    <a:pt x="417" y="68"/>
                  </a:lnTo>
                  <a:lnTo>
                    <a:pt x="417" y="68"/>
                  </a:lnTo>
                  <a:lnTo>
                    <a:pt x="428" y="104"/>
                  </a:lnTo>
                  <a:lnTo>
                    <a:pt x="438" y="136"/>
                  </a:lnTo>
                  <a:lnTo>
                    <a:pt x="449" y="154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70" y="189"/>
                  </a:lnTo>
                  <a:lnTo>
                    <a:pt x="478" y="204"/>
                  </a:lnTo>
                  <a:lnTo>
                    <a:pt x="478" y="214"/>
                  </a:lnTo>
                  <a:lnTo>
                    <a:pt x="474" y="229"/>
                  </a:lnTo>
                  <a:lnTo>
                    <a:pt x="463" y="261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38" y="325"/>
                  </a:lnTo>
                  <a:lnTo>
                    <a:pt x="435" y="343"/>
                  </a:lnTo>
                  <a:lnTo>
                    <a:pt x="435" y="353"/>
                  </a:lnTo>
                  <a:lnTo>
                    <a:pt x="442" y="357"/>
                  </a:lnTo>
                  <a:lnTo>
                    <a:pt x="449" y="357"/>
                  </a:lnTo>
                  <a:lnTo>
                    <a:pt x="467" y="353"/>
                  </a:lnTo>
                  <a:lnTo>
                    <a:pt x="510" y="339"/>
                  </a:lnTo>
                  <a:lnTo>
                    <a:pt x="510" y="339"/>
                  </a:lnTo>
                  <a:lnTo>
                    <a:pt x="535" y="332"/>
                  </a:lnTo>
                  <a:lnTo>
                    <a:pt x="552" y="335"/>
                  </a:lnTo>
                  <a:lnTo>
                    <a:pt x="567" y="343"/>
                  </a:lnTo>
                  <a:lnTo>
                    <a:pt x="577" y="350"/>
                  </a:lnTo>
                  <a:lnTo>
                    <a:pt x="581" y="364"/>
                  </a:lnTo>
                  <a:lnTo>
                    <a:pt x="585" y="375"/>
                  </a:lnTo>
                  <a:lnTo>
                    <a:pt x="588" y="385"/>
                  </a:lnTo>
                  <a:lnTo>
                    <a:pt x="588" y="385"/>
                  </a:lnTo>
                  <a:lnTo>
                    <a:pt x="585" y="396"/>
                  </a:lnTo>
                  <a:lnTo>
                    <a:pt x="581" y="403"/>
                  </a:lnTo>
                  <a:lnTo>
                    <a:pt x="577" y="407"/>
                  </a:lnTo>
                  <a:lnTo>
                    <a:pt x="570" y="407"/>
                  </a:lnTo>
                  <a:lnTo>
                    <a:pt x="560" y="407"/>
                  </a:lnTo>
                  <a:lnTo>
                    <a:pt x="556" y="403"/>
                  </a:lnTo>
                  <a:lnTo>
                    <a:pt x="556" y="403"/>
                  </a:lnTo>
                  <a:lnTo>
                    <a:pt x="542" y="425"/>
                  </a:lnTo>
                  <a:lnTo>
                    <a:pt x="520" y="446"/>
                  </a:lnTo>
                  <a:lnTo>
                    <a:pt x="495" y="467"/>
                  </a:lnTo>
                  <a:lnTo>
                    <a:pt x="495" y="467"/>
                  </a:lnTo>
                  <a:lnTo>
                    <a:pt x="481" y="478"/>
                  </a:lnTo>
                  <a:lnTo>
                    <a:pt x="474" y="492"/>
                  </a:lnTo>
                  <a:lnTo>
                    <a:pt x="470" y="503"/>
                  </a:lnTo>
                  <a:lnTo>
                    <a:pt x="467" y="517"/>
                  </a:lnTo>
                  <a:lnTo>
                    <a:pt x="470" y="532"/>
                  </a:lnTo>
                  <a:lnTo>
                    <a:pt x="478" y="546"/>
                  </a:lnTo>
                  <a:lnTo>
                    <a:pt x="492" y="578"/>
                  </a:lnTo>
                  <a:lnTo>
                    <a:pt x="492" y="578"/>
                  </a:lnTo>
                  <a:lnTo>
                    <a:pt x="499" y="596"/>
                  </a:lnTo>
                  <a:lnTo>
                    <a:pt x="499" y="610"/>
                  </a:lnTo>
                  <a:lnTo>
                    <a:pt x="495" y="621"/>
                  </a:lnTo>
                  <a:lnTo>
                    <a:pt x="492" y="631"/>
                  </a:lnTo>
                  <a:lnTo>
                    <a:pt x="485" y="635"/>
                  </a:lnTo>
                  <a:lnTo>
                    <a:pt x="478" y="638"/>
                  </a:lnTo>
                  <a:lnTo>
                    <a:pt x="467" y="635"/>
                  </a:lnTo>
                  <a:lnTo>
                    <a:pt x="460" y="631"/>
                  </a:lnTo>
                  <a:lnTo>
                    <a:pt x="460" y="631"/>
                  </a:lnTo>
                  <a:lnTo>
                    <a:pt x="445" y="621"/>
                  </a:lnTo>
                  <a:lnTo>
                    <a:pt x="431" y="617"/>
                  </a:lnTo>
                  <a:lnTo>
                    <a:pt x="424" y="621"/>
                  </a:lnTo>
                  <a:lnTo>
                    <a:pt x="417" y="624"/>
                  </a:lnTo>
                  <a:lnTo>
                    <a:pt x="413" y="631"/>
                  </a:lnTo>
                  <a:lnTo>
                    <a:pt x="413" y="638"/>
                  </a:lnTo>
                  <a:lnTo>
                    <a:pt x="413" y="638"/>
                  </a:lnTo>
                  <a:lnTo>
                    <a:pt x="410" y="656"/>
                  </a:lnTo>
                  <a:lnTo>
                    <a:pt x="406" y="674"/>
                  </a:lnTo>
                  <a:lnTo>
                    <a:pt x="399" y="692"/>
                  </a:lnTo>
                  <a:lnTo>
                    <a:pt x="399" y="692"/>
                  </a:lnTo>
                  <a:lnTo>
                    <a:pt x="392" y="696"/>
                  </a:lnTo>
                  <a:lnTo>
                    <a:pt x="388" y="703"/>
                  </a:lnTo>
                  <a:lnTo>
                    <a:pt x="385" y="710"/>
                  </a:lnTo>
                  <a:lnTo>
                    <a:pt x="381" y="717"/>
                  </a:lnTo>
                  <a:lnTo>
                    <a:pt x="385" y="731"/>
                  </a:lnTo>
                  <a:lnTo>
                    <a:pt x="396" y="745"/>
                  </a:lnTo>
                  <a:lnTo>
                    <a:pt x="413" y="767"/>
                  </a:lnTo>
                  <a:lnTo>
                    <a:pt x="428" y="774"/>
                  </a:lnTo>
                  <a:lnTo>
                    <a:pt x="428" y="774"/>
                  </a:lnTo>
                  <a:lnTo>
                    <a:pt x="428" y="774"/>
                  </a:lnTo>
                  <a:lnTo>
                    <a:pt x="435" y="781"/>
                  </a:lnTo>
                  <a:lnTo>
                    <a:pt x="435" y="795"/>
                  </a:lnTo>
                  <a:lnTo>
                    <a:pt x="435" y="817"/>
                  </a:lnTo>
                  <a:lnTo>
                    <a:pt x="435" y="817"/>
                  </a:lnTo>
                  <a:lnTo>
                    <a:pt x="435" y="817"/>
                  </a:lnTo>
                  <a:lnTo>
                    <a:pt x="417" y="845"/>
                  </a:lnTo>
                  <a:lnTo>
                    <a:pt x="406" y="852"/>
                  </a:lnTo>
                  <a:lnTo>
                    <a:pt x="403" y="856"/>
                  </a:lnTo>
                  <a:lnTo>
                    <a:pt x="396" y="852"/>
                  </a:lnTo>
                  <a:lnTo>
                    <a:pt x="396" y="852"/>
                  </a:lnTo>
                  <a:lnTo>
                    <a:pt x="388" y="852"/>
                  </a:lnTo>
                  <a:lnTo>
                    <a:pt x="381" y="856"/>
                  </a:lnTo>
                  <a:lnTo>
                    <a:pt x="367" y="867"/>
                  </a:lnTo>
                  <a:lnTo>
                    <a:pt x="353" y="892"/>
                  </a:lnTo>
                  <a:lnTo>
                    <a:pt x="353" y="892"/>
                  </a:lnTo>
                  <a:lnTo>
                    <a:pt x="335" y="888"/>
                  </a:lnTo>
                  <a:lnTo>
                    <a:pt x="317" y="892"/>
                  </a:lnTo>
                  <a:lnTo>
                    <a:pt x="303" y="895"/>
                  </a:lnTo>
                  <a:lnTo>
                    <a:pt x="292" y="902"/>
                  </a:lnTo>
                  <a:lnTo>
                    <a:pt x="281" y="909"/>
                  </a:lnTo>
                  <a:lnTo>
                    <a:pt x="274" y="920"/>
                  </a:lnTo>
                  <a:lnTo>
                    <a:pt x="264" y="945"/>
                  </a:lnTo>
                  <a:lnTo>
                    <a:pt x="260" y="966"/>
                  </a:lnTo>
                  <a:lnTo>
                    <a:pt x="260" y="988"/>
                  </a:lnTo>
                  <a:lnTo>
                    <a:pt x="260" y="1009"/>
                  </a:lnTo>
                  <a:lnTo>
                    <a:pt x="249" y="1034"/>
                  </a:lnTo>
                  <a:lnTo>
                    <a:pt x="249" y="1034"/>
                  </a:lnTo>
                  <a:lnTo>
                    <a:pt x="242" y="1041"/>
                  </a:lnTo>
                  <a:lnTo>
                    <a:pt x="232" y="1048"/>
                  </a:lnTo>
                  <a:lnTo>
                    <a:pt x="217" y="1052"/>
                  </a:lnTo>
                  <a:lnTo>
                    <a:pt x="207" y="1052"/>
                  </a:lnTo>
                  <a:lnTo>
                    <a:pt x="178" y="1048"/>
                  </a:lnTo>
                  <a:lnTo>
                    <a:pt x="150" y="1034"/>
                  </a:lnTo>
                  <a:lnTo>
                    <a:pt x="125" y="1020"/>
                  </a:lnTo>
                  <a:lnTo>
                    <a:pt x="103" y="1002"/>
                  </a:lnTo>
                  <a:lnTo>
                    <a:pt x="82" y="988"/>
                  </a:lnTo>
                  <a:lnTo>
                    <a:pt x="89" y="970"/>
                  </a:lnTo>
                  <a:lnTo>
                    <a:pt x="75" y="927"/>
                  </a:lnTo>
                  <a:lnTo>
                    <a:pt x="46" y="859"/>
                  </a:lnTo>
                  <a:lnTo>
                    <a:pt x="11" y="831"/>
                  </a:lnTo>
                  <a:lnTo>
                    <a:pt x="11" y="831"/>
                  </a:lnTo>
                  <a:lnTo>
                    <a:pt x="3" y="806"/>
                  </a:lnTo>
                  <a:lnTo>
                    <a:pt x="0" y="785"/>
                  </a:lnTo>
                  <a:lnTo>
                    <a:pt x="3" y="770"/>
                  </a:lnTo>
                  <a:lnTo>
                    <a:pt x="7" y="760"/>
                  </a:lnTo>
                  <a:lnTo>
                    <a:pt x="18" y="753"/>
                  </a:lnTo>
                  <a:lnTo>
                    <a:pt x="36" y="753"/>
                  </a:lnTo>
                  <a:lnTo>
                    <a:pt x="89" y="753"/>
                  </a:lnTo>
                  <a:lnTo>
                    <a:pt x="89" y="753"/>
                  </a:lnTo>
                  <a:lnTo>
                    <a:pt x="117" y="753"/>
                  </a:lnTo>
                  <a:lnTo>
                    <a:pt x="135" y="745"/>
                  </a:lnTo>
                  <a:lnTo>
                    <a:pt x="146" y="735"/>
                  </a:lnTo>
                  <a:lnTo>
                    <a:pt x="150" y="724"/>
                  </a:lnTo>
                  <a:lnTo>
                    <a:pt x="150" y="710"/>
                  </a:lnTo>
                  <a:lnTo>
                    <a:pt x="150" y="699"/>
                  </a:lnTo>
                  <a:lnTo>
                    <a:pt x="142" y="685"/>
                  </a:lnTo>
                  <a:lnTo>
                    <a:pt x="142" y="685"/>
                  </a:lnTo>
                  <a:lnTo>
                    <a:pt x="153" y="663"/>
                  </a:lnTo>
                  <a:lnTo>
                    <a:pt x="160" y="635"/>
                  </a:lnTo>
                  <a:lnTo>
                    <a:pt x="167" y="603"/>
                  </a:lnTo>
                  <a:lnTo>
                    <a:pt x="139" y="549"/>
                  </a:lnTo>
                  <a:lnTo>
                    <a:pt x="128" y="485"/>
                  </a:lnTo>
                  <a:lnTo>
                    <a:pt x="128" y="485"/>
                  </a:lnTo>
                  <a:lnTo>
                    <a:pt x="121" y="467"/>
                  </a:lnTo>
                  <a:lnTo>
                    <a:pt x="121" y="446"/>
                  </a:lnTo>
                  <a:lnTo>
                    <a:pt x="125" y="428"/>
                  </a:lnTo>
                  <a:lnTo>
                    <a:pt x="132" y="414"/>
                  </a:lnTo>
                  <a:lnTo>
                    <a:pt x="146" y="393"/>
                  </a:lnTo>
                  <a:lnTo>
                    <a:pt x="157" y="385"/>
                  </a:lnTo>
                  <a:lnTo>
                    <a:pt x="157" y="385"/>
                  </a:lnTo>
                  <a:lnTo>
                    <a:pt x="164" y="375"/>
                  </a:lnTo>
                  <a:lnTo>
                    <a:pt x="171" y="368"/>
                  </a:lnTo>
                  <a:lnTo>
                    <a:pt x="178" y="346"/>
                  </a:lnTo>
                  <a:lnTo>
                    <a:pt x="182" y="325"/>
                  </a:lnTo>
                  <a:lnTo>
                    <a:pt x="182" y="303"/>
                  </a:lnTo>
                  <a:lnTo>
                    <a:pt x="175" y="264"/>
                  </a:lnTo>
                  <a:lnTo>
                    <a:pt x="167" y="246"/>
                  </a:lnTo>
                  <a:lnTo>
                    <a:pt x="192" y="175"/>
                  </a:lnTo>
                  <a:lnTo>
                    <a:pt x="192" y="175"/>
                  </a:lnTo>
                  <a:lnTo>
                    <a:pt x="189" y="168"/>
                  </a:lnTo>
                  <a:lnTo>
                    <a:pt x="185" y="161"/>
                  </a:lnTo>
                  <a:lnTo>
                    <a:pt x="178" y="154"/>
                  </a:lnTo>
                  <a:lnTo>
                    <a:pt x="178" y="154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2" name="Freeform 34"/>
            <p:cNvSpPr>
              <a:spLocks/>
            </p:cNvSpPr>
            <p:nvPr/>
          </p:nvSpPr>
          <p:spPr bwMode="auto">
            <a:xfrm>
              <a:off x="3418" y="2072"/>
              <a:ext cx="667" cy="521"/>
            </a:xfrm>
            <a:custGeom>
              <a:avLst/>
              <a:gdLst/>
              <a:ahLst/>
              <a:cxnLst>
                <a:cxn ang="0">
                  <a:pos x="645" y="150"/>
                </a:cxn>
                <a:cxn ang="0">
                  <a:pos x="667" y="232"/>
                </a:cxn>
                <a:cxn ang="0">
                  <a:pos x="656" y="254"/>
                </a:cxn>
                <a:cxn ang="0">
                  <a:pos x="581" y="303"/>
                </a:cxn>
                <a:cxn ang="0">
                  <a:pos x="581" y="378"/>
                </a:cxn>
                <a:cxn ang="0">
                  <a:pos x="520" y="279"/>
                </a:cxn>
                <a:cxn ang="0">
                  <a:pos x="510" y="246"/>
                </a:cxn>
                <a:cxn ang="0">
                  <a:pos x="495" y="229"/>
                </a:cxn>
                <a:cxn ang="0">
                  <a:pos x="474" y="257"/>
                </a:cxn>
                <a:cxn ang="0">
                  <a:pos x="442" y="314"/>
                </a:cxn>
                <a:cxn ang="0">
                  <a:pos x="367" y="293"/>
                </a:cxn>
                <a:cxn ang="0">
                  <a:pos x="349" y="250"/>
                </a:cxn>
                <a:cxn ang="0">
                  <a:pos x="314" y="225"/>
                </a:cxn>
                <a:cxn ang="0">
                  <a:pos x="296" y="232"/>
                </a:cxn>
                <a:cxn ang="0">
                  <a:pos x="281" y="268"/>
                </a:cxn>
                <a:cxn ang="0">
                  <a:pos x="249" y="303"/>
                </a:cxn>
                <a:cxn ang="0">
                  <a:pos x="185" y="314"/>
                </a:cxn>
                <a:cxn ang="0">
                  <a:pos x="175" y="339"/>
                </a:cxn>
                <a:cxn ang="0">
                  <a:pos x="171" y="393"/>
                </a:cxn>
                <a:cxn ang="0">
                  <a:pos x="153" y="467"/>
                </a:cxn>
                <a:cxn ang="0">
                  <a:pos x="118" y="503"/>
                </a:cxn>
                <a:cxn ang="0">
                  <a:pos x="75" y="503"/>
                </a:cxn>
                <a:cxn ang="0">
                  <a:pos x="43" y="521"/>
                </a:cxn>
                <a:cxn ang="0">
                  <a:pos x="11" y="492"/>
                </a:cxn>
                <a:cxn ang="0">
                  <a:pos x="0" y="457"/>
                </a:cxn>
                <a:cxn ang="0">
                  <a:pos x="18" y="435"/>
                </a:cxn>
                <a:cxn ang="0">
                  <a:pos x="28" y="403"/>
                </a:cxn>
                <a:cxn ang="0">
                  <a:pos x="32" y="375"/>
                </a:cxn>
                <a:cxn ang="0">
                  <a:pos x="46" y="364"/>
                </a:cxn>
                <a:cxn ang="0">
                  <a:pos x="75" y="378"/>
                </a:cxn>
                <a:cxn ang="0">
                  <a:pos x="100" y="382"/>
                </a:cxn>
                <a:cxn ang="0">
                  <a:pos x="114" y="357"/>
                </a:cxn>
                <a:cxn ang="0">
                  <a:pos x="107" y="325"/>
                </a:cxn>
                <a:cxn ang="0">
                  <a:pos x="85" y="264"/>
                </a:cxn>
                <a:cxn ang="0">
                  <a:pos x="96" y="225"/>
                </a:cxn>
                <a:cxn ang="0">
                  <a:pos x="135" y="189"/>
                </a:cxn>
                <a:cxn ang="0">
                  <a:pos x="171" y="150"/>
                </a:cxn>
                <a:cxn ang="0">
                  <a:pos x="192" y="154"/>
                </a:cxn>
                <a:cxn ang="0">
                  <a:pos x="203" y="129"/>
                </a:cxn>
                <a:cxn ang="0">
                  <a:pos x="214" y="132"/>
                </a:cxn>
                <a:cxn ang="0">
                  <a:pos x="246" y="115"/>
                </a:cxn>
                <a:cxn ang="0">
                  <a:pos x="299" y="54"/>
                </a:cxn>
                <a:cxn ang="0">
                  <a:pos x="360" y="11"/>
                </a:cxn>
                <a:cxn ang="0">
                  <a:pos x="428" y="4"/>
                </a:cxn>
                <a:cxn ang="0">
                  <a:pos x="463" y="25"/>
                </a:cxn>
                <a:cxn ang="0">
                  <a:pos x="488" y="47"/>
                </a:cxn>
                <a:cxn ang="0">
                  <a:pos x="513" y="25"/>
                </a:cxn>
                <a:cxn ang="0">
                  <a:pos x="552" y="40"/>
                </a:cxn>
                <a:cxn ang="0">
                  <a:pos x="595" y="79"/>
                </a:cxn>
              </a:cxnLst>
              <a:rect l="0" t="0" r="r" b="b"/>
              <a:pathLst>
                <a:path w="667" h="521">
                  <a:moveTo>
                    <a:pt x="634" y="132"/>
                  </a:moveTo>
                  <a:lnTo>
                    <a:pt x="634" y="132"/>
                  </a:lnTo>
                  <a:lnTo>
                    <a:pt x="645" y="150"/>
                  </a:lnTo>
                  <a:lnTo>
                    <a:pt x="659" y="189"/>
                  </a:lnTo>
                  <a:lnTo>
                    <a:pt x="667" y="211"/>
                  </a:lnTo>
                  <a:lnTo>
                    <a:pt x="667" y="232"/>
                  </a:lnTo>
                  <a:lnTo>
                    <a:pt x="667" y="239"/>
                  </a:lnTo>
                  <a:lnTo>
                    <a:pt x="663" y="246"/>
                  </a:lnTo>
                  <a:lnTo>
                    <a:pt x="656" y="254"/>
                  </a:lnTo>
                  <a:lnTo>
                    <a:pt x="649" y="257"/>
                  </a:lnTo>
                  <a:lnTo>
                    <a:pt x="581" y="303"/>
                  </a:lnTo>
                  <a:lnTo>
                    <a:pt x="581" y="303"/>
                  </a:lnTo>
                  <a:lnTo>
                    <a:pt x="585" y="339"/>
                  </a:lnTo>
                  <a:lnTo>
                    <a:pt x="585" y="368"/>
                  </a:lnTo>
                  <a:lnTo>
                    <a:pt x="581" y="378"/>
                  </a:lnTo>
                  <a:lnTo>
                    <a:pt x="574" y="385"/>
                  </a:lnTo>
                  <a:lnTo>
                    <a:pt x="563" y="339"/>
                  </a:lnTo>
                  <a:lnTo>
                    <a:pt x="520" y="279"/>
                  </a:lnTo>
                  <a:lnTo>
                    <a:pt x="520" y="279"/>
                  </a:lnTo>
                  <a:lnTo>
                    <a:pt x="513" y="264"/>
                  </a:lnTo>
                  <a:lnTo>
                    <a:pt x="510" y="246"/>
                  </a:lnTo>
                  <a:lnTo>
                    <a:pt x="503" y="236"/>
                  </a:lnTo>
                  <a:lnTo>
                    <a:pt x="499" y="232"/>
                  </a:lnTo>
                  <a:lnTo>
                    <a:pt x="495" y="229"/>
                  </a:lnTo>
                  <a:lnTo>
                    <a:pt x="488" y="232"/>
                  </a:lnTo>
                  <a:lnTo>
                    <a:pt x="485" y="236"/>
                  </a:lnTo>
                  <a:lnTo>
                    <a:pt x="474" y="257"/>
                  </a:lnTo>
                  <a:lnTo>
                    <a:pt x="463" y="300"/>
                  </a:lnTo>
                  <a:lnTo>
                    <a:pt x="463" y="300"/>
                  </a:lnTo>
                  <a:lnTo>
                    <a:pt x="442" y="314"/>
                  </a:lnTo>
                  <a:lnTo>
                    <a:pt x="424" y="325"/>
                  </a:lnTo>
                  <a:lnTo>
                    <a:pt x="406" y="328"/>
                  </a:lnTo>
                  <a:lnTo>
                    <a:pt x="367" y="293"/>
                  </a:lnTo>
                  <a:lnTo>
                    <a:pt x="356" y="264"/>
                  </a:lnTo>
                  <a:lnTo>
                    <a:pt x="356" y="264"/>
                  </a:lnTo>
                  <a:lnTo>
                    <a:pt x="349" y="250"/>
                  </a:lnTo>
                  <a:lnTo>
                    <a:pt x="339" y="239"/>
                  </a:lnTo>
                  <a:lnTo>
                    <a:pt x="328" y="229"/>
                  </a:lnTo>
                  <a:lnTo>
                    <a:pt x="314" y="225"/>
                  </a:lnTo>
                  <a:lnTo>
                    <a:pt x="310" y="225"/>
                  </a:lnTo>
                  <a:lnTo>
                    <a:pt x="303" y="225"/>
                  </a:lnTo>
                  <a:lnTo>
                    <a:pt x="296" y="232"/>
                  </a:lnTo>
                  <a:lnTo>
                    <a:pt x="289" y="239"/>
                  </a:lnTo>
                  <a:lnTo>
                    <a:pt x="281" y="268"/>
                  </a:lnTo>
                  <a:lnTo>
                    <a:pt x="281" y="268"/>
                  </a:lnTo>
                  <a:lnTo>
                    <a:pt x="274" y="275"/>
                  </a:lnTo>
                  <a:lnTo>
                    <a:pt x="264" y="289"/>
                  </a:lnTo>
                  <a:lnTo>
                    <a:pt x="249" y="303"/>
                  </a:lnTo>
                  <a:lnTo>
                    <a:pt x="239" y="307"/>
                  </a:lnTo>
                  <a:lnTo>
                    <a:pt x="228" y="307"/>
                  </a:lnTo>
                  <a:lnTo>
                    <a:pt x="185" y="314"/>
                  </a:lnTo>
                  <a:lnTo>
                    <a:pt x="185" y="314"/>
                  </a:lnTo>
                  <a:lnTo>
                    <a:pt x="178" y="325"/>
                  </a:lnTo>
                  <a:lnTo>
                    <a:pt x="175" y="339"/>
                  </a:lnTo>
                  <a:lnTo>
                    <a:pt x="175" y="357"/>
                  </a:lnTo>
                  <a:lnTo>
                    <a:pt x="175" y="357"/>
                  </a:lnTo>
                  <a:lnTo>
                    <a:pt x="171" y="393"/>
                  </a:lnTo>
                  <a:lnTo>
                    <a:pt x="167" y="418"/>
                  </a:lnTo>
                  <a:lnTo>
                    <a:pt x="160" y="443"/>
                  </a:lnTo>
                  <a:lnTo>
                    <a:pt x="153" y="467"/>
                  </a:lnTo>
                  <a:lnTo>
                    <a:pt x="139" y="485"/>
                  </a:lnTo>
                  <a:lnTo>
                    <a:pt x="125" y="500"/>
                  </a:lnTo>
                  <a:lnTo>
                    <a:pt x="118" y="503"/>
                  </a:lnTo>
                  <a:lnTo>
                    <a:pt x="107" y="503"/>
                  </a:lnTo>
                  <a:lnTo>
                    <a:pt x="107" y="503"/>
                  </a:lnTo>
                  <a:lnTo>
                    <a:pt x="75" y="503"/>
                  </a:lnTo>
                  <a:lnTo>
                    <a:pt x="53" y="510"/>
                  </a:lnTo>
                  <a:lnTo>
                    <a:pt x="43" y="517"/>
                  </a:lnTo>
                  <a:lnTo>
                    <a:pt x="43" y="521"/>
                  </a:lnTo>
                  <a:lnTo>
                    <a:pt x="43" y="521"/>
                  </a:lnTo>
                  <a:lnTo>
                    <a:pt x="32" y="510"/>
                  </a:lnTo>
                  <a:lnTo>
                    <a:pt x="11" y="492"/>
                  </a:lnTo>
                  <a:lnTo>
                    <a:pt x="0" y="478"/>
                  </a:lnTo>
                  <a:lnTo>
                    <a:pt x="0" y="464"/>
                  </a:lnTo>
                  <a:lnTo>
                    <a:pt x="0" y="457"/>
                  </a:lnTo>
                  <a:lnTo>
                    <a:pt x="3" y="450"/>
                  </a:lnTo>
                  <a:lnTo>
                    <a:pt x="7" y="443"/>
                  </a:lnTo>
                  <a:lnTo>
                    <a:pt x="18" y="435"/>
                  </a:lnTo>
                  <a:lnTo>
                    <a:pt x="18" y="435"/>
                  </a:lnTo>
                  <a:lnTo>
                    <a:pt x="21" y="421"/>
                  </a:lnTo>
                  <a:lnTo>
                    <a:pt x="28" y="403"/>
                  </a:lnTo>
                  <a:lnTo>
                    <a:pt x="28" y="385"/>
                  </a:lnTo>
                  <a:lnTo>
                    <a:pt x="28" y="385"/>
                  </a:lnTo>
                  <a:lnTo>
                    <a:pt x="32" y="375"/>
                  </a:lnTo>
                  <a:lnTo>
                    <a:pt x="36" y="371"/>
                  </a:lnTo>
                  <a:lnTo>
                    <a:pt x="39" y="368"/>
                  </a:lnTo>
                  <a:lnTo>
                    <a:pt x="46" y="364"/>
                  </a:lnTo>
                  <a:lnTo>
                    <a:pt x="60" y="368"/>
                  </a:lnTo>
                  <a:lnTo>
                    <a:pt x="75" y="378"/>
                  </a:lnTo>
                  <a:lnTo>
                    <a:pt x="75" y="378"/>
                  </a:lnTo>
                  <a:lnTo>
                    <a:pt x="82" y="382"/>
                  </a:lnTo>
                  <a:lnTo>
                    <a:pt x="93" y="382"/>
                  </a:lnTo>
                  <a:lnTo>
                    <a:pt x="100" y="382"/>
                  </a:lnTo>
                  <a:lnTo>
                    <a:pt x="107" y="375"/>
                  </a:lnTo>
                  <a:lnTo>
                    <a:pt x="110" y="368"/>
                  </a:lnTo>
                  <a:lnTo>
                    <a:pt x="114" y="357"/>
                  </a:lnTo>
                  <a:lnTo>
                    <a:pt x="114" y="343"/>
                  </a:lnTo>
                  <a:lnTo>
                    <a:pt x="107" y="325"/>
                  </a:lnTo>
                  <a:lnTo>
                    <a:pt x="107" y="325"/>
                  </a:lnTo>
                  <a:lnTo>
                    <a:pt x="93" y="293"/>
                  </a:lnTo>
                  <a:lnTo>
                    <a:pt x="85" y="279"/>
                  </a:lnTo>
                  <a:lnTo>
                    <a:pt x="85" y="264"/>
                  </a:lnTo>
                  <a:lnTo>
                    <a:pt x="85" y="250"/>
                  </a:lnTo>
                  <a:lnTo>
                    <a:pt x="89" y="239"/>
                  </a:lnTo>
                  <a:lnTo>
                    <a:pt x="96" y="225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35" y="189"/>
                  </a:lnTo>
                  <a:lnTo>
                    <a:pt x="157" y="172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78" y="150"/>
                  </a:lnTo>
                  <a:lnTo>
                    <a:pt x="189" y="154"/>
                  </a:lnTo>
                  <a:lnTo>
                    <a:pt x="192" y="154"/>
                  </a:lnTo>
                  <a:lnTo>
                    <a:pt x="200" y="150"/>
                  </a:lnTo>
                  <a:lnTo>
                    <a:pt x="203" y="143"/>
                  </a:lnTo>
                  <a:lnTo>
                    <a:pt x="203" y="129"/>
                  </a:lnTo>
                  <a:lnTo>
                    <a:pt x="203" y="129"/>
                  </a:lnTo>
                  <a:lnTo>
                    <a:pt x="203" y="129"/>
                  </a:lnTo>
                  <a:lnTo>
                    <a:pt x="214" y="132"/>
                  </a:lnTo>
                  <a:lnTo>
                    <a:pt x="221" y="132"/>
                  </a:lnTo>
                  <a:lnTo>
                    <a:pt x="232" y="125"/>
                  </a:lnTo>
                  <a:lnTo>
                    <a:pt x="246" y="115"/>
                  </a:lnTo>
                  <a:lnTo>
                    <a:pt x="271" y="86"/>
                  </a:lnTo>
                  <a:lnTo>
                    <a:pt x="299" y="54"/>
                  </a:lnTo>
                  <a:lnTo>
                    <a:pt x="299" y="54"/>
                  </a:lnTo>
                  <a:lnTo>
                    <a:pt x="314" y="40"/>
                  </a:lnTo>
                  <a:lnTo>
                    <a:pt x="335" y="25"/>
                  </a:lnTo>
                  <a:lnTo>
                    <a:pt x="360" y="11"/>
                  </a:lnTo>
                  <a:lnTo>
                    <a:pt x="381" y="4"/>
                  </a:lnTo>
                  <a:lnTo>
                    <a:pt x="406" y="0"/>
                  </a:lnTo>
                  <a:lnTo>
                    <a:pt x="428" y="4"/>
                  </a:lnTo>
                  <a:lnTo>
                    <a:pt x="449" y="11"/>
                  </a:lnTo>
                  <a:lnTo>
                    <a:pt x="456" y="18"/>
                  </a:lnTo>
                  <a:lnTo>
                    <a:pt x="463" y="25"/>
                  </a:lnTo>
                  <a:lnTo>
                    <a:pt x="463" y="25"/>
                  </a:lnTo>
                  <a:lnTo>
                    <a:pt x="478" y="40"/>
                  </a:lnTo>
                  <a:lnTo>
                    <a:pt x="488" y="47"/>
                  </a:lnTo>
                  <a:lnTo>
                    <a:pt x="495" y="47"/>
                  </a:lnTo>
                  <a:lnTo>
                    <a:pt x="503" y="40"/>
                  </a:lnTo>
                  <a:lnTo>
                    <a:pt x="513" y="25"/>
                  </a:lnTo>
                  <a:lnTo>
                    <a:pt x="517" y="15"/>
                  </a:lnTo>
                  <a:lnTo>
                    <a:pt x="517" y="15"/>
                  </a:lnTo>
                  <a:lnTo>
                    <a:pt x="552" y="40"/>
                  </a:lnTo>
                  <a:lnTo>
                    <a:pt x="581" y="61"/>
                  </a:lnTo>
                  <a:lnTo>
                    <a:pt x="592" y="68"/>
                  </a:lnTo>
                  <a:lnTo>
                    <a:pt x="595" y="79"/>
                  </a:lnTo>
                  <a:lnTo>
                    <a:pt x="634" y="132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3" name="Freeform 35"/>
            <p:cNvSpPr>
              <a:spLocks/>
            </p:cNvSpPr>
            <p:nvPr/>
          </p:nvSpPr>
          <p:spPr bwMode="auto">
            <a:xfrm>
              <a:off x="3454" y="2318"/>
              <a:ext cx="24" cy="25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24" y="11"/>
                </a:cxn>
                <a:cxn ang="0">
                  <a:pos x="21" y="22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3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21" y="4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24" h="25">
                  <a:moveTo>
                    <a:pt x="24" y="11"/>
                  </a:moveTo>
                  <a:lnTo>
                    <a:pt x="24" y="11"/>
                  </a:lnTo>
                  <a:lnTo>
                    <a:pt x="21" y="22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3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1" y="4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4" name="Freeform 36"/>
            <p:cNvSpPr>
              <a:spLocks/>
            </p:cNvSpPr>
            <p:nvPr/>
          </p:nvSpPr>
          <p:spPr bwMode="auto">
            <a:xfrm>
              <a:off x="3439" y="2304"/>
              <a:ext cx="54" cy="54"/>
            </a:xfrm>
            <a:custGeom>
              <a:avLst/>
              <a:gdLst/>
              <a:ahLst/>
              <a:cxnLst>
                <a:cxn ang="0">
                  <a:pos x="54" y="25"/>
                </a:cxn>
                <a:cxn ang="0">
                  <a:pos x="54" y="25"/>
                </a:cxn>
                <a:cxn ang="0">
                  <a:pos x="50" y="36"/>
                </a:cxn>
                <a:cxn ang="0">
                  <a:pos x="47" y="47"/>
                </a:cxn>
                <a:cxn ang="0">
                  <a:pos x="36" y="50"/>
                </a:cxn>
                <a:cxn ang="0">
                  <a:pos x="25" y="54"/>
                </a:cxn>
                <a:cxn ang="0">
                  <a:pos x="25" y="54"/>
                </a:cxn>
                <a:cxn ang="0">
                  <a:pos x="18" y="50"/>
                </a:cxn>
                <a:cxn ang="0">
                  <a:pos x="7" y="47"/>
                </a:cxn>
                <a:cxn ang="0">
                  <a:pos x="4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4" y="14"/>
                </a:cxn>
                <a:cxn ang="0">
                  <a:pos x="7" y="7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6" y="0"/>
                </a:cxn>
                <a:cxn ang="0">
                  <a:pos x="47" y="7"/>
                </a:cxn>
                <a:cxn ang="0">
                  <a:pos x="50" y="14"/>
                </a:cxn>
                <a:cxn ang="0">
                  <a:pos x="54" y="25"/>
                </a:cxn>
                <a:cxn ang="0">
                  <a:pos x="54" y="25"/>
                </a:cxn>
              </a:cxnLst>
              <a:rect l="0" t="0" r="r" b="b"/>
              <a:pathLst>
                <a:path w="54" h="54">
                  <a:moveTo>
                    <a:pt x="54" y="25"/>
                  </a:moveTo>
                  <a:lnTo>
                    <a:pt x="54" y="25"/>
                  </a:lnTo>
                  <a:lnTo>
                    <a:pt x="50" y="36"/>
                  </a:lnTo>
                  <a:lnTo>
                    <a:pt x="47" y="47"/>
                  </a:lnTo>
                  <a:lnTo>
                    <a:pt x="36" y="50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18" y="50"/>
                  </a:lnTo>
                  <a:lnTo>
                    <a:pt x="7" y="47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7" y="7"/>
                  </a:lnTo>
                  <a:lnTo>
                    <a:pt x="50" y="14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5" name="Freeform 37"/>
            <p:cNvSpPr>
              <a:spLocks/>
            </p:cNvSpPr>
            <p:nvPr/>
          </p:nvSpPr>
          <p:spPr bwMode="auto">
            <a:xfrm>
              <a:off x="3767" y="2443"/>
              <a:ext cx="22" cy="25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2" y="14"/>
                </a:cxn>
                <a:cxn ang="0">
                  <a:pos x="18" y="2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4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4"/>
                </a:cxn>
                <a:cxn ang="0">
                  <a:pos x="22" y="14"/>
                </a:cxn>
              </a:cxnLst>
              <a:rect l="0" t="0" r="r" b="b"/>
              <a:pathLst>
                <a:path w="22" h="25">
                  <a:moveTo>
                    <a:pt x="22" y="14"/>
                  </a:moveTo>
                  <a:lnTo>
                    <a:pt x="22" y="14"/>
                  </a:lnTo>
                  <a:lnTo>
                    <a:pt x="18" y="2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4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4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6" name="Freeform 38"/>
            <p:cNvSpPr>
              <a:spLocks/>
            </p:cNvSpPr>
            <p:nvPr/>
          </p:nvSpPr>
          <p:spPr bwMode="auto">
            <a:xfrm>
              <a:off x="3753" y="2429"/>
              <a:ext cx="53" cy="53"/>
            </a:xfrm>
            <a:custGeom>
              <a:avLst/>
              <a:gdLst/>
              <a:ahLst/>
              <a:cxnLst>
                <a:cxn ang="0">
                  <a:pos x="53" y="28"/>
                </a:cxn>
                <a:cxn ang="0">
                  <a:pos x="53" y="28"/>
                </a:cxn>
                <a:cxn ang="0">
                  <a:pos x="50" y="39"/>
                </a:cxn>
                <a:cxn ang="0">
                  <a:pos x="43" y="46"/>
                </a:cxn>
                <a:cxn ang="0">
                  <a:pos x="36" y="53"/>
                </a:cxn>
                <a:cxn ang="0">
                  <a:pos x="25" y="53"/>
                </a:cxn>
                <a:cxn ang="0">
                  <a:pos x="25" y="53"/>
                </a:cxn>
                <a:cxn ang="0">
                  <a:pos x="14" y="53"/>
                </a:cxn>
                <a:cxn ang="0">
                  <a:pos x="7" y="46"/>
                </a:cxn>
                <a:cxn ang="0">
                  <a:pos x="0" y="39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7" y="7"/>
                </a:cxn>
                <a:cxn ang="0">
                  <a:pos x="14" y="4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6" y="4"/>
                </a:cxn>
                <a:cxn ang="0">
                  <a:pos x="43" y="7"/>
                </a:cxn>
                <a:cxn ang="0">
                  <a:pos x="50" y="18"/>
                </a:cxn>
                <a:cxn ang="0">
                  <a:pos x="53" y="28"/>
                </a:cxn>
                <a:cxn ang="0">
                  <a:pos x="53" y="28"/>
                </a:cxn>
              </a:cxnLst>
              <a:rect l="0" t="0" r="r" b="b"/>
              <a:pathLst>
                <a:path w="53" h="53">
                  <a:moveTo>
                    <a:pt x="53" y="28"/>
                  </a:moveTo>
                  <a:lnTo>
                    <a:pt x="53" y="28"/>
                  </a:lnTo>
                  <a:lnTo>
                    <a:pt x="50" y="39"/>
                  </a:lnTo>
                  <a:lnTo>
                    <a:pt x="43" y="46"/>
                  </a:lnTo>
                  <a:lnTo>
                    <a:pt x="36" y="53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14" y="53"/>
                  </a:lnTo>
                  <a:lnTo>
                    <a:pt x="7" y="46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6" y="4"/>
                  </a:lnTo>
                  <a:lnTo>
                    <a:pt x="43" y="7"/>
                  </a:lnTo>
                  <a:lnTo>
                    <a:pt x="50" y="18"/>
                  </a:lnTo>
                  <a:lnTo>
                    <a:pt x="53" y="28"/>
                  </a:lnTo>
                  <a:lnTo>
                    <a:pt x="53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7" name="Freeform 39"/>
            <p:cNvSpPr>
              <a:spLocks/>
            </p:cNvSpPr>
            <p:nvPr/>
          </p:nvSpPr>
          <p:spPr bwMode="auto">
            <a:xfrm>
              <a:off x="3778" y="2233"/>
              <a:ext cx="25" cy="21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1" y="18"/>
                </a:cxn>
                <a:cxn ang="0">
                  <a:pos x="11" y="21"/>
                </a:cxn>
                <a:cxn ang="0">
                  <a:pos x="11" y="21"/>
                </a:cxn>
                <a:cxn ang="0">
                  <a:pos x="3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1" y="3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1">
                  <a:moveTo>
                    <a:pt x="25" y="11"/>
                  </a:moveTo>
                  <a:lnTo>
                    <a:pt x="25" y="11"/>
                  </a:lnTo>
                  <a:lnTo>
                    <a:pt x="21" y="18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1" y="3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8" name="Freeform 40"/>
            <p:cNvSpPr>
              <a:spLocks/>
            </p:cNvSpPr>
            <p:nvPr/>
          </p:nvSpPr>
          <p:spPr bwMode="auto">
            <a:xfrm>
              <a:off x="3764" y="2215"/>
              <a:ext cx="53" cy="54"/>
            </a:xfrm>
            <a:custGeom>
              <a:avLst/>
              <a:gdLst/>
              <a:ahLst/>
              <a:cxnLst>
                <a:cxn ang="0">
                  <a:pos x="53" y="29"/>
                </a:cxn>
                <a:cxn ang="0">
                  <a:pos x="53" y="29"/>
                </a:cxn>
                <a:cxn ang="0">
                  <a:pos x="50" y="39"/>
                </a:cxn>
                <a:cxn ang="0">
                  <a:pos x="46" y="46"/>
                </a:cxn>
                <a:cxn ang="0">
                  <a:pos x="35" y="54"/>
                </a:cxn>
                <a:cxn ang="0">
                  <a:pos x="25" y="54"/>
                </a:cxn>
                <a:cxn ang="0">
                  <a:pos x="25" y="54"/>
                </a:cxn>
                <a:cxn ang="0">
                  <a:pos x="17" y="54"/>
                </a:cxn>
                <a:cxn ang="0">
                  <a:pos x="7" y="46"/>
                </a:cxn>
                <a:cxn ang="0">
                  <a:pos x="3" y="39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3" y="18"/>
                </a:cxn>
                <a:cxn ang="0">
                  <a:pos x="7" y="11"/>
                </a:cxn>
                <a:cxn ang="0">
                  <a:pos x="17" y="4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5" y="4"/>
                </a:cxn>
                <a:cxn ang="0">
                  <a:pos x="46" y="11"/>
                </a:cxn>
                <a:cxn ang="0">
                  <a:pos x="50" y="18"/>
                </a:cxn>
                <a:cxn ang="0">
                  <a:pos x="53" y="29"/>
                </a:cxn>
                <a:cxn ang="0">
                  <a:pos x="53" y="29"/>
                </a:cxn>
              </a:cxnLst>
              <a:rect l="0" t="0" r="r" b="b"/>
              <a:pathLst>
                <a:path w="53" h="54">
                  <a:moveTo>
                    <a:pt x="53" y="29"/>
                  </a:moveTo>
                  <a:lnTo>
                    <a:pt x="53" y="29"/>
                  </a:lnTo>
                  <a:lnTo>
                    <a:pt x="50" y="39"/>
                  </a:lnTo>
                  <a:lnTo>
                    <a:pt x="46" y="46"/>
                  </a:lnTo>
                  <a:lnTo>
                    <a:pt x="3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17" y="54"/>
                  </a:lnTo>
                  <a:lnTo>
                    <a:pt x="7" y="46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7" y="11"/>
                  </a:lnTo>
                  <a:lnTo>
                    <a:pt x="17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6" y="11"/>
                  </a:lnTo>
                  <a:lnTo>
                    <a:pt x="50" y="18"/>
                  </a:lnTo>
                  <a:lnTo>
                    <a:pt x="53" y="29"/>
                  </a:lnTo>
                  <a:lnTo>
                    <a:pt x="53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9" name="Freeform 41"/>
            <p:cNvSpPr>
              <a:spLocks/>
            </p:cNvSpPr>
            <p:nvPr/>
          </p:nvSpPr>
          <p:spPr bwMode="auto">
            <a:xfrm>
              <a:off x="4109" y="2154"/>
              <a:ext cx="25" cy="25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2" y="22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4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4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5" y="11"/>
                  </a:lnTo>
                  <a:lnTo>
                    <a:pt x="22" y="22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0" name="Freeform 42"/>
            <p:cNvSpPr>
              <a:spLocks/>
            </p:cNvSpPr>
            <p:nvPr/>
          </p:nvSpPr>
          <p:spPr bwMode="auto">
            <a:xfrm>
              <a:off x="4095" y="2140"/>
              <a:ext cx="54" cy="54"/>
            </a:xfrm>
            <a:custGeom>
              <a:avLst/>
              <a:gdLst/>
              <a:ahLst/>
              <a:cxnLst>
                <a:cxn ang="0">
                  <a:pos x="54" y="25"/>
                </a:cxn>
                <a:cxn ang="0">
                  <a:pos x="54" y="25"/>
                </a:cxn>
                <a:cxn ang="0">
                  <a:pos x="54" y="36"/>
                </a:cxn>
                <a:cxn ang="0">
                  <a:pos x="47" y="47"/>
                </a:cxn>
                <a:cxn ang="0">
                  <a:pos x="39" y="50"/>
                </a:cxn>
                <a:cxn ang="0">
                  <a:pos x="29" y="54"/>
                </a:cxn>
                <a:cxn ang="0">
                  <a:pos x="29" y="54"/>
                </a:cxn>
                <a:cxn ang="0">
                  <a:pos x="18" y="50"/>
                </a:cxn>
                <a:cxn ang="0">
                  <a:pos x="7" y="47"/>
                </a:cxn>
                <a:cxn ang="0">
                  <a:pos x="4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4" y="14"/>
                </a:cxn>
                <a:cxn ang="0">
                  <a:pos x="7" y="7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9" y="0"/>
                </a:cxn>
                <a:cxn ang="0">
                  <a:pos x="47" y="7"/>
                </a:cxn>
                <a:cxn ang="0">
                  <a:pos x="54" y="14"/>
                </a:cxn>
                <a:cxn ang="0">
                  <a:pos x="54" y="25"/>
                </a:cxn>
                <a:cxn ang="0">
                  <a:pos x="54" y="25"/>
                </a:cxn>
              </a:cxnLst>
              <a:rect l="0" t="0" r="r" b="b"/>
              <a:pathLst>
                <a:path w="54" h="54">
                  <a:moveTo>
                    <a:pt x="54" y="25"/>
                  </a:moveTo>
                  <a:lnTo>
                    <a:pt x="54" y="25"/>
                  </a:lnTo>
                  <a:lnTo>
                    <a:pt x="54" y="36"/>
                  </a:lnTo>
                  <a:lnTo>
                    <a:pt x="47" y="47"/>
                  </a:lnTo>
                  <a:lnTo>
                    <a:pt x="39" y="50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18" y="50"/>
                  </a:lnTo>
                  <a:lnTo>
                    <a:pt x="7" y="47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47" y="7"/>
                  </a:lnTo>
                  <a:lnTo>
                    <a:pt x="54" y="14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1" name="Freeform 43"/>
            <p:cNvSpPr>
              <a:spLocks/>
            </p:cNvSpPr>
            <p:nvPr/>
          </p:nvSpPr>
          <p:spPr bwMode="auto">
            <a:xfrm>
              <a:off x="4352" y="2440"/>
              <a:ext cx="21" cy="21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21" y="10"/>
                </a:cxn>
                <a:cxn ang="0">
                  <a:pos x="18" y="17"/>
                </a:cxn>
                <a:cxn ang="0">
                  <a:pos x="11" y="21"/>
                </a:cxn>
                <a:cxn ang="0">
                  <a:pos x="11" y="21"/>
                </a:cxn>
                <a:cxn ang="0">
                  <a:pos x="3" y="17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3"/>
                </a:cxn>
                <a:cxn ang="0">
                  <a:pos x="21" y="10"/>
                </a:cxn>
                <a:cxn ang="0">
                  <a:pos x="21" y="10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18" y="17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1" y="10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2" name="Freeform 44"/>
            <p:cNvSpPr>
              <a:spLocks/>
            </p:cNvSpPr>
            <p:nvPr/>
          </p:nvSpPr>
          <p:spPr bwMode="auto">
            <a:xfrm>
              <a:off x="4334" y="2422"/>
              <a:ext cx="54" cy="53"/>
            </a:xfrm>
            <a:custGeom>
              <a:avLst/>
              <a:gdLst/>
              <a:ahLst/>
              <a:cxnLst>
                <a:cxn ang="0">
                  <a:pos x="54" y="28"/>
                </a:cxn>
                <a:cxn ang="0">
                  <a:pos x="54" y="28"/>
                </a:cxn>
                <a:cxn ang="0">
                  <a:pos x="54" y="39"/>
                </a:cxn>
                <a:cxn ang="0">
                  <a:pos x="46" y="46"/>
                </a:cxn>
                <a:cxn ang="0">
                  <a:pos x="39" y="53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8" y="53"/>
                </a:cxn>
                <a:cxn ang="0">
                  <a:pos x="11" y="46"/>
                </a:cxn>
                <a:cxn ang="0">
                  <a:pos x="4" y="39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18"/>
                </a:cxn>
                <a:cxn ang="0">
                  <a:pos x="11" y="11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9" y="3"/>
                </a:cxn>
                <a:cxn ang="0">
                  <a:pos x="46" y="11"/>
                </a:cxn>
                <a:cxn ang="0">
                  <a:pos x="54" y="18"/>
                </a:cxn>
                <a:cxn ang="0">
                  <a:pos x="54" y="28"/>
                </a:cxn>
                <a:cxn ang="0">
                  <a:pos x="54" y="28"/>
                </a:cxn>
              </a:cxnLst>
              <a:rect l="0" t="0" r="r" b="b"/>
              <a:pathLst>
                <a:path w="54" h="53">
                  <a:moveTo>
                    <a:pt x="54" y="28"/>
                  </a:moveTo>
                  <a:lnTo>
                    <a:pt x="54" y="28"/>
                  </a:lnTo>
                  <a:lnTo>
                    <a:pt x="54" y="39"/>
                  </a:lnTo>
                  <a:lnTo>
                    <a:pt x="46" y="46"/>
                  </a:lnTo>
                  <a:lnTo>
                    <a:pt x="39" y="53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8" y="53"/>
                  </a:lnTo>
                  <a:lnTo>
                    <a:pt x="11" y="46"/>
                  </a:lnTo>
                  <a:lnTo>
                    <a:pt x="4" y="3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18"/>
                  </a:lnTo>
                  <a:lnTo>
                    <a:pt x="11" y="11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9" y="3"/>
                  </a:lnTo>
                  <a:lnTo>
                    <a:pt x="46" y="11"/>
                  </a:lnTo>
                  <a:lnTo>
                    <a:pt x="54" y="18"/>
                  </a:lnTo>
                  <a:lnTo>
                    <a:pt x="54" y="28"/>
                  </a:lnTo>
                  <a:lnTo>
                    <a:pt x="54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3" name="Freeform 45"/>
            <p:cNvSpPr>
              <a:spLocks/>
            </p:cNvSpPr>
            <p:nvPr/>
          </p:nvSpPr>
          <p:spPr bwMode="auto">
            <a:xfrm>
              <a:off x="4245" y="2539"/>
              <a:ext cx="25" cy="25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1" y="2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3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1" y="4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5" y="11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3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1" y="4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4" name="Freeform 46"/>
            <p:cNvSpPr>
              <a:spLocks/>
            </p:cNvSpPr>
            <p:nvPr/>
          </p:nvSpPr>
          <p:spPr bwMode="auto">
            <a:xfrm>
              <a:off x="4231" y="2525"/>
              <a:ext cx="53" cy="54"/>
            </a:xfrm>
            <a:custGeom>
              <a:avLst/>
              <a:gdLst/>
              <a:ahLst/>
              <a:cxnLst>
                <a:cxn ang="0">
                  <a:pos x="53" y="25"/>
                </a:cxn>
                <a:cxn ang="0">
                  <a:pos x="53" y="25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5" y="50"/>
                </a:cxn>
                <a:cxn ang="0">
                  <a:pos x="25" y="54"/>
                </a:cxn>
                <a:cxn ang="0">
                  <a:pos x="25" y="54"/>
                </a:cxn>
                <a:cxn ang="0">
                  <a:pos x="14" y="50"/>
                </a:cxn>
                <a:cxn ang="0">
                  <a:pos x="7" y="47"/>
                </a:cxn>
                <a:cxn ang="0">
                  <a:pos x="0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14" y="4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5" y="4"/>
                </a:cxn>
                <a:cxn ang="0">
                  <a:pos x="46" y="7"/>
                </a:cxn>
                <a:cxn ang="0">
                  <a:pos x="50" y="14"/>
                </a:cxn>
                <a:cxn ang="0">
                  <a:pos x="53" y="25"/>
                </a:cxn>
                <a:cxn ang="0">
                  <a:pos x="53" y="25"/>
                </a:cxn>
              </a:cxnLst>
              <a:rect l="0" t="0" r="r" b="b"/>
              <a:pathLst>
                <a:path w="53" h="54">
                  <a:moveTo>
                    <a:pt x="53" y="25"/>
                  </a:moveTo>
                  <a:lnTo>
                    <a:pt x="53" y="25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5" y="50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14" y="50"/>
                  </a:lnTo>
                  <a:lnTo>
                    <a:pt x="7" y="47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6" y="7"/>
                  </a:lnTo>
                  <a:lnTo>
                    <a:pt x="50" y="14"/>
                  </a:lnTo>
                  <a:lnTo>
                    <a:pt x="53" y="25"/>
                  </a:lnTo>
                  <a:lnTo>
                    <a:pt x="53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5" name="Freeform 47"/>
            <p:cNvSpPr>
              <a:spLocks/>
            </p:cNvSpPr>
            <p:nvPr/>
          </p:nvSpPr>
          <p:spPr bwMode="auto">
            <a:xfrm>
              <a:off x="4484" y="1948"/>
              <a:ext cx="25" cy="25"/>
            </a:xfrm>
            <a:custGeom>
              <a:avLst/>
              <a:gdLst/>
              <a:ahLst/>
              <a:cxnLst>
                <a:cxn ang="0">
                  <a:pos x="25" y="10"/>
                </a:cxn>
                <a:cxn ang="0">
                  <a:pos x="25" y="10"/>
                </a:cxn>
                <a:cxn ang="0">
                  <a:pos x="21" y="21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3" y="2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21" y="3"/>
                </a:cxn>
                <a:cxn ang="0">
                  <a:pos x="25" y="10"/>
                </a:cxn>
                <a:cxn ang="0">
                  <a:pos x="25" y="10"/>
                </a:cxn>
              </a:cxnLst>
              <a:rect l="0" t="0" r="r" b="b"/>
              <a:pathLst>
                <a:path w="25" h="25">
                  <a:moveTo>
                    <a:pt x="25" y="10"/>
                  </a:moveTo>
                  <a:lnTo>
                    <a:pt x="25" y="10"/>
                  </a:lnTo>
                  <a:lnTo>
                    <a:pt x="21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3" y="2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25" y="1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6" name="Freeform 48"/>
            <p:cNvSpPr>
              <a:spLocks/>
            </p:cNvSpPr>
            <p:nvPr/>
          </p:nvSpPr>
          <p:spPr bwMode="auto">
            <a:xfrm>
              <a:off x="4470" y="1933"/>
              <a:ext cx="53" cy="54"/>
            </a:xfrm>
            <a:custGeom>
              <a:avLst/>
              <a:gdLst/>
              <a:ahLst/>
              <a:cxnLst>
                <a:cxn ang="0">
                  <a:pos x="53" y="25"/>
                </a:cxn>
                <a:cxn ang="0">
                  <a:pos x="53" y="25"/>
                </a:cxn>
                <a:cxn ang="0">
                  <a:pos x="49" y="36"/>
                </a:cxn>
                <a:cxn ang="0">
                  <a:pos x="46" y="47"/>
                </a:cxn>
                <a:cxn ang="0">
                  <a:pos x="35" y="50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14" y="50"/>
                </a:cxn>
                <a:cxn ang="0">
                  <a:pos x="7" y="47"/>
                </a:cxn>
                <a:cxn ang="0">
                  <a:pos x="0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5" y="0"/>
                </a:cxn>
                <a:cxn ang="0">
                  <a:pos x="46" y="8"/>
                </a:cxn>
                <a:cxn ang="0">
                  <a:pos x="49" y="15"/>
                </a:cxn>
                <a:cxn ang="0">
                  <a:pos x="53" y="25"/>
                </a:cxn>
                <a:cxn ang="0">
                  <a:pos x="53" y="25"/>
                </a:cxn>
              </a:cxnLst>
              <a:rect l="0" t="0" r="r" b="b"/>
              <a:pathLst>
                <a:path w="53" h="54">
                  <a:moveTo>
                    <a:pt x="53" y="25"/>
                  </a:moveTo>
                  <a:lnTo>
                    <a:pt x="53" y="25"/>
                  </a:lnTo>
                  <a:lnTo>
                    <a:pt x="49" y="36"/>
                  </a:lnTo>
                  <a:lnTo>
                    <a:pt x="46" y="47"/>
                  </a:lnTo>
                  <a:lnTo>
                    <a:pt x="35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14" y="50"/>
                  </a:lnTo>
                  <a:lnTo>
                    <a:pt x="7" y="47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6" y="8"/>
                  </a:lnTo>
                  <a:lnTo>
                    <a:pt x="49" y="15"/>
                  </a:lnTo>
                  <a:lnTo>
                    <a:pt x="53" y="25"/>
                  </a:lnTo>
                  <a:lnTo>
                    <a:pt x="53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7" name="Freeform 49"/>
            <p:cNvSpPr>
              <a:spLocks/>
            </p:cNvSpPr>
            <p:nvPr/>
          </p:nvSpPr>
          <p:spPr bwMode="auto">
            <a:xfrm>
              <a:off x="4929" y="1887"/>
              <a:ext cx="25" cy="25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2" y="21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4" y="2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4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5" y="11"/>
                  </a:lnTo>
                  <a:lnTo>
                    <a:pt x="22" y="21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4" y="2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8" name="Freeform 50"/>
            <p:cNvSpPr>
              <a:spLocks/>
            </p:cNvSpPr>
            <p:nvPr/>
          </p:nvSpPr>
          <p:spPr bwMode="auto">
            <a:xfrm>
              <a:off x="4915" y="1873"/>
              <a:ext cx="54" cy="53"/>
            </a:xfrm>
            <a:custGeom>
              <a:avLst/>
              <a:gdLst/>
              <a:ahLst/>
              <a:cxnLst>
                <a:cxn ang="0">
                  <a:pos x="54" y="25"/>
                </a:cxn>
                <a:cxn ang="0">
                  <a:pos x="54" y="25"/>
                </a:cxn>
                <a:cxn ang="0">
                  <a:pos x="50" y="35"/>
                </a:cxn>
                <a:cxn ang="0">
                  <a:pos x="46" y="46"/>
                </a:cxn>
                <a:cxn ang="0">
                  <a:pos x="36" y="50"/>
                </a:cxn>
                <a:cxn ang="0">
                  <a:pos x="25" y="53"/>
                </a:cxn>
                <a:cxn ang="0">
                  <a:pos x="25" y="53"/>
                </a:cxn>
                <a:cxn ang="0">
                  <a:pos x="18" y="50"/>
                </a:cxn>
                <a:cxn ang="0">
                  <a:pos x="7" y="46"/>
                </a:cxn>
                <a:cxn ang="0">
                  <a:pos x="4" y="3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4" y="14"/>
                </a:cxn>
                <a:cxn ang="0">
                  <a:pos x="7" y="7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6" y="0"/>
                </a:cxn>
                <a:cxn ang="0">
                  <a:pos x="46" y="7"/>
                </a:cxn>
                <a:cxn ang="0">
                  <a:pos x="50" y="14"/>
                </a:cxn>
                <a:cxn ang="0">
                  <a:pos x="54" y="25"/>
                </a:cxn>
                <a:cxn ang="0">
                  <a:pos x="54" y="25"/>
                </a:cxn>
              </a:cxnLst>
              <a:rect l="0" t="0" r="r" b="b"/>
              <a:pathLst>
                <a:path w="54" h="53">
                  <a:moveTo>
                    <a:pt x="54" y="25"/>
                  </a:moveTo>
                  <a:lnTo>
                    <a:pt x="54" y="25"/>
                  </a:lnTo>
                  <a:lnTo>
                    <a:pt x="50" y="35"/>
                  </a:lnTo>
                  <a:lnTo>
                    <a:pt x="46" y="46"/>
                  </a:lnTo>
                  <a:lnTo>
                    <a:pt x="36" y="5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18" y="50"/>
                  </a:lnTo>
                  <a:lnTo>
                    <a:pt x="7" y="46"/>
                  </a:lnTo>
                  <a:lnTo>
                    <a:pt x="4" y="3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6" y="7"/>
                  </a:lnTo>
                  <a:lnTo>
                    <a:pt x="50" y="14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9" name="Freeform 51"/>
            <p:cNvSpPr>
              <a:spLocks/>
            </p:cNvSpPr>
            <p:nvPr/>
          </p:nvSpPr>
          <p:spPr bwMode="auto">
            <a:xfrm>
              <a:off x="5289" y="1502"/>
              <a:ext cx="25" cy="25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2" y="22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4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4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5" y="11"/>
                  </a:lnTo>
                  <a:lnTo>
                    <a:pt x="22" y="22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0" name="Freeform 52"/>
            <p:cNvSpPr>
              <a:spLocks/>
            </p:cNvSpPr>
            <p:nvPr/>
          </p:nvSpPr>
          <p:spPr bwMode="auto">
            <a:xfrm>
              <a:off x="5275" y="1488"/>
              <a:ext cx="54" cy="53"/>
            </a:xfrm>
            <a:custGeom>
              <a:avLst/>
              <a:gdLst/>
              <a:ahLst/>
              <a:cxnLst>
                <a:cxn ang="0">
                  <a:pos x="54" y="25"/>
                </a:cxn>
                <a:cxn ang="0">
                  <a:pos x="54" y="25"/>
                </a:cxn>
                <a:cxn ang="0">
                  <a:pos x="54" y="36"/>
                </a:cxn>
                <a:cxn ang="0">
                  <a:pos x="47" y="46"/>
                </a:cxn>
                <a:cxn ang="0">
                  <a:pos x="39" y="5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8" y="50"/>
                </a:cxn>
                <a:cxn ang="0">
                  <a:pos x="7" y="46"/>
                </a:cxn>
                <a:cxn ang="0">
                  <a:pos x="4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4" y="14"/>
                </a:cxn>
                <a:cxn ang="0">
                  <a:pos x="7" y="7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9" y="0"/>
                </a:cxn>
                <a:cxn ang="0">
                  <a:pos x="47" y="7"/>
                </a:cxn>
                <a:cxn ang="0">
                  <a:pos x="54" y="14"/>
                </a:cxn>
                <a:cxn ang="0">
                  <a:pos x="54" y="25"/>
                </a:cxn>
                <a:cxn ang="0">
                  <a:pos x="54" y="25"/>
                </a:cxn>
              </a:cxnLst>
              <a:rect l="0" t="0" r="r" b="b"/>
              <a:pathLst>
                <a:path w="54" h="53">
                  <a:moveTo>
                    <a:pt x="54" y="25"/>
                  </a:moveTo>
                  <a:lnTo>
                    <a:pt x="54" y="25"/>
                  </a:lnTo>
                  <a:lnTo>
                    <a:pt x="54" y="36"/>
                  </a:lnTo>
                  <a:lnTo>
                    <a:pt x="47" y="46"/>
                  </a:lnTo>
                  <a:lnTo>
                    <a:pt x="39" y="5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8" y="50"/>
                  </a:lnTo>
                  <a:lnTo>
                    <a:pt x="7" y="46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47" y="7"/>
                  </a:lnTo>
                  <a:lnTo>
                    <a:pt x="54" y="14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1" name="Freeform 53"/>
            <p:cNvSpPr>
              <a:spLocks/>
            </p:cNvSpPr>
            <p:nvPr/>
          </p:nvSpPr>
          <p:spPr bwMode="auto">
            <a:xfrm>
              <a:off x="4915" y="1213"/>
              <a:ext cx="22" cy="25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8" y="2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4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5">
                  <a:moveTo>
                    <a:pt x="22" y="11"/>
                  </a:moveTo>
                  <a:lnTo>
                    <a:pt x="22" y="11"/>
                  </a:lnTo>
                  <a:lnTo>
                    <a:pt x="18" y="2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2" name="Freeform 54"/>
            <p:cNvSpPr>
              <a:spLocks/>
            </p:cNvSpPr>
            <p:nvPr/>
          </p:nvSpPr>
          <p:spPr bwMode="auto">
            <a:xfrm>
              <a:off x="4897" y="1199"/>
              <a:ext cx="54" cy="54"/>
            </a:xfrm>
            <a:custGeom>
              <a:avLst/>
              <a:gdLst/>
              <a:ahLst/>
              <a:cxnLst>
                <a:cxn ang="0">
                  <a:pos x="54" y="25"/>
                </a:cxn>
                <a:cxn ang="0">
                  <a:pos x="54" y="25"/>
                </a:cxn>
                <a:cxn ang="0">
                  <a:pos x="54" y="36"/>
                </a:cxn>
                <a:cxn ang="0">
                  <a:pos x="47" y="46"/>
                </a:cxn>
                <a:cxn ang="0">
                  <a:pos x="40" y="50"/>
                </a:cxn>
                <a:cxn ang="0">
                  <a:pos x="29" y="54"/>
                </a:cxn>
                <a:cxn ang="0">
                  <a:pos x="29" y="54"/>
                </a:cxn>
                <a:cxn ang="0">
                  <a:pos x="18" y="50"/>
                </a:cxn>
                <a:cxn ang="0">
                  <a:pos x="11" y="46"/>
                </a:cxn>
                <a:cxn ang="0">
                  <a:pos x="4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4" y="18"/>
                </a:cxn>
                <a:cxn ang="0">
                  <a:pos x="11" y="7"/>
                </a:cxn>
                <a:cxn ang="0">
                  <a:pos x="1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4"/>
                </a:cxn>
                <a:cxn ang="0">
                  <a:pos x="47" y="7"/>
                </a:cxn>
                <a:cxn ang="0">
                  <a:pos x="54" y="18"/>
                </a:cxn>
                <a:cxn ang="0">
                  <a:pos x="54" y="25"/>
                </a:cxn>
                <a:cxn ang="0">
                  <a:pos x="54" y="25"/>
                </a:cxn>
              </a:cxnLst>
              <a:rect l="0" t="0" r="r" b="b"/>
              <a:pathLst>
                <a:path w="54" h="54">
                  <a:moveTo>
                    <a:pt x="54" y="25"/>
                  </a:moveTo>
                  <a:lnTo>
                    <a:pt x="54" y="25"/>
                  </a:lnTo>
                  <a:lnTo>
                    <a:pt x="54" y="36"/>
                  </a:lnTo>
                  <a:lnTo>
                    <a:pt x="47" y="46"/>
                  </a:lnTo>
                  <a:lnTo>
                    <a:pt x="40" y="50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18" y="50"/>
                  </a:lnTo>
                  <a:lnTo>
                    <a:pt x="11" y="46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18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7" y="7"/>
                  </a:lnTo>
                  <a:lnTo>
                    <a:pt x="54" y="18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3" name="Freeform 55"/>
            <p:cNvSpPr>
              <a:spLocks/>
            </p:cNvSpPr>
            <p:nvPr/>
          </p:nvSpPr>
          <p:spPr bwMode="auto">
            <a:xfrm>
              <a:off x="4537" y="964"/>
              <a:ext cx="25" cy="21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5" y="11"/>
                </a:cxn>
                <a:cxn ang="0">
                  <a:pos x="22" y="18"/>
                </a:cxn>
                <a:cxn ang="0">
                  <a:pos x="15" y="21"/>
                </a:cxn>
                <a:cxn ang="0">
                  <a:pos x="15" y="21"/>
                </a:cxn>
                <a:cxn ang="0">
                  <a:pos x="4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3"/>
                </a:cxn>
                <a:cxn ang="0">
                  <a:pos x="25" y="11"/>
                </a:cxn>
                <a:cxn ang="0">
                  <a:pos x="25" y="11"/>
                </a:cxn>
              </a:cxnLst>
              <a:rect l="0" t="0" r="r" b="b"/>
              <a:pathLst>
                <a:path w="25" h="21">
                  <a:moveTo>
                    <a:pt x="25" y="11"/>
                  </a:moveTo>
                  <a:lnTo>
                    <a:pt x="25" y="11"/>
                  </a:lnTo>
                  <a:lnTo>
                    <a:pt x="22" y="18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5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4" name="Freeform 56"/>
            <p:cNvSpPr>
              <a:spLocks/>
            </p:cNvSpPr>
            <p:nvPr/>
          </p:nvSpPr>
          <p:spPr bwMode="auto">
            <a:xfrm>
              <a:off x="4523" y="950"/>
              <a:ext cx="53" cy="49"/>
            </a:xfrm>
            <a:custGeom>
              <a:avLst/>
              <a:gdLst/>
              <a:ahLst/>
              <a:cxnLst>
                <a:cxn ang="0">
                  <a:pos x="53" y="25"/>
                </a:cxn>
                <a:cxn ang="0">
                  <a:pos x="53" y="25"/>
                </a:cxn>
                <a:cxn ang="0">
                  <a:pos x="53" y="35"/>
                </a:cxn>
                <a:cxn ang="0">
                  <a:pos x="46" y="42"/>
                </a:cxn>
                <a:cxn ang="0">
                  <a:pos x="39" y="49"/>
                </a:cxn>
                <a:cxn ang="0">
                  <a:pos x="29" y="49"/>
                </a:cxn>
                <a:cxn ang="0">
                  <a:pos x="29" y="49"/>
                </a:cxn>
                <a:cxn ang="0">
                  <a:pos x="18" y="49"/>
                </a:cxn>
                <a:cxn ang="0">
                  <a:pos x="7" y="42"/>
                </a:cxn>
                <a:cxn ang="0">
                  <a:pos x="4" y="3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4" y="14"/>
                </a:cxn>
                <a:cxn ang="0">
                  <a:pos x="7" y="7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9" y="0"/>
                </a:cxn>
                <a:cxn ang="0">
                  <a:pos x="46" y="7"/>
                </a:cxn>
                <a:cxn ang="0">
                  <a:pos x="53" y="14"/>
                </a:cxn>
                <a:cxn ang="0">
                  <a:pos x="53" y="25"/>
                </a:cxn>
                <a:cxn ang="0">
                  <a:pos x="53" y="25"/>
                </a:cxn>
              </a:cxnLst>
              <a:rect l="0" t="0" r="r" b="b"/>
              <a:pathLst>
                <a:path w="53" h="49">
                  <a:moveTo>
                    <a:pt x="53" y="25"/>
                  </a:moveTo>
                  <a:lnTo>
                    <a:pt x="53" y="25"/>
                  </a:lnTo>
                  <a:lnTo>
                    <a:pt x="53" y="35"/>
                  </a:lnTo>
                  <a:lnTo>
                    <a:pt x="46" y="42"/>
                  </a:lnTo>
                  <a:lnTo>
                    <a:pt x="3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18" y="49"/>
                  </a:lnTo>
                  <a:lnTo>
                    <a:pt x="7" y="42"/>
                  </a:lnTo>
                  <a:lnTo>
                    <a:pt x="4" y="3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46" y="7"/>
                  </a:lnTo>
                  <a:lnTo>
                    <a:pt x="53" y="14"/>
                  </a:lnTo>
                  <a:lnTo>
                    <a:pt x="53" y="25"/>
                  </a:lnTo>
                  <a:lnTo>
                    <a:pt x="53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5" name="Freeform 57"/>
            <p:cNvSpPr>
              <a:spLocks/>
            </p:cNvSpPr>
            <p:nvPr/>
          </p:nvSpPr>
          <p:spPr bwMode="auto">
            <a:xfrm>
              <a:off x="3978" y="1663"/>
              <a:ext cx="21" cy="24"/>
            </a:xfrm>
            <a:custGeom>
              <a:avLst/>
              <a:gdLst/>
              <a:ahLst/>
              <a:cxnLst>
                <a:cxn ang="0">
                  <a:pos x="21" y="14"/>
                </a:cxn>
                <a:cxn ang="0">
                  <a:pos x="21" y="14"/>
                </a:cxn>
                <a:cxn ang="0">
                  <a:pos x="21" y="21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3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21" y="3"/>
                </a:cxn>
                <a:cxn ang="0">
                  <a:pos x="21" y="14"/>
                </a:cxn>
                <a:cxn ang="0">
                  <a:pos x="21" y="14"/>
                </a:cxn>
              </a:cxnLst>
              <a:rect l="0" t="0" r="r" b="b"/>
              <a:pathLst>
                <a:path w="21" h="24">
                  <a:moveTo>
                    <a:pt x="21" y="14"/>
                  </a:moveTo>
                  <a:lnTo>
                    <a:pt x="21" y="14"/>
                  </a:lnTo>
                  <a:lnTo>
                    <a:pt x="21" y="21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21" y="14"/>
                  </a:lnTo>
                  <a:lnTo>
                    <a:pt x="21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6" name="Freeform 58"/>
            <p:cNvSpPr>
              <a:spLocks/>
            </p:cNvSpPr>
            <p:nvPr/>
          </p:nvSpPr>
          <p:spPr bwMode="auto">
            <a:xfrm>
              <a:off x="3963" y="1648"/>
              <a:ext cx="54" cy="54"/>
            </a:xfrm>
            <a:custGeom>
              <a:avLst/>
              <a:gdLst/>
              <a:ahLst/>
              <a:cxnLst>
                <a:cxn ang="0">
                  <a:pos x="54" y="29"/>
                </a:cxn>
                <a:cxn ang="0">
                  <a:pos x="54" y="29"/>
                </a:cxn>
                <a:cxn ang="0">
                  <a:pos x="50" y="39"/>
                </a:cxn>
                <a:cxn ang="0">
                  <a:pos x="43" y="47"/>
                </a:cxn>
                <a:cxn ang="0">
                  <a:pos x="36" y="54"/>
                </a:cxn>
                <a:cxn ang="0">
                  <a:pos x="25" y="54"/>
                </a:cxn>
                <a:cxn ang="0">
                  <a:pos x="25" y="54"/>
                </a:cxn>
                <a:cxn ang="0">
                  <a:pos x="15" y="54"/>
                </a:cxn>
                <a:cxn ang="0">
                  <a:pos x="7" y="47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18"/>
                </a:cxn>
                <a:cxn ang="0">
                  <a:pos x="7" y="7"/>
                </a:cxn>
                <a:cxn ang="0">
                  <a:pos x="15" y="4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6" y="4"/>
                </a:cxn>
                <a:cxn ang="0">
                  <a:pos x="43" y="7"/>
                </a:cxn>
                <a:cxn ang="0">
                  <a:pos x="50" y="18"/>
                </a:cxn>
                <a:cxn ang="0">
                  <a:pos x="54" y="29"/>
                </a:cxn>
                <a:cxn ang="0">
                  <a:pos x="54" y="29"/>
                </a:cxn>
              </a:cxnLst>
              <a:rect l="0" t="0" r="r" b="b"/>
              <a:pathLst>
                <a:path w="54" h="54">
                  <a:moveTo>
                    <a:pt x="54" y="29"/>
                  </a:moveTo>
                  <a:lnTo>
                    <a:pt x="54" y="29"/>
                  </a:lnTo>
                  <a:lnTo>
                    <a:pt x="50" y="39"/>
                  </a:lnTo>
                  <a:lnTo>
                    <a:pt x="43" y="47"/>
                  </a:lnTo>
                  <a:lnTo>
                    <a:pt x="36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15" y="54"/>
                  </a:lnTo>
                  <a:lnTo>
                    <a:pt x="7" y="47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6" y="4"/>
                  </a:lnTo>
                  <a:lnTo>
                    <a:pt x="43" y="7"/>
                  </a:lnTo>
                  <a:lnTo>
                    <a:pt x="50" y="18"/>
                  </a:lnTo>
                  <a:lnTo>
                    <a:pt x="54" y="29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7" name="Freeform 59"/>
            <p:cNvSpPr>
              <a:spLocks/>
            </p:cNvSpPr>
            <p:nvPr/>
          </p:nvSpPr>
          <p:spPr bwMode="auto">
            <a:xfrm>
              <a:off x="4177" y="2864"/>
              <a:ext cx="22" cy="25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22" y="11"/>
                </a:cxn>
                <a:cxn ang="0">
                  <a:pos x="18" y="21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4" y="2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3"/>
                </a:cxn>
                <a:cxn ang="0">
                  <a:pos x="22" y="11"/>
                </a:cxn>
                <a:cxn ang="0">
                  <a:pos x="22" y="11"/>
                </a:cxn>
              </a:cxnLst>
              <a:rect l="0" t="0" r="r" b="b"/>
              <a:pathLst>
                <a:path w="22" h="25">
                  <a:moveTo>
                    <a:pt x="22" y="11"/>
                  </a:moveTo>
                  <a:lnTo>
                    <a:pt x="22" y="11"/>
                  </a:lnTo>
                  <a:lnTo>
                    <a:pt x="18" y="21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4" y="2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8" name="Freeform 60"/>
            <p:cNvSpPr>
              <a:spLocks/>
            </p:cNvSpPr>
            <p:nvPr/>
          </p:nvSpPr>
          <p:spPr bwMode="auto">
            <a:xfrm>
              <a:off x="4159" y="2850"/>
              <a:ext cx="54" cy="53"/>
            </a:xfrm>
            <a:custGeom>
              <a:avLst/>
              <a:gdLst/>
              <a:ahLst/>
              <a:cxnLst>
                <a:cxn ang="0">
                  <a:pos x="54" y="25"/>
                </a:cxn>
                <a:cxn ang="0">
                  <a:pos x="54" y="25"/>
                </a:cxn>
                <a:cxn ang="0">
                  <a:pos x="54" y="35"/>
                </a:cxn>
                <a:cxn ang="0">
                  <a:pos x="47" y="46"/>
                </a:cxn>
                <a:cxn ang="0">
                  <a:pos x="40" y="49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8" y="49"/>
                </a:cxn>
                <a:cxn ang="0">
                  <a:pos x="11" y="46"/>
                </a:cxn>
                <a:cxn ang="0">
                  <a:pos x="4" y="3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4" y="14"/>
                </a:cxn>
                <a:cxn ang="0">
                  <a:pos x="11" y="7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0" y="0"/>
                </a:cxn>
                <a:cxn ang="0">
                  <a:pos x="47" y="7"/>
                </a:cxn>
                <a:cxn ang="0">
                  <a:pos x="54" y="14"/>
                </a:cxn>
                <a:cxn ang="0">
                  <a:pos x="54" y="25"/>
                </a:cxn>
                <a:cxn ang="0">
                  <a:pos x="54" y="25"/>
                </a:cxn>
              </a:cxnLst>
              <a:rect l="0" t="0" r="r" b="b"/>
              <a:pathLst>
                <a:path w="54" h="53">
                  <a:moveTo>
                    <a:pt x="54" y="25"/>
                  </a:moveTo>
                  <a:lnTo>
                    <a:pt x="54" y="25"/>
                  </a:lnTo>
                  <a:lnTo>
                    <a:pt x="54" y="35"/>
                  </a:lnTo>
                  <a:lnTo>
                    <a:pt x="47" y="46"/>
                  </a:lnTo>
                  <a:lnTo>
                    <a:pt x="40" y="49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8" y="49"/>
                  </a:lnTo>
                  <a:lnTo>
                    <a:pt x="11" y="46"/>
                  </a:lnTo>
                  <a:lnTo>
                    <a:pt x="4" y="3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11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7" y="7"/>
                  </a:lnTo>
                  <a:lnTo>
                    <a:pt x="54" y="14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9" name="Freeform 61"/>
            <p:cNvSpPr>
              <a:spLocks/>
            </p:cNvSpPr>
            <p:nvPr/>
          </p:nvSpPr>
          <p:spPr bwMode="auto">
            <a:xfrm>
              <a:off x="4552" y="2753"/>
              <a:ext cx="24" cy="25"/>
            </a:xfrm>
            <a:custGeom>
              <a:avLst/>
              <a:gdLst/>
              <a:ahLst/>
              <a:cxnLst>
                <a:cxn ang="0">
                  <a:pos x="24" y="15"/>
                </a:cxn>
                <a:cxn ang="0">
                  <a:pos x="24" y="15"/>
                </a:cxn>
                <a:cxn ang="0">
                  <a:pos x="21" y="2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3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3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4"/>
                </a:cxn>
                <a:cxn ang="0">
                  <a:pos x="24" y="15"/>
                </a:cxn>
                <a:cxn ang="0">
                  <a:pos x="24" y="15"/>
                </a:cxn>
              </a:cxnLst>
              <a:rect l="0" t="0" r="r" b="b"/>
              <a:pathLst>
                <a:path w="24" h="25">
                  <a:moveTo>
                    <a:pt x="24" y="15"/>
                  </a:moveTo>
                  <a:lnTo>
                    <a:pt x="24" y="15"/>
                  </a:lnTo>
                  <a:lnTo>
                    <a:pt x="21" y="2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4" y="15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0" name="Freeform 62"/>
            <p:cNvSpPr>
              <a:spLocks/>
            </p:cNvSpPr>
            <p:nvPr/>
          </p:nvSpPr>
          <p:spPr bwMode="auto">
            <a:xfrm>
              <a:off x="4537" y="2739"/>
              <a:ext cx="54" cy="54"/>
            </a:xfrm>
            <a:custGeom>
              <a:avLst/>
              <a:gdLst/>
              <a:ahLst/>
              <a:cxnLst>
                <a:cxn ang="0">
                  <a:pos x="54" y="29"/>
                </a:cxn>
                <a:cxn ang="0">
                  <a:pos x="54" y="29"/>
                </a:cxn>
                <a:cxn ang="0">
                  <a:pos x="54" y="39"/>
                </a:cxn>
                <a:cxn ang="0">
                  <a:pos x="47" y="46"/>
                </a:cxn>
                <a:cxn ang="0">
                  <a:pos x="39" y="54"/>
                </a:cxn>
                <a:cxn ang="0">
                  <a:pos x="29" y="54"/>
                </a:cxn>
                <a:cxn ang="0">
                  <a:pos x="29" y="54"/>
                </a:cxn>
                <a:cxn ang="0">
                  <a:pos x="18" y="54"/>
                </a:cxn>
                <a:cxn ang="0">
                  <a:pos x="7" y="46"/>
                </a:cxn>
                <a:cxn ang="0">
                  <a:pos x="4" y="39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" y="18"/>
                </a:cxn>
                <a:cxn ang="0">
                  <a:pos x="7" y="7"/>
                </a:cxn>
                <a:cxn ang="0">
                  <a:pos x="1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9" y="4"/>
                </a:cxn>
                <a:cxn ang="0">
                  <a:pos x="47" y="7"/>
                </a:cxn>
                <a:cxn ang="0">
                  <a:pos x="54" y="18"/>
                </a:cxn>
                <a:cxn ang="0">
                  <a:pos x="54" y="29"/>
                </a:cxn>
                <a:cxn ang="0">
                  <a:pos x="54" y="29"/>
                </a:cxn>
              </a:cxnLst>
              <a:rect l="0" t="0" r="r" b="b"/>
              <a:pathLst>
                <a:path w="54" h="54">
                  <a:moveTo>
                    <a:pt x="54" y="29"/>
                  </a:moveTo>
                  <a:lnTo>
                    <a:pt x="54" y="29"/>
                  </a:lnTo>
                  <a:lnTo>
                    <a:pt x="54" y="39"/>
                  </a:lnTo>
                  <a:lnTo>
                    <a:pt x="47" y="46"/>
                  </a:lnTo>
                  <a:lnTo>
                    <a:pt x="3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18" y="54"/>
                  </a:lnTo>
                  <a:lnTo>
                    <a:pt x="7" y="46"/>
                  </a:lnTo>
                  <a:lnTo>
                    <a:pt x="4" y="3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7" y="7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9" y="4"/>
                  </a:lnTo>
                  <a:lnTo>
                    <a:pt x="47" y="7"/>
                  </a:lnTo>
                  <a:lnTo>
                    <a:pt x="54" y="18"/>
                  </a:lnTo>
                  <a:lnTo>
                    <a:pt x="54" y="29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1" name="Freeform 63"/>
            <p:cNvSpPr>
              <a:spLocks/>
            </p:cNvSpPr>
            <p:nvPr/>
          </p:nvSpPr>
          <p:spPr bwMode="auto">
            <a:xfrm>
              <a:off x="4430" y="1249"/>
              <a:ext cx="631" cy="674"/>
            </a:xfrm>
            <a:custGeom>
              <a:avLst/>
              <a:gdLst/>
              <a:ahLst/>
              <a:cxnLst>
                <a:cxn ang="0">
                  <a:pos x="310" y="25"/>
                </a:cxn>
                <a:cxn ang="0">
                  <a:pos x="293" y="21"/>
                </a:cxn>
                <a:cxn ang="0">
                  <a:pos x="243" y="64"/>
                </a:cxn>
                <a:cxn ang="0">
                  <a:pos x="175" y="114"/>
                </a:cxn>
                <a:cxn ang="0">
                  <a:pos x="150" y="103"/>
                </a:cxn>
                <a:cxn ang="0">
                  <a:pos x="129" y="89"/>
                </a:cxn>
                <a:cxn ang="0">
                  <a:pos x="104" y="96"/>
                </a:cxn>
                <a:cxn ang="0">
                  <a:pos x="89" y="150"/>
                </a:cxn>
                <a:cxn ang="0">
                  <a:pos x="54" y="146"/>
                </a:cxn>
                <a:cxn ang="0">
                  <a:pos x="0" y="175"/>
                </a:cxn>
                <a:cxn ang="0">
                  <a:pos x="22" y="214"/>
                </a:cxn>
                <a:cxn ang="0">
                  <a:pos x="36" y="225"/>
                </a:cxn>
                <a:cxn ang="0">
                  <a:pos x="68" y="232"/>
                </a:cxn>
                <a:cxn ang="0">
                  <a:pos x="75" y="253"/>
                </a:cxn>
                <a:cxn ang="0">
                  <a:pos x="75" y="285"/>
                </a:cxn>
                <a:cxn ang="0">
                  <a:pos x="118" y="314"/>
                </a:cxn>
                <a:cxn ang="0">
                  <a:pos x="118" y="392"/>
                </a:cxn>
                <a:cxn ang="0">
                  <a:pos x="100" y="431"/>
                </a:cxn>
                <a:cxn ang="0">
                  <a:pos x="86" y="449"/>
                </a:cxn>
                <a:cxn ang="0">
                  <a:pos x="122" y="471"/>
                </a:cxn>
                <a:cxn ang="0">
                  <a:pos x="175" y="531"/>
                </a:cxn>
                <a:cxn ang="0">
                  <a:pos x="186" y="578"/>
                </a:cxn>
                <a:cxn ang="0">
                  <a:pos x="189" y="610"/>
                </a:cxn>
                <a:cxn ang="0">
                  <a:pos x="200" y="645"/>
                </a:cxn>
                <a:cxn ang="0">
                  <a:pos x="218" y="674"/>
                </a:cxn>
                <a:cxn ang="0">
                  <a:pos x="253" y="652"/>
                </a:cxn>
                <a:cxn ang="0">
                  <a:pos x="350" y="642"/>
                </a:cxn>
                <a:cxn ang="0">
                  <a:pos x="350" y="613"/>
                </a:cxn>
                <a:cxn ang="0">
                  <a:pos x="367" y="567"/>
                </a:cxn>
                <a:cxn ang="0">
                  <a:pos x="407" y="553"/>
                </a:cxn>
                <a:cxn ang="0">
                  <a:pos x="428" y="545"/>
                </a:cxn>
                <a:cxn ang="0">
                  <a:pos x="464" y="510"/>
                </a:cxn>
                <a:cxn ang="0">
                  <a:pos x="499" y="506"/>
                </a:cxn>
                <a:cxn ang="0">
                  <a:pos x="531" y="485"/>
                </a:cxn>
                <a:cxn ang="0">
                  <a:pos x="535" y="467"/>
                </a:cxn>
                <a:cxn ang="0">
                  <a:pos x="535" y="438"/>
                </a:cxn>
                <a:cxn ang="0">
                  <a:pos x="631" y="310"/>
                </a:cxn>
                <a:cxn ang="0">
                  <a:pos x="621" y="235"/>
                </a:cxn>
                <a:cxn ang="0">
                  <a:pos x="578" y="153"/>
                </a:cxn>
                <a:cxn ang="0">
                  <a:pos x="571" y="143"/>
                </a:cxn>
                <a:cxn ang="0">
                  <a:pos x="535" y="118"/>
                </a:cxn>
                <a:cxn ang="0">
                  <a:pos x="514" y="118"/>
                </a:cxn>
                <a:cxn ang="0">
                  <a:pos x="496" y="143"/>
                </a:cxn>
                <a:cxn ang="0">
                  <a:pos x="485" y="150"/>
                </a:cxn>
                <a:cxn ang="0">
                  <a:pos x="453" y="146"/>
                </a:cxn>
                <a:cxn ang="0">
                  <a:pos x="389" y="96"/>
                </a:cxn>
                <a:cxn ang="0">
                  <a:pos x="378" y="68"/>
                </a:cxn>
              </a:cxnLst>
              <a:rect l="0" t="0" r="r" b="b"/>
              <a:pathLst>
                <a:path w="631" h="674">
                  <a:moveTo>
                    <a:pt x="382" y="0"/>
                  </a:moveTo>
                  <a:lnTo>
                    <a:pt x="310" y="25"/>
                  </a:lnTo>
                  <a:lnTo>
                    <a:pt x="310" y="25"/>
                  </a:lnTo>
                  <a:lnTo>
                    <a:pt x="307" y="25"/>
                  </a:lnTo>
                  <a:lnTo>
                    <a:pt x="303" y="21"/>
                  </a:lnTo>
                  <a:lnTo>
                    <a:pt x="293" y="21"/>
                  </a:lnTo>
                  <a:lnTo>
                    <a:pt x="271" y="36"/>
                  </a:lnTo>
                  <a:lnTo>
                    <a:pt x="271" y="36"/>
                  </a:lnTo>
                  <a:lnTo>
                    <a:pt x="243" y="64"/>
                  </a:lnTo>
                  <a:lnTo>
                    <a:pt x="207" y="93"/>
                  </a:lnTo>
                  <a:lnTo>
                    <a:pt x="193" y="107"/>
                  </a:lnTo>
                  <a:lnTo>
                    <a:pt x="175" y="114"/>
                  </a:lnTo>
                  <a:lnTo>
                    <a:pt x="161" y="114"/>
                  </a:lnTo>
                  <a:lnTo>
                    <a:pt x="154" y="111"/>
                  </a:lnTo>
                  <a:lnTo>
                    <a:pt x="150" y="103"/>
                  </a:lnTo>
                  <a:lnTo>
                    <a:pt x="150" y="103"/>
                  </a:lnTo>
                  <a:lnTo>
                    <a:pt x="143" y="100"/>
                  </a:lnTo>
                  <a:lnTo>
                    <a:pt x="129" y="89"/>
                  </a:lnTo>
                  <a:lnTo>
                    <a:pt x="118" y="86"/>
                  </a:lnTo>
                  <a:lnTo>
                    <a:pt x="111" y="89"/>
                  </a:lnTo>
                  <a:lnTo>
                    <a:pt x="104" y="96"/>
                  </a:lnTo>
                  <a:lnTo>
                    <a:pt x="97" y="111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68" y="143"/>
                  </a:lnTo>
                  <a:lnTo>
                    <a:pt x="54" y="146"/>
                  </a:lnTo>
                  <a:lnTo>
                    <a:pt x="40" y="150"/>
                  </a:lnTo>
                  <a:lnTo>
                    <a:pt x="18" y="160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11" y="200"/>
                  </a:lnTo>
                  <a:lnTo>
                    <a:pt x="22" y="214"/>
                  </a:lnTo>
                  <a:lnTo>
                    <a:pt x="29" y="221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47" y="225"/>
                  </a:lnTo>
                  <a:lnTo>
                    <a:pt x="61" y="228"/>
                  </a:lnTo>
                  <a:lnTo>
                    <a:pt x="68" y="232"/>
                  </a:lnTo>
                  <a:lnTo>
                    <a:pt x="75" y="235"/>
                  </a:lnTo>
                  <a:lnTo>
                    <a:pt x="79" y="242"/>
                  </a:lnTo>
                  <a:lnTo>
                    <a:pt x="75" y="253"/>
                  </a:lnTo>
                  <a:lnTo>
                    <a:pt x="75" y="253"/>
                  </a:lnTo>
                  <a:lnTo>
                    <a:pt x="75" y="264"/>
                  </a:lnTo>
                  <a:lnTo>
                    <a:pt x="75" y="285"/>
                  </a:lnTo>
                  <a:lnTo>
                    <a:pt x="111" y="292"/>
                  </a:lnTo>
                  <a:lnTo>
                    <a:pt x="111" y="292"/>
                  </a:lnTo>
                  <a:lnTo>
                    <a:pt x="118" y="314"/>
                  </a:lnTo>
                  <a:lnTo>
                    <a:pt x="118" y="339"/>
                  </a:lnTo>
                  <a:lnTo>
                    <a:pt x="122" y="364"/>
                  </a:lnTo>
                  <a:lnTo>
                    <a:pt x="118" y="392"/>
                  </a:lnTo>
                  <a:lnTo>
                    <a:pt x="114" y="414"/>
                  </a:lnTo>
                  <a:lnTo>
                    <a:pt x="107" y="424"/>
                  </a:lnTo>
                  <a:lnTo>
                    <a:pt x="100" y="431"/>
                  </a:lnTo>
                  <a:lnTo>
                    <a:pt x="89" y="438"/>
                  </a:lnTo>
                  <a:lnTo>
                    <a:pt x="79" y="438"/>
                  </a:lnTo>
                  <a:lnTo>
                    <a:pt x="86" y="449"/>
                  </a:lnTo>
                  <a:lnTo>
                    <a:pt x="86" y="449"/>
                  </a:lnTo>
                  <a:lnTo>
                    <a:pt x="104" y="460"/>
                  </a:lnTo>
                  <a:lnTo>
                    <a:pt x="122" y="471"/>
                  </a:lnTo>
                  <a:lnTo>
                    <a:pt x="139" y="485"/>
                  </a:lnTo>
                  <a:lnTo>
                    <a:pt x="157" y="506"/>
                  </a:lnTo>
                  <a:lnTo>
                    <a:pt x="175" y="531"/>
                  </a:lnTo>
                  <a:lnTo>
                    <a:pt x="179" y="545"/>
                  </a:lnTo>
                  <a:lnTo>
                    <a:pt x="186" y="560"/>
                  </a:lnTo>
                  <a:lnTo>
                    <a:pt x="186" y="578"/>
                  </a:lnTo>
                  <a:lnTo>
                    <a:pt x="186" y="595"/>
                  </a:lnTo>
                  <a:lnTo>
                    <a:pt x="186" y="595"/>
                  </a:lnTo>
                  <a:lnTo>
                    <a:pt x="189" y="610"/>
                  </a:lnTo>
                  <a:lnTo>
                    <a:pt x="200" y="635"/>
                  </a:lnTo>
                  <a:lnTo>
                    <a:pt x="200" y="635"/>
                  </a:lnTo>
                  <a:lnTo>
                    <a:pt x="200" y="645"/>
                  </a:lnTo>
                  <a:lnTo>
                    <a:pt x="207" y="659"/>
                  </a:lnTo>
                  <a:lnTo>
                    <a:pt x="211" y="670"/>
                  </a:lnTo>
                  <a:lnTo>
                    <a:pt x="218" y="674"/>
                  </a:lnTo>
                  <a:lnTo>
                    <a:pt x="225" y="674"/>
                  </a:lnTo>
                  <a:lnTo>
                    <a:pt x="236" y="670"/>
                  </a:lnTo>
                  <a:lnTo>
                    <a:pt x="253" y="652"/>
                  </a:lnTo>
                  <a:lnTo>
                    <a:pt x="300" y="652"/>
                  </a:lnTo>
                  <a:lnTo>
                    <a:pt x="325" y="638"/>
                  </a:lnTo>
                  <a:lnTo>
                    <a:pt x="350" y="642"/>
                  </a:lnTo>
                  <a:lnTo>
                    <a:pt x="350" y="642"/>
                  </a:lnTo>
                  <a:lnTo>
                    <a:pt x="350" y="627"/>
                  </a:lnTo>
                  <a:lnTo>
                    <a:pt x="350" y="613"/>
                  </a:lnTo>
                  <a:lnTo>
                    <a:pt x="353" y="595"/>
                  </a:lnTo>
                  <a:lnTo>
                    <a:pt x="357" y="581"/>
                  </a:lnTo>
                  <a:lnTo>
                    <a:pt x="367" y="567"/>
                  </a:lnTo>
                  <a:lnTo>
                    <a:pt x="382" y="556"/>
                  </a:lnTo>
                  <a:lnTo>
                    <a:pt x="392" y="553"/>
                  </a:lnTo>
                  <a:lnTo>
                    <a:pt x="407" y="553"/>
                  </a:lnTo>
                  <a:lnTo>
                    <a:pt x="407" y="553"/>
                  </a:lnTo>
                  <a:lnTo>
                    <a:pt x="410" y="553"/>
                  </a:lnTo>
                  <a:lnTo>
                    <a:pt x="428" y="545"/>
                  </a:lnTo>
                  <a:lnTo>
                    <a:pt x="446" y="531"/>
                  </a:lnTo>
                  <a:lnTo>
                    <a:pt x="457" y="520"/>
                  </a:lnTo>
                  <a:lnTo>
                    <a:pt x="464" y="510"/>
                  </a:lnTo>
                  <a:lnTo>
                    <a:pt x="464" y="510"/>
                  </a:lnTo>
                  <a:lnTo>
                    <a:pt x="474" y="510"/>
                  </a:lnTo>
                  <a:lnTo>
                    <a:pt x="499" y="506"/>
                  </a:lnTo>
                  <a:lnTo>
                    <a:pt x="510" y="503"/>
                  </a:lnTo>
                  <a:lnTo>
                    <a:pt x="524" y="496"/>
                  </a:lnTo>
                  <a:lnTo>
                    <a:pt x="531" y="485"/>
                  </a:lnTo>
                  <a:lnTo>
                    <a:pt x="539" y="467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1" y="456"/>
                  </a:lnTo>
                  <a:lnTo>
                    <a:pt x="531" y="446"/>
                  </a:lnTo>
                  <a:lnTo>
                    <a:pt x="535" y="438"/>
                  </a:lnTo>
                  <a:lnTo>
                    <a:pt x="542" y="431"/>
                  </a:lnTo>
                  <a:lnTo>
                    <a:pt x="631" y="310"/>
                  </a:lnTo>
                  <a:lnTo>
                    <a:pt x="631" y="310"/>
                  </a:lnTo>
                  <a:lnTo>
                    <a:pt x="631" y="296"/>
                  </a:lnTo>
                  <a:lnTo>
                    <a:pt x="628" y="260"/>
                  </a:lnTo>
                  <a:lnTo>
                    <a:pt x="621" y="235"/>
                  </a:lnTo>
                  <a:lnTo>
                    <a:pt x="613" y="207"/>
                  </a:lnTo>
                  <a:lnTo>
                    <a:pt x="599" y="182"/>
                  </a:lnTo>
                  <a:lnTo>
                    <a:pt x="578" y="153"/>
                  </a:lnTo>
                  <a:lnTo>
                    <a:pt x="578" y="153"/>
                  </a:lnTo>
                  <a:lnTo>
                    <a:pt x="578" y="150"/>
                  </a:lnTo>
                  <a:lnTo>
                    <a:pt x="571" y="143"/>
                  </a:lnTo>
                  <a:lnTo>
                    <a:pt x="560" y="128"/>
                  </a:lnTo>
                  <a:lnTo>
                    <a:pt x="535" y="118"/>
                  </a:lnTo>
                  <a:lnTo>
                    <a:pt x="535" y="118"/>
                  </a:lnTo>
                  <a:lnTo>
                    <a:pt x="531" y="118"/>
                  </a:lnTo>
                  <a:lnTo>
                    <a:pt x="517" y="118"/>
                  </a:lnTo>
                  <a:lnTo>
                    <a:pt x="514" y="118"/>
                  </a:lnTo>
                  <a:lnTo>
                    <a:pt x="507" y="125"/>
                  </a:lnTo>
                  <a:lnTo>
                    <a:pt x="499" y="132"/>
                  </a:lnTo>
                  <a:lnTo>
                    <a:pt x="496" y="143"/>
                  </a:lnTo>
                  <a:lnTo>
                    <a:pt x="496" y="143"/>
                  </a:lnTo>
                  <a:lnTo>
                    <a:pt x="492" y="143"/>
                  </a:lnTo>
                  <a:lnTo>
                    <a:pt x="485" y="150"/>
                  </a:lnTo>
                  <a:lnTo>
                    <a:pt x="471" y="153"/>
                  </a:lnTo>
                  <a:lnTo>
                    <a:pt x="464" y="150"/>
                  </a:lnTo>
                  <a:lnTo>
                    <a:pt x="453" y="146"/>
                  </a:lnTo>
                  <a:lnTo>
                    <a:pt x="453" y="146"/>
                  </a:lnTo>
                  <a:lnTo>
                    <a:pt x="403" y="107"/>
                  </a:lnTo>
                  <a:lnTo>
                    <a:pt x="389" y="96"/>
                  </a:lnTo>
                  <a:lnTo>
                    <a:pt x="382" y="86"/>
                  </a:lnTo>
                  <a:lnTo>
                    <a:pt x="378" y="75"/>
                  </a:lnTo>
                  <a:lnTo>
                    <a:pt x="378" y="68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2" name="Freeform 64"/>
            <p:cNvSpPr>
              <a:spLocks/>
            </p:cNvSpPr>
            <p:nvPr/>
          </p:nvSpPr>
          <p:spPr bwMode="auto">
            <a:xfrm>
              <a:off x="3724" y="761"/>
              <a:ext cx="828" cy="1115"/>
            </a:xfrm>
            <a:custGeom>
              <a:avLst/>
              <a:gdLst/>
              <a:ahLst/>
              <a:cxnLst>
                <a:cxn ang="0">
                  <a:pos x="806" y="923"/>
                </a:cxn>
                <a:cxn ang="0">
                  <a:pos x="828" y="855"/>
                </a:cxn>
                <a:cxn ang="0">
                  <a:pos x="781" y="777"/>
                </a:cxn>
                <a:cxn ang="0">
                  <a:pos x="781" y="741"/>
                </a:cxn>
                <a:cxn ang="0">
                  <a:pos x="767" y="716"/>
                </a:cxn>
                <a:cxn ang="0">
                  <a:pos x="735" y="713"/>
                </a:cxn>
                <a:cxn ang="0">
                  <a:pos x="642" y="588"/>
                </a:cxn>
                <a:cxn ang="0">
                  <a:pos x="606" y="495"/>
                </a:cxn>
                <a:cxn ang="0">
                  <a:pos x="596" y="460"/>
                </a:cxn>
                <a:cxn ang="0">
                  <a:pos x="592" y="385"/>
                </a:cxn>
                <a:cxn ang="0">
                  <a:pos x="574" y="353"/>
                </a:cxn>
                <a:cxn ang="0">
                  <a:pos x="564" y="306"/>
                </a:cxn>
                <a:cxn ang="0">
                  <a:pos x="503" y="292"/>
                </a:cxn>
                <a:cxn ang="0">
                  <a:pos x="435" y="299"/>
                </a:cxn>
                <a:cxn ang="0">
                  <a:pos x="385" y="274"/>
                </a:cxn>
                <a:cxn ang="0">
                  <a:pos x="375" y="231"/>
                </a:cxn>
                <a:cxn ang="0">
                  <a:pos x="325" y="164"/>
                </a:cxn>
                <a:cxn ang="0">
                  <a:pos x="275" y="124"/>
                </a:cxn>
                <a:cxn ang="0">
                  <a:pos x="229" y="114"/>
                </a:cxn>
                <a:cxn ang="0">
                  <a:pos x="189" y="75"/>
                </a:cxn>
                <a:cxn ang="0">
                  <a:pos x="168" y="57"/>
                </a:cxn>
                <a:cxn ang="0">
                  <a:pos x="82" y="0"/>
                </a:cxn>
                <a:cxn ang="0">
                  <a:pos x="43" y="17"/>
                </a:cxn>
                <a:cxn ang="0">
                  <a:pos x="79" y="89"/>
                </a:cxn>
                <a:cxn ang="0">
                  <a:pos x="100" y="82"/>
                </a:cxn>
                <a:cxn ang="0">
                  <a:pos x="122" y="128"/>
                </a:cxn>
                <a:cxn ang="0">
                  <a:pos x="143" y="221"/>
                </a:cxn>
                <a:cxn ang="0">
                  <a:pos x="104" y="221"/>
                </a:cxn>
                <a:cxn ang="0">
                  <a:pos x="75" y="185"/>
                </a:cxn>
                <a:cxn ang="0">
                  <a:pos x="33" y="189"/>
                </a:cxn>
                <a:cxn ang="0">
                  <a:pos x="8" y="231"/>
                </a:cxn>
                <a:cxn ang="0">
                  <a:pos x="25" y="274"/>
                </a:cxn>
                <a:cxn ang="0">
                  <a:pos x="33" y="338"/>
                </a:cxn>
                <a:cxn ang="0">
                  <a:pos x="90" y="374"/>
                </a:cxn>
                <a:cxn ang="0">
                  <a:pos x="150" y="367"/>
                </a:cxn>
                <a:cxn ang="0">
                  <a:pos x="172" y="360"/>
                </a:cxn>
                <a:cxn ang="0">
                  <a:pos x="168" y="399"/>
                </a:cxn>
                <a:cxn ang="0">
                  <a:pos x="125" y="420"/>
                </a:cxn>
                <a:cxn ang="0">
                  <a:pos x="43" y="427"/>
                </a:cxn>
                <a:cxn ang="0">
                  <a:pos x="0" y="488"/>
                </a:cxn>
                <a:cxn ang="0">
                  <a:pos x="22" y="538"/>
                </a:cxn>
                <a:cxn ang="0">
                  <a:pos x="82" y="545"/>
                </a:cxn>
                <a:cxn ang="0">
                  <a:pos x="129" y="570"/>
                </a:cxn>
                <a:cxn ang="0">
                  <a:pos x="179" y="606"/>
                </a:cxn>
                <a:cxn ang="0">
                  <a:pos x="161" y="631"/>
                </a:cxn>
                <a:cxn ang="0">
                  <a:pos x="182" y="741"/>
                </a:cxn>
                <a:cxn ang="0">
                  <a:pos x="243" y="755"/>
                </a:cxn>
                <a:cxn ang="0">
                  <a:pos x="300" y="734"/>
                </a:cxn>
                <a:cxn ang="0">
                  <a:pos x="339" y="745"/>
                </a:cxn>
                <a:cxn ang="0">
                  <a:pos x="382" y="802"/>
                </a:cxn>
                <a:cxn ang="0">
                  <a:pos x="414" y="809"/>
                </a:cxn>
                <a:cxn ang="0">
                  <a:pos x="418" y="855"/>
                </a:cxn>
                <a:cxn ang="0">
                  <a:pos x="450" y="919"/>
                </a:cxn>
                <a:cxn ang="0">
                  <a:pos x="460" y="962"/>
                </a:cxn>
                <a:cxn ang="0">
                  <a:pos x="507" y="994"/>
                </a:cxn>
                <a:cxn ang="0">
                  <a:pos x="532" y="1005"/>
                </a:cxn>
                <a:cxn ang="0">
                  <a:pos x="574" y="1044"/>
                </a:cxn>
                <a:cxn ang="0">
                  <a:pos x="606" y="1115"/>
                </a:cxn>
                <a:cxn ang="0">
                  <a:pos x="649" y="1026"/>
                </a:cxn>
                <a:cxn ang="0">
                  <a:pos x="631" y="944"/>
                </a:cxn>
                <a:cxn ang="0">
                  <a:pos x="635" y="887"/>
                </a:cxn>
                <a:cxn ang="0">
                  <a:pos x="678" y="862"/>
                </a:cxn>
                <a:cxn ang="0">
                  <a:pos x="742" y="887"/>
                </a:cxn>
              </a:cxnLst>
              <a:rect l="0" t="0" r="r" b="b"/>
              <a:pathLst>
                <a:path w="828" h="1115">
                  <a:moveTo>
                    <a:pt x="785" y="930"/>
                  </a:moveTo>
                  <a:lnTo>
                    <a:pt x="785" y="930"/>
                  </a:lnTo>
                  <a:lnTo>
                    <a:pt x="795" y="926"/>
                  </a:lnTo>
                  <a:lnTo>
                    <a:pt x="806" y="923"/>
                  </a:lnTo>
                  <a:lnTo>
                    <a:pt x="813" y="916"/>
                  </a:lnTo>
                  <a:lnTo>
                    <a:pt x="817" y="905"/>
                  </a:lnTo>
                  <a:lnTo>
                    <a:pt x="824" y="880"/>
                  </a:lnTo>
                  <a:lnTo>
                    <a:pt x="828" y="855"/>
                  </a:lnTo>
                  <a:lnTo>
                    <a:pt x="824" y="827"/>
                  </a:lnTo>
                  <a:lnTo>
                    <a:pt x="820" y="805"/>
                  </a:lnTo>
                  <a:lnTo>
                    <a:pt x="817" y="780"/>
                  </a:lnTo>
                  <a:lnTo>
                    <a:pt x="781" y="777"/>
                  </a:lnTo>
                  <a:lnTo>
                    <a:pt x="781" y="777"/>
                  </a:lnTo>
                  <a:lnTo>
                    <a:pt x="781" y="755"/>
                  </a:lnTo>
                  <a:lnTo>
                    <a:pt x="781" y="741"/>
                  </a:lnTo>
                  <a:lnTo>
                    <a:pt x="781" y="741"/>
                  </a:lnTo>
                  <a:lnTo>
                    <a:pt x="785" y="730"/>
                  </a:lnTo>
                  <a:lnTo>
                    <a:pt x="781" y="723"/>
                  </a:lnTo>
                  <a:lnTo>
                    <a:pt x="774" y="720"/>
                  </a:lnTo>
                  <a:lnTo>
                    <a:pt x="767" y="716"/>
                  </a:lnTo>
                  <a:lnTo>
                    <a:pt x="749" y="716"/>
                  </a:lnTo>
                  <a:lnTo>
                    <a:pt x="742" y="716"/>
                  </a:lnTo>
                  <a:lnTo>
                    <a:pt x="742" y="716"/>
                  </a:lnTo>
                  <a:lnTo>
                    <a:pt x="735" y="713"/>
                  </a:lnTo>
                  <a:lnTo>
                    <a:pt x="728" y="705"/>
                  </a:lnTo>
                  <a:lnTo>
                    <a:pt x="713" y="688"/>
                  </a:lnTo>
                  <a:lnTo>
                    <a:pt x="703" y="663"/>
                  </a:lnTo>
                  <a:lnTo>
                    <a:pt x="642" y="588"/>
                  </a:lnTo>
                  <a:lnTo>
                    <a:pt x="642" y="588"/>
                  </a:lnTo>
                  <a:lnTo>
                    <a:pt x="614" y="499"/>
                  </a:lnTo>
                  <a:lnTo>
                    <a:pt x="614" y="499"/>
                  </a:lnTo>
                  <a:lnTo>
                    <a:pt x="606" y="495"/>
                  </a:lnTo>
                  <a:lnTo>
                    <a:pt x="599" y="488"/>
                  </a:lnTo>
                  <a:lnTo>
                    <a:pt x="592" y="474"/>
                  </a:lnTo>
                  <a:lnTo>
                    <a:pt x="592" y="463"/>
                  </a:lnTo>
                  <a:lnTo>
                    <a:pt x="596" y="460"/>
                  </a:lnTo>
                  <a:lnTo>
                    <a:pt x="596" y="460"/>
                  </a:lnTo>
                  <a:lnTo>
                    <a:pt x="596" y="427"/>
                  </a:lnTo>
                  <a:lnTo>
                    <a:pt x="596" y="402"/>
                  </a:lnTo>
                  <a:lnTo>
                    <a:pt x="592" y="385"/>
                  </a:lnTo>
                  <a:lnTo>
                    <a:pt x="589" y="370"/>
                  </a:lnTo>
                  <a:lnTo>
                    <a:pt x="578" y="356"/>
                  </a:lnTo>
                  <a:lnTo>
                    <a:pt x="574" y="353"/>
                  </a:lnTo>
                  <a:lnTo>
                    <a:pt x="574" y="353"/>
                  </a:lnTo>
                  <a:lnTo>
                    <a:pt x="574" y="338"/>
                  </a:lnTo>
                  <a:lnTo>
                    <a:pt x="574" y="324"/>
                  </a:lnTo>
                  <a:lnTo>
                    <a:pt x="571" y="313"/>
                  </a:lnTo>
                  <a:lnTo>
                    <a:pt x="564" y="306"/>
                  </a:lnTo>
                  <a:lnTo>
                    <a:pt x="549" y="296"/>
                  </a:lnTo>
                  <a:lnTo>
                    <a:pt x="535" y="292"/>
                  </a:lnTo>
                  <a:lnTo>
                    <a:pt x="517" y="288"/>
                  </a:lnTo>
                  <a:lnTo>
                    <a:pt x="503" y="292"/>
                  </a:lnTo>
                  <a:lnTo>
                    <a:pt x="489" y="296"/>
                  </a:lnTo>
                  <a:lnTo>
                    <a:pt x="489" y="296"/>
                  </a:lnTo>
                  <a:lnTo>
                    <a:pt x="471" y="299"/>
                  </a:lnTo>
                  <a:lnTo>
                    <a:pt x="435" y="299"/>
                  </a:lnTo>
                  <a:lnTo>
                    <a:pt x="418" y="296"/>
                  </a:lnTo>
                  <a:lnTo>
                    <a:pt x="400" y="292"/>
                  </a:lnTo>
                  <a:lnTo>
                    <a:pt x="389" y="281"/>
                  </a:lnTo>
                  <a:lnTo>
                    <a:pt x="385" y="274"/>
                  </a:lnTo>
                  <a:lnTo>
                    <a:pt x="385" y="267"/>
                  </a:lnTo>
                  <a:lnTo>
                    <a:pt x="385" y="267"/>
                  </a:lnTo>
                  <a:lnTo>
                    <a:pt x="382" y="249"/>
                  </a:lnTo>
                  <a:lnTo>
                    <a:pt x="375" y="231"/>
                  </a:lnTo>
                  <a:lnTo>
                    <a:pt x="357" y="199"/>
                  </a:lnTo>
                  <a:lnTo>
                    <a:pt x="336" y="174"/>
                  </a:lnTo>
                  <a:lnTo>
                    <a:pt x="325" y="164"/>
                  </a:lnTo>
                  <a:lnTo>
                    <a:pt x="325" y="164"/>
                  </a:lnTo>
                  <a:lnTo>
                    <a:pt x="325" y="164"/>
                  </a:lnTo>
                  <a:lnTo>
                    <a:pt x="318" y="153"/>
                  </a:lnTo>
                  <a:lnTo>
                    <a:pt x="300" y="139"/>
                  </a:lnTo>
                  <a:lnTo>
                    <a:pt x="275" y="124"/>
                  </a:lnTo>
                  <a:lnTo>
                    <a:pt x="261" y="121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29" y="114"/>
                  </a:lnTo>
                  <a:lnTo>
                    <a:pt x="207" y="103"/>
                  </a:lnTo>
                  <a:lnTo>
                    <a:pt x="197" y="92"/>
                  </a:lnTo>
                  <a:lnTo>
                    <a:pt x="189" y="82"/>
                  </a:lnTo>
                  <a:lnTo>
                    <a:pt x="189" y="75"/>
                  </a:lnTo>
                  <a:lnTo>
                    <a:pt x="186" y="75"/>
                  </a:lnTo>
                  <a:lnTo>
                    <a:pt x="182" y="75"/>
                  </a:lnTo>
                  <a:lnTo>
                    <a:pt x="182" y="75"/>
                  </a:lnTo>
                  <a:lnTo>
                    <a:pt x="168" y="57"/>
                  </a:lnTo>
                  <a:lnTo>
                    <a:pt x="150" y="42"/>
                  </a:lnTo>
                  <a:lnTo>
                    <a:pt x="129" y="25"/>
                  </a:lnTo>
                  <a:lnTo>
                    <a:pt x="107" y="10"/>
                  </a:lnTo>
                  <a:lnTo>
                    <a:pt x="82" y="0"/>
                  </a:lnTo>
                  <a:lnTo>
                    <a:pt x="72" y="0"/>
                  </a:lnTo>
                  <a:lnTo>
                    <a:pt x="61" y="3"/>
                  </a:lnTo>
                  <a:lnTo>
                    <a:pt x="54" y="7"/>
                  </a:lnTo>
                  <a:lnTo>
                    <a:pt x="43" y="1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57" y="96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90" y="82"/>
                  </a:lnTo>
                  <a:lnTo>
                    <a:pt x="93" y="82"/>
                  </a:lnTo>
                  <a:lnTo>
                    <a:pt x="100" y="82"/>
                  </a:lnTo>
                  <a:lnTo>
                    <a:pt x="107" y="89"/>
                  </a:lnTo>
                  <a:lnTo>
                    <a:pt x="111" y="96"/>
                  </a:lnTo>
                  <a:lnTo>
                    <a:pt x="118" y="110"/>
                  </a:lnTo>
                  <a:lnTo>
                    <a:pt x="122" y="128"/>
                  </a:lnTo>
                  <a:lnTo>
                    <a:pt x="122" y="128"/>
                  </a:lnTo>
                  <a:lnTo>
                    <a:pt x="132" y="171"/>
                  </a:lnTo>
                  <a:lnTo>
                    <a:pt x="143" y="206"/>
                  </a:lnTo>
                  <a:lnTo>
                    <a:pt x="143" y="221"/>
                  </a:lnTo>
                  <a:lnTo>
                    <a:pt x="139" y="224"/>
                  </a:lnTo>
                  <a:lnTo>
                    <a:pt x="136" y="228"/>
                  </a:lnTo>
                  <a:lnTo>
                    <a:pt x="125" y="228"/>
                  </a:lnTo>
                  <a:lnTo>
                    <a:pt x="104" y="221"/>
                  </a:lnTo>
                  <a:lnTo>
                    <a:pt x="104" y="221"/>
                  </a:lnTo>
                  <a:lnTo>
                    <a:pt x="100" y="214"/>
                  </a:lnTo>
                  <a:lnTo>
                    <a:pt x="86" y="192"/>
                  </a:lnTo>
                  <a:lnTo>
                    <a:pt x="75" y="185"/>
                  </a:lnTo>
                  <a:lnTo>
                    <a:pt x="65" y="178"/>
                  </a:lnTo>
                  <a:lnTo>
                    <a:pt x="50" y="178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18" y="203"/>
                  </a:lnTo>
                  <a:lnTo>
                    <a:pt x="11" y="214"/>
                  </a:lnTo>
                  <a:lnTo>
                    <a:pt x="8" y="224"/>
                  </a:lnTo>
                  <a:lnTo>
                    <a:pt x="8" y="231"/>
                  </a:lnTo>
                  <a:lnTo>
                    <a:pt x="11" y="246"/>
                  </a:lnTo>
                  <a:lnTo>
                    <a:pt x="18" y="249"/>
                  </a:lnTo>
                  <a:lnTo>
                    <a:pt x="18" y="249"/>
                  </a:lnTo>
                  <a:lnTo>
                    <a:pt x="25" y="274"/>
                  </a:lnTo>
                  <a:lnTo>
                    <a:pt x="33" y="299"/>
                  </a:lnTo>
                  <a:lnTo>
                    <a:pt x="33" y="331"/>
                  </a:lnTo>
                  <a:lnTo>
                    <a:pt x="33" y="331"/>
                  </a:lnTo>
                  <a:lnTo>
                    <a:pt x="33" y="338"/>
                  </a:lnTo>
                  <a:lnTo>
                    <a:pt x="36" y="345"/>
                  </a:lnTo>
                  <a:lnTo>
                    <a:pt x="50" y="356"/>
                  </a:lnTo>
                  <a:lnTo>
                    <a:pt x="68" y="367"/>
                  </a:lnTo>
                  <a:lnTo>
                    <a:pt x="90" y="374"/>
                  </a:lnTo>
                  <a:lnTo>
                    <a:pt x="111" y="378"/>
                  </a:lnTo>
                  <a:lnTo>
                    <a:pt x="132" y="378"/>
                  </a:lnTo>
                  <a:lnTo>
                    <a:pt x="147" y="370"/>
                  </a:lnTo>
                  <a:lnTo>
                    <a:pt x="150" y="367"/>
                  </a:lnTo>
                  <a:lnTo>
                    <a:pt x="154" y="360"/>
                  </a:lnTo>
                  <a:lnTo>
                    <a:pt x="154" y="360"/>
                  </a:lnTo>
                  <a:lnTo>
                    <a:pt x="161" y="360"/>
                  </a:lnTo>
                  <a:lnTo>
                    <a:pt x="172" y="360"/>
                  </a:lnTo>
                  <a:lnTo>
                    <a:pt x="179" y="363"/>
                  </a:lnTo>
                  <a:lnTo>
                    <a:pt x="179" y="370"/>
                  </a:lnTo>
                  <a:lnTo>
                    <a:pt x="175" y="381"/>
                  </a:lnTo>
                  <a:lnTo>
                    <a:pt x="168" y="399"/>
                  </a:lnTo>
                  <a:lnTo>
                    <a:pt x="168" y="399"/>
                  </a:lnTo>
                  <a:lnTo>
                    <a:pt x="164" y="402"/>
                  </a:lnTo>
                  <a:lnTo>
                    <a:pt x="154" y="413"/>
                  </a:lnTo>
                  <a:lnTo>
                    <a:pt x="125" y="420"/>
                  </a:lnTo>
                  <a:lnTo>
                    <a:pt x="100" y="424"/>
                  </a:lnTo>
                  <a:lnTo>
                    <a:pt x="72" y="424"/>
                  </a:lnTo>
                  <a:lnTo>
                    <a:pt x="72" y="424"/>
                  </a:lnTo>
                  <a:lnTo>
                    <a:pt x="43" y="427"/>
                  </a:lnTo>
                  <a:lnTo>
                    <a:pt x="22" y="438"/>
                  </a:lnTo>
                  <a:lnTo>
                    <a:pt x="8" y="452"/>
                  </a:lnTo>
                  <a:lnTo>
                    <a:pt x="0" y="470"/>
                  </a:lnTo>
                  <a:lnTo>
                    <a:pt x="0" y="488"/>
                  </a:lnTo>
                  <a:lnTo>
                    <a:pt x="0" y="506"/>
                  </a:lnTo>
                  <a:lnTo>
                    <a:pt x="11" y="524"/>
                  </a:lnTo>
                  <a:lnTo>
                    <a:pt x="22" y="538"/>
                  </a:lnTo>
                  <a:lnTo>
                    <a:pt x="22" y="538"/>
                  </a:lnTo>
                  <a:lnTo>
                    <a:pt x="29" y="538"/>
                  </a:lnTo>
                  <a:lnTo>
                    <a:pt x="47" y="534"/>
                  </a:lnTo>
                  <a:lnTo>
                    <a:pt x="72" y="538"/>
                  </a:lnTo>
                  <a:lnTo>
                    <a:pt x="82" y="545"/>
                  </a:lnTo>
                  <a:lnTo>
                    <a:pt x="90" y="552"/>
                  </a:lnTo>
                  <a:lnTo>
                    <a:pt x="104" y="563"/>
                  </a:lnTo>
                  <a:lnTo>
                    <a:pt x="129" y="570"/>
                  </a:lnTo>
                  <a:lnTo>
                    <a:pt x="129" y="570"/>
                  </a:lnTo>
                  <a:lnTo>
                    <a:pt x="147" y="577"/>
                  </a:lnTo>
                  <a:lnTo>
                    <a:pt x="161" y="584"/>
                  </a:lnTo>
                  <a:lnTo>
                    <a:pt x="172" y="595"/>
                  </a:lnTo>
                  <a:lnTo>
                    <a:pt x="179" y="606"/>
                  </a:lnTo>
                  <a:lnTo>
                    <a:pt x="179" y="613"/>
                  </a:lnTo>
                  <a:lnTo>
                    <a:pt x="179" y="616"/>
                  </a:lnTo>
                  <a:lnTo>
                    <a:pt x="172" y="623"/>
                  </a:lnTo>
                  <a:lnTo>
                    <a:pt x="161" y="631"/>
                  </a:lnTo>
                  <a:lnTo>
                    <a:pt x="125" y="641"/>
                  </a:lnTo>
                  <a:lnTo>
                    <a:pt x="125" y="641"/>
                  </a:lnTo>
                  <a:lnTo>
                    <a:pt x="118" y="645"/>
                  </a:lnTo>
                  <a:lnTo>
                    <a:pt x="182" y="741"/>
                  </a:lnTo>
                  <a:lnTo>
                    <a:pt x="182" y="741"/>
                  </a:lnTo>
                  <a:lnTo>
                    <a:pt x="193" y="745"/>
                  </a:lnTo>
                  <a:lnTo>
                    <a:pt x="214" y="752"/>
                  </a:lnTo>
                  <a:lnTo>
                    <a:pt x="243" y="755"/>
                  </a:lnTo>
                  <a:lnTo>
                    <a:pt x="261" y="752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300" y="734"/>
                  </a:lnTo>
                  <a:lnTo>
                    <a:pt x="321" y="727"/>
                  </a:lnTo>
                  <a:lnTo>
                    <a:pt x="328" y="730"/>
                  </a:lnTo>
                  <a:lnTo>
                    <a:pt x="332" y="734"/>
                  </a:lnTo>
                  <a:lnTo>
                    <a:pt x="339" y="745"/>
                  </a:lnTo>
                  <a:lnTo>
                    <a:pt x="343" y="763"/>
                  </a:lnTo>
                  <a:lnTo>
                    <a:pt x="343" y="763"/>
                  </a:lnTo>
                  <a:lnTo>
                    <a:pt x="364" y="784"/>
                  </a:lnTo>
                  <a:lnTo>
                    <a:pt x="382" y="802"/>
                  </a:lnTo>
                  <a:lnTo>
                    <a:pt x="393" y="805"/>
                  </a:lnTo>
                  <a:lnTo>
                    <a:pt x="403" y="809"/>
                  </a:lnTo>
                  <a:lnTo>
                    <a:pt x="403" y="809"/>
                  </a:lnTo>
                  <a:lnTo>
                    <a:pt x="414" y="809"/>
                  </a:lnTo>
                  <a:lnTo>
                    <a:pt x="418" y="816"/>
                  </a:lnTo>
                  <a:lnTo>
                    <a:pt x="421" y="827"/>
                  </a:lnTo>
                  <a:lnTo>
                    <a:pt x="421" y="837"/>
                  </a:lnTo>
                  <a:lnTo>
                    <a:pt x="418" y="855"/>
                  </a:lnTo>
                  <a:lnTo>
                    <a:pt x="414" y="862"/>
                  </a:lnTo>
                  <a:lnTo>
                    <a:pt x="414" y="862"/>
                  </a:lnTo>
                  <a:lnTo>
                    <a:pt x="435" y="891"/>
                  </a:lnTo>
                  <a:lnTo>
                    <a:pt x="450" y="919"/>
                  </a:lnTo>
                  <a:lnTo>
                    <a:pt x="457" y="934"/>
                  </a:lnTo>
                  <a:lnTo>
                    <a:pt x="460" y="948"/>
                  </a:lnTo>
                  <a:lnTo>
                    <a:pt x="460" y="948"/>
                  </a:lnTo>
                  <a:lnTo>
                    <a:pt x="460" y="962"/>
                  </a:lnTo>
                  <a:lnTo>
                    <a:pt x="467" y="973"/>
                  </a:lnTo>
                  <a:lnTo>
                    <a:pt x="478" y="980"/>
                  </a:lnTo>
                  <a:lnTo>
                    <a:pt x="485" y="987"/>
                  </a:lnTo>
                  <a:lnTo>
                    <a:pt x="507" y="994"/>
                  </a:lnTo>
                  <a:lnTo>
                    <a:pt x="521" y="994"/>
                  </a:lnTo>
                  <a:lnTo>
                    <a:pt x="521" y="994"/>
                  </a:lnTo>
                  <a:lnTo>
                    <a:pt x="528" y="998"/>
                  </a:lnTo>
                  <a:lnTo>
                    <a:pt x="532" y="1005"/>
                  </a:lnTo>
                  <a:lnTo>
                    <a:pt x="542" y="1023"/>
                  </a:lnTo>
                  <a:lnTo>
                    <a:pt x="549" y="1033"/>
                  </a:lnTo>
                  <a:lnTo>
                    <a:pt x="560" y="1041"/>
                  </a:lnTo>
                  <a:lnTo>
                    <a:pt x="574" y="1044"/>
                  </a:lnTo>
                  <a:lnTo>
                    <a:pt x="592" y="1044"/>
                  </a:lnTo>
                  <a:lnTo>
                    <a:pt x="606" y="1062"/>
                  </a:lnTo>
                  <a:lnTo>
                    <a:pt x="606" y="1115"/>
                  </a:lnTo>
                  <a:lnTo>
                    <a:pt x="606" y="1115"/>
                  </a:lnTo>
                  <a:lnTo>
                    <a:pt x="631" y="1073"/>
                  </a:lnTo>
                  <a:lnTo>
                    <a:pt x="642" y="1055"/>
                  </a:lnTo>
                  <a:lnTo>
                    <a:pt x="646" y="1041"/>
                  </a:lnTo>
                  <a:lnTo>
                    <a:pt x="649" y="1026"/>
                  </a:lnTo>
                  <a:lnTo>
                    <a:pt x="649" y="1008"/>
                  </a:lnTo>
                  <a:lnTo>
                    <a:pt x="639" y="969"/>
                  </a:lnTo>
                  <a:lnTo>
                    <a:pt x="639" y="969"/>
                  </a:lnTo>
                  <a:lnTo>
                    <a:pt x="631" y="944"/>
                  </a:lnTo>
                  <a:lnTo>
                    <a:pt x="628" y="926"/>
                  </a:lnTo>
                  <a:lnTo>
                    <a:pt x="628" y="912"/>
                  </a:lnTo>
                  <a:lnTo>
                    <a:pt x="628" y="898"/>
                  </a:lnTo>
                  <a:lnTo>
                    <a:pt x="635" y="887"/>
                  </a:lnTo>
                  <a:lnTo>
                    <a:pt x="646" y="880"/>
                  </a:lnTo>
                  <a:lnTo>
                    <a:pt x="671" y="862"/>
                  </a:lnTo>
                  <a:lnTo>
                    <a:pt x="671" y="862"/>
                  </a:lnTo>
                  <a:lnTo>
                    <a:pt x="678" y="862"/>
                  </a:lnTo>
                  <a:lnTo>
                    <a:pt x="688" y="859"/>
                  </a:lnTo>
                  <a:lnTo>
                    <a:pt x="706" y="866"/>
                  </a:lnTo>
                  <a:lnTo>
                    <a:pt x="724" y="877"/>
                  </a:lnTo>
                  <a:lnTo>
                    <a:pt x="742" y="887"/>
                  </a:lnTo>
                  <a:lnTo>
                    <a:pt x="774" y="916"/>
                  </a:lnTo>
                  <a:lnTo>
                    <a:pt x="785" y="930"/>
                  </a:lnTo>
                  <a:lnTo>
                    <a:pt x="785" y="930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3" name="Freeform 65"/>
            <p:cNvSpPr>
              <a:spLocks/>
            </p:cNvSpPr>
            <p:nvPr/>
          </p:nvSpPr>
          <p:spPr bwMode="auto">
            <a:xfrm>
              <a:off x="4698" y="1741"/>
              <a:ext cx="25" cy="25"/>
            </a:xfrm>
            <a:custGeom>
              <a:avLst/>
              <a:gdLst/>
              <a:ahLst/>
              <a:cxnLst>
                <a:cxn ang="0">
                  <a:pos x="25" y="14"/>
                </a:cxn>
                <a:cxn ang="0">
                  <a:pos x="25" y="14"/>
                </a:cxn>
                <a:cxn ang="0">
                  <a:pos x="21" y="21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3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4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21" y="4"/>
                </a:cxn>
                <a:cxn ang="0">
                  <a:pos x="25" y="14"/>
                </a:cxn>
                <a:cxn ang="0">
                  <a:pos x="25" y="14"/>
                </a:cxn>
              </a:cxnLst>
              <a:rect l="0" t="0" r="r" b="b"/>
              <a:pathLst>
                <a:path w="25" h="25">
                  <a:moveTo>
                    <a:pt x="25" y="14"/>
                  </a:moveTo>
                  <a:lnTo>
                    <a:pt x="25" y="14"/>
                  </a:lnTo>
                  <a:lnTo>
                    <a:pt x="21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1" y="4"/>
                  </a:lnTo>
                  <a:lnTo>
                    <a:pt x="25" y="14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4" name="Freeform 66"/>
            <p:cNvSpPr>
              <a:spLocks/>
            </p:cNvSpPr>
            <p:nvPr/>
          </p:nvSpPr>
          <p:spPr bwMode="auto">
            <a:xfrm>
              <a:off x="4683" y="1727"/>
              <a:ext cx="54" cy="53"/>
            </a:xfrm>
            <a:custGeom>
              <a:avLst/>
              <a:gdLst/>
              <a:ahLst/>
              <a:cxnLst>
                <a:cxn ang="0">
                  <a:pos x="54" y="28"/>
                </a:cxn>
                <a:cxn ang="0">
                  <a:pos x="54" y="28"/>
                </a:cxn>
                <a:cxn ang="0">
                  <a:pos x="50" y="35"/>
                </a:cxn>
                <a:cxn ang="0">
                  <a:pos x="47" y="46"/>
                </a:cxn>
                <a:cxn ang="0">
                  <a:pos x="36" y="50"/>
                </a:cxn>
                <a:cxn ang="0">
                  <a:pos x="25" y="53"/>
                </a:cxn>
                <a:cxn ang="0">
                  <a:pos x="25" y="53"/>
                </a:cxn>
                <a:cxn ang="0">
                  <a:pos x="18" y="50"/>
                </a:cxn>
                <a:cxn ang="0">
                  <a:pos x="8" y="46"/>
                </a:cxn>
                <a:cxn ang="0">
                  <a:pos x="4" y="35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18"/>
                </a:cxn>
                <a:cxn ang="0">
                  <a:pos x="8" y="7"/>
                </a:cxn>
                <a:cxn ang="0">
                  <a:pos x="18" y="3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6" y="3"/>
                </a:cxn>
                <a:cxn ang="0">
                  <a:pos x="47" y="7"/>
                </a:cxn>
                <a:cxn ang="0">
                  <a:pos x="50" y="18"/>
                </a:cxn>
                <a:cxn ang="0">
                  <a:pos x="54" y="28"/>
                </a:cxn>
                <a:cxn ang="0">
                  <a:pos x="54" y="28"/>
                </a:cxn>
              </a:cxnLst>
              <a:rect l="0" t="0" r="r" b="b"/>
              <a:pathLst>
                <a:path w="54" h="53">
                  <a:moveTo>
                    <a:pt x="54" y="28"/>
                  </a:moveTo>
                  <a:lnTo>
                    <a:pt x="54" y="28"/>
                  </a:lnTo>
                  <a:lnTo>
                    <a:pt x="50" y="35"/>
                  </a:lnTo>
                  <a:lnTo>
                    <a:pt x="47" y="46"/>
                  </a:lnTo>
                  <a:lnTo>
                    <a:pt x="36" y="5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18" y="50"/>
                  </a:lnTo>
                  <a:lnTo>
                    <a:pt x="8" y="46"/>
                  </a:lnTo>
                  <a:lnTo>
                    <a:pt x="4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18"/>
                  </a:lnTo>
                  <a:lnTo>
                    <a:pt x="8" y="7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6" y="3"/>
                  </a:lnTo>
                  <a:lnTo>
                    <a:pt x="47" y="7"/>
                  </a:lnTo>
                  <a:lnTo>
                    <a:pt x="50" y="18"/>
                  </a:lnTo>
                  <a:lnTo>
                    <a:pt x="54" y="28"/>
                  </a:lnTo>
                  <a:lnTo>
                    <a:pt x="54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5" name="Freeform 67"/>
            <p:cNvSpPr>
              <a:spLocks/>
            </p:cNvSpPr>
            <p:nvPr/>
          </p:nvSpPr>
          <p:spPr bwMode="auto">
            <a:xfrm>
              <a:off x="4106" y="1495"/>
              <a:ext cx="21" cy="21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21" y="11"/>
                </a:cxn>
                <a:cxn ang="0">
                  <a:pos x="18" y="18"/>
                </a:cxn>
                <a:cxn ang="0">
                  <a:pos x="11" y="21"/>
                </a:cxn>
                <a:cxn ang="0">
                  <a:pos x="11" y="21"/>
                </a:cxn>
                <a:cxn ang="0">
                  <a:pos x="3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1" y="11"/>
                </a:cxn>
                <a:cxn ang="0">
                  <a:pos x="21" y="11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18" y="18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6" name="Freeform 68"/>
            <p:cNvSpPr>
              <a:spLocks/>
            </p:cNvSpPr>
            <p:nvPr/>
          </p:nvSpPr>
          <p:spPr bwMode="auto">
            <a:xfrm>
              <a:off x="4088" y="1477"/>
              <a:ext cx="54" cy="54"/>
            </a:xfrm>
            <a:custGeom>
              <a:avLst/>
              <a:gdLst/>
              <a:ahLst/>
              <a:cxnLst>
                <a:cxn ang="0">
                  <a:pos x="54" y="29"/>
                </a:cxn>
                <a:cxn ang="0">
                  <a:pos x="54" y="29"/>
                </a:cxn>
                <a:cxn ang="0">
                  <a:pos x="54" y="39"/>
                </a:cxn>
                <a:cxn ang="0">
                  <a:pos x="46" y="47"/>
                </a:cxn>
                <a:cxn ang="0">
                  <a:pos x="39" y="54"/>
                </a:cxn>
                <a:cxn ang="0">
                  <a:pos x="29" y="54"/>
                </a:cxn>
                <a:cxn ang="0">
                  <a:pos x="29" y="54"/>
                </a:cxn>
                <a:cxn ang="0">
                  <a:pos x="18" y="54"/>
                </a:cxn>
                <a:cxn ang="0">
                  <a:pos x="11" y="47"/>
                </a:cxn>
                <a:cxn ang="0">
                  <a:pos x="4" y="39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" y="18"/>
                </a:cxn>
                <a:cxn ang="0">
                  <a:pos x="11" y="11"/>
                </a:cxn>
                <a:cxn ang="0">
                  <a:pos x="1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9" y="4"/>
                </a:cxn>
                <a:cxn ang="0">
                  <a:pos x="46" y="11"/>
                </a:cxn>
                <a:cxn ang="0">
                  <a:pos x="54" y="18"/>
                </a:cxn>
                <a:cxn ang="0">
                  <a:pos x="54" y="29"/>
                </a:cxn>
                <a:cxn ang="0">
                  <a:pos x="54" y="29"/>
                </a:cxn>
              </a:cxnLst>
              <a:rect l="0" t="0" r="r" b="b"/>
              <a:pathLst>
                <a:path w="54" h="54">
                  <a:moveTo>
                    <a:pt x="54" y="29"/>
                  </a:moveTo>
                  <a:lnTo>
                    <a:pt x="54" y="29"/>
                  </a:lnTo>
                  <a:lnTo>
                    <a:pt x="54" y="39"/>
                  </a:lnTo>
                  <a:lnTo>
                    <a:pt x="46" y="47"/>
                  </a:lnTo>
                  <a:lnTo>
                    <a:pt x="3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18" y="54"/>
                  </a:lnTo>
                  <a:lnTo>
                    <a:pt x="11" y="47"/>
                  </a:lnTo>
                  <a:lnTo>
                    <a:pt x="4" y="3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11" y="11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9" y="4"/>
                  </a:lnTo>
                  <a:lnTo>
                    <a:pt x="46" y="11"/>
                  </a:lnTo>
                  <a:lnTo>
                    <a:pt x="54" y="18"/>
                  </a:lnTo>
                  <a:lnTo>
                    <a:pt x="54" y="29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7" name="Freeform 69"/>
            <p:cNvSpPr>
              <a:spLocks/>
            </p:cNvSpPr>
            <p:nvPr/>
          </p:nvSpPr>
          <p:spPr bwMode="auto">
            <a:xfrm>
              <a:off x="2769" y="3655"/>
              <a:ext cx="453" cy="585"/>
            </a:xfrm>
            <a:custGeom>
              <a:avLst/>
              <a:gdLst/>
              <a:ahLst/>
              <a:cxnLst>
                <a:cxn ang="0">
                  <a:pos x="378" y="114"/>
                </a:cxn>
                <a:cxn ang="0">
                  <a:pos x="367" y="118"/>
                </a:cxn>
                <a:cxn ang="0">
                  <a:pos x="310" y="54"/>
                </a:cxn>
                <a:cxn ang="0">
                  <a:pos x="296" y="29"/>
                </a:cxn>
                <a:cxn ang="0">
                  <a:pos x="271" y="89"/>
                </a:cxn>
                <a:cxn ang="0">
                  <a:pos x="257" y="107"/>
                </a:cxn>
                <a:cxn ang="0">
                  <a:pos x="200" y="111"/>
                </a:cxn>
                <a:cxn ang="0">
                  <a:pos x="168" y="0"/>
                </a:cxn>
                <a:cxn ang="0">
                  <a:pos x="75" y="79"/>
                </a:cxn>
                <a:cxn ang="0">
                  <a:pos x="25" y="96"/>
                </a:cxn>
                <a:cxn ang="0">
                  <a:pos x="4" y="118"/>
                </a:cxn>
                <a:cxn ang="0">
                  <a:pos x="0" y="157"/>
                </a:cxn>
                <a:cxn ang="0">
                  <a:pos x="121" y="239"/>
                </a:cxn>
                <a:cxn ang="0">
                  <a:pos x="168" y="289"/>
                </a:cxn>
                <a:cxn ang="0">
                  <a:pos x="175" y="317"/>
                </a:cxn>
                <a:cxn ang="0">
                  <a:pos x="164" y="360"/>
                </a:cxn>
                <a:cxn ang="0">
                  <a:pos x="132" y="389"/>
                </a:cxn>
                <a:cxn ang="0">
                  <a:pos x="121" y="410"/>
                </a:cxn>
                <a:cxn ang="0">
                  <a:pos x="153" y="428"/>
                </a:cxn>
                <a:cxn ang="0">
                  <a:pos x="185" y="435"/>
                </a:cxn>
                <a:cxn ang="0">
                  <a:pos x="232" y="464"/>
                </a:cxn>
                <a:cxn ang="0">
                  <a:pos x="242" y="496"/>
                </a:cxn>
                <a:cxn ang="0">
                  <a:pos x="228" y="514"/>
                </a:cxn>
                <a:cxn ang="0">
                  <a:pos x="210" y="528"/>
                </a:cxn>
                <a:cxn ang="0">
                  <a:pos x="242" y="556"/>
                </a:cxn>
                <a:cxn ang="0">
                  <a:pos x="292" y="585"/>
                </a:cxn>
                <a:cxn ang="0">
                  <a:pos x="307" y="574"/>
                </a:cxn>
                <a:cxn ang="0">
                  <a:pos x="335" y="524"/>
                </a:cxn>
                <a:cxn ang="0">
                  <a:pos x="332" y="492"/>
                </a:cxn>
                <a:cxn ang="0">
                  <a:pos x="303" y="399"/>
                </a:cxn>
                <a:cxn ang="0">
                  <a:pos x="303" y="367"/>
                </a:cxn>
                <a:cxn ang="0">
                  <a:pos x="321" y="328"/>
                </a:cxn>
                <a:cxn ang="0">
                  <a:pos x="346" y="328"/>
                </a:cxn>
                <a:cxn ang="0">
                  <a:pos x="371" y="342"/>
                </a:cxn>
                <a:cxn ang="0">
                  <a:pos x="406" y="353"/>
                </a:cxn>
                <a:cxn ang="0">
                  <a:pos x="424" y="339"/>
                </a:cxn>
                <a:cxn ang="0">
                  <a:pos x="439" y="257"/>
                </a:cxn>
                <a:cxn ang="0">
                  <a:pos x="435" y="182"/>
                </a:cxn>
                <a:cxn ang="0">
                  <a:pos x="442" y="139"/>
                </a:cxn>
                <a:cxn ang="0">
                  <a:pos x="453" y="114"/>
                </a:cxn>
                <a:cxn ang="0">
                  <a:pos x="442" y="79"/>
                </a:cxn>
                <a:cxn ang="0">
                  <a:pos x="424" y="64"/>
                </a:cxn>
                <a:cxn ang="0">
                  <a:pos x="399" y="72"/>
                </a:cxn>
                <a:cxn ang="0">
                  <a:pos x="385" y="100"/>
                </a:cxn>
              </a:cxnLst>
              <a:rect l="0" t="0" r="r" b="b"/>
              <a:pathLst>
                <a:path w="453" h="585">
                  <a:moveTo>
                    <a:pt x="385" y="100"/>
                  </a:moveTo>
                  <a:lnTo>
                    <a:pt x="385" y="100"/>
                  </a:lnTo>
                  <a:lnTo>
                    <a:pt x="378" y="114"/>
                  </a:lnTo>
                  <a:lnTo>
                    <a:pt x="374" y="11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10" y="89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7" y="36"/>
                  </a:lnTo>
                  <a:lnTo>
                    <a:pt x="303" y="29"/>
                  </a:lnTo>
                  <a:lnTo>
                    <a:pt x="296" y="29"/>
                  </a:lnTo>
                  <a:lnTo>
                    <a:pt x="292" y="32"/>
                  </a:lnTo>
                  <a:lnTo>
                    <a:pt x="282" y="57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67" y="100"/>
                  </a:lnTo>
                  <a:lnTo>
                    <a:pt x="257" y="107"/>
                  </a:lnTo>
                  <a:lnTo>
                    <a:pt x="242" y="111"/>
                  </a:lnTo>
                  <a:lnTo>
                    <a:pt x="228" y="114"/>
                  </a:lnTo>
                  <a:lnTo>
                    <a:pt x="200" y="111"/>
                  </a:lnTo>
                  <a:lnTo>
                    <a:pt x="185" y="107"/>
                  </a:lnTo>
                  <a:lnTo>
                    <a:pt x="193" y="0"/>
                  </a:lnTo>
                  <a:lnTo>
                    <a:pt x="168" y="0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75" y="79"/>
                  </a:lnTo>
                  <a:lnTo>
                    <a:pt x="54" y="82"/>
                  </a:lnTo>
                  <a:lnTo>
                    <a:pt x="39" y="89"/>
                  </a:lnTo>
                  <a:lnTo>
                    <a:pt x="25" y="96"/>
                  </a:lnTo>
                  <a:lnTo>
                    <a:pt x="11" y="111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4" y="136"/>
                  </a:lnTo>
                  <a:lnTo>
                    <a:pt x="0" y="157"/>
                  </a:lnTo>
                  <a:lnTo>
                    <a:pt x="54" y="200"/>
                  </a:lnTo>
                  <a:lnTo>
                    <a:pt x="57" y="225"/>
                  </a:lnTo>
                  <a:lnTo>
                    <a:pt x="121" y="239"/>
                  </a:lnTo>
                  <a:lnTo>
                    <a:pt x="118" y="307"/>
                  </a:lnTo>
                  <a:lnTo>
                    <a:pt x="128" y="321"/>
                  </a:lnTo>
                  <a:lnTo>
                    <a:pt x="168" y="289"/>
                  </a:lnTo>
                  <a:lnTo>
                    <a:pt x="168" y="289"/>
                  </a:lnTo>
                  <a:lnTo>
                    <a:pt x="171" y="296"/>
                  </a:lnTo>
                  <a:lnTo>
                    <a:pt x="175" y="317"/>
                  </a:lnTo>
                  <a:lnTo>
                    <a:pt x="175" y="332"/>
                  </a:lnTo>
                  <a:lnTo>
                    <a:pt x="171" y="346"/>
                  </a:lnTo>
                  <a:lnTo>
                    <a:pt x="164" y="360"/>
                  </a:lnTo>
                  <a:lnTo>
                    <a:pt x="153" y="371"/>
                  </a:lnTo>
                  <a:lnTo>
                    <a:pt x="153" y="371"/>
                  </a:lnTo>
                  <a:lnTo>
                    <a:pt x="132" y="389"/>
                  </a:lnTo>
                  <a:lnTo>
                    <a:pt x="125" y="396"/>
                  </a:lnTo>
                  <a:lnTo>
                    <a:pt x="121" y="407"/>
                  </a:lnTo>
                  <a:lnTo>
                    <a:pt x="121" y="410"/>
                  </a:lnTo>
                  <a:lnTo>
                    <a:pt x="128" y="417"/>
                  </a:lnTo>
                  <a:lnTo>
                    <a:pt x="136" y="424"/>
                  </a:lnTo>
                  <a:lnTo>
                    <a:pt x="153" y="428"/>
                  </a:lnTo>
                  <a:lnTo>
                    <a:pt x="153" y="428"/>
                  </a:lnTo>
                  <a:lnTo>
                    <a:pt x="168" y="432"/>
                  </a:lnTo>
                  <a:lnTo>
                    <a:pt x="185" y="435"/>
                  </a:lnTo>
                  <a:lnTo>
                    <a:pt x="200" y="439"/>
                  </a:lnTo>
                  <a:lnTo>
                    <a:pt x="218" y="449"/>
                  </a:lnTo>
                  <a:lnTo>
                    <a:pt x="232" y="464"/>
                  </a:lnTo>
                  <a:lnTo>
                    <a:pt x="235" y="471"/>
                  </a:lnTo>
                  <a:lnTo>
                    <a:pt x="239" y="481"/>
                  </a:lnTo>
                  <a:lnTo>
                    <a:pt x="242" y="496"/>
                  </a:lnTo>
                  <a:lnTo>
                    <a:pt x="239" y="506"/>
                  </a:lnTo>
                  <a:lnTo>
                    <a:pt x="239" y="506"/>
                  </a:lnTo>
                  <a:lnTo>
                    <a:pt x="228" y="514"/>
                  </a:lnTo>
                  <a:lnTo>
                    <a:pt x="218" y="517"/>
                  </a:lnTo>
                  <a:lnTo>
                    <a:pt x="210" y="524"/>
                  </a:lnTo>
                  <a:lnTo>
                    <a:pt x="210" y="528"/>
                  </a:lnTo>
                  <a:lnTo>
                    <a:pt x="210" y="531"/>
                  </a:lnTo>
                  <a:lnTo>
                    <a:pt x="221" y="542"/>
                  </a:lnTo>
                  <a:lnTo>
                    <a:pt x="242" y="556"/>
                  </a:lnTo>
                  <a:lnTo>
                    <a:pt x="285" y="571"/>
                  </a:lnTo>
                  <a:lnTo>
                    <a:pt x="285" y="571"/>
                  </a:lnTo>
                  <a:lnTo>
                    <a:pt x="292" y="585"/>
                  </a:lnTo>
                  <a:lnTo>
                    <a:pt x="300" y="581"/>
                  </a:lnTo>
                  <a:lnTo>
                    <a:pt x="300" y="581"/>
                  </a:lnTo>
                  <a:lnTo>
                    <a:pt x="307" y="574"/>
                  </a:lnTo>
                  <a:lnTo>
                    <a:pt x="321" y="553"/>
                  </a:lnTo>
                  <a:lnTo>
                    <a:pt x="328" y="538"/>
                  </a:lnTo>
                  <a:lnTo>
                    <a:pt x="335" y="524"/>
                  </a:lnTo>
                  <a:lnTo>
                    <a:pt x="335" y="506"/>
                  </a:lnTo>
                  <a:lnTo>
                    <a:pt x="332" y="492"/>
                  </a:lnTo>
                  <a:lnTo>
                    <a:pt x="332" y="492"/>
                  </a:lnTo>
                  <a:lnTo>
                    <a:pt x="317" y="460"/>
                  </a:lnTo>
                  <a:lnTo>
                    <a:pt x="310" y="428"/>
                  </a:lnTo>
                  <a:lnTo>
                    <a:pt x="303" y="399"/>
                  </a:lnTo>
                  <a:lnTo>
                    <a:pt x="303" y="399"/>
                  </a:lnTo>
                  <a:lnTo>
                    <a:pt x="303" y="382"/>
                  </a:lnTo>
                  <a:lnTo>
                    <a:pt x="303" y="367"/>
                  </a:lnTo>
                  <a:lnTo>
                    <a:pt x="307" y="350"/>
                  </a:lnTo>
                  <a:lnTo>
                    <a:pt x="314" y="335"/>
                  </a:lnTo>
                  <a:lnTo>
                    <a:pt x="321" y="328"/>
                  </a:lnTo>
                  <a:lnTo>
                    <a:pt x="328" y="325"/>
                  </a:lnTo>
                  <a:lnTo>
                    <a:pt x="335" y="325"/>
                  </a:lnTo>
                  <a:lnTo>
                    <a:pt x="346" y="328"/>
                  </a:lnTo>
                  <a:lnTo>
                    <a:pt x="357" y="332"/>
                  </a:lnTo>
                  <a:lnTo>
                    <a:pt x="371" y="342"/>
                  </a:lnTo>
                  <a:lnTo>
                    <a:pt x="371" y="342"/>
                  </a:lnTo>
                  <a:lnTo>
                    <a:pt x="385" y="350"/>
                  </a:lnTo>
                  <a:lnTo>
                    <a:pt x="396" y="353"/>
                  </a:lnTo>
                  <a:lnTo>
                    <a:pt x="406" y="353"/>
                  </a:lnTo>
                  <a:lnTo>
                    <a:pt x="414" y="353"/>
                  </a:lnTo>
                  <a:lnTo>
                    <a:pt x="421" y="346"/>
                  </a:lnTo>
                  <a:lnTo>
                    <a:pt x="424" y="339"/>
                  </a:lnTo>
                  <a:lnTo>
                    <a:pt x="435" y="314"/>
                  </a:lnTo>
                  <a:lnTo>
                    <a:pt x="439" y="289"/>
                  </a:lnTo>
                  <a:lnTo>
                    <a:pt x="439" y="257"/>
                  </a:lnTo>
                  <a:lnTo>
                    <a:pt x="435" y="211"/>
                  </a:lnTo>
                  <a:lnTo>
                    <a:pt x="435" y="211"/>
                  </a:lnTo>
                  <a:lnTo>
                    <a:pt x="435" y="182"/>
                  </a:lnTo>
                  <a:lnTo>
                    <a:pt x="439" y="157"/>
                  </a:lnTo>
                  <a:lnTo>
                    <a:pt x="442" y="139"/>
                  </a:lnTo>
                  <a:lnTo>
                    <a:pt x="442" y="139"/>
                  </a:lnTo>
                  <a:lnTo>
                    <a:pt x="446" y="136"/>
                  </a:lnTo>
                  <a:lnTo>
                    <a:pt x="449" y="125"/>
                  </a:lnTo>
                  <a:lnTo>
                    <a:pt x="453" y="114"/>
                  </a:lnTo>
                  <a:lnTo>
                    <a:pt x="453" y="107"/>
                  </a:lnTo>
                  <a:lnTo>
                    <a:pt x="449" y="93"/>
                  </a:lnTo>
                  <a:lnTo>
                    <a:pt x="442" y="79"/>
                  </a:lnTo>
                  <a:lnTo>
                    <a:pt x="442" y="79"/>
                  </a:lnTo>
                  <a:lnTo>
                    <a:pt x="431" y="68"/>
                  </a:lnTo>
                  <a:lnTo>
                    <a:pt x="424" y="64"/>
                  </a:lnTo>
                  <a:lnTo>
                    <a:pt x="414" y="61"/>
                  </a:lnTo>
                  <a:lnTo>
                    <a:pt x="406" y="64"/>
                  </a:lnTo>
                  <a:lnTo>
                    <a:pt x="399" y="72"/>
                  </a:lnTo>
                  <a:lnTo>
                    <a:pt x="392" y="79"/>
                  </a:lnTo>
                  <a:lnTo>
                    <a:pt x="385" y="100"/>
                  </a:lnTo>
                  <a:lnTo>
                    <a:pt x="385" y="100"/>
                  </a:lnTo>
                  <a:close/>
                </a:path>
              </a:pathLst>
            </a:custGeom>
            <a:solidFill>
              <a:srgbClr val="FFFCD1"/>
            </a:solidFill>
            <a:ln w="2222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8" name="Freeform 70"/>
            <p:cNvSpPr>
              <a:spLocks/>
            </p:cNvSpPr>
            <p:nvPr/>
          </p:nvSpPr>
          <p:spPr bwMode="auto">
            <a:xfrm>
              <a:off x="3001" y="4058"/>
              <a:ext cx="21" cy="21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21" y="11"/>
                </a:cxn>
                <a:cxn ang="0">
                  <a:pos x="18" y="18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3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21" y="11"/>
                </a:cxn>
                <a:cxn ang="0">
                  <a:pos x="21" y="11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18" y="1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9" name="Freeform 71"/>
            <p:cNvSpPr>
              <a:spLocks/>
            </p:cNvSpPr>
            <p:nvPr/>
          </p:nvSpPr>
          <p:spPr bwMode="auto">
            <a:xfrm>
              <a:off x="2987" y="4040"/>
              <a:ext cx="53" cy="54"/>
            </a:xfrm>
            <a:custGeom>
              <a:avLst/>
              <a:gdLst/>
              <a:ahLst/>
              <a:cxnLst>
                <a:cxn ang="0">
                  <a:pos x="53" y="29"/>
                </a:cxn>
                <a:cxn ang="0">
                  <a:pos x="53" y="29"/>
                </a:cxn>
                <a:cxn ang="0">
                  <a:pos x="49" y="39"/>
                </a:cxn>
                <a:cxn ang="0">
                  <a:pos x="42" y="47"/>
                </a:cxn>
                <a:cxn ang="0">
                  <a:pos x="35" y="54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14" y="54"/>
                </a:cxn>
                <a:cxn ang="0">
                  <a:pos x="7" y="47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18"/>
                </a:cxn>
                <a:cxn ang="0">
                  <a:pos x="7" y="7"/>
                </a:cxn>
                <a:cxn ang="0">
                  <a:pos x="14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5" y="4"/>
                </a:cxn>
                <a:cxn ang="0">
                  <a:pos x="42" y="7"/>
                </a:cxn>
                <a:cxn ang="0">
                  <a:pos x="49" y="18"/>
                </a:cxn>
                <a:cxn ang="0">
                  <a:pos x="53" y="29"/>
                </a:cxn>
                <a:cxn ang="0">
                  <a:pos x="53" y="29"/>
                </a:cxn>
              </a:cxnLst>
              <a:rect l="0" t="0" r="r" b="b"/>
              <a:pathLst>
                <a:path w="53" h="54">
                  <a:moveTo>
                    <a:pt x="53" y="29"/>
                  </a:moveTo>
                  <a:lnTo>
                    <a:pt x="53" y="29"/>
                  </a:lnTo>
                  <a:lnTo>
                    <a:pt x="49" y="39"/>
                  </a:lnTo>
                  <a:lnTo>
                    <a:pt x="42" y="47"/>
                  </a:lnTo>
                  <a:lnTo>
                    <a:pt x="35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14" y="54"/>
                  </a:lnTo>
                  <a:lnTo>
                    <a:pt x="7" y="47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49" y="18"/>
                  </a:lnTo>
                  <a:lnTo>
                    <a:pt x="53" y="29"/>
                  </a:lnTo>
                  <a:lnTo>
                    <a:pt x="53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0" name="Freeform 72"/>
            <p:cNvSpPr>
              <a:spLocks/>
            </p:cNvSpPr>
            <p:nvPr/>
          </p:nvSpPr>
          <p:spPr bwMode="auto">
            <a:xfrm>
              <a:off x="3846" y="1873"/>
              <a:ext cx="71" cy="71"/>
            </a:xfrm>
            <a:custGeom>
              <a:avLst/>
              <a:gdLst/>
              <a:ahLst/>
              <a:cxnLst>
                <a:cxn ang="0">
                  <a:pos x="71" y="35"/>
                </a:cxn>
                <a:cxn ang="0">
                  <a:pos x="71" y="35"/>
                </a:cxn>
                <a:cxn ang="0">
                  <a:pos x="67" y="50"/>
                </a:cxn>
                <a:cxn ang="0">
                  <a:pos x="60" y="60"/>
                </a:cxn>
                <a:cxn ang="0">
                  <a:pos x="50" y="68"/>
                </a:cxn>
                <a:cxn ang="0">
                  <a:pos x="35" y="71"/>
                </a:cxn>
                <a:cxn ang="0">
                  <a:pos x="35" y="71"/>
                </a:cxn>
                <a:cxn ang="0">
                  <a:pos x="25" y="71"/>
                </a:cxn>
                <a:cxn ang="0">
                  <a:pos x="10" y="60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3" y="25"/>
                </a:cxn>
                <a:cxn ang="0">
                  <a:pos x="10" y="11"/>
                </a:cxn>
                <a:cxn ang="0">
                  <a:pos x="21" y="3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3"/>
                </a:cxn>
                <a:cxn ang="0">
                  <a:pos x="60" y="11"/>
                </a:cxn>
                <a:cxn ang="0">
                  <a:pos x="67" y="21"/>
                </a:cxn>
                <a:cxn ang="0">
                  <a:pos x="71" y="35"/>
                </a:cxn>
                <a:cxn ang="0">
                  <a:pos x="71" y="35"/>
                </a:cxn>
              </a:cxnLst>
              <a:rect l="0" t="0" r="r" b="b"/>
              <a:pathLst>
                <a:path w="71" h="71">
                  <a:moveTo>
                    <a:pt x="71" y="35"/>
                  </a:moveTo>
                  <a:lnTo>
                    <a:pt x="71" y="35"/>
                  </a:lnTo>
                  <a:lnTo>
                    <a:pt x="67" y="50"/>
                  </a:lnTo>
                  <a:lnTo>
                    <a:pt x="60" y="60"/>
                  </a:lnTo>
                  <a:lnTo>
                    <a:pt x="50" y="68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25" y="71"/>
                  </a:lnTo>
                  <a:lnTo>
                    <a:pt x="10" y="60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3" y="25"/>
                  </a:lnTo>
                  <a:lnTo>
                    <a:pt x="10" y="11"/>
                  </a:lnTo>
                  <a:lnTo>
                    <a:pt x="21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3"/>
                  </a:lnTo>
                  <a:lnTo>
                    <a:pt x="60" y="11"/>
                  </a:lnTo>
                  <a:lnTo>
                    <a:pt x="67" y="21"/>
                  </a:lnTo>
                  <a:lnTo>
                    <a:pt x="71" y="35"/>
                  </a:lnTo>
                  <a:lnTo>
                    <a:pt x="71" y="35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1" name="Freeform 73"/>
            <p:cNvSpPr>
              <a:spLocks/>
            </p:cNvSpPr>
            <p:nvPr/>
          </p:nvSpPr>
          <p:spPr bwMode="auto">
            <a:xfrm>
              <a:off x="3867" y="1894"/>
              <a:ext cx="29" cy="32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2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11" y="29"/>
                </a:cxn>
                <a:cxn ang="0">
                  <a:pos x="4" y="25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9" y="7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32">
                  <a:moveTo>
                    <a:pt x="29" y="14"/>
                  </a:moveTo>
                  <a:lnTo>
                    <a:pt x="29" y="14"/>
                  </a:lnTo>
                  <a:lnTo>
                    <a:pt x="29" y="22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1" y="29"/>
                  </a:lnTo>
                  <a:lnTo>
                    <a:pt x="4" y="25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29" y="7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2" name="Freeform 74"/>
            <p:cNvSpPr>
              <a:spLocks/>
            </p:cNvSpPr>
            <p:nvPr/>
          </p:nvSpPr>
          <p:spPr bwMode="auto">
            <a:xfrm>
              <a:off x="3689" y="1769"/>
              <a:ext cx="78" cy="79"/>
            </a:xfrm>
            <a:custGeom>
              <a:avLst/>
              <a:gdLst/>
              <a:ahLst/>
              <a:cxnLst>
                <a:cxn ang="0">
                  <a:pos x="10" y="40"/>
                </a:cxn>
                <a:cxn ang="0">
                  <a:pos x="0" y="72"/>
                </a:cxn>
                <a:cxn ang="0">
                  <a:pos x="10" y="75"/>
                </a:cxn>
                <a:cxn ang="0">
                  <a:pos x="18" y="65"/>
                </a:cxn>
                <a:cxn ang="0">
                  <a:pos x="21" y="40"/>
                </a:cxn>
                <a:cxn ang="0">
                  <a:pos x="28" y="50"/>
                </a:cxn>
                <a:cxn ang="0">
                  <a:pos x="28" y="54"/>
                </a:cxn>
                <a:cxn ang="0">
                  <a:pos x="21" y="54"/>
                </a:cxn>
                <a:cxn ang="0">
                  <a:pos x="25" y="65"/>
                </a:cxn>
                <a:cxn ang="0">
                  <a:pos x="39" y="58"/>
                </a:cxn>
                <a:cxn ang="0">
                  <a:pos x="39" y="29"/>
                </a:cxn>
                <a:cxn ang="0">
                  <a:pos x="21" y="22"/>
                </a:cxn>
                <a:cxn ang="0">
                  <a:pos x="43" y="22"/>
                </a:cxn>
                <a:cxn ang="0">
                  <a:pos x="46" y="58"/>
                </a:cxn>
                <a:cxn ang="0">
                  <a:pos x="35" y="65"/>
                </a:cxn>
                <a:cxn ang="0">
                  <a:pos x="25" y="72"/>
                </a:cxn>
                <a:cxn ang="0">
                  <a:pos x="32" y="79"/>
                </a:cxn>
                <a:cxn ang="0">
                  <a:pos x="53" y="68"/>
                </a:cxn>
                <a:cxn ang="0">
                  <a:pos x="71" y="79"/>
                </a:cxn>
                <a:cxn ang="0">
                  <a:pos x="75" y="75"/>
                </a:cxn>
                <a:cxn ang="0">
                  <a:pos x="78" y="61"/>
                </a:cxn>
                <a:cxn ang="0">
                  <a:pos x="78" y="61"/>
                </a:cxn>
                <a:cxn ang="0">
                  <a:pos x="68" y="58"/>
                </a:cxn>
                <a:cxn ang="0">
                  <a:pos x="68" y="65"/>
                </a:cxn>
                <a:cxn ang="0">
                  <a:pos x="60" y="58"/>
                </a:cxn>
                <a:cxn ang="0">
                  <a:pos x="71" y="36"/>
                </a:cxn>
                <a:cxn ang="0">
                  <a:pos x="71" y="33"/>
                </a:cxn>
                <a:cxn ang="0">
                  <a:pos x="64" y="29"/>
                </a:cxn>
                <a:cxn ang="0">
                  <a:pos x="60" y="29"/>
                </a:cxn>
                <a:cxn ang="0">
                  <a:pos x="53" y="47"/>
                </a:cxn>
                <a:cxn ang="0">
                  <a:pos x="78" y="22"/>
                </a:cxn>
                <a:cxn ang="0">
                  <a:pos x="64" y="15"/>
                </a:cxn>
                <a:cxn ang="0">
                  <a:pos x="71" y="11"/>
                </a:cxn>
                <a:cxn ang="0">
                  <a:pos x="68" y="0"/>
                </a:cxn>
                <a:cxn ang="0">
                  <a:pos x="57" y="8"/>
                </a:cxn>
                <a:cxn ang="0">
                  <a:pos x="60" y="15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0"/>
                </a:cxn>
                <a:cxn ang="0">
                  <a:pos x="43" y="0"/>
                </a:cxn>
                <a:cxn ang="0">
                  <a:pos x="43" y="15"/>
                </a:cxn>
                <a:cxn ang="0">
                  <a:pos x="10" y="40"/>
                </a:cxn>
              </a:cxnLst>
              <a:rect l="0" t="0" r="r" b="b"/>
              <a:pathLst>
                <a:path w="78" h="79">
                  <a:moveTo>
                    <a:pt x="10" y="40"/>
                  </a:moveTo>
                  <a:lnTo>
                    <a:pt x="10" y="40"/>
                  </a:lnTo>
                  <a:lnTo>
                    <a:pt x="7" y="5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8" y="65"/>
                  </a:lnTo>
                  <a:lnTo>
                    <a:pt x="21" y="47"/>
                  </a:lnTo>
                  <a:lnTo>
                    <a:pt x="21" y="40"/>
                  </a:lnTo>
                  <a:lnTo>
                    <a:pt x="28" y="4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35" y="61"/>
                  </a:lnTo>
                  <a:lnTo>
                    <a:pt x="39" y="58"/>
                  </a:lnTo>
                  <a:lnTo>
                    <a:pt x="39" y="54"/>
                  </a:lnTo>
                  <a:lnTo>
                    <a:pt x="39" y="29"/>
                  </a:lnTo>
                  <a:lnTo>
                    <a:pt x="21" y="29"/>
                  </a:lnTo>
                  <a:lnTo>
                    <a:pt x="21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43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65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60" y="75"/>
                  </a:lnTo>
                  <a:lnTo>
                    <a:pt x="71" y="79"/>
                  </a:lnTo>
                  <a:lnTo>
                    <a:pt x="71" y="79"/>
                  </a:lnTo>
                  <a:lnTo>
                    <a:pt x="75" y="7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15"/>
                  </a:lnTo>
                  <a:lnTo>
                    <a:pt x="53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15"/>
                  </a:lnTo>
                  <a:lnTo>
                    <a:pt x="10" y="15"/>
                  </a:lnTo>
                  <a:lnTo>
                    <a:pt x="10" y="40"/>
                  </a:lnTo>
                  <a:lnTo>
                    <a:pt x="1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3" name="Freeform 75"/>
            <p:cNvSpPr>
              <a:spLocks noEditPoints="1"/>
            </p:cNvSpPr>
            <p:nvPr/>
          </p:nvSpPr>
          <p:spPr bwMode="auto">
            <a:xfrm>
              <a:off x="3774" y="1769"/>
              <a:ext cx="79" cy="79"/>
            </a:xfrm>
            <a:custGeom>
              <a:avLst/>
              <a:gdLst/>
              <a:ahLst/>
              <a:cxnLst>
                <a:cxn ang="0">
                  <a:pos x="4" y="25"/>
                </a:cxn>
                <a:cxn ang="0">
                  <a:pos x="22" y="33"/>
                </a:cxn>
                <a:cxn ang="0">
                  <a:pos x="0" y="47"/>
                </a:cxn>
                <a:cxn ang="0">
                  <a:pos x="7" y="54"/>
                </a:cxn>
                <a:cxn ang="0">
                  <a:pos x="11" y="54"/>
                </a:cxn>
                <a:cxn ang="0">
                  <a:pos x="22" y="75"/>
                </a:cxn>
                <a:cxn ang="0">
                  <a:pos x="32" y="72"/>
                </a:cxn>
                <a:cxn ang="0">
                  <a:pos x="43" y="75"/>
                </a:cxn>
                <a:cxn ang="0">
                  <a:pos x="29" y="40"/>
                </a:cxn>
                <a:cxn ang="0">
                  <a:pos x="36" y="33"/>
                </a:cxn>
                <a:cxn ang="0">
                  <a:pos x="47" y="25"/>
                </a:cxn>
                <a:cxn ang="0">
                  <a:pos x="40" y="25"/>
                </a:cxn>
                <a:cxn ang="0">
                  <a:pos x="50" y="15"/>
                </a:cxn>
                <a:cxn ang="0">
                  <a:pos x="40" y="8"/>
                </a:cxn>
                <a:cxn ang="0">
                  <a:pos x="36" y="11"/>
                </a:cxn>
                <a:cxn ang="0">
                  <a:pos x="29" y="8"/>
                </a:cxn>
                <a:cxn ang="0">
                  <a:pos x="29" y="4"/>
                </a:cxn>
                <a:cxn ang="0">
                  <a:pos x="29" y="0"/>
                </a:cxn>
                <a:cxn ang="0">
                  <a:pos x="22" y="0"/>
                </a:cxn>
                <a:cxn ang="0">
                  <a:pos x="18" y="11"/>
                </a:cxn>
                <a:cxn ang="0">
                  <a:pos x="7" y="18"/>
                </a:cxn>
                <a:cxn ang="0">
                  <a:pos x="18" y="25"/>
                </a:cxn>
                <a:cxn ang="0">
                  <a:pos x="65" y="29"/>
                </a:cxn>
                <a:cxn ang="0">
                  <a:pos x="61" y="36"/>
                </a:cxn>
                <a:cxn ang="0">
                  <a:pos x="65" y="40"/>
                </a:cxn>
                <a:cxn ang="0">
                  <a:pos x="65" y="40"/>
                </a:cxn>
                <a:cxn ang="0">
                  <a:pos x="68" y="50"/>
                </a:cxn>
                <a:cxn ang="0">
                  <a:pos x="68" y="58"/>
                </a:cxn>
                <a:cxn ang="0">
                  <a:pos x="61" y="58"/>
                </a:cxn>
                <a:cxn ang="0">
                  <a:pos x="65" y="68"/>
                </a:cxn>
                <a:cxn ang="0">
                  <a:pos x="75" y="65"/>
                </a:cxn>
                <a:cxn ang="0">
                  <a:pos x="79" y="58"/>
                </a:cxn>
                <a:cxn ang="0">
                  <a:pos x="79" y="47"/>
                </a:cxn>
                <a:cxn ang="0">
                  <a:pos x="72" y="36"/>
                </a:cxn>
                <a:cxn ang="0">
                  <a:pos x="75" y="22"/>
                </a:cxn>
                <a:cxn ang="0">
                  <a:pos x="50" y="4"/>
                </a:cxn>
                <a:cxn ang="0">
                  <a:pos x="61" y="79"/>
                </a:cxn>
                <a:cxn ang="0">
                  <a:pos x="68" y="15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32" y="18"/>
                </a:cxn>
                <a:cxn ang="0">
                  <a:pos x="29" y="25"/>
                </a:cxn>
                <a:cxn ang="0">
                  <a:pos x="29" y="25"/>
                </a:cxn>
                <a:cxn ang="0">
                  <a:pos x="32" y="18"/>
                </a:cxn>
                <a:cxn ang="0">
                  <a:pos x="32" y="47"/>
                </a:cxn>
                <a:cxn ang="0">
                  <a:pos x="22" y="54"/>
                </a:cxn>
                <a:cxn ang="0">
                  <a:pos x="32" y="47"/>
                </a:cxn>
                <a:cxn ang="0">
                  <a:pos x="32" y="61"/>
                </a:cxn>
                <a:cxn ang="0">
                  <a:pos x="22" y="65"/>
                </a:cxn>
                <a:cxn ang="0">
                  <a:pos x="32" y="61"/>
                </a:cxn>
              </a:cxnLst>
              <a:rect l="0" t="0" r="r" b="b"/>
              <a:pathLst>
                <a:path w="79" h="79">
                  <a:moveTo>
                    <a:pt x="18" y="25"/>
                  </a:moveTo>
                  <a:lnTo>
                    <a:pt x="4" y="25"/>
                  </a:lnTo>
                  <a:lnTo>
                    <a:pt x="4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11" y="54"/>
                  </a:lnTo>
                  <a:lnTo>
                    <a:pt x="11" y="75"/>
                  </a:lnTo>
                  <a:lnTo>
                    <a:pt x="22" y="75"/>
                  </a:lnTo>
                  <a:lnTo>
                    <a:pt x="22" y="72"/>
                  </a:lnTo>
                  <a:lnTo>
                    <a:pt x="32" y="72"/>
                  </a:lnTo>
                  <a:lnTo>
                    <a:pt x="32" y="75"/>
                  </a:lnTo>
                  <a:lnTo>
                    <a:pt x="43" y="75"/>
                  </a:lnTo>
                  <a:lnTo>
                    <a:pt x="43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36" y="33"/>
                  </a:lnTo>
                  <a:lnTo>
                    <a:pt x="47" y="33"/>
                  </a:lnTo>
                  <a:lnTo>
                    <a:pt x="47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15"/>
                  </a:lnTo>
                  <a:lnTo>
                    <a:pt x="36" y="11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11"/>
                  </a:lnTo>
                  <a:lnTo>
                    <a:pt x="7" y="11"/>
                  </a:lnTo>
                  <a:lnTo>
                    <a:pt x="7" y="18"/>
                  </a:lnTo>
                  <a:lnTo>
                    <a:pt x="18" y="18"/>
                  </a:lnTo>
                  <a:lnTo>
                    <a:pt x="18" y="25"/>
                  </a:lnTo>
                  <a:lnTo>
                    <a:pt x="18" y="25"/>
                  </a:lnTo>
                  <a:close/>
                  <a:moveTo>
                    <a:pt x="65" y="29"/>
                  </a:moveTo>
                  <a:lnTo>
                    <a:pt x="65" y="29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8" y="50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72" y="68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79" y="58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9" y="4"/>
                  </a:lnTo>
                  <a:lnTo>
                    <a:pt x="50" y="4"/>
                  </a:lnTo>
                  <a:lnTo>
                    <a:pt x="50" y="79"/>
                  </a:lnTo>
                  <a:lnTo>
                    <a:pt x="61" y="79"/>
                  </a:lnTo>
                  <a:lnTo>
                    <a:pt x="61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close/>
                  <a:moveTo>
                    <a:pt x="32" y="18"/>
                  </a:moveTo>
                  <a:lnTo>
                    <a:pt x="32" y="18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32" y="47"/>
                  </a:moveTo>
                  <a:lnTo>
                    <a:pt x="32" y="54"/>
                  </a:lnTo>
                  <a:lnTo>
                    <a:pt x="22" y="54"/>
                  </a:lnTo>
                  <a:lnTo>
                    <a:pt x="22" y="47"/>
                  </a:lnTo>
                  <a:lnTo>
                    <a:pt x="32" y="47"/>
                  </a:lnTo>
                  <a:lnTo>
                    <a:pt x="32" y="47"/>
                  </a:lnTo>
                  <a:close/>
                  <a:moveTo>
                    <a:pt x="32" y="61"/>
                  </a:moveTo>
                  <a:lnTo>
                    <a:pt x="32" y="65"/>
                  </a:lnTo>
                  <a:lnTo>
                    <a:pt x="22" y="65"/>
                  </a:lnTo>
                  <a:lnTo>
                    <a:pt x="22" y="61"/>
                  </a:lnTo>
                  <a:lnTo>
                    <a:pt x="32" y="61"/>
                  </a:lnTo>
                  <a:lnTo>
                    <a:pt x="32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4" name="Freeform 76"/>
            <p:cNvSpPr>
              <a:spLocks/>
            </p:cNvSpPr>
            <p:nvPr/>
          </p:nvSpPr>
          <p:spPr bwMode="auto">
            <a:xfrm>
              <a:off x="3863" y="1769"/>
              <a:ext cx="75" cy="79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3"/>
                </a:cxn>
                <a:cxn ang="0">
                  <a:pos x="11" y="33"/>
                </a:cxn>
                <a:cxn ang="0">
                  <a:pos x="11" y="72"/>
                </a:cxn>
                <a:cxn ang="0">
                  <a:pos x="22" y="72"/>
                </a:cxn>
                <a:cxn ang="0">
                  <a:pos x="22" y="43"/>
                </a:cxn>
                <a:cxn ang="0">
                  <a:pos x="33" y="43"/>
                </a:cxn>
                <a:cxn ang="0">
                  <a:pos x="33" y="79"/>
                </a:cxn>
                <a:cxn ang="0">
                  <a:pos x="43" y="79"/>
                </a:cxn>
                <a:cxn ang="0">
                  <a:pos x="43" y="43"/>
                </a:cxn>
                <a:cxn ang="0">
                  <a:pos x="54" y="4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54" y="61"/>
                </a:cxn>
                <a:cxn ang="0">
                  <a:pos x="47" y="61"/>
                </a:cxn>
                <a:cxn ang="0">
                  <a:pos x="47" y="61"/>
                </a:cxn>
                <a:cxn ang="0">
                  <a:pos x="50" y="72"/>
                </a:cxn>
                <a:cxn ang="0">
                  <a:pos x="50" y="72"/>
                </a:cxn>
                <a:cxn ang="0">
                  <a:pos x="61" y="68"/>
                </a:cxn>
                <a:cxn ang="0">
                  <a:pos x="65" y="68"/>
                </a:cxn>
                <a:cxn ang="0">
                  <a:pos x="68" y="65"/>
                </a:cxn>
                <a:cxn ang="0">
                  <a:pos x="68" y="33"/>
                </a:cxn>
                <a:cxn ang="0">
                  <a:pos x="43" y="33"/>
                </a:cxn>
                <a:cxn ang="0">
                  <a:pos x="43" y="22"/>
                </a:cxn>
                <a:cxn ang="0">
                  <a:pos x="75" y="22"/>
                </a:cxn>
                <a:cxn ang="0">
                  <a:pos x="75" y="15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75" h="79">
                  <a:moveTo>
                    <a:pt x="47" y="11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2"/>
                  </a:lnTo>
                  <a:lnTo>
                    <a:pt x="22" y="72"/>
                  </a:lnTo>
                  <a:lnTo>
                    <a:pt x="22" y="43"/>
                  </a:lnTo>
                  <a:lnTo>
                    <a:pt x="33" y="43"/>
                  </a:lnTo>
                  <a:lnTo>
                    <a:pt x="33" y="79"/>
                  </a:lnTo>
                  <a:lnTo>
                    <a:pt x="43" y="79"/>
                  </a:lnTo>
                  <a:lnTo>
                    <a:pt x="43" y="43"/>
                  </a:lnTo>
                  <a:lnTo>
                    <a:pt x="54" y="4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61" y="68"/>
                  </a:lnTo>
                  <a:lnTo>
                    <a:pt x="65" y="68"/>
                  </a:lnTo>
                  <a:lnTo>
                    <a:pt x="68" y="65"/>
                  </a:lnTo>
                  <a:lnTo>
                    <a:pt x="68" y="33"/>
                  </a:lnTo>
                  <a:lnTo>
                    <a:pt x="43" y="33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5" name="Freeform 77"/>
            <p:cNvSpPr>
              <a:spLocks noEditPoints="1"/>
            </p:cNvSpPr>
            <p:nvPr/>
          </p:nvSpPr>
          <p:spPr bwMode="auto">
            <a:xfrm>
              <a:off x="3803" y="1548"/>
              <a:ext cx="82" cy="75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4" y="0"/>
                </a:cxn>
                <a:cxn ang="0">
                  <a:pos x="3" y="22"/>
                </a:cxn>
                <a:cxn ang="0">
                  <a:pos x="11" y="29"/>
                </a:cxn>
                <a:cxn ang="0">
                  <a:pos x="28" y="4"/>
                </a:cxn>
                <a:cxn ang="0">
                  <a:pos x="21" y="4"/>
                </a:cxn>
                <a:cxn ang="0">
                  <a:pos x="21" y="4"/>
                </a:cxn>
                <a:cxn ang="0">
                  <a:pos x="43" y="33"/>
                </a:cxn>
                <a:cxn ang="0">
                  <a:pos x="39" y="25"/>
                </a:cxn>
                <a:cxn ang="0">
                  <a:pos x="43" y="25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50" y="25"/>
                </a:cxn>
                <a:cxn ang="0">
                  <a:pos x="64" y="25"/>
                </a:cxn>
                <a:cxn ang="0">
                  <a:pos x="60" y="33"/>
                </a:cxn>
                <a:cxn ang="0">
                  <a:pos x="60" y="25"/>
                </a:cxn>
                <a:cxn ang="0">
                  <a:pos x="46" y="54"/>
                </a:cxn>
                <a:cxn ang="0">
                  <a:pos x="46" y="57"/>
                </a:cxn>
                <a:cxn ang="0">
                  <a:pos x="50" y="65"/>
                </a:cxn>
                <a:cxn ang="0">
                  <a:pos x="60" y="61"/>
                </a:cxn>
                <a:cxn ang="0">
                  <a:pos x="78" y="50"/>
                </a:cxn>
                <a:cxn ang="0">
                  <a:pos x="25" y="43"/>
                </a:cxn>
                <a:cxn ang="0">
                  <a:pos x="53" y="50"/>
                </a:cxn>
                <a:cxn ang="0">
                  <a:pos x="46" y="54"/>
                </a:cxn>
                <a:cxn ang="0">
                  <a:pos x="46" y="54"/>
                </a:cxn>
                <a:cxn ang="0">
                  <a:pos x="68" y="65"/>
                </a:cxn>
                <a:cxn ang="0">
                  <a:pos x="71" y="72"/>
                </a:cxn>
                <a:cxn ang="0">
                  <a:pos x="82" y="68"/>
                </a:cxn>
                <a:cxn ang="0">
                  <a:pos x="71" y="50"/>
                </a:cxn>
                <a:cxn ang="0">
                  <a:pos x="60" y="57"/>
                </a:cxn>
                <a:cxn ang="0">
                  <a:pos x="68" y="65"/>
                </a:cxn>
                <a:cxn ang="0">
                  <a:pos x="60" y="61"/>
                </a:cxn>
                <a:cxn ang="0">
                  <a:pos x="53" y="68"/>
                </a:cxn>
                <a:cxn ang="0">
                  <a:pos x="46" y="68"/>
                </a:cxn>
                <a:cxn ang="0">
                  <a:pos x="46" y="65"/>
                </a:cxn>
                <a:cxn ang="0">
                  <a:pos x="36" y="54"/>
                </a:cxn>
                <a:cxn ang="0">
                  <a:pos x="25" y="54"/>
                </a:cxn>
                <a:cxn ang="0">
                  <a:pos x="21" y="68"/>
                </a:cxn>
                <a:cxn ang="0">
                  <a:pos x="21" y="40"/>
                </a:cxn>
                <a:cxn ang="0">
                  <a:pos x="28" y="40"/>
                </a:cxn>
                <a:cxn ang="0">
                  <a:pos x="75" y="18"/>
                </a:cxn>
                <a:cxn ang="0">
                  <a:pos x="57" y="15"/>
                </a:cxn>
                <a:cxn ang="0">
                  <a:pos x="78" y="4"/>
                </a:cxn>
                <a:cxn ang="0">
                  <a:pos x="57" y="4"/>
                </a:cxn>
                <a:cxn ang="0">
                  <a:pos x="57" y="4"/>
                </a:cxn>
                <a:cxn ang="0">
                  <a:pos x="57" y="0"/>
                </a:cxn>
                <a:cxn ang="0">
                  <a:pos x="46" y="0"/>
                </a:cxn>
                <a:cxn ang="0">
                  <a:pos x="28" y="4"/>
                </a:cxn>
                <a:cxn ang="0">
                  <a:pos x="43" y="15"/>
                </a:cxn>
                <a:cxn ang="0">
                  <a:pos x="28" y="18"/>
                </a:cxn>
                <a:cxn ang="0">
                  <a:pos x="28" y="22"/>
                </a:cxn>
                <a:cxn ang="0">
                  <a:pos x="21" y="18"/>
                </a:cxn>
                <a:cxn ang="0">
                  <a:pos x="0" y="47"/>
                </a:cxn>
                <a:cxn ang="0">
                  <a:pos x="7" y="54"/>
                </a:cxn>
                <a:cxn ang="0">
                  <a:pos x="11" y="75"/>
                </a:cxn>
                <a:cxn ang="0">
                  <a:pos x="21" y="72"/>
                </a:cxn>
                <a:cxn ang="0">
                  <a:pos x="28" y="75"/>
                </a:cxn>
                <a:cxn ang="0">
                  <a:pos x="36" y="68"/>
                </a:cxn>
                <a:cxn ang="0">
                  <a:pos x="36" y="75"/>
                </a:cxn>
                <a:cxn ang="0">
                  <a:pos x="60" y="75"/>
                </a:cxn>
                <a:cxn ang="0">
                  <a:pos x="68" y="75"/>
                </a:cxn>
                <a:cxn ang="0">
                  <a:pos x="68" y="65"/>
                </a:cxn>
              </a:cxnLst>
              <a:rect l="0" t="0" r="r" b="b"/>
              <a:pathLst>
                <a:path w="82" h="75">
                  <a:moveTo>
                    <a:pt x="21" y="4"/>
                  </a:moveTo>
                  <a:lnTo>
                    <a:pt x="21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1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  <a:moveTo>
                    <a:pt x="43" y="25"/>
                  </a:moveTo>
                  <a:lnTo>
                    <a:pt x="43" y="33"/>
                  </a:lnTo>
                  <a:lnTo>
                    <a:pt x="39" y="33"/>
                  </a:lnTo>
                  <a:lnTo>
                    <a:pt x="39" y="25"/>
                  </a:lnTo>
                  <a:lnTo>
                    <a:pt x="43" y="25"/>
                  </a:lnTo>
                  <a:lnTo>
                    <a:pt x="43" y="25"/>
                  </a:lnTo>
                  <a:close/>
                  <a:moveTo>
                    <a:pt x="50" y="25"/>
                  </a:moveTo>
                  <a:lnTo>
                    <a:pt x="53" y="25"/>
                  </a:lnTo>
                  <a:lnTo>
                    <a:pt x="53" y="33"/>
                  </a:lnTo>
                  <a:lnTo>
                    <a:pt x="50" y="33"/>
                  </a:lnTo>
                  <a:lnTo>
                    <a:pt x="50" y="25"/>
                  </a:lnTo>
                  <a:lnTo>
                    <a:pt x="50" y="25"/>
                  </a:lnTo>
                  <a:close/>
                  <a:moveTo>
                    <a:pt x="60" y="25"/>
                  </a:moveTo>
                  <a:lnTo>
                    <a:pt x="64" y="25"/>
                  </a:lnTo>
                  <a:lnTo>
                    <a:pt x="64" y="33"/>
                  </a:lnTo>
                  <a:lnTo>
                    <a:pt x="60" y="33"/>
                  </a:lnTo>
                  <a:lnTo>
                    <a:pt x="60" y="25"/>
                  </a:lnTo>
                  <a:lnTo>
                    <a:pt x="60" y="25"/>
                  </a:lnTo>
                  <a:close/>
                  <a:moveTo>
                    <a:pt x="46" y="54"/>
                  </a:moveTo>
                  <a:lnTo>
                    <a:pt x="46" y="54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3" y="50"/>
                  </a:lnTo>
                  <a:lnTo>
                    <a:pt x="78" y="50"/>
                  </a:lnTo>
                  <a:lnTo>
                    <a:pt x="78" y="43"/>
                  </a:lnTo>
                  <a:lnTo>
                    <a:pt x="25" y="43"/>
                  </a:lnTo>
                  <a:lnTo>
                    <a:pt x="25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4"/>
                  </a:lnTo>
                  <a:close/>
                  <a:moveTo>
                    <a:pt x="68" y="65"/>
                  </a:moveTo>
                  <a:lnTo>
                    <a:pt x="68" y="65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68"/>
                  </a:lnTo>
                  <a:lnTo>
                    <a:pt x="53" y="68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65"/>
                  </a:lnTo>
                  <a:lnTo>
                    <a:pt x="46" y="54"/>
                  </a:lnTo>
                  <a:lnTo>
                    <a:pt x="36" y="54"/>
                  </a:lnTo>
                  <a:lnTo>
                    <a:pt x="36" y="57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1" y="68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8" y="29"/>
                  </a:lnTo>
                  <a:lnTo>
                    <a:pt x="28" y="40"/>
                  </a:lnTo>
                  <a:lnTo>
                    <a:pt x="75" y="40"/>
                  </a:lnTo>
                  <a:lnTo>
                    <a:pt x="75" y="18"/>
                  </a:lnTo>
                  <a:lnTo>
                    <a:pt x="53" y="18"/>
                  </a:lnTo>
                  <a:lnTo>
                    <a:pt x="57" y="15"/>
                  </a:lnTo>
                  <a:lnTo>
                    <a:pt x="78" y="15"/>
                  </a:lnTo>
                  <a:lnTo>
                    <a:pt x="78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28" y="4"/>
                  </a:lnTo>
                  <a:lnTo>
                    <a:pt x="28" y="15"/>
                  </a:lnTo>
                  <a:lnTo>
                    <a:pt x="43" y="15"/>
                  </a:lnTo>
                  <a:lnTo>
                    <a:pt x="43" y="1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1" y="3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7" y="54"/>
                  </a:lnTo>
                  <a:lnTo>
                    <a:pt x="11" y="50"/>
                  </a:lnTo>
                  <a:lnTo>
                    <a:pt x="11" y="75"/>
                  </a:lnTo>
                  <a:lnTo>
                    <a:pt x="21" y="75"/>
                  </a:lnTo>
                  <a:lnTo>
                    <a:pt x="21" y="72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36" y="61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5"/>
                  </a:lnTo>
                  <a:lnTo>
                    <a:pt x="43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8" y="75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8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6" name="Freeform 78"/>
            <p:cNvSpPr>
              <a:spLocks noEditPoints="1"/>
            </p:cNvSpPr>
            <p:nvPr/>
          </p:nvSpPr>
          <p:spPr bwMode="auto">
            <a:xfrm>
              <a:off x="3896" y="1552"/>
              <a:ext cx="67" cy="71"/>
            </a:xfrm>
            <a:custGeom>
              <a:avLst/>
              <a:gdLst/>
              <a:ahLst/>
              <a:cxnLst>
                <a:cxn ang="0">
                  <a:pos x="10" y="71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21" y="57"/>
                </a:cxn>
                <a:cxn ang="0">
                  <a:pos x="25" y="53"/>
                </a:cxn>
                <a:cxn ang="0">
                  <a:pos x="28" y="50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32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5" y="18"/>
                </a:cxn>
                <a:cxn ang="0">
                  <a:pos x="25" y="18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0" y="71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42" y="71"/>
                </a:cxn>
                <a:cxn ang="0">
                  <a:pos x="42" y="64"/>
                </a:cxn>
                <a:cxn ang="0">
                  <a:pos x="57" y="64"/>
                </a:cxn>
                <a:cxn ang="0">
                  <a:pos x="57" y="71"/>
                </a:cxn>
                <a:cxn ang="0">
                  <a:pos x="67" y="71"/>
                </a:cxn>
                <a:cxn ang="0">
                  <a:pos x="67" y="0"/>
                </a:cxn>
                <a:cxn ang="0">
                  <a:pos x="32" y="0"/>
                </a:cxn>
                <a:cxn ang="0">
                  <a:pos x="32" y="71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17" y="39"/>
                </a:cxn>
                <a:cxn ang="0">
                  <a:pos x="17" y="39"/>
                </a:cxn>
                <a:cxn ang="0">
                  <a:pos x="17" y="46"/>
                </a:cxn>
                <a:cxn ang="0">
                  <a:pos x="10" y="46"/>
                </a:cxn>
                <a:cxn ang="0">
                  <a:pos x="10" y="7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42" y="25"/>
                </a:cxn>
                <a:cxn ang="0">
                  <a:pos x="42" y="11"/>
                </a:cxn>
                <a:cxn ang="0">
                  <a:pos x="57" y="11"/>
                </a:cxn>
                <a:cxn ang="0">
                  <a:pos x="57" y="25"/>
                </a:cxn>
                <a:cxn ang="0">
                  <a:pos x="42" y="25"/>
                </a:cxn>
                <a:cxn ang="0">
                  <a:pos x="42" y="25"/>
                </a:cxn>
                <a:cxn ang="0">
                  <a:pos x="57" y="36"/>
                </a:cxn>
                <a:cxn ang="0">
                  <a:pos x="57" y="53"/>
                </a:cxn>
                <a:cxn ang="0">
                  <a:pos x="42" y="53"/>
                </a:cxn>
                <a:cxn ang="0">
                  <a:pos x="42" y="36"/>
                </a:cxn>
                <a:cxn ang="0">
                  <a:pos x="57" y="36"/>
                </a:cxn>
                <a:cxn ang="0">
                  <a:pos x="57" y="36"/>
                </a:cxn>
              </a:cxnLst>
              <a:rect l="0" t="0" r="r" b="b"/>
              <a:pathLst>
                <a:path w="67" h="71">
                  <a:moveTo>
                    <a:pt x="10" y="71"/>
                  </a:moveTo>
                  <a:lnTo>
                    <a:pt x="10" y="46"/>
                  </a:lnTo>
                  <a:lnTo>
                    <a:pt x="10" y="46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21" y="57"/>
                  </a:lnTo>
                  <a:lnTo>
                    <a:pt x="25" y="53"/>
                  </a:lnTo>
                  <a:lnTo>
                    <a:pt x="28" y="50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3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10" y="71"/>
                  </a:lnTo>
                  <a:lnTo>
                    <a:pt x="10" y="71"/>
                  </a:lnTo>
                  <a:close/>
                  <a:moveTo>
                    <a:pt x="42" y="71"/>
                  </a:moveTo>
                  <a:lnTo>
                    <a:pt x="42" y="64"/>
                  </a:lnTo>
                  <a:lnTo>
                    <a:pt x="57" y="64"/>
                  </a:lnTo>
                  <a:lnTo>
                    <a:pt x="57" y="71"/>
                  </a:lnTo>
                  <a:lnTo>
                    <a:pt x="67" y="71"/>
                  </a:lnTo>
                  <a:lnTo>
                    <a:pt x="67" y="0"/>
                  </a:lnTo>
                  <a:lnTo>
                    <a:pt x="32" y="0"/>
                  </a:lnTo>
                  <a:lnTo>
                    <a:pt x="32" y="71"/>
                  </a:lnTo>
                  <a:lnTo>
                    <a:pt x="42" y="71"/>
                  </a:lnTo>
                  <a:lnTo>
                    <a:pt x="42" y="71"/>
                  </a:lnTo>
                  <a:close/>
                  <a:moveTo>
                    <a:pt x="10" y="29"/>
                  </a:moveTo>
                  <a:lnTo>
                    <a:pt x="10" y="2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46"/>
                  </a:lnTo>
                  <a:lnTo>
                    <a:pt x="10" y="46"/>
                  </a:lnTo>
                  <a:lnTo>
                    <a:pt x="10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close/>
                  <a:moveTo>
                    <a:pt x="42" y="25"/>
                  </a:moveTo>
                  <a:lnTo>
                    <a:pt x="42" y="11"/>
                  </a:lnTo>
                  <a:lnTo>
                    <a:pt x="57" y="11"/>
                  </a:lnTo>
                  <a:lnTo>
                    <a:pt x="57" y="25"/>
                  </a:lnTo>
                  <a:lnTo>
                    <a:pt x="42" y="25"/>
                  </a:lnTo>
                  <a:lnTo>
                    <a:pt x="42" y="25"/>
                  </a:lnTo>
                  <a:close/>
                  <a:moveTo>
                    <a:pt x="57" y="36"/>
                  </a:moveTo>
                  <a:lnTo>
                    <a:pt x="57" y="53"/>
                  </a:lnTo>
                  <a:lnTo>
                    <a:pt x="42" y="53"/>
                  </a:lnTo>
                  <a:lnTo>
                    <a:pt x="42" y="36"/>
                  </a:lnTo>
                  <a:lnTo>
                    <a:pt x="57" y="36"/>
                  </a:lnTo>
                  <a:lnTo>
                    <a:pt x="5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7" name="Freeform 79"/>
            <p:cNvSpPr>
              <a:spLocks/>
            </p:cNvSpPr>
            <p:nvPr/>
          </p:nvSpPr>
          <p:spPr bwMode="auto">
            <a:xfrm>
              <a:off x="3978" y="1548"/>
              <a:ext cx="74" cy="75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2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2" y="22"/>
                </a:cxn>
                <a:cxn ang="0">
                  <a:pos x="32" y="33"/>
                </a:cxn>
                <a:cxn ang="0">
                  <a:pos x="10" y="33"/>
                </a:cxn>
                <a:cxn ang="0">
                  <a:pos x="10" y="68"/>
                </a:cxn>
                <a:cxn ang="0">
                  <a:pos x="21" y="68"/>
                </a:cxn>
                <a:cxn ang="0">
                  <a:pos x="21" y="40"/>
                </a:cxn>
                <a:cxn ang="0">
                  <a:pos x="32" y="40"/>
                </a:cxn>
                <a:cxn ang="0">
                  <a:pos x="32" y="75"/>
                </a:cxn>
                <a:cxn ang="0">
                  <a:pos x="42" y="75"/>
                </a:cxn>
                <a:cxn ang="0">
                  <a:pos x="42" y="40"/>
                </a:cxn>
                <a:cxn ang="0">
                  <a:pos x="57" y="40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53" y="61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9" y="72"/>
                </a:cxn>
                <a:cxn ang="0">
                  <a:pos x="49" y="72"/>
                </a:cxn>
                <a:cxn ang="0">
                  <a:pos x="60" y="68"/>
                </a:cxn>
                <a:cxn ang="0">
                  <a:pos x="64" y="65"/>
                </a:cxn>
                <a:cxn ang="0">
                  <a:pos x="67" y="61"/>
                </a:cxn>
                <a:cxn ang="0">
                  <a:pos x="67" y="33"/>
                </a:cxn>
                <a:cxn ang="0">
                  <a:pos x="42" y="33"/>
                </a:cxn>
                <a:cxn ang="0">
                  <a:pos x="42" y="22"/>
                </a:cxn>
                <a:cxn ang="0">
                  <a:pos x="74" y="22"/>
                </a:cxn>
                <a:cxn ang="0">
                  <a:pos x="74" y="11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74" h="75">
                  <a:moveTo>
                    <a:pt x="46" y="11"/>
                  </a:moveTo>
                  <a:lnTo>
                    <a:pt x="46" y="11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2" y="22"/>
                  </a:lnTo>
                  <a:lnTo>
                    <a:pt x="32" y="33"/>
                  </a:lnTo>
                  <a:lnTo>
                    <a:pt x="10" y="33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40"/>
                  </a:lnTo>
                  <a:lnTo>
                    <a:pt x="32" y="40"/>
                  </a:lnTo>
                  <a:lnTo>
                    <a:pt x="32" y="75"/>
                  </a:lnTo>
                  <a:lnTo>
                    <a:pt x="42" y="75"/>
                  </a:lnTo>
                  <a:lnTo>
                    <a:pt x="42" y="40"/>
                  </a:lnTo>
                  <a:lnTo>
                    <a:pt x="57" y="40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60" y="68"/>
                  </a:lnTo>
                  <a:lnTo>
                    <a:pt x="64" y="65"/>
                  </a:lnTo>
                  <a:lnTo>
                    <a:pt x="67" y="61"/>
                  </a:lnTo>
                  <a:lnTo>
                    <a:pt x="67" y="33"/>
                  </a:lnTo>
                  <a:lnTo>
                    <a:pt x="42" y="33"/>
                  </a:lnTo>
                  <a:lnTo>
                    <a:pt x="42" y="22"/>
                  </a:lnTo>
                  <a:lnTo>
                    <a:pt x="74" y="22"/>
                  </a:lnTo>
                  <a:lnTo>
                    <a:pt x="74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8" name="Freeform 80"/>
            <p:cNvSpPr>
              <a:spLocks noEditPoints="1"/>
            </p:cNvSpPr>
            <p:nvPr/>
          </p:nvSpPr>
          <p:spPr bwMode="auto">
            <a:xfrm>
              <a:off x="5001" y="1185"/>
              <a:ext cx="67" cy="71"/>
            </a:xfrm>
            <a:custGeom>
              <a:avLst/>
              <a:gdLst/>
              <a:ahLst/>
              <a:cxnLst>
                <a:cxn ang="0">
                  <a:pos x="67" y="53"/>
                </a:cxn>
                <a:cxn ang="0">
                  <a:pos x="67" y="53"/>
                </a:cxn>
                <a:cxn ang="0">
                  <a:pos x="57" y="50"/>
                </a:cxn>
                <a:cxn ang="0">
                  <a:pos x="57" y="50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53" y="57"/>
                </a:cxn>
                <a:cxn ang="0">
                  <a:pos x="50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0" y="36"/>
                </a:cxn>
                <a:cxn ang="0">
                  <a:pos x="60" y="36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3" y="68"/>
                </a:cxn>
                <a:cxn ang="0">
                  <a:pos x="10" y="7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0" y="68"/>
                </a:cxn>
                <a:cxn ang="0">
                  <a:pos x="64" y="68"/>
                </a:cxn>
                <a:cxn ang="0">
                  <a:pos x="67" y="60"/>
                </a:cxn>
                <a:cxn ang="0">
                  <a:pos x="67" y="53"/>
                </a:cxn>
                <a:cxn ang="0">
                  <a:pos x="67" y="53"/>
                </a:cxn>
                <a:cxn ang="0">
                  <a:pos x="67" y="53"/>
                </a:cxn>
                <a:cxn ang="0">
                  <a:pos x="10" y="11"/>
                </a:cxn>
                <a:cxn ang="0">
                  <a:pos x="25" y="11"/>
                </a:cxn>
                <a:cxn ang="0">
                  <a:pos x="25" y="28"/>
                </a:cxn>
                <a:cxn ang="0">
                  <a:pos x="10" y="28"/>
                </a:cxn>
                <a:cxn ang="0">
                  <a:pos x="10" y="11"/>
                </a:cxn>
                <a:cxn ang="0">
                  <a:pos x="10" y="11"/>
                </a:cxn>
                <a:cxn ang="0">
                  <a:pos x="35" y="28"/>
                </a:cxn>
                <a:cxn ang="0">
                  <a:pos x="35" y="11"/>
                </a:cxn>
                <a:cxn ang="0">
                  <a:pos x="50" y="11"/>
                </a:cxn>
                <a:cxn ang="0">
                  <a:pos x="50" y="28"/>
                </a:cxn>
                <a:cxn ang="0">
                  <a:pos x="35" y="28"/>
                </a:cxn>
                <a:cxn ang="0">
                  <a:pos x="35" y="28"/>
                </a:cxn>
              </a:cxnLst>
              <a:rect l="0" t="0" r="r" b="b"/>
              <a:pathLst>
                <a:path w="67" h="71">
                  <a:moveTo>
                    <a:pt x="67" y="53"/>
                  </a:moveTo>
                  <a:lnTo>
                    <a:pt x="67" y="53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57"/>
                  </a:lnTo>
                  <a:lnTo>
                    <a:pt x="50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36"/>
                  </a:lnTo>
                  <a:lnTo>
                    <a:pt x="60" y="36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3" y="68"/>
                  </a:lnTo>
                  <a:lnTo>
                    <a:pt x="10" y="7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7" y="60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67" y="53"/>
                  </a:lnTo>
                  <a:close/>
                  <a:moveTo>
                    <a:pt x="10" y="11"/>
                  </a:moveTo>
                  <a:lnTo>
                    <a:pt x="25" y="11"/>
                  </a:lnTo>
                  <a:lnTo>
                    <a:pt x="25" y="28"/>
                  </a:lnTo>
                  <a:lnTo>
                    <a:pt x="10" y="28"/>
                  </a:lnTo>
                  <a:lnTo>
                    <a:pt x="10" y="11"/>
                  </a:lnTo>
                  <a:lnTo>
                    <a:pt x="10" y="11"/>
                  </a:lnTo>
                  <a:close/>
                  <a:moveTo>
                    <a:pt x="35" y="28"/>
                  </a:moveTo>
                  <a:lnTo>
                    <a:pt x="35" y="11"/>
                  </a:lnTo>
                  <a:lnTo>
                    <a:pt x="50" y="11"/>
                  </a:lnTo>
                  <a:lnTo>
                    <a:pt x="50" y="28"/>
                  </a:lnTo>
                  <a:lnTo>
                    <a:pt x="35" y="28"/>
                  </a:lnTo>
                  <a:lnTo>
                    <a:pt x="35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9" name="Freeform 81"/>
            <p:cNvSpPr>
              <a:spLocks noEditPoints="1"/>
            </p:cNvSpPr>
            <p:nvPr/>
          </p:nvSpPr>
          <p:spPr bwMode="auto">
            <a:xfrm>
              <a:off x="5083" y="1181"/>
              <a:ext cx="67" cy="79"/>
            </a:xfrm>
            <a:custGeom>
              <a:avLst/>
              <a:gdLst/>
              <a:ahLst/>
              <a:cxnLst>
                <a:cxn ang="0">
                  <a:pos x="10" y="54"/>
                </a:cxn>
                <a:cxn ang="0">
                  <a:pos x="10" y="50"/>
                </a:cxn>
                <a:cxn ang="0">
                  <a:pos x="28" y="50"/>
                </a:cxn>
                <a:cxn ang="0">
                  <a:pos x="28" y="79"/>
                </a:cxn>
                <a:cxn ang="0">
                  <a:pos x="39" y="79"/>
                </a:cxn>
                <a:cxn ang="0">
                  <a:pos x="39" y="50"/>
                </a:cxn>
                <a:cxn ang="0">
                  <a:pos x="57" y="50"/>
                </a:cxn>
                <a:cxn ang="0">
                  <a:pos x="57" y="54"/>
                </a:cxn>
                <a:cxn ang="0">
                  <a:pos x="67" y="54"/>
                </a:cxn>
                <a:cxn ang="0">
                  <a:pos x="67" y="15"/>
                </a:cxn>
                <a:cxn ang="0">
                  <a:pos x="39" y="15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28" y="0"/>
                </a:cxn>
                <a:cxn ang="0">
                  <a:pos x="28" y="15"/>
                </a:cxn>
                <a:cxn ang="0">
                  <a:pos x="0" y="15"/>
                </a:cxn>
                <a:cxn ang="0">
                  <a:pos x="0" y="5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28" y="25"/>
                </a:cxn>
                <a:cxn ang="0">
                  <a:pos x="28" y="40"/>
                </a:cxn>
                <a:cxn ang="0">
                  <a:pos x="10" y="40"/>
                </a:cxn>
                <a:cxn ang="0">
                  <a:pos x="10" y="25"/>
                </a:cxn>
                <a:cxn ang="0">
                  <a:pos x="28" y="25"/>
                </a:cxn>
                <a:cxn ang="0">
                  <a:pos x="28" y="25"/>
                </a:cxn>
                <a:cxn ang="0">
                  <a:pos x="39" y="40"/>
                </a:cxn>
                <a:cxn ang="0">
                  <a:pos x="39" y="25"/>
                </a:cxn>
                <a:cxn ang="0">
                  <a:pos x="57" y="25"/>
                </a:cxn>
                <a:cxn ang="0">
                  <a:pos x="57" y="40"/>
                </a:cxn>
                <a:cxn ang="0">
                  <a:pos x="39" y="40"/>
                </a:cxn>
                <a:cxn ang="0">
                  <a:pos x="39" y="40"/>
                </a:cxn>
              </a:cxnLst>
              <a:rect l="0" t="0" r="r" b="b"/>
              <a:pathLst>
                <a:path w="67" h="79">
                  <a:moveTo>
                    <a:pt x="10" y="54"/>
                  </a:moveTo>
                  <a:lnTo>
                    <a:pt x="10" y="50"/>
                  </a:lnTo>
                  <a:lnTo>
                    <a:pt x="28" y="50"/>
                  </a:lnTo>
                  <a:lnTo>
                    <a:pt x="28" y="79"/>
                  </a:lnTo>
                  <a:lnTo>
                    <a:pt x="39" y="79"/>
                  </a:lnTo>
                  <a:lnTo>
                    <a:pt x="39" y="50"/>
                  </a:lnTo>
                  <a:lnTo>
                    <a:pt x="57" y="50"/>
                  </a:lnTo>
                  <a:lnTo>
                    <a:pt x="57" y="54"/>
                  </a:lnTo>
                  <a:lnTo>
                    <a:pt x="67" y="54"/>
                  </a:lnTo>
                  <a:lnTo>
                    <a:pt x="67" y="15"/>
                  </a:lnTo>
                  <a:lnTo>
                    <a:pt x="39" y="15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8" y="0"/>
                  </a:lnTo>
                  <a:lnTo>
                    <a:pt x="28" y="15"/>
                  </a:lnTo>
                  <a:lnTo>
                    <a:pt x="0" y="15"/>
                  </a:lnTo>
                  <a:lnTo>
                    <a:pt x="0" y="54"/>
                  </a:lnTo>
                  <a:lnTo>
                    <a:pt x="10" y="54"/>
                  </a:lnTo>
                  <a:lnTo>
                    <a:pt x="10" y="54"/>
                  </a:lnTo>
                  <a:close/>
                  <a:moveTo>
                    <a:pt x="28" y="25"/>
                  </a:moveTo>
                  <a:lnTo>
                    <a:pt x="28" y="40"/>
                  </a:lnTo>
                  <a:lnTo>
                    <a:pt x="10" y="40"/>
                  </a:lnTo>
                  <a:lnTo>
                    <a:pt x="10" y="25"/>
                  </a:lnTo>
                  <a:lnTo>
                    <a:pt x="28" y="25"/>
                  </a:lnTo>
                  <a:lnTo>
                    <a:pt x="28" y="25"/>
                  </a:lnTo>
                  <a:close/>
                  <a:moveTo>
                    <a:pt x="39" y="40"/>
                  </a:moveTo>
                  <a:lnTo>
                    <a:pt x="39" y="25"/>
                  </a:lnTo>
                  <a:lnTo>
                    <a:pt x="57" y="25"/>
                  </a:lnTo>
                  <a:lnTo>
                    <a:pt x="57" y="40"/>
                  </a:lnTo>
                  <a:lnTo>
                    <a:pt x="39" y="40"/>
                  </a:lnTo>
                  <a:lnTo>
                    <a:pt x="39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0" name="Freeform 82"/>
            <p:cNvSpPr>
              <a:spLocks/>
            </p:cNvSpPr>
            <p:nvPr/>
          </p:nvSpPr>
          <p:spPr bwMode="auto">
            <a:xfrm>
              <a:off x="5165" y="1181"/>
              <a:ext cx="75" cy="75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2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10" y="32"/>
                </a:cxn>
                <a:cxn ang="0">
                  <a:pos x="10" y="68"/>
                </a:cxn>
                <a:cxn ang="0">
                  <a:pos x="21" y="68"/>
                </a:cxn>
                <a:cxn ang="0">
                  <a:pos x="21" y="40"/>
                </a:cxn>
                <a:cxn ang="0">
                  <a:pos x="32" y="40"/>
                </a:cxn>
                <a:cxn ang="0">
                  <a:pos x="32" y="75"/>
                </a:cxn>
                <a:cxn ang="0">
                  <a:pos x="42" y="75"/>
                </a:cxn>
                <a:cxn ang="0">
                  <a:pos x="42" y="40"/>
                </a:cxn>
                <a:cxn ang="0">
                  <a:pos x="57" y="40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53" y="61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0" y="72"/>
                </a:cxn>
                <a:cxn ang="0">
                  <a:pos x="50" y="72"/>
                </a:cxn>
                <a:cxn ang="0">
                  <a:pos x="64" y="68"/>
                </a:cxn>
                <a:cxn ang="0">
                  <a:pos x="64" y="64"/>
                </a:cxn>
                <a:cxn ang="0">
                  <a:pos x="67" y="61"/>
                </a:cxn>
                <a:cxn ang="0">
                  <a:pos x="67" y="32"/>
                </a:cxn>
                <a:cxn ang="0">
                  <a:pos x="42" y="32"/>
                </a:cxn>
                <a:cxn ang="0">
                  <a:pos x="42" y="22"/>
                </a:cxn>
                <a:cxn ang="0">
                  <a:pos x="75" y="22"/>
                </a:cxn>
                <a:cxn ang="0">
                  <a:pos x="75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75" h="7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10" y="32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40"/>
                  </a:lnTo>
                  <a:lnTo>
                    <a:pt x="32" y="40"/>
                  </a:lnTo>
                  <a:lnTo>
                    <a:pt x="32" y="75"/>
                  </a:lnTo>
                  <a:lnTo>
                    <a:pt x="42" y="75"/>
                  </a:lnTo>
                  <a:lnTo>
                    <a:pt x="42" y="40"/>
                  </a:lnTo>
                  <a:lnTo>
                    <a:pt x="57" y="40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7" y="61"/>
                  </a:lnTo>
                  <a:lnTo>
                    <a:pt x="67" y="32"/>
                  </a:lnTo>
                  <a:lnTo>
                    <a:pt x="42" y="32"/>
                  </a:lnTo>
                  <a:lnTo>
                    <a:pt x="42" y="22"/>
                  </a:lnTo>
                  <a:lnTo>
                    <a:pt x="75" y="22"/>
                  </a:lnTo>
                  <a:lnTo>
                    <a:pt x="75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1" name="Freeform 83"/>
            <p:cNvSpPr>
              <a:spLocks noEditPoints="1"/>
            </p:cNvSpPr>
            <p:nvPr/>
          </p:nvSpPr>
          <p:spPr bwMode="auto">
            <a:xfrm>
              <a:off x="5197" y="1377"/>
              <a:ext cx="82" cy="75"/>
            </a:xfrm>
            <a:custGeom>
              <a:avLst/>
              <a:gdLst/>
              <a:ahLst/>
              <a:cxnLst>
                <a:cxn ang="0">
                  <a:pos x="14" y="22"/>
                </a:cxn>
                <a:cxn ang="0">
                  <a:pos x="25" y="15"/>
                </a:cxn>
                <a:cxn ang="0">
                  <a:pos x="21" y="4"/>
                </a:cxn>
                <a:cxn ang="0">
                  <a:pos x="7" y="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3" y="36"/>
                </a:cxn>
                <a:cxn ang="0">
                  <a:pos x="14" y="57"/>
                </a:cxn>
                <a:cxn ang="0">
                  <a:pos x="7" y="65"/>
                </a:cxn>
                <a:cxn ang="0">
                  <a:pos x="0" y="68"/>
                </a:cxn>
                <a:cxn ang="0">
                  <a:pos x="10" y="75"/>
                </a:cxn>
                <a:cxn ang="0">
                  <a:pos x="10" y="72"/>
                </a:cxn>
                <a:cxn ang="0">
                  <a:pos x="18" y="65"/>
                </a:cxn>
                <a:cxn ang="0">
                  <a:pos x="21" y="68"/>
                </a:cxn>
                <a:cxn ang="0">
                  <a:pos x="28" y="72"/>
                </a:cxn>
                <a:cxn ang="0">
                  <a:pos x="75" y="75"/>
                </a:cxn>
                <a:cxn ang="0">
                  <a:pos x="82" y="61"/>
                </a:cxn>
                <a:cxn ang="0">
                  <a:pos x="43" y="65"/>
                </a:cxn>
                <a:cxn ang="0">
                  <a:pos x="28" y="61"/>
                </a:cxn>
                <a:cxn ang="0">
                  <a:pos x="25" y="54"/>
                </a:cxn>
                <a:cxn ang="0">
                  <a:pos x="25" y="25"/>
                </a:cxn>
                <a:cxn ang="0">
                  <a:pos x="3" y="25"/>
                </a:cxn>
                <a:cxn ang="0">
                  <a:pos x="25" y="54"/>
                </a:cxn>
                <a:cxn ang="0">
                  <a:pos x="35" y="61"/>
                </a:cxn>
                <a:cxn ang="0">
                  <a:pos x="50" y="43"/>
                </a:cxn>
                <a:cxn ang="0">
                  <a:pos x="67" y="61"/>
                </a:cxn>
                <a:cxn ang="0">
                  <a:pos x="78" y="50"/>
                </a:cxn>
                <a:cxn ang="0">
                  <a:pos x="60" y="36"/>
                </a:cxn>
                <a:cxn ang="0">
                  <a:pos x="53" y="32"/>
                </a:cxn>
                <a:cxn ang="0">
                  <a:pos x="53" y="29"/>
                </a:cxn>
                <a:cxn ang="0">
                  <a:pos x="53" y="29"/>
                </a:cxn>
                <a:cxn ang="0">
                  <a:pos x="75" y="18"/>
                </a:cxn>
                <a:cxn ang="0">
                  <a:pos x="57" y="4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50" y="0"/>
                </a:cxn>
                <a:cxn ang="0">
                  <a:pos x="43" y="18"/>
                </a:cxn>
                <a:cxn ang="0">
                  <a:pos x="25" y="29"/>
                </a:cxn>
                <a:cxn ang="0">
                  <a:pos x="43" y="29"/>
                </a:cxn>
                <a:cxn ang="0">
                  <a:pos x="25" y="54"/>
                </a:cxn>
                <a:cxn ang="0">
                  <a:pos x="25" y="54"/>
                </a:cxn>
              </a:cxnLst>
              <a:rect l="0" t="0" r="r" b="b"/>
              <a:pathLst>
                <a:path w="82" h="75">
                  <a:moveTo>
                    <a:pt x="14" y="22"/>
                  </a:moveTo>
                  <a:lnTo>
                    <a:pt x="14" y="22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  <a:moveTo>
                    <a:pt x="3" y="25"/>
                  </a:moveTo>
                  <a:lnTo>
                    <a:pt x="3" y="36"/>
                  </a:lnTo>
                  <a:lnTo>
                    <a:pt x="14" y="36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0" y="75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82" y="61"/>
                  </a:lnTo>
                  <a:lnTo>
                    <a:pt x="82" y="61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5" y="57"/>
                  </a:lnTo>
                  <a:lnTo>
                    <a:pt x="25" y="54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3" y="25"/>
                  </a:lnTo>
                  <a:lnTo>
                    <a:pt x="3" y="25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43" y="54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3" y="32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75" y="29"/>
                  </a:lnTo>
                  <a:lnTo>
                    <a:pt x="75" y="18"/>
                  </a:lnTo>
                  <a:lnTo>
                    <a:pt x="57" y="18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3" y="18"/>
                  </a:lnTo>
                  <a:lnTo>
                    <a:pt x="25" y="18"/>
                  </a:lnTo>
                  <a:lnTo>
                    <a:pt x="25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9" y="43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2" name="Freeform 84"/>
            <p:cNvSpPr>
              <a:spLocks noEditPoints="1"/>
            </p:cNvSpPr>
            <p:nvPr/>
          </p:nvSpPr>
          <p:spPr bwMode="auto">
            <a:xfrm>
              <a:off x="5286" y="1377"/>
              <a:ext cx="71" cy="75"/>
            </a:xfrm>
            <a:custGeom>
              <a:avLst/>
              <a:gdLst/>
              <a:ahLst/>
              <a:cxnLst>
                <a:cxn ang="0">
                  <a:pos x="57" y="18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50" y="4"/>
                </a:cxn>
                <a:cxn ang="0">
                  <a:pos x="46" y="4"/>
                </a:cxn>
                <a:cxn ang="0">
                  <a:pos x="39" y="4"/>
                </a:cxn>
                <a:cxn ang="0">
                  <a:pos x="39" y="36"/>
                </a:cxn>
                <a:cxn ang="0">
                  <a:pos x="32" y="18"/>
                </a:cxn>
                <a:cxn ang="0">
                  <a:pos x="25" y="7"/>
                </a:cxn>
                <a:cxn ang="0">
                  <a:pos x="25" y="4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4" y="0"/>
                </a:cxn>
                <a:cxn ang="0">
                  <a:pos x="14" y="43"/>
                </a:cxn>
                <a:cxn ang="0">
                  <a:pos x="11" y="57"/>
                </a:cxn>
                <a:cxn ang="0">
                  <a:pos x="0" y="68"/>
                </a:cxn>
                <a:cxn ang="0">
                  <a:pos x="11" y="75"/>
                </a:cxn>
                <a:cxn ang="0">
                  <a:pos x="18" y="65"/>
                </a:cxn>
                <a:cxn ang="0">
                  <a:pos x="21" y="57"/>
                </a:cxn>
                <a:cxn ang="0">
                  <a:pos x="25" y="25"/>
                </a:cxn>
                <a:cxn ang="0">
                  <a:pos x="28" y="47"/>
                </a:cxn>
                <a:cxn ang="0">
                  <a:pos x="36" y="47"/>
                </a:cxn>
                <a:cxn ang="0">
                  <a:pos x="39" y="43"/>
                </a:cxn>
                <a:cxn ang="0">
                  <a:pos x="46" y="72"/>
                </a:cxn>
                <a:cxn ang="0">
                  <a:pos x="46" y="22"/>
                </a:cxn>
                <a:cxn ang="0">
                  <a:pos x="53" y="47"/>
                </a:cxn>
                <a:cxn ang="0">
                  <a:pos x="60" y="75"/>
                </a:cxn>
                <a:cxn ang="0">
                  <a:pos x="71" y="7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36"/>
                </a:cxn>
                <a:cxn ang="0">
                  <a:pos x="57" y="18"/>
                </a:cxn>
                <a:cxn ang="0">
                  <a:pos x="11" y="36"/>
                </a:cxn>
                <a:cxn ang="0">
                  <a:pos x="14" y="22"/>
                </a:cxn>
                <a:cxn ang="0">
                  <a:pos x="3" y="18"/>
                </a:cxn>
                <a:cxn ang="0">
                  <a:pos x="3" y="22"/>
                </a:cxn>
                <a:cxn ang="0">
                  <a:pos x="0" y="43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36"/>
                </a:cxn>
              </a:cxnLst>
              <a:rect l="0" t="0" r="r" b="b"/>
              <a:pathLst>
                <a:path w="71" h="75">
                  <a:moveTo>
                    <a:pt x="57" y="18"/>
                  </a:moveTo>
                  <a:lnTo>
                    <a:pt x="57" y="18"/>
                  </a:lnTo>
                  <a:lnTo>
                    <a:pt x="46" y="22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9" y="4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5" y="22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4" y="0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5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8" y="65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5" y="4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9" y="43"/>
                  </a:lnTo>
                  <a:lnTo>
                    <a:pt x="36" y="72"/>
                  </a:lnTo>
                  <a:lnTo>
                    <a:pt x="46" y="7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60" y="43"/>
                  </a:lnTo>
                  <a:lnTo>
                    <a:pt x="60" y="75"/>
                  </a:lnTo>
                  <a:lnTo>
                    <a:pt x="71" y="7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57" y="18"/>
                  </a:lnTo>
                  <a:close/>
                  <a:moveTo>
                    <a:pt x="11" y="36"/>
                  </a:moveTo>
                  <a:lnTo>
                    <a:pt x="11" y="36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3" name="Freeform 85"/>
            <p:cNvSpPr>
              <a:spLocks/>
            </p:cNvSpPr>
            <p:nvPr/>
          </p:nvSpPr>
          <p:spPr bwMode="auto">
            <a:xfrm>
              <a:off x="5371" y="1374"/>
              <a:ext cx="75" cy="78"/>
            </a:xfrm>
            <a:custGeom>
              <a:avLst/>
              <a:gdLst/>
              <a:ahLst/>
              <a:cxnLst>
                <a:cxn ang="0">
                  <a:pos x="47" y="10"/>
                </a:cxn>
                <a:cxn ang="0">
                  <a:pos x="47" y="10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33" y="14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33" y="25"/>
                </a:cxn>
                <a:cxn ang="0">
                  <a:pos x="33" y="32"/>
                </a:cxn>
                <a:cxn ang="0">
                  <a:pos x="11" y="32"/>
                </a:cxn>
                <a:cxn ang="0">
                  <a:pos x="11" y="71"/>
                </a:cxn>
                <a:cxn ang="0">
                  <a:pos x="22" y="71"/>
                </a:cxn>
                <a:cxn ang="0">
                  <a:pos x="22" y="43"/>
                </a:cxn>
                <a:cxn ang="0">
                  <a:pos x="33" y="43"/>
                </a:cxn>
                <a:cxn ang="0">
                  <a:pos x="33" y="78"/>
                </a:cxn>
                <a:cxn ang="0">
                  <a:pos x="43" y="78"/>
                </a:cxn>
                <a:cxn ang="0">
                  <a:pos x="43" y="43"/>
                </a:cxn>
                <a:cxn ang="0">
                  <a:pos x="57" y="43"/>
                </a:cxn>
                <a:cxn ang="0">
                  <a:pos x="57" y="60"/>
                </a:cxn>
                <a:cxn ang="0">
                  <a:pos x="57" y="60"/>
                </a:cxn>
                <a:cxn ang="0">
                  <a:pos x="54" y="60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0" y="71"/>
                </a:cxn>
                <a:cxn ang="0">
                  <a:pos x="50" y="71"/>
                </a:cxn>
                <a:cxn ang="0">
                  <a:pos x="65" y="71"/>
                </a:cxn>
                <a:cxn ang="0">
                  <a:pos x="65" y="68"/>
                </a:cxn>
                <a:cxn ang="0">
                  <a:pos x="68" y="64"/>
                </a:cxn>
                <a:cxn ang="0">
                  <a:pos x="68" y="32"/>
                </a:cxn>
                <a:cxn ang="0">
                  <a:pos x="43" y="32"/>
                </a:cxn>
                <a:cxn ang="0">
                  <a:pos x="43" y="25"/>
                </a:cxn>
                <a:cxn ang="0">
                  <a:pos x="75" y="25"/>
                </a:cxn>
                <a:cxn ang="0">
                  <a:pos x="75" y="14"/>
                </a:cxn>
                <a:cxn ang="0">
                  <a:pos x="40" y="14"/>
                </a:cxn>
                <a:cxn ang="0">
                  <a:pos x="40" y="14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7" y="10"/>
                </a:cxn>
              </a:cxnLst>
              <a:rect l="0" t="0" r="r" b="b"/>
              <a:pathLst>
                <a:path w="75" h="78">
                  <a:moveTo>
                    <a:pt x="47" y="10"/>
                  </a:moveTo>
                  <a:lnTo>
                    <a:pt x="47" y="10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3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33" y="25"/>
                  </a:lnTo>
                  <a:lnTo>
                    <a:pt x="33" y="32"/>
                  </a:lnTo>
                  <a:lnTo>
                    <a:pt x="11" y="32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3"/>
                  </a:lnTo>
                  <a:lnTo>
                    <a:pt x="33" y="43"/>
                  </a:lnTo>
                  <a:lnTo>
                    <a:pt x="33" y="78"/>
                  </a:lnTo>
                  <a:lnTo>
                    <a:pt x="43" y="78"/>
                  </a:lnTo>
                  <a:lnTo>
                    <a:pt x="43" y="43"/>
                  </a:lnTo>
                  <a:lnTo>
                    <a:pt x="57" y="43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65" y="71"/>
                  </a:lnTo>
                  <a:lnTo>
                    <a:pt x="65" y="68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5"/>
                  </a:lnTo>
                  <a:lnTo>
                    <a:pt x="75" y="25"/>
                  </a:lnTo>
                  <a:lnTo>
                    <a:pt x="75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4" name="Freeform 86"/>
            <p:cNvSpPr>
              <a:spLocks/>
            </p:cNvSpPr>
            <p:nvPr/>
          </p:nvSpPr>
          <p:spPr bwMode="auto">
            <a:xfrm>
              <a:off x="4409" y="1039"/>
              <a:ext cx="75" cy="78"/>
            </a:xfrm>
            <a:custGeom>
              <a:avLst/>
              <a:gdLst/>
              <a:ahLst/>
              <a:cxnLst>
                <a:cxn ang="0">
                  <a:pos x="39" y="10"/>
                </a:cxn>
                <a:cxn ang="0">
                  <a:pos x="11" y="1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7" y="5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8" y="60"/>
                </a:cxn>
                <a:cxn ang="0">
                  <a:pos x="21" y="42"/>
                </a:cxn>
                <a:cxn ang="0">
                  <a:pos x="21" y="21"/>
                </a:cxn>
                <a:cxn ang="0">
                  <a:pos x="75" y="21"/>
                </a:cxn>
                <a:cxn ang="0">
                  <a:pos x="75" y="10"/>
                </a:cxn>
                <a:cxn ang="0">
                  <a:pos x="43" y="10"/>
                </a:cxn>
                <a:cxn ang="0">
                  <a:pos x="50" y="10"/>
                </a:cxn>
                <a:cxn ang="0">
                  <a:pos x="50" y="10"/>
                </a:cxn>
                <a:cxn ang="0">
                  <a:pos x="4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39" y="10"/>
                </a:cxn>
              </a:cxnLst>
              <a:rect l="0" t="0" r="r" b="b"/>
              <a:pathLst>
                <a:path w="75" h="78">
                  <a:moveTo>
                    <a:pt x="39" y="10"/>
                  </a:moveTo>
                  <a:lnTo>
                    <a:pt x="11" y="1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7" y="5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8" y="60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75" y="21"/>
                  </a:lnTo>
                  <a:lnTo>
                    <a:pt x="75" y="10"/>
                  </a:lnTo>
                  <a:lnTo>
                    <a:pt x="43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5" name="Freeform 87"/>
            <p:cNvSpPr>
              <a:spLocks noEditPoints="1"/>
            </p:cNvSpPr>
            <p:nvPr/>
          </p:nvSpPr>
          <p:spPr bwMode="auto">
            <a:xfrm>
              <a:off x="4494" y="1042"/>
              <a:ext cx="79" cy="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11"/>
                </a:cxn>
                <a:cxn ang="0">
                  <a:pos x="65" y="11"/>
                </a:cxn>
                <a:cxn ang="0">
                  <a:pos x="65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25" y="47"/>
                </a:cxn>
                <a:cxn ang="0">
                  <a:pos x="18" y="54"/>
                </a:cxn>
                <a:cxn ang="0">
                  <a:pos x="11" y="61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22" y="68"/>
                </a:cxn>
                <a:cxn ang="0">
                  <a:pos x="29" y="57"/>
                </a:cxn>
                <a:cxn ang="0">
                  <a:pos x="29" y="57"/>
                </a:cxn>
                <a:cxn ang="0">
                  <a:pos x="33" y="47"/>
                </a:cxn>
                <a:cxn ang="0">
                  <a:pos x="36" y="32"/>
                </a:cxn>
                <a:cxn ang="0">
                  <a:pos x="43" y="32"/>
                </a:cxn>
                <a:cxn ang="0">
                  <a:pos x="43" y="61"/>
                </a:cxn>
                <a:cxn ang="0">
                  <a:pos x="43" y="61"/>
                </a:cxn>
                <a:cxn ang="0">
                  <a:pos x="43" y="68"/>
                </a:cxn>
                <a:cxn ang="0">
                  <a:pos x="54" y="72"/>
                </a:cxn>
                <a:cxn ang="0">
                  <a:pos x="65" y="72"/>
                </a:cxn>
                <a:cxn ang="0">
                  <a:pos x="65" y="72"/>
                </a:cxn>
                <a:cxn ang="0">
                  <a:pos x="72" y="72"/>
                </a:cxn>
                <a:cxn ang="0">
                  <a:pos x="75" y="68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68" y="50"/>
                </a:cxn>
                <a:cxn ang="0">
                  <a:pos x="68" y="50"/>
                </a:cxn>
                <a:cxn ang="0">
                  <a:pos x="65" y="61"/>
                </a:cxn>
                <a:cxn ang="0">
                  <a:pos x="61" y="61"/>
                </a:cxn>
                <a:cxn ang="0">
                  <a:pos x="58" y="61"/>
                </a:cxn>
                <a:cxn ang="0">
                  <a:pos x="58" y="61"/>
                </a:cxn>
                <a:cxn ang="0">
                  <a:pos x="54" y="61"/>
                </a:cxn>
                <a:cxn ang="0">
                  <a:pos x="54" y="57"/>
                </a:cxn>
                <a:cxn ang="0">
                  <a:pos x="54" y="32"/>
                </a:cxn>
                <a:cxn ang="0">
                  <a:pos x="75" y="32"/>
                </a:cxn>
                <a:cxn ang="0">
                  <a:pos x="75" y="22"/>
                </a:cxn>
                <a:cxn ang="0">
                  <a:pos x="4" y="22"/>
                </a:cxn>
                <a:cxn ang="0">
                  <a:pos x="4" y="32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25" y="36"/>
                </a:cxn>
              </a:cxnLst>
              <a:rect l="0" t="0" r="r" b="b"/>
              <a:pathLst>
                <a:path w="79" h="75">
                  <a:moveTo>
                    <a:pt x="11" y="0"/>
                  </a:moveTo>
                  <a:lnTo>
                    <a:pt x="11" y="11"/>
                  </a:lnTo>
                  <a:lnTo>
                    <a:pt x="65" y="11"/>
                  </a:lnTo>
                  <a:lnTo>
                    <a:pt x="65" y="0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25" y="36"/>
                  </a:moveTo>
                  <a:lnTo>
                    <a:pt x="25" y="36"/>
                  </a:lnTo>
                  <a:lnTo>
                    <a:pt x="25" y="47"/>
                  </a:lnTo>
                  <a:lnTo>
                    <a:pt x="18" y="54"/>
                  </a:lnTo>
                  <a:lnTo>
                    <a:pt x="11" y="61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22" y="68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3" y="47"/>
                  </a:lnTo>
                  <a:lnTo>
                    <a:pt x="36" y="32"/>
                  </a:lnTo>
                  <a:lnTo>
                    <a:pt x="43" y="3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8"/>
                  </a:lnTo>
                  <a:lnTo>
                    <a:pt x="54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72" y="72"/>
                  </a:lnTo>
                  <a:lnTo>
                    <a:pt x="75" y="68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5" y="61"/>
                  </a:lnTo>
                  <a:lnTo>
                    <a:pt x="61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4" y="61"/>
                  </a:lnTo>
                  <a:lnTo>
                    <a:pt x="54" y="57"/>
                  </a:lnTo>
                  <a:lnTo>
                    <a:pt x="54" y="32"/>
                  </a:lnTo>
                  <a:lnTo>
                    <a:pt x="75" y="32"/>
                  </a:lnTo>
                  <a:lnTo>
                    <a:pt x="75" y="22"/>
                  </a:lnTo>
                  <a:lnTo>
                    <a:pt x="4" y="22"/>
                  </a:lnTo>
                  <a:lnTo>
                    <a:pt x="4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6" name="Freeform 88"/>
            <p:cNvSpPr>
              <a:spLocks/>
            </p:cNvSpPr>
            <p:nvPr/>
          </p:nvSpPr>
          <p:spPr bwMode="auto">
            <a:xfrm>
              <a:off x="4584" y="1039"/>
              <a:ext cx="74" cy="78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42" y="10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2" y="10"/>
                </a:cxn>
                <a:cxn ang="0">
                  <a:pos x="0" y="10"/>
                </a:cxn>
                <a:cxn ang="0">
                  <a:pos x="0" y="21"/>
                </a:cxn>
                <a:cxn ang="0">
                  <a:pos x="32" y="21"/>
                </a:cxn>
                <a:cxn ang="0">
                  <a:pos x="32" y="32"/>
                </a:cxn>
                <a:cxn ang="0">
                  <a:pos x="7" y="32"/>
                </a:cxn>
                <a:cxn ang="0">
                  <a:pos x="7" y="67"/>
                </a:cxn>
                <a:cxn ang="0">
                  <a:pos x="17" y="67"/>
                </a:cxn>
                <a:cxn ang="0">
                  <a:pos x="17" y="39"/>
                </a:cxn>
                <a:cxn ang="0">
                  <a:pos x="32" y="39"/>
                </a:cxn>
                <a:cxn ang="0">
                  <a:pos x="32" y="75"/>
                </a:cxn>
                <a:cxn ang="0">
                  <a:pos x="42" y="78"/>
                </a:cxn>
                <a:cxn ang="0">
                  <a:pos x="42" y="39"/>
                </a:cxn>
                <a:cxn ang="0">
                  <a:pos x="53" y="39"/>
                </a:cxn>
                <a:cxn ang="0">
                  <a:pos x="53" y="57"/>
                </a:cxn>
                <a:cxn ang="0">
                  <a:pos x="53" y="57"/>
                </a:cxn>
                <a:cxn ang="0">
                  <a:pos x="49" y="60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60" y="67"/>
                </a:cxn>
                <a:cxn ang="0">
                  <a:pos x="64" y="64"/>
                </a:cxn>
                <a:cxn ang="0">
                  <a:pos x="64" y="60"/>
                </a:cxn>
                <a:cxn ang="0">
                  <a:pos x="64" y="32"/>
                </a:cxn>
                <a:cxn ang="0">
                  <a:pos x="42" y="32"/>
                </a:cxn>
                <a:cxn ang="0">
                  <a:pos x="42" y="21"/>
                </a:cxn>
                <a:cxn ang="0">
                  <a:pos x="74" y="21"/>
                </a:cxn>
                <a:cxn ang="0">
                  <a:pos x="74" y="10"/>
                </a:cxn>
                <a:cxn ang="0">
                  <a:pos x="35" y="10"/>
                </a:cxn>
                <a:cxn ang="0">
                  <a:pos x="35" y="10"/>
                </a:cxn>
                <a:cxn ang="0">
                  <a:pos x="42" y="10"/>
                </a:cxn>
                <a:cxn ang="0">
                  <a:pos x="42" y="10"/>
                </a:cxn>
                <a:cxn ang="0">
                  <a:pos x="42" y="10"/>
                </a:cxn>
              </a:cxnLst>
              <a:rect l="0" t="0" r="r" b="b"/>
              <a:pathLst>
                <a:path w="74" h="78">
                  <a:moveTo>
                    <a:pt x="42" y="10"/>
                  </a:moveTo>
                  <a:lnTo>
                    <a:pt x="42" y="10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10"/>
                  </a:lnTo>
                  <a:lnTo>
                    <a:pt x="0" y="10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32"/>
                  </a:lnTo>
                  <a:lnTo>
                    <a:pt x="7" y="32"/>
                  </a:lnTo>
                  <a:lnTo>
                    <a:pt x="7" y="67"/>
                  </a:lnTo>
                  <a:lnTo>
                    <a:pt x="17" y="67"/>
                  </a:lnTo>
                  <a:lnTo>
                    <a:pt x="17" y="39"/>
                  </a:lnTo>
                  <a:lnTo>
                    <a:pt x="32" y="39"/>
                  </a:lnTo>
                  <a:lnTo>
                    <a:pt x="32" y="75"/>
                  </a:lnTo>
                  <a:lnTo>
                    <a:pt x="42" y="78"/>
                  </a:lnTo>
                  <a:lnTo>
                    <a:pt x="42" y="39"/>
                  </a:lnTo>
                  <a:lnTo>
                    <a:pt x="53" y="39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49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60" y="67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32"/>
                  </a:lnTo>
                  <a:lnTo>
                    <a:pt x="42" y="32"/>
                  </a:lnTo>
                  <a:lnTo>
                    <a:pt x="42" y="21"/>
                  </a:lnTo>
                  <a:lnTo>
                    <a:pt x="74" y="21"/>
                  </a:lnTo>
                  <a:lnTo>
                    <a:pt x="74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7" name="Freeform 89"/>
            <p:cNvSpPr>
              <a:spLocks/>
            </p:cNvSpPr>
            <p:nvPr/>
          </p:nvSpPr>
          <p:spPr bwMode="auto">
            <a:xfrm>
              <a:off x="4990" y="1905"/>
              <a:ext cx="78" cy="78"/>
            </a:xfrm>
            <a:custGeom>
              <a:avLst/>
              <a:gdLst/>
              <a:ahLst/>
              <a:cxnLst>
                <a:cxn ang="0">
                  <a:pos x="39" y="14"/>
                </a:cxn>
                <a:cxn ang="0">
                  <a:pos x="11" y="14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1" y="61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4"/>
                </a:cxn>
                <a:cxn ang="0">
                  <a:pos x="21" y="43"/>
                </a:cxn>
                <a:cxn ang="0">
                  <a:pos x="21" y="25"/>
                </a:cxn>
                <a:cxn ang="0">
                  <a:pos x="78" y="25"/>
                </a:cxn>
                <a:cxn ang="0">
                  <a:pos x="78" y="14"/>
                </a:cxn>
                <a:cxn ang="0">
                  <a:pos x="46" y="14"/>
                </a:cxn>
                <a:cxn ang="0">
                  <a:pos x="53" y="11"/>
                </a:cxn>
                <a:cxn ang="0">
                  <a:pos x="53" y="11"/>
                </a:cxn>
                <a:cxn ang="0">
                  <a:pos x="50" y="0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39" y="14"/>
                </a:cxn>
                <a:cxn ang="0">
                  <a:pos x="39" y="14"/>
                </a:cxn>
                <a:cxn ang="0">
                  <a:pos x="39" y="14"/>
                </a:cxn>
              </a:cxnLst>
              <a:rect l="0" t="0" r="r" b="b"/>
              <a:pathLst>
                <a:path w="78" h="78">
                  <a:moveTo>
                    <a:pt x="39" y="14"/>
                  </a:moveTo>
                  <a:lnTo>
                    <a:pt x="11" y="14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6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25"/>
                  </a:lnTo>
                  <a:lnTo>
                    <a:pt x="78" y="25"/>
                  </a:lnTo>
                  <a:lnTo>
                    <a:pt x="78" y="14"/>
                  </a:lnTo>
                  <a:lnTo>
                    <a:pt x="46" y="14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0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8" name="Freeform 90"/>
            <p:cNvSpPr>
              <a:spLocks noEditPoints="1"/>
            </p:cNvSpPr>
            <p:nvPr/>
          </p:nvSpPr>
          <p:spPr bwMode="auto">
            <a:xfrm>
              <a:off x="5079" y="1905"/>
              <a:ext cx="75" cy="78"/>
            </a:xfrm>
            <a:custGeom>
              <a:avLst/>
              <a:gdLst/>
              <a:ahLst/>
              <a:cxnLst>
                <a:cxn ang="0">
                  <a:pos x="14" y="28"/>
                </a:cxn>
                <a:cxn ang="0">
                  <a:pos x="61" y="18"/>
                </a:cxn>
                <a:cxn ang="0">
                  <a:pos x="71" y="28"/>
                </a:cxn>
                <a:cxn ang="0">
                  <a:pos x="46" y="11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2" y="0"/>
                </a:cxn>
                <a:cxn ang="0">
                  <a:pos x="32" y="11"/>
                </a:cxn>
                <a:cxn ang="0">
                  <a:pos x="4" y="28"/>
                </a:cxn>
                <a:cxn ang="0">
                  <a:pos x="0" y="43"/>
                </a:cxn>
                <a:cxn ang="0">
                  <a:pos x="21" y="43"/>
                </a:cxn>
                <a:cxn ang="0">
                  <a:pos x="14" y="53"/>
                </a:cxn>
                <a:cxn ang="0">
                  <a:pos x="32" y="61"/>
                </a:cxn>
                <a:cxn ang="0">
                  <a:pos x="18" y="68"/>
                </a:cxn>
                <a:cxn ang="0">
                  <a:pos x="4" y="68"/>
                </a:cxn>
                <a:cxn ang="0">
                  <a:pos x="11" y="78"/>
                </a:cxn>
                <a:cxn ang="0">
                  <a:pos x="43" y="68"/>
                </a:cxn>
                <a:cxn ang="0">
                  <a:pos x="57" y="71"/>
                </a:cxn>
                <a:cxn ang="0">
                  <a:pos x="64" y="78"/>
                </a:cxn>
                <a:cxn ang="0">
                  <a:pos x="68" y="75"/>
                </a:cxn>
                <a:cxn ang="0">
                  <a:pos x="75" y="68"/>
                </a:cxn>
                <a:cxn ang="0">
                  <a:pos x="54" y="61"/>
                </a:cxn>
                <a:cxn ang="0">
                  <a:pos x="75" y="43"/>
                </a:cxn>
                <a:cxn ang="0">
                  <a:pos x="39" y="36"/>
                </a:cxn>
                <a:cxn ang="0">
                  <a:pos x="43" y="28"/>
                </a:cxn>
                <a:cxn ang="0">
                  <a:pos x="43" y="28"/>
                </a:cxn>
                <a:cxn ang="0">
                  <a:pos x="43" y="25"/>
                </a:cxn>
                <a:cxn ang="0">
                  <a:pos x="32" y="21"/>
                </a:cxn>
                <a:cxn ang="0">
                  <a:pos x="29" y="21"/>
                </a:cxn>
                <a:cxn ang="0">
                  <a:pos x="25" y="36"/>
                </a:cxn>
                <a:cxn ang="0">
                  <a:pos x="0" y="36"/>
                </a:cxn>
                <a:cxn ang="0">
                  <a:pos x="0" y="43"/>
                </a:cxn>
                <a:cxn ang="0">
                  <a:pos x="39" y="53"/>
                </a:cxn>
                <a:cxn ang="0">
                  <a:pos x="32" y="43"/>
                </a:cxn>
                <a:cxn ang="0">
                  <a:pos x="46" y="43"/>
                </a:cxn>
                <a:cxn ang="0">
                  <a:pos x="39" y="53"/>
                </a:cxn>
              </a:cxnLst>
              <a:rect l="0" t="0" r="r" b="b"/>
              <a:pathLst>
                <a:path w="75" h="78">
                  <a:moveTo>
                    <a:pt x="4" y="28"/>
                  </a:moveTo>
                  <a:lnTo>
                    <a:pt x="14" y="28"/>
                  </a:lnTo>
                  <a:lnTo>
                    <a:pt x="14" y="18"/>
                  </a:lnTo>
                  <a:lnTo>
                    <a:pt x="61" y="18"/>
                  </a:lnTo>
                  <a:lnTo>
                    <a:pt x="61" y="28"/>
                  </a:lnTo>
                  <a:lnTo>
                    <a:pt x="71" y="28"/>
                  </a:lnTo>
                  <a:lnTo>
                    <a:pt x="71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1"/>
                  </a:lnTo>
                  <a:lnTo>
                    <a:pt x="4" y="11"/>
                  </a:lnTo>
                  <a:lnTo>
                    <a:pt x="4" y="28"/>
                  </a:lnTo>
                  <a:lnTo>
                    <a:pt x="4" y="28"/>
                  </a:lnTo>
                  <a:close/>
                  <a:moveTo>
                    <a:pt x="0" y="43"/>
                  </a:moveTo>
                  <a:lnTo>
                    <a:pt x="21" y="43"/>
                  </a:lnTo>
                  <a:lnTo>
                    <a:pt x="21" y="4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1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9" y="75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57" y="71"/>
                  </a:lnTo>
                  <a:lnTo>
                    <a:pt x="64" y="78"/>
                  </a:lnTo>
                  <a:lnTo>
                    <a:pt x="64" y="78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61" y="43"/>
                  </a:lnTo>
                  <a:lnTo>
                    <a:pt x="75" y="43"/>
                  </a:lnTo>
                  <a:lnTo>
                    <a:pt x="75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5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0" y="43"/>
                  </a:lnTo>
                  <a:close/>
                  <a:moveTo>
                    <a:pt x="39" y="53"/>
                  </a:moveTo>
                  <a:lnTo>
                    <a:pt x="39" y="53"/>
                  </a:lnTo>
                  <a:lnTo>
                    <a:pt x="29" y="50"/>
                  </a:lnTo>
                  <a:lnTo>
                    <a:pt x="32" y="43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39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9" name="Freeform 91"/>
            <p:cNvSpPr>
              <a:spLocks/>
            </p:cNvSpPr>
            <p:nvPr/>
          </p:nvSpPr>
          <p:spPr bwMode="auto">
            <a:xfrm>
              <a:off x="5165" y="1905"/>
              <a:ext cx="75" cy="78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3"/>
                </a:cxn>
                <a:cxn ang="0">
                  <a:pos x="35" y="3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32" y="14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32" y="25"/>
                </a:cxn>
                <a:cxn ang="0">
                  <a:pos x="32" y="32"/>
                </a:cxn>
                <a:cxn ang="0">
                  <a:pos x="10" y="32"/>
                </a:cxn>
                <a:cxn ang="0">
                  <a:pos x="10" y="71"/>
                </a:cxn>
                <a:cxn ang="0">
                  <a:pos x="21" y="71"/>
                </a:cxn>
                <a:cxn ang="0">
                  <a:pos x="21" y="43"/>
                </a:cxn>
                <a:cxn ang="0">
                  <a:pos x="32" y="43"/>
                </a:cxn>
                <a:cxn ang="0">
                  <a:pos x="32" y="78"/>
                </a:cxn>
                <a:cxn ang="0">
                  <a:pos x="42" y="78"/>
                </a:cxn>
                <a:cxn ang="0">
                  <a:pos x="42" y="43"/>
                </a:cxn>
                <a:cxn ang="0">
                  <a:pos x="57" y="43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53" y="61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0" y="71"/>
                </a:cxn>
                <a:cxn ang="0">
                  <a:pos x="50" y="71"/>
                </a:cxn>
                <a:cxn ang="0">
                  <a:pos x="60" y="71"/>
                </a:cxn>
                <a:cxn ang="0">
                  <a:pos x="64" y="68"/>
                </a:cxn>
                <a:cxn ang="0">
                  <a:pos x="67" y="64"/>
                </a:cxn>
                <a:cxn ang="0">
                  <a:pos x="67" y="32"/>
                </a:cxn>
                <a:cxn ang="0">
                  <a:pos x="42" y="32"/>
                </a:cxn>
                <a:cxn ang="0">
                  <a:pos x="42" y="25"/>
                </a:cxn>
                <a:cxn ang="0">
                  <a:pos x="75" y="25"/>
                </a:cxn>
                <a:cxn ang="0">
                  <a:pos x="75" y="14"/>
                </a:cxn>
                <a:cxn ang="0">
                  <a:pos x="35" y="14"/>
                </a:cxn>
                <a:cxn ang="0">
                  <a:pos x="35" y="14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75" h="78">
                  <a:moveTo>
                    <a:pt x="46" y="11"/>
                  </a:moveTo>
                  <a:lnTo>
                    <a:pt x="46" y="1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32" y="25"/>
                  </a:lnTo>
                  <a:lnTo>
                    <a:pt x="32" y="32"/>
                  </a:lnTo>
                  <a:lnTo>
                    <a:pt x="10" y="32"/>
                  </a:lnTo>
                  <a:lnTo>
                    <a:pt x="10" y="71"/>
                  </a:lnTo>
                  <a:lnTo>
                    <a:pt x="21" y="71"/>
                  </a:lnTo>
                  <a:lnTo>
                    <a:pt x="21" y="43"/>
                  </a:lnTo>
                  <a:lnTo>
                    <a:pt x="32" y="43"/>
                  </a:lnTo>
                  <a:lnTo>
                    <a:pt x="32" y="78"/>
                  </a:lnTo>
                  <a:lnTo>
                    <a:pt x="42" y="78"/>
                  </a:lnTo>
                  <a:lnTo>
                    <a:pt x="42" y="43"/>
                  </a:lnTo>
                  <a:lnTo>
                    <a:pt x="57" y="43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60" y="71"/>
                  </a:lnTo>
                  <a:lnTo>
                    <a:pt x="64" y="68"/>
                  </a:lnTo>
                  <a:lnTo>
                    <a:pt x="67" y="64"/>
                  </a:lnTo>
                  <a:lnTo>
                    <a:pt x="67" y="32"/>
                  </a:lnTo>
                  <a:lnTo>
                    <a:pt x="42" y="32"/>
                  </a:lnTo>
                  <a:lnTo>
                    <a:pt x="42" y="25"/>
                  </a:lnTo>
                  <a:lnTo>
                    <a:pt x="75" y="25"/>
                  </a:lnTo>
                  <a:lnTo>
                    <a:pt x="75" y="14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0" name="Freeform 92"/>
            <p:cNvSpPr>
              <a:spLocks noEditPoints="1"/>
            </p:cNvSpPr>
            <p:nvPr/>
          </p:nvSpPr>
          <p:spPr bwMode="auto">
            <a:xfrm>
              <a:off x="4345" y="1841"/>
              <a:ext cx="78" cy="78"/>
            </a:xfrm>
            <a:custGeom>
              <a:avLst/>
              <a:gdLst/>
              <a:ahLst/>
              <a:cxnLst>
                <a:cxn ang="0">
                  <a:pos x="25" y="21"/>
                </a:cxn>
                <a:cxn ang="0">
                  <a:pos x="21" y="28"/>
                </a:cxn>
                <a:cxn ang="0">
                  <a:pos x="28" y="35"/>
                </a:cxn>
                <a:cxn ang="0">
                  <a:pos x="43" y="32"/>
                </a:cxn>
                <a:cxn ang="0">
                  <a:pos x="21" y="39"/>
                </a:cxn>
                <a:cxn ang="0">
                  <a:pos x="46" y="35"/>
                </a:cxn>
                <a:cxn ang="0">
                  <a:pos x="50" y="39"/>
                </a:cxn>
                <a:cxn ang="0">
                  <a:pos x="21" y="53"/>
                </a:cxn>
                <a:cxn ang="0">
                  <a:pos x="50" y="50"/>
                </a:cxn>
                <a:cxn ang="0">
                  <a:pos x="50" y="53"/>
                </a:cxn>
                <a:cxn ang="0">
                  <a:pos x="39" y="57"/>
                </a:cxn>
                <a:cxn ang="0">
                  <a:pos x="39" y="67"/>
                </a:cxn>
                <a:cxn ang="0">
                  <a:pos x="21" y="60"/>
                </a:cxn>
                <a:cxn ang="0">
                  <a:pos x="21" y="53"/>
                </a:cxn>
                <a:cxn ang="0">
                  <a:pos x="0" y="35"/>
                </a:cxn>
                <a:cxn ang="0">
                  <a:pos x="10" y="60"/>
                </a:cxn>
                <a:cxn ang="0">
                  <a:pos x="0" y="67"/>
                </a:cxn>
                <a:cxn ang="0">
                  <a:pos x="7" y="75"/>
                </a:cxn>
                <a:cxn ang="0">
                  <a:pos x="14" y="67"/>
                </a:cxn>
                <a:cxn ang="0">
                  <a:pos x="18" y="71"/>
                </a:cxn>
                <a:cxn ang="0">
                  <a:pos x="46" y="78"/>
                </a:cxn>
                <a:cxn ang="0">
                  <a:pos x="57" y="78"/>
                </a:cxn>
                <a:cxn ang="0">
                  <a:pos x="75" y="75"/>
                </a:cxn>
                <a:cxn ang="0">
                  <a:pos x="78" y="67"/>
                </a:cxn>
                <a:cxn ang="0">
                  <a:pos x="60" y="67"/>
                </a:cxn>
                <a:cxn ang="0">
                  <a:pos x="46" y="67"/>
                </a:cxn>
                <a:cxn ang="0">
                  <a:pos x="53" y="64"/>
                </a:cxn>
                <a:cxn ang="0">
                  <a:pos x="60" y="50"/>
                </a:cxn>
                <a:cxn ang="0">
                  <a:pos x="67" y="60"/>
                </a:cxn>
                <a:cxn ang="0">
                  <a:pos x="78" y="53"/>
                </a:cxn>
                <a:cxn ang="0">
                  <a:pos x="75" y="50"/>
                </a:cxn>
                <a:cxn ang="0">
                  <a:pos x="75" y="28"/>
                </a:cxn>
                <a:cxn ang="0">
                  <a:pos x="67" y="25"/>
                </a:cxn>
                <a:cxn ang="0">
                  <a:pos x="57" y="32"/>
                </a:cxn>
                <a:cxn ang="0">
                  <a:pos x="50" y="25"/>
                </a:cxn>
                <a:cxn ang="0">
                  <a:pos x="75" y="14"/>
                </a:cxn>
                <a:cxn ang="0">
                  <a:pos x="67" y="7"/>
                </a:cxn>
                <a:cxn ang="0">
                  <a:pos x="67" y="3"/>
                </a:cxn>
                <a:cxn ang="0">
                  <a:pos x="53" y="14"/>
                </a:cxn>
                <a:cxn ang="0">
                  <a:pos x="46" y="10"/>
                </a:cxn>
                <a:cxn ang="0">
                  <a:pos x="32" y="3"/>
                </a:cxn>
                <a:cxn ang="0">
                  <a:pos x="35" y="14"/>
                </a:cxn>
                <a:cxn ang="0">
                  <a:pos x="21" y="21"/>
                </a:cxn>
                <a:cxn ang="0">
                  <a:pos x="7" y="7"/>
                </a:cxn>
                <a:cxn ang="0">
                  <a:pos x="10" y="25"/>
                </a:cxn>
              </a:cxnLst>
              <a:rect l="0" t="0" r="r" b="b"/>
              <a:pathLst>
                <a:path w="78" h="78">
                  <a:moveTo>
                    <a:pt x="35" y="14"/>
                  </a:moveTo>
                  <a:lnTo>
                    <a:pt x="25" y="14"/>
                  </a:lnTo>
                  <a:lnTo>
                    <a:pt x="25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35" y="35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35" y="50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6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43" y="6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28" y="67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53"/>
                  </a:lnTo>
                  <a:lnTo>
                    <a:pt x="21" y="28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28" y="75"/>
                  </a:lnTo>
                  <a:lnTo>
                    <a:pt x="39" y="7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60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3" y="21"/>
                  </a:lnTo>
                  <a:lnTo>
                    <a:pt x="75" y="21"/>
                  </a:lnTo>
                  <a:lnTo>
                    <a:pt x="75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3" y="14"/>
                  </a:lnTo>
                  <a:lnTo>
                    <a:pt x="39" y="14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3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4"/>
                  </a:lnTo>
                  <a:close/>
                  <a:moveTo>
                    <a:pt x="10" y="25"/>
                  </a:moveTo>
                  <a:lnTo>
                    <a:pt x="21" y="21"/>
                  </a:lnTo>
                  <a:lnTo>
                    <a:pt x="21" y="21"/>
                  </a:lnTo>
                  <a:lnTo>
                    <a:pt x="18" y="3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1" name="Freeform 93"/>
            <p:cNvSpPr>
              <a:spLocks noEditPoints="1"/>
            </p:cNvSpPr>
            <p:nvPr/>
          </p:nvSpPr>
          <p:spPr bwMode="auto">
            <a:xfrm>
              <a:off x="4434" y="1841"/>
              <a:ext cx="71" cy="78"/>
            </a:xfrm>
            <a:custGeom>
              <a:avLst/>
              <a:gdLst/>
              <a:ahLst/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28" y="10"/>
                </a:cxn>
                <a:cxn ang="0">
                  <a:pos x="3" y="10"/>
                </a:cxn>
                <a:cxn ang="0">
                  <a:pos x="3" y="28"/>
                </a:cxn>
                <a:cxn ang="0">
                  <a:pos x="14" y="28"/>
                </a:cxn>
                <a:cxn ang="0">
                  <a:pos x="14" y="18"/>
                </a:cxn>
                <a:cxn ang="0">
                  <a:pos x="57" y="18"/>
                </a:cxn>
                <a:cxn ang="0">
                  <a:pos x="57" y="28"/>
                </a:cxn>
                <a:cxn ang="0">
                  <a:pos x="71" y="28"/>
                </a:cxn>
                <a:cxn ang="0">
                  <a:pos x="71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32" y="43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6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39" y="75"/>
                </a:cxn>
                <a:cxn ang="0">
                  <a:pos x="43" y="71"/>
                </a:cxn>
                <a:cxn ang="0">
                  <a:pos x="43" y="67"/>
                </a:cxn>
                <a:cxn ang="0">
                  <a:pos x="43" y="43"/>
                </a:cxn>
                <a:cxn ang="0">
                  <a:pos x="71" y="43"/>
                </a:cxn>
                <a:cxn ang="0">
                  <a:pos x="71" y="32"/>
                </a:cxn>
                <a:cxn ang="0">
                  <a:pos x="0" y="32"/>
                </a:cxn>
                <a:cxn ang="0">
                  <a:pos x="0" y="43"/>
                </a:cxn>
                <a:cxn ang="0">
                  <a:pos x="32" y="43"/>
                </a:cxn>
                <a:cxn ang="0">
                  <a:pos x="32" y="43"/>
                </a:cxn>
              </a:cxnLst>
              <a:rect l="0" t="0" r="r" b="b"/>
              <a:pathLst>
                <a:path w="71" h="78">
                  <a:moveTo>
                    <a:pt x="43" y="7"/>
                  </a:moveTo>
                  <a:lnTo>
                    <a:pt x="43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10"/>
                  </a:lnTo>
                  <a:lnTo>
                    <a:pt x="3" y="10"/>
                  </a:lnTo>
                  <a:lnTo>
                    <a:pt x="3" y="28"/>
                  </a:lnTo>
                  <a:lnTo>
                    <a:pt x="14" y="28"/>
                  </a:lnTo>
                  <a:lnTo>
                    <a:pt x="14" y="18"/>
                  </a:lnTo>
                  <a:lnTo>
                    <a:pt x="57" y="18"/>
                  </a:lnTo>
                  <a:lnTo>
                    <a:pt x="57" y="28"/>
                  </a:lnTo>
                  <a:lnTo>
                    <a:pt x="71" y="28"/>
                  </a:lnTo>
                  <a:lnTo>
                    <a:pt x="71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close/>
                  <a:moveTo>
                    <a:pt x="32" y="43"/>
                  </a:moveTo>
                  <a:lnTo>
                    <a:pt x="32" y="64"/>
                  </a:lnTo>
                  <a:lnTo>
                    <a:pt x="32" y="64"/>
                  </a:lnTo>
                  <a:lnTo>
                    <a:pt x="28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39" y="75"/>
                  </a:lnTo>
                  <a:lnTo>
                    <a:pt x="43" y="71"/>
                  </a:lnTo>
                  <a:lnTo>
                    <a:pt x="43" y="67"/>
                  </a:lnTo>
                  <a:lnTo>
                    <a:pt x="43" y="43"/>
                  </a:lnTo>
                  <a:lnTo>
                    <a:pt x="71" y="43"/>
                  </a:lnTo>
                  <a:lnTo>
                    <a:pt x="71" y="32"/>
                  </a:lnTo>
                  <a:lnTo>
                    <a:pt x="0" y="32"/>
                  </a:lnTo>
                  <a:lnTo>
                    <a:pt x="0" y="43"/>
                  </a:lnTo>
                  <a:lnTo>
                    <a:pt x="32" y="43"/>
                  </a:lnTo>
                  <a:lnTo>
                    <a:pt x="32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2" name="Freeform 94"/>
            <p:cNvSpPr>
              <a:spLocks/>
            </p:cNvSpPr>
            <p:nvPr/>
          </p:nvSpPr>
          <p:spPr bwMode="auto">
            <a:xfrm>
              <a:off x="4519" y="1841"/>
              <a:ext cx="75" cy="78"/>
            </a:xfrm>
            <a:custGeom>
              <a:avLst/>
              <a:gdLst/>
              <a:ahLst/>
              <a:cxnLst>
                <a:cxn ang="0">
                  <a:pos x="43" y="10"/>
                </a:cxn>
                <a:cxn ang="0">
                  <a:pos x="43" y="10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33" y="14"/>
                </a:cxn>
                <a:cxn ang="0">
                  <a:pos x="0" y="14"/>
                </a:cxn>
                <a:cxn ang="0">
                  <a:pos x="0" y="21"/>
                </a:cxn>
                <a:cxn ang="0">
                  <a:pos x="33" y="21"/>
                </a:cxn>
                <a:cxn ang="0">
                  <a:pos x="33" y="32"/>
                </a:cxn>
                <a:cxn ang="0">
                  <a:pos x="8" y="32"/>
                </a:cxn>
                <a:cxn ang="0">
                  <a:pos x="8" y="67"/>
                </a:cxn>
                <a:cxn ang="0">
                  <a:pos x="22" y="67"/>
                </a:cxn>
                <a:cxn ang="0">
                  <a:pos x="22" y="39"/>
                </a:cxn>
                <a:cxn ang="0">
                  <a:pos x="33" y="39"/>
                </a:cxn>
                <a:cxn ang="0">
                  <a:pos x="33" y="78"/>
                </a:cxn>
                <a:cxn ang="0">
                  <a:pos x="43" y="78"/>
                </a:cxn>
                <a:cxn ang="0">
                  <a:pos x="43" y="39"/>
                </a:cxn>
                <a:cxn ang="0">
                  <a:pos x="54" y="39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54" y="60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7" y="71"/>
                </a:cxn>
                <a:cxn ang="0">
                  <a:pos x="47" y="71"/>
                </a:cxn>
                <a:cxn ang="0">
                  <a:pos x="61" y="67"/>
                </a:cxn>
                <a:cxn ang="0">
                  <a:pos x="65" y="67"/>
                </a:cxn>
                <a:cxn ang="0">
                  <a:pos x="65" y="64"/>
                </a:cxn>
                <a:cxn ang="0">
                  <a:pos x="65" y="32"/>
                </a:cxn>
                <a:cxn ang="0">
                  <a:pos x="43" y="32"/>
                </a:cxn>
                <a:cxn ang="0">
                  <a:pos x="43" y="21"/>
                </a:cxn>
                <a:cxn ang="0">
                  <a:pos x="75" y="21"/>
                </a:cxn>
                <a:cxn ang="0">
                  <a:pos x="75" y="14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3" y="10"/>
                </a:cxn>
              </a:cxnLst>
              <a:rect l="0" t="0" r="r" b="b"/>
              <a:pathLst>
                <a:path w="75" h="78">
                  <a:moveTo>
                    <a:pt x="43" y="10"/>
                  </a:moveTo>
                  <a:lnTo>
                    <a:pt x="43" y="10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3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33" y="21"/>
                  </a:lnTo>
                  <a:lnTo>
                    <a:pt x="33" y="32"/>
                  </a:lnTo>
                  <a:lnTo>
                    <a:pt x="8" y="32"/>
                  </a:lnTo>
                  <a:lnTo>
                    <a:pt x="8" y="67"/>
                  </a:lnTo>
                  <a:lnTo>
                    <a:pt x="22" y="67"/>
                  </a:lnTo>
                  <a:lnTo>
                    <a:pt x="22" y="39"/>
                  </a:lnTo>
                  <a:lnTo>
                    <a:pt x="33" y="39"/>
                  </a:lnTo>
                  <a:lnTo>
                    <a:pt x="33" y="78"/>
                  </a:lnTo>
                  <a:lnTo>
                    <a:pt x="43" y="78"/>
                  </a:lnTo>
                  <a:lnTo>
                    <a:pt x="43" y="39"/>
                  </a:lnTo>
                  <a:lnTo>
                    <a:pt x="54" y="39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61" y="67"/>
                  </a:lnTo>
                  <a:lnTo>
                    <a:pt x="65" y="67"/>
                  </a:lnTo>
                  <a:lnTo>
                    <a:pt x="65" y="64"/>
                  </a:lnTo>
                  <a:lnTo>
                    <a:pt x="65" y="32"/>
                  </a:lnTo>
                  <a:lnTo>
                    <a:pt x="43" y="32"/>
                  </a:lnTo>
                  <a:lnTo>
                    <a:pt x="43" y="21"/>
                  </a:lnTo>
                  <a:lnTo>
                    <a:pt x="75" y="21"/>
                  </a:lnTo>
                  <a:lnTo>
                    <a:pt x="75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3" name="Freeform 95"/>
            <p:cNvSpPr>
              <a:spLocks noEditPoints="1"/>
            </p:cNvSpPr>
            <p:nvPr/>
          </p:nvSpPr>
          <p:spPr bwMode="auto">
            <a:xfrm>
              <a:off x="4184" y="2108"/>
              <a:ext cx="79" cy="79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2" y="0"/>
                </a:cxn>
                <a:cxn ang="0">
                  <a:pos x="25" y="22"/>
                </a:cxn>
                <a:cxn ang="0">
                  <a:pos x="22" y="18"/>
                </a:cxn>
                <a:cxn ang="0">
                  <a:pos x="0" y="32"/>
                </a:cxn>
                <a:cxn ang="0">
                  <a:pos x="7" y="43"/>
                </a:cxn>
                <a:cxn ang="0">
                  <a:pos x="7" y="39"/>
                </a:cxn>
                <a:cxn ang="0">
                  <a:pos x="29" y="25"/>
                </a:cxn>
                <a:cxn ang="0">
                  <a:pos x="25" y="22"/>
                </a:cxn>
                <a:cxn ang="0">
                  <a:pos x="32" y="25"/>
                </a:cxn>
                <a:cxn ang="0">
                  <a:pos x="40" y="14"/>
                </a:cxn>
                <a:cxn ang="0">
                  <a:pos x="43" y="14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5" y="36"/>
                </a:cxn>
                <a:cxn ang="0">
                  <a:pos x="11" y="64"/>
                </a:cxn>
                <a:cxn ang="0">
                  <a:pos x="22" y="64"/>
                </a:cxn>
                <a:cxn ang="0">
                  <a:pos x="4" y="68"/>
                </a:cxn>
                <a:cxn ang="0">
                  <a:pos x="7" y="79"/>
                </a:cxn>
                <a:cxn ang="0">
                  <a:pos x="36" y="68"/>
                </a:cxn>
                <a:cxn ang="0">
                  <a:pos x="61" y="79"/>
                </a:cxn>
                <a:cxn ang="0">
                  <a:pos x="64" y="79"/>
                </a:cxn>
                <a:cxn ang="0">
                  <a:pos x="72" y="68"/>
                </a:cxn>
                <a:cxn ang="0">
                  <a:pos x="57" y="64"/>
                </a:cxn>
                <a:cxn ang="0">
                  <a:pos x="64" y="39"/>
                </a:cxn>
                <a:cxn ang="0">
                  <a:pos x="72" y="43"/>
                </a:cxn>
                <a:cxn ang="0">
                  <a:pos x="79" y="32"/>
                </a:cxn>
                <a:cxn ang="0">
                  <a:pos x="79" y="29"/>
                </a:cxn>
                <a:cxn ang="0">
                  <a:pos x="61" y="25"/>
                </a:cxn>
                <a:cxn ang="0">
                  <a:pos x="54" y="14"/>
                </a:cxn>
                <a:cxn ang="0">
                  <a:pos x="61" y="14"/>
                </a:cxn>
                <a:cxn ang="0">
                  <a:pos x="61" y="22"/>
                </a:cxn>
                <a:cxn ang="0">
                  <a:pos x="72" y="2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4"/>
                </a:cxn>
                <a:cxn ang="0">
                  <a:pos x="22" y="14"/>
                </a:cxn>
                <a:cxn ang="0">
                  <a:pos x="15" y="0"/>
                </a:cxn>
                <a:cxn ang="0">
                  <a:pos x="4" y="7"/>
                </a:cxn>
                <a:cxn ang="0">
                  <a:pos x="4" y="11"/>
                </a:cxn>
                <a:cxn ang="0">
                  <a:pos x="15" y="18"/>
                </a:cxn>
                <a:cxn ang="0">
                  <a:pos x="22" y="14"/>
                </a:cxn>
                <a:cxn ang="0">
                  <a:pos x="22" y="14"/>
                </a:cxn>
                <a:cxn ang="0">
                  <a:pos x="50" y="25"/>
                </a:cxn>
                <a:cxn ang="0">
                  <a:pos x="61" y="36"/>
                </a:cxn>
                <a:cxn ang="0">
                  <a:pos x="36" y="36"/>
                </a:cxn>
                <a:cxn ang="0">
                  <a:pos x="50" y="25"/>
                </a:cxn>
                <a:cxn ang="0">
                  <a:pos x="50" y="25"/>
                </a:cxn>
                <a:cxn ang="0">
                  <a:pos x="43" y="57"/>
                </a:cxn>
                <a:cxn ang="0">
                  <a:pos x="43" y="54"/>
                </a:cxn>
                <a:cxn ang="0">
                  <a:pos x="43" y="50"/>
                </a:cxn>
                <a:cxn ang="0">
                  <a:pos x="32" y="50"/>
                </a:cxn>
                <a:cxn ang="0">
                  <a:pos x="22" y="64"/>
                </a:cxn>
                <a:cxn ang="0">
                  <a:pos x="54" y="46"/>
                </a:cxn>
                <a:cxn ang="0">
                  <a:pos x="54" y="61"/>
                </a:cxn>
                <a:cxn ang="0">
                  <a:pos x="43" y="57"/>
                </a:cxn>
              </a:cxnLst>
              <a:rect l="0" t="0" r="r" b="b"/>
              <a:pathLst>
                <a:path w="79" h="79">
                  <a:moveTo>
                    <a:pt x="43" y="4"/>
                  </a:move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9" y="11"/>
                  </a:lnTo>
                  <a:lnTo>
                    <a:pt x="25" y="22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36" y="25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5" y="36"/>
                  </a:lnTo>
                  <a:lnTo>
                    <a:pt x="11" y="36"/>
                  </a:lnTo>
                  <a:lnTo>
                    <a:pt x="11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25" y="7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57" y="64"/>
                  </a:lnTo>
                  <a:lnTo>
                    <a:pt x="64" y="64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61" y="25"/>
                  </a:lnTo>
                  <a:lnTo>
                    <a:pt x="57" y="22"/>
                  </a:lnTo>
                  <a:lnTo>
                    <a:pt x="54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5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close/>
                  <a:moveTo>
                    <a:pt x="22" y="14"/>
                  </a:moveTo>
                  <a:lnTo>
                    <a:pt x="22" y="1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close/>
                  <a:moveTo>
                    <a:pt x="50" y="25"/>
                  </a:moveTo>
                  <a:lnTo>
                    <a:pt x="50" y="25"/>
                  </a:lnTo>
                  <a:lnTo>
                    <a:pt x="54" y="32"/>
                  </a:lnTo>
                  <a:lnTo>
                    <a:pt x="61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2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close/>
                  <a:moveTo>
                    <a:pt x="43" y="57"/>
                  </a:moveTo>
                  <a:lnTo>
                    <a:pt x="43" y="57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9" y="57"/>
                  </a:lnTo>
                  <a:lnTo>
                    <a:pt x="22" y="64"/>
                  </a:lnTo>
                  <a:lnTo>
                    <a:pt x="22" y="46"/>
                  </a:lnTo>
                  <a:lnTo>
                    <a:pt x="54" y="46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3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4" name="Freeform 96"/>
            <p:cNvSpPr>
              <a:spLocks noEditPoints="1"/>
            </p:cNvSpPr>
            <p:nvPr/>
          </p:nvSpPr>
          <p:spPr bwMode="auto">
            <a:xfrm>
              <a:off x="4273" y="2112"/>
              <a:ext cx="68" cy="71"/>
            </a:xfrm>
            <a:custGeom>
              <a:avLst/>
              <a:gdLst/>
              <a:ahLst/>
              <a:cxnLst>
                <a:cxn ang="0">
                  <a:pos x="11" y="71"/>
                </a:cxn>
                <a:cxn ang="0">
                  <a:pos x="11" y="50"/>
                </a:cxn>
                <a:cxn ang="0">
                  <a:pos x="11" y="50"/>
                </a:cxn>
                <a:cxn ang="0">
                  <a:pos x="15" y="60"/>
                </a:cxn>
                <a:cxn ang="0">
                  <a:pos x="15" y="60"/>
                </a:cxn>
                <a:cxn ang="0">
                  <a:pos x="22" y="57"/>
                </a:cxn>
                <a:cxn ang="0">
                  <a:pos x="25" y="53"/>
                </a:cxn>
                <a:cxn ang="0">
                  <a:pos x="29" y="50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29" y="35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5" y="18"/>
                </a:cxn>
                <a:cxn ang="0">
                  <a:pos x="25" y="18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71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43" y="71"/>
                </a:cxn>
                <a:cxn ang="0">
                  <a:pos x="43" y="64"/>
                </a:cxn>
                <a:cxn ang="0">
                  <a:pos x="57" y="64"/>
                </a:cxn>
                <a:cxn ang="0">
                  <a:pos x="57" y="71"/>
                </a:cxn>
                <a:cxn ang="0">
                  <a:pos x="68" y="71"/>
                </a:cxn>
                <a:cxn ang="0">
                  <a:pos x="68" y="0"/>
                </a:cxn>
                <a:cxn ang="0">
                  <a:pos x="33" y="0"/>
                </a:cxn>
                <a:cxn ang="0">
                  <a:pos x="33" y="71"/>
                </a:cxn>
                <a:cxn ang="0">
                  <a:pos x="43" y="71"/>
                </a:cxn>
                <a:cxn ang="0">
                  <a:pos x="43" y="71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8" y="39"/>
                </a:cxn>
                <a:cxn ang="0">
                  <a:pos x="18" y="39"/>
                </a:cxn>
                <a:cxn ang="0">
                  <a:pos x="18" y="46"/>
                </a:cxn>
                <a:cxn ang="0">
                  <a:pos x="11" y="46"/>
                </a:cxn>
                <a:cxn ang="0">
                  <a:pos x="11" y="10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43" y="28"/>
                </a:cxn>
                <a:cxn ang="0">
                  <a:pos x="43" y="10"/>
                </a:cxn>
                <a:cxn ang="0">
                  <a:pos x="57" y="10"/>
                </a:cxn>
                <a:cxn ang="0">
                  <a:pos x="57" y="28"/>
                </a:cxn>
                <a:cxn ang="0">
                  <a:pos x="43" y="28"/>
                </a:cxn>
                <a:cxn ang="0">
                  <a:pos x="43" y="28"/>
                </a:cxn>
                <a:cxn ang="0">
                  <a:pos x="57" y="35"/>
                </a:cxn>
                <a:cxn ang="0">
                  <a:pos x="57" y="53"/>
                </a:cxn>
                <a:cxn ang="0">
                  <a:pos x="43" y="53"/>
                </a:cxn>
                <a:cxn ang="0">
                  <a:pos x="43" y="35"/>
                </a:cxn>
                <a:cxn ang="0">
                  <a:pos x="57" y="35"/>
                </a:cxn>
                <a:cxn ang="0">
                  <a:pos x="57" y="35"/>
                </a:cxn>
              </a:cxnLst>
              <a:rect l="0" t="0" r="r" b="b"/>
              <a:pathLst>
                <a:path w="68" h="71">
                  <a:moveTo>
                    <a:pt x="11" y="71"/>
                  </a:moveTo>
                  <a:lnTo>
                    <a:pt x="11" y="50"/>
                  </a:lnTo>
                  <a:lnTo>
                    <a:pt x="11" y="5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22" y="57"/>
                  </a:lnTo>
                  <a:lnTo>
                    <a:pt x="25" y="53"/>
                  </a:lnTo>
                  <a:lnTo>
                    <a:pt x="29" y="50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35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11" y="71"/>
                  </a:lnTo>
                  <a:lnTo>
                    <a:pt x="11" y="71"/>
                  </a:lnTo>
                  <a:close/>
                  <a:moveTo>
                    <a:pt x="43" y="71"/>
                  </a:moveTo>
                  <a:lnTo>
                    <a:pt x="43" y="64"/>
                  </a:lnTo>
                  <a:lnTo>
                    <a:pt x="57" y="64"/>
                  </a:lnTo>
                  <a:lnTo>
                    <a:pt x="57" y="71"/>
                  </a:lnTo>
                  <a:lnTo>
                    <a:pt x="68" y="71"/>
                  </a:lnTo>
                  <a:lnTo>
                    <a:pt x="68" y="0"/>
                  </a:lnTo>
                  <a:lnTo>
                    <a:pt x="33" y="0"/>
                  </a:lnTo>
                  <a:lnTo>
                    <a:pt x="33" y="71"/>
                  </a:lnTo>
                  <a:lnTo>
                    <a:pt x="43" y="71"/>
                  </a:lnTo>
                  <a:lnTo>
                    <a:pt x="43" y="71"/>
                  </a:lnTo>
                  <a:close/>
                  <a:moveTo>
                    <a:pt x="15" y="28"/>
                  </a:moveTo>
                  <a:lnTo>
                    <a:pt x="15" y="28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46"/>
                  </a:lnTo>
                  <a:lnTo>
                    <a:pt x="11" y="46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close/>
                  <a:moveTo>
                    <a:pt x="43" y="28"/>
                  </a:moveTo>
                  <a:lnTo>
                    <a:pt x="43" y="10"/>
                  </a:lnTo>
                  <a:lnTo>
                    <a:pt x="57" y="10"/>
                  </a:lnTo>
                  <a:lnTo>
                    <a:pt x="57" y="28"/>
                  </a:lnTo>
                  <a:lnTo>
                    <a:pt x="43" y="28"/>
                  </a:lnTo>
                  <a:lnTo>
                    <a:pt x="43" y="28"/>
                  </a:lnTo>
                  <a:close/>
                  <a:moveTo>
                    <a:pt x="57" y="35"/>
                  </a:moveTo>
                  <a:lnTo>
                    <a:pt x="57" y="53"/>
                  </a:lnTo>
                  <a:lnTo>
                    <a:pt x="43" y="53"/>
                  </a:lnTo>
                  <a:lnTo>
                    <a:pt x="43" y="35"/>
                  </a:lnTo>
                  <a:lnTo>
                    <a:pt x="57" y="35"/>
                  </a:lnTo>
                  <a:lnTo>
                    <a:pt x="57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5" name="Freeform 97"/>
            <p:cNvSpPr>
              <a:spLocks/>
            </p:cNvSpPr>
            <p:nvPr/>
          </p:nvSpPr>
          <p:spPr bwMode="auto">
            <a:xfrm>
              <a:off x="4355" y="2108"/>
              <a:ext cx="75" cy="79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3" y="14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2"/>
                </a:cxn>
                <a:cxn ang="0">
                  <a:pos x="11" y="32"/>
                </a:cxn>
                <a:cxn ang="0">
                  <a:pos x="11" y="68"/>
                </a:cxn>
                <a:cxn ang="0">
                  <a:pos x="22" y="68"/>
                </a:cxn>
                <a:cxn ang="0">
                  <a:pos x="22" y="39"/>
                </a:cxn>
                <a:cxn ang="0">
                  <a:pos x="33" y="39"/>
                </a:cxn>
                <a:cxn ang="0">
                  <a:pos x="33" y="79"/>
                </a:cxn>
                <a:cxn ang="0">
                  <a:pos x="43" y="79"/>
                </a:cxn>
                <a:cxn ang="0">
                  <a:pos x="43" y="39"/>
                </a:cxn>
                <a:cxn ang="0">
                  <a:pos x="57" y="39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54" y="61"/>
                </a:cxn>
                <a:cxn ang="0">
                  <a:pos x="47" y="61"/>
                </a:cxn>
                <a:cxn ang="0">
                  <a:pos x="47" y="61"/>
                </a:cxn>
                <a:cxn ang="0">
                  <a:pos x="50" y="71"/>
                </a:cxn>
                <a:cxn ang="0">
                  <a:pos x="50" y="71"/>
                </a:cxn>
                <a:cxn ang="0">
                  <a:pos x="65" y="68"/>
                </a:cxn>
                <a:cxn ang="0">
                  <a:pos x="65" y="68"/>
                </a:cxn>
                <a:cxn ang="0">
                  <a:pos x="68" y="64"/>
                </a:cxn>
                <a:cxn ang="0">
                  <a:pos x="68" y="32"/>
                </a:cxn>
                <a:cxn ang="0">
                  <a:pos x="43" y="32"/>
                </a:cxn>
                <a:cxn ang="0">
                  <a:pos x="43" y="22"/>
                </a:cxn>
                <a:cxn ang="0">
                  <a:pos x="75" y="22"/>
                </a:cxn>
                <a:cxn ang="0">
                  <a:pos x="75" y="14"/>
                </a:cxn>
                <a:cxn ang="0">
                  <a:pos x="40" y="14"/>
                </a:cxn>
                <a:cxn ang="0">
                  <a:pos x="40" y="14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75" h="79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2"/>
                  </a:lnTo>
                  <a:lnTo>
                    <a:pt x="11" y="32"/>
                  </a:lnTo>
                  <a:lnTo>
                    <a:pt x="11" y="68"/>
                  </a:lnTo>
                  <a:lnTo>
                    <a:pt x="22" y="68"/>
                  </a:lnTo>
                  <a:lnTo>
                    <a:pt x="22" y="39"/>
                  </a:lnTo>
                  <a:lnTo>
                    <a:pt x="33" y="39"/>
                  </a:lnTo>
                  <a:lnTo>
                    <a:pt x="33" y="79"/>
                  </a:lnTo>
                  <a:lnTo>
                    <a:pt x="43" y="79"/>
                  </a:lnTo>
                  <a:lnTo>
                    <a:pt x="43" y="39"/>
                  </a:lnTo>
                  <a:lnTo>
                    <a:pt x="57" y="3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6" name="Freeform 98"/>
            <p:cNvSpPr>
              <a:spLocks noEditPoints="1"/>
            </p:cNvSpPr>
            <p:nvPr/>
          </p:nvSpPr>
          <p:spPr bwMode="auto">
            <a:xfrm>
              <a:off x="4195" y="2301"/>
              <a:ext cx="61" cy="7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78"/>
                </a:cxn>
                <a:cxn ang="0">
                  <a:pos x="11" y="78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50" y="50"/>
                </a:cxn>
                <a:cxn ang="0">
                  <a:pos x="50" y="64"/>
                </a:cxn>
                <a:cxn ang="0">
                  <a:pos x="50" y="64"/>
                </a:cxn>
                <a:cxn ang="0">
                  <a:pos x="50" y="67"/>
                </a:cxn>
                <a:cxn ang="0">
                  <a:pos x="46" y="6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43" y="78"/>
                </a:cxn>
                <a:cxn ang="0">
                  <a:pos x="43" y="78"/>
                </a:cxn>
                <a:cxn ang="0">
                  <a:pos x="57" y="74"/>
                </a:cxn>
                <a:cxn ang="0">
                  <a:pos x="61" y="74"/>
                </a:cxn>
                <a:cxn ang="0">
                  <a:pos x="61" y="71"/>
                </a:cxn>
                <a:cxn ang="0">
                  <a:pos x="61" y="14"/>
                </a:cxn>
                <a:cxn ang="0">
                  <a:pos x="36" y="14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5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36" y="32"/>
                </a:cxn>
                <a:cxn ang="0">
                  <a:pos x="36" y="32"/>
                </a:cxn>
                <a:cxn ang="0">
                  <a:pos x="36" y="25"/>
                </a:cxn>
                <a:cxn ang="0">
                  <a:pos x="50" y="25"/>
                </a:cxn>
                <a:cxn ang="0">
                  <a:pos x="50" y="50"/>
                </a:cxn>
                <a:cxn ang="0">
                  <a:pos x="50" y="50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11" y="50"/>
                </a:cxn>
                <a:cxn ang="0">
                  <a:pos x="11" y="25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1" y="39"/>
                </a:cxn>
                <a:cxn ang="0">
                  <a:pos x="11" y="50"/>
                </a:cxn>
                <a:cxn ang="0">
                  <a:pos x="11" y="50"/>
                </a:cxn>
                <a:cxn ang="0">
                  <a:pos x="11" y="50"/>
                </a:cxn>
              </a:cxnLst>
              <a:rect l="0" t="0" r="r" b="b"/>
              <a:pathLst>
                <a:path w="61" h="78">
                  <a:moveTo>
                    <a:pt x="0" y="14"/>
                  </a:moveTo>
                  <a:lnTo>
                    <a:pt x="0" y="78"/>
                  </a:lnTo>
                  <a:lnTo>
                    <a:pt x="11" y="78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46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57" y="74"/>
                  </a:lnTo>
                  <a:lnTo>
                    <a:pt x="61" y="74"/>
                  </a:lnTo>
                  <a:lnTo>
                    <a:pt x="61" y="71"/>
                  </a:lnTo>
                  <a:lnTo>
                    <a:pt x="61" y="14"/>
                  </a:lnTo>
                  <a:lnTo>
                    <a:pt x="36" y="14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36" y="35"/>
                  </a:moveTo>
                  <a:lnTo>
                    <a:pt x="36" y="35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5"/>
                  </a:lnTo>
                  <a:lnTo>
                    <a:pt x="50" y="25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close/>
                  <a:moveTo>
                    <a:pt x="11" y="50"/>
                  </a:moveTo>
                  <a:lnTo>
                    <a:pt x="1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1" y="3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7" name="Freeform 99"/>
            <p:cNvSpPr>
              <a:spLocks noEditPoints="1"/>
            </p:cNvSpPr>
            <p:nvPr/>
          </p:nvSpPr>
          <p:spPr bwMode="auto">
            <a:xfrm>
              <a:off x="4273" y="2304"/>
              <a:ext cx="75" cy="75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25" y="11"/>
                </a:cxn>
                <a:cxn ang="0">
                  <a:pos x="25" y="11"/>
                </a:cxn>
                <a:cxn ang="0">
                  <a:pos x="15" y="0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5" y="36"/>
                </a:cxn>
                <a:cxn ang="0">
                  <a:pos x="22" y="25"/>
                </a:cxn>
                <a:cxn ang="0">
                  <a:pos x="22" y="25"/>
                </a:cxn>
                <a:cxn ang="0">
                  <a:pos x="4" y="18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22" y="47"/>
                </a:cxn>
                <a:cxn ang="0">
                  <a:pos x="22" y="47"/>
                </a:cxn>
                <a:cxn ang="0">
                  <a:pos x="15" y="39"/>
                </a:cxn>
                <a:cxn ang="0">
                  <a:pos x="15" y="3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29" y="14"/>
                </a:cxn>
                <a:cxn ang="0">
                  <a:pos x="43" y="14"/>
                </a:cxn>
                <a:cxn ang="0">
                  <a:pos x="43" y="61"/>
                </a:cxn>
                <a:cxn ang="0">
                  <a:pos x="22" y="61"/>
                </a:cxn>
                <a:cxn ang="0">
                  <a:pos x="22" y="68"/>
                </a:cxn>
                <a:cxn ang="0">
                  <a:pos x="75" y="68"/>
                </a:cxn>
                <a:cxn ang="0">
                  <a:pos x="75" y="61"/>
                </a:cxn>
                <a:cxn ang="0">
                  <a:pos x="54" y="61"/>
                </a:cxn>
                <a:cxn ang="0">
                  <a:pos x="54" y="14"/>
                </a:cxn>
                <a:cxn ang="0">
                  <a:pos x="72" y="18"/>
                </a:cxn>
                <a:cxn ang="0">
                  <a:pos x="72" y="7"/>
                </a:cxn>
                <a:cxn ang="0">
                  <a:pos x="29" y="7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75" h="75">
                  <a:moveTo>
                    <a:pt x="18" y="18"/>
                  </a:moveTo>
                  <a:lnTo>
                    <a:pt x="29" y="11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15" y="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close/>
                  <a:moveTo>
                    <a:pt x="15" y="36"/>
                  </a:moveTo>
                  <a:lnTo>
                    <a:pt x="22" y="25"/>
                  </a:lnTo>
                  <a:lnTo>
                    <a:pt x="22" y="25"/>
                  </a:lnTo>
                  <a:lnTo>
                    <a:pt x="4" y="1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close/>
                  <a:moveTo>
                    <a:pt x="15" y="64"/>
                  </a:moveTo>
                  <a:lnTo>
                    <a:pt x="15" y="64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5" y="64"/>
                  </a:lnTo>
                  <a:close/>
                  <a:moveTo>
                    <a:pt x="29" y="14"/>
                  </a:moveTo>
                  <a:lnTo>
                    <a:pt x="43" y="14"/>
                  </a:lnTo>
                  <a:lnTo>
                    <a:pt x="43" y="61"/>
                  </a:lnTo>
                  <a:lnTo>
                    <a:pt x="22" y="61"/>
                  </a:lnTo>
                  <a:lnTo>
                    <a:pt x="22" y="68"/>
                  </a:lnTo>
                  <a:lnTo>
                    <a:pt x="75" y="68"/>
                  </a:lnTo>
                  <a:lnTo>
                    <a:pt x="75" y="61"/>
                  </a:lnTo>
                  <a:lnTo>
                    <a:pt x="54" y="61"/>
                  </a:lnTo>
                  <a:lnTo>
                    <a:pt x="54" y="14"/>
                  </a:lnTo>
                  <a:lnTo>
                    <a:pt x="72" y="18"/>
                  </a:lnTo>
                  <a:lnTo>
                    <a:pt x="72" y="7"/>
                  </a:lnTo>
                  <a:lnTo>
                    <a:pt x="29" y="7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8" name="Freeform 100"/>
            <p:cNvSpPr>
              <a:spLocks/>
            </p:cNvSpPr>
            <p:nvPr/>
          </p:nvSpPr>
          <p:spPr bwMode="auto">
            <a:xfrm>
              <a:off x="4359" y="2301"/>
              <a:ext cx="75" cy="78"/>
            </a:xfrm>
            <a:custGeom>
              <a:avLst/>
              <a:gdLst/>
              <a:ahLst/>
              <a:cxnLst>
                <a:cxn ang="0">
                  <a:pos x="46" y="10"/>
                </a:cxn>
                <a:cxn ang="0">
                  <a:pos x="46" y="10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32" y="14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32" y="25"/>
                </a:cxn>
                <a:cxn ang="0">
                  <a:pos x="32" y="32"/>
                </a:cxn>
                <a:cxn ang="0">
                  <a:pos x="11" y="32"/>
                </a:cxn>
                <a:cxn ang="0">
                  <a:pos x="11" y="71"/>
                </a:cxn>
                <a:cxn ang="0">
                  <a:pos x="21" y="71"/>
                </a:cxn>
                <a:cxn ang="0">
                  <a:pos x="21" y="42"/>
                </a:cxn>
                <a:cxn ang="0">
                  <a:pos x="32" y="42"/>
                </a:cxn>
                <a:cxn ang="0">
                  <a:pos x="32" y="78"/>
                </a:cxn>
                <a:cxn ang="0">
                  <a:pos x="43" y="78"/>
                </a:cxn>
                <a:cxn ang="0">
                  <a:pos x="43" y="42"/>
                </a:cxn>
                <a:cxn ang="0">
                  <a:pos x="53" y="42"/>
                </a:cxn>
                <a:cxn ang="0">
                  <a:pos x="53" y="57"/>
                </a:cxn>
                <a:cxn ang="0">
                  <a:pos x="53" y="57"/>
                </a:cxn>
                <a:cxn ang="0">
                  <a:pos x="53" y="60"/>
                </a:cxn>
                <a:cxn ang="0">
                  <a:pos x="46" y="60"/>
                </a:cxn>
                <a:cxn ang="0">
                  <a:pos x="46" y="60"/>
                </a:cxn>
                <a:cxn ang="0">
                  <a:pos x="50" y="71"/>
                </a:cxn>
                <a:cxn ang="0">
                  <a:pos x="50" y="71"/>
                </a:cxn>
                <a:cxn ang="0">
                  <a:pos x="61" y="71"/>
                </a:cxn>
                <a:cxn ang="0">
                  <a:pos x="64" y="67"/>
                </a:cxn>
                <a:cxn ang="0">
                  <a:pos x="68" y="64"/>
                </a:cxn>
                <a:cxn ang="0">
                  <a:pos x="68" y="32"/>
                </a:cxn>
                <a:cxn ang="0">
                  <a:pos x="43" y="32"/>
                </a:cxn>
                <a:cxn ang="0">
                  <a:pos x="43" y="25"/>
                </a:cxn>
                <a:cxn ang="0">
                  <a:pos x="75" y="25"/>
                </a:cxn>
                <a:cxn ang="0">
                  <a:pos x="75" y="14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6" y="10"/>
                </a:cxn>
              </a:cxnLst>
              <a:rect l="0" t="0" r="r" b="b"/>
              <a:pathLst>
                <a:path w="75" h="78">
                  <a:moveTo>
                    <a:pt x="46" y="10"/>
                  </a:moveTo>
                  <a:lnTo>
                    <a:pt x="46" y="10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32" y="25"/>
                  </a:lnTo>
                  <a:lnTo>
                    <a:pt x="32" y="32"/>
                  </a:lnTo>
                  <a:lnTo>
                    <a:pt x="11" y="32"/>
                  </a:lnTo>
                  <a:lnTo>
                    <a:pt x="11" y="71"/>
                  </a:lnTo>
                  <a:lnTo>
                    <a:pt x="21" y="71"/>
                  </a:lnTo>
                  <a:lnTo>
                    <a:pt x="21" y="42"/>
                  </a:lnTo>
                  <a:lnTo>
                    <a:pt x="32" y="42"/>
                  </a:lnTo>
                  <a:lnTo>
                    <a:pt x="32" y="78"/>
                  </a:lnTo>
                  <a:lnTo>
                    <a:pt x="43" y="78"/>
                  </a:lnTo>
                  <a:lnTo>
                    <a:pt x="43" y="42"/>
                  </a:lnTo>
                  <a:lnTo>
                    <a:pt x="53" y="42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3" y="6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61" y="71"/>
                  </a:lnTo>
                  <a:lnTo>
                    <a:pt x="64" y="67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5"/>
                  </a:lnTo>
                  <a:lnTo>
                    <a:pt x="75" y="25"/>
                  </a:lnTo>
                  <a:lnTo>
                    <a:pt x="75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9" name="Freeform 101"/>
            <p:cNvSpPr>
              <a:spLocks noEditPoints="1"/>
            </p:cNvSpPr>
            <p:nvPr/>
          </p:nvSpPr>
          <p:spPr bwMode="auto">
            <a:xfrm>
              <a:off x="4462" y="2618"/>
              <a:ext cx="75" cy="78"/>
            </a:xfrm>
            <a:custGeom>
              <a:avLst/>
              <a:gdLst/>
              <a:ahLst/>
              <a:cxnLst>
                <a:cxn ang="0">
                  <a:pos x="25" y="60"/>
                </a:cxn>
                <a:cxn ang="0">
                  <a:pos x="15" y="71"/>
                </a:cxn>
                <a:cxn ang="0">
                  <a:pos x="29" y="78"/>
                </a:cxn>
                <a:cxn ang="0">
                  <a:pos x="40" y="50"/>
                </a:cxn>
                <a:cxn ang="0">
                  <a:pos x="61" y="53"/>
                </a:cxn>
                <a:cxn ang="0">
                  <a:pos x="72" y="25"/>
                </a:cxn>
                <a:cxn ang="0">
                  <a:pos x="54" y="18"/>
                </a:cxn>
                <a:cxn ang="0">
                  <a:pos x="75" y="7"/>
                </a:cxn>
                <a:cxn ang="0">
                  <a:pos x="54" y="3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3" y="0"/>
                </a:cxn>
                <a:cxn ang="0">
                  <a:pos x="29" y="25"/>
                </a:cxn>
                <a:cxn ang="0">
                  <a:pos x="29" y="46"/>
                </a:cxn>
                <a:cxn ang="0">
                  <a:pos x="25" y="60"/>
                </a:cxn>
                <a:cxn ang="0">
                  <a:pos x="29" y="11"/>
                </a:cxn>
                <a:cxn ang="0">
                  <a:pos x="25" y="11"/>
                </a:cxn>
                <a:cxn ang="0">
                  <a:pos x="15" y="0"/>
                </a:cxn>
                <a:cxn ang="0">
                  <a:pos x="8" y="11"/>
                </a:cxn>
                <a:cxn ang="0">
                  <a:pos x="15" y="14"/>
                </a:cxn>
                <a:cxn ang="0">
                  <a:pos x="18" y="21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22" y="28"/>
                </a:cxn>
                <a:cxn ang="0">
                  <a:pos x="8" y="21"/>
                </a:cxn>
                <a:cxn ang="0">
                  <a:pos x="0" y="28"/>
                </a:cxn>
                <a:cxn ang="0">
                  <a:pos x="15" y="36"/>
                </a:cxn>
                <a:cxn ang="0">
                  <a:pos x="61" y="43"/>
                </a:cxn>
                <a:cxn ang="0">
                  <a:pos x="40" y="32"/>
                </a:cxn>
                <a:cxn ang="0">
                  <a:pos x="61" y="43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22" y="46"/>
                </a:cxn>
                <a:cxn ang="0">
                  <a:pos x="18" y="43"/>
                </a:cxn>
                <a:cxn ang="0">
                  <a:pos x="15" y="39"/>
                </a:cxn>
                <a:cxn ang="0">
                  <a:pos x="8" y="53"/>
                </a:cxn>
                <a:cxn ang="0">
                  <a:pos x="4" y="68"/>
                </a:cxn>
                <a:cxn ang="0">
                  <a:pos x="11" y="75"/>
                </a:cxn>
              </a:cxnLst>
              <a:rect l="0" t="0" r="r" b="b"/>
              <a:pathLst>
                <a:path w="75" h="78">
                  <a:moveTo>
                    <a:pt x="25" y="60"/>
                  </a:moveTo>
                  <a:lnTo>
                    <a:pt x="25" y="60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36" y="64"/>
                  </a:lnTo>
                  <a:lnTo>
                    <a:pt x="40" y="50"/>
                  </a:lnTo>
                  <a:lnTo>
                    <a:pt x="61" y="50"/>
                  </a:lnTo>
                  <a:lnTo>
                    <a:pt x="61" y="53"/>
                  </a:lnTo>
                  <a:lnTo>
                    <a:pt x="72" y="53"/>
                  </a:lnTo>
                  <a:lnTo>
                    <a:pt x="72" y="25"/>
                  </a:lnTo>
                  <a:lnTo>
                    <a:pt x="54" y="25"/>
                  </a:lnTo>
                  <a:lnTo>
                    <a:pt x="54" y="18"/>
                  </a:lnTo>
                  <a:lnTo>
                    <a:pt x="75" y="18"/>
                  </a:lnTo>
                  <a:lnTo>
                    <a:pt x="75" y="7"/>
                  </a:lnTo>
                  <a:lnTo>
                    <a:pt x="54" y="7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3" y="25"/>
                  </a:lnTo>
                  <a:lnTo>
                    <a:pt x="29" y="2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close/>
                  <a:moveTo>
                    <a:pt x="29" y="11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close/>
                  <a:moveTo>
                    <a:pt x="15" y="36"/>
                  </a:moveTo>
                  <a:lnTo>
                    <a:pt x="22" y="28"/>
                  </a:lnTo>
                  <a:lnTo>
                    <a:pt x="22" y="28"/>
                  </a:lnTo>
                  <a:lnTo>
                    <a:pt x="8" y="21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close/>
                  <a:moveTo>
                    <a:pt x="61" y="43"/>
                  </a:moveTo>
                  <a:lnTo>
                    <a:pt x="40" y="43"/>
                  </a:lnTo>
                  <a:lnTo>
                    <a:pt x="40" y="32"/>
                  </a:lnTo>
                  <a:lnTo>
                    <a:pt x="61" y="32"/>
                  </a:lnTo>
                  <a:lnTo>
                    <a:pt x="61" y="43"/>
                  </a:lnTo>
                  <a:lnTo>
                    <a:pt x="61" y="43"/>
                  </a:lnTo>
                  <a:close/>
                  <a:moveTo>
                    <a:pt x="11" y="75"/>
                  </a:move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8" y="53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0" name="Freeform 102"/>
            <p:cNvSpPr>
              <a:spLocks noEditPoints="1"/>
            </p:cNvSpPr>
            <p:nvPr/>
          </p:nvSpPr>
          <p:spPr bwMode="auto">
            <a:xfrm>
              <a:off x="4548" y="2618"/>
              <a:ext cx="71" cy="75"/>
            </a:xfrm>
            <a:custGeom>
              <a:avLst/>
              <a:gdLst/>
              <a:ahLst/>
              <a:cxnLst>
                <a:cxn ang="0">
                  <a:pos x="57" y="18"/>
                </a:cxn>
                <a:cxn ang="0">
                  <a:pos x="46" y="11"/>
                </a:cxn>
                <a:cxn ang="0">
                  <a:pos x="50" y="7"/>
                </a:cxn>
                <a:cxn ang="0">
                  <a:pos x="50" y="3"/>
                </a:cxn>
                <a:cxn ang="0">
                  <a:pos x="46" y="3"/>
                </a:cxn>
                <a:cxn ang="0">
                  <a:pos x="39" y="3"/>
                </a:cxn>
                <a:cxn ang="0">
                  <a:pos x="39" y="36"/>
                </a:cxn>
                <a:cxn ang="0">
                  <a:pos x="32" y="18"/>
                </a:cxn>
                <a:cxn ang="0">
                  <a:pos x="25" y="7"/>
                </a:cxn>
                <a:cxn ang="0">
                  <a:pos x="25" y="3"/>
                </a:cxn>
                <a:cxn ang="0">
                  <a:pos x="28" y="0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18" y="43"/>
                </a:cxn>
                <a:cxn ang="0">
                  <a:pos x="11" y="57"/>
                </a:cxn>
                <a:cxn ang="0">
                  <a:pos x="0" y="68"/>
                </a:cxn>
                <a:cxn ang="0">
                  <a:pos x="11" y="75"/>
                </a:cxn>
                <a:cxn ang="0">
                  <a:pos x="18" y="68"/>
                </a:cxn>
                <a:cxn ang="0">
                  <a:pos x="25" y="57"/>
                </a:cxn>
                <a:cxn ang="0">
                  <a:pos x="25" y="25"/>
                </a:cxn>
                <a:cxn ang="0">
                  <a:pos x="28" y="46"/>
                </a:cxn>
                <a:cxn ang="0">
                  <a:pos x="36" y="46"/>
                </a:cxn>
                <a:cxn ang="0">
                  <a:pos x="39" y="46"/>
                </a:cxn>
                <a:cxn ang="0">
                  <a:pos x="46" y="71"/>
                </a:cxn>
                <a:cxn ang="0">
                  <a:pos x="46" y="21"/>
                </a:cxn>
                <a:cxn ang="0">
                  <a:pos x="53" y="46"/>
                </a:cxn>
                <a:cxn ang="0">
                  <a:pos x="61" y="75"/>
                </a:cxn>
                <a:cxn ang="0">
                  <a:pos x="71" y="7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61" y="0"/>
                </a:cxn>
                <a:cxn ang="0">
                  <a:pos x="61" y="39"/>
                </a:cxn>
                <a:cxn ang="0">
                  <a:pos x="57" y="18"/>
                </a:cxn>
                <a:cxn ang="0">
                  <a:pos x="11" y="36"/>
                </a:cxn>
                <a:cxn ang="0">
                  <a:pos x="14" y="21"/>
                </a:cxn>
                <a:cxn ang="0">
                  <a:pos x="7" y="18"/>
                </a:cxn>
                <a:cxn ang="0">
                  <a:pos x="4" y="21"/>
                </a:cxn>
                <a:cxn ang="0">
                  <a:pos x="0" y="46"/>
                </a:cxn>
                <a:cxn ang="0">
                  <a:pos x="11" y="46"/>
                </a:cxn>
                <a:cxn ang="0">
                  <a:pos x="11" y="36"/>
                </a:cxn>
                <a:cxn ang="0">
                  <a:pos x="11" y="36"/>
                </a:cxn>
              </a:cxnLst>
              <a:rect l="0" t="0" r="r" b="b"/>
              <a:pathLst>
                <a:path w="71" h="75">
                  <a:moveTo>
                    <a:pt x="57" y="18"/>
                  </a:moveTo>
                  <a:lnTo>
                    <a:pt x="57" y="18"/>
                  </a:lnTo>
                  <a:lnTo>
                    <a:pt x="46" y="2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39" y="3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5" y="21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4" y="5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8" y="68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5" y="39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39" y="71"/>
                  </a:lnTo>
                  <a:lnTo>
                    <a:pt x="46" y="71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61" y="46"/>
                  </a:lnTo>
                  <a:lnTo>
                    <a:pt x="61" y="75"/>
                  </a:lnTo>
                  <a:lnTo>
                    <a:pt x="71" y="7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1" y="0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57" y="18"/>
                  </a:lnTo>
                  <a:close/>
                  <a:moveTo>
                    <a:pt x="11" y="36"/>
                  </a:moveTo>
                  <a:lnTo>
                    <a:pt x="11" y="36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1" name="Freeform 103"/>
            <p:cNvSpPr>
              <a:spLocks/>
            </p:cNvSpPr>
            <p:nvPr/>
          </p:nvSpPr>
          <p:spPr bwMode="auto">
            <a:xfrm>
              <a:off x="4633" y="2618"/>
              <a:ext cx="75" cy="75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33" y="21"/>
                </a:cxn>
                <a:cxn ang="0">
                  <a:pos x="33" y="28"/>
                </a:cxn>
                <a:cxn ang="0">
                  <a:pos x="11" y="28"/>
                </a:cxn>
                <a:cxn ang="0">
                  <a:pos x="11" y="68"/>
                </a:cxn>
                <a:cxn ang="0">
                  <a:pos x="22" y="68"/>
                </a:cxn>
                <a:cxn ang="0">
                  <a:pos x="22" y="39"/>
                </a:cxn>
                <a:cxn ang="0">
                  <a:pos x="33" y="39"/>
                </a:cxn>
                <a:cxn ang="0">
                  <a:pos x="33" y="75"/>
                </a:cxn>
                <a:cxn ang="0">
                  <a:pos x="47" y="75"/>
                </a:cxn>
                <a:cxn ang="0">
                  <a:pos x="47" y="39"/>
                </a:cxn>
                <a:cxn ang="0">
                  <a:pos x="58" y="39"/>
                </a:cxn>
                <a:cxn ang="0">
                  <a:pos x="58" y="57"/>
                </a:cxn>
                <a:cxn ang="0">
                  <a:pos x="58" y="57"/>
                </a:cxn>
                <a:cxn ang="0">
                  <a:pos x="54" y="57"/>
                </a:cxn>
                <a:cxn ang="0">
                  <a:pos x="47" y="57"/>
                </a:cxn>
                <a:cxn ang="0">
                  <a:pos x="47" y="57"/>
                </a:cxn>
                <a:cxn ang="0">
                  <a:pos x="50" y="68"/>
                </a:cxn>
                <a:cxn ang="0">
                  <a:pos x="50" y="68"/>
                </a:cxn>
                <a:cxn ang="0">
                  <a:pos x="65" y="68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8" y="28"/>
                </a:cxn>
                <a:cxn ang="0">
                  <a:pos x="47" y="28"/>
                </a:cxn>
                <a:cxn ang="0">
                  <a:pos x="47" y="21"/>
                </a:cxn>
                <a:cxn ang="0">
                  <a:pos x="75" y="21"/>
                </a:cxn>
                <a:cxn ang="0">
                  <a:pos x="75" y="11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75" h="7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3" y="21"/>
                  </a:lnTo>
                  <a:lnTo>
                    <a:pt x="33" y="28"/>
                  </a:lnTo>
                  <a:lnTo>
                    <a:pt x="11" y="28"/>
                  </a:lnTo>
                  <a:lnTo>
                    <a:pt x="11" y="68"/>
                  </a:lnTo>
                  <a:lnTo>
                    <a:pt x="22" y="68"/>
                  </a:lnTo>
                  <a:lnTo>
                    <a:pt x="22" y="39"/>
                  </a:lnTo>
                  <a:lnTo>
                    <a:pt x="33" y="39"/>
                  </a:lnTo>
                  <a:lnTo>
                    <a:pt x="33" y="75"/>
                  </a:lnTo>
                  <a:lnTo>
                    <a:pt x="47" y="75"/>
                  </a:lnTo>
                  <a:lnTo>
                    <a:pt x="47" y="39"/>
                  </a:lnTo>
                  <a:lnTo>
                    <a:pt x="58" y="39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4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65" y="68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28"/>
                  </a:lnTo>
                  <a:lnTo>
                    <a:pt x="47" y="28"/>
                  </a:lnTo>
                  <a:lnTo>
                    <a:pt x="47" y="21"/>
                  </a:lnTo>
                  <a:lnTo>
                    <a:pt x="75" y="21"/>
                  </a:lnTo>
                  <a:lnTo>
                    <a:pt x="75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2" name="Freeform 104"/>
            <p:cNvSpPr>
              <a:spLocks noEditPoints="1"/>
            </p:cNvSpPr>
            <p:nvPr/>
          </p:nvSpPr>
          <p:spPr bwMode="auto">
            <a:xfrm>
              <a:off x="4056" y="2739"/>
              <a:ext cx="75" cy="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7"/>
                </a:cxn>
                <a:cxn ang="0">
                  <a:pos x="4" y="7"/>
                </a:cxn>
                <a:cxn ang="0">
                  <a:pos x="4" y="25"/>
                </a:cxn>
                <a:cxn ang="0">
                  <a:pos x="14" y="25"/>
                </a:cxn>
                <a:cxn ang="0">
                  <a:pos x="14" y="18"/>
                </a:cxn>
                <a:cxn ang="0">
                  <a:pos x="64" y="18"/>
                </a:cxn>
                <a:cxn ang="0">
                  <a:pos x="64" y="25"/>
                </a:cxn>
                <a:cxn ang="0">
                  <a:pos x="75" y="25"/>
                </a:cxn>
                <a:cxn ang="0">
                  <a:pos x="75" y="7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75" y="75"/>
                </a:cxn>
                <a:cxn ang="0">
                  <a:pos x="75" y="68"/>
                </a:cxn>
                <a:cxn ang="0">
                  <a:pos x="61" y="68"/>
                </a:cxn>
                <a:cxn ang="0">
                  <a:pos x="61" y="25"/>
                </a:cxn>
                <a:cxn ang="0">
                  <a:pos x="14" y="25"/>
                </a:cxn>
                <a:cxn ang="0">
                  <a:pos x="14" y="68"/>
                </a:cxn>
                <a:cxn ang="0">
                  <a:pos x="0" y="68"/>
                </a:cxn>
                <a:cxn ang="0">
                  <a:pos x="0" y="75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25" y="32"/>
                </a:cxn>
                <a:cxn ang="0">
                  <a:pos x="50" y="32"/>
                </a:cxn>
                <a:cxn ang="0">
                  <a:pos x="50" y="39"/>
                </a:cxn>
                <a:cxn ang="0">
                  <a:pos x="25" y="39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50" y="46"/>
                </a:cxn>
                <a:cxn ang="0">
                  <a:pos x="50" y="54"/>
                </a:cxn>
                <a:cxn ang="0">
                  <a:pos x="25" y="54"/>
                </a:cxn>
                <a:cxn ang="0">
                  <a:pos x="25" y="46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25" y="68"/>
                </a:cxn>
                <a:cxn ang="0">
                  <a:pos x="25" y="61"/>
                </a:cxn>
                <a:cxn ang="0">
                  <a:pos x="50" y="61"/>
                </a:cxn>
                <a:cxn ang="0">
                  <a:pos x="50" y="68"/>
                </a:cxn>
                <a:cxn ang="0">
                  <a:pos x="25" y="68"/>
                </a:cxn>
                <a:cxn ang="0">
                  <a:pos x="25" y="68"/>
                </a:cxn>
              </a:cxnLst>
              <a:rect l="0" t="0" r="r" b="b"/>
              <a:pathLst>
                <a:path w="75" h="75">
                  <a:moveTo>
                    <a:pt x="43" y="4"/>
                  </a:moveTo>
                  <a:lnTo>
                    <a:pt x="43" y="4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4" y="7"/>
                  </a:lnTo>
                  <a:lnTo>
                    <a:pt x="4" y="25"/>
                  </a:lnTo>
                  <a:lnTo>
                    <a:pt x="14" y="25"/>
                  </a:lnTo>
                  <a:lnTo>
                    <a:pt x="14" y="18"/>
                  </a:lnTo>
                  <a:lnTo>
                    <a:pt x="64" y="18"/>
                  </a:lnTo>
                  <a:lnTo>
                    <a:pt x="64" y="25"/>
                  </a:lnTo>
                  <a:lnTo>
                    <a:pt x="75" y="25"/>
                  </a:lnTo>
                  <a:lnTo>
                    <a:pt x="75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close/>
                  <a:moveTo>
                    <a:pt x="75" y="75"/>
                  </a:moveTo>
                  <a:lnTo>
                    <a:pt x="75" y="68"/>
                  </a:lnTo>
                  <a:lnTo>
                    <a:pt x="61" y="68"/>
                  </a:lnTo>
                  <a:lnTo>
                    <a:pt x="61" y="25"/>
                  </a:lnTo>
                  <a:lnTo>
                    <a:pt x="14" y="25"/>
                  </a:lnTo>
                  <a:lnTo>
                    <a:pt x="14" y="68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75" y="75"/>
                  </a:lnTo>
                  <a:lnTo>
                    <a:pt x="75" y="75"/>
                  </a:lnTo>
                  <a:close/>
                  <a:moveTo>
                    <a:pt x="25" y="32"/>
                  </a:moveTo>
                  <a:lnTo>
                    <a:pt x="50" y="32"/>
                  </a:lnTo>
                  <a:lnTo>
                    <a:pt x="50" y="39"/>
                  </a:lnTo>
                  <a:lnTo>
                    <a:pt x="25" y="39"/>
                  </a:lnTo>
                  <a:lnTo>
                    <a:pt x="25" y="32"/>
                  </a:lnTo>
                  <a:lnTo>
                    <a:pt x="25" y="32"/>
                  </a:lnTo>
                  <a:close/>
                  <a:moveTo>
                    <a:pt x="50" y="46"/>
                  </a:moveTo>
                  <a:lnTo>
                    <a:pt x="50" y="54"/>
                  </a:lnTo>
                  <a:lnTo>
                    <a:pt x="25" y="54"/>
                  </a:lnTo>
                  <a:lnTo>
                    <a:pt x="25" y="46"/>
                  </a:lnTo>
                  <a:lnTo>
                    <a:pt x="50" y="46"/>
                  </a:lnTo>
                  <a:lnTo>
                    <a:pt x="50" y="46"/>
                  </a:lnTo>
                  <a:close/>
                  <a:moveTo>
                    <a:pt x="25" y="68"/>
                  </a:moveTo>
                  <a:lnTo>
                    <a:pt x="25" y="61"/>
                  </a:lnTo>
                  <a:lnTo>
                    <a:pt x="50" y="61"/>
                  </a:lnTo>
                  <a:lnTo>
                    <a:pt x="50" y="68"/>
                  </a:lnTo>
                  <a:lnTo>
                    <a:pt x="25" y="68"/>
                  </a:lnTo>
                  <a:lnTo>
                    <a:pt x="25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3" name="Freeform 105"/>
            <p:cNvSpPr>
              <a:spLocks noEditPoints="1"/>
            </p:cNvSpPr>
            <p:nvPr/>
          </p:nvSpPr>
          <p:spPr bwMode="auto">
            <a:xfrm>
              <a:off x="4142" y="2739"/>
              <a:ext cx="74" cy="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2" y="0"/>
                </a:cxn>
                <a:cxn ang="0">
                  <a:pos x="3" y="7"/>
                </a:cxn>
                <a:cxn ang="0">
                  <a:pos x="14" y="25"/>
                </a:cxn>
                <a:cxn ang="0">
                  <a:pos x="64" y="18"/>
                </a:cxn>
                <a:cxn ang="0">
                  <a:pos x="74" y="25"/>
                </a:cxn>
                <a:cxn ang="0">
                  <a:pos x="46" y="7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60" y="29"/>
                </a:cxn>
                <a:cxn ang="0">
                  <a:pos x="57" y="18"/>
                </a:cxn>
                <a:cxn ang="0">
                  <a:pos x="17" y="50"/>
                </a:cxn>
                <a:cxn ang="0">
                  <a:pos x="0" y="61"/>
                </a:cxn>
                <a:cxn ang="0">
                  <a:pos x="21" y="61"/>
                </a:cxn>
                <a:cxn ang="0">
                  <a:pos x="0" y="71"/>
                </a:cxn>
                <a:cxn ang="0">
                  <a:pos x="10" y="79"/>
                </a:cxn>
                <a:cxn ang="0">
                  <a:pos x="35" y="64"/>
                </a:cxn>
                <a:cxn ang="0">
                  <a:pos x="32" y="64"/>
                </a:cxn>
                <a:cxn ang="0">
                  <a:pos x="24" y="61"/>
                </a:cxn>
                <a:cxn ang="0">
                  <a:pos x="42" y="68"/>
                </a:cxn>
                <a:cxn ang="0">
                  <a:pos x="53" y="71"/>
                </a:cxn>
                <a:cxn ang="0">
                  <a:pos x="74" y="71"/>
                </a:cxn>
                <a:cxn ang="0">
                  <a:pos x="49" y="61"/>
                </a:cxn>
                <a:cxn ang="0">
                  <a:pos x="74" y="50"/>
                </a:cxn>
                <a:cxn ang="0">
                  <a:pos x="53" y="43"/>
                </a:cxn>
                <a:cxn ang="0">
                  <a:pos x="67" y="36"/>
                </a:cxn>
                <a:cxn ang="0">
                  <a:pos x="28" y="32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42" y="50"/>
                </a:cxn>
                <a:cxn ang="0">
                  <a:pos x="28" y="43"/>
                </a:cxn>
                <a:cxn ang="0">
                  <a:pos x="42" y="43"/>
                </a:cxn>
              </a:cxnLst>
              <a:rect l="0" t="0" r="r" b="b"/>
              <a:pathLst>
                <a:path w="74" h="79">
                  <a:moveTo>
                    <a:pt x="46" y="0"/>
                  </a:moveTo>
                  <a:lnTo>
                    <a:pt x="4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" y="7"/>
                  </a:lnTo>
                  <a:lnTo>
                    <a:pt x="3" y="25"/>
                  </a:lnTo>
                  <a:lnTo>
                    <a:pt x="14" y="25"/>
                  </a:lnTo>
                  <a:lnTo>
                    <a:pt x="14" y="18"/>
                  </a:lnTo>
                  <a:lnTo>
                    <a:pt x="64" y="18"/>
                  </a:lnTo>
                  <a:lnTo>
                    <a:pt x="64" y="25"/>
                  </a:lnTo>
                  <a:lnTo>
                    <a:pt x="74" y="25"/>
                  </a:lnTo>
                  <a:lnTo>
                    <a:pt x="74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close/>
                  <a:moveTo>
                    <a:pt x="60" y="29"/>
                  </a:moveTo>
                  <a:lnTo>
                    <a:pt x="60" y="29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17" y="21"/>
                  </a:lnTo>
                  <a:lnTo>
                    <a:pt x="17" y="50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4" y="6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4" y="61"/>
                  </a:lnTo>
                  <a:lnTo>
                    <a:pt x="46" y="61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53" y="71"/>
                  </a:lnTo>
                  <a:lnTo>
                    <a:pt x="64" y="79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49" y="61"/>
                  </a:lnTo>
                  <a:lnTo>
                    <a:pt x="74" y="61"/>
                  </a:lnTo>
                  <a:lnTo>
                    <a:pt x="74" y="50"/>
                  </a:lnTo>
                  <a:lnTo>
                    <a:pt x="53" y="50"/>
                  </a:lnTo>
                  <a:lnTo>
                    <a:pt x="53" y="43"/>
                  </a:lnTo>
                  <a:lnTo>
                    <a:pt x="67" y="43"/>
                  </a:lnTo>
                  <a:lnTo>
                    <a:pt x="67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close/>
                  <a:moveTo>
                    <a:pt x="42" y="43"/>
                  </a:moveTo>
                  <a:lnTo>
                    <a:pt x="42" y="50"/>
                  </a:lnTo>
                  <a:lnTo>
                    <a:pt x="28" y="50"/>
                  </a:lnTo>
                  <a:lnTo>
                    <a:pt x="28" y="43"/>
                  </a:lnTo>
                  <a:lnTo>
                    <a:pt x="42" y="43"/>
                  </a:lnTo>
                  <a:lnTo>
                    <a:pt x="42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4" name="Freeform 106"/>
            <p:cNvSpPr>
              <a:spLocks/>
            </p:cNvSpPr>
            <p:nvPr/>
          </p:nvSpPr>
          <p:spPr bwMode="auto">
            <a:xfrm>
              <a:off x="4227" y="2739"/>
              <a:ext cx="75" cy="79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2" y="14"/>
                </a:cxn>
                <a:cxn ang="0">
                  <a:pos x="0" y="14"/>
                </a:cxn>
                <a:cxn ang="0">
                  <a:pos x="0" y="21"/>
                </a:cxn>
                <a:cxn ang="0">
                  <a:pos x="32" y="21"/>
                </a:cxn>
                <a:cxn ang="0">
                  <a:pos x="32" y="32"/>
                </a:cxn>
                <a:cxn ang="0">
                  <a:pos x="11" y="32"/>
                </a:cxn>
                <a:cxn ang="0">
                  <a:pos x="11" y="68"/>
                </a:cxn>
                <a:cxn ang="0">
                  <a:pos x="21" y="68"/>
                </a:cxn>
                <a:cxn ang="0">
                  <a:pos x="21" y="39"/>
                </a:cxn>
                <a:cxn ang="0">
                  <a:pos x="32" y="39"/>
                </a:cxn>
                <a:cxn ang="0">
                  <a:pos x="32" y="79"/>
                </a:cxn>
                <a:cxn ang="0">
                  <a:pos x="46" y="79"/>
                </a:cxn>
                <a:cxn ang="0">
                  <a:pos x="46" y="39"/>
                </a:cxn>
                <a:cxn ang="0">
                  <a:pos x="57" y="39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54" y="61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0" y="71"/>
                </a:cxn>
                <a:cxn ang="0">
                  <a:pos x="50" y="71"/>
                </a:cxn>
                <a:cxn ang="0">
                  <a:pos x="64" y="68"/>
                </a:cxn>
                <a:cxn ang="0">
                  <a:pos x="68" y="68"/>
                </a:cxn>
                <a:cxn ang="0">
                  <a:pos x="68" y="64"/>
                </a:cxn>
                <a:cxn ang="0">
                  <a:pos x="68" y="32"/>
                </a:cxn>
                <a:cxn ang="0">
                  <a:pos x="46" y="32"/>
                </a:cxn>
                <a:cxn ang="0">
                  <a:pos x="46" y="21"/>
                </a:cxn>
                <a:cxn ang="0">
                  <a:pos x="75" y="21"/>
                </a:cxn>
                <a:cxn ang="0">
                  <a:pos x="75" y="14"/>
                </a:cxn>
                <a:cxn ang="0">
                  <a:pos x="39" y="14"/>
                </a:cxn>
                <a:cxn ang="0">
                  <a:pos x="39" y="14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75" h="79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32"/>
                  </a:lnTo>
                  <a:lnTo>
                    <a:pt x="11" y="32"/>
                  </a:lnTo>
                  <a:lnTo>
                    <a:pt x="11" y="68"/>
                  </a:lnTo>
                  <a:lnTo>
                    <a:pt x="21" y="68"/>
                  </a:lnTo>
                  <a:lnTo>
                    <a:pt x="21" y="39"/>
                  </a:lnTo>
                  <a:lnTo>
                    <a:pt x="32" y="39"/>
                  </a:lnTo>
                  <a:lnTo>
                    <a:pt x="32" y="79"/>
                  </a:lnTo>
                  <a:lnTo>
                    <a:pt x="46" y="79"/>
                  </a:lnTo>
                  <a:lnTo>
                    <a:pt x="46" y="39"/>
                  </a:lnTo>
                  <a:lnTo>
                    <a:pt x="57" y="3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4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6" y="32"/>
                  </a:lnTo>
                  <a:lnTo>
                    <a:pt x="46" y="21"/>
                  </a:lnTo>
                  <a:lnTo>
                    <a:pt x="75" y="21"/>
                  </a:lnTo>
                  <a:lnTo>
                    <a:pt x="75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5" name="Freeform 107"/>
            <p:cNvSpPr>
              <a:spLocks noEditPoints="1"/>
            </p:cNvSpPr>
            <p:nvPr/>
          </p:nvSpPr>
          <p:spPr bwMode="auto">
            <a:xfrm>
              <a:off x="3960" y="2525"/>
              <a:ext cx="53" cy="79"/>
            </a:xfrm>
            <a:custGeom>
              <a:avLst/>
              <a:gdLst/>
              <a:ahLst/>
              <a:cxnLst>
                <a:cxn ang="0">
                  <a:pos x="10" y="79"/>
                </a:cxn>
                <a:cxn ang="0">
                  <a:pos x="10" y="75"/>
                </a:cxn>
                <a:cxn ang="0">
                  <a:pos x="43" y="75"/>
                </a:cxn>
                <a:cxn ang="0">
                  <a:pos x="43" y="79"/>
                </a:cxn>
                <a:cxn ang="0">
                  <a:pos x="53" y="79"/>
                </a:cxn>
                <a:cxn ang="0">
                  <a:pos x="53" y="11"/>
                </a:cxn>
                <a:cxn ang="0">
                  <a:pos x="25" y="11"/>
                </a:cxn>
                <a:cxn ang="0">
                  <a:pos x="25" y="11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4" y="11"/>
                </a:cxn>
                <a:cxn ang="0">
                  <a:pos x="0" y="11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43" y="22"/>
                </a:cxn>
                <a:cxn ang="0">
                  <a:pos x="43" y="29"/>
                </a:cxn>
                <a:cxn ang="0">
                  <a:pos x="10" y="29"/>
                </a:cxn>
                <a:cxn ang="0">
                  <a:pos x="10" y="22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43" y="47"/>
                </a:cxn>
                <a:cxn ang="0">
                  <a:pos x="10" y="47"/>
                </a:cxn>
                <a:cxn ang="0">
                  <a:pos x="10" y="39"/>
                </a:cxn>
                <a:cxn ang="0">
                  <a:pos x="43" y="3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43" y="57"/>
                </a:cxn>
                <a:cxn ang="0">
                  <a:pos x="43" y="64"/>
                </a:cxn>
                <a:cxn ang="0">
                  <a:pos x="10" y="64"/>
                </a:cxn>
                <a:cxn ang="0">
                  <a:pos x="10" y="57"/>
                </a:cxn>
                <a:cxn ang="0">
                  <a:pos x="43" y="57"/>
                </a:cxn>
                <a:cxn ang="0">
                  <a:pos x="43" y="57"/>
                </a:cxn>
              </a:cxnLst>
              <a:rect l="0" t="0" r="r" b="b"/>
              <a:pathLst>
                <a:path w="53" h="79">
                  <a:moveTo>
                    <a:pt x="10" y="79"/>
                  </a:moveTo>
                  <a:lnTo>
                    <a:pt x="10" y="75"/>
                  </a:lnTo>
                  <a:lnTo>
                    <a:pt x="43" y="75"/>
                  </a:lnTo>
                  <a:lnTo>
                    <a:pt x="43" y="79"/>
                  </a:lnTo>
                  <a:lnTo>
                    <a:pt x="53" y="79"/>
                  </a:lnTo>
                  <a:lnTo>
                    <a:pt x="53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11"/>
                  </a:lnTo>
                  <a:lnTo>
                    <a:pt x="0" y="11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0" y="79"/>
                  </a:lnTo>
                  <a:lnTo>
                    <a:pt x="10" y="79"/>
                  </a:lnTo>
                  <a:close/>
                  <a:moveTo>
                    <a:pt x="43" y="22"/>
                  </a:moveTo>
                  <a:lnTo>
                    <a:pt x="43" y="29"/>
                  </a:lnTo>
                  <a:lnTo>
                    <a:pt x="10" y="29"/>
                  </a:lnTo>
                  <a:lnTo>
                    <a:pt x="10" y="22"/>
                  </a:lnTo>
                  <a:lnTo>
                    <a:pt x="43" y="22"/>
                  </a:lnTo>
                  <a:lnTo>
                    <a:pt x="43" y="22"/>
                  </a:lnTo>
                  <a:close/>
                  <a:moveTo>
                    <a:pt x="43" y="47"/>
                  </a:moveTo>
                  <a:lnTo>
                    <a:pt x="10" y="47"/>
                  </a:lnTo>
                  <a:lnTo>
                    <a:pt x="10" y="39"/>
                  </a:lnTo>
                  <a:lnTo>
                    <a:pt x="43" y="39"/>
                  </a:lnTo>
                  <a:lnTo>
                    <a:pt x="43" y="47"/>
                  </a:lnTo>
                  <a:lnTo>
                    <a:pt x="43" y="47"/>
                  </a:lnTo>
                  <a:close/>
                  <a:moveTo>
                    <a:pt x="43" y="57"/>
                  </a:moveTo>
                  <a:lnTo>
                    <a:pt x="43" y="64"/>
                  </a:lnTo>
                  <a:lnTo>
                    <a:pt x="10" y="64"/>
                  </a:lnTo>
                  <a:lnTo>
                    <a:pt x="10" y="57"/>
                  </a:lnTo>
                  <a:lnTo>
                    <a:pt x="43" y="57"/>
                  </a:lnTo>
                  <a:lnTo>
                    <a:pt x="43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6" name="Freeform 108"/>
            <p:cNvSpPr>
              <a:spLocks noEditPoints="1"/>
            </p:cNvSpPr>
            <p:nvPr/>
          </p:nvSpPr>
          <p:spPr bwMode="auto">
            <a:xfrm>
              <a:off x="4035" y="2529"/>
              <a:ext cx="74" cy="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25"/>
                </a:cxn>
                <a:cxn ang="0">
                  <a:pos x="74" y="25"/>
                </a:cxn>
                <a:cxn ang="0">
                  <a:pos x="74" y="14"/>
                </a:cxn>
                <a:cxn ang="0">
                  <a:pos x="42" y="14"/>
                </a:cxn>
                <a:cxn ang="0">
                  <a:pos x="42" y="7"/>
                </a:cxn>
                <a:cxn ang="0">
                  <a:pos x="64" y="7"/>
                </a:cxn>
                <a:cxn ang="0">
                  <a:pos x="64" y="0"/>
                </a:cxn>
                <a:cxn ang="0">
                  <a:pos x="10" y="0"/>
                </a:cxn>
                <a:cxn ang="0">
                  <a:pos x="10" y="7"/>
                </a:cxn>
                <a:cxn ang="0">
                  <a:pos x="32" y="7"/>
                </a:cxn>
                <a:cxn ang="0">
                  <a:pos x="32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1" y="57"/>
                </a:cxn>
                <a:cxn ang="0">
                  <a:pos x="21" y="39"/>
                </a:cxn>
                <a:cxn ang="0">
                  <a:pos x="53" y="39"/>
                </a:cxn>
                <a:cxn ang="0">
                  <a:pos x="53" y="57"/>
                </a:cxn>
                <a:cxn ang="0">
                  <a:pos x="53" y="57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2" y="46"/>
                </a:cxn>
                <a:cxn ang="0">
                  <a:pos x="42" y="46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2" y="50"/>
                </a:cxn>
                <a:cxn ang="0">
                  <a:pos x="25" y="57"/>
                </a:cxn>
                <a:cxn ang="0">
                  <a:pos x="14" y="64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28" y="67"/>
                </a:cxn>
                <a:cxn ang="0">
                  <a:pos x="39" y="60"/>
                </a:cxn>
                <a:cxn ang="0">
                  <a:pos x="39" y="60"/>
                </a:cxn>
                <a:cxn ang="0">
                  <a:pos x="64" y="75"/>
                </a:cxn>
                <a:cxn ang="0">
                  <a:pos x="71" y="67"/>
                </a:cxn>
                <a:cxn ang="0">
                  <a:pos x="71" y="67"/>
                </a:cxn>
                <a:cxn ang="0">
                  <a:pos x="57" y="57"/>
                </a:cxn>
                <a:cxn ang="0">
                  <a:pos x="64" y="57"/>
                </a:cxn>
                <a:cxn ang="0">
                  <a:pos x="64" y="28"/>
                </a:cxn>
                <a:cxn ang="0">
                  <a:pos x="10" y="28"/>
                </a:cxn>
                <a:cxn ang="0">
                  <a:pos x="10" y="57"/>
                </a:cxn>
                <a:cxn ang="0">
                  <a:pos x="21" y="57"/>
                </a:cxn>
                <a:cxn ang="0">
                  <a:pos x="21" y="57"/>
                </a:cxn>
              </a:cxnLst>
              <a:rect l="0" t="0" r="r" b="b"/>
              <a:pathLst>
                <a:path w="74" h="75">
                  <a:moveTo>
                    <a:pt x="0" y="14"/>
                  </a:moveTo>
                  <a:lnTo>
                    <a:pt x="0" y="25"/>
                  </a:lnTo>
                  <a:lnTo>
                    <a:pt x="74" y="25"/>
                  </a:lnTo>
                  <a:lnTo>
                    <a:pt x="74" y="14"/>
                  </a:lnTo>
                  <a:lnTo>
                    <a:pt x="42" y="14"/>
                  </a:lnTo>
                  <a:lnTo>
                    <a:pt x="42" y="7"/>
                  </a:lnTo>
                  <a:lnTo>
                    <a:pt x="64" y="7"/>
                  </a:lnTo>
                  <a:lnTo>
                    <a:pt x="64" y="0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32" y="7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21" y="57"/>
                  </a:moveTo>
                  <a:lnTo>
                    <a:pt x="21" y="39"/>
                  </a:lnTo>
                  <a:lnTo>
                    <a:pt x="53" y="39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50"/>
                  </a:lnTo>
                  <a:lnTo>
                    <a:pt x="25" y="57"/>
                  </a:lnTo>
                  <a:lnTo>
                    <a:pt x="1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28" y="67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64" y="75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57" y="57"/>
                  </a:lnTo>
                  <a:lnTo>
                    <a:pt x="64" y="57"/>
                  </a:lnTo>
                  <a:lnTo>
                    <a:pt x="64" y="28"/>
                  </a:lnTo>
                  <a:lnTo>
                    <a:pt x="10" y="28"/>
                  </a:lnTo>
                  <a:lnTo>
                    <a:pt x="10" y="57"/>
                  </a:lnTo>
                  <a:lnTo>
                    <a:pt x="21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7" name="Freeform 109"/>
            <p:cNvSpPr>
              <a:spLocks/>
            </p:cNvSpPr>
            <p:nvPr/>
          </p:nvSpPr>
          <p:spPr bwMode="auto">
            <a:xfrm>
              <a:off x="4120" y="2525"/>
              <a:ext cx="75" cy="79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32" y="14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32" y="22"/>
                </a:cxn>
                <a:cxn ang="0">
                  <a:pos x="32" y="32"/>
                </a:cxn>
                <a:cxn ang="0">
                  <a:pos x="11" y="32"/>
                </a:cxn>
                <a:cxn ang="0">
                  <a:pos x="11" y="71"/>
                </a:cxn>
                <a:cxn ang="0">
                  <a:pos x="22" y="71"/>
                </a:cxn>
                <a:cxn ang="0">
                  <a:pos x="22" y="39"/>
                </a:cxn>
                <a:cxn ang="0">
                  <a:pos x="32" y="39"/>
                </a:cxn>
                <a:cxn ang="0">
                  <a:pos x="32" y="79"/>
                </a:cxn>
                <a:cxn ang="0">
                  <a:pos x="43" y="79"/>
                </a:cxn>
                <a:cxn ang="0">
                  <a:pos x="43" y="39"/>
                </a:cxn>
                <a:cxn ang="0">
                  <a:pos x="54" y="39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54" y="61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0" y="71"/>
                </a:cxn>
                <a:cxn ang="0">
                  <a:pos x="50" y="71"/>
                </a:cxn>
                <a:cxn ang="0">
                  <a:pos x="61" y="68"/>
                </a:cxn>
                <a:cxn ang="0">
                  <a:pos x="64" y="68"/>
                </a:cxn>
                <a:cxn ang="0">
                  <a:pos x="68" y="64"/>
                </a:cxn>
                <a:cxn ang="0">
                  <a:pos x="68" y="32"/>
                </a:cxn>
                <a:cxn ang="0">
                  <a:pos x="43" y="32"/>
                </a:cxn>
                <a:cxn ang="0">
                  <a:pos x="43" y="22"/>
                </a:cxn>
                <a:cxn ang="0">
                  <a:pos x="75" y="22"/>
                </a:cxn>
                <a:cxn ang="0">
                  <a:pos x="75" y="14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75" h="79">
                  <a:moveTo>
                    <a:pt x="46" y="11"/>
                  </a:moveTo>
                  <a:lnTo>
                    <a:pt x="46" y="11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11" y="32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39"/>
                  </a:lnTo>
                  <a:lnTo>
                    <a:pt x="32" y="39"/>
                  </a:lnTo>
                  <a:lnTo>
                    <a:pt x="32" y="79"/>
                  </a:lnTo>
                  <a:lnTo>
                    <a:pt x="43" y="79"/>
                  </a:lnTo>
                  <a:lnTo>
                    <a:pt x="43" y="39"/>
                  </a:lnTo>
                  <a:lnTo>
                    <a:pt x="54" y="39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61" y="68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8" name="Freeform 110"/>
            <p:cNvSpPr>
              <a:spLocks noEditPoints="1"/>
            </p:cNvSpPr>
            <p:nvPr/>
          </p:nvSpPr>
          <p:spPr bwMode="auto">
            <a:xfrm>
              <a:off x="3635" y="2532"/>
              <a:ext cx="75" cy="79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47" y="15"/>
                </a:cxn>
                <a:cxn ang="0">
                  <a:pos x="72" y="11"/>
                </a:cxn>
                <a:cxn ang="0">
                  <a:pos x="61" y="0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7" y="29"/>
                </a:cxn>
                <a:cxn ang="0">
                  <a:pos x="4" y="32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8" y="40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5" y="68"/>
                </a:cxn>
                <a:cxn ang="0">
                  <a:pos x="29" y="79"/>
                </a:cxn>
                <a:cxn ang="0">
                  <a:pos x="47" y="72"/>
                </a:cxn>
                <a:cxn ang="0">
                  <a:pos x="47" y="43"/>
                </a:cxn>
                <a:cxn ang="0">
                  <a:pos x="72" y="32"/>
                </a:cxn>
                <a:cxn ang="0">
                  <a:pos x="47" y="22"/>
                </a:cxn>
                <a:cxn ang="0">
                  <a:pos x="47" y="18"/>
                </a:cxn>
                <a:cxn ang="0">
                  <a:pos x="47" y="18"/>
                </a:cxn>
                <a:cxn ang="0">
                  <a:pos x="47" y="18"/>
                </a:cxn>
                <a:cxn ang="0">
                  <a:pos x="36" y="18"/>
                </a:cxn>
                <a:cxn ang="0">
                  <a:pos x="18" y="32"/>
                </a:cxn>
                <a:cxn ang="0">
                  <a:pos x="22" y="15"/>
                </a:cxn>
                <a:cxn ang="0">
                  <a:pos x="22" y="15"/>
                </a:cxn>
                <a:cxn ang="0">
                  <a:pos x="7" y="68"/>
                </a:cxn>
                <a:cxn ang="0">
                  <a:pos x="11" y="72"/>
                </a:cxn>
                <a:cxn ang="0">
                  <a:pos x="22" y="61"/>
                </a:cxn>
                <a:cxn ang="0">
                  <a:pos x="29" y="50"/>
                </a:cxn>
                <a:cxn ang="0">
                  <a:pos x="18" y="43"/>
                </a:cxn>
                <a:cxn ang="0">
                  <a:pos x="18" y="47"/>
                </a:cxn>
                <a:cxn ang="0">
                  <a:pos x="0" y="64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75" y="64"/>
                </a:cxn>
                <a:cxn ang="0">
                  <a:pos x="68" y="54"/>
                </a:cxn>
                <a:cxn ang="0">
                  <a:pos x="61" y="43"/>
                </a:cxn>
                <a:cxn ang="0">
                  <a:pos x="50" y="50"/>
                </a:cxn>
                <a:cxn ang="0">
                  <a:pos x="68" y="72"/>
                </a:cxn>
              </a:cxnLst>
              <a:rect l="0" t="0" r="r" b="b"/>
              <a:pathLst>
                <a:path w="75" h="79">
                  <a:moveTo>
                    <a:pt x="22" y="15"/>
                  </a:moveTo>
                  <a:lnTo>
                    <a:pt x="22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40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8" y="40"/>
                  </a:lnTo>
                  <a:lnTo>
                    <a:pt x="36" y="43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43" y="75"/>
                  </a:lnTo>
                  <a:lnTo>
                    <a:pt x="47" y="72"/>
                  </a:lnTo>
                  <a:lnTo>
                    <a:pt x="47" y="68"/>
                  </a:lnTo>
                  <a:lnTo>
                    <a:pt x="47" y="43"/>
                  </a:lnTo>
                  <a:lnTo>
                    <a:pt x="72" y="43"/>
                  </a:lnTo>
                  <a:lnTo>
                    <a:pt x="72" y="32"/>
                  </a:lnTo>
                  <a:lnTo>
                    <a:pt x="47" y="3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36" y="18"/>
                  </a:lnTo>
                  <a:lnTo>
                    <a:pt x="3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7" y="68"/>
                  </a:moveTo>
                  <a:lnTo>
                    <a:pt x="7" y="68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1" y="57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close/>
                  <a:moveTo>
                    <a:pt x="68" y="72"/>
                  </a:moveTo>
                  <a:lnTo>
                    <a:pt x="75" y="64"/>
                  </a:lnTo>
                  <a:lnTo>
                    <a:pt x="75" y="64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1" y="43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9" name="Freeform 111"/>
            <p:cNvSpPr>
              <a:spLocks/>
            </p:cNvSpPr>
            <p:nvPr/>
          </p:nvSpPr>
          <p:spPr bwMode="auto">
            <a:xfrm>
              <a:off x="3728" y="2532"/>
              <a:ext cx="64" cy="75"/>
            </a:xfrm>
            <a:custGeom>
              <a:avLst/>
              <a:gdLst/>
              <a:ahLst/>
              <a:cxnLst>
                <a:cxn ang="0">
                  <a:pos x="11" y="25"/>
                </a:cxn>
                <a:cxn ang="0">
                  <a:pos x="11" y="25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0" y="18"/>
                </a:cxn>
                <a:cxn ang="0">
                  <a:pos x="0" y="72"/>
                </a:cxn>
                <a:cxn ang="0">
                  <a:pos x="53" y="72"/>
                </a:cxn>
                <a:cxn ang="0">
                  <a:pos x="53" y="75"/>
                </a:cxn>
                <a:cxn ang="0">
                  <a:pos x="64" y="75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64" y="22"/>
                </a:cxn>
                <a:cxn ang="0">
                  <a:pos x="64" y="22"/>
                </a:cxn>
                <a:cxn ang="0">
                  <a:pos x="64" y="18"/>
                </a:cxn>
                <a:cxn ang="0">
                  <a:pos x="64" y="18"/>
                </a:cxn>
                <a:cxn ang="0">
                  <a:pos x="61" y="18"/>
                </a:cxn>
                <a:cxn ang="0">
                  <a:pos x="53" y="18"/>
                </a:cxn>
                <a:cxn ang="0">
                  <a:pos x="53" y="61"/>
                </a:cxn>
                <a:cxn ang="0">
                  <a:pos x="36" y="61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2" y="0"/>
                </a:cxn>
                <a:cxn ang="0">
                  <a:pos x="25" y="0"/>
                </a:cxn>
                <a:cxn ang="0">
                  <a:pos x="25" y="61"/>
                </a:cxn>
                <a:cxn ang="0">
                  <a:pos x="11" y="61"/>
                </a:cxn>
                <a:cxn ang="0">
                  <a:pos x="11" y="25"/>
                </a:cxn>
                <a:cxn ang="0">
                  <a:pos x="11" y="25"/>
                </a:cxn>
              </a:cxnLst>
              <a:rect l="0" t="0" r="r" b="b"/>
              <a:pathLst>
                <a:path w="64" h="75">
                  <a:moveTo>
                    <a:pt x="11" y="25"/>
                  </a:moveTo>
                  <a:lnTo>
                    <a:pt x="11" y="2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72"/>
                  </a:lnTo>
                  <a:lnTo>
                    <a:pt x="53" y="72"/>
                  </a:lnTo>
                  <a:lnTo>
                    <a:pt x="53" y="75"/>
                  </a:lnTo>
                  <a:lnTo>
                    <a:pt x="64" y="75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1" y="18"/>
                  </a:lnTo>
                  <a:lnTo>
                    <a:pt x="53" y="18"/>
                  </a:lnTo>
                  <a:lnTo>
                    <a:pt x="53" y="61"/>
                  </a:lnTo>
                  <a:lnTo>
                    <a:pt x="36" y="6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5" y="61"/>
                  </a:lnTo>
                  <a:lnTo>
                    <a:pt x="11" y="61"/>
                  </a:lnTo>
                  <a:lnTo>
                    <a:pt x="11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0" name="Freeform 112"/>
            <p:cNvSpPr>
              <a:spLocks/>
            </p:cNvSpPr>
            <p:nvPr/>
          </p:nvSpPr>
          <p:spPr bwMode="auto">
            <a:xfrm>
              <a:off x="3806" y="2532"/>
              <a:ext cx="75" cy="75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3" y="22"/>
                </a:cxn>
                <a:cxn ang="0">
                  <a:pos x="33" y="32"/>
                </a:cxn>
                <a:cxn ang="0">
                  <a:pos x="11" y="32"/>
                </a:cxn>
                <a:cxn ang="0">
                  <a:pos x="11" y="68"/>
                </a:cxn>
                <a:cxn ang="0">
                  <a:pos x="22" y="68"/>
                </a:cxn>
                <a:cxn ang="0">
                  <a:pos x="22" y="40"/>
                </a:cxn>
                <a:cxn ang="0">
                  <a:pos x="33" y="40"/>
                </a:cxn>
                <a:cxn ang="0">
                  <a:pos x="33" y="75"/>
                </a:cxn>
                <a:cxn ang="0">
                  <a:pos x="43" y="75"/>
                </a:cxn>
                <a:cxn ang="0">
                  <a:pos x="43" y="40"/>
                </a:cxn>
                <a:cxn ang="0">
                  <a:pos x="57" y="40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54" y="61"/>
                </a:cxn>
                <a:cxn ang="0">
                  <a:pos x="47" y="61"/>
                </a:cxn>
                <a:cxn ang="0">
                  <a:pos x="47" y="61"/>
                </a:cxn>
                <a:cxn ang="0">
                  <a:pos x="50" y="72"/>
                </a:cxn>
                <a:cxn ang="0">
                  <a:pos x="50" y="72"/>
                </a:cxn>
                <a:cxn ang="0">
                  <a:pos x="65" y="68"/>
                </a:cxn>
                <a:cxn ang="0">
                  <a:pos x="68" y="64"/>
                </a:cxn>
                <a:cxn ang="0">
                  <a:pos x="68" y="61"/>
                </a:cxn>
                <a:cxn ang="0">
                  <a:pos x="68" y="32"/>
                </a:cxn>
                <a:cxn ang="0">
                  <a:pos x="43" y="32"/>
                </a:cxn>
                <a:cxn ang="0">
                  <a:pos x="43" y="22"/>
                </a:cxn>
                <a:cxn ang="0">
                  <a:pos x="75" y="22"/>
                </a:cxn>
                <a:cxn ang="0">
                  <a:pos x="75" y="11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75" h="7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2"/>
                  </a:lnTo>
                  <a:lnTo>
                    <a:pt x="11" y="32"/>
                  </a:lnTo>
                  <a:lnTo>
                    <a:pt x="11" y="68"/>
                  </a:lnTo>
                  <a:lnTo>
                    <a:pt x="22" y="68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75"/>
                  </a:lnTo>
                  <a:lnTo>
                    <a:pt x="43" y="75"/>
                  </a:lnTo>
                  <a:lnTo>
                    <a:pt x="43" y="40"/>
                  </a:lnTo>
                  <a:lnTo>
                    <a:pt x="57" y="40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65" y="68"/>
                  </a:lnTo>
                  <a:lnTo>
                    <a:pt x="68" y="64"/>
                  </a:lnTo>
                  <a:lnTo>
                    <a:pt x="68" y="61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1" name="Freeform 113"/>
            <p:cNvSpPr>
              <a:spLocks noEditPoints="1"/>
            </p:cNvSpPr>
            <p:nvPr/>
          </p:nvSpPr>
          <p:spPr bwMode="auto">
            <a:xfrm>
              <a:off x="3732" y="2119"/>
              <a:ext cx="71" cy="75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0" y="68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7" y="57"/>
                </a:cxn>
                <a:cxn ang="0">
                  <a:pos x="21" y="32"/>
                </a:cxn>
                <a:cxn ang="0">
                  <a:pos x="21" y="28"/>
                </a:cxn>
                <a:cxn ang="0">
                  <a:pos x="71" y="28"/>
                </a:cxn>
                <a:cxn ang="0">
                  <a:pos x="71" y="0"/>
                </a:cxn>
                <a:cxn ang="0">
                  <a:pos x="10" y="0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7" y="53"/>
                </a:cxn>
                <a:cxn ang="0">
                  <a:pos x="3" y="64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35" y="11"/>
                </a:cxn>
                <a:cxn ang="0">
                  <a:pos x="35" y="18"/>
                </a:cxn>
                <a:cxn ang="0">
                  <a:pos x="21" y="18"/>
                </a:cxn>
                <a:cxn ang="0">
                  <a:pos x="21" y="11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46" y="11"/>
                </a:cxn>
                <a:cxn ang="0">
                  <a:pos x="60" y="11"/>
                </a:cxn>
                <a:cxn ang="0">
                  <a:pos x="60" y="18"/>
                </a:cxn>
                <a:cxn ang="0">
                  <a:pos x="46" y="18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32" y="75"/>
                </a:cxn>
                <a:cxn ang="0">
                  <a:pos x="32" y="71"/>
                </a:cxn>
                <a:cxn ang="0">
                  <a:pos x="57" y="71"/>
                </a:cxn>
                <a:cxn ang="0">
                  <a:pos x="57" y="75"/>
                </a:cxn>
                <a:cxn ang="0">
                  <a:pos x="71" y="75"/>
                </a:cxn>
                <a:cxn ang="0">
                  <a:pos x="71" y="32"/>
                </a:cxn>
                <a:cxn ang="0">
                  <a:pos x="21" y="32"/>
                </a:cxn>
                <a:cxn ang="0">
                  <a:pos x="21" y="75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57" y="39"/>
                </a:cxn>
                <a:cxn ang="0">
                  <a:pos x="57" y="43"/>
                </a:cxn>
                <a:cxn ang="0">
                  <a:pos x="32" y="43"/>
                </a:cxn>
                <a:cxn ang="0">
                  <a:pos x="32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57" y="50"/>
                </a:cxn>
                <a:cxn ang="0">
                  <a:pos x="57" y="53"/>
                </a:cxn>
                <a:cxn ang="0">
                  <a:pos x="32" y="53"/>
                </a:cxn>
                <a:cxn ang="0">
                  <a:pos x="32" y="50"/>
                </a:cxn>
                <a:cxn ang="0">
                  <a:pos x="57" y="50"/>
                </a:cxn>
                <a:cxn ang="0">
                  <a:pos x="57" y="50"/>
                </a:cxn>
                <a:cxn ang="0">
                  <a:pos x="32" y="60"/>
                </a:cxn>
                <a:cxn ang="0">
                  <a:pos x="57" y="60"/>
                </a:cxn>
                <a:cxn ang="0">
                  <a:pos x="57" y="64"/>
                </a:cxn>
                <a:cxn ang="0">
                  <a:pos x="32" y="64"/>
                </a:cxn>
                <a:cxn ang="0">
                  <a:pos x="32" y="60"/>
                </a:cxn>
                <a:cxn ang="0">
                  <a:pos x="32" y="60"/>
                </a:cxn>
              </a:cxnLst>
              <a:rect l="0" t="0" r="r" b="b"/>
              <a:pathLst>
                <a:path w="71" h="75">
                  <a:moveTo>
                    <a:pt x="0" y="68"/>
                  </a:moveTo>
                  <a:lnTo>
                    <a:pt x="0" y="68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7" y="57"/>
                  </a:lnTo>
                  <a:lnTo>
                    <a:pt x="21" y="32"/>
                  </a:lnTo>
                  <a:lnTo>
                    <a:pt x="21" y="28"/>
                  </a:lnTo>
                  <a:lnTo>
                    <a:pt x="71" y="28"/>
                  </a:lnTo>
                  <a:lnTo>
                    <a:pt x="71" y="0"/>
                  </a:lnTo>
                  <a:lnTo>
                    <a:pt x="10" y="0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7" y="53"/>
                  </a:lnTo>
                  <a:lnTo>
                    <a:pt x="3" y="64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35" y="11"/>
                  </a:moveTo>
                  <a:lnTo>
                    <a:pt x="35" y="18"/>
                  </a:lnTo>
                  <a:lnTo>
                    <a:pt x="21" y="18"/>
                  </a:lnTo>
                  <a:lnTo>
                    <a:pt x="21" y="11"/>
                  </a:lnTo>
                  <a:lnTo>
                    <a:pt x="35" y="11"/>
                  </a:lnTo>
                  <a:lnTo>
                    <a:pt x="35" y="11"/>
                  </a:lnTo>
                  <a:close/>
                  <a:moveTo>
                    <a:pt x="46" y="11"/>
                  </a:moveTo>
                  <a:lnTo>
                    <a:pt x="60" y="11"/>
                  </a:lnTo>
                  <a:lnTo>
                    <a:pt x="60" y="18"/>
                  </a:lnTo>
                  <a:lnTo>
                    <a:pt x="46" y="18"/>
                  </a:lnTo>
                  <a:lnTo>
                    <a:pt x="46" y="11"/>
                  </a:lnTo>
                  <a:lnTo>
                    <a:pt x="46" y="11"/>
                  </a:lnTo>
                  <a:close/>
                  <a:moveTo>
                    <a:pt x="32" y="75"/>
                  </a:moveTo>
                  <a:lnTo>
                    <a:pt x="32" y="71"/>
                  </a:lnTo>
                  <a:lnTo>
                    <a:pt x="57" y="71"/>
                  </a:lnTo>
                  <a:lnTo>
                    <a:pt x="57" y="75"/>
                  </a:lnTo>
                  <a:lnTo>
                    <a:pt x="71" y="75"/>
                  </a:lnTo>
                  <a:lnTo>
                    <a:pt x="71" y="32"/>
                  </a:lnTo>
                  <a:lnTo>
                    <a:pt x="21" y="32"/>
                  </a:lnTo>
                  <a:lnTo>
                    <a:pt x="21" y="75"/>
                  </a:lnTo>
                  <a:lnTo>
                    <a:pt x="32" y="75"/>
                  </a:lnTo>
                  <a:lnTo>
                    <a:pt x="32" y="75"/>
                  </a:lnTo>
                  <a:close/>
                  <a:moveTo>
                    <a:pt x="57" y="39"/>
                  </a:moveTo>
                  <a:lnTo>
                    <a:pt x="57" y="43"/>
                  </a:lnTo>
                  <a:lnTo>
                    <a:pt x="32" y="43"/>
                  </a:lnTo>
                  <a:lnTo>
                    <a:pt x="32" y="39"/>
                  </a:lnTo>
                  <a:lnTo>
                    <a:pt x="57" y="39"/>
                  </a:lnTo>
                  <a:lnTo>
                    <a:pt x="57" y="39"/>
                  </a:lnTo>
                  <a:close/>
                  <a:moveTo>
                    <a:pt x="57" y="50"/>
                  </a:moveTo>
                  <a:lnTo>
                    <a:pt x="57" y="53"/>
                  </a:lnTo>
                  <a:lnTo>
                    <a:pt x="32" y="53"/>
                  </a:lnTo>
                  <a:lnTo>
                    <a:pt x="32" y="50"/>
                  </a:lnTo>
                  <a:lnTo>
                    <a:pt x="57" y="50"/>
                  </a:lnTo>
                  <a:lnTo>
                    <a:pt x="57" y="50"/>
                  </a:lnTo>
                  <a:close/>
                  <a:moveTo>
                    <a:pt x="32" y="60"/>
                  </a:moveTo>
                  <a:lnTo>
                    <a:pt x="57" y="60"/>
                  </a:lnTo>
                  <a:lnTo>
                    <a:pt x="57" y="64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2" name="Freeform 114"/>
            <p:cNvSpPr>
              <a:spLocks/>
            </p:cNvSpPr>
            <p:nvPr/>
          </p:nvSpPr>
          <p:spPr bwMode="auto">
            <a:xfrm>
              <a:off x="3824" y="2119"/>
              <a:ext cx="64" cy="75"/>
            </a:xfrm>
            <a:custGeom>
              <a:avLst/>
              <a:gdLst/>
              <a:ahLst/>
              <a:cxnLst>
                <a:cxn ang="0">
                  <a:pos x="11" y="25"/>
                </a:cxn>
                <a:cxn ang="0">
                  <a:pos x="11" y="25"/>
                </a:cxn>
                <a:cxn ang="0">
                  <a:pos x="11" y="21"/>
                </a:cxn>
                <a:cxn ang="0">
                  <a:pos x="11" y="21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0" y="18"/>
                </a:cxn>
                <a:cxn ang="0">
                  <a:pos x="0" y="71"/>
                </a:cxn>
                <a:cxn ang="0">
                  <a:pos x="54" y="71"/>
                </a:cxn>
                <a:cxn ang="0">
                  <a:pos x="54" y="75"/>
                </a:cxn>
                <a:cxn ang="0">
                  <a:pos x="64" y="75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64" y="21"/>
                </a:cxn>
                <a:cxn ang="0">
                  <a:pos x="64" y="21"/>
                </a:cxn>
                <a:cxn ang="0">
                  <a:pos x="64" y="18"/>
                </a:cxn>
                <a:cxn ang="0">
                  <a:pos x="64" y="18"/>
                </a:cxn>
                <a:cxn ang="0">
                  <a:pos x="61" y="18"/>
                </a:cxn>
                <a:cxn ang="0">
                  <a:pos x="54" y="18"/>
                </a:cxn>
                <a:cxn ang="0">
                  <a:pos x="54" y="60"/>
                </a:cxn>
                <a:cxn ang="0">
                  <a:pos x="36" y="60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2" y="0"/>
                </a:cxn>
                <a:cxn ang="0">
                  <a:pos x="25" y="0"/>
                </a:cxn>
                <a:cxn ang="0">
                  <a:pos x="25" y="60"/>
                </a:cxn>
                <a:cxn ang="0">
                  <a:pos x="11" y="60"/>
                </a:cxn>
                <a:cxn ang="0">
                  <a:pos x="11" y="25"/>
                </a:cxn>
                <a:cxn ang="0">
                  <a:pos x="11" y="25"/>
                </a:cxn>
              </a:cxnLst>
              <a:rect l="0" t="0" r="r" b="b"/>
              <a:pathLst>
                <a:path w="64" h="75">
                  <a:moveTo>
                    <a:pt x="11" y="25"/>
                  </a:moveTo>
                  <a:lnTo>
                    <a:pt x="11" y="25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71"/>
                  </a:lnTo>
                  <a:lnTo>
                    <a:pt x="54" y="71"/>
                  </a:lnTo>
                  <a:lnTo>
                    <a:pt x="54" y="75"/>
                  </a:lnTo>
                  <a:lnTo>
                    <a:pt x="64" y="75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1" y="18"/>
                  </a:lnTo>
                  <a:lnTo>
                    <a:pt x="54" y="18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5" y="60"/>
                  </a:lnTo>
                  <a:lnTo>
                    <a:pt x="11" y="60"/>
                  </a:lnTo>
                  <a:lnTo>
                    <a:pt x="11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3" name="Freeform 115"/>
            <p:cNvSpPr>
              <a:spLocks/>
            </p:cNvSpPr>
            <p:nvPr/>
          </p:nvSpPr>
          <p:spPr bwMode="auto">
            <a:xfrm>
              <a:off x="3903" y="2119"/>
              <a:ext cx="75" cy="75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2" y="11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32" y="21"/>
                </a:cxn>
                <a:cxn ang="0">
                  <a:pos x="32" y="32"/>
                </a:cxn>
                <a:cxn ang="0">
                  <a:pos x="10" y="32"/>
                </a:cxn>
                <a:cxn ang="0">
                  <a:pos x="10" y="68"/>
                </a:cxn>
                <a:cxn ang="0">
                  <a:pos x="21" y="68"/>
                </a:cxn>
                <a:cxn ang="0">
                  <a:pos x="21" y="39"/>
                </a:cxn>
                <a:cxn ang="0">
                  <a:pos x="32" y="39"/>
                </a:cxn>
                <a:cxn ang="0">
                  <a:pos x="32" y="75"/>
                </a:cxn>
                <a:cxn ang="0">
                  <a:pos x="42" y="75"/>
                </a:cxn>
                <a:cxn ang="0">
                  <a:pos x="46" y="39"/>
                </a:cxn>
                <a:cxn ang="0">
                  <a:pos x="57" y="39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53" y="57"/>
                </a:cxn>
                <a:cxn ang="0">
                  <a:pos x="46" y="60"/>
                </a:cxn>
                <a:cxn ang="0">
                  <a:pos x="46" y="60"/>
                </a:cxn>
                <a:cxn ang="0">
                  <a:pos x="50" y="71"/>
                </a:cxn>
                <a:cxn ang="0">
                  <a:pos x="50" y="71"/>
                </a:cxn>
                <a:cxn ang="0">
                  <a:pos x="64" y="68"/>
                </a:cxn>
                <a:cxn ang="0">
                  <a:pos x="67" y="64"/>
                </a:cxn>
                <a:cxn ang="0">
                  <a:pos x="67" y="60"/>
                </a:cxn>
                <a:cxn ang="0">
                  <a:pos x="67" y="32"/>
                </a:cxn>
                <a:cxn ang="0">
                  <a:pos x="46" y="32"/>
                </a:cxn>
                <a:cxn ang="0">
                  <a:pos x="46" y="21"/>
                </a:cxn>
                <a:cxn ang="0">
                  <a:pos x="75" y="21"/>
                </a:cxn>
                <a:cxn ang="0">
                  <a:pos x="75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75" h="7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32"/>
                  </a:lnTo>
                  <a:lnTo>
                    <a:pt x="10" y="32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39"/>
                  </a:lnTo>
                  <a:lnTo>
                    <a:pt x="32" y="39"/>
                  </a:lnTo>
                  <a:lnTo>
                    <a:pt x="32" y="75"/>
                  </a:lnTo>
                  <a:lnTo>
                    <a:pt x="42" y="75"/>
                  </a:lnTo>
                  <a:lnTo>
                    <a:pt x="46" y="39"/>
                  </a:lnTo>
                  <a:lnTo>
                    <a:pt x="57" y="3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3" y="57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64" y="68"/>
                  </a:lnTo>
                  <a:lnTo>
                    <a:pt x="67" y="64"/>
                  </a:lnTo>
                  <a:lnTo>
                    <a:pt x="67" y="60"/>
                  </a:lnTo>
                  <a:lnTo>
                    <a:pt x="67" y="32"/>
                  </a:lnTo>
                  <a:lnTo>
                    <a:pt x="46" y="32"/>
                  </a:lnTo>
                  <a:lnTo>
                    <a:pt x="46" y="21"/>
                  </a:lnTo>
                  <a:lnTo>
                    <a:pt x="75" y="21"/>
                  </a:lnTo>
                  <a:lnTo>
                    <a:pt x="75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4" name="Freeform 116"/>
            <p:cNvSpPr>
              <a:spLocks noEditPoints="1"/>
            </p:cNvSpPr>
            <p:nvPr/>
          </p:nvSpPr>
          <p:spPr bwMode="auto">
            <a:xfrm>
              <a:off x="2598" y="3202"/>
              <a:ext cx="78" cy="79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39" y="0"/>
                </a:cxn>
                <a:cxn ang="0">
                  <a:pos x="39" y="4"/>
                </a:cxn>
                <a:cxn ang="0">
                  <a:pos x="21" y="11"/>
                </a:cxn>
                <a:cxn ang="0">
                  <a:pos x="75" y="18"/>
                </a:cxn>
                <a:cxn ang="0">
                  <a:pos x="53" y="11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21" y="22"/>
                </a:cxn>
                <a:cxn ang="0">
                  <a:pos x="7" y="8"/>
                </a:cxn>
                <a:cxn ang="0">
                  <a:pos x="0" y="15"/>
                </a:cxn>
                <a:cxn ang="0">
                  <a:pos x="11" y="29"/>
                </a:cxn>
                <a:cxn ang="0">
                  <a:pos x="39" y="68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53" y="75"/>
                </a:cxn>
                <a:cxn ang="0">
                  <a:pos x="53" y="50"/>
                </a:cxn>
                <a:cxn ang="0">
                  <a:pos x="71" y="25"/>
                </a:cxn>
                <a:cxn ang="0">
                  <a:pos x="25" y="50"/>
                </a:cxn>
                <a:cxn ang="0">
                  <a:pos x="43" y="68"/>
                </a:cxn>
                <a:cxn ang="0">
                  <a:pos x="39" y="68"/>
                </a:cxn>
                <a:cxn ang="0">
                  <a:pos x="39" y="68"/>
                </a:cxn>
                <a:cxn ang="0">
                  <a:pos x="36" y="33"/>
                </a:cxn>
                <a:cxn ang="0">
                  <a:pos x="57" y="40"/>
                </a:cxn>
                <a:cxn ang="0">
                  <a:pos x="36" y="40"/>
                </a:cxn>
                <a:cxn ang="0">
                  <a:pos x="0" y="68"/>
                </a:cxn>
                <a:cxn ang="0">
                  <a:pos x="11" y="72"/>
                </a:cxn>
                <a:cxn ang="0">
                  <a:pos x="18" y="40"/>
                </a:cxn>
                <a:cxn ang="0">
                  <a:pos x="11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68" y="75"/>
                </a:cxn>
                <a:cxn ang="0">
                  <a:pos x="78" y="68"/>
                </a:cxn>
                <a:cxn ang="0">
                  <a:pos x="57" y="58"/>
                </a:cxn>
                <a:cxn ang="0">
                  <a:pos x="68" y="75"/>
                </a:cxn>
                <a:cxn ang="0">
                  <a:pos x="68" y="75"/>
                </a:cxn>
                <a:cxn ang="0">
                  <a:pos x="14" y="72"/>
                </a:cxn>
                <a:cxn ang="0">
                  <a:pos x="21" y="75"/>
                </a:cxn>
                <a:cxn ang="0">
                  <a:pos x="28" y="54"/>
                </a:cxn>
                <a:cxn ang="0">
                  <a:pos x="28" y="54"/>
                </a:cxn>
                <a:cxn ang="0">
                  <a:pos x="21" y="65"/>
                </a:cxn>
                <a:cxn ang="0">
                  <a:pos x="14" y="72"/>
                </a:cxn>
                <a:cxn ang="0">
                  <a:pos x="14" y="72"/>
                </a:cxn>
                <a:cxn ang="0">
                  <a:pos x="14" y="72"/>
                </a:cxn>
              </a:cxnLst>
              <a:rect l="0" t="0" r="r" b="b"/>
              <a:pathLst>
                <a:path w="78" h="79">
                  <a:moveTo>
                    <a:pt x="53" y="0"/>
                  </a:moveTo>
                  <a:lnTo>
                    <a:pt x="5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3" y="11"/>
                  </a:lnTo>
                  <a:lnTo>
                    <a:pt x="21" y="11"/>
                  </a:lnTo>
                  <a:lnTo>
                    <a:pt x="21" y="18"/>
                  </a:lnTo>
                  <a:lnTo>
                    <a:pt x="75" y="18"/>
                  </a:lnTo>
                  <a:lnTo>
                    <a:pt x="75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1" y="29"/>
                  </a:moveTo>
                  <a:lnTo>
                    <a:pt x="21" y="22"/>
                  </a:lnTo>
                  <a:lnTo>
                    <a:pt x="21" y="22"/>
                  </a:lnTo>
                  <a:lnTo>
                    <a:pt x="7" y="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close/>
                  <a:moveTo>
                    <a:pt x="39" y="68"/>
                  </a:move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50" y="79"/>
                  </a:lnTo>
                  <a:lnTo>
                    <a:pt x="53" y="75"/>
                  </a:lnTo>
                  <a:lnTo>
                    <a:pt x="53" y="72"/>
                  </a:lnTo>
                  <a:lnTo>
                    <a:pt x="53" y="50"/>
                  </a:lnTo>
                  <a:lnTo>
                    <a:pt x="71" y="50"/>
                  </a:lnTo>
                  <a:lnTo>
                    <a:pt x="71" y="25"/>
                  </a:lnTo>
                  <a:lnTo>
                    <a:pt x="25" y="25"/>
                  </a:lnTo>
                  <a:lnTo>
                    <a:pt x="25" y="50"/>
                  </a:lnTo>
                  <a:lnTo>
                    <a:pt x="43" y="50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close/>
                  <a:moveTo>
                    <a:pt x="36" y="40"/>
                  </a:moveTo>
                  <a:lnTo>
                    <a:pt x="36" y="33"/>
                  </a:lnTo>
                  <a:lnTo>
                    <a:pt x="57" y="33"/>
                  </a:lnTo>
                  <a:lnTo>
                    <a:pt x="57" y="40"/>
                  </a:lnTo>
                  <a:lnTo>
                    <a:pt x="36" y="40"/>
                  </a:lnTo>
                  <a:lnTo>
                    <a:pt x="36" y="40"/>
                  </a:lnTo>
                  <a:close/>
                  <a:moveTo>
                    <a:pt x="0" y="68"/>
                  </a:moveTo>
                  <a:lnTo>
                    <a:pt x="0" y="68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68" y="75"/>
                  </a:moveTo>
                  <a:lnTo>
                    <a:pt x="78" y="68"/>
                  </a:lnTo>
                  <a:lnTo>
                    <a:pt x="78" y="68"/>
                  </a:lnTo>
                  <a:lnTo>
                    <a:pt x="64" y="50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8" y="75"/>
                  </a:lnTo>
                  <a:close/>
                  <a:moveTo>
                    <a:pt x="14" y="72"/>
                  </a:moveTo>
                  <a:lnTo>
                    <a:pt x="14" y="7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39" y="58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1" y="65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5" name="Freeform 117"/>
            <p:cNvSpPr>
              <a:spLocks/>
            </p:cNvSpPr>
            <p:nvPr/>
          </p:nvSpPr>
          <p:spPr bwMode="auto">
            <a:xfrm>
              <a:off x="2737" y="3206"/>
              <a:ext cx="64" cy="71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11" y="21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0" y="18"/>
                </a:cxn>
                <a:cxn ang="0">
                  <a:pos x="0" y="68"/>
                </a:cxn>
                <a:cxn ang="0">
                  <a:pos x="53" y="68"/>
                </a:cxn>
                <a:cxn ang="0">
                  <a:pos x="53" y="71"/>
                </a:cxn>
                <a:cxn ang="0">
                  <a:pos x="64" y="71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64" y="18"/>
                </a:cxn>
                <a:cxn ang="0">
                  <a:pos x="64" y="18"/>
                </a:cxn>
                <a:cxn ang="0">
                  <a:pos x="64" y="18"/>
                </a:cxn>
                <a:cxn ang="0">
                  <a:pos x="64" y="18"/>
                </a:cxn>
                <a:cxn ang="0">
                  <a:pos x="61" y="18"/>
                </a:cxn>
                <a:cxn ang="0">
                  <a:pos x="53" y="18"/>
                </a:cxn>
                <a:cxn ang="0">
                  <a:pos x="53" y="61"/>
                </a:cxn>
                <a:cxn ang="0">
                  <a:pos x="39" y="61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28" y="0"/>
                </a:cxn>
                <a:cxn ang="0">
                  <a:pos x="28" y="61"/>
                </a:cxn>
                <a:cxn ang="0">
                  <a:pos x="11" y="61"/>
                </a:cxn>
                <a:cxn ang="0">
                  <a:pos x="11" y="21"/>
                </a:cxn>
                <a:cxn ang="0">
                  <a:pos x="11" y="21"/>
                </a:cxn>
              </a:cxnLst>
              <a:rect l="0" t="0" r="r" b="b"/>
              <a:pathLst>
                <a:path w="64" h="71">
                  <a:moveTo>
                    <a:pt x="11" y="21"/>
                  </a:moveTo>
                  <a:lnTo>
                    <a:pt x="11" y="21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68"/>
                  </a:lnTo>
                  <a:lnTo>
                    <a:pt x="53" y="68"/>
                  </a:lnTo>
                  <a:lnTo>
                    <a:pt x="53" y="71"/>
                  </a:lnTo>
                  <a:lnTo>
                    <a:pt x="64" y="71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1" y="18"/>
                  </a:lnTo>
                  <a:lnTo>
                    <a:pt x="53" y="18"/>
                  </a:lnTo>
                  <a:lnTo>
                    <a:pt x="53" y="61"/>
                  </a:lnTo>
                  <a:lnTo>
                    <a:pt x="39" y="61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8" y="61"/>
                  </a:lnTo>
                  <a:lnTo>
                    <a:pt x="11" y="61"/>
                  </a:lnTo>
                  <a:lnTo>
                    <a:pt x="11" y="2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6" name="Freeform 118"/>
            <p:cNvSpPr>
              <a:spLocks noEditPoints="1"/>
            </p:cNvSpPr>
            <p:nvPr/>
          </p:nvSpPr>
          <p:spPr bwMode="auto">
            <a:xfrm>
              <a:off x="2865" y="3202"/>
              <a:ext cx="75" cy="79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50" y="8"/>
                </a:cxn>
                <a:cxn ang="0">
                  <a:pos x="57" y="29"/>
                </a:cxn>
                <a:cxn ang="0">
                  <a:pos x="57" y="29"/>
                </a:cxn>
                <a:cxn ang="0">
                  <a:pos x="54" y="29"/>
                </a:cxn>
                <a:cxn ang="0">
                  <a:pos x="11" y="29"/>
                </a:cxn>
                <a:cxn ang="0">
                  <a:pos x="11" y="36"/>
                </a:cxn>
                <a:cxn ang="0">
                  <a:pos x="11" y="29"/>
                </a:cxn>
                <a:cxn ang="0">
                  <a:pos x="25" y="43"/>
                </a:cxn>
                <a:cxn ang="0">
                  <a:pos x="32" y="36"/>
                </a:cxn>
                <a:cxn ang="0">
                  <a:pos x="36" y="33"/>
                </a:cxn>
                <a:cxn ang="0">
                  <a:pos x="43" y="29"/>
                </a:cxn>
                <a:cxn ang="0">
                  <a:pos x="40" y="29"/>
                </a:cxn>
                <a:cxn ang="0">
                  <a:pos x="43" y="36"/>
                </a:cxn>
                <a:cxn ang="0">
                  <a:pos x="47" y="36"/>
                </a:cxn>
                <a:cxn ang="0">
                  <a:pos x="36" y="40"/>
                </a:cxn>
                <a:cxn ang="0">
                  <a:pos x="40" y="47"/>
                </a:cxn>
                <a:cxn ang="0">
                  <a:pos x="47" y="47"/>
                </a:cxn>
                <a:cxn ang="0">
                  <a:pos x="50" y="58"/>
                </a:cxn>
                <a:cxn ang="0">
                  <a:pos x="68" y="47"/>
                </a:cxn>
                <a:cxn ang="0">
                  <a:pos x="75" y="47"/>
                </a:cxn>
                <a:cxn ang="0">
                  <a:pos x="61" y="36"/>
                </a:cxn>
                <a:cxn ang="0">
                  <a:pos x="54" y="40"/>
                </a:cxn>
                <a:cxn ang="0">
                  <a:pos x="68" y="29"/>
                </a:cxn>
                <a:cxn ang="0">
                  <a:pos x="68" y="29"/>
                </a:cxn>
                <a:cxn ang="0">
                  <a:pos x="68" y="29"/>
                </a:cxn>
                <a:cxn ang="0">
                  <a:pos x="75" y="29"/>
                </a:cxn>
                <a:cxn ang="0">
                  <a:pos x="57" y="22"/>
                </a:cxn>
                <a:cxn ang="0">
                  <a:pos x="29" y="4"/>
                </a:cxn>
                <a:cxn ang="0">
                  <a:pos x="29" y="0"/>
                </a:cxn>
                <a:cxn ang="0">
                  <a:pos x="18" y="0"/>
                </a:cxn>
                <a:cxn ang="0">
                  <a:pos x="15" y="8"/>
                </a:cxn>
                <a:cxn ang="0">
                  <a:pos x="11" y="11"/>
                </a:cxn>
                <a:cxn ang="0">
                  <a:pos x="47" y="22"/>
                </a:cxn>
                <a:cxn ang="0">
                  <a:pos x="7" y="29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4" y="58"/>
                </a:cxn>
                <a:cxn ang="0">
                  <a:pos x="15" y="58"/>
                </a:cxn>
                <a:cxn ang="0">
                  <a:pos x="0" y="61"/>
                </a:cxn>
                <a:cxn ang="0">
                  <a:pos x="22" y="68"/>
                </a:cxn>
                <a:cxn ang="0">
                  <a:pos x="7" y="72"/>
                </a:cxn>
                <a:cxn ang="0">
                  <a:pos x="11" y="79"/>
                </a:cxn>
                <a:cxn ang="0">
                  <a:pos x="32" y="68"/>
                </a:cxn>
                <a:cxn ang="0">
                  <a:pos x="57" y="79"/>
                </a:cxn>
                <a:cxn ang="0">
                  <a:pos x="75" y="61"/>
                </a:cxn>
                <a:cxn ang="0">
                  <a:pos x="47" y="58"/>
                </a:cxn>
                <a:cxn ang="0">
                  <a:pos x="32" y="61"/>
                </a:cxn>
                <a:cxn ang="0">
                  <a:pos x="32" y="58"/>
                </a:cxn>
                <a:cxn ang="0">
                  <a:pos x="25" y="58"/>
                </a:cxn>
                <a:cxn ang="0">
                  <a:pos x="29" y="54"/>
                </a:cxn>
                <a:cxn ang="0">
                  <a:pos x="36" y="50"/>
                </a:cxn>
                <a:cxn ang="0">
                  <a:pos x="29" y="43"/>
                </a:cxn>
                <a:cxn ang="0">
                  <a:pos x="61" y="50"/>
                </a:cxn>
                <a:cxn ang="0">
                  <a:pos x="68" y="58"/>
                </a:cxn>
                <a:cxn ang="0">
                  <a:pos x="64" y="47"/>
                </a:cxn>
                <a:cxn ang="0">
                  <a:pos x="25" y="33"/>
                </a:cxn>
                <a:cxn ang="0">
                  <a:pos x="25" y="29"/>
                </a:cxn>
                <a:cxn ang="0">
                  <a:pos x="25" y="33"/>
                </a:cxn>
              </a:cxnLst>
              <a:rect l="0" t="0" r="r" b="b"/>
              <a:pathLst>
                <a:path w="75" h="79">
                  <a:moveTo>
                    <a:pt x="50" y="11"/>
                  </a:moveTo>
                  <a:lnTo>
                    <a:pt x="25" y="11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11"/>
                  </a:lnTo>
                  <a:lnTo>
                    <a:pt x="50" y="11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4" y="33"/>
                  </a:lnTo>
                  <a:lnTo>
                    <a:pt x="50" y="33"/>
                  </a:lnTo>
                  <a:lnTo>
                    <a:pt x="54" y="29"/>
                  </a:lnTo>
                  <a:lnTo>
                    <a:pt x="57" y="29"/>
                  </a:lnTo>
                  <a:lnTo>
                    <a:pt x="57" y="29"/>
                  </a:lnTo>
                  <a:close/>
                  <a:moveTo>
                    <a:pt x="11" y="29"/>
                  </a:moveTo>
                  <a:lnTo>
                    <a:pt x="15" y="29"/>
                  </a:lnTo>
                  <a:lnTo>
                    <a:pt x="15" y="36"/>
                  </a:lnTo>
                  <a:lnTo>
                    <a:pt x="11" y="36"/>
                  </a:lnTo>
                  <a:lnTo>
                    <a:pt x="15" y="36"/>
                  </a:lnTo>
                  <a:lnTo>
                    <a:pt x="11" y="29"/>
                  </a:lnTo>
                  <a:lnTo>
                    <a:pt x="11" y="29"/>
                  </a:lnTo>
                  <a:close/>
                  <a:moveTo>
                    <a:pt x="29" y="43"/>
                  </a:moveTo>
                  <a:lnTo>
                    <a:pt x="25" y="47"/>
                  </a:lnTo>
                  <a:lnTo>
                    <a:pt x="25" y="43"/>
                  </a:lnTo>
                  <a:lnTo>
                    <a:pt x="36" y="43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29"/>
                  </a:lnTo>
                  <a:lnTo>
                    <a:pt x="32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32" y="54"/>
                  </a:lnTo>
                  <a:lnTo>
                    <a:pt x="40" y="58"/>
                  </a:lnTo>
                  <a:lnTo>
                    <a:pt x="47" y="47"/>
                  </a:lnTo>
                  <a:lnTo>
                    <a:pt x="43" y="47"/>
                  </a:lnTo>
                  <a:lnTo>
                    <a:pt x="50" y="47"/>
                  </a:lnTo>
                  <a:lnTo>
                    <a:pt x="50" y="58"/>
                  </a:lnTo>
                  <a:lnTo>
                    <a:pt x="57" y="58"/>
                  </a:lnTo>
                  <a:lnTo>
                    <a:pt x="57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68" y="33"/>
                  </a:lnTo>
                  <a:lnTo>
                    <a:pt x="61" y="36"/>
                  </a:lnTo>
                  <a:lnTo>
                    <a:pt x="6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4" y="29"/>
                  </a:lnTo>
                  <a:lnTo>
                    <a:pt x="75" y="29"/>
                  </a:lnTo>
                  <a:lnTo>
                    <a:pt x="75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64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8"/>
                  </a:lnTo>
                  <a:lnTo>
                    <a:pt x="47" y="18"/>
                  </a:lnTo>
                  <a:lnTo>
                    <a:pt x="47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7" y="29"/>
                  </a:lnTo>
                  <a:lnTo>
                    <a:pt x="4" y="29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15" y="47"/>
                  </a:lnTo>
                  <a:lnTo>
                    <a:pt x="15" y="58"/>
                  </a:lnTo>
                  <a:lnTo>
                    <a:pt x="22" y="58"/>
                  </a:lnTo>
                  <a:lnTo>
                    <a:pt x="22" y="61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5" y="75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47" y="68"/>
                  </a:lnTo>
                  <a:lnTo>
                    <a:pt x="47" y="79"/>
                  </a:lnTo>
                  <a:lnTo>
                    <a:pt x="57" y="79"/>
                  </a:lnTo>
                  <a:lnTo>
                    <a:pt x="57" y="68"/>
                  </a:lnTo>
                  <a:lnTo>
                    <a:pt x="75" y="68"/>
                  </a:lnTo>
                  <a:lnTo>
                    <a:pt x="75" y="61"/>
                  </a:lnTo>
                  <a:lnTo>
                    <a:pt x="57" y="61"/>
                  </a:lnTo>
                  <a:lnTo>
                    <a:pt x="57" y="58"/>
                  </a:lnTo>
                  <a:lnTo>
                    <a:pt x="47" y="58"/>
                  </a:lnTo>
                  <a:lnTo>
                    <a:pt x="47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29" y="58"/>
                  </a:lnTo>
                  <a:lnTo>
                    <a:pt x="25" y="58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9" y="54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close/>
                  <a:moveTo>
                    <a:pt x="64" y="47"/>
                  </a:moveTo>
                  <a:lnTo>
                    <a:pt x="61" y="50"/>
                  </a:lnTo>
                  <a:lnTo>
                    <a:pt x="61" y="50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8" y="58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close/>
                  <a:moveTo>
                    <a:pt x="25" y="33"/>
                  </a:moveTo>
                  <a:lnTo>
                    <a:pt x="29" y="36"/>
                  </a:lnTo>
                  <a:lnTo>
                    <a:pt x="25" y="36"/>
                  </a:lnTo>
                  <a:lnTo>
                    <a:pt x="25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7" name="Freeform 119"/>
            <p:cNvSpPr>
              <a:spLocks noEditPoints="1"/>
            </p:cNvSpPr>
            <p:nvPr/>
          </p:nvSpPr>
          <p:spPr bwMode="auto">
            <a:xfrm>
              <a:off x="2997" y="3202"/>
              <a:ext cx="79" cy="79"/>
            </a:xfrm>
            <a:custGeom>
              <a:avLst/>
              <a:gdLst/>
              <a:ahLst/>
              <a:cxnLst>
                <a:cxn ang="0">
                  <a:pos x="11" y="15"/>
                </a:cxn>
                <a:cxn ang="0">
                  <a:pos x="22" y="11"/>
                </a:cxn>
                <a:cxn ang="0">
                  <a:pos x="22" y="0"/>
                </a:cxn>
                <a:cxn ang="0">
                  <a:pos x="7" y="4"/>
                </a:cxn>
                <a:cxn ang="0">
                  <a:pos x="11" y="15"/>
                </a:cxn>
                <a:cxn ang="0">
                  <a:pos x="32" y="72"/>
                </a:cxn>
                <a:cxn ang="0">
                  <a:pos x="18" y="29"/>
                </a:cxn>
                <a:cxn ang="0">
                  <a:pos x="29" y="22"/>
                </a:cxn>
                <a:cxn ang="0">
                  <a:pos x="29" y="25"/>
                </a:cxn>
                <a:cxn ang="0">
                  <a:pos x="36" y="29"/>
                </a:cxn>
                <a:cxn ang="0">
                  <a:pos x="75" y="18"/>
                </a:cxn>
                <a:cxn ang="0">
                  <a:pos x="47" y="11"/>
                </a:cxn>
                <a:cxn ang="0">
                  <a:pos x="50" y="8"/>
                </a:cxn>
                <a:cxn ang="0">
                  <a:pos x="50" y="4"/>
                </a:cxn>
                <a:cxn ang="0">
                  <a:pos x="39" y="0"/>
                </a:cxn>
                <a:cxn ang="0">
                  <a:pos x="39" y="4"/>
                </a:cxn>
                <a:cxn ang="0">
                  <a:pos x="32" y="18"/>
                </a:cxn>
                <a:cxn ang="0">
                  <a:pos x="0" y="15"/>
                </a:cxn>
                <a:cxn ang="0">
                  <a:pos x="7" y="22"/>
                </a:cxn>
                <a:cxn ang="0">
                  <a:pos x="7" y="40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7" y="79"/>
                </a:cxn>
                <a:cxn ang="0">
                  <a:pos x="14" y="61"/>
                </a:cxn>
                <a:cxn ang="0">
                  <a:pos x="22" y="40"/>
                </a:cxn>
                <a:cxn ang="0">
                  <a:pos x="22" y="65"/>
                </a:cxn>
                <a:cxn ang="0">
                  <a:pos x="14" y="68"/>
                </a:cxn>
                <a:cxn ang="0">
                  <a:pos x="14" y="75"/>
                </a:cxn>
                <a:cxn ang="0">
                  <a:pos x="25" y="75"/>
                </a:cxn>
                <a:cxn ang="0">
                  <a:pos x="32" y="72"/>
                </a:cxn>
                <a:cxn ang="0">
                  <a:pos x="39" y="79"/>
                </a:cxn>
                <a:cxn ang="0">
                  <a:pos x="54" y="61"/>
                </a:cxn>
                <a:cxn ang="0">
                  <a:pos x="61" y="72"/>
                </a:cxn>
                <a:cxn ang="0">
                  <a:pos x="72" y="79"/>
                </a:cxn>
                <a:cxn ang="0">
                  <a:pos x="79" y="68"/>
                </a:cxn>
                <a:cxn ang="0">
                  <a:pos x="61" y="54"/>
                </a:cxn>
                <a:cxn ang="0">
                  <a:pos x="75" y="47"/>
                </a:cxn>
                <a:cxn ang="0">
                  <a:pos x="61" y="36"/>
                </a:cxn>
                <a:cxn ang="0">
                  <a:pos x="72" y="25"/>
                </a:cxn>
                <a:cxn ang="0">
                  <a:pos x="54" y="25"/>
                </a:cxn>
                <a:cxn ang="0">
                  <a:pos x="54" y="22"/>
                </a:cxn>
                <a:cxn ang="0">
                  <a:pos x="43" y="22"/>
                </a:cxn>
                <a:cxn ang="0">
                  <a:pos x="39" y="29"/>
                </a:cxn>
                <a:cxn ang="0">
                  <a:pos x="32" y="40"/>
                </a:cxn>
                <a:cxn ang="0">
                  <a:pos x="36" y="43"/>
                </a:cxn>
                <a:cxn ang="0">
                  <a:pos x="39" y="43"/>
                </a:cxn>
                <a:cxn ang="0">
                  <a:pos x="50" y="36"/>
                </a:cxn>
                <a:cxn ang="0">
                  <a:pos x="36" y="47"/>
                </a:cxn>
                <a:cxn ang="0">
                  <a:pos x="50" y="54"/>
                </a:cxn>
                <a:cxn ang="0">
                  <a:pos x="50" y="54"/>
                </a:cxn>
                <a:cxn ang="0">
                  <a:pos x="32" y="72"/>
                </a:cxn>
                <a:cxn ang="0">
                  <a:pos x="32" y="72"/>
                </a:cxn>
              </a:cxnLst>
              <a:rect l="0" t="0" r="r" b="b"/>
              <a:pathLst>
                <a:path w="79" h="79">
                  <a:moveTo>
                    <a:pt x="11" y="15"/>
                  </a:moveTo>
                  <a:lnTo>
                    <a:pt x="11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  <a:moveTo>
                    <a:pt x="32" y="72"/>
                  </a:moveTo>
                  <a:lnTo>
                    <a:pt x="32" y="29"/>
                  </a:lnTo>
                  <a:lnTo>
                    <a:pt x="18" y="29"/>
                  </a:lnTo>
                  <a:lnTo>
                    <a:pt x="18" y="22"/>
                  </a:lnTo>
                  <a:lnTo>
                    <a:pt x="29" y="22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43" y="18"/>
                  </a:lnTo>
                  <a:lnTo>
                    <a:pt x="75" y="18"/>
                  </a:lnTo>
                  <a:lnTo>
                    <a:pt x="75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2" y="18"/>
                  </a:lnTo>
                  <a:lnTo>
                    <a:pt x="32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5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14" y="61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5" y="75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50" y="72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61" y="72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68" y="61"/>
                  </a:lnTo>
                  <a:lnTo>
                    <a:pt x="61" y="54"/>
                  </a:lnTo>
                  <a:lnTo>
                    <a:pt x="75" y="54"/>
                  </a:lnTo>
                  <a:lnTo>
                    <a:pt x="75" y="47"/>
                  </a:lnTo>
                  <a:lnTo>
                    <a:pt x="61" y="47"/>
                  </a:lnTo>
                  <a:lnTo>
                    <a:pt x="61" y="36"/>
                  </a:lnTo>
                  <a:lnTo>
                    <a:pt x="72" y="36"/>
                  </a:lnTo>
                  <a:lnTo>
                    <a:pt x="72" y="25"/>
                  </a:lnTo>
                  <a:lnTo>
                    <a:pt x="50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39" y="29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7" y="36"/>
                  </a:lnTo>
                  <a:lnTo>
                    <a:pt x="50" y="36"/>
                  </a:lnTo>
                  <a:lnTo>
                    <a:pt x="50" y="47"/>
                  </a:lnTo>
                  <a:lnTo>
                    <a:pt x="36" y="47"/>
                  </a:lnTo>
                  <a:lnTo>
                    <a:pt x="36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43" y="65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8" name="Freeform 120"/>
            <p:cNvSpPr>
              <a:spLocks noEditPoints="1"/>
            </p:cNvSpPr>
            <p:nvPr/>
          </p:nvSpPr>
          <p:spPr bwMode="auto">
            <a:xfrm>
              <a:off x="3140" y="3202"/>
              <a:ext cx="57" cy="79"/>
            </a:xfrm>
            <a:custGeom>
              <a:avLst/>
              <a:gdLst/>
              <a:ahLst/>
              <a:cxnLst>
                <a:cxn ang="0">
                  <a:pos x="10" y="79"/>
                </a:cxn>
                <a:cxn ang="0">
                  <a:pos x="10" y="75"/>
                </a:cxn>
                <a:cxn ang="0">
                  <a:pos x="46" y="75"/>
                </a:cxn>
                <a:cxn ang="0">
                  <a:pos x="46" y="79"/>
                </a:cxn>
                <a:cxn ang="0">
                  <a:pos x="57" y="79"/>
                </a:cxn>
                <a:cxn ang="0">
                  <a:pos x="57" y="15"/>
                </a:cxn>
                <a:cxn ang="0">
                  <a:pos x="28" y="15"/>
                </a:cxn>
                <a:cxn ang="0">
                  <a:pos x="28" y="15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15"/>
                </a:cxn>
                <a:cxn ang="0">
                  <a:pos x="0" y="15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46" y="22"/>
                </a:cxn>
                <a:cxn ang="0">
                  <a:pos x="46" y="33"/>
                </a:cxn>
                <a:cxn ang="0">
                  <a:pos x="10" y="33"/>
                </a:cxn>
                <a:cxn ang="0">
                  <a:pos x="10" y="2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6" y="47"/>
                </a:cxn>
                <a:cxn ang="0">
                  <a:pos x="10" y="47"/>
                </a:cxn>
                <a:cxn ang="0">
                  <a:pos x="10" y="40"/>
                </a:cxn>
                <a:cxn ang="0">
                  <a:pos x="46" y="40"/>
                </a:cxn>
                <a:cxn ang="0">
                  <a:pos x="46" y="47"/>
                </a:cxn>
                <a:cxn ang="0">
                  <a:pos x="46" y="47"/>
                </a:cxn>
                <a:cxn ang="0">
                  <a:pos x="46" y="58"/>
                </a:cxn>
                <a:cxn ang="0">
                  <a:pos x="46" y="65"/>
                </a:cxn>
                <a:cxn ang="0">
                  <a:pos x="10" y="65"/>
                </a:cxn>
                <a:cxn ang="0">
                  <a:pos x="10" y="58"/>
                </a:cxn>
                <a:cxn ang="0">
                  <a:pos x="46" y="58"/>
                </a:cxn>
                <a:cxn ang="0">
                  <a:pos x="46" y="58"/>
                </a:cxn>
              </a:cxnLst>
              <a:rect l="0" t="0" r="r" b="b"/>
              <a:pathLst>
                <a:path w="57" h="79">
                  <a:moveTo>
                    <a:pt x="10" y="79"/>
                  </a:moveTo>
                  <a:lnTo>
                    <a:pt x="10" y="75"/>
                  </a:lnTo>
                  <a:lnTo>
                    <a:pt x="46" y="75"/>
                  </a:lnTo>
                  <a:lnTo>
                    <a:pt x="46" y="79"/>
                  </a:lnTo>
                  <a:lnTo>
                    <a:pt x="57" y="79"/>
                  </a:lnTo>
                  <a:lnTo>
                    <a:pt x="57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15"/>
                  </a:lnTo>
                  <a:lnTo>
                    <a:pt x="0" y="1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0" y="79"/>
                  </a:lnTo>
                  <a:lnTo>
                    <a:pt x="10" y="79"/>
                  </a:lnTo>
                  <a:close/>
                  <a:moveTo>
                    <a:pt x="46" y="22"/>
                  </a:moveTo>
                  <a:lnTo>
                    <a:pt x="46" y="33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46" y="22"/>
                  </a:lnTo>
                  <a:lnTo>
                    <a:pt x="46" y="22"/>
                  </a:lnTo>
                  <a:close/>
                  <a:moveTo>
                    <a:pt x="46" y="47"/>
                  </a:moveTo>
                  <a:lnTo>
                    <a:pt x="10" y="47"/>
                  </a:lnTo>
                  <a:lnTo>
                    <a:pt x="10" y="40"/>
                  </a:lnTo>
                  <a:lnTo>
                    <a:pt x="46" y="40"/>
                  </a:lnTo>
                  <a:lnTo>
                    <a:pt x="46" y="47"/>
                  </a:lnTo>
                  <a:lnTo>
                    <a:pt x="46" y="47"/>
                  </a:lnTo>
                  <a:close/>
                  <a:moveTo>
                    <a:pt x="46" y="58"/>
                  </a:moveTo>
                  <a:lnTo>
                    <a:pt x="46" y="65"/>
                  </a:lnTo>
                  <a:lnTo>
                    <a:pt x="10" y="65"/>
                  </a:lnTo>
                  <a:lnTo>
                    <a:pt x="10" y="58"/>
                  </a:lnTo>
                  <a:lnTo>
                    <a:pt x="46" y="58"/>
                  </a:lnTo>
                  <a:lnTo>
                    <a:pt x="46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9" name="Freeform 121"/>
            <p:cNvSpPr>
              <a:spLocks noEditPoints="1"/>
            </p:cNvSpPr>
            <p:nvPr/>
          </p:nvSpPr>
          <p:spPr bwMode="auto">
            <a:xfrm>
              <a:off x="3261" y="3202"/>
              <a:ext cx="82" cy="79"/>
            </a:xfrm>
            <a:custGeom>
              <a:avLst/>
              <a:gdLst/>
              <a:ahLst/>
              <a:cxnLst>
                <a:cxn ang="0">
                  <a:pos x="57" y="8"/>
                </a:cxn>
                <a:cxn ang="0">
                  <a:pos x="61" y="4"/>
                </a:cxn>
                <a:cxn ang="0">
                  <a:pos x="46" y="0"/>
                </a:cxn>
                <a:cxn ang="0">
                  <a:pos x="39" y="15"/>
                </a:cxn>
                <a:cxn ang="0">
                  <a:pos x="29" y="29"/>
                </a:cxn>
                <a:cxn ang="0">
                  <a:pos x="29" y="40"/>
                </a:cxn>
                <a:cxn ang="0">
                  <a:pos x="68" y="36"/>
                </a:cxn>
                <a:cxn ang="0">
                  <a:pos x="71" y="40"/>
                </a:cxn>
                <a:cxn ang="0">
                  <a:pos x="75" y="36"/>
                </a:cxn>
                <a:cxn ang="0">
                  <a:pos x="82" y="36"/>
                </a:cxn>
                <a:cxn ang="0">
                  <a:pos x="64" y="11"/>
                </a:cxn>
                <a:cxn ang="0">
                  <a:pos x="57" y="18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32" y="15"/>
                </a:cxn>
                <a:cxn ang="0">
                  <a:pos x="18" y="0"/>
                </a:cxn>
                <a:cxn ang="0">
                  <a:pos x="11" y="11"/>
                </a:cxn>
                <a:cxn ang="0">
                  <a:pos x="14" y="15"/>
                </a:cxn>
                <a:cxn ang="0">
                  <a:pos x="21" y="22"/>
                </a:cxn>
                <a:cxn ang="0">
                  <a:pos x="32" y="15"/>
                </a:cxn>
                <a:cxn ang="0">
                  <a:pos x="21" y="29"/>
                </a:cxn>
                <a:cxn ang="0">
                  <a:pos x="7" y="22"/>
                </a:cxn>
                <a:cxn ang="0">
                  <a:pos x="0" y="29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1" y="29"/>
                </a:cxn>
                <a:cxn ang="0">
                  <a:pos x="11" y="75"/>
                </a:cxn>
                <a:cxn ang="0">
                  <a:pos x="14" y="79"/>
                </a:cxn>
                <a:cxn ang="0">
                  <a:pos x="25" y="47"/>
                </a:cxn>
                <a:cxn ang="0">
                  <a:pos x="21" y="43"/>
                </a:cxn>
                <a:cxn ang="0">
                  <a:pos x="14" y="43"/>
                </a:cxn>
                <a:cxn ang="0">
                  <a:pos x="4" y="72"/>
                </a:cxn>
                <a:cxn ang="0">
                  <a:pos x="11" y="75"/>
                </a:cxn>
                <a:cxn ang="0">
                  <a:pos x="43" y="72"/>
                </a:cxn>
                <a:cxn ang="0">
                  <a:pos x="61" y="79"/>
                </a:cxn>
                <a:cxn ang="0">
                  <a:pos x="71" y="43"/>
                </a:cxn>
                <a:cxn ang="0">
                  <a:pos x="32" y="79"/>
                </a:cxn>
                <a:cxn ang="0">
                  <a:pos x="43" y="72"/>
                </a:cxn>
                <a:cxn ang="0">
                  <a:pos x="61" y="50"/>
                </a:cxn>
                <a:cxn ang="0">
                  <a:pos x="43" y="65"/>
                </a:cxn>
                <a:cxn ang="0">
                  <a:pos x="61" y="50"/>
                </a:cxn>
              </a:cxnLst>
              <a:rect l="0" t="0" r="r" b="b"/>
              <a:pathLst>
                <a:path w="82" h="79">
                  <a:moveTo>
                    <a:pt x="57" y="8"/>
                  </a:moveTo>
                  <a:lnTo>
                    <a:pt x="57" y="8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2" y="25"/>
                  </a:lnTo>
                  <a:lnTo>
                    <a:pt x="29" y="29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53" y="36"/>
                  </a:lnTo>
                  <a:lnTo>
                    <a:pt x="68" y="36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61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close/>
                  <a:moveTo>
                    <a:pt x="32" y="15"/>
                  </a:moveTo>
                  <a:lnTo>
                    <a:pt x="32" y="1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2" y="15"/>
                  </a:lnTo>
                  <a:close/>
                  <a:moveTo>
                    <a:pt x="21" y="29"/>
                  </a:moveTo>
                  <a:lnTo>
                    <a:pt x="21" y="2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9"/>
                  </a:lnTo>
                  <a:close/>
                  <a:moveTo>
                    <a:pt x="11" y="75"/>
                  </a:moveTo>
                  <a:lnTo>
                    <a:pt x="11" y="75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43" y="72"/>
                  </a:moveTo>
                  <a:lnTo>
                    <a:pt x="61" y="72"/>
                  </a:lnTo>
                  <a:lnTo>
                    <a:pt x="61" y="79"/>
                  </a:lnTo>
                  <a:lnTo>
                    <a:pt x="71" y="79"/>
                  </a:lnTo>
                  <a:lnTo>
                    <a:pt x="71" y="43"/>
                  </a:lnTo>
                  <a:lnTo>
                    <a:pt x="32" y="43"/>
                  </a:lnTo>
                  <a:lnTo>
                    <a:pt x="32" y="79"/>
                  </a:lnTo>
                  <a:lnTo>
                    <a:pt x="43" y="79"/>
                  </a:lnTo>
                  <a:lnTo>
                    <a:pt x="43" y="72"/>
                  </a:lnTo>
                  <a:lnTo>
                    <a:pt x="43" y="72"/>
                  </a:lnTo>
                  <a:close/>
                  <a:moveTo>
                    <a:pt x="61" y="50"/>
                  </a:moveTo>
                  <a:lnTo>
                    <a:pt x="61" y="65"/>
                  </a:lnTo>
                  <a:lnTo>
                    <a:pt x="43" y="65"/>
                  </a:lnTo>
                  <a:lnTo>
                    <a:pt x="43" y="50"/>
                  </a:lnTo>
                  <a:lnTo>
                    <a:pt x="61" y="50"/>
                  </a:lnTo>
                  <a:lnTo>
                    <a:pt x="61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0" name="Freeform 122"/>
            <p:cNvSpPr>
              <a:spLocks noEditPoints="1"/>
            </p:cNvSpPr>
            <p:nvPr/>
          </p:nvSpPr>
          <p:spPr bwMode="auto">
            <a:xfrm>
              <a:off x="3396" y="3206"/>
              <a:ext cx="72" cy="75"/>
            </a:xfrm>
            <a:custGeom>
              <a:avLst/>
              <a:gdLst/>
              <a:ahLst/>
              <a:cxnLst>
                <a:cxn ang="0">
                  <a:pos x="58" y="18"/>
                </a:cxn>
                <a:cxn ang="0">
                  <a:pos x="47" y="11"/>
                </a:cxn>
                <a:cxn ang="0">
                  <a:pos x="47" y="4"/>
                </a:cxn>
                <a:cxn ang="0">
                  <a:pos x="50" y="4"/>
                </a:cxn>
                <a:cxn ang="0">
                  <a:pos x="47" y="4"/>
                </a:cxn>
                <a:cxn ang="0">
                  <a:pos x="40" y="4"/>
                </a:cxn>
                <a:cxn ang="0">
                  <a:pos x="40" y="36"/>
                </a:cxn>
                <a:cxn ang="0">
                  <a:pos x="33" y="18"/>
                </a:cxn>
                <a:cxn ang="0">
                  <a:pos x="25" y="7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0"/>
                </a:cxn>
                <a:cxn ang="0">
                  <a:pos x="15" y="43"/>
                </a:cxn>
                <a:cxn ang="0">
                  <a:pos x="11" y="57"/>
                </a:cxn>
                <a:cxn ang="0">
                  <a:pos x="0" y="68"/>
                </a:cxn>
                <a:cxn ang="0">
                  <a:pos x="11" y="75"/>
                </a:cxn>
                <a:cxn ang="0">
                  <a:pos x="18" y="64"/>
                </a:cxn>
                <a:cxn ang="0">
                  <a:pos x="22" y="57"/>
                </a:cxn>
                <a:cxn ang="0">
                  <a:pos x="25" y="25"/>
                </a:cxn>
                <a:cxn ang="0">
                  <a:pos x="29" y="46"/>
                </a:cxn>
                <a:cxn ang="0">
                  <a:pos x="36" y="43"/>
                </a:cxn>
                <a:cxn ang="0">
                  <a:pos x="40" y="43"/>
                </a:cxn>
                <a:cxn ang="0">
                  <a:pos x="47" y="71"/>
                </a:cxn>
                <a:cxn ang="0">
                  <a:pos x="47" y="21"/>
                </a:cxn>
                <a:cxn ang="0">
                  <a:pos x="54" y="46"/>
                </a:cxn>
                <a:cxn ang="0">
                  <a:pos x="61" y="75"/>
                </a:cxn>
                <a:cxn ang="0">
                  <a:pos x="72" y="4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1" y="0"/>
                </a:cxn>
                <a:cxn ang="0">
                  <a:pos x="61" y="36"/>
                </a:cxn>
                <a:cxn ang="0">
                  <a:pos x="58" y="18"/>
                </a:cxn>
                <a:cxn ang="0">
                  <a:pos x="11" y="36"/>
                </a:cxn>
                <a:cxn ang="0">
                  <a:pos x="15" y="21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0" y="43"/>
                </a:cxn>
                <a:cxn ang="0">
                  <a:pos x="11" y="46"/>
                </a:cxn>
                <a:cxn ang="0">
                  <a:pos x="11" y="36"/>
                </a:cxn>
                <a:cxn ang="0">
                  <a:pos x="11" y="36"/>
                </a:cxn>
              </a:cxnLst>
              <a:rect l="0" t="0" r="r" b="b"/>
              <a:pathLst>
                <a:path w="72" h="75">
                  <a:moveTo>
                    <a:pt x="58" y="18"/>
                  </a:moveTo>
                  <a:lnTo>
                    <a:pt x="58" y="18"/>
                  </a:lnTo>
                  <a:lnTo>
                    <a:pt x="47" y="18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0" y="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25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5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8" y="64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5" y="39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40" y="43"/>
                  </a:lnTo>
                  <a:lnTo>
                    <a:pt x="40" y="71"/>
                  </a:lnTo>
                  <a:lnTo>
                    <a:pt x="47" y="71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61" y="43"/>
                  </a:lnTo>
                  <a:lnTo>
                    <a:pt x="61" y="75"/>
                  </a:lnTo>
                  <a:lnTo>
                    <a:pt x="72" y="75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1" y="0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close/>
                  <a:moveTo>
                    <a:pt x="11" y="36"/>
                  </a:moveTo>
                  <a:lnTo>
                    <a:pt x="11" y="36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1" name="Freeform 123"/>
            <p:cNvSpPr>
              <a:spLocks noEditPoints="1"/>
            </p:cNvSpPr>
            <p:nvPr/>
          </p:nvSpPr>
          <p:spPr bwMode="auto">
            <a:xfrm>
              <a:off x="2480" y="1114"/>
              <a:ext cx="72" cy="74"/>
            </a:xfrm>
            <a:custGeom>
              <a:avLst/>
              <a:gdLst/>
              <a:ahLst/>
              <a:cxnLst>
                <a:cxn ang="0">
                  <a:pos x="11" y="49"/>
                </a:cxn>
                <a:cxn ang="0">
                  <a:pos x="15" y="57"/>
                </a:cxn>
                <a:cxn ang="0">
                  <a:pos x="25" y="57"/>
                </a:cxn>
                <a:cxn ang="0">
                  <a:pos x="25" y="49"/>
                </a:cxn>
                <a:cxn ang="0">
                  <a:pos x="29" y="42"/>
                </a:cxn>
                <a:cxn ang="0">
                  <a:pos x="22" y="28"/>
                </a:cxn>
                <a:cxn ang="0">
                  <a:pos x="29" y="0"/>
                </a:cxn>
                <a:cxn ang="0">
                  <a:pos x="0" y="71"/>
                </a:cxn>
                <a:cxn ang="0">
                  <a:pos x="11" y="71"/>
                </a:cxn>
                <a:cxn ang="0">
                  <a:pos x="18" y="10"/>
                </a:cxn>
                <a:cxn ang="0">
                  <a:pos x="11" y="10"/>
                </a:cxn>
                <a:cxn ang="0">
                  <a:pos x="18" y="10"/>
                </a:cxn>
                <a:cxn ang="0">
                  <a:pos x="47" y="49"/>
                </a:cxn>
                <a:cxn ang="0">
                  <a:pos x="54" y="53"/>
                </a:cxn>
                <a:cxn ang="0">
                  <a:pos x="29" y="17"/>
                </a:cxn>
                <a:cxn ang="0">
                  <a:pos x="40" y="57"/>
                </a:cxn>
                <a:cxn ang="0">
                  <a:pos x="40" y="49"/>
                </a:cxn>
                <a:cxn ang="0">
                  <a:pos x="40" y="42"/>
                </a:cxn>
                <a:cxn ang="0">
                  <a:pos x="47" y="25"/>
                </a:cxn>
                <a:cxn ang="0">
                  <a:pos x="47" y="42"/>
                </a:cxn>
                <a:cxn ang="0">
                  <a:pos x="11" y="28"/>
                </a:cxn>
                <a:cxn ang="0">
                  <a:pos x="15" y="35"/>
                </a:cxn>
                <a:cxn ang="0">
                  <a:pos x="15" y="46"/>
                </a:cxn>
                <a:cxn ang="0">
                  <a:pos x="11" y="46"/>
                </a:cxn>
                <a:cxn ang="0">
                  <a:pos x="29" y="10"/>
                </a:cxn>
                <a:cxn ang="0">
                  <a:pos x="57" y="57"/>
                </a:cxn>
                <a:cxn ang="0">
                  <a:pos x="57" y="64"/>
                </a:cxn>
                <a:cxn ang="0">
                  <a:pos x="47" y="64"/>
                </a:cxn>
                <a:cxn ang="0">
                  <a:pos x="50" y="74"/>
                </a:cxn>
                <a:cxn ang="0">
                  <a:pos x="64" y="71"/>
                </a:cxn>
                <a:cxn ang="0">
                  <a:pos x="68" y="64"/>
                </a:cxn>
                <a:cxn ang="0">
                  <a:pos x="72" y="10"/>
                </a:cxn>
                <a:cxn ang="0">
                  <a:pos x="29" y="3"/>
                </a:cxn>
                <a:cxn ang="0">
                  <a:pos x="29" y="10"/>
                </a:cxn>
              </a:cxnLst>
              <a:rect l="0" t="0" r="r" b="b"/>
              <a:pathLst>
                <a:path w="72" h="74">
                  <a:moveTo>
                    <a:pt x="11" y="71"/>
                  </a:moveTo>
                  <a:lnTo>
                    <a:pt x="11" y="49"/>
                  </a:lnTo>
                  <a:lnTo>
                    <a:pt x="11" y="49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5" y="49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5" y="3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11" y="71"/>
                  </a:lnTo>
                  <a:lnTo>
                    <a:pt x="11" y="71"/>
                  </a:lnTo>
                  <a:close/>
                  <a:moveTo>
                    <a:pt x="18" y="10"/>
                  </a:moveTo>
                  <a:lnTo>
                    <a:pt x="18" y="10"/>
                  </a:lnTo>
                  <a:lnTo>
                    <a:pt x="11" y="28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10"/>
                  </a:lnTo>
                  <a:close/>
                  <a:moveTo>
                    <a:pt x="40" y="49"/>
                  </a:moveTo>
                  <a:lnTo>
                    <a:pt x="47" y="49"/>
                  </a:lnTo>
                  <a:lnTo>
                    <a:pt x="47" y="53"/>
                  </a:lnTo>
                  <a:lnTo>
                    <a:pt x="54" y="53"/>
                  </a:lnTo>
                  <a:lnTo>
                    <a:pt x="54" y="17"/>
                  </a:lnTo>
                  <a:lnTo>
                    <a:pt x="29" y="17"/>
                  </a:lnTo>
                  <a:lnTo>
                    <a:pt x="29" y="57"/>
                  </a:lnTo>
                  <a:lnTo>
                    <a:pt x="40" y="57"/>
                  </a:lnTo>
                  <a:lnTo>
                    <a:pt x="40" y="49"/>
                  </a:lnTo>
                  <a:lnTo>
                    <a:pt x="40" y="49"/>
                  </a:lnTo>
                  <a:close/>
                  <a:moveTo>
                    <a:pt x="47" y="42"/>
                  </a:moveTo>
                  <a:lnTo>
                    <a:pt x="40" y="42"/>
                  </a:lnTo>
                  <a:lnTo>
                    <a:pt x="40" y="25"/>
                  </a:lnTo>
                  <a:lnTo>
                    <a:pt x="47" y="25"/>
                  </a:lnTo>
                  <a:lnTo>
                    <a:pt x="47" y="42"/>
                  </a:lnTo>
                  <a:lnTo>
                    <a:pt x="47" y="42"/>
                  </a:lnTo>
                  <a:close/>
                  <a:moveTo>
                    <a:pt x="11" y="46"/>
                  </a:moveTo>
                  <a:lnTo>
                    <a:pt x="11" y="28"/>
                  </a:lnTo>
                  <a:lnTo>
                    <a:pt x="11" y="28"/>
                  </a:lnTo>
                  <a:lnTo>
                    <a:pt x="15" y="35"/>
                  </a:lnTo>
                  <a:lnTo>
                    <a:pt x="18" y="42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close/>
                  <a:moveTo>
                    <a:pt x="29" y="10"/>
                  </a:moveTo>
                  <a:lnTo>
                    <a:pt x="57" y="10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8" y="71"/>
                  </a:lnTo>
                  <a:lnTo>
                    <a:pt x="68" y="64"/>
                  </a:lnTo>
                  <a:lnTo>
                    <a:pt x="68" y="10"/>
                  </a:lnTo>
                  <a:lnTo>
                    <a:pt x="72" y="10"/>
                  </a:lnTo>
                  <a:lnTo>
                    <a:pt x="72" y="3"/>
                  </a:lnTo>
                  <a:lnTo>
                    <a:pt x="29" y="3"/>
                  </a:lnTo>
                  <a:lnTo>
                    <a:pt x="29" y="10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2" name="Freeform 124"/>
            <p:cNvSpPr>
              <a:spLocks noEditPoints="1"/>
            </p:cNvSpPr>
            <p:nvPr/>
          </p:nvSpPr>
          <p:spPr bwMode="auto">
            <a:xfrm>
              <a:off x="2609" y="1114"/>
              <a:ext cx="82" cy="74"/>
            </a:xfrm>
            <a:custGeom>
              <a:avLst/>
              <a:gdLst/>
              <a:ahLst/>
              <a:cxnLst>
                <a:cxn ang="0">
                  <a:pos x="3" y="28"/>
                </a:cxn>
                <a:cxn ang="0">
                  <a:pos x="10" y="49"/>
                </a:cxn>
                <a:cxn ang="0">
                  <a:pos x="0" y="49"/>
                </a:cxn>
                <a:cxn ang="0">
                  <a:pos x="3" y="57"/>
                </a:cxn>
                <a:cxn ang="0">
                  <a:pos x="3" y="60"/>
                </a:cxn>
                <a:cxn ang="0">
                  <a:pos x="17" y="57"/>
                </a:cxn>
                <a:cxn ang="0">
                  <a:pos x="32" y="53"/>
                </a:cxn>
                <a:cxn ang="0">
                  <a:pos x="28" y="49"/>
                </a:cxn>
                <a:cxn ang="0">
                  <a:pos x="28" y="42"/>
                </a:cxn>
                <a:cxn ang="0">
                  <a:pos x="21" y="46"/>
                </a:cxn>
                <a:cxn ang="0">
                  <a:pos x="32" y="28"/>
                </a:cxn>
                <a:cxn ang="0">
                  <a:pos x="21" y="17"/>
                </a:cxn>
                <a:cxn ang="0">
                  <a:pos x="21" y="3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10" y="17"/>
                </a:cxn>
                <a:cxn ang="0">
                  <a:pos x="3" y="17"/>
                </a:cxn>
                <a:cxn ang="0">
                  <a:pos x="42" y="10"/>
                </a:cxn>
                <a:cxn ang="0">
                  <a:pos x="64" y="53"/>
                </a:cxn>
                <a:cxn ang="0">
                  <a:pos x="74" y="0"/>
                </a:cxn>
                <a:cxn ang="0">
                  <a:pos x="32" y="53"/>
                </a:cxn>
                <a:cxn ang="0">
                  <a:pos x="42" y="53"/>
                </a:cxn>
                <a:cxn ang="0">
                  <a:pos x="21" y="64"/>
                </a:cxn>
                <a:cxn ang="0">
                  <a:pos x="28" y="74"/>
                </a:cxn>
                <a:cxn ang="0">
                  <a:pos x="53" y="60"/>
                </a:cxn>
                <a:cxn ang="0">
                  <a:pos x="74" y="74"/>
                </a:cxn>
                <a:cxn ang="0">
                  <a:pos x="82" y="64"/>
                </a:cxn>
                <a:cxn ang="0">
                  <a:pos x="57" y="49"/>
                </a:cxn>
                <a:cxn ang="0">
                  <a:pos x="57" y="39"/>
                </a:cxn>
                <a:cxn ang="0">
                  <a:pos x="57" y="21"/>
                </a:cxn>
                <a:cxn ang="0">
                  <a:pos x="60" y="17"/>
                </a:cxn>
                <a:cxn ang="0">
                  <a:pos x="60" y="14"/>
                </a:cxn>
                <a:cxn ang="0">
                  <a:pos x="57" y="14"/>
                </a:cxn>
                <a:cxn ang="0">
                  <a:pos x="46" y="14"/>
                </a:cxn>
                <a:cxn ang="0">
                  <a:pos x="46" y="42"/>
                </a:cxn>
                <a:cxn ang="0">
                  <a:pos x="42" y="57"/>
                </a:cxn>
                <a:cxn ang="0">
                  <a:pos x="21" y="64"/>
                </a:cxn>
                <a:cxn ang="0">
                  <a:pos x="21" y="64"/>
                </a:cxn>
              </a:cxnLst>
              <a:rect l="0" t="0" r="r" b="b"/>
              <a:pathLst>
                <a:path w="82" h="74">
                  <a:moveTo>
                    <a:pt x="3" y="17"/>
                  </a:moveTo>
                  <a:lnTo>
                    <a:pt x="3" y="28"/>
                  </a:lnTo>
                  <a:lnTo>
                    <a:pt x="10" y="2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1" y="46"/>
                  </a:lnTo>
                  <a:lnTo>
                    <a:pt x="21" y="28"/>
                  </a:lnTo>
                  <a:lnTo>
                    <a:pt x="32" y="28"/>
                  </a:lnTo>
                  <a:lnTo>
                    <a:pt x="32" y="17"/>
                  </a:lnTo>
                  <a:lnTo>
                    <a:pt x="21" y="17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10" y="17"/>
                  </a:lnTo>
                  <a:lnTo>
                    <a:pt x="3" y="17"/>
                  </a:lnTo>
                  <a:lnTo>
                    <a:pt x="3" y="17"/>
                  </a:lnTo>
                  <a:close/>
                  <a:moveTo>
                    <a:pt x="42" y="53"/>
                  </a:moveTo>
                  <a:lnTo>
                    <a:pt x="42" y="10"/>
                  </a:lnTo>
                  <a:lnTo>
                    <a:pt x="64" y="10"/>
                  </a:lnTo>
                  <a:lnTo>
                    <a:pt x="64" y="53"/>
                  </a:lnTo>
                  <a:lnTo>
                    <a:pt x="74" y="53"/>
                  </a:lnTo>
                  <a:lnTo>
                    <a:pt x="74" y="0"/>
                  </a:lnTo>
                  <a:lnTo>
                    <a:pt x="32" y="0"/>
                  </a:lnTo>
                  <a:lnTo>
                    <a:pt x="32" y="53"/>
                  </a:lnTo>
                  <a:lnTo>
                    <a:pt x="42" y="53"/>
                  </a:lnTo>
                  <a:lnTo>
                    <a:pt x="42" y="53"/>
                  </a:lnTo>
                  <a:close/>
                  <a:moveTo>
                    <a:pt x="21" y="64"/>
                  </a:moveTo>
                  <a:lnTo>
                    <a:pt x="21" y="6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42" y="67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46" y="14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9"/>
                  </a:lnTo>
                  <a:lnTo>
                    <a:pt x="42" y="57"/>
                  </a:lnTo>
                  <a:lnTo>
                    <a:pt x="32" y="60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3" name="Freeform 125"/>
            <p:cNvSpPr>
              <a:spLocks noEditPoints="1"/>
            </p:cNvSpPr>
            <p:nvPr/>
          </p:nvSpPr>
          <p:spPr bwMode="auto">
            <a:xfrm>
              <a:off x="2741" y="1110"/>
              <a:ext cx="82" cy="78"/>
            </a:xfrm>
            <a:custGeom>
              <a:avLst/>
              <a:gdLst/>
              <a:ahLst/>
              <a:cxnLst>
                <a:cxn ang="0">
                  <a:pos x="35" y="14"/>
                </a:cxn>
                <a:cxn ang="0">
                  <a:pos x="53" y="18"/>
                </a:cxn>
                <a:cxn ang="0">
                  <a:pos x="17" y="32"/>
                </a:cxn>
                <a:cxn ang="0">
                  <a:pos x="14" y="25"/>
                </a:cxn>
                <a:cxn ang="0">
                  <a:pos x="14" y="18"/>
                </a:cxn>
                <a:cxn ang="0">
                  <a:pos x="7" y="39"/>
                </a:cxn>
                <a:cxn ang="0">
                  <a:pos x="3" y="43"/>
                </a:cxn>
                <a:cxn ang="0">
                  <a:pos x="7" y="50"/>
                </a:cxn>
                <a:cxn ang="0">
                  <a:pos x="0" y="71"/>
                </a:cxn>
                <a:cxn ang="0">
                  <a:pos x="14" y="64"/>
                </a:cxn>
                <a:cxn ang="0">
                  <a:pos x="17" y="53"/>
                </a:cxn>
                <a:cxn ang="0">
                  <a:pos x="10" y="75"/>
                </a:cxn>
                <a:cxn ang="0">
                  <a:pos x="17" y="78"/>
                </a:cxn>
                <a:cxn ang="0">
                  <a:pos x="28" y="29"/>
                </a:cxn>
                <a:cxn ang="0">
                  <a:pos x="28" y="32"/>
                </a:cxn>
                <a:cxn ang="0">
                  <a:pos x="35" y="71"/>
                </a:cxn>
                <a:cxn ang="0">
                  <a:pos x="46" y="71"/>
                </a:cxn>
                <a:cxn ang="0">
                  <a:pos x="46" y="75"/>
                </a:cxn>
                <a:cxn ang="0">
                  <a:pos x="57" y="78"/>
                </a:cxn>
                <a:cxn ang="0">
                  <a:pos x="64" y="71"/>
                </a:cxn>
                <a:cxn ang="0">
                  <a:pos x="74" y="78"/>
                </a:cxn>
                <a:cxn ang="0">
                  <a:pos x="82" y="64"/>
                </a:cxn>
                <a:cxn ang="0">
                  <a:pos x="71" y="64"/>
                </a:cxn>
                <a:cxn ang="0">
                  <a:pos x="71" y="61"/>
                </a:cxn>
                <a:cxn ang="0">
                  <a:pos x="78" y="39"/>
                </a:cxn>
                <a:cxn ang="0">
                  <a:pos x="78" y="36"/>
                </a:cxn>
                <a:cxn ang="0">
                  <a:pos x="67" y="32"/>
                </a:cxn>
                <a:cxn ang="0">
                  <a:pos x="64" y="46"/>
                </a:cxn>
                <a:cxn ang="0">
                  <a:pos x="78" y="29"/>
                </a:cxn>
                <a:cxn ang="0">
                  <a:pos x="71" y="21"/>
                </a:cxn>
                <a:cxn ang="0">
                  <a:pos x="71" y="14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7" y="0"/>
                </a:cxn>
                <a:cxn ang="0">
                  <a:pos x="35" y="7"/>
                </a:cxn>
                <a:cxn ang="0">
                  <a:pos x="39" y="4"/>
                </a:cxn>
                <a:cxn ang="0">
                  <a:pos x="39" y="0"/>
                </a:cxn>
                <a:cxn ang="0">
                  <a:pos x="3" y="7"/>
                </a:cxn>
                <a:cxn ang="0">
                  <a:pos x="24" y="18"/>
                </a:cxn>
                <a:cxn ang="0">
                  <a:pos x="42" y="43"/>
                </a:cxn>
                <a:cxn ang="0">
                  <a:pos x="42" y="39"/>
                </a:cxn>
                <a:cxn ang="0">
                  <a:pos x="57" y="61"/>
                </a:cxn>
                <a:cxn ang="0">
                  <a:pos x="49" y="64"/>
                </a:cxn>
                <a:cxn ang="0">
                  <a:pos x="53" y="43"/>
                </a:cxn>
                <a:cxn ang="0">
                  <a:pos x="53" y="39"/>
                </a:cxn>
                <a:cxn ang="0">
                  <a:pos x="57" y="61"/>
                </a:cxn>
                <a:cxn ang="0">
                  <a:pos x="46" y="53"/>
                </a:cxn>
                <a:cxn ang="0">
                  <a:pos x="46" y="50"/>
                </a:cxn>
                <a:cxn ang="0">
                  <a:pos x="39" y="64"/>
                </a:cxn>
                <a:cxn ang="0">
                  <a:pos x="39" y="61"/>
                </a:cxn>
                <a:cxn ang="0">
                  <a:pos x="64" y="18"/>
                </a:cxn>
                <a:cxn ang="0">
                  <a:pos x="57" y="18"/>
                </a:cxn>
                <a:cxn ang="0">
                  <a:pos x="64" y="18"/>
                </a:cxn>
                <a:cxn ang="0">
                  <a:pos x="67" y="18"/>
                </a:cxn>
                <a:cxn ang="0">
                  <a:pos x="64" y="21"/>
                </a:cxn>
                <a:cxn ang="0">
                  <a:pos x="64" y="18"/>
                </a:cxn>
              </a:cxnLst>
              <a:rect l="0" t="0" r="r" b="b"/>
              <a:pathLst>
                <a:path w="82" h="78">
                  <a:moveTo>
                    <a:pt x="24" y="18"/>
                  </a:moveTo>
                  <a:lnTo>
                    <a:pt x="35" y="18"/>
                  </a:lnTo>
                  <a:lnTo>
                    <a:pt x="35" y="14"/>
                  </a:lnTo>
                  <a:lnTo>
                    <a:pt x="46" y="14"/>
                  </a:lnTo>
                  <a:lnTo>
                    <a:pt x="46" y="18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17" y="21"/>
                  </a:lnTo>
                  <a:lnTo>
                    <a:pt x="17" y="32"/>
                  </a:lnTo>
                  <a:lnTo>
                    <a:pt x="14" y="3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7" y="18"/>
                  </a:lnTo>
                  <a:lnTo>
                    <a:pt x="7" y="39"/>
                  </a:lnTo>
                  <a:lnTo>
                    <a:pt x="17" y="39"/>
                  </a:lnTo>
                  <a:lnTo>
                    <a:pt x="17" y="43"/>
                  </a:lnTo>
                  <a:lnTo>
                    <a:pt x="3" y="43"/>
                  </a:lnTo>
                  <a:lnTo>
                    <a:pt x="3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6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4" y="64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64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24" y="68"/>
                  </a:lnTo>
                  <a:lnTo>
                    <a:pt x="28" y="53"/>
                  </a:lnTo>
                  <a:lnTo>
                    <a:pt x="28" y="29"/>
                  </a:lnTo>
                  <a:lnTo>
                    <a:pt x="53" y="29"/>
                  </a:lnTo>
                  <a:lnTo>
                    <a:pt x="53" y="32"/>
                  </a:lnTo>
                  <a:lnTo>
                    <a:pt x="28" y="32"/>
                  </a:lnTo>
                  <a:lnTo>
                    <a:pt x="28" y="75"/>
                  </a:lnTo>
                  <a:lnTo>
                    <a:pt x="35" y="75"/>
                  </a:lnTo>
                  <a:lnTo>
                    <a:pt x="35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7" y="75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8" y="75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4" y="46"/>
                  </a:lnTo>
                  <a:lnTo>
                    <a:pt x="74" y="4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32"/>
                  </a:lnTo>
                  <a:lnTo>
                    <a:pt x="64" y="29"/>
                  </a:lnTo>
                  <a:lnTo>
                    <a:pt x="78" y="29"/>
                  </a:lnTo>
                  <a:lnTo>
                    <a:pt x="78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7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4" y="0"/>
                  </a:lnTo>
                  <a:lnTo>
                    <a:pt x="24" y="7"/>
                  </a:lnTo>
                  <a:lnTo>
                    <a:pt x="3" y="7"/>
                  </a:lnTo>
                  <a:lnTo>
                    <a:pt x="3" y="14"/>
                  </a:lnTo>
                  <a:lnTo>
                    <a:pt x="24" y="14"/>
                  </a:lnTo>
                  <a:lnTo>
                    <a:pt x="24" y="18"/>
                  </a:lnTo>
                  <a:lnTo>
                    <a:pt x="24" y="18"/>
                  </a:lnTo>
                  <a:close/>
                  <a:moveTo>
                    <a:pt x="42" y="39"/>
                  </a:moveTo>
                  <a:lnTo>
                    <a:pt x="42" y="43"/>
                  </a:lnTo>
                  <a:lnTo>
                    <a:pt x="39" y="43"/>
                  </a:lnTo>
                  <a:lnTo>
                    <a:pt x="39" y="39"/>
                  </a:lnTo>
                  <a:lnTo>
                    <a:pt x="42" y="39"/>
                  </a:lnTo>
                  <a:lnTo>
                    <a:pt x="42" y="39"/>
                  </a:lnTo>
                  <a:close/>
                  <a:moveTo>
                    <a:pt x="57" y="61"/>
                  </a:moveTo>
                  <a:lnTo>
                    <a:pt x="57" y="61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49" y="64"/>
                  </a:lnTo>
                  <a:lnTo>
                    <a:pt x="49" y="61"/>
                  </a:lnTo>
                  <a:lnTo>
                    <a:pt x="53" y="61"/>
                  </a:lnTo>
                  <a:lnTo>
                    <a:pt x="53" y="43"/>
                  </a:lnTo>
                  <a:lnTo>
                    <a:pt x="49" y="43"/>
                  </a:lnTo>
                  <a:lnTo>
                    <a:pt x="49" y="39"/>
                  </a:lnTo>
                  <a:lnTo>
                    <a:pt x="53" y="39"/>
                  </a:lnTo>
                  <a:lnTo>
                    <a:pt x="53" y="39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close/>
                  <a:moveTo>
                    <a:pt x="46" y="50"/>
                  </a:moveTo>
                  <a:lnTo>
                    <a:pt x="46" y="53"/>
                  </a:lnTo>
                  <a:lnTo>
                    <a:pt x="39" y="53"/>
                  </a:lnTo>
                  <a:lnTo>
                    <a:pt x="39" y="50"/>
                  </a:lnTo>
                  <a:lnTo>
                    <a:pt x="46" y="50"/>
                  </a:lnTo>
                  <a:lnTo>
                    <a:pt x="46" y="50"/>
                  </a:lnTo>
                  <a:close/>
                  <a:moveTo>
                    <a:pt x="39" y="61"/>
                  </a:moveTo>
                  <a:lnTo>
                    <a:pt x="39" y="64"/>
                  </a:lnTo>
                  <a:lnTo>
                    <a:pt x="35" y="64"/>
                  </a:lnTo>
                  <a:lnTo>
                    <a:pt x="35" y="61"/>
                  </a:lnTo>
                  <a:lnTo>
                    <a:pt x="39" y="61"/>
                  </a:lnTo>
                  <a:lnTo>
                    <a:pt x="39" y="61"/>
                  </a:lnTo>
                  <a:close/>
                  <a:moveTo>
                    <a:pt x="64" y="18"/>
                  </a:move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57" y="18"/>
                  </a:lnTo>
                  <a:lnTo>
                    <a:pt x="57" y="14"/>
                  </a:lnTo>
                  <a:lnTo>
                    <a:pt x="67" y="14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71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4" name="Freeform 126"/>
            <p:cNvSpPr>
              <a:spLocks noEditPoints="1"/>
            </p:cNvSpPr>
            <p:nvPr/>
          </p:nvSpPr>
          <p:spPr bwMode="auto">
            <a:xfrm>
              <a:off x="2876" y="1110"/>
              <a:ext cx="78" cy="78"/>
            </a:xfrm>
            <a:custGeom>
              <a:avLst/>
              <a:gdLst/>
              <a:ahLst/>
              <a:cxnLst>
                <a:cxn ang="0">
                  <a:pos x="11" y="14"/>
                </a:cxn>
                <a:cxn ang="0">
                  <a:pos x="21" y="11"/>
                </a:cxn>
                <a:cxn ang="0">
                  <a:pos x="21" y="0"/>
                </a:cxn>
                <a:cxn ang="0">
                  <a:pos x="11" y="4"/>
                </a:cxn>
                <a:cxn ang="0">
                  <a:pos x="11" y="14"/>
                </a:cxn>
                <a:cxn ang="0">
                  <a:pos x="32" y="71"/>
                </a:cxn>
                <a:cxn ang="0">
                  <a:pos x="18" y="29"/>
                </a:cxn>
                <a:cxn ang="0">
                  <a:pos x="32" y="21"/>
                </a:cxn>
                <a:cxn ang="0">
                  <a:pos x="29" y="25"/>
                </a:cxn>
                <a:cxn ang="0">
                  <a:pos x="36" y="29"/>
                </a:cxn>
                <a:cxn ang="0">
                  <a:pos x="75" y="18"/>
                </a:cxn>
                <a:cxn ang="0">
                  <a:pos x="46" y="7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39" y="0"/>
                </a:cxn>
                <a:cxn ang="0">
                  <a:pos x="39" y="4"/>
                </a:cxn>
                <a:cxn ang="0">
                  <a:pos x="32" y="18"/>
                </a:cxn>
                <a:cxn ang="0">
                  <a:pos x="0" y="14"/>
                </a:cxn>
                <a:cxn ang="0">
                  <a:pos x="7" y="21"/>
                </a:cxn>
                <a:cxn ang="0">
                  <a:pos x="7" y="39"/>
                </a:cxn>
                <a:cxn ang="0">
                  <a:pos x="0" y="71"/>
                </a:cxn>
                <a:cxn ang="0">
                  <a:pos x="0" y="75"/>
                </a:cxn>
                <a:cxn ang="0">
                  <a:pos x="7" y="78"/>
                </a:cxn>
                <a:cxn ang="0">
                  <a:pos x="14" y="61"/>
                </a:cxn>
                <a:cxn ang="0">
                  <a:pos x="21" y="39"/>
                </a:cxn>
                <a:cxn ang="0">
                  <a:pos x="21" y="64"/>
                </a:cxn>
                <a:cxn ang="0">
                  <a:pos x="14" y="68"/>
                </a:cxn>
                <a:cxn ang="0">
                  <a:pos x="18" y="75"/>
                </a:cxn>
                <a:cxn ang="0">
                  <a:pos x="25" y="75"/>
                </a:cxn>
                <a:cxn ang="0">
                  <a:pos x="32" y="71"/>
                </a:cxn>
                <a:cxn ang="0">
                  <a:pos x="39" y="78"/>
                </a:cxn>
                <a:cxn ang="0">
                  <a:pos x="57" y="61"/>
                </a:cxn>
                <a:cxn ang="0">
                  <a:pos x="64" y="71"/>
                </a:cxn>
                <a:cxn ang="0">
                  <a:pos x="71" y="78"/>
                </a:cxn>
                <a:cxn ang="0">
                  <a:pos x="78" y="68"/>
                </a:cxn>
                <a:cxn ang="0">
                  <a:pos x="61" y="53"/>
                </a:cxn>
                <a:cxn ang="0">
                  <a:pos x="78" y="43"/>
                </a:cxn>
                <a:cxn ang="0">
                  <a:pos x="61" y="36"/>
                </a:cxn>
                <a:cxn ang="0">
                  <a:pos x="71" y="25"/>
                </a:cxn>
                <a:cxn ang="0">
                  <a:pos x="53" y="25"/>
                </a:cxn>
                <a:cxn ang="0">
                  <a:pos x="53" y="21"/>
                </a:cxn>
                <a:cxn ang="0">
                  <a:pos x="43" y="21"/>
                </a:cxn>
                <a:cxn ang="0">
                  <a:pos x="39" y="29"/>
                </a:cxn>
                <a:cxn ang="0">
                  <a:pos x="32" y="39"/>
                </a:cxn>
                <a:cxn ang="0">
                  <a:pos x="36" y="43"/>
                </a:cxn>
                <a:cxn ang="0">
                  <a:pos x="43" y="43"/>
                </a:cxn>
                <a:cxn ang="0">
                  <a:pos x="50" y="36"/>
                </a:cxn>
                <a:cxn ang="0">
                  <a:pos x="36" y="43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32" y="71"/>
                </a:cxn>
                <a:cxn ang="0">
                  <a:pos x="32" y="71"/>
                </a:cxn>
              </a:cxnLst>
              <a:rect l="0" t="0" r="r" b="b"/>
              <a:pathLst>
                <a:path w="78" h="78">
                  <a:moveTo>
                    <a:pt x="11" y="14"/>
                  </a:moveTo>
                  <a:lnTo>
                    <a:pt x="11" y="14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close/>
                  <a:moveTo>
                    <a:pt x="32" y="71"/>
                  </a:moveTo>
                  <a:lnTo>
                    <a:pt x="32" y="29"/>
                  </a:lnTo>
                  <a:lnTo>
                    <a:pt x="18" y="29"/>
                  </a:lnTo>
                  <a:lnTo>
                    <a:pt x="18" y="21"/>
                  </a:lnTo>
                  <a:lnTo>
                    <a:pt x="32" y="21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43" y="18"/>
                  </a:lnTo>
                  <a:lnTo>
                    <a:pt x="75" y="18"/>
                  </a:lnTo>
                  <a:lnTo>
                    <a:pt x="75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5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4" y="61"/>
                  </a:lnTo>
                  <a:lnTo>
                    <a:pt x="18" y="39"/>
                  </a:lnTo>
                  <a:lnTo>
                    <a:pt x="21" y="39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25" y="75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50" y="7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64" y="71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68" y="61"/>
                  </a:lnTo>
                  <a:lnTo>
                    <a:pt x="61" y="53"/>
                  </a:lnTo>
                  <a:lnTo>
                    <a:pt x="78" y="53"/>
                  </a:lnTo>
                  <a:lnTo>
                    <a:pt x="78" y="43"/>
                  </a:lnTo>
                  <a:lnTo>
                    <a:pt x="61" y="43"/>
                  </a:lnTo>
                  <a:lnTo>
                    <a:pt x="61" y="36"/>
                  </a:lnTo>
                  <a:lnTo>
                    <a:pt x="71" y="36"/>
                  </a:lnTo>
                  <a:lnTo>
                    <a:pt x="71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9" y="2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6" y="36"/>
                  </a:lnTo>
                  <a:lnTo>
                    <a:pt x="50" y="36"/>
                  </a:lnTo>
                  <a:lnTo>
                    <a:pt x="50" y="43"/>
                  </a:lnTo>
                  <a:lnTo>
                    <a:pt x="36" y="43"/>
                  </a:lnTo>
                  <a:lnTo>
                    <a:pt x="36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3" y="64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2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5" name="Freeform 127"/>
            <p:cNvSpPr>
              <a:spLocks/>
            </p:cNvSpPr>
            <p:nvPr/>
          </p:nvSpPr>
          <p:spPr bwMode="auto">
            <a:xfrm>
              <a:off x="3011" y="1110"/>
              <a:ext cx="75" cy="7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6" y="11"/>
                </a:cxn>
                <a:cxn ang="0">
                  <a:pos x="29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4" y="14"/>
                </a:cxn>
                <a:cxn ang="0">
                  <a:pos x="29" y="21"/>
                </a:cxn>
                <a:cxn ang="0">
                  <a:pos x="8" y="29"/>
                </a:cxn>
                <a:cxn ang="0">
                  <a:pos x="29" y="36"/>
                </a:cxn>
                <a:cxn ang="0">
                  <a:pos x="29" y="43"/>
                </a:cxn>
                <a:cxn ang="0">
                  <a:pos x="0" y="50"/>
                </a:cxn>
                <a:cxn ang="0">
                  <a:pos x="25" y="50"/>
                </a:cxn>
                <a:cxn ang="0">
                  <a:pos x="0" y="71"/>
                </a:cxn>
                <a:cxn ang="0">
                  <a:pos x="8" y="78"/>
                </a:cxn>
                <a:cxn ang="0">
                  <a:pos x="25" y="68"/>
                </a:cxn>
                <a:cxn ang="0">
                  <a:pos x="40" y="50"/>
                </a:cxn>
                <a:cxn ang="0">
                  <a:pos x="40" y="71"/>
                </a:cxn>
                <a:cxn ang="0">
                  <a:pos x="47" y="78"/>
                </a:cxn>
                <a:cxn ang="0">
                  <a:pos x="65" y="78"/>
                </a:cxn>
                <a:cxn ang="0">
                  <a:pos x="72" y="75"/>
                </a:cxn>
                <a:cxn ang="0">
                  <a:pos x="75" y="61"/>
                </a:cxn>
                <a:cxn ang="0">
                  <a:pos x="75" y="61"/>
                </a:cxn>
                <a:cxn ang="0">
                  <a:pos x="65" y="57"/>
                </a:cxn>
                <a:cxn ang="0">
                  <a:pos x="58" y="68"/>
                </a:cxn>
                <a:cxn ang="0">
                  <a:pos x="54" y="68"/>
                </a:cxn>
                <a:cxn ang="0">
                  <a:pos x="50" y="64"/>
                </a:cxn>
                <a:cxn ang="0">
                  <a:pos x="75" y="50"/>
                </a:cxn>
                <a:cxn ang="0">
                  <a:pos x="40" y="43"/>
                </a:cxn>
                <a:cxn ang="0">
                  <a:pos x="40" y="36"/>
                </a:cxn>
                <a:cxn ang="0">
                  <a:pos x="68" y="29"/>
                </a:cxn>
                <a:cxn ang="0">
                  <a:pos x="43" y="21"/>
                </a:cxn>
                <a:cxn ang="0">
                  <a:pos x="72" y="14"/>
                </a:cxn>
                <a:cxn ang="0">
                  <a:pos x="50" y="14"/>
                </a:cxn>
                <a:cxn ang="0">
                  <a:pos x="58" y="7"/>
                </a:cxn>
                <a:cxn ang="0">
                  <a:pos x="61" y="4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29" y="14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75" h="78">
                  <a:moveTo>
                    <a:pt x="33" y="14"/>
                  </a:moveTo>
                  <a:lnTo>
                    <a:pt x="33" y="14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2" y="14"/>
                  </a:lnTo>
                  <a:lnTo>
                    <a:pt x="4" y="14"/>
                  </a:lnTo>
                  <a:lnTo>
                    <a:pt x="4" y="21"/>
                  </a:lnTo>
                  <a:lnTo>
                    <a:pt x="29" y="21"/>
                  </a:lnTo>
                  <a:lnTo>
                    <a:pt x="29" y="29"/>
                  </a:lnTo>
                  <a:lnTo>
                    <a:pt x="8" y="29"/>
                  </a:lnTo>
                  <a:lnTo>
                    <a:pt x="8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43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15" y="6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25" y="6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75"/>
                  </a:lnTo>
                  <a:lnTo>
                    <a:pt x="47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8" y="75"/>
                  </a:lnTo>
                  <a:lnTo>
                    <a:pt x="72" y="7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64"/>
                  </a:lnTo>
                  <a:lnTo>
                    <a:pt x="58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0"/>
                  </a:lnTo>
                  <a:lnTo>
                    <a:pt x="75" y="50"/>
                  </a:lnTo>
                  <a:lnTo>
                    <a:pt x="75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36"/>
                  </a:lnTo>
                  <a:lnTo>
                    <a:pt x="68" y="36"/>
                  </a:lnTo>
                  <a:lnTo>
                    <a:pt x="68" y="29"/>
                  </a:lnTo>
                  <a:lnTo>
                    <a:pt x="40" y="29"/>
                  </a:lnTo>
                  <a:lnTo>
                    <a:pt x="43" y="21"/>
                  </a:lnTo>
                  <a:lnTo>
                    <a:pt x="72" y="21"/>
                  </a:lnTo>
                  <a:lnTo>
                    <a:pt x="7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0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6" name="Freeform 128"/>
            <p:cNvSpPr>
              <a:spLocks noEditPoints="1"/>
            </p:cNvSpPr>
            <p:nvPr/>
          </p:nvSpPr>
          <p:spPr bwMode="auto">
            <a:xfrm>
              <a:off x="3140" y="1110"/>
              <a:ext cx="82" cy="78"/>
            </a:xfrm>
            <a:custGeom>
              <a:avLst/>
              <a:gdLst/>
              <a:ahLst/>
              <a:cxnLst>
                <a:cxn ang="0">
                  <a:pos x="14" y="14"/>
                </a:cxn>
                <a:cxn ang="0">
                  <a:pos x="25" y="11"/>
                </a:cxn>
                <a:cxn ang="0">
                  <a:pos x="21" y="0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35" y="71"/>
                </a:cxn>
                <a:cxn ang="0">
                  <a:pos x="21" y="29"/>
                </a:cxn>
                <a:cxn ang="0">
                  <a:pos x="32" y="21"/>
                </a:cxn>
                <a:cxn ang="0">
                  <a:pos x="28" y="25"/>
                </a:cxn>
                <a:cxn ang="0">
                  <a:pos x="39" y="29"/>
                </a:cxn>
                <a:cxn ang="0">
                  <a:pos x="78" y="18"/>
                </a:cxn>
                <a:cxn ang="0">
                  <a:pos x="50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43" y="0"/>
                </a:cxn>
                <a:cxn ang="0">
                  <a:pos x="39" y="4"/>
                </a:cxn>
                <a:cxn ang="0">
                  <a:pos x="35" y="18"/>
                </a:cxn>
                <a:cxn ang="0">
                  <a:pos x="3" y="14"/>
                </a:cxn>
                <a:cxn ang="0">
                  <a:pos x="10" y="21"/>
                </a:cxn>
                <a:cxn ang="0">
                  <a:pos x="10" y="39"/>
                </a:cxn>
                <a:cxn ang="0">
                  <a:pos x="0" y="71"/>
                </a:cxn>
                <a:cxn ang="0">
                  <a:pos x="3" y="75"/>
                </a:cxn>
                <a:cxn ang="0">
                  <a:pos x="10" y="78"/>
                </a:cxn>
                <a:cxn ang="0">
                  <a:pos x="18" y="61"/>
                </a:cxn>
                <a:cxn ang="0">
                  <a:pos x="25" y="39"/>
                </a:cxn>
                <a:cxn ang="0">
                  <a:pos x="25" y="64"/>
                </a:cxn>
                <a:cxn ang="0">
                  <a:pos x="18" y="68"/>
                </a:cxn>
                <a:cxn ang="0">
                  <a:pos x="18" y="75"/>
                </a:cxn>
                <a:cxn ang="0">
                  <a:pos x="28" y="75"/>
                </a:cxn>
                <a:cxn ang="0">
                  <a:pos x="32" y="71"/>
                </a:cxn>
                <a:cxn ang="0">
                  <a:pos x="43" y="78"/>
                </a:cxn>
                <a:cxn ang="0">
                  <a:pos x="57" y="61"/>
                </a:cxn>
                <a:cxn ang="0">
                  <a:pos x="64" y="71"/>
                </a:cxn>
                <a:cxn ang="0">
                  <a:pos x="75" y="78"/>
                </a:cxn>
                <a:cxn ang="0">
                  <a:pos x="82" y="68"/>
                </a:cxn>
                <a:cxn ang="0">
                  <a:pos x="64" y="53"/>
                </a:cxn>
                <a:cxn ang="0">
                  <a:pos x="78" y="46"/>
                </a:cxn>
                <a:cxn ang="0">
                  <a:pos x="64" y="36"/>
                </a:cxn>
                <a:cxn ang="0">
                  <a:pos x="75" y="25"/>
                </a:cxn>
                <a:cxn ang="0">
                  <a:pos x="53" y="25"/>
                </a:cxn>
                <a:cxn ang="0">
                  <a:pos x="57" y="21"/>
                </a:cxn>
                <a:cxn ang="0">
                  <a:pos x="46" y="21"/>
                </a:cxn>
                <a:cxn ang="0">
                  <a:pos x="43" y="29"/>
                </a:cxn>
                <a:cxn ang="0">
                  <a:pos x="35" y="39"/>
                </a:cxn>
                <a:cxn ang="0">
                  <a:pos x="39" y="43"/>
                </a:cxn>
                <a:cxn ang="0">
                  <a:pos x="43" y="43"/>
                </a:cxn>
                <a:cxn ang="0">
                  <a:pos x="53" y="36"/>
                </a:cxn>
                <a:cxn ang="0">
                  <a:pos x="35" y="43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35" y="71"/>
                </a:cxn>
                <a:cxn ang="0">
                  <a:pos x="35" y="71"/>
                </a:cxn>
              </a:cxnLst>
              <a:rect l="0" t="0" r="r" b="b"/>
              <a:pathLst>
                <a:path w="82" h="78">
                  <a:moveTo>
                    <a:pt x="14" y="14"/>
                  </a:moveTo>
                  <a:lnTo>
                    <a:pt x="14" y="14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close/>
                  <a:moveTo>
                    <a:pt x="35" y="71"/>
                  </a:moveTo>
                  <a:lnTo>
                    <a:pt x="35" y="29"/>
                  </a:lnTo>
                  <a:lnTo>
                    <a:pt x="21" y="29"/>
                  </a:lnTo>
                  <a:lnTo>
                    <a:pt x="21" y="21"/>
                  </a:lnTo>
                  <a:lnTo>
                    <a:pt x="32" y="21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6" y="18"/>
                  </a:lnTo>
                  <a:lnTo>
                    <a:pt x="78" y="18"/>
                  </a:lnTo>
                  <a:lnTo>
                    <a:pt x="78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" y="14"/>
                  </a:lnTo>
                  <a:lnTo>
                    <a:pt x="3" y="21"/>
                  </a:lnTo>
                  <a:lnTo>
                    <a:pt x="10" y="2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7" y="5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8" y="61"/>
                  </a:lnTo>
                  <a:lnTo>
                    <a:pt x="21" y="39"/>
                  </a:lnTo>
                  <a:lnTo>
                    <a:pt x="25" y="39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1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28" y="75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53" y="7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64" y="71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71" y="61"/>
                  </a:lnTo>
                  <a:lnTo>
                    <a:pt x="64" y="53"/>
                  </a:lnTo>
                  <a:lnTo>
                    <a:pt x="78" y="53"/>
                  </a:lnTo>
                  <a:lnTo>
                    <a:pt x="78" y="46"/>
                  </a:lnTo>
                  <a:lnTo>
                    <a:pt x="64" y="46"/>
                  </a:lnTo>
                  <a:lnTo>
                    <a:pt x="64" y="36"/>
                  </a:lnTo>
                  <a:lnTo>
                    <a:pt x="75" y="36"/>
                  </a:lnTo>
                  <a:lnTo>
                    <a:pt x="75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3" y="2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50" y="36"/>
                  </a:lnTo>
                  <a:lnTo>
                    <a:pt x="53" y="36"/>
                  </a:lnTo>
                  <a:lnTo>
                    <a:pt x="53" y="46"/>
                  </a:lnTo>
                  <a:lnTo>
                    <a:pt x="35" y="43"/>
                  </a:lnTo>
                  <a:lnTo>
                    <a:pt x="35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6" y="64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7" name="Freeform 129"/>
            <p:cNvSpPr>
              <a:spLocks noEditPoints="1"/>
            </p:cNvSpPr>
            <p:nvPr/>
          </p:nvSpPr>
          <p:spPr bwMode="auto">
            <a:xfrm>
              <a:off x="3286" y="1110"/>
              <a:ext cx="57" cy="78"/>
            </a:xfrm>
            <a:custGeom>
              <a:avLst/>
              <a:gdLst/>
              <a:ahLst/>
              <a:cxnLst>
                <a:cxn ang="0">
                  <a:pos x="11" y="78"/>
                </a:cxn>
                <a:cxn ang="0">
                  <a:pos x="11" y="75"/>
                </a:cxn>
                <a:cxn ang="0">
                  <a:pos x="43" y="75"/>
                </a:cxn>
                <a:cxn ang="0">
                  <a:pos x="43" y="78"/>
                </a:cxn>
                <a:cxn ang="0">
                  <a:pos x="57" y="78"/>
                </a:cxn>
                <a:cxn ang="0">
                  <a:pos x="57" y="14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32" y="7"/>
                </a:cxn>
                <a:cxn ang="0">
                  <a:pos x="32" y="7"/>
                </a:cxn>
                <a:cxn ang="0">
                  <a:pos x="32" y="7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14"/>
                </a:cxn>
                <a:cxn ang="0">
                  <a:pos x="0" y="1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43" y="21"/>
                </a:cxn>
                <a:cxn ang="0">
                  <a:pos x="43" y="32"/>
                </a:cxn>
                <a:cxn ang="0">
                  <a:pos x="11" y="32"/>
                </a:cxn>
                <a:cxn ang="0">
                  <a:pos x="11" y="21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46" y="46"/>
                </a:cxn>
                <a:cxn ang="0">
                  <a:pos x="11" y="46"/>
                </a:cxn>
                <a:cxn ang="0">
                  <a:pos x="11" y="39"/>
                </a:cxn>
                <a:cxn ang="0">
                  <a:pos x="46" y="39"/>
                </a:cxn>
                <a:cxn ang="0">
                  <a:pos x="46" y="46"/>
                </a:cxn>
                <a:cxn ang="0">
                  <a:pos x="46" y="46"/>
                </a:cxn>
                <a:cxn ang="0">
                  <a:pos x="46" y="57"/>
                </a:cxn>
                <a:cxn ang="0">
                  <a:pos x="46" y="64"/>
                </a:cxn>
                <a:cxn ang="0">
                  <a:pos x="11" y="64"/>
                </a:cxn>
                <a:cxn ang="0">
                  <a:pos x="11" y="57"/>
                </a:cxn>
                <a:cxn ang="0">
                  <a:pos x="46" y="57"/>
                </a:cxn>
                <a:cxn ang="0">
                  <a:pos x="46" y="57"/>
                </a:cxn>
              </a:cxnLst>
              <a:rect l="0" t="0" r="r" b="b"/>
              <a:pathLst>
                <a:path w="57" h="78">
                  <a:moveTo>
                    <a:pt x="11" y="78"/>
                  </a:moveTo>
                  <a:lnTo>
                    <a:pt x="11" y="75"/>
                  </a:lnTo>
                  <a:lnTo>
                    <a:pt x="43" y="75"/>
                  </a:lnTo>
                  <a:lnTo>
                    <a:pt x="43" y="78"/>
                  </a:lnTo>
                  <a:lnTo>
                    <a:pt x="57" y="78"/>
                  </a:lnTo>
                  <a:lnTo>
                    <a:pt x="57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14"/>
                  </a:lnTo>
                  <a:lnTo>
                    <a:pt x="0" y="1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1" y="78"/>
                  </a:lnTo>
                  <a:lnTo>
                    <a:pt x="11" y="78"/>
                  </a:lnTo>
                  <a:close/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11" y="21"/>
                  </a:lnTo>
                  <a:lnTo>
                    <a:pt x="43" y="21"/>
                  </a:lnTo>
                  <a:lnTo>
                    <a:pt x="43" y="21"/>
                  </a:lnTo>
                  <a:close/>
                  <a:moveTo>
                    <a:pt x="46" y="46"/>
                  </a:moveTo>
                  <a:lnTo>
                    <a:pt x="11" y="46"/>
                  </a:lnTo>
                  <a:lnTo>
                    <a:pt x="11" y="39"/>
                  </a:lnTo>
                  <a:lnTo>
                    <a:pt x="46" y="39"/>
                  </a:lnTo>
                  <a:lnTo>
                    <a:pt x="46" y="46"/>
                  </a:lnTo>
                  <a:lnTo>
                    <a:pt x="46" y="46"/>
                  </a:lnTo>
                  <a:close/>
                  <a:moveTo>
                    <a:pt x="46" y="57"/>
                  </a:moveTo>
                  <a:lnTo>
                    <a:pt x="46" y="64"/>
                  </a:lnTo>
                  <a:lnTo>
                    <a:pt x="11" y="64"/>
                  </a:lnTo>
                  <a:lnTo>
                    <a:pt x="11" y="57"/>
                  </a:lnTo>
                  <a:lnTo>
                    <a:pt x="46" y="57"/>
                  </a:lnTo>
                  <a:lnTo>
                    <a:pt x="46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8" name="Freeform 130"/>
            <p:cNvSpPr>
              <a:spLocks noEditPoints="1"/>
            </p:cNvSpPr>
            <p:nvPr/>
          </p:nvSpPr>
          <p:spPr bwMode="auto">
            <a:xfrm>
              <a:off x="3407" y="1110"/>
              <a:ext cx="79" cy="78"/>
            </a:xfrm>
            <a:custGeom>
              <a:avLst/>
              <a:gdLst/>
              <a:ahLst/>
              <a:cxnLst>
                <a:cxn ang="0">
                  <a:pos x="57" y="7"/>
                </a:cxn>
                <a:cxn ang="0">
                  <a:pos x="57" y="4"/>
                </a:cxn>
                <a:cxn ang="0">
                  <a:pos x="47" y="0"/>
                </a:cxn>
                <a:cxn ang="0">
                  <a:pos x="39" y="14"/>
                </a:cxn>
                <a:cxn ang="0">
                  <a:pos x="29" y="29"/>
                </a:cxn>
                <a:cxn ang="0">
                  <a:pos x="29" y="39"/>
                </a:cxn>
                <a:cxn ang="0">
                  <a:pos x="68" y="36"/>
                </a:cxn>
                <a:cxn ang="0">
                  <a:pos x="71" y="39"/>
                </a:cxn>
                <a:cxn ang="0">
                  <a:pos x="75" y="36"/>
                </a:cxn>
                <a:cxn ang="0">
                  <a:pos x="79" y="36"/>
                </a:cxn>
                <a:cxn ang="0">
                  <a:pos x="64" y="11"/>
                </a:cxn>
                <a:cxn ang="0">
                  <a:pos x="57" y="18"/>
                </a:cxn>
                <a:cxn ang="0">
                  <a:pos x="47" y="2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32" y="14"/>
                </a:cxn>
                <a:cxn ang="0">
                  <a:pos x="18" y="0"/>
                </a:cxn>
                <a:cxn ang="0">
                  <a:pos x="7" y="11"/>
                </a:cxn>
                <a:cxn ang="0">
                  <a:pos x="14" y="14"/>
                </a:cxn>
                <a:cxn ang="0">
                  <a:pos x="22" y="21"/>
                </a:cxn>
                <a:cxn ang="0">
                  <a:pos x="32" y="14"/>
                </a:cxn>
                <a:cxn ang="0">
                  <a:pos x="22" y="29"/>
                </a:cxn>
                <a:cxn ang="0">
                  <a:pos x="7" y="21"/>
                </a:cxn>
                <a:cxn ang="0">
                  <a:pos x="0" y="29"/>
                </a:cxn>
                <a:cxn ang="0">
                  <a:pos x="14" y="39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1" y="75"/>
                </a:cxn>
                <a:cxn ang="0">
                  <a:pos x="14" y="78"/>
                </a:cxn>
                <a:cxn ang="0">
                  <a:pos x="25" y="46"/>
                </a:cxn>
                <a:cxn ang="0">
                  <a:pos x="18" y="43"/>
                </a:cxn>
                <a:cxn ang="0">
                  <a:pos x="14" y="43"/>
                </a:cxn>
                <a:cxn ang="0">
                  <a:pos x="4" y="71"/>
                </a:cxn>
                <a:cxn ang="0">
                  <a:pos x="11" y="75"/>
                </a:cxn>
                <a:cxn ang="0">
                  <a:pos x="43" y="71"/>
                </a:cxn>
                <a:cxn ang="0">
                  <a:pos x="61" y="78"/>
                </a:cxn>
                <a:cxn ang="0">
                  <a:pos x="71" y="43"/>
                </a:cxn>
                <a:cxn ang="0">
                  <a:pos x="32" y="78"/>
                </a:cxn>
                <a:cxn ang="0">
                  <a:pos x="43" y="71"/>
                </a:cxn>
                <a:cxn ang="0">
                  <a:pos x="61" y="50"/>
                </a:cxn>
                <a:cxn ang="0">
                  <a:pos x="43" y="64"/>
                </a:cxn>
                <a:cxn ang="0">
                  <a:pos x="61" y="50"/>
                </a:cxn>
              </a:cxnLst>
              <a:rect l="0" t="0" r="r" b="b"/>
              <a:pathLst>
                <a:path w="79" h="78">
                  <a:moveTo>
                    <a:pt x="57" y="7"/>
                  </a:moveTo>
                  <a:lnTo>
                    <a:pt x="57" y="7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2" y="25"/>
                  </a:lnTo>
                  <a:lnTo>
                    <a:pt x="29" y="2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54" y="36"/>
                  </a:lnTo>
                  <a:lnTo>
                    <a:pt x="68" y="36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61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close/>
                  <a:moveTo>
                    <a:pt x="32" y="14"/>
                  </a:moveTo>
                  <a:lnTo>
                    <a:pt x="32" y="1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close/>
                  <a:moveTo>
                    <a:pt x="22" y="29"/>
                  </a:moveTo>
                  <a:lnTo>
                    <a:pt x="22" y="2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close/>
                  <a:moveTo>
                    <a:pt x="11" y="75"/>
                  </a:moveTo>
                  <a:lnTo>
                    <a:pt x="11" y="75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43" y="71"/>
                  </a:moveTo>
                  <a:lnTo>
                    <a:pt x="61" y="71"/>
                  </a:lnTo>
                  <a:lnTo>
                    <a:pt x="61" y="78"/>
                  </a:lnTo>
                  <a:lnTo>
                    <a:pt x="71" y="78"/>
                  </a:lnTo>
                  <a:lnTo>
                    <a:pt x="71" y="43"/>
                  </a:lnTo>
                  <a:lnTo>
                    <a:pt x="32" y="43"/>
                  </a:lnTo>
                  <a:lnTo>
                    <a:pt x="32" y="78"/>
                  </a:lnTo>
                  <a:lnTo>
                    <a:pt x="43" y="78"/>
                  </a:lnTo>
                  <a:lnTo>
                    <a:pt x="43" y="71"/>
                  </a:lnTo>
                  <a:lnTo>
                    <a:pt x="43" y="71"/>
                  </a:lnTo>
                  <a:close/>
                  <a:moveTo>
                    <a:pt x="61" y="50"/>
                  </a:moveTo>
                  <a:lnTo>
                    <a:pt x="61" y="64"/>
                  </a:lnTo>
                  <a:lnTo>
                    <a:pt x="43" y="64"/>
                  </a:lnTo>
                  <a:lnTo>
                    <a:pt x="43" y="50"/>
                  </a:lnTo>
                  <a:lnTo>
                    <a:pt x="61" y="50"/>
                  </a:lnTo>
                  <a:lnTo>
                    <a:pt x="61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9" name="Freeform 131"/>
            <p:cNvSpPr>
              <a:spLocks noEditPoints="1"/>
            </p:cNvSpPr>
            <p:nvPr/>
          </p:nvSpPr>
          <p:spPr bwMode="auto">
            <a:xfrm>
              <a:off x="3543" y="1114"/>
              <a:ext cx="71" cy="74"/>
            </a:xfrm>
            <a:custGeom>
              <a:avLst/>
              <a:gdLst/>
              <a:ahLst/>
              <a:cxnLst>
                <a:cxn ang="0">
                  <a:pos x="53" y="17"/>
                </a:cxn>
                <a:cxn ang="0">
                  <a:pos x="46" y="10"/>
                </a:cxn>
                <a:cxn ang="0">
                  <a:pos x="46" y="3"/>
                </a:cxn>
                <a:cxn ang="0">
                  <a:pos x="46" y="3"/>
                </a:cxn>
                <a:cxn ang="0">
                  <a:pos x="46" y="3"/>
                </a:cxn>
                <a:cxn ang="0">
                  <a:pos x="35" y="3"/>
                </a:cxn>
                <a:cxn ang="0">
                  <a:pos x="35" y="35"/>
                </a:cxn>
                <a:cxn ang="0">
                  <a:pos x="32" y="17"/>
                </a:cxn>
                <a:cxn ang="0">
                  <a:pos x="25" y="7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4" y="0"/>
                </a:cxn>
                <a:cxn ang="0">
                  <a:pos x="14" y="42"/>
                </a:cxn>
                <a:cxn ang="0">
                  <a:pos x="10" y="57"/>
                </a:cxn>
                <a:cxn ang="0">
                  <a:pos x="0" y="67"/>
                </a:cxn>
                <a:cxn ang="0">
                  <a:pos x="10" y="74"/>
                </a:cxn>
                <a:cxn ang="0">
                  <a:pos x="17" y="64"/>
                </a:cxn>
                <a:cxn ang="0">
                  <a:pos x="21" y="57"/>
                </a:cxn>
                <a:cxn ang="0">
                  <a:pos x="25" y="25"/>
                </a:cxn>
                <a:cxn ang="0">
                  <a:pos x="28" y="46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6" y="71"/>
                </a:cxn>
                <a:cxn ang="0">
                  <a:pos x="46" y="21"/>
                </a:cxn>
                <a:cxn ang="0">
                  <a:pos x="50" y="46"/>
                </a:cxn>
                <a:cxn ang="0">
                  <a:pos x="60" y="74"/>
                </a:cxn>
                <a:cxn ang="0">
                  <a:pos x="71" y="3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35"/>
                </a:cxn>
                <a:cxn ang="0">
                  <a:pos x="53" y="17"/>
                </a:cxn>
                <a:cxn ang="0">
                  <a:pos x="10" y="35"/>
                </a:cxn>
                <a:cxn ang="0">
                  <a:pos x="14" y="21"/>
                </a:cxn>
                <a:cxn ang="0">
                  <a:pos x="3" y="17"/>
                </a:cxn>
                <a:cxn ang="0">
                  <a:pos x="3" y="21"/>
                </a:cxn>
                <a:cxn ang="0">
                  <a:pos x="0" y="42"/>
                </a:cxn>
                <a:cxn ang="0">
                  <a:pos x="10" y="46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71" h="74">
                  <a:moveTo>
                    <a:pt x="53" y="17"/>
                  </a:moveTo>
                  <a:lnTo>
                    <a:pt x="53" y="17"/>
                  </a:lnTo>
                  <a:lnTo>
                    <a:pt x="46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35" y="3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25" y="1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7" y="64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5" y="39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71"/>
                  </a:lnTo>
                  <a:lnTo>
                    <a:pt x="46" y="71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60" y="42"/>
                  </a:lnTo>
                  <a:lnTo>
                    <a:pt x="60" y="74"/>
                  </a:lnTo>
                  <a:lnTo>
                    <a:pt x="71" y="74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close/>
                  <a:moveTo>
                    <a:pt x="10" y="35"/>
                  </a:moveTo>
                  <a:lnTo>
                    <a:pt x="10" y="3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0" name="Freeform 132"/>
            <p:cNvSpPr>
              <a:spLocks noEditPoints="1"/>
            </p:cNvSpPr>
            <p:nvPr/>
          </p:nvSpPr>
          <p:spPr bwMode="auto">
            <a:xfrm>
              <a:off x="3200" y="2379"/>
              <a:ext cx="79" cy="78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50" y="0"/>
                </a:cxn>
                <a:cxn ang="0">
                  <a:pos x="43" y="0"/>
                </a:cxn>
                <a:cxn ang="0">
                  <a:pos x="32" y="25"/>
                </a:cxn>
                <a:cxn ang="0">
                  <a:pos x="29" y="29"/>
                </a:cxn>
                <a:cxn ang="0">
                  <a:pos x="36" y="14"/>
                </a:cxn>
                <a:cxn ang="0">
                  <a:pos x="0" y="4"/>
                </a:cxn>
                <a:cxn ang="0">
                  <a:pos x="18" y="14"/>
                </a:cxn>
                <a:cxn ang="0">
                  <a:pos x="15" y="29"/>
                </a:cxn>
                <a:cxn ang="0">
                  <a:pos x="18" y="18"/>
                </a:cxn>
                <a:cxn ang="0">
                  <a:pos x="8" y="14"/>
                </a:cxn>
                <a:cxn ang="0">
                  <a:pos x="4" y="25"/>
                </a:cxn>
                <a:cxn ang="0">
                  <a:pos x="4" y="36"/>
                </a:cxn>
                <a:cxn ang="0">
                  <a:pos x="15" y="36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8" y="64"/>
                </a:cxn>
                <a:cxn ang="0">
                  <a:pos x="18" y="46"/>
                </a:cxn>
                <a:cxn ang="0">
                  <a:pos x="18" y="64"/>
                </a:cxn>
                <a:cxn ang="0">
                  <a:pos x="11" y="68"/>
                </a:cxn>
                <a:cxn ang="0">
                  <a:pos x="15" y="78"/>
                </a:cxn>
                <a:cxn ang="0">
                  <a:pos x="25" y="75"/>
                </a:cxn>
                <a:cxn ang="0">
                  <a:pos x="29" y="68"/>
                </a:cxn>
                <a:cxn ang="0">
                  <a:pos x="32" y="36"/>
                </a:cxn>
                <a:cxn ang="0">
                  <a:pos x="32" y="29"/>
                </a:cxn>
                <a:cxn ang="0">
                  <a:pos x="36" y="32"/>
                </a:cxn>
                <a:cxn ang="0">
                  <a:pos x="47" y="78"/>
                </a:cxn>
                <a:cxn ang="0">
                  <a:pos x="79" y="71"/>
                </a:cxn>
                <a:cxn ang="0">
                  <a:pos x="65" y="61"/>
                </a:cxn>
                <a:cxn ang="0">
                  <a:pos x="75" y="54"/>
                </a:cxn>
                <a:cxn ang="0">
                  <a:pos x="65" y="46"/>
                </a:cxn>
                <a:cxn ang="0">
                  <a:pos x="75" y="39"/>
                </a:cxn>
                <a:cxn ang="0">
                  <a:pos x="65" y="29"/>
                </a:cxn>
                <a:cxn ang="0">
                  <a:pos x="79" y="25"/>
                </a:cxn>
                <a:cxn ang="0">
                  <a:pos x="61" y="14"/>
                </a:cxn>
                <a:cxn ang="0">
                  <a:pos x="68" y="14"/>
                </a:cxn>
                <a:cxn ang="0">
                  <a:pos x="65" y="4"/>
                </a:cxn>
                <a:cxn ang="0">
                  <a:pos x="54" y="4"/>
                </a:cxn>
                <a:cxn ang="0">
                  <a:pos x="57" y="11"/>
                </a:cxn>
                <a:cxn ang="0">
                  <a:pos x="57" y="14"/>
                </a:cxn>
                <a:cxn ang="0">
                  <a:pos x="50" y="14"/>
                </a:cxn>
                <a:cxn ang="0">
                  <a:pos x="54" y="4"/>
                </a:cxn>
                <a:cxn ang="0">
                  <a:pos x="47" y="25"/>
                </a:cxn>
                <a:cxn ang="0">
                  <a:pos x="54" y="29"/>
                </a:cxn>
                <a:cxn ang="0">
                  <a:pos x="47" y="25"/>
                </a:cxn>
                <a:cxn ang="0">
                  <a:pos x="47" y="39"/>
                </a:cxn>
                <a:cxn ang="0">
                  <a:pos x="54" y="46"/>
                </a:cxn>
                <a:cxn ang="0">
                  <a:pos x="47" y="39"/>
                </a:cxn>
                <a:cxn ang="0">
                  <a:pos x="47" y="54"/>
                </a:cxn>
                <a:cxn ang="0">
                  <a:pos x="54" y="61"/>
                </a:cxn>
                <a:cxn ang="0">
                  <a:pos x="47" y="54"/>
                </a:cxn>
              </a:cxnLst>
              <a:rect l="0" t="0" r="r" b="b"/>
              <a:pathLst>
                <a:path w="79" h="78">
                  <a:moveTo>
                    <a:pt x="54" y="4"/>
                  </a:moveTo>
                  <a:lnTo>
                    <a:pt x="5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32" y="29"/>
                  </a:lnTo>
                  <a:lnTo>
                    <a:pt x="29" y="29"/>
                  </a:lnTo>
                  <a:lnTo>
                    <a:pt x="29" y="14"/>
                  </a:lnTo>
                  <a:lnTo>
                    <a:pt x="36" y="14"/>
                  </a:lnTo>
                  <a:lnTo>
                    <a:pt x="36" y="4"/>
                  </a:lnTo>
                  <a:lnTo>
                    <a:pt x="0" y="4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8" y="18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8" y="46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8" y="46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9" y="68"/>
                  </a:lnTo>
                  <a:lnTo>
                    <a:pt x="29" y="36"/>
                  </a:lnTo>
                  <a:lnTo>
                    <a:pt x="32" y="36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78"/>
                  </a:lnTo>
                  <a:lnTo>
                    <a:pt x="47" y="78"/>
                  </a:lnTo>
                  <a:lnTo>
                    <a:pt x="47" y="71"/>
                  </a:lnTo>
                  <a:lnTo>
                    <a:pt x="79" y="71"/>
                  </a:lnTo>
                  <a:lnTo>
                    <a:pt x="79" y="61"/>
                  </a:lnTo>
                  <a:lnTo>
                    <a:pt x="65" y="61"/>
                  </a:lnTo>
                  <a:lnTo>
                    <a:pt x="65" y="54"/>
                  </a:lnTo>
                  <a:lnTo>
                    <a:pt x="75" y="54"/>
                  </a:lnTo>
                  <a:lnTo>
                    <a:pt x="75" y="46"/>
                  </a:lnTo>
                  <a:lnTo>
                    <a:pt x="65" y="46"/>
                  </a:lnTo>
                  <a:lnTo>
                    <a:pt x="65" y="39"/>
                  </a:lnTo>
                  <a:lnTo>
                    <a:pt x="75" y="39"/>
                  </a:lnTo>
                  <a:lnTo>
                    <a:pt x="75" y="29"/>
                  </a:lnTo>
                  <a:lnTo>
                    <a:pt x="65" y="29"/>
                  </a:lnTo>
                  <a:lnTo>
                    <a:pt x="65" y="25"/>
                  </a:lnTo>
                  <a:lnTo>
                    <a:pt x="79" y="25"/>
                  </a:lnTo>
                  <a:lnTo>
                    <a:pt x="79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7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close/>
                  <a:moveTo>
                    <a:pt x="47" y="25"/>
                  </a:moveTo>
                  <a:lnTo>
                    <a:pt x="54" y="25"/>
                  </a:lnTo>
                  <a:lnTo>
                    <a:pt x="54" y="29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47" y="25"/>
                  </a:lnTo>
                  <a:close/>
                  <a:moveTo>
                    <a:pt x="47" y="39"/>
                  </a:moveTo>
                  <a:lnTo>
                    <a:pt x="54" y="39"/>
                  </a:lnTo>
                  <a:lnTo>
                    <a:pt x="54" y="46"/>
                  </a:lnTo>
                  <a:lnTo>
                    <a:pt x="47" y="46"/>
                  </a:lnTo>
                  <a:lnTo>
                    <a:pt x="47" y="39"/>
                  </a:lnTo>
                  <a:lnTo>
                    <a:pt x="47" y="39"/>
                  </a:lnTo>
                  <a:close/>
                  <a:moveTo>
                    <a:pt x="47" y="54"/>
                  </a:moveTo>
                  <a:lnTo>
                    <a:pt x="54" y="54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47" y="54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1" name="Freeform 133"/>
            <p:cNvSpPr>
              <a:spLocks noEditPoints="1"/>
            </p:cNvSpPr>
            <p:nvPr/>
          </p:nvSpPr>
          <p:spPr bwMode="auto">
            <a:xfrm>
              <a:off x="3286" y="2379"/>
              <a:ext cx="78" cy="78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61" y="18"/>
                </a:cxn>
                <a:cxn ang="0">
                  <a:pos x="75" y="29"/>
                </a:cxn>
                <a:cxn ang="0">
                  <a:pos x="46" y="7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2" y="0"/>
                </a:cxn>
                <a:cxn ang="0">
                  <a:pos x="32" y="7"/>
                </a:cxn>
                <a:cxn ang="0">
                  <a:pos x="4" y="25"/>
                </a:cxn>
                <a:cxn ang="0">
                  <a:pos x="0" y="43"/>
                </a:cxn>
                <a:cxn ang="0">
                  <a:pos x="21" y="43"/>
                </a:cxn>
                <a:cxn ang="0">
                  <a:pos x="14" y="54"/>
                </a:cxn>
                <a:cxn ang="0">
                  <a:pos x="32" y="61"/>
                </a:cxn>
                <a:cxn ang="0">
                  <a:pos x="21" y="64"/>
                </a:cxn>
                <a:cxn ang="0">
                  <a:pos x="4" y="68"/>
                </a:cxn>
                <a:cxn ang="0">
                  <a:pos x="11" y="78"/>
                </a:cxn>
                <a:cxn ang="0">
                  <a:pos x="46" y="64"/>
                </a:cxn>
                <a:cxn ang="0">
                  <a:pos x="57" y="71"/>
                </a:cxn>
                <a:cxn ang="0">
                  <a:pos x="68" y="78"/>
                </a:cxn>
                <a:cxn ang="0">
                  <a:pos x="71" y="75"/>
                </a:cxn>
                <a:cxn ang="0">
                  <a:pos x="75" y="68"/>
                </a:cxn>
                <a:cxn ang="0">
                  <a:pos x="53" y="57"/>
                </a:cxn>
                <a:cxn ang="0">
                  <a:pos x="78" y="43"/>
                </a:cxn>
                <a:cxn ang="0">
                  <a:pos x="39" y="32"/>
                </a:cxn>
                <a:cxn ang="0">
                  <a:pos x="43" y="25"/>
                </a:cxn>
                <a:cxn ang="0">
                  <a:pos x="43" y="25"/>
                </a:cxn>
                <a:cxn ang="0">
                  <a:pos x="43" y="25"/>
                </a:cxn>
                <a:cxn ang="0">
                  <a:pos x="32" y="21"/>
                </a:cxn>
                <a:cxn ang="0">
                  <a:pos x="32" y="21"/>
                </a:cxn>
                <a:cxn ang="0">
                  <a:pos x="25" y="32"/>
                </a:cxn>
                <a:cxn ang="0">
                  <a:pos x="0" y="32"/>
                </a:cxn>
                <a:cxn ang="0">
                  <a:pos x="0" y="43"/>
                </a:cxn>
                <a:cxn ang="0">
                  <a:pos x="43" y="54"/>
                </a:cxn>
                <a:cxn ang="0">
                  <a:pos x="32" y="43"/>
                </a:cxn>
                <a:cxn ang="0">
                  <a:pos x="46" y="43"/>
                </a:cxn>
                <a:cxn ang="0">
                  <a:pos x="43" y="54"/>
                </a:cxn>
              </a:cxnLst>
              <a:rect l="0" t="0" r="r" b="b"/>
              <a:pathLst>
                <a:path w="78" h="78">
                  <a:moveTo>
                    <a:pt x="4" y="25"/>
                  </a:moveTo>
                  <a:lnTo>
                    <a:pt x="14" y="25"/>
                  </a:lnTo>
                  <a:lnTo>
                    <a:pt x="14" y="18"/>
                  </a:lnTo>
                  <a:lnTo>
                    <a:pt x="61" y="18"/>
                  </a:lnTo>
                  <a:lnTo>
                    <a:pt x="61" y="29"/>
                  </a:lnTo>
                  <a:lnTo>
                    <a:pt x="75" y="29"/>
                  </a:lnTo>
                  <a:lnTo>
                    <a:pt x="75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4" y="7"/>
                  </a:lnTo>
                  <a:lnTo>
                    <a:pt x="4" y="25"/>
                  </a:lnTo>
                  <a:lnTo>
                    <a:pt x="4" y="25"/>
                  </a:lnTo>
                  <a:close/>
                  <a:moveTo>
                    <a:pt x="0" y="43"/>
                  </a:moveTo>
                  <a:lnTo>
                    <a:pt x="21" y="43"/>
                  </a:lnTo>
                  <a:lnTo>
                    <a:pt x="21" y="43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21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8" y="75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57" y="71"/>
                  </a:lnTo>
                  <a:lnTo>
                    <a:pt x="68" y="78"/>
                  </a:lnTo>
                  <a:lnTo>
                    <a:pt x="68" y="78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61" y="43"/>
                  </a:lnTo>
                  <a:lnTo>
                    <a:pt x="78" y="43"/>
                  </a:lnTo>
                  <a:lnTo>
                    <a:pt x="78" y="32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25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43"/>
                  </a:lnTo>
                  <a:lnTo>
                    <a:pt x="0" y="43"/>
                  </a:lnTo>
                  <a:close/>
                  <a:moveTo>
                    <a:pt x="43" y="54"/>
                  </a:moveTo>
                  <a:lnTo>
                    <a:pt x="43" y="54"/>
                  </a:lnTo>
                  <a:lnTo>
                    <a:pt x="28" y="50"/>
                  </a:lnTo>
                  <a:lnTo>
                    <a:pt x="32" y="43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2" name="Freeform 134"/>
            <p:cNvSpPr>
              <a:spLocks/>
            </p:cNvSpPr>
            <p:nvPr/>
          </p:nvSpPr>
          <p:spPr bwMode="auto">
            <a:xfrm>
              <a:off x="3372" y="2379"/>
              <a:ext cx="74" cy="75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2" y="11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32" y="21"/>
                </a:cxn>
                <a:cxn ang="0">
                  <a:pos x="32" y="32"/>
                </a:cxn>
                <a:cxn ang="0">
                  <a:pos x="10" y="32"/>
                </a:cxn>
                <a:cxn ang="0">
                  <a:pos x="10" y="68"/>
                </a:cxn>
                <a:cxn ang="0">
                  <a:pos x="21" y="68"/>
                </a:cxn>
                <a:cxn ang="0">
                  <a:pos x="21" y="39"/>
                </a:cxn>
                <a:cxn ang="0">
                  <a:pos x="32" y="39"/>
                </a:cxn>
                <a:cxn ang="0">
                  <a:pos x="32" y="75"/>
                </a:cxn>
                <a:cxn ang="0">
                  <a:pos x="46" y="75"/>
                </a:cxn>
                <a:cxn ang="0">
                  <a:pos x="46" y="39"/>
                </a:cxn>
                <a:cxn ang="0">
                  <a:pos x="57" y="39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53" y="61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9" y="71"/>
                </a:cxn>
                <a:cxn ang="0">
                  <a:pos x="49" y="71"/>
                </a:cxn>
                <a:cxn ang="0">
                  <a:pos x="64" y="68"/>
                </a:cxn>
                <a:cxn ang="0">
                  <a:pos x="67" y="64"/>
                </a:cxn>
                <a:cxn ang="0">
                  <a:pos x="67" y="61"/>
                </a:cxn>
                <a:cxn ang="0">
                  <a:pos x="67" y="32"/>
                </a:cxn>
                <a:cxn ang="0">
                  <a:pos x="46" y="32"/>
                </a:cxn>
                <a:cxn ang="0">
                  <a:pos x="46" y="21"/>
                </a:cxn>
                <a:cxn ang="0">
                  <a:pos x="74" y="21"/>
                </a:cxn>
                <a:cxn ang="0">
                  <a:pos x="7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74" h="7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32"/>
                  </a:lnTo>
                  <a:lnTo>
                    <a:pt x="10" y="32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39"/>
                  </a:lnTo>
                  <a:lnTo>
                    <a:pt x="32" y="39"/>
                  </a:lnTo>
                  <a:lnTo>
                    <a:pt x="32" y="75"/>
                  </a:lnTo>
                  <a:lnTo>
                    <a:pt x="46" y="75"/>
                  </a:lnTo>
                  <a:lnTo>
                    <a:pt x="46" y="39"/>
                  </a:lnTo>
                  <a:lnTo>
                    <a:pt x="57" y="3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64" y="68"/>
                  </a:lnTo>
                  <a:lnTo>
                    <a:pt x="67" y="64"/>
                  </a:lnTo>
                  <a:lnTo>
                    <a:pt x="67" y="61"/>
                  </a:lnTo>
                  <a:lnTo>
                    <a:pt x="67" y="32"/>
                  </a:lnTo>
                  <a:lnTo>
                    <a:pt x="46" y="32"/>
                  </a:lnTo>
                  <a:lnTo>
                    <a:pt x="46" y="21"/>
                  </a:lnTo>
                  <a:lnTo>
                    <a:pt x="74" y="21"/>
                  </a:lnTo>
                  <a:lnTo>
                    <a:pt x="7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3" name="Freeform 135"/>
            <p:cNvSpPr>
              <a:spLocks noEditPoints="1"/>
            </p:cNvSpPr>
            <p:nvPr/>
          </p:nvSpPr>
          <p:spPr bwMode="auto">
            <a:xfrm>
              <a:off x="1689" y="1060"/>
              <a:ext cx="78" cy="7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18" y="75"/>
                </a:cxn>
                <a:cxn ang="0">
                  <a:pos x="28" y="75"/>
                </a:cxn>
                <a:cxn ang="0">
                  <a:pos x="28" y="71"/>
                </a:cxn>
                <a:cxn ang="0">
                  <a:pos x="50" y="71"/>
                </a:cxn>
                <a:cxn ang="0">
                  <a:pos x="50" y="79"/>
                </a:cxn>
                <a:cxn ang="0">
                  <a:pos x="60" y="79"/>
                </a:cxn>
                <a:cxn ang="0">
                  <a:pos x="60" y="25"/>
                </a:cxn>
                <a:cxn ang="0">
                  <a:pos x="78" y="25"/>
                </a:cxn>
                <a:cxn ang="0">
                  <a:pos x="78" y="14"/>
                </a:cxn>
                <a:cxn ang="0">
                  <a:pos x="60" y="1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14"/>
                </a:cxn>
                <a:cxn ang="0">
                  <a:pos x="28" y="14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1" y="0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50" y="25"/>
                </a:cxn>
                <a:cxn ang="0">
                  <a:pos x="50" y="39"/>
                </a:cxn>
                <a:cxn ang="0">
                  <a:pos x="28" y="39"/>
                </a:cxn>
                <a:cxn ang="0">
                  <a:pos x="28" y="25"/>
                </a:cxn>
                <a:cxn ang="0">
                  <a:pos x="50" y="25"/>
                </a:cxn>
                <a:cxn ang="0">
                  <a:pos x="50" y="25"/>
                </a:cxn>
                <a:cxn ang="0">
                  <a:pos x="28" y="46"/>
                </a:cxn>
                <a:cxn ang="0">
                  <a:pos x="50" y="46"/>
                </a:cxn>
                <a:cxn ang="0">
                  <a:pos x="50" y="64"/>
                </a:cxn>
                <a:cxn ang="0">
                  <a:pos x="28" y="64"/>
                </a:cxn>
                <a:cxn ang="0">
                  <a:pos x="28" y="46"/>
                </a:cxn>
                <a:cxn ang="0">
                  <a:pos x="28" y="46"/>
                </a:cxn>
              </a:cxnLst>
              <a:rect l="0" t="0" r="r" b="b"/>
              <a:pathLst>
                <a:path w="78" h="79">
                  <a:moveTo>
                    <a:pt x="18" y="25"/>
                  </a:moveTo>
                  <a:lnTo>
                    <a:pt x="18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50" y="71"/>
                  </a:lnTo>
                  <a:lnTo>
                    <a:pt x="50" y="79"/>
                  </a:lnTo>
                  <a:lnTo>
                    <a:pt x="60" y="79"/>
                  </a:lnTo>
                  <a:lnTo>
                    <a:pt x="60" y="25"/>
                  </a:lnTo>
                  <a:lnTo>
                    <a:pt x="78" y="25"/>
                  </a:lnTo>
                  <a:lnTo>
                    <a:pt x="78" y="14"/>
                  </a:lnTo>
                  <a:lnTo>
                    <a:pt x="60" y="1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28" y="14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8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18" y="25"/>
                  </a:lnTo>
                  <a:lnTo>
                    <a:pt x="18" y="25"/>
                  </a:lnTo>
                  <a:close/>
                  <a:moveTo>
                    <a:pt x="50" y="25"/>
                  </a:moveTo>
                  <a:lnTo>
                    <a:pt x="50" y="39"/>
                  </a:lnTo>
                  <a:lnTo>
                    <a:pt x="28" y="39"/>
                  </a:lnTo>
                  <a:lnTo>
                    <a:pt x="28" y="25"/>
                  </a:lnTo>
                  <a:lnTo>
                    <a:pt x="50" y="25"/>
                  </a:lnTo>
                  <a:lnTo>
                    <a:pt x="50" y="25"/>
                  </a:lnTo>
                  <a:close/>
                  <a:moveTo>
                    <a:pt x="28" y="46"/>
                  </a:moveTo>
                  <a:lnTo>
                    <a:pt x="50" y="46"/>
                  </a:lnTo>
                  <a:lnTo>
                    <a:pt x="50" y="64"/>
                  </a:lnTo>
                  <a:lnTo>
                    <a:pt x="28" y="64"/>
                  </a:lnTo>
                  <a:lnTo>
                    <a:pt x="28" y="46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4" name="Freeform 136"/>
            <p:cNvSpPr>
              <a:spLocks noEditPoints="1"/>
            </p:cNvSpPr>
            <p:nvPr/>
          </p:nvSpPr>
          <p:spPr bwMode="auto">
            <a:xfrm>
              <a:off x="1782" y="1270"/>
              <a:ext cx="82" cy="79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0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25" y="29"/>
                </a:cxn>
                <a:cxn ang="0">
                  <a:pos x="35" y="18"/>
                </a:cxn>
                <a:cxn ang="0">
                  <a:pos x="3" y="8"/>
                </a:cxn>
                <a:cxn ang="0">
                  <a:pos x="21" y="18"/>
                </a:cxn>
                <a:cxn ang="0">
                  <a:pos x="14" y="25"/>
                </a:cxn>
                <a:cxn ang="0">
                  <a:pos x="14" y="29"/>
                </a:cxn>
                <a:cxn ang="0">
                  <a:pos x="14" y="40"/>
                </a:cxn>
                <a:cxn ang="0">
                  <a:pos x="3" y="43"/>
                </a:cxn>
                <a:cxn ang="0">
                  <a:pos x="0" y="43"/>
                </a:cxn>
                <a:cxn ang="0">
                  <a:pos x="3" y="54"/>
                </a:cxn>
                <a:cxn ang="0">
                  <a:pos x="7" y="54"/>
                </a:cxn>
                <a:cxn ang="0">
                  <a:pos x="14" y="65"/>
                </a:cxn>
                <a:cxn ang="0">
                  <a:pos x="14" y="68"/>
                </a:cxn>
                <a:cxn ang="0">
                  <a:pos x="7" y="68"/>
                </a:cxn>
                <a:cxn ang="0">
                  <a:pos x="10" y="79"/>
                </a:cxn>
                <a:cxn ang="0">
                  <a:pos x="25" y="72"/>
                </a:cxn>
                <a:cxn ang="0">
                  <a:pos x="25" y="47"/>
                </a:cxn>
                <a:cxn ang="0">
                  <a:pos x="28" y="47"/>
                </a:cxn>
                <a:cxn ang="0">
                  <a:pos x="35" y="43"/>
                </a:cxn>
                <a:cxn ang="0">
                  <a:pos x="39" y="47"/>
                </a:cxn>
                <a:cxn ang="0">
                  <a:pos x="42" y="43"/>
                </a:cxn>
                <a:cxn ang="0">
                  <a:pos x="49" y="57"/>
                </a:cxn>
                <a:cxn ang="0">
                  <a:pos x="39" y="65"/>
                </a:cxn>
                <a:cxn ang="0">
                  <a:pos x="28" y="72"/>
                </a:cxn>
                <a:cxn ang="0">
                  <a:pos x="35" y="79"/>
                </a:cxn>
                <a:cxn ang="0">
                  <a:pos x="53" y="68"/>
                </a:cxn>
                <a:cxn ang="0">
                  <a:pos x="71" y="79"/>
                </a:cxn>
                <a:cxn ang="0">
                  <a:pos x="82" y="68"/>
                </a:cxn>
                <a:cxn ang="0">
                  <a:pos x="64" y="57"/>
                </a:cxn>
                <a:cxn ang="0">
                  <a:pos x="67" y="43"/>
                </a:cxn>
                <a:cxn ang="0">
                  <a:pos x="78" y="25"/>
                </a:cxn>
                <a:cxn ang="0">
                  <a:pos x="53" y="15"/>
                </a:cxn>
                <a:cxn ang="0">
                  <a:pos x="57" y="4"/>
                </a:cxn>
                <a:cxn ang="0">
                  <a:pos x="57" y="4"/>
                </a:cxn>
                <a:cxn ang="0">
                  <a:pos x="53" y="50"/>
                </a:cxn>
                <a:cxn ang="0">
                  <a:pos x="60" y="25"/>
                </a:cxn>
                <a:cxn ang="0">
                  <a:pos x="57" y="40"/>
                </a:cxn>
                <a:cxn ang="0">
                  <a:pos x="53" y="50"/>
                </a:cxn>
              </a:cxnLst>
              <a:rect l="0" t="0" r="r" b="b"/>
              <a:pathLst>
                <a:path w="82" h="79">
                  <a:moveTo>
                    <a:pt x="57" y="4"/>
                  </a:moveTo>
                  <a:lnTo>
                    <a:pt x="57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9" y="2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5" y="36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5" y="18"/>
                  </a:lnTo>
                  <a:lnTo>
                    <a:pt x="39" y="8"/>
                  </a:lnTo>
                  <a:lnTo>
                    <a:pt x="3" y="8"/>
                  </a:lnTo>
                  <a:lnTo>
                    <a:pt x="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9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14" y="50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25" y="75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39" y="65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71" y="79"/>
                  </a:lnTo>
                  <a:lnTo>
                    <a:pt x="71" y="79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71" y="61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7" y="43"/>
                  </a:lnTo>
                  <a:lnTo>
                    <a:pt x="71" y="25"/>
                  </a:lnTo>
                  <a:lnTo>
                    <a:pt x="78" y="25"/>
                  </a:lnTo>
                  <a:lnTo>
                    <a:pt x="78" y="15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close/>
                  <a:moveTo>
                    <a:pt x="53" y="50"/>
                  </a:moveTo>
                  <a:lnTo>
                    <a:pt x="53" y="50"/>
                  </a:lnTo>
                  <a:lnTo>
                    <a:pt x="49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7" y="4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5" name="Freeform 137"/>
            <p:cNvSpPr>
              <a:spLocks noEditPoints="1"/>
            </p:cNvSpPr>
            <p:nvPr/>
          </p:nvSpPr>
          <p:spPr bwMode="auto">
            <a:xfrm>
              <a:off x="1899" y="1481"/>
              <a:ext cx="82" cy="78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54" y="18"/>
                </a:cxn>
                <a:cxn ang="0">
                  <a:pos x="18" y="32"/>
                </a:cxn>
                <a:cxn ang="0">
                  <a:pos x="14" y="25"/>
                </a:cxn>
                <a:cxn ang="0">
                  <a:pos x="18" y="21"/>
                </a:cxn>
                <a:cxn ang="0">
                  <a:pos x="7" y="39"/>
                </a:cxn>
                <a:cxn ang="0">
                  <a:pos x="4" y="43"/>
                </a:cxn>
                <a:cxn ang="0">
                  <a:pos x="7" y="50"/>
                </a:cxn>
                <a:cxn ang="0">
                  <a:pos x="0" y="71"/>
                </a:cxn>
                <a:cxn ang="0">
                  <a:pos x="14" y="64"/>
                </a:cxn>
                <a:cxn ang="0">
                  <a:pos x="18" y="53"/>
                </a:cxn>
                <a:cxn ang="0">
                  <a:pos x="11" y="75"/>
                </a:cxn>
                <a:cxn ang="0">
                  <a:pos x="22" y="78"/>
                </a:cxn>
                <a:cxn ang="0">
                  <a:pos x="29" y="28"/>
                </a:cxn>
                <a:cxn ang="0">
                  <a:pos x="29" y="32"/>
                </a:cxn>
                <a:cxn ang="0">
                  <a:pos x="39" y="71"/>
                </a:cxn>
                <a:cxn ang="0">
                  <a:pos x="47" y="75"/>
                </a:cxn>
                <a:cxn ang="0">
                  <a:pos x="47" y="75"/>
                </a:cxn>
                <a:cxn ang="0">
                  <a:pos x="57" y="78"/>
                </a:cxn>
                <a:cxn ang="0">
                  <a:pos x="64" y="71"/>
                </a:cxn>
                <a:cxn ang="0">
                  <a:pos x="75" y="78"/>
                </a:cxn>
                <a:cxn ang="0">
                  <a:pos x="82" y="64"/>
                </a:cxn>
                <a:cxn ang="0">
                  <a:pos x="72" y="64"/>
                </a:cxn>
                <a:cxn ang="0">
                  <a:pos x="72" y="60"/>
                </a:cxn>
                <a:cxn ang="0">
                  <a:pos x="79" y="39"/>
                </a:cxn>
                <a:cxn ang="0">
                  <a:pos x="79" y="35"/>
                </a:cxn>
                <a:cxn ang="0">
                  <a:pos x="68" y="35"/>
                </a:cxn>
                <a:cxn ang="0">
                  <a:pos x="64" y="46"/>
                </a:cxn>
                <a:cxn ang="0">
                  <a:pos x="79" y="28"/>
                </a:cxn>
                <a:cxn ang="0">
                  <a:pos x="72" y="21"/>
                </a:cxn>
                <a:cxn ang="0">
                  <a:pos x="72" y="14"/>
                </a:cxn>
                <a:cxn ang="0">
                  <a:pos x="57" y="7"/>
                </a:cxn>
                <a:cxn ang="0">
                  <a:pos x="57" y="3"/>
                </a:cxn>
                <a:cxn ang="0">
                  <a:pos x="57" y="0"/>
                </a:cxn>
                <a:cxn ang="0">
                  <a:pos x="39" y="7"/>
                </a:cxn>
                <a:cxn ang="0">
                  <a:pos x="39" y="3"/>
                </a:cxn>
                <a:cxn ang="0">
                  <a:pos x="39" y="0"/>
                </a:cxn>
                <a:cxn ang="0">
                  <a:pos x="4" y="7"/>
                </a:cxn>
                <a:cxn ang="0">
                  <a:pos x="29" y="21"/>
                </a:cxn>
                <a:cxn ang="0">
                  <a:pos x="43" y="43"/>
                </a:cxn>
                <a:cxn ang="0">
                  <a:pos x="43" y="39"/>
                </a:cxn>
                <a:cxn ang="0">
                  <a:pos x="61" y="60"/>
                </a:cxn>
                <a:cxn ang="0">
                  <a:pos x="50" y="64"/>
                </a:cxn>
                <a:cxn ang="0">
                  <a:pos x="54" y="43"/>
                </a:cxn>
                <a:cxn ang="0">
                  <a:pos x="54" y="39"/>
                </a:cxn>
                <a:cxn ang="0">
                  <a:pos x="61" y="60"/>
                </a:cxn>
                <a:cxn ang="0">
                  <a:pos x="47" y="53"/>
                </a:cxn>
                <a:cxn ang="0">
                  <a:pos x="47" y="50"/>
                </a:cxn>
                <a:cxn ang="0">
                  <a:pos x="43" y="64"/>
                </a:cxn>
                <a:cxn ang="0">
                  <a:pos x="43" y="60"/>
                </a:cxn>
                <a:cxn ang="0">
                  <a:pos x="64" y="18"/>
                </a:cxn>
                <a:cxn ang="0">
                  <a:pos x="57" y="18"/>
                </a:cxn>
                <a:cxn ang="0">
                  <a:pos x="64" y="18"/>
                </a:cxn>
                <a:cxn ang="0">
                  <a:pos x="68" y="21"/>
                </a:cxn>
                <a:cxn ang="0">
                  <a:pos x="64" y="21"/>
                </a:cxn>
                <a:cxn ang="0">
                  <a:pos x="64" y="18"/>
                </a:cxn>
              </a:cxnLst>
              <a:rect l="0" t="0" r="r" b="b"/>
              <a:pathLst>
                <a:path w="82" h="78">
                  <a:moveTo>
                    <a:pt x="29" y="21"/>
                  </a:moveTo>
                  <a:lnTo>
                    <a:pt x="36" y="21"/>
                  </a:lnTo>
                  <a:lnTo>
                    <a:pt x="36" y="14"/>
                  </a:lnTo>
                  <a:lnTo>
                    <a:pt x="47" y="14"/>
                  </a:lnTo>
                  <a:lnTo>
                    <a:pt x="47" y="18"/>
                  </a:lnTo>
                  <a:lnTo>
                    <a:pt x="54" y="18"/>
                  </a:lnTo>
                  <a:lnTo>
                    <a:pt x="54" y="21"/>
                  </a:lnTo>
                  <a:lnTo>
                    <a:pt x="18" y="21"/>
                  </a:lnTo>
                  <a:lnTo>
                    <a:pt x="18" y="32"/>
                  </a:lnTo>
                  <a:lnTo>
                    <a:pt x="14" y="3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7" y="18"/>
                  </a:lnTo>
                  <a:lnTo>
                    <a:pt x="7" y="39"/>
                  </a:lnTo>
                  <a:lnTo>
                    <a:pt x="18" y="39"/>
                  </a:lnTo>
                  <a:lnTo>
                    <a:pt x="18" y="43"/>
                  </a:lnTo>
                  <a:lnTo>
                    <a:pt x="4" y="43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60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4" y="64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6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5" y="67"/>
                  </a:lnTo>
                  <a:lnTo>
                    <a:pt x="29" y="57"/>
                  </a:lnTo>
                  <a:lnTo>
                    <a:pt x="29" y="28"/>
                  </a:lnTo>
                  <a:lnTo>
                    <a:pt x="54" y="28"/>
                  </a:lnTo>
                  <a:lnTo>
                    <a:pt x="54" y="32"/>
                  </a:lnTo>
                  <a:lnTo>
                    <a:pt x="29" y="32"/>
                  </a:lnTo>
                  <a:lnTo>
                    <a:pt x="29" y="75"/>
                  </a:lnTo>
                  <a:lnTo>
                    <a:pt x="39" y="75"/>
                  </a:lnTo>
                  <a:lnTo>
                    <a:pt x="39" y="7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47" y="75"/>
                  </a:lnTo>
                  <a:lnTo>
                    <a:pt x="47" y="75"/>
                  </a:lnTo>
                  <a:lnTo>
                    <a:pt x="47" y="75"/>
                  </a:lnTo>
                  <a:lnTo>
                    <a:pt x="47" y="75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8" y="7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79" y="75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79" y="28"/>
                  </a:lnTo>
                  <a:lnTo>
                    <a:pt x="79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2" y="14"/>
                  </a:lnTo>
                  <a:lnTo>
                    <a:pt x="79" y="14"/>
                  </a:lnTo>
                  <a:lnTo>
                    <a:pt x="79" y="7"/>
                  </a:lnTo>
                  <a:lnTo>
                    <a:pt x="57" y="7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7" y="7"/>
                  </a:lnTo>
                  <a:lnTo>
                    <a:pt x="39" y="7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29" y="7"/>
                  </a:lnTo>
                  <a:lnTo>
                    <a:pt x="4" y="7"/>
                  </a:lnTo>
                  <a:lnTo>
                    <a:pt x="4" y="14"/>
                  </a:lnTo>
                  <a:lnTo>
                    <a:pt x="29" y="14"/>
                  </a:lnTo>
                  <a:lnTo>
                    <a:pt x="29" y="21"/>
                  </a:lnTo>
                  <a:lnTo>
                    <a:pt x="29" y="21"/>
                  </a:lnTo>
                  <a:close/>
                  <a:moveTo>
                    <a:pt x="43" y="39"/>
                  </a:moveTo>
                  <a:lnTo>
                    <a:pt x="43" y="43"/>
                  </a:lnTo>
                  <a:lnTo>
                    <a:pt x="39" y="43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3" y="39"/>
                  </a:lnTo>
                  <a:close/>
                  <a:moveTo>
                    <a:pt x="61" y="60"/>
                  </a:moveTo>
                  <a:lnTo>
                    <a:pt x="61" y="60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0" y="64"/>
                  </a:lnTo>
                  <a:lnTo>
                    <a:pt x="50" y="60"/>
                  </a:lnTo>
                  <a:lnTo>
                    <a:pt x="54" y="60"/>
                  </a:lnTo>
                  <a:lnTo>
                    <a:pt x="54" y="43"/>
                  </a:lnTo>
                  <a:lnTo>
                    <a:pt x="50" y="43"/>
                  </a:lnTo>
                  <a:lnTo>
                    <a:pt x="50" y="39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61" y="60"/>
                  </a:lnTo>
                  <a:close/>
                  <a:moveTo>
                    <a:pt x="47" y="50"/>
                  </a:moveTo>
                  <a:lnTo>
                    <a:pt x="47" y="53"/>
                  </a:lnTo>
                  <a:lnTo>
                    <a:pt x="39" y="53"/>
                  </a:lnTo>
                  <a:lnTo>
                    <a:pt x="39" y="50"/>
                  </a:lnTo>
                  <a:lnTo>
                    <a:pt x="47" y="50"/>
                  </a:lnTo>
                  <a:lnTo>
                    <a:pt x="47" y="50"/>
                  </a:lnTo>
                  <a:close/>
                  <a:moveTo>
                    <a:pt x="43" y="60"/>
                  </a:moveTo>
                  <a:lnTo>
                    <a:pt x="43" y="64"/>
                  </a:lnTo>
                  <a:lnTo>
                    <a:pt x="39" y="64"/>
                  </a:lnTo>
                  <a:lnTo>
                    <a:pt x="39" y="60"/>
                  </a:lnTo>
                  <a:lnTo>
                    <a:pt x="43" y="60"/>
                  </a:lnTo>
                  <a:lnTo>
                    <a:pt x="43" y="60"/>
                  </a:lnTo>
                  <a:close/>
                  <a:moveTo>
                    <a:pt x="64" y="18"/>
                  </a:move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57" y="18"/>
                  </a:lnTo>
                  <a:lnTo>
                    <a:pt x="57" y="14"/>
                  </a:lnTo>
                  <a:lnTo>
                    <a:pt x="72" y="14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72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6" name="Freeform 138"/>
            <p:cNvSpPr>
              <a:spLocks noEditPoints="1"/>
            </p:cNvSpPr>
            <p:nvPr/>
          </p:nvSpPr>
          <p:spPr bwMode="auto">
            <a:xfrm>
              <a:off x="2045" y="1691"/>
              <a:ext cx="79" cy="78"/>
            </a:xfrm>
            <a:custGeom>
              <a:avLst/>
              <a:gdLst/>
              <a:ahLst/>
              <a:cxnLst>
                <a:cxn ang="0">
                  <a:pos x="11" y="14"/>
                </a:cxn>
                <a:cxn ang="0">
                  <a:pos x="22" y="11"/>
                </a:cxn>
                <a:cxn ang="0">
                  <a:pos x="18" y="4"/>
                </a:cxn>
                <a:cxn ang="0">
                  <a:pos x="8" y="4"/>
                </a:cxn>
                <a:cxn ang="0">
                  <a:pos x="11" y="14"/>
                </a:cxn>
                <a:cxn ang="0">
                  <a:pos x="32" y="71"/>
                </a:cxn>
                <a:cxn ang="0">
                  <a:pos x="18" y="32"/>
                </a:cxn>
                <a:cxn ang="0">
                  <a:pos x="29" y="21"/>
                </a:cxn>
                <a:cxn ang="0">
                  <a:pos x="29" y="25"/>
                </a:cxn>
                <a:cxn ang="0">
                  <a:pos x="36" y="32"/>
                </a:cxn>
                <a:cxn ang="0">
                  <a:pos x="75" y="18"/>
                </a:cxn>
                <a:cxn ang="0">
                  <a:pos x="47" y="11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40" y="4"/>
                </a:cxn>
                <a:cxn ang="0">
                  <a:pos x="32" y="18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8" y="39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8" y="78"/>
                </a:cxn>
                <a:cxn ang="0">
                  <a:pos x="15" y="61"/>
                </a:cxn>
                <a:cxn ang="0">
                  <a:pos x="22" y="39"/>
                </a:cxn>
                <a:cxn ang="0">
                  <a:pos x="22" y="64"/>
                </a:cxn>
                <a:cxn ang="0">
                  <a:pos x="15" y="68"/>
                </a:cxn>
                <a:cxn ang="0">
                  <a:pos x="15" y="78"/>
                </a:cxn>
                <a:cxn ang="0">
                  <a:pos x="25" y="75"/>
                </a:cxn>
                <a:cxn ang="0">
                  <a:pos x="29" y="71"/>
                </a:cxn>
                <a:cxn ang="0">
                  <a:pos x="40" y="78"/>
                </a:cxn>
                <a:cxn ang="0">
                  <a:pos x="54" y="61"/>
                </a:cxn>
                <a:cxn ang="0">
                  <a:pos x="61" y="71"/>
                </a:cxn>
                <a:cxn ang="0">
                  <a:pos x="72" y="78"/>
                </a:cxn>
                <a:cxn ang="0">
                  <a:pos x="79" y="68"/>
                </a:cxn>
                <a:cxn ang="0">
                  <a:pos x="61" y="54"/>
                </a:cxn>
                <a:cxn ang="0">
                  <a:pos x="75" y="46"/>
                </a:cxn>
                <a:cxn ang="0">
                  <a:pos x="61" y="36"/>
                </a:cxn>
                <a:cxn ang="0">
                  <a:pos x="72" y="29"/>
                </a:cxn>
                <a:cxn ang="0">
                  <a:pos x="50" y="25"/>
                </a:cxn>
                <a:cxn ang="0">
                  <a:pos x="54" y="21"/>
                </a:cxn>
                <a:cxn ang="0">
                  <a:pos x="43" y="21"/>
                </a:cxn>
                <a:cxn ang="0">
                  <a:pos x="40" y="32"/>
                </a:cxn>
                <a:cxn ang="0">
                  <a:pos x="32" y="39"/>
                </a:cxn>
                <a:cxn ang="0">
                  <a:pos x="36" y="43"/>
                </a:cxn>
                <a:cxn ang="0">
                  <a:pos x="40" y="46"/>
                </a:cxn>
                <a:cxn ang="0">
                  <a:pos x="50" y="36"/>
                </a:cxn>
                <a:cxn ang="0">
                  <a:pos x="32" y="46"/>
                </a:cxn>
                <a:cxn ang="0">
                  <a:pos x="47" y="54"/>
                </a:cxn>
                <a:cxn ang="0">
                  <a:pos x="47" y="54"/>
                </a:cxn>
                <a:cxn ang="0">
                  <a:pos x="32" y="71"/>
                </a:cxn>
                <a:cxn ang="0">
                  <a:pos x="32" y="71"/>
                </a:cxn>
              </a:cxnLst>
              <a:rect l="0" t="0" r="r" b="b"/>
              <a:pathLst>
                <a:path w="79" h="78">
                  <a:moveTo>
                    <a:pt x="11" y="14"/>
                  </a:moveTo>
                  <a:lnTo>
                    <a:pt x="11" y="14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close/>
                  <a:moveTo>
                    <a:pt x="32" y="71"/>
                  </a:moveTo>
                  <a:lnTo>
                    <a:pt x="32" y="32"/>
                  </a:lnTo>
                  <a:lnTo>
                    <a:pt x="18" y="32"/>
                  </a:lnTo>
                  <a:lnTo>
                    <a:pt x="18" y="21"/>
                  </a:lnTo>
                  <a:lnTo>
                    <a:pt x="29" y="21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3" y="18"/>
                  </a:lnTo>
                  <a:lnTo>
                    <a:pt x="75" y="18"/>
                  </a:lnTo>
                  <a:lnTo>
                    <a:pt x="75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4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5" y="61"/>
                  </a:lnTo>
                  <a:lnTo>
                    <a:pt x="18" y="39"/>
                  </a:lnTo>
                  <a:lnTo>
                    <a:pt x="22" y="39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18" y="68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25" y="75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50" y="7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61" y="71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68" y="64"/>
                  </a:lnTo>
                  <a:lnTo>
                    <a:pt x="61" y="54"/>
                  </a:lnTo>
                  <a:lnTo>
                    <a:pt x="75" y="54"/>
                  </a:lnTo>
                  <a:lnTo>
                    <a:pt x="75" y="46"/>
                  </a:lnTo>
                  <a:lnTo>
                    <a:pt x="61" y="46"/>
                  </a:lnTo>
                  <a:lnTo>
                    <a:pt x="61" y="36"/>
                  </a:lnTo>
                  <a:lnTo>
                    <a:pt x="72" y="36"/>
                  </a:lnTo>
                  <a:lnTo>
                    <a:pt x="72" y="29"/>
                  </a:lnTo>
                  <a:lnTo>
                    <a:pt x="50" y="29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0" y="32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7" y="36"/>
                  </a:lnTo>
                  <a:lnTo>
                    <a:pt x="50" y="36"/>
                  </a:lnTo>
                  <a:lnTo>
                    <a:pt x="50" y="46"/>
                  </a:lnTo>
                  <a:lnTo>
                    <a:pt x="32" y="46"/>
                  </a:lnTo>
                  <a:lnTo>
                    <a:pt x="32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3" y="64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2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7" name="Freeform 139"/>
            <p:cNvSpPr>
              <a:spLocks noEditPoints="1"/>
            </p:cNvSpPr>
            <p:nvPr/>
          </p:nvSpPr>
          <p:spPr bwMode="auto">
            <a:xfrm>
              <a:off x="2174" y="1901"/>
              <a:ext cx="57" cy="79"/>
            </a:xfrm>
            <a:custGeom>
              <a:avLst/>
              <a:gdLst/>
              <a:ahLst/>
              <a:cxnLst>
                <a:cxn ang="0">
                  <a:pos x="10" y="79"/>
                </a:cxn>
                <a:cxn ang="0">
                  <a:pos x="10" y="75"/>
                </a:cxn>
                <a:cxn ang="0">
                  <a:pos x="42" y="75"/>
                </a:cxn>
                <a:cxn ang="0">
                  <a:pos x="42" y="79"/>
                </a:cxn>
                <a:cxn ang="0">
                  <a:pos x="57" y="79"/>
                </a:cxn>
                <a:cxn ang="0">
                  <a:pos x="57" y="15"/>
                </a:cxn>
                <a:cxn ang="0">
                  <a:pos x="28" y="15"/>
                </a:cxn>
                <a:cxn ang="0">
                  <a:pos x="28" y="15"/>
                </a:cxn>
                <a:cxn ang="0">
                  <a:pos x="32" y="7"/>
                </a:cxn>
                <a:cxn ang="0">
                  <a:pos x="32" y="7"/>
                </a:cxn>
                <a:cxn ang="0">
                  <a:pos x="32" y="7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4" y="15"/>
                </a:cxn>
                <a:cxn ang="0">
                  <a:pos x="0" y="15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42" y="22"/>
                </a:cxn>
                <a:cxn ang="0">
                  <a:pos x="42" y="32"/>
                </a:cxn>
                <a:cxn ang="0">
                  <a:pos x="10" y="32"/>
                </a:cxn>
                <a:cxn ang="0">
                  <a:pos x="10" y="22"/>
                </a:cxn>
                <a:cxn ang="0">
                  <a:pos x="42" y="22"/>
                </a:cxn>
                <a:cxn ang="0">
                  <a:pos x="42" y="22"/>
                </a:cxn>
                <a:cxn ang="0">
                  <a:pos x="46" y="50"/>
                </a:cxn>
                <a:cxn ang="0">
                  <a:pos x="10" y="50"/>
                </a:cxn>
                <a:cxn ang="0">
                  <a:pos x="10" y="40"/>
                </a:cxn>
                <a:cxn ang="0">
                  <a:pos x="46" y="4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46" y="57"/>
                </a:cxn>
                <a:cxn ang="0">
                  <a:pos x="46" y="68"/>
                </a:cxn>
                <a:cxn ang="0">
                  <a:pos x="10" y="68"/>
                </a:cxn>
                <a:cxn ang="0">
                  <a:pos x="10" y="57"/>
                </a:cxn>
                <a:cxn ang="0">
                  <a:pos x="46" y="57"/>
                </a:cxn>
                <a:cxn ang="0">
                  <a:pos x="46" y="57"/>
                </a:cxn>
              </a:cxnLst>
              <a:rect l="0" t="0" r="r" b="b"/>
              <a:pathLst>
                <a:path w="57" h="79">
                  <a:moveTo>
                    <a:pt x="10" y="79"/>
                  </a:moveTo>
                  <a:lnTo>
                    <a:pt x="10" y="75"/>
                  </a:lnTo>
                  <a:lnTo>
                    <a:pt x="42" y="75"/>
                  </a:lnTo>
                  <a:lnTo>
                    <a:pt x="42" y="79"/>
                  </a:lnTo>
                  <a:lnTo>
                    <a:pt x="57" y="79"/>
                  </a:lnTo>
                  <a:lnTo>
                    <a:pt x="57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15"/>
                  </a:lnTo>
                  <a:lnTo>
                    <a:pt x="0" y="1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0" y="79"/>
                  </a:lnTo>
                  <a:lnTo>
                    <a:pt x="10" y="79"/>
                  </a:lnTo>
                  <a:close/>
                  <a:moveTo>
                    <a:pt x="42" y="22"/>
                  </a:moveTo>
                  <a:lnTo>
                    <a:pt x="42" y="32"/>
                  </a:lnTo>
                  <a:lnTo>
                    <a:pt x="10" y="32"/>
                  </a:lnTo>
                  <a:lnTo>
                    <a:pt x="10" y="22"/>
                  </a:lnTo>
                  <a:lnTo>
                    <a:pt x="42" y="22"/>
                  </a:lnTo>
                  <a:lnTo>
                    <a:pt x="42" y="22"/>
                  </a:lnTo>
                  <a:close/>
                  <a:moveTo>
                    <a:pt x="46" y="50"/>
                  </a:moveTo>
                  <a:lnTo>
                    <a:pt x="10" y="50"/>
                  </a:lnTo>
                  <a:lnTo>
                    <a:pt x="10" y="40"/>
                  </a:lnTo>
                  <a:lnTo>
                    <a:pt x="46" y="40"/>
                  </a:lnTo>
                  <a:lnTo>
                    <a:pt x="46" y="50"/>
                  </a:lnTo>
                  <a:lnTo>
                    <a:pt x="46" y="50"/>
                  </a:lnTo>
                  <a:close/>
                  <a:moveTo>
                    <a:pt x="46" y="57"/>
                  </a:moveTo>
                  <a:lnTo>
                    <a:pt x="46" y="68"/>
                  </a:lnTo>
                  <a:lnTo>
                    <a:pt x="10" y="68"/>
                  </a:lnTo>
                  <a:lnTo>
                    <a:pt x="10" y="57"/>
                  </a:lnTo>
                  <a:lnTo>
                    <a:pt x="46" y="57"/>
                  </a:lnTo>
                  <a:lnTo>
                    <a:pt x="46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8" name="Freeform 140"/>
            <p:cNvSpPr>
              <a:spLocks noEditPoints="1"/>
            </p:cNvSpPr>
            <p:nvPr/>
          </p:nvSpPr>
          <p:spPr bwMode="auto">
            <a:xfrm>
              <a:off x="2327" y="2112"/>
              <a:ext cx="82" cy="78"/>
            </a:xfrm>
            <a:custGeom>
              <a:avLst/>
              <a:gdLst/>
              <a:ahLst/>
              <a:cxnLst>
                <a:cxn ang="0">
                  <a:pos x="57" y="7"/>
                </a:cxn>
                <a:cxn ang="0">
                  <a:pos x="61" y="7"/>
                </a:cxn>
                <a:cxn ang="0">
                  <a:pos x="46" y="0"/>
                </a:cxn>
                <a:cxn ang="0">
                  <a:pos x="39" y="18"/>
                </a:cxn>
                <a:cxn ang="0">
                  <a:pos x="29" y="28"/>
                </a:cxn>
                <a:cxn ang="0">
                  <a:pos x="29" y="39"/>
                </a:cxn>
                <a:cxn ang="0">
                  <a:pos x="68" y="35"/>
                </a:cxn>
                <a:cxn ang="0">
                  <a:pos x="71" y="42"/>
                </a:cxn>
                <a:cxn ang="0">
                  <a:pos x="75" y="39"/>
                </a:cxn>
                <a:cxn ang="0">
                  <a:pos x="82" y="35"/>
                </a:cxn>
                <a:cxn ang="0">
                  <a:pos x="64" y="14"/>
                </a:cxn>
                <a:cxn ang="0">
                  <a:pos x="57" y="18"/>
                </a:cxn>
                <a:cxn ang="0">
                  <a:pos x="46" y="28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32" y="14"/>
                </a:cxn>
                <a:cxn ang="0">
                  <a:pos x="18" y="3"/>
                </a:cxn>
                <a:cxn ang="0">
                  <a:pos x="11" y="10"/>
                </a:cxn>
                <a:cxn ang="0">
                  <a:pos x="14" y="14"/>
                </a:cxn>
                <a:cxn ang="0">
                  <a:pos x="25" y="21"/>
                </a:cxn>
                <a:cxn ang="0">
                  <a:pos x="32" y="14"/>
                </a:cxn>
                <a:cxn ang="0">
                  <a:pos x="21" y="32"/>
                </a:cxn>
                <a:cxn ang="0">
                  <a:pos x="7" y="21"/>
                </a:cxn>
                <a:cxn ang="0">
                  <a:pos x="0" y="32"/>
                </a:cxn>
                <a:cxn ang="0">
                  <a:pos x="14" y="39"/>
                </a:cxn>
                <a:cxn ang="0">
                  <a:pos x="21" y="32"/>
                </a:cxn>
                <a:cxn ang="0">
                  <a:pos x="21" y="32"/>
                </a:cxn>
                <a:cxn ang="0">
                  <a:pos x="11" y="78"/>
                </a:cxn>
                <a:cxn ang="0">
                  <a:pos x="14" y="78"/>
                </a:cxn>
                <a:cxn ang="0">
                  <a:pos x="25" y="50"/>
                </a:cxn>
                <a:cxn ang="0">
                  <a:pos x="21" y="46"/>
                </a:cxn>
                <a:cxn ang="0">
                  <a:pos x="14" y="42"/>
                </a:cxn>
                <a:cxn ang="0">
                  <a:pos x="4" y="71"/>
                </a:cxn>
                <a:cxn ang="0">
                  <a:pos x="11" y="78"/>
                </a:cxn>
                <a:cxn ang="0">
                  <a:pos x="43" y="75"/>
                </a:cxn>
                <a:cxn ang="0">
                  <a:pos x="61" y="78"/>
                </a:cxn>
                <a:cxn ang="0">
                  <a:pos x="71" y="42"/>
                </a:cxn>
                <a:cxn ang="0">
                  <a:pos x="32" y="78"/>
                </a:cxn>
                <a:cxn ang="0">
                  <a:pos x="43" y="75"/>
                </a:cxn>
                <a:cxn ang="0">
                  <a:pos x="61" y="53"/>
                </a:cxn>
                <a:cxn ang="0">
                  <a:pos x="43" y="67"/>
                </a:cxn>
                <a:cxn ang="0">
                  <a:pos x="61" y="53"/>
                </a:cxn>
              </a:cxnLst>
              <a:rect l="0" t="0" r="r" b="b"/>
              <a:pathLst>
                <a:path w="82" h="78">
                  <a:moveTo>
                    <a:pt x="57" y="7"/>
                  </a:moveTo>
                  <a:lnTo>
                    <a:pt x="57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6" y="25"/>
                  </a:lnTo>
                  <a:lnTo>
                    <a:pt x="29" y="2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53" y="35"/>
                  </a:lnTo>
                  <a:lnTo>
                    <a:pt x="68" y="35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close/>
                  <a:moveTo>
                    <a:pt x="32" y="14"/>
                  </a:moveTo>
                  <a:lnTo>
                    <a:pt x="32" y="1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close/>
                  <a:moveTo>
                    <a:pt x="21" y="32"/>
                  </a:moveTo>
                  <a:lnTo>
                    <a:pt x="21" y="3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2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close/>
                  <a:moveTo>
                    <a:pt x="43" y="75"/>
                  </a:moveTo>
                  <a:lnTo>
                    <a:pt x="61" y="75"/>
                  </a:lnTo>
                  <a:lnTo>
                    <a:pt x="61" y="78"/>
                  </a:lnTo>
                  <a:lnTo>
                    <a:pt x="71" y="78"/>
                  </a:lnTo>
                  <a:lnTo>
                    <a:pt x="71" y="42"/>
                  </a:lnTo>
                  <a:lnTo>
                    <a:pt x="32" y="42"/>
                  </a:lnTo>
                  <a:lnTo>
                    <a:pt x="32" y="78"/>
                  </a:lnTo>
                  <a:lnTo>
                    <a:pt x="43" y="78"/>
                  </a:lnTo>
                  <a:lnTo>
                    <a:pt x="43" y="75"/>
                  </a:lnTo>
                  <a:lnTo>
                    <a:pt x="43" y="75"/>
                  </a:lnTo>
                  <a:close/>
                  <a:moveTo>
                    <a:pt x="61" y="53"/>
                  </a:moveTo>
                  <a:lnTo>
                    <a:pt x="61" y="67"/>
                  </a:lnTo>
                  <a:lnTo>
                    <a:pt x="43" y="67"/>
                  </a:lnTo>
                  <a:lnTo>
                    <a:pt x="43" y="53"/>
                  </a:lnTo>
                  <a:lnTo>
                    <a:pt x="61" y="53"/>
                  </a:lnTo>
                  <a:lnTo>
                    <a:pt x="61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9" name="Freeform 141"/>
            <p:cNvSpPr>
              <a:spLocks noEditPoints="1"/>
            </p:cNvSpPr>
            <p:nvPr/>
          </p:nvSpPr>
          <p:spPr bwMode="auto">
            <a:xfrm>
              <a:off x="2495" y="2326"/>
              <a:ext cx="71" cy="78"/>
            </a:xfrm>
            <a:custGeom>
              <a:avLst/>
              <a:gdLst/>
              <a:ahLst/>
              <a:cxnLst>
                <a:cxn ang="0">
                  <a:pos x="57" y="21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46" y="3"/>
                </a:cxn>
                <a:cxn ang="0">
                  <a:pos x="39" y="3"/>
                </a:cxn>
                <a:cxn ang="0">
                  <a:pos x="39" y="39"/>
                </a:cxn>
                <a:cxn ang="0">
                  <a:pos x="35" y="21"/>
                </a:cxn>
                <a:cxn ang="0">
                  <a:pos x="25" y="7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25" y="3"/>
                </a:cxn>
                <a:cxn ang="0">
                  <a:pos x="17" y="0"/>
                </a:cxn>
                <a:cxn ang="0">
                  <a:pos x="17" y="42"/>
                </a:cxn>
                <a:cxn ang="0">
                  <a:pos x="14" y="60"/>
                </a:cxn>
                <a:cxn ang="0">
                  <a:pos x="0" y="71"/>
                </a:cxn>
                <a:cxn ang="0">
                  <a:pos x="10" y="74"/>
                </a:cxn>
                <a:cxn ang="0">
                  <a:pos x="21" y="67"/>
                </a:cxn>
                <a:cxn ang="0">
                  <a:pos x="25" y="60"/>
                </a:cxn>
                <a:cxn ang="0">
                  <a:pos x="25" y="25"/>
                </a:cxn>
                <a:cxn ang="0">
                  <a:pos x="28" y="46"/>
                </a:cxn>
                <a:cxn ang="0">
                  <a:pos x="35" y="46"/>
                </a:cxn>
                <a:cxn ang="0">
                  <a:pos x="39" y="46"/>
                </a:cxn>
                <a:cxn ang="0">
                  <a:pos x="49" y="71"/>
                </a:cxn>
                <a:cxn ang="0">
                  <a:pos x="49" y="25"/>
                </a:cxn>
                <a:cxn ang="0">
                  <a:pos x="53" y="46"/>
                </a:cxn>
                <a:cxn ang="0">
                  <a:pos x="60" y="78"/>
                </a:cxn>
                <a:cxn ang="0">
                  <a:pos x="71" y="7"/>
                </a:cxn>
                <a:cxn ang="0">
                  <a:pos x="71" y="3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39"/>
                </a:cxn>
                <a:cxn ang="0">
                  <a:pos x="57" y="21"/>
                </a:cxn>
                <a:cxn ang="0">
                  <a:pos x="14" y="35"/>
                </a:cxn>
                <a:cxn ang="0">
                  <a:pos x="14" y="21"/>
                </a:cxn>
                <a:cxn ang="0">
                  <a:pos x="7" y="21"/>
                </a:cxn>
                <a:cxn ang="0">
                  <a:pos x="7" y="25"/>
                </a:cxn>
                <a:cxn ang="0">
                  <a:pos x="0" y="46"/>
                </a:cxn>
                <a:cxn ang="0">
                  <a:pos x="10" y="46"/>
                </a:cxn>
                <a:cxn ang="0">
                  <a:pos x="14" y="35"/>
                </a:cxn>
                <a:cxn ang="0">
                  <a:pos x="14" y="35"/>
                </a:cxn>
              </a:cxnLst>
              <a:rect l="0" t="0" r="r" b="b"/>
              <a:pathLst>
                <a:path w="71" h="78">
                  <a:moveTo>
                    <a:pt x="57" y="21"/>
                  </a:moveTo>
                  <a:lnTo>
                    <a:pt x="57" y="21"/>
                  </a:lnTo>
                  <a:lnTo>
                    <a:pt x="49" y="21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39" y="3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25" y="21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17" y="0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4" y="53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1" y="67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4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39" y="71"/>
                  </a:lnTo>
                  <a:lnTo>
                    <a:pt x="49" y="71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60" y="46"/>
                  </a:lnTo>
                  <a:lnTo>
                    <a:pt x="60" y="78"/>
                  </a:lnTo>
                  <a:lnTo>
                    <a:pt x="71" y="78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close/>
                  <a:moveTo>
                    <a:pt x="14" y="35"/>
                  </a:moveTo>
                  <a:lnTo>
                    <a:pt x="14" y="3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0" name="Freeform 142"/>
            <p:cNvSpPr>
              <a:spLocks noEditPoints="1"/>
            </p:cNvSpPr>
            <p:nvPr/>
          </p:nvSpPr>
          <p:spPr bwMode="auto">
            <a:xfrm>
              <a:off x="4641" y="1605"/>
              <a:ext cx="74" cy="79"/>
            </a:xfrm>
            <a:custGeom>
              <a:avLst/>
              <a:gdLst/>
              <a:ahLst/>
              <a:cxnLst>
                <a:cxn ang="0">
                  <a:pos x="28" y="22"/>
                </a:cxn>
                <a:cxn ang="0">
                  <a:pos x="7" y="75"/>
                </a:cxn>
                <a:cxn ang="0">
                  <a:pos x="14" y="33"/>
                </a:cxn>
                <a:cxn ang="0">
                  <a:pos x="21" y="36"/>
                </a:cxn>
                <a:cxn ang="0">
                  <a:pos x="25" y="43"/>
                </a:cxn>
                <a:cxn ang="0">
                  <a:pos x="17" y="50"/>
                </a:cxn>
                <a:cxn ang="0">
                  <a:pos x="32" y="54"/>
                </a:cxn>
                <a:cxn ang="0">
                  <a:pos x="17" y="61"/>
                </a:cxn>
                <a:cxn ang="0">
                  <a:pos x="32" y="72"/>
                </a:cxn>
                <a:cxn ang="0">
                  <a:pos x="42" y="61"/>
                </a:cxn>
                <a:cxn ang="0">
                  <a:pos x="53" y="54"/>
                </a:cxn>
                <a:cxn ang="0">
                  <a:pos x="42" y="50"/>
                </a:cxn>
                <a:cxn ang="0">
                  <a:pos x="53" y="43"/>
                </a:cxn>
                <a:cxn ang="0">
                  <a:pos x="46" y="43"/>
                </a:cxn>
                <a:cxn ang="0">
                  <a:pos x="50" y="36"/>
                </a:cxn>
                <a:cxn ang="0">
                  <a:pos x="53" y="36"/>
                </a:cxn>
                <a:cxn ang="0">
                  <a:pos x="57" y="33"/>
                </a:cxn>
                <a:cxn ang="0">
                  <a:pos x="57" y="61"/>
                </a:cxn>
                <a:cxn ang="0">
                  <a:pos x="53" y="68"/>
                </a:cxn>
                <a:cxn ang="0">
                  <a:pos x="50" y="68"/>
                </a:cxn>
                <a:cxn ang="0">
                  <a:pos x="53" y="79"/>
                </a:cxn>
                <a:cxn ang="0">
                  <a:pos x="64" y="75"/>
                </a:cxn>
                <a:cxn ang="0">
                  <a:pos x="67" y="68"/>
                </a:cxn>
                <a:cxn ang="0">
                  <a:pos x="39" y="22"/>
                </a:cxn>
                <a:cxn ang="0">
                  <a:pos x="74" y="18"/>
                </a:cxn>
                <a:cxn ang="0">
                  <a:pos x="42" y="8"/>
                </a:cxn>
                <a:cxn ang="0">
                  <a:pos x="42" y="4"/>
                </a:cxn>
                <a:cxn ang="0">
                  <a:pos x="42" y="0"/>
                </a:cxn>
                <a:cxn ang="0">
                  <a:pos x="32" y="8"/>
                </a:cxn>
                <a:cxn ang="0">
                  <a:pos x="0" y="18"/>
                </a:cxn>
                <a:cxn ang="0">
                  <a:pos x="32" y="18"/>
                </a:cxn>
                <a:cxn ang="0">
                  <a:pos x="35" y="40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2" y="33"/>
                </a:cxn>
                <a:cxn ang="0">
                  <a:pos x="28" y="43"/>
                </a:cxn>
                <a:cxn ang="0">
                  <a:pos x="35" y="40"/>
                </a:cxn>
              </a:cxnLst>
              <a:rect l="0" t="0" r="r" b="b"/>
              <a:pathLst>
                <a:path w="74" h="79">
                  <a:moveTo>
                    <a:pt x="32" y="18"/>
                  </a:moveTo>
                  <a:lnTo>
                    <a:pt x="28" y="22"/>
                  </a:lnTo>
                  <a:lnTo>
                    <a:pt x="7" y="22"/>
                  </a:lnTo>
                  <a:lnTo>
                    <a:pt x="7" y="75"/>
                  </a:lnTo>
                  <a:lnTo>
                    <a:pt x="14" y="75"/>
                  </a:lnTo>
                  <a:lnTo>
                    <a:pt x="14" y="33"/>
                  </a:lnTo>
                  <a:lnTo>
                    <a:pt x="28" y="33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5" y="43"/>
                  </a:lnTo>
                  <a:lnTo>
                    <a:pt x="17" y="43"/>
                  </a:lnTo>
                  <a:lnTo>
                    <a:pt x="17" y="50"/>
                  </a:lnTo>
                  <a:lnTo>
                    <a:pt x="32" y="50"/>
                  </a:lnTo>
                  <a:lnTo>
                    <a:pt x="32" y="54"/>
                  </a:lnTo>
                  <a:lnTo>
                    <a:pt x="17" y="54"/>
                  </a:lnTo>
                  <a:lnTo>
                    <a:pt x="17" y="61"/>
                  </a:lnTo>
                  <a:lnTo>
                    <a:pt x="32" y="61"/>
                  </a:lnTo>
                  <a:lnTo>
                    <a:pt x="32" y="72"/>
                  </a:lnTo>
                  <a:lnTo>
                    <a:pt x="42" y="72"/>
                  </a:lnTo>
                  <a:lnTo>
                    <a:pt x="42" y="61"/>
                  </a:lnTo>
                  <a:lnTo>
                    <a:pt x="53" y="61"/>
                  </a:lnTo>
                  <a:lnTo>
                    <a:pt x="53" y="54"/>
                  </a:lnTo>
                  <a:lnTo>
                    <a:pt x="42" y="54"/>
                  </a:lnTo>
                  <a:lnTo>
                    <a:pt x="42" y="50"/>
                  </a:lnTo>
                  <a:lnTo>
                    <a:pt x="53" y="50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6" y="33"/>
                  </a:lnTo>
                  <a:lnTo>
                    <a:pt x="57" y="33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7" y="72"/>
                  </a:lnTo>
                  <a:lnTo>
                    <a:pt x="67" y="68"/>
                  </a:lnTo>
                  <a:lnTo>
                    <a:pt x="67" y="25"/>
                  </a:lnTo>
                  <a:lnTo>
                    <a:pt x="39" y="22"/>
                  </a:lnTo>
                  <a:lnTo>
                    <a:pt x="42" y="18"/>
                  </a:lnTo>
                  <a:lnTo>
                    <a:pt x="74" y="18"/>
                  </a:lnTo>
                  <a:lnTo>
                    <a:pt x="74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35" y="40"/>
                  </a:moveTo>
                  <a:lnTo>
                    <a:pt x="35" y="40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5" y="43"/>
                  </a:lnTo>
                  <a:lnTo>
                    <a:pt x="28" y="43"/>
                  </a:lnTo>
                  <a:lnTo>
                    <a:pt x="35" y="40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1" name="Freeform 143"/>
            <p:cNvSpPr>
              <a:spLocks/>
            </p:cNvSpPr>
            <p:nvPr/>
          </p:nvSpPr>
          <p:spPr bwMode="auto">
            <a:xfrm>
              <a:off x="4726" y="1605"/>
              <a:ext cx="75" cy="79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29" y="0"/>
                </a:cxn>
                <a:cxn ang="0">
                  <a:pos x="29" y="4"/>
                </a:cxn>
                <a:cxn ang="0">
                  <a:pos x="0" y="11"/>
                </a:cxn>
                <a:cxn ang="0">
                  <a:pos x="22" y="18"/>
                </a:cxn>
                <a:cxn ang="0">
                  <a:pos x="22" y="22"/>
                </a:cxn>
                <a:cxn ang="0">
                  <a:pos x="14" y="29"/>
                </a:cxn>
                <a:cxn ang="0">
                  <a:pos x="11" y="33"/>
                </a:cxn>
                <a:cxn ang="0">
                  <a:pos x="14" y="43"/>
                </a:cxn>
                <a:cxn ang="0">
                  <a:pos x="18" y="43"/>
                </a:cxn>
                <a:cxn ang="0">
                  <a:pos x="22" y="43"/>
                </a:cxn>
                <a:cxn ang="0">
                  <a:pos x="18" y="58"/>
                </a:cxn>
                <a:cxn ang="0">
                  <a:pos x="0" y="68"/>
                </a:cxn>
                <a:cxn ang="0">
                  <a:pos x="7" y="79"/>
                </a:cxn>
                <a:cxn ang="0">
                  <a:pos x="18" y="72"/>
                </a:cxn>
                <a:cxn ang="0">
                  <a:pos x="32" y="54"/>
                </a:cxn>
                <a:cxn ang="0">
                  <a:pos x="39" y="40"/>
                </a:cxn>
                <a:cxn ang="0">
                  <a:pos x="39" y="68"/>
                </a:cxn>
                <a:cxn ang="0">
                  <a:pos x="47" y="75"/>
                </a:cxn>
                <a:cxn ang="0">
                  <a:pos x="64" y="75"/>
                </a:cxn>
                <a:cxn ang="0">
                  <a:pos x="71" y="72"/>
                </a:cxn>
                <a:cxn ang="0">
                  <a:pos x="75" y="61"/>
                </a:cxn>
                <a:cxn ang="0">
                  <a:pos x="64" y="54"/>
                </a:cxn>
                <a:cxn ang="0">
                  <a:pos x="61" y="65"/>
                </a:cxn>
                <a:cxn ang="0">
                  <a:pos x="54" y="65"/>
                </a:cxn>
                <a:cxn ang="0">
                  <a:pos x="50" y="61"/>
                </a:cxn>
                <a:cxn ang="0">
                  <a:pos x="54" y="40"/>
                </a:cxn>
                <a:cxn ang="0">
                  <a:pos x="68" y="36"/>
                </a:cxn>
                <a:cxn ang="0">
                  <a:pos x="54" y="22"/>
                </a:cxn>
                <a:cxn ang="0">
                  <a:pos x="43" y="25"/>
                </a:cxn>
                <a:cxn ang="0">
                  <a:pos x="50" y="33"/>
                </a:cxn>
                <a:cxn ang="0">
                  <a:pos x="39" y="33"/>
                </a:cxn>
                <a:cxn ang="0">
                  <a:pos x="25" y="33"/>
                </a:cxn>
                <a:cxn ang="0">
                  <a:pos x="71" y="18"/>
                </a:cxn>
                <a:cxn ang="0">
                  <a:pos x="43" y="1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75" h="79">
                  <a:moveTo>
                    <a:pt x="43" y="0"/>
                  </a:moveTo>
                  <a:lnTo>
                    <a:pt x="43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4" y="29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50"/>
                  </a:lnTo>
                  <a:lnTo>
                    <a:pt x="18" y="58"/>
                  </a:lnTo>
                  <a:lnTo>
                    <a:pt x="11" y="6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18" y="72"/>
                  </a:lnTo>
                  <a:lnTo>
                    <a:pt x="25" y="65"/>
                  </a:lnTo>
                  <a:lnTo>
                    <a:pt x="32" y="54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75"/>
                  </a:lnTo>
                  <a:lnTo>
                    <a:pt x="47" y="75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8" y="75"/>
                  </a:lnTo>
                  <a:lnTo>
                    <a:pt x="71" y="72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0" y="65"/>
                  </a:lnTo>
                  <a:lnTo>
                    <a:pt x="50" y="61"/>
                  </a:lnTo>
                  <a:lnTo>
                    <a:pt x="50" y="40"/>
                  </a:lnTo>
                  <a:lnTo>
                    <a:pt x="54" y="40"/>
                  </a:lnTo>
                  <a:lnTo>
                    <a:pt x="57" y="43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54" y="22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9" y="18"/>
                  </a:lnTo>
                  <a:lnTo>
                    <a:pt x="71" y="18"/>
                  </a:lnTo>
                  <a:lnTo>
                    <a:pt x="71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2" name="Freeform 144"/>
            <p:cNvSpPr>
              <a:spLocks/>
            </p:cNvSpPr>
            <p:nvPr/>
          </p:nvSpPr>
          <p:spPr bwMode="auto">
            <a:xfrm>
              <a:off x="4812" y="1605"/>
              <a:ext cx="75" cy="79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32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2" y="22"/>
                </a:cxn>
                <a:cxn ang="0">
                  <a:pos x="32" y="33"/>
                </a:cxn>
                <a:cxn ang="0">
                  <a:pos x="10" y="33"/>
                </a:cxn>
                <a:cxn ang="0">
                  <a:pos x="10" y="68"/>
                </a:cxn>
                <a:cxn ang="0">
                  <a:pos x="21" y="68"/>
                </a:cxn>
                <a:cxn ang="0">
                  <a:pos x="21" y="40"/>
                </a:cxn>
                <a:cxn ang="0">
                  <a:pos x="32" y="40"/>
                </a:cxn>
                <a:cxn ang="0">
                  <a:pos x="32" y="79"/>
                </a:cxn>
                <a:cxn ang="0">
                  <a:pos x="43" y="79"/>
                </a:cxn>
                <a:cxn ang="0">
                  <a:pos x="43" y="40"/>
                </a:cxn>
                <a:cxn ang="0">
                  <a:pos x="53" y="40"/>
                </a:cxn>
                <a:cxn ang="0">
                  <a:pos x="53" y="58"/>
                </a:cxn>
                <a:cxn ang="0">
                  <a:pos x="53" y="58"/>
                </a:cxn>
                <a:cxn ang="0">
                  <a:pos x="53" y="61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0" y="72"/>
                </a:cxn>
                <a:cxn ang="0">
                  <a:pos x="50" y="72"/>
                </a:cxn>
                <a:cxn ang="0">
                  <a:pos x="60" y="68"/>
                </a:cxn>
                <a:cxn ang="0">
                  <a:pos x="64" y="65"/>
                </a:cxn>
                <a:cxn ang="0">
                  <a:pos x="64" y="65"/>
                </a:cxn>
                <a:cxn ang="0">
                  <a:pos x="64" y="33"/>
                </a:cxn>
                <a:cxn ang="0">
                  <a:pos x="43" y="33"/>
                </a:cxn>
                <a:cxn ang="0">
                  <a:pos x="43" y="22"/>
                </a:cxn>
                <a:cxn ang="0">
                  <a:pos x="75" y="22"/>
                </a:cxn>
                <a:cxn ang="0">
                  <a:pos x="75" y="11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75" h="79">
                  <a:moveTo>
                    <a:pt x="46" y="11"/>
                  </a:moveTo>
                  <a:lnTo>
                    <a:pt x="46" y="11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2" y="22"/>
                  </a:lnTo>
                  <a:lnTo>
                    <a:pt x="32" y="33"/>
                  </a:lnTo>
                  <a:lnTo>
                    <a:pt x="10" y="33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40"/>
                  </a:lnTo>
                  <a:lnTo>
                    <a:pt x="32" y="40"/>
                  </a:lnTo>
                  <a:lnTo>
                    <a:pt x="32" y="79"/>
                  </a:lnTo>
                  <a:lnTo>
                    <a:pt x="43" y="79"/>
                  </a:lnTo>
                  <a:lnTo>
                    <a:pt x="43" y="40"/>
                  </a:lnTo>
                  <a:lnTo>
                    <a:pt x="53" y="40"/>
                  </a:lnTo>
                  <a:lnTo>
                    <a:pt x="53" y="58"/>
                  </a:lnTo>
                  <a:lnTo>
                    <a:pt x="53" y="58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60" y="68"/>
                  </a:lnTo>
                  <a:lnTo>
                    <a:pt x="64" y="65"/>
                  </a:lnTo>
                  <a:lnTo>
                    <a:pt x="64" y="65"/>
                  </a:lnTo>
                  <a:lnTo>
                    <a:pt x="64" y="33"/>
                  </a:lnTo>
                  <a:lnTo>
                    <a:pt x="43" y="33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3" name="Freeform 145"/>
            <p:cNvSpPr>
              <a:spLocks noEditPoints="1"/>
            </p:cNvSpPr>
            <p:nvPr/>
          </p:nvSpPr>
          <p:spPr bwMode="auto">
            <a:xfrm>
              <a:off x="4184" y="1470"/>
              <a:ext cx="75" cy="75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15" y="0"/>
                </a:cxn>
                <a:cxn ang="0">
                  <a:pos x="15" y="4"/>
                </a:cxn>
                <a:cxn ang="0">
                  <a:pos x="7" y="21"/>
                </a:cxn>
                <a:cxn ang="0">
                  <a:pos x="4" y="21"/>
                </a:cxn>
                <a:cxn ang="0">
                  <a:pos x="7" y="32"/>
                </a:cxn>
                <a:cxn ang="0">
                  <a:pos x="11" y="32"/>
                </a:cxn>
                <a:cxn ang="0">
                  <a:pos x="18" y="32"/>
                </a:cxn>
                <a:cxn ang="0">
                  <a:pos x="11" y="39"/>
                </a:cxn>
                <a:cxn ang="0">
                  <a:pos x="4" y="43"/>
                </a:cxn>
                <a:cxn ang="0">
                  <a:pos x="4" y="46"/>
                </a:cxn>
                <a:cxn ang="0">
                  <a:pos x="7" y="54"/>
                </a:cxn>
                <a:cxn ang="0">
                  <a:pos x="29" y="50"/>
                </a:cxn>
                <a:cxn ang="0">
                  <a:pos x="32" y="39"/>
                </a:cxn>
                <a:cxn ang="0">
                  <a:pos x="22" y="39"/>
                </a:cxn>
                <a:cxn ang="0">
                  <a:pos x="36" y="36"/>
                </a:cxn>
                <a:cxn ang="0">
                  <a:pos x="50" y="43"/>
                </a:cxn>
                <a:cxn ang="0">
                  <a:pos x="32" y="71"/>
                </a:cxn>
                <a:cxn ang="0">
                  <a:pos x="43" y="50"/>
                </a:cxn>
                <a:cxn ang="0">
                  <a:pos x="50" y="75"/>
                </a:cxn>
                <a:cxn ang="0">
                  <a:pos x="61" y="50"/>
                </a:cxn>
                <a:cxn ang="0">
                  <a:pos x="68" y="61"/>
                </a:cxn>
                <a:cxn ang="0">
                  <a:pos x="64" y="61"/>
                </a:cxn>
                <a:cxn ang="0">
                  <a:pos x="61" y="61"/>
                </a:cxn>
                <a:cxn ang="0">
                  <a:pos x="64" y="71"/>
                </a:cxn>
                <a:cxn ang="0">
                  <a:pos x="64" y="71"/>
                </a:cxn>
                <a:cxn ang="0">
                  <a:pos x="75" y="64"/>
                </a:cxn>
                <a:cxn ang="0">
                  <a:pos x="61" y="43"/>
                </a:cxn>
                <a:cxn ang="0">
                  <a:pos x="75" y="3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61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36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64" y="18"/>
                </a:cxn>
                <a:cxn ang="0">
                  <a:pos x="47" y="14"/>
                </a:cxn>
                <a:cxn ang="0">
                  <a:pos x="64" y="14"/>
                </a:cxn>
                <a:cxn ang="0">
                  <a:pos x="64" y="29"/>
                </a:cxn>
                <a:cxn ang="0">
                  <a:pos x="47" y="25"/>
                </a:cxn>
                <a:cxn ang="0">
                  <a:pos x="64" y="25"/>
                </a:cxn>
                <a:cxn ang="0">
                  <a:pos x="4" y="68"/>
                </a:cxn>
                <a:cxn ang="0">
                  <a:pos x="11" y="68"/>
                </a:cxn>
                <a:cxn ang="0">
                  <a:pos x="29" y="61"/>
                </a:cxn>
                <a:cxn ang="0">
                  <a:pos x="29" y="54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4" y="68"/>
                </a:cxn>
              </a:cxnLst>
              <a:rect l="0" t="0" r="r" b="b"/>
              <a:pathLst>
                <a:path w="75" h="75">
                  <a:moveTo>
                    <a:pt x="25" y="7"/>
                  </a:moveTo>
                  <a:lnTo>
                    <a:pt x="25" y="7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8" y="3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7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3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36" y="25"/>
                  </a:lnTo>
                  <a:lnTo>
                    <a:pt x="36" y="36"/>
                  </a:lnTo>
                  <a:lnTo>
                    <a:pt x="50" y="36"/>
                  </a:lnTo>
                  <a:lnTo>
                    <a:pt x="50" y="43"/>
                  </a:lnTo>
                  <a:lnTo>
                    <a:pt x="32" y="43"/>
                  </a:lnTo>
                  <a:lnTo>
                    <a:pt x="32" y="71"/>
                  </a:lnTo>
                  <a:lnTo>
                    <a:pt x="43" y="71"/>
                  </a:lnTo>
                  <a:lnTo>
                    <a:pt x="43" y="50"/>
                  </a:lnTo>
                  <a:lnTo>
                    <a:pt x="50" y="50"/>
                  </a:lnTo>
                  <a:lnTo>
                    <a:pt x="50" y="75"/>
                  </a:lnTo>
                  <a:lnTo>
                    <a:pt x="61" y="75"/>
                  </a:lnTo>
                  <a:lnTo>
                    <a:pt x="61" y="50"/>
                  </a:lnTo>
                  <a:lnTo>
                    <a:pt x="68" y="5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4" y="6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75" y="71"/>
                  </a:lnTo>
                  <a:lnTo>
                    <a:pt x="75" y="64"/>
                  </a:lnTo>
                  <a:lnTo>
                    <a:pt x="75" y="43"/>
                  </a:lnTo>
                  <a:lnTo>
                    <a:pt x="61" y="43"/>
                  </a:lnTo>
                  <a:lnTo>
                    <a:pt x="61" y="36"/>
                  </a:lnTo>
                  <a:lnTo>
                    <a:pt x="75" y="36"/>
                  </a:lnTo>
                  <a:lnTo>
                    <a:pt x="75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7"/>
                  </a:lnTo>
                  <a:lnTo>
                    <a:pt x="36" y="7"/>
                  </a:lnTo>
                  <a:lnTo>
                    <a:pt x="36" y="21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  <a:moveTo>
                    <a:pt x="64" y="14"/>
                  </a:moveTo>
                  <a:lnTo>
                    <a:pt x="64" y="18"/>
                  </a:lnTo>
                  <a:lnTo>
                    <a:pt x="47" y="18"/>
                  </a:lnTo>
                  <a:lnTo>
                    <a:pt x="47" y="14"/>
                  </a:lnTo>
                  <a:lnTo>
                    <a:pt x="64" y="14"/>
                  </a:lnTo>
                  <a:lnTo>
                    <a:pt x="64" y="14"/>
                  </a:lnTo>
                  <a:close/>
                  <a:moveTo>
                    <a:pt x="64" y="25"/>
                  </a:moveTo>
                  <a:lnTo>
                    <a:pt x="64" y="29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64" y="25"/>
                  </a:lnTo>
                  <a:lnTo>
                    <a:pt x="64" y="25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4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4" name="Freeform 146"/>
            <p:cNvSpPr>
              <a:spLocks noEditPoints="1"/>
            </p:cNvSpPr>
            <p:nvPr/>
          </p:nvSpPr>
          <p:spPr bwMode="auto">
            <a:xfrm>
              <a:off x="4273" y="1474"/>
              <a:ext cx="72" cy="71"/>
            </a:xfrm>
            <a:custGeom>
              <a:avLst/>
              <a:gdLst/>
              <a:ahLst/>
              <a:cxnLst>
                <a:cxn ang="0">
                  <a:pos x="11" y="71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22" y="57"/>
                </a:cxn>
                <a:cxn ang="0">
                  <a:pos x="29" y="53"/>
                </a:cxn>
                <a:cxn ang="0">
                  <a:pos x="33" y="46"/>
                </a:cxn>
                <a:cxn ang="0">
                  <a:pos x="33" y="42"/>
                </a:cxn>
                <a:cxn ang="0">
                  <a:pos x="33" y="42"/>
                </a:cxn>
                <a:cxn ang="0">
                  <a:pos x="29" y="32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33" y="0"/>
                </a:cxn>
                <a:cxn ang="0">
                  <a:pos x="4" y="0"/>
                </a:cxn>
                <a:cxn ang="0">
                  <a:pos x="0" y="71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43" y="67"/>
                </a:cxn>
                <a:cxn ang="0">
                  <a:pos x="43" y="60"/>
                </a:cxn>
                <a:cxn ang="0">
                  <a:pos x="57" y="60"/>
                </a:cxn>
                <a:cxn ang="0">
                  <a:pos x="57" y="71"/>
                </a:cxn>
                <a:cxn ang="0">
                  <a:pos x="72" y="71"/>
                </a:cxn>
                <a:cxn ang="0">
                  <a:pos x="72" y="0"/>
                </a:cxn>
                <a:cxn ang="0">
                  <a:pos x="33" y="0"/>
                </a:cxn>
                <a:cxn ang="0">
                  <a:pos x="33" y="6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22" y="39"/>
                </a:cxn>
                <a:cxn ang="0">
                  <a:pos x="22" y="39"/>
                </a:cxn>
                <a:cxn ang="0">
                  <a:pos x="18" y="42"/>
                </a:cxn>
                <a:cxn ang="0">
                  <a:pos x="11" y="46"/>
                </a:cxn>
                <a:cxn ang="0">
                  <a:pos x="11" y="7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43" y="25"/>
                </a:cxn>
                <a:cxn ang="0">
                  <a:pos x="43" y="10"/>
                </a:cxn>
                <a:cxn ang="0">
                  <a:pos x="57" y="10"/>
                </a:cxn>
                <a:cxn ang="0">
                  <a:pos x="57" y="25"/>
                </a:cxn>
                <a:cxn ang="0">
                  <a:pos x="43" y="25"/>
                </a:cxn>
                <a:cxn ang="0">
                  <a:pos x="43" y="25"/>
                </a:cxn>
                <a:cxn ang="0">
                  <a:pos x="57" y="35"/>
                </a:cxn>
                <a:cxn ang="0">
                  <a:pos x="57" y="53"/>
                </a:cxn>
                <a:cxn ang="0">
                  <a:pos x="43" y="53"/>
                </a:cxn>
                <a:cxn ang="0">
                  <a:pos x="43" y="35"/>
                </a:cxn>
                <a:cxn ang="0">
                  <a:pos x="57" y="35"/>
                </a:cxn>
                <a:cxn ang="0">
                  <a:pos x="57" y="35"/>
                </a:cxn>
              </a:cxnLst>
              <a:rect l="0" t="0" r="r" b="b"/>
              <a:pathLst>
                <a:path w="72" h="71">
                  <a:moveTo>
                    <a:pt x="11" y="71"/>
                  </a:moveTo>
                  <a:lnTo>
                    <a:pt x="11" y="46"/>
                  </a:lnTo>
                  <a:lnTo>
                    <a:pt x="11" y="46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22" y="57"/>
                  </a:lnTo>
                  <a:lnTo>
                    <a:pt x="29" y="53"/>
                  </a:lnTo>
                  <a:lnTo>
                    <a:pt x="33" y="46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29" y="3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3" y="0"/>
                  </a:lnTo>
                  <a:lnTo>
                    <a:pt x="4" y="0"/>
                  </a:lnTo>
                  <a:lnTo>
                    <a:pt x="0" y="71"/>
                  </a:lnTo>
                  <a:lnTo>
                    <a:pt x="11" y="71"/>
                  </a:lnTo>
                  <a:lnTo>
                    <a:pt x="11" y="71"/>
                  </a:lnTo>
                  <a:close/>
                  <a:moveTo>
                    <a:pt x="43" y="67"/>
                  </a:moveTo>
                  <a:lnTo>
                    <a:pt x="43" y="60"/>
                  </a:lnTo>
                  <a:lnTo>
                    <a:pt x="57" y="60"/>
                  </a:lnTo>
                  <a:lnTo>
                    <a:pt x="57" y="71"/>
                  </a:lnTo>
                  <a:lnTo>
                    <a:pt x="72" y="71"/>
                  </a:lnTo>
                  <a:lnTo>
                    <a:pt x="72" y="0"/>
                  </a:lnTo>
                  <a:lnTo>
                    <a:pt x="33" y="0"/>
                  </a:lnTo>
                  <a:lnTo>
                    <a:pt x="33" y="67"/>
                  </a:lnTo>
                  <a:lnTo>
                    <a:pt x="43" y="67"/>
                  </a:lnTo>
                  <a:lnTo>
                    <a:pt x="43" y="67"/>
                  </a:lnTo>
                  <a:close/>
                  <a:moveTo>
                    <a:pt x="15" y="28"/>
                  </a:moveTo>
                  <a:lnTo>
                    <a:pt x="15" y="2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18" y="42"/>
                  </a:lnTo>
                  <a:lnTo>
                    <a:pt x="11" y="46"/>
                  </a:lnTo>
                  <a:lnTo>
                    <a:pt x="11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close/>
                  <a:moveTo>
                    <a:pt x="43" y="25"/>
                  </a:moveTo>
                  <a:lnTo>
                    <a:pt x="43" y="10"/>
                  </a:lnTo>
                  <a:lnTo>
                    <a:pt x="57" y="10"/>
                  </a:lnTo>
                  <a:lnTo>
                    <a:pt x="57" y="25"/>
                  </a:lnTo>
                  <a:lnTo>
                    <a:pt x="43" y="25"/>
                  </a:lnTo>
                  <a:lnTo>
                    <a:pt x="43" y="25"/>
                  </a:lnTo>
                  <a:close/>
                  <a:moveTo>
                    <a:pt x="57" y="35"/>
                  </a:moveTo>
                  <a:lnTo>
                    <a:pt x="57" y="53"/>
                  </a:lnTo>
                  <a:lnTo>
                    <a:pt x="43" y="53"/>
                  </a:lnTo>
                  <a:lnTo>
                    <a:pt x="43" y="35"/>
                  </a:lnTo>
                  <a:lnTo>
                    <a:pt x="57" y="35"/>
                  </a:lnTo>
                  <a:lnTo>
                    <a:pt x="57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5" name="Freeform 147"/>
            <p:cNvSpPr>
              <a:spLocks/>
            </p:cNvSpPr>
            <p:nvPr/>
          </p:nvSpPr>
          <p:spPr bwMode="auto">
            <a:xfrm>
              <a:off x="4359" y="1470"/>
              <a:ext cx="75" cy="75"/>
            </a:xfrm>
            <a:custGeom>
              <a:avLst/>
              <a:gdLst/>
              <a:ahLst/>
              <a:cxnLst>
                <a:cxn ang="0">
                  <a:pos x="43" y="11"/>
                </a:cxn>
                <a:cxn ang="0">
                  <a:pos x="43" y="11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2" y="11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32" y="21"/>
                </a:cxn>
                <a:cxn ang="0">
                  <a:pos x="32" y="29"/>
                </a:cxn>
                <a:cxn ang="0">
                  <a:pos x="7" y="29"/>
                </a:cxn>
                <a:cxn ang="0">
                  <a:pos x="7" y="68"/>
                </a:cxn>
                <a:cxn ang="0">
                  <a:pos x="21" y="68"/>
                </a:cxn>
                <a:cxn ang="0">
                  <a:pos x="21" y="39"/>
                </a:cxn>
                <a:cxn ang="0">
                  <a:pos x="32" y="39"/>
                </a:cxn>
                <a:cxn ang="0">
                  <a:pos x="32" y="75"/>
                </a:cxn>
                <a:cxn ang="0">
                  <a:pos x="43" y="75"/>
                </a:cxn>
                <a:cxn ang="0">
                  <a:pos x="43" y="39"/>
                </a:cxn>
                <a:cxn ang="0">
                  <a:pos x="53" y="39"/>
                </a:cxn>
                <a:cxn ang="0">
                  <a:pos x="53" y="57"/>
                </a:cxn>
                <a:cxn ang="0">
                  <a:pos x="53" y="57"/>
                </a:cxn>
                <a:cxn ang="0">
                  <a:pos x="53" y="5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46" y="68"/>
                </a:cxn>
                <a:cxn ang="0">
                  <a:pos x="46" y="68"/>
                </a:cxn>
                <a:cxn ang="0">
                  <a:pos x="61" y="68"/>
                </a:cxn>
                <a:cxn ang="0">
                  <a:pos x="64" y="64"/>
                </a:cxn>
                <a:cxn ang="0">
                  <a:pos x="64" y="61"/>
                </a:cxn>
                <a:cxn ang="0">
                  <a:pos x="64" y="29"/>
                </a:cxn>
                <a:cxn ang="0">
                  <a:pos x="43" y="29"/>
                </a:cxn>
                <a:cxn ang="0">
                  <a:pos x="43" y="21"/>
                </a:cxn>
                <a:cxn ang="0">
                  <a:pos x="75" y="21"/>
                </a:cxn>
                <a:cxn ang="0">
                  <a:pos x="75" y="11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3" y="11"/>
                </a:cxn>
              </a:cxnLst>
              <a:rect l="0" t="0" r="r" b="b"/>
              <a:pathLst>
                <a:path w="75" h="75">
                  <a:moveTo>
                    <a:pt x="43" y="11"/>
                  </a:moveTo>
                  <a:lnTo>
                    <a:pt x="43" y="11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29"/>
                  </a:lnTo>
                  <a:lnTo>
                    <a:pt x="7" y="29"/>
                  </a:lnTo>
                  <a:lnTo>
                    <a:pt x="7" y="68"/>
                  </a:lnTo>
                  <a:lnTo>
                    <a:pt x="21" y="68"/>
                  </a:lnTo>
                  <a:lnTo>
                    <a:pt x="21" y="39"/>
                  </a:lnTo>
                  <a:lnTo>
                    <a:pt x="32" y="39"/>
                  </a:lnTo>
                  <a:lnTo>
                    <a:pt x="32" y="75"/>
                  </a:lnTo>
                  <a:lnTo>
                    <a:pt x="43" y="75"/>
                  </a:lnTo>
                  <a:lnTo>
                    <a:pt x="43" y="39"/>
                  </a:lnTo>
                  <a:lnTo>
                    <a:pt x="53" y="39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61" y="68"/>
                  </a:lnTo>
                  <a:lnTo>
                    <a:pt x="64" y="64"/>
                  </a:lnTo>
                  <a:lnTo>
                    <a:pt x="64" y="61"/>
                  </a:lnTo>
                  <a:lnTo>
                    <a:pt x="64" y="29"/>
                  </a:lnTo>
                  <a:lnTo>
                    <a:pt x="43" y="29"/>
                  </a:lnTo>
                  <a:lnTo>
                    <a:pt x="43" y="21"/>
                  </a:lnTo>
                  <a:lnTo>
                    <a:pt x="75" y="21"/>
                  </a:lnTo>
                  <a:lnTo>
                    <a:pt x="75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6" name="Freeform 148"/>
            <p:cNvSpPr>
              <a:spLocks noEditPoints="1"/>
            </p:cNvSpPr>
            <p:nvPr/>
          </p:nvSpPr>
          <p:spPr bwMode="auto">
            <a:xfrm>
              <a:off x="2933" y="3880"/>
              <a:ext cx="78" cy="78"/>
            </a:xfrm>
            <a:custGeom>
              <a:avLst/>
              <a:gdLst/>
              <a:ahLst/>
              <a:cxnLst>
                <a:cxn ang="0">
                  <a:pos x="46" y="10"/>
                </a:cxn>
                <a:cxn ang="0">
                  <a:pos x="54" y="7"/>
                </a:cxn>
                <a:cxn ang="0">
                  <a:pos x="39" y="3"/>
                </a:cxn>
                <a:cxn ang="0">
                  <a:pos x="32" y="10"/>
                </a:cxn>
                <a:cxn ang="0">
                  <a:pos x="29" y="10"/>
                </a:cxn>
                <a:cxn ang="0">
                  <a:pos x="21" y="3"/>
                </a:cxn>
                <a:cxn ang="0">
                  <a:pos x="18" y="0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11" y="28"/>
                </a:cxn>
                <a:cxn ang="0">
                  <a:pos x="21" y="21"/>
                </a:cxn>
                <a:cxn ang="0">
                  <a:pos x="25" y="21"/>
                </a:cxn>
                <a:cxn ang="0">
                  <a:pos x="25" y="18"/>
                </a:cxn>
                <a:cxn ang="0">
                  <a:pos x="29" y="18"/>
                </a:cxn>
                <a:cxn ang="0">
                  <a:pos x="29" y="21"/>
                </a:cxn>
                <a:cxn ang="0">
                  <a:pos x="36" y="25"/>
                </a:cxn>
                <a:cxn ang="0">
                  <a:pos x="32" y="35"/>
                </a:cxn>
                <a:cxn ang="0">
                  <a:pos x="21" y="43"/>
                </a:cxn>
                <a:cxn ang="0">
                  <a:pos x="0" y="53"/>
                </a:cxn>
                <a:cxn ang="0">
                  <a:pos x="7" y="60"/>
                </a:cxn>
                <a:cxn ang="0">
                  <a:pos x="36" y="64"/>
                </a:cxn>
                <a:cxn ang="0">
                  <a:pos x="36" y="68"/>
                </a:cxn>
                <a:cxn ang="0">
                  <a:pos x="29" y="78"/>
                </a:cxn>
                <a:cxn ang="0">
                  <a:pos x="46" y="75"/>
                </a:cxn>
                <a:cxn ang="0">
                  <a:pos x="46" y="64"/>
                </a:cxn>
                <a:cxn ang="0">
                  <a:pos x="64" y="57"/>
                </a:cxn>
                <a:cxn ang="0">
                  <a:pos x="78" y="50"/>
                </a:cxn>
                <a:cxn ang="0">
                  <a:pos x="78" y="35"/>
                </a:cxn>
                <a:cxn ang="0">
                  <a:pos x="46" y="35"/>
                </a:cxn>
                <a:cxn ang="0">
                  <a:pos x="50" y="32"/>
                </a:cxn>
                <a:cxn ang="0">
                  <a:pos x="57" y="25"/>
                </a:cxn>
                <a:cxn ang="0">
                  <a:pos x="68" y="21"/>
                </a:cxn>
                <a:cxn ang="0">
                  <a:pos x="71" y="18"/>
                </a:cxn>
                <a:cxn ang="0">
                  <a:pos x="68" y="10"/>
                </a:cxn>
                <a:cxn ang="0">
                  <a:pos x="68" y="3"/>
                </a:cxn>
                <a:cxn ang="0">
                  <a:pos x="57" y="10"/>
                </a:cxn>
                <a:cxn ang="0">
                  <a:pos x="54" y="18"/>
                </a:cxn>
                <a:cxn ang="0">
                  <a:pos x="46" y="25"/>
                </a:cxn>
                <a:cxn ang="0">
                  <a:pos x="50" y="14"/>
                </a:cxn>
                <a:cxn ang="0">
                  <a:pos x="39" y="21"/>
                </a:cxn>
                <a:cxn ang="0">
                  <a:pos x="43" y="18"/>
                </a:cxn>
                <a:cxn ang="0">
                  <a:pos x="43" y="18"/>
                </a:cxn>
                <a:cxn ang="0">
                  <a:pos x="71" y="18"/>
                </a:cxn>
                <a:cxn ang="0">
                  <a:pos x="43" y="32"/>
                </a:cxn>
                <a:cxn ang="0">
                  <a:pos x="43" y="32"/>
                </a:cxn>
                <a:cxn ang="0">
                  <a:pos x="46" y="46"/>
                </a:cxn>
                <a:cxn ang="0">
                  <a:pos x="46" y="43"/>
                </a:cxn>
                <a:cxn ang="0">
                  <a:pos x="36" y="53"/>
                </a:cxn>
                <a:cxn ang="0">
                  <a:pos x="50" y="53"/>
                </a:cxn>
                <a:cxn ang="0">
                  <a:pos x="46" y="53"/>
                </a:cxn>
                <a:cxn ang="0">
                  <a:pos x="50" y="53"/>
                </a:cxn>
              </a:cxnLst>
              <a:rect l="0" t="0" r="r" b="b"/>
              <a:pathLst>
                <a:path w="78" h="78">
                  <a:moveTo>
                    <a:pt x="50" y="14"/>
                  </a:moveTo>
                  <a:lnTo>
                    <a:pt x="50" y="14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2" y="0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11" y="10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5"/>
                  </a:lnTo>
                  <a:lnTo>
                    <a:pt x="11" y="35"/>
                  </a:lnTo>
                  <a:lnTo>
                    <a:pt x="21" y="35"/>
                  </a:lnTo>
                  <a:lnTo>
                    <a:pt x="21" y="21"/>
                  </a:lnTo>
                  <a:lnTo>
                    <a:pt x="25" y="28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32" y="18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1" y="5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8" y="57"/>
                  </a:lnTo>
                  <a:lnTo>
                    <a:pt x="18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" y="60"/>
                  </a:lnTo>
                  <a:lnTo>
                    <a:pt x="4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71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5"/>
                  </a:lnTo>
                  <a:lnTo>
                    <a:pt x="46" y="68"/>
                  </a:lnTo>
                  <a:lnTo>
                    <a:pt x="78" y="68"/>
                  </a:lnTo>
                  <a:lnTo>
                    <a:pt x="78" y="64"/>
                  </a:lnTo>
                  <a:lnTo>
                    <a:pt x="46" y="64"/>
                  </a:lnTo>
                  <a:lnTo>
                    <a:pt x="46" y="60"/>
                  </a:lnTo>
                  <a:lnTo>
                    <a:pt x="64" y="60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68" y="50"/>
                  </a:lnTo>
                  <a:lnTo>
                    <a:pt x="61" y="43"/>
                  </a:lnTo>
                  <a:lnTo>
                    <a:pt x="78" y="43"/>
                  </a:lnTo>
                  <a:lnTo>
                    <a:pt x="78" y="35"/>
                  </a:lnTo>
                  <a:lnTo>
                    <a:pt x="43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7" y="25"/>
                  </a:lnTo>
                  <a:lnTo>
                    <a:pt x="57" y="35"/>
                  </a:lnTo>
                  <a:lnTo>
                    <a:pt x="68" y="35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71" y="32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1" y="18"/>
                  </a:lnTo>
                  <a:lnTo>
                    <a:pt x="78" y="18"/>
                  </a:lnTo>
                  <a:lnTo>
                    <a:pt x="7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57" y="0"/>
                  </a:lnTo>
                  <a:lnTo>
                    <a:pt x="57" y="10"/>
                  </a:lnTo>
                  <a:lnTo>
                    <a:pt x="50" y="10"/>
                  </a:lnTo>
                  <a:lnTo>
                    <a:pt x="50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50" y="21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close/>
                  <a:moveTo>
                    <a:pt x="43" y="18"/>
                  </a:moveTo>
                  <a:lnTo>
                    <a:pt x="39" y="21"/>
                  </a:lnTo>
                  <a:lnTo>
                    <a:pt x="39" y="21"/>
                  </a:lnTo>
                  <a:lnTo>
                    <a:pt x="36" y="18"/>
                  </a:lnTo>
                  <a:lnTo>
                    <a:pt x="39" y="14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close/>
                  <a:moveTo>
                    <a:pt x="68" y="21"/>
                  </a:moveTo>
                  <a:lnTo>
                    <a:pt x="68" y="18"/>
                  </a:lnTo>
                  <a:lnTo>
                    <a:pt x="71" y="18"/>
                  </a:lnTo>
                  <a:lnTo>
                    <a:pt x="68" y="21"/>
                  </a:lnTo>
                  <a:lnTo>
                    <a:pt x="68" y="21"/>
                  </a:lnTo>
                  <a:close/>
                  <a:moveTo>
                    <a:pt x="43" y="32"/>
                  </a:moveTo>
                  <a:lnTo>
                    <a:pt x="43" y="32"/>
                  </a:lnTo>
                  <a:lnTo>
                    <a:pt x="36" y="32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2"/>
                  </a:lnTo>
                  <a:close/>
                  <a:moveTo>
                    <a:pt x="46" y="43"/>
                  </a:moveTo>
                  <a:lnTo>
                    <a:pt x="46" y="46"/>
                  </a:lnTo>
                  <a:lnTo>
                    <a:pt x="46" y="46"/>
                  </a:lnTo>
                  <a:lnTo>
                    <a:pt x="32" y="46"/>
                  </a:lnTo>
                  <a:lnTo>
                    <a:pt x="36" y="43"/>
                  </a:lnTo>
                  <a:lnTo>
                    <a:pt x="46" y="43"/>
                  </a:lnTo>
                  <a:lnTo>
                    <a:pt x="46" y="43"/>
                  </a:lnTo>
                  <a:close/>
                  <a:moveTo>
                    <a:pt x="18" y="53"/>
                  </a:moveTo>
                  <a:lnTo>
                    <a:pt x="25" y="53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18" y="53"/>
                  </a:lnTo>
                  <a:lnTo>
                    <a:pt x="18" y="53"/>
                  </a:lnTo>
                  <a:close/>
                  <a:moveTo>
                    <a:pt x="50" y="53"/>
                  </a:moveTo>
                  <a:lnTo>
                    <a:pt x="50" y="53"/>
                  </a:lnTo>
                  <a:lnTo>
                    <a:pt x="57" y="53"/>
                  </a:lnTo>
                  <a:lnTo>
                    <a:pt x="61" y="53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0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7" name="Freeform 149"/>
            <p:cNvSpPr>
              <a:spLocks noEditPoints="1"/>
            </p:cNvSpPr>
            <p:nvPr/>
          </p:nvSpPr>
          <p:spPr bwMode="auto">
            <a:xfrm>
              <a:off x="3019" y="3880"/>
              <a:ext cx="82" cy="78"/>
            </a:xfrm>
            <a:custGeom>
              <a:avLst/>
              <a:gdLst/>
              <a:ahLst/>
              <a:cxnLst>
                <a:cxn ang="0">
                  <a:pos x="25" y="10"/>
                </a:cxn>
                <a:cxn ang="0">
                  <a:pos x="25" y="3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4" y="0"/>
                </a:cxn>
                <a:cxn ang="0">
                  <a:pos x="3" y="18"/>
                </a:cxn>
                <a:cxn ang="0">
                  <a:pos x="14" y="25"/>
                </a:cxn>
                <a:cxn ang="0">
                  <a:pos x="7" y="39"/>
                </a:cxn>
                <a:cxn ang="0">
                  <a:pos x="0" y="50"/>
                </a:cxn>
                <a:cxn ang="0">
                  <a:pos x="3" y="60"/>
                </a:cxn>
                <a:cxn ang="0">
                  <a:pos x="14" y="78"/>
                </a:cxn>
                <a:cxn ang="0">
                  <a:pos x="25" y="43"/>
                </a:cxn>
                <a:cxn ang="0">
                  <a:pos x="28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2" y="39"/>
                </a:cxn>
                <a:cxn ang="0">
                  <a:pos x="28" y="32"/>
                </a:cxn>
                <a:cxn ang="0">
                  <a:pos x="25" y="35"/>
                </a:cxn>
                <a:cxn ang="0">
                  <a:pos x="35" y="25"/>
                </a:cxn>
                <a:cxn ang="0">
                  <a:pos x="50" y="21"/>
                </a:cxn>
                <a:cxn ang="0">
                  <a:pos x="32" y="32"/>
                </a:cxn>
                <a:cxn ang="0">
                  <a:pos x="39" y="39"/>
                </a:cxn>
                <a:cxn ang="0">
                  <a:pos x="42" y="50"/>
                </a:cxn>
                <a:cxn ang="0">
                  <a:pos x="46" y="57"/>
                </a:cxn>
                <a:cxn ang="0">
                  <a:pos x="25" y="68"/>
                </a:cxn>
                <a:cxn ang="0">
                  <a:pos x="28" y="75"/>
                </a:cxn>
                <a:cxn ang="0">
                  <a:pos x="32" y="78"/>
                </a:cxn>
                <a:cxn ang="0">
                  <a:pos x="53" y="68"/>
                </a:cxn>
                <a:cxn ang="0">
                  <a:pos x="71" y="78"/>
                </a:cxn>
                <a:cxn ang="0">
                  <a:pos x="74" y="75"/>
                </a:cxn>
                <a:cxn ang="0">
                  <a:pos x="82" y="68"/>
                </a:cxn>
                <a:cxn ang="0">
                  <a:pos x="67" y="64"/>
                </a:cxn>
                <a:cxn ang="0">
                  <a:pos x="60" y="60"/>
                </a:cxn>
                <a:cxn ang="0">
                  <a:pos x="74" y="32"/>
                </a:cxn>
                <a:cxn ang="0">
                  <a:pos x="60" y="21"/>
                </a:cxn>
                <a:cxn ang="0">
                  <a:pos x="78" y="10"/>
                </a:cxn>
                <a:cxn ang="0">
                  <a:pos x="60" y="7"/>
                </a:cxn>
                <a:cxn ang="0">
                  <a:pos x="60" y="3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0" y="0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53" y="53"/>
                </a:cxn>
                <a:cxn ang="0">
                  <a:pos x="50" y="46"/>
                </a:cxn>
                <a:cxn ang="0">
                  <a:pos x="60" y="39"/>
                </a:cxn>
                <a:cxn ang="0">
                  <a:pos x="53" y="53"/>
                </a:cxn>
                <a:cxn ang="0">
                  <a:pos x="53" y="53"/>
                </a:cxn>
              </a:cxnLst>
              <a:rect l="0" t="0" r="r" b="b"/>
              <a:pathLst>
                <a:path w="82" h="78">
                  <a:moveTo>
                    <a:pt x="25" y="18"/>
                  </a:moveTo>
                  <a:lnTo>
                    <a:pt x="25" y="10"/>
                  </a:lnTo>
                  <a:lnTo>
                    <a:pt x="25" y="1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14" y="18"/>
                  </a:lnTo>
                  <a:lnTo>
                    <a:pt x="3" y="18"/>
                  </a:lnTo>
                  <a:lnTo>
                    <a:pt x="3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14" y="46"/>
                  </a:lnTo>
                  <a:lnTo>
                    <a:pt x="14" y="78"/>
                  </a:lnTo>
                  <a:lnTo>
                    <a:pt x="25" y="78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5" y="35"/>
                  </a:lnTo>
                  <a:lnTo>
                    <a:pt x="25" y="25"/>
                  </a:lnTo>
                  <a:lnTo>
                    <a:pt x="35" y="25"/>
                  </a:lnTo>
                  <a:lnTo>
                    <a:pt x="35" y="21"/>
                  </a:lnTo>
                  <a:lnTo>
                    <a:pt x="50" y="21"/>
                  </a:lnTo>
                  <a:lnTo>
                    <a:pt x="50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42" y="50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39" y="64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4" y="75"/>
                  </a:lnTo>
                  <a:lnTo>
                    <a:pt x="74" y="75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67" y="64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46"/>
                  </a:lnTo>
                  <a:lnTo>
                    <a:pt x="74" y="32"/>
                  </a:lnTo>
                  <a:lnTo>
                    <a:pt x="60" y="32"/>
                  </a:lnTo>
                  <a:lnTo>
                    <a:pt x="60" y="21"/>
                  </a:lnTo>
                  <a:lnTo>
                    <a:pt x="78" y="21"/>
                  </a:lnTo>
                  <a:lnTo>
                    <a:pt x="78" y="10"/>
                  </a:lnTo>
                  <a:lnTo>
                    <a:pt x="60" y="10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50" y="10"/>
                  </a:lnTo>
                  <a:lnTo>
                    <a:pt x="32" y="10"/>
                  </a:lnTo>
                  <a:lnTo>
                    <a:pt x="32" y="18"/>
                  </a:lnTo>
                  <a:lnTo>
                    <a:pt x="25" y="18"/>
                  </a:lnTo>
                  <a:lnTo>
                    <a:pt x="25" y="18"/>
                  </a:lnTo>
                  <a:close/>
                  <a:moveTo>
                    <a:pt x="53" y="53"/>
                  </a:moveTo>
                  <a:lnTo>
                    <a:pt x="53" y="53"/>
                  </a:lnTo>
                  <a:lnTo>
                    <a:pt x="50" y="46"/>
                  </a:lnTo>
                  <a:lnTo>
                    <a:pt x="50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8" name="Freeform 150"/>
            <p:cNvSpPr>
              <a:spLocks noEditPoints="1"/>
            </p:cNvSpPr>
            <p:nvPr/>
          </p:nvSpPr>
          <p:spPr bwMode="auto">
            <a:xfrm>
              <a:off x="3104" y="3880"/>
              <a:ext cx="79" cy="78"/>
            </a:xfrm>
            <a:custGeom>
              <a:avLst/>
              <a:gdLst/>
              <a:ahLst/>
              <a:cxnLst>
                <a:cxn ang="0">
                  <a:pos x="32" y="18"/>
                </a:cxn>
                <a:cxn ang="0">
                  <a:pos x="46" y="25"/>
                </a:cxn>
                <a:cxn ang="0">
                  <a:pos x="54" y="18"/>
                </a:cxn>
                <a:cxn ang="0">
                  <a:pos x="75" y="10"/>
                </a:cxn>
                <a:cxn ang="0">
                  <a:pos x="54" y="7"/>
                </a:cxn>
                <a:cxn ang="0">
                  <a:pos x="54" y="3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46" y="10"/>
                </a:cxn>
                <a:cxn ang="0">
                  <a:pos x="32" y="7"/>
                </a:cxn>
                <a:cxn ang="0">
                  <a:pos x="32" y="3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0"/>
                </a:cxn>
                <a:cxn ang="0">
                  <a:pos x="4" y="10"/>
                </a:cxn>
                <a:cxn ang="0">
                  <a:pos x="22" y="18"/>
                </a:cxn>
                <a:cxn ang="0">
                  <a:pos x="22" y="25"/>
                </a:cxn>
                <a:cxn ang="0">
                  <a:pos x="32" y="25"/>
                </a:cxn>
                <a:cxn ang="0">
                  <a:pos x="29" y="53"/>
                </a:cxn>
                <a:cxn ang="0">
                  <a:pos x="32" y="60"/>
                </a:cxn>
                <a:cxn ang="0">
                  <a:pos x="36" y="60"/>
                </a:cxn>
                <a:cxn ang="0">
                  <a:pos x="39" y="57"/>
                </a:cxn>
                <a:cxn ang="0">
                  <a:pos x="39" y="68"/>
                </a:cxn>
                <a:cxn ang="0">
                  <a:pos x="50" y="75"/>
                </a:cxn>
                <a:cxn ang="0">
                  <a:pos x="64" y="75"/>
                </a:cxn>
                <a:cxn ang="0">
                  <a:pos x="75" y="75"/>
                </a:cxn>
                <a:cxn ang="0">
                  <a:pos x="79" y="60"/>
                </a:cxn>
                <a:cxn ang="0">
                  <a:pos x="68" y="57"/>
                </a:cxn>
                <a:cxn ang="0">
                  <a:pos x="64" y="68"/>
                </a:cxn>
                <a:cxn ang="0">
                  <a:pos x="54" y="68"/>
                </a:cxn>
                <a:cxn ang="0">
                  <a:pos x="50" y="60"/>
                </a:cxn>
                <a:cxn ang="0">
                  <a:pos x="50" y="53"/>
                </a:cxn>
                <a:cxn ang="0">
                  <a:pos x="64" y="28"/>
                </a:cxn>
                <a:cxn ang="0">
                  <a:pos x="54" y="39"/>
                </a:cxn>
                <a:cxn ang="0">
                  <a:pos x="54" y="32"/>
                </a:cxn>
                <a:cxn ang="0">
                  <a:pos x="54" y="28"/>
                </a:cxn>
                <a:cxn ang="0">
                  <a:pos x="54" y="28"/>
                </a:cxn>
                <a:cxn ang="0">
                  <a:pos x="39" y="25"/>
                </a:cxn>
                <a:cxn ang="0">
                  <a:pos x="39" y="46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32" y="35"/>
                </a:cxn>
                <a:cxn ang="0">
                  <a:pos x="36" y="32"/>
                </a:cxn>
                <a:cxn ang="0">
                  <a:pos x="25" y="25"/>
                </a:cxn>
                <a:cxn ang="0">
                  <a:pos x="25" y="28"/>
                </a:cxn>
                <a:cxn ang="0">
                  <a:pos x="18" y="35"/>
                </a:cxn>
                <a:cxn ang="0">
                  <a:pos x="18" y="39"/>
                </a:cxn>
                <a:cxn ang="0">
                  <a:pos x="7" y="60"/>
                </a:cxn>
                <a:cxn ang="0">
                  <a:pos x="18" y="50"/>
                </a:cxn>
                <a:cxn ang="0">
                  <a:pos x="29" y="78"/>
                </a:cxn>
                <a:cxn ang="0">
                  <a:pos x="29" y="43"/>
                </a:cxn>
                <a:cxn ang="0">
                  <a:pos x="32" y="35"/>
                </a:cxn>
              </a:cxnLst>
              <a:rect l="0" t="0" r="r" b="b"/>
              <a:pathLst>
                <a:path w="79" h="78">
                  <a:moveTo>
                    <a:pt x="32" y="25"/>
                  </a:moveTo>
                  <a:lnTo>
                    <a:pt x="32" y="18"/>
                  </a:lnTo>
                  <a:lnTo>
                    <a:pt x="46" y="18"/>
                  </a:lnTo>
                  <a:lnTo>
                    <a:pt x="46" y="25"/>
                  </a:lnTo>
                  <a:lnTo>
                    <a:pt x="54" y="25"/>
                  </a:lnTo>
                  <a:lnTo>
                    <a:pt x="54" y="18"/>
                  </a:lnTo>
                  <a:lnTo>
                    <a:pt x="75" y="18"/>
                  </a:lnTo>
                  <a:lnTo>
                    <a:pt x="75" y="10"/>
                  </a:lnTo>
                  <a:lnTo>
                    <a:pt x="54" y="1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32" y="10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2" y="10"/>
                  </a:lnTo>
                  <a:lnTo>
                    <a:pt x="4" y="10"/>
                  </a:lnTo>
                  <a:lnTo>
                    <a:pt x="4" y="18"/>
                  </a:lnTo>
                  <a:lnTo>
                    <a:pt x="22" y="18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32" y="25"/>
                  </a:lnTo>
                  <a:lnTo>
                    <a:pt x="32" y="25"/>
                  </a:lnTo>
                  <a:close/>
                  <a:moveTo>
                    <a:pt x="29" y="53"/>
                  </a:moveTo>
                  <a:lnTo>
                    <a:pt x="29" y="53"/>
                  </a:lnTo>
                  <a:lnTo>
                    <a:pt x="29" y="53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9" y="57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43" y="75"/>
                  </a:lnTo>
                  <a:lnTo>
                    <a:pt x="50" y="75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4"/>
                  </a:lnTo>
                  <a:lnTo>
                    <a:pt x="50" y="60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75" y="35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54" y="39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6" y="25"/>
                  </a:lnTo>
                  <a:lnTo>
                    <a:pt x="39" y="25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3"/>
                  </a:lnTo>
                  <a:close/>
                  <a:moveTo>
                    <a:pt x="32" y="35"/>
                  </a:moveTo>
                  <a:lnTo>
                    <a:pt x="32" y="35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0" y="5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8" y="50"/>
                  </a:lnTo>
                  <a:lnTo>
                    <a:pt x="18" y="78"/>
                  </a:lnTo>
                  <a:lnTo>
                    <a:pt x="29" y="78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9" name="Freeform 151"/>
            <p:cNvSpPr>
              <a:spLocks/>
            </p:cNvSpPr>
            <p:nvPr/>
          </p:nvSpPr>
          <p:spPr bwMode="auto">
            <a:xfrm>
              <a:off x="3193" y="3880"/>
              <a:ext cx="75" cy="78"/>
            </a:xfrm>
            <a:custGeom>
              <a:avLst/>
              <a:gdLst/>
              <a:ahLst/>
              <a:cxnLst>
                <a:cxn ang="0">
                  <a:pos x="43" y="10"/>
                </a:cxn>
                <a:cxn ang="0">
                  <a:pos x="43" y="10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32" y="14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32" y="25"/>
                </a:cxn>
                <a:cxn ang="0">
                  <a:pos x="32" y="32"/>
                </a:cxn>
                <a:cxn ang="0">
                  <a:pos x="7" y="32"/>
                </a:cxn>
                <a:cxn ang="0">
                  <a:pos x="7" y="71"/>
                </a:cxn>
                <a:cxn ang="0">
                  <a:pos x="22" y="71"/>
                </a:cxn>
                <a:cxn ang="0">
                  <a:pos x="22" y="43"/>
                </a:cxn>
                <a:cxn ang="0">
                  <a:pos x="32" y="43"/>
                </a:cxn>
                <a:cxn ang="0">
                  <a:pos x="32" y="78"/>
                </a:cxn>
                <a:cxn ang="0">
                  <a:pos x="43" y="78"/>
                </a:cxn>
                <a:cxn ang="0">
                  <a:pos x="43" y="43"/>
                </a:cxn>
                <a:cxn ang="0">
                  <a:pos x="54" y="43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54" y="60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7" y="71"/>
                </a:cxn>
                <a:cxn ang="0">
                  <a:pos x="47" y="71"/>
                </a:cxn>
                <a:cxn ang="0">
                  <a:pos x="61" y="71"/>
                </a:cxn>
                <a:cxn ang="0">
                  <a:pos x="64" y="68"/>
                </a:cxn>
                <a:cxn ang="0">
                  <a:pos x="64" y="64"/>
                </a:cxn>
                <a:cxn ang="0">
                  <a:pos x="64" y="32"/>
                </a:cxn>
                <a:cxn ang="0">
                  <a:pos x="43" y="32"/>
                </a:cxn>
                <a:cxn ang="0">
                  <a:pos x="43" y="25"/>
                </a:cxn>
                <a:cxn ang="0">
                  <a:pos x="75" y="25"/>
                </a:cxn>
                <a:cxn ang="0">
                  <a:pos x="75" y="14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3" y="10"/>
                </a:cxn>
              </a:cxnLst>
              <a:rect l="0" t="0" r="r" b="b"/>
              <a:pathLst>
                <a:path w="75" h="78">
                  <a:moveTo>
                    <a:pt x="43" y="10"/>
                  </a:moveTo>
                  <a:lnTo>
                    <a:pt x="43" y="10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32" y="25"/>
                  </a:lnTo>
                  <a:lnTo>
                    <a:pt x="32" y="32"/>
                  </a:lnTo>
                  <a:lnTo>
                    <a:pt x="7" y="32"/>
                  </a:lnTo>
                  <a:lnTo>
                    <a:pt x="7" y="71"/>
                  </a:lnTo>
                  <a:lnTo>
                    <a:pt x="22" y="71"/>
                  </a:lnTo>
                  <a:lnTo>
                    <a:pt x="22" y="43"/>
                  </a:lnTo>
                  <a:lnTo>
                    <a:pt x="32" y="43"/>
                  </a:lnTo>
                  <a:lnTo>
                    <a:pt x="32" y="78"/>
                  </a:lnTo>
                  <a:lnTo>
                    <a:pt x="43" y="78"/>
                  </a:lnTo>
                  <a:lnTo>
                    <a:pt x="43" y="43"/>
                  </a:lnTo>
                  <a:lnTo>
                    <a:pt x="54" y="43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61" y="71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32"/>
                  </a:lnTo>
                  <a:lnTo>
                    <a:pt x="43" y="32"/>
                  </a:lnTo>
                  <a:lnTo>
                    <a:pt x="43" y="25"/>
                  </a:lnTo>
                  <a:lnTo>
                    <a:pt x="75" y="25"/>
                  </a:lnTo>
                  <a:lnTo>
                    <a:pt x="75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北京</a:t>
            </a:r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1403350" y="908050"/>
            <a:ext cx="6356350" cy="5934075"/>
            <a:chOff x="884" y="572"/>
            <a:chExt cx="4004" cy="3738"/>
          </a:xfrm>
        </p:grpSpPr>
        <p:sp>
          <p:nvSpPr>
            <p:cNvPr id="33797" name="AutoShape 5"/>
            <p:cNvSpPr>
              <a:spLocks noChangeAspect="1" noChangeArrowheads="1" noTextEdit="1"/>
            </p:cNvSpPr>
            <p:nvPr/>
          </p:nvSpPr>
          <p:spPr bwMode="auto">
            <a:xfrm>
              <a:off x="884" y="572"/>
              <a:ext cx="4004" cy="37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9" name="Freeform 7"/>
            <p:cNvSpPr>
              <a:spLocks/>
            </p:cNvSpPr>
            <p:nvPr/>
          </p:nvSpPr>
          <p:spPr bwMode="auto">
            <a:xfrm>
              <a:off x="929" y="617"/>
              <a:ext cx="3914" cy="3639"/>
            </a:xfrm>
            <a:custGeom>
              <a:avLst/>
              <a:gdLst/>
              <a:ahLst/>
              <a:cxnLst>
                <a:cxn ang="0">
                  <a:pos x="1853" y="3459"/>
                </a:cxn>
                <a:cxn ang="0">
                  <a:pos x="2169" y="3238"/>
                </a:cxn>
                <a:cxn ang="0">
                  <a:pos x="2408" y="3265"/>
                </a:cxn>
                <a:cxn ang="0">
                  <a:pos x="2570" y="3287"/>
                </a:cxn>
                <a:cxn ang="0">
                  <a:pos x="2733" y="3143"/>
                </a:cxn>
                <a:cxn ang="0">
                  <a:pos x="2796" y="2926"/>
                </a:cxn>
                <a:cxn ang="0">
                  <a:pos x="2796" y="2733"/>
                </a:cxn>
                <a:cxn ang="0">
                  <a:pos x="2516" y="2417"/>
                </a:cxn>
                <a:cxn ang="0">
                  <a:pos x="2890" y="2300"/>
                </a:cxn>
                <a:cxn ang="0">
                  <a:pos x="3382" y="2178"/>
                </a:cxn>
                <a:cxn ang="0">
                  <a:pos x="3567" y="1840"/>
                </a:cxn>
                <a:cxn ang="0">
                  <a:pos x="3413" y="1466"/>
                </a:cxn>
                <a:cxn ang="0">
                  <a:pos x="3364" y="1290"/>
                </a:cxn>
                <a:cxn ang="0">
                  <a:pos x="3445" y="1186"/>
                </a:cxn>
                <a:cxn ang="0">
                  <a:pos x="3553" y="1109"/>
                </a:cxn>
                <a:cxn ang="0">
                  <a:pos x="3788" y="1064"/>
                </a:cxn>
                <a:cxn ang="0">
                  <a:pos x="3855" y="961"/>
                </a:cxn>
                <a:cxn ang="0">
                  <a:pos x="3846" y="879"/>
                </a:cxn>
                <a:cxn ang="0">
                  <a:pos x="3585" y="920"/>
                </a:cxn>
                <a:cxn ang="0">
                  <a:pos x="3310" y="848"/>
                </a:cxn>
                <a:cxn ang="0">
                  <a:pos x="2981" y="834"/>
                </a:cxn>
                <a:cxn ang="0">
                  <a:pos x="2570" y="433"/>
                </a:cxn>
                <a:cxn ang="0">
                  <a:pos x="2421" y="113"/>
                </a:cxn>
                <a:cxn ang="0">
                  <a:pos x="2309" y="9"/>
                </a:cxn>
                <a:cxn ang="0">
                  <a:pos x="2246" y="185"/>
                </a:cxn>
                <a:cxn ang="0">
                  <a:pos x="1989" y="180"/>
                </a:cxn>
                <a:cxn ang="0">
                  <a:pos x="2002" y="284"/>
                </a:cxn>
                <a:cxn ang="0">
                  <a:pos x="1948" y="356"/>
                </a:cxn>
                <a:cxn ang="0">
                  <a:pos x="1759" y="307"/>
                </a:cxn>
                <a:cxn ang="0">
                  <a:pos x="1971" y="636"/>
                </a:cxn>
                <a:cxn ang="0">
                  <a:pos x="1741" y="645"/>
                </a:cxn>
                <a:cxn ang="0">
                  <a:pos x="1614" y="631"/>
                </a:cxn>
                <a:cxn ang="0">
                  <a:pos x="1493" y="753"/>
                </a:cxn>
                <a:cxn ang="0">
                  <a:pos x="1393" y="879"/>
                </a:cxn>
                <a:cxn ang="0">
                  <a:pos x="1141" y="1028"/>
                </a:cxn>
                <a:cxn ang="0">
                  <a:pos x="681" y="1109"/>
                </a:cxn>
                <a:cxn ang="0">
                  <a:pos x="663" y="1227"/>
                </a:cxn>
                <a:cxn ang="0">
                  <a:pos x="672" y="1330"/>
                </a:cxn>
                <a:cxn ang="0">
                  <a:pos x="965" y="1610"/>
                </a:cxn>
                <a:cxn ang="0">
                  <a:pos x="979" y="1786"/>
                </a:cxn>
                <a:cxn ang="0">
                  <a:pos x="762" y="2016"/>
                </a:cxn>
                <a:cxn ang="0">
                  <a:pos x="649" y="1971"/>
                </a:cxn>
                <a:cxn ang="0">
                  <a:pos x="501" y="2047"/>
                </a:cxn>
                <a:cxn ang="0">
                  <a:pos x="90" y="2246"/>
                </a:cxn>
                <a:cxn ang="0">
                  <a:pos x="23" y="2449"/>
                </a:cxn>
                <a:cxn ang="0">
                  <a:pos x="158" y="2561"/>
                </a:cxn>
                <a:cxn ang="0">
                  <a:pos x="226" y="2724"/>
                </a:cxn>
                <a:cxn ang="0">
                  <a:pos x="194" y="2809"/>
                </a:cxn>
                <a:cxn ang="0">
                  <a:pos x="5" y="2832"/>
                </a:cxn>
                <a:cxn ang="0">
                  <a:pos x="99" y="2976"/>
                </a:cxn>
                <a:cxn ang="0">
                  <a:pos x="131" y="3138"/>
                </a:cxn>
                <a:cxn ang="0">
                  <a:pos x="591" y="3413"/>
                </a:cxn>
                <a:cxn ang="0">
                  <a:pos x="703" y="3422"/>
                </a:cxn>
                <a:cxn ang="0">
                  <a:pos x="861" y="3337"/>
                </a:cxn>
                <a:cxn ang="0">
                  <a:pos x="1019" y="3296"/>
                </a:cxn>
                <a:cxn ang="0">
                  <a:pos x="1317" y="3337"/>
                </a:cxn>
                <a:cxn ang="0">
                  <a:pos x="1447" y="3323"/>
                </a:cxn>
                <a:cxn ang="0">
                  <a:pos x="1709" y="3616"/>
                </a:cxn>
              </a:cxnLst>
              <a:rect l="0" t="0" r="r" b="b"/>
              <a:pathLst>
                <a:path w="3914" h="3639">
                  <a:moveTo>
                    <a:pt x="1822" y="3616"/>
                  </a:moveTo>
                  <a:lnTo>
                    <a:pt x="1876" y="3639"/>
                  </a:lnTo>
                  <a:lnTo>
                    <a:pt x="1889" y="3625"/>
                  </a:lnTo>
                  <a:lnTo>
                    <a:pt x="1871" y="3571"/>
                  </a:lnTo>
                  <a:lnTo>
                    <a:pt x="1849" y="3549"/>
                  </a:lnTo>
                  <a:lnTo>
                    <a:pt x="1826" y="3508"/>
                  </a:lnTo>
                  <a:lnTo>
                    <a:pt x="1817" y="3490"/>
                  </a:lnTo>
                  <a:lnTo>
                    <a:pt x="1817" y="3472"/>
                  </a:lnTo>
                  <a:lnTo>
                    <a:pt x="1853" y="3459"/>
                  </a:lnTo>
                  <a:lnTo>
                    <a:pt x="1912" y="3431"/>
                  </a:lnTo>
                  <a:lnTo>
                    <a:pt x="2011" y="3350"/>
                  </a:lnTo>
                  <a:lnTo>
                    <a:pt x="2029" y="3310"/>
                  </a:lnTo>
                  <a:lnTo>
                    <a:pt x="2029" y="3310"/>
                  </a:lnTo>
                  <a:lnTo>
                    <a:pt x="2047" y="3292"/>
                  </a:lnTo>
                  <a:lnTo>
                    <a:pt x="2070" y="3278"/>
                  </a:lnTo>
                  <a:lnTo>
                    <a:pt x="2097" y="3260"/>
                  </a:lnTo>
                  <a:lnTo>
                    <a:pt x="2133" y="3247"/>
                  </a:lnTo>
                  <a:lnTo>
                    <a:pt x="2169" y="3238"/>
                  </a:lnTo>
                  <a:lnTo>
                    <a:pt x="2191" y="3238"/>
                  </a:lnTo>
                  <a:lnTo>
                    <a:pt x="2210" y="3242"/>
                  </a:lnTo>
                  <a:lnTo>
                    <a:pt x="2232" y="3251"/>
                  </a:lnTo>
                  <a:lnTo>
                    <a:pt x="2255" y="3265"/>
                  </a:lnTo>
                  <a:lnTo>
                    <a:pt x="2408" y="3314"/>
                  </a:lnTo>
                  <a:lnTo>
                    <a:pt x="2408" y="3301"/>
                  </a:lnTo>
                  <a:lnTo>
                    <a:pt x="2399" y="3269"/>
                  </a:lnTo>
                  <a:lnTo>
                    <a:pt x="2399" y="3269"/>
                  </a:lnTo>
                  <a:lnTo>
                    <a:pt x="2408" y="3265"/>
                  </a:lnTo>
                  <a:lnTo>
                    <a:pt x="2435" y="3265"/>
                  </a:lnTo>
                  <a:lnTo>
                    <a:pt x="2462" y="3269"/>
                  </a:lnTo>
                  <a:lnTo>
                    <a:pt x="2476" y="3274"/>
                  </a:lnTo>
                  <a:lnTo>
                    <a:pt x="2489" y="3283"/>
                  </a:lnTo>
                  <a:lnTo>
                    <a:pt x="2489" y="3283"/>
                  </a:lnTo>
                  <a:lnTo>
                    <a:pt x="2503" y="3287"/>
                  </a:lnTo>
                  <a:lnTo>
                    <a:pt x="2534" y="3292"/>
                  </a:lnTo>
                  <a:lnTo>
                    <a:pt x="2552" y="3292"/>
                  </a:lnTo>
                  <a:lnTo>
                    <a:pt x="2570" y="3287"/>
                  </a:lnTo>
                  <a:lnTo>
                    <a:pt x="2588" y="3278"/>
                  </a:lnTo>
                  <a:lnTo>
                    <a:pt x="2606" y="3265"/>
                  </a:lnTo>
                  <a:lnTo>
                    <a:pt x="2606" y="3265"/>
                  </a:lnTo>
                  <a:lnTo>
                    <a:pt x="2633" y="3224"/>
                  </a:lnTo>
                  <a:lnTo>
                    <a:pt x="2656" y="3183"/>
                  </a:lnTo>
                  <a:lnTo>
                    <a:pt x="2669" y="3165"/>
                  </a:lnTo>
                  <a:lnTo>
                    <a:pt x="2687" y="3152"/>
                  </a:lnTo>
                  <a:lnTo>
                    <a:pt x="2705" y="3143"/>
                  </a:lnTo>
                  <a:lnTo>
                    <a:pt x="2733" y="3143"/>
                  </a:lnTo>
                  <a:lnTo>
                    <a:pt x="2769" y="3120"/>
                  </a:lnTo>
                  <a:lnTo>
                    <a:pt x="2778" y="3107"/>
                  </a:lnTo>
                  <a:lnTo>
                    <a:pt x="2760" y="3089"/>
                  </a:lnTo>
                  <a:lnTo>
                    <a:pt x="2719" y="3048"/>
                  </a:lnTo>
                  <a:lnTo>
                    <a:pt x="2755" y="3017"/>
                  </a:lnTo>
                  <a:lnTo>
                    <a:pt x="2773" y="2999"/>
                  </a:lnTo>
                  <a:lnTo>
                    <a:pt x="2787" y="2935"/>
                  </a:lnTo>
                  <a:lnTo>
                    <a:pt x="2787" y="2935"/>
                  </a:lnTo>
                  <a:lnTo>
                    <a:pt x="2796" y="2926"/>
                  </a:lnTo>
                  <a:lnTo>
                    <a:pt x="2818" y="2904"/>
                  </a:lnTo>
                  <a:lnTo>
                    <a:pt x="2827" y="2890"/>
                  </a:lnTo>
                  <a:lnTo>
                    <a:pt x="2832" y="2872"/>
                  </a:lnTo>
                  <a:lnTo>
                    <a:pt x="2832" y="2850"/>
                  </a:lnTo>
                  <a:lnTo>
                    <a:pt x="2823" y="2827"/>
                  </a:lnTo>
                  <a:lnTo>
                    <a:pt x="2823" y="2827"/>
                  </a:lnTo>
                  <a:lnTo>
                    <a:pt x="2805" y="2787"/>
                  </a:lnTo>
                  <a:lnTo>
                    <a:pt x="2800" y="2755"/>
                  </a:lnTo>
                  <a:lnTo>
                    <a:pt x="2796" y="2733"/>
                  </a:lnTo>
                  <a:lnTo>
                    <a:pt x="2773" y="2764"/>
                  </a:lnTo>
                  <a:lnTo>
                    <a:pt x="2728" y="2755"/>
                  </a:lnTo>
                  <a:lnTo>
                    <a:pt x="2665" y="2706"/>
                  </a:lnTo>
                  <a:lnTo>
                    <a:pt x="2651" y="2687"/>
                  </a:lnTo>
                  <a:lnTo>
                    <a:pt x="2602" y="2665"/>
                  </a:lnTo>
                  <a:lnTo>
                    <a:pt x="2543" y="2638"/>
                  </a:lnTo>
                  <a:lnTo>
                    <a:pt x="2543" y="2543"/>
                  </a:lnTo>
                  <a:lnTo>
                    <a:pt x="2512" y="2498"/>
                  </a:lnTo>
                  <a:lnTo>
                    <a:pt x="2516" y="2417"/>
                  </a:lnTo>
                  <a:lnTo>
                    <a:pt x="2521" y="2340"/>
                  </a:lnTo>
                  <a:lnTo>
                    <a:pt x="2521" y="2340"/>
                  </a:lnTo>
                  <a:lnTo>
                    <a:pt x="2566" y="2322"/>
                  </a:lnTo>
                  <a:lnTo>
                    <a:pt x="2611" y="2313"/>
                  </a:lnTo>
                  <a:lnTo>
                    <a:pt x="2674" y="2300"/>
                  </a:lnTo>
                  <a:lnTo>
                    <a:pt x="2742" y="2291"/>
                  </a:lnTo>
                  <a:lnTo>
                    <a:pt x="2818" y="2291"/>
                  </a:lnTo>
                  <a:lnTo>
                    <a:pt x="2854" y="2295"/>
                  </a:lnTo>
                  <a:lnTo>
                    <a:pt x="2890" y="2300"/>
                  </a:lnTo>
                  <a:lnTo>
                    <a:pt x="2931" y="2313"/>
                  </a:lnTo>
                  <a:lnTo>
                    <a:pt x="2967" y="2327"/>
                  </a:lnTo>
                  <a:lnTo>
                    <a:pt x="3012" y="2336"/>
                  </a:lnTo>
                  <a:lnTo>
                    <a:pt x="3080" y="2286"/>
                  </a:lnTo>
                  <a:lnTo>
                    <a:pt x="3138" y="2250"/>
                  </a:lnTo>
                  <a:lnTo>
                    <a:pt x="3174" y="2255"/>
                  </a:lnTo>
                  <a:lnTo>
                    <a:pt x="3233" y="2255"/>
                  </a:lnTo>
                  <a:lnTo>
                    <a:pt x="3310" y="2241"/>
                  </a:lnTo>
                  <a:lnTo>
                    <a:pt x="3382" y="2178"/>
                  </a:lnTo>
                  <a:lnTo>
                    <a:pt x="3422" y="2164"/>
                  </a:lnTo>
                  <a:lnTo>
                    <a:pt x="3513" y="2146"/>
                  </a:lnTo>
                  <a:lnTo>
                    <a:pt x="3562" y="2097"/>
                  </a:lnTo>
                  <a:lnTo>
                    <a:pt x="3594" y="2079"/>
                  </a:lnTo>
                  <a:lnTo>
                    <a:pt x="3630" y="2011"/>
                  </a:lnTo>
                  <a:lnTo>
                    <a:pt x="3679" y="1998"/>
                  </a:lnTo>
                  <a:lnTo>
                    <a:pt x="3679" y="1898"/>
                  </a:lnTo>
                  <a:lnTo>
                    <a:pt x="3621" y="1876"/>
                  </a:lnTo>
                  <a:lnTo>
                    <a:pt x="3567" y="1840"/>
                  </a:lnTo>
                  <a:lnTo>
                    <a:pt x="3544" y="1799"/>
                  </a:lnTo>
                  <a:lnTo>
                    <a:pt x="3508" y="1736"/>
                  </a:lnTo>
                  <a:lnTo>
                    <a:pt x="3472" y="1682"/>
                  </a:lnTo>
                  <a:lnTo>
                    <a:pt x="3422" y="1610"/>
                  </a:lnTo>
                  <a:lnTo>
                    <a:pt x="3391" y="1529"/>
                  </a:lnTo>
                  <a:lnTo>
                    <a:pt x="3391" y="1502"/>
                  </a:lnTo>
                  <a:lnTo>
                    <a:pt x="3391" y="1502"/>
                  </a:lnTo>
                  <a:lnTo>
                    <a:pt x="3400" y="1493"/>
                  </a:lnTo>
                  <a:lnTo>
                    <a:pt x="3413" y="1466"/>
                  </a:lnTo>
                  <a:lnTo>
                    <a:pt x="3418" y="1447"/>
                  </a:lnTo>
                  <a:lnTo>
                    <a:pt x="3422" y="1425"/>
                  </a:lnTo>
                  <a:lnTo>
                    <a:pt x="3413" y="1402"/>
                  </a:lnTo>
                  <a:lnTo>
                    <a:pt x="3400" y="1375"/>
                  </a:lnTo>
                  <a:lnTo>
                    <a:pt x="3400" y="1375"/>
                  </a:lnTo>
                  <a:lnTo>
                    <a:pt x="3386" y="1353"/>
                  </a:lnTo>
                  <a:lnTo>
                    <a:pt x="3373" y="1330"/>
                  </a:lnTo>
                  <a:lnTo>
                    <a:pt x="3368" y="1308"/>
                  </a:lnTo>
                  <a:lnTo>
                    <a:pt x="3364" y="1290"/>
                  </a:lnTo>
                  <a:lnTo>
                    <a:pt x="3368" y="1272"/>
                  </a:lnTo>
                  <a:lnTo>
                    <a:pt x="3382" y="1258"/>
                  </a:lnTo>
                  <a:lnTo>
                    <a:pt x="3404" y="1254"/>
                  </a:lnTo>
                  <a:lnTo>
                    <a:pt x="3436" y="1254"/>
                  </a:lnTo>
                  <a:lnTo>
                    <a:pt x="3472" y="1236"/>
                  </a:lnTo>
                  <a:lnTo>
                    <a:pt x="3472" y="1236"/>
                  </a:lnTo>
                  <a:lnTo>
                    <a:pt x="3459" y="1222"/>
                  </a:lnTo>
                  <a:lnTo>
                    <a:pt x="3449" y="1204"/>
                  </a:lnTo>
                  <a:lnTo>
                    <a:pt x="3445" y="1186"/>
                  </a:lnTo>
                  <a:lnTo>
                    <a:pt x="3449" y="1168"/>
                  </a:lnTo>
                  <a:lnTo>
                    <a:pt x="3454" y="1154"/>
                  </a:lnTo>
                  <a:lnTo>
                    <a:pt x="3463" y="1145"/>
                  </a:lnTo>
                  <a:lnTo>
                    <a:pt x="3477" y="1136"/>
                  </a:lnTo>
                  <a:lnTo>
                    <a:pt x="3490" y="1127"/>
                  </a:lnTo>
                  <a:lnTo>
                    <a:pt x="3513" y="1118"/>
                  </a:lnTo>
                  <a:lnTo>
                    <a:pt x="3540" y="1109"/>
                  </a:lnTo>
                  <a:lnTo>
                    <a:pt x="3540" y="1109"/>
                  </a:lnTo>
                  <a:lnTo>
                    <a:pt x="3553" y="1109"/>
                  </a:lnTo>
                  <a:lnTo>
                    <a:pt x="3585" y="1105"/>
                  </a:lnTo>
                  <a:lnTo>
                    <a:pt x="3603" y="1105"/>
                  </a:lnTo>
                  <a:lnTo>
                    <a:pt x="3625" y="1109"/>
                  </a:lnTo>
                  <a:lnTo>
                    <a:pt x="3643" y="1118"/>
                  </a:lnTo>
                  <a:lnTo>
                    <a:pt x="3657" y="1132"/>
                  </a:lnTo>
                  <a:lnTo>
                    <a:pt x="3797" y="1114"/>
                  </a:lnTo>
                  <a:lnTo>
                    <a:pt x="3801" y="1091"/>
                  </a:lnTo>
                  <a:lnTo>
                    <a:pt x="3801" y="1091"/>
                  </a:lnTo>
                  <a:lnTo>
                    <a:pt x="3788" y="1064"/>
                  </a:lnTo>
                  <a:lnTo>
                    <a:pt x="3774" y="1037"/>
                  </a:lnTo>
                  <a:lnTo>
                    <a:pt x="3770" y="1010"/>
                  </a:lnTo>
                  <a:lnTo>
                    <a:pt x="3770" y="997"/>
                  </a:lnTo>
                  <a:lnTo>
                    <a:pt x="3774" y="983"/>
                  </a:lnTo>
                  <a:lnTo>
                    <a:pt x="3779" y="974"/>
                  </a:lnTo>
                  <a:lnTo>
                    <a:pt x="3788" y="965"/>
                  </a:lnTo>
                  <a:lnTo>
                    <a:pt x="3806" y="956"/>
                  </a:lnTo>
                  <a:lnTo>
                    <a:pt x="3828" y="956"/>
                  </a:lnTo>
                  <a:lnTo>
                    <a:pt x="3855" y="961"/>
                  </a:lnTo>
                  <a:lnTo>
                    <a:pt x="3891" y="965"/>
                  </a:lnTo>
                  <a:lnTo>
                    <a:pt x="3891" y="965"/>
                  </a:lnTo>
                  <a:lnTo>
                    <a:pt x="3900" y="956"/>
                  </a:lnTo>
                  <a:lnTo>
                    <a:pt x="3905" y="951"/>
                  </a:lnTo>
                  <a:lnTo>
                    <a:pt x="3914" y="938"/>
                  </a:lnTo>
                  <a:lnTo>
                    <a:pt x="3914" y="924"/>
                  </a:lnTo>
                  <a:lnTo>
                    <a:pt x="3905" y="911"/>
                  </a:lnTo>
                  <a:lnTo>
                    <a:pt x="3882" y="897"/>
                  </a:lnTo>
                  <a:lnTo>
                    <a:pt x="3846" y="879"/>
                  </a:lnTo>
                  <a:lnTo>
                    <a:pt x="3846" y="879"/>
                  </a:lnTo>
                  <a:lnTo>
                    <a:pt x="3824" y="875"/>
                  </a:lnTo>
                  <a:lnTo>
                    <a:pt x="3801" y="870"/>
                  </a:lnTo>
                  <a:lnTo>
                    <a:pt x="3756" y="870"/>
                  </a:lnTo>
                  <a:lnTo>
                    <a:pt x="3711" y="875"/>
                  </a:lnTo>
                  <a:lnTo>
                    <a:pt x="3670" y="884"/>
                  </a:lnTo>
                  <a:lnTo>
                    <a:pt x="3634" y="897"/>
                  </a:lnTo>
                  <a:lnTo>
                    <a:pt x="3607" y="906"/>
                  </a:lnTo>
                  <a:lnTo>
                    <a:pt x="3585" y="920"/>
                  </a:lnTo>
                  <a:lnTo>
                    <a:pt x="3585" y="920"/>
                  </a:lnTo>
                  <a:lnTo>
                    <a:pt x="3535" y="920"/>
                  </a:lnTo>
                  <a:lnTo>
                    <a:pt x="3495" y="915"/>
                  </a:lnTo>
                  <a:lnTo>
                    <a:pt x="3472" y="911"/>
                  </a:lnTo>
                  <a:lnTo>
                    <a:pt x="3454" y="902"/>
                  </a:lnTo>
                  <a:lnTo>
                    <a:pt x="3454" y="902"/>
                  </a:lnTo>
                  <a:lnTo>
                    <a:pt x="3400" y="875"/>
                  </a:lnTo>
                  <a:lnTo>
                    <a:pt x="3359" y="861"/>
                  </a:lnTo>
                  <a:lnTo>
                    <a:pt x="3310" y="848"/>
                  </a:lnTo>
                  <a:lnTo>
                    <a:pt x="3256" y="834"/>
                  </a:lnTo>
                  <a:lnTo>
                    <a:pt x="3197" y="830"/>
                  </a:lnTo>
                  <a:lnTo>
                    <a:pt x="3129" y="834"/>
                  </a:lnTo>
                  <a:lnTo>
                    <a:pt x="3062" y="843"/>
                  </a:lnTo>
                  <a:lnTo>
                    <a:pt x="3062" y="843"/>
                  </a:lnTo>
                  <a:lnTo>
                    <a:pt x="3039" y="848"/>
                  </a:lnTo>
                  <a:lnTo>
                    <a:pt x="3021" y="848"/>
                  </a:lnTo>
                  <a:lnTo>
                    <a:pt x="2999" y="843"/>
                  </a:lnTo>
                  <a:lnTo>
                    <a:pt x="2981" y="834"/>
                  </a:lnTo>
                  <a:lnTo>
                    <a:pt x="2940" y="812"/>
                  </a:lnTo>
                  <a:lnTo>
                    <a:pt x="2908" y="785"/>
                  </a:lnTo>
                  <a:lnTo>
                    <a:pt x="2881" y="753"/>
                  </a:lnTo>
                  <a:lnTo>
                    <a:pt x="2863" y="726"/>
                  </a:lnTo>
                  <a:lnTo>
                    <a:pt x="2845" y="699"/>
                  </a:lnTo>
                  <a:lnTo>
                    <a:pt x="2782" y="613"/>
                  </a:lnTo>
                  <a:lnTo>
                    <a:pt x="2701" y="519"/>
                  </a:lnTo>
                  <a:lnTo>
                    <a:pt x="2656" y="519"/>
                  </a:lnTo>
                  <a:lnTo>
                    <a:pt x="2570" y="433"/>
                  </a:lnTo>
                  <a:lnTo>
                    <a:pt x="2525" y="401"/>
                  </a:lnTo>
                  <a:lnTo>
                    <a:pt x="2453" y="293"/>
                  </a:lnTo>
                  <a:lnTo>
                    <a:pt x="2412" y="262"/>
                  </a:lnTo>
                  <a:lnTo>
                    <a:pt x="2412" y="262"/>
                  </a:lnTo>
                  <a:lnTo>
                    <a:pt x="2408" y="208"/>
                  </a:lnTo>
                  <a:lnTo>
                    <a:pt x="2412" y="158"/>
                  </a:lnTo>
                  <a:lnTo>
                    <a:pt x="2417" y="135"/>
                  </a:lnTo>
                  <a:lnTo>
                    <a:pt x="2421" y="113"/>
                  </a:lnTo>
                  <a:lnTo>
                    <a:pt x="2421" y="113"/>
                  </a:lnTo>
                  <a:lnTo>
                    <a:pt x="2426" y="104"/>
                  </a:lnTo>
                  <a:lnTo>
                    <a:pt x="2426" y="90"/>
                  </a:lnTo>
                  <a:lnTo>
                    <a:pt x="2417" y="68"/>
                  </a:lnTo>
                  <a:lnTo>
                    <a:pt x="2394" y="41"/>
                  </a:lnTo>
                  <a:lnTo>
                    <a:pt x="2372" y="18"/>
                  </a:lnTo>
                  <a:lnTo>
                    <a:pt x="2345" y="5"/>
                  </a:lnTo>
                  <a:lnTo>
                    <a:pt x="2331" y="0"/>
                  </a:lnTo>
                  <a:lnTo>
                    <a:pt x="2318" y="5"/>
                  </a:lnTo>
                  <a:lnTo>
                    <a:pt x="2309" y="9"/>
                  </a:lnTo>
                  <a:lnTo>
                    <a:pt x="2300" y="18"/>
                  </a:lnTo>
                  <a:lnTo>
                    <a:pt x="2295" y="36"/>
                  </a:lnTo>
                  <a:lnTo>
                    <a:pt x="2291" y="59"/>
                  </a:lnTo>
                  <a:lnTo>
                    <a:pt x="2291" y="59"/>
                  </a:lnTo>
                  <a:lnTo>
                    <a:pt x="2282" y="135"/>
                  </a:lnTo>
                  <a:lnTo>
                    <a:pt x="2277" y="158"/>
                  </a:lnTo>
                  <a:lnTo>
                    <a:pt x="2268" y="176"/>
                  </a:lnTo>
                  <a:lnTo>
                    <a:pt x="2259" y="180"/>
                  </a:lnTo>
                  <a:lnTo>
                    <a:pt x="2246" y="185"/>
                  </a:lnTo>
                  <a:lnTo>
                    <a:pt x="2191" y="180"/>
                  </a:lnTo>
                  <a:lnTo>
                    <a:pt x="2191" y="180"/>
                  </a:lnTo>
                  <a:lnTo>
                    <a:pt x="2137" y="171"/>
                  </a:lnTo>
                  <a:lnTo>
                    <a:pt x="2092" y="171"/>
                  </a:lnTo>
                  <a:lnTo>
                    <a:pt x="2061" y="176"/>
                  </a:lnTo>
                  <a:lnTo>
                    <a:pt x="2061" y="176"/>
                  </a:lnTo>
                  <a:lnTo>
                    <a:pt x="2034" y="176"/>
                  </a:lnTo>
                  <a:lnTo>
                    <a:pt x="2011" y="176"/>
                  </a:lnTo>
                  <a:lnTo>
                    <a:pt x="1989" y="180"/>
                  </a:lnTo>
                  <a:lnTo>
                    <a:pt x="1980" y="185"/>
                  </a:lnTo>
                  <a:lnTo>
                    <a:pt x="1971" y="189"/>
                  </a:lnTo>
                  <a:lnTo>
                    <a:pt x="1966" y="198"/>
                  </a:lnTo>
                  <a:lnTo>
                    <a:pt x="1962" y="212"/>
                  </a:lnTo>
                  <a:lnTo>
                    <a:pt x="1966" y="226"/>
                  </a:lnTo>
                  <a:lnTo>
                    <a:pt x="1971" y="244"/>
                  </a:lnTo>
                  <a:lnTo>
                    <a:pt x="1984" y="262"/>
                  </a:lnTo>
                  <a:lnTo>
                    <a:pt x="2002" y="284"/>
                  </a:lnTo>
                  <a:lnTo>
                    <a:pt x="2002" y="284"/>
                  </a:lnTo>
                  <a:lnTo>
                    <a:pt x="2016" y="302"/>
                  </a:lnTo>
                  <a:lnTo>
                    <a:pt x="2025" y="320"/>
                  </a:lnTo>
                  <a:lnTo>
                    <a:pt x="2029" y="329"/>
                  </a:lnTo>
                  <a:lnTo>
                    <a:pt x="2029" y="338"/>
                  </a:lnTo>
                  <a:lnTo>
                    <a:pt x="2025" y="347"/>
                  </a:lnTo>
                  <a:lnTo>
                    <a:pt x="2016" y="352"/>
                  </a:lnTo>
                  <a:lnTo>
                    <a:pt x="1998" y="361"/>
                  </a:lnTo>
                  <a:lnTo>
                    <a:pt x="1971" y="361"/>
                  </a:lnTo>
                  <a:lnTo>
                    <a:pt x="1948" y="356"/>
                  </a:lnTo>
                  <a:lnTo>
                    <a:pt x="1921" y="356"/>
                  </a:lnTo>
                  <a:lnTo>
                    <a:pt x="1871" y="338"/>
                  </a:lnTo>
                  <a:lnTo>
                    <a:pt x="1813" y="271"/>
                  </a:lnTo>
                  <a:lnTo>
                    <a:pt x="1813" y="271"/>
                  </a:lnTo>
                  <a:lnTo>
                    <a:pt x="1799" y="275"/>
                  </a:lnTo>
                  <a:lnTo>
                    <a:pt x="1790" y="275"/>
                  </a:lnTo>
                  <a:lnTo>
                    <a:pt x="1777" y="280"/>
                  </a:lnTo>
                  <a:lnTo>
                    <a:pt x="1768" y="293"/>
                  </a:lnTo>
                  <a:lnTo>
                    <a:pt x="1759" y="307"/>
                  </a:lnTo>
                  <a:lnTo>
                    <a:pt x="1763" y="329"/>
                  </a:lnTo>
                  <a:lnTo>
                    <a:pt x="1772" y="361"/>
                  </a:lnTo>
                  <a:lnTo>
                    <a:pt x="1817" y="401"/>
                  </a:lnTo>
                  <a:lnTo>
                    <a:pt x="1966" y="577"/>
                  </a:lnTo>
                  <a:lnTo>
                    <a:pt x="1966" y="577"/>
                  </a:lnTo>
                  <a:lnTo>
                    <a:pt x="1975" y="591"/>
                  </a:lnTo>
                  <a:lnTo>
                    <a:pt x="1980" y="604"/>
                  </a:lnTo>
                  <a:lnTo>
                    <a:pt x="1980" y="622"/>
                  </a:lnTo>
                  <a:lnTo>
                    <a:pt x="1971" y="636"/>
                  </a:lnTo>
                  <a:lnTo>
                    <a:pt x="1966" y="645"/>
                  </a:lnTo>
                  <a:lnTo>
                    <a:pt x="1952" y="649"/>
                  </a:lnTo>
                  <a:lnTo>
                    <a:pt x="1921" y="654"/>
                  </a:lnTo>
                  <a:lnTo>
                    <a:pt x="1876" y="649"/>
                  </a:lnTo>
                  <a:lnTo>
                    <a:pt x="1876" y="649"/>
                  </a:lnTo>
                  <a:lnTo>
                    <a:pt x="1826" y="645"/>
                  </a:lnTo>
                  <a:lnTo>
                    <a:pt x="1786" y="645"/>
                  </a:lnTo>
                  <a:lnTo>
                    <a:pt x="1759" y="645"/>
                  </a:lnTo>
                  <a:lnTo>
                    <a:pt x="1741" y="645"/>
                  </a:lnTo>
                  <a:lnTo>
                    <a:pt x="1723" y="654"/>
                  </a:lnTo>
                  <a:lnTo>
                    <a:pt x="1723" y="658"/>
                  </a:lnTo>
                  <a:lnTo>
                    <a:pt x="1723" y="658"/>
                  </a:lnTo>
                  <a:lnTo>
                    <a:pt x="1682" y="663"/>
                  </a:lnTo>
                  <a:lnTo>
                    <a:pt x="1650" y="658"/>
                  </a:lnTo>
                  <a:lnTo>
                    <a:pt x="1641" y="658"/>
                  </a:lnTo>
                  <a:lnTo>
                    <a:pt x="1632" y="649"/>
                  </a:lnTo>
                  <a:lnTo>
                    <a:pt x="1632" y="649"/>
                  </a:lnTo>
                  <a:lnTo>
                    <a:pt x="1614" y="631"/>
                  </a:lnTo>
                  <a:lnTo>
                    <a:pt x="1601" y="618"/>
                  </a:lnTo>
                  <a:lnTo>
                    <a:pt x="1592" y="609"/>
                  </a:lnTo>
                  <a:lnTo>
                    <a:pt x="1578" y="609"/>
                  </a:lnTo>
                  <a:lnTo>
                    <a:pt x="1560" y="618"/>
                  </a:lnTo>
                  <a:lnTo>
                    <a:pt x="1547" y="645"/>
                  </a:lnTo>
                  <a:lnTo>
                    <a:pt x="1529" y="685"/>
                  </a:lnTo>
                  <a:lnTo>
                    <a:pt x="1529" y="685"/>
                  </a:lnTo>
                  <a:lnTo>
                    <a:pt x="1511" y="726"/>
                  </a:lnTo>
                  <a:lnTo>
                    <a:pt x="1493" y="753"/>
                  </a:lnTo>
                  <a:lnTo>
                    <a:pt x="1475" y="776"/>
                  </a:lnTo>
                  <a:lnTo>
                    <a:pt x="1457" y="794"/>
                  </a:lnTo>
                  <a:lnTo>
                    <a:pt x="1429" y="807"/>
                  </a:lnTo>
                  <a:lnTo>
                    <a:pt x="1420" y="812"/>
                  </a:lnTo>
                  <a:lnTo>
                    <a:pt x="1420" y="812"/>
                  </a:lnTo>
                  <a:lnTo>
                    <a:pt x="1420" y="825"/>
                  </a:lnTo>
                  <a:lnTo>
                    <a:pt x="1411" y="852"/>
                  </a:lnTo>
                  <a:lnTo>
                    <a:pt x="1402" y="866"/>
                  </a:lnTo>
                  <a:lnTo>
                    <a:pt x="1393" y="879"/>
                  </a:lnTo>
                  <a:lnTo>
                    <a:pt x="1375" y="888"/>
                  </a:lnTo>
                  <a:lnTo>
                    <a:pt x="1348" y="888"/>
                  </a:lnTo>
                  <a:lnTo>
                    <a:pt x="1290" y="1001"/>
                  </a:lnTo>
                  <a:lnTo>
                    <a:pt x="1290" y="1001"/>
                  </a:lnTo>
                  <a:lnTo>
                    <a:pt x="1272" y="1001"/>
                  </a:lnTo>
                  <a:lnTo>
                    <a:pt x="1222" y="1001"/>
                  </a:lnTo>
                  <a:lnTo>
                    <a:pt x="1195" y="1006"/>
                  </a:lnTo>
                  <a:lnTo>
                    <a:pt x="1168" y="1015"/>
                  </a:lnTo>
                  <a:lnTo>
                    <a:pt x="1141" y="1028"/>
                  </a:lnTo>
                  <a:lnTo>
                    <a:pt x="1118" y="1046"/>
                  </a:lnTo>
                  <a:lnTo>
                    <a:pt x="1082" y="1051"/>
                  </a:lnTo>
                  <a:lnTo>
                    <a:pt x="979" y="965"/>
                  </a:lnTo>
                  <a:lnTo>
                    <a:pt x="961" y="965"/>
                  </a:lnTo>
                  <a:lnTo>
                    <a:pt x="893" y="1010"/>
                  </a:lnTo>
                  <a:lnTo>
                    <a:pt x="839" y="1028"/>
                  </a:lnTo>
                  <a:lnTo>
                    <a:pt x="794" y="1055"/>
                  </a:lnTo>
                  <a:lnTo>
                    <a:pt x="794" y="1055"/>
                  </a:lnTo>
                  <a:lnTo>
                    <a:pt x="681" y="1109"/>
                  </a:lnTo>
                  <a:lnTo>
                    <a:pt x="681" y="1109"/>
                  </a:lnTo>
                  <a:lnTo>
                    <a:pt x="667" y="1127"/>
                  </a:lnTo>
                  <a:lnTo>
                    <a:pt x="654" y="1145"/>
                  </a:lnTo>
                  <a:lnTo>
                    <a:pt x="645" y="1163"/>
                  </a:lnTo>
                  <a:lnTo>
                    <a:pt x="636" y="1186"/>
                  </a:lnTo>
                  <a:lnTo>
                    <a:pt x="636" y="1204"/>
                  </a:lnTo>
                  <a:lnTo>
                    <a:pt x="640" y="1213"/>
                  </a:lnTo>
                  <a:lnTo>
                    <a:pt x="649" y="1222"/>
                  </a:lnTo>
                  <a:lnTo>
                    <a:pt x="663" y="1227"/>
                  </a:lnTo>
                  <a:lnTo>
                    <a:pt x="676" y="1231"/>
                  </a:lnTo>
                  <a:lnTo>
                    <a:pt x="676" y="1231"/>
                  </a:lnTo>
                  <a:lnTo>
                    <a:pt x="681" y="1240"/>
                  </a:lnTo>
                  <a:lnTo>
                    <a:pt x="690" y="1258"/>
                  </a:lnTo>
                  <a:lnTo>
                    <a:pt x="690" y="1267"/>
                  </a:lnTo>
                  <a:lnTo>
                    <a:pt x="690" y="1281"/>
                  </a:lnTo>
                  <a:lnTo>
                    <a:pt x="685" y="1290"/>
                  </a:lnTo>
                  <a:lnTo>
                    <a:pt x="672" y="1303"/>
                  </a:lnTo>
                  <a:lnTo>
                    <a:pt x="672" y="1330"/>
                  </a:lnTo>
                  <a:lnTo>
                    <a:pt x="717" y="1362"/>
                  </a:lnTo>
                  <a:lnTo>
                    <a:pt x="762" y="1411"/>
                  </a:lnTo>
                  <a:lnTo>
                    <a:pt x="812" y="1488"/>
                  </a:lnTo>
                  <a:lnTo>
                    <a:pt x="812" y="1488"/>
                  </a:lnTo>
                  <a:lnTo>
                    <a:pt x="866" y="1524"/>
                  </a:lnTo>
                  <a:lnTo>
                    <a:pt x="906" y="1547"/>
                  </a:lnTo>
                  <a:lnTo>
                    <a:pt x="929" y="1556"/>
                  </a:lnTo>
                  <a:lnTo>
                    <a:pt x="947" y="1556"/>
                  </a:lnTo>
                  <a:lnTo>
                    <a:pt x="965" y="1610"/>
                  </a:lnTo>
                  <a:lnTo>
                    <a:pt x="997" y="1682"/>
                  </a:lnTo>
                  <a:lnTo>
                    <a:pt x="997" y="1682"/>
                  </a:lnTo>
                  <a:lnTo>
                    <a:pt x="1006" y="1691"/>
                  </a:lnTo>
                  <a:lnTo>
                    <a:pt x="1015" y="1705"/>
                  </a:lnTo>
                  <a:lnTo>
                    <a:pt x="1024" y="1723"/>
                  </a:lnTo>
                  <a:lnTo>
                    <a:pt x="1024" y="1736"/>
                  </a:lnTo>
                  <a:lnTo>
                    <a:pt x="1019" y="1754"/>
                  </a:lnTo>
                  <a:lnTo>
                    <a:pt x="1006" y="1772"/>
                  </a:lnTo>
                  <a:lnTo>
                    <a:pt x="979" y="1786"/>
                  </a:lnTo>
                  <a:lnTo>
                    <a:pt x="902" y="1844"/>
                  </a:lnTo>
                  <a:lnTo>
                    <a:pt x="848" y="1903"/>
                  </a:lnTo>
                  <a:lnTo>
                    <a:pt x="816" y="2025"/>
                  </a:lnTo>
                  <a:lnTo>
                    <a:pt x="816" y="2025"/>
                  </a:lnTo>
                  <a:lnTo>
                    <a:pt x="812" y="2025"/>
                  </a:lnTo>
                  <a:lnTo>
                    <a:pt x="798" y="2029"/>
                  </a:lnTo>
                  <a:lnTo>
                    <a:pt x="789" y="2029"/>
                  </a:lnTo>
                  <a:lnTo>
                    <a:pt x="776" y="2025"/>
                  </a:lnTo>
                  <a:lnTo>
                    <a:pt x="762" y="2016"/>
                  </a:lnTo>
                  <a:lnTo>
                    <a:pt x="749" y="2007"/>
                  </a:lnTo>
                  <a:lnTo>
                    <a:pt x="749" y="2007"/>
                  </a:lnTo>
                  <a:lnTo>
                    <a:pt x="717" y="1971"/>
                  </a:lnTo>
                  <a:lnTo>
                    <a:pt x="703" y="1953"/>
                  </a:lnTo>
                  <a:lnTo>
                    <a:pt x="690" y="1943"/>
                  </a:lnTo>
                  <a:lnTo>
                    <a:pt x="676" y="1939"/>
                  </a:lnTo>
                  <a:lnTo>
                    <a:pt x="667" y="1939"/>
                  </a:lnTo>
                  <a:lnTo>
                    <a:pt x="663" y="1948"/>
                  </a:lnTo>
                  <a:lnTo>
                    <a:pt x="649" y="1971"/>
                  </a:lnTo>
                  <a:lnTo>
                    <a:pt x="636" y="2007"/>
                  </a:lnTo>
                  <a:lnTo>
                    <a:pt x="636" y="2007"/>
                  </a:lnTo>
                  <a:lnTo>
                    <a:pt x="636" y="2016"/>
                  </a:lnTo>
                  <a:lnTo>
                    <a:pt x="631" y="2025"/>
                  </a:lnTo>
                  <a:lnTo>
                    <a:pt x="622" y="2034"/>
                  </a:lnTo>
                  <a:lnTo>
                    <a:pt x="609" y="2043"/>
                  </a:lnTo>
                  <a:lnTo>
                    <a:pt x="582" y="2047"/>
                  </a:lnTo>
                  <a:lnTo>
                    <a:pt x="550" y="2052"/>
                  </a:lnTo>
                  <a:lnTo>
                    <a:pt x="501" y="2047"/>
                  </a:lnTo>
                  <a:lnTo>
                    <a:pt x="501" y="2047"/>
                  </a:lnTo>
                  <a:lnTo>
                    <a:pt x="442" y="2065"/>
                  </a:lnTo>
                  <a:lnTo>
                    <a:pt x="388" y="2083"/>
                  </a:lnTo>
                  <a:lnTo>
                    <a:pt x="334" y="2106"/>
                  </a:lnTo>
                  <a:lnTo>
                    <a:pt x="334" y="2106"/>
                  </a:lnTo>
                  <a:lnTo>
                    <a:pt x="226" y="2160"/>
                  </a:lnTo>
                  <a:lnTo>
                    <a:pt x="171" y="2191"/>
                  </a:lnTo>
                  <a:lnTo>
                    <a:pt x="90" y="2246"/>
                  </a:lnTo>
                  <a:lnTo>
                    <a:pt x="90" y="2246"/>
                  </a:lnTo>
                  <a:lnTo>
                    <a:pt x="63" y="2273"/>
                  </a:lnTo>
                  <a:lnTo>
                    <a:pt x="41" y="2304"/>
                  </a:lnTo>
                  <a:lnTo>
                    <a:pt x="18" y="2340"/>
                  </a:lnTo>
                  <a:lnTo>
                    <a:pt x="9" y="2358"/>
                  </a:lnTo>
                  <a:lnTo>
                    <a:pt x="5" y="2381"/>
                  </a:lnTo>
                  <a:lnTo>
                    <a:pt x="0" y="2399"/>
                  </a:lnTo>
                  <a:lnTo>
                    <a:pt x="5" y="2417"/>
                  </a:lnTo>
                  <a:lnTo>
                    <a:pt x="9" y="2435"/>
                  </a:lnTo>
                  <a:lnTo>
                    <a:pt x="23" y="2449"/>
                  </a:lnTo>
                  <a:lnTo>
                    <a:pt x="45" y="2462"/>
                  </a:lnTo>
                  <a:lnTo>
                    <a:pt x="72" y="2476"/>
                  </a:lnTo>
                  <a:lnTo>
                    <a:pt x="72" y="2476"/>
                  </a:lnTo>
                  <a:lnTo>
                    <a:pt x="86" y="2476"/>
                  </a:lnTo>
                  <a:lnTo>
                    <a:pt x="99" y="2485"/>
                  </a:lnTo>
                  <a:lnTo>
                    <a:pt x="117" y="2494"/>
                  </a:lnTo>
                  <a:lnTo>
                    <a:pt x="131" y="2507"/>
                  </a:lnTo>
                  <a:lnTo>
                    <a:pt x="149" y="2530"/>
                  </a:lnTo>
                  <a:lnTo>
                    <a:pt x="158" y="2561"/>
                  </a:lnTo>
                  <a:lnTo>
                    <a:pt x="167" y="2602"/>
                  </a:lnTo>
                  <a:lnTo>
                    <a:pt x="167" y="2602"/>
                  </a:lnTo>
                  <a:lnTo>
                    <a:pt x="171" y="2642"/>
                  </a:lnTo>
                  <a:lnTo>
                    <a:pt x="176" y="2674"/>
                  </a:lnTo>
                  <a:lnTo>
                    <a:pt x="189" y="2692"/>
                  </a:lnTo>
                  <a:lnTo>
                    <a:pt x="198" y="2710"/>
                  </a:lnTo>
                  <a:lnTo>
                    <a:pt x="208" y="2719"/>
                  </a:lnTo>
                  <a:lnTo>
                    <a:pt x="217" y="2724"/>
                  </a:lnTo>
                  <a:lnTo>
                    <a:pt x="226" y="2724"/>
                  </a:lnTo>
                  <a:lnTo>
                    <a:pt x="226" y="2724"/>
                  </a:lnTo>
                  <a:lnTo>
                    <a:pt x="239" y="2737"/>
                  </a:lnTo>
                  <a:lnTo>
                    <a:pt x="253" y="2746"/>
                  </a:lnTo>
                  <a:lnTo>
                    <a:pt x="257" y="2760"/>
                  </a:lnTo>
                  <a:lnTo>
                    <a:pt x="262" y="2773"/>
                  </a:lnTo>
                  <a:lnTo>
                    <a:pt x="262" y="2782"/>
                  </a:lnTo>
                  <a:lnTo>
                    <a:pt x="253" y="2787"/>
                  </a:lnTo>
                  <a:lnTo>
                    <a:pt x="230" y="2800"/>
                  </a:lnTo>
                  <a:lnTo>
                    <a:pt x="194" y="2809"/>
                  </a:lnTo>
                  <a:lnTo>
                    <a:pt x="149" y="2805"/>
                  </a:lnTo>
                  <a:lnTo>
                    <a:pt x="113" y="2791"/>
                  </a:lnTo>
                  <a:lnTo>
                    <a:pt x="54" y="2796"/>
                  </a:lnTo>
                  <a:lnTo>
                    <a:pt x="54" y="2796"/>
                  </a:lnTo>
                  <a:lnTo>
                    <a:pt x="36" y="2800"/>
                  </a:lnTo>
                  <a:lnTo>
                    <a:pt x="27" y="2800"/>
                  </a:lnTo>
                  <a:lnTo>
                    <a:pt x="14" y="2809"/>
                  </a:lnTo>
                  <a:lnTo>
                    <a:pt x="5" y="2818"/>
                  </a:lnTo>
                  <a:lnTo>
                    <a:pt x="5" y="2832"/>
                  </a:lnTo>
                  <a:lnTo>
                    <a:pt x="18" y="2850"/>
                  </a:lnTo>
                  <a:lnTo>
                    <a:pt x="45" y="2872"/>
                  </a:lnTo>
                  <a:lnTo>
                    <a:pt x="45" y="2872"/>
                  </a:lnTo>
                  <a:lnTo>
                    <a:pt x="77" y="2895"/>
                  </a:lnTo>
                  <a:lnTo>
                    <a:pt x="95" y="2913"/>
                  </a:lnTo>
                  <a:lnTo>
                    <a:pt x="104" y="2926"/>
                  </a:lnTo>
                  <a:lnTo>
                    <a:pt x="108" y="2940"/>
                  </a:lnTo>
                  <a:lnTo>
                    <a:pt x="108" y="2954"/>
                  </a:lnTo>
                  <a:lnTo>
                    <a:pt x="99" y="2976"/>
                  </a:lnTo>
                  <a:lnTo>
                    <a:pt x="86" y="3030"/>
                  </a:lnTo>
                  <a:lnTo>
                    <a:pt x="86" y="3030"/>
                  </a:lnTo>
                  <a:lnTo>
                    <a:pt x="77" y="3062"/>
                  </a:lnTo>
                  <a:lnTo>
                    <a:pt x="81" y="3084"/>
                  </a:lnTo>
                  <a:lnTo>
                    <a:pt x="86" y="3102"/>
                  </a:lnTo>
                  <a:lnTo>
                    <a:pt x="99" y="3116"/>
                  </a:lnTo>
                  <a:lnTo>
                    <a:pt x="108" y="3129"/>
                  </a:lnTo>
                  <a:lnTo>
                    <a:pt x="117" y="3134"/>
                  </a:lnTo>
                  <a:lnTo>
                    <a:pt x="131" y="3138"/>
                  </a:lnTo>
                  <a:lnTo>
                    <a:pt x="262" y="3233"/>
                  </a:lnTo>
                  <a:lnTo>
                    <a:pt x="311" y="3247"/>
                  </a:lnTo>
                  <a:lnTo>
                    <a:pt x="433" y="3233"/>
                  </a:lnTo>
                  <a:lnTo>
                    <a:pt x="456" y="3242"/>
                  </a:lnTo>
                  <a:lnTo>
                    <a:pt x="469" y="3323"/>
                  </a:lnTo>
                  <a:lnTo>
                    <a:pt x="487" y="3341"/>
                  </a:lnTo>
                  <a:lnTo>
                    <a:pt x="541" y="3341"/>
                  </a:lnTo>
                  <a:lnTo>
                    <a:pt x="591" y="3413"/>
                  </a:lnTo>
                  <a:lnTo>
                    <a:pt x="591" y="3413"/>
                  </a:lnTo>
                  <a:lnTo>
                    <a:pt x="609" y="3431"/>
                  </a:lnTo>
                  <a:lnTo>
                    <a:pt x="627" y="3440"/>
                  </a:lnTo>
                  <a:lnTo>
                    <a:pt x="649" y="3454"/>
                  </a:lnTo>
                  <a:lnTo>
                    <a:pt x="672" y="3459"/>
                  </a:lnTo>
                  <a:lnTo>
                    <a:pt x="681" y="3459"/>
                  </a:lnTo>
                  <a:lnTo>
                    <a:pt x="690" y="3454"/>
                  </a:lnTo>
                  <a:lnTo>
                    <a:pt x="694" y="3450"/>
                  </a:lnTo>
                  <a:lnTo>
                    <a:pt x="699" y="3440"/>
                  </a:lnTo>
                  <a:lnTo>
                    <a:pt x="703" y="3422"/>
                  </a:lnTo>
                  <a:lnTo>
                    <a:pt x="703" y="3404"/>
                  </a:lnTo>
                  <a:lnTo>
                    <a:pt x="703" y="3404"/>
                  </a:lnTo>
                  <a:lnTo>
                    <a:pt x="740" y="3382"/>
                  </a:lnTo>
                  <a:lnTo>
                    <a:pt x="776" y="3364"/>
                  </a:lnTo>
                  <a:lnTo>
                    <a:pt x="794" y="3355"/>
                  </a:lnTo>
                  <a:lnTo>
                    <a:pt x="812" y="3350"/>
                  </a:lnTo>
                  <a:lnTo>
                    <a:pt x="812" y="3350"/>
                  </a:lnTo>
                  <a:lnTo>
                    <a:pt x="843" y="3346"/>
                  </a:lnTo>
                  <a:lnTo>
                    <a:pt x="861" y="3337"/>
                  </a:lnTo>
                  <a:lnTo>
                    <a:pt x="870" y="3332"/>
                  </a:lnTo>
                  <a:lnTo>
                    <a:pt x="875" y="3328"/>
                  </a:lnTo>
                  <a:lnTo>
                    <a:pt x="884" y="3274"/>
                  </a:lnTo>
                  <a:lnTo>
                    <a:pt x="884" y="3274"/>
                  </a:lnTo>
                  <a:lnTo>
                    <a:pt x="906" y="3283"/>
                  </a:lnTo>
                  <a:lnTo>
                    <a:pt x="920" y="3296"/>
                  </a:lnTo>
                  <a:lnTo>
                    <a:pt x="933" y="3314"/>
                  </a:lnTo>
                  <a:lnTo>
                    <a:pt x="997" y="3314"/>
                  </a:lnTo>
                  <a:lnTo>
                    <a:pt x="1019" y="3296"/>
                  </a:lnTo>
                  <a:lnTo>
                    <a:pt x="1051" y="3296"/>
                  </a:lnTo>
                  <a:lnTo>
                    <a:pt x="1078" y="3310"/>
                  </a:lnTo>
                  <a:lnTo>
                    <a:pt x="1127" y="3323"/>
                  </a:lnTo>
                  <a:lnTo>
                    <a:pt x="1190" y="3323"/>
                  </a:lnTo>
                  <a:lnTo>
                    <a:pt x="1190" y="3323"/>
                  </a:lnTo>
                  <a:lnTo>
                    <a:pt x="1213" y="3328"/>
                  </a:lnTo>
                  <a:lnTo>
                    <a:pt x="1258" y="3337"/>
                  </a:lnTo>
                  <a:lnTo>
                    <a:pt x="1290" y="3337"/>
                  </a:lnTo>
                  <a:lnTo>
                    <a:pt x="1317" y="3337"/>
                  </a:lnTo>
                  <a:lnTo>
                    <a:pt x="1348" y="3328"/>
                  </a:lnTo>
                  <a:lnTo>
                    <a:pt x="1371" y="3310"/>
                  </a:lnTo>
                  <a:lnTo>
                    <a:pt x="1371" y="3310"/>
                  </a:lnTo>
                  <a:lnTo>
                    <a:pt x="1380" y="3301"/>
                  </a:lnTo>
                  <a:lnTo>
                    <a:pt x="1393" y="3296"/>
                  </a:lnTo>
                  <a:lnTo>
                    <a:pt x="1402" y="3296"/>
                  </a:lnTo>
                  <a:lnTo>
                    <a:pt x="1411" y="3296"/>
                  </a:lnTo>
                  <a:lnTo>
                    <a:pt x="1429" y="3305"/>
                  </a:lnTo>
                  <a:lnTo>
                    <a:pt x="1447" y="3323"/>
                  </a:lnTo>
                  <a:lnTo>
                    <a:pt x="1475" y="3359"/>
                  </a:lnTo>
                  <a:lnTo>
                    <a:pt x="1484" y="3377"/>
                  </a:lnTo>
                  <a:lnTo>
                    <a:pt x="1484" y="3377"/>
                  </a:lnTo>
                  <a:lnTo>
                    <a:pt x="1493" y="3400"/>
                  </a:lnTo>
                  <a:lnTo>
                    <a:pt x="1502" y="3431"/>
                  </a:lnTo>
                  <a:lnTo>
                    <a:pt x="1506" y="3463"/>
                  </a:lnTo>
                  <a:lnTo>
                    <a:pt x="1533" y="3499"/>
                  </a:lnTo>
                  <a:lnTo>
                    <a:pt x="1601" y="3535"/>
                  </a:lnTo>
                  <a:lnTo>
                    <a:pt x="1709" y="3616"/>
                  </a:lnTo>
                  <a:lnTo>
                    <a:pt x="1822" y="3616"/>
                  </a:lnTo>
                  <a:close/>
                </a:path>
              </a:pathLst>
            </a:custGeom>
            <a:solidFill>
              <a:srgbClr val="C9CACB"/>
            </a:solidFill>
            <a:ln w="14287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0" name="Freeform 8"/>
            <p:cNvSpPr>
              <a:spLocks/>
            </p:cNvSpPr>
            <p:nvPr/>
          </p:nvSpPr>
          <p:spPr bwMode="auto">
            <a:xfrm>
              <a:off x="1741" y="2092"/>
              <a:ext cx="1204" cy="825"/>
            </a:xfrm>
            <a:custGeom>
              <a:avLst/>
              <a:gdLst/>
              <a:ahLst/>
              <a:cxnLst>
                <a:cxn ang="0">
                  <a:pos x="1136" y="220"/>
                </a:cxn>
                <a:cxn ang="0">
                  <a:pos x="1041" y="153"/>
                </a:cxn>
                <a:cxn ang="0">
                  <a:pos x="956" y="112"/>
                </a:cxn>
                <a:cxn ang="0">
                  <a:pos x="911" y="63"/>
                </a:cxn>
                <a:cxn ang="0">
                  <a:pos x="856" y="4"/>
                </a:cxn>
                <a:cxn ang="0">
                  <a:pos x="829" y="0"/>
                </a:cxn>
                <a:cxn ang="0">
                  <a:pos x="590" y="76"/>
                </a:cxn>
                <a:cxn ang="0">
                  <a:pos x="545" y="157"/>
                </a:cxn>
                <a:cxn ang="0">
                  <a:pos x="509" y="189"/>
                </a:cxn>
                <a:cxn ang="0">
                  <a:pos x="496" y="184"/>
                </a:cxn>
                <a:cxn ang="0">
                  <a:pos x="455" y="144"/>
                </a:cxn>
                <a:cxn ang="0">
                  <a:pos x="419" y="157"/>
                </a:cxn>
                <a:cxn ang="0">
                  <a:pos x="387" y="180"/>
                </a:cxn>
                <a:cxn ang="0">
                  <a:pos x="342" y="193"/>
                </a:cxn>
                <a:cxn ang="0">
                  <a:pos x="329" y="189"/>
                </a:cxn>
                <a:cxn ang="0">
                  <a:pos x="284" y="135"/>
                </a:cxn>
                <a:cxn ang="0">
                  <a:pos x="261" y="135"/>
                </a:cxn>
                <a:cxn ang="0">
                  <a:pos x="239" y="171"/>
                </a:cxn>
                <a:cxn ang="0">
                  <a:pos x="212" y="234"/>
                </a:cxn>
                <a:cxn ang="0">
                  <a:pos x="203" y="234"/>
                </a:cxn>
                <a:cxn ang="0">
                  <a:pos x="212" y="275"/>
                </a:cxn>
                <a:cxn ang="0">
                  <a:pos x="185" y="302"/>
                </a:cxn>
                <a:cxn ang="0">
                  <a:pos x="36" y="428"/>
                </a:cxn>
                <a:cxn ang="0">
                  <a:pos x="0" y="550"/>
                </a:cxn>
                <a:cxn ang="0">
                  <a:pos x="40" y="554"/>
                </a:cxn>
                <a:cxn ang="0">
                  <a:pos x="85" y="581"/>
                </a:cxn>
                <a:cxn ang="0">
                  <a:pos x="135" y="649"/>
                </a:cxn>
                <a:cxn ang="0">
                  <a:pos x="207" y="703"/>
                </a:cxn>
                <a:cxn ang="0">
                  <a:pos x="351" y="716"/>
                </a:cxn>
                <a:cxn ang="0">
                  <a:pos x="360" y="694"/>
                </a:cxn>
                <a:cxn ang="0">
                  <a:pos x="401" y="658"/>
                </a:cxn>
                <a:cxn ang="0">
                  <a:pos x="455" y="649"/>
                </a:cxn>
                <a:cxn ang="0">
                  <a:pos x="505" y="662"/>
                </a:cxn>
                <a:cxn ang="0">
                  <a:pos x="563" y="640"/>
                </a:cxn>
                <a:cxn ang="0">
                  <a:pos x="590" y="586"/>
                </a:cxn>
                <a:cxn ang="0">
                  <a:pos x="631" y="572"/>
                </a:cxn>
                <a:cxn ang="0">
                  <a:pos x="658" y="590"/>
                </a:cxn>
                <a:cxn ang="0">
                  <a:pos x="667" y="608"/>
                </a:cxn>
                <a:cxn ang="0">
                  <a:pos x="753" y="694"/>
                </a:cxn>
                <a:cxn ang="0">
                  <a:pos x="852" y="757"/>
                </a:cxn>
                <a:cxn ang="0">
                  <a:pos x="911" y="766"/>
                </a:cxn>
                <a:cxn ang="0">
                  <a:pos x="929" y="798"/>
                </a:cxn>
                <a:cxn ang="0">
                  <a:pos x="956" y="816"/>
                </a:cxn>
                <a:cxn ang="0">
                  <a:pos x="1014" y="825"/>
                </a:cxn>
                <a:cxn ang="0">
                  <a:pos x="1041" y="798"/>
                </a:cxn>
                <a:cxn ang="0">
                  <a:pos x="1086" y="780"/>
                </a:cxn>
                <a:cxn ang="0">
                  <a:pos x="1131" y="757"/>
                </a:cxn>
                <a:cxn ang="0">
                  <a:pos x="1150" y="662"/>
                </a:cxn>
                <a:cxn ang="0">
                  <a:pos x="1181" y="505"/>
                </a:cxn>
                <a:cxn ang="0">
                  <a:pos x="1204" y="338"/>
                </a:cxn>
              </a:cxnLst>
              <a:rect l="0" t="0" r="r" b="b"/>
              <a:pathLst>
                <a:path w="1204" h="825">
                  <a:moveTo>
                    <a:pt x="1204" y="338"/>
                  </a:moveTo>
                  <a:lnTo>
                    <a:pt x="1136" y="293"/>
                  </a:lnTo>
                  <a:lnTo>
                    <a:pt x="1136" y="220"/>
                  </a:lnTo>
                  <a:lnTo>
                    <a:pt x="1059" y="157"/>
                  </a:lnTo>
                  <a:lnTo>
                    <a:pt x="1059" y="157"/>
                  </a:lnTo>
                  <a:lnTo>
                    <a:pt x="1041" y="153"/>
                  </a:lnTo>
                  <a:lnTo>
                    <a:pt x="1001" y="139"/>
                  </a:lnTo>
                  <a:lnTo>
                    <a:pt x="978" y="126"/>
                  </a:lnTo>
                  <a:lnTo>
                    <a:pt x="956" y="112"/>
                  </a:lnTo>
                  <a:lnTo>
                    <a:pt x="933" y="90"/>
                  </a:lnTo>
                  <a:lnTo>
                    <a:pt x="911" y="63"/>
                  </a:lnTo>
                  <a:lnTo>
                    <a:pt x="911" y="63"/>
                  </a:lnTo>
                  <a:lnTo>
                    <a:pt x="888" y="36"/>
                  </a:lnTo>
                  <a:lnTo>
                    <a:pt x="870" y="18"/>
                  </a:lnTo>
                  <a:lnTo>
                    <a:pt x="856" y="4"/>
                  </a:lnTo>
                  <a:lnTo>
                    <a:pt x="843" y="0"/>
                  </a:lnTo>
                  <a:lnTo>
                    <a:pt x="834" y="0"/>
                  </a:lnTo>
                  <a:lnTo>
                    <a:pt x="829" y="0"/>
                  </a:lnTo>
                  <a:lnTo>
                    <a:pt x="820" y="4"/>
                  </a:lnTo>
                  <a:lnTo>
                    <a:pt x="599" y="63"/>
                  </a:lnTo>
                  <a:lnTo>
                    <a:pt x="590" y="76"/>
                  </a:lnTo>
                  <a:lnTo>
                    <a:pt x="590" y="76"/>
                  </a:lnTo>
                  <a:lnTo>
                    <a:pt x="568" y="126"/>
                  </a:lnTo>
                  <a:lnTo>
                    <a:pt x="545" y="157"/>
                  </a:lnTo>
                  <a:lnTo>
                    <a:pt x="532" y="175"/>
                  </a:lnTo>
                  <a:lnTo>
                    <a:pt x="518" y="184"/>
                  </a:lnTo>
                  <a:lnTo>
                    <a:pt x="509" y="189"/>
                  </a:lnTo>
                  <a:lnTo>
                    <a:pt x="500" y="189"/>
                  </a:lnTo>
                  <a:lnTo>
                    <a:pt x="496" y="184"/>
                  </a:lnTo>
                  <a:lnTo>
                    <a:pt x="496" y="184"/>
                  </a:lnTo>
                  <a:lnTo>
                    <a:pt x="482" y="162"/>
                  </a:lnTo>
                  <a:lnTo>
                    <a:pt x="469" y="148"/>
                  </a:lnTo>
                  <a:lnTo>
                    <a:pt x="455" y="144"/>
                  </a:lnTo>
                  <a:lnTo>
                    <a:pt x="437" y="144"/>
                  </a:lnTo>
                  <a:lnTo>
                    <a:pt x="428" y="148"/>
                  </a:lnTo>
                  <a:lnTo>
                    <a:pt x="419" y="157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387" y="180"/>
                  </a:lnTo>
                  <a:lnTo>
                    <a:pt x="369" y="189"/>
                  </a:lnTo>
                  <a:lnTo>
                    <a:pt x="351" y="193"/>
                  </a:lnTo>
                  <a:lnTo>
                    <a:pt x="342" y="193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11" y="157"/>
                  </a:lnTo>
                  <a:lnTo>
                    <a:pt x="293" y="144"/>
                  </a:lnTo>
                  <a:lnTo>
                    <a:pt x="284" y="135"/>
                  </a:lnTo>
                  <a:lnTo>
                    <a:pt x="270" y="130"/>
                  </a:lnTo>
                  <a:lnTo>
                    <a:pt x="266" y="135"/>
                  </a:lnTo>
                  <a:lnTo>
                    <a:pt x="261" y="135"/>
                  </a:lnTo>
                  <a:lnTo>
                    <a:pt x="257" y="144"/>
                  </a:lnTo>
                  <a:lnTo>
                    <a:pt x="239" y="171"/>
                  </a:lnTo>
                  <a:lnTo>
                    <a:pt x="239" y="171"/>
                  </a:lnTo>
                  <a:lnTo>
                    <a:pt x="230" y="207"/>
                  </a:lnTo>
                  <a:lnTo>
                    <a:pt x="221" y="225"/>
                  </a:lnTo>
                  <a:lnTo>
                    <a:pt x="212" y="234"/>
                  </a:lnTo>
                  <a:lnTo>
                    <a:pt x="207" y="234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12" y="252"/>
                  </a:lnTo>
                  <a:lnTo>
                    <a:pt x="212" y="261"/>
                  </a:lnTo>
                  <a:lnTo>
                    <a:pt x="212" y="275"/>
                  </a:lnTo>
                  <a:lnTo>
                    <a:pt x="207" y="284"/>
                  </a:lnTo>
                  <a:lnTo>
                    <a:pt x="198" y="293"/>
                  </a:lnTo>
                  <a:lnTo>
                    <a:pt x="185" y="302"/>
                  </a:lnTo>
                  <a:lnTo>
                    <a:pt x="167" y="311"/>
                  </a:lnTo>
                  <a:lnTo>
                    <a:pt x="90" y="369"/>
                  </a:lnTo>
                  <a:lnTo>
                    <a:pt x="36" y="428"/>
                  </a:lnTo>
                  <a:lnTo>
                    <a:pt x="4" y="550"/>
                  </a:lnTo>
                  <a:lnTo>
                    <a:pt x="4" y="550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18" y="550"/>
                  </a:lnTo>
                  <a:lnTo>
                    <a:pt x="40" y="554"/>
                  </a:lnTo>
                  <a:lnTo>
                    <a:pt x="54" y="559"/>
                  </a:lnTo>
                  <a:lnTo>
                    <a:pt x="67" y="568"/>
                  </a:lnTo>
                  <a:lnTo>
                    <a:pt x="85" y="581"/>
                  </a:lnTo>
                  <a:lnTo>
                    <a:pt x="99" y="599"/>
                  </a:lnTo>
                  <a:lnTo>
                    <a:pt x="99" y="599"/>
                  </a:lnTo>
                  <a:lnTo>
                    <a:pt x="135" y="649"/>
                  </a:lnTo>
                  <a:lnTo>
                    <a:pt x="153" y="671"/>
                  </a:lnTo>
                  <a:lnTo>
                    <a:pt x="176" y="689"/>
                  </a:lnTo>
                  <a:lnTo>
                    <a:pt x="207" y="703"/>
                  </a:lnTo>
                  <a:lnTo>
                    <a:pt x="243" y="712"/>
                  </a:lnTo>
                  <a:lnTo>
                    <a:pt x="293" y="716"/>
                  </a:lnTo>
                  <a:lnTo>
                    <a:pt x="351" y="716"/>
                  </a:lnTo>
                  <a:lnTo>
                    <a:pt x="356" y="716"/>
                  </a:lnTo>
                  <a:lnTo>
                    <a:pt x="356" y="716"/>
                  </a:lnTo>
                  <a:lnTo>
                    <a:pt x="360" y="694"/>
                  </a:lnTo>
                  <a:lnTo>
                    <a:pt x="369" y="676"/>
                  </a:lnTo>
                  <a:lnTo>
                    <a:pt x="387" y="662"/>
                  </a:lnTo>
                  <a:lnTo>
                    <a:pt x="401" y="658"/>
                  </a:lnTo>
                  <a:lnTo>
                    <a:pt x="433" y="649"/>
                  </a:lnTo>
                  <a:lnTo>
                    <a:pt x="455" y="649"/>
                  </a:lnTo>
                  <a:lnTo>
                    <a:pt x="455" y="649"/>
                  </a:lnTo>
                  <a:lnTo>
                    <a:pt x="473" y="653"/>
                  </a:lnTo>
                  <a:lnTo>
                    <a:pt x="487" y="658"/>
                  </a:lnTo>
                  <a:lnTo>
                    <a:pt x="505" y="662"/>
                  </a:lnTo>
                  <a:lnTo>
                    <a:pt x="527" y="662"/>
                  </a:lnTo>
                  <a:lnTo>
                    <a:pt x="545" y="653"/>
                  </a:lnTo>
                  <a:lnTo>
                    <a:pt x="563" y="640"/>
                  </a:lnTo>
                  <a:lnTo>
                    <a:pt x="577" y="613"/>
                  </a:lnTo>
                  <a:lnTo>
                    <a:pt x="577" y="613"/>
                  </a:lnTo>
                  <a:lnTo>
                    <a:pt x="590" y="586"/>
                  </a:lnTo>
                  <a:lnTo>
                    <a:pt x="604" y="572"/>
                  </a:lnTo>
                  <a:lnTo>
                    <a:pt x="617" y="568"/>
                  </a:lnTo>
                  <a:lnTo>
                    <a:pt x="631" y="572"/>
                  </a:lnTo>
                  <a:lnTo>
                    <a:pt x="640" y="577"/>
                  </a:lnTo>
                  <a:lnTo>
                    <a:pt x="649" y="581"/>
                  </a:lnTo>
                  <a:lnTo>
                    <a:pt x="658" y="590"/>
                  </a:lnTo>
                  <a:lnTo>
                    <a:pt x="658" y="590"/>
                  </a:lnTo>
                  <a:lnTo>
                    <a:pt x="658" y="595"/>
                  </a:lnTo>
                  <a:lnTo>
                    <a:pt x="667" y="608"/>
                  </a:lnTo>
                  <a:lnTo>
                    <a:pt x="694" y="640"/>
                  </a:lnTo>
                  <a:lnTo>
                    <a:pt x="753" y="694"/>
                  </a:lnTo>
                  <a:lnTo>
                    <a:pt x="753" y="694"/>
                  </a:lnTo>
                  <a:lnTo>
                    <a:pt x="789" y="726"/>
                  </a:lnTo>
                  <a:lnTo>
                    <a:pt x="820" y="744"/>
                  </a:lnTo>
                  <a:lnTo>
                    <a:pt x="852" y="757"/>
                  </a:lnTo>
                  <a:lnTo>
                    <a:pt x="874" y="762"/>
                  </a:lnTo>
                  <a:lnTo>
                    <a:pt x="897" y="766"/>
                  </a:lnTo>
                  <a:lnTo>
                    <a:pt x="911" y="766"/>
                  </a:lnTo>
                  <a:lnTo>
                    <a:pt x="920" y="762"/>
                  </a:lnTo>
                  <a:lnTo>
                    <a:pt x="929" y="766"/>
                  </a:lnTo>
                  <a:lnTo>
                    <a:pt x="929" y="798"/>
                  </a:lnTo>
                  <a:lnTo>
                    <a:pt x="929" y="798"/>
                  </a:lnTo>
                  <a:lnTo>
                    <a:pt x="942" y="807"/>
                  </a:lnTo>
                  <a:lnTo>
                    <a:pt x="956" y="816"/>
                  </a:lnTo>
                  <a:lnTo>
                    <a:pt x="983" y="825"/>
                  </a:lnTo>
                  <a:lnTo>
                    <a:pt x="1005" y="825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1023" y="816"/>
                  </a:lnTo>
                  <a:lnTo>
                    <a:pt x="1041" y="798"/>
                  </a:lnTo>
                  <a:lnTo>
                    <a:pt x="1073" y="780"/>
                  </a:lnTo>
                  <a:lnTo>
                    <a:pt x="1073" y="780"/>
                  </a:lnTo>
                  <a:lnTo>
                    <a:pt x="1086" y="780"/>
                  </a:lnTo>
                  <a:lnTo>
                    <a:pt x="1100" y="775"/>
                  </a:lnTo>
                  <a:lnTo>
                    <a:pt x="1122" y="766"/>
                  </a:lnTo>
                  <a:lnTo>
                    <a:pt x="1131" y="757"/>
                  </a:lnTo>
                  <a:lnTo>
                    <a:pt x="1131" y="753"/>
                  </a:lnTo>
                  <a:lnTo>
                    <a:pt x="1140" y="698"/>
                  </a:lnTo>
                  <a:lnTo>
                    <a:pt x="1150" y="662"/>
                  </a:lnTo>
                  <a:lnTo>
                    <a:pt x="1154" y="554"/>
                  </a:lnTo>
                  <a:lnTo>
                    <a:pt x="1168" y="527"/>
                  </a:lnTo>
                  <a:lnTo>
                    <a:pt x="1181" y="505"/>
                  </a:lnTo>
                  <a:lnTo>
                    <a:pt x="1177" y="478"/>
                  </a:lnTo>
                  <a:lnTo>
                    <a:pt x="1181" y="365"/>
                  </a:lnTo>
                  <a:lnTo>
                    <a:pt x="1204" y="33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1" name="Freeform 9"/>
            <p:cNvSpPr>
              <a:spLocks/>
            </p:cNvSpPr>
            <p:nvPr/>
          </p:nvSpPr>
          <p:spPr bwMode="auto">
            <a:xfrm>
              <a:off x="2381" y="3386"/>
              <a:ext cx="960" cy="870"/>
            </a:xfrm>
            <a:custGeom>
              <a:avLst/>
              <a:gdLst/>
              <a:ahLst/>
              <a:cxnLst>
                <a:cxn ang="0">
                  <a:pos x="915" y="387"/>
                </a:cxn>
                <a:cxn ang="0">
                  <a:pos x="875" y="369"/>
                </a:cxn>
                <a:cxn ang="0">
                  <a:pos x="852" y="338"/>
                </a:cxn>
                <a:cxn ang="0">
                  <a:pos x="848" y="306"/>
                </a:cxn>
                <a:cxn ang="0">
                  <a:pos x="839" y="270"/>
                </a:cxn>
                <a:cxn ang="0">
                  <a:pos x="821" y="266"/>
                </a:cxn>
                <a:cxn ang="0">
                  <a:pos x="798" y="266"/>
                </a:cxn>
                <a:cxn ang="0">
                  <a:pos x="767" y="293"/>
                </a:cxn>
                <a:cxn ang="0">
                  <a:pos x="726" y="297"/>
                </a:cxn>
                <a:cxn ang="0">
                  <a:pos x="618" y="288"/>
                </a:cxn>
                <a:cxn ang="0">
                  <a:pos x="604" y="293"/>
                </a:cxn>
                <a:cxn ang="0">
                  <a:pos x="568" y="275"/>
                </a:cxn>
                <a:cxn ang="0">
                  <a:pos x="582" y="252"/>
                </a:cxn>
                <a:cxn ang="0">
                  <a:pos x="604" y="221"/>
                </a:cxn>
                <a:cxn ang="0">
                  <a:pos x="591" y="207"/>
                </a:cxn>
                <a:cxn ang="0">
                  <a:pos x="564" y="194"/>
                </a:cxn>
                <a:cxn ang="0">
                  <a:pos x="559" y="171"/>
                </a:cxn>
                <a:cxn ang="0">
                  <a:pos x="573" y="166"/>
                </a:cxn>
                <a:cxn ang="0">
                  <a:pos x="609" y="144"/>
                </a:cxn>
                <a:cxn ang="0">
                  <a:pos x="604" y="126"/>
                </a:cxn>
                <a:cxn ang="0">
                  <a:pos x="591" y="63"/>
                </a:cxn>
                <a:cxn ang="0">
                  <a:pos x="519" y="63"/>
                </a:cxn>
                <a:cxn ang="0">
                  <a:pos x="446" y="27"/>
                </a:cxn>
                <a:cxn ang="0">
                  <a:pos x="379" y="13"/>
                </a:cxn>
                <a:cxn ang="0">
                  <a:pos x="343" y="27"/>
                </a:cxn>
                <a:cxn ang="0">
                  <a:pos x="329" y="45"/>
                </a:cxn>
                <a:cxn ang="0">
                  <a:pos x="356" y="49"/>
                </a:cxn>
                <a:cxn ang="0">
                  <a:pos x="374" y="67"/>
                </a:cxn>
                <a:cxn ang="0">
                  <a:pos x="352" y="85"/>
                </a:cxn>
                <a:cxn ang="0">
                  <a:pos x="316" y="103"/>
                </a:cxn>
                <a:cxn ang="0">
                  <a:pos x="271" y="90"/>
                </a:cxn>
                <a:cxn ang="0">
                  <a:pos x="239" y="63"/>
                </a:cxn>
                <a:cxn ang="0">
                  <a:pos x="203" y="81"/>
                </a:cxn>
                <a:cxn ang="0">
                  <a:pos x="167" y="103"/>
                </a:cxn>
                <a:cxn ang="0">
                  <a:pos x="81" y="94"/>
                </a:cxn>
                <a:cxn ang="0">
                  <a:pos x="68" y="198"/>
                </a:cxn>
                <a:cxn ang="0">
                  <a:pos x="36" y="239"/>
                </a:cxn>
                <a:cxn ang="0">
                  <a:pos x="18" y="315"/>
                </a:cxn>
                <a:cxn ang="0">
                  <a:pos x="0" y="442"/>
                </a:cxn>
                <a:cxn ang="0">
                  <a:pos x="18" y="577"/>
                </a:cxn>
                <a:cxn ang="0">
                  <a:pos x="36" y="608"/>
                </a:cxn>
                <a:cxn ang="0">
                  <a:pos x="59" y="694"/>
                </a:cxn>
                <a:cxn ang="0">
                  <a:pos x="262" y="847"/>
                </a:cxn>
                <a:cxn ang="0">
                  <a:pos x="442" y="856"/>
                </a:cxn>
                <a:cxn ang="0">
                  <a:pos x="379" y="739"/>
                </a:cxn>
                <a:cxn ang="0">
                  <a:pos x="406" y="690"/>
                </a:cxn>
                <a:cxn ang="0">
                  <a:pos x="582" y="541"/>
                </a:cxn>
                <a:cxn ang="0">
                  <a:pos x="622" y="509"/>
                </a:cxn>
                <a:cxn ang="0">
                  <a:pos x="721" y="469"/>
                </a:cxn>
                <a:cxn ang="0">
                  <a:pos x="785" y="482"/>
                </a:cxn>
                <a:cxn ang="0">
                  <a:pos x="960" y="532"/>
                </a:cxn>
                <a:cxn ang="0">
                  <a:pos x="956" y="500"/>
                </a:cxn>
              </a:cxnLst>
              <a:rect l="0" t="0" r="r" b="b"/>
              <a:pathLst>
                <a:path w="960" h="870">
                  <a:moveTo>
                    <a:pt x="956" y="496"/>
                  </a:moveTo>
                  <a:lnTo>
                    <a:pt x="929" y="401"/>
                  </a:lnTo>
                  <a:lnTo>
                    <a:pt x="915" y="387"/>
                  </a:lnTo>
                  <a:lnTo>
                    <a:pt x="915" y="387"/>
                  </a:lnTo>
                  <a:lnTo>
                    <a:pt x="893" y="378"/>
                  </a:lnTo>
                  <a:lnTo>
                    <a:pt x="875" y="369"/>
                  </a:lnTo>
                  <a:lnTo>
                    <a:pt x="861" y="360"/>
                  </a:lnTo>
                  <a:lnTo>
                    <a:pt x="857" y="351"/>
                  </a:lnTo>
                  <a:lnTo>
                    <a:pt x="852" y="338"/>
                  </a:lnTo>
                  <a:lnTo>
                    <a:pt x="852" y="333"/>
                  </a:lnTo>
                  <a:lnTo>
                    <a:pt x="852" y="333"/>
                  </a:lnTo>
                  <a:lnTo>
                    <a:pt x="848" y="306"/>
                  </a:lnTo>
                  <a:lnTo>
                    <a:pt x="848" y="288"/>
                  </a:lnTo>
                  <a:lnTo>
                    <a:pt x="843" y="275"/>
                  </a:lnTo>
                  <a:lnTo>
                    <a:pt x="839" y="270"/>
                  </a:lnTo>
                  <a:lnTo>
                    <a:pt x="825" y="266"/>
                  </a:lnTo>
                  <a:lnTo>
                    <a:pt x="821" y="266"/>
                  </a:lnTo>
                  <a:lnTo>
                    <a:pt x="821" y="266"/>
                  </a:lnTo>
                  <a:lnTo>
                    <a:pt x="821" y="261"/>
                  </a:lnTo>
                  <a:lnTo>
                    <a:pt x="812" y="261"/>
                  </a:lnTo>
                  <a:lnTo>
                    <a:pt x="798" y="266"/>
                  </a:lnTo>
                  <a:lnTo>
                    <a:pt x="780" y="279"/>
                  </a:lnTo>
                  <a:lnTo>
                    <a:pt x="780" y="279"/>
                  </a:lnTo>
                  <a:lnTo>
                    <a:pt x="767" y="293"/>
                  </a:lnTo>
                  <a:lnTo>
                    <a:pt x="753" y="297"/>
                  </a:lnTo>
                  <a:lnTo>
                    <a:pt x="735" y="297"/>
                  </a:lnTo>
                  <a:lnTo>
                    <a:pt x="726" y="297"/>
                  </a:lnTo>
                  <a:lnTo>
                    <a:pt x="703" y="293"/>
                  </a:lnTo>
                  <a:lnTo>
                    <a:pt x="694" y="288"/>
                  </a:lnTo>
                  <a:lnTo>
                    <a:pt x="618" y="288"/>
                  </a:lnTo>
                  <a:lnTo>
                    <a:pt x="618" y="288"/>
                  </a:lnTo>
                  <a:lnTo>
                    <a:pt x="613" y="293"/>
                  </a:lnTo>
                  <a:lnTo>
                    <a:pt x="604" y="293"/>
                  </a:lnTo>
                  <a:lnTo>
                    <a:pt x="582" y="288"/>
                  </a:lnTo>
                  <a:lnTo>
                    <a:pt x="573" y="284"/>
                  </a:lnTo>
                  <a:lnTo>
                    <a:pt x="568" y="275"/>
                  </a:lnTo>
                  <a:lnTo>
                    <a:pt x="568" y="266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95" y="239"/>
                  </a:lnTo>
                  <a:lnTo>
                    <a:pt x="600" y="230"/>
                  </a:lnTo>
                  <a:lnTo>
                    <a:pt x="604" y="221"/>
                  </a:lnTo>
                  <a:lnTo>
                    <a:pt x="600" y="216"/>
                  </a:lnTo>
                  <a:lnTo>
                    <a:pt x="595" y="212"/>
                  </a:lnTo>
                  <a:lnTo>
                    <a:pt x="591" y="207"/>
                  </a:lnTo>
                  <a:lnTo>
                    <a:pt x="591" y="207"/>
                  </a:lnTo>
                  <a:lnTo>
                    <a:pt x="573" y="203"/>
                  </a:lnTo>
                  <a:lnTo>
                    <a:pt x="564" y="194"/>
                  </a:lnTo>
                  <a:lnTo>
                    <a:pt x="559" y="185"/>
                  </a:lnTo>
                  <a:lnTo>
                    <a:pt x="555" y="180"/>
                  </a:lnTo>
                  <a:lnTo>
                    <a:pt x="559" y="171"/>
                  </a:lnTo>
                  <a:lnTo>
                    <a:pt x="564" y="171"/>
                  </a:lnTo>
                  <a:lnTo>
                    <a:pt x="564" y="171"/>
                  </a:lnTo>
                  <a:lnTo>
                    <a:pt x="573" y="166"/>
                  </a:lnTo>
                  <a:lnTo>
                    <a:pt x="591" y="157"/>
                  </a:lnTo>
                  <a:lnTo>
                    <a:pt x="600" y="153"/>
                  </a:lnTo>
                  <a:lnTo>
                    <a:pt x="609" y="144"/>
                  </a:lnTo>
                  <a:lnTo>
                    <a:pt x="609" y="135"/>
                  </a:lnTo>
                  <a:lnTo>
                    <a:pt x="604" y="126"/>
                  </a:lnTo>
                  <a:lnTo>
                    <a:pt x="604" y="126"/>
                  </a:lnTo>
                  <a:lnTo>
                    <a:pt x="595" y="103"/>
                  </a:lnTo>
                  <a:lnTo>
                    <a:pt x="591" y="81"/>
                  </a:lnTo>
                  <a:lnTo>
                    <a:pt x="591" y="63"/>
                  </a:lnTo>
                  <a:lnTo>
                    <a:pt x="591" y="63"/>
                  </a:lnTo>
                  <a:lnTo>
                    <a:pt x="555" y="67"/>
                  </a:lnTo>
                  <a:lnTo>
                    <a:pt x="519" y="63"/>
                  </a:lnTo>
                  <a:lnTo>
                    <a:pt x="491" y="54"/>
                  </a:lnTo>
                  <a:lnTo>
                    <a:pt x="464" y="40"/>
                  </a:lnTo>
                  <a:lnTo>
                    <a:pt x="446" y="27"/>
                  </a:lnTo>
                  <a:lnTo>
                    <a:pt x="433" y="13"/>
                  </a:lnTo>
                  <a:lnTo>
                    <a:pt x="424" y="0"/>
                  </a:lnTo>
                  <a:lnTo>
                    <a:pt x="379" y="13"/>
                  </a:lnTo>
                  <a:lnTo>
                    <a:pt x="379" y="13"/>
                  </a:lnTo>
                  <a:lnTo>
                    <a:pt x="356" y="18"/>
                  </a:lnTo>
                  <a:lnTo>
                    <a:pt x="343" y="27"/>
                  </a:lnTo>
                  <a:lnTo>
                    <a:pt x="334" y="31"/>
                  </a:lnTo>
                  <a:lnTo>
                    <a:pt x="329" y="36"/>
                  </a:lnTo>
                  <a:lnTo>
                    <a:pt x="329" y="45"/>
                  </a:lnTo>
                  <a:lnTo>
                    <a:pt x="329" y="49"/>
                  </a:lnTo>
                  <a:lnTo>
                    <a:pt x="329" y="49"/>
                  </a:lnTo>
                  <a:lnTo>
                    <a:pt x="356" y="49"/>
                  </a:lnTo>
                  <a:lnTo>
                    <a:pt x="370" y="54"/>
                  </a:lnTo>
                  <a:lnTo>
                    <a:pt x="374" y="63"/>
                  </a:lnTo>
                  <a:lnTo>
                    <a:pt x="374" y="67"/>
                  </a:lnTo>
                  <a:lnTo>
                    <a:pt x="361" y="81"/>
                  </a:lnTo>
                  <a:lnTo>
                    <a:pt x="352" y="85"/>
                  </a:lnTo>
                  <a:lnTo>
                    <a:pt x="352" y="85"/>
                  </a:lnTo>
                  <a:lnTo>
                    <a:pt x="343" y="94"/>
                  </a:lnTo>
                  <a:lnTo>
                    <a:pt x="329" y="99"/>
                  </a:lnTo>
                  <a:lnTo>
                    <a:pt x="316" y="103"/>
                  </a:lnTo>
                  <a:lnTo>
                    <a:pt x="302" y="99"/>
                  </a:lnTo>
                  <a:lnTo>
                    <a:pt x="280" y="94"/>
                  </a:lnTo>
                  <a:lnTo>
                    <a:pt x="271" y="90"/>
                  </a:lnTo>
                  <a:lnTo>
                    <a:pt x="271" y="90"/>
                  </a:lnTo>
                  <a:lnTo>
                    <a:pt x="252" y="72"/>
                  </a:lnTo>
                  <a:lnTo>
                    <a:pt x="239" y="63"/>
                  </a:lnTo>
                  <a:lnTo>
                    <a:pt x="225" y="63"/>
                  </a:lnTo>
                  <a:lnTo>
                    <a:pt x="212" y="72"/>
                  </a:lnTo>
                  <a:lnTo>
                    <a:pt x="203" y="81"/>
                  </a:lnTo>
                  <a:lnTo>
                    <a:pt x="194" y="90"/>
                  </a:lnTo>
                  <a:lnTo>
                    <a:pt x="189" y="103"/>
                  </a:lnTo>
                  <a:lnTo>
                    <a:pt x="167" y="103"/>
                  </a:lnTo>
                  <a:lnTo>
                    <a:pt x="131" y="81"/>
                  </a:lnTo>
                  <a:lnTo>
                    <a:pt x="81" y="90"/>
                  </a:lnTo>
                  <a:lnTo>
                    <a:pt x="81" y="94"/>
                  </a:lnTo>
                  <a:lnTo>
                    <a:pt x="77" y="180"/>
                  </a:lnTo>
                  <a:lnTo>
                    <a:pt x="77" y="180"/>
                  </a:lnTo>
                  <a:lnTo>
                    <a:pt x="68" y="198"/>
                  </a:lnTo>
                  <a:lnTo>
                    <a:pt x="54" y="216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27" y="252"/>
                  </a:lnTo>
                  <a:lnTo>
                    <a:pt x="23" y="270"/>
                  </a:lnTo>
                  <a:lnTo>
                    <a:pt x="18" y="315"/>
                  </a:lnTo>
                  <a:lnTo>
                    <a:pt x="18" y="374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5" y="491"/>
                  </a:lnTo>
                  <a:lnTo>
                    <a:pt x="9" y="536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36" y="608"/>
                  </a:lnTo>
                  <a:lnTo>
                    <a:pt x="36" y="608"/>
                  </a:lnTo>
                  <a:lnTo>
                    <a:pt x="45" y="631"/>
                  </a:lnTo>
                  <a:lnTo>
                    <a:pt x="54" y="662"/>
                  </a:lnTo>
                  <a:lnTo>
                    <a:pt x="59" y="694"/>
                  </a:lnTo>
                  <a:lnTo>
                    <a:pt x="81" y="730"/>
                  </a:lnTo>
                  <a:lnTo>
                    <a:pt x="153" y="766"/>
                  </a:lnTo>
                  <a:lnTo>
                    <a:pt x="262" y="847"/>
                  </a:lnTo>
                  <a:lnTo>
                    <a:pt x="374" y="847"/>
                  </a:lnTo>
                  <a:lnTo>
                    <a:pt x="428" y="870"/>
                  </a:lnTo>
                  <a:lnTo>
                    <a:pt x="442" y="856"/>
                  </a:lnTo>
                  <a:lnTo>
                    <a:pt x="424" y="802"/>
                  </a:lnTo>
                  <a:lnTo>
                    <a:pt x="401" y="780"/>
                  </a:lnTo>
                  <a:lnTo>
                    <a:pt x="379" y="739"/>
                  </a:lnTo>
                  <a:lnTo>
                    <a:pt x="370" y="721"/>
                  </a:lnTo>
                  <a:lnTo>
                    <a:pt x="370" y="703"/>
                  </a:lnTo>
                  <a:lnTo>
                    <a:pt x="406" y="690"/>
                  </a:lnTo>
                  <a:lnTo>
                    <a:pt x="460" y="662"/>
                  </a:lnTo>
                  <a:lnTo>
                    <a:pt x="564" y="581"/>
                  </a:lnTo>
                  <a:lnTo>
                    <a:pt x="582" y="541"/>
                  </a:lnTo>
                  <a:lnTo>
                    <a:pt x="582" y="541"/>
                  </a:lnTo>
                  <a:lnTo>
                    <a:pt x="600" y="523"/>
                  </a:lnTo>
                  <a:lnTo>
                    <a:pt x="622" y="509"/>
                  </a:lnTo>
                  <a:lnTo>
                    <a:pt x="649" y="491"/>
                  </a:lnTo>
                  <a:lnTo>
                    <a:pt x="685" y="478"/>
                  </a:lnTo>
                  <a:lnTo>
                    <a:pt x="721" y="469"/>
                  </a:lnTo>
                  <a:lnTo>
                    <a:pt x="744" y="469"/>
                  </a:lnTo>
                  <a:lnTo>
                    <a:pt x="762" y="473"/>
                  </a:lnTo>
                  <a:lnTo>
                    <a:pt x="785" y="482"/>
                  </a:lnTo>
                  <a:lnTo>
                    <a:pt x="807" y="496"/>
                  </a:lnTo>
                  <a:lnTo>
                    <a:pt x="960" y="545"/>
                  </a:lnTo>
                  <a:lnTo>
                    <a:pt x="960" y="532"/>
                  </a:lnTo>
                  <a:lnTo>
                    <a:pt x="951" y="500"/>
                  </a:lnTo>
                  <a:lnTo>
                    <a:pt x="951" y="500"/>
                  </a:lnTo>
                  <a:lnTo>
                    <a:pt x="956" y="500"/>
                  </a:lnTo>
                  <a:lnTo>
                    <a:pt x="956" y="496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2" name="Freeform 10"/>
            <p:cNvSpPr>
              <a:spLocks/>
            </p:cNvSpPr>
            <p:nvPr/>
          </p:nvSpPr>
          <p:spPr bwMode="auto">
            <a:xfrm>
              <a:off x="2097" y="2660"/>
              <a:ext cx="1118" cy="829"/>
            </a:xfrm>
            <a:custGeom>
              <a:avLst/>
              <a:gdLst/>
              <a:ahLst/>
              <a:cxnLst>
                <a:cxn ang="0">
                  <a:pos x="307" y="775"/>
                </a:cxn>
                <a:cxn ang="0">
                  <a:pos x="343" y="744"/>
                </a:cxn>
                <a:cxn ang="0">
                  <a:pos x="365" y="820"/>
                </a:cxn>
                <a:cxn ang="0">
                  <a:pos x="473" y="829"/>
                </a:cxn>
                <a:cxn ang="0">
                  <a:pos x="509" y="789"/>
                </a:cxn>
                <a:cxn ang="0">
                  <a:pos x="555" y="816"/>
                </a:cxn>
                <a:cxn ang="0">
                  <a:pos x="613" y="825"/>
                </a:cxn>
                <a:cxn ang="0">
                  <a:pos x="645" y="807"/>
                </a:cxn>
                <a:cxn ang="0">
                  <a:pos x="640" y="775"/>
                </a:cxn>
                <a:cxn ang="0">
                  <a:pos x="613" y="762"/>
                </a:cxn>
                <a:cxn ang="0">
                  <a:pos x="663" y="739"/>
                </a:cxn>
                <a:cxn ang="0">
                  <a:pos x="730" y="753"/>
                </a:cxn>
                <a:cxn ang="0">
                  <a:pos x="839" y="793"/>
                </a:cxn>
                <a:cxn ang="0">
                  <a:pos x="983" y="775"/>
                </a:cxn>
                <a:cxn ang="0">
                  <a:pos x="1069" y="667"/>
                </a:cxn>
                <a:cxn ang="0">
                  <a:pos x="1082" y="599"/>
                </a:cxn>
                <a:cxn ang="0">
                  <a:pos x="1118" y="518"/>
                </a:cxn>
                <a:cxn ang="0">
                  <a:pos x="1073" y="320"/>
                </a:cxn>
                <a:cxn ang="0">
                  <a:pos x="1005" y="293"/>
                </a:cxn>
                <a:cxn ang="0">
                  <a:pos x="915" y="212"/>
                </a:cxn>
                <a:cxn ang="0">
                  <a:pos x="857" y="185"/>
                </a:cxn>
                <a:cxn ang="0">
                  <a:pos x="775" y="185"/>
                </a:cxn>
                <a:cxn ang="0">
                  <a:pos x="730" y="212"/>
                </a:cxn>
                <a:cxn ang="0">
                  <a:pos x="667" y="248"/>
                </a:cxn>
                <a:cxn ang="0">
                  <a:pos x="627" y="257"/>
                </a:cxn>
                <a:cxn ang="0">
                  <a:pos x="573" y="198"/>
                </a:cxn>
                <a:cxn ang="0">
                  <a:pos x="536" y="198"/>
                </a:cxn>
                <a:cxn ang="0">
                  <a:pos x="433" y="158"/>
                </a:cxn>
                <a:cxn ang="0">
                  <a:pos x="311" y="40"/>
                </a:cxn>
                <a:cxn ang="0">
                  <a:pos x="293" y="13"/>
                </a:cxn>
                <a:cxn ang="0">
                  <a:pos x="248" y="4"/>
                </a:cxn>
                <a:cxn ang="0">
                  <a:pos x="203" y="72"/>
                </a:cxn>
                <a:cxn ang="0">
                  <a:pos x="131" y="90"/>
                </a:cxn>
                <a:cxn ang="0">
                  <a:pos x="77" y="81"/>
                </a:cxn>
                <a:cxn ang="0">
                  <a:pos x="13" y="112"/>
                </a:cxn>
                <a:cxn ang="0">
                  <a:pos x="0" y="185"/>
                </a:cxn>
                <a:cxn ang="0">
                  <a:pos x="36" y="252"/>
                </a:cxn>
                <a:cxn ang="0">
                  <a:pos x="81" y="270"/>
                </a:cxn>
                <a:cxn ang="0">
                  <a:pos x="167" y="302"/>
                </a:cxn>
                <a:cxn ang="0">
                  <a:pos x="198" y="374"/>
                </a:cxn>
                <a:cxn ang="0">
                  <a:pos x="243" y="433"/>
                </a:cxn>
                <a:cxn ang="0">
                  <a:pos x="270" y="514"/>
                </a:cxn>
                <a:cxn ang="0">
                  <a:pos x="279" y="536"/>
                </a:cxn>
                <a:cxn ang="0">
                  <a:pos x="320" y="536"/>
                </a:cxn>
                <a:cxn ang="0">
                  <a:pos x="388" y="545"/>
                </a:cxn>
                <a:cxn ang="0">
                  <a:pos x="392" y="586"/>
                </a:cxn>
                <a:cxn ang="0">
                  <a:pos x="325" y="617"/>
                </a:cxn>
                <a:cxn ang="0">
                  <a:pos x="158" y="586"/>
                </a:cxn>
                <a:cxn ang="0">
                  <a:pos x="144" y="608"/>
                </a:cxn>
                <a:cxn ang="0">
                  <a:pos x="158" y="699"/>
                </a:cxn>
                <a:cxn ang="0">
                  <a:pos x="185" y="748"/>
                </a:cxn>
              </a:cxnLst>
              <a:rect l="0" t="0" r="r" b="b"/>
              <a:pathLst>
                <a:path w="1118" h="829">
                  <a:moveTo>
                    <a:pt x="207" y="784"/>
                  </a:moveTo>
                  <a:lnTo>
                    <a:pt x="298" y="789"/>
                  </a:lnTo>
                  <a:lnTo>
                    <a:pt x="298" y="789"/>
                  </a:lnTo>
                  <a:lnTo>
                    <a:pt x="307" y="775"/>
                  </a:lnTo>
                  <a:lnTo>
                    <a:pt x="311" y="757"/>
                  </a:lnTo>
                  <a:lnTo>
                    <a:pt x="325" y="748"/>
                  </a:lnTo>
                  <a:lnTo>
                    <a:pt x="334" y="739"/>
                  </a:lnTo>
                  <a:lnTo>
                    <a:pt x="343" y="744"/>
                  </a:lnTo>
                  <a:lnTo>
                    <a:pt x="347" y="748"/>
                  </a:lnTo>
                  <a:lnTo>
                    <a:pt x="356" y="766"/>
                  </a:lnTo>
                  <a:lnTo>
                    <a:pt x="365" y="807"/>
                  </a:lnTo>
                  <a:lnTo>
                    <a:pt x="365" y="820"/>
                  </a:lnTo>
                  <a:lnTo>
                    <a:pt x="415" y="807"/>
                  </a:lnTo>
                  <a:lnTo>
                    <a:pt x="451" y="829"/>
                  </a:lnTo>
                  <a:lnTo>
                    <a:pt x="473" y="829"/>
                  </a:lnTo>
                  <a:lnTo>
                    <a:pt x="473" y="829"/>
                  </a:lnTo>
                  <a:lnTo>
                    <a:pt x="478" y="816"/>
                  </a:lnTo>
                  <a:lnTo>
                    <a:pt x="487" y="807"/>
                  </a:lnTo>
                  <a:lnTo>
                    <a:pt x="496" y="798"/>
                  </a:lnTo>
                  <a:lnTo>
                    <a:pt x="509" y="789"/>
                  </a:lnTo>
                  <a:lnTo>
                    <a:pt x="523" y="789"/>
                  </a:lnTo>
                  <a:lnTo>
                    <a:pt x="536" y="798"/>
                  </a:lnTo>
                  <a:lnTo>
                    <a:pt x="555" y="816"/>
                  </a:lnTo>
                  <a:lnTo>
                    <a:pt x="555" y="816"/>
                  </a:lnTo>
                  <a:lnTo>
                    <a:pt x="564" y="820"/>
                  </a:lnTo>
                  <a:lnTo>
                    <a:pt x="586" y="825"/>
                  </a:lnTo>
                  <a:lnTo>
                    <a:pt x="600" y="829"/>
                  </a:lnTo>
                  <a:lnTo>
                    <a:pt x="613" y="825"/>
                  </a:lnTo>
                  <a:lnTo>
                    <a:pt x="627" y="820"/>
                  </a:lnTo>
                  <a:lnTo>
                    <a:pt x="636" y="811"/>
                  </a:lnTo>
                  <a:lnTo>
                    <a:pt x="636" y="811"/>
                  </a:lnTo>
                  <a:lnTo>
                    <a:pt x="645" y="807"/>
                  </a:lnTo>
                  <a:lnTo>
                    <a:pt x="658" y="793"/>
                  </a:lnTo>
                  <a:lnTo>
                    <a:pt x="658" y="789"/>
                  </a:lnTo>
                  <a:lnTo>
                    <a:pt x="654" y="780"/>
                  </a:lnTo>
                  <a:lnTo>
                    <a:pt x="640" y="775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1"/>
                  </a:lnTo>
                  <a:lnTo>
                    <a:pt x="613" y="762"/>
                  </a:lnTo>
                  <a:lnTo>
                    <a:pt x="618" y="757"/>
                  </a:lnTo>
                  <a:lnTo>
                    <a:pt x="627" y="753"/>
                  </a:lnTo>
                  <a:lnTo>
                    <a:pt x="640" y="744"/>
                  </a:lnTo>
                  <a:lnTo>
                    <a:pt x="663" y="739"/>
                  </a:lnTo>
                  <a:lnTo>
                    <a:pt x="708" y="726"/>
                  </a:lnTo>
                  <a:lnTo>
                    <a:pt x="708" y="726"/>
                  </a:lnTo>
                  <a:lnTo>
                    <a:pt x="717" y="739"/>
                  </a:lnTo>
                  <a:lnTo>
                    <a:pt x="730" y="753"/>
                  </a:lnTo>
                  <a:lnTo>
                    <a:pt x="748" y="766"/>
                  </a:lnTo>
                  <a:lnTo>
                    <a:pt x="775" y="780"/>
                  </a:lnTo>
                  <a:lnTo>
                    <a:pt x="803" y="789"/>
                  </a:lnTo>
                  <a:lnTo>
                    <a:pt x="839" y="793"/>
                  </a:lnTo>
                  <a:lnTo>
                    <a:pt x="875" y="789"/>
                  </a:lnTo>
                  <a:lnTo>
                    <a:pt x="902" y="771"/>
                  </a:lnTo>
                  <a:lnTo>
                    <a:pt x="983" y="775"/>
                  </a:lnTo>
                  <a:lnTo>
                    <a:pt x="983" y="775"/>
                  </a:lnTo>
                  <a:lnTo>
                    <a:pt x="1010" y="730"/>
                  </a:lnTo>
                  <a:lnTo>
                    <a:pt x="1037" y="694"/>
                  </a:lnTo>
                  <a:lnTo>
                    <a:pt x="1051" y="676"/>
                  </a:lnTo>
                  <a:lnTo>
                    <a:pt x="1069" y="667"/>
                  </a:lnTo>
                  <a:lnTo>
                    <a:pt x="1069" y="667"/>
                  </a:lnTo>
                  <a:lnTo>
                    <a:pt x="1073" y="640"/>
                  </a:lnTo>
                  <a:lnTo>
                    <a:pt x="1082" y="617"/>
                  </a:lnTo>
                  <a:lnTo>
                    <a:pt x="1082" y="599"/>
                  </a:lnTo>
                  <a:lnTo>
                    <a:pt x="1082" y="599"/>
                  </a:lnTo>
                  <a:lnTo>
                    <a:pt x="1087" y="581"/>
                  </a:lnTo>
                  <a:lnTo>
                    <a:pt x="1100" y="554"/>
                  </a:lnTo>
                  <a:lnTo>
                    <a:pt x="1118" y="518"/>
                  </a:lnTo>
                  <a:lnTo>
                    <a:pt x="1118" y="347"/>
                  </a:lnTo>
                  <a:lnTo>
                    <a:pt x="1078" y="320"/>
                  </a:lnTo>
                  <a:lnTo>
                    <a:pt x="1078" y="320"/>
                  </a:lnTo>
                  <a:lnTo>
                    <a:pt x="1073" y="320"/>
                  </a:lnTo>
                  <a:lnTo>
                    <a:pt x="1055" y="320"/>
                  </a:lnTo>
                  <a:lnTo>
                    <a:pt x="1042" y="315"/>
                  </a:lnTo>
                  <a:lnTo>
                    <a:pt x="1023" y="306"/>
                  </a:lnTo>
                  <a:lnTo>
                    <a:pt x="1005" y="293"/>
                  </a:lnTo>
                  <a:lnTo>
                    <a:pt x="983" y="270"/>
                  </a:lnTo>
                  <a:lnTo>
                    <a:pt x="983" y="270"/>
                  </a:lnTo>
                  <a:lnTo>
                    <a:pt x="942" y="234"/>
                  </a:lnTo>
                  <a:lnTo>
                    <a:pt x="915" y="212"/>
                  </a:lnTo>
                  <a:lnTo>
                    <a:pt x="897" y="198"/>
                  </a:lnTo>
                  <a:lnTo>
                    <a:pt x="897" y="198"/>
                  </a:lnTo>
                  <a:lnTo>
                    <a:pt x="884" y="194"/>
                  </a:lnTo>
                  <a:lnTo>
                    <a:pt x="857" y="185"/>
                  </a:lnTo>
                  <a:lnTo>
                    <a:pt x="816" y="180"/>
                  </a:lnTo>
                  <a:lnTo>
                    <a:pt x="798" y="180"/>
                  </a:lnTo>
                  <a:lnTo>
                    <a:pt x="775" y="185"/>
                  </a:lnTo>
                  <a:lnTo>
                    <a:pt x="775" y="185"/>
                  </a:lnTo>
                  <a:lnTo>
                    <a:pt x="775" y="189"/>
                  </a:lnTo>
                  <a:lnTo>
                    <a:pt x="762" y="198"/>
                  </a:lnTo>
                  <a:lnTo>
                    <a:pt x="744" y="207"/>
                  </a:lnTo>
                  <a:lnTo>
                    <a:pt x="730" y="212"/>
                  </a:lnTo>
                  <a:lnTo>
                    <a:pt x="717" y="212"/>
                  </a:lnTo>
                  <a:lnTo>
                    <a:pt x="717" y="212"/>
                  </a:lnTo>
                  <a:lnTo>
                    <a:pt x="685" y="230"/>
                  </a:lnTo>
                  <a:lnTo>
                    <a:pt x="667" y="248"/>
                  </a:lnTo>
                  <a:lnTo>
                    <a:pt x="658" y="257"/>
                  </a:lnTo>
                  <a:lnTo>
                    <a:pt x="658" y="257"/>
                  </a:lnTo>
                  <a:lnTo>
                    <a:pt x="649" y="257"/>
                  </a:lnTo>
                  <a:lnTo>
                    <a:pt x="627" y="257"/>
                  </a:lnTo>
                  <a:lnTo>
                    <a:pt x="600" y="248"/>
                  </a:lnTo>
                  <a:lnTo>
                    <a:pt x="586" y="239"/>
                  </a:lnTo>
                  <a:lnTo>
                    <a:pt x="573" y="230"/>
                  </a:lnTo>
                  <a:lnTo>
                    <a:pt x="573" y="198"/>
                  </a:lnTo>
                  <a:lnTo>
                    <a:pt x="564" y="194"/>
                  </a:lnTo>
                  <a:lnTo>
                    <a:pt x="564" y="194"/>
                  </a:lnTo>
                  <a:lnTo>
                    <a:pt x="555" y="198"/>
                  </a:lnTo>
                  <a:lnTo>
                    <a:pt x="536" y="198"/>
                  </a:lnTo>
                  <a:lnTo>
                    <a:pt x="518" y="194"/>
                  </a:lnTo>
                  <a:lnTo>
                    <a:pt x="496" y="189"/>
                  </a:lnTo>
                  <a:lnTo>
                    <a:pt x="464" y="176"/>
                  </a:lnTo>
                  <a:lnTo>
                    <a:pt x="433" y="158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38" y="72"/>
                  </a:lnTo>
                  <a:lnTo>
                    <a:pt x="311" y="40"/>
                  </a:lnTo>
                  <a:lnTo>
                    <a:pt x="302" y="27"/>
                  </a:lnTo>
                  <a:lnTo>
                    <a:pt x="302" y="22"/>
                  </a:lnTo>
                  <a:lnTo>
                    <a:pt x="302" y="22"/>
                  </a:lnTo>
                  <a:lnTo>
                    <a:pt x="293" y="13"/>
                  </a:lnTo>
                  <a:lnTo>
                    <a:pt x="284" y="9"/>
                  </a:lnTo>
                  <a:lnTo>
                    <a:pt x="275" y="4"/>
                  </a:lnTo>
                  <a:lnTo>
                    <a:pt x="261" y="0"/>
                  </a:lnTo>
                  <a:lnTo>
                    <a:pt x="248" y="4"/>
                  </a:lnTo>
                  <a:lnTo>
                    <a:pt x="234" y="18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03" y="72"/>
                  </a:lnTo>
                  <a:lnTo>
                    <a:pt x="189" y="85"/>
                  </a:lnTo>
                  <a:lnTo>
                    <a:pt x="167" y="94"/>
                  </a:lnTo>
                  <a:lnTo>
                    <a:pt x="149" y="94"/>
                  </a:lnTo>
                  <a:lnTo>
                    <a:pt x="131" y="90"/>
                  </a:lnTo>
                  <a:lnTo>
                    <a:pt x="117" y="85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77" y="81"/>
                  </a:lnTo>
                  <a:lnTo>
                    <a:pt x="63" y="85"/>
                  </a:lnTo>
                  <a:lnTo>
                    <a:pt x="45" y="90"/>
                  </a:lnTo>
                  <a:lnTo>
                    <a:pt x="27" y="99"/>
                  </a:lnTo>
                  <a:lnTo>
                    <a:pt x="13" y="112"/>
                  </a:lnTo>
                  <a:lnTo>
                    <a:pt x="4" y="13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85"/>
                  </a:lnTo>
                  <a:lnTo>
                    <a:pt x="9" y="207"/>
                  </a:lnTo>
                  <a:lnTo>
                    <a:pt x="13" y="225"/>
                  </a:lnTo>
                  <a:lnTo>
                    <a:pt x="22" y="239"/>
                  </a:lnTo>
                  <a:lnTo>
                    <a:pt x="36" y="252"/>
                  </a:lnTo>
                  <a:lnTo>
                    <a:pt x="50" y="261"/>
                  </a:lnTo>
                  <a:lnTo>
                    <a:pt x="63" y="266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104" y="270"/>
                  </a:lnTo>
                  <a:lnTo>
                    <a:pt x="126" y="279"/>
                  </a:lnTo>
                  <a:lnTo>
                    <a:pt x="149" y="288"/>
                  </a:lnTo>
                  <a:lnTo>
                    <a:pt x="167" y="302"/>
                  </a:lnTo>
                  <a:lnTo>
                    <a:pt x="185" y="320"/>
                  </a:lnTo>
                  <a:lnTo>
                    <a:pt x="198" y="338"/>
                  </a:lnTo>
                  <a:lnTo>
                    <a:pt x="203" y="356"/>
                  </a:lnTo>
                  <a:lnTo>
                    <a:pt x="198" y="374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16" y="410"/>
                  </a:lnTo>
                  <a:lnTo>
                    <a:pt x="243" y="433"/>
                  </a:lnTo>
                  <a:lnTo>
                    <a:pt x="257" y="451"/>
                  </a:lnTo>
                  <a:lnTo>
                    <a:pt x="270" y="469"/>
                  </a:lnTo>
                  <a:lnTo>
                    <a:pt x="275" y="491"/>
                  </a:lnTo>
                  <a:lnTo>
                    <a:pt x="270" y="514"/>
                  </a:lnTo>
                  <a:lnTo>
                    <a:pt x="270" y="514"/>
                  </a:lnTo>
                  <a:lnTo>
                    <a:pt x="270" y="523"/>
                  </a:lnTo>
                  <a:lnTo>
                    <a:pt x="275" y="532"/>
                  </a:lnTo>
                  <a:lnTo>
                    <a:pt x="279" y="536"/>
                  </a:lnTo>
                  <a:lnTo>
                    <a:pt x="289" y="541"/>
                  </a:lnTo>
                  <a:lnTo>
                    <a:pt x="302" y="541"/>
                  </a:lnTo>
                  <a:lnTo>
                    <a:pt x="320" y="536"/>
                  </a:lnTo>
                  <a:lnTo>
                    <a:pt x="320" y="536"/>
                  </a:lnTo>
                  <a:lnTo>
                    <a:pt x="356" y="532"/>
                  </a:lnTo>
                  <a:lnTo>
                    <a:pt x="370" y="532"/>
                  </a:lnTo>
                  <a:lnTo>
                    <a:pt x="379" y="536"/>
                  </a:lnTo>
                  <a:lnTo>
                    <a:pt x="388" y="545"/>
                  </a:lnTo>
                  <a:lnTo>
                    <a:pt x="392" y="554"/>
                  </a:lnTo>
                  <a:lnTo>
                    <a:pt x="392" y="568"/>
                  </a:lnTo>
                  <a:lnTo>
                    <a:pt x="392" y="586"/>
                  </a:lnTo>
                  <a:lnTo>
                    <a:pt x="392" y="586"/>
                  </a:lnTo>
                  <a:lnTo>
                    <a:pt x="379" y="595"/>
                  </a:lnTo>
                  <a:lnTo>
                    <a:pt x="365" y="604"/>
                  </a:lnTo>
                  <a:lnTo>
                    <a:pt x="343" y="613"/>
                  </a:lnTo>
                  <a:lnTo>
                    <a:pt x="325" y="617"/>
                  </a:lnTo>
                  <a:lnTo>
                    <a:pt x="302" y="613"/>
                  </a:lnTo>
                  <a:lnTo>
                    <a:pt x="279" y="604"/>
                  </a:lnTo>
                  <a:lnTo>
                    <a:pt x="257" y="581"/>
                  </a:lnTo>
                  <a:lnTo>
                    <a:pt x="158" y="586"/>
                  </a:lnTo>
                  <a:lnTo>
                    <a:pt x="158" y="586"/>
                  </a:lnTo>
                  <a:lnTo>
                    <a:pt x="153" y="586"/>
                  </a:lnTo>
                  <a:lnTo>
                    <a:pt x="144" y="595"/>
                  </a:lnTo>
                  <a:lnTo>
                    <a:pt x="144" y="608"/>
                  </a:lnTo>
                  <a:lnTo>
                    <a:pt x="144" y="631"/>
                  </a:lnTo>
                  <a:lnTo>
                    <a:pt x="149" y="694"/>
                  </a:lnTo>
                  <a:lnTo>
                    <a:pt x="158" y="699"/>
                  </a:lnTo>
                  <a:lnTo>
                    <a:pt x="158" y="699"/>
                  </a:lnTo>
                  <a:lnTo>
                    <a:pt x="158" y="703"/>
                  </a:lnTo>
                  <a:lnTo>
                    <a:pt x="162" y="717"/>
                  </a:lnTo>
                  <a:lnTo>
                    <a:pt x="176" y="735"/>
                  </a:lnTo>
                  <a:lnTo>
                    <a:pt x="185" y="748"/>
                  </a:lnTo>
                  <a:lnTo>
                    <a:pt x="198" y="753"/>
                  </a:lnTo>
                  <a:lnTo>
                    <a:pt x="207" y="789"/>
                  </a:lnTo>
                  <a:lnTo>
                    <a:pt x="207" y="784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3" name="Freeform 11"/>
            <p:cNvSpPr>
              <a:spLocks/>
            </p:cNvSpPr>
            <p:nvPr/>
          </p:nvSpPr>
          <p:spPr bwMode="auto">
            <a:xfrm>
              <a:off x="2097" y="2660"/>
              <a:ext cx="1118" cy="829"/>
            </a:xfrm>
            <a:custGeom>
              <a:avLst/>
              <a:gdLst/>
              <a:ahLst/>
              <a:cxnLst>
                <a:cxn ang="0">
                  <a:pos x="307" y="775"/>
                </a:cxn>
                <a:cxn ang="0">
                  <a:pos x="343" y="744"/>
                </a:cxn>
                <a:cxn ang="0">
                  <a:pos x="365" y="820"/>
                </a:cxn>
                <a:cxn ang="0">
                  <a:pos x="473" y="829"/>
                </a:cxn>
                <a:cxn ang="0">
                  <a:pos x="509" y="789"/>
                </a:cxn>
                <a:cxn ang="0">
                  <a:pos x="555" y="816"/>
                </a:cxn>
                <a:cxn ang="0">
                  <a:pos x="613" y="825"/>
                </a:cxn>
                <a:cxn ang="0">
                  <a:pos x="645" y="807"/>
                </a:cxn>
                <a:cxn ang="0">
                  <a:pos x="640" y="775"/>
                </a:cxn>
                <a:cxn ang="0">
                  <a:pos x="613" y="762"/>
                </a:cxn>
                <a:cxn ang="0">
                  <a:pos x="663" y="739"/>
                </a:cxn>
                <a:cxn ang="0">
                  <a:pos x="730" y="753"/>
                </a:cxn>
                <a:cxn ang="0">
                  <a:pos x="839" y="793"/>
                </a:cxn>
                <a:cxn ang="0">
                  <a:pos x="983" y="775"/>
                </a:cxn>
                <a:cxn ang="0">
                  <a:pos x="1069" y="667"/>
                </a:cxn>
                <a:cxn ang="0">
                  <a:pos x="1082" y="599"/>
                </a:cxn>
                <a:cxn ang="0">
                  <a:pos x="1118" y="518"/>
                </a:cxn>
                <a:cxn ang="0">
                  <a:pos x="1073" y="320"/>
                </a:cxn>
                <a:cxn ang="0">
                  <a:pos x="1005" y="293"/>
                </a:cxn>
                <a:cxn ang="0">
                  <a:pos x="915" y="212"/>
                </a:cxn>
                <a:cxn ang="0">
                  <a:pos x="857" y="185"/>
                </a:cxn>
                <a:cxn ang="0">
                  <a:pos x="775" y="185"/>
                </a:cxn>
                <a:cxn ang="0">
                  <a:pos x="730" y="212"/>
                </a:cxn>
                <a:cxn ang="0">
                  <a:pos x="667" y="248"/>
                </a:cxn>
                <a:cxn ang="0">
                  <a:pos x="627" y="257"/>
                </a:cxn>
                <a:cxn ang="0">
                  <a:pos x="573" y="198"/>
                </a:cxn>
                <a:cxn ang="0">
                  <a:pos x="536" y="198"/>
                </a:cxn>
                <a:cxn ang="0">
                  <a:pos x="433" y="158"/>
                </a:cxn>
                <a:cxn ang="0">
                  <a:pos x="311" y="40"/>
                </a:cxn>
                <a:cxn ang="0">
                  <a:pos x="293" y="13"/>
                </a:cxn>
                <a:cxn ang="0">
                  <a:pos x="248" y="4"/>
                </a:cxn>
                <a:cxn ang="0">
                  <a:pos x="203" y="72"/>
                </a:cxn>
                <a:cxn ang="0">
                  <a:pos x="131" y="90"/>
                </a:cxn>
                <a:cxn ang="0">
                  <a:pos x="77" y="81"/>
                </a:cxn>
                <a:cxn ang="0">
                  <a:pos x="13" y="112"/>
                </a:cxn>
                <a:cxn ang="0">
                  <a:pos x="0" y="185"/>
                </a:cxn>
                <a:cxn ang="0">
                  <a:pos x="36" y="252"/>
                </a:cxn>
                <a:cxn ang="0">
                  <a:pos x="81" y="270"/>
                </a:cxn>
                <a:cxn ang="0">
                  <a:pos x="167" y="302"/>
                </a:cxn>
                <a:cxn ang="0">
                  <a:pos x="198" y="374"/>
                </a:cxn>
                <a:cxn ang="0">
                  <a:pos x="243" y="433"/>
                </a:cxn>
                <a:cxn ang="0">
                  <a:pos x="270" y="514"/>
                </a:cxn>
                <a:cxn ang="0">
                  <a:pos x="279" y="536"/>
                </a:cxn>
                <a:cxn ang="0">
                  <a:pos x="320" y="536"/>
                </a:cxn>
                <a:cxn ang="0">
                  <a:pos x="388" y="545"/>
                </a:cxn>
                <a:cxn ang="0">
                  <a:pos x="392" y="586"/>
                </a:cxn>
                <a:cxn ang="0">
                  <a:pos x="325" y="617"/>
                </a:cxn>
                <a:cxn ang="0">
                  <a:pos x="158" y="586"/>
                </a:cxn>
                <a:cxn ang="0">
                  <a:pos x="144" y="608"/>
                </a:cxn>
                <a:cxn ang="0">
                  <a:pos x="158" y="699"/>
                </a:cxn>
                <a:cxn ang="0">
                  <a:pos x="185" y="748"/>
                </a:cxn>
              </a:cxnLst>
              <a:rect l="0" t="0" r="r" b="b"/>
              <a:pathLst>
                <a:path w="1118" h="829">
                  <a:moveTo>
                    <a:pt x="207" y="784"/>
                  </a:moveTo>
                  <a:lnTo>
                    <a:pt x="298" y="789"/>
                  </a:lnTo>
                  <a:lnTo>
                    <a:pt x="298" y="789"/>
                  </a:lnTo>
                  <a:lnTo>
                    <a:pt x="307" y="775"/>
                  </a:lnTo>
                  <a:lnTo>
                    <a:pt x="311" y="757"/>
                  </a:lnTo>
                  <a:lnTo>
                    <a:pt x="325" y="748"/>
                  </a:lnTo>
                  <a:lnTo>
                    <a:pt x="334" y="739"/>
                  </a:lnTo>
                  <a:lnTo>
                    <a:pt x="343" y="744"/>
                  </a:lnTo>
                  <a:lnTo>
                    <a:pt x="347" y="748"/>
                  </a:lnTo>
                  <a:lnTo>
                    <a:pt x="356" y="766"/>
                  </a:lnTo>
                  <a:lnTo>
                    <a:pt x="365" y="807"/>
                  </a:lnTo>
                  <a:lnTo>
                    <a:pt x="365" y="820"/>
                  </a:lnTo>
                  <a:lnTo>
                    <a:pt x="415" y="807"/>
                  </a:lnTo>
                  <a:lnTo>
                    <a:pt x="451" y="829"/>
                  </a:lnTo>
                  <a:lnTo>
                    <a:pt x="473" y="829"/>
                  </a:lnTo>
                  <a:lnTo>
                    <a:pt x="473" y="829"/>
                  </a:lnTo>
                  <a:lnTo>
                    <a:pt x="478" y="816"/>
                  </a:lnTo>
                  <a:lnTo>
                    <a:pt x="487" y="807"/>
                  </a:lnTo>
                  <a:lnTo>
                    <a:pt x="496" y="798"/>
                  </a:lnTo>
                  <a:lnTo>
                    <a:pt x="509" y="789"/>
                  </a:lnTo>
                  <a:lnTo>
                    <a:pt x="523" y="789"/>
                  </a:lnTo>
                  <a:lnTo>
                    <a:pt x="536" y="798"/>
                  </a:lnTo>
                  <a:lnTo>
                    <a:pt x="555" y="816"/>
                  </a:lnTo>
                  <a:lnTo>
                    <a:pt x="555" y="816"/>
                  </a:lnTo>
                  <a:lnTo>
                    <a:pt x="564" y="820"/>
                  </a:lnTo>
                  <a:lnTo>
                    <a:pt x="586" y="825"/>
                  </a:lnTo>
                  <a:lnTo>
                    <a:pt x="600" y="829"/>
                  </a:lnTo>
                  <a:lnTo>
                    <a:pt x="613" y="825"/>
                  </a:lnTo>
                  <a:lnTo>
                    <a:pt x="627" y="820"/>
                  </a:lnTo>
                  <a:lnTo>
                    <a:pt x="636" y="811"/>
                  </a:lnTo>
                  <a:lnTo>
                    <a:pt x="636" y="811"/>
                  </a:lnTo>
                  <a:lnTo>
                    <a:pt x="645" y="807"/>
                  </a:lnTo>
                  <a:lnTo>
                    <a:pt x="658" y="793"/>
                  </a:lnTo>
                  <a:lnTo>
                    <a:pt x="658" y="789"/>
                  </a:lnTo>
                  <a:lnTo>
                    <a:pt x="654" y="780"/>
                  </a:lnTo>
                  <a:lnTo>
                    <a:pt x="640" y="775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1"/>
                  </a:lnTo>
                  <a:lnTo>
                    <a:pt x="613" y="762"/>
                  </a:lnTo>
                  <a:lnTo>
                    <a:pt x="618" y="757"/>
                  </a:lnTo>
                  <a:lnTo>
                    <a:pt x="627" y="753"/>
                  </a:lnTo>
                  <a:lnTo>
                    <a:pt x="640" y="744"/>
                  </a:lnTo>
                  <a:lnTo>
                    <a:pt x="663" y="739"/>
                  </a:lnTo>
                  <a:lnTo>
                    <a:pt x="708" y="726"/>
                  </a:lnTo>
                  <a:lnTo>
                    <a:pt x="708" y="726"/>
                  </a:lnTo>
                  <a:lnTo>
                    <a:pt x="717" y="739"/>
                  </a:lnTo>
                  <a:lnTo>
                    <a:pt x="730" y="753"/>
                  </a:lnTo>
                  <a:lnTo>
                    <a:pt x="748" y="766"/>
                  </a:lnTo>
                  <a:lnTo>
                    <a:pt x="775" y="780"/>
                  </a:lnTo>
                  <a:lnTo>
                    <a:pt x="803" y="789"/>
                  </a:lnTo>
                  <a:lnTo>
                    <a:pt x="839" y="793"/>
                  </a:lnTo>
                  <a:lnTo>
                    <a:pt x="875" y="789"/>
                  </a:lnTo>
                  <a:lnTo>
                    <a:pt x="902" y="771"/>
                  </a:lnTo>
                  <a:lnTo>
                    <a:pt x="983" y="775"/>
                  </a:lnTo>
                  <a:lnTo>
                    <a:pt x="983" y="775"/>
                  </a:lnTo>
                  <a:lnTo>
                    <a:pt x="1010" y="730"/>
                  </a:lnTo>
                  <a:lnTo>
                    <a:pt x="1037" y="694"/>
                  </a:lnTo>
                  <a:lnTo>
                    <a:pt x="1051" y="676"/>
                  </a:lnTo>
                  <a:lnTo>
                    <a:pt x="1069" y="667"/>
                  </a:lnTo>
                  <a:lnTo>
                    <a:pt x="1069" y="667"/>
                  </a:lnTo>
                  <a:lnTo>
                    <a:pt x="1073" y="640"/>
                  </a:lnTo>
                  <a:lnTo>
                    <a:pt x="1082" y="617"/>
                  </a:lnTo>
                  <a:lnTo>
                    <a:pt x="1082" y="599"/>
                  </a:lnTo>
                  <a:lnTo>
                    <a:pt x="1082" y="599"/>
                  </a:lnTo>
                  <a:lnTo>
                    <a:pt x="1087" y="581"/>
                  </a:lnTo>
                  <a:lnTo>
                    <a:pt x="1100" y="554"/>
                  </a:lnTo>
                  <a:lnTo>
                    <a:pt x="1118" y="518"/>
                  </a:lnTo>
                  <a:lnTo>
                    <a:pt x="1118" y="347"/>
                  </a:lnTo>
                  <a:lnTo>
                    <a:pt x="1078" y="320"/>
                  </a:lnTo>
                  <a:lnTo>
                    <a:pt x="1078" y="320"/>
                  </a:lnTo>
                  <a:lnTo>
                    <a:pt x="1073" y="320"/>
                  </a:lnTo>
                  <a:lnTo>
                    <a:pt x="1055" y="320"/>
                  </a:lnTo>
                  <a:lnTo>
                    <a:pt x="1042" y="315"/>
                  </a:lnTo>
                  <a:lnTo>
                    <a:pt x="1023" y="306"/>
                  </a:lnTo>
                  <a:lnTo>
                    <a:pt x="1005" y="293"/>
                  </a:lnTo>
                  <a:lnTo>
                    <a:pt x="983" y="270"/>
                  </a:lnTo>
                  <a:lnTo>
                    <a:pt x="983" y="270"/>
                  </a:lnTo>
                  <a:lnTo>
                    <a:pt x="942" y="234"/>
                  </a:lnTo>
                  <a:lnTo>
                    <a:pt x="915" y="212"/>
                  </a:lnTo>
                  <a:lnTo>
                    <a:pt x="897" y="198"/>
                  </a:lnTo>
                  <a:lnTo>
                    <a:pt x="897" y="198"/>
                  </a:lnTo>
                  <a:lnTo>
                    <a:pt x="884" y="194"/>
                  </a:lnTo>
                  <a:lnTo>
                    <a:pt x="857" y="185"/>
                  </a:lnTo>
                  <a:lnTo>
                    <a:pt x="816" y="180"/>
                  </a:lnTo>
                  <a:lnTo>
                    <a:pt x="798" y="180"/>
                  </a:lnTo>
                  <a:lnTo>
                    <a:pt x="775" y="185"/>
                  </a:lnTo>
                  <a:lnTo>
                    <a:pt x="775" y="185"/>
                  </a:lnTo>
                  <a:lnTo>
                    <a:pt x="775" y="189"/>
                  </a:lnTo>
                  <a:lnTo>
                    <a:pt x="762" y="198"/>
                  </a:lnTo>
                  <a:lnTo>
                    <a:pt x="744" y="207"/>
                  </a:lnTo>
                  <a:lnTo>
                    <a:pt x="730" y="212"/>
                  </a:lnTo>
                  <a:lnTo>
                    <a:pt x="717" y="212"/>
                  </a:lnTo>
                  <a:lnTo>
                    <a:pt x="717" y="212"/>
                  </a:lnTo>
                  <a:lnTo>
                    <a:pt x="685" y="230"/>
                  </a:lnTo>
                  <a:lnTo>
                    <a:pt x="667" y="248"/>
                  </a:lnTo>
                  <a:lnTo>
                    <a:pt x="658" y="257"/>
                  </a:lnTo>
                  <a:lnTo>
                    <a:pt x="658" y="257"/>
                  </a:lnTo>
                  <a:lnTo>
                    <a:pt x="649" y="257"/>
                  </a:lnTo>
                  <a:lnTo>
                    <a:pt x="627" y="257"/>
                  </a:lnTo>
                  <a:lnTo>
                    <a:pt x="600" y="248"/>
                  </a:lnTo>
                  <a:lnTo>
                    <a:pt x="586" y="239"/>
                  </a:lnTo>
                  <a:lnTo>
                    <a:pt x="573" y="230"/>
                  </a:lnTo>
                  <a:lnTo>
                    <a:pt x="573" y="198"/>
                  </a:lnTo>
                  <a:lnTo>
                    <a:pt x="564" y="194"/>
                  </a:lnTo>
                  <a:lnTo>
                    <a:pt x="564" y="194"/>
                  </a:lnTo>
                  <a:lnTo>
                    <a:pt x="555" y="198"/>
                  </a:lnTo>
                  <a:lnTo>
                    <a:pt x="536" y="198"/>
                  </a:lnTo>
                  <a:lnTo>
                    <a:pt x="518" y="194"/>
                  </a:lnTo>
                  <a:lnTo>
                    <a:pt x="496" y="189"/>
                  </a:lnTo>
                  <a:lnTo>
                    <a:pt x="464" y="176"/>
                  </a:lnTo>
                  <a:lnTo>
                    <a:pt x="433" y="158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38" y="72"/>
                  </a:lnTo>
                  <a:lnTo>
                    <a:pt x="311" y="40"/>
                  </a:lnTo>
                  <a:lnTo>
                    <a:pt x="302" y="27"/>
                  </a:lnTo>
                  <a:lnTo>
                    <a:pt x="302" y="22"/>
                  </a:lnTo>
                  <a:lnTo>
                    <a:pt x="302" y="22"/>
                  </a:lnTo>
                  <a:lnTo>
                    <a:pt x="293" y="13"/>
                  </a:lnTo>
                  <a:lnTo>
                    <a:pt x="284" y="9"/>
                  </a:lnTo>
                  <a:lnTo>
                    <a:pt x="275" y="4"/>
                  </a:lnTo>
                  <a:lnTo>
                    <a:pt x="261" y="0"/>
                  </a:lnTo>
                  <a:lnTo>
                    <a:pt x="248" y="4"/>
                  </a:lnTo>
                  <a:lnTo>
                    <a:pt x="234" y="18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03" y="72"/>
                  </a:lnTo>
                  <a:lnTo>
                    <a:pt x="189" y="85"/>
                  </a:lnTo>
                  <a:lnTo>
                    <a:pt x="167" y="94"/>
                  </a:lnTo>
                  <a:lnTo>
                    <a:pt x="149" y="94"/>
                  </a:lnTo>
                  <a:lnTo>
                    <a:pt x="131" y="90"/>
                  </a:lnTo>
                  <a:lnTo>
                    <a:pt x="117" y="85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77" y="81"/>
                  </a:lnTo>
                  <a:lnTo>
                    <a:pt x="63" y="85"/>
                  </a:lnTo>
                  <a:lnTo>
                    <a:pt x="45" y="90"/>
                  </a:lnTo>
                  <a:lnTo>
                    <a:pt x="27" y="99"/>
                  </a:lnTo>
                  <a:lnTo>
                    <a:pt x="13" y="112"/>
                  </a:lnTo>
                  <a:lnTo>
                    <a:pt x="4" y="13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85"/>
                  </a:lnTo>
                  <a:lnTo>
                    <a:pt x="9" y="207"/>
                  </a:lnTo>
                  <a:lnTo>
                    <a:pt x="13" y="225"/>
                  </a:lnTo>
                  <a:lnTo>
                    <a:pt x="22" y="239"/>
                  </a:lnTo>
                  <a:lnTo>
                    <a:pt x="36" y="252"/>
                  </a:lnTo>
                  <a:lnTo>
                    <a:pt x="50" y="261"/>
                  </a:lnTo>
                  <a:lnTo>
                    <a:pt x="63" y="266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104" y="270"/>
                  </a:lnTo>
                  <a:lnTo>
                    <a:pt x="126" y="279"/>
                  </a:lnTo>
                  <a:lnTo>
                    <a:pt x="149" y="288"/>
                  </a:lnTo>
                  <a:lnTo>
                    <a:pt x="167" y="302"/>
                  </a:lnTo>
                  <a:lnTo>
                    <a:pt x="185" y="320"/>
                  </a:lnTo>
                  <a:lnTo>
                    <a:pt x="198" y="338"/>
                  </a:lnTo>
                  <a:lnTo>
                    <a:pt x="203" y="356"/>
                  </a:lnTo>
                  <a:lnTo>
                    <a:pt x="198" y="374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16" y="410"/>
                  </a:lnTo>
                  <a:lnTo>
                    <a:pt x="243" y="433"/>
                  </a:lnTo>
                  <a:lnTo>
                    <a:pt x="257" y="451"/>
                  </a:lnTo>
                  <a:lnTo>
                    <a:pt x="270" y="469"/>
                  </a:lnTo>
                  <a:lnTo>
                    <a:pt x="275" y="491"/>
                  </a:lnTo>
                  <a:lnTo>
                    <a:pt x="270" y="514"/>
                  </a:lnTo>
                  <a:lnTo>
                    <a:pt x="270" y="514"/>
                  </a:lnTo>
                  <a:lnTo>
                    <a:pt x="270" y="523"/>
                  </a:lnTo>
                  <a:lnTo>
                    <a:pt x="275" y="532"/>
                  </a:lnTo>
                  <a:lnTo>
                    <a:pt x="279" y="536"/>
                  </a:lnTo>
                  <a:lnTo>
                    <a:pt x="289" y="541"/>
                  </a:lnTo>
                  <a:lnTo>
                    <a:pt x="302" y="541"/>
                  </a:lnTo>
                  <a:lnTo>
                    <a:pt x="320" y="536"/>
                  </a:lnTo>
                  <a:lnTo>
                    <a:pt x="320" y="536"/>
                  </a:lnTo>
                  <a:lnTo>
                    <a:pt x="356" y="532"/>
                  </a:lnTo>
                  <a:lnTo>
                    <a:pt x="370" y="532"/>
                  </a:lnTo>
                  <a:lnTo>
                    <a:pt x="379" y="536"/>
                  </a:lnTo>
                  <a:lnTo>
                    <a:pt x="388" y="545"/>
                  </a:lnTo>
                  <a:lnTo>
                    <a:pt x="392" y="554"/>
                  </a:lnTo>
                  <a:lnTo>
                    <a:pt x="392" y="568"/>
                  </a:lnTo>
                  <a:lnTo>
                    <a:pt x="392" y="586"/>
                  </a:lnTo>
                  <a:lnTo>
                    <a:pt x="392" y="586"/>
                  </a:lnTo>
                  <a:lnTo>
                    <a:pt x="379" y="595"/>
                  </a:lnTo>
                  <a:lnTo>
                    <a:pt x="365" y="604"/>
                  </a:lnTo>
                  <a:lnTo>
                    <a:pt x="343" y="613"/>
                  </a:lnTo>
                  <a:lnTo>
                    <a:pt x="325" y="617"/>
                  </a:lnTo>
                  <a:lnTo>
                    <a:pt x="302" y="613"/>
                  </a:lnTo>
                  <a:lnTo>
                    <a:pt x="279" y="604"/>
                  </a:lnTo>
                  <a:lnTo>
                    <a:pt x="257" y="581"/>
                  </a:lnTo>
                  <a:lnTo>
                    <a:pt x="158" y="586"/>
                  </a:lnTo>
                  <a:lnTo>
                    <a:pt x="158" y="586"/>
                  </a:lnTo>
                  <a:lnTo>
                    <a:pt x="153" y="586"/>
                  </a:lnTo>
                  <a:lnTo>
                    <a:pt x="144" y="595"/>
                  </a:lnTo>
                  <a:lnTo>
                    <a:pt x="144" y="608"/>
                  </a:lnTo>
                  <a:lnTo>
                    <a:pt x="144" y="631"/>
                  </a:lnTo>
                  <a:lnTo>
                    <a:pt x="149" y="694"/>
                  </a:lnTo>
                  <a:lnTo>
                    <a:pt x="158" y="699"/>
                  </a:lnTo>
                  <a:lnTo>
                    <a:pt x="158" y="699"/>
                  </a:lnTo>
                  <a:lnTo>
                    <a:pt x="158" y="703"/>
                  </a:lnTo>
                  <a:lnTo>
                    <a:pt x="162" y="717"/>
                  </a:lnTo>
                  <a:lnTo>
                    <a:pt x="176" y="735"/>
                  </a:lnTo>
                  <a:lnTo>
                    <a:pt x="185" y="748"/>
                  </a:lnTo>
                  <a:lnTo>
                    <a:pt x="198" y="753"/>
                  </a:lnTo>
                  <a:lnTo>
                    <a:pt x="207" y="789"/>
                  </a:lnTo>
                </a:path>
              </a:pathLst>
            </a:custGeom>
            <a:noFill/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4" name="Freeform 12"/>
            <p:cNvSpPr>
              <a:spLocks/>
            </p:cNvSpPr>
            <p:nvPr/>
          </p:nvSpPr>
          <p:spPr bwMode="auto">
            <a:xfrm>
              <a:off x="3175" y="2962"/>
              <a:ext cx="275" cy="49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9" y="13"/>
                </a:cxn>
                <a:cxn ang="0">
                  <a:pos x="31" y="9"/>
                </a:cxn>
                <a:cxn ang="0">
                  <a:pos x="67" y="9"/>
                </a:cxn>
                <a:cxn ang="0">
                  <a:pos x="90" y="13"/>
                </a:cxn>
                <a:cxn ang="0">
                  <a:pos x="112" y="22"/>
                </a:cxn>
                <a:cxn ang="0">
                  <a:pos x="112" y="22"/>
                </a:cxn>
                <a:cxn ang="0">
                  <a:pos x="130" y="22"/>
                </a:cxn>
                <a:cxn ang="0">
                  <a:pos x="153" y="18"/>
                </a:cxn>
                <a:cxn ang="0">
                  <a:pos x="180" y="4"/>
                </a:cxn>
                <a:cxn ang="0">
                  <a:pos x="180" y="4"/>
                </a:cxn>
                <a:cxn ang="0">
                  <a:pos x="193" y="0"/>
                </a:cxn>
                <a:cxn ang="0">
                  <a:pos x="207" y="0"/>
                </a:cxn>
                <a:cxn ang="0">
                  <a:pos x="225" y="9"/>
                </a:cxn>
                <a:cxn ang="0">
                  <a:pos x="239" y="18"/>
                </a:cxn>
                <a:cxn ang="0">
                  <a:pos x="261" y="36"/>
                </a:cxn>
                <a:cxn ang="0">
                  <a:pos x="275" y="49"/>
                </a:cxn>
              </a:cxnLst>
              <a:rect l="0" t="0" r="r" b="b"/>
              <a:pathLst>
                <a:path w="275" h="49">
                  <a:moveTo>
                    <a:pt x="0" y="18"/>
                  </a:moveTo>
                  <a:lnTo>
                    <a:pt x="0" y="18"/>
                  </a:lnTo>
                  <a:lnTo>
                    <a:pt x="9" y="13"/>
                  </a:lnTo>
                  <a:lnTo>
                    <a:pt x="31" y="9"/>
                  </a:lnTo>
                  <a:lnTo>
                    <a:pt x="67" y="9"/>
                  </a:lnTo>
                  <a:lnTo>
                    <a:pt x="90" y="1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30" y="22"/>
                  </a:lnTo>
                  <a:lnTo>
                    <a:pt x="153" y="18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93" y="0"/>
                  </a:lnTo>
                  <a:lnTo>
                    <a:pt x="207" y="0"/>
                  </a:lnTo>
                  <a:lnTo>
                    <a:pt x="225" y="9"/>
                  </a:lnTo>
                  <a:lnTo>
                    <a:pt x="239" y="18"/>
                  </a:lnTo>
                  <a:lnTo>
                    <a:pt x="261" y="36"/>
                  </a:lnTo>
                  <a:lnTo>
                    <a:pt x="275" y="49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2936" y="2962"/>
              <a:ext cx="825" cy="947"/>
            </a:xfrm>
            <a:custGeom>
              <a:avLst/>
              <a:gdLst/>
              <a:ahLst/>
              <a:cxnLst>
                <a:cxn ang="0">
                  <a:pos x="721" y="410"/>
                </a:cxn>
                <a:cxn ang="0">
                  <a:pos x="595" y="320"/>
                </a:cxn>
                <a:cxn ang="0">
                  <a:pos x="505" y="153"/>
                </a:cxn>
                <a:cxn ang="0">
                  <a:pos x="509" y="45"/>
                </a:cxn>
                <a:cxn ang="0">
                  <a:pos x="478" y="18"/>
                </a:cxn>
                <a:cxn ang="0">
                  <a:pos x="428" y="0"/>
                </a:cxn>
                <a:cxn ang="0">
                  <a:pos x="392" y="13"/>
                </a:cxn>
                <a:cxn ang="0">
                  <a:pos x="347" y="22"/>
                </a:cxn>
                <a:cxn ang="0">
                  <a:pos x="270" y="9"/>
                </a:cxn>
                <a:cxn ang="0">
                  <a:pos x="239" y="18"/>
                </a:cxn>
                <a:cxn ang="0">
                  <a:pos x="279" y="216"/>
                </a:cxn>
                <a:cxn ang="0">
                  <a:pos x="243" y="297"/>
                </a:cxn>
                <a:cxn ang="0">
                  <a:pos x="234" y="338"/>
                </a:cxn>
                <a:cxn ang="0">
                  <a:pos x="212" y="374"/>
                </a:cxn>
                <a:cxn ang="0">
                  <a:pos x="139" y="473"/>
                </a:cxn>
                <a:cxn ang="0">
                  <a:pos x="36" y="487"/>
                </a:cxn>
                <a:cxn ang="0">
                  <a:pos x="49" y="550"/>
                </a:cxn>
                <a:cxn ang="0">
                  <a:pos x="49" y="568"/>
                </a:cxn>
                <a:cxn ang="0">
                  <a:pos x="18" y="590"/>
                </a:cxn>
                <a:cxn ang="0">
                  <a:pos x="4" y="595"/>
                </a:cxn>
                <a:cxn ang="0">
                  <a:pos x="4" y="618"/>
                </a:cxn>
                <a:cxn ang="0">
                  <a:pos x="31" y="631"/>
                </a:cxn>
                <a:cxn ang="0">
                  <a:pos x="45" y="645"/>
                </a:cxn>
                <a:cxn ang="0">
                  <a:pos x="27" y="672"/>
                </a:cxn>
                <a:cxn ang="0">
                  <a:pos x="13" y="699"/>
                </a:cxn>
                <a:cxn ang="0">
                  <a:pos x="45" y="717"/>
                </a:cxn>
                <a:cxn ang="0">
                  <a:pos x="139" y="712"/>
                </a:cxn>
                <a:cxn ang="0">
                  <a:pos x="166" y="721"/>
                </a:cxn>
                <a:cxn ang="0">
                  <a:pos x="207" y="712"/>
                </a:cxn>
                <a:cxn ang="0">
                  <a:pos x="243" y="690"/>
                </a:cxn>
                <a:cxn ang="0">
                  <a:pos x="266" y="690"/>
                </a:cxn>
                <a:cxn ang="0">
                  <a:pos x="279" y="690"/>
                </a:cxn>
                <a:cxn ang="0">
                  <a:pos x="293" y="730"/>
                </a:cxn>
                <a:cxn ang="0">
                  <a:pos x="293" y="762"/>
                </a:cxn>
                <a:cxn ang="0">
                  <a:pos x="315" y="793"/>
                </a:cxn>
                <a:cxn ang="0">
                  <a:pos x="369" y="825"/>
                </a:cxn>
                <a:cxn ang="0">
                  <a:pos x="401" y="920"/>
                </a:cxn>
                <a:cxn ang="0">
                  <a:pos x="464" y="924"/>
                </a:cxn>
                <a:cxn ang="0">
                  <a:pos x="496" y="942"/>
                </a:cxn>
                <a:cxn ang="0">
                  <a:pos x="563" y="942"/>
                </a:cxn>
                <a:cxn ang="0">
                  <a:pos x="599" y="920"/>
                </a:cxn>
                <a:cxn ang="0">
                  <a:pos x="662" y="820"/>
                </a:cxn>
                <a:cxn ang="0">
                  <a:pos x="726" y="798"/>
                </a:cxn>
                <a:cxn ang="0">
                  <a:pos x="753" y="744"/>
                </a:cxn>
                <a:cxn ang="0">
                  <a:pos x="766" y="654"/>
                </a:cxn>
                <a:cxn ang="0">
                  <a:pos x="789" y="581"/>
                </a:cxn>
                <a:cxn ang="0">
                  <a:pos x="825" y="527"/>
                </a:cxn>
                <a:cxn ang="0">
                  <a:pos x="816" y="482"/>
                </a:cxn>
                <a:cxn ang="0">
                  <a:pos x="789" y="388"/>
                </a:cxn>
              </a:cxnLst>
              <a:rect l="0" t="0" r="r" b="b"/>
              <a:pathLst>
                <a:path w="825" h="947">
                  <a:moveTo>
                    <a:pt x="789" y="388"/>
                  </a:moveTo>
                  <a:lnTo>
                    <a:pt x="766" y="419"/>
                  </a:lnTo>
                  <a:lnTo>
                    <a:pt x="721" y="410"/>
                  </a:lnTo>
                  <a:lnTo>
                    <a:pt x="658" y="361"/>
                  </a:lnTo>
                  <a:lnTo>
                    <a:pt x="644" y="342"/>
                  </a:lnTo>
                  <a:lnTo>
                    <a:pt x="595" y="320"/>
                  </a:lnTo>
                  <a:lnTo>
                    <a:pt x="536" y="293"/>
                  </a:lnTo>
                  <a:lnTo>
                    <a:pt x="536" y="198"/>
                  </a:lnTo>
                  <a:lnTo>
                    <a:pt x="505" y="153"/>
                  </a:lnTo>
                  <a:lnTo>
                    <a:pt x="509" y="72"/>
                  </a:lnTo>
                  <a:lnTo>
                    <a:pt x="514" y="49"/>
                  </a:lnTo>
                  <a:lnTo>
                    <a:pt x="509" y="45"/>
                  </a:lnTo>
                  <a:lnTo>
                    <a:pt x="509" y="45"/>
                  </a:lnTo>
                  <a:lnTo>
                    <a:pt x="500" y="36"/>
                  </a:lnTo>
                  <a:lnTo>
                    <a:pt x="478" y="18"/>
                  </a:lnTo>
                  <a:lnTo>
                    <a:pt x="460" y="9"/>
                  </a:lnTo>
                  <a:lnTo>
                    <a:pt x="446" y="0"/>
                  </a:lnTo>
                  <a:lnTo>
                    <a:pt x="428" y="0"/>
                  </a:lnTo>
                  <a:lnTo>
                    <a:pt x="414" y="4"/>
                  </a:lnTo>
                  <a:lnTo>
                    <a:pt x="414" y="4"/>
                  </a:lnTo>
                  <a:lnTo>
                    <a:pt x="392" y="13"/>
                  </a:lnTo>
                  <a:lnTo>
                    <a:pt x="369" y="22"/>
                  </a:lnTo>
                  <a:lnTo>
                    <a:pt x="347" y="22"/>
                  </a:lnTo>
                  <a:lnTo>
                    <a:pt x="347" y="22"/>
                  </a:lnTo>
                  <a:lnTo>
                    <a:pt x="324" y="13"/>
                  </a:lnTo>
                  <a:lnTo>
                    <a:pt x="306" y="9"/>
                  </a:lnTo>
                  <a:lnTo>
                    <a:pt x="270" y="9"/>
                  </a:lnTo>
                  <a:lnTo>
                    <a:pt x="248" y="13"/>
                  </a:lnTo>
                  <a:lnTo>
                    <a:pt x="239" y="18"/>
                  </a:lnTo>
                  <a:lnTo>
                    <a:pt x="239" y="18"/>
                  </a:lnTo>
                  <a:lnTo>
                    <a:pt x="275" y="45"/>
                  </a:lnTo>
                  <a:lnTo>
                    <a:pt x="279" y="216"/>
                  </a:lnTo>
                  <a:lnTo>
                    <a:pt x="279" y="216"/>
                  </a:lnTo>
                  <a:lnTo>
                    <a:pt x="261" y="252"/>
                  </a:lnTo>
                  <a:lnTo>
                    <a:pt x="248" y="279"/>
                  </a:lnTo>
                  <a:lnTo>
                    <a:pt x="243" y="297"/>
                  </a:lnTo>
                  <a:lnTo>
                    <a:pt x="243" y="297"/>
                  </a:lnTo>
                  <a:lnTo>
                    <a:pt x="239" y="315"/>
                  </a:lnTo>
                  <a:lnTo>
                    <a:pt x="234" y="338"/>
                  </a:lnTo>
                  <a:lnTo>
                    <a:pt x="225" y="365"/>
                  </a:lnTo>
                  <a:lnTo>
                    <a:pt x="225" y="365"/>
                  </a:lnTo>
                  <a:lnTo>
                    <a:pt x="212" y="374"/>
                  </a:lnTo>
                  <a:lnTo>
                    <a:pt x="193" y="392"/>
                  </a:lnTo>
                  <a:lnTo>
                    <a:pt x="166" y="428"/>
                  </a:lnTo>
                  <a:lnTo>
                    <a:pt x="139" y="473"/>
                  </a:lnTo>
                  <a:lnTo>
                    <a:pt x="63" y="469"/>
                  </a:lnTo>
                  <a:lnTo>
                    <a:pt x="36" y="487"/>
                  </a:lnTo>
                  <a:lnTo>
                    <a:pt x="36" y="487"/>
                  </a:lnTo>
                  <a:lnTo>
                    <a:pt x="36" y="505"/>
                  </a:lnTo>
                  <a:lnTo>
                    <a:pt x="40" y="523"/>
                  </a:lnTo>
                  <a:lnTo>
                    <a:pt x="49" y="550"/>
                  </a:lnTo>
                  <a:lnTo>
                    <a:pt x="49" y="550"/>
                  </a:lnTo>
                  <a:lnTo>
                    <a:pt x="54" y="559"/>
                  </a:lnTo>
                  <a:lnTo>
                    <a:pt x="49" y="568"/>
                  </a:lnTo>
                  <a:lnTo>
                    <a:pt x="45" y="577"/>
                  </a:lnTo>
                  <a:lnTo>
                    <a:pt x="36" y="581"/>
                  </a:lnTo>
                  <a:lnTo>
                    <a:pt x="18" y="590"/>
                  </a:lnTo>
                  <a:lnTo>
                    <a:pt x="9" y="595"/>
                  </a:lnTo>
                  <a:lnTo>
                    <a:pt x="9" y="595"/>
                  </a:lnTo>
                  <a:lnTo>
                    <a:pt x="4" y="595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4" y="618"/>
                  </a:lnTo>
                  <a:lnTo>
                    <a:pt x="18" y="622"/>
                  </a:lnTo>
                  <a:lnTo>
                    <a:pt x="31" y="631"/>
                  </a:lnTo>
                  <a:lnTo>
                    <a:pt x="31" y="631"/>
                  </a:lnTo>
                  <a:lnTo>
                    <a:pt x="36" y="636"/>
                  </a:lnTo>
                  <a:lnTo>
                    <a:pt x="45" y="640"/>
                  </a:lnTo>
                  <a:lnTo>
                    <a:pt x="45" y="645"/>
                  </a:lnTo>
                  <a:lnTo>
                    <a:pt x="45" y="649"/>
                  </a:lnTo>
                  <a:lnTo>
                    <a:pt x="36" y="663"/>
                  </a:lnTo>
                  <a:lnTo>
                    <a:pt x="27" y="672"/>
                  </a:lnTo>
                  <a:lnTo>
                    <a:pt x="27" y="672"/>
                  </a:lnTo>
                  <a:lnTo>
                    <a:pt x="13" y="685"/>
                  </a:lnTo>
                  <a:lnTo>
                    <a:pt x="13" y="699"/>
                  </a:lnTo>
                  <a:lnTo>
                    <a:pt x="13" y="708"/>
                  </a:lnTo>
                  <a:lnTo>
                    <a:pt x="22" y="712"/>
                  </a:lnTo>
                  <a:lnTo>
                    <a:pt x="45" y="717"/>
                  </a:lnTo>
                  <a:lnTo>
                    <a:pt x="54" y="717"/>
                  </a:lnTo>
                  <a:lnTo>
                    <a:pt x="63" y="712"/>
                  </a:lnTo>
                  <a:lnTo>
                    <a:pt x="139" y="712"/>
                  </a:lnTo>
                  <a:lnTo>
                    <a:pt x="139" y="712"/>
                  </a:lnTo>
                  <a:lnTo>
                    <a:pt x="148" y="717"/>
                  </a:lnTo>
                  <a:lnTo>
                    <a:pt x="166" y="721"/>
                  </a:lnTo>
                  <a:lnTo>
                    <a:pt x="180" y="721"/>
                  </a:lnTo>
                  <a:lnTo>
                    <a:pt x="193" y="721"/>
                  </a:lnTo>
                  <a:lnTo>
                    <a:pt x="207" y="712"/>
                  </a:lnTo>
                  <a:lnTo>
                    <a:pt x="221" y="703"/>
                  </a:lnTo>
                  <a:lnTo>
                    <a:pt x="221" y="703"/>
                  </a:lnTo>
                  <a:lnTo>
                    <a:pt x="243" y="690"/>
                  </a:lnTo>
                  <a:lnTo>
                    <a:pt x="257" y="685"/>
                  </a:lnTo>
                  <a:lnTo>
                    <a:pt x="266" y="685"/>
                  </a:lnTo>
                  <a:lnTo>
                    <a:pt x="266" y="690"/>
                  </a:lnTo>
                  <a:lnTo>
                    <a:pt x="266" y="690"/>
                  </a:lnTo>
                  <a:lnTo>
                    <a:pt x="270" y="685"/>
                  </a:lnTo>
                  <a:lnTo>
                    <a:pt x="279" y="690"/>
                  </a:lnTo>
                  <a:lnTo>
                    <a:pt x="284" y="699"/>
                  </a:lnTo>
                  <a:lnTo>
                    <a:pt x="288" y="712"/>
                  </a:lnTo>
                  <a:lnTo>
                    <a:pt x="293" y="730"/>
                  </a:lnTo>
                  <a:lnTo>
                    <a:pt x="293" y="753"/>
                  </a:lnTo>
                  <a:lnTo>
                    <a:pt x="293" y="753"/>
                  </a:lnTo>
                  <a:lnTo>
                    <a:pt x="293" y="762"/>
                  </a:lnTo>
                  <a:lnTo>
                    <a:pt x="297" y="775"/>
                  </a:lnTo>
                  <a:lnTo>
                    <a:pt x="306" y="784"/>
                  </a:lnTo>
                  <a:lnTo>
                    <a:pt x="315" y="793"/>
                  </a:lnTo>
                  <a:lnTo>
                    <a:pt x="333" y="802"/>
                  </a:lnTo>
                  <a:lnTo>
                    <a:pt x="356" y="811"/>
                  </a:lnTo>
                  <a:lnTo>
                    <a:pt x="369" y="825"/>
                  </a:lnTo>
                  <a:lnTo>
                    <a:pt x="401" y="920"/>
                  </a:lnTo>
                  <a:lnTo>
                    <a:pt x="401" y="920"/>
                  </a:lnTo>
                  <a:lnTo>
                    <a:pt x="401" y="920"/>
                  </a:lnTo>
                  <a:lnTo>
                    <a:pt x="419" y="920"/>
                  </a:lnTo>
                  <a:lnTo>
                    <a:pt x="441" y="920"/>
                  </a:lnTo>
                  <a:lnTo>
                    <a:pt x="464" y="924"/>
                  </a:lnTo>
                  <a:lnTo>
                    <a:pt x="482" y="938"/>
                  </a:lnTo>
                  <a:lnTo>
                    <a:pt x="482" y="938"/>
                  </a:lnTo>
                  <a:lnTo>
                    <a:pt x="496" y="942"/>
                  </a:lnTo>
                  <a:lnTo>
                    <a:pt x="527" y="947"/>
                  </a:lnTo>
                  <a:lnTo>
                    <a:pt x="545" y="947"/>
                  </a:lnTo>
                  <a:lnTo>
                    <a:pt x="563" y="942"/>
                  </a:lnTo>
                  <a:lnTo>
                    <a:pt x="581" y="933"/>
                  </a:lnTo>
                  <a:lnTo>
                    <a:pt x="599" y="920"/>
                  </a:lnTo>
                  <a:lnTo>
                    <a:pt x="599" y="920"/>
                  </a:lnTo>
                  <a:lnTo>
                    <a:pt x="626" y="879"/>
                  </a:lnTo>
                  <a:lnTo>
                    <a:pt x="649" y="838"/>
                  </a:lnTo>
                  <a:lnTo>
                    <a:pt x="662" y="820"/>
                  </a:lnTo>
                  <a:lnTo>
                    <a:pt x="680" y="807"/>
                  </a:lnTo>
                  <a:lnTo>
                    <a:pt x="698" y="798"/>
                  </a:lnTo>
                  <a:lnTo>
                    <a:pt x="726" y="798"/>
                  </a:lnTo>
                  <a:lnTo>
                    <a:pt x="762" y="775"/>
                  </a:lnTo>
                  <a:lnTo>
                    <a:pt x="771" y="762"/>
                  </a:lnTo>
                  <a:lnTo>
                    <a:pt x="753" y="744"/>
                  </a:lnTo>
                  <a:lnTo>
                    <a:pt x="712" y="703"/>
                  </a:lnTo>
                  <a:lnTo>
                    <a:pt x="748" y="672"/>
                  </a:lnTo>
                  <a:lnTo>
                    <a:pt x="766" y="654"/>
                  </a:lnTo>
                  <a:lnTo>
                    <a:pt x="780" y="590"/>
                  </a:lnTo>
                  <a:lnTo>
                    <a:pt x="780" y="590"/>
                  </a:lnTo>
                  <a:lnTo>
                    <a:pt x="789" y="581"/>
                  </a:lnTo>
                  <a:lnTo>
                    <a:pt x="811" y="559"/>
                  </a:lnTo>
                  <a:lnTo>
                    <a:pt x="820" y="545"/>
                  </a:lnTo>
                  <a:lnTo>
                    <a:pt x="825" y="527"/>
                  </a:lnTo>
                  <a:lnTo>
                    <a:pt x="825" y="505"/>
                  </a:lnTo>
                  <a:lnTo>
                    <a:pt x="816" y="482"/>
                  </a:lnTo>
                  <a:lnTo>
                    <a:pt x="816" y="482"/>
                  </a:lnTo>
                  <a:lnTo>
                    <a:pt x="798" y="442"/>
                  </a:lnTo>
                  <a:lnTo>
                    <a:pt x="793" y="410"/>
                  </a:lnTo>
                  <a:lnTo>
                    <a:pt x="789" y="388"/>
                  </a:lnTo>
                  <a:lnTo>
                    <a:pt x="789" y="38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6" name="Freeform 14"/>
            <p:cNvSpPr>
              <a:spLocks/>
            </p:cNvSpPr>
            <p:nvPr/>
          </p:nvSpPr>
          <p:spPr bwMode="auto">
            <a:xfrm>
              <a:off x="1191" y="3115"/>
              <a:ext cx="1050" cy="257"/>
            </a:xfrm>
            <a:custGeom>
              <a:avLst/>
              <a:gdLst/>
              <a:ahLst/>
              <a:cxnLst>
                <a:cxn ang="0">
                  <a:pos x="0" y="257"/>
                </a:cxn>
                <a:cxn ang="0">
                  <a:pos x="0" y="257"/>
                </a:cxn>
                <a:cxn ang="0">
                  <a:pos x="9" y="257"/>
                </a:cxn>
                <a:cxn ang="0">
                  <a:pos x="36" y="248"/>
                </a:cxn>
                <a:cxn ang="0">
                  <a:pos x="49" y="244"/>
                </a:cxn>
                <a:cxn ang="0">
                  <a:pos x="63" y="230"/>
                </a:cxn>
                <a:cxn ang="0">
                  <a:pos x="76" y="217"/>
                </a:cxn>
                <a:cxn ang="0">
                  <a:pos x="85" y="194"/>
                </a:cxn>
                <a:cxn ang="0">
                  <a:pos x="85" y="194"/>
                </a:cxn>
                <a:cxn ang="0">
                  <a:pos x="90" y="180"/>
                </a:cxn>
                <a:cxn ang="0">
                  <a:pos x="112" y="144"/>
                </a:cxn>
                <a:cxn ang="0">
                  <a:pos x="130" y="126"/>
                </a:cxn>
                <a:cxn ang="0">
                  <a:pos x="153" y="104"/>
                </a:cxn>
                <a:cxn ang="0">
                  <a:pos x="180" y="86"/>
                </a:cxn>
                <a:cxn ang="0">
                  <a:pos x="216" y="72"/>
                </a:cxn>
                <a:cxn ang="0">
                  <a:pos x="419" y="0"/>
                </a:cxn>
                <a:cxn ang="0">
                  <a:pos x="419" y="0"/>
                </a:cxn>
                <a:cxn ang="0">
                  <a:pos x="423" y="0"/>
                </a:cxn>
                <a:cxn ang="0">
                  <a:pos x="446" y="5"/>
                </a:cxn>
                <a:cxn ang="0">
                  <a:pos x="460" y="9"/>
                </a:cxn>
                <a:cxn ang="0">
                  <a:pos x="469" y="18"/>
                </a:cxn>
                <a:cxn ang="0">
                  <a:pos x="482" y="32"/>
                </a:cxn>
                <a:cxn ang="0">
                  <a:pos x="496" y="50"/>
                </a:cxn>
                <a:cxn ang="0">
                  <a:pos x="496" y="50"/>
                </a:cxn>
                <a:cxn ang="0">
                  <a:pos x="500" y="54"/>
                </a:cxn>
                <a:cxn ang="0">
                  <a:pos x="523" y="68"/>
                </a:cxn>
                <a:cxn ang="0">
                  <a:pos x="536" y="68"/>
                </a:cxn>
                <a:cxn ang="0">
                  <a:pos x="554" y="72"/>
                </a:cxn>
                <a:cxn ang="0">
                  <a:pos x="572" y="72"/>
                </a:cxn>
                <a:cxn ang="0">
                  <a:pos x="590" y="63"/>
                </a:cxn>
                <a:cxn ang="0">
                  <a:pos x="590" y="63"/>
                </a:cxn>
                <a:cxn ang="0">
                  <a:pos x="595" y="59"/>
                </a:cxn>
                <a:cxn ang="0">
                  <a:pos x="608" y="54"/>
                </a:cxn>
                <a:cxn ang="0">
                  <a:pos x="626" y="50"/>
                </a:cxn>
                <a:cxn ang="0">
                  <a:pos x="640" y="50"/>
                </a:cxn>
                <a:cxn ang="0">
                  <a:pos x="653" y="54"/>
                </a:cxn>
                <a:cxn ang="0">
                  <a:pos x="653" y="54"/>
                </a:cxn>
                <a:cxn ang="0">
                  <a:pos x="676" y="63"/>
                </a:cxn>
                <a:cxn ang="0">
                  <a:pos x="699" y="68"/>
                </a:cxn>
                <a:cxn ang="0">
                  <a:pos x="717" y="63"/>
                </a:cxn>
                <a:cxn ang="0">
                  <a:pos x="730" y="63"/>
                </a:cxn>
                <a:cxn ang="0">
                  <a:pos x="730" y="63"/>
                </a:cxn>
                <a:cxn ang="0">
                  <a:pos x="744" y="59"/>
                </a:cxn>
                <a:cxn ang="0">
                  <a:pos x="753" y="59"/>
                </a:cxn>
                <a:cxn ang="0">
                  <a:pos x="762" y="63"/>
                </a:cxn>
                <a:cxn ang="0">
                  <a:pos x="771" y="90"/>
                </a:cxn>
                <a:cxn ang="0">
                  <a:pos x="771" y="90"/>
                </a:cxn>
                <a:cxn ang="0">
                  <a:pos x="775" y="99"/>
                </a:cxn>
                <a:cxn ang="0">
                  <a:pos x="784" y="108"/>
                </a:cxn>
                <a:cxn ang="0">
                  <a:pos x="798" y="122"/>
                </a:cxn>
                <a:cxn ang="0">
                  <a:pos x="816" y="131"/>
                </a:cxn>
                <a:cxn ang="0">
                  <a:pos x="838" y="140"/>
                </a:cxn>
                <a:cxn ang="0">
                  <a:pos x="874" y="140"/>
                </a:cxn>
                <a:cxn ang="0">
                  <a:pos x="915" y="140"/>
                </a:cxn>
                <a:cxn ang="0">
                  <a:pos x="915" y="140"/>
                </a:cxn>
                <a:cxn ang="0">
                  <a:pos x="924" y="149"/>
                </a:cxn>
                <a:cxn ang="0">
                  <a:pos x="951" y="171"/>
                </a:cxn>
                <a:cxn ang="0">
                  <a:pos x="996" y="203"/>
                </a:cxn>
                <a:cxn ang="0">
                  <a:pos x="1023" y="212"/>
                </a:cxn>
                <a:cxn ang="0">
                  <a:pos x="1050" y="226"/>
                </a:cxn>
              </a:cxnLst>
              <a:rect l="0" t="0" r="r" b="b"/>
              <a:pathLst>
                <a:path w="1050" h="257">
                  <a:moveTo>
                    <a:pt x="0" y="257"/>
                  </a:moveTo>
                  <a:lnTo>
                    <a:pt x="0" y="257"/>
                  </a:lnTo>
                  <a:lnTo>
                    <a:pt x="9" y="257"/>
                  </a:lnTo>
                  <a:lnTo>
                    <a:pt x="36" y="248"/>
                  </a:lnTo>
                  <a:lnTo>
                    <a:pt x="49" y="244"/>
                  </a:lnTo>
                  <a:lnTo>
                    <a:pt x="63" y="230"/>
                  </a:lnTo>
                  <a:lnTo>
                    <a:pt x="76" y="217"/>
                  </a:lnTo>
                  <a:lnTo>
                    <a:pt x="85" y="194"/>
                  </a:lnTo>
                  <a:lnTo>
                    <a:pt x="85" y="194"/>
                  </a:lnTo>
                  <a:lnTo>
                    <a:pt x="90" y="180"/>
                  </a:lnTo>
                  <a:lnTo>
                    <a:pt x="112" y="144"/>
                  </a:lnTo>
                  <a:lnTo>
                    <a:pt x="130" y="126"/>
                  </a:lnTo>
                  <a:lnTo>
                    <a:pt x="153" y="104"/>
                  </a:lnTo>
                  <a:lnTo>
                    <a:pt x="180" y="86"/>
                  </a:lnTo>
                  <a:lnTo>
                    <a:pt x="216" y="72"/>
                  </a:lnTo>
                  <a:lnTo>
                    <a:pt x="419" y="0"/>
                  </a:lnTo>
                  <a:lnTo>
                    <a:pt x="419" y="0"/>
                  </a:lnTo>
                  <a:lnTo>
                    <a:pt x="423" y="0"/>
                  </a:lnTo>
                  <a:lnTo>
                    <a:pt x="446" y="5"/>
                  </a:lnTo>
                  <a:lnTo>
                    <a:pt x="460" y="9"/>
                  </a:lnTo>
                  <a:lnTo>
                    <a:pt x="469" y="18"/>
                  </a:lnTo>
                  <a:lnTo>
                    <a:pt x="482" y="32"/>
                  </a:lnTo>
                  <a:lnTo>
                    <a:pt x="496" y="50"/>
                  </a:lnTo>
                  <a:lnTo>
                    <a:pt x="496" y="50"/>
                  </a:lnTo>
                  <a:lnTo>
                    <a:pt x="500" y="54"/>
                  </a:lnTo>
                  <a:lnTo>
                    <a:pt x="523" y="68"/>
                  </a:lnTo>
                  <a:lnTo>
                    <a:pt x="536" y="68"/>
                  </a:lnTo>
                  <a:lnTo>
                    <a:pt x="554" y="72"/>
                  </a:lnTo>
                  <a:lnTo>
                    <a:pt x="572" y="72"/>
                  </a:lnTo>
                  <a:lnTo>
                    <a:pt x="590" y="63"/>
                  </a:lnTo>
                  <a:lnTo>
                    <a:pt x="590" y="63"/>
                  </a:lnTo>
                  <a:lnTo>
                    <a:pt x="595" y="59"/>
                  </a:lnTo>
                  <a:lnTo>
                    <a:pt x="608" y="54"/>
                  </a:lnTo>
                  <a:lnTo>
                    <a:pt x="626" y="50"/>
                  </a:lnTo>
                  <a:lnTo>
                    <a:pt x="640" y="50"/>
                  </a:lnTo>
                  <a:lnTo>
                    <a:pt x="653" y="54"/>
                  </a:lnTo>
                  <a:lnTo>
                    <a:pt x="653" y="54"/>
                  </a:lnTo>
                  <a:lnTo>
                    <a:pt x="676" y="63"/>
                  </a:lnTo>
                  <a:lnTo>
                    <a:pt x="699" y="68"/>
                  </a:lnTo>
                  <a:lnTo>
                    <a:pt x="717" y="63"/>
                  </a:lnTo>
                  <a:lnTo>
                    <a:pt x="730" y="63"/>
                  </a:lnTo>
                  <a:lnTo>
                    <a:pt x="730" y="63"/>
                  </a:lnTo>
                  <a:lnTo>
                    <a:pt x="744" y="59"/>
                  </a:lnTo>
                  <a:lnTo>
                    <a:pt x="753" y="59"/>
                  </a:lnTo>
                  <a:lnTo>
                    <a:pt x="762" y="63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5" y="99"/>
                  </a:lnTo>
                  <a:lnTo>
                    <a:pt x="784" y="108"/>
                  </a:lnTo>
                  <a:lnTo>
                    <a:pt x="798" y="122"/>
                  </a:lnTo>
                  <a:lnTo>
                    <a:pt x="816" y="131"/>
                  </a:lnTo>
                  <a:lnTo>
                    <a:pt x="838" y="140"/>
                  </a:lnTo>
                  <a:lnTo>
                    <a:pt x="874" y="140"/>
                  </a:lnTo>
                  <a:lnTo>
                    <a:pt x="915" y="140"/>
                  </a:lnTo>
                  <a:lnTo>
                    <a:pt x="915" y="140"/>
                  </a:lnTo>
                  <a:lnTo>
                    <a:pt x="924" y="149"/>
                  </a:lnTo>
                  <a:lnTo>
                    <a:pt x="951" y="171"/>
                  </a:lnTo>
                  <a:lnTo>
                    <a:pt x="996" y="203"/>
                  </a:lnTo>
                  <a:lnTo>
                    <a:pt x="1023" y="212"/>
                  </a:lnTo>
                  <a:lnTo>
                    <a:pt x="1050" y="226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7" name="Freeform 15"/>
            <p:cNvSpPr>
              <a:spLocks/>
            </p:cNvSpPr>
            <p:nvPr/>
          </p:nvSpPr>
          <p:spPr bwMode="auto">
            <a:xfrm>
              <a:off x="934" y="3115"/>
              <a:ext cx="1528" cy="961"/>
            </a:xfrm>
            <a:custGeom>
              <a:avLst/>
              <a:gdLst/>
              <a:ahLst/>
              <a:cxnLst>
                <a:cxn ang="0">
                  <a:pos x="1528" y="365"/>
                </a:cxn>
                <a:cxn ang="0">
                  <a:pos x="1519" y="311"/>
                </a:cxn>
                <a:cxn ang="0">
                  <a:pos x="1501" y="289"/>
                </a:cxn>
                <a:cxn ang="0">
                  <a:pos x="1470" y="320"/>
                </a:cxn>
                <a:cxn ang="0">
                  <a:pos x="1361" y="302"/>
                </a:cxn>
                <a:cxn ang="0">
                  <a:pos x="1339" y="284"/>
                </a:cxn>
                <a:cxn ang="0">
                  <a:pos x="1321" y="244"/>
                </a:cxn>
                <a:cxn ang="0">
                  <a:pos x="1312" y="230"/>
                </a:cxn>
                <a:cxn ang="0">
                  <a:pos x="1253" y="203"/>
                </a:cxn>
                <a:cxn ang="0">
                  <a:pos x="1172" y="140"/>
                </a:cxn>
                <a:cxn ang="0">
                  <a:pos x="1100" y="140"/>
                </a:cxn>
                <a:cxn ang="0">
                  <a:pos x="1041" y="113"/>
                </a:cxn>
                <a:cxn ang="0">
                  <a:pos x="1028" y="90"/>
                </a:cxn>
                <a:cxn ang="0">
                  <a:pos x="1001" y="59"/>
                </a:cxn>
                <a:cxn ang="0">
                  <a:pos x="974" y="68"/>
                </a:cxn>
                <a:cxn ang="0">
                  <a:pos x="910" y="59"/>
                </a:cxn>
                <a:cxn ang="0">
                  <a:pos x="888" y="54"/>
                </a:cxn>
                <a:cxn ang="0">
                  <a:pos x="847" y="68"/>
                </a:cxn>
                <a:cxn ang="0">
                  <a:pos x="811" y="72"/>
                </a:cxn>
                <a:cxn ang="0">
                  <a:pos x="762" y="59"/>
                </a:cxn>
                <a:cxn ang="0">
                  <a:pos x="739" y="32"/>
                </a:cxn>
                <a:cxn ang="0">
                  <a:pos x="703" y="5"/>
                </a:cxn>
                <a:cxn ang="0">
                  <a:pos x="473" y="77"/>
                </a:cxn>
                <a:cxn ang="0">
                  <a:pos x="410" y="108"/>
                </a:cxn>
                <a:cxn ang="0">
                  <a:pos x="347" y="180"/>
                </a:cxn>
                <a:cxn ang="0">
                  <a:pos x="333" y="217"/>
                </a:cxn>
                <a:cxn ang="0">
                  <a:pos x="293" y="253"/>
                </a:cxn>
                <a:cxn ang="0">
                  <a:pos x="252" y="262"/>
                </a:cxn>
                <a:cxn ang="0">
                  <a:pos x="257" y="284"/>
                </a:cxn>
                <a:cxn ang="0">
                  <a:pos x="230" y="302"/>
                </a:cxn>
                <a:cxn ang="0">
                  <a:pos x="108" y="293"/>
                </a:cxn>
                <a:cxn ang="0">
                  <a:pos x="31" y="302"/>
                </a:cxn>
                <a:cxn ang="0">
                  <a:pos x="0" y="320"/>
                </a:cxn>
                <a:cxn ang="0">
                  <a:pos x="40" y="374"/>
                </a:cxn>
                <a:cxn ang="0">
                  <a:pos x="90" y="415"/>
                </a:cxn>
                <a:cxn ang="0">
                  <a:pos x="103" y="456"/>
                </a:cxn>
                <a:cxn ang="0">
                  <a:pos x="81" y="532"/>
                </a:cxn>
                <a:cxn ang="0">
                  <a:pos x="81" y="604"/>
                </a:cxn>
                <a:cxn ang="0">
                  <a:pos x="112" y="636"/>
                </a:cxn>
                <a:cxn ang="0">
                  <a:pos x="306" y="749"/>
                </a:cxn>
                <a:cxn ang="0">
                  <a:pos x="464" y="825"/>
                </a:cxn>
                <a:cxn ang="0">
                  <a:pos x="586" y="915"/>
                </a:cxn>
                <a:cxn ang="0">
                  <a:pos x="622" y="942"/>
                </a:cxn>
                <a:cxn ang="0">
                  <a:pos x="676" y="961"/>
                </a:cxn>
                <a:cxn ang="0">
                  <a:pos x="694" y="942"/>
                </a:cxn>
                <a:cxn ang="0">
                  <a:pos x="698" y="906"/>
                </a:cxn>
                <a:cxn ang="0">
                  <a:pos x="789" y="857"/>
                </a:cxn>
                <a:cxn ang="0">
                  <a:pos x="838" y="848"/>
                </a:cxn>
                <a:cxn ang="0">
                  <a:pos x="870" y="830"/>
                </a:cxn>
                <a:cxn ang="0">
                  <a:pos x="901" y="785"/>
                </a:cxn>
                <a:cxn ang="0">
                  <a:pos x="992" y="816"/>
                </a:cxn>
                <a:cxn ang="0">
                  <a:pos x="1073" y="812"/>
                </a:cxn>
                <a:cxn ang="0">
                  <a:pos x="1185" y="825"/>
                </a:cxn>
                <a:cxn ang="0">
                  <a:pos x="1285" y="839"/>
                </a:cxn>
                <a:cxn ang="0">
                  <a:pos x="1366" y="812"/>
                </a:cxn>
                <a:cxn ang="0">
                  <a:pos x="1402" y="798"/>
                </a:cxn>
                <a:cxn ang="0">
                  <a:pos x="1447" y="830"/>
                </a:cxn>
                <a:cxn ang="0">
                  <a:pos x="1474" y="866"/>
                </a:cxn>
                <a:cxn ang="0">
                  <a:pos x="1461" y="830"/>
                </a:cxn>
                <a:cxn ang="0">
                  <a:pos x="1465" y="645"/>
                </a:cxn>
                <a:cxn ang="0">
                  <a:pos x="1470" y="541"/>
                </a:cxn>
                <a:cxn ang="0">
                  <a:pos x="1483" y="510"/>
                </a:cxn>
                <a:cxn ang="0">
                  <a:pos x="1528" y="451"/>
                </a:cxn>
              </a:cxnLst>
              <a:rect l="0" t="0" r="r" b="b"/>
              <a:pathLst>
                <a:path w="1528" h="961">
                  <a:moveTo>
                    <a:pt x="1528" y="451"/>
                  </a:moveTo>
                  <a:lnTo>
                    <a:pt x="1528" y="365"/>
                  </a:lnTo>
                  <a:lnTo>
                    <a:pt x="1528" y="365"/>
                  </a:lnTo>
                  <a:lnTo>
                    <a:pt x="1528" y="352"/>
                  </a:lnTo>
                  <a:lnTo>
                    <a:pt x="1528" y="352"/>
                  </a:lnTo>
                  <a:lnTo>
                    <a:pt x="1519" y="311"/>
                  </a:lnTo>
                  <a:lnTo>
                    <a:pt x="1510" y="293"/>
                  </a:lnTo>
                  <a:lnTo>
                    <a:pt x="1506" y="289"/>
                  </a:lnTo>
                  <a:lnTo>
                    <a:pt x="1501" y="289"/>
                  </a:lnTo>
                  <a:lnTo>
                    <a:pt x="1488" y="293"/>
                  </a:lnTo>
                  <a:lnTo>
                    <a:pt x="1479" y="307"/>
                  </a:lnTo>
                  <a:lnTo>
                    <a:pt x="1470" y="320"/>
                  </a:lnTo>
                  <a:lnTo>
                    <a:pt x="1461" y="338"/>
                  </a:lnTo>
                  <a:lnTo>
                    <a:pt x="1370" y="329"/>
                  </a:lnTo>
                  <a:lnTo>
                    <a:pt x="1361" y="302"/>
                  </a:lnTo>
                  <a:lnTo>
                    <a:pt x="1361" y="302"/>
                  </a:lnTo>
                  <a:lnTo>
                    <a:pt x="1352" y="293"/>
                  </a:lnTo>
                  <a:lnTo>
                    <a:pt x="1339" y="284"/>
                  </a:lnTo>
                  <a:lnTo>
                    <a:pt x="1330" y="266"/>
                  </a:lnTo>
                  <a:lnTo>
                    <a:pt x="1325" y="253"/>
                  </a:lnTo>
                  <a:lnTo>
                    <a:pt x="1321" y="244"/>
                  </a:lnTo>
                  <a:lnTo>
                    <a:pt x="1312" y="244"/>
                  </a:lnTo>
                  <a:lnTo>
                    <a:pt x="1312" y="244"/>
                  </a:lnTo>
                  <a:lnTo>
                    <a:pt x="1312" y="230"/>
                  </a:lnTo>
                  <a:lnTo>
                    <a:pt x="1312" y="230"/>
                  </a:lnTo>
                  <a:lnTo>
                    <a:pt x="1280" y="217"/>
                  </a:lnTo>
                  <a:lnTo>
                    <a:pt x="1253" y="203"/>
                  </a:lnTo>
                  <a:lnTo>
                    <a:pt x="1208" y="176"/>
                  </a:lnTo>
                  <a:lnTo>
                    <a:pt x="1181" y="149"/>
                  </a:lnTo>
                  <a:lnTo>
                    <a:pt x="1172" y="140"/>
                  </a:lnTo>
                  <a:lnTo>
                    <a:pt x="1172" y="140"/>
                  </a:lnTo>
                  <a:lnTo>
                    <a:pt x="1131" y="144"/>
                  </a:lnTo>
                  <a:lnTo>
                    <a:pt x="1100" y="140"/>
                  </a:lnTo>
                  <a:lnTo>
                    <a:pt x="1073" y="131"/>
                  </a:lnTo>
                  <a:lnTo>
                    <a:pt x="1055" y="122"/>
                  </a:lnTo>
                  <a:lnTo>
                    <a:pt x="1041" y="113"/>
                  </a:lnTo>
                  <a:lnTo>
                    <a:pt x="1037" y="99"/>
                  </a:lnTo>
                  <a:lnTo>
                    <a:pt x="1028" y="90"/>
                  </a:lnTo>
                  <a:lnTo>
                    <a:pt x="1028" y="90"/>
                  </a:lnTo>
                  <a:lnTo>
                    <a:pt x="1019" y="68"/>
                  </a:lnTo>
                  <a:lnTo>
                    <a:pt x="1010" y="59"/>
                  </a:lnTo>
                  <a:lnTo>
                    <a:pt x="1001" y="59"/>
                  </a:lnTo>
                  <a:lnTo>
                    <a:pt x="987" y="63"/>
                  </a:lnTo>
                  <a:lnTo>
                    <a:pt x="987" y="63"/>
                  </a:lnTo>
                  <a:lnTo>
                    <a:pt x="974" y="68"/>
                  </a:lnTo>
                  <a:lnTo>
                    <a:pt x="956" y="68"/>
                  </a:lnTo>
                  <a:lnTo>
                    <a:pt x="933" y="68"/>
                  </a:lnTo>
                  <a:lnTo>
                    <a:pt x="910" y="59"/>
                  </a:lnTo>
                  <a:lnTo>
                    <a:pt x="910" y="59"/>
                  </a:lnTo>
                  <a:lnTo>
                    <a:pt x="897" y="54"/>
                  </a:lnTo>
                  <a:lnTo>
                    <a:pt x="888" y="54"/>
                  </a:lnTo>
                  <a:lnTo>
                    <a:pt x="865" y="54"/>
                  </a:lnTo>
                  <a:lnTo>
                    <a:pt x="852" y="63"/>
                  </a:lnTo>
                  <a:lnTo>
                    <a:pt x="847" y="68"/>
                  </a:lnTo>
                  <a:lnTo>
                    <a:pt x="847" y="68"/>
                  </a:lnTo>
                  <a:lnTo>
                    <a:pt x="829" y="72"/>
                  </a:lnTo>
                  <a:lnTo>
                    <a:pt x="811" y="72"/>
                  </a:lnTo>
                  <a:lnTo>
                    <a:pt x="793" y="72"/>
                  </a:lnTo>
                  <a:lnTo>
                    <a:pt x="780" y="68"/>
                  </a:lnTo>
                  <a:lnTo>
                    <a:pt x="762" y="59"/>
                  </a:lnTo>
                  <a:lnTo>
                    <a:pt x="753" y="54"/>
                  </a:lnTo>
                  <a:lnTo>
                    <a:pt x="753" y="54"/>
                  </a:lnTo>
                  <a:lnTo>
                    <a:pt x="739" y="32"/>
                  </a:lnTo>
                  <a:lnTo>
                    <a:pt x="730" y="18"/>
                  </a:lnTo>
                  <a:lnTo>
                    <a:pt x="717" y="9"/>
                  </a:lnTo>
                  <a:lnTo>
                    <a:pt x="703" y="5"/>
                  </a:lnTo>
                  <a:lnTo>
                    <a:pt x="685" y="0"/>
                  </a:lnTo>
                  <a:lnTo>
                    <a:pt x="676" y="0"/>
                  </a:lnTo>
                  <a:lnTo>
                    <a:pt x="473" y="77"/>
                  </a:lnTo>
                  <a:lnTo>
                    <a:pt x="473" y="77"/>
                  </a:lnTo>
                  <a:lnTo>
                    <a:pt x="441" y="90"/>
                  </a:lnTo>
                  <a:lnTo>
                    <a:pt x="410" y="108"/>
                  </a:lnTo>
                  <a:lnTo>
                    <a:pt x="387" y="126"/>
                  </a:lnTo>
                  <a:lnTo>
                    <a:pt x="369" y="149"/>
                  </a:lnTo>
                  <a:lnTo>
                    <a:pt x="347" y="180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3" y="217"/>
                  </a:lnTo>
                  <a:lnTo>
                    <a:pt x="324" y="230"/>
                  </a:lnTo>
                  <a:lnTo>
                    <a:pt x="306" y="244"/>
                  </a:lnTo>
                  <a:lnTo>
                    <a:pt x="293" y="253"/>
                  </a:lnTo>
                  <a:lnTo>
                    <a:pt x="266" y="257"/>
                  </a:lnTo>
                  <a:lnTo>
                    <a:pt x="257" y="262"/>
                  </a:lnTo>
                  <a:lnTo>
                    <a:pt x="252" y="262"/>
                  </a:lnTo>
                  <a:lnTo>
                    <a:pt x="252" y="262"/>
                  </a:lnTo>
                  <a:lnTo>
                    <a:pt x="257" y="275"/>
                  </a:lnTo>
                  <a:lnTo>
                    <a:pt x="257" y="284"/>
                  </a:lnTo>
                  <a:lnTo>
                    <a:pt x="252" y="289"/>
                  </a:lnTo>
                  <a:lnTo>
                    <a:pt x="243" y="293"/>
                  </a:lnTo>
                  <a:lnTo>
                    <a:pt x="230" y="302"/>
                  </a:lnTo>
                  <a:lnTo>
                    <a:pt x="189" y="311"/>
                  </a:lnTo>
                  <a:lnTo>
                    <a:pt x="144" y="307"/>
                  </a:lnTo>
                  <a:lnTo>
                    <a:pt x="108" y="293"/>
                  </a:lnTo>
                  <a:lnTo>
                    <a:pt x="49" y="298"/>
                  </a:lnTo>
                  <a:lnTo>
                    <a:pt x="49" y="298"/>
                  </a:lnTo>
                  <a:lnTo>
                    <a:pt x="31" y="302"/>
                  </a:lnTo>
                  <a:lnTo>
                    <a:pt x="22" y="302"/>
                  </a:lnTo>
                  <a:lnTo>
                    <a:pt x="9" y="311"/>
                  </a:lnTo>
                  <a:lnTo>
                    <a:pt x="0" y="320"/>
                  </a:lnTo>
                  <a:lnTo>
                    <a:pt x="0" y="334"/>
                  </a:lnTo>
                  <a:lnTo>
                    <a:pt x="13" y="352"/>
                  </a:lnTo>
                  <a:lnTo>
                    <a:pt x="40" y="374"/>
                  </a:lnTo>
                  <a:lnTo>
                    <a:pt x="40" y="374"/>
                  </a:lnTo>
                  <a:lnTo>
                    <a:pt x="72" y="397"/>
                  </a:lnTo>
                  <a:lnTo>
                    <a:pt x="90" y="415"/>
                  </a:lnTo>
                  <a:lnTo>
                    <a:pt x="99" y="428"/>
                  </a:lnTo>
                  <a:lnTo>
                    <a:pt x="103" y="442"/>
                  </a:lnTo>
                  <a:lnTo>
                    <a:pt x="103" y="456"/>
                  </a:lnTo>
                  <a:lnTo>
                    <a:pt x="94" y="478"/>
                  </a:lnTo>
                  <a:lnTo>
                    <a:pt x="81" y="532"/>
                  </a:lnTo>
                  <a:lnTo>
                    <a:pt x="81" y="532"/>
                  </a:lnTo>
                  <a:lnTo>
                    <a:pt x="72" y="564"/>
                  </a:lnTo>
                  <a:lnTo>
                    <a:pt x="76" y="586"/>
                  </a:lnTo>
                  <a:lnTo>
                    <a:pt x="81" y="604"/>
                  </a:lnTo>
                  <a:lnTo>
                    <a:pt x="94" y="618"/>
                  </a:lnTo>
                  <a:lnTo>
                    <a:pt x="103" y="631"/>
                  </a:lnTo>
                  <a:lnTo>
                    <a:pt x="112" y="636"/>
                  </a:lnTo>
                  <a:lnTo>
                    <a:pt x="126" y="640"/>
                  </a:lnTo>
                  <a:lnTo>
                    <a:pt x="257" y="735"/>
                  </a:lnTo>
                  <a:lnTo>
                    <a:pt x="306" y="749"/>
                  </a:lnTo>
                  <a:lnTo>
                    <a:pt x="428" y="735"/>
                  </a:lnTo>
                  <a:lnTo>
                    <a:pt x="451" y="744"/>
                  </a:lnTo>
                  <a:lnTo>
                    <a:pt x="464" y="825"/>
                  </a:lnTo>
                  <a:lnTo>
                    <a:pt x="482" y="843"/>
                  </a:lnTo>
                  <a:lnTo>
                    <a:pt x="536" y="843"/>
                  </a:lnTo>
                  <a:lnTo>
                    <a:pt x="586" y="915"/>
                  </a:lnTo>
                  <a:lnTo>
                    <a:pt x="586" y="915"/>
                  </a:lnTo>
                  <a:lnTo>
                    <a:pt x="604" y="933"/>
                  </a:lnTo>
                  <a:lnTo>
                    <a:pt x="622" y="942"/>
                  </a:lnTo>
                  <a:lnTo>
                    <a:pt x="644" y="956"/>
                  </a:lnTo>
                  <a:lnTo>
                    <a:pt x="667" y="961"/>
                  </a:lnTo>
                  <a:lnTo>
                    <a:pt x="676" y="961"/>
                  </a:lnTo>
                  <a:lnTo>
                    <a:pt x="685" y="956"/>
                  </a:lnTo>
                  <a:lnTo>
                    <a:pt x="689" y="952"/>
                  </a:lnTo>
                  <a:lnTo>
                    <a:pt x="694" y="942"/>
                  </a:lnTo>
                  <a:lnTo>
                    <a:pt x="698" y="924"/>
                  </a:lnTo>
                  <a:lnTo>
                    <a:pt x="698" y="906"/>
                  </a:lnTo>
                  <a:lnTo>
                    <a:pt x="698" y="906"/>
                  </a:lnTo>
                  <a:lnTo>
                    <a:pt x="735" y="884"/>
                  </a:lnTo>
                  <a:lnTo>
                    <a:pt x="771" y="866"/>
                  </a:lnTo>
                  <a:lnTo>
                    <a:pt x="789" y="857"/>
                  </a:lnTo>
                  <a:lnTo>
                    <a:pt x="807" y="852"/>
                  </a:lnTo>
                  <a:lnTo>
                    <a:pt x="807" y="852"/>
                  </a:lnTo>
                  <a:lnTo>
                    <a:pt x="838" y="848"/>
                  </a:lnTo>
                  <a:lnTo>
                    <a:pt x="856" y="839"/>
                  </a:lnTo>
                  <a:lnTo>
                    <a:pt x="865" y="834"/>
                  </a:lnTo>
                  <a:lnTo>
                    <a:pt x="870" y="830"/>
                  </a:lnTo>
                  <a:lnTo>
                    <a:pt x="879" y="776"/>
                  </a:lnTo>
                  <a:lnTo>
                    <a:pt x="879" y="776"/>
                  </a:lnTo>
                  <a:lnTo>
                    <a:pt x="901" y="785"/>
                  </a:lnTo>
                  <a:lnTo>
                    <a:pt x="915" y="798"/>
                  </a:lnTo>
                  <a:lnTo>
                    <a:pt x="928" y="816"/>
                  </a:lnTo>
                  <a:lnTo>
                    <a:pt x="992" y="816"/>
                  </a:lnTo>
                  <a:lnTo>
                    <a:pt x="1014" y="798"/>
                  </a:lnTo>
                  <a:lnTo>
                    <a:pt x="1046" y="798"/>
                  </a:lnTo>
                  <a:lnTo>
                    <a:pt x="1073" y="812"/>
                  </a:lnTo>
                  <a:lnTo>
                    <a:pt x="1122" y="825"/>
                  </a:lnTo>
                  <a:lnTo>
                    <a:pt x="1185" y="825"/>
                  </a:lnTo>
                  <a:lnTo>
                    <a:pt x="1185" y="825"/>
                  </a:lnTo>
                  <a:lnTo>
                    <a:pt x="1208" y="830"/>
                  </a:lnTo>
                  <a:lnTo>
                    <a:pt x="1253" y="839"/>
                  </a:lnTo>
                  <a:lnTo>
                    <a:pt x="1285" y="839"/>
                  </a:lnTo>
                  <a:lnTo>
                    <a:pt x="1312" y="839"/>
                  </a:lnTo>
                  <a:lnTo>
                    <a:pt x="1343" y="830"/>
                  </a:lnTo>
                  <a:lnTo>
                    <a:pt x="1366" y="812"/>
                  </a:lnTo>
                  <a:lnTo>
                    <a:pt x="1366" y="812"/>
                  </a:lnTo>
                  <a:lnTo>
                    <a:pt x="1384" y="798"/>
                  </a:lnTo>
                  <a:lnTo>
                    <a:pt x="1402" y="798"/>
                  </a:lnTo>
                  <a:lnTo>
                    <a:pt x="1415" y="803"/>
                  </a:lnTo>
                  <a:lnTo>
                    <a:pt x="1433" y="816"/>
                  </a:lnTo>
                  <a:lnTo>
                    <a:pt x="1447" y="830"/>
                  </a:lnTo>
                  <a:lnTo>
                    <a:pt x="1456" y="843"/>
                  </a:lnTo>
                  <a:lnTo>
                    <a:pt x="1474" y="870"/>
                  </a:lnTo>
                  <a:lnTo>
                    <a:pt x="1474" y="866"/>
                  </a:lnTo>
                  <a:lnTo>
                    <a:pt x="1474" y="866"/>
                  </a:lnTo>
                  <a:lnTo>
                    <a:pt x="1465" y="852"/>
                  </a:lnTo>
                  <a:lnTo>
                    <a:pt x="1461" y="830"/>
                  </a:lnTo>
                  <a:lnTo>
                    <a:pt x="1452" y="776"/>
                  </a:lnTo>
                  <a:lnTo>
                    <a:pt x="1447" y="713"/>
                  </a:lnTo>
                  <a:lnTo>
                    <a:pt x="1465" y="645"/>
                  </a:lnTo>
                  <a:lnTo>
                    <a:pt x="1465" y="645"/>
                  </a:lnTo>
                  <a:lnTo>
                    <a:pt x="1465" y="586"/>
                  </a:lnTo>
                  <a:lnTo>
                    <a:pt x="1470" y="541"/>
                  </a:lnTo>
                  <a:lnTo>
                    <a:pt x="1479" y="523"/>
                  </a:lnTo>
                  <a:lnTo>
                    <a:pt x="1483" y="510"/>
                  </a:lnTo>
                  <a:lnTo>
                    <a:pt x="1483" y="510"/>
                  </a:lnTo>
                  <a:lnTo>
                    <a:pt x="1501" y="492"/>
                  </a:lnTo>
                  <a:lnTo>
                    <a:pt x="1515" y="474"/>
                  </a:lnTo>
                  <a:lnTo>
                    <a:pt x="1528" y="451"/>
                  </a:lnTo>
                  <a:lnTo>
                    <a:pt x="1528" y="45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8" name="Freeform 16"/>
            <p:cNvSpPr>
              <a:spLocks/>
            </p:cNvSpPr>
            <p:nvPr/>
          </p:nvSpPr>
          <p:spPr bwMode="auto">
            <a:xfrm>
              <a:off x="1732" y="2642"/>
              <a:ext cx="360" cy="16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0"/>
                </a:cxn>
                <a:cxn ang="0">
                  <a:pos x="31" y="0"/>
                </a:cxn>
                <a:cxn ang="0">
                  <a:pos x="49" y="4"/>
                </a:cxn>
                <a:cxn ang="0">
                  <a:pos x="67" y="13"/>
                </a:cxn>
                <a:cxn ang="0">
                  <a:pos x="85" y="27"/>
                </a:cxn>
                <a:cxn ang="0">
                  <a:pos x="108" y="49"/>
                </a:cxn>
                <a:cxn ang="0">
                  <a:pos x="108" y="49"/>
                </a:cxn>
                <a:cxn ang="0">
                  <a:pos x="144" y="99"/>
                </a:cxn>
                <a:cxn ang="0">
                  <a:pos x="162" y="121"/>
                </a:cxn>
                <a:cxn ang="0">
                  <a:pos x="185" y="139"/>
                </a:cxn>
                <a:cxn ang="0">
                  <a:pos x="216" y="153"/>
                </a:cxn>
                <a:cxn ang="0">
                  <a:pos x="252" y="162"/>
                </a:cxn>
                <a:cxn ang="0">
                  <a:pos x="302" y="166"/>
                </a:cxn>
                <a:cxn ang="0">
                  <a:pos x="360" y="166"/>
                </a:cxn>
              </a:cxnLst>
              <a:rect l="0" t="0" r="r" b="b"/>
              <a:pathLst>
                <a:path w="360" h="166">
                  <a:moveTo>
                    <a:pt x="0" y="4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31" y="0"/>
                  </a:lnTo>
                  <a:lnTo>
                    <a:pt x="49" y="4"/>
                  </a:lnTo>
                  <a:lnTo>
                    <a:pt x="67" y="13"/>
                  </a:lnTo>
                  <a:lnTo>
                    <a:pt x="85" y="27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85" y="139"/>
                  </a:lnTo>
                  <a:lnTo>
                    <a:pt x="216" y="153"/>
                  </a:lnTo>
                  <a:lnTo>
                    <a:pt x="252" y="162"/>
                  </a:lnTo>
                  <a:lnTo>
                    <a:pt x="302" y="166"/>
                  </a:lnTo>
                  <a:lnTo>
                    <a:pt x="360" y="166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9" name="Freeform 17"/>
            <p:cNvSpPr>
              <a:spLocks/>
            </p:cNvSpPr>
            <p:nvPr/>
          </p:nvSpPr>
          <p:spPr bwMode="auto">
            <a:xfrm>
              <a:off x="929" y="2556"/>
              <a:ext cx="1560" cy="821"/>
            </a:xfrm>
            <a:custGeom>
              <a:avLst/>
              <a:gdLst/>
              <a:ahLst/>
              <a:cxnLst>
                <a:cxn ang="0">
                  <a:pos x="1560" y="663"/>
                </a:cxn>
                <a:cxn ang="0">
                  <a:pos x="1520" y="640"/>
                </a:cxn>
                <a:cxn ang="0">
                  <a:pos x="1457" y="649"/>
                </a:cxn>
                <a:cxn ang="0">
                  <a:pos x="1438" y="622"/>
                </a:cxn>
                <a:cxn ang="0">
                  <a:pos x="1425" y="555"/>
                </a:cxn>
                <a:cxn ang="0">
                  <a:pos x="1362" y="478"/>
                </a:cxn>
                <a:cxn ang="0">
                  <a:pos x="1353" y="428"/>
                </a:cxn>
                <a:cxn ang="0">
                  <a:pos x="1267" y="379"/>
                </a:cxn>
                <a:cxn ang="0">
                  <a:pos x="1218" y="370"/>
                </a:cxn>
                <a:cxn ang="0">
                  <a:pos x="1172" y="316"/>
                </a:cxn>
                <a:cxn ang="0">
                  <a:pos x="1159" y="257"/>
                </a:cxn>
                <a:cxn ang="0">
                  <a:pos x="988" y="230"/>
                </a:cxn>
                <a:cxn ang="0">
                  <a:pos x="906" y="140"/>
                </a:cxn>
                <a:cxn ang="0">
                  <a:pos x="834" y="90"/>
                </a:cxn>
                <a:cxn ang="0">
                  <a:pos x="798" y="90"/>
                </a:cxn>
                <a:cxn ang="0">
                  <a:pos x="749" y="68"/>
                </a:cxn>
                <a:cxn ang="0">
                  <a:pos x="690" y="4"/>
                </a:cxn>
                <a:cxn ang="0">
                  <a:pos x="649" y="32"/>
                </a:cxn>
                <a:cxn ang="0">
                  <a:pos x="631" y="86"/>
                </a:cxn>
                <a:cxn ang="0">
                  <a:pos x="550" y="113"/>
                </a:cxn>
                <a:cxn ang="0">
                  <a:pos x="388" y="144"/>
                </a:cxn>
                <a:cxn ang="0">
                  <a:pos x="171" y="252"/>
                </a:cxn>
                <a:cxn ang="0">
                  <a:pos x="41" y="365"/>
                </a:cxn>
                <a:cxn ang="0">
                  <a:pos x="0" y="460"/>
                </a:cxn>
                <a:cxn ang="0">
                  <a:pos x="45" y="523"/>
                </a:cxn>
                <a:cxn ang="0">
                  <a:pos x="99" y="546"/>
                </a:cxn>
                <a:cxn ang="0">
                  <a:pos x="158" y="622"/>
                </a:cxn>
                <a:cxn ang="0">
                  <a:pos x="176" y="735"/>
                </a:cxn>
                <a:cxn ang="0">
                  <a:pos x="217" y="785"/>
                </a:cxn>
                <a:cxn ang="0">
                  <a:pos x="248" y="807"/>
                </a:cxn>
                <a:cxn ang="0">
                  <a:pos x="271" y="821"/>
                </a:cxn>
                <a:cxn ang="0">
                  <a:pos x="338" y="776"/>
                </a:cxn>
                <a:cxn ang="0">
                  <a:pos x="374" y="708"/>
                </a:cxn>
                <a:cxn ang="0">
                  <a:pos x="474" y="636"/>
                </a:cxn>
                <a:cxn ang="0">
                  <a:pos x="708" y="568"/>
                </a:cxn>
                <a:cxn ang="0">
                  <a:pos x="758" y="613"/>
                </a:cxn>
                <a:cxn ang="0">
                  <a:pos x="798" y="631"/>
                </a:cxn>
                <a:cxn ang="0">
                  <a:pos x="848" y="627"/>
                </a:cxn>
                <a:cxn ang="0">
                  <a:pos x="902" y="613"/>
                </a:cxn>
                <a:cxn ang="0">
                  <a:pos x="956" y="631"/>
                </a:cxn>
                <a:cxn ang="0">
                  <a:pos x="1006" y="618"/>
                </a:cxn>
                <a:cxn ang="0">
                  <a:pos x="1033" y="654"/>
                </a:cxn>
                <a:cxn ang="0">
                  <a:pos x="1078" y="694"/>
                </a:cxn>
                <a:cxn ang="0">
                  <a:pos x="1177" y="703"/>
                </a:cxn>
                <a:cxn ang="0">
                  <a:pos x="1285" y="776"/>
                </a:cxn>
                <a:cxn ang="0">
                  <a:pos x="1312" y="703"/>
                </a:cxn>
                <a:cxn ang="0">
                  <a:pos x="1425" y="685"/>
                </a:cxn>
                <a:cxn ang="0">
                  <a:pos x="1511" y="721"/>
                </a:cxn>
                <a:cxn ang="0">
                  <a:pos x="1560" y="694"/>
                </a:cxn>
              </a:cxnLst>
              <a:rect l="0" t="0" r="r" b="b"/>
              <a:pathLst>
                <a:path w="1560" h="821">
                  <a:moveTo>
                    <a:pt x="1560" y="694"/>
                  </a:moveTo>
                  <a:lnTo>
                    <a:pt x="1560" y="694"/>
                  </a:lnTo>
                  <a:lnTo>
                    <a:pt x="1560" y="676"/>
                  </a:lnTo>
                  <a:lnTo>
                    <a:pt x="1560" y="663"/>
                  </a:lnTo>
                  <a:lnTo>
                    <a:pt x="1556" y="649"/>
                  </a:lnTo>
                  <a:lnTo>
                    <a:pt x="1547" y="645"/>
                  </a:lnTo>
                  <a:lnTo>
                    <a:pt x="1533" y="640"/>
                  </a:lnTo>
                  <a:lnTo>
                    <a:pt x="1520" y="640"/>
                  </a:lnTo>
                  <a:lnTo>
                    <a:pt x="1488" y="645"/>
                  </a:lnTo>
                  <a:lnTo>
                    <a:pt x="1488" y="645"/>
                  </a:lnTo>
                  <a:lnTo>
                    <a:pt x="1470" y="649"/>
                  </a:lnTo>
                  <a:lnTo>
                    <a:pt x="1457" y="649"/>
                  </a:lnTo>
                  <a:lnTo>
                    <a:pt x="1447" y="645"/>
                  </a:lnTo>
                  <a:lnTo>
                    <a:pt x="1443" y="640"/>
                  </a:lnTo>
                  <a:lnTo>
                    <a:pt x="1438" y="627"/>
                  </a:lnTo>
                  <a:lnTo>
                    <a:pt x="1438" y="622"/>
                  </a:lnTo>
                  <a:lnTo>
                    <a:pt x="1438" y="622"/>
                  </a:lnTo>
                  <a:lnTo>
                    <a:pt x="1443" y="600"/>
                  </a:lnTo>
                  <a:lnTo>
                    <a:pt x="1434" y="577"/>
                  </a:lnTo>
                  <a:lnTo>
                    <a:pt x="1425" y="555"/>
                  </a:lnTo>
                  <a:lnTo>
                    <a:pt x="1411" y="541"/>
                  </a:lnTo>
                  <a:lnTo>
                    <a:pt x="1384" y="519"/>
                  </a:lnTo>
                  <a:lnTo>
                    <a:pt x="1371" y="510"/>
                  </a:lnTo>
                  <a:lnTo>
                    <a:pt x="1362" y="478"/>
                  </a:lnTo>
                  <a:lnTo>
                    <a:pt x="1362" y="478"/>
                  </a:lnTo>
                  <a:lnTo>
                    <a:pt x="1366" y="460"/>
                  </a:lnTo>
                  <a:lnTo>
                    <a:pt x="1366" y="442"/>
                  </a:lnTo>
                  <a:lnTo>
                    <a:pt x="1353" y="428"/>
                  </a:lnTo>
                  <a:lnTo>
                    <a:pt x="1335" y="410"/>
                  </a:lnTo>
                  <a:lnTo>
                    <a:pt x="1312" y="397"/>
                  </a:lnTo>
                  <a:lnTo>
                    <a:pt x="1290" y="388"/>
                  </a:lnTo>
                  <a:lnTo>
                    <a:pt x="1267" y="379"/>
                  </a:lnTo>
                  <a:lnTo>
                    <a:pt x="1249" y="379"/>
                  </a:lnTo>
                  <a:lnTo>
                    <a:pt x="1249" y="379"/>
                  </a:lnTo>
                  <a:lnTo>
                    <a:pt x="1231" y="374"/>
                  </a:lnTo>
                  <a:lnTo>
                    <a:pt x="1218" y="370"/>
                  </a:lnTo>
                  <a:lnTo>
                    <a:pt x="1204" y="361"/>
                  </a:lnTo>
                  <a:lnTo>
                    <a:pt x="1190" y="347"/>
                  </a:lnTo>
                  <a:lnTo>
                    <a:pt x="1181" y="334"/>
                  </a:lnTo>
                  <a:lnTo>
                    <a:pt x="1172" y="316"/>
                  </a:lnTo>
                  <a:lnTo>
                    <a:pt x="1168" y="293"/>
                  </a:lnTo>
                  <a:lnTo>
                    <a:pt x="1168" y="266"/>
                  </a:lnTo>
                  <a:lnTo>
                    <a:pt x="1159" y="257"/>
                  </a:lnTo>
                  <a:lnTo>
                    <a:pt x="1159" y="257"/>
                  </a:lnTo>
                  <a:lnTo>
                    <a:pt x="1100" y="257"/>
                  </a:lnTo>
                  <a:lnTo>
                    <a:pt x="1055" y="252"/>
                  </a:lnTo>
                  <a:lnTo>
                    <a:pt x="1015" y="243"/>
                  </a:lnTo>
                  <a:lnTo>
                    <a:pt x="988" y="230"/>
                  </a:lnTo>
                  <a:lnTo>
                    <a:pt x="965" y="212"/>
                  </a:lnTo>
                  <a:lnTo>
                    <a:pt x="942" y="189"/>
                  </a:lnTo>
                  <a:lnTo>
                    <a:pt x="906" y="140"/>
                  </a:lnTo>
                  <a:lnTo>
                    <a:pt x="906" y="140"/>
                  </a:lnTo>
                  <a:lnTo>
                    <a:pt x="888" y="117"/>
                  </a:lnTo>
                  <a:lnTo>
                    <a:pt x="870" y="99"/>
                  </a:lnTo>
                  <a:lnTo>
                    <a:pt x="852" y="95"/>
                  </a:lnTo>
                  <a:lnTo>
                    <a:pt x="834" y="90"/>
                  </a:lnTo>
                  <a:lnTo>
                    <a:pt x="812" y="90"/>
                  </a:lnTo>
                  <a:lnTo>
                    <a:pt x="798" y="95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89" y="90"/>
                  </a:lnTo>
                  <a:lnTo>
                    <a:pt x="776" y="86"/>
                  </a:lnTo>
                  <a:lnTo>
                    <a:pt x="762" y="81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17" y="32"/>
                  </a:lnTo>
                  <a:lnTo>
                    <a:pt x="703" y="14"/>
                  </a:lnTo>
                  <a:lnTo>
                    <a:pt x="690" y="4"/>
                  </a:lnTo>
                  <a:lnTo>
                    <a:pt x="676" y="0"/>
                  </a:lnTo>
                  <a:lnTo>
                    <a:pt x="667" y="0"/>
                  </a:lnTo>
                  <a:lnTo>
                    <a:pt x="663" y="9"/>
                  </a:lnTo>
                  <a:lnTo>
                    <a:pt x="649" y="32"/>
                  </a:lnTo>
                  <a:lnTo>
                    <a:pt x="636" y="68"/>
                  </a:lnTo>
                  <a:lnTo>
                    <a:pt x="636" y="68"/>
                  </a:lnTo>
                  <a:lnTo>
                    <a:pt x="636" y="77"/>
                  </a:lnTo>
                  <a:lnTo>
                    <a:pt x="631" y="86"/>
                  </a:lnTo>
                  <a:lnTo>
                    <a:pt x="622" y="95"/>
                  </a:lnTo>
                  <a:lnTo>
                    <a:pt x="609" y="104"/>
                  </a:lnTo>
                  <a:lnTo>
                    <a:pt x="582" y="108"/>
                  </a:lnTo>
                  <a:lnTo>
                    <a:pt x="550" y="113"/>
                  </a:lnTo>
                  <a:lnTo>
                    <a:pt x="501" y="108"/>
                  </a:lnTo>
                  <a:lnTo>
                    <a:pt x="501" y="108"/>
                  </a:lnTo>
                  <a:lnTo>
                    <a:pt x="442" y="126"/>
                  </a:lnTo>
                  <a:lnTo>
                    <a:pt x="388" y="144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226" y="221"/>
                  </a:lnTo>
                  <a:lnTo>
                    <a:pt x="171" y="252"/>
                  </a:lnTo>
                  <a:lnTo>
                    <a:pt x="90" y="307"/>
                  </a:lnTo>
                  <a:lnTo>
                    <a:pt x="90" y="307"/>
                  </a:lnTo>
                  <a:lnTo>
                    <a:pt x="63" y="334"/>
                  </a:lnTo>
                  <a:lnTo>
                    <a:pt x="41" y="365"/>
                  </a:lnTo>
                  <a:lnTo>
                    <a:pt x="18" y="401"/>
                  </a:lnTo>
                  <a:lnTo>
                    <a:pt x="9" y="419"/>
                  </a:lnTo>
                  <a:lnTo>
                    <a:pt x="5" y="442"/>
                  </a:lnTo>
                  <a:lnTo>
                    <a:pt x="0" y="460"/>
                  </a:lnTo>
                  <a:lnTo>
                    <a:pt x="5" y="478"/>
                  </a:lnTo>
                  <a:lnTo>
                    <a:pt x="9" y="496"/>
                  </a:lnTo>
                  <a:lnTo>
                    <a:pt x="23" y="510"/>
                  </a:lnTo>
                  <a:lnTo>
                    <a:pt x="45" y="523"/>
                  </a:lnTo>
                  <a:lnTo>
                    <a:pt x="72" y="537"/>
                  </a:lnTo>
                  <a:lnTo>
                    <a:pt x="72" y="537"/>
                  </a:lnTo>
                  <a:lnTo>
                    <a:pt x="86" y="537"/>
                  </a:lnTo>
                  <a:lnTo>
                    <a:pt x="99" y="546"/>
                  </a:lnTo>
                  <a:lnTo>
                    <a:pt x="117" y="555"/>
                  </a:lnTo>
                  <a:lnTo>
                    <a:pt x="131" y="568"/>
                  </a:lnTo>
                  <a:lnTo>
                    <a:pt x="149" y="591"/>
                  </a:lnTo>
                  <a:lnTo>
                    <a:pt x="158" y="622"/>
                  </a:lnTo>
                  <a:lnTo>
                    <a:pt x="167" y="663"/>
                  </a:lnTo>
                  <a:lnTo>
                    <a:pt x="167" y="663"/>
                  </a:lnTo>
                  <a:lnTo>
                    <a:pt x="171" y="703"/>
                  </a:lnTo>
                  <a:lnTo>
                    <a:pt x="176" y="735"/>
                  </a:lnTo>
                  <a:lnTo>
                    <a:pt x="189" y="753"/>
                  </a:lnTo>
                  <a:lnTo>
                    <a:pt x="198" y="771"/>
                  </a:lnTo>
                  <a:lnTo>
                    <a:pt x="208" y="780"/>
                  </a:lnTo>
                  <a:lnTo>
                    <a:pt x="217" y="785"/>
                  </a:lnTo>
                  <a:lnTo>
                    <a:pt x="226" y="785"/>
                  </a:lnTo>
                  <a:lnTo>
                    <a:pt x="226" y="785"/>
                  </a:lnTo>
                  <a:lnTo>
                    <a:pt x="239" y="798"/>
                  </a:lnTo>
                  <a:lnTo>
                    <a:pt x="248" y="807"/>
                  </a:lnTo>
                  <a:lnTo>
                    <a:pt x="257" y="821"/>
                  </a:lnTo>
                  <a:lnTo>
                    <a:pt x="257" y="821"/>
                  </a:lnTo>
                  <a:lnTo>
                    <a:pt x="257" y="821"/>
                  </a:lnTo>
                  <a:lnTo>
                    <a:pt x="271" y="821"/>
                  </a:lnTo>
                  <a:lnTo>
                    <a:pt x="298" y="812"/>
                  </a:lnTo>
                  <a:lnTo>
                    <a:pt x="311" y="803"/>
                  </a:lnTo>
                  <a:lnTo>
                    <a:pt x="325" y="794"/>
                  </a:lnTo>
                  <a:lnTo>
                    <a:pt x="338" y="776"/>
                  </a:lnTo>
                  <a:lnTo>
                    <a:pt x="347" y="758"/>
                  </a:lnTo>
                  <a:lnTo>
                    <a:pt x="347" y="758"/>
                  </a:lnTo>
                  <a:lnTo>
                    <a:pt x="352" y="744"/>
                  </a:lnTo>
                  <a:lnTo>
                    <a:pt x="374" y="708"/>
                  </a:lnTo>
                  <a:lnTo>
                    <a:pt x="392" y="690"/>
                  </a:lnTo>
                  <a:lnTo>
                    <a:pt x="415" y="667"/>
                  </a:lnTo>
                  <a:lnTo>
                    <a:pt x="442" y="649"/>
                  </a:lnTo>
                  <a:lnTo>
                    <a:pt x="474" y="636"/>
                  </a:lnTo>
                  <a:lnTo>
                    <a:pt x="676" y="564"/>
                  </a:lnTo>
                  <a:lnTo>
                    <a:pt x="676" y="564"/>
                  </a:lnTo>
                  <a:lnTo>
                    <a:pt x="685" y="564"/>
                  </a:lnTo>
                  <a:lnTo>
                    <a:pt x="708" y="568"/>
                  </a:lnTo>
                  <a:lnTo>
                    <a:pt x="717" y="573"/>
                  </a:lnTo>
                  <a:lnTo>
                    <a:pt x="731" y="582"/>
                  </a:lnTo>
                  <a:lnTo>
                    <a:pt x="744" y="595"/>
                  </a:lnTo>
                  <a:lnTo>
                    <a:pt x="758" y="613"/>
                  </a:lnTo>
                  <a:lnTo>
                    <a:pt x="758" y="613"/>
                  </a:lnTo>
                  <a:lnTo>
                    <a:pt x="762" y="618"/>
                  </a:lnTo>
                  <a:lnTo>
                    <a:pt x="785" y="627"/>
                  </a:lnTo>
                  <a:lnTo>
                    <a:pt x="798" y="631"/>
                  </a:lnTo>
                  <a:lnTo>
                    <a:pt x="816" y="636"/>
                  </a:lnTo>
                  <a:lnTo>
                    <a:pt x="830" y="631"/>
                  </a:lnTo>
                  <a:lnTo>
                    <a:pt x="848" y="627"/>
                  </a:lnTo>
                  <a:lnTo>
                    <a:pt x="848" y="627"/>
                  </a:lnTo>
                  <a:lnTo>
                    <a:pt x="857" y="622"/>
                  </a:lnTo>
                  <a:lnTo>
                    <a:pt x="870" y="618"/>
                  </a:lnTo>
                  <a:lnTo>
                    <a:pt x="888" y="613"/>
                  </a:lnTo>
                  <a:lnTo>
                    <a:pt x="902" y="613"/>
                  </a:lnTo>
                  <a:lnTo>
                    <a:pt x="915" y="618"/>
                  </a:lnTo>
                  <a:lnTo>
                    <a:pt x="915" y="618"/>
                  </a:lnTo>
                  <a:lnTo>
                    <a:pt x="938" y="627"/>
                  </a:lnTo>
                  <a:lnTo>
                    <a:pt x="956" y="631"/>
                  </a:lnTo>
                  <a:lnTo>
                    <a:pt x="974" y="627"/>
                  </a:lnTo>
                  <a:lnTo>
                    <a:pt x="992" y="622"/>
                  </a:lnTo>
                  <a:lnTo>
                    <a:pt x="992" y="622"/>
                  </a:lnTo>
                  <a:lnTo>
                    <a:pt x="1006" y="618"/>
                  </a:lnTo>
                  <a:lnTo>
                    <a:pt x="1010" y="618"/>
                  </a:lnTo>
                  <a:lnTo>
                    <a:pt x="1019" y="627"/>
                  </a:lnTo>
                  <a:lnTo>
                    <a:pt x="1033" y="654"/>
                  </a:lnTo>
                  <a:lnTo>
                    <a:pt x="1033" y="654"/>
                  </a:lnTo>
                  <a:lnTo>
                    <a:pt x="1037" y="663"/>
                  </a:lnTo>
                  <a:lnTo>
                    <a:pt x="1046" y="672"/>
                  </a:lnTo>
                  <a:lnTo>
                    <a:pt x="1060" y="681"/>
                  </a:lnTo>
                  <a:lnTo>
                    <a:pt x="1078" y="694"/>
                  </a:lnTo>
                  <a:lnTo>
                    <a:pt x="1100" y="699"/>
                  </a:lnTo>
                  <a:lnTo>
                    <a:pt x="1132" y="703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86" y="712"/>
                  </a:lnTo>
                  <a:lnTo>
                    <a:pt x="1213" y="735"/>
                  </a:lnTo>
                  <a:lnTo>
                    <a:pt x="1258" y="762"/>
                  </a:lnTo>
                  <a:lnTo>
                    <a:pt x="1285" y="776"/>
                  </a:lnTo>
                  <a:lnTo>
                    <a:pt x="1312" y="785"/>
                  </a:lnTo>
                  <a:lnTo>
                    <a:pt x="1312" y="785"/>
                  </a:lnTo>
                  <a:lnTo>
                    <a:pt x="1308" y="730"/>
                  </a:lnTo>
                  <a:lnTo>
                    <a:pt x="1312" y="703"/>
                  </a:lnTo>
                  <a:lnTo>
                    <a:pt x="1321" y="694"/>
                  </a:lnTo>
                  <a:lnTo>
                    <a:pt x="1326" y="690"/>
                  </a:lnTo>
                  <a:lnTo>
                    <a:pt x="1425" y="685"/>
                  </a:lnTo>
                  <a:lnTo>
                    <a:pt x="1425" y="685"/>
                  </a:lnTo>
                  <a:lnTo>
                    <a:pt x="1447" y="708"/>
                  </a:lnTo>
                  <a:lnTo>
                    <a:pt x="1470" y="721"/>
                  </a:lnTo>
                  <a:lnTo>
                    <a:pt x="1493" y="726"/>
                  </a:lnTo>
                  <a:lnTo>
                    <a:pt x="1511" y="721"/>
                  </a:lnTo>
                  <a:lnTo>
                    <a:pt x="1533" y="712"/>
                  </a:lnTo>
                  <a:lnTo>
                    <a:pt x="1547" y="703"/>
                  </a:lnTo>
                  <a:lnTo>
                    <a:pt x="1560" y="694"/>
                  </a:lnTo>
                  <a:lnTo>
                    <a:pt x="1560" y="69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0" name="Freeform 18"/>
            <p:cNvSpPr>
              <a:spLocks/>
            </p:cNvSpPr>
            <p:nvPr/>
          </p:nvSpPr>
          <p:spPr bwMode="auto">
            <a:xfrm>
              <a:off x="1948" y="2092"/>
              <a:ext cx="997" cy="753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14" y="225"/>
                </a:cxn>
                <a:cxn ang="0">
                  <a:pos x="32" y="171"/>
                </a:cxn>
                <a:cxn ang="0">
                  <a:pos x="50" y="144"/>
                </a:cxn>
                <a:cxn ang="0">
                  <a:pos x="59" y="135"/>
                </a:cxn>
                <a:cxn ang="0">
                  <a:pos x="72" y="135"/>
                </a:cxn>
                <a:cxn ang="0">
                  <a:pos x="104" y="162"/>
                </a:cxn>
                <a:cxn ang="0">
                  <a:pos x="122" y="189"/>
                </a:cxn>
                <a:cxn ang="0">
                  <a:pos x="135" y="193"/>
                </a:cxn>
                <a:cxn ang="0">
                  <a:pos x="158" y="189"/>
                </a:cxn>
                <a:cxn ang="0">
                  <a:pos x="203" y="162"/>
                </a:cxn>
                <a:cxn ang="0">
                  <a:pos x="208" y="157"/>
                </a:cxn>
                <a:cxn ang="0">
                  <a:pos x="230" y="148"/>
                </a:cxn>
                <a:cxn ang="0">
                  <a:pos x="262" y="153"/>
                </a:cxn>
                <a:cxn ang="0">
                  <a:pos x="289" y="184"/>
                </a:cxn>
                <a:cxn ang="0">
                  <a:pos x="293" y="189"/>
                </a:cxn>
                <a:cxn ang="0">
                  <a:pos x="311" y="189"/>
                </a:cxn>
                <a:cxn ang="0">
                  <a:pos x="338" y="157"/>
                </a:cxn>
                <a:cxn ang="0">
                  <a:pos x="383" y="81"/>
                </a:cxn>
                <a:cxn ang="0">
                  <a:pos x="613" y="4"/>
                </a:cxn>
                <a:cxn ang="0">
                  <a:pos x="618" y="0"/>
                </a:cxn>
                <a:cxn ang="0">
                  <a:pos x="636" y="4"/>
                </a:cxn>
                <a:cxn ang="0">
                  <a:pos x="663" y="18"/>
                </a:cxn>
                <a:cxn ang="0">
                  <a:pos x="704" y="67"/>
                </a:cxn>
                <a:cxn ang="0">
                  <a:pos x="722" y="90"/>
                </a:cxn>
                <a:cxn ang="0">
                  <a:pos x="771" y="126"/>
                </a:cxn>
                <a:cxn ang="0">
                  <a:pos x="834" y="153"/>
                </a:cxn>
                <a:cxn ang="0">
                  <a:pos x="929" y="220"/>
                </a:cxn>
                <a:cxn ang="0">
                  <a:pos x="997" y="338"/>
                </a:cxn>
                <a:cxn ang="0">
                  <a:pos x="970" y="478"/>
                </a:cxn>
                <a:cxn ang="0">
                  <a:pos x="961" y="527"/>
                </a:cxn>
                <a:cxn ang="0">
                  <a:pos x="943" y="667"/>
                </a:cxn>
                <a:cxn ang="0">
                  <a:pos x="924" y="753"/>
                </a:cxn>
              </a:cxnLst>
              <a:rect l="0" t="0" r="r" b="b"/>
              <a:pathLst>
                <a:path w="997" h="753">
                  <a:moveTo>
                    <a:pt x="0" y="234"/>
                  </a:moveTo>
                  <a:lnTo>
                    <a:pt x="0" y="234"/>
                  </a:lnTo>
                  <a:lnTo>
                    <a:pt x="5" y="234"/>
                  </a:lnTo>
                  <a:lnTo>
                    <a:pt x="14" y="225"/>
                  </a:lnTo>
                  <a:lnTo>
                    <a:pt x="23" y="207"/>
                  </a:lnTo>
                  <a:lnTo>
                    <a:pt x="32" y="171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39"/>
                  </a:lnTo>
                  <a:lnTo>
                    <a:pt x="59" y="135"/>
                  </a:lnTo>
                  <a:lnTo>
                    <a:pt x="63" y="130"/>
                  </a:lnTo>
                  <a:lnTo>
                    <a:pt x="72" y="135"/>
                  </a:lnTo>
                  <a:lnTo>
                    <a:pt x="86" y="144"/>
                  </a:lnTo>
                  <a:lnTo>
                    <a:pt x="104" y="162"/>
                  </a:lnTo>
                  <a:lnTo>
                    <a:pt x="122" y="189"/>
                  </a:lnTo>
                  <a:lnTo>
                    <a:pt x="122" y="189"/>
                  </a:lnTo>
                  <a:lnTo>
                    <a:pt x="122" y="193"/>
                  </a:lnTo>
                  <a:lnTo>
                    <a:pt x="135" y="193"/>
                  </a:lnTo>
                  <a:lnTo>
                    <a:pt x="144" y="193"/>
                  </a:lnTo>
                  <a:lnTo>
                    <a:pt x="158" y="189"/>
                  </a:lnTo>
                  <a:lnTo>
                    <a:pt x="176" y="180"/>
                  </a:lnTo>
                  <a:lnTo>
                    <a:pt x="203" y="162"/>
                  </a:lnTo>
                  <a:lnTo>
                    <a:pt x="203" y="162"/>
                  </a:lnTo>
                  <a:lnTo>
                    <a:pt x="208" y="157"/>
                  </a:lnTo>
                  <a:lnTo>
                    <a:pt x="221" y="153"/>
                  </a:lnTo>
                  <a:lnTo>
                    <a:pt x="230" y="148"/>
                  </a:lnTo>
                  <a:lnTo>
                    <a:pt x="244" y="148"/>
                  </a:lnTo>
                  <a:lnTo>
                    <a:pt x="262" y="153"/>
                  </a:lnTo>
                  <a:lnTo>
                    <a:pt x="275" y="162"/>
                  </a:lnTo>
                  <a:lnTo>
                    <a:pt x="289" y="184"/>
                  </a:lnTo>
                  <a:lnTo>
                    <a:pt x="289" y="184"/>
                  </a:lnTo>
                  <a:lnTo>
                    <a:pt x="293" y="189"/>
                  </a:lnTo>
                  <a:lnTo>
                    <a:pt x="302" y="189"/>
                  </a:lnTo>
                  <a:lnTo>
                    <a:pt x="311" y="189"/>
                  </a:lnTo>
                  <a:lnTo>
                    <a:pt x="320" y="180"/>
                  </a:lnTo>
                  <a:lnTo>
                    <a:pt x="338" y="157"/>
                  </a:lnTo>
                  <a:lnTo>
                    <a:pt x="361" y="126"/>
                  </a:lnTo>
                  <a:lnTo>
                    <a:pt x="383" y="81"/>
                  </a:lnTo>
                  <a:lnTo>
                    <a:pt x="392" y="63"/>
                  </a:lnTo>
                  <a:lnTo>
                    <a:pt x="613" y="4"/>
                  </a:lnTo>
                  <a:lnTo>
                    <a:pt x="613" y="4"/>
                  </a:lnTo>
                  <a:lnTo>
                    <a:pt x="618" y="0"/>
                  </a:lnTo>
                  <a:lnTo>
                    <a:pt x="627" y="0"/>
                  </a:lnTo>
                  <a:lnTo>
                    <a:pt x="636" y="4"/>
                  </a:lnTo>
                  <a:lnTo>
                    <a:pt x="649" y="9"/>
                  </a:lnTo>
                  <a:lnTo>
                    <a:pt x="663" y="18"/>
                  </a:lnTo>
                  <a:lnTo>
                    <a:pt x="681" y="36"/>
                  </a:lnTo>
                  <a:lnTo>
                    <a:pt x="704" y="67"/>
                  </a:lnTo>
                  <a:lnTo>
                    <a:pt x="704" y="67"/>
                  </a:lnTo>
                  <a:lnTo>
                    <a:pt x="722" y="90"/>
                  </a:lnTo>
                  <a:lnTo>
                    <a:pt x="749" y="112"/>
                  </a:lnTo>
                  <a:lnTo>
                    <a:pt x="771" y="126"/>
                  </a:lnTo>
                  <a:lnTo>
                    <a:pt x="794" y="139"/>
                  </a:lnTo>
                  <a:lnTo>
                    <a:pt x="834" y="153"/>
                  </a:lnTo>
                  <a:lnTo>
                    <a:pt x="852" y="157"/>
                  </a:lnTo>
                  <a:lnTo>
                    <a:pt x="929" y="220"/>
                  </a:lnTo>
                  <a:lnTo>
                    <a:pt x="929" y="297"/>
                  </a:lnTo>
                  <a:lnTo>
                    <a:pt x="997" y="338"/>
                  </a:lnTo>
                  <a:lnTo>
                    <a:pt x="974" y="365"/>
                  </a:lnTo>
                  <a:lnTo>
                    <a:pt x="970" y="478"/>
                  </a:lnTo>
                  <a:lnTo>
                    <a:pt x="974" y="505"/>
                  </a:lnTo>
                  <a:lnTo>
                    <a:pt x="961" y="527"/>
                  </a:lnTo>
                  <a:lnTo>
                    <a:pt x="947" y="554"/>
                  </a:lnTo>
                  <a:lnTo>
                    <a:pt x="943" y="667"/>
                  </a:lnTo>
                  <a:lnTo>
                    <a:pt x="929" y="703"/>
                  </a:lnTo>
                  <a:lnTo>
                    <a:pt x="924" y="753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1" name="Freeform 19"/>
            <p:cNvSpPr>
              <a:spLocks/>
            </p:cNvSpPr>
            <p:nvPr/>
          </p:nvSpPr>
          <p:spPr bwMode="auto">
            <a:xfrm>
              <a:off x="3783" y="2141"/>
              <a:ext cx="541" cy="347"/>
            </a:xfrm>
            <a:custGeom>
              <a:avLst/>
              <a:gdLst/>
              <a:ahLst/>
              <a:cxnLst>
                <a:cxn ang="0">
                  <a:pos x="541" y="18"/>
                </a:cxn>
                <a:cxn ang="0">
                  <a:pos x="465" y="9"/>
                </a:cxn>
                <a:cxn ang="0">
                  <a:pos x="465" y="9"/>
                </a:cxn>
                <a:cxn ang="0">
                  <a:pos x="460" y="5"/>
                </a:cxn>
                <a:cxn ang="0">
                  <a:pos x="433" y="0"/>
                </a:cxn>
                <a:cxn ang="0">
                  <a:pos x="415" y="0"/>
                </a:cxn>
                <a:cxn ang="0">
                  <a:pos x="393" y="5"/>
                </a:cxn>
                <a:cxn ang="0">
                  <a:pos x="366" y="9"/>
                </a:cxn>
                <a:cxn ang="0">
                  <a:pos x="334" y="23"/>
                </a:cxn>
                <a:cxn ang="0">
                  <a:pos x="181" y="90"/>
                </a:cxn>
                <a:cxn ang="0">
                  <a:pos x="181" y="90"/>
                </a:cxn>
                <a:cxn ang="0">
                  <a:pos x="167" y="95"/>
                </a:cxn>
                <a:cxn ang="0">
                  <a:pos x="145" y="104"/>
                </a:cxn>
                <a:cxn ang="0">
                  <a:pos x="131" y="113"/>
                </a:cxn>
                <a:cxn ang="0">
                  <a:pos x="118" y="126"/>
                </a:cxn>
                <a:cxn ang="0">
                  <a:pos x="113" y="144"/>
                </a:cxn>
                <a:cxn ang="0">
                  <a:pos x="113" y="167"/>
                </a:cxn>
                <a:cxn ang="0">
                  <a:pos x="109" y="221"/>
                </a:cxn>
                <a:cxn ang="0">
                  <a:pos x="68" y="275"/>
                </a:cxn>
                <a:cxn ang="0">
                  <a:pos x="81" y="343"/>
                </a:cxn>
                <a:cxn ang="0">
                  <a:pos x="81" y="343"/>
                </a:cxn>
                <a:cxn ang="0">
                  <a:pos x="50" y="347"/>
                </a:cxn>
                <a:cxn ang="0">
                  <a:pos x="0" y="347"/>
                </a:cxn>
              </a:cxnLst>
              <a:rect l="0" t="0" r="r" b="b"/>
              <a:pathLst>
                <a:path w="541" h="347">
                  <a:moveTo>
                    <a:pt x="541" y="18"/>
                  </a:moveTo>
                  <a:lnTo>
                    <a:pt x="465" y="9"/>
                  </a:lnTo>
                  <a:lnTo>
                    <a:pt x="465" y="9"/>
                  </a:lnTo>
                  <a:lnTo>
                    <a:pt x="460" y="5"/>
                  </a:lnTo>
                  <a:lnTo>
                    <a:pt x="433" y="0"/>
                  </a:lnTo>
                  <a:lnTo>
                    <a:pt x="415" y="0"/>
                  </a:lnTo>
                  <a:lnTo>
                    <a:pt x="393" y="5"/>
                  </a:lnTo>
                  <a:lnTo>
                    <a:pt x="366" y="9"/>
                  </a:lnTo>
                  <a:lnTo>
                    <a:pt x="334" y="23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67" y="95"/>
                  </a:lnTo>
                  <a:lnTo>
                    <a:pt x="145" y="104"/>
                  </a:lnTo>
                  <a:lnTo>
                    <a:pt x="131" y="113"/>
                  </a:lnTo>
                  <a:lnTo>
                    <a:pt x="118" y="126"/>
                  </a:lnTo>
                  <a:lnTo>
                    <a:pt x="113" y="144"/>
                  </a:lnTo>
                  <a:lnTo>
                    <a:pt x="113" y="167"/>
                  </a:lnTo>
                  <a:lnTo>
                    <a:pt x="109" y="221"/>
                  </a:lnTo>
                  <a:lnTo>
                    <a:pt x="68" y="275"/>
                  </a:lnTo>
                  <a:lnTo>
                    <a:pt x="81" y="343"/>
                  </a:lnTo>
                  <a:lnTo>
                    <a:pt x="81" y="343"/>
                  </a:lnTo>
                  <a:lnTo>
                    <a:pt x="50" y="347"/>
                  </a:lnTo>
                  <a:lnTo>
                    <a:pt x="0" y="347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2" name="Freeform 20"/>
            <p:cNvSpPr>
              <a:spLocks/>
            </p:cNvSpPr>
            <p:nvPr/>
          </p:nvSpPr>
          <p:spPr bwMode="auto">
            <a:xfrm>
              <a:off x="2945" y="2340"/>
              <a:ext cx="924" cy="581"/>
            </a:xfrm>
            <a:custGeom>
              <a:avLst/>
              <a:gdLst/>
              <a:ahLst/>
              <a:cxnLst>
                <a:cxn ang="0">
                  <a:pos x="888" y="581"/>
                </a:cxn>
                <a:cxn ang="0">
                  <a:pos x="910" y="554"/>
                </a:cxn>
                <a:cxn ang="0">
                  <a:pos x="924" y="514"/>
                </a:cxn>
                <a:cxn ang="0">
                  <a:pos x="910" y="473"/>
                </a:cxn>
                <a:cxn ang="0">
                  <a:pos x="892" y="455"/>
                </a:cxn>
                <a:cxn ang="0">
                  <a:pos x="883" y="441"/>
                </a:cxn>
                <a:cxn ang="0">
                  <a:pos x="874" y="369"/>
                </a:cxn>
                <a:cxn ang="0">
                  <a:pos x="879" y="302"/>
                </a:cxn>
                <a:cxn ang="0">
                  <a:pos x="879" y="293"/>
                </a:cxn>
                <a:cxn ang="0">
                  <a:pos x="874" y="252"/>
                </a:cxn>
                <a:cxn ang="0">
                  <a:pos x="856" y="225"/>
                </a:cxn>
                <a:cxn ang="0">
                  <a:pos x="838" y="148"/>
                </a:cxn>
                <a:cxn ang="0">
                  <a:pos x="829" y="148"/>
                </a:cxn>
                <a:cxn ang="0">
                  <a:pos x="798" y="130"/>
                </a:cxn>
                <a:cxn ang="0">
                  <a:pos x="771" y="103"/>
                </a:cxn>
                <a:cxn ang="0">
                  <a:pos x="762" y="76"/>
                </a:cxn>
                <a:cxn ang="0">
                  <a:pos x="735" y="31"/>
                </a:cxn>
                <a:cxn ang="0">
                  <a:pos x="703" y="4"/>
                </a:cxn>
                <a:cxn ang="0">
                  <a:pos x="671" y="4"/>
                </a:cxn>
                <a:cxn ang="0">
                  <a:pos x="653" y="13"/>
                </a:cxn>
                <a:cxn ang="0">
                  <a:pos x="635" y="31"/>
                </a:cxn>
                <a:cxn ang="0">
                  <a:pos x="608" y="36"/>
                </a:cxn>
                <a:cxn ang="0">
                  <a:pos x="577" y="22"/>
                </a:cxn>
                <a:cxn ang="0">
                  <a:pos x="563" y="22"/>
                </a:cxn>
                <a:cxn ang="0">
                  <a:pos x="545" y="36"/>
                </a:cxn>
                <a:cxn ang="0">
                  <a:pos x="532" y="45"/>
                </a:cxn>
                <a:cxn ang="0">
                  <a:pos x="496" y="54"/>
                </a:cxn>
                <a:cxn ang="0">
                  <a:pos x="469" y="40"/>
                </a:cxn>
                <a:cxn ang="0">
                  <a:pos x="374" y="135"/>
                </a:cxn>
                <a:cxn ang="0">
                  <a:pos x="342" y="135"/>
                </a:cxn>
                <a:cxn ang="0">
                  <a:pos x="342" y="112"/>
                </a:cxn>
                <a:cxn ang="0">
                  <a:pos x="329" y="94"/>
                </a:cxn>
                <a:cxn ang="0">
                  <a:pos x="293" y="85"/>
                </a:cxn>
                <a:cxn ang="0">
                  <a:pos x="270" y="85"/>
                </a:cxn>
                <a:cxn ang="0">
                  <a:pos x="230" y="72"/>
                </a:cxn>
                <a:cxn ang="0">
                  <a:pos x="203" y="45"/>
                </a:cxn>
                <a:cxn ang="0">
                  <a:pos x="194" y="36"/>
                </a:cxn>
                <a:cxn ang="0">
                  <a:pos x="166" y="27"/>
                </a:cxn>
                <a:cxn ang="0">
                  <a:pos x="144" y="27"/>
                </a:cxn>
                <a:cxn ang="0">
                  <a:pos x="112" y="54"/>
                </a:cxn>
                <a:cxn ang="0">
                  <a:pos x="99" y="63"/>
                </a:cxn>
                <a:cxn ang="0">
                  <a:pos x="31" y="94"/>
                </a:cxn>
                <a:cxn ang="0">
                  <a:pos x="0" y="90"/>
                </a:cxn>
              </a:cxnLst>
              <a:rect l="0" t="0" r="r" b="b"/>
              <a:pathLst>
                <a:path w="924" h="581">
                  <a:moveTo>
                    <a:pt x="888" y="581"/>
                  </a:moveTo>
                  <a:lnTo>
                    <a:pt x="888" y="581"/>
                  </a:lnTo>
                  <a:lnTo>
                    <a:pt x="901" y="568"/>
                  </a:lnTo>
                  <a:lnTo>
                    <a:pt x="910" y="554"/>
                  </a:lnTo>
                  <a:lnTo>
                    <a:pt x="919" y="536"/>
                  </a:lnTo>
                  <a:lnTo>
                    <a:pt x="924" y="514"/>
                  </a:lnTo>
                  <a:lnTo>
                    <a:pt x="924" y="491"/>
                  </a:lnTo>
                  <a:lnTo>
                    <a:pt x="910" y="473"/>
                  </a:lnTo>
                  <a:lnTo>
                    <a:pt x="901" y="464"/>
                  </a:lnTo>
                  <a:lnTo>
                    <a:pt x="892" y="455"/>
                  </a:lnTo>
                  <a:lnTo>
                    <a:pt x="892" y="455"/>
                  </a:lnTo>
                  <a:lnTo>
                    <a:pt x="883" y="441"/>
                  </a:lnTo>
                  <a:lnTo>
                    <a:pt x="874" y="419"/>
                  </a:lnTo>
                  <a:lnTo>
                    <a:pt x="874" y="369"/>
                  </a:lnTo>
                  <a:lnTo>
                    <a:pt x="874" y="320"/>
                  </a:lnTo>
                  <a:lnTo>
                    <a:pt x="879" y="302"/>
                  </a:lnTo>
                  <a:lnTo>
                    <a:pt x="879" y="302"/>
                  </a:lnTo>
                  <a:lnTo>
                    <a:pt x="879" y="293"/>
                  </a:lnTo>
                  <a:lnTo>
                    <a:pt x="879" y="266"/>
                  </a:lnTo>
                  <a:lnTo>
                    <a:pt x="874" y="252"/>
                  </a:lnTo>
                  <a:lnTo>
                    <a:pt x="870" y="239"/>
                  </a:lnTo>
                  <a:lnTo>
                    <a:pt x="856" y="225"/>
                  </a:lnTo>
                  <a:lnTo>
                    <a:pt x="843" y="216"/>
                  </a:lnTo>
                  <a:lnTo>
                    <a:pt x="838" y="148"/>
                  </a:lnTo>
                  <a:lnTo>
                    <a:pt x="838" y="148"/>
                  </a:lnTo>
                  <a:lnTo>
                    <a:pt x="829" y="148"/>
                  </a:lnTo>
                  <a:lnTo>
                    <a:pt x="807" y="139"/>
                  </a:lnTo>
                  <a:lnTo>
                    <a:pt x="798" y="130"/>
                  </a:lnTo>
                  <a:lnTo>
                    <a:pt x="784" y="121"/>
                  </a:lnTo>
                  <a:lnTo>
                    <a:pt x="771" y="103"/>
                  </a:lnTo>
                  <a:lnTo>
                    <a:pt x="762" y="76"/>
                  </a:lnTo>
                  <a:lnTo>
                    <a:pt x="762" y="76"/>
                  </a:lnTo>
                  <a:lnTo>
                    <a:pt x="744" y="45"/>
                  </a:lnTo>
                  <a:lnTo>
                    <a:pt x="735" y="31"/>
                  </a:lnTo>
                  <a:lnTo>
                    <a:pt x="721" y="18"/>
                  </a:lnTo>
                  <a:lnTo>
                    <a:pt x="703" y="4"/>
                  </a:lnTo>
                  <a:lnTo>
                    <a:pt x="689" y="0"/>
                  </a:lnTo>
                  <a:lnTo>
                    <a:pt x="671" y="4"/>
                  </a:lnTo>
                  <a:lnTo>
                    <a:pt x="653" y="13"/>
                  </a:lnTo>
                  <a:lnTo>
                    <a:pt x="653" y="13"/>
                  </a:lnTo>
                  <a:lnTo>
                    <a:pt x="649" y="18"/>
                  </a:lnTo>
                  <a:lnTo>
                    <a:pt x="635" y="31"/>
                  </a:lnTo>
                  <a:lnTo>
                    <a:pt x="622" y="31"/>
                  </a:lnTo>
                  <a:lnTo>
                    <a:pt x="608" y="36"/>
                  </a:lnTo>
                  <a:lnTo>
                    <a:pt x="595" y="31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63" y="22"/>
                  </a:lnTo>
                  <a:lnTo>
                    <a:pt x="554" y="27"/>
                  </a:lnTo>
                  <a:lnTo>
                    <a:pt x="545" y="36"/>
                  </a:lnTo>
                  <a:lnTo>
                    <a:pt x="545" y="36"/>
                  </a:lnTo>
                  <a:lnTo>
                    <a:pt x="532" y="45"/>
                  </a:lnTo>
                  <a:lnTo>
                    <a:pt x="509" y="54"/>
                  </a:lnTo>
                  <a:lnTo>
                    <a:pt x="496" y="54"/>
                  </a:lnTo>
                  <a:lnTo>
                    <a:pt x="482" y="49"/>
                  </a:lnTo>
                  <a:lnTo>
                    <a:pt x="469" y="40"/>
                  </a:lnTo>
                  <a:lnTo>
                    <a:pt x="451" y="27"/>
                  </a:lnTo>
                  <a:lnTo>
                    <a:pt x="374" y="135"/>
                  </a:lnTo>
                  <a:lnTo>
                    <a:pt x="342" y="135"/>
                  </a:lnTo>
                  <a:lnTo>
                    <a:pt x="342" y="135"/>
                  </a:lnTo>
                  <a:lnTo>
                    <a:pt x="342" y="126"/>
                  </a:lnTo>
                  <a:lnTo>
                    <a:pt x="342" y="112"/>
                  </a:lnTo>
                  <a:lnTo>
                    <a:pt x="338" y="103"/>
                  </a:lnTo>
                  <a:lnTo>
                    <a:pt x="329" y="94"/>
                  </a:lnTo>
                  <a:lnTo>
                    <a:pt x="311" y="90"/>
                  </a:lnTo>
                  <a:lnTo>
                    <a:pt x="293" y="85"/>
                  </a:lnTo>
                  <a:lnTo>
                    <a:pt x="293" y="85"/>
                  </a:lnTo>
                  <a:lnTo>
                    <a:pt x="270" y="85"/>
                  </a:lnTo>
                  <a:lnTo>
                    <a:pt x="248" y="81"/>
                  </a:lnTo>
                  <a:lnTo>
                    <a:pt x="230" y="72"/>
                  </a:lnTo>
                  <a:lnTo>
                    <a:pt x="216" y="63"/>
                  </a:lnTo>
                  <a:lnTo>
                    <a:pt x="203" y="45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89" y="31"/>
                  </a:lnTo>
                  <a:lnTo>
                    <a:pt x="166" y="27"/>
                  </a:lnTo>
                  <a:lnTo>
                    <a:pt x="157" y="27"/>
                  </a:lnTo>
                  <a:lnTo>
                    <a:pt x="144" y="27"/>
                  </a:lnTo>
                  <a:lnTo>
                    <a:pt x="126" y="36"/>
                  </a:lnTo>
                  <a:lnTo>
                    <a:pt x="112" y="54"/>
                  </a:lnTo>
                  <a:lnTo>
                    <a:pt x="112" y="54"/>
                  </a:lnTo>
                  <a:lnTo>
                    <a:pt x="99" y="63"/>
                  </a:lnTo>
                  <a:lnTo>
                    <a:pt x="67" y="81"/>
                  </a:lnTo>
                  <a:lnTo>
                    <a:pt x="31" y="94"/>
                  </a:lnTo>
                  <a:lnTo>
                    <a:pt x="13" y="94"/>
                  </a:lnTo>
                  <a:lnTo>
                    <a:pt x="0" y="90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3" name="Freeform 21"/>
            <p:cNvSpPr>
              <a:spLocks/>
            </p:cNvSpPr>
            <p:nvPr/>
          </p:nvSpPr>
          <p:spPr bwMode="auto">
            <a:xfrm>
              <a:off x="3783" y="2141"/>
              <a:ext cx="825" cy="812"/>
            </a:xfrm>
            <a:custGeom>
              <a:avLst/>
              <a:gdLst/>
              <a:ahLst/>
              <a:cxnLst>
                <a:cxn ang="0">
                  <a:pos x="713" y="316"/>
                </a:cxn>
                <a:cxn ang="0">
                  <a:pos x="654" y="212"/>
                </a:cxn>
                <a:cxn ang="0">
                  <a:pos x="568" y="86"/>
                </a:cxn>
                <a:cxn ang="0">
                  <a:pos x="465" y="9"/>
                </a:cxn>
                <a:cxn ang="0">
                  <a:pos x="460" y="5"/>
                </a:cxn>
                <a:cxn ang="0">
                  <a:pos x="415" y="0"/>
                </a:cxn>
                <a:cxn ang="0">
                  <a:pos x="366" y="9"/>
                </a:cxn>
                <a:cxn ang="0">
                  <a:pos x="181" y="90"/>
                </a:cxn>
                <a:cxn ang="0">
                  <a:pos x="167" y="95"/>
                </a:cxn>
                <a:cxn ang="0">
                  <a:pos x="131" y="113"/>
                </a:cxn>
                <a:cxn ang="0">
                  <a:pos x="113" y="144"/>
                </a:cxn>
                <a:cxn ang="0">
                  <a:pos x="109" y="221"/>
                </a:cxn>
                <a:cxn ang="0">
                  <a:pos x="81" y="343"/>
                </a:cxn>
                <a:cxn ang="0">
                  <a:pos x="50" y="347"/>
                </a:cxn>
                <a:cxn ang="0">
                  <a:pos x="0" y="352"/>
                </a:cxn>
                <a:cxn ang="0">
                  <a:pos x="5" y="415"/>
                </a:cxn>
                <a:cxn ang="0">
                  <a:pos x="32" y="438"/>
                </a:cxn>
                <a:cxn ang="0">
                  <a:pos x="41" y="465"/>
                </a:cxn>
                <a:cxn ang="0">
                  <a:pos x="41" y="501"/>
                </a:cxn>
                <a:cxn ang="0">
                  <a:pos x="36" y="519"/>
                </a:cxn>
                <a:cxn ang="0">
                  <a:pos x="36" y="618"/>
                </a:cxn>
                <a:cxn ang="0">
                  <a:pos x="54" y="654"/>
                </a:cxn>
                <a:cxn ang="0">
                  <a:pos x="63" y="663"/>
                </a:cxn>
                <a:cxn ang="0">
                  <a:pos x="86" y="690"/>
                </a:cxn>
                <a:cxn ang="0">
                  <a:pos x="81" y="735"/>
                </a:cxn>
                <a:cxn ang="0">
                  <a:pos x="63" y="767"/>
                </a:cxn>
                <a:cxn ang="0">
                  <a:pos x="50" y="780"/>
                </a:cxn>
                <a:cxn ang="0">
                  <a:pos x="81" y="789"/>
                </a:cxn>
                <a:cxn ang="0">
                  <a:pos x="158" y="812"/>
                </a:cxn>
                <a:cxn ang="0">
                  <a:pos x="284" y="726"/>
                </a:cxn>
                <a:cxn ang="0">
                  <a:pos x="379" y="731"/>
                </a:cxn>
                <a:cxn ang="0">
                  <a:pos x="528" y="654"/>
                </a:cxn>
                <a:cxn ang="0">
                  <a:pos x="659" y="622"/>
                </a:cxn>
                <a:cxn ang="0">
                  <a:pos x="740" y="555"/>
                </a:cxn>
                <a:cxn ang="0">
                  <a:pos x="825" y="474"/>
                </a:cxn>
                <a:cxn ang="0">
                  <a:pos x="767" y="352"/>
                </a:cxn>
              </a:cxnLst>
              <a:rect l="0" t="0" r="r" b="b"/>
              <a:pathLst>
                <a:path w="825" h="812">
                  <a:moveTo>
                    <a:pt x="767" y="352"/>
                  </a:moveTo>
                  <a:lnTo>
                    <a:pt x="713" y="316"/>
                  </a:lnTo>
                  <a:lnTo>
                    <a:pt x="690" y="275"/>
                  </a:lnTo>
                  <a:lnTo>
                    <a:pt x="654" y="212"/>
                  </a:lnTo>
                  <a:lnTo>
                    <a:pt x="618" y="158"/>
                  </a:lnTo>
                  <a:lnTo>
                    <a:pt x="568" y="86"/>
                  </a:lnTo>
                  <a:lnTo>
                    <a:pt x="541" y="18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0" y="5"/>
                  </a:lnTo>
                  <a:lnTo>
                    <a:pt x="433" y="0"/>
                  </a:lnTo>
                  <a:lnTo>
                    <a:pt x="415" y="0"/>
                  </a:lnTo>
                  <a:lnTo>
                    <a:pt x="393" y="5"/>
                  </a:lnTo>
                  <a:lnTo>
                    <a:pt x="366" y="9"/>
                  </a:lnTo>
                  <a:lnTo>
                    <a:pt x="334" y="23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67" y="95"/>
                  </a:lnTo>
                  <a:lnTo>
                    <a:pt x="145" y="104"/>
                  </a:lnTo>
                  <a:lnTo>
                    <a:pt x="131" y="113"/>
                  </a:lnTo>
                  <a:lnTo>
                    <a:pt x="118" y="126"/>
                  </a:lnTo>
                  <a:lnTo>
                    <a:pt x="113" y="144"/>
                  </a:lnTo>
                  <a:lnTo>
                    <a:pt x="113" y="167"/>
                  </a:lnTo>
                  <a:lnTo>
                    <a:pt x="109" y="221"/>
                  </a:lnTo>
                  <a:lnTo>
                    <a:pt x="68" y="275"/>
                  </a:lnTo>
                  <a:lnTo>
                    <a:pt x="81" y="343"/>
                  </a:lnTo>
                  <a:lnTo>
                    <a:pt x="81" y="343"/>
                  </a:lnTo>
                  <a:lnTo>
                    <a:pt x="50" y="347"/>
                  </a:lnTo>
                  <a:lnTo>
                    <a:pt x="0" y="347"/>
                  </a:lnTo>
                  <a:lnTo>
                    <a:pt x="0" y="352"/>
                  </a:lnTo>
                  <a:lnTo>
                    <a:pt x="5" y="415"/>
                  </a:lnTo>
                  <a:lnTo>
                    <a:pt x="5" y="415"/>
                  </a:lnTo>
                  <a:lnTo>
                    <a:pt x="18" y="424"/>
                  </a:lnTo>
                  <a:lnTo>
                    <a:pt x="32" y="438"/>
                  </a:lnTo>
                  <a:lnTo>
                    <a:pt x="36" y="451"/>
                  </a:lnTo>
                  <a:lnTo>
                    <a:pt x="41" y="465"/>
                  </a:lnTo>
                  <a:lnTo>
                    <a:pt x="41" y="492"/>
                  </a:lnTo>
                  <a:lnTo>
                    <a:pt x="41" y="501"/>
                  </a:lnTo>
                  <a:lnTo>
                    <a:pt x="41" y="501"/>
                  </a:lnTo>
                  <a:lnTo>
                    <a:pt x="36" y="519"/>
                  </a:lnTo>
                  <a:lnTo>
                    <a:pt x="36" y="568"/>
                  </a:lnTo>
                  <a:lnTo>
                    <a:pt x="36" y="618"/>
                  </a:lnTo>
                  <a:lnTo>
                    <a:pt x="45" y="640"/>
                  </a:lnTo>
                  <a:lnTo>
                    <a:pt x="54" y="654"/>
                  </a:lnTo>
                  <a:lnTo>
                    <a:pt x="54" y="654"/>
                  </a:lnTo>
                  <a:lnTo>
                    <a:pt x="63" y="663"/>
                  </a:lnTo>
                  <a:lnTo>
                    <a:pt x="72" y="672"/>
                  </a:lnTo>
                  <a:lnTo>
                    <a:pt x="86" y="690"/>
                  </a:lnTo>
                  <a:lnTo>
                    <a:pt x="86" y="713"/>
                  </a:lnTo>
                  <a:lnTo>
                    <a:pt x="81" y="735"/>
                  </a:lnTo>
                  <a:lnTo>
                    <a:pt x="72" y="753"/>
                  </a:lnTo>
                  <a:lnTo>
                    <a:pt x="63" y="767"/>
                  </a:lnTo>
                  <a:lnTo>
                    <a:pt x="50" y="780"/>
                  </a:lnTo>
                  <a:lnTo>
                    <a:pt x="50" y="780"/>
                  </a:lnTo>
                  <a:lnTo>
                    <a:pt x="50" y="780"/>
                  </a:lnTo>
                  <a:lnTo>
                    <a:pt x="81" y="789"/>
                  </a:lnTo>
                  <a:lnTo>
                    <a:pt x="113" y="803"/>
                  </a:lnTo>
                  <a:lnTo>
                    <a:pt x="158" y="812"/>
                  </a:lnTo>
                  <a:lnTo>
                    <a:pt x="226" y="762"/>
                  </a:lnTo>
                  <a:lnTo>
                    <a:pt x="284" y="726"/>
                  </a:lnTo>
                  <a:lnTo>
                    <a:pt x="320" y="731"/>
                  </a:lnTo>
                  <a:lnTo>
                    <a:pt x="379" y="731"/>
                  </a:lnTo>
                  <a:lnTo>
                    <a:pt x="456" y="717"/>
                  </a:lnTo>
                  <a:lnTo>
                    <a:pt x="528" y="654"/>
                  </a:lnTo>
                  <a:lnTo>
                    <a:pt x="568" y="640"/>
                  </a:lnTo>
                  <a:lnTo>
                    <a:pt x="659" y="622"/>
                  </a:lnTo>
                  <a:lnTo>
                    <a:pt x="708" y="573"/>
                  </a:lnTo>
                  <a:lnTo>
                    <a:pt x="740" y="555"/>
                  </a:lnTo>
                  <a:lnTo>
                    <a:pt x="776" y="487"/>
                  </a:lnTo>
                  <a:lnTo>
                    <a:pt x="825" y="474"/>
                  </a:lnTo>
                  <a:lnTo>
                    <a:pt x="825" y="374"/>
                  </a:lnTo>
                  <a:lnTo>
                    <a:pt x="767" y="352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4" name="Freeform 22"/>
            <p:cNvSpPr>
              <a:spLocks/>
            </p:cNvSpPr>
            <p:nvPr/>
          </p:nvSpPr>
          <p:spPr bwMode="auto">
            <a:xfrm>
              <a:off x="3314" y="1244"/>
              <a:ext cx="406" cy="1123"/>
            </a:xfrm>
            <a:custGeom>
              <a:avLst/>
              <a:gdLst/>
              <a:ahLst/>
              <a:cxnLst>
                <a:cxn ang="0">
                  <a:pos x="375" y="0"/>
                </a:cxn>
                <a:cxn ang="0">
                  <a:pos x="311" y="31"/>
                </a:cxn>
                <a:cxn ang="0">
                  <a:pos x="293" y="67"/>
                </a:cxn>
                <a:cxn ang="0">
                  <a:pos x="271" y="86"/>
                </a:cxn>
                <a:cxn ang="0">
                  <a:pos x="248" y="90"/>
                </a:cxn>
                <a:cxn ang="0">
                  <a:pos x="217" y="122"/>
                </a:cxn>
                <a:cxn ang="0">
                  <a:pos x="190" y="162"/>
                </a:cxn>
                <a:cxn ang="0">
                  <a:pos x="185" y="171"/>
                </a:cxn>
                <a:cxn ang="0">
                  <a:pos x="145" y="176"/>
                </a:cxn>
                <a:cxn ang="0">
                  <a:pos x="113" y="189"/>
                </a:cxn>
                <a:cxn ang="0">
                  <a:pos x="82" y="216"/>
                </a:cxn>
                <a:cxn ang="0">
                  <a:pos x="59" y="257"/>
                </a:cxn>
                <a:cxn ang="0">
                  <a:pos x="45" y="356"/>
                </a:cxn>
                <a:cxn ang="0">
                  <a:pos x="45" y="500"/>
                </a:cxn>
                <a:cxn ang="0">
                  <a:pos x="27" y="527"/>
                </a:cxn>
                <a:cxn ang="0">
                  <a:pos x="32" y="536"/>
                </a:cxn>
                <a:cxn ang="0">
                  <a:pos x="45" y="568"/>
                </a:cxn>
                <a:cxn ang="0">
                  <a:pos x="32" y="600"/>
                </a:cxn>
                <a:cxn ang="0">
                  <a:pos x="18" y="618"/>
                </a:cxn>
                <a:cxn ang="0">
                  <a:pos x="5" y="640"/>
                </a:cxn>
                <a:cxn ang="0">
                  <a:pos x="0" y="676"/>
                </a:cxn>
                <a:cxn ang="0">
                  <a:pos x="14" y="717"/>
                </a:cxn>
                <a:cxn ang="0">
                  <a:pos x="32" y="744"/>
                </a:cxn>
                <a:cxn ang="0">
                  <a:pos x="54" y="771"/>
                </a:cxn>
                <a:cxn ang="0">
                  <a:pos x="77" y="825"/>
                </a:cxn>
                <a:cxn ang="0">
                  <a:pos x="86" y="902"/>
                </a:cxn>
                <a:cxn ang="0">
                  <a:pos x="82" y="947"/>
                </a:cxn>
                <a:cxn ang="0">
                  <a:pos x="68" y="965"/>
                </a:cxn>
                <a:cxn ang="0">
                  <a:pos x="73" y="987"/>
                </a:cxn>
                <a:cxn ang="0">
                  <a:pos x="100" y="1023"/>
                </a:cxn>
                <a:cxn ang="0">
                  <a:pos x="113" y="1046"/>
                </a:cxn>
                <a:cxn ang="0">
                  <a:pos x="118" y="1082"/>
                </a:cxn>
                <a:cxn ang="0">
                  <a:pos x="104" y="1109"/>
                </a:cxn>
                <a:cxn ang="0">
                  <a:pos x="82" y="1123"/>
                </a:cxn>
              </a:cxnLst>
              <a:rect l="0" t="0" r="r" b="b"/>
              <a:pathLst>
                <a:path w="406" h="1123">
                  <a:moveTo>
                    <a:pt x="406" y="0"/>
                  </a:moveTo>
                  <a:lnTo>
                    <a:pt x="375" y="0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07" y="40"/>
                  </a:lnTo>
                  <a:lnTo>
                    <a:pt x="293" y="67"/>
                  </a:lnTo>
                  <a:lnTo>
                    <a:pt x="284" y="77"/>
                  </a:lnTo>
                  <a:lnTo>
                    <a:pt x="271" y="86"/>
                  </a:lnTo>
                  <a:lnTo>
                    <a:pt x="262" y="90"/>
                  </a:lnTo>
                  <a:lnTo>
                    <a:pt x="248" y="90"/>
                  </a:lnTo>
                  <a:lnTo>
                    <a:pt x="248" y="90"/>
                  </a:lnTo>
                  <a:lnTo>
                    <a:pt x="217" y="122"/>
                  </a:lnTo>
                  <a:lnTo>
                    <a:pt x="199" y="149"/>
                  </a:lnTo>
                  <a:lnTo>
                    <a:pt x="190" y="162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76" y="171"/>
                  </a:lnTo>
                  <a:lnTo>
                    <a:pt x="145" y="176"/>
                  </a:lnTo>
                  <a:lnTo>
                    <a:pt x="127" y="180"/>
                  </a:lnTo>
                  <a:lnTo>
                    <a:pt x="113" y="189"/>
                  </a:lnTo>
                  <a:lnTo>
                    <a:pt x="95" y="19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59" y="257"/>
                  </a:lnTo>
                  <a:lnTo>
                    <a:pt x="50" y="302"/>
                  </a:lnTo>
                  <a:lnTo>
                    <a:pt x="45" y="356"/>
                  </a:lnTo>
                  <a:lnTo>
                    <a:pt x="45" y="433"/>
                  </a:lnTo>
                  <a:lnTo>
                    <a:pt x="45" y="500"/>
                  </a:lnTo>
                  <a:lnTo>
                    <a:pt x="23" y="505"/>
                  </a:lnTo>
                  <a:lnTo>
                    <a:pt x="27" y="527"/>
                  </a:lnTo>
                  <a:lnTo>
                    <a:pt x="27" y="527"/>
                  </a:lnTo>
                  <a:lnTo>
                    <a:pt x="32" y="536"/>
                  </a:lnTo>
                  <a:lnTo>
                    <a:pt x="41" y="554"/>
                  </a:lnTo>
                  <a:lnTo>
                    <a:pt x="45" y="568"/>
                  </a:lnTo>
                  <a:lnTo>
                    <a:pt x="41" y="582"/>
                  </a:lnTo>
                  <a:lnTo>
                    <a:pt x="32" y="600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9" y="631"/>
                  </a:lnTo>
                  <a:lnTo>
                    <a:pt x="5" y="640"/>
                  </a:lnTo>
                  <a:lnTo>
                    <a:pt x="0" y="658"/>
                  </a:lnTo>
                  <a:lnTo>
                    <a:pt x="0" y="676"/>
                  </a:lnTo>
                  <a:lnTo>
                    <a:pt x="5" y="699"/>
                  </a:lnTo>
                  <a:lnTo>
                    <a:pt x="14" y="717"/>
                  </a:lnTo>
                  <a:lnTo>
                    <a:pt x="32" y="744"/>
                  </a:lnTo>
                  <a:lnTo>
                    <a:pt x="32" y="744"/>
                  </a:lnTo>
                  <a:lnTo>
                    <a:pt x="45" y="757"/>
                  </a:lnTo>
                  <a:lnTo>
                    <a:pt x="54" y="771"/>
                  </a:lnTo>
                  <a:lnTo>
                    <a:pt x="68" y="793"/>
                  </a:lnTo>
                  <a:lnTo>
                    <a:pt x="77" y="825"/>
                  </a:lnTo>
                  <a:lnTo>
                    <a:pt x="86" y="861"/>
                  </a:lnTo>
                  <a:lnTo>
                    <a:pt x="86" y="902"/>
                  </a:lnTo>
                  <a:lnTo>
                    <a:pt x="82" y="947"/>
                  </a:lnTo>
                  <a:lnTo>
                    <a:pt x="82" y="947"/>
                  </a:lnTo>
                  <a:lnTo>
                    <a:pt x="77" y="951"/>
                  </a:lnTo>
                  <a:lnTo>
                    <a:pt x="68" y="965"/>
                  </a:lnTo>
                  <a:lnTo>
                    <a:pt x="68" y="974"/>
                  </a:lnTo>
                  <a:lnTo>
                    <a:pt x="73" y="987"/>
                  </a:lnTo>
                  <a:lnTo>
                    <a:pt x="82" y="1005"/>
                  </a:lnTo>
                  <a:lnTo>
                    <a:pt x="100" y="1023"/>
                  </a:lnTo>
                  <a:lnTo>
                    <a:pt x="100" y="1023"/>
                  </a:lnTo>
                  <a:lnTo>
                    <a:pt x="113" y="1046"/>
                  </a:lnTo>
                  <a:lnTo>
                    <a:pt x="118" y="1064"/>
                  </a:lnTo>
                  <a:lnTo>
                    <a:pt x="118" y="1082"/>
                  </a:lnTo>
                  <a:lnTo>
                    <a:pt x="113" y="1096"/>
                  </a:lnTo>
                  <a:lnTo>
                    <a:pt x="104" y="1109"/>
                  </a:lnTo>
                  <a:lnTo>
                    <a:pt x="95" y="1118"/>
                  </a:lnTo>
                  <a:lnTo>
                    <a:pt x="82" y="1123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5" name="Freeform 23"/>
            <p:cNvSpPr>
              <a:spLocks/>
            </p:cNvSpPr>
            <p:nvPr/>
          </p:nvSpPr>
          <p:spPr bwMode="auto">
            <a:xfrm>
              <a:off x="3314" y="1244"/>
              <a:ext cx="1529" cy="1244"/>
            </a:xfrm>
            <a:custGeom>
              <a:avLst/>
              <a:gdLst/>
              <a:ahLst/>
              <a:cxnLst>
                <a:cxn ang="0">
                  <a:pos x="1389" y="410"/>
                </a:cxn>
                <a:cxn ang="0">
                  <a:pos x="1394" y="347"/>
                </a:cxn>
                <a:cxn ang="0">
                  <a:pos x="1470" y="334"/>
                </a:cxn>
                <a:cxn ang="0">
                  <a:pos x="1520" y="324"/>
                </a:cxn>
                <a:cxn ang="0">
                  <a:pos x="1497" y="270"/>
                </a:cxn>
                <a:cxn ang="0">
                  <a:pos x="1416" y="243"/>
                </a:cxn>
                <a:cxn ang="0">
                  <a:pos x="1249" y="270"/>
                </a:cxn>
                <a:cxn ang="0">
                  <a:pos x="1150" y="293"/>
                </a:cxn>
                <a:cxn ang="0">
                  <a:pos x="1069" y="275"/>
                </a:cxn>
                <a:cxn ang="0">
                  <a:pos x="871" y="207"/>
                </a:cxn>
                <a:cxn ang="0">
                  <a:pos x="677" y="216"/>
                </a:cxn>
                <a:cxn ang="0">
                  <a:pos x="596" y="207"/>
                </a:cxn>
                <a:cxn ang="0">
                  <a:pos x="478" y="99"/>
                </a:cxn>
                <a:cxn ang="0">
                  <a:pos x="375" y="0"/>
                </a:cxn>
                <a:cxn ang="0">
                  <a:pos x="293" y="67"/>
                </a:cxn>
                <a:cxn ang="0">
                  <a:pos x="248" y="90"/>
                </a:cxn>
                <a:cxn ang="0">
                  <a:pos x="190" y="162"/>
                </a:cxn>
                <a:cxn ang="0">
                  <a:pos x="145" y="176"/>
                </a:cxn>
                <a:cxn ang="0">
                  <a:pos x="82" y="216"/>
                </a:cxn>
                <a:cxn ang="0">
                  <a:pos x="45" y="356"/>
                </a:cxn>
                <a:cxn ang="0">
                  <a:pos x="27" y="527"/>
                </a:cxn>
                <a:cxn ang="0">
                  <a:pos x="45" y="568"/>
                </a:cxn>
                <a:cxn ang="0">
                  <a:pos x="18" y="618"/>
                </a:cxn>
                <a:cxn ang="0">
                  <a:pos x="0" y="676"/>
                </a:cxn>
                <a:cxn ang="0">
                  <a:pos x="32" y="744"/>
                </a:cxn>
                <a:cxn ang="0">
                  <a:pos x="77" y="825"/>
                </a:cxn>
                <a:cxn ang="0">
                  <a:pos x="82" y="947"/>
                </a:cxn>
                <a:cxn ang="0">
                  <a:pos x="73" y="987"/>
                </a:cxn>
                <a:cxn ang="0">
                  <a:pos x="113" y="1046"/>
                </a:cxn>
                <a:cxn ang="0">
                  <a:pos x="104" y="1109"/>
                </a:cxn>
                <a:cxn ang="0">
                  <a:pos x="100" y="1136"/>
                </a:cxn>
                <a:cxn ang="0">
                  <a:pos x="163" y="1141"/>
                </a:cxn>
                <a:cxn ang="0">
                  <a:pos x="194" y="1118"/>
                </a:cxn>
                <a:cxn ang="0">
                  <a:pos x="239" y="1132"/>
                </a:cxn>
                <a:cxn ang="0">
                  <a:pos x="284" y="1109"/>
                </a:cxn>
                <a:cxn ang="0">
                  <a:pos x="334" y="1100"/>
                </a:cxn>
                <a:cxn ang="0">
                  <a:pos x="393" y="1172"/>
                </a:cxn>
                <a:cxn ang="0">
                  <a:pos x="429" y="1226"/>
                </a:cxn>
                <a:cxn ang="0">
                  <a:pos x="469" y="1244"/>
                </a:cxn>
                <a:cxn ang="0">
                  <a:pos x="537" y="1172"/>
                </a:cxn>
                <a:cxn ang="0">
                  <a:pos x="582" y="1041"/>
                </a:cxn>
                <a:cxn ang="0">
                  <a:pos x="636" y="992"/>
                </a:cxn>
                <a:cxn ang="0">
                  <a:pos x="835" y="906"/>
                </a:cxn>
                <a:cxn ang="0">
                  <a:pos x="929" y="902"/>
                </a:cxn>
                <a:cxn ang="0">
                  <a:pos x="1006" y="875"/>
                </a:cxn>
                <a:cxn ang="0">
                  <a:pos x="1033" y="820"/>
                </a:cxn>
                <a:cxn ang="0">
                  <a:pos x="1015" y="748"/>
                </a:cxn>
                <a:cxn ang="0">
                  <a:pos x="979" y="663"/>
                </a:cxn>
                <a:cxn ang="0">
                  <a:pos x="1051" y="627"/>
                </a:cxn>
                <a:cxn ang="0">
                  <a:pos x="1064" y="577"/>
                </a:cxn>
                <a:cxn ang="0">
                  <a:pos x="1078" y="518"/>
                </a:cxn>
                <a:cxn ang="0">
                  <a:pos x="1155" y="482"/>
                </a:cxn>
                <a:cxn ang="0">
                  <a:pos x="1218" y="478"/>
                </a:cxn>
                <a:cxn ang="0">
                  <a:pos x="1412" y="487"/>
                </a:cxn>
              </a:cxnLst>
              <a:rect l="0" t="0" r="r" b="b"/>
              <a:pathLst>
                <a:path w="1529" h="1244">
                  <a:moveTo>
                    <a:pt x="1416" y="464"/>
                  </a:moveTo>
                  <a:lnTo>
                    <a:pt x="1416" y="464"/>
                  </a:lnTo>
                  <a:lnTo>
                    <a:pt x="1403" y="437"/>
                  </a:lnTo>
                  <a:lnTo>
                    <a:pt x="1389" y="410"/>
                  </a:lnTo>
                  <a:lnTo>
                    <a:pt x="1385" y="383"/>
                  </a:lnTo>
                  <a:lnTo>
                    <a:pt x="1385" y="370"/>
                  </a:lnTo>
                  <a:lnTo>
                    <a:pt x="1389" y="356"/>
                  </a:lnTo>
                  <a:lnTo>
                    <a:pt x="1394" y="347"/>
                  </a:lnTo>
                  <a:lnTo>
                    <a:pt x="1403" y="338"/>
                  </a:lnTo>
                  <a:lnTo>
                    <a:pt x="1421" y="329"/>
                  </a:lnTo>
                  <a:lnTo>
                    <a:pt x="1443" y="329"/>
                  </a:lnTo>
                  <a:lnTo>
                    <a:pt x="1470" y="334"/>
                  </a:lnTo>
                  <a:lnTo>
                    <a:pt x="1506" y="338"/>
                  </a:lnTo>
                  <a:lnTo>
                    <a:pt x="1506" y="338"/>
                  </a:lnTo>
                  <a:lnTo>
                    <a:pt x="1515" y="329"/>
                  </a:lnTo>
                  <a:lnTo>
                    <a:pt x="1520" y="324"/>
                  </a:lnTo>
                  <a:lnTo>
                    <a:pt x="1529" y="311"/>
                  </a:lnTo>
                  <a:lnTo>
                    <a:pt x="1529" y="297"/>
                  </a:lnTo>
                  <a:lnTo>
                    <a:pt x="1520" y="284"/>
                  </a:lnTo>
                  <a:lnTo>
                    <a:pt x="1497" y="270"/>
                  </a:lnTo>
                  <a:lnTo>
                    <a:pt x="1461" y="252"/>
                  </a:lnTo>
                  <a:lnTo>
                    <a:pt x="1461" y="252"/>
                  </a:lnTo>
                  <a:lnTo>
                    <a:pt x="1439" y="248"/>
                  </a:lnTo>
                  <a:lnTo>
                    <a:pt x="1416" y="243"/>
                  </a:lnTo>
                  <a:lnTo>
                    <a:pt x="1371" y="243"/>
                  </a:lnTo>
                  <a:lnTo>
                    <a:pt x="1326" y="248"/>
                  </a:lnTo>
                  <a:lnTo>
                    <a:pt x="1285" y="257"/>
                  </a:lnTo>
                  <a:lnTo>
                    <a:pt x="1249" y="270"/>
                  </a:lnTo>
                  <a:lnTo>
                    <a:pt x="1222" y="279"/>
                  </a:lnTo>
                  <a:lnTo>
                    <a:pt x="1200" y="293"/>
                  </a:lnTo>
                  <a:lnTo>
                    <a:pt x="1200" y="293"/>
                  </a:lnTo>
                  <a:lnTo>
                    <a:pt x="1150" y="293"/>
                  </a:lnTo>
                  <a:lnTo>
                    <a:pt x="1110" y="288"/>
                  </a:lnTo>
                  <a:lnTo>
                    <a:pt x="1087" y="284"/>
                  </a:lnTo>
                  <a:lnTo>
                    <a:pt x="1069" y="275"/>
                  </a:lnTo>
                  <a:lnTo>
                    <a:pt x="1069" y="275"/>
                  </a:lnTo>
                  <a:lnTo>
                    <a:pt x="1015" y="248"/>
                  </a:lnTo>
                  <a:lnTo>
                    <a:pt x="974" y="234"/>
                  </a:lnTo>
                  <a:lnTo>
                    <a:pt x="925" y="221"/>
                  </a:lnTo>
                  <a:lnTo>
                    <a:pt x="871" y="207"/>
                  </a:lnTo>
                  <a:lnTo>
                    <a:pt x="812" y="203"/>
                  </a:lnTo>
                  <a:lnTo>
                    <a:pt x="744" y="207"/>
                  </a:lnTo>
                  <a:lnTo>
                    <a:pt x="677" y="216"/>
                  </a:lnTo>
                  <a:lnTo>
                    <a:pt x="677" y="216"/>
                  </a:lnTo>
                  <a:lnTo>
                    <a:pt x="654" y="221"/>
                  </a:lnTo>
                  <a:lnTo>
                    <a:pt x="636" y="221"/>
                  </a:lnTo>
                  <a:lnTo>
                    <a:pt x="614" y="216"/>
                  </a:lnTo>
                  <a:lnTo>
                    <a:pt x="596" y="207"/>
                  </a:lnTo>
                  <a:lnTo>
                    <a:pt x="555" y="185"/>
                  </a:lnTo>
                  <a:lnTo>
                    <a:pt x="523" y="158"/>
                  </a:lnTo>
                  <a:lnTo>
                    <a:pt x="496" y="126"/>
                  </a:lnTo>
                  <a:lnTo>
                    <a:pt x="478" y="99"/>
                  </a:lnTo>
                  <a:lnTo>
                    <a:pt x="460" y="72"/>
                  </a:lnTo>
                  <a:lnTo>
                    <a:pt x="406" y="0"/>
                  </a:lnTo>
                  <a:lnTo>
                    <a:pt x="406" y="0"/>
                  </a:lnTo>
                  <a:lnTo>
                    <a:pt x="375" y="0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07" y="40"/>
                  </a:lnTo>
                  <a:lnTo>
                    <a:pt x="293" y="67"/>
                  </a:lnTo>
                  <a:lnTo>
                    <a:pt x="284" y="77"/>
                  </a:lnTo>
                  <a:lnTo>
                    <a:pt x="271" y="86"/>
                  </a:lnTo>
                  <a:lnTo>
                    <a:pt x="262" y="90"/>
                  </a:lnTo>
                  <a:lnTo>
                    <a:pt x="248" y="90"/>
                  </a:lnTo>
                  <a:lnTo>
                    <a:pt x="248" y="90"/>
                  </a:lnTo>
                  <a:lnTo>
                    <a:pt x="217" y="122"/>
                  </a:lnTo>
                  <a:lnTo>
                    <a:pt x="199" y="149"/>
                  </a:lnTo>
                  <a:lnTo>
                    <a:pt x="190" y="162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76" y="171"/>
                  </a:lnTo>
                  <a:lnTo>
                    <a:pt x="145" y="176"/>
                  </a:lnTo>
                  <a:lnTo>
                    <a:pt x="127" y="180"/>
                  </a:lnTo>
                  <a:lnTo>
                    <a:pt x="113" y="189"/>
                  </a:lnTo>
                  <a:lnTo>
                    <a:pt x="95" y="19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59" y="257"/>
                  </a:lnTo>
                  <a:lnTo>
                    <a:pt x="50" y="302"/>
                  </a:lnTo>
                  <a:lnTo>
                    <a:pt x="45" y="356"/>
                  </a:lnTo>
                  <a:lnTo>
                    <a:pt x="45" y="433"/>
                  </a:lnTo>
                  <a:lnTo>
                    <a:pt x="45" y="500"/>
                  </a:lnTo>
                  <a:lnTo>
                    <a:pt x="23" y="505"/>
                  </a:lnTo>
                  <a:lnTo>
                    <a:pt x="27" y="527"/>
                  </a:lnTo>
                  <a:lnTo>
                    <a:pt x="27" y="527"/>
                  </a:lnTo>
                  <a:lnTo>
                    <a:pt x="32" y="536"/>
                  </a:lnTo>
                  <a:lnTo>
                    <a:pt x="41" y="554"/>
                  </a:lnTo>
                  <a:lnTo>
                    <a:pt x="45" y="568"/>
                  </a:lnTo>
                  <a:lnTo>
                    <a:pt x="41" y="582"/>
                  </a:lnTo>
                  <a:lnTo>
                    <a:pt x="32" y="600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9" y="631"/>
                  </a:lnTo>
                  <a:lnTo>
                    <a:pt x="5" y="640"/>
                  </a:lnTo>
                  <a:lnTo>
                    <a:pt x="0" y="658"/>
                  </a:lnTo>
                  <a:lnTo>
                    <a:pt x="0" y="676"/>
                  </a:lnTo>
                  <a:lnTo>
                    <a:pt x="5" y="699"/>
                  </a:lnTo>
                  <a:lnTo>
                    <a:pt x="14" y="717"/>
                  </a:lnTo>
                  <a:lnTo>
                    <a:pt x="32" y="744"/>
                  </a:lnTo>
                  <a:lnTo>
                    <a:pt x="32" y="744"/>
                  </a:lnTo>
                  <a:lnTo>
                    <a:pt x="45" y="757"/>
                  </a:lnTo>
                  <a:lnTo>
                    <a:pt x="54" y="771"/>
                  </a:lnTo>
                  <a:lnTo>
                    <a:pt x="68" y="793"/>
                  </a:lnTo>
                  <a:lnTo>
                    <a:pt x="77" y="825"/>
                  </a:lnTo>
                  <a:lnTo>
                    <a:pt x="86" y="861"/>
                  </a:lnTo>
                  <a:lnTo>
                    <a:pt x="86" y="902"/>
                  </a:lnTo>
                  <a:lnTo>
                    <a:pt x="82" y="947"/>
                  </a:lnTo>
                  <a:lnTo>
                    <a:pt x="82" y="947"/>
                  </a:lnTo>
                  <a:lnTo>
                    <a:pt x="77" y="951"/>
                  </a:lnTo>
                  <a:lnTo>
                    <a:pt x="68" y="965"/>
                  </a:lnTo>
                  <a:lnTo>
                    <a:pt x="68" y="974"/>
                  </a:lnTo>
                  <a:lnTo>
                    <a:pt x="73" y="987"/>
                  </a:lnTo>
                  <a:lnTo>
                    <a:pt x="82" y="1005"/>
                  </a:lnTo>
                  <a:lnTo>
                    <a:pt x="100" y="1023"/>
                  </a:lnTo>
                  <a:lnTo>
                    <a:pt x="100" y="1023"/>
                  </a:lnTo>
                  <a:lnTo>
                    <a:pt x="113" y="1046"/>
                  </a:lnTo>
                  <a:lnTo>
                    <a:pt x="118" y="1064"/>
                  </a:lnTo>
                  <a:lnTo>
                    <a:pt x="118" y="1082"/>
                  </a:lnTo>
                  <a:lnTo>
                    <a:pt x="113" y="1096"/>
                  </a:lnTo>
                  <a:lnTo>
                    <a:pt x="104" y="1109"/>
                  </a:lnTo>
                  <a:lnTo>
                    <a:pt x="95" y="1118"/>
                  </a:lnTo>
                  <a:lnTo>
                    <a:pt x="86" y="1127"/>
                  </a:lnTo>
                  <a:lnTo>
                    <a:pt x="86" y="1127"/>
                  </a:lnTo>
                  <a:lnTo>
                    <a:pt x="100" y="1136"/>
                  </a:lnTo>
                  <a:lnTo>
                    <a:pt x="113" y="1145"/>
                  </a:lnTo>
                  <a:lnTo>
                    <a:pt x="127" y="1150"/>
                  </a:lnTo>
                  <a:lnTo>
                    <a:pt x="140" y="1150"/>
                  </a:lnTo>
                  <a:lnTo>
                    <a:pt x="163" y="1141"/>
                  </a:lnTo>
                  <a:lnTo>
                    <a:pt x="176" y="1132"/>
                  </a:lnTo>
                  <a:lnTo>
                    <a:pt x="176" y="1132"/>
                  </a:lnTo>
                  <a:lnTo>
                    <a:pt x="185" y="1123"/>
                  </a:lnTo>
                  <a:lnTo>
                    <a:pt x="194" y="1118"/>
                  </a:lnTo>
                  <a:lnTo>
                    <a:pt x="208" y="1118"/>
                  </a:lnTo>
                  <a:lnTo>
                    <a:pt x="208" y="1118"/>
                  </a:lnTo>
                  <a:lnTo>
                    <a:pt x="226" y="1127"/>
                  </a:lnTo>
                  <a:lnTo>
                    <a:pt x="239" y="1132"/>
                  </a:lnTo>
                  <a:lnTo>
                    <a:pt x="253" y="1127"/>
                  </a:lnTo>
                  <a:lnTo>
                    <a:pt x="266" y="1127"/>
                  </a:lnTo>
                  <a:lnTo>
                    <a:pt x="280" y="1114"/>
                  </a:lnTo>
                  <a:lnTo>
                    <a:pt x="284" y="1109"/>
                  </a:lnTo>
                  <a:lnTo>
                    <a:pt x="284" y="1109"/>
                  </a:lnTo>
                  <a:lnTo>
                    <a:pt x="302" y="1100"/>
                  </a:lnTo>
                  <a:lnTo>
                    <a:pt x="320" y="1096"/>
                  </a:lnTo>
                  <a:lnTo>
                    <a:pt x="334" y="1100"/>
                  </a:lnTo>
                  <a:lnTo>
                    <a:pt x="352" y="1114"/>
                  </a:lnTo>
                  <a:lnTo>
                    <a:pt x="366" y="1127"/>
                  </a:lnTo>
                  <a:lnTo>
                    <a:pt x="375" y="1141"/>
                  </a:lnTo>
                  <a:lnTo>
                    <a:pt x="393" y="1172"/>
                  </a:lnTo>
                  <a:lnTo>
                    <a:pt x="393" y="1172"/>
                  </a:lnTo>
                  <a:lnTo>
                    <a:pt x="402" y="1199"/>
                  </a:lnTo>
                  <a:lnTo>
                    <a:pt x="415" y="1217"/>
                  </a:lnTo>
                  <a:lnTo>
                    <a:pt x="429" y="1226"/>
                  </a:lnTo>
                  <a:lnTo>
                    <a:pt x="442" y="1235"/>
                  </a:lnTo>
                  <a:lnTo>
                    <a:pt x="460" y="1244"/>
                  </a:lnTo>
                  <a:lnTo>
                    <a:pt x="469" y="1244"/>
                  </a:lnTo>
                  <a:lnTo>
                    <a:pt x="469" y="1244"/>
                  </a:lnTo>
                  <a:lnTo>
                    <a:pt x="496" y="1244"/>
                  </a:lnTo>
                  <a:lnTo>
                    <a:pt x="523" y="1244"/>
                  </a:lnTo>
                  <a:lnTo>
                    <a:pt x="550" y="1240"/>
                  </a:lnTo>
                  <a:lnTo>
                    <a:pt x="537" y="1172"/>
                  </a:lnTo>
                  <a:lnTo>
                    <a:pt x="578" y="1118"/>
                  </a:lnTo>
                  <a:lnTo>
                    <a:pt x="582" y="1064"/>
                  </a:lnTo>
                  <a:lnTo>
                    <a:pt x="582" y="1064"/>
                  </a:lnTo>
                  <a:lnTo>
                    <a:pt x="582" y="1041"/>
                  </a:lnTo>
                  <a:lnTo>
                    <a:pt x="587" y="1023"/>
                  </a:lnTo>
                  <a:lnTo>
                    <a:pt x="600" y="1010"/>
                  </a:lnTo>
                  <a:lnTo>
                    <a:pt x="614" y="1001"/>
                  </a:lnTo>
                  <a:lnTo>
                    <a:pt x="636" y="992"/>
                  </a:lnTo>
                  <a:lnTo>
                    <a:pt x="650" y="987"/>
                  </a:lnTo>
                  <a:lnTo>
                    <a:pt x="803" y="920"/>
                  </a:lnTo>
                  <a:lnTo>
                    <a:pt x="803" y="920"/>
                  </a:lnTo>
                  <a:lnTo>
                    <a:pt x="835" y="906"/>
                  </a:lnTo>
                  <a:lnTo>
                    <a:pt x="862" y="902"/>
                  </a:lnTo>
                  <a:lnTo>
                    <a:pt x="884" y="897"/>
                  </a:lnTo>
                  <a:lnTo>
                    <a:pt x="902" y="897"/>
                  </a:lnTo>
                  <a:lnTo>
                    <a:pt x="929" y="902"/>
                  </a:lnTo>
                  <a:lnTo>
                    <a:pt x="934" y="906"/>
                  </a:lnTo>
                  <a:lnTo>
                    <a:pt x="1010" y="915"/>
                  </a:lnTo>
                  <a:lnTo>
                    <a:pt x="1006" y="902"/>
                  </a:lnTo>
                  <a:lnTo>
                    <a:pt x="1006" y="875"/>
                  </a:lnTo>
                  <a:lnTo>
                    <a:pt x="1006" y="875"/>
                  </a:lnTo>
                  <a:lnTo>
                    <a:pt x="1015" y="866"/>
                  </a:lnTo>
                  <a:lnTo>
                    <a:pt x="1028" y="839"/>
                  </a:lnTo>
                  <a:lnTo>
                    <a:pt x="1033" y="820"/>
                  </a:lnTo>
                  <a:lnTo>
                    <a:pt x="1037" y="798"/>
                  </a:lnTo>
                  <a:lnTo>
                    <a:pt x="1028" y="775"/>
                  </a:lnTo>
                  <a:lnTo>
                    <a:pt x="1015" y="748"/>
                  </a:lnTo>
                  <a:lnTo>
                    <a:pt x="1015" y="748"/>
                  </a:lnTo>
                  <a:lnTo>
                    <a:pt x="1001" y="726"/>
                  </a:lnTo>
                  <a:lnTo>
                    <a:pt x="988" y="703"/>
                  </a:lnTo>
                  <a:lnTo>
                    <a:pt x="983" y="681"/>
                  </a:lnTo>
                  <a:lnTo>
                    <a:pt x="979" y="663"/>
                  </a:lnTo>
                  <a:lnTo>
                    <a:pt x="983" y="645"/>
                  </a:lnTo>
                  <a:lnTo>
                    <a:pt x="997" y="631"/>
                  </a:lnTo>
                  <a:lnTo>
                    <a:pt x="1019" y="627"/>
                  </a:lnTo>
                  <a:lnTo>
                    <a:pt x="1051" y="627"/>
                  </a:lnTo>
                  <a:lnTo>
                    <a:pt x="1087" y="609"/>
                  </a:lnTo>
                  <a:lnTo>
                    <a:pt x="1087" y="609"/>
                  </a:lnTo>
                  <a:lnTo>
                    <a:pt x="1074" y="595"/>
                  </a:lnTo>
                  <a:lnTo>
                    <a:pt x="1064" y="577"/>
                  </a:lnTo>
                  <a:lnTo>
                    <a:pt x="1060" y="559"/>
                  </a:lnTo>
                  <a:lnTo>
                    <a:pt x="1064" y="541"/>
                  </a:lnTo>
                  <a:lnTo>
                    <a:pt x="1069" y="527"/>
                  </a:lnTo>
                  <a:lnTo>
                    <a:pt x="1078" y="518"/>
                  </a:lnTo>
                  <a:lnTo>
                    <a:pt x="1092" y="509"/>
                  </a:lnTo>
                  <a:lnTo>
                    <a:pt x="1105" y="500"/>
                  </a:lnTo>
                  <a:lnTo>
                    <a:pt x="1128" y="491"/>
                  </a:lnTo>
                  <a:lnTo>
                    <a:pt x="1155" y="482"/>
                  </a:lnTo>
                  <a:lnTo>
                    <a:pt x="1155" y="482"/>
                  </a:lnTo>
                  <a:lnTo>
                    <a:pt x="1168" y="482"/>
                  </a:lnTo>
                  <a:lnTo>
                    <a:pt x="1200" y="478"/>
                  </a:lnTo>
                  <a:lnTo>
                    <a:pt x="1218" y="478"/>
                  </a:lnTo>
                  <a:lnTo>
                    <a:pt x="1240" y="482"/>
                  </a:lnTo>
                  <a:lnTo>
                    <a:pt x="1258" y="491"/>
                  </a:lnTo>
                  <a:lnTo>
                    <a:pt x="1272" y="505"/>
                  </a:lnTo>
                  <a:lnTo>
                    <a:pt x="1412" y="487"/>
                  </a:lnTo>
                  <a:lnTo>
                    <a:pt x="1416" y="46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6" name="Freeform 24"/>
            <p:cNvSpPr>
              <a:spLocks/>
            </p:cNvSpPr>
            <p:nvPr/>
          </p:nvSpPr>
          <p:spPr bwMode="auto">
            <a:xfrm>
              <a:off x="2561" y="1244"/>
              <a:ext cx="568" cy="852"/>
            </a:xfrm>
            <a:custGeom>
              <a:avLst/>
              <a:gdLst/>
              <a:ahLst/>
              <a:cxnLst>
                <a:cxn ang="0">
                  <a:pos x="393" y="72"/>
                </a:cxn>
                <a:cxn ang="0">
                  <a:pos x="406" y="77"/>
                </a:cxn>
                <a:cxn ang="0">
                  <a:pos x="429" y="104"/>
                </a:cxn>
                <a:cxn ang="0">
                  <a:pos x="438" y="140"/>
                </a:cxn>
                <a:cxn ang="0">
                  <a:pos x="411" y="198"/>
                </a:cxn>
                <a:cxn ang="0">
                  <a:pos x="402" y="212"/>
                </a:cxn>
                <a:cxn ang="0">
                  <a:pos x="397" y="239"/>
                </a:cxn>
                <a:cxn ang="0">
                  <a:pos x="402" y="257"/>
                </a:cxn>
                <a:cxn ang="0">
                  <a:pos x="429" y="275"/>
                </a:cxn>
                <a:cxn ang="0">
                  <a:pos x="474" y="288"/>
                </a:cxn>
                <a:cxn ang="0">
                  <a:pos x="568" y="324"/>
                </a:cxn>
                <a:cxn ang="0">
                  <a:pos x="528" y="406"/>
                </a:cxn>
                <a:cxn ang="0">
                  <a:pos x="474" y="478"/>
                </a:cxn>
                <a:cxn ang="0">
                  <a:pos x="447" y="491"/>
                </a:cxn>
                <a:cxn ang="0">
                  <a:pos x="397" y="523"/>
                </a:cxn>
                <a:cxn ang="0">
                  <a:pos x="370" y="563"/>
                </a:cxn>
                <a:cxn ang="0">
                  <a:pos x="366" y="591"/>
                </a:cxn>
                <a:cxn ang="0">
                  <a:pos x="379" y="627"/>
                </a:cxn>
                <a:cxn ang="0">
                  <a:pos x="397" y="645"/>
                </a:cxn>
                <a:cxn ang="0">
                  <a:pos x="397" y="672"/>
                </a:cxn>
                <a:cxn ang="0">
                  <a:pos x="379" y="685"/>
                </a:cxn>
                <a:cxn ang="0">
                  <a:pos x="339" y="676"/>
                </a:cxn>
                <a:cxn ang="0">
                  <a:pos x="334" y="676"/>
                </a:cxn>
                <a:cxn ang="0">
                  <a:pos x="284" y="672"/>
                </a:cxn>
                <a:cxn ang="0">
                  <a:pos x="248" y="685"/>
                </a:cxn>
                <a:cxn ang="0">
                  <a:pos x="230" y="690"/>
                </a:cxn>
                <a:cxn ang="0">
                  <a:pos x="167" y="694"/>
                </a:cxn>
                <a:cxn ang="0">
                  <a:pos x="122" y="676"/>
                </a:cxn>
                <a:cxn ang="0">
                  <a:pos x="113" y="672"/>
                </a:cxn>
                <a:cxn ang="0">
                  <a:pos x="72" y="636"/>
                </a:cxn>
                <a:cxn ang="0">
                  <a:pos x="36" y="627"/>
                </a:cxn>
                <a:cxn ang="0">
                  <a:pos x="23" y="636"/>
                </a:cxn>
                <a:cxn ang="0">
                  <a:pos x="14" y="663"/>
                </a:cxn>
                <a:cxn ang="0">
                  <a:pos x="18" y="753"/>
                </a:cxn>
                <a:cxn ang="0">
                  <a:pos x="9" y="784"/>
                </a:cxn>
                <a:cxn ang="0">
                  <a:pos x="0" y="852"/>
                </a:cxn>
              </a:cxnLst>
              <a:rect l="0" t="0" r="r" b="b"/>
              <a:pathLst>
                <a:path w="568" h="852">
                  <a:moveTo>
                    <a:pt x="343" y="0"/>
                  </a:moveTo>
                  <a:lnTo>
                    <a:pt x="393" y="72"/>
                  </a:lnTo>
                  <a:lnTo>
                    <a:pt x="393" y="72"/>
                  </a:lnTo>
                  <a:lnTo>
                    <a:pt x="406" y="77"/>
                  </a:lnTo>
                  <a:lnTo>
                    <a:pt x="415" y="90"/>
                  </a:lnTo>
                  <a:lnTo>
                    <a:pt x="429" y="104"/>
                  </a:lnTo>
                  <a:lnTo>
                    <a:pt x="433" y="122"/>
                  </a:lnTo>
                  <a:lnTo>
                    <a:pt x="438" y="140"/>
                  </a:lnTo>
                  <a:lnTo>
                    <a:pt x="429" y="167"/>
                  </a:lnTo>
                  <a:lnTo>
                    <a:pt x="411" y="198"/>
                  </a:lnTo>
                  <a:lnTo>
                    <a:pt x="411" y="198"/>
                  </a:lnTo>
                  <a:lnTo>
                    <a:pt x="402" y="212"/>
                  </a:lnTo>
                  <a:lnTo>
                    <a:pt x="397" y="225"/>
                  </a:lnTo>
                  <a:lnTo>
                    <a:pt x="397" y="239"/>
                  </a:lnTo>
                  <a:lnTo>
                    <a:pt x="397" y="248"/>
                  </a:lnTo>
                  <a:lnTo>
                    <a:pt x="402" y="257"/>
                  </a:lnTo>
                  <a:lnTo>
                    <a:pt x="411" y="266"/>
                  </a:lnTo>
                  <a:lnTo>
                    <a:pt x="429" y="275"/>
                  </a:lnTo>
                  <a:lnTo>
                    <a:pt x="451" y="284"/>
                  </a:lnTo>
                  <a:lnTo>
                    <a:pt x="474" y="288"/>
                  </a:lnTo>
                  <a:lnTo>
                    <a:pt x="496" y="288"/>
                  </a:lnTo>
                  <a:lnTo>
                    <a:pt x="568" y="324"/>
                  </a:lnTo>
                  <a:lnTo>
                    <a:pt x="550" y="365"/>
                  </a:lnTo>
                  <a:lnTo>
                    <a:pt x="528" y="406"/>
                  </a:lnTo>
                  <a:lnTo>
                    <a:pt x="510" y="469"/>
                  </a:lnTo>
                  <a:lnTo>
                    <a:pt x="474" y="478"/>
                  </a:lnTo>
                  <a:lnTo>
                    <a:pt x="474" y="478"/>
                  </a:lnTo>
                  <a:lnTo>
                    <a:pt x="447" y="491"/>
                  </a:lnTo>
                  <a:lnTo>
                    <a:pt x="424" y="505"/>
                  </a:lnTo>
                  <a:lnTo>
                    <a:pt x="397" y="523"/>
                  </a:lnTo>
                  <a:lnTo>
                    <a:pt x="375" y="550"/>
                  </a:lnTo>
                  <a:lnTo>
                    <a:pt x="370" y="563"/>
                  </a:lnTo>
                  <a:lnTo>
                    <a:pt x="366" y="577"/>
                  </a:lnTo>
                  <a:lnTo>
                    <a:pt x="366" y="591"/>
                  </a:lnTo>
                  <a:lnTo>
                    <a:pt x="370" y="609"/>
                  </a:lnTo>
                  <a:lnTo>
                    <a:pt x="379" y="627"/>
                  </a:lnTo>
                  <a:lnTo>
                    <a:pt x="397" y="645"/>
                  </a:lnTo>
                  <a:lnTo>
                    <a:pt x="397" y="645"/>
                  </a:lnTo>
                  <a:lnTo>
                    <a:pt x="397" y="654"/>
                  </a:lnTo>
                  <a:lnTo>
                    <a:pt x="397" y="672"/>
                  </a:lnTo>
                  <a:lnTo>
                    <a:pt x="388" y="681"/>
                  </a:lnTo>
                  <a:lnTo>
                    <a:pt x="379" y="685"/>
                  </a:lnTo>
                  <a:lnTo>
                    <a:pt x="366" y="685"/>
                  </a:lnTo>
                  <a:lnTo>
                    <a:pt x="339" y="676"/>
                  </a:lnTo>
                  <a:lnTo>
                    <a:pt x="339" y="676"/>
                  </a:lnTo>
                  <a:lnTo>
                    <a:pt x="334" y="676"/>
                  </a:lnTo>
                  <a:lnTo>
                    <a:pt x="311" y="672"/>
                  </a:lnTo>
                  <a:lnTo>
                    <a:pt x="284" y="672"/>
                  </a:lnTo>
                  <a:lnTo>
                    <a:pt x="266" y="676"/>
                  </a:lnTo>
                  <a:lnTo>
                    <a:pt x="248" y="685"/>
                  </a:lnTo>
                  <a:lnTo>
                    <a:pt x="248" y="685"/>
                  </a:lnTo>
                  <a:lnTo>
                    <a:pt x="230" y="690"/>
                  </a:lnTo>
                  <a:lnTo>
                    <a:pt x="208" y="694"/>
                  </a:lnTo>
                  <a:lnTo>
                    <a:pt x="167" y="694"/>
                  </a:lnTo>
                  <a:lnTo>
                    <a:pt x="136" y="685"/>
                  </a:lnTo>
                  <a:lnTo>
                    <a:pt x="122" y="676"/>
                  </a:lnTo>
                  <a:lnTo>
                    <a:pt x="113" y="672"/>
                  </a:lnTo>
                  <a:lnTo>
                    <a:pt x="113" y="672"/>
                  </a:lnTo>
                  <a:lnTo>
                    <a:pt x="91" y="649"/>
                  </a:lnTo>
                  <a:lnTo>
                    <a:pt x="72" y="636"/>
                  </a:lnTo>
                  <a:lnTo>
                    <a:pt x="54" y="627"/>
                  </a:lnTo>
                  <a:lnTo>
                    <a:pt x="36" y="627"/>
                  </a:lnTo>
                  <a:lnTo>
                    <a:pt x="27" y="631"/>
                  </a:lnTo>
                  <a:lnTo>
                    <a:pt x="23" y="636"/>
                  </a:lnTo>
                  <a:lnTo>
                    <a:pt x="18" y="649"/>
                  </a:lnTo>
                  <a:lnTo>
                    <a:pt x="14" y="663"/>
                  </a:lnTo>
                  <a:lnTo>
                    <a:pt x="14" y="703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9" y="784"/>
                  </a:lnTo>
                  <a:lnTo>
                    <a:pt x="5" y="820"/>
                  </a:lnTo>
                  <a:lnTo>
                    <a:pt x="0" y="852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7" name="Freeform 25"/>
            <p:cNvSpPr>
              <a:spLocks/>
            </p:cNvSpPr>
            <p:nvPr/>
          </p:nvSpPr>
          <p:spPr bwMode="auto">
            <a:xfrm>
              <a:off x="1565" y="1226"/>
              <a:ext cx="1560" cy="1100"/>
            </a:xfrm>
            <a:custGeom>
              <a:avLst/>
              <a:gdLst/>
              <a:ahLst/>
              <a:cxnLst>
                <a:cxn ang="0">
                  <a:pos x="1470" y="302"/>
                </a:cxn>
                <a:cxn ang="0">
                  <a:pos x="1398" y="275"/>
                </a:cxn>
                <a:cxn ang="0">
                  <a:pos x="1398" y="230"/>
                </a:cxn>
                <a:cxn ang="0">
                  <a:pos x="1429" y="158"/>
                </a:cxn>
                <a:cxn ang="0">
                  <a:pos x="1398" y="95"/>
                </a:cxn>
                <a:cxn ang="0">
                  <a:pos x="1330" y="31"/>
                </a:cxn>
                <a:cxn ang="0">
                  <a:pos x="1240" y="40"/>
                </a:cxn>
                <a:cxn ang="0">
                  <a:pos x="1105" y="36"/>
                </a:cxn>
                <a:cxn ang="0">
                  <a:pos x="1046" y="54"/>
                </a:cxn>
                <a:cxn ang="0">
                  <a:pos x="996" y="40"/>
                </a:cxn>
                <a:cxn ang="0">
                  <a:pos x="942" y="0"/>
                </a:cxn>
                <a:cxn ang="0">
                  <a:pos x="893" y="76"/>
                </a:cxn>
                <a:cxn ang="0">
                  <a:pos x="821" y="185"/>
                </a:cxn>
                <a:cxn ang="0">
                  <a:pos x="784" y="216"/>
                </a:cxn>
                <a:cxn ang="0">
                  <a:pos x="739" y="279"/>
                </a:cxn>
                <a:cxn ang="0">
                  <a:pos x="636" y="392"/>
                </a:cxn>
                <a:cxn ang="0">
                  <a:pos x="505" y="419"/>
                </a:cxn>
                <a:cxn ang="0">
                  <a:pos x="325" y="356"/>
                </a:cxn>
                <a:cxn ang="0">
                  <a:pos x="158" y="446"/>
                </a:cxn>
                <a:cxn ang="0">
                  <a:pos x="18" y="536"/>
                </a:cxn>
                <a:cxn ang="0">
                  <a:pos x="4" y="604"/>
                </a:cxn>
                <a:cxn ang="0">
                  <a:pos x="40" y="622"/>
                </a:cxn>
                <a:cxn ang="0">
                  <a:pos x="54" y="672"/>
                </a:cxn>
                <a:cxn ang="0">
                  <a:pos x="81" y="753"/>
                </a:cxn>
                <a:cxn ang="0">
                  <a:pos x="230" y="915"/>
                </a:cxn>
                <a:cxn ang="0">
                  <a:pos x="329" y="1001"/>
                </a:cxn>
                <a:cxn ang="0">
                  <a:pos x="379" y="1100"/>
                </a:cxn>
                <a:cxn ang="0">
                  <a:pos x="406" y="1064"/>
                </a:cxn>
                <a:cxn ang="0">
                  <a:pos x="428" y="1001"/>
                </a:cxn>
                <a:cxn ang="0">
                  <a:pos x="464" y="1010"/>
                </a:cxn>
                <a:cxn ang="0">
                  <a:pos x="500" y="1055"/>
                </a:cxn>
                <a:cxn ang="0">
                  <a:pos x="554" y="1041"/>
                </a:cxn>
                <a:cxn ang="0">
                  <a:pos x="600" y="1014"/>
                </a:cxn>
                <a:cxn ang="0">
                  <a:pos x="654" y="1028"/>
                </a:cxn>
                <a:cxn ang="0">
                  <a:pos x="676" y="1055"/>
                </a:cxn>
                <a:cxn ang="0">
                  <a:pos x="739" y="992"/>
                </a:cxn>
                <a:cxn ang="0">
                  <a:pos x="996" y="870"/>
                </a:cxn>
                <a:cxn ang="0">
                  <a:pos x="1014" y="766"/>
                </a:cxn>
                <a:cxn ang="0">
                  <a:pos x="1010" y="663"/>
                </a:cxn>
                <a:cxn ang="0">
                  <a:pos x="1050" y="645"/>
                </a:cxn>
                <a:cxn ang="0">
                  <a:pos x="1109" y="685"/>
                </a:cxn>
                <a:cxn ang="0">
                  <a:pos x="1204" y="708"/>
                </a:cxn>
                <a:cxn ang="0">
                  <a:pos x="1258" y="694"/>
                </a:cxn>
                <a:cxn ang="0">
                  <a:pos x="1335" y="694"/>
                </a:cxn>
                <a:cxn ang="0">
                  <a:pos x="1384" y="694"/>
                </a:cxn>
                <a:cxn ang="0">
                  <a:pos x="1389" y="658"/>
                </a:cxn>
                <a:cxn ang="0">
                  <a:pos x="1357" y="590"/>
                </a:cxn>
                <a:cxn ang="0">
                  <a:pos x="1416" y="518"/>
                </a:cxn>
                <a:cxn ang="0">
                  <a:pos x="1524" y="424"/>
                </a:cxn>
              </a:cxnLst>
              <a:rect l="0" t="0" r="r" b="b"/>
              <a:pathLst>
                <a:path w="1560" h="1100">
                  <a:moveTo>
                    <a:pt x="1560" y="342"/>
                  </a:moveTo>
                  <a:lnTo>
                    <a:pt x="1492" y="306"/>
                  </a:lnTo>
                  <a:lnTo>
                    <a:pt x="1492" y="306"/>
                  </a:lnTo>
                  <a:lnTo>
                    <a:pt x="1470" y="302"/>
                  </a:lnTo>
                  <a:lnTo>
                    <a:pt x="1447" y="297"/>
                  </a:lnTo>
                  <a:lnTo>
                    <a:pt x="1425" y="293"/>
                  </a:lnTo>
                  <a:lnTo>
                    <a:pt x="1402" y="279"/>
                  </a:lnTo>
                  <a:lnTo>
                    <a:pt x="1398" y="275"/>
                  </a:lnTo>
                  <a:lnTo>
                    <a:pt x="1393" y="266"/>
                  </a:lnTo>
                  <a:lnTo>
                    <a:pt x="1389" y="252"/>
                  </a:lnTo>
                  <a:lnTo>
                    <a:pt x="1389" y="243"/>
                  </a:lnTo>
                  <a:lnTo>
                    <a:pt x="1398" y="230"/>
                  </a:lnTo>
                  <a:lnTo>
                    <a:pt x="1407" y="212"/>
                  </a:lnTo>
                  <a:lnTo>
                    <a:pt x="1407" y="212"/>
                  </a:lnTo>
                  <a:lnTo>
                    <a:pt x="1425" y="185"/>
                  </a:lnTo>
                  <a:lnTo>
                    <a:pt x="1429" y="158"/>
                  </a:lnTo>
                  <a:lnTo>
                    <a:pt x="1429" y="135"/>
                  </a:lnTo>
                  <a:lnTo>
                    <a:pt x="1420" y="117"/>
                  </a:lnTo>
                  <a:lnTo>
                    <a:pt x="1411" y="104"/>
                  </a:lnTo>
                  <a:lnTo>
                    <a:pt x="1398" y="95"/>
                  </a:lnTo>
                  <a:lnTo>
                    <a:pt x="1384" y="85"/>
                  </a:lnTo>
                  <a:lnTo>
                    <a:pt x="1339" y="22"/>
                  </a:lnTo>
                  <a:lnTo>
                    <a:pt x="1339" y="22"/>
                  </a:lnTo>
                  <a:lnTo>
                    <a:pt x="1330" y="31"/>
                  </a:lnTo>
                  <a:lnTo>
                    <a:pt x="1312" y="40"/>
                  </a:lnTo>
                  <a:lnTo>
                    <a:pt x="1280" y="45"/>
                  </a:lnTo>
                  <a:lnTo>
                    <a:pt x="1240" y="40"/>
                  </a:lnTo>
                  <a:lnTo>
                    <a:pt x="1240" y="40"/>
                  </a:lnTo>
                  <a:lnTo>
                    <a:pt x="1190" y="36"/>
                  </a:lnTo>
                  <a:lnTo>
                    <a:pt x="1150" y="36"/>
                  </a:lnTo>
                  <a:lnTo>
                    <a:pt x="1123" y="36"/>
                  </a:lnTo>
                  <a:lnTo>
                    <a:pt x="1105" y="36"/>
                  </a:lnTo>
                  <a:lnTo>
                    <a:pt x="1087" y="45"/>
                  </a:lnTo>
                  <a:lnTo>
                    <a:pt x="1087" y="49"/>
                  </a:lnTo>
                  <a:lnTo>
                    <a:pt x="1087" y="49"/>
                  </a:lnTo>
                  <a:lnTo>
                    <a:pt x="1046" y="54"/>
                  </a:lnTo>
                  <a:lnTo>
                    <a:pt x="1014" y="49"/>
                  </a:lnTo>
                  <a:lnTo>
                    <a:pt x="1005" y="49"/>
                  </a:lnTo>
                  <a:lnTo>
                    <a:pt x="996" y="40"/>
                  </a:lnTo>
                  <a:lnTo>
                    <a:pt x="996" y="40"/>
                  </a:lnTo>
                  <a:lnTo>
                    <a:pt x="978" y="22"/>
                  </a:lnTo>
                  <a:lnTo>
                    <a:pt x="965" y="9"/>
                  </a:lnTo>
                  <a:lnTo>
                    <a:pt x="956" y="0"/>
                  </a:lnTo>
                  <a:lnTo>
                    <a:pt x="942" y="0"/>
                  </a:lnTo>
                  <a:lnTo>
                    <a:pt x="924" y="9"/>
                  </a:lnTo>
                  <a:lnTo>
                    <a:pt x="911" y="36"/>
                  </a:lnTo>
                  <a:lnTo>
                    <a:pt x="893" y="76"/>
                  </a:lnTo>
                  <a:lnTo>
                    <a:pt x="893" y="76"/>
                  </a:lnTo>
                  <a:lnTo>
                    <a:pt x="875" y="117"/>
                  </a:lnTo>
                  <a:lnTo>
                    <a:pt x="857" y="144"/>
                  </a:lnTo>
                  <a:lnTo>
                    <a:pt x="839" y="167"/>
                  </a:lnTo>
                  <a:lnTo>
                    <a:pt x="821" y="185"/>
                  </a:lnTo>
                  <a:lnTo>
                    <a:pt x="793" y="198"/>
                  </a:lnTo>
                  <a:lnTo>
                    <a:pt x="784" y="203"/>
                  </a:lnTo>
                  <a:lnTo>
                    <a:pt x="784" y="203"/>
                  </a:lnTo>
                  <a:lnTo>
                    <a:pt x="784" y="216"/>
                  </a:lnTo>
                  <a:lnTo>
                    <a:pt x="775" y="243"/>
                  </a:lnTo>
                  <a:lnTo>
                    <a:pt x="766" y="257"/>
                  </a:lnTo>
                  <a:lnTo>
                    <a:pt x="757" y="270"/>
                  </a:lnTo>
                  <a:lnTo>
                    <a:pt x="739" y="279"/>
                  </a:lnTo>
                  <a:lnTo>
                    <a:pt x="712" y="279"/>
                  </a:lnTo>
                  <a:lnTo>
                    <a:pt x="654" y="392"/>
                  </a:lnTo>
                  <a:lnTo>
                    <a:pt x="654" y="392"/>
                  </a:lnTo>
                  <a:lnTo>
                    <a:pt x="636" y="392"/>
                  </a:lnTo>
                  <a:lnTo>
                    <a:pt x="586" y="392"/>
                  </a:lnTo>
                  <a:lnTo>
                    <a:pt x="559" y="397"/>
                  </a:lnTo>
                  <a:lnTo>
                    <a:pt x="532" y="406"/>
                  </a:lnTo>
                  <a:lnTo>
                    <a:pt x="505" y="419"/>
                  </a:lnTo>
                  <a:lnTo>
                    <a:pt x="482" y="437"/>
                  </a:lnTo>
                  <a:lnTo>
                    <a:pt x="446" y="442"/>
                  </a:lnTo>
                  <a:lnTo>
                    <a:pt x="343" y="356"/>
                  </a:lnTo>
                  <a:lnTo>
                    <a:pt x="325" y="356"/>
                  </a:lnTo>
                  <a:lnTo>
                    <a:pt x="257" y="401"/>
                  </a:lnTo>
                  <a:lnTo>
                    <a:pt x="203" y="419"/>
                  </a:lnTo>
                  <a:lnTo>
                    <a:pt x="158" y="446"/>
                  </a:lnTo>
                  <a:lnTo>
                    <a:pt x="158" y="446"/>
                  </a:lnTo>
                  <a:lnTo>
                    <a:pt x="45" y="500"/>
                  </a:lnTo>
                  <a:lnTo>
                    <a:pt x="45" y="500"/>
                  </a:lnTo>
                  <a:lnTo>
                    <a:pt x="31" y="518"/>
                  </a:lnTo>
                  <a:lnTo>
                    <a:pt x="18" y="536"/>
                  </a:lnTo>
                  <a:lnTo>
                    <a:pt x="9" y="554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4" y="604"/>
                  </a:lnTo>
                  <a:lnTo>
                    <a:pt x="13" y="613"/>
                  </a:lnTo>
                  <a:lnTo>
                    <a:pt x="27" y="618"/>
                  </a:lnTo>
                  <a:lnTo>
                    <a:pt x="40" y="622"/>
                  </a:lnTo>
                  <a:lnTo>
                    <a:pt x="40" y="622"/>
                  </a:lnTo>
                  <a:lnTo>
                    <a:pt x="45" y="631"/>
                  </a:lnTo>
                  <a:lnTo>
                    <a:pt x="54" y="649"/>
                  </a:lnTo>
                  <a:lnTo>
                    <a:pt x="54" y="658"/>
                  </a:lnTo>
                  <a:lnTo>
                    <a:pt x="54" y="672"/>
                  </a:lnTo>
                  <a:lnTo>
                    <a:pt x="49" y="681"/>
                  </a:lnTo>
                  <a:lnTo>
                    <a:pt x="36" y="694"/>
                  </a:lnTo>
                  <a:lnTo>
                    <a:pt x="36" y="721"/>
                  </a:lnTo>
                  <a:lnTo>
                    <a:pt x="81" y="753"/>
                  </a:lnTo>
                  <a:lnTo>
                    <a:pt x="126" y="802"/>
                  </a:lnTo>
                  <a:lnTo>
                    <a:pt x="176" y="879"/>
                  </a:lnTo>
                  <a:lnTo>
                    <a:pt x="176" y="879"/>
                  </a:lnTo>
                  <a:lnTo>
                    <a:pt x="230" y="915"/>
                  </a:lnTo>
                  <a:lnTo>
                    <a:pt x="270" y="938"/>
                  </a:lnTo>
                  <a:lnTo>
                    <a:pt x="293" y="947"/>
                  </a:lnTo>
                  <a:lnTo>
                    <a:pt x="311" y="947"/>
                  </a:lnTo>
                  <a:lnTo>
                    <a:pt x="329" y="1001"/>
                  </a:lnTo>
                  <a:lnTo>
                    <a:pt x="361" y="1073"/>
                  </a:lnTo>
                  <a:lnTo>
                    <a:pt x="361" y="1073"/>
                  </a:lnTo>
                  <a:lnTo>
                    <a:pt x="365" y="1077"/>
                  </a:lnTo>
                  <a:lnTo>
                    <a:pt x="379" y="1100"/>
                  </a:lnTo>
                  <a:lnTo>
                    <a:pt x="379" y="1100"/>
                  </a:lnTo>
                  <a:lnTo>
                    <a:pt x="388" y="1096"/>
                  </a:lnTo>
                  <a:lnTo>
                    <a:pt x="397" y="1082"/>
                  </a:lnTo>
                  <a:lnTo>
                    <a:pt x="406" y="1064"/>
                  </a:lnTo>
                  <a:lnTo>
                    <a:pt x="410" y="1037"/>
                  </a:lnTo>
                  <a:lnTo>
                    <a:pt x="428" y="1010"/>
                  </a:lnTo>
                  <a:lnTo>
                    <a:pt x="428" y="1010"/>
                  </a:lnTo>
                  <a:lnTo>
                    <a:pt x="428" y="1001"/>
                  </a:lnTo>
                  <a:lnTo>
                    <a:pt x="437" y="1001"/>
                  </a:lnTo>
                  <a:lnTo>
                    <a:pt x="442" y="996"/>
                  </a:lnTo>
                  <a:lnTo>
                    <a:pt x="451" y="1001"/>
                  </a:lnTo>
                  <a:lnTo>
                    <a:pt x="464" y="1010"/>
                  </a:lnTo>
                  <a:lnTo>
                    <a:pt x="482" y="1023"/>
                  </a:lnTo>
                  <a:lnTo>
                    <a:pt x="500" y="1050"/>
                  </a:lnTo>
                  <a:lnTo>
                    <a:pt x="500" y="1050"/>
                  </a:lnTo>
                  <a:lnTo>
                    <a:pt x="500" y="1055"/>
                  </a:lnTo>
                  <a:lnTo>
                    <a:pt x="514" y="1059"/>
                  </a:lnTo>
                  <a:lnTo>
                    <a:pt x="523" y="1059"/>
                  </a:lnTo>
                  <a:lnTo>
                    <a:pt x="536" y="1055"/>
                  </a:lnTo>
                  <a:lnTo>
                    <a:pt x="554" y="1041"/>
                  </a:lnTo>
                  <a:lnTo>
                    <a:pt x="577" y="1028"/>
                  </a:lnTo>
                  <a:lnTo>
                    <a:pt x="577" y="1028"/>
                  </a:lnTo>
                  <a:lnTo>
                    <a:pt x="586" y="1019"/>
                  </a:lnTo>
                  <a:lnTo>
                    <a:pt x="600" y="1014"/>
                  </a:lnTo>
                  <a:lnTo>
                    <a:pt x="609" y="1010"/>
                  </a:lnTo>
                  <a:lnTo>
                    <a:pt x="622" y="1010"/>
                  </a:lnTo>
                  <a:lnTo>
                    <a:pt x="640" y="1014"/>
                  </a:lnTo>
                  <a:lnTo>
                    <a:pt x="654" y="1028"/>
                  </a:lnTo>
                  <a:lnTo>
                    <a:pt x="667" y="1050"/>
                  </a:lnTo>
                  <a:lnTo>
                    <a:pt x="667" y="1050"/>
                  </a:lnTo>
                  <a:lnTo>
                    <a:pt x="672" y="1055"/>
                  </a:lnTo>
                  <a:lnTo>
                    <a:pt x="676" y="1055"/>
                  </a:lnTo>
                  <a:lnTo>
                    <a:pt x="690" y="1050"/>
                  </a:lnTo>
                  <a:lnTo>
                    <a:pt x="699" y="1041"/>
                  </a:lnTo>
                  <a:lnTo>
                    <a:pt x="717" y="1023"/>
                  </a:lnTo>
                  <a:lnTo>
                    <a:pt x="739" y="992"/>
                  </a:lnTo>
                  <a:lnTo>
                    <a:pt x="762" y="942"/>
                  </a:lnTo>
                  <a:lnTo>
                    <a:pt x="771" y="929"/>
                  </a:lnTo>
                  <a:lnTo>
                    <a:pt x="992" y="870"/>
                  </a:lnTo>
                  <a:lnTo>
                    <a:pt x="996" y="870"/>
                  </a:lnTo>
                  <a:lnTo>
                    <a:pt x="996" y="870"/>
                  </a:lnTo>
                  <a:lnTo>
                    <a:pt x="996" y="834"/>
                  </a:lnTo>
                  <a:lnTo>
                    <a:pt x="1005" y="802"/>
                  </a:lnTo>
                  <a:lnTo>
                    <a:pt x="1014" y="766"/>
                  </a:lnTo>
                  <a:lnTo>
                    <a:pt x="1010" y="717"/>
                  </a:lnTo>
                  <a:lnTo>
                    <a:pt x="1010" y="717"/>
                  </a:lnTo>
                  <a:lnTo>
                    <a:pt x="1010" y="676"/>
                  </a:lnTo>
                  <a:lnTo>
                    <a:pt x="1010" y="663"/>
                  </a:lnTo>
                  <a:lnTo>
                    <a:pt x="1019" y="654"/>
                  </a:lnTo>
                  <a:lnTo>
                    <a:pt x="1023" y="645"/>
                  </a:lnTo>
                  <a:lnTo>
                    <a:pt x="1032" y="645"/>
                  </a:lnTo>
                  <a:lnTo>
                    <a:pt x="1050" y="645"/>
                  </a:lnTo>
                  <a:lnTo>
                    <a:pt x="1068" y="654"/>
                  </a:lnTo>
                  <a:lnTo>
                    <a:pt x="1087" y="663"/>
                  </a:lnTo>
                  <a:lnTo>
                    <a:pt x="1109" y="685"/>
                  </a:lnTo>
                  <a:lnTo>
                    <a:pt x="1109" y="685"/>
                  </a:lnTo>
                  <a:lnTo>
                    <a:pt x="1118" y="694"/>
                  </a:lnTo>
                  <a:lnTo>
                    <a:pt x="1127" y="699"/>
                  </a:lnTo>
                  <a:lnTo>
                    <a:pt x="1163" y="708"/>
                  </a:lnTo>
                  <a:lnTo>
                    <a:pt x="1204" y="708"/>
                  </a:lnTo>
                  <a:lnTo>
                    <a:pt x="1222" y="708"/>
                  </a:lnTo>
                  <a:lnTo>
                    <a:pt x="1240" y="699"/>
                  </a:lnTo>
                  <a:lnTo>
                    <a:pt x="1240" y="699"/>
                  </a:lnTo>
                  <a:lnTo>
                    <a:pt x="1258" y="694"/>
                  </a:lnTo>
                  <a:lnTo>
                    <a:pt x="1276" y="690"/>
                  </a:lnTo>
                  <a:lnTo>
                    <a:pt x="1307" y="690"/>
                  </a:lnTo>
                  <a:lnTo>
                    <a:pt x="1326" y="690"/>
                  </a:lnTo>
                  <a:lnTo>
                    <a:pt x="1335" y="694"/>
                  </a:lnTo>
                  <a:lnTo>
                    <a:pt x="1335" y="694"/>
                  </a:lnTo>
                  <a:lnTo>
                    <a:pt x="1357" y="699"/>
                  </a:lnTo>
                  <a:lnTo>
                    <a:pt x="1375" y="703"/>
                  </a:lnTo>
                  <a:lnTo>
                    <a:pt x="1384" y="694"/>
                  </a:lnTo>
                  <a:lnTo>
                    <a:pt x="1389" y="690"/>
                  </a:lnTo>
                  <a:lnTo>
                    <a:pt x="1393" y="672"/>
                  </a:lnTo>
                  <a:lnTo>
                    <a:pt x="1389" y="658"/>
                  </a:lnTo>
                  <a:lnTo>
                    <a:pt x="1389" y="658"/>
                  </a:lnTo>
                  <a:lnTo>
                    <a:pt x="1375" y="640"/>
                  </a:lnTo>
                  <a:lnTo>
                    <a:pt x="1362" y="627"/>
                  </a:lnTo>
                  <a:lnTo>
                    <a:pt x="1357" y="609"/>
                  </a:lnTo>
                  <a:lnTo>
                    <a:pt x="1357" y="590"/>
                  </a:lnTo>
                  <a:lnTo>
                    <a:pt x="1362" y="577"/>
                  </a:lnTo>
                  <a:lnTo>
                    <a:pt x="1371" y="563"/>
                  </a:lnTo>
                  <a:lnTo>
                    <a:pt x="1389" y="541"/>
                  </a:lnTo>
                  <a:lnTo>
                    <a:pt x="1416" y="518"/>
                  </a:lnTo>
                  <a:lnTo>
                    <a:pt x="1443" y="505"/>
                  </a:lnTo>
                  <a:lnTo>
                    <a:pt x="1465" y="496"/>
                  </a:lnTo>
                  <a:lnTo>
                    <a:pt x="1506" y="487"/>
                  </a:lnTo>
                  <a:lnTo>
                    <a:pt x="1524" y="424"/>
                  </a:lnTo>
                  <a:lnTo>
                    <a:pt x="1546" y="383"/>
                  </a:lnTo>
                  <a:lnTo>
                    <a:pt x="1560" y="342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8" name="Freeform 26"/>
            <p:cNvSpPr>
              <a:spLocks/>
            </p:cNvSpPr>
            <p:nvPr/>
          </p:nvSpPr>
          <p:spPr bwMode="auto">
            <a:xfrm>
              <a:off x="2643" y="3066"/>
              <a:ext cx="225" cy="225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35" y="85"/>
                </a:cxn>
                <a:cxn ang="0">
                  <a:pos x="225" y="85"/>
                </a:cxn>
                <a:cxn ang="0">
                  <a:pos x="148" y="135"/>
                </a:cxn>
                <a:cxn ang="0">
                  <a:pos x="180" y="225"/>
                </a:cxn>
                <a:cxn ang="0">
                  <a:pos x="112" y="166"/>
                </a:cxn>
                <a:cxn ang="0">
                  <a:pos x="45" y="225"/>
                </a:cxn>
                <a:cxn ang="0">
                  <a:pos x="76" y="135"/>
                </a:cxn>
                <a:cxn ang="0">
                  <a:pos x="0" y="85"/>
                </a:cxn>
                <a:cxn ang="0">
                  <a:pos x="90" y="85"/>
                </a:cxn>
                <a:cxn ang="0">
                  <a:pos x="112" y="0"/>
                </a:cxn>
              </a:cxnLst>
              <a:rect l="0" t="0" r="r" b="b"/>
              <a:pathLst>
                <a:path w="225" h="225">
                  <a:moveTo>
                    <a:pt x="112" y="0"/>
                  </a:moveTo>
                  <a:lnTo>
                    <a:pt x="135" y="85"/>
                  </a:lnTo>
                  <a:lnTo>
                    <a:pt x="225" y="85"/>
                  </a:lnTo>
                  <a:lnTo>
                    <a:pt x="148" y="135"/>
                  </a:lnTo>
                  <a:lnTo>
                    <a:pt x="180" y="225"/>
                  </a:lnTo>
                  <a:lnTo>
                    <a:pt x="112" y="166"/>
                  </a:lnTo>
                  <a:lnTo>
                    <a:pt x="45" y="225"/>
                  </a:lnTo>
                  <a:lnTo>
                    <a:pt x="76" y="135"/>
                  </a:lnTo>
                  <a:lnTo>
                    <a:pt x="0" y="85"/>
                  </a:lnTo>
                  <a:lnTo>
                    <a:pt x="90" y="8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9" name="Freeform 27"/>
            <p:cNvSpPr>
              <a:spLocks/>
            </p:cNvSpPr>
            <p:nvPr/>
          </p:nvSpPr>
          <p:spPr bwMode="auto">
            <a:xfrm>
              <a:off x="2593" y="3580"/>
              <a:ext cx="68" cy="67"/>
            </a:xfrm>
            <a:custGeom>
              <a:avLst/>
              <a:gdLst/>
              <a:ahLst/>
              <a:cxnLst>
                <a:cxn ang="0">
                  <a:pos x="68" y="31"/>
                </a:cxn>
                <a:cxn ang="0">
                  <a:pos x="68" y="31"/>
                </a:cxn>
                <a:cxn ang="0">
                  <a:pos x="63" y="45"/>
                </a:cxn>
                <a:cxn ang="0">
                  <a:pos x="54" y="58"/>
                </a:cxn>
                <a:cxn ang="0">
                  <a:pos x="45" y="63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18" y="63"/>
                </a:cxn>
                <a:cxn ang="0">
                  <a:pos x="9" y="58"/>
                </a:cxn>
                <a:cxn ang="0">
                  <a:pos x="0" y="4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5" y="0"/>
                </a:cxn>
                <a:cxn ang="0">
                  <a:pos x="54" y="9"/>
                </a:cxn>
                <a:cxn ang="0">
                  <a:pos x="63" y="18"/>
                </a:cxn>
                <a:cxn ang="0">
                  <a:pos x="68" y="31"/>
                </a:cxn>
                <a:cxn ang="0">
                  <a:pos x="68" y="31"/>
                </a:cxn>
              </a:cxnLst>
              <a:rect l="0" t="0" r="r" b="b"/>
              <a:pathLst>
                <a:path w="68" h="67">
                  <a:moveTo>
                    <a:pt x="68" y="31"/>
                  </a:moveTo>
                  <a:lnTo>
                    <a:pt x="68" y="31"/>
                  </a:lnTo>
                  <a:lnTo>
                    <a:pt x="63" y="45"/>
                  </a:lnTo>
                  <a:lnTo>
                    <a:pt x="54" y="58"/>
                  </a:lnTo>
                  <a:lnTo>
                    <a:pt x="45" y="63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18" y="63"/>
                  </a:lnTo>
                  <a:lnTo>
                    <a:pt x="9" y="58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3" y="18"/>
                  </a:lnTo>
                  <a:lnTo>
                    <a:pt x="68" y="31"/>
                  </a:lnTo>
                  <a:lnTo>
                    <a:pt x="68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0" name="Freeform 28"/>
            <p:cNvSpPr>
              <a:spLocks/>
            </p:cNvSpPr>
            <p:nvPr/>
          </p:nvSpPr>
          <p:spPr bwMode="auto">
            <a:xfrm>
              <a:off x="3215" y="3201"/>
              <a:ext cx="68" cy="67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3" y="49"/>
                </a:cxn>
                <a:cxn ang="0">
                  <a:pos x="54" y="58"/>
                </a:cxn>
                <a:cxn ang="0">
                  <a:pos x="45" y="67"/>
                </a:cxn>
                <a:cxn ang="0">
                  <a:pos x="32" y="67"/>
                </a:cxn>
                <a:cxn ang="0">
                  <a:pos x="32" y="67"/>
                </a:cxn>
                <a:cxn ang="0">
                  <a:pos x="18" y="67"/>
                </a:cxn>
                <a:cxn ang="0">
                  <a:pos x="9" y="58"/>
                </a:cxn>
                <a:cxn ang="0">
                  <a:pos x="0" y="4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9" y="13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4"/>
                </a:cxn>
                <a:cxn ang="0">
                  <a:pos x="54" y="13"/>
                </a:cxn>
                <a:cxn ang="0">
                  <a:pos x="63" y="22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7">
                  <a:moveTo>
                    <a:pt x="68" y="36"/>
                  </a:moveTo>
                  <a:lnTo>
                    <a:pt x="68" y="36"/>
                  </a:lnTo>
                  <a:lnTo>
                    <a:pt x="63" y="49"/>
                  </a:lnTo>
                  <a:lnTo>
                    <a:pt x="54" y="58"/>
                  </a:lnTo>
                  <a:lnTo>
                    <a:pt x="45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18" y="67"/>
                  </a:lnTo>
                  <a:lnTo>
                    <a:pt x="9" y="58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9" y="13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4"/>
                  </a:lnTo>
                  <a:lnTo>
                    <a:pt x="54" y="13"/>
                  </a:lnTo>
                  <a:lnTo>
                    <a:pt x="63" y="22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1" name="Freeform 29"/>
            <p:cNvSpPr>
              <a:spLocks/>
            </p:cNvSpPr>
            <p:nvPr/>
          </p:nvSpPr>
          <p:spPr bwMode="auto">
            <a:xfrm>
              <a:off x="2214" y="3530"/>
              <a:ext cx="68" cy="68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3" y="50"/>
                </a:cxn>
                <a:cxn ang="0">
                  <a:pos x="54" y="59"/>
                </a:cxn>
                <a:cxn ang="0">
                  <a:pos x="45" y="68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18" y="68"/>
                </a:cxn>
                <a:cxn ang="0">
                  <a:pos x="9" y="59"/>
                </a:cxn>
                <a:cxn ang="0">
                  <a:pos x="0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9" y="13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4"/>
                </a:cxn>
                <a:cxn ang="0">
                  <a:pos x="54" y="13"/>
                </a:cxn>
                <a:cxn ang="0">
                  <a:pos x="63" y="22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3" y="50"/>
                  </a:lnTo>
                  <a:lnTo>
                    <a:pt x="54" y="59"/>
                  </a:lnTo>
                  <a:lnTo>
                    <a:pt x="45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18" y="68"/>
                  </a:lnTo>
                  <a:lnTo>
                    <a:pt x="9" y="59"/>
                  </a:lnTo>
                  <a:lnTo>
                    <a:pt x="0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9" y="13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4"/>
                  </a:lnTo>
                  <a:lnTo>
                    <a:pt x="54" y="13"/>
                  </a:lnTo>
                  <a:lnTo>
                    <a:pt x="63" y="22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2" name="Freeform 30"/>
            <p:cNvSpPr>
              <a:spLocks/>
            </p:cNvSpPr>
            <p:nvPr/>
          </p:nvSpPr>
          <p:spPr bwMode="auto">
            <a:xfrm>
              <a:off x="2151" y="3093"/>
              <a:ext cx="68" cy="67"/>
            </a:xfrm>
            <a:custGeom>
              <a:avLst/>
              <a:gdLst/>
              <a:ahLst/>
              <a:cxnLst>
                <a:cxn ang="0">
                  <a:pos x="68" y="31"/>
                </a:cxn>
                <a:cxn ang="0">
                  <a:pos x="68" y="31"/>
                </a:cxn>
                <a:cxn ang="0">
                  <a:pos x="63" y="45"/>
                </a:cxn>
                <a:cxn ang="0">
                  <a:pos x="59" y="54"/>
                </a:cxn>
                <a:cxn ang="0">
                  <a:pos x="45" y="63"/>
                </a:cxn>
                <a:cxn ang="0">
                  <a:pos x="32" y="67"/>
                </a:cxn>
                <a:cxn ang="0">
                  <a:pos x="32" y="67"/>
                </a:cxn>
                <a:cxn ang="0">
                  <a:pos x="18" y="63"/>
                </a:cxn>
                <a:cxn ang="0">
                  <a:pos x="9" y="54"/>
                </a:cxn>
                <a:cxn ang="0">
                  <a:pos x="0" y="4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0"/>
                </a:cxn>
                <a:cxn ang="0">
                  <a:pos x="59" y="9"/>
                </a:cxn>
                <a:cxn ang="0">
                  <a:pos x="63" y="18"/>
                </a:cxn>
                <a:cxn ang="0">
                  <a:pos x="68" y="31"/>
                </a:cxn>
                <a:cxn ang="0">
                  <a:pos x="68" y="31"/>
                </a:cxn>
              </a:cxnLst>
              <a:rect l="0" t="0" r="r" b="b"/>
              <a:pathLst>
                <a:path w="68" h="67">
                  <a:moveTo>
                    <a:pt x="68" y="31"/>
                  </a:moveTo>
                  <a:lnTo>
                    <a:pt x="68" y="31"/>
                  </a:lnTo>
                  <a:lnTo>
                    <a:pt x="63" y="45"/>
                  </a:lnTo>
                  <a:lnTo>
                    <a:pt x="59" y="54"/>
                  </a:lnTo>
                  <a:lnTo>
                    <a:pt x="45" y="63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18" y="63"/>
                  </a:lnTo>
                  <a:lnTo>
                    <a:pt x="9" y="54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9" y="9"/>
                  </a:lnTo>
                  <a:lnTo>
                    <a:pt x="63" y="18"/>
                  </a:lnTo>
                  <a:lnTo>
                    <a:pt x="68" y="31"/>
                  </a:lnTo>
                  <a:lnTo>
                    <a:pt x="68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3" name="Freeform 31"/>
            <p:cNvSpPr>
              <a:spLocks/>
            </p:cNvSpPr>
            <p:nvPr/>
          </p:nvSpPr>
          <p:spPr bwMode="auto">
            <a:xfrm>
              <a:off x="2417" y="2452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3" y="45"/>
                </a:cxn>
                <a:cxn ang="0">
                  <a:pos x="59" y="54"/>
                </a:cxn>
                <a:cxn ang="0">
                  <a:pos x="45" y="6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3"/>
                </a:cxn>
                <a:cxn ang="0">
                  <a:pos x="9" y="54"/>
                </a:cxn>
                <a:cxn ang="0">
                  <a:pos x="5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8"/>
                </a:cxn>
                <a:cxn ang="0">
                  <a:pos x="9" y="9"/>
                </a:cxn>
                <a:cxn ang="0">
                  <a:pos x="2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5" y="0"/>
                </a:cxn>
                <a:cxn ang="0">
                  <a:pos x="59" y="9"/>
                </a:cxn>
                <a:cxn ang="0">
                  <a:pos x="63" y="18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3" y="45"/>
                  </a:lnTo>
                  <a:lnTo>
                    <a:pt x="59" y="54"/>
                  </a:lnTo>
                  <a:lnTo>
                    <a:pt x="45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3"/>
                  </a:lnTo>
                  <a:lnTo>
                    <a:pt x="9" y="54"/>
                  </a:lnTo>
                  <a:lnTo>
                    <a:pt x="5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9" y="9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9" y="9"/>
                  </a:lnTo>
                  <a:lnTo>
                    <a:pt x="63" y="18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4" name="Freeform 32"/>
            <p:cNvSpPr>
              <a:spLocks/>
            </p:cNvSpPr>
            <p:nvPr/>
          </p:nvSpPr>
          <p:spPr bwMode="auto">
            <a:xfrm>
              <a:off x="1962" y="1902"/>
              <a:ext cx="67" cy="68"/>
            </a:xfrm>
            <a:custGeom>
              <a:avLst/>
              <a:gdLst/>
              <a:ahLst/>
              <a:cxnLst>
                <a:cxn ang="0">
                  <a:pos x="67" y="32"/>
                </a:cxn>
                <a:cxn ang="0">
                  <a:pos x="67" y="32"/>
                </a:cxn>
                <a:cxn ang="0">
                  <a:pos x="63" y="45"/>
                </a:cxn>
                <a:cxn ang="0">
                  <a:pos x="54" y="59"/>
                </a:cxn>
                <a:cxn ang="0">
                  <a:pos x="45" y="63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18" y="63"/>
                </a:cxn>
                <a:cxn ang="0">
                  <a:pos x="9" y="59"/>
                </a:cxn>
                <a:cxn ang="0">
                  <a:pos x="0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5" y="0"/>
                </a:cxn>
                <a:cxn ang="0">
                  <a:pos x="54" y="9"/>
                </a:cxn>
                <a:cxn ang="0">
                  <a:pos x="63" y="18"/>
                </a:cxn>
                <a:cxn ang="0">
                  <a:pos x="67" y="32"/>
                </a:cxn>
                <a:cxn ang="0">
                  <a:pos x="67" y="32"/>
                </a:cxn>
              </a:cxnLst>
              <a:rect l="0" t="0" r="r" b="b"/>
              <a:pathLst>
                <a:path w="67" h="68">
                  <a:moveTo>
                    <a:pt x="67" y="32"/>
                  </a:moveTo>
                  <a:lnTo>
                    <a:pt x="67" y="32"/>
                  </a:lnTo>
                  <a:lnTo>
                    <a:pt x="63" y="45"/>
                  </a:lnTo>
                  <a:lnTo>
                    <a:pt x="54" y="59"/>
                  </a:lnTo>
                  <a:lnTo>
                    <a:pt x="45" y="63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18" y="63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3" y="18"/>
                  </a:lnTo>
                  <a:lnTo>
                    <a:pt x="67" y="32"/>
                  </a:lnTo>
                  <a:lnTo>
                    <a:pt x="67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5" name="Freeform 33"/>
            <p:cNvSpPr>
              <a:spLocks/>
            </p:cNvSpPr>
            <p:nvPr/>
          </p:nvSpPr>
          <p:spPr bwMode="auto">
            <a:xfrm>
              <a:off x="3589" y="2150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8" y="45"/>
                </a:cxn>
                <a:cxn ang="0">
                  <a:pos x="59" y="59"/>
                </a:cxn>
                <a:cxn ang="0">
                  <a:pos x="50" y="6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3"/>
                </a:cxn>
                <a:cxn ang="0">
                  <a:pos x="9" y="59"/>
                </a:cxn>
                <a:cxn ang="0">
                  <a:pos x="5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8"/>
                </a:cxn>
                <a:cxn ang="0">
                  <a:pos x="9" y="9"/>
                </a:cxn>
                <a:cxn ang="0">
                  <a:pos x="2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0"/>
                </a:cxn>
                <a:cxn ang="0">
                  <a:pos x="59" y="9"/>
                </a:cxn>
                <a:cxn ang="0">
                  <a:pos x="68" y="18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8" y="45"/>
                  </a:lnTo>
                  <a:lnTo>
                    <a:pt x="59" y="59"/>
                  </a:lnTo>
                  <a:lnTo>
                    <a:pt x="50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3"/>
                  </a:lnTo>
                  <a:lnTo>
                    <a:pt x="9" y="59"/>
                  </a:lnTo>
                  <a:lnTo>
                    <a:pt x="5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9" y="9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0"/>
                  </a:lnTo>
                  <a:lnTo>
                    <a:pt x="59" y="9"/>
                  </a:lnTo>
                  <a:lnTo>
                    <a:pt x="68" y="18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6" name="Freeform 34"/>
            <p:cNvSpPr>
              <a:spLocks/>
            </p:cNvSpPr>
            <p:nvPr/>
          </p:nvSpPr>
          <p:spPr bwMode="auto">
            <a:xfrm>
              <a:off x="4094" y="2673"/>
              <a:ext cx="68" cy="68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8" y="50"/>
                </a:cxn>
                <a:cxn ang="0">
                  <a:pos x="59" y="59"/>
                </a:cxn>
                <a:cxn ang="0">
                  <a:pos x="50" y="68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8"/>
                </a:cxn>
                <a:cxn ang="0">
                  <a:pos x="14" y="59"/>
                </a:cxn>
                <a:cxn ang="0">
                  <a:pos x="5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5" y="23"/>
                </a:cxn>
                <a:cxn ang="0">
                  <a:pos x="14" y="14"/>
                </a:cxn>
                <a:cxn ang="0">
                  <a:pos x="23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5"/>
                </a:cxn>
                <a:cxn ang="0">
                  <a:pos x="59" y="14"/>
                </a:cxn>
                <a:cxn ang="0">
                  <a:pos x="68" y="23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8" y="50"/>
                  </a:lnTo>
                  <a:lnTo>
                    <a:pt x="59" y="59"/>
                  </a:lnTo>
                  <a:lnTo>
                    <a:pt x="50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8"/>
                  </a:lnTo>
                  <a:lnTo>
                    <a:pt x="14" y="59"/>
                  </a:lnTo>
                  <a:lnTo>
                    <a:pt x="5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5" y="23"/>
                  </a:lnTo>
                  <a:lnTo>
                    <a:pt x="14" y="14"/>
                  </a:lnTo>
                  <a:lnTo>
                    <a:pt x="23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5"/>
                  </a:lnTo>
                  <a:lnTo>
                    <a:pt x="59" y="14"/>
                  </a:lnTo>
                  <a:lnTo>
                    <a:pt x="68" y="23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7" name="Freeform 35"/>
            <p:cNvSpPr>
              <a:spLocks noEditPoints="1"/>
            </p:cNvSpPr>
            <p:nvPr/>
          </p:nvSpPr>
          <p:spPr bwMode="auto">
            <a:xfrm>
              <a:off x="3179" y="3300"/>
              <a:ext cx="99" cy="95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18" y="0"/>
                </a:cxn>
                <a:cxn ang="0">
                  <a:pos x="5" y="4"/>
                </a:cxn>
                <a:cxn ang="0">
                  <a:pos x="14" y="27"/>
                </a:cxn>
                <a:cxn ang="0">
                  <a:pos x="54" y="23"/>
                </a:cxn>
                <a:cxn ang="0">
                  <a:pos x="32" y="77"/>
                </a:cxn>
                <a:cxn ang="0">
                  <a:pos x="45" y="63"/>
                </a:cxn>
                <a:cxn ang="0">
                  <a:pos x="54" y="77"/>
                </a:cxn>
                <a:cxn ang="0">
                  <a:pos x="68" y="63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72" y="68"/>
                </a:cxn>
                <a:cxn ang="0">
                  <a:pos x="72" y="81"/>
                </a:cxn>
                <a:cxn ang="0">
                  <a:pos x="90" y="72"/>
                </a:cxn>
                <a:cxn ang="0">
                  <a:pos x="77" y="23"/>
                </a:cxn>
                <a:cxn ang="0">
                  <a:pos x="72" y="23"/>
                </a:cxn>
                <a:cxn ang="0">
                  <a:pos x="90" y="0"/>
                </a:cxn>
                <a:cxn ang="0">
                  <a:pos x="32" y="14"/>
                </a:cxn>
                <a:cxn ang="0">
                  <a:pos x="63" y="18"/>
                </a:cxn>
                <a:cxn ang="0">
                  <a:pos x="59" y="18"/>
                </a:cxn>
                <a:cxn ang="0">
                  <a:pos x="54" y="14"/>
                </a:cxn>
                <a:cxn ang="0">
                  <a:pos x="54" y="23"/>
                </a:cxn>
                <a:cxn ang="0">
                  <a:pos x="54" y="36"/>
                </a:cxn>
                <a:cxn ang="0">
                  <a:pos x="45" y="41"/>
                </a:cxn>
                <a:cxn ang="0">
                  <a:pos x="54" y="36"/>
                </a:cxn>
                <a:cxn ang="0">
                  <a:pos x="68" y="41"/>
                </a:cxn>
                <a:cxn ang="0">
                  <a:pos x="77" y="36"/>
                </a:cxn>
                <a:cxn ang="0">
                  <a:pos x="68" y="41"/>
                </a:cxn>
                <a:cxn ang="0">
                  <a:pos x="54" y="50"/>
                </a:cxn>
                <a:cxn ang="0">
                  <a:pos x="45" y="54"/>
                </a:cxn>
                <a:cxn ang="0">
                  <a:pos x="54" y="50"/>
                </a:cxn>
                <a:cxn ang="0">
                  <a:pos x="68" y="50"/>
                </a:cxn>
                <a:cxn ang="0">
                  <a:pos x="77" y="54"/>
                </a:cxn>
                <a:cxn ang="0">
                  <a:pos x="68" y="50"/>
                </a:cxn>
                <a:cxn ang="0">
                  <a:pos x="27" y="68"/>
                </a:cxn>
                <a:cxn ang="0">
                  <a:pos x="0" y="32"/>
                </a:cxn>
                <a:cxn ang="0">
                  <a:pos x="14" y="45"/>
                </a:cxn>
                <a:cxn ang="0">
                  <a:pos x="14" y="72"/>
                </a:cxn>
                <a:cxn ang="0">
                  <a:pos x="0" y="81"/>
                </a:cxn>
                <a:cxn ang="0">
                  <a:pos x="9" y="95"/>
                </a:cxn>
                <a:cxn ang="0">
                  <a:pos x="18" y="86"/>
                </a:cxn>
                <a:cxn ang="0">
                  <a:pos x="23" y="86"/>
                </a:cxn>
                <a:cxn ang="0">
                  <a:pos x="32" y="90"/>
                </a:cxn>
                <a:cxn ang="0">
                  <a:pos x="95" y="95"/>
                </a:cxn>
                <a:cxn ang="0">
                  <a:pos x="99" y="81"/>
                </a:cxn>
                <a:cxn ang="0">
                  <a:pos x="68" y="81"/>
                </a:cxn>
                <a:cxn ang="0">
                  <a:pos x="50" y="81"/>
                </a:cxn>
                <a:cxn ang="0">
                  <a:pos x="32" y="77"/>
                </a:cxn>
                <a:cxn ang="0">
                  <a:pos x="27" y="68"/>
                </a:cxn>
                <a:cxn ang="0">
                  <a:pos x="27" y="68"/>
                </a:cxn>
              </a:cxnLst>
              <a:rect l="0" t="0" r="r" b="b"/>
              <a:pathLst>
                <a:path w="99" h="95">
                  <a:moveTo>
                    <a:pt x="14" y="27"/>
                  </a:moveTo>
                  <a:lnTo>
                    <a:pt x="27" y="23"/>
                  </a:lnTo>
                  <a:lnTo>
                    <a:pt x="27" y="23"/>
                  </a:lnTo>
                  <a:lnTo>
                    <a:pt x="18" y="0"/>
                  </a:lnTo>
                  <a:lnTo>
                    <a:pt x="5" y="4"/>
                  </a:lnTo>
                  <a:lnTo>
                    <a:pt x="5" y="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54" y="23"/>
                  </a:moveTo>
                  <a:lnTo>
                    <a:pt x="32" y="23"/>
                  </a:lnTo>
                  <a:lnTo>
                    <a:pt x="32" y="77"/>
                  </a:lnTo>
                  <a:lnTo>
                    <a:pt x="45" y="77"/>
                  </a:lnTo>
                  <a:lnTo>
                    <a:pt x="45" y="63"/>
                  </a:lnTo>
                  <a:lnTo>
                    <a:pt x="54" y="63"/>
                  </a:lnTo>
                  <a:lnTo>
                    <a:pt x="54" y="77"/>
                  </a:lnTo>
                  <a:lnTo>
                    <a:pt x="68" y="77"/>
                  </a:lnTo>
                  <a:lnTo>
                    <a:pt x="68" y="63"/>
                  </a:lnTo>
                  <a:lnTo>
                    <a:pt x="77" y="63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86" y="77"/>
                  </a:lnTo>
                  <a:lnTo>
                    <a:pt x="90" y="72"/>
                  </a:lnTo>
                  <a:lnTo>
                    <a:pt x="90" y="23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90" y="0"/>
                  </a:lnTo>
                  <a:lnTo>
                    <a:pt x="32" y="0"/>
                  </a:lnTo>
                  <a:lnTo>
                    <a:pt x="32" y="14"/>
                  </a:lnTo>
                  <a:lnTo>
                    <a:pt x="68" y="14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4" y="14"/>
                  </a:lnTo>
                  <a:lnTo>
                    <a:pt x="45" y="23"/>
                  </a:lnTo>
                  <a:lnTo>
                    <a:pt x="54" y="23"/>
                  </a:lnTo>
                  <a:lnTo>
                    <a:pt x="54" y="23"/>
                  </a:lnTo>
                  <a:close/>
                  <a:moveTo>
                    <a:pt x="54" y="36"/>
                  </a:moveTo>
                  <a:lnTo>
                    <a:pt x="54" y="41"/>
                  </a:lnTo>
                  <a:lnTo>
                    <a:pt x="45" y="41"/>
                  </a:lnTo>
                  <a:lnTo>
                    <a:pt x="45" y="36"/>
                  </a:lnTo>
                  <a:lnTo>
                    <a:pt x="54" y="36"/>
                  </a:lnTo>
                  <a:lnTo>
                    <a:pt x="54" y="36"/>
                  </a:lnTo>
                  <a:close/>
                  <a:moveTo>
                    <a:pt x="68" y="41"/>
                  </a:moveTo>
                  <a:lnTo>
                    <a:pt x="68" y="36"/>
                  </a:lnTo>
                  <a:lnTo>
                    <a:pt x="77" y="36"/>
                  </a:lnTo>
                  <a:lnTo>
                    <a:pt x="77" y="41"/>
                  </a:lnTo>
                  <a:lnTo>
                    <a:pt x="68" y="41"/>
                  </a:lnTo>
                  <a:lnTo>
                    <a:pt x="68" y="41"/>
                  </a:lnTo>
                  <a:close/>
                  <a:moveTo>
                    <a:pt x="54" y="50"/>
                  </a:moveTo>
                  <a:lnTo>
                    <a:pt x="54" y="54"/>
                  </a:lnTo>
                  <a:lnTo>
                    <a:pt x="45" y="54"/>
                  </a:lnTo>
                  <a:lnTo>
                    <a:pt x="45" y="50"/>
                  </a:lnTo>
                  <a:lnTo>
                    <a:pt x="54" y="50"/>
                  </a:lnTo>
                  <a:lnTo>
                    <a:pt x="54" y="50"/>
                  </a:lnTo>
                  <a:close/>
                  <a:moveTo>
                    <a:pt x="68" y="50"/>
                  </a:moveTo>
                  <a:lnTo>
                    <a:pt x="77" y="50"/>
                  </a:lnTo>
                  <a:lnTo>
                    <a:pt x="77" y="54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50"/>
                  </a:lnTo>
                  <a:close/>
                  <a:moveTo>
                    <a:pt x="27" y="68"/>
                  </a:moveTo>
                  <a:lnTo>
                    <a:pt x="27" y="3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14" y="45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2" y="90"/>
                  </a:lnTo>
                  <a:lnTo>
                    <a:pt x="54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68" y="81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32" y="77"/>
                  </a:lnTo>
                  <a:lnTo>
                    <a:pt x="27" y="77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8" name="Freeform 36"/>
            <p:cNvSpPr>
              <a:spLocks noEditPoints="1"/>
            </p:cNvSpPr>
            <p:nvPr/>
          </p:nvSpPr>
          <p:spPr bwMode="auto">
            <a:xfrm>
              <a:off x="3287" y="3300"/>
              <a:ext cx="90" cy="95"/>
            </a:xfrm>
            <a:custGeom>
              <a:avLst/>
              <a:gdLst/>
              <a:ahLst/>
              <a:cxnLst>
                <a:cxn ang="0">
                  <a:pos x="72" y="23"/>
                </a:cxn>
                <a:cxn ang="0">
                  <a:pos x="59" y="14"/>
                </a:cxn>
                <a:cxn ang="0">
                  <a:pos x="63" y="9"/>
                </a:cxn>
                <a:cxn ang="0">
                  <a:pos x="63" y="4"/>
                </a:cxn>
                <a:cxn ang="0">
                  <a:pos x="59" y="4"/>
                </a:cxn>
                <a:cxn ang="0">
                  <a:pos x="50" y="4"/>
                </a:cxn>
                <a:cxn ang="0">
                  <a:pos x="50" y="45"/>
                </a:cxn>
                <a:cxn ang="0">
                  <a:pos x="41" y="23"/>
                </a:cxn>
                <a:cxn ang="0">
                  <a:pos x="32" y="9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3" y="0"/>
                </a:cxn>
                <a:cxn ang="0">
                  <a:pos x="23" y="54"/>
                </a:cxn>
                <a:cxn ang="0">
                  <a:pos x="14" y="72"/>
                </a:cxn>
                <a:cxn ang="0">
                  <a:pos x="0" y="86"/>
                </a:cxn>
                <a:cxn ang="0">
                  <a:pos x="14" y="95"/>
                </a:cxn>
                <a:cxn ang="0">
                  <a:pos x="23" y="86"/>
                </a:cxn>
                <a:cxn ang="0">
                  <a:pos x="32" y="72"/>
                </a:cxn>
                <a:cxn ang="0">
                  <a:pos x="32" y="32"/>
                </a:cxn>
                <a:cxn ang="0">
                  <a:pos x="36" y="59"/>
                </a:cxn>
                <a:cxn ang="0">
                  <a:pos x="45" y="59"/>
                </a:cxn>
                <a:cxn ang="0">
                  <a:pos x="50" y="59"/>
                </a:cxn>
                <a:cxn ang="0">
                  <a:pos x="59" y="90"/>
                </a:cxn>
                <a:cxn ang="0">
                  <a:pos x="59" y="27"/>
                </a:cxn>
                <a:cxn ang="0">
                  <a:pos x="68" y="59"/>
                </a:cxn>
                <a:cxn ang="0">
                  <a:pos x="77" y="95"/>
                </a:cxn>
                <a:cxn ang="0">
                  <a:pos x="90" y="9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77" y="0"/>
                </a:cxn>
                <a:cxn ang="0">
                  <a:pos x="77" y="50"/>
                </a:cxn>
                <a:cxn ang="0">
                  <a:pos x="72" y="23"/>
                </a:cxn>
                <a:cxn ang="0">
                  <a:pos x="14" y="45"/>
                </a:cxn>
                <a:cxn ang="0">
                  <a:pos x="18" y="27"/>
                </a:cxn>
                <a:cxn ang="0">
                  <a:pos x="9" y="23"/>
                </a:cxn>
                <a:cxn ang="0">
                  <a:pos x="5" y="27"/>
                </a:cxn>
                <a:cxn ang="0">
                  <a:pos x="0" y="59"/>
                </a:cxn>
                <a:cxn ang="0">
                  <a:pos x="14" y="59"/>
                </a:cxn>
                <a:cxn ang="0">
                  <a:pos x="14" y="45"/>
                </a:cxn>
                <a:cxn ang="0">
                  <a:pos x="14" y="45"/>
                </a:cxn>
              </a:cxnLst>
              <a:rect l="0" t="0" r="r" b="b"/>
              <a:pathLst>
                <a:path w="90" h="95">
                  <a:moveTo>
                    <a:pt x="72" y="23"/>
                  </a:moveTo>
                  <a:lnTo>
                    <a:pt x="72" y="23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0" y="4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2" y="2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18" y="63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23" y="8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5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50" y="59"/>
                  </a:lnTo>
                  <a:lnTo>
                    <a:pt x="50" y="90"/>
                  </a:lnTo>
                  <a:lnTo>
                    <a:pt x="59" y="90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77" y="59"/>
                  </a:lnTo>
                  <a:lnTo>
                    <a:pt x="77" y="95"/>
                  </a:lnTo>
                  <a:lnTo>
                    <a:pt x="90" y="95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77" y="0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close/>
                  <a:moveTo>
                    <a:pt x="14" y="45"/>
                  </a:moveTo>
                  <a:lnTo>
                    <a:pt x="14" y="4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9" name="Freeform 37"/>
            <p:cNvSpPr>
              <a:spLocks noEditPoints="1"/>
            </p:cNvSpPr>
            <p:nvPr/>
          </p:nvSpPr>
          <p:spPr bwMode="auto">
            <a:xfrm>
              <a:off x="3405" y="3304"/>
              <a:ext cx="85" cy="91"/>
            </a:xfrm>
            <a:custGeom>
              <a:avLst/>
              <a:gdLst/>
              <a:ahLst/>
              <a:cxnLst>
                <a:cxn ang="0">
                  <a:pos x="85" y="91"/>
                </a:cxn>
                <a:cxn ang="0">
                  <a:pos x="85" y="77"/>
                </a:cxn>
                <a:cxn ang="0">
                  <a:pos x="13" y="77"/>
                </a:cxn>
                <a:cxn ang="0">
                  <a:pos x="13" y="10"/>
                </a:cxn>
                <a:cxn ang="0">
                  <a:pos x="81" y="10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85" y="91"/>
                </a:cxn>
                <a:cxn ang="0">
                  <a:pos x="85" y="91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58" y="46"/>
                </a:cxn>
                <a:cxn ang="0">
                  <a:pos x="58" y="46"/>
                </a:cxn>
                <a:cxn ang="0">
                  <a:pos x="67" y="28"/>
                </a:cxn>
                <a:cxn ang="0">
                  <a:pos x="67" y="28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5" y="37"/>
                </a:cxn>
                <a:cxn ang="0">
                  <a:pos x="45" y="37"/>
                </a:cxn>
                <a:cxn ang="0">
                  <a:pos x="31" y="23"/>
                </a:cxn>
                <a:cxn ang="0">
                  <a:pos x="31" y="23"/>
                </a:cxn>
                <a:cxn ang="0">
                  <a:pos x="27" y="19"/>
                </a:cxn>
                <a:cxn ang="0">
                  <a:pos x="27" y="19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8" y="28"/>
                </a:cxn>
                <a:cxn ang="0">
                  <a:pos x="18" y="28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9" y="55"/>
                </a:cxn>
                <a:cxn ang="0">
                  <a:pos x="49" y="55"/>
                </a:cxn>
                <a:cxn ang="0">
                  <a:pos x="63" y="77"/>
                </a:cxn>
                <a:cxn ang="0">
                  <a:pos x="63" y="77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2" y="68"/>
                </a:cxn>
              </a:cxnLst>
              <a:rect l="0" t="0" r="r" b="b"/>
              <a:pathLst>
                <a:path w="85" h="91">
                  <a:moveTo>
                    <a:pt x="85" y="91"/>
                  </a:moveTo>
                  <a:lnTo>
                    <a:pt x="85" y="77"/>
                  </a:lnTo>
                  <a:lnTo>
                    <a:pt x="13" y="77"/>
                  </a:lnTo>
                  <a:lnTo>
                    <a:pt x="13" y="10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85" y="91"/>
                  </a:lnTo>
                  <a:lnTo>
                    <a:pt x="85" y="91"/>
                  </a:lnTo>
                  <a:close/>
                  <a:moveTo>
                    <a:pt x="72" y="68"/>
                  </a:moveTo>
                  <a:lnTo>
                    <a:pt x="72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0" name="Freeform 38"/>
            <p:cNvSpPr>
              <a:spLocks/>
            </p:cNvSpPr>
            <p:nvPr/>
          </p:nvSpPr>
          <p:spPr bwMode="auto">
            <a:xfrm>
              <a:off x="2471" y="3692"/>
              <a:ext cx="99" cy="95"/>
            </a:xfrm>
            <a:custGeom>
              <a:avLst/>
              <a:gdLst/>
              <a:ahLst/>
              <a:cxnLst>
                <a:cxn ang="0">
                  <a:pos x="41" y="36"/>
                </a:cxn>
                <a:cxn ang="0">
                  <a:pos x="41" y="36"/>
                </a:cxn>
                <a:cxn ang="0">
                  <a:pos x="36" y="54"/>
                </a:cxn>
                <a:cxn ang="0">
                  <a:pos x="27" y="68"/>
                </a:cxn>
                <a:cxn ang="0">
                  <a:pos x="14" y="77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6" y="81"/>
                </a:cxn>
                <a:cxn ang="0">
                  <a:pos x="41" y="72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54" y="72"/>
                </a:cxn>
                <a:cxn ang="0">
                  <a:pos x="63" y="81"/>
                </a:cxn>
                <a:cxn ang="0">
                  <a:pos x="72" y="90"/>
                </a:cxn>
                <a:cxn ang="0">
                  <a:pos x="86" y="95"/>
                </a:cxn>
                <a:cxn ang="0">
                  <a:pos x="86" y="95"/>
                </a:cxn>
                <a:cxn ang="0">
                  <a:pos x="99" y="81"/>
                </a:cxn>
                <a:cxn ang="0">
                  <a:pos x="99" y="81"/>
                </a:cxn>
                <a:cxn ang="0">
                  <a:pos x="81" y="77"/>
                </a:cxn>
                <a:cxn ang="0">
                  <a:pos x="68" y="63"/>
                </a:cxn>
                <a:cxn ang="0">
                  <a:pos x="59" y="54"/>
                </a:cxn>
                <a:cxn ang="0">
                  <a:pos x="59" y="36"/>
                </a:cxn>
                <a:cxn ang="0">
                  <a:pos x="95" y="36"/>
                </a:cxn>
                <a:cxn ang="0">
                  <a:pos x="95" y="27"/>
                </a:cxn>
                <a:cxn ang="0">
                  <a:pos x="54" y="27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41" y="27"/>
                </a:cxn>
                <a:cxn ang="0">
                  <a:pos x="0" y="27"/>
                </a:cxn>
                <a:cxn ang="0">
                  <a:pos x="0" y="36"/>
                </a:cxn>
                <a:cxn ang="0">
                  <a:pos x="41" y="36"/>
                </a:cxn>
                <a:cxn ang="0">
                  <a:pos x="41" y="36"/>
                </a:cxn>
              </a:cxnLst>
              <a:rect l="0" t="0" r="r" b="b"/>
              <a:pathLst>
                <a:path w="99" h="95">
                  <a:moveTo>
                    <a:pt x="41" y="36"/>
                  </a:moveTo>
                  <a:lnTo>
                    <a:pt x="41" y="36"/>
                  </a:lnTo>
                  <a:lnTo>
                    <a:pt x="36" y="54"/>
                  </a:lnTo>
                  <a:lnTo>
                    <a:pt x="27" y="68"/>
                  </a:lnTo>
                  <a:lnTo>
                    <a:pt x="14" y="77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6" y="81"/>
                  </a:lnTo>
                  <a:lnTo>
                    <a:pt x="41" y="72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4" y="72"/>
                  </a:lnTo>
                  <a:lnTo>
                    <a:pt x="63" y="81"/>
                  </a:lnTo>
                  <a:lnTo>
                    <a:pt x="72" y="90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81" y="77"/>
                  </a:lnTo>
                  <a:lnTo>
                    <a:pt x="68" y="63"/>
                  </a:lnTo>
                  <a:lnTo>
                    <a:pt x="59" y="54"/>
                  </a:lnTo>
                  <a:lnTo>
                    <a:pt x="59" y="36"/>
                  </a:lnTo>
                  <a:lnTo>
                    <a:pt x="95" y="36"/>
                  </a:lnTo>
                  <a:lnTo>
                    <a:pt x="95" y="27"/>
                  </a:lnTo>
                  <a:lnTo>
                    <a:pt x="54" y="27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41" y="27"/>
                  </a:lnTo>
                  <a:lnTo>
                    <a:pt x="0" y="27"/>
                  </a:lnTo>
                  <a:lnTo>
                    <a:pt x="0" y="36"/>
                  </a:lnTo>
                  <a:lnTo>
                    <a:pt x="41" y="36"/>
                  </a:lnTo>
                  <a:lnTo>
                    <a:pt x="4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1" name="Freeform 39"/>
            <p:cNvSpPr>
              <a:spLocks noEditPoints="1"/>
            </p:cNvSpPr>
            <p:nvPr/>
          </p:nvSpPr>
          <p:spPr bwMode="auto">
            <a:xfrm>
              <a:off x="2579" y="3692"/>
              <a:ext cx="100" cy="95"/>
            </a:xfrm>
            <a:custGeom>
              <a:avLst/>
              <a:gdLst/>
              <a:ahLst/>
              <a:cxnLst>
                <a:cxn ang="0">
                  <a:pos x="50" y="32"/>
                </a:cxn>
                <a:cxn ang="0">
                  <a:pos x="59" y="32"/>
                </a:cxn>
                <a:cxn ang="0">
                  <a:pos x="50" y="0"/>
                </a:cxn>
                <a:cxn ang="0">
                  <a:pos x="36" y="5"/>
                </a:cxn>
                <a:cxn ang="0">
                  <a:pos x="45" y="36"/>
                </a:cxn>
                <a:cxn ang="0">
                  <a:pos x="50" y="32"/>
                </a:cxn>
                <a:cxn ang="0">
                  <a:pos x="91" y="14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82" y="5"/>
                </a:cxn>
                <a:cxn ang="0">
                  <a:pos x="73" y="0"/>
                </a:cxn>
                <a:cxn ang="0">
                  <a:pos x="54" y="41"/>
                </a:cxn>
                <a:cxn ang="0">
                  <a:pos x="0" y="54"/>
                </a:cxn>
                <a:cxn ang="0">
                  <a:pos x="95" y="41"/>
                </a:cxn>
                <a:cxn ang="0">
                  <a:pos x="73" y="41"/>
                </a:cxn>
                <a:cxn ang="0">
                  <a:pos x="91" y="14"/>
                </a:cxn>
                <a:cxn ang="0">
                  <a:pos x="36" y="32"/>
                </a:cxn>
                <a:cxn ang="0">
                  <a:pos x="23" y="14"/>
                </a:cxn>
                <a:cxn ang="0">
                  <a:pos x="18" y="5"/>
                </a:cxn>
                <a:cxn ang="0">
                  <a:pos x="14" y="9"/>
                </a:cxn>
                <a:cxn ang="0">
                  <a:pos x="5" y="14"/>
                </a:cxn>
                <a:cxn ang="0">
                  <a:pos x="23" y="41"/>
                </a:cxn>
                <a:cxn ang="0">
                  <a:pos x="36" y="32"/>
                </a:cxn>
                <a:cxn ang="0">
                  <a:pos x="36" y="32"/>
                </a:cxn>
                <a:cxn ang="0">
                  <a:pos x="41" y="63"/>
                </a:cxn>
                <a:cxn ang="0">
                  <a:pos x="27" y="59"/>
                </a:cxn>
                <a:cxn ang="0">
                  <a:pos x="0" y="86"/>
                </a:cxn>
                <a:cxn ang="0">
                  <a:pos x="14" y="95"/>
                </a:cxn>
                <a:cxn ang="0">
                  <a:pos x="36" y="72"/>
                </a:cxn>
                <a:cxn ang="0">
                  <a:pos x="45" y="68"/>
                </a:cxn>
                <a:cxn ang="0">
                  <a:pos x="45" y="68"/>
                </a:cxn>
                <a:cxn ang="0">
                  <a:pos x="41" y="63"/>
                </a:cxn>
                <a:cxn ang="0">
                  <a:pos x="91" y="90"/>
                </a:cxn>
                <a:cxn ang="0">
                  <a:pos x="100" y="81"/>
                </a:cxn>
                <a:cxn ang="0">
                  <a:pos x="64" y="59"/>
                </a:cxn>
                <a:cxn ang="0">
                  <a:pos x="64" y="63"/>
                </a:cxn>
                <a:cxn ang="0">
                  <a:pos x="54" y="68"/>
                </a:cxn>
                <a:cxn ang="0">
                  <a:pos x="86" y="95"/>
                </a:cxn>
                <a:cxn ang="0">
                  <a:pos x="91" y="90"/>
                </a:cxn>
                <a:cxn ang="0">
                  <a:pos x="91" y="90"/>
                </a:cxn>
              </a:cxnLst>
              <a:rect l="0" t="0" r="r" b="b"/>
              <a:pathLst>
                <a:path w="100" h="95">
                  <a:moveTo>
                    <a:pt x="50" y="32"/>
                  </a:moveTo>
                  <a:lnTo>
                    <a:pt x="50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close/>
                  <a:moveTo>
                    <a:pt x="91" y="14"/>
                  </a:moveTo>
                  <a:lnTo>
                    <a:pt x="91" y="14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4" y="41"/>
                  </a:lnTo>
                  <a:lnTo>
                    <a:pt x="0" y="41"/>
                  </a:lnTo>
                  <a:lnTo>
                    <a:pt x="0" y="54"/>
                  </a:lnTo>
                  <a:lnTo>
                    <a:pt x="95" y="54"/>
                  </a:lnTo>
                  <a:lnTo>
                    <a:pt x="95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91" y="14"/>
                  </a:lnTo>
                  <a:close/>
                  <a:moveTo>
                    <a:pt x="36" y="32"/>
                  </a:moveTo>
                  <a:lnTo>
                    <a:pt x="36" y="3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close/>
                  <a:moveTo>
                    <a:pt x="41" y="63"/>
                  </a:moveTo>
                  <a:lnTo>
                    <a:pt x="41" y="63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18" y="7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close/>
                  <a:moveTo>
                    <a:pt x="91" y="90"/>
                  </a:moveTo>
                  <a:lnTo>
                    <a:pt x="91" y="90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91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2" name="Freeform 40"/>
            <p:cNvSpPr>
              <a:spLocks noEditPoints="1"/>
            </p:cNvSpPr>
            <p:nvPr/>
          </p:nvSpPr>
          <p:spPr bwMode="auto">
            <a:xfrm>
              <a:off x="2697" y="3697"/>
              <a:ext cx="85" cy="85"/>
            </a:xfrm>
            <a:custGeom>
              <a:avLst/>
              <a:gdLst/>
              <a:ahLst/>
              <a:cxnLst>
                <a:cxn ang="0">
                  <a:pos x="85" y="85"/>
                </a:cxn>
                <a:cxn ang="0">
                  <a:pos x="85" y="76"/>
                </a:cxn>
                <a:cxn ang="0">
                  <a:pos x="13" y="76"/>
                </a:cxn>
                <a:cxn ang="0">
                  <a:pos x="13" y="9"/>
                </a:cxn>
                <a:cxn ang="0">
                  <a:pos x="81" y="9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85"/>
                </a:cxn>
                <a:cxn ang="0">
                  <a:pos x="85" y="85"/>
                </a:cxn>
                <a:cxn ang="0">
                  <a:pos x="85" y="85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76" y="63"/>
                </a:cxn>
                <a:cxn ang="0">
                  <a:pos x="76" y="63"/>
                </a:cxn>
                <a:cxn ang="0">
                  <a:pos x="58" y="45"/>
                </a:cxn>
                <a:cxn ang="0">
                  <a:pos x="58" y="45"/>
                </a:cxn>
                <a:cxn ang="0">
                  <a:pos x="67" y="27"/>
                </a:cxn>
                <a:cxn ang="0">
                  <a:pos x="67" y="2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58" y="13"/>
                </a:cxn>
                <a:cxn ang="0">
                  <a:pos x="58" y="13"/>
                </a:cxn>
                <a:cxn ang="0">
                  <a:pos x="45" y="31"/>
                </a:cxn>
                <a:cxn ang="0">
                  <a:pos x="45" y="31"/>
                </a:cxn>
                <a:cxn ang="0">
                  <a:pos x="31" y="18"/>
                </a:cxn>
                <a:cxn ang="0">
                  <a:pos x="31" y="1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2" y="18"/>
                </a:cxn>
                <a:cxn ang="0">
                  <a:pos x="22" y="18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13" y="63"/>
                </a:cxn>
                <a:cxn ang="0">
                  <a:pos x="13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49" y="54"/>
                </a:cxn>
                <a:cxn ang="0">
                  <a:pos x="49" y="54"/>
                </a:cxn>
                <a:cxn ang="0">
                  <a:pos x="63" y="72"/>
                </a:cxn>
                <a:cxn ang="0">
                  <a:pos x="63" y="72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72" y="67"/>
                </a:cxn>
              </a:cxnLst>
              <a:rect l="0" t="0" r="r" b="b"/>
              <a:pathLst>
                <a:path w="85" h="85">
                  <a:moveTo>
                    <a:pt x="85" y="85"/>
                  </a:moveTo>
                  <a:lnTo>
                    <a:pt x="85" y="76"/>
                  </a:lnTo>
                  <a:lnTo>
                    <a:pt x="13" y="76"/>
                  </a:lnTo>
                  <a:lnTo>
                    <a:pt x="13" y="9"/>
                  </a:lnTo>
                  <a:lnTo>
                    <a:pt x="81" y="9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85"/>
                  </a:ln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72" y="67"/>
                  </a:moveTo>
                  <a:lnTo>
                    <a:pt x="72" y="67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3" name="Freeform 41"/>
            <p:cNvSpPr>
              <a:spLocks noEditPoints="1"/>
            </p:cNvSpPr>
            <p:nvPr/>
          </p:nvSpPr>
          <p:spPr bwMode="auto">
            <a:xfrm>
              <a:off x="1890" y="3571"/>
              <a:ext cx="94" cy="9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5" y="4"/>
                </a:cxn>
                <a:cxn ang="0">
                  <a:pos x="45" y="9"/>
                </a:cxn>
                <a:cxn ang="0">
                  <a:pos x="13" y="49"/>
                </a:cxn>
                <a:cxn ang="0">
                  <a:pos x="9" y="72"/>
                </a:cxn>
                <a:cxn ang="0">
                  <a:pos x="0" y="90"/>
                </a:cxn>
                <a:cxn ang="0">
                  <a:pos x="13" y="99"/>
                </a:cxn>
                <a:cxn ang="0">
                  <a:pos x="27" y="58"/>
                </a:cxn>
                <a:cxn ang="0">
                  <a:pos x="45" y="63"/>
                </a:cxn>
                <a:cxn ang="0">
                  <a:pos x="45" y="72"/>
                </a:cxn>
                <a:cxn ang="0">
                  <a:pos x="31" y="85"/>
                </a:cxn>
                <a:cxn ang="0">
                  <a:pos x="22" y="90"/>
                </a:cxn>
                <a:cxn ang="0">
                  <a:pos x="31" y="99"/>
                </a:cxn>
                <a:cxn ang="0">
                  <a:pos x="58" y="76"/>
                </a:cxn>
                <a:cxn ang="0">
                  <a:pos x="72" y="81"/>
                </a:cxn>
                <a:cxn ang="0">
                  <a:pos x="72" y="85"/>
                </a:cxn>
                <a:cxn ang="0">
                  <a:pos x="63" y="85"/>
                </a:cxn>
                <a:cxn ang="0">
                  <a:pos x="67" y="99"/>
                </a:cxn>
                <a:cxn ang="0">
                  <a:pos x="85" y="94"/>
                </a:cxn>
                <a:cxn ang="0">
                  <a:pos x="90" y="67"/>
                </a:cxn>
                <a:cxn ang="0">
                  <a:pos x="58" y="58"/>
                </a:cxn>
                <a:cxn ang="0">
                  <a:pos x="94" y="49"/>
                </a:cxn>
                <a:cxn ang="0">
                  <a:pos x="67" y="49"/>
                </a:cxn>
                <a:cxn ang="0">
                  <a:pos x="67" y="40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27" y="49"/>
                </a:cxn>
                <a:cxn ang="0">
                  <a:pos x="90" y="40"/>
                </a:cxn>
                <a:cxn ang="0">
                  <a:pos x="58" y="9"/>
                </a:cxn>
                <a:cxn ang="0">
                  <a:pos x="58" y="9"/>
                </a:cxn>
                <a:cxn ang="0">
                  <a:pos x="58" y="0"/>
                </a:cxn>
                <a:cxn ang="0">
                  <a:pos x="76" y="22"/>
                </a:cxn>
                <a:cxn ang="0">
                  <a:pos x="27" y="27"/>
                </a:cxn>
                <a:cxn ang="0">
                  <a:pos x="76" y="22"/>
                </a:cxn>
              </a:cxnLst>
              <a:rect l="0" t="0" r="r" b="b"/>
              <a:pathLst>
                <a:path w="94" h="99">
                  <a:moveTo>
                    <a:pt x="58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9"/>
                  </a:lnTo>
                  <a:lnTo>
                    <a:pt x="13" y="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9" y="7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22" y="76"/>
                  </a:lnTo>
                  <a:lnTo>
                    <a:pt x="27" y="58"/>
                  </a:lnTo>
                  <a:lnTo>
                    <a:pt x="45" y="58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72"/>
                  </a:lnTo>
                  <a:lnTo>
                    <a:pt x="40" y="81"/>
                  </a:lnTo>
                  <a:lnTo>
                    <a:pt x="31" y="85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49" y="90"/>
                  </a:lnTo>
                  <a:lnTo>
                    <a:pt x="58" y="76"/>
                  </a:lnTo>
                  <a:lnTo>
                    <a:pt x="72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81" y="99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0" y="67"/>
                  </a:lnTo>
                  <a:lnTo>
                    <a:pt x="58" y="67"/>
                  </a:lnTo>
                  <a:lnTo>
                    <a:pt x="58" y="58"/>
                  </a:lnTo>
                  <a:lnTo>
                    <a:pt x="94" y="58"/>
                  </a:lnTo>
                  <a:lnTo>
                    <a:pt x="94" y="49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4" y="49"/>
                  </a:lnTo>
                  <a:lnTo>
                    <a:pt x="27" y="49"/>
                  </a:lnTo>
                  <a:lnTo>
                    <a:pt x="27" y="40"/>
                  </a:lnTo>
                  <a:lnTo>
                    <a:pt x="90" y="40"/>
                  </a:lnTo>
                  <a:lnTo>
                    <a:pt x="9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close/>
                  <a:moveTo>
                    <a:pt x="76" y="22"/>
                  </a:moveTo>
                  <a:lnTo>
                    <a:pt x="76" y="27"/>
                  </a:lnTo>
                  <a:lnTo>
                    <a:pt x="27" y="27"/>
                  </a:lnTo>
                  <a:lnTo>
                    <a:pt x="27" y="22"/>
                  </a:lnTo>
                  <a:lnTo>
                    <a:pt x="76" y="22"/>
                  </a:lnTo>
                  <a:lnTo>
                    <a:pt x="76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4" name="Freeform 42"/>
            <p:cNvSpPr>
              <a:spLocks/>
            </p:cNvSpPr>
            <p:nvPr/>
          </p:nvSpPr>
          <p:spPr bwMode="auto">
            <a:xfrm>
              <a:off x="2007" y="3575"/>
              <a:ext cx="81" cy="90"/>
            </a:xfrm>
            <a:custGeom>
              <a:avLst/>
              <a:gdLst/>
              <a:ahLst/>
              <a:cxnLst>
                <a:cxn ang="0">
                  <a:pos x="13" y="32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9" y="23"/>
                </a:cxn>
                <a:cxn ang="0">
                  <a:pos x="0" y="23"/>
                </a:cxn>
                <a:cxn ang="0">
                  <a:pos x="0" y="90"/>
                </a:cxn>
                <a:cxn ang="0">
                  <a:pos x="67" y="90"/>
                </a:cxn>
                <a:cxn ang="0">
                  <a:pos x="67" y="90"/>
                </a:cxn>
                <a:cxn ang="0">
                  <a:pos x="81" y="90"/>
                </a:cxn>
                <a:cxn ang="0">
                  <a:pos x="81" y="32"/>
                </a:cxn>
                <a:cxn ang="0">
                  <a:pos x="81" y="32"/>
                </a:cxn>
                <a:cxn ang="0">
                  <a:pos x="81" y="23"/>
                </a:cxn>
                <a:cxn ang="0">
                  <a:pos x="81" y="23"/>
                </a:cxn>
                <a:cxn ang="0">
                  <a:pos x="81" y="23"/>
                </a:cxn>
                <a:cxn ang="0">
                  <a:pos x="81" y="23"/>
                </a:cxn>
                <a:cxn ang="0">
                  <a:pos x="76" y="23"/>
                </a:cxn>
                <a:cxn ang="0">
                  <a:pos x="67" y="23"/>
                </a:cxn>
                <a:cxn ang="0">
                  <a:pos x="67" y="77"/>
                </a:cxn>
                <a:cxn ang="0">
                  <a:pos x="49" y="77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36" y="0"/>
                </a:cxn>
                <a:cxn ang="0">
                  <a:pos x="36" y="77"/>
                </a:cxn>
                <a:cxn ang="0">
                  <a:pos x="13" y="77"/>
                </a:cxn>
                <a:cxn ang="0">
                  <a:pos x="13" y="32"/>
                </a:cxn>
                <a:cxn ang="0">
                  <a:pos x="13" y="32"/>
                </a:cxn>
              </a:cxnLst>
              <a:rect l="0" t="0" r="r" b="b"/>
              <a:pathLst>
                <a:path w="81" h="90">
                  <a:moveTo>
                    <a:pt x="13" y="32"/>
                  </a:moveTo>
                  <a:lnTo>
                    <a:pt x="13" y="3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90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81" y="90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76" y="23"/>
                  </a:lnTo>
                  <a:lnTo>
                    <a:pt x="67" y="23"/>
                  </a:lnTo>
                  <a:lnTo>
                    <a:pt x="67" y="77"/>
                  </a:lnTo>
                  <a:lnTo>
                    <a:pt x="49" y="77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36" y="77"/>
                  </a:lnTo>
                  <a:lnTo>
                    <a:pt x="13" y="77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5" name="Freeform 43"/>
            <p:cNvSpPr>
              <a:spLocks noEditPoints="1"/>
            </p:cNvSpPr>
            <p:nvPr/>
          </p:nvSpPr>
          <p:spPr bwMode="auto">
            <a:xfrm>
              <a:off x="2115" y="3575"/>
              <a:ext cx="86" cy="90"/>
            </a:xfrm>
            <a:custGeom>
              <a:avLst/>
              <a:gdLst/>
              <a:ahLst/>
              <a:cxnLst>
                <a:cxn ang="0">
                  <a:pos x="86" y="90"/>
                </a:cxn>
                <a:cxn ang="0">
                  <a:pos x="86" y="81"/>
                </a:cxn>
                <a:cxn ang="0">
                  <a:pos x="13" y="81"/>
                </a:cxn>
                <a:cxn ang="0">
                  <a:pos x="13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6" y="90"/>
                </a:cxn>
                <a:cxn ang="0">
                  <a:pos x="86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8"/>
                </a:cxn>
                <a:cxn ang="0">
                  <a:pos x="59" y="18"/>
                </a:cxn>
                <a:cxn ang="0">
                  <a:pos x="50" y="36"/>
                </a:cxn>
                <a:cxn ang="0">
                  <a:pos x="50" y="36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68" y="77"/>
                </a:cxn>
                <a:cxn ang="0">
                  <a:pos x="68" y="77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6" h="90">
                  <a:moveTo>
                    <a:pt x="86" y="90"/>
                  </a:moveTo>
                  <a:lnTo>
                    <a:pt x="86" y="81"/>
                  </a:lnTo>
                  <a:lnTo>
                    <a:pt x="13" y="81"/>
                  </a:lnTo>
                  <a:lnTo>
                    <a:pt x="13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6" y="90"/>
                  </a:lnTo>
                  <a:lnTo>
                    <a:pt x="86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6" name="Freeform 44"/>
            <p:cNvSpPr>
              <a:spLocks noEditPoints="1"/>
            </p:cNvSpPr>
            <p:nvPr/>
          </p:nvSpPr>
          <p:spPr bwMode="auto">
            <a:xfrm>
              <a:off x="1700" y="2989"/>
              <a:ext cx="86" cy="95"/>
            </a:xfrm>
            <a:custGeom>
              <a:avLst/>
              <a:gdLst/>
              <a:ahLst/>
              <a:cxnLst>
                <a:cxn ang="0">
                  <a:pos x="27" y="18"/>
                </a:cxn>
                <a:cxn ang="0">
                  <a:pos x="27" y="18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59" y="81"/>
                </a:cxn>
                <a:cxn ang="0">
                  <a:pos x="59" y="81"/>
                </a:cxn>
                <a:cxn ang="0">
                  <a:pos x="63" y="95"/>
                </a:cxn>
                <a:cxn ang="0">
                  <a:pos x="63" y="95"/>
                </a:cxn>
                <a:cxn ang="0">
                  <a:pos x="63" y="95"/>
                </a:cxn>
                <a:cxn ang="0">
                  <a:pos x="63" y="95"/>
                </a:cxn>
                <a:cxn ang="0">
                  <a:pos x="72" y="95"/>
                </a:cxn>
                <a:cxn ang="0">
                  <a:pos x="81" y="95"/>
                </a:cxn>
                <a:cxn ang="0">
                  <a:pos x="81" y="86"/>
                </a:cxn>
                <a:cxn ang="0">
                  <a:pos x="86" y="81"/>
                </a:cxn>
                <a:cxn ang="0">
                  <a:pos x="86" y="4"/>
                </a:cxn>
                <a:cxn ang="0">
                  <a:pos x="36" y="4"/>
                </a:cxn>
                <a:cxn ang="0">
                  <a:pos x="36" y="18"/>
                </a:cxn>
                <a:cxn ang="0">
                  <a:pos x="68" y="18"/>
                </a:cxn>
                <a:cxn ang="0">
                  <a:pos x="68" y="77"/>
                </a:cxn>
                <a:cxn ang="0">
                  <a:pos x="68" y="77"/>
                </a:cxn>
                <a:cxn ang="0">
                  <a:pos x="68" y="81"/>
                </a:cxn>
                <a:cxn ang="0">
                  <a:pos x="59" y="81"/>
                </a:cxn>
                <a:cxn ang="0">
                  <a:pos x="59" y="81"/>
                </a:cxn>
                <a:cxn ang="0">
                  <a:pos x="59" y="81"/>
                </a:cxn>
                <a:cxn ang="0">
                  <a:pos x="14" y="95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5" y="13"/>
                </a:cxn>
                <a:cxn ang="0">
                  <a:pos x="0" y="13"/>
                </a:cxn>
                <a:cxn ang="0">
                  <a:pos x="0" y="95"/>
                </a:cxn>
                <a:cxn ang="0">
                  <a:pos x="14" y="95"/>
                </a:cxn>
                <a:cxn ang="0">
                  <a:pos x="14" y="95"/>
                </a:cxn>
              </a:cxnLst>
              <a:rect l="0" t="0" r="r" b="b"/>
              <a:pathLst>
                <a:path w="86" h="95">
                  <a:moveTo>
                    <a:pt x="27" y="18"/>
                  </a:moveTo>
                  <a:lnTo>
                    <a:pt x="27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close/>
                  <a:moveTo>
                    <a:pt x="59" y="81"/>
                  </a:moveTo>
                  <a:lnTo>
                    <a:pt x="59" y="81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72" y="95"/>
                  </a:lnTo>
                  <a:lnTo>
                    <a:pt x="81" y="95"/>
                  </a:lnTo>
                  <a:lnTo>
                    <a:pt x="81" y="86"/>
                  </a:lnTo>
                  <a:lnTo>
                    <a:pt x="86" y="81"/>
                  </a:lnTo>
                  <a:lnTo>
                    <a:pt x="86" y="4"/>
                  </a:lnTo>
                  <a:lnTo>
                    <a:pt x="36" y="4"/>
                  </a:lnTo>
                  <a:lnTo>
                    <a:pt x="36" y="18"/>
                  </a:lnTo>
                  <a:lnTo>
                    <a:pt x="68" y="18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8" y="81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59" y="81"/>
                  </a:lnTo>
                  <a:close/>
                  <a:moveTo>
                    <a:pt x="14" y="95"/>
                  </a:moveTo>
                  <a:lnTo>
                    <a:pt x="14" y="22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95"/>
                  </a:lnTo>
                  <a:lnTo>
                    <a:pt x="14" y="95"/>
                  </a:lnTo>
                  <a:lnTo>
                    <a:pt x="14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7" name="Freeform 45"/>
            <p:cNvSpPr>
              <a:spLocks noEditPoints="1"/>
            </p:cNvSpPr>
            <p:nvPr/>
          </p:nvSpPr>
          <p:spPr bwMode="auto">
            <a:xfrm>
              <a:off x="1804" y="2989"/>
              <a:ext cx="95" cy="95"/>
            </a:xfrm>
            <a:custGeom>
              <a:avLst/>
              <a:gdLst/>
              <a:ahLst/>
              <a:cxnLst>
                <a:cxn ang="0">
                  <a:pos x="40" y="36"/>
                </a:cxn>
                <a:cxn ang="0">
                  <a:pos x="40" y="36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27" y="49"/>
                </a:cxn>
                <a:cxn ang="0">
                  <a:pos x="0" y="49"/>
                </a:cxn>
                <a:cxn ang="0">
                  <a:pos x="0" y="63"/>
                </a:cxn>
                <a:cxn ang="0">
                  <a:pos x="45" y="63"/>
                </a:cxn>
                <a:cxn ang="0">
                  <a:pos x="45" y="63"/>
                </a:cxn>
                <a:cxn ang="0">
                  <a:pos x="36" y="67"/>
                </a:cxn>
                <a:cxn ang="0">
                  <a:pos x="27" y="77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13" y="95"/>
                </a:cxn>
                <a:cxn ang="0">
                  <a:pos x="13" y="95"/>
                </a:cxn>
                <a:cxn ang="0">
                  <a:pos x="31" y="90"/>
                </a:cxn>
                <a:cxn ang="0">
                  <a:pos x="45" y="81"/>
                </a:cxn>
                <a:cxn ang="0">
                  <a:pos x="54" y="72"/>
                </a:cxn>
                <a:cxn ang="0">
                  <a:pos x="63" y="63"/>
                </a:cxn>
                <a:cxn ang="0">
                  <a:pos x="95" y="63"/>
                </a:cxn>
                <a:cxn ang="0">
                  <a:pos x="95" y="49"/>
                </a:cxn>
                <a:cxn ang="0">
                  <a:pos x="63" y="49"/>
                </a:cxn>
                <a:cxn ang="0">
                  <a:pos x="63" y="49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8" y="0"/>
                </a:cxn>
                <a:cxn ang="0">
                  <a:pos x="49" y="0"/>
                </a:cxn>
                <a:cxn ang="0">
                  <a:pos x="49" y="27"/>
                </a:cxn>
                <a:cxn ang="0">
                  <a:pos x="49" y="27"/>
                </a:cxn>
                <a:cxn ang="0">
                  <a:pos x="49" y="49"/>
                </a:cxn>
                <a:cxn ang="0">
                  <a:pos x="31" y="49"/>
                </a:cxn>
                <a:cxn ang="0">
                  <a:pos x="31" y="49"/>
                </a:cxn>
                <a:cxn ang="0">
                  <a:pos x="40" y="36"/>
                </a:cxn>
                <a:cxn ang="0">
                  <a:pos x="40" y="36"/>
                </a:cxn>
                <a:cxn ang="0">
                  <a:pos x="40" y="36"/>
                </a:cxn>
                <a:cxn ang="0">
                  <a:pos x="40" y="27"/>
                </a:cxn>
                <a:cxn ang="0">
                  <a:pos x="40" y="27"/>
                </a:cxn>
                <a:cxn ang="0">
                  <a:pos x="49" y="18"/>
                </a:cxn>
                <a:cxn ang="0">
                  <a:pos x="49" y="18"/>
                </a:cxn>
                <a:cxn ang="0">
                  <a:pos x="22" y="0"/>
                </a:cxn>
                <a:cxn ang="0">
                  <a:pos x="13" y="13"/>
                </a:cxn>
                <a:cxn ang="0">
                  <a:pos x="13" y="13"/>
                </a:cxn>
                <a:cxn ang="0">
                  <a:pos x="40" y="27"/>
                </a:cxn>
                <a:cxn ang="0">
                  <a:pos x="40" y="27"/>
                </a:cxn>
                <a:cxn ang="0">
                  <a:pos x="40" y="27"/>
                </a:cxn>
                <a:cxn ang="0">
                  <a:pos x="81" y="95"/>
                </a:cxn>
                <a:cxn ang="0">
                  <a:pos x="81" y="95"/>
                </a:cxn>
                <a:cxn ang="0">
                  <a:pos x="95" y="86"/>
                </a:cxn>
                <a:cxn ang="0">
                  <a:pos x="95" y="86"/>
                </a:cxn>
                <a:cxn ang="0">
                  <a:pos x="67" y="63"/>
                </a:cxn>
                <a:cxn ang="0">
                  <a:pos x="54" y="77"/>
                </a:cxn>
                <a:cxn ang="0">
                  <a:pos x="54" y="77"/>
                </a:cxn>
                <a:cxn ang="0">
                  <a:pos x="81" y="95"/>
                </a:cxn>
                <a:cxn ang="0">
                  <a:pos x="81" y="95"/>
                </a:cxn>
                <a:cxn ang="0">
                  <a:pos x="81" y="95"/>
                </a:cxn>
              </a:cxnLst>
              <a:rect l="0" t="0" r="r" b="b"/>
              <a:pathLst>
                <a:path w="95" h="95">
                  <a:moveTo>
                    <a:pt x="40" y="36"/>
                  </a:moveTo>
                  <a:lnTo>
                    <a:pt x="40" y="36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7" y="49"/>
                  </a:lnTo>
                  <a:lnTo>
                    <a:pt x="0" y="49"/>
                  </a:lnTo>
                  <a:lnTo>
                    <a:pt x="0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7"/>
                  </a:lnTo>
                  <a:lnTo>
                    <a:pt x="27" y="77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31" y="90"/>
                  </a:lnTo>
                  <a:lnTo>
                    <a:pt x="45" y="81"/>
                  </a:lnTo>
                  <a:lnTo>
                    <a:pt x="54" y="72"/>
                  </a:lnTo>
                  <a:lnTo>
                    <a:pt x="63" y="63"/>
                  </a:lnTo>
                  <a:lnTo>
                    <a:pt x="95" y="63"/>
                  </a:lnTo>
                  <a:lnTo>
                    <a:pt x="95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close/>
                  <a:moveTo>
                    <a:pt x="40" y="27"/>
                  </a:moveTo>
                  <a:lnTo>
                    <a:pt x="40" y="27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22" y="0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close/>
                  <a:moveTo>
                    <a:pt x="81" y="95"/>
                  </a:moveTo>
                  <a:lnTo>
                    <a:pt x="81" y="95"/>
                  </a:lnTo>
                  <a:lnTo>
                    <a:pt x="95" y="86"/>
                  </a:lnTo>
                  <a:lnTo>
                    <a:pt x="95" y="86"/>
                  </a:lnTo>
                  <a:lnTo>
                    <a:pt x="67" y="63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8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8" name="Freeform 46"/>
            <p:cNvSpPr>
              <a:spLocks noEditPoints="1"/>
            </p:cNvSpPr>
            <p:nvPr/>
          </p:nvSpPr>
          <p:spPr bwMode="auto">
            <a:xfrm>
              <a:off x="1912" y="2989"/>
              <a:ext cx="90" cy="95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0"/>
                </a:cxn>
                <a:cxn ang="0">
                  <a:pos x="45" y="0"/>
                </a:cxn>
                <a:cxn ang="0">
                  <a:pos x="23" y="40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5" y="27"/>
                </a:cxn>
                <a:cxn ang="0">
                  <a:pos x="77" y="27"/>
                </a:cxn>
                <a:cxn ang="0">
                  <a:pos x="68" y="49"/>
                </a:cxn>
                <a:cxn ang="0">
                  <a:pos x="54" y="54"/>
                </a:cxn>
                <a:cxn ang="0">
                  <a:pos x="59" y="63"/>
                </a:cxn>
                <a:cxn ang="0">
                  <a:pos x="50" y="63"/>
                </a:cxn>
                <a:cxn ang="0">
                  <a:pos x="63" y="36"/>
                </a:cxn>
                <a:cxn ang="0">
                  <a:pos x="50" y="31"/>
                </a:cxn>
                <a:cxn ang="0">
                  <a:pos x="41" y="54"/>
                </a:cxn>
                <a:cxn ang="0">
                  <a:pos x="32" y="63"/>
                </a:cxn>
                <a:cxn ang="0">
                  <a:pos x="36" y="77"/>
                </a:cxn>
                <a:cxn ang="0">
                  <a:pos x="63" y="72"/>
                </a:cxn>
                <a:cxn ang="0">
                  <a:pos x="77" y="72"/>
                </a:cxn>
                <a:cxn ang="0">
                  <a:pos x="77" y="77"/>
                </a:cxn>
                <a:cxn ang="0">
                  <a:pos x="59" y="81"/>
                </a:cxn>
                <a:cxn ang="0">
                  <a:pos x="63" y="86"/>
                </a:cxn>
                <a:cxn ang="0">
                  <a:pos x="63" y="86"/>
                </a:cxn>
                <a:cxn ang="0">
                  <a:pos x="63" y="95"/>
                </a:cxn>
                <a:cxn ang="0">
                  <a:pos x="81" y="95"/>
                </a:cxn>
                <a:cxn ang="0">
                  <a:pos x="86" y="90"/>
                </a:cxn>
                <a:cxn ang="0">
                  <a:pos x="90" y="58"/>
                </a:cxn>
                <a:cxn ang="0">
                  <a:pos x="90" y="45"/>
                </a:cxn>
                <a:cxn ang="0">
                  <a:pos x="90" y="13"/>
                </a:cxn>
                <a:cxn ang="0">
                  <a:pos x="54" y="13"/>
                </a:cxn>
                <a:cxn ang="0">
                  <a:pos x="59" y="4"/>
                </a:cxn>
                <a:cxn ang="0">
                  <a:pos x="23" y="22"/>
                </a:cxn>
                <a:cxn ang="0">
                  <a:pos x="32" y="13"/>
                </a:cxn>
                <a:cxn ang="0">
                  <a:pos x="9" y="9"/>
                </a:cxn>
                <a:cxn ang="0">
                  <a:pos x="23" y="22"/>
                </a:cxn>
                <a:cxn ang="0">
                  <a:pos x="23" y="22"/>
                </a:cxn>
                <a:cxn ang="0">
                  <a:pos x="23" y="36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0" y="31"/>
                </a:cxn>
                <a:cxn ang="0">
                  <a:pos x="14" y="45"/>
                </a:cxn>
                <a:cxn ang="0">
                  <a:pos x="14" y="95"/>
                </a:cxn>
                <a:cxn ang="0">
                  <a:pos x="14" y="95"/>
                </a:cxn>
                <a:cxn ang="0">
                  <a:pos x="23" y="54"/>
                </a:cxn>
                <a:cxn ang="0">
                  <a:pos x="14" y="49"/>
                </a:cxn>
                <a:cxn ang="0">
                  <a:pos x="0" y="86"/>
                </a:cxn>
                <a:cxn ang="0">
                  <a:pos x="14" y="95"/>
                </a:cxn>
                <a:cxn ang="0">
                  <a:pos x="14" y="95"/>
                </a:cxn>
              </a:cxnLst>
              <a:rect l="0" t="0" r="r" b="b"/>
              <a:pathLst>
                <a:path w="90" h="95">
                  <a:moveTo>
                    <a:pt x="59" y="4"/>
                  </a:moveTo>
                  <a:lnTo>
                    <a:pt x="59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8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72"/>
                  </a:lnTo>
                  <a:lnTo>
                    <a:pt x="68" y="49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41" y="54"/>
                  </a:lnTo>
                  <a:lnTo>
                    <a:pt x="36" y="58"/>
                  </a:lnTo>
                  <a:lnTo>
                    <a:pt x="32" y="63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7"/>
                  </a:lnTo>
                  <a:lnTo>
                    <a:pt x="77" y="72"/>
                  </a:lnTo>
                  <a:lnTo>
                    <a:pt x="77" y="72"/>
                  </a:lnTo>
                  <a:lnTo>
                    <a:pt x="77" y="77"/>
                  </a:lnTo>
                  <a:lnTo>
                    <a:pt x="72" y="81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81" y="95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90" y="81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close/>
                  <a:moveTo>
                    <a:pt x="23" y="22"/>
                  </a:moveTo>
                  <a:lnTo>
                    <a:pt x="32" y="13"/>
                  </a:lnTo>
                  <a:lnTo>
                    <a:pt x="32" y="13"/>
                  </a:lnTo>
                  <a:lnTo>
                    <a:pt x="18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14" y="45"/>
                  </a:moveTo>
                  <a:lnTo>
                    <a:pt x="23" y="36"/>
                  </a:lnTo>
                  <a:lnTo>
                    <a:pt x="23" y="36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close/>
                  <a:moveTo>
                    <a:pt x="14" y="95"/>
                  </a:move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9" name="Freeform 47"/>
            <p:cNvSpPr>
              <a:spLocks noEditPoints="1"/>
            </p:cNvSpPr>
            <p:nvPr/>
          </p:nvSpPr>
          <p:spPr bwMode="auto">
            <a:xfrm>
              <a:off x="2029" y="2993"/>
              <a:ext cx="86" cy="86"/>
            </a:xfrm>
            <a:custGeom>
              <a:avLst/>
              <a:gdLst/>
              <a:ahLst/>
              <a:cxnLst>
                <a:cxn ang="0">
                  <a:pos x="86" y="86"/>
                </a:cxn>
                <a:cxn ang="0">
                  <a:pos x="86" y="77"/>
                </a:cxn>
                <a:cxn ang="0">
                  <a:pos x="14" y="77"/>
                </a:cxn>
                <a:cxn ang="0">
                  <a:pos x="14" y="9"/>
                </a:cxn>
                <a:cxn ang="0">
                  <a:pos x="77" y="9"/>
                </a:cxn>
                <a:cxn ang="0">
                  <a:pos x="77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86" y="86"/>
                </a:cxn>
                <a:cxn ang="0">
                  <a:pos x="86" y="86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7" y="63"/>
                </a:cxn>
                <a:cxn ang="0">
                  <a:pos x="77" y="63"/>
                </a:cxn>
                <a:cxn ang="0">
                  <a:pos x="54" y="45"/>
                </a:cxn>
                <a:cxn ang="0">
                  <a:pos x="54" y="45"/>
                </a:cxn>
                <a:cxn ang="0">
                  <a:pos x="68" y="27"/>
                </a:cxn>
                <a:cxn ang="0">
                  <a:pos x="68" y="27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45" y="32"/>
                </a:cxn>
                <a:cxn ang="0">
                  <a:pos x="45" y="32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5" y="54"/>
                </a:cxn>
                <a:cxn ang="0">
                  <a:pos x="45" y="54"/>
                </a:cxn>
                <a:cxn ang="0">
                  <a:pos x="63" y="73"/>
                </a:cxn>
                <a:cxn ang="0">
                  <a:pos x="63" y="73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2" y="68"/>
                </a:cxn>
              </a:cxnLst>
              <a:rect l="0" t="0" r="r" b="b"/>
              <a:pathLst>
                <a:path w="86" h="86">
                  <a:moveTo>
                    <a:pt x="86" y="86"/>
                  </a:moveTo>
                  <a:lnTo>
                    <a:pt x="86" y="77"/>
                  </a:lnTo>
                  <a:lnTo>
                    <a:pt x="14" y="77"/>
                  </a:lnTo>
                  <a:lnTo>
                    <a:pt x="14" y="9"/>
                  </a:lnTo>
                  <a:lnTo>
                    <a:pt x="77" y="9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86"/>
                  </a:lnTo>
                  <a:lnTo>
                    <a:pt x="86" y="86"/>
                  </a:lnTo>
                  <a:lnTo>
                    <a:pt x="86" y="86"/>
                  </a:lnTo>
                  <a:close/>
                  <a:moveTo>
                    <a:pt x="72" y="68"/>
                  </a:moveTo>
                  <a:lnTo>
                    <a:pt x="72" y="68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63" y="73"/>
                  </a:lnTo>
                  <a:lnTo>
                    <a:pt x="63" y="73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0" name="Freeform 48"/>
            <p:cNvSpPr>
              <a:spLocks noEditPoints="1"/>
            </p:cNvSpPr>
            <p:nvPr/>
          </p:nvSpPr>
          <p:spPr bwMode="auto">
            <a:xfrm>
              <a:off x="3959" y="2570"/>
              <a:ext cx="95" cy="94"/>
            </a:xfrm>
            <a:custGeom>
              <a:avLst/>
              <a:gdLst/>
              <a:ahLst/>
              <a:cxnLst>
                <a:cxn ang="0">
                  <a:pos x="41" y="13"/>
                </a:cxn>
                <a:cxn ang="0">
                  <a:pos x="41" y="49"/>
                </a:cxn>
                <a:cxn ang="0">
                  <a:pos x="0" y="49"/>
                </a:cxn>
                <a:cxn ang="0">
                  <a:pos x="0" y="58"/>
                </a:cxn>
                <a:cxn ang="0">
                  <a:pos x="41" y="58"/>
                </a:cxn>
                <a:cxn ang="0">
                  <a:pos x="41" y="94"/>
                </a:cxn>
                <a:cxn ang="0">
                  <a:pos x="54" y="94"/>
                </a:cxn>
                <a:cxn ang="0">
                  <a:pos x="54" y="58"/>
                </a:cxn>
                <a:cxn ang="0">
                  <a:pos x="95" y="58"/>
                </a:cxn>
                <a:cxn ang="0">
                  <a:pos x="95" y="49"/>
                </a:cxn>
                <a:cxn ang="0">
                  <a:pos x="54" y="49"/>
                </a:cxn>
                <a:cxn ang="0">
                  <a:pos x="54" y="13"/>
                </a:cxn>
                <a:cxn ang="0">
                  <a:pos x="86" y="13"/>
                </a:cxn>
                <a:cxn ang="0">
                  <a:pos x="86" y="0"/>
                </a:cxn>
                <a:cxn ang="0">
                  <a:pos x="9" y="0"/>
                </a:cxn>
                <a:cxn ang="0">
                  <a:pos x="9" y="13"/>
                </a:cxn>
                <a:cxn ang="0">
                  <a:pos x="41" y="13"/>
                </a:cxn>
                <a:cxn ang="0">
                  <a:pos x="41" y="13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23" y="45"/>
                </a:cxn>
                <a:cxn ang="0">
                  <a:pos x="23" y="45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68" y="45"/>
                </a:cxn>
                <a:cxn ang="0">
                  <a:pos x="68" y="45"/>
                </a:cxn>
                <a:cxn ang="0">
                  <a:pos x="68" y="45"/>
                </a:cxn>
                <a:cxn ang="0">
                  <a:pos x="68" y="45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81" y="22"/>
                </a:cxn>
                <a:cxn ang="0">
                  <a:pos x="68" y="13"/>
                </a:cxn>
                <a:cxn ang="0">
                  <a:pos x="68" y="13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68" y="45"/>
                </a:cxn>
                <a:cxn ang="0">
                  <a:pos x="68" y="45"/>
                </a:cxn>
                <a:cxn ang="0">
                  <a:pos x="68" y="45"/>
                </a:cxn>
              </a:cxnLst>
              <a:rect l="0" t="0" r="r" b="b"/>
              <a:pathLst>
                <a:path w="95" h="94">
                  <a:moveTo>
                    <a:pt x="41" y="13"/>
                  </a:moveTo>
                  <a:lnTo>
                    <a:pt x="41" y="49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41" y="58"/>
                  </a:lnTo>
                  <a:lnTo>
                    <a:pt x="41" y="94"/>
                  </a:lnTo>
                  <a:lnTo>
                    <a:pt x="54" y="94"/>
                  </a:lnTo>
                  <a:lnTo>
                    <a:pt x="54" y="58"/>
                  </a:lnTo>
                  <a:lnTo>
                    <a:pt x="95" y="58"/>
                  </a:lnTo>
                  <a:lnTo>
                    <a:pt x="95" y="49"/>
                  </a:lnTo>
                  <a:lnTo>
                    <a:pt x="54" y="49"/>
                  </a:lnTo>
                  <a:lnTo>
                    <a:pt x="54" y="13"/>
                  </a:lnTo>
                  <a:lnTo>
                    <a:pt x="86" y="13"/>
                  </a:lnTo>
                  <a:lnTo>
                    <a:pt x="86" y="0"/>
                  </a:lnTo>
                  <a:lnTo>
                    <a:pt x="9" y="0"/>
                  </a:lnTo>
                  <a:lnTo>
                    <a:pt x="9" y="13"/>
                  </a:lnTo>
                  <a:lnTo>
                    <a:pt x="41" y="13"/>
                  </a:lnTo>
                  <a:lnTo>
                    <a:pt x="41" y="13"/>
                  </a:lnTo>
                  <a:close/>
                  <a:moveTo>
                    <a:pt x="18" y="40"/>
                  </a:moveTo>
                  <a:lnTo>
                    <a:pt x="18" y="40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close/>
                  <a:moveTo>
                    <a:pt x="68" y="45"/>
                  </a:moveTo>
                  <a:lnTo>
                    <a:pt x="68" y="45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81" y="22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8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1" name="Freeform 49"/>
            <p:cNvSpPr>
              <a:spLocks noEditPoints="1"/>
            </p:cNvSpPr>
            <p:nvPr/>
          </p:nvSpPr>
          <p:spPr bwMode="auto">
            <a:xfrm>
              <a:off x="4063" y="2570"/>
              <a:ext cx="99" cy="94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18" y="31"/>
                </a:cxn>
                <a:cxn ang="0">
                  <a:pos x="49" y="9"/>
                </a:cxn>
                <a:cxn ang="0">
                  <a:pos x="36" y="0"/>
                </a:cxn>
                <a:cxn ang="0">
                  <a:pos x="4" y="22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95" y="18"/>
                </a:cxn>
                <a:cxn ang="0">
                  <a:pos x="63" y="0"/>
                </a:cxn>
                <a:cxn ang="0">
                  <a:pos x="54" y="9"/>
                </a:cxn>
                <a:cxn ang="0">
                  <a:pos x="86" y="31"/>
                </a:cxn>
                <a:cxn ang="0">
                  <a:pos x="95" y="63"/>
                </a:cxn>
                <a:cxn ang="0">
                  <a:pos x="99" y="49"/>
                </a:cxn>
                <a:cxn ang="0">
                  <a:pos x="72" y="36"/>
                </a:cxn>
                <a:cxn ang="0">
                  <a:pos x="58" y="2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8"/>
                </a:cxn>
                <a:cxn ang="0">
                  <a:pos x="45" y="18"/>
                </a:cxn>
                <a:cxn ang="0">
                  <a:pos x="31" y="36"/>
                </a:cxn>
                <a:cxn ang="0">
                  <a:pos x="0" y="54"/>
                </a:cxn>
                <a:cxn ang="0">
                  <a:pos x="13" y="67"/>
                </a:cxn>
                <a:cxn ang="0">
                  <a:pos x="22" y="94"/>
                </a:cxn>
                <a:cxn ang="0">
                  <a:pos x="36" y="90"/>
                </a:cxn>
                <a:cxn ang="0">
                  <a:pos x="67" y="94"/>
                </a:cxn>
                <a:cxn ang="0">
                  <a:pos x="81" y="58"/>
                </a:cxn>
                <a:cxn ang="0">
                  <a:pos x="95" y="63"/>
                </a:cxn>
                <a:cxn ang="0">
                  <a:pos x="95" y="63"/>
                </a:cxn>
                <a:cxn ang="0">
                  <a:pos x="54" y="31"/>
                </a:cxn>
                <a:cxn ang="0">
                  <a:pos x="67" y="49"/>
                </a:cxn>
                <a:cxn ang="0">
                  <a:pos x="36" y="49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36" y="76"/>
                </a:cxn>
                <a:cxn ang="0">
                  <a:pos x="67" y="63"/>
                </a:cxn>
                <a:cxn ang="0">
                  <a:pos x="67" y="76"/>
                </a:cxn>
              </a:cxnLst>
              <a:rect l="0" t="0" r="r" b="b"/>
              <a:pathLst>
                <a:path w="99" h="94">
                  <a:moveTo>
                    <a:pt x="13" y="31"/>
                  </a:moveTo>
                  <a:lnTo>
                    <a:pt x="13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2" y="13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close/>
                  <a:moveTo>
                    <a:pt x="86" y="31"/>
                  </a:moveTo>
                  <a:lnTo>
                    <a:pt x="95" y="18"/>
                  </a:lnTo>
                  <a:lnTo>
                    <a:pt x="95" y="18"/>
                  </a:lnTo>
                  <a:lnTo>
                    <a:pt x="63" y="0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6" y="31"/>
                  </a:lnTo>
                  <a:close/>
                  <a:moveTo>
                    <a:pt x="95" y="63"/>
                  </a:moveTo>
                  <a:lnTo>
                    <a:pt x="95" y="63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72" y="36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0" y="27"/>
                  </a:lnTo>
                  <a:lnTo>
                    <a:pt x="31" y="3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22" y="58"/>
                  </a:lnTo>
                  <a:lnTo>
                    <a:pt x="22" y="94"/>
                  </a:lnTo>
                  <a:lnTo>
                    <a:pt x="36" y="94"/>
                  </a:lnTo>
                  <a:lnTo>
                    <a:pt x="36" y="90"/>
                  </a:lnTo>
                  <a:lnTo>
                    <a:pt x="67" y="90"/>
                  </a:lnTo>
                  <a:lnTo>
                    <a:pt x="67" y="94"/>
                  </a:lnTo>
                  <a:lnTo>
                    <a:pt x="81" y="94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3"/>
                  </a:lnTo>
                  <a:close/>
                  <a:moveTo>
                    <a:pt x="54" y="31"/>
                  </a:moveTo>
                  <a:lnTo>
                    <a:pt x="54" y="31"/>
                  </a:lnTo>
                  <a:lnTo>
                    <a:pt x="58" y="45"/>
                  </a:lnTo>
                  <a:lnTo>
                    <a:pt x="67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45" y="45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close/>
                  <a:moveTo>
                    <a:pt x="67" y="76"/>
                  </a:moveTo>
                  <a:lnTo>
                    <a:pt x="36" y="76"/>
                  </a:lnTo>
                  <a:lnTo>
                    <a:pt x="36" y="63"/>
                  </a:lnTo>
                  <a:lnTo>
                    <a:pt x="67" y="63"/>
                  </a:lnTo>
                  <a:lnTo>
                    <a:pt x="67" y="76"/>
                  </a:lnTo>
                  <a:lnTo>
                    <a:pt x="67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2" name="Freeform 50"/>
            <p:cNvSpPr>
              <a:spLocks noEditPoints="1"/>
            </p:cNvSpPr>
            <p:nvPr/>
          </p:nvSpPr>
          <p:spPr bwMode="auto">
            <a:xfrm>
              <a:off x="4185" y="2570"/>
              <a:ext cx="85" cy="90"/>
            </a:xfrm>
            <a:custGeom>
              <a:avLst/>
              <a:gdLst/>
              <a:ahLst/>
              <a:cxnLst>
                <a:cxn ang="0">
                  <a:pos x="85" y="90"/>
                </a:cxn>
                <a:cxn ang="0">
                  <a:pos x="85" y="81"/>
                </a:cxn>
                <a:cxn ang="0">
                  <a:pos x="13" y="81"/>
                </a:cxn>
                <a:cxn ang="0">
                  <a:pos x="13" y="13"/>
                </a:cxn>
                <a:cxn ang="0">
                  <a:pos x="76" y="13"/>
                </a:cxn>
                <a:cxn ang="0">
                  <a:pos x="76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5" y="90"/>
                </a:cxn>
                <a:cxn ang="0">
                  <a:pos x="85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6" y="67"/>
                </a:cxn>
                <a:cxn ang="0">
                  <a:pos x="76" y="67"/>
                </a:cxn>
                <a:cxn ang="0">
                  <a:pos x="54" y="45"/>
                </a:cxn>
                <a:cxn ang="0">
                  <a:pos x="54" y="45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18" y="31"/>
                </a:cxn>
                <a:cxn ang="0">
                  <a:pos x="18" y="31"/>
                </a:cxn>
                <a:cxn ang="0">
                  <a:pos x="36" y="49"/>
                </a:cxn>
                <a:cxn ang="0">
                  <a:pos x="36" y="49"/>
                </a:cxn>
                <a:cxn ang="0">
                  <a:pos x="13" y="67"/>
                </a:cxn>
                <a:cxn ang="0">
                  <a:pos x="13" y="67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5" h="90">
                  <a:moveTo>
                    <a:pt x="85" y="90"/>
                  </a:moveTo>
                  <a:lnTo>
                    <a:pt x="85" y="81"/>
                  </a:lnTo>
                  <a:lnTo>
                    <a:pt x="13" y="81"/>
                  </a:lnTo>
                  <a:lnTo>
                    <a:pt x="13" y="13"/>
                  </a:lnTo>
                  <a:lnTo>
                    <a:pt x="76" y="13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5" y="90"/>
                  </a:lnTo>
                  <a:lnTo>
                    <a:pt x="85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3" name="Freeform 51"/>
            <p:cNvSpPr>
              <a:spLocks noEditPoints="1"/>
            </p:cNvSpPr>
            <p:nvPr/>
          </p:nvSpPr>
          <p:spPr bwMode="auto">
            <a:xfrm>
              <a:off x="2291" y="2317"/>
              <a:ext cx="81" cy="9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41"/>
                </a:cxn>
                <a:cxn ang="0">
                  <a:pos x="76" y="41"/>
                </a:cxn>
                <a:cxn ang="0">
                  <a:pos x="76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3" y="9"/>
                </a:cxn>
                <a:cxn ang="0">
                  <a:pos x="63" y="18"/>
                </a:cxn>
                <a:cxn ang="0">
                  <a:pos x="22" y="18"/>
                </a:cxn>
                <a:cxn ang="0">
                  <a:pos x="22" y="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3" y="27"/>
                </a:cxn>
                <a:cxn ang="0">
                  <a:pos x="63" y="32"/>
                </a:cxn>
                <a:cxn ang="0">
                  <a:pos x="22" y="32"/>
                </a:cxn>
                <a:cxn ang="0">
                  <a:pos x="22" y="27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13" y="95"/>
                </a:cxn>
                <a:cxn ang="0">
                  <a:pos x="13" y="90"/>
                </a:cxn>
                <a:cxn ang="0">
                  <a:pos x="67" y="90"/>
                </a:cxn>
                <a:cxn ang="0">
                  <a:pos x="67" y="95"/>
                </a:cxn>
                <a:cxn ang="0">
                  <a:pos x="81" y="95"/>
                </a:cxn>
                <a:cxn ang="0">
                  <a:pos x="81" y="45"/>
                </a:cxn>
                <a:cxn ang="0">
                  <a:pos x="0" y="45"/>
                </a:cxn>
                <a:cxn ang="0">
                  <a:pos x="0" y="95"/>
                </a:cxn>
                <a:cxn ang="0">
                  <a:pos x="13" y="95"/>
                </a:cxn>
                <a:cxn ang="0">
                  <a:pos x="13" y="95"/>
                </a:cxn>
                <a:cxn ang="0">
                  <a:pos x="67" y="63"/>
                </a:cxn>
                <a:cxn ang="0">
                  <a:pos x="13" y="63"/>
                </a:cxn>
                <a:cxn ang="0">
                  <a:pos x="13" y="59"/>
                </a:cxn>
                <a:cxn ang="0">
                  <a:pos x="67" y="59"/>
                </a:cxn>
                <a:cxn ang="0">
                  <a:pos x="67" y="63"/>
                </a:cxn>
                <a:cxn ang="0">
                  <a:pos x="67" y="63"/>
                </a:cxn>
                <a:cxn ang="0">
                  <a:pos x="67" y="81"/>
                </a:cxn>
                <a:cxn ang="0">
                  <a:pos x="13" y="81"/>
                </a:cxn>
                <a:cxn ang="0">
                  <a:pos x="13" y="77"/>
                </a:cxn>
                <a:cxn ang="0">
                  <a:pos x="67" y="77"/>
                </a:cxn>
                <a:cxn ang="0">
                  <a:pos x="67" y="81"/>
                </a:cxn>
                <a:cxn ang="0">
                  <a:pos x="67" y="81"/>
                </a:cxn>
              </a:cxnLst>
              <a:rect l="0" t="0" r="r" b="b"/>
              <a:pathLst>
                <a:path w="81" h="95">
                  <a:moveTo>
                    <a:pt x="4" y="0"/>
                  </a:moveTo>
                  <a:lnTo>
                    <a:pt x="4" y="41"/>
                  </a:lnTo>
                  <a:lnTo>
                    <a:pt x="76" y="41"/>
                  </a:lnTo>
                  <a:lnTo>
                    <a:pt x="76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3" y="9"/>
                  </a:moveTo>
                  <a:lnTo>
                    <a:pt x="63" y="18"/>
                  </a:lnTo>
                  <a:lnTo>
                    <a:pt x="22" y="18"/>
                  </a:lnTo>
                  <a:lnTo>
                    <a:pt x="22" y="9"/>
                  </a:lnTo>
                  <a:lnTo>
                    <a:pt x="63" y="9"/>
                  </a:lnTo>
                  <a:lnTo>
                    <a:pt x="63" y="9"/>
                  </a:lnTo>
                  <a:close/>
                  <a:moveTo>
                    <a:pt x="63" y="27"/>
                  </a:moveTo>
                  <a:lnTo>
                    <a:pt x="63" y="32"/>
                  </a:lnTo>
                  <a:lnTo>
                    <a:pt x="22" y="32"/>
                  </a:lnTo>
                  <a:lnTo>
                    <a:pt x="22" y="27"/>
                  </a:lnTo>
                  <a:lnTo>
                    <a:pt x="63" y="27"/>
                  </a:lnTo>
                  <a:lnTo>
                    <a:pt x="63" y="27"/>
                  </a:lnTo>
                  <a:close/>
                  <a:moveTo>
                    <a:pt x="13" y="95"/>
                  </a:moveTo>
                  <a:lnTo>
                    <a:pt x="13" y="90"/>
                  </a:lnTo>
                  <a:lnTo>
                    <a:pt x="67" y="90"/>
                  </a:lnTo>
                  <a:lnTo>
                    <a:pt x="67" y="95"/>
                  </a:lnTo>
                  <a:lnTo>
                    <a:pt x="81" y="95"/>
                  </a:lnTo>
                  <a:lnTo>
                    <a:pt x="81" y="45"/>
                  </a:lnTo>
                  <a:lnTo>
                    <a:pt x="0" y="45"/>
                  </a:lnTo>
                  <a:lnTo>
                    <a:pt x="0" y="95"/>
                  </a:lnTo>
                  <a:lnTo>
                    <a:pt x="13" y="95"/>
                  </a:lnTo>
                  <a:lnTo>
                    <a:pt x="13" y="95"/>
                  </a:lnTo>
                  <a:close/>
                  <a:moveTo>
                    <a:pt x="67" y="63"/>
                  </a:moveTo>
                  <a:lnTo>
                    <a:pt x="13" y="63"/>
                  </a:lnTo>
                  <a:lnTo>
                    <a:pt x="13" y="59"/>
                  </a:lnTo>
                  <a:lnTo>
                    <a:pt x="67" y="59"/>
                  </a:lnTo>
                  <a:lnTo>
                    <a:pt x="67" y="63"/>
                  </a:lnTo>
                  <a:lnTo>
                    <a:pt x="67" y="63"/>
                  </a:lnTo>
                  <a:close/>
                  <a:moveTo>
                    <a:pt x="67" y="81"/>
                  </a:moveTo>
                  <a:lnTo>
                    <a:pt x="13" y="81"/>
                  </a:lnTo>
                  <a:lnTo>
                    <a:pt x="13" y="77"/>
                  </a:lnTo>
                  <a:lnTo>
                    <a:pt x="67" y="77"/>
                  </a:lnTo>
                  <a:lnTo>
                    <a:pt x="67" y="81"/>
                  </a:lnTo>
                  <a:lnTo>
                    <a:pt x="67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4" name="Freeform 52"/>
            <p:cNvSpPr>
              <a:spLocks noEditPoints="1"/>
            </p:cNvSpPr>
            <p:nvPr/>
          </p:nvSpPr>
          <p:spPr bwMode="auto">
            <a:xfrm>
              <a:off x="2390" y="2317"/>
              <a:ext cx="99" cy="95"/>
            </a:xfrm>
            <a:custGeom>
              <a:avLst/>
              <a:gdLst/>
              <a:ahLst/>
              <a:cxnLst>
                <a:cxn ang="0">
                  <a:pos x="41" y="14"/>
                </a:cxn>
                <a:cxn ang="0">
                  <a:pos x="41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41" y="59"/>
                </a:cxn>
                <a:cxn ang="0">
                  <a:pos x="41" y="95"/>
                </a:cxn>
                <a:cxn ang="0">
                  <a:pos x="59" y="95"/>
                </a:cxn>
                <a:cxn ang="0">
                  <a:pos x="59" y="59"/>
                </a:cxn>
                <a:cxn ang="0">
                  <a:pos x="99" y="59"/>
                </a:cxn>
                <a:cxn ang="0">
                  <a:pos x="99" y="50"/>
                </a:cxn>
                <a:cxn ang="0">
                  <a:pos x="59" y="50"/>
                </a:cxn>
                <a:cxn ang="0">
                  <a:pos x="59" y="14"/>
                </a:cxn>
                <a:cxn ang="0">
                  <a:pos x="90" y="14"/>
                </a:cxn>
                <a:cxn ang="0">
                  <a:pos x="9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41" y="14"/>
                </a:cxn>
                <a:cxn ang="0">
                  <a:pos x="41" y="14"/>
                </a:cxn>
                <a:cxn ang="0">
                  <a:pos x="23" y="41"/>
                </a:cxn>
                <a:cxn ang="0">
                  <a:pos x="23" y="41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23" y="41"/>
                </a:cxn>
                <a:cxn ang="0">
                  <a:pos x="23" y="41"/>
                </a:cxn>
                <a:cxn ang="0">
                  <a:pos x="23" y="41"/>
                </a:cxn>
                <a:cxn ang="0">
                  <a:pos x="72" y="45"/>
                </a:cxn>
                <a:cxn ang="0">
                  <a:pos x="72" y="45"/>
                </a:cxn>
                <a:cxn ang="0">
                  <a:pos x="72" y="45"/>
                </a:cxn>
                <a:cxn ang="0">
                  <a:pos x="72" y="45"/>
                </a:cxn>
                <a:cxn ang="0">
                  <a:pos x="81" y="32"/>
                </a:cxn>
                <a:cxn ang="0">
                  <a:pos x="81" y="32"/>
                </a:cxn>
                <a:cxn ang="0">
                  <a:pos x="86" y="23"/>
                </a:cxn>
                <a:cxn ang="0">
                  <a:pos x="72" y="14"/>
                </a:cxn>
                <a:cxn ang="0">
                  <a:pos x="72" y="14"/>
                </a:cxn>
                <a:cxn ang="0">
                  <a:pos x="59" y="41"/>
                </a:cxn>
                <a:cxn ang="0">
                  <a:pos x="59" y="41"/>
                </a:cxn>
                <a:cxn ang="0">
                  <a:pos x="59" y="41"/>
                </a:cxn>
                <a:cxn ang="0">
                  <a:pos x="72" y="45"/>
                </a:cxn>
                <a:cxn ang="0">
                  <a:pos x="72" y="45"/>
                </a:cxn>
                <a:cxn ang="0">
                  <a:pos x="72" y="45"/>
                </a:cxn>
              </a:cxnLst>
              <a:rect l="0" t="0" r="r" b="b"/>
              <a:pathLst>
                <a:path w="99" h="95">
                  <a:moveTo>
                    <a:pt x="41" y="14"/>
                  </a:moveTo>
                  <a:lnTo>
                    <a:pt x="41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41" y="59"/>
                  </a:lnTo>
                  <a:lnTo>
                    <a:pt x="41" y="95"/>
                  </a:lnTo>
                  <a:lnTo>
                    <a:pt x="59" y="95"/>
                  </a:lnTo>
                  <a:lnTo>
                    <a:pt x="59" y="59"/>
                  </a:lnTo>
                  <a:lnTo>
                    <a:pt x="99" y="59"/>
                  </a:lnTo>
                  <a:lnTo>
                    <a:pt x="99" y="50"/>
                  </a:lnTo>
                  <a:lnTo>
                    <a:pt x="59" y="50"/>
                  </a:lnTo>
                  <a:lnTo>
                    <a:pt x="59" y="14"/>
                  </a:lnTo>
                  <a:lnTo>
                    <a:pt x="90" y="14"/>
                  </a:lnTo>
                  <a:lnTo>
                    <a:pt x="90" y="0"/>
                  </a:lnTo>
                  <a:lnTo>
                    <a:pt x="9" y="0"/>
                  </a:lnTo>
                  <a:lnTo>
                    <a:pt x="9" y="14"/>
                  </a:lnTo>
                  <a:lnTo>
                    <a:pt x="41" y="14"/>
                  </a:lnTo>
                  <a:lnTo>
                    <a:pt x="41" y="14"/>
                  </a:lnTo>
                  <a:close/>
                  <a:moveTo>
                    <a:pt x="23" y="41"/>
                  </a:moveTo>
                  <a:lnTo>
                    <a:pt x="23" y="41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close/>
                  <a:moveTo>
                    <a:pt x="72" y="45"/>
                  </a:moveTo>
                  <a:lnTo>
                    <a:pt x="72" y="45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6" y="23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2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5" name="Freeform 53"/>
            <p:cNvSpPr>
              <a:spLocks noEditPoints="1"/>
            </p:cNvSpPr>
            <p:nvPr/>
          </p:nvSpPr>
          <p:spPr bwMode="auto">
            <a:xfrm>
              <a:off x="2507" y="2317"/>
              <a:ext cx="86" cy="90"/>
            </a:xfrm>
            <a:custGeom>
              <a:avLst/>
              <a:gdLst/>
              <a:ahLst/>
              <a:cxnLst>
                <a:cxn ang="0">
                  <a:pos x="86" y="90"/>
                </a:cxn>
                <a:cxn ang="0">
                  <a:pos x="86" y="81"/>
                </a:cxn>
                <a:cxn ang="0">
                  <a:pos x="14" y="81"/>
                </a:cxn>
                <a:cxn ang="0">
                  <a:pos x="14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6" y="90"/>
                </a:cxn>
                <a:cxn ang="0">
                  <a:pos x="86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8"/>
                </a:cxn>
                <a:cxn ang="0">
                  <a:pos x="59" y="18"/>
                </a:cxn>
                <a:cxn ang="0">
                  <a:pos x="50" y="36"/>
                </a:cxn>
                <a:cxn ang="0">
                  <a:pos x="50" y="36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68" y="77"/>
                </a:cxn>
                <a:cxn ang="0">
                  <a:pos x="68" y="77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6" h="90">
                  <a:moveTo>
                    <a:pt x="86" y="90"/>
                  </a:moveTo>
                  <a:lnTo>
                    <a:pt x="86" y="81"/>
                  </a:lnTo>
                  <a:lnTo>
                    <a:pt x="14" y="81"/>
                  </a:lnTo>
                  <a:lnTo>
                    <a:pt x="14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6" y="90"/>
                  </a:lnTo>
                  <a:lnTo>
                    <a:pt x="86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6" name="Freeform 54"/>
            <p:cNvSpPr>
              <a:spLocks noEditPoints="1"/>
            </p:cNvSpPr>
            <p:nvPr/>
          </p:nvSpPr>
          <p:spPr bwMode="auto">
            <a:xfrm>
              <a:off x="2183" y="1807"/>
              <a:ext cx="99" cy="100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85" y="0"/>
                </a:cxn>
                <a:cxn ang="0">
                  <a:pos x="40" y="9"/>
                </a:cxn>
                <a:cxn ang="0">
                  <a:pos x="40" y="23"/>
                </a:cxn>
                <a:cxn ang="0">
                  <a:pos x="49" y="19"/>
                </a:cxn>
                <a:cxn ang="0">
                  <a:pos x="63" y="19"/>
                </a:cxn>
                <a:cxn ang="0">
                  <a:pos x="54" y="64"/>
                </a:cxn>
                <a:cxn ang="0">
                  <a:pos x="54" y="37"/>
                </a:cxn>
                <a:cxn ang="0">
                  <a:pos x="54" y="28"/>
                </a:cxn>
                <a:cxn ang="0">
                  <a:pos x="54" y="28"/>
                </a:cxn>
                <a:cxn ang="0">
                  <a:pos x="54" y="28"/>
                </a:cxn>
                <a:cxn ang="0">
                  <a:pos x="40" y="73"/>
                </a:cxn>
                <a:cxn ang="0">
                  <a:pos x="94" y="64"/>
                </a:cxn>
                <a:cxn ang="0">
                  <a:pos x="76" y="46"/>
                </a:cxn>
                <a:cxn ang="0">
                  <a:pos x="90" y="37"/>
                </a:cxn>
                <a:cxn ang="0">
                  <a:pos x="76" y="19"/>
                </a:cxn>
                <a:cxn ang="0">
                  <a:pos x="94" y="14"/>
                </a:cxn>
                <a:cxn ang="0">
                  <a:pos x="94" y="14"/>
                </a:cxn>
                <a:cxn ang="0">
                  <a:pos x="13" y="28"/>
                </a:cxn>
                <a:cxn ang="0">
                  <a:pos x="4" y="37"/>
                </a:cxn>
                <a:cxn ang="0">
                  <a:pos x="22" y="46"/>
                </a:cxn>
                <a:cxn ang="0">
                  <a:pos x="18" y="64"/>
                </a:cxn>
                <a:cxn ang="0">
                  <a:pos x="13" y="50"/>
                </a:cxn>
                <a:cxn ang="0">
                  <a:pos x="4" y="55"/>
                </a:cxn>
                <a:cxn ang="0">
                  <a:pos x="13" y="77"/>
                </a:cxn>
                <a:cxn ang="0">
                  <a:pos x="0" y="91"/>
                </a:cxn>
                <a:cxn ang="0">
                  <a:pos x="9" y="100"/>
                </a:cxn>
                <a:cxn ang="0">
                  <a:pos x="22" y="86"/>
                </a:cxn>
                <a:cxn ang="0">
                  <a:pos x="31" y="95"/>
                </a:cxn>
                <a:cxn ang="0">
                  <a:pos x="45" y="95"/>
                </a:cxn>
                <a:cxn ang="0">
                  <a:pos x="63" y="95"/>
                </a:cxn>
                <a:cxn ang="0">
                  <a:pos x="94" y="95"/>
                </a:cxn>
                <a:cxn ang="0">
                  <a:pos x="99" y="82"/>
                </a:cxn>
                <a:cxn ang="0">
                  <a:pos x="58" y="82"/>
                </a:cxn>
                <a:cxn ang="0">
                  <a:pos x="58" y="86"/>
                </a:cxn>
                <a:cxn ang="0">
                  <a:pos x="40" y="82"/>
                </a:cxn>
                <a:cxn ang="0">
                  <a:pos x="31" y="77"/>
                </a:cxn>
                <a:cxn ang="0">
                  <a:pos x="36" y="37"/>
                </a:cxn>
                <a:cxn ang="0">
                  <a:pos x="22" y="37"/>
                </a:cxn>
                <a:cxn ang="0">
                  <a:pos x="4" y="9"/>
                </a:cxn>
                <a:cxn ang="0">
                  <a:pos x="18" y="19"/>
                </a:cxn>
                <a:cxn ang="0">
                  <a:pos x="13" y="28"/>
                </a:cxn>
                <a:cxn ang="0">
                  <a:pos x="13" y="28"/>
                </a:cxn>
              </a:cxnLst>
              <a:rect l="0" t="0" r="r" b="b"/>
              <a:pathLst>
                <a:path w="99" h="100">
                  <a:moveTo>
                    <a:pt x="94" y="14"/>
                  </a:moveTo>
                  <a:lnTo>
                    <a:pt x="94" y="14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67" y="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63" y="19"/>
                  </a:lnTo>
                  <a:lnTo>
                    <a:pt x="63" y="64"/>
                  </a:lnTo>
                  <a:lnTo>
                    <a:pt x="54" y="64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0" y="28"/>
                  </a:lnTo>
                  <a:lnTo>
                    <a:pt x="40" y="73"/>
                  </a:lnTo>
                  <a:lnTo>
                    <a:pt x="94" y="73"/>
                  </a:lnTo>
                  <a:lnTo>
                    <a:pt x="94" y="64"/>
                  </a:lnTo>
                  <a:lnTo>
                    <a:pt x="76" y="64"/>
                  </a:lnTo>
                  <a:lnTo>
                    <a:pt x="76" y="46"/>
                  </a:lnTo>
                  <a:lnTo>
                    <a:pt x="90" y="46"/>
                  </a:lnTo>
                  <a:lnTo>
                    <a:pt x="90" y="37"/>
                  </a:lnTo>
                  <a:lnTo>
                    <a:pt x="76" y="37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4"/>
                  </a:lnTo>
                  <a:close/>
                  <a:moveTo>
                    <a:pt x="13" y="28"/>
                  </a:moveTo>
                  <a:lnTo>
                    <a:pt x="13" y="28"/>
                  </a:lnTo>
                  <a:lnTo>
                    <a:pt x="9" y="37"/>
                  </a:lnTo>
                  <a:lnTo>
                    <a:pt x="4" y="37"/>
                  </a:lnTo>
                  <a:lnTo>
                    <a:pt x="4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63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9" y="82"/>
                  </a:lnTo>
                  <a:lnTo>
                    <a:pt x="99" y="82"/>
                  </a:lnTo>
                  <a:lnTo>
                    <a:pt x="81" y="82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40" y="82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6" y="59"/>
                  </a:lnTo>
                  <a:lnTo>
                    <a:pt x="36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36" y="9"/>
                  </a:lnTo>
                  <a:lnTo>
                    <a:pt x="4" y="9"/>
                  </a:lnTo>
                  <a:lnTo>
                    <a:pt x="4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7" name="Freeform 55"/>
            <p:cNvSpPr>
              <a:spLocks noEditPoints="1"/>
            </p:cNvSpPr>
            <p:nvPr/>
          </p:nvSpPr>
          <p:spPr bwMode="auto">
            <a:xfrm>
              <a:off x="2286" y="1807"/>
              <a:ext cx="104" cy="100"/>
            </a:xfrm>
            <a:custGeom>
              <a:avLst/>
              <a:gdLst/>
              <a:ahLst/>
              <a:cxnLst>
                <a:cxn ang="0">
                  <a:pos x="68" y="9"/>
                </a:cxn>
                <a:cxn ang="0">
                  <a:pos x="63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50" y="9"/>
                </a:cxn>
                <a:cxn ang="0">
                  <a:pos x="14" y="9"/>
                </a:cxn>
                <a:cxn ang="0">
                  <a:pos x="14" y="50"/>
                </a:cxn>
                <a:cxn ang="0">
                  <a:pos x="0" y="91"/>
                </a:cxn>
                <a:cxn ang="0">
                  <a:pos x="14" y="100"/>
                </a:cxn>
                <a:cxn ang="0">
                  <a:pos x="27" y="77"/>
                </a:cxn>
                <a:cxn ang="0">
                  <a:pos x="27" y="46"/>
                </a:cxn>
                <a:cxn ang="0">
                  <a:pos x="100" y="23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23" y="86"/>
                </a:cxn>
                <a:cxn ang="0">
                  <a:pos x="32" y="100"/>
                </a:cxn>
                <a:cxn ang="0">
                  <a:pos x="63" y="68"/>
                </a:cxn>
                <a:cxn ang="0">
                  <a:pos x="72" y="86"/>
                </a:cxn>
                <a:cxn ang="0">
                  <a:pos x="95" y="100"/>
                </a:cxn>
                <a:cxn ang="0">
                  <a:pos x="100" y="86"/>
                </a:cxn>
                <a:cxn ang="0">
                  <a:pos x="104" y="86"/>
                </a:cxn>
                <a:cxn ang="0">
                  <a:pos x="81" y="73"/>
                </a:cxn>
                <a:cxn ang="0">
                  <a:pos x="72" y="55"/>
                </a:cxn>
                <a:cxn ang="0">
                  <a:pos x="95" y="41"/>
                </a:cxn>
                <a:cxn ang="0">
                  <a:pos x="68" y="37"/>
                </a:cxn>
                <a:cxn ang="0">
                  <a:pos x="68" y="32"/>
                </a:cxn>
                <a:cxn ang="0">
                  <a:pos x="72" y="28"/>
                </a:cxn>
                <a:cxn ang="0">
                  <a:pos x="63" y="28"/>
                </a:cxn>
                <a:cxn ang="0">
                  <a:pos x="54" y="41"/>
                </a:cxn>
                <a:cxn ang="0">
                  <a:pos x="32" y="55"/>
                </a:cxn>
                <a:cxn ang="0">
                  <a:pos x="54" y="55"/>
                </a:cxn>
                <a:cxn ang="0">
                  <a:pos x="23" y="86"/>
                </a:cxn>
                <a:cxn ang="0">
                  <a:pos x="23" y="86"/>
                </a:cxn>
              </a:cxnLst>
              <a:rect l="0" t="0" r="r" b="b"/>
              <a:pathLst>
                <a:path w="104" h="100">
                  <a:moveTo>
                    <a:pt x="68" y="9"/>
                  </a:moveTo>
                  <a:lnTo>
                    <a:pt x="68" y="9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14" y="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9" y="73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46"/>
                  </a:lnTo>
                  <a:lnTo>
                    <a:pt x="27" y="23"/>
                  </a:lnTo>
                  <a:lnTo>
                    <a:pt x="100" y="23"/>
                  </a:lnTo>
                  <a:lnTo>
                    <a:pt x="100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close/>
                  <a:moveTo>
                    <a:pt x="23" y="86"/>
                  </a:moveTo>
                  <a:lnTo>
                    <a:pt x="23" y="86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50" y="86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72" y="86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90" y="82"/>
                  </a:lnTo>
                  <a:lnTo>
                    <a:pt x="81" y="73"/>
                  </a:lnTo>
                  <a:lnTo>
                    <a:pt x="77" y="64"/>
                  </a:lnTo>
                  <a:lnTo>
                    <a:pt x="72" y="55"/>
                  </a:lnTo>
                  <a:lnTo>
                    <a:pt x="95" y="55"/>
                  </a:lnTo>
                  <a:lnTo>
                    <a:pt x="95" y="41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63" y="28"/>
                  </a:lnTo>
                  <a:lnTo>
                    <a:pt x="54" y="28"/>
                  </a:lnTo>
                  <a:lnTo>
                    <a:pt x="54" y="41"/>
                  </a:lnTo>
                  <a:lnTo>
                    <a:pt x="32" y="41"/>
                  </a:lnTo>
                  <a:lnTo>
                    <a:pt x="32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45" y="7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8" name="Freeform 56"/>
            <p:cNvSpPr>
              <a:spLocks noEditPoints="1"/>
            </p:cNvSpPr>
            <p:nvPr/>
          </p:nvSpPr>
          <p:spPr bwMode="auto">
            <a:xfrm>
              <a:off x="2399" y="1812"/>
              <a:ext cx="99" cy="95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23" y="72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4" y="95"/>
                </a:cxn>
                <a:cxn ang="0">
                  <a:pos x="72" y="90"/>
                </a:cxn>
                <a:cxn ang="0">
                  <a:pos x="72" y="90"/>
                </a:cxn>
                <a:cxn ang="0">
                  <a:pos x="77" y="95"/>
                </a:cxn>
                <a:cxn ang="0">
                  <a:pos x="90" y="86"/>
                </a:cxn>
                <a:cxn ang="0">
                  <a:pos x="72" y="63"/>
                </a:cxn>
                <a:cxn ang="0">
                  <a:pos x="99" y="54"/>
                </a:cxn>
                <a:cxn ang="0">
                  <a:pos x="81" y="0"/>
                </a:cxn>
                <a:cxn ang="0">
                  <a:pos x="18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32" y="63"/>
                </a:cxn>
                <a:cxn ang="0">
                  <a:pos x="68" y="18"/>
                </a:cxn>
                <a:cxn ang="0">
                  <a:pos x="32" y="9"/>
                </a:cxn>
                <a:cxn ang="0">
                  <a:pos x="68" y="9"/>
                </a:cxn>
                <a:cxn ang="0">
                  <a:pos x="32" y="32"/>
                </a:cxn>
                <a:cxn ang="0">
                  <a:pos x="68" y="27"/>
                </a:cxn>
                <a:cxn ang="0">
                  <a:pos x="68" y="32"/>
                </a:cxn>
                <a:cxn ang="0">
                  <a:pos x="68" y="54"/>
                </a:cxn>
                <a:cxn ang="0">
                  <a:pos x="32" y="45"/>
                </a:cxn>
                <a:cxn ang="0">
                  <a:pos x="68" y="45"/>
                </a:cxn>
                <a:cxn ang="0">
                  <a:pos x="59" y="72"/>
                </a:cxn>
                <a:cxn ang="0">
                  <a:pos x="59" y="77"/>
                </a:cxn>
                <a:cxn ang="0">
                  <a:pos x="41" y="77"/>
                </a:cxn>
                <a:cxn ang="0">
                  <a:pos x="41" y="72"/>
                </a:cxn>
                <a:cxn ang="0">
                  <a:pos x="50" y="63"/>
                </a:cxn>
                <a:cxn ang="0">
                  <a:pos x="68" y="63"/>
                </a:cxn>
                <a:cxn ang="0">
                  <a:pos x="59" y="72"/>
                </a:cxn>
              </a:cxnLst>
              <a:rect l="0" t="0" r="r" b="b"/>
              <a:pathLst>
                <a:path w="99" h="95">
                  <a:moveTo>
                    <a:pt x="32" y="63"/>
                  </a:moveTo>
                  <a:lnTo>
                    <a:pt x="32" y="63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18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72" y="63"/>
                  </a:lnTo>
                  <a:lnTo>
                    <a:pt x="99" y="63"/>
                  </a:lnTo>
                  <a:lnTo>
                    <a:pt x="99" y="54"/>
                  </a:lnTo>
                  <a:lnTo>
                    <a:pt x="81" y="54"/>
                  </a:lnTo>
                  <a:lnTo>
                    <a:pt x="81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2" y="63"/>
                  </a:lnTo>
                  <a:close/>
                  <a:moveTo>
                    <a:pt x="68" y="9"/>
                  </a:moveTo>
                  <a:lnTo>
                    <a:pt x="68" y="18"/>
                  </a:lnTo>
                  <a:lnTo>
                    <a:pt x="32" y="18"/>
                  </a:lnTo>
                  <a:lnTo>
                    <a:pt x="32" y="9"/>
                  </a:lnTo>
                  <a:lnTo>
                    <a:pt x="68" y="9"/>
                  </a:lnTo>
                  <a:lnTo>
                    <a:pt x="68" y="9"/>
                  </a:lnTo>
                  <a:close/>
                  <a:moveTo>
                    <a:pt x="68" y="32"/>
                  </a:moveTo>
                  <a:lnTo>
                    <a:pt x="32" y="32"/>
                  </a:lnTo>
                  <a:lnTo>
                    <a:pt x="32" y="27"/>
                  </a:lnTo>
                  <a:lnTo>
                    <a:pt x="68" y="27"/>
                  </a:lnTo>
                  <a:lnTo>
                    <a:pt x="68" y="32"/>
                  </a:lnTo>
                  <a:lnTo>
                    <a:pt x="68" y="32"/>
                  </a:lnTo>
                  <a:close/>
                  <a:moveTo>
                    <a:pt x="68" y="45"/>
                  </a:moveTo>
                  <a:lnTo>
                    <a:pt x="68" y="54"/>
                  </a:lnTo>
                  <a:lnTo>
                    <a:pt x="32" y="54"/>
                  </a:lnTo>
                  <a:lnTo>
                    <a:pt x="32" y="45"/>
                  </a:lnTo>
                  <a:lnTo>
                    <a:pt x="68" y="45"/>
                  </a:lnTo>
                  <a:lnTo>
                    <a:pt x="68" y="45"/>
                  </a:lnTo>
                  <a:close/>
                  <a:moveTo>
                    <a:pt x="59" y="72"/>
                  </a:moveTo>
                  <a:lnTo>
                    <a:pt x="59" y="72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63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50" y="63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9" name="Freeform 57"/>
            <p:cNvSpPr>
              <a:spLocks noEditPoints="1"/>
            </p:cNvSpPr>
            <p:nvPr/>
          </p:nvSpPr>
          <p:spPr bwMode="auto">
            <a:xfrm>
              <a:off x="2367" y="2971"/>
              <a:ext cx="113" cy="11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59" y="95"/>
                </a:cxn>
                <a:cxn ang="0">
                  <a:pos x="64" y="108"/>
                </a:cxn>
                <a:cxn ang="0">
                  <a:pos x="95" y="108"/>
                </a:cxn>
                <a:cxn ang="0">
                  <a:pos x="104" y="108"/>
                </a:cxn>
                <a:cxn ang="0">
                  <a:pos x="113" y="95"/>
                </a:cxn>
                <a:cxn ang="0">
                  <a:pos x="113" y="85"/>
                </a:cxn>
                <a:cxn ang="0">
                  <a:pos x="100" y="76"/>
                </a:cxn>
                <a:cxn ang="0">
                  <a:pos x="95" y="95"/>
                </a:cxn>
                <a:cxn ang="0">
                  <a:pos x="82" y="95"/>
                </a:cxn>
                <a:cxn ang="0">
                  <a:pos x="77" y="90"/>
                </a:cxn>
                <a:cxn ang="0">
                  <a:pos x="77" y="54"/>
                </a:cxn>
                <a:cxn ang="0">
                  <a:pos x="113" y="36"/>
                </a:cxn>
                <a:cxn ang="0">
                  <a:pos x="109" y="36"/>
                </a:cxn>
                <a:cxn ang="0">
                  <a:pos x="100" y="22"/>
                </a:cxn>
                <a:cxn ang="0">
                  <a:pos x="77" y="9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32" y="76"/>
                </a:cxn>
                <a:cxn ang="0">
                  <a:pos x="0" y="85"/>
                </a:cxn>
                <a:cxn ang="0">
                  <a:pos x="9" y="104"/>
                </a:cxn>
                <a:cxn ang="0">
                  <a:pos x="14" y="99"/>
                </a:cxn>
                <a:cxn ang="0">
                  <a:pos x="32" y="90"/>
                </a:cxn>
                <a:cxn ang="0">
                  <a:pos x="50" y="113"/>
                </a:cxn>
                <a:cxn ang="0">
                  <a:pos x="50" y="13"/>
                </a:cxn>
                <a:cxn ang="0">
                  <a:pos x="50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32" y="31"/>
                </a:cxn>
                <a:cxn ang="0">
                  <a:pos x="9" y="49"/>
                </a:cxn>
                <a:cxn ang="0">
                  <a:pos x="32" y="49"/>
                </a:cxn>
              </a:cxnLst>
              <a:rect l="0" t="0" r="r" b="b"/>
              <a:pathLst>
                <a:path w="113" h="113">
                  <a:moveTo>
                    <a:pt x="77" y="0"/>
                  </a:move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59" y="0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64" y="108"/>
                  </a:lnTo>
                  <a:lnTo>
                    <a:pt x="73" y="108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104" y="108"/>
                  </a:lnTo>
                  <a:lnTo>
                    <a:pt x="109" y="104"/>
                  </a:lnTo>
                  <a:lnTo>
                    <a:pt x="113" y="95"/>
                  </a:lnTo>
                  <a:lnTo>
                    <a:pt x="113" y="85"/>
                  </a:lnTo>
                  <a:lnTo>
                    <a:pt x="113" y="85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5" y="90"/>
                  </a:lnTo>
                  <a:lnTo>
                    <a:pt x="95" y="95"/>
                  </a:lnTo>
                  <a:lnTo>
                    <a:pt x="82" y="95"/>
                  </a:lnTo>
                  <a:lnTo>
                    <a:pt x="82" y="95"/>
                  </a:lnTo>
                  <a:lnTo>
                    <a:pt x="77" y="95"/>
                  </a:lnTo>
                  <a:lnTo>
                    <a:pt x="77" y="90"/>
                  </a:lnTo>
                  <a:lnTo>
                    <a:pt x="77" y="54"/>
                  </a:lnTo>
                  <a:lnTo>
                    <a:pt x="77" y="54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77" y="40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32" y="49"/>
                  </a:moveTo>
                  <a:lnTo>
                    <a:pt x="32" y="76"/>
                  </a:lnTo>
                  <a:lnTo>
                    <a:pt x="32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32" y="90"/>
                  </a:lnTo>
                  <a:lnTo>
                    <a:pt x="32" y="113"/>
                  </a:lnTo>
                  <a:lnTo>
                    <a:pt x="50" y="113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2" y="0"/>
                  </a:lnTo>
                  <a:lnTo>
                    <a:pt x="32" y="31"/>
                  </a:lnTo>
                  <a:lnTo>
                    <a:pt x="9" y="31"/>
                  </a:lnTo>
                  <a:lnTo>
                    <a:pt x="9" y="49"/>
                  </a:lnTo>
                  <a:lnTo>
                    <a:pt x="32" y="49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0" name="Freeform 58"/>
            <p:cNvSpPr>
              <a:spLocks noEditPoints="1"/>
            </p:cNvSpPr>
            <p:nvPr/>
          </p:nvSpPr>
          <p:spPr bwMode="auto">
            <a:xfrm>
              <a:off x="2498" y="2966"/>
              <a:ext cx="108" cy="118"/>
            </a:xfrm>
            <a:custGeom>
              <a:avLst/>
              <a:gdLst/>
              <a:ahLst/>
              <a:cxnLst>
                <a:cxn ang="0">
                  <a:pos x="45" y="14"/>
                </a:cxn>
                <a:cxn ang="0">
                  <a:pos x="0" y="14"/>
                </a:cxn>
                <a:cxn ang="0">
                  <a:pos x="0" y="27"/>
                </a:cxn>
                <a:cxn ang="0">
                  <a:pos x="108" y="27"/>
                </a:cxn>
                <a:cxn ang="0">
                  <a:pos x="108" y="14"/>
                </a:cxn>
                <a:cxn ang="0">
                  <a:pos x="63" y="14"/>
                </a:cxn>
                <a:cxn ang="0">
                  <a:pos x="63" y="14"/>
                </a:cxn>
                <a:cxn ang="0">
                  <a:pos x="63" y="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5" y="14"/>
                </a:cxn>
                <a:cxn ang="0">
                  <a:pos x="45" y="14"/>
                </a:cxn>
                <a:cxn ang="0">
                  <a:pos x="45" y="14"/>
                </a:cxn>
                <a:cxn ang="0">
                  <a:pos x="45" y="95"/>
                </a:cxn>
                <a:cxn ang="0">
                  <a:pos x="45" y="95"/>
                </a:cxn>
                <a:cxn ang="0">
                  <a:pos x="45" y="100"/>
                </a:cxn>
                <a:cxn ang="0">
                  <a:pos x="32" y="100"/>
                </a:cxn>
                <a:cxn ang="0">
                  <a:pos x="32" y="100"/>
                </a:cxn>
                <a:cxn ang="0">
                  <a:pos x="36" y="118"/>
                </a:cxn>
                <a:cxn ang="0">
                  <a:pos x="36" y="118"/>
                </a:cxn>
                <a:cxn ang="0">
                  <a:pos x="59" y="113"/>
                </a:cxn>
                <a:cxn ang="0">
                  <a:pos x="59" y="113"/>
                </a:cxn>
                <a:cxn ang="0">
                  <a:pos x="63" y="109"/>
                </a:cxn>
                <a:cxn ang="0">
                  <a:pos x="63" y="104"/>
                </a:cxn>
                <a:cxn ang="0">
                  <a:pos x="63" y="72"/>
                </a:cxn>
                <a:cxn ang="0">
                  <a:pos x="95" y="72"/>
                </a:cxn>
                <a:cxn ang="0">
                  <a:pos x="95" y="36"/>
                </a:cxn>
                <a:cxn ang="0">
                  <a:pos x="18" y="36"/>
                </a:cxn>
                <a:cxn ang="0">
                  <a:pos x="18" y="72"/>
                </a:cxn>
                <a:cxn ang="0">
                  <a:pos x="45" y="72"/>
                </a:cxn>
                <a:cxn ang="0">
                  <a:pos x="45" y="95"/>
                </a:cxn>
                <a:cxn ang="0">
                  <a:pos x="45" y="95"/>
                </a:cxn>
                <a:cxn ang="0">
                  <a:pos x="32" y="59"/>
                </a:cxn>
                <a:cxn ang="0">
                  <a:pos x="32" y="50"/>
                </a:cxn>
                <a:cxn ang="0">
                  <a:pos x="77" y="50"/>
                </a:cxn>
                <a:cxn ang="0">
                  <a:pos x="77" y="59"/>
                </a:cxn>
                <a:cxn ang="0">
                  <a:pos x="32" y="59"/>
                </a:cxn>
                <a:cxn ang="0">
                  <a:pos x="32" y="59"/>
                </a:cxn>
                <a:cxn ang="0">
                  <a:pos x="14" y="113"/>
                </a:cxn>
                <a:cxn ang="0">
                  <a:pos x="14" y="113"/>
                </a:cxn>
                <a:cxn ang="0">
                  <a:pos x="41" y="86"/>
                </a:cxn>
                <a:cxn ang="0">
                  <a:pos x="41" y="86"/>
                </a:cxn>
                <a:cxn ang="0">
                  <a:pos x="23" y="77"/>
                </a:cxn>
                <a:cxn ang="0">
                  <a:pos x="23" y="77"/>
                </a:cxn>
                <a:cxn ang="0">
                  <a:pos x="14" y="9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4" y="113"/>
                </a:cxn>
                <a:cxn ang="0">
                  <a:pos x="14" y="113"/>
                </a:cxn>
                <a:cxn ang="0">
                  <a:pos x="14" y="113"/>
                </a:cxn>
                <a:cxn ang="0">
                  <a:pos x="108" y="100"/>
                </a:cxn>
                <a:cxn ang="0">
                  <a:pos x="108" y="100"/>
                </a:cxn>
                <a:cxn ang="0">
                  <a:pos x="81" y="77"/>
                </a:cxn>
                <a:cxn ang="0">
                  <a:pos x="81" y="77"/>
                </a:cxn>
                <a:cxn ang="0">
                  <a:pos x="72" y="90"/>
                </a:cxn>
                <a:cxn ang="0">
                  <a:pos x="72" y="90"/>
                </a:cxn>
                <a:cxn ang="0">
                  <a:pos x="95" y="109"/>
                </a:cxn>
                <a:cxn ang="0">
                  <a:pos x="95" y="109"/>
                </a:cxn>
                <a:cxn ang="0">
                  <a:pos x="108" y="100"/>
                </a:cxn>
                <a:cxn ang="0">
                  <a:pos x="108" y="100"/>
                </a:cxn>
                <a:cxn ang="0">
                  <a:pos x="108" y="100"/>
                </a:cxn>
              </a:cxnLst>
              <a:rect l="0" t="0" r="r" b="b"/>
              <a:pathLst>
                <a:path w="108" h="118">
                  <a:moveTo>
                    <a:pt x="45" y="14"/>
                  </a:moveTo>
                  <a:lnTo>
                    <a:pt x="0" y="14"/>
                  </a:lnTo>
                  <a:lnTo>
                    <a:pt x="0" y="27"/>
                  </a:lnTo>
                  <a:lnTo>
                    <a:pt x="108" y="27"/>
                  </a:lnTo>
                  <a:lnTo>
                    <a:pt x="108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close/>
                  <a:moveTo>
                    <a:pt x="45" y="95"/>
                  </a:moveTo>
                  <a:lnTo>
                    <a:pt x="45" y="95"/>
                  </a:lnTo>
                  <a:lnTo>
                    <a:pt x="45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63" y="109"/>
                  </a:lnTo>
                  <a:lnTo>
                    <a:pt x="63" y="104"/>
                  </a:lnTo>
                  <a:lnTo>
                    <a:pt x="63" y="72"/>
                  </a:lnTo>
                  <a:lnTo>
                    <a:pt x="95" y="72"/>
                  </a:lnTo>
                  <a:lnTo>
                    <a:pt x="95" y="36"/>
                  </a:lnTo>
                  <a:lnTo>
                    <a:pt x="18" y="36"/>
                  </a:lnTo>
                  <a:lnTo>
                    <a:pt x="18" y="72"/>
                  </a:lnTo>
                  <a:lnTo>
                    <a:pt x="45" y="72"/>
                  </a:lnTo>
                  <a:lnTo>
                    <a:pt x="45" y="95"/>
                  </a:lnTo>
                  <a:lnTo>
                    <a:pt x="45" y="95"/>
                  </a:lnTo>
                  <a:close/>
                  <a:moveTo>
                    <a:pt x="32" y="59"/>
                  </a:moveTo>
                  <a:lnTo>
                    <a:pt x="32" y="50"/>
                  </a:lnTo>
                  <a:lnTo>
                    <a:pt x="77" y="50"/>
                  </a:lnTo>
                  <a:lnTo>
                    <a:pt x="77" y="59"/>
                  </a:lnTo>
                  <a:lnTo>
                    <a:pt x="32" y="59"/>
                  </a:lnTo>
                  <a:lnTo>
                    <a:pt x="32" y="59"/>
                  </a:lnTo>
                  <a:close/>
                  <a:moveTo>
                    <a:pt x="14" y="113"/>
                  </a:moveTo>
                  <a:lnTo>
                    <a:pt x="14" y="113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14" y="9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4" y="113"/>
                  </a:lnTo>
                  <a:close/>
                  <a:moveTo>
                    <a:pt x="108" y="100"/>
                  </a:moveTo>
                  <a:lnTo>
                    <a:pt x="108" y="100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95" y="109"/>
                  </a:lnTo>
                  <a:lnTo>
                    <a:pt x="95" y="109"/>
                  </a:lnTo>
                  <a:lnTo>
                    <a:pt x="108" y="100"/>
                  </a:lnTo>
                  <a:lnTo>
                    <a:pt x="108" y="100"/>
                  </a:lnTo>
                  <a:lnTo>
                    <a:pt x="108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1" name="Freeform 59"/>
            <p:cNvSpPr>
              <a:spLocks/>
            </p:cNvSpPr>
            <p:nvPr/>
          </p:nvSpPr>
          <p:spPr bwMode="auto">
            <a:xfrm>
              <a:off x="2624" y="2966"/>
              <a:ext cx="109" cy="118"/>
            </a:xfrm>
            <a:custGeom>
              <a:avLst/>
              <a:gdLst/>
              <a:ahLst/>
              <a:cxnLst>
                <a:cxn ang="0">
                  <a:pos x="64" y="18"/>
                </a:cxn>
                <a:cxn ang="0">
                  <a:pos x="64" y="18"/>
                </a:cxn>
                <a:cxn ang="0">
                  <a:pos x="64" y="14"/>
                </a:cxn>
                <a:cxn ang="0">
                  <a:pos x="64" y="14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6" y="23"/>
                </a:cxn>
                <a:cxn ang="0">
                  <a:pos x="0" y="23"/>
                </a:cxn>
                <a:cxn ang="0">
                  <a:pos x="0" y="36"/>
                </a:cxn>
                <a:cxn ang="0">
                  <a:pos x="46" y="36"/>
                </a:cxn>
                <a:cxn ang="0">
                  <a:pos x="46" y="50"/>
                </a:cxn>
                <a:cxn ang="0">
                  <a:pos x="14" y="50"/>
                </a:cxn>
                <a:cxn ang="0">
                  <a:pos x="14" y="104"/>
                </a:cxn>
                <a:cxn ang="0">
                  <a:pos x="32" y="104"/>
                </a:cxn>
                <a:cxn ang="0">
                  <a:pos x="32" y="63"/>
                </a:cxn>
                <a:cxn ang="0">
                  <a:pos x="46" y="63"/>
                </a:cxn>
                <a:cxn ang="0">
                  <a:pos x="46" y="118"/>
                </a:cxn>
                <a:cxn ang="0">
                  <a:pos x="64" y="118"/>
                </a:cxn>
                <a:cxn ang="0">
                  <a:pos x="64" y="63"/>
                </a:cxn>
                <a:cxn ang="0">
                  <a:pos x="82" y="63"/>
                </a:cxn>
                <a:cxn ang="0">
                  <a:pos x="82" y="86"/>
                </a:cxn>
                <a:cxn ang="0">
                  <a:pos x="82" y="86"/>
                </a:cxn>
                <a:cxn ang="0">
                  <a:pos x="77" y="90"/>
                </a:cxn>
                <a:cxn ang="0">
                  <a:pos x="68" y="90"/>
                </a:cxn>
                <a:cxn ang="0">
                  <a:pos x="68" y="90"/>
                </a:cxn>
                <a:cxn ang="0">
                  <a:pos x="73" y="109"/>
                </a:cxn>
                <a:cxn ang="0">
                  <a:pos x="73" y="109"/>
                </a:cxn>
                <a:cxn ang="0">
                  <a:pos x="91" y="104"/>
                </a:cxn>
                <a:cxn ang="0">
                  <a:pos x="95" y="100"/>
                </a:cxn>
                <a:cxn ang="0">
                  <a:pos x="95" y="95"/>
                </a:cxn>
                <a:cxn ang="0">
                  <a:pos x="95" y="50"/>
                </a:cxn>
                <a:cxn ang="0">
                  <a:pos x="64" y="50"/>
                </a:cxn>
                <a:cxn ang="0">
                  <a:pos x="64" y="36"/>
                </a:cxn>
                <a:cxn ang="0">
                  <a:pos x="109" y="36"/>
                </a:cxn>
                <a:cxn ang="0">
                  <a:pos x="109" y="23"/>
                </a:cxn>
                <a:cxn ang="0">
                  <a:pos x="55" y="23"/>
                </a:cxn>
                <a:cxn ang="0">
                  <a:pos x="55" y="23"/>
                </a:cxn>
                <a:cxn ang="0">
                  <a:pos x="64" y="18"/>
                </a:cxn>
                <a:cxn ang="0">
                  <a:pos x="64" y="18"/>
                </a:cxn>
                <a:cxn ang="0">
                  <a:pos x="64" y="18"/>
                </a:cxn>
              </a:cxnLst>
              <a:rect l="0" t="0" r="r" b="b"/>
              <a:pathLst>
                <a:path w="109" h="118">
                  <a:moveTo>
                    <a:pt x="64" y="18"/>
                  </a:moveTo>
                  <a:lnTo>
                    <a:pt x="64" y="18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6" y="23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46" y="36"/>
                  </a:lnTo>
                  <a:lnTo>
                    <a:pt x="46" y="50"/>
                  </a:lnTo>
                  <a:lnTo>
                    <a:pt x="14" y="50"/>
                  </a:lnTo>
                  <a:lnTo>
                    <a:pt x="14" y="104"/>
                  </a:lnTo>
                  <a:lnTo>
                    <a:pt x="32" y="104"/>
                  </a:lnTo>
                  <a:lnTo>
                    <a:pt x="32" y="63"/>
                  </a:lnTo>
                  <a:lnTo>
                    <a:pt x="46" y="63"/>
                  </a:lnTo>
                  <a:lnTo>
                    <a:pt x="46" y="118"/>
                  </a:lnTo>
                  <a:lnTo>
                    <a:pt x="64" y="118"/>
                  </a:lnTo>
                  <a:lnTo>
                    <a:pt x="64" y="63"/>
                  </a:lnTo>
                  <a:lnTo>
                    <a:pt x="82" y="63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77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91" y="104"/>
                  </a:lnTo>
                  <a:lnTo>
                    <a:pt x="95" y="100"/>
                  </a:lnTo>
                  <a:lnTo>
                    <a:pt x="95" y="95"/>
                  </a:lnTo>
                  <a:lnTo>
                    <a:pt x="95" y="50"/>
                  </a:lnTo>
                  <a:lnTo>
                    <a:pt x="64" y="50"/>
                  </a:lnTo>
                  <a:lnTo>
                    <a:pt x="64" y="36"/>
                  </a:lnTo>
                  <a:lnTo>
                    <a:pt x="109" y="36"/>
                  </a:lnTo>
                  <a:lnTo>
                    <a:pt x="109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2" name="Freeform 60"/>
            <p:cNvSpPr>
              <a:spLocks/>
            </p:cNvSpPr>
            <p:nvPr/>
          </p:nvSpPr>
          <p:spPr bwMode="auto">
            <a:xfrm>
              <a:off x="2561" y="617"/>
              <a:ext cx="1159" cy="1853"/>
            </a:xfrm>
            <a:custGeom>
              <a:avLst/>
              <a:gdLst/>
              <a:ahLst/>
              <a:cxnLst>
                <a:cxn ang="0">
                  <a:pos x="816" y="1601"/>
                </a:cxn>
                <a:cxn ang="0">
                  <a:pos x="839" y="1524"/>
                </a:cxn>
                <a:cxn ang="0">
                  <a:pos x="794" y="1380"/>
                </a:cxn>
                <a:cxn ang="0">
                  <a:pos x="749" y="1299"/>
                </a:cxn>
                <a:cxn ang="0">
                  <a:pos x="767" y="1245"/>
                </a:cxn>
                <a:cxn ang="0">
                  <a:pos x="785" y="1159"/>
                </a:cxn>
                <a:cxn ang="0">
                  <a:pos x="798" y="1060"/>
                </a:cxn>
                <a:cxn ang="0">
                  <a:pos x="830" y="843"/>
                </a:cxn>
                <a:cxn ang="0">
                  <a:pos x="925" y="798"/>
                </a:cxn>
                <a:cxn ang="0">
                  <a:pos x="970" y="744"/>
                </a:cxn>
                <a:cxn ang="0">
                  <a:pos x="1033" y="704"/>
                </a:cxn>
                <a:cxn ang="0">
                  <a:pos x="1159" y="622"/>
                </a:cxn>
                <a:cxn ang="0">
                  <a:pos x="938" y="433"/>
                </a:cxn>
                <a:cxn ang="0">
                  <a:pos x="776" y="208"/>
                </a:cxn>
                <a:cxn ang="0">
                  <a:pos x="794" y="104"/>
                </a:cxn>
                <a:cxn ang="0">
                  <a:pos x="713" y="5"/>
                </a:cxn>
                <a:cxn ang="0">
                  <a:pos x="663" y="36"/>
                </a:cxn>
                <a:cxn ang="0">
                  <a:pos x="636" y="176"/>
                </a:cxn>
                <a:cxn ang="0">
                  <a:pos x="505" y="171"/>
                </a:cxn>
                <a:cxn ang="0">
                  <a:pos x="379" y="176"/>
                </a:cxn>
                <a:cxn ang="0">
                  <a:pos x="330" y="212"/>
                </a:cxn>
                <a:cxn ang="0">
                  <a:pos x="370" y="284"/>
                </a:cxn>
                <a:cxn ang="0">
                  <a:pos x="393" y="347"/>
                </a:cxn>
                <a:cxn ang="0">
                  <a:pos x="289" y="356"/>
                </a:cxn>
                <a:cxn ang="0">
                  <a:pos x="158" y="275"/>
                </a:cxn>
                <a:cxn ang="0">
                  <a:pos x="140" y="361"/>
                </a:cxn>
                <a:cxn ang="0">
                  <a:pos x="348" y="613"/>
                </a:cxn>
                <a:cxn ang="0">
                  <a:pos x="415" y="713"/>
                </a:cxn>
                <a:cxn ang="0">
                  <a:pos x="411" y="821"/>
                </a:cxn>
                <a:cxn ang="0">
                  <a:pos x="397" y="875"/>
                </a:cxn>
                <a:cxn ang="0">
                  <a:pos x="474" y="911"/>
                </a:cxn>
                <a:cxn ang="0">
                  <a:pos x="510" y="1096"/>
                </a:cxn>
                <a:cxn ang="0">
                  <a:pos x="393" y="1150"/>
                </a:cxn>
                <a:cxn ang="0">
                  <a:pos x="366" y="1236"/>
                </a:cxn>
                <a:cxn ang="0">
                  <a:pos x="393" y="1299"/>
                </a:cxn>
                <a:cxn ang="0">
                  <a:pos x="339" y="1303"/>
                </a:cxn>
                <a:cxn ang="0">
                  <a:pos x="244" y="1308"/>
                </a:cxn>
                <a:cxn ang="0">
                  <a:pos x="131" y="1308"/>
                </a:cxn>
                <a:cxn ang="0">
                  <a:pos x="72" y="1263"/>
                </a:cxn>
                <a:cxn ang="0">
                  <a:pos x="14" y="1272"/>
                </a:cxn>
                <a:cxn ang="0">
                  <a:pos x="9" y="1411"/>
                </a:cxn>
                <a:cxn ang="0">
                  <a:pos x="9" y="1470"/>
                </a:cxn>
                <a:cxn ang="0">
                  <a:pos x="86" y="1538"/>
                </a:cxn>
                <a:cxn ang="0">
                  <a:pos x="181" y="1614"/>
                </a:cxn>
                <a:cxn ang="0">
                  <a:pos x="384" y="1813"/>
                </a:cxn>
                <a:cxn ang="0">
                  <a:pos x="483" y="1781"/>
                </a:cxn>
                <a:cxn ang="0">
                  <a:pos x="537" y="1745"/>
                </a:cxn>
                <a:cxn ang="0">
                  <a:pos x="582" y="1768"/>
                </a:cxn>
                <a:cxn ang="0">
                  <a:pos x="672" y="1808"/>
                </a:cxn>
                <a:cxn ang="0">
                  <a:pos x="722" y="1831"/>
                </a:cxn>
                <a:cxn ang="0">
                  <a:pos x="835" y="1750"/>
                </a:cxn>
                <a:cxn ang="0">
                  <a:pos x="871" y="1691"/>
                </a:cxn>
              </a:cxnLst>
              <a:rect l="0" t="0" r="r" b="b"/>
              <a:pathLst>
                <a:path w="1159" h="1853">
                  <a:moveTo>
                    <a:pt x="848" y="1650"/>
                  </a:moveTo>
                  <a:lnTo>
                    <a:pt x="848" y="1650"/>
                  </a:lnTo>
                  <a:lnTo>
                    <a:pt x="830" y="1628"/>
                  </a:lnTo>
                  <a:lnTo>
                    <a:pt x="821" y="1614"/>
                  </a:lnTo>
                  <a:lnTo>
                    <a:pt x="816" y="1601"/>
                  </a:lnTo>
                  <a:lnTo>
                    <a:pt x="821" y="1587"/>
                  </a:lnTo>
                  <a:lnTo>
                    <a:pt x="826" y="1574"/>
                  </a:lnTo>
                  <a:lnTo>
                    <a:pt x="830" y="1574"/>
                  </a:lnTo>
                  <a:lnTo>
                    <a:pt x="830" y="1574"/>
                  </a:lnTo>
                  <a:lnTo>
                    <a:pt x="839" y="1524"/>
                  </a:lnTo>
                  <a:lnTo>
                    <a:pt x="835" y="1484"/>
                  </a:lnTo>
                  <a:lnTo>
                    <a:pt x="826" y="1447"/>
                  </a:lnTo>
                  <a:lnTo>
                    <a:pt x="816" y="1420"/>
                  </a:lnTo>
                  <a:lnTo>
                    <a:pt x="807" y="1398"/>
                  </a:lnTo>
                  <a:lnTo>
                    <a:pt x="794" y="1380"/>
                  </a:lnTo>
                  <a:lnTo>
                    <a:pt x="785" y="1366"/>
                  </a:lnTo>
                  <a:lnTo>
                    <a:pt x="785" y="1366"/>
                  </a:lnTo>
                  <a:lnTo>
                    <a:pt x="762" y="1344"/>
                  </a:lnTo>
                  <a:lnTo>
                    <a:pt x="753" y="1321"/>
                  </a:lnTo>
                  <a:lnTo>
                    <a:pt x="749" y="1299"/>
                  </a:lnTo>
                  <a:lnTo>
                    <a:pt x="753" y="1281"/>
                  </a:lnTo>
                  <a:lnTo>
                    <a:pt x="753" y="1267"/>
                  </a:lnTo>
                  <a:lnTo>
                    <a:pt x="762" y="1254"/>
                  </a:lnTo>
                  <a:lnTo>
                    <a:pt x="767" y="1245"/>
                  </a:lnTo>
                  <a:lnTo>
                    <a:pt x="767" y="1245"/>
                  </a:lnTo>
                  <a:lnTo>
                    <a:pt x="785" y="1227"/>
                  </a:lnTo>
                  <a:lnTo>
                    <a:pt x="794" y="1209"/>
                  </a:lnTo>
                  <a:lnTo>
                    <a:pt x="794" y="1190"/>
                  </a:lnTo>
                  <a:lnTo>
                    <a:pt x="794" y="1177"/>
                  </a:lnTo>
                  <a:lnTo>
                    <a:pt x="785" y="1159"/>
                  </a:lnTo>
                  <a:lnTo>
                    <a:pt x="776" y="1154"/>
                  </a:lnTo>
                  <a:lnTo>
                    <a:pt x="771" y="1132"/>
                  </a:lnTo>
                  <a:lnTo>
                    <a:pt x="794" y="1123"/>
                  </a:lnTo>
                  <a:lnTo>
                    <a:pt x="798" y="1060"/>
                  </a:lnTo>
                  <a:lnTo>
                    <a:pt x="798" y="1060"/>
                  </a:lnTo>
                  <a:lnTo>
                    <a:pt x="798" y="983"/>
                  </a:lnTo>
                  <a:lnTo>
                    <a:pt x="798" y="924"/>
                  </a:lnTo>
                  <a:lnTo>
                    <a:pt x="812" y="879"/>
                  </a:lnTo>
                  <a:lnTo>
                    <a:pt x="830" y="843"/>
                  </a:lnTo>
                  <a:lnTo>
                    <a:pt x="830" y="843"/>
                  </a:lnTo>
                  <a:lnTo>
                    <a:pt x="844" y="825"/>
                  </a:lnTo>
                  <a:lnTo>
                    <a:pt x="862" y="812"/>
                  </a:lnTo>
                  <a:lnTo>
                    <a:pt x="880" y="803"/>
                  </a:lnTo>
                  <a:lnTo>
                    <a:pt x="898" y="798"/>
                  </a:lnTo>
                  <a:lnTo>
                    <a:pt x="925" y="798"/>
                  </a:lnTo>
                  <a:lnTo>
                    <a:pt x="938" y="798"/>
                  </a:lnTo>
                  <a:lnTo>
                    <a:pt x="938" y="798"/>
                  </a:lnTo>
                  <a:lnTo>
                    <a:pt x="943" y="785"/>
                  </a:lnTo>
                  <a:lnTo>
                    <a:pt x="947" y="771"/>
                  </a:lnTo>
                  <a:lnTo>
                    <a:pt x="970" y="744"/>
                  </a:lnTo>
                  <a:lnTo>
                    <a:pt x="1001" y="713"/>
                  </a:lnTo>
                  <a:lnTo>
                    <a:pt x="1001" y="713"/>
                  </a:lnTo>
                  <a:lnTo>
                    <a:pt x="1010" y="717"/>
                  </a:lnTo>
                  <a:lnTo>
                    <a:pt x="1024" y="713"/>
                  </a:lnTo>
                  <a:lnTo>
                    <a:pt x="1033" y="704"/>
                  </a:lnTo>
                  <a:lnTo>
                    <a:pt x="1042" y="690"/>
                  </a:lnTo>
                  <a:lnTo>
                    <a:pt x="1060" y="667"/>
                  </a:lnTo>
                  <a:lnTo>
                    <a:pt x="1064" y="654"/>
                  </a:lnTo>
                  <a:lnTo>
                    <a:pt x="1128" y="627"/>
                  </a:lnTo>
                  <a:lnTo>
                    <a:pt x="1159" y="622"/>
                  </a:lnTo>
                  <a:lnTo>
                    <a:pt x="1159" y="622"/>
                  </a:lnTo>
                  <a:lnTo>
                    <a:pt x="1150" y="613"/>
                  </a:lnTo>
                  <a:lnTo>
                    <a:pt x="1069" y="519"/>
                  </a:lnTo>
                  <a:lnTo>
                    <a:pt x="1024" y="519"/>
                  </a:lnTo>
                  <a:lnTo>
                    <a:pt x="938" y="433"/>
                  </a:lnTo>
                  <a:lnTo>
                    <a:pt x="893" y="401"/>
                  </a:lnTo>
                  <a:lnTo>
                    <a:pt x="821" y="293"/>
                  </a:lnTo>
                  <a:lnTo>
                    <a:pt x="780" y="262"/>
                  </a:lnTo>
                  <a:lnTo>
                    <a:pt x="780" y="262"/>
                  </a:lnTo>
                  <a:lnTo>
                    <a:pt x="776" y="208"/>
                  </a:lnTo>
                  <a:lnTo>
                    <a:pt x="780" y="158"/>
                  </a:lnTo>
                  <a:lnTo>
                    <a:pt x="785" y="135"/>
                  </a:lnTo>
                  <a:lnTo>
                    <a:pt x="789" y="113"/>
                  </a:lnTo>
                  <a:lnTo>
                    <a:pt x="789" y="113"/>
                  </a:lnTo>
                  <a:lnTo>
                    <a:pt x="794" y="104"/>
                  </a:lnTo>
                  <a:lnTo>
                    <a:pt x="794" y="90"/>
                  </a:lnTo>
                  <a:lnTo>
                    <a:pt x="785" y="68"/>
                  </a:lnTo>
                  <a:lnTo>
                    <a:pt x="762" y="41"/>
                  </a:lnTo>
                  <a:lnTo>
                    <a:pt x="740" y="18"/>
                  </a:lnTo>
                  <a:lnTo>
                    <a:pt x="713" y="5"/>
                  </a:lnTo>
                  <a:lnTo>
                    <a:pt x="699" y="0"/>
                  </a:lnTo>
                  <a:lnTo>
                    <a:pt x="686" y="5"/>
                  </a:lnTo>
                  <a:lnTo>
                    <a:pt x="677" y="9"/>
                  </a:lnTo>
                  <a:lnTo>
                    <a:pt x="668" y="18"/>
                  </a:lnTo>
                  <a:lnTo>
                    <a:pt x="663" y="36"/>
                  </a:lnTo>
                  <a:lnTo>
                    <a:pt x="659" y="59"/>
                  </a:lnTo>
                  <a:lnTo>
                    <a:pt x="659" y="59"/>
                  </a:lnTo>
                  <a:lnTo>
                    <a:pt x="650" y="135"/>
                  </a:lnTo>
                  <a:lnTo>
                    <a:pt x="645" y="158"/>
                  </a:lnTo>
                  <a:lnTo>
                    <a:pt x="636" y="176"/>
                  </a:lnTo>
                  <a:lnTo>
                    <a:pt x="627" y="180"/>
                  </a:lnTo>
                  <a:lnTo>
                    <a:pt x="614" y="185"/>
                  </a:lnTo>
                  <a:lnTo>
                    <a:pt x="559" y="180"/>
                  </a:lnTo>
                  <a:lnTo>
                    <a:pt x="559" y="180"/>
                  </a:lnTo>
                  <a:lnTo>
                    <a:pt x="505" y="171"/>
                  </a:lnTo>
                  <a:lnTo>
                    <a:pt x="460" y="171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402" y="176"/>
                  </a:lnTo>
                  <a:lnTo>
                    <a:pt x="379" y="176"/>
                  </a:lnTo>
                  <a:lnTo>
                    <a:pt x="357" y="180"/>
                  </a:lnTo>
                  <a:lnTo>
                    <a:pt x="348" y="185"/>
                  </a:lnTo>
                  <a:lnTo>
                    <a:pt x="339" y="189"/>
                  </a:lnTo>
                  <a:lnTo>
                    <a:pt x="334" y="198"/>
                  </a:lnTo>
                  <a:lnTo>
                    <a:pt x="330" y="212"/>
                  </a:lnTo>
                  <a:lnTo>
                    <a:pt x="334" y="226"/>
                  </a:lnTo>
                  <a:lnTo>
                    <a:pt x="339" y="244"/>
                  </a:lnTo>
                  <a:lnTo>
                    <a:pt x="352" y="262"/>
                  </a:lnTo>
                  <a:lnTo>
                    <a:pt x="370" y="284"/>
                  </a:lnTo>
                  <a:lnTo>
                    <a:pt x="370" y="284"/>
                  </a:lnTo>
                  <a:lnTo>
                    <a:pt x="384" y="302"/>
                  </a:lnTo>
                  <a:lnTo>
                    <a:pt x="393" y="320"/>
                  </a:lnTo>
                  <a:lnTo>
                    <a:pt x="397" y="329"/>
                  </a:lnTo>
                  <a:lnTo>
                    <a:pt x="397" y="338"/>
                  </a:lnTo>
                  <a:lnTo>
                    <a:pt x="393" y="347"/>
                  </a:lnTo>
                  <a:lnTo>
                    <a:pt x="384" y="352"/>
                  </a:lnTo>
                  <a:lnTo>
                    <a:pt x="366" y="361"/>
                  </a:lnTo>
                  <a:lnTo>
                    <a:pt x="339" y="361"/>
                  </a:lnTo>
                  <a:lnTo>
                    <a:pt x="316" y="356"/>
                  </a:lnTo>
                  <a:lnTo>
                    <a:pt x="289" y="356"/>
                  </a:lnTo>
                  <a:lnTo>
                    <a:pt x="239" y="338"/>
                  </a:lnTo>
                  <a:lnTo>
                    <a:pt x="181" y="271"/>
                  </a:lnTo>
                  <a:lnTo>
                    <a:pt x="181" y="271"/>
                  </a:lnTo>
                  <a:lnTo>
                    <a:pt x="167" y="275"/>
                  </a:lnTo>
                  <a:lnTo>
                    <a:pt x="158" y="275"/>
                  </a:lnTo>
                  <a:lnTo>
                    <a:pt x="145" y="280"/>
                  </a:lnTo>
                  <a:lnTo>
                    <a:pt x="136" y="293"/>
                  </a:lnTo>
                  <a:lnTo>
                    <a:pt x="127" y="307"/>
                  </a:lnTo>
                  <a:lnTo>
                    <a:pt x="131" y="329"/>
                  </a:lnTo>
                  <a:lnTo>
                    <a:pt x="140" y="361"/>
                  </a:lnTo>
                  <a:lnTo>
                    <a:pt x="185" y="401"/>
                  </a:lnTo>
                  <a:lnTo>
                    <a:pt x="334" y="577"/>
                  </a:lnTo>
                  <a:lnTo>
                    <a:pt x="334" y="577"/>
                  </a:lnTo>
                  <a:lnTo>
                    <a:pt x="343" y="595"/>
                  </a:lnTo>
                  <a:lnTo>
                    <a:pt x="348" y="613"/>
                  </a:lnTo>
                  <a:lnTo>
                    <a:pt x="343" y="631"/>
                  </a:lnTo>
                  <a:lnTo>
                    <a:pt x="388" y="694"/>
                  </a:lnTo>
                  <a:lnTo>
                    <a:pt x="388" y="694"/>
                  </a:lnTo>
                  <a:lnTo>
                    <a:pt x="402" y="704"/>
                  </a:lnTo>
                  <a:lnTo>
                    <a:pt x="415" y="713"/>
                  </a:lnTo>
                  <a:lnTo>
                    <a:pt x="424" y="726"/>
                  </a:lnTo>
                  <a:lnTo>
                    <a:pt x="433" y="744"/>
                  </a:lnTo>
                  <a:lnTo>
                    <a:pt x="433" y="767"/>
                  </a:lnTo>
                  <a:lnTo>
                    <a:pt x="429" y="794"/>
                  </a:lnTo>
                  <a:lnTo>
                    <a:pt x="411" y="821"/>
                  </a:lnTo>
                  <a:lnTo>
                    <a:pt x="411" y="821"/>
                  </a:lnTo>
                  <a:lnTo>
                    <a:pt x="402" y="839"/>
                  </a:lnTo>
                  <a:lnTo>
                    <a:pt x="393" y="852"/>
                  </a:lnTo>
                  <a:lnTo>
                    <a:pt x="393" y="861"/>
                  </a:lnTo>
                  <a:lnTo>
                    <a:pt x="397" y="875"/>
                  </a:lnTo>
                  <a:lnTo>
                    <a:pt x="402" y="884"/>
                  </a:lnTo>
                  <a:lnTo>
                    <a:pt x="406" y="888"/>
                  </a:lnTo>
                  <a:lnTo>
                    <a:pt x="429" y="902"/>
                  </a:lnTo>
                  <a:lnTo>
                    <a:pt x="451" y="906"/>
                  </a:lnTo>
                  <a:lnTo>
                    <a:pt x="474" y="911"/>
                  </a:lnTo>
                  <a:lnTo>
                    <a:pt x="496" y="915"/>
                  </a:lnTo>
                  <a:lnTo>
                    <a:pt x="564" y="951"/>
                  </a:lnTo>
                  <a:lnTo>
                    <a:pt x="550" y="992"/>
                  </a:lnTo>
                  <a:lnTo>
                    <a:pt x="528" y="1033"/>
                  </a:lnTo>
                  <a:lnTo>
                    <a:pt x="510" y="1096"/>
                  </a:lnTo>
                  <a:lnTo>
                    <a:pt x="469" y="1105"/>
                  </a:lnTo>
                  <a:lnTo>
                    <a:pt x="469" y="1105"/>
                  </a:lnTo>
                  <a:lnTo>
                    <a:pt x="447" y="1114"/>
                  </a:lnTo>
                  <a:lnTo>
                    <a:pt x="420" y="1127"/>
                  </a:lnTo>
                  <a:lnTo>
                    <a:pt x="393" y="1150"/>
                  </a:lnTo>
                  <a:lnTo>
                    <a:pt x="375" y="1172"/>
                  </a:lnTo>
                  <a:lnTo>
                    <a:pt x="366" y="1186"/>
                  </a:lnTo>
                  <a:lnTo>
                    <a:pt x="361" y="1199"/>
                  </a:lnTo>
                  <a:lnTo>
                    <a:pt x="361" y="1218"/>
                  </a:lnTo>
                  <a:lnTo>
                    <a:pt x="366" y="1236"/>
                  </a:lnTo>
                  <a:lnTo>
                    <a:pt x="379" y="1249"/>
                  </a:lnTo>
                  <a:lnTo>
                    <a:pt x="393" y="1267"/>
                  </a:lnTo>
                  <a:lnTo>
                    <a:pt x="393" y="1267"/>
                  </a:lnTo>
                  <a:lnTo>
                    <a:pt x="397" y="1281"/>
                  </a:lnTo>
                  <a:lnTo>
                    <a:pt x="393" y="1299"/>
                  </a:lnTo>
                  <a:lnTo>
                    <a:pt x="388" y="1303"/>
                  </a:lnTo>
                  <a:lnTo>
                    <a:pt x="379" y="1312"/>
                  </a:lnTo>
                  <a:lnTo>
                    <a:pt x="361" y="1308"/>
                  </a:lnTo>
                  <a:lnTo>
                    <a:pt x="339" y="1303"/>
                  </a:lnTo>
                  <a:lnTo>
                    <a:pt x="339" y="1303"/>
                  </a:lnTo>
                  <a:lnTo>
                    <a:pt x="330" y="1299"/>
                  </a:lnTo>
                  <a:lnTo>
                    <a:pt x="311" y="1299"/>
                  </a:lnTo>
                  <a:lnTo>
                    <a:pt x="280" y="1299"/>
                  </a:lnTo>
                  <a:lnTo>
                    <a:pt x="262" y="1303"/>
                  </a:lnTo>
                  <a:lnTo>
                    <a:pt x="244" y="1308"/>
                  </a:lnTo>
                  <a:lnTo>
                    <a:pt x="244" y="1308"/>
                  </a:lnTo>
                  <a:lnTo>
                    <a:pt x="226" y="1317"/>
                  </a:lnTo>
                  <a:lnTo>
                    <a:pt x="208" y="1317"/>
                  </a:lnTo>
                  <a:lnTo>
                    <a:pt x="167" y="1317"/>
                  </a:lnTo>
                  <a:lnTo>
                    <a:pt x="131" y="1308"/>
                  </a:lnTo>
                  <a:lnTo>
                    <a:pt x="122" y="1303"/>
                  </a:lnTo>
                  <a:lnTo>
                    <a:pt x="113" y="1294"/>
                  </a:lnTo>
                  <a:lnTo>
                    <a:pt x="113" y="1294"/>
                  </a:lnTo>
                  <a:lnTo>
                    <a:pt x="91" y="1272"/>
                  </a:lnTo>
                  <a:lnTo>
                    <a:pt x="72" y="1263"/>
                  </a:lnTo>
                  <a:lnTo>
                    <a:pt x="54" y="1254"/>
                  </a:lnTo>
                  <a:lnTo>
                    <a:pt x="36" y="1254"/>
                  </a:lnTo>
                  <a:lnTo>
                    <a:pt x="27" y="1254"/>
                  </a:lnTo>
                  <a:lnTo>
                    <a:pt x="23" y="1263"/>
                  </a:lnTo>
                  <a:lnTo>
                    <a:pt x="14" y="1272"/>
                  </a:lnTo>
                  <a:lnTo>
                    <a:pt x="14" y="1285"/>
                  </a:lnTo>
                  <a:lnTo>
                    <a:pt x="14" y="1326"/>
                  </a:lnTo>
                  <a:lnTo>
                    <a:pt x="18" y="1375"/>
                  </a:lnTo>
                  <a:lnTo>
                    <a:pt x="18" y="1375"/>
                  </a:lnTo>
                  <a:lnTo>
                    <a:pt x="9" y="1411"/>
                  </a:lnTo>
                  <a:lnTo>
                    <a:pt x="0" y="1443"/>
                  </a:lnTo>
                  <a:lnTo>
                    <a:pt x="0" y="1475"/>
                  </a:lnTo>
                  <a:lnTo>
                    <a:pt x="0" y="1475"/>
                  </a:lnTo>
                  <a:lnTo>
                    <a:pt x="5" y="1470"/>
                  </a:lnTo>
                  <a:lnTo>
                    <a:pt x="9" y="1470"/>
                  </a:lnTo>
                  <a:lnTo>
                    <a:pt x="23" y="1475"/>
                  </a:lnTo>
                  <a:lnTo>
                    <a:pt x="32" y="1479"/>
                  </a:lnTo>
                  <a:lnTo>
                    <a:pt x="50" y="1493"/>
                  </a:lnTo>
                  <a:lnTo>
                    <a:pt x="68" y="1511"/>
                  </a:lnTo>
                  <a:lnTo>
                    <a:pt x="86" y="1538"/>
                  </a:lnTo>
                  <a:lnTo>
                    <a:pt x="86" y="1538"/>
                  </a:lnTo>
                  <a:lnTo>
                    <a:pt x="109" y="1565"/>
                  </a:lnTo>
                  <a:lnTo>
                    <a:pt x="131" y="1583"/>
                  </a:lnTo>
                  <a:lnTo>
                    <a:pt x="158" y="1601"/>
                  </a:lnTo>
                  <a:lnTo>
                    <a:pt x="181" y="1614"/>
                  </a:lnTo>
                  <a:lnTo>
                    <a:pt x="221" y="1628"/>
                  </a:lnTo>
                  <a:lnTo>
                    <a:pt x="235" y="1628"/>
                  </a:lnTo>
                  <a:lnTo>
                    <a:pt x="311" y="1695"/>
                  </a:lnTo>
                  <a:lnTo>
                    <a:pt x="316" y="1768"/>
                  </a:lnTo>
                  <a:lnTo>
                    <a:pt x="384" y="1813"/>
                  </a:lnTo>
                  <a:lnTo>
                    <a:pt x="384" y="1813"/>
                  </a:lnTo>
                  <a:lnTo>
                    <a:pt x="397" y="1817"/>
                  </a:lnTo>
                  <a:lnTo>
                    <a:pt x="411" y="1813"/>
                  </a:lnTo>
                  <a:lnTo>
                    <a:pt x="451" y="1799"/>
                  </a:lnTo>
                  <a:lnTo>
                    <a:pt x="483" y="1781"/>
                  </a:lnTo>
                  <a:lnTo>
                    <a:pt x="496" y="1772"/>
                  </a:lnTo>
                  <a:lnTo>
                    <a:pt x="496" y="1772"/>
                  </a:lnTo>
                  <a:lnTo>
                    <a:pt x="510" y="1759"/>
                  </a:lnTo>
                  <a:lnTo>
                    <a:pt x="523" y="1750"/>
                  </a:lnTo>
                  <a:lnTo>
                    <a:pt x="537" y="1745"/>
                  </a:lnTo>
                  <a:lnTo>
                    <a:pt x="550" y="1745"/>
                  </a:lnTo>
                  <a:lnTo>
                    <a:pt x="568" y="1754"/>
                  </a:lnTo>
                  <a:lnTo>
                    <a:pt x="578" y="1759"/>
                  </a:lnTo>
                  <a:lnTo>
                    <a:pt x="578" y="1759"/>
                  </a:lnTo>
                  <a:lnTo>
                    <a:pt x="582" y="1768"/>
                  </a:lnTo>
                  <a:lnTo>
                    <a:pt x="600" y="1781"/>
                  </a:lnTo>
                  <a:lnTo>
                    <a:pt x="614" y="1790"/>
                  </a:lnTo>
                  <a:lnTo>
                    <a:pt x="632" y="1799"/>
                  </a:lnTo>
                  <a:lnTo>
                    <a:pt x="650" y="1804"/>
                  </a:lnTo>
                  <a:lnTo>
                    <a:pt x="672" y="1808"/>
                  </a:lnTo>
                  <a:lnTo>
                    <a:pt x="672" y="1808"/>
                  </a:lnTo>
                  <a:lnTo>
                    <a:pt x="695" y="1808"/>
                  </a:lnTo>
                  <a:lnTo>
                    <a:pt x="708" y="1813"/>
                  </a:lnTo>
                  <a:lnTo>
                    <a:pt x="717" y="1822"/>
                  </a:lnTo>
                  <a:lnTo>
                    <a:pt x="722" y="1831"/>
                  </a:lnTo>
                  <a:lnTo>
                    <a:pt x="726" y="1849"/>
                  </a:lnTo>
                  <a:lnTo>
                    <a:pt x="722" y="1853"/>
                  </a:lnTo>
                  <a:lnTo>
                    <a:pt x="758" y="1853"/>
                  </a:lnTo>
                  <a:lnTo>
                    <a:pt x="835" y="1750"/>
                  </a:lnTo>
                  <a:lnTo>
                    <a:pt x="835" y="1750"/>
                  </a:lnTo>
                  <a:lnTo>
                    <a:pt x="844" y="1741"/>
                  </a:lnTo>
                  <a:lnTo>
                    <a:pt x="853" y="1732"/>
                  </a:lnTo>
                  <a:lnTo>
                    <a:pt x="862" y="1723"/>
                  </a:lnTo>
                  <a:lnTo>
                    <a:pt x="871" y="1705"/>
                  </a:lnTo>
                  <a:lnTo>
                    <a:pt x="871" y="1691"/>
                  </a:lnTo>
                  <a:lnTo>
                    <a:pt x="862" y="1668"/>
                  </a:lnTo>
                  <a:lnTo>
                    <a:pt x="848" y="1650"/>
                  </a:lnTo>
                  <a:lnTo>
                    <a:pt x="848" y="1650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3" name="Freeform 61"/>
            <p:cNvSpPr>
              <a:spLocks/>
            </p:cNvSpPr>
            <p:nvPr/>
          </p:nvSpPr>
          <p:spPr bwMode="auto">
            <a:xfrm>
              <a:off x="2872" y="2344"/>
              <a:ext cx="992" cy="667"/>
            </a:xfrm>
            <a:custGeom>
              <a:avLst/>
              <a:gdLst/>
              <a:ahLst/>
              <a:cxnLst>
                <a:cxn ang="0">
                  <a:pos x="952" y="437"/>
                </a:cxn>
                <a:cxn ang="0">
                  <a:pos x="947" y="320"/>
                </a:cxn>
                <a:cxn ang="0">
                  <a:pos x="952" y="289"/>
                </a:cxn>
                <a:cxn ang="0">
                  <a:pos x="938" y="239"/>
                </a:cxn>
                <a:cxn ang="0">
                  <a:pos x="911" y="144"/>
                </a:cxn>
                <a:cxn ang="0">
                  <a:pos x="880" y="140"/>
                </a:cxn>
                <a:cxn ang="0">
                  <a:pos x="844" y="99"/>
                </a:cxn>
                <a:cxn ang="0">
                  <a:pos x="817" y="45"/>
                </a:cxn>
                <a:cxn ang="0">
                  <a:pos x="776" y="5"/>
                </a:cxn>
                <a:cxn ang="0">
                  <a:pos x="722" y="14"/>
                </a:cxn>
                <a:cxn ang="0">
                  <a:pos x="704" y="27"/>
                </a:cxn>
                <a:cxn ang="0">
                  <a:pos x="668" y="27"/>
                </a:cxn>
                <a:cxn ang="0">
                  <a:pos x="636" y="23"/>
                </a:cxn>
                <a:cxn ang="0">
                  <a:pos x="614" y="32"/>
                </a:cxn>
                <a:cxn ang="0">
                  <a:pos x="569" y="50"/>
                </a:cxn>
                <a:cxn ang="0">
                  <a:pos x="524" y="27"/>
                </a:cxn>
                <a:cxn ang="0">
                  <a:pos x="415" y="131"/>
                </a:cxn>
                <a:cxn ang="0">
                  <a:pos x="406" y="99"/>
                </a:cxn>
                <a:cxn ang="0">
                  <a:pos x="361" y="86"/>
                </a:cxn>
                <a:cxn ang="0">
                  <a:pos x="321" y="77"/>
                </a:cxn>
                <a:cxn ang="0">
                  <a:pos x="271" y="41"/>
                </a:cxn>
                <a:cxn ang="0">
                  <a:pos x="257" y="32"/>
                </a:cxn>
                <a:cxn ang="0">
                  <a:pos x="212" y="27"/>
                </a:cxn>
                <a:cxn ang="0">
                  <a:pos x="185" y="50"/>
                </a:cxn>
                <a:cxn ang="0">
                  <a:pos x="100" y="90"/>
                </a:cxn>
                <a:cxn ang="0">
                  <a:pos x="73" y="86"/>
                </a:cxn>
                <a:cxn ang="0">
                  <a:pos x="50" y="253"/>
                </a:cxn>
                <a:cxn ang="0">
                  <a:pos x="14" y="415"/>
                </a:cxn>
                <a:cxn ang="0">
                  <a:pos x="0" y="501"/>
                </a:cxn>
                <a:cxn ang="0">
                  <a:pos x="77" y="501"/>
                </a:cxn>
                <a:cxn ang="0">
                  <a:pos x="118" y="514"/>
                </a:cxn>
                <a:cxn ang="0">
                  <a:pos x="203" y="586"/>
                </a:cxn>
                <a:cxn ang="0">
                  <a:pos x="248" y="622"/>
                </a:cxn>
                <a:cxn ang="0">
                  <a:pos x="294" y="640"/>
                </a:cxn>
                <a:cxn ang="0">
                  <a:pos x="303" y="636"/>
                </a:cxn>
                <a:cxn ang="0">
                  <a:pos x="370" y="631"/>
                </a:cxn>
                <a:cxn ang="0">
                  <a:pos x="415" y="640"/>
                </a:cxn>
                <a:cxn ang="0">
                  <a:pos x="478" y="622"/>
                </a:cxn>
                <a:cxn ang="0">
                  <a:pos x="510" y="622"/>
                </a:cxn>
                <a:cxn ang="0">
                  <a:pos x="564" y="658"/>
                </a:cxn>
                <a:cxn ang="0">
                  <a:pos x="578" y="613"/>
                </a:cxn>
                <a:cxn ang="0">
                  <a:pos x="654" y="586"/>
                </a:cxn>
                <a:cxn ang="0">
                  <a:pos x="826" y="564"/>
                </a:cxn>
                <a:cxn ang="0">
                  <a:pos x="961" y="577"/>
                </a:cxn>
                <a:cxn ang="0">
                  <a:pos x="983" y="541"/>
                </a:cxn>
                <a:cxn ang="0">
                  <a:pos x="992" y="487"/>
                </a:cxn>
                <a:cxn ang="0">
                  <a:pos x="961" y="451"/>
                </a:cxn>
              </a:cxnLst>
              <a:rect l="0" t="0" r="r" b="b"/>
              <a:pathLst>
                <a:path w="992" h="667">
                  <a:moveTo>
                    <a:pt x="961" y="451"/>
                  </a:moveTo>
                  <a:lnTo>
                    <a:pt x="961" y="451"/>
                  </a:lnTo>
                  <a:lnTo>
                    <a:pt x="952" y="437"/>
                  </a:lnTo>
                  <a:lnTo>
                    <a:pt x="947" y="419"/>
                  </a:lnTo>
                  <a:lnTo>
                    <a:pt x="943" y="365"/>
                  </a:lnTo>
                  <a:lnTo>
                    <a:pt x="947" y="320"/>
                  </a:lnTo>
                  <a:lnTo>
                    <a:pt x="947" y="298"/>
                  </a:lnTo>
                  <a:lnTo>
                    <a:pt x="947" y="298"/>
                  </a:lnTo>
                  <a:lnTo>
                    <a:pt x="952" y="289"/>
                  </a:lnTo>
                  <a:lnTo>
                    <a:pt x="952" y="266"/>
                  </a:lnTo>
                  <a:lnTo>
                    <a:pt x="947" y="253"/>
                  </a:lnTo>
                  <a:lnTo>
                    <a:pt x="938" y="239"/>
                  </a:lnTo>
                  <a:lnTo>
                    <a:pt x="929" y="226"/>
                  </a:lnTo>
                  <a:lnTo>
                    <a:pt x="911" y="216"/>
                  </a:lnTo>
                  <a:lnTo>
                    <a:pt x="911" y="144"/>
                  </a:lnTo>
                  <a:lnTo>
                    <a:pt x="911" y="144"/>
                  </a:lnTo>
                  <a:lnTo>
                    <a:pt x="902" y="144"/>
                  </a:lnTo>
                  <a:lnTo>
                    <a:pt x="880" y="140"/>
                  </a:lnTo>
                  <a:lnTo>
                    <a:pt x="866" y="131"/>
                  </a:lnTo>
                  <a:lnTo>
                    <a:pt x="853" y="117"/>
                  </a:lnTo>
                  <a:lnTo>
                    <a:pt x="844" y="99"/>
                  </a:lnTo>
                  <a:lnTo>
                    <a:pt x="830" y="77"/>
                  </a:lnTo>
                  <a:lnTo>
                    <a:pt x="830" y="77"/>
                  </a:lnTo>
                  <a:lnTo>
                    <a:pt x="817" y="45"/>
                  </a:lnTo>
                  <a:lnTo>
                    <a:pt x="803" y="27"/>
                  </a:lnTo>
                  <a:lnTo>
                    <a:pt x="790" y="14"/>
                  </a:lnTo>
                  <a:lnTo>
                    <a:pt x="776" y="5"/>
                  </a:lnTo>
                  <a:lnTo>
                    <a:pt x="758" y="0"/>
                  </a:lnTo>
                  <a:lnTo>
                    <a:pt x="744" y="0"/>
                  </a:lnTo>
                  <a:lnTo>
                    <a:pt x="722" y="14"/>
                  </a:lnTo>
                  <a:lnTo>
                    <a:pt x="722" y="14"/>
                  </a:lnTo>
                  <a:lnTo>
                    <a:pt x="717" y="18"/>
                  </a:lnTo>
                  <a:lnTo>
                    <a:pt x="704" y="27"/>
                  </a:lnTo>
                  <a:lnTo>
                    <a:pt x="695" y="32"/>
                  </a:lnTo>
                  <a:lnTo>
                    <a:pt x="681" y="32"/>
                  </a:lnTo>
                  <a:lnTo>
                    <a:pt x="668" y="27"/>
                  </a:lnTo>
                  <a:lnTo>
                    <a:pt x="650" y="23"/>
                  </a:lnTo>
                  <a:lnTo>
                    <a:pt x="650" y="23"/>
                  </a:lnTo>
                  <a:lnTo>
                    <a:pt x="636" y="23"/>
                  </a:lnTo>
                  <a:lnTo>
                    <a:pt x="627" y="23"/>
                  </a:lnTo>
                  <a:lnTo>
                    <a:pt x="614" y="32"/>
                  </a:lnTo>
                  <a:lnTo>
                    <a:pt x="614" y="32"/>
                  </a:lnTo>
                  <a:lnTo>
                    <a:pt x="605" y="41"/>
                  </a:lnTo>
                  <a:lnTo>
                    <a:pt x="582" y="50"/>
                  </a:lnTo>
                  <a:lnTo>
                    <a:pt x="569" y="50"/>
                  </a:lnTo>
                  <a:lnTo>
                    <a:pt x="555" y="45"/>
                  </a:lnTo>
                  <a:lnTo>
                    <a:pt x="542" y="41"/>
                  </a:lnTo>
                  <a:lnTo>
                    <a:pt x="524" y="27"/>
                  </a:lnTo>
                  <a:lnTo>
                    <a:pt x="447" y="131"/>
                  </a:lnTo>
                  <a:lnTo>
                    <a:pt x="415" y="131"/>
                  </a:lnTo>
                  <a:lnTo>
                    <a:pt x="415" y="131"/>
                  </a:lnTo>
                  <a:lnTo>
                    <a:pt x="415" y="126"/>
                  </a:lnTo>
                  <a:lnTo>
                    <a:pt x="415" y="108"/>
                  </a:lnTo>
                  <a:lnTo>
                    <a:pt x="406" y="99"/>
                  </a:lnTo>
                  <a:lnTo>
                    <a:pt x="397" y="90"/>
                  </a:lnTo>
                  <a:lnTo>
                    <a:pt x="384" y="86"/>
                  </a:lnTo>
                  <a:lnTo>
                    <a:pt x="361" y="86"/>
                  </a:lnTo>
                  <a:lnTo>
                    <a:pt x="361" y="86"/>
                  </a:lnTo>
                  <a:lnTo>
                    <a:pt x="339" y="81"/>
                  </a:lnTo>
                  <a:lnTo>
                    <a:pt x="321" y="77"/>
                  </a:lnTo>
                  <a:lnTo>
                    <a:pt x="303" y="68"/>
                  </a:lnTo>
                  <a:lnTo>
                    <a:pt x="289" y="59"/>
                  </a:lnTo>
                  <a:lnTo>
                    <a:pt x="271" y="41"/>
                  </a:lnTo>
                  <a:lnTo>
                    <a:pt x="267" y="36"/>
                  </a:lnTo>
                  <a:lnTo>
                    <a:pt x="267" y="36"/>
                  </a:lnTo>
                  <a:lnTo>
                    <a:pt x="257" y="32"/>
                  </a:lnTo>
                  <a:lnTo>
                    <a:pt x="239" y="23"/>
                  </a:lnTo>
                  <a:lnTo>
                    <a:pt x="226" y="23"/>
                  </a:lnTo>
                  <a:lnTo>
                    <a:pt x="212" y="27"/>
                  </a:lnTo>
                  <a:lnTo>
                    <a:pt x="199" y="36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72" y="59"/>
                  </a:lnTo>
                  <a:lnTo>
                    <a:pt x="140" y="77"/>
                  </a:lnTo>
                  <a:lnTo>
                    <a:pt x="100" y="90"/>
                  </a:lnTo>
                  <a:lnTo>
                    <a:pt x="86" y="90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50" y="117"/>
                  </a:lnTo>
                  <a:lnTo>
                    <a:pt x="46" y="230"/>
                  </a:lnTo>
                  <a:lnTo>
                    <a:pt x="50" y="253"/>
                  </a:lnTo>
                  <a:lnTo>
                    <a:pt x="32" y="280"/>
                  </a:lnTo>
                  <a:lnTo>
                    <a:pt x="23" y="302"/>
                  </a:lnTo>
                  <a:lnTo>
                    <a:pt x="14" y="415"/>
                  </a:lnTo>
                  <a:lnTo>
                    <a:pt x="5" y="451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19" y="496"/>
                  </a:lnTo>
                  <a:lnTo>
                    <a:pt x="41" y="496"/>
                  </a:lnTo>
                  <a:lnTo>
                    <a:pt x="77" y="501"/>
                  </a:lnTo>
                  <a:lnTo>
                    <a:pt x="109" y="510"/>
                  </a:lnTo>
                  <a:lnTo>
                    <a:pt x="118" y="514"/>
                  </a:lnTo>
                  <a:lnTo>
                    <a:pt x="118" y="514"/>
                  </a:lnTo>
                  <a:lnTo>
                    <a:pt x="136" y="528"/>
                  </a:lnTo>
                  <a:lnTo>
                    <a:pt x="163" y="550"/>
                  </a:lnTo>
                  <a:lnTo>
                    <a:pt x="203" y="586"/>
                  </a:lnTo>
                  <a:lnTo>
                    <a:pt x="203" y="586"/>
                  </a:lnTo>
                  <a:lnTo>
                    <a:pt x="226" y="609"/>
                  </a:lnTo>
                  <a:lnTo>
                    <a:pt x="248" y="622"/>
                  </a:lnTo>
                  <a:lnTo>
                    <a:pt x="262" y="631"/>
                  </a:lnTo>
                  <a:lnTo>
                    <a:pt x="276" y="636"/>
                  </a:lnTo>
                  <a:lnTo>
                    <a:pt x="294" y="640"/>
                  </a:lnTo>
                  <a:lnTo>
                    <a:pt x="303" y="640"/>
                  </a:lnTo>
                  <a:lnTo>
                    <a:pt x="303" y="636"/>
                  </a:lnTo>
                  <a:lnTo>
                    <a:pt x="303" y="636"/>
                  </a:lnTo>
                  <a:lnTo>
                    <a:pt x="312" y="636"/>
                  </a:lnTo>
                  <a:lnTo>
                    <a:pt x="334" y="631"/>
                  </a:lnTo>
                  <a:lnTo>
                    <a:pt x="370" y="631"/>
                  </a:lnTo>
                  <a:lnTo>
                    <a:pt x="388" y="636"/>
                  </a:lnTo>
                  <a:lnTo>
                    <a:pt x="415" y="640"/>
                  </a:lnTo>
                  <a:lnTo>
                    <a:pt x="415" y="640"/>
                  </a:lnTo>
                  <a:lnTo>
                    <a:pt x="433" y="640"/>
                  </a:lnTo>
                  <a:lnTo>
                    <a:pt x="456" y="636"/>
                  </a:lnTo>
                  <a:lnTo>
                    <a:pt x="478" y="622"/>
                  </a:lnTo>
                  <a:lnTo>
                    <a:pt x="478" y="622"/>
                  </a:lnTo>
                  <a:lnTo>
                    <a:pt x="492" y="618"/>
                  </a:lnTo>
                  <a:lnTo>
                    <a:pt x="510" y="622"/>
                  </a:lnTo>
                  <a:lnTo>
                    <a:pt x="524" y="627"/>
                  </a:lnTo>
                  <a:lnTo>
                    <a:pt x="542" y="636"/>
                  </a:lnTo>
                  <a:lnTo>
                    <a:pt x="564" y="658"/>
                  </a:lnTo>
                  <a:lnTo>
                    <a:pt x="573" y="667"/>
                  </a:lnTo>
                  <a:lnTo>
                    <a:pt x="578" y="667"/>
                  </a:lnTo>
                  <a:lnTo>
                    <a:pt x="578" y="613"/>
                  </a:lnTo>
                  <a:lnTo>
                    <a:pt x="578" y="613"/>
                  </a:lnTo>
                  <a:lnTo>
                    <a:pt x="614" y="600"/>
                  </a:lnTo>
                  <a:lnTo>
                    <a:pt x="654" y="586"/>
                  </a:lnTo>
                  <a:lnTo>
                    <a:pt x="704" y="577"/>
                  </a:lnTo>
                  <a:lnTo>
                    <a:pt x="762" y="568"/>
                  </a:lnTo>
                  <a:lnTo>
                    <a:pt x="826" y="564"/>
                  </a:lnTo>
                  <a:lnTo>
                    <a:pt x="893" y="564"/>
                  </a:lnTo>
                  <a:lnTo>
                    <a:pt x="929" y="568"/>
                  </a:lnTo>
                  <a:lnTo>
                    <a:pt x="961" y="577"/>
                  </a:lnTo>
                  <a:lnTo>
                    <a:pt x="961" y="577"/>
                  </a:lnTo>
                  <a:lnTo>
                    <a:pt x="974" y="559"/>
                  </a:lnTo>
                  <a:lnTo>
                    <a:pt x="983" y="541"/>
                  </a:lnTo>
                  <a:lnTo>
                    <a:pt x="992" y="528"/>
                  </a:lnTo>
                  <a:lnTo>
                    <a:pt x="992" y="505"/>
                  </a:lnTo>
                  <a:lnTo>
                    <a:pt x="992" y="487"/>
                  </a:lnTo>
                  <a:lnTo>
                    <a:pt x="983" y="469"/>
                  </a:lnTo>
                  <a:lnTo>
                    <a:pt x="961" y="451"/>
                  </a:lnTo>
                  <a:lnTo>
                    <a:pt x="961" y="45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4" name="Freeform 62"/>
            <p:cNvSpPr>
              <a:spLocks/>
            </p:cNvSpPr>
            <p:nvPr/>
          </p:nvSpPr>
          <p:spPr bwMode="auto">
            <a:xfrm>
              <a:off x="3179" y="2258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8" y="45"/>
                </a:cxn>
                <a:cxn ang="0">
                  <a:pos x="59" y="59"/>
                </a:cxn>
                <a:cxn ang="0">
                  <a:pos x="50" y="64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4"/>
                </a:cxn>
                <a:cxn ang="0">
                  <a:pos x="14" y="59"/>
                </a:cxn>
                <a:cxn ang="0">
                  <a:pos x="5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23"/>
                </a:cxn>
                <a:cxn ang="0">
                  <a:pos x="14" y="9"/>
                </a:cxn>
                <a:cxn ang="0">
                  <a:pos x="23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5"/>
                </a:cxn>
                <a:cxn ang="0">
                  <a:pos x="59" y="9"/>
                </a:cxn>
                <a:cxn ang="0">
                  <a:pos x="68" y="23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8" y="45"/>
                  </a:lnTo>
                  <a:lnTo>
                    <a:pt x="59" y="59"/>
                  </a:lnTo>
                  <a:lnTo>
                    <a:pt x="50" y="64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4"/>
                  </a:lnTo>
                  <a:lnTo>
                    <a:pt x="14" y="59"/>
                  </a:lnTo>
                  <a:lnTo>
                    <a:pt x="5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23"/>
                  </a:lnTo>
                  <a:lnTo>
                    <a:pt x="14" y="9"/>
                  </a:lnTo>
                  <a:lnTo>
                    <a:pt x="23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68" y="23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5" name="Freeform 63"/>
            <p:cNvSpPr>
              <a:spLocks/>
            </p:cNvSpPr>
            <p:nvPr/>
          </p:nvSpPr>
          <p:spPr bwMode="auto">
            <a:xfrm>
              <a:off x="3202" y="2664"/>
              <a:ext cx="67" cy="68"/>
            </a:xfrm>
            <a:custGeom>
              <a:avLst/>
              <a:gdLst/>
              <a:ahLst/>
              <a:cxnLst>
                <a:cxn ang="0">
                  <a:pos x="67" y="36"/>
                </a:cxn>
                <a:cxn ang="0">
                  <a:pos x="67" y="36"/>
                </a:cxn>
                <a:cxn ang="0">
                  <a:pos x="67" y="50"/>
                </a:cxn>
                <a:cxn ang="0">
                  <a:pos x="58" y="59"/>
                </a:cxn>
                <a:cxn ang="0">
                  <a:pos x="49" y="68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2" y="68"/>
                </a:cxn>
                <a:cxn ang="0">
                  <a:pos x="9" y="59"/>
                </a:cxn>
                <a:cxn ang="0">
                  <a:pos x="4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23"/>
                </a:cxn>
                <a:cxn ang="0">
                  <a:pos x="9" y="14"/>
                </a:cxn>
                <a:cxn ang="0">
                  <a:pos x="22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9" y="5"/>
                </a:cxn>
                <a:cxn ang="0">
                  <a:pos x="58" y="14"/>
                </a:cxn>
                <a:cxn ang="0">
                  <a:pos x="67" y="23"/>
                </a:cxn>
                <a:cxn ang="0">
                  <a:pos x="67" y="36"/>
                </a:cxn>
                <a:cxn ang="0">
                  <a:pos x="67" y="36"/>
                </a:cxn>
              </a:cxnLst>
              <a:rect l="0" t="0" r="r" b="b"/>
              <a:pathLst>
                <a:path w="67" h="68">
                  <a:moveTo>
                    <a:pt x="67" y="36"/>
                  </a:moveTo>
                  <a:lnTo>
                    <a:pt x="67" y="36"/>
                  </a:lnTo>
                  <a:lnTo>
                    <a:pt x="67" y="50"/>
                  </a:lnTo>
                  <a:lnTo>
                    <a:pt x="58" y="59"/>
                  </a:lnTo>
                  <a:lnTo>
                    <a:pt x="49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2" y="68"/>
                  </a:lnTo>
                  <a:lnTo>
                    <a:pt x="9" y="59"/>
                  </a:lnTo>
                  <a:lnTo>
                    <a:pt x="4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23"/>
                  </a:lnTo>
                  <a:lnTo>
                    <a:pt x="9" y="14"/>
                  </a:lnTo>
                  <a:lnTo>
                    <a:pt x="22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5"/>
                  </a:lnTo>
                  <a:lnTo>
                    <a:pt x="58" y="14"/>
                  </a:lnTo>
                  <a:lnTo>
                    <a:pt x="67" y="23"/>
                  </a:lnTo>
                  <a:lnTo>
                    <a:pt x="67" y="36"/>
                  </a:lnTo>
                  <a:lnTo>
                    <a:pt x="67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6" name="Freeform 64"/>
            <p:cNvSpPr>
              <a:spLocks noEditPoints="1"/>
            </p:cNvSpPr>
            <p:nvPr/>
          </p:nvSpPr>
          <p:spPr bwMode="auto">
            <a:xfrm>
              <a:off x="3305" y="2732"/>
              <a:ext cx="100" cy="99"/>
            </a:xfrm>
            <a:custGeom>
              <a:avLst/>
              <a:gdLst/>
              <a:ahLst/>
              <a:cxnLst>
                <a:cxn ang="0">
                  <a:pos x="50" y="99"/>
                </a:cxn>
                <a:cxn ang="0">
                  <a:pos x="72" y="81"/>
                </a:cxn>
                <a:cxn ang="0">
                  <a:pos x="91" y="99"/>
                </a:cxn>
                <a:cxn ang="0">
                  <a:pos x="95" y="90"/>
                </a:cxn>
                <a:cxn ang="0">
                  <a:pos x="100" y="86"/>
                </a:cxn>
                <a:cxn ang="0">
                  <a:pos x="77" y="72"/>
                </a:cxn>
                <a:cxn ang="0">
                  <a:pos x="77" y="67"/>
                </a:cxn>
                <a:cxn ang="0">
                  <a:pos x="77" y="49"/>
                </a:cxn>
                <a:cxn ang="0">
                  <a:pos x="77" y="45"/>
                </a:cxn>
                <a:cxn ang="0">
                  <a:pos x="77" y="40"/>
                </a:cxn>
                <a:cxn ang="0">
                  <a:pos x="72" y="40"/>
                </a:cxn>
                <a:cxn ang="0">
                  <a:pos x="63" y="58"/>
                </a:cxn>
                <a:cxn ang="0">
                  <a:pos x="63" y="67"/>
                </a:cxn>
                <a:cxn ang="0">
                  <a:pos x="59" y="76"/>
                </a:cxn>
                <a:cxn ang="0">
                  <a:pos x="45" y="86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1" y="0"/>
                </a:cxn>
                <a:cxn ang="0">
                  <a:pos x="32" y="0"/>
                </a:cxn>
                <a:cxn ang="0">
                  <a:pos x="45" y="95"/>
                </a:cxn>
                <a:cxn ang="0">
                  <a:pos x="45" y="90"/>
                </a:cxn>
                <a:cxn ang="0">
                  <a:pos x="50" y="99"/>
                </a:cxn>
                <a:cxn ang="0">
                  <a:pos x="0" y="86"/>
                </a:cxn>
                <a:cxn ang="0">
                  <a:pos x="9" y="95"/>
                </a:cxn>
                <a:cxn ang="0">
                  <a:pos x="14" y="76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5" y="54"/>
                </a:cxn>
                <a:cxn ang="0">
                  <a:pos x="5" y="72"/>
                </a:cxn>
                <a:cxn ang="0">
                  <a:pos x="0" y="86"/>
                </a:cxn>
                <a:cxn ang="0">
                  <a:pos x="27" y="86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7" y="9"/>
                </a:cxn>
                <a:cxn ang="0">
                  <a:pos x="18" y="9"/>
                </a:cxn>
                <a:cxn ang="0">
                  <a:pos x="27" y="86"/>
                </a:cxn>
                <a:cxn ang="0">
                  <a:pos x="95" y="76"/>
                </a:cxn>
                <a:cxn ang="0">
                  <a:pos x="77" y="27"/>
                </a:cxn>
                <a:cxn ang="0">
                  <a:pos x="77" y="22"/>
                </a:cxn>
                <a:cxn ang="0">
                  <a:pos x="77" y="18"/>
                </a:cxn>
                <a:cxn ang="0">
                  <a:pos x="100" y="4"/>
                </a:cxn>
                <a:cxn ang="0">
                  <a:pos x="45" y="18"/>
                </a:cxn>
                <a:cxn ang="0">
                  <a:pos x="63" y="18"/>
                </a:cxn>
                <a:cxn ang="0">
                  <a:pos x="50" y="27"/>
                </a:cxn>
                <a:cxn ang="0">
                  <a:pos x="59" y="76"/>
                </a:cxn>
                <a:cxn ang="0">
                  <a:pos x="82" y="36"/>
                </a:cxn>
                <a:cxn ang="0">
                  <a:pos x="95" y="76"/>
                </a:cxn>
              </a:cxnLst>
              <a:rect l="0" t="0" r="r" b="b"/>
              <a:pathLst>
                <a:path w="100" h="99">
                  <a:moveTo>
                    <a:pt x="50" y="99"/>
                  </a:moveTo>
                  <a:lnTo>
                    <a:pt x="50" y="99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91" y="99"/>
                  </a:lnTo>
                  <a:lnTo>
                    <a:pt x="91" y="99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77" y="72"/>
                  </a:lnTo>
                  <a:lnTo>
                    <a:pt x="77" y="72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7" y="63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2" y="40"/>
                  </a:lnTo>
                  <a:lnTo>
                    <a:pt x="63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67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4" y="81"/>
                  </a:lnTo>
                  <a:lnTo>
                    <a:pt x="45" y="86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95"/>
                  </a:lnTo>
                  <a:lnTo>
                    <a:pt x="45" y="95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close/>
                  <a:moveTo>
                    <a:pt x="0" y="86"/>
                  </a:moveTo>
                  <a:lnTo>
                    <a:pt x="0" y="8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4" y="76"/>
                  </a:lnTo>
                  <a:lnTo>
                    <a:pt x="18" y="54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5" y="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7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close/>
                  <a:moveTo>
                    <a:pt x="27" y="86"/>
                  </a:move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18" y="9"/>
                  </a:lnTo>
                  <a:lnTo>
                    <a:pt x="18" y="86"/>
                  </a:lnTo>
                  <a:lnTo>
                    <a:pt x="27" y="86"/>
                  </a:lnTo>
                  <a:lnTo>
                    <a:pt x="27" y="86"/>
                  </a:lnTo>
                  <a:close/>
                  <a:moveTo>
                    <a:pt x="95" y="76"/>
                  </a:moveTo>
                  <a:lnTo>
                    <a:pt x="9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7" y="18"/>
                  </a:lnTo>
                  <a:lnTo>
                    <a:pt x="100" y="18"/>
                  </a:lnTo>
                  <a:lnTo>
                    <a:pt x="100" y="4"/>
                  </a:lnTo>
                  <a:lnTo>
                    <a:pt x="45" y="4"/>
                  </a:lnTo>
                  <a:lnTo>
                    <a:pt x="45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27"/>
                  </a:lnTo>
                  <a:lnTo>
                    <a:pt x="50" y="27"/>
                  </a:lnTo>
                  <a:lnTo>
                    <a:pt x="50" y="76"/>
                  </a:lnTo>
                  <a:lnTo>
                    <a:pt x="59" y="76"/>
                  </a:lnTo>
                  <a:lnTo>
                    <a:pt x="59" y="36"/>
                  </a:lnTo>
                  <a:lnTo>
                    <a:pt x="82" y="36"/>
                  </a:lnTo>
                  <a:lnTo>
                    <a:pt x="82" y="76"/>
                  </a:lnTo>
                  <a:lnTo>
                    <a:pt x="95" y="76"/>
                  </a:lnTo>
                  <a:lnTo>
                    <a:pt x="95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7" name="Freeform 65"/>
            <p:cNvSpPr>
              <a:spLocks noEditPoints="1"/>
            </p:cNvSpPr>
            <p:nvPr/>
          </p:nvSpPr>
          <p:spPr bwMode="auto">
            <a:xfrm>
              <a:off x="3414" y="2732"/>
              <a:ext cx="99" cy="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40" y="18"/>
                </a:cxn>
                <a:cxn ang="0">
                  <a:pos x="45" y="31"/>
                </a:cxn>
                <a:cxn ang="0">
                  <a:pos x="45" y="31"/>
                </a:cxn>
                <a:cxn ang="0">
                  <a:pos x="58" y="27"/>
                </a:cxn>
                <a:cxn ang="0">
                  <a:pos x="58" y="27"/>
                </a:cxn>
                <a:cxn ang="0">
                  <a:pos x="58" y="27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2" y="13"/>
                </a:cxn>
                <a:cxn ang="0">
                  <a:pos x="22" y="13"/>
                </a:cxn>
                <a:cxn ang="0">
                  <a:pos x="13" y="13"/>
                </a:cxn>
                <a:cxn ang="0">
                  <a:pos x="13" y="13"/>
                </a:cxn>
                <a:cxn ang="0">
                  <a:pos x="22" y="45"/>
                </a:cxn>
                <a:cxn ang="0">
                  <a:pos x="40" y="67"/>
                </a:cxn>
                <a:cxn ang="0">
                  <a:pos x="40" y="67"/>
                </a:cxn>
                <a:cxn ang="0">
                  <a:pos x="18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31" y="90"/>
                </a:cxn>
                <a:cxn ang="0">
                  <a:pos x="49" y="76"/>
                </a:cxn>
                <a:cxn ang="0">
                  <a:pos x="49" y="76"/>
                </a:cxn>
                <a:cxn ang="0">
                  <a:pos x="85" y="95"/>
                </a:cxn>
                <a:cxn ang="0">
                  <a:pos x="85" y="95"/>
                </a:cxn>
                <a:cxn ang="0">
                  <a:pos x="90" y="99"/>
                </a:cxn>
                <a:cxn ang="0">
                  <a:pos x="90" y="99"/>
                </a:cxn>
                <a:cxn ang="0">
                  <a:pos x="99" y="81"/>
                </a:cxn>
                <a:cxn ang="0">
                  <a:pos x="99" y="81"/>
                </a:cxn>
                <a:cxn ang="0">
                  <a:pos x="76" y="72"/>
                </a:cxn>
                <a:cxn ang="0">
                  <a:pos x="63" y="63"/>
                </a:cxn>
                <a:cxn ang="0">
                  <a:pos x="63" y="63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85" y="13"/>
                </a:cxn>
                <a:cxn ang="0">
                  <a:pos x="85" y="13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3" y="36"/>
                </a:cxn>
                <a:cxn ang="0">
                  <a:pos x="49" y="54"/>
                </a:cxn>
                <a:cxn ang="0">
                  <a:pos x="49" y="54"/>
                </a:cxn>
                <a:cxn ang="0">
                  <a:pos x="36" y="40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99" h="99">
                  <a:moveTo>
                    <a:pt x="58" y="27"/>
                  </a:moveTo>
                  <a:lnTo>
                    <a:pt x="58" y="27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18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22" y="4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18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31" y="90"/>
                  </a:lnTo>
                  <a:lnTo>
                    <a:pt x="49" y="76"/>
                  </a:lnTo>
                  <a:lnTo>
                    <a:pt x="49" y="76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76" y="72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3" y="36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36" y="40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8" name="Freeform 66"/>
            <p:cNvSpPr>
              <a:spLocks noEditPoints="1"/>
            </p:cNvSpPr>
            <p:nvPr/>
          </p:nvSpPr>
          <p:spPr bwMode="auto">
            <a:xfrm>
              <a:off x="3531" y="2736"/>
              <a:ext cx="85" cy="91"/>
            </a:xfrm>
            <a:custGeom>
              <a:avLst/>
              <a:gdLst/>
              <a:ahLst/>
              <a:cxnLst>
                <a:cxn ang="0">
                  <a:pos x="85" y="91"/>
                </a:cxn>
                <a:cxn ang="0">
                  <a:pos x="85" y="77"/>
                </a:cxn>
                <a:cxn ang="0">
                  <a:pos x="13" y="77"/>
                </a:cxn>
                <a:cxn ang="0">
                  <a:pos x="13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85" y="91"/>
                </a:cxn>
                <a:cxn ang="0">
                  <a:pos x="85" y="91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58" y="45"/>
                </a:cxn>
                <a:cxn ang="0">
                  <a:pos x="58" y="45"/>
                </a:cxn>
                <a:cxn ang="0">
                  <a:pos x="72" y="27"/>
                </a:cxn>
                <a:cxn ang="0">
                  <a:pos x="72" y="27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49" y="36"/>
                </a:cxn>
                <a:cxn ang="0">
                  <a:pos x="49" y="36"/>
                </a:cxn>
                <a:cxn ang="0">
                  <a:pos x="31" y="23"/>
                </a:cxn>
                <a:cxn ang="0">
                  <a:pos x="31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9" y="54"/>
                </a:cxn>
                <a:cxn ang="0">
                  <a:pos x="49" y="54"/>
                </a:cxn>
                <a:cxn ang="0">
                  <a:pos x="67" y="77"/>
                </a:cxn>
                <a:cxn ang="0">
                  <a:pos x="67" y="77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5" h="91">
                  <a:moveTo>
                    <a:pt x="85" y="91"/>
                  </a:moveTo>
                  <a:lnTo>
                    <a:pt x="85" y="77"/>
                  </a:lnTo>
                  <a:lnTo>
                    <a:pt x="13" y="77"/>
                  </a:lnTo>
                  <a:lnTo>
                    <a:pt x="13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85" y="91"/>
                  </a:lnTo>
                  <a:lnTo>
                    <a:pt x="85" y="91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9" name="Freeform 67"/>
            <p:cNvSpPr>
              <a:spLocks noEditPoints="1"/>
            </p:cNvSpPr>
            <p:nvPr/>
          </p:nvSpPr>
          <p:spPr bwMode="auto">
            <a:xfrm>
              <a:off x="3535" y="2028"/>
              <a:ext cx="99" cy="100"/>
            </a:xfrm>
            <a:custGeom>
              <a:avLst/>
              <a:gdLst/>
              <a:ahLst/>
              <a:cxnLst>
                <a:cxn ang="0">
                  <a:pos x="14" y="32"/>
                </a:cxn>
                <a:cxn ang="0">
                  <a:pos x="18" y="55"/>
                </a:cxn>
                <a:cxn ang="0">
                  <a:pos x="27" y="41"/>
                </a:cxn>
                <a:cxn ang="0">
                  <a:pos x="18" y="27"/>
                </a:cxn>
                <a:cxn ang="0">
                  <a:pos x="41" y="23"/>
                </a:cxn>
                <a:cxn ang="0">
                  <a:pos x="50" y="36"/>
                </a:cxn>
                <a:cxn ang="0">
                  <a:pos x="50" y="18"/>
                </a:cxn>
                <a:cxn ang="0">
                  <a:pos x="95" y="32"/>
                </a:cxn>
                <a:cxn ang="0">
                  <a:pos x="59" y="9"/>
                </a:cxn>
                <a:cxn ang="0">
                  <a:pos x="59" y="0"/>
                </a:cxn>
                <a:cxn ang="0">
                  <a:pos x="41" y="0"/>
                </a:cxn>
                <a:cxn ang="0">
                  <a:pos x="45" y="9"/>
                </a:cxn>
                <a:cxn ang="0">
                  <a:pos x="5" y="32"/>
                </a:cxn>
                <a:cxn ang="0">
                  <a:pos x="81" y="32"/>
                </a:cxn>
                <a:cxn ang="0">
                  <a:pos x="81" y="32"/>
                </a:cxn>
                <a:cxn ang="0">
                  <a:pos x="59" y="36"/>
                </a:cxn>
                <a:cxn ang="0">
                  <a:pos x="41" y="36"/>
                </a:cxn>
                <a:cxn ang="0">
                  <a:pos x="45" y="32"/>
                </a:cxn>
                <a:cxn ang="0">
                  <a:pos x="41" y="32"/>
                </a:cxn>
                <a:cxn ang="0">
                  <a:pos x="27" y="50"/>
                </a:cxn>
                <a:cxn ang="0">
                  <a:pos x="0" y="64"/>
                </a:cxn>
                <a:cxn ang="0">
                  <a:pos x="14" y="73"/>
                </a:cxn>
                <a:cxn ang="0">
                  <a:pos x="32" y="64"/>
                </a:cxn>
                <a:cxn ang="0">
                  <a:pos x="27" y="86"/>
                </a:cxn>
                <a:cxn ang="0">
                  <a:pos x="32" y="73"/>
                </a:cxn>
                <a:cxn ang="0">
                  <a:pos x="32" y="73"/>
                </a:cxn>
                <a:cxn ang="0">
                  <a:pos x="23" y="73"/>
                </a:cxn>
                <a:cxn ang="0">
                  <a:pos x="72" y="95"/>
                </a:cxn>
                <a:cxn ang="0">
                  <a:pos x="86" y="77"/>
                </a:cxn>
                <a:cxn ang="0">
                  <a:pos x="90" y="73"/>
                </a:cxn>
                <a:cxn ang="0">
                  <a:pos x="81" y="68"/>
                </a:cxn>
                <a:cxn ang="0">
                  <a:pos x="59" y="82"/>
                </a:cxn>
                <a:cxn ang="0">
                  <a:pos x="77" y="64"/>
                </a:cxn>
                <a:cxn ang="0">
                  <a:pos x="81" y="46"/>
                </a:cxn>
                <a:cxn ang="0">
                  <a:pos x="68" y="46"/>
                </a:cxn>
                <a:cxn ang="0">
                  <a:pos x="68" y="50"/>
                </a:cxn>
                <a:cxn ang="0">
                  <a:pos x="50" y="55"/>
                </a:cxn>
                <a:cxn ang="0">
                  <a:pos x="77" y="36"/>
                </a:cxn>
                <a:cxn ang="0">
                  <a:pos x="77" y="36"/>
                </a:cxn>
                <a:cxn ang="0">
                  <a:pos x="99" y="50"/>
                </a:cxn>
                <a:cxn ang="0">
                  <a:pos x="99" y="50"/>
                </a:cxn>
                <a:cxn ang="0">
                  <a:pos x="90" y="32"/>
                </a:cxn>
                <a:cxn ang="0">
                  <a:pos x="77" y="36"/>
                </a:cxn>
              </a:cxnLst>
              <a:rect l="0" t="0" r="r" b="b"/>
              <a:pathLst>
                <a:path w="99" h="100">
                  <a:moveTo>
                    <a:pt x="5" y="32"/>
                  </a:moveTo>
                  <a:lnTo>
                    <a:pt x="14" y="32"/>
                  </a:lnTo>
                  <a:lnTo>
                    <a:pt x="14" y="3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8" y="27"/>
                  </a:lnTo>
                  <a:lnTo>
                    <a:pt x="18" y="18"/>
                  </a:lnTo>
                  <a:lnTo>
                    <a:pt x="45" y="18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0" y="18"/>
                  </a:lnTo>
                  <a:lnTo>
                    <a:pt x="81" y="18"/>
                  </a:lnTo>
                  <a:lnTo>
                    <a:pt x="81" y="32"/>
                  </a:lnTo>
                  <a:lnTo>
                    <a:pt x="95" y="32"/>
                  </a:lnTo>
                  <a:lnTo>
                    <a:pt x="95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5" y="9"/>
                  </a:lnTo>
                  <a:lnTo>
                    <a:pt x="5" y="9"/>
                  </a:lnTo>
                  <a:lnTo>
                    <a:pt x="5" y="32"/>
                  </a:lnTo>
                  <a:lnTo>
                    <a:pt x="5" y="32"/>
                  </a:lnTo>
                  <a:close/>
                  <a:moveTo>
                    <a:pt x="77" y="36"/>
                  </a:moveTo>
                  <a:lnTo>
                    <a:pt x="77" y="36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36"/>
                  </a:lnTo>
                  <a:lnTo>
                    <a:pt x="41" y="4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36" y="32"/>
                  </a:lnTo>
                  <a:lnTo>
                    <a:pt x="27" y="3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45" y="64"/>
                  </a:lnTo>
                  <a:lnTo>
                    <a:pt x="45" y="86"/>
                  </a:lnTo>
                  <a:lnTo>
                    <a:pt x="27" y="86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3" y="73"/>
                  </a:lnTo>
                  <a:lnTo>
                    <a:pt x="14" y="73"/>
                  </a:lnTo>
                  <a:lnTo>
                    <a:pt x="14" y="95"/>
                  </a:lnTo>
                  <a:lnTo>
                    <a:pt x="72" y="95"/>
                  </a:lnTo>
                  <a:lnTo>
                    <a:pt x="72" y="100"/>
                  </a:lnTo>
                  <a:lnTo>
                    <a:pt x="86" y="100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81" y="68"/>
                  </a:lnTo>
                  <a:lnTo>
                    <a:pt x="72" y="68"/>
                  </a:lnTo>
                  <a:lnTo>
                    <a:pt x="72" y="82"/>
                  </a:lnTo>
                  <a:lnTo>
                    <a:pt x="59" y="82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81" y="59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59" y="55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close/>
                  <a:moveTo>
                    <a:pt x="77" y="36"/>
                  </a:moveTo>
                  <a:lnTo>
                    <a:pt x="77" y="36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0" name="Freeform 68"/>
            <p:cNvSpPr>
              <a:spLocks noEditPoints="1"/>
            </p:cNvSpPr>
            <p:nvPr/>
          </p:nvSpPr>
          <p:spPr bwMode="auto">
            <a:xfrm>
              <a:off x="3648" y="2037"/>
              <a:ext cx="95" cy="86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4" y="0"/>
                </a:cxn>
                <a:cxn ang="0">
                  <a:pos x="14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8" y="86"/>
                </a:cxn>
                <a:cxn ang="0">
                  <a:pos x="18" y="86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72" y="77"/>
                </a:cxn>
                <a:cxn ang="0">
                  <a:pos x="72" y="77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90" y="82"/>
                </a:cxn>
                <a:cxn ang="0">
                  <a:pos x="90" y="82"/>
                </a:cxn>
                <a:cxn ang="0">
                  <a:pos x="63" y="46"/>
                </a:cxn>
                <a:cxn ang="0">
                  <a:pos x="63" y="46"/>
                </a:cxn>
                <a:cxn ang="0">
                  <a:pos x="63" y="46"/>
                </a:cxn>
                <a:cxn ang="0">
                  <a:pos x="63" y="46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63" y="68"/>
                </a:cxn>
                <a:cxn ang="0">
                  <a:pos x="63" y="68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50" y="37"/>
                </a:cxn>
                <a:cxn ang="0">
                  <a:pos x="95" y="37"/>
                </a:cxn>
                <a:cxn ang="0">
                  <a:pos x="95" y="27"/>
                </a:cxn>
                <a:cxn ang="0">
                  <a:pos x="0" y="27"/>
                </a:cxn>
                <a:cxn ang="0">
                  <a:pos x="0" y="37"/>
                </a:cxn>
                <a:cxn ang="0">
                  <a:pos x="32" y="37"/>
                </a:cxn>
                <a:cxn ang="0">
                  <a:pos x="32" y="37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18" y="64"/>
                </a:cxn>
              </a:cxnLst>
              <a:rect l="0" t="0" r="r" b="b"/>
              <a:pathLst>
                <a:path w="95" h="86">
                  <a:moveTo>
                    <a:pt x="81" y="0"/>
                  </a:moveTo>
                  <a:lnTo>
                    <a:pt x="14" y="0"/>
                  </a:lnTo>
                  <a:lnTo>
                    <a:pt x="14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18" y="64"/>
                  </a:moveTo>
                  <a:lnTo>
                    <a:pt x="18" y="6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50" y="37"/>
                  </a:lnTo>
                  <a:lnTo>
                    <a:pt x="95" y="37"/>
                  </a:lnTo>
                  <a:lnTo>
                    <a:pt x="95" y="27"/>
                  </a:lnTo>
                  <a:lnTo>
                    <a:pt x="0" y="27"/>
                  </a:lnTo>
                  <a:lnTo>
                    <a:pt x="0" y="37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1" name="Freeform 69"/>
            <p:cNvSpPr>
              <a:spLocks noEditPoints="1"/>
            </p:cNvSpPr>
            <p:nvPr/>
          </p:nvSpPr>
          <p:spPr bwMode="auto">
            <a:xfrm>
              <a:off x="3752" y="2033"/>
              <a:ext cx="99" cy="95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27" y="72"/>
                </a:cxn>
                <a:cxn ang="0">
                  <a:pos x="13" y="77"/>
                </a:cxn>
                <a:cxn ang="0">
                  <a:pos x="9" y="77"/>
                </a:cxn>
                <a:cxn ang="0">
                  <a:pos x="13" y="95"/>
                </a:cxn>
                <a:cxn ang="0">
                  <a:pos x="72" y="90"/>
                </a:cxn>
                <a:cxn ang="0">
                  <a:pos x="76" y="90"/>
                </a:cxn>
                <a:cxn ang="0">
                  <a:pos x="81" y="95"/>
                </a:cxn>
                <a:cxn ang="0">
                  <a:pos x="94" y="86"/>
                </a:cxn>
                <a:cxn ang="0">
                  <a:pos x="72" y="63"/>
                </a:cxn>
                <a:cxn ang="0">
                  <a:pos x="99" y="54"/>
                </a:cxn>
                <a:cxn ang="0">
                  <a:pos x="81" y="0"/>
                </a:cxn>
                <a:cxn ang="0">
                  <a:pos x="18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31" y="63"/>
                </a:cxn>
                <a:cxn ang="0">
                  <a:pos x="67" y="18"/>
                </a:cxn>
                <a:cxn ang="0">
                  <a:pos x="36" y="9"/>
                </a:cxn>
                <a:cxn ang="0">
                  <a:pos x="67" y="9"/>
                </a:cxn>
                <a:cxn ang="0">
                  <a:pos x="36" y="36"/>
                </a:cxn>
                <a:cxn ang="0">
                  <a:pos x="67" y="27"/>
                </a:cxn>
                <a:cxn ang="0">
                  <a:pos x="67" y="36"/>
                </a:cxn>
                <a:cxn ang="0">
                  <a:pos x="67" y="54"/>
                </a:cxn>
                <a:cxn ang="0">
                  <a:pos x="36" y="45"/>
                </a:cxn>
                <a:cxn ang="0">
                  <a:pos x="67" y="45"/>
                </a:cxn>
                <a:cxn ang="0">
                  <a:pos x="58" y="72"/>
                </a:cxn>
                <a:cxn ang="0">
                  <a:pos x="63" y="77"/>
                </a:cxn>
                <a:cxn ang="0">
                  <a:pos x="40" y="77"/>
                </a:cxn>
                <a:cxn ang="0">
                  <a:pos x="45" y="72"/>
                </a:cxn>
                <a:cxn ang="0">
                  <a:pos x="49" y="63"/>
                </a:cxn>
                <a:cxn ang="0">
                  <a:pos x="67" y="63"/>
                </a:cxn>
                <a:cxn ang="0">
                  <a:pos x="58" y="72"/>
                </a:cxn>
              </a:cxnLst>
              <a:rect l="0" t="0" r="r" b="b"/>
              <a:pathLst>
                <a:path w="99" h="95">
                  <a:moveTo>
                    <a:pt x="31" y="63"/>
                  </a:moveTo>
                  <a:lnTo>
                    <a:pt x="31" y="63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18" y="77"/>
                  </a:lnTo>
                  <a:lnTo>
                    <a:pt x="13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72" y="63"/>
                  </a:lnTo>
                  <a:lnTo>
                    <a:pt x="99" y="63"/>
                  </a:lnTo>
                  <a:lnTo>
                    <a:pt x="99" y="54"/>
                  </a:lnTo>
                  <a:lnTo>
                    <a:pt x="81" y="54"/>
                  </a:lnTo>
                  <a:lnTo>
                    <a:pt x="81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1" y="63"/>
                  </a:lnTo>
                  <a:lnTo>
                    <a:pt x="31" y="63"/>
                  </a:lnTo>
                  <a:close/>
                  <a:moveTo>
                    <a:pt x="67" y="9"/>
                  </a:moveTo>
                  <a:lnTo>
                    <a:pt x="67" y="18"/>
                  </a:lnTo>
                  <a:lnTo>
                    <a:pt x="36" y="18"/>
                  </a:lnTo>
                  <a:lnTo>
                    <a:pt x="36" y="9"/>
                  </a:lnTo>
                  <a:lnTo>
                    <a:pt x="67" y="9"/>
                  </a:lnTo>
                  <a:lnTo>
                    <a:pt x="67" y="9"/>
                  </a:lnTo>
                  <a:close/>
                  <a:moveTo>
                    <a:pt x="67" y="36"/>
                  </a:moveTo>
                  <a:lnTo>
                    <a:pt x="36" y="36"/>
                  </a:lnTo>
                  <a:lnTo>
                    <a:pt x="36" y="27"/>
                  </a:lnTo>
                  <a:lnTo>
                    <a:pt x="67" y="27"/>
                  </a:lnTo>
                  <a:lnTo>
                    <a:pt x="67" y="36"/>
                  </a:lnTo>
                  <a:lnTo>
                    <a:pt x="67" y="36"/>
                  </a:lnTo>
                  <a:close/>
                  <a:moveTo>
                    <a:pt x="67" y="45"/>
                  </a:moveTo>
                  <a:lnTo>
                    <a:pt x="67" y="54"/>
                  </a:lnTo>
                  <a:lnTo>
                    <a:pt x="36" y="54"/>
                  </a:lnTo>
                  <a:lnTo>
                    <a:pt x="36" y="45"/>
                  </a:lnTo>
                  <a:lnTo>
                    <a:pt x="67" y="45"/>
                  </a:lnTo>
                  <a:lnTo>
                    <a:pt x="67" y="45"/>
                  </a:lnTo>
                  <a:close/>
                  <a:moveTo>
                    <a:pt x="58" y="72"/>
                  </a:moveTo>
                  <a:lnTo>
                    <a:pt x="58" y="72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9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58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2" name="Freeform 70"/>
            <p:cNvSpPr>
              <a:spLocks noEditPoints="1"/>
            </p:cNvSpPr>
            <p:nvPr/>
          </p:nvSpPr>
          <p:spPr bwMode="auto">
            <a:xfrm>
              <a:off x="3044" y="2110"/>
              <a:ext cx="99" cy="94"/>
            </a:xfrm>
            <a:custGeom>
              <a:avLst/>
              <a:gdLst/>
              <a:ahLst/>
              <a:cxnLst>
                <a:cxn ang="0">
                  <a:pos x="31" y="67"/>
                </a:cxn>
                <a:cxn ang="0">
                  <a:pos x="27" y="67"/>
                </a:cxn>
                <a:cxn ang="0">
                  <a:pos x="27" y="67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58" y="54"/>
                </a:cxn>
                <a:cxn ang="0">
                  <a:pos x="58" y="94"/>
                </a:cxn>
                <a:cxn ang="0">
                  <a:pos x="72" y="94"/>
                </a:cxn>
                <a:cxn ang="0">
                  <a:pos x="72" y="49"/>
                </a:cxn>
                <a:cxn ang="0">
                  <a:pos x="72" y="49"/>
                </a:cxn>
                <a:cxn ang="0">
                  <a:pos x="85" y="72"/>
                </a:cxn>
                <a:cxn ang="0">
                  <a:pos x="99" y="63"/>
                </a:cxn>
                <a:cxn ang="0">
                  <a:pos x="99" y="63"/>
                </a:cxn>
                <a:cxn ang="0">
                  <a:pos x="81" y="36"/>
                </a:cxn>
                <a:cxn ang="0">
                  <a:pos x="72" y="40"/>
                </a:cxn>
                <a:cxn ang="0">
                  <a:pos x="72" y="27"/>
                </a:cxn>
                <a:cxn ang="0">
                  <a:pos x="72" y="27"/>
                </a:cxn>
                <a:cxn ang="0">
                  <a:pos x="76" y="18"/>
                </a:cxn>
                <a:cxn ang="0">
                  <a:pos x="95" y="18"/>
                </a:cxn>
                <a:cxn ang="0">
                  <a:pos x="95" y="4"/>
                </a:cxn>
                <a:cxn ang="0">
                  <a:pos x="36" y="4"/>
                </a:cxn>
                <a:cxn ang="0">
                  <a:pos x="36" y="18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49" y="45"/>
                </a:cxn>
                <a:cxn ang="0">
                  <a:pos x="40" y="58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31" y="45"/>
                </a:cxn>
                <a:cxn ang="0">
                  <a:pos x="45" y="40"/>
                </a:cxn>
                <a:cxn ang="0">
                  <a:pos x="45" y="4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6" y="18"/>
                </a:cxn>
                <a:cxn ang="0">
                  <a:pos x="27" y="22"/>
                </a:cxn>
                <a:cxn ang="0">
                  <a:pos x="27" y="9"/>
                </a:cxn>
                <a:cxn ang="0">
                  <a:pos x="27" y="9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13" y="22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0" y="49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3" y="40"/>
                </a:cxn>
                <a:cxn ang="0">
                  <a:pos x="13" y="40"/>
                </a:cxn>
                <a:cxn ang="0">
                  <a:pos x="13" y="27"/>
                </a:cxn>
                <a:cxn ang="0">
                  <a:pos x="13" y="94"/>
                </a:cxn>
                <a:cxn ang="0">
                  <a:pos x="27" y="94"/>
                </a:cxn>
                <a:cxn ang="0">
                  <a:pos x="27" y="27"/>
                </a:cxn>
                <a:cxn ang="0">
                  <a:pos x="27" y="27"/>
                </a:cxn>
              </a:cxnLst>
              <a:rect l="0" t="0" r="r" b="b"/>
              <a:pathLst>
                <a:path w="99" h="94">
                  <a:moveTo>
                    <a:pt x="31" y="67"/>
                  </a:moveTo>
                  <a:lnTo>
                    <a:pt x="27" y="67"/>
                  </a:lnTo>
                  <a:lnTo>
                    <a:pt x="27" y="67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58" y="54"/>
                  </a:lnTo>
                  <a:lnTo>
                    <a:pt x="58" y="94"/>
                  </a:lnTo>
                  <a:lnTo>
                    <a:pt x="72" y="94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85" y="72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81" y="36"/>
                  </a:lnTo>
                  <a:lnTo>
                    <a:pt x="72" y="40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6" y="18"/>
                  </a:lnTo>
                  <a:lnTo>
                    <a:pt x="95" y="18"/>
                  </a:lnTo>
                  <a:lnTo>
                    <a:pt x="95" y="4"/>
                  </a:lnTo>
                  <a:lnTo>
                    <a:pt x="36" y="4"/>
                  </a:lnTo>
                  <a:lnTo>
                    <a:pt x="36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49" y="45"/>
                  </a:lnTo>
                  <a:lnTo>
                    <a:pt x="40" y="58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close/>
                  <a:moveTo>
                    <a:pt x="27" y="27"/>
                  </a:moveTo>
                  <a:lnTo>
                    <a:pt x="27" y="27"/>
                  </a:lnTo>
                  <a:lnTo>
                    <a:pt x="31" y="45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27" y="22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13" y="22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0" y="49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27"/>
                  </a:lnTo>
                  <a:lnTo>
                    <a:pt x="13" y="94"/>
                  </a:lnTo>
                  <a:lnTo>
                    <a:pt x="27" y="94"/>
                  </a:lnTo>
                  <a:lnTo>
                    <a:pt x="27" y="27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3" name="Freeform 71"/>
            <p:cNvSpPr>
              <a:spLocks noEditPoints="1"/>
            </p:cNvSpPr>
            <p:nvPr/>
          </p:nvSpPr>
          <p:spPr bwMode="auto">
            <a:xfrm>
              <a:off x="3152" y="2110"/>
              <a:ext cx="99" cy="94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8"/>
                </a:cxn>
                <a:cxn ang="0">
                  <a:pos x="5" y="22"/>
                </a:cxn>
                <a:cxn ang="0">
                  <a:pos x="32" y="31"/>
                </a:cxn>
                <a:cxn ang="0">
                  <a:pos x="5" y="45"/>
                </a:cxn>
                <a:cxn ang="0">
                  <a:pos x="14" y="54"/>
                </a:cxn>
                <a:cxn ang="0">
                  <a:pos x="36" y="45"/>
                </a:cxn>
                <a:cxn ang="0">
                  <a:pos x="50" y="31"/>
                </a:cxn>
                <a:cxn ang="0">
                  <a:pos x="50" y="40"/>
                </a:cxn>
                <a:cxn ang="0">
                  <a:pos x="41" y="45"/>
                </a:cxn>
                <a:cxn ang="0">
                  <a:pos x="41" y="49"/>
                </a:cxn>
                <a:cxn ang="0">
                  <a:pos x="5" y="58"/>
                </a:cxn>
                <a:cxn ang="0">
                  <a:pos x="32" y="67"/>
                </a:cxn>
                <a:cxn ang="0">
                  <a:pos x="18" y="76"/>
                </a:cxn>
                <a:cxn ang="0">
                  <a:pos x="0" y="85"/>
                </a:cxn>
                <a:cxn ang="0">
                  <a:pos x="9" y="94"/>
                </a:cxn>
                <a:cxn ang="0">
                  <a:pos x="41" y="94"/>
                </a:cxn>
                <a:cxn ang="0">
                  <a:pos x="54" y="76"/>
                </a:cxn>
                <a:cxn ang="0">
                  <a:pos x="72" y="85"/>
                </a:cxn>
                <a:cxn ang="0">
                  <a:pos x="90" y="94"/>
                </a:cxn>
                <a:cxn ang="0">
                  <a:pos x="99" y="81"/>
                </a:cxn>
                <a:cxn ang="0">
                  <a:pos x="68" y="67"/>
                </a:cxn>
                <a:cxn ang="0">
                  <a:pos x="95" y="58"/>
                </a:cxn>
                <a:cxn ang="0">
                  <a:pos x="54" y="54"/>
                </a:cxn>
                <a:cxn ang="0">
                  <a:pos x="63" y="54"/>
                </a:cxn>
                <a:cxn ang="0">
                  <a:pos x="63" y="31"/>
                </a:cxn>
                <a:cxn ang="0">
                  <a:pos x="77" y="31"/>
                </a:cxn>
                <a:cxn ang="0">
                  <a:pos x="72" y="40"/>
                </a:cxn>
                <a:cxn ang="0">
                  <a:pos x="90" y="45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14" y="0"/>
                </a:cxn>
                <a:cxn ang="0">
                  <a:pos x="32" y="9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50" y="18"/>
                </a:cxn>
                <a:cxn ang="0">
                  <a:pos x="59" y="9"/>
                </a:cxn>
                <a:cxn ang="0">
                  <a:pos x="50" y="18"/>
                </a:cxn>
                <a:cxn ang="0">
                  <a:pos x="50" y="18"/>
                </a:cxn>
              </a:cxnLst>
              <a:rect l="0" t="0" r="r" b="b"/>
              <a:pathLst>
                <a:path w="99" h="94">
                  <a:moveTo>
                    <a:pt x="27" y="13"/>
                  </a:moveTo>
                  <a:lnTo>
                    <a:pt x="27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41" y="22"/>
                  </a:lnTo>
                  <a:lnTo>
                    <a:pt x="5" y="22"/>
                  </a:lnTo>
                  <a:lnTo>
                    <a:pt x="5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36" y="45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5"/>
                  </a:lnTo>
                  <a:lnTo>
                    <a:pt x="41" y="45"/>
                  </a:lnTo>
                  <a:lnTo>
                    <a:pt x="45" y="49"/>
                  </a:lnTo>
                  <a:lnTo>
                    <a:pt x="41" y="49"/>
                  </a:lnTo>
                  <a:lnTo>
                    <a:pt x="41" y="58"/>
                  </a:lnTo>
                  <a:lnTo>
                    <a:pt x="5" y="58"/>
                  </a:lnTo>
                  <a:lnTo>
                    <a:pt x="5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18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41" y="72"/>
                  </a:lnTo>
                  <a:lnTo>
                    <a:pt x="41" y="94"/>
                  </a:lnTo>
                  <a:lnTo>
                    <a:pt x="54" y="94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72" y="85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81" y="76"/>
                  </a:lnTo>
                  <a:lnTo>
                    <a:pt x="68" y="67"/>
                  </a:lnTo>
                  <a:lnTo>
                    <a:pt x="95" y="67"/>
                  </a:lnTo>
                  <a:lnTo>
                    <a:pt x="95" y="58"/>
                  </a:lnTo>
                  <a:lnTo>
                    <a:pt x="54" y="58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63" y="54"/>
                  </a:lnTo>
                  <a:lnTo>
                    <a:pt x="63" y="45"/>
                  </a:lnTo>
                  <a:lnTo>
                    <a:pt x="63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5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90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close/>
                  <a:moveTo>
                    <a:pt x="50" y="18"/>
                  </a:moveTo>
                  <a:lnTo>
                    <a:pt x="50" y="18"/>
                  </a:lnTo>
                  <a:lnTo>
                    <a:pt x="41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4" name="Freeform 72"/>
            <p:cNvSpPr>
              <a:spLocks noEditPoints="1"/>
            </p:cNvSpPr>
            <p:nvPr/>
          </p:nvSpPr>
          <p:spPr bwMode="auto">
            <a:xfrm>
              <a:off x="3269" y="2114"/>
              <a:ext cx="86" cy="86"/>
            </a:xfrm>
            <a:custGeom>
              <a:avLst/>
              <a:gdLst/>
              <a:ahLst/>
              <a:cxnLst>
                <a:cxn ang="0">
                  <a:pos x="86" y="86"/>
                </a:cxn>
                <a:cxn ang="0">
                  <a:pos x="86" y="77"/>
                </a:cxn>
                <a:cxn ang="0">
                  <a:pos x="14" y="77"/>
                </a:cxn>
                <a:cxn ang="0">
                  <a:pos x="14" y="9"/>
                </a:cxn>
                <a:cxn ang="0">
                  <a:pos x="81" y="9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86" y="86"/>
                </a:cxn>
                <a:cxn ang="0">
                  <a:pos x="86" y="86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7" y="63"/>
                </a:cxn>
                <a:cxn ang="0">
                  <a:pos x="77" y="63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72" y="27"/>
                </a:cxn>
                <a:cxn ang="0">
                  <a:pos x="72" y="27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50" y="32"/>
                </a:cxn>
                <a:cxn ang="0">
                  <a:pos x="50" y="32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7" y="14"/>
                </a:cxn>
                <a:cxn ang="0">
                  <a:pos x="27" y="14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1" y="45"/>
                </a:cxn>
                <a:cxn ang="0">
                  <a:pos x="41" y="4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27" y="72"/>
                </a:cxn>
                <a:cxn ang="0">
                  <a:pos x="27" y="72"/>
                </a:cxn>
                <a:cxn ang="0">
                  <a:pos x="50" y="54"/>
                </a:cxn>
                <a:cxn ang="0">
                  <a:pos x="50" y="54"/>
                </a:cxn>
                <a:cxn ang="0">
                  <a:pos x="68" y="72"/>
                </a:cxn>
                <a:cxn ang="0">
                  <a:pos x="68" y="72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2" y="68"/>
                </a:cxn>
              </a:cxnLst>
              <a:rect l="0" t="0" r="r" b="b"/>
              <a:pathLst>
                <a:path w="86" h="86">
                  <a:moveTo>
                    <a:pt x="86" y="86"/>
                  </a:moveTo>
                  <a:lnTo>
                    <a:pt x="86" y="77"/>
                  </a:lnTo>
                  <a:lnTo>
                    <a:pt x="14" y="77"/>
                  </a:lnTo>
                  <a:lnTo>
                    <a:pt x="14" y="9"/>
                  </a:lnTo>
                  <a:lnTo>
                    <a:pt x="81" y="9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86"/>
                  </a:lnTo>
                  <a:lnTo>
                    <a:pt x="86" y="86"/>
                  </a:lnTo>
                  <a:lnTo>
                    <a:pt x="86" y="86"/>
                  </a:lnTo>
                  <a:close/>
                  <a:moveTo>
                    <a:pt x="72" y="68"/>
                  </a:moveTo>
                  <a:lnTo>
                    <a:pt x="72" y="68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重庆</a:t>
            </a:r>
          </a:p>
        </p:txBody>
      </p:sp>
      <p:sp>
        <p:nvSpPr>
          <p:cNvPr id="3993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1763713" y="857250"/>
            <a:ext cx="6181725" cy="6000750"/>
            <a:chOff x="1111" y="540"/>
            <a:chExt cx="3894" cy="3780"/>
          </a:xfrm>
        </p:grpSpPr>
        <p:sp>
          <p:nvSpPr>
            <p:cNvPr id="39941" name="AutoShape 5"/>
            <p:cNvSpPr>
              <a:spLocks noChangeAspect="1" noChangeArrowheads="1" noTextEdit="1"/>
            </p:cNvSpPr>
            <p:nvPr/>
          </p:nvSpPr>
          <p:spPr bwMode="auto">
            <a:xfrm>
              <a:off x="1111" y="540"/>
              <a:ext cx="3894" cy="37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3" name="Freeform 7"/>
            <p:cNvSpPr>
              <a:spLocks/>
            </p:cNvSpPr>
            <p:nvPr/>
          </p:nvSpPr>
          <p:spPr bwMode="auto">
            <a:xfrm>
              <a:off x="1150" y="607"/>
              <a:ext cx="3816" cy="3674"/>
            </a:xfrm>
            <a:custGeom>
              <a:avLst/>
              <a:gdLst/>
              <a:ahLst/>
              <a:cxnLst>
                <a:cxn ang="0">
                  <a:pos x="2586" y="3423"/>
                </a:cxn>
                <a:cxn ang="0">
                  <a:pos x="2664" y="3439"/>
                </a:cxn>
                <a:cxn ang="0">
                  <a:pos x="2692" y="3568"/>
                </a:cxn>
                <a:cxn ang="0">
                  <a:pos x="2880" y="3674"/>
                </a:cxn>
                <a:cxn ang="0">
                  <a:pos x="2985" y="3607"/>
                </a:cxn>
                <a:cxn ang="0">
                  <a:pos x="3048" y="3407"/>
                </a:cxn>
                <a:cxn ang="0">
                  <a:pos x="3111" y="3129"/>
                </a:cxn>
                <a:cxn ang="0">
                  <a:pos x="3064" y="2808"/>
                </a:cxn>
                <a:cxn ang="0">
                  <a:pos x="2966" y="2597"/>
                </a:cxn>
                <a:cxn ang="0">
                  <a:pos x="2821" y="2546"/>
                </a:cxn>
                <a:cxn ang="0">
                  <a:pos x="2727" y="2319"/>
                </a:cxn>
                <a:cxn ang="0">
                  <a:pos x="2582" y="2146"/>
                </a:cxn>
                <a:cxn ang="0">
                  <a:pos x="2433" y="2134"/>
                </a:cxn>
                <a:cxn ang="0">
                  <a:pos x="2496" y="1719"/>
                </a:cxn>
                <a:cxn ang="0">
                  <a:pos x="2578" y="1578"/>
                </a:cxn>
                <a:cxn ang="0">
                  <a:pos x="2966" y="1484"/>
                </a:cxn>
                <a:cxn ang="0">
                  <a:pos x="3107" y="1457"/>
                </a:cxn>
                <a:cxn ang="0">
                  <a:pos x="3216" y="1469"/>
                </a:cxn>
                <a:cxn ang="0">
                  <a:pos x="3404" y="1335"/>
                </a:cxn>
                <a:cxn ang="0">
                  <a:pos x="3675" y="1237"/>
                </a:cxn>
                <a:cxn ang="0">
                  <a:pos x="3769" y="1100"/>
                </a:cxn>
                <a:cxn ang="0">
                  <a:pos x="3737" y="756"/>
                </a:cxn>
                <a:cxn ang="0">
                  <a:pos x="3444" y="587"/>
                </a:cxn>
                <a:cxn ang="0">
                  <a:pos x="3162" y="489"/>
                </a:cxn>
                <a:cxn ang="0">
                  <a:pos x="3040" y="360"/>
                </a:cxn>
                <a:cxn ang="0">
                  <a:pos x="2762" y="184"/>
                </a:cxn>
                <a:cxn ang="0">
                  <a:pos x="2429" y="39"/>
                </a:cxn>
                <a:cxn ang="0">
                  <a:pos x="2425" y="215"/>
                </a:cxn>
                <a:cxn ang="0">
                  <a:pos x="2456" y="325"/>
                </a:cxn>
                <a:cxn ang="0">
                  <a:pos x="2390" y="642"/>
                </a:cxn>
                <a:cxn ang="0">
                  <a:pos x="2261" y="736"/>
                </a:cxn>
                <a:cxn ang="0">
                  <a:pos x="2182" y="955"/>
                </a:cxn>
                <a:cxn ang="0">
                  <a:pos x="2123" y="1112"/>
                </a:cxn>
                <a:cxn ang="0">
                  <a:pos x="1986" y="1288"/>
                </a:cxn>
                <a:cxn ang="0">
                  <a:pos x="1818" y="1218"/>
                </a:cxn>
                <a:cxn ang="0">
                  <a:pos x="1736" y="1382"/>
                </a:cxn>
                <a:cxn ang="0">
                  <a:pos x="1391" y="1950"/>
                </a:cxn>
                <a:cxn ang="0">
                  <a:pos x="1101" y="1899"/>
                </a:cxn>
                <a:cxn ang="0">
                  <a:pos x="819" y="1782"/>
                </a:cxn>
                <a:cxn ang="0">
                  <a:pos x="556" y="1660"/>
                </a:cxn>
                <a:cxn ang="0">
                  <a:pos x="290" y="1817"/>
                </a:cxn>
                <a:cxn ang="0">
                  <a:pos x="376" y="2001"/>
                </a:cxn>
                <a:cxn ang="0">
                  <a:pos x="227" y="2197"/>
                </a:cxn>
                <a:cxn ang="0">
                  <a:pos x="47" y="2467"/>
                </a:cxn>
                <a:cxn ang="0">
                  <a:pos x="141" y="2620"/>
                </a:cxn>
                <a:cxn ang="0">
                  <a:pos x="353" y="2742"/>
                </a:cxn>
                <a:cxn ang="0">
                  <a:pos x="451" y="2941"/>
                </a:cxn>
                <a:cxn ang="0">
                  <a:pos x="729" y="2996"/>
                </a:cxn>
                <a:cxn ang="0">
                  <a:pos x="882" y="3306"/>
                </a:cxn>
                <a:cxn ang="0">
                  <a:pos x="964" y="3247"/>
                </a:cxn>
                <a:cxn ang="0">
                  <a:pos x="1050" y="3196"/>
                </a:cxn>
                <a:cxn ang="0">
                  <a:pos x="1179" y="3263"/>
                </a:cxn>
                <a:cxn ang="0">
                  <a:pos x="1348" y="3031"/>
                </a:cxn>
                <a:cxn ang="0">
                  <a:pos x="1610" y="3051"/>
                </a:cxn>
                <a:cxn ang="0">
                  <a:pos x="1630" y="2808"/>
                </a:cxn>
                <a:cxn ang="0">
                  <a:pos x="1787" y="2745"/>
                </a:cxn>
                <a:cxn ang="0">
                  <a:pos x="1928" y="2726"/>
                </a:cxn>
                <a:cxn ang="0">
                  <a:pos x="1975" y="2910"/>
                </a:cxn>
                <a:cxn ang="0">
                  <a:pos x="2206" y="2820"/>
                </a:cxn>
                <a:cxn ang="0">
                  <a:pos x="2402" y="2996"/>
                </a:cxn>
              </a:cxnLst>
              <a:rect l="0" t="0" r="r" b="b"/>
              <a:pathLst>
                <a:path w="3816" h="3674">
                  <a:moveTo>
                    <a:pt x="2390" y="3184"/>
                  </a:moveTo>
                  <a:lnTo>
                    <a:pt x="2500" y="3259"/>
                  </a:lnTo>
                  <a:lnTo>
                    <a:pt x="2554" y="3235"/>
                  </a:lnTo>
                  <a:lnTo>
                    <a:pt x="2554" y="3235"/>
                  </a:lnTo>
                  <a:lnTo>
                    <a:pt x="2562" y="3231"/>
                  </a:lnTo>
                  <a:lnTo>
                    <a:pt x="2574" y="3231"/>
                  </a:lnTo>
                  <a:lnTo>
                    <a:pt x="2586" y="3235"/>
                  </a:lnTo>
                  <a:lnTo>
                    <a:pt x="2594" y="3243"/>
                  </a:lnTo>
                  <a:lnTo>
                    <a:pt x="2597" y="3259"/>
                  </a:lnTo>
                  <a:lnTo>
                    <a:pt x="2594" y="3282"/>
                  </a:lnTo>
                  <a:lnTo>
                    <a:pt x="2578" y="3317"/>
                  </a:lnTo>
                  <a:lnTo>
                    <a:pt x="2578" y="3317"/>
                  </a:lnTo>
                  <a:lnTo>
                    <a:pt x="2578" y="3349"/>
                  </a:lnTo>
                  <a:lnTo>
                    <a:pt x="2582" y="3376"/>
                  </a:lnTo>
                  <a:lnTo>
                    <a:pt x="2590" y="3407"/>
                  </a:lnTo>
                  <a:lnTo>
                    <a:pt x="2590" y="3407"/>
                  </a:lnTo>
                  <a:lnTo>
                    <a:pt x="2586" y="3423"/>
                  </a:lnTo>
                  <a:lnTo>
                    <a:pt x="2574" y="3454"/>
                  </a:lnTo>
                  <a:lnTo>
                    <a:pt x="2570" y="3470"/>
                  </a:lnTo>
                  <a:lnTo>
                    <a:pt x="2574" y="3486"/>
                  </a:lnTo>
                  <a:lnTo>
                    <a:pt x="2582" y="3501"/>
                  </a:lnTo>
                  <a:lnTo>
                    <a:pt x="2590" y="3505"/>
                  </a:lnTo>
                  <a:lnTo>
                    <a:pt x="2601" y="3505"/>
                  </a:lnTo>
                  <a:lnTo>
                    <a:pt x="2601" y="3505"/>
                  </a:lnTo>
                  <a:lnTo>
                    <a:pt x="2609" y="3509"/>
                  </a:lnTo>
                  <a:lnTo>
                    <a:pt x="2621" y="3505"/>
                  </a:lnTo>
                  <a:lnTo>
                    <a:pt x="2633" y="3498"/>
                  </a:lnTo>
                  <a:lnTo>
                    <a:pt x="2637" y="3490"/>
                  </a:lnTo>
                  <a:lnTo>
                    <a:pt x="2637" y="3486"/>
                  </a:lnTo>
                  <a:lnTo>
                    <a:pt x="2644" y="3458"/>
                  </a:lnTo>
                  <a:lnTo>
                    <a:pt x="2644" y="3458"/>
                  </a:lnTo>
                  <a:lnTo>
                    <a:pt x="2652" y="3454"/>
                  </a:lnTo>
                  <a:lnTo>
                    <a:pt x="2664" y="3447"/>
                  </a:lnTo>
                  <a:lnTo>
                    <a:pt x="2664" y="3439"/>
                  </a:lnTo>
                  <a:lnTo>
                    <a:pt x="2664" y="3431"/>
                  </a:lnTo>
                  <a:lnTo>
                    <a:pt x="2660" y="3423"/>
                  </a:lnTo>
                  <a:lnTo>
                    <a:pt x="2648" y="3411"/>
                  </a:lnTo>
                  <a:lnTo>
                    <a:pt x="2648" y="3411"/>
                  </a:lnTo>
                  <a:lnTo>
                    <a:pt x="2637" y="3404"/>
                  </a:lnTo>
                  <a:lnTo>
                    <a:pt x="2637" y="3392"/>
                  </a:lnTo>
                  <a:lnTo>
                    <a:pt x="2644" y="3384"/>
                  </a:lnTo>
                  <a:lnTo>
                    <a:pt x="2656" y="3376"/>
                  </a:lnTo>
                  <a:lnTo>
                    <a:pt x="2672" y="3372"/>
                  </a:lnTo>
                  <a:lnTo>
                    <a:pt x="2688" y="3376"/>
                  </a:lnTo>
                  <a:lnTo>
                    <a:pt x="2699" y="3384"/>
                  </a:lnTo>
                  <a:lnTo>
                    <a:pt x="2711" y="3400"/>
                  </a:lnTo>
                  <a:lnTo>
                    <a:pt x="2711" y="3439"/>
                  </a:lnTo>
                  <a:lnTo>
                    <a:pt x="2719" y="3505"/>
                  </a:lnTo>
                  <a:lnTo>
                    <a:pt x="2692" y="3548"/>
                  </a:lnTo>
                  <a:lnTo>
                    <a:pt x="2692" y="3548"/>
                  </a:lnTo>
                  <a:lnTo>
                    <a:pt x="2692" y="3568"/>
                  </a:lnTo>
                  <a:lnTo>
                    <a:pt x="2695" y="3584"/>
                  </a:lnTo>
                  <a:lnTo>
                    <a:pt x="2703" y="3599"/>
                  </a:lnTo>
                  <a:lnTo>
                    <a:pt x="2711" y="3611"/>
                  </a:lnTo>
                  <a:lnTo>
                    <a:pt x="2715" y="3615"/>
                  </a:lnTo>
                  <a:lnTo>
                    <a:pt x="2723" y="3619"/>
                  </a:lnTo>
                  <a:lnTo>
                    <a:pt x="2731" y="3615"/>
                  </a:lnTo>
                  <a:lnTo>
                    <a:pt x="2742" y="3611"/>
                  </a:lnTo>
                  <a:lnTo>
                    <a:pt x="2762" y="3588"/>
                  </a:lnTo>
                  <a:lnTo>
                    <a:pt x="2778" y="3619"/>
                  </a:lnTo>
                  <a:lnTo>
                    <a:pt x="2801" y="3623"/>
                  </a:lnTo>
                  <a:lnTo>
                    <a:pt x="2833" y="3607"/>
                  </a:lnTo>
                  <a:lnTo>
                    <a:pt x="2852" y="3623"/>
                  </a:lnTo>
                  <a:lnTo>
                    <a:pt x="2860" y="3654"/>
                  </a:lnTo>
                  <a:lnTo>
                    <a:pt x="2860" y="3654"/>
                  </a:lnTo>
                  <a:lnTo>
                    <a:pt x="2864" y="3662"/>
                  </a:lnTo>
                  <a:lnTo>
                    <a:pt x="2872" y="3670"/>
                  </a:lnTo>
                  <a:lnTo>
                    <a:pt x="2880" y="3674"/>
                  </a:lnTo>
                  <a:lnTo>
                    <a:pt x="2887" y="3674"/>
                  </a:lnTo>
                  <a:lnTo>
                    <a:pt x="2899" y="3670"/>
                  </a:lnTo>
                  <a:lnTo>
                    <a:pt x="2911" y="3658"/>
                  </a:lnTo>
                  <a:lnTo>
                    <a:pt x="2923" y="3642"/>
                  </a:lnTo>
                  <a:lnTo>
                    <a:pt x="2923" y="3642"/>
                  </a:lnTo>
                  <a:lnTo>
                    <a:pt x="2946" y="3639"/>
                  </a:lnTo>
                  <a:lnTo>
                    <a:pt x="2966" y="3635"/>
                  </a:lnTo>
                  <a:lnTo>
                    <a:pt x="2977" y="3642"/>
                  </a:lnTo>
                  <a:lnTo>
                    <a:pt x="2977" y="3642"/>
                  </a:lnTo>
                  <a:lnTo>
                    <a:pt x="2985" y="3642"/>
                  </a:lnTo>
                  <a:lnTo>
                    <a:pt x="2989" y="3642"/>
                  </a:lnTo>
                  <a:lnTo>
                    <a:pt x="2993" y="3635"/>
                  </a:lnTo>
                  <a:lnTo>
                    <a:pt x="2997" y="3623"/>
                  </a:lnTo>
                  <a:lnTo>
                    <a:pt x="2993" y="3615"/>
                  </a:lnTo>
                  <a:lnTo>
                    <a:pt x="2989" y="3611"/>
                  </a:lnTo>
                  <a:lnTo>
                    <a:pt x="2989" y="3611"/>
                  </a:lnTo>
                  <a:lnTo>
                    <a:pt x="2985" y="3607"/>
                  </a:lnTo>
                  <a:lnTo>
                    <a:pt x="2985" y="3599"/>
                  </a:lnTo>
                  <a:lnTo>
                    <a:pt x="2985" y="3580"/>
                  </a:lnTo>
                  <a:lnTo>
                    <a:pt x="2985" y="3560"/>
                  </a:lnTo>
                  <a:lnTo>
                    <a:pt x="2985" y="3560"/>
                  </a:lnTo>
                  <a:lnTo>
                    <a:pt x="2993" y="3556"/>
                  </a:lnTo>
                  <a:lnTo>
                    <a:pt x="3001" y="3552"/>
                  </a:lnTo>
                  <a:lnTo>
                    <a:pt x="3009" y="3545"/>
                  </a:lnTo>
                  <a:lnTo>
                    <a:pt x="3017" y="3533"/>
                  </a:lnTo>
                  <a:lnTo>
                    <a:pt x="3021" y="3513"/>
                  </a:lnTo>
                  <a:lnTo>
                    <a:pt x="3024" y="3486"/>
                  </a:lnTo>
                  <a:lnTo>
                    <a:pt x="3024" y="3451"/>
                  </a:lnTo>
                  <a:lnTo>
                    <a:pt x="3024" y="3451"/>
                  </a:lnTo>
                  <a:lnTo>
                    <a:pt x="3021" y="3443"/>
                  </a:lnTo>
                  <a:lnTo>
                    <a:pt x="3024" y="3435"/>
                  </a:lnTo>
                  <a:lnTo>
                    <a:pt x="3024" y="3423"/>
                  </a:lnTo>
                  <a:lnTo>
                    <a:pt x="3032" y="3415"/>
                  </a:lnTo>
                  <a:lnTo>
                    <a:pt x="3048" y="3407"/>
                  </a:lnTo>
                  <a:lnTo>
                    <a:pt x="3068" y="3404"/>
                  </a:lnTo>
                  <a:lnTo>
                    <a:pt x="3095" y="3404"/>
                  </a:lnTo>
                  <a:lnTo>
                    <a:pt x="3111" y="3384"/>
                  </a:lnTo>
                  <a:lnTo>
                    <a:pt x="3111" y="3337"/>
                  </a:lnTo>
                  <a:lnTo>
                    <a:pt x="3146" y="3278"/>
                  </a:lnTo>
                  <a:lnTo>
                    <a:pt x="3138" y="3270"/>
                  </a:lnTo>
                  <a:lnTo>
                    <a:pt x="3075" y="3263"/>
                  </a:lnTo>
                  <a:lnTo>
                    <a:pt x="3048" y="3251"/>
                  </a:lnTo>
                  <a:lnTo>
                    <a:pt x="3056" y="3235"/>
                  </a:lnTo>
                  <a:lnTo>
                    <a:pt x="3103" y="3192"/>
                  </a:lnTo>
                  <a:lnTo>
                    <a:pt x="3103" y="3192"/>
                  </a:lnTo>
                  <a:lnTo>
                    <a:pt x="3111" y="3184"/>
                  </a:lnTo>
                  <a:lnTo>
                    <a:pt x="3115" y="3180"/>
                  </a:lnTo>
                  <a:lnTo>
                    <a:pt x="3119" y="3169"/>
                  </a:lnTo>
                  <a:lnTo>
                    <a:pt x="3122" y="3157"/>
                  </a:lnTo>
                  <a:lnTo>
                    <a:pt x="3119" y="3145"/>
                  </a:lnTo>
                  <a:lnTo>
                    <a:pt x="3111" y="3129"/>
                  </a:lnTo>
                  <a:lnTo>
                    <a:pt x="3095" y="3110"/>
                  </a:lnTo>
                  <a:lnTo>
                    <a:pt x="3095" y="3110"/>
                  </a:lnTo>
                  <a:lnTo>
                    <a:pt x="3091" y="3106"/>
                  </a:lnTo>
                  <a:lnTo>
                    <a:pt x="3083" y="3086"/>
                  </a:lnTo>
                  <a:lnTo>
                    <a:pt x="3083" y="3071"/>
                  </a:lnTo>
                  <a:lnTo>
                    <a:pt x="3083" y="3051"/>
                  </a:lnTo>
                  <a:lnTo>
                    <a:pt x="3087" y="3024"/>
                  </a:lnTo>
                  <a:lnTo>
                    <a:pt x="3099" y="2988"/>
                  </a:lnTo>
                  <a:lnTo>
                    <a:pt x="3099" y="2988"/>
                  </a:lnTo>
                  <a:lnTo>
                    <a:pt x="3134" y="2867"/>
                  </a:lnTo>
                  <a:lnTo>
                    <a:pt x="3119" y="2843"/>
                  </a:lnTo>
                  <a:lnTo>
                    <a:pt x="3099" y="2843"/>
                  </a:lnTo>
                  <a:lnTo>
                    <a:pt x="3099" y="2843"/>
                  </a:lnTo>
                  <a:lnTo>
                    <a:pt x="3091" y="2839"/>
                  </a:lnTo>
                  <a:lnTo>
                    <a:pt x="3079" y="2836"/>
                  </a:lnTo>
                  <a:lnTo>
                    <a:pt x="3068" y="2820"/>
                  </a:lnTo>
                  <a:lnTo>
                    <a:pt x="3064" y="2808"/>
                  </a:lnTo>
                  <a:lnTo>
                    <a:pt x="3060" y="2796"/>
                  </a:lnTo>
                  <a:lnTo>
                    <a:pt x="3060" y="2796"/>
                  </a:lnTo>
                  <a:lnTo>
                    <a:pt x="3060" y="2785"/>
                  </a:lnTo>
                  <a:lnTo>
                    <a:pt x="3052" y="2773"/>
                  </a:lnTo>
                  <a:lnTo>
                    <a:pt x="3044" y="2769"/>
                  </a:lnTo>
                  <a:lnTo>
                    <a:pt x="3032" y="2761"/>
                  </a:lnTo>
                  <a:lnTo>
                    <a:pt x="3009" y="2757"/>
                  </a:lnTo>
                  <a:lnTo>
                    <a:pt x="2985" y="2745"/>
                  </a:lnTo>
                  <a:lnTo>
                    <a:pt x="2985" y="2745"/>
                  </a:lnTo>
                  <a:lnTo>
                    <a:pt x="2981" y="2734"/>
                  </a:lnTo>
                  <a:lnTo>
                    <a:pt x="2977" y="2718"/>
                  </a:lnTo>
                  <a:lnTo>
                    <a:pt x="2977" y="2698"/>
                  </a:lnTo>
                  <a:lnTo>
                    <a:pt x="2985" y="2667"/>
                  </a:lnTo>
                  <a:lnTo>
                    <a:pt x="2950" y="2640"/>
                  </a:lnTo>
                  <a:lnTo>
                    <a:pt x="2958" y="2620"/>
                  </a:lnTo>
                  <a:lnTo>
                    <a:pt x="2966" y="2597"/>
                  </a:lnTo>
                  <a:lnTo>
                    <a:pt x="2966" y="2597"/>
                  </a:lnTo>
                  <a:lnTo>
                    <a:pt x="2962" y="2589"/>
                  </a:lnTo>
                  <a:lnTo>
                    <a:pt x="2950" y="2573"/>
                  </a:lnTo>
                  <a:lnTo>
                    <a:pt x="2938" y="2569"/>
                  </a:lnTo>
                  <a:lnTo>
                    <a:pt x="2930" y="2569"/>
                  </a:lnTo>
                  <a:lnTo>
                    <a:pt x="2915" y="2573"/>
                  </a:lnTo>
                  <a:lnTo>
                    <a:pt x="2899" y="2589"/>
                  </a:lnTo>
                  <a:lnTo>
                    <a:pt x="2899" y="2589"/>
                  </a:lnTo>
                  <a:lnTo>
                    <a:pt x="2872" y="2620"/>
                  </a:lnTo>
                  <a:lnTo>
                    <a:pt x="2856" y="2628"/>
                  </a:lnTo>
                  <a:lnTo>
                    <a:pt x="2848" y="2632"/>
                  </a:lnTo>
                  <a:lnTo>
                    <a:pt x="2836" y="2628"/>
                  </a:lnTo>
                  <a:lnTo>
                    <a:pt x="2833" y="2624"/>
                  </a:lnTo>
                  <a:lnTo>
                    <a:pt x="2829" y="2608"/>
                  </a:lnTo>
                  <a:lnTo>
                    <a:pt x="2825" y="2589"/>
                  </a:lnTo>
                  <a:lnTo>
                    <a:pt x="2825" y="2589"/>
                  </a:lnTo>
                  <a:lnTo>
                    <a:pt x="2821" y="2554"/>
                  </a:lnTo>
                  <a:lnTo>
                    <a:pt x="2821" y="2546"/>
                  </a:lnTo>
                  <a:lnTo>
                    <a:pt x="2817" y="2538"/>
                  </a:lnTo>
                  <a:lnTo>
                    <a:pt x="2805" y="2538"/>
                  </a:lnTo>
                  <a:lnTo>
                    <a:pt x="2797" y="2538"/>
                  </a:lnTo>
                  <a:lnTo>
                    <a:pt x="2797" y="2538"/>
                  </a:lnTo>
                  <a:lnTo>
                    <a:pt x="2789" y="2538"/>
                  </a:lnTo>
                  <a:lnTo>
                    <a:pt x="2786" y="2530"/>
                  </a:lnTo>
                  <a:lnTo>
                    <a:pt x="2782" y="2522"/>
                  </a:lnTo>
                  <a:lnTo>
                    <a:pt x="2789" y="2510"/>
                  </a:lnTo>
                  <a:lnTo>
                    <a:pt x="2809" y="2479"/>
                  </a:lnTo>
                  <a:lnTo>
                    <a:pt x="2797" y="2448"/>
                  </a:lnTo>
                  <a:lnTo>
                    <a:pt x="2829" y="2416"/>
                  </a:lnTo>
                  <a:lnTo>
                    <a:pt x="2789" y="2409"/>
                  </a:lnTo>
                  <a:lnTo>
                    <a:pt x="2782" y="2389"/>
                  </a:lnTo>
                  <a:lnTo>
                    <a:pt x="2793" y="2342"/>
                  </a:lnTo>
                  <a:lnTo>
                    <a:pt x="2789" y="2326"/>
                  </a:lnTo>
                  <a:lnTo>
                    <a:pt x="2735" y="2334"/>
                  </a:lnTo>
                  <a:lnTo>
                    <a:pt x="2727" y="2319"/>
                  </a:lnTo>
                  <a:lnTo>
                    <a:pt x="2727" y="2319"/>
                  </a:lnTo>
                  <a:lnTo>
                    <a:pt x="2727" y="2307"/>
                  </a:lnTo>
                  <a:lnTo>
                    <a:pt x="2723" y="2287"/>
                  </a:lnTo>
                  <a:lnTo>
                    <a:pt x="2715" y="2283"/>
                  </a:lnTo>
                  <a:lnTo>
                    <a:pt x="2711" y="2279"/>
                  </a:lnTo>
                  <a:lnTo>
                    <a:pt x="2699" y="2283"/>
                  </a:lnTo>
                  <a:lnTo>
                    <a:pt x="2688" y="2295"/>
                  </a:lnTo>
                  <a:lnTo>
                    <a:pt x="2664" y="2291"/>
                  </a:lnTo>
                  <a:lnTo>
                    <a:pt x="2644" y="2275"/>
                  </a:lnTo>
                  <a:lnTo>
                    <a:pt x="2637" y="2248"/>
                  </a:lnTo>
                  <a:lnTo>
                    <a:pt x="2633" y="2174"/>
                  </a:lnTo>
                  <a:lnTo>
                    <a:pt x="2633" y="2174"/>
                  </a:lnTo>
                  <a:lnTo>
                    <a:pt x="2625" y="2162"/>
                  </a:lnTo>
                  <a:lnTo>
                    <a:pt x="2617" y="2150"/>
                  </a:lnTo>
                  <a:lnTo>
                    <a:pt x="2605" y="2142"/>
                  </a:lnTo>
                  <a:lnTo>
                    <a:pt x="2590" y="2142"/>
                  </a:lnTo>
                  <a:lnTo>
                    <a:pt x="2582" y="2146"/>
                  </a:lnTo>
                  <a:lnTo>
                    <a:pt x="2574" y="2150"/>
                  </a:lnTo>
                  <a:lnTo>
                    <a:pt x="2558" y="2170"/>
                  </a:lnTo>
                  <a:lnTo>
                    <a:pt x="2539" y="2205"/>
                  </a:lnTo>
                  <a:lnTo>
                    <a:pt x="2539" y="2205"/>
                  </a:lnTo>
                  <a:lnTo>
                    <a:pt x="2523" y="2244"/>
                  </a:lnTo>
                  <a:lnTo>
                    <a:pt x="2511" y="2268"/>
                  </a:lnTo>
                  <a:lnTo>
                    <a:pt x="2500" y="2279"/>
                  </a:lnTo>
                  <a:lnTo>
                    <a:pt x="2488" y="2283"/>
                  </a:lnTo>
                  <a:lnTo>
                    <a:pt x="2480" y="2275"/>
                  </a:lnTo>
                  <a:lnTo>
                    <a:pt x="2468" y="2264"/>
                  </a:lnTo>
                  <a:lnTo>
                    <a:pt x="2449" y="2228"/>
                  </a:lnTo>
                  <a:lnTo>
                    <a:pt x="2449" y="2228"/>
                  </a:lnTo>
                  <a:lnTo>
                    <a:pt x="2433" y="2189"/>
                  </a:lnTo>
                  <a:lnTo>
                    <a:pt x="2425" y="2170"/>
                  </a:lnTo>
                  <a:lnTo>
                    <a:pt x="2425" y="2154"/>
                  </a:lnTo>
                  <a:lnTo>
                    <a:pt x="2429" y="2138"/>
                  </a:lnTo>
                  <a:lnTo>
                    <a:pt x="2433" y="2134"/>
                  </a:lnTo>
                  <a:lnTo>
                    <a:pt x="2441" y="2127"/>
                  </a:lnTo>
                  <a:lnTo>
                    <a:pt x="2464" y="2123"/>
                  </a:lnTo>
                  <a:lnTo>
                    <a:pt x="2503" y="2123"/>
                  </a:lnTo>
                  <a:lnTo>
                    <a:pt x="2503" y="2123"/>
                  </a:lnTo>
                  <a:lnTo>
                    <a:pt x="2511" y="2119"/>
                  </a:lnTo>
                  <a:lnTo>
                    <a:pt x="2515" y="2111"/>
                  </a:lnTo>
                  <a:lnTo>
                    <a:pt x="2523" y="2099"/>
                  </a:lnTo>
                  <a:lnTo>
                    <a:pt x="2531" y="2083"/>
                  </a:lnTo>
                  <a:lnTo>
                    <a:pt x="2531" y="2060"/>
                  </a:lnTo>
                  <a:lnTo>
                    <a:pt x="2531" y="2025"/>
                  </a:lnTo>
                  <a:lnTo>
                    <a:pt x="2523" y="1982"/>
                  </a:lnTo>
                  <a:lnTo>
                    <a:pt x="2523" y="1935"/>
                  </a:lnTo>
                  <a:lnTo>
                    <a:pt x="2539" y="1888"/>
                  </a:lnTo>
                  <a:lnTo>
                    <a:pt x="2550" y="1809"/>
                  </a:lnTo>
                  <a:lnTo>
                    <a:pt x="2554" y="1790"/>
                  </a:lnTo>
                  <a:lnTo>
                    <a:pt x="2547" y="1762"/>
                  </a:lnTo>
                  <a:lnTo>
                    <a:pt x="2496" y="1719"/>
                  </a:lnTo>
                  <a:lnTo>
                    <a:pt x="2496" y="1719"/>
                  </a:lnTo>
                  <a:lnTo>
                    <a:pt x="2480" y="1715"/>
                  </a:lnTo>
                  <a:lnTo>
                    <a:pt x="2468" y="1707"/>
                  </a:lnTo>
                  <a:lnTo>
                    <a:pt x="2453" y="1700"/>
                  </a:lnTo>
                  <a:lnTo>
                    <a:pt x="2441" y="1684"/>
                  </a:lnTo>
                  <a:lnTo>
                    <a:pt x="2433" y="1668"/>
                  </a:lnTo>
                  <a:lnTo>
                    <a:pt x="2433" y="1649"/>
                  </a:lnTo>
                  <a:lnTo>
                    <a:pt x="2441" y="1621"/>
                  </a:lnTo>
                  <a:lnTo>
                    <a:pt x="2441" y="1621"/>
                  </a:lnTo>
                  <a:lnTo>
                    <a:pt x="2453" y="1598"/>
                  </a:lnTo>
                  <a:lnTo>
                    <a:pt x="2468" y="1578"/>
                  </a:lnTo>
                  <a:lnTo>
                    <a:pt x="2480" y="1566"/>
                  </a:lnTo>
                  <a:lnTo>
                    <a:pt x="2496" y="1555"/>
                  </a:lnTo>
                  <a:lnTo>
                    <a:pt x="2515" y="1555"/>
                  </a:lnTo>
                  <a:lnTo>
                    <a:pt x="2531" y="1555"/>
                  </a:lnTo>
                  <a:lnTo>
                    <a:pt x="2554" y="1563"/>
                  </a:lnTo>
                  <a:lnTo>
                    <a:pt x="2578" y="1578"/>
                  </a:lnTo>
                  <a:lnTo>
                    <a:pt x="2597" y="1578"/>
                  </a:lnTo>
                  <a:lnTo>
                    <a:pt x="2609" y="1523"/>
                  </a:lnTo>
                  <a:lnTo>
                    <a:pt x="2637" y="1488"/>
                  </a:lnTo>
                  <a:lnTo>
                    <a:pt x="2652" y="1496"/>
                  </a:lnTo>
                  <a:lnTo>
                    <a:pt x="2707" y="1563"/>
                  </a:lnTo>
                  <a:lnTo>
                    <a:pt x="2719" y="1555"/>
                  </a:lnTo>
                  <a:lnTo>
                    <a:pt x="2727" y="1531"/>
                  </a:lnTo>
                  <a:lnTo>
                    <a:pt x="2742" y="1527"/>
                  </a:lnTo>
                  <a:lnTo>
                    <a:pt x="2766" y="1539"/>
                  </a:lnTo>
                  <a:lnTo>
                    <a:pt x="2789" y="1535"/>
                  </a:lnTo>
                  <a:lnTo>
                    <a:pt x="2903" y="1406"/>
                  </a:lnTo>
                  <a:lnTo>
                    <a:pt x="2903" y="1406"/>
                  </a:lnTo>
                  <a:lnTo>
                    <a:pt x="2930" y="1425"/>
                  </a:lnTo>
                  <a:lnTo>
                    <a:pt x="2954" y="1437"/>
                  </a:lnTo>
                  <a:lnTo>
                    <a:pt x="2970" y="1441"/>
                  </a:lnTo>
                  <a:lnTo>
                    <a:pt x="2981" y="1445"/>
                  </a:lnTo>
                  <a:lnTo>
                    <a:pt x="2966" y="1484"/>
                  </a:lnTo>
                  <a:lnTo>
                    <a:pt x="2966" y="1484"/>
                  </a:lnTo>
                  <a:lnTo>
                    <a:pt x="2958" y="1500"/>
                  </a:lnTo>
                  <a:lnTo>
                    <a:pt x="2954" y="1512"/>
                  </a:lnTo>
                  <a:lnTo>
                    <a:pt x="2950" y="1527"/>
                  </a:lnTo>
                  <a:lnTo>
                    <a:pt x="2954" y="1539"/>
                  </a:lnTo>
                  <a:lnTo>
                    <a:pt x="2954" y="1543"/>
                  </a:lnTo>
                  <a:lnTo>
                    <a:pt x="2962" y="1547"/>
                  </a:lnTo>
                  <a:lnTo>
                    <a:pt x="2970" y="1551"/>
                  </a:lnTo>
                  <a:lnTo>
                    <a:pt x="2977" y="1547"/>
                  </a:lnTo>
                  <a:lnTo>
                    <a:pt x="3005" y="1539"/>
                  </a:lnTo>
                  <a:lnTo>
                    <a:pt x="3056" y="1519"/>
                  </a:lnTo>
                  <a:lnTo>
                    <a:pt x="3064" y="1476"/>
                  </a:lnTo>
                  <a:lnTo>
                    <a:pt x="3064" y="1476"/>
                  </a:lnTo>
                  <a:lnTo>
                    <a:pt x="3071" y="1469"/>
                  </a:lnTo>
                  <a:lnTo>
                    <a:pt x="3083" y="1461"/>
                  </a:lnTo>
                  <a:lnTo>
                    <a:pt x="3095" y="1457"/>
                  </a:lnTo>
                  <a:lnTo>
                    <a:pt x="3107" y="1457"/>
                  </a:lnTo>
                  <a:lnTo>
                    <a:pt x="3119" y="1461"/>
                  </a:lnTo>
                  <a:lnTo>
                    <a:pt x="3130" y="1472"/>
                  </a:lnTo>
                  <a:lnTo>
                    <a:pt x="3134" y="1496"/>
                  </a:lnTo>
                  <a:lnTo>
                    <a:pt x="3134" y="1496"/>
                  </a:lnTo>
                  <a:lnTo>
                    <a:pt x="3142" y="1543"/>
                  </a:lnTo>
                  <a:lnTo>
                    <a:pt x="3146" y="1566"/>
                  </a:lnTo>
                  <a:lnTo>
                    <a:pt x="3146" y="1574"/>
                  </a:lnTo>
                  <a:lnTo>
                    <a:pt x="3142" y="1574"/>
                  </a:lnTo>
                  <a:lnTo>
                    <a:pt x="3142" y="1574"/>
                  </a:lnTo>
                  <a:lnTo>
                    <a:pt x="3146" y="1582"/>
                  </a:lnTo>
                  <a:lnTo>
                    <a:pt x="3150" y="1586"/>
                  </a:lnTo>
                  <a:lnTo>
                    <a:pt x="3154" y="1586"/>
                  </a:lnTo>
                  <a:lnTo>
                    <a:pt x="3162" y="1582"/>
                  </a:lnTo>
                  <a:lnTo>
                    <a:pt x="3169" y="1570"/>
                  </a:lnTo>
                  <a:lnTo>
                    <a:pt x="3177" y="1547"/>
                  </a:lnTo>
                  <a:lnTo>
                    <a:pt x="3189" y="1512"/>
                  </a:lnTo>
                  <a:lnTo>
                    <a:pt x="3216" y="1469"/>
                  </a:lnTo>
                  <a:lnTo>
                    <a:pt x="3216" y="1469"/>
                  </a:lnTo>
                  <a:lnTo>
                    <a:pt x="3228" y="1457"/>
                  </a:lnTo>
                  <a:lnTo>
                    <a:pt x="3252" y="1433"/>
                  </a:lnTo>
                  <a:lnTo>
                    <a:pt x="3267" y="1425"/>
                  </a:lnTo>
                  <a:lnTo>
                    <a:pt x="3283" y="1421"/>
                  </a:lnTo>
                  <a:lnTo>
                    <a:pt x="3299" y="1421"/>
                  </a:lnTo>
                  <a:lnTo>
                    <a:pt x="3307" y="1429"/>
                  </a:lnTo>
                  <a:lnTo>
                    <a:pt x="3314" y="1437"/>
                  </a:lnTo>
                  <a:lnTo>
                    <a:pt x="3314" y="1437"/>
                  </a:lnTo>
                  <a:lnTo>
                    <a:pt x="3322" y="1433"/>
                  </a:lnTo>
                  <a:lnTo>
                    <a:pt x="3338" y="1425"/>
                  </a:lnTo>
                  <a:lnTo>
                    <a:pt x="3350" y="1418"/>
                  </a:lnTo>
                  <a:lnTo>
                    <a:pt x="3357" y="1406"/>
                  </a:lnTo>
                  <a:lnTo>
                    <a:pt x="3369" y="1386"/>
                  </a:lnTo>
                  <a:lnTo>
                    <a:pt x="3377" y="1363"/>
                  </a:lnTo>
                  <a:lnTo>
                    <a:pt x="3377" y="1363"/>
                  </a:lnTo>
                  <a:lnTo>
                    <a:pt x="3404" y="1335"/>
                  </a:lnTo>
                  <a:lnTo>
                    <a:pt x="3432" y="1304"/>
                  </a:lnTo>
                  <a:lnTo>
                    <a:pt x="3467" y="1273"/>
                  </a:lnTo>
                  <a:lnTo>
                    <a:pt x="3502" y="1245"/>
                  </a:lnTo>
                  <a:lnTo>
                    <a:pt x="3522" y="1233"/>
                  </a:lnTo>
                  <a:lnTo>
                    <a:pt x="3542" y="1226"/>
                  </a:lnTo>
                  <a:lnTo>
                    <a:pt x="3561" y="1222"/>
                  </a:lnTo>
                  <a:lnTo>
                    <a:pt x="3581" y="1222"/>
                  </a:lnTo>
                  <a:lnTo>
                    <a:pt x="3596" y="1226"/>
                  </a:lnTo>
                  <a:lnTo>
                    <a:pt x="3612" y="1233"/>
                  </a:lnTo>
                  <a:lnTo>
                    <a:pt x="3612" y="1233"/>
                  </a:lnTo>
                  <a:lnTo>
                    <a:pt x="3616" y="1237"/>
                  </a:lnTo>
                  <a:lnTo>
                    <a:pt x="3624" y="1237"/>
                  </a:lnTo>
                  <a:lnTo>
                    <a:pt x="3640" y="1237"/>
                  </a:lnTo>
                  <a:lnTo>
                    <a:pt x="3647" y="1233"/>
                  </a:lnTo>
                  <a:lnTo>
                    <a:pt x="3655" y="1226"/>
                  </a:lnTo>
                  <a:lnTo>
                    <a:pt x="3655" y="1226"/>
                  </a:lnTo>
                  <a:lnTo>
                    <a:pt x="3675" y="1237"/>
                  </a:lnTo>
                  <a:lnTo>
                    <a:pt x="3690" y="1257"/>
                  </a:lnTo>
                  <a:lnTo>
                    <a:pt x="3698" y="1269"/>
                  </a:lnTo>
                  <a:lnTo>
                    <a:pt x="3702" y="1280"/>
                  </a:lnTo>
                  <a:lnTo>
                    <a:pt x="3702" y="1280"/>
                  </a:lnTo>
                  <a:lnTo>
                    <a:pt x="3718" y="1280"/>
                  </a:lnTo>
                  <a:lnTo>
                    <a:pt x="3734" y="1280"/>
                  </a:lnTo>
                  <a:lnTo>
                    <a:pt x="3749" y="1269"/>
                  </a:lnTo>
                  <a:lnTo>
                    <a:pt x="3765" y="1253"/>
                  </a:lnTo>
                  <a:lnTo>
                    <a:pt x="3773" y="1237"/>
                  </a:lnTo>
                  <a:lnTo>
                    <a:pt x="3781" y="1222"/>
                  </a:lnTo>
                  <a:lnTo>
                    <a:pt x="3784" y="1202"/>
                  </a:lnTo>
                  <a:lnTo>
                    <a:pt x="3788" y="1183"/>
                  </a:lnTo>
                  <a:lnTo>
                    <a:pt x="3788" y="1155"/>
                  </a:lnTo>
                  <a:lnTo>
                    <a:pt x="3784" y="1124"/>
                  </a:lnTo>
                  <a:lnTo>
                    <a:pt x="3784" y="1124"/>
                  </a:lnTo>
                  <a:lnTo>
                    <a:pt x="3777" y="1112"/>
                  </a:lnTo>
                  <a:lnTo>
                    <a:pt x="3769" y="1100"/>
                  </a:lnTo>
                  <a:lnTo>
                    <a:pt x="3761" y="1089"/>
                  </a:lnTo>
                  <a:lnTo>
                    <a:pt x="3761" y="1069"/>
                  </a:lnTo>
                  <a:lnTo>
                    <a:pt x="3761" y="1049"/>
                  </a:lnTo>
                  <a:lnTo>
                    <a:pt x="3773" y="1026"/>
                  </a:lnTo>
                  <a:lnTo>
                    <a:pt x="3792" y="1002"/>
                  </a:lnTo>
                  <a:lnTo>
                    <a:pt x="3792" y="1002"/>
                  </a:lnTo>
                  <a:lnTo>
                    <a:pt x="3800" y="998"/>
                  </a:lnTo>
                  <a:lnTo>
                    <a:pt x="3812" y="983"/>
                  </a:lnTo>
                  <a:lnTo>
                    <a:pt x="3816" y="975"/>
                  </a:lnTo>
                  <a:lnTo>
                    <a:pt x="3816" y="959"/>
                  </a:lnTo>
                  <a:lnTo>
                    <a:pt x="3812" y="948"/>
                  </a:lnTo>
                  <a:lnTo>
                    <a:pt x="3800" y="932"/>
                  </a:lnTo>
                  <a:lnTo>
                    <a:pt x="3777" y="885"/>
                  </a:lnTo>
                  <a:lnTo>
                    <a:pt x="3773" y="787"/>
                  </a:lnTo>
                  <a:lnTo>
                    <a:pt x="3773" y="787"/>
                  </a:lnTo>
                  <a:lnTo>
                    <a:pt x="3765" y="779"/>
                  </a:lnTo>
                  <a:lnTo>
                    <a:pt x="3737" y="756"/>
                  </a:lnTo>
                  <a:lnTo>
                    <a:pt x="3694" y="724"/>
                  </a:lnTo>
                  <a:lnTo>
                    <a:pt x="3663" y="709"/>
                  </a:lnTo>
                  <a:lnTo>
                    <a:pt x="3624" y="693"/>
                  </a:lnTo>
                  <a:lnTo>
                    <a:pt x="3628" y="677"/>
                  </a:lnTo>
                  <a:lnTo>
                    <a:pt x="3628" y="677"/>
                  </a:lnTo>
                  <a:lnTo>
                    <a:pt x="3636" y="669"/>
                  </a:lnTo>
                  <a:lnTo>
                    <a:pt x="3647" y="658"/>
                  </a:lnTo>
                  <a:lnTo>
                    <a:pt x="3647" y="650"/>
                  </a:lnTo>
                  <a:lnTo>
                    <a:pt x="3640" y="650"/>
                  </a:lnTo>
                  <a:lnTo>
                    <a:pt x="3620" y="650"/>
                  </a:lnTo>
                  <a:lnTo>
                    <a:pt x="3589" y="654"/>
                  </a:lnTo>
                  <a:lnTo>
                    <a:pt x="3546" y="599"/>
                  </a:lnTo>
                  <a:lnTo>
                    <a:pt x="3467" y="615"/>
                  </a:lnTo>
                  <a:lnTo>
                    <a:pt x="3467" y="615"/>
                  </a:lnTo>
                  <a:lnTo>
                    <a:pt x="3459" y="611"/>
                  </a:lnTo>
                  <a:lnTo>
                    <a:pt x="3448" y="599"/>
                  </a:lnTo>
                  <a:lnTo>
                    <a:pt x="3444" y="587"/>
                  </a:lnTo>
                  <a:lnTo>
                    <a:pt x="3440" y="575"/>
                  </a:lnTo>
                  <a:lnTo>
                    <a:pt x="3444" y="564"/>
                  </a:lnTo>
                  <a:lnTo>
                    <a:pt x="3448" y="548"/>
                  </a:lnTo>
                  <a:lnTo>
                    <a:pt x="3448" y="548"/>
                  </a:lnTo>
                  <a:lnTo>
                    <a:pt x="3451" y="536"/>
                  </a:lnTo>
                  <a:lnTo>
                    <a:pt x="3448" y="524"/>
                  </a:lnTo>
                  <a:lnTo>
                    <a:pt x="3444" y="509"/>
                  </a:lnTo>
                  <a:lnTo>
                    <a:pt x="3436" y="493"/>
                  </a:lnTo>
                  <a:lnTo>
                    <a:pt x="3420" y="481"/>
                  </a:lnTo>
                  <a:lnTo>
                    <a:pt x="3397" y="470"/>
                  </a:lnTo>
                  <a:lnTo>
                    <a:pt x="3365" y="466"/>
                  </a:lnTo>
                  <a:lnTo>
                    <a:pt x="3365" y="466"/>
                  </a:lnTo>
                  <a:lnTo>
                    <a:pt x="3326" y="466"/>
                  </a:lnTo>
                  <a:lnTo>
                    <a:pt x="3291" y="466"/>
                  </a:lnTo>
                  <a:lnTo>
                    <a:pt x="3224" y="474"/>
                  </a:lnTo>
                  <a:lnTo>
                    <a:pt x="3177" y="485"/>
                  </a:lnTo>
                  <a:lnTo>
                    <a:pt x="3162" y="489"/>
                  </a:lnTo>
                  <a:lnTo>
                    <a:pt x="3162" y="489"/>
                  </a:lnTo>
                  <a:lnTo>
                    <a:pt x="3150" y="489"/>
                  </a:lnTo>
                  <a:lnTo>
                    <a:pt x="3134" y="489"/>
                  </a:lnTo>
                  <a:lnTo>
                    <a:pt x="3122" y="485"/>
                  </a:lnTo>
                  <a:lnTo>
                    <a:pt x="3111" y="477"/>
                  </a:lnTo>
                  <a:lnTo>
                    <a:pt x="3103" y="470"/>
                  </a:lnTo>
                  <a:lnTo>
                    <a:pt x="3099" y="450"/>
                  </a:lnTo>
                  <a:lnTo>
                    <a:pt x="3107" y="430"/>
                  </a:lnTo>
                  <a:lnTo>
                    <a:pt x="3107" y="430"/>
                  </a:lnTo>
                  <a:lnTo>
                    <a:pt x="3111" y="423"/>
                  </a:lnTo>
                  <a:lnTo>
                    <a:pt x="3111" y="415"/>
                  </a:lnTo>
                  <a:lnTo>
                    <a:pt x="3107" y="407"/>
                  </a:lnTo>
                  <a:lnTo>
                    <a:pt x="3103" y="403"/>
                  </a:lnTo>
                  <a:lnTo>
                    <a:pt x="3091" y="399"/>
                  </a:lnTo>
                  <a:lnTo>
                    <a:pt x="3075" y="395"/>
                  </a:lnTo>
                  <a:lnTo>
                    <a:pt x="3052" y="399"/>
                  </a:lnTo>
                  <a:lnTo>
                    <a:pt x="3040" y="360"/>
                  </a:lnTo>
                  <a:lnTo>
                    <a:pt x="3040" y="360"/>
                  </a:lnTo>
                  <a:lnTo>
                    <a:pt x="3017" y="336"/>
                  </a:lnTo>
                  <a:lnTo>
                    <a:pt x="2993" y="313"/>
                  </a:lnTo>
                  <a:lnTo>
                    <a:pt x="2962" y="289"/>
                  </a:lnTo>
                  <a:lnTo>
                    <a:pt x="2927" y="266"/>
                  </a:lnTo>
                  <a:lnTo>
                    <a:pt x="2895" y="246"/>
                  </a:lnTo>
                  <a:lnTo>
                    <a:pt x="2880" y="242"/>
                  </a:lnTo>
                  <a:lnTo>
                    <a:pt x="2864" y="239"/>
                  </a:lnTo>
                  <a:lnTo>
                    <a:pt x="2848" y="239"/>
                  </a:lnTo>
                  <a:lnTo>
                    <a:pt x="2836" y="242"/>
                  </a:lnTo>
                  <a:lnTo>
                    <a:pt x="2836" y="242"/>
                  </a:lnTo>
                  <a:lnTo>
                    <a:pt x="2833" y="231"/>
                  </a:lnTo>
                  <a:lnTo>
                    <a:pt x="2829" y="223"/>
                  </a:lnTo>
                  <a:lnTo>
                    <a:pt x="2821" y="207"/>
                  </a:lnTo>
                  <a:lnTo>
                    <a:pt x="2805" y="195"/>
                  </a:lnTo>
                  <a:lnTo>
                    <a:pt x="2789" y="188"/>
                  </a:lnTo>
                  <a:lnTo>
                    <a:pt x="2762" y="184"/>
                  </a:lnTo>
                  <a:lnTo>
                    <a:pt x="2727" y="184"/>
                  </a:lnTo>
                  <a:lnTo>
                    <a:pt x="2711" y="133"/>
                  </a:lnTo>
                  <a:lnTo>
                    <a:pt x="2676" y="121"/>
                  </a:lnTo>
                  <a:lnTo>
                    <a:pt x="2676" y="121"/>
                  </a:lnTo>
                  <a:lnTo>
                    <a:pt x="2664" y="121"/>
                  </a:lnTo>
                  <a:lnTo>
                    <a:pt x="2652" y="121"/>
                  </a:lnTo>
                  <a:lnTo>
                    <a:pt x="2633" y="117"/>
                  </a:lnTo>
                  <a:lnTo>
                    <a:pt x="2613" y="101"/>
                  </a:lnTo>
                  <a:lnTo>
                    <a:pt x="2590" y="82"/>
                  </a:lnTo>
                  <a:lnTo>
                    <a:pt x="2562" y="47"/>
                  </a:lnTo>
                  <a:lnTo>
                    <a:pt x="2531" y="0"/>
                  </a:lnTo>
                  <a:lnTo>
                    <a:pt x="2496" y="39"/>
                  </a:lnTo>
                  <a:lnTo>
                    <a:pt x="2496" y="39"/>
                  </a:lnTo>
                  <a:lnTo>
                    <a:pt x="2472" y="35"/>
                  </a:lnTo>
                  <a:lnTo>
                    <a:pt x="2456" y="35"/>
                  </a:lnTo>
                  <a:lnTo>
                    <a:pt x="2437" y="39"/>
                  </a:lnTo>
                  <a:lnTo>
                    <a:pt x="2429" y="39"/>
                  </a:lnTo>
                  <a:lnTo>
                    <a:pt x="2425" y="43"/>
                  </a:lnTo>
                  <a:lnTo>
                    <a:pt x="2425" y="51"/>
                  </a:lnTo>
                  <a:lnTo>
                    <a:pt x="2425" y="58"/>
                  </a:lnTo>
                  <a:lnTo>
                    <a:pt x="2429" y="70"/>
                  </a:lnTo>
                  <a:lnTo>
                    <a:pt x="2441" y="82"/>
                  </a:lnTo>
                  <a:lnTo>
                    <a:pt x="2472" y="117"/>
                  </a:lnTo>
                  <a:lnTo>
                    <a:pt x="2472" y="117"/>
                  </a:lnTo>
                  <a:lnTo>
                    <a:pt x="2476" y="121"/>
                  </a:lnTo>
                  <a:lnTo>
                    <a:pt x="2472" y="129"/>
                  </a:lnTo>
                  <a:lnTo>
                    <a:pt x="2472" y="133"/>
                  </a:lnTo>
                  <a:lnTo>
                    <a:pt x="2464" y="137"/>
                  </a:lnTo>
                  <a:lnTo>
                    <a:pt x="2456" y="141"/>
                  </a:lnTo>
                  <a:lnTo>
                    <a:pt x="2441" y="137"/>
                  </a:lnTo>
                  <a:lnTo>
                    <a:pt x="2421" y="129"/>
                  </a:lnTo>
                  <a:lnTo>
                    <a:pt x="2402" y="133"/>
                  </a:lnTo>
                  <a:lnTo>
                    <a:pt x="2425" y="215"/>
                  </a:lnTo>
                  <a:lnTo>
                    <a:pt x="2425" y="215"/>
                  </a:lnTo>
                  <a:lnTo>
                    <a:pt x="2425" y="219"/>
                  </a:lnTo>
                  <a:lnTo>
                    <a:pt x="2425" y="223"/>
                  </a:lnTo>
                  <a:lnTo>
                    <a:pt x="2421" y="231"/>
                  </a:lnTo>
                  <a:lnTo>
                    <a:pt x="2413" y="231"/>
                  </a:lnTo>
                  <a:lnTo>
                    <a:pt x="2406" y="231"/>
                  </a:lnTo>
                  <a:lnTo>
                    <a:pt x="2390" y="223"/>
                  </a:lnTo>
                  <a:lnTo>
                    <a:pt x="2366" y="207"/>
                  </a:lnTo>
                  <a:lnTo>
                    <a:pt x="2366" y="207"/>
                  </a:lnTo>
                  <a:lnTo>
                    <a:pt x="2355" y="199"/>
                  </a:lnTo>
                  <a:lnTo>
                    <a:pt x="2347" y="195"/>
                  </a:lnTo>
                  <a:lnTo>
                    <a:pt x="2343" y="199"/>
                  </a:lnTo>
                  <a:lnTo>
                    <a:pt x="2339" y="203"/>
                  </a:lnTo>
                  <a:lnTo>
                    <a:pt x="2343" y="219"/>
                  </a:lnTo>
                  <a:lnTo>
                    <a:pt x="2355" y="246"/>
                  </a:lnTo>
                  <a:lnTo>
                    <a:pt x="2378" y="297"/>
                  </a:lnTo>
                  <a:lnTo>
                    <a:pt x="2390" y="325"/>
                  </a:lnTo>
                  <a:lnTo>
                    <a:pt x="2456" y="325"/>
                  </a:lnTo>
                  <a:lnTo>
                    <a:pt x="2460" y="376"/>
                  </a:lnTo>
                  <a:lnTo>
                    <a:pt x="2496" y="372"/>
                  </a:lnTo>
                  <a:lnTo>
                    <a:pt x="2496" y="423"/>
                  </a:lnTo>
                  <a:lnTo>
                    <a:pt x="2547" y="403"/>
                  </a:lnTo>
                  <a:lnTo>
                    <a:pt x="2547" y="423"/>
                  </a:lnTo>
                  <a:lnTo>
                    <a:pt x="2519" y="474"/>
                  </a:lnTo>
                  <a:lnTo>
                    <a:pt x="2558" y="521"/>
                  </a:lnTo>
                  <a:lnTo>
                    <a:pt x="2503" y="552"/>
                  </a:lnTo>
                  <a:lnTo>
                    <a:pt x="2472" y="536"/>
                  </a:lnTo>
                  <a:lnTo>
                    <a:pt x="2472" y="536"/>
                  </a:lnTo>
                  <a:lnTo>
                    <a:pt x="2445" y="571"/>
                  </a:lnTo>
                  <a:lnTo>
                    <a:pt x="2421" y="603"/>
                  </a:lnTo>
                  <a:lnTo>
                    <a:pt x="2417" y="618"/>
                  </a:lnTo>
                  <a:lnTo>
                    <a:pt x="2413" y="630"/>
                  </a:lnTo>
                  <a:lnTo>
                    <a:pt x="2413" y="630"/>
                  </a:lnTo>
                  <a:lnTo>
                    <a:pt x="2406" y="634"/>
                  </a:lnTo>
                  <a:lnTo>
                    <a:pt x="2390" y="642"/>
                  </a:lnTo>
                  <a:lnTo>
                    <a:pt x="2362" y="642"/>
                  </a:lnTo>
                  <a:lnTo>
                    <a:pt x="2347" y="638"/>
                  </a:lnTo>
                  <a:lnTo>
                    <a:pt x="2327" y="634"/>
                  </a:lnTo>
                  <a:lnTo>
                    <a:pt x="2327" y="634"/>
                  </a:lnTo>
                  <a:lnTo>
                    <a:pt x="2319" y="634"/>
                  </a:lnTo>
                  <a:lnTo>
                    <a:pt x="2304" y="642"/>
                  </a:lnTo>
                  <a:lnTo>
                    <a:pt x="2300" y="646"/>
                  </a:lnTo>
                  <a:lnTo>
                    <a:pt x="2296" y="654"/>
                  </a:lnTo>
                  <a:lnTo>
                    <a:pt x="2300" y="665"/>
                  </a:lnTo>
                  <a:lnTo>
                    <a:pt x="2308" y="677"/>
                  </a:lnTo>
                  <a:lnTo>
                    <a:pt x="2308" y="677"/>
                  </a:lnTo>
                  <a:lnTo>
                    <a:pt x="2308" y="681"/>
                  </a:lnTo>
                  <a:lnTo>
                    <a:pt x="2304" y="697"/>
                  </a:lnTo>
                  <a:lnTo>
                    <a:pt x="2292" y="713"/>
                  </a:lnTo>
                  <a:lnTo>
                    <a:pt x="2276" y="724"/>
                  </a:lnTo>
                  <a:lnTo>
                    <a:pt x="2261" y="736"/>
                  </a:lnTo>
                  <a:lnTo>
                    <a:pt x="2261" y="736"/>
                  </a:lnTo>
                  <a:lnTo>
                    <a:pt x="2264" y="748"/>
                  </a:lnTo>
                  <a:lnTo>
                    <a:pt x="2268" y="767"/>
                  </a:lnTo>
                  <a:lnTo>
                    <a:pt x="2264" y="787"/>
                  </a:lnTo>
                  <a:lnTo>
                    <a:pt x="2257" y="814"/>
                  </a:lnTo>
                  <a:lnTo>
                    <a:pt x="2233" y="842"/>
                  </a:lnTo>
                  <a:lnTo>
                    <a:pt x="2217" y="857"/>
                  </a:lnTo>
                  <a:lnTo>
                    <a:pt x="2194" y="873"/>
                  </a:lnTo>
                  <a:lnTo>
                    <a:pt x="2170" y="889"/>
                  </a:lnTo>
                  <a:lnTo>
                    <a:pt x="2139" y="908"/>
                  </a:lnTo>
                  <a:lnTo>
                    <a:pt x="2139" y="908"/>
                  </a:lnTo>
                  <a:lnTo>
                    <a:pt x="2135" y="908"/>
                  </a:lnTo>
                  <a:lnTo>
                    <a:pt x="2135" y="912"/>
                  </a:lnTo>
                  <a:lnTo>
                    <a:pt x="2135" y="916"/>
                  </a:lnTo>
                  <a:lnTo>
                    <a:pt x="2139" y="920"/>
                  </a:lnTo>
                  <a:lnTo>
                    <a:pt x="2147" y="924"/>
                  </a:lnTo>
                  <a:lnTo>
                    <a:pt x="2190" y="928"/>
                  </a:lnTo>
                  <a:lnTo>
                    <a:pt x="2182" y="955"/>
                  </a:lnTo>
                  <a:lnTo>
                    <a:pt x="2182" y="955"/>
                  </a:lnTo>
                  <a:lnTo>
                    <a:pt x="2170" y="963"/>
                  </a:lnTo>
                  <a:lnTo>
                    <a:pt x="2159" y="975"/>
                  </a:lnTo>
                  <a:lnTo>
                    <a:pt x="2147" y="987"/>
                  </a:lnTo>
                  <a:lnTo>
                    <a:pt x="2139" y="1002"/>
                  </a:lnTo>
                  <a:lnTo>
                    <a:pt x="2135" y="1022"/>
                  </a:lnTo>
                  <a:lnTo>
                    <a:pt x="2135" y="1030"/>
                  </a:lnTo>
                  <a:lnTo>
                    <a:pt x="2139" y="1042"/>
                  </a:lnTo>
                  <a:lnTo>
                    <a:pt x="2147" y="1053"/>
                  </a:lnTo>
                  <a:lnTo>
                    <a:pt x="2155" y="1065"/>
                  </a:lnTo>
                  <a:lnTo>
                    <a:pt x="2155" y="1065"/>
                  </a:lnTo>
                  <a:lnTo>
                    <a:pt x="2159" y="1069"/>
                  </a:lnTo>
                  <a:lnTo>
                    <a:pt x="2159" y="1081"/>
                  </a:lnTo>
                  <a:lnTo>
                    <a:pt x="2159" y="1089"/>
                  </a:lnTo>
                  <a:lnTo>
                    <a:pt x="2151" y="1096"/>
                  </a:lnTo>
                  <a:lnTo>
                    <a:pt x="2143" y="1104"/>
                  </a:lnTo>
                  <a:lnTo>
                    <a:pt x="2123" y="1112"/>
                  </a:lnTo>
                  <a:lnTo>
                    <a:pt x="2123" y="1112"/>
                  </a:lnTo>
                  <a:lnTo>
                    <a:pt x="2108" y="1120"/>
                  </a:lnTo>
                  <a:lnTo>
                    <a:pt x="2096" y="1132"/>
                  </a:lnTo>
                  <a:lnTo>
                    <a:pt x="2092" y="1143"/>
                  </a:lnTo>
                  <a:lnTo>
                    <a:pt x="2088" y="1155"/>
                  </a:lnTo>
                  <a:lnTo>
                    <a:pt x="2088" y="1167"/>
                  </a:lnTo>
                  <a:lnTo>
                    <a:pt x="2096" y="1179"/>
                  </a:lnTo>
                  <a:lnTo>
                    <a:pt x="2108" y="1202"/>
                  </a:lnTo>
                  <a:lnTo>
                    <a:pt x="2104" y="1233"/>
                  </a:lnTo>
                  <a:lnTo>
                    <a:pt x="2104" y="1233"/>
                  </a:lnTo>
                  <a:lnTo>
                    <a:pt x="2084" y="1253"/>
                  </a:lnTo>
                  <a:lnTo>
                    <a:pt x="2041" y="1284"/>
                  </a:lnTo>
                  <a:lnTo>
                    <a:pt x="2022" y="1300"/>
                  </a:lnTo>
                  <a:lnTo>
                    <a:pt x="2002" y="1304"/>
                  </a:lnTo>
                  <a:lnTo>
                    <a:pt x="1994" y="1300"/>
                  </a:lnTo>
                  <a:lnTo>
                    <a:pt x="1990" y="1296"/>
                  </a:lnTo>
                  <a:lnTo>
                    <a:pt x="1986" y="1288"/>
                  </a:lnTo>
                  <a:lnTo>
                    <a:pt x="1986" y="1273"/>
                  </a:lnTo>
                  <a:lnTo>
                    <a:pt x="1959" y="1265"/>
                  </a:lnTo>
                  <a:lnTo>
                    <a:pt x="1959" y="1265"/>
                  </a:lnTo>
                  <a:lnTo>
                    <a:pt x="1959" y="1245"/>
                  </a:lnTo>
                  <a:lnTo>
                    <a:pt x="1959" y="1233"/>
                  </a:lnTo>
                  <a:lnTo>
                    <a:pt x="1955" y="1218"/>
                  </a:lnTo>
                  <a:lnTo>
                    <a:pt x="1955" y="1214"/>
                  </a:lnTo>
                  <a:lnTo>
                    <a:pt x="1951" y="1210"/>
                  </a:lnTo>
                  <a:lnTo>
                    <a:pt x="1943" y="1210"/>
                  </a:lnTo>
                  <a:lnTo>
                    <a:pt x="1935" y="1214"/>
                  </a:lnTo>
                  <a:lnTo>
                    <a:pt x="1916" y="1230"/>
                  </a:lnTo>
                  <a:lnTo>
                    <a:pt x="1884" y="1261"/>
                  </a:lnTo>
                  <a:lnTo>
                    <a:pt x="1861" y="1261"/>
                  </a:lnTo>
                  <a:lnTo>
                    <a:pt x="1861" y="1261"/>
                  </a:lnTo>
                  <a:lnTo>
                    <a:pt x="1849" y="1245"/>
                  </a:lnTo>
                  <a:lnTo>
                    <a:pt x="1834" y="1233"/>
                  </a:lnTo>
                  <a:lnTo>
                    <a:pt x="1818" y="1218"/>
                  </a:lnTo>
                  <a:lnTo>
                    <a:pt x="1802" y="1214"/>
                  </a:lnTo>
                  <a:lnTo>
                    <a:pt x="1798" y="1214"/>
                  </a:lnTo>
                  <a:lnTo>
                    <a:pt x="1790" y="1214"/>
                  </a:lnTo>
                  <a:lnTo>
                    <a:pt x="1787" y="1222"/>
                  </a:lnTo>
                  <a:lnTo>
                    <a:pt x="1783" y="1230"/>
                  </a:lnTo>
                  <a:lnTo>
                    <a:pt x="1779" y="1261"/>
                  </a:lnTo>
                  <a:lnTo>
                    <a:pt x="1779" y="1261"/>
                  </a:lnTo>
                  <a:lnTo>
                    <a:pt x="1763" y="1273"/>
                  </a:lnTo>
                  <a:lnTo>
                    <a:pt x="1747" y="1280"/>
                  </a:lnTo>
                  <a:lnTo>
                    <a:pt x="1732" y="1296"/>
                  </a:lnTo>
                  <a:lnTo>
                    <a:pt x="1716" y="1316"/>
                  </a:lnTo>
                  <a:lnTo>
                    <a:pt x="1712" y="1327"/>
                  </a:lnTo>
                  <a:lnTo>
                    <a:pt x="1712" y="1335"/>
                  </a:lnTo>
                  <a:lnTo>
                    <a:pt x="1712" y="1347"/>
                  </a:lnTo>
                  <a:lnTo>
                    <a:pt x="1716" y="1359"/>
                  </a:lnTo>
                  <a:lnTo>
                    <a:pt x="1724" y="1371"/>
                  </a:lnTo>
                  <a:lnTo>
                    <a:pt x="1736" y="1382"/>
                  </a:lnTo>
                  <a:lnTo>
                    <a:pt x="1736" y="1382"/>
                  </a:lnTo>
                  <a:lnTo>
                    <a:pt x="1740" y="1390"/>
                  </a:lnTo>
                  <a:lnTo>
                    <a:pt x="1747" y="1410"/>
                  </a:lnTo>
                  <a:lnTo>
                    <a:pt x="1747" y="1421"/>
                  </a:lnTo>
                  <a:lnTo>
                    <a:pt x="1743" y="1433"/>
                  </a:lnTo>
                  <a:lnTo>
                    <a:pt x="1740" y="1449"/>
                  </a:lnTo>
                  <a:lnTo>
                    <a:pt x="1724" y="1465"/>
                  </a:lnTo>
                  <a:lnTo>
                    <a:pt x="1689" y="1551"/>
                  </a:lnTo>
                  <a:lnTo>
                    <a:pt x="1689" y="1551"/>
                  </a:lnTo>
                  <a:lnTo>
                    <a:pt x="1669" y="1570"/>
                  </a:lnTo>
                  <a:lnTo>
                    <a:pt x="1618" y="1625"/>
                  </a:lnTo>
                  <a:lnTo>
                    <a:pt x="1591" y="1664"/>
                  </a:lnTo>
                  <a:lnTo>
                    <a:pt x="1567" y="1704"/>
                  </a:lnTo>
                  <a:lnTo>
                    <a:pt x="1544" y="1747"/>
                  </a:lnTo>
                  <a:lnTo>
                    <a:pt x="1528" y="1794"/>
                  </a:lnTo>
                  <a:lnTo>
                    <a:pt x="1489" y="1848"/>
                  </a:lnTo>
                  <a:lnTo>
                    <a:pt x="1391" y="1950"/>
                  </a:lnTo>
                  <a:lnTo>
                    <a:pt x="1332" y="1958"/>
                  </a:lnTo>
                  <a:lnTo>
                    <a:pt x="1297" y="1993"/>
                  </a:lnTo>
                  <a:lnTo>
                    <a:pt x="1273" y="1993"/>
                  </a:lnTo>
                  <a:lnTo>
                    <a:pt x="1273" y="1993"/>
                  </a:lnTo>
                  <a:lnTo>
                    <a:pt x="1266" y="1989"/>
                  </a:lnTo>
                  <a:lnTo>
                    <a:pt x="1246" y="1982"/>
                  </a:lnTo>
                  <a:lnTo>
                    <a:pt x="1234" y="1982"/>
                  </a:lnTo>
                  <a:lnTo>
                    <a:pt x="1219" y="1982"/>
                  </a:lnTo>
                  <a:lnTo>
                    <a:pt x="1199" y="1989"/>
                  </a:lnTo>
                  <a:lnTo>
                    <a:pt x="1179" y="2001"/>
                  </a:lnTo>
                  <a:lnTo>
                    <a:pt x="1179" y="2001"/>
                  </a:lnTo>
                  <a:lnTo>
                    <a:pt x="1172" y="1997"/>
                  </a:lnTo>
                  <a:lnTo>
                    <a:pt x="1160" y="1993"/>
                  </a:lnTo>
                  <a:lnTo>
                    <a:pt x="1148" y="1982"/>
                  </a:lnTo>
                  <a:lnTo>
                    <a:pt x="1132" y="1962"/>
                  </a:lnTo>
                  <a:lnTo>
                    <a:pt x="1117" y="1935"/>
                  </a:lnTo>
                  <a:lnTo>
                    <a:pt x="1101" y="1899"/>
                  </a:lnTo>
                  <a:lnTo>
                    <a:pt x="1085" y="1856"/>
                  </a:lnTo>
                  <a:lnTo>
                    <a:pt x="1085" y="1856"/>
                  </a:lnTo>
                  <a:lnTo>
                    <a:pt x="1070" y="1809"/>
                  </a:lnTo>
                  <a:lnTo>
                    <a:pt x="1054" y="1770"/>
                  </a:lnTo>
                  <a:lnTo>
                    <a:pt x="1038" y="1743"/>
                  </a:lnTo>
                  <a:lnTo>
                    <a:pt x="1019" y="1719"/>
                  </a:lnTo>
                  <a:lnTo>
                    <a:pt x="1011" y="1711"/>
                  </a:lnTo>
                  <a:lnTo>
                    <a:pt x="999" y="1707"/>
                  </a:lnTo>
                  <a:lnTo>
                    <a:pt x="991" y="1707"/>
                  </a:lnTo>
                  <a:lnTo>
                    <a:pt x="980" y="1711"/>
                  </a:lnTo>
                  <a:lnTo>
                    <a:pt x="972" y="1715"/>
                  </a:lnTo>
                  <a:lnTo>
                    <a:pt x="960" y="1723"/>
                  </a:lnTo>
                  <a:lnTo>
                    <a:pt x="936" y="1751"/>
                  </a:lnTo>
                  <a:lnTo>
                    <a:pt x="858" y="1747"/>
                  </a:lnTo>
                  <a:lnTo>
                    <a:pt x="858" y="1747"/>
                  </a:lnTo>
                  <a:lnTo>
                    <a:pt x="839" y="1766"/>
                  </a:lnTo>
                  <a:lnTo>
                    <a:pt x="819" y="1782"/>
                  </a:lnTo>
                  <a:lnTo>
                    <a:pt x="795" y="1798"/>
                  </a:lnTo>
                  <a:lnTo>
                    <a:pt x="772" y="1805"/>
                  </a:lnTo>
                  <a:lnTo>
                    <a:pt x="756" y="1809"/>
                  </a:lnTo>
                  <a:lnTo>
                    <a:pt x="745" y="1805"/>
                  </a:lnTo>
                  <a:lnTo>
                    <a:pt x="733" y="1798"/>
                  </a:lnTo>
                  <a:lnTo>
                    <a:pt x="721" y="1790"/>
                  </a:lnTo>
                  <a:lnTo>
                    <a:pt x="709" y="1774"/>
                  </a:lnTo>
                  <a:lnTo>
                    <a:pt x="697" y="1751"/>
                  </a:lnTo>
                  <a:lnTo>
                    <a:pt x="697" y="1751"/>
                  </a:lnTo>
                  <a:lnTo>
                    <a:pt x="694" y="1747"/>
                  </a:lnTo>
                  <a:lnTo>
                    <a:pt x="682" y="1735"/>
                  </a:lnTo>
                  <a:lnTo>
                    <a:pt x="658" y="1719"/>
                  </a:lnTo>
                  <a:lnTo>
                    <a:pt x="639" y="1711"/>
                  </a:lnTo>
                  <a:lnTo>
                    <a:pt x="611" y="1704"/>
                  </a:lnTo>
                  <a:lnTo>
                    <a:pt x="568" y="1660"/>
                  </a:lnTo>
                  <a:lnTo>
                    <a:pt x="568" y="1660"/>
                  </a:lnTo>
                  <a:lnTo>
                    <a:pt x="556" y="1660"/>
                  </a:lnTo>
                  <a:lnTo>
                    <a:pt x="521" y="1660"/>
                  </a:lnTo>
                  <a:lnTo>
                    <a:pt x="470" y="1653"/>
                  </a:lnTo>
                  <a:lnTo>
                    <a:pt x="443" y="1645"/>
                  </a:lnTo>
                  <a:lnTo>
                    <a:pt x="415" y="1633"/>
                  </a:lnTo>
                  <a:lnTo>
                    <a:pt x="415" y="1633"/>
                  </a:lnTo>
                  <a:lnTo>
                    <a:pt x="404" y="1629"/>
                  </a:lnTo>
                  <a:lnTo>
                    <a:pt x="392" y="1629"/>
                  </a:lnTo>
                  <a:lnTo>
                    <a:pt x="384" y="1633"/>
                  </a:lnTo>
                  <a:lnTo>
                    <a:pt x="372" y="1637"/>
                  </a:lnTo>
                  <a:lnTo>
                    <a:pt x="361" y="1657"/>
                  </a:lnTo>
                  <a:lnTo>
                    <a:pt x="349" y="1684"/>
                  </a:lnTo>
                  <a:lnTo>
                    <a:pt x="345" y="1715"/>
                  </a:lnTo>
                  <a:lnTo>
                    <a:pt x="341" y="1739"/>
                  </a:lnTo>
                  <a:lnTo>
                    <a:pt x="341" y="1770"/>
                  </a:lnTo>
                  <a:lnTo>
                    <a:pt x="302" y="1766"/>
                  </a:lnTo>
                  <a:lnTo>
                    <a:pt x="290" y="1817"/>
                  </a:lnTo>
                  <a:lnTo>
                    <a:pt x="290" y="1817"/>
                  </a:lnTo>
                  <a:lnTo>
                    <a:pt x="270" y="1821"/>
                  </a:lnTo>
                  <a:lnTo>
                    <a:pt x="255" y="1829"/>
                  </a:lnTo>
                  <a:lnTo>
                    <a:pt x="243" y="1837"/>
                  </a:lnTo>
                  <a:lnTo>
                    <a:pt x="235" y="1845"/>
                  </a:lnTo>
                  <a:lnTo>
                    <a:pt x="235" y="1852"/>
                  </a:lnTo>
                  <a:lnTo>
                    <a:pt x="235" y="1860"/>
                  </a:lnTo>
                  <a:lnTo>
                    <a:pt x="235" y="1868"/>
                  </a:lnTo>
                  <a:lnTo>
                    <a:pt x="243" y="1880"/>
                  </a:lnTo>
                  <a:lnTo>
                    <a:pt x="251" y="1892"/>
                  </a:lnTo>
                  <a:lnTo>
                    <a:pt x="286" y="1919"/>
                  </a:lnTo>
                  <a:lnTo>
                    <a:pt x="286" y="1919"/>
                  </a:lnTo>
                  <a:lnTo>
                    <a:pt x="317" y="1942"/>
                  </a:lnTo>
                  <a:lnTo>
                    <a:pt x="349" y="1958"/>
                  </a:lnTo>
                  <a:lnTo>
                    <a:pt x="361" y="1966"/>
                  </a:lnTo>
                  <a:lnTo>
                    <a:pt x="376" y="1966"/>
                  </a:lnTo>
                  <a:lnTo>
                    <a:pt x="376" y="2001"/>
                  </a:lnTo>
                  <a:lnTo>
                    <a:pt x="376" y="2001"/>
                  </a:lnTo>
                  <a:lnTo>
                    <a:pt x="368" y="2005"/>
                  </a:lnTo>
                  <a:lnTo>
                    <a:pt x="357" y="2017"/>
                  </a:lnTo>
                  <a:lnTo>
                    <a:pt x="349" y="2029"/>
                  </a:lnTo>
                  <a:lnTo>
                    <a:pt x="337" y="2048"/>
                  </a:lnTo>
                  <a:lnTo>
                    <a:pt x="329" y="2068"/>
                  </a:lnTo>
                  <a:lnTo>
                    <a:pt x="325" y="2099"/>
                  </a:lnTo>
                  <a:lnTo>
                    <a:pt x="329" y="2130"/>
                  </a:lnTo>
                  <a:lnTo>
                    <a:pt x="329" y="2130"/>
                  </a:lnTo>
                  <a:lnTo>
                    <a:pt x="310" y="2130"/>
                  </a:lnTo>
                  <a:lnTo>
                    <a:pt x="294" y="2130"/>
                  </a:lnTo>
                  <a:lnTo>
                    <a:pt x="270" y="2130"/>
                  </a:lnTo>
                  <a:lnTo>
                    <a:pt x="255" y="2138"/>
                  </a:lnTo>
                  <a:lnTo>
                    <a:pt x="239" y="2150"/>
                  </a:lnTo>
                  <a:lnTo>
                    <a:pt x="231" y="2158"/>
                  </a:lnTo>
                  <a:lnTo>
                    <a:pt x="227" y="2170"/>
                  </a:lnTo>
                  <a:lnTo>
                    <a:pt x="227" y="2181"/>
                  </a:lnTo>
                  <a:lnTo>
                    <a:pt x="227" y="2197"/>
                  </a:lnTo>
                  <a:lnTo>
                    <a:pt x="227" y="2197"/>
                  </a:lnTo>
                  <a:lnTo>
                    <a:pt x="223" y="2205"/>
                  </a:lnTo>
                  <a:lnTo>
                    <a:pt x="220" y="2213"/>
                  </a:lnTo>
                  <a:lnTo>
                    <a:pt x="212" y="2225"/>
                  </a:lnTo>
                  <a:lnTo>
                    <a:pt x="200" y="2232"/>
                  </a:lnTo>
                  <a:lnTo>
                    <a:pt x="184" y="2244"/>
                  </a:lnTo>
                  <a:lnTo>
                    <a:pt x="161" y="2248"/>
                  </a:lnTo>
                  <a:lnTo>
                    <a:pt x="133" y="2252"/>
                  </a:lnTo>
                  <a:lnTo>
                    <a:pt x="133" y="2252"/>
                  </a:lnTo>
                  <a:lnTo>
                    <a:pt x="63" y="2291"/>
                  </a:lnTo>
                  <a:lnTo>
                    <a:pt x="20" y="2326"/>
                  </a:lnTo>
                  <a:lnTo>
                    <a:pt x="4" y="2342"/>
                  </a:lnTo>
                  <a:lnTo>
                    <a:pt x="0" y="2354"/>
                  </a:lnTo>
                  <a:lnTo>
                    <a:pt x="12" y="2397"/>
                  </a:lnTo>
                  <a:lnTo>
                    <a:pt x="16" y="2444"/>
                  </a:lnTo>
                  <a:lnTo>
                    <a:pt x="16" y="2444"/>
                  </a:lnTo>
                  <a:lnTo>
                    <a:pt x="47" y="2467"/>
                  </a:lnTo>
                  <a:lnTo>
                    <a:pt x="71" y="2487"/>
                  </a:lnTo>
                  <a:lnTo>
                    <a:pt x="82" y="2491"/>
                  </a:lnTo>
                  <a:lnTo>
                    <a:pt x="94" y="2495"/>
                  </a:lnTo>
                  <a:lnTo>
                    <a:pt x="94" y="2495"/>
                  </a:lnTo>
                  <a:lnTo>
                    <a:pt x="102" y="2495"/>
                  </a:lnTo>
                  <a:lnTo>
                    <a:pt x="110" y="2499"/>
                  </a:lnTo>
                  <a:lnTo>
                    <a:pt x="114" y="2507"/>
                  </a:lnTo>
                  <a:lnTo>
                    <a:pt x="118" y="2514"/>
                  </a:lnTo>
                  <a:lnTo>
                    <a:pt x="118" y="2526"/>
                  </a:lnTo>
                  <a:lnTo>
                    <a:pt x="118" y="2542"/>
                  </a:lnTo>
                  <a:lnTo>
                    <a:pt x="110" y="2581"/>
                  </a:lnTo>
                  <a:lnTo>
                    <a:pt x="110" y="2581"/>
                  </a:lnTo>
                  <a:lnTo>
                    <a:pt x="102" y="2601"/>
                  </a:lnTo>
                  <a:lnTo>
                    <a:pt x="102" y="2612"/>
                  </a:lnTo>
                  <a:lnTo>
                    <a:pt x="110" y="2620"/>
                  </a:lnTo>
                  <a:lnTo>
                    <a:pt x="118" y="2620"/>
                  </a:lnTo>
                  <a:lnTo>
                    <a:pt x="141" y="2620"/>
                  </a:lnTo>
                  <a:lnTo>
                    <a:pt x="180" y="2620"/>
                  </a:lnTo>
                  <a:lnTo>
                    <a:pt x="180" y="2620"/>
                  </a:lnTo>
                  <a:lnTo>
                    <a:pt x="247" y="2616"/>
                  </a:lnTo>
                  <a:lnTo>
                    <a:pt x="274" y="2616"/>
                  </a:lnTo>
                  <a:lnTo>
                    <a:pt x="274" y="2616"/>
                  </a:lnTo>
                  <a:lnTo>
                    <a:pt x="286" y="2608"/>
                  </a:lnTo>
                  <a:lnTo>
                    <a:pt x="310" y="2601"/>
                  </a:lnTo>
                  <a:lnTo>
                    <a:pt x="317" y="2601"/>
                  </a:lnTo>
                  <a:lnTo>
                    <a:pt x="325" y="2608"/>
                  </a:lnTo>
                  <a:lnTo>
                    <a:pt x="325" y="2620"/>
                  </a:lnTo>
                  <a:lnTo>
                    <a:pt x="317" y="2640"/>
                  </a:lnTo>
                  <a:lnTo>
                    <a:pt x="314" y="2698"/>
                  </a:lnTo>
                  <a:lnTo>
                    <a:pt x="314" y="2698"/>
                  </a:lnTo>
                  <a:lnTo>
                    <a:pt x="325" y="2706"/>
                  </a:lnTo>
                  <a:lnTo>
                    <a:pt x="333" y="2714"/>
                  </a:lnTo>
                  <a:lnTo>
                    <a:pt x="345" y="2730"/>
                  </a:lnTo>
                  <a:lnTo>
                    <a:pt x="353" y="2742"/>
                  </a:lnTo>
                  <a:lnTo>
                    <a:pt x="353" y="2761"/>
                  </a:lnTo>
                  <a:lnTo>
                    <a:pt x="345" y="2777"/>
                  </a:lnTo>
                  <a:lnTo>
                    <a:pt x="329" y="2796"/>
                  </a:lnTo>
                  <a:lnTo>
                    <a:pt x="329" y="2796"/>
                  </a:lnTo>
                  <a:lnTo>
                    <a:pt x="333" y="2800"/>
                  </a:lnTo>
                  <a:lnTo>
                    <a:pt x="341" y="2816"/>
                  </a:lnTo>
                  <a:lnTo>
                    <a:pt x="349" y="2832"/>
                  </a:lnTo>
                  <a:lnTo>
                    <a:pt x="353" y="2851"/>
                  </a:lnTo>
                  <a:lnTo>
                    <a:pt x="353" y="2875"/>
                  </a:lnTo>
                  <a:lnTo>
                    <a:pt x="349" y="2910"/>
                  </a:lnTo>
                  <a:lnTo>
                    <a:pt x="349" y="2910"/>
                  </a:lnTo>
                  <a:lnTo>
                    <a:pt x="361" y="2918"/>
                  </a:lnTo>
                  <a:lnTo>
                    <a:pt x="372" y="2930"/>
                  </a:lnTo>
                  <a:lnTo>
                    <a:pt x="388" y="2937"/>
                  </a:lnTo>
                  <a:lnTo>
                    <a:pt x="404" y="2945"/>
                  </a:lnTo>
                  <a:lnTo>
                    <a:pt x="427" y="2945"/>
                  </a:lnTo>
                  <a:lnTo>
                    <a:pt x="451" y="2941"/>
                  </a:lnTo>
                  <a:lnTo>
                    <a:pt x="474" y="2930"/>
                  </a:lnTo>
                  <a:lnTo>
                    <a:pt x="474" y="2930"/>
                  </a:lnTo>
                  <a:lnTo>
                    <a:pt x="486" y="2926"/>
                  </a:lnTo>
                  <a:lnTo>
                    <a:pt x="502" y="2926"/>
                  </a:lnTo>
                  <a:lnTo>
                    <a:pt x="517" y="2930"/>
                  </a:lnTo>
                  <a:lnTo>
                    <a:pt x="529" y="2937"/>
                  </a:lnTo>
                  <a:lnTo>
                    <a:pt x="553" y="2957"/>
                  </a:lnTo>
                  <a:lnTo>
                    <a:pt x="560" y="2965"/>
                  </a:lnTo>
                  <a:lnTo>
                    <a:pt x="560" y="2965"/>
                  </a:lnTo>
                  <a:lnTo>
                    <a:pt x="568" y="2969"/>
                  </a:lnTo>
                  <a:lnTo>
                    <a:pt x="596" y="2977"/>
                  </a:lnTo>
                  <a:lnTo>
                    <a:pt x="635" y="2981"/>
                  </a:lnTo>
                  <a:lnTo>
                    <a:pt x="694" y="2984"/>
                  </a:lnTo>
                  <a:lnTo>
                    <a:pt x="694" y="2984"/>
                  </a:lnTo>
                  <a:lnTo>
                    <a:pt x="705" y="2984"/>
                  </a:lnTo>
                  <a:lnTo>
                    <a:pt x="721" y="2988"/>
                  </a:lnTo>
                  <a:lnTo>
                    <a:pt x="729" y="2996"/>
                  </a:lnTo>
                  <a:lnTo>
                    <a:pt x="737" y="3004"/>
                  </a:lnTo>
                  <a:lnTo>
                    <a:pt x="752" y="3028"/>
                  </a:lnTo>
                  <a:lnTo>
                    <a:pt x="760" y="3055"/>
                  </a:lnTo>
                  <a:lnTo>
                    <a:pt x="760" y="3078"/>
                  </a:lnTo>
                  <a:lnTo>
                    <a:pt x="764" y="3102"/>
                  </a:lnTo>
                  <a:lnTo>
                    <a:pt x="760" y="3125"/>
                  </a:lnTo>
                  <a:lnTo>
                    <a:pt x="760" y="3125"/>
                  </a:lnTo>
                  <a:lnTo>
                    <a:pt x="768" y="3149"/>
                  </a:lnTo>
                  <a:lnTo>
                    <a:pt x="788" y="3208"/>
                  </a:lnTo>
                  <a:lnTo>
                    <a:pt x="799" y="3239"/>
                  </a:lnTo>
                  <a:lnTo>
                    <a:pt x="815" y="3266"/>
                  </a:lnTo>
                  <a:lnTo>
                    <a:pt x="831" y="3290"/>
                  </a:lnTo>
                  <a:lnTo>
                    <a:pt x="839" y="3298"/>
                  </a:lnTo>
                  <a:lnTo>
                    <a:pt x="846" y="3302"/>
                  </a:lnTo>
                  <a:lnTo>
                    <a:pt x="846" y="3302"/>
                  </a:lnTo>
                  <a:lnTo>
                    <a:pt x="870" y="3306"/>
                  </a:lnTo>
                  <a:lnTo>
                    <a:pt x="882" y="3306"/>
                  </a:lnTo>
                  <a:lnTo>
                    <a:pt x="889" y="3298"/>
                  </a:lnTo>
                  <a:lnTo>
                    <a:pt x="889" y="3298"/>
                  </a:lnTo>
                  <a:lnTo>
                    <a:pt x="921" y="3321"/>
                  </a:lnTo>
                  <a:lnTo>
                    <a:pt x="921" y="3321"/>
                  </a:lnTo>
                  <a:lnTo>
                    <a:pt x="925" y="3317"/>
                  </a:lnTo>
                  <a:lnTo>
                    <a:pt x="936" y="3306"/>
                  </a:lnTo>
                  <a:lnTo>
                    <a:pt x="936" y="3294"/>
                  </a:lnTo>
                  <a:lnTo>
                    <a:pt x="936" y="3286"/>
                  </a:lnTo>
                  <a:lnTo>
                    <a:pt x="933" y="3270"/>
                  </a:lnTo>
                  <a:lnTo>
                    <a:pt x="925" y="3259"/>
                  </a:lnTo>
                  <a:lnTo>
                    <a:pt x="936" y="3247"/>
                  </a:lnTo>
                  <a:lnTo>
                    <a:pt x="936" y="3247"/>
                  </a:lnTo>
                  <a:lnTo>
                    <a:pt x="948" y="3255"/>
                  </a:lnTo>
                  <a:lnTo>
                    <a:pt x="968" y="3266"/>
                  </a:lnTo>
                  <a:lnTo>
                    <a:pt x="976" y="3266"/>
                  </a:lnTo>
                  <a:lnTo>
                    <a:pt x="976" y="3263"/>
                  </a:lnTo>
                  <a:lnTo>
                    <a:pt x="964" y="3247"/>
                  </a:lnTo>
                  <a:lnTo>
                    <a:pt x="944" y="3223"/>
                  </a:lnTo>
                  <a:lnTo>
                    <a:pt x="952" y="3172"/>
                  </a:lnTo>
                  <a:lnTo>
                    <a:pt x="893" y="3075"/>
                  </a:lnTo>
                  <a:lnTo>
                    <a:pt x="893" y="3075"/>
                  </a:lnTo>
                  <a:lnTo>
                    <a:pt x="889" y="3063"/>
                  </a:lnTo>
                  <a:lnTo>
                    <a:pt x="889" y="3051"/>
                  </a:lnTo>
                  <a:lnTo>
                    <a:pt x="893" y="3043"/>
                  </a:lnTo>
                  <a:lnTo>
                    <a:pt x="901" y="3035"/>
                  </a:lnTo>
                  <a:lnTo>
                    <a:pt x="913" y="3039"/>
                  </a:lnTo>
                  <a:lnTo>
                    <a:pt x="940" y="3051"/>
                  </a:lnTo>
                  <a:lnTo>
                    <a:pt x="976" y="3075"/>
                  </a:lnTo>
                  <a:lnTo>
                    <a:pt x="976" y="3075"/>
                  </a:lnTo>
                  <a:lnTo>
                    <a:pt x="980" y="3102"/>
                  </a:lnTo>
                  <a:lnTo>
                    <a:pt x="983" y="3125"/>
                  </a:lnTo>
                  <a:lnTo>
                    <a:pt x="983" y="3145"/>
                  </a:lnTo>
                  <a:lnTo>
                    <a:pt x="1050" y="3196"/>
                  </a:lnTo>
                  <a:lnTo>
                    <a:pt x="1050" y="3196"/>
                  </a:lnTo>
                  <a:lnTo>
                    <a:pt x="1050" y="3200"/>
                  </a:lnTo>
                  <a:lnTo>
                    <a:pt x="1046" y="3208"/>
                  </a:lnTo>
                  <a:lnTo>
                    <a:pt x="1034" y="3223"/>
                  </a:lnTo>
                  <a:lnTo>
                    <a:pt x="1023" y="3227"/>
                  </a:lnTo>
                  <a:lnTo>
                    <a:pt x="1011" y="3231"/>
                  </a:lnTo>
                  <a:lnTo>
                    <a:pt x="1030" y="3274"/>
                  </a:lnTo>
                  <a:lnTo>
                    <a:pt x="1007" y="3306"/>
                  </a:lnTo>
                  <a:lnTo>
                    <a:pt x="1011" y="3360"/>
                  </a:lnTo>
                  <a:lnTo>
                    <a:pt x="1038" y="3357"/>
                  </a:lnTo>
                  <a:lnTo>
                    <a:pt x="1077" y="3349"/>
                  </a:lnTo>
                  <a:lnTo>
                    <a:pt x="1109" y="3376"/>
                  </a:lnTo>
                  <a:lnTo>
                    <a:pt x="1121" y="3337"/>
                  </a:lnTo>
                  <a:lnTo>
                    <a:pt x="1113" y="3302"/>
                  </a:lnTo>
                  <a:lnTo>
                    <a:pt x="1140" y="3290"/>
                  </a:lnTo>
                  <a:lnTo>
                    <a:pt x="1136" y="3251"/>
                  </a:lnTo>
                  <a:lnTo>
                    <a:pt x="1160" y="3247"/>
                  </a:lnTo>
                  <a:lnTo>
                    <a:pt x="1179" y="3263"/>
                  </a:lnTo>
                  <a:lnTo>
                    <a:pt x="1199" y="3255"/>
                  </a:lnTo>
                  <a:lnTo>
                    <a:pt x="1222" y="3200"/>
                  </a:lnTo>
                  <a:lnTo>
                    <a:pt x="1207" y="3180"/>
                  </a:lnTo>
                  <a:lnTo>
                    <a:pt x="1203" y="3153"/>
                  </a:lnTo>
                  <a:lnTo>
                    <a:pt x="1203" y="3153"/>
                  </a:lnTo>
                  <a:lnTo>
                    <a:pt x="1215" y="3141"/>
                  </a:lnTo>
                  <a:lnTo>
                    <a:pt x="1242" y="3122"/>
                  </a:lnTo>
                  <a:lnTo>
                    <a:pt x="1258" y="3114"/>
                  </a:lnTo>
                  <a:lnTo>
                    <a:pt x="1273" y="3114"/>
                  </a:lnTo>
                  <a:lnTo>
                    <a:pt x="1285" y="3114"/>
                  </a:lnTo>
                  <a:lnTo>
                    <a:pt x="1293" y="3118"/>
                  </a:lnTo>
                  <a:lnTo>
                    <a:pt x="1297" y="3125"/>
                  </a:lnTo>
                  <a:lnTo>
                    <a:pt x="1309" y="3094"/>
                  </a:lnTo>
                  <a:lnTo>
                    <a:pt x="1328" y="3039"/>
                  </a:lnTo>
                  <a:lnTo>
                    <a:pt x="1328" y="3039"/>
                  </a:lnTo>
                  <a:lnTo>
                    <a:pt x="1336" y="3035"/>
                  </a:lnTo>
                  <a:lnTo>
                    <a:pt x="1348" y="3031"/>
                  </a:lnTo>
                  <a:lnTo>
                    <a:pt x="1363" y="3028"/>
                  </a:lnTo>
                  <a:lnTo>
                    <a:pt x="1379" y="3028"/>
                  </a:lnTo>
                  <a:lnTo>
                    <a:pt x="1403" y="3028"/>
                  </a:lnTo>
                  <a:lnTo>
                    <a:pt x="1426" y="3035"/>
                  </a:lnTo>
                  <a:lnTo>
                    <a:pt x="1457" y="3051"/>
                  </a:lnTo>
                  <a:lnTo>
                    <a:pt x="1520" y="3031"/>
                  </a:lnTo>
                  <a:lnTo>
                    <a:pt x="1540" y="3035"/>
                  </a:lnTo>
                  <a:lnTo>
                    <a:pt x="1536" y="3059"/>
                  </a:lnTo>
                  <a:lnTo>
                    <a:pt x="1520" y="3082"/>
                  </a:lnTo>
                  <a:lnTo>
                    <a:pt x="1520" y="3082"/>
                  </a:lnTo>
                  <a:lnTo>
                    <a:pt x="1536" y="3086"/>
                  </a:lnTo>
                  <a:lnTo>
                    <a:pt x="1552" y="3086"/>
                  </a:lnTo>
                  <a:lnTo>
                    <a:pt x="1567" y="3086"/>
                  </a:lnTo>
                  <a:lnTo>
                    <a:pt x="1583" y="3082"/>
                  </a:lnTo>
                  <a:lnTo>
                    <a:pt x="1599" y="3071"/>
                  </a:lnTo>
                  <a:lnTo>
                    <a:pt x="1602" y="3063"/>
                  </a:lnTo>
                  <a:lnTo>
                    <a:pt x="1610" y="3051"/>
                  </a:lnTo>
                  <a:lnTo>
                    <a:pt x="1614" y="3020"/>
                  </a:lnTo>
                  <a:lnTo>
                    <a:pt x="1638" y="3016"/>
                  </a:lnTo>
                  <a:lnTo>
                    <a:pt x="1638" y="3016"/>
                  </a:lnTo>
                  <a:lnTo>
                    <a:pt x="1653" y="3004"/>
                  </a:lnTo>
                  <a:lnTo>
                    <a:pt x="1661" y="2992"/>
                  </a:lnTo>
                  <a:lnTo>
                    <a:pt x="1673" y="2981"/>
                  </a:lnTo>
                  <a:lnTo>
                    <a:pt x="1681" y="2961"/>
                  </a:lnTo>
                  <a:lnTo>
                    <a:pt x="1681" y="2945"/>
                  </a:lnTo>
                  <a:lnTo>
                    <a:pt x="1681" y="2937"/>
                  </a:lnTo>
                  <a:lnTo>
                    <a:pt x="1673" y="2926"/>
                  </a:lnTo>
                  <a:lnTo>
                    <a:pt x="1665" y="2918"/>
                  </a:lnTo>
                  <a:lnTo>
                    <a:pt x="1653" y="2910"/>
                  </a:lnTo>
                  <a:lnTo>
                    <a:pt x="1646" y="2879"/>
                  </a:lnTo>
                  <a:lnTo>
                    <a:pt x="1661" y="2851"/>
                  </a:lnTo>
                  <a:lnTo>
                    <a:pt x="1630" y="2824"/>
                  </a:lnTo>
                  <a:lnTo>
                    <a:pt x="1630" y="2808"/>
                  </a:lnTo>
                  <a:lnTo>
                    <a:pt x="1630" y="2808"/>
                  </a:lnTo>
                  <a:lnTo>
                    <a:pt x="1642" y="2804"/>
                  </a:lnTo>
                  <a:lnTo>
                    <a:pt x="1649" y="2804"/>
                  </a:lnTo>
                  <a:lnTo>
                    <a:pt x="1657" y="2800"/>
                  </a:lnTo>
                  <a:lnTo>
                    <a:pt x="1665" y="2792"/>
                  </a:lnTo>
                  <a:lnTo>
                    <a:pt x="1673" y="2781"/>
                  </a:lnTo>
                  <a:lnTo>
                    <a:pt x="1677" y="2761"/>
                  </a:lnTo>
                  <a:lnTo>
                    <a:pt x="1677" y="2742"/>
                  </a:lnTo>
                  <a:lnTo>
                    <a:pt x="1693" y="2730"/>
                  </a:lnTo>
                  <a:lnTo>
                    <a:pt x="1736" y="2730"/>
                  </a:lnTo>
                  <a:lnTo>
                    <a:pt x="1736" y="2730"/>
                  </a:lnTo>
                  <a:lnTo>
                    <a:pt x="1743" y="2722"/>
                  </a:lnTo>
                  <a:lnTo>
                    <a:pt x="1755" y="2714"/>
                  </a:lnTo>
                  <a:lnTo>
                    <a:pt x="1763" y="2710"/>
                  </a:lnTo>
                  <a:lnTo>
                    <a:pt x="1771" y="2714"/>
                  </a:lnTo>
                  <a:lnTo>
                    <a:pt x="1783" y="2726"/>
                  </a:lnTo>
                  <a:lnTo>
                    <a:pt x="1787" y="2745"/>
                  </a:lnTo>
                  <a:lnTo>
                    <a:pt x="1787" y="2745"/>
                  </a:lnTo>
                  <a:lnTo>
                    <a:pt x="1790" y="2753"/>
                  </a:lnTo>
                  <a:lnTo>
                    <a:pt x="1798" y="2757"/>
                  </a:lnTo>
                  <a:lnTo>
                    <a:pt x="1810" y="2761"/>
                  </a:lnTo>
                  <a:lnTo>
                    <a:pt x="1818" y="2757"/>
                  </a:lnTo>
                  <a:lnTo>
                    <a:pt x="1822" y="2753"/>
                  </a:lnTo>
                  <a:lnTo>
                    <a:pt x="1822" y="2753"/>
                  </a:lnTo>
                  <a:lnTo>
                    <a:pt x="1826" y="2749"/>
                  </a:lnTo>
                  <a:lnTo>
                    <a:pt x="1834" y="2742"/>
                  </a:lnTo>
                  <a:lnTo>
                    <a:pt x="1841" y="2742"/>
                  </a:lnTo>
                  <a:lnTo>
                    <a:pt x="1849" y="2745"/>
                  </a:lnTo>
                  <a:lnTo>
                    <a:pt x="1861" y="2753"/>
                  </a:lnTo>
                  <a:lnTo>
                    <a:pt x="1873" y="2769"/>
                  </a:lnTo>
                  <a:lnTo>
                    <a:pt x="1873" y="2769"/>
                  </a:lnTo>
                  <a:lnTo>
                    <a:pt x="1881" y="2765"/>
                  </a:lnTo>
                  <a:lnTo>
                    <a:pt x="1916" y="2734"/>
                  </a:lnTo>
                  <a:lnTo>
                    <a:pt x="1916" y="2734"/>
                  </a:lnTo>
                  <a:lnTo>
                    <a:pt x="1928" y="2726"/>
                  </a:lnTo>
                  <a:lnTo>
                    <a:pt x="1935" y="2726"/>
                  </a:lnTo>
                  <a:lnTo>
                    <a:pt x="1943" y="2730"/>
                  </a:lnTo>
                  <a:lnTo>
                    <a:pt x="1951" y="2742"/>
                  </a:lnTo>
                  <a:lnTo>
                    <a:pt x="1959" y="2753"/>
                  </a:lnTo>
                  <a:lnTo>
                    <a:pt x="1963" y="2769"/>
                  </a:lnTo>
                  <a:lnTo>
                    <a:pt x="1963" y="2804"/>
                  </a:lnTo>
                  <a:lnTo>
                    <a:pt x="1963" y="2843"/>
                  </a:lnTo>
                  <a:lnTo>
                    <a:pt x="1963" y="2843"/>
                  </a:lnTo>
                  <a:lnTo>
                    <a:pt x="1971" y="2843"/>
                  </a:lnTo>
                  <a:lnTo>
                    <a:pt x="1979" y="2847"/>
                  </a:lnTo>
                  <a:lnTo>
                    <a:pt x="1986" y="2855"/>
                  </a:lnTo>
                  <a:lnTo>
                    <a:pt x="1990" y="2859"/>
                  </a:lnTo>
                  <a:lnTo>
                    <a:pt x="1990" y="2871"/>
                  </a:lnTo>
                  <a:lnTo>
                    <a:pt x="1986" y="2883"/>
                  </a:lnTo>
                  <a:lnTo>
                    <a:pt x="1967" y="2898"/>
                  </a:lnTo>
                  <a:lnTo>
                    <a:pt x="1967" y="2898"/>
                  </a:lnTo>
                  <a:lnTo>
                    <a:pt x="1975" y="2910"/>
                  </a:lnTo>
                  <a:lnTo>
                    <a:pt x="1982" y="2918"/>
                  </a:lnTo>
                  <a:lnTo>
                    <a:pt x="1994" y="2926"/>
                  </a:lnTo>
                  <a:lnTo>
                    <a:pt x="2006" y="2930"/>
                  </a:lnTo>
                  <a:lnTo>
                    <a:pt x="2022" y="2930"/>
                  </a:lnTo>
                  <a:lnTo>
                    <a:pt x="2037" y="2918"/>
                  </a:lnTo>
                  <a:lnTo>
                    <a:pt x="2053" y="2894"/>
                  </a:lnTo>
                  <a:lnTo>
                    <a:pt x="2084" y="2859"/>
                  </a:lnTo>
                  <a:lnTo>
                    <a:pt x="2147" y="2859"/>
                  </a:lnTo>
                  <a:lnTo>
                    <a:pt x="2147" y="2859"/>
                  </a:lnTo>
                  <a:lnTo>
                    <a:pt x="2151" y="2847"/>
                  </a:lnTo>
                  <a:lnTo>
                    <a:pt x="2159" y="2832"/>
                  </a:lnTo>
                  <a:lnTo>
                    <a:pt x="2167" y="2820"/>
                  </a:lnTo>
                  <a:lnTo>
                    <a:pt x="2178" y="2812"/>
                  </a:lnTo>
                  <a:lnTo>
                    <a:pt x="2186" y="2808"/>
                  </a:lnTo>
                  <a:lnTo>
                    <a:pt x="2190" y="2808"/>
                  </a:lnTo>
                  <a:lnTo>
                    <a:pt x="2198" y="2812"/>
                  </a:lnTo>
                  <a:lnTo>
                    <a:pt x="2206" y="2820"/>
                  </a:lnTo>
                  <a:lnTo>
                    <a:pt x="2221" y="2843"/>
                  </a:lnTo>
                  <a:lnTo>
                    <a:pt x="2245" y="2843"/>
                  </a:lnTo>
                  <a:lnTo>
                    <a:pt x="2272" y="2832"/>
                  </a:lnTo>
                  <a:lnTo>
                    <a:pt x="2308" y="2859"/>
                  </a:lnTo>
                  <a:lnTo>
                    <a:pt x="2323" y="2851"/>
                  </a:lnTo>
                  <a:lnTo>
                    <a:pt x="2339" y="2832"/>
                  </a:lnTo>
                  <a:lnTo>
                    <a:pt x="2339" y="2832"/>
                  </a:lnTo>
                  <a:lnTo>
                    <a:pt x="2343" y="2832"/>
                  </a:lnTo>
                  <a:lnTo>
                    <a:pt x="2351" y="2832"/>
                  </a:lnTo>
                  <a:lnTo>
                    <a:pt x="2359" y="2836"/>
                  </a:lnTo>
                  <a:lnTo>
                    <a:pt x="2362" y="2843"/>
                  </a:lnTo>
                  <a:lnTo>
                    <a:pt x="2370" y="2859"/>
                  </a:lnTo>
                  <a:lnTo>
                    <a:pt x="2370" y="2883"/>
                  </a:lnTo>
                  <a:lnTo>
                    <a:pt x="2370" y="2910"/>
                  </a:lnTo>
                  <a:lnTo>
                    <a:pt x="2370" y="2910"/>
                  </a:lnTo>
                  <a:lnTo>
                    <a:pt x="2382" y="2937"/>
                  </a:lnTo>
                  <a:lnTo>
                    <a:pt x="2402" y="2996"/>
                  </a:lnTo>
                  <a:lnTo>
                    <a:pt x="2409" y="3031"/>
                  </a:lnTo>
                  <a:lnTo>
                    <a:pt x="2417" y="3063"/>
                  </a:lnTo>
                  <a:lnTo>
                    <a:pt x="2417" y="3094"/>
                  </a:lnTo>
                  <a:lnTo>
                    <a:pt x="2417" y="3110"/>
                  </a:lnTo>
                  <a:lnTo>
                    <a:pt x="2413" y="3118"/>
                  </a:lnTo>
                  <a:lnTo>
                    <a:pt x="2413" y="3118"/>
                  </a:lnTo>
                  <a:lnTo>
                    <a:pt x="2398" y="3153"/>
                  </a:lnTo>
                  <a:lnTo>
                    <a:pt x="2390" y="3172"/>
                  </a:lnTo>
                  <a:lnTo>
                    <a:pt x="2390" y="3184"/>
                  </a:lnTo>
                  <a:lnTo>
                    <a:pt x="2390" y="3184"/>
                  </a:lnTo>
                  <a:close/>
                </a:path>
              </a:pathLst>
            </a:custGeom>
            <a:solidFill>
              <a:srgbClr val="C9CACB"/>
            </a:solidFill>
            <a:ln w="1238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4" name="Freeform 8"/>
            <p:cNvSpPr>
              <a:spLocks/>
            </p:cNvSpPr>
            <p:nvPr/>
          </p:nvSpPr>
          <p:spPr bwMode="auto">
            <a:xfrm>
              <a:off x="1150" y="607"/>
              <a:ext cx="3816" cy="3674"/>
            </a:xfrm>
            <a:custGeom>
              <a:avLst/>
              <a:gdLst/>
              <a:ahLst/>
              <a:cxnLst>
                <a:cxn ang="0">
                  <a:pos x="2586" y="3423"/>
                </a:cxn>
                <a:cxn ang="0">
                  <a:pos x="2664" y="3439"/>
                </a:cxn>
                <a:cxn ang="0">
                  <a:pos x="2692" y="3568"/>
                </a:cxn>
                <a:cxn ang="0">
                  <a:pos x="2880" y="3674"/>
                </a:cxn>
                <a:cxn ang="0">
                  <a:pos x="2985" y="3607"/>
                </a:cxn>
                <a:cxn ang="0">
                  <a:pos x="3048" y="3407"/>
                </a:cxn>
                <a:cxn ang="0">
                  <a:pos x="3111" y="3129"/>
                </a:cxn>
                <a:cxn ang="0">
                  <a:pos x="3064" y="2808"/>
                </a:cxn>
                <a:cxn ang="0">
                  <a:pos x="2966" y="2597"/>
                </a:cxn>
                <a:cxn ang="0">
                  <a:pos x="2821" y="2546"/>
                </a:cxn>
                <a:cxn ang="0">
                  <a:pos x="2727" y="2319"/>
                </a:cxn>
                <a:cxn ang="0">
                  <a:pos x="2582" y="2146"/>
                </a:cxn>
                <a:cxn ang="0">
                  <a:pos x="2433" y="2134"/>
                </a:cxn>
                <a:cxn ang="0">
                  <a:pos x="2496" y="1719"/>
                </a:cxn>
                <a:cxn ang="0">
                  <a:pos x="2578" y="1578"/>
                </a:cxn>
                <a:cxn ang="0">
                  <a:pos x="2966" y="1484"/>
                </a:cxn>
                <a:cxn ang="0">
                  <a:pos x="3107" y="1457"/>
                </a:cxn>
                <a:cxn ang="0">
                  <a:pos x="3216" y="1469"/>
                </a:cxn>
                <a:cxn ang="0">
                  <a:pos x="3404" y="1335"/>
                </a:cxn>
                <a:cxn ang="0">
                  <a:pos x="3675" y="1237"/>
                </a:cxn>
                <a:cxn ang="0">
                  <a:pos x="3769" y="1100"/>
                </a:cxn>
                <a:cxn ang="0">
                  <a:pos x="3737" y="756"/>
                </a:cxn>
                <a:cxn ang="0">
                  <a:pos x="3444" y="587"/>
                </a:cxn>
                <a:cxn ang="0">
                  <a:pos x="3162" y="489"/>
                </a:cxn>
                <a:cxn ang="0">
                  <a:pos x="3040" y="360"/>
                </a:cxn>
                <a:cxn ang="0">
                  <a:pos x="2762" y="184"/>
                </a:cxn>
                <a:cxn ang="0">
                  <a:pos x="2429" y="39"/>
                </a:cxn>
                <a:cxn ang="0">
                  <a:pos x="2425" y="215"/>
                </a:cxn>
                <a:cxn ang="0">
                  <a:pos x="2456" y="325"/>
                </a:cxn>
                <a:cxn ang="0">
                  <a:pos x="2390" y="642"/>
                </a:cxn>
                <a:cxn ang="0">
                  <a:pos x="2261" y="736"/>
                </a:cxn>
                <a:cxn ang="0">
                  <a:pos x="2182" y="955"/>
                </a:cxn>
                <a:cxn ang="0">
                  <a:pos x="2123" y="1112"/>
                </a:cxn>
                <a:cxn ang="0">
                  <a:pos x="1986" y="1288"/>
                </a:cxn>
                <a:cxn ang="0">
                  <a:pos x="1818" y="1218"/>
                </a:cxn>
                <a:cxn ang="0">
                  <a:pos x="1736" y="1382"/>
                </a:cxn>
                <a:cxn ang="0">
                  <a:pos x="1391" y="1950"/>
                </a:cxn>
                <a:cxn ang="0">
                  <a:pos x="1101" y="1899"/>
                </a:cxn>
                <a:cxn ang="0">
                  <a:pos x="819" y="1782"/>
                </a:cxn>
                <a:cxn ang="0">
                  <a:pos x="556" y="1660"/>
                </a:cxn>
                <a:cxn ang="0">
                  <a:pos x="290" y="1817"/>
                </a:cxn>
                <a:cxn ang="0">
                  <a:pos x="376" y="2001"/>
                </a:cxn>
                <a:cxn ang="0">
                  <a:pos x="227" y="2197"/>
                </a:cxn>
                <a:cxn ang="0">
                  <a:pos x="47" y="2467"/>
                </a:cxn>
                <a:cxn ang="0">
                  <a:pos x="141" y="2620"/>
                </a:cxn>
                <a:cxn ang="0">
                  <a:pos x="353" y="2742"/>
                </a:cxn>
                <a:cxn ang="0">
                  <a:pos x="451" y="2941"/>
                </a:cxn>
                <a:cxn ang="0">
                  <a:pos x="729" y="2996"/>
                </a:cxn>
                <a:cxn ang="0">
                  <a:pos x="882" y="3306"/>
                </a:cxn>
                <a:cxn ang="0">
                  <a:pos x="964" y="3247"/>
                </a:cxn>
                <a:cxn ang="0">
                  <a:pos x="1050" y="3196"/>
                </a:cxn>
                <a:cxn ang="0">
                  <a:pos x="1179" y="3263"/>
                </a:cxn>
                <a:cxn ang="0">
                  <a:pos x="1348" y="3031"/>
                </a:cxn>
                <a:cxn ang="0">
                  <a:pos x="1610" y="3051"/>
                </a:cxn>
                <a:cxn ang="0">
                  <a:pos x="1630" y="2808"/>
                </a:cxn>
                <a:cxn ang="0">
                  <a:pos x="1787" y="2745"/>
                </a:cxn>
                <a:cxn ang="0">
                  <a:pos x="1928" y="2726"/>
                </a:cxn>
                <a:cxn ang="0">
                  <a:pos x="1975" y="2910"/>
                </a:cxn>
                <a:cxn ang="0">
                  <a:pos x="2206" y="2820"/>
                </a:cxn>
                <a:cxn ang="0">
                  <a:pos x="2402" y="2996"/>
                </a:cxn>
              </a:cxnLst>
              <a:rect l="0" t="0" r="r" b="b"/>
              <a:pathLst>
                <a:path w="3816" h="3674">
                  <a:moveTo>
                    <a:pt x="2390" y="3184"/>
                  </a:moveTo>
                  <a:lnTo>
                    <a:pt x="2500" y="3259"/>
                  </a:lnTo>
                  <a:lnTo>
                    <a:pt x="2554" y="3235"/>
                  </a:lnTo>
                  <a:lnTo>
                    <a:pt x="2554" y="3235"/>
                  </a:lnTo>
                  <a:lnTo>
                    <a:pt x="2562" y="3231"/>
                  </a:lnTo>
                  <a:lnTo>
                    <a:pt x="2574" y="3231"/>
                  </a:lnTo>
                  <a:lnTo>
                    <a:pt x="2586" y="3235"/>
                  </a:lnTo>
                  <a:lnTo>
                    <a:pt x="2594" y="3243"/>
                  </a:lnTo>
                  <a:lnTo>
                    <a:pt x="2597" y="3259"/>
                  </a:lnTo>
                  <a:lnTo>
                    <a:pt x="2594" y="3282"/>
                  </a:lnTo>
                  <a:lnTo>
                    <a:pt x="2578" y="3317"/>
                  </a:lnTo>
                  <a:lnTo>
                    <a:pt x="2578" y="3317"/>
                  </a:lnTo>
                  <a:lnTo>
                    <a:pt x="2578" y="3349"/>
                  </a:lnTo>
                  <a:lnTo>
                    <a:pt x="2582" y="3376"/>
                  </a:lnTo>
                  <a:lnTo>
                    <a:pt x="2590" y="3407"/>
                  </a:lnTo>
                  <a:lnTo>
                    <a:pt x="2590" y="3407"/>
                  </a:lnTo>
                  <a:lnTo>
                    <a:pt x="2586" y="3423"/>
                  </a:lnTo>
                  <a:lnTo>
                    <a:pt x="2574" y="3454"/>
                  </a:lnTo>
                  <a:lnTo>
                    <a:pt x="2570" y="3470"/>
                  </a:lnTo>
                  <a:lnTo>
                    <a:pt x="2574" y="3486"/>
                  </a:lnTo>
                  <a:lnTo>
                    <a:pt x="2582" y="3501"/>
                  </a:lnTo>
                  <a:lnTo>
                    <a:pt x="2590" y="3505"/>
                  </a:lnTo>
                  <a:lnTo>
                    <a:pt x="2601" y="3505"/>
                  </a:lnTo>
                  <a:lnTo>
                    <a:pt x="2601" y="3505"/>
                  </a:lnTo>
                  <a:lnTo>
                    <a:pt x="2609" y="3509"/>
                  </a:lnTo>
                  <a:lnTo>
                    <a:pt x="2621" y="3505"/>
                  </a:lnTo>
                  <a:lnTo>
                    <a:pt x="2633" y="3498"/>
                  </a:lnTo>
                  <a:lnTo>
                    <a:pt x="2637" y="3490"/>
                  </a:lnTo>
                  <a:lnTo>
                    <a:pt x="2637" y="3486"/>
                  </a:lnTo>
                  <a:lnTo>
                    <a:pt x="2644" y="3458"/>
                  </a:lnTo>
                  <a:lnTo>
                    <a:pt x="2644" y="3458"/>
                  </a:lnTo>
                  <a:lnTo>
                    <a:pt x="2652" y="3454"/>
                  </a:lnTo>
                  <a:lnTo>
                    <a:pt x="2664" y="3447"/>
                  </a:lnTo>
                  <a:lnTo>
                    <a:pt x="2664" y="3439"/>
                  </a:lnTo>
                  <a:lnTo>
                    <a:pt x="2664" y="3431"/>
                  </a:lnTo>
                  <a:lnTo>
                    <a:pt x="2660" y="3423"/>
                  </a:lnTo>
                  <a:lnTo>
                    <a:pt x="2648" y="3411"/>
                  </a:lnTo>
                  <a:lnTo>
                    <a:pt x="2648" y="3411"/>
                  </a:lnTo>
                  <a:lnTo>
                    <a:pt x="2637" y="3404"/>
                  </a:lnTo>
                  <a:lnTo>
                    <a:pt x="2637" y="3392"/>
                  </a:lnTo>
                  <a:lnTo>
                    <a:pt x="2644" y="3384"/>
                  </a:lnTo>
                  <a:lnTo>
                    <a:pt x="2656" y="3376"/>
                  </a:lnTo>
                  <a:lnTo>
                    <a:pt x="2672" y="3372"/>
                  </a:lnTo>
                  <a:lnTo>
                    <a:pt x="2688" y="3376"/>
                  </a:lnTo>
                  <a:lnTo>
                    <a:pt x="2699" y="3384"/>
                  </a:lnTo>
                  <a:lnTo>
                    <a:pt x="2711" y="3400"/>
                  </a:lnTo>
                  <a:lnTo>
                    <a:pt x="2711" y="3439"/>
                  </a:lnTo>
                  <a:lnTo>
                    <a:pt x="2719" y="3505"/>
                  </a:lnTo>
                  <a:lnTo>
                    <a:pt x="2692" y="3548"/>
                  </a:lnTo>
                  <a:lnTo>
                    <a:pt x="2692" y="3548"/>
                  </a:lnTo>
                  <a:lnTo>
                    <a:pt x="2692" y="3568"/>
                  </a:lnTo>
                  <a:lnTo>
                    <a:pt x="2695" y="3584"/>
                  </a:lnTo>
                  <a:lnTo>
                    <a:pt x="2703" y="3599"/>
                  </a:lnTo>
                  <a:lnTo>
                    <a:pt x="2711" y="3611"/>
                  </a:lnTo>
                  <a:lnTo>
                    <a:pt x="2715" y="3615"/>
                  </a:lnTo>
                  <a:lnTo>
                    <a:pt x="2723" y="3619"/>
                  </a:lnTo>
                  <a:lnTo>
                    <a:pt x="2731" y="3615"/>
                  </a:lnTo>
                  <a:lnTo>
                    <a:pt x="2742" y="3611"/>
                  </a:lnTo>
                  <a:lnTo>
                    <a:pt x="2762" y="3588"/>
                  </a:lnTo>
                  <a:lnTo>
                    <a:pt x="2778" y="3619"/>
                  </a:lnTo>
                  <a:lnTo>
                    <a:pt x="2801" y="3623"/>
                  </a:lnTo>
                  <a:lnTo>
                    <a:pt x="2833" y="3607"/>
                  </a:lnTo>
                  <a:lnTo>
                    <a:pt x="2852" y="3623"/>
                  </a:lnTo>
                  <a:lnTo>
                    <a:pt x="2860" y="3654"/>
                  </a:lnTo>
                  <a:lnTo>
                    <a:pt x="2860" y="3654"/>
                  </a:lnTo>
                  <a:lnTo>
                    <a:pt x="2864" y="3662"/>
                  </a:lnTo>
                  <a:lnTo>
                    <a:pt x="2872" y="3670"/>
                  </a:lnTo>
                  <a:lnTo>
                    <a:pt x="2880" y="3674"/>
                  </a:lnTo>
                  <a:lnTo>
                    <a:pt x="2887" y="3674"/>
                  </a:lnTo>
                  <a:lnTo>
                    <a:pt x="2899" y="3670"/>
                  </a:lnTo>
                  <a:lnTo>
                    <a:pt x="2911" y="3658"/>
                  </a:lnTo>
                  <a:lnTo>
                    <a:pt x="2923" y="3642"/>
                  </a:lnTo>
                  <a:lnTo>
                    <a:pt x="2923" y="3642"/>
                  </a:lnTo>
                  <a:lnTo>
                    <a:pt x="2946" y="3639"/>
                  </a:lnTo>
                  <a:lnTo>
                    <a:pt x="2966" y="3635"/>
                  </a:lnTo>
                  <a:lnTo>
                    <a:pt x="2977" y="3642"/>
                  </a:lnTo>
                  <a:lnTo>
                    <a:pt x="2977" y="3642"/>
                  </a:lnTo>
                  <a:lnTo>
                    <a:pt x="2985" y="3642"/>
                  </a:lnTo>
                  <a:lnTo>
                    <a:pt x="2989" y="3642"/>
                  </a:lnTo>
                  <a:lnTo>
                    <a:pt x="2993" y="3635"/>
                  </a:lnTo>
                  <a:lnTo>
                    <a:pt x="2997" y="3623"/>
                  </a:lnTo>
                  <a:lnTo>
                    <a:pt x="2993" y="3615"/>
                  </a:lnTo>
                  <a:lnTo>
                    <a:pt x="2989" y="3611"/>
                  </a:lnTo>
                  <a:lnTo>
                    <a:pt x="2989" y="3611"/>
                  </a:lnTo>
                  <a:lnTo>
                    <a:pt x="2985" y="3607"/>
                  </a:lnTo>
                  <a:lnTo>
                    <a:pt x="2985" y="3599"/>
                  </a:lnTo>
                  <a:lnTo>
                    <a:pt x="2985" y="3580"/>
                  </a:lnTo>
                  <a:lnTo>
                    <a:pt x="2985" y="3560"/>
                  </a:lnTo>
                  <a:lnTo>
                    <a:pt x="2985" y="3560"/>
                  </a:lnTo>
                  <a:lnTo>
                    <a:pt x="2993" y="3556"/>
                  </a:lnTo>
                  <a:lnTo>
                    <a:pt x="3001" y="3552"/>
                  </a:lnTo>
                  <a:lnTo>
                    <a:pt x="3009" y="3545"/>
                  </a:lnTo>
                  <a:lnTo>
                    <a:pt x="3017" y="3533"/>
                  </a:lnTo>
                  <a:lnTo>
                    <a:pt x="3021" y="3513"/>
                  </a:lnTo>
                  <a:lnTo>
                    <a:pt x="3024" y="3486"/>
                  </a:lnTo>
                  <a:lnTo>
                    <a:pt x="3024" y="3451"/>
                  </a:lnTo>
                  <a:lnTo>
                    <a:pt x="3024" y="3451"/>
                  </a:lnTo>
                  <a:lnTo>
                    <a:pt x="3021" y="3443"/>
                  </a:lnTo>
                  <a:lnTo>
                    <a:pt x="3024" y="3435"/>
                  </a:lnTo>
                  <a:lnTo>
                    <a:pt x="3024" y="3423"/>
                  </a:lnTo>
                  <a:lnTo>
                    <a:pt x="3032" y="3415"/>
                  </a:lnTo>
                  <a:lnTo>
                    <a:pt x="3048" y="3407"/>
                  </a:lnTo>
                  <a:lnTo>
                    <a:pt x="3068" y="3404"/>
                  </a:lnTo>
                  <a:lnTo>
                    <a:pt x="3095" y="3404"/>
                  </a:lnTo>
                  <a:lnTo>
                    <a:pt x="3111" y="3384"/>
                  </a:lnTo>
                  <a:lnTo>
                    <a:pt x="3111" y="3337"/>
                  </a:lnTo>
                  <a:lnTo>
                    <a:pt x="3146" y="3278"/>
                  </a:lnTo>
                  <a:lnTo>
                    <a:pt x="3138" y="3270"/>
                  </a:lnTo>
                  <a:lnTo>
                    <a:pt x="3075" y="3263"/>
                  </a:lnTo>
                  <a:lnTo>
                    <a:pt x="3048" y="3251"/>
                  </a:lnTo>
                  <a:lnTo>
                    <a:pt x="3056" y="3235"/>
                  </a:lnTo>
                  <a:lnTo>
                    <a:pt x="3103" y="3192"/>
                  </a:lnTo>
                  <a:lnTo>
                    <a:pt x="3103" y="3192"/>
                  </a:lnTo>
                  <a:lnTo>
                    <a:pt x="3111" y="3184"/>
                  </a:lnTo>
                  <a:lnTo>
                    <a:pt x="3115" y="3180"/>
                  </a:lnTo>
                  <a:lnTo>
                    <a:pt x="3119" y="3169"/>
                  </a:lnTo>
                  <a:lnTo>
                    <a:pt x="3122" y="3157"/>
                  </a:lnTo>
                  <a:lnTo>
                    <a:pt x="3119" y="3145"/>
                  </a:lnTo>
                  <a:lnTo>
                    <a:pt x="3111" y="3129"/>
                  </a:lnTo>
                  <a:lnTo>
                    <a:pt x="3095" y="3110"/>
                  </a:lnTo>
                  <a:lnTo>
                    <a:pt x="3095" y="3110"/>
                  </a:lnTo>
                  <a:lnTo>
                    <a:pt x="3091" y="3106"/>
                  </a:lnTo>
                  <a:lnTo>
                    <a:pt x="3083" y="3086"/>
                  </a:lnTo>
                  <a:lnTo>
                    <a:pt x="3083" y="3071"/>
                  </a:lnTo>
                  <a:lnTo>
                    <a:pt x="3083" y="3051"/>
                  </a:lnTo>
                  <a:lnTo>
                    <a:pt x="3087" y="3024"/>
                  </a:lnTo>
                  <a:lnTo>
                    <a:pt x="3099" y="2988"/>
                  </a:lnTo>
                  <a:lnTo>
                    <a:pt x="3099" y="2988"/>
                  </a:lnTo>
                  <a:lnTo>
                    <a:pt x="3134" y="2867"/>
                  </a:lnTo>
                  <a:lnTo>
                    <a:pt x="3119" y="2843"/>
                  </a:lnTo>
                  <a:lnTo>
                    <a:pt x="3099" y="2843"/>
                  </a:lnTo>
                  <a:lnTo>
                    <a:pt x="3099" y="2843"/>
                  </a:lnTo>
                  <a:lnTo>
                    <a:pt x="3091" y="2839"/>
                  </a:lnTo>
                  <a:lnTo>
                    <a:pt x="3079" y="2836"/>
                  </a:lnTo>
                  <a:lnTo>
                    <a:pt x="3068" y="2820"/>
                  </a:lnTo>
                  <a:lnTo>
                    <a:pt x="3064" y="2808"/>
                  </a:lnTo>
                  <a:lnTo>
                    <a:pt x="3060" y="2796"/>
                  </a:lnTo>
                  <a:lnTo>
                    <a:pt x="3060" y="2796"/>
                  </a:lnTo>
                  <a:lnTo>
                    <a:pt x="3060" y="2785"/>
                  </a:lnTo>
                  <a:lnTo>
                    <a:pt x="3052" y="2773"/>
                  </a:lnTo>
                  <a:lnTo>
                    <a:pt x="3044" y="2769"/>
                  </a:lnTo>
                  <a:lnTo>
                    <a:pt x="3032" y="2761"/>
                  </a:lnTo>
                  <a:lnTo>
                    <a:pt x="3009" y="2757"/>
                  </a:lnTo>
                  <a:lnTo>
                    <a:pt x="2985" y="2745"/>
                  </a:lnTo>
                  <a:lnTo>
                    <a:pt x="2985" y="2745"/>
                  </a:lnTo>
                  <a:lnTo>
                    <a:pt x="2981" y="2734"/>
                  </a:lnTo>
                  <a:lnTo>
                    <a:pt x="2977" y="2718"/>
                  </a:lnTo>
                  <a:lnTo>
                    <a:pt x="2977" y="2698"/>
                  </a:lnTo>
                  <a:lnTo>
                    <a:pt x="2985" y="2667"/>
                  </a:lnTo>
                  <a:lnTo>
                    <a:pt x="2950" y="2640"/>
                  </a:lnTo>
                  <a:lnTo>
                    <a:pt x="2958" y="2620"/>
                  </a:lnTo>
                  <a:lnTo>
                    <a:pt x="2966" y="2597"/>
                  </a:lnTo>
                  <a:lnTo>
                    <a:pt x="2966" y="2597"/>
                  </a:lnTo>
                  <a:lnTo>
                    <a:pt x="2962" y="2589"/>
                  </a:lnTo>
                  <a:lnTo>
                    <a:pt x="2950" y="2573"/>
                  </a:lnTo>
                  <a:lnTo>
                    <a:pt x="2938" y="2569"/>
                  </a:lnTo>
                  <a:lnTo>
                    <a:pt x="2930" y="2569"/>
                  </a:lnTo>
                  <a:lnTo>
                    <a:pt x="2915" y="2573"/>
                  </a:lnTo>
                  <a:lnTo>
                    <a:pt x="2899" y="2589"/>
                  </a:lnTo>
                  <a:lnTo>
                    <a:pt x="2899" y="2589"/>
                  </a:lnTo>
                  <a:lnTo>
                    <a:pt x="2872" y="2620"/>
                  </a:lnTo>
                  <a:lnTo>
                    <a:pt x="2856" y="2628"/>
                  </a:lnTo>
                  <a:lnTo>
                    <a:pt x="2848" y="2632"/>
                  </a:lnTo>
                  <a:lnTo>
                    <a:pt x="2836" y="2628"/>
                  </a:lnTo>
                  <a:lnTo>
                    <a:pt x="2833" y="2624"/>
                  </a:lnTo>
                  <a:lnTo>
                    <a:pt x="2829" y="2608"/>
                  </a:lnTo>
                  <a:lnTo>
                    <a:pt x="2825" y="2589"/>
                  </a:lnTo>
                  <a:lnTo>
                    <a:pt x="2825" y="2589"/>
                  </a:lnTo>
                  <a:lnTo>
                    <a:pt x="2821" y="2554"/>
                  </a:lnTo>
                  <a:lnTo>
                    <a:pt x="2821" y="2546"/>
                  </a:lnTo>
                  <a:lnTo>
                    <a:pt x="2817" y="2538"/>
                  </a:lnTo>
                  <a:lnTo>
                    <a:pt x="2805" y="2538"/>
                  </a:lnTo>
                  <a:lnTo>
                    <a:pt x="2797" y="2538"/>
                  </a:lnTo>
                  <a:lnTo>
                    <a:pt x="2797" y="2538"/>
                  </a:lnTo>
                  <a:lnTo>
                    <a:pt x="2789" y="2538"/>
                  </a:lnTo>
                  <a:lnTo>
                    <a:pt x="2786" y="2530"/>
                  </a:lnTo>
                  <a:lnTo>
                    <a:pt x="2782" y="2522"/>
                  </a:lnTo>
                  <a:lnTo>
                    <a:pt x="2789" y="2510"/>
                  </a:lnTo>
                  <a:lnTo>
                    <a:pt x="2809" y="2479"/>
                  </a:lnTo>
                  <a:lnTo>
                    <a:pt x="2797" y="2448"/>
                  </a:lnTo>
                  <a:lnTo>
                    <a:pt x="2829" y="2416"/>
                  </a:lnTo>
                  <a:lnTo>
                    <a:pt x="2789" y="2409"/>
                  </a:lnTo>
                  <a:lnTo>
                    <a:pt x="2782" y="2389"/>
                  </a:lnTo>
                  <a:lnTo>
                    <a:pt x="2793" y="2342"/>
                  </a:lnTo>
                  <a:lnTo>
                    <a:pt x="2789" y="2326"/>
                  </a:lnTo>
                  <a:lnTo>
                    <a:pt x="2735" y="2334"/>
                  </a:lnTo>
                  <a:lnTo>
                    <a:pt x="2727" y="2319"/>
                  </a:lnTo>
                  <a:lnTo>
                    <a:pt x="2727" y="2319"/>
                  </a:lnTo>
                  <a:lnTo>
                    <a:pt x="2727" y="2307"/>
                  </a:lnTo>
                  <a:lnTo>
                    <a:pt x="2723" y="2287"/>
                  </a:lnTo>
                  <a:lnTo>
                    <a:pt x="2715" y="2283"/>
                  </a:lnTo>
                  <a:lnTo>
                    <a:pt x="2711" y="2279"/>
                  </a:lnTo>
                  <a:lnTo>
                    <a:pt x="2699" y="2283"/>
                  </a:lnTo>
                  <a:lnTo>
                    <a:pt x="2688" y="2295"/>
                  </a:lnTo>
                  <a:lnTo>
                    <a:pt x="2664" y="2291"/>
                  </a:lnTo>
                  <a:lnTo>
                    <a:pt x="2644" y="2275"/>
                  </a:lnTo>
                  <a:lnTo>
                    <a:pt x="2637" y="2248"/>
                  </a:lnTo>
                  <a:lnTo>
                    <a:pt x="2633" y="2174"/>
                  </a:lnTo>
                  <a:lnTo>
                    <a:pt x="2633" y="2174"/>
                  </a:lnTo>
                  <a:lnTo>
                    <a:pt x="2625" y="2162"/>
                  </a:lnTo>
                  <a:lnTo>
                    <a:pt x="2617" y="2150"/>
                  </a:lnTo>
                  <a:lnTo>
                    <a:pt x="2605" y="2142"/>
                  </a:lnTo>
                  <a:lnTo>
                    <a:pt x="2590" y="2142"/>
                  </a:lnTo>
                  <a:lnTo>
                    <a:pt x="2582" y="2146"/>
                  </a:lnTo>
                  <a:lnTo>
                    <a:pt x="2574" y="2150"/>
                  </a:lnTo>
                  <a:lnTo>
                    <a:pt x="2558" y="2170"/>
                  </a:lnTo>
                  <a:lnTo>
                    <a:pt x="2539" y="2205"/>
                  </a:lnTo>
                  <a:lnTo>
                    <a:pt x="2539" y="2205"/>
                  </a:lnTo>
                  <a:lnTo>
                    <a:pt x="2523" y="2244"/>
                  </a:lnTo>
                  <a:lnTo>
                    <a:pt x="2511" y="2268"/>
                  </a:lnTo>
                  <a:lnTo>
                    <a:pt x="2500" y="2279"/>
                  </a:lnTo>
                  <a:lnTo>
                    <a:pt x="2488" y="2283"/>
                  </a:lnTo>
                  <a:lnTo>
                    <a:pt x="2480" y="2275"/>
                  </a:lnTo>
                  <a:lnTo>
                    <a:pt x="2468" y="2264"/>
                  </a:lnTo>
                  <a:lnTo>
                    <a:pt x="2449" y="2228"/>
                  </a:lnTo>
                  <a:lnTo>
                    <a:pt x="2449" y="2228"/>
                  </a:lnTo>
                  <a:lnTo>
                    <a:pt x="2433" y="2189"/>
                  </a:lnTo>
                  <a:lnTo>
                    <a:pt x="2425" y="2170"/>
                  </a:lnTo>
                  <a:lnTo>
                    <a:pt x="2425" y="2154"/>
                  </a:lnTo>
                  <a:lnTo>
                    <a:pt x="2429" y="2138"/>
                  </a:lnTo>
                  <a:lnTo>
                    <a:pt x="2433" y="2134"/>
                  </a:lnTo>
                  <a:lnTo>
                    <a:pt x="2441" y="2127"/>
                  </a:lnTo>
                  <a:lnTo>
                    <a:pt x="2464" y="2123"/>
                  </a:lnTo>
                  <a:lnTo>
                    <a:pt x="2503" y="2123"/>
                  </a:lnTo>
                  <a:lnTo>
                    <a:pt x="2503" y="2123"/>
                  </a:lnTo>
                  <a:lnTo>
                    <a:pt x="2511" y="2119"/>
                  </a:lnTo>
                  <a:lnTo>
                    <a:pt x="2515" y="2111"/>
                  </a:lnTo>
                  <a:lnTo>
                    <a:pt x="2523" y="2099"/>
                  </a:lnTo>
                  <a:lnTo>
                    <a:pt x="2531" y="2083"/>
                  </a:lnTo>
                  <a:lnTo>
                    <a:pt x="2531" y="2060"/>
                  </a:lnTo>
                  <a:lnTo>
                    <a:pt x="2531" y="2025"/>
                  </a:lnTo>
                  <a:lnTo>
                    <a:pt x="2523" y="1982"/>
                  </a:lnTo>
                  <a:lnTo>
                    <a:pt x="2523" y="1935"/>
                  </a:lnTo>
                  <a:lnTo>
                    <a:pt x="2539" y="1888"/>
                  </a:lnTo>
                  <a:lnTo>
                    <a:pt x="2550" y="1809"/>
                  </a:lnTo>
                  <a:lnTo>
                    <a:pt x="2554" y="1790"/>
                  </a:lnTo>
                  <a:lnTo>
                    <a:pt x="2547" y="1762"/>
                  </a:lnTo>
                  <a:lnTo>
                    <a:pt x="2496" y="1719"/>
                  </a:lnTo>
                  <a:lnTo>
                    <a:pt x="2496" y="1719"/>
                  </a:lnTo>
                  <a:lnTo>
                    <a:pt x="2480" y="1715"/>
                  </a:lnTo>
                  <a:lnTo>
                    <a:pt x="2468" y="1707"/>
                  </a:lnTo>
                  <a:lnTo>
                    <a:pt x="2453" y="1700"/>
                  </a:lnTo>
                  <a:lnTo>
                    <a:pt x="2441" y="1684"/>
                  </a:lnTo>
                  <a:lnTo>
                    <a:pt x="2433" y="1668"/>
                  </a:lnTo>
                  <a:lnTo>
                    <a:pt x="2433" y="1649"/>
                  </a:lnTo>
                  <a:lnTo>
                    <a:pt x="2441" y="1621"/>
                  </a:lnTo>
                  <a:lnTo>
                    <a:pt x="2441" y="1621"/>
                  </a:lnTo>
                  <a:lnTo>
                    <a:pt x="2453" y="1598"/>
                  </a:lnTo>
                  <a:lnTo>
                    <a:pt x="2468" y="1578"/>
                  </a:lnTo>
                  <a:lnTo>
                    <a:pt x="2480" y="1566"/>
                  </a:lnTo>
                  <a:lnTo>
                    <a:pt x="2496" y="1555"/>
                  </a:lnTo>
                  <a:lnTo>
                    <a:pt x="2515" y="1555"/>
                  </a:lnTo>
                  <a:lnTo>
                    <a:pt x="2531" y="1555"/>
                  </a:lnTo>
                  <a:lnTo>
                    <a:pt x="2554" y="1563"/>
                  </a:lnTo>
                  <a:lnTo>
                    <a:pt x="2578" y="1578"/>
                  </a:lnTo>
                  <a:lnTo>
                    <a:pt x="2597" y="1578"/>
                  </a:lnTo>
                  <a:lnTo>
                    <a:pt x="2609" y="1523"/>
                  </a:lnTo>
                  <a:lnTo>
                    <a:pt x="2637" y="1488"/>
                  </a:lnTo>
                  <a:lnTo>
                    <a:pt x="2652" y="1496"/>
                  </a:lnTo>
                  <a:lnTo>
                    <a:pt x="2707" y="1563"/>
                  </a:lnTo>
                  <a:lnTo>
                    <a:pt x="2719" y="1555"/>
                  </a:lnTo>
                  <a:lnTo>
                    <a:pt x="2727" y="1531"/>
                  </a:lnTo>
                  <a:lnTo>
                    <a:pt x="2742" y="1527"/>
                  </a:lnTo>
                  <a:lnTo>
                    <a:pt x="2766" y="1539"/>
                  </a:lnTo>
                  <a:lnTo>
                    <a:pt x="2789" y="1535"/>
                  </a:lnTo>
                  <a:lnTo>
                    <a:pt x="2903" y="1406"/>
                  </a:lnTo>
                  <a:lnTo>
                    <a:pt x="2903" y="1406"/>
                  </a:lnTo>
                  <a:lnTo>
                    <a:pt x="2930" y="1425"/>
                  </a:lnTo>
                  <a:lnTo>
                    <a:pt x="2954" y="1437"/>
                  </a:lnTo>
                  <a:lnTo>
                    <a:pt x="2970" y="1441"/>
                  </a:lnTo>
                  <a:lnTo>
                    <a:pt x="2981" y="1445"/>
                  </a:lnTo>
                  <a:lnTo>
                    <a:pt x="2966" y="1484"/>
                  </a:lnTo>
                  <a:lnTo>
                    <a:pt x="2966" y="1484"/>
                  </a:lnTo>
                  <a:lnTo>
                    <a:pt x="2958" y="1500"/>
                  </a:lnTo>
                  <a:lnTo>
                    <a:pt x="2954" y="1512"/>
                  </a:lnTo>
                  <a:lnTo>
                    <a:pt x="2950" y="1527"/>
                  </a:lnTo>
                  <a:lnTo>
                    <a:pt x="2954" y="1539"/>
                  </a:lnTo>
                  <a:lnTo>
                    <a:pt x="2954" y="1543"/>
                  </a:lnTo>
                  <a:lnTo>
                    <a:pt x="2962" y="1547"/>
                  </a:lnTo>
                  <a:lnTo>
                    <a:pt x="2970" y="1551"/>
                  </a:lnTo>
                  <a:lnTo>
                    <a:pt x="2977" y="1547"/>
                  </a:lnTo>
                  <a:lnTo>
                    <a:pt x="3005" y="1539"/>
                  </a:lnTo>
                  <a:lnTo>
                    <a:pt x="3056" y="1519"/>
                  </a:lnTo>
                  <a:lnTo>
                    <a:pt x="3064" y="1476"/>
                  </a:lnTo>
                  <a:lnTo>
                    <a:pt x="3064" y="1476"/>
                  </a:lnTo>
                  <a:lnTo>
                    <a:pt x="3071" y="1469"/>
                  </a:lnTo>
                  <a:lnTo>
                    <a:pt x="3083" y="1461"/>
                  </a:lnTo>
                  <a:lnTo>
                    <a:pt x="3095" y="1457"/>
                  </a:lnTo>
                  <a:lnTo>
                    <a:pt x="3107" y="1457"/>
                  </a:lnTo>
                  <a:lnTo>
                    <a:pt x="3119" y="1461"/>
                  </a:lnTo>
                  <a:lnTo>
                    <a:pt x="3130" y="1472"/>
                  </a:lnTo>
                  <a:lnTo>
                    <a:pt x="3134" y="1496"/>
                  </a:lnTo>
                  <a:lnTo>
                    <a:pt x="3134" y="1496"/>
                  </a:lnTo>
                  <a:lnTo>
                    <a:pt x="3142" y="1543"/>
                  </a:lnTo>
                  <a:lnTo>
                    <a:pt x="3146" y="1566"/>
                  </a:lnTo>
                  <a:lnTo>
                    <a:pt x="3146" y="1574"/>
                  </a:lnTo>
                  <a:lnTo>
                    <a:pt x="3142" y="1574"/>
                  </a:lnTo>
                  <a:lnTo>
                    <a:pt x="3142" y="1574"/>
                  </a:lnTo>
                  <a:lnTo>
                    <a:pt x="3146" y="1582"/>
                  </a:lnTo>
                  <a:lnTo>
                    <a:pt x="3150" y="1586"/>
                  </a:lnTo>
                  <a:lnTo>
                    <a:pt x="3154" y="1586"/>
                  </a:lnTo>
                  <a:lnTo>
                    <a:pt x="3162" y="1582"/>
                  </a:lnTo>
                  <a:lnTo>
                    <a:pt x="3169" y="1570"/>
                  </a:lnTo>
                  <a:lnTo>
                    <a:pt x="3177" y="1547"/>
                  </a:lnTo>
                  <a:lnTo>
                    <a:pt x="3189" y="1512"/>
                  </a:lnTo>
                  <a:lnTo>
                    <a:pt x="3216" y="1469"/>
                  </a:lnTo>
                  <a:lnTo>
                    <a:pt x="3216" y="1469"/>
                  </a:lnTo>
                  <a:lnTo>
                    <a:pt x="3228" y="1457"/>
                  </a:lnTo>
                  <a:lnTo>
                    <a:pt x="3252" y="1433"/>
                  </a:lnTo>
                  <a:lnTo>
                    <a:pt x="3267" y="1425"/>
                  </a:lnTo>
                  <a:lnTo>
                    <a:pt x="3283" y="1421"/>
                  </a:lnTo>
                  <a:lnTo>
                    <a:pt x="3299" y="1421"/>
                  </a:lnTo>
                  <a:lnTo>
                    <a:pt x="3307" y="1429"/>
                  </a:lnTo>
                  <a:lnTo>
                    <a:pt x="3314" y="1437"/>
                  </a:lnTo>
                  <a:lnTo>
                    <a:pt x="3314" y="1437"/>
                  </a:lnTo>
                  <a:lnTo>
                    <a:pt x="3322" y="1433"/>
                  </a:lnTo>
                  <a:lnTo>
                    <a:pt x="3338" y="1425"/>
                  </a:lnTo>
                  <a:lnTo>
                    <a:pt x="3350" y="1418"/>
                  </a:lnTo>
                  <a:lnTo>
                    <a:pt x="3357" y="1406"/>
                  </a:lnTo>
                  <a:lnTo>
                    <a:pt x="3369" y="1386"/>
                  </a:lnTo>
                  <a:lnTo>
                    <a:pt x="3377" y="1363"/>
                  </a:lnTo>
                  <a:lnTo>
                    <a:pt x="3377" y="1363"/>
                  </a:lnTo>
                  <a:lnTo>
                    <a:pt x="3404" y="1335"/>
                  </a:lnTo>
                  <a:lnTo>
                    <a:pt x="3432" y="1304"/>
                  </a:lnTo>
                  <a:lnTo>
                    <a:pt x="3467" y="1273"/>
                  </a:lnTo>
                  <a:lnTo>
                    <a:pt x="3502" y="1245"/>
                  </a:lnTo>
                  <a:lnTo>
                    <a:pt x="3522" y="1233"/>
                  </a:lnTo>
                  <a:lnTo>
                    <a:pt x="3542" y="1226"/>
                  </a:lnTo>
                  <a:lnTo>
                    <a:pt x="3561" y="1222"/>
                  </a:lnTo>
                  <a:lnTo>
                    <a:pt x="3581" y="1222"/>
                  </a:lnTo>
                  <a:lnTo>
                    <a:pt x="3596" y="1226"/>
                  </a:lnTo>
                  <a:lnTo>
                    <a:pt x="3612" y="1233"/>
                  </a:lnTo>
                  <a:lnTo>
                    <a:pt x="3612" y="1233"/>
                  </a:lnTo>
                  <a:lnTo>
                    <a:pt x="3616" y="1237"/>
                  </a:lnTo>
                  <a:lnTo>
                    <a:pt x="3624" y="1237"/>
                  </a:lnTo>
                  <a:lnTo>
                    <a:pt x="3640" y="1237"/>
                  </a:lnTo>
                  <a:lnTo>
                    <a:pt x="3647" y="1233"/>
                  </a:lnTo>
                  <a:lnTo>
                    <a:pt x="3655" y="1226"/>
                  </a:lnTo>
                  <a:lnTo>
                    <a:pt x="3655" y="1226"/>
                  </a:lnTo>
                  <a:lnTo>
                    <a:pt x="3675" y="1237"/>
                  </a:lnTo>
                  <a:lnTo>
                    <a:pt x="3690" y="1257"/>
                  </a:lnTo>
                  <a:lnTo>
                    <a:pt x="3698" y="1269"/>
                  </a:lnTo>
                  <a:lnTo>
                    <a:pt x="3702" y="1280"/>
                  </a:lnTo>
                  <a:lnTo>
                    <a:pt x="3702" y="1280"/>
                  </a:lnTo>
                  <a:lnTo>
                    <a:pt x="3718" y="1280"/>
                  </a:lnTo>
                  <a:lnTo>
                    <a:pt x="3734" y="1280"/>
                  </a:lnTo>
                  <a:lnTo>
                    <a:pt x="3749" y="1269"/>
                  </a:lnTo>
                  <a:lnTo>
                    <a:pt x="3765" y="1253"/>
                  </a:lnTo>
                  <a:lnTo>
                    <a:pt x="3773" y="1237"/>
                  </a:lnTo>
                  <a:lnTo>
                    <a:pt x="3781" y="1222"/>
                  </a:lnTo>
                  <a:lnTo>
                    <a:pt x="3784" y="1202"/>
                  </a:lnTo>
                  <a:lnTo>
                    <a:pt x="3788" y="1183"/>
                  </a:lnTo>
                  <a:lnTo>
                    <a:pt x="3788" y="1155"/>
                  </a:lnTo>
                  <a:lnTo>
                    <a:pt x="3784" y="1124"/>
                  </a:lnTo>
                  <a:lnTo>
                    <a:pt x="3784" y="1124"/>
                  </a:lnTo>
                  <a:lnTo>
                    <a:pt x="3777" y="1112"/>
                  </a:lnTo>
                  <a:lnTo>
                    <a:pt x="3769" y="1100"/>
                  </a:lnTo>
                  <a:lnTo>
                    <a:pt x="3761" y="1089"/>
                  </a:lnTo>
                  <a:lnTo>
                    <a:pt x="3761" y="1069"/>
                  </a:lnTo>
                  <a:lnTo>
                    <a:pt x="3761" y="1049"/>
                  </a:lnTo>
                  <a:lnTo>
                    <a:pt x="3773" y="1026"/>
                  </a:lnTo>
                  <a:lnTo>
                    <a:pt x="3792" y="1002"/>
                  </a:lnTo>
                  <a:lnTo>
                    <a:pt x="3792" y="1002"/>
                  </a:lnTo>
                  <a:lnTo>
                    <a:pt x="3800" y="998"/>
                  </a:lnTo>
                  <a:lnTo>
                    <a:pt x="3812" y="983"/>
                  </a:lnTo>
                  <a:lnTo>
                    <a:pt x="3816" y="975"/>
                  </a:lnTo>
                  <a:lnTo>
                    <a:pt x="3816" y="959"/>
                  </a:lnTo>
                  <a:lnTo>
                    <a:pt x="3812" y="948"/>
                  </a:lnTo>
                  <a:lnTo>
                    <a:pt x="3800" y="932"/>
                  </a:lnTo>
                  <a:lnTo>
                    <a:pt x="3777" y="885"/>
                  </a:lnTo>
                  <a:lnTo>
                    <a:pt x="3773" y="787"/>
                  </a:lnTo>
                  <a:lnTo>
                    <a:pt x="3773" y="787"/>
                  </a:lnTo>
                  <a:lnTo>
                    <a:pt x="3765" y="779"/>
                  </a:lnTo>
                  <a:lnTo>
                    <a:pt x="3737" y="756"/>
                  </a:lnTo>
                  <a:lnTo>
                    <a:pt x="3694" y="724"/>
                  </a:lnTo>
                  <a:lnTo>
                    <a:pt x="3663" y="709"/>
                  </a:lnTo>
                  <a:lnTo>
                    <a:pt x="3624" y="693"/>
                  </a:lnTo>
                  <a:lnTo>
                    <a:pt x="3628" y="677"/>
                  </a:lnTo>
                  <a:lnTo>
                    <a:pt x="3628" y="677"/>
                  </a:lnTo>
                  <a:lnTo>
                    <a:pt x="3636" y="669"/>
                  </a:lnTo>
                  <a:lnTo>
                    <a:pt x="3647" y="658"/>
                  </a:lnTo>
                  <a:lnTo>
                    <a:pt x="3647" y="650"/>
                  </a:lnTo>
                  <a:lnTo>
                    <a:pt x="3640" y="650"/>
                  </a:lnTo>
                  <a:lnTo>
                    <a:pt x="3620" y="650"/>
                  </a:lnTo>
                  <a:lnTo>
                    <a:pt x="3589" y="654"/>
                  </a:lnTo>
                  <a:lnTo>
                    <a:pt x="3546" y="599"/>
                  </a:lnTo>
                  <a:lnTo>
                    <a:pt x="3467" y="615"/>
                  </a:lnTo>
                  <a:lnTo>
                    <a:pt x="3467" y="615"/>
                  </a:lnTo>
                  <a:lnTo>
                    <a:pt x="3459" y="611"/>
                  </a:lnTo>
                  <a:lnTo>
                    <a:pt x="3448" y="599"/>
                  </a:lnTo>
                  <a:lnTo>
                    <a:pt x="3444" y="587"/>
                  </a:lnTo>
                  <a:lnTo>
                    <a:pt x="3440" y="575"/>
                  </a:lnTo>
                  <a:lnTo>
                    <a:pt x="3444" y="564"/>
                  </a:lnTo>
                  <a:lnTo>
                    <a:pt x="3448" y="548"/>
                  </a:lnTo>
                  <a:lnTo>
                    <a:pt x="3448" y="548"/>
                  </a:lnTo>
                  <a:lnTo>
                    <a:pt x="3451" y="536"/>
                  </a:lnTo>
                  <a:lnTo>
                    <a:pt x="3448" y="524"/>
                  </a:lnTo>
                  <a:lnTo>
                    <a:pt x="3444" y="509"/>
                  </a:lnTo>
                  <a:lnTo>
                    <a:pt x="3436" y="493"/>
                  </a:lnTo>
                  <a:lnTo>
                    <a:pt x="3420" y="481"/>
                  </a:lnTo>
                  <a:lnTo>
                    <a:pt x="3397" y="470"/>
                  </a:lnTo>
                  <a:lnTo>
                    <a:pt x="3365" y="466"/>
                  </a:lnTo>
                  <a:lnTo>
                    <a:pt x="3365" y="466"/>
                  </a:lnTo>
                  <a:lnTo>
                    <a:pt x="3326" y="466"/>
                  </a:lnTo>
                  <a:lnTo>
                    <a:pt x="3291" y="466"/>
                  </a:lnTo>
                  <a:lnTo>
                    <a:pt x="3224" y="474"/>
                  </a:lnTo>
                  <a:lnTo>
                    <a:pt x="3177" y="485"/>
                  </a:lnTo>
                  <a:lnTo>
                    <a:pt x="3162" y="489"/>
                  </a:lnTo>
                  <a:lnTo>
                    <a:pt x="3162" y="489"/>
                  </a:lnTo>
                  <a:lnTo>
                    <a:pt x="3150" y="489"/>
                  </a:lnTo>
                  <a:lnTo>
                    <a:pt x="3134" y="489"/>
                  </a:lnTo>
                  <a:lnTo>
                    <a:pt x="3122" y="485"/>
                  </a:lnTo>
                  <a:lnTo>
                    <a:pt x="3111" y="477"/>
                  </a:lnTo>
                  <a:lnTo>
                    <a:pt x="3103" y="470"/>
                  </a:lnTo>
                  <a:lnTo>
                    <a:pt x="3099" y="450"/>
                  </a:lnTo>
                  <a:lnTo>
                    <a:pt x="3107" y="430"/>
                  </a:lnTo>
                  <a:lnTo>
                    <a:pt x="3107" y="430"/>
                  </a:lnTo>
                  <a:lnTo>
                    <a:pt x="3111" y="423"/>
                  </a:lnTo>
                  <a:lnTo>
                    <a:pt x="3111" y="415"/>
                  </a:lnTo>
                  <a:lnTo>
                    <a:pt x="3107" y="407"/>
                  </a:lnTo>
                  <a:lnTo>
                    <a:pt x="3103" y="403"/>
                  </a:lnTo>
                  <a:lnTo>
                    <a:pt x="3091" y="399"/>
                  </a:lnTo>
                  <a:lnTo>
                    <a:pt x="3075" y="395"/>
                  </a:lnTo>
                  <a:lnTo>
                    <a:pt x="3052" y="399"/>
                  </a:lnTo>
                  <a:lnTo>
                    <a:pt x="3040" y="360"/>
                  </a:lnTo>
                  <a:lnTo>
                    <a:pt x="3040" y="360"/>
                  </a:lnTo>
                  <a:lnTo>
                    <a:pt x="3017" y="336"/>
                  </a:lnTo>
                  <a:lnTo>
                    <a:pt x="2993" y="313"/>
                  </a:lnTo>
                  <a:lnTo>
                    <a:pt x="2962" y="289"/>
                  </a:lnTo>
                  <a:lnTo>
                    <a:pt x="2927" y="266"/>
                  </a:lnTo>
                  <a:lnTo>
                    <a:pt x="2895" y="246"/>
                  </a:lnTo>
                  <a:lnTo>
                    <a:pt x="2880" y="242"/>
                  </a:lnTo>
                  <a:lnTo>
                    <a:pt x="2864" y="239"/>
                  </a:lnTo>
                  <a:lnTo>
                    <a:pt x="2848" y="239"/>
                  </a:lnTo>
                  <a:lnTo>
                    <a:pt x="2836" y="242"/>
                  </a:lnTo>
                  <a:lnTo>
                    <a:pt x="2836" y="242"/>
                  </a:lnTo>
                  <a:lnTo>
                    <a:pt x="2833" y="231"/>
                  </a:lnTo>
                  <a:lnTo>
                    <a:pt x="2829" y="223"/>
                  </a:lnTo>
                  <a:lnTo>
                    <a:pt x="2821" y="207"/>
                  </a:lnTo>
                  <a:lnTo>
                    <a:pt x="2805" y="195"/>
                  </a:lnTo>
                  <a:lnTo>
                    <a:pt x="2789" y="188"/>
                  </a:lnTo>
                  <a:lnTo>
                    <a:pt x="2762" y="184"/>
                  </a:lnTo>
                  <a:lnTo>
                    <a:pt x="2727" y="184"/>
                  </a:lnTo>
                  <a:lnTo>
                    <a:pt x="2711" y="133"/>
                  </a:lnTo>
                  <a:lnTo>
                    <a:pt x="2676" y="121"/>
                  </a:lnTo>
                  <a:lnTo>
                    <a:pt x="2676" y="121"/>
                  </a:lnTo>
                  <a:lnTo>
                    <a:pt x="2664" y="121"/>
                  </a:lnTo>
                  <a:lnTo>
                    <a:pt x="2652" y="121"/>
                  </a:lnTo>
                  <a:lnTo>
                    <a:pt x="2633" y="117"/>
                  </a:lnTo>
                  <a:lnTo>
                    <a:pt x="2613" y="101"/>
                  </a:lnTo>
                  <a:lnTo>
                    <a:pt x="2590" y="82"/>
                  </a:lnTo>
                  <a:lnTo>
                    <a:pt x="2562" y="47"/>
                  </a:lnTo>
                  <a:lnTo>
                    <a:pt x="2531" y="0"/>
                  </a:lnTo>
                  <a:lnTo>
                    <a:pt x="2496" y="39"/>
                  </a:lnTo>
                  <a:lnTo>
                    <a:pt x="2496" y="39"/>
                  </a:lnTo>
                  <a:lnTo>
                    <a:pt x="2472" y="35"/>
                  </a:lnTo>
                  <a:lnTo>
                    <a:pt x="2456" y="35"/>
                  </a:lnTo>
                  <a:lnTo>
                    <a:pt x="2437" y="39"/>
                  </a:lnTo>
                  <a:lnTo>
                    <a:pt x="2429" y="39"/>
                  </a:lnTo>
                  <a:lnTo>
                    <a:pt x="2425" y="43"/>
                  </a:lnTo>
                  <a:lnTo>
                    <a:pt x="2425" y="51"/>
                  </a:lnTo>
                  <a:lnTo>
                    <a:pt x="2425" y="58"/>
                  </a:lnTo>
                  <a:lnTo>
                    <a:pt x="2429" y="70"/>
                  </a:lnTo>
                  <a:lnTo>
                    <a:pt x="2441" y="82"/>
                  </a:lnTo>
                  <a:lnTo>
                    <a:pt x="2472" y="117"/>
                  </a:lnTo>
                  <a:lnTo>
                    <a:pt x="2472" y="117"/>
                  </a:lnTo>
                  <a:lnTo>
                    <a:pt x="2476" y="121"/>
                  </a:lnTo>
                  <a:lnTo>
                    <a:pt x="2472" y="129"/>
                  </a:lnTo>
                  <a:lnTo>
                    <a:pt x="2472" y="133"/>
                  </a:lnTo>
                  <a:lnTo>
                    <a:pt x="2464" y="137"/>
                  </a:lnTo>
                  <a:lnTo>
                    <a:pt x="2456" y="141"/>
                  </a:lnTo>
                  <a:lnTo>
                    <a:pt x="2441" y="137"/>
                  </a:lnTo>
                  <a:lnTo>
                    <a:pt x="2421" y="129"/>
                  </a:lnTo>
                  <a:lnTo>
                    <a:pt x="2402" y="133"/>
                  </a:lnTo>
                  <a:lnTo>
                    <a:pt x="2425" y="215"/>
                  </a:lnTo>
                  <a:lnTo>
                    <a:pt x="2425" y="215"/>
                  </a:lnTo>
                  <a:lnTo>
                    <a:pt x="2425" y="219"/>
                  </a:lnTo>
                  <a:lnTo>
                    <a:pt x="2425" y="223"/>
                  </a:lnTo>
                  <a:lnTo>
                    <a:pt x="2421" y="231"/>
                  </a:lnTo>
                  <a:lnTo>
                    <a:pt x="2413" y="231"/>
                  </a:lnTo>
                  <a:lnTo>
                    <a:pt x="2406" y="231"/>
                  </a:lnTo>
                  <a:lnTo>
                    <a:pt x="2390" y="223"/>
                  </a:lnTo>
                  <a:lnTo>
                    <a:pt x="2366" y="207"/>
                  </a:lnTo>
                  <a:lnTo>
                    <a:pt x="2366" y="207"/>
                  </a:lnTo>
                  <a:lnTo>
                    <a:pt x="2355" y="199"/>
                  </a:lnTo>
                  <a:lnTo>
                    <a:pt x="2347" y="195"/>
                  </a:lnTo>
                  <a:lnTo>
                    <a:pt x="2343" y="199"/>
                  </a:lnTo>
                  <a:lnTo>
                    <a:pt x="2339" y="203"/>
                  </a:lnTo>
                  <a:lnTo>
                    <a:pt x="2343" y="219"/>
                  </a:lnTo>
                  <a:lnTo>
                    <a:pt x="2355" y="246"/>
                  </a:lnTo>
                  <a:lnTo>
                    <a:pt x="2378" y="297"/>
                  </a:lnTo>
                  <a:lnTo>
                    <a:pt x="2390" y="325"/>
                  </a:lnTo>
                  <a:lnTo>
                    <a:pt x="2456" y="325"/>
                  </a:lnTo>
                  <a:lnTo>
                    <a:pt x="2460" y="376"/>
                  </a:lnTo>
                  <a:lnTo>
                    <a:pt x="2496" y="372"/>
                  </a:lnTo>
                  <a:lnTo>
                    <a:pt x="2496" y="423"/>
                  </a:lnTo>
                  <a:lnTo>
                    <a:pt x="2547" y="403"/>
                  </a:lnTo>
                  <a:lnTo>
                    <a:pt x="2547" y="423"/>
                  </a:lnTo>
                  <a:lnTo>
                    <a:pt x="2519" y="474"/>
                  </a:lnTo>
                  <a:lnTo>
                    <a:pt x="2558" y="521"/>
                  </a:lnTo>
                  <a:lnTo>
                    <a:pt x="2503" y="552"/>
                  </a:lnTo>
                  <a:lnTo>
                    <a:pt x="2472" y="536"/>
                  </a:lnTo>
                  <a:lnTo>
                    <a:pt x="2472" y="536"/>
                  </a:lnTo>
                  <a:lnTo>
                    <a:pt x="2445" y="571"/>
                  </a:lnTo>
                  <a:lnTo>
                    <a:pt x="2421" y="603"/>
                  </a:lnTo>
                  <a:lnTo>
                    <a:pt x="2417" y="618"/>
                  </a:lnTo>
                  <a:lnTo>
                    <a:pt x="2413" y="630"/>
                  </a:lnTo>
                  <a:lnTo>
                    <a:pt x="2413" y="630"/>
                  </a:lnTo>
                  <a:lnTo>
                    <a:pt x="2406" y="634"/>
                  </a:lnTo>
                  <a:lnTo>
                    <a:pt x="2390" y="642"/>
                  </a:lnTo>
                  <a:lnTo>
                    <a:pt x="2362" y="642"/>
                  </a:lnTo>
                  <a:lnTo>
                    <a:pt x="2347" y="638"/>
                  </a:lnTo>
                  <a:lnTo>
                    <a:pt x="2327" y="634"/>
                  </a:lnTo>
                  <a:lnTo>
                    <a:pt x="2327" y="634"/>
                  </a:lnTo>
                  <a:lnTo>
                    <a:pt x="2319" y="634"/>
                  </a:lnTo>
                  <a:lnTo>
                    <a:pt x="2304" y="642"/>
                  </a:lnTo>
                  <a:lnTo>
                    <a:pt x="2300" y="646"/>
                  </a:lnTo>
                  <a:lnTo>
                    <a:pt x="2296" y="654"/>
                  </a:lnTo>
                  <a:lnTo>
                    <a:pt x="2300" y="665"/>
                  </a:lnTo>
                  <a:lnTo>
                    <a:pt x="2308" y="677"/>
                  </a:lnTo>
                  <a:lnTo>
                    <a:pt x="2308" y="677"/>
                  </a:lnTo>
                  <a:lnTo>
                    <a:pt x="2308" y="681"/>
                  </a:lnTo>
                  <a:lnTo>
                    <a:pt x="2304" y="697"/>
                  </a:lnTo>
                  <a:lnTo>
                    <a:pt x="2292" y="713"/>
                  </a:lnTo>
                  <a:lnTo>
                    <a:pt x="2276" y="724"/>
                  </a:lnTo>
                  <a:lnTo>
                    <a:pt x="2261" y="736"/>
                  </a:lnTo>
                  <a:lnTo>
                    <a:pt x="2261" y="736"/>
                  </a:lnTo>
                  <a:lnTo>
                    <a:pt x="2264" y="748"/>
                  </a:lnTo>
                  <a:lnTo>
                    <a:pt x="2268" y="767"/>
                  </a:lnTo>
                  <a:lnTo>
                    <a:pt x="2264" y="787"/>
                  </a:lnTo>
                  <a:lnTo>
                    <a:pt x="2257" y="814"/>
                  </a:lnTo>
                  <a:lnTo>
                    <a:pt x="2233" y="842"/>
                  </a:lnTo>
                  <a:lnTo>
                    <a:pt x="2217" y="857"/>
                  </a:lnTo>
                  <a:lnTo>
                    <a:pt x="2194" y="873"/>
                  </a:lnTo>
                  <a:lnTo>
                    <a:pt x="2170" y="889"/>
                  </a:lnTo>
                  <a:lnTo>
                    <a:pt x="2139" y="908"/>
                  </a:lnTo>
                  <a:lnTo>
                    <a:pt x="2139" y="908"/>
                  </a:lnTo>
                  <a:lnTo>
                    <a:pt x="2135" y="908"/>
                  </a:lnTo>
                  <a:lnTo>
                    <a:pt x="2135" y="912"/>
                  </a:lnTo>
                  <a:lnTo>
                    <a:pt x="2135" y="916"/>
                  </a:lnTo>
                  <a:lnTo>
                    <a:pt x="2139" y="920"/>
                  </a:lnTo>
                  <a:lnTo>
                    <a:pt x="2147" y="924"/>
                  </a:lnTo>
                  <a:lnTo>
                    <a:pt x="2190" y="928"/>
                  </a:lnTo>
                  <a:lnTo>
                    <a:pt x="2182" y="955"/>
                  </a:lnTo>
                  <a:lnTo>
                    <a:pt x="2182" y="955"/>
                  </a:lnTo>
                  <a:lnTo>
                    <a:pt x="2170" y="963"/>
                  </a:lnTo>
                  <a:lnTo>
                    <a:pt x="2159" y="975"/>
                  </a:lnTo>
                  <a:lnTo>
                    <a:pt x="2147" y="987"/>
                  </a:lnTo>
                  <a:lnTo>
                    <a:pt x="2139" y="1002"/>
                  </a:lnTo>
                  <a:lnTo>
                    <a:pt x="2135" y="1022"/>
                  </a:lnTo>
                  <a:lnTo>
                    <a:pt x="2135" y="1030"/>
                  </a:lnTo>
                  <a:lnTo>
                    <a:pt x="2139" y="1042"/>
                  </a:lnTo>
                  <a:lnTo>
                    <a:pt x="2147" y="1053"/>
                  </a:lnTo>
                  <a:lnTo>
                    <a:pt x="2155" y="1065"/>
                  </a:lnTo>
                  <a:lnTo>
                    <a:pt x="2155" y="1065"/>
                  </a:lnTo>
                  <a:lnTo>
                    <a:pt x="2159" y="1069"/>
                  </a:lnTo>
                  <a:lnTo>
                    <a:pt x="2159" y="1081"/>
                  </a:lnTo>
                  <a:lnTo>
                    <a:pt x="2159" y="1089"/>
                  </a:lnTo>
                  <a:lnTo>
                    <a:pt x="2151" y="1096"/>
                  </a:lnTo>
                  <a:lnTo>
                    <a:pt x="2143" y="1104"/>
                  </a:lnTo>
                  <a:lnTo>
                    <a:pt x="2123" y="1112"/>
                  </a:lnTo>
                  <a:lnTo>
                    <a:pt x="2123" y="1112"/>
                  </a:lnTo>
                  <a:lnTo>
                    <a:pt x="2108" y="1120"/>
                  </a:lnTo>
                  <a:lnTo>
                    <a:pt x="2096" y="1132"/>
                  </a:lnTo>
                  <a:lnTo>
                    <a:pt x="2092" y="1143"/>
                  </a:lnTo>
                  <a:lnTo>
                    <a:pt x="2088" y="1155"/>
                  </a:lnTo>
                  <a:lnTo>
                    <a:pt x="2088" y="1167"/>
                  </a:lnTo>
                  <a:lnTo>
                    <a:pt x="2096" y="1179"/>
                  </a:lnTo>
                  <a:lnTo>
                    <a:pt x="2108" y="1202"/>
                  </a:lnTo>
                  <a:lnTo>
                    <a:pt x="2104" y="1233"/>
                  </a:lnTo>
                  <a:lnTo>
                    <a:pt x="2104" y="1233"/>
                  </a:lnTo>
                  <a:lnTo>
                    <a:pt x="2084" y="1253"/>
                  </a:lnTo>
                  <a:lnTo>
                    <a:pt x="2041" y="1284"/>
                  </a:lnTo>
                  <a:lnTo>
                    <a:pt x="2022" y="1300"/>
                  </a:lnTo>
                  <a:lnTo>
                    <a:pt x="2002" y="1304"/>
                  </a:lnTo>
                  <a:lnTo>
                    <a:pt x="1994" y="1300"/>
                  </a:lnTo>
                  <a:lnTo>
                    <a:pt x="1990" y="1296"/>
                  </a:lnTo>
                  <a:lnTo>
                    <a:pt x="1986" y="1288"/>
                  </a:lnTo>
                  <a:lnTo>
                    <a:pt x="1986" y="1273"/>
                  </a:lnTo>
                  <a:lnTo>
                    <a:pt x="1959" y="1265"/>
                  </a:lnTo>
                  <a:lnTo>
                    <a:pt x="1959" y="1265"/>
                  </a:lnTo>
                  <a:lnTo>
                    <a:pt x="1959" y="1245"/>
                  </a:lnTo>
                  <a:lnTo>
                    <a:pt x="1959" y="1233"/>
                  </a:lnTo>
                  <a:lnTo>
                    <a:pt x="1955" y="1218"/>
                  </a:lnTo>
                  <a:lnTo>
                    <a:pt x="1955" y="1214"/>
                  </a:lnTo>
                  <a:lnTo>
                    <a:pt x="1951" y="1210"/>
                  </a:lnTo>
                  <a:lnTo>
                    <a:pt x="1943" y="1210"/>
                  </a:lnTo>
                  <a:lnTo>
                    <a:pt x="1935" y="1214"/>
                  </a:lnTo>
                  <a:lnTo>
                    <a:pt x="1916" y="1230"/>
                  </a:lnTo>
                  <a:lnTo>
                    <a:pt x="1884" y="1261"/>
                  </a:lnTo>
                  <a:lnTo>
                    <a:pt x="1861" y="1261"/>
                  </a:lnTo>
                  <a:lnTo>
                    <a:pt x="1861" y="1261"/>
                  </a:lnTo>
                  <a:lnTo>
                    <a:pt x="1849" y="1245"/>
                  </a:lnTo>
                  <a:lnTo>
                    <a:pt x="1834" y="1233"/>
                  </a:lnTo>
                  <a:lnTo>
                    <a:pt x="1818" y="1218"/>
                  </a:lnTo>
                  <a:lnTo>
                    <a:pt x="1802" y="1214"/>
                  </a:lnTo>
                  <a:lnTo>
                    <a:pt x="1798" y="1214"/>
                  </a:lnTo>
                  <a:lnTo>
                    <a:pt x="1790" y="1214"/>
                  </a:lnTo>
                  <a:lnTo>
                    <a:pt x="1787" y="1222"/>
                  </a:lnTo>
                  <a:lnTo>
                    <a:pt x="1783" y="1230"/>
                  </a:lnTo>
                  <a:lnTo>
                    <a:pt x="1779" y="1261"/>
                  </a:lnTo>
                  <a:lnTo>
                    <a:pt x="1779" y="1261"/>
                  </a:lnTo>
                  <a:lnTo>
                    <a:pt x="1763" y="1273"/>
                  </a:lnTo>
                  <a:lnTo>
                    <a:pt x="1747" y="1280"/>
                  </a:lnTo>
                  <a:lnTo>
                    <a:pt x="1732" y="1296"/>
                  </a:lnTo>
                  <a:lnTo>
                    <a:pt x="1716" y="1316"/>
                  </a:lnTo>
                  <a:lnTo>
                    <a:pt x="1712" y="1327"/>
                  </a:lnTo>
                  <a:lnTo>
                    <a:pt x="1712" y="1335"/>
                  </a:lnTo>
                  <a:lnTo>
                    <a:pt x="1712" y="1347"/>
                  </a:lnTo>
                  <a:lnTo>
                    <a:pt x="1716" y="1359"/>
                  </a:lnTo>
                  <a:lnTo>
                    <a:pt x="1724" y="1371"/>
                  </a:lnTo>
                  <a:lnTo>
                    <a:pt x="1736" y="1382"/>
                  </a:lnTo>
                  <a:lnTo>
                    <a:pt x="1736" y="1382"/>
                  </a:lnTo>
                  <a:lnTo>
                    <a:pt x="1740" y="1390"/>
                  </a:lnTo>
                  <a:lnTo>
                    <a:pt x="1747" y="1410"/>
                  </a:lnTo>
                  <a:lnTo>
                    <a:pt x="1747" y="1421"/>
                  </a:lnTo>
                  <a:lnTo>
                    <a:pt x="1743" y="1433"/>
                  </a:lnTo>
                  <a:lnTo>
                    <a:pt x="1740" y="1449"/>
                  </a:lnTo>
                  <a:lnTo>
                    <a:pt x="1724" y="1465"/>
                  </a:lnTo>
                  <a:lnTo>
                    <a:pt x="1689" y="1551"/>
                  </a:lnTo>
                  <a:lnTo>
                    <a:pt x="1689" y="1551"/>
                  </a:lnTo>
                  <a:lnTo>
                    <a:pt x="1669" y="1570"/>
                  </a:lnTo>
                  <a:lnTo>
                    <a:pt x="1618" y="1625"/>
                  </a:lnTo>
                  <a:lnTo>
                    <a:pt x="1591" y="1664"/>
                  </a:lnTo>
                  <a:lnTo>
                    <a:pt x="1567" y="1704"/>
                  </a:lnTo>
                  <a:lnTo>
                    <a:pt x="1544" y="1747"/>
                  </a:lnTo>
                  <a:lnTo>
                    <a:pt x="1528" y="1794"/>
                  </a:lnTo>
                  <a:lnTo>
                    <a:pt x="1489" y="1848"/>
                  </a:lnTo>
                  <a:lnTo>
                    <a:pt x="1391" y="1950"/>
                  </a:lnTo>
                  <a:lnTo>
                    <a:pt x="1332" y="1958"/>
                  </a:lnTo>
                  <a:lnTo>
                    <a:pt x="1297" y="1993"/>
                  </a:lnTo>
                  <a:lnTo>
                    <a:pt x="1273" y="1993"/>
                  </a:lnTo>
                  <a:lnTo>
                    <a:pt x="1273" y="1993"/>
                  </a:lnTo>
                  <a:lnTo>
                    <a:pt x="1266" y="1989"/>
                  </a:lnTo>
                  <a:lnTo>
                    <a:pt x="1246" y="1982"/>
                  </a:lnTo>
                  <a:lnTo>
                    <a:pt x="1234" y="1982"/>
                  </a:lnTo>
                  <a:lnTo>
                    <a:pt x="1219" y="1982"/>
                  </a:lnTo>
                  <a:lnTo>
                    <a:pt x="1199" y="1989"/>
                  </a:lnTo>
                  <a:lnTo>
                    <a:pt x="1179" y="2001"/>
                  </a:lnTo>
                  <a:lnTo>
                    <a:pt x="1179" y="2001"/>
                  </a:lnTo>
                  <a:lnTo>
                    <a:pt x="1172" y="1997"/>
                  </a:lnTo>
                  <a:lnTo>
                    <a:pt x="1160" y="1993"/>
                  </a:lnTo>
                  <a:lnTo>
                    <a:pt x="1148" y="1982"/>
                  </a:lnTo>
                  <a:lnTo>
                    <a:pt x="1132" y="1962"/>
                  </a:lnTo>
                  <a:lnTo>
                    <a:pt x="1117" y="1935"/>
                  </a:lnTo>
                  <a:lnTo>
                    <a:pt x="1101" y="1899"/>
                  </a:lnTo>
                  <a:lnTo>
                    <a:pt x="1085" y="1856"/>
                  </a:lnTo>
                  <a:lnTo>
                    <a:pt x="1085" y="1856"/>
                  </a:lnTo>
                  <a:lnTo>
                    <a:pt x="1070" y="1809"/>
                  </a:lnTo>
                  <a:lnTo>
                    <a:pt x="1054" y="1770"/>
                  </a:lnTo>
                  <a:lnTo>
                    <a:pt x="1038" y="1743"/>
                  </a:lnTo>
                  <a:lnTo>
                    <a:pt x="1019" y="1719"/>
                  </a:lnTo>
                  <a:lnTo>
                    <a:pt x="1011" y="1711"/>
                  </a:lnTo>
                  <a:lnTo>
                    <a:pt x="999" y="1707"/>
                  </a:lnTo>
                  <a:lnTo>
                    <a:pt x="991" y="1707"/>
                  </a:lnTo>
                  <a:lnTo>
                    <a:pt x="980" y="1711"/>
                  </a:lnTo>
                  <a:lnTo>
                    <a:pt x="972" y="1715"/>
                  </a:lnTo>
                  <a:lnTo>
                    <a:pt x="960" y="1723"/>
                  </a:lnTo>
                  <a:lnTo>
                    <a:pt x="936" y="1751"/>
                  </a:lnTo>
                  <a:lnTo>
                    <a:pt x="858" y="1747"/>
                  </a:lnTo>
                  <a:lnTo>
                    <a:pt x="858" y="1747"/>
                  </a:lnTo>
                  <a:lnTo>
                    <a:pt x="839" y="1766"/>
                  </a:lnTo>
                  <a:lnTo>
                    <a:pt x="819" y="1782"/>
                  </a:lnTo>
                  <a:lnTo>
                    <a:pt x="795" y="1798"/>
                  </a:lnTo>
                  <a:lnTo>
                    <a:pt x="772" y="1805"/>
                  </a:lnTo>
                  <a:lnTo>
                    <a:pt x="756" y="1809"/>
                  </a:lnTo>
                  <a:lnTo>
                    <a:pt x="745" y="1805"/>
                  </a:lnTo>
                  <a:lnTo>
                    <a:pt x="733" y="1798"/>
                  </a:lnTo>
                  <a:lnTo>
                    <a:pt x="721" y="1790"/>
                  </a:lnTo>
                  <a:lnTo>
                    <a:pt x="709" y="1774"/>
                  </a:lnTo>
                  <a:lnTo>
                    <a:pt x="697" y="1751"/>
                  </a:lnTo>
                  <a:lnTo>
                    <a:pt x="697" y="1751"/>
                  </a:lnTo>
                  <a:lnTo>
                    <a:pt x="694" y="1747"/>
                  </a:lnTo>
                  <a:lnTo>
                    <a:pt x="682" y="1735"/>
                  </a:lnTo>
                  <a:lnTo>
                    <a:pt x="658" y="1719"/>
                  </a:lnTo>
                  <a:lnTo>
                    <a:pt x="639" y="1711"/>
                  </a:lnTo>
                  <a:lnTo>
                    <a:pt x="611" y="1704"/>
                  </a:lnTo>
                  <a:lnTo>
                    <a:pt x="568" y="1660"/>
                  </a:lnTo>
                  <a:lnTo>
                    <a:pt x="568" y="1660"/>
                  </a:lnTo>
                  <a:lnTo>
                    <a:pt x="556" y="1660"/>
                  </a:lnTo>
                  <a:lnTo>
                    <a:pt x="521" y="1660"/>
                  </a:lnTo>
                  <a:lnTo>
                    <a:pt x="470" y="1653"/>
                  </a:lnTo>
                  <a:lnTo>
                    <a:pt x="443" y="1645"/>
                  </a:lnTo>
                  <a:lnTo>
                    <a:pt x="415" y="1633"/>
                  </a:lnTo>
                  <a:lnTo>
                    <a:pt x="415" y="1633"/>
                  </a:lnTo>
                  <a:lnTo>
                    <a:pt x="404" y="1629"/>
                  </a:lnTo>
                  <a:lnTo>
                    <a:pt x="392" y="1629"/>
                  </a:lnTo>
                  <a:lnTo>
                    <a:pt x="384" y="1633"/>
                  </a:lnTo>
                  <a:lnTo>
                    <a:pt x="372" y="1637"/>
                  </a:lnTo>
                  <a:lnTo>
                    <a:pt x="361" y="1657"/>
                  </a:lnTo>
                  <a:lnTo>
                    <a:pt x="349" y="1684"/>
                  </a:lnTo>
                  <a:lnTo>
                    <a:pt x="345" y="1715"/>
                  </a:lnTo>
                  <a:lnTo>
                    <a:pt x="341" y="1739"/>
                  </a:lnTo>
                  <a:lnTo>
                    <a:pt x="341" y="1770"/>
                  </a:lnTo>
                  <a:lnTo>
                    <a:pt x="302" y="1766"/>
                  </a:lnTo>
                  <a:lnTo>
                    <a:pt x="290" y="1817"/>
                  </a:lnTo>
                  <a:lnTo>
                    <a:pt x="290" y="1817"/>
                  </a:lnTo>
                  <a:lnTo>
                    <a:pt x="270" y="1821"/>
                  </a:lnTo>
                  <a:lnTo>
                    <a:pt x="255" y="1829"/>
                  </a:lnTo>
                  <a:lnTo>
                    <a:pt x="243" y="1837"/>
                  </a:lnTo>
                  <a:lnTo>
                    <a:pt x="235" y="1845"/>
                  </a:lnTo>
                  <a:lnTo>
                    <a:pt x="235" y="1852"/>
                  </a:lnTo>
                  <a:lnTo>
                    <a:pt x="235" y="1860"/>
                  </a:lnTo>
                  <a:lnTo>
                    <a:pt x="235" y="1868"/>
                  </a:lnTo>
                  <a:lnTo>
                    <a:pt x="243" y="1880"/>
                  </a:lnTo>
                  <a:lnTo>
                    <a:pt x="251" y="1892"/>
                  </a:lnTo>
                  <a:lnTo>
                    <a:pt x="286" y="1919"/>
                  </a:lnTo>
                  <a:lnTo>
                    <a:pt x="286" y="1919"/>
                  </a:lnTo>
                  <a:lnTo>
                    <a:pt x="317" y="1942"/>
                  </a:lnTo>
                  <a:lnTo>
                    <a:pt x="349" y="1958"/>
                  </a:lnTo>
                  <a:lnTo>
                    <a:pt x="361" y="1966"/>
                  </a:lnTo>
                  <a:lnTo>
                    <a:pt x="376" y="1966"/>
                  </a:lnTo>
                  <a:lnTo>
                    <a:pt x="376" y="2001"/>
                  </a:lnTo>
                  <a:lnTo>
                    <a:pt x="376" y="2001"/>
                  </a:lnTo>
                  <a:lnTo>
                    <a:pt x="368" y="2005"/>
                  </a:lnTo>
                  <a:lnTo>
                    <a:pt x="357" y="2017"/>
                  </a:lnTo>
                  <a:lnTo>
                    <a:pt x="349" y="2029"/>
                  </a:lnTo>
                  <a:lnTo>
                    <a:pt x="337" y="2048"/>
                  </a:lnTo>
                  <a:lnTo>
                    <a:pt x="329" y="2068"/>
                  </a:lnTo>
                  <a:lnTo>
                    <a:pt x="325" y="2099"/>
                  </a:lnTo>
                  <a:lnTo>
                    <a:pt x="329" y="2130"/>
                  </a:lnTo>
                  <a:lnTo>
                    <a:pt x="329" y="2130"/>
                  </a:lnTo>
                  <a:lnTo>
                    <a:pt x="310" y="2130"/>
                  </a:lnTo>
                  <a:lnTo>
                    <a:pt x="294" y="2130"/>
                  </a:lnTo>
                  <a:lnTo>
                    <a:pt x="270" y="2130"/>
                  </a:lnTo>
                  <a:lnTo>
                    <a:pt x="255" y="2138"/>
                  </a:lnTo>
                  <a:lnTo>
                    <a:pt x="239" y="2150"/>
                  </a:lnTo>
                  <a:lnTo>
                    <a:pt x="231" y="2158"/>
                  </a:lnTo>
                  <a:lnTo>
                    <a:pt x="227" y="2170"/>
                  </a:lnTo>
                  <a:lnTo>
                    <a:pt x="227" y="2181"/>
                  </a:lnTo>
                  <a:lnTo>
                    <a:pt x="227" y="2197"/>
                  </a:lnTo>
                  <a:lnTo>
                    <a:pt x="227" y="2197"/>
                  </a:lnTo>
                  <a:lnTo>
                    <a:pt x="223" y="2205"/>
                  </a:lnTo>
                  <a:lnTo>
                    <a:pt x="220" y="2213"/>
                  </a:lnTo>
                  <a:lnTo>
                    <a:pt x="212" y="2225"/>
                  </a:lnTo>
                  <a:lnTo>
                    <a:pt x="200" y="2232"/>
                  </a:lnTo>
                  <a:lnTo>
                    <a:pt x="184" y="2244"/>
                  </a:lnTo>
                  <a:lnTo>
                    <a:pt x="161" y="2248"/>
                  </a:lnTo>
                  <a:lnTo>
                    <a:pt x="133" y="2252"/>
                  </a:lnTo>
                  <a:lnTo>
                    <a:pt x="133" y="2252"/>
                  </a:lnTo>
                  <a:lnTo>
                    <a:pt x="63" y="2291"/>
                  </a:lnTo>
                  <a:lnTo>
                    <a:pt x="20" y="2326"/>
                  </a:lnTo>
                  <a:lnTo>
                    <a:pt x="4" y="2342"/>
                  </a:lnTo>
                  <a:lnTo>
                    <a:pt x="0" y="2354"/>
                  </a:lnTo>
                  <a:lnTo>
                    <a:pt x="12" y="2397"/>
                  </a:lnTo>
                  <a:lnTo>
                    <a:pt x="16" y="2444"/>
                  </a:lnTo>
                  <a:lnTo>
                    <a:pt x="16" y="2444"/>
                  </a:lnTo>
                  <a:lnTo>
                    <a:pt x="47" y="2467"/>
                  </a:lnTo>
                  <a:lnTo>
                    <a:pt x="71" y="2487"/>
                  </a:lnTo>
                  <a:lnTo>
                    <a:pt x="82" y="2491"/>
                  </a:lnTo>
                  <a:lnTo>
                    <a:pt x="94" y="2495"/>
                  </a:lnTo>
                  <a:lnTo>
                    <a:pt x="94" y="2495"/>
                  </a:lnTo>
                  <a:lnTo>
                    <a:pt x="102" y="2495"/>
                  </a:lnTo>
                  <a:lnTo>
                    <a:pt x="110" y="2499"/>
                  </a:lnTo>
                  <a:lnTo>
                    <a:pt x="114" y="2507"/>
                  </a:lnTo>
                  <a:lnTo>
                    <a:pt x="118" y="2514"/>
                  </a:lnTo>
                  <a:lnTo>
                    <a:pt x="118" y="2526"/>
                  </a:lnTo>
                  <a:lnTo>
                    <a:pt x="118" y="2542"/>
                  </a:lnTo>
                  <a:lnTo>
                    <a:pt x="110" y="2581"/>
                  </a:lnTo>
                  <a:lnTo>
                    <a:pt x="110" y="2581"/>
                  </a:lnTo>
                  <a:lnTo>
                    <a:pt x="102" y="2601"/>
                  </a:lnTo>
                  <a:lnTo>
                    <a:pt x="102" y="2612"/>
                  </a:lnTo>
                  <a:lnTo>
                    <a:pt x="110" y="2620"/>
                  </a:lnTo>
                  <a:lnTo>
                    <a:pt x="118" y="2620"/>
                  </a:lnTo>
                  <a:lnTo>
                    <a:pt x="141" y="2620"/>
                  </a:lnTo>
                  <a:lnTo>
                    <a:pt x="180" y="2620"/>
                  </a:lnTo>
                  <a:lnTo>
                    <a:pt x="180" y="2620"/>
                  </a:lnTo>
                  <a:lnTo>
                    <a:pt x="247" y="2616"/>
                  </a:lnTo>
                  <a:lnTo>
                    <a:pt x="274" y="2616"/>
                  </a:lnTo>
                  <a:lnTo>
                    <a:pt x="274" y="2616"/>
                  </a:lnTo>
                  <a:lnTo>
                    <a:pt x="286" y="2608"/>
                  </a:lnTo>
                  <a:lnTo>
                    <a:pt x="310" y="2601"/>
                  </a:lnTo>
                  <a:lnTo>
                    <a:pt x="317" y="2601"/>
                  </a:lnTo>
                  <a:lnTo>
                    <a:pt x="325" y="2608"/>
                  </a:lnTo>
                  <a:lnTo>
                    <a:pt x="325" y="2620"/>
                  </a:lnTo>
                  <a:lnTo>
                    <a:pt x="317" y="2640"/>
                  </a:lnTo>
                  <a:lnTo>
                    <a:pt x="314" y="2698"/>
                  </a:lnTo>
                  <a:lnTo>
                    <a:pt x="314" y="2698"/>
                  </a:lnTo>
                  <a:lnTo>
                    <a:pt x="325" y="2706"/>
                  </a:lnTo>
                  <a:lnTo>
                    <a:pt x="333" y="2714"/>
                  </a:lnTo>
                  <a:lnTo>
                    <a:pt x="345" y="2730"/>
                  </a:lnTo>
                  <a:lnTo>
                    <a:pt x="353" y="2742"/>
                  </a:lnTo>
                  <a:lnTo>
                    <a:pt x="353" y="2761"/>
                  </a:lnTo>
                  <a:lnTo>
                    <a:pt x="345" y="2777"/>
                  </a:lnTo>
                  <a:lnTo>
                    <a:pt x="329" y="2796"/>
                  </a:lnTo>
                  <a:lnTo>
                    <a:pt x="329" y="2796"/>
                  </a:lnTo>
                  <a:lnTo>
                    <a:pt x="333" y="2800"/>
                  </a:lnTo>
                  <a:lnTo>
                    <a:pt x="341" y="2816"/>
                  </a:lnTo>
                  <a:lnTo>
                    <a:pt x="349" y="2832"/>
                  </a:lnTo>
                  <a:lnTo>
                    <a:pt x="353" y="2851"/>
                  </a:lnTo>
                  <a:lnTo>
                    <a:pt x="353" y="2875"/>
                  </a:lnTo>
                  <a:lnTo>
                    <a:pt x="349" y="2910"/>
                  </a:lnTo>
                  <a:lnTo>
                    <a:pt x="349" y="2910"/>
                  </a:lnTo>
                  <a:lnTo>
                    <a:pt x="361" y="2918"/>
                  </a:lnTo>
                  <a:lnTo>
                    <a:pt x="372" y="2930"/>
                  </a:lnTo>
                  <a:lnTo>
                    <a:pt x="388" y="2937"/>
                  </a:lnTo>
                  <a:lnTo>
                    <a:pt x="404" y="2945"/>
                  </a:lnTo>
                  <a:lnTo>
                    <a:pt x="427" y="2945"/>
                  </a:lnTo>
                  <a:lnTo>
                    <a:pt x="451" y="2941"/>
                  </a:lnTo>
                  <a:lnTo>
                    <a:pt x="474" y="2930"/>
                  </a:lnTo>
                  <a:lnTo>
                    <a:pt x="474" y="2930"/>
                  </a:lnTo>
                  <a:lnTo>
                    <a:pt x="486" y="2926"/>
                  </a:lnTo>
                  <a:lnTo>
                    <a:pt x="502" y="2926"/>
                  </a:lnTo>
                  <a:lnTo>
                    <a:pt x="517" y="2930"/>
                  </a:lnTo>
                  <a:lnTo>
                    <a:pt x="529" y="2937"/>
                  </a:lnTo>
                  <a:lnTo>
                    <a:pt x="553" y="2957"/>
                  </a:lnTo>
                  <a:lnTo>
                    <a:pt x="560" y="2965"/>
                  </a:lnTo>
                  <a:lnTo>
                    <a:pt x="560" y="2965"/>
                  </a:lnTo>
                  <a:lnTo>
                    <a:pt x="568" y="2969"/>
                  </a:lnTo>
                  <a:lnTo>
                    <a:pt x="596" y="2977"/>
                  </a:lnTo>
                  <a:lnTo>
                    <a:pt x="635" y="2981"/>
                  </a:lnTo>
                  <a:lnTo>
                    <a:pt x="694" y="2984"/>
                  </a:lnTo>
                  <a:lnTo>
                    <a:pt x="694" y="2984"/>
                  </a:lnTo>
                  <a:lnTo>
                    <a:pt x="705" y="2984"/>
                  </a:lnTo>
                  <a:lnTo>
                    <a:pt x="721" y="2988"/>
                  </a:lnTo>
                  <a:lnTo>
                    <a:pt x="729" y="2996"/>
                  </a:lnTo>
                  <a:lnTo>
                    <a:pt x="737" y="3004"/>
                  </a:lnTo>
                  <a:lnTo>
                    <a:pt x="752" y="3028"/>
                  </a:lnTo>
                  <a:lnTo>
                    <a:pt x="760" y="3055"/>
                  </a:lnTo>
                  <a:lnTo>
                    <a:pt x="760" y="3078"/>
                  </a:lnTo>
                  <a:lnTo>
                    <a:pt x="764" y="3102"/>
                  </a:lnTo>
                  <a:lnTo>
                    <a:pt x="760" y="3125"/>
                  </a:lnTo>
                  <a:lnTo>
                    <a:pt x="760" y="3125"/>
                  </a:lnTo>
                  <a:lnTo>
                    <a:pt x="768" y="3149"/>
                  </a:lnTo>
                  <a:lnTo>
                    <a:pt x="788" y="3208"/>
                  </a:lnTo>
                  <a:lnTo>
                    <a:pt x="799" y="3239"/>
                  </a:lnTo>
                  <a:lnTo>
                    <a:pt x="815" y="3266"/>
                  </a:lnTo>
                  <a:lnTo>
                    <a:pt x="831" y="3290"/>
                  </a:lnTo>
                  <a:lnTo>
                    <a:pt x="839" y="3298"/>
                  </a:lnTo>
                  <a:lnTo>
                    <a:pt x="846" y="3302"/>
                  </a:lnTo>
                  <a:lnTo>
                    <a:pt x="846" y="3302"/>
                  </a:lnTo>
                  <a:lnTo>
                    <a:pt x="870" y="3306"/>
                  </a:lnTo>
                  <a:lnTo>
                    <a:pt x="882" y="3306"/>
                  </a:lnTo>
                  <a:lnTo>
                    <a:pt x="889" y="3298"/>
                  </a:lnTo>
                  <a:lnTo>
                    <a:pt x="889" y="3298"/>
                  </a:lnTo>
                  <a:lnTo>
                    <a:pt x="921" y="3321"/>
                  </a:lnTo>
                  <a:lnTo>
                    <a:pt x="921" y="3321"/>
                  </a:lnTo>
                  <a:lnTo>
                    <a:pt x="925" y="3317"/>
                  </a:lnTo>
                  <a:lnTo>
                    <a:pt x="936" y="3306"/>
                  </a:lnTo>
                  <a:lnTo>
                    <a:pt x="936" y="3294"/>
                  </a:lnTo>
                  <a:lnTo>
                    <a:pt x="936" y="3286"/>
                  </a:lnTo>
                  <a:lnTo>
                    <a:pt x="933" y="3270"/>
                  </a:lnTo>
                  <a:lnTo>
                    <a:pt x="925" y="3259"/>
                  </a:lnTo>
                  <a:lnTo>
                    <a:pt x="936" y="3247"/>
                  </a:lnTo>
                  <a:lnTo>
                    <a:pt x="936" y="3247"/>
                  </a:lnTo>
                  <a:lnTo>
                    <a:pt x="948" y="3255"/>
                  </a:lnTo>
                  <a:lnTo>
                    <a:pt x="968" y="3266"/>
                  </a:lnTo>
                  <a:lnTo>
                    <a:pt x="976" y="3266"/>
                  </a:lnTo>
                  <a:lnTo>
                    <a:pt x="976" y="3263"/>
                  </a:lnTo>
                  <a:lnTo>
                    <a:pt x="964" y="3247"/>
                  </a:lnTo>
                  <a:lnTo>
                    <a:pt x="944" y="3223"/>
                  </a:lnTo>
                  <a:lnTo>
                    <a:pt x="952" y="3172"/>
                  </a:lnTo>
                  <a:lnTo>
                    <a:pt x="893" y="3075"/>
                  </a:lnTo>
                  <a:lnTo>
                    <a:pt x="893" y="3075"/>
                  </a:lnTo>
                  <a:lnTo>
                    <a:pt x="889" y="3063"/>
                  </a:lnTo>
                  <a:lnTo>
                    <a:pt x="889" y="3051"/>
                  </a:lnTo>
                  <a:lnTo>
                    <a:pt x="893" y="3043"/>
                  </a:lnTo>
                  <a:lnTo>
                    <a:pt x="901" y="3035"/>
                  </a:lnTo>
                  <a:lnTo>
                    <a:pt x="913" y="3039"/>
                  </a:lnTo>
                  <a:lnTo>
                    <a:pt x="940" y="3051"/>
                  </a:lnTo>
                  <a:lnTo>
                    <a:pt x="976" y="3075"/>
                  </a:lnTo>
                  <a:lnTo>
                    <a:pt x="976" y="3075"/>
                  </a:lnTo>
                  <a:lnTo>
                    <a:pt x="980" y="3102"/>
                  </a:lnTo>
                  <a:lnTo>
                    <a:pt x="983" y="3125"/>
                  </a:lnTo>
                  <a:lnTo>
                    <a:pt x="983" y="3145"/>
                  </a:lnTo>
                  <a:lnTo>
                    <a:pt x="1050" y="3196"/>
                  </a:lnTo>
                  <a:lnTo>
                    <a:pt x="1050" y="3196"/>
                  </a:lnTo>
                  <a:lnTo>
                    <a:pt x="1050" y="3200"/>
                  </a:lnTo>
                  <a:lnTo>
                    <a:pt x="1046" y="3208"/>
                  </a:lnTo>
                  <a:lnTo>
                    <a:pt x="1034" y="3223"/>
                  </a:lnTo>
                  <a:lnTo>
                    <a:pt x="1023" y="3227"/>
                  </a:lnTo>
                  <a:lnTo>
                    <a:pt x="1011" y="3231"/>
                  </a:lnTo>
                  <a:lnTo>
                    <a:pt x="1030" y="3274"/>
                  </a:lnTo>
                  <a:lnTo>
                    <a:pt x="1007" y="3306"/>
                  </a:lnTo>
                  <a:lnTo>
                    <a:pt x="1011" y="3360"/>
                  </a:lnTo>
                  <a:lnTo>
                    <a:pt x="1038" y="3357"/>
                  </a:lnTo>
                  <a:lnTo>
                    <a:pt x="1077" y="3349"/>
                  </a:lnTo>
                  <a:lnTo>
                    <a:pt x="1109" y="3376"/>
                  </a:lnTo>
                  <a:lnTo>
                    <a:pt x="1121" y="3337"/>
                  </a:lnTo>
                  <a:lnTo>
                    <a:pt x="1113" y="3302"/>
                  </a:lnTo>
                  <a:lnTo>
                    <a:pt x="1140" y="3290"/>
                  </a:lnTo>
                  <a:lnTo>
                    <a:pt x="1136" y="3251"/>
                  </a:lnTo>
                  <a:lnTo>
                    <a:pt x="1160" y="3247"/>
                  </a:lnTo>
                  <a:lnTo>
                    <a:pt x="1179" y="3263"/>
                  </a:lnTo>
                  <a:lnTo>
                    <a:pt x="1199" y="3255"/>
                  </a:lnTo>
                  <a:lnTo>
                    <a:pt x="1222" y="3200"/>
                  </a:lnTo>
                  <a:lnTo>
                    <a:pt x="1207" y="3180"/>
                  </a:lnTo>
                  <a:lnTo>
                    <a:pt x="1203" y="3153"/>
                  </a:lnTo>
                  <a:lnTo>
                    <a:pt x="1203" y="3153"/>
                  </a:lnTo>
                  <a:lnTo>
                    <a:pt x="1215" y="3141"/>
                  </a:lnTo>
                  <a:lnTo>
                    <a:pt x="1242" y="3122"/>
                  </a:lnTo>
                  <a:lnTo>
                    <a:pt x="1258" y="3114"/>
                  </a:lnTo>
                  <a:lnTo>
                    <a:pt x="1273" y="3114"/>
                  </a:lnTo>
                  <a:lnTo>
                    <a:pt x="1285" y="3114"/>
                  </a:lnTo>
                  <a:lnTo>
                    <a:pt x="1293" y="3118"/>
                  </a:lnTo>
                  <a:lnTo>
                    <a:pt x="1297" y="3125"/>
                  </a:lnTo>
                  <a:lnTo>
                    <a:pt x="1309" y="3094"/>
                  </a:lnTo>
                  <a:lnTo>
                    <a:pt x="1328" y="3039"/>
                  </a:lnTo>
                  <a:lnTo>
                    <a:pt x="1328" y="3039"/>
                  </a:lnTo>
                  <a:lnTo>
                    <a:pt x="1336" y="3035"/>
                  </a:lnTo>
                  <a:lnTo>
                    <a:pt x="1348" y="3031"/>
                  </a:lnTo>
                  <a:lnTo>
                    <a:pt x="1363" y="3028"/>
                  </a:lnTo>
                  <a:lnTo>
                    <a:pt x="1379" y="3028"/>
                  </a:lnTo>
                  <a:lnTo>
                    <a:pt x="1403" y="3028"/>
                  </a:lnTo>
                  <a:lnTo>
                    <a:pt x="1426" y="3035"/>
                  </a:lnTo>
                  <a:lnTo>
                    <a:pt x="1457" y="3051"/>
                  </a:lnTo>
                  <a:lnTo>
                    <a:pt x="1520" y="3031"/>
                  </a:lnTo>
                  <a:lnTo>
                    <a:pt x="1540" y="3035"/>
                  </a:lnTo>
                  <a:lnTo>
                    <a:pt x="1536" y="3059"/>
                  </a:lnTo>
                  <a:lnTo>
                    <a:pt x="1520" y="3082"/>
                  </a:lnTo>
                  <a:lnTo>
                    <a:pt x="1520" y="3082"/>
                  </a:lnTo>
                  <a:lnTo>
                    <a:pt x="1536" y="3086"/>
                  </a:lnTo>
                  <a:lnTo>
                    <a:pt x="1552" y="3086"/>
                  </a:lnTo>
                  <a:lnTo>
                    <a:pt x="1567" y="3086"/>
                  </a:lnTo>
                  <a:lnTo>
                    <a:pt x="1583" y="3082"/>
                  </a:lnTo>
                  <a:lnTo>
                    <a:pt x="1599" y="3071"/>
                  </a:lnTo>
                  <a:lnTo>
                    <a:pt x="1602" y="3063"/>
                  </a:lnTo>
                  <a:lnTo>
                    <a:pt x="1610" y="3051"/>
                  </a:lnTo>
                  <a:lnTo>
                    <a:pt x="1614" y="3020"/>
                  </a:lnTo>
                  <a:lnTo>
                    <a:pt x="1638" y="3016"/>
                  </a:lnTo>
                  <a:lnTo>
                    <a:pt x="1638" y="3016"/>
                  </a:lnTo>
                  <a:lnTo>
                    <a:pt x="1653" y="3004"/>
                  </a:lnTo>
                  <a:lnTo>
                    <a:pt x="1661" y="2992"/>
                  </a:lnTo>
                  <a:lnTo>
                    <a:pt x="1673" y="2981"/>
                  </a:lnTo>
                  <a:lnTo>
                    <a:pt x="1681" y="2961"/>
                  </a:lnTo>
                  <a:lnTo>
                    <a:pt x="1681" y="2945"/>
                  </a:lnTo>
                  <a:lnTo>
                    <a:pt x="1681" y="2937"/>
                  </a:lnTo>
                  <a:lnTo>
                    <a:pt x="1673" y="2926"/>
                  </a:lnTo>
                  <a:lnTo>
                    <a:pt x="1665" y="2918"/>
                  </a:lnTo>
                  <a:lnTo>
                    <a:pt x="1653" y="2910"/>
                  </a:lnTo>
                  <a:lnTo>
                    <a:pt x="1646" y="2879"/>
                  </a:lnTo>
                  <a:lnTo>
                    <a:pt x="1661" y="2851"/>
                  </a:lnTo>
                  <a:lnTo>
                    <a:pt x="1630" y="2824"/>
                  </a:lnTo>
                  <a:lnTo>
                    <a:pt x="1630" y="2808"/>
                  </a:lnTo>
                  <a:lnTo>
                    <a:pt x="1630" y="2808"/>
                  </a:lnTo>
                  <a:lnTo>
                    <a:pt x="1642" y="2804"/>
                  </a:lnTo>
                  <a:lnTo>
                    <a:pt x="1649" y="2804"/>
                  </a:lnTo>
                  <a:lnTo>
                    <a:pt x="1657" y="2800"/>
                  </a:lnTo>
                  <a:lnTo>
                    <a:pt x="1665" y="2792"/>
                  </a:lnTo>
                  <a:lnTo>
                    <a:pt x="1673" y="2781"/>
                  </a:lnTo>
                  <a:lnTo>
                    <a:pt x="1677" y="2761"/>
                  </a:lnTo>
                  <a:lnTo>
                    <a:pt x="1677" y="2742"/>
                  </a:lnTo>
                  <a:lnTo>
                    <a:pt x="1693" y="2730"/>
                  </a:lnTo>
                  <a:lnTo>
                    <a:pt x="1736" y="2730"/>
                  </a:lnTo>
                  <a:lnTo>
                    <a:pt x="1736" y="2730"/>
                  </a:lnTo>
                  <a:lnTo>
                    <a:pt x="1743" y="2722"/>
                  </a:lnTo>
                  <a:lnTo>
                    <a:pt x="1755" y="2714"/>
                  </a:lnTo>
                  <a:lnTo>
                    <a:pt x="1763" y="2710"/>
                  </a:lnTo>
                  <a:lnTo>
                    <a:pt x="1771" y="2714"/>
                  </a:lnTo>
                  <a:lnTo>
                    <a:pt x="1783" y="2726"/>
                  </a:lnTo>
                  <a:lnTo>
                    <a:pt x="1787" y="2745"/>
                  </a:lnTo>
                  <a:lnTo>
                    <a:pt x="1787" y="2745"/>
                  </a:lnTo>
                  <a:lnTo>
                    <a:pt x="1790" y="2753"/>
                  </a:lnTo>
                  <a:lnTo>
                    <a:pt x="1798" y="2757"/>
                  </a:lnTo>
                  <a:lnTo>
                    <a:pt x="1810" y="2761"/>
                  </a:lnTo>
                  <a:lnTo>
                    <a:pt x="1818" y="2757"/>
                  </a:lnTo>
                  <a:lnTo>
                    <a:pt x="1822" y="2753"/>
                  </a:lnTo>
                  <a:lnTo>
                    <a:pt x="1822" y="2753"/>
                  </a:lnTo>
                  <a:lnTo>
                    <a:pt x="1826" y="2749"/>
                  </a:lnTo>
                  <a:lnTo>
                    <a:pt x="1834" y="2742"/>
                  </a:lnTo>
                  <a:lnTo>
                    <a:pt x="1841" y="2742"/>
                  </a:lnTo>
                  <a:lnTo>
                    <a:pt x="1849" y="2745"/>
                  </a:lnTo>
                  <a:lnTo>
                    <a:pt x="1861" y="2753"/>
                  </a:lnTo>
                  <a:lnTo>
                    <a:pt x="1873" y="2769"/>
                  </a:lnTo>
                  <a:lnTo>
                    <a:pt x="1873" y="2769"/>
                  </a:lnTo>
                  <a:lnTo>
                    <a:pt x="1881" y="2765"/>
                  </a:lnTo>
                  <a:lnTo>
                    <a:pt x="1916" y="2734"/>
                  </a:lnTo>
                  <a:lnTo>
                    <a:pt x="1916" y="2734"/>
                  </a:lnTo>
                  <a:lnTo>
                    <a:pt x="1928" y="2726"/>
                  </a:lnTo>
                  <a:lnTo>
                    <a:pt x="1935" y="2726"/>
                  </a:lnTo>
                  <a:lnTo>
                    <a:pt x="1943" y="2730"/>
                  </a:lnTo>
                  <a:lnTo>
                    <a:pt x="1951" y="2742"/>
                  </a:lnTo>
                  <a:lnTo>
                    <a:pt x="1959" y="2753"/>
                  </a:lnTo>
                  <a:lnTo>
                    <a:pt x="1963" y="2769"/>
                  </a:lnTo>
                  <a:lnTo>
                    <a:pt x="1963" y="2804"/>
                  </a:lnTo>
                  <a:lnTo>
                    <a:pt x="1963" y="2843"/>
                  </a:lnTo>
                  <a:lnTo>
                    <a:pt x="1963" y="2843"/>
                  </a:lnTo>
                  <a:lnTo>
                    <a:pt x="1971" y="2843"/>
                  </a:lnTo>
                  <a:lnTo>
                    <a:pt x="1979" y="2847"/>
                  </a:lnTo>
                  <a:lnTo>
                    <a:pt x="1986" y="2855"/>
                  </a:lnTo>
                  <a:lnTo>
                    <a:pt x="1990" y="2859"/>
                  </a:lnTo>
                  <a:lnTo>
                    <a:pt x="1990" y="2871"/>
                  </a:lnTo>
                  <a:lnTo>
                    <a:pt x="1986" y="2883"/>
                  </a:lnTo>
                  <a:lnTo>
                    <a:pt x="1967" y="2898"/>
                  </a:lnTo>
                  <a:lnTo>
                    <a:pt x="1967" y="2898"/>
                  </a:lnTo>
                  <a:lnTo>
                    <a:pt x="1975" y="2910"/>
                  </a:lnTo>
                  <a:lnTo>
                    <a:pt x="1982" y="2918"/>
                  </a:lnTo>
                  <a:lnTo>
                    <a:pt x="1994" y="2926"/>
                  </a:lnTo>
                  <a:lnTo>
                    <a:pt x="2006" y="2930"/>
                  </a:lnTo>
                  <a:lnTo>
                    <a:pt x="2022" y="2930"/>
                  </a:lnTo>
                  <a:lnTo>
                    <a:pt x="2037" y="2918"/>
                  </a:lnTo>
                  <a:lnTo>
                    <a:pt x="2053" y="2894"/>
                  </a:lnTo>
                  <a:lnTo>
                    <a:pt x="2084" y="2859"/>
                  </a:lnTo>
                  <a:lnTo>
                    <a:pt x="2147" y="2859"/>
                  </a:lnTo>
                  <a:lnTo>
                    <a:pt x="2147" y="2859"/>
                  </a:lnTo>
                  <a:lnTo>
                    <a:pt x="2151" y="2847"/>
                  </a:lnTo>
                  <a:lnTo>
                    <a:pt x="2159" y="2832"/>
                  </a:lnTo>
                  <a:lnTo>
                    <a:pt x="2167" y="2820"/>
                  </a:lnTo>
                  <a:lnTo>
                    <a:pt x="2178" y="2812"/>
                  </a:lnTo>
                  <a:lnTo>
                    <a:pt x="2186" y="2808"/>
                  </a:lnTo>
                  <a:lnTo>
                    <a:pt x="2190" y="2808"/>
                  </a:lnTo>
                  <a:lnTo>
                    <a:pt x="2198" y="2812"/>
                  </a:lnTo>
                  <a:lnTo>
                    <a:pt x="2206" y="2820"/>
                  </a:lnTo>
                  <a:lnTo>
                    <a:pt x="2221" y="2843"/>
                  </a:lnTo>
                  <a:lnTo>
                    <a:pt x="2245" y="2843"/>
                  </a:lnTo>
                  <a:lnTo>
                    <a:pt x="2272" y="2832"/>
                  </a:lnTo>
                  <a:lnTo>
                    <a:pt x="2308" y="2859"/>
                  </a:lnTo>
                  <a:lnTo>
                    <a:pt x="2323" y="2851"/>
                  </a:lnTo>
                  <a:lnTo>
                    <a:pt x="2339" y="2832"/>
                  </a:lnTo>
                  <a:lnTo>
                    <a:pt x="2339" y="2832"/>
                  </a:lnTo>
                  <a:lnTo>
                    <a:pt x="2343" y="2832"/>
                  </a:lnTo>
                  <a:lnTo>
                    <a:pt x="2351" y="2832"/>
                  </a:lnTo>
                  <a:lnTo>
                    <a:pt x="2359" y="2836"/>
                  </a:lnTo>
                  <a:lnTo>
                    <a:pt x="2362" y="2843"/>
                  </a:lnTo>
                  <a:lnTo>
                    <a:pt x="2370" y="2859"/>
                  </a:lnTo>
                  <a:lnTo>
                    <a:pt x="2370" y="2883"/>
                  </a:lnTo>
                  <a:lnTo>
                    <a:pt x="2370" y="2910"/>
                  </a:lnTo>
                  <a:lnTo>
                    <a:pt x="2370" y="2910"/>
                  </a:lnTo>
                  <a:lnTo>
                    <a:pt x="2382" y="2937"/>
                  </a:lnTo>
                  <a:lnTo>
                    <a:pt x="2402" y="2996"/>
                  </a:lnTo>
                  <a:lnTo>
                    <a:pt x="2409" y="3031"/>
                  </a:lnTo>
                  <a:lnTo>
                    <a:pt x="2417" y="3063"/>
                  </a:lnTo>
                  <a:lnTo>
                    <a:pt x="2417" y="3094"/>
                  </a:lnTo>
                  <a:lnTo>
                    <a:pt x="2417" y="3110"/>
                  </a:lnTo>
                  <a:lnTo>
                    <a:pt x="2413" y="3118"/>
                  </a:lnTo>
                  <a:lnTo>
                    <a:pt x="2413" y="3118"/>
                  </a:lnTo>
                  <a:lnTo>
                    <a:pt x="2398" y="3153"/>
                  </a:lnTo>
                  <a:lnTo>
                    <a:pt x="2390" y="3172"/>
                  </a:lnTo>
                  <a:lnTo>
                    <a:pt x="2390" y="3184"/>
                  </a:lnTo>
                  <a:lnTo>
                    <a:pt x="2390" y="318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5" name="Freeform 9"/>
            <p:cNvSpPr>
              <a:spLocks noEditPoints="1"/>
            </p:cNvSpPr>
            <p:nvPr/>
          </p:nvSpPr>
          <p:spPr bwMode="auto">
            <a:xfrm>
              <a:off x="2094" y="2781"/>
              <a:ext cx="114" cy="109"/>
            </a:xfrm>
            <a:custGeom>
              <a:avLst/>
              <a:gdLst/>
              <a:ahLst/>
              <a:cxnLst>
                <a:cxn ang="0">
                  <a:pos x="102" y="15"/>
                </a:cxn>
                <a:cxn ang="0">
                  <a:pos x="102" y="15"/>
                </a:cxn>
                <a:cxn ang="0">
                  <a:pos x="94" y="0"/>
                </a:cxn>
                <a:cxn ang="0">
                  <a:pos x="12" y="3"/>
                </a:cxn>
                <a:cxn ang="0">
                  <a:pos x="16" y="19"/>
                </a:cxn>
                <a:cxn ang="0">
                  <a:pos x="28" y="19"/>
                </a:cxn>
                <a:cxn ang="0">
                  <a:pos x="51" y="15"/>
                </a:cxn>
                <a:cxn ang="0">
                  <a:pos x="0" y="23"/>
                </a:cxn>
                <a:cxn ang="0">
                  <a:pos x="51" y="35"/>
                </a:cxn>
                <a:cxn ang="0">
                  <a:pos x="16" y="39"/>
                </a:cxn>
                <a:cxn ang="0">
                  <a:pos x="51" y="78"/>
                </a:cxn>
                <a:cxn ang="0">
                  <a:pos x="16" y="82"/>
                </a:cxn>
                <a:cxn ang="0">
                  <a:pos x="51" y="94"/>
                </a:cxn>
                <a:cxn ang="0">
                  <a:pos x="8" y="98"/>
                </a:cxn>
                <a:cxn ang="0">
                  <a:pos x="110" y="109"/>
                </a:cxn>
                <a:cxn ang="0">
                  <a:pos x="67" y="98"/>
                </a:cxn>
                <a:cxn ang="0">
                  <a:pos x="102" y="94"/>
                </a:cxn>
                <a:cxn ang="0">
                  <a:pos x="67" y="82"/>
                </a:cxn>
                <a:cxn ang="0">
                  <a:pos x="102" y="78"/>
                </a:cxn>
                <a:cxn ang="0">
                  <a:pos x="67" y="39"/>
                </a:cxn>
                <a:cxn ang="0">
                  <a:pos x="114" y="35"/>
                </a:cxn>
                <a:cxn ang="0">
                  <a:pos x="67" y="23"/>
                </a:cxn>
                <a:cxn ang="0">
                  <a:pos x="67" y="15"/>
                </a:cxn>
                <a:cxn ang="0">
                  <a:pos x="102" y="15"/>
                </a:cxn>
                <a:cxn ang="0">
                  <a:pos x="83" y="47"/>
                </a:cxn>
                <a:cxn ang="0">
                  <a:pos x="67" y="54"/>
                </a:cxn>
                <a:cxn ang="0">
                  <a:pos x="83" y="47"/>
                </a:cxn>
                <a:cxn ang="0">
                  <a:pos x="32" y="47"/>
                </a:cxn>
                <a:cxn ang="0">
                  <a:pos x="51" y="54"/>
                </a:cxn>
                <a:cxn ang="0">
                  <a:pos x="32" y="47"/>
                </a:cxn>
                <a:cxn ang="0">
                  <a:pos x="51" y="66"/>
                </a:cxn>
                <a:cxn ang="0">
                  <a:pos x="32" y="62"/>
                </a:cxn>
                <a:cxn ang="0">
                  <a:pos x="51" y="66"/>
                </a:cxn>
                <a:cxn ang="0">
                  <a:pos x="67" y="62"/>
                </a:cxn>
                <a:cxn ang="0">
                  <a:pos x="83" y="66"/>
                </a:cxn>
                <a:cxn ang="0">
                  <a:pos x="67" y="62"/>
                </a:cxn>
              </a:cxnLst>
              <a:rect l="0" t="0" r="r" b="b"/>
              <a:pathLst>
                <a:path w="114" h="109">
                  <a:moveTo>
                    <a:pt x="102" y="15"/>
                  </a:moveTo>
                  <a:lnTo>
                    <a:pt x="102" y="15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55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51" y="15"/>
                  </a:lnTo>
                  <a:lnTo>
                    <a:pt x="51" y="23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51" y="35"/>
                  </a:lnTo>
                  <a:lnTo>
                    <a:pt x="51" y="39"/>
                  </a:lnTo>
                  <a:lnTo>
                    <a:pt x="16" y="39"/>
                  </a:lnTo>
                  <a:lnTo>
                    <a:pt x="16" y="78"/>
                  </a:lnTo>
                  <a:lnTo>
                    <a:pt x="51" y="78"/>
                  </a:lnTo>
                  <a:lnTo>
                    <a:pt x="51" y="82"/>
                  </a:lnTo>
                  <a:lnTo>
                    <a:pt x="16" y="82"/>
                  </a:lnTo>
                  <a:lnTo>
                    <a:pt x="16" y="94"/>
                  </a:lnTo>
                  <a:lnTo>
                    <a:pt x="51" y="94"/>
                  </a:lnTo>
                  <a:lnTo>
                    <a:pt x="51" y="98"/>
                  </a:lnTo>
                  <a:lnTo>
                    <a:pt x="8" y="98"/>
                  </a:lnTo>
                  <a:lnTo>
                    <a:pt x="8" y="109"/>
                  </a:lnTo>
                  <a:lnTo>
                    <a:pt x="110" y="109"/>
                  </a:lnTo>
                  <a:lnTo>
                    <a:pt x="110" y="98"/>
                  </a:lnTo>
                  <a:lnTo>
                    <a:pt x="67" y="98"/>
                  </a:lnTo>
                  <a:lnTo>
                    <a:pt x="67" y="94"/>
                  </a:lnTo>
                  <a:lnTo>
                    <a:pt x="102" y="94"/>
                  </a:lnTo>
                  <a:lnTo>
                    <a:pt x="102" y="82"/>
                  </a:lnTo>
                  <a:lnTo>
                    <a:pt x="67" y="82"/>
                  </a:lnTo>
                  <a:lnTo>
                    <a:pt x="67" y="78"/>
                  </a:lnTo>
                  <a:lnTo>
                    <a:pt x="102" y="78"/>
                  </a:lnTo>
                  <a:lnTo>
                    <a:pt x="102" y="39"/>
                  </a:lnTo>
                  <a:lnTo>
                    <a:pt x="67" y="39"/>
                  </a:lnTo>
                  <a:lnTo>
                    <a:pt x="67" y="35"/>
                  </a:lnTo>
                  <a:lnTo>
                    <a:pt x="114" y="35"/>
                  </a:lnTo>
                  <a:lnTo>
                    <a:pt x="114" y="23"/>
                  </a:lnTo>
                  <a:lnTo>
                    <a:pt x="67" y="23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2" y="15"/>
                  </a:lnTo>
                  <a:close/>
                  <a:moveTo>
                    <a:pt x="83" y="47"/>
                  </a:moveTo>
                  <a:lnTo>
                    <a:pt x="83" y="54"/>
                  </a:lnTo>
                  <a:lnTo>
                    <a:pt x="67" y="54"/>
                  </a:lnTo>
                  <a:lnTo>
                    <a:pt x="67" y="47"/>
                  </a:lnTo>
                  <a:lnTo>
                    <a:pt x="83" y="47"/>
                  </a:lnTo>
                  <a:lnTo>
                    <a:pt x="83" y="47"/>
                  </a:lnTo>
                  <a:close/>
                  <a:moveTo>
                    <a:pt x="32" y="47"/>
                  </a:moveTo>
                  <a:lnTo>
                    <a:pt x="51" y="47"/>
                  </a:lnTo>
                  <a:lnTo>
                    <a:pt x="51" y="54"/>
                  </a:lnTo>
                  <a:lnTo>
                    <a:pt x="32" y="54"/>
                  </a:lnTo>
                  <a:lnTo>
                    <a:pt x="32" y="47"/>
                  </a:lnTo>
                  <a:lnTo>
                    <a:pt x="32" y="47"/>
                  </a:lnTo>
                  <a:close/>
                  <a:moveTo>
                    <a:pt x="51" y="66"/>
                  </a:moveTo>
                  <a:lnTo>
                    <a:pt x="32" y="66"/>
                  </a:lnTo>
                  <a:lnTo>
                    <a:pt x="32" y="62"/>
                  </a:lnTo>
                  <a:lnTo>
                    <a:pt x="51" y="62"/>
                  </a:lnTo>
                  <a:lnTo>
                    <a:pt x="51" y="66"/>
                  </a:lnTo>
                  <a:lnTo>
                    <a:pt x="51" y="66"/>
                  </a:lnTo>
                  <a:close/>
                  <a:moveTo>
                    <a:pt x="67" y="62"/>
                  </a:moveTo>
                  <a:lnTo>
                    <a:pt x="83" y="62"/>
                  </a:lnTo>
                  <a:lnTo>
                    <a:pt x="83" y="66"/>
                  </a:lnTo>
                  <a:lnTo>
                    <a:pt x="67" y="66"/>
                  </a:lnTo>
                  <a:lnTo>
                    <a:pt x="67" y="62"/>
                  </a:lnTo>
                  <a:lnTo>
                    <a:pt x="67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6" name="Freeform 10"/>
            <p:cNvSpPr>
              <a:spLocks noEditPoints="1"/>
            </p:cNvSpPr>
            <p:nvPr/>
          </p:nvSpPr>
          <p:spPr bwMode="auto">
            <a:xfrm>
              <a:off x="2220" y="2781"/>
              <a:ext cx="113" cy="113"/>
            </a:xfrm>
            <a:custGeom>
              <a:avLst/>
              <a:gdLst/>
              <a:ahLst/>
              <a:cxnLst>
                <a:cxn ang="0">
                  <a:pos x="74" y="7"/>
                </a:cxn>
                <a:cxn ang="0">
                  <a:pos x="70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4" y="11"/>
                </a:cxn>
                <a:cxn ang="0">
                  <a:pos x="11" y="11"/>
                </a:cxn>
                <a:cxn ang="0">
                  <a:pos x="11" y="54"/>
                </a:cxn>
                <a:cxn ang="0">
                  <a:pos x="4" y="94"/>
                </a:cxn>
                <a:cxn ang="0">
                  <a:pos x="0" y="101"/>
                </a:cxn>
                <a:cxn ang="0">
                  <a:pos x="11" y="113"/>
                </a:cxn>
                <a:cxn ang="0">
                  <a:pos x="27" y="86"/>
                </a:cxn>
                <a:cxn ang="0">
                  <a:pos x="31" y="51"/>
                </a:cxn>
                <a:cxn ang="0">
                  <a:pos x="113" y="27"/>
                </a:cxn>
                <a:cxn ang="0">
                  <a:pos x="74" y="11"/>
                </a:cxn>
                <a:cxn ang="0">
                  <a:pos x="74" y="7"/>
                </a:cxn>
                <a:cxn ang="0">
                  <a:pos x="74" y="7"/>
                </a:cxn>
                <a:cxn ang="0">
                  <a:pos x="23" y="98"/>
                </a:cxn>
                <a:cxn ang="0">
                  <a:pos x="35" y="113"/>
                </a:cxn>
                <a:cxn ang="0">
                  <a:pos x="66" y="78"/>
                </a:cxn>
                <a:cxn ang="0">
                  <a:pos x="74" y="90"/>
                </a:cxn>
                <a:cxn ang="0">
                  <a:pos x="105" y="113"/>
                </a:cxn>
                <a:cxn ang="0">
                  <a:pos x="113" y="98"/>
                </a:cxn>
                <a:cxn ang="0">
                  <a:pos x="113" y="98"/>
                </a:cxn>
                <a:cxn ang="0">
                  <a:pos x="102" y="90"/>
                </a:cxn>
                <a:cxn ang="0">
                  <a:pos x="82" y="74"/>
                </a:cxn>
                <a:cxn ang="0">
                  <a:pos x="109" y="58"/>
                </a:cxn>
                <a:cxn ang="0">
                  <a:pos x="74" y="47"/>
                </a:cxn>
                <a:cxn ang="0">
                  <a:pos x="74" y="39"/>
                </a:cxn>
                <a:cxn ang="0">
                  <a:pos x="78" y="35"/>
                </a:cxn>
                <a:cxn ang="0">
                  <a:pos x="78" y="31"/>
                </a:cxn>
                <a:cxn ang="0">
                  <a:pos x="58" y="31"/>
                </a:cxn>
                <a:cxn ang="0">
                  <a:pos x="35" y="47"/>
                </a:cxn>
                <a:cxn ang="0">
                  <a:pos x="58" y="58"/>
                </a:cxn>
                <a:cxn ang="0">
                  <a:pos x="54" y="70"/>
                </a:cxn>
                <a:cxn ang="0">
                  <a:pos x="35" y="90"/>
                </a:cxn>
                <a:cxn ang="0">
                  <a:pos x="23" y="98"/>
                </a:cxn>
              </a:cxnLst>
              <a:rect l="0" t="0" r="r" b="b"/>
              <a:pathLst>
                <a:path w="113" h="113">
                  <a:moveTo>
                    <a:pt x="74" y="7"/>
                  </a:moveTo>
                  <a:lnTo>
                    <a:pt x="74" y="7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11" y="11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7" y="82"/>
                  </a:lnTo>
                  <a:lnTo>
                    <a:pt x="4" y="9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9" y="101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31" y="51"/>
                  </a:lnTo>
                  <a:lnTo>
                    <a:pt x="31" y="27"/>
                  </a:lnTo>
                  <a:lnTo>
                    <a:pt x="113" y="27"/>
                  </a:lnTo>
                  <a:lnTo>
                    <a:pt x="113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close/>
                  <a:moveTo>
                    <a:pt x="23" y="98"/>
                  </a:moveTo>
                  <a:lnTo>
                    <a:pt x="23" y="98"/>
                  </a:lnTo>
                  <a:lnTo>
                    <a:pt x="35" y="113"/>
                  </a:lnTo>
                  <a:lnTo>
                    <a:pt x="35" y="113"/>
                  </a:lnTo>
                  <a:lnTo>
                    <a:pt x="54" y="98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74" y="90"/>
                  </a:lnTo>
                  <a:lnTo>
                    <a:pt x="82" y="98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113" y="98"/>
                  </a:lnTo>
                  <a:lnTo>
                    <a:pt x="113" y="98"/>
                  </a:lnTo>
                  <a:lnTo>
                    <a:pt x="113" y="98"/>
                  </a:lnTo>
                  <a:lnTo>
                    <a:pt x="113" y="98"/>
                  </a:lnTo>
                  <a:lnTo>
                    <a:pt x="102" y="90"/>
                  </a:lnTo>
                  <a:lnTo>
                    <a:pt x="90" y="82"/>
                  </a:lnTo>
                  <a:lnTo>
                    <a:pt x="82" y="74"/>
                  </a:lnTo>
                  <a:lnTo>
                    <a:pt x="78" y="58"/>
                  </a:lnTo>
                  <a:lnTo>
                    <a:pt x="109" y="58"/>
                  </a:lnTo>
                  <a:lnTo>
                    <a:pt x="109" y="47"/>
                  </a:lnTo>
                  <a:lnTo>
                    <a:pt x="74" y="47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0" y="31"/>
                  </a:lnTo>
                  <a:lnTo>
                    <a:pt x="58" y="31"/>
                  </a:lnTo>
                  <a:lnTo>
                    <a:pt x="58" y="47"/>
                  </a:lnTo>
                  <a:lnTo>
                    <a:pt x="35" y="47"/>
                  </a:lnTo>
                  <a:lnTo>
                    <a:pt x="35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4" y="70"/>
                  </a:lnTo>
                  <a:lnTo>
                    <a:pt x="47" y="82"/>
                  </a:lnTo>
                  <a:lnTo>
                    <a:pt x="35" y="90"/>
                  </a:lnTo>
                  <a:lnTo>
                    <a:pt x="23" y="98"/>
                  </a:lnTo>
                  <a:lnTo>
                    <a:pt x="23" y="98"/>
                  </a:lnTo>
                  <a:lnTo>
                    <a:pt x="23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7" name="Freeform 11"/>
            <p:cNvSpPr>
              <a:spLocks/>
            </p:cNvSpPr>
            <p:nvPr/>
          </p:nvSpPr>
          <p:spPr bwMode="auto">
            <a:xfrm>
              <a:off x="2349" y="2781"/>
              <a:ext cx="110" cy="113"/>
            </a:xfrm>
            <a:custGeom>
              <a:avLst/>
              <a:gdLst/>
              <a:ahLst/>
              <a:cxnLst>
                <a:cxn ang="0">
                  <a:pos x="67" y="15"/>
                </a:cxn>
                <a:cxn ang="0">
                  <a:pos x="67" y="15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3" y="3"/>
                </a:cxn>
                <a:cxn ang="0">
                  <a:pos x="43" y="3"/>
                </a:cxn>
                <a:cxn ang="0">
                  <a:pos x="47" y="19"/>
                </a:cxn>
                <a:cxn ang="0">
                  <a:pos x="0" y="19"/>
                </a:cxn>
                <a:cxn ang="0">
                  <a:pos x="0" y="31"/>
                </a:cxn>
                <a:cxn ang="0">
                  <a:pos x="47" y="31"/>
                </a:cxn>
                <a:cxn ang="0">
                  <a:pos x="47" y="47"/>
                </a:cxn>
                <a:cxn ang="0">
                  <a:pos x="16" y="47"/>
                </a:cxn>
                <a:cxn ang="0">
                  <a:pos x="16" y="101"/>
                </a:cxn>
                <a:cxn ang="0">
                  <a:pos x="31" y="101"/>
                </a:cxn>
                <a:cxn ang="0">
                  <a:pos x="31" y="58"/>
                </a:cxn>
                <a:cxn ang="0">
                  <a:pos x="47" y="58"/>
                </a:cxn>
                <a:cxn ang="0">
                  <a:pos x="47" y="113"/>
                </a:cxn>
                <a:cxn ang="0">
                  <a:pos x="63" y="113"/>
                </a:cxn>
                <a:cxn ang="0">
                  <a:pos x="63" y="58"/>
                </a:cxn>
                <a:cxn ang="0">
                  <a:pos x="82" y="58"/>
                </a:cxn>
                <a:cxn ang="0">
                  <a:pos x="82" y="82"/>
                </a:cxn>
                <a:cxn ang="0">
                  <a:pos x="82" y="82"/>
                </a:cxn>
                <a:cxn ang="0">
                  <a:pos x="78" y="8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70" y="101"/>
                </a:cxn>
                <a:cxn ang="0">
                  <a:pos x="70" y="101"/>
                </a:cxn>
                <a:cxn ang="0">
                  <a:pos x="90" y="101"/>
                </a:cxn>
                <a:cxn ang="0">
                  <a:pos x="98" y="98"/>
                </a:cxn>
                <a:cxn ang="0">
                  <a:pos x="98" y="90"/>
                </a:cxn>
                <a:cxn ang="0">
                  <a:pos x="98" y="47"/>
                </a:cxn>
                <a:cxn ang="0">
                  <a:pos x="63" y="47"/>
                </a:cxn>
                <a:cxn ang="0">
                  <a:pos x="63" y="31"/>
                </a:cxn>
                <a:cxn ang="0">
                  <a:pos x="110" y="31"/>
                </a:cxn>
                <a:cxn ang="0">
                  <a:pos x="110" y="19"/>
                </a:cxn>
                <a:cxn ang="0">
                  <a:pos x="55" y="19"/>
                </a:cxn>
                <a:cxn ang="0">
                  <a:pos x="55" y="19"/>
                </a:cxn>
                <a:cxn ang="0">
                  <a:pos x="67" y="15"/>
                </a:cxn>
                <a:cxn ang="0">
                  <a:pos x="67" y="15"/>
                </a:cxn>
                <a:cxn ang="0">
                  <a:pos x="67" y="15"/>
                </a:cxn>
              </a:cxnLst>
              <a:rect l="0" t="0" r="r" b="b"/>
              <a:pathLst>
                <a:path w="110" h="113">
                  <a:moveTo>
                    <a:pt x="67" y="15"/>
                  </a:moveTo>
                  <a:lnTo>
                    <a:pt x="67" y="15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7" y="19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47" y="31"/>
                  </a:lnTo>
                  <a:lnTo>
                    <a:pt x="47" y="47"/>
                  </a:lnTo>
                  <a:lnTo>
                    <a:pt x="16" y="47"/>
                  </a:lnTo>
                  <a:lnTo>
                    <a:pt x="16" y="101"/>
                  </a:lnTo>
                  <a:lnTo>
                    <a:pt x="31" y="101"/>
                  </a:lnTo>
                  <a:lnTo>
                    <a:pt x="31" y="58"/>
                  </a:lnTo>
                  <a:lnTo>
                    <a:pt x="47" y="58"/>
                  </a:lnTo>
                  <a:lnTo>
                    <a:pt x="47" y="113"/>
                  </a:lnTo>
                  <a:lnTo>
                    <a:pt x="63" y="113"/>
                  </a:lnTo>
                  <a:lnTo>
                    <a:pt x="63" y="58"/>
                  </a:lnTo>
                  <a:lnTo>
                    <a:pt x="82" y="58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8" y="8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90" y="101"/>
                  </a:lnTo>
                  <a:lnTo>
                    <a:pt x="98" y="98"/>
                  </a:lnTo>
                  <a:lnTo>
                    <a:pt x="98" y="90"/>
                  </a:lnTo>
                  <a:lnTo>
                    <a:pt x="98" y="47"/>
                  </a:lnTo>
                  <a:lnTo>
                    <a:pt x="63" y="47"/>
                  </a:lnTo>
                  <a:lnTo>
                    <a:pt x="63" y="31"/>
                  </a:lnTo>
                  <a:lnTo>
                    <a:pt x="110" y="31"/>
                  </a:lnTo>
                  <a:lnTo>
                    <a:pt x="110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8" name="Freeform 12"/>
            <p:cNvSpPr>
              <a:spLocks/>
            </p:cNvSpPr>
            <p:nvPr/>
          </p:nvSpPr>
          <p:spPr bwMode="auto">
            <a:xfrm>
              <a:off x="2086" y="2926"/>
              <a:ext cx="98" cy="101"/>
            </a:xfrm>
            <a:custGeom>
              <a:avLst/>
              <a:gdLst/>
              <a:ahLst/>
              <a:cxnLst>
                <a:cxn ang="0">
                  <a:pos x="98" y="47"/>
                </a:cxn>
                <a:cxn ang="0">
                  <a:pos x="98" y="47"/>
                </a:cxn>
                <a:cxn ang="0">
                  <a:pos x="98" y="66"/>
                </a:cxn>
                <a:cxn ang="0">
                  <a:pos x="87" y="86"/>
                </a:cxn>
                <a:cxn ang="0">
                  <a:pos x="71" y="94"/>
                </a:cxn>
                <a:cxn ang="0">
                  <a:pos x="51" y="101"/>
                </a:cxn>
                <a:cxn ang="0">
                  <a:pos x="51" y="101"/>
                </a:cxn>
                <a:cxn ang="0">
                  <a:pos x="32" y="97"/>
                </a:cxn>
                <a:cxn ang="0">
                  <a:pos x="16" y="86"/>
                </a:cxn>
                <a:cxn ang="0">
                  <a:pos x="4" y="7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4" y="31"/>
                </a:cxn>
                <a:cxn ang="0">
                  <a:pos x="12" y="15"/>
                </a:cxn>
                <a:cxn ang="0">
                  <a:pos x="28" y="3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67" y="3"/>
                </a:cxn>
                <a:cxn ang="0">
                  <a:pos x="83" y="11"/>
                </a:cxn>
                <a:cxn ang="0">
                  <a:pos x="94" y="27"/>
                </a:cxn>
                <a:cxn ang="0">
                  <a:pos x="98" y="47"/>
                </a:cxn>
                <a:cxn ang="0">
                  <a:pos x="98" y="47"/>
                </a:cxn>
              </a:cxnLst>
              <a:rect l="0" t="0" r="r" b="b"/>
              <a:pathLst>
                <a:path w="98" h="101">
                  <a:moveTo>
                    <a:pt x="98" y="47"/>
                  </a:moveTo>
                  <a:lnTo>
                    <a:pt x="98" y="47"/>
                  </a:lnTo>
                  <a:lnTo>
                    <a:pt x="98" y="66"/>
                  </a:lnTo>
                  <a:lnTo>
                    <a:pt x="87" y="86"/>
                  </a:lnTo>
                  <a:lnTo>
                    <a:pt x="71" y="94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32" y="97"/>
                  </a:lnTo>
                  <a:lnTo>
                    <a:pt x="16" y="86"/>
                  </a:lnTo>
                  <a:lnTo>
                    <a:pt x="4" y="7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4" y="31"/>
                  </a:lnTo>
                  <a:lnTo>
                    <a:pt x="12" y="15"/>
                  </a:lnTo>
                  <a:lnTo>
                    <a:pt x="28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7" y="3"/>
                  </a:lnTo>
                  <a:lnTo>
                    <a:pt x="83" y="11"/>
                  </a:lnTo>
                  <a:lnTo>
                    <a:pt x="94" y="27"/>
                  </a:lnTo>
                  <a:lnTo>
                    <a:pt x="98" y="47"/>
                  </a:lnTo>
                  <a:lnTo>
                    <a:pt x="98" y="47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9" name="Freeform 13"/>
            <p:cNvSpPr>
              <a:spLocks/>
            </p:cNvSpPr>
            <p:nvPr/>
          </p:nvSpPr>
          <p:spPr bwMode="auto">
            <a:xfrm>
              <a:off x="2114" y="2953"/>
              <a:ext cx="43" cy="43"/>
            </a:xfrm>
            <a:custGeom>
              <a:avLst/>
              <a:gdLst/>
              <a:ahLst/>
              <a:cxnLst>
                <a:cxn ang="0">
                  <a:pos x="43" y="23"/>
                </a:cxn>
                <a:cxn ang="0">
                  <a:pos x="43" y="23"/>
                </a:cxn>
                <a:cxn ang="0">
                  <a:pos x="43" y="31"/>
                </a:cxn>
                <a:cxn ang="0">
                  <a:pos x="39" y="39"/>
                </a:cxn>
                <a:cxn ang="0">
                  <a:pos x="31" y="43"/>
                </a:cxn>
                <a:cxn ang="0">
                  <a:pos x="23" y="43"/>
                </a:cxn>
                <a:cxn ang="0">
                  <a:pos x="23" y="43"/>
                </a:cxn>
                <a:cxn ang="0">
                  <a:pos x="16" y="43"/>
                </a:cxn>
                <a:cxn ang="0">
                  <a:pos x="8" y="39"/>
                </a:cxn>
                <a:cxn ang="0">
                  <a:pos x="4" y="3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6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31" y="4"/>
                </a:cxn>
                <a:cxn ang="0">
                  <a:pos x="35" y="8"/>
                </a:cxn>
                <a:cxn ang="0">
                  <a:pos x="43" y="12"/>
                </a:cxn>
                <a:cxn ang="0">
                  <a:pos x="43" y="23"/>
                </a:cxn>
                <a:cxn ang="0">
                  <a:pos x="43" y="23"/>
                </a:cxn>
              </a:cxnLst>
              <a:rect l="0" t="0" r="r" b="b"/>
              <a:pathLst>
                <a:path w="43" h="43">
                  <a:moveTo>
                    <a:pt x="43" y="23"/>
                  </a:moveTo>
                  <a:lnTo>
                    <a:pt x="43" y="23"/>
                  </a:lnTo>
                  <a:lnTo>
                    <a:pt x="43" y="31"/>
                  </a:lnTo>
                  <a:lnTo>
                    <a:pt x="39" y="39"/>
                  </a:lnTo>
                  <a:lnTo>
                    <a:pt x="31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16" y="43"/>
                  </a:lnTo>
                  <a:lnTo>
                    <a:pt x="8" y="39"/>
                  </a:lnTo>
                  <a:lnTo>
                    <a:pt x="4" y="3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4"/>
                  </a:lnTo>
                  <a:lnTo>
                    <a:pt x="35" y="8"/>
                  </a:lnTo>
                  <a:lnTo>
                    <a:pt x="43" y="12"/>
                  </a:lnTo>
                  <a:lnTo>
                    <a:pt x="43" y="23"/>
                  </a:lnTo>
                  <a:lnTo>
                    <a:pt x="43" y="23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天津</a:t>
            </a:r>
          </a:p>
        </p:txBody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3473450" y="0"/>
            <a:ext cx="4368800" cy="6858000"/>
            <a:chOff x="2188" y="0"/>
            <a:chExt cx="2752" cy="4320"/>
          </a:xfrm>
        </p:grpSpPr>
        <p:sp>
          <p:nvSpPr>
            <p:cNvPr id="19461" name="AutoShape 5"/>
            <p:cNvSpPr>
              <a:spLocks noChangeAspect="1" noChangeArrowheads="1" noTextEdit="1"/>
            </p:cNvSpPr>
            <p:nvPr/>
          </p:nvSpPr>
          <p:spPr bwMode="auto">
            <a:xfrm>
              <a:off x="2188" y="0"/>
              <a:ext cx="2752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3" name="Freeform 7"/>
            <p:cNvSpPr>
              <a:spLocks/>
            </p:cNvSpPr>
            <p:nvPr/>
          </p:nvSpPr>
          <p:spPr bwMode="auto">
            <a:xfrm>
              <a:off x="2229" y="41"/>
              <a:ext cx="2670" cy="4238"/>
            </a:xfrm>
            <a:custGeom>
              <a:avLst/>
              <a:gdLst/>
              <a:ahLst/>
              <a:cxnLst>
                <a:cxn ang="0">
                  <a:pos x="1977" y="3219"/>
                </a:cxn>
                <a:cxn ang="0">
                  <a:pos x="1750" y="3660"/>
                </a:cxn>
                <a:cxn ang="0">
                  <a:pos x="1647" y="3920"/>
                </a:cxn>
                <a:cxn ang="0">
                  <a:pos x="1647" y="4130"/>
                </a:cxn>
                <a:cxn ang="0">
                  <a:pos x="1432" y="4143"/>
                </a:cxn>
                <a:cxn ang="0">
                  <a:pos x="1056" y="4229"/>
                </a:cxn>
                <a:cxn ang="0">
                  <a:pos x="966" y="4093"/>
                </a:cxn>
                <a:cxn ang="0">
                  <a:pos x="735" y="4155"/>
                </a:cxn>
                <a:cxn ang="0">
                  <a:pos x="648" y="3949"/>
                </a:cxn>
                <a:cxn ang="0">
                  <a:pos x="475" y="3916"/>
                </a:cxn>
                <a:cxn ang="0">
                  <a:pos x="277" y="3813"/>
                </a:cxn>
                <a:cxn ang="0">
                  <a:pos x="50" y="3528"/>
                </a:cxn>
                <a:cxn ang="0">
                  <a:pos x="83" y="3128"/>
                </a:cxn>
                <a:cxn ang="0">
                  <a:pos x="400" y="2889"/>
                </a:cxn>
                <a:cxn ang="0">
                  <a:pos x="322" y="2678"/>
                </a:cxn>
                <a:cxn ang="0">
                  <a:pos x="330" y="2443"/>
                </a:cxn>
                <a:cxn ang="0">
                  <a:pos x="355" y="2257"/>
                </a:cxn>
                <a:cxn ang="0">
                  <a:pos x="248" y="2175"/>
                </a:cxn>
                <a:cxn ang="0">
                  <a:pos x="240" y="1960"/>
                </a:cxn>
                <a:cxn ang="0">
                  <a:pos x="219" y="1770"/>
                </a:cxn>
                <a:cxn ang="0">
                  <a:pos x="310" y="1473"/>
                </a:cxn>
                <a:cxn ang="0">
                  <a:pos x="508" y="1391"/>
                </a:cxn>
                <a:cxn ang="0">
                  <a:pos x="689" y="1510"/>
                </a:cxn>
                <a:cxn ang="0">
                  <a:pos x="916" y="1502"/>
                </a:cxn>
                <a:cxn ang="0">
                  <a:pos x="995" y="1222"/>
                </a:cxn>
                <a:cxn ang="0">
                  <a:pos x="966" y="1065"/>
                </a:cxn>
                <a:cxn ang="0">
                  <a:pos x="982" y="966"/>
                </a:cxn>
                <a:cxn ang="0">
                  <a:pos x="912" y="739"/>
                </a:cxn>
                <a:cxn ang="0">
                  <a:pos x="999" y="483"/>
                </a:cxn>
                <a:cxn ang="0">
                  <a:pos x="1081" y="339"/>
                </a:cxn>
                <a:cxn ang="0">
                  <a:pos x="1358" y="165"/>
                </a:cxn>
                <a:cxn ang="0">
                  <a:pos x="1465" y="9"/>
                </a:cxn>
                <a:cxn ang="0">
                  <a:pos x="1680" y="33"/>
                </a:cxn>
                <a:cxn ang="0">
                  <a:pos x="1816" y="244"/>
                </a:cxn>
                <a:cxn ang="0">
                  <a:pos x="1927" y="392"/>
                </a:cxn>
                <a:cxn ang="0">
                  <a:pos x="2113" y="479"/>
                </a:cxn>
                <a:cxn ang="0">
                  <a:pos x="2076" y="574"/>
                </a:cxn>
                <a:cxn ang="0">
                  <a:pos x="2121" y="739"/>
                </a:cxn>
                <a:cxn ang="0">
                  <a:pos x="1882" y="698"/>
                </a:cxn>
                <a:cxn ang="0">
                  <a:pos x="1696" y="636"/>
                </a:cxn>
                <a:cxn ang="0">
                  <a:pos x="1684" y="1090"/>
                </a:cxn>
                <a:cxn ang="0">
                  <a:pos x="1741" y="1250"/>
                </a:cxn>
                <a:cxn ang="0">
                  <a:pos x="1816" y="1370"/>
                </a:cxn>
                <a:cxn ang="0">
                  <a:pos x="1894" y="1527"/>
                </a:cxn>
                <a:cxn ang="0">
                  <a:pos x="1861" y="1663"/>
                </a:cxn>
                <a:cxn ang="0">
                  <a:pos x="1968" y="1737"/>
                </a:cxn>
                <a:cxn ang="0">
                  <a:pos x="2063" y="1684"/>
                </a:cxn>
                <a:cxn ang="0">
                  <a:pos x="2364" y="1663"/>
                </a:cxn>
                <a:cxn ang="0">
                  <a:pos x="2352" y="1923"/>
                </a:cxn>
                <a:cxn ang="0">
                  <a:pos x="2237" y="2154"/>
                </a:cxn>
                <a:cxn ang="0">
                  <a:pos x="2294" y="2228"/>
                </a:cxn>
                <a:cxn ang="0">
                  <a:pos x="2455" y="2315"/>
                </a:cxn>
                <a:cxn ang="0">
                  <a:pos x="2591" y="2389"/>
                </a:cxn>
                <a:cxn ang="0">
                  <a:pos x="2666" y="2488"/>
                </a:cxn>
                <a:cxn ang="0">
                  <a:pos x="2550" y="2571"/>
                </a:cxn>
                <a:cxn ang="0">
                  <a:pos x="2257" y="2686"/>
                </a:cxn>
                <a:cxn ang="0">
                  <a:pos x="2051" y="2967"/>
                </a:cxn>
                <a:cxn ang="0">
                  <a:pos x="2063" y="3132"/>
                </a:cxn>
              </a:cxnLst>
              <a:rect l="0" t="0" r="r" b="b"/>
              <a:pathLst>
                <a:path w="2670" h="4238">
                  <a:moveTo>
                    <a:pt x="2030" y="3190"/>
                  </a:moveTo>
                  <a:lnTo>
                    <a:pt x="2030" y="3190"/>
                  </a:lnTo>
                  <a:lnTo>
                    <a:pt x="2014" y="3177"/>
                  </a:lnTo>
                  <a:lnTo>
                    <a:pt x="1997" y="3169"/>
                  </a:lnTo>
                  <a:lnTo>
                    <a:pt x="1977" y="3161"/>
                  </a:lnTo>
                  <a:lnTo>
                    <a:pt x="1964" y="3161"/>
                  </a:lnTo>
                  <a:lnTo>
                    <a:pt x="1960" y="3161"/>
                  </a:lnTo>
                  <a:lnTo>
                    <a:pt x="1956" y="3165"/>
                  </a:lnTo>
                  <a:lnTo>
                    <a:pt x="1956" y="3173"/>
                  </a:lnTo>
                  <a:lnTo>
                    <a:pt x="1960" y="3186"/>
                  </a:lnTo>
                  <a:lnTo>
                    <a:pt x="1977" y="3219"/>
                  </a:lnTo>
                  <a:lnTo>
                    <a:pt x="1977" y="3219"/>
                  </a:lnTo>
                  <a:lnTo>
                    <a:pt x="1981" y="3227"/>
                  </a:lnTo>
                  <a:lnTo>
                    <a:pt x="1981" y="3239"/>
                  </a:lnTo>
                  <a:lnTo>
                    <a:pt x="1981" y="3256"/>
                  </a:lnTo>
                  <a:lnTo>
                    <a:pt x="1972" y="3276"/>
                  </a:lnTo>
                  <a:lnTo>
                    <a:pt x="1960" y="3301"/>
                  </a:lnTo>
                  <a:lnTo>
                    <a:pt x="1939" y="3334"/>
                  </a:lnTo>
                  <a:lnTo>
                    <a:pt x="1902" y="3371"/>
                  </a:lnTo>
                  <a:lnTo>
                    <a:pt x="1902" y="3371"/>
                  </a:lnTo>
                  <a:lnTo>
                    <a:pt x="1878" y="3417"/>
                  </a:lnTo>
                  <a:lnTo>
                    <a:pt x="1816" y="3524"/>
                  </a:lnTo>
                  <a:lnTo>
                    <a:pt x="1783" y="3590"/>
                  </a:lnTo>
                  <a:lnTo>
                    <a:pt x="1750" y="3660"/>
                  </a:lnTo>
                  <a:lnTo>
                    <a:pt x="1725" y="3730"/>
                  </a:lnTo>
                  <a:lnTo>
                    <a:pt x="1717" y="3767"/>
                  </a:lnTo>
                  <a:lnTo>
                    <a:pt x="1708" y="3800"/>
                  </a:lnTo>
                  <a:lnTo>
                    <a:pt x="1708" y="3800"/>
                  </a:lnTo>
                  <a:lnTo>
                    <a:pt x="1713" y="3809"/>
                  </a:lnTo>
                  <a:lnTo>
                    <a:pt x="1708" y="3833"/>
                  </a:lnTo>
                  <a:lnTo>
                    <a:pt x="1700" y="3854"/>
                  </a:lnTo>
                  <a:lnTo>
                    <a:pt x="1692" y="3871"/>
                  </a:lnTo>
                  <a:lnTo>
                    <a:pt x="1675" y="3895"/>
                  </a:lnTo>
                  <a:lnTo>
                    <a:pt x="1651" y="3916"/>
                  </a:lnTo>
                  <a:lnTo>
                    <a:pt x="1651" y="3916"/>
                  </a:lnTo>
                  <a:lnTo>
                    <a:pt x="1647" y="3920"/>
                  </a:lnTo>
                  <a:lnTo>
                    <a:pt x="1642" y="3932"/>
                  </a:lnTo>
                  <a:lnTo>
                    <a:pt x="1642" y="3941"/>
                  </a:lnTo>
                  <a:lnTo>
                    <a:pt x="1647" y="3953"/>
                  </a:lnTo>
                  <a:lnTo>
                    <a:pt x="1659" y="3965"/>
                  </a:lnTo>
                  <a:lnTo>
                    <a:pt x="1671" y="3978"/>
                  </a:lnTo>
                  <a:lnTo>
                    <a:pt x="1671" y="4015"/>
                  </a:lnTo>
                  <a:lnTo>
                    <a:pt x="1671" y="4015"/>
                  </a:lnTo>
                  <a:lnTo>
                    <a:pt x="1675" y="4031"/>
                  </a:lnTo>
                  <a:lnTo>
                    <a:pt x="1675" y="4073"/>
                  </a:lnTo>
                  <a:lnTo>
                    <a:pt x="1671" y="4093"/>
                  </a:lnTo>
                  <a:lnTo>
                    <a:pt x="1663" y="4114"/>
                  </a:lnTo>
                  <a:lnTo>
                    <a:pt x="1647" y="4130"/>
                  </a:lnTo>
                  <a:lnTo>
                    <a:pt x="1638" y="4135"/>
                  </a:lnTo>
                  <a:lnTo>
                    <a:pt x="1626" y="4139"/>
                  </a:lnTo>
                  <a:lnTo>
                    <a:pt x="1519" y="4110"/>
                  </a:lnTo>
                  <a:lnTo>
                    <a:pt x="1519" y="4110"/>
                  </a:lnTo>
                  <a:lnTo>
                    <a:pt x="1510" y="4106"/>
                  </a:lnTo>
                  <a:lnTo>
                    <a:pt x="1490" y="4106"/>
                  </a:lnTo>
                  <a:lnTo>
                    <a:pt x="1473" y="4106"/>
                  </a:lnTo>
                  <a:lnTo>
                    <a:pt x="1461" y="4110"/>
                  </a:lnTo>
                  <a:lnTo>
                    <a:pt x="1453" y="4118"/>
                  </a:lnTo>
                  <a:lnTo>
                    <a:pt x="1440" y="4130"/>
                  </a:lnTo>
                  <a:lnTo>
                    <a:pt x="1440" y="4130"/>
                  </a:lnTo>
                  <a:lnTo>
                    <a:pt x="1432" y="4143"/>
                  </a:lnTo>
                  <a:lnTo>
                    <a:pt x="1415" y="4155"/>
                  </a:lnTo>
                  <a:lnTo>
                    <a:pt x="1399" y="4163"/>
                  </a:lnTo>
                  <a:lnTo>
                    <a:pt x="1378" y="4168"/>
                  </a:lnTo>
                  <a:lnTo>
                    <a:pt x="1341" y="4180"/>
                  </a:lnTo>
                  <a:lnTo>
                    <a:pt x="1325" y="4184"/>
                  </a:lnTo>
                  <a:lnTo>
                    <a:pt x="1312" y="4192"/>
                  </a:lnTo>
                  <a:lnTo>
                    <a:pt x="1114" y="4229"/>
                  </a:lnTo>
                  <a:lnTo>
                    <a:pt x="1114" y="4229"/>
                  </a:lnTo>
                  <a:lnTo>
                    <a:pt x="1102" y="4234"/>
                  </a:lnTo>
                  <a:lnTo>
                    <a:pt x="1085" y="4238"/>
                  </a:lnTo>
                  <a:lnTo>
                    <a:pt x="1073" y="4238"/>
                  </a:lnTo>
                  <a:lnTo>
                    <a:pt x="1056" y="4229"/>
                  </a:lnTo>
                  <a:lnTo>
                    <a:pt x="1044" y="4221"/>
                  </a:lnTo>
                  <a:lnTo>
                    <a:pt x="1040" y="4201"/>
                  </a:lnTo>
                  <a:lnTo>
                    <a:pt x="1040" y="4172"/>
                  </a:lnTo>
                  <a:lnTo>
                    <a:pt x="1040" y="4172"/>
                  </a:lnTo>
                  <a:lnTo>
                    <a:pt x="1048" y="4118"/>
                  </a:lnTo>
                  <a:lnTo>
                    <a:pt x="1048" y="4102"/>
                  </a:lnTo>
                  <a:lnTo>
                    <a:pt x="1044" y="4093"/>
                  </a:lnTo>
                  <a:lnTo>
                    <a:pt x="1040" y="4089"/>
                  </a:lnTo>
                  <a:lnTo>
                    <a:pt x="1028" y="4089"/>
                  </a:lnTo>
                  <a:lnTo>
                    <a:pt x="990" y="4093"/>
                  </a:lnTo>
                  <a:lnTo>
                    <a:pt x="990" y="4093"/>
                  </a:lnTo>
                  <a:lnTo>
                    <a:pt x="966" y="4093"/>
                  </a:lnTo>
                  <a:lnTo>
                    <a:pt x="941" y="4097"/>
                  </a:lnTo>
                  <a:lnTo>
                    <a:pt x="920" y="4106"/>
                  </a:lnTo>
                  <a:lnTo>
                    <a:pt x="904" y="4118"/>
                  </a:lnTo>
                  <a:lnTo>
                    <a:pt x="867" y="4143"/>
                  </a:lnTo>
                  <a:lnTo>
                    <a:pt x="834" y="4172"/>
                  </a:lnTo>
                  <a:lnTo>
                    <a:pt x="834" y="4172"/>
                  </a:lnTo>
                  <a:lnTo>
                    <a:pt x="825" y="4180"/>
                  </a:lnTo>
                  <a:lnTo>
                    <a:pt x="817" y="4188"/>
                  </a:lnTo>
                  <a:lnTo>
                    <a:pt x="797" y="4188"/>
                  </a:lnTo>
                  <a:lnTo>
                    <a:pt x="780" y="4184"/>
                  </a:lnTo>
                  <a:lnTo>
                    <a:pt x="759" y="4176"/>
                  </a:lnTo>
                  <a:lnTo>
                    <a:pt x="735" y="4155"/>
                  </a:lnTo>
                  <a:lnTo>
                    <a:pt x="722" y="4143"/>
                  </a:lnTo>
                  <a:lnTo>
                    <a:pt x="722" y="4143"/>
                  </a:lnTo>
                  <a:lnTo>
                    <a:pt x="714" y="4135"/>
                  </a:lnTo>
                  <a:lnTo>
                    <a:pt x="698" y="4106"/>
                  </a:lnTo>
                  <a:lnTo>
                    <a:pt x="681" y="4069"/>
                  </a:lnTo>
                  <a:lnTo>
                    <a:pt x="673" y="4044"/>
                  </a:lnTo>
                  <a:lnTo>
                    <a:pt x="669" y="4015"/>
                  </a:lnTo>
                  <a:lnTo>
                    <a:pt x="669" y="4015"/>
                  </a:lnTo>
                  <a:lnTo>
                    <a:pt x="665" y="3990"/>
                  </a:lnTo>
                  <a:lnTo>
                    <a:pt x="660" y="3974"/>
                  </a:lnTo>
                  <a:lnTo>
                    <a:pt x="652" y="3961"/>
                  </a:lnTo>
                  <a:lnTo>
                    <a:pt x="648" y="3949"/>
                  </a:lnTo>
                  <a:lnTo>
                    <a:pt x="636" y="3941"/>
                  </a:lnTo>
                  <a:lnTo>
                    <a:pt x="632" y="3937"/>
                  </a:lnTo>
                  <a:lnTo>
                    <a:pt x="632" y="3937"/>
                  </a:lnTo>
                  <a:lnTo>
                    <a:pt x="632" y="3932"/>
                  </a:lnTo>
                  <a:lnTo>
                    <a:pt x="627" y="3928"/>
                  </a:lnTo>
                  <a:lnTo>
                    <a:pt x="619" y="3920"/>
                  </a:lnTo>
                  <a:lnTo>
                    <a:pt x="603" y="3916"/>
                  </a:lnTo>
                  <a:lnTo>
                    <a:pt x="582" y="3912"/>
                  </a:lnTo>
                  <a:lnTo>
                    <a:pt x="545" y="3908"/>
                  </a:lnTo>
                  <a:lnTo>
                    <a:pt x="499" y="3912"/>
                  </a:lnTo>
                  <a:lnTo>
                    <a:pt x="499" y="3912"/>
                  </a:lnTo>
                  <a:lnTo>
                    <a:pt x="475" y="3916"/>
                  </a:lnTo>
                  <a:lnTo>
                    <a:pt x="450" y="3920"/>
                  </a:lnTo>
                  <a:lnTo>
                    <a:pt x="421" y="3924"/>
                  </a:lnTo>
                  <a:lnTo>
                    <a:pt x="388" y="3924"/>
                  </a:lnTo>
                  <a:lnTo>
                    <a:pt x="359" y="3916"/>
                  </a:lnTo>
                  <a:lnTo>
                    <a:pt x="347" y="3908"/>
                  </a:lnTo>
                  <a:lnTo>
                    <a:pt x="339" y="3899"/>
                  </a:lnTo>
                  <a:lnTo>
                    <a:pt x="326" y="3887"/>
                  </a:lnTo>
                  <a:lnTo>
                    <a:pt x="322" y="3875"/>
                  </a:lnTo>
                  <a:lnTo>
                    <a:pt x="322" y="3875"/>
                  </a:lnTo>
                  <a:lnTo>
                    <a:pt x="310" y="3846"/>
                  </a:lnTo>
                  <a:lnTo>
                    <a:pt x="293" y="3825"/>
                  </a:lnTo>
                  <a:lnTo>
                    <a:pt x="277" y="3813"/>
                  </a:lnTo>
                  <a:lnTo>
                    <a:pt x="260" y="3809"/>
                  </a:lnTo>
                  <a:lnTo>
                    <a:pt x="244" y="3805"/>
                  </a:lnTo>
                  <a:lnTo>
                    <a:pt x="227" y="3805"/>
                  </a:lnTo>
                  <a:lnTo>
                    <a:pt x="198" y="3805"/>
                  </a:lnTo>
                  <a:lnTo>
                    <a:pt x="198" y="3805"/>
                  </a:lnTo>
                  <a:lnTo>
                    <a:pt x="112" y="3805"/>
                  </a:lnTo>
                  <a:lnTo>
                    <a:pt x="70" y="3780"/>
                  </a:lnTo>
                  <a:lnTo>
                    <a:pt x="25" y="3656"/>
                  </a:lnTo>
                  <a:lnTo>
                    <a:pt x="66" y="3569"/>
                  </a:lnTo>
                  <a:lnTo>
                    <a:pt x="66" y="3557"/>
                  </a:lnTo>
                  <a:lnTo>
                    <a:pt x="66" y="3557"/>
                  </a:lnTo>
                  <a:lnTo>
                    <a:pt x="50" y="3528"/>
                  </a:lnTo>
                  <a:lnTo>
                    <a:pt x="33" y="3499"/>
                  </a:lnTo>
                  <a:lnTo>
                    <a:pt x="21" y="3458"/>
                  </a:lnTo>
                  <a:lnTo>
                    <a:pt x="9" y="3417"/>
                  </a:lnTo>
                  <a:lnTo>
                    <a:pt x="0" y="3371"/>
                  </a:lnTo>
                  <a:lnTo>
                    <a:pt x="0" y="3347"/>
                  </a:lnTo>
                  <a:lnTo>
                    <a:pt x="4" y="3326"/>
                  </a:lnTo>
                  <a:lnTo>
                    <a:pt x="9" y="3301"/>
                  </a:lnTo>
                  <a:lnTo>
                    <a:pt x="17" y="3280"/>
                  </a:lnTo>
                  <a:lnTo>
                    <a:pt x="17" y="3280"/>
                  </a:lnTo>
                  <a:lnTo>
                    <a:pt x="70" y="3177"/>
                  </a:lnTo>
                  <a:lnTo>
                    <a:pt x="83" y="3157"/>
                  </a:lnTo>
                  <a:lnTo>
                    <a:pt x="83" y="3128"/>
                  </a:lnTo>
                  <a:lnTo>
                    <a:pt x="99" y="3099"/>
                  </a:lnTo>
                  <a:lnTo>
                    <a:pt x="273" y="3004"/>
                  </a:lnTo>
                  <a:lnTo>
                    <a:pt x="347" y="2996"/>
                  </a:lnTo>
                  <a:lnTo>
                    <a:pt x="347" y="2996"/>
                  </a:lnTo>
                  <a:lnTo>
                    <a:pt x="351" y="2992"/>
                  </a:lnTo>
                  <a:lnTo>
                    <a:pt x="363" y="2983"/>
                  </a:lnTo>
                  <a:lnTo>
                    <a:pt x="376" y="2967"/>
                  </a:lnTo>
                  <a:lnTo>
                    <a:pt x="376" y="2955"/>
                  </a:lnTo>
                  <a:lnTo>
                    <a:pt x="380" y="2946"/>
                  </a:lnTo>
                  <a:lnTo>
                    <a:pt x="380" y="2946"/>
                  </a:lnTo>
                  <a:lnTo>
                    <a:pt x="388" y="2926"/>
                  </a:lnTo>
                  <a:lnTo>
                    <a:pt x="400" y="2889"/>
                  </a:lnTo>
                  <a:lnTo>
                    <a:pt x="425" y="2847"/>
                  </a:lnTo>
                  <a:lnTo>
                    <a:pt x="425" y="2847"/>
                  </a:lnTo>
                  <a:lnTo>
                    <a:pt x="429" y="2831"/>
                  </a:lnTo>
                  <a:lnTo>
                    <a:pt x="433" y="2814"/>
                  </a:lnTo>
                  <a:lnTo>
                    <a:pt x="433" y="2798"/>
                  </a:lnTo>
                  <a:lnTo>
                    <a:pt x="433" y="2777"/>
                  </a:lnTo>
                  <a:lnTo>
                    <a:pt x="425" y="2756"/>
                  </a:lnTo>
                  <a:lnTo>
                    <a:pt x="413" y="2736"/>
                  </a:lnTo>
                  <a:lnTo>
                    <a:pt x="388" y="2719"/>
                  </a:lnTo>
                  <a:lnTo>
                    <a:pt x="388" y="2719"/>
                  </a:lnTo>
                  <a:lnTo>
                    <a:pt x="339" y="2690"/>
                  </a:lnTo>
                  <a:lnTo>
                    <a:pt x="322" y="2678"/>
                  </a:lnTo>
                  <a:lnTo>
                    <a:pt x="310" y="2662"/>
                  </a:lnTo>
                  <a:lnTo>
                    <a:pt x="306" y="2645"/>
                  </a:lnTo>
                  <a:lnTo>
                    <a:pt x="306" y="2624"/>
                  </a:lnTo>
                  <a:lnTo>
                    <a:pt x="318" y="2604"/>
                  </a:lnTo>
                  <a:lnTo>
                    <a:pt x="334" y="2575"/>
                  </a:lnTo>
                  <a:lnTo>
                    <a:pt x="334" y="2575"/>
                  </a:lnTo>
                  <a:lnTo>
                    <a:pt x="343" y="2563"/>
                  </a:lnTo>
                  <a:lnTo>
                    <a:pt x="351" y="2538"/>
                  </a:lnTo>
                  <a:lnTo>
                    <a:pt x="351" y="2521"/>
                  </a:lnTo>
                  <a:lnTo>
                    <a:pt x="351" y="2501"/>
                  </a:lnTo>
                  <a:lnTo>
                    <a:pt x="343" y="2472"/>
                  </a:lnTo>
                  <a:lnTo>
                    <a:pt x="330" y="2443"/>
                  </a:lnTo>
                  <a:lnTo>
                    <a:pt x="330" y="2443"/>
                  </a:lnTo>
                  <a:lnTo>
                    <a:pt x="326" y="2426"/>
                  </a:lnTo>
                  <a:lnTo>
                    <a:pt x="322" y="2406"/>
                  </a:lnTo>
                  <a:lnTo>
                    <a:pt x="326" y="2385"/>
                  </a:lnTo>
                  <a:lnTo>
                    <a:pt x="330" y="2369"/>
                  </a:lnTo>
                  <a:lnTo>
                    <a:pt x="339" y="2336"/>
                  </a:lnTo>
                  <a:lnTo>
                    <a:pt x="347" y="2323"/>
                  </a:lnTo>
                  <a:lnTo>
                    <a:pt x="347" y="2323"/>
                  </a:lnTo>
                  <a:lnTo>
                    <a:pt x="351" y="2307"/>
                  </a:lnTo>
                  <a:lnTo>
                    <a:pt x="355" y="2290"/>
                  </a:lnTo>
                  <a:lnTo>
                    <a:pt x="359" y="2274"/>
                  </a:lnTo>
                  <a:lnTo>
                    <a:pt x="355" y="2257"/>
                  </a:lnTo>
                  <a:lnTo>
                    <a:pt x="347" y="2241"/>
                  </a:lnTo>
                  <a:lnTo>
                    <a:pt x="343" y="2237"/>
                  </a:lnTo>
                  <a:lnTo>
                    <a:pt x="330" y="2232"/>
                  </a:lnTo>
                  <a:lnTo>
                    <a:pt x="306" y="2237"/>
                  </a:lnTo>
                  <a:lnTo>
                    <a:pt x="306" y="2237"/>
                  </a:lnTo>
                  <a:lnTo>
                    <a:pt x="277" y="2237"/>
                  </a:lnTo>
                  <a:lnTo>
                    <a:pt x="268" y="2237"/>
                  </a:lnTo>
                  <a:lnTo>
                    <a:pt x="256" y="2232"/>
                  </a:lnTo>
                  <a:lnTo>
                    <a:pt x="252" y="2224"/>
                  </a:lnTo>
                  <a:lnTo>
                    <a:pt x="248" y="2216"/>
                  </a:lnTo>
                  <a:lnTo>
                    <a:pt x="244" y="2195"/>
                  </a:lnTo>
                  <a:lnTo>
                    <a:pt x="248" y="2175"/>
                  </a:lnTo>
                  <a:lnTo>
                    <a:pt x="260" y="2146"/>
                  </a:lnTo>
                  <a:lnTo>
                    <a:pt x="277" y="2113"/>
                  </a:lnTo>
                  <a:lnTo>
                    <a:pt x="297" y="2084"/>
                  </a:lnTo>
                  <a:lnTo>
                    <a:pt x="297" y="2084"/>
                  </a:lnTo>
                  <a:lnTo>
                    <a:pt x="306" y="2072"/>
                  </a:lnTo>
                  <a:lnTo>
                    <a:pt x="306" y="2063"/>
                  </a:lnTo>
                  <a:lnTo>
                    <a:pt x="306" y="2047"/>
                  </a:lnTo>
                  <a:lnTo>
                    <a:pt x="301" y="2030"/>
                  </a:lnTo>
                  <a:lnTo>
                    <a:pt x="293" y="2010"/>
                  </a:lnTo>
                  <a:lnTo>
                    <a:pt x="273" y="1985"/>
                  </a:lnTo>
                  <a:lnTo>
                    <a:pt x="240" y="1960"/>
                  </a:lnTo>
                  <a:lnTo>
                    <a:pt x="240" y="1960"/>
                  </a:lnTo>
                  <a:lnTo>
                    <a:pt x="231" y="1956"/>
                  </a:lnTo>
                  <a:lnTo>
                    <a:pt x="223" y="1952"/>
                  </a:lnTo>
                  <a:lnTo>
                    <a:pt x="219" y="1940"/>
                  </a:lnTo>
                  <a:lnTo>
                    <a:pt x="215" y="1923"/>
                  </a:lnTo>
                  <a:lnTo>
                    <a:pt x="215" y="1902"/>
                  </a:lnTo>
                  <a:lnTo>
                    <a:pt x="227" y="1873"/>
                  </a:lnTo>
                  <a:lnTo>
                    <a:pt x="244" y="1840"/>
                  </a:lnTo>
                  <a:lnTo>
                    <a:pt x="244" y="1840"/>
                  </a:lnTo>
                  <a:lnTo>
                    <a:pt x="244" y="1832"/>
                  </a:lnTo>
                  <a:lnTo>
                    <a:pt x="240" y="1816"/>
                  </a:lnTo>
                  <a:lnTo>
                    <a:pt x="231" y="1787"/>
                  </a:lnTo>
                  <a:lnTo>
                    <a:pt x="219" y="1770"/>
                  </a:lnTo>
                  <a:lnTo>
                    <a:pt x="207" y="1754"/>
                  </a:lnTo>
                  <a:lnTo>
                    <a:pt x="207" y="1754"/>
                  </a:lnTo>
                  <a:lnTo>
                    <a:pt x="198" y="1741"/>
                  </a:lnTo>
                  <a:lnTo>
                    <a:pt x="194" y="1733"/>
                  </a:lnTo>
                  <a:lnTo>
                    <a:pt x="194" y="1708"/>
                  </a:lnTo>
                  <a:lnTo>
                    <a:pt x="198" y="1684"/>
                  </a:lnTo>
                  <a:lnTo>
                    <a:pt x="207" y="1659"/>
                  </a:lnTo>
                  <a:lnTo>
                    <a:pt x="231" y="1618"/>
                  </a:lnTo>
                  <a:lnTo>
                    <a:pt x="244" y="1597"/>
                  </a:lnTo>
                  <a:lnTo>
                    <a:pt x="293" y="1486"/>
                  </a:lnTo>
                  <a:lnTo>
                    <a:pt x="293" y="1486"/>
                  </a:lnTo>
                  <a:lnTo>
                    <a:pt x="310" y="1473"/>
                  </a:lnTo>
                  <a:lnTo>
                    <a:pt x="330" y="1461"/>
                  </a:lnTo>
                  <a:lnTo>
                    <a:pt x="351" y="1453"/>
                  </a:lnTo>
                  <a:lnTo>
                    <a:pt x="351" y="1453"/>
                  </a:lnTo>
                  <a:lnTo>
                    <a:pt x="372" y="1444"/>
                  </a:lnTo>
                  <a:lnTo>
                    <a:pt x="384" y="1436"/>
                  </a:lnTo>
                  <a:lnTo>
                    <a:pt x="396" y="1428"/>
                  </a:lnTo>
                  <a:lnTo>
                    <a:pt x="483" y="1382"/>
                  </a:lnTo>
                  <a:lnTo>
                    <a:pt x="483" y="1382"/>
                  </a:lnTo>
                  <a:lnTo>
                    <a:pt x="487" y="1382"/>
                  </a:lnTo>
                  <a:lnTo>
                    <a:pt x="495" y="1382"/>
                  </a:lnTo>
                  <a:lnTo>
                    <a:pt x="504" y="1387"/>
                  </a:lnTo>
                  <a:lnTo>
                    <a:pt x="508" y="1391"/>
                  </a:lnTo>
                  <a:lnTo>
                    <a:pt x="512" y="1403"/>
                  </a:lnTo>
                  <a:lnTo>
                    <a:pt x="512" y="1416"/>
                  </a:lnTo>
                  <a:lnTo>
                    <a:pt x="512" y="1416"/>
                  </a:lnTo>
                  <a:lnTo>
                    <a:pt x="512" y="1436"/>
                  </a:lnTo>
                  <a:lnTo>
                    <a:pt x="516" y="1449"/>
                  </a:lnTo>
                  <a:lnTo>
                    <a:pt x="524" y="1457"/>
                  </a:lnTo>
                  <a:lnTo>
                    <a:pt x="533" y="1465"/>
                  </a:lnTo>
                  <a:lnTo>
                    <a:pt x="553" y="1473"/>
                  </a:lnTo>
                  <a:lnTo>
                    <a:pt x="570" y="1477"/>
                  </a:lnTo>
                  <a:lnTo>
                    <a:pt x="570" y="1477"/>
                  </a:lnTo>
                  <a:lnTo>
                    <a:pt x="611" y="1490"/>
                  </a:lnTo>
                  <a:lnTo>
                    <a:pt x="689" y="1510"/>
                  </a:lnTo>
                  <a:lnTo>
                    <a:pt x="776" y="1543"/>
                  </a:lnTo>
                  <a:lnTo>
                    <a:pt x="813" y="1564"/>
                  </a:lnTo>
                  <a:lnTo>
                    <a:pt x="846" y="1581"/>
                  </a:lnTo>
                  <a:lnTo>
                    <a:pt x="846" y="1581"/>
                  </a:lnTo>
                  <a:lnTo>
                    <a:pt x="854" y="1585"/>
                  </a:lnTo>
                  <a:lnTo>
                    <a:pt x="871" y="1585"/>
                  </a:lnTo>
                  <a:lnTo>
                    <a:pt x="883" y="1585"/>
                  </a:lnTo>
                  <a:lnTo>
                    <a:pt x="896" y="1576"/>
                  </a:lnTo>
                  <a:lnTo>
                    <a:pt x="904" y="1568"/>
                  </a:lnTo>
                  <a:lnTo>
                    <a:pt x="908" y="1552"/>
                  </a:lnTo>
                  <a:lnTo>
                    <a:pt x="908" y="1552"/>
                  </a:lnTo>
                  <a:lnTo>
                    <a:pt x="916" y="1502"/>
                  </a:lnTo>
                  <a:lnTo>
                    <a:pt x="920" y="1440"/>
                  </a:lnTo>
                  <a:lnTo>
                    <a:pt x="920" y="1378"/>
                  </a:lnTo>
                  <a:lnTo>
                    <a:pt x="912" y="1329"/>
                  </a:lnTo>
                  <a:lnTo>
                    <a:pt x="912" y="1329"/>
                  </a:lnTo>
                  <a:lnTo>
                    <a:pt x="916" y="1316"/>
                  </a:lnTo>
                  <a:lnTo>
                    <a:pt x="920" y="1304"/>
                  </a:lnTo>
                  <a:lnTo>
                    <a:pt x="945" y="1279"/>
                  </a:lnTo>
                  <a:lnTo>
                    <a:pt x="982" y="1250"/>
                  </a:lnTo>
                  <a:lnTo>
                    <a:pt x="982" y="1250"/>
                  </a:lnTo>
                  <a:lnTo>
                    <a:pt x="986" y="1246"/>
                  </a:lnTo>
                  <a:lnTo>
                    <a:pt x="995" y="1230"/>
                  </a:lnTo>
                  <a:lnTo>
                    <a:pt x="995" y="1222"/>
                  </a:lnTo>
                  <a:lnTo>
                    <a:pt x="990" y="1209"/>
                  </a:lnTo>
                  <a:lnTo>
                    <a:pt x="986" y="1193"/>
                  </a:lnTo>
                  <a:lnTo>
                    <a:pt x="974" y="1180"/>
                  </a:lnTo>
                  <a:lnTo>
                    <a:pt x="974" y="1180"/>
                  </a:lnTo>
                  <a:lnTo>
                    <a:pt x="941" y="1147"/>
                  </a:lnTo>
                  <a:lnTo>
                    <a:pt x="929" y="1131"/>
                  </a:lnTo>
                  <a:lnTo>
                    <a:pt x="920" y="1114"/>
                  </a:lnTo>
                  <a:lnTo>
                    <a:pt x="916" y="1098"/>
                  </a:lnTo>
                  <a:lnTo>
                    <a:pt x="916" y="1090"/>
                  </a:lnTo>
                  <a:lnTo>
                    <a:pt x="920" y="1085"/>
                  </a:lnTo>
                  <a:lnTo>
                    <a:pt x="937" y="1073"/>
                  </a:lnTo>
                  <a:lnTo>
                    <a:pt x="966" y="1065"/>
                  </a:lnTo>
                  <a:lnTo>
                    <a:pt x="1090" y="1036"/>
                  </a:lnTo>
                  <a:lnTo>
                    <a:pt x="1090" y="1036"/>
                  </a:lnTo>
                  <a:lnTo>
                    <a:pt x="1098" y="1032"/>
                  </a:lnTo>
                  <a:lnTo>
                    <a:pt x="1102" y="1028"/>
                  </a:lnTo>
                  <a:lnTo>
                    <a:pt x="1106" y="1019"/>
                  </a:lnTo>
                  <a:lnTo>
                    <a:pt x="1106" y="1011"/>
                  </a:lnTo>
                  <a:lnTo>
                    <a:pt x="1098" y="999"/>
                  </a:lnTo>
                  <a:lnTo>
                    <a:pt x="1085" y="986"/>
                  </a:lnTo>
                  <a:lnTo>
                    <a:pt x="1056" y="970"/>
                  </a:lnTo>
                  <a:lnTo>
                    <a:pt x="990" y="970"/>
                  </a:lnTo>
                  <a:lnTo>
                    <a:pt x="982" y="966"/>
                  </a:lnTo>
                  <a:lnTo>
                    <a:pt x="982" y="966"/>
                  </a:lnTo>
                  <a:lnTo>
                    <a:pt x="970" y="953"/>
                  </a:lnTo>
                  <a:lnTo>
                    <a:pt x="945" y="925"/>
                  </a:lnTo>
                  <a:lnTo>
                    <a:pt x="933" y="904"/>
                  </a:lnTo>
                  <a:lnTo>
                    <a:pt x="920" y="883"/>
                  </a:lnTo>
                  <a:lnTo>
                    <a:pt x="912" y="863"/>
                  </a:lnTo>
                  <a:lnTo>
                    <a:pt x="908" y="838"/>
                  </a:lnTo>
                  <a:lnTo>
                    <a:pt x="908" y="838"/>
                  </a:lnTo>
                  <a:lnTo>
                    <a:pt x="904" y="825"/>
                  </a:lnTo>
                  <a:lnTo>
                    <a:pt x="900" y="792"/>
                  </a:lnTo>
                  <a:lnTo>
                    <a:pt x="900" y="772"/>
                  </a:lnTo>
                  <a:lnTo>
                    <a:pt x="904" y="755"/>
                  </a:lnTo>
                  <a:lnTo>
                    <a:pt x="912" y="739"/>
                  </a:lnTo>
                  <a:lnTo>
                    <a:pt x="924" y="726"/>
                  </a:lnTo>
                  <a:lnTo>
                    <a:pt x="924" y="726"/>
                  </a:lnTo>
                  <a:lnTo>
                    <a:pt x="941" y="714"/>
                  </a:lnTo>
                  <a:lnTo>
                    <a:pt x="953" y="702"/>
                  </a:lnTo>
                  <a:lnTo>
                    <a:pt x="966" y="677"/>
                  </a:lnTo>
                  <a:lnTo>
                    <a:pt x="978" y="648"/>
                  </a:lnTo>
                  <a:lnTo>
                    <a:pt x="986" y="611"/>
                  </a:lnTo>
                  <a:lnTo>
                    <a:pt x="986" y="561"/>
                  </a:lnTo>
                  <a:lnTo>
                    <a:pt x="978" y="504"/>
                  </a:lnTo>
                  <a:lnTo>
                    <a:pt x="986" y="487"/>
                  </a:lnTo>
                  <a:lnTo>
                    <a:pt x="986" y="487"/>
                  </a:lnTo>
                  <a:lnTo>
                    <a:pt x="999" y="483"/>
                  </a:lnTo>
                  <a:lnTo>
                    <a:pt x="1007" y="471"/>
                  </a:lnTo>
                  <a:lnTo>
                    <a:pt x="1019" y="458"/>
                  </a:lnTo>
                  <a:lnTo>
                    <a:pt x="1032" y="442"/>
                  </a:lnTo>
                  <a:lnTo>
                    <a:pt x="1040" y="421"/>
                  </a:lnTo>
                  <a:lnTo>
                    <a:pt x="1044" y="396"/>
                  </a:lnTo>
                  <a:lnTo>
                    <a:pt x="1040" y="367"/>
                  </a:lnTo>
                  <a:lnTo>
                    <a:pt x="1040" y="367"/>
                  </a:lnTo>
                  <a:lnTo>
                    <a:pt x="1040" y="359"/>
                  </a:lnTo>
                  <a:lnTo>
                    <a:pt x="1040" y="355"/>
                  </a:lnTo>
                  <a:lnTo>
                    <a:pt x="1048" y="347"/>
                  </a:lnTo>
                  <a:lnTo>
                    <a:pt x="1061" y="343"/>
                  </a:lnTo>
                  <a:lnTo>
                    <a:pt x="1081" y="339"/>
                  </a:lnTo>
                  <a:lnTo>
                    <a:pt x="1110" y="334"/>
                  </a:lnTo>
                  <a:lnTo>
                    <a:pt x="1151" y="334"/>
                  </a:lnTo>
                  <a:lnTo>
                    <a:pt x="1151" y="334"/>
                  </a:lnTo>
                  <a:lnTo>
                    <a:pt x="1197" y="301"/>
                  </a:lnTo>
                  <a:lnTo>
                    <a:pt x="1238" y="273"/>
                  </a:lnTo>
                  <a:lnTo>
                    <a:pt x="1255" y="256"/>
                  </a:lnTo>
                  <a:lnTo>
                    <a:pt x="1267" y="240"/>
                  </a:lnTo>
                  <a:lnTo>
                    <a:pt x="1267" y="240"/>
                  </a:lnTo>
                  <a:lnTo>
                    <a:pt x="1296" y="207"/>
                  </a:lnTo>
                  <a:lnTo>
                    <a:pt x="1325" y="186"/>
                  </a:lnTo>
                  <a:lnTo>
                    <a:pt x="1358" y="165"/>
                  </a:lnTo>
                  <a:lnTo>
                    <a:pt x="1358" y="165"/>
                  </a:lnTo>
                  <a:lnTo>
                    <a:pt x="1362" y="161"/>
                  </a:lnTo>
                  <a:lnTo>
                    <a:pt x="1370" y="149"/>
                  </a:lnTo>
                  <a:lnTo>
                    <a:pt x="1378" y="124"/>
                  </a:lnTo>
                  <a:lnTo>
                    <a:pt x="1382" y="95"/>
                  </a:lnTo>
                  <a:lnTo>
                    <a:pt x="1382" y="95"/>
                  </a:lnTo>
                  <a:lnTo>
                    <a:pt x="1387" y="66"/>
                  </a:lnTo>
                  <a:lnTo>
                    <a:pt x="1399" y="42"/>
                  </a:lnTo>
                  <a:lnTo>
                    <a:pt x="1415" y="25"/>
                  </a:lnTo>
                  <a:lnTo>
                    <a:pt x="1424" y="17"/>
                  </a:lnTo>
                  <a:lnTo>
                    <a:pt x="1436" y="17"/>
                  </a:lnTo>
                  <a:lnTo>
                    <a:pt x="1436" y="17"/>
                  </a:lnTo>
                  <a:lnTo>
                    <a:pt x="1465" y="9"/>
                  </a:lnTo>
                  <a:lnTo>
                    <a:pt x="1494" y="0"/>
                  </a:lnTo>
                  <a:lnTo>
                    <a:pt x="1510" y="0"/>
                  </a:lnTo>
                  <a:lnTo>
                    <a:pt x="1535" y="0"/>
                  </a:lnTo>
                  <a:lnTo>
                    <a:pt x="1560" y="9"/>
                  </a:lnTo>
                  <a:lnTo>
                    <a:pt x="1593" y="21"/>
                  </a:lnTo>
                  <a:lnTo>
                    <a:pt x="1593" y="21"/>
                  </a:lnTo>
                  <a:lnTo>
                    <a:pt x="1601" y="25"/>
                  </a:lnTo>
                  <a:lnTo>
                    <a:pt x="1622" y="25"/>
                  </a:lnTo>
                  <a:lnTo>
                    <a:pt x="1647" y="25"/>
                  </a:lnTo>
                  <a:lnTo>
                    <a:pt x="1647" y="25"/>
                  </a:lnTo>
                  <a:lnTo>
                    <a:pt x="1663" y="25"/>
                  </a:lnTo>
                  <a:lnTo>
                    <a:pt x="1680" y="33"/>
                  </a:lnTo>
                  <a:lnTo>
                    <a:pt x="1692" y="42"/>
                  </a:lnTo>
                  <a:lnTo>
                    <a:pt x="1704" y="54"/>
                  </a:lnTo>
                  <a:lnTo>
                    <a:pt x="1713" y="70"/>
                  </a:lnTo>
                  <a:lnTo>
                    <a:pt x="1721" y="91"/>
                  </a:lnTo>
                  <a:lnTo>
                    <a:pt x="1729" y="112"/>
                  </a:lnTo>
                  <a:lnTo>
                    <a:pt x="1729" y="132"/>
                  </a:lnTo>
                  <a:lnTo>
                    <a:pt x="1729" y="132"/>
                  </a:lnTo>
                  <a:lnTo>
                    <a:pt x="1733" y="157"/>
                  </a:lnTo>
                  <a:lnTo>
                    <a:pt x="1746" y="178"/>
                  </a:lnTo>
                  <a:lnTo>
                    <a:pt x="1762" y="198"/>
                  </a:lnTo>
                  <a:lnTo>
                    <a:pt x="1779" y="219"/>
                  </a:lnTo>
                  <a:lnTo>
                    <a:pt x="1816" y="244"/>
                  </a:lnTo>
                  <a:lnTo>
                    <a:pt x="1840" y="256"/>
                  </a:lnTo>
                  <a:lnTo>
                    <a:pt x="1840" y="256"/>
                  </a:lnTo>
                  <a:lnTo>
                    <a:pt x="1849" y="264"/>
                  </a:lnTo>
                  <a:lnTo>
                    <a:pt x="1861" y="273"/>
                  </a:lnTo>
                  <a:lnTo>
                    <a:pt x="1878" y="293"/>
                  </a:lnTo>
                  <a:lnTo>
                    <a:pt x="1882" y="310"/>
                  </a:lnTo>
                  <a:lnTo>
                    <a:pt x="1886" y="330"/>
                  </a:lnTo>
                  <a:lnTo>
                    <a:pt x="1886" y="330"/>
                  </a:lnTo>
                  <a:lnTo>
                    <a:pt x="1890" y="355"/>
                  </a:lnTo>
                  <a:lnTo>
                    <a:pt x="1902" y="372"/>
                  </a:lnTo>
                  <a:lnTo>
                    <a:pt x="1915" y="380"/>
                  </a:lnTo>
                  <a:lnTo>
                    <a:pt x="1927" y="392"/>
                  </a:lnTo>
                  <a:lnTo>
                    <a:pt x="1952" y="400"/>
                  </a:lnTo>
                  <a:lnTo>
                    <a:pt x="1964" y="400"/>
                  </a:lnTo>
                  <a:lnTo>
                    <a:pt x="1964" y="400"/>
                  </a:lnTo>
                  <a:lnTo>
                    <a:pt x="1977" y="400"/>
                  </a:lnTo>
                  <a:lnTo>
                    <a:pt x="2010" y="409"/>
                  </a:lnTo>
                  <a:lnTo>
                    <a:pt x="2026" y="417"/>
                  </a:lnTo>
                  <a:lnTo>
                    <a:pt x="2047" y="429"/>
                  </a:lnTo>
                  <a:lnTo>
                    <a:pt x="2063" y="446"/>
                  </a:lnTo>
                  <a:lnTo>
                    <a:pt x="2080" y="471"/>
                  </a:lnTo>
                  <a:lnTo>
                    <a:pt x="2080" y="471"/>
                  </a:lnTo>
                  <a:lnTo>
                    <a:pt x="2092" y="475"/>
                  </a:lnTo>
                  <a:lnTo>
                    <a:pt x="2113" y="479"/>
                  </a:lnTo>
                  <a:lnTo>
                    <a:pt x="2113" y="479"/>
                  </a:lnTo>
                  <a:lnTo>
                    <a:pt x="2117" y="479"/>
                  </a:lnTo>
                  <a:lnTo>
                    <a:pt x="2117" y="483"/>
                  </a:lnTo>
                  <a:lnTo>
                    <a:pt x="2113" y="491"/>
                  </a:lnTo>
                  <a:lnTo>
                    <a:pt x="2109" y="500"/>
                  </a:lnTo>
                  <a:lnTo>
                    <a:pt x="2109" y="500"/>
                  </a:lnTo>
                  <a:lnTo>
                    <a:pt x="2092" y="512"/>
                  </a:lnTo>
                  <a:lnTo>
                    <a:pt x="2071" y="537"/>
                  </a:lnTo>
                  <a:lnTo>
                    <a:pt x="2067" y="553"/>
                  </a:lnTo>
                  <a:lnTo>
                    <a:pt x="2067" y="566"/>
                  </a:lnTo>
                  <a:lnTo>
                    <a:pt x="2071" y="570"/>
                  </a:lnTo>
                  <a:lnTo>
                    <a:pt x="2076" y="574"/>
                  </a:lnTo>
                  <a:lnTo>
                    <a:pt x="2100" y="582"/>
                  </a:lnTo>
                  <a:lnTo>
                    <a:pt x="2100" y="582"/>
                  </a:lnTo>
                  <a:lnTo>
                    <a:pt x="2146" y="590"/>
                  </a:lnTo>
                  <a:lnTo>
                    <a:pt x="2171" y="594"/>
                  </a:lnTo>
                  <a:lnTo>
                    <a:pt x="2175" y="599"/>
                  </a:lnTo>
                  <a:lnTo>
                    <a:pt x="2175" y="607"/>
                  </a:lnTo>
                  <a:lnTo>
                    <a:pt x="2179" y="636"/>
                  </a:lnTo>
                  <a:lnTo>
                    <a:pt x="2179" y="636"/>
                  </a:lnTo>
                  <a:lnTo>
                    <a:pt x="2179" y="702"/>
                  </a:lnTo>
                  <a:lnTo>
                    <a:pt x="2183" y="731"/>
                  </a:lnTo>
                  <a:lnTo>
                    <a:pt x="2179" y="743"/>
                  </a:lnTo>
                  <a:lnTo>
                    <a:pt x="2121" y="739"/>
                  </a:lnTo>
                  <a:lnTo>
                    <a:pt x="2121" y="739"/>
                  </a:lnTo>
                  <a:lnTo>
                    <a:pt x="2059" y="702"/>
                  </a:lnTo>
                  <a:lnTo>
                    <a:pt x="2059" y="702"/>
                  </a:lnTo>
                  <a:lnTo>
                    <a:pt x="2026" y="685"/>
                  </a:lnTo>
                  <a:lnTo>
                    <a:pt x="2005" y="677"/>
                  </a:lnTo>
                  <a:lnTo>
                    <a:pt x="1989" y="673"/>
                  </a:lnTo>
                  <a:lnTo>
                    <a:pt x="1968" y="673"/>
                  </a:lnTo>
                  <a:lnTo>
                    <a:pt x="1948" y="673"/>
                  </a:lnTo>
                  <a:lnTo>
                    <a:pt x="1923" y="681"/>
                  </a:lnTo>
                  <a:lnTo>
                    <a:pt x="1902" y="689"/>
                  </a:lnTo>
                  <a:lnTo>
                    <a:pt x="1902" y="689"/>
                  </a:lnTo>
                  <a:lnTo>
                    <a:pt x="1882" y="698"/>
                  </a:lnTo>
                  <a:lnTo>
                    <a:pt x="1861" y="702"/>
                  </a:lnTo>
                  <a:lnTo>
                    <a:pt x="1840" y="693"/>
                  </a:lnTo>
                  <a:lnTo>
                    <a:pt x="1824" y="685"/>
                  </a:lnTo>
                  <a:lnTo>
                    <a:pt x="1803" y="665"/>
                  </a:lnTo>
                  <a:lnTo>
                    <a:pt x="1795" y="652"/>
                  </a:lnTo>
                  <a:lnTo>
                    <a:pt x="1795" y="652"/>
                  </a:lnTo>
                  <a:lnTo>
                    <a:pt x="1779" y="644"/>
                  </a:lnTo>
                  <a:lnTo>
                    <a:pt x="1762" y="636"/>
                  </a:lnTo>
                  <a:lnTo>
                    <a:pt x="1741" y="627"/>
                  </a:lnTo>
                  <a:lnTo>
                    <a:pt x="1721" y="627"/>
                  </a:lnTo>
                  <a:lnTo>
                    <a:pt x="1708" y="632"/>
                  </a:lnTo>
                  <a:lnTo>
                    <a:pt x="1696" y="636"/>
                  </a:lnTo>
                  <a:lnTo>
                    <a:pt x="1688" y="648"/>
                  </a:lnTo>
                  <a:lnTo>
                    <a:pt x="1675" y="660"/>
                  </a:lnTo>
                  <a:lnTo>
                    <a:pt x="1667" y="677"/>
                  </a:lnTo>
                  <a:lnTo>
                    <a:pt x="1655" y="698"/>
                  </a:lnTo>
                  <a:lnTo>
                    <a:pt x="1655" y="698"/>
                  </a:lnTo>
                  <a:lnTo>
                    <a:pt x="1651" y="714"/>
                  </a:lnTo>
                  <a:lnTo>
                    <a:pt x="1642" y="764"/>
                  </a:lnTo>
                  <a:lnTo>
                    <a:pt x="1630" y="842"/>
                  </a:lnTo>
                  <a:lnTo>
                    <a:pt x="1630" y="887"/>
                  </a:lnTo>
                  <a:lnTo>
                    <a:pt x="1630" y="937"/>
                  </a:lnTo>
                  <a:lnTo>
                    <a:pt x="1684" y="1090"/>
                  </a:lnTo>
                  <a:lnTo>
                    <a:pt x="1684" y="1090"/>
                  </a:lnTo>
                  <a:lnTo>
                    <a:pt x="1688" y="1110"/>
                  </a:lnTo>
                  <a:lnTo>
                    <a:pt x="1684" y="1160"/>
                  </a:lnTo>
                  <a:lnTo>
                    <a:pt x="1684" y="1160"/>
                  </a:lnTo>
                  <a:lnTo>
                    <a:pt x="1680" y="1189"/>
                  </a:lnTo>
                  <a:lnTo>
                    <a:pt x="1680" y="1213"/>
                  </a:lnTo>
                  <a:lnTo>
                    <a:pt x="1684" y="1222"/>
                  </a:lnTo>
                  <a:lnTo>
                    <a:pt x="1688" y="1226"/>
                  </a:lnTo>
                  <a:lnTo>
                    <a:pt x="1696" y="1234"/>
                  </a:lnTo>
                  <a:lnTo>
                    <a:pt x="1708" y="1238"/>
                  </a:lnTo>
                  <a:lnTo>
                    <a:pt x="1708" y="1238"/>
                  </a:lnTo>
                  <a:lnTo>
                    <a:pt x="1733" y="1242"/>
                  </a:lnTo>
                  <a:lnTo>
                    <a:pt x="1741" y="1250"/>
                  </a:lnTo>
                  <a:lnTo>
                    <a:pt x="1750" y="1255"/>
                  </a:lnTo>
                  <a:lnTo>
                    <a:pt x="1754" y="1267"/>
                  </a:lnTo>
                  <a:lnTo>
                    <a:pt x="1754" y="1275"/>
                  </a:lnTo>
                  <a:lnTo>
                    <a:pt x="1746" y="1308"/>
                  </a:lnTo>
                  <a:lnTo>
                    <a:pt x="1746" y="1308"/>
                  </a:lnTo>
                  <a:lnTo>
                    <a:pt x="1746" y="1329"/>
                  </a:lnTo>
                  <a:lnTo>
                    <a:pt x="1750" y="1341"/>
                  </a:lnTo>
                  <a:lnTo>
                    <a:pt x="1754" y="1354"/>
                  </a:lnTo>
                  <a:lnTo>
                    <a:pt x="1766" y="1358"/>
                  </a:lnTo>
                  <a:lnTo>
                    <a:pt x="1791" y="1366"/>
                  </a:lnTo>
                  <a:lnTo>
                    <a:pt x="1816" y="1370"/>
                  </a:lnTo>
                  <a:lnTo>
                    <a:pt x="1816" y="1370"/>
                  </a:lnTo>
                  <a:lnTo>
                    <a:pt x="1832" y="1374"/>
                  </a:lnTo>
                  <a:lnTo>
                    <a:pt x="1845" y="1382"/>
                  </a:lnTo>
                  <a:lnTo>
                    <a:pt x="1857" y="1391"/>
                  </a:lnTo>
                  <a:lnTo>
                    <a:pt x="1865" y="1403"/>
                  </a:lnTo>
                  <a:lnTo>
                    <a:pt x="1878" y="1420"/>
                  </a:lnTo>
                  <a:lnTo>
                    <a:pt x="1882" y="1440"/>
                  </a:lnTo>
                  <a:lnTo>
                    <a:pt x="1890" y="1469"/>
                  </a:lnTo>
                  <a:lnTo>
                    <a:pt x="1890" y="1469"/>
                  </a:lnTo>
                  <a:lnTo>
                    <a:pt x="1894" y="1477"/>
                  </a:lnTo>
                  <a:lnTo>
                    <a:pt x="1898" y="1494"/>
                  </a:lnTo>
                  <a:lnTo>
                    <a:pt x="1898" y="1510"/>
                  </a:lnTo>
                  <a:lnTo>
                    <a:pt x="1894" y="1527"/>
                  </a:lnTo>
                  <a:lnTo>
                    <a:pt x="1886" y="1548"/>
                  </a:lnTo>
                  <a:lnTo>
                    <a:pt x="1869" y="1572"/>
                  </a:lnTo>
                  <a:lnTo>
                    <a:pt x="1845" y="1589"/>
                  </a:lnTo>
                  <a:lnTo>
                    <a:pt x="1845" y="1589"/>
                  </a:lnTo>
                  <a:lnTo>
                    <a:pt x="1836" y="1597"/>
                  </a:lnTo>
                  <a:lnTo>
                    <a:pt x="1828" y="1614"/>
                  </a:lnTo>
                  <a:lnTo>
                    <a:pt x="1828" y="1626"/>
                  </a:lnTo>
                  <a:lnTo>
                    <a:pt x="1832" y="1634"/>
                  </a:lnTo>
                  <a:lnTo>
                    <a:pt x="1840" y="1647"/>
                  </a:lnTo>
                  <a:lnTo>
                    <a:pt x="1853" y="1655"/>
                  </a:lnTo>
                  <a:lnTo>
                    <a:pt x="1853" y="1655"/>
                  </a:lnTo>
                  <a:lnTo>
                    <a:pt x="1861" y="1663"/>
                  </a:lnTo>
                  <a:lnTo>
                    <a:pt x="1869" y="1675"/>
                  </a:lnTo>
                  <a:lnTo>
                    <a:pt x="1873" y="1688"/>
                  </a:lnTo>
                  <a:lnTo>
                    <a:pt x="1873" y="1688"/>
                  </a:lnTo>
                  <a:lnTo>
                    <a:pt x="1878" y="1692"/>
                  </a:lnTo>
                  <a:lnTo>
                    <a:pt x="1911" y="1692"/>
                  </a:lnTo>
                  <a:lnTo>
                    <a:pt x="1911" y="1692"/>
                  </a:lnTo>
                  <a:lnTo>
                    <a:pt x="1935" y="1688"/>
                  </a:lnTo>
                  <a:lnTo>
                    <a:pt x="1944" y="1688"/>
                  </a:lnTo>
                  <a:lnTo>
                    <a:pt x="1952" y="1692"/>
                  </a:lnTo>
                  <a:lnTo>
                    <a:pt x="1956" y="1696"/>
                  </a:lnTo>
                  <a:lnTo>
                    <a:pt x="1960" y="1704"/>
                  </a:lnTo>
                  <a:lnTo>
                    <a:pt x="1968" y="1737"/>
                  </a:lnTo>
                  <a:lnTo>
                    <a:pt x="1968" y="1737"/>
                  </a:lnTo>
                  <a:lnTo>
                    <a:pt x="1972" y="1774"/>
                  </a:lnTo>
                  <a:lnTo>
                    <a:pt x="1972" y="1787"/>
                  </a:lnTo>
                  <a:lnTo>
                    <a:pt x="1981" y="1795"/>
                  </a:lnTo>
                  <a:lnTo>
                    <a:pt x="1985" y="1803"/>
                  </a:lnTo>
                  <a:lnTo>
                    <a:pt x="1997" y="1799"/>
                  </a:lnTo>
                  <a:lnTo>
                    <a:pt x="2010" y="1795"/>
                  </a:lnTo>
                  <a:lnTo>
                    <a:pt x="2026" y="1787"/>
                  </a:lnTo>
                  <a:lnTo>
                    <a:pt x="2047" y="1762"/>
                  </a:lnTo>
                  <a:lnTo>
                    <a:pt x="2047" y="1729"/>
                  </a:lnTo>
                  <a:lnTo>
                    <a:pt x="2063" y="1684"/>
                  </a:lnTo>
                  <a:lnTo>
                    <a:pt x="2063" y="1684"/>
                  </a:lnTo>
                  <a:lnTo>
                    <a:pt x="2063" y="1675"/>
                  </a:lnTo>
                  <a:lnTo>
                    <a:pt x="2063" y="1667"/>
                  </a:lnTo>
                  <a:lnTo>
                    <a:pt x="2071" y="1663"/>
                  </a:lnTo>
                  <a:lnTo>
                    <a:pt x="2080" y="1655"/>
                  </a:lnTo>
                  <a:lnTo>
                    <a:pt x="2096" y="1651"/>
                  </a:lnTo>
                  <a:lnTo>
                    <a:pt x="2117" y="1651"/>
                  </a:lnTo>
                  <a:lnTo>
                    <a:pt x="2150" y="1655"/>
                  </a:lnTo>
                  <a:lnTo>
                    <a:pt x="2150" y="1655"/>
                  </a:lnTo>
                  <a:lnTo>
                    <a:pt x="2224" y="1663"/>
                  </a:lnTo>
                  <a:lnTo>
                    <a:pt x="2294" y="1663"/>
                  </a:lnTo>
                  <a:lnTo>
                    <a:pt x="2364" y="1663"/>
                  </a:lnTo>
                  <a:lnTo>
                    <a:pt x="2364" y="1663"/>
                  </a:lnTo>
                  <a:lnTo>
                    <a:pt x="2377" y="1667"/>
                  </a:lnTo>
                  <a:lnTo>
                    <a:pt x="2389" y="1675"/>
                  </a:lnTo>
                  <a:lnTo>
                    <a:pt x="2402" y="1692"/>
                  </a:lnTo>
                  <a:lnTo>
                    <a:pt x="2410" y="1708"/>
                  </a:lnTo>
                  <a:lnTo>
                    <a:pt x="2414" y="1729"/>
                  </a:lnTo>
                  <a:lnTo>
                    <a:pt x="2406" y="1758"/>
                  </a:lnTo>
                  <a:lnTo>
                    <a:pt x="2389" y="1791"/>
                  </a:lnTo>
                  <a:lnTo>
                    <a:pt x="2389" y="1791"/>
                  </a:lnTo>
                  <a:lnTo>
                    <a:pt x="2373" y="1832"/>
                  </a:lnTo>
                  <a:lnTo>
                    <a:pt x="2360" y="1878"/>
                  </a:lnTo>
                  <a:lnTo>
                    <a:pt x="2352" y="1923"/>
                  </a:lnTo>
                  <a:lnTo>
                    <a:pt x="2352" y="1923"/>
                  </a:lnTo>
                  <a:lnTo>
                    <a:pt x="2340" y="1968"/>
                  </a:lnTo>
                  <a:lnTo>
                    <a:pt x="2327" y="2006"/>
                  </a:lnTo>
                  <a:lnTo>
                    <a:pt x="2311" y="2034"/>
                  </a:lnTo>
                  <a:lnTo>
                    <a:pt x="2307" y="2092"/>
                  </a:lnTo>
                  <a:lnTo>
                    <a:pt x="2307" y="2092"/>
                  </a:lnTo>
                  <a:lnTo>
                    <a:pt x="2307" y="2100"/>
                  </a:lnTo>
                  <a:lnTo>
                    <a:pt x="2298" y="2117"/>
                  </a:lnTo>
                  <a:lnTo>
                    <a:pt x="2290" y="2129"/>
                  </a:lnTo>
                  <a:lnTo>
                    <a:pt x="2278" y="2138"/>
                  </a:lnTo>
                  <a:lnTo>
                    <a:pt x="2261" y="2150"/>
                  </a:lnTo>
                  <a:lnTo>
                    <a:pt x="2237" y="2154"/>
                  </a:lnTo>
                  <a:lnTo>
                    <a:pt x="2237" y="2154"/>
                  </a:lnTo>
                  <a:lnTo>
                    <a:pt x="2220" y="2162"/>
                  </a:lnTo>
                  <a:lnTo>
                    <a:pt x="2208" y="2175"/>
                  </a:lnTo>
                  <a:lnTo>
                    <a:pt x="2204" y="2187"/>
                  </a:lnTo>
                  <a:lnTo>
                    <a:pt x="2208" y="2199"/>
                  </a:lnTo>
                  <a:lnTo>
                    <a:pt x="2216" y="2212"/>
                  </a:lnTo>
                  <a:lnTo>
                    <a:pt x="2228" y="2216"/>
                  </a:lnTo>
                  <a:lnTo>
                    <a:pt x="2245" y="2216"/>
                  </a:lnTo>
                  <a:lnTo>
                    <a:pt x="2257" y="2212"/>
                  </a:lnTo>
                  <a:lnTo>
                    <a:pt x="2294" y="2204"/>
                  </a:lnTo>
                  <a:lnTo>
                    <a:pt x="2294" y="2204"/>
                  </a:lnTo>
                  <a:lnTo>
                    <a:pt x="2294" y="2216"/>
                  </a:lnTo>
                  <a:lnTo>
                    <a:pt x="2294" y="2228"/>
                  </a:lnTo>
                  <a:lnTo>
                    <a:pt x="2298" y="2241"/>
                  </a:lnTo>
                  <a:lnTo>
                    <a:pt x="2307" y="2253"/>
                  </a:lnTo>
                  <a:lnTo>
                    <a:pt x="2319" y="2261"/>
                  </a:lnTo>
                  <a:lnTo>
                    <a:pt x="2336" y="2270"/>
                  </a:lnTo>
                  <a:lnTo>
                    <a:pt x="2360" y="2270"/>
                  </a:lnTo>
                  <a:lnTo>
                    <a:pt x="2360" y="2270"/>
                  </a:lnTo>
                  <a:lnTo>
                    <a:pt x="2364" y="2270"/>
                  </a:lnTo>
                  <a:lnTo>
                    <a:pt x="2381" y="2278"/>
                  </a:lnTo>
                  <a:lnTo>
                    <a:pt x="2406" y="2290"/>
                  </a:lnTo>
                  <a:lnTo>
                    <a:pt x="2435" y="2319"/>
                  </a:lnTo>
                  <a:lnTo>
                    <a:pt x="2455" y="2315"/>
                  </a:lnTo>
                  <a:lnTo>
                    <a:pt x="2455" y="2315"/>
                  </a:lnTo>
                  <a:lnTo>
                    <a:pt x="2459" y="2315"/>
                  </a:lnTo>
                  <a:lnTo>
                    <a:pt x="2468" y="2315"/>
                  </a:lnTo>
                  <a:lnTo>
                    <a:pt x="2476" y="2315"/>
                  </a:lnTo>
                  <a:lnTo>
                    <a:pt x="2488" y="2319"/>
                  </a:lnTo>
                  <a:lnTo>
                    <a:pt x="2501" y="2331"/>
                  </a:lnTo>
                  <a:lnTo>
                    <a:pt x="2513" y="2348"/>
                  </a:lnTo>
                  <a:lnTo>
                    <a:pt x="2529" y="2373"/>
                  </a:lnTo>
                  <a:lnTo>
                    <a:pt x="2546" y="2381"/>
                  </a:lnTo>
                  <a:lnTo>
                    <a:pt x="2546" y="2381"/>
                  </a:lnTo>
                  <a:lnTo>
                    <a:pt x="2554" y="2381"/>
                  </a:lnTo>
                  <a:lnTo>
                    <a:pt x="2579" y="2381"/>
                  </a:lnTo>
                  <a:lnTo>
                    <a:pt x="2591" y="2389"/>
                  </a:lnTo>
                  <a:lnTo>
                    <a:pt x="2604" y="2398"/>
                  </a:lnTo>
                  <a:lnTo>
                    <a:pt x="2612" y="2410"/>
                  </a:lnTo>
                  <a:lnTo>
                    <a:pt x="2620" y="2431"/>
                  </a:lnTo>
                  <a:lnTo>
                    <a:pt x="2620" y="2431"/>
                  </a:lnTo>
                  <a:lnTo>
                    <a:pt x="2616" y="2435"/>
                  </a:lnTo>
                  <a:lnTo>
                    <a:pt x="2620" y="2443"/>
                  </a:lnTo>
                  <a:lnTo>
                    <a:pt x="2628" y="2459"/>
                  </a:lnTo>
                  <a:lnTo>
                    <a:pt x="2637" y="2468"/>
                  </a:lnTo>
                  <a:lnTo>
                    <a:pt x="2649" y="2472"/>
                  </a:lnTo>
                  <a:lnTo>
                    <a:pt x="2649" y="2472"/>
                  </a:lnTo>
                  <a:lnTo>
                    <a:pt x="2657" y="2480"/>
                  </a:lnTo>
                  <a:lnTo>
                    <a:pt x="2666" y="2488"/>
                  </a:lnTo>
                  <a:lnTo>
                    <a:pt x="2670" y="2492"/>
                  </a:lnTo>
                  <a:lnTo>
                    <a:pt x="2670" y="2501"/>
                  </a:lnTo>
                  <a:lnTo>
                    <a:pt x="2661" y="2517"/>
                  </a:lnTo>
                  <a:lnTo>
                    <a:pt x="2653" y="2530"/>
                  </a:lnTo>
                  <a:lnTo>
                    <a:pt x="2653" y="2530"/>
                  </a:lnTo>
                  <a:lnTo>
                    <a:pt x="2633" y="2554"/>
                  </a:lnTo>
                  <a:lnTo>
                    <a:pt x="2624" y="2567"/>
                  </a:lnTo>
                  <a:lnTo>
                    <a:pt x="2624" y="2567"/>
                  </a:lnTo>
                  <a:lnTo>
                    <a:pt x="2579" y="2567"/>
                  </a:lnTo>
                  <a:lnTo>
                    <a:pt x="2579" y="2567"/>
                  </a:lnTo>
                  <a:lnTo>
                    <a:pt x="2567" y="2567"/>
                  </a:lnTo>
                  <a:lnTo>
                    <a:pt x="2550" y="2571"/>
                  </a:lnTo>
                  <a:lnTo>
                    <a:pt x="2534" y="2575"/>
                  </a:lnTo>
                  <a:lnTo>
                    <a:pt x="2525" y="2579"/>
                  </a:lnTo>
                  <a:lnTo>
                    <a:pt x="2521" y="2587"/>
                  </a:lnTo>
                  <a:lnTo>
                    <a:pt x="2496" y="2596"/>
                  </a:lnTo>
                  <a:lnTo>
                    <a:pt x="2451" y="2600"/>
                  </a:lnTo>
                  <a:lnTo>
                    <a:pt x="2451" y="2600"/>
                  </a:lnTo>
                  <a:lnTo>
                    <a:pt x="2418" y="2608"/>
                  </a:lnTo>
                  <a:lnTo>
                    <a:pt x="2373" y="2624"/>
                  </a:lnTo>
                  <a:lnTo>
                    <a:pt x="2373" y="2624"/>
                  </a:lnTo>
                  <a:lnTo>
                    <a:pt x="2286" y="2670"/>
                  </a:lnTo>
                  <a:lnTo>
                    <a:pt x="2257" y="2686"/>
                  </a:lnTo>
                  <a:lnTo>
                    <a:pt x="2257" y="2686"/>
                  </a:lnTo>
                  <a:lnTo>
                    <a:pt x="2204" y="2744"/>
                  </a:lnTo>
                  <a:lnTo>
                    <a:pt x="2158" y="2789"/>
                  </a:lnTo>
                  <a:lnTo>
                    <a:pt x="2121" y="2818"/>
                  </a:lnTo>
                  <a:lnTo>
                    <a:pt x="2121" y="2818"/>
                  </a:lnTo>
                  <a:lnTo>
                    <a:pt x="2092" y="2835"/>
                  </a:lnTo>
                  <a:lnTo>
                    <a:pt x="2076" y="2847"/>
                  </a:lnTo>
                  <a:lnTo>
                    <a:pt x="2063" y="2860"/>
                  </a:lnTo>
                  <a:lnTo>
                    <a:pt x="2051" y="2876"/>
                  </a:lnTo>
                  <a:lnTo>
                    <a:pt x="2043" y="2901"/>
                  </a:lnTo>
                  <a:lnTo>
                    <a:pt x="2043" y="2930"/>
                  </a:lnTo>
                  <a:lnTo>
                    <a:pt x="2051" y="2967"/>
                  </a:lnTo>
                  <a:lnTo>
                    <a:pt x="2051" y="2967"/>
                  </a:lnTo>
                  <a:lnTo>
                    <a:pt x="2055" y="2992"/>
                  </a:lnTo>
                  <a:lnTo>
                    <a:pt x="2055" y="3016"/>
                  </a:lnTo>
                  <a:lnTo>
                    <a:pt x="2051" y="3033"/>
                  </a:lnTo>
                  <a:lnTo>
                    <a:pt x="2043" y="3045"/>
                  </a:lnTo>
                  <a:lnTo>
                    <a:pt x="2043" y="3045"/>
                  </a:lnTo>
                  <a:lnTo>
                    <a:pt x="2038" y="3062"/>
                  </a:lnTo>
                  <a:lnTo>
                    <a:pt x="2038" y="3074"/>
                  </a:lnTo>
                  <a:lnTo>
                    <a:pt x="2043" y="3091"/>
                  </a:lnTo>
                  <a:lnTo>
                    <a:pt x="2047" y="3103"/>
                  </a:lnTo>
                  <a:lnTo>
                    <a:pt x="2055" y="3124"/>
                  </a:lnTo>
                  <a:lnTo>
                    <a:pt x="2063" y="3132"/>
                  </a:lnTo>
                  <a:lnTo>
                    <a:pt x="2063" y="3132"/>
                  </a:lnTo>
                  <a:lnTo>
                    <a:pt x="2071" y="3144"/>
                  </a:lnTo>
                  <a:lnTo>
                    <a:pt x="2080" y="3161"/>
                  </a:lnTo>
                  <a:lnTo>
                    <a:pt x="2084" y="3177"/>
                  </a:lnTo>
                  <a:lnTo>
                    <a:pt x="2084" y="3190"/>
                  </a:lnTo>
                  <a:lnTo>
                    <a:pt x="2084" y="3194"/>
                  </a:lnTo>
                  <a:lnTo>
                    <a:pt x="2080" y="3198"/>
                  </a:lnTo>
                  <a:lnTo>
                    <a:pt x="2071" y="3202"/>
                  </a:lnTo>
                  <a:lnTo>
                    <a:pt x="2063" y="3198"/>
                  </a:lnTo>
                  <a:lnTo>
                    <a:pt x="2030" y="3190"/>
                  </a:lnTo>
                  <a:lnTo>
                    <a:pt x="2030" y="3190"/>
                  </a:lnTo>
                  <a:close/>
                </a:path>
              </a:pathLst>
            </a:custGeom>
            <a:solidFill>
              <a:srgbClr val="C9CACB"/>
            </a:solidFill>
            <a:ln w="131763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4" name="Freeform 8"/>
            <p:cNvSpPr>
              <a:spLocks/>
            </p:cNvSpPr>
            <p:nvPr/>
          </p:nvSpPr>
          <p:spPr bwMode="auto">
            <a:xfrm>
              <a:off x="3277" y="2624"/>
              <a:ext cx="764" cy="565"/>
            </a:xfrm>
            <a:custGeom>
              <a:avLst/>
              <a:gdLst/>
              <a:ahLst/>
              <a:cxnLst>
                <a:cxn ang="0">
                  <a:pos x="438" y="8"/>
                </a:cxn>
                <a:cxn ang="0">
                  <a:pos x="491" y="46"/>
                </a:cxn>
                <a:cxn ang="0">
                  <a:pos x="524" y="95"/>
                </a:cxn>
                <a:cxn ang="0">
                  <a:pos x="574" y="116"/>
                </a:cxn>
                <a:cxn ang="0">
                  <a:pos x="648" y="120"/>
                </a:cxn>
                <a:cxn ang="0">
                  <a:pos x="755" y="140"/>
                </a:cxn>
                <a:cxn ang="0">
                  <a:pos x="714" y="198"/>
                </a:cxn>
                <a:cxn ang="0">
                  <a:pos x="693" y="223"/>
                </a:cxn>
                <a:cxn ang="0">
                  <a:pos x="681" y="268"/>
                </a:cxn>
                <a:cxn ang="0">
                  <a:pos x="693" y="301"/>
                </a:cxn>
                <a:cxn ang="0">
                  <a:pos x="693" y="359"/>
                </a:cxn>
                <a:cxn ang="0">
                  <a:pos x="673" y="400"/>
                </a:cxn>
                <a:cxn ang="0">
                  <a:pos x="656" y="417"/>
                </a:cxn>
                <a:cxn ang="0">
                  <a:pos x="652" y="450"/>
                </a:cxn>
                <a:cxn ang="0">
                  <a:pos x="665" y="466"/>
                </a:cxn>
                <a:cxn ang="0">
                  <a:pos x="665" y="491"/>
                </a:cxn>
                <a:cxn ang="0">
                  <a:pos x="640" y="491"/>
                </a:cxn>
                <a:cxn ang="0">
                  <a:pos x="619" y="471"/>
                </a:cxn>
                <a:cxn ang="0">
                  <a:pos x="582" y="471"/>
                </a:cxn>
                <a:cxn ang="0">
                  <a:pos x="570" y="487"/>
                </a:cxn>
                <a:cxn ang="0">
                  <a:pos x="566" y="532"/>
                </a:cxn>
                <a:cxn ang="0">
                  <a:pos x="578" y="565"/>
                </a:cxn>
                <a:cxn ang="0">
                  <a:pos x="450" y="508"/>
                </a:cxn>
                <a:cxn ang="0">
                  <a:pos x="438" y="499"/>
                </a:cxn>
                <a:cxn ang="0">
                  <a:pos x="396" y="512"/>
                </a:cxn>
                <a:cxn ang="0">
                  <a:pos x="339" y="516"/>
                </a:cxn>
                <a:cxn ang="0">
                  <a:pos x="293" y="471"/>
                </a:cxn>
                <a:cxn ang="0">
                  <a:pos x="281" y="458"/>
                </a:cxn>
                <a:cxn ang="0">
                  <a:pos x="223" y="425"/>
                </a:cxn>
                <a:cxn ang="0">
                  <a:pos x="128" y="380"/>
                </a:cxn>
                <a:cxn ang="0">
                  <a:pos x="120" y="380"/>
                </a:cxn>
                <a:cxn ang="0">
                  <a:pos x="108" y="372"/>
                </a:cxn>
                <a:cxn ang="0">
                  <a:pos x="75" y="355"/>
                </a:cxn>
                <a:cxn ang="0">
                  <a:pos x="95" y="343"/>
                </a:cxn>
                <a:cxn ang="0">
                  <a:pos x="103" y="314"/>
                </a:cxn>
                <a:cxn ang="0">
                  <a:pos x="91" y="297"/>
                </a:cxn>
                <a:cxn ang="0">
                  <a:pos x="54" y="248"/>
                </a:cxn>
                <a:cxn ang="0">
                  <a:pos x="66" y="186"/>
                </a:cxn>
                <a:cxn ang="0">
                  <a:pos x="91" y="165"/>
                </a:cxn>
                <a:cxn ang="0">
                  <a:pos x="79" y="140"/>
                </a:cxn>
                <a:cxn ang="0">
                  <a:pos x="50" y="140"/>
                </a:cxn>
                <a:cxn ang="0">
                  <a:pos x="8" y="132"/>
                </a:cxn>
                <a:cxn ang="0">
                  <a:pos x="0" y="116"/>
                </a:cxn>
                <a:cxn ang="0">
                  <a:pos x="29" y="103"/>
                </a:cxn>
                <a:cxn ang="0">
                  <a:pos x="46" y="74"/>
                </a:cxn>
                <a:cxn ang="0">
                  <a:pos x="66" y="25"/>
                </a:cxn>
                <a:cxn ang="0">
                  <a:pos x="99" y="8"/>
                </a:cxn>
                <a:cxn ang="0">
                  <a:pos x="124" y="21"/>
                </a:cxn>
                <a:cxn ang="0">
                  <a:pos x="186" y="25"/>
                </a:cxn>
                <a:cxn ang="0">
                  <a:pos x="207" y="13"/>
                </a:cxn>
                <a:cxn ang="0">
                  <a:pos x="260" y="0"/>
                </a:cxn>
                <a:cxn ang="0">
                  <a:pos x="297" y="21"/>
                </a:cxn>
                <a:cxn ang="0">
                  <a:pos x="347" y="29"/>
                </a:cxn>
                <a:cxn ang="0">
                  <a:pos x="359" y="8"/>
                </a:cxn>
                <a:cxn ang="0">
                  <a:pos x="417" y="4"/>
                </a:cxn>
              </a:cxnLst>
              <a:rect l="0" t="0" r="r" b="b"/>
              <a:pathLst>
                <a:path w="764" h="565">
                  <a:moveTo>
                    <a:pt x="417" y="4"/>
                  </a:moveTo>
                  <a:lnTo>
                    <a:pt x="417" y="4"/>
                  </a:lnTo>
                  <a:lnTo>
                    <a:pt x="438" y="8"/>
                  </a:lnTo>
                  <a:lnTo>
                    <a:pt x="462" y="13"/>
                  </a:lnTo>
                  <a:lnTo>
                    <a:pt x="479" y="25"/>
                  </a:lnTo>
                  <a:lnTo>
                    <a:pt x="491" y="46"/>
                  </a:lnTo>
                  <a:lnTo>
                    <a:pt x="491" y="46"/>
                  </a:lnTo>
                  <a:lnTo>
                    <a:pt x="504" y="70"/>
                  </a:lnTo>
                  <a:lnTo>
                    <a:pt x="524" y="95"/>
                  </a:lnTo>
                  <a:lnTo>
                    <a:pt x="541" y="103"/>
                  </a:lnTo>
                  <a:lnTo>
                    <a:pt x="553" y="112"/>
                  </a:lnTo>
                  <a:lnTo>
                    <a:pt x="574" y="116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648" y="120"/>
                  </a:lnTo>
                  <a:lnTo>
                    <a:pt x="702" y="124"/>
                  </a:lnTo>
                  <a:lnTo>
                    <a:pt x="743" y="136"/>
                  </a:lnTo>
                  <a:lnTo>
                    <a:pt x="755" y="140"/>
                  </a:lnTo>
                  <a:lnTo>
                    <a:pt x="759" y="149"/>
                  </a:lnTo>
                  <a:lnTo>
                    <a:pt x="764" y="153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06" y="202"/>
                  </a:lnTo>
                  <a:lnTo>
                    <a:pt x="693" y="223"/>
                  </a:lnTo>
                  <a:lnTo>
                    <a:pt x="685" y="239"/>
                  </a:lnTo>
                  <a:lnTo>
                    <a:pt x="681" y="252"/>
                  </a:lnTo>
                  <a:lnTo>
                    <a:pt x="681" y="268"/>
                  </a:lnTo>
                  <a:lnTo>
                    <a:pt x="685" y="285"/>
                  </a:lnTo>
                  <a:lnTo>
                    <a:pt x="685" y="285"/>
                  </a:lnTo>
                  <a:lnTo>
                    <a:pt x="693" y="301"/>
                  </a:lnTo>
                  <a:lnTo>
                    <a:pt x="693" y="322"/>
                  </a:lnTo>
                  <a:lnTo>
                    <a:pt x="698" y="339"/>
                  </a:lnTo>
                  <a:lnTo>
                    <a:pt x="693" y="359"/>
                  </a:lnTo>
                  <a:lnTo>
                    <a:pt x="689" y="376"/>
                  </a:lnTo>
                  <a:lnTo>
                    <a:pt x="681" y="388"/>
                  </a:lnTo>
                  <a:lnTo>
                    <a:pt x="673" y="400"/>
                  </a:lnTo>
                  <a:lnTo>
                    <a:pt x="665" y="409"/>
                  </a:lnTo>
                  <a:lnTo>
                    <a:pt x="665" y="409"/>
                  </a:lnTo>
                  <a:lnTo>
                    <a:pt x="656" y="417"/>
                  </a:lnTo>
                  <a:lnTo>
                    <a:pt x="652" y="425"/>
                  </a:lnTo>
                  <a:lnTo>
                    <a:pt x="648" y="442"/>
                  </a:lnTo>
                  <a:lnTo>
                    <a:pt x="652" y="450"/>
                  </a:lnTo>
                  <a:lnTo>
                    <a:pt x="652" y="458"/>
                  </a:lnTo>
                  <a:lnTo>
                    <a:pt x="652" y="458"/>
                  </a:lnTo>
                  <a:lnTo>
                    <a:pt x="665" y="466"/>
                  </a:lnTo>
                  <a:lnTo>
                    <a:pt x="669" y="479"/>
                  </a:lnTo>
                  <a:lnTo>
                    <a:pt x="669" y="487"/>
                  </a:lnTo>
                  <a:lnTo>
                    <a:pt x="665" y="491"/>
                  </a:lnTo>
                  <a:lnTo>
                    <a:pt x="656" y="495"/>
                  </a:lnTo>
                  <a:lnTo>
                    <a:pt x="648" y="495"/>
                  </a:lnTo>
                  <a:lnTo>
                    <a:pt x="640" y="491"/>
                  </a:lnTo>
                  <a:lnTo>
                    <a:pt x="627" y="479"/>
                  </a:lnTo>
                  <a:lnTo>
                    <a:pt x="627" y="479"/>
                  </a:lnTo>
                  <a:lnTo>
                    <a:pt x="619" y="471"/>
                  </a:lnTo>
                  <a:lnTo>
                    <a:pt x="611" y="466"/>
                  </a:lnTo>
                  <a:lnTo>
                    <a:pt x="594" y="466"/>
                  </a:lnTo>
                  <a:lnTo>
                    <a:pt x="582" y="471"/>
                  </a:lnTo>
                  <a:lnTo>
                    <a:pt x="578" y="471"/>
                  </a:lnTo>
                  <a:lnTo>
                    <a:pt x="578" y="471"/>
                  </a:lnTo>
                  <a:lnTo>
                    <a:pt x="570" y="487"/>
                  </a:lnTo>
                  <a:lnTo>
                    <a:pt x="566" y="499"/>
                  </a:lnTo>
                  <a:lnTo>
                    <a:pt x="566" y="516"/>
                  </a:lnTo>
                  <a:lnTo>
                    <a:pt x="566" y="532"/>
                  </a:lnTo>
                  <a:lnTo>
                    <a:pt x="574" y="553"/>
                  </a:lnTo>
                  <a:lnTo>
                    <a:pt x="578" y="565"/>
                  </a:lnTo>
                  <a:lnTo>
                    <a:pt x="578" y="565"/>
                  </a:lnTo>
                  <a:lnTo>
                    <a:pt x="532" y="549"/>
                  </a:lnTo>
                  <a:lnTo>
                    <a:pt x="495" y="532"/>
                  </a:lnTo>
                  <a:lnTo>
                    <a:pt x="450" y="508"/>
                  </a:lnTo>
                  <a:lnTo>
                    <a:pt x="450" y="508"/>
                  </a:lnTo>
                  <a:lnTo>
                    <a:pt x="442" y="504"/>
                  </a:lnTo>
                  <a:lnTo>
                    <a:pt x="438" y="499"/>
                  </a:lnTo>
                  <a:lnTo>
                    <a:pt x="425" y="499"/>
                  </a:lnTo>
                  <a:lnTo>
                    <a:pt x="396" y="512"/>
                  </a:lnTo>
                  <a:lnTo>
                    <a:pt x="396" y="512"/>
                  </a:lnTo>
                  <a:lnTo>
                    <a:pt x="376" y="520"/>
                  </a:lnTo>
                  <a:lnTo>
                    <a:pt x="355" y="520"/>
                  </a:lnTo>
                  <a:lnTo>
                    <a:pt x="339" y="516"/>
                  </a:lnTo>
                  <a:lnTo>
                    <a:pt x="326" y="508"/>
                  </a:lnTo>
                  <a:lnTo>
                    <a:pt x="306" y="487"/>
                  </a:lnTo>
                  <a:lnTo>
                    <a:pt x="293" y="471"/>
                  </a:lnTo>
                  <a:lnTo>
                    <a:pt x="293" y="471"/>
                  </a:lnTo>
                  <a:lnTo>
                    <a:pt x="289" y="462"/>
                  </a:lnTo>
                  <a:lnTo>
                    <a:pt x="281" y="458"/>
                  </a:lnTo>
                  <a:lnTo>
                    <a:pt x="273" y="450"/>
                  </a:lnTo>
                  <a:lnTo>
                    <a:pt x="273" y="450"/>
                  </a:lnTo>
                  <a:lnTo>
                    <a:pt x="223" y="425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28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2" y="372"/>
                  </a:lnTo>
                  <a:lnTo>
                    <a:pt x="108" y="372"/>
                  </a:lnTo>
                  <a:lnTo>
                    <a:pt x="108" y="372"/>
                  </a:lnTo>
                  <a:lnTo>
                    <a:pt x="83" y="367"/>
                  </a:lnTo>
                  <a:lnTo>
                    <a:pt x="75" y="359"/>
                  </a:lnTo>
                  <a:lnTo>
                    <a:pt x="75" y="355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95" y="343"/>
                  </a:lnTo>
                  <a:lnTo>
                    <a:pt x="103" y="330"/>
                  </a:lnTo>
                  <a:lnTo>
                    <a:pt x="108" y="322"/>
                  </a:lnTo>
                  <a:lnTo>
                    <a:pt x="103" y="314"/>
                  </a:lnTo>
                  <a:lnTo>
                    <a:pt x="95" y="301"/>
                  </a:lnTo>
                  <a:lnTo>
                    <a:pt x="91" y="297"/>
                  </a:lnTo>
                  <a:lnTo>
                    <a:pt x="91" y="297"/>
                  </a:lnTo>
                  <a:lnTo>
                    <a:pt x="70" y="281"/>
                  </a:lnTo>
                  <a:lnTo>
                    <a:pt x="62" y="264"/>
                  </a:lnTo>
                  <a:lnTo>
                    <a:pt x="54" y="248"/>
                  </a:lnTo>
                  <a:lnTo>
                    <a:pt x="54" y="227"/>
                  </a:lnTo>
                  <a:lnTo>
                    <a:pt x="62" y="198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83" y="173"/>
                  </a:lnTo>
                  <a:lnTo>
                    <a:pt x="91" y="165"/>
                  </a:lnTo>
                  <a:lnTo>
                    <a:pt x="91" y="157"/>
                  </a:lnTo>
                  <a:lnTo>
                    <a:pt x="91" y="149"/>
                  </a:lnTo>
                  <a:lnTo>
                    <a:pt x="79" y="140"/>
                  </a:lnTo>
                  <a:lnTo>
                    <a:pt x="70" y="136"/>
                  </a:lnTo>
                  <a:lnTo>
                    <a:pt x="70" y="136"/>
                  </a:lnTo>
                  <a:lnTo>
                    <a:pt x="50" y="140"/>
                  </a:lnTo>
                  <a:lnTo>
                    <a:pt x="29" y="140"/>
                  </a:lnTo>
                  <a:lnTo>
                    <a:pt x="21" y="136"/>
                  </a:lnTo>
                  <a:lnTo>
                    <a:pt x="8" y="132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3" y="107"/>
                  </a:lnTo>
                  <a:lnTo>
                    <a:pt x="29" y="103"/>
                  </a:lnTo>
                  <a:lnTo>
                    <a:pt x="42" y="91"/>
                  </a:lnTo>
                  <a:lnTo>
                    <a:pt x="46" y="83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50" y="50"/>
                  </a:lnTo>
                  <a:lnTo>
                    <a:pt x="66" y="25"/>
                  </a:lnTo>
                  <a:lnTo>
                    <a:pt x="75" y="13"/>
                  </a:lnTo>
                  <a:lnTo>
                    <a:pt x="87" y="8"/>
                  </a:lnTo>
                  <a:lnTo>
                    <a:pt x="99" y="8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24" y="21"/>
                  </a:lnTo>
                  <a:lnTo>
                    <a:pt x="141" y="25"/>
                  </a:lnTo>
                  <a:lnTo>
                    <a:pt x="165" y="25"/>
                  </a:lnTo>
                  <a:lnTo>
                    <a:pt x="186" y="25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207" y="13"/>
                  </a:lnTo>
                  <a:lnTo>
                    <a:pt x="219" y="4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68" y="4"/>
                  </a:lnTo>
                  <a:lnTo>
                    <a:pt x="268" y="4"/>
                  </a:lnTo>
                  <a:lnTo>
                    <a:pt x="297" y="21"/>
                  </a:lnTo>
                  <a:lnTo>
                    <a:pt x="318" y="29"/>
                  </a:lnTo>
                  <a:lnTo>
                    <a:pt x="334" y="33"/>
                  </a:lnTo>
                  <a:lnTo>
                    <a:pt x="347" y="29"/>
                  </a:lnTo>
                  <a:lnTo>
                    <a:pt x="351" y="25"/>
                  </a:lnTo>
                  <a:lnTo>
                    <a:pt x="359" y="17"/>
                  </a:lnTo>
                  <a:lnTo>
                    <a:pt x="359" y="8"/>
                  </a:lnTo>
                  <a:lnTo>
                    <a:pt x="359" y="8"/>
                  </a:lnTo>
                  <a:lnTo>
                    <a:pt x="417" y="4"/>
                  </a:lnTo>
                  <a:lnTo>
                    <a:pt x="417" y="4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5" name="Freeform 9"/>
            <p:cNvSpPr>
              <a:spLocks/>
            </p:cNvSpPr>
            <p:nvPr/>
          </p:nvSpPr>
          <p:spPr bwMode="auto">
            <a:xfrm>
              <a:off x="3838" y="2682"/>
              <a:ext cx="528" cy="1155"/>
            </a:xfrm>
            <a:custGeom>
              <a:avLst/>
              <a:gdLst/>
              <a:ahLst/>
              <a:cxnLst>
                <a:cxn ang="0">
                  <a:pos x="528" y="165"/>
                </a:cxn>
                <a:cxn ang="0">
                  <a:pos x="512" y="153"/>
                </a:cxn>
                <a:cxn ang="0">
                  <a:pos x="495" y="132"/>
                </a:cxn>
                <a:cxn ang="0">
                  <a:pos x="479" y="99"/>
                </a:cxn>
                <a:cxn ang="0">
                  <a:pos x="405" y="99"/>
                </a:cxn>
                <a:cxn ang="0">
                  <a:pos x="343" y="95"/>
                </a:cxn>
                <a:cxn ang="0">
                  <a:pos x="318" y="66"/>
                </a:cxn>
                <a:cxn ang="0">
                  <a:pos x="314" y="45"/>
                </a:cxn>
                <a:cxn ang="0">
                  <a:pos x="277" y="8"/>
                </a:cxn>
                <a:cxn ang="0">
                  <a:pos x="244" y="0"/>
                </a:cxn>
                <a:cxn ang="0">
                  <a:pos x="198" y="16"/>
                </a:cxn>
                <a:cxn ang="0">
                  <a:pos x="207" y="45"/>
                </a:cxn>
                <a:cxn ang="0">
                  <a:pos x="215" y="58"/>
                </a:cxn>
                <a:cxn ang="0">
                  <a:pos x="203" y="91"/>
                </a:cxn>
                <a:cxn ang="0">
                  <a:pos x="145" y="144"/>
                </a:cxn>
                <a:cxn ang="0">
                  <a:pos x="116" y="194"/>
                </a:cxn>
                <a:cxn ang="0">
                  <a:pos x="124" y="227"/>
                </a:cxn>
                <a:cxn ang="0">
                  <a:pos x="132" y="281"/>
                </a:cxn>
                <a:cxn ang="0">
                  <a:pos x="120" y="330"/>
                </a:cxn>
                <a:cxn ang="0">
                  <a:pos x="104" y="351"/>
                </a:cxn>
                <a:cxn ang="0">
                  <a:pos x="87" y="380"/>
                </a:cxn>
                <a:cxn ang="0">
                  <a:pos x="91" y="396"/>
                </a:cxn>
                <a:cxn ang="0">
                  <a:pos x="108" y="425"/>
                </a:cxn>
                <a:cxn ang="0">
                  <a:pos x="87" y="433"/>
                </a:cxn>
                <a:cxn ang="0">
                  <a:pos x="66" y="421"/>
                </a:cxn>
                <a:cxn ang="0">
                  <a:pos x="33" y="404"/>
                </a:cxn>
                <a:cxn ang="0">
                  <a:pos x="17" y="413"/>
                </a:cxn>
                <a:cxn ang="0">
                  <a:pos x="0" y="458"/>
                </a:cxn>
                <a:cxn ang="0">
                  <a:pos x="13" y="503"/>
                </a:cxn>
                <a:cxn ang="0">
                  <a:pos x="46" y="507"/>
                </a:cxn>
                <a:cxn ang="0">
                  <a:pos x="62" y="512"/>
                </a:cxn>
                <a:cxn ang="0">
                  <a:pos x="71" y="536"/>
                </a:cxn>
                <a:cxn ang="0">
                  <a:pos x="71" y="623"/>
                </a:cxn>
                <a:cxn ang="0">
                  <a:pos x="112" y="615"/>
                </a:cxn>
                <a:cxn ang="0">
                  <a:pos x="141" y="615"/>
                </a:cxn>
                <a:cxn ang="0">
                  <a:pos x="161" y="644"/>
                </a:cxn>
                <a:cxn ang="0">
                  <a:pos x="132" y="697"/>
                </a:cxn>
                <a:cxn ang="0">
                  <a:pos x="42" y="825"/>
                </a:cxn>
                <a:cxn ang="0">
                  <a:pos x="21" y="854"/>
                </a:cxn>
                <a:cxn ang="0">
                  <a:pos x="17" y="920"/>
                </a:cxn>
                <a:cxn ang="0">
                  <a:pos x="13" y="1036"/>
                </a:cxn>
                <a:cxn ang="0">
                  <a:pos x="5" y="1118"/>
                </a:cxn>
                <a:cxn ang="0">
                  <a:pos x="17" y="1151"/>
                </a:cxn>
                <a:cxn ang="0">
                  <a:pos x="62" y="1147"/>
                </a:cxn>
                <a:cxn ang="0">
                  <a:pos x="108" y="1126"/>
                </a:cxn>
                <a:cxn ang="0">
                  <a:pos x="153" y="994"/>
                </a:cxn>
                <a:cxn ang="0">
                  <a:pos x="269" y="772"/>
                </a:cxn>
                <a:cxn ang="0">
                  <a:pos x="330" y="693"/>
                </a:cxn>
                <a:cxn ang="0">
                  <a:pos x="372" y="615"/>
                </a:cxn>
                <a:cxn ang="0">
                  <a:pos x="368" y="578"/>
                </a:cxn>
                <a:cxn ang="0">
                  <a:pos x="347" y="532"/>
                </a:cxn>
                <a:cxn ang="0">
                  <a:pos x="355" y="520"/>
                </a:cxn>
                <a:cxn ang="0">
                  <a:pos x="405" y="536"/>
                </a:cxn>
                <a:cxn ang="0">
                  <a:pos x="454" y="557"/>
                </a:cxn>
                <a:cxn ang="0">
                  <a:pos x="475" y="553"/>
                </a:cxn>
                <a:cxn ang="0">
                  <a:pos x="471" y="520"/>
                </a:cxn>
                <a:cxn ang="0">
                  <a:pos x="454" y="491"/>
                </a:cxn>
                <a:cxn ang="0">
                  <a:pos x="434" y="450"/>
                </a:cxn>
                <a:cxn ang="0">
                  <a:pos x="434" y="404"/>
                </a:cxn>
                <a:cxn ang="0">
                  <a:pos x="446" y="375"/>
                </a:cxn>
                <a:cxn ang="0">
                  <a:pos x="442" y="326"/>
                </a:cxn>
                <a:cxn ang="0">
                  <a:pos x="442" y="235"/>
                </a:cxn>
                <a:cxn ang="0">
                  <a:pos x="483" y="194"/>
                </a:cxn>
              </a:cxnLst>
              <a:rect l="0" t="0" r="r" b="b"/>
              <a:pathLst>
                <a:path w="528" h="1155">
                  <a:moveTo>
                    <a:pt x="512" y="177"/>
                  </a:moveTo>
                  <a:lnTo>
                    <a:pt x="512" y="177"/>
                  </a:lnTo>
                  <a:lnTo>
                    <a:pt x="528" y="165"/>
                  </a:lnTo>
                  <a:lnTo>
                    <a:pt x="528" y="165"/>
                  </a:lnTo>
                  <a:lnTo>
                    <a:pt x="528" y="165"/>
                  </a:lnTo>
                  <a:lnTo>
                    <a:pt x="512" y="153"/>
                  </a:lnTo>
                  <a:lnTo>
                    <a:pt x="500" y="140"/>
                  </a:lnTo>
                  <a:lnTo>
                    <a:pt x="495" y="132"/>
                  </a:lnTo>
                  <a:lnTo>
                    <a:pt x="495" y="132"/>
                  </a:lnTo>
                  <a:lnTo>
                    <a:pt x="491" y="107"/>
                  </a:lnTo>
                  <a:lnTo>
                    <a:pt x="487" y="99"/>
                  </a:lnTo>
                  <a:lnTo>
                    <a:pt x="479" y="99"/>
                  </a:lnTo>
                  <a:lnTo>
                    <a:pt x="479" y="99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376" y="103"/>
                  </a:lnTo>
                  <a:lnTo>
                    <a:pt x="355" y="99"/>
                  </a:lnTo>
                  <a:lnTo>
                    <a:pt x="343" y="95"/>
                  </a:lnTo>
                  <a:lnTo>
                    <a:pt x="330" y="82"/>
                  </a:lnTo>
                  <a:lnTo>
                    <a:pt x="322" y="74"/>
                  </a:lnTo>
                  <a:lnTo>
                    <a:pt x="318" y="66"/>
                  </a:lnTo>
                  <a:lnTo>
                    <a:pt x="318" y="58"/>
                  </a:lnTo>
                  <a:lnTo>
                    <a:pt x="318" y="58"/>
                  </a:lnTo>
                  <a:lnTo>
                    <a:pt x="314" y="45"/>
                  </a:lnTo>
                  <a:lnTo>
                    <a:pt x="302" y="29"/>
                  </a:lnTo>
                  <a:lnTo>
                    <a:pt x="289" y="16"/>
                  </a:lnTo>
                  <a:lnTo>
                    <a:pt x="277" y="8"/>
                  </a:lnTo>
                  <a:lnTo>
                    <a:pt x="260" y="4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11" y="8"/>
                  </a:lnTo>
                  <a:lnTo>
                    <a:pt x="203" y="12"/>
                  </a:lnTo>
                  <a:lnTo>
                    <a:pt x="198" y="16"/>
                  </a:lnTo>
                  <a:lnTo>
                    <a:pt x="194" y="25"/>
                  </a:lnTo>
                  <a:lnTo>
                    <a:pt x="198" y="33"/>
                  </a:lnTo>
                  <a:lnTo>
                    <a:pt x="207" y="45"/>
                  </a:lnTo>
                  <a:lnTo>
                    <a:pt x="207" y="45"/>
                  </a:lnTo>
                  <a:lnTo>
                    <a:pt x="211" y="49"/>
                  </a:lnTo>
                  <a:lnTo>
                    <a:pt x="215" y="58"/>
                  </a:lnTo>
                  <a:lnTo>
                    <a:pt x="215" y="70"/>
                  </a:lnTo>
                  <a:lnTo>
                    <a:pt x="207" y="82"/>
                  </a:lnTo>
                  <a:lnTo>
                    <a:pt x="203" y="91"/>
                  </a:lnTo>
                  <a:lnTo>
                    <a:pt x="153" y="136"/>
                  </a:lnTo>
                  <a:lnTo>
                    <a:pt x="153" y="136"/>
                  </a:lnTo>
                  <a:lnTo>
                    <a:pt x="145" y="144"/>
                  </a:lnTo>
                  <a:lnTo>
                    <a:pt x="128" y="165"/>
                  </a:lnTo>
                  <a:lnTo>
                    <a:pt x="120" y="177"/>
                  </a:lnTo>
                  <a:lnTo>
                    <a:pt x="116" y="194"/>
                  </a:lnTo>
                  <a:lnTo>
                    <a:pt x="116" y="210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8" y="243"/>
                  </a:lnTo>
                  <a:lnTo>
                    <a:pt x="132" y="260"/>
                  </a:lnTo>
                  <a:lnTo>
                    <a:pt x="132" y="281"/>
                  </a:lnTo>
                  <a:lnTo>
                    <a:pt x="132" y="297"/>
                  </a:lnTo>
                  <a:lnTo>
                    <a:pt x="124" y="314"/>
                  </a:lnTo>
                  <a:lnTo>
                    <a:pt x="120" y="330"/>
                  </a:lnTo>
                  <a:lnTo>
                    <a:pt x="112" y="342"/>
                  </a:lnTo>
                  <a:lnTo>
                    <a:pt x="104" y="351"/>
                  </a:lnTo>
                  <a:lnTo>
                    <a:pt x="104" y="351"/>
                  </a:lnTo>
                  <a:lnTo>
                    <a:pt x="91" y="359"/>
                  </a:lnTo>
                  <a:lnTo>
                    <a:pt x="87" y="363"/>
                  </a:lnTo>
                  <a:lnTo>
                    <a:pt x="87" y="380"/>
                  </a:lnTo>
                  <a:lnTo>
                    <a:pt x="87" y="392"/>
                  </a:lnTo>
                  <a:lnTo>
                    <a:pt x="91" y="396"/>
                  </a:lnTo>
                  <a:lnTo>
                    <a:pt x="91" y="396"/>
                  </a:lnTo>
                  <a:lnTo>
                    <a:pt x="99" y="408"/>
                  </a:lnTo>
                  <a:lnTo>
                    <a:pt x="108" y="417"/>
                  </a:lnTo>
                  <a:lnTo>
                    <a:pt x="108" y="425"/>
                  </a:lnTo>
                  <a:lnTo>
                    <a:pt x="104" y="433"/>
                  </a:lnTo>
                  <a:lnTo>
                    <a:pt x="95" y="433"/>
                  </a:lnTo>
                  <a:lnTo>
                    <a:pt x="87" y="433"/>
                  </a:lnTo>
                  <a:lnTo>
                    <a:pt x="75" y="429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58" y="413"/>
                  </a:lnTo>
                  <a:lnTo>
                    <a:pt x="46" y="408"/>
                  </a:lnTo>
                  <a:lnTo>
                    <a:pt x="33" y="404"/>
                  </a:lnTo>
                  <a:lnTo>
                    <a:pt x="21" y="408"/>
                  </a:lnTo>
                  <a:lnTo>
                    <a:pt x="17" y="413"/>
                  </a:lnTo>
                  <a:lnTo>
                    <a:pt x="17" y="413"/>
                  </a:lnTo>
                  <a:lnTo>
                    <a:pt x="9" y="425"/>
                  </a:lnTo>
                  <a:lnTo>
                    <a:pt x="0" y="441"/>
                  </a:lnTo>
                  <a:lnTo>
                    <a:pt x="0" y="458"/>
                  </a:lnTo>
                  <a:lnTo>
                    <a:pt x="5" y="470"/>
                  </a:lnTo>
                  <a:lnTo>
                    <a:pt x="9" y="495"/>
                  </a:lnTo>
                  <a:lnTo>
                    <a:pt x="13" y="503"/>
                  </a:lnTo>
                  <a:lnTo>
                    <a:pt x="13" y="503"/>
                  </a:lnTo>
                  <a:lnTo>
                    <a:pt x="13" y="503"/>
                  </a:lnTo>
                  <a:lnTo>
                    <a:pt x="46" y="507"/>
                  </a:lnTo>
                  <a:lnTo>
                    <a:pt x="46" y="507"/>
                  </a:lnTo>
                  <a:lnTo>
                    <a:pt x="50" y="507"/>
                  </a:lnTo>
                  <a:lnTo>
                    <a:pt x="62" y="512"/>
                  </a:lnTo>
                  <a:lnTo>
                    <a:pt x="66" y="516"/>
                  </a:lnTo>
                  <a:lnTo>
                    <a:pt x="71" y="524"/>
                  </a:lnTo>
                  <a:lnTo>
                    <a:pt x="71" y="536"/>
                  </a:lnTo>
                  <a:lnTo>
                    <a:pt x="71" y="549"/>
                  </a:lnTo>
                  <a:lnTo>
                    <a:pt x="71" y="623"/>
                  </a:lnTo>
                  <a:lnTo>
                    <a:pt x="71" y="623"/>
                  </a:lnTo>
                  <a:lnTo>
                    <a:pt x="71" y="623"/>
                  </a:lnTo>
                  <a:lnTo>
                    <a:pt x="87" y="623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28" y="615"/>
                  </a:lnTo>
                  <a:lnTo>
                    <a:pt x="141" y="615"/>
                  </a:lnTo>
                  <a:lnTo>
                    <a:pt x="153" y="619"/>
                  </a:lnTo>
                  <a:lnTo>
                    <a:pt x="161" y="627"/>
                  </a:lnTo>
                  <a:lnTo>
                    <a:pt x="161" y="644"/>
                  </a:lnTo>
                  <a:lnTo>
                    <a:pt x="153" y="664"/>
                  </a:lnTo>
                  <a:lnTo>
                    <a:pt x="132" y="697"/>
                  </a:lnTo>
                  <a:lnTo>
                    <a:pt x="132" y="697"/>
                  </a:lnTo>
                  <a:lnTo>
                    <a:pt x="62" y="796"/>
                  </a:lnTo>
                  <a:lnTo>
                    <a:pt x="42" y="825"/>
                  </a:lnTo>
                  <a:lnTo>
                    <a:pt x="42" y="825"/>
                  </a:lnTo>
                  <a:lnTo>
                    <a:pt x="38" y="825"/>
                  </a:lnTo>
                  <a:lnTo>
                    <a:pt x="29" y="842"/>
                  </a:lnTo>
                  <a:lnTo>
                    <a:pt x="21" y="854"/>
                  </a:lnTo>
                  <a:lnTo>
                    <a:pt x="17" y="871"/>
                  </a:lnTo>
                  <a:lnTo>
                    <a:pt x="17" y="891"/>
                  </a:lnTo>
                  <a:lnTo>
                    <a:pt x="17" y="920"/>
                  </a:lnTo>
                  <a:lnTo>
                    <a:pt x="17" y="920"/>
                  </a:lnTo>
                  <a:lnTo>
                    <a:pt x="13" y="978"/>
                  </a:lnTo>
                  <a:lnTo>
                    <a:pt x="13" y="1036"/>
                  </a:lnTo>
                  <a:lnTo>
                    <a:pt x="5" y="1093"/>
                  </a:lnTo>
                  <a:lnTo>
                    <a:pt x="5" y="1118"/>
                  </a:lnTo>
                  <a:lnTo>
                    <a:pt x="5" y="1118"/>
                  </a:lnTo>
                  <a:lnTo>
                    <a:pt x="5" y="1130"/>
                  </a:lnTo>
                  <a:lnTo>
                    <a:pt x="13" y="1143"/>
                  </a:lnTo>
                  <a:lnTo>
                    <a:pt x="17" y="1151"/>
                  </a:lnTo>
                  <a:lnTo>
                    <a:pt x="29" y="1155"/>
                  </a:lnTo>
                  <a:lnTo>
                    <a:pt x="42" y="1155"/>
                  </a:lnTo>
                  <a:lnTo>
                    <a:pt x="62" y="1147"/>
                  </a:lnTo>
                  <a:lnTo>
                    <a:pt x="104" y="1126"/>
                  </a:lnTo>
                  <a:lnTo>
                    <a:pt x="104" y="1126"/>
                  </a:lnTo>
                  <a:lnTo>
                    <a:pt x="108" y="1126"/>
                  </a:lnTo>
                  <a:lnTo>
                    <a:pt x="108" y="1126"/>
                  </a:lnTo>
                  <a:lnTo>
                    <a:pt x="124" y="1064"/>
                  </a:lnTo>
                  <a:lnTo>
                    <a:pt x="153" y="994"/>
                  </a:lnTo>
                  <a:lnTo>
                    <a:pt x="182" y="928"/>
                  </a:lnTo>
                  <a:lnTo>
                    <a:pt x="215" y="866"/>
                  </a:lnTo>
                  <a:lnTo>
                    <a:pt x="269" y="772"/>
                  </a:lnTo>
                  <a:lnTo>
                    <a:pt x="293" y="730"/>
                  </a:lnTo>
                  <a:lnTo>
                    <a:pt x="293" y="730"/>
                  </a:lnTo>
                  <a:lnTo>
                    <a:pt x="330" y="693"/>
                  </a:lnTo>
                  <a:lnTo>
                    <a:pt x="351" y="660"/>
                  </a:lnTo>
                  <a:lnTo>
                    <a:pt x="363" y="635"/>
                  </a:lnTo>
                  <a:lnTo>
                    <a:pt x="372" y="615"/>
                  </a:lnTo>
                  <a:lnTo>
                    <a:pt x="372" y="598"/>
                  </a:lnTo>
                  <a:lnTo>
                    <a:pt x="372" y="586"/>
                  </a:lnTo>
                  <a:lnTo>
                    <a:pt x="368" y="578"/>
                  </a:lnTo>
                  <a:lnTo>
                    <a:pt x="368" y="578"/>
                  </a:lnTo>
                  <a:lnTo>
                    <a:pt x="351" y="545"/>
                  </a:lnTo>
                  <a:lnTo>
                    <a:pt x="347" y="532"/>
                  </a:lnTo>
                  <a:lnTo>
                    <a:pt x="347" y="524"/>
                  </a:lnTo>
                  <a:lnTo>
                    <a:pt x="351" y="520"/>
                  </a:lnTo>
                  <a:lnTo>
                    <a:pt x="355" y="520"/>
                  </a:lnTo>
                  <a:lnTo>
                    <a:pt x="368" y="520"/>
                  </a:lnTo>
                  <a:lnTo>
                    <a:pt x="388" y="528"/>
                  </a:lnTo>
                  <a:lnTo>
                    <a:pt x="405" y="536"/>
                  </a:lnTo>
                  <a:lnTo>
                    <a:pt x="421" y="549"/>
                  </a:lnTo>
                  <a:lnTo>
                    <a:pt x="421" y="549"/>
                  </a:lnTo>
                  <a:lnTo>
                    <a:pt x="454" y="557"/>
                  </a:lnTo>
                  <a:lnTo>
                    <a:pt x="462" y="561"/>
                  </a:lnTo>
                  <a:lnTo>
                    <a:pt x="471" y="557"/>
                  </a:lnTo>
                  <a:lnTo>
                    <a:pt x="475" y="553"/>
                  </a:lnTo>
                  <a:lnTo>
                    <a:pt x="475" y="549"/>
                  </a:lnTo>
                  <a:lnTo>
                    <a:pt x="475" y="536"/>
                  </a:lnTo>
                  <a:lnTo>
                    <a:pt x="471" y="520"/>
                  </a:lnTo>
                  <a:lnTo>
                    <a:pt x="462" y="503"/>
                  </a:lnTo>
                  <a:lnTo>
                    <a:pt x="454" y="491"/>
                  </a:lnTo>
                  <a:lnTo>
                    <a:pt x="454" y="491"/>
                  </a:lnTo>
                  <a:lnTo>
                    <a:pt x="446" y="483"/>
                  </a:lnTo>
                  <a:lnTo>
                    <a:pt x="438" y="462"/>
                  </a:lnTo>
                  <a:lnTo>
                    <a:pt x="434" y="450"/>
                  </a:lnTo>
                  <a:lnTo>
                    <a:pt x="429" y="433"/>
                  </a:lnTo>
                  <a:lnTo>
                    <a:pt x="429" y="421"/>
                  </a:lnTo>
                  <a:lnTo>
                    <a:pt x="434" y="404"/>
                  </a:lnTo>
                  <a:lnTo>
                    <a:pt x="434" y="404"/>
                  </a:lnTo>
                  <a:lnTo>
                    <a:pt x="442" y="392"/>
                  </a:lnTo>
                  <a:lnTo>
                    <a:pt x="446" y="375"/>
                  </a:lnTo>
                  <a:lnTo>
                    <a:pt x="446" y="351"/>
                  </a:lnTo>
                  <a:lnTo>
                    <a:pt x="442" y="326"/>
                  </a:lnTo>
                  <a:lnTo>
                    <a:pt x="442" y="326"/>
                  </a:lnTo>
                  <a:lnTo>
                    <a:pt x="434" y="289"/>
                  </a:lnTo>
                  <a:lnTo>
                    <a:pt x="434" y="260"/>
                  </a:lnTo>
                  <a:lnTo>
                    <a:pt x="442" y="235"/>
                  </a:lnTo>
                  <a:lnTo>
                    <a:pt x="454" y="219"/>
                  </a:lnTo>
                  <a:lnTo>
                    <a:pt x="467" y="206"/>
                  </a:lnTo>
                  <a:lnTo>
                    <a:pt x="483" y="194"/>
                  </a:lnTo>
                  <a:lnTo>
                    <a:pt x="512" y="177"/>
                  </a:lnTo>
                  <a:lnTo>
                    <a:pt x="512" y="177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6" name="Freeform 10"/>
            <p:cNvSpPr>
              <a:spLocks/>
            </p:cNvSpPr>
            <p:nvPr/>
          </p:nvSpPr>
          <p:spPr bwMode="auto">
            <a:xfrm>
              <a:off x="3059" y="3297"/>
              <a:ext cx="940" cy="982"/>
            </a:xfrm>
            <a:custGeom>
              <a:avLst/>
              <a:gdLst/>
              <a:ahLst/>
              <a:cxnLst>
                <a:cxn ang="0">
                  <a:pos x="841" y="532"/>
                </a:cxn>
                <a:cxn ang="0">
                  <a:pos x="800" y="536"/>
                </a:cxn>
                <a:cxn ang="0">
                  <a:pos x="788" y="503"/>
                </a:cxn>
                <a:cxn ang="0">
                  <a:pos x="792" y="421"/>
                </a:cxn>
                <a:cxn ang="0">
                  <a:pos x="796" y="305"/>
                </a:cxn>
                <a:cxn ang="0">
                  <a:pos x="804" y="239"/>
                </a:cxn>
                <a:cxn ang="0">
                  <a:pos x="825" y="210"/>
                </a:cxn>
                <a:cxn ang="0">
                  <a:pos x="911" y="82"/>
                </a:cxn>
                <a:cxn ang="0">
                  <a:pos x="940" y="29"/>
                </a:cxn>
                <a:cxn ang="0">
                  <a:pos x="924" y="0"/>
                </a:cxn>
                <a:cxn ang="0">
                  <a:pos x="891" y="0"/>
                </a:cxn>
                <a:cxn ang="0">
                  <a:pos x="854" y="8"/>
                </a:cxn>
                <a:cxn ang="0">
                  <a:pos x="784" y="70"/>
                </a:cxn>
                <a:cxn ang="0">
                  <a:pos x="763" y="124"/>
                </a:cxn>
                <a:cxn ang="0">
                  <a:pos x="767" y="157"/>
                </a:cxn>
                <a:cxn ang="0">
                  <a:pos x="767" y="210"/>
                </a:cxn>
                <a:cxn ang="0">
                  <a:pos x="676" y="239"/>
                </a:cxn>
                <a:cxn ang="0">
                  <a:pos x="631" y="251"/>
                </a:cxn>
                <a:cxn ang="0">
                  <a:pos x="610" y="280"/>
                </a:cxn>
                <a:cxn ang="0">
                  <a:pos x="557" y="338"/>
                </a:cxn>
                <a:cxn ang="0">
                  <a:pos x="524" y="330"/>
                </a:cxn>
                <a:cxn ang="0">
                  <a:pos x="478" y="260"/>
                </a:cxn>
                <a:cxn ang="0">
                  <a:pos x="441" y="243"/>
                </a:cxn>
                <a:cxn ang="0">
                  <a:pos x="425" y="268"/>
                </a:cxn>
                <a:cxn ang="0">
                  <a:pos x="379" y="326"/>
                </a:cxn>
                <a:cxn ang="0">
                  <a:pos x="330" y="334"/>
                </a:cxn>
                <a:cxn ang="0">
                  <a:pos x="251" y="297"/>
                </a:cxn>
                <a:cxn ang="0">
                  <a:pos x="235" y="313"/>
                </a:cxn>
                <a:cxn ang="0">
                  <a:pos x="156" y="421"/>
                </a:cxn>
                <a:cxn ang="0">
                  <a:pos x="152" y="454"/>
                </a:cxn>
                <a:cxn ang="0">
                  <a:pos x="119" y="495"/>
                </a:cxn>
                <a:cxn ang="0">
                  <a:pos x="12" y="557"/>
                </a:cxn>
                <a:cxn ang="0">
                  <a:pos x="0" y="569"/>
                </a:cxn>
                <a:cxn ang="0">
                  <a:pos x="4" y="602"/>
                </a:cxn>
                <a:cxn ang="0">
                  <a:pos x="28" y="635"/>
                </a:cxn>
                <a:cxn ang="0">
                  <a:pos x="41" y="676"/>
                </a:cxn>
                <a:cxn ang="0">
                  <a:pos x="8" y="722"/>
                </a:cxn>
                <a:cxn ang="0">
                  <a:pos x="4" y="742"/>
                </a:cxn>
                <a:cxn ang="0">
                  <a:pos x="20" y="775"/>
                </a:cxn>
                <a:cxn ang="0">
                  <a:pos x="37" y="792"/>
                </a:cxn>
                <a:cxn ang="0">
                  <a:pos x="33" y="841"/>
                </a:cxn>
                <a:cxn ang="0">
                  <a:pos x="16" y="887"/>
                </a:cxn>
                <a:cxn ang="0">
                  <a:pos x="45" y="879"/>
                </a:cxn>
                <a:cxn ang="0">
                  <a:pos x="160" y="837"/>
                </a:cxn>
                <a:cxn ang="0">
                  <a:pos x="210" y="833"/>
                </a:cxn>
                <a:cxn ang="0">
                  <a:pos x="218" y="862"/>
                </a:cxn>
                <a:cxn ang="0">
                  <a:pos x="210" y="945"/>
                </a:cxn>
                <a:cxn ang="0">
                  <a:pos x="243" y="982"/>
                </a:cxn>
                <a:cxn ang="0">
                  <a:pos x="284" y="973"/>
                </a:cxn>
                <a:cxn ang="0">
                  <a:pos x="495" y="928"/>
                </a:cxn>
                <a:cxn ang="0">
                  <a:pos x="569" y="907"/>
                </a:cxn>
                <a:cxn ang="0">
                  <a:pos x="610" y="874"/>
                </a:cxn>
                <a:cxn ang="0">
                  <a:pos x="631" y="854"/>
                </a:cxn>
                <a:cxn ang="0">
                  <a:pos x="680" y="850"/>
                </a:cxn>
                <a:cxn ang="0">
                  <a:pos x="796" y="883"/>
                </a:cxn>
                <a:cxn ang="0">
                  <a:pos x="833" y="858"/>
                </a:cxn>
                <a:cxn ang="0">
                  <a:pos x="845" y="775"/>
                </a:cxn>
                <a:cxn ang="0">
                  <a:pos x="841" y="722"/>
                </a:cxn>
                <a:cxn ang="0">
                  <a:pos x="812" y="685"/>
                </a:cxn>
                <a:cxn ang="0">
                  <a:pos x="821" y="660"/>
                </a:cxn>
                <a:cxn ang="0">
                  <a:pos x="862" y="615"/>
                </a:cxn>
                <a:cxn ang="0">
                  <a:pos x="883" y="553"/>
                </a:cxn>
                <a:cxn ang="0">
                  <a:pos x="887" y="511"/>
                </a:cxn>
              </a:cxnLst>
              <a:rect l="0" t="0" r="r" b="b"/>
              <a:pathLst>
                <a:path w="940" h="982">
                  <a:moveTo>
                    <a:pt x="883" y="511"/>
                  </a:moveTo>
                  <a:lnTo>
                    <a:pt x="841" y="532"/>
                  </a:lnTo>
                  <a:lnTo>
                    <a:pt x="841" y="532"/>
                  </a:lnTo>
                  <a:lnTo>
                    <a:pt x="821" y="540"/>
                  </a:lnTo>
                  <a:lnTo>
                    <a:pt x="808" y="540"/>
                  </a:lnTo>
                  <a:lnTo>
                    <a:pt x="800" y="536"/>
                  </a:lnTo>
                  <a:lnTo>
                    <a:pt x="792" y="528"/>
                  </a:lnTo>
                  <a:lnTo>
                    <a:pt x="788" y="511"/>
                  </a:lnTo>
                  <a:lnTo>
                    <a:pt x="788" y="503"/>
                  </a:lnTo>
                  <a:lnTo>
                    <a:pt x="788" y="478"/>
                  </a:lnTo>
                  <a:lnTo>
                    <a:pt x="788" y="478"/>
                  </a:lnTo>
                  <a:lnTo>
                    <a:pt x="792" y="421"/>
                  </a:lnTo>
                  <a:lnTo>
                    <a:pt x="796" y="363"/>
                  </a:lnTo>
                  <a:lnTo>
                    <a:pt x="796" y="305"/>
                  </a:lnTo>
                  <a:lnTo>
                    <a:pt x="796" y="305"/>
                  </a:lnTo>
                  <a:lnTo>
                    <a:pt x="796" y="276"/>
                  </a:lnTo>
                  <a:lnTo>
                    <a:pt x="800" y="256"/>
                  </a:lnTo>
                  <a:lnTo>
                    <a:pt x="804" y="239"/>
                  </a:lnTo>
                  <a:lnTo>
                    <a:pt x="808" y="227"/>
                  </a:lnTo>
                  <a:lnTo>
                    <a:pt x="821" y="210"/>
                  </a:lnTo>
                  <a:lnTo>
                    <a:pt x="825" y="210"/>
                  </a:lnTo>
                  <a:lnTo>
                    <a:pt x="825" y="210"/>
                  </a:lnTo>
                  <a:lnTo>
                    <a:pt x="841" y="181"/>
                  </a:lnTo>
                  <a:lnTo>
                    <a:pt x="911" y="82"/>
                  </a:lnTo>
                  <a:lnTo>
                    <a:pt x="911" y="82"/>
                  </a:lnTo>
                  <a:lnTo>
                    <a:pt x="932" y="49"/>
                  </a:lnTo>
                  <a:lnTo>
                    <a:pt x="940" y="29"/>
                  </a:lnTo>
                  <a:lnTo>
                    <a:pt x="940" y="12"/>
                  </a:lnTo>
                  <a:lnTo>
                    <a:pt x="932" y="4"/>
                  </a:lnTo>
                  <a:lnTo>
                    <a:pt x="924" y="0"/>
                  </a:lnTo>
                  <a:lnTo>
                    <a:pt x="911" y="0"/>
                  </a:lnTo>
                  <a:lnTo>
                    <a:pt x="891" y="0"/>
                  </a:lnTo>
                  <a:lnTo>
                    <a:pt x="891" y="0"/>
                  </a:lnTo>
                  <a:lnTo>
                    <a:pt x="866" y="4"/>
                  </a:lnTo>
                  <a:lnTo>
                    <a:pt x="854" y="8"/>
                  </a:lnTo>
                  <a:lnTo>
                    <a:pt x="854" y="8"/>
                  </a:lnTo>
                  <a:lnTo>
                    <a:pt x="800" y="53"/>
                  </a:lnTo>
                  <a:lnTo>
                    <a:pt x="800" y="53"/>
                  </a:lnTo>
                  <a:lnTo>
                    <a:pt x="784" y="70"/>
                  </a:lnTo>
                  <a:lnTo>
                    <a:pt x="771" y="95"/>
                  </a:lnTo>
                  <a:lnTo>
                    <a:pt x="767" y="107"/>
                  </a:lnTo>
                  <a:lnTo>
                    <a:pt x="763" y="124"/>
                  </a:lnTo>
                  <a:lnTo>
                    <a:pt x="763" y="140"/>
                  </a:lnTo>
                  <a:lnTo>
                    <a:pt x="767" y="157"/>
                  </a:lnTo>
                  <a:lnTo>
                    <a:pt x="767" y="157"/>
                  </a:lnTo>
                  <a:lnTo>
                    <a:pt x="775" y="185"/>
                  </a:lnTo>
                  <a:lnTo>
                    <a:pt x="771" y="202"/>
                  </a:lnTo>
                  <a:lnTo>
                    <a:pt x="767" y="210"/>
                  </a:lnTo>
                  <a:lnTo>
                    <a:pt x="767" y="214"/>
                  </a:lnTo>
                  <a:lnTo>
                    <a:pt x="676" y="239"/>
                  </a:lnTo>
                  <a:lnTo>
                    <a:pt x="676" y="239"/>
                  </a:lnTo>
                  <a:lnTo>
                    <a:pt x="660" y="239"/>
                  </a:lnTo>
                  <a:lnTo>
                    <a:pt x="643" y="243"/>
                  </a:lnTo>
                  <a:lnTo>
                    <a:pt x="631" y="251"/>
                  </a:lnTo>
                  <a:lnTo>
                    <a:pt x="623" y="260"/>
                  </a:lnTo>
                  <a:lnTo>
                    <a:pt x="614" y="272"/>
                  </a:lnTo>
                  <a:lnTo>
                    <a:pt x="610" y="280"/>
                  </a:lnTo>
                  <a:lnTo>
                    <a:pt x="610" y="280"/>
                  </a:lnTo>
                  <a:lnTo>
                    <a:pt x="569" y="326"/>
                  </a:lnTo>
                  <a:lnTo>
                    <a:pt x="557" y="338"/>
                  </a:lnTo>
                  <a:lnTo>
                    <a:pt x="544" y="342"/>
                  </a:lnTo>
                  <a:lnTo>
                    <a:pt x="536" y="338"/>
                  </a:lnTo>
                  <a:lnTo>
                    <a:pt x="524" y="330"/>
                  </a:lnTo>
                  <a:lnTo>
                    <a:pt x="495" y="284"/>
                  </a:lnTo>
                  <a:lnTo>
                    <a:pt x="495" y="284"/>
                  </a:lnTo>
                  <a:lnTo>
                    <a:pt x="478" y="260"/>
                  </a:lnTo>
                  <a:lnTo>
                    <a:pt x="462" y="247"/>
                  </a:lnTo>
                  <a:lnTo>
                    <a:pt x="449" y="243"/>
                  </a:lnTo>
                  <a:lnTo>
                    <a:pt x="441" y="243"/>
                  </a:lnTo>
                  <a:lnTo>
                    <a:pt x="433" y="251"/>
                  </a:lnTo>
                  <a:lnTo>
                    <a:pt x="429" y="260"/>
                  </a:lnTo>
                  <a:lnTo>
                    <a:pt x="425" y="268"/>
                  </a:lnTo>
                  <a:lnTo>
                    <a:pt x="396" y="317"/>
                  </a:lnTo>
                  <a:lnTo>
                    <a:pt x="396" y="317"/>
                  </a:lnTo>
                  <a:lnTo>
                    <a:pt x="379" y="326"/>
                  </a:lnTo>
                  <a:lnTo>
                    <a:pt x="363" y="334"/>
                  </a:lnTo>
                  <a:lnTo>
                    <a:pt x="346" y="338"/>
                  </a:lnTo>
                  <a:lnTo>
                    <a:pt x="330" y="334"/>
                  </a:lnTo>
                  <a:lnTo>
                    <a:pt x="309" y="330"/>
                  </a:lnTo>
                  <a:lnTo>
                    <a:pt x="288" y="322"/>
                  </a:lnTo>
                  <a:lnTo>
                    <a:pt x="251" y="297"/>
                  </a:lnTo>
                  <a:lnTo>
                    <a:pt x="247" y="297"/>
                  </a:lnTo>
                  <a:lnTo>
                    <a:pt x="247" y="297"/>
                  </a:lnTo>
                  <a:lnTo>
                    <a:pt x="235" y="313"/>
                  </a:lnTo>
                  <a:lnTo>
                    <a:pt x="202" y="350"/>
                  </a:lnTo>
                  <a:lnTo>
                    <a:pt x="169" y="396"/>
                  </a:lnTo>
                  <a:lnTo>
                    <a:pt x="156" y="421"/>
                  </a:lnTo>
                  <a:lnTo>
                    <a:pt x="152" y="437"/>
                  </a:lnTo>
                  <a:lnTo>
                    <a:pt x="152" y="437"/>
                  </a:lnTo>
                  <a:lnTo>
                    <a:pt x="152" y="454"/>
                  </a:lnTo>
                  <a:lnTo>
                    <a:pt x="144" y="470"/>
                  </a:lnTo>
                  <a:lnTo>
                    <a:pt x="132" y="482"/>
                  </a:lnTo>
                  <a:lnTo>
                    <a:pt x="119" y="495"/>
                  </a:lnTo>
                  <a:lnTo>
                    <a:pt x="94" y="507"/>
                  </a:lnTo>
                  <a:lnTo>
                    <a:pt x="82" y="511"/>
                  </a:lnTo>
                  <a:lnTo>
                    <a:pt x="12" y="557"/>
                  </a:lnTo>
                  <a:lnTo>
                    <a:pt x="12" y="557"/>
                  </a:lnTo>
                  <a:lnTo>
                    <a:pt x="4" y="565"/>
                  </a:lnTo>
                  <a:lnTo>
                    <a:pt x="0" y="569"/>
                  </a:lnTo>
                  <a:lnTo>
                    <a:pt x="0" y="577"/>
                  </a:lnTo>
                  <a:lnTo>
                    <a:pt x="0" y="590"/>
                  </a:lnTo>
                  <a:lnTo>
                    <a:pt x="4" y="602"/>
                  </a:lnTo>
                  <a:lnTo>
                    <a:pt x="12" y="619"/>
                  </a:lnTo>
                  <a:lnTo>
                    <a:pt x="28" y="635"/>
                  </a:lnTo>
                  <a:lnTo>
                    <a:pt x="28" y="635"/>
                  </a:lnTo>
                  <a:lnTo>
                    <a:pt x="41" y="648"/>
                  </a:lnTo>
                  <a:lnTo>
                    <a:pt x="41" y="664"/>
                  </a:lnTo>
                  <a:lnTo>
                    <a:pt x="41" y="676"/>
                  </a:lnTo>
                  <a:lnTo>
                    <a:pt x="33" y="693"/>
                  </a:lnTo>
                  <a:lnTo>
                    <a:pt x="16" y="714"/>
                  </a:lnTo>
                  <a:lnTo>
                    <a:pt x="8" y="722"/>
                  </a:lnTo>
                  <a:lnTo>
                    <a:pt x="8" y="722"/>
                  </a:lnTo>
                  <a:lnTo>
                    <a:pt x="4" y="726"/>
                  </a:lnTo>
                  <a:lnTo>
                    <a:pt x="4" y="742"/>
                  </a:lnTo>
                  <a:lnTo>
                    <a:pt x="4" y="751"/>
                  </a:lnTo>
                  <a:lnTo>
                    <a:pt x="8" y="763"/>
                  </a:lnTo>
                  <a:lnTo>
                    <a:pt x="20" y="775"/>
                  </a:lnTo>
                  <a:lnTo>
                    <a:pt x="33" y="788"/>
                  </a:lnTo>
                  <a:lnTo>
                    <a:pt x="33" y="788"/>
                  </a:lnTo>
                  <a:lnTo>
                    <a:pt x="37" y="792"/>
                  </a:lnTo>
                  <a:lnTo>
                    <a:pt x="41" y="804"/>
                  </a:lnTo>
                  <a:lnTo>
                    <a:pt x="41" y="821"/>
                  </a:lnTo>
                  <a:lnTo>
                    <a:pt x="33" y="841"/>
                  </a:lnTo>
                  <a:lnTo>
                    <a:pt x="33" y="841"/>
                  </a:lnTo>
                  <a:lnTo>
                    <a:pt x="20" y="866"/>
                  </a:lnTo>
                  <a:lnTo>
                    <a:pt x="16" y="887"/>
                  </a:lnTo>
                  <a:lnTo>
                    <a:pt x="16" y="903"/>
                  </a:lnTo>
                  <a:lnTo>
                    <a:pt x="16" y="903"/>
                  </a:lnTo>
                  <a:lnTo>
                    <a:pt x="45" y="879"/>
                  </a:lnTo>
                  <a:lnTo>
                    <a:pt x="78" y="858"/>
                  </a:lnTo>
                  <a:lnTo>
                    <a:pt x="115" y="841"/>
                  </a:lnTo>
                  <a:lnTo>
                    <a:pt x="160" y="837"/>
                  </a:lnTo>
                  <a:lnTo>
                    <a:pt x="160" y="837"/>
                  </a:lnTo>
                  <a:lnTo>
                    <a:pt x="198" y="833"/>
                  </a:lnTo>
                  <a:lnTo>
                    <a:pt x="210" y="833"/>
                  </a:lnTo>
                  <a:lnTo>
                    <a:pt x="214" y="837"/>
                  </a:lnTo>
                  <a:lnTo>
                    <a:pt x="218" y="846"/>
                  </a:lnTo>
                  <a:lnTo>
                    <a:pt x="218" y="862"/>
                  </a:lnTo>
                  <a:lnTo>
                    <a:pt x="210" y="916"/>
                  </a:lnTo>
                  <a:lnTo>
                    <a:pt x="210" y="916"/>
                  </a:lnTo>
                  <a:lnTo>
                    <a:pt x="210" y="945"/>
                  </a:lnTo>
                  <a:lnTo>
                    <a:pt x="214" y="965"/>
                  </a:lnTo>
                  <a:lnTo>
                    <a:pt x="226" y="973"/>
                  </a:lnTo>
                  <a:lnTo>
                    <a:pt x="243" y="982"/>
                  </a:lnTo>
                  <a:lnTo>
                    <a:pt x="255" y="982"/>
                  </a:lnTo>
                  <a:lnTo>
                    <a:pt x="272" y="978"/>
                  </a:lnTo>
                  <a:lnTo>
                    <a:pt x="284" y="973"/>
                  </a:lnTo>
                  <a:lnTo>
                    <a:pt x="482" y="936"/>
                  </a:lnTo>
                  <a:lnTo>
                    <a:pt x="482" y="936"/>
                  </a:lnTo>
                  <a:lnTo>
                    <a:pt x="495" y="928"/>
                  </a:lnTo>
                  <a:lnTo>
                    <a:pt x="511" y="924"/>
                  </a:lnTo>
                  <a:lnTo>
                    <a:pt x="548" y="912"/>
                  </a:lnTo>
                  <a:lnTo>
                    <a:pt x="569" y="907"/>
                  </a:lnTo>
                  <a:lnTo>
                    <a:pt x="585" y="899"/>
                  </a:lnTo>
                  <a:lnTo>
                    <a:pt x="602" y="887"/>
                  </a:lnTo>
                  <a:lnTo>
                    <a:pt x="610" y="874"/>
                  </a:lnTo>
                  <a:lnTo>
                    <a:pt x="610" y="874"/>
                  </a:lnTo>
                  <a:lnTo>
                    <a:pt x="623" y="862"/>
                  </a:lnTo>
                  <a:lnTo>
                    <a:pt x="631" y="854"/>
                  </a:lnTo>
                  <a:lnTo>
                    <a:pt x="643" y="850"/>
                  </a:lnTo>
                  <a:lnTo>
                    <a:pt x="660" y="850"/>
                  </a:lnTo>
                  <a:lnTo>
                    <a:pt x="680" y="850"/>
                  </a:lnTo>
                  <a:lnTo>
                    <a:pt x="689" y="854"/>
                  </a:lnTo>
                  <a:lnTo>
                    <a:pt x="796" y="883"/>
                  </a:lnTo>
                  <a:lnTo>
                    <a:pt x="796" y="883"/>
                  </a:lnTo>
                  <a:lnTo>
                    <a:pt x="808" y="879"/>
                  </a:lnTo>
                  <a:lnTo>
                    <a:pt x="817" y="874"/>
                  </a:lnTo>
                  <a:lnTo>
                    <a:pt x="833" y="858"/>
                  </a:lnTo>
                  <a:lnTo>
                    <a:pt x="841" y="837"/>
                  </a:lnTo>
                  <a:lnTo>
                    <a:pt x="845" y="817"/>
                  </a:lnTo>
                  <a:lnTo>
                    <a:pt x="845" y="775"/>
                  </a:lnTo>
                  <a:lnTo>
                    <a:pt x="841" y="759"/>
                  </a:lnTo>
                  <a:lnTo>
                    <a:pt x="841" y="722"/>
                  </a:lnTo>
                  <a:lnTo>
                    <a:pt x="841" y="722"/>
                  </a:lnTo>
                  <a:lnTo>
                    <a:pt x="829" y="709"/>
                  </a:lnTo>
                  <a:lnTo>
                    <a:pt x="817" y="697"/>
                  </a:lnTo>
                  <a:lnTo>
                    <a:pt x="812" y="685"/>
                  </a:lnTo>
                  <a:lnTo>
                    <a:pt x="812" y="676"/>
                  </a:lnTo>
                  <a:lnTo>
                    <a:pt x="817" y="664"/>
                  </a:lnTo>
                  <a:lnTo>
                    <a:pt x="821" y="660"/>
                  </a:lnTo>
                  <a:lnTo>
                    <a:pt x="821" y="660"/>
                  </a:lnTo>
                  <a:lnTo>
                    <a:pt x="845" y="639"/>
                  </a:lnTo>
                  <a:lnTo>
                    <a:pt x="862" y="615"/>
                  </a:lnTo>
                  <a:lnTo>
                    <a:pt x="870" y="598"/>
                  </a:lnTo>
                  <a:lnTo>
                    <a:pt x="878" y="577"/>
                  </a:lnTo>
                  <a:lnTo>
                    <a:pt x="883" y="553"/>
                  </a:lnTo>
                  <a:lnTo>
                    <a:pt x="878" y="544"/>
                  </a:lnTo>
                  <a:lnTo>
                    <a:pt x="878" y="544"/>
                  </a:lnTo>
                  <a:lnTo>
                    <a:pt x="887" y="511"/>
                  </a:lnTo>
                  <a:lnTo>
                    <a:pt x="883" y="511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7" name="Freeform 11"/>
            <p:cNvSpPr>
              <a:spLocks/>
            </p:cNvSpPr>
            <p:nvPr/>
          </p:nvSpPr>
          <p:spPr bwMode="auto">
            <a:xfrm>
              <a:off x="3104" y="41"/>
              <a:ext cx="1308" cy="2331"/>
            </a:xfrm>
            <a:custGeom>
              <a:avLst/>
              <a:gdLst/>
              <a:ahLst/>
              <a:cxnLst>
                <a:cxn ang="0">
                  <a:pos x="1093" y="1737"/>
                </a:cxn>
                <a:cxn ang="0">
                  <a:pos x="1036" y="1692"/>
                </a:cxn>
                <a:cxn ang="0">
                  <a:pos x="978" y="1655"/>
                </a:cxn>
                <a:cxn ang="0">
                  <a:pos x="970" y="1589"/>
                </a:cxn>
                <a:cxn ang="0">
                  <a:pos x="1015" y="1469"/>
                </a:cxn>
                <a:cxn ang="0">
                  <a:pos x="957" y="1374"/>
                </a:cxn>
                <a:cxn ang="0">
                  <a:pos x="871" y="1329"/>
                </a:cxn>
                <a:cxn ang="0">
                  <a:pos x="858" y="1242"/>
                </a:cxn>
                <a:cxn ang="0">
                  <a:pos x="805" y="1189"/>
                </a:cxn>
                <a:cxn ang="0">
                  <a:pos x="755" y="887"/>
                </a:cxn>
                <a:cxn ang="0">
                  <a:pos x="800" y="660"/>
                </a:cxn>
                <a:cxn ang="0">
                  <a:pos x="904" y="644"/>
                </a:cxn>
                <a:cxn ang="0">
                  <a:pos x="1007" y="698"/>
                </a:cxn>
                <a:cxn ang="0">
                  <a:pos x="1130" y="677"/>
                </a:cxn>
                <a:cxn ang="0">
                  <a:pos x="1308" y="731"/>
                </a:cxn>
                <a:cxn ang="0">
                  <a:pos x="1271" y="590"/>
                </a:cxn>
                <a:cxn ang="0">
                  <a:pos x="1196" y="537"/>
                </a:cxn>
                <a:cxn ang="0">
                  <a:pos x="1238" y="479"/>
                </a:cxn>
                <a:cxn ang="0">
                  <a:pos x="1151" y="417"/>
                </a:cxn>
                <a:cxn ang="0">
                  <a:pos x="1040" y="380"/>
                </a:cxn>
                <a:cxn ang="0">
                  <a:pos x="986" y="273"/>
                </a:cxn>
                <a:cxn ang="0">
                  <a:pos x="871" y="178"/>
                </a:cxn>
                <a:cxn ang="0">
                  <a:pos x="829" y="54"/>
                </a:cxn>
                <a:cxn ang="0">
                  <a:pos x="726" y="25"/>
                </a:cxn>
                <a:cxn ang="0">
                  <a:pos x="590" y="9"/>
                </a:cxn>
                <a:cxn ang="0">
                  <a:pos x="507" y="95"/>
                </a:cxn>
                <a:cxn ang="0">
                  <a:pos x="450" y="186"/>
                </a:cxn>
                <a:cxn ang="0">
                  <a:pos x="276" y="334"/>
                </a:cxn>
                <a:cxn ang="0">
                  <a:pos x="165" y="359"/>
                </a:cxn>
                <a:cxn ang="0">
                  <a:pos x="132" y="471"/>
                </a:cxn>
                <a:cxn ang="0">
                  <a:pos x="103" y="648"/>
                </a:cxn>
                <a:cxn ang="0">
                  <a:pos x="29" y="755"/>
                </a:cxn>
                <a:cxn ang="0">
                  <a:pos x="45" y="883"/>
                </a:cxn>
                <a:cxn ang="0">
                  <a:pos x="181" y="970"/>
                </a:cxn>
                <a:cxn ang="0">
                  <a:pos x="215" y="1036"/>
                </a:cxn>
                <a:cxn ang="0">
                  <a:pos x="45" y="1114"/>
                </a:cxn>
                <a:cxn ang="0">
                  <a:pos x="120" y="1222"/>
                </a:cxn>
                <a:cxn ang="0">
                  <a:pos x="41" y="1316"/>
                </a:cxn>
                <a:cxn ang="0">
                  <a:pos x="33" y="1552"/>
                </a:cxn>
                <a:cxn ang="0">
                  <a:pos x="0" y="1589"/>
                </a:cxn>
                <a:cxn ang="0">
                  <a:pos x="165" y="1746"/>
                </a:cxn>
                <a:cxn ang="0">
                  <a:pos x="227" y="1845"/>
                </a:cxn>
                <a:cxn ang="0">
                  <a:pos x="285" y="1923"/>
                </a:cxn>
                <a:cxn ang="0">
                  <a:pos x="338" y="2059"/>
                </a:cxn>
                <a:cxn ang="0">
                  <a:pos x="363" y="2142"/>
                </a:cxn>
                <a:cxn ang="0">
                  <a:pos x="314" y="2253"/>
                </a:cxn>
                <a:cxn ang="0">
                  <a:pos x="429" y="2249"/>
                </a:cxn>
                <a:cxn ang="0">
                  <a:pos x="512" y="2270"/>
                </a:cxn>
                <a:cxn ang="0">
                  <a:pos x="598" y="2216"/>
                </a:cxn>
                <a:cxn ang="0">
                  <a:pos x="705" y="2191"/>
                </a:cxn>
                <a:cxn ang="0">
                  <a:pos x="681" y="2109"/>
                </a:cxn>
                <a:cxn ang="0">
                  <a:pos x="718" y="2026"/>
                </a:cxn>
                <a:cxn ang="0">
                  <a:pos x="784" y="1935"/>
                </a:cxn>
                <a:cxn ang="0">
                  <a:pos x="866" y="1931"/>
                </a:cxn>
                <a:cxn ang="0">
                  <a:pos x="949" y="1869"/>
                </a:cxn>
                <a:cxn ang="0">
                  <a:pos x="1052" y="1807"/>
                </a:cxn>
              </a:cxnLst>
              <a:rect l="0" t="0" r="r" b="b"/>
              <a:pathLst>
                <a:path w="1308" h="2331">
                  <a:moveTo>
                    <a:pt x="1114" y="1803"/>
                  </a:moveTo>
                  <a:lnTo>
                    <a:pt x="1114" y="1803"/>
                  </a:lnTo>
                  <a:lnTo>
                    <a:pt x="1110" y="1799"/>
                  </a:lnTo>
                  <a:lnTo>
                    <a:pt x="1106" y="1799"/>
                  </a:lnTo>
                  <a:lnTo>
                    <a:pt x="1097" y="1787"/>
                  </a:lnTo>
                  <a:lnTo>
                    <a:pt x="1093" y="1737"/>
                  </a:lnTo>
                  <a:lnTo>
                    <a:pt x="1093" y="1737"/>
                  </a:lnTo>
                  <a:lnTo>
                    <a:pt x="1085" y="1704"/>
                  </a:lnTo>
                  <a:lnTo>
                    <a:pt x="1081" y="1696"/>
                  </a:lnTo>
                  <a:lnTo>
                    <a:pt x="1077" y="1692"/>
                  </a:lnTo>
                  <a:lnTo>
                    <a:pt x="1069" y="1688"/>
                  </a:lnTo>
                  <a:lnTo>
                    <a:pt x="1060" y="1688"/>
                  </a:lnTo>
                  <a:lnTo>
                    <a:pt x="1036" y="1692"/>
                  </a:lnTo>
                  <a:lnTo>
                    <a:pt x="1036" y="1692"/>
                  </a:lnTo>
                  <a:lnTo>
                    <a:pt x="1003" y="1692"/>
                  </a:lnTo>
                  <a:lnTo>
                    <a:pt x="998" y="1688"/>
                  </a:lnTo>
                  <a:lnTo>
                    <a:pt x="998" y="1688"/>
                  </a:lnTo>
                  <a:lnTo>
                    <a:pt x="994" y="1675"/>
                  </a:lnTo>
                  <a:lnTo>
                    <a:pt x="986" y="1663"/>
                  </a:lnTo>
                  <a:lnTo>
                    <a:pt x="978" y="1655"/>
                  </a:lnTo>
                  <a:lnTo>
                    <a:pt x="978" y="1655"/>
                  </a:lnTo>
                  <a:lnTo>
                    <a:pt x="965" y="1647"/>
                  </a:lnTo>
                  <a:lnTo>
                    <a:pt x="957" y="1634"/>
                  </a:lnTo>
                  <a:lnTo>
                    <a:pt x="953" y="1626"/>
                  </a:lnTo>
                  <a:lnTo>
                    <a:pt x="953" y="1614"/>
                  </a:lnTo>
                  <a:lnTo>
                    <a:pt x="961" y="1597"/>
                  </a:lnTo>
                  <a:lnTo>
                    <a:pt x="970" y="1589"/>
                  </a:lnTo>
                  <a:lnTo>
                    <a:pt x="970" y="1589"/>
                  </a:lnTo>
                  <a:lnTo>
                    <a:pt x="994" y="1572"/>
                  </a:lnTo>
                  <a:lnTo>
                    <a:pt x="1011" y="1548"/>
                  </a:lnTo>
                  <a:lnTo>
                    <a:pt x="1019" y="1527"/>
                  </a:lnTo>
                  <a:lnTo>
                    <a:pt x="1023" y="1510"/>
                  </a:lnTo>
                  <a:lnTo>
                    <a:pt x="1023" y="1494"/>
                  </a:lnTo>
                  <a:lnTo>
                    <a:pt x="1019" y="1477"/>
                  </a:lnTo>
                  <a:lnTo>
                    <a:pt x="1015" y="1469"/>
                  </a:lnTo>
                  <a:lnTo>
                    <a:pt x="1015" y="1469"/>
                  </a:lnTo>
                  <a:lnTo>
                    <a:pt x="1007" y="1440"/>
                  </a:lnTo>
                  <a:lnTo>
                    <a:pt x="1003" y="1420"/>
                  </a:lnTo>
                  <a:lnTo>
                    <a:pt x="990" y="1403"/>
                  </a:lnTo>
                  <a:lnTo>
                    <a:pt x="982" y="1391"/>
                  </a:lnTo>
                  <a:lnTo>
                    <a:pt x="970" y="1382"/>
                  </a:lnTo>
                  <a:lnTo>
                    <a:pt x="957" y="1374"/>
                  </a:lnTo>
                  <a:lnTo>
                    <a:pt x="941" y="1370"/>
                  </a:lnTo>
                  <a:lnTo>
                    <a:pt x="941" y="1370"/>
                  </a:lnTo>
                  <a:lnTo>
                    <a:pt x="916" y="1366"/>
                  </a:lnTo>
                  <a:lnTo>
                    <a:pt x="891" y="1358"/>
                  </a:lnTo>
                  <a:lnTo>
                    <a:pt x="879" y="1354"/>
                  </a:lnTo>
                  <a:lnTo>
                    <a:pt x="875" y="1341"/>
                  </a:lnTo>
                  <a:lnTo>
                    <a:pt x="871" y="1329"/>
                  </a:lnTo>
                  <a:lnTo>
                    <a:pt x="871" y="1308"/>
                  </a:lnTo>
                  <a:lnTo>
                    <a:pt x="871" y="1308"/>
                  </a:lnTo>
                  <a:lnTo>
                    <a:pt x="879" y="1275"/>
                  </a:lnTo>
                  <a:lnTo>
                    <a:pt x="879" y="1267"/>
                  </a:lnTo>
                  <a:lnTo>
                    <a:pt x="875" y="1255"/>
                  </a:lnTo>
                  <a:lnTo>
                    <a:pt x="866" y="1250"/>
                  </a:lnTo>
                  <a:lnTo>
                    <a:pt x="858" y="1242"/>
                  </a:lnTo>
                  <a:lnTo>
                    <a:pt x="833" y="1238"/>
                  </a:lnTo>
                  <a:lnTo>
                    <a:pt x="833" y="1238"/>
                  </a:lnTo>
                  <a:lnTo>
                    <a:pt x="821" y="1234"/>
                  </a:lnTo>
                  <a:lnTo>
                    <a:pt x="813" y="1226"/>
                  </a:lnTo>
                  <a:lnTo>
                    <a:pt x="809" y="1222"/>
                  </a:lnTo>
                  <a:lnTo>
                    <a:pt x="805" y="1213"/>
                  </a:lnTo>
                  <a:lnTo>
                    <a:pt x="805" y="1189"/>
                  </a:lnTo>
                  <a:lnTo>
                    <a:pt x="809" y="1160"/>
                  </a:lnTo>
                  <a:lnTo>
                    <a:pt x="809" y="1160"/>
                  </a:lnTo>
                  <a:lnTo>
                    <a:pt x="813" y="1110"/>
                  </a:lnTo>
                  <a:lnTo>
                    <a:pt x="809" y="1090"/>
                  </a:lnTo>
                  <a:lnTo>
                    <a:pt x="755" y="937"/>
                  </a:lnTo>
                  <a:lnTo>
                    <a:pt x="755" y="937"/>
                  </a:lnTo>
                  <a:lnTo>
                    <a:pt x="755" y="887"/>
                  </a:lnTo>
                  <a:lnTo>
                    <a:pt x="755" y="842"/>
                  </a:lnTo>
                  <a:lnTo>
                    <a:pt x="767" y="764"/>
                  </a:lnTo>
                  <a:lnTo>
                    <a:pt x="776" y="714"/>
                  </a:lnTo>
                  <a:lnTo>
                    <a:pt x="780" y="698"/>
                  </a:lnTo>
                  <a:lnTo>
                    <a:pt x="780" y="698"/>
                  </a:lnTo>
                  <a:lnTo>
                    <a:pt x="792" y="677"/>
                  </a:lnTo>
                  <a:lnTo>
                    <a:pt x="800" y="660"/>
                  </a:lnTo>
                  <a:lnTo>
                    <a:pt x="813" y="648"/>
                  </a:lnTo>
                  <a:lnTo>
                    <a:pt x="821" y="636"/>
                  </a:lnTo>
                  <a:lnTo>
                    <a:pt x="833" y="632"/>
                  </a:lnTo>
                  <a:lnTo>
                    <a:pt x="846" y="627"/>
                  </a:lnTo>
                  <a:lnTo>
                    <a:pt x="866" y="627"/>
                  </a:lnTo>
                  <a:lnTo>
                    <a:pt x="887" y="636"/>
                  </a:lnTo>
                  <a:lnTo>
                    <a:pt x="904" y="644"/>
                  </a:lnTo>
                  <a:lnTo>
                    <a:pt x="920" y="652"/>
                  </a:lnTo>
                  <a:lnTo>
                    <a:pt x="920" y="652"/>
                  </a:lnTo>
                  <a:lnTo>
                    <a:pt x="928" y="665"/>
                  </a:lnTo>
                  <a:lnTo>
                    <a:pt x="949" y="685"/>
                  </a:lnTo>
                  <a:lnTo>
                    <a:pt x="965" y="693"/>
                  </a:lnTo>
                  <a:lnTo>
                    <a:pt x="986" y="702"/>
                  </a:lnTo>
                  <a:lnTo>
                    <a:pt x="1007" y="698"/>
                  </a:lnTo>
                  <a:lnTo>
                    <a:pt x="1027" y="689"/>
                  </a:lnTo>
                  <a:lnTo>
                    <a:pt x="1027" y="689"/>
                  </a:lnTo>
                  <a:lnTo>
                    <a:pt x="1048" y="681"/>
                  </a:lnTo>
                  <a:lnTo>
                    <a:pt x="1073" y="673"/>
                  </a:lnTo>
                  <a:lnTo>
                    <a:pt x="1093" y="673"/>
                  </a:lnTo>
                  <a:lnTo>
                    <a:pt x="1114" y="673"/>
                  </a:lnTo>
                  <a:lnTo>
                    <a:pt x="1130" y="677"/>
                  </a:lnTo>
                  <a:lnTo>
                    <a:pt x="1151" y="685"/>
                  </a:lnTo>
                  <a:lnTo>
                    <a:pt x="1184" y="702"/>
                  </a:lnTo>
                  <a:lnTo>
                    <a:pt x="1184" y="702"/>
                  </a:lnTo>
                  <a:lnTo>
                    <a:pt x="1246" y="739"/>
                  </a:lnTo>
                  <a:lnTo>
                    <a:pt x="1304" y="743"/>
                  </a:lnTo>
                  <a:lnTo>
                    <a:pt x="1308" y="731"/>
                  </a:lnTo>
                  <a:lnTo>
                    <a:pt x="1308" y="731"/>
                  </a:lnTo>
                  <a:lnTo>
                    <a:pt x="1304" y="702"/>
                  </a:lnTo>
                  <a:lnTo>
                    <a:pt x="1304" y="636"/>
                  </a:lnTo>
                  <a:lnTo>
                    <a:pt x="1304" y="636"/>
                  </a:lnTo>
                  <a:lnTo>
                    <a:pt x="1300" y="607"/>
                  </a:lnTo>
                  <a:lnTo>
                    <a:pt x="1300" y="599"/>
                  </a:lnTo>
                  <a:lnTo>
                    <a:pt x="1296" y="594"/>
                  </a:lnTo>
                  <a:lnTo>
                    <a:pt x="1271" y="590"/>
                  </a:lnTo>
                  <a:lnTo>
                    <a:pt x="1225" y="582"/>
                  </a:lnTo>
                  <a:lnTo>
                    <a:pt x="1225" y="582"/>
                  </a:lnTo>
                  <a:lnTo>
                    <a:pt x="1201" y="574"/>
                  </a:lnTo>
                  <a:lnTo>
                    <a:pt x="1196" y="570"/>
                  </a:lnTo>
                  <a:lnTo>
                    <a:pt x="1192" y="566"/>
                  </a:lnTo>
                  <a:lnTo>
                    <a:pt x="1192" y="553"/>
                  </a:lnTo>
                  <a:lnTo>
                    <a:pt x="1196" y="537"/>
                  </a:lnTo>
                  <a:lnTo>
                    <a:pt x="1217" y="512"/>
                  </a:lnTo>
                  <a:lnTo>
                    <a:pt x="1234" y="500"/>
                  </a:lnTo>
                  <a:lnTo>
                    <a:pt x="1234" y="500"/>
                  </a:lnTo>
                  <a:lnTo>
                    <a:pt x="1238" y="491"/>
                  </a:lnTo>
                  <a:lnTo>
                    <a:pt x="1242" y="483"/>
                  </a:lnTo>
                  <a:lnTo>
                    <a:pt x="1242" y="479"/>
                  </a:lnTo>
                  <a:lnTo>
                    <a:pt x="1238" y="479"/>
                  </a:lnTo>
                  <a:lnTo>
                    <a:pt x="1238" y="479"/>
                  </a:lnTo>
                  <a:lnTo>
                    <a:pt x="1217" y="475"/>
                  </a:lnTo>
                  <a:lnTo>
                    <a:pt x="1205" y="471"/>
                  </a:lnTo>
                  <a:lnTo>
                    <a:pt x="1205" y="471"/>
                  </a:lnTo>
                  <a:lnTo>
                    <a:pt x="1188" y="446"/>
                  </a:lnTo>
                  <a:lnTo>
                    <a:pt x="1172" y="429"/>
                  </a:lnTo>
                  <a:lnTo>
                    <a:pt x="1151" y="417"/>
                  </a:lnTo>
                  <a:lnTo>
                    <a:pt x="1135" y="409"/>
                  </a:lnTo>
                  <a:lnTo>
                    <a:pt x="1102" y="400"/>
                  </a:lnTo>
                  <a:lnTo>
                    <a:pt x="1089" y="400"/>
                  </a:lnTo>
                  <a:lnTo>
                    <a:pt x="1089" y="400"/>
                  </a:lnTo>
                  <a:lnTo>
                    <a:pt x="1077" y="400"/>
                  </a:lnTo>
                  <a:lnTo>
                    <a:pt x="1052" y="392"/>
                  </a:lnTo>
                  <a:lnTo>
                    <a:pt x="1040" y="380"/>
                  </a:lnTo>
                  <a:lnTo>
                    <a:pt x="1027" y="372"/>
                  </a:lnTo>
                  <a:lnTo>
                    <a:pt x="1015" y="355"/>
                  </a:lnTo>
                  <a:lnTo>
                    <a:pt x="1011" y="330"/>
                  </a:lnTo>
                  <a:lnTo>
                    <a:pt x="1011" y="330"/>
                  </a:lnTo>
                  <a:lnTo>
                    <a:pt x="1007" y="310"/>
                  </a:lnTo>
                  <a:lnTo>
                    <a:pt x="1003" y="293"/>
                  </a:lnTo>
                  <a:lnTo>
                    <a:pt x="986" y="273"/>
                  </a:lnTo>
                  <a:lnTo>
                    <a:pt x="974" y="264"/>
                  </a:lnTo>
                  <a:lnTo>
                    <a:pt x="965" y="256"/>
                  </a:lnTo>
                  <a:lnTo>
                    <a:pt x="965" y="256"/>
                  </a:lnTo>
                  <a:lnTo>
                    <a:pt x="941" y="244"/>
                  </a:lnTo>
                  <a:lnTo>
                    <a:pt x="904" y="219"/>
                  </a:lnTo>
                  <a:lnTo>
                    <a:pt x="887" y="198"/>
                  </a:lnTo>
                  <a:lnTo>
                    <a:pt x="871" y="178"/>
                  </a:lnTo>
                  <a:lnTo>
                    <a:pt x="858" y="157"/>
                  </a:lnTo>
                  <a:lnTo>
                    <a:pt x="854" y="132"/>
                  </a:lnTo>
                  <a:lnTo>
                    <a:pt x="854" y="132"/>
                  </a:lnTo>
                  <a:lnTo>
                    <a:pt x="854" y="112"/>
                  </a:lnTo>
                  <a:lnTo>
                    <a:pt x="846" y="91"/>
                  </a:lnTo>
                  <a:lnTo>
                    <a:pt x="838" y="70"/>
                  </a:lnTo>
                  <a:lnTo>
                    <a:pt x="829" y="54"/>
                  </a:lnTo>
                  <a:lnTo>
                    <a:pt x="817" y="42"/>
                  </a:lnTo>
                  <a:lnTo>
                    <a:pt x="805" y="33"/>
                  </a:lnTo>
                  <a:lnTo>
                    <a:pt x="788" y="25"/>
                  </a:lnTo>
                  <a:lnTo>
                    <a:pt x="772" y="25"/>
                  </a:lnTo>
                  <a:lnTo>
                    <a:pt x="772" y="25"/>
                  </a:lnTo>
                  <a:lnTo>
                    <a:pt x="747" y="25"/>
                  </a:lnTo>
                  <a:lnTo>
                    <a:pt x="726" y="25"/>
                  </a:lnTo>
                  <a:lnTo>
                    <a:pt x="718" y="21"/>
                  </a:lnTo>
                  <a:lnTo>
                    <a:pt x="718" y="21"/>
                  </a:lnTo>
                  <a:lnTo>
                    <a:pt x="685" y="9"/>
                  </a:lnTo>
                  <a:lnTo>
                    <a:pt x="660" y="0"/>
                  </a:lnTo>
                  <a:lnTo>
                    <a:pt x="635" y="0"/>
                  </a:lnTo>
                  <a:lnTo>
                    <a:pt x="619" y="0"/>
                  </a:lnTo>
                  <a:lnTo>
                    <a:pt x="590" y="9"/>
                  </a:lnTo>
                  <a:lnTo>
                    <a:pt x="561" y="17"/>
                  </a:lnTo>
                  <a:lnTo>
                    <a:pt x="561" y="17"/>
                  </a:lnTo>
                  <a:lnTo>
                    <a:pt x="549" y="17"/>
                  </a:lnTo>
                  <a:lnTo>
                    <a:pt x="540" y="25"/>
                  </a:lnTo>
                  <a:lnTo>
                    <a:pt x="524" y="42"/>
                  </a:lnTo>
                  <a:lnTo>
                    <a:pt x="512" y="66"/>
                  </a:lnTo>
                  <a:lnTo>
                    <a:pt x="507" y="95"/>
                  </a:lnTo>
                  <a:lnTo>
                    <a:pt x="507" y="95"/>
                  </a:lnTo>
                  <a:lnTo>
                    <a:pt x="503" y="124"/>
                  </a:lnTo>
                  <a:lnTo>
                    <a:pt x="495" y="149"/>
                  </a:lnTo>
                  <a:lnTo>
                    <a:pt x="487" y="161"/>
                  </a:lnTo>
                  <a:lnTo>
                    <a:pt x="483" y="165"/>
                  </a:lnTo>
                  <a:lnTo>
                    <a:pt x="483" y="165"/>
                  </a:lnTo>
                  <a:lnTo>
                    <a:pt x="450" y="186"/>
                  </a:lnTo>
                  <a:lnTo>
                    <a:pt x="421" y="207"/>
                  </a:lnTo>
                  <a:lnTo>
                    <a:pt x="392" y="240"/>
                  </a:lnTo>
                  <a:lnTo>
                    <a:pt x="392" y="240"/>
                  </a:lnTo>
                  <a:lnTo>
                    <a:pt x="380" y="256"/>
                  </a:lnTo>
                  <a:lnTo>
                    <a:pt x="363" y="273"/>
                  </a:lnTo>
                  <a:lnTo>
                    <a:pt x="322" y="301"/>
                  </a:lnTo>
                  <a:lnTo>
                    <a:pt x="276" y="334"/>
                  </a:lnTo>
                  <a:lnTo>
                    <a:pt x="276" y="334"/>
                  </a:lnTo>
                  <a:lnTo>
                    <a:pt x="235" y="334"/>
                  </a:lnTo>
                  <a:lnTo>
                    <a:pt x="206" y="339"/>
                  </a:lnTo>
                  <a:lnTo>
                    <a:pt x="186" y="343"/>
                  </a:lnTo>
                  <a:lnTo>
                    <a:pt x="173" y="347"/>
                  </a:lnTo>
                  <a:lnTo>
                    <a:pt x="165" y="355"/>
                  </a:lnTo>
                  <a:lnTo>
                    <a:pt x="165" y="359"/>
                  </a:lnTo>
                  <a:lnTo>
                    <a:pt x="165" y="367"/>
                  </a:lnTo>
                  <a:lnTo>
                    <a:pt x="165" y="367"/>
                  </a:lnTo>
                  <a:lnTo>
                    <a:pt x="169" y="396"/>
                  </a:lnTo>
                  <a:lnTo>
                    <a:pt x="165" y="421"/>
                  </a:lnTo>
                  <a:lnTo>
                    <a:pt x="157" y="442"/>
                  </a:lnTo>
                  <a:lnTo>
                    <a:pt x="144" y="458"/>
                  </a:lnTo>
                  <a:lnTo>
                    <a:pt x="132" y="471"/>
                  </a:lnTo>
                  <a:lnTo>
                    <a:pt x="124" y="483"/>
                  </a:lnTo>
                  <a:lnTo>
                    <a:pt x="111" y="487"/>
                  </a:lnTo>
                  <a:lnTo>
                    <a:pt x="103" y="504"/>
                  </a:lnTo>
                  <a:lnTo>
                    <a:pt x="103" y="504"/>
                  </a:lnTo>
                  <a:lnTo>
                    <a:pt x="111" y="561"/>
                  </a:lnTo>
                  <a:lnTo>
                    <a:pt x="111" y="611"/>
                  </a:lnTo>
                  <a:lnTo>
                    <a:pt x="103" y="648"/>
                  </a:lnTo>
                  <a:lnTo>
                    <a:pt x="91" y="677"/>
                  </a:lnTo>
                  <a:lnTo>
                    <a:pt x="78" y="702"/>
                  </a:lnTo>
                  <a:lnTo>
                    <a:pt x="66" y="714"/>
                  </a:lnTo>
                  <a:lnTo>
                    <a:pt x="49" y="726"/>
                  </a:lnTo>
                  <a:lnTo>
                    <a:pt x="49" y="726"/>
                  </a:lnTo>
                  <a:lnTo>
                    <a:pt x="37" y="739"/>
                  </a:lnTo>
                  <a:lnTo>
                    <a:pt x="29" y="755"/>
                  </a:lnTo>
                  <a:lnTo>
                    <a:pt x="25" y="772"/>
                  </a:lnTo>
                  <a:lnTo>
                    <a:pt x="25" y="792"/>
                  </a:lnTo>
                  <a:lnTo>
                    <a:pt x="29" y="825"/>
                  </a:lnTo>
                  <a:lnTo>
                    <a:pt x="33" y="838"/>
                  </a:lnTo>
                  <a:lnTo>
                    <a:pt x="33" y="838"/>
                  </a:lnTo>
                  <a:lnTo>
                    <a:pt x="37" y="863"/>
                  </a:lnTo>
                  <a:lnTo>
                    <a:pt x="45" y="883"/>
                  </a:lnTo>
                  <a:lnTo>
                    <a:pt x="58" y="904"/>
                  </a:lnTo>
                  <a:lnTo>
                    <a:pt x="70" y="925"/>
                  </a:lnTo>
                  <a:lnTo>
                    <a:pt x="95" y="953"/>
                  </a:lnTo>
                  <a:lnTo>
                    <a:pt x="107" y="966"/>
                  </a:lnTo>
                  <a:lnTo>
                    <a:pt x="115" y="970"/>
                  </a:lnTo>
                  <a:lnTo>
                    <a:pt x="181" y="970"/>
                  </a:lnTo>
                  <a:lnTo>
                    <a:pt x="181" y="970"/>
                  </a:lnTo>
                  <a:lnTo>
                    <a:pt x="210" y="986"/>
                  </a:lnTo>
                  <a:lnTo>
                    <a:pt x="223" y="999"/>
                  </a:lnTo>
                  <a:lnTo>
                    <a:pt x="231" y="1011"/>
                  </a:lnTo>
                  <a:lnTo>
                    <a:pt x="231" y="1019"/>
                  </a:lnTo>
                  <a:lnTo>
                    <a:pt x="227" y="1028"/>
                  </a:lnTo>
                  <a:lnTo>
                    <a:pt x="223" y="1032"/>
                  </a:lnTo>
                  <a:lnTo>
                    <a:pt x="215" y="1036"/>
                  </a:lnTo>
                  <a:lnTo>
                    <a:pt x="91" y="1065"/>
                  </a:lnTo>
                  <a:lnTo>
                    <a:pt x="91" y="1065"/>
                  </a:lnTo>
                  <a:lnTo>
                    <a:pt x="62" y="1073"/>
                  </a:lnTo>
                  <a:lnTo>
                    <a:pt x="45" y="1085"/>
                  </a:lnTo>
                  <a:lnTo>
                    <a:pt x="41" y="1090"/>
                  </a:lnTo>
                  <a:lnTo>
                    <a:pt x="41" y="1098"/>
                  </a:lnTo>
                  <a:lnTo>
                    <a:pt x="45" y="1114"/>
                  </a:lnTo>
                  <a:lnTo>
                    <a:pt x="54" y="1131"/>
                  </a:lnTo>
                  <a:lnTo>
                    <a:pt x="66" y="1147"/>
                  </a:lnTo>
                  <a:lnTo>
                    <a:pt x="99" y="1180"/>
                  </a:lnTo>
                  <a:lnTo>
                    <a:pt x="99" y="1180"/>
                  </a:lnTo>
                  <a:lnTo>
                    <a:pt x="111" y="1193"/>
                  </a:lnTo>
                  <a:lnTo>
                    <a:pt x="115" y="1209"/>
                  </a:lnTo>
                  <a:lnTo>
                    <a:pt x="120" y="1222"/>
                  </a:lnTo>
                  <a:lnTo>
                    <a:pt x="120" y="1230"/>
                  </a:lnTo>
                  <a:lnTo>
                    <a:pt x="111" y="1246"/>
                  </a:lnTo>
                  <a:lnTo>
                    <a:pt x="107" y="1250"/>
                  </a:lnTo>
                  <a:lnTo>
                    <a:pt x="107" y="1250"/>
                  </a:lnTo>
                  <a:lnTo>
                    <a:pt x="70" y="1279"/>
                  </a:lnTo>
                  <a:lnTo>
                    <a:pt x="45" y="1304"/>
                  </a:lnTo>
                  <a:lnTo>
                    <a:pt x="41" y="1316"/>
                  </a:lnTo>
                  <a:lnTo>
                    <a:pt x="37" y="1329"/>
                  </a:lnTo>
                  <a:lnTo>
                    <a:pt x="37" y="1329"/>
                  </a:lnTo>
                  <a:lnTo>
                    <a:pt x="45" y="1378"/>
                  </a:lnTo>
                  <a:lnTo>
                    <a:pt x="45" y="1440"/>
                  </a:lnTo>
                  <a:lnTo>
                    <a:pt x="41" y="1502"/>
                  </a:lnTo>
                  <a:lnTo>
                    <a:pt x="33" y="1552"/>
                  </a:lnTo>
                  <a:lnTo>
                    <a:pt x="33" y="1552"/>
                  </a:lnTo>
                  <a:lnTo>
                    <a:pt x="29" y="1564"/>
                  </a:lnTo>
                  <a:lnTo>
                    <a:pt x="21" y="1576"/>
                  </a:lnTo>
                  <a:lnTo>
                    <a:pt x="12" y="1581"/>
                  </a:lnTo>
                  <a:lnTo>
                    <a:pt x="0" y="1585"/>
                  </a:lnTo>
                  <a:lnTo>
                    <a:pt x="0" y="1585"/>
                  </a:lnTo>
                  <a:lnTo>
                    <a:pt x="0" y="1585"/>
                  </a:lnTo>
                  <a:lnTo>
                    <a:pt x="0" y="1589"/>
                  </a:lnTo>
                  <a:lnTo>
                    <a:pt x="0" y="1597"/>
                  </a:lnTo>
                  <a:lnTo>
                    <a:pt x="8" y="1614"/>
                  </a:lnTo>
                  <a:lnTo>
                    <a:pt x="33" y="1630"/>
                  </a:lnTo>
                  <a:lnTo>
                    <a:pt x="33" y="1630"/>
                  </a:lnTo>
                  <a:lnTo>
                    <a:pt x="74" y="1663"/>
                  </a:lnTo>
                  <a:lnTo>
                    <a:pt x="124" y="1704"/>
                  </a:lnTo>
                  <a:lnTo>
                    <a:pt x="165" y="1746"/>
                  </a:lnTo>
                  <a:lnTo>
                    <a:pt x="181" y="1766"/>
                  </a:lnTo>
                  <a:lnTo>
                    <a:pt x="194" y="1783"/>
                  </a:lnTo>
                  <a:lnTo>
                    <a:pt x="194" y="1783"/>
                  </a:lnTo>
                  <a:lnTo>
                    <a:pt x="210" y="1803"/>
                  </a:lnTo>
                  <a:lnTo>
                    <a:pt x="223" y="1824"/>
                  </a:lnTo>
                  <a:lnTo>
                    <a:pt x="227" y="1845"/>
                  </a:lnTo>
                  <a:lnTo>
                    <a:pt x="227" y="1845"/>
                  </a:lnTo>
                  <a:lnTo>
                    <a:pt x="231" y="1861"/>
                  </a:lnTo>
                  <a:lnTo>
                    <a:pt x="243" y="1878"/>
                  </a:lnTo>
                  <a:lnTo>
                    <a:pt x="256" y="1894"/>
                  </a:lnTo>
                  <a:lnTo>
                    <a:pt x="272" y="1907"/>
                  </a:lnTo>
                  <a:lnTo>
                    <a:pt x="272" y="1907"/>
                  </a:lnTo>
                  <a:lnTo>
                    <a:pt x="281" y="1915"/>
                  </a:lnTo>
                  <a:lnTo>
                    <a:pt x="285" y="1923"/>
                  </a:lnTo>
                  <a:lnTo>
                    <a:pt x="293" y="1948"/>
                  </a:lnTo>
                  <a:lnTo>
                    <a:pt x="297" y="1977"/>
                  </a:lnTo>
                  <a:lnTo>
                    <a:pt x="301" y="1997"/>
                  </a:lnTo>
                  <a:lnTo>
                    <a:pt x="301" y="1997"/>
                  </a:lnTo>
                  <a:lnTo>
                    <a:pt x="305" y="2018"/>
                  </a:lnTo>
                  <a:lnTo>
                    <a:pt x="318" y="2039"/>
                  </a:lnTo>
                  <a:lnTo>
                    <a:pt x="338" y="2059"/>
                  </a:lnTo>
                  <a:lnTo>
                    <a:pt x="359" y="2072"/>
                  </a:lnTo>
                  <a:lnTo>
                    <a:pt x="359" y="2072"/>
                  </a:lnTo>
                  <a:lnTo>
                    <a:pt x="367" y="2080"/>
                  </a:lnTo>
                  <a:lnTo>
                    <a:pt x="371" y="2088"/>
                  </a:lnTo>
                  <a:lnTo>
                    <a:pt x="371" y="2100"/>
                  </a:lnTo>
                  <a:lnTo>
                    <a:pt x="371" y="2113"/>
                  </a:lnTo>
                  <a:lnTo>
                    <a:pt x="363" y="2142"/>
                  </a:lnTo>
                  <a:lnTo>
                    <a:pt x="355" y="2158"/>
                  </a:lnTo>
                  <a:lnTo>
                    <a:pt x="355" y="2158"/>
                  </a:lnTo>
                  <a:lnTo>
                    <a:pt x="338" y="2179"/>
                  </a:lnTo>
                  <a:lnTo>
                    <a:pt x="322" y="2204"/>
                  </a:lnTo>
                  <a:lnTo>
                    <a:pt x="314" y="2220"/>
                  </a:lnTo>
                  <a:lnTo>
                    <a:pt x="314" y="2237"/>
                  </a:lnTo>
                  <a:lnTo>
                    <a:pt x="314" y="2253"/>
                  </a:lnTo>
                  <a:lnTo>
                    <a:pt x="322" y="2265"/>
                  </a:lnTo>
                  <a:lnTo>
                    <a:pt x="351" y="2331"/>
                  </a:lnTo>
                  <a:lnTo>
                    <a:pt x="351" y="2331"/>
                  </a:lnTo>
                  <a:lnTo>
                    <a:pt x="363" y="2311"/>
                  </a:lnTo>
                  <a:lnTo>
                    <a:pt x="392" y="2278"/>
                  </a:lnTo>
                  <a:lnTo>
                    <a:pt x="408" y="2261"/>
                  </a:lnTo>
                  <a:lnTo>
                    <a:pt x="429" y="2249"/>
                  </a:lnTo>
                  <a:lnTo>
                    <a:pt x="441" y="2245"/>
                  </a:lnTo>
                  <a:lnTo>
                    <a:pt x="454" y="2245"/>
                  </a:lnTo>
                  <a:lnTo>
                    <a:pt x="462" y="2249"/>
                  </a:lnTo>
                  <a:lnTo>
                    <a:pt x="474" y="2253"/>
                  </a:lnTo>
                  <a:lnTo>
                    <a:pt x="474" y="2253"/>
                  </a:lnTo>
                  <a:lnTo>
                    <a:pt x="495" y="2265"/>
                  </a:lnTo>
                  <a:lnTo>
                    <a:pt x="512" y="2270"/>
                  </a:lnTo>
                  <a:lnTo>
                    <a:pt x="524" y="2270"/>
                  </a:lnTo>
                  <a:lnTo>
                    <a:pt x="536" y="2270"/>
                  </a:lnTo>
                  <a:lnTo>
                    <a:pt x="553" y="2257"/>
                  </a:lnTo>
                  <a:lnTo>
                    <a:pt x="557" y="2253"/>
                  </a:lnTo>
                  <a:lnTo>
                    <a:pt x="557" y="2253"/>
                  </a:lnTo>
                  <a:lnTo>
                    <a:pt x="569" y="2241"/>
                  </a:lnTo>
                  <a:lnTo>
                    <a:pt x="598" y="2216"/>
                  </a:lnTo>
                  <a:lnTo>
                    <a:pt x="619" y="2199"/>
                  </a:lnTo>
                  <a:lnTo>
                    <a:pt x="639" y="2191"/>
                  </a:lnTo>
                  <a:lnTo>
                    <a:pt x="660" y="2187"/>
                  </a:lnTo>
                  <a:lnTo>
                    <a:pt x="681" y="2191"/>
                  </a:lnTo>
                  <a:lnTo>
                    <a:pt x="681" y="2191"/>
                  </a:lnTo>
                  <a:lnTo>
                    <a:pt x="697" y="2191"/>
                  </a:lnTo>
                  <a:lnTo>
                    <a:pt x="705" y="2191"/>
                  </a:lnTo>
                  <a:lnTo>
                    <a:pt x="705" y="2187"/>
                  </a:lnTo>
                  <a:lnTo>
                    <a:pt x="710" y="2175"/>
                  </a:lnTo>
                  <a:lnTo>
                    <a:pt x="705" y="2162"/>
                  </a:lnTo>
                  <a:lnTo>
                    <a:pt x="689" y="2133"/>
                  </a:lnTo>
                  <a:lnTo>
                    <a:pt x="681" y="2121"/>
                  </a:lnTo>
                  <a:lnTo>
                    <a:pt x="681" y="2121"/>
                  </a:lnTo>
                  <a:lnTo>
                    <a:pt x="681" y="2109"/>
                  </a:lnTo>
                  <a:lnTo>
                    <a:pt x="672" y="2080"/>
                  </a:lnTo>
                  <a:lnTo>
                    <a:pt x="677" y="2063"/>
                  </a:lnTo>
                  <a:lnTo>
                    <a:pt x="677" y="2047"/>
                  </a:lnTo>
                  <a:lnTo>
                    <a:pt x="685" y="2039"/>
                  </a:lnTo>
                  <a:lnTo>
                    <a:pt x="701" y="2034"/>
                  </a:lnTo>
                  <a:lnTo>
                    <a:pt x="701" y="2034"/>
                  </a:lnTo>
                  <a:lnTo>
                    <a:pt x="718" y="2026"/>
                  </a:lnTo>
                  <a:lnTo>
                    <a:pt x="734" y="2018"/>
                  </a:lnTo>
                  <a:lnTo>
                    <a:pt x="747" y="2006"/>
                  </a:lnTo>
                  <a:lnTo>
                    <a:pt x="759" y="1993"/>
                  </a:lnTo>
                  <a:lnTo>
                    <a:pt x="776" y="1964"/>
                  </a:lnTo>
                  <a:lnTo>
                    <a:pt x="784" y="1940"/>
                  </a:lnTo>
                  <a:lnTo>
                    <a:pt x="784" y="1940"/>
                  </a:lnTo>
                  <a:lnTo>
                    <a:pt x="784" y="1935"/>
                  </a:lnTo>
                  <a:lnTo>
                    <a:pt x="788" y="1927"/>
                  </a:lnTo>
                  <a:lnTo>
                    <a:pt x="792" y="1923"/>
                  </a:lnTo>
                  <a:lnTo>
                    <a:pt x="800" y="1923"/>
                  </a:lnTo>
                  <a:lnTo>
                    <a:pt x="821" y="1923"/>
                  </a:lnTo>
                  <a:lnTo>
                    <a:pt x="850" y="1931"/>
                  </a:lnTo>
                  <a:lnTo>
                    <a:pt x="850" y="1931"/>
                  </a:lnTo>
                  <a:lnTo>
                    <a:pt x="866" y="1931"/>
                  </a:lnTo>
                  <a:lnTo>
                    <a:pt x="883" y="1931"/>
                  </a:lnTo>
                  <a:lnTo>
                    <a:pt x="895" y="1927"/>
                  </a:lnTo>
                  <a:lnTo>
                    <a:pt x="908" y="1923"/>
                  </a:lnTo>
                  <a:lnTo>
                    <a:pt x="920" y="1915"/>
                  </a:lnTo>
                  <a:lnTo>
                    <a:pt x="932" y="1902"/>
                  </a:lnTo>
                  <a:lnTo>
                    <a:pt x="941" y="1886"/>
                  </a:lnTo>
                  <a:lnTo>
                    <a:pt x="949" y="1869"/>
                  </a:lnTo>
                  <a:lnTo>
                    <a:pt x="949" y="1869"/>
                  </a:lnTo>
                  <a:lnTo>
                    <a:pt x="957" y="1853"/>
                  </a:lnTo>
                  <a:lnTo>
                    <a:pt x="970" y="1840"/>
                  </a:lnTo>
                  <a:lnTo>
                    <a:pt x="990" y="1828"/>
                  </a:lnTo>
                  <a:lnTo>
                    <a:pt x="1007" y="1820"/>
                  </a:lnTo>
                  <a:lnTo>
                    <a:pt x="1040" y="1812"/>
                  </a:lnTo>
                  <a:lnTo>
                    <a:pt x="1052" y="1807"/>
                  </a:lnTo>
                  <a:lnTo>
                    <a:pt x="1114" y="1803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8" name="Freeform 12"/>
            <p:cNvSpPr>
              <a:spLocks/>
            </p:cNvSpPr>
            <p:nvPr/>
          </p:nvSpPr>
          <p:spPr bwMode="auto">
            <a:xfrm>
              <a:off x="3129" y="41"/>
              <a:ext cx="1283" cy="1226"/>
            </a:xfrm>
            <a:custGeom>
              <a:avLst/>
              <a:gdLst/>
              <a:ahLst/>
              <a:cxnLst>
                <a:cxn ang="0">
                  <a:pos x="780" y="1201"/>
                </a:cxn>
                <a:cxn ang="0">
                  <a:pos x="784" y="1090"/>
                </a:cxn>
                <a:cxn ang="0">
                  <a:pos x="730" y="842"/>
                </a:cxn>
                <a:cxn ang="0">
                  <a:pos x="755" y="698"/>
                </a:cxn>
                <a:cxn ang="0">
                  <a:pos x="796" y="636"/>
                </a:cxn>
                <a:cxn ang="0">
                  <a:pos x="862" y="636"/>
                </a:cxn>
                <a:cxn ang="0">
                  <a:pos x="903" y="665"/>
                </a:cxn>
                <a:cxn ang="0">
                  <a:pos x="982" y="698"/>
                </a:cxn>
                <a:cxn ang="0">
                  <a:pos x="1048" y="673"/>
                </a:cxn>
                <a:cxn ang="0">
                  <a:pos x="1126" y="685"/>
                </a:cxn>
                <a:cxn ang="0">
                  <a:pos x="1279" y="743"/>
                </a:cxn>
                <a:cxn ang="0">
                  <a:pos x="1279" y="636"/>
                </a:cxn>
                <a:cxn ang="0">
                  <a:pos x="1271" y="594"/>
                </a:cxn>
                <a:cxn ang="0">
                  <a:pos x="1176" y="574"/>
                </a:cxn>
                <a:cxn ang="0">
                  <a:pos x="1171" y="537"/>
                </a:cxn>
                <a:cxn ang="0">
                  <a:pos x="1213" y="491"/>
                </a:cxn>
                <a:cxn ang="0">
                  <a:pos x="1213" y="479"/>
                </a:cxn>
                <a:cxn ang="0">
                  <a:pos x="1163" y="446"/>
                </a:cxn>
                <a:cxn ang="0">
                  <a:pos x="1077" y="400"/>
                </a:cxn>
                <a:cxn ang="0">
                  <a:pos x="1027" y="392"/>
                </a:cxn>
                <a:cxn ang="0">
                  <a:pos x="986" y="330"/>
                </a:cxn>
                <a:cxn ang="0">
                  <a:pos x="961" y="273"/>
                </a:cxn>
                <a:cxn ang="0">
                  <a:pos x="916" y="244"/>
                </a:cxn>
                <a:cxn ang="0">
                  <a:pos x="833" y="157"/>
                </a:cxn>
                <a:cxn ang="0">
                  <a:pos x="821" y="91"/>
                </a:cxn>
                <a:cxn ang="0">
                  <a:pos x="780" y="33"/>
                </a:cxn>
                <a:cxn ang="0">
                  <a:pos x="722" y="25"/>
                </a:cxn>
                <a:cxn ang="0">
                  <a:pos x="660" y="9"/>
                </a:cxn>
                <a:cxn ang="0">
                  <a:pos x="565" y="9"/>
                </a:cxn>
                <a:cxn ang="0">
                  <a:pos x="515" y="25"/>
                </a:cxn>
                <a:cxn ang="0">
                  <a:pos x="482" y="95"/>
                </a:cxn>
                <a:cxn ang="0">
                  <a:pos x="458" y="165"/>
                </a:cxn>
                <a:cxn ang="0">
                  <a:pos x="367" y="240"/>
                </a:cxn>
                <a:cxn ang="0">
                  <a:pos x="297" y="301"/>
                </a:cxn>
                <a:cxn ang="0">
                  <a:pos x="181" y="339"/>
                </a:cxn>
                <a:cxn ang="0">
                  <a:pos x="140" y="359"/>
                </a:cxn>
                <a:cxn ang="0">
                  <a:pos x="140" y="421"/>
                </a:cxn>
                <a:cxn ang="0">
                  <a:pos x="99" y="483"/>
                </a:cxn>
                <a:cxn ang="0">
                  <a:pos x="86" y="561"/>
                </a:cxn>
                <a:cxn ang="0">
                  <a:pos x="53" y="702"/>
                </a:cxn>
                <a:cxn ang="0">
                  <a:pos x="12" y="739"/>
                </a:cxn>
                <a:cxn ang="0">
                  <a:pos x="4" y="825"/>
                </a:cxn>
                <a:cxn ang="0">
                  <a:pos x="20" y="883"/>
                </a:cxn>
                <a:cxn ang="0">
                  <a:pos x="82" y="966"/>
                </a:cxn>
                <a:cxn ang="0">
                  <a:pos x="177" y="982"/>
                </a:cxn>
                <a:cxn ang="0">
                  <a:pos x="206" y="1019"/>
                </a:cxn>
                <a:cxn ang="0">
                  <a:pos x="260" y="1077"/>
                </a:cxn>
                <a:cxn ang="0">
                  <a:pos x="359" y="1127"/>
                </a:cxn>
                <a:cxn ang="0">
                  <a:pos x="416" y="1164"/>
                </a:cxn>
                <a:cxn ang="0">
                  <a:pos x="499" y="1213"/>
                </a:cxn>
                <a:cxn ang="0">
                  <a:pos x="548" y="1217"/>
                </a:cxn>
                <a:cxn ang="0">
                  <a:pos x="643" y="1176"/>
                </a:cxn>
                <a:cxn ang="0">
                  <a:pos x="680" y="1197"/>
                </a:cxn>
                <a:cxn ang="0">
                  <a:pos x="788" y="1226"/>
                </a:cxn>
              </a:cxnLst>
              <a:rect l="0" t="0" r="r" b="b"/>
              <a:pathLst>
                <a:path w="1283" h="1226">
                  <a:moveTo>
                    <a:pt x="788" y="1226"/>
                  </a:moveTo>
                  <a:lnTo>
                    <a:pt x="788" y="1226"/>
                  </a:lnTo>
                  <a:lnTo>
                    <a:pt x="780" y="1217"/>
                  </a:lnTo>
                  <a:lnTo>
                    <a:pt x="780" y="1201"/>
                  </a:lnTo>
                  <a:lnTo>
                    <a:pt x="784" y="1160"/>
                  </a:lnTo>
                  <a:lnTo>
                    <a:pt x="784" y="1160"/>
                  </a:lnTo>
                  <a:lnTo>
                    <a:pt x="788" y="1110"/>
                  </a:lnTo>
                  <a:lnTo>
                    <a:pt x="784" y="1090"/>
                  </a:lnTo>
                  <a:lnTo>
                    <a:pt x="730" y="937"/>
                  </a:lnTo>
                  <a:lnTo>
                    <a:pt x="730" y="937"/>
                  </a:lnTo>
                  <a:lnTo>
                    <a:pt x="730" y="887"/>
                  </a:lnTo>
                  <a:lnTo>
                    <a:pt x="730" y="842"/>
                  </a:lnTo>
                  <a:lnTo>
                    <a:pt x="742" y="764"/>
                  </a:lnTo>
                  <a:lnTo>
                    <a:pt x="751" y="714"/>
                  </a:lnTo>
                  <a:lnTo>
                    <a:pt x="755" y="698"/>
                  </a:lnTo>
                  <a:lnTo>
                    <a:pt x="755" y="698"/>
                  </a:lnTo>
                  <a:lnTo>
                    <a:pt x="767" y="677"/>
                  </a:lnTo>
                  <a:lnTo>
                    <a:pt x="775" y="660"/>
                  </a:lnTo>
                  <a:lnTo>
                    <a:pt x="788" y="648"/>
                  </a:lnTo>
                  <a:lnTo>
                    <a:pt x="796" y="636"/>
                  </a:lnTo>
                  <a:lnTo>
                    <a:pt x="808" y="632"/>
                  </a:lnTo>
                  <a:lnTo>
                    <a:pt x="821" y="627"/>
                  </a:lnTo>
                  <a:lnTo>
                    <a:pt x="841" y="627"/>
                  </a:lnTo>
                  <a:lnTo>
                    <a:pt x="862" y="636"/>
                  </a:lnTo>
                  <a:lnTo>
                    <a:pt x="879" y="644"/>
                  </a:lnTo>
                  <a:lnTo>
                    <a:pt x="895" y="652"/>
                  </a:lnTo>
                  <a:lnTo>
                    <a:pt x="895" y="652"/>
                  </a:lnTo>
                  <a:lnTo>
                    <a:pt x="903" y="665"/>
                  </a:lnTo>
                  <a:lnTo>
                    <a:pt x="924" y="685"/>
                  </a:lnTo>
                  <a:lnTo>
                    <a:pt x="940" y="693"/>
                  </a:lnTo>
                  <a:lnTo>
                    <a:pt x="961" y="702"/>
                  </a:lnTo>
                  <a:lnTo>
                    <a:pt x="982" y="698"/>
                  </a:lnTo>
                  <a:lnTo>
                    <a:pt x="1002" y="689"/>
                  </a:lnTo>
                  <a:lnTo>
                    <a:pt x="1002" y="689"/>
                  </a:lnTo>
                  <a:lnTo>
                    <a:pt x="1023" y="681"/>
                  </a:lnTo>
                  <a:lnTo>
                    <a:pt x="1048" y="673"/>
                  </a:lnTo>
                  <a:lnTo>
                    <a:pt x="1068" y="673"/>
                  </a:lnTo>
                  <a:lnTo>
                    <a:pt x="1089" y="673"/>
                  </a:lnTo>
                  <a:lnTo>
                    <a:pt x="1105" y="677"/>
                  </a:lnTo>
                  <a:lnTo>
                    <a:pt x="1126" y="685"/>
                  </a:lnTo>
                  <a:lnTo>
                    <a:pt x="1159" y="702"/>
                  </a:lnTo>
                  <a:lnTo>
                    <a:pt x="1159" y="702"/>
                  </a:lnTo>
                  <a:lnTo>
                    <a:pt x="1221" y="739"/>
                  </a:lnTo>
                  <a:lnTo>
                    <a:pt x="1279" y="743"/>
                  </a:lnTo>
                  <a:lnTo>
                    <a:pt x="1283" y="731"/>
                  </a:lnTo>
                  <a:lnTo>
                    <a:pt x="1283" y="731"/>
                  </a:lnTo>
                  <a:lnTo>
                    <a:pt x="1279" y="702"/>
                  </a:lnTo>
                  <a:lnTo>
                    <a:pt x="1279" y="636"/>
                  </a:lnTo>
                  <a:lnTo>
                    <a:pt x="1279" y="636"/>
                  </a:lnTo>
                  <a:lnTo>
                    <a:pt x="1275" y="607"/>
                  </a:lnTo>
                  <a:lnTo>
                    <a:pt x="1275" y="599"/>
                  </a:lnTo>
                  <a:lnTo>
                    <a:pt x="1271" y="594"/>
                  </a:lnTo>
                  <a:lnTo>
                    <a:pt x="1246" y="590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176" y="574"/>
                  </a:lnTo>
                  <a:lnTo>
                    <a:pt x="1171" y="570"/>
                  </a:lnTo>
                  <a:lnTo>
                    <a:pt x="1167" y="566"/>
                  </a:lnTo>
                  <a:lnTo>
                    <a:pt x="1167" y="553"/>
                  </a:lnTo>
                  <a:lnTo>
                    <a:pt x="1171" y="537"/>
                  </a:lnTo>
                  <a:lnTo>
                    <a:pt x="1192" y="512"/>
                  </a:lnTo>
                  <a:lnTo>
                    <a:pt x="1209" y="500"/>
                  </a:lnTo>
                  <a:lnTo>
                    <a:pt x="1209" y="500"/>
                  </a:lnTo>
                  <a:lnTo>
                    <a:pt x="1213" y="491"/>
                  </a:lnTo>
                  <a:lnTo>
                    <a:pt x="1217" y="483"/>
                  </a:lnTo>
                  <a:lnTo>
                    <a:pt x="1217" y="479"/>
                  </a:lnTo>
                  <a:lnTo>
                    <a:pt x="1213" y="479"/>
                  </a:lnTo>
                  <a:lnTo>
                    <a:pt x="1213" y="479"/>
                  </a:lnTo>
                  <a:lnTo>
                    <a:pt x="1192" y="475"/>
                  </a:lnTo>
                  <a:lnTo>
                    <a:pt x="1180" y="471"/>
                  </a:lnTo>
                  <a:lnTo>
                    <a:pt x="1180" y="471"/>
                  </a:lnTo>
                  <a:lnTo>
                    <a:pt x="1163" y="446"/>
                  </a:lnTo>
                  <a:lnTo>
                    <a:pt x="1147" y="429"/>
                  </a:lnTo>
                  <a:lnTo>
                    <a:pt x="1126" y="417"/>
                  </a:lnTo>
                  <a:lnTo>
                    <a:pt x="1110" y="409"/>
                  </a:lnTo>
                  <a:lnTo>
                    <a:pt x="1077" y="400"/>
                  </a:lnTo>
                  <a:lnTo>
                    <a:pt x="1064" y="400"/>
                  </a:lnTo>
                  <a:lnTo>
                    <a:pt x="1064" y="400"/>
                  </a:lnTo>
                  <a:lnTo>
                    <a:pt x="1052" y="400"/>
                  </a:lnTo>
                  <a:lnTo>
                    <a:pt x="1027" y="392"/>
                  </a:lnTo>
                  <a:lnTo>
                    <a:pt x="1015" y="380"/>
                  </a:lnTo>
                  <a:lnTo>
                    <a:pt x="1002" y="372"/>
                  </a:lnTo>
                  <a:lnTo>
                    <a:pt x="990" y="355"/>
                  </a:lnTo>
                  <a:lnTo>
                    <a:pt x="986" y="330"/>
                  </a:lnTo>
                  <a:lnTo>
                    <a:pt x="986" y="330"/>
                  </a:lnTo>
                  <a:lnTo>
                    <a:pt x="982" y="310"/>
                  </a:lnTo>
                  <a:lnTo>
                    <a:pt x="978" y="293"/>
                  </a:lnTo>
                  <a:lnTo>
                    <a:pt x="961" y="273"/>
                  </a:lnTo>
                  <a:lnTo>
                    <a:pt x="949" y="264"/>
                  </a:lnTo>
                  <a:lnTo>
                    <a:pt x="940" y="256"/>
                  </a:lnTo>
                  <a:lnTo>
                    <a:pt x="940" y="256"/>
                  </a:lnTo>
                  <a:lnTo>
                    <a:pt x="916" y="244"/>
                  </a:lnTo>
                  <a:lnTo>
                    <a:pt x="879" y="219"/>
                  </a:lnTo>
                  <a:lnTo>
                    <a:pt x="862" y="198"/>
                  </a:lnTo>
                  <a:lnTo>
                    <a:pt x="846" y="178"/>
                  </a:lnTo>
                  <a:lnTo>
                    <a:pt x="833" y="157"/>
                  </a:lnTo>
                  <a:lnTo>
                    <a:pt x="829" y="132"/>
                  </a:lnTo>
                  <a:lnTo>
                    <a:pt x="829" y="132"/>
                  </a:lnTo>
                  <a:lnTo>
                    <a:pt x="829" y="112"/>
                  </a:lnTo>
                  <a:lnTo>
                    <a:pt x="821" y="91"/>
                  </a:lnTo>
                  <a:lnTo>
                    <a:pt x="813" y="70"/>
                  </a:lnTo>
                  <a:lnTo>
                    <a:pt x="804" y="54"/>
                  </a:lnTo>
                  <a:lnTo>
                    <a:pt x="792" y="42"/>
                  </a:lnTo>
                  <a:lnTo>
                    <a:pt x="780" y="33"/>
                  </a:lnTo>
                  <a:lnTo>
                    <a:pt x="763" y="25"/>
                  </a:lnTo>
                  <a:lnTo>
                    <a:pt x="747" y="25"/>
                  </a:lnTo>
                  <a:lnTo>
                    <a:pt x="747" y="25"/>
                  </a:lnTo>
                  <a:lnTo>
                    <a:pt x="722" y="25"/>
                  </a:lnTo>
                  <a:lnTo>
                    <a:pt x="701" y="25"/>
                  </a:lnTo>
                  <a:lnTo>
                    <a:pt x="693" y="21"/>
                  </a:lnTo>
                  <a:lnTo>
                    <a:pt x="693" y="21"/>
                  </a:lnTo>
                  <a:lnTo>
                    <a:pt x="660" y="9"/>
                  </a:lnTo>
                  <a:lnTo>
                    <a:pt x="635" y="0"/>
                  </a:lnTo>
                  <a:lnTo>
                    <a:pt x="610" y="0"/>
                  </a:lnTo>
                  <a:lnTo>
                    <a:pt x="594" y="0"/>
                  </a:lnTo>
                  <a:lnTo>
                    <a:pt x="565" y="9"/>
                  </a:lnTo>
                  <a:lnTo>
                    <a:pt x="536" y="17"/>
                  </a:lnTo>
                  <a:lnTo>
                    <a:pt x="536" y="17"/>
                  </a:lnTo>
                  <a:lnTo>
                    <a:pt x="524" y="17"/>
                  </a:lnTo>
                  <a:lnTo>
                    <a:pt x="515" y="25"/>
                  </a:lnTo>
                  <a:lnTo>
                    <a:pt x="499" y="42"/>
                  </a:lnTo>
                  <a:lnTo>
                    <a:pt x="487" y="66"/>
                  </a:lnTo>
                  <a:lnTo>
                    <a:pt x="482" y="95"/>
                  </a:lnTo>
                  <a:lnTo>
                    <a:pt x="482" y="95"/>
                  </a:lnTo>
                  <a:lnTo>
                    <a:pt x="478" y="124"/>
                  </a:lnTo>
                  <a:lnTo>
                    <a:pt x="470" y="149"/>
                  </a:lnTo>
                  <a:lnTo>
                    <a:pt x="462" y="161"/>
                  </a:lnTo>
                  <a:lnTo>
                    <a:pt x="458" y="165"/>
                  </a:lnTo>
                  <a:lnTo>
                    <a:pt x="458" y="165"/>
                  </a:lnTo>
                  <a:lnTo>
                    <a:pt x="425" y="186"/>
                  </a:lnTo>
                  <a:lnTo>
                    <a:pt x="396" y="207"/>
                  </a:lnTo>
                  <a:lnTo>
                    <a:pt x="367" y="240"/>
                  </a:lnTo>
                  <a:lnTo>
                    <a:pt x="367" y="240"/>
                  </a:lnTo>
                  <a:lnTo>
                    <a:pt x="355" y="256"/>
                  </a:lnTo>
                  <a:lnTo>
                    <a:pt x="338" y="273"/>
                  </a:lnTo>
                  <a:lnTo>
                    <a:pt x="297" y="301"/>
                  </a:lnTo>
                  <a:lnTo>
                    <a:pt x="251" y="334"/>
                  </a:lnTo>
                  <a:lnTo>
                    <a:pt x="251" y="334"/>
                  </a:lnTo>
                  <a:lnTo>
                    <a:pt x="210" y="334"/>
                  </a:lnTo>
                  <a:lnTo>
                    <a:pt x="181" y="339"/>
                  </a:lnTo>
                  <a:lnTo>
                    <a:pt x="161" y="343"/>
                  </a:lnTo>
                  <a:lnTo>
                    <a:pt x="148" y="347"/>
                  </a:lnTo>
                  <a:lnTo>
                    <a:pt x="140" y="355"/>
                  </a:lnTo>
                  <a:lnTo>
                    <a:pt x="140" y="359"/>
                  </a:lnTo>
                  <a:lnTo>
                    <a:pt x="140" y="367"/>
                  </a:lnTo>
                  <a:lnTo>
                    <a:pt x="140" y="367"/>
                  </a:lnTo>
                  <a:lnTo>
                    <a:pt x="144" y="396"/>
                  </a:lnTo>
                  <a:lnTo>
                    <a:pt x="140" y="421"/>
                  </a:lnTo>
                  <a:lnTo>
                    <a:pt x="132" y="442"/>
                  </a:lnTo>
                  <a:lnTo>
                    <a:pt x="119" y="458"/>
                  </a:lnTo>
                  <a:lnTo>
                    <a:pt x="107" y="471"/>
                  </a:lnTo>
                  <a:lnTo>
                    <a:pt x="99" y="483"/>
                  </a:lnTo>
                  <a:lnTo>
                    <a:pt x="86" y="487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86" y="561"/>
                  </a:lnTo>
                  <a:lnTo>
                    <a:pt x="86" y="611"/>
                  </a:lnTo>
                  <a:lnTo>
                    <a:pt x="78" y="648"/>
                  </a:lnTo>
                  <a:lnTo>
                    <a:pt x="66" y="677"/>
                  </a:lnTo>
                  <a:lnTo>
                    <a:pt x="53" y="702"/>
                  </a:lnTo>
                  <a:lnTo>
                    <a:pt x="41" y="714"/>
                  </a:lnTo>
                  <a:lnTo>
                    <a:pt x="24" y="726"/>
                  </a:lnTo>
                  <a:lnTo>
                    <a:pt x="24" y="726"/>
                  </a:lnTo>
                  <a:lnTo>
                    <a:pt x="12" y="739"/>
                  </a:lnTo>
                  <a:lnTo>
                    <a:pt x="4" y="755"/>
                  </a:lnTo>
                  <a:lnTo>
                    <a:pt x="0" y="772"/>
                  </a:lnTo>
                  <a:lnTo>
                    <a:pt x="0" y="792"/>
                  </a:lnTo>
                  <a:lnTo>
                    <a:pt x="4" y="825"/>
                  </a:lnTo>
                  <a:lnTo>
                    <a:pt x="8" y="838"/>
                  </a:lnTo>
                  <a:lnTo>
                    <a:pt x="8" y="838"/>
                  </a:lnTo>
                  <a:lnTo>
                    <a:pt x="12" y="863"/>
                  </a:lnTo>
                  <a:lnTo>
                    <a:pt x="20" y="883"/>
                  </a:lnTo>
                  <a:lnTo>
                    <a:pt x="33" y="904"/>
                  </a:lnTo>
                  <a:lnTo>
                    <a:pt x="45" y="925"/>
                  </a:lnTo>
                  <a:lnTo>
                    <a:pt x="70" y="953"/>
                  </a:lnTo>
                  <a:lnTo>
                    <a:pt x="82" y="966"/>
                  </a:lnTo>
                  <a:lnTo>
                    <a:pt x="90" y="970"/>
                  </a:lnTo>
                  <a:lnTo>
                    <a:pt x="156" y="970"/>
                  </a:lnTo>
                  <a:lnTo>
                    <a:pt x="156" y="970"/>
                  </a:lnTo>
                  <a:lnTo>
                    <a:pt x="177" y="982"/>
                  </a:lnTo>
                  <a:lnTo>
                    <a:pt x="194" y="995"/>
                  </a:lnTo>
                  <a:lnTo>
                    <a:pt x="202" y="1003"/>
                  </a:lnTo>
                  <a:lnTo>
                    <a:pt x="206" y="1011"/>
                  </a:lnTo>
                  <a:lnTo>
                    <a:pt x="206" y="1019"/>
                  </a:lnTo>
                  <a:lnTo>
                    <a:pt x="206" y="1024"/>
                  </a:lnTo>
                  <a:lnTo>
                    <a:pt x="198" y="1032"/>
                  </a:lnTo>
                  <a:lnTo>
                    <a:pt x="223" y="1052"/>
                  </a:lnTo>
                  <a:lnTo>
                    <a:pt x="260" y="1077"/>
                  </a:lnTo>
                  <a:lnTo>
                    <a:pt x="260" y="1077"/>
                  </a:lnTo>
                  <a:lnTo>
                    <a:pt x="289" y="1098"/>
                  </a:lnTo>
                  <a:lnTo>
                    <a:pt x="322" y="1114"/>
                  </a:lnTo>
                  <a:lnTo>
                    <a:pt x="359" y="1127"/>
                  </a:lnTo>
                  <a:lnTo>
                    <a:pt x="359" y="1127"/>
                  </a:lnTo>
                  <a:lnTo>
                    <a:pt x="383" y="1139"/>
                  </a:lnTo>
                  <a:lnTo>
                    <a:pt x="400" y="1151"/>
                  </a:lnTo>
                  <a:lnTo>
                    <a:pt x="416" y="1164"/>
                  </a:lnTo>
                  <a:lnTo>
                    <a:pt x="416" y="1164"/>
                  </a:lnTo>
                  <a:lnTo>
                    <a:pt x="437" y="1180"/>
                  </a:lnTo>
                  <a:lnTo>
                    <a:pt x="478" y="1205"/>
                  </a:lnTo>
                  <a:lnTo>
                    <a:pt x="499" y="1213"/>
                  </a:lnTo>
                  <a:lnTo>
                    <a:pt x="520" y="1222"/>
                  </a:lnTo>
                  <a:lnTo>
                    <a:pt x="536" y="1222"/>
                  </a:lnTo>
                  <a:lnTo>
                    <a:pt x="548" y="1217"/>
                  </a:lnTo>
                  <a:lnTo>
                    <a:pt x="548" y="1217"/>
                  </a:lnTo>
                  <a:lnTo>
                    <a:pt x="577" y="1201"/>
                  </a:lnTo>
                  <a:lnTo>
                    <a:pt x="610" y="1184"/>
                  </a:lnTo>
                  <a:lnTo>
                    <a:pt x="627" y="1180"/>
                  </a:lnTo>
                  <a:lnTo>
                    <a:pt x="643" y="1176"/>
                  </a:lnTo>
                  <a:lnTo>
                    <a:pt x="656" y="1180"/>
                  </a:lnTo>
                  <a:lnTo>
                    <a:pt x="668" y="1189"/>
                  </a:lnTo>
                  <a:lnTo>
                    <a:pt x="668" y="1189"/>
                  </a:lnTo>
                  <a:lnTo>
                    <a:pt x="680" y="1197"/>
                  </a:lnTo>
                  <a:lnTo>
                    <a:pt x="693" y="1209"/>
                  </a:lnTo>
                  <a:lnTo>
                    <a:pt x="726" y="1222"/>
                  </a:lnTo>
                  <a:lnTo>
                    <a:pt x="759" y="1226"/>
                  </a:lnTo>
                  <a:lnTo>
                    <a:pt x="788" y="1226"/>
                  </a:lnTo>
                  <a:lnTo>
                    <a:pt x="788" y="1226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9" name="Freeform 13"/>
            <p:cNvSpPr>
              <a:spLocks/>
            </p:cNvSpPr>
            <p:nvPr/>
          </p:nvSpPr>
          <p:spPr bwMode="auto">
            <a:xfrm>
              <a:off x="2580" y="3029"/>
              <a:ext cx="1419" cy="8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" y="20"/>
                </a:cxn>
                <a:cxn ang="0">
                  <a:pos x="169" y="33"/>
                </a:cxn>
                <a:cxn ang="0">
                  <a:pos x="231" y="66"/>
                </a:cxn>
                <a:cxn ang="0">
                  <a:pos x="417" y="189"/>
                </a:cxn>
                <a:cxn ang="0">
                  <a:pos x="454" y="218"/>
                </a:cxn>
                <a:cxn ang="0">
                  <a:pos x="507" y="276"/>
                </a:cxn>
                <a:cxn ang="0">
                  <a:pos x="524" y="301"/>
                </a:cxn>
                <a:cxn ang="0">
                  <a:pos x="606" y="462"/>
                </a:cxn>
                <a:cxn ang="0">
                  <a:pos x="639" y="491"/>
                </a:cxn>
                <a:cxn ang="0">
                  <a:pos x="710" y="552"/>
                </a:cxn>
                <a:cxn ang="0">
                  <a:pos x="776" y="594"/>
                </a:cxn>
                <a:cxn ang="0">
                  <a:pos x="821" y="602"/>
                </a:cxn>
                <a:cxn ang="0">
                  <a:pos x="858" y="598"/>
                </a:cxn>
                <a:cxn ang="0">
                  <a:pos x="904" y="536"/>
                </a:cxn>
                <a:cxn ang="0">
                  <a:pos x="908" y="528"/>
                </a:cxn>
                <a:cxn ang="0">
                  <a:pos x="920" y="511"/>
                </a:cxn>
                <a:cxn ang="0">
                  <a:pos x="941" y="515"/>
                </a:cxn>
                <a:cxn ang="0">
                  <a:pos x="974" y="552"/>
                </a:cxn>
                <a:cxn ang="0">
                  <a:pos x="1003" y="598"/>
                </a:cxn>
                <a:cxn ang="0">
                  <a:pos x="1023" y="610"/>
                </a:cxn>
                <a:cxn ang="0">
                  <a:pos x="1048" y="594"/>
                </a:cxn>
                <a:cxn ang="0">
                  <a:pos x="1089" y="548"/>
                </a:cxn>
                <a:cxn ang="0">
                  <a:pos x="1102" y="528"/>
                </a:cxn>
                <a:cxn ang="0">
                  <a:pos x="1122" y="511"/>
                </a:cxn>
                <a:cxn ang="0">
                  <a:pos x="1155" y="507"/>
                </a:cxn>
                <a:cxn ang="0">
                  <a:pos x="1246" y="482"/>
                </a:cxn>
                <a:cxn ang="0">
                  <a:pos x="1250" y="470"/>
                </a:cxn>
                <a:cxn ang="0">
                  <a:pos x="1246" y="425"/>
                </a:cxn>
                <a:cxn ang="0">
                  <a:pos x="1242" y="408"/>
                </a:cxn>
                <a:cxn ang="0">
                  <a:pos x="1246" y="375"/>
                </a:cxn>
                <a:cxn ang="0">
                  <a:pos x="1263" y="338"/>
                </a:cxn>
                <a:cxn ang="0">
                  <a:pos x="1279" y="321"/>
                </a:cxn>
                <a:cxn ang="0">
                  <a:pos x="1333" y="276"/>
                </a:cxn>
                <a:cxn ang="0">
                  <a:pos x="1370" y="268"/>
                </a:cxn>
                <a:cxn ang="0">
                  <a:pos x="1390" y="268"/>
                </a:cxn>
                <a:cxn ang="0">
                  <a:pos x="1411" y="272"/>
                </a:cxn>
                <a:cxn ang="0">
                  <a:pos x="1419" y="297"/>
                </a:cxn>
                <a:cxn ang="0">
                  <a:pos x="1390" y="350"/>
                </a:cxn>
                <a:cxn ang="0">
                  <a:pos x="1320" y="449"/>
                </a:cxn>
                <a:cxn ang="0">
                  <a:pos x="1304" y="478"/>
                </a:cxn>
                <a:cxn ang="0">
                  <a:pos x="1287" y="495"/>
                </a:cxn>
                <a:cxn ang="0">
                  <a:pos x="1279" y="524"/>
                </a:cxn>
                <a:cxn ang="0">
                  <a:pos x="1275" y="573"/>
                </a:cxn>
                <a:cxn ang="0">
                  <a:pos x="1275" y="631"/>
                </a:cxn>
                <a:cxn ang="0">
                  <a:pos x="1267" y="746"/>
                </a:cxn>
                <a:cxn ang="0">
                  <a:pos x="1267" y="771"/>
                </a:cxn>
                <a:cxn ang="0">
                  <a:pos x="1271" y="796"/>
                </a:cxn>
                <a:cxn ang="0">
                  <a:pos x="1287" y="808"/>
                </a:cxn>
                <a:cxn ang="0">
                  <a:pos x="1320" y="800"/>
                </a:cxn>
              </a:cxnLst>
              <a:rect l="0" t="0" r="r" b="b"/>
              <a:pathLst>
                <a:path w="1419" h="808">
                  <a:moveTo>
                    <a:pt x="0" y="0"/>
                  </a:moveTo>
                  <a:lnTo>
                    <a:pt x="0" y="0"/>
                  </a:lnTo>
                  <a:lnTo>
                    <a:pt x="25" y="8"/>
                  </a:lnTo>
                  <a:lnTo>
                    <a:pt x="74" y="20"/>
                  </a:lnTo>
                  <a:lnTo>
                    <a:pt x="140" y="33"/>
                  </a:lnTo>
                  <a:lnTo>
                    <a:pt x="169" y="33"/>
                  </a:lnTo>
                  <a:lnTo>
                    <a:pt x="190" y="28"/>
                  </a:lnTo>
                  <a:lnTo>
                    <a:pt x="231" y="66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29" y="198"/>
                  </a:lnTo>
                  <a:lnTo>
                    <a:pt x="454" y="218"/>
                  </a:lnTo>
                  <a:lnTo>
                    <a:pt x="487" y="251"/>
                  </a:lnTo>
                  <a:lnTo>
                    <a:pt x="507" y="276"/>
                  </a:lnTo>
                  <a:lnTo>
                    <a:pt x="524" y="301"/>
                  </a:lnTo>
                  <a:lnTo>
                    <a:pt x="524" y="301"/>
                  </a:lnTo>
                  <a:lnTo>
                    <a:pt x="582" y="41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39" y="491"/>
                  </a:lnTo>
                  <a:lnTo>
                    <a:pt x="672" y="524"/>
                  </a:lnTo>
                  <a:lnTo>
                    <a:pt x="710" y="552"/>
                  </a:lnTo>
                  <a:lnTo>
                    <a:pt x="755" y="581"/>
                  </a:lnTo>
                  <a:lnTo>
                    <a:pt x="776" y="594"/>
                  </a:lnTo>
                  <a:lnTo>
                    <a:pt x="800" y="602"/>
                  </a:lnTo>
                  <a:lnTo>
                    <a:pt x="821" y="602"/>
                  </a:lnTo>
                  <a:lnTo>
                    <a:pt x="838" y="602"/>
                  </a:lnTo>
                  <a:lnTo>
                    <a:pt x="858" y="598"/>
                  </a:lnTo>
                  <a:lnTo>
                    <a:pt x="875" y="585"/>
                  </a:lnTo>
                  <a:lnTo>
                    <a:pt x="904" y="536"/>
                  </a:lnTo>
                  <a:lnTo>
                    <a:pt x="904" y="536"/>
                  </a:lnTo>
                  <a:lnTo>
                    <a:pt x="908" y="528"/>
                  </a:lnTo>
                  <a:lnTo>
                    <a:pt x="912" y="519"/>
                  </a:lnTo>
                  <a:lnTo>
                    <a:pt x="920" y="511"/>
                  </a:lnTo>
                  <a:lnTo>
                    <a:pt x="928" y="511"/>
                  </a:lnTo>
                  <a:lnTo>
                    <a:pt x="941" y="515"/>
                  </a:lnTo>
                  <a:lnTo>
                    <a:pt x="957" y="528"/>
                  </a:lnTo>
                  <a:lnTo>
                    <a:pt x="974" y="552"/>
                  </a:lnTo>
                  <a:lnTo>
                    <a:pt x="974" y="552"/>
                  </a:lnTo>
                  <a:lnTo>
                    <a:pt x="1003" y="598"/>
                  </a:lnTo>
                  <a:lnTo>
                    <a:pt x="1015" y="606"/>
                  </a:lnTo>
                  <a:lnTo>
                    <a:pt x="1023" y="610"/>
                  </a:lnTo>
                  <a:lnTo>
                    <a:pt x="1036" y="606"/>
                  </a:lnTo>
                  <a:lnTo>
                    <a:pt x="1048" y="594"/>
                  </a:lnTo>
                  <a:lnTo>
                    <a:pt x="1089" y="548"/>
                  </a:lnTo>
                  <a:lnTo>
                    <a:pt x="1089" y="548"/>
                  </a:lnTo>
                  <a:lnTo>
                    <a:pt x="1093" y="540"/>
                  </a:lnTo>
                  <a:lnTo>
                    <a:pt x="1102" y="528"/>
                  </a:lnTo>
                  <a:lnTo>
                    <a:pt x="1110" y="519"/>
                  </a:lnTo>
                  <a:lnTo>
                    <a:pt x="1122" y="511"/>
                  </a:lnTo>
                  <a:lnTo>
                    <a:pt x="1139" y="507"/>
                  </a:lnTo>
                  <a:lnTo>
                    <a:pt x="1155" y="507"/>
                  </a:lnTo>
                  <a:lnTo>
                    <a:pt x="1246" y="482"/>
                  </a:lnTo>
                  <a:lnTo>
                    <a:pt x="1246" y="482"/>
                  </a:lnTo>
                  <a:lnTo>
                    <a:pt x="1246" y="478"/>
                  </a:lnTo>
                  <a:lnTo>
                    <a:pt x="1250" y="470"/>
                  </a:lnTo>
                  <a:lnTo>
                    <a:pt x="1254" y="453"/>
                  </a:lnTo>
                  <a:lnTo>
                    <a:pt x="1246" y="425"/>
                  </a:lnTo>
                  <a:lnTo>
                    <a:pt x="1246" y="425"/>
                  </a:lnTo>
                  <a:lnTo>
                    <a:pt x="1242" y="408"/>
                  </a:lnTo>
                  <a:lnTo>
                    <a:pt x="1242" y="392"/>
                  </a:lnTo>
                  <a:lnTo>
                    <a:pt x="1246" y="375"/>
                  </a:lnTo>
                  <a:lnTo>
                    <a:pt x="1250" y="363"/>
                  </a:lnTo>
                  <a:lnTo>
                    <a:pt x="1263" y="338"/>
                  </a:lnTo>
                  <a:lnTo>
                    <a:pt x="1279" y="321"/>
                  </a:lnTo>
                  <a:lnTo>
                    <a:pt x="1279" y="321"/>
                  </a:lnTo>
                  <a:lnTo>
                    <a:pt x="1333" y="276"/>
                  </a:lnTo>
                  <a:lnTo>
                    <a:pt x="1333" y="276"/>
                  </a:lnTo>
                  <a:lnTo>
                    <a:pt x="1345" y="272"/>
                  </a:lnTo>
                  <a:lnTo>
                    <a:pt x="1370" y="268"/>
                  </a:lnTo>
                  <a:lnTo>
                    <a:pt x="1370" y="268"/>
                  </a:lnTo>
                  <a:lnTo>
                    <a:pt x="1390" y="268"/>
                  </a:lnTo>
                  <a:lnTo>
                    <a:pt x="1403" y="268"/>
                  </a:lnTo>
                  <a:lnTo>
                    <a:pt x="1411" y="272"/>
                  </a:lnTo>
                  <a:lnTo>
                    <a:pt x="1419" y="280"/>
                  </a:lnTo>
                  <a:lnTo>
                    <a:pt x="1419" y="297"/>
                  </a:lnTo>
                  <a:lnTo>
                    <a:pt x="1411" y="317"/>
                  </a:lnTo>
                  <a:lnTo>
                    <a:pt x="1390" y="350"/>
                  </a:lnTo>
                  <a:lnTo>
                    <a:pt x="1390" y="350"/>
                  </a:lnTo>
                  <a:lnTo>
                    <a:pt x="1320" y="449"/>
                  </a:lnTo>
                  <a:lnTo>
                    <a:pt x="1304" y="478"/>
                  </a:lnTo>
                  <a:lnTo>
                    <a:pt x="1304" y="478"/>
                  </a:lnTo>
                  <a:lnTo>
                    <a:pt x="1300" y="478"/>
                  </a:lnTo>
                  <a:lnTo>
                    <a:pt x="1287" y="495"/>
                  </a:lnTo>
                  <a:lnTo>
                    <a:pt x="1283" y="507"/>
                  </a:lnTo>
                  <a:lnTo>
                    <a:pt x="1279" y="524"/>
                  </a:lnTo>
                  <a:lnTo>
                    <a:pt x="1275" y="544"/>
                  </a:lnTo>
                  <a:lnTo>
                    <a:pt x="1275" y="573"/>
                  </a:lnTo>
                  <a:lnTo>
                    <a:pt x="1275" y="573"/>
                  </a:lnTo>
                  <a:lnTo>
                    <a:pt x="1275" y="631"/>
                  </a:lnTo>
                  <a:lnTo>
                    <a:pt x="1271" y="689"/>
                  </a:lnTo>
                  <a:lnTo>
                    <a:pt x="1267" y="746"/>
                  </a:lnTo>
                  <a:lnTo>
                    <a:pt x="1267" y="771"/>
                  </a:lnTo>
                  <a:lnTo>
                    <a:pt x="1267" y="771"/>
                  </a:lnTo>
                  <a:lnTo>
                    <a:pt x="1267" y="779"/>
                  </a:lnTo>
                  <a:lnTo>
                    <a:pt x="1271" y="796"/>
                  </a:lnTo>
                  <a:lnTo>
                    <a:pt x="1279" y="804"/>
                  </a:lnTo>
                  <a:lnTo>
                    <a:pt x="1287" y="808"/>
                  </a:lnTo>
                  <a:lnTo>
                    <a:pt x="1300" y="808"/>
                  </a:lnTo>
                  <a:lnTo>
                    <a:pt x="1320" y="800"/>
                  </a:lnTo>
                  <a:lnTo>
                    <a:pt x="1362" y="779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0" name="Freeform 14"/>
            <p:cNvSpPr>
              <a:spLocks/>
            </p:cNvSpPr>
            <p:nvPr/>
          </p:nvSpPr>
          <p:spPr bwMode="auto">
            <a:xfrm>
              <a:off x="3059" y="3594"/>
              <a:ext cx="247" cy="606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35" y="16"/>
                </a:cxn>
                <a:cxn ang="0">
                  <a:pos x="202" y="53"/>
                </a:cxn>
                <a:cxn ang="0">
                  <a:pos x="169" y="99"/>
                </a:cxn>
                <a:cxn ang="0">
                  <a:pos x="156" y="124"/>
                </a:cxn>
                <a:cxn ang="0">
                  <a:pos x="152" y="140"/>
                </a:cxn>
                <a:cxn ang="0">
                  <a:pos x="152" y="140"/>
                </a:cxn>
                <a:cxn ang="0">
                  <a:pos x="152" y="157"/>
                </a:cxn>
                <a:cxn ang="0">
                  <a:pos x="144" y="173"/>
                </a:cxn>
                <a:cxn ang="0">
                  <a:pos x="132" y="185"/>
                </a:cxn>
                <a:cxn ang="0">
                  <a:pos x="119" y="198"/>
                </a:cxn>
                <a:cxn ang="0">
                  <a:pos x="94" y="210"/>
                </a:cxn>
                <a:cxn ang="0">
                  <a:pos x="82" y="214"/>
                </a:cxn>
                <a:cxn ang="0">
                  <a:pos x="12" y="260"/>
                </a:cxn>
                <a:cxn ang="0">
                  <a:pos x="12" y="260"/>
                </a:cxn>
                <a:cxn ang="0">
                  <a:pos x="4" y="268"/>
                </a:cxn>
                <a:cxn ang="0">
                  <a:pos x="0" y="272"/>
                </a:cxn>
                <a:cxn ang="0">
                  <a:pos x="0" y="280"/>
                </a:cxn>
                <a:cxn ang="0">
                  <a:pos x="0" y="293"/>
                </a:cxn>
                <a:cxn ang="0">
                  <a:pos x="4" y="305"/>
                </a:cxn>
                <a:cxn ang="0">
                  <a:pos x="12" y="322"/>
                </a:cxn>
                <a:cxn ang="0">
                  <a:pos x="28" y="338"/>
                </a:cxn>
                <a:cxn ang="0">
                  <a:pos x="28" y="338"/>
                </a:cxn>
                <a:cxn ang="0">
                  <a:pos x="41" y="351"/>
                </a:cxn>
                <a:cxn ang="0">
                  <a:pos x="41" y="367"/>
                </a:cxn>
                <a:cxn ang="0">
                  <a:pos x="41" y="379"/>
                </a:cxn>
                <a:cxn ang="0">
                  <a:pos x="33" y="396"/>
                </a:cxn>
                <a:cxn ang="0">
                  <a:pos x="16" y="417"/>
                </a:cxn>
                <a:cxn ang="0">
                  <a:pos x="8" y="425"/>
                </a:cxn>
                <a:cxn ang="0">
                  <a:pos x="8" y="425"/>
                </a:cxn>
                <a:cxn ang="0">
                  <a:pos x="4" y="429"/>
                </a:cxn>
                <a:cxn ang="0">
                  <a:pos x="4" y="445"/>
                </a:cxn>
                <a:cxn ang="0">
                  <a:pos x="4" y="454"/>
                </a:cxn>
                <a:cxn ang="0">
                  <a:pos x="8" y="466"/>
                </a:cxn>
                <a:cxn ang="0">
                  <a:pos x="20" y="478"/>
                </a:cxn>
                <a:cxn ang="0">
                  <a:pos x="33" y="491"/>
                </a:cxn>
                <a:cxn ang="0">
                  <a:pos x="33" y="491"/>
                </a:cxn>
                <a:cxn ang="0">
                  <a:pos x="37" y="495"/>
                </a:cxn>
                <a:cxn ang="0">
                  <a:pos x="41" y="507"/>
                </a:cxn>
                <a:cxn ang="0">
                  <a:pos x="41" y="524"/>
                </a:cxn>
                <a:cxn ang="0">
                  <a:pos x="33" y="544"/>
                </a:cxn>
                <a:cxn ang="0">
                  <a:pos x="33" y="544"/>
                </a:cxn>
                <a:cxn ang="0">
                  <a:pos x="20" y="569"/>
                </a:cxn>
                <a:cxn ang="0">
                  <a:pos x="16" y="590"/>
                </a:cxn>
                <a:cxn ang="0">
                  <a:pos x="16" y="606"/>
                </a:cxn>
              </a:cxnLst>
              <a:rect l="0" t="0" r="r" b="b"/>
              <a:pathLst>
                <a:path w="247" h="606">
                  <a:moveTo>
                    <a:pt x="247" y="0"/>
                  </a:moveTo>
                  <a:lnTo>
                    <a:pt x="247" y="0"/>
                  </a:lnTo>
                  <a:lnTo>
                    <a:pt x="235" y="16"/>
                  </a:lnTo>
                  <a:lnTo>
                    <a:pt x="202" y="53"/>
                  </a:lnTo>
                  <a:lnTo>
                    <a:pt x="169" y="99"/>
                  </a:lnTo>
                  <a:lnTo>
                    <a:pt x="156" y="124"/>
                  </a:lnTo>
                  <a:lnTo>
                    <a:pt x="152" y="140"/>
                  </a:lnTo>
                  <a:lnTo>
                    <a:pt x="152" y="140"/>
                  </a:lnTo>
                  <a:lnTo>
                    <a:pt x="152" y="157"/>
                  </a:lnTo>
                  <a:lnTo>
                    <a:pt x="144" y="173"/>
                  </a:lnTo>
                  <a:lnTo>
                    <a:pt x="132" y="185"/>
                  </a:lnTo>
                  <a:lnTo>
                    <a:pt x="119" y="198"/>
                  </a:lnTo>
                  <a:lnTo>
                    <a:pt x="94" y="210"/>
                  </a:lnTo>
                  <a:lnTo>
                    <a:pt x="82" y="214"/>
                  </a:lnTo>
                  <a:lnTo>
                    <a:pt x="12" y="260"/>
                  </a:lnTo>
                  <a:lnTo>
                    <a:pt x="12" y="260"/>
                  </a:lnTo>
                  <a:lnTo>
                    <a:pt x="4" y="268"/>
                  </a:lnTo>
                  <a:lnTo>
                    <a:pt x="0" y="272"/>
                  </a:lnTo>
                  <a:lnTo>
                    <a:pt x="0" y="280"/>
                  </a:lnTo>
                  <a:lnTo>
                    <a:pt x="0" y="293"/>
                  </a:lnTo>
                  <a:lnTo>
                    <a:pt x="4" y="305"/>
                  </a:lnTo>
                  <a:lnTo>
                    <a:pt x="12" y="322"/>
                  </a:lnTo>
                  <a:lnTo>
                    <a:pt x="28" y="338"/>
                  </a:lnTo>
                  <a:lnTo>
                    <a:pt x="28" y="338"/>
                  </a:lnTo>
                  <a:lnTo>
                    <a:pt x="41" y="351"/>
                  </a:lnTo>
                  <a:lnTo>
                    <a:pt x="41" y="367"/>
                  </a:lnTo>
                  <a:lnTo>
                    <a:pt x="41" y="379"/>
                  </a:lnTo>
                  <a:lnTo>
                    <a:pt x="33" y="396"/>
                  </a:lnTo>
                  <a:lnTo>
                    <a:pt x="16" y="417"/>
                  </a:lnTo>
                  <a:lnTo>
                    <a:pt x="8" y="425"/>
                  </a:lnTo>
                  <a:lnTo>
                    <a:pt x="8" y="425"/>
                  </a:lnTo>
                  <a:lnTo>
                    <a:pt x="4" y="429"/>
                  </a:lnTo>
                  <a:lnTo>
                    <a:pt x="4" y="445"/>
                  </a:lnTo>
                  <a:lnTo>
                    <a:pt x="4" y="454"/>
                  </a:lnTo>
                  <a:lnTo>
                    <a:pt x="8" y="466"/>
                  </a:lnTo>
                  <a:lnTo>
                    <a:pt x="20" y="478"/>
                  </a:lnTo>
                  <a:lnTo>
                    <a:pt x="33" y="491"/>
                  </a:lnTo>
                  <a:lnTo>
                    <a:pt x="33" y="491"/>
                  </a:lnTo>
                  <a:lnTo>
                    <a:pt x="37" y="495"/>
                  </a:lnTo>
                  <a:lnTo>
                    <a:pt x="41" y="507"/>
                  </a:lnTo>
                  <a:lnTo>
                    <a:pt x="41" y="524"/>
                  </a:lnTo>
                  <a:lnTo>
                    <a:pt x="33" y="544"/>
                  </a:lnTo>
                  <a:lnTo>
                    <a:pt x="33" y="544"/>
                  </a:lnTo>
                  <a:lnTo>
                    <a:pt x="20" y="569"/>
                  </a:lnTo>
                  <a:lnTo>
                    <a:pt x="16" y="590"/>
                  </a:lnTo>
                  <a:lnTo>
                    <a:pt x="16" y="606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1" name="Freeform 15"/>
            <p:cNvSpPr>
              <a:spLocks/>
            </p:cNvSpPr>
            <p:nvPr/>
          </p:nvSpPr>
          <p:spPr bwMode="auto">
            <a:xfrm>
              <a:off x="2229" y="3029"/>
              <a:ext cx="1077" cy="1200"/>
            </a:xfrm>
            <a:custGeom>
              <a:avLst/>
              <a:gdLst/>
              <a:ahLst/>
              <a:cxnLst>
                <a:cxn ang="0">
                  <a:pos x="933" y="408"/>
                </a:cxn>
                <a:cxn ang="0">
                  <a:pos x="854" y="272"/>
                </a:cxn>
                <a:cxn ang="0">
                  <a:pos x="780" y="193"/>
                </a:cxn>
                <a:cxn ang="0">
                  <a:pos x="541" y="28"/>
                </a:cxn>
                <a:cxn ang="0">
                  <a:pos x="495" y="28"/>
                </a:cxn>
                <a:cxn ang="0">
                  <a:pos x="355" y="0"/>
                </a:cxn>
                <a:cxn ang="0">
                  <a:pos x="273" y="16"/>
                </a:cxn>
                <a:cxn ang="0">
                  <a:pos x="83" y="169"/>
                </a:cxn>
                <a:cxn ang="0">
                  <a:pos x="17" y="292"/>
                </a:cxn>
                <a:cxn ang="0">
                  <a:pos x="4" y="338"/>
                </a:cxn>
                <a:cxn ang="0">
                  <a:pos x="9" y="429"/>
                </a:cxn>
                <a:cxn ang="0">
                  <a:pos x="50" y="540"/>
                </a:cxn>
                <a:cxn ang="0">
                  <a:pos x="25" y="668"/>
                </a:cxn>
                <a:cxn ang="0">
                  <a:pos x="112" y="817"/>
                </a:cxn>
                <a:cxn ang="0">
                  <a:pos x="227" y="817"/>
                </a:cxn>
                <a:cxn ang="0">
                  <a:pos x="277" y="825"/>
                </a:cxn>
                <a:cxn ang="0">
                  <a:pos x="322" y="887"/>
                </a:cxn>
                <a:cxn ang="0">
                  <a:pos x="339" y="911"/>
                </a:cxn>
                <a:cxn ang="0">
                  <a:pos x="388" y="936"/>
                </a:cxn>
                <a:cxn ang="0">
                  <a:pos x="475" y="928"/>
                </a:cxn>
                <a:cxn ang="0">
                  <a:pos x="545" y="920"/>
                </a:cxn>
                <a:cxn ang="0">
                  <a:pos x="619" y="932"/>
                </a:cxn>
                <a:cxn ang="0">
                  <a:pos x="632" y="949"/>
                </a:cxn>
                <a:cxn ang="0">
                  <a:pos x="648" y="961"/>
                </a:cxn>
                <a:cxn ang="0">
                  <a:pos x="665" y="1002"/>
                </a:cxn>
                <a:cxn ang="0">
                  <a:pos x="673" y="1056"/>
                </a:cxn>
                <a:cxn ang="0">
                  <a:pos x="714" y="1147"/>
                </a:cxn>
                <a:cxn ang="0">
                  <a:pos x="735" y="1167"/>
                </a:cxn>
                <a:cxn ang="0">
                  <a:pos x="797" y="1200"/>
                </a:cxn>
                <a:cxn ang="0">
                  <a:pos x="834" y="1184"/>
                </a:cxn>
                <a:cxn ang="0">
                  <a:pos x="846" y="1171"/>
                </a:cxn>
                <a:cxn ang="0">
                  <a:pos x="850" y="1134"/>
                </a:cxn>
                <a:cxn ang="0">
                  <a:pos x="871" y="1085"/>
                </a:cxn>
                <a:cxn ang="0">
                  <a:pos x="863" y="1056"/>
                </a:cxn>
                <a:cxn ang="0">
                  <a:pos x="838" y="1027"/>
                </a:cxn>
                <a:cxn ang="0">
                  <a:pos x="834" y="994"/>
                </a:cxn>
                <a:cxn ang="0">
                  <a:pos x="846" y="977"/>
                </a:cxn>
                <a:cxn ang="0">
                  <a:pos x="871" y="928"/>
                </a:cxn>
                <a:cxn ang="0">
                  <a:pos x="858" y="903"/>
                </a:cxn>
                <a:cxn ang="0">
                  <a:pos x="830" y="854"/>
                </a:cxn>
                <a:cxn ang="0">
                  <a:pos x="834" y="829"/>
                </a:cxn>
                <a:cxn ang="0">
                  <a:pos x="912" y="779"/>
                </a:cxn>
                <a:cxn ang="0">
                  <a:pos x="962" y="746"/>
                </a:cxn>
                <a:cxn ang="0">
                  <a:pos x="982" y="705"/>
                </a:cxn>
                <a:cxn ang="0">
                  <a:pos x="999" y="664"/>
                </a:cxn>
                <a:cxn ang="0">
                  <a:pos x="1077" y="565"/>
                </a:cxn>
                <a:cxn ang="0">
                  <a:pos x="995" y="495"/>
                </a:cxn>
              </a:cxnLst>
              <a:rect l="0" t="0" r="r" b="b"/>
              <a:pathLst>
                <a:path w="1077" h="1200">
                  <a:moveTo>
                    <a:pt x="957" y="458"/>
                  </a:moveTo>
                  <a:lnTo>
                    <a:pt x="957" y="458"/>
                  </a:lnTo>
                  <a:lnTo>
                    <a:pt x="933" y="408"/>
                  </a:lnTo>
                  <a:lnTo>
                    <a:pt x="875" y="301"/>
                  </a:lnTo>
                  <a:lnTo>
                    <a:pt x="875" y="301"/>
                  </a:lnTo>
                  <a:lnTo>
                    <a:pt x="854" y="272"/>
                  </a:lnTo>
                  <a:lnTo>
                    <a:pt x="838" y="251"/>
                  </a:lnTo>
                  <a:lnTo>
                    <a:pt x="805" y="214"/>
                  </a:lnTo>
                  <a:lnTo>
                    <a:pt x="780" y="193"/>
                  </a:lnTo>
                  <a:lnTo>
                    <a:pt x="768" y="189"/>
                  </a:lnTo>
                  <a:lnTo>
                    <a:pt x="582" y="66"/>
                  </a:lnTo>
                  <a:lnTo>
                    <a:pt x="541" y="28"/>
                  </a:lnTo>
                  <a:lnTo>
                    <a:pt x="541" y="28"/>
                  </a:lnTo>
                  <a:lnTo>
                    <a:pt x="520" y="28"/>
                  </a:lnTo>
                  <a:lnTo>
                    <a:pt x="495" y="28"/>
                  </a:lnTo>
                  <a:lnTo>
                    <a:pt x="442" y="20"/>
                  </a:lnTo>
                  <a:lnTo>
                    <a:pt x="388" y="8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47" y="8"/>
                  </a:lnTo>
                  <a:lnTo>
                    <a:pt x="273" y="16"/>
                  </a:lnTo>
                  <a:lnTo>
                    <a:pt x="99" y="111"/>
                  </a:lnTo>
                  <a:lnTo>
                    <a:pt x="83" y="140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70" y="189"/>
                  </a:lnTo>
                  <a:lnTo>
                    <a:pt x="17" y="292"/>
                  </a:lnTo>
                  <a:lnTo>
                    <a:pt x="17" y="292"/>
                  </a:lnTo>
                  <a:lnTo>
                    <a:pt x="9" y="313"/>
                  </a:lnTo>
                  <a:lnTo>
                    <a:pt x="4" y="338"/>
                  </a:lnTo>
                  <a:lnTo>
                    <a:pt x="0" y="359"/>
                  </a:lnTo>
                  <a:lnTo>
                    <a:pt x="0" y="383"/>
                  </a:lnTo>
                  <a:lnTo>
                    <a:pt x="9" y="429"/>
                  </a:lnTo>
                  <a:lnTo>
                    <a:pt x="21" y="470"/>
                  </a:lnTo>
                  <a:lnTo>
                    <a:pt x="33" y="511"/>
                  </a:lnTo>
                  <a:lnTo>
                    <a:pt x="50" y="540"/>
                  </a:lnTo>
                  <a:lnTo>
                    <a:pt x="66" y="569"/>
                  </a:lnTo>
                  <a:lnTo>
                    <a:pt x="66" y="581"/>
                  </a:lnTo>
                  <a:lnTo>
                    <a:pt x="25" y="668"/>
                  </a:lnTo>
                  <a:lnTo>
                    <a:pt x="70" y="792"/>
                  </a:lnTo>
                  <a:lnTo>
                    <a:pt x="112" y="817"/>
                  </a:lnTo>
                  <a:lnTo>
                    <a:pt x="112" y="817"/>
                  </a:lnTo>
                  <a:lnTo>
                    <a:pt x="198" y="817"/>
                  </a:lnTo>
                  <a:lnTo>
                    <a:pt x="198" y="817"/>
                  </a:lnTo>
                  <a:lnTo>
                    <a:pt x="227" y="817"/>
                  </a:lnTo>
                  <a:lnTo>
                    <a:pt x="244" y="817"/>
                  </a:lnTo>
                  <a:lnTo>
                    <a:pt x="260" y="821"/>
                  </a:lnTo>
                  <a:lnTo>
                    <a:pt x="277" y="825"/>
                  </a:lnTo>
                  <a:lnTo>
                    <a:pt x="293" y="837"/>
                  </a:lnTo>
                  <a:lnTo>
                    <a:pt x="310" y="858"/>
                  </a:lnTo>
                  <a:lnTo>
                    <a:pt x="322" y="887"/>
                  </a:lnTo>
                  <a:lnTo>
                    <a:pt x="322" y="887"/>
                  </a:lnTo>
                  <a:lnTo>
                    <a:pt x="326" y="899"/>
                  </a:lnTo>
                  <a:lnTo>
                    <a:pt x="339" y="911"/>
                  </a:lnTo>
                  <a:lnTo>
                    <a:pt x="347" y="920"/>
                  </a:lnTo>
                  <a:lnTo>
                    <a:pt x="359" y="928"/>
                  </a:lnTo>
                  <a:lnTo>
                    <a:pt x="388" y="936"/>
                  </a:lnTo>
                  <a:lnTo>
                    <a:pt x="421" y="936"/>
                  </a:lnTo>
                  <a:lnTo>
                    <a:pt x="450" y="932"/>
                  </a:lnTo>
                  <a:lnTo>
                    <a:pt x="475" y="928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45" y="920"/>
                  </a:lnTo>
                  <a:lnTo>
                    <a:pt x="582" y="924"/>
                  </a:lnTo>
                  <a:lnTo>
                    <a:pt x="603" y="928"/>
                  </a:lnTo>
                  <a:lnTo>
                    <a:pt x="619" y="932"/>
                  </a:lnTo>
                  <a:lnTo>
                    <a:pt x="627" y="940"/>
                  </a:lnTo>
                  <a:lnTo>
                    <a:pt x="632" y="944"/>
                  </a:lnTo>
                  <a:lnTo>
                    <a:pt x="632" y="949"/>
                  </a:lnTo>
                  <a:lnTo>
                    <a:pt x="632" y="949"/>
                  </a:lnTo>
                  <a:lnTo>
                    <a:pt x="636" y="953"/>
                  </a:lnTo>
                  <a:lnTo>
                    <a:pt x="648" y="961"/>
                  </a:lnTo>
                  <a:lnTo>
                    <a:pt x="652" y="973"/>
                  </a:lnTo>
                  <a:lnTo>
                    <a:pt x="660" y="986"/>
                  </a:lnTo>
                  <a:lnTo>
                    <a:pt x="665" y="1002"/>
                  </a:lnTo>
                  <a:lnTo>
                    <a:pt x="669" y="1027"/>
                  </a:lnTo>
                  <a:lnTo>
                    <a:pt x="669" y="1027"/>
                  </a:lnTo>
                  <a:lnTo>
                    <a:pt x="673" y="1056"/>
                  </a:lnTo>
                  <a:lnTo>
                    <a:pt x="681" y="1081"/>
                  </a:lnTo>
                  <a:lnTo>
                    <a:pt x="698" y="1118"/>
                  </a:lnTo>
                  <a:lnTo>
                    <a:pt x="714" y="1147"/>
                  </a:lnTo>
                  <a:lnTo>
                    <a:pt x="722" y="1155"/>
                  </a:lnTo>
                  <a:lnTo>
                    <a:pt x="722" y="1155"/>
                  </a:lnTo>
                  <a:lnTo>
                    <a:pt x="735" y="1167"/>
                  </a:lnTo>
                  <a:lnTo>
                    <a:pt x="759" y="1188"/>
                  </a:lnTo>
                  <a:lnTo>
                    <a:pt x="780" y="1196"/>
                  </a:lnTo>
                  <a:lnTo>
                    <a:pt x="797" y="1200"/>
                  </a:lnTo>
                  <a:lnTo>
                    <a:pt x="817" y="1200"/>
                  </a:lnTo>
                  <a:lnTo>
                    <a:pt x="825" y="1192"/>
                  </a:lnTo>
                  <a:lnTo>
                    <a:pt x="834" y="1184"/>
                  </a:lnTo>
                  <a:lnTo>
                    <a:pt x="834" y="1184"/>
                  </a:lnTo>
                  <a:lnTo>
                    <a:pt x="846" y="1171"/>
                  </a:lnTo>
                  <a:lnTo>
                    <a:pt x="846" y="1171"/>
                  </a:lnTo>
                  <a:lnTo>
                    <a:pt x="846" y="1171"/>
                  </a:lnTo>
                  <a:lnTo>
                    <a:pt x="846" y="1151"/>
                  </a:lnTo>
                  <a:lnTo>
                    <a:pt x="850" y="1134"/>
                  </a:lnTo>
                  <a:lnTo>
                    <a:pt x="863" y="1109"/>
                  </a:lnTo>
                  <a:lnTo>
                    <a:pt x="863" y="1109"/>
                  </a:lnTo>
                  <a:lnTo>
                    <a:pt x="871" y="1085"/>
                  </a:lnTo>
                  <a:lnTo>
                    <a:pt x="871" y="1068"/>
                  </a:lnTo>
                  <a:lnTo>
                    <a:pt x="867" y="1060"/>
                  </a:lnTo>
                  <a:lnTo>
                    <a:pt x="863" y="1056"/>
                  </a:lnTo>
                  <a:lnTo>
                    <a:pt x="863" y="1056"/>
                  </a:lnTo>
                  <a:lnTo>
                    <a:pt x="850" y="1039"/>
                  </a:lnTo>
                  <a:lnTo>
                    <a:pt x="838" y="1027"/>
                  </a:lnTo>
                  <a:lnTo>
                    <a:pt x="834" y="1019"/>
                  </a:lnTo>
                  <a:lnTo>
                    <a:pt x="834" y="1006"/>
                  </a:lnTo>
                  <a:lnTo>
                    <a:pt x="834" y="994"/>
                  </a:lnTo>
                  <a:lnTo>
                    <a:pt x="838" y="990"/>
                  </a:lnTo>
                  <a:lnTo>
                    <a:pt x="838" y="990"/>
                  </a:lnTo>
                  <a:lnTo>
                    <a:pt x="846" y="977"/>
                  </a:lnTo>
                  <a:lnTo>
                    <a:pt x="863" y="957"/>
                  </a:lnTo>
                  <a:lnTo>
                    <a:pt x="871" y="944"/>
                  </a:lnTo>
                  <a:lnTo>
                    <a:pt x="871" y="928"/>
                  </a:lnTo>
                  <a:lnTo>
                    <a:pt x="871" y="916"/>
                  </a:lnTo>
                  <a:lnTo>
                    <a:pt x="858" y="903"/>
                  </a:lnTo>
                  <a:lnTo>
                    <a:pt x="858" y="903"/>
                  </a:lnTo>
                  <a:lnTo>
                    <a:pt x="842" y="883"/>
                  </a:lnTo>
                  <a:lnTo>
                    <a:pt x="830" y="870"/>
                  </a:lnTo>
                  <a:lnTo>
                    <a:pt x="830" y="854"/>
                  </a:lnTo>
                  <a:lnTo>
                    <a:pt x="830" y="845"/>
                  </a:lnTo>
                  <a:lnTo>
                    <a:pt x="830" y="837"/>
                  </a:lnTo>
                  <a:lnTo>
                    <a:pt x="834" y="829"/>
                  </a:lnTo>
                  <a:lnTo>
                    <a:pt x="842" y="825"/>
                  </a:lnTo>
                  <a:lnTo>
                    <a:pt x="912" y="779"/>
                  </a:lnTo>
                  <a:lnTo>
                    <a:pt x="912" y="779"/>
                  </a:lnTo>
                  <a:lnTo>
                    <a:pt x="924" y="775"/>
                  </a:lnTo>
                  <a:lnTo>
                    <a:pt x="949" y="759"/>
                  </a:lnTo>
                  <a:lnTo>
                    <a:pt x="962" y="746"/>
                  </a:lnTo>
                  <a:lnTo>
                    <a:pt x="974" y="734"/>
                  </a:lnTo>
                  <a:lnTo>
                    <a:pt x="982" y="722"/>
                  </a:lnTo>
                  <a:lnTo>
                    <a:pt x="982" y="705"/>
                  </a:lnTo>
                  <a:lnTo>
                    <a:pt x="982" y="705"/>
                  </a:lnTo>
                  <a:lnTo>
                    <a:pt x="986" y="684"/>
                  </a:lnTo>
                  <a:lnTo>
                    <a:pt x="999" y="664"/>
                  </a:lnTo>
                  <a:lnTo>
                    <a:pt x="1032" y="618"/>
                  </a:lnTo>
                  <a:lnTo>
                    <a:pt x="1065" y="581"/>
                  </a:lnTo>
                  <a:lnTo>
                    <a:pt x="1077" y="565"/>
                  </a:lnTo>
                  <a:lnTo>
                    <a:pt x="1077" y="565"/>
                  </a:lnTo>
                  <a:lnTo>
                    <a:pt x="1032" y="528"/>
                  </a:lnTo>
                  <a:lnTo>
                    <a:pt x="995" y="495"/>
                  </a:lnTo>
                  <a:lnTo>
                    <a:pt x="957" y="458"/>
                  </a:lnTo>
                  <a:lnTo>
                    <a:pt x="957" y="458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2" name="Freeform 16"/>
            <p:cNvSpPr>
              <a:spLocks/>
            </p:cNvSpPr>
            <p:nvPr/>
          </p:nvSpPr>
          <p:spPr bwMode="auto">
            <a:xfrm>
              <a:off x="2423" y="1423"/>
              <a:ext cx="1056" cy="1383"/>
            </a:xfrm>
            <a:custGeom>
              <a:avLst/>
              <a:gdLst/>
              <a:ahLst/>
              <a:cxnLst>
                <a:cxn ang="0">
                  <a:pos x="978" y="933"/>
                </a:cxn>
                <a:cxn ang="0">
                  <a:pos x="1032" y="954"/>
                </a:cxn>
                <a:cxn ang="0">
                  <a:pos x="995" y="871"/>
                </a:cxn>
                <a:cxn ang="0">
                  <a:pos x="1019" y="797"/>
                </a:cxn>
                <a:cxn ang="0">
                  <a:pos x="1052" y="731"/>
                </a:cxn>
                <a:cxn ang="0">
                  <a:pos x="1040" y="690"/>
                </a:cxn>
                <a:cxn ang="0">
                  <a:pos x="986" y="636"/>
                </a:cxn>
                <a:cxn ang="0">
                  <a:pos x="974" y="566"/>
                </a:cxn>
                <a:cxn ang="0">
                  <a:pos x="953" y="525"/>
                </a:cxn>
                <a:cxn ang="0">
                  <a:pos x="908" y="463"/>
                </a:cxn>
                <a:cxn ang="0">
                  <a:pos x="875" y="401"/>
                </a:cxn>
                <a:cxn ang="0">
                  <a:pos x="805" y="322"/>
                </a:cxn>
                <a:cxn ang="0">
                  <a:pos x="689" y="232"/>
                </a:cxn>
                <a:cxn ang="0">
                  <a:pos x="681" y="203"/>
                </a:cxn>
                <a:cxn ang="0">
                  <a:pos x="652" y="199"/>
                </a:cxn>
                <a:cxn ang="0">
                  <a:pos x="495" y="128"/>
                </a:cxn>
                <a:cxn ang="0">
                  <a:pos x="359" y="91"/>
                </a:cxn>
                <a:cxn ang="0">
                  <a:pos x="318" y="54"/>
                </a:cxn>
                <a:cxn ang="0">
                  <a:pos x="314" y="9"/>
                </a:cxn>
                <a:cxn ang="0">
                  <a:pos x="289" y="0"/>
                </a:cxn>
                <a:cxn ang="0">
                  <a:pos x="178" y="62"/>
                </a:cxn>
                <a:cxn ang="0">
                  <a:pos x="116" y="91"/>
                </a:cxn>
                <a:cxn ang="0">
                  <a:pos x="37" y="236"/>
                </a:cxn>
                <a:cxn ang="0">
                  <a:pos x="0" y="351"/>
                </a:cxn>
                <a:cxn ang="0">
                  <a:pos x="25" y="388"/>
                </a:cxn>
                <a:cxn ang="0">
                  <a:pos x="50" y="458"/>
                </a:cxn>
                <a:cxn ang="0">
                  <a:pos x="21" y="541"/>
                </a:cxn>
                <a:cxn ang="0">
                  <a:pos x="46" y="578"/>
                </a:cxn>
                <a:cxn ang="0">
                  <a:pos x="107" y="648"/>
                </a:cxn>
                <a:cxn ang="0">
                  <a:pos x="103" y="702"/>
                </a:cxn>
                <a:cxn ang="0">
                  <a:pos x="54" y="793"/>
                </a:cxn>
                <a:cxn ang="0">
                  <a:pos x="62" y="850"/>
                </a:cxn>
                <a:cxn ang="0">
                  <a:pos x="112" y="855"/>
                </a:cxn>
                <a:cxn ang="0">
                  <a:pos x="161" y="875"/>
                </a:cxn>
                <a:cxn ang="0">
                  <a:pos x="153" y="941"/>
                </a:cxn>
                <a:cxn ang="0">
                  <a:pos x="132" y="1003"/>
                </a:cxn>
                <a:cxn ang="0">
                  <a:pos x="136" y="1061"/>
                </a:cxn>
                <a:cxn ang="0">
                  <a:pos x="157" y="1156"/>
                </a:cxn>
                <a:cxn ang="0">
                  <a:pos x="124" y="1222"/>
                </a:cxn>
                <a:cxn ang="0">
                  <a:pos x="128" y="1296"/>
                </a:cxn>
                <a:cxn ang="0">
                  <a:pos x="211" y="1346"/>
                </a:cxn>
                <a:cxn ang="0">
                  <a:pos x="235" y="1379"/>
                </a:cxn>
                <a:cxn ang="0">
                  <a:pos x="248" y="1383"/>
                </a:cxn>
                <a:cxn ang="0">
                  <a:pos x="297" y="1317"/>
                </a:cxn>
                <a:cxn ang="0">
                  <a:pos x="305" y="1267"/>
                </a:cxn>
                <a:cxn ang="0">
                  <a:pos x="347" y="1218"/>
                </a:cxn>
                <a:cxn ang="0">
                  <a:pos x="396" y="1189"/>
                </a:cxn>
                <a:cxn ang="0">
                  <a:pos x="429" y="1115"/>
                </a:cxn>
                <a:cxn ang="0">
                  <a:pos x="487" y="1086"/>
                </a:cxn>
                <a:cxn ang="0">
                  <a:pos x="549" y="1032"/>
                </a:cxn>
                <a:cxn ang="0">
                  <a:pos x="570" y="1007"/>
                </a:cxn>
                <a:cxn ang="0">
                  <a:pos x="619" y="999"/>
                </a:cxn>
                <a:cxn ang="0">
                  <a:pos x="681" y="978"/>
                </a:cxn>
                <a:cxn ang="0">
                  <a:pos x="813" y="867"/>
                </a:cxn>
                <a:cxn ang="0">
                  <a:pos x="879" y="867"/>
                </a:cxn>
                <a:cxn ang="0">
                  <a:pos x="957" y="904"/>
                </a:cxn>
              </a:cxnLst>
              <a:rect l="0" t="0" r="r" b="b"/>
              <a:pathLst>
                <a:path w="1056" h="1383">
                  <a:moveTo>
                    <a:pt x="957" y="904"/>
                  </a:moveTo>
                  <a:lnTo>
                    <a:pt x="957" y="904"/>
                  </a:lnTo>
                  <a:lnTo>
                    <a:pt x="966" y="912"/>
                  </a:lnTo>
                  <a:lnTo>
                    <a:pt x="978" y="933"/>
                  </a:lnTo>
                  <a:lnTo>
                    <a:pt x="990" y="941"/>
                  </a:lnTo>
                  <a:lnTo>
                    <a:pt x="1003" y="949"/>
                  </a:lnTo>
                  <a:lnTo>
                    <a:pt x="1015" y="954"/>
                  </a:lnTo>
                  <a:lnTo>
                    <a:pt x="1032" y="954"/>
                  </a:lnTo>
                  <a:lnTo>
                    <a:pt x="1032" y="949"/>
                  </a:lnTo>
                  <a:lnTo>
                    <a:pt x="1003" y="883"/>
                  </a:lnTo>
                  <a:lnTo>
                    <a:pt x="1003" y="883"/>
                  </a:lnTo>
                  <a:lnTo>
                    <a:pt x="995" y="871"/>
                  </a:lnTo>
                  <a:lnTo>
                    <a:pt x="995" y="855"/>
                  </a:lnTo>
                  <a:lnTo>
                    <a:pt x="995" y="838"/>
                  </a:lnTo>
                  <a:lnTo>
                    <a:pt x="1003" y="822"/>
                  </a:lnTo>
                  <a:lnTo>
                    <a:pt x="1019" y="797"/>
                  </a:lnTo>
                  <a:lnTo>
                    <a:pt x="1036" y="776"/>
                  </a:lnTo>
                  <a:lnTo>
                    <a:pt x="1036" y="776"/>
                  </a:lnTo>
                  <a:lnTo>
                    <a:pt x="1044" y="760"/>
                  </a:lnTo>
                  <a:lnTo>
                    <a:pt x="1052" y="731"/>
                  </a:lnTo>
                  <a:lnTo>
                    <a:pt x="1056" y="718"/>
                  </a:lnTo>
                  <a:lnTo>
                    <a:pt x="1052" y="706"/>
                  </a:lnTo>
                  <a:lnTo>
                    <a:pt x="1048" y="698"/>
                  </a:lnTo>
                  <a:lnTo>
                    <a:pt x="1040" y="690"/>
                  </a:lnTo>
                  <a:lnTo>
                    <a:pt x="1040" y="690"/>
                  </a:lnTo>
                  <a:lnTo>
                    <a:pt x="1019" y="677"/>
                  </a:lnTo>
                  <a:lnTo>
                    <a:pt x="999" y="657"/>
                  </a:lnTo>
                  <a:lnTo>
                    <a:pt x="986" y="636"/>
                  </a:lnTo>
                  <a:lnTo>
                    <a:pt x="982" y="615"/>
                  </a:lnTo>
                  <a:lnTo>
                    <a:pt x="982" y="615"/>
                  </a:lnTo>
                  <a:lnTo>
                    <a:pt x="978" y="595"/>
                  </a:lnTo>
                  <a:lnTo>
                    <a:pt x="974" y="566"/>
                  </a:lnTo>
                  <a:lnTo>
                    <a:pt x="966" y="541"/>
                  </a:lnTo>
                  <a:lnTo>
                    <a:pt x="962" y="533"/>
                  </a:lnTo>
                  <a:lnTo>
                    <a:pt x="953" y="525"/>
                  </a:lnTo>
                  <a:lnTo>
                    <a:pt x="953" y="525"/>
                  </a:lnTo>
                  <a:lnTo>
                    <a:pt x="937" y="512"/>
                  </a:lnTo>
                  <a:lnTo>
                    <a:pt x="924" y="496"/>
                  </a:lnTo>
                  <a:lnTo>
                    <a:pt x="912" y="479"/>
                  </a:lnTo>
                  <a:lnTo>
                    <a:pt x="908" y="463"/>
                  </a:lnTo>
                  <a:lnTo>
                    <a:pt x="908" y="463"/>
                  </a:lnTo>
                  <a:lnTo>
                    <a:pt x="904" y="442"/>
                  </a:lnTo>
                  <a:lnTo>
                    <a:pt x="891" y="421"/>
                  </a:lnTo>
                  <a:lnTo>
                    <a:pt x="875" y="401"/>
                  </a:lnTo>
                  <a:lnTo>
                    <a:pt x="875" y="401"/>
                  </a:lnTo>
                  <a:lnTo>
                    <a:pt x="862" y="384"/>
                  </a:lnTo>
                  <a:lnTo>
                    <a:pt x="846" y="364"/>
                  </a:lnTo>
                  <a:lnTo>
                    <a:pt x="805" y="322"/>
                  </a:lnTo>
                  <a:lnTo>
                    <a:pt x="755" y="281"/>
                  </a:lnTo>
                  <a:lnTo>
                    <a:pt x="714" y="248"/>
                  </a:lnTo>
                  <a:lnTo>
                    <a:pt x="714" y="248"/>
                  </a:lnTo>
                  <a:lnTo>
                    <a:pt x="689" y="232"/>
                  </a:lnTo>
                  <a:lnTo>
                    <a:pt x="681" y="215"/>
                  </a:lnTo>
                  <a:lnTo>
                    <a:pt x="681" y="207"/>
                  </a:lnTo>
                  <a:lnTo>
                    <a:pt x="681" y="203"/>
                  </a:lnTo>
                  <a:lnTo>
                    <a:pt x="681" y="203"/>
                  </a:lnTo>
                  <a:lnTo>
                    <a:pt x="681" y="203"/>
                  </a:lnTo>
                  <a:lnTo>
                    <a:pt x="681" y="203"/>
                  </a:lnTo>
                  <a:lnTo>
                    <a:pt x="660" y="203"/>
                  </a:lnTo>
                  <a:lnTo>
                    <a:pt x="652" y="199"/>
                  </a:lnTo>
                  <a:lnTo>
                    <a:pt x="652" y="199"/>
                  </a:lnTo>
                  <a:lnTo>
                    <a:pt x="619" y="182"/>
                  </a:lnTo>
                  <a:lnTo>
                    <a:pt x="582" y="161"/>
                  </a:lnTo>
                  <a:lnTo>
                    <a:pt x="495" y="128"/>
                  </a:lnTo>
                  <a:lnTo>
                    <a:pt x="417" y="108"/>
                  </a:lnTo>
                  <a:lnTo>
                    <a:pt x="376" y="95"/>
                  </a:lnTo>
                  <a:lnTo>
                    <a:pt x="376" y="95"/>
                  </a:lnTo>
                  <a:lnTo>
                    <a:pt x="359" y="91"/>
                  </a:lnTo>
                  <a:lnTo>
                    <a:pt x="339" y="83"/>
                  </a:lnTo>
                  <a:lnTo>
                    <a:pt x="330" y="75"/>
                  </a:lnTo>
                  <a:lnTo>
                    <a:pt x="322" y="67"/>
                  </a:lnTo>
                  <a:lnTo>
                    <a:pt x="318" y="54"/>
                  </a:lnTo>
                  <a:lnTo>
                    <a:pt x="318" y="34"/>
                  </a:lnTo>
                  <a:lnTo>
                    <a:pt x="318" y="34"/>
                  </a:lnTo>
                  <a:lnTo>
                    <a:pt x="318" y="21"/>
                  </a:lnTo>
                  <a:lnTo>
                    <a:pt x="314" y="9"/>
                  </a:lnTo>
                  <a:lnTo>
                    <a:pt x="310" y="5"/>
                  </a:lnTo>
                  <a:lnTo>
                    <a:pt x="301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02" y="46"/>
                  </a:lnTo>
                  <a:lnTo>
                    <a:pt x="202" y="46"/>
                  </a:lnTo>
                  <a:lnTo>
                    <a:pt x="190" y="54"/>
                  </a:lnTo>
                  <a:lnTo>
                    <a:pt x="178" y="62"/>
                  </a:lnTo>
                  <a:lnTo>
                    <a:pt x="157" y="71"/>
                  </a:lnTo>
                  <a:lnTo>
                    <a:pt x="157" y="71"/>
                  </a:lnTo>
                  <a:lnTo>
                    <a:pt x="136" y="79"/>
                  </a:lnTo>
                  <a:lnTo>
                    <a:pt x="116" y="91"/>
                  </a:lnTo>
                  <a:lnTo>
                    <a:pt x="99" y="104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7" y="236"/>
                  </a:lnTo>
                  <a:lnTo>
                    <a:pt x="13" y="277"/>
                  </a:lnTo>
                  <a:lnTo>
                    <a:pt x="4" y="302"/>
                  </a:lnTo>
                  <a:lnTo>
                    <a:pt x="0" y="326"/>
                  </a:lnTo>
                  <a:lnTo>
                    <a:pt x="0" y="351"/>
                  </a:lnTo>
                  <a:lnTo>
                    <a:pt x="4" y="359"/>
                  </a:lnTo>
                  <a:lnTo>
                    <a:pt x="13" y="372"/>
                  </a:lnTo>
                  <a:lnTo>
                    <a:pt x="13" y="372"/>
                  </a:lnTo>
                  <a:lnTo>
                    <a:pt x="25" y="388"/>
                  </a:lnTo>
                  <a:lnTo>
                    <a:pt x="37" y="405"/>
                  </a:lnTo>
                  <a:lnTo>
                    <a:pt x="46" y="434"/>
                  </a:lnTo>
                  <a:lnTo>
                    <a:pt x="50" y="450"/>
                  </a:lnTo>
                  <a:lnTo>
                    <a:pt x="50" y="458"/>
                  </a:lnTo>
                  <a:lnTo>
                    <a:pt x="50" y="458"/>
                  </a:lnTo>
                  <a:lnTo>
                    <a:pt x="33" y="491"/>
                  </a:lnTo>
                  <a:lnTo>
                    <a:pt x="21" y="520"/>
                  </a:lnTo>
                  <a:lnTo>
                    <a:pt x="21" y="541"/>
                  </a:lnTo>
                  <a:lnTo>
                    <a:pt x="25" y="558"/>
                  </a:lnTo>
                  <a:lnTo>
                    <a:pt x="29" y="570"/>
                  </a:lnTo>
                  <a:lnTo>
                    <a:pt x="37" y="574"/>
                  </a:lnTo>
                  <a:lnTo>
                    <a:pt x="46" y="578"/>
                  </a:lnTo>
                  <a:lnTo>
                    <a:pt x="46" y="578"/>
                  </a:lnTo>
                  <a:lnTo>
                    <a:pt x="79" y="603"/>
                  </a:lnTo>
                  <a:lnTo>
                    <a:pt x="99" y="628"/>
                  </a:lnTo>
                  <a:lnTo>
                    <a:pt x="107" y="648"/>
                  </a:lnTo>
                  <a:lnTo>
                    <a:pt x="112" y="665"/>
                  </a:lnTo>
                  <a:lnTo>
                    <a:pt x="112" y="681"/>
                  </a:lnTo>
                  <a:lnTo>
                    <a:pt x="112" y="690"/>
                  </a:lnTo>
                  <a:lnTo>
                    <a:pt x="103" y="702"/>
                  </a:lnTo>
                  <a:lnTo>
                    <a:pt x="103" y="702"/>
                  </a:lnTo>
                  <a:lnTo>
                    <a:pt x="83" y="731"/>
                  </a:lnTo>
                  <a:lnTo>
                    <a:pt x="66" y="764"/>
                  </a:lnTo>
                  <a:lnTo>
                    <a:pt x="54" y="793"/>
                  </a:lnTo>
                  <a:lnTo>
                    <a:pt x="50" y="813"/>
                  </a:lnTo>
                  <a:lnTo>
                    <a:pt x="54" y="834"/>
                  </a:lnTo>
                  <a:lnTo>
                    <a:pt x="58" y="842"/>
                  </a:lnTo>
                  <a:lnTo>
                    <a:pt x="62" y="850"/>
                  </a:lnTo>
                  <a:lnTo>
                    <a:pt x="74" y="855"/>
                  </a:lnTo>
                  <a:lnTo>
                    <a:pt x="83" y="855"/>
                  </a:lnTo>
                  <a:lnTo>
                    <a:pt x="112" y="855"/>
                  </a:lnTo>
                  <a:lnTo>
                    <a:pt x="112" y="855"/>
                  </a:lnTo>
                  <a:lnTo>
                    <a:pt x="136" y="850"/>
                  </a:lnTo>
                  <a:lnTo>
                    <a:pt x="149" y="855"/>
                  </a:lnTo>
                  <a:lnTo>
                    <a:pt x="153" y="859"/>
                  </a:lnTo>
                  <a:lnTo>
                    <a:pt x="161" y="875"/>
                  </a:lnTo>
                  <a:lnTo>
                    <a:pt x="165" y="892"/>
                  </a:lnTo>
                  <a:lnTo>
                    <a:pt x="161" y="908"/>
                  </a:lnTo>
                  <a:lnTo>
                    <a:pt x="157" y="925"/>
                  </a:lnTo>
                  <a:lnTo>
                    <a:pt x="153" y="941"/>
                  </a:lnTo>
                  <a:lnTo>
                    <a:pt x="153" y="941"/>
                  </a:lnTo>
                  <a:lnTo>
                    <a:pt x="145" y="954"/>
                  </a:lnTo>
                  <a:lnTo>
                    <a:pt x="136" y="987"/>
                  </a:lnTo>
                  <a:lnTo>
                    <a:pt x="132" y="1003"/>
                  </a:lnTo>
                  <a:lnTo>
                    <a:pt x="128" y="1024"/>
                  </a:lnTo>
                  <a:lnTo>
                    <a:pt x="132" y="1044"/>
                  </a:lnTo>
                  <a:lnTo>
                    <a:pt x="136" y="1061"/>
                  </a:lnTo>
                  <a:lnTo>
                    <a:pt x="136" y="1061"/>
                  </a:lnTo>
                  <a:lnTo>
                    <a:pt x="149" y="1090"/>
                  </a:lnTo>
                  <a:lnTo>
                    <a:pt x="157" y="1119"/>
                  </a:lnTo>
                  <a:lnTo>
                    <a:pt x="157" y="1139"/>
                  </a:lnTo>
                  <a:lnTo>
                    <a:pt x="157" y="1156"/>
                  </a:lnTo>
                  <a:lnTo>
                    <a:pt x="149" y="1181"/>
                  </a:lnTo>
                  <a:lnTo>
                    <a:pt x="140" y="1193"/>
                  </a:lnTo>
                  <a:lnTo>
                    <a:pt x="140" y="1193"/>
                  </a:lnTo>
                  <a:lnTo>
                    <a:pt x="124" y="1222"/>
                  </a:lnTo>
                  <a:lnTo>
                    <a:pt x="112" y="1242"/>
                  </a:lnTo>
                  <a:lnTo>
                    <a:pt x="112" y="1263"/>
                  </a:lnTo>
                  <a:lnTo>
                    <a:pt x="116" y="1280"/>
                  </a:lnTo>
                  <a:lnTo>
                    <a:pt x="128" y="1296"/>
                  </a:lnTo>
                  <a:lnTo>
                    <a:pt x="145" y="1308"/>
                  </a:lnTo>
                  <a:lnTo>
                    <a:pt x="194" y="1337"/>
                  </a:lnTo>
                  <a:lnTo>
                    <a:pt x="194" y="1337"/>
                  </a:lnTo>
                  <a:lnTo>
                    <a:pt x="211" y="1346"/>
                  </a:lnTo>
                  <a:lnTo>
                    <a:pt x="219" y="1358"/>
                  </a:lnTo>
                  <a:lnTo>
                    <a:pt x="227" y="1366"/>
                  </a:lnTo>
                  <a:lnTo>
                    <a:pt x="235" y="1379"/>
                  </a:lnTo>
                  <a:lnTo>
                    <a:pt x="235" y="1379"/>
                  </a:lnTo>
                  <a:lnTo>
                    <a:pt x="235" y="1379"/>
                  </a:lnTo>
                  <a:lnTo>
                    <a:pt x="239" y="1383"/>
                  </a:lnTo>
                  <a:lnTo>
                    <a:pt x="244" y="1383"/>
                  </a:lnTo>
                  <a:lnTo>
                    <a:pt x="248" y="1383"/>
                  </a:lnTo>
                  <a:lnTo>
                    <a:pt x="260" y="1374"/>
                  </a:lnTo>
                  <a:lnTo>
                    <a:pt x="268" y="1366"/>
                  </a:lnTo>
                  <a:lnTo>
                    <a:pt x="285" y="1346"/>
                  </a:lnTo>
                  <a:lnTo>
                    <a:pt x="297" y="1317"/>
                  </a:lnTo>
                  <a:lnTo>
                    <a:pt x="305" y="1308"/>
                  </a:lnTo>
                  <a:lnTo>
                    <a:pt x="305" y="1308"/>
                  </a:lnTo>
                  <a:lnTo>
                    <a:pt x="305" y="1296"/>
                  </a:lnTo>
                  <a:lnTo>
                    <a:pt x="305" y="1267"/>
                  </a:lnTo>
                  <a:lnTo>
                    <a:pt x="314" y="1251"/>
                  </a:lnTo>
                  <a:lnTo>
                    <a:pt x="322" y="1238"/>
                  </a:lnTo>
                  <a:lnTo>
                    <a:pt x="330" y="1226"/>
                  </a:lnTo>
                  <a:lnTo>
                    <a:pt x="347" y="1218"/>
                  </a:lnTo>
                  <a:lnTo>
                    <a:pt x="347" y="1218"/>
                  </a:lnTo>
                  <a:lnTo>
                    <a:pt x="367" y="1214"/>
                  </a:lnTo>
                  <a:lnTo>
                    <a:pt x="384" y="1201"/>
                  </a:lnTo>
                  <a:lnTo>
                    <a:pt x="396" y="1189"/>
                  </a:lnTo>
                  <a:lnTo>
                    <a:pt x="409" y="1172"/>
                  </a:lnTo>
                  <a:lnTo>
                    <a:pt x="421" y="1156"/>
                  </a:lnTo>
                  <a:lnTo>
                    <a:pt x="425" y="1135"/>
                  </a:lnTo>
                  <a:lnTo>
                    <a:pt x="429" y="1115"/>
                  </a:lnTo>
                  <a:lnTo>
                    <a:pt x="425" y="1098"/>
                  </a:lnTo>
                  <a:lnTo>
                    <a:pt x="425" y="1098"/>
                  </a:lnTo>
                  <a:lnTo>
                    <a:pt x="446" y="1094"/>
                  </a:lnTo>
                  <a:lnTo>
                    <a:pt x="487" y="1086"/>
                  </a:lnTo>
                  <a:lnTo>
                    <a:pt x="508" y="1077"/>
                  </a:lnTo>
                  <a:lnTo>
                    <a:pt x="528" y="1065"/>
                  </a:lnTo>
                  <a:lnTo>
                    <a:pt x="545" y="1044"/>
                  </a:lnTo>
                  <a:lnTo>
                    <a:pt x="549" y="1032"/>
                  </a:lnTo>
                  <a:lnTo>
                    <a:pt x="553" y="1020"/>
                  </a:lnTo>
                  <a:lnTo>
                    <a:pt x="553" y="1020"/>
                  </a:lnTo>
                  <a:lnTo>
                    <a:pt x="557" y="1016"/>
                  </a:lnTo>
                  <a:lnTo>
                    <a:pt x="570" y="1007"/>
                  </a:lnTo>
                  <a:lnTo>
                    <a:pt x="590" y="999"/>
                  </a:lnTo>
                  <a:lnTo>
                    <a:pt x="603" y="999"/>
                  </a:lnTo>
                  <a:lnTo>
                    <a:pt x="619" y="999"/>
                  </a:lnTo>
                  <a:lnTo>
                    <a:pt x="619" y="999"/>
                  </a:lnTo>
                  <a:lnTo>
                    <a:pt x="636" y="1003"/>
                  </a:lnTo>
                  <a:lnTo>
                    <a:pt x="652" y="999"/>
                  </a:lnTo>
                  <a:lnTo>
                    <a:pt x="669" y="987"/>
                  </a:lnTo>
                  <a:lnTo>
                    <a:pt x="681" y="978"/>
                  </a:lnTo>
                  <a:lnTo>
                    <a:pt x="702" y="958"/>
                  </a:lnTo>
                  <a:lnTo>
                    <a:pt x="710" y="945"/>
                  </a:lnTo>
                  <a:lnTo>
                    <a:pt x="813" y="867"/>
                  </a:lnTo>
                  <a:lnTo>
                    <a:pt x="813" y="867"/>
                  </a:lnTo>
                  <a:lnTo>
                    <a:pt x="838" y="859"/>
                  </a:lnTo>
                  <a:lnTo>
                    <a:pt x="858" y="859"/>
                  </a:lnTo>
                  <a:lnTo>
                    <a:pt x="867" y="863"/>
                  </a:lnTo>
                  <a:lnTo>
                    <a:pt x="879" y="867"/>
                  </a:lnTo>
                  <a:lnTo>
                    <a:pt x="879" y="867"/>
                  </a:lnTo>
                  <a:lnTo>
                    <a:pt x="900" y="879"/>
                  </a:lnTo>
                  <a:lnTo>
                    <a:pt x="929" y="892"/>
                  </a:lnTo>
                  <a:lnTo>
                    <a:pt x="957" y="904"/>
                  </a:lnTo>
                  <a:lnTo>
                    <a:pt x="957" y="904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3" name="Freeform 17"/>
            <p:cNvSpPr>
              <a:spLocks/>
            </p:cNvSpPr>
            <p:nvPr/>
          </p:nvSpPr>
          <p:spPr bwMode="auto">
            <a:xfrm>
              <a:off x="2720" y="2282"/>
              <a:ext cx="916" cy="474"/>
            </a:xfrm>
            <a:custGeom>
              <a:avLst/>
              <a:gdLst/>
              <a:ahLst/>
              <a:cxnLst>
                <a:cxn ang="0">
                  <a:pos x="108" y="445"/>
                </a:cxn>
                <a:cxn ang="0">
                  <a:pos x="132" y="470"/>
                </a:cxn>
                <a:cxn ang="0">
                  <a:pos x="198" y="470"/>
                </a:cxn>
                <a:cxn ang="0">
                  <a:pos x="219" y="462"/>
                </a:cxn>
                <a:cxn ang="0">
                  <a:pos x="318" y="449"/>
                </a:cxn>
                <a:cxn ang="0">
                  <a:pos x="326" y="425"/>
                </a:cxn>
                <a:cxn ang="0">
                  <a:pos x="425" y="416"/>
                </a:cxn>
                <a:cxn ang="0">
                  <a:pos x="471" y="454"/>
                </a:cxn>
                <a:cxn ang="0">
                  <a:pos x="487" y="454"/>
                </a:cxn>
                <a:cxn ang="0">
                  <a:pos x="504" y="429"/>
                </a:cxn>
                <a:cxn ang="0">
                  <a:pos x="537" y="429"/>
                </a:cxn>
                <a:cxn ang="0">
                  <a:pos x="553" y="454"/>
                </a:cxn>
                <a:cxn ang="0">
                  <a:pos x="594" y="433"/>
                </a:cxn>
                <a:cxn ang="0">
                  <a:pos x="603" y="412"/>
                </a:cxn>
                <a:cxn ang="0">
                  <a:pos x="632" y="355"/>
                </a:cxn>
                <a:cxn ang="0">
                  <a:pos x="669" y="350"/>
                </a:cxn>
                <a:cxn ang="0">
                  <a:pos x="698" y="363"/>
                </a:cxn>
                <a:cxn ang="0">
                  <a:pos x="751" y="363"/>
                </a:cxn>
                <a:cxn ang="0">
                  <a:pos x="776" y="346"/>
                </a:cxn>
                <a:cxn ang="0">
                  <a:pos x="825" y="342"/>
                </a:cxn>
                <a:cxn ang="0">
                  <a:pos x="875" y="371"/>
                </a:cxn>
                <a:cxn ang="0">
                  <a:pos x="908" y="363"/>
                </a:cxn>
                <a:cxn ang="0">
                  <a:pos x="916" y="350"/>
                </a:cxn>
                <a:cxn ang="0">
                  <a:pos x="875" y="334"/>
                </a:cxn>
                <a:cxn ang="0">
                  <a:pos x="863" y="293"/>
                </a:cxn>
                <a:cxn ang="0">
                  <a:pos x="731" y="95"/>
                </a:cxn>
                <a:cxn ang="0">
                  <a:pos x="702" y="90"/>
                </a:cxn>
                <a:cxn ang="0">
                  <a:pos x="665" y="53"/>
                </a:cxn>
                <a:cxn ang="0">
                  <a:pos x="627" y="33"/>
                </a:cxn>
                <a:cxn ang="0">
                  <a:pos x="578" y="8"/>
                </a:cxn>
                <a:cxn ang="0">
                  <a:pos x="537" y="0"/>
                </a:cxn>
                <a:cxn ang="0">
                  <a:pos x="409" y="86"/>
                </a:cxn>
                <a:cxn ang="0">
                  <a:pos x="367" y="132"/>
                </a:cxn>
                <a:cxn ang="0">
                  <a:pos x="318" y="140"/>
                </a:cxn>
                <a:cxn ang="0">
                  <a:pos x="289" y="140"/>
                </a:cxn>
                <a:cxn ang="0">
                  <a:pos x="252" y="161"/>
                </a:cxn>
                <a:cxn ang="0">
                  <a:pos x="244" y="185"/>
                </a:cxn>
                <a:cxn ang="0">
                  <a:pos x="186" y="227"/>
                </a:cxn>
                <a:cxn ang="0">
                  <a:pos x="124" y="239"/>
                </a:cxn>
                <a:cxn ang="0">
                  <a:pos x="120" y="297"/>
                </a:cxn>
                <a:cxn ang="0">
                  <a:pos x="83" y="342"/>
                </a:cxn>
                <a:cxn ang="0">
                  <a:pos x="46" y="359"/>
                </a:cxn>
                <a:cxn ang="0">
                  <a:pos x="13" y="396"/>
                </a:cxn>
                <a:cxn ang="0">
                  <a:pos x="4" y="449"/>
                </a:cxn>
              </a:cxnLst>
              <a:rect l="0" t="0" r="r" b="b"/>
              <a:pathLst>
                <a:path w="916" h="474">
                  <a:moveTo>
                    <a:pt x="0" y="454"/>
                  </a:moveTo>
                  <a:lnTo>
                    <a:pt x="33" y="454"/>
                  </a:lnTo>
                  <a:lnTo>
                    <a:pt x="108" y="445"/>
                  </a:lnTo>
                  <a:lnTo>
                    <a:pt x="108" y="445"/>
                  </a:lnTo>
                  <a:lnTo>
                    <a:pt x="120" y="462"/>
                  </a:lnTo>
                  <a:lnTo>
                    <a:pt x="132" y="470"/>
                  </a:lnTo>
                  <a:lnTo>
                    <a:pt x="149" y="474"/>
                  </a:lnTo>
                  <a:lnTo>
                    <a:pt x="169" y="474"/>
                  </a:lnTo>
                  <a:lnTo>
                    <a:pt x="198" y="470"/>
                  </a:lnTo>
                  <a:lnTo>
                    <a:pt x="211" y="466"/>
                  </a:lnTo>
                  <a:lnTo>
                    <a:pt x="211" y="466"/>
                  </a:lnTo>
                  <a:lnTo>
                    <a:pt x="219" y="462"/>
                  </a:lnTo>
                  <a:lnTo>
                    <a:pt x="231" y="458"/>
                  </a:lnTo>
                  <a:lnTo>
                    <a:pt x="268" y="454"/>
                  </a:lnTo>
                  <a:lnTo>
                    <a:pt x="318" y="449"/>
                  </a:lnTo>
                  <a:lnTo>
                    <a:pt x="318" y="449"/>
                  </a:lnTo>
                  <a:lnTo>
                    <a:pt x="322" y="437"/>
                  </a:lnTo>
                  <a:lnTo>
                    <a:pt x="326" y="425"/>
                  </a:lnTo>
                  <a:lnTo>
                    <a:pt x="334" y="412"/>
                  </a:lnTo>
                  <a:lnTo>
                    <a:pt x="425" y="416"/>
                  </a:lnTo>
                  <a:lnTo>
                    <a:pt x="425" y="416"/>
                  </a:lnTo>
                  <a:lnTo>
                    <a:pt x="446" y="437"/>
                  </a:lnTo>
                  <a:lnTo>
                    <a:pt x="458" y="449"/>
                  </a:lnTo>
                  <a:lnTo>
                    <a:pt x="471" y="454"/>
                  </a:lnTo>
                  <a:lnTo>
                    <a:pt x="479" y="458"/>
                  </a:lnTo>
                  <a:lnTo>
                    <a:pt x="483" y="454"/>
                  </a:lnTo>
                  <a:lnTo>
                    <a:pt x="487" y="454"/>
                  </a:lnTo>
                  <a:lnTo>
                    <a:pt x="491" y="449"/>
                  </a:lnTo>
                  <a:lnTo>
                    <a:pt x="491" y="449"/>
                  </a:lnTo>
                  <a:lnTo>
                    <a:pt x="504" y="429"/>
                  </a:lnTo>
                  <a:lnTo>
                    <a:pt x="516" y="421"/>
                  </a:lnTo>
                  <a:lnTo>
                    <a:pt x="528" y="421"/>
                  </a:lnTo>
                  <a:lnTo>
                    <a:pt x="537" y="429"/>
                  </a:lnTo>
                  <a:lnTo>
                    <a:pt x="549" y="445"/>
                  </a:lnTo>
                  <a:lnTo>
                    <a:pt x="553" y="454"/>
                  </a:lnTo>
                  <a:lnTo>
                    <a:pt x="553" y="454"/>
                  </a:lnTo>
                  <a:lnTo>
                    <a:pt x="561" y="454"/>
                  </a:lnTo>
                  <a:lnTo>
                    <a:pt x="578" y="445"/>
                  </a:lnTo>
                  <a:lnTo>
                    <a:pt x="594" y="433"/>
                  </a:lnTo>
                  <a:lnTo>
                    <a:pt x="599" y="425"/>
                  </a:lnTo>
                  <a:lnTo>
                    <a:pt x="603" y="412"/>
                  </a:lnTo>
                  <a:lnTo>
                    <a:pt x="603" y="412"/>
                  </a:lnTo>
                  <a:lnTo>
                    <a:pt x="607" y="388"/>
                  </a:lnTo>
                  <a:lnTo>
                    <a:pt x="623" y="363"/>
                  </a:lnTo>
                  <a:lnTo>
                    <a:pt x="632" y="355"/>
                  </a:lnTo>
                  <a:lnTo>
                    <a:pt x="644" y="350"/>
                  </a:lnTo>
                  <a:lnTo>
                    <a:pt x="656" y="346"/>
                  </a:lnTo>
                  <a:lnTo>
                    <a:pt x="669" y="350"/>
                  </a:lnTo>
                  <a:lnTo>
                    <a:pt x="669" y="350"/>
                  </a:lnTo>
                  <a:lnTo>
                    <a:pt x="681" y="359"/>
                  </a:lnTo>
                  <a:lnTo>
                    <a:pt x="698" y="363"/>
                  </a:lnTo>
                  <a:lnTo>
                    <a:pt x="722" y="367"/>
                  </a:lnTo>
                  <a:lnTo>
                    <a:pt x="743" y="363"/>
                  </a:lnTo>
                  <a:lnTo>
                    <a:pt x="751" y="363"/>
                  </a:lnTo>
                  <a:lnTo>
                    <a:pt x="751" y="363"/>
                  </a:lnTo>
                  <a:lnTo>
                    <a:pt x="764" y="350"/>
                  </a:lnTo>
                  <a:lnTo>
                    <a:pt x="776" y="346"/>
                  </a:lnTo>
                  <a:lnTo>
                    <a:pt x="801" y="342"/>
                  </a:lnTo>
                  <a:lnTo>
                    <a:pt x="817" y="342"/>
                  </a:lnTo>
                  <a:lnTo>
                    <a:pt x="825" y="342"/>
                  </a:lnTo>
                  <a:lnTo>
                    <a:pt x="825" y="342"/>
                  </a:lnTo>
                  <a:lnTo>
                    <a:pt x="854" y="359"/>
                  </a:lnTo>
                  <a:lnTo>
                    <a:pt x="875" y="371"/>
                  </a:lnTo>
                  <a:lnTo>
                    <a:pt x="891" y="371"/>
                  </a:lnTo>
                  <a:lnTo>
                    <a:pt x="904" y="371"/>
                  </a:lnTo>
                  <a:lnTo>
                    <a:pt x="908" y="363"/>
                  </a:lnTo>
                  <a:lnTo>
                    <a:pt x="912" y="359"/>
                  </a:lnTo>
                  <a:lnTo>
                    <a:pt x="916" y="350"/>
                  </a:lnTo>
                  <a:lnTo>
                    <a:pt x="916" y="350"/>
                  </a:lnTo>
                  <a:lnTo>
                    <a:pt x="900" y="350"/>
                  </a:lnTo>
                  <a:lnTo>
                    <a:pt x="883" y="342"/>
                  </a:lnTo>
                  <a:lnTo>
                    <a:pt x="875" y="334"/>
                  </a:lnTo>
                  <a:lnTo>
                    <a:pt x="871" y="322"/>
                  </a:lnTo>
                  <a:lnTo>
                    <a:pt x="863" y="301"/>
                  </a:lnTo>
                  <a:lnTo>
                    <a:pt x="863" y="293"/>
                  </a:lnTo>
                  <a:lnTo>
                    <a:pt x="838" y="251"/>
                  </a:lnTo>
                  <a:lnTo>
                    <a:pt x="825" y="190"/>
                  </a:lnTo>
                  <a:lnTo>
                    <a:pt x="731" y="95"/>
                  </a:lnTo>
                  <a:lnTo>
                    <a:pt x="731" y="95"/>
                  </a:lnTo>
                  <a:lnTo>
                    <a:pt x="714" y="95"/>
                  </a:lnTo>
                  <a:lnTo>
                    <a:pt x="702" y="90"/>
                  </a:lnTo>
                  <a:lnTo>
                    <a:pt x="689" y="82"/>
                  </a:lnTo>
                  <a:lnTo>
                    <a:pt x="681" y="74"/>
                  </a:lnTo>
                  <a:lnTo>
                    <a:pt x="665" y="53"/>
                  </a:lnTo>
                  <a:lnTo>
                    <a:pt x="660" y="45"/>
                  </a:lnTo>
                  <a:lnTo>
                    <a:pt x="660" y="45"/>
                  </a:lnTo>
                  <a:lnTo>
                    <a:pt x="627" y="33"/>
                  </a:lnTo>
                  <a:lnTo>
                    <a:pt x="599" y="20"/>
                  </a:lnTo>
                  <a:lnTo>
                    <a:pt x="578" y="8"/>
                  </a:lnTo>
                  <a:lnTo>
                    <a:pt x="578" y="8"/>
                  </a:lnTo>
                  <a:lnTo>
                    <a:pt x="570" y="4"/>
                  </a:lnTo>
                  <a:lnTo>
                    <a:pt x="557" y="0"/>
                  </a:lnTo>
                  <a:lnTo>
                    <a:pt x="537" y="0"/>
                  </a:lnTo>
                  <a:lnTo>
                    <a:pt x="512" y="8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00" y="99"/>
                  </a:lnTo>
                  <a:lnTo>
                    <a:pt x="380" y="119"/>
                  </a:lnTo>
                  <a:lnTo>
                    <a:pt x="367" y="132"/>
                  </a:lnTo>
                  <a:lnTo>
                    <a:pt x="351" y="140"/>
                  </a:lnTo>
                  <a:lnTo>
                    <a:pt x="334" y="144"/>
                  </a:lnTo>
                  <a:lnTo>
                    <a:pt x="318" y="140"/>
                  </a:lnTo>
                  <a:lnTo>
                    <a:pt x="318" y="140"/>
                  </a:lnTo>
                  <a:lnTo>
                    <a:pt x="301" y="140"/>
                  </a:lnTo>
                  <a:lnTo>
                    <a:pt x="289" y="140"/>
                  </a:lnTo>
                  <a:lnTo>
                    <a:pt x="268" y="148"/>
                  </a:lnTo>
                  <a:lnTo>
                    <a:pt x="256" y="157"/>
                  </a:lnTo>
                  <a:lnTo>
                    <a:pt x="252" y="161"/>
                  </a:lnTo>
                  <a:lnTo>
                    <a:pt x="252" y="161"/>
                  </a:lnTo>
                  <a:lnTo>
                    <a:pt x="252" y="173"/>
                  </a:lnTo>
                  <a:lnTo>
                    <a:pt x="244" y="185"/>
                  </a:lnTo>
                  <a:lnTo>
                    <a:pt x="227" y="206"/>
                  </a:lnTo>
                  <a:lnTo>
                    <a:pt x="207" y="218"/>
                  </a:lnTo>
                  <a:lnTo>
                    <a:pt x="186" y="227"/>
                  </a:lnTo>
                  <a:lnTo>
                    <a:pt x="145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8" y="256"/>
                  </a:lnTo>
                  <a:lnTo>
                    <a:pt x="124" y="276"/>
                  </a:lnTo>
                  <a:lnTo>
                    <a:pt x="120" y="297"/>
                  </a:lnTo>
                  <a:lnTo>
                    <a:pt x="108" y="313"/>
                  </a:lnTo>
                  <a:lnTo>
                    <a:pt x="95" y="330"/>
                  </a:lnTo>
                  <a:lnTo>
                    <a:pt x="83" y="342"/>
                  </a:lnTo>
                  <a:lnTo>
                    <a:pt x="66" y="355"/>
                  </a:lnTo>
                  <a:lnTo>
                    <a:pt x="46" y="359"/>
                  </a:lnTo>
                  <a:lnTo>
                    <a:pt x="46" y="359"/>
                  </a:lnTo>
                  <a:lnTo>
                    <a:pt x="33" y="367"/>
                  </a:lnTo>
                  <a:lnTo>
                    <a:pt x="21" y="379"/>
                  </a:lnTo>
                  <a:lnTo>
                    <a:pt x="13" y="396"/>
                  </a:lnTo>
                  <a:lnTo>
                    <a:pt x="8" y="412"/>
                  </a:lnTo>
                  <a:lnTo>
                    <a:pt x="4" y="441"/>
                  </a:lnTo>
                  <a:lnTo>
                    <a:pt x="4" y="449"/>
                  </a:lnTo>
                  <a:lnTo>
                    <a:pt x="0" y="454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4" name="Freeform 18"/>
            <p:cNvSpPr>
              <a:spLocks/>
            </p:cNvSpPr>
            <p:nvPr/>
          </p:nvSpPr>
          <p:spPr bwMode="auto">
            <a:xfrm>
              <a:off x="4193" y="2302"/>
              <a:ext cx="706" cy="545"/>
            </a:xfrm>
            <a:custGeom>
              <a:avLst/>
              <a:gdLst/>
              <a:ahLst/>
              <a:cxnLst>
                <a:cxn ang="0">
                  <a:pos x="660" y="306"/>
                </a:cxn>
                <a:cxn ang="0">
                  <a:pos x="689" y="269"/>
                </a:cxn>
                <a:cxn ang="0">
                  <a:pos x="697" y="256"/>
                </a:cxn>
                <a:cxn ang="0">
                  <a:pos x="706" y="231"/>
                </a:cxn>
                <a:cxn ang="0">
                  <a:pos x="693" y="219"/>
                </a:cxn>
                <a:cxn ang="0">
                  <a:pos x="685" y="211"/>
                </a:cxn>
                <a:cxn ang="0">
                  <a:pos x="664" y="198"/>
                </a:cxn>
                <a:cxn ang="0">
                  <a:pos x="652" y="174"/>
                </a:cxn>
                <a:cxn ang="0">
                  <a:pos x="656" y="170"/>
                </a:cxn>
                <a:cxn ang="0">
                  <a:pos x="640" y="137"/>
                </a:cxn>
                <a:cxn ang="0">
                  <a:pos x="615" y="120"/>
                </a:cxn>
                <a:cxn ang="0">
                  <a:pos x="582" y="120"/>
                </a:cxn>
                <a:cxn ang="0">
                  <a:pos x="565" y="112"/>
                </a:cxn>
                <a:cxn ang="0">
                  <a:pos x="537" y="70"/>
                </a:cxn>
                <a:cxn ang="0">
                  <a:pos x="512" y="54"/>
                </a:cxn>
                <a:cxn ang="0">
                  <a:pos x="495" y="54"/>
                </a:cxn>
                <a:cxn ang="0">
                  <a:pos x="471" y="58"/>
                </a:cxn>
                <a:cxn ang="0">
                  <a:pos x="442" y="29"/>
                </a:cxn>
                <a:cxn ang="0">
                  <a:pos x="400" y="9"/>
                </a:cxn>
                <a:cxn ang="0">
                  <a:pos x="396" y="9"/>
                </a:cxn>
                <a:cxn ang="0">
                  <a:pos x="351" y="0"/>
                </a:cxn>
                <a:cxn ang="0">
                  <a:pos x="351" y="0"/>
                </a:cxn>
                <a:cxn ang="0">
                  <a:pos x="297" y="42"/>
                </a:cxn>
                <a:cxn ang="0">
                  <a:pos x="244" y="91"/>
                </a:cxn>
                <a:cxn ang="0">
                  <a:pos x="240" y="108"/>
                </a:cxn>
                <a:cxn ang="0">
                  <a:pos x="227" y="132"/>
                </a:cxn>
                <a:cxn ang="0">
                  <a:pos x="190" y="174"/>
                </a:cxn>
                <a:cxn ang="0">
                  <a:pos x="169" y="174"/>
                </a:cxn>
                <a:cxn ang="0">
                  <a:pos x="161" y="149"/>
                </a:cxn>
                <a:cxn ang="0">
                  <a:pos x="145" y="137"/>
                </a:cxn>
                <a:cxn ang="0">
                  <a:pos x="116" y="137"/>
                </a:cxn>
                <a:cxn ang="0">
                  <a:pos x="62" y="153"/>
                </a:cxn>
                <a:cxn ang="0">
                  <a:pos x="41" y="157"/>
                </a:cxn>
                <a:cxn ang="0">
                  <a:pos x="8" y="186"/>
                </a:cxn>
                <a:cxn ang="0">
                  <a:pos x="0" y="211"/>
                </a:cxn>
                <a:cxn ang="0">
                  <a:pos x="25" y="240"/>
                </a:cxn>
                <a:cxn ang="0">
                  <a:pos x="41" y="248"/>
                </a:cxn>
                <a:cxn ang="0">
                  <a:pos x="66" y="273"/>
                </a:cxn>
                <a:cxn ang="0">
                  <a:pos x="70" y="297"/>
                </a:cxn>
                <a:cxn ang="0">
                  <a:pos x="50" y="318"/>
                </a:cxn>
                <a:cxn ang="0">
                  <a:pos x="41" y="330"/>
                </a:cxn>
                <a:cxn ang="0">
                  <a:pos x="33" y="368"/>
                </a:cxn>
                <a:cxn ang="0">
                  <a:pos x="29" y="417"/>
                </a:cxn>
                <a:cxn ang="0">
                  <a:pos x="50" y="479"/>
                </a:cxn>
                <a:cxn ang="0">
                  <a:pos x="124" y="479"/>
                </a:cxn>
                <a:cxn ang="0">
                  <a:pos x="132" y="479"/>
                </a:cxn>
                <a:cxn ang="0">
                  <a:pos x="145" y="512"/>
                </a:cxn>
                <a:cxn ang="0">
                  <a:pos x="149" y="520"/>
                </a:cxn>
                <a:cxn ang="0">
                  <a:pos x="173" y="545"/>
                </a:cxn>
                <a:cxn ang="0">
                  <a:pos x="248" y="471"/>
                </a:cxn>
                <a:cxn ang="0">
                  <a:pos x="322" y="409"/>
                </a:cxn>
                <a:cxn ang="0">
                  <a:pos x="409" y="363"/>
                </a:cxn>
                <a:cxn ang="0">
                  <a:pos x="454" y="347"/>
                </a:cxn>
                <a:cxn ang="0">
                  <a:pos x="532" y="335"/>
                </a:cxn>
                <a:cxn ang="0">
                  <a:pos x="557" y="326"/>
                </a:cxn>
                <a:cxn ang="0">
                  <a:pos x="570" y="314"/>
                </a:cxn>
                <a:cxn ang="0">
                  <a:pos x="603" y="306"/>
                </a:cxn>
                <a:cxn ang="0">
                  <a:pos x="615" y="306"/>
                </a:cxn>
                <a:cxn ang="0">
                  <a:pos x="660" y="306"/>
                </a:cxn>
              </a:cxnLst>
              <a:rect l="0" t="0" r="r" b="b"/>
              <a:pathLst>
                <a:path w="706" h="545">
                  <a:moveTo>
                    <a:pt x="660" y="306"/>
                  </a:moveTo>
                  <a:lnTo>
                    <a:pt x="660" y="306"/>
                  </a:lnTo>
                  <a:lnTo>
                    <a:pt x="669" y="293"/>
                  </a:lnTo>
                  <a:lnTo>
                    <a:pt x="689" y="269"/>
                  </a:lnTo>
                  <a:lnTo>
                    <a:pt x="689" y="269"/>
                  </a:lnTo>
                  <a:lnTo>
                    <a:pt x="697" y="256"/>
                  </a:lnTo>
                  <a:lnTo>
                    <a:pt x="706" y="240"/>
                  </a:lnTo>
                  <a:lnTo>
                    <a:pt x="706" y="231"/>
                  </a:lnTo>
                  <a:lnTo>
                    <a:pt x="702" y="227"/>
                  </a:lnTo>
                  <a:lnTo>
                    <a:pt x="693" y="219"/>
                  </a:lnTo>
                  <a:lnTo>
                    <a:pt x="685" y="211"/>
                  </a:lnTo>
                  <a:lnTo>
                    <a:pt x="685" y="211"/>
                  </a:lnTo>
                  <a:lnTo>
                    <a:pt x="673" y="207"/>
                  </a:lnTo>
                  <a:lnTo>
                    <a:pt x="664" y="198"/>
                  </a:lnTo>
                  <a:lnTo>
                    <a:pt x="656" y="182"/>
                  </a:lnTo>
                  <a:lnTo>
                    <a:pt x="652" y="174"/>
                  </a:lnTo>
                  <a:lnTo>
                    <a:pt x="656" y="170"/>
                  </a:lnTo>
                  <a:lnTo>
                    <a:pt x="656" y="170"/>
                  </a:lnTo>
                  <a:lnTo>
                    <a:pt x="648" y="149"/>
                  </a:lnTo>
                  <a:lnTo>
                    <a:pt x="640" y="137"/>
                  </a:lnTo>
                  <a:lnTo>
                    <a:pt x="627" y="128"/>
                  </a:lnTo>
                  <a:lnTo>
                    <a:pt x="615" y="120"/>
                  </a:lnTo>
                  <a:lnTo>
                    <a:pt x="590" y="120"/>
                  </a:lnTo>
                  <a:lnTo>
                    <a:pt x="582" y="120"/>
                  </a:lnTo>
                  <a:lnTo>
                    <a:pt x="565" y="112"/>
                  </a:lnTo>
                  <a:lnTo>
                    <a:pt x="565" y="112"/>
                  </a:lnTo>
                  <a:lnTo>
                    <a:pt x="549" y="87"/>
                  </a:lnTo>
                  <a:lnTo>
                    <a:pt x="537" y="70"/>
                  </a:lnTo>
                  <a:lnTo>
                    <a:pt x="524" y="58"/>
                  </a:lnTo>
                  <a:lnTo>
                    <a:pt x="512" y="54"/>
                  </a:lnTo>
                  <a:lnTo>
                    <a:pt x="504" y="54"/>
                  </a:lnTo>
                  <a:lnTo>
                    <a:pt x="495" y="54"/>
                  </a:lnTo>
                  <a:lnTo>
                    <a:pt x="491" y="54"/>
                  </a:lnTo>
                  <a:lnTo>
                    <a:pt x="471" y="58"/>
                  </a:lnTo>
                  <a:lnTo>
                    <a:pt x="471" y="58"/>
                  </a:lnTo>
                  <a:lnTo>
                    <a:pt x="442" y="29"/>
                  </a:lnTo>
                  <a:lnTo>
                    <a:pt x="417" y="17"/>
                  </a:lnTo>
                  <a:lnTo>
                    <a:pt x="400" y="9"/>
                  </a:lnTo>
                  <a:lnTo>
                    <a:pt x="396" y="9"/>
                  </a:lnTo>
                  <a:lnTo>
                    <a:pt x="396" y="9"/>
                  </a:lnTo>
                  <a:lnTo>
                    <a:pt x="367" y="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97" y="42"/>
                  </a:lnTo>
                  <a:lnTo>
                    <a:pt x="260" y="75"/>
                  </a:lnTo>
                  <a:lnTo>
                    <a:pt x="244" y="91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35" y="120"/>
                  </a:lnTo>
                  <a:lnTo>
                    <a:pt x="227" y="132"/>
                  </a:lnTo>
                  <a:lnTo>
                    <a:pt x="211" y="153"/>
                  </a:lnTo>
                  <a:lnTo>
                    <a:pt x="190" y="174"/>
                  </a:lnTo>
                  <a:lnTo>
                    <a:pt x="169" y="174"/>
                  </a:lnTo>
                  <a:lnTo>
                    <a:pt x="169" y="174"/>
                  </a:lnTo>
                  <a:lnTo>
                    <a:pt x="169" y="165"/>
                  </a:lnTo>
                  <a:lnTo>
                    <a:pt x="161" y="149"/>
                  </a:lnTo>
                  <a:lnTo>
                    <a:pt x="153" y="145"/>
                  </a:lnTo>
                  <a:lnTo>
                    <a:pt x="145" y="137"/>
                  </a:lnTo>
                  <a:lnTo>
                    <a:pt x="132" y="137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62" y="153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29" y="165"/>
                  </a:lnTo>
                  <a:lnTo>
                    <a:pt x="8" y="186"/>
                  </a:lnTo>
                  <a:lnTo>
                    <a:pt x="4" y="198"/>
                  </a:lnTo>
                  <a:lnTo>
                    <a:pt x="0" y="211"/>
                  </a:lnTo>
                  <a:lnTo>
                    <a:pt x="8" y="223"/>
                  </a:lnTo>
                  <a:lnTo>
                    <a:pt x="25" y="240"/>
                  </a:lnTo>
                  <a:lnTo>
                    <a:pt x="41" y="248"/>
                  </a:lnTo>
                  <a:lnTo>
                    <a:pt x="41" y="248"/>
                  </a:lnTo>
                  <a:lnTo>
                    <a:pt x="50" y="252"/>
                  </a:lnTo>
                  <a:lnTo>
                    <a:pt x="66" y="273"/>
                  </a:lnTo>
                  <a:lnTo>
                    <a:pt x="70" y="285"/>
                  </a:lnTo>
                  <a:lnTo>
                    <a:pt x="70" y="297"/>
                  </a:lnTo>
                  <a:lnTo>
                    <a:pt x="62" y="310"/>
                  </a:lnTo>
                  <a:lnTo>
                    <a:pt x="50" y="318"/>
                  </a:lnTo>
                  <a:lnTo>
                    <a:pt x="50" y="318"/>
                  </a:lnTo>
                  <a:lnTo>
                    <a:pt x="41" y="330"/>
                  </a:lnTo>
                  <a:lnTo>
                    <a:pt x="37" y="347"/>
                  </a:lnTo>
                  <a:lnTo>
                    <a:pt x="33" y="368"/>
                  </a:lnTo>
                  <a:lnTo>
                    <a:pt x="29" y="392"/>
                  </a:lnTo>
                  <a:lnTo>
                    <a:pt x="29" y="417"/>
                  </a:lnTo>
                  <a:lnTo>
                    <a:pt x="37" y="446"/>
                  </a:lnTo>
                  <a:lnTo>
                    <a:pt x="50" y="479"/>
                  </a:lnTo>
                  <a:lnTo>
                    <a:pt x="124" y="479"/>
                  </a:lnTo>
                  <a:lnTo>
                    <a:pt x="124" y="479"/>
                  </a:lnTo>
                  <a:lnTo>
                    <a:pt x="128" y="479"/>
                  </a:lnTo>
                  <a:lnTo>
                    <a:pt x="132" y="479"/>
                  </a:lnTo>
                  <a:lnTo>
                    <a:pt x="136" y="487"/>
                  </a:lnTo>
                  <a:lnTo>
                    <a:pt x="145" y="512"/>
                  </a:lnTo>
                  <a:lnTo>
                    <a:pt x="145" y="512"/>
                  </a:lnTo>
                  <a:lnTo>
                    <a:pt x="149" y="520"/>
                  </a:lnTo>
                  <a:lnTo>
                    <a:pt x="157" y="533"/>
                  </a:lnTo>
                  <a:lnTo>
                    <a:pt x="173" y="545"/>
                  </a:lnTo>
                  <a:lnTo>
                    <a:pt x="173" y="545"/>
                  </a:lnTo>
                  <a:lnTo>
                    <a:pt x="248" y="471"/>
                  </a:lnTo>
                  <a:lnTo>
                    <a:pt x="293" y="425"/>
                  </a:lnTo>
                  <a:lnTo>
                    <a:pt x="322" y="409"/>
                  </a:lnTo>
                  <a:lnTo>
                    <a:pt x="322" y="409"/>
                  </a:lnTo>
                  <a:lnTo>
                    <a:pt x="409" y="363"/>
                  </a:lnTo>
                  <a:lnTo>
                    <a:pt x="409" y="363"/>
                  </a:lnTo>
                  <a:lnTo>
                    <a:pt x="454" y="347"/>
                  </a:lnTo>
                  <a:lnTo>
                    <a:pt x="487" y="339"/>
                  </a:lnTo>
                  <a:lnTo>
                    <a:pt x="532" y="335"/>
                  </a:lnTo>
                  <a:lnTo>
                    <a:pt x="557" y="326"/>
                  </a:lnTo>
                  <a:lnTo>
                    <a:pt x="557" y="326"/>
                  </a:lnTo>
                  <a:lnTo>
                    <a:pt x="561" y="318"/>
                  </a:lnTo>
                  <a:lnTo>
                    <a:pt x="570" y="314"/>
                  </a:lnTo>
                  <a:lnTo>
                    <a:pt x="586" y="310"/>
                  </a:lnTo>
                  <a:lnTo>
                    <a:pt x="603" y="306"/>
                  </a:lnTo>
                  <a:lnTo>
                    <a:pt x="615" y="306"/>
                  </a:lnTo>
                  <a:lnTo>
                    <a:pt x="615" y="306"/>
                  </a:lnTo>
                  <a:lnTo>
                    <a:pt x="660" y="306"/>
                  </a:lnTo>
                  <a:lnTo>
                    <a:pt x="660" y="306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5" name="Freeform 19"/>
            <p:cNvSpPr>
              <a:spLocks/>
            </p:cNvSpPr>
            <p:nvPr/>
          </p:nvSpPr>
          <p:spPr bwMode="auto">
            <a:xfrm>
              <a:off x="2931" y="2694"/>
              <a:ext cx="466" cy="363"/>
            </a:xfrm>
            <a:custGeom>
              <a:avLst/>
              <a:gdLst/>
              <a:ahLst/>
              <a:cxnLst>
                <a:cxn ang="0">
                  <a:pos x="346" y="42"/>
                </a:cxn>
                <a:cxn ang="0">
                  <a:pos x="330" y="17"/>
                </a:cxn>
                <a:cxn ang="0">
                  <a:pos x="309" y="9"/>
                </a:cxn>
                <a:cxn ang="0">
                  <a:pos x="280" y="37"/>
                </a:cxn>
                <a:cxn ang="0">
                  <a:pos x="280" y="37"/>
                </a:cxn>
                <a:cxn ang="0">
                  <a:pos x="272" y="42"/>
                </a:cxn>
                <a:cxn ang="0">
                  <a:pos x="251" y="37"/>
                </a:cxn>
                <a:cxn ang="0">
                  <a:pos x="218" y="4"/>
                </a:cxn>
                <a:cxn ang="0">
                  <a:pos x="128" y="0"/>
                </a:cxn>
                <a:cxn ang="0">
                  <a:pos x="115" y="25"/>
                </a:cxn>
                <a:cxn ang="0">
                  <a:pos x="107" y="62"/>
                </a:cxn>
                <a:cxn ang="0">
                  <a:pos x="62" y="128"/>
                </a:cxn>
                <a:cxn ang="0">
                  <a:pos x="0" y="198"/>
                </a:cxn>
                <a:cxn ang="0">
                  <a:pos x="8" y="223"/>
                </a:cxn>
                <a:cxn ang="0">
                  <a:pos x="45" y="231"/>
                </a:cxn>
                <a:cxn ang="0">
                  <a:pos x="78" y="231"/>
                </a:cxn>
                <a:cxn ang="0">
                  <a:pos x="103" y="236"/>
                </a:cxn>
                <a:cxn ang="0">
                  <a:pos x="115" y="248"/>
                </a:cxn>
                <a:cxn ang="0">
                  <a:pos x="119" y="269"/>
                </a:cxn>
                <a:cxn ang="0">
                  <a:pos x="156" y="330"/>
                </a:cxn>
                <a:cxn ang="0">
                  <a:pos x="173" y="318"/>
                </a:cxn>
                <a:cxn ang="0">
                  <a:pos x="202" y="314"/>
                </a:cxn>
                <a:cxn ang="0">
                  <a:pos x="227" y="318"/>
                </a:cxn>
                <a:cxn ang="0">
                  <a:pos x="317" y="363"/>
                </a:cxn>
                <a:cxn ang="0">
                  <a:pos x="334" y="363"/>
                </a:cxn>
                <a:cxn ang="0">
                  <a:pos x="350" y="347"/>
                </a:cxn>
                <a:cxn ang="0">
                  <a:pos x="400" y="335"/>
                </a:cxn>
                <a:cxn ang="0">
                  <a:pos x="412" y="343"/>
                </a:cxn>
                <a:cxn ang="0">
                  <a:pos x="441" y="351"/>
                </a:cxn>
                <a:cxn ang="0">
                  <a:pos x="454" y="343"/>
                </a:cxn>
                <a:cxn ang="0">
                  <a:pos x="462" y="335"/>
                </a:cxn>
                <a:cxn ang="0">
                  <a:pos x="466" y="314"/>
                </a:cxn>
                <a:cxn ang="0">
                  <a:pos x="458" y="302"/>
                </a:cxn>
                <a:cxn ang="0">
                  <a:pos x="454" y="297"/>
                </a:cxn>
                <a:cxn ang="0">
                  <a:pos x="421" y="289"/>
                </a:cxn>
                <a:cxn ang="0">
                  <a:pos x="421" y="281"/>
                </a:cxn>
                <a:cxn ang="0">
                  <a:pos x="441" y="269"/>
                </a:cxn>
                <a:cxn ang="0">
                  <a:pos x="454" y="252"/>
                </a:cxn>
                <a:cxn ang="0">
                  <a:pos x="441" y="231"/>
                </a:cxn>
                <a:cxn ang="0">
                  <a:pos x="437" y="227"/>
                </a:cxn>
                <a:cxn ang="0">
                  <a:pos x="404" y="194"/>
                </a:cxn>
                <a:cxn ang="0">
                  <a:pos x="400" y="157"/>
                </a:cxn>
                <a:cxn ang="0">
                  <a:pos x="412" y="116"/>
                </a:cxn>
                <a:cxn ang="0">
                  <a:pos x="429" y="103"/>
                </a:cxn>
                <a:cxn ang="0">
                  <a:pos x="437" y="83"/>
                </a:cxn>
                <a:cxn ang="0">
                  <a:pos x="425" y="70"/>
                </a:cxn>
                <a:cxn ang="0">
                  <a:pos x="416" y="66"/>
                </a:cxn>
                <a:cxn ang="0">
                  <a:pos x="375" y="70"/>
                </a:cxn>
                <a:cxn ang="0">
                  <a:pos x="354" y="58"/>
                </a:cxn>
                <a:cxn ang="0">
                  <a:pos x="346" y="42"/>
                </a:cxn>
              </a:cxnLst>
              <a:rect l="0" t="0" r="r" b="b"/>
              <a:pathLst>
                <a:path w="466" h="363">
                  <a:moveTo>
                    <a:pt x="346" y="42"/>
                  </a:moveTo>
                  <a:lnTo>
                    <a:pt x="346" y="42"/>
                  </a:lnTo>
                  <a:lnTo>
                    <a:pt x="342" y="33"/>
                  </a:lnTo>
                  <a:lnTo>
                    <a:pt x="330" y="17"/>
                  </a:lnTo>
                  <a:lnTo>
                    <a:pt x="321" y="9"/>
                  </a:lnTo>
                  <a:lnTo>
                    <a:pt x="309" y="9"/>
                  </a:lnTo>
                  <a:lnTo>
                    <a:pt x="297" y="17"/>
                  </a:lnTo>
                  <a:lnTo>
                    <a:pt x="280" y="37"/>
                  </a:lnTo>
                  <a:lnTo>
                    <a:pt x="280" y="37"/>
                  </a:lnTo>
                  <a:lnTo>
                    <a:pt x="280" y="37"/>
                  </a:lnTo>
                  <a:lnTo>
                    <a:pt x="276" y="42"/>
                  </a:lnTo>
                  <a:lnTo>
                    <a:pt x="272" y="42"/>
                  </a:lnTo>
                  <a:lnTo>
                    <a:pt x="264" y="42"/>
                  </a:lnTo>
                  <a:lnTo>
                    <a:pt x="251" y="37"/>
                  </a:lnTo>
                  <a:lnTo>
                    <a:pt x="239" y="25"/>
                  </a:lnTo>
                  <a:lnTo>
                    <a:pt x="218" y="4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19" y="13"/>
                  </a:lnTo>
                  <a:lnTo>
                    <a:pt x="115" y="25"/>
                  </a:lnTo>
                  <a:lnTo>
                    <a:pt x="111" y="37"/>
                  </a:lnTo>
                  <a:lnTo>
                    <a:pt x="107" y="62"/>
                  </a:lnTo>
                  <a:lnTo>
                    <a:pt x="82" y="99"/>
                  </a:lnTo>
                  <a:lnTo>
                    <a:pt x="62" y="128"/>
                  </a:lnTo>
                  <a:lnTo>
                    <a:pt x="41" y="157"/>
                  </a:lnTo>
                  <a:lnTo>
                    <a:pt x="0" y="198"/>
                  </a:lnTo>
                  <a:lnTo>
                    <a:pt x="8" y="223"/>
                  </a:lnTo>
                  <a:lnTo>
                    <a:pt x="8" y="223"/>
                  </a:lnTo>
                  <a:lnTo>
                    <a:pt x="24" y="227"/>
                  </a:lnTo>
                  <a:lnTo>
                    <a:pt x="45" y="231"/>
                  </a:lnTo>
                  <a:lnTo>
                    <a:pt x="78" y="231"/>
                  </a:lnTo>
                  <a:lnTo>
                    <a:pt x="78" y="231"/>
                  </a:lnTo>
                  <a:lnTo>
                    <a:pt x="90" y="231"/>
                  </a:lnTo>
                  <a:lnTo>
                    <a:pt x="103" y="236"/>
                  </a:lnTo>
                  <a:lnTo>
                    <a:pt x="111" y="244"/>
                  </a:lnTo>
                  <a:lnTo>
                    <a:pt x="115" y="248"/>
                  </a:lnTo>
                  <a:lnTo>
                    <a:pt x="119" y="260"/>
                  </a:lnTo>
                  <a:lnTo>
                    <a:pt x="119" y="269"/>
                  </a:lnTo>
                  <a:lnTo>
                    <a:pt x="123" y="330"/>
                  </a:lnTo>
                  <a:lnTo>
                    <a:pt x="156" y="330"/>
                  </a:lnTo>
                  <a:lnTo>
                    <a:pt x="156" y="330"/>
                  </a:lnTo>
                  <a:lnTo>
                    <a:pt x="173" y="318"/>
                  </a:lnTo>
                  <a:lnTo>
                    <a:pt x="189" y="314"/>
                  </a:lnTo>
                  <a:lnTo>
                    <a:pt x="202" y="314"/>
                  </a:lnTo>
                  <a:lnTo>
                    <a:pt x="214" y="314"/>
                  </a:lnTo>
                  <a:lnTo>
                    <a:pt x="227" y="318"/>
                  </a:lnTo>
                  <a:lnTo>
                    <a:pt x="231" y="322"/>
                  </a:lnTo>
                  <a:lnTo>
                    <a:pt x="317" y="363"/>
                  </a:lnTo>
                  <a:lnTo>
                    <a:pt x="334" y="363"/>
                  </a:lnTo>
                  <a:lnTo>
                    <a:pt x="334" y="363"/>
                  </a:lnTo>
                  <a:lnTo>
                    <a:pt x="342" y="355"/>
                  </a:lnTo>
                  <a:lnTo>
                    <a:pt x="350" y="347"/>
                  </a:lnTo>
                  <a:lnTo>
                    <a:pt x="375" y="339"/>
                  </a:lnTo>
                  <a:lnTo>
                    <a:pt x="400" y="335"/>
                  </a:lnTo>
                  <a:lnTo>
                    <a:pt x="400" y="335"/>
                  </a:lnTo>
                  <a:lnTo>
                    <a:pt x="412" y="343"/>
                  </a:lnTo>
                  <a:lnTo>
                    <a:pt x="425" y="347"/>
                  </a:lnTo>
                  <a:lnTo>
                    <a:pt x="441" y="351"/>
                  </a:lnTo>
                  <a:lnTo>
                    <a:pt x="449" y="347"/>
                  </a:lnTo>
                  <a:lnTo>
                    <a:pt x="454" y="343"/>
                  </a:lnTo>
                  <a:lnTo>
                    <a:pt x="454" y="343"/>
                  </a:lnTo>
                  <a:lnTo>
                    <a:pt x="462" y="335"/>
                  </a:lnTo>
                  <a:lnTo>
                    <a:pt x="466" y="322"/>
                  </a:lnTo>
                  <a:lnTo>
                    <a:pt x="466" y="314"/>
                  </a:lnTo>
                  <a:lnTo>
                    <a:pt x="466" y="310"/>
                  </a:lnTo>
                  <a:lnTo>
                    <a:pt x="458" y="302"/>
                  </a:lnTo>
                  <a:lnTo>
                    <a:pt x="454" y="297"/>
                  </a:lnTo>
                  <a:lnTo>
                    <a:pt x="454" y="297"/>
                  </a:lnTo>
                  <a:lnTo>
                    <a:pt x="429" y="297"/>
                  </a:lnTo>
                  <a:lnTo>
                    <a:pt x="421" y="289"/>
                  </a:lnTo>
                  <a:lnTo>
                    <a:pt x="421" y="281"/>
                  </a:lnTo>
                  <a:lnTo>
                    <a:pt x="421" y="281"/>
                  </a:lnTo>
                  <a:lnTo>
                    <a:pt x="421" y="281"/>
                  </a:lnTo>
                  <a:lnTo>
                    <a:pt x="441" y="269"/>
                  </a:lnTo>
                  <a:lnTo>
                    <a:pt x="449" y="260"/>
                  </a:lnTo>
                  <a:lnTo>
                    <a:pt x="454" y="252"/>
                  </a:lnTo>
                  <a:lnTo>
                    <a:pt x="449" y="244"/>
                  </a:lnTo>
                  <a:lnTo>
                    <a:pt x="441" y="231"/>
                  </a:lnTo>
                  <a:lnTo>
                    <a:pt x="437" y="227"/>
                  </a:lnTo>
                  <a:lnTo>
                    <a:pt x="437" y="227"/>
                  </a:lnTo>
                  <a:lnTo>
                    <a:pt x="416" y="211"/>
                  </a:lnTo>
                  <a:lnTo>
                    <a:pt x="404" y="194"/>
                  </a:lnTo>
                  <a:lnTo>
                    <a:pt x="400" y="174"/>
                  </a:lnTo>
                  <a:lnTo>
                    <a:pt x="400" y="157"/>
                  </a:lnTo>
                  <a:lnTo>
                    <a:pt x="408" y="128"/>
                  </a:lnTo>
                  <a:lnTo>
                    <a:pt x="412" y="116"/>
                  </a:lnTo>
                  <a:lnTo>
                    <a:pt x="412" y="116"/>
                  </a:lnTo>
                  <a:lnTo>
                    <a:pt x="429" y="103"/>
                  </a:lnTo>
                  <a:lnTo>
                    <a:pt x="437" y="91"/>
                  </a:lnTo>
                  <a:lnTo>
                    <a:pt x="437" y="83"/>
                  </a:lnTo>
                  <a:lnTo>
                    <a:pt x="437" y="79"/>
                  </a:lnTo>
                  <a:lnTo>
                    <a:pt x="425" y="70"/>
                  </a:lnTo>
                  <a:lnTo>
                    <a:pt x="416" y="66"/>
                  </a:lnTo>
                  <a:lnTo>
                    <a:pt x="416" y="66"/>
                  </a:lnTo>
                  <a:lnTo>
                    <a:pt x="392" y="70"/>
                  </a:lnTo>
                  <a:lnTo>
                    <a:pt x="375" y="70"/>
                  </a:lnTo>
                  <a:lnTo>
                    <a:pt x="363" y="66"/>
                  </a:lnTo>
                  <a:lnTo>
                    <a:pt x="354" y="58"/>
                  </a:lnTo>
                  <a:lnTo>
                    <a:pt x="346" y="50"/>
                  </a:lnTo>
                  <a:lnTo>
                    <a:pt x="346" y="42"/>
                  </a:lnTo>
                  <a:lnTo>
                    <a:pt x="346" y="42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6" name="Freeform 20"/>
            <p:cNvSpPr>
              <a:spLocks/>
            </p:cNvSpPr>
            <p:nvPr/>
          </p:nvSpPr>
          <p:spPr bwMode="auto">
            <a:xfrm>
              <a:off x="3236" y="3057"/>
              <a:ext cx="190" cy="578"/>
            </a:xfrm>
            <a:custGeom>
              <a:avLst/>
              <a:gdLst/>
              <a:ahLst/>
              <a:cxnLst>
                <a:cxn ang="0">
                  <a:pos x="161" y="578"/>
                </a:cxn>
                <a:cxn ang="0">
                  <a:pos x="161" y="578"/>
                </a:cxn>
                <a:cxn ang="0">
                  <a:pos x="169" y="562"/>
                </a:cxn>
                <a:cxn ang="0">
                  <a:pos x="177" y="545"/>
                </a:cxn>
                <a:cxn ang="0">
                  <a:pos x="186" y="524"/>
                </a:cxn>
                <a:cxn ang="0">
                  <a:pos x="190" y="504"/>
                </a:cxn>
                <a:cxn ang="0">
                  <a:pos x="186" y="479"/>
                </a:cxn>
                <a:cxn ang="0">
                  <a:pos x="182" y="467"/>
                </a:cxn>
                <a:cxn ang="0">
                  <a:pos x="173" y="458"/>
                </a:cxn>
                <a:cxn ang="0">
                  <a:pos x="165" y="446"/>
                </a:cxn>
                <a:cxn ang="0">
                  <a:pos x="153" y="438"/>
                </a:cxn>
                <a:cxn ang="0">
                  <a:pos x="74" y="364"/>
                </a:cxn>
                <a:cxn ang="0">
                  <a:pos x="74" y="364"/>
                </a:cxn>
                <a:cxn ang="0">
                  <a:pos x="70" y="359"/>
                </a:cxn>
                <a:cxn ang="0">
                  <a:pos x="58" y="347"/>
                </a:cxn>
                <a:cxn ang="0">
                  <a:pos x="49" y="326"/>
                </a:cxn>
                <a:cxn ang="0">
                  <a:pos x="45" y="310"/>
                </a:cxn>
                <a:cxn ang="0">
                  <a:pos x="45" y="293"/>
                </a:cxn>
                <a:cxn ang="0">
                  <a:pos x="45" y="293"/>
                </a:cxn>
                <a:cxn ang="0">
                  <a:pos x="45" y="260"/>
                </a:cxn>
                <a:cxn ang="0">
                  <a:pos x="41" y="248"/>
                </a:cxn>
                <a:cxn ang="0">
                  <a:pos x="37" y="244"/>
                </a:cxn>
                <a:cxn ang="0">
                  <a:pos x="25" y="231"/>
                </a:cxn>
                <a:cxn ang="0">
                  <a:pos x="4" y="215"/>
                </a:cxn>
                <a:cxn ang="0">
                  <a:pos x="4" y="215"/>
                </a:cxn>
                <a:cxn ang="0">
                  <a:pos x="0" y="207"/>
                </a:cxn>
                <a:cxn ang="0">
                  <a:pos x="0" y="203"/>
                </a:cxn>
                <a:cxn ang="0">
                  <a:pos x="21" y="198"/>
                </a:cxn>
                <a:cxn ang="0">
                  <a:pos x="54" y="194"/>
                </a:cxn>
                <a:cxn ang="0">
                  <a:pos x="54" y="194"/>
                </a:cxn>
                <a:cxn ang="0">
                  <a:pos x="78" y="190"/>
                </a:cxn>
                <a:cxn ang="0">
                  <a:pos x="103" y="182"/>
                </a:cxn>
                <a:cxn ang="0">
                  <a:pos x="124" y="174"/>
                </a:cxn>
                <a:cxn ang="0">
                  <a:pos x="144" y="157"/>
                </a:cxn>
                <a:cxn ang="0">
                  <a:pos x="153" y="149"/>
                </a:cxn>
                <a:cxn ang="0">
                  <a:pos x="157" y="141"/>
                </a:cxn>
                <a:cxn ang="0">
                  <a:pos x="157" y="128"/>
                </a:cxn>
                <a:cxn ang="0">
                  <a:pos x="157" y="116"/>
                </a:cxn>
                <a:cxn ang="0">
                  <a:pos x="149" y="99"/>
                </a:cxn>
                <a:cxn ang="0">
                  <a:pos x="136" y="87"/>
                </a:cxn>
                <a:cxn ang="0">
                  <a:pos x="136" y="87"/>
                </a:cxn>
                <a:cxn ang="0">
                  <a:pos x="99" y="54"/>
                </a:cxn>
                <a:cxn ang="0">
                  <a:pos x="74" y="38"/>
                </a:cxn>
                <a:cxn ang="0">
                  <a:pos x="62" y="33"/>
                </a:cxn>
                <a:cxn ang="0">
                  <a:pos x="49" y="33"/>
                </a:cxn>
                <a:cxn ang="0">
                  <a:pos x="49" y="33"/>
                </a:cxn>
                <a:cxn ang="0">
                  <a:pos x="33" y="21"/>
                </a:cxn>
                <a:cxn ang="0">
                  <a:pos x="25" y="13"/>
                </a:cxn>
                <a:cxn ang="0">
                  <a:pos x="25" y="5"/>
                </a:cxn>
                <a:cxn ang="0">
                  <a:pos x="29" y="0"/>
                </a:cxn>
              </a:cxnLst>
              <a:rect l="0" t="0" r="r" b="b"/>
              <a:pathLst>
                <a:path w="190" h="578">
                  <a:moveTo>
                    <a:pt x="161" y="578"/>
                  </a:moveTo>
                  <a:lnTo>
                    <a:pt x="161" y="578"/>
                  </a:lnTo>
                  <a:lnTo>
                    <a:pt x="169" y="562"/>
                  </a:lnTo>
                  <a:lnTo>
                    <a:pt x="177" y="545"/>
                  </a:lnTo>
                  <a:lnTo>
                    <a:pt x="186" y="524"/>
                  </a:lnTo>
                  <a:lnTo>
                    <a:pt x="190" y="504"/>
                  </a:lnTo>
                  <a:lnTo>
                    <a:pt x="186" y="479"/>
                  </a:lnTo>
                  <a:lnTo>
                    <a:pt x="182" y="467"/>
                  </a:lnTo>
                  <a:lnTo>
                    <a:pt x="173" y="458"/>
                  </a:lnTo>
                  <a:lnTo>
                    <a:pt x="165" y="446"/>
                  </a:lnTo>
                  <a:lnTo>
                    <a:pt x="153" y="438"/>
                  </a:lnTo>
                  <a:lnTo>
                    <a:pt x="74" y="364"/>
                  </a:lnTo>
                  <a:lnTo>
                    <a:pt x="74" y="364"/>
                  </a:lnTo>
                  <a:lnTo>
                    <a:pt x="70" y="359"/>
                  </a:lnTo>
                  <a:lnTo>
                    <a:pt x="58" y="347"/>
                  </a:lnTo>
                  <a:lnTo>
                    <a:pt x="49" y="326"/>
                  </a:lnTo>
                  <a:lnTo>
                    <a:pt x="45" y="310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60"/>
                  </a:lnTo>
                  <a:lnTo>
                    <a:pt x="41" y="248"/>
                  </a:lnTo>
                  <a:lnTo>
                    <a:pt x="37" y="244"/>
                  </a:lnTo>
                  <a:lnTo>
                    <a:pt x="25" y="231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0" y="207"/>
                  </a:lnTo>
                  <a:lnTo>
                    <a:pt x="0" y="203"/>
                  </a:lnTo>
                  <a:lnTo>
                    <a:pt x="21" y="198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78" y="190"/>
                  </a:lnTo>
                  <a:lnTo>
                    <a:pt x="103" y="182"/>
                  </a:lnTo>
                  <a:lnTo>
                    <a:pt x="124" y="174"/>
                  </a:lnTo>
                  <a:lnTo>
                    <a:pt x="144" y="157"/>
                  </a:lnTo>
                  <a:lnTo>
                    <a:pt x="153" y="149"/>
                  </a:lnTo>
                  <a:lnTo>
                    <a:pt x="157" y="141"/>
                  </a:lnTo>
                  <a:lnTo>
                    <a:pt x="157" y="128"/>
                  </a:lnTo>
                  <a:lnTo>
                    <a:pt x="157" y="116"/>
                  </a:lnTo>
                  <a:lnTo>
                    <a:pt x="149" y="99"/>
                  </a:lnTo>
                  <a:lnTo>
                    <a:pt x="136" y="87"/>
                  </a:lnTo>
                  <a:lnTo>
                    <a:pt x="136" y="87"/>
                  </a:lnTo>
                  <a:lnTo>
                    <a:pt x="99" y="54"/>
                  </a:lnTo>
                  <a:lnTo>
                    <a:pt x="74" y="38"/>
                  </a:lnTo>
                  <a:lnTo>
                    <a:pt x="62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33" y="21"/>
                  </a:lnTo>
                  <a:lnTo>
                    <a:pt x="25" y="13"/>
                  </a:lnTo>
                  <a:lnTo>
                    <a:pt x="25" y="5"/>
                  </a:lnTo>
                  <a:lnTo>
                    <a:pt x="29" y="0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7" name="Freeform 21"/>
            <p:cNvSpPr>
              <a:spLocks/>
            </p:cNvSpPr>
            <p:nvPr/>
          </p:nvSpPr>
          <p:spPr bwMode="auto">
            <a:xfrm>
              <a:off x="2584" y="2727"/>
              <a:ext cx="842" cy="904"/>
            </a:xfrm>
            <a:custGeom>
              <a:avLst/>
              <a:gdLst/>
              <a:ahLst/>
              <a:cxnLst>
                <a:cxn ang="0">
                  <a:pos x="829" y="879"/>
                </a:cxn>
                <a:cxn ang="0">
                  <a:pos x="842" y="826"/>
                </a:cxn>
                <a:cxn ang="0">
                  <a:pos x="805" y="768"/>
                </a:cxn>
                <a:cxn ang="0">
                  <a:pos x="722" y="689"/>
                </a:cxn>
                <a:cxn ang="0">
                  <a:pos x="697" y="640"/>
                </a:cxn>
                <a:cxn ang="0">
                  <a:pos x="697" y="590"/>
                </a:cxn>
                <a:cxn ang="0">
                  <a:pos x="677" y="561"/>
                </a:cxn>
                <a:cxn ang="0">
                  <a:pos x="652" y="537"/>
                </a:cxn>
                <a:cxn ang="0">
                  <a:pos x="706" y="524"/>
                </a:cxn>
                <a:cxn ang="0">
                  <a:pos x="755" y="512"/>
                </a:cxn>
                <a:cxn ang="0">
                  <a:pos x="805" y="479"/>
                </a:cxn>
                <a:cxn ang="0">
                  <a:pos x="809" y="446"/>
                </a:cxn>
                <a:cxn ang="0">
                  <a:pos x="788" y="417"/>
                </a:cxn>
                <a:cxn ang="0">
                  <a:pos x="714" y="363"/>
                </a:cxn>
                <a:cxn ang="0">
                  <a:pos x="685" y="351"/>
                </a:cxn>
                <a:cxn ang="0">
                  <a:pos x="681" y="330"/>
                </a:cxn>
                <a:cxn ang="0">
                  <a:pos x="578" y="289"/>
                </a:cxn>
                <a:cxn ang="0">
                  <a:pos x="561" y="281"/>
                </a:cxn>
                <a:cxn ang="0">
                  <a:pos x="520" y="285"/>
                </a:cxn>
                <a:cxn ang="0">
                  <a:pos x="466" y="236"/>
                </a:cxn>
                <a:cxn ang="0">
                  <a:pos x="462" y="215"/>
                </a:cxn>
                <a:cxn ang="0">
                  <a:pos x="437" y="198"/>
                </a:cxn>
                <a:cxn ang="0">
                  <a:pos x="392" y="198"/>
                </a:cxn>
                <a:cxn ang="0">
                  <a:pos x="347" y="165"/>
                </a:cxn>
                <a:cxn ang="0">
                  <a:pos x="429" y="66"/>
                </a:cxn>
                <a:cxn ang="0">
                  <a:pos x="458" y="4"/>
                </a:cxn>
                <a:cxn ang="0">
                  <a:pos x="371" y="13"/>
                </a:cxn>
                <a:cxn ang="0">
                  <a:pos x="351" y="21"/>
                </a:cxn>
                <a:cxn ang="0">
                  <a:pos x="289" y="29"/>
                </a:cxn>
                <a:cxn ang="0">
                  <a:pos x="248" y="0"/>
                </a:cxn>
                <a:cxn ang="0">
                  <a:pos x="140" y="9"/>
                </a:cxn>
                <a:cxn ang="0">
                  <a:pos x="120" y="42"/>
                </a:cxn>
                <a:cxn ang="0">
                  <a:pos x="87" y="79"/>
                </a:cxn>
                <a:cxn ang="0">
                  <a:pos x="74" y="75"/>
                </a:cxn>
                <a:cxn ang="0">
                  <a:pos x="78" y="91"/>
                </a:cxn>
                <a:cxn ang="0">
                  <a:pos x="74" y="153"/>
                </a:cxn>
                <a:cxn ang="0">
                  <a:pos x="45" y="203"/>
                </a:cxn>
                <a:cxn ang="0">
                  <a:pos x="25" y="260"/>
                </a:cxn>
                <a:cxn ang="0">
                  <a:pos x="0" y="306"/>
                </a:cxn>
                <a:cxn ang="0">
                  <a:pos x="83" y="326"/>
                </a:cxn>
                <a:cxn ang="0">
                  <a:pos x="186" y="330"/>
                </a:cxn>
                <a:cxn ang="0">
                  <a:pos x="413" y="491"/>
                </a:cxn>
                <a:cxn ang="0">
                  <a:pos x="483" y="553"/>
                </a:cxn>
                <a:cxn ang="0">
                  <a:pos x="520" y="603"/>
                </a:cxn>
                <a:cxn ang="0">
                  <a:pos x="602" y="764"/>
                </a:cxn>
                <a:cxn ang="0">
                  <a:pos x="710" y="859"/>
                </a:cxn>
                <a:cxn ang="0">
                  <a:pos x="796" y="904"/>
                </a:cxn>
              </a:cxnLst>
              <a:rect l="0" t="0" r="r" b="b"/>
              <a:pathLst>
                <a:path w="842" h="904">
                  <a:moveTo>
                    <a:pt x="813" y="904"/>
                  </a:moveTo>
                  <a:lnTo>
                    <a:pt x="813" y="904"/>
                  </a:lnTo>
                  <a:lnTo>
                    <a:pt x="829" y="879"/>
                  </a:lnTo>
                  <a:lnTo>
                    <a:pt x="834" y="863"/>
                  </a:lnTo>
                  <a:lnTo>
                    <a:pt x="838" y="846"/>
                  </a:lnTo>
                  <a:lnTo>
                    <a:pt x="842" y="826"/>
                  </a:lnTo>
                  <a:lnTo>
                    <a:pt x="838" y="805"/>
                  </a:lnTo>
                  <a:lnTo>
                    <a:pt x="825" y="784"/>
                  </a:lnTo>
                  <a:lnTo>
                    <a:pt x="805" y="768"/>
                  </a:lnTo>
                  <a:lnTo>
                    <a:pt x="726" y="694"/>
                  </a:lnTo>
                  <a:lnTo>
                    <a:pt x="726" y="694"/>
                  </a:lnTo>
                  <a:lnTo>
                    <a:pt x="722" y="689"/>
                  </a:lnTo>
                  <a:lnTo>
                    <a:pt x="710" y="677"/>
                  </a:lnTo>
                  <a:lnTo>
                    <a:pt x="701" y="656"/>
                  </a:lnTo>
                  <a:lnTo>
                    <a:pt x="697" y="640"/>
                  </a:lnTo>
                  <a:lnTo>
                    <a:pt x="697" y="623"/>
                  </a:lnTo>
                  <a:lnTo>
                    <a:pt x="697" y="623"/>
                  </a:lnTo>
                  <a:lnTo>
                    <a:pt x="697" y="590"/>
                  </a:lnTo>
                  <a:lnTo>
                    <a:pt x="693" y="578"/>
                  </a:lnTo>
                  <a:lnTo>
                    <a:pt x="689" y="574"/>
                  </a:lnTo>
                  <a:lnTo>
                    <a:pt x="677" y="561"/>
                  </a:lnTo>
                  <a:lnTo>
                    <a:pt x="656" y="545"/>
                  </a:lnTo>
                  <a:lnTo>
                    <a:pt x="656" y="545"/>
                  </a:lnTo>
                  <a:lnTo>
                    <a:pt x="652" y="537"/>
                  </a:lnTo>
                  <a:lnTo>
                    <a:pt x="652" y="533"/>
                  </a:lnTo>
                  <a:lnTo>
                    <a:pt x="673" y="528"/>
                  </a:lnTo>
                  <a:lnTo>
                    <a:pt x="706" y="524"/>
                  </a:lnTo>
                  <a:lnTo>
                    <a:pt x="706" y="524"/>
                  </a:lnTo>
                  <a:lnTo>
                    <a:pt x="730" y="520"/>
                  </a:lnTo>
                  <a:lnTo>
                    <a:pt x="755" y="512"/>
                  </a:lnTo>
                  <a:lnTo>
                    <a:pt x="776" y="504"/>
                  </a:lnTo>
                  <a:lnTo>
                    <a:pt x="796" y="487"/>
                  </a:lnTo>
                  <a:lnTo>
                    <a:pt x="805" y="479"/>
                  </a:lnTo>
                  <a:lnTo>
                    <a:pt x="809" y="471"/>
                  </a:lnTo>
                  <a:lnTo>
                    <a:pt x="809" y="458"/>
                  </a:lnTo>
                  <a:lnTo>
                    <a:pt x="809" y="446"/>
                  </a:lnTo>
                  <a:lnTo>
                    <a:pt x="801" y="429"/>
                  </a:lnTo>
                  <a:lnTo>
                    <a:pt x="788" y="417"/>
                  </a:lnTo>
                  <a:lnTo>
                    <a:pt x="788" y="417"/>
                  </a:lnTo>
                  <a:lnTo>
                    <a:pt x="751" y="384"/>
                  </a:lnTo>
                  <a:lnTo>
                    <a:pt x="726" y="368"/>
                  </a:lnTo>
                  <a:lnTo>
                    <a:pt x="714" y="363"/>
                  </a:lnTo>
                  <a:lnTo>
                    <a:pt x="701" y="363"/>
                  </a:lnTo>
                  <a:lnTo>
                    <a:pt x="701" y="363"/>
                  </a:lnTo>
                  <a:lnTo>
                    <a:pt x="685" y="351"/>
                  </a:lnTo>
                  <a:lnTo>
                    <a:pt x="677" y="343"/>
                  </a:lnTo>
                  <a:lnTo>
                    <a:pt x="677" y="335"/>
                  </a:lnTo>
                  <a:lnTo>
                    <a:pt x="681" y="330"/>
                  </a:lnTo>
                  <a:lnTo>
                    <a:pt x="681" y="330"/>
                  </a:lnTo>
                  <a:lnTo>
                    <a:pt x="664" y="330"/>
                  </a:lnTo>
                  <a:lnTo>
                    <a:pt x="578" y="289"/>
                  </a:lnTo>
                  <a:lnTo>
                    <a:pt x="578" y="289"/>
                  </a:lnTo>
                  <a:lnTo>
                    <a:pt x="574" y="285"/>
                  </a:lnTo>
                  <a:lnTo>
                    <a:pt x="561" y="281"/>
                  </a:lnTo>
                  <a:lnTo>
                    <a:pt x="549" y="281"/>
                  </a:lnTo>
                  <a:lnTo>
                    <a:pt x="536" y="281"/>
                  </a:lnTo>
                  <a:lnTo>
                    <a:pt x="520" y="285"/>
                  </a:lnTo>
                  <a:lnTo>
                    <a:pt x="503" y="297"/>
                  </a:lnTo>
                  <a:lnTo>
                    <a:pt x="470" y="297"/>
                  </a:lnTo>
                  <a:lnTo>
                    <a:pt x="466" y="236"/>
                  </a:lnTo>
                  <a:lnTo>
                    <a:pt x="466" y="236"/>
                  </a:lnTo>
                  <a:lnTo>
                    <a:pt x="466" y="227"/>
                  </a:lnTo>
                  <a:lnTo>
                    <a:pt x="462" y="215"/>
                  </a:lnTo>
                  <a:lnTo>
                    <a:pt x="458" y="211"/>
                  </a:lnTo>
                  <a:lnTo>
                    <a:pt x="450" y="203"/>
                  </a:lnTo>
                  <a:lnTo>
                    <a:pt x="437" y="198"/>
                  </a:lnTo>
                  <a:lnTo>
                    <a:pt x="425" y="198"/>
                  </a:lnTo>
                  <a:lnTo>
                    <a:pt x="425" y="198"/>
                  </a:lnTo>
                  <a:lnTo>
                    <a:pt x="392" y="198"/>
                  </a:lnTo>
                  <a:lnTo>
                    <a:pt x="371" y="194"/>
                  </a:lnTo>
                  <a:lnTo>
                    <a:pt x="355" y="190"/>
                  </a:lnTo>
                  <a:lnTo>
                    <a:pt x="347" y="165"/>
                  </a:lnTo>
                  <a:lnTo>
                    <a:pt x="388" y="124"/>
                  </a:lnTo>
                  <a:lnTo>
                    <a:pt x="404" y="95"/>
                  </a:lnTo>
                  <a:lnTo>
                    <a:pt x="429" y="66"/>
                  </a:lnTo>
                  <a:lnTo>
                    <a:pt x="454" y="29"/>
                  </a:lnTo>
                  <a:lnTo>
                    <a:pt x="458" y="9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09" y="9"/>
                  </a:lnTo>
                  <a:lnTo>
                    <a:pt x="371" y="13"/>
                  </a:lnTo>
                  <a:lnTo>
                    <a:pt x="359" y="17"/>
                  </a:lnTo>
                  <a:lnTo>
                    <a:pt x="351" y="21"/>
                  </a:lnTo>
                  <a:lnTo>
                    <a:pt x="351" y="21"/>
                  </a:lnTo>
                  <a:lnTo>
                    <a:pt x="338" y="25"/>
                  </a:lnTo>
                  <a:lnTo>
                    <a:pt x="305" y="29"/>
                  </a:lnTo>
                  <a:lnTo>
                    <a:pt x="289" y="29"/>
                  </a:lnTo>
                  <a:lnTo>
                    <a:pt x="272" y="25"/>
                  </a:lnTo>
                  <a:lnTo>
                    <a:pt x="260" y="17"/>
                  </a:lnTo>
                  <a:lnTo>
                    <a:pt x="248" y="0"/>
                  </a:lnTo>
                  <a:lnTo>
                    <a:pt x="173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20" y="42"/>
                  </a:lnTo>
                  <a:lnTo>
                    <a:pt x="107" y="62"/>
                  </a:lnTo>
                  <a:lnTo>
                    <a:pt x="95" y="70"/>
                  </a:lnTo>
                  <a:lnTo>
                    <a:pt x="87" y="79"/>
                  </a:lnTo>
                  <a:lnTo>
                    <a:pt x="83" y="79"/>
                  </a:lnTo>
                  <a:lnTo>
                    <a:pt x="78" y="79"/>
                  </a:lnTo>
                  <a:lnTo>
                    <a:pt x="74" y="75"/>
                  </a:lnTo>
                  <a:lnTo>
                    <a:pt x="74" y="75"/>
                  </a:lnTo>
                  <a:lnTo>
                    <a:pt x="74" y="75"/>
                  </a:lnTo>
                  <a:lnTo>
                    <a:pt x="78" y="91"/>
                  </a:lnTo>
                  <a:lnTo>
                    <a:pt x="78" y="103"/>
                  </a:lnTo>
                  <a:lnTo>
                    <a:pt x="78" y="132"/>
                  </a:lnTo>
                  <a:lnTo>
                    <a:pt x="74" y="153"/>
                  </a:lnTo>
                  <a:lnTo>
                    <a:pt x="70" y="161"/>
                  </a:lnTo>
                  <a:lnTo>
                    <a:pt x="70" y="161"/>
                  </a:lnTo>
                  <a:lnTo>
                    <a:pt x="45" y="203"/>
                  </a:lnTo>
                  <a:lnTo>
                    <a:pt x="33" y="240"/>
                  </a:lnTo>
                  <a:lnTo>
                    <a:pt x="25" y="260"/>
                  </a:lnTo>
                  <a:lnTo>
                    <a:pt x="25" y="260"/>
                  </a:lnTo>
                  <a:lnTo>
                    <a:pt x="21" y="273"/>
                  </a:lnTo>
                  <a:lnTo>
                    <a:pt x="17" y="285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29" y="314"/>
                  </a:lnTo>
                  <a:lnTo>
                    <a:pt x="83" y="326"/>
                  </a:lnTo>
                  <a:lnTo>
                    <a:pt x="140" y="335"/>
                  </a:lnTo>
                  <a:lnTo>
                    <a:pt x="165" y="335"/>
                  </a:lnTo>
                  <a:lnTo>
                    <a:pt x="186" y="330"/>
                  </a:lnTo>
                  <a:lnTo>
                    <a:pt x="227" y="368"/>
                  </a:lnTo>
                  <a:lnTo>
                    <a:pt x="413" y="491"/>
                  </a:lnTo>
                  <a:lnTo>
                    <a:pt x="413" y="491"/>
                  </a:lnTo>
                  <a:lnTo>
                    <a:pt x="425" y="500"/>
                  </a:lnTo>
                  <a:lnTo>
                    <a:pt x="450" y="520"/>
                  </a:lnTo>
                  <a:lnTo>
                    <a:pt x="483" y="553"/>
                  </a:lnTo>
                  <a:lnTo>
                    <a:pt x="503" y="578"/>
                  </a:lnTo>
                  <a:lnTo>
                    <a:pt x="520" y="603"/>
                  </a:lnTo>
                  <a:lnTo>
                    <a:pt x="520" y="603"/>
                  </a:lnTo>
                  <a:lnTo>
                    <a:pt x="578" y="714"/>
                  </a:lnTo>
                  <a:lnTo>
                    <a:pt x="602" y="764"/>
                  </a:lnTo>
                  <a:lnTo>
                    <a:pt x="602" y="764"/>
                  </a:lnTo>
                  <a:lnTo>
                    <a:pt x="623" y="784"/>
                  </a:lnTo>
                  <a:lnTo>
                    <a:pt x="677" y="834"/>
                  </a:lnTo>
                  <a:lnTo>
                    <a:pt x="710" y="859"/>
                  </a:lnTo>
                  <a:lnTo>
                    <a:pt x="743" y="879"/>
                  </a:lnTo>
                  <a:lnTo>
                    <a:pt x="780" y="896"/>
                  </a:lnTo>
                  <a:lnTo>
                    <a:pt x="796" y="904"/>
                  </a:lnTo>
                  <a:lnTo>
                    <a:pt x="813" y="904"/>
                  </a:lnTo>
                  <a:lnTo>
                    <a:pt x="813" y="904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8" name="Freeform 22"/>
            <p:cNvSpPr>
              <a:spLocks/>
            </p:cNvSpPr>
            <p:nvPr/>
          </p:nvSpPr>
          <p:spPr bwMode="auto">
            <a:xfrm>
              <a:off x="3397" y="3000"/>
              <a:ext cx="512" cy="30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8" y="4"/>
                </a:cxn>
                <a:cxn ang="0">
                  <a:pos x="25" y="12"/>
                </a:cxn>
                <a:cxn ang="0">
                  <a:pos x="25" y="12"/>
                </a:cxn>
                <a:cxn ang="0">
                  <a:pos x="99" y="49"/>
                </a:cxn>
                <a:cxn ang="0">
                  <a:pos x="153" y="70"/>
                </a:cxn>
                <a:cxn ang="0">
                  <a:pos x="153" y="70"/>
                </a:cxn>
                <a:cxn ang="0">
                  <a:pos x="161" y="78"/>
                </a:cxn>
                <a:cxn ang="0">
                  <a:pos x="169" y="86"/>
                </a:cxn>
                <a:cxn ang="0">
                  <a:pos x="173" y="95"/>
                </a:cxn>
                <a:cxn ang="0">
                  <a:pos x="173" y="95"/>
                </a:cxn>
                <a:cxn ang="0">
                  <a:pos x="186" y="111"/>
                </a:cxn>
                <a:cxn ang="0">
                  <a:pos x="206" y="132"/>
                </a:cxn>
                <a:cxn ang="0">
                  <a:pos x="219" y="136"/>
                </a:cxn>
                <a:cxn ang="0">
                  <a:pos x="235" y="144"/>
                </a:cxn>
                <a:cxn ang="0">
                  <a:pos x="256" y="144"/>
                </a:cxn>
                <a:cxn ang="0">
                  <a:pos x="276" y="136"/>
                </a:cxn>
                <a:cxn ang="0">
                  <a:pos x="276" y="136"/>
                </a:cxn>
                <a:cxn ang="0">
                  <a:pos x="305" y="123"/>
                </a:cxn>
                <a:cxn ang="0">
                  <a:pos x="318" y="119"/>
                </a:cxn>
                <a:cxn ang="0">
                  <a:pos x="322" y="123"/>
                </a:cxn>
                <a:cxn ang="0">
                  <a:pos x="330" y="132"/>
                </a:cxn>
                <a:cxn ang="0">
                  <a:pos x="330" y="132"/>
                </a:cxn>
                <a:cxn ang="0">
                  <a:pos x="351" y="144"/>
                </a:cxn>
                <a:cxn ang="0">
                  <a:pos x="384" y="161"/>
                </a:cxn>
                <a:cxn ang="0">
                  <a:pos x="433" y="181"/>
                </a:cxn>
                <a:cxn ang="0">
                  <a:pos x="462" y="185"/>
                </a:cxn>
                <a:cxn ang="0">
                  <a:pos x="487" y="189"/>
                </a:cxn>
                <a:cxn ang="0">
                  <a:pos x="487" y="189"/>
                </a:cxn>
                <a:cxn ang="0">
                  <a:pos x="495" y="189"/>
                </a:cxn>
                <a:cxn ang="0">
                  <a:pos x="503" y="194"/>
                </a:cxn>
                <a:cxn ang="0">
                  <a:pos x="507" y="198"/>
                </a:cxn>
                <a:cxn ang="0">
                  <a:pos x="512" y="206"/>
                </a:cxn>
                <a:cxn ang="0">
                  <a:pos x="512" y="214"/>
                </a:cxn>
                <a:cxn ang="0">
                  <a:pos x="512" y="231"/>
                </a:cxn>
                <a:cxn ang="0">
                  <a:pos x="512" y="305"/>
                </a:cxn>
              </a:cxnLst>
              <a:rect l="0" t="0" r="r" b="b"/>
              <a:pathLst>
                <a:path w="512" h="305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99" y="49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61" y="78"/>
                  </a:lnTo>
                  <a:lnTo>
                    <a:pt x="169" y="86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86" y="111"/>
                  </a:lnTo>
                  <a:lnTo>
                    <a:pt x="206" y="132"/>
                  </a:lnTo>
                  <a:lnTo>
                    <a:pt x="219" y="136"/>
                  </a:lnTo>
                  <a:lnTo>
                    <a:pt x="235" y="144"/>
                  </a:lnTo>
                  <a:lnTo>
                    <a:pt x="256" y="144"/>
                  </a:lnTo>
                  <a:lnTo>
                    <a:pt x="276" y="136"/>
                  </a:lnTo>
                  <a:lnTo>
                    <a:pt x="276" y="136"/>
                  </a:lnTo>
                  <a:lnTo>
                    <a:pt x="305" y="123"/>
                  </a:lnTo>
                  <a:lnTo>
                    <a:pt x="318" y="119"/>
                  </a:lnTo>
                  <a:lnTo>
                    <a:pt x="322" y="123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51" y="144"/>
                  </a:lnTo>
                  <a:lnTo>
                    <a:pt x="384" y="161"/>
                  </a:lnTo>
                  <a:lnTo>
                    <a:pt x="433" y="181"/>
                  </a:lnTo>
                  <a:lnTo>
                    <a:pt x="462" y="185"/>
                  </a:lnTo>
                  <a:lnTo>
                    <a:pt x="487" y="189"/>
                  </a:lnTo>
                  <a:lnTo>
                    <a:pt x="487" y="189"/>
                  </a:lnTo>
                  <a:lnTo>
                    <a:pt x="495" y="189"/>
                  </a:lnTo>
                  <a:lnTo>
                    <a:pt x="503" y="194"/>
                  </a:lnTo>
                  <a:lnTo>
                    <a:pt x="507" y="198"/>
                  </a:lnTo>
                  <a:lnTo>
                    <a:pt x="512" y="206"/>
                  </a:lnTo>
                  <a:lnTo>
                    <a:pt x="512" y="214"/>
                  </a:lnTo>
                  <a:lnTo>
                    <a:pt x="512" y="231"/>
                  </a:lnTo>
                  <a:lnTo>
                    <a:pt x="512" y="305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9" name="Freeform 23"/>
            <p:cNvSpPr>
              <a:spLocks/>
            </p:cNvSpPr>
            <p:nvPr/>
          </p:nvSpPr>
          <p:spPr bwMode="auto">
            <a:xfrm>
              <a:off x="3236" y="3004"/>
              <a:ext cx="677" cy="635"/>
            </a:xfrm>
            <a:custGeom>
              <a:avLst/>
              <a:gdLst/>
              <a:ahLst/>
              <a:cxnLst>
                <a:cxn ang="0">
                  <a:pos x="173" y="610"/>
                </a:cxn>
                <a:cxn ang="0">
                  <a:pos x="190" y="553"/>
                </a:cxn>
                <a:cxn ang="0">
                  <a:pos x="157" y="495"/>
                </a:cxn>
                <a:cxn ang="0">
                  <a:pos x="70" y="417"/>
                </a:cxn>
                <a:cxn ang="0">
                  <a:pos x="49" y="367"/>
                </a:cxn>
                <a:cxn ang="0">
                  <a:pos x="45" y="313"/>
                </a:cxn>
                <a:cxn ang="0">
                  <a:pos x="25" y="284"/>
                </a:cxn>
                <a:cxn ang="0">
                  <a:pos x="0" y="264"/>
                </a:cxn>
                <a:cxn ang="0">
                  <a:pos x="58" y="251"/>
                </a:cxn>
                <a:cxn ang="0">
                  <a:pos x="103" y="239"/>
                </a:cxn>
                <a:cxn ang="0">
                  <a:pos x="153" y="206"/>
                </a:cxn>
                <a:cxn ang="0">
                  <a:pos x="157" y="169"/>
                </a:cxn>
                <a:cxn ang="0">
                  <a:pos x="136" y="140"/>
                </a:cxn>
                <a:cxn ang="0">
                  <a:pos x="62" y="86"/>
                </a:cxn>
                <a:cxn ang="0">
                  <a:pos x="37" y="78"/>
                </a:cxn>
                <a:cxn ang="0">
                  <a:pos x="29" y="53"/>
                </a:cxn>
                <a:cxn ang="0">
                  <a:pos x="37" y="45"/>
                </a:cxn>
                <a:cxn ang="0">
                  <a:pos x="99" y="25"/>
                </a:cxn>
                <a:cxn ang="0">
                  <a:pos x="120" y="41"/>
                </a:cxn>
                <a:cxn ang="0">
                  <a:pos x="149" y="37"/>
                </a:cxn>
                <a:cxn ang="0">
                  <a:pos x="161" y="16"/>
                </a:cxn>
                <a:cxn ang="0">
                  <a:pos x="161" y="4"/>
                </a:cxn>
                <a:cxn ang="0">
                  <a:pos x="161" y="0"/>
                </a:cxn>
                <a:cxn ang="0">
                  <a:pos x="190" y="8"/>
                </a:cxn>
                <a:cxn ang="0">
                  <a:pos x="314" y="70"/>
                </a:cxn>
                <a:cxn ang="0">
                  <a:pos x="334" y="91"/>
                </a:cxn>
                <a:cxn ang="0">
                  <a:pos x="367" y="128"/>
                </a:cxn>
                <a:cxn ang="0">
                  <a:pos x="417" y="140"/>
                </a:cxn>
                <a:cxn ang="0">
                  <a:pos x="466" y="119"/>
                </a:cxn>
                <a:cxn ang="0">
                  <a:pos x="491" y="128"/>
                </a:cxn>
                <a:cxn ang="0">
                  <a:pos x="549" y="161"/>
                </a:cxn>
                <a:cxn ang="0">
                  <a:pos x="652" y="190"/>
                </a:cxn>
                <a:cxn ang="0">
                  <a:pos x="664" y="190"/>
                </a:cxn>
                <a:cxn ang="0">
                  <a:pos x="677" y="214"/>
                </a:cxn>
                <a:cxn ang="0">
                  <a:pos x="673" y="305"/>
                </a:cxn>
                <a:cxn ang="0">
                  <a:pos x="611" y="367"/>
                </a:cxn>
                <a:cxn ang="0">
                  <a:pos x="586" y="417"/>
                </a:cxn>
                <a:cxn ang="0">
                  <a:pos x="590" y="450"/>
                </a:cxn>
                <a:cxn ang="0">
                  <a:pos x="590" y="507"/>
                </a:cxn>
                <a:cxn ang="0">
                  <a:pos x="503" y="536"/>
                </a:cxn>
                <a:cxn ang="0">
                  <a:pos x="458" y="544"/>
                </a:cxn>
                <a:cxn ang="0">
                  <a:pos x="433" y="573"/>
                </a:cxn>
                <a:cxn ang="0">
                  <a:pos x="380" y="631"/>
                </a:cxn>
                <a:cxn ang="0">
                  <a:pos x="347" y="623"/>
                </a:cxn>
                <a:cxn ang="0">
                  <a:pos x="301" y="553"/>
                </a:cxn>
                <a:cxn ang="0">
                  <a:pos x="264" y="540"/>
                </a:cxn>
                <a:cxn ang="0">
                  <a:pos x="248" y="561"/>
                </a:cxn>
                <a:cxn ang="0">
                  <a:pos x="206" y="623"/>
                </a:cxn>
                <a:cxn ang="0">
                  <a:pos x="165" y="631"/>
                </a:cxn>
              </a:cxnLst>
              <a:rect l="0" t="0" r="r" b="b"/>
              <a:pathLst>
                <a:path w="677" h="635">
                  <a:moveTo>
                    <a:pt x="161" y="631"/>
                  </a:moveTo>
                  <a:lnTo>
                    <a:pt x="161" y="631"/>
                  </a:lnTo>
                  <a:lnTo>
                    <a:pt x="173" y="610"/>
                  </a:lnTo>
                  <a:lnTo>
                    <a:pt x="182" y="594"/>
                  </a:lnTo>
                  <a:lnTo>
                    <a:pt x="190" y="573"/>
                  </a:lnTo>
                  <a:lnTo>
                    <a:pt x="190" y="553"/>
                  </a:lnTo>
                  <a:lnTo>
                    <a:pt x="186" y="532"/>
                  </a:lnTo>
                  <a:lnTo>
                    <a:pt x="177" y="511"/>
                  </a:lnTo>
                  <a:lnTo>
                    <a:pt x="157" y="495"/>
                  </a:lnTo>
                  <a:lnTo>
                    <a:pt x="74" y="421"/>
                  </a:lnTo>
                  <a:lnTo>
                    <a:pt x="74" y="421"/>
                  </a:lnTo>
                  <a:lnTo>
                    <a:pt x="70" y="417"/>
                  </a:lnTo>
                  <a:lnTo>
                    <a:pt x="62" y="404"/>
                  </a:lnTo>
                  <a:lnTo>
                    <a:pt x="49" y="379"/>
                  </a:lnTo>
                  <a:lnTo>
                    <a:pt x="49" y="367"/>
                  </a:lnTo>
                  <a:lnTo>
                    <a:pt x="49" y="346"/>
                  </a:lnTo>
                  <a:lnTo>
                    <a:pt x="49" y="346"/>
                  </a:lnTo>
                  <a:lnTo>
                    <a:pt x="45" y="313"/>
                  </a:lnTo>
                  <a:lnTo>
                    <a:pt x="45" y="305"/>
                  </a:lnTo>
                  <a:lnTo>
                    <a:pt x="41" y="297"/>
                  </a:lnTo>
                  <a:lnTo>
                    <a:pt x="25" y="284"/>
                  </a:lnTo>
                  <a:lnTo>
                    <a:pt x="4" y="268"/>
                  </a:lnTo>
                  <a:lnTo>
                    <a:pt x="4" y="268"/>
                  </a:lnTo>
                  <a:lnTo>
                    <a:pt x="0" y="264"/>
                  </a:lnTo>
                  <a:lnTo>
                    <a:pt x="4" y="260"/>
                  </a:lnTo>
                  <a:lnTo>
                    <a:pt x="21" y="251"/>
                  </a:lnTo>
                  <a:lnTo>
                    <a:pt x="58" y="251"/>
                  </a:lnTo>
                  <a:lnTo>
                    <a:pt x="58" y="251"/>
                  </a:lnTo>
                  <a:lnTo>
                    <a:pt x="78" y="243"/>
                  </a:lnTo>
                  <a:lnTo>
                    <a:pt x="103" y="239"/>
                  </a:lnTo>
                  <a:lnTo>
                    <a:pt x="128" y="227"/>
                  </a:lnTo>
                  <a:lnTo>
                    <a:pt x="149" y="214"/>
                  </a:lnTo>
                  <a:lnTo>
                    <a:pt x="153" y="206"/>
                  </a:lnTo>
                  <a:lnTo>
                    <a:pt x="157" y="194"/>
                  </a:lnTo>
                  <a:lnTo>
                    <a:pt x="161" y="181"/>
                  </a:lnTo>
                  <a:lnTo>
                    <a:pt x="157" y="169"/>
                  </a:lnTo>
                  <a:lnTo>
                    <a:pt x="149" y="157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03" y="111"/>
                  </a:lnTo>
                  <a:lnTo>
                    <a:pt x="74" y="91"/>
                  </a:lnTo>
                  <a:lnTo>
                    <a:pt x="62" y="86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37" y="78"/>
                  </a:lnTo>
                  <a:lnTo>
                    <a:pt x="29" y="66"/>
                  </a:lnTo>
                  <a:lnTo>
                    <a:pt x="25" y="6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37" y="45"/>
                  </a:lnTo>
                  <a:lnTo>
                    <a:pt x="49" y="37"/>
                  </a:lnTo>
                  <a:lnTo>
                    <a:pt x="70" y="29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111" y="33"/>
                  </a:lnTo>
                  <a:lnTo>
                    <a:pt x="120" y="41"/>
                  </a:lnTo>
                  <a:lnTo>
                    <a:pt x="136" y="45"/>
                  </a:lnTo>
                  <a:lnTo>
                    <a:pt x="144" y="41"/>
                  </a:lnTo>
                  <a:lnTo>
                    <a:pt x="149" y="37"/>
                  </a:lnTo>
                  <a:lnTo>
                    <a:pt x="149" y="37"/>
                  </a:lnTo>
                  <a:lnTo>
                    <a:pt x="157" y="25"/>
                  </a:lnTo>
                  <a:lnTo>
                    <a:pt x="161" y="16"/>
                  </a:lnTo>
                  <a:lnTo>
                    <a:pt x="161" y="8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90" y="8"/>
                  </a:lnTo>
                  <a:lnTo>
                    <a:pt x="190" y="8"/>
                  </a:lnTo>
                  <a:lnTo>
                    <a:pt x="264" y="45"/>
                  </a:lnTo>
                  <a:lnTo>
                    <a:pt x="314" y="70"/>
                  </a:lnTo>
                  <a:lnTo>
                    <a:pt x="314" y="70"/>
                  </a:lnTo>
                  <a:lnTo>
                    <a:pt x="322" y="78"/>
                  </a:lnTo>
                  <a:lnTo>
                    <a:pt x="330" y="82"/>
                  </a:lnTo>
                  <a:lnTo>
                    <a:pt x="334" y="91"/>
                  </a:lnTo>
                  <a:lnTo>
                    <a:pt x="334" y="91"/>
                  </a:lnTo>
                  <a:lnTo>
                    <a:pt x="347" y="107"/>
                  </a:lnTo>
                  <a:lnTo>
                    <a:pt x="367" y="128"/>
                  </a:lnTo>
                  <a:lnTo>
                    <a:pt x="384" y="136"/>
                  </a:lnTo>
                  <a:lnTo>
                    <a:pt x="400" y="140"/>
                  </a:lnTo>
                  <a:lnTo>
                    <a:pt x="417" y="140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66" y="119"/>
                  </a:lnTo>
                  <a:lnTo>
                    <a:pt x="479" y="119"/>
                  </a:lnTo>
                  <a:lnTo>
                    <a:pt x="487" y="124"/>
                  </a:lnTo>
                  <a:lnTo>
                    <a:pt x="491" y="128"/>
                  </a:lnTo>
                  <a:lnTo>
                    <a:pt x="491" y="128"/>
                  </a:lnTo>
                  <a:lnTo>
                    <a:pt x="512" y="140"/>
                  </a:lnTo>
                  <a:lnTo>
                    <a:pt x="549" y="161"/>
                  </a:lnTo>
                  <a:lnTo>
                    <a:pt x="594" y="177"/>
                  </a:lnTo>
                  <a:lnTo>
                    <a:pt x="623" y="185"/>
                  </a:lnTo>
                  <a:lnTo>
                    <a:pt x="652" y="190"/>
                  </a:lnTo>
                  <a:lnTo>
                    <a:pt x="652" y="190"/>
                  </a:lnTo>
                  <a:lnTo>
                    <a:pt x="656" y="190"/>
                  </a:lnTo>
                  <a:lnTo>
                    <a:pt x="664" y="190"/>
                  </a:lnTo>
                  <a:lnTo>
                    <a:pt x="673" y="194"/>
                  </a:lnTo>
                  <a:lnTo>
                    <a:pt x="673" y="202"/>
                  </a:lnTo>
                  <a:lnTo>
                    <a:pt x="677" y="214"/>
                  </a:lnTo>
                  <a:lnTo>
                    <a:pt x="673" y="231"/>
                  </a:lnTo>
                  <a:lnTo>
                    <a:pt x="673" y="305"/>
                  </a:lnTo>
                  <a:lnTo>
                    <a:pt x="673" y="305"/>
                  </a:lnTo>
                  <a:lnTo>
                    <a:pt x="627" y="350"/>
                  </a:lnTo>
                  <a:lnTo>
                    <a:pt x="627" y="350"/>
                  </a:lnTo>
                  <a:lnTo>
                    <a:pt x="611" y="367"/>
                  </a:lnTo>
                  <a:lnTo>
                    <a:pt x="594" y="388"/>
                  </a:lnTo>
                  <a:lnTo>
                    <a:pt x="590" y="404"/>
                  </a:lnTo>
                  <a:lnTo>
                    <a:pt x="586" y="417"/>
                  </a:lnTo>
                  <a:lnTo>
                    <a:pt x="590" y="433"/>
                  </a:lnTo>
                  <a:lnTo>
                    <a:pt x="590" y="450"/>
                  </a:lnTo>
                  <a:lnTo>
                    <a:pt x="590" y="450"/>
                  </a:lnTo>
                  <a:lnTo>
                    <a:pt x="598" y="478"/>
                  </a:lnTo>
                  <a:lnTo>
                    <a:pt x="598" y="495"/>
                  </a:lnTo>
                  <a:lnTo>
                    <a:pt x="590" y="507"/>
                  </a:lnTo>
                  <a:lnTo>
                    <a:pt x="590" y="507"/>
                  </a:lnTo>
                  <a:lnTo>
                    <a:pt x="503" y="536"/>
                  </a:lnTo>
                  <a:lnTo>
                    <a:pt x="503" y="536"/>
                  </a:lnTo>
                  <a:lnTo>
                    <a:pt x="483" y="536"/>
                  </a:lnTo>
                  <a:lnTo>
                    <a:pt x="470" y="540"/>
                  </a:lnTo>
                  <a:lnTo>
                    <a:pt x="458" y="544"/>
                  </a:lnTo>
                  <a:lnTo>
                    <a:pt x="450" y="553"/>
                  </a:lnTo>
                  <a:lnTo>
                    <a:pt x="437" y="569"/>
                  </a:lnTo>
                  <a:lnTo>
                    <a:pt x="433" y="573"/>
                  </a:lnTo>
                  <a:lnTo>
                    <a:pt x="433" y="573"/>
                  </a:lnTo>
                  <a:lnTo>
                    <a:pt x="396" y="619"/>
                  </a:lnTo>
                  <a:lnTo>
                    <a:pt x="380" y="631"/>
                  </a:lnTo>
                  <a:lnTo>
                    <a:pt x="367" y="635"/>
                  </a:lnTo>
                  <a:lnTo>
                    <a:pt x="359" y="635"/>
                  </a:lnTo>
                  <a:lnTo>
                    <a:pt x="347" y="623"/>
                  </a:lnTo>
                  <a:lnTo>
                    <a:pt x="318" y="577"/>
                  </a:lnTo>
                  <a:lnTo>
                    <a:pt x="318" y="577"/>
                  </a:lnTo>
                  <a:lnTo>
                    <a:pt x="301" y="553"/>
                  </a:lnTo>
                  <a:lnTo>
                    <a:pt x="289" y="540"/>
                  </a:lnTo>
                  <a:lnTo>
                    <a:pt x="276" y="536"/>
                  </a:lnTo>
                  <a:lnTo>
                    <a:pt x="264" y="540"/>
                  </a:lnTo>
                  <a:lnTo>
                    <a:pt x="256" y="544"/>
                  </a:lnTo>
                  <a:lnTo>
                    <a:pt x="252" y="553"/>
                  </a:lnTo>
                  <a:lnTo>
                    <a:pt x="248" y="561"/>
                  </a:lnTo>
                  <a:lnTo>
                    <a:pt x="219" y="610"/>
                  </a:lnTo>
                  <a:lnTo>
                    <a:pt x="219" y="610"/>
                  </a:lnTo>
                  <a:lnTo>
                    <a:pt x="206" y="623"/>
                  </a:lnTo>
                  <a:lnTo>
                    <a:pt x="194" y="627"/>
                  </a:lnTo>
                  <a:lnTo>
                    <a:pt x="182" y="631"/>
                  </a:lnTo>
                  <a:lnTo>
                    <a:pt x="165" y="631"/>
                  </a:lnTo>
                  <a:lnTo>
                    <a:pt x="161" y="631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0" name="Freeform 24"/>
            <p:cNvSpPr>
              <a:spLocks/>
            </p:cNvSpPr>
            <p:nvPr/>
          </p:nvSpPr>
          <p:spPr bwMode="auto">
            <a:xfrm>
              <a:off x="3843" y="2773"/>
              <a:ext cx="198" cy="412"/>
            </a:xfrm>
            <a:custGeom>
              <a:avLst/>
              <a:gdLst/>
              <a:ahLst/>
              <a:cxnLst>
                <a:cxn ang="0">
                  <a:pos x="12" y="412"/>
                </a:cxn>
                <a:cxn ang="0">
                  <a:pos x="12" y="412"/>
                </a:cxn>
                <a:cxn ang="0">
                  <a:pos x="8" y="404"/>
                </a:cxn>
                <a:cxn ang="0">
                  <a:pos x="0" y="379"/>
                </a:cxn>
                <a:cxn ang="0">
                  <a:pos x="0" y="363"/>
                </a:cxn>
                <a:cxn ang="0">
                  <a:pos x="0" y="350"/>
                </a:cxn>
                <a:cxn ang="0">
                  <a:pos x="4" y="334"/>
                </a:cxn>
                <a:cxn ang="0">
                  <a:pos x="12" y="322"/>
                </a:cxn>
                <a:cxn ang="0">
                  <a:pos x="12" y="322"/>
                </a:cxn>
                <a:cxn ang="0">
                  <a:pos x="16" y="317"/>
                </a:cxn>
                <a:cxn ang="0">
                  <a:pos x="28" y="313"/>
                </a:cxn>
                <a:cxn ang="0">
                  <a:pos x="45" y="317"/>
                </a:cxn>
                <a:cxn ang="0">
                  <a:pos x="53" y="322"/>
                </a:cxn>
                <a:cxn ang="0">
                  <a:pos x="61" y="330"/>
                </a:cxn>
                <a:cxn ang="0">
                  <a:pos x="61" y="330"/>
                </a:cxn>
                <a:cxn ang="0">
                  <a:pos x="70" y="338"/>
                </a:cxn>
                <a:cxn ang="0">
                  <a:pos x="82" y="342"/>
                </a:cxn>
                <a:cxn ang="0">
                  <a:pos x="90" y="342"/>
                </a:cxn>
                <a:cxn ang="0">
                  <a:pos x="99" y="342"/>
                </a:cxn>
                <a:cxn ang="0">
                  <a:pos x="103" y="334"/>
                </a:cxn>
                <a:cxn ang="0">
                  <a:pos x="103" y="326"/>
                </a:cxn>
                <a:cxn ang="0">
                  <a:pos x="99" y="317"/>
                </a:cxn>
                <a:cxn ang="0">
                  <a:pos x="86" y="305"/>
                </a:cxn>
                <a:cxn ang="0">
                  <a:pos x="86" y="305"/>
                </a:cxn>
                <a:cxn ang="0">
                  <a:pos x="82" y="301"/>
                </a:cxn>
                <a:cxn ang="0">
                  <a:pos x="82" y="289"/>
                </a:cxn>
                <a:cxn ang="0">
                  <a:pos x="86" y="272"/>
                </a:cxn>
                <a:cxn ang="0">
                  <a:pos x="90" y="268"/>
                </a:cxn>
                <a:cxn ang="0">
                  <a:pos x="99" y="260"/>
                </a:cxn>
                <a:cxn ang="0">
                  <a:pos x="99" y="260"/>
                </a:cxn>
                <a:cxn ang="0">
                  <a:pos x="107" y="251"/>
                </a:cxn>
                <a:cxn ang="0">
                  <a:pos x="115" y="239"/>
                </a:cxn>
                <a:cxn ang="0">
                  <a:pos x="123" y="223"/>
                </a:cxn>
                <a:cxn ang="0">
                  <a:pos x="127" y="206"/>
                </a:cxn>
                <a:cxn ang="0">
                  <a:pos x="127" y="190"/>
                </a:cxn>
                <a:cxn ang="0">
                  <a:pos x="127" y="169"/>
                </a:cxn>
                <a:cxn ang="0">
                  <a:pos x="123" y="152"/>
                </a:cxn>
                <a:cxn ang="0">
                  <a:pos x="119" y="136"/>
                </a:cxn>
                <a:cxn ang="0">
                  <a:pos x="119" y="136"/>
                </a:cxn>
                <a:cxn ang="0">
                  <a:pos x="115" y="119"/>
                </a:cxn>
                <a:cxn ang="0">
                  <a:pos x="115" y="103"/>
                </a:cxn>
                <a:cxn ang="0">
                  <a:pos x="119" y="86"/>
                </a:cxn>
                <a:cxn ang="0">
                  <a:pos x="123" y="74"/>
                </a:cxn>
                <a:cxn ang="0">
                  <a:pos x="140" y="53"/>
                </a:cxn>
                <a:cxn ang="0">
                  <a:pos x="148" y="45"/>
                </a:cxn>
                <a:cxn ang="0">
                  <a:pos x="198" y="0"/>
                </a:cxn>
              </a:cxnLst>
              <a:rect l="0" t="0" r="r" b="b"/>
              <a:pathLst>
                <a:path w="198" h="412">
                  <a:moveTo>
                    <a:pt x="12" y="412"/>
                  </a:moveTo>
                  <a:lnTo>
                    <a:pt x="12" y="412"/>
                  </a:lnTo>
                  <a:lnTo>
                    <a:pt x="8" y="404"/>
                  </a:lnTo>
                  <a:lnTo>
                    <a:pt x="0" y="379"/>
                  </a:lnTo>
                  <a:lnTo>
                    <a:pt x="0" y="363"/>
                  </a:lnTo>
                  <a:lnTo>
                    <a:pt x="0" y="350"/>
                  </a:lnTo>
                  <a:lnTo>
                    <a:pt x="4" y="334"/>
                  </a:lnTo>
                  <a:lnTo>
                    <a:pt x="12" y="322"/>
                  </a:lnTo>
                  <a:lnTo>
                    <a:pt x="12" y="322"/>
                  </a:lnTo>
                  <a:lnTo>
                    <a:pt x="16" y="317"/>
                  </a:lnTo>
                  <a:lnTo>
                    <a:pt x="28" y="313"/>
                  </a:lnTo>
                  <a:lnTo>
                    <a:pt x="45" y="317"/>
                  </a:lnTo>
                  <a:lnTo>
                    <a:pt x="53" y="322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70" y="338"/>
                  </a:lnTo>
                  <a:lnTo>
                    <a:pt x="82" y="342"/>
                  </a:lnTo>
                  <a:lnTo>
                    <a:pt x="90" y="342"/>
                  </a:lnTo>
                  <a:lnTo>
                    <a:pt x="99" y="342"/>
                  </a:lnTo>
                  <a:lnTo>
                    <a:pt x="103" y="334"/>
                  </a:lnTo>
                  <a:lnTo>
                    <a:pt x="103" y="326"/>
                  </a:lnTo>
                  <a:lnTo>
                    <a:pt x="99" y="317"/>
                  </a:lnTo>
                  <a:lnTo>
                    <a:pt x="86" y="305"/>
                  </a:lnTo>
                  <a:lnTo>
                    <a:pt x="86" y="305"/>
                  </a:lnTo>
                  <a:lnTo>
                    <a:pt x="82" y="301"/>
                  </a:lnTo>
                  <a:lnTo>
                    <a:pt x="82" y="289"/>
                  </a:lnTo>
                  <a:lnTo>
                    <a:pt x="86" y="272"/>
                  </a:lnTo>
                  <a:lnTo>
                    <a:pt x="90" y="268"/>
                  </a:lnTo>
                  <a:lnTo>
                    <a:pt x="99" y="260"/>
                  </a:lnTo>
                  <a:lnTo>
                    <a:pt x="99" y="260"/>
                  </a:lnTo>
                  <a:lnTo>
                    <a:pt x="107" y="251"/>
                  </a:lnTo>
                  <a:lnTo>
                    <a:pt x="115" y="239"/>
                  </a:lnTo>
                  <a:lnTo>
                    <a:pt x="123" y="223"/>
                  </a:lnTo>
                  <a:lnTo>
                    <a:pt x="127" y="206"/>
                  </a:lnTo>
                  <a:lnTo>
                    <a:pt x="127" y="190"/>
                  </a:lnTo>
                  <a:lnTo>
                    <a:pt x="127" y="169"/>
                  </a:lnTo>
                  <a:lnTo>
                    <a:pt x="123" y="152"/>
                  </a:lnTo>
                  <a:lnTo>
                    <a:pt x="119" y="136"/>
                  </a:lnTo>
                  <a:lnTo>
                    <a:pt x="119" y="136"/>
                  </a:lnTo>
                  <a:lnTo>
                    <a:pt x="115" y="119"/>
                  </a:lnTo>
                  <a:lnTo>
                    <a:pt x="115" y="103"/>
                  </a:lnTo>
                  <a:lnTo>
                    <a:pt x="119" y="86"/>
                  </a:lnTo>
                  <a:lnTo>
                    <a:pt x="123" y="74"/>
                  </a:lnTo>
                  <a:lnTo>
                    <a:pt x="140" y="53"/>
                  </a:lnTo>
                  <a:lnTo>
                    <a:pt x="148" y="45"/>
                  </a:lnTo>
                  <a:lnTo>
                    <a:pt x="198" y="0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1" name="Freeform 25"/>
            <p:cNvSpPr>
              <a:spLocks/>
            </p:cNvSpPr>
            <p:nvPr/>
          </p:nvSpPr>
          <p:spPr bwMode="auto">
            <a:xfrm>
              <a:off x="2617" y="3317"/>
              <a:ext cx="62" cy="62"/>
            </a:xfrm>
            <a:custGeom>
              <a:avLst/>
              <a:gdLst/>
              <a:ahLst/>
              <a:cxnLst>
                <a:cxn ang="0">
                  <a:pos x="62" y="33"/>
                </a:cxn>
                <a:cxn ang="0">
                  <a:pos x="62" y="33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41" y="62"/>
                </a:cxn>
                <a:cxn ang="0">
                  <a:pos x="29" y="62"/>
                </a:cxn>
                <a:cxn ang="0">
                  <a:pos x="29" y="62"/>
                </a:cxn>
                <a:cxn ang="0">
                  <a:pos x="17" y="62"/>
                </a:cxn>
                <a:cxn ang="0">
                  <a:pos x="8" y="54"/>
                </a:cxn>
                <a:cxn ang="0">
                  <a:pos x="0" y="46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8" y="9"/>
                </a:cxn>
                <a:cxn ang="0">
                  <a:pos x="17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1" y="4"/>
                </a:cxn>
                <a:cxn ang="0">
                  <a:pos x="50" y="9"/>
                </a:cxn>
                <a:cxn ang="0">
                  <a:pos x="58" y="21"/>
                </a:cxn>
                <a:cxn ang="0">
                  <a:pos x="62" y="33"/>
                </a:cxn>
                <a:cxn ang="0">
                  <a:pos x="62" y="3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41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17" y="62"/>
                  </a:lnTo>
                  <a:lnTo>
                    <a:pt x="8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8" y="9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50" y="9"/>
                  </a:lnTo>
                  <a:lnTo>
                    <a:pt x="58" y="21"/>
                  </a:lnTo>
                  <a:lnTo>
                    <a:pt x="62" y="33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2" name="Freeform 26"/>
            <p:cNvSpPr>
              <a:spLocks/>
            </p:cNvSpPr>
            <p:nvPr/>
          </p:nvSpPr>
          <p:spPr bwMode="auto">
            <a:xfrm>
              <a:off x="3624" y="3689"/>
              <a:ext cx="62" cy="62"/>
            </a:xfrm>
            <a:custGeom>
              <a:avLst/>
              <a:gdLst/>
              <a:ahLst/>
              <a:cxnLst>
                <a:cxn ang="0">
                  <a:pos x="62" y="33"/>
                </a:cxn>
                <a:cxn ang="0">
                  <a:pos x="62" y="33"/>
                </a:cxn>
                <a:cxn ang="0">
                  <a:pos x="58" y="45"/>
                </a:cxn>
                <a:cxn ang="0">
                  <a:pos x="49" y="53"/>
                </a:cxn>
                <a:cxn ang="0">
                  <a:pos x="41" y="62"/>
                </a:cxn>
                <a:cxn ang="0">
                  <a:pos x="29" y="62"/>
                </a:cxn>
                <a:cxn ang="0">
                  <a:pos x="29" y="62"/>
                </a:cxn>
                <a:cxn ang="0">
                  <a:pos x="16" y="62"/>
                </a:cxn>
                <a:cxn ang="0">
                  <a:pos x="8" y="53"/>
                </a:cxn>
                <a:cxn ang="0">
                  <a:pos x="0" y="4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1" y="4"/>
                </a:cxn>
                <a:cxn ang="0">
                  <a:pos x="49" y="12"/>
                </a:cxn>
                <a:cxn ang="0">
                  <a:pos x="58" y="20"/>
                </a:cxn>
                <a:cxn ang="0">
                  <a:pos x="62" y="33"/>
                </a:cxn>
                <a:cxn ang="0">
                  <a:pos x="62" y="3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5"/>
                  </a:lnTo>
                  <a:lnTo>
                    <a:pt x="49" y="53"/>
                  </a:lnTo>
                  <a:lnTo>
                    <a:pt x="41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16" y="62"/>
                  </a:lnTo>
                  <a:lnTo>
                    <a:pt x="8" y="53"/>
                  </a:lnTo>
                  <a:lnTo>
                    <a:pt x="0" y="4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49" y="12"/>
                  </a:lnTo>
                  <a:lnTo>
                    <a:pt x="58" y="20"/>
                  </a:lnTo>
                  <a:lnTo>
                    <a:pt x="62" y="33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3" name="Freeform 27"/>
            <p:cNvSpPr>
              <a:spLocks/>
            </p:cNvSpPr>
            <p:nvPr/>
          </p:nvSpPr>
          <p:spPr bwMode="auto">
            <a:xfrm>
              <a:off x="4082" y="3107"/>
              <a:ext cx="62" cy="62"/>
            </a:xfrm>
            <a:custGeom>
              <a:avLst/>
              <a:gdLst/>
              <a:ahLst/>
              <a:cxnLst>
                <a:cxn ang="0">
                  <a:pos x="62" y="33"/>
                </a:cxn>
                <a:cxn ang="0">
                  <a:pos x="62" y="33"/>
                </a:cxn>
                <a:cxn ang="0">
                  <a:pos x="58" y="41"/>
                </a:cxn>
                <a:cxn ang="0">
                  <a:pos x="49" y="54"/>
                </a:cxn>
                <a:cxn ang="0">
                  <a:pos x="41" y="58"/>
                </a:cxn>
                <a:cxn ang="0">
                  <a:pos x="29" y="62"/>
                </a:cxn>
                <a:cxn ang="0">
                  <a:pos x="29" y="62"/>
                </a:cxn>
                <a:cxn ang="0">
                  <a:pos x="16" y="58"/>
                </a:cxn>
                <a:cxn ang="0">
                  <a:pos x="8" y="54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1" y="4"/>
                </a:cxn>
                <a:cxn ang="0">
                  <a:pos x="49" y="8"/>
                </a:cxn>
                <a:cxn ang="0">
                  <a:pos x="58" y="21"/>
                </a:cxn>
                <a:cxn ang="0">
                  <a:pos x="62" y="33"/>
                </a:cxn>
                <a:cxn ang="0">
                  <a:pos x="62" y="3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1"/>
                  </a:lnTo>
                  <a:lnTo>
                    <a:pt x="49" y="54"/>
                  </a:lnTo>
                  <a:lnTo>
                    <a:pt x="41" y="58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16" y="58"/>
                  </a:lnTo>
                  <a:lnTo>
                    <a:pt x="8" y="54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49" y="8"/>
                  </a:lnTo>
                  <a:lnTo>
                    <a:pt x="58" y="21"/>
                  </a:lnTo>
                  <a:lnTo>
                    <a:pt x="62" y="33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4" name="Freeform 28"/>
            <p:cNvSpPr>
              <a:spLocks/>
            </p:cNvSpPr>
            <p:nvPr/>
          </p:nvSpPr>
          <p:spPr bwMode="auto">
            <a:xfrm>
              <a:off x="3545" y="3185"/>
              <a:ext cx="62" cy="62"/>
            </a:xfrm>
            <a:custGeom>
              <a:avLst/>
              <a:gdLst/>
              <a:ahLst/>
              <a:cxnLst>
                <a:cxn ang="0">
                  <a:pos x="62" y="29"/>
                </a:cxn>
                <a:cxn ang="0">
                  <a:pos x="62" y="29"/>
                </a:cxn>
                <a:cxn ang="0">
                  <a:pos x="58" y="42"/>
                </a:cxn>
                <a:cxn ang="0">
                  <a:pos x="54" y="54"/>
                </a:cxn>
                <a:cxn ang="0">
                  <a:pos x="42" y="58"/>
                </a:cxn>
                <a:cxn ang="0">
                  <a:pos x="29" y="62"/>
                </a:cxn>
                <a:cxn ang="0">
                  <a:pos x="29" y="62"/>
                </a:cxn>
                <a:cxn ang="0">
                  <a:pos x="21" y="58"/>
                </a:cxn>
                <a:cxn ang="0">
                  <a:pos x="9" y="54"/>
                </a:cxn>
                <a:cxn ang="0">
                  <a:pos x="5" y="42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5" y="17"/>
                </a:cxn>
                <a:cxn ang="0">
                  <a:pos x="9" y="9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2" y="0"/>
                </a:cxn>
                <a:cxn ang="0">
                  <a:pos x="54" y="9"/>
                </a:cxn>
                <a:cxn ang="0">
                  <a:pos x="58" y="17"/>
                </a:cxn>
                <a:cxn ang="0">
                  <a:pos x="62" y="29"/>
                </a:cxn>
                <a:cxn ang="0">
                  <a:pos x="62" y="29"/>
                </a:cxn>
              </a:cxnLst>
              <a:rect l="0" t="0" r="r" b="b"/>
              <a:pathLst>
                <a:path w="62" h="62">
                  <a:moveTo>
                    <a:pt x="62" y="29"/>
                  </a:moveTo>
                  <a:lnTo>
                    <a:pt x="62" y="29"/>
                  </a:lnTo>
                  <a:lnTo>
                    <a:pt x="58" y="42"/>
                  </a:lnTo>
                  <a:lnTo>
                    <a:pt x="54" y="54"/>
                  </a:lnTo>
                  <a:lnTo>
                    <a:pt x="42" y="58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1" y="58"/>
                  </a:lnTo>
                  <a:lnTo>
                    <a:pt x="9" y="54"/>
                  </a:lnTo>
                  <a:lnTo>
                    <a:pt x="5" y="4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5" y="17"/>
                  </a:lnTo>
                  <a:lnTo>
                    <a:pt x="9" y="9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9"/>
                  </a:lnTo>
                  <a:lnTo>
                    <a:pt x="58" y="17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5" name="Freeform 29"/>
            <p:cNvSpPr>
              <a:spLocks/>
            </p:cNvSpPr>
            <p:nvPr/>
          </p:nvSpPr>
          <p:spPr bwMode="auto">
            <a:xfrm>
              <a:off x="3050" y="2583"/>
              <a:ext cx="62" cy="62"/>
            </a:xfrm>
            <a:custGeom>
              <a:avLst/>
              <a:gdLst/>
              <a:ahLst/>
              <a:cxnLst>
                <a:cxn ang="0">
                  <a:pos x="62" y="29"/>
                </a:cxn>
                <a:cxn ang="0">
                  <a:pos x="62" y="29"/>
                </a:cxn>
                <a:cxn ang="0">
                  <a:pos x="58" y="41"/>
                </a:cxn>
                <a:cxn ang="0">
                  <a:pos x="50" y="54"/>
                </a:cxn>
                <a:cxn ang="0">
                  <a:pos x="42" y="58"/>
                </a:cxn>
                <a:cxn ang="0">
                  <a:pos x="29" y="62"/>
                </a:cxn>
                <a:cxn ang="0">
                  <a:pos x="29" y="62"/>
                </a:cxn>
                <a:cxn ang="0">
                  <a:pos x="17" y="58"/>
                </a:cxn>
                <a:cxn ang="0">
                  <a:pos x="9" y="54"/>
                </a:cxn>
                <a:cxn ang="0">
                  <a:pos x="0" y="41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9" y="8"/>
                </a:cxn>
                <a:cxn ang="0">
                  <a:pos x="17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2" y="4"/>
                </a:cxn>
                <a:cxn ang="0">
                  <a:pos x="50" y="8"/>
                </a:cxn>
                <a:cxn ang="0">
                  <a:pos x="58" y="21"/>
                </a:cxn>
                <a:cxn ang="0">
                  <a:pos x="62" y="29"/>
                </a:cxn>
                <a:cxn ang="0">
                  <a:pos x="62" y="29"/>
                </a:cxn>
              </a:cxnLst>
              <a:rect l="0" t="0" r="r" b="b"/>
              <a:pathLst>
                <a:path w="62" h="62">
                  <a:moveTo>
                    <a:pt x="62" y="29"/>
                  </a:moveTo>
                  <a:lnTo>
                    <a:pt x="62" y="29"/>
                  </a:lnTo>
                  <a:lnTo>
                    <a:pt x="58" y="41"/>
                  </a:lnTo>
                  <a:lnTo>
                    <a:pt x="50" y="54"/>
                  </a:lnTo>
                  <a:lnTo>
                    <a:pt x="42" y="58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9" y="8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21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6" name="Freeform 30"/>
            <p:cNvSpPr>
              <a:spLocks/>
            </p:cNvSpPr>
            <p:nvPr/>
          </p:nvSpPr>
          <p:spPr bwMode="auto">
            <a:xfrm>
              <a:off x="2790" y="2781"/>
              <a:ext cx="62" cy="62"/>
            </a:xfrm>
            <a:custGeom>
              <a:avLst/>
              <a:gdLst/>
              <a:ahLst/>
              <a:cxnLst>
                <a:cxn ang="0">
                  <a:pos x="62" y="33"/>
                </a:cxn>
                <a:cxn ang="0">
                  <a:pos x="62" y="33"/>
                </a:cxn>
                <a:cxn ang="0">
                  <a:pos x="62" y="45"/>
                </a:cxn>
                <a:cxn ang="0">
                  <a:pos x="54" y="54"/>
                </a:cxn>
                <a:cxn ang="0">
                  <a:pos x="46" y="62"/>
                </a:cxn>
                <a:cxn ang="0">
                  <a:pos x="33" y="62"/>
                </a:cxn>
                <a:cxn ang="0">
                  <a:pos x="33" y="62"/>
                </a:cxn>
                <a:cxn ang="0">
                  <a:pos x="21" y="62"/>
                </a:cxn>
                <a:cxn ang="0">
                  <a:pos x="13" y="54"/>
                </a:cxn>
                <a:cxn ang="0">
                  <a:pos x="5" y="4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21"/>
                </a:cxn>
                <a:cxn ang="0">
                  <a:pos x="13" y="8"/>
                </a:cxn>
                <a:cxn ang="0">
                  <a:pos x="21" y="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6" y="4"/>
                </a:cxn>
                <a:cxn ang="0">
                  <a:pos x="54" y="8"/>
                </a:cxn>
                <a:cxn ang="0">
                  <a:pos x="62" y="21"/>
                </a:cxn>
                <a:cxn ang="0">
                  <a:pos x="62" y="33"/>
                </a:cxn>
                <a:cxn ang="0">
                  <a:pos x="62" y="3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62" y="45"/>
                  </a:lnTo>
                  <a:lnTo>
                    <a:pt x="54" y="54"/>
                  </a:lnTo>
                  <a:lnTo>
                    <a:pt x="46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21" y="62"/>
                  </a:lnTo>
                  <a:lnTo>
                    <a:pt x="13" y="54"/>
                  </a:lnTo>
                  <a:lnTo>
                    <a:pt x="5" y="4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21"/>
                  </a:lnTo>
                  <a:lnTo>
                    <a:pt x="13" y="8"/>
                  </a:lnTo>
                  <a:lnTo>
                    <a:pt x="21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6" y="4"/>
                  </a:lnTo>
                  <a:lnTo>
                    <a:pt x="54" y="8"/>
                  </a:lnTo>
                  <a:lnTo>
                    <a:pt x="62" y="21"/>
                  </a:lnTo>
                  <a:lnTo>
                    <a:pt x="62" y="33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7" name="Freeform 31"/>
            <p:cNvSpPr>
              <a:spLocks/>
            </p:cNvSpPr>
            <p:nvPr/>
          </p:nvSpPr>
          <p:spPr bwMode="auto">
            <a:xfrm>
              <a:off x="3409" y="2954"/>
              <a:ext cx="37" cy="37"/>
            </a:xfrm>
            <a:custGeom>
              <a:avLst/>
              <a:gdLst/>
              <a:ahLst/>
              <a:cxnLst>
                <a:cxn ang="0">
                  <a:pos x="37" y="17"/>
                </a:cxn>
                <a:cxn ang="0">
                  <a:pos x="37" y="17"/>
                </a:cxn>
                <a:cxn ang="0">
                  <a:pos x="33" y="25"/>
                </a:cxn>
                <a:cxn ang="0">
                  <a:pos x="33" y="33"/>
                </a:cxn>
                <a:cxn ang="0">
                  <a:pos x="25" y="37"/>
                </a:cxn>
                <a:cxn ang="0">
                  <a:pos x="17" y="37"/>
                </a:cxn>
                <a:cxn ang="0">
                  <a:pos x="17" y="37"/>
                </a:cxn>
                <a:cxn ang="0">
                  <a:pos x="13" y="37"/>
                </a:cxn>
                <a:cxn ang="0">
                  <a:pos x="4" y="3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33" y="4"/>
                </a:cxn>
                <a:cxn ang="0">
                  <a:pos x="33" y="13"/>
                </a:cxn>
                <a:cxn ang="0">
                  <a:pos x="37" y="17"/>
                </a:cxn>
                <a:cxn ang="0">
                  <a:pos x="37" y="17"/>
                </a:cxn>
              </a:cxnLst>
              <a:rect l="0" t="0" r="r" b="b"/>
              <a:pathLst>
                <a:path w="37" h="37">
                  <a:moveTo>
                    <a:pt x="37" y="17"/>
                  </a:moveTo>
                  <a:lnTo>
                    <a:pt x="37" y="17"/>
                  </a:lnTo>
                  <a:lnTo>
                    <a:pt x="33" y="25"/>
                  </a:lnTo>
                  <a:lnTo>
                    <a:pt x="33" y="33"/>
                  </a:lnTo>
                  <a:lnTo>
                    <a:pt x="2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4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3" y="13"/>
                  </a:lnTo>
                  <a:lnTo>
                    <a:pt x="37" y="17"/>
                  </a:lnTo>
                  <a:lnTo>
                    <a:pt x="37" y="1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8" name="Freeform 32"/>
            <p:cNvSpPr>
              <a:spLocks/>
            </p:cNvSpPr>
            <p:nvPr/>
          </p:nvSpPr>
          <p:spPr bwMode="auto">
            <a:xfrm>
              <a:off x="4400" y="2554"/>
              <a:ext cx="61" cy="62"/>
            </a:xfrm>
            <a:custGeom>
              <a:avLst/>
              <a:gdLst/>
              <a:ahLst/>
              <a:cxnLst>
                <a:cxn ang="0">
                  <a:pos x="61" y="29"/>
                </a:cxn>
                <a:cxn ang="0">
                  <a:pos x="61" y="29"/>
                </a:cxn>
                <a:cxn ang="0">
                  <a:pos x="57" y="41"/>
                </a:cxn>
                <a:cxn ang="0">
                  <a:pos x="49" y="50"/>
                </a:cxn>
                <a:cxn ang="0">
                  <a:pos x="41" y="58"/>
                </a:cxn>
                <a:cxn ang="0">
                  <a:pos x="28" y="62"/>
                </a:cxn>
                <a:cxn ang="0">
                  <a:pos x="28" y="62"/>
                </a:cxn>
                <a:cxn ang="0">
                  <a:pos x="16" y="58"/>
                </a:cxn>
                <a:cxn ang="0">
                  <a:pos x="8" y="50"/>
                </a:cxn>
                <a:cxn ang="0">
                  <a:pos x="0" y="41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17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41" y="0"/>
                </a:cxn>
                <a:cxn ang="0">
                  <a:pos x="49" y="8"/>
                </a:cxn>
                <a:cxn ang="0">
                  <a:pos x="57" y="17"/>
                </a:cxn>
                <a:cxn ang="0">
                  <a:pos x="61" y="29"/>
                </a:cxn>
                <a:cxn ang="0">
                  <a:pos x="61" y="29"/>
                </a:cxn>
              </a:cxnLst>
              <a:rect l="0" t="0" r="r" b="b"/>
              <a:pathLst>
                <a:path w="61" h="62">
                  <a:moveTo>
                    <a:pt x="61" y="29"/>
                  </a:moveTo>
                  <a:lnTo>
                    <a:pt x="61" y="29"/>
                  </a:lnTo>
                  <a:lnTo>
                    <a:pt x="57" y="41"/>
                  </a:lnTo>
                  <a:lnTo>
                    <a:pt x="49" y="50"/>
                  </a:lnTo>
                  <a:lnTo>
                    <a:pt x="41" y="58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16" y="58"/>
                  </a:lnTo>
                  <a:lnTo>
                    <a:pt x="8" y="50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41" y="0"/>
                  </a:lnTo>
                  <a:lnTo>
                    <a:pt x="49" y="8"/>
                  </a:lnTo>
                  <a:lnTo>
                    <a:pt x="57" y="17"/>
                  </a:lnTo>
                  <a:lnTo>
                    <a:pt x="61" y="29"/>
                  </a:lnTo>
                  <a:lnTo>
                    <a:pt x="61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9" name="Freeform 33"/>
            <p:cNvSpPr>
              <a:spLocks/>
            </p:cNvSpPr>
            <p:nvPr/>
          </p:nvSpPr>
          <p:spPr bwMode="auto">
            <a:xfrm>
              <a:off x="2922" y="2195"/>
              <a:ext cx="62" cy="62"/>
            </a:xfrm>
            <a:custGeom>
              <a:avLst/>
              <a:gdLst/>
              <a:ahLst/>
              <a:cxnLst>
                <a:cxn ang="0">
                  <a:pos x="62" y="29"/>
                </a:cxn>
                <a:cxn ang="0">
                  <a:pos x="62" y="29"/>
                </a:cxn>
                <a:cxn ang="0">
                  <a:pos x="58" y="41"/>
                </a:cxn>
                <a:cxn ang="0">
                  <a:pos x="54" y="54"/>
                </a:cxn>
                <a:cxn ang="0">
                  <a:pos x="42" y="58"/>
                </a:cxn>
                <a:cxn ang="0">
                  <a:pos x="29" y="62"/>
                </a:cxn>
                <a:cxn ang="0">
                  <a:pos x="29" y="62"/>
                </a:cxn>
                <a:cxn ang="0">
                  <a:pos x="17" y="58"/>
                </a:cxn>
                <a:cxn ang="0">
                  <a:pos x="9" y="54"/>
                </a:cxn>
                <a:cxn ang="0">
                  <a:pos x="0" y="41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17"/>
                </a:cxn>
                <a:cxn ang="0">
                  <a:pos x="9" y="8"/>
                </a:cxn>
                <a:cxn ang="0">
                  <a:pos x="17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2" y="0"/>
                </a:cxn>
                <a:cxn ang="0">
                  <a:pos x="54" y="8"/>
                </a:cxn>
                <a:cxn ang="0">
                  <a:pos x="58" y="17"/>
                </a:cxn>
                <a:cxn ang="0">
                  <a:pos x="62" y="29"/>
                </a:cxn>
                <a:cxn ang="0">
                  <a:pos x="62" y="29"/>
                </a:cxn>
              </a:cxnLst>
              <a:rect l="0" t="0" r="r" b="b"/>
              <a:pathLst>
                <a:path w="62" h="62">
                  <a:moveTo>
                    <a:pt x="62" y="29"/>
                  </a:moveTo>
                  <a:lnTo>
                    <a:pt x="62" y="29"/>
                  </a:lnTo>
                  <a:lnTo>
                    <a:pt x="58" y="41"/>
                  </a:lnTo>
                  <a:lnTo>
                    <a:pt x="54" y="54"/>
                  </a:lnTo>
                  <a:lnTo>
                    <a:pt x="42" y="58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8"/>
                  </a:lnTo>
                  <a:lnTo>
                    <a:pt x="58" y="17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0" name="Freeform 34"/>
            <p:cNvSpPr>
              <a:spLocks/>
            </p:cNvSpPr>
            <p:nvPr/>
          </p:nvSpPr>
          <p:spPr bwMode="auto">
            <a:xfrm>
              <a:off x="3405" y="1320"/>
              <a:ext cx="62" cy="62"/>
            </a:xfrm>
            <a:custGeom>
              <a:avLst/>
              <a:gdLst/>
              <a:ahLst/>
              <a:cxnLst>
                <a:cxn ang="0">
                  <a:pos x="62" y="33"/>
                </a:cxn>
                <a:cxn ang="0">
                  <a:pos x="62" y="33"/>
                </a:cxn>
                <a:cxn ang="0">
                  <a:pos x="58" y="46"/>
                </a:cxn>
                <a:cxn ang="0">
                  <a:pos x="54" y="54"/>
                </a:cxn>
                <a:cxn ang="0">
                  <a:pos x="41" y="62"/>
                </a:cxn>
                <a:cxn ang="0">
                  <a:pos x="29" y="62"/>
                </a:cxn>
                <a:cxn ang="0">
                  <a:pos x="29" y="62"/>
                </a:cxn>
                <a:cxn ang="0">
                  <a:pos x="17" y="62"/>
                </a:cxn>
                <a:cxn ang="0">
                  <a:pos x="8" y="54"/>
                </a:cxn>
                <a:cxn ang="0">
                  <a:pos x="0" y="46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8" y="13"/>
                </a:cxn>
                <a:cxn ang="0">
                  <a:pos x="17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1" y="4"/>
                </a:cxn>
                <a:cxn ang="0">
                  <a:pos x="54" y="13"/>
                </a:cxn>
                <a:cxn ang="0">
                  <a:pos x="58" y="21"/>
                </a:cxn>
                <a:cxn ang="0">
                  <a:pos x="62" y="33"/>
                </a:cxn>
                <a:cxn ang="0">
                  <a:pos x="62" y="3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6"/>
                  </a:lnTo>
                  <a:lnTo>
                    <a:pt x="54" y="54"/>
                  </a:lnTo>
                  <a:lnTo>
                    <a:pt x="41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17" y="62"/>
                  </a:lnTo>
                  <a:lnTo>
                    <a:pt x="8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8" y="13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2" y="33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1" name="Freeform 35"/>
            <p:cNvSpPr>
              <a:spLocks/>
            </p:cNvSpPr>
            <p:nvPr/>
          </p:nvSpPr>
          <p:spPr bwMode="auto">
            <a:xfrm>
              <a:off x="3603" y="503"/>
              <a:ext cx="62" cy="62"/>
            </a:xfrm>
            <a:custGeom>
              <a:avLst/>
              <a:gdLst/>
              <a:ahLst/>
              <a:cxnLst>
                <a:cxn ang="0">
                  <a:pos x="62" y="33"/>
                </a:cxn>
                <a:cxn ang="0">
                  <a:pos x="62" y="33"/>
                </a:cxn>
                <a:cxn ang="0">
                  <a:pos x="58" y="46"/>
                </a:cxn>
                <a:cxn ang="0">
                  <a:pos x="54" y="54"/>
                </a:cxn>
                <a:cxn ang="0">
                  <a:pos x="41" y="62"/>
                </a:cxn>
                <a:cxn ang="0">
                  <a:pos x="33" y="62"/>
                </a:cxn>
                <a:cxn ang="0">
                  <a:pos x="33" y="62"/>
                </a:cxn>
                <a:cxn ang="0">
                  <a:pos x="21" y="62"/>
                </a:cxn>
                <a:cxn ang="0">
                  <a:pos x="8" y="54"/>
                </a:cxn>
                <a:cxn ang="0">
                  <a:pos x="4" y="46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21" y="5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1" y="5"/>
                </a:cxn>
                <a:cxn ang="0">
                  <a:pos x="54" y="13"/>
                </a:cxn>
                <a:cxn ang="0">
                  <a:pos x="58" y="21"/>
                </a:cxn>
                <a:cxn ang="0">
                  <a:pos x="62" y="33"/>
                </a:cxn>
                <a:cxn ang="0">
                  <a:pos x="62" y="3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6"/>
                  </a:lnTo>
                  <a:lnTo>
                    <a:pt x="54" y="54"/>
                  </a:lnTo>
                  <a:lnTo>
                    <a:pt x="41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21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21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1" y="5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2" y="33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2" name="Freeform 36"/>
            <p:cNvSpPr>
              <a:spLocks/>
            </p:cNvSpPr>
            <p:nvPr/>
          </p:nvSpPr>
          <p:spPr bwMode="auto">
            <a:xfrm>
              <a:off x="3149" y="2847"/>
              <a:ext cx="83" cy="83"/>
            </a:xfrm>
            <a:custGeom>
              <a:avLst/>
              <a:gdLst/>
              <a:ahLst/>
              <a:cxnLst>
                <a:cxn ang="0">
                  <a:pos x="83" y="41"/>
                </a:cxn>
                <a:cxn ang="0">
                  <a:pos x="83" y="41"/>
                </a:cxn>
                <a:cxn ang="0">
                  <a:pos x="79" y="58"/>
                </a:cxn>
                <a:cxn ang="0">
                  <a:pos x="70" y="70"/>
                </a:cxn>
                <a:cxn ang="0">
                  <a:pos x="58" y="78"/>
                </a:cxn>
                <a:cxn ang="0">
                  <a:pos x="42" y="83"/>
                </a:cxn>
                <a:cxn ang="0">
                  <a:pos x="42" y="83"/>
                </a:cxn>
                <a:cxn ang="0">
                  <a:pos x="25" y="78"/>
                </a:cxn>
                <a:cxn ang="0">
                  <a:pos x="13" y="70"/>
                </a:cxn>
                <a:cxn ang="0">
                  <a:pos x="4" y="58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4" y="25"/>
                </a:cxn>
                <a:cxn ang="0">
                  <a:pos x="13" y="12"/>
                </a:cxn>
                <a:cxn ang="0">
                  <a:pos x="25" y="4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58" y="4"/>
                </a:cxn>
                <a:cxn ang="0">
                  <a:pos x="70" y="12"/>
                </a:cxn>
                <a:cxn ang="0">
                  <a:pos x="79" y="25"/>
                </a:cxn>
                <a:cxn ang="0">
                  <a:pos x="83" y="41"/>
                </a:cxn>
                <a:cxn ang="0">
                  <a:pos x="83" y="41"/>
                </a:cxn>
              </a:cxnLst>
              <a:rect l="0" t="0" r="r" b="b"/>
              <a:pathLst>
                <a:path w="83" h="83">
                  <a:moveTo>
                    <a:pt x="83" y="41"/>
                  </a:moveTo>
                  <a:lnTo>
                    <a:pt x="83" y="41"/>
                  </a:lnTo>
                  <a:lnTo>
                    <a:pt x="79" y="58"/>
                  </a:lnTo>
                  <a:lnTo>
                    <a:pt x="70" y="70"/>
                  </a:lnTo>
                  <a:lnTo>
                    <a:pt x="58" y="78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25" y="78"/>
                  </a:lnTo>
                  <a:lnTo>
                    <a:pt x="13" y="70"/>
                  </a:lnTo>
                  <a:lnTo>
                    <a:pt x="4" y="5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25"/>
                  </a:lnTo>
                  <a:lnTo>
                    <a:pt x="13" y="12"/>
                  </a:lnTo>
                  <a:lnTo>
                    <a:pt x="25" y="4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8" y="4"/>
                  </a:lnTo>
                  <a:lnTo>
                    <a:pt x="70" y="12"/>
                  </a:lnTo>
                  <a:lnTo>
                    <a:pt x="79" y="25"/>
                  </a:lnTo>
                  <a:lnTo>
                    <a:pt x="83" y="41"/>
                  </a:lnTo>
                  <a:lnTo>
                    <a:pt x="83" y="41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3" name="Freeform 37"/>
            <p:cNvSpPr>
              <a:spLocks/>
            </p:cNvSpPr>
            <p:nvPr/>
          </p:nvSpPr>
          <p:spPr bwMode="auto">
            <a:xfrm>
              <a:off x="3170" y="2872"/>
              <a:ext cx="37" cy="33"/>
            </a:xfrm>
            <a:custGeom>
              <a:avLst/>
              <a:gdLst/>
              <a:ahLst/>
              <a:cxnLst>
                <a:cxn ang="0">
                  <a:pos x="37" y="16"/>
                </a:cxn>
                <a:cxn ang="0">
                  <a:pos x="37" y="16"/>
                </a:cxn>
                <a:cxn ang="0">
                  <a:pos x="37" y="25"/>
                </a:cxn>
                <a:cxn ang="0">
                  <a:pos x="33" y="29"/>
                </a:cxn>
                <a:cxn ang="0">
                  <a:pos x="25" y="33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2" y="33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25" y="0"/>
                </a:cxn>
                <a:cxn ang="0">
                  <a:pos x="33" y="4"/>
                </a:cxn>
                <a:cxn ang="0">
                  <a:pos x="37" y="8"/>
                </a:cxn>
                <a:cxn ang="0">
                  <a:pos x="37" y="16"/>
                </a:cxn>
                <a:cxn ang="0">
                  <a:pos x="37" y="16"/>
                </a:cxn>
              </a:cxnLst>
              <a:rect l="0" t="0" r="r" b="b"/>
              <a:pathLst>
                <a:path w="37" h="33">
                  <a:moveTo>
                    <a:pt x="37" y="16"/>
                  </a:moveTo>
                  <a:lnTo>
                    <a:pt x="37" y="16"/>
                  </a:lnTo>
                  <a:lnTo>
                    <a:pt x="37" y="25"/>
                  </a:lnTo>
                  <a:lnTo>
                    <a:pt x="33" y="29"/>
                  </a:lnTo>
                  <a:lnTo>
                    <a:pt x="25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37" y="16"/>
                  </a:lnTo>
                  <a:lnTo>
                    <a:pt x="37" y="16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4" name="Freeform 38"/>
            <p:cNvSpPr>
              <a:spLocks/>
            </p:cNvSpPr>
            <p:nvPr/>
          </p:nvSpPr>
          <p:spPr bwMode="auto">
            <a:xfrm>
              <a:off x="3017" y="2760"/>
              <a:ext cx="91" cy="83"/>
            </a:xfrm>
            <a:custGeom>
              <a:avLst/>
              <a:gdLst/>
              <a:ahLst/>
              <a:cxnLst>
                <a:cxn ang="0">
                  <a:pos x="4" y="29"/>
                </a:cxn>
                <a:cxn ang="0">
                  <a:pos x="4" y="42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29" y="50"/>
                </a:cxn>
                <a:cxn ang="0">
                  <a:pos x="25" y="62"/>
                </a:cxn>
                <a:cxn ang="0">
                  <a:pos x="13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33" y="70"/>
                </a:cxn>
                <a:cxn ang="0">
                  <a:pos x="46" y="54"/>
                </a:cxn>
                <a:cxn ang="0">
                  <a:pos x="46" y="54"/>
                </a:cxn>
                <a:cxn ang="0">
                  <a:pos x="58" y="7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91" y="70"/>
                </a:cxn>
                <a:cxn ang="0">
                  <a:pos x="91" y="70"/>
                </a:cxn>
                <a:cxn ang="0">
                  <a:pos x="75" y="66"/>
                </a:cxn>
                <a:cxn ang="0">
                  <a:pos x="66" y="58"/>
                </a:cxn>
                <a:cxn ang="0">
                  <a:pos x="58" y="50"/>
                </a:cxn>
                <a:cxn ang="0">
                  <a:pos x="50" y="42"/>
                </a:cxn>
                <a:cxn ang="0">
                  <a:pos x="83" y="42"/>
                </a:cxn>
                <a:cxn ang="0">
                  <a:pos x="83" y="29"/>
                </a:cxn>
                <a:cxn ang="0">
                  <a:pos x="50" y="29"/>
                </a:cxn>
                <a:cxn ang="0">
                  <a:pos x="50" y="13"/>
                </a:cxn>
                <a:cxn ang="0">
                  <a:pos x="79" y="13"/>
                </a:cxn>
                <a:cxn ang="0">
                  <a:pos x="79" y="0"/>
                </a:cxn>
                <a:cxn ang="0">
                  <a:pos x="9" y="0"/>
                </a:cxn>
                <a:cxn ang="0">
                  <a:pos x="9" y="13"/>
                </a:cxn>
                <a:cxn ang="0">
                  <a:pos x="37" y="13"/>
                </a:cxn>
                <a:cxn ang="0">
                  <a:pos x="37" y="29"/>
                </a:cxn>
                <a:cxn ang="0">
                  <a:pos x="4" y="29"/>
                </a:cxn>
                <a:cxn ang="0">
                  <a:pos x="4" y="29"/>
                </a:cxn>
              </a:cxnLst>
              <a:rect l="0" t="0" r="r" b="b"/>
              <a:pathLst>
                <a:path w="91" h="83">
                  <a:moveTo>
                    <a:pt x="4" y="29"/>
                  </a:moveTo>
                  <a:lnTo>
                    <a:pt x="4" y="42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29" y="50"/>
                  </a:lnTo>
                  <a:lnTo>
                    <a:pt x="25" y="62"/>
                  </a:lnTo>
                  <a:lnTo>
                    <a:pt x="13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33" y="70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58" y="7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91" y="70"/>
                  </a:lnTo>
                  <a:lnTo>
                    <a:pt x="91" y="70"/>
                  </a:lnTo>
                  <a:lnTo>
                    <a:pt x="75" y="66"/>
                  </a:lnTo>
                  <a:lnTo>
                    <a:pt x="66" y="58"/>
                  </a:lnTo>
                  <a:lnTo>
                    <a:pt x="58" y="50"/>
                  </a:lnTo>
                  <a:lnTo>
                    <a:pt x="50" y="42"/>
                  </a:lnTo>
                  <a:lnTo>
                    <a:pt x="83" y="42"/>
                  </a:lnTo>
                  <a:lnTo>
                    <a:pt x="83" y="29"/>
                  </a:lnTo>
                  <a:lnTo>
                    <a:pt x="50" y="29"/>
                  </a:lnTo>
                  <a:lnTo>
                    <a:pt x="50" y="13"/>
                  </a:lnTo>
                  <a:lnTo>
                    <a:pt x="79" y="13"/>
                  </a:lnTo>
                  <a:lnTo>
                    <a:pt x="79" y="0"/>
                  </a:lnTo>
                  <a:lnTo>
                    <a:pt x="9" y="0"/>
                  </a:lnTo>
                  <a:lnTo>
                    <a:pt x="9" y="13"/>
                  </a:lnTo>
                  <a:lnTo>
                    <a:pt x="37" y="13"/>
                  </a:lnTo>
                  <a:lnTo>
                    <a:pt x="37" y="29"/>
                  </a:lnTo>
                  <a:lnTo>
                    <a:pt x="4" y="29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5" name="Freeform 39"/>
            <p:cNvSpPr>
              <a:spLocks noEditPoints="1"/>
            </p:cNvSpPr>
            <p:nvPr/>
          </p:nvSpPr>
          <p:spPr bwMode="auto">
            <a:xfrm>
              <a:off x="3116" y="2756"/>
              <a:ext cx="91" cy="87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7" y="17"/>
                </a:cxn>
                <a:cxn ang="0">
                  <a:pos x="21" y="21"/>
                </a:cxn>
                <a:cxn ang="0">
                  <a:pos x="29" y="13"/>
                </a:cxn>
                <a:cxn ang="0">
                  <a:pos x="17" y="0"/>
                </a:cxn>
                <a:cxn ang="0">
                  <a:pos x="58" y="17"/>
                </a:cxn>
                <a:cxn ang="0">
                  <a:pos x="70" y="21"/>
                </a:cxn>
                <a:cxn ang="0">
                  <a:pos x="58" y="17"/>
                </a:cxn>
                <a:cxn ang="0">
                  <a:pos x="13" y="41"/>
                </a:cxn>
                <a:cxn ang="0">
                  <a:pos x="21" y="33"/>
                </a:cxn>
                <a:cxn ang="0">
                  <a:pos x="0" y="33"/>
                </a:cxn>
                <a:cxn ang="0">
                  <a:pos x="13" y="41"/>
                </a:cxn>
                <a:cxn ang="0">
                  <a:pos x="13" y="41"/>
                </a:cxn>
                <a:cxn ang="0">
                  <a:pos x="70" y="33"/>
                </a:cxn>
                <a:cxn ang="0">
                  <a:pos x="58" y="37"/>
                </a:cxn>
                <a:cxn ang="0">
                  <a:pos x="58" y="33"/>
                </a:cxn>
                <a:cxn ang="0">
                  <a:pos x="13" y="87"/>
                </a:cxn>
                <a:cxn ang="0">
                  <a:pos x="13" y="87"/>
                </a:cxn>
                <a:cxn ang="0">
                  <a:pos x="25" y="54"/>
                </a:cxn>
                <a:cxn ang="0">
                  <a:pos x="17" y="50"/>
                </a:cxn>
                <a:cxn ang="0">
                  <a:pos x="13" y="46"/>
                </a:cxn>
                <a:cxn ang="0">
                  <a:pos x="0" y="79"/>
                </a:cxn>
                <a:cxn ang="0">
                  <a:pos x="13" y="87"/>
                </a:cxn>
                <a:cxn ang="0">
                  <a:pos x="29" y="17"/>
                </a:cxn>
                <a:cxn ang="0">
                  <a:pos x="46" y="21"/>
                </a:cxn>
                <a:cxn ang="0">
                  <a:pos x="25" y="33"/>
                </a:cxn>
                <a:cxn ang="0">
                  <a:pos x="46" y="37"/>
                </a:cxn>
                <a:cxn ang="0">
                  <a:pos x="29" y="46"/>
                </a:cxn>
                <a:cxn ang="0">
                  <a:pos x="46" y="50"/>
                </a:cxn>
                <a:cxn ang="0">
                  <a:pos x="29" y="62"/>
                </a:cxn>
                <a:cxn ang="0">
                  <a:pos x="46" y="66"/>
                </a:cxn>
                <a:cxn ang="0">
                  <a:pos x="21" y="74"/>
                </a:cxn>
                <a:cxn ang="0">
                  <a:pos x="46" y="87"/>
                </a:cxn>
                <a:cxn ang="0">
                  <a:pos x="58" y="74"/>
                </a:cxn>
                <a:cxn ang="0">
                  <a:pos x="87" y="66"/>
                </a:cxn>
                <a:cxn ang="0">
                  <a:pos x="58" y="62"/>
                </a:cxn>
                <a:cxn ang="0">
                  <a:pos x="83" y="50"/>
                </a:cxn>
                <a:cxn ang="0">
                  <a:pos x="58" y="46"/>
                </a:cxn>
                <a:cxn ang="0">
                  <a:pos x="83" y="33"/>
                </a:cxn>
                <a:cxn ang="0">
                  <a:pos x="91" y="21"/>
                </a:cxn>
                <a:cxn ang="0">
                  <a:pos x="83" y="8"/>
                </a:cxn>
                <a:cxn ang="0">
                  <a:pos x="58" y="8"/>
                </a:cxn>
                <a:cxn ang="0">
                  <a:pos x="62" y="4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46" y="8"/>
                </a:cxn>
                <a:cxn ang="0">
                  <a:pos x="29" y="17"/>
                </a:cxn>
              </a:cxnLst>
              <a:rect l="0" t="0" r="r" b="b"/>
              <a:pathLst>
                <a:path w="91" h="87">
                  <a:moveTo>
                    <a:pt x="17" y="0"/>
                  </a:moveTo>
                  <a:lnTo>
                    <a:pt x="9" y="8"/>
                  </a:lnTo>
                  <a:lnTo>
                    <a:pt x="9" y="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close/>
                  <a:moveTo>
                    <a:pt x="58" y="17"/>
                  </a:moveTo>
                  <a:lnTo>
                    <a:pt x="70" y="17"/>
                  </a:lnTo>
                  <a:lnTo>
                    <a:pt x="70" y="21"/>
                  </a:lnTo>
                  <a:lnTo>
                    <a:pt x="58" y="21"/>
                  </a:lnTo>
                  <a:lnTo>
                    <a:pt x="58" y="17"/>
                  </a:lnTo>
                  <a:lnTo>
                    <a:pt x="58" y="17"/>
                  </a:lnTo>
                  <a:close/>
                  <a:moveTo>
                    <a:pt x="13" y="41"/>
                  </a:moveTo>
                  <a:lnTo>
                    <a:pt x="21" y="33"/>
                  </a:lnTo>
                  <a:lnTo>
                    <a:pt x="21" y="33"/>
                  </a:lnTo>
                  <a:lnTo>
                    <a:pt x="9" y="2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close/>
                  <a:moveTo>
                    <a:pt x="58" y="33"/>
                  </a:moveTo>
                  <a:lnTo>
                    <a:pt x="70" y="33"/>
                  </a:lnTo>
                  <a:lnTo>
                    <a:pt x="70" y="37"/>
                  </a:lnTo>
                  <a:lnTo>
                    <a:pt x="58" y="37"/>
                  </a:lnTo>
                  <a:lnTo>
                    <a:pt x="58" y="33"/>
                  </a:lnTo>
                  <a:lnTo>
                    <a:pt x="58" y="33"/>
                  </a:lnTo>
                  <a:close/>
                  <a:moveTo>
                    <a:pt x="13" y="87"/>
                  </a:move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close/>
                  <a:moveTo>
                    <a:pt x="29" y="17"/>
                  </a:moveTo>
                  <a:lnTo>
                    <a:pt x="46" y="17"/>
                  </a:lnTo>
                  <a:lnTo>
                    <a:pt x="46" y="21"/>
                  </a:lnTo>
                  <a:lnTo>
                    <a:pt x="25" y="21"/>
                  </a:lnTo>
                  <a:lnTo>
                    <a:pt x="25" y="33"/>
                  </a:lnTo>
                  <a:lnTo>
                    <a:pt x="46" y="33"/>
                  </a:lnTo>
                  <a:lnTo>
                    <a:pt x="46" y="37"/>
                  </a:lnTo>
                  <a:lnTo>
                    <a:pt x="29" y="37"/>
                  </a:lnTo>
                  <a:lnTo>
                    <a:pt x="29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29" y="50"/>
                  </a:lnTo>
                  <a:lnTo>
                    <a:pt x="29" y="62"/>
                  </a:lnTo>
                  <a:lnTo>
                    <a:pt x="46" y="62"/>
                  </a:lnTo>
                  <a:lnTo>
                    <a:pt x="46" y="66"/>
                  </a:lnTo>
                  <a:lnTo>
                    <a:pt x="21" y="66"/>
                  </a:lnTo>
                  <a:lnTo>
                    <a:pt x="21" y="74"/>
                  </a:lnTo>
                  <a:lnTo>
                    <a:pt x="46" y="74"/>
                  </a:lnTo>
                  <a:lnTo>
                    <a:pt x="46" y="87"/>
                  </a:lnTo>
                  <a:lnTo>
                    <a:pt x="58" y="87"/>
                  </a:lnTo>
                  <a:lnTo>
                    <a:pt x="58" y="74"/>
                  </a:lnTo>
                  <a:lnTo>
                    <a:pt x="87" y="74"/>
                  </a:lnTo>
                  <a:lnTo>
                    <a:pt x="87" y="66"/>
                  </a:lnTo>
                  <a:lnTo>
                    <a:pt x="58" y="66"/>
                  </a:lnTo>
                  <a:lnTo>
                    <a:pt x="58" y="62"/>
                  </a:lnTo>
                  <a:lnTo>
                    <a:pt x="83" y="62"/>
                  </a:lnTo>
                  <a:lnTo>
                    <a:pt x="83" y="50"/>
                  </a:lnTo>
                  <a:lnTo>
                    <a:pt x="58" y="50"/>
                  </a:lnTo>
                  <a:lnTo>
                    <a:pt x="58" y="46"/>
                  </a:lnTo>
                  <a:lnTo>
                    <a:pt x="83" y="46"/>
                  </a:lnTo>
                  <a:lnTo>
                    <a:pt x="83" y="33"/>
                  </a:lnTo>
                  <a:lnTo>
                    <a:pt x="91" y="33"/>
                  </a:lnTo>
                  <a:lnTo>
                    <a:pt x="91" y="21"/>
                  </a:lnTo>
                  <a:lnTo>
                    <a:pt x="83" y="21"/>
                  </a:lnTo>
                  <a:lnTo>
                    <a:pt x="83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29" y="8"/>
                  </a:lnTo>
                  <a:lnTo>
                    <a:pt x="29" y="17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6" name="Freeform 40"/>
            <p:cNvSpPr>
              <a:spLocks/>
            </p:cNvSpPr>
            <p:nvPr/>
          </p:nvSpPr>
          <p:spPr bwMode="auto">
            <a:xfrm>
              <a:off x="3215" y="2756"/>
              <a:ext cx="87" cy="87"/>
            </a:xfrm>
            <a:custGeom>
              <a:avLst/>
              <a:gdLst/>
              <a:ahLst/>
              <a:cxnLst>
                <a:cxn ang="0">
                  <a:pos x="54" y="13"/>
                </a:cxn>
                <a:cxn ang="0">
                  <a:pos x="54" y="13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7" y="13"/>
                </a:cxn>
                <a:cxn ang="0">
                  <a:pos x="0" y="13"/>
                </a:cxn>
                <a:cxn ang="0">
                  <a:pos x="0" y="25"/>
                </a:cxn>
                <a:cxn ang="0">
                  <a:pos x="37" y="25"/>
                </a:cxn>
                <a:cxn ang="0">
                  <a:pos x="37" y="37"/>
                </a:cxn>
                <a:cxn ang="0">
                  <a:pos x="13" y="37"/>
                </a:cxn>
                <a:cxn ang="0">
                  <a:pos x="13" y="79"/>
                </a:cxn>
                <a:cxn ang="0">
                  <a:pos x="25" y="79"/>
                </a:cxn>
                <a:cxn ang="0">
                  <a:pos x="25" y="46"/>
                </a:cxn>
                <a:cxn ang="0">
                  <a:pos x="37" y="46"/>
                </a:cxn>
                <a:cxn ang="0">
                  <a:pos x="37" y="87"/>
                </a:cxn>
                <a:cxn ang="0">
                  <a:pos x="50" y="87"/>
                </a:cxn>
                <a:cxn ang="0">
                  <a:pos x="50" y="46"/>
                </a:cxn>
                <a:cxn ang="0">
                  <a:pos x="66" y="46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62" y="66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8" y="83"/>
                </a:cxn>
                <a:cxn ang="0">
                  <a:pos x="58" y="83"/>
                </a:cxn>
                <a:cxn ang="0">
                  <a:pos x="75" y="79"/>
                </a:cxn>
                <a:cxn ang="0">
                  <a:pos x="79" y="74"/>
                </a:cxn>
                <a:cxn ang="0">
                  <a:pos x="79" y="70"/>
                </a:cxn>
                <a:cxn ang="0">
                  <a:pos x="79" y="37"/>
                </a:cxn>
                <a:cxn ang="0">
                  <a:pos x="50" y="37"/>
                </a:cxn>
                <a:cxn ang="0">
                  <a:pos x="50" y="25"/>
                </a:cxn>
                <a:cxn ang="0">
                  <a:pos x="87" y="25"/>
                </a:cxn>
                <a:cxn ang="0">
                  <a:pos x="87" y="13"/>
                </a:cxn>
                <a:cxn ang="0">
                  <a:pos x="46" y="13"/>
                </a:cxn>
                <a:cxn ang="0">
                  <a:pos x="46" y="13"/>
                </a:cxn>
                <a:cxn ang="0">
                  <a:pos x="54" y="13"/>
                </a:cxn>
                <a:cxn ang="0">
                  <a:pos x="54" y="13"/>
                </a:cxn>
                <a:cxn ang="0">
                  <a:pos x="54" y="13"/>
                </a:cxn>
              </a:cxnLst>
              <a:rect l="0" t="0" r="r" b="b"/>
              <a:pathLst>
                <a:path w="87" h="87">
                  <a:moveTo>
                    <a:pt x="54" y="13"/>
                  </a:moveTo>
                  <a:lnTo>
                    <a:pt x="54" y="13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13"/>
                  </a:lnTo>
                  <a:lnTo>
                    <a:pt x="0" y="13"/>
                  </a:lnTo>
                  <a:lnTo>
                    <a:pt x="0" y="25"/>
                  </a:lnTo>
                  <a:lnTo>
                    <a:pt x="37" y="25"/>
                  </a:lnTo>
                  <a:lnTo>
                    <a:pt x="37" y="37"/>
                  </a:lnTo>
                  <a:lnTo>
                    <a:pt x="13" y="37"/>
                  </a:lnTo>
                  <a:lnTo>
                    <a:pt x="13" y="79"/>
                  </a:lnTo>
                  <a:lnTo>
                    <a:pt x="25" y="79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37" y="87"/>
                  </a:lnTo>
                  <a:lnTo>
                    <a:pt x="50" y="87"/>
                  </a:lnTo>
                  <a:lnTo>
                    <a:pt x="50" y="46"/>
                  </a:lnTo>
                  <a:lnTo>
                    <a:pt x="66" y="4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2" y="66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75" y="79"/>
                  </a:lnTo>
                  <a:lnTo>
                    <a:pt x="79" y="74"/>
                  </a:lnTo>
                  <a:lnTo>
                    <a:pt x="79" y="70"/>
                  </a:lnTo>
                  <a:lnTo>
                    <a:pt x="79" y="37"/>
                  </a:lnTo>
                  <a:lnTo>
                    <a:pt x="50" y="37"/>
                  </a:lnTo>
                  <a:lnTo>
                    <a:pt x="50" y="25"/>
                  </a:lnTo>
                  <a:lnTo>
                    <a:pt x="87" y="25"/>
                  </a:lnTo>
                  <a:lnTo>
                    <a:pt x="87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7" name="Freeform 41"/>
            <p:cNvSpPr>
              <a:spLocks noEditPoints="1"/>
            </p:cNvSpPr>
            <p:nvPr/>
          </p:nvSpPr>
          <p:spPr bwMode="auto">
            <a:xfrm>
              <a:off x="3492" y="1316"/>
              <a:ext cx="82" cy="91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37" y="4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7" y="13"/>
                </a:cxn>
                <a:cxn ang="0">
                  <a:pos x="0" y="13"/>
                </a:cxn>
                <a:cxn ang="0">
                  <a:pos x="0" y="33"/>
                </a:cxn>
                <a:cxn ang="0">
                  <a:pos x="12" y="33"/>
                </a:cxn>
                <a:cxn ang="0">
                  <a:pos x="12" y="41"/>
                </a:cxn>
                <a:cxn ang="0">
                  <a:pos x="33" y="41"/>
                </a:cxn>
                <a:cxn ang="0">
                  <a:pos x="33" y="54"/>
                </a:cxn>
                <a:cxn ang="0">
                  <a:pos x="8" y="54"/>
                </a:cxn>
                <a:cxn ang="0">
                  <a:pos x="8" y="62"/>
                </a:cxn>
                <a:cxn ang="0">
                  <a:pos x="33" y="62"/>
                </a:cxn>
                <a:cxn ang="0">
                  <a:pos x="33" y="79"/>
                </a:cxn>
                <a:cxn ang="0">
                  <a:pos x="0" y="79"/>
                </a:cxn>
                <a:cxn ang="0">
                  <a:pos x="0" y="91"/>
                </a:cxn>
                <a:cxn ang="0">
                  <a:pos x="82" y="91"/>
                </a:cxn>
                <a:cxn ang="0">
                  <a:pos x="82" y="79"/>
                </a:cxn>
                <a:cxn ang="0">
                  <a:pos x="66" y="79"/>
                </a:cxn>
                <a:cxn ang="0">
                  <a:pos x="66" y="79"/>
                </a:cxn>
                <a:cxn ang="0">
                  <a:pos x="74" y="70"/>
                </a:cxn>
                <a:cxn ang="0">
                  <a:pos x="74" y="70"/>
                </a:cxn>
                <a:cxn ang="0">
                  <a:pos x="66" y="62"/>
                </a:cxn>
                <a:cxn ang="0">
                  <a:pos x="74" y="62"/>
                </a:cxn>
                <a:cxn ang="0">
                  <a:pos x="74" y="54"/>
                </a:cxn>
                <a:cxn ang="0">
                  <a:pos x="49" y="54"/>
                </a:cxn>
                <a:cxn ang="0">
                  <a:pos x="49" y="41"/>
                </a:cxn>
                <a:cxn ang="0">
                  <a:pos x="74" y="41"/>
                </a:cxn>
                <a:cxn ang="0">
                  <a:pos x="74" y="33"/>
                </a:cxn>
                <a:cxn ang="0">
                  <a:pos x="82" y="33"/>
                </a:cxn>
                <a:cxn ang="0">
                  <a:pos x="82" y="13"/>
                </a:cxn>
                <a:cxn ang="0">
                  <a:pos x="49" y="13"/>
                </a:cxn>
                <a:cxn ang="0">
                  <a:pos x="49" y="13"/>
                </a:cxn>
                <a:cxn ang="0">
                  <a:pos x="49" y="13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12" y="33"/>
                </a:cxn>
                <a:cxn ang="0">
                  <a:pos x="12" y="25"/>
                </a:cxn>
                <a:cxn ang="0">
                  <a:pos x="70" y="25"/>
                </a:cxn>
                <a:cxn ang="0">
                  <a:pos x="70" y="33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53" y="66"/>
                </a:cxn>
                <a:cxn ang="0">
                  <a:pos x="53" y="66"/>
                </a:cxn>
                <a:cxn ang="0">
                  <a:pos x="58" y="70"/>
                </a:cxn>
                <a:cxn ang="0">
                  <a:pos x="58" y="70"/>
                </a:cxn>
                <a:cxn ang="0">
                  <a:pos x="66" y="79"/>
                </a:cxn>
                <a:cxn ang="0">
                  <a:pos x="49" y="79"/>
                </a:cxn>
                <a:cxn ang="0">
                  <a:pos x="49" y="62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3" y="66"/>
                </a:cxn>
                <a:cxn ang="0">
                  <a:pos x="53" y="66"/>
                </a:cxn>
                <a:cxn ang="0">
                  <a:pos x="53" y="66"/>
                </a:cxn>
              </a:cxnLst>
              <a:rect l="0" t="0" r="r" b="b"/>
              <a:pathLst>
                <a:path w="82" h="91">
                  <a:moveTo>
                    <a:pt x="49" y="0"/>
                  </a:moveTo>
                  <a:lnTo>
                    <a:pt x="49" y="0"/>
                  </a:lnTo>
                  <a:lnTo>
                    <a:pt x="37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7" y="13"/>
                  </a:lnTo>
                  <a:lnTo>
                    <a:pt x="0" y="13"/>
                  </a:lnTo>
                  <a:lnTo>
                    <a:pt x="0" y="33"/>
                  </a:lnTo>
                  <a:lnTo>
                    <a:pt x="12" y="33"/>
                  </a:lnTo>
                  <a:lnTo>
                    <a:pt x="12" y="41"/>
                  </a:lnTo>
                  <a:lnTo>
                    <a:pt x="33" y="41"/>
                  </a:lnTo>
                  <a:lnTo>
                    <a:pt x="33" y="54"/>
                  </a:lnTo>
                  <a:lnTo>
                    <a:pt x="8" y="54"/>
                  </a:lnTo>
                  <a:lnTo>
                    <a:pt x="8" y="62"/>
                  </a:lnTo>
                  <a:lnTo>
                    <a:pt x="33" y="62"/>
                  </a:lnTo>
                  <a:lnTo>
                    <a:pt x="33" y="79"/>
                  </a:lnTo>
                  <a:lnTo>
                    <a:pt x="0" y="79"/>
                  </a:lnTo>
                  <a:lnTo>
                    <a:pt x="0" y="91"/>
                  </a:lnTo>
                  <a:lnTo>
                    <a:pt x="82" y="91"/>
                  </a:lnTo>
                  <a:lnTo>
                    <a:pt x="82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66" y="62"/>
                  </a:lnTo>
                  <a:lnTo>
                    <a:pt x="74" y="62"/>
                  </a:lnTo>
                  <a:lnTo>
                    <a:pt x="74" y="54"/>
                  </a:lnTo>
                  <a:lnTo>
                    <a:pt x="49" y="54"/>
                  </a:lnTo>
                  <a:lnTo>
                    <a:pt x="49" y="41"/>
                  </a:lnTo>
                  <a:lnTo>
                    <a:pt x="74" y="41"/>
                  </a:lnTo>
                  <a:lnTo>
                    <a:pt x="74" y="33"/>
                  </a:lnTo>
                  <a:lnTo>
                    <a:pt x="82" y="33"/>
                  </a:lnTo>
                  <a:lnTo>
                    <a:pt x="82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2" y="33"/>
                  </a:moveTo>
                  <a:lnTo>
                    <a:pt x="12" y="25"/>
                  </a:lnTo>
                  <a:lnTo>
                    <a:pt x="70" y="25"/>
                  </a:lnTo>
                  <a:lnTo>
                    <a:pt x="70" y="33"/>
                  </a:lnTo>
                  <a:lnTo>
                    <a:pt x="12" y="33"/>
                  </a:lnTo>
                  <a:lnTo>
                    <a:pt x="12" y="33"/>
                  </a:lnTo>
                  <a:close/>
                  <a:moveTo>
                    <a:pt x="53" y="66"/>
                  </a:moveTo>
                  <a:lnTo>
                    <a:pt x="53" y="66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66" y="79"/>
                  </a:lnTo>
                  <a:lnTo>
                    <a:pt x="49" y="79"/>
                  </a:lnTo>
                  <a:lnTo>
                    <a:pt x="49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8" name="Freeform 42"/>
            <p:cNvSpPr>
              <a:spLocks noEditPoints="1"/>
            </p:cNvSpPr>
            <p:nvPr/>
          </p:nvSpPr>
          <p:spPr bwMode="auto">
            <a:xfrm>
              <a:off x="3587" y="1320"/>
              <a:ext cx="95" cy="87"/>
            </a:xfrm>
            <a:custGeom>
              <a:avLst/>
              <a:gdLst/>
              <a:ahLst/>
              <a:cxnLst>
                <a:cxn ang="0">
                  <a:pos x="78" y="13"/>
                </a:cxn>
                <a:cxn ang="0">
                  <a:pos x="86" y="13"/>
                </a:cxn>
                <a:cxn ang="0">
                  <a:pos x="78" y="0"/>
                </a:cxn>
                <a:cxn ang="0">
                  <a:pos x="33" y="4"/>
                </a:cxn>
                <a:cxn ang="0">
                  <a:pos x="33" y="66"/>
                </a:cxn>
                <a:cxn ang="0">
                  <a:pos x="29" y="75"/>
                </a:cxn>
                <a:cxn ang="0">
                  <a:pos x="37" y="87"/>
                </a:cxn>
                <a:cxn ang="0">
                  <a:pos x="37" y="87"/>
                </a:cxn>
                <a:cxn ang="0">
                  <a:pos x="57" y="66"/>
                </a:cxn>
                <a:cxn ang="0">
                  <a:pos x="53" y="54"/>
                </a:cxn>
                <a:cxn ang="0">
                  <a:pos x="45" y="62"/>
                </a:cxn>
                <a:cxn ang="0">
                  <a:pos x="57" y="42"/>
                </a:cxn>
                <a:cxn ang="0">
                  <a:pos x="62" y="66"/>
                </a:cxn>
                <a:cxn ang="0">
                  <a:pos x="70" y="83"/>
                </a:cxn>
                <a:cxn ang="0">
                  <a:pos x="82" y="87"/>
                </a:cxn>
                <a:cxn ang="0">
                  <a:pos x="86" y="87"/>
                </a:cxn>
                <a:cxn ang="0">
                  <a:pos x="90" y="79"/>
                </a:cxn>
                <a:cxn ang="0">
                  <a:pos x="95" y="62"/>
                </a:cxn>
                <a:cxn ang="0">
                  <a:pos x="82" y="58"/>
                </a:cxn>
                <a:cxn ang="0">
                  <a:pos x="78" y="66"/>
                </a:cxn>
                <a:cxn ang="0">
                  <a:pos x="70" y="58"/>
                </a:cxn>
                <a:cxn ang="0">
                  <a:pos x="70" y="42"/>
                </a:cxn>
                <a:cxn ang="0">
                  <a:pos x="86" y="33"/>
                </a:cxn>
                <a:cxn ang="0">
                  <a:pos x="70" y="13"/>
                </a:cxn>
                <a:cxn ang="0">
                  <a:pos x="70" y="13"/>
                </a:cxn>
                <a:cxn ang="0">
                  <a:pos x="78" y="13"/>
                </a:cxn>
                <a:cxn ang="0">
                  <a:pos x="57" y="17"/>
                </a:cxn>
                <a:cxn ang="0">
                  <a:pos x="45" y="33"/>
                </a:cxn>
                <a:cxn ang="0">
                  <a:pos x="57" y="17"/>
                </a:cxn>
                <a:cxn ang="0">
                  <a:pos x="12" y="33"/>
                </a:cxn>
                <a:cxn ang="0">
                  <a:pos x="0" y="62"/>
                </a:cxn>
                <a:cxn ang="0">
                  <a:pos x="29" y="62"/>
                </a:cxn>
                <a:cxn ang="0">
                  <a:pos x="29" y="54"/>
                </a:cxn>
                <a:cxn ang="0">
                  <a:pos x="20" y="33"/>
                </a:cxn>
                <a:cxn ang="0">
                  <a:pos x="29" y="21"/>
                </a:cxn>
                <a:cxn ang="0">
                  <a:pos x="20" y="9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8" y="0"/>
                </a:cxn>
                <a:cxn ang="0">
                  <a:pos x="0" y="21"/>
                </a:cxn>
                <a:cxn ang="0">
                  <a:pos x="12" y="33"/>
                </a:cxn>
                <a:cxn ang="0">
                  <a:pos x="49" y="75"/>
                </a:cxn>
                <a:cxn ang="0">
                  <a:pos x="53" y="87"/>
                </a:cxn>
                <a:cxn ang="0">
                  <a:pos x="66" y="83"/>
                </a:cxn>
                <a:cxn ang="0">
                  <a:pos x="62" y="70"/>
                </a:cxn>
                <a:cxn ang="0">
                  <a:pos x="49" y="75"/>
                </a:cxn>
                <a:cxn ang="0">
                  <a:pos x="49" y="75"/>
                </a:cxn>
              </a:cxnLst>
              <a:rect l="0" t="0" r="r" b="b"/>
              <a:pathLst>
                <a:path w="95" h="87">
                  <a:moveTo>
                    <a:pt x="78" y="13"/>
                  </a:moveTo>
                  <a:lnTo>
                    <a:pt x="78" y="13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57" y="4"/>
                  </a:lnTo>
                  <a:lnTo>
                    <a:pt x="33" y="4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3" y="58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45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62" y="66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6" y="87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82" y="58"/>
                  </a:lnTo>
                  <a:lnTo>
                    <a:pt x="82" y="5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42"/>
                  </a:lnTo>
                  <a:lnTo>
                    <a:pt x="86" y="42"/>
                  </a:lnTo>
                  <a:lnTo>
                    <a:pt x="86" y="33"/>
                  </a:lnTo>
                  <a:lnTo>
                    <a:pt x="70" y="3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close/>
                  <a:moveTo>
                    <a:pt x="57" y="17"/>
                  </a:moveTo>
                  <a:lnTo>
                    <a:pt x="57" y="33"/>
                  </a:lnTo>
                  <a:lnTo>
                    <a:pt x="45" y="33"/>
                  </a:lnTo>
                  <a:lnTo>
                    <a:pt x="45" y="17"/>
                  </a:lnTo>
                  <a:lnTo>
                    <a:pt x="57" y="17"/>
                  </a:lnTo>
                  <a:lnTo>
                    <a:pt x="57" y="17"/>
                  </a:lnTo>
                  <a:close/>
                  <a:moveTo>
                    <a:pt x="12" y="33"/>
                  </a:moveTo>
                  <a:lnTo>
                    <a:pt x="12" y="58"/>
                  </a:lnTo>
                  <a:lnTo>
                    <a:pt x="0" y="62"/>
                  </a:lnTo>
                  <a:lnTo>
                    <a:pt x="4" y="75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54"/>
                  </a:lnTo>
                  <a:lnTo>
                    <a:pt x="20" y="54"/>
                  </a:lnTo>
                  <a:lnTo>
                    <a:pt x="20" y="33"/>
                  </a:lnTo>
                  <a:lnTo>
                    <a:pt x="29" y="33"/>
                  </a:lnTo>
                  <a:lnTo>
                    <a:pt x="29" y="21"/>
                  </a:lnTo>
                  <a:lnTo>
                    <a:pt x="20" y="2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8" y="0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0" y="33"/>
                  </a:lnTo>
                  <a:lnTo>
                    <a:pt x="12" y="33"/>
                  </a:lnTo>
                  <a:lnTo>
                    <a:pt x="12" y="33"/>
                  </a:lnTo>
                  <a:close/>
                  <a:moveTo>
                    <a:pt x="49" y="75"/>
                  </a:moveTo>
                  <a:lnTo>
                    <a:pt x="49" y="75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9" name="Freeform 43"/>
            <p:cNvSpPr>
              <a:spLocks noEditPoints="1"/>
            </p:cNvSpPr>
            <p:nvPr/>
          </p:nvSpPr>
          <p:spPr bwMode="auto">
            <a:xfrm>
              <a:off x="3694" y="1324"/>
              <a:ext cx="78" cy="79"/>
            </a:xfrm>
            <a:custGeom>
              <a:avLst/>
              <a:gdLst/>
              <a:ahLst/>
              <a:cxnLst>
                <a:cxn ang="0">
                  <a:pos x="78" y="79"/>
                </a:cxn>
                <a:cxn ang="0">
                  <a:pos x="78" y="71"/>
                </a:cxn>
                <a:cxn ang="0">
                  <a:pos x="12" y="71"/>
                </a:cxn>
                <a:cxn ang="0">
                  <a:pos x="12" y="9"/>
                </a:cxn>
                <a:cxn ang="0">
                  <a:pos x="74" y="9"/>
                </a:cxn>
                <a:cxn ang="0">
                  <a:pos x="74" y="0"/>
                </a:cxn>
                <a:cxn ang="0">
                  <a:pos x="0" y="0"/>
                </a:cxn>
                <a:cxn ang="0">
                  <a:pos x="0" y="79"/>
                </a:cxn>
                <a:cxn ang="0">
                  <a:pos x="78" y="79"/>
                </a:cxn>
                <a:cxn ang="0">
                  <a:pos x="78" y="79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4" y="58"/>
                </a:cxn>
                <a:cxn ang="0">
                  <a:pos x="74" y="58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6" y="25"/>
                </a:cxn>
                <a:cxn ang="0">
                  <a:pos x="66" y="25"/>
                </a:cxn>
                <a:cxn ang="0">
                  <a:pos x="66" y="21"/>
                </a:cxn>
                <a:cxn ang="0">
                  <a:pos x="66" y="21"/>
                </a:cxn>
                <a:cxn ang="0">
                  <a:pos x="54" y="13"/>
                </a:cxn>
                <a:cxn ang="0">
                  <a:pos x="54" y="13"/>
                </a:cxn>
                <a:cxn ang="0">
                  <a:pos x="45" y="29"/>
                </a:cxn>
                <a:cxn ang="0">
                  <a:pos x="45" y="29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5" y="13"/>
                </a:cxn>
                <a:cxn ang="0">
                  <a:pos x="25" y="13"/>
                </a:cxn>
                <a:cxn ang="0">
                  <a:pos x="25" y="17"/>
                </a:cxn>
                <a:cxn ang="0">
                  <a:pos x="25" y="17"/>
                </a:cxn>
                <a:cxn ang="0">
                  <a:pos x="16" y="25"/>
                </a:cxn>
                <a:cxn ang="0">
                  <a:pos x="16" y="2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5" y="66"/>
                </a:cxn>
                <a:cxn ang="0">
                  <a:pos x="25" y="66"/>
                </a:cxn>
                <a:cxn ang="0">
                  <a:pos x="45" y="50"/>
                </a:cxn>
                <a:cxn ang="0">
                  <a:pos x="45" y="50"/>
                </a:cxn>
                <a:cxn ang="0">
                  <a:pos x="62" y="66"/>
                </a:cxn>
                <a:cxn ang="0">
                  <a:pos x="62" y="66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0" y="62"/>
                </a:cxn>
              </a:cxnLst>
              <a:rect l="0" t="0" r="r" b="b"/>
              <a:pathLst>
                <a:path w="78" h="79">
                  <a:moveTo>
                    <a:pt x="78" y="79"/>
                  </a:moveTo>
                  <a:lnTo>
                    <a:pt x="78" y="71"/>
                  </a:lnTo>
                  <a:lnTo>
                    <a:pt x="12" y="71"/>
                  </a:lnTo>
                  <a:lnTo>
                    <a:pt x="12" y="9"/>
                  </a:lnTo>
                  <a:lnTo>
                    <a:pt x="74" y="9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78" y="79"/>
                  </a:lnTo>
                  <a:lnTo>
                    <a:pt x="78" y="79"/>
                  </a:lnTo>
                  <a:close/>
                  <a:moveTo>
                    <a:pt x="70" y="62"/>
                  </a:moveTo>
                  <a:lnTo>
                    <a:pt x="70" y="62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0" name="Freeform 44"/>
            <p:cNvSpPr>
              <a:spLocks noEditPoints="1"/>
            </p:cNvSpPr>
            <p:nvPr/>
          </p:nvSpPr>
          <p:spPr bwMode="auto">
            <a:xfrm>
              <a:off x="2803" y="2080"/>
              <a:ext cx="91" cy="90"/>
            </a:xfrm>
            <a:custGeom>
              <a:avLst/>
              <a:gdLst/>
              <a:ahLst/>
              <a:cxnLst>
                <a:cxn ang="0">
                  <a:pos x="29" y="70"/>
                </a:cxn>
                <a:cxn ang="0">
                  <a:pos x="20" y="53"/>
                </a:cxn>
                <a:cxn ang="0">
                  <a:pos x="20" y="49"/>
                </a:cxn>
                <a:cxn ang="0">
                  <a:pos x="25" y="45"/>
                </a:cxn>
                <a:cxn ang="0">
                  <a:pos x="20" y="45"/>
                </a:cxn>
                <a:cxn ang="0">
                  <a:pos x="8" y="45"/>
                </a:cxn>
                <a:cxn ang="0">
                  <a:pos x="0" y="74"/>
                </a:cxn>
                <a:cxn ang="0">
                  <a:pos x="4" y="86"/>
                </a:cxn>
                <a:cxn ang="0">
                  <a:pos x="53" y="66"/>
                </a:cxn>
                <a:cxn ang="0">
                  <a:pos x="49" y="70"/>
                </a:cxn>
                <a:cxn ang="0">
                  <a:pos x="37" y="70"/>
                </a:cxn>
                <a:cxn ang="0">
                  <a:pos x="49" y="57"/>
                </a:cxn>
                <a:cxn ang="0">
                  <a:pos x="37" y="49"/>
                </a:cxn>
                <a:cxn ang="0">
                  <a:pos x="49" y="37"/>
                </a:cxn>
                <a:cxn ang="0">
                  <a:pos x="53" y="57"/>
                </a:cxn>
                <a:cxn ang="0">
                  <a:pos x="58" y="70"/>
                </a:cxn>
                <a:cxn ang="0">
                  <a:pos x="74" y="90"/>
                </a:cxn>
                <a:cxn ang="0">
                  <a:pos x="82" y="90"/>
                </a:cxn>
                <a:cxn ang="0">
                  <a:pos x="91" y="74"/>
                </a:cxn>
                <a:cxn ang="0">
                  <a:pos x="86" y="70"/>
                </a:cxn>
                <a:cxn ang="0">
                  <a:pos x="82" y="66"/>
                </a:cxn>
                <a:cxn ang="0">
                  <a:pos x="78" y="74"/>
                </a:cxn>
                <a:cxn ang="0">
                  <a:pos x="74" y="74"/>
                </a:cxn>
                <a:cxn ang="0">
                  <a:pos x="66" y="57"/>
                </a:cxn>
                <a:cxn ang="0">
                  <a:pos x="86" y="37"/>
                </a:cxn>
                <a:cxn ang="0">
                  <a:pos x="78" y="28"/>
                </a:cxn>
                <a:cxn ang="0">
                  <a:pos x="82" y="20"/>
                </a:cxn>
                <a:cxn ang="0">
                  <a:pos x="86" y="16"/>
                </a:cxn>
                <a:cxn ang="0">
                  <a:pos x="74" y="4"/>
                </a:cxn>
                <a:cxn ang="0">
                  <a:pos x="62" y="12"/>
                </a:cxn>
                <a:cxn ang="0">
                  <a:pos x="74" y="28"/>
                </a:cxn>
                <a:cxn ang="0">
                  <a:pos x="62" y="28"/>
                </a:cxn>
                <a:cxn ang="0">
                  <a:pos x="62" y="8"/>
                </a:cxn>
                <a:cxn ang="0">
                  <a:pos x="62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49" y="28"/>
                </a:cxn>
                <a:cxn ang="0">
                  <a:pos x="0" y="37"/>
                </a:cxn>
                <a:cxn ang="0">
                  <a:pos x="29" y="37"/>
                </a:cxn>
                <a:cxn ang="0">
                  <a:pos x="8" y="20"/>
                </a:cxn>
                <a:cxn ang="0">
                  <a:pos x="45" y="8"/>
                </a:cxn>
                <a:cxn ang="0">
                  <a:pos x="8" y="8"/>
                </a:cxn>
              </a:cxnLst>
              <a:rect l="0" t="0" r="r" b="b"/>
              <a:pathLst>
                <a:path w="91" h="90">
                  <a:moveTo>
                    <a:pt x="29" y="37"/>
                  </a:moveTo>
                  <a:lnTo>
                    <a:pt x="29" y="70"/>
                  </a:lnTo>
                  <a:lnTo>
                    <a:pt x="20" y="74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8" y="45"/>
                  </a:lnTo>
                  <a:lnTo>
                    <a:pt x="8" y="74"/>
                  </a:lnTo>
                  <a:lnTo>
                    <a:pt x="0" y="74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53" y="78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7" y="70"/>
                  </a:lnTo>
                  <a:lnTo>
                    <a:pt x="37" y="57"/>
                  </a:lnTo>
                  <a:lnTo>
                    <a:pt x="49" y="57"/>
                  </a:lnTo>
                  <a:lnTo>
                    <a:pt x="49" y="49"/>
                  </a:lnTo>
                  <a:lnTo>
                    <a:pt x="37" y="49"/>
                  </a:lnTo>
                  <a:lnTo>
                    <a:pt x="37" y="37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53" y="57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70" y="86"/>
                  </a:lnTo>
                  <a:lnTo>
                    <a:pt x="74" y="90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6" y="86"/>
                  </a:lnTo>
                  <a:lnTo>
                    <a:pt x="91" y="74"/>
                  </a:lnTo>
                  <a:lnTo>
                    <a:pt x="91" y="74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66" y="57"/>
                  </a:lnTo>
                  <a:lnTo>
                    <a:pt x="62" y="37"/>
                  </a:lnTo>
                  <a:lnTo>
                    <a:pt x="86" y="37"/>
                  </a:lnTo>
                  <a:lnTo>
                    <a:pt x="86" y="28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74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49" y="0"/>
                  </a:lnTo>
                  <a:lnTo>
                    <a:pt x="49" y="28"/>
                  </a:lnTo>
                  <a:lnTo>
                    <a:pt x="0" y="28"/>
                  </a:lnTo>
                  <a:lnTo>
                    <a:pt x="0" y="37"/>
                  </a:lnTo>
                  <a:lnTo>
                    <a:pt x="29" y="37"/>
                  </a:lnTo>
                  <a:lnTo>
                    <a:pt x="29" y="37"/>
                  </a:lnTo>
                  <a:close/>
                  <a:moveTo>
                    <a:pt x="8" y="8"/>
                  </a:moveTo>
                  <a:lnTo>
                    <a:pt x="8" y="20"/>
                  </a:lnTo>
                  <a:lnTo>
                    <a:pt x="45" y="20"/>
                  </a:lnTo>
                  <a:lnTo>
                    <a:pt x="45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1" name="Freeform 45"/>
            <p:cNvSpPr>
              <a:spLocks noEditPoints="1"/>
            </p:cNvSpPr>
            <p:nvPr/>
          </p:nvSpPr>
          <p:spPr bwMode="auto">
            <a:xfrm>
              <a:off x="2898" y="2080"/>
              <a:ext cx="95" cy="90"/>
            </a:xfrm>
            <a:custGeom>
              <a:avLst/>
              <a:gdLst/>
              <a:ahLst/>
              <a:cxnLst>
                <a:cxn ang="0">
                  <a:pos x="24" y="20"/>
                </a:cxn>
                <a:cxn ang="0">
                  <a:pos x="29" y="1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8" y="12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12" y="45"/>
                </a:cxn>
                <a:cxn ang="0">
                  <a:pos x="16" y="45"/>
                </a:cxn>
                <a:cxn ang="0">
                  <a:pos x="24" y="37"/>
                </a:cxn>
                <a:cxn ang="0">
                  <a:pos x="8" y="24"/>
                </a:cxn>
                <a:cxn ang="0">
                  <a:pos x="0" y="33"/>
                </a:cxn>
                <a:cxn ang="0">
                  <a:pos x="12" y="45"/>
                </a:cxn>
                <a:cxn ang="0">
                  <a:pos x="12" y="45"/>
                </a:cxn>
                <a:cxn ang="0">
                  <a:pos x="49" y="78"/>
                </a:cxn>
                <a:cxn ang="0">
                  <a:pos x="74" y="78"/>
                </a:cxn>
                <a:cxn ang="0">
                  <a:pos x="70" y="82"/>
                </a:cxn>
                <a:cxn ang="0">
                  <a:pos x="66" y="82"/>
                </a:cxn>
                <a:cxn ang="0">
                  <a:pos x="70" y="90"/>
                </a:cxn>
                <a:cxn ang="0">
                  <a:pos x="86" y="86"/>
                </a:cxn>
                <a:cxn ang="0">
                  <a:pos x="86" y="45"/>
                </a:cxn>
                <a:cxn ang="0">
                  <a:pos x="37" y="90"/>
                </a:cxn>
                <a:cxn ang="0">
                  <a:pos x="49" y="90"/>
                </a:cxn>
                <a:cxn ang="0">
                  <a:pos x="4" y="82"/>
                </a:cxn>
                <a:cxn ang="0">
                  <a:pos x="12" y="90"/>
                </a:cxn>
                <a:cxn ang="0">
                  <a:pos x="16" y="90"/>
                </a:cxn>
                <a:cxn ang="0">
                  <a:pos x="24" y="66"/>
                </a:cxn>
                <a:cxn ang="0">
                  <a:pos x="29" y="53"/>
                </a:cxn>
                <a:cxn ang="0">
                  <a:pos x="16" y="49"/>
                </a:cxn>
                <a:cxn ang="0">
                  <a:pos x="4" y="82"/>
                </a:cxn>
                <a:cxn ang="0">
                  <a:pos x="33" y="16"/>
                </a:cxn>
                <a:cxn ang="0">
                  <a:pos x="53" y="20"/>
                </a:cxn>
                <a:cxn ang="0">
                  <a:pos x="37" y="28"/>
                </a:cxn>
                <a:cxn ang="0">
                  <a:pos x="53" y="33"/>
                </a:cxn>
                <a:cxn ang="0">
                  <a:pos x="24" y="41"/>
                </a:cxn>
                <a:cxn ang="0">
                  <a:pos x="95" y="33"/>
                </a:cxn>
                <a:cxn ang="0">
                  <a:pos x="66" y="28"/>
                </a:cxn>
                <a:cxn ang="0">
                  <a:pos x="86" y="20"/>
                </a:cxn>
                <a:cxn ang="0">
                  <a:pos x="66" y="16"/>
                </a:cxn>
                <a:cxn ang="0">
                  <a:pos x="90" y="8"/>
                </a:cxn>
                <a:cxn ang="0">
                  <a:pos x="66" y="8"/>
                </a:cxn>
                <a:cxn ang="0">
                  <a:pos x="66" y="4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3" y="8"/>
                </a:cxn>
                <a:cxn ang="0">
                  <a:pos x="33" y="16"/>
                </a:cxn>
                <a:cxn ang="0">
                  <a:pos x="49" y="57"/>
                </a:cxn>
                <a:cxn ang="0">
                  <a:pos x="74" y="53"/>
                </a:cxn>
                <a:cxn ang="0">
                  <a:pos x="49" y="57"/>
                </a:cxn>
                <a:cxn ang="0">
                  <a:pos x="49" y="70"/>
                </a:cxn>
                <a:cxn ang="0">
                  <a:pos x="74" y="66"/>
                </a:cxn>
                <a:cxn ang="0">
                  <a:pos x="49" y="70"/>
                </a:cxn>
              </a:cxnLst>
              <a:rect l="0" t="0" r="r" b="b"/>
              <a:pathLst>
                <a:path w="95" h="90">
                  <a:moveTo>
                    <a:pt x="24" y="20"/>
                  </a:moveTo>
                  <a:lnTo>
                    <a:pt x="24" y="20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close/>
                  <a:moveTo>
                    <a:pt x="12" y="45"/>
                  </a:moveTo>
                  <a:lnTo>
                    <a:pt x="12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close/>
                  <a:moveTo>
                    <a:pt x="49" y="90"/>
                  </a:moveTo>
                  <a:lnTo>
                    <a:pt x="49" y="78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0" y="82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82" y="90"/>
                  </a:lnTo>
                  <a:lnTo>
                    <a:pt x="86" y="86"/>
                  </a:lnTo>
                  <a:lnTo>
                    <a:pt x="86" y="82"/>
                  </a:lnTo>
                  <a:lnTo>
                    <a:pt x="86" y="45"/>
                  </a:lnTo>
                  <a:lnTo>
                    <a:pt x="37" y="45"/>
                  </a:lnTo>
                  <a:lnTo>
                    <a:pt x="37" y="90"/>
                  </a:lnTo>
                  <a:lnTo>
                    <a:pt x="49" y="90"/>
                  </a:lnTo>
                  <a:lnTo>
                    <a:pt x="49" y="90"/>
                  </a:lnTo>
                  <a:close/>
                  <a:moveTo>
                    <a:pt x="4" y="82"/>
                  </a:moveTo>
                  <a:lnTo>
                    <a:pt x="4" y="82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close/>
                  <a:moveTo>
                    <a:pt x="33" y="16"/>
                  </a:moveTo>
                  <a:lnTo>
                    <a:pt x="53" y="16"/>
                  </a:lnTo>
                  <a:lnTo>
                    <a:pt x="53" y="20"/>
                  </a:lnTo>
                  <a:lnTo>
                    <a:pt x="37" y="20"/>
                  </a:lnTo>
                  <a:lnTo>
                    <a:pt x="37" y="28"/>
                  </a:lnTo>
                  <a:lnTo>
                    <a:pt x="53" y="28"/>
                  </a:lnTo>
                  <a:lnTo>
                    <a:pt x="53" y="33"/>
                  </a:lnTo>
                  <a:lnTo>
                    <a:pt x="24" y="33"/>
                  </a:lnTo>
                  <a:lnTo>
                    <a:pt x="24" y="41"/>
                  </a:lnTo>
                  <a:lnTo>
                    <a:pt x="95" y="41"/>
                  </a:lnTo>
                  <a:lnTo>
                    <a:pt x="95" y="33"/>
                  </a:lnTo>
                  <a:lnTo>
                    <a:pt x="66" y="33"/>
                  </a:lnTo>
                  <a:lnTo>
                    <a:pt x="66" y="28"/>
                  </a:lnTo>
                  <a:lnTo>
                    <a:pt x="86" y="28"/>
                  </a:lnTo>
                  <a:lnTo>
                    <a:pt x="86" y="20"/>
                  </a:lnTo>
                  <a:lnTo>
                    <a:pt x="66" y="20"/>
                  </a:lnTo>
                  <a:lnTo>
                    <a:pt x="66" y="16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3" y="8"/>
                  </a:lnTo>
                  <a:lnTo>
                    <a:pt x="33" y="16"/>
                  </a:lnTo>
                  <a:lnTo>
                    <a:pt x="33" y="16"/>
                  </a:lnTo>
                  <a:close/>
                  <a:moveTo>
                    <a:pt x="49" y="57"/>
                  </a:moveTo>
                  <a:lnTo>
                    <a:pt x="49" y="53"/>
                  </a:lnTo>
                  <a:lnTo>
                    <a:pt x="74" y="53"/>
                  </a:lnTo>
                  <a:lnTo>
                    <a:pt x="74" y="57"/>
                  </a:lnTo>
                  <a:lnTo>
                    <a:pt x="49" y="57"/>
                  </a:lnTo>
                  <a:lnTo>
                    <a:pt x="49" y="57"/>
                  </a:lnTo>
                  <a:close/>
                  <a:moveTo>
                    <a:pt x="49" y="70"/>
                  </a:moveTo>
                  <a:lnTo>
                    <a:pt x="49" y="66"/>
                  </a:lnTo>
                  <a:lnTo>
                    <a:pt x="74" y="66"/>
                  </a:lnTo>
                  <a:lnTo>
                    <a:pt x="74" y="70"/>
                  </a:lnTo>
                  <a:lnTo>
                    <a:pt x="49" y="70"/>
                  </a:lnTo>
                  <a:lnTo>
                    <a:pt x="49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2" name="Freeform 46"/>
            <p:cNvSpPr>
              <a:spLocks noEditPoints="1"/>
            </p:cNvSpPr>
            <p:nvPr/>
          </p:nvSpPr>
          <p:spPr bwMode="auto">
            <a:xfrm>
              <a:off x="3009" y="2084"/>
              <a:ext cx="78" cy="82"/>
            </a:xfrm>
            <a:custGeom>
              <a:avLst/>
              <a:gdLst/>
              <a:ahLst/>
              <a:cxnLst>
                <a:cxn ang="0">
                  <a:pos x="78" y="82"/>
                </a:cxn>
                <a:cxn ang="0">
                  <a:pos x="78" y="74"/>
                </a:cxn>
                <a:cxn ang="0">
                  <a:pos x="12" y="74"/>
                </a:cxn>
                <a:cxn ang="0">
                  <a:pos x="12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8" y="82"/>
                </a:cxn>
                <a:cxn ang="0">
                  <a:pos x="78" y="82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54" y="41"/>
                </a:cxn>
                <a:cxn ang="0">
                  <a:pos x="54" y="41"/>
                </a:cxn>
                <a:cxn ang="0">
                  <a:pos x="66" y="29"/>
                </a:cxn>
                <a:cxn ang="0">
                  <a:pos x="66" y="29"/>
                </a:cxn>
                <a:cxn ang="0">
                  <a:pos x="66" y="20"/>
                </a:cxn>
                <a:cxn ang="0">
                  <a:pos x="66" y="20"/>
                </a:cxn>
                <a:cxn ang="0">
                  <a:pos x="54" y="16"/>
                </a:cxn>
                <a:cxn ang="0">
                  <a:pos x="54" y="16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4"/>
                </a:cxn>
                <a:cxn ang="0">
                  <a:pos x="17" y="2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25" y="70"/>
                </a:cxn>
                <a:cxn ang="0">
                  <a:pos x="25" y="70"/>
                </a:cxn>
                <a:cxn ang="0">
                  <a:pos x="45" y="53"/>
                </a:cxn>
                <a:cxn ang="0">
                  <a:pos x="45" y="53"/>
                </a:cxn>
                <a:cxn ang="0">
                  <a:pos x="62" y="70"/>
                </a:cxn>
                <a:cxn ang="0">
                  <a:pos x="62" y="70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78" h="82">
                  <a:moveTo>
                    <a:pt x="78" y="82"/>
                  </a:moveTo>
                  <a:lnTo>
                    <a:pt x="78" y="74"/>
                  </a:lnTo>
                  <a:lnTo>
                    <a:pt x="12" y="74"/>
                  </a:lnTo>
                  <a:lnTo>
                    <a:pt x="12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8" y="82"/>
                  </a:lnTo>
                  <a:lnTo>
                    <a:pt x="78" y="82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3" name="Freeform 47"/>
            <p:cNvSpPr>
              <a:spLocks noEditPoints="1"/>
            </p:cNvSpPr>
            <p:nvPr/>
          </p:nvSpPr>
          <p:spPr bwMode="auto">
            <a:xfrm>
              <a:off x="2592" y="3425"/>
              <a:ext cx="91" cy="90"/>
            </a:xfrm>
            <a:custGeom>
              <a:avLst/>
              <a:gdLst/>
              <a:ahLst/>
              <a:cxnLst>
                <a:cxn ang="0">
                  <a:pos x="29" y="20"/>
                </a:cxn>
                <a:cxn ang="0">
                  <a:pos x="46" y="8"/>
                </a:cxn>
                <a:cxn ang="0">
                  <a:pos x="29" y="8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17" y="8"/>
                </a:cxn>
                <a:cxn ang="0">
                  <a:pos x="17" y="16"/>
                </a:cxn>
                <a:cxn ang="0">
                  <a:pos x="4" y="2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37" y="29"/>
                </a:cxn>
                <a:cxn ang="0">
                  <a:pos x="46" y="33"/>
                </a:cxn>
                <a:cxn ang="0">
                  <a:pos x="58" y="37"/>
                </a:cxn>
                <a:cxn ang="0">
                  <a:pos x="42" y="49"/>
                </a:cxn>
                <a:cxn ang="0">
                  <a:pos x="46" y="57"/>
                </a:cxn>
                <a:cxn ang="0">
                  <a:pos x="58" y="74"/>
                </a:cxn>
                <a:cxn ang="0">
                  <a:pos x="50" y="78"/>
                </a:cxn>
                <a:cxn ang="0">
                  <a:pos x="50" y="90"/>
                </a:cxn>
                <a:cxn ang="0">
                  <a:pos x="66" y="66"/>
                </a:cxn>
                <a:cxn ang="0">
                  <a:pos x="87" y="70"/>
                </a:cxn>
                <a:cxn ang="0">
                  <a:pos x="91" y="41"/>
                </a:cxn>
                <a:cxn ang="0">
                  <a:pos x="75" y="24"/>
                </a:cxn>
                <a:cxn ang="0">
                  <a:pos x="62" y="8"/>
                </a:cxn>
                <a:cxn ang="0">
                  <a:pos x="54" y="0"/>
                </a:cxn>
                <a:cxn ang="0">
                  <a:pos x="42" y="24"/>
                </a:cxn>
                <a:cxn ang="0">
                  <a:pos x="54" y="24"/>
                </a:cxn>
                <a:cxn ang="0">
                  <a:pos x="54" y="20"/>
                </a:cxn>
                <a:cxn ang="0">
                  <a:pos x="66" y="16"/>
                </a:cxn>
                <a:cxn ang="0">
                  <a:pos x="62" y="24"/>
                </a:cxn>
                <a:cxn ang="0">
                  <a:pos x="66" y="41"/>
                </a:cxn>
                <a:cxn ang="0">
                  <a:pos x="75" y="37"/>
                </a:cxn>
                <a:cxn ang="0">
                  <a:pos x="29" y="74"/>
                </a:cxn>
                <a:cxn ang="0">
                  <a:pos x="21" y="78"/>
                </a:cxn>
                <a:cxn ang="0">
                  <a:pos x="37" y="86"/>
                </a:cxn>
                <a:cxn ang="0">
                  <a:pos x="4" y="41"/>
                </a:cxn>
                <a:cxn ang="0">
                  <a:pos x="17" y="70"/>
                </a:cxn>
                <a:cxn ang="0">
                  <a:pos x="29" y="49"/>
                </a:cxn>
                <a:cxn ang="0">
                  <a:pos x="17" y="49"/>
                </a:cxn>
                <a:cxn ang="0">
                  <a:pos x="75" y="49"/>
                </a:cxn>
                <a:cxn ang="0">
                  <a:pos x="66" y="49"/>
                </a:cxn>
                <a:cxn ang="0">
                  <a:pos x="29" y="62"/>
                </a:cxn>
                <a:cxn ang="0">
                  <a:pos x="17" y="62"/>
                </a:cxn>
              </a:cxnLst>
              <a:rect l="0" t="0" r="r" b="b"/>
              <a:pathLst>
                <a:path w="91" h="90">
                  <a:moveTo>
                    <a:pt x="42" y="24"/>
                  </a:moveTo>
                  <a:lnTo>
                    <a:pt x="42" y="20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46" y="16"/>
                  </a:lnTo>
                  <a:lnTo>
                    <a:pt x="46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7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4" y="20"/>
                  </a:lnTo>
                  <a:lnTo>
                    <a:pt x="4" y="29"/>
                  </a:lnTo>
                  <a:lnTo>
                    <a:pt x="17" y="29"/>
                  </a:lnTo>
                  <a:lnTo>
                    <a:pt x="17" y="33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42" y="41"/>
                  </a:lnTo>
                  <a:lnTo>
                    <a:pt x="42" y="33"/>
                  </a:lnTo>
                  <a:lnTo>
                    <a:pt x="29" y="33"/>
                  </a:lnTo>
                  <a:lnTo>
                    <a:pt x="29" y="2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7"/>
                  </a:lnTo>
                  <a:lnTo>
                    <a:pt x="58" y="37"/>
                  </a:lnTo>
                  <a:lnTo>
                    <a:pt x="58" y="41"/>
                  </a:lnTo>
                  <a:lnTo>
                    <a:pt x="42" y="41"/>
                  </a:lnTo>
                  <a:lnTo>
                    <a:pt x="42" y="49"/>
                  </a:lnTo>
                  <a:lnTo>
                    <a:pt x="58" y="49"/>
                  </a:lnTo>
                  <a:lnTo>
                    <a:pt x="58" y="57"/>
                  </a:lnTo>
                  <a:lnTo>
                    <a:pt x="46" y="57"/>
                  </a:lnTo>
                  <a:lnTo>
                    <a:pt x="46" y="66"/>
                  </a:lnTo>
                  <a:lnTo>
                    <a:pt x="58" y="6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4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62" y="86"/>
                  </a:lnTo>
                  <a:lnTo>
                    <a:pt x="66" y="82"/>
                  </a:lnTo>
                  <a:lnTo>
                    <a:pt x="66" y="66"/>
                  </a:lnTo>
                  <a:lnTo>
                    <a:pt x="75" y="66"/>
                  </a:lnTo>
                  <a:lnTo>
                    <a:pt x="75" y="70"/>
                  </a:lnTo>
                  <a:lnTo>
                    <a:pt x="87" y="70"/>
                  </a:lnTo>
                  <a:lnTo>
                    <a:pt x="87" y="49"/>
                  </a:lnTo>
                  <a:lnTo>
                    <a:pt x="91" y="49"/>
                  </a:lnTo>
                  <a:lnTo>
                    <a:pt x="91" y="41"/>
                  </a:lnTo>
                  <a:lnTo>
                    <a:pt x="87" y="41"/>
                  </a:lnTo>
                  <a:lnTo>
                    <a:pt x="87" y="24"/>
                  </a:lnTo>
                  <a:lnTo>
                    <a:pt x="75" y="24"/>
                  </a:lnTo>
                  <a:lnTo>
                    <a:pt x="83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6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close/>
                  <a:moveTo>
                    <a:pt x="62" y="24"/>
                  </a:moveTo>
                  <a:lnTo>
                    <a:pt x="54" y="24"/>
                  </a:lnTo>
                  <a:lnTo>
                    <a:pt x="54" y="24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8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close/>
                  <a:moveTo>
                    <a:pt x="75" y="37"/>
                  </a:moveTo>
                  <a:lnTo>
                    <a:pt x="75" y="41"/>
                  </a:lnTo>
                  <a:lnTo>
                    <a:pt x="66" y="41"/>
                  </a:lnTo>
                  <a:lnTo>
                    <a:pt x="66" y="37"/>
                  </a:lnTo>
                  <a:lnTo>
                    <a:pt x="75" y="37"/>
                  </a:lnTo>
                  <a:lnTo>
                    <a:pt x="75" y="37"/>
                  </a:lnTo>
                  <a:close/>
                  <a:moveTo>
                    <a:pt x="29" y="70"/>
                  </a:moveTo>
                  <a:lnTo>
                    <a:pt x="29" y="74"/>
                  </a:lnTo>
                  <a:lnTo>
                    <a:pt x="29" y="74"/>
                  </a:lnTo>
                  <a:lnTo>
                    <a:pt x="29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37" y="86"/>
                  </a:lnTo>
                  <a:lnTo>
                    <a:pt x="42" y="78"/>
                  </a:lnTo>
                  <a:lnTo>
                    <a:pt x="42" y="41"/>
                  </a:lnTo>
                  <a:lnTo>
                    <a:pt x="4" y="41"/>
                  </a:lnTo>
                  <a:lnTo>
                    <a:pt x="4" y="86"/>
                  </a:lnTo>
                  <a:lnTo>
                    <a:pt x="17" y="86"/>
                  </a:lnTo>
                  <a:lnTo>
                    <a:pt x="17" y="70"/>
                  </a:lnTo>
                  <a:lnTo>
                    <a:pt x="29" y="70"/>
                  </a:lnTo>
                  <a:lnTo>
                    <a:pt x="29" y="70"/>
                  </a:lnTo>
                  <a:close/>
                  <a:moveTo>
                    <a:pt x="29" y="49"/>
                  </a:moveTo>
                  <a:lnTo>
                    <a:pt x="29" y="53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29" y="49"/>
                  </a:lnTo>
                  <a:lnTo>
                    <a:pt x="29" y="49"/>
                  </a:lnTo>
                  <a:close/>
                  <a:moveTo>
                    <a:pt x="75" y="49"/>
                  </a:moveTo>
                  <a:lnTo>
                    <a:pt x="75" y="57"/>
                  </a:lnTo>
                  <a:lnTo>
                    <a:pt x="66" y="57"/>
                  </a:lnTo>
                  <a:lnTo>
                    <a:pt x="66" y="49"/>
                  </a:lnTo>
                  <a:lnTo>
                    <a:pt x="75" y="49"/>
                  </a:lnTo>
                  <a:lnTo>
                    <a:pt x="75" y="49"/>
                  </a:lnTo>
                  <a:close/>
                  <a:moveTo>
                    <a:pt x="29" y="62"/>
                  </a:moveTo>
                  <a:lnTo>
                    <a:pt x="29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29" y="62"/>
                  </a:lnTo>
                  <a:lnTo>
                    <a:pt x="29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4" name="Freeform 48"/>
            <p:cNvSpPr>
              <a:spLocks noEditPoints="1"/>
            </p:cNvSpPr>
            <p:nvPr/>
          </p:nvSpPr>
          <p:spPr bwMode="auto">
            <a:xfrm>
              <a:off x="2691" y="3425"/>
              <a:ext cx="91" cy="9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37" y="0"/>
                </a:cxn>
                <a:cxn ang="0">
                  <a:pos x="29" y="16"/>
                </a:cxn>
                <a:cxn ang="0">
                  <a:pos x="29" y="37"/>
                </a:cxn>
                <a:cxn ang="0">
                  <a:pos x="29" y="33"/>
                </a:cxn>
                <a:cxn ang="0">
                  <a:pos x="33" y="45"/>
                </a:cxn>
                <a:cxn ang="0">
                  <a:pos x="13" y="45"/>
                </a:cxn>
                <a:cxn ang="0">
                  <a:pos x="13" y="86"/>
                </a:cxn>
                <a:cxn ang="0">
                  <a:pos x="29" y="53"/>
                </a:cxn>
                <a:cxn ang="0">
                  <a:pos x="66" y="74"/>
                </a:cxn>
                <a:cxn ang="0">
                  <a:pos x="66" y="78"/>
                </a:cxn>
                <a:cxn ang="0">
                  <a:pos x="58" y="90"/>
                </a:cxn>
                <a:cxn ang="0">
                  <a:pos x="79" y="82"/>
                </a:cxn>
                <a:cxn ang="0">
                  <a:pos x="87" y="74"/>
                </a:cxn>
                <a:cxn ang="0">
                  <a:pos x="79" y="53"/>
                </a:cxn>
                <a:cxn ang="0">
                  <a:pos x="83" y="45"/>
                </a:cxn>
                <a:cxn ang="0">
                  <a:pos x="42" y="24"/>
                </a:cxn>
                <a:cxn ang="0">
                  <a:pos x="87" y="16"/>
                </a:cxn>
                <a:cxn ang="0">
                  <a:pos x="50" y="8"/>
                </a:cxn>
                <a:cxn ang="0">
                  <a:pos x="54" y="4"/>
                </a:cxn>
                <a:cxn ang="0">
                  <a:pos x="21" y="20"/>
                </a:cxn>
                <a:cxn ang="0">
                  <a:pos x="13" y="0"/>
                </a:cxn>
                <a:cxn ang="0">
                  <a:pos x="21" y="20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0" y="33"/>
                </a:cxn>
                <a:cxn ang="0">
                  <a:pos x="13" y="45"/>
                </a:cxn>
                <a:cxn ang="0">
                  <a:pos x="42" y="45"/>
                </a:cxn>
                <a:cxn ang="0">
                  <a:pos x="50" y="37"/>
                </a:cxn>
                <a:cxn ang="0">
                  <a:pos x="50" y="45"/>
                </a:cxn>
                <a:cxn ang="0">
                  <a:pos x="58" y="41"/>
                </a:cxn>
                <a:cxn ang="0">
                  <a:pos x="62" y="33"/>
                </a:cxn>
                <a:cxn ang="0">
                  <a:pos x="58" y="45"/>
                </a:cxn>
                <a:cxn ang="0">
                  <a:pos x="58" y="41"/>
                </a:cxn>
                <a:cxn ang="0">
                  <a:pos x="42" y="62"/>
                </a:cxn>
                <a:cxn ang="0">
                  <a:pos x="54" y="53"/>
                </a:cxn>
                <a:cxn ang="0">
                  <a:pos x="46" y="57"/>
                </a:cxn>
                <a:cxn ang="0">
                  <a:pos x="42" y="66"/>
                </a:cxn>
                <a:cxn ang="0">
                  <a:pos x="42" y="62"/>
                </a:cxn>
                <a:cxn ang="0">
                  <a:pos x="54" y="66"/>
                </a:cxn>
                <a:cxn ang="0">
                  <a:pos x="62" y="53"/>
                </a:cxn>
                <a:cxn ang="0">
                  <a:pos x="54" y="66"/>
                </a:cxn>
                <a:cxn ang="0">
                  <a:pos x="54" y="66"/>
                </a:cxn>
              </a:cxnLst>
              <a:rect l="0" t="0" r="r" b="b"/>
              <a:pathLst>
                <a:path w="91" h="90">
                  <a:moveTo>
                    <a:pt x="54" y="4"/>
                  </a:moveTo>
                  <a:lnTo>
                    <a:pt x="54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9" y="16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0" y="78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25" y="53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74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71" y="86"/>
                  </a:lnTo>
                  <a:lnTo>
                    <a:pt x="79" y="82"/>
                  </a:lnTo>
                  <a:lnTo>
                    <a:pt x="79" y="82"/>
                  </a:lnTo>
                  <a:lnTo>
                    <a:pt x="83" y="74"/>
                  </a:lnTo>
                  <a:lnTo>
                    <a:pt x="87" y="74"/>
                  </a:lnTo>
                  <a:lnTo>
                    <a:pt x="87" y="66"/>
                  </a:lnTo>
                  <a:lnTo>
                    <a:pt x="79" y="66"/>
                  </a:lnTo>
                  <a:lnTo>
                    <a:pt x="79" y="53"/>
                  </a:lnTo>
                  <a:lnTo>
                    <a:pt x="91" y="53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3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16"/>
                  </a:lnTo>
                  <a:lnTo>
                    <a:pt x="87" y="16"/>
                  </a:lnTo>
                  <a:lnTo>
                    <a:pt x="87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close/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13" y="0"/>
                  </a:lnTo>
                  <a:lnTo>
                    <a:pt x="4" y="8"/>
                  </a:lnTo>
                  <a:lnTo>
                    <a:pt x="4" y="8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close/>
                  <a:moveTo>
                    <a:pt x="13" y="45"/>
                  </a:moveTo>
                  <a:lnTo>
                    <a:pt x="21" y="33"/>
                  </a:lnTo>
                  <a:lnTo>
                    <a:pt x="21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2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close/>
                  <a:moveTo>
                    <a:pt x="50" y="45"/>
                  </a:moveTo>
                  <a:lnTo>
                    <a:pt x="42" y="45"/>
                  </a:lnTo>
                  <a:lnTo>
                    <a:pt x="46" y="33"/>
                  </a:lnTo>
                  <a:lnTo>
                    <a:pt x="54" y="33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close/>
                  <a:moveTo>
                    <a:pt x="58" y="41"/>
                  </a:moveTo>
                  <a:lnTo>
                    <a:pt x="58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33"/>
                  </a:lnTo>
                  <a:lnTo>
                    <a:pt x="71" y="33"/>
                  </a:lnTo>
                  <a:lnTo>
                    <a:pt x="71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1"/>
                  </a:lnTo>
                  <a:close/>
                  <a:moveTo>
                    <a:pt x="42" y="62"/>
                  </a:moveTo>
                  <a:lnTo>
                    <a:pt x="42" y="62"/>
                  </a:lnTo>
                  <a:lnTo>
                    <a:pt x="42" y="53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0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close/>
                  <a:moveTo>
                    <a:pt x="54" y="66"/>
                  </a:moveTo>
                  <a:lnTo>
                    <a:pt x="54" y="66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53"/>
                  </a:lnTo>
                  <a:lnTo>
                    <a:pt x="71" y="53"/>
                  </a:lnTo>
                  <a:lnTo>
                    <a:pt x="71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5" name="Freeform 49"/>
            <p:cNvSpPr>
              <a:spLocks noEditPoints="1"/>
            </p:cNvSpPr>
            <p:nvPr/>
          </p:nvSpPr>
          <p:spPr bwMode="auto">
            <a:xfrm>
              <a:off x="2790" y="3425"/>
              <a:ext cx="91" cy="90"/>
            </a:xfrm>
            <a:custGeom>
              <a:avLst/>
              <a:gdLst/>
              <a:ahLst/>
              <a:cxnLst>
                <a:cxn ang="0">
                  <a:pos x="29" y="62"/>
                </a:cxn>
                <a:cxn ang="0">
                  <a:pos x="21" y="70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3" y="86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1" y="90"/>
                </a:cxn>
                <a:cxn ang="0">
                  <a:pos x="83" y="82"/>
                </a:cxn>
                <a:cxn ang="0">
                  <a:pos x="66" y="62"/>
                </a:cxn>
                <a:cxn ang="0">
                  <a:pos x="91" y="49"/>
                </a:cxn>
                <a:cxn ang="0">
                  <a:pos x="75" y="0"/>
                </a:cxn>
                <a:cxn ang="0">
                  <a:pos x="17" y="49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9" y="62"/>
                </a:cxn>
                <a:cxn ang="0">
                  <a:pos x="62" y="20"/>
                </a:cxn>
                <a:cxn ang="0">
                  <a:pos x="29" y="12"/>
                </a:cxn>
                <a:cxn ang="0">
                  <a:pos x="62" y="12"/>
                </a:cxn>
                <a:cxn ang="0">
                  <a:pos x="29" y="33"/>
                </a:cxn>
                <a:cxn ang="0">
                  <a:pos x="58" y="29"/>
                </a:cxn>
                <a:cxn ang="0">
                  <a:pos x="58" y="33"/>
                </a:cxn>
                <a:cxn ang="0">
                  <a:pos x="58" y="49"/>
                </a:cxn>
                <a:cxn ang="0">
                  <a:pos x="29" y="45"/>
                </a:cxn>
                <a:cxn ang="0">
                  <a:pos x="58" y="45"/>
                </a:cxn>
                <a:cxn ang="0">
                  <a:pos x="50" y="70"/>
                </a:cxn>
                <a:cxn ang="0">
                  <a:pos x="54" y="70"/>
                </a:cxn>
                <a:cxn ang="0">
                  <a:pos x="33" y="74"/>
                </a:cxn>
                <a:cxn ang="0">
                  <a:pos x="38" y="70"/>
                </a:cxn>
                <a:cxn ang="0">
                  <a:pos x="46" y="62"/>
                </a:cxn>
                <a:cxn ang="0">
                  <a:pos x="62" y="62"/>
                </a:cxn>
                <a:cxn ang="0">
                  <a:pos x="50" y="70"/>
                </a:cxn>
              </a:cxnLst>
              <a:rect l="0" t="0" r="r" b="b"/>
              <a:pathLst>
                <a:path w="91" h="90">
                  <a:moveTo>
                    <a:pt x="29" y="62"/>
                  </a:moveTo>
                  <a:lnTo>
                    <a:pt x="29" y="62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17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66" y="62"/>
                  </a:lnTo>
                  <a:lnTo>
                    <a:pt x="91" y="62"/>
                  </a:lnTo>
                  <a:lnTo>
                    <a:pt x="91" y="49"/>
                  </a:lnTo>
                  <a:lnTo>
                    <a:pt x="75" y="49"/>
                  </a:lnTo>
                  <a:lnTo>
                    <a:pt x="75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9" y="62"/>
                  </a:lnTo>
                  <a:lnTo>
                    <a:pt x="29" y="62"/>
                  </a:lnTo>
                  <a:close/>
                  <a:moveTo>
                    <a:pt x="62" y="12"/>
                  </a:moveTo>
                  <a:lnTo>
                    <a:pt x="62" y="20"/>
                  </a:lnTo>
                  <a:lnTo>
                    <a:pt x="29" y="20"/>
                  </a:lnTo>
                  <a:lnTo>
                    <a:pt x="29" y="12"/>
                  </a:lnTo>
                  <a:lnTo>
                    <a:pt x="62" y="12"/>
                  </a:lnTo>
                  <a:lnTo>
                    <a:pt x="62" y="12"/>
                  </a:lnTo>
                  <a:close/>
                  <a:moveTo>
                    <a:pt x="58" y="33"/>
                  </a:moveTo>
                  <a:lnTo>
                    <a:pt x="29" y="33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33"/>
                  </a:lnTo>
                  <a:lnTo>
                    <a:pt x="58" y="33"/>
                  </a:lnTo>
                  <a:close/>
                  <a:moveTo>
                    <a:pt x="58" y="45"/>
                  </a:moveTo>
                  <a:lnTo>
                    <a:pt x="58" y="49"/>
                  </a:lnTo>
                  <a:lnTo>
                    <a:pt x="29" y="49"/>
                  </a:lnTo>
                  <a:lnTo>
                    <a:pt x="29" y="45"/>
                  </a:lnTo>
                  <a:lnTo>
                    <a:pt x="58" y="45"/>
                  </a:lnTo>
                  <a:lnTo>
                    <a:pt x="58" y="45"/>
                  </a:lnTo>
                  <a:close/>
                  <a:moveTo>
                    <a:pt x="50" y="70"/>
                  </a:moveTo>
                  <a:lnTo>
                    <a:pt x="50" y="70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8" y="74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46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6" name="Freeform 50"/>
            <p:cNvSpPr>
              <a:spLocks/>
            </p:cNvSpPr>
            <p:nvPr/>
          </p:nvSpPr>
          <p:spPr bwMode="auto">
            <a:xfrm>
              <a:off x="3471" y="3796"/>
              <a:ext cx="91" cy="91"/>
            </a:xfrm>
            <a:custGeom>
              <a:avLst/>
              <a:gdLst/>
              <a:ahLst/>
              <a:cxnLst>
                <a:cxn ang="0">
                  <a:pos x="37" y="37"/>
                </a:cxn>
                <a:cxn ang="0">
                  <a:pos x="37" y="37"/>
                </a:cxn>
                <a:cxn ang="0">
                  <a:pos x="33" y="50"/>
                </a:cxn>
                <a:cxn ang="0">
                  <a:pos x="25" y="62"/>
                </a:cxn>
                <a:cxn ang="0">
                  <a:pos x="13" y="7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8" y="91"/>
                </a:cxn>
                <a:cxn ang="0">
                  <a:pos x="8" y="91"/>
                </a:cxn>
                <a:cxn ang="0">
                  <a:pos x="33" y="74"/>
                </a:cxn>
                <a:cxn ang="0">
                  <a:pos x="41" y="66"/>
                </a:cxn>
                <a:cxn ang="0">
                  <a:pos x="46" y="54"/>
                </a:cxn>
                <a:cxn ang="0">
                  <a:pos x="46" y="54"/>
                </a:cxn>
                <a:cxn ang="0">
                  <a:pos x="50" y="66"/>
                </a:cxn>
                <a:cxn ang="0">
                  <a:pos x="58" y="74"/>
                </a:cxn>
                <a:cxn ang="0">
                  <a:pos x="70" y="83"/>
                </a:cxn>
                <a:cxn ang="0">
                  <a:pos x="79" y="87"/>
                </a:cxn>
                <a:cxn ang="0">
                  <a:pos x="79" y="87"/>
                </a:cxn>
                <a:cxn ang="0">
                  <a:pos x="91" y="74"/>
                </a:cxn>
                <a:cxn ang="0">
                  <a:pos x="91" y="74"/>
                </a:cxn>
                <a:cxn ang="0">
                  <a:pos x="74" y="70"/>
                </a:cxn>
                <a:cxn ang="0">
                  <a:pos x="62" y="62"/>
                </a:cxn>
                <a:cxn ang="0">
                  <a:pos x="58" y="50"/>
                </a:cxn>
                <a:cxn ang="0">
                  <a:pos x="54" y="37"/>
                </a:cxn>
                <a:cxn ang="0">
                  <a:pos x="87" y="37"/>
                </a:cxn>
                <a:cxn ang="0">
                  <a:pos x="87" y="25"/>
                </a:cxn>
                <a:cxn ang="0">
                  <a:pos x="54" y="25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7" y="0"/>
                </a:cxn>
                <a:cxn ang="0">
                  <a:pos x="37" y="25"/>
                </a:cxn>
                <a:cxn ang="0">
                  <a:pos x="0" y="25"/>
                </a:cxn>
                <a:cxn ang="0">
                  <a:pos x="0" y="37"/>
                </a:cxn>
                <a:cxn ang="0">
                  <a:pos x="37" y="37"/>
                </a:cxn>
                <a:cxn ang="0">
                  <a:pos x="37" y="37"/>
                </a:cxn>
              </a:cxnLst>
              <a:rect l="0" t="0" r="r" b="b"/>
              <a:pathLst>
                <a:path w="91" h="91">
                  <a:moveTo>
                    <a:pt x="37" y="37"/>
                  </a:moveTo>
                  <a:lnTo>
                    <a:pt x="37" y="37"/>
                  </a:lnTo>
                  <a:lnTo>
                    <a:pt x="33" y="50"/>
                  </a:lnTo>
                  <a:lnTo>
                    <a:pt x="25" y="62"/>
                  </a:lnTo>
                  <a:lnTo>
                    <a:pt x="13" y="7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33" y="74"/>
                  </a:lnTo>
                  <a:lnTo>
                    <a:pt x="41" y="66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50" y="66"/>
                  </a:lnTo>
                  <a:lnTo>
                    <a:pt x="58" y="74"/>
                  </a:lnTo>
                  <a:lnTo>
                    <a:pt x="70" y="83"/>
                  </a:lnTo>
                  <a:lnTo>
                    <a:pt x="79" y="87"/>
                  </a:lnTo>
                  <a:lnTo>
                    <a:pt x="79" y="87"/>
                  </a:lnTo>
                  <a:lnTo>
                    <a:pt x="91" y="74"/>
                  </a:lnTo>
                  <a:lnTo>
                    <a:pt x="91" y="74"/>
                  </a:lnTo>
                  <a:lnTo>
                    <a:pt x="74" y="70"/>
                  </a:lnTo>
                  <a:lnTo>
                    <a:pt x="62" y="62"/>
                  </a:lnTo>
                  <a:lnTo>
                    <a:pt x="58" y="50"/>
                  </a:lnTo>
                  <a:lnTo>
                    <a:pt x="54" y="37"/>
                  </a:lnTo>
                  <a:lnTo>
                    <a:pt x="87" y="37"/>
                  </a:lnTo>
                  <a:lnTo>
                    <a:pt x="87" y="25"/>
                  </a:lnTo>
                  <a:lnTo>
                    <a:pt x="54" y="25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37" y="25"/>
                  </a:lnTo>
                  <a:lnTo>
                    <a:pt x="0" y="25"/>
                  </a:lnTo>
                  <a:lnTo>
                    <a:pt x="0" y="37"/>
                  </a:lnTo>
                  <a:lnTo>
                    <a:pt x="37" y="3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7" name="Freeform 51"/>
            <p:cNvSpPr>
              <a:spLocks noEditPoints="1"/>
            </p:cNvSpPr>
            <p:nvPr/>
          </p:nvSpPr>
          <p:spPr bwMode="auto">
            <a:xfrm>
              <a:off x="3570" y="3796"/>
              <a:ext cx="91" cy="87"/>
            </a:xfrm>
            <a:custGeom>
              <a:avLst/>
              <a:gdLst/>
              <a:ahLst/>
              <a:cxnLst>
                <a:cxn ang="0">
                  <a:pos x="29" y="12"/>
                </a:cxn>
                <a:cxn ang="0">
                  <a:pos x="17" y="0"/>
                </a:cxn>
                <a:cxn ang="0">
                  <a:pos x="8" y="8"/>
                </a:cxn>
                <a:cxn ang="0">
                  <a:pos x="17" y="21"/>
                </a:cxn>
                <a:cxn ang="0">
                  <a:pos x="58" y="29"/>
                </a:cxn>
                <a:cxn ang="0">
                  <a:pos x="50" y="21"/>
                </a:cxn>
                <a:cxn ang="0">
                  <a:pos x="58" y="29"/>
                </a:cxn>
                <a:cxn ang="0">
                  <a:pos x="54" y="41"/>
                </a:cxn>
                <a:cxn ang="0">
                  <a:pos x="50" y="37"/>
                </a:cxn>
                <a:cxn ang="0">
                  <a:pos x="58" y="41"/>
                </a:cxn>
                <a:cxn ang="0">
                  <a:pos x="62" y="45"/>
                </a:cxn>
                <a:cxn ang="0">
                  <a:pos x="46" y="45"/>
                </a:cxn>
                <a:cxn ang="0">
                  <a:pos x="54" y="41"/>
                </a:cxn>
                <a:cxn ang="0">
                  <a:pos x="54" y="41"/>
                </a:cxn>
                <a:cxn ang="0">
                  <a:pos x="62" y="54"/>
                </a:cxn>
                <a:cxn ang="0">
                  <a:pos x="46" y="62"/>
                </a:cxn>
                <a:cxn ang="0">
                  <a:pos x="46" y="54"/>
                </a:cxn>
                <a:cxn ang="0">
                  <a:pos x="21" y="33"/>
                </a:cxn>
                <a:cxn ang="0">
                  <a:pos x="8" y="25"/>
                </a:cxn>
                <a:cxn ang="0">
                  <a:pos x="0" y="33"/>
                </a:cxn>
                <a:cxn ang="0">
                  <a:pos x="13" y="41"/>
                </a:cxn>
                <a:cxn ang="0">
                  <a:pos x="29" y="21"/>
                </a:cxn>
                <a:cxn ang="0">
                  <a:pos x="41" y="29"/>
                </a:cxn>
                <a:cxn ang="0">
                  <a:pos x="21" y="37"/>
                </a:cxn>
                <a:cxn ang="0">
                  <a:pos x="37" y="37"/>
                </a:cxn>
                <a:cxn ang="0">
                  <a:pos x="21" y="54"/>
                </a:cxn>
                <a:cxn ang="0">
                  <a:pos x="21" y="50"/>
                </a:cxn>
                <a:cxn ang="0">
                  <a:pos x="13" y="4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13" y="87"/>
                </a:cxn>
                <a:cxn ang="0">
                  <a:pos x="17" y="78"/>
                </a:cxn>
                <a:cxn ang="0">
                  <a:pos x="21" y="62"/>
                </a:cxn>
                <a:cxn ang="0">
                  <a:pos x="25" y="66"/>
                </a:cxn>
                <a:cxn ang="0">
                  <a:pos x="25" y="66"/>
                </a:cxn>
                <a:cxn ang="0">
                  <a:pos x="33" y="78"/>
                </a:cxn>
                <a:cxn ang="0">
                  <a:pos x="37" y="87"/>
                </a:cxn>
                <a:cxn ang="0">
                  <a:pos x="70" y="87"/>
                </a:cxn>
                <a:cxn ang="0">
                  <a:pos x="83" y="87"/>
                </a:cxn>
                <a:cxn ang="0">
                  <a:pos x="83" y="74"/>
                </a:cxn>
                <a:cxn ang="0">
                  <a:pos x="74" y="70"/>
                </a:cxn>
                <a:cxn ang="0">
                  <a:pos x="70" y="78"/>
                </a:cxn>
                <a:cxn ang="0">
                  <a:pos x="50" y="78"/>
                </a:cxn>
                <a:cxn ang="0">
                  <a:pos x="46" y="74"/>
                </a:cxn>
                <a:cxn ang="0">
                  <a:pos x="70" y="70"/>
                </a:cxn>
                <a:cxn ang="0">
                  <a:pos x="70" y="58"/>
                </a:cxn>
                <a:cxn ang="0">
                  <a:pos x="83" y="66"/>
                </a:cxn>
                <a:cxn ang="0">
                  <a:pos x="91" y="54"/>
                </a:cxn>
                <a:cxn ang="0">
                  <a:pos x="70" y="37"/>
                </a:cxn>
                <a:cxn ang="0">
                  <a:pos x="87" y="29"/>
                </a:cxn>
                <a:cxn ang="0">
                  <a:pos x="70" y="21"/>
                </a:cxn>
                <a:cxn ang="0">
                  <a:pos x="83" y="12"/>
                </a:cxn>
                <a:cxn ang="0">
                  <a:pos x="70" y="4"/>
                </a:cxn>
                <a:cxn ang="0">
                  <a:pos x="70" y="4"/>
                </a:cxn>
                <a:cxn ang="0">
                  <a:pos x="70" y="0"/>
                </a:cxn>
                <a:cxn ang="0">
                  <a:pos x="62" y="0"/>
                </a:cxn>
                <a:cxn ang="0">
                  <a:pos x="58" y="12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1" y="12"/>
                </a:cxn>
                <a:cxn ang="0">
                  <a:pos x="29" y="21"/>
                </a:cxn>
              </a:cxnLst>
              <a:rect l="0" t="0" r="r" b="b"/>
              <a:pathLst>
                <a:path w="91" h="87">
                  <a:moveTo>
                    <a:pt x="17" y="21"/>
                  </a:moveTo>
                  <a:lnTo>
                    <a:pt x="29" y="12"/>
                  </a:lnTo>
                  <a:lnTo>
                    <a:pt x="29" y="12"/>
                  </a:lnTo>
                  <a:lnTo>
                    <a:pt x="17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close/>
                  <a:moveTo>
                    <a:pt x="58" y="29"/>
                  </a:moveTo>
                  <a:lnTo>
                    <a:pt x="50" y="29"/>
                  </a:lnTo>
                  <a:lnTo>
                    <a:pt x="50" y="21"/>
                  </a:lnTo>
                  <a:lnTo>
                    <a:pt x="58" y="21"/>
                  </a:lnTo>
                  <a:lnTo>
                    <a:pt x="58" y="29"/>
                  </a:lnTo>
                  <a:lnTo>
                    <a:pt x="58" y="29"/>
                  </a:lnTo>
                  <a:close/>
                  <a:moveTo>
                    <a:pt x="54" y="41"/>
                  </a:moveTo>
                  <a:lnTo>
                    <a:pt x="54" y="41"/>
                  </a:lnTo>
                  <a:lnTo>
                    <a:pt x="50" y="37"/>
                  </a:lnTo>
                  <a:lnTo>
                    <a:pt x="58" y="37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62" y="45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close/>
                  <a:moveTo>
                    <a:pt x="46" y="54"/>
                  </a:moveTo>
                  <a:lnTo>
                    <a:pt x="62" y="54"/>
                  </a:lnTo>
                  <a:lnTo>
                    <a:pt x="62" y="62"/>
                  </a:lnTo>
                  <a:lnTo>
                    <a:pt x="46" y="62"/>
                  </a:lnTo>
                  <a:lnTo>
                    <a:pt x="46" y="54"/>
                  </a:lnTo>
                  <a:lnTo>
                    <a:pt x="46" y="54"/>
                  </a:lnTo>
                  <a:close/>
                  <a:moveTo>
                    <a:pt x="13" y="41"/>
                  </a:moveTo>
                  <a:lnTo>
                    <a:pt x="21" y="33"/>
                  </a:lnTo>
                  <a:lnTo>
                    <a:pt x="21" y="33"/>
                  </a:lnTo>
                  <a:lnTo>
                    <a:pt x="8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close/>
                  <a:moveTo>
                    <a:pt x="29" y="21"/>
                  </a:moveTo>
                  <a:lnTo>
                    <a:pt x="41" y="21"/>
                  </a:lnTo>
                  <a:lnTo>
                    <a:pt x="41" y="29"/>
                  </a:lnTo>
                  <a:lnTo>
                    <a:pt x="21" y="29"/>
                  </a:lnTo>
                  <a:lnTo>
                    <a:pt x="21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29" y="50"/>
                  </a:lnTo>
                  <a:lnTo>
                    <a:pt x="21" y="54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33" y="5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7" y="87"/>
                  </a:lnTo>
                  <a:lnTo>
                    <a:pt x="46" y="87"/>
                  </a:lnTo>
                  <a:lnTo>
                    <a:pt x="70" y="87"/>
                  </a:lnTo>
                  <a:lnTo>
                    <a:pt x="70" y="87"/>
                  </a:lnTo>
                  <a:lnTo>
                    <a:pt x="83" y="87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46" y="78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70" y="70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79" y="50"/>
                  </a:lnTo>
                  <a:lnTo>
                    <a:pt x="70" y="37"/>
                  </a:lnTo>
                  <a:lnTo>
                    <a:pt x="87" y="37"/>
                  </a:lnTo>
                  <a:lnTo>
                    <a:pt x="87" y="29"/>
                  </a:lnTo>
                  <a:lnTo>
                    <a:pt x="70" y="29"/>
                  </a:lnTo>
                  <a:lnTo>
                    <a:pt x="70" y="21"/>
                  </a:lnTo>
                  <a:lnTo>
                    <a:pt x="83" y="21"/>
                  </a:lnTo>
                  <a:lnTo>
                    <a:pt x="83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12"/>
                  </a:lnTo>
                  <a:lnTo>
                    <a:pt x="50" y="1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41" y="12"/>
                  </a:lnTo>
                  <a:lnTo>
                    <a:pt x="29" y="12"/>
                  </a:lnTo>
                  <a:lnTo>
                    <a:pt x="29" y="21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8" name="Freeform 52"/>
            <p:cNvSpPr>
              <a:spLocks noEditPoints="1"/>
            </p:cNvSpPr>
            <p:nvPr/>
          </p:nvSpPr>
          <p:spPr bwMode="auto">
            <a:xfrm>
              <a:off x="3677" y="3800"/>
              <a:ext cx="79" cy="83"/>
            </a:xfrm>
            <a:custGeom>
              <a:avLst/>
              <a:gdLst/>
              <a:ahLst/>
              <a:cxnLst>
                <a:cxn ang="0">
                  <a:pos x="79" y="83"/>
                </a:cxn>
                <a:cxn ang="0">
                  <a:pos x="79" y="70"/>
                </a:cxn>
                <a:cxn ang="0">
                  <a:pos x="13" y="70"/>
                </a:cxn>
                <a:cxn ang="0">
                  <a:pos x="13" y="8"/>
                </a:cxn>
                <a:cxn ang="0">
                  <a:pos x="75" y="8"/>
                </a:cxn>
                <a:cxn ang="0">
                  <a:pos x="75" y="0"/>
                </a:cxn>
                <a:cxn ang="0">
                  <a:pos x="0" y="0"/>
                </a:cxn>
                <a:cxn ang="0">
                  <a:pos x="0" y="83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1" y="62"/>
                </a:cxn>
                <a:cxn ang="0">
                  <a:pos x="71" y="62"/>
                </a:cxn>
                <a:cxn ang="0">
                  <a:pos x="54" y="41"/>
                </a:cxn>
                <a:cxn ang="0">
                  <a:pos x="54" y="41"/>
                </a:cxn>
                <a:cxn ang="0">
                  <a:pos x="66" y="25"/>
                </a:cxn>
                <a:cxn ang="0">
                  <a:pos x="66" y="25"/>
                </a:cxn>
                <a:cxn ang="0">
                  <a:pos x="66" y="21"/>
                </a:cxn>
                <a:cxn ang="0">
                  <a:pos x="66" y="21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46" y="33"/>
                </a:cxn>
                <a:cxn ang="0">
                  <a:pos x="46" y="33"/>
                </a:cxn>
                <a:cxn ang="0">
                  <a:pos x="29" y="21"/>
                </a:cxn>
                <a:cxn ang="0">
                  <a:pos x="29" y="21"/>
                </a:cxn>
                <a:cxn ang="0">
                  <a:pos x="25" y="17"/>
                </a:cxn>
                <a:cxn ang="0">
                  <a:pos x="25" y="17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38" y="41"/>
                </a:cxn>
                <a:cxn ang="0">
                  <a:pos x="38" y="41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25" y="70"/>
                </a:cxn>
                <a:cxn ang="0">
                  <a:pos x="25" y="7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70"/>
                </a:cxn>
                <a:cxn ang="0">
                  <a:pos x="62" y="70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66" y="62"/>
                </a:cxn>
              </a:cxnLst>
              <a:rect l="0" t="0" r="r" b="b"/>
              <a:pathLst>
                <a:path w="79" h="83">
                  <a:moveTo>
                    <a:pt x="79" y="83"/>
                  </a:moveTo>
                  <a:lnTo>
                    <a:pt x="79" y="70"/>
                  </a:lnTo>
                  <a:lnTo>
                    <a:pt x="13" y="70"/>
                  </a:lnTo>
                  <a:lnTo>
                    <a:pt x="13" y="8"/>
                  </a:lnTo>
                  <a:lnTo>
                    <a:pt x="75" y="8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79" y="83"/>
                  </a:lnTo>
                  <a:lnTo>
                    <a:pt x="79" y="83"/>
                  </a:lnTo>
                  <a:close/>
                  <a:moveTo>
                    <a:pt x="66" y="62"/>
                  </a:moveTo>
                  <a:lnTo>
                    <a:pt x="66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9" name="Freeform 53"/>
            <p:cNvSpPr>
              <a:spLocks noEditPoints="1"/>
            </p:cNvSpPr>
            <p:nvPr/>
          </p:nvSpPr>
          <p:spPr bwMode="auto">
            <a:xfrm>
              <a:off x="3430" y="3272"/>
              <a:ext cx="91" cy="87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21" y="16"/>
                </a:cxn>
                <a:cxn ang="0">
                  <a:pos x="21" y="21"/>
                </a:cxn>
                <a:cxn ang="0">
                  <a:pos x="29" y="12"/>
                </a:cxn>
                <a:cxn ang="0">
                  <a:pos x="16" y="0"/>
                </a:cxn>
                <a:cxn ang="0">
                  <a:pos x="62" y="16"/>
                </a:cxn>
                <a:cxn ang="0">
                  <a:pos x="70" y="21"/>
                </a:cxn>
                <a:cxn ang="0">
                  <a:pos x="62" y="16"/>
                </a:cxn>
                <a:cxn ang="0">
                  <a:pos x="16" y="41"/>
                </a:cxn>
                <a:cxn ang="0">
                  <a:pos x="21" y="33"/>
                </a:cxn>
                <a:cxn ang="0">
                  <a:pos x="0" y="33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70" y="29"/>
                </a:cxn>
                <a:cxn ang="0">
                  <a:pos x="62" y="37"/>
                </a:cxn>
                <a:cxn ang="0">
                  <a:pos x="62" y="29"/>
                </a:cxn>
                <a:cxn ang="0">
                  <a:pos x="12" y="87"/>
                </a:cxn>
                <a:cxn ang="0">
                  <a:pos x="16" y="87"/>
                </a:cxn>
                <a:cxn ang="0">
                  <a:pos x="25" y="54"/>
                </a:cxn>
                <a:cxn ang="0">
                  <a:pos x="16" y="49"/>
                </a:cxn>
                <a:cxn ang="0">
                  <a:pos x="12" y="45"/>
                </a:cxn>
                <a:cxn ang="0">
                  <a:pos x="4" y="78"/>
                </a:cxn>
                <a:cxn ang="0">
                  <a:pos x="12" y="87"/>
                </a:cxn>
                <a:cxn ang="0">
                  <a:pos x="29" y="16"/>
                </a:cxn>
                <a:cxn ang="0">
                  <a:pos x="49" y="21"/>
                </a:cxn>
                <a:cxn ang="0">
                  <a:pos x="25" y="29"/>
                </a:cxn>
                <a:cxn ang="0">
                  <a:pos x="49" y="37"/>
                </a:cxn>
                <a:cxn ang="0">
                  <a:pos x="29" y="45"/>
                </a:cxn>
                <a:cxn ang="0">
                  <a:pos x="49" y="49"/>
                </a:cxn>
                <a:cxn ang="0">
                  <a:pos x="29" y="62"/>
                </a:cxn>
                <a:cxn ang="0">
                  <a:pos x="49" y="66"/>
                </a:cxn>
                <a:cxn ang="0">
                  <a:pos x="25" y="74"/>
                </a:cxn>
                <a:cxn ang="0">
                  <a:pos x="49" y="87"/>
                </a:cxn>
                <a:cxn ang="0">
                  <a:pos x="62" y="74"/>
                </a:cxn>
                <a:cxn ang="0">
                  <a:pos x="87" y="66"/>
                </a:cxn>
                <a:cxn ang="0">
                  <a:pos x="62" y="62"/>
                </a:cxn>
                <a:cxn ang="0">
                  <a:pos x="82" y="49"/>
                </a:cxn>
                <a:cxn ang="0">
                  <a:pos x="62" y="45"/>
                </a:cxn>
                <a:cxn ang="0">
                  <a:pos x="82" y="29"/>
                </a:cxn>
                <a:cxn ang="0">
                  <a:pos x="91" y="21"/>
                </a:cxn>
                <a:cxn ang="0">
                  <a:pos x="82" y="8"/>
                </a:cxn>
                <a:cxn ang="0">
                  <a:pos x="62" y="8"/>
                </a:cxn>
                <a:cxn ang="0">
                  <a:pos x="62" y="4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49" y="8"/>
                </a:cxn>
                <a:cxn ang="0">
                  <a:pos x="29" y="16"/>
                </a:cxn>
              </a:cxnLst>
              <a:rect l="0" t="0" r="r" b="b"/>
              <a:pathLst>
                <a:path w="91" h="87">
                  <a:moveTo>
                    <a:pt x="16" y="0"/>
                  </a:moveTo>
                  <a:lnTo>
                    <a:pt x="8" y="8"/>
                  </a:lnTo>
                  <a:lnTo>
                    <a:pt x="8" y="8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21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62" y="16"/>
                  </a:moveTo>
                  <a:lnTo>
                    <a:pt x="70" y="16"/>
                  </a:lnTo>
                  <a:lnTo>
                    <a:pt x="70" y="21"/>
                  </a:lnTo>
                  <a:lnTo>
                    <a:pt x="62" y="21"/>
                  </a:lnTo>
                  <a:lnTo>
                    <a:pt x="62" y="16"/>
                  </a:lnTo>
                  <a:lnTo>
                    <a:pt x="62" y="16"/>
                  </a:lnTo>
                  <a:close/>
                  <a:moveTo>
                    <a:pt x="16" y="41"/>
                  </a:moveTo>
                  <a:lnTo>
                    <a:pt x="21" y="33"/>
                  </a:lnTo>
                  <a:lnTo>
                    <a:pt x="21" y="33"/>
                  </a:lnTo>
                  <a:lnTo>
                    <a:pt x="8" y="2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close/>
                  <a:moveTo>
                    <a:pt x="62" y="29"/>
                  </a:moveTo>
                  <a:lnTo>
                    <a:pt x="70" y="29"/>
                  </a:lnTo>
                  <a:lnTo>
                    <a:pt x="70" y="37"/>
                  </a:lnTo>
                  <a:lnTo>
                    <a:pt x="62" y="37"/>
                  </a:lnTo>
                  <a:lnTo>
                    <a:pt x="62" y="29"/>
                  </a:lnTo>
                  <a:lnTo>
                    <a:pt x="62" y="29"/>
                  </a:lnTo>
                  <a:close/>
                  <a:moveTo>
                    <a:pt x="12" y="87"/>
                  </a:move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close/>
                  <a:moveTo>
                    <a:pt x="29" y="16"/>
                  </a:moveTo>
                  <a:lnTo>
                    <a:pt x="49" y="16"/>
                  </a:lnTo>
                  <a:lnTo>
                    <a:pt x="49" y="21"/>
                  </a:lnTo>
                  <a:lnTo>
                    <a:pt x="25" y="21"/>
                  </a:lnTo>
                  <a:lnTo>
                    <a:pt x="25" y="29"/>
                  </a:lnTo>
                  <a:lnTo>
                    <a:pt x="49" y="29"/>
                  </a:lnTo>
                  <a:lnTo>
                    <a:pt x="49" y="37"/>
                  </a:lnTo>
                  <a:lnTo>
                    <a:pt x="29" y="37"/>
                  </a:lnTo>
                  <a:lnTo>
                    <a:pt x="29" y="45"/>
                  </a:lnTo>
                  <a:lnTo>
                    <a:pt x="49" y="45"/>
                  </a:lnTo>
                  <a:lnTo>
                    <a:pt x="49" y="49"/>
                  </a:lnTo>
                  <a:lnTo>
                    <a:pt x="29" y="49"/>
                  </a:lnTo>
                  <a:lnTo>
                    <a:pt x="29" y="62"/>
                  </a:lnTo>
                  <a:lnTo>
                    <a:pt x="49" y="62"/>
                  </a:lnTo>
                  <a:lnTo>
                    <a:pt x="49" y="66"/>
                  </a:lnTo>
                  <a:lnTo>
                    <a:pt x="25" y="66"/>
                  </a:lnTo>
                  <a:lnTo>
                    <a:pt x="25" y="74"/>
                  </a:lnTo>
                  <a:lnTo>
                    <a:pt x="49" y="74"/>
                  </a:lnTo>
                  <a:lnTo>
                    <a:pt x="49" y="87"/>
                  </a:lnTo>
                  <a:lnTo>
                    <a:pt x="62" y="87"/>
                  </a:lnTo>
                  <a:lnTo>
                    <a:pt x="62" y="74"/>
                  </a:lnTo>
                  <a:lnTo>
                    <a:pt x="87" y="74"/>
                  </a:lnTo>
                  <a:lnTo>
                    <a:pt x="87" y="66"/>
                  </a:lnTo>
                  <a:lnTo>
                    <a:pt x="62" y="66"/>
                  </a:lnTo>
                  <a:lnTo>
                    <a:pt x="62" y="62"/>
                  </a:lnTo>
                  <a:lnTo>
                    <a:pt x="82" y="62"/>
                  </a:lnTo>
                  <a:lnTo>
                    <a:pt x="82" y="49"/>
                  </a:lnTo>
                  <a:lnTo>
                    <a:pt x="62" y="49"/>
                  </a:lnTo>
                  <a:lnTo>
                    <a:pt x="62" y="45"/>
                  </a:lnTo>
                  <a:lnTo>
                    <a:pt x="82" y="45"/>
                  </a:lnTo>
                  <a:lnTo>
                    <a:pt x="82" y="29"/>
                  </a:lnTo>
                  <a:lnTo>
                    <a:pt x="91" y="29"/>
                  </a:lnTo>
                  <a:lnTo>
                    <a:pt x="91" y="21"/>
                  </a:lnTo>
                  <a:lnTo>
                    <a:pt x="82" y="21"/>
                  </a:lnTo>
                  <a:lnTo>
                    <a:pt x="8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9" y="8"/>
                  </a:lnTo>
                  <a:lnTo>
                    <a:pt x="29" y="8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0" name="Freeform 54"/>
            <p:cNvSpPr>
              <a:spLocks noEditPoints="1"/>
            </p:cNvSpPr>
            <p:nvPr/>
          </p:nvSpPr>
          <p:spPr bwMode="auto">
            <a:xfrm>
              <a:off x="3529" y="3272"/>
              <a:ext cx="91" cy="87"/>
            </a:xfrm>
            <a:custGeom>
              <a:avLst/>
              <a:gdLst/>
              <a:ahLst/>
              <a:cxnLst>
                <a:cxn ang="0">
                  <a:pos x="37" y="25"/>
                </a:cxn>
                <a:cxn ang="0">
                  <a:pos x="8" y="87"/>
                </a:cxn>
                <a:cxn ang="0">
                  <a:pos x="21" y="37"/>
                </a:cxn>
                <a:cxn ang="0">
                  <a:pos x="29" y="41"/>
                </a:cxn>
                <a:cxn ang="0">
                  <a:pos x="33" y="45"/>
                </a:cxn>
                <a:cxn ang="0">
                  <a:pos x="25" y="58"/>
                </a:cxn>
                <a:cxn ang="0">
                  <a:pos x="37" y="62"/>
                </a:cxn>
                <a:cxn ang="0">
                  <a:pos x="25" y="70"/>
                </a:cxn>
                <a:cxn ang="0">
                  <a:pos x="37" y="82"/>
                </a:cxn>
                <a:cxn ang="0">
                  <a:pos x="49" y="70"/>
                </a:cxn>
                <a:cxn ang="0">
                  <a:pos x="66" y="62"/>
                </a:cxn>
                <a:cxn ang="0">
                  <a:pos x="49" y="58"/>
                </a:cxn>
                <a:cxn ang="0">
                  <a:pos x="66" y="49"/>
                </a:cxn>
                <a:cxn ang="0">
                  <a:pos x="58" y="49"/>
                </a:cxn>
                <a:cxn ang="0">
                  <a:pos x="62" y="41"/>
                </a:cxn>
                <a:cxn ang="0">
                  <a:pos x="62" y="41"/>
                </a:cxn>
                <a:cxn ang="0">
                  <a:pos x="70" y="37"/>
                </a:cxn>
                <a:cxn ang="0">
                  <a:pos x="70" y="70"/>
                </a:cxn>
                <a:cxn ang="0">
                  <a:pos x="62" y="74"/>
                </a:cxn>
                <a:cxn ang="0">
                  <a:pos x="58" y="74"/>
                </a:cxn>
                <a:cxn ang="0">
                  <a:pos x="62" y="87"/>
                </a:cxn>
                <a:cxn ang="0">
                  <a:pos x="78" y="87"/>
                </a:cxn>
                <a:cxn ang="0">
                  <a:pos x="82" y="78"/>
                </a:cxn>
                <a:cxn ang="0">
                  <a:pos x="49" y="25"/>
                </a:cxn>
                <a:cxn ang="0">
                  <a:pos x="91" y="21"/>
                </a:cxn>
                <a:cxn ang="0">
                  <a:pos x="54" y="8"/>
                </a:cxn>
                <a:cxn ang="0">
                  <a:pos x="54" y="4"/>
                </a:cxn>
                <a:cxn ang="0">
                  <a:pos x="54" y="0"/>
                </a:cxn>
                <a:cxn ang="0">
                  <a:pos x="41" y="8"/>
                </a:cxn>
                <a:cxn ang="0">
                  <a:pos x="0" y="21"/>
                </a:cxn>
                <a:cxn ang="0">
                  <a:pos x="37" y="21"/>
                </a:cxn>
                <a:cxn ang="0">
                  <a:pos x="45" y="45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37"/>
                </a:cxn>
                <a:cxn ang="0">
                  <a:pos x="37" y="49"/>
                </a:cxn>
                <a:cxn ang="0">
                  <a:pos x="45" y="45"/>
                </a:cxn>
              </a:cxnLst>
              <a:rect l="0" t="0" r="r" b="b"/>
              <a:pathLst>
                <a:path w="91" h="87">
                  <a:moveTo>
                    <a:pt x="37" y="21"/>
                  </a:moveTo>
                  <a:lnTo>
                    <a:pt x="37" y="25"/>
                  </a:lnTo>
                  <a:lnTo>
                    <a:pt x="8" y="25"/>
                  </a:lnTo>
                  <a:lnTo>
                    <a:pt x="8" y="87"/>
                  </a:lnTo>
                  <a:lnTo>
                    <a:pt x="21" y="87"/>
                  </a:lnTo>
                  <a:lnTo>
                    <a:pt x="21" y="37"/>
                  </a:lnTo>
                  <a:lnTo>
                    <a:pt x="37" y="37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3" y="45"/>
                  </a:lnTo>
                  <a:lnTo>
                    <a:pt x="25" y="45"/>
                  </a:lnTo>
                  <a:lnTo>
                    <a:pt x="25" y="58"/>
                  </a:lnTo>
                  <a:lnTo>
                    <a:pt x="37" y="58"/>
                  </a:lnTo>
                  <a:lnTo>
                    <a:pt x="37" y="62"/>
                  </a:lnTo>
                  <a:lnTo>
                    <a:pt x="25" y="62"/>
                  </a:lnTo>
                  <a:lnTo>
                    <a:pt x="25" y="70"/>
                  </a:lnTo>
                  <a:lnTo>
                    <a:pt x="37" y="70"/>
                  </a:lnTo>
                  <a:lnTo>
                    <a:pt x="37" y="82"/>
                  </a:lnTo>
                  <a:lnTo>
                    <a:pt x="49" y="82"/>
                  </a:lnTo>
                  <a:lnTo>
                    <a:pt x="49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49" y="62"/>
                  </a:lnTo>
                  <a:lnTo>
                    <a:pt x="49" y="58"/>
                  </a:lnTo>
                  <a:lnTo>
                    <a:pt x="66" y="58"/>
                  </a:lnTo>
                  <a:lnTo>
                    <a:pt x="66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58" y="37"/>
                  </a:lnTo>
                  <a:lnTo>
                    <a:pt x="70" y="37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4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62" y="87"/>
                  </a:lnTo>
                  <a:lnTo>
                    <a:pt x="62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2" y="25"/>
                  </a:lnTo>
                  <a:lnTo>
                    <a:pt x="49" y="25"/>
                  </a:lnTo>
                  <a:lnTo>
                    <a:pt x="49" y="21"/>
                  </a:lnTo>
                  <a:lnTo>
                    <a:pt x="91" y="21"/>
                  </a:lnTo>
                  <a:lnTo>
                    <a:pt x="91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41" y="0"/>
                  </a:lnTo>
                  <a:lnTo>
                    <a:pt x="41" y="8"/>
                  </a:lnTo>
                  <a:lnTo>
                    <a:pt x="0" y="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7" y="21"/>
                  </a:lnTo>
                  <a:lnTo>
                    <a:pt x="37" y="21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5" y="49"/>
                  </a:lnTo>
                  <a:lnTo>
                    <a:pt x="37" y="49"/>
                  </a:lnTo>
                  <a:lnTo>
                    <a:pt x="45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1" name="Freeform 55"/>
            <p:cNvSpPr>
              <a:spLocks noEditPoints="1"/>
            </p:cNvSpPr>
            <p:nvPr/>
          </p:nvSpPr>
          <p:spPr bwMode="auto">
            <a:xfrm>
              <a:off x="3636" y="3276"/>
              <a:ext cx="79" cy="83"/>
            </a:xfrm>
            <a:custGeom>
              <a:avLst/>
              <a:gdLst/>
              <a:ahLst/>
              <a:cxnLst>
                <a:cxn ang="0">
                  <a:pos x="79" y="83"/>
                </a:cxn>
                <a:cxn ang="0">
                  <a:pos x="79" y="70"/>
                </a:cxn>
                <a:cxn ang="0">
                  <a:pos x="13" y="70"/>
                </a:cxn>
                <a:cxn ang="0">
                  <a:pos x="13" y="8"/>
                </a:cxn>
                <a:cxn ang="0">
                  <a:pos x="74" y="8"/>
                </a:cxn>
                <a:cxn ang="0">
                  <a:pos x="74" y="0"/>
                </a:cxn>
                <a:cxn ang="0">
                  <a:pos x="0" y="0"/>
                </a:cxn>
                <a:cxn ang="0">
                  <a:pos x="0" y="83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54" y="41"/>
                </a:cxn>
                <a:cxn ang="0">
                  <a:pos x="54" y="41"/>
                </a:cxn>
                <a:cxn ang="0">
                  <a:pos x="66" y="25"/>
                </a:cxn>
                <a:cxn ang="0">
                  <a:pos x="66" y="25"/>
                </a:cxn>
                <a:cxn ang="0">
                  <a:pos x="66" y="21"/>
                </a:cxn>
                <a:cxn ang="0">
                  <a:pos x="66" y="21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46" y="33"/>
                </a:cxn>
                <a:cxn ang="0">
                  <a:pos x="46" y="33"/>
                </a:cxn>
                <a:cxn ang="0">
                  <a:pos x="29" y="21"/>
                </a:cxn>
                <a:cxn ang="0">
                  <a:pos x="29" y="21"/>
                </a:cxn>
                <a:cxn ang="0">
                  <a:pos x="25" y="17"/>
                </a:cxn>
                <a:cxn ang="0">
                  <a:pos x="25" y="17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25" y="70"/>
                </a:cxn>
                <a:cxn ang="0">
                  <a:pos x="25" y="7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70"/>
                </a:cxn>
                <a:cxn ang="0">
                  <a:pos x="62" y="70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66" y="62"/>
                </a:cxn>
              </a:cxnLst>
              <a:rect l="0" t="0" r="r" b="b"/>
              <a:pathLst>
                <a:path w="79" h="83">
                  <a:moveTo>
                    <a:pt x="79" y="83"/>
                  </a:moveTo>
                  <a:lnTo>
                    <a:pt x="79" y="70"/>
                  </a:lnTo>
                  <a:lnTo>
                    <a:pt x="13" y="70"/>
                  </a:lnTo>
                  <a:lnTo>
                    <a:pt x="13" y="8"/>
                  </a:lnTo>
                  <a:lnTo>
                    <a:pt x="74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79" y="83"/>
                  </a:lnTo>
                  <a:lnTo>
                    <a:pt x="79" y="83"/>
                  </a:lnTo>
                  <a:close/>
                  <a:moveTo>
                    <a:pt x="66" y="62"/>
                  </a:moveTo>
                  <a:lnTo>
                    <a:pt x="66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2" name="Freeform 56"/>
            <p:cNvSpPr>
              <a:spLocks noEditPoints="1"/>
            </p:cNvSpPr>
            <p:nvPr/>
          </p:nvSpPr>
          <p:spPr bwMode="auto">
            <a:xfrm>
              <a:off x="3950" y="2996"/>
              <a:ext cx="91" cy="94"/>
            </a:xfrm>
            <a:custGeom>
              <a:avLst/>
              <a:gdLst/>
              <a:ahLst/>
              <a:cxnLst>
                <a:cxn ang="0">
                  <a:pos x="20" y="28"/>
                </a:cxn>
                <a:cxn ang="0">
                  <a:pos x="20" y="16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8" y="28"/>
                </a:cxn>
                <a:cxn ang="0">
                  <a:pos x="0" y="37"/>
                </a:cxn>
                <a:cxn ang="0">
                  <a:pos x="8" y="66"/>
                </a:cxn>
                <a:cxn ang="0">
                  <a:pos x="4" y="66"/>
                </a:cxn>
                <a:cxn ang="0">
                  <a:pos x="0" y="70"/>
                </a:cxn>
                <a:cxn ang="0">
                  <a:pos x="4" y="82"/>
                </a:cxn>
                <a:cxn ang="0">
                  <a:pos x="16" y="78"/>
                </a:cxn>
                <a:cxn ang="0">
                  <a:pos x="29" y="70"/>
                </a:cxn>
                <a:cxn ang="0">
                  <a:pos x="20" y="86"/>
                </a:cxn>
                <a:cxn ang="0">
                  <a:pos x="33" y="90"/>
                </a:cxn>
                <a:cxn ang="0">
                  <a:pos x="37" y="74"/>
                </a:cxn>
                <a:cxn ang="0">
                  <a:pos x="41" y="45"/>
                </a:cxn>
                <a:cxn ang="0">
                  <a:pos x="58" y="49"/>
                </a:cxn>
                <a:cxn ang="0">
                  <a:pos x="45" y="57"/>
                </a:cxn>
                <a:cxn ang="0">
                  <a:pos x="58" y="66"/>
                </a:cxn>
                <a:cxn ang="0">
                  <a:pos x="45" y="94"/>
                </a:cxn>
                <a:cxn ang="0">
                  <a:pos x="53" y="90"/>
                </a:cxn>
                <a:cxn ang="0">
                  <a:pos x="74" y="94"/>
                </a:cxn>
                <a:cxn ang="0">
                  <a:pos x="86" y="66"/>
                </a:cxn>
                <a:cxn ang="0">
                  <a:pos x="70" y="57"/>
                </a:cxn>
                <a:cxn ang="0">
                  <a:pos x="86" y="45"/>
                </a:cxn>
                <a:cxn ang="0">
                  <a:pos x="91" y="37"/>
                </a:cxn>
                <a:cxn ang="0">
                  <a:pos x="86" y="24"/>
                </a:cxn>
                <a:cxn ang="0">
                  <a:pos x="70" y="20"/>
                </a:cxn>
                <a:cxn ang="0">
                  <a:pos x="86" y="12"/>
                </a:cxn>
                <a:cxn ang="0">
                  <a:pos x="66" y="12"/>
                </a:cxn>
                <a:cxn ang="0">
                  <a:pos x="62" y="0"/>
                </a:cxn>
                <a:cxn ang="0">
                  <a:pos x="49" y="4"/>
                </a:cxn>
                <a:cxn ang="0">
                  <a:pos x="29" y="12"/>
                </a:cxn>
                <a:cxn ang="0">
                  <a:pos x="29" y="28"/>
                </a:cxn>
                <a:cxn ang="0">
                  <a:pos x="58" y="20"/>
                </a:cxn>
                <a:cxn ang="0">
                  <a:pos x="45" y="24"/>
                </a:cxn>
                <a:cxn ang="0">
                  <a:pos x="58" y="33"/>
                </a:cxn>
                <a:cxn ang="0">
                  <a:pos x="41" y="37"/>
                </a:cxn>
                <a:cxn ang="0">
                  <a:pos x="41" y="20"/>
                </a:cxn>
                <a:cxn ang="0">
                  <a:pos x="74" y="37"/>
                </a:cxn>
                <a:cxn ang="0">
                  <a:pos x="70" y="33"/>
                </a:cxn>
                <a:cxn ang="0">
                  <a:pos x="74" y="33"/>
                </a:cxn>
                <a:cxn ang="0">
                  <a:pos x="29" y="57"/>
                </a:cxn>
                <a:cxn ang="0">
                  <a:pos x="20" y="37"/>
                </a:cxn>
                <a:cxn ang="0">
                  <a:pos x="29" y="53"/>
                </a:cxn>
                <a:cxn ang="0">
                  <a:pos x="29" y="57"/>
                </a:cxn>
                <a:cxn ang="0">
                  <a:pos x="29" y="57"/>
                </a:cxn>
                <a:cxn ang="0">
                  <a:pos x="70" y="49"/>
                </a:cxn>
                <a:cxn ang="0">
                  <a:pos x="74" y="45"/>
                </a:cxn>
                <a:cxn ang="0">
                  <a:pos x="74" y="49"/>
                </a:cxn>
                <a:cxn ang="0">
                  <a:pos x="53" y="82"/>
                </a:cxn>
                <a:cxn ang="0">
                  <a:pos x="74" y="74"/>
                </a:cxn>
                <a:cxn ang="0">
                  <a:pos x="74" y="82"/>
                </a:cxn>
              </a:cxnLst>
              <a:rect l="0" t="0" r="r" b="b"/>
              <a:pathLst>
                <a:path w="91" h="94">
                  <a:moveTo>
                    <a:pt x="29" y="28"/>
                  </a:moveTo>
                  <a:lnTo>
                    <a:pt x="20" y="2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8" y="4"/>
                  </a:lnTo>
                  <a:lnTo>
                    <a:pt x="8" y="28"/>
                  </a:lnTo>
                  <a:lnTo>
                    <a:pt x="0" y="28"/>
                  </a:lnTo>
                  <a:lnTo>
                    <a:pt x="0" y="37"/>
                  </a:lnTo>
                  <a:lnTo>
                    <a:pt x="8" y="3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7" y="74"/>
                  </a:lnTo>
                  <a:lnTo>
                    <a:pt x="41" y="57"/>
                  </a:lnTo>
                  <a:lnTo>
                    <a:pt x="41" y="45"/>
                  </a:lnTo>
                  <a:lnTo>
                    <a:pt x="58" y="45"/>
                  </a:lnTo>
                  <a:lnTo>
                    <a:pt x="58" y="49"/>
                  </a:lnTo>
                  <a:lnTo>
                    <a:pt x="45" y="49"/>
                  </a:lnTo>
                  <a:lnTo>
                    <a:pt x="45" y="57"/>
                  </a:lnTo>
                  <a:lnTo>
                    <a:pt x="58" y="57"/>
                  </a:lnTo>
                  <a:lnTo>
                    <a:pt x="58" y="66"/>
                  </a:lnTo>
                  <a:lnTo>
                    <a:pt x="45" y="66"/>
                  </a:lnTo>
                  <a:lnTo>
                    <a:pt x="45" y="94"/>
                  </a:lnTo>
                  <a:lnTo>
                    <a:pt x="53" y="94"/>
                  </a:lnTo>
                  <a:lnTo>
                    <a:pt x="53" y="90"/>
                  </a:lnTo>
                  <a:lnTo>
                    <a:pt x="74" y="90"/>
                  </a:lnTo>
                  <a:lnTo>
                    <a:pt x="74" y="94"/>
                  </a:lnTo>
                  <a:lnTo>
                    <a:pt x="86" y="94"/>
                  </a:lnTo>
                  <a:lnTo>
                    <a:pt x="86" y="66"/>
                  </a:lnTo>
                  <a:lnTo>
                    <a:pt x="70" y="66"/>
                  </a:lnTo>
                  <a:lnTo>
                    <a:pt x="70" y="57"/>
                  </a:lnTo>
                  <a:lnTo>
                    <a:pt x="86" y="57"/>
                  </a:lnTo>
                  <a:lnTo>
                    <a:pt x="86" y="45"/>
                  </a:lnTo>
                  <a:lnTo>
                    <a:pt x="91" y="45"/>
                  </a:lnTo>
                  <a:lnTo>
                    <a:pt x="91" y="37"/>
                  </a:lnTo>
                  <a:lnTo>
                    <a:pt x="86" y="37"/>
                  </a:lnTo>
                  <a:lnTo>
                    <a:pt x="86" y="24"/>
                  </a:lnTo>
                  <a:lnTo>
                    <a:pt x="70" y="24"/>
                  </a:lnTo>
                  <a:lnTo>
                    <a:pt x="70" y="20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3" y="12"/>
                  </a:lnTo>
                  <a:lnTo>
                    <a:pt x="29" y="12"/>
                  </a:lnTo>
                  <a:lnTo>
                    <a:pt x="29" y="28"/>
                  </a:lnTo>
                  <a:lnTo>
                    <a:pt x="29" y="28"/>
                  </a:lnTo>
                  <a:close/>
                  <a:moveTo>
                    <a:pt x="41" y="20"/>
                  </a:moveTo>
                  <a:lnTo>
                    <a:pt x="58" y="20"/>
                  </a:lnTo>
                  <a:lnTo>
                    <a:pt x="58" y="24"/>
                  </a:lnTo>
                  <a:lnTo>
                    <a:pt x="45" y="24"/>
                  </a:lnTo>
                  <a:lnTo>
                    <a:pt x="45" y="33"/>
                  </a:lnTo>
                  <a:lnTo>
                    <a:pt x="58" y="33"/>
                  </a:lnTo>
                  <a:lnTo>
                    <a:pt x="58" y="37"/>
                  </a:lnTo>
                  <a:lnTo>
                    <a:pt x="41" y="37"/>
                  </a:lnTo>
                  <a:lnTo>
                    <a:pt x="41" y="20"/>
                  </a:lnTo>
                  <a:lnTo>
                    <a:pt x="41" y="20"/>
                  </a:lnTo>
                  <a:close/>
                  <a:moveTo>
                    <a:pt x="74" y="33"/>
                  </a:moveTo>
                  <a:lnTo>
                    <a:pt x="74" y="37"/>
                  </a:lnTo>
                  <a:lnTo>
                    <a:pt x="70" y="37"/>
                  </a:lnTo>
                  <a:lnTo>
                    <a:pt x="70" y="33"/>
                  </a:lnTo>
                  <a:lnTo>
                    <a:pt x="74" y="33"/>
                  </a:lnTo>
                  <a:lnTo>
                    <a:pt x="74" y="33"/>
                  </a:lnTo>
                  <a:close/>
                  <a:moveTo>
                    <a:pt x="29" y="57"/>
                  </a:moveTo>
                  <a:lnTo>
                    <a:pt x="29" y="57"/>
                  </a:lnTo>
                  <a:lnTo>
                    <a:pt x="20" y="61"/>
                  </a:lnTo>
                  <a:lnTo>
                    <a:pt x="20" y="37"/>
                  </a:lnTo>
                  <a:lnTo>
                    <a:pt x="29" y="37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close/>
                  <a:moveTo>
                    <a:pt x="74" y="49"/>
                  </a:moveTo>
                  <a:lnTo>
                    <a:pt x="70" y="49"/>
                  </a:lnTo>
                  <a:lnTo>
                    <a:pt x="70" y="45"/>
                  </a:lnTo>
                  <a:lnTo>
                    <a:pt x="74" y="45"/>
                  </a:lnTo>
                  <a:lnTo>
                    <a:pt x="74" y="49"/>
                  </a:lnTo>
                  <a:lnTo>
                    <a:pt x="74" y="49"/>
                  </a:lnTo>
                  <a:close/>
                  <a:moveTo>
                    <a:pt x="74" y="82"/>
                  </a:moveTo>
                  <a:lnTo>
                    <a:pt x="53" y="82"/>
                  </a:lnTo>
                  <a:lnTo>
                    <a:pt x="53" y="74"/>
                  </a:lnTo>
                  <a:lnTo>
                    <a:pt x="74" y="74"/>
                  </a:lnTo>
                  <a:lnTo>
                    <a:pt x="74" y="82"/>
                  </a:lnTo>
                  <a:lnTo>
                    <a:pt x="74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3" name="Freeform 57"/>
            <p:cNvSpPr>
              <a:spLocks noEditPoints="1"/>
            </p:cNvSpPr>
            <p:nvPr/>
          </p:nvSpPr>
          <p:spPr bwMode="auto">
            <a:xfrm>
              <a:off x="4049" y="3000"/>
              <a:ext cx="86" cy="86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0" y="33"/>
                </a:cxn>
                <a:cxn ang="0">
                  <a:pos x="12" y="41"/>
                </a:cxn>
                <a:cxn ang="0">
                  <a:pos x="25" y="33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82"/>
                </a:cxn>
                <a:cxn ang="0">
                  <a:pos x="16" y="86"/>
                </a:cxn>
                <a:cxn ang="0">
                  <a:pos x="20" y="66"/>
                </a:cxn>
                <a:cxn ang="0">
                  <a:pos x="25" y="53"/>
                </a:cxn>
                <a:cxn ang="0">
                  <a:pos x="20" y="49"/>
                </a:cxn>
                <a:cxn ang="0">
                  <a:pos x="16" y="45"/>
                </a:cxn>
                <a:cxn ang="0">
                  <a:pos x="4" y="78"/>
                </a:cxn>
                <a:cxn ang="0">
                  <a:pos x="4" y="78"/>
                </a:cxn>
                <a:cxn ang="0">
                  <a:pos x="12" y="82"/>
                </a:cxn>
                <a:cxn ang="0">
                  <a:pos x="70" y="70"/>
                </a:cxn>
                <a:cxn ang="0">
                  <a:pos x="45" y="53"/>
                </a:cxn>
                <a:cxn ang="0">
                  <a:pos x="70" y="70"/>
                </a:cxn>
                <a:cxn ang="0">
                  <a:pos x="25" y="29"/>
                </a:cxn>
                <a:cxn ang="0">
                  <a:pos x="49" y="45"/>
                </a:cxn>
                <a:cxn ang="0">
                  <a:pos x="33" y="86"/>
                </a:cxn>
                <a:cxn ang="0">
                  <a:pos x="45" y="82"/>
                </a:cxn>
                <a:cxn ang="0">
                  <a:pos x="70" y="86"/>
                </a:cxn>
                <a:cxn ang="0">
                  <a:pos x="82" y="45"/>
                </a:cxn>
                <a:cxn ang="0">
                  <a:pos x="62" y="29"/>
                </a:cxn>
                <a:cxn ang="0">
                  <a:pos x="86" y="20"/>
                </a:cxn>
                <a:cxn ang="0">
                  <a:pos x="62" y="8"/>
                </a:cxn>
                <a:cxn ang="0">
                  <a:pos x="62" y="4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49" y="0"/>
                </a:cxn>
                <a:cxn ang="0">
                  <a:pos x="25" y="20"/>
                </a:cxn>
                <a:cxn ang="0">
                  <a:pos x="25" y="29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8" y="12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9" y="16"/>
                </a:cxn>
                <a:cxn ang="0">
                  <a:pos x="29" y="12"/>
                </a:cxn>
                <a:cxn ang="0">
                  <a:pos x="12" y="0"/>
                </a:cxn>
              </a:cxnLst>
              <a:rect l="0" t="0" r="r" b="b"/>
              <a:pathLst>
                <a:path w="86" h="86">
                  <a:moveTo>
                    <a:pt x="8" y="20"/>
                  </a:moveTo>
                  <a:lnTo>
                    <a:pt x="8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6" y="41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close/>
                  <a:moveTo>
                    <a:pt x="12" y="82"/>
                  </a:moveTo>
                  <a:lnTo>
                    <a:pt x="12" y="82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close/>
                  <a:moveTo>
                    <a:pt x="70" y="70"/>
                  </a:moveTo>
                  <a:lnTo>
                    <a:pt x="45" y="70"/>
                  </a:lnTo>
                  <a:lnTo>
                    <a:pt x="45" y="53"/>
                  </a:lnTo>
                  <a:lnTo>
                    <a:pt x="70" y="53"/>
                  </a:lnTo>
                  <a:lnTo>
                    <a:pt x="70" y="70"/>
                  </a:lnTo>
                  <a:lnTo>
                    <a:pt x="70" y="70"/>
                  </a:lnTo>
                  <a:close/>
                  <a:moveTo>
                    <a:pt x="25" y="29"/>
                  </a:moveTo>
                  <a:lnTo>
                    <a:pt x="49" y="29"/>
                  </a:lnTo>
                  <a:lnTo>
                    <a:pt x="49" y="45"/>
                  </a:lnTo>
                  <a:lnTo>
                    <a:pt x="33" y="45"/>
                  </a:lnTo>
                  <a:lnTo>
                    <a:pt x="33" y="86"/>
                  </a:lnTo>
                  <a:lnTo>
                    <a:pt x="45" y="86"/>
                  </a:lnTo>
                  <a:lnTo>
                    <a:pt x="45" y="82"/>
                  </a:lnTo>
                  <a:lnTo>
                    <a:pt x="70" y="82"/>
                  </a:lnTo>
                  <a:lnTo>
                    <a:pt x="70" y="86"/>
                  </a:lnTo>
                  <a:lnTo>
                    <a:pt x="82" y="86"/>
                  </a:lnTo>
                  <a:lnTo>
                    <a:pt x="82" y="45"/>
                  </a:lnTo>
                  <a:lnTo>
                    <a:pt x="62" y="45"/>
                  </a:lnTo>
                  <a:lnTo>
                    <a:pt x="62" y="29"/>
                  </a:lnTo>
                  <a:lnTo>
                    <a:pt x="86" y="29"/>
                  </a:lnTo>
                  <a:lnTo>
                    <a:pt x="86" y="20"/>
                  </a:lnTo>
                  <a:lnTo>
                    <a:pt x="62" y="20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9" y="20"/>
                  </a:lnTo>
                  <a:lnTo>
                    <a:pt x="25" y="20"/>
                  </a:lnTo>
                  <a:lnTo>
                    <a:pt x="25" y="29"/>
                  </a:lnTo>
                  <a:lnTo>
                    <a:pt x="25" y="29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4" name="Freeform 58"/>
            <p:cNvSpPr>
              <a:spLocks noEditPoints="1"/>
            </p:cNvSpPr>
            <p:nvPr/>
          </p:nvSpPr>
          <p:spPr bwMode="auto">
            <a:xfrm>
              <a:off x="4156" y="3004"/>
              <a:ext cx="78" cy="82"/>
            </a:xfrm>
            <a:custGeom>
              <a:avLst/>
              <a:gdLst/>
              <a:ahLst/>
              <a:cxnLst>
                <a:cxn ang="0">
                  <a:pos x="78" y="82"/>
                </a:cxn>
                <a:cxn ang="0">
                  <a:pos x="78" y="70"/>
                </a:cxn>
                <a:cxn ang="0">
                  <a:pos x="12" y="70"/>
                </a:cxn>
                <a:cxn ang="0">
                  <a:pos x="12" y="8"/>
                </a:cxn>
                <a:cxn ang="0">
                  <a:pos x="74" y="8"/>
                </a:cxn>
                <a:cxn ang="0">
                  <a:pos x="7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8" y="82"/>
                </a:cxn>
                <a:cxn ang="0">
                  <a:pos x="78" y="82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54" y="41"/>
                </a:cxn>
                <a:cxn ang="0">
                  <a:pos x="54" y="41"/>
                </a:cxn>
                <a:cxn ang="0">
                  <a:pos x="66" y="25"/>
                </a:cxn>
                <a:cxn ang="0">
                  <a:pos x="66" y="25"/>
                </a:cxn>
                <a:cxn ang="0">
                  <a:pos x="66" y="20"/>
                </a:cxn>
                <a:cxn ang="0">
                  <a:pos x="66" y="20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1" y="16"/>
                </a:cxn>
                <a:cxn ang="0">
                  <a:pos x="21" y="16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25" y="70"/>
                </a:cxn>
                <a:cxn ang="0">
                  <a:pos x="25" y="70"/>
                </a:cxn>
                <a:cxn ang="0">
                  <a:pos x="45" y="49"/>
                </a:cxn>
                <a:cxn ang="0">
                  <a:pos x="45" y="49"/>
                </a:cxn>
                <a:cxn ang="0">
                  <a:pos x="62" y="70"/>
                </a:cxn>
                <a:cxn ang="0">
                  <a:pos x="62" y="70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66" y="62"/>
                </a:cxn>
              </a:cxnLst>
              <a:rect l="0" t="0" r="r" b="b"/>
              <a:pathLst>
                <a:path w="78" h="82">
                  <a:moveTo>
                    <a:pt x="78" y="82"/>
                  </a:moveTo>
                  <a:lnTo>
                    <a:pt x="78" y="70"/>
                  </a:lnTo>
                  <a:lnTo>
                    <a:pt x="12" y="70"/>
                  </a:lnTo>
                  <a:lnTo>
                    <a:pt x="12" y="8"/>
                  </a:lnTo>
                  <a:lnTo>
                    <a:pt x="74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8" y="82"/>
                  </a:lnTo>
                  <a:lnTo>
                    <a:pt x="78" y="82"/>
                  </a:lnTo>
                  <a:close/>
                  <a:moveTo>
                    <a:pt x="66" y="62"/>
                  </a:moveTo>
                  <a:lnTo>
                    <a:pt x="66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5" name="Freeform 59"/>
            <p:cNvSpPr>
              <a:spLocks noEditPoints="1"/>
            </p:cNvSpPr>
            <p:nvPr/>
          </p:nvSpPr>
          <p:spPr bwMode="auto">
            <a:xfrm>
              <a:off x="4457" y="2521"/>
              <a:ext cx="91" cy="87"/>
            </a:xfrm>
            <a:custGeom>
              <a:avLst/>
              <a:gdLst/>
              <a:ahLst/>
              <a:cxnLst>
                <a:cxn ang="0">
                  <a:pos x="58" y="50"/>
                </a:cxn>
                <a:cxn ang="0">
                  <a:pos x="50" y="17"/>
                </a:cxn>
                <a:cxn ang="0">
                  <a:pos x="66" y="17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4" y="33"/>
                </a:cxn>
                <a:cxn ang="0">
                  <a:pos x="25" y="33"/>
                </a:cxn>
                <a:cxn ang="0">
                  <a:pos x="9" y="21"/>
                </a:cxn>
                <a:cxn ang="0">
                  <a:pos x="0" y="33"/>
                </a:cxn>
                <a:cxn ang="0">
                  <a:pos x="4" y="33"/>
                </a:cxn>
                <a:cxn ang="0">
                  <a:pos x="17" y="87"/>
                </a:cxn>
                <a:cxn ang="0">
                  <a:pos x="25" y="54"/>
                </a:cxn>
                <a:cxn ang="0">
                  <a:pos x="25" y="50"/>
                </a:cxn>
                <a:cxn ang="0">
                  <a:pos x="17" y="45"/>
                </a:cxn>
                <a:cxn ang="0">
                  <a:pos x="4" y="78"/>
                </a:cxn>
                <a:cxn ang="0">
                  <a:pos x="4" y="78"/>
                </a:cxn>
                <a:cxn ang="0">
                  <a:pos x="17" y="87"/>
                </a:cxn>
                <a:cxn ang="0">
                  <a:pos x="17" y="87"/>
                </a:cxn>
                <a:cxn ang="0">
                  <a:pos x="17" y="87"/>
                </a:cxn>
                <a:cxn ang="0">
                  <a:pos x="37" y="17"/>
                </a:cxn>
                <a:cxn ang="0">
                  <a:pos x="42" y="41"/>
                </a:cxn>
                <a:cxn ang="0">
                  <a:pos x="50" y="62"/>
                </a:cxn>
                <a:cxn ang="0">
                  <a:pos x="21" y="78"/>
                </a:cxn>
                <a:cxn ang="0">
                  <a:pos x="29" y="87"/>
                </a:cxn>
                <a:cxn ang="0">
                  <a:pos x="58" y="70"/>
                </a:cxn>
                <a:cxn ang="0">
                  <a:pos x="83" y="87"/>
                </a:cxn>
                <a:cxn ang="0">
                  <a:pos x="91" y="74"/>
                </a:cxn>
                <a:cxn ang="0">
                  <a:pos x="79" y="70"/>
                </a:cxn>
                <a:cxn ang="0">
                  <a:pos x="66" y="58"/>
                </a:cxn>
                <a:cxn ang="0">
                  <a:pos x="83" y="4"/>
                </a:cxn>
                <a:cxn ang="0">
                  <a:pos x="33" y="17"/>
                </a:cxn>
                <a:cxn ang="0">
                  <a:pos x="13" y="0"/>
                </a:cxn>
                <a:cxn ang="0">
                  <a:pos x="4" y="12"/>
                </a:cxn>
                <a:cxn ang="0">
                  <a:pos x="33" y="12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91" h="87">
                  <a:moveTo>
                    <a:pt x="58" y="50"/>
                  </a:moveTo>
                  <a:lnTo>
                    <a:pt x="58" y="50"/>
                  </a:lnTo>
                  <a:lnTo>
                    <a:pt x="54" y="33"/>
                  </a:lnTo>
                  <a:lnTo>
                    <a:pt x="50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2" y="33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close/>
                  <a:moveTo>
                    <a:pt x="4" y="33"/>
                  </a:moveTo>
                  <a:lnTo>
                    <a:pt x="4" y="33"/>
                  </a:lnTo>
                  <a:lnTo>
                    <a:pt x="21" y="41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9" y="2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close/>
                  <a:moveTo>
                    <a:pt x="17" y="87"/>
                  </a:moveTo>
                  <a:lnTo>
                    <a:pt x="17" y="87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7"/>
                  </a:lnTo>
                  <a:close/>
                  <a:moveTo>
                    <a:pt x="33" y="17"/>
                  </a:moveTo>
                  <a:lnTo>
                    <a:pt x="37" y="17"/>
                  </a:lnTo>
                  <a:lnTo>
                    <a:pt x="37" y="17"/>
                  </a:lnTo>
                  <a:lnTo>
                    <a:pt x="42" y="41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37" y="7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91" y="74"/>
                  </a:lnTo>
                  <a:lnTo>
                    <a:pt x="91" y="74"/>
                  </a:lnTo>
                  <a:lnTo>
                    <a:pt x="79" y="70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79" y="37"/>
                  </a:lnTo>
                  <a:lnTo>
                    <a:pt x="83" y="4"/>
                  </a:lnTo>
                  <a:lnTo>
                    <a:pt x="33" y="4"/>
                  </a:lnTo>
                  <a:lnTo>
                    <a:pt x="33" y="17"/>
                  </a:lnTo>
                  <a:lnTo>
                    <a:pt x="33" y="17"/>
                  </a:lnTo>
                  <a:close/>
                  <a:moveTo>
                    <a:pt x="13" y="0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25" y="25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6" name="Freeform 60"/>
            <p:cNvSpPr>
              <a:spLocks noEditPoints="1"/>
            </p:cNvSpPr>
            <p:nvPr/>
          </p:nvSpPr>
          <p:spPr bwMode="auto">
            <a:xfrm>
              <a:off x="4556" y="2521"/>
              <a:ext cx="87" cy="87"/>
            </a:xfrm>
            <a:custGeom>
              <a:avLst/>
              <a:gdLst/>
              <a:ahLst/>
              <a:cxnLst>
                <a:cxn ang="0">
                  <a:pos x="9" y="21"/>
                </a:cxn>
                <a:cxn ang="0">
                  <a:pos x="0" y="33"/>
                </a:cxn>
                <a:cxn ang="0">
                  <a:pos x="13" y="41"/>
                </a:cxn>
                <a:cxn ang="0">
                  <a:pos x="25" y="33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13" y="83"/>
                </a:cxn>
                <a:cxn ang="0">
                  <a:pos x="17" y="87"/>
                </a:cxn>
                <a:cxn ang="0">
                  <a:pos x="21" y="66"/>
                </a:cxn>
                <a:cxn ang="0">
                  <a:pos x="25" y="54"/>
                </a:cxn>
                <a:cxn ang="0">
                  <a:pos x="21" y="50"/>
                </a:cxn>
                <a:cxn ang="0">
                  <a:pos x="17" y="45"/>
                </a:cxn>
                <a:cxn ang="0">
                  <a:pos x="4" y="78"/>
                </a:cxn>
                <a:cxn ang="0">
                  <a:pos x="4" y="78"/>
                </a:cxn>
                <a:cxn ang="0">
                  <a:pos x="13" y="83"/>
                </a:cxn>
                <a:cxn ang="0">
                  <a:pos x="70" y="70"/>
                </a:cxn>
                <a:cxn ang="0">
                  <a:pos x="46" y="54"/>
                </a:cxn>
                <a:cxn ang="0">
                  <a:pos x="70" y="70"/>
                </a:cxn>
                <a:cxn ang="0">
                  <a:pos x="29" y="29"/>
                </a:cxn>
                <a:cxn ang="0">
                  <a:pos x="50" y="45"/>
                </a:cxn>
                <a:cxn ang="0">
                  <a:pos x="33" y="87"/>
                </a:cxn>
                <a:cxn ang="0">
                  <a:pos x="46" y="83"/>
                </a:cxn>
                <a:cxn ang="0">
                  <a:pos x="70" y="87"/>
                </a:cxn>
                <a:cxn ang="0">
                  <a:pos x="83" y="45"/>
                </a:cxn>
                <a:cxn ang="0">
                  <a:pos x="62" y="29"/>
                </a:cxn>
                <a:cxn ang="0">
                  <a:pos x="87" y="17"/>
                </a:cxn>
                <a:cxn ang="0">
                  <a:pos x="62" y="8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8" y="0"/>
                </a:cxn>
                <a:cxn ang="0">
                  <a:pos x="50" y="0"/>
                </a:cxn>
                <a:cxn ang="0">
                  <a:pos x="29" y="17"/>
                </a:cxn>
                <a:cxn ang="0">
                  <a:pos x="29" y="29"/>
                </a:cxn>
                <a:cxn ang="0">
                  <a:pos x="17" y="0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9" y="17"/>
                </a:cxn>
                <a:cxn ang="0">
                  <a:pos x="29" y="12"/>
                </a:cxn>
                <a:cxn ang="0">
                  <a:pos x="17" y="0"/>
                </a:cxn>
              </a:cxnLst>
              <a:rect l="0" t="0" r="r" b="b"/>
              <a:pathLst>
                <a:path w="87" h="87">
                  <a:moveTo>
                    <a:pt x="9" y="21"/>
                  </a:moveTo>
                  <a:lnTo>
                    <a:pt x="9" y="2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7" y="41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close/>
                  <a:moveTo>
                    <a:pt x="13" y="83"/>
                  </a:moveTo>
                  <a:lnTo>
                    <a:pt x="13" y="83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3"/>
                  </a:lnTo>
                  <a:close/>
                  <a:moveTo>
                    <a:pt x="70" y="70"/>
                  </a:moveTo>
                  <a:lnTo>
                    <a:pt x="46" y="70"/>
                  </a:lnTo>
                  <a:lnTo>
                    <a:pt x="46" y="54"/>
                  </a:lnTo>
                  <a:lnTo>
                    <a:pt x="70" y="54"/>
                  </a:lnTo>
                  <a:lnTo>
                    <a:pt x="70" y="70"/>
                  </a:lnTo>
                  <a:lnTo>
                    <a:pt x="70" y="70"/>
                  </a:lnTo>
                  <a:close/>
                  <a:moveTo>
                    <a:pt x="29" y="29"/>
                  </a:moveTo>
                  <a:lnTo>
                    <a:pt x="50" y="29"/>
                  </a:lnTo>
                  <a:lnTo>
                    <a:pt x="50" y="45"/>
                  </a:lnTo>
                  <a:lnTo>
                    <a:pt x="33" y="45"/>
                  </a:lnTo>
                  <a:lnTo>
                    <a:pt x="33" y="87"/>
                  </a:lnTo>
                  <a:lnTo>
                    <a:pt x="46" y="87"/>
                  </a:lnTo>
                  <a:lnTo>
                    <a:pt x="46" y="83"/>
                  </a:lnTo>
                  <a:lnTo>
                    <a:pt x="70" y="83"/>
                  </a:lnTo>
                  <a:lnTo>
                    <a:pt x="70" y="87"/>
                  </a:lnTo>
                  <a:lnTo>
                    <a:pt x="83" y="87"/>
                  </a:lnTo>
                  <a:lnTo>
                    <a:pt x="83" y="45"/>
                  </a:lnTo>
                  <a:lnTo>
                    <a:pt x="62" y="45"/>
                  </a:lnTo>
                  <a:lnTo>
                    <a:pt x="62" y="29"/>
                  </a:lnTo>
                  <a:lnTo>
                    <a:pt x="87" y="29"/>
                  </a:lnTo>
                  <a:lnTo>
                    <a:pt x="87" y="17"/>
                  </a:lnTo>
                  <a:lnTo>
                    <a:pt x="62" y="17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50" y="17"/>
                  </a:lnTo>
                  <a:lnTo>
                    <a:pt x="29" y="17"/>
                  </a:lnTo>
                  <a:lnTo>
                    <a:pt x="29" y="29"/>
                  </a:lnTo>
                  <a:lnTo>
                    <a:pt x="29" y="29"/>
                  </a:lnTo>
                  <a:close/>
                  <a:moveTo>
                    <a:pt x="17" y="0"/>
                  </a:moveTo>
                  <a:lnTo>
                    <a:pt x="17" y="0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9" y="8"/>
                  </a:lnTo>
                  <a:lnTo>
                    <a:pt x="9" y="8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7" name="Freeform 61"/>
            <p:cNvSpPr>
              <a:spLocks noEditPoints="1"/>
            </p:cNvSpPr>
            <p:nvPr/>
          </p:nvSpPr>
          <p:spPr bwMode="auto">
            <a:xfrm>
              <a:off x="4664" y="2525"/>
              <a:ext cx="78" cy="83"/>
            </a:xfrm>
            <a:custGeom>
              <a:avLst/>
              <a:gdLst/>
              <a:ahLst/>
              <a:cxnLst>
                <a:cxn ang="0">
                  <a:pos x="78" y="83"/>
                </a:cxn>
                <a:cxn ang="0">
                  <a:pos x="78" y="70"/>
                </a:cxn>
                <a:cxn ang="0">
                  <a:pos x="12" y="70"/>
                </a:cxn>
                <a:cxn ang="0">
                  <a:pos x="12" y="8"/>
                </a:cxn>
                <a:cxn ang="0">
                  <a:pos x="74" y="8"/>
                </a:cxn>
                <a:cxn ang="0">
                  <a:pos x="74" y="0"/>
                </a:cxn>
                <a:cxn ang="0">
                  <a:pos x="0" y="0"/>
                </a:cxn>
                <a:cxn ang="0">
                  <a:pos x="0" y="83"/>
                </a:cxn>
                <a:cxn ang="0">
                  <a:pos x="78" y="83"/>
                </a:cxn>
                <a:cxn ang="0">
                  <a:pos x="78" y="83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66" y="25"/>
                </a:cxn>
                <a:cxn ang="0">
                  <a:pos x="66" y="25"/>
                </a:cxn>
                <a:cxn ang="0">
                  <a:pos x="66" y="21"/>
                </a:cxn>
                <a:cxn ang="0">
                  <a:pos x="66" y="21"/>
                </a:cxn>
                <a:cxn ang="0">
                  <a:pos x="53" y="13"/>
                </a:cxn>
                <a:cxn ang="0">
                  <a:pos x="53" y="13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28" y="21"/>
                </a:cxn>
                <a:cxn ang="0">
                  <a:pos x="28" y="21"/>
                </a:cxn>
                <a:cxn ang="0">
                  <a:pos x="24" y="17"/>
                </a:cxn>
                <a:cxn ang="0">
                  <a:pos x="24" y="17"/>
                </a:cxn>
                <a:cxn ang="0">
                  <a:pos x="20" y="17"/>
                </a:cxn>
                <a:cxn ang="0">
                  <a:pos x="20" y="17"/>
                </a:cxn>
                <a:cxn ang="0">
                  <a:pos x="16" y="25"/>
                </a:cxn>
                <a:cxn ang="0">
                  <a:pos x="16" y="25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24" y="70"/>
                </a:cxn>
                <a:cxn ang="0">
                  <a:pos x="24" y="70"/>
                </a:cxn>
                <a:cxn ang="0">
                  <a:pos x="45" y="50"/>
                </a:cxn>
                <a:cxn ang="0">
                  <a:pos x="45" y="50"/>
                </a:cxn>
                <a:cxn ang="0">
                  <a:pos x="61" y="70"/>
                </a:cxn>
                <a:cxn ang="0">
                  <a:pos x="61" y="70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66" y="62"/>
                </a:cxn>
              </a:cxnLst>
              <a:rect l="0" t="0" r="r" b="b"/>
              <a:pathLst>
                <a:path w="78" h="83">
                  <a:moveTo>
                    <a:pt x="78" y="83"/>
                  </a:moveTo>
                  <a:lnTo>
                    <a:pt x="78" y="70"/>
                  </a:lnTo>
                  <a:lnTo>
                    <a:pt x="12" y="70"/>
                  </a:lnTo>
                  <a:lnTo>
                    <a:pt x="12" y="8"/>
                  </a:lnTo>
                  <a:lnTo>
                    <a:pt x="74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78" y="83"/>
                  </a:lnTo>
                  <a:lnTo>
                    <a:pt x="78" y="83"/>
                  </a:lnTo>
                  <a:close/>
                  <a:moveTo>
                    <a:pt x="66" y="62"/>
                  </a:moveTo>
                  <a:lnTo>
                    <a:pt x="66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8" name="Freeform 62"/>
            <p:cNvSpPr>
              <a:spLocks noEditPoints="1"/>
            </p:cNvSpPr>
            <p:nvPr/>
          </p:nvSpPr>
          <p:spPr bwMode="auto">
            <a:xfrm>
              <a:off x="3496" y="2925"/>
              <a:ext cx="87" cy="91"/>
            </a:xfrm>
            <a:custGeom>
              <a:avLst/>
              <a:gdLst/>
              <a:ahLst/>
              <a:cxnLst>
                <a:cxn ang="0">
                  <a:pos x="21" y="25"/>
                </a:cxn>
                <a:cxn ang="0">
                  <a:pos x="21" y="25"/>
                </a:cxn>
                <a:cxn ang="0">
                  <a:pos x="16" y="38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8" y="54"/>
                </a:cxn>
                <a:cxn ang="0">
                  <a:pos x="16" y="54"/>
                </a:cxn>
                <a:cxn ang="0">
                  <a:pos x="41" y="75"/>
                </a:cxn>
                <a:cxn ang="0">
                  <a:pos x="37" y="79"/>
                </a:cxn>
                <a:cxn ang="0">
                  <a:pos x="29" y="79"/>
                </a:cxn>
                <a:cxn ang="0">
                  <a:pos x="33" y="91"/>
                </a:cxn>
                <a:cxn ang="0">
                  <a:pos x="49" y="87"/>
                </a:cxn>
                <a:cxn ang="0">
                  <a:pos x="54" y="83"/>
                </a:cxn>
                <a:cxn ang="0">
                  <a:pos x="78" y="54"/>
                </a:cxn>
                <a:cxn ang="0">
                  <a:pos x="54" y="42"/>
                </a:cxn>
                <a:cxn ang="0">
                  <a:pos x="54" y="38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41" y="29"/>
                </a:cxn>
                <a:cxn ang="0">
                  <a:pos x="25" y="42"/>
                </a:cxn>
                <a:cxn ang="0">
                  <a:pos x="82" y="25"/>
                </a:cxn>
                <a:cxn ang="0">
                  <a:pos x="41" y="13"/>
                </a:cxn>
                <a:cxn ang="0">
                  <a:pos x="45" y="9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29" y="0"/>
                </a:cxn>
                <a:cxn ang="0">
                  <a:pos x="25" y="13"/>
                </a:cxn>
                <a:cxn ang="0">
                  <a:pos x="0" y="25"/>
                </a:cxn>
                <a:cxn ang="0">
                  <a:pos x="21" y="25"/>
                </a:cxn>
                <a:cxn ang="0">
                  <a:pos x="74" y="87"/>
                </a:cxn>
                <a:cxn ang="0">
                  <a:pos x="87" y="79"/>
                </a:cxn>
                <a:cxn ang="0">
                  <a:pos x="78" y="71"/>
                </a:cxn>
                <a:cxn ang="0">
                  <a:pos x="58" y="62"/>
                </a:cxn>
                <a:cxn ang="0">
                  <a:pos x="74" y="87"/>
                </a:cxn>
                <a:cxn ang="0">
                  <a:pos x="74" y="87"/>
                </a:cxn>
                <a:cxn ang="0">
                  <a:pos x="8" y="87"/>
                </a:cxn>
                <a:cxn ang="0">
                  <a:pos x="33" y="62"/>
                </a:cxn>
                <a:cxn ang="0">
                  <a:pos x="21" y="58"/>
                </a:cxn>
                <a:cxn ang="0">
                  <a:pos x="0" y="83"/>
                </a:cxn>
                <a:cxn ang="0">
                  <a:pos x="8" y="87"/>
                </a:cxn>
                <a:cxn ang="0">
                  <a:pos x="8" y="87"/>
                </a:cxn>
              </a:cxnLst>
              <a:rect l="0" t="0" r="r" b="b"/>
              <a:pathLst>
                <a:path w="87" h="91">
                  <a:moveTo>
                    <a:pt x="21" y="25"/>
                  </a:move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54"/>
                  </a:lnTo>
                  <a:lnTo>
                    <a:pt x="41" y="54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37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87"/>
                  </a:lnTo>
                  <a:lnTo>
                    <a:pt x="54" y="83"/>
                  </a:lnTo>
                  <a:lnTo>
                    <a:pt x="54" y="54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54" y="42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49" y="29"/>
                  </a:lnTo>
                  <a:lnTo>
                    <a:pt x="41" y="29"/>
                  </a:lnTo>
                  <a:lnTo>
                    <a:pt x="41" y="42"/>
                  </a:lnTo>
                  <a:lnTo>
                    <a:pt x="25" y="42"/>
                  </a:lnTo>
                  <a:lnTo>
                    <a:pt x="33" y="25"/>
                  </a:lnTo>
                  <a:lnTo>
                    <a:pt x="82" y="25"/>
                  </a:lnTo>
                  <a:lnTo>
                    <a:pt x="82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5" y="13"/>
                  </a:lnTo>
                  <a:lnTo>
                    <a:pt x="0" y="1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1" y="25"/>
                  </a:lnTo>
                  <a:lnTo>
                    <a:pt x="21" y="25"/>
                  </a:lnTo>
                  <a:close/>
                  <a:moveTo>
                    <a:pt x="74" y="87"/>
                  </a:moveTo>
                  <a:lnTo>
                    <a:pt x="87" y="79"/>
                  </a:lnTo>
                  <a:lnTo>
                    <a:pt x="87" y="79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66" y="5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7"/>
                  </a:lnTo>
                  <a:close/>
                  <a:moveTo>
                    <a:pt x="8" y="87"/>
                  </a:moveTo>
                  <a:lnTo>
                    <a:pt x="8" y="87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9" name="Freeform 63"/>
            <p:cNvSpPr>
              <a:spLocks noEditPoints="1"/>
            </p:cNvSpPr>
            <p:nvPr/>
          </p:nvSpPr>
          <p:spPr bwMode="auto">
            <a:xfrm>
              <a:off x="3591" y="2930"/>
              <a:ext cx="91" cy="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" y="12"/>
                </a:cxn>
                <a:cxn ang="0">
                  <a:pos x="91" y="0"/>
                </a:cxn>
                <a:cxn ang="0">
                  <a:pos x="58" y="45"/>
                </a:cxn>
                <a:cxn ang="0">
                  <a:pos x="66" y="61"/>
                </a:cxn>
                <a:cxn ang="0">
                  <a:pos x="70" y="70"/>
                </a:cxn>
                <a:cxn ang="0">
                  <a:pos x="70" y="74"/>
                </a:cxn>
                <a:cxn ang="0">
                  <a:pos x="62" y="74"/>
                </a:cxn>
                <a:cxn ang="0">
                  <a:pos x="66" y="86"/>
                </a:cxn>
                <a:cxn ang="0">
                  <a:pos x="82" y="82"/>
                </a:cxn>
                <a:cxn ang="0">
                  <a:pos x="86" y="74"/>
                </a:cxn>
                <a:cxn ang="0">
                  <a:pos x="49" y="20"/>
                </a:cxn>
                <a:cxn ang="0">
                  <a:pos x="58" y="86"/>
                </a:cxn>
                <a:cxn ang="0">
                  <a:pos x="16" y="86"/>
                </a:cxn>
                <a:cxn ang="0">
                  <a:pos x="16" y="45"/>
                </a:cxn>
                <a:cxn ang="0">
                  <a:pos x="20" y="57"/>
                </a:cxn>
                <a:cxn ang="0">
                  <a:pos x="29" y="57"/>
                </a:cxn>
                <a:cxn ang="0">
                  <a:pos x="29" y="70"/>
                </a:cxn>
                <a:cxn ang="0">
                  <a:pos x="20" y="74"/>
                </a:cxn>
                <a:cxn ang="0">
                  <a:pos x="25" y="82"/>
                </a:cxn>
                <a:cxn ang="0">
                  <a:pos x="29" y="86"/>
                </a:cxn>
                <a:cxn ang="0">
                  <a:pos x="41" y="82"/>
                </a:cxn>
                <a:cxn ang="0">
                  <a:pos x="41" y="74"/>
                </a:cxn>
                <a:cxn ang="0">
                  <a:pos x="8" y="20"/>
                </a:cxn>
                <a:cxn ang="0">
                  <a:pos x="16" y="86"/>
                </a:cxn>
                <a:cxn ang="0">
                  <a:pos x="66" y="37"/>
                </a:cxn>
                <a:cxn ang="0">
                  <a:pos x="58" y="28"/>
                </a:cxn>
                <a:cxn ang="0">
                  <a:pos x="70" y="49"/>
                </a:cxn>
                <a:cxn ang="0">
                  <a:pos x="66" y="37"/>
                </a:cxn>
                <a:cxn ang="0">
                  <a:pos x="66" y="37"/>
                </a:cxn>
                <a:cxn ang="0">
                  <a:pos x="29" y="49"/>
                </a:cxn>
                <a:cxn ang="0">
                  <a:pos x="16" y="41"/>
                </a:cxn>
                <a:cxn ang="0">
                  <a:pos x="29" y="28"/>
                </a:cxn>
                <a:cxn ang="0">
                  <a:pos x="29" y="49"/>
                </a:cxn>
                <a:cxn ang="0">
                  <a:pos x="29" y="49"/>
                </a:cxn>
              </a:cxnLst>
              <a:rect l="0" t="0" r="r" b="b"/>
              <a:pathLst>
                <a:path w="91" h="86">
                  <a:moveTo>
                    <a:pt x="91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91" y="12"/>
                  </a:lnTo>
                  <a:lnTo>
                    <a:pt x="91" y="0"/>
                  </a:lnTo>
                  <a:lnTo>
                    <a:pt x="91" y="0"/>
                  </a:lnTo>
                  <a:close/>
                  <a:moveTo>
                    <a:pt x="58" y="86"/>
                  </a:moveTo>
                  <a:lnTo>
                    <a:pt x="58" y="45"/>
                  </a:lnTo>
                  <a:lnTo>
                    <a:pt x="58" y="45"/>
                  </a:lnTo>
                  <a:lnTo>
                    <a:pt x="66" y="61"/>
                  </a:lnTo>
                  <a:lnTo>
                    <a:pt x="70" y="57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4"/>
                  </a:lnTo>
                  <a:lnTo>
                    <a:pt x="66" y="74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6" y="74"/>
                  </a:lnTo>
                  <a:lnTo>
                    <a:pt x="86" y="20"/>
                  </a:lnTo>
                  <a:lnTo>
                    <a:pt x="49" y="20"/>
                  </a:lnTo>
                  <a:lnTo>
                    <a:pt x="49" y="86"/>
                  </a:lnTo>
                  <a:lnTo>
                    <a:pt x="58" y="86"/>
                  </a:lnTo>
                  <a:lnTo>
                    <a:pt x="58" y="86"/>
                  </a:lnTo>
                  <a:close/>
                  <a:moveTo>
                    <a:pt x="16" y="86"/>
                  </a:moveTo>
                  <a:lnTo>
                    <a:pt x="16" y="45"/>
                  </a:lnTo>
                  <a:lnTo>
                    <a:pt x="16" y="45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5" y="61"/>
                  </a:lnTo>
                  <a:lnTo>
                    <a:pt x="29" y="57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9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41" y="82"/>
                  </a:lnTo>
                  <a:lnTo>
                    <a:pt x="41" y="78"/>
                  </a:lnTo>
                  <a:lnTo>
                    <a:pt x="41" y="74"/>
                  </a:lnTo>
                  <a:lnTo>
                    <a:pt x="41" y="20"/>
                  </a:lnTo>
                  <a:lnTo>
                    <a:pt x="8" y="20"/>
                  </a:lnTo>
                  <a:lnTo>
                    <a:pt x="8" y="86"/>
                  </a:lnTo>
                  <a:lnTo>
                    <a:pt x="16" y="86"/>
                  </a:lnTo>
                  <a:lnTo>
                    <a:pt x="16" y="86"/>
                  </a:lnTo>
                  <a:close/>
                  <a:moveTo>
                    <a:pt x="66" y="37"/>
                  </a:moveTo>
                  <a:lnTo>
                    <a:pt x="58" y="37"/>
                  </a:lnTo>
                  <a:lnTo>
                    <a:pt x="58" y="28"/>
                  </a:lnTo>
                  <a:lnTo>
                    <a:pt x="70" y="28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37"/>
                  </a:lnTo>
                  <a:close/>
                  <a:moveTo>
                    <a:pt x="29" y="49"/>
                  </a:moveTo>
                  <a:lnTo>
                    <a:pt x="29" y="49"/>
                  </a:lnTo>
                  <a:lnTo>
                    <a:pt x="25" y="37"/>
                  </a:lnTo>
                  <a:lnTo>
                    <a:pt x="16" y="41"/>
                  </a:lnTo>
                  <a:lnTo>
                    <a:pt x="16" y="28"/>
                  </a:lnTo>
                  <a:lnTo>
                    <a:pt x="29" y="28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0" name="Freeform 64"/>
            <p:cNvSpPr>
              <a:spLocks noEditPoints="1"/>
            </p:cNvSpPr>
            <p:nvPr/>
          </p:nvSpPr>
          <p:spPr bwMode="auto">
            <a:xfrm>
              <a:off x="3698" y="2930"/>
              <a:ext cx="78" cy="82"/>
            </a:xfrm>
            <a:custGeom>
              <a:avLst/>
              <a:gdLst/>
              <a:ahLst/>
              <a:cxnLst>
                <a:cxn ang="0">
                  <a:pos x="78" y="82"/>
                </a:cxn>
                <a:cxn ang="0">
                  <a:pos x="78" y="74"/>
                </a:cxn>
                <a:cxn ang="0">
                  <a:pos x="12" y="74"/>
                </a:cxn>
                <a:cxn ang="0">
                  <a:pos x="12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8" y="82"/>
                </a:cxn>
                <a:cxn ang="0">
                  <a:pos x="78" y="82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70" y="61"/>
                </a:cxn>
                <a:cxn ang="0">
                  <a:pos x="70" y="61"/>
                </a:cxn>
                <a:cxn ang="0">
                  <a:pos x="54" y="41"/>
                </a:cxn>
                <a:cxn ang="0">
                  <a:pos x="54" y="41"/>
                </a:cxn>
                <a:cxn ang="0">
                  <a:pos x="66" y="28"/>
                </a:cxn>
                <a:cxn ang="0">
                  <a:pos x="66" y="28"/>
                </a:cxn>
                <a:cxn ang="0">
                  <a:pos x="66" y="20"/>
                </a:cxn>
                <a:cxn ang="0">
                  <a:pos x="66" y="20"/>
                </a:cxn>
                <a:cxn ang="0">
                  <a:pos x="54" y="16"/>
                </a:cxn>
                <a:cxn ang="0">
                  <a:pos x="54" y="16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4"/>
                </a:cxn>
                <a:cxn ang="0">
                  <a:pos x="17" y="24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25" y="70"/>
                </a:cxn>
                <a:cxn ang="0">
                  <a:pos x="25" y="70"/>
                </a:cxn>
                <a:cxn ang="0">
                  <a:pos x="45" y="53"/>
                </a:cxn>
                <a:cxn ang="0">
                  <a:pos x="45" y="53"/>
                </a:cxn>
                <a:cxn ang="0">
                  <a:pos x="62" y="70"/>
                </a:cxn>
                <a:cxn ang="0">
                  <a:pos x="62" y="70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78" h="82">
                  <a:moveTo>
                    <a:pt x="78" y="82"/>
                  </a:moveTo>
                  <a:lnTo>
                    <a:pt x="78" y="74"/>
                  </a:lnTo>
                  <a:lnTo>
                    <a:pt x="12" y="74"/>
                  </a:lnTo>
                  <a:lnTo>
                    <a:pt x="12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8" y="82"/>
                  </a:lnTo>
                  <a:lnTo>
                    <a:pt x="78" y="82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1" name="Freeform 65"/>
            <p:cNvSpPr>
              <a:spLocks noEditPoints="1"/>
            </p:cNvSpPr>
            <p:nvPr/>
          </p:nvSpPr>
          <p:spPr bwMode="auto">
            <a:xfrm>
              <a:off x="2580" y="2868"/>
              <a:ext cx="87" cy="78"/>
            </a:xfrm>
            <a:custGeom>
              <a:avLst/>
              <a:gdLst/>
              <a:ahLst/>
              <a:cxnLst>
                <a:cxn ang="0">
                  <a:pos x="21" y="78"/>
                </a:cxn>
                <a:cxn ang="0">
                  <a:pos x="21" y="74"/>
                </a:cxn>
                <a:cxn ang="0">
                  <a:pos x="66" y="74"/>
                </a:cxn>
                <a:cxn ang="0">
                  <a:pos x="66" y="78"/>
                </a:cxn>
                <a:cxn ang="0">
                  <a:pos x="78" y="78"/>
                </a:cxn>
                <a:cxn ang="0">
                  <a:pos x="78" y="20"/>
                </a:cxn>
                <a:cxn ang="0">
                  <a:pos x="58" y="20"/>
                </a:cxn>
                <a:cxn ang="0">
                  <a:pos x="58" y="12"/>
                </a:cxn>
                <a:cxn ang="0">
                  <a:pos x="87" y="12"/>
                </a:cxn>
                <a:cxn ang="0">
                  <a:pos x="8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9" y="12"/>
                </a:cxn>
                <a:cxn ang="0">
                  <a:pos x="29" y="20"/>
                </a:cxn>
                <a:cxn ang="0">
                  <a:pos x="8" y="20"/>
                </a:cxn>
                <a:cxn ang="0">
                  <a:pos x="8" y="78"/>
                </a:cxn>
                <a:cxn ang="0">
                  <a:pos x="21" y="78"/>
                </a:cxn>
                <a:cxn ang="0">
                  <a:pos x="21" y="78"/>
                </a:cxn>
                <a:cxn ang="0">
                  <a:pos x="45" y="12"/>
                </a:cxn>
                <a:cxn ang="0">
                  <a:pos x="45" y="20"/>
                </a:cxn>
                <a:cxn ang="0">
                  <a:pos x="37" y="20"/>
                </a:cxn>
                <a:cxn ang="0">
                  <a:pos x="37" y="12"/>
                </a:cxn>
                <a:cxn ang="0">
                  <a:pos x="45" y="12"/>
                </a:cxn>
                <a:cxn ang="0">
                  <a:pos x="45" y="12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25" y="45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5" y="62"/>
                </a:cxn>
                <a:cxn ang="0">
                  <a:pos x="25" y="62"/>
                </a:cxn>
                <a:cxn ang="0">
                  <a:pos x="33" y="49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5" y="49"/>
                </a:cxn>
                <a:cxn ang="0">
                  <a:pos x="45" y="49"/>
                </a:cxn>
                <a:cxn ang="0">
                  <a:pos x="45" y="53"/>
                </a:cxn>
                <a:cxn ang="0">
                  <a:pos x="54" y="57"/>
                </a:cxn>
                <a:cxn ang="0">
                  <a:pos x="66" y="57"/>
                </a:cxn>
                <a:cxn ang="0">
                  <a:pos x="66" y="66"/>
                </a:cxn>
                <a:cxn ang="0">
                  <a:pos x="21" y="66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66" y="33"/>
                </a:cxn>
                <a:cxn ang="0">
                  <a:pos x="66" y="49"/>
                </a:cxn>
                <a:cxn ang="0">
                  <a:pos x="62" y="49"/>
                </a:cxn>
                <a:cxn ang="0">
                  <a:pos x="62" y="49"/>
                </a:cxn>
                <a:cxn ang="0">
                  <a:pos x="58" y="45"/>
                </a:cxn>
                <a:cxn ang="0">
                  <a:pos x="58" y="33"/>
                </a:cxn>
                <a:cxn ang="0">
                  <a:pos x="66" y="33"/>
                </a:cxn>
                <a:cxn ang="0">
                  <a:pos x="66" y="33"/>
                </a:cxn>
              </a:cxnLst>
              <a:rect l="0" t="0" r="r" b="b"/>
              <a:pathLst>
                <a:path w="87" h="78">
                  <a:moveTo>
                    <a:pt x="21" y="78"/>
                  </a:moveTo>
                  <a:lnTo>
                    <a:pt x="21" y="74"/>
                  </a:lnTo>
                  <a:lnTo>
                    <a:pt x="66" y="74"/>
                  </a:lnTo>
                  <a:lnTo>
                    <a:pt x="66" y="78"/>
                  </a:lnTo>
                  <a:lnTo>
                    <a:pt x="78" y="78"/>
                  </a:lnTo>
                  <a:lnTo>
                    <a:pt x="78" y="20"/>
                  </a:lnTo>
                  <a:lnTo>
                    <a:pt x="58" y="20"/>
                  </a:lnTo>
                  <a:lnTo>
                    <a:pt x="58" y="12"/>
                  </a:lnTo>
                  <a:lnTo>
                    <a:pt x="87" y="12"/>
                  </a:lnTo>
                  <a:lnTo>
                    <a:pt x="8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9" y="12"/>
                  </a:lnTo>
                  <a:lnTo>
                    <a:pt x="29" y="20"/>
                  </a:lnTo>
                  <a:lnTo>
                    <a:pt x="8" y="20"/>
                  </a:lnTo>
                  <a:lnTo>
                    <a:pt x="8" y="78"/>
                  </a:lnTo>
                  <a:lnTo>
                    <a:pt x="21" y="78"/>
                  </a:lnTo>
                  <a:lnTo>
                    <a:pt x="21" y="78"/>
                  </a:lnTo>
                  <a:close/>
                  <a:moveTo>
                    <a:pt x="45" y="12"/>
                  </a:moveTo>
                  <a:lnTo>
                    <a:pt x="45" y="20"/>
                  </a:lnTo>
                  <a:lnTo>
                    <a:pt x="37" y="20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45" y="12"/>
                  </a:lnTo>
                  <a:close/>
                  <a:moveTo>
                    <a:pt x="21" y="33"/>
                  </a:moveTo>
                  <a:lnTo>
                    <a:pt x="29" y="33"/>
                  </a:lnTo>
                  <a:lnTo>
                    <a:pt x="29" y="33"/>
                  </a:lnTo>
                  <a:lnTo>
                    <a:pt x="25" y="45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33" y="49"/>
                  </a:lnTo>
                  <a:lnTo>
                    <a:pt x="37" y="33"/>
                  </a:lnTo>
                  <a:lnTo>
                    <a:pt x="45" y="33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53"/>
                  </a:lnTo>
                  <a:lnTo>
                    <a:pt x="54" y="57"/>
                  </a:lnTo>
                  <a:lnTo>
                    <a:pt x="66" y="57"/>
                  </a:lnTo>
                  <a:lnTo>
                    <a:pt x="66" y="66"/>
                  </a:lnTo>
                  <a:lnTo>
                    <a:pt x="21" y="66"/>
                  </a:lnTo>
                  <a:lnTo>
                    <a:pt x="21" y="33"/>
                  </a:lnTo>
                  <a:lnTo>
                    <a:pt x="21" y="33"/>
                  </a:lnTo>
                  <a:close/>
                  <a:moveTo>
                    <a:pt x="66" y="33"/>
                  </a:moveTo>
                  <a:lnTo>
                    <a:pt x="66" y="49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58" y="45"/>
                  </a:lnTo>
                  <a:lnTo>
                    <a:pt x="58" y="33"/>
                  </a:lnTo>
                  <a:lnTo>
                    <a:pt x="66" y="33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2" name="Freeform 66"/>
            <p:cNvSpPr>
              <a:spLocks noEditPoints="1"/>
            </p:cNvSpPr>
            <p:nvPr/>
          </p:nvSpPr>
          <p:spPr bwMode="auto">
            <a:xfrm>
              <a:off x="2675" y="2859"/>
              <a:ext cx="91" cy="95"/>
            </a:xfrm>
            <a:custGeom>
              <a:avLst/>
              <a:gdLst/>
              <a:ahLst/>
              <a:cxnLst>
                <a:cxn ang="0">
                  <a:pos x="8" y="17"/>
                </a:cxn>
                <a:cxn ang="0">
                  <a:pos x="41" y="17"/>
                </a:cxn>
                <a:cxn ang="0">
                  <a:pos x="41" y="21"/>
                </a:cxn>
                <a:cxn ang="0">
                  <a:pos x="12" y="21"/>
                </a:cxn>
                <a:cxn ang="0">
                  <a:pos x="12" y="29"/>
                </a:cxn>
                <a:cxn ang="0">
                  <a:pos x="41" y="29"/>
                </a:cxn>
                <a:cxn ang="0">
                  <a:pos x="41" y="33"/>
                </a:cxn>
                <a:cxn ang="0">
                  <a:pos x="0" y="33"/>
                </a:cxn>
                <a:cxn ang="0">
                  <a:pos x="0" y="42"/>
                </a:cxn>
                <a:cxn ang="0">
                  <a:pos x="91" y="42"/>
                </a:cxn>
                <a:cxn ang="0">
                  <a:pos x="91" y="33"/>
                </a:cxn>
                <a:cxn ang="0">
                  <a:pos x="53" y="33"/>
                </a:cxn>
                <a:cxn ang="0">
                  <a:pos x="53" y="29"/>
                </a:cxn>
                <a:cxn ang="0">
                  <a:pos x="82" y="29"/>
                </a:cxn>
                <a:cxn ang="0">
                  <a:pos x="82" y="21"/>
                </a:cxn>
                <a:cxn ang="0">
                  <a:pos x="53" y="21"/>
                </a:cxn>
                <a:cxn ang="0">
                  <a:pos x="53" y="17"/>
                </a:cxn>
                <a:cxn ang="0">
                  <a:pos x="87" y="17"/>
                </a:cxn>
                <a:cxn ang="0">
                  <a:pos x="87" y="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1" y="9"/>
                </a:cxn>
                <a:cxn ang="0">
                  <a:pos x="8" y="9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29" y="79"/>
                </a:cxn>
                <a:cxn ang="0">
                  <a:pos x="62" y="79"/>
                </a:cxn>
                <a:cxn ang="0">
                  <a:pos x="62" y="79"/>
                </a:cxn>
                <a:cxn ang="0">
                  <a:pos x="62" y="79"/>
                </a:cxn>
                <a:cxn ang="0">
                  <a:pos x="62" y="83"/>
                </a:cxn>
                <a:cxn ang="0">
                  <a:pos x="53" y="83"/>
                </a:cxn>
                <a:cxn ang="0">
                  <a:pos x="53" y="83"/>
                </a:cxn>
                <a:cxn ang="0">
                  <a:pos x="58" y="95"/>
                </a:cxn>
                <a:cxn ang="0">
                  <a:pos x="58" y="95"/>
                </a:cxn>
                <a:cxn ang="0">
                  <a:pos x="74" y="91"/>
                </a:cxn>
                <a:cxn ang="0">
                  <a:pos x="74" y="87"/>
                </a:cxn>
                <a:cxn ang="0">
                  <a:pos x="74" y="83"/>
                </a:cxn>
                <a:cxn ang="0">
                  <a:pos x="74" y="46"/>
                </a:cxn>
                <a:cxn ang="0">
                  <a:pos x="16" y="46"/>
                </a:cxn>
                <a:cxn ang="0">
                  <a:pos x="16" y="91"/>
                </a:cxn>
                <a:cxn ang="0">
                  <a:pos x="29" y="91"/>
                </a:cxn>
                <a:cxn ang="0">
                  <a:pos x="29" y="79"/>
                </a:cxn>
                <a:cxn ang="0">
                  <a:pos x="29" y="79"/>
                </a:cxn>
                <a:cxn ang="0">
                  <a:pos x="29" y="54"/>
                </a:cxn>
                <a:cxn ang="0">
                  <a:pos x="62" y="54"/>
                </a:cxn>
                <a:cxn ang="0">
                  <a:pos x="62" y="58"/>
                </a:cxn>
                <a:cxn ang="0">
                  <a:pos x="29" y="58"/>
                </a:cxn>
                <a:cxn ang="0">
                  <a:pos x="29" y="54"/>
                </a:cxn>
                <a:cxn ang="0">
                  <a:pos x="29" y="54"/>
                </a:cxn>
                <a:cxn ang="0">
                  <a:pos x="29" y="66"/>
                </a:cxn>
                <a:cxn ang="0">
                  <a:pos x="62" y="66"/>
                </a:cxn>
                <a:cxn ang="0">
                  <a:pos x="62" y="66"/>
                </a:cxn>
                <a:cxn ang="0">
                  <a:pos x="29" y="66"/>
                </a:cxn>
                <a:cxn ang="0">
                  <a:pos x="29" y="66"/>
                </a:cxn>
                <a:cxn ang="0">
                  <a:pos x="29" y="66"/>
                </a:cxn>
              </a:cxnLst>
              <a:rect l="0" t="0" r="r" b="b"/>
              <a:pathLst>
                <a:path w="91" h="95">
                  <a:moveTo>
                    <a:pt x="8" y="17"/>
                  </a:moveTo>
                  <a:lnTo>
                    <a:pt x="41" y="17"/>
                  </a:lnTo>
                  <a:lnTo>
                    <a:pt x="41" y="21"/>
                  </a:lnTo>
                  <a:lnTo>
                    <a:pt x="12" y="21"/>
                  </a:lnTo>
                  <a:lnTo>
                    <a:pt x="12" y="29"/>
                  </a:lnTo>
                  <a:lnTo>
                    <a:pt x="41" y="29"/>
                  </a:lnTo>
                  <a:lnTo>
                    <a:pt x="41" y="33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91" y="42"/>
                  </a:lnTo>
                  <a:lnTo>
                    <a:pt x="91" y="33"/>
                  </a:lnTo>
                  <a:lnTo>
                    <a:pt x="53" y="33"/>
                  </a:lnTo>
                  <a:lnTo>
                    <a:pt x="53" y="29"/>
                  </a:lnTo>
                  <a:lnTo>
                    <a:pt x="82" y="29"/>
                  </a:lnTo>
                  <a:lnTo>
                    <a:pt x="82" y="21"/>
                  </a:lnTo>
                  <a:lnTo>
                    <a:pt x="53" y="21"/>
                  </a:lnTo>
                  <a:lnTo>
                    <a:pt x="53" y="17"/>
                  </a:lnTo>
                  <a:lnTo>
                    <a:pt x="87" y="17"/>
                  </a:lnTo>
                  <a:lnTo>
                    <a:pt x="87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9"/>
                  </a:lnTo>
                  <a:lnTo>
                    <a:pt x="8" y="9"/>
                  </a:lnTo>
                  <a:lnTo>
                    <a:pt x="8" y="17"/>
                  </a:lnTo>
                  <a:lnTo>
                    <a:pt x="8" y="17"/>
                  </a:lnTo>
                  <a:close/>
                  <a:moveTo>
                    <a:pt x="29" y="79"/>
                  </a:moveTo>
                  <a:lnTo>
                    <a:pt x="62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74" y="91"/>
                  </a:lnTo>
                  <a:lnTo>
                    <a:pt x="74" y="87"/>
                  </a:lnTo>
                  <a:lnTo>
                    <a:pt x="74" y="83"/>
                  </a:lnTo>
                  <a:lnTo>
                    <a:pt x="74" y="46"/>
                  </a:lnTo>
                  <a:lnTo>
                    <a:pt x="16" y="46"/>
                  </a:lnTo>
                  <a:lnTo>
                    <a:pt x="16" y="91"/>
                  </a:lnTo>
                  <a:lnTo>
                    <a:pt x="29" y="91"/>
                  </a:lnTo>
                  <a:lnTo>
                    <a:pt x="29" y="79"/>
                  </a:lnTo>
                  <a:lnTo>
                    <a:pt x="29" y="79"/>
                  </a:lnTo>
                  <a:close/>
                  <a:moveTo>
                    <a:pt x="29" y="54"/>
                  </a:moveTo>
                  <a:lnTo>
                    <a:pt x="62" y="54"/>
                  </a:lnTo>
                  <a:lnTo>
                    <a:pt x="62" y="58"/>
                  </a:lnTo>
                  <a:lnTo>
                    <a:pt x="29" y="58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29" y="66"/>
                  </a:moveTo>
                  <a:lnTo>
                    <a:pt x="62" y="66"/>
                  </a:lnTo>
                  <a:lnTo>
                    <a:pt x="62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3" name="Freeform 67"/>
            <p:cNvSpPr>
              <a:spLocks noEditPoints="1"/>
            </p:cNvSpPr>
            <p:nvPr/>
          </p:nvSpPr>
          <p:spPr bwMode="auto">
            <a:xfrm>
              <a:off x="2786" y="2863"/>
              <a:ext cx="75" cy="83"/>
            </a:xfrm>
            <a:custGeom>
              <a:avLst/>
              <a:gdLst/>
              <a:ahLst/>
              <a:cxnLst>
                <a:cxn ang="0">
                  <a:pos x="75" y="83"/>
                </a:cxn>
                <a:cxn ang="0">
                  <a:pos x="75" y="75"/>
                </a:cxn>
                <a:cxn ang="0">
                  <a:pos x="13" y="75"/>
                </a:cxn>
                <a:cxn ang="0">
                  <a:pos x="13" y="13"/>
                </a:cxn>
                <a:cxn ang="0">
                  <a:pos x="70" y="13"/>
                </a:cxn>
                <a:cxn ang="0">
                  <a:pos x="70" y="0"/>
                </a:cxn>
                <a:cxn ang="0">
                  <a:pos x="0" y="0"/>
                </a:cxn>
                <a:cxn ang="0">
                  <a:pos x="0" y="83"/>
                </a:cxn>
                <a:cxn ang="0">
                  <a:pos x="75" y="83"/>
                </a:cxn>
                <a:cxn ang="0">
                  <a:pos x="75" y="83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50" y="42"/>
                </a:cxn>
                <a:cxn ang="0">
                  <a:pos x="50" y="42"/>
                </a:cxn>
                <a:cxn ang="0">
                  <a:pos x="62" y="29"/>
                </a:cxn>
                <a:cxn ang="0">
                  <a:pos x="62" y="29"/>
                </a:cxn>
                <a:cxn ang="0">
                  <a:pos x="66" y="21"/>
                </a:cxn>
                <a:cxn ang="0">
                  <a:pos x="66" y="21"/>
                </a:cxn>
                <a:cxn ang="0">
                  <a:pos x="54" y="17"/>
                </a:cxn>
                <a:cxn ang="0">
                  <a:pos x="54" y="17"/>
                </a:cxn>
                <a:cxn ang="0">
                  <a:pos x="42" y="34"/>
                </a:cxn>
                <a:cxn ang="0">
                  <a:pos x="42" y="3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25" y="71"/>
                </a:cxn>
                <a:cxn ang="0">
                  <a:pos x="25" y="71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8" y="71"/>
                </a:cxn>
                <a:cxn ang="0">
                  <a:pos x="58" y="71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66" y="67"/>
                </a:cxn>
              </a:cxnLst>
              <a:rect l="0" t="0" r="r" b="b"/>
              <a:pathLst>
                <a:path w="75" h="83">
                  <a:moveTo>
                    <a:pt x="75" y="83"/>
                  </a:moveTo>
                  <a:lnTo>
                    <a:pt x="75" y="75"/>
                  </a:lnTo>
                  <a:lnTo>
                    <a:pt x="13" y="75"/>
                  </a:lnTo>
                  <a:lnTo>
                    <a:pt x="13" y="13"/>
                  </a:lnTo>
                  <a:lnTo>
                    <a:pt x="70" y="13"/>
                  </a:lnTo>
                  <a:lnTo>
                    <a:pt x="7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75" y="83"/>
                  </a:lnTo>
                  <a:lnTo>
                    <a:pt x="75" y="83"/>
                  </a:lnTo>
                  <a:close/>
                  <a:moveTo>
                    <a:pt x="66" y="67"/>
                  </a:moveTo>
                  <a:lnTo>
                    <a:pt x="66" y="67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6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4" name="Freeform 68"/>
            <p:cNvSpPr>
              <a:spLocks noEditPoints="1"/>
            </p:cNvSpPr>
            <p:nvPr/>
          </p:nvSpPr>
          <p:spPr bwMode="auto">
            <a:xfrm>
              <a:off x="3005" y="2476"/>
              <a:ext cx="91" cy="86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45" y="0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9" y="86"/>
                </a:cxn>
                <a:cxn ang="0">
                  <a:pos x="58" y="86"/>
                </a:cxn>
                <a:cxn ang="0">
                  <a:pos x="74" y="86"/>
                </a:cxn>
                <a:cxn ang="0">
                  <a:pos x="74" y="86"/>
                </a:cxn>
                <a:cxn ang="0">
                  <a:pos x="78" y="86"/>
                </a:cxn>
                <a:cxn ang="0">
                  <a:pos x="87" y="82"/>
                </a:cxn>
                <a:cxn ang="0">
                  <a:pos x="91" y="70"/>
                </a:cxn>
                <a:cxn ang="0">
                  <a:pos x="91" y="70"/>
                </a:cxn>
                <a:cxn ang="0">
                  <a:pos x="74" y="62"/>
                </a:cxn>
                <a:cxn ang="0">
                  <a:pos x="74" y="62"/>
                </a:cxn>
                <a:cxn ang="0">
                  <a:pos x="74" y="74"/>
                </a:cxn>
                <a:cxn ang="0">
                  <a:pos x="70" y="74"/>
                </a:cxn>
                <a:cxn ang="0">
                  <a:pos x="62" y="74"/>
                </a:cxn>
                <a:cxn ang="0">
                  <a:pos x="62" y="74"/>
                </a:cxn>
                <a:cxn ang="0">
                  <a:pos x="58" y="74"/>
                </a:cxn>
                <a:cxn ang="0">
                  <a:pos x="58" y="70"/>
                </a:cxn>
                <a:cxn ang="0">
                  <a:pos x="58" y="45"/>
                </a:cxn>
                <a:cxn ang="0">
                  <a:pos x="58" y="45"/>
                </a:cxn>
                <a:cxn ang="0">
                  <a:pos x="87" y="29"/>
                </a:cxn>
                <a:cxn ang="0">
                  <a:pos x="87" y="29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58" y="33"/>
                </a:cxn>
                <a:cxn ang="0">
                  <a:pos x="58" y="8"/>
                </a:cxn>
                <a:cxn ang="0">
                  <a:pos x="58" y="8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25" y="37"/>
                </a:cxn>
                <a:cxn ang="0">
                  <a:pos x="25" y="57"/>
                </a:cxn>
                <a:cxn ang="0">
                  <a:pos x="2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4" y="82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25" y="70"/>
                </a:cxn>
                <a:cxn ang="0">
                  <a:pos x="25" y="86"/>
                </a:cxn>
                <a:cxn ang="0">
                  <a:pos x="37" y="86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25" y="0"/>
                </a:cxn>
                <a:cxn ang="0">
                  <a:pos x="25" y="29"/>
                </a:cxn>
                <a:cxn ang="0">
                  <a:pos x="4" y="29"/>
                </a:cxn>
                <a:cxn ang="0">
                  <a:pos x="4" y="37"/>
                </a:cxn>
                <a:cxn ang="0">
                  <a:pos x="25" y="37"/>
                </a:cxn>
                <a:cxn ang="0">
                  <a:pos x="25" y="37"/>
                </a:cxn>
              </a:cxnLst>
              <a:rect l="0" t="0" r="r" b="b"/>
              <a:pathLst>
                <a:path w="91" h="86">
                  <a:moveTo>
                    <a:pt x="58" y="4"/>
                  </a:moveTo>
                  <a:lnTo>
                    <a:pt x="58" y="4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9" y="86"/>
                  </a:lnTo>
                  <a:lnTo>
                    <a:pt x="58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8" y="86"/>
                  </a:lnTo>
                  <a:lnTo>
                    <a:pt x="87" y="82"/>
                  </a:lnTo>
                  <a:lnTo>
                    <a:pt x="91" y="70"/>
                  </a:lnTo>
                  <a:lnTo>
                    <a:pt x="91" y="7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8" y="70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58" y="33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close/>
                  <a:moveTo>
                    <a:pt x="25" y="37"/>
                  </a:moveTo>
                  <a:lnTo>
                    <a:pt x="25" y="57"/>
                  </a:lnTo>
                  <a:lnTo>
                    <a:pt x="2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25" y="70"/>
                  </a:lnTo>
                  <a:lnTo>
                    <a:pt x="25" y="86"/>
                  </a:lnTo>
                  <a:lnTo>
                    <a:pt x="37" y="86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5" y="29"/>
                  </a:lnTo>
                  <a:lnTo>
                    <a:pt x="4" y="29"/>
                  </a:lnTo>
                  <a:lnTo>
                    <a:pt x="4" y="37"/>
                  </a:lnTo>
                  <a:lnTo>
                    <a:pt x="25" y="37"/>
                  </a:lnTo>
                  <a:lnTo>
                    <a:pt x="25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5" name="Freeform 69"/>
            <p:cNvSpPr>
              <a:spLocks noEditPoints="1"/>
            </p:cNvSpPr>
            <p:nvPr/>
          </p:nvSpPr>
          <p:spPr bwMode="auto">
            <a:xfrm>
              <a:off x="3100" y="2480"/>
              <a:ext cx="95" cy="86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12" y="82"/>
                </a:cxn>
                <a:cxn ang="0">
                  <a:pos x="25" y="41"/>
                </a:cxn>
                <a:cxn ang="0">
                  <a:pos x="29" y="66"/>
                </a:cxn>
                <a:cxn ang="0">
                  <a:pos x="25" y="74"/>
                </a:cxn>
                <a:cxn ang="0">
                  <a:pos x="33" y="86"/>
                </a:cxn>
                <a:cxn ang="0">
                  <a:pos x="33" y="82"/>
                </a:cxn>
                <a:cxn ang="0">
                  <a:pos x="49" y="62"/>
                </a:cxn>
                <a:cxn ang="0">
                  <a:pos x="41" y="66"/>
                </a:cxn>
                <a:cxn ang="0">
                  <a:pos x="45" y="41"/>
                </a:cxn>
                <a:cxn ang="0">
                  <a:pos x="49" y="58"/>
                </a:cxn>
                <a:cxn ang="0">
                  <a:pos x="70" y="74"/>
                </a:cxn>
                <a:cxn ang="0">
                  <a:pos x="82" y="82"/>
                </a:cxn>
                <a:cxn ang="0">
                  <a:pos x="95" y="70"/>
                </a:cxn>
                <a:cxn ang="0">
                  <a:pos x="82" y="66"/>
                </a:cxn>
                <a:cxn ang="0">
                  <a:pos x="70" y="62"/>
                </a:cxn>
                <a:cxn ang="0">
                  <a:pos x="74" y="58"/>
                </a:cxn>
                <a:cxn ang="0">
                  <a:pos x="82" y="53"/>
                </a:cxn>
                <a:cxn ang="0">
                  <a:pos x="82" y="53"/>
                </a:cxn>
                <a:cxn ang="0">
                  <a:pos x="86" y="49"/>
                </a:cxn>
                <a:cxn ang="0">
                  <a:pos x="74" y="45"/>
                </a:cxn>
                <a:cxn ang="0">
                  <a:pos x="62" y="53"/>
                </a:cxn>
                <a:cxn ang="0">
                  <a:pos x="91" y="41"/>
                </a:cxn>
                <a:cxn ang="0">
                  <a:pos x="25" y="33"/>
                </a:cxn>
                <a:cxn ang="0">
                  <a:pos x="86" y="8"/>
                </a:cxn>
                <a:cxn ang="0">
                  <a:pos x="12" y="0"/>
                </a:cxn>
                <a:cxn ang="0">
                  <a:pos x="12" y="37"/>
                </a:cxn>
                <a:cxn ang="0">
                  <a:pos x="8" y="58"/>
                </a:cxn>
                <a:cxn ang="0">
                  <a:pos x="0" y="74"/>
                </a:cxn>
                <a:cxn ang="0">
                  <a:pos x="29" y="16"/>
                </a:cxn>
                <a:cxn ang="0">
                  <a:pos x="82" y="25"/>
                </a:cxn>
                <a:cxn ang="0">
                  <a:pos x="29" y="16"/>
                </a:cxn>
              </a:cxnLst>
              <a:rect l="0" t="0" r="r" b="b"/>
              <a:pathLst>
                <a:path w="95" h="86">
                  <a:moveTo>
                    <a:pt x="0" y="74"/>
                  </a:moveTo>
                  <a:lnTo>
                    <a:pt x="0" y="74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20" y="66"/>
                  </a:lnTo>
                  <a:lnTo>
                    <a:pt x="25" y="41"/>
                  </a:lnTo>
                  <a:lnTo>
                    <a:pt x="29" y="41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33" y="86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53" y="74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1" y="66"/>
                  </a:lnTo>
                  <a:lnTo>
                    <a:pt x="41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9" y="58"/>
                  </a:lnTo>
                  <a:lnTo>
                    <a:pt x="58" y="66"/>
                  </a:lnTo>
                  <a:lnTo>
                    <a:pt x="70" y="74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82" y="66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82" y="53"/>
                  </a:lnTo>
                  <a:lnTo>
                    <a:pt x="82" y="53"/>
                  </a:lnTo>
                  <a:lnTo>
                    <a:pt x="82" y="53"/>
                  </a:lnTo>
                  <a:lnTo>
                    <a:pt x="82" y="5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58" y="41"/>
                  </a:lnTo>
                  <a:lnTo>
                    <a:pt x="91" y="41"/>
                  </a:lnTo>
                  <a:lnTo>
                    <a:pt x="91" y="33"/>
                  </a:lnTo>
                  <a:lnTo>
                    <a:pt x="25" y="33"/>
                  </a:lnTo>
                  <a:lnTo>
                    <a:pt x="25" y="8"/>
                  </a:lnTo>
                  <a:lnTo>
                    <a:pt x="86" y="8"/>
                  </a:lnTo>
                  <a:lnTo>
                    <a:pt x="86" y="0"/>
                  </a:lnTo>
                  <a:lnTo>
                    <a:pt x="12" y="0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5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close/>
                  <a:moveTo>
                    <a:pt x="29" y="16"/>
                  </a:moveTo>
                  <a:lnTo>
                    <a:pt x="29" y="25"/>
                  </a:lnTo>
                  <a:lnTo>
                    <a:pt x="82" y="25"/>
                  </a:lnTo>
                  <a:lnTo>
                    <a:pt x="82" y="16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6" name="Freeform 70"/>
            <p:cNvSpPr>
              <a:spLocks noEditPoints="1"/>
            </p:cNvSpPr>
            <p:nvPr/>
          </p:nvSpPr>
          <p:spPr bwMode="auto">
            <a:xfrm>
              <a:off x="3211" y="2480"/>
              <a:ext cx="79" cy="82"/>
            </a:xfrm>
            <a:custGeom>
              <a:avLst/>
              <a:gdLst/>
              <a:ahLst/>
              <a:cxnLst>
                <a:cxn ang="0">
                  <a:pos x="79" y="82"/>
                </a:cxn>
                <a:cxn ang="0">
                  <a:pos x="79" y="70"/>
                </a:cxn>
                <a:cxn ang="0">
                  <a:pos x="13" y="70"/>
                </a:cxn>
                <a:cxn ang="0">
                  <a:pos x="13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9" y="82"/>
                </a:cxn>
                <a:cxn ang="0">
                  <a:pos x="79" y="82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54" y="41"/>
                </a:cxn>
                <a:cxn ang="0">
                  <a:pos x="54" y="41"/>
                </a:cxn>
                <a:cxn ang="0">
                  <a:pos x="62" y="25"/>
                </a:cxn>
                <a:cxn ang="0">
                  <a:pos x="62" y="25"/>
                </a:cxn>
                <a:cxn ang="0">
                  <a:pos x="66" y="20"/>
                </a:cxn>
                <a:cxn ang="0">
                  <a:pos x="66" y="20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25" y="70"/>
                </a:cxn>
                <a:cxn ang="0">
                  <a:pos x="25" y="70"/>
                </a:cxn>
                <a:cxn ang="0">
                  <a:pos x="46" y="49"/>
                </a:cxn>
                <a:cxn ang="0">
                  <a:pos x="46" y="49"/>
                </a:cxn>
                <a:cxn ang="0">
                  <a:pos x="58" y="70"/>
                </a:cxn>
                <a:cxn ang="0">
                  <a:pos x="58" y="70"/>
                </a:cxn>
                <a:cxn ang="0">
                  <a:pos x="66" y="66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79" h="82">
                  <a:moveTo>
                    <a:pt x="79" y="82"/>
                  </a:moveTo>
                  <a:lnTo>
                    <a:pt x="79" y="70"/>
                  </a:lnTo>
                  <a:lnTo>
                    <a:pt x="13" y="70"/>
                  </a:lnTo>
                  <a:lnTo>
                    <a:pt x="13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9" y="82"/>
                  </a:lnTo>
                  <a:lnTo>
                    <a:pt x="79" y="82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7" name="Freeform 71"/>
            <p:cNvSpPr>
              <a:spLocks noEditPoints="1"/>
            </p:cNvSpPr>
            <p:nvPr/>
          </p:nvSpPr>
          <p:spPr bwMode="auto">
            <a:xfrm>
              <a:off x="3677" y="508"/>
              <a:ext cx="91" cy="90"/>
            </a:xfrm>
            <a:custGeom>
              <a:avLst/>
              <a:gdLst/>
              <a:ahLst/>
              <a:cxnLst>
                <a:cxn ang="0">
                  <a:pos x="38" y="24"/>
                </a:cxn>
                <a:cxn ang="0">
                  <a:pos x="54" y="24"/>
                </a:cxn>
                <a:cxn ang="0">
                  <a:pos x="91" y="16"/>
                </a:cxn>
                <a:cxn ang="0">
                  <a:pos x="66" y="8"/>
                </a:cxn>
                <a:cxn ang="0">
                  <a:pos x="66" y="4"/>
                </a:cxn>
                <a:cxn ang="0">
                  <a:pos x="58" y="0"/>
                </a:cxn>
                <a:cxn ang="0">
                  <a:pos x="38" y="8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25" y="8"/>
                </a:cxn>
                <a:cxn ang="0">
                  <a:pos x="25" y="16"/>
                </a:cxn>
                <a:cxn ang="0">
                  <a:pos x="71" y="82"/>
                </a:cxn>
                <a:cxn ang="0">
                  <a:pos x="66" y="90"/>
                </a:cxn>
                <a:cxn ang="0">
                  <a:pos x="83" y="90"/>
                </a:cxn>
                <a:cxn ang="0">
                  <a:pos x="83" y="33"/>
                </a:cxn>
                <a:cxn ang="0">
                  <a:pos x="87" y="24"/>
                </a:cxn>
                <a:cxn ang="0">
                  <a:pos x="75" y="24"/>
                </a:cxn>
                <a:cxn ang="0">
                  <a:pos x="71" y="82"/>
                </a:cxn>
                <a:cxn ang="0">
                  <a:pos x="71" y="70"/>
                </a:cxn>
                <a:cxn ang="0">
                  <a:pos x="71" y="33"/>
                </a:cxn>
                <a:cxn ang="0">
                  <a:pos x="71" y="33"/>
                </a:cxn>
                <a:cxn ang="0">
                  <a:pos x="58" y="70"/>
                </a:cxn>
                <a:cxn ang="0">
                  <a:pos x="21" y="37"/>
                </a:cxn>
                <a:cxn ang="0">
                  <a:pos x="17" y="37"/>
                </a:cxn>
                <a:cxn ang="0">
                  <a:pos x="21" y="37"/>
                </a:cxn>
                <a:cxn ang="0">
                  <a:pos x="25" y="53"/>
                </a:cxn>
                <a:cxn ang="0">
                  <a:pos x="25" y="49"/>
                </a:cxn>
                <a:cxn ang="0">
                  <a:pos x="42" y="49"/>
                </a:cxn>
                <a:cxn ang="0">
                  <a:pos x="33" y="49"/>
                </a:cxn>
                <a:cxn ang="0">
                  <a:pos x="25" y="66"/>
                </a:cxn>
                <a:cxn ang="0">
                  <a:pos x="25" y="57"/>
                </a:cxn>
                <a:cxn ang="0">
                  <a:pos x="33" y="57"/>
                </a:cxn>
                <a:cxn ang="0">
                  <a:pos x="33" y="66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5" y="90"/>
                </a:cxn>
                <a:cxn ang="0">
                  <a:pos x="58" y="82"/>
                </a:cxn>
                <a:cxn ang="0">
                  <a:pos x="58" y="74"/>
                </a:cxn>
                <a:cxn ang="0">
                  <a:pos x="13" y="78"/>
                </a:cxn>
                <a:cxn ang="0">
                  <a:pos x="29" y="28"/>
                </a:cxn>
                <a:cxn ang="0">
                  <a:pos x="29" y="24"/>
                </a:cxn>
                <a:cxn ang="0">
                  <a:pos x="17" y="20"/>
                </a:cxn>
                <a:cxn ang="0">
                  <a:pos x="0" y="41"/>
                </a:cxn>
                <a:cxn ang="0">
                  <a:pos x="9" y="49"/>
                </a:cxn>
                <a:cxn ang="0">
                  <a:pos x="54" y="37"/>
                </a:cxn>
                <a:cxn ang="0">
                  <a:pos x="50" y="28"/>
                </a:cxn>
                <a:cxn ang="0">
                  <a:pos x="29" y="28"/>
                </a:cxn>
              </a:cxnLst>
              <a:rect l="0" t="0" r="r" b="b"/>
              <a:pathLst>
                <a:path w="91" h="90">
                  <a:moveTo>
                    <a:pt x="25" y="16"/>
                  </a:moveTo>
                  <a:lnTo>
                    <a:pt x="25" y="24"/>
                  </a:lnTo>
                  <a:lnTo>
                    <a:pt x="38" y="24"/>
                  </a:lnTo>
                  <a:lnTo>
                    <a:pt x="38" y="16"/>
                  </a:lnTo>
                  <a:lnTo>
                    <a:pt x="54" y="16"/>
                  </a:lnTo>
                  <a:lnTo>
                    <a:pt x="54" y="24"/>
                  </a:lnTo>
                  <a:lnTo>
                    <a:pt x="66" y="24"/>
                  </a:lnTo>
                  <a:lnTo>
                    <a:pt x="66" y="16"/>
                  </a:lnTo>
                  <a:lnTo>
                    <a:pt x="91" y="16"/>
                  </a:lnTo>
                  <a:lnTo>
                    <a:pt x="91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25" y="16"/>
                  </a:lnTo>
                  <a:lnTo>
                    <a:pt x="25" y="16"/>
                  </a:lnTo>
                  <a:close/>
                  <a:moveTo>
                    <a:pt x="71" y="82"/>
                  </a:moveTo>
                  <a:lnTo>
                    <a:pt x="71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82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71" y="82"/>
                  </a:lnTo>
                  <a:lnTo>
                    <a:pt x="71" y="82"/>
                  </a:lnTo>
                  <a:lnTo>
                    <a:pt x="71" y="82"/>
                  </a:lnTo>
                  <a:close/>
                  <a:moveTo>
                    <a:pt x="71" y="70"/>
                  </a:moveTo>
                  <a:lnTo>
                    <a:pt x="71" y="41"/>
                  </a:lnTo>
                  <a:lnTo>
                    <a:pt x="71" y="41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62" y="33"/>
                  </a:lnTo>
                  <a:lnTo>
                    <a:pt x="58" y="33"/>
                  </a:lnTo>
                  <a:lnTo>
                    <a:pt x="58" y="70"/>
                  </a:lnTo>
                  <a:lnTo>
                    <a:pt x="71" y="70"/>
                  </a:lnTo>
                  <a:lnTo>
                    <a:pt x="71" y="70"/>
                  </a:lnTo>
                  <a:close/>
                  <a:moveTo>
                    <a:pt x="21" y="37"/>
                  </a:moveTo>
                  <a:lnTo>
                    <a:pt x="29" y="37"/>
                  </a:lnTo>
                  <a:lnTo>
                    <a:pt x="2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close/>
                  <a:moveTo>
                    <a:pt x="25" y="49"/>
                  </a:moveTo>
                  <a:lnTo>
                    <a:pt x="25" y="53"/>
                  </a:lnTo>
                  <a:lnTo>
                    <a:pt x="21" y="53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25" y="49"/>
                  </a:lnTo>
                  <a:close/>
                  <a:moveTo>
                    <a:pt x="33" y="49"/>
                  </a:moveTo>
                  <a:lnTo>
                    <a:pt x="42" y="49"/>
                  </a:lnTo>
                  <a:lnTo>
                    <a:pt x="42" y="53"/>
                  </a:lnTo>
                  <a:lnTo>
                    <a:pt x="33" y="53"/>
                  </a:lnTo>
                  <a:lnTo>
                    <a:pt x="33" y="49"/>
                  </a:lnTo>
                  <a:lnTo>
                    <a:pt x="33" y="49"/>
                  </a:lnTo>
                  <a:close/>
                  <a:moveTo>
                    <a:pt x="25" y="57"/>
                  </a:moveTo>
                  <a:lnTo>
                    <a:pt x="25" y="66"/>
                  </a:lnTo>
                  <a:lnTo>
                    <a:pt x="21" y="66"/>
                  </a:lnTo>
                  <a:lnTo>
                    <a:pt x="21" y="57"/>
                  </a:lnTo>
                  <a:lnTo>
                    <a:pt x="25" y="57"/>
                  </a:lnTo>
                  <a:lnTo>
                    <a:pt x="25" y="57"/>
                  </a:lnTo>
                  <a:close/>
                  <a:moveTo>
                    <a:pt x="33" y="66"/>
                  </a:moveTo>
                  <a:lnTo>
                    <a:pt x="33" y="57"/>
                  </a:lnTo>
                  <a:lnTo>
                    <a:pt x="42" y="57"/>
                  </a:lnTo>
                  <a:lnTo>
                    <a:pt x="42" y="66"/>
                  </a:lnTo>
                  <a:lnTo>
                    <a:pt x="33" y="66"/>
                  </a:lnTo>
                  <a:lnTo>
                    <a:pt x="33" y="66"/>
                  </a:lnTo>
                  <a:close/>
                  <a:moveTo>
                    <a:pt x="13" y="78"/>
                  </a:moveTo>
                  <a:lnTo>
                    <a:pt x="0" y="78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8"/>
                  </a:lnTo>
                  <a:close/>
                  <a:moveTo>
                    <a:pt x="29" y="28"/>
                  </a:moveTo>
                  <a:lnTo>
                    <a:pt x="29" y="28"/>
                  </a:lnTo>
                  <a:lnTo>
                    <a:pt x="29" y="28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9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9" y="49"/>
                  </a:lnTo>
                  <a:lnTo>
                    <a:pt x="9" y="74"/>
                  </a:lnTo>
                  <a:lnTo>
                    <a:pt x="54" y="74"/>
                  </a:lnTo>
                  <a:lnTo>
                    <a:pt x="54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28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8" name="Freeform 72"/>
            <p:cNvSpPr>
              <a:spLocks noEditPoints="1"/>
            </p:cNvSpPr>
            <p:nvPr/>
          </p:nvSpPr>
          <p:spPr bwMode="auto">
            <a:xfrm>
              <a:off x="3776" y="512"/>
              <a:ext cx="91" cy="86"/>
            </a:xfrm>
            <a:custGeom>
              <a:avLst/>
              <a:gdLst/>
              <a:ahLst/>
              <a:cxnLst>
                <a:cxn ang="0">
                  <a:pos x="29" y="62"/>
                </a:cxn>
                <a:cxn ang="0">
                  <a:pos x="21" y="70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3" y="86"/>
                </a:cxn>
                <a:cxn ang="0">
                  <a:pos x="67" y="82"/>
                </a:cxn>
                <a:cxn ang="0">
                  <a:pos x="67" y="82"/>
                </a:cxn>
                <a:cxn ang="0">
                  <a:pos x="71" y="86"/>
                </a:cxn>
                <a:cxn ang="0">
                  <a:pos x="83" y="82"/>
                </a:cxn>
                <a:cxn ang="0">
                  <a:pos x="67" y="62"/>
                </a:cxn>
                <a:cxn ang="0">
                  <a:pos x="91" y="49"/>
                </a:cxn>
                <a:cxn ang="0">
                  <a:pos x="75" y="0"/>
                </a:cxn>
                <a:cxn ang="0">
                  <a:pos x="17" y="49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9" y="62"/>
                </a:cxn>
                <a:cxn ang="0">
                  <a:pos x="62" y="16"/>
                </a:cxn>
                <a:cxn ang="0">
                  <a:pos x="29" y="8"/>
                </a:cxn>
                <a:cxn ang="0">
                  <a:pos x="62" y="8"/>
                </a:cxn>
                <a:cxn ang="0">
                  <a:pos x="29" y="33"/>
                </a:cxn>
                <a:cxn ang="0">
                  <a:pos x="62" y="24"/>
                </a:cxn>
                <a:cxn ang="0">
                  <a:pos x="62" y="33"/>
                </a:cxn>
                <a:cxn ang="0">
                  <a:pos x="62" y="49"/>
                </a:cxn>
                <a:cxn ang="0">
                  <a:pos x="29" y="41"/>
                </a:cxn>
                <a:cxn ang="0">
                  <a:pos x="62" y="41"/>
                </a:cxn>
                <a:cxn ang="0">
                  <a:pos x="50" y="66"/>
                </a:cxn>
                <a:cxn ang="0">
                  <a:pos x="54" y="70"/>
                </a:cxn>
                <a:cxn ang="0">
                  <a:pos x="33" y="74"/>
                </a:cxn>
                <a:cxn ang="0">
                  <a:pos x="38" y="70"/>
                </a:cxn>
                <a:cxn ang="0">
                  <a:pos x="46" y="57"/>
                </a:cxn>
                <a:cxn ang="0">
                  <a:pos x="62" y="57"/>
                </a:cxn>
                <a:cxn ang="0">
                  <a:pos x="50" y="66"/>
                </a:cxn>
              </a:cxnLst>
              <a:rect l="0" t="0" r="r" b="b"/>
              <a:pathLst>
                <a:path w="91" h="86">
                  <a:moveTo>
                    <a:pt x="29" y="62"/>
                  </a:moveTo>
                  <a:lnTo>
                    <a:pt x="29" y="62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17" y="70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67" y="62"/>
                  </a:lnTo>
                  <a:lnTo>
                    <a:pt x="91" y="62"/>
                  </a:lnTo>
                  <a:lnTo>
                    <a:pt x="91" y="49"/>
                  </a:lnTo>
                  <a:lnTo>
                    <a:pt x="75" y="49"/>
                  </a:lnTo>
                  <a:lnTo>
                    <a:pt x="75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9" y="62"/>
                  </a:lnTo>
                  <a:lnTo>
                    <a:pt x="29" y="62"/>
                  </a:lnTo>
                  <a:close/>
                  <a:moveTo>
                    <a:pt x="62" y="8"/>
                  </a:moveTo>
                  <a:lnTo>
                    <a:pt x="62" y="16"/>
                  </a:lnTo>
                  <a:lnTo>
                    <a:pt x="29" y="16"/>
                  </a:lnTo>
                  <a:lnTo>
                    <a:pt x="29" y="8"/>
                  </a:lnTo>
                  <a:lnTo>
                    <a:pt x="62" y="8"/>
                  </a:lnTo>
                  <a:lnTo>
                    <a:pt x="62" y="8"/>
                  </a:lnTo>
                  <a:close/>
                  <a:moveTo>
                    <a:pt x="62" y="33"/>
                  </a:moveTo>
                  <a:lnTo>
                    <a:pt x="29" y="33"/>
                  </a:lnTo>
                  <a:lnTo>
                    <a:pt x="29" y="24"/>
                  </a:lnTo>
                  <a:lnTo>
                    <a:pt x="62" y="24"/>
                  </a:lnTo>
                  <a:lnTo>
                    <a:pt x="62" y="33"/>
                  </a:lnTo>
                  <a:lnTo>
                    <a:pt x="62" y="33"/>
                  </a:lnTo>
                  <a:close/>
                  <a:moveTo>
                    <a:pt x="62" y="41"/>
                  </a:moveTo>
                  <a:lnTo>
                    <a:pt x="62" y="49"/>
                  </a:lnTo>
                  <a:lnTo>
                    <a:pt x="29" y="49"/>
                  </a:lnTo>
                  <a:lnTo>
                    <a:pt x="29" y="41"/>
                  </a:lnTo>
                  <a:lnTo>
                    <a:pt x="62" y="41"/>
                  </a:lnTo>
                  <a:lnTo>
                    <a:pt x="62" y="41"/>
                  </a:lnTo>
                  <a:close/>
                  <a:moveTo>
                    <a:pt x="50" y="66"/>
                  </a:moveTo>
                  <a:lnTo>
                    <a:pt x="50" y="66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8" y="74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46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9" name="Freeform 73"/>
            <p:cNvSpPr>
              <a:spLocks/>
            </p:cNvSpPr>
            <p:nvPr/>
          </p:nvSpPr>
          <p:spPr bwMode="auto">
            <a:xfrm>
              <a:off x="3451" y="1692"/>
              <a:ext cx="1192" cy="1093"/>
            </a:xfrm>
            <a:custGeom>
              <a:avLst/>
              <a:gdLst/>
              <a:ahLst/>
              <a:cxnLst>
                <a:cxn ang="0">
                  <a:pos x="1089" y="610"/>
                </a:cxn>
                <a:cxn ang="0">
                  <a:pos x="1072" y="573"/>
                </a:cxn>
                <a:cxn ang="0">
                  <a:pos x="1023" y="565"/>
                </a:cxn>
                <a:cxn ang="0">
                  <a:pos x="982" y="536"/>
                </a:cxn>
                <a:cxn ang="0">
                  <a:pos x="1015" y="503"/>
                </a:cxn>
                <a:cxn ang="0">
                  <a:pos x="1076" y="466"/>
                </a:cxn>
                <a:cxn ang="0">
                  <a:pos x="1089" y="383"/>
                </a:cxn>
                <a:cxn ang="0">
                  <a:pos x="1130" y="272"/>
                </a:cxn>
                <a:cxn ang="0">
                  <a:pos x="1167" y="140"/>
                </a:cxn>
                <a:cxn ang="0">
                  <a:pos x="1180" y="41"/>
                </a:cxn>
                <a:cxn ang="0">
                  <a:pos x="1142" y="12"/>
                </a:cxn>
                <a:cxn ang="0">
                  <a:pos x="928" y="4"/>
                </a:cxn>
                <a:cxn ang="0">
                  <a:pos x="849" y="12"/>
                </a:cxn>
                <a:cxn ang="0">
                  <a:pos x="825" y="78"/>
                </a:cxn>
                <a:cxn ang="0">
                  <a:pos x="779" y="148"/>
                </a:cxn>
                <a:cxn ang="0">
                  <a:pos x="689" y="161"/>
                </a:cxn>
                <a:cxn ang="0">
                  <a:pos x="610" y="202"/>
                </a:cxn>
                <a:cxn ang="0">
                  <a:pos x="581" y="247"/>
                </a:cxn>
                <a:cxn ang="0">
                  <a:pos x="532" y="280"/>
                </a:cxn>
                <a:cxn ang="0">
                  <a:pos x="474" y="272"/>
                </a:cxn>
                <a:cxn ang="0">
                  <a:pos x="437" y="280"/>
                </a:cxn>
                <a:cxn ang="0">
                  <a:pos x="412" y="342"/>
                </a:cxn>
                <a:cxn ang="0">
                  <a:pos x="354" y="379"/>
                </a:cxn>
                <a:cxn ang="0">
                  <a:pos x="325" y="412"/>
                </a:cxn>
                <a:cxn ang="0">
                  <a:pos x="334" y="470"/>
                </a:cxn>
                <a:cxn ang="0">
                  <a:pos x="358" y="536"/>
                </a:cxn>
                <a:cxn ang="0">
                  <a:pos x="334" y="536"/>
                </a:cxn>
                <a:cxn ang="0">
                  <a:pos x="251" y="561"/>
                </a:cxn>
                <a:cxn ang="0">
                  <a:pos x="206" y="606"/>
                </a:cxn>
                <a:cxn ang="0">
                  <a:pos x="144" y="614"/>
                </a:cxn>
                <a:cxn ang="0">
                  <a:pos x="103" y="594"/>
                </a:cxn>
                <a:cxn ang="0">
                  <a:pos x="41" y="627"/>
                </a:cxn>
                <a:cxn ang="0">
                  <a:pos x="94" y="775"/>
                </a:cxn>
                <a:cxn ang="0">
                  <a:pos x="132" y="891"/>
                </a:cxn>
                <a:cxn ang="0">
                  <a:pos x="169" y="936"/>
                </a:cxn>
                <a:cxn ang="0">
                  <a:pos x="243" y="936"/>
                </a:cxn>
                <a:cxn ang="0">
                  <a:pos x="317" y="973"/>
                </a:cxn>
                <a:cxn ang="0">
                  <a:pos x="363" y="1035"/>
                </a:cxn>
                <a:cxn ang="0">
                  <a:pos x="420" y="1048"/>
                </a:cxn>
                <a:cxn ang="0">
                  <a:pos x="581" y="1072"/>
                </a:cxn>
                <a:cxn ang="0">
                  <a:pos x="590" y="1081"/>
                </a:cxn>
                <a:cxn ang="0">
                  <a:pos x="598" y="1035"/>
                </a:cxn>
                <a:cxn ang="0">
                  <a:pos x="585" y="1006"/>
                </a:cxn>
                <a:cxn ang="0">
                  <a:pos x="631" y="990"/>
                </a:cxn>
                <a:cxn ang="0">
                  <a:pos x="689" y="1019"/>
                </a:cxn>
                <a:cxn ang="0">
                  <a:pos x="709" y="1056"/>
                </a:cxn>
                <a:cxn ang="0">
                  <a:pos x="746" y="1089"/>
                </a:cxn>
                <a:cxn ang="0">
                  <a:pos x="792" y="1089"/>
                </a:cxn>
                <a:cxn ang="0">
                  <a:pos x="771" y="978"/>
                </a:cxn>
                <a:cxn ang="0">
                  <a:pos x="792" y="928"/>
                </a:cxn>
                <a:cxn ang="0">
                  <a:pos x="804" y="883"/>
                </a:cxn>
                <a:cxn ang="0">
                  <a:pos x="767" y="846"/>
                </a:cxn>
                <a:cxn ang="0">
                  <a:pos x="750" y="796"/>
                </a:cxn>
                <a:cxn ang="0">
                  <a:pos x="800" y="763"/>
                </a:cxn>
                <a:cxn ang="0">
                  <a:pos x="887" y="747"/>
                </a:cxn>
                <a:cxn ang="0">
                  <a:pos x="911" y="784"/>
                </a:cxn>
                <a:cxn ang="0">
                  <a:pos x="969" y="742"/>
                </a:cxn>
                <a:cxn ang="0">
                  <a:pos x="986" y="701"/>
                </a:cxn>
                <a:cxn ang="0">
                  <a:pos x="1089" y="610"/>
                </a:cxn>
              </a:cxnLst>
              <a:rect l="0" t="0" r="r" b="b"/>
              <a:pathLst>
                <a:path w="1192" h="1093">
                  <a:moveTo>
                    <a:pt x="1089" y="610"/>
                  </a:moveTo>
                  <a:lnTo>
                    <a:pt x="1089" y="610"/>
                  </a:lnTo>
                  <a:lnTo>
                    <a:pt x="1089" y="610"/>
                  </a:lnTo>
                  <a:lnTo>
                    <a:pt x="1089" y="610"/>
                  </a:lnTo>
                  <a:lnTo>
                    <a:pt x="1089" y="610"/>
                  </a:lnTo>
                  <a:lnTo>
                    <a:pt x="1085" y="602"/>
                  </a:lnTo>
                  <a:lnTo>
                    <a:pt x="1076" y="594"/>
                  </a:lnTo>
                  <a:lnTo>
                    <a:pt x="1072" y="573"/>
                  </a:lnTo>
                  <a:lnTo>
                    <a:pt x="1072" y="553"/>
                  </a:lnTo>
                  <a:lnTo>
                    <a:pt x="1035" y="561"/>
                  </a:lnTo>
                  <a:lnTo>
                    <a:pt x="1035" y="561"/>
                  </a:lnTo>
                  <a:lnTo>
                    <a:pt x="1023" y="565"/>
                  </a:lnTo>
                  <a:lnTo>
                    <a:pt x="1006" y="565"/>
                  </a:lnTo>
                  <a:lnTo>
                    <a:pt x="994" y="561"/>
                  </a:lnTo>
                  <a:lnTo>
                    <a:pt x="986" y="548"/>
                  </a:lnTo>
                  <a:lnTo>
                    <a:pt x="982" y="536"/>
                  </a:lnTo>
                  <a:lnTo>
                    <a:pt x="986" y="524"/>
                  </a:lnTo>
                  <a:lnTo>
                    <a:pt x="998" y="511"/>
                  </a:lnTo>
                  <a:lnTo>
                    <a:pt x="1015" y="503"/>
                  </a:lnTo>
                  <a:lnTo>
                    <a:pt x="1015" y="503"/>
                  </a:lnTo>
                  <a:lnTo>
                    <a:pt x="1039" y="499"/>
                  </a:lnTo>
                  <a:lnTo>
                    <a:pt x="1056" y="487"/>
                  </a:lnTo>
                  <a:lnTo>
                    <a:pt x="1068" y="478"/>
                  </a:lnTo>
                  <a:lnTo>
                    <a:pt x="1076" y="466"/>
                  </a:lnTo>
                  <a:lnTo>
                    <a:pt x="1085" y="449"/>
                  </a:lnTo>
                  <a:lnTo>
                    <a:pt x="1085" y="441"/>
                  </a:lnTo>
                  <a:lnTo>
                    <a:pt x="1089" y="383"/>
                  </a:lnTo>
                  <a:lnTo>
                    <a:pt x="1089" y="383"/>
                  </a:lnTo>
                  <a:lnTo>
                    <a:pt x="1105" y="355"/>
                  </a:lnTo>
                  <a:lnTo>
                    <a:pt x="1118" y="317"/>
                  </a:lnTo>
                  <a:lnTo>
                    <a:pt x="1130" y="272"/>
                  </a:lnTo>
                  <a:lnTo>
                    <a:pt x="1130" y="272"/>
                  </a:lnTo>
                  <a:lnTo>
                    <a:pt x="1138" y="227"/>
                  </a:lnTo>
                  <a:lnTo>
                    <a:pt x="1151" y="181"/>
                  </a:lnTo>
                  <a:lnTo>
                    <a:pt x="1167" y="140"/>
                  </a:lnTo>
                  <a:lnTo>
                    <a:pt x="1167" y="140"/>
                  </a:lnTo>
                  <a:lnTo>
                    <a:pt x="1184" y="107"/>
                  </a:lnTo>
                  <a:lnTo>
                    <a:pt x="1192" y="78"/>
                  </a:lnTo>
                  <a:lnTo>
                    <a:pt x="1188" y="57"/>
                  </a:lnTo>
                  <a:lnTo>
                    <a:pt x="1180" y="41"/>
                  </a:lnTo>
                  <a:lnTo>
                    <a:pt x="1167" y="24"/>
                  </a:lnTo>
                  <a:lnTo>
                    <a:pt x="1155" y="16"/>
                  </a:lnTo>
                  <a:lnTo>
                    <a:pt x="1142" y="12"/>
                  </a:lnTo>
                  <a:lnTo>
                    <a:pt x="1142" y="12"/>
                  </a:lnTo>
                  <a:lnTo>
                    <a:pt x="1072" y="12"/>
                  </a:lnTo>
                  <a:lnTo>
                    <a:pt x="1002" y="12"/>
                  </a:lnTo>
                  <a:lnTo>
                    <a:pt x="928" y="4"/>
                  </a:lnTo>
                  <a:lnTo>
                    <a:pt x="928" y="4"/>
                  </a:lnTo>
                  <a:lnTo>
                    <a:pt x="895" y="0"/>
                  </a:lnTo>
                  <a:lnTo>
                    <a:pt x="874" y="0"/>
                  </a:lnTo>
                  <a:lnTo>
                    <a:pt x="858" y="4"/>
                  </a:lnTo>
                  <a:lnTo>
                    <a:pt x="849" y="12"/>
                  </a:lnTo>
                  <a:lnTo>
                    <a:pt x="841" y="16"/>
                  </a:lnTo>
                  <a:lnTo>
                    <a:pt x="841" y="24"/>
                  </a:lnTo>
                  <a:lnTo>
                    <a:pt x="841" y="33"/>
                  </a:lnTo>
                  <a:lnTo>
                    <a:pt x="825" y="78"/>
                  </a:lnTo>
                  <a:lnTo>
                    <a:pt x="825" y="111"/>
                  </a:lnTo>
                  <a:lnTo>
                    <a:pt x="804" y="136"/>
                  </a:lnTo>
                  <a:lnTo>
                    <a:pt x="804" y="136"/>
                  </a:lnTo>
                  <a:lnTo>
                    <a:pt x="779" y="148"/>
                  </a:lnTo>
                  <a:lnTo>
                    <a:pt x="763" y="152"/>
                  </a:lnTo>
                  <a:lnTo>
                    <a:pt x="705" y="156"/>
                  </a:lnTo>
                  <a:lnTo>
                    <a:pt x="705" y="156"/>
                  </a:lnTo>
                  <a:lnTo>
                    <a:pt x="689" y="161"/>
                  </a:lnTo>
                  <a:lnTo>
                    <a:pt x="660" y="169"/>
                  </a:lnTo>
                  <a:lnTo>
                    <a:pt x="639" y="177"/>
                  </a:lnTo>
                  <a:lnTo>
                    <a:pt x="623" y="189"/>
                  </a:lnTo>
                  <a:lnTo>
                    <a:pt x="610" y="202"/>
                  </a:lnTo>
                  <a:lnTo>
                    <a:pt x="598" y="218"/>
                  </a:lnTo>
                  <a:lnTo>
                    <a:pt x="598" y="218"/>
                  </a:lnTo>
                  <a:lnTo>
                    <a:pt x="590" y="235"/>
                  </a:lnTo>
                  <a:lnTo>
                    <a:pt x="581" y="247"/>
                  </a:lnTo>
                  <a:lnTo>
                    <a:pt x="573" y="260"/>
                  </a:lnTo>
                  <a:lnTo>
                    <a:pt x="561" y="272"/>
                  </a:lnTo>
                  <a:lnTo>
                    <a:pt x="548" y="276"/>
                  </a:lnTo>
                  <a:lnTo>
                    <a:pt x="532" y="280"/>
                  </a:lnTo>
                  <a:lnTo>
                    <a:pt x="519" y="280"/>
                  </a:lnTo>
                  <a:lnTo>
                    <a:pt x="503" y="280"/>
                  </a:lnTo>
                  <a:lnTo>
                    <a:pt x="503" y="280"/>
                  </a:lnTo>
                  <a:lnTo>
                    <a:pt x="474" y="272"/>
                  </a:lnTo>
                  <a:lnTo>
                    <a:pt x="453" y="272"/>
                  </a:lnTo>
                  <a:lnTo>
                    <a:pt x="445" y="272"/>
                  </a:lnTo>
                  <a:lnTo>
                    <a:pt x="441" y="276"/>
                  </a:lnTo>
                  <a:lnTo>
                    <a:pt x="437" y="280"/>
                  </a:lnTo>
                  <a:lnTo>
                    <a:pt x="433" y="289"/>
                  </a:lnTo>
                  <a:lnTo>
                    <a:pt x="433" y="289"/>
                  </a:lnTo>
                  <a:lnTo>
                    <a:pt x="429" y="313"/>
                  </a:lnTo>
                  <a:lnTo>
                    <a:pt x="412" y="342"/>
                  </a:lnTo>
                  <a:lnTo>
                    <a:pt x="400" y="355"/>
                  </a:lnTo>
                  <a:lnTo>
                    <a:pt x="383" y="367"/>
                  </a:lnTo>
                  <a:lnTo>
                    <a:pt x="371" y="375"/>
                  </a:lnTo>
                  <a:lnTo>
                    <a:pt x="354" y="379"/>
                  </a:lnTo>
                  <a:lnTo>
                    <a:pt x="354" y="379"/>
                  </a:lnTo>
                  <a:lnTo>
                    <a:pt x="338" y="388"/>
                  </a:lnTo>
                  <a:lnTo>
                    <a:pt x="330" y="396"/>
                  </a:lnTo>
                  <a:lnTo>
                    <a:pt x="325" y="412"/>
                  </a:lnTo>
                  <a:lnTo>
                    <a:pt x="325" y="429"/>
                  </a:lnTo>
                  <a:lnTo>
                    <a:pt x="330" y="458"/>
                  </a:lnTo>
                  <a:lnTo>
                    <a:pt x="334" y="470"/>
                  </a:lnTo>
                  <a:lnTo>
                    <a:pt x="334" y="470"/>
                  </a:lnTo>
                  <a:lnTo>
                    <a:pt x="342" y="482"/>
                  </a:lnTo>
                  <a:lnTo>
                    <a:pt x="354" y="511"/>
                  </a:lnTo>
                  <a:lnTo>
                    <a:pt x="358" y="524"/>
                  </a:lnTo>
                  <a:lnTo>
                    <a:pt x="358" y="536"/>
                  </a:lnTo>
                  <a:lnTo>
                    <a:pt x="354" y="540"/>
                  </a:lnTo>
                  <a:lnTo>
                    <a:pt x="350" y="540"/>
                  </a:lnTo>
                  <a:lnTo>
                    <a:pt x="334" y="536"/>
                  </a:lnTo>
                  <a:lnTo>
                    <a:pt x="334" y="536"/>
                  </a:lnTo>
                  <a:lnTo>
                    <a:pt x="313" y="536"/>
                  </a:lnTo>
                  <a:lnTo>
                    <a:pt x="288" y="540"/>
                  </a:lnTo>
                  <a:lnTo>
                    <a:pt x="268" y="548"/>
                  </a:lnTo>
                  <a:lnTo>
                    <a:pt x="251" y="561"/>
                  </a:lnTo>
                  <a:lnTo>
                    <a:pt x="222" y="590"/>
                  </a:lnTo>
                  <a:lnTo>
                    <a:pt x="210" y="602"/>
                  </a:lnTo>
                  <a:lnTo>
                    <a:pt x="210" y="602"/>
                  </a:lnTo>
                  <a:lnTo>
                    <a:pt x="206" y="606"/>
                  </a:lnTo>
                  <a:lnTo>
                    <a:pt x="189" y="614"/>
                  </a:lnTo>
                  <a:lnTo>
                    <a:pt x="177" y="619"/>
                  </a:lnTo>
                  <a:lnTo>
                    <a:pt x="165" y="619"/>
                  </a:lnTo>
                  <a:lnTo>
                    <a:pt x="144" y="614"/>
                  </a:lnTo>
                  <a:lnTo>
                    <a:pt x="127" y="602"/>
                  </a:lnTo>
                  <a:lnTo>
                    <a:pt x="127" y="602"/>
                  </a:lnTo>
                  <a:lnTo>
                    <a:pt x="115" y="598"/>
                  </a:lnTo>
                  <a:lnTo>
                    <a:pt x="103" y="594"/>
                  </a:lnTo>
                  <a:lnTo>
                    <a:pt x="94" y="594"/>
                  </a:lnTo>
                  <a:lnTo>
                    <a:pt x="82" y="598"/>
                  </a:lnTo>
                  <a:lnTo>
                    <a:pt x="61" y="610"/>
                  </a:lnTo>
                  <a:lnTo>
                    <a:pt x="41" y="627"/>
                  </a:lnTo>
                  <a:lnTo>
                    <a:pt x="12" y="660"/>
                  </a:lnTo>
                  <a:lnTo>
                    <a:pt x="0" y="680"/>
                  </a:lnTo>
                  <a:lnTo>
                    <a:pt x="0" y="685"/>
                  </a:lnTo>
                  <a:lnTo>
                    <a:pt x="94" y="775"/>
                  </a:lnTo>
                  <a:lnTo>
                    <a:pt x="107" y="841"/>
                  </a:lnTo>
                  <a:lnTo>
                    <a:pt x="132" y="879"/>
                  </a:lnTo>
                  <a:lnTo>
                    <a:pt x="132" y="879"/>
                  </a:lnTo>
                  <a:lnTo>
                    <a:pt x="132" y="891"/>
                  </a:lnTo>
                  <a:lnTo>
                    <a:pt x="136" y="912"/>
                  </a:lnTo>
                  <a:lnTo>
                    <a:pt x="144" y="924"/>
                  </a:lnTo>
                  <a:lnTo>
                    <a:pt x="152" y="932"/>
                  </a:lnTo>
                  <a:lnTo>
                    <a:pt x="169" y="936"/>
                  </a:lnTo>
                  <a:lnTo>
                    <a:pt x="185" y="940"/>
                  </a:lnTo>
                  <a:lnTo>
                    <a:pt x="185" y="940"/>
                  </a:lnTo>
                  <a:lnTo>
                    <a:pt x="243" y="936"/>
                  </a:lnTo>
                  <a:lnTo>
                    <a:pt x="243" y="936"/>
                  </a:lnTo>
                  <a:lnTo>
                    <a:pt x="264" y="936"/>
                  </a:lnTo>
                  <a:lnTo>
                    <a:pt x="288" y="945"/>
                  </a:lnTo>
                  <a:lnTo>
                    <a:pt x="305" y="957"/>
                  </a:lnTo>
                  <a:lnTo>
                    <a:pt x="317" y="973"/>
                  </a:lnTo>
                  <a:lnTo>
                    <a:pt x="317" y="973"/>
                  </a:lnTo>
                  <a:lnTo>
                    <a:pt x="330" y="998"/>
                  </a:lnTo>
                  <a:lnTo>
                    <a:pt x="350" y="1023"/>
                  </a:lnTo>
                  <a:lnTo>
                    <a:pt x="363" y="1035"/>
                  </a:lnTo>
                  <a:lnTo>
                    <a:pt x="379" y="1044"/>
                  </a:lnTo>
                  <a:lnTo>
                    <a:pt x="400" y="1048"/>
                  </a:lnTo>
                  <a:lnTo>
                    <a:pt x="420" y="1048"/>
                  </a:lnTo>
                  <a:lnTo>
                    <a:pt x="420" y="1048"/>
                  </a:lnTo>
                  <a:lnTo>
                    <a:pt x="474" y="1048"/>
                  </a:lnTo>
                  <a:lnTo>
                    <a:pt x="528" y="1056"/>
                  </a:lnTo>
                  <a:lnTo>
                    <a:pt x="569" y="1064"/>
                  </a:lnTo>
                  <a:lnTo>
                    <a:pt x="581" y="1072"/>
                  </a:lnTo>
                  <a:lnTo>
                    <a:pt x="585" y="1077"/>
                  </a:lnTo>
                  <a:lnTo>
                    <a:pt x="585" y="1077"/>
                  </a:lnTo>
                  <a:lnTo>
                    <a:pt x="585" y="1081"/>
                  </a:lnTo>
                  <a:lnTo>
                    <a:pt x="590" y="1081"/>
                  </a:lnTo>
                  <a:lnTo>
                    <a:pt x="598" y="1068"/>
                  </a:lnTo>
                  <a:lnTo>
                    <a:pt x="602" y="1052"/>
                  </a:lnTo>
                  <a:lnTo>
                    <a:pt x="602" y="1044"/>
                  </a:lnTo>
                  <a:lnTo>
                    <a:pt x="598" y="1035"/>
                  </a:lnTo>
                  <a:lnTo>
                    <a:pt x="598" y="1035"/>
                  </a:lnTo>
                  <a:lnTo>
                    <a:pt x="585" y="1023"/>
                  </a:lnTo>
                  <a:lnTo>
                    <a:pt x="585" y="1015"/>
                  </a:lnTo>
                  <a:lnTo>
                    <a:pt x="585" y="1006"/>
                  </a:lnTo>
                  <a:lnTo>
                    <a:pt x="594" y="1002"/>
                  </a:lnTo>
                  <a:lnTo>
                    <a:pt x="602" y="998"/>
                  </a:lnTo>
                  <a:lnTo>
                    <a:pt x="631" y="990"/>
                  </a:lnTo>
                  <a:lnTo>
                    <a:pt x="631" y="990"/>
                  </a:lnTo>
                  <a:lnTo>
                    <a:pt x="651" y="994"/>
                  </a:lnTo>
                  <a:lnTo>
                    <a:pt x="664" y="998"/>
                  </a:lnTo>
                  <a:lnTo>
                    <a:pt x="680" y="1006"/>
                  </a:lnTo>
                  <a:lnTo>
                    <a:pt x="689" y="1019"/>
                  </a:lnTo>
                  <a:lnTo>
                    <a:pt x="701" y="1035"/>
                  </a:lnTo>
                  <a:lnTo>
                    <a:pt x="705" y="1048"/>
                  </a:lnTo>
                  <a:lnTo>
                    <a:pt x="705" y="1048"/>
                  </a:lnTo>
                  <a:lnTo>
                    <a:pt x="709" y="1056"/>
                  </a:lnTo>
                  <a:lnTo>
                    <a:pt x="713" y="1064"/>
                  </a:lnTo>
                  <a:lnTo>
                    <a:pt x="717" y="1072"/>
                  </a:lnTo>
                  <a:lnTo>
                    <a:pt x="730" y="1081"/>
                  </a:lnTo>
                  <a:lnTo>
                    <a:pt x="746" y="1089"/>
                  </a:lnTo>
                  <a:lnTo>
                    <a:pt x="767" y="1093"/>
                  </a:lnTo>
                  <a:lnTo>
                    <a:pt x="792" y="1089"/>
                  </a:lnTo>
                  <a:lnTo>
                    <a:pt x="792" y="1089"/>
                  </a:lnTo>
                  <a:lnTo>
                    <a:pt x="792" y="1089"/>
                  </a:lnTo>
                  <a:lnTo>
                    <a:pt x="779" y="1056"/>
                  </a:lnTo>
                  <a:lnTo>
                    <a:pt x="771" y="1027"/>
                  </a:lnTo>
                  <a:lnTo>
                    <a:pt x="771" y="998"/>
                  </a:lnTo>
                  <a:lnTo>
                    <a:pt x="771" y="978"/>
                  </a:lnTo>
                  <a:lnTo>
                    <a:pt x="779" y="957"/>
                  </a:lnTo>
                  <a:lnTo>
                    <a:pt x="783" y="940"/>
                  </a:lnTo>
                  <a:lnTo>
                    <a:pt x="792" y="928"/>
                  </a:lnTo>
                  <a:lnTo>
                    <a:pt x="792" y="928"/>
                  </a:lnTo>
                  <a:lnTo>
                    <a:pt x="804" y="920"/>
                  </a:lnTo>
                  <a:lnTo>
                    <a:pt x="808" y="907"/>
                  </a:lnTo>
                  <a:lnTo>
                    <a:pt x="808" y="895"/>
                  </a:lnTo>
                  <a:lnTo>
                    <a:pt x="804" y="883"/>
                  </a:lnTo>
                  <a:lnTo>
                    <a:pt x="792" y="862"/>
                  </a:lnTo>
                  <a:lnTo>
                    <a:pt x="783" y="854"/>
                  </a:lnTo>
                  <a:lnTo>
                    <a:pt x="767" y="846"/>
                  </a:lnTo>
                  <a:lnTo>
                    <a:pt x="767" y="846"/>
                  </a:lnTo>
                  <a:lnTo>
                    <a:pt x="750" y="833"/>
                  </a:lnTo>
                  <a:lnTo>
                    <a:pt x="742" y="821"/>
                  </a:lnTo>
                  <a:lnTo>
                    <a:pt x="742" y="808"/>
                  </a:lnTo>
                  <a:lnTo>
                    <a:pt x="750" y="796"/>
                  </a:lnTo>
                  <a:lnTo>
                    <a:pt x="771" y="775"/>
                  </a:lnTo>
                  <a:lnTo>
                    <a:pt x="779" y="767"/>
                  </a:lnTo>
                  <a:lnTo>
                    <a:pt x="779" y="767"/>
                  </a:lnTo>
                  <a:lnTo>
                    <a:pt x="800" y="763"/>
                  </a:lnTo>
                  <a:lnTo>
                    <a:pt x="858" y="747"/>
                  </a:lnTo>
                  <a:lnTo>
                    <a:pt x="858" y="747"/>
                  </a:lnTo>
                  <a:lnTo>
                    <a:pt x="874" y="747"/>
                  </a:lnTo>
                  <a:lnTo>
                    <a:pt x="887" y="747"/>
                  </a:lnTo>
                  <a:lnTo>
                    <a:pt x="895" y="755"/>
                  </a:lnTo>
                  <a:lnTo>
                    <a:pt x="903" y="759"/>
                  </a:lnTo>
                  <a:lnTo>
                    <a:pt x="911" y="775"/>
                  </a:lnTo>
                  <a:lnTo>
                    <a:pt x="911" y="784"/>
                  </a:lnTo>
                  <a:lnTo>
                    <a:pt x="928" y="784"/>
                  </a:lnTo>
                  <a:lnTo>
                    <a:pt x="928" y="784"/>
                  </a:lnTo>
                  <a:lnTo>
                    <a:pt x="953" y="763"/>
                  </a:lnTo>
                  <a:lnTo>
                    <a:pt x="969" y="742"/>
                  </a:lnTo>
                  <a:lnTo>
                    <a:pt x="973" y="730"/>
                  </a:lnTo>
                  <a:lnTo>
                    <a:pt x="977" y="718"/>
                  </a:lnTo>
                  <a:lnTo>
                    <a:pt x="977" y="718"/>
                  </a:lnTo>
                  <a:lnTo>
                    <a:pt x="986" y="701"/>
                  </a:lnTo>
                  <a:lnTo>
                    <a:pt x="998" y="685"/>
                  </a:lnTo>
                  <a:lnTo>
                    <a:pt x="1039" y="647"/>
                  </a:lnTo>
                  <a:lnTo>
                    <a:pt x="1089" y="610"/>
                  </a:lnTo>
                  <a:lnTo>
                    <a:pt x="1089" y="610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0" name="Freeform 74"/>
            <p:cNvSpPr>
              <a:spLocks/>
            </p:cNvSpPr>
            <p:nvPr/>
          </p:nvSpPr>
          <p:spPr bwMode="auto">
            <a:xfrm>
              <a:off x="4412" y="2302"/>
              <a:ext cx="62" cy="62"/>
            </a:xfrm>
            <a:custGeom>
              <a:avLst/>
              <a:gdLst/>
              <a:ahLst/>
              <a:cxnLst>
                <a:cxn ang="0">
                  <a:pos x="62" y="29"/>
                </a:cxn>
                <a:cxn ang="0">
                  <a:pos x="62" y="29"/>
                </a:cxn>
                <a:cxn ang="0">
                  <a:pos x="58" y="42"/>
                </a:cxn>
                <a:cxn ang="0">
                  <a:pos x="54" y="54"/>
                </a:cxn>
                <a:cxn ang="0">
                  <a:pos x="41" y="58"/>
                </a:cxn>
                <a:cxn ang="0">
                  <a:pos x="29" y="62"/>
                </a:cxn>
                <a:cxn ang="0">
                  <a:pos x="29" y="62"/>
                </a:cxn>
                <a:cxn ang="0">
                  <a:pos x="21" y="58"/>
                </a:cxn>
                <a:cxn ang="0">
                  <a:pos x="8" y="54"/>
                </a:cxn>
                <a:cxn ang="0">
                  <a:pos x="4" y="42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4" y="9"/>
                </a:cxn>
                <a:cxn ang="0">
                  <a:pos x="58" y="17"/>
                </a:cxn>
                <a:cxn ang="0">
                  <a:pos x="62" y="29"/>
                </a:cxn>
                <a:cxn ang="0">
                  <a:pos x="62" y="29"/>
                </a:cxn>
              </a:cxnLst>
              <a:rect l="0" t="0" r="r" b="b"/>
              <a:pathLst>
                <a:path w="62" h="62">
                  <a:moveTo>
                    <a:pt x="62" y="29"/>
                  </a:moveTo>
                  <a:lnTo>
                    <a:pt x="62" y="29"/>
                  </a:lnTo>
                  <a:lnTo>
                    <a:pt x="58" y="42"/>
                  </a:lnTo>
                  <a:lnTo>
                    <a:pt x="54" y="54"/>
                  </a:lnTo>
                  <a:lnTo>
                    <a:pt x="41" y="58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1" y="58"/>
                  </a:lnTo>
                  <a:lnTo>
                    <a:pt x="8" y="54"/>
                  </a:lnTo>
                  <a:lnTo>
                    <a:pt x="4" y="4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17"/>
                  </a:lnTo>
                  <a:lnTo>
                    <a:pt x="8" y="9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4" y="9"/>
                  </a:lnTo>
                  <a:lnTo>
                    <a:pt x="58" y="17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1" name="Freeform 75"/>
            <p:cNvSpPr>
              <a:spLocks noEditPoints="1"/>
            </p:cNvSpPr>
            <p:nvPr/>
          </p:nvSpPr>
          <p:spPr bwMode="auto">
            <a:xfrm>
              <a:off x="4078" y="2286"/>
              <a:ext cx="82" cy="86"/>
            </a:xfrm>
            <a:custGeom>
              <a:avLst/>
              <a:gdLst/>
              <a:ahLst/>
              <a:cxnLst>
                <a:cxn ang="0">
                  <a:pos x="49" y="4"/>
                </a:cxn>
                <a:cxn ang="0">
                  <a:pos x="49" y="4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8"/>
                </a:cxn>
                <a:cxn ang="0">
                  <a:pos x="0" y="8"/>
                </a:cxn>
                <a:cxn ang="0">
                  <a:pos x="0" y="33"/>
                </a:cxn>
                <a:cxn ang="0">
                  <a:pos x="12" y="33"/>
                </a:cxn>
                <a:cxn ang="0">
                  <a:pos x="12" y="20"/>
                </a:cxn>
                <a:cxn ang="0">
                  <a:pos x="66" y="20"/>
                </a:cxn>
                <a:cxn ang="0">
                  <a:pos x="66" y="33"/>
                </a:cxn>
                <a:cxn ang="0">
                  <a:pos x="78" y="33"/>
                </a:cxn>
                <a:cxn ang="0">
                  <a:pos x="78" y="8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37" y="45"/>
                </a:cxn>
                <a:cxn ang="0">
                  <a:pos x="37" y="70"/>
                </a:cxn>
                <a:cxn ang="0">
                  <a:pos x="37" y="70"/>
                </a:cxn>
                <a:cxn ang="0">
                  <a:pos x="33" y="74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29" y="86"/>
                </a:cxn>
                <a:cxn ang="0">
                  <a:pos x="29" y="86"/>
                </a:cxn>
                <a:cxn ang="0">
                  <a:pos x="45" y="86"/>
                </a:cxn>
                <a:cxn ang="0">
                  <a:pos x="49" y="82"/>
                </a:cxn>
                <a:cxn ang="0">
                  <a:pos x="49" y="78"/>
                </a:cxn>
                <a:cxn ang="0">
                  <a:pos x="49" y="45"/>
                </a:cxn>
                <a:cxn ang="0">
                  <a:pos x="82" y="45"/>
                </a:cxn>
                <a:cxn ang="0">
                  <a:pos x="82" y="37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7" y="45"/>
                </a:cxn>
                <a:cxn ang="0">
                  <a:pos x="37" y="45"/>
                </a:cxn>
              </a:cxnLst>
              <a:rect l="0" t="0" r="r" b="b"/>
              <a:pathLst>
                <a:path w="82" h="86">
                  <a:moveTo>
                    <a:pt x="49" y="4"/>
                  </a:moveTo>
                  <a:lnTo>
                    <a:pt x="49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0" y="8"/>
                  </a:lnTo>
                  <a:lnTo>
                    <a:pt x="0" y="33"/>
                  </a:lnTo>
                  <a:lnTo>
                    <a:pt x="12" y="33"/>
                  </a:lnTo>
                  <a:lnTo>
                    <a:pt x="12" y="20"/>
                  </a:lnTo>
                  <a:lnTo>
                    <a:pt x="66" y="20"/>
                  </a:lnTo>
                  <a:lnTo>
                    <a:pt x="66" y="33"/>
                  </a:lnTo>
                  <a:lnTo>
                    <a:pt x="78" y="33"/>
                  </a:lnTo>
                  <a:lnTo>
                    <a:pt x="78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close/>
                  <a:moveTo>
                    <a:pt x="37" y="45"/>
                  </a:moveTo>
                  <a:lnTo>
                    <a:pt x="37" y="70"/>
                  </a:lnTo>
                  <a:lnTo>
                    <a:pt x="37" y="70"/>
                  </a:lnTo>
                  <a:lnTo>
                    <a:pt x="33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45" y="86"/>
                  </a:lnTo>
                  <a:lnTo>
                    <a:pt x="49" y="82"/>
                  </a:lnTo>
                  <a:lnTo>
                    <a:pt x="49" y="78"/>
                  </a:lnTo>
                  <a:lnTo>
                    <a:pt x="49" y="45"/>
                  </a:lnTo>
                  <a:lnTo>
                    <a:pt x="82" y="45"/>
                  </a:lnTo>
                  <a:lnTo>
                    <a:pt x="82" y="37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37" y="45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2" name="Freeform 76"/>
            <p:cNvSpPr>
              <a:spLocks noEditPoints="1"/>
            </p:cNvSpPr>
            <p:nvPr/>
          </p:nvSpPr>
          <p:spPr bwMode="auto">
            <a:xfrm>
              <a:off x="4173" y="2286"/>
              <a:ext cx="86" cy="86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66" y="16"/>
                </a:cxn>
                <a:cxn ang="0">
                  <a:pos x="66" y="70"/>
                </a:cxn>
                <a:cxn ang="0">
                  <a:pos x="66" y="74"/>
                </a:cxn>
                <a:cxn ang="0">
                  <a:pos x="53" y="74"/>
                </a:cxn>
                <a:cxn ang="0">
                  <a:pos x="57" y="86"/>
                </a:cxn>
                <a:cxn ang="0">
                  <a:pos x="74" y="82"/>
                </a:cxn>
                <a:cxn ang="0">
                  <a:pos x="78" y="78"/>
                </a:cxn>
                <a:cxn ang="0">
                  <a:pos x="86" y="16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4" y="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33"/>
                </a:cxn>
                <a:cxn ang="0">
                  <a:pos x="8" y="20"/>
                </a:cxn>
                <a:cxn ang="0">
                  <a:pos x="0" y="29"/>
                </a:cxn>
                <a:cxn ang="0">
                  <a:pos x="12" y="41"/>
                </a:cxn>
                <a:cxn ang="0">
                  <a:pos x="41" y="62"/>
                </a:cxn>
                <a:cxn ang="0">
                  <a:pos x="49" y="66"/>
                </a:cxn>
                <a:cxn ang="0">
                  <a:pos x="61" y="25"/>
                </a:cxn>
                <a:cxn ang="0">
                  <a:pos x="28" y="66"/>
                </a:cxn>
                <a:cxn ang="0">
                  <a:pos x="41" y="62"/>
                </a:cxn>
                <a:cxn ang="0">
                  <a:pos x="49" y="33"/>
                </a:cxn>
                <a:cxn ang="0">
                  <a:pos x="41" y="49"/>
                </a:cxn>
                <a:cxn ang="0">
                  <a:pos x="49" y="33"/>
                </a:cxn>
                <a:cxn ang="0">
                  <a:pos x="12" y="86"/>
                </a:cxn>
                <a:cxn ang="0">
                  <a:pos x="12" y="78"/>
                </a:cxn>
                <a:cxn ang="0">
                  <a:pos x="24" y="49"/>
                </a:cxn>
                <a:cxn ang="0">
                  <a:pos x="12" y="45"/>
                </a:cxn>
                <a:cxn ang="0">
                  <a:pos x="0" y="74"/>
                </a:cxn>
                <a:cxn ang="0">
                  <a:pos x="12" y="86"/>
                </a:cxn>
                <a:cxn ang="0">
                  <a:pos x="12" y="86"/>
                </a:cxn>
              </a:cxnLst>
              <a:rect l="0" t="0" r="r" b="b"/>
              <a:pathLst>
                <a:path w="86" h="86">
                  <a:moveTo>
                    <a:pt x="16" y="20"/>
                  </a:moveTo>
                  <a:lnTo>
                    <a:pt x="24" y="12"/>
                  </a:lnTo>
                  <a:lnTo>
                    <a:pt x="24" y="16"/>
                  </a:lnTo>
                  <a:lnTo>
                    <a:pt x="66" y="16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7" y="86"/>
                  </a:lnTo>
                  <a:lnTo>
                    <a:pt x="57" y="86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78" y="82"/>
                  </a:lnTo>
                  <a:lnTo>
                    <a:pt x="78" y="78"/>
                  </a:lnTo>
                  <a:lnTo>
                    <a:pt x="78" y="16"/>
                  </a:lnTo>
                  <a:lnTo>
                    <a:pt x="86" y="16"/>
                  </a:lnTo>
                  <a:lnTo>
                    <a:pt x="86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12" y="0"/>
                  </a:lnTo>
                  <a:lnTo>
                    <a:pt x="4" y="8"/>
                  </a:lnTo>
                  <a:lnTo>
                    <a:pt x="4" y="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12" y="41"/>
                  </a:moveTo>
                  <a:lnTo>
                    <a:pt x="20" y="33"/>
                  </a:lnTo>
                  <a:lnTo>
                    <a:pt x="20" y="33"/>
                  </a:lnTo>
                  <a:lnTo>
                    <a:pt x="8" y="2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close/>
                  <a:moveTo>
                    <a:pt x="41" y="62"/>
                  </a:moveTo>
                  <a:lnTo>
                    <a:pt x="49" y="62"/>
                  </a:lnTo>
                  <a:lnTo>
                    <a:pt x="49" y="66"/>
                  </a:lnTo>
                  <a:lnTo>
                    <a:pt x="61" y="66"/>
                  </a:lnTo>
                  <a:lnTo>
                    <a:pt x="61" y="25"/>
                  </a:lnTo>
                  <a:lnTo>
                    <a:pt x="28" y="25"/>
                  </a:lnTo>
                  <a:lnTo>
                    <a:pt x="28" y="66"/>
                  </a:lnTo>
                  <a:lnTo>
                    <a:pt x="41" y="66"/>
                  </a:lnTo>
                  <a:lnTo>
                    <a:pt x="41" y="62"/>
                  </a:lnTo>
                  <a:lnTo>
                    <a:pt x="41" y="62"/>
                  </a:lnTo>
                  <a:close/>
                  <a:moveTo>
                    <a:pt x="49" y="33"/>
                  </a:moveTo>
                  <a:lnTo>
                    <a:pt x="49" y="49"/>
                  </a:lnTo>
                  <a:lnTo>
                    <a:pt x="41" y="49"/>
                  </a:lnTo>
                  <a:lnTo>
                    <a:pt x="41" y="33"/>
                  </a:lnTo>
                  <a:lnTo>
                    <a:pt x="49" y="33"/>
                  </a:lnTo>
                  <a:lnTo>
                    <a:pt x="49" y="33"/>
                  </a:lnTo>
                  <a:close/>
                  <a:moveTo>
                    <a:pt x="12" y="86"/>
                  </a:moveTo>
                  <a:lnTo>
                    <a:pt x="12" y="86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3" name="Freeform 77"/>
            <p:cNvSpPr>
              <a:spLocks noEditPoints="1"/>
            </p:cNvSpPr>
            <p:nvPr/>
          </p:nvSpPr>
          <p:spPr bwMode="auto">
            <a:xfrm>
              <a:off x="4272" y="2286"/>
              <a:ext cx="90" cy="91"/>
            </a:xfrm>
            <a:custGeom>
              <a:avLst/>
              <a:gdLst/>
              <a:ahLst/>
              <a:cxnLst>
                <a:cxn ang="0">
                  <a:pos x="28" y="62"/>
                </a:cxn>
                <a:cxn ang="0">
                  <a:pos x="20" y="70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2" y="86"/>
                </a:cxn>
                <a:cxn ang="0">
                  <a:pos x="66" y="82"/>
                </a:cxn>
                <a:cxn ang="0">
                  <a:pos x="66" y="82"/>
                </a:cxn>
                <a:cxn ang="0">
                  <a:pos x="70" y="91"/>
                </a:cxn>
                <a:cxn ang="0">
                  <a:pos x="82" y="82"/>
                </a:cxn>
                <a:cxn ang="0">
                  <a:pos x="66" y="62"/>
                </a:cxn>
                <a:cxn ang="0">
                  <a:pos x="90" y="49"/>
                </a:cxn>
                <a:cxn ang="0">
                  <a:pos x="74" y="0"/>
                </a:cxn>
                <a:cxn ang="0">
                  <a:pos x="16" y="49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8" y="62"/>
                </a:cxn>
                <a:cxn ang="0">
                  <a:pos x="61" y="16"/>
                </a:cxn>
                <a:cxn ang="0">
                  <a:pos x="28" y="12"/>
                </a:cxn>
                <a:cxn ang="0">
                  <a:pos x="61" y="12"/>
                </a:cxn>
                <a:cxn ang="0">
                  <a:pos x="28" y="33"/>
                </a:cxn>
                <a:cxn ang="0">
                  <a:pos x="61" y="25"/>
                </a:cxn>
                <a:cxn ang="0">
                  <a:pos x="61" y="33"/>
                </a:cxn>
                <a:cxn ang="0">
                  <a:pos x="61" y="49"/>
                </a:cxn>
                <a:cxn ang="0">
                  <a:pos x="28" y="41"/>
                </a:cxn>
                <a:cxn ang="0">
                  <a:pos x="61" y="41"/>
                </a:cxn>
                <a:cxn ang="0">
                  <a:pos x="49" y="66"/>
                </a:cxn>
                <a:cxn ang="0">
                  <a:pos x="53" y="70"/>
                </a:cxn>
                <a:cxn ang="0">
                  <a:pos x="33" y="74"/>
                </a:cxn>
                <a:cxn ang="0">
                  <a:pos x="37" y="70"/>
                </a:cxn>
                <a:cxn ang="0">
                  <a:pos x="45" y="62"/>
                </a:cxn>
                <a:cxn ang="0">
                  <a:pos x="61" y="62"/>
                </a:cxn>
                <a:cxn ang="0">
                  <a:pos x="49" y="66"/>
                </a:cxn>
              </a:cxnLst>
              <a:rect l="0" t="0" r="r" b="b"/>
              <a:pathLst>
                <a:path w="90" h="91">
                  <a:moveTo>
                    <a:pt x="28" y="62"/>
                  </a:moveTo>
                  <a:lnTo>
                    <a:pt x="28" y="6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6" y="70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66" y="62"/>
                  </a:lnTo>
                  <a:lnTo>
                    <a:pt x="90" y="62"/>
                  </a:lnTo>
                  <a:lnTo>
                    <a:pt x="90" y="49"/>
                  </a:lnTo>
                  <a:lnTo>
                    <a:pt x="74" y="49"/>
                  </a:lnTo>
                  <a:lnTo>
                    <a:pt x="74" y="0"/>
                  </a:lnTo>
                  <a:lnTo>
                    <a:pt x="16" y="0"/>
                  </a:lnTo>
                  <a:lnTo>
                    <a:pt x="16" y="49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8" y="62"/>
                  </a:lnTo>
                  <a:lnTo>
                    <a:pt x="28" y="62"/>
                  </a:lnTo>
                  <a:close/>
                  <a:moveTo>
                    <a:pt x="61" y="12"/>
                  </a:moveTo>
                  <a:lnTo>
                    <a:pt x="61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61" y="12"/>
                  </a:lnTo>
                  <a:lnTo>
                    <a:pt x="61" y="12"/>
                  </a:lnTo>
                  <a:close/>
                  <a:moveTo>
                    <a:pt x="61" y="33"/>
                  </a:moveTo>
                  <a:lnTo>
                    <a:pt x="28" y="33"/>
                  </a:lnTo>
                  <a:lnTo>
                    <a:pt x="28" y="25"/>
                  </a:lnTo>
                  <a:lnTo>
                    <a:pt x="61" y="25"/>
                  </a:lnTo>
                  <a:lnTo>
                    <a:pt x="61" y="33"/>
                  </a:lnTo>
                  <a:lnTo>
                    <a:pt x="61" y="33"/>
                  </a:lnTo>
                  <a:close/>
                  <a:moveTo>
                    <a:pt x="61" y="41"/>
                  </a:moveTo>
                  <a:lnTo>
                    <a:pt x="61" y="49"/>
                  </a:lnTo>
                  <a:lnTo>
                    <a:pt x="28" y="49"/>
                  </a:lnTo>
                  <a:lnTo>
                    <a:pt x="28" y="41"/>
                  </a:lnTo>
                  <a:lnTo>
                    <a:pt x="61" y="41"/>
                  </a:lnTo>
                  <a:lnTo>
                    <a:pt x="61" y="41"/>
                  </a:lnTo>
                  <a:close/>
                  <a:moveTo>
                    <a:pt x="49" y="66"/>
                  </a:moveTo>
                  <a:lnTo>
                    <a:pt x="49" y="6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57" y="74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45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Documents and Settings\Administrator\桌面\地界各国图景\卖萌的中国省份\上海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880771" y="2453625"/>
            <a:ext cx="1935484" cy="1800000"/>
          </a:xfrm>
          <a:prstGeom prst="rect">
            <a:avLst/>
          </a:prstGeom>
          <a:noFill/>
        </p:spPr>
      </p:pic>
      <p:pic>
        <p:nvPicPr>
          <p:cNvPr id="2051" name="Picture 3" descr="C:\Documents and Settings\Administrator\桌面\地界各国图景\卖萌的中国省份\湖南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49562" y="468833"/>
            <a:ext cx="1863354" cy="1800000"/>
          </a:xfrm>
          <a:prstGeom prst="rect">
            <a:avLst/>
          </a:prstGeom>
          <a:noFill/>
        </p:spPr>
      </p:pic>
      <p:pic>
        <p:nvPicPr>
          <p:cNvPr id="2052" name="Picture 4" descr="C:\Documents and Settings\Administrator\桌面\地界各国图景\卖萌的中国省份\吉林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831792" y="468833"/>
            <a:ext cx="1927195" cy="1800000"/>
          </a:xfrm>
          <a:prstGeom prst="rect">
            <a:avLst/>
          </a:prstGeom>
          <a:noFill/>
        </p:spPr>
      </p:pic>
      <p:pic>
        <p:nvPicPr>
          <p:cNvPr id="2053" name="Picture 5" descr="C:\Documents and Settings\Administrator\桌面\地界各国图景\卖萌的中国省份\江苏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063197" y="4519371"/>
            <a:ext cx="2112676" cy="1800000"/>
          </a:xfrm>
          <a:prstGeom prst="rect">
            <a:avLst/>
          </a:prstGeom>
          <a:noFill/>
        </p:spPr>
      </p:pic>
      <p:pic>
        <p:nvPicPr>
          <p:cNvPr id="2054" name="Picture 6" descr="C:\Documents and Settings\Administrator\桌面\地界各国图景\卖萌的中国省份\江西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900244" y="2453625"/>
            <a:ext cx="1965066" cy="1800000"/>
          </a:xfrm>
          <a:prstGeom prst="rect">
            <a:avLst/>
          </a:prstGeom>
          <a:noFill/>
        </p:spPr>
      </p:pic>
      <p:pic>
        <p:nvPicPr>
          <p:cNvPr id="2055" name="Picture 7" descr="C:\Documents and Settings\Administrator\桌面\地界各国图景\卖萌的中国省份\辽宁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123960" y="2497073"/>
            <a:ext cx="1991150" cy="1800000"/>
          </a:xfrm>
          <a:prstGeom prst="rect">
            <a:avLst/>
          </a:prstGeom>
          <a:noFill/>
        </p:spPr>
      </p:pic>
      <p:pic>
        <p:nvPicPr>
          <p:cNvPr id="2056" name="Picture 8" descr="C:\Documents and Settings\Administrator\桌面\地界各国图景\卖萌的中国省份\内蒙古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601896" y="4513428"/>
            <a:ext cx="2117647" cy="1800000"/>
          </a:xfrm>
          <a:prstGeom prst="rect">
            <a:avLst/>
          </a:prstGeom>
          <a:noFill/>
        </p:spPr>
      </p:pic>
      <p:pic>
        <p:nvPicPr>
          <p:cNvPr id="2057" name="Picture 9" descr="C:\Documents and Settings\Administrator\桌面\地界各国图景\卖萌的中国省份\宁夏.jp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228446" y="474776"/>
            <a:ext cx="1782178" cy="1800000"/>
          </a:xfrm>
          <a:prstGeom prst="rect">
            <a:avLst/>
          </a:prstGeom>
          <a:noFill/>
        </p:spPr>
      </p:pic>
      <p:pic>
        <p:nvPicPr>
          <p:cNvPr id="2058" name="Picture 10" descr="C:\Documents and Settings\Administrator\桌面\地界各国图景\卖萌的中国省份\青海.jp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660405" y="474776"/>
            <a:ext cx="1914894" cy="1800000"/>
          </a:xfrm>
          <a:prstGeom prst="rect">
            <a:avLst/>
          </a:prstGeom>
          <a:noFill/>
        </p:spPr>
      </p:pic>
      <p:pic>
        <p:nvPicPr>
          <p:cNvPr id="2059" name="Picture 11" descr="C:\Documents and Settings\Administrator\桌面\地界各国图景\卖萌的中国省份\山东.jpg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731843" y="2459568"/>
            <a:ext cx="1871102" cy="1800000"/>
          </a:xfrm>
          <a:prstGeom prst="rect">
            <a:avLst/>
          </a:prstGeom>
          <a:noFill/>
        </p:spPr>
      </p:pic>
      <p:pic>
        <p:nvPicPr>
          <p:cNvPr id="2060" name="Picture 12" descr="C:\Documents and Settings\Administrator\桌面\地界各国图景\卖萌的中国省份\山西.jpg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2790876" y="4513428"/>
            <a:ext cx="1724138" cy="1800000"/>
          </a:xfrm>
          <a:prstGeom prst="rect">
            <a:avLst/>
          </a:prstGeom>
          <a:noFill/>
        </p:spPr>
      </p:pic>
      <p:pic>
        <p:nvPicPr>
          <p:cNvPr id="2061" name="Picture 13" descr="C:\Documents and Settings\Administrator\桌面\地界各国图景\卖萌的中国省份\陕西.jpg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6588967" y="4519371"/>
            <a:ext cx="2045455" cy="1800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内蒙古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611188" y="476250"/>
            <a:ext cx="8243887" cy="6100763"/>
            <a:chOff x="385" y="300"/>
            <a:chExt cx="5193" cy="3843"/>
          </a:xfrm>
        </p:grpSpPr>
        <p:sp>
          <p:nvSpPr>
            <p:cNvPr id="13317" name="AutoShape 5"/>
            <p:cNvSpPr>
              <a:spLocks noChangeAspect="1" noChangeArrowheads="1" noTextEdit="1"/>
            </p:cNvSpPr>
            <p:nvPr/>
          </p:nvSpPr>
          <p:spPr bwMode="auto">
            <a:xfrm>
              <a:off x="385" y="300"/>
              <a:ext cx="5193" cy="38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19" name="Freeform 7"/>
            <p:cNvSpPr>
              <a:spLocks/>
            </p:cNvSpPr>
            <p:nvPr/>
          </p:nvSpPr>
          <p:spPr bwMode="auto">
            <a:xfrm>
              <a:off x="456" y="347"/>
              <a:ext cx="5075" cy="3739"/>
            </a:xfrm>
            <a:custGeom>
              <a:avLst/>
              <a:gdLst/>
              <a:ahLst/>
              <a:cxnLst>
                <a:cxn ang="0">
                  <a:pos x="798" y="2361"/>
                </a:cxn>
                <a:cxn ang="0">
                  <a:pos x="1043" y="2535"/>
                </a:cxn>
                <a:cxn ang="0">
                  <a:pos x="1284" y="2653"/>
                </a:cxn>
                <a:cxn ang="0">
                  <a:pos x="1411" y="2658"/>
                </a:cxn>
                <a:cxn ang="0">
                  <a:pos x="1992" y="2550"/>
                </a:cxn>
                <a:cxn ang="0">
                  <a:pos x="2379" y="2502"/>
                </a:cxn>
                <a:cxn ang="0">
                  <a:pos x="2681" y="2262"/>
                </a:cxn>
                <a:cxn ang="0">
                  <a:pos x="2771" y="1959"/>
                </a:cxn>
                <a:cxn ang="0">
                  <a:pos x="3068" y="2016"/>
                </a:cxn>
                <a:cxn ang="0">
                  <a:pos x="3337" y="1912"/>
                </a:cxn>
                <a:cxn ang="0">
                  <a:pos x="3569" y="1686"/>
                </a:cxn>
                <a:cxn ang="0">
                  <a:pos x="3715" y="1653"/>
                </a:cxn>
                <a:cxn ang="0">
                  <a:pos x="3932" y="1591"/>
                </a:cxn>
                <a:cxn ang="0">
                  <a:pos x="4093" y="1549"/>
                </a:cxn>
                <a:cxn ang="0">
                  <a:pos x="3767" y="1280"/>
                </a:cxn>
                <a:cxn ang="0">
                  <a:pos x="3484" y="1322"/>
                </a:cxn>
                <a:cxn ang="0">
                  <a:pos x="3418" y="1133"/>
                </a:cxn>
                <a:cxn ang="0">
                  <a:pos x="3913" y="812"/>
                </a:cxn>
                <a:cxn ang="0">
                  <a:pos x="4126" y="420"/>
                </a:cxn>
                <a:cxn ang="0">
                  <a:pos x="4220" y="189"/>
                </a:cxn>
                <a:cxn ang="0">
                  <a:pos x="4395" y="62"/>
                </a:cxn>
                <a:cxn ang="0">
                  <a:pos x="4466" y="180"/>
                </a:cxn>
                <a:cxn ang="0">
                  <a:pos x="4697" y="439"/>
                </a:cxn>
                <a:cxn ang="0">
                  <a:pos x="4961" y="373"/>
                </a:cxn>
                <a:cxn ang="0">
                  <a:pos x="5013" y="661"/>
                </a:cxn>
                <a:cxn ang="0">
                  <a:pos x="4971" y="968"/>
                </a:cxn>
                <a:cxn ang="0">
                  <a:pos x="4839" y="1223"/>
                </a:cxn>
                <a:cxn ang="0">
                  <a:pos x="4513" y="1435"/>
                </a:cxn>
                <a:cxn ang="0">
                  <a:pos x="4702" y="1535"/>
                </a:cxn>
                <a:cxn ang="0">
                  <a:pos x="4617" y="1756"/>
                </a:cxn>
                <a:cxn ang="0">
                  <a:pos x="4513" y="1823"/>
                </a:cxn>
                <a:cxn ang="0">
                  <a:pos x="4461" y="1908"/>
                </a:cxn>
                <a:cxn ang="0">
                  <a:pos x="4499" y="2148"/>
                </a:cxn>
                <a:cxn ang="0">
                  <a:pos x="4688" y="2196"/>
                </a:cxn>
                <a:cxn ang="0">
                  <a:pos x="4749" y="2517"/>
                </a:cxn>
                <a:cxn ang="0">
                  <a:pos x="4541" y="2573"/>
                </a:cxn>
                <a:cxn ang="0">
                  <a:pos x="4282" y="2710"/>
                </a:cxn>
                <a:cxn ang="0">
                  <a:pos x="4112" y="2800"/>
                </a:cxn>
                <a:cxn ang="0">
                  <a:pos x="4003" y="2880"/>
                </a:cxn>
                <a:cxn ang="0">
                  <a:pos x="3810" y="2890"/>
                </a:cxn>
                <a:cxn ang="0">
                  <a:pos x="3743" y="2710"/>
                </a:cxn>
                <a:cxn ang="0">
                  <a:pos x="3640" y="2658"/>
                </a:cxn>
                <a:cxn ang="0">
                  <a:pos x="3333" y="2795"/>
                </a:cxn>
                <a:cxn ang="0">
                  <a:pos x="3083" y="2762"/>
                </a:cxn>
                <a:cxn ang="0">
                  <a:pos x="3016" y="3045"/>
                </a:cxn>
                <a:cxn ang="0">
                  <a:pos x="2780" y="3163"/>
                </a:cxn>
                <a:cxn ang="0">
                  <a:pos x="2535" y="3296"/>
                </a:cxn>
                <a:cxn ang="0">
                  <a:pos x="2327" y="3347"/>
                </a:cxn>
                <a:cxn ang="0">
                  <a:pos x="2110" y="3484"/>
                </a:cxn>
                <a:cxn ang="0">
                  <a:pos x="2025" y="3635"/>
                </a:cxn>
                <a:cxn ang="0">
                  <a:pos x="1794" y="3702"/>
                </a:cxn>
                <a:cxn ang="0">
                  <a:pos x="1577" y="3470"/>
                </a:cxn>
                <a:cxn ang="0">
                  <a:pos x="1511" y="3329"/>
                </a:cxn>
                <a:cxn ang="0">
                  <a:pos x="1279" y="3650"/>
                </a:cxn>
                <a:cxn ang="0">
                  <a:pos x="1038" y="3673"/>
                </a:cxn>
                <a:cxn ang="0">
                  <a:pos x="977" y="3423"/>
                </a:cxn>
                <a:cxn ang="0">
                  <a:pos x="1114" y="3206"/>
                </a:cxn>
                <a:cxn ang="0">
                  <a:pos x="732" y="3215"/>
                </a:cxn>
                <a:cxn ang="0">
                  <a:pos x="524" y="3215"/>
                </a:cxn>
                <a:cxn ang="0">
                  <a:pos x="444" y="3074"/>
                </a:cxn>
                <a:cxn ang="0">
                  <a:pos x="429" y="2828"/>
                </a:cxn>
                <a:cxn ang="0">
                  <a:pos x="302" y="2696"/>
                </a:cxn>
                <a:cxn ang="0">
                  <a:pos x="165" y="2715"/>
                </a:cxn>
              </a:cxnLst>
              <a:rect l="0" t="0" r="r" b="b"/>
              <a:pathLst>
                <a:path w="5075" h="3739">
                  <a:moveTo>
                    <a:pt x="19" y="2120"/>
                  </a:moveTo>
                  <a:lnTo>
                    <a:pt x="19" y="2120"/>
                  </a:lnTo>
                  <a:lnTo>
                    <a:pt x="66" y="2148"/>
                  </a:lnTo>
                  <a:lnTo>
                    <a:pt x="118" y="2172"/>
                  </a:lnTo>
                  <a:lnTo>
                    <a:pt x="184" y="2200"/>
                  </a:lnTo>
                  <a:lnTo>
                    <a:pt x="264" y="2229"/>
                  </a:lnTo>
                  <a:lnTo>
                    <a:pt x="354" y="2257"/>
                  </a:lnTo>
                  <a:lnTo>
                    <a:pt x="448" y="2271"/>
                  </a:lnTo>
                  <a:lnTo>
                    <a:pt x="496" y="2276"/>
                  </a:lnTo>
                  <a:lnTo>
                    <a:pt x="547" y="2276"/>
                  </a:lnTo>
                  <a:lnTo>
                    <a:pt x="547" y="2276"/>
                  </a:lnTo>
                  <a:lnTo>
                    <a:pt x="557" y="2276"/>
                  </a:lnTo>
                  <a:lnTo>
                    <a:pt x="590" y="2276"/>
                  </a:lnTo>
                  <a:lnTo>
                    <a:pt x="623" y="2285"/>
                  </a:lnTo>
                  <a:lnTo>
                    <a:pt x="642" y="2290"/>
                  </a:lnTo>
                  <a:lnTo>
                    <a:pt x="661" y="2299"/>
                  </a:lnTo>
                  <a:lnTo>
                    <a:pt x="798" y="2361"/>
                  </a:lnTo>
                  <a:lnTo>
                    <a:pt x="826" y="2356"/>
                  </a:lnTo>
                  <a:lnTo>
                    <a:pt x="845" y="2375"/>
                  </a:lnTo>
                  <a:lnTo>
                    <a:pt x="845" y="2375"/>
                  </a:lnTo>
                  <a:lnTo>
                    <a:pt x="850" y="2389"/>
                  </a:lnTo>
                  <a:lnTo>
                    <a:pt x="864" y="2427"/>
                  </a:lnTo>
                  <a:lnTo>
                    <a:pt x="878" y="2446"/>
                  </a:lnTo>
                  <a:lnTo>
                    <a:pt x="887" y="2460"/>
                  </a:lnTo>
                  <a:lnTo>
                    <a:pt x="906" y="2465"/>
                  </a:lnTo>
                  <a:lnTo>
                    <a:pt x="925" y="2465"/>
                  </a:lnTo>
                  <a:lnTo>
                    <a:pt x="925" y="2465"/>
                  </a:lnTo>
                  <a:lnTo>
                    <a:pt x="935" y="2465"/>
                  </a:lnTo>
                  <a:lnTo>
                    <a:pt x="963" y="2474"/>
                  </a:lnTo>
                  <a:lnTo>
                    <a:pt x="982" y="2484"/>
                  </a:lnTo>
                  <a:lnTo>
                    <a:pt x="1001" y="2493"/>
                  </a:lnTo>
                  <a:lnTo>
                    <a:pt x="1020" y="2512"/>
                  </a:lnTo>
                  <a:lnTo>
                    <a:pt x="1043" y="2535"/>
                  </a:lnTo>
                  <a:lnTo>
                    <a:pt x="1043" y="2535"/>
                  </a:lnTo>
                  <a:lnTo>
                    <a:pt x="1067" y="2559"/>
                  </a:lnTo>
                  <a:lnTo>
                    <a:pt x="1090" y="2573"/>
                  </a:lnTo>
                  <a:lnTo>
                    <a:pt x="1114" y="2587"/>
                  </a:lnTo>
                  <a:lnTo>
                    <a:pt x="1138" y="2597"/>
                  </a:lnTo>
                  <a:lnTo>
                    <a:pt x="1161" y="2602"/>
                  </a:lnTo>
                  <a:lnTo>
                    <a:pt x="1180" y="2602"/>
                  </a:lnTo>
                  <a:lnTo>
                    <a:pt x="1218" y="2602"/>
                  </a:lnTo>
                  <a:lnTo>
                    <a:pt x="1218" y="2602"/>
                  </a:lnTo>
                  <a:lnTo>
                    <a:pt x="1251" y="2592"/>
                  </a:lnTo>
                  <a:lnTo>
                    <a:pt x="1274" y="2587"/>
                  </a:lnTo>
                  <a:lnTo>
                    <a:pt x="1284" y="2592"/>
                  </a:lnTo>
                  <a:lnTo>
                    <a:pt x="1289" y="2597"/>
                  </a:lnTo>
                  <a:lnTo>
                    <a:pt x="1289" y="2606"/>
                  </a:lnTo>
                  <a:lnTo>
                    <a:pt x="1289" y="2625"/>
                  </a:lnTo>
                  <a:lnTo>
                    <a:pt x="1289" y="2625"/>
                  </a:lnTo>
                  <a:lnTo>
                    <a:pt x="1284" y="2644"/>
                  </a:lnTo>
                  <a:lnTo>
                    <a:pt x="1284" y="2653"/>
                  </a:lnTo>
                  <a:lnTo>
                    <a:pt x="1289" y="2663"/>
                  </a:lnTo>
                  <a:lnTo>
                    <a:pt x="1293" y="2663"/>
                  </a:lnTo>
                  <a:lnTo>
                    <a:pt x="1303" y="2663"/>
                  </a:lnTo>
                  <a:lnTo>
                    <a:pt x="1312" y="2658"/>
                  </a:lnTo>
                  <a:lnTo>
                    <a:pt x="1312" y="2658"/>
                  </a:lnTo>
                  <a:lnTo>
                    <a:pt x="1317" y="2658"/>
                  </a:lnTo>
                  <a:lnTo>
                    <a:pt x="1336" y="2663"/>
                  </a:lnTo>
                  <a:lnTo>
                    <a:pt x="1359" y="2668"/>
                  </a:lnTo>
                  <a:lnTo>
                    <a:pt x="1369" y="2677"/>
                  </a:lnTo>
                  <a:lnTo>
                    <a:pt x="1374" y="2687"/>
                  </a:lnTo>
                  <a:lnTo>
                    <a:pt x="1374" y="2687"/>
                  </a:lnTo>
                  <a:lnTo>
                    <a:pt x="1378" y="2691"/>
                  </a:lnTo>
                  <a:lnTo>
                    <a:pt x="1383" y="2691"/>
                  </a:lnTo>
                  <a:lnTo>
                    <a:pt x="1392" y="2687"/>
                  </a:lnTo>
                  <a:lnTo>
                    <a:pt x="1402" y="2672"/>
                  </a:lnTo>
                  <a:lnTo>
                    <a:pt x="1402" y="2672"/>
                  </a:lnTo>
                  <a:lnTo>
                    <a:pt x="1411" y="2658"/>
                  </a:lnTo>
                  <a:lnTo>
                    <a:pt x="1426" y="2649"/>
                  </a:lnTo>
                  <a:lnTo>
                    <a:pt x="1449" y="2639"/>
                  </a:lnTo>
                  <a:lnTo>
                    <a:pt x="1449" y="2639"/>
                  </a:lnTo>
                  <a:lnTo>
                    <a:pt x="1487" y="2630"/>
                  </a:lnTo>
                  <a:lnTo>
                    <a:pt x="1534" y="2616"/>
                  </a:lnTo>
                  <a:lnTo>
                    <a:pt x="1586" y="2592"/>
                  </a:lnTo>
                  <a:lnTo>
                    <a:pt x="1666" y="2564"/>
                  </a:lnTo>
                  <a:lnTo>
                    <a:pt x="1756" y="2564"/>
                  </a:lnTo>
                  <a:lnTo>
                    <a:pt x="1817" y="2526"/>
                  </a:lnTo>
                  <a:lnTo>
                    <a:pt x="1869" y="2540"/>
                  </a:lnTo>
                  <a:lnTo>
                    <a:pt x="1869" y="2540"/>
                  </a:lnTo>
                  <a:lnTo>
                    <a:pt x="1874" y="2540"/>
                  </a:lnTo>
                  <a:lnTo>
                    <a:pt x="1888" y="2545"/>
                  </a:lnTo>
                  <a:lnTo>
                    <a:pt x="1917" y="2545"/>
                  </a:lnTo>
                  <a:lnTo>
                    <a:pt x="1950" y="2540"/>
                  </a:lnTo>
                  <a:lnTo>
                    <a:pt x="1950" y="2540"/>
                  </a:lnTo>
                  <a:lnTo>
                    <a:pt x="1992" y="2550"/>
                  </a:lnTo>
                  <a:lnTo>
                    <a:pt x="2025" y="2559"/>
                  </a:lnTo>
                  <a:lnTo>
                    <a:pt x="2053" y="2578"/>
                  </a:lnTo>
                  <a:lnTo>
                    <a:pt x="2105" y="2569"/>
                  </a:lnTo>
                  <a:lnTo>
                    <a:pt x="2176" y="2587"/>
                  </a:lnTo>
                  <a:lnTo>
                    <a:pt x="2223" y="2573"/>
                  </a:lnTo>
                  <a:lnTo>
                    <a:pt x="2223" y="2573"/>
                  </a:lnTo>
                  <a:lnTo>
                    <a:pt x="2228" y="2564"/>
                  </a:lnTo>
                  <a:lnTo>
                    <a:pt x="2247" y="2545"/>
                  </a:lnTo>
                  <a:lnTo>
                    <a:pt x="2256" y="2535"/>
                  </a:lnTo>
                  <a:lnTo>
                    <a:pt x="2266" y="2531"/>
                  </a:lnTo>
                  <a:lnTo>
                    <a:pt x="2280" y="2531"/>
                  </a:lnTo>
                  <a:lnTo>
                    <a:pt x="2289" y="2540"/>
                  </a:lnTo>
                  <a:lnTo>
                    <a:pt x="2289" y="2540"/>
                  </a:lnTo>
                  <a:lnTo>
                    <a:pt x="2304" y="2535"/>
                  </a:lnTo>
                  <a:lnTo>
                    <a:pt x="2341" y="2521"/>
                  </a:lnTo>
                  <a:lnTo>
                    <a:pt x="2360" y="2512"/>
                  </a:lnTo>
                  <a:lnTo>
                    <a:pt x="2379" y="2502"/>
                  </a:lnTo>
                  <a:lnTo>
                    <a:pt x="2398" y="2484"/>
                  </a:lnTo>
                  <a:lnTo>
                    <a:pt x="2412" y="2465"/>
                  </a:lnTo>
                  <a:lnTo>
                    <a:pt x="2412" y="2465"/>
                  </a:lnTo>
                  <a:lnTo>
                    <a:pt x="2426" y="2446"/>
                  </a:lnTo>
                  <a:lnTo>
                    <a:pt x="2441" y="2427"/>
                  </a:lnTo>
                  <a:lnTo>
                    <a:pt x="2474" y="2399"/>
                  </a:lnTo>
                  <a:lnTo>
                    <a:pt x="2502" y="2380"/>
                  </a:lnTo>
                  <a:lnTo>
                    <a:pt x="2516" y="2370"/>
                  </a:lnTo>
                  <a:lnTo>
                    <a:pt x="2554" y="2365"/>
                  </a:lnTo>
                  <a:lnTo>
                    <a:pt x="2554" y="2365"/>
                  </a:lnTo>
                  <a:lnTo>
                    <a:pt x="2577" y="2356"/>
                  </a:lnTo>
                  <a:lnTo>
                    <a:pt x="2634" y="2328"/>
                  </a:lnTo>
                  <a:lnTo>
                    <a:pt x="2658" y="2314"/>
                  </a:lnTo>
                  <a:lnTo>
                    <a:pt x="2677" y="2295"/>
                  </a:lnTo>
                  <a:lnTo>
                    <a:pt x="2681" y="2285"/>
                  </a:lnTo>
                  <a:lnTo>
                    <a:pt x="2681" y="2271"/>
                  </a:lnTo>
                  <a:lnTo>
                    <a:pt x="2681" y="2262"/>
                  </a:lnTo>
                  <a:lnTo>
                    <a:pt x="2672" y="2252"/>
                  </a:lnTo>
                  <a:lnTo>
                    <a:pt x="2672" y="2252"/>
                  </a:lnTo>
                  <a:lnTo>
                    <a:pt x="2639" y="2214"/>
                  </a:lnTo>
                  <a:lnTo>
                    <a:pt x="2625" y="2196"/>
                  </a:lnTo>
                  <a:lnTo>
                    <a:pt x="2610" y="2177"/>
                  </a:lnTo>
                  <a:lnTo>
                    <a:pt x="2606" y="2158"/>
                  </a:lnTo>
                  <a:lnTo>
                    <a:pt x="2601" y="2139"/>
                  </a:lnTo>
                  <a:lnTo>
                    <a:pt x="2601" y="2115"/>
                  </a:lnTo>
                  <a:lnTo>
                    <a:pt x="2610" y="2092"/>
                  </a:lnTo>
                  <a:lnTo>
                    <a:pt x="2610" y="2092"/>
                  </a:lnTo>
                  <a:lnTo>
                    <a:pt x="2629" y="2040"/>
                  </a:lnTo>
                  <a:lnTo>
                    <a:pt x="2653" y="2002"/>
                  </a:lnTo>
                  <a:lnTo>
                    <a:pt x="2677" y="1969"/>
                  </a:lnTo>
                  <a:lnTo>
                    <a:pt x="2677" y="1969"/>
                  </a:lnTo>
                  <a:lnTo>
                    <a:pt x="2695" y="1964"/>
                  </a:lnTo>
                  <a:lnTo>
                    <a:pt x="2728" y="1959"/>
                  </a:lnTo>
                  <a:lnTo>
                    <a:pt x="2771" y="1959"/>
                  </a:lnTo>
                  <a:lnTo>
                    <a:pt x="2785" y="1964"/>
                  </a:lnTo>
                  <a:lnTo>
                    <a:pt x="2799" y="1974"/>
                  </a:lnTo>
                  <a:lnTo>
                    <a:pt x="2799" y="1974"/>
                  </a:lnTo>
                  <a:lnTo>
                    <a:pt x="2813" y="1997"/>
                  </a:lnTo>
                  <a:lnTo>
                    <a:pt x="2832" y="2011"/>
                  </a:lnTo>
                  <a:lnTo>
                    <a:pt x="2851" y="2026"/>
                  </a:lnTo>
                  <a:lnTo>
                    <a:pt x="2851" y="2026"/>
                  </a:lnTo>
                  <a:lnTo>
                    <a:pt x="2870" y="2035"/>
                  </a:lnTo>
                  <a:lnTo>
                    <a:pt x="2922" y="2049"/>
                  </a:lnTo>
                  <a:lnTo>
                    <a:pt x="2950" y="2054"/>
                  </a:lnTo>
                  <a:lnTo>
                    <a:pt x="2974" y="2059"/>
                  </a:lnTo>
                  <a:lnTo>
                    <a:pt x="2998" y="2054"/>
                  </a:lnTo>
                  <a:lnTo>
                    <a:pt x="3012" y="2044"/>
                  </a:lnTo>
                  <a:lnTo>
                    <a:pt x="3012" y="2044"/>
                  </a:lnTo>
                  <a:lnTo>
                    <a:pt x="3035" y="2030"/>
                  </a:lnTo>
                  <a:lnTo>
                    <a:pt x="3054" y="2021"/>
                  </a:lnTo>
                  <a:lnTo>
                    <a:pt x="3068" y="2016"/>
                  </a:lnTo>
                  <a:lnTo>
                    <a:pt x="3068" y="2016"/>
                  </a:lnTo>
                  <a:lnTo>
                    <a:pt x="3078" y="2011"/>
                  </a:lnTo>
                  <a:lnTo>
                    <a:pt x="3101" y="1988"/>
                  </a:lnTo>
                  <a:lnTo>
                    <a:pt x="3134" y="1959"/>
                  </a:lnTo>
                  <a:lnTo>
                    <a:pt x="3144" y="1941"/>
                  </a:lnTo>
                  <a:lnTo>
                    <a:pt x="3153" y="1917"/>
                  </a:lnTo>
                  <a:lnTo>
                    <a:pt x="3153" y="1917"/>
                  </a:lnTo>
                  <a:lnTo>
                    <a:pt x="3158" y="1912"/>
                  </a:lnTo>
                  <a:lnTo>
                    <a:pt x="3172" y="1898"/>
                  </a:lnTo>
                  <a:lnTo>
                    <a:pt x="3186" y="1898"/>
                  </a:lnTo>
                  <a:lnTo>
                    <a:pt x="3196" y="1898"/>
                  </a:lnTo>
                  <a:lnTo>
                    <a:pt x="3210" y="1903"/>
                  </a:lnTo>
                  <a:lnTo>
                    <a:pt x="3229" y="1912"/>
                  </a:lnTo>
                  <a:lnTo>
                    <a:pt x="3229" y="1912"/>
                  </a:lnTo>
                  <a:lnTo>
                    <a:pt x="3276" y="1917"/>
                  </a:lnTo>
                  <a:lnTo>
                    <a:pt x="3314" y="1917"/>
                  </a:lnTo>
                  <a:lnTo>
                    <a:pt x="3337" y="1912"/>
                  </a:lnTo>
                  <a:lnTo>
                    <a:pt x="3337" y="1912"/>
                  </a:lnTo>
                  <a:lnTo>
                    <a:pt x="3356" y="1898"/>
                  </a:lnTo>
                  <a:lnTo>
                    <a:pt x="3375" y="1875"/>
                  </a:lnTo>
                  <a:lnTo>
                    <a:pt x="3389" y="1865"/>
                  </a:lnTo>
                  <a:lnTo>
                    <a:pt x="3404" y="1856"/>
                  </a:lnTo>
                  <a:lnTo>
                    <a:pt x="3422" y="1851"/>
                  </a:lnTo>
                  <a:lnTo>
                    <a:pt x="3441" y="1846"/>
                  </a:lnTo>
                  <a:lnTo>
                    <a:pt x="3441" y="1846"/>
                  </a:lnTo>
                  <a:lnTo>
                    <a:pt x="3451" y="1832"/>
                  </a:lnTo>
                  <a:lnTo>
                    <a:pt x="3460" y="1818"/>
                  </a:lnTo>
                  <a:lnTo>
                    <a:pt x="3460" y="1785"/>
                  </a:lnTo>
                  <a:lnTo>
                    <a:pt x="3460" y="1785"/>
                  </a:lnTo>
                  <a:lnTo>
                    <a:pt x="3474" y="1766"/>
                  </a:lnTo>
                  <a:lnTo>
                    <a:pt x="3489" y="1742"/>
                  </a:lnTo>
                  <a:lnTo>
                    <a:pt x="3512" y="1719"/>
                  </a:lnTo>
                  <a:lnTo>
                    <a:pt x="3540" y="1700"/>
                  </a:lnTo>
                  <a:lnTo>
                    <a:pt x="3569" y="1686"/>
                  </a:lnTo>
                  <a:lnTo>
                    <a:pt x="3583" y="1681"/>
                  </a:lnTo>
                  <a:lnTo>
                    <a:pt x="3602" y="1681"/>
                  </a:lnTo>
                  <a:lnTo>
                    <a:pt x="3621" y="1686"/>
                  </a:lnTo>
                  <a:lnTo>
                    <a:pt x="3640" y="1695"/>
                  </a:lnTo>
                  <a:lnTo>
                    <a:pt x="3640" y="1695"/>
                  </a:lnTo>
                  <a:lnTo>
                    <a:pt x="3654" y="1681"/>
                  </a:lnTo>
                  <a:lnTo>
                    <a:pt x="3663" y="1667"/>
                  </a:lnTo>
                  <a:lnTo>
                    <a:pt x="3668" y="1648"/>
                  </a:lnTo>
                  <a:lnTo>
                    <a:pt x="3668" y="1648"/>
                  </a:lnTo>
                  <a:lnTo>
                    <a:pt x="3673" y="1638"/>
                  </a:lnTo>
                  <a:lnTo>
                    <a:pt x="3677" y="1634"/>
                  </a:lnTo>
                  <a:lnTo>
                    <a:pt x="3687" y="1634"/>
                  </a:lnTo>
                  <a:lnTo>
                    <a:pt x="3692" y="1634"/>
                  </a:lnTo>
                  <a:lnTo>
                    <a:pt x="3706" y="1643"/>
                  </a:lnTo>
                  <a:lnTo>
                    <a:pt x="3710" y="1648"/>
                  </a:lnTo>
                  <a:lnTo>
                    <a:pt x="3710" y="1648"/>
                  </a:lnTo>
                  <a:lnTo>
                    <a:pt x="3715" y="1653"/>
                  </a:lnTo>
                  <a:lnTo>
                    <a:pt x="3725" y="1653"/>
                  </a:lnTo>
                  <a:lnTo>
                    <a:pt x="3748" y="1648"/>
                  </a:lnTo>
                  <a:lnTo>
                    <a:pt x="3777" y="1629"/>
                  </a:lnTo>
                  <a:lnTo>
                    <a:pt x="3777" y="1629"/>
                  </a:lnTo>
                  <a:lnTo>
                    <a:pt x="3791" y="1615"/>
                  </a:lnTo>
                  <a:lnTo>
                    <a:pt x="3810" y="1605"/>
                  </a:lnTo>
                  <a:lnTo>
                    <a:pt x="3824" y="1605"/>
                  </a:lnTo>
                  <a:lnTo>
                    <a:pt x="3838" y="1605"/>
                  </a:lnTo>
                  <a:lnTo>
                    <a:pt x="3862" y="1610"/>
                  </a:lnTo>
                  <a:lnTo>
                    <a:pt x="3871" y="1610"/>
                  </a:lnTo>
                  <a:lnTo>
                    <a:pt x="3871" y="1610"/>
                  </a:lnTo>
                  <a:lnTo>
                    <a:pt x="3890" y="1610"/>
                  </a:lnTo>
                  <a:lnTo>
                    <a:pt x="3904" y="1605"/>
                  </a:lnTo>
                  <a:lnTo>
                    <a:pt x="3918" y="1596"/>
                  </a:lnTo>
                  <a:lnTo>
                    <a:pt x="3918" y="1596"/>
                  </a:lnTo>
                  <a:lnTo>
                    <a:pt x="3923" y="1591"/>
                  </a:lnTo>
                  <a:lnTo>
                    <a:pt x="3932" y="1591"/>
                  </a:lnTo>
                  <a:lnTo>
                    <a:pt x="3942" y="1596"/>
                  </a:lnTo>
                  <a:lnTo>
                    <a:pt x="3951" y="1610"/>
                  </a:lnTo>
                  <a:lnTo>
                    <a:pt x="3951" y="1610"/>
                  </a:lnTo>
                  <a:lnTo>
                    <a:pt x="3980" y="1620"/>
                  </a:lnTo>
                  <a:lnTo>
                    <a:pt x="4003" y="1624"/>
                  </a:lnTo>
                  <a:lnTo>
                    <a:pt x="4022" y="1629"/>
                  </a:lnTo>
                  <a:lnTo>
                    <a:pt x="4022" y="1629"/>
                  </a:lnTo>
                  <a:lnTo>
                    <a:pt x="4041" y="1629"/>
                  </a:lnTo>
                  <a:lnTo>
                    <a:pt x="4055" y="1629"/>
                  </a:lnTo>
                  <a:lnTo>
                    <a:pt x="4069" y="1638"/>
                  </a:lnTo>
                  <a:lnTo>
                    <a:pt x="4083" y="1629"/>
                  </a:lnTo>
                  <a:lnTo>
                    <a:pt x="4083" y="1629"/>
                  </a:lnTo>
                  <a:lnTo>
                    <a:pt x="4088" y="1624"/>
                  </a:lnTo>
                  <a:lnTo>
                    <a:pt x="4098" y="1601"/>
                  </a:lnTo>
                  <a:lnTo>
                    <a:pt x="4098" y="1577"/>
                  </a:lnTo>
                  <a:lnTo>
                    <a:pt x="4098" y="1563"/>
                  </a:lnTo>
                  <a:lnTo>
                    <a:pt x="4093" y="1549"/>
                  </a:lnTo>
                  <a:lnTo>
                    <a:pt x="4083" y="1525"/>
                  </a:lnTo>
                  <a:lnTo>
                    <a:pt x="4022" y="1450"/>
                  </a:lnTo>
                  <a:lnTo>
                    <a:pt x="3965" y="1398"/>
                  </a:lnTo>
                  <a:lnTo>
                    <a:pt x="3965" y="1369"/>
                  </a:lnTo>
                  <a:lnTo>
                    <a:pt x="3946" y="1360"/>
                  </a:lnTo>
                  <a:lnTo>
                    <a:pt x="3928" y="1360"/>
                  </a:lnTo>
                  <a:lnTo>
                    <a:pt x="3899" y="1341"/>
                  </a:lnTo>
                  <a:lnTo>
                    <a:pt x="3899" y="1341"/>
                  </a:lnTo>
                  <a:lnTo>
                    <a:pt x="3899" y="1336"/>
                  </a:lnTo>
                  <a:lnTo>
                    <a:pt x="3890" y="1322"/>
                  </a:lnTo>
                  <a:lnTo>
                    <a:pt x="3885" y="1313"/>
                  </a:lnTo>
                  <a:lnTo>
                    <a:pt x="3871" y="1303"/>
                  </a:lnTo>
                  <a:lnTo>
                    <a:pt x="3857" y="1294"/>
                  </a:lnTo>
                  <a:lnTo>
                    <a:pt x="3833" y="1289"/>
                  </a:lnTo>
                  <a:lnTo>
                    <a:pt x="3833" y="1289"/>
                  </a:lnTo>
                  <a:lnTo>
                    <a:pt x="3795" y="1280"/>
                  </a:lnTo>
                  <a:lnTo>
                    <a:pt x="3767" y="1280"/>
                  </a:lnTo>
                  <a:lnTo>
                    <a:pt x="3753" y="1284"/>
                  </a:lnTo>
                  <a:lnTo>
                    <a:pt x="3682" y="1360"/>
                  </a:lnTo>
                  <a:lnTo>
                    <a:pt x="3682" y="1360"/>
                  </a:lnTo>
                  <a:lnTo>
                    <a:pt x="3682" y="1360"/>
                  </a:lnTo>
                  <a:lnTo>
                    <a:pt x="3677" y="1365"/>
                  </a:lnTo>
                  <a:lnTo>
                    <a:pt x="3659" y="1360"/>
                  </a:lnTo>
                  <a:lnTo>
                    <a:pt x="3635" y="1341"/>
                  </a:lnTo>
                  <a:lnTo>
                    <a:pt x="3635" y="1341"/>
                  </a:lnTo>
                  <a:lnTo>
                    <a:pt x="3616" y="1327"/>
                  </a:lnTo>
                  <a:lnTo>
                    <a:pt x="3602" y="1317"/>
                  </a:lnTo>
                  <a:lnTo>
                    <a:pt x="3578" y="1313"/>
                  </a:lnTo>
                  <a:lnTo>
                    <a:pt x="3559" y="1313"/>
                  </a:lnTo>
                  <a:lnTo>
                    <a:pt x="3555" y="1313"/>
                  </a:lnTo>
                  <a:lnTo>
                    <a:pt x="3555" y="1313"/>
                  </a:lnTo>
                  <a:lnTo>
                    <a:pt x="3522" y="1322"/>
                  </a:lnTo>
                  <a:lnTo>
                    <a:pt x="3498" y="1322"/>
                  </a:lnTo>
                  <a:lnTo>
                    <a:pt x="3484" y="1322"/>
                  </a:lnTo>
                  <a:lnTo>
                    <a:pt x="3474" y="1317"/>
                  </a:lnTo>
                  <a:lnTo>
                    <a:pt x="3441" y="1350"/>
                  </a:lnTo>
                  <a:lnTo>
                    <a:pt x="3441" y="1350"/>
                  </a:lnTo>
                  <a:lnTo>
                    <a:pt x="3422" y="1341"/>
                  </a:lnTo>
                  <a:lnTo>
                    <a:pt x="3408" y="1332"/>
                  </a:lnTo>
                  <a:lnTo>
                    <a:pt x="3394" y="1322"/>
                  </a:lnTo>
                  <a:lnTo>
                    <a:pt x="3380" y="1303"/>
                  </a:lnTo>
                  <a:lnTo>
                    <a:pt x="3371" y="1284"/>
                  </a:lnTo>
                  <a:lnTo>
                    <a:pt x="3366" y="1261"/>
                  </a:lnTo>
                  <a:lnTo>
                    <a:pt x="3375" y="1237"/>
                  </a:lnTo>
                  <a:lnTo>
                    <a:pt x="3408" y="1218"/>
                  </a:lnTo>
                  <a:lnTo>
                    <a:pt x="3418" y="1199"/>
                  </a:lnTo>
                  <a:lnTo>
                    <a:pt x="3418" y="1199"/>
                  </a:lnTo>
                  <a:lnTo>
                    <a:pt x="3413" y="1185"/>
                  </a:lnTo>
                  <a:lnTo>
                    <a:pt x="3413" y="1162"/>
                  </a:lnTo>
                  <a:lnTo>
                    <a:pt x="3413" y="1147"/>
                  </a:lnTo>
                  <a:lnTo>
                    <a:pt x="3418" y="1133"/>
                  </a:lnTo>
                  <a:lnTo>
                    <a:pt x="3422" y="1124"/>
                  </a:lnTo>
                  <a:lnTo>
                    <a:pt x="3437" y="1119"/>
                  </a:lnTo>
                  <a:lnTo>
                    <a:pt x="3451" y="1105"/>
                  </a:lnTo>
                  <a:lnTo>
                    <a:pt x="3460" y="1077"/>
                  </a:lnTo>
                  <a:lnTo>
                    <a:pt x="3460" y="1048"/>
                  </a:lnTo>
                  <a:lnTo>
                    <a:pt x="3583" y="817"/>
                  </a:lnTo>
                  <a:lnTo>
                    <a:pt x="3659" y="878"/>
                  </a:lnTo>
                  <a:lnTo>
                    <a:pt x="3659" y="878"/>
                  </a:lnTo>
                  <a:lnTo>
                    <a:pt x="3687" y="883"/>
                  </a:lnTo>
                  <a:lnTo>
                    <a:pt x="3706" y="888"/>
                  </a:lnTo>
                  <a:lnTo>
                    <a:pt x="3725" y="897"/>
                  </a:lnTo>
                  <a:lnTo>
                    <a:pt x="3753" y="897"/>
                  </a:lnTo>
                  <a:lnTo>
                    <a:pt x="3762" y="883"/>
                  </a:lnTo>
                  <a:lnTo>
                    <a:pt x="3800" y="888"/>
                  </a:lnTo>
                  <a:lnTo>
                    <a:pt x="3890" y="817"/>
                  </a:lnTo>
                  <a:lnTo>
                    <a:pt x="3890" y="817"/>
                  </a:lnTo>
                  <a:lnTo>
                    <a:pt x="3913" y="812"/>
                  </a:lnTo>
                  <a:lnTo>
                    <a:pt x="3956" y="793"/>
                  </a:lnTo>
                  <a:lnTo>
                    <a:pt x="3980" y="779"/>
                  </a:lnTo>
                  <a:lnTo>
                    <a:pt x="3994" y="765"/>
                  </a:lnTo>
                  <a:lnTo>
                    <a:pt x="4003" y="746"/>
                  </a:lnTo>
                  <a:lnTo>
                    <a:pt x="4003" y="737"/>
                  </a:lnTo>
                  <a:lnTo>
                    <a:pt x="3998" y="727"/>
                  </a:lnTo>
                  <a:lnTo>
                    <a:pt x="3980" y="718"/>
                  </a:lnTo>
                  <a:lnTo>
                    <a:pt x="3970" y="704"/>
                  </a:lnTo>
                  <a:lnTo>
                    <a:pt x="3989" y="689"/>
                  </a:lnTo>
                  <a:lnTo>
                    <a:pt x="3989" y="661"/>
                  </a:lnTo>
                  <a:lnTo>
                    <a:pt x="4027" y="633"/>
                  </a:lnTo>
                  <a:lnTo>
                    <a:pt x="4031" y="595"/>
                  </a:lnTo>
                  <a:lnTo>
                    <a:pt x="4074" y="548"/>
                  </a:lnTo>
                  <a:lnTo>
                    <a:pt x="4079" y="501"/>
                  </a:lnTo>
                  <a:lnTo>
                    <a:pt x="4121" y="430"/>
                  </a:lnTo>
                  <a:lnTo>
                    <a:pt x="4121" y="430"/>
                  </a:lnTo>
                  <a:lnTo>
                    <a:pt x="4126" y="420"/>
                  </a:lnTo>
                  <a:lnTo>
                    <a:pt x="4135" y="392"/>
                  </a:lnTo>
                  <a:lnTo>
                    <a:pt x="4145" y="378"/>
                  </a:lnTo>
                  <a:lnTo>
                    <a:pt x="4159" y="364"/>
                  </a:lnTo>
                  <a:lnTo>
                    <a:pt x="4173" y="350"/>
                  </a:lnTo>
                  <a:lnTo>
                    <a:pt x="4197" y="345"/>
                  </a:lnTo>
                  <a:lnTo>
                    <a:pt x="4197" y="345"/>
                  </a:lnTo>
                  <a:lnTo>
                    <a:pt x="4216" y="335"/>
                  </a:lnTo>
                  <a:lnTo>
                    <a:pt x="4225" y="326"/>
                  </a:lnTo>
                  <a:lnTo>
                    <a:pt x="4234" y="312"/>
                  </a:lnTo>
                  <a:lnTo>
                    <a:pt x="4234" y="298"/>
                  </a:lnTo>
                  <a:lnTo>
                    <a:pt x="4234" y="279"/>
                  </a:lnTo>
                  <a:lnTo>
                    <a:pt x="4230" y="269"/>
                  </a:lnTo>
                  <a:lnTo>
                    <a:pt x="4216" y="246"/>
                  </a:lnTo>
                  <a:lnTo>
                    <a:pt x="4216" y="232"/>
                  </a:lnTo>
                  <a:lnTo>
                    <a:pt x="4216" y="194"/>
                  </a:lnTo>
                  <a:lnTo>
                    <a:pt x="4216" y="194"/>
                  </a:lnTo>
                  <a:lnTo>
                    <a:pt x="4220" y="189"/>
                  </a:lnTo>
                  <a:lnTo>
                    <a:pt x="4216" y="180"/>
                  </a:lnTo>
                  <a:lnTo>
                    <a:pt x="4211" y="175"/>
                  </a:lnTo>
                  <a:lnTo>
                    <a:pt x="4201" y="170"/>
                  </a:lnTo>
                  <a:lnTo>
                    <a:pt x="4183" y="165"/>
                  </a:lnTo>
                  <a:lnTo>
                    <a:pt x="4159" y="165"/>
                  </a:lnTo>
                  <a:lnTo>
                    <a:pt x="4131" y="184"/>
                  </a:lnTo>
                  <a:lnTo>
                    <a:pt x="4112" y="180"/>
                  </a:lnTo>
                  <a:lnTo>
                    <a:pt x="4121" y="151"/>
                  </a:lnTo>
                  <a:lnTo>
                    <a:pt x="4121" y="132"/>
                  </a:lnTo>
                  <a:lnTo>
                    <a:pt x="4121" y="123"/>
                  </a:lnTo>
                  <a:lnTo>
                    <a:pt x="4131" y="114"/>
                  </a:lnTo>
                  <a:lnTo>
                    <a:pt x="4149" y="114"/>
                  </a:lnTo>
                  <a:lnTo>
                    <a:pt x="4168" y="114"/>
                  </a:lnTo>
                  <a:lnTo>
                    <a:pt x="4168" y="80"/>
                  </a:lnTo>
                  <a:lnTo>
                    <a:pt x="4244" y="0"/>
                  </a:lnTo>
                  <a:lnTo>
                    <a:pt x="4362" y="5"/>
                  </a:lnTo>
                  <a:lnTo>
                    <a:pt x="4395" y="62"/>
                  </a:lnTo>
                  <a:lnTo>
                    <a:pt x="4371" y="66"/>
                  </a:lnTo>
                  <a:lnTo>
                    <a:pt x="4362" y="104"/>
                  </a:lnTo>
                  <a:lnTo>
                    <a:pt x="4343" y="118"/>
                  </a:lnTo>
                  <a:lnTo>
                    <a:pt x="4329" y="151"/>
                  </a:lnTo>
                  <a:lnTo>
                    <a:pt x="4296" y="170"/>
                  </a:lnTo>
                  <a:lnTo>
                    <a:pt x="4301" y="189"/>
                  </a:lnTo>
                  <a:lnTo>
                    <a:pt x="4301" y="189"/>
                  </a:lnTo>
                  <a:lnTo>
                    <a:pt x="4310" y="189"/>
                  </a:lnTo>
                  <a:lnTo>
                    <a:pt x="4338" y="198"/>
                  </a:lnTo>
                  <a:lnTo>
                    <a:pt x="4357" y="208"/>
                  </a:lnTo>
                  <a:lnTo>
                    <a:pt x="4371" y="217"/>
                  </a:lnTo>
                  <a:lnTo>
                    <a:pt x="4390" y="232"/>
                  </a:lnTo>
                  <a:lnTo>
                    <a:pt x="4404" y="250"/>
                  </a:lnTo>
                  <a:lnTo>
                    <a:pt x="4419" y="250"/>
                  </a:lnTo>
                  <a:lnTo>
                    <a:pt x="4433" y="236"/>
                  </a:lnTo>
                  <a:lnTo>
                    <a:pt x="4442" y="194"/>
                  </a:lnTo>
                  <a:lnTo>
                    <a:pt x="4466" y="180"/>
                  </a:lnTo>
                  <a:lnTo>
                    <a:pt x="4489" y="241"/>
                  </a:lnTo>
                  <a:lnTo>
                    <a:pt x="4551" y="246"/>
                  </a:lnTo>
                  <a:lnTo>
                    <a:pt x="4551" y="246"/>
                  </a:lnTo>
                  <a:lnTo>
                    <a:pt x="4551" y="260"/>
                  </a:lnTo>
                  <a:lnTo>
                    <a:pt x="4546" y="269"/>
                  </a:lnTo>
                  <a:lnTo>
                    <a:pt x="4541" y="279"/>
                  </a:lnTo>
                  <a:lnTo>
                    <a:pt x="4522" y="288"/>
                  </a:lnTo>
                  <a:lnTo>
                    <a:pt x="4574" y="411"/>
                  </a:lnTo>
                  <a:lnTo>
                    <a:pt x="4570" y="453"/>
                  </a:lnTo>
                  <a:lnTo>
                    <a:pt x="4570" y="453"/>
                  </a:lnTo>
                  <a:lnTo>
                    <a:pt x="4574" y="463"/>
                  </a:lnTo>
                  <a:lnTo>
                    <a:pt x="4603" y="482"/>
                  </a:lnTo>
                  <a:lnTo>
                    <a:pt x="4617" y="491"/>
                  </a:lnTo>
                  <a:lnTo>
                    <a:pt x="4636" y="496"/>
                  </a:lnTo>
                  <a:lnTo>
                    <a:pt x="4655" y="496"/>
                  </a:lnTo>
                  <a:lnTo>
                    <a:pt x="4678" y="486"/>
                  </a:lnTo>
                  <a:lnTo>
                    <a:pt x="4697" y="439"/>
                  </a:lnTo>
                  <a:lnTo>
                    <a:pt x="4697" y="439"/>
                  </a:lnTo>
                  <a:lnTo>
                    <a:pt x="4702" y="449"/>
                  </a:lnTo>
                  <a:lnTo>
                    <a:pt x="4711" y="458"/>
                  </a:lnTo>
                  <a:lnTo>
                    <a:pt x="4721" y="463"/>
                  </a:lnTo>
                  <a:lnTo>
                    <a:pt x="4735" y="472"/>
                  </a:lnTo>
                  <a:lnTo>
                    <a:pt x="4754" y="472"/>
                  </a:lnTo>
                  <a:lnTo>
                    <a:pt x="4782" y="468"/>
                  </a:lnTo>
                  <a:lnTo>
                    <a:pt x="4810" y="453"/>
                  </a:lnTo>
                  <a:lnTo>
                    <a:pt x="4810" y="453"/>
                  </a:lnTo>
                  <a:lnTo>
                    <a:pt x="4820" y="449"/>
                  </a:lnTo>
                  <a:lnTo>
                    <a:pt x="4829" y="449"/>
                  </a:lnTo>
                  <a:lnTo>
                    <a:pt x="4843" y="458"/>
                  </a:lnTo>
                  <a:lnTo>
                    <a:pt x="4895" y="420"/>
                  </a:lnTo>
                  <a:lnTo>
                    <a:pt x="4910" y="364"/>
                  </a:lnTo>
                  <a:lnTo>
                    <a:pt x="4938" y="387"/>
                  </a:lnTo>
                  <a:lnTo>
                    <a:pt x="4961" y="373"/>
                  </a:lnTo>
                  <a:lnTo>
                    <a:pt x="4961" y="373"/>
                  </a:lnTo>
                  <a:lnTo>
                    <a:pt x="4971" y="392"/>
                  </a:lnTo>
                  <a:lnTo>
                    <a:pt x="4995" y="430"/>
                  </a:lnTo>
                  <a:lnTo>
                    <a:pt x="5032" y="472"/>
                  </a:lnTo>
                  <a:lnTo>
                    <a:pt x="5051" y="491"/>
                  </a:lnTo>
                  <a:lnTo>
                    <a:pt x="5075" y="505"/>
                  </a:lnTo>
                  <a:lnTo>
                    <a:pt x="5075" y="505"/>
                  </a:lnTo>
                  <a:lnTo>
                    <a:pt x="5075" y="529"/>
                  </a:lnTo>
                  <a:lnTo>
                    <a:pt x="5070" y="548"/>
                  </a:lnTo>
                  <a:lnTo>
                    <a:pt x="5065" y="557"/>
                  </a:lnTo>
                  <a:lnTo>
                    <a:pt x="5056" y="567"/>
                  </a:lnTo>
                  <a:lnTo>
                    <a:pt x="5032" y="595"/>
                  </a:lnTo>
                  <a:lnTo>
                    <a:pt x="5032" y="595"/>
                  </a:lnTo>
                  <a:lnTo>
                    <a:pt x="5032" y="600"/>
                  </a:lnTo>
                  <a:lnTo>
                    <a:pt x="5037" y="619"/>
                  </a:lnTo>
                  <a:lnTo>
                    <a:pt x="5032" y="642"/>
                  </a:lnTo>
                  <a:lnTo>
                    <a:pt x="5023" y="652"/>
                  </a:lnTo>
                  <a:lnTo>
                    <a:pt x="5013" y="661"/>
                  </a:lnTo>
                  <a:lnTo>
                    <a:pt x="5013" y="661"/>
                  </a:lnTo>
                  <a:lnTo>
                    <a:pt x="5004" y="675"/>
                  </a:lnTo>
                  <a:lnTo>
                    <a:pt x="4985" y="713"/>
                  </a:lnTo>
                  <a:lnTo>
                    <a:pt x="4980" y="741"/>
                  </a:lnTo>
                  <a:lnTo>
                    <a:pt x="4971" y="770"/>
                  </a:lnTo>
                  <a:lnTo>
                    <a:pt x="4971" y="808"/>
                  </a:lnTo>
                  <a:lnTo>
                    <a:pt x="4971" y="845"/>
                  </a:lnTo>
                  <a:lnTo>
                    <a:pt x="4971" y="845"/>
                  </a:lnTo>
                  <a:lnTo>
                    <a:pt x="4971" y="850"/>
                  </a:lnTo>
                  <a:lnTo>
                    <a:pt x="4966" y="859"/>
                  </a:lnTo>
                  <a:lnTo>
                    <a:pt x="4947" y="859"/>
                  </a:lnTo>
                  <a:lnTo>
                    <a:pt x="4947" y="874"/>
                  </a:lnTo>
                  <a:lnTo>
                    <a:pt x="4957" y="888"/>
                  </a:lnTo>
                  <a:lnTo>
                    <a:pt x="4966" y="902"/>
                  </a:lnTo>
                  <a:lnTo>
                    <a:pt x="4966" y="902"/>
                  </a:lnTo>
                  <a:lnTo>
                    <a:pt x="4971" y="926"/>
                  </a:lnTo>
                  <a:lnTo>
                    <a:pt x="4971" y="968"/>
                  </a:lnTo>
                  <a:lnTo>
                    <a:pt x="4966" y="987"/>
                  </a:lnTo>
                  <a:lnTo>
                    <a:pt x="4961" y="1001"/>
                  </a:lnTo>
                  <a:lnTo>
                    <a:pt x="4952" y="1001"/>
                  </a:lnTo>
                  <a:lnTo>
                    <a:pt x="4947" y="1001"/>
                  </a:lnTo>
                  <a:lnTo>
                    <a:pt x="4924" y="982"/>
                  </a:lnTo>
                  <a:lnTo>
                    <a:pt x="4895" y="1020"/>
                  </a:lnTo>
                  <a:lnTo>
                    <a:pt x="4881" y="1067"/>
                  </a:lnTo>
                  <a:lnTo>
                    <a:pt x="4877" y="1105"/>
                  </a:lnTo>
                  <a:lnTo>
                    <a:pt x="4862" y="1133"/>
                  </a:lnTo>
                  <a:lnTo>
                    <a:pt x="4862" y="1133"/>
                  </a:lnTo>
                  <a:lnTo>
                    <a:pt x="4867" y="1157"/>
                  </a:lnTo>
                  <a:lnTo>
                    <a:pt x="4877" y="1199"/>
                  </a:lnTo>
                  <a:lnTo>
                    <a:pt x="4872" y="1223"/>
                  </a:lnTo>
                  <a:lnTo>
                    <a:pt x="4867" y="1237"/>
                  </a:lnTo>
                  <a:lnTo>
                    <a:pt x="4862" y="1237"/>
                  </a:lnTo>
                  <a:lnTo>
                    <a:pt x="4858" y="1237"/>
                  </a:lnTo>
                  <a:lnTo>
                    <a:pt x="4839" y="1223"/>
                  </a:lnTo>
                  <a:lnTo>
                    <a:pt x="4834" y="1195"/>
                  </a:lnTo>
                  <a:lnTo>
                    <a:pt x="4825" y="1166"/>
                  </a:lnTo>
                  <a:lnTo>
                    <a:pt x="4825" y="1157"/>
                  </a:lnTo>
                  <a:lnTo>
                    <a:pt x="4825" y="1157"/>
                  </a:lnTo>
                  <a:lnTo>
                    <a:pt x="4820" y="1152"/>
                  </a:lnTo>
                  <a:lnTo>
                    <a:pt x="4810" y="1152"/>
                  </a:lnTo>
                  <a:lnTo>
                    <a:pt x="4801" y="1157"/>
                  </a:lnTo>
                  <a:lnTo>
                    <a:pt x="4801" y="1157"/>
                  </a:lnTo>
                  <a:lnTo>
                    <a:pt x="4768" y="1185"/>
                  </a:lnTo>
                  <a:lnTo>
                    <a:pt x="4744" y="1195"/>
                  </a:lnTo>
                  <a:lnTo>
                    <a:pt x="4711" y="1280"/>
                  </a:lnTo>
                  <a:lnTo>
                    <a:pt x="4683" y="1284"/>
                  </a:lnTo>
                  <a:lnTo>
                    <a:pt x="4669" y="1294"/>
                  </a:lnTo>
                  <a:lnTo>
                    <a:pt x="4650" y="1332"/>
                  </a:lnTo>
                  <a:lnTo>
                    <a:pt x="4612" y="1350"/>
                  </a:lnTo>
                  <a:lnTo>
                    <a:pt x="4546" y="1384"/>
                  </a:lnTo>
                  <a:lnTo>
                    <a:pt x="4513" y="1435"/>
                  </a:lnTo>
                  <a:lnTo>
                    <a:pt x="4555" y="1502"/>
                  </a:lnTo>
                  <a:lnTo>
                    <a:pt x="4579" y="1502"/>
                  </a:lnTo>
                  <a:lnTo>
                    <a:pt x="4589" y="1516"/>
                  </a:lnTo>
                  <a:lnTo>
                    <a:pt x="4579" y="1539"/>
                  </a:lnTo>
                  <a:lnTo>
                    <a:pt x="4593" y="1539"/>
                  </a:lnTo>
                  <a:lnTo>
                    <a:pt x="4598" y="1572"/>
                  </a:lnTo>
                  <a:lnTo>
                    <a:pt x="4598" y="1572"/>
                  </a:lnTo>
                  <a:lnTo>
                    <a:pt x="4603" y="1582"/>
                  </a:lnTo>
                  <a:lnTo>
                    <a:pt x="4622" y="1591"/>
                  </a:lnTo>
                  <a:lnTo>
                    <a:pt x="4631" y="1591"/>
                  </a:lnTo>
                  <a:lnTo>
                    <a:pt x="4640" y="1591"/>
                  </a:lnTo>
                  <a:lnTo>
                    <a:pt x="4645" y="1587"/>
                  </a:lnTo>
                  <a:lnTo>
                    <a:pt x="4655" y="1572"/>
                  </a:lnTo>
                  <a:lnTo>
                    <a:pt x="4659" y="1563"/>
                  </a:lnTo>
                  <a:lnTo>
                    <a:pt x="4678" y="1558"/>
                  </a:lnTo>
                  <a:lnTo>
                    <a:pt x="4683" y="1549"/>
                  </a:lnTo>
                  <a:lnTo>
                    <a:pt x="4702" y="1535"/>
                  </a:lnTo>
                  <a:lnTo>
                    <a:pt x="4716" y="1539"/>
                  </a:lnTo>
                  <a:lnTo>
                    <a:pt x="4721" y="1572"/>
                  </a:lnTo>
                  <a:lnTo>
                    <a:pt x="4725" y="1596"/>
                  </a:lnTo>
                  <a:lnTo>
                    <a:pt x="4711" y="1605"/>
                  </a:lnTo>
                  <a:lnTo>
                    <a:pt x="4688" y="1605"/>
                  </a:lnTo>
                  <a:lnTo>
                    <a:pt x="4674" y="1620"/>
                  </a:lnTo>
                  <a:lnTo>
                    <a:pt x="4655" y="1629"/>
                  </a:lnTo>
                  <a:lnTo>
                    <a:pt x="4636" y="1634"/>
                  </a:lnTo>
                  <a:lnTo>
                    <a:pt x="4617" y="1638"/>
                  </a:lnTo>
                  <a:lnTo>
                    <a:pt x="4612" y="1653"/>
                  </a:lnTo>
                  <a:lnTo>
                    <a:pt x="4626" y="1676"/>
                  </a:lnTo>
                  <a:lnTo>
                    <a:pt x="4650" y="1705"/>
                  </a:lnTo>
                  <a:lnTo>
                    <a:pt x="4650" y="1719"/>
                  </a:lnTo>
                  <a:lnTo>
                    <a:pt x="4636" y="1742"/>
                  </a:lnTo>
                  <a:lnTo>
                    <a:pt x="4617" y="1752"/>
                  </a:lnTo>
                  <a:lnTo>
                    <a:pt x="4617" y="1752"/>
                  </a:lnTo>
                  <a:lnTo>
                    <a:pt x="4617" y="1756"/>
                  </a:lnTo>
                  <a:lnTo>
                    <a:pt x="4612" y="1761"/>
                  </a:lnTo>
                  <a:lnTo>
                    <a:pt x="4607" y="1761"/>
                  </a:lnTo>
                  <a:lnTo>
                    <a:pt x="4607" y="1761"/>
                  </a:lnTo>
                  <a:lnTo>
                    <a:pt x="4598" y="1761"/>
                  </a:lnTo>
                  <a:lnTo>
                    <a:pt x="4589" y="1766"/>
                  </a:lnTo>
                  <a:lnTo>
                    <a:pt x="4593" y="1794"/>
                  </a:lnTo>
                  <a:lnTo>
                    <a:pt x="4593" y="1808"/>
                  </a:lnTo>
                  <a:lnTo>
                    <a:pt x="4593" y="1823"/>
                  </a:lnTo>
                  <a:lnTo>
                    <a:pt x="4589" y="1837"/>
                  </a:lnTo>
                  <a:lnTo>
                    <a:pt x="4579" y="1841"/>
                  </a:lnTo>
                  <a:lnTo>
                    <a:pt x="4570" y="1832"/>
                  </a:lnTo>
                  <a:lnTo>
                    <a:pt x="4555" y="1818"/>
                  </a:lnTo>
                  <a:lnTo>
                    <a:pt x="4546" y="1818"/>
                  </a:lnTo>
                  <a:lnTo>
                    <a:pt x="4537" y="1799"/>
                  </a:lnTo>
                  <a:lnTo>
                    <a:pt x="4527" y="1794"/>
                  </a:lnTo>
                  <a:lnTo>
                    <a:pt x="4522" y="1799"/>
                  </a:lnTo>
                  <a:lnTo>
                    <a:pt x="4513" y="1823"/>
                  </a:lnTo>
                  <a:lnTo>
                    <a:pt x="4499" y="1813"/>
                  </a:lnTo>
                  <a:lnTo>
                    <a:pt x="4475" y="1794"/>
                  </a:lnTo>
                  <a:lnTo>
                    <a:pt x="4456" y="1785"/>
                  </a:lnTo>
                  <a:lnTo>
                    <a:pt x="4442" y="1780"/>
                  </a:lnTo>
                  <a:lnTo>
                    <a:pt x="4433" y="1775"/>
                  </a:lnTo>
                  <a:lnTo>
                    <a:pt x="4423" y="1775"/>
                  </a:lnTo>
                  <a:lnTo>
                    <a:pt x="4419" y="1794"/>
                  </a:lnTo>
                  <a:lnTo>
                    <a:pt x="4409" y="1818"/>
                  </a:lnTo>
                  <a:lnTo>
                    <a:pt x="4400" y="1832"/>
                  </a:lnTo>
                  <a:lnTo>
                    <a:pt x="4404" y="1851"/>
                  </a:lnTo>
                  <a:lnTo>
                    <a:pt x="4423" y="1851"/>
                  </a:lnTo>
                  <a:lnTo>
                    <a:pt x="4433" y="1846"/>
                  </a:lnTo>
                  <a:lnTo>
                    <a:pt x="4447" y="1841"/>
                  </a:lnTo>
                  <a:lnTo>
                    <a:pt x="4452" y="1856"/>
                  </a:lnTo>
                  <a:lnTo>
                    <a:pt x="4456" y="1884"/>
                  </a:lnTo>
                  <a:lnTo>
                    <a:pt x="4456" y="1898"/>
                  </a:lnTo>
                  <a:lnTo>
                    <a:pt x="4461" y="1908"/>
                  </a:lnTo>
                  <a:lnTo>
                    <a:pt x="4489" y="1908"/>
                  </a:lnTo>
                  <a:lnTo>
                    <a:pt x="4480" y="1950"/>
                  </a:lnTo>
                  <a:lnTo>
                    <a:pt x="4480" y="1950"/>
                  </a:lnTo>
                  <a:lnTo>
                    <a:pt x="4485" y="1950"/>
                  </a:lnTo>
                  <a:lnTo>
                    <a:pt x="4494" y="1959"/>
                  </a:lnTo>
                  <a:lnTo>
                    <a:pt x="4494" y="1969"/>
                  </a:lnTo>
                  <a:lnTo>
                    <a:pt x="4494" y="1978"/>
                  </a:lnTo>
                  <a:lnTo>
                    <a:pt x="4485" y="1993"/>
                  </a:lnTo>
                  <a:lnTo>
                    <a:pt x="4475" y="2011"/>
                  </a:lnTo>
                  <a:lnTo>
                    <a:pt x="4475" y="2011"/>
                  </a:lnTo>
                  <a:lnTo>
                    <a:pt x="4466" y="2030"/>
                  </a:lnTo>
                  <a:lnTo>
                    <a:pt x="4461" y="2054"/>
                  </a:lnTo>
                  <a:lnTo>
                    <a:pt x="4461" y="2078"/>
                  </a:lnTo>
                  <a:lnTo>
                    <a:pt x="4471" y="2101"/>
                  </a:lnTo>
                  <a:lnTo>
                    <a:pt x="4480" y="2120"/>
                  </a:lnTo>
                  <a:lnTo>
                    <a:pt x="4489" y="2139"/>
                  </a:lnTo>
                  <a:lnTo>
                    <a:pt x="4499" y="2148"/>
                  </a:lnTo>
                  <a:lnTo>
                    <a:pt x="4508" y="2153"/>
                  </a:lnTo>
                  <a:lnTo>
                    <a:pt x="4513" y="2177"/>
                  </a:lnTo>
                  <a:lnTo>
                    <a:pt x="4513" y="2177"/>
                  </a:lnTo>
                  <a:lnTo>
                    <a:pt x="4508" y="2191"/>
                  </a:lnTo>
                  <a:lnTo>
                    <a:pt x="4513" y="2200"/>
                  </a:lnTo>
                  <a:lnTo>
                    <a:pt x="4513" y="2210"/>
                  </a:lnTo>
                  <a:lnTo>
                    <a:pt x="4522" y="2219"/>
                  </a:lnTo>
                  <a:lnTo>
                    <a:pt x="4537" y="2219"/>
                  </a:lnTo>
                  <a:lnTo>
                    <a:pt x="4560" y="2214"/>
                  </a:lnTo>
                  <a:lnTo>
                    <a:pt x="4589" y="2196"/>
                  </a:lnTo>
                  <a:lnTo>
                    <a:pt x="4589" y="2196"/>
                  </a:lnTo>
                  <a:lnTo>
                    <a:pt x="4640" y="2162"/>
                  </a:lnTo>
                  <a:lnTo>
                    <a:pt x="4659" y="2148"/>
                  </a:lnTo>
                  <a:lnTo>
                    <a:pt x="4664" y="2153"/>
                  </a:lnTo>
                  <a:lnTo>
                    <a:pt x="4664" y="2158"/>
                  </a:lnTo>
                  <a:lnTo>
                    <a:pt x="4664" y="2186"/>
                  </a:lnTo>
                  <a:lnTo>
                    <a:pt x="4688" y="2196"/>
                  </a:lnTo>
                  <a:lnTo>
                    <a:pt x="4688" y="2219"/>
                  </a:lnTo>
                  <a:lnTo>
                    <a:pt x="4688" y="2219"/>
                  </a:lnTo>
                  <a:lnTo>
                    <a:pt x="4707" y="2257"/>
                  </a:lnTo>
                  <a:lnTo>
                    <a:pt x="4725" y="2290"/>
                  </a:lnTo>
                  <a:lnTo>
                    <a:pt x="4730" y="2309"/>
                  </a:lnTo>
                  <a:lnTo>
                    <a:pt x="4730" y="2328"/>
                  </a:lnTo>
                  <a:lnTo>
                    <a:pt x="4730" y="2370"/>
                  </a:lnTo>
                  <a:lnTo>
                    <a:pt x="4697" y="2384"/>
                  </a:lnTo>
                  <a:lnTo>
                    <a:pt x="4716" y="2413"/>
                  </a:lnTo>
                  <a:lnTo>
                    <a:pt x="4716" y="2413"/>
                  </a:lnTo>
                  <a:lnTo>
                    <a:pt x="4744" y="2422"/>
                  </a:lnTo>
                  <a:lnTo>
                    <a:pt x="4763" y="2432"/>
                  </a:lnTo>
                  <a:lnTo>
                    <a:pt x="4773" y="2441"/>
                  </a:lnTo>
                  <a:lnTo>
                    <a:pt x="4777" y="2455"/>
                  </a:lnTo>
                  <a:lnTo>
                    <a:pt x="4763" y="2521"/>
                  </a:lnTo>
                  <a:lnTo>
                    <a:pt x="4763" y="2521"/>
                  </a:lnTo>
                  <a:lnTo>
                    <a:pt x="4749" y="2517"/>
                  </a:lnTo>
                  <a:lnTo>
                    <a:pt x="4721" y="2512"/>
                  </a:lnTo>
                  <a:lnTo>
                    <a:pt x="4707" y="2517"/>
                  </a:lnTo>
                  <a:lnTo>
                    <a:pt x="4692" y="2526"/>
                  </a:lnTo>
                  <a:lnTo>
                    <a:pt x="4683" y="2540"/>
                  </a:lnTo>
                  <a:lnTo>
                    <a:pt x="4683" y="2564"/>
                  </a:lnTo>
                  <a:lnTo>
                    <a:pt x="4683" y="2564"/>
                  </a:lnTo>
                  <a:lnTo>
                    <a:pt x="4674" y="2564"/>
                  </a:lnTo>
                  <a:lnTo>
                    <a:pt x="4655" y="2569"/>
                  </a:lnTo>
                  <a:lnTo>
                    <a:pt x="4636" y="2583"/>
                  </a:lnTo>
                  <a:lnTo>
                    <a:pt x="4631" y="2587"/>
                  </a:lnTo>
                  <a:lnTo>
                    <a:pt x="4626" y="2602"/>
                  </a:lnTo>
                  <a:lnTo>
                    <a:pt x="4560" y="2564"/>
                  </a:lnTo>
                  <a:lnTo>
                    <a:pt x="4560" y="2564"/>
                  </a:lnTo>
                  <a:lnTo>
                    <a:pt x="4555" y="2564"/>
                  </a:lnTo>
                  <a:lnTo>
                    <a:pt x="4551" y="2564"/>
                  </a:lnTo>
                  <a:lnTo>
                    <a:pt x="4546" y="2569"/>
                  </a:lnTo>
                  <a:lnTo>
                    <a:pt x="4541" y="2573"/>
                  </a:lnTo>
                  <a:lnTo>
                    <a:pt x="4541" y="2583"/>
                  </a:lnTo>
                  <a:lnTo>
                    <a:pt x="4546" y="2597"/>
                  </a:lnTo>
                  <a:lnTo>
                    <a:pt x="4537" y="2602"/>
                  </a:lnTo>
                  <a:lnTo>
                    <a:pt x="4471" y="2602"/>
                  </a:lnTo>
                  <a:lnTo>
                    <a:pt x="4456" y="2611"/>
                  </a:lnTo>
                  <a:lnTo>
                    <a:pt x="4456" y="2635"/>
                  </a:lnTo>
                  <a:lnTo>
                    <a:pt x="4419" y="2672"/>
                  </a:lnTo>
                  <a:lnTo>
                    <a:pt x="4419" y="2672"/>
                  </a:lnTo>
                  <a:lnTo>
                    <a:pt x="4409" y="2668"/>
                  </a:lnTo>
                  <a:lnTo>
                    <a:pt x="4386" y="2653"/>
                  </a:lnTo>
                  <a:lnTo>
                    <a:pt x="4371" y="2649"/>
                  </a:lnTo>
                  <a:lnTo>
                    <a:pt x="4357" y="2649"/>
                  </a:lnTo>
                  <a:lnTo>
                    <a:pt x="4348" y="2658"/>
                  </a:lnTo>
                  <a:lnTo>
                    <a:pt x="4334" y="2668"/>
                  </a:lnTo>
                  <a:lnTo>
                    <a:pt x="4315" y="2701"/>
                  </a:lnTo>
                  <a:lnTo>
                    <a:pt x="4301" y="2710"/>
                  </a:lnTo>
                  <a:lnTo>
                    <a:pt x="4282" y="2710"/>
                  </a:lnTo>
                  <a:lnTo>
                    <a:pt x="4263" y="2710"/>
                  </a:lnTo>
                  <a:lnTo>
                    <a:pt x="4249" y="2724"/>
                  </a:lnTo>
                  <a:lnTo>
                    <a:pt x="4220" y="2734"/>
                  </a:lnTo>
                  <a:lnTo>
                    <a:pt x="4201" y="2738"/>
                  </a:lnTo>
                  <a:lnTo>
                    <a:pt x="4192" y="2748"/>
                  </a:lnTo>
                  <a:lnTo>
                    <a:pt x="4192" y="2772"/>
                  </a:lnTo>
                  <a:lnTo>
                    <a:pt x="4192" y="2772"/>
                  </a:lnTo>
                  <a:lnTo>
                    <a:pt x="4183" y="2776"/>
                  </a:lnTo>
                  <a:lnTo>
                    <a:pt x="4164" y="2790"/>
                  </a:lnTo>
                  <a:lnTo>
                    <a:pt x="4154" y="2800"/>
                  </a:lnTo>
                  <a:lnTo>
                    <a:pt x="4145" y="2814"/>
                  </a:lnTo>
                  <a:lnTo>
                    <a:pt x="4140" y="2833"/>
                  </a:lnTo>
                  <a:lnTo>
                    <a:pt x="4135" y="2852"/>
                  </a:lnTo>
                  <a:lnTo>
                    <a:pt x="4126" y="2852"/>
                  </a:lnTo>
                  <a:lnTo>
                    <a:pt x="4112" y="2842"/>
                  </a:lnTo>
                  <a:lnTo>
                    <a:pt x="4112" y="2833"/>
                  </a:lnTo>
                  <a:lnTo>
                    <a:pt x="4112" y="2800"/>
                  </a:lnTo>
                  <a:lnTo>
                    <a:pt x="4102" y="2781"/>
                  </a:lnTo>
                  <a:lnTo>
                    <a:pt x="4088" y="2767"/>
                  </a:lnTo>
                  <a:lnTo>
                    <a:pt x="4083" y="2748"/>
                  </a:lnTo>
                  <a:lnTo>
                    <a:pt x="4083" y="2734"/>
                  </a:lnTo>
                  <a:lnTo>
                    <a:pt x="4060" y="2724"/>
                  </a:lnTo>
                  <a:lnTo>
                    <a:pt x="4046" y="2705"/>
                  </a:lnTo>
                  <a:lnTo>
                    <a:pt x="4031" y="2687"/>
                  </a:lnTo>
                  <a:lnTo>
                    <a:pt x="3980" y="2724"/>
                  </a:lnTo>
                  <a:lnTo>
                    <a:pt x="3984" y="2743"/>
                  </a:lnTo>
                  <a:lnTo>
                    <a:pt x="3998" y="2767"/>
                  </a:lnTo>
                  <a:lnTo>
                    <a:pt x="3998" y="2767"/>
                  </a:lnTo>
                  <a:lnTo>
                    <a:pt x="3994" y="2781"/>
                  </a:lnTo>
                  <a:lnTo>
                    <a:pt x="3989" y="2809"/>
                  </a:lnTo>
                  <a:lnTo>
                    <a:pt x="3989" y="2828"/>
                  </a:lnTo>
                  <a:lnTo>
                    <a:pt x="3989" y="2852"/>
                  </a:lnTo>
                  <a:lnTo>
                    <a:pt x="3994" y="2866"/>
                  </a:lnTo>
                  <a:lnTo>
                    <a:pt x="4003" y="2880"/>
                  </a:lnTo>
                  <a:lnTo>
                    <a:pt x="4003" y="2880"/>
                  </a:lnTo>
                  <a:lnTo>
                    <a:pt x="4003" y="2899"/>
                  </a:lnTo>
                  <a:lnTo>
                    <a:pt x="4003" y="2913"/>
                  </a:lnTo>
                  <a:lnTo>
                    <a:pt x="3998" y="2927"/>
                  </a:lnTo>
                  <a:lnTo>
                    <a:pt x="3994" y="2946"/>
                  </a:lnTo>
                  <a:lnTo>
                    <a:pt x="3975" y="2956"/>
                  </a:lnTo>
                  <a:lnTo>
                    <a:pt x="3951" y="2960"/>
                  </a:lnTo>
                  <a:lnTo>
                    <a:pt x="3918" y="2956"/>
                  </a:lnTo>
                  <a:lnTo>
                    <a:pt x="3909" y="2932"/>
                  </a:lnTo>
                  <a:lnTo>
                    <a:pt x="3899" y="2937"/>
                  </a:lnTo>
                  <a:lnTo>
                    <a:pt x="3880" y="2946"/>
                  </a:lnTo>
                  <a:lnTo>
                    <a:pt x="3862" y="2941"/>
                  </a:lnTo>
                  <a:lnTo>
                    <a:pt x="3843" y="2932"/>
                  </a:lnTo>
                  <a:lnTo>
                    <a:pt x="3828" y="2941"/>
                  </a:lnTo>
                  <a:lnTo>
                    <a:pt x="3810" y="2937"/>
                  </a:lnTo>
                  <a:lnTo>
                    <a:pt x="3805" y="2904"/>
                  </a:lnTo>
                  <a:lnTo>
                    <a:pt x="3810" y="2890"/>
                  </a:lnTo>
                  <a:lnTo>
                    <a:pt x="3795" y="2871"/>
                  </a:lnTo>
                  <a:lnTo>
                    <a:pt x="3786" y="2861"/>
                  </a:lnTo>
                  <a:lnTo>
                    <a:pt x="3777" y="2842"/>
                  </a:lnTo>
                  <a:lnTo>
                    <a:pt x="3777" y="2828"/>
                  </a:lnTo>
                  <a:lnTo>
                    <a:pt x="3791" y="2823"/>
                  </a:lnTo>
                  <a:lnTo>
                    <a:pt x="3800" y="2828"/>
                  </a:lnTo>
                  <a:lnTo>
                    <a:pt x="3814" y="2823"/>
                  </a:lnTo>
                  <a:lnTo>
                    <a:pt x="3814" y="2809"/>
                  </a:lnTo>
                  <a:lnTo>
                    <a:pt x="3805" y="2790"/>
                  </a:lnTo>
                  <a:lnTo>
                    <a:pt x="3800" y="2781"/>
                  </a:lnTo>
                  <a:lnTo>
                    <a:pt x="3805" y="2757"/>
                  </a:lnTo>
                  <a:lnTo>
                    <a:pt x="3786" y="2757"/>
                  </a:lnTo>
                  <a:lnTo>
                    <a:pt x="3772" y="2757"/>
                  </a:lnTo>
                  <a:lnTo>
                    <a:pt x="3767" y="2743"/>
                  </a:lnTo>
                  <a:lnTo>
                    <a:pt x="3767" y="2724"/>
                  </a:lnTo>
                  <a:lnTo>
                    <a:pt x="3743" y="2710"/>
                  </a:lnTo>
                  <a:lnTo>
                    <a:pt x="3743" y="2710"/>
                  </a:lnTo>
                  <a:lnTo>
                    <a:pt x="3748" y="2710"/>
                  </a:lnTo>
                  <a:lnTo>
                    <a:pt x="3758" y="2705"/>
                  </a:lnTo>
                  <a:lnTo>
                    <a:pt x="3758" y="2696"/>
                  </a:lnTo>
                  <a:lnTo>
                    <a:pt x="3758" y="2691"/>
                  </a:lnTo>
                  <a:lnTo>
                    <a:pt x="3743" y="2663"/>
                  </a:lnTo>
                  <a:lnTo>
                    <a:pt x="3743" y="2663"/>
                  </a:lnTo>
                  <a:lnTo>
                    <a:pt x="3729" y="2649"/>
                  </a:lnTo>
                  <a:lnTo>
                    <a:pt x="3715" y="2639"/>
                  </a:lnTo>
                  <a:lnTo>
                    <a:pt x="3701" y="2635"/>
                  </a:lnTo>
                  <a:lnTo>
                    <a:pt x="3687" y="2630"/>
                  </a:lnTo>
                  <a:lnTo>
                    <a:pt x="3668" y="2630"/>
                  </a:lnTo>
                  <a:lnTo>
                    <a:pt x="3659" y="2630"/>
                  </a:lnTo>
                  <a:lnTo>
                    <a:pt x="3659" y="2630"/>
                  </a:lnTo>
                  <a:lnTo>
                    <a:pt x="3659" y="2635"/>
                  </a:lnTo>
                  <a:lnTo>
                    <a:pt x="3654" y="2649"/>
                  </a:lnTo>
                  <a:lnTo>
                    <a:pt x="3649" y="2653"/>
                  </a:lnTo>
                  <a:lnTo>
                    <a:pt x="3640" y="2658"/>
                  </a:lnTo>
                  <a:lnTo>
                    <a:pt x="3630" y="2658"/>
                  </a:lnTo>
                  <a:lnTo>
                    <a:pt x="3611" y="2658"/>
                  </a:lnTo>
                  <a:lnTo>
                    <a:pt x="3550" y="2672"/>
                  </a:lnTo>
                  <a:lnTo>
                    <a:pt x="3545" y="2687"/>
                  </a:lnTo>
                  <a:lnTo>
                    <a:pt x="3555" y="2705"/>
                  </a:lnTo>
                  <a:lnTo>
                    <a:pt x="3550" y="2715"/>
                  </a:lnTo>
                  <a:lnTo>
                    <a:pt x="3536" y="2724"/>
                  </a:lnTo>
                  <a:lnTo>
                    <a:pt x="3540" y="2743"/>
                  </a:lnTo>
                  <a:lnTo>
                    <a:pt x="3536" y="2772"/>
                  </a:lnTo>
                  <a:lnTo>
                    <a:pt x="3507" y="2790"/>
                  </a:lnTo>
                  <a:lnTo>
                    <a:pt x="3465" y="2781"/>
                  </a:lnTo>
                  <a:lnTo>
                    <a:pt x="3456" y="2762"/>
                  </a:lnTo>
                  <a:lnTo>
                    <a:pt x="3441" y="2767"/>
                  </a:lnTo>
                  <a:lnTo>
                    <a:pt x="3399" y="2814"/>
                  </a:lnTo>
                  <a:lnTo>
                    <a:pt x="3380" y="2814"/>
                  </a:lnTo>
                  <a:lnTo>
                    <a:pt x="3366" y="2767"/>
                  </a:lnTo>
                  <a:lnTo>
                    <a:pt x="3333" y="2795"/>
                  </a:lnTo>
                  <a:lnTo>
                    <a:pt x="3333" y="2795"/>
                  </a:lnTo>
                  <a:lnTo>
                    <a:pt x="3300" y="2814"/>
                  </a:lnTo>
                  <a:lnTo>
                    <a:pt x="3276" y="2823"/>
                  </a:lnTo>
                  <a:lnTo>
                    <a:pt x="3253" y="2833"/>
                  </a:lnTo>
                  <a:lnTo>
                    <a:pt x="3253" y="2861"/>
                  </a:lnTo>
                  <a:lnTo>
                    <a:pt x="3253" y="2861"/>
                  </a:lnTo>
                  <a:lnTo>
                    <a:pt x="3238" y="2861"/>
                  </a:lnTo>
                  <a:lnTo>
                    <a:pt x="3205" y="2866"/>
                  </a:lnTo>
                  <a:lnTo>
                    <a:pt x="3191" y="2861"/>
                  </a:lnTo>
                  <a:lnTo>
                    <a:pt x="3182" y="2856"/>
                  </a:lnTo>
                  <a:lnTo>
                    <a:pt x="3177" y="2847"/>
                  </a:lnTo>
                  <a:lnTo>
                    <a:pt x="3177" y="2828"/>
                  </a:lnTo>
                  <a:lnTo>
                    <a:pt x="3177" y="2720"/>
                  </a:lnTo>
                  <a:lnTo>
                    <a:pt x="3120" y="2720"/>
                  </a:lnTo>
                  <a:lnTo>
                    <a:pt x="3120" y="2720"/>
                  </a:lnTo>
                  <a:lnTo>
                    <a:pt x="3101" y="2743"/>
                  </a:lnTo>
                  <a:lnTo>
                    <a:pt x="3083" y="2762"/>
                  </a:lnTo>
                  <a:lnTo>
                    <a:pt x="3064" y="2776"/>
                  </a:lnTo>
                  <a:lnTo>
                    <a:pt x="3054" y="2861"/>
                  </a:lnTo>
                  <a:lnTo>
                    <a:pt x="3054" y="2861"/>
                  </a:lnTo>
                  <a:lnTo>
                    <a:pt x="3040" y="2861"/>
                  </a:lnTo>
                  <a:lnTo>
                    <a:pt x="3016" y="2856"/>
                  </a:lnTo>
                  <a:lnTo>
                    <a:pt x="3007" y="2861"/>
                  </a:lnTo>
                  <a:lnTo>
                    <a:pt x="2998" y="2866"/>
                  </a:lnTo>
                  <a:lnTo>
                    <a:pt x="2988" y="2875"/>
                  </a:lnTo>
                  <a:lnTo>
                    <a:pt x="2988" y="2890"/>
                  </a:lnTo>
                  <a:lnTo>
                    <a:pt x="2988" y="2890"/>
                  </a:lnTo>
                  <a:lnTo>
                    <a:pt x="2998" y="2927"/>
                  </a:lnTo>
                  <a:lnTo>
                    <a:pt x="2983" y="2975"/>
                  </a:lnTo>
                  <a:lnTo>
                    <a:pt x="2983" y="2975"/>
                  </a:lnTo>
                  <a:lnTo>
                    <a:pt x="2993" y="2989"/>
                  </a:lnTo>
                  <a:lnTo>
                    <a:pt x="3002" y="3003"/>
                  </a:lnTo>
                  <a:lnTo>
                    <a:pt x="3012" y="3022"/>
                  </a:lnTo>
                  <a:lnTo>
                    <a:pt x="3016" y="3045"/>
                  </a:lnTo>
                  <a:lnTo>
                    <a:pt x="3021" y="3069"/>
                  </a:lnTo>
                  <a:lnTo>
                    <a:pt x="3012" y="3093"/>
                  </a:lnTo>
                  <a:lnTo>
                    <a:pt x="2993" y="3121"/>
                  </a:lnTo>
                  <a:lnTo>
                    <a:pt x="2993" y="3121"/>
                  </a:lnTo>
                  <a:lnTo>
                    <a:pt x="2955" y="3130"/>
                  </a:lnTo>
                  <a:lnTo>
                    <a:pt x="2927" y="3144"/>
                  </a:lnTo>
                  <a:lnTo>
                    <a:pt x="2913" y="3154"/>
                  </a:lnTo>
                  <a:lnTo>
                    <a:pt x="2908" y="3163"/>
                  </a:lnTo>
                  <a:lnTo>
                    <a:pt x="2889" y="3159"/>
                  </a:lnTo>
                  <a:lnTo>
                    <a:pt x="2875" y="3144"/>
                  </a:lnTo>
                  <a:lnTo>
                    <a:pt x="2875" y="3144"/>
                  </a:lnTo>
                  <a:lnTo>
                    <a:pt x="2865" y="3140"/>
                  </a:lnTo>
                  <a:lnTo>
                    <a:pt x="2856" y="3135"/>
                  </a:lnTo>
                  <a:lnTo>
                    <a:pt x="2842" y="3135"/>
                  </a:lnTo>
                  <a:lnTo>
                    <a:pt x="2823" y="3135"/>
                  </a:lnTo>
                  <a:lnTo>
                    <a:pt x="2804" y="3144"/>
                  </a:lnTo>
                  <a:lnTo>
                    <a:pt x="2780" y="3163"/>
                  </a:lnTo>
                  <a:lnTo>
                    <a:pt x="2762" y="3187"/>
                  </a:lnTo>
                  <a:lnTo>
                    <a:pt x="2743" y="3182"/>
                  </a:lnTo>
                  <a:lnTo>
                    <a:pt x="2728" y="3173"/>
                  </a:lnTo>
                  <a:lnTo>
                    <a:pt x="2728" y="3173"/>
                  </a:lnTo>
                  <a:lnTo>
                    <a:pt x="2724" y="3168"/>
                  </a:lnTo>
                  <a:lnTo>
                    <a:pt x="2710" y="3154"/>
                  </a:lnTo>
                  <a:lnTo>
                    <a:pt x="2695" y="3154"/>
                  </a:lnTo>
                  <a:lnTo>
                    <a:pt x="2686" y="3154"/>
                  </a:lnTo>
                  <a:lnTo>
                    <a:pt x="2672" y="3163"/>
                  </a:lnTo>
                  <a:lnTo>
                    <a:pt x="2662" y="3182"/>
                  </a:lnTo>
                  <a:lnTo>
                    <a:pt x="2662" y="3182"/>
                  </a:lnTo>
                  <a:lnTo>
                    <a:pt x="2625" y="3253"/>
                  </a:lnTo>
                  <a:lnTo>
                    <a:pt x="2615" y="3281"/>
                  </a:lnTo>
                  <a:lnTo>
                    <a:pt x="2606" y="3305"/>
                  </a:lnTo>
                  <a:lnTo>
                    <a:pt x="2592" y="3314"/>
                  </a:lnTo>
                  <a:lnTo>
                    <a:pt x="2559" y="3310"/>
                  </a:lnTo>
                  <a:lnTo>
                    <a:pt x="2535" y="3296"/>
                  </a:lnTo>
                  <a:lnTo>
                    <a:pt x="2535" y="3296"/>
                  </a:lnTo>
                  <a:lnTo>
                    <a:pt x="2526" y="3300"/>
                  </a:lnTo>
                  <a:lnTo>
                    <a:pt x="2521" y="3305"/>
                  </a:lnTo>
                  <a:lnTo>
                    <a:pt x="2516" y="3314"/>
                  </a:lnTo>
                  <a:lnTo>
                    <a:pt x="2516" y="3314"/>
                  </a:lnTo>
                  <a:lnTo>
                    <a:pt x="2507" y="3343"/>
                  </a:lnTo>
                  <a:lnTo>
                    <a:pt x="2502" y="3357"/>
                  </a:lnTo>
                  <a:lnTo>
                    <a:pt x="2478" y="3357"/>
                  </a:lnTo>
                  <a:lnTo>
                    <a:pt x="2464" y="3357"/>
                  </a:lnTo>
                  <a:lnTo>
                    <a:pt x="2441" y="3362"/>
                  </a:lnTo>
                  <a:lnTo>
                    <a:pt x="2450" y="3329"/>
                  </a:lnTo>
                  <a:lnTo>
                    <a:pt x="2455" y="3314"/>
                  </a:lnTo>
                  <a:lnTo>
                    <a:pt x="2426" y="3310"/>
                  </a:lnTo>
                  <a:lnTo>
                    <a:pt x="2384" y="3338"/>
                  </a:lnTo>
                  <a:lnTo>
                    <a:pt x="2365" y="3376"/>
                  </a:lnTo>
                  <a:lnTo>
                    <a:pt x="2351" y="3381"/>
                  </a:lnTo>
                  <a:lnTo>
                    <a:pt x="2327" y="3347"/>
                  </a:lnTo>
                  <a:lnTo>
                    <a:pt x="2308" y="3357"/>
                  </a:lnTo>
                  <a:lnTo>
                    <a:pt x="2289" y="3338"/>
                  </a:lnTo>
                  <a:lnTo>
                    <a:pt x="2271" y="3329"/>
                  </a:lnTo>
                  <a:lnTo>
                    <a:pt x="2271" y="3329"/>
                  </a:lnTo>
                  <a:lnTo>
                    <a:pt x="2266" y="3333"/>
                  </a:lnTo>
                  <a:lnTo>
                    <a:pt x="2266" y="3338"/>
                  </a:lnTo>
                  <a:lnTo>
                    <a:pt x="2266" y="3352"/>
                  </a:lnTo>
                  <a:lnTo>
                    <a:pt x="2266" y="3352"/>
                  </a:lnTo>
                  <a:lnTo>
                    <a:pt x="2271" y="3376"/>
                  </a:lnTo>
                  <a:lnTo>
                    <a:pt x="2238" y="3376"/>
                  </a:lnTo>
                  <a:lnTo>
                    <a:pt x="2200" y="3418"/>
                  </a:lnTo>
                  <a:lnTo>
                    <a:pt x="2171" y="3414"/>
                  </a:lnTo>
                  <a:lnTo>
                    <a:pt x="2148" y="3475"/>
                  </a:lnTo>
                  <a:lnTo>
                    <a:pt x="2148" y="3475"/>
                  </a:lnTo>
                  <a:lnTo>
                    <a:pt x="2143" y="3475"/>
                  </a:lnTo>
                  <a:lnTo>
                    <a:pt x="2129" y="3475"/>
                  </a:lnTo>
                  <a:lnTo>
                    <a:pt x="2110" y="3484"/>
                  </a:lnTo>
                  <a:lnTo>
                    <a:pt x="2101" y="3494"/>
                  </a:lnTo>
                  <a:lnTo>
                    <a:pt x="2091" y="3508"/>
                  </a:lnTo>
                  <a:lnTo>
                    <a:pt x="2091" y="3508"/>
                  </a:lnTo>
                  <a:lnTo>
                    <a:pt x="2072" y="3517"/>
                  </a:lnTo>
                  <a:lnTo>
                    <a:pt x="2058" y="3527"/>
                  </a:lnTo>
                  <a:lnTo>
                    <a:pt x="2049" y="3541"/>
                  </a:lnTo>
                  <a:lnTo>
                    <a:pt x="2049" y="3541"/>
                  </a:lnTo>
                  <a:lnTo>
                    <a:pt x="2039" y="3555"/>
                  </a:lnTo>
                  <a:lnTo>
                    <a:pt x="2025" y="3560"/>
                  </a:lnTo>
                  <a:lnTo>
                    <a:pt x="2011" y="3565"/>
                  </a:lnTo>
                  <a:lnTo>
                    <a:pt x="2001" y="3560"/>
                  </a:lnTo>
                  <a:lnTo>
                    <a:pt x="2001" y="3560"/>
                  </a:lnTo>
                  <a:lnTo>
                    <a:pt x="1997" y="3569"/>
                  </a:lnTo>
                  <a:lnTo>
                    <a:pt x="1997" y="3588"/>
                  </a:lnTo>
                  <a:lnTo>
                    <a:pt x="2006" y="3617"/>
                  </a:lnTo>
                  <a:lnTo>
                    <a:pt x="2011" y="3626"/>
                  </a:lnTo>
                  <a:lnTo>
                    <a:pt x="2025" y="3635"/>
                  </a:lnTo>
                  <a:lnTo>
                    <a:pt x="1992" y="3687"/>
                  </a:lnTo>
                  <a:lnTo>
                    <a:pt x="1978" y="3654"/>
                  </a:lnTo>
                  <a:lnTo>
                    <a:pt x="1978" y="3654"/>
                  </a:lnTo>
                  <a:lnTo>
                    <a:pt x="1973" y="3654"/>
                  </a:lnTo>
                  <a:lnTo>
                    <a:pt x="1968" y="3664"/>
                  </a:lnTo>
                  <a:lnTo>
                    <a:pt x="1964" y="3687"/>
                  </a:lnTo>
                  <a:lnTo>
                    <a:pt x="1959" y="3725"/>
                  </a:lnTo>
                  <a:lnTo>
                    <a:pt x="1959" y="3725"/>
                  </a:lnTo>
                  <a:lnTo>
                    <a:pt x="1950" y="3735"/>
                  </a:lnTo>
                  <a:lnTo>
                    <a:pt x="1935" y="3739"/>
                  </a:lnTo>
                  <a:lnTo>
                    <a:pt x="1926" y="3735"/>
                  </a:lnTo>
                  <a:lnTo>
                    <a:pt x="1836" y="3739"/>
                  </a:lnTo>
                  <a:lnTo>
                    <a:pt x="1817" y="3739"/>
                  </a:lnTo>
                  <a:lnTo>
                    <a:pt x="1808" y="3716"/>
                  </a:lnTo>
                  <a:lnTo>
                    <a:pt x="1808" y="3716"/>
                  </a:lnTo>
                  <a:lnTo>
                    <a:pt x="1803" y="3706"/>
                  </a:lnTo>
                  <a:lnTo>
                    <a:pt x="1794" y="3702"/>
                  </a:lnTo>
                  <a:lnTo>
                    <a:pt x="1775" y="3692"/>
                  </a:lnTo>
                  <a:lnTo>
                    <a:pt x="1775" y="3692"/>
                  </a:lnTo>
                  <a:lnTo>
                    <a:pt x="1737" y="3678"/>
                  </a:lnTo>
                  <a:lnTo>
                    <a:pt x="1718" y="3669"/>
                  </a:lnTo>
                  <a:lnTo>
                    <a:pt x="1699" y="3631"/>
                  </a:lnTo>
                  <a:lnTo>
                    <a:pt x="1680" y="3598"/>
                  </a:lnTo>
                  <a:lnTo>
                    <a:pt x="1680" y="3598"/>
                  </a:lnTo>
                  <a:lnTo>
                    <a:pt x="1676" y="3598"/>
                  </a:lnTo>
                  <a:lnTo>
                    <a:pt x="1666" y="3588"/>
                  </a:lnTo>
                  <a:lnTo>
                    <a:pt x="1652" y="3584"/>
                  </a:lnTo>
                  <a:lnTo>
                    <a:pt x="1643" y="3588"/>
                  </a:lnTo>
                  <a:lnTo>
                    <a:pt x="1638" y="3598"/>
                  </a:lnTo>
                  <a:lnTo>
                    <a:pt x="1605" y="3593"/>
                  </a:lnTo>
                  <a:lnTo>
                    <a:pt x="1572" y="3565"/>
                  </a:lnTo>
                  <a:lnTo>
                    <a:pt x="1534" y="3541"/>
                  </a:lnTo>
                  <a:lnTo>
                    <a:pt x="1562" y="3508"/>
                  </a:lnTo>
                  <a:lnTo>
                    <a:pt x="1577" y="3470"/>
                  </a:lnTo>
                  <a:lnTo>
                    <a:pt x="1595" y="3423"/>
                  </a:lnTo>
                  <a:lnTo>
                    <a:pt x="1643" y="3376"/>
                  </a:lnTo>
                  <a:lnTo>
                    <a:pt x="1643" y="3357"/>
                  </a:lnTo>
                  <a:lnTo>
                    <a:pt x="1633" y="3343"/>
                  </a:lnTo>
                  <a:lnTo>
                    <a:pt x="1624" y="3305"/>
                  </a:lnTo>
                  <a:lnTo>
                    <a:pt x="1624" y="3286"/>
                  </a:lnTo>
                  <a:lnTo>
                    <a:pt x="1624" y="3272"/>
                  </a:lnTo>
                  <a:lnTo>
                    <a:pt x="1624" y="3272"/>
                  </a:lnTo>
                  <a:lnTo>
                    <a:pt x="1610" y="3277"/>
                  </a:lnTo>
                  <a:lnTo>
                    <a:pt x="1600" y="3277"/>
                  </a:lnTo>
                  <a:lnTo>
                    <a:pt x="1586" y="3272"/>
                  </a:lnTo>
                  <a:lnTo>
                    <a:pt x="1572" y="3300"/>
                  </a:lnTo>
                  <a:lnTo>
                    <a:pt x="1558" y="3296"/>
                  </a:lnTo>
                  <a:lnTo>
                    <a:pt x="1544" y="3286"/>
                  </a:lnTo>
                  <a:lnTo>
                    <a:pt x="1529" y="3314"/>
                  </a:lnTo>
                  <a:lnTo>
                    <a:pt x="1525" y="3324"/>
                  </a:lnTo>
                  <a:lnTo>
                    <a:pt x="1511" y="3329"/>
                  </a:lnTo>
                  <a:lnTo>
                    <a:pt x="1492" y="3329"/>
                  </a:lnTo>
                  <a:lnTo>
                    <a:pt x="1444" y="3409"/>
                  </a:lnTo>
                  <a:lnTo>
                    <a:pt x="1421" y="3470"/>
                  </a:lnTo>
                  <a:lnTo>
                    <a:pt x="1416" y="3517"/>
                  </a:lnTo>
                  <a:lnTo>
                    <a:pt x="1388" y="3536"/>
                  </a:lnTo>
                  <a:lnTo>
                    <a:pt x="1388" y="3536"/>
                  </a:lnTo>
                  <a:lnTo>
                    <a:pt x="1392" y="3551"/>
                  </a:lnTo>
                  <a:lnTo>
                    <a:pt x="1402" y="3574"/>
                  </a:lnTo>
                  <a:lnTo>
                    <a:pt x="1402" y="3588"/>
                  </a:lnTo>
                  <a:lnTo>
                    <a:pt x="1402" y="3607"/>
                  </a:lnTo>
                  <a:lnTo>
                    <a:pt x="1392" y="3617"/>
                  </a:lnTo>
                  <a:lnTo>
                    <a:pt x="1383" y="3626"/>
                  </a:lnTo>
                  <a:lnTo>
                    <a:pt x="1383" y="3626"/>
                  </a:lnTo>
                  <a:lnTo>
                    <a:pt x="1336" y="3645"/>
                  </a:lnTo>
                  <a:lnTo>
                    <a:pt x="1322" y="3650"/>
                  </a:lnTo>
                  <a:lnTo>
                    <a:pt x="1293" y="3640"/>
                  </a:lnTo>
                  <a:lnTo>
                    <a:pt x="1279" y="3650"/>
                  </a:lnTo>
                  <a:lnTo>
                    <a:pt x="1279" y="3650"/>
                  </a:lnTo>
                  <a:lnTo>
                    <a:pt x="1270" y="3654"/>
                  </a:lnTo>
                  <a:lnTo>
                    <a:pt x="1241" y="3669"/>
                  </a:lnTo>
                  <a:lnTo>
                    <a:pt x="1218" y="3673"/>
                  </a:lnTo>
                  <a:lnTo>
                    <a:pt x="1189" y="3678"/>
                  </a:lnTo>
                  <a:lnTo>
                    <a:pt x="1156" y="3678"/>
                  </a:lnTo>
                  <a:lnTo>
                    <a:pt x="1119" y="3669"/>
                  </a:lnTo>
                  <a:lnTo>
                    <a:pt x="1105" y="3683"/>
                  </a:lnTo>
                  <a:lnTo>
                    <a:pt x="1105" y="3683"/>
                  </a:lnTo>
                  <a:lnTo>
                    <a:pt x="1086" y="3687"/>
                  </a:lnTo>
                  <a:lnTo>
                    <a:pt x="1076" y="3692"/>
                  </a:lnTo>
                  <a:lnTo>
                    <a:pt x="1067" y="3697"/>
                  </a:lnTo>
                  <a:lnTo>
                    <a:pt x="1067" y="3697"/>
                  </a:lnTo>
                  <a:lnTo>
                    <a:pt x="1053" y="3692"/>
                  </a:lnTo>
                  <a:lnTo>
                    <a:pt x="1043" y="3683"/>
                  </a:lnTo>
                  <a:lnTo>
                    <a:pt x="1038" y="3673"/>
                  </a:lnTo>
                  <a:lnTo>
                    <a:pt x="1038" y="3673"/>
                  </a:lnTo>
                  <a:lnTo>
                    <a:pt x="1024" y="3654"/>
                  </a:lnTo>
                  <a:lnTo>
                    <a:pt x="1005" y="3631"/>
                  </a:lnTo>
                  <a:lnTo>
                    <a:pt x="972" y="3602"/>
                  </a:lnTo>
                  <a:lnTo>
                    <a:pt x="958" y="3593"/>
                  </a:lnTo>
                  <a:lnTo>
                    <a:pt x="939" y="3584"/>
                  </a:lnTo>
                  <a:lnTo>
                    <a:pt x="939" y="3584"/>
                  </a:lnTo>
                  <a:lnTo>
                    <a:pt x="935" y="3574"/>
                  </a:lnTo>
                  <a:lnTo>
                    <a:pt x="935" y="3551"/>
                  </a:lnTo>
                  <a:lnTo>
                    <a:pt x="935" y="3536"/>
                  </a:lnTo>
                  <a:lnTo>
                    <a:pt x="939" y="3522"/>
                  </a:lnTo>
                  <a:lnTo>
                    <a:pt x="953" y="3517"/>
                  </a:lnTo>
                  <a:lnTo>
                    <a:pt x="968" y="3513"/>
                  </a:lnTo>
                  <a:lnTo>
                    <a:pt x="972" y="3494"/>
                  </a:lnTo>
                  <a:lnTo>
                    <a:pt x="968" y="3451"/>
                  </a:lnTo>
                  <a:lnTo>
                    <a:pt x="944" y="3437"/>
                  </a:lnTo>
                  <a:lnTo>
                    <a:pt x="944" y="3437"/>
                  </a:lnTo>
                  <a:lnTo>
                    <a:pt x="977" y="3423"/>
                  </a:lnTo>
                  <a:lnTo>
                    <a:pt x="1010" y="3414"/>
                  </a:lnTo>
                  <a:lnTo>
                    <a:pt x="1038" y="3404"/>
                  </a:lnTo>
                  <a:lnTo>
                    <a:pt x="1038" y="3404"/>
                  </a:lnTo>
                  <a:lnTo>
                    <a:pt x="1053" y="3385"/>
                  </a:lnTo>
                  <a:lnTo>
                    <a:pt x="1067" y="3371"/>
                  </a:lnTo>
                  <a:lnTo>
                    <a:pt x="1071" y="3357"/>
                  </a:lnTo>
                  <a:lnTo>
                    <a:pt x="1086" y="3343"/>
                  </a:lnTo>
                  <a:lnTo>
                    <a:pt x="1109" y="3338"/>
                  </a:lnTo>
                  <a:lnTo>
                    <a:pt x="1119" y="3333"/>
                  </a:lnTo>
                  <a:lnTo>
                    <a:pt x="1128" y="3305"/>
                  </a:lnTo>
                  <a:lnTo>
                    <a:pt x="1128" y="3286"/>
                  </a:lnTo>
                  <a:lnTo>
                    <a:pt x="1128" y="3267"/>
                  </a:lnTo>
                  <a:lnTo>
                    <a:pt x="1119" y="3253"/>
                  </a:lnTo>
                  <a:lnTo>
                    <a:pt x="1109" y="3234"/>
                  </a:lnTo>
                  <a:lnTo>
                    <a:pt x="1114" y="3220"/>
                  </a:lnTo>
                  <a:lnTo>
                    <a:pt x="1114" y="3206"/>
                  </a:lnTo>
                  <a:lnTo>
                    <a:pt x="1114" y="3206"/>
                  </a:lnTo>
                  <a:lnTo>
                    <a:pt x="1095" y="3201"/>
                  </a:lnTo>
                  <a:lnTo>
                    <a:pt x="1076" y="3196"/>
                  </a:lnTo>
                  <a:lnTo>
                    <a:pt x="1048" y="3196"/>
                  </a:lnTo>
                  <a:lnTo>
                    <a:pt x="1020" y="3201"/>
                  </a:lnTo>
                  <a:lnTo>
                    <a:pt x="986" y="3211"/>
                  </a:lnTo>
                  <a:lnTo>
                    <a:pt x="958" y="3225"/>
                  </a:lnTo>
                  <a:lnTo>
                    <a:pt x="930" y="3253"/>
                  </a:lnTo>
                  <a:lnTo>
                    <a:pt x="930" y="3253"/>
                  </a:lnTo>
                  <a:lnTo>
                    <a:pt x="911" y="3248"/>
                  </a:lnTo>
                  <a:lnTo>
                    <a:pt x="878" y="3239"/>
                  </a:lnTo>
                  <a:lnTo>
                    <a:pt x="859" y="3229"/>
                  </a:lnTo>
                  <a:lnTo>
                    <a:pt x="840" y="3220"/>
                  </a:lnTo>
                  <a:lnTo>
                    <a:pt x="831" y="3206"/>
                  </a:lnTo>
                  <a:lnTo>
                    <a:pt x="826" y="3192"/>
                  </a:lnTo>
                  <a:lnTo>
                    <a:pt x="826" y="3192"/>
                  </a:lnTo>
                  <a:lnTo>
                    <a:pt x="774" y="3206"/>
                  </a:lnTo>
                  <a:lnTo>
                    <a:pt x="732" y="3215"/>
                  </a:lnTo>
                  <a:lnTo>
                    <a:pt x="694" y="3220"/>
                  </a:lnTo>
                  <a:lnTo>
                    <a:pt x="699" y="3229"/>
                  </a:lnTo>
                  <a:lnTo>
                    <a:pt x="732" y="3277"/>
                  </a:lnTo>
                  <a:lnTo>
                    <a:pt x="727" y="3291"/>
                  </a:lnTo>
                  <a:lnTo>
                    <a:pt x="699" y="3296"/>
                  </a:lnTo>
                  <a:lnTo>
                    <a:pt x="684" y="3305"/>
                  </a:lnTo>
                  <a:lnTo>
                    <a:pt x="651" y="3333"/>
                  </a:lnTo>
                  <a:lnTo>
                    <a:pt x="585" y="3286"/>
                  </a:lnTo>
                  <a:lnTo>
                    <a:pt x="585" y="3277"/>
                  </a:lnTo>
                  <a:lnTo>
                    <a:pt x="599" y="3263"/>
                  </a:lnTo>
                  <a:lnTo>
                    <a:pt x="590" y="3258"/>
                  </a:lnTo>
                  <a:lnTo>
                    <a:pt x="580" y="3248"/>
                  </a:lnTo>
                  <a:lnTo>
                    <a:pt x="571" y="3239"/>
                  </a:lnTo>
                  <a:lnTo>
                    <a:pt x="566" y="3220"/>
                  </a:lnTo>
                  <a:lnTo>
                    <a:pt x="547" y="3229"/>
                  </a:lnTo>
                  <a:lnTo>
                    <a:pt x="529" y="3229"/>
                  </a:lnTo>
                  <a:lnTo>
                    <a:pt x="524" y="3215"/>
                  </a:lnTo>
                  <a:lnTo>
                    <a:pt x="524" y="3215"/>
                  </a:lnTo>
                  <a:lnTo>
                    <a:pt x="510" y="3211"/>
                  </a:lnTo>
                  <a:lnTo>
                    <a:pt x="505" y="3211"/>
                  </a:lnTo>
                  <a:lnTo>
                    <a:pt x="496" y="3201"/>
                  </a:lnTo>
                  <a:lnTo>
                    <a:pt x="510" y="3173"/>
                  </a:lnTo>
                  <a:lnTo>
                    <a:pt x="510" y="3173"/>
                  </a:lnTo>
                  <a:lnTo>
                    <a:pt x="514" y="3163"/>
                  </a:lnTo>
                  <a:lnTo>
                    <a:pt x="519" y="3140"/>
                  </a:lnTo>
                  <a:lnTo>
                    <a:pt x="519" y="3130"/>
                  </a:lnTo>
                  <a:lnTo>
                    <a:pt x="514" y="3121"/>
                  </a:lnTo>
                  <a:lnTo>
                    <a:pt x="500" y="3116"/>
                  </a:lnTo>
                  <a:lnTo>
                    <a:pt x="486" y="3116"/>
                  </a:lnTo>
                  <a:lnTo>
                    <a:pt x="472" y="3111"/>
                  </a:lnTo>
                  <a:lnTo>
                    <a:pt x="467" y="3102"/>
                  </a:lnTo>
                  <a:lnTo>
                    <a:pt x="467" y="3083"/>
                  </a:lnTo>
                  <a:lnTo>
                    <a:pt x="458" y="3078"/>
                  </a:lnTo>
                  <a:lnTo>
                    <a:pt x="444" y="3074"/>
                  </a:lnTo>
                  <a:lnTo>
                    <a:pt x="434" y="3069"/>
                  </a:lnTo>
                  <a:lnTo>
                    <a:pt x="425" y="3060"/>
                  </a:lnTo>
                  <a:lnTo>
                    <a:pt x="434" y="3045"/>
                  </a:lnTo>
                  <a:lnTo>
                    <a:pt x="434" y="3036"/>
                  </a:lnTo>
                  <a:lnTo>
                    <a:pt x="434" y="3022"/>
                  </a:lnTo>
                  <a:lnTo>
                    <a:pt x="425" y="3017"/>
                  </a:lnTo>
                  <a:lnTo>
                    <a:pt x="415" y="3017"/>
                  </a:lnTo>
                  <a:lnTo>
                    <a:pt x="406" y="3012"/>
                  </a:lnTo>
                  <a:lnTo>
                    <a:pt x="406" y="3012"/>
                  </a:lnTo>
                  <a:lnTo>
                    <a:pt x="368" y="2984"/>
                  </a:lnTo>
                  <a:lnTo>
                    <a:pt x="335" y="2965"/>
                  </a:lnTo>
                  <a:lnTo>
                    <a:pt x="302" y="2946"/>
                  </a:lnTo>
                  <a:lnTo>
                    <a:pt x="406" y="2894"/>
                  </a:lnTo>
                  <a:lnTo>
                    <a:pt x="406" y="2894"/>
                  </a:lnTo>
                  <a:lnTo>
                    <a:pt x="415" y="2875"/>
                  </a:lnTo>
                  <a:lnTo>
                    <a:pt x="425" y="2852"/>
                  </a:lnTo>
                  <a:lnTo>
                    <a:pt x="429" y="2828"/>
                  </a:lnTo>
                  <a:lnTo>
                    <a:pt x="429" y="2828"/>
                  </a:lnTo>
                  <a:lnTo>
                    <a:pt x="439" y="2814"/>
                  </a:lnTo>
                  <a:lnTo>
                    <a:pt x="448" y="2805"/>
                  </a:lnTo>
                  <a:lnTo>
                    <a:pt x="462" y="2800"/>
                  </a:lnTo>
                  <a:lnTo>
                    <a:pt x="462" y="2800"/>
                  </a:lnTo>
                  <a:lnTo>
                    <a:pt x="462" y="2790"/>
                  </a:lnTo>
                  <a:lnTo>
                    <a:pt x="467" y="2767"/>
                  </a:lnTo>
                  <a:lnTo>
                    <a:pt x="467" y="2757"/>
                  </a:lnTo>
                  <a:lnTo>
                    <a:pt x="458" y="2743"/>
                  </a:lnTo>
                  <a:lnTo>
                    <a:pt x="448" y="2734"/>
                  </a:lnTo>
                  <a:lnTo>
                    <a:pt x="434" y="2720"/>
                  </a:lnTo>
                  <a:lnTo>
                    <a:pt x="434" y="2720"/>
                  </a:lnTo>
                  <a:lnTo>
                    <a:pt x="401" y="2705"/>
                  </a:lnTo>
                  <a:lnTo>
                    <a:pt x="377" y="2701"/>
                  </a:lnTo>
                  <a:lnTo>
                    <a:pt x="363" y="2701"/>
                  </a:lnTo>
                  <a:lnTo>
                    <a:pt x="349" y="2715"/>
                  </a:lnTo>
                  <a:lnTo>
                    <a:pt x="302" y="2696"/>
                  </a:lnTo>
                  <a:lnTo>
                    <a:pt x="293" y="2696"/>
                  </a:lnTo>
                  <a:lnTo>
                    <a:pt x="293" y="2696"/>
                  </a:lnTo>
                  <a:lnTo>
                    <a:pt x="288" y="2705"/>
                  </a:lnTo>
                  <a:lnTo>
                    <a:pt x="283" y="2724"/>
                  </a:lnTo>
                  <a:lnTo>
                    <a:pt x="274" y="2729"/>
                  </a:lnTo>
                  <a:lnTo>
                    <a:pt x="269" y="2729"/>
                  </a:lnTo>
                  <a:lnTo>
                    <a:pt x="259" y="2720"/>
                  </a:lnTo>
                  <a:lnTo>
                    <a:pt x="250" y="2705"/>
                  </a:lnTo>
                  <a:lnTo>
                    <a:pt x="212" y="2720"/>
                  </a:lnTo>
                  <a:lnTo>
                    <a:pt x="203" y="2715"/>
                  </a:lnTo>
                  <a:lnTo>
                    <a:pt x="193" y="2710"/>
                  </a:lnTo>
                  <a:lnTo>
                    <a:pt x="189" y="2705"/>
                  </a:lnTo>
                  <a:lnTo>
                    <a:pt x="184" y="2701"/>
                  </a:lnTo>
                  <a:lnTo>
                    <a:pt x="174" y="2701"/>
                  </a:lnTo>
                  <a:lnTo>
                    <a:pt x="165" y="2701"/>
                  </a:lnTo>
                  <a:lnTo>
                    <a:pt x="165" y="2715"/>
                  </a:lnTo>
                  <a:lnTo>
                    <a:pt x="165" y="2715"/>
                  </a:lnTo>
                  <a:lnTo>
                    <a:pt x="165" y="2724"/>
                  </a:lnTo>
                  <a:lnTo>
                    <a:pt x="160" y="2729"/>
                  </a:lnTo>
                  <a:lnTo>
                    <a:pt x="146" y="2734"/>
                  </a:lnTo>
                  <a:lnTo>
                    <a:pt x="146" y="2734"/>
                  </a:lnTo>
                  <a:lnTo>
                    <a:pt x="118" y="2743"/>
                  </a:lnTo>
                  <a:lnTo>
                    <a:pt x="127" y="2658"/>
                  </a:lnTo>
                  <a:lnTo>
                    <a:pt x="0" y="2493"/>
                  </a:lnTo>
                  <a:lnTo>
                    <a:pt x="71" y="2455"/>
                  </a:lnTo>
                  <a:lnTo>
                    <a:pt x="19" y="2120"/>
                  </a:lnTo>
                  <a:close/>
                </a:path>
              </a:pathLst>
            </a:custGeom>
            <a:solidFill>
              <a:srgbClr val="C9CACB"/>
            </a:solidFill>
            <a:ln w="1492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0" name="Freeform 8"/>
            <p:cNvSpPr>
              <a:spLocks/>
            </p:cNvSpPr>
            <p:nvPr/>
          </p:nvSpPr>
          <p:spPr bwMode="auto">
            <a:xfrm>
              <a:off x="2830" y="2717"/>
              <a:ext cx="803" cy="817"/>
            </a:xfrm>
            <a:custGeom>
              <a:avLst/>
              <a:gdLst/>
              <a:ahLst/>
              <a:cxnLst>
                <a:cxn ang="0">
                  <a:pos x="742" y="331"/>
                </a:cxn>
                <a:cxn ang="0">
                  <a:pos x="709" y="335"/>
                </a:cxn>
                <a:cxn ang="0">
                  <a:pos x="694" y="331"/>
                </a:cxn>
                <a:cxn ang="0">
                  <a:pos x="671" y="354"/>
                </a:cxn>
                <a:cxn ang="0">
                  <a:pos x="652" y="387"/>
                </a:cxn>
                <a:cxn ang="0">
                  <a:pos x="619" y="368"/>
                </a:cxn>
                <a:cxn ang="0">
                  <a:pos x="591" y="340"/>
                </a:cxn>
                <a:cxn ang="0">
                  <a:pos x="543" y="335"/>
                </a:cxn>
                <a:cxn ang="0">
                  <a:pos x="515" y="368"/>
                </a:cxn>
                <a:cxn ang="0">
                  <a:pos x="477" y="364"/>
                </a:cxn>
                <a:cxn ang="0">
                  <a:pos x="444" y="321"/>
                </a:cxn>
                <a:cxn ang="0">
                  <a:pos x="392" y="274"/>
                </a:cxn>
                <a:cxn ang="0">
                  <a:pos x="364" y="269"/>
                </a:cxn>
                <a:cxn ang="0">
                  <a:pos x="270" y="128"/>
                </a:cxn>
                <a:cxn ang="0">
                  <a:pos x="232" y="66"/>
                </a:cxn>
                <a:cxn ang="0">
                  <a:pos x="194" y="24"/>
                </a:cxn>
                <a:cxn ang="0">
                  <a:pos x="142" y="5"/>
                </a:cxn>
                <a:cxn ang="0">
                  <a:pos x="100" y="29"/>
                </a:cxn>
                <a:cxn ang="0">
                  <a:pos x="38" y="99"/>
                </a:cxn>
                <a:cxn ang="0">
                  <a:pos x="5" y="137"/>
                </a:cxn>
                <a:cxn ang="0">
                  <a:pos x="24" y="156"/>
                </a:cxn>
                <a:cxn ang="0">
                  <a:pos x="52" y="199"/>
                </a:cxn>
                <a:cxn ang="0">
                  <a:pos x="71" y="227"/>
                </a:cxn>
                <a:cxn ang="0">
                  <a:pos x="142" y="411"/>
                </a:cxn>
                <a:cxn ang="0">
                  <a:pos x="170" y="458"/>
                </a:cxn>
                <a:cxn ang="0">
                  <a:pos x="175" y="505"/>
                </a:cxn>
                <a:cxn ang="0">
                  <a:pos x="166" y="510"/>
                </a:cxn>
                <a:cxn ang="0">
                  <a:pos x="227" y="520"/>
                </a:cxn>
                <a:cxn ang="0">
                  <a:pos x="260" y="548"/>
                </a:cxn>
                <a:cxn ang="0">
                  <a:pos x="270" y="576"/>
                </a:cxn>
                <a:cxn ang="0">
                  <a:pos x="293" y="628"/>
                </a:cxn>
                <a:cxn ang="0">
                  <a:pos x="293" y="675"/>
                </a:cxn>
                <a:cxn ang="0">
                  <a:pos x="279" y="723"/>
                </a:cxn>
                <a:cxn ang="0">
                  <a:pos x="312" y="784"/>
                </a:cxn>
                <a:cxn ang="0">
                  <a:pos x="331" y="784"/>
                </a:cxn>
                <a:cxn ang="0">
                  <a:pos x="369" y="812"/>
                </a:cxn>
                <a:cxn ang="0">
                  <a:pos x="406" y="793"/>
                </a:cxn>
                <a:cxn ang="0">
                  <a:pos x="468" y="765"/>
                </a:cxn>
                <a:cxn ang="0">
                  <a:pos x="501" y="774"/>
                </a:cxn>
                <a:cxn ang="0">
                  <a:pos x="534" y="793"/>
                </a:cxn>
                <a:cxn ang="0">
                  <a:pos x="581" y="760"/>
                </a:cxn>
                <a:cxn ang="0">
                  <a:pos x="638" y="723"/>
                </a:cxn>
                <a:cxn ang="0">
                  <a:pos x="638" y="652"/>
                </a:cxn>
                <a:cxn ang="0">
                  <a:pos x="609" y="605"/>
                </a:cxn>
                <a:cxn ang="0">
                  <a:pos x="614" y="520"/>
                </a:cxn>
                <a:cxn ang="0">
                  <a:pos x="624" y="496"/>
                </a:cxn>
                <a:cxn ang="0">
                  <a:pos x="666" y="491"/>
                </a:cxn>
                <a:cxn ang="0">
                  <a:pos x="690" y="406"/>
                </a:cxn>
                <a:cxn ang="0">
                  <a:pos x="746" y="350"/>
                </a:cxn>
                <a:cxn ang="0">
                  <a:pos x="789" y="331"/>
                </a:cxn>
                <a:cxn ang="0">
                  <a:pos x="751" y="307"/>
                </a:cxn>
              </a:cxnLst>
              <a:rect l="0" t="0" r="r" b="b"/>
              <a:pathLst>
                <a:path w="803" h="817">
                  <a:moveTo>
                    <a:pt x="751" y="317"/>
                  </a:moveTo>
                  <a:lnTo>
                    <a:pt x="751" y="317"/>
                  </a:lnTo>
                  <a:lnTo>
                    <a:pt x="742" y="331"/>
                  </a:lnTo>
                  <a:lnTo>
                    <a:pt x="737" y="335"/>
                  </a:lnTo>
                  <a:lnTo>
                    <a:pt x="723" y="340"/>
                  </a:lnTo>
                  <a:lnTo>
                    <a:pt x="709" y="335"/>
                  </a:lnTo>
                  <a:lnTo>
                    <a:pt x="709" y="335"/>
                  </a:lnTo>
                  <a:lnTo>
                    <a:pt x="699" y="331"/>
                  </a:lnTo>
                  <a:lnTo>
                    <a:pt x="694" y="331"/>
                  </a:lnTo>
                  <a:lnTo>
                    <a:pt x="680" y="340"/>
                  </a:lnTo>
                  <a:lnTo>
                    <a:pt x="671" y="354"/>
                  </a:lnTo>
                  <a:lnTo>
                    <a:pt x="671" y="354"/>
                  </a:lnTo>
                  <a:lnTo>
                    <a:pt x="671" y="373"/>
                  </a:lnTo>
                  <a:lnTo>
                    <a:pt x="661" y="383"/>
                  </a:lnTo>
                  <a:lnTo>
                    <a:pt x="652" y="387"/>
                  </a:lnTo>
                  <a:lnTo>
                    <a:pt x="642" y="387"/>
                  </a:lnTo>
                  <a:lnTo>
                    <a:pt x="628" y="378"/>
                  </a:lnTo>
                  <a:lnTo>
                    <a:pt x="619" y="368"/>
                  </a:lnTo>
                  <a:lnTo>
                    <a:pt x="619" y="368"/>
                  </a:lnTo>
                  <a:lnTo>
                    <a:pt x="609" y="359"/>
                  </a:lnTo>
                  <a:lnTo>
                    <a:pt x="591" y="340"/>
                  </a:lnTo>
                  <a:lnTo>
                    <a:pt x="576" y="335"/>
                  </a:lnTo>
                  <a:lnTo>
                    <a:pt x="562" y="331"/>
                  </a:lnTo>
                  <a:lnTo>
                    <a:pt x="543" y="335"/>
                  </a:lnTo>
                  <a:lnTo>
                    <a:pt x="529" y="354"/>
                  </a:lnTo>
                  <a:lnTo>
                    <a:pt x="529" y="354"/>
                  </a:lnTo>
                  <a:lnTo>
                    <a:pt x="515" y="368"/>
                  </a:lnTo>
                  <a:lnTo>
                    <a:pt x="501" y="373"/>
                  </a:lnTo>
                  <a:lnTo>
                    <a:pt x="487" y="373"/>
                  </a:lnTo>
                  <a:lnTo>
                    <a:pt x="477" y="364"/>
                  </a:lnTo>
                  <a:lnTo>
                    <a:pt x="458" y="345"/>
                  </a:lnTo>
                  <a:lnTo>
                    <a:pt x="444" y="321"/>
                  </a:lnTo>
                  <a:lnTo>
                    <a:pt x="444" y="321"/>
                  </a:lnTo>
                  <a:lnTo>
                    <a:pt x="421" y="293"/>
                  </a:lnTo>
                  <a:lnTo>
                    <a:pt x="406" y="279"/>
                  </a:lnTo>
                  <a:lnTo>
                    <a:pt x="392" y="274"/>
                  </a:lnTo>
                  <a:lnTo>
                    <a:pt x="392" y="274"/>
                  </a:lnTo>
                  <a:lnTo>
                    <a:pt x="373" y="269"/>
                  </a:lnTo>
                  <a:lnTo>
                    <a:pt x="364" y="269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0" y="128"/>
                  </a:lnTo>
                  <a:lnTo>
                    <a:pt x="265" y="109"/>
                  </a:lnTo>
                  <a:lnTo>
                    <a:pt x="251" y="90"/>
                  </a:lnTo>
                  <a:lnTo>
                    <a:pt x="232" y="66"/>
                  </a:lnTo>
                  <a:lnTo>
                    <a:pt x="232" y="66"/>
                  </a:lnTo>
                  <a:lnTo>
                    <a:pt x="208" y="43"/>
                  </a:lnTo>
                  <a:lnTo>
                    <a:pt x="194" y="24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28" y="10"/>
                  </a:lnTo>
                  <a:lnTo>
                    <a:pt x="100" y="29"/>
                  </a:lnTo>
                  <a:lnTo>
                    <a:pt x="67" y="62"/>
                  </a:lnTo>
                  <a:lnTo>
                    <a:pt x="52" y="8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24" y="118"/>
                  </a:lnTo>
                  <a:lnTo>
                    <a:pt x="5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24" y="156"/>
                  </a:lnTo>
                  <a:lnTo>
                    <a:pt x="43" y="175"/>
                  </a:lnTo>
                  <a:lnTo>
                    <a:pt x="48" y="184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62" y="213"/>
                  </a:lnTo>
                  <a:lnTo>
                    <a:pt x="71" y="227"/>
                  </a:lnTo>
                  <a:lnTo>
                    <a:pt x="85" y="236"/>
                  </a:lnTo>
                  <a:lnTo>
                    <a:pt x="95" y="302"/>
                  </a:lnTo>
                  <a:lnTo>
                    <a:pt x="142" y="411"/>
                  </a:lnTo>
                  <a:lnTo>
                    <a:pt x="142" y="411"/>
                  </a:lnTo>
                  <a:lnTo>
                    <a:pt x="152" y="425"/>
                  </a:lnTo>
                  <a:lnTo>
                    <a:pt x="170" y="458"/>
                  </a:lnTo>
                  <a:lnTo>
                    <a:pt x="175" y="477"/>
                  </a:lnTo>
                  <a:lnTo>
                    <a:pt x="175" y="491"/>
                  </a:lnTo>
                  <a:lnTo>
                    <a:pt x="175" y="505"/>
                  </a:lnTo>
                  <a:lnTo>
                    <a:pt x="161" y="510"/>
                  </a:lnTo>
                  <a:lnTo>
                    <a:pt x="166" y="510"/>
                  </a:lnTo>
                  <a:lnTo>
                    <a:pt x="166" y="510"/>
                  </a:lnTo>
                  <a:lnTo>
                    <a:pt x="189" y="510"/>
                  </a:lnTo>
                  <a:lnTo>
                    <a:pt x="208" y="510"/>
                  </a:lnTo>
                  <a:lnTo>
                    <a:pt x="227" y="520"/>
                  </a:lnTo>
                  <a:lnTo>
                    <a:pt x="236" y="524"/>
                  </a:lnTo>
                  <a:lnTo>
                    <a:pt x="255" y="538"/>
                  </a:lnTo>
                  <a:lnTo>
                    <a:pt x="260" y="548"/>
                  </a:lnTo>
                  <a:lnTo>
                    <a:pt x="260" y="548"/>
                  </a:lnTo>
                  <a:lnTo>
                    <a:pt x="260" y="557"/>
                  </a:lnTo>
                  <a:lnTo>
                    <a:pt x="270" y="576"/>
                  </a:lnTo>
                  <a:lnTo>
                    <a:pt x="284" y="600"/>
                  </a:lnTo>
                  <a:lnTo>
                    <a:pt x="284" y="600"/>
                  </a:lnTo>
                  <a:lnTo>
                    <a:pt x="293" y="628"/>
                  </a:lnTo>
                  <a:lnTo>
                    <a:pt x="298" y="652"/>
                  </a:lnTo>
                  <a:lnTo>
                    <a:pt x="293" y="675"/>
                  </a:lnTo>
                  <a:lnTo>
                    <a:pt x="293" y="675"/>
                  </a:lnTo>
                  <a:lnTo>
                    <a:pt x="279" y="694"/>
                  </a:lnTo>
                  <a:lnTo>
                    <a:pt x="274" y="708"/>
                  </a:lnTo>
                  <a:lnTo>
                    <a:pt x="279" y="723"/>
                  </a:lnTo>
                  <a:lnTo>
                    <a:pt x="288" y="741"/>
                  </a:lnTo>
                  <a:lnTo>
                    <a:pt x="288" y="741"/>
                  </a:lnTo>
                  <a:lnTo>
                    <a:pt x="312" y="784"/>
                  </a:lnTo>
                  <a:lnTo>
                    <a:pt x="312" y="784"/>
                  </a:lnTo>
                  <a:lnTo>
                    <a:pt x="321" y="784"/>
                  </a:lnTo>
                  <a:lnTo>
                    <a:pt x="331" y="784"/>
                  </a:lnTo>
                  <a:lnTo>
                    <a:pt x="345" y="793"/>
                  </a:lnTo>
                  <a:lnTo>
                    <a:pt x="354" y="803"/>
                  </a:lnTo>
                  <a:lnTo>
                    <a:pt x="369" y="812"/>
                  </a:lnTo>
                  <a:lnTo>
                    <a:pt x="388" y="817"/>
                  </a:lnTo>
                  <a:lnTo>
                    <a:pt x="388" y="817"/>
                  </a:lnTo>
                  <a:lnTo>
                    <a:pt x="406" y="793"/>
                  </a:lnTo>
                  <a:lnTo>
                    <a:pt x="430" y="774"/>
                  </a:lnTo>
                  <a:lnTo>
                    <a:pt x="449" y="765"/>
                  </a:lnTo>
                  <a:lnTo>
                    <a:pt x="468" y="765"/>
                  </a:lnTo>
                  <a:lnTo>
                    <a:pt x="482" y="765"/>
                  </a:lnTo>
                  <a:lnTo>
                    <a:pt x="491" y="770"/>
                  </a:lnTo>
                  <a:lnTo>
                    <a:pt x="501" y="774"/>
                  </a:lnTo>
                  <a:lnTo>
                    <a:pt x="515" y="789"/>
                  </a:lnTo>
                  <a:lnTo>
                    <a:pt x="534" y="793"/>
                  </a:lnTo>
                  <a:lnTo>
                    <a:pt x="534" y="793"/>
                  </a:lnTo>
                  <a:lnTo>
                    <a:pt x="539" y="784"/>
                  </a:lnTo>
                  <a:lnTo>
                    <a:pt x="553" y="774"/>
                  </a:lnTo>
                  <a:lnTo>
                    <a:pt x="581" y="760"/>
                  </a:lnTo>
                  <a:lnTo>
                    <a:pt x="619" y="751"/>
                  </a:lnTo>
                  <a:lnTo>
                    <a:pt x="619" y="751"/>
                  </a:lnTo>
                  <a:lnTo>
                    <a:pt x="638" y="723"/>
                  </a:lnTo>
                  <a:lnTo>
                    <a:pt x="647" y="699"/>
                  </a:lnTo>
                  <a:lnTo>
                    <a:pt x="642" y="675"/>
                  </a:lnTo>
                  <a:lnTo>
                    <a:pt x="638" y="652"/>
                  </a:lnTo>
                  <a:lnTo>
                    <a:pt x="628" y="633"/>
                  </a:lnTo>
                  <a:lnTo>
                    <a:pt x="619" y="619"/>
                  </a:lnTo>
                  <a:lnTo>
                    <a:pt x="609" y="605"/>
                  </a:lnTo>
                  <a:lnTo>
                    <a:pt x="624" y="557"/>
                  </a:lnTo>
                  <a:lnTo>
                    <a:pt x="624" y="557"/>
                  </a:lnTo>
                  <a:lnTo>
                    <a:pt x="614" y="520"/>
                  </a:lnTo>
                  <a:lnTo>
                    <a:pt x="614" y="520"/>
                  </a:lnTo>
                  <a:lnTo>
                    <a:pt x="614" y="505"/>
                  </a:lnTo>
                  <a:lnTo>
                    <a:pt x="624" y="496"/>
                  </a:lnTo>
                  <a:lnTo>
                    <a:pt x="633" y="491"/>
                  </a:lnTo>
                  <a:lnTo>
                    <a:pt x="642" y="486"/>
                  </a:lnTo>
                  <a:lnTo>
                    <a:pt x="666" y="491"/>
                  </a:lnTo>
                  <a:lnTo>
                    <a:pt x="680" y="491"/>
                  </a:lnTo>
                  <a:lnTo>
                    <a:pt x="690" y="406"/>
                  </a:lnTo>
                  <a:lnTo>
                    <a:pt x="690" y="406"/>
                  </a:lnTo>
                  <a:lnTo>
                    <a:pt x="709" y="392"/>
                  </a:lnTo>
                  <a:lnTo>
                    <a:pt x="727" y="373"/>
                  </a:lnTo>
                  <a:lnTo>
                    <a:pt x="746" y="350"/>
                  </a:lnTo>
                  <a:lnTo>
                    <a:pt x="803" y="350"/>
                  </a:lnTo>
                  <a:lnTo>
                    <a:pt x="803" y="350"/>
                  </a:lnTo>
                  <a:lnTo>
                    <a:pt x="789" y="331"/>
                  </a:lnTo>
                  <a:lnTo>
                    <a:pt x="775" y="312"/>
                  </a:lnTo>
                  <a:lnTo>
                    <a:pt x="760" y="307"/>
                  </a:lnTo>
                  <a:lnTo>
                    <a:pt x="751" y="307"/>
                  </a:lnTo>
                  <a:lnTo>
                    <a:pt x="751" y="317"/>
                  </a:lnTo>
                  <a:lnTo>
                    <a:pt x="751" y="317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1" name="Freeform 9"/>
            <p:cNvSpPr>
              <a:spLocks/>
            </p:cNvSpPr>
            <p:nvPr/>
          </p:nvSpPr>
          <p:spPr bwMode="auto">
            <a:xfrm>
              <a:off x="1990" y="3274"/>
              <a:ext cx="1001" cy="812"/>
            </a:xfrm>
            <a:custGeom>
              <a:avLst/>
              <a:gdLst/>
              <a:ahLst/>
              <a:cxnLst>
                <a:cxn ang="0">
                  <a:pos x="916" y="402"/>
                </a:cxn>
                <a:cxn ang="0">
                  <a:pos x="944" y="430"/>
                </a:cxn>
                <a:cxn ang="0">
                  <a:pos x="973" y="416"/>
                </a:cxn>
                <a:cxn ang="0">
                  <a:pos x="977" y="378"/>
                </a:cxn>
                <a:cxn ang="0">
                  <a:pos x="996" y="321"/>
                </a:cxn>
                <a:cxn ang="0">
                  <a:pos x="1001" y="288"/>
                </a:cxn>
                <a:cxn ang="0">
                  <a:pos x="987" y="251"/>
                </a:cxn>
                <a:cxn ang="0">
                  <a:pos x="958" y="217"/>
                </a:cxn>
                <a:cxn ang="0">
                  <a:pos x="930" y="213"/>
                </a:cxn>
                <a:cxn ang="0">
                  <a:pos x="836" y="170"/>
                </a:cxn>
                <a:cxn ang="0">
                  <a:pos x="774" y="123"/>
                </a:cxn>
                <a:cxn ang="0">
                  <a:pos x="685" y="123"/>
                </a:cxn>
                <a:cxn ang="0">
                  <a:pos x="656" y="123"/>
                </a:cxn>
                <a:cxn ang="0">
                  <a:pos x="595" y="123"/>
                </a:cxn>
                <a:cxn ang="0">
                  <a:pos x="505" y="85"/>
                </a:cxn>
                <a:cxn ang="0">
                  <a:pos x="491" y="62"/>
                </a:cxn>
                <a:cxn ang="0">
                  <a:pos x="434" y="19"/>
                </a:cxn>
                <a:cxn ang="0">
                  <a:pos x="373" y="0"/>
                </a:cxn>
                <a:cxn ang="0">
                  <a:pos x="302" y="29"/>
                </a:cxn>
                <a:cxn ang="0">
                  <a:pos x="264" y="43"/>
                </a:cxn>
                <a:cxn ang="0">
                  <a:pos x="217" y="85"/>
                </a:cxn>
                <a:cxn ang="0">
                  <a:pos x="194" y="128"/>
                </a:cxn>
                <a:cxn ang="0">
                  <a:pos x="151" y="151"/>
                </a:cxn>
                <a:cxn ang="0">
                  <a:pos x="142" y="151"/>
                </a:cxn>
                <a:cxn ang="0">
                  <a:pos x="137" y="180"/>
                </a:cxn>
                <a:cxn ang="0">
                  <a:pos x="123" y="246"/>
                </a:cxn>
                <a:cxn ang="0">
                  <a:pos x="123" y="274"/>
                </a:cxn>
                <a:cxn ang="0">
                  <a:pos x="109" y="307"/>
                </a:cxn>
                <a:cxn ang="0">
                  <a:pos x="90" y="317"/>
                </a:cxn>
                <a:cxn ang="0">
                  <a:pos x="95" y="340"/>
                </a:cxn>
                <a:cxn ang="0">
                  <a:pos x="90" y="378"/>
                </a:cxn>
                <a:cxn ang="0">
                  <a:pos x="109" y="449"/>
                </a:cxn>
                <a:cxn ang="0">
                  <a:pos x="28" y="581"/>
                </a:cxn>
                <a:cxn ang="0">
                  <a:pos x="71" y="666"/>
                </a:cxn>
                <a:cxn ang="0">
                  <a:pos x="109" y="661"/>
                </a:cxn>
                <a:cxn ang="0">
                  <a:pos x="142" y="671"/>
                </a:cxn>
                <a:cxn ang="0">
                  <a:pos x="184" y="742"/>
                </a:cxn>
                <a:cxn ang="0">
                  <a:pos x="241" y="765"/>
                </a:cxn>
                <a:cxn ang="0">
                  <a:pos x="269" y="779"/>
                </a:cxn>
                <a:cxn ang="0">
                  <a:pos x="302" y="812"/>
                </a:cxn>
                <a:cxn ang="0">
                  <a:pos x="401" y="812"/>
                </a:cxn>
                <a:cxn ang="0">
                  <a:pos x="425" y="798"/>
                </a:cxn>
                <a:cxn ang="0">
                  <a:pos x="439" y="727"/>
                </a:cxn>
                <a:cxn ang="0">
                  <a:pos x="491" y="708"/>
                </a:cxn>
                <a:cxn ang="0">
                  <a:pos x="472" y="690"/>
                </a:cxn>
                <a:cxn ang="0">
                  <a:pos x="467" y="633"/>
                </a:cxn>
                <a:cxn ang="0">
                  <a:pos x="491" y="633"/>
                </a:cxn>
                <a:cxn ang="0">
                  <a:pos x="515" y="614"/>
                </a:cxn>
                <a:cxn ang="0">
                  <a:pos x="557" y="581"/>
                </a:cxn>
                <a:cxn ang="0">
                  <a:pos x="576" y="557"/>
                </a:cxn>
                <a:cxn ang="0">
                  <a:pos x="614" y="548"/>
                </a:cxn>
                <a:cxn ang="0">
                  <a:pos x="704" y="449"/>
                </a:cxn>
                <a:cxn ang="0">
                  <a:pos x="732" y="425"/>
                </a:cxn>
                <a:cxn ang="0">
                  <a:pos x="732" y="406"/>
                </a:cxn>
                <a:cxn ang="0">
                  <a:pos x="774" y="430"/>
                </a:cxn>
                <a:cxn ang="0">
                  <a:pos x="831" y="449"/>
                </a:cxn>
              </a:cxnLst>
              <a:rect l="0" t="0" r="r" b="b"/>
              <a:pathLst>
                <a:path w="1001" h="812">
                  <a:moveTo>
                    <a:pt x="892" y="383"/>
                  </a:moveTo>
                  <a:lnTo>
                    <a:pt x="921" y="387"/>
                  </a:lnTo>
                  <a:lnTo>
                    <a:pt x="916" y="402"/>
                  </a:lnTo>
                  <a:lnTo>
                    <a:pt x="907" y="435"/>
                  </a:lnTo>
                  <a:lnTo>
                    <a:pt x="930" y="430"/>
                  </a:lnTo>
                  <a:lnTo>
                    <a:pt x="944" y="430"/>
                  </a:lnTo>
                  <a:lnTo>
                    <a:pt x="968" y="430"/>
                  </a:lnTo>
                  <a:lnTo>
                    <a:pt x="968" y="430"/>
                  </a:lnTo>
                  <a:lnTo>
                    <a:pt x="973" y="416"/>
                  </a:lnTo>
                  <a:lnTo>
                    <a:pt x="982" y="387"/>
                  </a:lnTo>
                  <a:lnTo>
                    <a:pt x="982" y="387"/>
                  </a:lnTo>
                  <a:lnTo>
                    <a:pt x="977" y="378"/>
                  </a:lnTo>
                  <a:lnTo>
                    <a:pt x="977" y="369"/>
                  </a:lnTo>
                  <a:lnTo>
                    <a:pt x="982" y="345"/>
                  </a:lnTo>
                  <a:lnTo>
                    <a:pt x="996" y="321"/>
                  </a:lnTo>
                  <a:lnTo>
                    <a:pt x="996" y="321"/>
                  </a:lnTo>
                  <a:lnTo>
                    <a:pt x="996" y="312"/>
                  </a:lnTo>
                  <a:lnTo>
                    <a:pt x="1001" y="288"/>
                  </a:lnTo>
                  <a:lnTo>
                    <a:pt x="1001" y="269"/>
                  </a:lnTo>
                  <a:lnTo>
                    <a:pt x="996" y="255"/>
                  </a:lnTo>
                  <a:lnTo>
                    <a:pt x="987" y="251"/>
                  </a:lnTo>
                  <a:lnTo>
                    <a:pt x="987" y="251"/>
                  </a:lnTo>
                  <a:lnTo>
                    <a:pt x="973" y="236"/>
                  </a:lnTo>
                  <a:lnTo>
                    <a:pt x="958" y="217"/>
                  </a:lnTo>
                  <a:lnTo>
                    <a:pt x="958" y="217"/>
                  </a:lnTo>
                  <a:lnTo>
                    <a:pt x="958" y="217"/>
                  </a:lnTo>
                  <a:lnTo>
                    <a:pt x="930" y="213"/>
                  </a:lnTo>
                  <a:lnTo>
                    <a:pt x="897" y="203"/>
                  </a:lnTo>
                  <a:lnTo>
                    <a:pt x="864" y="184"/>
                  </a:lnTo>
                  <a:lnTo>
                    <a:pt x="836" y="170"/>
                  </a:lnTo>
                  <a:lnTo>
                    <a:pt x="789" y="137"/>
                  </a:lnTo>
                  <a:lnTo>
                    <a:pt x="774" y="123"/>
                  </a:lnTo>
                  <a:lnTo>
                    <a:pt x="774" y="123"/>
                  </a:lnTo>
                  <a:lnTo>
                    <a:pt x="699" y="133"/>
                  </a:lnTo>
                  <a:lnTo>
                    <a:pt x="699" y="133"/>
                  </a:lnTo>
                  <a:lnTo>
                    <a:pt x="685" y="123"/>
                  </a:lnTo>
                  <a:lnTo>
                    <a:pt x="670" y="123"/>
                  </a:lnTo>
                  <a:lnTo>
                    <a:pt x="656" y="123"/>
                  </a:lnTo>
                  <a:lnTo>
                    <a:pt x="656" y="123"/>
                  </a:lnTo>
                  <a:lnTo>
                    <a:pt x="642" y="128"/>
                  </a:lnTo>
                  <a:lnTo>
                    <a:pt x="619" y="128"/>
                  </a:lnTo>
                  <a:lnTo>
                    <a:pt x="595" y="123"/>
                  </a:lnTo>
                  <a:lnTo>
                    <a:pt x="571" y="118"/>
                  </a:lnTo>
                  <a:lnTo>
                    <a:pt x="524" y="99"/>
                  </a:lnTo>
                  <a:lnTo>
                    <a:pt x="505" y="85"/>
                  </a:lnTo>
                  <a:lnTo>
                    <a:pt x="505" y="85"/>
                  </a:lnTo>
                  <a:lnTo>
                    <a:pt x="501" y="76"/>
                  </a:lnTo>
                  <a:lnTo>
                    <a:pt x="491" y="62"/>
                  </a:lnTo>
                  <a:lnTo>
                    <a:pt x="467" y="43"/>
                  </a:lnTo>
                  <a:lnTo>
                    <a:pt x="467" y="43"/>
                  </a:lnTo>
                  <a:lnTo>
                    <a:pt x="434" y="19"/>
                  </a:lnTo>
                  <a:lnTo>
                    <a:pt x="406" y="1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59" y="14"/>
                  </a:lnTo>
                  <a:lnTo>
                    <a:pt x="335" y="19"/>
                  </a:lnTo>
                  <a:lnTo>
                    <a:pt x="302" y="29"/>
                  </a:lnTo>
                  <a:lnTo>
                    <a:pt x="302" y="29"/>
                  </a:lnTo>
                  <a:lnTo>
                    <a:pt x="283" y="33"/>
                  </a:lnTo>
                  <a:lnTo>
                    <a:pt x="264" y="43"/>
                  </a:lnTo>
                  <a:lnTo>
                    <a:pt x="241" y="57"/>
                  </a:lnTo>
                  <a:lnTo>
                    <a:pt x="222" y="76"/>
                  </a:lnTo>
                  <a:lnTo>
                    <a:pt x="217" y="85"/>
                  </a:lnTo>
                  <a:lnTo>
                    <a:pt x="217" y="85"/>
                  </a:lnTo>
                  <a:lnTo>
                    <a:pt x="208" y="109"/>
                  </a:lnTo>
                  <a:lnTo>
                    <a:pt x="194" y="128"/>
                  </a:lnTo>
                  <a:lnTo>
                    <a:pt x="180" y="142"/>
                  </a:lnTo>
                  <a:lnTo>
                    <a:pt x="170" y="147"/>
                  </a:lnTo>
                  <a:lnTo>
                    <a:pt x="151" y="151"/>
                  </a:lnTo>
                  <a:lnTo>
                    <a:pt x="146" y="151"/>
                  </a:lnTo>
                  <a:lnTo>
                    <a:pt x="142" y="151"/>
                  </a:lnTo>
                  <a:lnTo>
                    <a:pt x="142" y="151"/>
                  </a:lnTo>
                  <a:lnTo>
                    <a:pt x="142" y="166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28" y="199"/>
                  </a:lnTo>
                  <a:lnTo>
                    <a:pt x="123" y="217"/>
                  </a:lnTo>
                  <a:lnTo>
                    <a:pt x="123" y="246"/>
                  </a:lnTo>
                  <a:lnTo>
                    <a:pt x="123" y="246"/>
                  </a:lnTo>
                  <a:lnTo>
                    <a:pt x="123" y="255"/>
                  </a:lnTo>
                  <a:lnTo>
                    <a:pt x="123" y="274"/>
                  </a:lnTo>
                  <a:lnTo>
                    <a:pt x="123" y="288"/>
                  </a:lnTo>
                  <a:lnTo>
                    <a:pt x="118" y="298"/>
                  </a:lnTo>
                  <a:lnTo>
                    <a:pt x="109" y="307"/>
                  </a:lnTo>
                  <a:lnTo>
                    <a:pt x="95" y="307"/>
                  </a:lnTo>
                  <a:lnTo>
                    <a:pt x="90" y="317"/>
                  </a:lnTo>
                  <a:lnTo>
                    <a:pt x="90" y="317"/>
                  </a:lnTo>
                  <a:lnTo>
                    <a:pt x="99" y="326"/>
                  </a:lnTo>
                  <a:lnTo>
                    <a:pt x="99" y="336"/>
                  </a:lnTo>
                  <a:lnTo>
                    <a:pt x="95" y="340"/>
                  </a:lnTo>
                  <a:lnTo>
                    <a:pt x="90" y="345"/>
                  </a:lnTo>
                  <a:lnTo>
                    <a:pt x="90" y="359"/>
                  </a:lnTo>
                  <a:lnTo>
                    <a:pt x="90" y="378"/>
                  </a:lnTo>
                  <a:lnTo>
                    <a:pt x="99" y="416"/>
                  </a:lnTo>
                  <a:lnTo>
                    <a:pt x="109" y="430"/>
                  </a:lnTo>
                  <a:lnTo>
                    <a:pt x="109" y="449"/>
                  </a:lnTo>
                  <a:lnTo>
                    <a:pt x="61" y="496"/>
                  </a:lnTo>
                  <a:lnTo>
                    <a:pt x="43" y="543"/>
                  </a:lnTo>
                  <a:lnTo>
                    <a:pt x="28" y="581"/>
                  </a:lnTo>
                  <a:lnTo>
                    <a:pt x="0" y="614"/>
                  </a:lnTo>
                  <a:lnTo>
                    <a:pt x="38" y="638"/>
                  </a:lnTo>
                  <a:lnTo>
                    <a:pt x="71" y="666"/>
                  </a:lnTo>
                  <a:lnTo>
                    <a:pt x="104" y="671"/>
                  </a:lnTo>
                  <a:lnTo>
                    <a:pt x="104" y="671"/>
                  </a:lnTo>
                  <a:lnTo>
                    <a:pt x="109" y="661"/>
                  </a:lnTo>
                  <a:lnTo>
                    <a:pt x="118" y="657"/>
                  </a:lnTo>
                  <a:lnTo>
                    <a:pt x="132" y="661"/>
                  </a:lnTo>
                  <a:lnTo>
                    <a:pt x="142" y="671"/>
                  </a:lnTo>
                  <a:lnTo>
                    <a:pt x="146" y="671"/>
                  </a:lnTo>
                  <a:lnTo>
                    <a:pt x="165" y="704"/>
                  </a:lnTo>
                  <a:lnTo>
                    <a:pt x="184" y="742"/>
                  </a:lnTo>
                  <a:lnTo>
                    <a:pt x="184" y="742"/>
                  </a:lnTo>
                  <a:lnTo>
                    <a:pt x="203" y="751"/>
                  </a:lnTo>
                  <a:lnTo>
                    <a:pt x="241" y="765"/>
                  </a:lnTo>
                  <a:lnTo>
                    <a:pt x="241" y="765"/>
                  </a:lnTo>
                  <a:lnTo>
                    <a:pt x="260" y="775"/>
                  </a:lnTo>
                  <a:lnTo>
                    <a:pt x="269" y="779"/>
                  </a:lnTo>
                  <a:lnTo>
                    <a:pt x="274" y="789"/>
                  </a:lnTo>
                  <a:lnTo>
                    <a:pt x="283" y="812"/>
                  </a:lnTo>
                  <a:lnTo>
                    <a:pt x="302" y="812"/>
                  </a:lnTo>
                  <a:lnTo>
                    <a:pt x="392" y="808"/>
                  </a:lnTo>
                  <a:lnTo>
                    <a:pt x="392" y="808"/>
                  </a:lnTo>
                  <a:lnTo>
                    <a:pt x="401" y="812"/>
                  </a:lnTo>
                  <a:lnTo>
                    <a:pt x="416" y="808"/>
                  </a:lnTo>
                  <a:lnTo>
                    <a:pt x="425" y="798"/>
                  </a:lnTo>
                  <a:lnTo>
                    <a:pt x="425" y="798"/>
                  </a:lnTo>
                  <a:lnTo>
                    <a:pt x="430" y="760"/>
                  </a:lnTo>
                  <a:lnTo>
                    <a:pt x="434" y="737"/>
                  </a:lnTo>
                  <a:lnTo>
                    <a:pt x="439" y="727"/>
                  </a:lnTo>
                  <a:lnTo>
                    <a:pt x="444" y="727"/>
                  </a:lnTo>
                  <a:lnTo>
                    <a:pt x="458" y="760"/>
                  </a:lnTo>
                  <a:lnTo>
                    <a:pt x="491" y="708"/>
                  </a:lnTo>
                  <a:lnTo>
                    <a:pt x="491" y="708"/>
                  </a:lnTo>
                  <a:lnTo>
                    <a:pt x="477" y="699"/>
                  </a:lnTo>
                  <a:lnTo>
                    <a:pt x="472" y="690"/>
                  </a:lnTo>
                  <a:lnTo>
                    <a:pt x="463" y="661"/>
                  </a:lnTo>
                  <a:lnTo>
                    <a:pt x="463" y="642"/>
                  </a:lnTo>
                  <a:lnTo>
                    <a:pt x="467" y="633"/>
                  </a:lnTo>
                  <a:lnTo>
                    <a:pt x="467" y="633"/>
                  </a:lnTo>
                  <a:lnTo>
                    <a:pt x="477" y="638"/>
                  </a:lnTo>
                  <a:lnTo>
                    <a:pt x="491" y="633"/>
                  </a:lnTo>
                  <a:lnTo>
                    <a:pt x="505" y="628"/>
                  </a:lnTo>
                  <a:lnTo>
                    <a:pt x="515" y="614"/>
                  </a:lnTo>
                  <a:lnTo>
                    <a:pt x="515" y="614"/>
                  </a:lnTo>
                  <a:lnTo>
                    <a:pt x="524" y="600"/>
                  </a:lnTo>
                  <a:lnTo>
                    <a:pt x="538" y="590"/>
                  </a:lnTo>
                  <a:lnTo>
                    <a:pt x="557" y="581"/>
                  </a:lnTo>
                  <a:lnTo>
                    <a:pt x="557" y="581"/>
                  </a:lnTo>
                  <a:lnTo>
                    <a:pt x="567" y="567"/>
                  </a:lnTo>
                  <a:lnTo>
                    <a:pt x="576" y="557"/>
                  </a:lnTo>
                  <a:lnTo>
                    <a:pt x="595" y="548"/>
                  </a:lnTo>
                  <a:lnTo>
                    <a:pt x="609" y="548"/>
                  </a:lnTo>
                  <a:lnTo>
                    <a:pt x="614" y="548"/>
                  </a:lnTo>
                  <a:lnTo>
                    <a:pt x="637" y="487"/>
                  </a:lnTo>
                  <a:lnTo>
                    <a:pt x="666" y="491"/>
                  </a:lnTo>
                  <a:lnTo>
                    <a:pt x="704" y="449"/>
                  </a:lnTo>
                  <a:lnTo>
                    <a:pt x="737" y="449"/>
                  </a:lnTo>
                  <a:lnTo>
                    <a:pt x="737" y="449"/>
                  </a:lnTo>
                  <a:lnTo>
                    <a:pt x="732" y="425"/>
                  </a:lnTo>
                  <a:lnTo>
                    <a:pt x="732" y="425"/>
                  </a:lnTo>
                  <a:lnTo>
                    <a:pt x="732" y="411"/>
                  </a:lnTo>
                  <a:lnTo>
                    <a:pt x="732" y="406"/>
                  </a:lnTo>
                  <a:lnTo>
                    <a:pt x="737" y="402"/>
                  </a:lnTo>
                  <a:lnTo>
                    <a:pt x="755" y="411"/>
                  </a:lnTo>
                  <a:lnTo>
                    <a:pt x="774" y="430"/>
                  </a:lnTo>
                  <a:lnTo>
                    <a:pt x="793" y="420"/>
                  </a:lnTo>
                  <a:lnTo>
                    <a:pt x="817" y="454"/>
                  </a:lnTo>
                  <a:lnTo>
                    <a:pt x="831" y="449"/>
                  </a:lnTo>
                  <a:lnTo>
                    <a:pt x="850" y="411"/>
                  </a:lnTo>
                  <a:lnTo>
                    <a:pt x="892" y="383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2" name="Freeform 10"/>
            <p:cNvSpPr>
              <a:spLocks/>
            </p:cNvSpPr>
            <p:nvPr/>
          </p:nvSpPr>
          <p:spPr bwMode="auto">
            <a:xfrm>
              <a:off x="2080" y="3501"/>
              <a:ext cx="113" cy="151"/>
            </a:xfrm>
            <a:custGeom>
              <a:avLst/>
              <a:gdLst/>
              <a:ahLst/>
              <a:cxnLst>
                <a:cxn ang="0">
                  <a:pos x="99" y="33"/>
                </a:cxn>
                <a:cxn ang="0">
                  <a:pos x="99" y="33"/>
                </a:cxn>
                <a:cxn ang="0">
                  <a:pos x="108" y="28"/>
                </a:cxn>
                <a:cxn ang="0">
                  <a:pos x="113" y="14"/>
                </a:cxn>
                <a:cxn ang="0">
                  <a:pos x="113" y="9"/>
                </a:cxn>
                <a:cxn ang="0">
                  <a:pos x="108" y="0"/>
                </a:cxn>
                <a:cxn ang="0">
                  <a:pos x="99" y="0"/>
                </a:cxn>
                <a:cxn ang="0">
                  <a:pos x="85" y="0"/>
                </a:cxn>
                <a:cxn ang="0">
                  <a:pos x="38" y="19"/>
                </a:cxn>
                <a:cxn ang="0">
                  <a:pos x="33" y="19"/>
                </a:cxn>
                <a:cxn ang="0">
                  <a:pos x="33" y="19"/>
                </a:cxn>
                <a:cxn ang="0">
                  <a:pos x="38" y="38"/>
                </a:cxn>
                <a:cxn ang="0">
                  <a:pos x="33" y="57"/>
                </a:cxn>
                <a:cxn ang="0">
                  <a:pos x="23" y="71"/>
                </a:cxn>
                <a:cxn ang="0">
                  <a:pos x="14" y="75"/>
                </a:cxn>
                <a:cxn ang="0">
                  <a:pos x="5" y="80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9" y="99"/>
                </a:cxn>
                <a:cxn ang="0">
                  <a:pos x="9" y="109"/>
                </a:cxn>
                <a:cxn ang="0">
                  <a:pos x="9" y="113"/>
                </a:cxn>
                <a:cxn ang="0">
                  <a:pos x="0" y="118"/>
                </a:cxn>
                <a:cxn ang="0">
                  <a:pos x="0" y="13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14" y="151"/>
                </a:cxn>
                <a:cxn ang="0">
                  <a:pos x="42" y="146"/>
                </a:cxn>
                <a:cxn ang="0">
                  <a:pos x="56" y="137"/>
                </a:cxn>
                <a:cxn ang="0">
                  <a:pos x="71" y="127"/>
                </a:cxn>
                <a:cxn ang="0">
                  <a:pos x="80" y="113"/>
                </a:cxn>
                <a:cxn ang="0">
                  <a:pos x="90" y="90"/>
                </a:cxn>
                <a:cxn ang="0">
                  <a:pos x="90" y="90"/>
                </a:cxn>
                <a:cxn ang="0">
                  <a:pos x="90" y="61"/>
                </a:cxn>
                <a:cxn ang="0">
                  <a:pos x="94" y="42"/>
                </a:cxn>
                <a:cxn ang="0">
                  <a:pos x="94" y="38"/>
                </a:cxn>
                <a:cxn ang="0">
                  <a:pos x="99" y="33"/>
                </a:cxn>
                <a:cxn ang="0">
                  <a:pos x="99" y="33"/>
                </a:cxn>
              </a:cxnLst>
              <a:rect l="0" t="0" r="r" b="b"/>
              <a:pathLst>
                <a:path w="113" h="151">
                  <a:moveTo>
                    <a:pt x="99" y="33"/>
                  </a:moveTo>
                  <a:lnTo>
                    <a:pt x="99" y="33"/>
                  </a:lnTo>
                  <a:lnTo>
                    <a:pt x="108" y="28"/>
                  </a:lnTo>
                  <a:lnTo>
                    <a:pt x="113" y="14"/>
                  </a:lnTo>
                  <a:lnTo>
                    <a:pt x="113" y="9"/>
                  </a:lnTo>
                  <a:lnTo>
                    <a:pt x="108" y="0"/>
                  </a:lnTo>
                  <a:lnTo>
                    <a:pt x="99" y="0"/>
                  </a:lnTo>
                  <a:lnTo>
                    <a:pt x="85" y="0"/>
                  </a:lnTo>
                  <a:lnTo>
                    <a:pt x="38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8" y="38"/>
                  </a:lnTo>
                  <a:lnTo>
                    <a:pt x="33" y="57"/>
                  </a:lnTo>
                  <a:lnTo>
                    <a:pt x="23" y="71"/>
                  </a:lnTo>
                  <a:lnTo>
                    <a:pt x="14" y="75"/>
                  </a:lnTo>
                  <a:lnTo>
                    <a:pt x="5" y="8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9" y="99"/>
                  </a:lnTo>
                  <a:lnTo>
                    <a:pt x="9" y="109"/>
                  </a:lnTo>
                  <a:lnTo>
                    <a:pt x="9" y="113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14" y="151"/>
                  </a:lnTo>
                  <a:lnTo>
                    <a:pt x="42" y="146"/>
                  </a:lnTo>
                  <a:lnTo>
                    <a:pt x="56" y="137"/>
                  </a:lnTo>
                  <a:lnTo>
                    <a:pt x="71" y="127"/>
                  </a:lnTo>
                  <a:lnTo>
                    <a:pt x="80" y="113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61"/>
                  </a:lnTo>
                  <a:lnTo>
                    <a:pt x="94" y="42"/>
                  </a:lnTo>
                  <a:lnTo>
                    <a:pt x="94" y="38"/>
                  </a:lnTo>
                  <a:lnTo>
                    <a:pt x="99" y="33"/>
                  </a:lnTo>
                  <a:lnTo>
                    <a:pt x="99" y="33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3" name="Freeform 11"/>
            <p:cNvSpPr>
              <a:spLocks/>
            </p:cNvSpPr>
            <p:nvPr/>
          </p:nvSpPr>
          <p:spPr bwMode="auto">
            <a:xfrm>
              <a:off x="2845" y="3194"/>
              <a:ext cx="297" cy="467"/>
            </a:xfrm>
            <a:custGeom>
              <a:avLst/>
              <a:gdLst/>
              <a:ahLst/>
              <a:cxnLst>
                <a:cxn ang="0">
                  <a:pos x="170" y="463"/>
                </a:cxn>
                <a:cxn ang="0">
                  <a:pos x="217" y="458"/>
                </a:cxn>
                <a:cxn ang="0">
                  <a:pos x="226" y="434"/>
                </a:cxn>
                <a:cxn ang="0">
                  <a:pos x="273" y="335"/>
                </a:cxn>
                <a:cxn ang="0">
                  <a:pos x="283" y="316"/>
                </a:cxn>
                <a:cxn ang="0">
                  <a:pos x="297" y="307"/>
                </a:cxn>
                <a:cxn ang="0">
                  <a:pos x="273" y="260"/>
                </a:cxn>
                <a:cxn ang="0">
                  <a:pos x="264" y="246"/>
                </a:cxn>
                <a:cxn ang="0">
                  <a:pos x="264" y="213"/>
                </a:cxn>
                <a:cxn ang="0">
                  <a:pos x="278" y="194"/>
                </a:cxn>
                <a:cxn ang="0">
                  <a:pos x="278" y="151"/>
                </a:cxn>
                <a:cxn ang="0">
                  <a:pos x="269" y="123"/>
                </a:cxn>
                <a:cxn ang="0">
                  <a:pos x="245" y="80"/>
                </a:cxn>
                <a:cxn ang="0">
                  <a:pos x="245" y="66"/>
                </a:cxn>
                <a:cxn ang="0">
                  <a:pos x="221" y="47"/>
                </a:cxn>
                <a:cxn ang="0">
                  <a:pos x="193" y="33"/>
                </a:cxn>
                <a:cxn ang="0">
                  <a:pos x="146" y="33"/>
                </a:cxn>
                <a:cxn ang="0">
                  <a:pos x="122" y="33"/>
                </a:cxn>
                <a:cxn ang="0">
                  <a:pos x="61" y="19"/>
                </a:cxn>
                <a:cxn ang="0">
                  <a:pos x="33" y="0"/>
                </a:cxn>
                <a:cxn ang="0">
                  <a:pos x="14" y="14"/>
                </a:cxn>
                <a:cxn ang="0">
                  <a:pos x="0" y="28"/>
                </a:cxn>
                <a:cxn ang="0">
                  <a:pos x="4" y="33"/>
                </a:cxn>
                <a:cxn ang="0">
                  <a:pos x="18" y="66"/>
                </a:cxn>
                <a:cxn ang="0">
                  <a:pos x="37" y="161"/>
                </a:cxn>
                <a:cxn ang="0">
                  <a:pos x="56" y="203"/>
                </a:cxn>
                <a:cxn ang="0">
                  <a:pos x="89" y="264"/>
                </a:cxn>
                <a:cxn ang="0">
                  <a:pos x="99" y="288"/>
                </a:cxn>
                <a:cxn ang="0">
                  <a:pos x="122" y="321"/>
                </a:cxn>
                <a:cxn ang="0">
                  <a:pos x="132" y="331"/>
                </a:cxn>
                <a:cxn ang="0">
                  <a:pos x="146" y="345"/>
                </a:cxn>
                <a:cxn ang="0">
                  <a:pos x="141" y="387"/>
                </a:cxn>
                <a:cxn ang="0">
                  <a:pos x="141" y="397"/>
                </a:cxn>
                <a:cxn ang="0">
                  <a:pos x="122" y="444"/>
                </a:cxn>
                <a:cxn ang="0">
                  <a:pos x="127" y="467"/>
                </a:cxn>
                <a:cxn ang="0">
                  <a:pos x="132" y="458"/>
                </a:cxn>
                <a:cxn ang="0">
                  <a:pos x="146" y="449"/>
                </a:cxn>
              </a:cxnLst>
              <a:rect l="0" t="0" r="r" b="b"/>
              <a:pathLst>
                <a:path w="297" h="467">
                  <a:moveTo>
                    <a:pt x="146" y="449"/>
                  </a:moveTo>
                  <a:lnTo>
                    <a:pt x="170" y="463"/>
                  </a:lnTo>
                  <a:lnTo>
                    <a:pt x="203" y="467"/>
                  </a:lnTo>
                  <a:lnTo>
                    <a:pt x="217" y="458"/>
                  </a:lnTo>
                  <a:lnTo>
                    <a:pt x="226" y="434"/>
                  </a:lnTo>
                  <a:lnTo>
                    <a:pt x="226" y="434"/>
                  </a:lnTo>
                  <a:lnTo>
                    <a:pt x="236" y="406"/>
                  </a:lnTo>
                  <a:lnTo>
                    <a:pt x="273" y="335"/>
                  </a:lnTo>
                  <a:lnTo>
                    <a:pt x="273" y="335"/>
                  </a:lnTo>
                  <a:lnTo>
                    <a:pt x="283" y="316"/>
                  </a:lnTo>
                  <a:lnTo>
                    <a:pt x="297" y="307"/>
                  </a:lnTo>
                  <a:lnTo>
                    <a:pt x="297" y="307"/>
                  </a:lnTo>
                  <a:lnTo>
                    <a:pt x="297" y="307"/>
                  </a:lnTo>
                  <a:lnTo>
                    <a:pt x="273" y="260"/>
                  </a:lnTo>
                  <a:lnTo>
                    <a:pt x="273" y="260"/>
                  </a:lnTo>
                  <a:lnTo>
                    <a:pt x="264" y="246"/>
                  </a:lnTo>
                  <a:lnTo>
                    <a:pt x="259" y="227"/>
                  </a:lnTo>
                  <a:lnTo>
                    <a:pt x="264" y="213"/>
                  </a:lnTo>
                  <a:lnTo>
                    <a:pt x="278" y="194"/>
                  </a:lnTo>
                  <a:lnTo>
                    <a:pt x="278" y="194"/>
                  </a:lnTo>
                  <a:lnTo>
                    <a:pt x="283" y="175"/>
                  </a:lnTo>
                  <a:lnTo>
                    <a:pt x="278" y="151"/>
                  </a:lnTo>
                  <a:lnTo>
                    <a:pt x="269" y="123"/>
                  </a:lnTo>
                  <a:lnTo>
                    <a:pt x="269" y="123"/>
                  </a:lnTo>
                  <a:lnTo>
                    <a:pt x="255" y="99"/>
                  </a:lnTo>
                  <a:lnTo>
                    <a:pt x="245" y="80"/>
                  </a:lnTo>
                  <a:lnTo>
                    <a:pt x="245" y="66"/>
                  </a:lnTo>
                  <a:lnTo>
                    <a:pt x="245" y="66"/>
                  </a:lnTo>
                  <a:lnTo>
                    <a:pt x="240" y="61"/>
                  </a:lnTo>
                  <a:lnTo>
                    <a:pt x="221" y="47"/>
                  </a:lnTo>
                  <a:lnTo>
                    <a:pt x="212" y="38"/>
                  </a:lnTo>
                  <a:lnTo>
                    <a:pt x="193" y="33"/>
                  </a:lnTo>
                  <a:lnTo>
                    <a:pt x="174" y="28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22" y="33"/>
                  </a:lnTo>
                  <a:lnTo>
                    <a:pt x="99" y="28"/>
                  </a:lnTo>
                  <a:lnTo>
                    <a:pt x="61" y="19"/>
                  </a:lnTo>
                  <a:lnTo>
                    <a:pt x="42" y="9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14" y="1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9" y="47"/>
                  </a:lnTo>
                  <a:lnTo>
                    <a:pt x="18" y="66"/>
                  </a:lnTo>
                  <a:lnTo>
                    <a:pt x="23" y="94"/>
                  </a:lnTo>
                  <a:lnTo>
                    <a:pt x="37" y="161"/>
                  </a:lnTo>
                  <a:lnTo>
                    <a:pt x="37" y="161"/>
                  </a:lnTo>
                  <a:lnTo>
                    <a:pt x="56" y="203"/>
                  </a:lnTo>
                  <a:lnTo>
                    <a:pt x="70" y="236"/>
                  </a:lnTo>
                  <a:lnTo>
                    <a:pt x="89" y="264"/>
                  </a:lnTo>
                  <a:lnTo>
                    <a:pt x="89" y="264"/>
                  </a:lnTo>
                  <a:lnTo>
                    <a:pt x="99" y="288"/>
                  </a:lnTo>
                  <a:lnTo>
                    <a:pt x="113" y="312"/>
                  </a:lnTo>
                  <a:lnTo>
                    <a:pt x="122" y="321"/>
                  </a:lnTo>
                  <a:lnTo>
                    <a:pt x="132" y="331"/>
                  </a:lnTo>
                  <a:lnTo>
                    <a:pt x="132" y="331"/>
                  </a:lnTo>
                  <a:lnTo>
                    <a:pt x="141" y="335"/>
                  </a:lnTo>
                  <a:lnTo>
                    <a:pt x="146" y="345"/>
                  </a:lnTo>
                  <a:lnTo>
                    <a:pt x="146" y="368"/>
                  </a:lnTo>
                  <a:lnTo>
                    <a:pt x="141" y="387"/>
                  </a:lnTo>
                  <a:lnTo>
                    <a:pt x="141" y="397"/>
                  </a:lnTo>
                  <a:lnTo>
                    <a:pt x="141" y="397"/>
                  </a:lnTo>
                  <a:lnTo>
                    <a:pt x="127" y="420"/>
                  </a:lnTo>
                  <a:lnTo>
                    <a:pt x="122" y="444"/>
                  </a:lnTo>
                  <a:lnTo>
                    <a:pt x="122" y="458"/>
                  </a:lnTo>
                  <a:lnTo>
                    <a:pt x="127" y="467"/>
                  </a:lnTo>
                  <a:lnTo>
                    <a:pt x="127" y="467"/>
                  </a:lnTo>
                  <a:lnTo>
                    <a:pt x="132" y="458"/>
                  </a:lnTo>
                  <a:lnTo>
                    <a:pt x="137" y="453"/>
                  </a:lnTo>
                  <a:lnTo>
                    <a:pt x="146" y="449"/>
                  </a:lnTo>
                  <a:lnTo>
                    <a:pt x="146" y="449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4" name="Freeform 12"/>
            <p:cNvSpPr>
              <a:spLocks/>
            </p:cNvSpPr>
            <p:nvPr/>
          </p:nvSpPr>
          <p:spPr bwMode="auto">
            <a:xfrm>
              <a:off x="456" y="2467"/>
              <a:ext cx="1676" cy="1577"/>
            </a:xfrm>
            <a:custGeom>
              <a:avLst/>
              <a:gdLst/>
              <a:ahLst/>
              <a:cxnLst>
                <a:cxn ang="0">
                  <a:pos x="1643" y="859"/>
                </a:cxn>
                <a:cxn ang="0">
                  <a:pos x="1591" y="779"/>
                </a:cxn>
                <a:cxn ang="0">
                  <a:pos x="1506" y="751"/>
                </a:cxn>
                <a:cxn ang="0">
                  <a:pos x="1444" y="708"/>
                </a:cxn>
                <a:cxn ang="0">
                  <a:pos x="1454" y="637"/>
                </a:cxn>
                <a:cxn ang="0">
                  <a:pos x="1440" y="524"/>
                </a:cxn>
                <a:cxn ang="0">
                  <a:pos x="1402" y="552"/>
                </a:cxn>
                <a:cxn ang="0">
                  <a:pos x="1374" y="567"/>
                </a:cxn>
                <a:cxn ang="0">
                  <a:pos x="1312" y="538"/>
                </a:cxn>
                <a:cxn ang="0">
                  <a:pos x="1284" y="533"/>
                </a:cxn>
                <a:cxn ang="0">
                  <a:pos x="1289" y="477"/>
                </a:cxn>
                <a:cxn ang="0">
                  <a:pos x="1218" y="482"/>
                </a:cxn>
                <a:cxn ang="0">
                  <a:pos x="1090" y="453"/>
                </a:cxn>
                <a:cxn ang="0">
                  <a:pos x="1001" y="373"/>
                </a:cxn>
                <a:cxn ang="0">
                  <a:pos x="925" y="345"/>
                </a:cxn>
                <a:cxn ang="0">
                  <a:pos x="850" y="269"/>
                </a:cxn>
                <a:cxn ang="0">
                  <a:pos x="661" y="179"/>
                </a:cxn>
                <a:cxn ang="0">
                  <a:pos x="547" y="156"/>
                </a:cxn>
                <a:cxn ang="0">
                  <a:pos x="264" y="109"/>
                </a:cxn>
                <a:cxn ang="0">
                  <a:pos x="71" y="335"/>
                </a:cxn>
                <a:cxn ang="0">
                  <a:pos x="146" y="614"/>
                </a:cxn>
                <a:cxn ang="0">
                  <a:pos x="165" y="581"/>
                </a:cxn>
                <a:cxn ang="0">
                  <a:pos x="203" y="595"/>
                </a:cxn>
                <a:cxn ang="0">
                  <a:pos x="269" y="609"/>
                </a:cxn>
                <a:cxn ang="0">
                  <a:pos x="302" y="576"/>
                </a:cxn>
                <a:cxn ang="0">
                  <a:pos x="401" y="585"/>
                </a:cxn>
                <a:cxn ang="0">
                  <a:pos x="467" y="637"/>
                </a:cxn>
                <a:cxn ang="0">
                  <a:pos x="448" y="685"/>
                </a:cxn>
                <a:cxn ang="0">
                  <a:pos x="415" y="755"/>
                </a:cxn>
                <a:cxn ang="0">
                  <a:pos x="368" y="864"/>
                </a:cxn>
                <a:cxn ang="0">
                  <a:pos x="434" y="916"/>
                </a:cxn>
                <a:cxn ang="0">
                  <a:pos x="458" y="958"/>
                </a:cxn>
                <a:cxn ang="0">
                  <a:pos x="486" y="996"/>
                </a:cxn>
                <a:cxn ang="0">
                  <a:pos x="514" y="1043"/>
                </a:cxn>
                <a:cxn ang="0">
                  <a:pos x="510" y="1091"/>
                </a:cxn>
                <a:cxn ang="0">
                  <a:pos x="571" y="1119"/>
                </a:cxn>
                <a:cxn ang="0">
                  <a:pos x="585" y="1166"/>
                </a:cxn>
                <a:cxn ang="0">
                  <a:pos x="732" y="1157"/>
                </a:cxn>
                <a:cxn ang="0">
                  <a:pos x="774" y="1086"/>
                </a:cxn>
                <a:cxn ang="0">
                  <a:pos x="859" y="1109"/>
                </a:cxn>
                <a:cxn ang="0">
                  <a:pos x="958" y="1105"/>
                </a:cxn>
                <a:cxn ang="0">
                  <a:pos x="1095" y="1081"/>
                </a:cxn>
                <a:cxn ang="0">
                  <a:pos x="1128" y="1147"/>
                </a:cxn>
                <a:cxn ang="0">
                  <a:pos x="1086" y="1223"/>
                </a:cxn>
                <a:cxn ang="0">
                  <a:pos x="1038" y="1284"/>
                </a:cxn>
                <a:cxn ang="0">
                  <a:pos x="968" y="1331"/>
                </a:cxn>
                <a:cxn ang="0">
                  <a:pos x="939" y="1402"/>
                </a:cxn>
                <a:cxn ang="0">
                  <a:pos x="939" y="1464"/>
                </a:cxn>
                <a:cxn ang="0">
                  <a:pos x="1038" y="1553"/>
                </a:cxn>
                <a:cxn ang="0">
                  <a:pos x="1067" y="1577"/>
                </a:cxn>
                <a:cxn ang="0">
                  <a:pos x="1119" y="1549"/>
                </a:cxn>
                <a:cxn ang="0">
                  <a:pos x="1270" y="1534"/>
                </a:cxn>
                <a:cxn ang="0">
                  <a:pos x="1336" y="1525"/>
                </a:cxn>
                <a:cxn ang="0">
                  <a:pos x="1402" y="1468"/>
                </a:cxn>
                <a:cxn ang="0">
                  <a:pos x="1421" y="1350"/>
                </a:cxn>
                <a:cxn ang="0">
                  <a:pos x="1529" y="1194"/>
                </a:cxn>
                <a:cxn ang="0">
                  <a:pos x="1586" y="1152"/>
                </a:cxn>
                <a:cxn ang="0">
                  <a:pos x="1633" y="1147"/>
                </a:cxn>
                <a:cxn ang="0">
                  <a:pos x="1629" y="1114"/>
                </a:cxn>
                <a:cxn ang="0">
                  <a:pos x="1662" y="1058"/>
                </a:cxn>
                <a:cxn ang="0">
                  <a:pos x="1671" y="982"/>
                </a:cxn>
                <a:cxn ang="0">
                  <a:pos x="1662" y="921"/>
                </a:cxn>
              </a:cxnLst>
              <a:rect l="0" t="0" r="r" b="b"/>
              <a:pathLst>
                <a:path w="1676" h="1577">
                  <a:moveTo>
                    <a:pt x="1662" y="921"/>
                  </a:moveTo>
                  <a:lnTo>
                    <a:pt x="1662" y="921"/>
                  </a:lnTo>
                  <a:lnTo>
                    <a:pt x="1652" y="911"/>
                  </a:lnTo>
                  <a:lnTo>
                    <a:pt x="1647" y="892"/>
                  </a:lnTo>
                  <a:lnTo>
                    <a:pt x="1643" y="859"/>
                  </a:lnTo>
                  <a:lnTo>
                    <a:pt x="1643" y="859"/>
                  </a:lnTo>
                  <a:lnTo>
                    <a:pt x="1633" y="840"/>
                  </a:lnTo>
                  <a:lnTo>
                    <a:pt x="1619" y="812"/>
                  </a:lnTo>
                  <a:lnTo>
                    <a:pt x="1591" y="779"/>
                  </a:lnTo>
                  <a:lnTo>
                    <a:pt x="1591" y="779"/>
                  </a:lnTo>
                  <a:lnTo>
                    <a:pt x="1548" y="774"/>
                  </a:lnTo>
                  <a:lnTo>
                    <a:pt x="1548" y="774"/>
                  </a:lnTo>
                  <a:lnTo>
                    <a:pt x="1534" y="765"/>
                  </a:lnTo>
                  <a:lnTo>
                    <a:pt x="1529" y="760"/>
                  </a:lnTo>
                  <a:lnTo>
                    <a:pt x="1506" y="751"/>
                  </a:lnTo>
                  <a:lnTo>
                    <a:pt x="1506" y="751"/>
                  </a:lnTo>
                  <a:lnTo>
                    <a:pt x="1487" y="746"/>
                  </a:lnTo>
                  <a:lnTo>
                    <a:pt x="1463" y="732"/>
                  </a:lnTo>
                  <a:lnTo>
                    <a:pt x="1449" y="718"/>
                  </a:lnTo>
                  <a:lnTo>
                    <a:pt x="1444" y="708"/>
                  </a:lnTo>
                  <a:lnTo>
                    <a:pt x="1444" y="703"/>
                  </a:lnTo>
                  <a:lnTo>
                    <a:pt x="1444" y="703"/>
                  </a:lnTo>
                  <a:lnTo>
                    <a:pt x="1454" y="661"/>
                  </a:lnTo>
                  <a:lnTo>
                    <a:pt x="1454" y="637"/>
                  </a:lnTo>
                  <a:lnTo>
                    <a:pt x="1454" y="637"/>
                  </a:lnTo>
                  <a:lnTo>
                    <a:pt x="1444" y="623"/>
                  </a:lnTo>
                  <a:lnTo>
                    <a:pt x="1440" y="609"/>
                  </a:lnTo>
                  <a:lnTo>
                    <a:pt x="1435" y="581"/>
                  </a:lnTo>
                  <a:lnTo>
                    <a:pt x="1435" y="548"/>
                  </a:lnTo>
                  <a:lnTo>
                    <a:pt x="1440" y="524"/>
                  </a:lnTo>
                  <a:lnTo>
                    <a:pt x="1440" y="524"/>
                  </a:lnTo>
                  <a:lnTo>
                    <a:pt x="1421" y="533"/>
                  </a:lnTo>
                  <a:lnTo>
                    <a:pt x="1407" y="543"/>
                  </a:lnTo>
                  <a:lnTo>
                    <a:pt x="1402" y="552"/>
                  </a:lnTo>
                  <a:lnTo>
                    <a:pt x="1402" y="552"/>
                  </a:lnTo>
                  <a:lnTo>
                    <a:pt x="1392" y="567"/>
                  </a:lnTo>
                  <a:lnTo>
                    <a:pt x="1383" y="571"/>
                  </a:lnTo>
                  <a:lnTo>
                    <a:pt x="1378" y="571"/>
                  </a:lnTo>
                  <a:lnTo>
                    <a:pt x="1374" y="567"/>
                  </a:lnTo>
                  <a:lnTo>
                    <a:pt x="1374" y="567"/>
                  </a:lnTo>
                  <a:lnTo>
                    <a:pt x="1369" y="557"/>
                  </a:lnTo>
                  <a:lnTo>
                    <a:pt x="1359" y="548"/>
                  </a:lnTo>
                  <a:lnTo>
                    <a:pt x="1336" y="543"/>
                  </a:lnTo>
                  <a:lnTo>
                    <a:pt x="1317" y="538"/>
                  </a:lnTo>
                  <a:lnTo>
                    <a:pt x="1312" y="538"/>
                  </a:lnTo>
                  <a:lnTo>
                    <a:pt x="1312" y="538"/>
                  </a:lnTo>
                  <a:lnTo>
                    <a:pt x="1303" y="543"/>
                  </a:lnTo>
                  <a:lnTo>
                    <a:pt x="1293" y="543"/>
                  </a:lnTo>
                  <a:lnTo>
                    <a:pt x="1289" y="543"/>
                  </a:lnTo>
                  <a:lnTo>
                    <a:pt x="1284" y="533"/>
                  </a:lnTo>
                  <a:lnTo>
                    <a:pt x="1284" y="524"/>
                  </a:lnTo>
                  <a:lnTo>
                    <a:pt x="1289" y="505"/>
                  </a:lnTo>
                  <a:lnTo>
                    <a:pt x="1289" y="505"/>
                  </a:lnTo>
                  <a:lnTo>
                    <a:pt x="1289" y="486"/>
                  </a:lnTo>
                  <a:lnTo>
                    <a:pt x="1289" y="477"/>
                  </a:lnTo>
                  <a:lnTo>
                    <a:pt x="1284" y="472"/>
                  </a:lnTo>
                  <a:lnTo>
                    <a:pt x="1274" y="467"/>
                  </a:lnTo>
                  <a:lnTo>
                    <a:pt x="1251" y="472"/>
                  </a:lnTo>
                  <a:lnTo>
                    <a:pt x="1218" y="482"/>
                  </a:lnTo>
                  <a:lnTo>
                    <a:pt x="1218" y="482"/>
                  </a:lnTo>
                  <a:lnTo>
                    <a:pt x="1180" y="482"/>
                  </a:lnTo>
                  <a:lnTo>
                    <a:pt x="1161" y="482"/>
                  </a:lnTo>
                  <a:lnTo>
                    <a:pt x="1138" y="477"/>
                  </a:lnTo>
                  <a:lnTo>
                    <a:pt x="1114" y="467"/>
                  </a:lnTo>
                  <a:lnTo>
                    <a:pt x="1090" y="453"/>
                  </a:lnTo>
                  <a:lnTo>
                    <a:pt x="1067" y="439"/>
                  </a:lnTo>
                  <a:lnTo>
                    <a:pt x="1043" y="415"/>
                  </a:lnTo>
                  <a:lnTo>
                    <a:pt x="1043" y="415"/>
                  </a:lnTo>
                  <a:lnTo>
                    <a:pt x="1020" y="392"/>
                  </a:lnTo>
                  <a:lnTo>
                    <a:pt x="1001" y="373"/>
                  </a:lnTo>
                  <a:lnTo>
                    <a:pt x="982" y="364"/>
                  </a:lnTo>
                  <a:lnTo>
                    <a:pt x="963" y="354"/>
                  </a:lnTo>
                  <a:lnTo>
                    <a:pt x="935" y="345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06" y="345"/>
                  </a:lnTo>
                  <a:lnTo>
                    <a:pt x="887" y="340"/>
                  </a:lnTo>
                  <a:lnTo>
                    <a:pt x="878" y="326"/>
                  </a:lnTo>
                  <a:lnTo>
                    <a:pt x="864" y="307"/>
                  </a:lnTo>
                  <a:lnTo>
                    <a:pt x="850" y="269"/>
                  </a:lnTo>
                  <a:lnTo>
                    <a:pt x="845" y="255"/>
                  </a:lnTo>
                  <a:lnTo>
                    <a:pt x="826" y="236"/>
                  </a:lnTo>
                  <a:lnTo>
                    <a:pt x="798" y="241"/>
                  </a:lnTo>
                  <a:lnTo>
                    <a:pt x="661" y="179"/>
                  </a:lnTo>
                  <a:lnTo>
                    <a:pt x="661" y="179"/>
                  </a:lnTo>
                  <a:lnTo>
                    <a:pt x="642" y="170"/>
                  </a:lnTo>
                  <a:lnTo>
                    <a:pt x="623" y="165"/>
                  </a:lnTo>
                  <a:lnTo>
                    <a:pt x="590" y="156"/>
                  </a:lnTo>
                  <a:lnTo>
                    <a:pt x="557" y="156"/>
                  </a:lnTo>
                  <a:lnTo>
                    <a:pt x="547" y="156"/>
                  </a:lnTo>
                  <a:lnTo>
                    <a:pt x="547" y="156"/>
                  </a:lnTo>
                  <a:lnTo>
                    <a:pt x="496" y="156"/>
                  </a:lnTo>
                  <a:lnTo>
                    <a:pt x="448" y="151"/>
                  </a:lnTo>
                  <a:lnTo>
                    <a:pt x="354" y="137"/>
                  </a:lnTo>
                  <a:lnTo>
                    <a:pt x="264" y="109"/>
                  </a:lnTo>
                  <a:lnTo>
                    <a:pt x="184" y="80"/>
                  </a:lnTo>
                  <a:lnTo>
                    <a:pt x="118" y="52"/>
                  </a:lnTo>
                  <a:lnTo>
                    <a:pt x="66" y="28"/>
                  </a:lnTo>
                  <a:lnTo>
                    <a:pt x="19" y="0"/>
                  </a:lnTo>
                  <a:lnTo>
                    <a:pt x="71" y="335"/>
                  </a:lnTo>
                  <a:lnTo>
                    <a:pt x="0" y="373"/>
                  </a:lnTo>
                  <a:lnTo>
                    <a:pt x="127" y="538"/>
                  </a:lnTo>
                  <a:lnTo>
                    <a:pt x="118" y="623"/>
                  </a:lnTo>
                  <a:lnTo>
                    <a:pt x="118" y="623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0" y="609"/>
                  </a:lnTo>
                  <a:lnTo>
                    <a:pt x="165" y="604"/>
                  </a:lnTo>
                  <a:lnTo>
                    <a:pt x="165" y="595"/>
                  </a:lnTo>
                  <a:lnTo>
                    <a:pt x="165" y="581"/>
                  </a:lnTo>
                  <a:lnTo>
                    <a:pt x="174" y="581"/>
                  </a:lnTo>
                  <a:lnTo>
                    <a:pt x="184" y="581"/>
                  </a:lnTo>
                  <a:lnTo>
                    <a:pt x="189" y="585"/>
                  </a:lnTo>
                  <a:lnTo>
                    <a:pt x="193" y="590"/>
                  </a:lnTo>
                  <a:lnTo>
                    <a:pt x="203" y="595"/>
                  </a:lnTo>
                  <a:lnTo>
                    <a:pt x="212" y="600"/>
                  </a:lnTo>
                  <a:lnTo>
                    <a:pt x="250" y="585"/>
                  </a:lnTo>
                  <a:lnTo>
                    <a:pt x="250" y="585"/>
                  </a:lnTo>
                  <a:lnTo>
                    <a:pt x="259" y="600"/>
                  </a:lnTo>
                  <a:lnTo>
                    <a:pt x="269" y="609"/>
                  </a:lnTo>
                  <a:lnTo>
                    <a:pt x="274" y="609"/>
                  </a:lnTo>
                  <a:lnTo>
                    <a:pt x="283" y="604"/>
                  </a:lnTo>
                  <a:lnTo>
                    <a:pt x="288" y="585"/>
                  </a:lnTo>
                  <a:lnTo>
                    <a:pt x="293" y="576"/>
                  </a:lnTo>
                  <a:lnTo>
                    <a:pt x="302" y="576"/>
                  </a:lnTo>
                  <a:lnTo>
                    <a:pt x="349" y="595"/>
                  </a:lnTo>
                  <a:lnTo>
                    <a:pt x="349" y="595"/>
                  </a:lnTo>
                  <a:lnTo>
                    <a:pt x="363" y="581"/>
                  </a:lnTo>
                  <a:lnTo>
                    <a:pt x="377" y="581"/>
                  </a:lnTo>
                  <a:lnTo>
                    <a:pt x="401" y="585"/>
                  </a:lnTo>
                  <a:lnTo>
                    <a:pt x="434" y="600"/>
                  </a:lnTo>
                  <a:lnTo>
                    <a:pt x="434" y="600"/>
                  </a:lnTo>
                  <a:lnTo>
                    <a:pt x="448" y="614"/>
                  </a:lnTo>
                  <a:lnTo>
                    <a:pt x="458" y="623"/>
                  </a:lnTo>
                  <a:lnTo>
                    <a:pt x="467" y="637"/>
                  </a:lnTo>
                  <a:lnTo>
                    <a:pt x="467" y="647"/>
                  </a:lnTo>
                  <a:lnTo>
                    <a:pt x="462" y="670"/>
                  </a:lnTo>
                  <a:lnTo>
                    <a:pt x="462" y="680"/>
                  </a:lnTo>
                  <a:lnTo>
                    <a:pt x="462" y="680"/>
                  </a:lnTo>
                  <a:lnTo>
                    <a:pt x="448" y="685"/>
                  </a:lnTo>
                  <a:lnTo>
                    <a:pt x="439" y="694"/>
                  </a:lnTo>
                  <a:lnTo>
                    <a:pt x="429" y="708"/>
                  </a:lnTo>
                  <a:lnTo>
                    <a:pt x="429" y="708"/>
                  </a:lnTo>
                  <a:lnTo>
                    <a:pt x="425" y="732"/>
                  </a:lnTo>
                  <a:lnTo>
                    <a:pt x="415" y="755"/>
                  </a:lnTo>
                  <a:lnTo>
                    <a:pt x="406" y="774"/>
                  </a:lnTo>
                  <a:lnTo>
                    <a:pt x="302" y="826"/>
                  </a:lnTo>
                  <a:lnTo>
                    <a:pt x="302" y="826"/>
                  </a:lnTo>
                  <a:lnTo>
                    <a:pt x="335" y="845"/>
                  </a:lnTo>
                  <a:lnTo>
                    <a:pt x="368" y="864"/>
                  </a:lnTo>
                  <a:lnTo>
                    <a:pt x="406" y="892"/>
                  </a:lnTo>
                  <a:lnTo>
                    <a:pt x="415" y="897"/>
                  </a:lnTo>
                  <a:lnTo>
                    <a:pt x="425" y="897"/>
                  </a:lnTo>
                  <a:lnTo>
                    <a:pt x="434" y="902"/>
                  </a:lnTo>
                  <a:lnTo>
                    <a:pt x="434" y="916"/>
                  </a:lnTo>
                  <a:lnTo>
                    <a:pt x="434" y="925"/>
                  </a:lnTo>
                  <a:lnTo>
                    <a:pt x="425" y="940"/>
                  </a:lnTo>
                  <a:lnTo>
                    <a:pt x="434" y="949"/>
                  </a:lnTo>
                  <a:lnTo>
                    <a:pt x="444" y="954"/>
                  </a:lnTo>
                  <a:lnTo>
                    <a:pt x="458" y="958"/>
                  </a:lnTo>
                  <a:lnTo>
                    <a:pt x="467" y="963"/>
                  </a:lnTo>
                  <a:lnTo>
                    <a:pt x="467" y="982"/>
                  </a:lnTo>
                  <a:lnTo>
                    <a:pt x="472" y="991"/>
                  </a:lnTo>
                  <a:lnTo>
                    <a:pt x="486" y="996"/>
                  </a:lnTo>
                  <a:lnTo>
                    <a:pt x="486" y="996"/>
                  </a:lnTo>
                  <a:lnTo>
                    <a:pt x="500" y="996"/>
                  </a:lnTo>
                  <a:lnTo>
                    <a:pt x="514" y="1001"/>
                  </a:lnTo>
                  <a:lnTo>
                    <a:pt x="519" y="1010"/>
                  </a:lnTo>
                  <a:lnTo>
                    <a:pt x="519" y="1020"/>
                  </a:lnTo>
                  <a:lnTo>
                    <a:pt x="514" y="1043"/>
                  </a:lnTo>
                  <a:lnTo>
                    <a:pt x="510" y="1053"/>
                  </a:lnTo>
                  <a:lnTo>
                    <a:pt x="496" y="1081"/>
                  </a:lnTo>
                  <a:lnTo>
                    <a:pt x="505" y="1091"/>
                  </a:lnTo>
                  <a:lnTo>
                    <a:pt x="505" y="1091"/>
                  </a:lnTo>
                  <a:lnTo>
                    <a:pt x="510" y="1091"/>
                  </a:lnTo>
                  <a:lnTo>
                    <a:pt x="524" y="1095"/>
                  </a:lnTo>
                  <a:lnTo>
                    <a:pt x="529" y="1109"/>
                  </a:lnTo>
                  <a:lnTo>
                    <a:pt x="547" y="1109"/>
                  </a:lnTo>
                  <a:lnTo>
                    <a:pt x="566" y="1100"/>
                  </a:lnTo>
                  <a:lnTo>
                    <a:pt x="571" y="1119"/>
                  </a:lnTo>
                  <a:lnTo>
                    <a:pt x="580" y="1128"/>
                  </a:lnTo>
                  <a:lnTo>
                    <a:pt x="590" y="1138"/>
                  </a:lnTo>
                  <a:lnTo>
                    <a:pt x="599" y="1143"/>
                  </a:lnTo>
                  <a:lnTo>
                    <a:pt x="585" y="1157"/>
                  </a:lnTo>
                  <a:lnTo>
                    <a:pt x="585" y="1166"/>
                  </a:lnTo>
                  <a:lnTo>
                    <a:pt x="651" y="1213"/>
                  </a:lnTo>
                  <a:lnTo>
                    <a:pt x="684" y="1185"/>
                  </a:lnTo>
                  <a:lnTo>
                    <a:pt x="699" y="1176"/>
                  </a:lnTo>
                  <a:lnTo>
                    <a:pt x="727" y="1171"/>
                  </a:lnTo>
                  <a:lnTo>
                    <a:pt x="732" y="1157"/>
                  </a:lnTo>
                  <a:lnTo>
                    <a:pt x="699" y="1109"/>
                  </a:lnTo>
                  <a:lnTo>
                    <a:pt x="694" y="1100"/>
                  </a:lnTo>
                  <a:lnTo>
                    <a:pt x="694" y="1100"/>
                  </a:lnTo>
                  <a:lnTo>
                    <a:pt x="732" y="1095"/>
                  </a:lnTo>
                  <a:lnTo>
                    <a:pt x="774" y="1086"/>
                  </a:lnTo>
                  <a:lnTo>
                    <a:pt x="826" y="1072"/>
                  </a:lnTo>
                  <a:lnTo>
                    <a:pt x="826" y="1072"/>
                  </a:lnTo>
                  <a:lnTo>
                    <a:pt x="831" y="1086"/>
                  </a:lnTo>
                  <a:lnTo>
                    <a:pt x="840" y="1100"/>
                  </a:lnTo>
                  <a:lnTo>
                    <a:pt x="859" y="1109"/>
                  </a:lnTo>
                  <a:lnTo>
                    <a:pt x="878" y="1119"/>
                  </a:lnTo>
                  <a:lnTo>
                    <a:pt x="911" y="1128"/>
                  </a:lnTo>
                  <a:lnTo>
                    <a:pt x="930" y="1133"/>
                  </a:lnTo>
                  <a:lnTo>
                    <a:pt x="930" y="1133"/>
                  </a:lnTo>
                  <a:lnTo>
                    <a:pt x="958" y="1105"/>
                  </a:lnTo>
                  <a:lnTo>
                    <a:pt x="986" y="1091"/>
                  </a:lnTo>
                  <a:lnTo>
                    <a:pt x="1020" y="1081"/>
                  </a:lnTo>
                  <a:lnTo>
                    <a:pt x="1048" y="1076"/>
                  </a:lnTo>
                  <a:lnTo>
                    <a:pt x="1076" y="1076"/>
                  </a:lnTo>
                  <a:lnTo>
                    <a:pt x="1095" y="1081"/>
                  </a:lnTo>
                  <a:lnTo>
                    <a:pt x="1114" y="1086"/>
                  </a:lnTo>
                  <a:lnTo>
                    <a:pt x="1114" y="1100"/>
                  </a:lnTo>
                  <a:lnTo>
                    <a:pt x="1109" y="1114"/>
                  </a:lnTo>
                  <a:lnTo>
                    <a:pt x="1119" y="1133"/>
                  </a:lnTo>
                  <a:lnTo>
                    <a:pt x="1128" y="1147"/>
                  </a:lnTo>
                  <a:lnTo>
                    <a:pt x="1128" y="1166"/>
                  </a:lnTo>
                  <a:lnTo>
                    <a:pt x="1128" y="1185"/>
                  </a:lnTo>
                  <a:lnTo>
                    <a:pt x="1119" y="1213"/>
                  </a:lnTo>
                  <a:lnTo>
                    <a:pt x="1109" y="1218"/>
                  </a:lnTo>
                  <a:lnTo>
                    <a:pt x="1086" y="1223"/>
                  </a:lnTo>
                  <a:lnTo>
                    <a:pt x="1071" y="1237"/>
                  </a:lnTo>
                  <a:lnTo>
                    <a:pt x="1071" y="1237"/>
                  </a:lnTo>
                  <a:lnTo>
                    <a:pt x="1067" y="1251"/>
                  </a:lnTo>
                  <a:lnTo>
                    <a:pt x="1053" y="1265"/>
                  </a:lnTo>
                  <a:lnTo>
                    <a:pt x="1038" y="1284"/>
                  </a:lnTo>
                  <a:lnTo>
                    <a:pt x="1038" y="1284"/>
                  </a:lnTo>
                  <a:lnTo>
                    <a:pt x="1010" y="1294"/>
                  </a:lnTo>
                  <a:lnTo>
                    <a:pt x="977" y="1303"/>
                  </a:lnTo>
                  <a:lnTo>
                    <a:pt x="944" y="1317"/>
                  </a:lnTo>
                  <a:lnTo>
                    <a:pt x="968" y="1331"/>
                  </a:lnTo>
                  <a:lnTo>
                    <a:pt x="972" y="1374"/>
                  </a:lnTo>
                  <a:lnTo>
                    <a:pt x="968" y="1393"/>
                  </a:lnTo>
                  <a:lnTo>
                    <a:pt x="968" y="1393"/>
                  </a:lnTo>
                  <a:lnTo>
                    <a:pt x="953" y="1397"/>
                  </a:lnTo>
                  <a:lnTo>
                    <a:pt x="939" y="1402"/>
                  </a:lnTo>
                  <a:lnTo>
                    <a:pt x="935" y="1416"/>
                  </a:lnTo>
                  <a:lnTo>
                    <a:pt x="935" y="1431"/>
                  </a:lnTo>
                  <a:lnTo>
                    <a:pt x="935" y="1454"/>
                  </a:lnTo>
                  <a:lnTo>
                    <a:pt x="939" y="1464"/>
                  </a:lnTo>
                  <a:lnTo>
                    <a:pt x="939" y="1464"/>
                  </a:lnTo>
                  <a:lnTo>
                    <a:pt x="958" y="1473"/>
                  </a:lnTo>
                  <a:lnTo>
                    <a:pt x="972" y="1482"/>
                  </a:lnTo>
                  <a:lnTo>
                    <a:pt x="1005" y="1511"/>
                  </a:lnTo>
                  <a:lnTo>
                    <a:pt x="1024" y="1534"/>
                  </a:lnTo>
                  <a:lnTo>
                    <a:pt x="1038" y="1553"/>
                  </a:lnTo>
                  <a:lnTo>
                    <a:pt x="1038" y="1553"/>
                  </a:lnTo>
                  <a:lnTo>
                    <a:pt x="1043" y="1563"/>
                  </a:lnTo>
                  <a:lnTo>
                    <a:pt x="1053" y="1572"/>
                  </a:lnTo>
                  <a:lnTo>
                    <a:pt x="1067" y="1577"/>
                  </a:lnTo>
                  <a:lnTo>
                    <a:pt x="1067" y="1577"/>
                  </a:lnTo>
                  <a:lnTo>
                    <a:pt x="1076" y="1572"/>
                  </a:lnTo>
                  <a:lnTo>
                    <a:pt x="1086" y="1567"/>
                  </a:lnTo>
                  <a:lnTo>
                    <a:pt x="1105" y="1563"/>
                  </a:lnTo>
                  <a:lnTo>
                    <a:pt x="1119" y="1549"/>
                  </a:lnTo>
                  <a:lnTo>
                    <a:pt x="1119" y="1549"/>
                  </a:lnTo>
                  <a:lnTo>
                    <a:pt x="1156" y="1558"/>
                  </a:lnTo>
                  <a:lnTo>
                    <a:pt x="1189" y="1558"/>
                  </a:lnTo>
                  <a:lnTo>
                    <a:pt x="1218" y="1553"/>
                  </a:lnTo>
                  <a:lnTo>
                    <a:pt x="1241" y="1549"/>
                  </a:lnTo>
                  <a:lnTo>
                    <a:pt x="1270" y="1534"/>
                  </a:lnTo>
                  <a:lnTo>
                    <a:pt x="1279" y="1530"/>
                  </a:lnTo>
                  <a:lnTo>
                    <a:pt x="1293" y="1520"/>
                  </a:lnTo>
                  <a:lnTo>
                    <a:pt x="1322" y="1530"/>
                  </a:lnTo>
                  <a:lnTo>
                    <a:pt x="1322" y="1530"/>
                  </a:lnTo>
                  <a:lnTo>
                    <a:pt x="1336" y="1525"/>
                  </a:lnTo>
                  <a:lnTo>
                    <a:pt x="1383" y="1506"/>
                  </a:lnTo>
                  <a:lnTo>
                    <a:pt x="1383" y="1506"/>
                  </a:lnTo>
                  <a:lnTo>
                    <a:pt x="1392" y="1497"/>
                  </a:lnTo>
                  <a:lnTo>
                    <a:pt x="1402" y="1487"/>
                  </a:lnTo>
                  <a:lnTo>
                    <a:pt x="1402" y="1468"/>
                  </a:lnTo>
                  <a:lnTo>
                    <a:pt x="1402" y="1454"/>
                  </a:lnTo>
                  <a:lnTo>
                    <a:pt x="1392" y="1431"/>
                  </a:lnTo>
                  <a:lnTo>
                    <a:pt x="1388" y="1416"/>
                  </a:lnTo>
                  <a:lnTo>
                    <a:pt x="1416" y="1397"/>
                  </a:lnTo>
                  <a:lnTo>
                    <a:pt x="1421" y="1350"/>
                  </a:lnTo>
                  <a:lnTo>
                    <a:pt x="1444" y="1289"/>
                  </a:lnTo>
                  <a:lnTo>
                    <a:pt x="1492" y="1209"/>
                  </a:lnTo>
                  <a:lnTo>
                    <a:pt x="1511" y="1209"/>
                  </a:lnTo>
                  <a:lnTo>
                    <a:pt x="1525" y="1204"/>
                  </a:lnTo>
                  <a:lnTo>
                    <a:pt x="1529" y="1194"/>
                  </a:lnTo>
                  <a:lnTo>
                    <a:pt x="1544" y="1166"/>
                  </a:lnTo>
                  <a:lnTo>
                    <a:pt x="1558" y="1176"/>
                  </a:lnTo>
                  <a:lnTo>
                    <a:pt x="1572" y="1180"/>
                  </a:lnTo>
                  <a:lnTo>
                    <a:pt x="1586" y="1152"/>
                  </a:lnTo>
                  <a:lnTo>
                    <a:pt x="1586" y="1152"/>
                  </a:lnTo>
                  <a:lnTo>
                    <a:pt x="1600" y="1157"/>
                  </a:lnTo>
                  <a:lnTo>
                    <a:pt x="1610" y="1157"/>
                  </a:lnTo>
                  <a:lnTo>
                    <a:pt x="1624" y="1152"/>
                  </a:lnTo>
                  <a:lnTo>
                    <a:pt x="1624" y="1152"/>
                  </a:lnTo>
                  <a:lnTo>
                    <a:pt x="1633" y="1147"/>
                  </a:lnTo>
                  <a:lnTo>
                    <a:pt x="1633" y="1143"/>
                  </a:lnTo>
                  <a:lnTo>
                    <a:pt x="1633" y="1133"/>
                  </a:lnTo>
                  <a:lnTo>
                    <a:pt x="1624" y="1124"/>
                  </a:lnTo>
                  <a:lnTo>
                    <a:pt x="1629" y="1114"/>
                  </a:lnTo>
                  <a:lnTo>
                    <a:pt x="1629" y="1114"/>
                  </a:lnTo>
                  <a:lnTo>
                    <a:pt x="1643" y="1109"/>
                  </a:lnTo>
                  <a:lnTo>
                    <a:pt x="1652" y="1100"/>
                  </a:lnTo>
                  <a:lnTo>
                    <a:pt x="1657" y="1091"/>
                  </a:lnTo>
                  <a:lnTo>
                    <a:pt x="1662" y="1081"/>
                  </a:lnTo>
                  <a:lnTo>
                    <a:pt x="1662" y="1058"/>
                  </a:lnTo>
                  <a:lnTo>
                    <a:pt x="1657" y="1048"/>
                  </a:lnTo>
                  <a:lnTo>
                    <a:pt x="1657" y="1048"/>
                  </a:lnTo>
                  <a:lnTo>
                    <a:pt x="1657" y="1024"/>
                  </a:lnTo>
                  <a:lnTo>
                    <a:pt x="1662" y="1001"/>
                  </a:lnTo>
                  <a:lnTo>
                    <a:pt x="1671" y="982"/>
                  </a:lnTo>
                  <a:lnTo>
                    <a:pt x="1671" y="982"/>
                  </a:lnTo>
                  <a:lnTo>
                    <a:pt x="1676" y="968"/>
                  </a:lnTo>
                  <a:lnTo>
                    <a:pt x="1676" y="949"/>
                  </a:lnTo>
                  <a:lnTo>
                    <a:pt x="1671" y="930"/>
                  </a:lnTo>
                  <a:lnTo>
                    <a:pt x="1662" y="921"/>
                  </a:lnTo>
                  <a:lnTo>
                    <a:pt x="1662" y="92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5" name="Freeform 13"/>
            <p:cNvSpPr>
              <a:spLocks/>
            </p:cNvSpPr>
            <p:nvPr/>
          </p:nvSpPr>
          <p:spPr bwMode="auto">
            <a:xfrm>
              <a:off x="1891" y="2873"/>
              <a:ext cx="831" cy="552"/>
            </a:xfrm>
            <a:custGeom>
              <a:avLst/>
              <a:gdLst/>
              <a:ahLst/>
              <a:cxnLst>
                <a:cxn ang="0">
                  <a:pos x="618" y="52"/>
                </a:cxn>
                <a:cxn ang="0">
                  <a:pos x="515" y="14"/>
                </a:cxn>
                <a:cxn ang="0">
                  <a:pos x="453" y="19"/>
                </a:cxn>
                <a:cxn ang="0">
                  <a:pos x="382" y="0"/>
                </a:cxn>
                <a:cxn ang="0">
                  <a:pos x="151" y="66"/>
                </a:cxn>
                <a:cxn ang="0">
                  <a:pos x="52" y="104"/>
                </a:cxn>
                <a:cxn ang="0">
                  <a:pos x="5" y="118"/>
                </a:cxn>
                <a:cxn ang="0">
                  <a:pos x="0" y="142"/>
                </a:cxn>
                <a:cxn ang="0">
                  <a:pos x="9" y="217"/>
                </a:cxn>
                <a:cxn ang="0">
                  <a:pos x="19" y="255"/>
                </a:cxn>
                <a:cxn ang="0">
                  <a:pos x="9" y="302"/>
                </a:cxn>
                <a:cxn ang="0">
                  <a:pos x="52" y="340"/>
                </a:cxn>
                <a:cxn ang="0">
                  <a:pos x="94" y="354"/>
                </a:cxn>
                <a:cxn ang="0">
                  <a:pos x="113" y="368"/>
                </a:cxn>
                <a:cxn ang="0">
                  <a:pos x="184" y="406"/>
                </a:cxn>
                <a:cxn ang="0">
                  <a:pos x="208" y="453"/>
                </a:cxn>
                <a:cxn ang="0">
                  <a:pos x="227" y="515"/>
                </a:cxn>
                <a:cxn ang="0">
                  <a:pos x="241" y="548"/>
                </a:cxn>
                <a:cxn ang="0">
                  <a:pos x="250" y="552"/>
                </a:cxn>
                <a:cxn ang="0">
                  <a:pos x="293" y="529"/>
                </a:cxn>
                <a:cxn ang="0">
                  <a:pos x="316" y="482"/>
                </a:cxn>
                <a:cxn ang="0">
                  <a:pos x="363" y="439"/>
                </a:cxn>
                <a:cxn ang="0">
                  <a:pos x="401" y="430"/>
                </a:cxn>
                <a:cxn ang="0">
                  <a:pos x="472" y="401"/>
                </a:cxn>
                <a:cxn ang="0">
                  <a:pos x="538" y="420"/>
                </a:cxn>
                <a:cxn ang="0">
                  <a:pos x="590" y="463"/>
                </a:cxn>
                <a:cxn ang="0">
                  <a:pos x="604" y="486"/>
                </a:cxn>
                <a:cxn ang="0">
                  <a:pos x="713" y="529"/>
                </a:cxn>
                <a:cxn ang="0">
                  <a:pos x="732" y="529"/>
                </a:cxn>
                <a:cxn ang="0">
                  <a:pos x="741" y="486"/>
                </a:cxn>
                <a:cxn ang="0">
                  <a:pos x="765" y="472"/>
                </a:cxn>
                <a:cxn ang="0">
                  <a:pos x="798" y="477"/>
                </a:cxn>
                <a:cxn ang="0">
                  <a:pos x="826" y="458"/>
                </a:cxn>
                <a:cxn ang="0">
                  <a:pos x="826" y="425"/>
                </a:cxn>
                <a:cxn ang="0">
                  <a:pos x="807" y="406"/>
                </a:cxn>
                <a:cxn ang="0">
                  <a:pos x="793" y="354"/>
                </a:cxn>
                <a:cxn ang="0">
                  <a:pos x="798" y="330"/>
                </a:cxn>
                <a:cxn ang="0">
                  <a:pos x="769" y="264"/>
                </a:cxn>
                <a:cxn ang="0">
                  <a:pos x="751" y="246"/>
                </a:cxn>
                <a:cxn ang="0">
                  <a:pos x="746" y="203"/>
                </a:cxn>
                <a:cxn ang="0">
                  <a:pos x="769" y="165"/>
                </a:cxn>
                <a:cxn ang="0">
                  <a:pos x="793" y="151"/>
                </a:cxn>
                <a:cxn ang="0">
                  <a:pos x="798" y="99"/>
                </a:cxn>
                <a:cxn ang="0">
                  <a:pos x="741" y="61"/>
                </a:cxn>
              </a:cxnLst>
              <a:rect l="0" t="0" r="r" b="b"/>
              <a:pathLst>
                <a:path w="831" h="552">
                  <a:moveTo>
                    <a:pt x="670" y="43"/>
                  </a:moveTo>
                  <a:lnTo>
                    <a:pt x="618" y="52"/>
                  </a:lnTo>
                  <a:lnTo>
                    <a:pt x="618" y="52"/>
                  </a:lnTo>
                  <a:lnTo>
                    <a:pt x="590" y="33"/>
                  </a:lnTo>
                  <a:lnTo>
                    <a:pt x="557" y="24"/>
                  </a:lnTo>
                  <a:lnTo>
                    <a:pt x="515" y="14"/>
                  </a:lnTo>
                  <a:lnTo>
                    <a:pt x="515" y="14"/>
                  </a:lnTo>
                  <a:lnTo>
                    <a:pt x="482" y="19"/>
                  </a:lnTo>
                  <a:lnTo>
                    <a:pt x="453" y="19"/>
                  </a:lnTo>
                  <a:lnTo>
                    <a:pt x="439" y="14"/>
                  </a:lnTo>
                  <a:lnTo>
                    <a:pt x="434" y="14"/>
                  </a:lnTo>
                  <a:lnTo>
                    <a:pt x="382" y="0"/>
                  </a:lnTo>
                  <a:lnTo>
                    <a:pt x="321" y="38"/>
                  </a:lnTo>
                  <a:lnTo>
                    <a:pt x="231" y="38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99" y="90"/>
                  </a:lnTo>
                  <a:lnTo>
                    <a:pt x="52" y="104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75"/>
                  </a:lnTo>
                  <a:lnTo>
                    <a:pt x="5" y="203"/>
                  </a:lnTo>
                  <a:lnTo>
                    <a:pt x="9" y="217"/>
                  </a:lnTo>
                  <a:lnTo>
                    <a:pt x="19" y="231"/>
                  </a:lnTo>
                  <a:lnTo>
                    <a:pt x="19" y="231"/>
                  </a:lnTo>
                  <a:lnTo>
                    <a:pt x="19" y="255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9" y="302"/>
                  </a:lnTo>
                  <a:lnTo>
                    <a:pt x="14" y="312"/>
                  </a:lnTo>
                  <a:lnTo>
                    <a:pt x="28" y="326"/>
                  </a:lnTo>
                  <a:lnTo>
                    <a:pt x="52" y="340"/>
                  </a:lnTo>
                  <a:lnTo>
                    <a:pt x="71" y="345"/>
                  </a:lnTo>
                  <a:lnTo>
                    <a:pt x="94" y="354"/>
                  </a:lnTo>
                  <a:lnTo>
                    <a:pt x="94" y="354"/>
                  </a:lnTo>
                  <a:lnTo>
                    <a:pt x="99" y="359"/>
                  </a:lnTo>
                  <a:lnTo>
                    <a:pt x="113" y="368"/>
                  </a:lnTo>
                  <a:lnTo>
                    <a:pt x="113" y="368"/>
                  </a:lnTo>
                  <a:lnTo>
                    <a:pt x="156" y="373"/>
                  </a:lnTo>
                  <a:lnTo>
                    <a:pt x="156" y="373"/>
                  </a:lnTo>
                  <a:lnTo>
                    <a:pt x="184" y="406"/>
                  </a:lnTo>
                  <a:lnTo>
                    <a:pt x="198" y="434"/>
                  </a:lnTo>
                  <a:lnTo>
                    <a:pt x="208" y="453"/>
                  </a:lnTo>
                  <a:lnTo>
                    <a:pt x="208" y="453"/>
                  </a:lnTo>
                  <a:lnTo>
                    <a:pt x="212" y="486"/>
                  </a:lnTo>
                  <a:lnTo>
                    <a:pt x="217" y="505"/>
                  </a:lnTo>
                  <a:lnTo>
                    <a:pt x="227" y="515"/>
                  </a:lnTo>
                  <a:lnTo>
                    <a:pt x="227" y="515"/>
                  </a:lnTo>
                  <a:lnTo>
                    <a:pt x="236" y="529"/>
                  </a:lnTo>
                  <a:lnTo>
                    <a:pt x="241" y="548"/>
                  </a:lnTo>
                  <a:lnTo>
                    <a:pt x="245" y="548"/>
                  </a:lnTo>
                  <a:lnTo>
                    <a:pt x="245" y="548"/>
                  </a:lnTo>
                  <a:lnTo>
                    <a:pt x="250" y="552"/>
                  </a:lnTo>
                  <a:lnTo>
                    <a:pt x="269" y="548"/>
                  </a:lnTo>
                  <a:lnTo>
                    <a:pt x="279" y="543"/>
                  </a:lnTo>
                  <a:lnTo>
                    <a:pt x="293" y="529"/>
                  </a:lnTo>
                  <a:lnTo>
                    <a:pt x="307" y="510"/>
                  </a:lnTo>
                  <a:lnTo>
                    <a:pt x="316" y="482"/>
                  </a:lnTo>
                  <a:lnTo>
                    <a:pt x="316" y="482"/>
                  </a:lnTo>
                  <a:lnTo>
                    <a:pt x="321" y="477"/>
                  </a:lnTo>
                  <a:lnTo>
                    <a:pt x="340" y="458"/>
                  </a:lnTo>
                  <a:lnTo>
                    <a:pt x="363" y="439"/>
                  </a:lnTo>
                  <a:lnTo>
                    <a:pt x="382" y="434"/>
                  </a:lnTo>
                  <a:lnTo>
                    <a:pt x="401" y="430"/>
                  </a:lnTo>
                  <a:lnTo>
                    <a:pt x="401" y="430"/>
                  </a:lnTo>
                  <a:lnTo>
                    <a:pt x="434" y="420"/>
                  </a:lnTo>
                  <a:lnTo>
                    <a:pt x="458" y="411"/>
                  </a:lnTo>
                  <a:lnTo>
                    <a:pt x="472" y="401"/>
                  </a:lnTo>
                  <a:lnTo>
                    <a:pt x="472" y="401"/>
                  </a:lnTo>
                  <a:lnTo>
                    <a:pt x="505" y="411"/>
                  </a:lnTo>
                  <a:lnTo>
                    <a:pt x="538" y="420"/>
                  </a:lnTo>
                  <a:lnTo>
                    <a:pt x="566" y="439"/>
                  </a:lnTo>
                  <a:lnTo>
                    <a:pt x="566" y="439"/>
                  </a:lnTo>
                  <a:lnTo>
                    <a:pt x="590" y="463"/>
                  </a:lnTo>
                  <a:lnTo>
                    <a:pt x="600" y="477"/>
                  </a:lnTo>
                  <a:lnTo>
                    <a:pt x="604" y="486"/>
                  </a:lnTo>
                  <a:lnTo>
                    <a:pt x="604" y="486"/>
                  </a:lnTo>
                  <a:lnTo>
                    <a:pt x="651" y="510"/>
                  </a:lnTo>
                  <a:lnTo>
                    <a:pt x="689" y="524"/>
                  </a:lnTo>
                  <a:lnTo>
                    <a:pt x="713" y="529"/>
                  </a:lnTo>
                  <a:lnTo>
                    <a:pt x="732" y="529"/>
                  </a:lnTo>
                  <a:lnTo>
                    <a:pt x="732" y="529"/>
                  </a:lnTo>
                  <a:lnTo>
                    <a:pt x="732" y="529"/>
                  </a:lnTo>
                  <a:lnTo>
                    <a:pt x="732" y="510"/>
                  </a:lnTo>
                  <a:lnTo>
                    <a:pt x="732" y="496"/>
                  </a:lnTo>
                  <a:lnTo>
                    <a:pt x="741" y="486"/>
                  </a:lnTo>
                  <a:lnTo>
                    <a:pt x="746" y="477"/>
                  </a:lnTo>
                  <a:lnTo>
                    <a:pt x="755" y="472"/>
                  </a:lnTo>
                  <a:lnTo>
                    <a:pt x="765" y="472"/>
                  </a:lnTo>
                  <a:lnTo>
                    <a:pt x="788" y="477"/>
                  </a:lnTo>
                  <a:lnTo>
                    <a:pt x="788" y="477"/>
                  </a:lnTo>
                  <a:lnTo>
                    <a:pt x="798" y="477"/>
                  </a:lnTo>
                  <a:lnTo>
                    <a:pt x="812" y="472"/>
                  </a:lnTo>
                  <a:lnTo>
                    <a:pt x="821" y="467"/>
                  </a:lnTo>
                  <a:lnTo>
                    <a:pt x="826" y="458"/>
                  </a:lnTo>
                  <a:lnTo>
                    <a:pt x="831" y="449"/>
                  </a:lnTo>
                  <a:lnTo>
                    <a:pt x="831" y="439"/>
                  </a:lnTo>
                  <a:lnTo>
                    <a:pt x="826" y="425"/>
                  </a:lnTo>
                  <a:lnTo>
                    <a:pt x="817" y="415"/>
                  </a:lnTo>
                  <a:lnTo>
                    <a:pt x="817" y="415"/>
                  </a:lnTo>
                  <a:lnTo>
                    <a:pt x="807" y="406"/>
                  </a:lnTo>
                  <a:lnTo>
                    <a:pt x="798" y="397"/>
                  </a:lnTo>
                  <a:lnTo>
                    <a:pt x="793" y="373"/>
                  </a:lnTo>
                  <a:lnTo>
                    <a:pt x="793" y="354"/>
                  </a:lnTo>
                  <a:lnTo>
                    <a:pt x="793" y="349"/>
                  </a:lnTo>
                  <a:lnTo>
                    <a:pt x="793" y="349"/>
                  </a:lnTo>
                  <a:lnTo>
                    <a:pt x="798" y="330"/>
                  </a:lnTo>
                  <a:lnTo>
                    <a:pt x="798" y="316"/>
                  </a:lnTo>
                  <a:lnTo>
                    <a:pt x="784" y="288"/>
                  </a:lnTo>
                  <a:lnTo>
                    <a:pt x="769" y="264"/>
                  </a:lnTo>
                  <a:lnTo>
                    <a:pt x="760" y="255"/>
                  </a:lnTo>
                  <a:lnTo>
                    <a:pt x="760" y="255"/>
                  </a:lnTo>
                  <a:lnTo>
                    <a:pt x="751" y="246"/>
                  </a:lnTo>
                  <a:lnTo>
                    <a:pt x="746" y="231"/>
                  </a:lnTo>
                  <a:lnTo>
                    <a:pt x="746" y="217"/>
                  </a:lnTo>
                  <a:lnTo>
                    <a:pt x="746" y="203"/>
                  </a:lnTo>
                  <a:lnTo>
                    <a:pt x="751" y="189"/>
                  </a:lnTo>
                  <a:lnTo>
                    <a:pt x="760" y="175"/>
                  </a:lnTo>
                  <a:lnTo>
                    <a:pt x="769" y="165"/>
                  </a:lnTo>
                  <a:lnTo>
                    <a:pt x="779" y="161"/>
                  </a:lnTo>
                  <a:lnTo>
                    <a:pt x="779" y="161"/>
                  </a:lnTo>
                  <a:lnTo>
                    <a:pt x="793" y="151"/>
                  </a:lnTo>
                  <a:lnTo>
                    <a:pt x="798" y="137"/>
                  </a:lnTo>
                  <a:lnTo>
                    <a:pt x="798" y="118"/>
                  </a:lnTo>
                  <a:lnTo>
                    <a:pt x="798" y="99"/>
                  </a:lnTo>
                  <a:lnTo>
                    <a:pt x="788" y="61"/>
                  </a:lnTo>
                  <a:lnTo>
                    <a:pt x="788" y="47"/>
                  </a:lnTo>
                  <a:lnTo>
                    <a:pt x="741" y="61"/>
                  </a:lnTo>
                  <a:lnTo>
                    <a:pt x="670" y="43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6" name="Freeform 14"/>
            <p:cNvSpPr>
              <a:spLocks/>
            </p:cNvSpPr>
            <p:nvPr/>
          </p:nvSpPr>
          <p:spPr bwMode="auto">
            <a:xfrm>
              <a:off x="2623" y="2854"/>
              <a:ext cx="382" cy="637"/>
            </a:xfrm>
            <a:custGeom>
              <a:avLst/>
              <a:gdLst/>
              <a:ahLst/>
              <a:cxnLst>
                <a:cxn ang="0">
                  <a:pos x="297" y="165"/>
                </a:cxn>
                <a:cxn ang="0">
                  <a:pos x="292" y="99"/>
                </a:cxn>
                <a:cxn ang="0">
                  <a:pos x="269" y="76"/>
                </a:cxn>
                <a:cxn ang="0">
                  <a:pos x="259" y="62"/>
                </a:cxn>
                <a:cxn ang="0">
                  <a:pos x="236" y="24"/>
                </a:cxn>
                <a:cxn ang="0">
                  <a:pos x="207" y="0"/>
                </a:cxn>
                <a:cxn ang="0">
                  <a:pos x="151" y="24"/>
                </a:cxn>
                <a:cxn ang="0">
                  <a:pos x="127" y="33"/>
                </a:cxn>
                <a:cxn ang="0">
                  <a:pos x="104" y="24"/>
                </a:cxn>
                <a:cxn ang="0">
                  <a:pos x="80" y="38"/>
                </a:cxn>
                <a:cxn ang="0">
                  <a:pos x="56" y="66"/>
                </a:cxn>
                <a:cxn ang="0">
                  <a:pos x="52" y="66"/>
                </a:cxn>
                <a:cxn ang="0">
                  <a:pos x="66" y="123"/>
                </a:cxn>
                <a:cxn ang="0">
                  <a:pos x="61" y="161"/>
                </a:cxn>
                <a:cxn ang="0">
                  <a:pos x="47" y="180"/>
                </a:cxn>
                <a:cxn ang="0">
                  <a:pos x="37" y="184"/>
                </a:cxn>
                <a:cxn ang="0">
                  <a:pos x="19" y="208"/>
                </a:cxn>
                <a:cxn ang="0">
                  <a:pos x="14" y="236"/>
                </a:cxn>
                <a:cxn ang="0">
                  <a:pos x="19" y="265"/>
                </a:cxn>
                <a:cxn ang="0">
                  <a:pos x="28" y="274"/>
                </a:cxn>
                <a:cxn ang="0">
                  <a:pos x="52" y="307"/>
                </a:cxn>
                <a:cxn ang="0">
                  <a:pos x="66" y="354"/>
                </a:cxn>
                <a:cxn ang="0">
                  <a:pos x="61" y="368"/>
                </a:cxn>
                <a:cxn ang="0">
                  <a:pos x="61" y="397"/>
                </a:cxn>
                <a:cxn ang="0">
                  <a:pos x="75" y="430"/>
                </a:cxn>
                <a:cxn ang="0">
                  <a:pos x="85" y="439"/>
                </a:cxn>
                <a:cxn ang="0">
                  <a:pos x="99" y="458"/>
                </a:cxn>
                <a:cxn ang="0">
                  <a:pos x="94" y="477"/>
                </a:cxn>
                <a:cxn ang="0">
                  <a:pos x="80" y="496"/>
                </a:cxn>
                <a:cxn ang="0">
                  <a:pos x="56" y="496"/>
                </a:cxn>
                <a:cxn ang="0">
                  <a:pos x="33" y="491"/>
                </a:cxn>
                <a:cxn ang="0">
                  <a:pos x="14" y="496"/>
                </a:cxn>
                <a:cxn ang="0">
                  <a:pos x="0" y="515"/>
                </a:cxn>
                <a:cxn ang="0">
                  <a:pos x="0" y="553"/>
                </a:cxn>
                <a:cxn ang="0">
                  <a:pos x="0" y="553"/>
                </a:cxn>
                <a:cxn ang="0">
                  <a:pos x="23" y="543"/>
                </a:cxn>
                <a:cxn ang="0">
                  <a:pos x="37" y="543"/>
                </a:cxn>
                <a:cxn ang="0">
                  <a:pos x="66" y="553"/>
                </a:cxn>
                <a:cxn ang="0">
                  <a:pos x="137" y="543"/>
                </a:cxn>
                <a:cxn ang="0">
                  <a:pos x="156" y="557"/>
                </a:cxn>
                <a:cxn ang="0">
                  <a:pos x="231" y="609"/>
                </a:cxn>
                <a:cxn ang="0">
                  <a:pos x="292" y="633"/>
                </a:cxn>
                <a:cxn ang="0">
                  <a:pos x="325" y="637"/>
                </a:cxn>
                <a:cxn ang="0">
                  <a:pos x="307" y="604"/>
                </a:cxn>
                <a:cxn ang="0">
                  <a:pos x="292" y="581"/>
                </a:cxn>
                <a:cxn ang="0">
                  <a:pos x="259" y="501"/>
                </a:cxn>
                <a:cxn ang="0">
                  <a:pos x="240" y="439"/>
                </a:cxn>
                <a:cxn ang="0">
                  <a:pos x="231" y="387"/>
                </a:cxn>
                <a:cxn ang="0">
                  <a:pos x="222" y="373"/>
                </a:cxn>
                <a:cxn ang="0">
                  <a:pos x="222" y="368"/>
                </a:cxn>
                <a:cxn ang="0">
                  <a:pos x="255" y="345"/>
                </a:cxn>
                <a:cxn ang="0">
                  <a:pos x="264" y="349"/>
                </a:cxn>
                <a:cxn ang="0">
                  <a:pos x="321" y="373"/>
                </a:cxn>
                <a:cxn ang="0">
                  <a:pos x="368" y="373"/>
                </a:cxn>
                <a:cxn ang="0">
                  <a:pos x="368" y="373"/>
                </a:cxn>
                <a:cxn ang="0">
                  <a:pos x="382" y="354"/>
                </a:cxn>
                <a:cxn ang="0">
                  <a:pos x="373" y="316"/>
                </a:cxn>
                <a:cxn ang="0">
                  <a:pos x="349" y="269"/>
                </a:cxn>
              </a:cxnLst>
              <a:rect l="0" t="0" r="r" b="b"/>
              <a:pathLst>
                <a:path w="382" h="637">
                  <a:moveTo>
                    <a:pt x="349" y="269"/>
                  </a:moveTo>
                  <a:lnTo>
                    <a:pt x="297" y="165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78" y="90"/>
                  </a:lnTo>
                  <a:lnTo>
                    <a:pt x="269" y="76"/>
                  </a:lnTo>
                  <a:lnTo>
                    <a:pt x="259" y="62"/>
                  </a:lnTo>
                  <a:lnTo>
                    <a:pt x="259" y="62"/>
                  </a:lnTo>
                  <a:lnTo>
                    <a:pt x="250" y="38"/>
                  </a:lnTo>
                  <a:lnTo>
                    <a:pt x="236" y="24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179" y="14"/>
                  </a:lnTo>
                  <a:lnTo>
                    <a:pt x="151" y="24"/>
                  </a:lnTo>
                  <a:lnTo>
                    <a:pt x="127" y="33"/>
                  </a:lnTo>
                  <a:lnTo>
                    <a:pt x="127" y="33"/>
                  </a:lnTo>
                  <a:lnTo>
                    <a:pt x="113" y="24"/>
                  </a:lnTo>
                  <a:lnTo>
                    <a:pt x="104" y="24"/>
                  </a:lnTo>
                  <a:lnTo>
                    <a:pt x="89" y="28"/>
                  </a:lnTo>
                  <a:lnTo>
                    <a:pt x="80" y="38"/>
                  </a:lnTo>
                  <a:lnTo>
                    <a:pt x="61" y="57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6" y="90"/>
                  </a:lnTo>
                  <a:lnTo>
                    <a:pt x="66" y="123"/>
                  </a:lnTo>
                  <a:lnTo>
                    <a:pt x="66" y="142"/>
                  </a:lnTo>
                  <a:lnTo>
                    <a:pt x="61" y="161"/>
                  </a:lnTo>
                  <a:lnTo>
                    <a:pt x="56" y="175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37" y="184"/>
                  </a:lnTo>
                  <a:lnTo>
                    <a:pt x="28" y="194"/>
                  </a:lnTo>
                  <a:lnTo>
                    <a:pt x="19" y="208"/>
                  </a:lnTo>
                  <a:lnTo>
                    <a:pt x="14" y="222"/>
                  </a:lnTo>
                  <a:lnTo>
                    <a:pt x="14" y="236"/>
                  </a:lnTo>
                  <a:lnTo>
                    <a:pt x="14" y="250"/>
                  </a:lnTo>
                  <a:lnTo>
                    <a:pt x="19" y="265"/>
                  </a:lnTo>
                  <a:lnTo>
                    <a:pt x="28" y="274"/>
                  </a:lnTo>
                  <a:lnTo>
                    <a:pt x="28" y="274"/>
                  </a:lnTo>
                  <a:lnTo>
                    <a:pt x="37" y="283"/>
                  </a:lnTo>
                  <a:lnTo>
                    <a:pt x="52" y="307"/>
                  </a:lnTo>
                  <a:lnTo>
                    <a:pt x="66" y="335"/>
                  </a:lnTo>
                  <a:lnTo>
                    <a:pt x="66" y="354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61" y="378"/>
                  </a:lnTo>
                  <a:lnTo>
                    <a:pt x="61" y="397"/>
                  </a:lnTo>
                  <a:lnTo>
                    <a:pt x="66" y="416"/>
                  </a:lnTo>
                  <a:lnTo>
                    <a:pt x="75" y="430"/>
                  </a:lnTo>
                  <a:lnTo>
                    <a:pt x="85" y="439"/>
                  </a:lnTo>
                  <a:lnTo>
                    <a:pt x="85" y="439"/>
                  </a:lnTo>
                  <a:lnTo>
                    <a:pt x="94" y="449"/>
                  </a:lnTo>
                  <a:lnTo>
                    <a:pt x="99" y="458"/>
                  </a:lnTo>
                  <a:lnTo>
                    <a:pt x="99" y="468"/>
                  </a:lnTo>
                  <a:lnTo>
                    <a:pt x="94" y="477"/>
                  </a:lnTo>
                  <a:lnTo>
                    <a:pt x="89" y="486"/>
                  </a:lnTo>
                  <a:lnTo>
                    <a:pt x="80" y="496"/>
                  </a:lnTo>
                  <a:lnTo>
                    <a:pt x="66" y="496"/>
                  </a:lnTo>
                  <a:lnTo>
                    <a:pt x="56" y="496"/>
                  </a:lnTo>
                  <a:lnTo>
                    <a:pt x="56" y="496"/>
                  </a:lnTo>
                  <a:lnTo>
                    <a:pt x="33" y="491"/>
                  </a:lnTo>
                  <a:lnTo>
                    <a:pt x="23" y="496"/>
                  </a:lnTo>
                  <a:lnTo>
                    <a:pt x="14" y="496"/>
                  </a:lnTo>
                  <a:lnTo>
                    <a:pt x="4" y="505"/>
                  </a:lnTo>
                  <a:lnTo>
                    <a:pt x="0" y="515"/>
                  </a:lnTo>
                  <a:lnTo>
                    <a:pt x="0" y="529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14" y="548"/>
                  </a:lnTo>
                  <a:lnTo>
                    <a:pt x="23" y="543"/>
                  </a:lnTo>
                  <a:lnTo>
                    <a:pt x="23" y="543"/>
                  </a:lnTo>
                  <a:lnTo>
                    <a:pt x="37" y="543"/>
                  </a:lnTo>
                  <a:lnTo>
                    <a:pt x="52" y="543"/>
                  </a:lnTo>
                  <a:lnTo>
                    <a:pt x="66" y="553"/>
                  </a:lnTo>
                  <a:lnTo>
                    <a:pt x="66" y="553"/>
                  </a:lnTo>
                  <a:lnTo>
                    <a:pt x="137" y="543"/>
                  </a:lnTo>
                  <a:lnTo>
                    <a:pt x="137" y="543"/>
                  </a:lnTo>
                  <a:lnTo>
                    <a:pt x="156" y="557"/>
                  </a:lnTo>
                  <a:lnTo>
                    <a:pt x="203" y="590"/>
                  </a:lnTo>
                  <a:lnTo>
                    <a:pt x="231" y="609"/>
                  </a:lnTo>
                  <a:lnTo>
                    <a:pt x="264" y="623"/>
                  </a:lnTo>
                  <a:lnTo>
                    <a:pt x="292" y="633"/>
                  </a:lnTo>
                  <a:lnTo>
                    <a:pt x="325" y="637"/>
                  </a:lnTo>
                  <a:lnTo>
                    <a:pt x="325" y="637"/>
                  </a:lnTo>
                  <a:lnTo>
                    <a:pt x="311" y="614"/>
                  </a:lnTo>
                  <a:lnTo>
                    <a:pt x="307" y="604"/>
                  </a:lnTo>
                  <a:lnTo>
                    <a:pt x="307" y="604"/>
                  </a:lnTo>
                  <a:lnTo>
                    <a:pt x="292" y="581"/>
                  </a:lnTo>
                  <a:lnTo>
                    <a:pt x="278" y="543"/>
                  </a:lnTo>
                  <a:lnTo>
                    <a:pt x="259" y="501"/>
                  </a:lnTo>
                  <a:lnTo>
                    <a:pt x="240" y="439"/>
                  </a:lnTo>
                  <a:lnTo>
                    <a:pt x="240" y="439"/>
                  </a:lnTo>
                  <a:lnTo>
                    <a:pt x="240" y="411"/>
                  </a:lnTo>
                  <a:lnTo>
                    <a:pt x="231" y="387"/>
                  </a:lnTo>
                  <a:lnTo>
                    <a:pt x="222" y="373"/>
                  </a:lnTo>
                  <a:lnTo>
                    <a:pt x="222" y="373"/>
                  </a:lnTo>
                  <a:lnTo>
                    <a:pt x="222" y="373"/>
                  </a:lnTo>
                  <a:lnTo>
                    <a:pt x="222" y="368"/>
                  </a:lnTo>
                  <a:lnTo>
                    <a:pt x="236" y="354"/>
                  </a:lnTo>
                  <a:lnTo>
                    <a:pt x="255" y="345"/>
                  </a:lnTo>
                  <a:lnTo>
                    <a:pt x="255" y="345"/>
                  </a:lnTo>
                  <a:lnTo>
                    <a:pt x="264" y="349"/>
                  </a:lnTo>
                  <a:lnTo>
                    <a:pt x="283" y="364"/>
                  </a:lnTo>
                  <a:lnTo>
                    <a:pt x="321" y="373"/>
                  </a:lnTo>
                  <a:lnTo>
                    <a:pt x="344" y="373"/>
                  </a:lnTo>
                  <a:lnTo>
                    <a:pt x="368" y="373"/>
                  </a:lnTo>
                  <a:lnTo>
                    <a:pt x="368" y="373"/>
                  </a:lnTo>
                  <a:lnTo>
                    <a:pt x="368" y="373"/>
                  </a:lnTo>
                  <a:lnTo>
                    <a:pt x="382" y="368"/>
                  </a:lnTo>
                  <a:lnTo>
                    <a:pt x="382" y="354"/>
                  </a:lnTo>
                  <a:lnTo>
                    <a:pt x="382" y="335"/>
                  </a:lnTo>
                  <a:lnTo>
                    <a:pt x="373" y="316"/>
                  </a:lnTo>
                  <a:lnTo>
                    <a:pt x="359" y="283"/>
                  </a:lnTo>
                  <a:lnTo>
                    <a:pt x="349" y="269"/>
                  </a:lnTo>
                  <a:lnTo>
                    <a:pt x="349" y="269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7" name="Freeform 15"/>
            <p:cNvSpPr>
              <a:spLocks/>
            </p:cNvSpPr>
            <p:nvPr/>
          </p:nvSpPr>
          <p:spPr bwMode="auto">
            <a:xfrm>
              <a:off x="3822" y="347"/>
              <a:ext cx="1709" cy="1492"/>
            </a:xfrm>
            <a:custGeom>
              <a:avLst/>
              <a:gdLst/>
              <a:ahLst/>
              <a:cxnLst>
                <a:cxn ang="0">
                  <a:pos x="1477" y="458"/>
                </a:cxn>
                <a:cxn ang="0">
                  <a:pos x="1444" y="453"/>
                </a:cxn>
                <a:cxn ang="0">
                  <a:pos x="1345" y="458"/>
                </a:cxn>
                <a:cxn ang="0">
                  <a:pos x="1289" y="496"/>
                </a:cxn>
                <a:cxn ang="0">
                  <a:pos x="1204" y="453"/>
                </a:cxn>
                <a:cxn ang="0">
                  <a:pos x="1180" y="269"/>
                </a:cxn>
                <a:cxn ang="0">
                  <a:pos x="1076" y="194"/>
                </a:cxn>
                <a:cxn ang="0">
                  <a:pos x="1024" y="232"/>
                </a:cxn>
                <a:cxn ang="0">
                  <a:pos x="935" y="189"/>
                </a:cxn>
                <a:cxn ang="0">
                  <a:pos x="1005" y="66"/>
                </a:cxn>
                <a:cxn ang="0">
                  <a:pos x="802" y="114"/>
                </a:cxn>
                <a:cxn ang="0">
                  <a:pos x="755" y="151"/>
                </a:cxn>
                <a:cxn ang="0">
                  <a:pos x="817" y="165"/>
                </a:cxn>
                <a:cxn ang="0">
                  <a:pos x="850" y="194"/>
                </a:cxn>
                <a:cxn ang="0">
                  <a:pos x="868" y="279"/>
                </a:cxn>
                <a:cxn ang="0">
                  <a:pos x="831" y="345"/>
                </a:cxn>
                <a:cxn ang="0">
                  <a:pos x="769" y="392"/>
                </a:cxn>
                <a:cxn ang="0">
                  <a:pos x="665" y="595"/>
                </a:cxn>
                <a:cxn ang="0">
                  <a:pos x="614" y="718"/>
                </a:cxn>
                <a:cxn ang="0">
                  <a:pos x="628" y="765"/>
                </a:cxn>
                <a:cxn ang="0">
                  <a:pos x="434" y="888"/>
                </a:cxn>
                <a:cxn ang="0">
                  <a:pos x="340" y="888"/>
                </a:cxn>
                <a:cxn ang="0">
                  <a:pos x="94" y="1077"/>
                </a:cxn>
                <a:cxn ang="0">
                  <a:pos x="52" y="1133"/>
                </a:cxn>
                <a:cxn ang="0">
                  <a:pos x="42" y="1218"/>
                </a:cxn>
                <a:cxn ang="0">
                  <a:pos x="14" y="1303"/>
                </a:cxn>
                <a:cxn ang="0">
                  <a:pos x="108" y="1317"/>
                </a:cxn>
                <a:cxn ang="0">
                  <a:pos x="189" y="1313"/>
                </a:cxn>
                <a:cxn ang="0">
                  <a:pos x="250" y="1327"/>
                </a:cxn>
                <a:cxn ang="0">
                  <a:pos x="316" y="1360"/>
                </a:cxn>
                <a:cxn ang="0">
                  <a:pos x="429" y="1280"/>
                </a:cxn>
                <a:cxn ang="0">
                  <a:pos x="519" y="1313"/>
                </a:cxn>
                <a:cxn ang="0">
                  <a:pos x="580" y="1360"/>
                </a:cxn>
                <a:cxn ang="0">
                  <a:pos x="661" y="1454"/>
                </a:cxn>
                <a:cxn ang="0">
                  <a:pos x="741" y="1398"/>
                </a:cxn>
                <a:cxn ang="0">
                  <a:pos x="831" y="1393"/>
                </a:cxn>
                <a:cxn ang="0">
                  <a:pos x="854" y="1445"/>
                </a:cxn>
                <a:cxn ang="0">
                  <a:pos x="878" y="1473"/>
                </a:cxn>
                <a:cxn ang="0">
                  <a:pos x="986" y="1483"/>
                </a:cxn>
                <a:cxn ang="0">
                  <a:pos x="1109" y="1464"/>
                </a:cxn>
                <a:cxn ang="0">
                  <a:pos x="1284" y="1332"/>
                </a:cxn>
                <a:cxn ang="0">
                  <a:pos x="1402" y="1185"/>
                </a:cxn>
                <a:cxn ang="0">
                  <a:pos x="1454" y="1152"/>
                </a:cxn>
                <a:cxn ang="0">
                  <a:pos x="1473" y="1223"/>
                </a:cxn>
                <a:cxn ang="0">
                  <a:pos x="1511" y="1199"/>
                </a:cxn>
                <a:cxn ang="0">
                  <a:pos x="1529" y="1020"/>
                </a:cxn>
                <a:cxn ang="0">
                  <a:pos x="1595" y="1001"/>
                </a:cxn>
                <a:cxn ang="0">
                  <a:pos x="1591" y="888"/>
                </a:cxn>
                <a:cxn ang="0">
                  <a:pos x="1605" y="850"/>
                </a:cxn>
                <a:cxn ang="0">
                  <a:pos x="1614" y="741"/>
                </a:cxn>
                <a:cxn ang="0">
                  <a:pos x="1657" y="652"/>
                </a:cxn>
                <a:cxn ang="0">
                  <a:pos x="1690" y="567"/>
                </a:cxn>
                <a:cxn ang="0">
                  <a:pos x="1709" y="505"/>
                </a:cxn>
                <a:cxn ang="0">
                  <a:pos x="1605" y="392"/>
                </a:cxn>
              </a:cxnLst>
              <a:rect l="0" t="0" r="r" b="b"/>
              <a:pathLst>
                <a:path w="1709" h="1492">
                  <a:moveTo>
                    <a:pt x="1595" y="373"/>
                  </a:moveTo>
                  <a:lnTo>
                    <a:pt x="1572" y="387"/>
                  </a:lnTo>
                  <a:lnTo>
                    <a:pt x="1544" y="364"/>
                  </a:lnTo>
                  <a:lnTo>
                    <a:pt x="1529" y="420"/>
                  </a:lnTo>
                  <a:lnTo>
                    <a:pt x="1477" y="458"/>
                  </a:lnTo>
                  <a:lnTo>
                    <a:pt x="1477" y="458"/>
                  </a:lnTo>
                  <a:lnTo>
                    <a:pt x="1463" y="449"/>
                  </a:lnTo>
                  <a:lnTo>
                    <a:pt x="1454" y="449"/>
                  </a:lnTo>
                  <a:lnTo>
                    <a:pt x="1444" y="453"/>
                  </a:lnTo>
                  <a:lnTo>
                    <a:pt x="1444" y="453"/>
                  </a:lnTo>
                  <a:lnTo>
                    <a:pt x="1416" y="468"/>
                  </a:lnTo>
                  <a:lnTo>
                    <a:pt x="1388" y="472"/>
                  </a:lnTo>
                  <a:lnTo>
                    <a:pt x="1369" y="472"/>
                  </a:lnTo>
                  <a:lnTo>
                    <a:pt x="1355" y="463"/>
                  </a:lnTo>
                  <a:lnTo>
                    <a:pt x="1345" y="458"/>
                  </a:lnTo>
                  <a:lnTo>
                    <a:pt x="1336" y="449"/>
                  </a:lnTo>
                  <a:lnTo>
                    <a:pt x="1331" y="439"/>
                  </a:lnTo>
                  <a:lnTo>
                    <a:pt x="1312" y="486"/>
                  </a:lnTo>
                  <a:lnTo>
                    <a:pt x="1312" y="486"/>
                  </a:lnTo>
                  <a:lnTo>
                    <a:pt x="1289" y="496"/>
                  </a:lnTo>
                  <a:lnTo>
                    <a:pt x="1270" y="496"/>
                  </a:lnTo>
                  <a:lnTo>
                    <a:pt x="1251" y="491"/>
                  </a:lnTo>
                  <a:lnTo>
                    <a:pt x="1237" y="482"/>
                  </a:lnTo>
                  <a:lnTo>
                    <a:pt x="1208" y="463"/>
                  </a:lnTo>
                  <a:lnTo>
                    <a:pt x="1204" y="453"/>
                  </a:lnTo>
                  <a:lnTo>
                    <a:pt x="1208" y="411"/>
                  </a:lnTo>
                  <a:lnTo>
                    <a:pt x="1156" y="288"/>
                  </a:lnTo>
                  <a:lnTo>
                    <a:pt x="1175" y="279"/>
                  </a:lnTo>
                  <a:lnTo>
                    <a:pt x="1175" y="279"/>
                  </a:lnTo>
                  <a:lnTo>
                    <a:pt x="1180" y="269"/>
                  </a:lnTo>
                  <a:lnTo>
                    <a:pt x="1185" y="260"/>
                  </a:lnTo>
                  <a:lnTo>
                    <a:pt x="1185" y="246"/>
                  </a:lnTo>
                  <a:lnTo>
                    <a:pt x="1123" y="241"/>
                  </a:lnTo>
                  <a:lnTo>
                    <a:pt x="1100" y="180"/>
                  </a:lnTo>
                  <a:lnTo>
                    <a:pt x="1076" y="194"/>
                  </a:lnTo>
                  <a:lnTo>
                    <a:pt x="1067" y="236"/>
                  </a:lnTo>
                  <a:lnTo>
                    <a:pt x="1053" y="250"/>
                  </a:lnTo>
                  <a:lnTo>
                    <a:pt x="1038" y="250"/>
                  </a:lnTo>
                  <a:lnTo>
                    <a:pt x="1038" y="250"/>
                  </a:lnTo>
                  <a:lnTo>
                    <a:pt x="1024" y="232"/>
                  </a:lnTo>
                  <a:lnTo>
                    <a:pt x="1005" y="217"/>
                  </a:lnTo>
                  <a:lnTo>
                    <a:pt x="991" y="208"/>
                  </a:lnTo>
                  <a:lnTo>
                    <a:pt x="972" y="198"/>
                  </a:lnTo>
                  <a:lnTo>
                    <a:pt x="944" y="189"/>
                  </a:lnTo>
                  <a:lnTo>
                    <a:pt x="935" y="189"/>
                  </a:lnTo>
                  <a:lnTo>
                    <a:pt x="930" y="170"/>
                  </a:lnTo>
                  <a:lnTo>
                    <a:pt x="963" y="151"/>
                  </a:lnTo>
                  <a:lnTo>
                    <a:pt x="977" y="118"/>
                  </a:lnTo>
                  <a:lnTo>
                    <a:pt x="996" y="104"/>
                  </a:lnTo>
                  <a:lnTo>
                    <a:pt x="1005" y="66"/>
                  </a:lnTo>
                  <a:lnTo>
                    <a:pt x="1029" y="62"/>
                  </a:lnTo>
                  <a:lnTo>
                    <a:pt x="996" y="5"/>
                  </a:lnTo>
                  <a:lnTo>
                    <a:pt x="878" y="0"/>
                  </a:lnTo>
                  <a:lnTo>
                    <a:pt x="802" y="80"/>
                  </a:lnTo>
                  <a:lnTo>
                    <a:pt x="802" y="114"/>
                  </a:lnTo>
                  <a:lnTo>
                    <a:pt x="783" y="114"/>
                  </a:lnTo>
                  <a:lnTo>
                    <a:pt x="765" y="114"/>
                  </a:lnTo>
                  <a:lnTo>
                    <a:pt x="755" y="123"/>
                  </a:lnTo>
                  <a:lnTo>
                    <a:pt x="755" y="132"/>
                  </a:lnTo>
                  <a:lnTo>
                    <a:pt x="755" y="151"/>
                  </a:lnTo>
                  <a:lnTo>
                    <a:pt x="746" y="180"/>
                  </a:lnTo>
                  <a:lnTo>
                    <a:pt x="765" y="184"/>
                  </a:lnTo>
                  <a:lnTo>
                    <a:pt x="793" y="165"/>
                  </a:lnTo>
                  <a:lnTo>
                    <a:pt x="793" y="165"/>
                  </a:lnTo>
                  <a:lnTo>
                    <a:pt x="817" y="165"/>
                  </a:lnTo>
                  <a:lnTo>
                    <a:pt x="835" y="170"/>
                  </a:lnTo>
                  <a:lnTo>
                    <a:pt x="845" y="175"/>
                  </a:lnTo>
                  <a:lnTo>
                    <a:pt x="850" y="180"/>
                  </a:lnTo>
                  <a:lnTo>
                    <a:pt x="854" y="189"/>
                  </a:lnTo>
                  <a:lnTo>
                    <a:pt x="850" y="194"/>
                  </a:lnTo>
                  <a:lnTo>
                    <a:pt x="850" y="232"/>
                  </a:lnTo>
                  <a:lnTo>
                    <a:pt x="850" y="246"/>
                  </a:lnTo>
                  <a:lnTo>
                    <a:pt x="850" y="246"/>
                  </a:lnTo>
                  <a:lnTo>
                    <a:pt x="864" y="269"/>
                  </a:lnTo>
                  <a:lnTo>
                    <a:pt x="868" y="279"/>
                  </a:lnTo>
                  <a:lnTo>
                    <a:pt x="868" y="298"/>
                  </a:lnTo>
                  <a:lnTo>
                    <a:pt x="868" y="312"/>
                  </a:lnTo>
                  <a:lnTo>
                    <a:pt x="859" y="326"/>
                  </a:lnTo>
                  <a:lnTo>
                    <a:pt x="850" y="335"/>
                  </a:lnTo>
                  <a:lnTo>
                    <a:pt x="831" y="345"/>
                  </a:lnTo>
                  <a:lnTo>
                    <a:pt x="831" y="345"/>
                  </a:lnTo>
                  <a:lnTo>
                    <a:pt x="807" y="350"/>
                  </a:lnTo>
                  <a:lnTo>
                    <a:pt x="793" y="364"/>
                  </a:lnTo>
                  <a:lnTo>
                    <a:pt x="779" y="378"/>
                  </a:lnTo>
                  <a:lnTo>
                    <a:pt x="769" y="392"/>
                  </a:lnTo>
                  <a:lnTo>
                    <a:pt x="760" y="420"/>
                  </a:lnTo>
                  <a:lnTo>
                    <a:pt x="755" y="430"/>
                  </a:lnTo>
                  <a:lnTo>
                    <a:pt x="713" y="501"/>
                  </a:lnTo>
                  <a:lnTo>
                    <a:pt x="708" y="548"/>
                  </a:lnTo>
                  <a:lnTo>
                    <a:pt x="665" y="595"/>
                  </a:lnTo>
                  <a:lnTo>
                    <a:pt x="661" y="633"/>
                  </a:lnTo>
                  <a:lnTo>
                    <a:pt x="623" y="661"/>
                  </a:lnTo>
                  <a:lnTo>
                    <a:pt x="623" y="689"/>
                  </a:lnTo>
                  <a:lnTo>
                    <a:pt x="604" y="704"/>
                  </a:lnTo>
                  <a:lnTo>
                    <a:pt x="614" y="718"/>
                  </a:lnTo>
                  <a:lnTo>
                    <a:pt x="632" y="727"/>
                  </a:lnTo>
                  <a:lnTo>
                    <a:pt x="632" y="727"/>
                  </a:lnTo>
                  <a:lnTo>
                    <a:pt x="637" y="737"/>
                  </a:lnTo>
                  <a:lnTo>
                    <a:pt x="637" y="746"/>
                  </a:lnTo>
                  <a:lnTo>
                    <a:pt x="628" y="765"/>
                  </a:lnTo>
                  <a:lnTo>
                    <a:pt x="614" y="779"/>
                  </a:lnTo>
                  <a:lnTo>
                    <a:pt x="590" y="793"/>
                  </a:lnTo>
                  <a:lnTo>
                    <a:pt x="547" y="812"/>
                  </a:lnTo>
                  <a:lnTo>
                    <a:pt x="524" y="817"/>
                  </a:lnTo>
                  <a:lnTo>
                    <a:pt x="434" y="888"/>
                  </a:lnTo>
                  <a:lnTo>
                    <a:pt x="396" y="883"/>
                  </a:lnTo>
                  <a:lnTo>
                    <a:pt x="387" y="897"/>
                  </a:lnTo>
                  <a:lnTo>
                    <a:pt x="359" y="897"/>
                  </a:lnTo>
                  <a:lnTo>
                    <a:pt x="359" y="897"/>
                  </a:lnTo>
                  <a:lnTo>
                    <a:pt x="340" y="888"/>
                  </a:lnTo>
                  <a:lnTo>
                    <a:pt x="321" y="883"/>
                  </a:lnTo>
                  <a:lnTo>
                    <a:pt x="293" y="878"/>
                  </a:lnTo>
                  <a:lnTo>
                    <a:pt x="217" y="817"/>
                  </a:lnTo>
                  <a:lnTo>
                    <a:pt x="94" y="1048"/>
                  </a:lnTo>
                  <a:lnTo>
                    <a:pt x="94" y="1077"/>
                  </a:lnTo>
                  <a:lnTo>
                    <a:pt x="85" y="1105"/>
                  </a:lnTo>
                  <a:lnTo>
                    <a:pt x="71" y="1119"/>
                  </a:lnTo>
                  <a:lnTo>
                    <a:pt x="71" y="1119"/>
                  </a:lnTo>
                  <a:lnTo>
                    <a:pt x="56" y="1124"/>
                  </a:lnTo>
                  <a:lnTo>
                    <a:pt x="52" y="1133"/>
                  </a:lnTo>
                  <a:lnTo>
                    <a:pt x="47" y="1147"/>
                  </a:lnTo>
                  <a:lnTo>
                    <a:pt x="47" y="1162"/>
                  </a:lnTo>
                  <a:lnTo>
                    <a:pt x="47" y="1185"/>
                  </a:lnTo>
                  <a:lnTo>
                    <a:pt x="52" y="1199"/>
                  </a:lnTo>
                  <a:lnTo>
                    <a:pt x="42" y="1218"/>
                  </a:lnTo>
                  <a:lnTo>
                    <a:pt x="9" y="1237"/>
                  </a:lnTo>
                  <a:lnTo>
                    <a:pt x="9" y="1237"/>
                  </a:lnTo>
                  <a:lnTo>
                    <a:pt x="0" y="1261"/>
                  </a:lnTo>
                  <a:lnTo>
                    <a:pt x="5" y="1284"/>
                  </a:lnTo>
                  <a:lnTo>
                    <a:pt x="14" y="1303"/>
                  </a:lnTo>
                  <a:lnTo>
                    <a:pt x="28" y="1322"/>
                  </a:lnTo>
                  <a:lnTo>
                    <a:pt x="42" y="1332"/>
                  </a:lnTo>
                  <a:lnTo>
                    <a:pt x="56" y="1341"/>
                  </a:lnTo>
                  <a:lnTo>
                    <a:pt x="75" y="1350"/>
                  </a:lnTo>
                  <a:lnTo>
                    <a:pt x="108" y="1317"/>
                  </a:lnTo>
                  <a:lnTo>
                    <a:pt x="108" y="1317"/>
                  </a:lnTo>
                  <a:lnTo>
                    <a:pt x="118" y="1322"/>
                  </a:lnTo>
                  <a:lnTo>
                    <a:pt x="132" y="1322"/>
                  </a:lnTo>
                  <a:lnTo>
                    <a:pt x="156" y="1322"/>
                  </a:lnTo>
                  <a:lnTo>
                    <a:pt x="189" y="1313"/>
                  </a:lnTo>
                  <a:lnTo>
                    <a:pt x="189" y="1313"/>
                  </a:lnTo>
                  <a:lnTo>
                    <a:pt x="193" y="1313"/>
                  </a:lnTo>
                  <a:lnTo>
                    <a:pt x="212" y="1313"/>
                  </a:lnTo>
                  <a:lnTo>
                    <a:pt x="236" y="1317"/>
                  </a:lnTo>
                  <a:lnTo>
                    <a:pt x="250" y="1327"/>
                  </a:lnTo>
                  <a:lnTo>
                    <a:pt x="269" y="1341"/>
                  </a:lnTo>
                  <a:lnTo>
                    <a:pt x="269" y="1341"/>
                  </a:lnTo>
                  <a:lnTo>
                    <a:pt x="293" y="1360"/>
                  </a:lnTo>
                  <a:lnTo>
                    <a:pt x="311" y="1365"/>
                  </a:lnTo>
                  <a:lnTo>
                    <a:pt x="316" y="1360"/>
                  </a:lnTo>
                  <a:lnTo>
                    <a:pt x="316" y="1360"/>
                  </a:lnTo>
                  <a:lnTo>
                    <a:pt x="387" y="1284"/>
                  </a:lnTo>
                  <a:lnTo>
                    <a:pt x="387" y="1284"/>
                  </a:lnTo>
                  <a:lnTo>
                    <a:pt x="401" y="1280"/>
                  </a:lnTo>
                  <a:lnTo>
                    <a:pt x="429" y="1280"/>
                  </a:lnTo>
                  <a:lnTo>
                    <a:pt x="467" y="1289"/>
                  </a:lnTo>
                  <a:lnTo>
                    <a:pt x="467" y="1289"/>
                  </a:lnTo>
                  <a:lnTo>
                    <a:pt x="491" y="1294"/>
                  </a:lnTo>
                  <a:lnTo>
                    <a:pt x="505" y="1303"/>
                  </a:lnTo>
                  <a:lnTo>
                    <a:pt x="519" y="1313"/>
                  </a:lnTo>
                  <a:lnTo>
                    <a:pt x="524" y="1322"/>
                  </a:lnTo>
                  <a:lnTo>
                    <a:pt x="533" y="1336"/>
                  </a:lnTo>
                  <a:lnTo>
                    <a:pt x="533" y="1341"/>
                  </a:lnTo>
                  <a:lnTo>
                    <a:pt x="562" y="1360"/>
                  </a:lnTo>
                  <a:lnTo>
                    <a:pt x="580" y="1360"/>
                  </a:lnTo>
                  <a:lnTo>
                    <a:pt x="599" y="1369"/>
                  </a:lnTo>
                  <a:lnTo>
                    <a:pt x="599" y="1398"/>
                  </a:lnTo>
                  <a:lnTo>
                    <a:pt x="656" y="1450"/>
                  </a:lnTo>
                  <a:lnTo>
                    <a:pt x="661" y="1454"/>
                  </a:lnTo>
                  <a:lnTo>
                    <a:pt x="661" y="1454"/>
                  </a:lnTo>
                  <a:lnTo>
                    <a:pt x="661" y="1454"/>
                  </a:lnTo>
                  <a:lnTo>
                    <a:pt x="661" y="1454"/>
                  </a:lnTo>
                  <a:lnTo>
                    <a:pt x="680" y="1440"/>
                  </a:lnTo>
                  <a:lnTo>
                    <a:pt x="717" y="1412"/>
                  </a:lnTo>
                  <a:lnTo>
                    <a:pt x="741" y="1398"/>
                  </a:lnTo>
                  <a:lnTo>
                    <a:pt x="765" y="1384"/>
                  </a:lnTo>
                  <a:lnTo>
                    <a:pt x="783" y="1379"/>
                  </a:lnTo>
                  <a:lnTo>
                    <a:pt x="802" y="1379"/>
                  </a:lnTo>
                  <a:lnTo>
                    <a:pt x="802" y="1379"/>
                  </a:lnTo>
                  <a:lnTo>
                    <a:pt x="831" y="1393"/>
                  </a:lnTo>
                  <a:lnTo>
                    <a:pt x="859" y="1412"/>
                  </a:lnTo>
                  <a:lnTo>
                    <a:pt x="864" y="1421"/>
                  </a:lnTo>
                  <a:lnTo>
                    <a:pt x="868" y="1431"/>
                  </a:lnTo>
                  <a:lnTo>
                    <a:pt x="864" y="1440"/>
                  </a:lnTo>
                  <a:lnTo>
                    <a:pt x="854" y="1445"/>
                  </a:lnTo>
                  <a:lnTo>
                    <a:pt x="854" y="1445"/>
                  </a:lnTo>
                  <a:lnTo>
                    <a:pt x="854" y="1454"/>
                  </a:lnTo>
                  <a:lnTo>
                    <a:pt x="864" y="1464"/>
                  </a:lnTo>
                  <a:lnTo>
                    <a:pt x="878" y="1473"/>
                  </a:lnTo>
                  <a:lnTo>
                    <a:pt x="878" y="1473"/>
                  </a:lnTo>
                  <a:lnTo>
                    <a:pt x="902" y="1483"/>
                  </a:lnTo>
                  <a:lnTo>
                    <a:pt x="925" y="1492"/>
                  </a:lnTo>
                  <a:lnTo>
                    <a:pt x="953" y="1492"/>
                  </a:lnTo>
                  <a:lnTo>
                    <a:pt x="968" y="1487"/>
                  </a:lnTo>
                  <a:lnTo>
                    <a:pt x="986" y="1483"/>
                  </a:lnTo>
                  <a:lnTo>
                    <a:pt x="986" y="1483"/>
                  </a:lnTo>
                  <a:lnTo>
                    <a:pt x="1010" y="1478"/>
                  </a:lnTo>
                  <a:lnTo>
                    <a:pt x="1081" y="1473"/>
                  </a:lnTo>
                  <a:lnTo>
                    <a:pt x="1081" y="1473"/>
                  </a:lnTo>
                  <a:lnTo>
                    <a:pt x="1109" y="1464"/>
                  </a:lnTo>
                  <a:lnTo>
                    <a:pt x="1128" y="1454"/>
                  </a:lnTo>
                  <a:lnTo>
                    <a:pt x="1147" y="1435"/>
                  </a:lnTo>
                  <a:lnTo>
                    <a:pt x="1180" y="1384"/>
                  </a:lnTo>
                  <a:lnTo>
                    <a:pt x="1246" y="1350"/>
                  </a:lnTo>
                  <a:lnTo>
                    <a:pt x="1284" y="1332"/>
                  </a:lnTo>
                  <a:lnTo>
                    <a:pt x="1303" y="1294"/>
                  </a:lnTo>
                  <a:lnTo>
                    <a:pt x="1317" y="1284"/>
                  </a:lnTo>
                  <a:lnTo>
                    <a:pt x="1345" y="1280"/>
                  </a:lnTo>
                  <a:lnTo>
                    <a:pt x="1378" y="1195"/>
                  </a:lnTo>
                  <a:lnTo>
                    <a:pt x="1402" y="1185"/>
                  </a:lnTo>
                  <a:lnTo>
                    <a:pt x="1402" y="1185"/>
                  </a:lnTo>
                  <a:lnTo>
                    <a:pt x="1435" y="1157"/>
                  </a:lnTo>
                  <a:lnTo>
                    <a:pt x="1435" y="1157"/>
                  </a:lnTo>
                  <a:lnTo>
                    <a:pt x="1444" y="1152"/>
                  </a:lnTo>
                  <a:lnTo>
                    <a:pt x="1454" y="1152"/>
                  </a:lnTo>
                  <a:lnTo>
                    <a:pt x="1459" y="1157"/>
                  </a:lnTo>
                  <a:lnTo>
                    <a:pt x="1459" y="1166"/>
                  </a:lnTo>
                  <a:lnTo>
                    <a:pt x="1468" y="1195"/>
                  </a:lnTo>
                  <a:lnTo>
                    <a:pt x="1473" y="1223"/>
                  </a:lnTo>
                  <a:lnTo>
                    <a:pt x="1473" y="1223"/>
                  </a:lnTo>
                  <a:lnTo>
                    <a:pt x="1492" y="1237"/>
                  </a:lnTo>
                  <a:lnTo>
                    <a:pt x="1496" y="1237"/>
                  </a:lnTo>
                  <a:lnTo>
                    <a:pt x="1501" y="1237"/>
                  </a:lnTo>
                  <a:lnTo>
                    <a:pt x="1506" y="1223"/>
                  </a:lnTo>
                  <a:lnTo>
                    <a:pt x="1511" y="1199"/>
                  </a:lnTo>
                  <a:lnTo>
                    <a:pt x="1501" y="1157"/>
                  </a:lnTo>
                  <a:lnTo>
                    <a:pt x="1496" y="1133"/>
                  </a:lnTo>
                  <a:lnTo>
                    <a:pt x="1511" y="1105"/>
                  </a:lnTo>
                  <a:lnTo>
                    <a:pt x="1515" y="1067"/>
                  </a:lnTo>
                  <a:lnTo>
                    <a:pt x="1529" y="1020"/>
                  </a:lnTo>
                  <a:lnTo>
                    <a:pt x="1558" y="982"/>
                  </a:lnTo>
                  <a:lnTo>
                    <a:pt x="1558" y="982"/>
                  </a:lnTo>
                  <a:lnTo>
                    <a:pt x="1581" y="1001"/>
                  </a:lnTo>
                  <a:lnTo>
                    <a:pt x="1586" y="1001"/>
                  </a:lnTo>
                  <a:lnTo>
                    <a:pt x="1595" y="1001"/>
                  </a:lnTo>
                  <a:lnTo>
                    <a:pt x="1600" y="987"/>
                  </a:lnTo>
                  <a:lnTo>
                    <a:pt x="1605" y="968"/>
                  </a:lnTo>
                  <a:lnTo>
                    <a:pt x="1605" y="926"/>
                  </a:lnTo>
                  <a:lnTo>
                    <a:pt x="1600" y="902"/>
                  </a:lnTo>
                  <a:lnTo>
                    <a:pt x="1591" y="888"/>
                  </a:lnTo>
                  <a:lnTo>
                    <a:pt x="1581" y="874"/>
                  </a:lnTo>
                  <a:lnTo>
                    <a:pt x="1581" y="859"/>
                  </a:lnTo>
                  <a:lnTo>
                    <a:pt x="1581" y="859"/>
                  </a:lnTo>
                  <a:lnTo>
                    <a:pt x="1600" y="859"/>
                  </a:lnTo>
                  <a:lnTo>
                    <a:pt x="1605" y="850"/>
                  </a:lnTo>
                  <a:lnTo>
                    <a:pt x="1605" y="845"/>
                  </a:lnTo>
                  <a:lnTo>
                    <a:pt x="1605" y="845"/>
                  </a:lnTo>
                  <a:lnTo>
                    <a:pt x="1605" y="808"/>
                  </a:lnTo>
                  <a:lnTo>
                    <a:pt x="1605" y="770"/>
                  </a:lnTo>
                  <a:lnTo>
                    <a:pt x="1614" y="741"/>
                  </a:lnTo>
                  <a:lnTo>
                    <a:pt x="1619" y="713"/>
                  </a:lnTo>
                  <a:lnTo>
                    <a:pt x="1638" y="675"/>
                  </a:lnTo>
                  <a:lnTo>
                    <a:pt x="1647" y="661"/>
                  </a:lnTo>
                  <a:lnTo>
                    <a:pt x="1647" y="661"/>
                  </a:lnTo>
                  <a:lnTo>
                    <a:pt x="1657" y="652"/>
                  </a:lnTo>
                  <a:lnTo>
                    <a:pt x="1666" y="642"/>
                  </a:lnTo>
                  <a:lnTo>
                    <a:pt x="1671" y="619"/>
                  </a:lnTo>
                  <a:lnTo>
                    <a:pt x="1666" y="600"/>
                  </a:lnTo>
                  <a:lnTo>
                    <a:pt x="1666" y="595"/>
                  </a:lnTo>
                  <a:lnTo>
                    <a:pt x="1690" y="567"/>
                  </a:lnTo>
                  <a:lnTo>
                    <a:pt x="1690" y="567"/>
                  </a:lnTo>
                  <a:lnTo>
                    <a:pt x="1699" y="557"/>
                  </a:lnTo>
                  <a:lnTo>
                    <a:pt x="1704" y="548"/>
                  </a:lnTo>
                  <a:lnTo>
                    <a:pt x="1709" y="529"/>
                  </a:lnTo>
                  <a:lnTo>
                    <a:pt x="1709" y="505"/>
                  </a:lnTo>
                  <a:lnTo>
                    <a:pt x="1709" y="505"/>
                  </a:lnTo>
                  <a:lnTo>
                    <a:pt x="1685" y="491"/>
                  </a:lnTo>
                  <a:lnTo>
                    <a:pt x="1666" y="472"/>
                  </a:lnTo>
                  <a:lnTo>
                    <a:pt x="1629" y="430"/>
                  </a:lnTo>
                  <a:lnTo>
                    <a:pt x="1605" y="392"/>
                  </a:lnTo>
                  <a:lnTo>
                    <a:pt x="1595" y="373"/>
                  </a:lnTo>
                  <a:lnTo>
                    <a:pt x="1595" y="373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8" name="Freeform 16"/>
            <p:cNvSpPr>
              <a:spLocks/>
            </p:cNvSpPr>
            <p:nvPr/>
          </p:nvSpPr>
          <p:spPr bwMode="auto">
            <a:xfrm>
              <a:off x="4450" y="2198"/>
              <a:ext cx="783" cy="859"/>
            </a:xfrm>
            <a:custGeom>
              <a:avLst/>
              <a:gdLst/>
              <a:ahLst/>
              <a:cxnLst>
                <a:cxn ang="0">
                  <a:pos x="552" y="746"/>
                </a:cxn>
                <a:cxn ang="0">
                  <a:pos x="552" y="718"/>
                </a:cxn>
                <a:cxn ang="0">
                  <a:pos x="566" y="713"/>
                </a:cxn>
                <a:cxn ang="0">
                  <a:pos x="637" y="736"/>
                </a:cxn>
                <a:cxn ang="0">
                  <a:pos x="680" y="713"/>
                </a:cxn>
                <a:cxn ang="0">
                  <a:pos x="689" y="689"/>
                </a:cxn>
                <a:cxn ang="0">
                  <a:pos x="727" y="661"/>
                </a:cxn>
                <a:cxn ang="0">
                  <a:pos x="783" y="604"/>
                </a:cxn>
                <a:cxn ang="0">
                  <a:pos x="769" y="581"/>
                </a:cxn>
                <a:cxn ang="0">
                  <a:pos x="703" y="533"/>
                </a:cxn>
                <a:cxn ang="0">
                  <a:pos x="736" y="477"/>
                </a:cxn>
                <a:cxn ang="0">
                  <a:pos x="713" y="406"/>
                </a:cxn>
                <a:cxn ang="0">
                  <a:pos x="670" y="335"/>
                </a:cxn>
                <a:cxn ang="0">
                  <a:pos x="670" y="302"/>
                </a:cxn>
                <a:cxn ang="0">
                  <a:pos x="595" y="345"/>
                </a:cxn>
                <a:cxn ang="0">
                  <a:pos x="547" y="368"/>
                </a:cxn>
                <a:cxn ang="0">
                  <a:pos x="524" y="363"/>
                </a:cxn>
                <a:cxn ang="0">
                  <a:pos x="519" y="349"/>
                </a:cxn>
                <a:cxn ang="0">
                  <a:pos x="472" y="354"/>
                </a:cxn>
                <a:cxn ang="0">
                  <a:pos x="453" y="345"/>
                </a:cxn>
                <a:cxn ang="0">
                  <a:pos x="387" y="241"/>
                </a:cxn>
                <a:cxn ang="0">
                  <a:pos x="349" y="208"/>
                </a:cxn>
                <a:cxn ang="0">
                  <a:pos x="288" y="151"/>
                </a:cxn>
                <a:cxn ang="0">
                  <a:pos x="231" y="80"/>
                </a:cxn>
                <a:cxn ang="0">
                  <a:pos x="170" y="38"/>
                </a:cxn>
                <a:cxn ang="0">
                  <a:pos x="127" y="14"/>
                </a:cxn>
                <a:cxn ang="0">
                  <a:pos x="108" y="9"/>
                </a:cxn>
                <a:cxn ang="0">
                  <a:pos x="71" y="19"/>
                </a:cxn>
                <a:cxn ang="0">
                  <a:pos x="37" y="28"/>
                </a:cxn>
                <a:cxn ang="0">
                  <a:pos x="9" y="57"/>
                </a:cxn>
                <a:cxn ang="0">
                  <a:pos x="4" y="113"/>
                </a:cxn>
                <a:cxn ang="0">
                  <a:pos x="75" y="179"/>
                </a:cxn>
                <a:cxn ang="0">
                  <a:pos x="104" y="217"/>
                </a:cxn>
                <a:cxn ang="0">
                  <a:pos x="151" y="264"/>
                </a:cxn>
                <a:cxn ang="0">
                  <a:pos x="189" y="330"/>
                </a:cxn>
                <a:cxn ang="0">
                  <a:pos x="222" y="363"/>
                </a:cxn>
                <a:cxn ang="0">
                  <a:pos x="245" y="425"/>
                </a:cxn>
                <a:cxn ang="0">
                  <a:pos x="288" y="486"/>
                </a:cxn>
                <a:cxn ang="0">
                  <a:pos x="278" y="524"/>
                </a:cxn>
                <a:cxn ang="0">
                  <a:pos x="203" y="562"/>
                </a:cxn>
                <a:cxn ang="0">
                  <a:pos x="198" y="581"/>
                </a:cxn>
                <a:cxn ang="0">
                  <a:pos x="212" y="581"/>
                </a:cxn>
                <a:cxn ang="0">
                  <a:pos x="240" y="571"/>
                </a:cxn>
                <a:cxn ang="0">
                  <a:pos x="250" y="581"/>
                </a:cxn>
                <a:cxn ang="0">
                  <a:pos x="207" y="628"/>
                </a:cxn>
                <a:cxn ang="0">
                  <a:pos x="189" y="675"/>
                </a:cxn>
                <a:cxn ang="0">
                  <a:pos x="226" y="765"/>
                </a:cxn>
                <a:cxn ang="0">
                  <a:pos x="292" y="854"/>
                </a:cxn>
                <a:cxn ang="0">
                  <a:pos x="307" y="859"/>
                </a:cxn>
                <a:cxn ang="0">
                  <a:pos x="340" y="817"/>
                </a:cxn>
                <a:cxn ang="0">
                  <a:pos x="377" y="798"/>
                </a:cxn>
                <a:cxn ang="0">
                  <a:pos x="425" y="821"/>
                </a:cxn>
                <a:cxn ang="0">
                  <a:pos x="477" y="751"/>
                </a:cxn>
              </a:cxnLst>
              <a:rect l="0" t="0" r="r" b="b"/>
              <a:pathLst>
                <a:path w="783" h="859">
                  <a:moveTo>
                    <a:pt x="543" y="751"/>
                  </a:moveTo>
                  <a:lnTo>
                    <a:pt x="552" y="746"/>
                  </a:lnTo>
                  <a:lnTo>
                    <a:pt x="552" y="746"/>
                  </a:lnTo>
                  <a:lnTo>
                    <a:pt x="547" y="732"/>
                  </a:lnTo>
                  <a:lnTo>
                    <a:pt x="547" y="722"/>
                  </a:lnTo>
                  <a:lnTo>
                    <a:pt x="552" y="718"/>
                  </a:lnTo>
                  <a:lnTo>
                    <a:pt x="557" y="713"/>
                  </a:lnTo>
                  <a:lnTo>
                    <a:pt x="561" y="713"/>
                  </a:lnTo>
                  <a:lnTo>
                    <a:pt x="566" y="713"/>
                  </a:lnTo>
                  <a:lnTo>
                    <a:pt x="632" y="751"/>
                  </a:lnTo>
                  <a:lnTo>
                    <a:pt x="632" y="751"/>
                  </a:lnTo>
                  <a:lnTo>
                    <a:pt x="637" y="736"/>
                  </a:lnTo>
                  <a:lnTo>
                    <a:pt x="642" y="732"/>
                  </a:lnTo>
                  <a:lnTo>
                    <a:pt x="661" y="718"/>
                  </a:lnTo>
                  <a:lnTo>
                    <a:pt x="680" y="713"/>
                  </a:lnTo>
                  <a:lnTo>
                    <a:pt x="689" y="713"/>
                  </a:lnTo>
                  <a:lnTo>
                    <a:pt x="689" y="713"/>
                  </a:lnTo>
                  <a:lnTo>
                    <a:pt x="689" y="689"/>
                  </a:lnTo>
                  <a:lnTo>
                    <a:pt x="698" y="675"/>
                  </a:lnTo>
                  <a:lnTo>
                    <a:pt x="713" y="666"/>
                  </a:lnTo>
                  <a:lnTo>
                    <a:pt x="727" y="661"/>
                  </a:lnTo>
                  <a:lnTo>
                    <a:pt x="755" y="666"/>
                  </a:lnTo>
                  <a:lnTo>
                    <a:pt x="769" y="670"/>
                  </a:lnTo>
                  <a:lnTo>
                    <a:pt x="783" y="604"/>
                  </a:lnTo>
                  <a:lnTo>
                    <a:pt x="783" y="604"/>
                  </a:lnTo>
                  <a:lnTo>
                    <a:pt x="779" y="590"/>
                  </a:lnTo>
                  <a:lnTo>
                    <a:pt x="769" y="581"/>
                  </a:lnTo>
                  <a:lnTo>
                    <a:pt x="750" y="571"/>
                  </a:lnTo>
                  <a:lnTo>
                    <a:pt x="722" y="562"/>
                  </a:lnTo>
                  <a:lnTo>
                    <a:pt x="703" y="533"/>
                  </a:lnTo>
                  <a:lnTo>
                    <a:pt x="736" y="519"/>
                  </a:lnTo>
                  <a:lnTo>
                    <a:pt x="736" y="477"/>
                  </a:lnTo>
                  <a:lnTo>
                    <a:pt x="736" y="477"/>
                  </a:lnTo>
                  <a:lnTo>
                    <a:pt x="736" y="458"/>
                  </a:lnTo>
                  <a:lnTo>
                    <a:pt x="731" y="439"/>
                  </a:lnTo>
                  <a:lnTo>
                    <a:pt x="713" y="406"/>
                  </a:lnTo>
                  <a:lnTo>
                    <a:pt x="694" y="368"/>
                  </a:lnTo>
                  <a:lnTo>
                    <a:pt x="694" y="345"/>
                  </a:lnTo>
                  <a:lnTo>
                    <a:pt x="670" y="335"/>
                  </a:lnTo>
                  <a:lnTo>
                    <a:pt x="670" y="335"/>
                  </a:lnTo>
                  <a:lnTo>
                    <a:pt x="670" y="307"/>
                  </a:lnTo>
                  <a:lnTo>
                    <a:pt x="670" y="302"/>
                  </a:lnTo>
                  <a:lnTo>
                    <a:pt x="665" y="297"/>
                  </a:lnTo>
                  <a:lnTo>
                    <a:pt x="646" y="311"/>
                  </a:lnTo>
                  <a:lnTo>
                    <a:pt x="595" y="345"/>
                  </a:lnTo>
                  <a:lnTo>
                    <a:pt x="595" y="345"/>
                  </a:lnTo>
                  <a:lnTo>
                    <a:pt x="557" y="363"/>
                  </a:lnTo>
                  <a:lnTo>
                    <a:pt x="547" y="368"/>
                  </a:lnTo>
                  <a:lnTo>
                    <a:pt x="538" y="368"/>
                  </a:lnTo>
                  <a:lnTo>
                    <a:pt x="528" y="368"/>
                  </a:lnTo>
                  <a:lnTo>
                    <a:pt x="524" y="363"/>
                  </a:lnTo>
                  <a:lnTo>
                    <a:pt x="519" y="349"/>
                  </a:lnTo>
                  <a:lnTo>
                    <a:pt x="519" y="349"/>
                  </a:lnTo>
                  <a:lnTo>
                    <a:pt x="519" y="349"/>
                  </a:lnTo>
                  <a:lnTo>
                    <a:pt x="505" y="354"/>
                  </a:lnTo>
                  <a:lnTo>
                    <a:pt x="495" y="354"/>
                  </a:lnTo>
                  <a:lnTo>
                    <a:pt x="472" y="354"/>
                  </a:lnTo>
                  <a:lnTo>
                    <a:pt x="458" y="345"/>
                  </a:lnTo>
                  <a:lnTo>
                    <a:pt x="453" y="345"/>
                  </a:lnTo>
                  <a:lnTo>
                    <a:pt x="453" y="345"/>
                  </a:lnTo>
                  <a:lnTo>
                    <a:pt x="425" y="302"/>
                  </a:lnTo>
                  <a:lnTo>
                    <a:pt x="387" y="241"/>
                  </a:lnTo>
                  <a:lnTo>
                    <a:pt x="387" y="241"/>
                  </a:lnTo>
                  <a:lnTo>
                    <a:pt x="382" y="231"/>
                  </a:lnTo>
                  <a:lnTo>
                    <a:pt x="373" y="222"/>
                  </a:lnTo>
                  <a:lnTo>
                    <a:pt x="349" y="208"/>
                  </a:lnTo>
                  <a:lnTo>
                    <a:pt x="325" y="198"/>
                  </a:lnTo>
                  <a:lnTo>
                    <a:pt x="325" y="198"/>
                  </a:lnTo>
                  <a:lnTo>
                    <a:pt x="288" y="151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31" y="80"/>
                  </a:lnTo>
                  <a:lnTo>
                    <a:pt x="217" y="66"/>
                  </a:lnTo>
                  <a:lnTo>
                    <a:pt x="193" y="52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46" y="28"/>
                  </a:lnTo>
                  <a:lnTo>
                    <a:pt x="127" y="1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08" y="9"/>
                  </a:lnTo>
                  <a:lnTo>
                    <a:pt x="99" y="14"/>
                  </a:lnTo>
                  <a:lnTo>
                    <a:pt x="85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52" y="24"/>
                  </a:lnTo>
                  <a:lnTo>
                    <a:pt x="37" y="28"/>
                  </a:lnTo>
                  <a:lnTo>
                    <a:pt x="23" y="33"/>
                  </a:lnTo>
                  <a:lnTo>
                    <a:pt x="14" y="42"/>
                  </a:lnTo>
                  <a:lnTo>
                    <a:pt x="9" y="57"/>
                  </a:lnTo>
                  <a:lnTo>
                    <a:pt x="4" y="71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66" y="156"/>
                  </a:lnTo>
                  <a:lnTo>
                    <a:pt x="66" y="156"/>
                  </a:lnTo>
                  <a:lnTo>
                    <a:pt x="75" y="179"/>
                  </a:lnTo>
                  <a:lnTo>
                    <a:pt x="89" y="203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13" y="222"/>
                  </a:lnTo>
                  <a:lnTo>
                    <a:pt x="127" y="236"/>
                  </a:lnTo>
                  <a:lnTo>
                    <a:pt x="151" y="264"/>
                  </a:lnTo>
                  <a:lnTo>
                    <a:pt x="174" y="307"/>
                  </a:lnTo>
                  <a:lnTo>
                    <a:pt x="174" y="307"/>
                  </a:lnTo>
                  <a:lnTo>
                    <a:pt x="189" y="330"/>
                  </a:lnTo>
                  <a:lnTo>
                    <a:pt x="198" y="345"/>
                  </a:lnTo>
                  <a:lnTo>
                    <a:pt x="212" y="359"/>
                  </a:lnTo>
                  <a:lnTo>
                    <a:pt x="222" y="363"/>
                  </a:lnTo>
                  <a:lnTo>
                    <a:pt x="240" y="373"/>
                  </a:lnTo>
                  <a:lnTo>
                    <a:pt x="245" y="373"/>
                  </a:lnTo>
                  <a:lnTo>
                    <a:pt x="245" y="425"/>
                  </a:lnTo>
                  <a:lnTo>
                    <a:pt x="274" y="477"/>
                  </a:lnTo>
                  <a:lnTo>
                    <a:pt x="274" y="477"/>
                  </a:lnTo>
                  <a:lnTo>
                    <a:pt x="288" y="486"/>
                  </a:lnTo>
                  <a:lnTo>
                    <a:pt x="292" y="500"/>
                  </a:lnTo>
                  <a:lnTo>
                    <a:pt x="288" y="514"/>
                  </a:lnTo>
                  <a:lnTo>
                    <a:pt x="278" y="524"/>
                  </a:lnTo>
                  <a:lnTo>
                    <a:pt x="255" y="543"/>
                  </a:lnTo>
                  <a:lnTo>
                    <a:pt x="240" y="552"/>
                  </a:lnTo>
                  <a:lnTo>
                    <a:pt x="203" y="562"/>
                  </a:lnTo>
                  <a:lnTo>
                    <a:pt x="203" y="562"/>
                  </a:lnTo>
                  <a:lnTo>
                    <a:pt x="198" y="576"/>
                  </a:lnTo>
                  <a:lnTo>
                    <a:pt x="198" y="581"/>
                  </a:lnTo>
                  <a:lnTo>
                    <a:pt x="198" y="585"/>
                  </a:lnTo>
                  <a:lnTo>
                    <a:pt x="203" y="585"/>
                  </a:lnTo>
                  <a:lnTo>
                    <a:pt x="212" y="581"/>
                  </a:lnTo>
                  <a:lnTo>
                    <a:pt x="222" y="576"/>
                  </a:lnTo>
                  <a:lnTo>
                    <a:pt x="222" y="576"/>
                  </a:lnTo>
                  <a:lnTo>
                    <a:pt x="240" y="571"/>
                  </a:lnTo>
                  <a:lnTo>
                    <a:pt x="245" y="571"/>
                  </a:lnTo>
                  <a:lnTo>
                    <a:pt x="250" y="571"/>
                  </a:lnTo>
                  <a:lnTo>
                    <a:pt x="250" y="581"/>
                  </a:lnTo>
                  <a:lnTo>
                    <a:pt x="240" y="590"/>
                  </a:lnTo>
                  <a:lnTo>
                    <a:pt x="207" y="628"/>
                  </a:lnTo>
                  <a:lnTo>
                    <a:pt x="207" y="628"/>
                  </a:lnTo>
                  <a:lnTo>
                    <a:pt x="198" y="642"/>
                  </a:lnTo>
                  <a:lnTo>
                    <a:pt x="193" y="656"/>
                  </a:lnTo>
                  <a:lnTo>
                    <a:pt x="189" y="675"/>
                  </a:lnTo>
                  <a:lnTo>
                    <a:pt x="193" y="689"/>
                  </a:lnTo>
                  <a:lnTo>
                    <a:pt x="203" y="727"/>
                  </a:lnTo>
                  <a:lnTo>
                    <a:pt x="226" y="765"/>
                  </a:lnTo>
                  <a:lnTo>
                    <a:pt x="245" y="798"/>
                  </a:lnTo>
                  <a:lnTo>
                    <a:pt x="269" y="826"/>
                  </a:lnTo>
                  <a:lnTo>
                    <a:pt x="292" y="854"/>
                  </a:lnTo>
                  <a:lnTo>
                    <a:pt x="292" y="854"/>
                  </a:lnTo>
                  <a:lnTo>
                    <a:pt x="292" y="859"/>
                  </a:lnTo>
                  <a:lnTo>
                    <a:pt x="307" y="859"/>
                  </a:lnTo>
                  <a:lnTo>
                    <a:pt x="321" y="850"/>
                  </a:lnTo>
                  <a:lnTo>
                    <a:pt x="340" y="817"/>
                  </a:lnTo>
                  <a:lnTo>
                    <a:pt x="340" y="817"/>
                  </a:lnTo>
                  <a:lnTo>
                    <a:pt x="354" y="807"/>
                  </a:lnTo>
                  <a:lnTo>
                    <a:pt x="363" y="798"/>
                  </a:lnTo>
                  <a:lnTo>
                    <a:pt x="377" y="798"/>
                  </a:lnTo>
                  <a:lnTo>
                    <a:pt x="392" y="802"/>
                  </a:lnTo>
                  <a:lnTo>
                    <a:pt x="415" y="817"/>
                  </a:lnTo>
                  <a:lnTo>
                    <a:pt x="425" y="821"/>
                  </a:lnTo>
                  <a:lnTo>
                    <a:pt x="462" y="784"/>
                  </a:lnTo>
                  <a:lnTo>
                    <a:pt x="462" y="760"/>
                  </a:lnTo>
                  <a:lnTo>
                    <a:pt x="477" y="751"/>
                  </a:lnTo>
                  <a:lnTo>
                    <a:pt x="543" y="75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9" name="Freeform 17"/>
            <p:cNvSpPr>
              <a:spLocks/>
            </p:cNvSpPr>
            <p:nvPr/>
          </p:nvSpPr>
          <p:spPr bwMode="auto">
            <a:xfrm>
              <a:off x="4483" y="1726"/>
              <a:ext cx="698" cy="826"/>
            </a:xfrm>
            <a:custGeom>
              <a:avLst/>
              <a:gdLst/>
              <a:ahLst/>
              <a:cxnLst>
                <a:cxn ang="0">
                  <a:pos x="481" y="807"/>
                </a:cxn>
                <a:cxn ang="0">
                  <a:pos x="481" y="774"/>
                </a:cxn>
                <a:cxn ang="0">
                  <a:pos x="453" y="741"/>
                </a:cxn>
                <a:cxn ang="0">
                  <a:pos x="434" y="675"/>
                </a:cxn>
                <a:cxn ang="0">
                  <a:pos x="448" y="632"/>
                </a:cxn>
                <a:cxn ang="0">
                  <a:pos x="467" y="590"/>
                </a:cxn>
                <a:cxn ang="0">
                  <a:pos x="453" y="571"/>
                </a:cxn>
                <a:cxn ang="0">
                  <a:pos x="429" y="519"/>
                </a:cxn>
                <a:cxn ang="0">
                  <a:pos x="420" y="462"/>
                </a:cxn>
                <a:cxn ang="0">
                  <a:pos x="377" y="472"/>
                </a:cxn>
                <a:cxn ang="0">
                  <a:pos x="392" y="415"/>
                </a:cxn>
                <a:cxn ang="0">
                  <a:pos x="415" y="401"/>
                </a:cxn>
                <a:cxn ang="0">
                  <a:pos x="472" y="434"/>
                </a:cxn>
                <a:cxn ang="0">
                  <a:pos x="500" y="415"/>
                </a:cxn>
                <a:cxn ang="0">
                  <a:pos x="528" y="439"/>
                </a:cxn>
                <a:cxn ang="0">
                  <a:pos x="562" y="458"/>
                </a:cxn>
                <a:cxn ang="0">
                  <a:pos x="566" y="415"/>
                </a:cxn>
                <a:cxn ang="0">
                  <a:pos x="571" y="382"/>
                </a:cxn>
                <a:cxn ang="0">
                  <a:pos x="585" y="382"/>
                </a:cxn>
                <a:cxn ang="0">
                  <a:pos x="609" y="363"/>
                </a:cxn>
                <a:cxn ang="0">
                  <a:pos x="599" y="297"/>
                </a:cxn>
                <a:cxn ang="0">
                  <a:pos x="609" y="255"/>
                </a:cxn>
                <a:cxn ang="0">
                  <a:pos x="661" y="226"/>
                </a:cxn>
                <a:cxn ang="0">
                  <a:pos x="694" y="193"/>
                </a:cxn>
                <a:cxn ang="0">
                  <a:pos x="656" y="170"/>
                </a:cxn>
                <a:cxn ang="0">
                  <a:pos x="628" y="193"/>
                </a:cxn>
                <a:cxn ang="0">
                  <a:pos x="613" y="212"/>
                </a:cxn>
                <a:cxn ang="0">
                  <a:pos x="576" y="203"/>
                </a:cxn>
                <a:cxn ang="0">
                  <a:pos x="552" y="160"/>
                </a:cxn>
                <a:cxn ang="0">
                  <a:pos x="528" y="123"/>
                </a:cxn>
                <a:cxn ang="0">
                  <a:pos x="467" y="75"/>
                </a:cxn>
                <a:cxn ang="0">
                  <a:pos x="420" y="94"/>
                </a:cxn>
                <a:cxn ang="0">
                  <a:pos x="325" y="104"/>
                </a:cxn>
                <a:cxn ang="0">
                  <a:pos x="264" y="108"/>
                </a:cxn>
                <a:cxn ang="0">
                  <a:pos x="217" y="94"/>
                </a:cxn>
                <a:cxn ang="0">
                  <a:pos x="193" y="66"/>
                </a:cxn>
                <a:cxn ang="0">
                  <a:pos x="207" y="52"/>
                </a:cxn>
                <a:cxn ang="0">
                  <a:pos x="174" y="14"/>
                </a:cxn>
                <a:cxn ang="0">
                  <a:pos x="122" y="0"/>
                </a:cxn>
                <a:cxn ang="0">
                  <a:pos x="56" y="33"/>
                </a:cxn>
                <a:cxn ang="0">
                  <a:pos x="0" y="75"/>
                </a:cxn>
                <a:cxn ang="0">
                  <a:pos x="66" y="170"/>
                </a:cxn>
                <a:cxn ang="0">
                  <a:pos x="71" y="217"/>
                </a:cxn>
                <a:cxn ang="0">
                  <a:pos x="66" y="354"/>
                </a:cxn>
                <a:cxn ang="0">
                  <a:pos x="80" y="415"/>
                </a:cxn>
                <a:cxn ang="0">
                  <a:pos x="89" y="439"/>
                </a:cxn>
                <a:cxn ang="0">
                  <a:pos x="85" y="472"/>
                </a:cxn>
                <a:cxn ang="0">
                  <a:pos x="113" y="500"/>
                </a:cxn>
                <a:cxn ang="0">
                  <a:pos x="160" y="524"/>
                </a:cxn>
                <a:cxn ang="0">
                  <a:pos x="207" y="562"/>
                </a:cxn>
                <a:cxn ang="0">
                  <a:pos x="292" y="670"/>
                </a:cxn>
                <a:cxn ang="0">
                  <a:pos x="340" y="694"/>
                </a:cxn>
                <a:cxn ang="0">
                  <a:pos x="354" y="713"/>
                </a:cxn>
                <a:cxn ang="0">
                  <a:pos x="420" y="812"/>
                </a:cxn>
                <a:cxn ang="0">
                  <a:pos x="472" y="826"/>
                </a:cxn>
              </a:cxnLst>
              <a:rect l="0" t="0" r="r" b="b"/>
              <a:pathLst>
                <a:path w="698" h="826">
                  <a:moveTo>
                    <a:pt x="486" y="821"/>
                  </a:moveTo>
                  <a:lnTo>
                    <a:pt x="486" y="821"/>
                  </a:lnTo>
                  <a:lnTo>
                    <a:pt x="481" y="807"/>
                  </a:lnTo>
                  <a:lnTo>
                    <a:pt x="486" y="798"/>
                  </a:lnTo>
                  <a:lnTo>
                    <a:pt x="481" y="774"/>
                  </a:lnTo>
                  <a:lnTo>
                    <a:pt x="481" y="774"/>
                  </a:lnTo>
                  <a:lnTo>
                    <a:pt x="472" y="769"/>
                  </a:lnTo>
                  <a:lnTo>
                    <a:pt x="462" y="760"/>
                  </a:lnTo>
                  <a:lnTo>
                    <a:pt x="453" y="741"/>
                  </a:lnTo>
                  <a:lnTo>
                    <a:pt x="444" y="722"/>
                  </a:lnTo>
                  <a:lnTo>
                    <a:pt x="434" y="699"/>
                  </a:lnTo>
                  <a:lnTo>
                    <a:pt x="434" y="675"/>
                  </a:lnTo>
                  <a:lnTo>
                    <a:pt x="439" y="651"/>
                  </a:lnTo>
                  <a:lnTo>
                    <a:pt x="448" y="632"/>
                  </a:lnTo>
                  <a:lnTo>
                    <a:pt x="448" y="632"/>
                  </a:lnTo>
                  <a:lnTo>
                    <a:pt x="458" y="614"/>
                  </a:lnTo>
                  <a:lnTo>
                    <a:pt x="467" y="599"/>
                  </a:lnTo>
                  <a:lnTo>
                    <a:pt x="467" y="590"/>
                  </a:lnTo>
                  <a:lnTo>
                    <a:pt x="467" y="580"/>
                  </a:lnTo>
                  <a:lnTo>
                    <a:pt x="458" y="571"/>
                  </a:lnTo>
                  <a:lnTo>
                    <a:pt x="453" y="571"/>
                  </a:lnTo>
                  <a:lnTo>
                    <a:pt x="462" y="529"/>
                  </a:lnTo>
                  <a:lnTo>
                    <a:pt x="434" y="529"/>
                  </a:lnTo>
                  <a:lnTo>
                    <a:pt x="429" y="519"/>
                  </a:lnTo>
                  <a:lnTo>
                    <a:pt x="429" y="505"/>
                  </a:lnTo>
                  <a:lnTo>
                    <a:pt x="425" y="477"/>
                  </a:lnTo>
                  <a:lnTo>
                    <a:pt x="420" y="462"/>
                  </a:lnTo>
                  <a:lnTo>
                    <a:pt x="406" y="467"/>
                  </a:lnTo>
                  <a:lnTo>
                    <a:pt x="396" y="472"/>
                  </a:lnTo>
                  <a:lnTo>
                    <a:pt x="377" y="472"/>
                  </a:lnTo>
                  <a:lnTo>
                    <a:pt x="373" y="453"/>
                  </a:lnTo>
                  <a:lnTo>
                    <a:pt x="382" y="439"/>
                  </a:lnTo>
                  <a:lnTo>
                    <a:pt x="392" y="415"/>
                  </a:lnTo>
                  <a:lnTo>
                    <a:pt x="396" y="396"/>
                  </a:lnTo>
                  <a:lnTo>
                    <a:pt x="406" y="396"/>
                  </a:lnTo>
                  <a:lnTo>
                    <a:pt x="415" y="401"/>
                  </a:lnTo>
                  <a:lnTo>
                    <a:pt x="429" y="406"/>
                  </a:lnTo>
                  <a:lnTo>
                    <a:pt x="448" y="415"/>
                  </a:lnTo>
                  <a:lnTo>
                    <a:pt x="472" y="434"/>
                  </a:lnTo>
                  <a:lnTo>
                    <a:pt x="486" y="444"/>
                  </a:lnTo>
                  <a:lnTo>
                    <a:pt x="495" y="420"/>
                  </a:lnTo>
                  <a:lnTo>
                    <a:pt x="500" y="415"/>
                  </a:lnTo>
                  <a:lnTo>
                    <a:pt x="510" y="420"/>
                  </a:lnTo>
                  <a:lnTo>
                    <a:pt x="519" y="439"/>
                  </a:lnTo>
                  <a:lnTo>
                    <a:pt x="528" y="439"/>
                  </a:lnTo>
                  <a:lnTo>
                    <a:pt x="543" y="453"/>
                  </a:lnTo>
                  <a:lnTo>
                    <a:pt x="552" y="462"/>
                  </a:lnTo>
                  <a:lnTo>
                    <a:pt x="562" y="458"/>
                  </a:lnTo>
                  <a:lnTo>
                    <a:pt x="566" y="444"/>
                  </a:lnTo>
                  <a:lnTo>
                    <a:pt x="566" y="429"/>
                  </a:lnTo>
                  <a:lnTo>
                    <a:pt x="566" y="415"/>
                  </a:lnTo>
                  <a:lnTo>
                    <a:pt x="562" y="387"/>
                  </a:lnTo>
                  <a:lnTo>
                    <a:pt x="571" y="382"/>
                  </a:lnTo>
                  <a:lnTo>
                    <a:pt x="571" y="382"/>
                  </a:lnTo>
                  <a:lnTo>
                    <a:pt x="580" y="382"/>
                  </a:lnTo>
                  <a:lnTo>
                    <a:pt x="580" y="382"/>
                  </a:lnTo>
                  <a:lnTo>
                    <a:pt x="585" y="382"/>
                  </a:lnTo>
                  <a:lnTo>
                    <a:pt x="590" y="377"/>
                  </a:lnTo>
                  <a:lnTo>
                    <a:pt x="590" y="373"/>
                  </a:lnTo>
                  <a:lnTo>
                    <a:pt x="609" y="363"/>
                  </a:lnTo>
                  <a:lnTo>
                    <a:pt x="623" y="340"/>
                  </a:lnTo>
                  <a:lnTo>
                    <a:pt x="623" y="326"/>
                  </a:lnTo>
                  <a:lnTo>
                    <a:pt x="599" y="297"/>
                  </a:lnTo>
                  <a:lnTo>
                    <a:pt x="585" y="274"/>
                  </a:lnTo>
                  <a:lnTo>
                    <a:pt x="590" y="259"/>
                  </a:lnTo>
                  <a:lnTo>
                    <a:pt x="609" y="255"/>
                  </a:lnTo>
                  <a:lnTo>
                    <a:pt x="628" y="250"/>
                  </a:lnTo>
                  <a:lnTo>
                    <a:pt x="647" y="241"/>
                  </a:lnTo>
                  <a:lnTo>
                    <a:pt x="661" y="226"/>
                  </a:lnTo>
                  <a:lnTo>
                    <a:pt x="684" y="226"/>
                  </a:lnTo>
                  <a:lnTo>
                    <a:pt x="698" y="217"/>
                  </a:lnTo>
                  <a:lnTo>
                    <a:pt x="694" y="193"/>
                  </a:lnTo>
                  <a:lnTo>
                    <a:pt x="689" y="160"/>
                  </a:lnTo>
                  <a:lnTo>
                    <a:pt x="675" y="156"/>
                  </a:lnTo>
                  <a:lnTo>
                    <a:pt x="656" y="170"/>
                  </a:lnTo>
                  <a:lnTo>
                    <a:pt x="651" y="179"/>
                  </a:lnTo>
                  <a:lnTo>
                    <a:pt x="632" y="184"/>
                  </a:lnTo>
                  <a:lnTo>
                    <a:pt x="628" y="193"/>
                  </a:lnTo>
                  <a:lnTo>
                    <a:pt x="628" y="193"/>
                  </a:lnTo>
                  <a:lnTo>
                    <a:pt x="618" y="208"/>
                  </a:lnTo>
                  <a:lnTo>
                    <a:pt x="613" y="212"/>
                  </a:lnTo>
                  <a:lnTo>
                    <a:pt x="604" y="212"/>
                  </a:lnTo>
                  <a:lnTo>
                    <a:pt x="595" y="212"/>
                  </a:lnTo>
                  <a:lnTo>
                    <a:pt x="576" y="203"/>
                  </a:lnTo>
                  <a:lnTo>
                    <a:pt x="571" y="193"/>
                  </a:lnTo>
                  <a:lnTo>
                    <a:pt x="566" y="160"/>
                  </a:lnTo>
                  <a:lnTo>
                    <a:pt x="552" y="160"/>
                  </a:lnTo>
                  <a:lnTo>
                    <a:pt x="562" y="137"/>
                  </a:lnTo>
                  <a:lnTo>
                    <a:pt x="552" y="123"/>
                  </a:lnTo>
                  <a:lnTo>
                    <a:pt x="528" y="123"/>
                  </a:lnTo>
                  <a:lnTo>
                    <a:pt x="486" y="56"/>
                  </a:lnTo>
                  <a:lnTo>
                    <a:pt x="486" y="56"/>
                  </a:lnTo>
                  <a:lnTo>
                    <a:pt x="467" y="75"/>
                  </a:lnTo>
                  <a:lnTo>
                    <a:pt x="448" y="85"/>
                  </a:lnTo>
                  <a:lnTo>
                    <a:pt x="420" y="94"/>
                  </a:lnTo>
                  <a:lnTo>
                    <a:pt x="420" y="94"/>
                  </a:lnTo>
                  <a:lnTo>
                    <a:pt x="349" y="99"/>
                  </a:lnTo>
                  <a:lnTo>
                    <a:pt x="325" y="104"/>
                  </a:lnTo>
                  <a:lnTo>
                    <a:pt x="325" y="104"/>
                  </a:lnTo>
                  <a:lnTo>
                    <a:pt x="307" y="108"/>
                  </a:lnTo>
                  <a:lnTo>
                    <a:pt x="292" y="113"/>
                  </a:lnTo>
                  <a:lnTo>
                    <a:pt x="264" y="108"/>
                  </a:lnTo>
                  <a:lnTo>
                    <a:pt x="241" y="104"/>
                  </a:lnTo>
                  <a:lnTo>
                    <a:pt x="217" y="94"/>
                  </a:lnTo>
                  <a:lnTo>
                    <a:pt x="217" y="94"/>
                  </a:lnTo>
                  <a:lnTo>
                    <a:pt x="203" y="85"/>
                  </a:lnTo>
                  <a:lnTo>
                    <a:pt x="198" y="75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207" y="61"/>
                  </a:lnTo>
                  <a:lnTo>
                    <a:pt x="207" y="52"/>
                  </a:lnTo>
                  <a:lnTo>
                    <a:pt x="207" y="42"/>
                  </a:lnTo>
                  <a:lnTo>
                    <a:pt x="198" y="33"/>
                  </a:lnTo>
                  <a:lnTo>
                    <a:pt x="174" y="14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22" y="0"/>
                  </a:lnTo>
                  <a:lnTo>
                    <a:pt x="104" y="5"/>
                  </a:lnTo>
                  <a:lnTo>
                    <a:pt x="80" y="19"/>
                  </a:lnTo>
                  <a:lnTo>
                    <a:pt x="56" y="33"/>
                  </a:lnTo>
                  <a:lnTo>
                    <a:pt x="19" y="61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56" y="146"/>
                  </a:lnTo>
                  <a:lnTo>
                    <a:pt x="66" y="170"/>
                  </a:lnTo>
                  <a:lnTo>
                    <a:pt x="66" y="170"/>
                  </a:lnTo>
                  <a:lnTo>
                    <a:pt x="71" y="184"/>
                  </a:lnTo>
                  <a:lnTo>
                    <a:pt x="75" y="203"/>
                  </a:lnTo>
                  <a:lnTo>
                    <a:pt x="71" y="217"/>
                  </a:lnTo>
                  <a:lnTo>
                    <a:pt x="66" y="231"/>
                  </a:lnTo>
                  <a:lnTo>
                    <a:pt x="66" y="354"/>
                  </a:lnTo>
                  <a:lnTo>
                    <a:pt x="66" y="354"/>
                  </a:lnTo>
                  <a:lnTo>
                    <a:pt x="71" y="377"/>
                  </a:lnTo>
                  <a:lnTo>
                    <a:pt x="75" y="396"/>
                  </a:lnTo>
                  <a:lnTo>
                    <a:pt x="80" y="415"/>
                  </a:lnTo>
                  <a:lnTo>
                    <a:pt x="80" y="415"/>
                  </a:lnTo>
                  <a:lnTo>
                    <a:pt x="85" y="425"/>
                  </a:lnTo>
                  <a:lnTo>
                    <a:pt x="89" y="439"/>
                  </a:lnTo>
                  <a:lnTo>
                    <a:pt x="89" y="458"/>
                  </a:lnTo>
                  <a:lnTo>
                    <a:pt x="85" y="472"/>
                  </a:lnTo>
                  <a:lnTo>
                    <a:pt x="85" y="472"/>
                  </a:lnTo>
                  <a:lnTo>
                    <a:pt x="85" y="472"/>
                  </a:lnTo>
                  <a:lnTo>
                    <a:pt x="94" y="486"/>
                  </a:lnTo>
                  <a:lnTo>
                    <a:pt x="113" y="500"/>
                  </a:lnTo>
                  <a:lnTo>
                    <a:pt x="137" y="510"/>
                  </a:lnTo>
                  <a:lnTo>
                    <a:pt x="137" y="510"/>
                  </a:lnTo>
                  <a:lnTo>
                    <a:pt x="160" y="524"/>
                  </a:lnTo>
                  <a:lnTo>
                    <a:pt x="184" y="538"/>
                  </a:lnTo>
                  <a:lnTo>
                    <a:pt x="198" y="552"/>
                  </a:lnTo>
                  <a:lnTo>
                    <a:pt x="207" y="562"/>
                  </a:lnTo>
                  <a:lnTo>
                    <a:pt x="207" y="562"/>
                  </a:lnTo>
                  <a:lnTo>
                    <a:pt x="255" y="623"/>
                  </a:lnTo>
                  <a:lnTo>
                    <a:pt x="292" y="670"/>
                  </a:lnTo>
                  <a:lnTo>
                    <a:pt x="292" y="670"/>
                  </a:lnTo>
                  <a:lnTo>
                    <a:pt x="321" y="680"/>
                  </a:lnTo>
                  <a:lnTo>
                    <a:pt x="340" y="694"/>
                  </a:lnTo>
                  <a:lnTo>
                    <a:pt x="349" y="703"/>
                  </a:lnTo>
                  <a:lnTo>
                    <a:pt x="354" y="713"/>
                  </a:lnTo>
                  <a:lnTo>
                    <a:pt x="354" y="713"/>
                  </a:lnTo>
                  <a:lnTo>
                    <a:pt x="396" y="774"/>
                  </a:lnTo>
                  <a:lnTo>
                    <a:pt x="420" y="812"/>
                  </a:lnTo>
                  <a:lnTo>
                    <a:pt x="420" y="812"/>
                  </a:lnTo>
                  <a:lnTo>
                    <a:pt x="439" y="826"/>
                  </a:lnTo>
                  <a:lnTo>
                    <a:pt x="462" y="826"/>
                  </a:lnTo>
                  <a:lnTo>
                    <a:pt x="472" y="826"/>
                  </a:lnTo>
                  <a:lnTo>
                    <a:pt x="486" y="821"/>
                  </a:lnTo>
                  <a:lnTo>
                    <a:pt x="486" y="82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0" name="Freeform 18"/>
            <p:cNvSpPr>
              <a:spLocks/>
            </p:cNvSpPr>
            <p:nvPr/>
          </p:nvSpPr>
          <p:spPr bwMode="auto">
            <a:xfrm>
              <a:off x="3930" y="2311"/>
              <a:ext cx="812" cy="996"/>
            </a:xfrm>
            <a:custGeom>
              <a:avLst/>
              <a:gdLst/>
              <a:ahLst/>
              <a:cxnLst>
                <a:cxn ang="0">
                  <a:pos x="789" y="713"/>
                </a:cxn>
                <a:cxn ang="0">
                  <a:pos x="713" y="576"/>
                </a:cxn>
                <a:cxn ang="0">
                  <a:pos x="727" y="515"/>
                </a:cxn>
                <a:cxn ang="0">
                  <a:pos x="770" y="458"/>
                </a:cxn>
                <a:cxn ang="0">
                  <a:pos x="742" y="463"/>
                </a:cxn>
                <a:cxn ang="0">
                  <a:pos x="718" y="468"/>
                </a:cxn>
                <a:cxn ang="0">
                  <a:pos x="760" y="439"/>
                </a:cxn>
                <a:cxn ang="0">
                  <a:pos x="812" y="387"/>
                </a:cxn>
                <a:cxn ang="0">
                  <a:pos x="765" y="260"/>
                </a:cxn>
                <a:cxn ang="0">
                  <a:pos x="732" y="246"/>
                </a:cxn>
                <a:cxn ang="0">
                  <a:pos x="694" y="194"/>
                </a:cxn>
                <a:cxn ang="0">
                  <a:pos x="624" y="104"/>
                </a:cxn>
                <a:cxn ang="0">
                  <a:pos x="586" y="43"/>
                </a:cxn>
                <a:cxn ang="0">
                  <a:pos x="520" y="5"/>
                </a:cxn>
                <a:cxn ang="0">
                  <a:pos x="491" y="76"/>
                </a:cxn>
                <a:cxn ang="0">
                  <a:pos x="487" y="114"/>
                </a:cxn>
                <a:cxn ang="0">
                  <a:pos x="458" y="170"/>
                </a:cxn>
                <a:cxn ang="0">
                  <a:pos x="425" y="184"/>
                </a:cxn>
                <a:cxn ang="0">
                  <a:pos x="321" y="255"/>
                </a:cxn>
                <a:cxn ang="0">
                  <a:pos x="269" y="279"/>
                </a:cxn>
                <a:cxn ang="0">
                  <a:pos x="227" y="265"/>
                </a:cxn>
                <a:cxn ang="0">
                  <a:pos x="156" y="246"/>
                </a:cxn>
                <a:cxn ang="0">
                  <a:pos x="114" y="331"/>
                </a:cxn>
                <a:cxn ang="0">
                  <a:pos x="95" y="383"/>
                </a:cxn>
                <a:cxn ang="0">
                  <a:pos x="71" y="416"/>
                </a:cxn>
                <a:cxn ang="0">
                  <a:pos x="19" y="453"/>
                </a:cxn>
                <a:cxn ang="0">
                  <a:pos x="0" y="510"/>
                </a:cxn>
                <a:cxn ang="0">
                  <a:pos x="38" y="562"/>
                </a:cxn>
                <a:cxn ang="0">
                  <a:pos x="57" y="590"/>
                </a:cxn>
                <a:cxn ang="0">
                  <a:pos x="33" y="628"/>
                </a:cxn>
                <a:cxn ang="0">
                  <a:pos x="48" y="656"/>
                </a:cxn>
                <a:cxn ang="0">
                  <a:pos x="85" y="685"/>
                </a:cxn>
                <a:cxn ang="0">
                  <a:pos x="156" y="694"/>
                </a:cxn>
                <a:cxn ang="0">
                  <a:pos x="185" y="671"/>
                </a:cxn>
                <a:cxn ang="0">
                  <a:pos x="213" y="666"/>
                </a:cxn>
                <a:cxn ang="0">
                  <a:pos x="269" y="699"/>
                </a:cxn>
                <a:cxn ang="0">
                  <a:pos x="284" y="741"/>
                </a:cxn>
                <a:cxn ang="0">
                  <a:pos x="293" y="779"/>
                </a:cxn>
                <a:cxn ang="0">
                  <a:pos x="326" y="817"/>
                </a:cxn>
                <a:cxn ang="0">
                  <a:pos x="326" y="864"/>
                </a:cxn>
                <a:cxn ang="0">
                  <a:pos x="312" y="897"/>
                </a:cxn>
                <a:cxn ang="0">
                  <a:pos x="336" y="973"/>
                </a:cxn>
                <a:cxn ang="0">
                  <a:pos x="406" y="982"/>
                </a:cxn>
                <a:cxn ang="0">
                  <a:pos x="444" y="992"/>
                </a:cxn>
                <a:cxn ang="0">
                  <a:pos x="524" y="963"/>
                </a:cxn>
                <a:cxn ang="0">
                  <a:pos x="529" y="916"/>
                </a:cxn>
                <a:cxn ang="0">
                  <a:pos x="515" y="845"/>
                </a:cxn>
                <a:cxn ang="0">
                  <a:pos x="506" y="760"/>
                </a:cxn>
                <a:cxn ang="0">
                  <a:pos x="609" y="770"/>
                </a:cxn>
                <a:cxn ang="0">
                  <a:pos x="638" y="836"/>
                </a:cxn>
                <a:cxn ang="0">
                  <a:pos x="661" y="888"/>
                </a:cxn>
                <a:cxn ang="0">
                  <a:pos x="680" y="836"/>
                </a:cxn>
                <a:cxn ang="0">
                  <a:pos x="718" y="784"/>
                </a:cxn>
                <a:cxn ang="0">
                  <a:pos x="789" y="746"/>
                </a:cxn>
              </a:cxnLst>
              <a:rect l="0" t="0" r="r" b="b"/>
              <a:pathLst>
                <a:path w="812" h="996">
                  <a:moveTo>
                    <a:pt x="812" y="746"/>
                  </a:moveTo>
                  <a:lnTo>
                    <a:pt x="812" y="741"/>
                  </a:lnTo>
                  <a:lnTo>
                    <a:pt x="812" y="741"/>
                  </a:lnTo>
                  <a:lnTo>
                    <a:pt x="789" y="713"/>
                  </a:lnTo>
                  <a:lnTo>
                    <a:pt x="765" y="685"/>
                  </a:lnTo>
                  <a:lnTo>
                    <a:pt x="746" y="652"/>
                  </a:lnTo>
                  <a:lnTo>
                    <a:pt x="723" y="614"/>
                  </a:lnTo>
                  <a:lnTo>
                    <a:pt x="713" y="576"/>
                  </a:lnTo>
                  <a:lnTo>
                    <a:pt x="709" y="562"/>
                  </a:lnTo>
                  <a:lnTo>
                    <a:pt x="713" y="543"/>
                  </a:lnTo>
                  <a:lnTo>
                    <a:pt x="718" y="529"/>
                  </a:lnTo>
                  <a:lnTo>
                    <a:pt x="727" y="515"/>
                  </a:lnTo>
                  <a:lnTo>
                    <a:pt x="727" y="515"/>
                  </a:lnTo>
                  <a:lnTo>
                    <a:pt x="760" y="477"/>
                  </a:lnTo>
                  <a:lnTo>
                    <a:pt x="770" y="468"/>
                  </a:lnTo>
                  <a:lnTo>
                    <a:pt x="770" y="458"/>
                  </a:lnTo>
                  <a:lnTo>
                    <a:pt x="765" y="458"/>
                  </a:lnTo>
                  <a:lnTo>
                    <a:pt x="760" y="458"/>
                  </a:lnTo>
                  <a:lnTo>
                    <a:pt x="742" y="463"/>
                  </a:lnTo>
                  <a:lnTo>
                    <a:pt x="742" y="463"/>
                  </a:lnTo>
                  <a:lnTo>
                    <a:pt x="732" y="468"/>
                  </a:lnTo>
                  <a:lnTo>
                    <a:pt x="723" y="472"/>
                  </a:lnTo>
                  <a:lnTo>
                    <a:pt x="718" y="472"/>
                  </a:lnTo>
                  <a:lnTo>
                    <a:pt x="718" y="468"/>
                  </a:lnTo>
                  <a:lnTo>
                    <a:pt x="718" y="463"/>
                  </a:lnTo>
                  <a:lnTo>
                    <a:pt x="723" y="449"/>
                  </a:lnTo>
                  <a:lnTo>
                    <a:pt x="760" y="439"/>
                  </a:lnTo>
                  <a:lnTo>
                    <a:pt x="760" y="439"/>
                  </a:lnTo>
                  <a:lnTo>
                    <a:pt x="775" y="430"/>
                  </a:lnTo>
                  <a:lnTo>
                    <a:pt x="798" y="411"/>
                  </a:lnTo>
                  <a:lnTo>
                    <a:pt x="808" y="401"/>
                  </a:lnTo>
                  <a:lnTo>
                    <a:pt x="812" y="387"/>
                  </a:lnTo>
                  <a:lnTo>
                    <a:pt x="808" y="373"/>
                  </a:lnTo>
                  <a:lnTo>
                    <a:pt x="794" y="364"/>
                  </a:lnTo>
                  <a:lnTo>
                    <a:pt x="765" y="312"/>
                  </a:lnTo>
                  <a:lnTo>
                    <a:pt x="765" y="260"/>
                  </a:lnTo>
                  <a:lnTo>
                    <a:pt x="765" y="260"/>
                  </a:lnTo>
                  <a:lnTo>
                    <a:pt x="760" y="260"/>
                  </a:lnTo>
                  <a:lnTo>
                    <a:pt x="742" y="250"/>
                  </a:lnTo>
                  <a:lnTo>
                    <a:pt x="732" y="246"/>
                  </a:lnTo>
                  <a:lnTo>
                    <a:pt x="718" y="232"/>
                  </a:lnTo>
                  <a:lnTo>
                    <a:pt x="709" y="217"/>
                  </a:lnTo>
                  <a:lnTo>
                    <a:pt x="694" y="194"/>
                  </a:lnTo>
                  <a:lnTo>
                    <a:pt x="694" y="194"/>
                  </a:lnTo>
                  <a:lnTo>
                    <a:pt x="671" y="151"/>
                  </a:lnTo>
                  <a:lnTo>
                    <a:pt x="647" y="123"/>
                  </a:lnTo>
                  <a:lnTo>
                    <a:pt x="633" y="109"/>
                  </a:lnTo>
                  <a:lnTo>
                    <a:pt x="624" y="104"/>
                  </a:lnTo>
                  <a:lnTo>
                    <a:pt x="624" y="104"/>
                  </a:lnTo>
                  <a:lnTo>
                    <a:pt x="609" y="90"/>
                  </a:lnTo>
                  <a:lnTo>
                    <a:pt x="595" y="66"/>
                  </a:lnTo>
                  <a:lnTo>
                    <a:pt x="586" y="43"/>
                  </a:lnTo>
                  <a:lnTo>
                    <a:pt x="524" y="0"/>
                  </a:lnTo>
                  <a:lnTo>
                    <a:pt x="520" y="0"/>
                  </a:lnTo>
                  <a:lnTo>
                    <a:pt x="520" y="5"/>
                  </a:lnTo>
                  <a:lnTo>
                    <a:pt x="520" y="5"/>
                  </a:lnTo>
                  <a:lnTo>
                    <a:pt x="520" y="29"/>
                  </a:lnTo>
                  <a:lnTo>
                    <a:pt x="515" y="43"/>
                  </a:lnTo>
                  <a:lnTo>
                    <a:pt x="501" y="66"/>
                  </a:lnTo>
                  <a:lnTo>
                    <a:pt x="491" y="76"/>
                  </a:lnTo>
                  <a:lnTo>
                    <a:pt x="487" y="80"/>
                  </a:lnTo>
                  <a:lnTo>
                    <a:pt x="487" y="80"/>
                  </a:lnTo>
                  <a:lnTo>
                    <a:pt x="487" y="99"/>
                  </a:lnTo>
                  <a:lnTo>
                    <a:pt x="487" y="114"/>
                  </a:lnTo>
                  <a:lnTo>
                    <a:pt x="496" y="123"/>
                  </a:lnTo>
                  <a:lnTo>
                    <a:pt x="496" y="123"/>
                  </a:lnTo>
                  <a:lnTo>
                    <a:pt x="477" y="151"/>
                  </a:lnTo>
                  <a:lnTo>
                    <a:pt x="458" y="170"/>
                  </a:lnTo>
                  <a:lnTo>
                    <a:pt x="449" y="180"/>
                  </a:lnTo>
                  <a:lnTo>
                    <a:pt x="435" y="180"/>
                  </a:lnTo>
                  <a:lnTo>
                    <a:pt x="435" y="180"/>
                  </a:lnTo>
                  <a:lnTo>
                    <a:pt x="425" y="184"/>
                  </a:lnTo>
                  <a:lnTo>
                    <a:pt x="392" y="203"/>
                  </a:lnTo>
                  <a:lnTo>
                    <a:pt x="354" y="227"/>
                  </a:lnTo>
                  <a:lnTo>
                    <a:pt x="336" y="241"/>
                  </a:lnTo>
                  <a:lnTo>
                    <a:pt x="321" y="255"/>
                  </a:lnTo>
                  <a:lnTo>
                    <a:pt x="321" y="255"/>
                  </a:lnTo>
                  <a:lnTo>
                    <a:pt x="317" y="260"/>
                  </a:lnTo>
                  <a:lnTo>
                    <a:pt x="293" y="274"/>
                  </a:lnTo>
                  <a:lnTo>
                    <a:pt x="269" y="279"/>
                  </a:lnTo>
                  <a:lnTo>
                    <a:pt x="255" y="279"/>
                  </a:lnTo>
                  <a:lnTo>
                    <a:pt x="241" y="274"/>
                  </a:lnTo>
                  <a:lnTo>
                    <a:pt x="241" y="274"/>
                  </a:lnTo>
                  <a:lnTo>
                    <a:pt x="227" y="265"/>
                  </a:lnTo>
                  <a:lnTo>
                    <a:pt x="213" y="255"/>
                  </a:lnTo>
                  <a:lnTo>
                    <a:pt x="194" y="246"/>
                  </a:lnTo>
                  <a:lnTo>
                    <a:pt x="175" y="241"/>
                  </a:lnTo>
                  <a:lnTo>
                    <a:pt x="156" y="246"/>
                  </a:lnTo>
                  <a:lnTo>
                    <a:pt x="137" y="260"/>
                  </a:lnTo>
                  <a:lnTo>
                    <a:pt x="118" y="288"/>
                  </a:lnTo>
                  <a:lnTo>
                    <a:pt x="118" y="288"/>
                  </a:lnTo>
                  <a:lnTo>
                    <a:pt x="114" y="331"/>
                  </a:lnTo>
                  <a:lnTo>
                    <a:pt x="104" y="364"/>
                  </a:lnTo>
                  <a:lnTo>
                    <a:pt x="100" y="373"/>
                  </a:lnTo>
                  <a:lnTo>
                    <a:pt x="95" y="383"/>
                  </a:lnTo>
                  <a:lnTo>
                    <a:pt x="95" y="383"/>
                  </a:lnTo>
                  <a:lnTo>
                    <a:pt x="76" y="392"/>
                  </a:lnTo>
                  <a:lnTo>
                    <a:pt x="71" y="397"/>
                  </a:lnTo>
                  <a:lnTo>
                    <a:pt x="71" y="416"/>
                  </a:lnTo>
                  <a:lnTo>
                    <a:pt x="71" y="416"/>
                  </a:lnTo>
                  <a:lnTo>
                    <a:pt x="57" y="425"/>
                  </a:lnTo>
                  <a:lnTo>
                    <a:pt x="29" y="449"/>
                  </a:lnTo>
                  <a:lnTo>
                    <a:pt x="29" y="449"/>
                  </a:lnTo>
                  <a:lnTo>
                    <a:pt x="19" y="453"/>
                  </a:lnTo>
                  <a:lnTo>
                    <a:pt x="10" y="463"/>
                  </a:lnTo>
                  <a:lnTo>
                    <a:pt x="5" y="477"/>
                  </a:lnTo>
                  <a:lnTo>
                    <a:pt x="0" y="491"/>
                  </a:lnTo>
                  <a:lnTo>
                    <a:pt x="0" y="510"/>
                  </a:lnTo>
                  <a:lnTo>
                    <a:pt x="5" y="529"/>
                  </a:lnTo>
                  <a:lnTo>
                    <a:pt x="19" y="543"/>
                  </a:lnTo>
                  <a:lnTo>
                    <a:pt x="38" y="562"/>
                  </a:lnTo>
                  <a:lnTo>
                    <a:pt x="38" y="562"/>
                  </a:lnTo>
                  <a:lnTo>
                    <a:pt x="43" y="567"/>
                  </a:lnTo>
                  <a:lnTo>
                    <a:pt x="52" y="571"/>
                  </a:lnTo>
                  <a:lnTo>
                    <a:pt x="57" y="581"/>
                  </a:lnTo>
                  <a:lnTo>
                    <a:pt x="57" y="590"/>
                  </a:lnTo>
                  <a:lnTo>
                    <a:pt x="52" y="605"/>
                  </a:lnTo>
                  <a:lnTo>
                    <a:pt x="38" y="623"/>
                  </a:lnTo>
                  <a:lnTo>
                    <a:pt x="38" y="623"/>
                  </a:lnTo>
                  <a:lnTo>
                    <a:pt x="33" y="628"/>
                  </a:lnTo>
                  <a:lnTo>
                    <a:pt x="29" y="642"/>
                  </a:lnTo>
                  <a:lnTo>
                    <a:pt x="29" y="647"/>
                  </a:lnTo>
                  <a:lnTo>
                    <a:pt x="33" y="652"/>
                  </a:lnTo>
                  <a:lnTo>
                    <a:pt x="48" y="656"/>
                  </a:lnTo>
                  <a:lnTo>
                    <a:pt x="66" y="661"/>
                  </a:lnTo>
                  <a:lnTo>
                    <a:pt x="66" y="661"/>
                  </a:lnTo>
                  <a:lnTo>
                    <a:pt x="76" y="671"/>
                  </a:lnTo>
                  <a:lnTo>
                    <a:pt x="85" y="685"/>
                  </a:lnTo>
                  <a:lnTo>
                    <a:pt x="85" y="704"/>
                  </a:lnTo>
                  <a:lnTo>
                    <a:pt x="137" y="694"/>
                  </a:lnTo>
                  <a:lnTo>
                    <a:pt x="137" y="694"/>
                  </a:lnTo>
                  <a:lnTo>
                    <a:pt x="156" y="694"/>
                  </a:lnTo>
                  <a:lnTo>
                    <a:pt x="166" y="694"/>
                  </a:lnTo>
                  <a:lnTo>
                    <a:pt x="175" y="689"/>
                  </a:lnTo>
                  <a:lnTo>
                    <a:pt x="180" y="685"/>
                  </a:lnTo>
                  <a:lnTo>
                    <a:pt x="185" y="671"/>
                  </a:lnTo>
                  <a:lnTo>
                    <a:pt x="185" y="666"/>
                  </a:lnTo>
                  <a:lnTo>
                    <a:pt x="185" y="666"/>
                  </a:lnTo>
                  <a:lnTo>
                    <a:pt x="194" y="666"/>
                  </a:lnTo>
                  <a:lnTo>
                    <a:pt x="213" y="666"/>
                  </a:lnTo>
                  <a:lnTo>
                    <a:pt x="227" y="671"/>
                  </a:lnTo>
                  <a:lnTo>
                    <a:pt x="241" y="675"/>
                  </a:lnTo>
                  <a:lnTo>
                    <a:pt x="255" y="685"/>
                  </a:lnTo>
                  <a:lnTo>
                    <a:pt x="269" y="699"/>
                  </a:lnTo>
                  <a:lnTo>
                    <a:pt x="269" y="699"/>
                  </a:lnTo>
                  <a:lnTo>
                    <a:pt x="284" y="727"/>
                  </a:lnTo>
                  <a:lnTo>
                    <a:pt x="284" y="732"/>
                  </a:lnTo>
                  <a:lnTo>
                    <a:pt x="284" y="741"/>
                  </a:lnTo>
                  <a:lnTo>
                    <a:pt x="274" y="746"/>
                  </a:lnTo>
                  <a:lnTo>
                    <a:pt x="269" y="746"/>
                  </a:lnTo>
                  <a:lnTo>
                    <a:pt x="293" y="760"/>
                  </a:lnTo>
                  <a:lnTo>
                    <a:pt x="293" y="779"/>
                  </a:lnTo>
                  <a:lnTo>
                    <a:pt x="298" y="793"/>
                  </a:lnTo>
                  <a:lnTo>
                    <a:pt x="312" y="793"/>
                  </a:lnTo>
                  <a:lnTo>
                    <a:pt x="331" y="793"/>
                  </a:lnTo>
                  <a:lnTo>
                    <a:pt x="326" y="817"/>
                  </a:lnTo>
                  <a:lnTo>
                    <a:pt x="331" y="826"/>
                  </a:lnTo>
                  <a:lnTo>
                    <a:pt x="340" y="845"/>
                  </a:lnTo>
                  <a:lnTo>
                    <a:pt x="340" y="859"/>
                  </a:lnTo>
                  <a:lnTo>
                    <a:pt x="326" y="864"/>
                  </a:lnTo>
                  <a:lnTo>
                    <a:pt x="317" y="859"/>
                  </a:lnTo>
                  <a:lnTo>
                    <a:pt x="303" y="864"/>
                  </a:lnTo>
                  <a:lnTo>
                    <a:pt x="303" y="878"/>
                  </a:lnTo>
                  <a:lnTo>
                    <a:pt x="312" y="897"/>
                  </a:lnTo>
                  <a:lnTo>
                    <a:pt x="321" y="907"/>
                  </a:lnTo>
                  <a:lnTo>
                    <a:pt x="336" y="926"/>
                  </a:lnTo>
                  <a:lnTo>
                    <a:pt x="331" y="940"/>
                  </a:lnTo>
                  <a:lnTo>
                    <a:pt x="336" y="973"/>
                  </a:lnTo>
                  <a:lnTo>
                    <a:pt x="354" y="977"/>
                  </a:lnTo>
                  <a:lnTo>
                    <a:pt x="369" y="968"/>
                  </a:lnTo>
                  <a:lnTo>
                    <a:pt x="388" y="977"/>
                  </a:lnTo>
                  <a:lnTo>
                    <a:pt x="406" y="982"/>
                  </a:lnTo>
                  <a:lnTo>
                    <a:pt x="425" y="973"/>
                  </a:lnTo>
                  <a:lnTo>
                    <a:pt x="435" y="968"/>
                  </a:lnTo>
                  <a:lnTo>
                    <a:pt x="444" y="992"/>
                  </a:lnTo>
                  <a:lnTo>
                    <a:pt x="444" y="992"/>
                  </a:lnTo>
                  <a:lnTo>
                    <a:pt x="477" y="996"/>
                  </a:lnTo>
                  <a:lnTo>
                    <a:pt x="501" y="992"/>
                  </a:lnTo>
                  <a:lnTo>
                    <a:pt x="520" y="982"/>
                  </a:lnTo>
                  <a:lnTo>
                    <a:pt x="524" y="963"/>
                  </a:lnTo>
                  <a:lnTo>
                    <a:pt x="529" y="949"/>
                  </a:lnTo>
                  <a:lnTo>
                    <a:pt x="529" y="935"/>
                  </a:lnTo>
                  <a:lnTo>
                    <a:pt x="529" y="916"/>
                  </a:lnTo>
                  <a:lnTo>
                    <a:pt x="529" y="916"/>
                  </a:lnTo>
                  <a:lnTo>
                    <a:pt x="520" y="902"/>
                  </a:lnTo>
                  <a:lnTo>
                    <a:pt x="515" y="888"/>
                  </a:lnTo>
                  <a:lnTo>
                    <a:pt x="515" y="864"/>
                  </a:lnTo>
                  <a:lnTo>
                    <a:pt x="515" y="845"/>
                  </a:lnTo>
                  <a:lnTo>
                    <a:pt x="520" y="817"/>
                  </a:lnTo>
                  <a:lnTo>
                    <a:pt x="524" y="803"/>
                  </a:lnTo>
                  <a:lnTo>
                    <a:pt x="510" y="779"/>
                  </a:lnTo>
                  <a:lnTo>
                    <a:pt x="506" y="760"/>
                  </a:lnTo>
                  <a:lnTo>
                    <a:pt x="557" y="723"/>
                  </a:lnTo>
                  <a:lnTo>
                    <a:pt x="572" y="741"/>
                  </a:lnTo>
                  <a:lnTo>
                    <a:pt x="586" y="760"/>
                  </a:lnTo>
                  <a:lnTo>
                    <a:pt x="609" y="770"/>
                  </a:lnTo>
                  <a:lnTo>
                    <a:pt x="609" y="784"/>
                  </a:lnTo>
                  <a:lnTo>
                    <a:pt x="614" y="803"/>
                  </a:lnTo>
                  <a:lnTo>
                    <a:pt x="628" y="817"/>
                  </a:lnTo>
                  <a:lnTo>
                    <a:pt x="638" y="836"/>
                  </a:lnTo>
                  <a:lnTo>
                    <a:pt x="638" y="869"/>
                  </a:lnTo>
                  <a:lnTo>
                    <a:pt x="638" y="878"/>
                  </a:lnTo>
                  <a:lnTo>
                    <a:pt x="652" y="888"/>
                  </a:lnTo>
                  <a:lnTo>
                    <a:pt x="661" y="888"/>
                  </a:lnTo>
                  <a:lnTo>
                    <a:pt x="661" y="888"/>
                  </a:lnTo>
                  <a:lnTo>
                    <a:pt x="666" y="869"/>
                  </a:lnTo>
                  <a:lnTo>
                    <a:pt x="671" y="850"/>
                  </a:lnTo>
                  <a:lnTo>
                    <a:pt x="680" y="836"/>
                  </a:lnTo>
                  <a:lnTo>
                    <a:pt x="690" y="826"/>
                  </a:lnTo>
                  <a:lnTo>
                    <a:pt x="709" y="812"/>
                  </a:lnTo>
                  <a:lnTo>
                    <a:pt x="718" y="808"/>
                  </a:lnTo>
                  <a:lnTo>
                    <a:pt x="718" y="784"/>
                  </a:lnTo>
                  <a:lnTo>
                    <a:pt x="727" y="774"/>
                  </a:lnTo>
                  <a:lnTo>
                    <a:pt x="746" y="770"/>
                  </a:lnTo>
                  <a:lnTo>
                    <a:pt x="775" y="760"/>
                  </a:lnTo>
                  <a:lnTo>
                    <a:pt x="789" y="746"/>
                  </a:lnTo>
                  <a:lnTo>
                    <a:pt x="808" y="746"/>
                  </a:lnTo>
                  <a:lnTo>
                    <a:pt x="812" y="746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1" name="Freeform 19"/>
            <p:cNvSpPr>
              <a:spLocks/>
            </p:cNvSpPr>
            <p:nvPr/>
          </p:nvSpPr>
          <p:spPr bwMode="auto">
            <a:xfrm>
              <a:off x="3010" y="1938"/>
              <a:ext cx="1562" cy="1275"/>
            </a:xfrm>
            <a:custGeom>
              <a:avLst/>
              <a:gdLst/>
              <a:ahLst/>
              <a:cxnLst>
                <a:cxn ang="0">
                  <a:pos x="996" y="1044"/>
                </a:cxn>
                <a:cxn ang="0">
                  <a:pos x="949" y="1020"/>
                </a:cxn>
                <a:cxn ang="0">
                  <a:pos x="972" y="978"/>
                </a:cxn>
                <a:cxn ang="0">
                  <a:pos x="958" y="935"/>
                </a:cxn>
                <a:cxn ang="0">
                  <a:pos x="920" y="864"/>
                </a:cxn>
                <a:cxn ang="0">
                  <a:pos x="949" y="822"/>
                </a:cxn>
                <a:cxn ang="0">
                  <a:pos x="996" y="765"/>
                </a:cxn>
                <a:cxn ang="0">
                  <a:pos x="1034" y="704"/>
                </a:cxn>
                <a:cxn ang="0">
                  <a:pos x="1095" y="614"/>
                </a:cxn>
                <a:cxn ang="0">
                  <a:pos x="1161" y="647"/>
                </a:cxn>
                <a:cxn ang="0">
                  <a:pos x="1241" y="628"/>
                </a:cxn>
                <a:cxn ang="0">
                  <a:pos x="1345" y="557"/>
                </a:cxn>
                <a:cxn ang="0">
                  <a:pos x="1397" y="524"/>
                </a:cxn>
                <a:cxn ang="0">
                  <a:pos x="1407" y="453"/>
                </a:cxn>
                <a:cxn ang="0">
                  <a:pos x="1440" y="402"/>
                </a:cxn>
                <a:cxn ang="0">
                  <a:pos x="1444" y="331"/>
                </a:cxn>
                <a:cxn ang="0">
                  <a:pos x="1492" y="284"/>
                </a:cxn>
                <a:cxn ang="0">
                  <a:pos x="1548" y="269"/>
                </a:cxn>
                <a:cxn ang="0">
                  <a:pos x="1562" y="227"/>
                </a:cxn>
                <a:cxn ang="0">
                  <a:pos x="1544" y="165"/>
                </a:cxn>
                <a:cxn ang="0">
                  <a:pos x="1529" y="38"/>
                </a:cxn>
                <a:cxn ang="0">
                  <a:pos x="1468" y="38"/>
                </a:cxn>
                <a:cxn ang="0">
                  <a:pos x="1397" y="19"/>
                </a:cxn>
                <a:cxn ang="0">
                  <a:pos x="1364" y="5"/>
                </a:cxn>
                <a:cxn ang="0">
                  <a:pos x="1308" y="19"/>
                </a:cxn>
                <a:cxn ang="0">
                  <a:pos x="1223" y="38"/>
                </a:cxn>
                <a:cxn ang="0">
                  <a:pos x="1156" y="57"/>
                </a:cxn>
                <a:cxn ang="0">
                  <a:pos x="1123" y="43"/>
                </a:cxn>
                <a:cxn ang="0">
                  <a:pos x="1100" y="90"/>
                </a:cxn>
                <a:cxn ang="0">
                  <a:pos x="1029" y="90"/>
                </a:cxn>
                <a:cxn ang="0">
                  <a:pos x="920" y="175"/>
                </a:cxn>
                <a:cxn ang="0">
                  <a:pos x="887" y="255"/>
                </a:cxn>
                <a:cxn ang="0">
                  <a:pos x="821" y="284"/>
                </a:cxn>
                <a:cxn ang="0">
                  <a:pos x="722" y="326"/>
                </a:cxn>
                <a:cxn ang="0">
                  <a:pos x="632" y="307"/>
                </a:cxn>
                <a:cxn ang="0">
                  <a:pos x="590" y="350"/>
                </a:cxn>
                <a:cxn ang="0">
                  <a:pos x="514" y="425"/>
                </a:cxn>
                <a:cxn ang="0">
                  <a:pos x="444" y="463"/>
                </a:cxn>
                <a:cxn ang="0">
                  <a:pos x="297" y="435"/>
                </a:cxn>
                <a:cxn ang="0">
                  <a:pos x="245" y="383"/>
                </a:cxn>
                <a:cxn ang="0">
                  <a:pos x="123" y="378"/>
                </a:cxn>
                <a:cxn ang="0">
                  <a:pos x="56" y="501"/>
                </a:cxn>
                <a:cxn ang="0">
                  <a:pos x="71" y="605"/>
                </a:cxn>
                <a:cxn ang="0">
                  <a:pos x="127" y="680"/>
                </a:cxn>
                <a:cxn ang="0">
                  <a:pos x="23" y="765"/>
                </a:cxn>
                <a:cxn ang="0">
                  <a:pos x="28" y="822"/>
                </a:cxn>
                <a:cxn ang="0">
                  <a:pos x="90" y="907"/>
                </a:cxn>
                <a:cxn ang="0">
                  <a:pos x="212" y="1053"/>
                </a:cxn>
                <a:cxn ang="0">
                  <a:pos x="264" y="1100"/>
                </a:cxn>
                <a:cxn ang="0">
                  <a:pos x="335" y="1143"/>
                </a:cxn>
                <a:cxn ang="0">
                  <a:pos x="396" y="1110"/>
                </a:cxn>
                <a:cxn ang="0">
                  <a:pos x="448" y="1152"/>
                </a:cxn>
                <a:cxn ang="0">
                  <a:pos x="491" y="1129"/>
                </a:cxn>
                <a:cxn ang="0">
                  <a:pos x="529" y="1110"/>
                </a:cxn>
                <a:cxn ang="0">
                  <a:pos x="571" y="1091"/>
                </a:cxn>
                <a:cxn ang="0">
                  <a:pos x="614" y="1110"/>
                </a:cxn>
                <a:cxn ang="0">
                  <a:pos x="623" y="1256"/>
                </a:cxn>
                <a:cxn ang="0">
                  <a:pos x="699" y="1270"/>
                </a:cxn>
                <a:cxn ang="0">
                  <a:pos x="779" y="1204"/>
                </a:cxn>
                <a:cxn ang="0">
                  <a:pos x="902" y="1171"/>
                </a:cxn>
                <a:cxn ang="0">
                  <a:pos x="982" y="1133"/>
                </a:cxn>
              </a:cxnLst>
              <a:rect l="0" t="0" r="r" b="b"/>
              <a:pathLst>
                <a:path w="1562" h="1275">
                  <a:moveTo>
                    <a:pt x="996" y="1081"/>
                  </a:moveTo>
                  <a:lnTo>
                    <a:pt x="1005" y="1077"/>
                  </a:lnTo>
                  <a:lnTo>
                    <a:pt x="1005" y="1077"/>
                  </a:lnTo>
                  <a:lnTo>
                    <a:pt x="1005" y="1058"/>
                  </a:lnTo>
                  <a:lnTo>
                    <a:pt x="996" y="1044"/>
                  </a:lnTo>
                  <a:lnTo>
                    <a:pt x="986" y="1034"/>
                  </a:lnTo>
                  <a:lnTo>
                    <a:pt x="986" y="1034"/>
                  </a:lnTo>
                  <a:lnTo>
                    <a:pt x="968" y="1029"/>
                  </a:lnTo>
                  <a:lnTo>
                    <a:pt x="953" y="1025"/>
                  </a:lnTo>
                  <a:lnTo>
                    <a:pt x="949" y="1020"/>
                  </a:lnTo>
                  <a:lnTo>
                    <a:pt x="949" y="1015"/>
                  </a:lnTo>
                  <a:lnTo>
                    <a:pt x="953" y="1001"/>
                  </a:lnTo>
                  <a:lnTo>
                    <a:pt x="958" y="996"/>
                  </a:lnTo>
                  <a:lnTo>
                    <a:pt x="958" y="996"/>
                  </a:lnTo>
                  <a:lnTo>
                    <a:pt x="972" y="978"/>
                  </a:lnTo>
                  <a:lnTo>
                    <a:pt x="977" y="963"/>
                  </a:lnTo>
                  <a:lnTo>
                    <a:pt x="977" y="954"/>
                  </a:lnTo>
                  <a:lnTo>
                    <a:pt x="972" y="944"/>
                  </a:lnTo>
                  <a:lnTo>
                    <a:pt x="963" y="940"/>
                  </a:lnTo>
                  <a:lnTo>
                    <a:pt x="958" y="935"/>
                  </a:lnTo>
                  <a:lnTo>
                    <a:pt x="958" y="935"/>
                  </a:lnTo>
                  <a:lnTo>
                    <a:pt x="939" y="916"/>
                  </a:lnTo>
                  <a:lnTo>
                    <a:pt x="925" y="902"/>
                  </a:lnTo>
                  <a:lnTo>
                    <a:pt x="920" y="883"/>
                  </a:lnTo>
                  <a:lnTo>
                    <a:pt x="920" y="864"/>
                  </a:lnTo>
                  <a:lnTo>
                    <a:pt x="925" y="850"/>
                  </a:lnTo>
                  <a:lnTo>
                    <a:pt x="930" y="836"/>
                  </a:lnTo>
                  <a:lnTo>
                    <a:pt x="939" y="826"/>
                  </a:lnTo>
                  <a:lnTo>
                    <a:pt x="949" y="822"/>
                  </a:lnTo>
                  <a:lnTo>
                    <a:pt x="949" y="822"/>
                  </a:lnTo>
                  <a:lnTo>
                    <a:pt x="977" y="798"/>
                  </a:lnTo>
                  <a:lnTo>
                    <a:pt x="991" y="789"/>
                  </a:lnTo>
                  <a:lnTo>
                    <a:pt x="991" y="789"/>
                  </a:lnTo>
                  <a:lnTo>
                    <a:pt x="991" y="770"/>
                  </a:lnTo>
                  <a:lnTo>
                    <a:pt x="996" y="765"/>
                  </a:lnTo>
                  <a:lnTo>
                    <a:pt x="1015" y="756"/>
                  </a:lnTo>
                  <a:lnTo>
                    <a:pt x="1015" y="756"/>
                  </a:lnTo>
                  <a:lnTo>
                    <a:pt x="1020" y="746"/>
                  </a:lnTo>
                  <a:lnTo>
                    <a:pt x="1024" y="737"/>
                  </a:lnTo>
                  <a:lnTo>
                    <a:pt x="1034" y="704"/>
                  </a:lnTo>
                  <a:lnTo>
                    <a:pt x="1038" y="661"/>
                  </a:lnTo>
                  <a:lnTo>
                    <a:pt x="1038" y="661"/>
                  </a:lnTo>
                  <a:lnTo>
                    <a:pt x="1057" y="633"/>
                  </a:lnTo>
                  <a:lnTo>
                    <a:pt x="1076" y="619"/>
                  </a:lnTo>
                  <a:lnTo>
                    <a:pt x="1095" y="614"/>
                  </a:lnTo>
                  <a:lnTo>
                    <a:pt x="1114" y="619"/>
                  </a:lnTo>
                  <a:lnTo>
                    <a:pt x="1133" y="628"/>
                  </a:lnTo>
                  <a:lnTo>
                    <a:pt x="1147" y="638"/>
                  </a:lnTo>
                  <a:lnTo>
                    <a:pt x="1161" y="647"/>
                  </a:lnTo>
                  <a:lnTo>
                    <a:pt x="1161" y="647"/>
                  </a:lnTo>
                  <a:lnTo>
                    <a:pt x="1175" y="652"/>
                  </a:lnTo>
                  <a:lnTo>
                    <a:pt x="1189" y="652"/>
                  </a:lnTo>
                  <a:lnTo>
                    <a:pt x="1213" y="647"/>
                  </a:lnTo>
                  <a:lnTo>
                    <a:pt x="1237" y="633"/>
                  </a:lnTo>
                  <a:lnTo>
                    <a:pt x="1241" y="628"/>
                  </a:lnTo>
                  <a:lnTo>
                    <a:pt x="1241" y="628"/>
                  </a:lnTo>
                  <a:lnTo>
                    <a:pt x="1256" y="614"/>
                  </a:lnTo>
                  <a:lnTo>
                    <a:pt x="1274" y="600"/>
                  </a:lnTo>
                  <a:lnTo>
                    <a:pt x="1312" y="576"/>
                  </a:lnTo>
                  <a:lnTo>
                    <a:pt x="1345" y="557"/>
                  </a:lnTo>
                  <a:lnTo>
                    <a:pt x="1355" y="553"/>
                  </a:lnTo>
                  <a:lnTo>
                    <a:pt x="1355" y="553"/>
                  </a:lnTo>
                  <a:lnTo>
                    <a:pt x="1369" y="553"/>
                  </a:lnTo>
                  <a:lnTo>
                    <a:pt x="1378" y="543"/>
                  </a:lnTo>
                  <a:lnTo>
                    <a:pt x="1397" y="524"/>
                  </a:lnTo>
                  <a:lnTo>
                    <a:pt x="1416" y="496"/>
                  </a:lnTo>
                  <a:lnTo>
                    <a:pt x="1416" y="496"/>
                  </a:lnTo>
                  <a:lnTo>
                    <a:pt x="1407" y="487"/>
                  </a:lnTo>
                  <a:lnTo>
                    <a:pt x="1407" y="472"/>
                  </a:lnTo>
                  <a:lnTo>
                    <a:pt x="1407" y="453"/>
                  </a:lnTo>
                  <a:lnTo>
                    <a:pt x="1407" y="453"/>
                  </a:lnTo>
                  <a:lnTo>
                    <a:pt x="1411" y="449"/>
                  </a:lnTo>
                  <a:lnTo>
                    <a:pt x="1421" y="439"/>
                  </a:lnTo>
                  <a:lnTo>
                    <a:pt x="1435" y="416"/>
                  </a:lnTo>
                  <a:lnTo>
                    <a:pt x="1440" y="402"/>
                  </a:lnTo>
                  <a:lnTo>
                    <a:pt x="1440" y="378"/>
                  </a:lnTo>
                  <a:lnTo>
                    <a:pt x="1440" y="373"/>
                  </a:lnTo>
                  <a:lnTo>
                    <a:pt x="1440" y="368"/>
                  </a:lnTo>
                  <a:lnTo>
                    <a:pt x="1440" y="368"/>
                  </a:lnTo>
                  <a:lnTo>
                    <a:pt x="1444" y="331"/>
                  </a:lnTo>
                  <a:lnTo>
                    <a:pt x="1449" y="317"/>
                  </a:lnTo>
                  <a:lnTo>
                    <a:pt x="1454" y="302"/>
                  </a:lnTo>
                  <a:lnTo>
                    <a:pt x="1463" y="293"/>
                  </a:lnTo>
                  <a:lnTo>
                    <a:pt x="1477" y="284"/>
                  </a:lnTo>
                  <a:lnTo>
                    <a:pt x="1492" y="284"/>
                  </a:lnTo>
                  <a:lnTo>
                    <a:pt x="1511" y="279"/>
                  </a:lnTo>
                  <a:lnTo>
                    <a:pt x="1511" y="279"/>
                  </a:lnTo>
                  <a:lnTo>
                    <a:pt x="1525" y="279"/>
                  </a:lnTo>
                  <a:lnTo>
                    <a:pt x="1539" y="274"/>
                  </a:lnTo>
                  <a:lnTo>
                    <a:pt x="1548" y="269"/>
                  </a:lnTo>
                  <a:lnTo>
                    <a:pt x="1558" y="260"/>
                  </a:lnTo>
                  <a:lnTo>
                    <a:pt x="1558" y="260"/>
                  </a:lnTo>
                  <a:lnTo>
                    <a:pt x="1558" y="260"/>
                  </a:lnTo>
                  <a:lnTo>
                    <a:pt x="1562" y="246"/>
                  </a:lnTo>
                  <a:lnTo>
                    <a:pt x="1562" y="227"/>
                  </a:lnTo>
                  <a:lnTo>
                    <a:pt x="1558" y="213"/>
                  </a:lnTo>
                  <a:lnTo>
                    <a:pt x="1553" y="203"/>
                  </a:lnTo>
                  <a:lnTo>
                    <a:pt x="1553" y="203"/>
                  </a:lnTo>
                  <a:lnTo>
                    <a:pt x="1548" y="184"/>
                  </a:lnTo>
                  <a:lnTo>
                    <a:pt x="1544" y="165"/>
                  </a:lnTo>
                  <a:lnTo>
                    <a:pt x="1539" y="142"/>
                  </a:lnTo>
                  <a:lnTo>
                    <a:pt x="1539" y="19"/>
                  </a:lnTo>
                  <a:lnTo>
                    <a:pt x="1539" y="19"/>
                  </a:lnTo>
                  <a:lnTo>
                    <a:pt x="1539" y="19"/>
                  </a:lnTo>
                  <a:lnTo>
                    <a:pt x="1529" y="38"/>
                  </a:lnTo>
                  <a:lnTo>
                    <a:pt x="1515" y="47"/>
                  </a:lnTo>
                  <a:lnTo>
                    <a:pt x="1515" y="47"/>
                  </a:lnTo>
                  <a:lnTo>
                    <a:pt x="1501" y="38"/>
                  </a:lnTo>
                  <a:lnTo>
                    <a:pt x="1487" y="38"/>
                  </a:lnTo>
                  <a:lnTo>
                    <a:pt x="1468" y="38"/>
                  </a:lnTo>
                  <a:lnTo>
                    <a:pt x="1468" y="38"/>
                  </a:lnTo>
                  <a:lnTo>
                    <a:pt x="1449" y="33"/>
                  </a:lnTo>
                  <a:lnTo>
                    <a:pt x="1426" y="29"/>
                  </a:lnTo>
                  <a:lnTo>
                    <a:pt x="1397" y="19"/>
                  </a:lnTo>
                  <a:lnTo>
                    <a:pt x="1397" y="19"/>
                  </a:lnTo>
                  <a:lnTo>
                    <a:pt x="1388" y="5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64" y="5"/>
                  </a:lnTo>
                  <a:lnTo>
                    <a:pt x="1364" y="5"/>
                  </a:lnTo>
                  <a:lnTo>
                    <a:pt x="1350" y="14"/>
                  </a:lnTo>
                  <a:lnTo>
                    <a:pt x="1336" y="19"/>
                  </a:lnTo>
                  <a:lnTo>
                    <a:pt x="1317" y="19"/>
                  </a:lnTo>
                  <a:lnTo>
                    <a:pt x="1317" y="19"/>
                  </a:lnTo>
                  <a:lnTo>
                    <a:pt x="1308" y="19"/>
                  </a:lnTo>
                  <a:lnTo>
                    <a:pt x="1284" y="14"/>
                  </a:lnTo>
                  <a:lnTo>
                    <a:pt x="1270" y="14"/>
                  </a:lnTo>
                  <a:lnTo>
                    <a:pt x="1256" y="14"/>
                  </a:lnTo>
                  <a:lnTo>
                    <a:pt x="1237" y="24"/>
                  </a:lnTo>
                  <a:lnTo>
                    <a:pt x="1223" y="38"/>
                  </a:lnTo>
                  <a:lnTo>
                    <a:pt x="1223" y="38"/>
                  </a:lnTo>
                  <a:lnTo>
                    <a:pt x="1194" y="57"/>
                  </a:lnTo>
                  <a:lnTo>
                    <a:pt x="1171" y="62"/>
                  </a:lnTo>
                  <a:lnTo>
                    <a:pt x="1161" y="62"/>
                  </a:lnTo>
                  <a:lnTo>
                    <a:pt x="1156" y="57"/>
                  </a:lnTo>
                  <a:lnTo>
                    <a:pt x="1156" y="57"/>
                  </a:lnTo>
                  <a:lnTo>
                    <a:pt x="1152" y="52"/>
                  </a:lnTo>
                  <a:lnTo>
                    <a:pt x="1138" y="43"/>
                  </a:lnTo>
                  <a:lnTo>
                    <a:pt x="1133" y="43"/>
                  </a:lnTo>
                  <a:lnTo>
                    <a:pt x="1123" y="43"/>
                  </a:lnTo>
                  <a:lnTo>
                    <a:pt x="1119" y="47"/>
                  </a:lnTo>
                  <a:lnTo>
                    <a:pt x="1114" y="57"/>
                  </a:lnTo>
                  <a:lnTo>
                    <a:pt x="1114" y="57"/>
                  </a:lnTo>
                  <a:lnTo>
                    <a:pt x="1109" y="76"/>
                  </a:lnTo>
                  <a:lnTo>
                    <a:pt x="1100" y="90"/>
                  </a:lnTo>
                  <a:lnTo>
                    <a:pt x="1086" y="104"/>
                  </a:lnTo>
                  <a:lnTo>
                    <a:pt x="1086" y="104"/>
                  </a:lnTo>
                  <a:lnTo>
                    <a:pt x="1067" y="95"/>
                  </a:lnTo>
                  <a:lnTo>
                    <a:pt x="1048" y="90"/>
                  </a:lnTo>
                  <a:lnTo>
                    <a:pt x="1029" y="90"/>
                  </a:lnTo>
                  <a:lnTo>
                    <a:pt x="1015" y="95"/>
                  </a:lnTo>
                  <a:lnTo>
                    <a:pt x="986" y="109"/>
                  </a:lnTo>
                  <a:lnTo>
                    <a:pt x="958" y="128"/>
                  </a:lnTo>
                  <a:lnTo>
                    <a:pt x="935" y="151"/>
                  </a:lnTo>
                  <a:lnTo>
                    <a:pt x="920" y="175"/>
                  </a:lnTo>
                  <a:lnTo>
                    <a:pt x="906" y="194"/>
                  </a:lnTo>
                  <a:lnTo>
                    <a:pt x="906" y="194"/>
                  </a:lnTo>
                  <a:lnTo>
                    <a:pt x="906" y="227"/>
                  </a:lnTo>
                  <a:lnTo>
                    <a:pt x="897" y="241"/>
                  </a:lnTo>
                  <a:lnTo>
                    <a:pt x="887" y="255"/>
                  </a:lnTo>
                  <a:lnTo>
                    <a:pt x="887" y="255"/>
                  </a:lnTo>
                  <a:lnTo>
                    <a:pt x="868" y="260"/>
                  </a:lnTo>
                  <a:lnTo>
                    <a:pt x="850" y="265"/>
                  </a:lnTo>
                  <a:lnTo>
                    <a:pt x="835" y="274"/>
                  </a:lnTo>
                  <a:lnTo>
                    <a:pt x="821" y="284"/>
                  </a:lnTo>
                  <a:lnTo>
                    <a:pt x="802" y="307"/>
                  </a:lnTo>
                  <a:lnTo>
                    <a:pt x="783" y="321"/>
                  </a:lnTo>
                  <a:lnTo>
                    <a:pt x="783" y="321"/>
                  </a:lnTo>
                  <a:lnTo>
                    <a:pt x="760" y="326"/>
                  </a:lnTo>
                  <a:lnTo>
                    <a:pt x="722" y="326"/>
                  </a:lnTo>
                  <a:lnTo>
                    <a:pt x="675" y="321"/>
                  </a:lnTo>
                  <a:lnTo>
                    <a:pt x="675" y="321"/>
                  </a:lnTo>
                  <a:lnTo>
                    <a:pt x="656" y="312"/>
                  </a:lnTo>
                  <a:lnTo>
                    <a:pt x="642" y="307"/>
                  </a:lnTo>
                  <a:lnTo>
                    <a:pt x="632" y="307"/>
                  </a:lnTo>
                  <a:lnTo>
                    <a:pt x="618" y="307"/>
                  </a:lnTo>
                  <a:lnTo>
                    <a:pt x="604" y="321"/>
                  </a:lnTo>
                  <a:lnTo>
                    <a:pt x="599" y="326"/>
                  </a:lnTo>
                  <a:lnTo>
                    <a:pt x="599" y="326"/>
                  </a:lnTo>
                  <a:lnTo>
                    <a:pt x="590" y="350"/>
                  </a:lnTo>
                  <a:lnTo>
                    <a:pt x="580" y="368"/>
                  </a:lnTo>
                  <a:lnTo>
                    <a:pt x="547" y="397"/>
                  </a:lnTo>
                  <a:lnTo>
                    <a:pt x="524" y="420"/>
                  </a:lnTo>
                  <a:lnTo>
                    <a:pt x="514" y="425"/>
                  </a:lnTo>
                  <a:lnTo>
                    <a:pt x="514" y="425"/>
                  </a:lnTo>
                  <a:lnTo>
                    <a:pt x="500" y="430"/>
                  </a:lnTo>
                  <a:lnTo>
                    <a:pt x="481" y="439"/>
                  </a:lnTo>
                  <a:lnTo>
                    <a:pt x="458" y="453"/>
                  </a:lnTo>
                  <a:lnTo>
                    <a:pt x="458" y="453"/>
                  </a:lnTo>
                  <a:lnTo>
                    <a:pt x="444" y="463"/>
                  </a:lnTo>
                  <a:lnTo>
                    <a:pt x="420" y="468"/>
                  </a:lnTo>
                  <a:lnTo>
                    <a:pt x="396" y="463"/>
                  </a:lnTo>
                  <a:lnTo>
                    <a:pt x="368" y="458"/>
                  </a:lnTo>
                  <a:lnTo>
                    <a:pt x="316" y="444"/>
                  </a:lnTo>
                  <a:lnTo>
                    <a:pt x="297" y="435"/>
                  </a:lnTo>
                  <a:lnTo>
                    <a:pt x="297" y="435"/>
                  </a:lnTo>
                  <a:lnTo>
                    <a:pt x="278" y="420"/>
                  </a:lnTo>
                  <a:lnTo>
                    <a:pt x="259" y="406"/>
                  </a:lnTo>
                  <a:lnTo>
                    <a:pt x="245" y="383"/>
                  </a:lnTo>
                  <a:lnTo>
                    <a:pt x="245" y="383"/>
                  </a:lnTo>
                  <a:lnTo>
                    <a:pt x="231" y="373"/>
                  </a:lnTo>
                  <a:lnTo>
                    <a:pt x="217" y="368"/>
                  </a:lnTo>
                  <a:lnTo>
                    <a:pt x="174" y="368"/>
                  </a:lnTo>
                  <a:lnTo>
                    <a:pt x="141" y="373"/>
                  </a:lnTo>
                  <a:lnTo>
                    <a:pt x="123" y="378"/>
                  </a:lnTo>
                  <a:lnTo>
                    <a:pt x="123" y="378"/>
                  </a:lnTo>
                  <a:lnTo>
                    <a:pt x="99" y="411"/>
                  </a:lnTo>
                  <a:lnTo>
                    <a:pt x="75" y="449"/>
                  </a:lnTo>
                  <a:lnTo>
                    <a:pt x="56" y="501"/>
                  </a:lnTo>
                  <a:lnTo>
                    <a:pt x="56" y="501"/>
                  </a:lnTo>
                  <a:lnTo>
                    <a:pt x="47" y="524"/>
                  </a:lnTo>
                  <a:lnTo>
                    <a:pt x="47" y="548"/>
                  </a:lnTo>
                  <a:lnTo>
                    <a:pt x="52" y="567"/>
                  </a:lnTo>
                  <a:lnTo>
                    <a:pt x="56" y="586"/>
                  </a:lnTo>
                  <a:lnTo>
                    <a:pt x="71" y="605"/>
                  </a:lnTo>
                  <a:lnTo>
                    <a:pt x="85" y="623"/>
                  </a:lnTo>
                  <a:lnTo>
                    <a:pt x="118" y="661"/>
                  </a:lnTo>
                  <a:lnTo>
                    <a:pt x="118" y="661"/>
                  </a:lnTo>
                  <a:lnTo>
                    <a:pt x="127" y="671"/>
                  </a:lnTo>
                  <a:lnTo>
                    <a:pt x="127" y="680"/>
                  </a:lnTo>
                  <a:lnTo>
                    <a:pt x="127" y="694"/>
                  </a:lnTo>
                  <a:lnTo>
                    <a:pt x="123" y="704"/>
                  </a:lnTo>
                  <a:lnTo>
                    <a:pt x="104" y="723"/>
                  </a:lnTo>
                  <a:lnTo>
                    <a:pt x="80" y="737"/>
                  </a:lnTo>
                  <a:lnTo>
                    <a:pt x="23" y="765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14" y="803"/>
                  </a:lnTo>
                  <a:lnTo>
                    <a:pt x="28" y="822"/>
                  </a:lnTo>
                  <a:lnTo>
                    <a:pt x="52" y="845"/>
                  </a:lnTo>
                  <a:lnTo>
                    <a:pt x="52" y="845"/>
                  </a:lnTo>
                  <a:lnTo>
                    <a:pt x="71" y="864"/>
                  </a:lnTo>
                  <a:lnTo>
                    <a:pt x="85" y="888"/>
                  </a:lnTo>
                  <a:lnTo>
                    <a:pt x="90" y="907"/>
                  </a:lnTo>
                  <a:lnTo>
                    <a:pt x="94" y="921"/>
                  </a:lnTo>
                  <a:lnTo>
                    <a:pt x="184" y="1044"/>
                  </a:lnTo>
                  <a:lnTo>
                    <a:pt x="184" y="1044"/>
                  </a:lnTo>
                  <a:lnTo>
                    <a:pt x="193" y="1048"/>
                  </a:lnTo>
                  <a:lnTo>
                    <a:pt x="212" y="1053"/>
                  </a:lnTo>
                  <a:lnTo>
                    <a:pt x="212" y="1053"/>
                  </a:lnTo>
                  <a:lnTo>
                    <a:pt x="226" y="1058"/>
                  </a:lnTo>
                  <a:lnTo>
                    <a:pt x="241" y="1067"/>
                  </a:lnTo>
                  <a:lnTo>
                    <a:pt x="264" y="1100"/>
                  </a:lnTo>
                  <a:lnTo>
                    <a:pt x="264" y="1100"/>
                  </a:lnTo>
                  <a:lnTo>
                    <a:pt x="278" y="1119"/>
                  </a:lnTo>
                  <a:lnTo>
                    <a:pt x="297" y="1143"/>
                  </a:lnTo>
                  <a:lnTo>
                    <a:pt x="307" y="1147"/>
                  </a:lnTo>
                  <a:lnTo>
                    <a:pt x="321" y="1152"/>
                  </a:lnTo>
                  <a:lnTo>
                    <a:pt x="335" y="1143"/>
                  </a:lnTo>
                  <a:lnTo>
                    <a:pt x="349" y="1129"/>
                  </a:lnTo>
                  <a:lnTo>
                    <a:pt x="349" y="1129"/>
                  </a:lnTo>
                  <a:lnTo>
                    <a:pt x="363" y="1114"/>
                  </a:lnTo>
                  <a:lnTo>
                    <a:pt x="382" y="1110"/>
                  </a:lnTo>
                  <a:lnTo>
                    <a:pt x="396" y="1110"/>
                  </a:lnTo>
                  <a:lnTo>
                    <a:pt x="411" y="1114"/>
                  </a:lnTo>
                  <a:lnTo>
                    <a:pt x="429" y="1138"/>
                  </a:lnTo>
                  <a:lnTo>
                    <a:pt x="439" y="1147"/>
                  </a:lnTo>
                  <a:lnTo>
                    <a:pt x="439" y="1147"/>
                  </a:lnTo>
                  <a:lnTo>
                    <a:pt x="448" y="1152"/>
                  </a:lnTo>
                  <a:lnTo>
                    <a:pt x="462" y="1162"/>
                  </a:lnTo>
                  <a:lnTo>
                    <a:pt x="472" y="1162"/>
                  </a:lnTo>
                  <a:lnTo>
                    <a:pt x="481" y="1162"/>
                  </a:lnTo>
                  <a:lnTo>
                    <a:pt x="491" y="1147"/>
                  </a:lnTo>
                  <a:lnTo>
                    <a:pt x="491" y="1129"/>
                  </a:lnTo>
                  <a:lnTo>
                    <a:pt x="491" y="1129"/>
                  </a:lnTo>
                  <a:lnTo>
                    <a:pt x="500" y="1114"/>
                  </a:lnTo>
                  <a:lnTo>
                    <a:pt x="514" y="1110"/>
                  </a:lnTo>
                  <a:lnTo>
                    <a:pt x="519" y="1110"/>
                  </a:lnTo>
                  <a:lnTo>
                    <a:pt x="529" y="1110"/>
                  </a:lnTo>
                  <a:lnTo>
                    <a:pt x="529" y="1110"/>
                  </a:lnTo>
                  <a:lnTo>
                    <a:pt x="543" y="1114"/>
                  </a:lnTo>
                  <a:lnTo>
                    <a:pt x="557" y="1114"/>
                  </a:lnTo>
                  <a:lnTo>
                    <a:pt x="562" y="1105"/>
                  </a:lnTo>
                  <a:lnTo>
                    <a:pt x="571" y="1091"/>
                  </a:lnTo>
                  <a:lnTo>
                    <a:pt x="571" y="1091"/>
                  </a:lnTo>
                  <a:lnTo>
                    <a:pt x="571" y="1086"/>
                  </a:lnTo>
                  <a:lnTo>
                    <a:pt x="580" y="1081"/>
                  </a:lnTo>
                  <a:lnTo>
                    <a:pt x="595" y="1091"/>
                  </a:lnTo>
                  <a:lnTo>
                    <a:pt x="614" y="1110"/>
                  </a:lnTo>
                  <a:lnTo>
                    <a:pt x="623" y="1129"/>
                  </a:lnTo>
                  <a:lnTo>
                    <a:pt x="623" y="1129"/>
                  </a:lnTo>
                  <a:lnTo>
                    <a:pt x="623" y="1237"/>
                  </a:lnTo>
                  <a:lnTo>
                    <a:pt x="623" y="1237"/>
                  </a:lnTo>
                  <a:lnTo>
                    <a:pt x="623" y="1256"/>
                  </a:lnTo>
                  <a:lnTo>
                    <a:pt x="628" y="1265"/>
                  </a:lnTo>
                  <a:lnTo>
                    <a:pt x="637" y="1270"/>
                  </a:lnTo>
                  <a:lnTo>
                    <a:pt x="651" y="1275"/>
                  </a:lnTo>
                  <a:lnTo>
                    <a:pt x="684" y="1270"/>
                  </a:lnTo>
                  <a:lnTo>
                    <a:pt x="699" y="1270"/>
                  </a:lnTo>
                  <a:lnTo>
                    <a:pt x="699" y="1242"/>
                  </a:lnTo>
                  <a:lnTo>
                    <a:pt x="699" y="1242"/>
                  </a:lnTo>
                  <a:lnTo>
                    <a:pt x="722" y="1232"/>
                  </a:lnTo>
                  <a:lnTo>
                    <a:pt x="746" y="1223"/>
                  </a:lnTo>
                  <a:lnTo>
                    <a:pt x="779" y="1204"/>
                  </a:lnTo>
                  <a:lnTo>
                    <a:pt x="812" y="1176"/>
                  </a:lnTo>
                  <a:lnTo>
                    <a:pt x="826" y="1223"/>
                  </a:lnTo>
                  <a:lnTo>
                    <a:pt x="845" y="1223"/>
                  </a:lnTo>
                  <a:lnTo>
                    <a:pt x="887" y="1176"/>
                  </a:lnTo>
                  <a:lnTo>
                    <a:pt x="902" y="1171"/>
                  </a:lnTo>
                  <a:lnTo>
                    <a:pt x="911" y="1190"/>
                  </a:lnTo>
                  <a:lnTo>
                    <a:pt x="953" y="1199"/>
                  </a:lnTo>
                  <a:lnTo>
                    <a:pt x="982" y="1181"/>
                  </a:lnTo>
                  <a:lnTo>
                    <a:pt x="986" y="1152"/>
                  </a:lnTo>
                  <a:lnTo>
                    <a:pt x="982" y="1133"/>
                  </a:lnTo>
                  <a:lnTo>
                    <a:pt x="996" y="1124"/>
                  </a:lnTo>
                  <a:lnTo>
                    <a:pt x="1001" y="1114"/>
                  </a:lnTo>
                  <a:lnTo>
                    <a:pt x="991" y="1096"/>
                  </a:lnTo>
                  <a:lnTo>
                    <a:pt x="996" y="108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2" name="Freeform 20"/>
            <p:cNvSpPr>
              <a:spLocks/>
            </p:cNvSpPr>
            <p:nvPr/>
          </p:nvSpPr>
          <p:spPr bwMode="auto">
            <a:xfrm>
              <a:off x="2689" y="3576"/>
              <a:ext cx="33" cy="29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33" y="15"/>
                </a:cxn>
                <a:cxn ang="0">
                  <a:pos x="28" y="24"/>
                </a:cxn>
                <a:cxn ang="0">
                  <a:pos x="19" y="29"/>
                </a:cxn>
                <a:cxn ang="0">
                  <a:pos x="19" y="29"/>
                </a:cxn>
                <a:cxn ang="0">
                  <a:pos x="5" y="24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33" y="15"/>
                </a:cxn>
                <a:cxn ang="0">
                  <a:pos x="33" y="15"/>
                </a:cxn>
              </a:cxnLst>
              <a:rect l="0" t="0" r="r" b="b"/>
              <a:pathLst>
                <a:path w="33" h="29">
                  <a:moveTo>
                    <a:pt x="33" y="15"/>
                  </a:moveTo>
                  <a:lnTo>
                    <a:pt x="33" y="15"/>
                  </a:lnTo>
                  <a:lnTo>
                    <a:pt x="28" y="24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5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33" y="15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3" name="Freeform 21"/>
            <p:cNvSpPr>
              <a:spLocks/>
            </p:cNvSpPr>
            <p:nvPr/>
          </p:nvSpPr>
          <p:spPr bwMode="auto">
            <a:xfrm>
              <a:off x="2670" y="3553"/>
              <a:ext cx="71" cy="71"/>
            </a:xfrm>
            <a:custGeom>
              <a:avLst/>
              <a:gdLst/>
              <a:ahLst/>
              <a:cxnLst>
                <a:cxn ang="0">
                  <a:pos x="71" y="38"/>
                </a:cxn>
                <a:cxn ang="0">
                  <a:pos x="71" y="38"/>
                </a:cxn>
                <a:cxn ang="0">
                  <a:pos x="71" y="52"/>
                </a:cxn>
                <a:cxn ang="0">
                  <a:pos x="61" y="61"/>
                </a:cxn>
                <a:cxn ang="0">
                  <a:pos x="52" y="71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4" y="71"/>
                </a:cxn>
                <a:cxn ang="0">
                  <a:pos x="9" y="61"/>
                </a:cxn>
                <a:cxn ang="0">
                  <a:pos x="5" y="5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3"/>
                </a:cxn>
                <a:cxn ang="0">
                  <a:pos x="9" y="9"/>
                </a:cxn>
                <a:cxn ang="0">
                  <a:pos x="24" y="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5"/>
                </a:cxn>
                <a:cxn ang="0">
                  <a:pos x="61" y="9"/>
                </a:cxn>
                <a:cxn ang="0">
                  <a:pos x="71" y="23"/>
                </a:cxn>
                <a:cxn ang="0">
                  <a:pos x="71" y="38"/>
                </a:cxn>
                <a:cxn ang="0">
                  <a:pos x="71" y="38"/>
                </a:cxn>
              </a:cxnLst>
              <a:rect l="0" t="0" r="r" b="b"/>
              <a:pathLst>
                <a:path w="71" h="71">
                  <a:moveTo>
                    <a:pt x="71" y="38"/>
                  </a:moveTo>
                  <a:lnTo>
                    <a:pt x="71" y="38"/>
                  </a:lnTo>
                  <a:lnTo>
                    <a:pt x="71" y="52"/>
                  </a:lnTo>
                  <a:lnTo>
                    <a:pt x="61" y="61"/>
                  </a:lnTo>
                  <a:lnTo>
                    <a:pt x="52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4" y="71"/>
                  </a:lnTo>
                  <a:lnTo>
                    <a:pt x="9" y="61"/>
                  </a:lnTo>
                  <a:lnTo>
                    <a:pt x="5" y="5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3"/>
                  </a:lnTo>
                  <a:lnTo>
                    <a:pt x="9" y="9"/>
                  </a:lnTo>
                  <a:lnTo>
                    <a:pt x="24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5"/>
                  </a:lnTo>
                  <a:lnTo>
                    <a:pt x="61" y="9"/>
                  </a:lnTo>
                  <a:lnTo>
                    <a:pt x="71" y="23"/>
                  </a:lnTo>
                  <a:lnTo>
                    <a:pt x="71" y="38"/>
                  </a:lnTo>
                  <a:lnTo>
                    <a:pt x="71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4" name="Freeform 22"/>
            <p:cNvSpPr>
              <a:spLocks/>
            </p:cNvSpPr>
            <p:nvPr/>
          </p:nvSpPr>
          <p:spPr bwMode="auto">
            <a:xfrm>
              <a:off x="2118" y="3539"/>
              <a:ext cx="28" cy="33"/>
            </a:xfrm>
            <a:custGeom>
              <a:avLst/>
              <a:gdLst/>
              <a:ahLst/>
              <a:cxnLst>
                <a:cxn ang="0">
                  <a:pos x="28" y="19"/>
                </a:cxn>
                <a:cxn ang="0">
                  <a:pos x="28" y="19"/>
                </a:cxn>
                <a:cxn ang="0">
                  <a:pos x="28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4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4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4"/>
                </a:cxn>
                <a:cxn ang="0">
                  <a:pos x="28" y="19"/>
                </a:cxn>
                <a:cxn ang="0">
                  <a:pos x="28" y="19"/>
                </a:cxn>
              </a:cxnLst>
              <a:rect l="0" t="0" r="r" b="b"/>
              <a:pathLst>
                <a:path w="28" h="33">
                  <a:moveTo>
                    <a:pt x="28" y="19"/>
                  </a:moveTo>
                  <a:lnTo>
                    <a:pt x="28" y="19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28" y="19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5" name="Freeform 23"/>
            <p:cNvSpPr>
              <a:spLocks/>
            </p:cNvSpPr>
            <p:nvPr/>
          </p:nvSpPr>
          <p:spPr bwMode="auto">
            <a:xfrm>
              <a:off x="2099" y="3520"/>
              <a:ext cx="71" cy="71"/>
            </a:xfrm>
            <a:custGeom>
              <a:avLst/>
              <a:gdLst/>
              <a:ahLst/>
              <a:cxnLst>
                <a:cxn ang="0">
                  <a:pos x="71" y="38"/>
                </a:cxn>
                <a:cxn ang="0">
                  <a:pos x="71" y="38"/>
                </a:cxn>
                <a:cxn ang="0">
                  <a:pos x="66" y="52"/>
                </a:cxn>
                <a:cxn ang="0">
                  <a:pos x="61" y="61"/>
                </a:cxn>
                <a:cxn ang="0">
                  <a:pos x="47" y="71"/>
                </a:cxn>
                <a:cxn ang="0">
                  <a:pos x="33" y="71"/>
                </a:cxn>
                <a:cxn ang="0">
                  <a:pos x="33" y="71"/>
                </a:cxn>
                <a:cxn ang="0">
                  <a:pos x="19" y="71"/>
                </a:cxn>
                <a:cxn ang="0">
                  <a:pos x="9" y="61"/>
                </a:cxn>
                <a:cxn ang="0">
                  <a:pos x="0" y="5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3"/>
                </a:cxn>
                <a:cxn ang="0">
                  <a:pos x="9" y="9"/>
                </a:cxn>
                <a:cxn ang="0">
                  <a:pos x="19" y="5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5"/>
                </a:cxn>
                <a:cxn ang="0">
                  <a:pos x="61" y="9"/>
                </a:cxn>
                <a:cxn ang="0">
                  <a:pos x="66" y="23"/>
                </a:cxn>
                <a:cxn ang="0">
                  <a:pos x="71" y="38"/>
                </a:cxn>
                <a:cxn ang="0">
                  <a:pos x="71" y="38"/>
                </a:cxn>
              </a:cxnLst>
              <a:rect l="0" t="0" r="r" b="b"/>
              <a:pathLst>
                <a:path w="71" h="71">
                  <a:moveTo>
                    <a:pt x="71" y="38"/>
                  </a:moveTo>
                  <a:lnTo>
                    <a:pt x="71" y="38"/>
                  </a:lnTo>
                  <a:lnTo>
                    <a:pt x="66" y="52"/>
                  </a:lnTo>
                  <a:lnTo>
                    <a:pt x="61" y="61"/>
                  </a:lnTo>
                  <a:lnTo>
                    <a:pt x="47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19" y="71"/>
                  </a:lnTo>
                  <a:lnTo>
                    <a:pt x="9" y="61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9"/>
                  </a:lnTo>
                  <a:lnTo>
                    <a:pt x="66" y="23"/>
                  </a:lnTo>
                  <a:lnTo>
                    <a:pt x="71" y="38"/>
                  </a:lnTo>
                  <a:lnTo>
                    <a:pt x="71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6" name="Freeform 24"/>
            <p:cNvSpPr>
              <a:spLocks/>
            </p:cNvSpPr>
            <p:nvPr/>
          </p:nvSpPr>
          <p:spPr bwMode="auto">
            <a:xfrm>
              <a:off x="2694" y="3350"/>
              <a:ext cx="28" cy="33"/>
            </a:xfrm>
            <a:custGeom>
              <a:avLst/>
              <a:gdLst/>
              <a:ahLst/>
              <a:cxnLst>
                <a:cxn ang="0">
                  <a:pos x="28" y="19"/>
                </a:cxn>
                <a:cxn ang="0">
                  <a:pos x="28" y="19"/>
                </a:cxn>
                <a:cxn ang="0">
                  <a:pos x="23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4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9"/>
                </a:cxn>
                <a:cxn ang="0">
                  <a:pos x="28" y="19"/>
                </a:cxn>
              </a:cxnLst>
              <a:rect l="0" t="0" r="r" b="b"/>
              <a:pathLst>
                <a:path w="28" h="33">
                  <a:moveTo>
                    <a:pt x="28" y="19"/>
                  </a:moveTo>
                  <a:lnTo>
                    <a:pt x="28" y="19"/>
                  </a:lnTo>
                  <a:lnTo>
                    <a:pt x="23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9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7" name="Freeform 25"/>
            <p:cNvSpPr>
              <a:spLocks/>
            </p:cNvSpPr>
            <p:nvPr/>
          </p:nvSpPr>
          <p:spPr bwMode="auto">
            <a:xfrm>
              <a:off x="2675" y="3331"/>
              <a:ext cx="70" cy="71"/>
            </a:xfrm>
            <a:custGeom>
              <a:avLst/>
              <a:gdLst/>
              <a:ahLst/>
              <a:cxnLst>
                <a:cxn ang="0">
                  <a:pos x="70" y="38"/>
                </a:cxn>
                <a:cxn ang="0">
                  <a:pos x="70" y="38"/>
                </a:cxn>
                <a:cxn ang="0">
                  <a:pos x="66" y="52"/>
                </a:cxn>
                <a:cxn ang="0">
                  <a:pos x="56" y="61"/>
                </a:cxn>
                <a:cxn ang="0">
                  <a:pos x="47" y="66"/>
                </a:cxn>
                <a:cxn ang="0">
                  <a:pos x="33" y="71"/>
                </a:cxn>
                <a:cxn ang="0">
                  <a:pos x="33" y="71"/>
                </a:cxn>
                <a:cxn ang="0">
                  <a:pos x="19" y="66"/>
                </a:cxn>
                <a:cxn ang="0">
                  <a:pos x="9" y="61"/>
                </a:cxn>
                <a:cxn ang="0">
                  <a:pos x="0" y="5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4"/>
                </a:cxn>
                <a:cxn ang="0">
                  <a:pos x="9" y="9"/>
                </a:cxn>
                <a:cxn ang="0">
                  <a:pos x="19" y="5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5"/>
                </a:cxn>
                <a:cxn ang="0">
                  <a:pos x="56" y="9"/>
                </a:cxn>
                <a:cxn ang="0">
                  <a:pos x="66" y="24"/>
                </a:cxn>
                <a:cxn ang="0">
                  <a:pos x="70" y="38"/>
                </a:cxn>
                <a:cxn ang="0">
                  <a:pos x="70" y="38"/>
                </a:cxn>
              </a:cxnLst>
              <a:rect l="0" t="0" r="r" b="b"/>
              <a:pathLst>
                <a:path w="70" h="71">
                  <a:moveTo>
                    <a:pt x="70" y="38"/>
                  </a:moveTo>
                  <a:lnTo>
                    <a:pt x="70" y="38"/>
                  </a:lnTo>
                  <a:lnTo>
                    <a:pt x="66" y="52"/>
                  </a:lnTo>
                  <a:lnTo>
                    <a:pt x="56" y="61"/>
                  </a:lnTo>
                  <a:lnTo>
                    <a:pt x="47" y="66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19" y="66"/>
                  </a:lnTo>
                  <a:lnTo>
                    <a:pt x="9" y="61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9" y="9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56" y="9"/>
                  </a:lnTo>
                  <a:lnTo>
                    <a:pt x="66" y="24"/>
                  </a:lnTo>
                  <a:lnTo>
                    <a:pt x="70" y="38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8" name="Freeform 26"/>
            <p:cNvSpPr>
              <a:spLocks/>
            </p:cNvSpPr>
            <p:nvPr/>
          </p:nvSpPr>
          <p:spPr bwMode="auto">
            <a:xfrm>
              <a:off x="4374" y="3019"/>
              <a:ext cx="33" cy="29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33" y="15"/>
                </a:cxn>
                <a:cxn ang="0">
                  <a:pos x="28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5" y="2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5"/>
                </a:cxn>
                <a:cxn ang="0">
                  <a:pos x="33" y="15"/>
                </a:cxn>
              </a:cxnLst>
              <a:rect l="0" t="0" r="r" b="b"/>
              <a:pathLst>
                <a:path w="33" h="29">
                  <a:moveTo>
                    <a:pt x="33" y="15"/>
                  </a:moveTo>
                  <a:lnTo>
                    <a:pt x="33" y="15"/>
                  </a:lnTo>
                  <a:lnTo>
                    <a:pt x="28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5" y="2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5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9" name="Freeform 27"/>
            <p:cNvSpPr>
              <a:spLocks/>
            </p:cNvSpPr>
            <p:nvPr/>
          </p:nvSpPr>
          <p:spPr bwMode="auto">
            <a:xfrm>
              <a:off x="4355" y="3000"/>
              <a:ext cx="71" cy="71"/>
            </a:xfrm>
            <a:custGeom>
              <a:avLst/>
              <a:gdLst/>
              <a:ahLst/>
              <a:cxnLst>
                <a:cxn ang="0">
                  <a:pos x="71" y="34"/>
                </a:cxn>
                <a:cxn ang="0">
                  <a:pos x="71" y="34"/>
                </a:cxn>
                <a:cxn ang="0">
                  <a:pos x="66" y="48"/>
                </a:cxn>
                <a:cxn ang="0">
                  <a:pos x="62" y="62"/>
                </a:cxn>
                <a:cxn ang="0">
                  <a:pos x="47" y="67"/>
                </a:cxn>
                <a:cxn ang="0">
                  <a:pos x="33" y="71"/>
                </a:cxn>
                <a:cxn ang="0">
                  <a:pos x="33" y="71"/>
                </a:cxn>
                <a:cxn ang="0">
                  <a:pos x="24" y="67"/>
                </a:cxn>
                <a:cxn ang="0">
                  <a:pos x="10" y="62"/>
                </a:cxn>
                <a:cxn ang="0">
                  <a:pos x="5" y="48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0"/>
                </a:cxn>
                <a:cxn ang="0">
                  <a:pos x="62" y="10"/>
                </a:cxn>
                <a:cxn ang="0">
                  <a:pos x="66" y="19"/>
                </a:cxn>
                <a:cxn ang="0">
                  <a:pos x="71" y="34"/>
                </a:cxn>
                <a:cxn ang="0">
                  <a:pos x="71" y="34"/>
                </a:cxn>
              </a:cxnLst>
              <a:rect l="0" t="0" r="r" b="b"/>
              <a:pathLst>
                <a:path w="71" h="71">
                  <a:moveTo>
                    <a:pt x="71" y="34"/>
                  </a:moveTo>
                  <a:lnTo>
                    <a:pt x="71" y="34"/>
                  </a:lnTo>
                  <a:lnTo>
                    <a:pt x="66" y="48"/>
                  </a:lnTo>
                  <a:lnTo>
                    <a:pt x="62" y="62"/>
                  </a:lnTo>
                  <a:lnTo>
                    <a:pt x="47" y="67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24" y="67"/>
                  </a:lnTo>
                  <a:lnTo>
                    <a:pt x="10" y="62"/>
                  </a:lnTo>
                  <a:lnTo>
                    <a:pt x="5" y="4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62" y="10"/>
                  </a:lnTo>
                  <a:lnTo>
                    <a:pt x="66" y="19"/>
                  </a:lnTo>
                  <a:lnTo>
                    <a:pt x="71" y="34"/>
                  </a:lnTo>
                  <a:lnTo>
                    <a:pt x="71" y="34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0" name="Freeform 28"/>
            <p:cNvSpPr>
              <a:spLocks/>
            </p:cNvSpPr>
            <p:nvPr/>
          </p:nvSpPr>
          <p:spPr bwMode="auto">
            <a:xfrm>
              <a:off x="4960" y="2670"/>
              <a:ext cx="33" cy="33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4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33">
                  <a:moveTo>
                    <a:pt x="33" y="14"/>
                  </a:moveTo>
                  <a:lnTo>
                    <a:pt x="33" y="14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1" name="Freeform 29"/>
            <p:cNvSpPr>
              <a:spLocks/>
            </p:cNvSpPr>
            <p:nvPr/>
          </p:nvSpPr>
          <p:spPr bwMode="auto">
            <a:xfrm>
              <a:off x="4941" y="2651"/>
              <a:ext cx="70" cy="71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6" y="47"/>
                </a:cxn>
                <a:cxn ang="0">
                  <a:pos x="61" y="61"/>
                </a:cxn>
                <a:cxn ang="0">
                  <a:pos x="47" y="66"/>
                </a:cxn>
                <a:cxn ang="0">
                  <a:pos x="33" y="71"/>
                </a:cxn>
                <a:cxn ang="0">
                  <a:pos x="33" y="71"/>
                </a:cxn>
                <a:cxn ang="0">
                  <a:pos x="23" y="66"/>
                </a:cxn>
                <a:cxn ang="0">
                  <a:pos x="9" y="61"/>
                </a:cxn>
                <a:cxn ang="0">
                  <a:pos x="4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4" y="19"/>
                </a:cxn>
                <a:cxn ang="0">
                  <a:pos x="9" y="10"/>
                </a:cxn>
                <a:cxn ang="0">
                  <a:pos x="2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0"/>
                </a:cxn>
                <a:cxn ang="0">
                  <a:pos x="61" y="10"/>
                </a:cxn>
                <a:cxn ang="0">
                  <a:pos x="66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1">
                  <a:moveTo>
                    <a:pt x="70" y="33"/>
                  </a:moveTo>
                  <a:lnTo>
                    <a:pt x="70" y="33"/>
                  </a:lnTo>
                  <a:lnTo>
                    <a:pt x="66" y="47"/>
                  </a:lnTo>
                  <a:lnTo>
                    <a:pt x="61" y="61"/>
                  </a:lnTo>
                  <a:lnTo>
                    <a:pt x="47" y="66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23" y="66"/>
                  </a:lnTo>
                  <a:lnTo>
                    <a:pt x="9" y="61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61" y="10"/>
                  </a:lnTo>
                  <a:lnTo>
                    <a:pt x="66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2" name="Freeform 30"/>
            <p:cNvSpPr>
              <a:spLocks/>
            </p:cNvSpPr>
            <p:nvPr/>
          </p:nvSpPr>
          <p:spPr bwMode="auto">
            <a:xfrm>
              <a:off x="4521" y="1339"/>
              <a:ext cx="33" cy="2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4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4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3" name="Freeform 31"/>
            <p:cNvSpPr>
              <a:spLocks/>
            </p:cNvSpPr>
            <p:nvPr/>
          </p:nvSpPr>
          <p:spPr bwMode="auto">
            <a:xfrm>
              <a:off x="4502" y="1315"/>
              <a:ext cx="70" cy="71"/>
            </a:xfrm>
            <a:custGeom>
              <a:avLst/>
              <a:gdLst/>
              <a:ahLst/>
              <a:cxnLst>
                <a:cxn ang="0">
                  <a:pos x="70" y="38"/>
                </a:cxn>
                <a:cxn ang="0">
                  <a:pos x="70" y="38"/>
                </a:cxn>
                <a:cxn ang="0">
                  <a:pos x="66" y="52"/>
                </a:cxn>
                <a:cxn ang="0">
                  <a:pos x="61" y="61"/>
                </a:cxn>
                <a:cxn ang="0">
                  <a:pos x="47" y="71"/>
                </a:cxn>
                <a:cxn ang="0">
                  <a:pos x="33" y="71"/>
                </a:cxn>
                <a:cxn ang="0">
                  <a:pos x="33" y="71"/>
                </a:cxn>
                <a:cxn ang="0">
                  <a:pos x="19" y="71"/>
                </a:cxn>
                <a:cxn ang="0">
                  <a:pos x="9" y="61"/>
                </a:cxn>
                <a:cxn ang="0">
                  <a:pos x="0" y="5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4"/>
                </a:cxn>
                <a:cxn ang="0">
                  <a:pos x="9" y="14"/>
                </a:cxn>
                <a:cxn ang="0">
                  <a:pos x="19" y="5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5"/>
                </a:cxn>
                <a:cxn ang="0">
                  <a:pos x="61" y="14"/>
                </a:cxn>
                <a:cxn ang="0">
                  <a:pos x="66" y="24"/>
                </a:cxn>
                <a:cxn ang="0">
                  <a:pos x="70" y="38"/>
                </a:cxn>
                <a:cxn ang="0">
                  <a:pos x="70" y="38"/>
                </a:cxn>
              </a:cxnLst>
              <a:rect l="0" t="0" r="r" b="b"/>
              <a:pathLst>
                <a:path w="70" h="71">
                  <a:moveTo>
                    <a:pt x="70" y="38"/>
                  </a:moveTo>
                  <a:lnTo>
                    <a:pt x="70" y="38"/>
                  </a:lnTo>
                  <a:lnTo>
                    <a:pt x="66" y="52"/>
                  </a:lnTo>
                  <a:lnTo>
                    <a:pt x="61" y="61"/>
                  </a:lnTo>
                  <a:lnTo>
                    <a:pt x="47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19" y="71"/>
                  </a:lnTo>
                  <a:lnTo>
                    <a:pt x="9" y="61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9" y="14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14"/>
                  </a:lnTo>
                  <a:lnTo>
                    <a:pt x="66" y="24"/>
                  </a:lnTo>
                  <a:lnTo>
                    <a:pt x="70" y="38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4" name="Freeform 32"/>
            <p:cNvSpPr>
              <a:spLocks/>
            </p:cNvSpPr>
            <p:nvPr/>
          </p:nvSpPr>
          <p:spPr bwMode="auto">
            <a:xfrm>
              <a:off x="2986" y="3312"/>
              <a:ext cx="95" cy="95"/>
            </a:xfrm>
            <a:custGeom>
              <a:avLst/>
              <a:gdLst/>
              <a:ahLst/>
              <a:cxnLst>
                <a:cxn ang="0">
                  <a:pos x="95" y="47"/>
                </a:cxn>
                <a:cxn ang="0">
                  <a:pos x="95" y="47"/>
                </a:cxn>
                <a:cxn ang="0">
                  <a:pos x="90" y="66"/>
                </a:cxn>
                <a:cxn ang="0">
                  <a:pos x="80" y="80"/>
                </a:cxn>
                <a:cxn ang="0">
                  <a:pos x="66" y="90"/>
                </a:cxn>
                <a:cxn ang="0">
                  <a:pos x="47" y="95"/>
                </a:cxn>
                <a:cxn ang="0">
                  <a:pos x="47" y="95"/>
                </a:cxn>
                <a:cxn ang="0">
                  <a:pos x="29" y="95"/>
                </a:cxn>
                <a:cxn ang="0">
                  <a:pos x="14" y="85"/>
                </a:cxn>
                <a:cxn ang="0">
                  <a:pos x="5" y="71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33"/>
                </a:cxn>
                <a:cxn ang="0">
                  <a:pos x="10" y="19"/>
                </a:cxn>
                <a:cxn ang="0">
                  <a:pos x="29" y="5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62" y="5"/>
                </a:cxn>
                <a:cxn ang="0">
                  <a:pos x="80" y="14"/>
                </a:cxn>
                <a:cxn ang="0">
                  <a:pos x="90" y="28"/>
                </a:cxn>
                <a:cxn ang="0">
                  <a:pos x="95" y="47"/>
                </a:cxn>
                <a:cxn ang="0">
                  <a:pos x="95" y="47"/>
                </a:cxn>
              </a:cxnLst>
              <a:rect l="0" t="0" r="r" b="b"/>
              <a:pathLst>
                <a:path w="95" h="95">
                  <a:moveTo>
                    <a:pt x="95" y="47"/>
                  </a:moveTo>
                  <a:lnTo>
                    <a:pt x="95" y="47"/>
                  </a:lnTo>
                  <a:lnTo>
                    <a:pt x="90" y="66"/>
                  </a:lnTo>
                  <a:lnTo>
                    <a:pt x="80" y="80"/>
                  </a:lnTo>
                  <a:lnTo>
                    <a:pt x="66" y="90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29" y="95"/>
                  </a:lnTo>
                  <a:lnTo>
                    <a:pt x="14" y="85"/>
                  </a:lnTo>
                  <a:lnTo>
                    <a:pt x="5" y="7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33"/>
                  </a:lnTo>
                  <a:lnTo>
                    <a:pt x="10" y="19"/>
                  </a:lnTo>
                  <a:lnTo>
                    <a:pt x="29" y="5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62" y="5"/>
                  </a:lnTo>
                  <a:lnTo>
                    <a:pt x="80" y="14"/>
                  </a:lnTo>
                  <a:lnTo>
                    <a:pt x="90" y="28"/>
                  </a:lnTo>
                  <a:lnTo>
                    <a:pt x="95" y="47"/>
                  </a:lnTo>
                  <a:lnTo>
                    <a:pt x="95" y="47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5" name="Freeform 33"/>
            <p:cNvSpPr>
              <a:spLocks/>
            </p:cNvSpPr>
            <p:nvPr/>
          </p:nvSpPr>
          <p:spPr bwMode="auto">
            <a:xfrm>
              <a:off x="3010" y="3340"/>
              <a:ext cx="42" cy="43"/>
            </a:xfrm>
            <a:custGeom>
              <a:avLst/>
              <a:gdLst/>
              <a:ahLst/>
              <a:cxnLst>
                <a:cxn ang="0">
                  <a:pos x="42" y="19"/>
                </a:cxn>
                <a:cxn ang="0">
                  <a:pos x="42" y="19"/>
                </a:cxn>
                <a:cxn ang="0">
                  <a:pos x="42" y="29"/>
                </a:cxn>
                <a:cxn ang="0">
                  <a:pos x="38" y="33"/>
                </a:cxn>
                <a:cxn ang="0">
                  <a:pos x="33" y="38"/>
                </a:cxn>
                <a:cxn ang="0">
                  <a:pos x="23" y="43"/>
                </a:cxn>
                <a:cxn ang="0">
                  <a:pos x="23" y="43"/>
                </a:cxn>
                <a:cxn ang="0">
                  <a:pos x="14" y="38"/>
                </a:cxn>
                <a:cxn ang="0">
                  <a:pos x="9" y="38"/>
                </a:cxn>
                <a:cxn ang="0">
                  <a:pos x="5" y="29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5" y="15"/>
                </a:cxn>
                <a:cxn ang="0">
                  <a:pos x="9" y="5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8" y="5"/>
                </a:cxn>
                <a:cxn ang="0">
                  <a:pos x="42" y="15"/>
                </a:cxn>
                <a:cxn ang="0">
                  <a:pos x="42" y="19"/>
                </a:cxn>
                <a:cxn ang="0">
                  <a:pos x="42" y="19"/>
                </a:cxn>
              </a:cxnLst>
              <a:rect l="0" t="0" r="r" b="b"/>
              <a:pathLst>
                <a:path w="42" h="43">
                  <a:moveTo>
                    <a:pt x="42" y="19"/>
                  </a:moveTo>
                  <a:lnTo>
                    <a:pt x="42" y="19"/>
                  </a:lnTo>
                  <a:lnTo>
                    <a:pt x="42" y="29"/>
                  </a:lnTo>
                  <a:lnTo>
                    <a:pt x="38" y="33"/>
                  </a:lnTo>
                  <a:lnTo>
                    <a:pt x="33" y="38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14" y="38"/>
                  </a:lnTo>
                  <a:lnTo>
                    <a:pt x="9" y="38"/>
                  </a:lnTo>
                  <a:lnTo>
                    <a:pt x="5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5" y="15"/>
                  </a:lnTo>
                  <a:lnTo>
                    <a:pt x="9" y="5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8" y="5"/>
                  </a:lnTo>
                  <a:lnTo>
                    <a:pt x="42" y="15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6" name="Freeform 34"/>
            <p:cNvSpPr>
              <a:spLocks noEditPoints="1"/>
            </p:cNvSpPr>
            <p:nvPr/>
          </p:nvSpPr>
          <p:spPr bwMode="auto">
            <a:xfrm>
              <a:off x="4199" y="1428"/>
              <a:ext cx="100" cy="104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15" y="66"/>
                </a:cxn>
                <a:cxn ang="0">
                  <a:pos x="24" y="76"/>
                </a:cxn>
                <a:cxn ang="0">
                  <a:pos x="38" y="66"/>
                </a:cxn>
                <a:cxn ang="0">
                  <a:pos x="57" y="85"/>
                </a:cxn>
                <a:cxn ang="0">
                  <a:pos x="62" y="90"/>
                </a:cxn>
                <a:cxn ang="0">
                  <a:pos x="43" y="90"/>
                </a:cxn>
                <a:cxn ang="0">
                  <a:pos x="48" y="104"/>
                </a:cxn>
                <a:cxn ang="0">
                  <a:pos x="67" y="99"/>
                </a:cxn>
                <a:cxn ang="0">
                  <a:pos x="71" y="99"/>
                </a:cxn>
                <a:cxn ang="0">
                  <a:pos x="71" y="66"/>
                </a:cxn>
                <a:cxn ang="0">
                  <a:pos x="100" y="52"/>
                </a:cxn>
                <a:cxn ang="0">
                  <a:pos x="71" y="19"/>
                </a:cxn>
                <a:cxn ang="0">
                  <a:pos x="95" y="15"/>
                </a:cxn>
                <a:cxn ang="0">
                  <a:pos x="95" y="15"/>
                </a:cxn>
                <a:cxn ang="0">
                  <a:pos x="85" y="0"/>
                </a:cxn>
                <a:cxn ang="0">
                  <a:pos x="62" y="10"/>
                </a:cxn>
                <a:cxn ang="0">
                  <a:pos x="38" y="10"/>
                </a:cxn>
                <a:cxn ang="0">
                  <a:pos x="38" y="24"/>
                </a:cxn>
                <a:cxn ang="0">
                  <a:pos x="48" y="24"/>
                </a:cxn>
                <a:cxn ang="0">
                  <a:pos x="57" y="52"/>
                </a:cxn>
                <a:cxn ang="0">
                  <a:pos x="38" y="10"/>
                </a:cxn>
                <a:cxn ang="0">
                  <a:pos x="0" y="10"/>
                </a:cxn>
                <a:cxn ang="0">
                  <a:pos x="15" y="24"/>
                </a:cxn>
                <a:cxn ang="0">
                  <a:pos x="24" y="57"/>
                </a:cxn>
                <a:cxn ang="0">
                  <a:pos x="15" y="57"/>
                </a:cxn>
                <a:cxn ang="0">
                  <a:pos x="38" y="29"/>
                </a:cxn>
                <a:cxn ang="0">
                  <a:pos x="43" y="48"/>
                </a:cxn>
                <a:cxn ang="0">
                  <a:pos x="57" y="48"/>
                </a:cxn>
                <a:cxn ang="0">
                  <a:pos x="48" y="24"/>
                </a:cxn>
                <a:cxn ang="0">
                  <a:pos x="81" y="24"/>
                </a:cxn>
                <a:cxn ang="0">
                  <a:pos x="76" y="43"/>
                </a:cxn>
                <a:cxn ang="0">
                  <a:pos x="85" y="48"/>
                </a:cxn>
                <a:cxn ang="0">
                  <a:pos x="100" y="29"/>
                </a:cxn>
                <a:cxn ang="0">
                  <a:pos x="95" y="29"/>
                </a:cxn>
                <a:cxn ang="0">
                  <a:pos x="95" y="29"/>
                </a:cxn>
                <a:cxn ang="0">
                  <a:pos x="85" y="24"/>
                </a:cxn>
                <a:cxn ang="0">
                  <a:pos x="85" y="24"/>
                </a:cxn>
                <a:cxn ang="0">
                  <a:pos x="81" y="24"/>
                </a:cxn>
                <a:cxn ang="0">
                  <a:pos x="81" y="24"/>
                </a:cxn>
              </a:cxnLst>
              <a:rect l="0" t="0" r="r" b="b"/>
              <a:pathLst>
                <a:path w="100" h="104">
                  <a:moveTo>
                    <a:pt x="0" y="10"/>
                  </a:moveTo>
                  <a:lnTo>
                    <a:pt x="0" y="81"/>
                  </a:lnTo>
                  <a:lnTo>
                    <a:pt x="15" y="81"/>
                  </a:lnTo>
                  <a:lnTo>
                    <a:pt x="15" y="66"/>
                  </a:lnTo>
                  <a:lnTo>
                    <a:pt x="24" y="66"/>
                  </a:lnTo>
                  <a:lnTo>
                    <a:pt x="24" y="76"/>
                  </a:lnTo>
                  <a:lnTo>
                    <a:pt x="38" y="76"/>
                  </a:lnTo>
                  <a:lnTo>
                    <a:pt x="38" y="66"/>
                  </a:lnTo>
                  <a:lnTo>
                    <a:pt x="57" y="66"/>
                  </a:lnTo>
                  <a:lnTo>
                    <a:pt x="57" y="85"/>
                  </a:lnTo>
                  <a:lnTo>
                    <a:pt x="57" y="85"/>
                  </a:lnTo>
                  <a:lnTo>
                    <a:pt x="62" y="90"/>
                  </a:lnTo>
                  <a:lnTo>
                    <a:pt x="57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71" y="99"/>
                  </a:lnTo>
                  <a:lnTo>
                    <a:pt x="71" y="95"/>
                  </a:lnTo>
                  <a:lnTo>
                    <a:pt x="71" y="66"/>
                  </a:lnTo>
                  <a:lnTo>
                    <a:pt x="100" y="66"/>
                  </a:lnTo>
                  <a:lnTo>
                    <a:pt x="100" y="52"/>
                  </a:lnTo>
                  <a:lnTo>
                    <a:pt x="71" y="52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62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7" y="19"/>
                  </a:lnTo>
                  <a:lnTo>
                    <a:pt x="57" y="52"/>
                  </a:lnTo>
                  <a:lnTo>
                    <a:pt x="38" y="52"/>
                  </a:lnTo>
                  <a:lnTo>
                    <a:pt x="38" y="10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15" y="57"/>
                  </a:moveTo>
                  <a:lnTo>
                    <a:pt x="15" y="24"/>
                  </a:lnTo>
                  <a:lnTo>
                    <a:pt x="24" y="24"/>
                  </a:lnTo>
                  <a:lnTo>
                    <a:pt x="24" y="57"/>
                  </a:lnTo>
                  <a:lnTo>
                    <a:pt x="15" y="57"/>
                  </a:lnTo>
                  <a:lnTo>
                    <a:pt x="15" y="57"/>
                  </a:lnTo>
                  <a:close/>
                  <a:moveTo>
                    <a:pt x="48" y="24"/>
                  </a:moveTo>
                  <a:lnTo>
                    <a:pt x="38" y="29"/>
                  </a:lnTo>
                  <a:lnTo>
                    <a:pt x="38" y="29"/>
                  </a:lnTo>
                  <a:lnTo>
                    <a:pt x="43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close/>
                  <a:moveTo>
                    <a:pt x="81" y="24"/>
                  </a:moveTo>
                  <a:lnTo>
                    <a:pt x="81" y="24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90" y="29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7" name="Freeform 35"/>
            <p:cNvSpPr>
              <a:spLocks/>
            </p:cNvSpPr>
            <p:nvPr/>
          </p:nvSpPr>
          <p:spPr bwMode="auto">
            <a:xfrm>
              <a:off x="4308" y="1428"/>
              <a:ext cx="109" cy="104"/>
            </a:xfrm>
            <a:custGeom>
              <a:avLst/>
              <a:gdLst/>
              <a:ahLst/>
              <a:cxnLst>
                <a:cxn ang="0">
                  <a:pos x="57" y="43"/>
                </a:cxn>
                <a:cxn ang="0">
                  <a:pos x="66" y="24"/>
                </a:cxn>
                <a:cxn ang="0">
                  <a:pos x="99" y="52"/>
                </a:cxn>
                <a:cxn ang="0">
                  <a:pos x="109" y="38"/>
                </a:cxn>
                <a:cxn ang="0">
                  <a:pos x="90" y="29"/>
                </a:cxn>
                <a:cxn ang="0">
                  <a:pos x="76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61" y="0"/>
                </a:cxn>
                <a:cxn ang="0">
                  <a:pos x="33" y="43"/>
                </a:cxn>
                <a:cxn ang="0">
                  <a:pos x="33" y="33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24" y="5"/>
                </a:cxn>
                <a:cxn ang="0">
                  <a:pos x="19" y="33"/>
                </a:cxn>
                <a:cxn ang="0">
                  <a:pos x="0" y="57"/>
                </a:cxn>
                <a:cxn ang="0">
                  <a:pos x="14" y="62"/>
                </a:cxn>
                <a:cxn ang="0">
                  <a:pos x="19" y="10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43" y="57"/>
                </a:cxn>
                <a:cxn ang="0">
                  <a:pos x="47" y="48"/>
                </a:cxn>
                <a:cxn ang="0">
                  <a:pos x="47" y="95"/>
                </a:cxn>
                <a:cxn ang="0">
                  <a:pos x="61" y="104"/>
                </a:cxn>
                <a:cxn ang="0">
                  <a:pos x="85" y="104"/>
                </a:cxn>
                <a:cxn ang="0">
                  <a:pos x="99" y="99"/>
                </a:cxn>
                <a:cxn ang="0">
                  <a:pos x="104" y="81"/>
                </a:cxn>
                <a:cxn ang="0">
                  <a:pos x="85" y="76"/>
                </a:cxn>
                <a:cxn ang="0">
                  <a:pos x="80" y="90"/>
                </a:cxn>
                <a:cxn ang="0">
                  <a:pos x="66" y="90"/>
                </a:cxn>
                <a:cxn ang="0">
                  <a:pos x="61" y="85"/>
                </a:cxn>
                <a:cxn ang="0">
                  <a:pos x="61" y="76"/>
                </a:cxn>
                <a:cxn ang="0">
                  <a:pos x="90" y="62"/>
                </a:cxn>
                <a:cxn ang="0">
                  <a:pos x="90" y="52"/>
                </a:cxn>
                <a:cxn ang="0">
                  <a:pos x="85" y="52"/>
                </a:cxn>
                <a:cxn ang="0">
                  <a:pos x="80" y="48"/>
                </a:cxn>
                <a:cxn ang="0">
                  <a:pos x="61" y="52"/>
                </a:cxn>
                <a:cxn ang="0">
                  <a:pos x="61" y="48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52" y="43"/>
                </a:cxn>
                <a:cxn ang="0">
                  <a:pos x="57" y="43"/>
                </a:cxn>
                <a:cxn ang="0">
                  <a:pos x="57" y="43"/>
                </a:cxn>
              </a:cxnLst>
              <a:rect l="0" t="0" r="r" b="b"/>
              <a:pathLst>
                <a:path w="109" h="104">
                  <a:moveTo>
                    <a:pt x="57" y="43"/>
                  </a:moveTo>
                  <a:lnTo>
                    <a:pt x="57" y="43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80" y="38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90" y="29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47" y="24"/>
                  </a:lnTo>
                  <a:lnTo>
                    <a:pt x="33" y="4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19" y="3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9" y="52"/>
                  </a:lnTo>
                  <a:lnTo>
                    <a:pt x="19" y="104"/>
                  </a:lnTo>
                  <a:lnTo>
                    <a:pt x="33" y="10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7" y="48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52" y="99"/>
                  </a:lnTo>
                  <a:lnTo>
                    <a:pt x="61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94" y="104"/>
                  </a:lnTo>
                  <a:lnTo>
                    <a:pt x="99" y="9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85" y="76"/>
                  </a:lnTo>
                  <a:lnTo>
                    <a:pt x="85" y="76"/>
                  </a:lnTo>
                  <a:lnTo>
                    <a:pt x="85" y="90"/>
                  </a:lnTo>
                  <a:lnTo>
                    <a:pt x="80" y="90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1" y="90"/>
                  </a:lnTo>
                  <a:lnTo>
                    <a:pt x="61" y="85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61" y="6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8" name="Freeform 36"/>
            <p:cNvSpPr>
              <a:spLocks noEditPoints="1"/>
            </p:cNvSpPr>
            <p:nvPr/>
          </p:nvSpPr>
          <p:spPr bwMode="auto">
            <a:xfrm>
              <a:off x="4426" y="1433"/>
              <a:ext cx="95" cy="99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71" y="14"/>
                </a:cxn>
                <a:cxn ang="0">
                  <a:pos x="71" y="71"/>
                </a:cxn>
                <a:cxn ang="0">
                  <a:pos x="85" y="71"/>
                </a:cxn>
                <a:cxn ang="0">
                  <a:pos x="85" y="0"/>
                </a:cxn>
                <a:cxn ang="0">
                  <a:pos x="14" y="0"/>
                </a:cxn>
                <a:cxn ang="0">
                  <a:pos x="14" y="71"/>
                </a:cxn>
                <a:cxn ang="0">
                  <a:pos x="28" y="71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33" y="90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85" y="99"/>
                </a:cxn>
                <a:cxn ang="0">
                  <a:pos x="85" y="99"/>
                </a:cxn>
                <a:cxn ang="0">
                  <a:pos x="95" y="85"/>
                </a:cxn>
                <a:cxn ang="0">
                  <a:pos x="95" y="85"/>
                </a:cxn>
                <a:cxn ang="0">
                  <a:pos x="57" y="66"/>
                </a:cxn>
                <a:cxn ang="0">
                  <a:pos x="57" y="66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57" y="47"/>
                </a:cxn>
                <a:cxn ang="0">
                  <a:pos x="57" y="28"/>
                </a:cxn>
                <a:cxn ang="0">
                  <a:pos x="57" y="28"/>
                </a:cxn>
                <a:cxn ang="0">
                  <a:pos x="57" y="24"/>
                </a:cxn>
                <a:cxn ang="0">
                  <a:pos x="57" y="24"/>
                </a:cxn>
                <a:cxn ang="0">
                  <a:pos x="57" y="19"/>
                </a:cxn>
                <a:cxn ang="0">
                  <a:pos x="57" y="19"/>
                </a:cxn>
                <a:cxn ang="0">
                  <a:pos x="52" y="19"/>
                </a:cxn>
                <a:cxn ang="0">
                  <a:pos x="52" y="19"/>
                </a:cxn>
                <a:cxn ang="0">
                  <a:pos x="43" y="19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38" y="66"/>
                </a:cxn>
                <a:cxn ang="0">
                  <a:pos x="33" y="76"/>
                </a:cxn>
                <a:cxn ang="0">
                  <a:pos x="19" y="80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5"/>
                </a:cxn>
              </a:cxnLst>
              <a:rect l="0" t="0" r="r" b="b"/>
              <a:pathLst>
                <a:path w="95" h="99">
                  <a:moveTo>
                    <a:pt x="28" y="14"/>
                  </a:moveTo>
                  <a:lnTo>
                    <a:pt x="71" y="14"/>
                  </a:lnTo>
                  <a:lnTo>
                    <a:pt x="71" y="71"/>
                  </a:lnTo>
                  <a:lnTo>
                    <a:pt x="85" y="71"/>
                  </a:lnTo>
                  <a:lnTo>
                    <a:pt x="85" y="0"/>
                  </a:lnTo>
                  <a:lnTo>
                    <a:pt x="14" y="0"/>
                  </a:lnTo>
                  <a:lnTo>
                    <a:pt x="14" y="71"/>
                  </a:lnTo>
                  <a:lnTo>
                    <a:pt x="28" y="71"/>
                  </a:lnTo>
                  <a:lnTo>
                    <a:pt x="28" y="14"/>
                  </a:lnTo>
                  <a:lnTo>
                    <a:pt x="28" y="14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33" y="9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7" y="47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3" y="19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38" y="66"/>
                  </a:lnTo>
                  <a:lnTo>
                    <a:pt x="33" y="76"/>
                  </a:lnTo>
                  <a:lnTo>
                    <a:pt x="19" y="80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9" name="Freeform 37"/>
            <p:cNvSpPr>
              <a:spLocks noEditPoints="1"/>
            </p:cNvSpPr>
            <p:nvPr/>
          </p:nvSpPr>
          <p:spPr bwMode="auto">
            <a:xfrm>
              <a:off x="4539" y="1428"/>
              <a:ext cx="100" cy="104"/>
            </a:xfrm>
            <a:custGeom>
              <a:avLst/>
              <a:gdLst/>
              <a:ahLst/>
              <a:cxnLst>
                <a:cxn ang="0">
                  <a:pos x="48" y="5"/>
                </a:cxn>
                <a:cxn ang="0">
                  <a:pos x="38" y="5"/>
                </a:cxn>
                <a:cxn ang="0">
                  <a:pos x="29" y="0"/>
                </a:cxn>
                <a:cxn ang="0">
                  <a:pos x="5" y="4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9" y="33"/>
                </a:cxn>
                <a:cxn ang="0">
                  <a:pos x="76" y="33"/>
                </a:cxn>
                <a:cxn ang="0">
                  <a:pos x="76" y="43"/>
                </a:cxn>
                <a:cxn ang="0">
                  <a:pos x="85" y="43"/>
                </a:cxn>
                <a:cxn ang="0">
                  <a:pos x="90" y="43"/>
                </a:cxn>
                <a:cxn ang="0">
                  <a:pos x="90" y="38"/>
                </a:cxn>
                <a:cxn ang="0">
                  <a:pos x="38" y="19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29" y="90"/>
                </a:cxn>
                <a:cxn ang="0">
                  <a:pos x="33" y="104"/>
                </a:cxn>
                <a:cxn ang="0">
                  <a:pos x="52" y="104"/>
                </a:cxn>
                <a:cxn ang="0">
                  <a:pos x="57" y="95"/>
                </a:cxn>
                <a:cxn ang="0">
                  <a:pos x="57" y="48"/>
                </a:cxn>
                <a:cxn ang="0">
                  <a:pos x="62" y="38"/>
                </a:cxn>
                <a:cxn ang="0">
                  <a:pos x="62" y="38"/>
                </a:cxn>
                <a:cxn ang="0">
                  <a:pos x="57" y="38"/>
                </a:cxn>
                <a:cxn ang="0">
                  <a:pos x="43" y="38"/>
                </a:cxn>
                <a:cxn ang="0">
                  <a:pos x="43" y="85"/>
                </a:cxn>
                <a:cxn ang="0">
                  <a:pos x="29" y="90"/>
                </a:cxn>
                <a:cxn ang="0">
                  <a:pos x="29" y="90"/>
                </a:cxn>
                <a:cxn ang="0">
                  <a:pos x="0" y="85"/>
                </a:cxn>
                <a:cxn ang="0">
                  <a:pos x="15" y="90"/>
                </a:cxn>
                <a:cxn ang="0">
                  <a:pos x="33" y="66"/>
                </a:cxn>
                <a:cxn ang="0">
                  <a:pos x="38" y="62"/>
                </a:cxn>
                <a:cxn ang="0">
                  <a:pos x="24" y="52"/>
                </a:cxn>
                <a:cxn ang="0">
                  <a:pos x="15" y="71"/>
                </a:cxn>
                <a:cxn ang="0">
                  <a:pos x="0" y="85"/>
                </a:cxn>
                <a:cxn ang="0">
                  <a:pos x="85" y="95"/>
                </a:cxn>
                <a:cxn ang="0">
                  <a:pos x="100" y="85"/>
                </a:cxn>
                <a:cxn ang="0">
                  <a:pos x="95" y="81"/>
                </a:cxn>
                <a:cxn ang="0">
                  <a:pos x="76" y="52"/>
                </a:cxn>
                <a:cxn ang="0">
                  <a:pos x="66" y="62"/>
                </a:cxn>
                <a:cxn ang="0">
                  <a:pos x="85" y="95"/>
                </a:cxn>
              </a:cxnLst>
              <a:rect l="0" t="0" r="r" b="b"/>
              <a:pathLst>
                <a:path w="100" h="104">
                  <a:moveTo>
                    <a:pt x="48" y="5"/>
                  </a:moveTo>
                  <a:lnTo>
                    <a:pt x="4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9" y="24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9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5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close/>
                  <a:moveTo>
                    <a:pt x="29" y="90"/>
                  </a:moveTo>
                  <a:lnTo>
                    <a:pt x="29" y="90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7" y="99"/>
                  </a:lnTo>
                  <a:lnTo>
                    <a:pt x="57" y="9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48" y="38"/>
                  </a:lnTo>
                  <a:lnTo>
                    <a:pt x="43" y="38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15" y="7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85" y="95"/>
                  </a:moveTo>
                  <a:lnTo>
                    <a:pt x="85" y="95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95" y="81"/>
                  </a:lnTo>
                  <a:lnTo>
                    <a:pt x="95" y="81"/>
                  </a:lnTo>
                  <a:lnTo>
                    <a:pt x="76" y="5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0" name="Freeform 38"/>
            <p:cNvSpPr>
              <a:spLocks/>
            </p:cNvSpPr>
            <p:nvPr/>
          </p:nvSpPr>
          <p:spPr bwMode="auto">
            <a:xfrm>
              <a:off x="4653" y="1428"/>
              <a:ext cx="99" cy="104"/>
            </a:xfrm>
            <a:custGeom>
              <a:avLst/>
              <a:gdLst/>
              <a:ahLst/>
              <a:cxnLst>
                <a:cxn ang="0">
                  <a:pos x="61" y="15"/>
                </a:cxn>
                <a:cxn ang="0">
                  <a:pos x="61" y="15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3"/>
                </a:cxn>
                <a:cxn ang="0">
                  <a:pos x="14" y="43"/>
                </a:cxn>
                <a:cxn ang="0">
                  <a:pos x="14" y="95"/>
                </a:cxn>
                <a:cxn ang="0">
                  <a:pos x="28" y="95"/>
                </a:cxn>
                <a:cxn ang="0">
                  <a:pos x="28" y="57"/>
                </a:cxn>
                <a:cxn ang="0">
                  <a:pos x="42" y="57"/>
                </a:cxn>
                <a:cxn ang="0">
                  <a:pos x="42" y="104"/>
                </a:cxn>
                <a:cxn ang="0">
                  <a:pos x="56" y="104"/>
                </a:cxn>
                <a:cxn ang="0">
                  <a:pos x="56" y="57"/>
                </a:cxn>
                <a:cxn ang="0">
                  <a:pos x="71" y="57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71" y="81"/>
                </a:cxn>
                <a:cxn ang="0">
                  <a:pos x="61" y="81"/>
                </a:cxn>
                <a:cxn ang="0">
                  <a:pos x="61" y="81"/>
                </a:cxn>
                <a:cxn ang="0">
                  <a:pos x="66" y="95"/>
                </a:cxn>
                <a:cxn ang="0">
                  <a:pos x="66" y="95"/>
                </a:cxn>
                <a:cxn ang="0">
                  <a:pos x="80" y="95"/>
                </a:cxn>
                <a:cxn ang="0">
                  <a:pos x="85" y="90"/>
                </a:cxn>
                <a:cxn ang="0">
                  <a:pos x="89" y="85"/>
                </a:cxn>
                <a:cxn ang="0">
                  <a:pos x="89" y="43"/>
                </a:cxn>
                <a:cxn ang="0">
                  <a:pos x="56" y="43"/>
                </a:cxn>
                <a:cxn ang="0">
                  <a:pos x="56" y="33"/>
                </a:cxn>
                <a:cxn ang="0">
                  <a:pos x="99" y="33"/>
                </a:cxn>
                <a:cxn ang="0">
                  <a:pos x="99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5"/>
                </a:cxn>
                <a:cxn ang="0">
                  <a:pos x="61" y="15"/>
                </a:cxn>
                <a:cxn ang="0">
                  <a:pos x="61" y="15"/>
                </a:cxn>
              </a:cxnLst>
              <a:rect l="0" t="0" r="r" b="b"/>
              <a:pathLst>
                <a:path w="99" h="104">
                  <a:moveTo>
                    <a:pt x="61" y="15"/>
                  </a:moveTo>
                  <a:lnTo>
                    <a:pt x="61" y="15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3"/>
                  </a:lnTo>
                  <a:lnTo>
                    <a:pt x="14" y="43"/>
                  </a:lnTo>
                  <a:lnTo>
                    <a:pt x="14" y="95"/>
                  </a:lnTo>
                  <a:lnTo>
                    <a:pt x="28" y="95"/>
                  </a:lnTo>
                  <a:lnTo>
                    <a:pt x="28" y="57"/>
                  </a:lnTo>
                  <a:lnTo>
                    <a:pt x="42" y="57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57"/>
                  </a:lnTo>
                  <a:lnTo>
                    <a:pt x="71" y="57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80" y="95"/>
                  </a:lnTo>
                  <a:lnTo>
                    <a:pt x="85" y="90"/>
                  </a:lnTo>
                  <a:lnTo>
                    <a:pt x="89" y="85"/>
                  </a:lnTo>
                  <a:lnTo>
                    <a:pt x="89" y="43"/>
                  </a:lnTo>
                  <a:lnTo>
                    <a:pt x="56" y="43"/>
                  </a:lnTo>
                  <a:lnTo>
                    <a:pt x="56" y="33"/>
                  </a:lnTo>
                  <a:lnTo>
                    <a:pt x="99" y="33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1" name="Freeform 39"/>
            <p:cNvSpPr>
              <a:spLocks noEditPoints="1"/>
            </p:cNvSpPr>
            <p:nvPr/>
          </p:nvSpPr>
          <p:spPr bwMode="auto">
            <a:xfrm>
              <a:off x="4643" y="1957"/>
              <a:ext cx="104" cy="99"/>
            </a:xfrm>
            <a:custGeom>
              <a:avLst/>
              <a:gdLst/>
              <a:ahLst/>
              <a:cxnLst>
                <a:cxn ang="0">
                  <a:pos x="52" y="33"/>
                </a:cxn>
                <a:cxn ang="0">
                  <a:pos x="62" y="33"/>
                </a:cxn>
                <a:cxn ang="0">
                  <a:pos x="52" y="0"/>
                </a:cxn>
                <a:cxn ang="0">
                  <a:pos x="38" y="5"/>
                </a:cxn>
                <a:cxn ang="0">
                  <a:pos x="47" y="38"/>
                </a:cxn>
                <a:cxn ang="0">
                  <a:pos x="52" y="33"/>
                </a:cxn>
                <a:cxn ang="0">
                  <a:pos x="95" y="1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85" y="5"/>
                </a:cxn>
                <a:cxn ang="0">
                  <a:pos x="76" y="0"/>
                </a:cxn>
                <a:cxn ang="0">
                  <a:pos x="62" y="47"/>
                </a:cxn>
                <a:cxn ang="0">
                  <a:pos x="0" y="57"/>
                </a:cxn>
                <a:cxn ang="0">
                  <a:pos x="104" y="47"/>
                </a:cxn>
                <a:cxn ang="0">
                  <a:pos x="76" y="47"/>
                </a:cxn>
                <a:cxn ang="0">
                  <a:pos x="95" y="14"/>
                </a:cxn>
                <a:cxn ang="0">
                  <a:pos x="38" y="33"/>
                </a:cxn>
                <a:cxn ang="0">
                  <a:pos x="24" y="14"/>
                </a:cxn>
                <a:cxn ang="0">
                  <a:pos x="24" y="5"/>
                </a:cxn>
                <a:cxn ang="0">
                  <a:pos x="14" y="10"/>
                </a:cxn>
                <a:cxn ang="0">
                  <a:pos x="5" y="14"/>
                </a:cxn>
                <a:cxn ang="0">
                  <a:pos x="24" y="43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3" y="66"/>
                </a:cxn>
                <a:cxn ang="0">
                  <a:pos x="33" y="61"/>
                </a:cxn>
                <a:cxn ang="0">
                  <a:pos x="0" y="90"/>
                </a:cxn>
                <a:cxn ang="0">
                  <a:pos x="14" y="99"/>
                </a:cxn>
                <a:cxn ang="0">
                  <a:pos x="38" y="76"/>
                </a:cxn>
                <a:cxn ang="0">
                  <a:pos x="47" y="71"/>
                </a:cxn>
                <a:cxn ang="0">
                  <a:pos x="47" y="71"/>
                </a:cxn>
                <a:cxn ang="0">
                  <a:pos x="43" y="66"/>
                </a:cxn>
                <a:cxn ang="0">
                  <a:pos x="95" y="95"/>
                </a:cxn>
                <a:cxn ang="0">
                  <a:pos x="104" y="85"/>
                </a:cxn>
                <a:cxn ang="0">
                  <a:pos x="71" y="61"/>
                </a:cxn>
                <a:cxn ang="0">
                  <a:pos x="66" y="66"/>
                </a:cxn>
                <a:cxn ang="0">
                  <a:pos x="57" y="71"/>
                </a:cxn>
                <a:cxn ang="0">
                  <a:pos x="90" y="99"/>
                </a:cxn>
                <a:cxn ang="0">
                  <a:pos x="95" y="95"/>
                </a:cxn>
                <a:cxn ang="0">
                  <a:pos x="95" y="95"/>
                </a:cxn>
              </a:cxnLst>
              <a:rect l="0" t="0" r="r" b="b"/>
              <a:pathLst>
                <a:path w="104" h="99">
                  <a:moveTo>
                    <a:pt x="52" y="33"/>
                  </a:moveTo>
                  <a:lnTo>
                    <a:pt x="5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close/>
                  <a:moveTo>
                    <a:pt x="95" y="14"/>
                  </a:moveTo>
                  <a:lnTo>
                    <a:pt x="95" y="1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2" y="47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104" y="57"/>
                  </a:lnTo>
                  <a:lnTo>
                    <a:pt x="104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close/>
                  <a:moveTo>
                    <a:pt x="38" y="33"/>
                  </a:moveTo>
                  <a:lnTo>
                    <a:pt x="38" y="33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close/>
                  <a:moveTo>
                    <a:pt x="43" y="66"/>
                  </a:moveTo>
                  <a:lnTo>
                    <a:pt x="43" y="66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19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3" y="66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5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2" name="Freeform 40"/>
            <p:cNvSpPr>
              <a:spLocks noEditPoints="1"/>
            </p:cNvSpPr>
            <p:nvPr/>
          </p:nvSpPr>
          <p:spPr bwMode="auto">
            <a:xfrm>
              <a:off x="4761" y="1957"/>
              <a:ext cx="99" cy="104"/>
            </a:xfrm>
            <a:custGeom>
              <a:avLst/>
              <a:gdLst/>
              <a:ahLst/>
              <a:cxnLst>
                <a:cxn ang="0">
                  <a:pos x="19" y="33"/>
                </a:cxn>
                <a:cxn ang="0">
                  <a:pos x="76" y="24"/>
                </a:cxn>
                <a:cxn ang="0">
                  <a:pos x="95" y="33"/>
                </a:cxn>
                <a:cxn ang="0">
                  <a:pos x="57" y="10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38" y="0"/>
                </a:cxn>
                <a:cxn ang="0">
                  <a:pos x="43" y="10"/>
                </a:cxn>
                <a:cxn ang="0">
                  <a:pos x="0" y="33"/>
                </a:cxn>
                <a:cxn ang="0">
                  <a:pos x="0" y="57"/>
                </a:cxn>
                <a:cxn ang="0">
                  <a:pos x="24" y="57"/>
                </a:cxn>
                <a:cxn ang="0">
                  <a:pos x="14" y="71"/>
                </a:cxn>
                <a:cxn ang="0">
                  <a:pos x="38" y="80"/>
                </a:cxn>
                <a:cxn ang="0">
                  <a:pos x="24" y="85"/>
                </a:cxn>
                <a:cxn ang="0">
                  <a:pos x="0" y="90"/>
                </a:cxn>
                <a:cxn ang="0">
                  <a:pos x="10" y="104"/>
                </a:cxn>
                <a:cxn ang="0">
                  <a:pos x="57" y="85"/>
                </a:cxn>
                <a:cxn ang="0">
                  <a:pos x="71" y="95"/>
                </a:cxn>
                <a:cxn ang="0">
                  <a:pos x="85" y="104"/>
                </a:cxn>
                <a:cxn ang="0">
                  <a:pos x="90" y="95"/>
                </a:cxn>
                <a:cxn ang="0">
                  <a:pos x="95" y="90"/>
                </a:cxn>
                <a:cxn ang="0">
                  <a:pos x="66" y="76"/>
                </a:cxn>
                <a:cxn ang="0">
                  <a:pos x="99" y="57"/>
                </a:cxn>
                <a:cxn ang="0">
                  <a:pos x="47" y="43"/>
                </a:cxn>
                <a:cxn ang="0">
                  <a:pos x="52" y="33"/>
                </a:cxn>
                <a:cxn ang="0">
                  <a:pos x="52" y="33"/>
                </a:cxn>
                <a:cxn ang="0">
                  <a:pos x="57" y="28"/>
                </a:cxn>
                <a:cxn ang="0">
                  <a:pos x="38" y="28"/>
                </a:cxn>
                <a:cxn ang="0">
                  <a:pos x="38" y="24"/>
                </a:cxn>
                <a:cxn ang="0">
                  <a:pos x="29" y="43"/>
                </a:cxn>
                <a:cxn ang="0">
                  <a:pos x="0" y="43"/>
                </a:cxn>
                <a:cxn ang="0">
                  <a:pos x="0" y="57"/>
                </a:cxn>
                <a:cxn ang="0">
                  <a:pos x="52" y="71"/>
                </a:cxn>
                <a:cxn ang="0">
                  <a:pos x="43" y="57"/>
                </a:cxn>
                <a:cxn ang="0">
                  <a:pos x="62" y="57"/>
                </a:cxn>
                <a:cxn ang="0">
                  <a:pos x="52" y="71"/>
                </a:cxn>
              </a:cxnLst>
              <a:rect l="0" t="0" r="r" b="b"/>
              <a:pathLst>
                <a:path w="99" h="104">
                  <a:moveTo>
                    <a:pt x="0" y="33"/>
                  </a:moveTo>
                  <a:lnTo>
                    <a:pt x="19" y="33"/>
                  </a:lnTo>
                  <a:lnTo>
                    <a:pt x="19" y="24"/>
                  </a:lnTo>
                  <a:lnTo>
                    <a:pt x="76" y="24"/>
                  </a:lnTo>
                  <a:lnTo>
                    <a:pt x="76" y="33"/>
                  </a:lnTo>
                  <a:lnTo>
                    <a:pt x="95" y="33"/>
                  </a:lnTo>
                  <a:lnTo>
                    <a:pt x="95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3" y="10"/>
                  </a:lnTo>
                  <a:lnTo>
                    <a:pt x="0" y="10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57"/>
                  </a:moveTo>
                  <a:lnTo>
                    <a:pt x="24" y="57"/>
                  </a:lnTo>
                  <a:lnTo>
                    <a:pt x="24" y="57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24" y="85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33" y="95"/>
                  </a:lnTo>
                  <a:lnTo>
                    <a:pt x="57" y="85"/>
                  </a:lnTo>
                  <a:lnTo>
                    <a:pt x="57" y="85"/>
                  </a:lnTo>
                  <a:lnTo>
                    <a:pt x="71" y="95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76" y="57"/>
                  </a:lnTo>
                  <a:lnTo>
                    <a:pt x="99" y="57"/>
                  </a:lnTo>
                  <a:lnTo>
                    <a:pt x="9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29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57"/>
                  </a:lnTo>
                  <a:lnTo>
                    <a:pt x="0" y="57"/>
                  </a:lnTo>
                  <a:close/>
                  <a:moveTo>
                    <a:pt x="52" y="71"/>
                  </a:moveTo>
                  <a:lnTo>
                    <a:pt x="52" y="71"/>
                  </a:lnTo>
                  <a:lnTo>
                    <a:pt x="38" y="61"/>
                  </a:lnTo>
                  <a:lnTo>
                    <a:pt x="43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3" name="Freeform 41"/>
            <p:cNvSpPr>
              <a:spLocks noEditPoints="1"/>
            </p:cNvSpPr>
            <p:nvPr/>
          </p:nvSpPr>
          <p:spPr bwMode="auto">
            <a:xfrm>
              <a:off x="4870" y="1957"/>
              <a:ext cx="104" cy="99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9" y="52"/>
                </a:cxn>
                <a:cxn ang="0">
                  <a:pos x="42" y="52"/>
                </a:cxn>
                <a:cxn ang="0">
                  <a:pos x="38" y="57"/>
                </a:cxn>
                <a:cxn ang="0">
                  <a:pos x="14" y="61"/>
                </a:cxn>
                <a:cxn ang="0">
                  <a:pos x="0" y="85"/>
                </a:cxn>
                <a:cxn ang="0">
                  <a:pos x="104" y="99"/>
                </a:cxn>
                <a:cxn ang="0">
                  <a:pos x="90" y="85"/>
                </a:cxn>
                <a:cxn ang="0">
                  <a:pos x="90" y="61"/>
                </a:cxn>
                <a:cxn ang="0">
                  <a:pos x="94" y="0"/>
                </a:cxn>
                <a:cxn ang="0">
                  <a:pos x="52" y="28"/>
                </a:cxn>
                <a:cxn ang="0">
                  <a:pos x="52" y="38"/>
                </a:cxn>
                <a:cxn ang="0">
                  <a:pos x="47" y="47"/>
                </a:cxn>
                <a:cxn ang="0">
                  <a:pos x="66" y="14"/>
                </a:cxn>
                <a:cxn ang="0">
                  <a:pos x="80" y="19"/>
                </a:cxn>
                <a:cxn ang="0">
                  <a:pos x="66" y="14"/>
                </a:cxn>
                <a:cxn ang="0">
                  <a:pos x="33" y="14"/>
                </a:cxn>
                <a:cxn ang="0">
                  <a:pos x="23" y="24"/>
                </a:cxn>
                <a:cxn ang="0">
                  <a:pos x="33" y="14"/>
                </a:cxn>
                <a:cxn ang="0">
                  <a:pos x="80" y="28"/>
                </a:cxn>
                <a:cxn ang="0">
                  <a:pos x="66" y="33"/>
                </a:cxn>
                <a:cxn ang="0">
                  <a:pos x="80" y="28"/>
                </a:cxn>
                <a:cxn ang="0">
                  <a:pos x="33" y="43"/>
                </a:cxn>
                <a:cxn ang="0">
                  <a:pos x="23" y="33"/>
                </a:cxn>
                <a:cxn ang="0">
                  <a:pos x="33" y="43"/>
                </a:cxn>
                <a:cxn ang="0">
                  <a:pos x="71" y="52"/>
                </a:cxn>
                <a:cxn ang="0">
                  <a:pos x="75" y="61"/>
                </a:cxn>
                <a:cxn ang="0">
                  <a:pos x="52" y="61"/>
                </a:cxn>
                <a:cxn ang="0">
                  <a:pos x="66" y="43"/>
                </a:cxn>
                <a:cxn ang="0">
                  <a:pos x="80" y="47"/>
                </a:cxn>
                <a:cxn ang="0">
                  <a:pos x="80" y="52"/>
                </a:cxn>
                <a:cxn ang="0">
                  <a:pos x="71" y="52"/>
                </a:cxn>
                <a:cxn ang="0">
                  <a:pos x="66" y="85"/>
                </a:cxn>
                <a:cxn ang="0">
                  <a:pos x="75" y="71"/>
                </a:cxn>
                <a:cxn ang="0">
                  <a:pos x="66" y="85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38" y="71"/>
                </a:cxn>
                <a:cxn ang="0">
                  <a:pos x="57" y="71"/>
                </a:cxn>
                <a:cxn ang="0">
                  <a:pos x="47" y="85"/>
                </a:cxn>
                <a:cxn ang="0">
                  <a:pos x="57" y="71"/>
                </a:cxn>
              </a:cxnLst>
              <a:rect l="0" t="0" r="r" b="b"/>
              <a:pathLst>
                <a:path w="104" h="99">
                  <a:moveTo>
                    <a:pt x="47" y="47"/>
                  </a:moveTo>
                  <a:lnTo>
                    <a:pt x="47" y="5"/>
                  </a:lnTo>
                  <a:lnTo>
                    <a:pt x="9" y="5"/>
                  </a:lnTo>
                  <a:lnTo>
                    <a:pt x="9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2" y="61"/>
                  </a:lnTo>
                  <a:lnTo>
                    <a:pt x="14" y="61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99"/>
                  </a:lnTo>
                  <a:lnTo>
                    <a:pt x="104" y="99"/>
                  </a:lnTo>
                  <a:lnTo>
                    <a:pt x="104" y="85"/>
                  </a:lnTo>
                  <a:lnTo>
                    <a:pt x="90" y="85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4" y="52"/>
                  </a:lnTo>
                  <a:lnTo>
                    <a:pt x="94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8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close/>
                  <a:moveTo>
                    <a:pt x="66" y="14"/>
                  </a:moveTo>
                  <a:lnTo>
                    <a:pt x="80" y="14"/>
                  </a:lnTo>
                  <a:lnTo>
                    <a:pt x="80" y="19"/>
                  </a:lnTo>
                  <a:lnTo>
                    <a:pt x="66" y="19"/>
                  </a:lnTo>
                  <a:lnTo>
                    <a:pt x="66" y="14"/>
                  </a:lnTo>
                  <a:lnTo>
                    <a:pt x="66" y="14"/>
                  </a:lnTo>
                  <a:close/>
                  <a:moveTo>
                    <a:pt x="33" y="14"/>
                  </a:moveTo>
                  <a:lnTo>
                    <a:pt x="33" y="24"/>
                  </a:lnTo>
                  <a:lnTo>
                    <a:pt x="23" y="24"/>
                  </a:lnTo>
                  <a:lnTo>
                    <a:pt x="23" y="14"/>
                  </a:lnTo>
                  <a:lnTo>
                    <a:pt x="33" y="14"/>
                  </a:lnTo>
                  <a:lnTo>
                    <a:pt x="33" y="14"/>
                  </a:lnTo>
                  <a:close/>
                  <a:moveTo>
                    <a:pt x="80" y="28"/>
                  </a:moveTo>
                  <a:lnTo>
                    <a:pt x="80" y="33"/>
                  </a:lnTo>
                  <a:lnTo>
                    <a:pt x="66" y="33"/>
                  </a:lnTo>
                  <a:lnTo>
                    <a:pt x="66" y="28"/>
                  </a:lnTo>
                  <a:lnTo>
                    <a:pt x="80" y="28"/>
                  </a:lnTo>
                  <a:lnTo>
                    <a:pt x="80" y="28"/>
                  </a:lnTo>
                  <a:close/>
                  <a:moveTo>
                    <a:pt x="33" y="43"/>
                  </a:moveTo>
                  <a:lnTo>
                    <a:pt x="23" y="43"/>
                  </a:lnTo>
                  <a:lnTo>
                    <a:pt x="23" y="33"/>
                  </a:lnTo>
                  <a:lnTo>
                    <a:pt x="33" y="33"/>
                  </a:lnTo>
                  <a:lnTo>
                    <a:pt x="33" y="43"/>
                  </a:lnTo>
                  <a:lnTo>
                    <a:pt x="33" y="43"/>
                  </a:lnTo>
                  <a:close/>
                  <a:moveTo>
                    <a:pt x="71" y="52"/>
                  </a:moveTo>
                  <a:lnTo>
                    <a:pt x="71" y="52"/>
                  </a:lnTo>
                  <a:lnTo>
                    <a:pt x="75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61" y="57"/>
                  </a:lnTo>
                  <a:lnTo>
                    <a:pt x="66" y="43"/>
                  </a:lnTo>
                  <a:lnTo>
                    <a:pt x="80" y="43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close/>
                  <a:moveTo>
                    <a:pt x="66" y="85"/>
                  </a:moveTo>
                  <a:lnTo>
                    <a:pt x="66" y="71"/>
                  </a:lnTo>
                  <a:lnTo>
                    <a:pt x="75" y="71"/>
                  </a:lnTo>
                  <a:lnTo>
                    <a:pt x="75" y="85"/>
                  </a:lnTo>
                  <a:lnTo>
                    <a:pt x="66" y="85"/>
                  </a:lnTo>
                  <a:lnTo>
                    <a:pt x="66" y="85"/>
                  </a:lnTo>
                  <a:close/>
                  <a:moveTo>
                    <a:pt x="38" y="71"/>
                  </a:moveTo>
                  <a:lnTo>
                    <a:pt x="38" y="85"/>
                  </a:lnTo>
                  <a:lnTo>
                    <a:pt x="28" y="85"/>
                  </a:lnTo>
                  <a:lnTo>
                    <a:pt x="28" y="71"/>
                  </a:lnTo>
                  <a:lnTo>
                    <a:pt x="38" y="71"/>
                  </a:lnTo>
                  <a:lnTo>
                    <a:pt x="38" y="71"/>
                  </a:lnTo>
                  <a:close/>
                  <a:moveTo>
                    <a:pt x="57" y="71"/>
                  </a:moveTo>
                  <a:lnTo>
                    <a:pt x="57" y="85"/>
                  </a:lnTo>
                  <a:lnTo>
                    <a:pt x="47" y="85"/>
                  </a:lnTo>
                  <a:lnTo>
                    <a:pt x="47" y="71"/>
                  </a:lnTo>
                  <a:lnTo>
                    <a:pt x="57" y="71"/>
                  </a:lnTo>
                  <a:lnTo>
                    <a:pt x="57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4" name="Freeform 42"/>
            <p:cNvSpPr>
              <a:spLocks noEditPoints="1"/>
            </p:cNvSpPr>
            <p:nvPr/>
          </p:nvSpPr>
          <p:spPr bwMode="auto">
            <a:xfrm>
              <a:off x="4790" y="2764"/>
              <a:ext cx="103" cy="100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23" y="0"/>
                </a:cxn>
                <a:cxn ang="0">
                  <a:pos x="9" y="5"/>
                </a:cxn>
                <a:cxn ang="0">
                  <a:pos x="18" y="24"/>
                </a:cxn>
                <a:cxn ang="0">
                  <a:pos x="61" y="24"/>
                </a:cxn>
                <a:cxn ang="0">
                  <a:pos x="37" y="81"/>
                </a:cxn>
                <a:cxn ang="0">
                  <a:pos x="52" y="67"/>
                </a:cxn>
                <a:cxn ang="0">
                  <a:pos x="61" y="81"/>
                </a:cxn>
                <a:cxn ang="0">
                  <a:pos x="75" y="67"/>
                </a:cxn>
                <a:cxn ang="0">
                  <a:pos x="85" y="67"/>
                </a:cxn>
                <a:cxn ang="0">
                  <a:pos x="85" y="71"/>
                </a:cxn>
                <a:cxn ang="0">
                  <a:pos x="75" y="71"/>
                </a:cxn>
                <a:cxn ang="0">
                  <a:pos x="80" y="81"/>
                </a:cxn>
                <a:cxn ang="0">
                  <a:pos x="99" y="71"/>
                </a:cxn>
                <a:cxn ang="0">
                  <a:pos x="85" y="24"/>
                </a:cxn>
                <a:cxn ang="0">
                  <a:pos x="80" y="24"/>
                </a:cxn>
                <a:cxn ang="0">
                  <a:pos x="99" y="0"/>
                </a:cxn>
                <a:cxn ang="0">
                  <a:pos x="37" y="10"/>
                </a:cxn>
                <a:cxn ang="0">
                  <a:pos x="70" y="15"/>
                </a:cxn>
                <a:cxn ang="0">
                  <a:pos x="66" y="15"/>
                </a:cxn>
                <a:cxn ang="0">
                  <a:pos x="56" y="15"/>
                </a:cxn>
                <a:cxn ang="0">
                  <a:pos x="61" y="24"/>
                </a:cxn>
                <a:cxn ang="0">
                  <a:pos x="61" y="33"/>
                </a:cxn>
                <a:cxn ang="0">
                  <a:pos x="52" y="43"/>
                </a:cxn>
                <a:cxn ang="0">
                  <a:pos x="61" y="33"/>
                </a:cxn>
                <a:cxn ang="0">
                  <a:pos x="75" y="43"/>
                </a:cxn>
                <a:cxn ang="0">
                  <a:pos x="85" y="33"/>
                </a:cxn>
                <a:cxn ang="0">
                  <a:pos x="75" y="43"/>
                </a:cxn>
                <a:cxn ang="0">
                  <a:pos x="61" y="52"/>
                </a:cxn>
                <a:cxn ang="0">
                  <a:pos x="52" y="57"/>
                </a:cxn>
                <a:cxn ang="0">
                  <a:pos x="61" y="52"/>
                </a:cxn>
                <a:cxn ang="0">
                  <a:pos x="75" y="52"/>
                </a:cxn>
                <a:cxn ang="0">
                  <a:pos x="85" y="57"/>
                </a:cxn>
                <a:cxn ang="0">
                  <a:pos x="75" y="52"/>
                </a:cxn>
                <a:cxn ang="0">
                  <a:pos x="28" y="71"/>
                </a:cxn>
                <a:cxn ang="0">
                  <a:pos x="4" y="33"/>
                </a:cxn>
                <a:cxn ang="0">
                  <a:pos x="14" y="43"/>
                </a:cxn>
                <a:cxn ang="0">
                  <a:pos x="14" y="71"/>
                </a:cxn>
                <a:cxn ang="0">
                  <a:pos x="0" y="85"/>
                </a:cxn>
                <a:cxn ang="0">
                  <a:pos x="9" y="95"/>
                </a:cxn>
                <a:cxn ang="0">
                  <a:pos x="23" y="85"/>
                </a:cxn>
                <a:cxn ang="0">
                  <a:pos x="23" y="90"/>
                </a:cxn>
                <a:cxn ang="0">
                  <a:pos x="37" y="95"/>
                </a:cxn>
                <a:cxn ang="0">
                  <a:pos x="99" y="100"/>
                </a:cxn>
                <a:cxn ang="0">
                  <a:pos x="103" y="81"/>
                </a:cxn>
                <a:cxn ang="0">
                  <a:pos x="75" y="85"/>
                </a:cxn>
                <a:cxn ang="0">
                  <a:pos x="56" y="85"/>
                </a:cxn>
                <a:cxn ang="0">
                  <a:pos x="37" y="81"/>
                </a:cxn>
                <a:cxn ang="0">
                  <a:pos x="28" y="71"/>
                </a:cxn>
                <a:cxn ang="0">
                  <a:pos x="28" y="71"/>
                </a:cxn>
              </a:cxnLst>
              <a:rect l="0" t="0" r="r" b="b"/>
              <a:pathLst>
                <a:path w="103" h="100">
                  <a:moveTo>
                    <a:pt x="18" y="24"/>
                  </a:moveTo>
                  <a:lnTo>
                    <a:pt x="33" y="19"/>
                  </a:lnTo>
                  <a:lnTo>
                    <a:pt x="33" y="19"/>
                  </a:lnTo>
                  <a:lnTo>
                    <a:pt x="23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close/>
                  <a:moveTo>
                    <a:pt x="61" y="24"/>
                  </a:moveTo>
                  <a:lnTo>
                    <a:pt x="37" y="24"/>
                  </a:lnTo>
                  <a:lnTo>
                    <a:pt x="37" y="81"/>
                  </a:lnTo>
                  <a:lnTo>
                    <a:pt x="52" y="81"/>
                  </a:lnTo>
                  <a:lnTo>
                    <a:pt x="52" y="67"/>
                  </a:lnTo>
                  <a:lnTo>
                    <a:pt x="61" y="67"/>
                  </a:lnTo>
                  <a:lnTo>
                    <a:pt x="61" y="81"/>
                  </a:lnTo>
                  <a:lnTo>
                    <a:pt x="75" y="81"/>
                  </a:lnTo>
                  <a:lnTo>
                    <a:pt x="75" y="67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94" y="81"/>
                  </a:lnTo>
                  <a:lnTo>
                    <a:pt x="99" y="71"/>
                  </a:lnTo>
                  <a:lnTo>
                    <a:pt x="99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99" y="0"/>
                  </a:lnTo>
                  <a:lnTo>
                    <a:pt x="37" y="0"/>
                  </a:lnTo>
                  <a:lnTo>
                    <a:pt x="37" y="10"/>
                  </a:lnTo>
                  <a:lnTo>
                    <a:pt x="75" y="10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56" y="15"/>
                  </a:lnTo>
                  <a:lnTo>
                    <a:pt x="52" y="19"/>
                  </a:lnTo>
                  <a:lnTo>
                    <a:pt x="61" y="24"/>
                  </a:lnTo>
                  <a:lnTo>
                    <a:pt x="61" y="24"/>
                  </a:lnTo>
                  <a:close/>
                  <a:moveTo>
                    <a:pt x="61" y="33"/>
                  </a:moveTo>
                  <a:lnTo>
                    <a:pt x="61" y="43"/>
                  </a:lnTo>
                  <a:lnTo>
                    <a:pt x="52" y="43"/>
                  </a:lnTo>
                  <a:lnTo>
                    <a:pt x="52" y="33"/>
                  </a:lnTo>
                  <a:lnTo>
                    <a:pt x="61" y="33"/>
                  </a:lnTo>
                  <a:lnTo>
                    <a:pt x="61" y="33"/>
                  </a:lnTo>
                  <a:close/>
                  <a:moveTo>
                    <a:pt x="75" y="43"/>
                  </a:moveTo>
                  <a:lnTo>
                    <a:pt x="75" y="33"/>
                  </a:lnTo>
                  <a:lnTo>
                    <a:pt x="85" y="33"/>
                  </a:lnTo>
                  <a:lnTo>
                    <a:pt x="85" y="43"/>
                  </a:lnTo>
                  <a:lnTo>
                    <a:pt x="75" y="43"/>
                  </a:lnTo>
                  <a:lnTo>
                    <a:pt x="75" y="43"/>
                  </a:lnTo>
                  <a:close/>
                  <a:moveTo>
                    <a:pt x="61" y="52"/>
                  </a:moveTo>
                  <a:lnTo>
                    <a:pt x="61" y="57"/>
                  </a:lnTo>
                  <a:lnTo>
                    <a:pt x="52" y="57"/>
                  </a:lnTo>
                  <a:lnTo>
                    <a:pt x="52" y="52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75" y="52"/>
                  </a:moveTo>
                  <a:lnTo>
                    <a:pt x="85" y="52"/>
                  </a:lnTo>
                  <a:lnTo>
                    <a:pt x="85" y="57"/>
                  </a:lnTo>
                  <a:lnTo>
                    <a:pt x="75" y="57"/>
                  </a:lnTo>
                  <a:lnTo>
                    <a:pt x="75" y="52"/>
                  </a:lnTo>
                  <a:lnTo>
                    <a:pt x="75" y="52"/>
                  </a:lnTo>
                  <a:close/>
                  <a:moveTo>
                    <a:pt x="28" y="71"/>
                  </a:moveTo>
                  <a:lnTo>
                    <a:pt x="28" y="33"/>
                  </a:lnTo>
                  <a:lnTo>
                    <a:pt x="4" y="33"/>
                  </a:lnTo>
                  <a:lnTo>
                    <a:pt x="4" y="43"/>
                  </a:lnTo>
                  <a:lnTo>
                    <a:pt x="14" y="43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9" y="100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37" y="95"/>
                  </a:lnTo>
                  <a:lnTo>
                    <a:pt x="56" y="100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75" y="85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37" y="81"/>
                  </a:lnTo>
                  <a:lnTo>
                    <a:pt x="33" y="76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5" name="Freeform 43"/>
            <p:cNvSpPr>
              <a:spLocks noEditPoints="1"/>
            </p:cNvSpPr>
            <p:nvPr/>
          </p:nvSpPr>
          <p:spPr bwMode="auto">
            <a:xfrm>
              <a:off x="4903" y="2760"/>
              <a:ext cx="108" cy="104"/>
            </a:xfrm>
            <a:custGeom>
              <a:avLst/>
              <a:gdLst/>
              <a:ahLst/>
              <a:cxnLst>
                <a:cxn ang="0">
                  <a:pos x="33" y="23"/>
                </a:cxn>
                <a:cxn ang="0">
                  <a:pos x="24" y="0"/>
                </a:cxn>
                <a:cxn ang="0">
                  <a:pos x="9" y="9"/>
                </a:cxn>
                <a:cxn ang="0">
                  <a:pos x="19" y="28"/>
                </a:cxn>
                <a:cxn ang="0">
                  <a:pos x="61" y="33"/>
                </a:cxn>
                <a:cxn ang="0">
                  <a:pos x="61" y="61"/>
                </a:cxn>
                <a:cxn ang="0">
                  <a:pos x="61" y="66"/>
                </a:cxn>
                <a:cxn ang="0">
                  <a:pos x="52" y="66"/>
                </a:cxn>
                <a:cxn ang="0">
                  <a:pos x="57" y="80"/>
                </a:cxn>
                <a:cxn ang="0">
                  <a:pos x="75" y="75"/>
                </a:cxn>
                <a:cxn ang="0">
                  <a:pos x="80" y="37"/>
                </a:cxn>
                <a:cxn ang="0">
                  <a:pos x="80" y="37"/>
                </a:cxn>
                <a:cxn ang="0">
                  <a:pos x="38" y="9"/>
                </a:cxn>
                <a:cxn ang="0">
                  <a:pos x="71" y="19"/>
                </a:cxn>
                <a:cxn ang="0">
                  <a:pos x="71" y="19"/>
                </a:cxn>
                <a:cxn ang="0">
                  <a:pos x="61" y="33"/>
                </a:cxn>
                <a:cxn ang="0">
                  <a:pos x="0" y="89"/>
                </a:cxn>
                <a:cxn ang="0">
                  <a:pos x="14" y="104"/>
                </a:cxn>
                <a:cxn ang="0">
                  <a:pos x="24" y="89"/>
                </a:cxn>
                <a:cxn ang="0">
                  <a:pos x="33" y="89"/>
                </a:cxn>
                <a:cxn ang="0">
                  <a:pos x="42" y="99"/>
                </a:cxn>
                <a:cxn ang="0">
                  <a:pos x="52" y="99"/>
                </a:cxn>
                <a:cxn ang="0">
                  <a:pos x="71" y="99"/>
                </a:cxn>
                <a:cxn ang="0">
                  <a:pos x="99" y="99"/>
                </a:cxn>
                <a:cxn ang="0">
                  <a:pos x="108" y="85"/>
                </a:cxn>
                <a:cxn ang="0">
                  <a:pos x="90" y="85"/>
                </a:cxn>
                <a:cxn ang="0">
                  <a:pos x="75" y="85"/>
                </a:cxn>
                <a:cxn ang="0">
                  <a:pos x="33" y="80"/>
                </a:cxn>
                <a:cxn ang="0">
                  <a:pos x="33" y="37"/>
                </a:cxn>
                <a:cxn ang="0">
                  <a:pos x="5" y="47"/>
                </a:cxn>
                <a:cxn ang="0">
                  <a:pos x="19" y="75"/>
                </a:cxn>
                <a:cxn ang="0">
                  <a:pos x="14" y="80"/>
                </a:cxn>
                <a:cxn ang="0">
                  <a:pos x="0" y="89"/>
                </a:cxn>
              </a:cxnLst>
              <a:rect l="0" t="0" r="r" b="b"/>
              <a:pathLst>
                <a:path w="108" h="104">
                  <a:moveTo>
                    <a:pt x="19" y="28"/>
                  </a:moveTo>
                  <a:lnTo>
                    <a:pt x="33" y="23"/>
                  </a:lnTo>
                  <a:lnTo>
                    <a:pt x="33" y="23"/>
                  </a:lnTo>
                  <a:lnTo>
                    <a:pt x="24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close/>
                  <a:moveTo>
                    <a:pt x="61" y="33"/>
                  </a:moveTo>
                  <a:lnTo>
                    <a:pt x="61" y="37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1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75" y="80"/>
                  </a:lnTo>
                  <a:lnTo>
                    <a:pt x="75" y="75"/>
                  </a:lnTo>
                  <a:lnTo>
                    <a:pt x="80" y="71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99" y="9"/>
                  </a:lnTo>
                  <a:lnTo>
                    <a:pt x="38" y="9"/>
                  </a:lnTo>
                  <a:lnTo>
                    <a:pt x="38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close/>
                  <a:moveTo>
                    <a:pt x="0" y="89"/>
                  </a:moveTo>
                  <a:lnTo>
                    <a:pt x="0" y="89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71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8" y="85"/>
                  </a:lnTo>
                  <a:lnTo>
                    <a:pt x="108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42" y="85"/>
                  </a:lnTo>
                  <a:lnTo>
                    <a:pt x="33" y="80"/>
                  </a:lnTo>
                  <a:lnTo>
                    <a:pt x="33" y="71"/>
                  </a:lnTo>
                  <a:lnTo>
                    <a:pt x="33" y="37"/>
                  </a:lnTo>
                  <a:lnTo>
                    <a:pt x="5" y="37"/>
                  </a:lnTo>
                  <a:lnTo>
                    <a:pt x="5" y="47"/>
                  </a:lnTo>
                  <a:lnTo>
                    <a:pt x="19" y="47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4" y="8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6" name="Freeform 44"/>
            <p:cNvSpPr>
              <a:spLocks/>
            </p:cNvSpPr>
            <p:nvPr/>
          </p:nvSpPr>
          <p:spPr bwMode="auto">
            <a:xfrm>
              <a:off x="5021" y="2760"/>
              <a:ext cx="99" cy="104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4"/>
                </a:cxn>
                <a:cxn ang="0">
                  <a:pos x="28" y="94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4"/>
                </a:cxn>
                <a:cxn ang="0">
                  <a:pos x="57" y="104"/>
                </a:cxn>
                <a:cxn ang="0">
                  <a:pos x="57" y="56"/>
                </a:cxn>
                <a:cxn ang="0">
                  <a:pos x="71" y="56"/>
                </a:cxn>
                <a:cxn ang="0">
                  <a:pos x="71" y="75"/>
                </a:cxn>
                <a:cxn ang="0">
                  <a:pos x="71" y="75"/>
                </a:cxn>
                <a:cxn ang="0">
                  <a:pos x="71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6" y="94"/>
                </a:cxn>
                <a:cxn ang="0">
                  <a:pos x="66" y="94"/>
                </a:cxn>
                <a:cxn ang="0">
                  <a:pos x="80" y="89"/>
                </a:cxn>
                <a:cxn ang="0">
                  <a:pos x="85" y="89"/>
                </a:cxn>
                <a:cxn ang="0">
                  <a:pos x="85" y="85"/>
                </a:cxn>
                <a:cxn ang="0">
                  <a:pos x="85" y="42"/>
                </a:cxn>
                <a:cxn ang="0">
                  <a:pos x="57" y="42"/>
                </a:cxn>
                <a:cxn ang="0">
                  <a:pos x="57" y="28"/>
                </a:cxn>
                <a:cxn ang="0">
                  <a:pos x="99" y="28"/>
                </a:cxn>
                <a:cxn ang="0">
                  <a:pos x="99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9" h="104">
                  <a:moveTo>
                    <a:pt x="61" y="14"/>
                  </a:moveTo>
                  <a:lnTo>
                    <a:pt x="61" y="14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4"/>
                  </a:lnTo>
                  <a:lnTo>
                    <a:pt x="57" y="104"/>
                  </a:lnTo>
                  <a:lnTo>
                    <a:pt x="57" y="56"/>
                  </a:lnTo>
                  <a:lnTo>
                    <a:pt x="71" y="56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66" y="94"/>
                  </a:lnTo>
                  <a:lnTo>
                    <a:pt x="80" y="89"/>
                  </a:lnTo>
                  <a:lnTo>
                    <a:pt x="85" y="89"/>
                  </a:lnTo>
                  <a:lnTo>
                    <a:pt x="85" y="85"/>
                  </a:lnTo>
                  <a:lnTo>
                    <a:pt x="85" y="42"/>
                  </a:lnTo>
                  <a:lnTo>
                    <a:pt x="57" y="42"/>
                  </a:lnTo>
                  <a:lnTo>
                    <a:pt x="57" y="28"/>
                  </a:lnTo>
                  <a:lnTo>
                    <a:pt x="99" y="28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7" name="Freeform 45"/>
            <p:cNvSpPr>
              <a:spLocks noEditPoints="1"/>
            </p:cNvSpPr>
            <p:nvPr/>
          </p:nvSpPr>
          <p:spPr bwMode="auto">
            <a:xfrm>
              <a:off x="4181" y="2873"/>
              <a:ext cx="99" cy="104"/>
            </a:xfrm>
            <a:custGeom>
              <a:avLst/>
              <a:gdLst/>
              <a:ahLst/>
              <a:cxnLst>
                <a:cxn ang="0">
                  <a:pos x="42" y="33"/>
                </a:cxn>
                <a:cxn ang="0">
                  <a:pos x="0" y="47"/>
                </a:cxn>
                <a:cxn ang="0">
                  <a:pos x="33" y="47"/>
                </a:cxn>
                <a:cxn ang="0">
                  <a:pos x="23" y="76"/>
                </a:cxn>
                <a:cxn ang="0">
                  <a:pos x="18" y="85"/>
                </a:cxn>
                <a:cxn ang="0">
                  <a:pos x="0" y="94"/>
                </a:cxn>
                <a:cxn ang="0">
                  <a:pos x="14" y="104"/>
                </a:cxn>
                <a:cxn ang="0">
                  <a:pos x="37" y="80"/>
                </a:cxn>
                <a:cxn ang="0">
                  <a:pos x="47" y="52"/>
                </a:cxn>
                <a:cxn ang="0">
                  <a:pos x="52" y="47"/>
                </a:cxn>
                <a:cxn ang="0">
                  <a:pos x="52" y="85"/>
                </a:cxn>
                <a:cxn ang="0">
                  <a:pos x="42" y="90"/>
                </a:cxn>
                <a:cxn ang="0">
                  <a:pos x="47" y="99"/>
                </a:cxn>
                <a:cxn ang="0">
                  <a:pos x="61" y="99"/>
                </a:cxn>
                <a:cxn ang="0">
                  <a:pos x="66" y="94"/>
                </a:cxn>
                <a:cxn ang="0">
                  <a:pos x="66" y="47"/>
                </a:cxn>
                <a:cxn ang="0">
                  <a:pos x="99" y="33"/>
                </a:cxn>
                <a:cxn ang="0">
                  <a:pos x="56" y="24"/>
                </a:cxn>
                <a:cxn ang="0">
                  <a:pos x="89" y="14"/>
                </a:cxn>
                <a:cxn ang="0">
                  <a:pos x="56" y="5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2" y="14"/>
                </a:cxn>
                <a:cxn ang="0">
                  <a:pos x="9" y="24"/>
                </a:cxn>
                <a:cxn ang="0">
                  <a:pos x="42" y="24"/>
                </a:cxn>
                <a:cxn ang="0">
                  <a:pos x="85" y="85"/>
                </a:cxn>
                <a:cxn ang="0">
                  <a:pos x="99" y="76"/>
                </a:cxn>
                <a:cxn ang="0">
                  <a:pos x="70" y="57"/>
                </a:cxn>
                <a:cxn ang="0">
                  <a:pos x="85" y="85"/>
                </a:cxn>
                <a:cxn ang="0">
                  <a:pos x="85" y="85"/>
                </a:cxn>
                <a:cxn ang="0">
                  <a:pos x="9" y="80"/>
                </a:cxn>
                <a:cxn ang="0">
                  <a:pos x="28" y="57"/>
                </a:cxn>
                <a:cxn ang="0">
                  <a:pos x="23" y="57"/>
                </a:cxn>
                <a:cxn ang="0">
                  <a:pos x="14" y="52"/>
                </a:cxn>
                <a:cxn ang="0">
                  <a:pos x="0" y="76"/>
                </a:cxn>
                <a:cxn ang="0">
                  <a:pos x="9" y="80"/>
                </a:cxn>
              </a:cxnLst>
              <a:rect l="0" t="0" r="r" b="b"/>
              <a:pathLst>
                <a:path w="99" h="104">
                  <a:moveTo>
                    <a:pt x="42" y="24"/>
                  </a:moveTo>
                  <a:lnTo>
                    <a:pt x="42" y="33"/>
                  </a:lnTo>
                  <a:lnTo>
                    <a:pt x="0" y="33"/>
                  </a:lnTo>
                  <a:lnTo>
                    <a:pt x="0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28" y="6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18" y="85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28" y="94"/>
                  </a:lnTo>
                  <a:lnTo>
                    <a:pt x="37" y="80"/>
                  </a:lnTo>
                  <a:lnTo>
                    <a:pt x="42" y="66"/>
                  </a:lnTo>
                  <a:lnTo>
                    <a:pt x="47" y="52"/>
                  </a:lnTo>
                  <a:lnTo>
                    <a:pt x="47" y="47"/>
                  </a:lnTo>
                  <a:lnTo>
                    <a:pt x="52" y="47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6" y="94"/>
                  </a:lnTo>
                  <a:lnTo>
                    <a:pt x="66" y="85"/>
                  </a:lnTo>
                  <a:lnTo>
                    <a:pt x="66" y="47"/>
                  </a:lnTo>
                  <a:lnTo>
                    <a:pt x="99" y="47"/>
                  </a:lnTo>
                  <a:lnTo>
                    <a:pt x="99" y="33"/>
                  </a:lnTo>
                  <a:lnTo>
                    <a:pt x="56" y="33"/>
                  </a:lnTo>
                  <a:lnTo>
                    <a:pt x="56" y="24"/>
                  </a:lnTo>
                  <a:lnTo>
                    <a:pt x="89" y="24"/>
                  </a:lnTo>
                  <a:lnTo>
                    <a:pt x="89" y="14"/>
                  </a:lnTo>
                  <a:lnTo>
                    <a:pt x="56" y="14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42" y="14"/>
                  </a:lnTo>
                  <a:lnTo>
                    <a:pt x="9" y="14"/>
                  </a:lnTo>
                  <a:lnTo>
                    <a:pt x="9" y="24"/>
                  </a:lnTo>
                  <a:lnTo>
                    <a:pt x="42" y="24"/>
                  </a:lnTo>
                  <a:lnTo>
                    <a:pt x="42" y="24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80" y="52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9" y="80"/>
                  </a:moveTo>
                  <a:lnTo>
                    <a:pt x="9" y="80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8" name="Freeform 46"/>
            <p:cNvSpPr>
              <a:spLocks noEditPoints="1"/>
            </p:cNvSpPr>
            <p:nvPr/>
          </p:nvSpPr>
          <p:spPr bwMode="auto">
            <a:xfrm>
              <a:off x="4294" y="2873"/>
              <a:ext cx="104" cy="104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42" y="19"/>
                </a:cxn>
                <a:cxn ang="0">
                  <a:pos x="38" y="19"/>
                </a:cxn>
                <a:cxn ang="0">
                  <a:pos x="28" y="19"/>
                </a:cxn>
                <a:cxn ang="0">
                  <a:pos x="24" y="71"/>
                </a:cxn>
                <a:cxn ang="0">
                  <a:pos x="24" y="9"/>
                </a:cxn>
                <a:cxn ang="0">
                  <a:pos x="24" y="5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4" y="76"/>
                </a:cxn>
                <a:cxn ang="0">
                  <a:pos x="9" y="28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9" y="19"/>
                </a:cxn>
                <a:cxn ang="0">
                  <a:pos x="0" y="19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4" y="85"/>
                </a:cxn>
                <a:cxn ang="0">
                  <a:pos x="28" y="90"/>
                </a:cxn>
                <a:cxn ang="0">
                  <a:pos x="42" y="43"/>
                </a:cxn>
                <a:cxn ang="0">
                  <a:pos x="42" y="47"/>
                </a:cxn>
                <a:cxn ang="0">
                  <a:pos x="42" y="52"/>
                </a:cxn>
                <a:cxn ang="0">
                  <a:pos x="71" y="38"/>
                </a:cxn>
                <a:cxn ang="0">
                  <a:pos x="94" y="52"/>
                </a:cxn>
                <a:cxn ang="0">
                  <a:pos x="104" y="38"/>
                </a:cxn>
                <a:cxn ang="0">
                  <a:pos x="80" y="33"/>
                </a:cxn>
                <a:cxn ang="0">
                  <a:pos x="90" y="19"/>
                </a:cxn>
                <a:cxn ang="0">
                  <a:pos x="94" y="5"/>
                </a:cxn>
                <a:cxn ang="0">
                  <a:pos x="71" y="5"/>
                </a:cxn>
                <a:cxn ang="0">
                  <a:pos x="71" y="0"/>
                </a:cxn>
                <a:cxn ang="0">
                  <a:pos x="57" y="0"/>
                </a:cxn>
                <a:cxn ang="0">
                  <a:pos x="71" y="24"/>
                </a:cxn>
                <a:cxn ang="0">
                  <a:pos x="66" y="14"/>
                </a:cxn>
                <a:cxn ang="0">
                  <a:pos x="75" y="14"/>
                </a:cxn>
                <a:cxn ang="0">
                  <a:pos x="71" y="24"/>
                </a:cxn>
                <a:cxn ang="0">
                  <a:pos x="47" y="33"/>
                </a:cxn>
                <a:cxn ang="0">
                  <a:pos x="57" y="24"/>
                </a:cxn>
                <a:cxn ang="0">
                  <a:pos x="61" y="33"/>
                </a:cxn>
                <a:cxn ang="0">
                  <a:pos x="52" y="38"/>
                </a:cxn>
                <a:cxn ang="0">
                  <a:pos x="42" y="28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75" y="52"/>
                </a:cxn>
                <a:cxn ang="0">
                  <a:pos x="75" y="47"/>
                </a:cxn>
                <a:cxn ang="0">
                  <a:pos x="75" y="47"/>
                </a:cxn>
                <a:cxn ang="0">
                  <a:pos x="61" y="43"/>
                </a:cxn>
                <a:cxn ang="0">
                  <a:pos x="47" y="52"/>
                </a:cxn>
                <a:cxn ang="0">
                  <a:pos x="61" y="61"/>
                </a:cxn>
                <a:cxn ang="0">
                  <a:pos x="47" y="61"/>
                </a:cxn>
                <a:cxn ang="0">
                  <a:pos x="61" y="71"/>
                </a:cxn>
                <a:cxn ang="0">
                  <a:pos x="42" y="76"/>
                </a:cxn>
                <a:cxn ang="0">
                  <a:pos x="61" y="90"/>
                </a:cxn>
                <a:cxn ang="0">
                  <a:pos x="75" y="104"/>
                </a:cxn>
                <a:cxn ang="0">
                  <a:pos x="99" y="90"/>
                </a:cxn>
                <a:cxn ang="0">
                  <a:pos x="75" y="76"/>
                </a:cxn>
                <a:cxn ang="0">
                  <a:pos x="90" y="71"/>
                </a:cxn>
                <a:cxn ang="0">
                  <a:pos x="75" y="61"/>
                </a:cxn>
                <a:cxn ang="0">
                  <a:pos x="94" y="61"/>
                </a:cxn>
                <a:cxn ang="0">
                  <a:pos x="94" y="52"/>
                </a:cxn>
              </a:cxnLst>
              <a:rect l="0" t="0" r="r" b="b"/>
              <a:pathLst>
                <a:path w="104" h="104">
                  <a:moveTo>
                    <a:pt x="57" y="0"/>
                  </a:moveTo>
                  <a:lnTo>
                    <a:pt x="57" y="0"/>
                  </a:lnTo>
                  <a:lnTo>
                    <a:pt x="47" y="1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28" y="19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14" y="76"/>
                  </a:lnTo>
                  <a:lnTo>
                    <a:pt x="9" y="76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8" y="85"/>
                  </a:lnTo>
                  <a:lnTo>
                    <a:pt x="28" y="90"/>
                  </a:lnTo>
                  <a:lnTo>
                    <a:pt x="42" y="90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90" y="19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71" y="5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  <a:moveTo>
                    <a:pt x="71" y="24"/>
                  </a:moveTo>
                  <a:lnTo>
                    <a:pt x="71" y="24"/>
                  </a:lnTo>
                  <a:lnTo>
                    <a:pt x="66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close/>
                  <a:moveTo>
                    <a:pt x="47" y="33"/>
                  </a:moveTo>
                  <a:lnTo>
                    <a:pt x="47" y="33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52" y="38"/>
                  </a:lnTo>
                  <a:lnTo>
                    <a:pt x="42" y="3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3"/>
                  </a:lnTo>
                  <a:close/>
                  <a:moveTo>
                    <a:pt x="94" y="52"/>
                  </a:moveTo>
                  <a:lnTo>
                    <a:pt x="75" y="52"/>
                  </a:lnTo>
                  <a:lnTo>
                    <a:pt x="75" y="52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61" y="43"/>
                  </a:lnTo>
                  <a:lnTo>
                    <a:pt x="61" y="52"/>
                  </a:lnTo>
                  <a:lnTo>
                    <a:pt x="47" y="52"/>
                  </a:lnTo>
                  <a:lnTo>
                    <a:pt x="47" y="6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47" y="61"/>
                  </a:lnTo>
                  <a:lnTo>
                    <a:pt x="47" y="71"/>
                  </a:lnTo>
                  <a:lnTo>
                    <a:pt x="61" y="71"/>
                  </a:lnTo>
                  <a:lnTo>
                    <a:pt x="61" y="76"/>
                  </a:lnTo>
                  <a:lnTo>
                    <a:pt x="42" y="76"/>
                  </a:lnTo>
                  <a:lnTo>
                    <a:pt x="42" y="90"/>
                  </a:lnTo>
                  <a:lnTo>
                    <a:pt x="61" y="90"/>
                  </a:lnTo>
                  <a:lnTo>
                    <a:pt x="61" y="104"/>
                  </a:lnTo>
                  <a:lnTo>
                    <a:pt x="75" y="104"/>
                  </a:lnTo>
                  <a:lnTo>
                    <a:pt x="75" y="90"/>
                  </a:lnTo>
                  <a:lnTo>
                    <a:pt x="99" y="90"/>
                  </a:lnTo>
                  <a:lnTo>
                    <a:pt x="99" y="76"/>
                  </a:lnTo>
                  <a:lnTo>
                    <a:pt x="75" y="76"/>
                  </a:lnTo>
                  <a:lnTo>
                    <a:pt x="75" y="71"/>
                  </a:lnTo>
                  <a:lnTo>
                    <a:pt x="90" y="71"/>
                  </a:lnTo>
                  <a:lnTo>
                    <a:pt x="90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94" y="61"/>
                  </a:lnTo>
                  <a:lnTo>
                    <a:pt x="94" y="52"/>
                  </a:lnTo>
                  <a:lnTo>
                    <a:pt x="94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9" name="Freeform 47"/>
            <p:cNvSpPr>
              <a:spLocks/>
            </p:cNvSpPr>
            <p:nvPr/>
          </p:nvSpPr>
          <p:spPr bwMode="auto">
            <a:xfrm>
              <a:off x="4407" y="2873"/>
              <a:ext cx="99" cy="99"/>
            </a:xfrm>
            <a:custGeom>
              <a:avLst/>
              <a:gdLst/>
              <a:ahLst/>
              <a:cxnLst>
                <a:cxn ang="0">
                  <a:pos x="62" y="14"/>
                </a:cxn>
                <a:cxn ang="0">
                  <a:pos x="62" y="14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3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3" y="28"/>
                </a:cxn>
                <a:cxn ang="0">
                  <a:pos x="43" y="38"/>
                </a:cxn>
                <a:cxn ang="0">
                  <a:pos x="14" y="38"/>
                </a:cxn>
                <a:cxn ang="0">
                  <a:pos x="14" y="90"/>
                </a:cxn>
                <a:cxn ang="0">
                  <a:pos x="29" y="90"/>
                </a:cxn>
                <a:cxn ang="0">
                  <a:pos x="29" y="52"/>
                </a:cxn>
                <a:cxn ang="0">
                  <a:pos x="43" y="52"/>
                </a:cxn>
                <a:cxn ang="0">
                  <a:pos x="43" y="99"/>
                </a:cxn>
                <a:cxn ang="0">
                  <a:pos x="57" y="99"/>
                </a:cxn>
                <a:cxn ang="0">
                  <a:pos x="57" y="52"/>
                </a:cxn>
                <a:cxn ang="0">
                  <a:pos x="71" y="52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76"/>
                </a:cxn>
                <a:cxn ang="0">
                  <a:pos x="62" y="76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80" y="90"/>
                </a:cxn>
                <a:cxn ang="0">
                  <a:pos x="85" y="85"/>
                </a:cxn>
                <a:cxn ang="0">
                  <a:pos x="85" y="80"/>
                </a:cxn>
                <a:cxn ang="0">
                  <a:pos x="85" y="38"/>
                </a:cxn>
                <a:cxn ang="0">
                  <a:pos x="57" y="38"/>
                </a:cxn>
                <a:cxn ang="0">
                  <a:pos x="57" y="28"/>
                </a:cxn>
                <a:cxn ang="0">
                  <a:pos x="99" y="28"/>
                </a:cxn>
                <a:cxn ang="0">
                  <a:pos x="99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62" y="14"/>
                </a:cxn>
                <a:cxn ang="0">
                  <a:pos x="62" y="14"/>
                </a:cxn>
                <a:cxn ang="0">
                  <a:pos x="62" y="14"/>
                </a:cxn>
              </a:cxnLst>
              <a:rect l="0" t="0" r="r" b="b"/>
              <a:pathLst>
                <a:path w="99" h="99">
                  <a:moveTo>
                    <a:pt x="62" y="14"/>
                  </a:moveTo>
                  <a:lnTo>
                    <a:pt x="62" y="14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3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3" y="28"/>
                  </a:lnTo>
                  <a:lnTo>
                    <a:pt x="43" y="38"/>
                  </a:lnTo>
                  <a:lnTo>
                    <a:pt x="14" y="38"/>
                  </a:lnTo>
                  <a:lnTo>
                    <a:pt x="14" y="90"/>
                  </a:lnTo>
                  <a:lnTo>
                    <a:pt x="29" y="90"/>
                  </a:lnTo>
                  <a:lnTo>
                    <a:pt x="29" y="52"/>
                  </a:lnTo>
                  <a:lnTo>
                    <a:pt x="43" y="52"/>
                  </a:lnTo>
                  <a:lnTo>
                    <a:pt x="43" y="99"/>
                  </a:lnTo>
                  <a:lnTo>
                    <a:pt x="57" y="99"/>
                  </a:lnTo>
                  <a:lnTo>
                    <a:pt x="57" y="52"/>
                  </a:lnTo>
                  <a:lnTo>
                    <a:pt x="71" y="52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76"/>
                  </a:lnTo>
                  <a:lnTo>
                    <a:pt x="62" y="76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80" y="90"/>
                  </a:lnTo>
                  <a:lnTo>
                    <a:pt x="85" y="85"/>
                  </a:lnTo>
                  <a:lnTo>
                    <a:pt x="85" y="80"/>
                  </a:lnTo>
                  <a:lnTo>
                    <a:pt x="85" y="38"/>
                  </a:lnTo>
                  <a:lnTo>
                    <a:pt x="57" y="38"/>
                  </a:lnTo>
                  <a:lnTo>
                    <a:pt x="57" y="28"/>
                  </a:lnTo>
                  <a:lnTo>
                    <a:pt x="99" y="28"/>
                  </a:lnTo>
                  <a:lnTo>
                    <a:pt x="99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0" name="Freeform 48"/>
            <p:cNvSpPr>
              <a:spLocks noEditPoints="1"/>
            </p:cNvSpPr>
            <p:nvPr/>
          </p:nvSpPr>
          <p:spPr bwMode="auto">
            <a:xfrm>
              <a:off x="3227" y="2443"/>
              <a:ext cx="104" cy="104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19" y="0"/>
                </a:cxn>
                <a:cxn ang="0">
                  <a:pos x="14" y="52"/>
                </a:cxn>
                <a:cxn ang="0">
                  <a:pos x="19" y="43"/>
                </a:cxn>
                <a:cxn ang="0">
                  <a:pos x="5" y="52"/>
                </a:cxn>
                <a:cxn ang="0">
                  <a:pos x="19" y="66"/>
                </a:cxn>
                <a:cxn ang="0">
                  <a:pos x="19" y="81"/>
                </a:cxn>
                <a:cxn ang="0">
                  <a:pos x="14" y="90"/>
                </a:cxn>
                <a:cxn ang="0">
                  <a:pos x="24" y="104"/>
                </a:cxn>
                <a:cxn ang="0">
                  <a:pos x="42" y="85"/>
                </a:cxn>
                <a:cxn ang="0">
                  <a:pos x="52" y="9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1" y="85"/>
                </a:cxn>
                <a:cxn ang="0">
                  <a:pos x="47" y="95"/>
                </a:cxn>
                <a:cxn ang="0">
                  <a:pos x="57" y="104"/>
                </a:cxn>
                <a:cxn ang="0">
                  <a:pos x="71" y="100"/>
                </a:cxn>
                <a:cxn ang="0">
                  <a:pos x="85" y="76"/>
                </a:cxn>
                <a:cxn ang="0">
                  <a:pos x="90" y="62"/>
                </a:cxn>
                <a:cxn ang="0">
                  <a:pos x="90" y="81"/>
                </a:cxn>
                <a:cxn ang="0">
                  <a:pos x="80" y="90"/>
                </a:cxn>
                <a:cxn ang="0">
                  <a:pos x="80" y="90"/>
                </a:cxn>
                <a:cxn ang="0">
                  <a:pos x="85" y="104"/>
                </a:cxn>
                <a:cxn ang="0">
                  <a:pos x="94" y="104"/>
                </a:cxn>
                <a:cxn ang="0">
                  <a:pos x="99" y="100"/>
                </a:cxn>
                <a:cxn ang="0">
                  <a:pos x="104" y="52"/>
                </a:cxn>
                <a:cxn ang="0">
                  <a:pos x="66" y="52"/>
                </a:cxn>
                <a:cxn ang="0">
                  <a:pos x="99" y="48"/>
                </a:cxn>
                <a:cxn ang="0">
                  <a:pos x="52" y="5"/>
                </a:cxn>
                <a:cxn ang="0">
                  <a:pos x="57" y="48"/>
                </a:cxn>
                <a:cxn ang="0">
                  <a:pos x="47" y="62"/>
                </a:cxn>
                <a:cxn ang="0">
                  <a:pos x="33" y="52"/>
                </a:cxn>
                <a:cxn ang="0">
                  <a:pos x="42" y="43"/>
                </a:cxn>
                <a:cxn ang="0">
                  <a:pos x="24" y="33"/>
                </a:cxn>
                <a:cxn ang="0">
                  <a:pos x="24" y="24"/>
                </a:cxn>
                <a:cxn ang="0">
                  <a:pos x="47" y="15"/>
                </a:cxn>
                <a:cxn ang="0">
                  <a:pos x="28" y="15"/>
                </a:cxn>
                <a:cxn ang="0">
                  <a:pos x="33" y="5"/>
                </a:cxn>
                <a:cxn ang="0">
                  <a:pos x="66" y="15"/>
                </a:cxn>
                <a:cxn ang="0">
                  <a:pos x="85" y="19"/>
                </a:cxn>
                <a:cxn ang="0">
                  <a:pos x="66" y="15"/>
                </a:cxn>
                <a:cxn ang="0">
                  <a:pos x="85" y="38"/>
                </a:cxn>
                <a:cxn ang="0">
                  <a:pos x="66" y="29"/>
                </a:cxn>
                <a:cxn ang="0">
                  <a:pos x="85" y="38"/>
                </a:cxn>
                <a:cxn ang="0">
                  <a:pos x="47" y="81"/>
                </a:cxn>
                <a:cxn ang="0">
                  <a:pos x="42" y="81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3" y="66"/>
                </a:cxn>
                <a:cxn ang="0">
                  <a:pos x="42" y="66"/>
                </a:cxn>
                <a:cxn ang="0">
                  <a:pos x="38" y="71"/>
                </a:cxn>
                <a:cxn ang="0">
                  <a:pos x="47" y="76"/>
                </a:cxn>
                <a:cxn ang="0">
                  <a:pos x="61" y="66"/>
                </a:cxn>
                <a:cxn ang="0">
                  <a:pos x="57" y="76"/>
                </a:cxn>
                <a:cxn ang="0">
                  <a:pos x="47" y="81"/>
                </a:cxn>
              </a:cxnLst>
              <a:rect l="0" t="0" r="r" b="b"/>
              <a:pathLst>
                <a:path w="104" h="104">
                  <a:moveTo>
                    <a:pt x="33" y="5"/>
                  </a:move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48"/>
                  </a:lnTo>
                  <a:lnTo>
                    <a:pt x="14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52"/>
                  </a:lnTo>
                  <a:lnTo>
                    <a:pt x="5" y="52"/>
                  </a:lnTo>
                  <a:lnTo>
                    <a:pt x="5" y="66"/>
                  </a:lnTo>
                  <a:lnTo>
                    <a:pt x="19" y="66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66" y="81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76"/>
                  </a:lnTo>
                  <a:lnTo>
                    <a:pt x="71" y="85"/>
                  </a:lnTo>
                  <a:lnTo>
                    <a:pt x="61" y="90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71" y="100"/>
                  </a:lnTo>
                  <a:lnTo>
                    <a:pt x="80" y="90"/>
                  </a:lnTo>
                  <a:lnTo>
                    <a:pt x="85" y="76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94" y="104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04" y="81"/>
                  </a:lnTo>
                  <a:lnTo>
                    <a:pt x="104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71" y="48"/>
                  </a:lnTo>
                  <a:lnTo>
                    <a:pt x="99" y="48"/>
                  </a:lnTo>
                  <a:lnTo>
                    <a:pt x="99" y="5"/>
                  </a:lnTo>
                  <a:lnTo>
                    <a:pt x="52" y="5"/>
                  </a:lnTo>
                  <a:lnTo>
                    <a:pt x="52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47" y="62"/>
                  </a:lnTo>
                  <a:lnTo>
                    <a:pt x="47" y="52"/>
                  </a:lnTo>
                  <a:lnTo>
                    <a:pt x="33" y="52"/>
                  </a:lnTo>
                  <a:lnTo>
                    <a:pt x="33" y="43"/>
                  </a:lnTo>
                  <a:lnTo>
                    <a:pt x="42" y="43"/>
                  </a:lnTo>
                  <a:lnTo>
                    <a:pt x="42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24"/>
                  </a:lnTo>
                  <a:lnTo>
                    <a:pt x="47" y="24"/>
                  </a:lnTo>
                  <a:lnTo>
                    <a:pt x="47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close/>
                  <a:moveTo>
                    <a:pt x="66" y="15"/>
                  </a:moveTo>
                  <a:lnTo>
                    <a:pt x="85" y="15"/>
                  </a:lnTo>
                  <a:lnTo>
                    <a:pt x="85" y="19"/>
                  </a:lnTo>
                  <a:lnTo>
                    <a:pt x="66" y="19"/>
                  </a:lnTo>
                  <a:lnTo>
                    <a:pt x="66" y="15"/>
                  </a:lnTo>
                  <a:lnTo>
                    <a:pt x="66" y="15"/>
                  </a:lnTo>
                  <a:close/>
                  <a:moveTo>
                    <a:pt x="85" y="38"/>
                  </a:moveTo>
                  <a:lnTo>
                    <a:pt x="66" y="38"/>
                  </a:lnTo>
                  <a:lnTo>
                    <a:pt x="66" y="29"/>
                  </a:lnTo>
                  <a:lnTo>
                    <a:pt x="85" y="29"/>
                  </a:lnTo>
                  <a:lnTo>
                    <a:pt x="85" y="38"/>
                  </a:lnTo>
                  <a:lnTo>
                    <a:pt x="85" y="38"/>
                  </a:lnTo>
                  <a:close/>
                  <a:moveTo>
                    <a:pt x="47" y="81"/>
                  </a:moveTo>
                  <a:lnTo>
                    <a:pt x="47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3" y="81"/>
                  </a:lnTo>
                  <a:lnTo>
                    <a:pt x="33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61" y="62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7" y="76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1" name="Freeform 49"/>
            <p:cNvSpPr>
              <a:spLocks noEditPoints="1"/>
            </p:cNvSpPr>
            <p:nvPr/>
          </p:nvSpPr>
          <p:spPr bwMode="auto">
            <a:xfrm>
              <a:off x="3406" y="2443"/>
              <a:ext cx="104" cy="104"/>
            </a:xfrm>
            <a:custGeom>
              <a:avLst/>
              <a:gdLst/>
              <a:ahLst/>
              <a:cxnLst>
                <a:cxn ang="0">
                  <a:pos x="19" y="33"/>
                </a:cxn>
                <a:cxn ang="0">
                  <a:pos x="10" y="52"/>
                </a:cxn>
                <a:cxn ang="0">
                  <a:pos x="0" y="71"/>
                </a:cxn>
                <a:cxn ang="0">
                  <a:pos x="10" y="81"/>
                </a:cxn>
                <a:cxn ang="0">
                  <a:pos x="19" y="104"/>
                </a:cxn>
                <a:cxn ang="0">
                  <a:pos x="33" y="52"/>
                </a:cxn>
                <a:cxn ang="0">
                  <a:pos x="38" y="62"/>
                </a:cxn>
                <a:cxn ang="0">
                  <a:pos x="52" y="57"/>
                </a:cxn>
                <a:cxn ang="0">
                  <a:pos x="38" y="38"/>
                </a:cxn>
                <a:cxn ang="0">
                  <a:pos x="33" y="33"/>
                </a:cxn>
                <a:cxn ang="0">
                  <a:pos x="48" y="24"/>
                </a:cxn>
                <a:cxn ang="0">
                  <a:pos x="33" y="15"/>
                </a:cxn>
                <a:cxn ang="0">
                  <a:pos x="33" y="5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19" y="24"/>
                </a:cxn>
                <a:cxn ang="0">
                  <a:pos x="5" y="33"/>
                </a:cxn>
                <a:cxn ang="0">
                  <a:pos x="38" y="76"/>
                </a:cxn>
                <a:cxn ang="0">
                  <a:pos x="33" y="76"/>
                </a:cxn>
                <a:cxn ang="0">
                  <a:pos x="48" y="90"/>
                </a:cxn>
                <a:cxn ang="0">
                  <a:pos x="66" y="62"/>
                </a:cxn>
                <a:cxn ang="0">
                  <a:pos x="81" y="104"/>
                </a:cxn>
                <a:cxn ang="0">
                  <a:pos x="81" y="62"/>
                </a:cxn>
                <a:cxn ang="0">
                  <a:pos x="95" y="90"/>
                </a:cxn>
                <a:cxn ang="0">
                  <a:pos x="104" y="76"/>
                </a:cxn>
                <a:cxn ang="0">
                  <a:pos x="81" y="33"/>
                </a:cxn>
                <a:cxn ang="0">
                  <a:pos x="100" y="24"/>
                </a:cxn>
                <a:cxn ang="0">
                  <a:pos x="81" y="15"/>
                </a:cxn>
                <a:cxn ang="0">
                  <a:pos x="81" y="5"/>
                </a:cxn>
                <a:cxn ang="0">
                  <a:pos x="81" y="0"/>
                </a:cxn>
                <a:cxn ang="0">
                  <a:pos x="71" y="0"/>
                </a:cxn>
                <a:cxn ang="0">
                  <a:pos x="66" y="24"/>
                </a:cxn>
                <a:cxn ang="0">
                  <a:pos x="52" y="33"/>
                </a:cxn>
                <a:cxn ang="0">
                  <a:pos x="62" y="33"/>
                </a:cxn>
                <a:cxn ang="0">
                  <a:pos x="52" y="57"/>
                </a:cxn>
                <a:cxn ang="0">
                  <a:pos x="38" y="76"/>
                </a:cxn>
              </a:cxnLst>
              <a:rect l="0" t="0" r="r" b="b"/>
              <a:pathLst>
                <a:path w="104" h="104">
                  <a:moveTo>
                    <a:pt x="5" y="33"/>
                  </a:moveTo>
                  <a:lnTo>
                    <a:pt x="19" y="33"/>
                  </a:lnTo>
                  <a:lnTo>
                    <a:pt x="19" y="33"/>
                  </a:lnTo>
                  <a:lnTo>
                    <a:pt x="10" y="5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9" y="62"/>
                  </a:lnTo>
                  <a:lnTo>
                    <a:pt x="19" y="104"/>
                  </a:lnTo>
                  <a:lnTo>
                    <a:pt x="33" y="104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8" y="62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43" y="38"/>
                  </a:lnTo>
                  <a:lnTo>
                    <a:pt x="38" y="38"/>
                  </a:lnTo>
                  <a:lnTo>
                    <a:pt x="33" y="43"/>
                  </a:lnTo>
                  <a:lnTo>
                    <a:pt x="33" y="33"/>
                  </a:lnTo>
                  <a:lnTo>
                    <a:pt x="48" y="33"/>
                  </a:lnTo>
                  <a:lnTo>
                    <a:pt x="48" y="24"/>
                  </a:lnTo>
                  <a:lnTo>
                    <a:pt x="33" y="24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5" y="24"/>
                  </a:lnTo>
                  <a:lnTo>
                    <a:pt x="5" y="33"/>
                  </a:lnTo>
                  <a:lnTo>
                    <a:pt x="5" y="33"/>
                  </a:lnTo>
                  <a:close/>
                  <a:moveTo>
                    <a:pt x="38" y="76"/>
                  </a:moveTo>
                  <a:lnTo>
                    <a:pt x="33" y="76"/>
                  </a:lnTo>
                  <a:lnTo>
                    <a:pt x="33" y="76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57" y="76"/>
                  </a:lnTo>
                  <a:lnTo>
                    <a:pt x="66" y="62"/>
                  </a:lnTo>
                  <a:lnTo>
                    <a:pt x="66" y="104"/>
                  </a:lnTo>
                  <a:lnTo>
                    <a:pt x="81" y="104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90" y="57"/>
                  </a:lnTo>
                  <a:lnTo>
                    <a:pt x="81" y="33"/>
                  </a:lnTo>
                  <a:lnTo>
                    <a:pt x="100" y="33"/>
                  </a:lnTo>
                  <a:lnTo>
                    <a:pt x="100" y="24"/>
                  </a:lnTo>
                  <a:lnTo>
                    <a:pt x="81" y="24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6" y="24"/>
                  </a:lnTo>
                  <a:lnTo>
                    <a:pt x="52" y="24"/>
                  </a:lnTo>
                  <a:lnTo>
                    <a:pt x="5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52" y="57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2" name="Freeform 50"/>
            <p:cNvSpPr>
              <a:spLocks noEditPoints="1"/>
            </p:cNvSpPr>
            <p:nvPr/>
          </p:nvSpPr>
          <p:spPr bwMode="auto">
            <a:xfrm>
              <a:off x="3586" y="2443"/>
              <a:ext cx="99" cy="104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38" y="10"/>
                </a:cxn>
                <a:cxn ang="0">
                  <a:pos x="38" y="0"/>
                </a:cxn>
                <a:cxn ang="0">
                  <a:pos x="28" y="0"/>
                </a:cxn>
                <a:cxn ang="0">
                  <a:pos x="19" y="5"/>
                </a:cxn>
                <a:cxn ang="0">
                  <a:pos x="0" y="10"/>
                </a:cxn>
                <a:cxn ang="0">
                  <a:pos x="56" y="19"/>
                </a:cxn>
                <a:cxn ang="0">
                  <a:pos x="75" y="104"/>
                </a:cxn>
                <a:cxn ang="0">
                  <a:pos x="75" y="76"/>
                </a:cxn>
                <a:cxn ang="0">
                  <a:pos x="80" y="90"/>
                </a:cxn>
                <a:cxn ang="0">
                  <a:pos x="99" y="81"/>
                </a:cxn>
                <a:cxn ang="0">
                  <a:pos x="89" y="43"/>
                </a:cxn>
                <a:cxn ang="0">
                  <a:pos x="99" y="5"/>
                </a:cxn>
                <a:cxn ang="0">
                  <a:pos x="61" y="104"/>
                </a:cxn>
                <a:cxn ang="0">
                  <a:pos x="75" y="104"/>
                </a:cxn>
                <a:cxn ang="0">
                  <a:pos x="80" y="38"/>
                </a:cxn>
                <a:cxn ang="0">
                  <a:pos x="75" y="48"/>
                </a:cxn>
                <a:cxn ang="0">
                  <a:pos x="85" y="71"/>
                </a:cxn>
                <a:cxn ang="0">
                  <a:pos x="75" y="76"/>
                </a:cxn>
                <a:cxn ang="0">
                  <a:pos x="80" y="19"/>
                </a:cxn>
                <a:cxn ang="0">
                  <a:pos x="80" y="38"/>
                </a:cxn>
                <a:cxn ang="0">
                  <a:pos x="80" y="38"/>
                </a:cxn>
                <a:cxn ang="0">
                  <a:pos x="52" y="48"/>
                </a:cxn>
                <a:cxn ang="0">
                  <a:pos x="4" y="24"/>
                </a:cxn>
                <a:cxn ang="0">
                  <a:pos x="4" y="48"/>
                </a:cxn>
                <a:cxn ang="0">
                  <a:pos x="19" y="33"/>
                </a:cxn>
                <a:cxn ang="0">
                  <a:pos x="38" y="38"/>
                </a:cxn>
                <a:cxn ang="0">
                  <a:pos x="19" y="38"/>
                </a:cxn>
                <a:cxn ang="0">
                  <a:pos x="23" y="71"/>
                </a:cxn>
                <a:cxn ang="0">
                  <a:pos x="0" y="85"/>
                </a:cxn>
                <a:cxn ang="0">
                  <a:pos x="23" y="85"/>
                </a:cxn>
                <a:cxn ang="0">
                  <a:pos x="23" y="90"/>
                </a:cxn>
                <a:cxn ang="0">
                  <a:pos x="14" y="90"/>
                </a:cxn>
                <a:cxn ang="0">
                  <a:pos x="19" y="104"/>
                </a:cxn>
                <a:cxn ang="0">
                  <a:pos x="38" y="95"/>
                </a:cxn>
                <a:cxn ang="0">
                  <a:pos x="38" y="81"/>
                </a:cxn>
                <a:cxn ang="0">
                  <a:pos x="56" y="81"/>
                </a:cxn>
                <a:cxn ang="0">
                  <a:pos x="56" y="71"/>
                </a:cxn>
                <a:cxn ang="0">
                  <a:pos x="38" y="71"/>
                </a:cxn>
                <a:cxn ang="0">
                  <a:pos x="52" y="52"/>
                </a:cxn>
                <a:cxn ang="0">
                  <a:pos x="4" y="52"/>
                </a:cxn>
                <a:cxn ang="0">
                  <a:pos x="28" y="62"/>
                </a:cxn>
                <a:cxn ang="0">
                  <a:pos x="23" y="66"/>
                </a:cxn>
                <a:cxn ang="0">
                  <a:pos x="23" y="66"/>
                </a:cxn>
              </a:cxnLst>
              <a:rect l="0" t="0" r="r" b="b"/>
              <a:pathLst>
                <a:path w="99" h="104">
                  <a:moveTo>
                    <a:pt x="56" y="19"/>
                  </a:moveTo>
                  <a:lnTo>
                    <a:pt x="56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3" y="1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56" y="19"/>
                  </a:lnTo>
                  <a:lnTo>
                    <a:pt x="56" y="19"/>
                  </a:lnTo>
                  <a:close/>
                  <a:moveTo>
                    <a:pt x="75" y="104"/>
                  </a:moveTo>
                  <a:lnTo>
                    <a:pt x="75" y="76"/>
                  </a:lnTo>
                  <a:lnTo>
                    <a:pt x="75" y="76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9" y="90"/>
                  </a:lnTo>
                  <a:lnTo>
                    <a:pt x="99" y="81"/>
                  </a:lnTo>
                  <a:lnTo>
                    <a:pt x="99" y="62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99" y="5"/>
                  </a:lnTo>
                  <a:lnTo>
                    <a:pt x="61" y="5"/>
                  </a:lnTo>
                  <a:lnTo>
                    <a:pt x="61" y="104"/>
                  </a:lnTo>
                  <a:lnTo>
                    <a:pt x="75" y="104"/>
                  </a:lnTo>
                  <a:lnTo>
                    <a:pt x="75" y="104"/>
                  </a:lnTo>
                  <a:close/>
                  <a:moveTo>
                    <a:pt x="80" y="38"/>
                  </a:moveTo>
                  <a:lnTo>
                    <a:pt x="80" y="38"/>
                  </a:lnTo>
                  <a:lnTo>
                    <a:pt x="75" y="48"/>
                  </a:lnTo>
                  <a:lnTo>
                    <a:pt x="75" y="48"/>
                  </a:lnTo>
                  <a:lnTo>
                    <a:pt x="85" y="62"/>
                  </a:lnTo>
                  <a:lnTo>
                    <a:pt x="85" y="71"/>
                  </a:lnTo>
                  <a:lnTo>
                    <a:pt x="80" y="76"/>
                  </a:lnTo>
                  <a:lnTo>
                    <a:pt x="75" y="76"/>
                  </a:lnTo>
                  <a:lnTo>
                    <a:pt x="75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close/>
                  <a:moveTo>
                    <a:pt x="4" y="48"/>
                  </a:moveTo>
                  <a:lnTo>
                    <a:pt x="52" y="48"/>
                  </a:lnTo>
                  <a:lnTo>
                    <a:pt x="52" y="24"/>
                  </a:lnTo>
                  <a:lnTo>
                    <a:pt x="4" y="24"/>
                  </a:lnTo>
                  <a:lnTo>
                    <a:pt x="4" y="48"/>
                  </a:lnTo>
                  <a:lnTo>
                    <a:pt x="4" y="48"/>
                  </a:lnTo>
                  <a:close/>
                  <a:moveTo>
                    <a:pt x="19" y="38"/>
                  </a:moveTo>
                  <a:lnTo>
                    <a:pt x="19" y="33"/>
                  </a:lnTo>
                  <a:lnTo>
                    <a:pt x="38" y="33"/>
                  </a:lnTo>
                  <a:lnTo>
                    <a:pt x="38" y="38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23" y="66"/>
                  </a:moveTo>
                  <a:lnTo>
                    <a:pt x="23" y="71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33" y="100"/>
                  </a:lnTo>
                  <a:lnTo>
                    <a:pt x="38" y="95"/>
                  </a:lnTo>
                  <a:lnTo>
                    <a:pt x="38" y="90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56" y="8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" y="52"/>
                  </a:lnTo>
                  <a:lnTo>
                    <a:pt x="4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3" name="Freeform 51"/>
            <p:cNvSpPr>
              <a:spLocks noEditPoints="1"/>
            </p:cNvSpPr>
            <p:nvPr/>
          </p:nvSpPr>
          <p:spPr bwMode="auto">
            <a:xfrm>
              <a:off x="3760" y="2443"/>
              <a:ext cx="100" cy="104"/>
            </a:xfrm>
            <a:custGeom>
              <a:avLst/>
              <a:gdLst/>
              <a:ahLst/>
              <a:cxnLst>
                <a:cxn ang="0">
                  <a:pos x="67" y="38"/>
                </a:cxn>
                <a:cxn ang="0">
                  <a:pos x="62" y="62"/>
                </a:cxn>
                <a:cxn ang="0">
                  <a:pos x="57" y="76"/>
                </a:cxn>
                <a:cxn ang="0">
                  <a:pos x="33" y="71"/>
                </a:cxn>
                <a:cxn ang="0">
                  <a:pos x="52" y="43"/>
                </a:cxn>
                <a:cxn ang="0">
                  <a:pos x="33" y="38"/>
                </a:cxn>
                <a:cxn ang="0">
                  <a:pos x="48" y="24"/>
                </a:cxn>
                <a:cxn ang="0">
                  <a:pos x="57" y="10"/>
                </a:cxn>
                <a:cxn ang="0">
                  <a:pos x="48" y="10"/>
                </a:cxn>
                <a:cxn ang="0">
                  <a:pos x="48" y="5"/>
                </a:cxn>
                <a:cxn ang="0">
                  <a:pos x="48" y="0"/>
                </a:cxn>
                <a:cxn ang="0">
                  <a:pos x="43" y="0"/>
                </a:cxn>
                <a:cxn ang="0">
                  <a:pos x="33" y="10"/>
                </a:cxn>
                <a:cxn ang="0">
                  <a:pos x="24" y="10"/>
                </a:cxn>
                <a:cxn ang="0">
                  <a:pos x="24" y="5"/>
                </a:cxn>
                <a:cxn ang="0">
                  <a:pos x="24" y="0"/>
                </a:cxn>
                <a:cxn ang="0">
                  <a:pos x="19" y="0"/>
                </a:cxn>
                <a:cxn ang="0">
                  <a:pos x="10" y="10"/>
                </a:cxn>
                <a:cxn ang="0">
                  <a:pos x="0" y="24"/>
                </a:cxn>
                <a:cxn ang="0">
                  <a:pos x="15" y="38"/>
                </a:cxn>
                <a:cxn ang="0">
                  <a:pos x="24" y="43"/>
                </a:cxn>
                <a:cxn ang="0">
                  <a:pos x="5" y="71"/>
                </a:cxn>
                <a:cxn ang="0">
                  <a:pos x="24" y="76"/>
                </a:cxn>
                <a:cxn ang="0">
                  <a:pos x="0" y="85"/>
                </a:cxn>
                <a:cxn ang="0">
                  <a:pos x="24" y="104"/>
                </a:cxn>
                <a:cxn ang="0">
                  <a:pos x="38" y="85"/>
                </a:cxn>
                <a:cxn ang="0">
                  <a:pos x="52" y="85"/>
                </a:cxn>
                <a:cxn ang="0">
                  <a:pos x="43" y="95"/>
                </a:cxn>
                <a:cxn ang="0">
                  <a:pos x="52" y="104"/>
                </a:cxn>
                <a:cxn ang="0">
                  <a:pos x="71" y="76"/>
                </a:cxn>
                <a:cxn ang="0">
                  <a:pos x="76" y="38"/>
                </a:cxn>
                <a:cxn ang="0">
                  <a:pos x="85" y="38"/>
                </a:cxn>
                <a:cxn ang="0">
                  <a:pos x="85" y="76"/>
                </a:cxn>
                <a:cxn ang="0">
                  <a:pos x="76" y="90"/>
                </a:cxn>
                <a:cxn ang="0">
                  <a:pos x="71" y="90"/>
                </a:cxn>
                <a:cxn ang="0">
                  <a:pos x="81" y="100"/>
                </a:cxn>
                <a:cxn ang="0">
                  <a:pos x="95" y="100"/>
                </a:cxn>
                <a:cxn ang="0">
                  <a:pos x="95" y="85"/>
                </a:cxn>
                <a:cxn ang="0">
                  <a:pos x="100" y="57"/>
                </a:cxn>
                <a:cxn ang="0">
                  <a:pos x="76" y="24"/>
                </a:cxn>
                <a:cxn ang="0">
                  <a:pos x="76" y="10"/>
                </a:cxn>
                <a:cxn ang="0">
                  <a:pos x="76" y="5"/>
                </a:cxn>
                <a:cxn ang="0">
                  <a:pos x="76" y="0"/>
                </a:cxn>
                <a:cxn ang="0">
                  <a:pos x="67" y="0"/>
                </a:cxn>
                <a:cxn ang="0">
                  <a:pos x="52" y="24"/>
                </a:cxn>
                <a:cxn ang="0">
                  <a:pos x="52" y="38"/>
                </a:cxn>
                <a:cxn ang="0">
                  <a:pos x="33" y="29"/>
                </a:cxn>
                <a:cxn ang="0">
                  <a:pos x="24" y="24"/>
                </a:cxn>
                <a:cxn ang="0">
                  <a:pos x="33" y="24"/>
                </a:cxn>
                <a:cxn ang="0">
                  <a:pos x="24" y="62"/>
                </a:cxn>
                <a:cxn ang="0">
                  <a:pos x="19" y="52"/>
                </a:cxn>
                <a:cxn ang="0">
                  <a:pos x="24" y="52"/>
                </a:cxn>
                <a:cxn ang="0">
                  <a:pos x="33" y="62"/>
                </a:cxn>
                <a:cxn ang="0">
                  <a:pos x="43" y="52"/>
                </a:cxn>
                <a:cxn ang="0">
                  <a:pos x="43" y="62"/>
                </a:cxn>
              </a:cxnLst>
              <a:rect l="0" t="0" r="r" b="b"/>
              <a:pathLst>
                <a:path w="100" h="104">
                  <a:moveTo>
                    <a:pt x="52" y="38"/>
                  </a:moveTo>
                  <a:lnTo>
                    <a:pt x="67" y="38"/>
                  </a:lnTo>
                  <a:lnTo>
                    <a:pt x="67" y="38"/>
                  </a:lnTo>
                  <a:lnTo>
                    <a:pt x="62" y="62"/>
                  </a:lnTo>
                  <a:lnTo>
                    <a:pt x="57" y="81"/>
                  </a:lnTo>
                  <a:lnTo>
                    <a:pt x="57" y="76"/>
                  </a:lnTo>
                  <a:lnTo>
                    <a:pt x="33" y="76"/>
                  </a:lnTo>
                  <a:lnTo>
                    <a:pt x="33" y="71"/>
                  </a:lnTo>
                  <a:lnTo>
                    <a:pt x="52" y="71"/>
                  </a:lnTo>
                  <a:lnTo>
                    <a:pt x="52" y="43"/>
                  </a:lnTo>
                  <a:lnTo>
                    <a:pt x="33" y="43"/>
                  </a:lnTo>
                  <a:lnTo>
                    <a:pt x="33" y="38"/>
                  </a:lnTo>
                  <a:lnTo>
                    <a:pt x="48" y="38"/>
                  </a:lnTo>
                  <a:lnTo>
                    <a:pt x="48" y="24"/>
                  </a:lnTo>
                  <a:lnTo>
                    <a:pt x="57" y="24"/>
                  </a:lnTo>
                  <a:lnTo>
                    <a:pt x="57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33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10" y="10"/>
                  </a:lnTo>
                  <a:lnTo>
                    <a:pt x="0" y="10"/>
                  </a:lnTo>
                  <a:lnTo>
                    <a:pt x="0" y="24"/>
                  </a:lnTo>
                  <a:lnTo>
                    <a:pt x="15" y="24"/>
                  </a:lnTo>
                  <a:lnTo>
                    <a:pt x="15" y="38"/>
                  </a:lnTo>
                  <a:lnTo>
                    <a:pt x="24" y="38"/>
                  </a:lnTo>
                  <a:lnTo>
                    <a:pt x="24" y="43"/>
                  </a:lnTo>
                  <a:lnTo>
                    <a:pt x="5" y="43"/>
                  </a:lnTo>
                  <a:lnTo>
                    <a:pt x="5" y="71"/>
                  </a:lnTo>
                  <a:lnTo>
                    <a:pt x="24" y="71"/>
                  </a:lnTo>
                  <a:lnTo>
                    <a:pt x="24" y="76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24" y="85"/>
                  </a:lnTo>
                  <a:lnTo>
                    <a:pt x="24" y="104"/>
                  </a:lnTo>
                  <a:lnTo>
                    <a:pt x="38" y="104"/>
                  </a:lnTo>
                  <a:lnTo>
                    <a:pt x="38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43" y="95"/>
                  </a:lnTo>
                  <a:lnTo>
                    <a:pt x="43" y="95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67" y="90"/>
                  </a:lnTo>
                  <a:lnTo>
                    <a:pt x="71" y="76"/>
                  </a:lnTo>
                  <a:lnTo>
                    <a:pt x="76" y="57"/>
                  </a:lnTo>
                  <a:lnTo>
                    <a:pt x="76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76"/>
                  </a:lnTo>
                  <a:lnTo>
                    <a:pt x="85" y="76"/>
                  </a:lnTo>
                  <a:lnTo>
                    <a:pt x="81" y="85"/>
                  </a:lnTo>
                  <a:lnTo>
                    <a:pt x="76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6" y="100"/>
                  </a:lnTo>
                  <a:lnTo>
                    <a:pt x="81" y="100"/>
                  </a:lnTo>
                  <a:lnTo>
                    <a:pt x="81" y="100"/>
                  </a:lnTo>
                  <a:lnTo>
                    <a:pt x="95" y="100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24"/>
                  </a:lnTo>
                  <a:lnTo>
                    <a:pt x="76" y="2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7" y="24"/>
                  </a:lnTo>
                  <a:lnTo>
                    <a:pt x="52" y="24"/>
                  </a:lnTo>
                  <a:lnTo>
                    <a:pt x="52" y="38"/>
                  </a:lnTo>
                  <a:lnTo>
                    <a:pt x="52" y="38"/>
                  </a:lnTo>
                  <a:close/>
                  <a:moveTo>
                    <a:pt x="33" y="24"/>
                  </a:moveTo>
                  <a:lnTo>
                    <a:pt x="33" y="29"/>
                  </a:lnTo>
                  <a:lnTo>
                    <a:pt x="24" y="29"/>
                  </a:lnTo>
                  <a:lnTo>
                    <a:pt x="24" y="24"/>
                  </a:lnTo>
                  <a:lnTo>
                    <a:pt x="33" y="24"/>
                  </a:lnTo>
                  <a:lnTo>
                    <a:pt x="33" y="24"/>
                  </a:lnTo>
                  <a:close/>
                  <a:moveTo>
                    <a:pt x="24" y="52"/>
                  </a:moveTo>
                  <a:lnTo>
                    <a:pt x="24" y="62"/>
                  </a:lnTo>
                  <a:lnTo>
                    <a:pt x="19" y="62"/>
                  </a:lnTo>
                  <a:lnTo>
                    <a:pt x="19" y="52"/>
                  </a:lnTo>
                  <a:lnTo>
                    <a:pt x="24" y="52"/>
                  </a:lnTo>
                  <a:lnTo>
                    <a:pt x="24" y="52"/>
                  </a:lnTo>
                  <a:close/>
                  <a:moveTo>
                    <a:pt x="43" y="62"/>
                  </a:moveTo>
                  <a:lnTo>
                    <a:pt x="33" y="62"/>
                  </a:lnTo>
                  <a:lnTo>
                    <a:pt x="33" y="52"/>
                  </a:lnTo>
                  <a:lnTo>
                    <a:pt x="43" y="52"/>
                  </a:lnTo>
                  <a:lnTo>
                    <a:pt x="43" y="62"/>
                  </a:lnTo>
                  <a:lnTo>
                    <a:pt x="43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4" name="Freeform 52"/>
            <p:cNvSpPr>
              <a:spLocks noEditPoints="1"/>
            </p:cNvSpPr>
            <p:nvPr/>
          </p:nvSpPr>
          <p:spPr bwMode="auto">
            <a:xfrm>
              <a:off x="3935" y="2448"/>
              <a:ext cx="104" cy="95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10" y="52"/>
                </a:cxn>
                <a:cxn ang="0">
                  <a:pos x="43" y="52"/>
                </a:cxn>
                <a:cxn ang="0">
                  <a:pos x="38" y="57"/>
                </a:cxn>
                <a:cxn ang="0">
                  <a:pos x="14" y="57"/>
                </a:cxn>
                <a:cxn ang="0">
                  <a:pos x="0" y="85"/>
                </a:cxn>
                <a:cxn ang="0">
                  <a:pos x="104" y="95"/>
                </a:cxn>
                <a:cxn ang="0">
                  <a:pos x="90" y="85"/>
                </a:cxn>
                <a:cxn ang="0">
                  <a:pos x="90" y="57"/>
                </a:cxn>
                <a:cxn ang="0">
                  <a:pos x="95" y="0"/>
                </a:cxn>
                <a:cxn ang="0">
                  <a:pos x="52" y="28"/>
                </a:cxn>
                <a:cxn ang="0">
                  <a:pos x="52" y="38"/>
                </a:cxn>
                <a:cxn ang="0">
                  <a:pos x="47" y="47"/>
                </a:cxn>
                <a:cxn ang="0">
                  <a:pos x="66" y="10"/>
                </a:cxn>
                <a:cxn ang="0">
                  <a:pos x="80" y="19"/>
                </a:cxn>
                <a:cxn ang="0">
                  <a:pos x="66" y="10"/>
                </a:cxn>
                <a:cxn ang="0">
                  <a:pos x="33" y="14"/>
                </a:cxn>
                <a:cxn ang="0">
                  <a:pos x="19" y="19"/>
                </a:cxn>
                <a:cxn ang="0">
                  <a:pos x="33" y="14"/>
                </a:cxn>
                <a:cxn ang="0">
                  <a:pos x="80" y="24"/>
                </a:cxn>
                <a:cxn ang="0">
                  <a:pos x="66" y="33"/>
                </a:cxn>
                <a:cxn ang="0">
                  <a:pos x="80" y="24"/>
                </a:cxn>
                <a:cxn ang="0">
                  <a:pos x="33" y="38"/>
                </a:cxn>
                <a:cxn ang="0">
                  <a:pos x="19" y="33"/>
                </a:cxn>
                <a:cxn ang="0">
                  <a:pos x="33" y="38"/>
                </a:cxn>
                <a:cxn ang="0">
                  <a:pos x="71" y="47"/>
                </a:cxn>
                <a:cxn ang="0">
                  <a:pos x="76" y="57"/>
                </a:cxn>
                <a:cxn ang="0">
                  <a:pos x="52" y="57"/>
                </a:cxn>
                <a:cxn ang="0">
                  <a:pos x="61" y="43"/>
                </a:cxn>
                <a:cxn ang="0">
                  <a:pos x="80" y="47"/>
                </a:cxn>
                <a:cxn ang="0">
                  <a:pos x="80" y="47"/>
                </a:cxn>
                <a:cxn ang="0">
                  <a:pos x="71" y="47"/>
                </a:cxn>
                <a:cxn ang="0">
                  <a:pos x="66" y="85"/>
                </a:cxn>
                <a:cxn ang="0">
                  <a:pos x="76" y="71"/>
                </a:cxn>
                <a:cxn ang="0">
                  <a:pos x="66" y="85"/>
                </a:cxn>
                <a:cxn ang="0">
                  <a:pos x="33" y="71"/>
                </a:cxn>
                <a:cxn ang="0">
                  <a:pos x="28" y="85"/>
                </a:cxn>
                <a:cxn ang="0">
                  <a:pos x="33" y="71"/>
                </a:cxn>
                <a:cxn ang="0">
                  <a:pos x="57" y="71"/>
                </a:cxn>
                <a:cxn ang="0">
                  <a:pos x="47" y="85"/>
                </a:cxn>
                <a:cxn ang="0">
                  <a:pos x="57" y="71"/>
                </a:cxn>
              </a:cxnLst>
              <a:rect l="0" t="0" r="r" b="b"/>
              <a:pathLst>
                <a:path w="104" h="95">
                  <a:moveTo>
                    <a:pt x="47" y="47"/>
                  </a:moveTo>
                  <a:lnTo>
                    <a:pt x="47" y="0"/>
                  </a:lnTo>
                  <a:lnTo>
                    <a:pt x="10" y="0"/>
                  </a:lnTo>
                  <a:lnTo>
                    <a:pt x="10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3" y="57"/>
                  </a:lnTo>
                  <a:lnTo>
                    <a:pt x="14" y="57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95"/>
                  </a:lnTo>
                  <a:lnTo>
                    <a:pt x="104" y="95"/>
                  </a:lnTo>
                  <a:lnTo>
                    <a:pt x="104" y="85"/>
                  </a:lnTo>
                  <a:lnTo>
                    <a:pt x="90" y="85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5" y="52"/>
                  </a:lnTo>
                  <a:lnTo>
                    <a:pt x="95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8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close/>
                  <a:moveTo>
                    <a:pt x="66" y="10"/>
                  </a:moveTo>
                  <a:lnTo>
                    <a:pt x="80" y="10"/>
                  </a:lnTo>
                  <a:lnTo>
                    <a:pt x="80" y="19"/>
                  </a:lnTo>
                  <a:lnTo>
                    <a:pt x="66" y="19"/>
                  </a:lnTo>
                  <a:lnTo>
                    <a:pt x="66" y="10"/>
                  </a:lnTo>
                  <a:lnTo>
                    <a:pt x="66" y="10"/>
                  </a:lnTo>
                  <a:close/>
                  <a:moveTo>
                    <a:pt x="33" y="14"/>
                  </a:moveTo>
                  <a:lnTo>
                    <a:pt x="33" y="19"/>
                  </a:lnTo>
                  <a:lnTo>
                    <a:pt x="19" y="19"/>
                  </a:lnTo>
                  <a:lnTo>
                    <a:pt x="19" y="14"/>
                  </a:lnTo>
                  <a:lnTo>
                    <a:pt x="33" y="14"/>
                  </a:lnTo>
                  <a:lnTo>
                    <a:pt x="33" y="14"/>
                  </a:lnTo>
                  <a:close/>
                  <a:moveTo>
                    <a:pt x="80" y="24"/>
                  </a:moveTo>
                  <a:lnTo>
                    <a:pt x="80" y="33"/>
                  </a:lnTo>
                  <a:lnTo>
                    <a:pt x="66" y="33"/>
                  </a:lnTo>
                  <a:lnTo>
                    <a:pt x="66" y="24"/>
                  </a:lnTo>
                  <a:lnTo>
                    <a:pt x="80" y="24"/>
                  </a:lnTo>
                  <a:lnTo>
                    <a:pt x="80" y="24"/>
                  </a:lnTo>
                  <a:close/>
                  <a:moveTo>
                    <a:pt x="33" y="38"/>
                  </a:moveTo>
                  <a:lnTo>
                    <a:pt x="19" y="38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3" y="38"/>
                  </a:lnTo>
                  <a:lnTo>
                    <a:pt x="33" y="38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76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7" y="52"/>
                  </a:lnTo>
                  <a:lnTo>
                    <a:pt x="61" y="43"/>
                  </a:lnTo>
                  <a:lnTo>
                    <a:pt x="80" y="43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close/>
                  <a:moveTo>
                    <a:pt x="66" y="85"/>
                  </a:moveTo>
                  <a:lnTo>
                    <a:pt x="66" y="71"/>
                  </a:lnTo>
                  <a:lnTo>
                    <a:pt x="76" y="71"/>
                  </a:lnTo>
                  <a:lnTo>
                    <a:pt x="76" y="85"/>
                  </a:lnTo>
                  <a:lnTo>
                    <a:pt x="66" y="85"/>
                  </a:lnTo>
                  <a:lnTo>
                    <a:pt x="66" y="85"/>
                  </a:lnTo>
                  <a:close/>
                  <a:moveTo>
                    <a:pt x="33" y="71"/>
                  </a:moveTo>
                  <a:lnTo>
                    <a:pt x="33" y="85"/>
                  </a:lnTo>
                  <a:lnTo>
                    <a:pt x="28" y="85"/>
                  </a:lnTo>
                  <a:lnTo>
                    <a:pt x="28" y="71"/>
                  </a:lnTo>
                  <a:lnTo>
                    <a:pt x="33" y="71"/>
                  </a:lnTo>
                  <a:lnTo>
                    <a:pt x="33" y="71"/>
                  </a:lnTo>
                  <a:close/>
                  <a:moveTo>
                    <a:pt x="57" y="71"/>
                  </a:moveTo>
                  <a:lnTo>
                    <a:pt x="57" y="85"/>
                  </a:lnTo>
                  <a:lnTo>
                    <a:pt x="47" y="85"/>
                  </a:lnTo>
                  <a:lnTo>
                    <a:pt x="47" y="71"/>
                  </a:lnTo>
                  <a:lnTo>
                    <a:pt x="57" y="71"/>
                  </a:lnTo>
                  <a:lnTo>
                    <a:pt x="57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5" name="Freeform 53"/>
            <p:cNvSpPr>
              <a:spLocks noEditPoints="1"/>
            </p:cNvSpPr>
            <p:nvPr/>
          </p:nvSpPr>
          <p:spPr bwMode="auto">
            <a:xfrm>
              <a:off x="3000" y="2802"/>
              <a:ext cx="90" cy="104"/>
            </a:xfrm>
            <a:custGeom>
              <a:avLst/>
              <a:gdLst/>
              <a:ahLst/>
              <a:cxnLst>
                <a:cxn ang="0">
                  <a:pos x="76" y="66"/>
                </a:cxn>
                <a:cxn ang="0">
                  <a:pos x="76" y="66"/>
                </a:cxn>
                <a:cxn ang="0">
                  <a:pos x="76" y="85"/>
                </a:cxn>
                <a:cxn ang="0">
                  <a:pos x="76" y="85"/>
                </a:cxn>
                <a:cxn ang="0">
                  <a:pos x="76" y="90"/>
                </a:cxn>
                <a:cxn ang="0">
                  <a:pos x="71" y="90"/>
                </a:cxn>
                <a:cxn ang="0">
                  <a:pos x="52" y="95"/>
                </a:cxn>
                <a:cxn ang="0">
                  <a:pos x="52" y="95"/>
                </a:cxn>
                <a:cxn ang="0">
                  <a:pos x="62" y="104"/>
                </a:cxn>
                <a:cxn ang="0">
                  <a:pos x="62" y="104"/>
                </a:cxn>
                <a:cxn ang="0">
                  <a:pos x="85" y="104"/>
                </a:cxn>
                <a:cxn ang="0">
                  <a:pos x="85" y="104"/>
                </a:cxn>
                <a:cxn ang="0">
                  <a:pos x="90" y="99"/>
                </a:cxn>
                <a:cxn ang="0">
                  <a:pos x="90" y="90"/>
                </a:cxn>
                <a:cxn ang="0">
                  <a:pos x="90" y="90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90" y="57"/>
                </a:cxn>
                <a:cxn ang="0">
                  <a:pos x="29" y="57"/>
                </a:cxn>
                <a:cxn ang="0">
                  <a:pos x="29" y="24"/>
                </a:cxn>
                <a:cxn ang="0">
                  <a:pos x="62" y="24"/>
                </a:cxn>
                <a:cxn ang="0">
                  <a:pos x="62" y="33"/>
                </a:cxn>
                <a:cxn ang="0">
                  <a:pos x="62" y="33"/>
                </a:cxn>
                <a:cxn ang="0">
                  <a:pos x="62" y="33"/>
                </a:cxn>
                <a:cxn ang="0">
                  <a:pos x="57" y="38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2" y="52"/>
                </a:cxn>
                <a:cxn ang="0">
                  <a:pos x="71" y="47"/>
                </a:cxn>
                <a:cxn ang="0">
                  <a:pos x="71" y="47"/>
                </a:cxn>
                <a:cxn ang="0">
                  <a:pos x="76" y="38"/>
                </a:cxn>
                <a:cxn ang="0">
                  <a:pos x="76" y="29"/>
                </a:cxn>
                <a:cxn ang="0">
                  <a:pos x="76" y="14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29" y="14"/>
                </a:cxn>
                <a:cxn ang="0">
                  <a:pos x="15" y="14"/>
                </a:cxn>
                <a:cxn ang="0">
                  <a:pos x="15" y="66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66" y="90"/>
                </a:cxn>
                <a:cxn ang="0">
                  <a:pos x="66" y="76"/>
                </a:cxn>
                <a:cxn ang="0">
                  <a:pos x="0" y="76"/>
                </a:cxn>
                <a:cxn ang="0">
                  <a:pos x="0" y="90"/>
                </a:cxn>
                <a:cxn ang="0">
                  <a:pos x="66" y="90"/>
                </a:cxn>
                <a:cxn ang="0">
                  <a:pos x="66" y="90"/>
                </a:cxn>
              </a:cxnLst>
              <a:rect l="0" t="0" r="r" b="b"/>
              <a:pathLst>
                <a:path w="90" h="104">
                  <a:moveTo>
                    <a:pt x="76" y="66"/>
                  </a:moveTo>
                  <a:lnTo>
                    <a:pt x="76" y="66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90"/>
                  </a:lnTo>
                  <a:lnTo>
                    <a:pt x="71" y="90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62" y="104"/>
                  </a:lnTo>
                  <a:lnTo>
                    <a:pt x="62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90" y="99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57"/>
                  </a:lnTo>
                  <a:lnTo>
                    <a:pt x="29" y="57"/>
                  </a:lnTo>
                  <a:lnTo>
                    <a:pt x="29" y="24"/>
                  </a:lnTo>
                  <a:lnTo>
                    <a:pt x="62" y="24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57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2" y="52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6" y="38"/>
                  </a:lnTo>
                  <a:lnTo>
                    <a:pt x="76" y="29"/>
                  </a:lnTo>
                  <a:lnTo>
                    <a:pt x="76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15" y="14"/>
                  </a:lnTo>
                  <a:lnTo>
                    <a:pt x="15" y="66"/>
                  </a:lnTo>
                  <a:lnTo>
                    <a:pt x="76" y="66"/>
                  </a:lnTo>
                  <a:lnTo>
                    <a:pt x="76" y="66"/>
                  </a:lnTo>
                  <a:close/>
                  <a:moveTo>
                    <a:pt x="66" y="90"/>
                  </a:moveTo>
                  <a:lnTo>
                    <a:pt x="66" y="76"/>
                  </a:lnTo>
                  <a:lnTo>
                    <a:pt x="0" y="76"/>
                  </a:lnTo>
                  <a:lnTo>
                    <a:pt x="0" y="90"/>
                  </a:lnTo>
                  <a:lnTo>
                    <a:pt x="66" y="90"/>
                  </a:lnTo>
                  <a:lnTo>
                    <a:pt x="6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6" name="Freeform 54"/>
            <p:cNvSpPr>
              <a:spLocks noEditPoints="1"/>
            </p:cNvSpPr>
            <p:nvPr/>
          </p:nvSpPr>
          <p:spPr bwMode="auto">
            <a:xfrm>
              <a:off x="3029" y="2944"/>
              <a:ext cx="99" cy="99"/>
            </a:xfrm>
            <a:custGeom>
              <a:avLst/>
              <a:gdLst/>
              <a:ahLst/>
              <a:cxnLst>
                <a:cxn ang="0">
                  <a:pos x="80" y="9"/>
                </a:cxn>
                <a:cxn ang="0">
                  <a:pos x="80" y="9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75" y="5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2" y="23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37" y="23"/>
                </a:cxn>
                <a:cxn ang="0">
                  <a:pos x="37" y="23"/>
                </a:cxn>
                <a:cxn ang="0">
                  <a:pos x="42" y="23"/>
                </a:cxn>
                <a:cxn ang="0">
                  <a:pos x="42" y="23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14" y="9"/>
                </a:cxn>
                <a:cxn ang="0">
                  <a:pos x="14" y="9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28" y="23"/>
                </a:cxn>
                <a:cxn ang="0">
                  <a:pos x="9" y="23"/>
                </a:cxn>
                <a:cxn ang="0">
                  <a:pos x="9" y="38"/>
                </a:cxn>
                <a:cxn ang="0">
                  <a:pos x="89" y="38"/>
                </a:cxn>
                <a:cxn ang="0">
                  <a:pos x="89" y="23"/>
                </a:cxn>
                <a:cxn ang="0">
                  <a:pos x="66" y="23"/>
                </a:cxn>
                <a:cxn ang="0">
                  <a:pos x="66" y="23"/>
                </a:cxn>
                <a:cxn ang="0">
                  <a:pos x="66" y="23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5" y="52"/>
                </a:cxn>
                <a:cxn ang="0">
                  <a:pos x="14" y="52"/>
                </a:cxn>
                <a:cxn ang="0">
                  <a:pos x="14" y="66"/>
                </a:cxn>
                <a:cxn ang="0">
                  <a:pos x="85" y="66"/>
                </a:cxn>
                <a:cxn ang="0">
                  <a:pos x="85" y="52"/>
                </a:cxn>
                <a:cxn ang="0">
                  <a:pos x="85" y="52"/>
                </a:cxn>
                <a:cxn ang="0">
                  <a:pos x="0" y="85"/>
                </a:cxn>
                <a:cxn ang="0">
                  <a:pos x="0" y="99"/>
                </a:cxn>
                <a:cxn ang="0">
                  <a:pos x="99" y="99"/>
                </a:cxn>
                <a:cxn ang="0">
                  <a:pos x="99" y="85"/>
                </a:cxn>
                <a:cxn ang="0">
                  <a:pos x="0" y="85"/>
                </a:cxn>
                <a:cxn ang="0">
                  <a:pos x="0" y="85"/>
                </a:cxn>
              </a:cxnLst>
              <a:rect l="0" t="0" r="r" b="b"/>
              <a:pathLst>
                <a:path w="99" h="99">
                  <a:moveTo>
                    <a:pt x="80" y="9"/>
                  </a:moveTo>
                  <a:lnTo>
                    <a:pt x="80" y="9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2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8" y="23"/>
                  </a:lnTo>
                  <a:lnTo>
                    <a:pt x="9" y="23"/>
                  </a:lnTo>
                  <a:lnTo>
                    <a:pt x="9" y="38"/>
                  </a:lnTo>
                  <a:lnTo>
                    <a:pt x="89" y="38"/>
                  </a:lnTo>
                  <a:lnTo>
                    <a:pt x="89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0" y="9"/>
                  </a:lnTo>
                  <a:close/>
                  <a:moveTo>
                    <a:pt x="85" y="52"/>
                  </a:moveTo>
                  <a:lnTo>
                    <a:pt x="14" y="52"/>
                  </a:lnTo>
                  <a:lnTo>
                    <a:pt x="14" y="66"/>
                  </a:lnTo>
                  <a:lnTo>
                    <a:pt x="85" y="66"/>
                  </a:lnTo>
                  <a:lnTo>
                    <a:pt x="85" y="52"/>
                  </a:lnTo>
                  <a:lnTo>
                    <a:pt x="85" y="52"/>
                  </a:lnTo>
                  <a:close/>
                  <a:moveTo>
                    <a:pt x="0" y="85"/>
                  </a:moveTo>
                  <a:lnTo>
                    <a:pt x="0" y="99"/>
                  </a:lnTo>
                  <a:lnTo>
                    <a:pt x="99" y="99"/>
                  </a:lnTo>
                  <a:lnTo>
                    <a:pt x="99" y="85"/>
                  </a:lnTo>
                  <a:lnTo>
                    <a:pt x="0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7" name="Freeform 55"/>
            <p:cNvSpPr>
              <a:spLocks noEditPoints="1"/>
            </p:cNvSpPr>
            <p:nvPr/>
          </p:nvSpPr>
          <p:spPr bwMode="auto">
            <a:xfrm>
              <a:off x="3057" y="3081"/>
              <a:ext cx="104" cy="104"/>
            </a:xfrm>
            <a:custGeom>
              <a:avLst/>
              <a:gdLst/>
              <a:ahLst/>
              <a:cxnLst>
                <a:cxn ang="0">
                  <a:pos x="19" y="19"/>
                </a:cxn>
                <a:cxn ang="0">
                  <a:pos x="19" y="33"/>
                </a:cxn>
                <a:cxn ang="0">
                  <a:pos x="9" y="56"/>
                </a:cxn>
                <a:cxn ang="0">
                  <a:pos x="19" y="56"/>
                </a:cxn>
                <a:cxn ang="0">
                  <a:pos x="0" y="66"/>
                </a:cxn>
                <a:cxn ang="0">
                  <a:pos x="24" y="71"/>
                </a:cxn>
                <a:cxn ang="0">
                  <a:pos x="47" y="89"/>
                </a:cxn>
                <a:cxn ang="0">
                  <a:pos x="38" y="94"/>
                </a:cxn>
                <a:cxn ang="0">
                  <a:pos x="43" y="104"/>
                </a:cxn>
                <a:cxn ang="0">
                  <a:pos x="61" y="94"/>
                </a:cxn>
                <a:cxn ang="0">
                  <a:pos x="80" y="71"/>
                </a:cxn>
                <a:cxn ang="0">
                  <a:pos x="99" y="75"/>
                </a:cxn>
                <a:cxn ang="0">
                  <a:pos x="90" y="56"/>
                </a:cxn>
                <a:cxn ang="0">
                  <a:pos x="94" y="33"/>
                </a:cxn>
                <a:cxn ang="0">
                  <a:pos x="61" y="9"/>
                </a:cxn>
                <a:cxn ang="0">
                  <a:pos x="57" y="0"/>
                </a:cxn>
                <a:cxn ang="0">
                  <a:pos x="43" y="4"/>
                </a:cxn>
                <a:cxn ang="0">
                  <a:pos x="5" y="9"/>
                </a:cxn>
                <a:cxn ang="0">
                  <a:pos x="38" y="28"/>
                </a:cxn>
                <a:cxn ang="0">
                  <a:pos x="43" y="23"/>
                </a:cxn>
                <a:cxn ang="0">
                  <a:pos x="33" y="19"/>
                </a:cxn>
                <a:cxn ang="0">
                  <a:pos x="52" y="23"/>
                </a:cxn>
                <a:cxn ang="0">
                  <a:pos x="38" y="28"/>
                </a:cxn>
                <a:cxn ang="0">
                  <a:pos x="57" y="33"/>
                </a:cxn>
                <a:cxn ang="0">
                  <a:pos x="47" y="52"/>
                </a:cxn>
                <a:cxn ang="0">
                  <a:pos x="52" y="33"/>
                </a:cxn>
                <a:cxn ang="0">
                  <a:pos x="66" y="38"/>
                </a:cxn>
                <a:cxn ang="0">
                  <a:pos x="71" y="47"/>
                </a:cxn>
                <a:cxn ang="0">
                  <a:pos x="38" y="38"/>
                </a:cxn>
                <a:cxn ang="0">
                  <a:pos x="38" y="42"/>
                </a:cxn>
                <a:cxn ang="0">
                  <a:pos x="33" y="42"/>
                </a:cxn>
                <a:cxn ang="0">
                  <a:pos x="33" y="38"/>
                </a:cxn>
                <a:cxn ang="0">
                  <a:pos x="19" y="47"/>
                </a:cxn>
                <a:cxn ang="0">
                  <a:pos x="28" y="52"/>
                </a:cxn>
                <a:cxn ang="0">
                  <a:pos x="19" y="47"/>
                </a:cxn>
                <a:cxn ang="0">
                  <a:pos x="33" y="66"/>
                </a:cxn>
                <a:cxn ang="0">
                  <a:pos x="71" y="61"/>
                </a:cxn>
                <a:cxn ang="0">
                  <a:pos x="76" y="66"/>
                </a:cxn>
                <a:cxn ang="0">
                  <a:pos x="5" y="94"/>
                </a:cxn>
                <a:cxn ang="0">
                  <a:pos x="43" y="85"/>
                </a:cxn>
                <a:cxn ang="0">
                  <a:pos x="28" y="75"/>
                </a:cxn>
                <a:cxn ang="0">
                  <a:pos x="5" y="94"/>
                </a:cxn>
                <a:cxn ang="0">
                  <a:pos x="99" y="94"/>
                </a:cxn>
                <a:cxn ang="0">
                  <a:pos x="66" y="85"/>
                </a:cxn>
                <a:cxn ang="0">
                  <a:pos x="90" y="104"/>
                </a:cxn>
              </a:cxnLst>
              <a:rect l="0" t="0" r="r" b="b"/>
              <a:pathLst>
                <a:path w="104" h="104">
                  <a:moveTo>
                    <a:pt x="5" y="33"/>
                  </a:moveTo>
                  <a:lnTo>
                    <a:pt x="19" y="33"/>
                  </a:lnTo>
                  <a:lnTo>
                    <a:pt x="19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19" y="3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9" y="56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47" y="75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47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57" y="104"/>
                  </a:lnTo>
                  <a:lnTo>
                    <a:pt x="61" y="99"/>
                  </a:lnTo>
                  <a:lnTo>
                    <a:pt x="61" y="94"/>
                  </a:lnTo>
                  <a:lnTo>
                    <a:pt x="61" y="75"/>
                  </a:lnTo>
                  <a:lnTo>
                    <a:pt x="80" y="75"/>
                  </a:lnTo>
                  <a:lnTo>
                    <a:pt x="80" y="71"/>
                  </a:lnTo>
                  <a:lnTo>
                    <a:pt x="80" y="71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90" y="56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94" y="33"/>
                  </a:lnTo>
                  <a:lnTo>
                    <a:pt x="99" y="33"/>
                  </a:lnTo>
                  <a:lnTo>
                    <a:pt x="99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9"/>
                  </a:lnTo>
                  <a:lnTo>
                    <a:pt x="5" y="9"/>
                  </a:lnTo>
                  <a:lnTo>
                    <a:pt x="5" y="33"/>
                  </a:lnTo>
                  <a:lnTo>
                    <a:pt x="5" y="33"/>
                  </a:lnTo>
                  <a:close/>
                  <a:moveTo>
                    <a:pt x="38" y="28"/>
                  </a:moveTo>
                  <a:lnTo>
                    <a:pt x="38" y="28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3" y="19"/>
                  </a:lnTo>
                  <a:lnTo>
                    <a:pt x="85" y="19"/>
                  </a:lnTo>
                  <a:lnTo>
                    <a:pt x="85" y="23"/>
                  </a:lnTo>
                  <a:lnTo>
                    <a:pt x="52" y="23"/>
                  </a:lnTo>
                  <a:lnTo>
                    <a:pt x="52" y="28"/>
                  </a:lnTo>
                  <a:lnTo>
                    <a:pt x="38" y="28"/>
                  </a:lnTo>
                  <a:lnTo>
                    <a:pt x="38" y="28"/>
                  </a:lnTo>
                  <a:close/>
                  <a:moveTo>
                    <a:pt x="52" y="33"/>
                  </a:moveTo>
                  <a:lnTo>
                    <a:pt x="57" y="33"/>
                  </a:lnTo>
                  <a:lnTo>
                    <a:pt x="57" y="33"/>
                  </a:lnTo>
                  <a:lnTo>
                    <a:pt x="61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6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close/>
                  <a:moveTo>
                    <a:pt x="38" y="38"/>
                  </a:moveTo>
                  <a:lnTo>
                    <a:pt x="38" y="38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28" y="38"/>
                  </a:lnTo>
                  <a:lnTo>
                    <a:pt x="33" y="38"/>
                  </a:lnTo>
                  <a:lnTo>
                    <a:pt x="38" y="38"/>
                  </a:lnTo>
                  <a:lnTo>
                    <a:pt x="38" y="38"/>
                  </a:lnTo>
                  <a:close/>
                  <a:moveTo>
                    <a:pt x="19" y="47"/>
                  </a:moveTo>
                  <a:lnTo>
                    <a:pt x="24" y="47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close/>
                  <a:moveTo>
                    <a:pt x="76" y="66"/>
                  </a:moveTo>
                  <a:lnTo>
                    <a:pt x="33" y="66"/>
                  </a:lnTo>
                  <a:lnTo>
                    <a:pt x="33" y="66"/>
                  </a:lnTo>
                  <a:lnTo>
                    <a:pt x="38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close/>
                  <a:moveTo>
                    <a:pt x="5" y="94"/>
                  </a:moveTo>
                  <a:lnTo>
                    <a:pt x="5" y="94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close/>
                  <a:moveTo>
                    <a:pt x="90" y="104"/>
                  </a:moveTo>
                  <a:lnTo>
                    <a:pt x="90" y="10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76" y="75"/>
                  </a:lnTo>
                  <a:lnTo>
                    <a:pt x="66" y="85"/>
                  </a:lnTo>
                  <a:lnTo>
                    <a:pt x="66" y="85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0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8" name="Freeform 56"/>
            <p:cNvSpPr>
              <a:spLocks/>
            </p:cNvSpPr>
            <p:nvPr/>
          </p:nvSpPr>
          <p:spPr bwMode="auto">
            <a:xfrm>
              <a:off x="3085" y="3222"/>
              <a:ext cx="104" cy="104"/>
            </a:xfrm>
            <a:custGeom>
              <a:avLst/>
              <a:gdLst/>
              <a:ahLst/>
              <a:cxnLst>
                <a:cxn ang="0">
                  <a:pos x="5" y="29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19" y="4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24" y="62"/>
                </a:cxn>
                <a:cxn ang="0">
                  <a:pos x="24" y="95"/>
                </a:cxn>
                <a:cxn ang="0">
                  <a:pos x="38" y="95"/>
                </a:cxn>
                <a:cxn ang="0">
                  <a:pos x="38" y="57"/>
                </a:cxn>
                <a:cxn ang="0">
                  <a:pos x="52" y="57"/>
                </a:cxn>
                <a:cxn ang="0">
                  <a:pos x="52" y="104"/>
                </a:cxn>
                <a:cxn ang="0">
                  <a:pos x="66" y="104"/>
                </a:cxn>
                <a:cxn ang="0">
                  <a:pos x="66" y="57"/>
                </a:cxn>
                <a:cxn ang="0">
                  <a:pos x="81" y="57"/>
                </a:cxn>
                <a:cxn ang="0">
                  <a:pos x="81" y="76"/>
                </a:cxn>
                <a:cxn ang="0">
                  <a:pos x="81" y="76"/>
                </a:cxn>
                <a:cxn ang="0">
                  <a:pos x="81" y="81"/>
                </a:cxn>
                <a:cxn ang="0">
                  <a:pos x="71" y="81"/>
                </a:cxn>
                <a:cxn ang="0">
                  <a:pos x="71" y="81"/>
                </a:cxn>
                <a:cxn ang="0">
                  <a:pos x="76" y="95"/>
                </a:cxn>
                <a:cxn ang="0">
                  <a:pos x="76" y="95"/>
                </a:cxn>
                <a:cxn ang="0">
                  <a:pos x="95" y="90"/>
                </a:cxn>
                <a:cxn ang="0">
                  <a:pos x="95" y="85"/>
                </a:cxn>
                <a:cxn ang="0">
                  <a:pos x="95" y="85"/>
                </a:cxn>
                <a:cxn ang="0">
                  <a:pos x="95" y="43"/>
                </a:cxn>
                <a:cxn ang="0">
                  <a:pos x="66" y="43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66" y="33"/>
                </a:cxn>
                <a:cxn ang="0">
                  <a:pos x="66" y="33"/>
                </a:cxn>
                <a:cxn ang="0">
                  <a:pos x="66" y="33"/>
                </a:cxn>
                <a:cxn ang="0">
                  <a:pos x="66" y="33"/>
                </a:cxn>
                <a:cxn ang="0">
                  <a:pos x="62" y="33"/>
                </a:cxn>
                <a:cxn ang="0">
                  <a:pos x="52" y="33"/>
                </a:cxn>
                <a:cxn ang="0">
                  <a:pos x="52" y="43"/>
                </a:cxn>
                <a:cxn ang="0">
                  <a:pos x="43" y="43"/>
                </a:cxn>
                <a:cxn ang="0">
                  <a:pos x="43" y="43"/>
                </a:cxn>
                <a:cxn ang="0">
                  <a:pos x="52" y="29"/>
                </a:cxn>
                <a:cxn ang="0">
                  <a:pos x="104" y="29"/>
                </a:cxn>
                <a:cxn ang="0">
                  <a:pos x="104" y="15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62" y="5"/>
                </a:cxn>
                <a:cxn ang="0">
                  <a:pos x="62" y="5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38" y="15"/>
                </a:cxn>
                <a:cxn ang="0">
                  <a:pos x="5" y="15"/>
                </a:cxn>
                <a:cxn ang="0">
                  <a:pos x="5" y="29"/>
                </a:cxn>
                <a:cxn ang="0">
                  <a:pos x="5" y="29"/>
                </a:cxn>
              </a:cxnLst>
              <a:rect l="0" t="0" r="r" b="b"/>
              <a:pathLst>
                <a:path w="104" h="104">
                  <a:moveTo>
                    <a:pt x="5" y="29"/>
                  </a:moveTo>
                  <a:lnTo>
                    <a:pt x="33" y="29"/>
                  </a:lnTo>
                  <a:lnTo>
                    <a:pt x="33" y="29"/>
                  </a:lnTo>
                  <a:lnTo>
                    <a:pt x="19" y="4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24" y="62"/>
                  </a:lnTo>
                  <a:lnTo>
                    <a:pt x="24" y="95"/>
                  </a:lnTo>
                  <a:lnTo>
                    <a:pt x="38" y="95"/>
                  </a:lnTo>
                  <a:lnTo>
                    <a:pt x="38" y="57"/>
                  </a:lnTo>
                  <a:lnTo>
                    <a:pt x="52" y="57"/>
                  </a:lnTo>
                  <a:lnTo>
                    <a:pt x="52" y="104"/>
                  </a:lnTo>
                  <a:lnTo>
                    <a:pt x="66" y="104"/>
                  </a:lnTo>
                  <a:lnTo>
                    <a:pt x="66" y="57"/>
                  </a:lnTo>
                  <a:lnTo>
                    <a:pt x="81" y="57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1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95" y="90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5" y="43"/>
                  </a:lnTo>
                  <a:lnTo>
                    <a:pt x="66" y="43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2" y="33"/>
                  </a:lnTo>
                  <a:lnTo>
                    <a:pt x="52" y="33"/>
                  </a:lnTo>
                  <a:lnTo>
                    <a:pt x="52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52" y="29"/>
                  </a:lnTo>
                  <a:lnTo>
                    <a:pt x="104" y="29"/>
                  </a:lnTo>
                  <a:lnTo>
                    <a:pt x="104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8" y="15"/>
                  </a:lnTo>
                  <a:lnTo>
                    <a:pt x="5" y="15"/>
                  </a:lnTo>
                  <a:lnTo>
                    <a:pt x="5" y="29"/>
                  </a:lnTo>
                  <a:lnTo>
                    <a:pt x="5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9" name="Freeform 57"/>
            <p:cNvSpPr>
              <a:spLocks noEditPoints="1"/>
            </p:cNvSpPr>
            <p:nvPr/>
          </p:nvSpPr>
          <p:spPr bwMode="auto">
            <a:xfrm>
              <a:off x="3151" y="3364"/>
              <a:ext cx="104" cy="99"/>
            </a:xfrm>
            <a:custGeom>
              <a:avLst/>
              <a:gdLst/>
              <a:ahLst/>
              <a:cxnLst>
                <a:cxn ang="0">
                  <a:pos x="48" y="5"/>
                </a:cxn>
                <a:cxn ang="0">
                  <a:pos x="10" y="52"/>
                </a:cxn>
                <a:cxn ang="0">
                  <a:pos x="43" y="52"/>
                </a:cxn>
                <a:cxn ang="0">
                  <a:pos x="38" y="57"/>
                </a:cxn>
                <a:cxn ang="0">
                  <a:pos x="15" y="61"/>
                </a:cxn>
                <a:cxn ang="0">
                  <a:pos x="0" y="85"/>
                </a:cxn>
                <a:cxn ang="0">
                  <a:pos x="104" y="99"/>
                </a:cxn>
                <a:cxn ang="0">
                  <a:pos x="90" y="85"/>
                </a:cxn>
                <a:cxn ang="0">
                  <a:pos x="90" y="61"/>
                </a:cxn>
                <a:cxn ang="0">
                  <a:pos x="95" y="0"/>
                </a:cxn>
                <a:cxn ang="0">
                  <a:pos x="52" y="28"/>
                </a:cxn>
                <a:cxn ang="0">
                  <a:pos x="52" y="43"/>
                </a:cxn>
                <a:cxn ang="0">
                  <a:pos x="48" y="47"/>
                </a:cxn>
                <a:cxn ang="0">
                  <a:pos x="67" y="14"/>
                </a:cxn>
                <a:cxn ang="0">
                  <a:pos x="81" y="19"/>
                </a:cxn>
                <a:cxn ang="0">
                  <a:pos x="67" y="14"/>
                </a:cxn>
                <a:cxn ang="0">
                  <a:pos x="33" y="14"/>
                </a:cxn>
                <a:cxn ang="0">
                  <a:pos x="19" y="24"/>
                </a:cxn>
                <a:cxn ang="0">
                  <a:pos x="33" y="14"/>
                </a:cxn>
                <a:cxn ang="0">
                  <a:pos x="81" y="28"/>
                </a:cxn>
                <a:cxn ang="0">
                  <a:pos x="67" y="33"/>
                </a:cxn>
                <a:cxn ang="0">
                  <a:pos x="81" y="28"/>
                </a:cxn>
                <a:cxn ang="0">
                  <a:pos x="33" y="43"/>
                </a:cxn>
                <a:cxn ang="0">
                  <a:pos x="19" y="33"/>
                </a:cxn>
                <a:cxn ang="0">
                  <a:pos x="33" y="43"/>
                </a:cxn>
                <a:cxn ang="0">
                  <a:pos x="71" y="52"/>
                </a:cxn>
                <a:cxn ang="0">
                  <a:pos x="76" y="61"/>
                </a:cxn>
                <a:cxn ang="0">
                  <a:pos x="52" y="61"/>
                </a:cxn>
                <a:cxn ang="0">
                  <a:pos x="62" y="43"/>
                </a:cxn>
                <a:cxn ang="0">
                  <a:pos x="81" y="47"/>
                </a:cxn>
                <a:cxn ang="0">
                  <a:pos x="81" y="52"/>
                </a:cxn>
                <a:cxn ang="0">
                  <a:pos x="71" y="52"/>
                </a:cxn>
                <a:cxn ang="0">
                  <a:pos x="67" y="85"/>
                </a:cxn>
                <a:cxn ang="0">
                  <a:pos x="76" y="71"/>
                </a:cxn>
                <a:cxn ang="0">
                  <a:pos x="67" y="85"/>
                </a:cxn>
                <a:cxn ang="0">
                  <a:pos x="33" y="71"/>
                </a:cxn>
                <a:cxn ang="0">
                  <a:pos x="29" y="85"/>
                </a:cxn>
                <a:cxn ang="0">
                  <a:pos x="33" y="71"/>
                </a:cxn>
                <a:cxn ang="0">
                  <a:pos x="57" y="71"/>
                </a:cxn>
                <a:cxn ang="0">
                  <a:pos x="48" y="85"/>
                </a:cxn>
                <a:cxn ang="0">
                  <a:pos x="57" y="71"/>
                </a:cxn>
              </a:cxnLst>
              <a:rect l="0" t="0" r="r" b="b"/>
              <a:pathLst>
                <a:path w="104" h="99">
                  <a:moveTo>
                    <a:pt x="48" y="47"/>
                  </a:moveTo>
                  <a:lnTo>
                    <a:pt x="48" y="5"/>
                  </a:lnTo>
                  <a:lnTo>
                    <a:pt x="10" y="5"/>
                  </a:lnTo>
                  <a:lnTo>
                    <a:pt x="10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3" y="61"/>
                  </a:lnTo>
                  <a:lnTo>
                    <a:pt x="15" y="61"/>
                  </a:lnTo>
                  <a:lnTo>
                    <a:pt x="15" y="85"/>
                  </a:lnTo>
                  <a:lnTo>
                    <a:pt x="0" y="85"/>
                  </a:lnTo>
                  <a:lnTo>
                    <a:pt x="0" y="99"/>
                  </a:lnTo>
                  <a:lnTo>
                    <a:pt x="104" y="99"/>
                  </a:lnTo>
                  <a:lnTo>
                    <a:pt x="104" y="85"/>
                  </a:lnTo>
                  <a:lnTo>
                    <a:pt x="90" y="85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5" y="52"/>
                  </a:lnTo>
                  <a:lnTo>
                    <a:pt x="95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43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close/>
                  <a:moveTo>
                    <a:pt x="67" y="14"/>
                  </a:moveTo>
                  <a:lnTo>
                    <a:pt x="81" y="14"/>
                  </a:lnTo>
                  <a:lnTo>
                    <a:pt x="81" y="19"/>
                  </a:lnTo>
                  <a:lnTo>
                    <a:pt x="67" y="19"/>
                  </a:lnTo>
                  <a:lnTo>
                    <a:pt x="67" y="14"/>
                  </a:lnTo>
                  <a:lnTo>
                    <a:pt x="67" y="14"/>
                  </a:lnTo>
                  <a:close/>
                  <a:moveTo>
                    <a:pt x="33" y="14"/>
                  </a:moveTo>
                  <a:lnTo>
                    <a:pt x="33" y="24"/>
                  </a:lnTo>
                  <a:lnTo>
                    <a:pt x="19" y="24"/>
                  </a:lnTo>
                  <a:lnTo>
                    <a:pt x="19" y="14"/>
                  </a:lnTo>
                  <a:lnTo>
                    <a:pt x="33" y="14"/>
                  </a:lnTo>
                  <a:lnTo>
                    <a:pt x="33" y="14"/>
                  </a:lnTo>
                  <a:close/>
                  <a:moveTo>
                    <a:pt x="81" y="28"/>
                  </a:moveTo>
                  <a:lnTo>
                    <a:pt x="81" y="33"/>
                  </a:lnTo>
                  <a:lnTo>
                    <a:pt x="67" y="33"/>
                  </a:lnTo>
                  <a:lnTo>
                    <a:pt x="67" y="28"/>
                  </a:lnTo>
                  <a:lnTo>
                    <a:pt x="81" y="28"/>
                  </a:lnTo>
                  <a:lnTo>
                    <a:pt x="81" y="28"/>
                  </a:lnTo>
                  <a:close/>
                  <a:moveTo>
                    <a:pt x="33" y="43"/>
                  </a:moveTo>
                  <a:lnTo>
                    <a:pt x="19" y="43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3" y="43"/>
                  </a:lnTo>
                  <a:lnTo>
                    <a:pt x="33" y="43"/>
                  </a:lnTo>
                  <a:close/>
                  <a:moveTo>
                    <a:pt x="71" y="52"/>
                  </a:moveTo>
                  <a:lnTo>
                    <a:pt x="71" y="52"/>
                  </a:lnTo>
                  <a:lnTo>
                    <a:pt x="76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62" y="57"/>
                  </a:lnTo>
                  <a:lnTo>
                    <a:pt x="62" y="43"/>
                  </a:lnTo>
                  <a:lnTo>
                    <a:pt x="81" y="43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close/>
                  <a:moveTo>
                    <a:pt x="67" y="85"/>
                  </a:moveTo>
                  <a:lnTo>
                    <a:pt x="67" y="71"/>
                  </a:lnTo>
                  <a:lnTo>
                    <a:pt x="76" y="71"/>
                  </a:lnTo>
                  <a:lnTo>
                    <a:pt x="76" y="85"/>
                  </a:lnTo>
                  <a:lnTo>
                    <a:pt x="67" y="85"/>
                  </a:lnTo>
                  <a:lnTo>
                    <a:pt x="67" y="85"/>
                  </a:lnTo>
                  <a:close/>
                  <a:moveTo>
                    <a:pt x="33" y="71"/>
                  </a:moveTo>
                  <a:lnTo>
                    <a:pt x="33" y="85"/>
                  </a:lnTo>
                  <a:lnTo>
                    <a:pt x="29" y="85"/>
                  </a:lnTo>
                  <a:lnTo>
                    <a:pt x="29" y="71"/>
                  </a:lnTo>
                  <a:lnTo>
                    <a:pt x="33" y="71"/>
                  </a:lnTo>
                  <a:lnTo>
                    <a:pt x="33" y="71"/>
                  </a:lnTo>
                  <a:close/>
                  <a:moveTo>
                    <a:pt x="57" y="71"/>
                  </a:moveTo>
                  <a:lnTo>
                    <a:pt x="57" y="85"/>
                  </a:lnTo>
                  <a:lnTo>
                    <a:pt x="48" y="85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57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0" name="Freeform 58"/>
            <p:cNvSpPr>
              <a:spLocks noEditPoints="1"/>
            </p:cNvSpPr>
            <p:nvPr/>
          </p:nvSpPr>
          <p:spPr bwMode="auto">
            <a:xfrm>
              <a:off x="2849" y="3458"/>
              <a:ext cx="99" cy="104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10" y="67"/>
                </a:cxn>
                <a:cxn ang="0">
                  <a:pos x="19" y="76"/>
                </a:cxn>
                <a:cxn ang="0">
                  <a:pos x="33" y="62"/>
                </a:cxn>
                <a:cxn ang="0">
                  <a:pos x="57" y="85"/>
                </a:cxn>
                <a:cxn ang="0">
                  <a:pos x="57" y="85"/>
                </a:cxn>
                <a:cxn ang="0">
                  <a:pos x="43" y="90"/>
                </a:cxn>
                <a:cxn ang="0">
                  <a:pos x="43" y="104"/>
                </a:cxn>
                <a:cxn ang="0">
                  <a:pos x="66" y="100"/>
                </a:cxn>
                <a:cxn ang="0">
                  <a:pos x="71" y="100"/>
                </a:cxn>
                <a:cxn ang="0">
                  <a:pos x="71" y="62"/>
                </a:cxn>
                <a:cxn ang="0">
                  <a:pos x="99" y="52"/>
                </a:cxn>
                <a:cxn ang="0">
                  <a:pos x="71" y="19"/>
                </a:cxn>
                <a:cxn ang="0">
                  <a:pos x="90" y="15"/>
                </a:cxn>
                <a:cxn ang="0">
                  <a:pos x="90" y="15"/>
                </a:cxn>
                <a:cxn ang="0">
                  <a:pos x="81" y="0"/>
                </a:cxn>
                <a:cxn ang="0">
                  <a:pos x="62" y="5"/>
                </a:cxn>
                <a:cxn ang="0">
                  <a:pos x="33" y="10"/>
                </a:cxn>
                <a:cxn ang="0">
                  <a:pos x="38" y="24"/>
                </a:cxn>
                <a:cxn ang="0">
                  <a:pos x="48" y="24"/>
                </a:cxn>
                <a:cxn ang="0">
                  <a:pos x="57" y="52"/>
                </a:cxn>
                <a:cxn ang="0">
                  <a:pos x="33" y="10"/>
                </a:cxn>
                <a:cxn ang="0">
                  <a:pos x="0" y="10"/>
                </a:cxn>
                <a:cxn ang="0">
                  <a:pos x="10" y="24"/>
                </a:cxn>
                <a:cxn ang="0">
                  <a:pos x="19" y="57"/>
                </a:cxn>
                <a:cxn ang="0">
                  <a:pos x="10" y="57"/>
                </a:cxn>
                <a:cxn ang="0">
                  <a:pos x="33" y="29"/>
                </a:cxn>
                <a:cxn ang="0">
                  <a:pos x="43" y="48"/>
                </a:cxn>
                <a:cxn ang="0">
                  <a:pos x="52" y="43"/>
                </a:cxn>
                <a:cxn ang="0">
                  <a:pos x="48" y="24"/>
                </a:cxn>
                <a:cxn ang="0">
                  <a:pos x="81" y="24"/>
                </a:cxn>
                <a:cxn ang="0">
                  <a:pos x="71" y="43"/>
                </a:cxn>
                <a:cxn ang="0">
                  <a:pos x="85" y="48"/>
                </a:cxn>
                <a:cxn ang="0">
                  <a:pos x="95" y="29"/>
                </a:cxn>
                <a:cxn ang="0">
                  <a:pos x="95" y="29"/>
                </a:cxn>
                <a:cxn ang="0">
                  <a:pos x="95" y="29"/>
                </a:cxn>
                <a:cxn ang="0">
                  <a:pos x="81" y="24"/>
                </a:cxn>
                <a:cxn ang="0">
                  <a:pos x="81" y="24"/>
                </a:cxn>
                <a:cxn ang="0">
                  <a:pos x="81" y="24"/>
                </a:cxn>
                <a:cxn ang="0">
                  <a:pos x="81" y="24"/>
                </a:cxn>
              </a:cxnLst>
              <a:rect l="0" t="0" r="r" b="b"/>
              <a:pathLst>
                <a:path w="99" h="104">
                  <a:moveTo>
                    <a:pt x="0" y="10"/>
                  </a:moveTo>
                  <a:lnTo>
                    <a:pt x="0" y="81"/>
                  </a:lnTo>
                  <a:lnTo>
                    <a:pt x="10" y="81"/>
                  </a:lnTo>
                  <a:lnTo>
                    <a:pt x="10" y="67"/>
                  </a:lnTo>
                  <a:lnTo>
                    <a:pt x="19" y="67"/>
                  </a:lnTo>
                  <a:lnTo>
                    <a:pt x="19" y="76"/>
                  </a:lnTo>
                  <a:lnTo>
                    <a:pt x="33" y="76"/>
                  </a:lnTo>
                  <a:lnTo>
                    <a:pt x="33" y="62"/>
                  </a:lnTo>
                  <a:lnTo>
                    <a:pt x="57" y="62"/>
                  </a:lnTo>
                  <a:lnTo>
                    <a:pt x="57" y="85"/>
                  </a:lnTo>
                  <a:lnTo>
                    <a:pt x="57" y="85"/>
                  </a:lnTo>
                  <a:lnTo>
                    <a:pt x="57" y="85"/>
                  </a:lnTo>
                  <a:lnTo>
                    <a:pt x="52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71" y="100"/>
                  </a:lnTo>
                  <a:lnTo>
                    <a:pt x="71" y="90"/>
                  </a:lnTo>
                  <a:lnTo>
                    <a:pt x="71" y="62"/>
                  </a:lnTo>
                  <a:lnTo>
                    <a:pt x="99" y="62"/>
                  </a:lnTo>
                  <a:lnTo>
                    <a:pt x="99" y="52"/>
                  </a:lnTo>
                  <a:lnTo>
                    <a:pt x="71" y="52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62" y="5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7" y="19"/>
                  </a:lnTo>
                  <a:lnTo>
                    <a:pt x="57" y="52"/>
                  </a:lnTo>
                  <a:lnTo>
                    <a:pt x="33" y="52"/>
                  </a:lnTo>
                  <a:lnTo>
                    <a:pt x="33" y="10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10" y="57"/>
                  </a:moveTo>
                  <a:lnTo>
                    <a:pt x="10" y="24"/>
                  </a:lnTo>
                  <a:lnTo>
                    <a:pt x="19" y="24"/>
                  </a:lnTo>
                  <a:lnTo>
                    <a:pt x="19" y="57"/>
                  </a:lnTo>
                  <a:lnTo>
                    <a:pt x="10" y="57"/>
                  </a:lnTo>
                  <a:lnTo>
                    <a:pt x="10" y="57"/>
                  </a:lnTo>
                  <a:close/>
                  <a:moveTo>
                    <a:pt x="48" y="24"/>
                  </a:moveTo>
                  <a:lnTo>
                    <a:pt x="33" y="29"/>
                  </a:lnTo>
                  <a:lnTo>
                    <a:pt x="33" y="29"/>
                  </a:lnTo>
                  <a:lnTo>
                    <a:pt x="43" y="48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close/>
                  <a:moveTo>
                    <a:pt x="81" y="24"/>
                  </a:moveTo>
                  <a:lnTo>
                    <a:pt x="81" y="24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90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1" name="Freeform 59"/>
            <p:cNvSpPr>
              <a:spLocks noEditPoints="1"/>
            </p:cNvSpPr>
            <p:nvPr/>
          </p:nvSpPr>
          <p:spPr bwMode="auto">
            <a:xfrm>
              <a:off x="2958" y="3458"/>
              <a:ext cx="99" cy="104"/>
            </a:xfrm>
            <a:custGeom>
              <a:avLst/>
              <a:gdLst/>
              <a:ahLst/>
              <a:cxnLst>
                <a:cxn ang="0">
                  <a:pos x="52" y="15"/>
                </a:cxn>
                <a:cxn ang="0">
                  <a:pos x="52" y="15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5" y="10"/>
                </a:cxn>
                <a:cxn ang="0">
                  <a:pos x="5" y="10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9" y="19"/>
                </a:cxn>
                <a:cxn ang="0">
                  <a:pos x="19" y="19"/>
                </a:cxn>
                <a:cxn ang="0">
                  <a:pos x="24" y="19"/>
                </a:cxn>
                <a:cxn ang="0">
                  <a:pos x="24" y="29"/>
                </a:cxn>
                <a:cxn ang="0">
                  <a:pos x="5" y="29"/>
                </a:cxn>
                <a:cxn ang="0">
                  <a:pos x="5" y="43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4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24" y="67"/>
                </a:cxn>
                <a:cxn ang="0">
                  <a:pos x="24" y="104"/>
                </a:cxn>
                <a:cxn ang="0">
                  <a:pos x="38" y="104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7" y="76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7" y="48"/>
                </a:cxn>
                <a:cxn ang="0">
                  <a:pos x="38" y="52"/>
                </a:cxn>
                <a:cxn ang="0">
                  <a:pos x="38" y="43"/>
                </a:cxn>
                <a:cxn ang="0">
                  <a:pos x="57" y="43"/>
                </a:cxn>
                <a:cxn ang="0">
                  <a:pos x="57" y="29"/>
                </a:cxn>
                <a:cxn ang="0">
                  <a:pos x="38" y="29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52" y="15"/>
                </a:cxn>
                <a:cxn ang="0">
                  <a:pos x="52" y="15"/>
                </a:cxn>
                <a:cxn ang="0">
                  <a:pos x="52" y="15"/>
                </a:cxn>
                <a:cxn ang="0">
                  <a:pos x="85" y="71"/>
                </a:cxn>
                <a:cxn ang="0">
                  <a:pos x="71" y="71"/>
                </a:cxn>
                <a:cxn ang="0">
                  <a:pos x="71" y="29"/>
                </a:cxn>
                <a:cxn ang="0">
                  <a:pos x="85" y="29"/>
                </a:cxn>
                <a:cxn ang="0">
                  <a:pos x="85" y="71"/>
                </a:cxn>
                <a:cxn ang="0">
                  <a:pos x="85" y="71"/>
                </a:cxn>
                <a:cxn ang="0">
                  <a:pos x="57" y="95"/>
                </a:cxn>
                <a:cxn ang="0">
                  <a:pos x="71" y="95"/>
                </a:cxn>
                <a:cxn ang="0">
                  <a:pos x="71" y="85"/>
                </a:cxn>
                <a:cxn ang="0">
                  <a:pos x="85" y="85"/>
                </a:cxn>
                <a:cxn ang="0">
                  <a:pos x="85" y="90"/>
                </a:cxn>
                <a:cxn ang="0">
                  <a:pos x="99" y="90"/>
                </a:cxn>
                <a:cxn ang="0">
                  <a:pos x="99" y="15"/>
                </a:cxn>
                <a:cxn ang="0">
                  <a:pos x="57" y="15"/>
                </a:cxn>
                <a:cxn ang="0">
                  <a:pos x="57" y="95"/>
                </a:cxn>
                <a:cxn ang="0">
                  <a:pos x="57" y="95"/>
                </a:cxn>
              </a:cxnLst>
              <a:rect l="0" t="0" r="r" b="b"/>
              <a:pathLst>
                <a:path w="99" h="104">
                  <a:moveTo>
                    <a:pt x="52" y="15"/>
                  </a:moveTo>
                  <a:lnTo>
                    <a:pt x="52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4" y="19"/>
                  </a:lnTo>
                  <a:lnTo>
                    <a:pt x="24" y="29"/>
                  </a:lnTo>
                  <a:lnTo>
                    <a:pt x="5" y="29"/>
                  </a:lnTo>
                  <a:lnTo>
                    <a:pt x="5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4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24" y="67"/>
                  </a:lnTo>
                  <a:lnTo>
                    <a:pt x="24" y="104"/>
                  </a:lnTo>
                  <a:lnTo>
                    <a:pt x="38" y="104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7" y="76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7" y="48"/>
                  </a:lnTo>
                  <a:lnTo>
                    <a:pt x="38" y="52"/>
                  </a:lnTo>
                  <a:lnTo>
                    <a:pt x="38" y="43"/>
                  </a:lnTo>
                  <a:lnTo>
                    <a:pt x="57" y="43"/>
                  </a:lnTo>
                  <a:lnTo>
                    <a:pt x="57" y="29"/>
                  </a:lnTo>
                  <a:lnTo>
                    <a:pt x="38" y="29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close/>
                  <a:moveTo>
                    <a:pt x="85" y="71"/>
                  </a:moveTo>
                  <a:lnTo>
                    <a:pt x="71" y="71"/>
                  </a:lnTo>
                  <a:lnTo>
                    <a:pt x="71" y="29"/>
                  </a:lnTo>
                  <a:lnTo>
                    <a:pt x="85" y="29"/>
                  </a:lnTo>
                  <a:lnTo>
                    <a:pt x="85" y="71"/>
                  </a:lnTo>
                  <a:lnTo>
                    <a:pt x="85" y="71"/>
                  </a:lnTo>
                  <a:close/>
                  <a:moveTo>
                    <a:pt x="57" y="95"/>
                  </a:moveTo>
                  <a:lnTo>
                    <a:pt x="71" y="95"/>
                  </a:lnTo>
                  <a:lnTo>
                    <a:pt x="71" y="85"/>
                  </a:lnTo>
                  <a:lnTo>
                    <a:pt x="85" y="85"/>
                  </a:lnTo>
                  <a:lnTo>
                    <a:pt x="85" y="90"/>
                  </a:lnTo>
                  <a:lnTo>
                    <a:pt x="99" y="90"/>
                  </a:lnTo>
                  <a:lnTo>
                    <a:pt x="99" y="15"/>
                  </a:lnTo>
                  <a:lnTo>
                    <a:pt x="57" y="15"/>
                  </a:lnTo>
                  <a:lnTo>
                    <a:pt x="57" y="95"/>
                  </a:lnTo>
                  <a:lnTo>
                    <a:pt x="57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2" name="Freeform 60"/>
            <p:cNvSpPr>
              <a:spLocks noEditPoints="1"/>
            </p:cNvSpPr>
            <p:nvPr/>
          </p:nvSpPr>
          <p:spPr bwMode="auto">
            <a:xfrm>
              <a:off x="3071" y="3458"/>
              <a:ext cx="104" cy="104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29" y="38"/>
                </a:cxn>
                <a:cxn ang="0">
                  <a:pos x="43" y="38"/>
                </a:cxn>
                <a:cxn ang="0">
                  <a:pos x="47" y="29"/>
                </a:cxn>
                <a:cxn ang="0">
                  <a:pos x="62" y="43"/>
                </a:cxn>
                <a:cxn ang="0">
                  <a:pos x="29" y="52"/>
                </a:cxn>
                <a:cxn ang="0">
                  <a:pos x="104" y="43"/>
                </a:cxn>
                <a:cxn ang="0">
                  <a:pos x="76" y="29"/>
                </a:cxn>
                <a:cxn ang="0">
                  <a:pos x="95" y="19"/>
                </a:cxn>
                <a:cxn ang="0">
                  <a:pos x="76" y="10"/>
                </a:cxn>
                <a:cxn ang="0">
                  <a:pos x="76" y="5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2" y="0"/>
                </a:cxn>
                <a:cxn ang="0">
                  <a:pos x="62" y="19"/>
                </a:cxn>
                <a:cxn ang="0">
                  <a:pos x="52" y="19"/>
                </a:cxn>
                <a:cxn ang="0">
                  <a:pos x="57" y="10"/>
                </a:cxn>
                <a:cxn ang="0">
                  <a:pos x="24" y="29"/>
                </a:cxn>
                <a:cxn ang="0">
                  <a:pos x="33" y="15"/>
                </a:cxn>
                <a:cxn ang="0">
                  <a:pos x="10" y="1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9" y="38"/>
                </a:cxn>
                <a:cxn ang="0">
                  <a:pos x="10" y="29"/>
                </a:cxn>
                <a:cxn ang="0">
                  <a:pos x="0" y="38"/>
                </a:cxn>
                <a:cxn ang="0">
                  <a:pos x="19" y="52"/>
                </a:cxn>
                <a:cxn ang="0">
                  <a:pos x="24" y="85"/>
                </a:cxn>
                <a:cxn ang="0">
                  <a:pos x="29" y="62"/>
                </a:cxn>
                <a:cxn ang="0">
                  <a:pos x="14" y="57"/>
                </a:cxn>
                <a:cxn ang="0">
                  <a:pos x="0" y="95"/>
                </a:cxn>
                <a:cxn ang="0">
                  <a:pos x="19" y="104"/>
                </a:cxn>
                <a:cxn ang="0">
                  <a:pos x="24" y="85"/>
                </a:cxn>
                <a:cxn ang="0">
                  <a:pos x="52" y="95"/>
                </a:cxn>
                <a:cxn ang="0">
                  <a:pos x="80" y="104"/>
                </a:cxn>
                <a:cxn ang="0">
                  <a:pos x="95" y="57"/>
                </a:cxn>
                <a:cxn ang="0">
                  <a:pos x="38" y="104"/>
                </a:cxn>
                <a:cxn ang="0">
                  <a:pos x="52" y="95"/>
                </a:cxn>
                <a:cxn ang="0">
                  <a:pos x="80" y="85"/>
                </a:cxn>
                <a:cxn ang="0">
                  <a:pos x="52" y="71"/>
                </a:cxn>
                <a:cxn ang="0">
                  <a:pos x="80" y="85"/>
                </a:cxn>
              </a:cxnLst>
              <a:rect l="0" t="0" r="r" b="b"/>
              <a:pathLst>
                <a:path w="104" h="104">
                  <a:moveTo>
                    <a:pt x="57" y="10"/>
                  </a:moveTo>
                  <a:lnTo>
                    <a:pt x="38" y="5"/>
                  </a:lnTo>
                  <a:lnTo>
                    <a:pt x="38" y="5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7" y="29"/>
                  </a:lnTo>
                  <a:lnTo>
                    <a:pt x="62" y="29"/>
                  </a:lnTo>
                  <a:lnTo>
                    <a:pt x="62" y="43"/>
                  </a:lnTo>
                  <a:lnTo>
                    <a:pt x="29" y="43"/>
                  </a:lnTo>
                  <a:lnTo>
                    <a:pt x="29" y="52"/>
                  </a:lnTo>
                  <a:lnTo>
                    <a:pt x="104" y="52"/>
                  </a:lnTo>
                  <a:lnTo>
                    <a:pt x="104" y="43"/>
                  </a:lnTo>
                  <a:lnTo>
                    <a:pt x="76" y="43"/>
                  </a:lnTo>
                  <a:lnTo>
                    <a:pt x="76" y="29"/>
                  </a:lnTo>
                  <a:lnTo>
                    <a:pt x="95" y="29"/>
                  </a:lnTo>
                  <a:lnTo>
                    <a:pt x="95" y="19"/>
                  </a:lnTo>
                  <a:lnTo>
                    <a:pt x="76" y="19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close/>
                  <a:moveTo>
                    <a:pt x="24" y="29"/>
                  </a:moveTo>
                  <a:lnTo>
                    <a:pt x="33" y="15"/>
                  </a:lnTo>
                  <a:lnTo>
                    <a:pt x="33" y="15"/>
                  </a:lnTo>
                  <a:lnTo>
                    <a:pt x="19" y="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close/>
                  <a:moveTo>
                    <a:pt x="19" y="52"/>
                  </a:moveTo>
                  <a:lnTo>
                    <a:pt x="29" y="38"/>
                  </a:lnTo>
                  <a:lnTo>
                    <a:pt x="29" y="38"/>
                  </a:lnTo>
                  <a:lnTo>
                    <a:pt x="10" y="2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2"/>
                  </a:lnTo>
                  <a:close/>
                  <a:moveTo>
                    <a:pt x="24" y="85"/>
                  </a:moveTo>
                  <a:lnTo>
                    <a:pt x="24" y="85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0" y="95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close/>
                  <a:moveTo>
                    <a:pt x="52" y="95"/>
                  </a:moveTo>
                  <a:lnTo>
                    <a:pt x="80" y="95"/>
                  </a:lnTo>
                  <a:lnTo>
                    <a:pt x="80" y="104"/>
                  </a:lnTo>
                  <a:lnTo>
                    <a:pt x="95" y="104"/>
                  </a:lnTo>
                  <a:lnTo>
                    <a:pt x="95" y="57"/>
                  </a:lnTo>
                  <a:lnTo>
                    <a:pt x="38" y="57"/>
                  </a:lnTo>
                  <a:lnTo>
                    <a:pt x="38" y="104"/>
                  </a:lnTo>
                  <a:lnTo>
                    <a:pt x="52" y="104"/>
                  </a:lnTo>
                  <a:lnTo>
                    <a:pt x="52" y="95"/>
                  </a:lnTo>
                  <a:lnTo>
                    <a:pt x="52" y="95"/>
                  </a:lnTo>
                  <a:close/>
                  <a:moveTo>
                    <a:pt x="80" y="85"/>
                  </a:moveTo>
                  <a:lnTo>
                    <a:pt x="52" y="85"/>
                  </a:lnTo>
                  <a:lnTo>
                    <a:pt x="52" y="71"/>
                  </a:lnTo>
                  <a:lnTo>
                    <a:pt x="80" y="71"/>
                  </a:lnTo>
                  <a:lnTo>
                    <a:pt x="80" y="85"/>
                  </a:lnTo>
                  <a:lnTo>
                    <a:pt x="8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3" name="Freeform 61"/>
            <p:cNvSpPr>
              <a:spLocks noEditPoints="1"/>
            </p:cNvSpPr>
            <p:nvPr/>
          </p:nvSpPr>
          <p:spPr bwMode="auto">
            <a:xfrm>
              <a:off x="3184" y="3458"/>
              <a:ext cx="104" cy="104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5" y="10"/>
                </a:cxn>
                <a:cxn ang="0">
                  <a:pos x="0" y="48"/>
                </a:cxn>
                <a:cxn ang="0">
                  <a:pos x="10" y="52"/>
                </a:cxn>
                <a:cxn ang="0">
                  <a:pos x="15" y="38"/>
                </a:cxn>
                <a:cxn ang="0">
                  <a:pos x="19" y="5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5" y="76"/>
                </a:cxn>
                <a:cxn ang="0">
                  <a:pos x="5" y="76"/>
                </a:cxn>
                <a:cxn ang="0">
                  <a:pos x="10" y="76"/>
                </a:cxn>
                <a:cxn ang="0">
                  <a:pos x="15" y="71"/>
                </a:cxn>
                <a:cxn ang="0">
                  <a:pos x="19" y="104"/>
                </a:cxn>
                <a:cxn ang="0">
                  <a:pos x="34" y="67"/>
                </a:cxn>
                <a:cxn ang="0">
                  <a:pos x="43" y="67"/>
                </a:cxn>
                <a:cxn ang="0">
                  <a:pos x="48" y="71"/>
                </a:cxn>
                <a:cxn ang="0">
                  <a:pos x="57" y="90"/>
                </a:cxn>
                <a:cxn ang="0">
                  <a:pos x="71" y="81"/>
                </a:cxn>
                <a:cxn ang="0">
                  <a:pos x="67" y="76"/>
                </a:cxn>
                <a:cxn ang="0">
                  <a:pos x="76" y="67"/>
                </a:cxn>
                <a:cxn ang="0">
                  <a:pos x="76" y="85"/>
                </a:cxn>
                <a:cxn ang="0">
                  <a:pos x="62" y="90"/>
                </a:cxn>
                <a:cxn ang="0">
                  <a:pos x="67" y="104"/>
                </a:cxn>
                <a:cxn ang="0">
                  <a:pos x="85" y="104"/>
                </a:cxn>
                <a:cxn ang="0">
                  <a:pos x="90" y="95"/>
                </a:cxn>
                <a:cxn ang="0">
                  <a:pos x="104" y="67"/>
                </a:cxn>
                <a:cxn ang="0">
                  <a:pos x="90" y="57"/>
                </a:cxn>
                <a:cxn ang="0">
                  <a:pos x="104" y="48"/>
                </a:cxn>
                <a:cxn ang="0">
                  <a:pos x="81" y="33"/>
                </a:cxn>
                <a:cxn ang="0">
                  <a:pos x="100" y="24"/>
                </a:cxn>
                <a:cxn ang="0">
                  <a:pos x="81" y="15"/>
                </a:cxn>
                <a:cxn ang="0">
                  <a:pos x="81" y="10"/>
                </a:cxn>
                <a:cxn ang="0">
                  <a:pos x="81" y="5"/>
                </a:cxn>
                <a:cxn ang="0">
                  <a:pos x="81" y="0"/>
                </a:cxn>
                <a:cxn ang="0">
                  <a:pos x="76" y="0"/>
                </a:cxn>
                <a:cxn ang="0">
                  <a:pos x="67" y="15"/>
                </a:cxn>
                <a:cxn ang="0">
                  <a:pos x="48" y="24"/>
                </a:cxn>
                <a:cxn ang="0">
                  <a:pos x="67" y="33"/>
                </a:cxn>
                <a:cxn ang="0">
                  <a:pos x="43" y="24"/>
                </a:cxn>
                <a:cxn ang="0">
                  <a:pos x="34" y="15"/>
                </a:cxn>
                <a:cxn ang="0">
                  <a:pos x="34" y="5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19" y="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34" y="38"/>
                </a:cxn>
                <a:cxn ang="0">
                  <a:pos x="43" y="48"/>
                </a:cxn>
                <a:cxn ang="0">
                  <a:pos x="76" y="57"/>
                </a:cxn>
                <a:cxn ang="0">
                  <a:pos x="43" y="48"/>
                </a:cxn>
                <a:cxn ang="0">
                  <a:pos x="34" y="52"/>
                </a:cxn>
              </a:cxnLst>
              <a:rect l="0" t="0" r="r" b="b"/>
              <a:pathLst>
                <a:path w="104" h="104">
                  <a:moveTo>
                    <a:pt x="19" y="10"/>
                  </a:moveTo>
                  <a:lnTo>
                    <a:pt x="19" y="10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9" y="71"/>
                  </a:lnTo>
                  <a:lnTo>
                    <a:pt x="19" y="104"/>
                  </a:lnTo>
                  <a:lnTo>
                    <a:pt x="34" y="104"/>
                  </a:lnTo>
                  <a:lnTo>
                    <a:pt x="34" y="67"/>
                  </a:lnTo>
                  <a:lnTo>
                    <a:pt x="43" y="62"/>
                  </a:lnTo>
                  <a:lnTo>
                    <a:pt x="43" y="67"/>
                  </a:lnTo>
                  <a:lnTo>
                    <a:pt x="57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57" y="90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2" y="67"/>
                  </a:lnTo>
                  <a:lnTo>
                    <a:pt x="76" y="67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85" y="104"/>
                  </a:lnTo>
                  <a:lnTo>
                    <a:pt x="90" y="100"/>
                  </a:lnTo>
                  <a:lnTo>
                    <a:pt x="90" y="95"/>
                  </a:lnTo>
                  <a:lnTo>
                    <a:pt x="90" y="67"/>
                  </a:lnTo>
                  <a:lnTo>
                    <a:pt x="104" y="67"/>
                  </a:lnTo>
                  <a:lnTo>
                    <a:pt x="104" y="57"/>
                  </a:lnTo>
                  <a:lnTo>
                    <a:pt x="90" y="57"/>
                  </a:lnTo>
                  <a:lnTo>
                    <a:pt x="90" y="48"/>
                  </a:lnTo>
                  <a:lnTo>
                    <a:pt x="104" y="48"/>
                  </a:lnTo>
                  <a:lnTo>
                    <a:pt x="104" y="33"/>
                  </a:lnTo>
                  <a:lnTo>
                    <a:pt x="81" y="33"/>
                  </a:lnTo>
                  <a:lnTo>
                    <a:pt x="81" y="24"/>
                  </a:lnTo>
                  <a:lnTo>
                    <a:pt x="100" y="24"/>
                  </a:lnTo>
                  <a:lnTo>
                    <a:pt x="100" y="15"/>
                  </a:lnTo>
                  <a:lnTo>
                    <a:pt x="81" y="15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67" y="15"/>
                  </a:lnTo>
                  <a:lnTo>
                    <a:pt x="48" y="15"/>
                  </a:lnTo>
                  <a:lnTo>
                    <a:pt x="48" y="24"/>
                  </a:lnTo>
                  <a:lnTo>
                    <a:pt x="67" y="24"/>
                  </a:lnTo>
                  <a:lnTo>
                    <a:pt x="67" y="33"/>
                  </a:lnTo>
                  <a:lnTo>
                    <a:pt x="43" y="33"/>
                  </a:lnTo>
                  <a:lnTo>
                    <a:pt x="43" y="24"/>
                  </a:lnTo>
                  <a:lnTo>
                    <a:pt x="34" y="24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34" y="52"/>
                  </a:moveTo>
                  <a:lnTo>
                    <a:pt x="34" y="38"/>
                  </a:lnTo>
                  <a:lnTo>
                    <a:pt x="43" y="38"/>
                  </a:lnTo>
                  <a:lnTo>
                    <a:pt x="43" y="48"/>
                  </a:lnTo>
                  <a:lnTo>
                    <a:pt x="76" y="48"/>
                  </a:lnTo>
                  <a:lnTo>
                    <a:pt x="76" y="57"/>
                  </a:lnTo>
                  <a:lnTo>
                    <a:pt x="43" y="57"/>
                  </a:lnTo>
                  <a:lnTo>
                    <a:pt x="43" y="48"/>
                  </a:lnTo>
                  <a:lnTo>
                    <a:pt x="34" y="5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4" name="Freeform 62"/>
            <p:cNvSpPr>
              <a:spLocks/>
            </p:cNvSpPr>
            <p:nvPr/>
          </p:nvSpPr>
          <p:spPr bwMode="auto">
            <a:xfrm>
              <a:off x="3303" y="3458"/>
              <a:ext cx="99" cy="104"/>
            </a:xfrm>
            <a:custGeom>
              <a:avLst/>
              <a:gdLst/>
              <a:ahLst/>
              <a:cxnLst>
                <a:cxn ang="0">
                  <a:pos x="56" y="15"/>
                </a:cxn>
                <a:cxn ang="0">
                  <a:pos x="56" y="15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9"/>
                </a:cxn>
                <a:cxn ang="0">
                  <a:pos x="42" y="29"/>
                </a:cxn>
                <a:cxn ang="0">
                  <a:pos x="42" y="43"/>
                </a:cxn>
                <a:cxn ang="0">
                  <a:pos x="9" y="43"/>
                </a:cxn>
                <a:cxn ang="0">
                  <a:pos x="9" y="95"/>
                </a:cxn>
                <a:cxn ang="0">
                  <a:pos x="23" y="95"/>
                </a:cxn>
                <a:cxn ang="0">
                  <a:pos x="23" y="52"/>
                </a:cxn>
                <a:cxn ang="0">
                  <a:pos x="42" y="52"/>
                </a:cxn>
                <a:cxn ang="0">
                  <a:pos x="42" y="104"/>
                </a:cxn>
                <a:cxn ang="0">
                  <a:pos x="56" y="104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6"/>
                </a:cxn>
                <a:cxn ang="0">
                  <a:pos x="70" y="76"/>
                </a:cxn>
                <a:cxn ang="0">
                  <a:pos x="66" y="81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61" y="95"/>
                </a:cxn>
                <a:cxn ang="0">
                  <a:pos x="61" y="95"/>
                </a:cxn>
                <a:cxn ang="0">
                  <a:pos x="80" y="90"/>
                </a:cxn>
                <a:cxn ang="0">
                  <a:pos x="84" y="90"/>
                </a:cxn>
                <a:cxn ang="0">
                  <a:pos x="84" y="85"/>
                </a:cxn>
                <a:cxn ang="0">
                  <a:pos x="84" y="43"/>
                </a:cxn>
                <a:cxn ang="0">
                  <a:pos x="56" y="43"/>
                </a:cxn>
                <a:cxn ang="0">
                  <a:pos x="56" y="29"/>
                </a:cxn>
                <a:cxn ang="0">
                  <a:pos x="99" y="29"/>
                </a:cxn>
                <a:cxn ang="0">
                  <a:pos x="99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56" y="15"/>
                </a:cxn>
                <a:cxn ang="0">
                  <a:pos x="56" y="15"/>
                </a:cxn>
                <a:cxn ang="0">
                  <a:pos x="56" y="15"/>
                </a:cxn>
              </a:cxnLst>
              <a:rect l="0" t="0" r="r" b="b"/>
              <a:pathLst>
                <a:path w="99" h="104">
                  <a:moveTo>
                    <a:pt x="56" y="15"/>
                  </a:moveTo>
                  <a:lnTo>
                    <a:pt x="56" y="15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42" y="29"/>
                  </a:lnTo>
                  <a:lnTo>
                    <a:pt x="42" y="43"/>
                  </a:lnTo>
                  <a:lnTo>
                    <a:pt x="9" y="43"/>
                  </a:lnTo>
                  <a:lnTo>
                    <a:pt x="9" y="95"/>
                  </a:lnTo>
                  <a:lnTo>
                    <a:pt x="23" y="95"/>
                  </a:lnTo>
                  <a:lnTo>
                    <a:pt x="23" y="52"/>
                  </a:lnTo>
                  <a:lnTo>
                    <a:pt x="42" y="52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6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80" y="90"/>
                  </a:lnTo>
                  <a:lnTo>
                    <a:pt x="84" y="90"/>
                  </a:lnTo>
                  <a:lnTo>
                    <a:pt x="84" y="85"/>
                  </a:lnTo>
                  <a:lnTo>
                    <a:pt x="84" y="43"/>
                  </a:lnTo>
                  <a:lnTo>
                    <a:pt x="56" y="43"/>
                  </a:lnTo>
                  <a:lnTo>
                    <a:pt x="56" y="29"/>
                  </a:lnTo>
                  <a:lnTo>
                    <a:pt x="99" y="29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5" name="Freeform 63"/>
            <p:cNvSpPr>
              <a:spLocks noEditPoints="1"/>
            </p:cNvSpPr>
            <p:nvPr/>
          </p:nvSpPr>
          <p:spPr bwMode="auto">
            <a:xfrm>
              <a:off x="2627" y="3119"/>
              <a:ext cx="104" cy="99"/>
            </a:xfrm>
            <a:custGeom>
              <a:avLst/>
              <a:gdLst/>
              <a:ahLst/>
              <a:cxnLst>
                <a:cxn ang="0">
                  <a:pos x="48" y="9"/>
                </a:cxn>
                <a:cxn ang="0">
                  <a:pos x="48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19" y="2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5" y="51"/>
                </a:cxn>
                <a:cxn ang="0">
                  <a:pos x="19" y="42"/>
                </a:cxn>
                <a:cxn ang="0">
                  <a:pos x="19" y="94"/>
                </a:cxn>
                <a:cxn ang="0">
                  <a:pos x="19" y="94"/>
                </a:cxn>
                <a:cxn ang="0">
                  <a:pos x="19" y="99"/>
                </a:cxn>
                <a:cxn ang="0">
                  <a:pos x="29" y="99"/>
                </a:cxn>
                <a:cxn ang="0">
                  <a:pos x="90" y="99"/>
                </a:cxn>
                <a:cxn ang="0">
                  <a:pos x="90" y="99"/>
                </a:cxn>
                <a:cxn ang="0">
                  <a:pos x="100" y="99"/>
                </a:cxn>
                <a:cxn ang="0">
                  <a:pos x="104" y="84"/>
                </a:cxn>
                <a:cxn ang="0">
                  <a:pos x="104" y="84"/>
                </a:cxn>
                <a:cxn ang="0">
                  <a:pos x="90" y="80"/>
                </a:cxn>
                <a:cxn ang="0">
                  <a:pos x="90" y="80"/>
                </a:cxn>
                <a:cxn ang="0">
                  <a:pos x="85" y="89"/>
                </a:cxn>
                <a:cxn ang="0">
                  <a:pos x="81" y="89"/>
                </a:cxn>
                <a:cxn ang="0">
                  <a:pos x="38" y="89"/>
                </a:cxn>
                <a:cxn ang="0">
                  <a:pos x="38" y="89"/>
                </a:cxn>
                <a:cxn ang="0">
                  <a:pos x="33" y="89"/>
                </a:cxn>
                <a:cxn ang="0">
                  <a:pos x="33" y="84"/>
                </a:cxn>
                <a:cxn ang="0">
                  <a:pos x="33" y="7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67" y="80"/>
                </a:cxn>
                <a:cxn ang="0">
                  <a:pos x="67" y="80"/>
                </a:cxn>
                <a:cxn ang="0">
                  <a:pos x="85" y="75"/>
                </a:cxn>
                <a:cxn ang="0">
                  <a:pos x="90" y="70"/>
                </a:cxn>
                <a:cxn ang="0">
                  <a:pos x="90" y="66"/>
                </a:cxn>
                <a:cxn ang="0">
                  <a:pos x="90" y="14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76" y="61"/>
                </a:cxn>
                <a:cxn ang="0">
                  <a:pos x="76" y="61"/>
                </a:cxn>
                <a:cxn ang="0">
                  <a:pos x="76" y="66"/>
                </a:cxn>
                <a:cxn ang="0">
                  <a:pos x="67" y="66"/>
                </a:cxn>
                <a:cxn ang="0">
                  <a:pos x="67" y="33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33" y="23"/>
                </a:cxn>
                <a:cxn ang="0">
                  <a:pos x="76" y="23"/>
                </a:cxn>
                <a:cxn ang="0">
                  <a:pos x="76" y="61"/>
                </a:cxn>
                <a:cxn ang="0">
                  <a:pos x="76" y="61"/>
                </a:cxn>
                <a:cxn ang="0">
                  <a:pos x="52" y="47"/>
                </a:cxn>
                <a:cxn ang="0">
                  <a:pos x="52" y="56"/>
                </a:cxn>
                <a:cxn ang="0">
                  <a:pos x="33" y="56"/>
                </a:cxn>
                <a:cxn ang="0">
                  <a:pos x="33" y="47"/>
                </a:cxn>
                <a:cxn ang="0">
                  <a:pos x="52" y="47"/>
                </a:cxn>
                <a:cxn ang="0">
                  <a:pos x="52" y="47"/>
                </a:cxn>
              </a:cxnLst>
              <a:rect l="0" t="0" r="r" b="b"/>
              <a:pathLst>
                <a:path w="104" h="99">
                  <a:moveTo>
                    <a:pt x="48" y="9"/>
                  </a:moveTo>
                  <a:lnTo>
                    <a:pt x="48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9" y="2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5" y="51"/>
                  </a:lnTo>
                  <a:lnTo>
                    <a:pt x="19" y="42"/>
                  </a:lnTo>
                  <a:lnTo>
                    <a:pt x="19" y="94"/>
                  </a:lnTo>
                  <a:lnTo>
                    <a:pt x="19" y="94"/>
                  </a:lnTo>
                  <a:lnTo>
                    <a:pt x="19" y="99"/>
                  </a:lnTo>
                  <a:lnTo>
                    <a:pt x="29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100" y="99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85" y="89"/>
                  </a:lnTo>
                  <a:lnTo>
                    <a:pt x="81" y="89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3" y="89"/>
                  </a:lnTo>
                  <a:lnTo>
                    <a:pt x="33" y="84"/>
                  </a:lnTo>
                  <a:lnTo>
                    <a:pt x="33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85" y="75"/>
                  </a:lnTo>
                  <a:lnTo>
                    <a:pt x="90" y="70"/>
                  </a:lnTo>
                  <a:lnTo>
                    <a:pt x="90" y="66"/>
                  </a:lnTo>
                  <a:lnTo>
                    <a:pt x="90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close/>
                  <a:moveTo>
                    <a:pt x="76" y="61"/>
                  </a:moveTo>
                  <a:lnTo>
                    <a:pt x="76" y="61"/>
                  </a:lnTo>
                  <a:lnTo>
                    <a:pt x="76" y="66"/>
                  </a:lnTo>
                  <a:lnTo>
                    <a:pt x="67" y="66"/>
                  </a:lnTo>
                  <a:lnTo>
                    <a:pt x="67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33" y="23"/>
                  </a:lnTo>
                  <a:lnTo>
                    <a:pt x="76" y="23"/>
                  </a:lnTo>
                  <a:lnTo>
                    <a:pt x="76" y="61"/>
                  </a:lnTo>
                  <a:lnTo>
                    <a:pt x="76" y="61"/>
                  </a:lnTo>
                  <a:close/>
                  <a:moveTo>
                    <a:pt x="52" y="47"/>
                  </a:moveTo>
                  <a:lnTo>
                    <a:pt x="52" y="56"/>
                  </a:lnTo>
                  <a:lnTo>
                    <a:pt x="33" y="56"/>
                  </a:lnTo>
                  <a:lnTo>
                    <a:pt x="33" y="47"/>
                  </a:lnTo>
                  <a:lnTo>
                    <a:pt x="52" y="47"/>
                  </a:lnTo>
                  <a:lnTo>
                    <a:pt x="52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6" name="Freeform 64"/>
            <p:cNvSpPr>
              <a:spLocks noEditPoints="1"/>
            </p:cNvSpPr>
            <p:nvPr/>
          </p:nvSpPr>
          <p:spPr bwMode="auto">
            <a:xfrm>
              <a:off x="2745" y="3123"/>
              <a:ext cx="100" cy="99"/>
            </a:xfrm>
            <a:custGeom>
              <a:avLst/>
              <a:gdLst/>
              <a:ahLst/>
              <a:cxnLst>
                <a:cxn ang="0">
                  <a:pos x="43" y="38"/>
                </a:cxn>
                <a:cxn ang="0">
                  <a:pos x="43" y="38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29" y="47"/>
                </a:cxn>
                <a:cxn ang="0">
                  <a:pos x="0" y="47"/>
                </a:cxn>
                <a:cxn ang="0">
                  <a:pos x="0" y="62"/>
                </a:cxn>
                <a:cxn ang="0">
                  <a:pos x="48" y="62"/>
                </a:cxn>
                <a:cxn ang="0">
                  <a:pos x="48" y="62"/>
                </a:cxn>
                <a:cxn ang="0">
                  <a:pos x="38" y="71"/>
                </a:cxn>
                <a:cxn ang="0">
                  <a:pos x="29" y="80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15" y="99"/>
                </a:cxn>
                <a:cxn ang="0">
                  <a:pos x="15" y="99"/>
                </a:cxn>
                <a:cxn ang="0">
                  <a:pos x="29" y="95"/>
                </a:cxn>
                <a:cxn ang="0">
                  <a:pos x="48" y="85"/>
                </a:cxn>
                <a:cxn ang="0">
                  <a:pos x="57" y="76"/>
                </a:cxn>
                <a:cxn ang="0">
                  <a:pos x="67" y="62"/>
                </a:cxn>
                <a:cxn ang="0">
                  <a:pos x="100" y="62"/>
                </a:cxn>
                <a:cxn ang="0">
                  <a:pos x="100" y="47"/>
                </a:cxn>
                <a:cxn ang="0">
                  <a:pos x="67" y="47"/>
                </a:cxn>
                <a:cxn ang="0">
                  <a:pos x="67" y="47"/>
                </a:cxn>
                <a:cxn ang="0">
                  <a:pos x="67" y="24"/>
                </a:cxn>
                <a:cxn ang="0">
                  <a:pos x="67" y="24"/>
                </a:cxn>
                <a:cxn ang="0">
                  <a:pos x="71" y="10"/>
                </a:cxn>
                <a:cxn ang="0">
                  <a:pos x="71" y="1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47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24" y="0"/>
                </a:cxn>
                <a:cxn ang="0">
                  <a:pos x="15" y="14"/>
                </a:cxn>
                <a:cxn ang="0">
                  <a:pos x="15" y="14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85" y="99"/>
                </a:cxn>
                <a:cxn ang="0">
                  <a:pos x="85" y="99"/>
                </a:cxn>
                <a:cxn ang="0">
                  <a:pos x="95" y="90"/>
                </a:cxn>
                <a:cxn ang="0">
                  <a:pos x="95" y="90"/>
                </a:cxn>
                <a:cxn ang="0">
                  <a:pos x="71" y="66"/>
                </a:cxn>
                <a:cxn ang="0">
                  <a:pos x="57" y="76"/>
                </a:cxn>
                <a:cxn ang="0">
                  <a:pos x="57" y="76"/>
                </a:cxn>
                <a:cxn ang="0">
                  <a:pos x="85" y="99"/>
                </a:cxn>
                <a:cxn ang="0">
                  <a:pos x="85" y="99"/>
                </a:cxn>
                <a:cxn ang="0">
                  <a:pos x="85" y="99"/>
                </a:cxn>
              </a:cxnLst>
              <a:rect l="0" t="0" r="r" b="b"/>
              <a:pathLst>
                <a:path w="100" h="99">
                  <a:moveTo>
                    <a:pt x="43" y="38"/>
                  </a:moveTo>
                  <a:lnTo>
                    <a:pt x="43" y="38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9" y="47"/>
                  </a:lnTo>
                  <a:lnTo>
                    <a:pt x="0" y="47"/>
                  </a:lnTo>
                  <a:lnTo>
                    <a:pt x="0" y="62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38" y="71"/>
                  </a:lnTo>
                  <a:lnTo>
                    <a:pt x="29" y="8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9" y="95"/>
                  </a:lnTo>
                  <a:lnTo>
                    <a:pt x="48" y="85"/>
                  </a:lnTo>
                  <a:lnTo>
                    <a:pt x="57" y="76"/>
                  </a:lnTo>
                  <a:lnTo>
                    <a:pt x="67" y="62"/>
                  </a:lnTo>
                  <a:lnTo>
                    <a:pt x="100" y="62"/>
                  </a:lnTo>
                  <a:lnTo>
                    <a:pt x="100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close/>
                  <a:moveTo>
                    <a:pt x="38" y="29"/>
                  </a:moveTo>
                  <a:lnTo>
                    <a:pt x="38" y="29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24" y="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close/>
                  <a:moveTo>
                    <a:pt x="85" y="99"/>
                  </a:moveTo>
                  <a:lnTo>
                    <a:pt x="85" y="99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71" y="6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7" name="Freeform 65"/>
            <p:cNvSpPr>
              <a:spLocks/>
            </p:cNvSpPr>
            <p:nvPr/>
          </p:nvSpPr>
          <p:spPr bwMode="auto">
            <a:xfrm>
              <a:off x="2859" y="3119"/>
              <a:ext cx="99" cy="103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18"/>
                </a:cxn>
                <a:cxn ang="0">
                  <a:pos x="0" y="18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4"/>
                </a:cxn>
                <a:cxn ang="0">
                  <a:pos x="28" y="94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1" y="56"/>
                </a:cxn>
                <a:cxn ang="0">
                  <a:pos x="71" y="75"/>
                </a:cxn>
                <a:cxn ang="0">
                  <a:pos x="71" y="75"/>
                </a:cxn>
                <a:cxn ang="0">
                  <a:pos x="71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1" y="94"/>
                </a:cxn>
                <a:cxn ang="0">
                  <a:pos x="61" y="94"/>
                </a:cxn>
                <a:cxn ang="0">
                  <a:pos x="80" y="94"/>
                </a:cxn>
                <a:cxn ang="0">
                  <a:pos x="85" y="89"/>
                </a:cxn>
                <a:cxn ang="0">
                  <a:pos x="85" y="84"/>
                </a:cxn>
                <a:cxn ang="0">
                  <a:pos x="85" y="42"/>
                </a:cxn>
                <a:cxn ang="0">
                  <a:pos x="56" y="42"/>
                </a:cxn>
                <a:cxn ang="0">
                  <a:pos x="56" y="33"/>
                </a:cxn>
                <a:cxn ang="0">
                  <a:pos x="99" y="33"/>
                </a:cxn>
                <a:cxn ang="0">
                  <a:pos x="99" y="18"/>
                </a:cxn>
                <a:cxn ang="0">
                  <a:pos x="47" y="18"/>
                </a:cxn>
                <a:cxn ang="0">
                  <a:pos x="47" y="18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9" h="103">
                  <a:moveTo>
                    <a:pt x="56" y="14"/>
                  </a:moveTo>
                  <a:lnTo>
                    <a:pt x="56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18"/>
                  </a:lnTo>
                  <a:lnTo>
                    <a:pt x="0" y="18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1" y="56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80" y="94"/>
                  </a:lnTo>
                  <a:lnTo>
                    <a:pt x="85" y="89"/>
                  </a:lnTo>
                  <a:lnTo>
                    <a:pt x="85" y="84"/>
                  </a:lnTo>
                  <a:lnTo>
                    <a:pt x="85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9" y="33"/>
                  </a:lnTo>
                  <a:lnTo>
                    <a:pt x="99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8" name="Freeform 66"/>
            <p:cNvSpPr>
              <a:spLocks noEditPoints="1"/>
            </p:cNvSpPr>
            <p:nvPr/>
          </p:nvSpPr>
          <p:spPr bwMode="auto">
            <a:xfrm>
              <a:off x="2165" y="3643"/>
              <a:ext cx="99" cy="99"/>
            </a:xfrm>
            <a:custGeom>
              <a:avLst/>
              <a:gdLst/>
              <a:ahLst/>
              <a:cxnLst>
                <a:cxn ang="0">
                  <a:pos x="5" y="28"/>
                </a:cxn>
                <a:cxn ang="0">
                  <a:pos x="28" y="0"/>
                </a:cxn>
                <a:cxn ang="0">
                  <a:pos x="5" y="0"/>
                </a:cxn>
                <a:cxn ang="0">
                  <a:pos x="33" y="28"/>
                </a:cxn>
                <a:cxn ang="0">
                  <a:pos x="56" y="0"/>
                </a:cxn>
                <a:cxn ang="0">
                  <a:pos x="33" y="0"/>
                </a:cxn>
                <a:cxn ang="0">
                  <a:pos x="75" y="9"/>
                </a:cxn>
                <a:cxn ang="0">
                  <a:pos x="85" y="9"/>
                </a:cxn>
                <a:cxn ang="0">
                  <a:pos x="80" y="42"/>
                </a:cxn>
                <a:cxn ang="0">
                  <a:pos x="85" y="61"/>
                </a:cxn>
                <a:cxn ang="0">
                  <a:pos x="85" y="66"/>
                </a:cxn>
                <a:cxn ang="0">
                  <a:pos x="80" y="70"/>
                </a:cxn>
                <a:cxn ang="0">
                  <a:pos x="75" y="70"/>
                </a:cxn>
                <a:cxn ang="0">
                  <a:pos x="80" y="85"/>
                </a:cxn>
                <a:cxn ang="0">
                  <a:pos x="99" y="70"/>
                </a:cxn>
                <a:cxn ang="0">
                  <a:pos x="99" y="56"/>
                </a:cxn>
                <a:cxn ang="0">
                  <a:pos x="94" y="37"/>
                </a:cxn>
                <a:cxn ang="0">
                  <a:pos x="94" y="23"/>
                </a:cxn>
                <a:cxn ang="0">
                  <a:pos x="61" y="0"/>
                </a:cxn>
                <a:cxn ang="0">
                  <a:pos x="75" y="99"/>
                </a:cxn>
                <a:cxn ang="0">
                  <a:pos x="19" y="9"/>
                </a:cxn>
                <a:cxn ang="0">
                  <a:pos x="14" y="14"/>
                </a:cxn>
                <a:cxn ang="0">
                  <a:pos x="19" y="9"/>
                </a:cxn>
                <a:cxn ang="0">
                  <a:pos x="42" y="14"/>
                </a:cxn>
                <a:cxn ang="0">
                  <a:pos x="47" y="9"/>
                </a:cxn>
                <a:cxn ang="0">
                  <a:pos x="42" y="14"/>
                </a:cxn>
                <a:cxn ang="0">
                  <a:pos x="5" y="33"/>
                </a:cxn>
                <a:cxn ang="0">
                  <a:pos x="56" y="42"/>
                </a:cxn>
                <a:cxn ang="0">
                  <a:pos x="5" y="33"/>
                </a:cxn>
                <a:cxn ang="0">
                  <a:pos x="38" y="70"/>
                </a:cxn>
                <a:cxn ang="0">
                  <a:pos x="38" y="80"/>
                </a:cxn>
                <a:cxn ang="0">
                  <a:pos x="33" y="80"/>
                </a:cxn>
                <a:cxn ang="0">
                  <a:pos x="23" y="80"/>
                </a:cxn>
                <a:cxn ang="0">
                  <a:pos x="28" y="94"/>
                </a:cxn>
                <a:cxn ang="0">
                  <a:pos x="47" y="89"/>
                </a:cxn>
                <a:cxn ang="0">
                  <a:pos x="52" y="80"/>
                </a:cxn>
                <a:cxn ang="0">
                  <a:pos x="28" y="61"/>
                </a:cxn>
                <a:cxn ang="0">
                  <a:pos x="61" y="56"/>
                </a:cxn>
                <a:cxn ang="0">
                  <a:pos x="0" y="47"/>
                </a:cxn>
                <a:cxn ang="0">
                  <a:pos x="14" y="56"/>
                </a:cxn>
                <a:cxn ang="0">
                  <a:pos x="38" y="70"/>
                </a:cxn>
              </a:cxnLst>
              <a:rect l="0" t="0" r="r" b="b"/>
              <a:pathLst>
                <a:path w="99" h="99">
                  <a:moveTo>
                    <a:pt x="5" y="0"/>
                  </a:moveTo>
                  <a:lnTo>
                    <a:pt x="5" y="28"/>
                  </a:lnTo>
                  <a:lnTo>
                    <a:pt x="28" y="28"/>
                  </a:lnTo>
                  <a:lnTo>
                    <a:pt x="28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33" y="0"/>
                  </a:moveTo>
                  <a:lnTo>
                    <a:pt x="33" y="28"/>
                  </a:lnTo>
                  <a:lnTo>
                    <a:pt x="56" y="28"/>
                  </a:lnTo>
                  <a:lnTo>
                    <a:pt x="56" y="0"/>
                  </a:ln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75" y="99"/>
                  </a:moveTo>
                  <a:lnTo>
                    <a:pt x="7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5" y="56"/>
                  </a:lnTo>
                  <a:lnTo>
                    <a:pt x="85" y="61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75" y="70"/>
                  </a:lnTo>
                  <a:lnTo>
                    <a:pt x="75" y="70"/>
                  </a:lnTo>
                  <a:lnTo>
                    <a:pt x="80" y="85"/>
                  </a:lnTo>
                  <a:lnTo>
                    <a:pt x="80" y="85"/>
                  </a:lnTo>
                  <a:lnTo>
                    <a:pt x="94" y="8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56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9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75" y="99"/>
                  </a:lnTo>
                  <a:lnTo>
                    <a:pt x="75" y="99"/>
                  </a:lnTo>
                  <a:close/>
                  <a:moveTo>
                    <a:pt x="19" y="9"/>
                  </a:moveTo>
                  <a:lnTo>
                    <a:pt x="19" y="14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19" y="9"/>
                  </a:lnTo>
                  <a:close/>
                  <a:moveTo>
                    <a:pt x="42" y="14"/>
                  </a:moveTo>
                  <a:lnTo>
                    <a:pt x="42" y="9"/>
                  </a:lnTo>
                  <a:lnTo>
                    <a:pt x="47" y="9"/>
                  </a:lnTo>
                  <a:lnTo>
                    <a:pt x="47" y="14"/>
                  </a:lnTo>
                  <a:lnTo>
                    <a:pt x="42" y="14"/>
                  </a:lnTo>
                  <a:lnTo>
                    <a:pt x="42" y="14"/>
                  </a:lnTo>
                  <a:close/>
                  <a:moveTo>
                    <a:pt x="5" y="33"/>
                  </a:moveTo>
                  <a:lnTo>
                    <a:pt x="5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5" y="33"/>
                  </a:lnTo>
                  <a:lnTo>
                    <a:pt x="5" y="33"/>
                  </a:lnTo>
                  <a:close/>
                  <a:moveTo>
                    <a:pt x="38" y="70"/>
                  </a:moveTo>
                  <a:lnTo>
                    <a:pt x="38" y="70"/>
                  </a:lnTo>
                  <a:lnTo>
                    <a:pt x="38" y="80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8" y="94"/>
                  </a:lnTo>
                  <a:lnTo>
                    <a:pt x="28" y="94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61"/>
                  </a:lnTo>
                  <a:lnTo>
                    <a:pt x="28" y="61"/>
                  </a:lnTo>
                  <a:lnTo>
                    <a:pt x="28" y="56"/>
                  </a:lnTo>
                  <a:lnTo>
                    <a:pt x="61" y="56"/>
                  </a:lnTo>
                  <a:lnTo>
                    <a:pt x="61" y="47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9" y="70"/>
                  </a:lnTo>
                  <a:lnTo>
                    <a:pt x="38" y="70"/>
                  </a:lnTo>
                  <a:lnTo>
                    <a:pt x="38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9" name="Freeform 67"/>
            <p:cNvSpPr>
              <a:spLocks noEditPoints="1"/>
            </p:cNvSpPr>
            <p:nvPr/>
          </p:nvSpPr>
          <p:spPr bwMode="auto">
            <a:xfrm>
              <a:off x="2278" y="3638"/>
              <a:ext cx="99" cy="104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38" y="0"/>
                </a:cxn>
                <a:cxn ang="0">
                  <a:pos x="28" y="0"/>
                </a:cxn>
                <a:cxn ang="0">
                  <a:pos x="5" y="42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28" y="28"/>
                </a:cxn>
                <a:cxn ang="0">
                  <a:pos x="80" y="28"/>
                </a:cxn>
                <a:cxn ang="0">
                  <a:pos x="76" y="42"/>
                </a:cxn>
                <a:cxn ang="0">
                  <a:pos x="85" y="42"/>
                </a:cxn>
                <a:cxn ang="0">
                  <a:pos x="90" y="42"/>
                </a:cxn>
                <a:cxn ang="0">
                  <a:pos x="90" y="38"/>
                </a:cxn>
                <a:cxn ang="0">
                  <a:pos x="38" y="19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28" y="85"/>
                </a:cxn>
                <a:cxn ang="0">
                  <a:pos x="33" y="104"/>
                </a:cxn>
                <a:cxn ang="0">
                  <a:pos x="57" y="99"/>
                </a:cxn>
                <a:cxn ang="0">
                  <a:pos x="61" y="94"/>
                </a:cxn>
                <a:cxn ang="0">
                  <a:pos x="61" y="42"/>
                </a:cxn>
                <a:cxn ang="0">
                  <a:pos x="61" y="38"/>
                </a:cxn>
                <a:cxn ang="0">
                  <a:pos x="61" y="33"/>
                </a:cxn>
                <a:cxn ang="0">
                  <a:pos x="57" y="33"/>
                </a:cxn>
                <a:cxn ang="0">
                  <a:pos x="43" y="33"/>
                </a:cxn>
                <a:cxn ang="0">
                  <a:pos x="43" y="80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0" y="85"/>
                </a:cxn>
                <a:cxn ang="0">
                  <a:pos x="14" y="90"/>
                </a:cxn>
                <a:cxn ang="0">
                  <a:pos x="33" y="66"/>
                </a:cxn>
                <a:cxn ang="0">
                  <a:pos x="38" y="56"/>
                </a:cxn>
                <a:cxn ang="0">
                  <a:pos x="24" y="52"/>
                </a:cxn>
                <a:cxn ang="0">
                  <a:pos x="14" y="66"/>
                </a:cxn>
                <a:cxn ang="0">
                  <a:pos x="0" y="85"/>
                </a:cxn>
                <a:cxn ang="0">
                  <a:pos x="90" y="90"/>
                </a:cxn>
                <a:cxn ang="0">
                  <a:pos x="99" y="80"/>
                </a:cxn>
                <a:cxn ang="0">
                  <a:pos x="99" y="75"/>
                </a:cxn>
                <a:cxn ang="0">
                  <a:pos x="76" y="47"/>
                </a:cxn>
                <a:cxn ang="0">
                  <a:pos x="66" y="56"/>
                </a:cxn>
                <a:cxn ang="0">
                  <a:pos x="90" y="90"/>
                </a:cxn>
              </a:cxnLst>
              <a:rect l="0" t="0" r="r" b="b"/>
              <a:pathLst>
                <a:path w="99" h="104">
                  <a:moveTo>
                    <a:pt x="47" y="5"/>
                  </a:moveTo>
                  <a:lnTo>
                    <a:pt x="47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9" y="2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8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5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close/>
                  <a:moveTo>
                    <a:pt x="28" y="85"/>
                  </a:moveTo>
                  <a:lnTo>
                    <a:pt x="28" y="85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61" y="94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47" y="33"/>
                  </a:lnTo>
                  <a:lnTo>
                    <a:pt x="43" y="3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85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8" y="85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14" y="6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90" y="90"/>
                  </a:moveTo>
                  <a:lnTo>
                    <a:pt x="90" y="90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76" y="47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0" name="Freeform 68"/>
            <p:cNvSpPr>
              <a:spLocks/>
            </p:cNvSpPr>
            <p:nvPr/>
          </p:nvSpPr>
          <p:spPr bwMode="auto">
            <a:xfrm>
              <a:off x="2396" y="3638"/>
              <a:ext cx="95" cy="104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0"/>
                </a:cxn>
                <a:cxn ang="0">
                  <a:pos x="33" y="0"/>
                </a:cxn>
                <a:cxn ang="0">
                  <a:pos x="19" y="14"/>
                </a:cxn>
                <a:cxn ang="0">
                  <a:pos x="5" y="33"/>
                </a:cxn>
                <a:cxn ang="0">
                  <a:pos x="19" y="38"/>
                </a:cxn>
                <a:cxn ang="0">
                  <a:pos x="66" y="23"/>
                </a:cxn>
                <a:cxn ang="0">
                  <a:pos x="52" y="33"/>
                </a:cxn>
                <a:cxn ang="0">
                  <a:pos x="43" y="23"/>
                </a:cxn>
                <a:cxn ang="0">
                  <a:pos x="28" y="33"/>
                </a:cxn>
                <a:cxn ang="0">
                  <a:pos x="38" y="38"/>
                </a:cxn>
                <a:cxn ang="0">
                  <a:pos x="0" y="47"/>
                </a:cxn>
                <a:cxn ang="0">
                  <a:pos x="10" y="61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10" y="71"/>
                </a:cxn>
                <a:cxn ang="0">
                  <a:pos x="19" y="80"/>
                </a:cxn>
                <a:cxn ang="0">
                  <a:pos x="47" y="61"/>
                </a:cxn>
                <a:cxn ang="0">
                  <a:pos x="71" y="61"/>
                </a:cxn>
                <a:cxn ang="0">
                  <a:pos x="47" y="66"/>
                </a:cxn>
                <a:cxn ang="0">
                  <a:pos x="33" y="75"/>
                </a:cxn>
                <a:cxn ang="0">
                  <a:pos x="47" y="85"/>
                </a:cxn>
                <a:cxn ang="0">
                  <a:pos x="5" y="90"/>
                </a:cxn>
                <a:cxn ang="0">
                  <a:pos x="14" y="104"/>
                </a:cxn>
                <a:cxn ang="0">
                  <a:pos x="43" y="99"/>
                </a:cxn>
                <a:cxn ang="0">
                  <a:pos x="85" y="75"/>
                </a:cxn>
                <a:cxn ang="0">
                  <a:pos x="61" y="52"/>
                </a:cxn>
                <a:cxn ang="0">
                  <a:pos x="61" y="47"/>
                </a:cxn>
                <a:cxn ang="0">
                  <a:pos x="57" y="42"/>
                </a:cxn>
                <a:cxn ang="0">
                  <a:pos x="76" y="28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7" y="5"/>
                </a:cxn>
              </a:cxnLst>
              <a:rect l="0" t="0" r="r" b="b"/>
              <a:pathLst>
                <a:path w="95" h="104">
                  <a:moveTo>
                    <a:pt x="47" y="5"/>
                  </a:moveTo>
                  <a:lnTo>
                    <a:pt x="47" y="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19" y="1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33" y="19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43" y="2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19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28" y="6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47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61" y="80"/>
                  </a:lnTo>
                  <a:lnTo>
                    <a:pt x="47" y="66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24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43" y="99"/>
                  </a:lnTo>
                  <a:lnTo>
                    <a:pt x="66" y="90"/>
                  </a:lnTo>
                  <a:lnTo>
                    <a:pt x="85" y="75"/>
                  </a:lnTo>
                  <a:lnTo>
                    <a:pt x="95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76" y="28"/>
                  </a:lnTo>
                  <a:lnTo>
                    <a:pt x="90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1" name="Freeform 69"/>
            <p:cNvSpPr>
              <a:spLocks noEditPoints="1"/>
            </p:cNvSpPr>
            <p:nvPr/>
          </p:nvSpPr>
          <p:spPr bwMode="auto">
            <a:xfrm>
              <a:off x="2505" y="3638"/>
              <a:ext cx="104" cy="104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28" y="75"/>
                </a:cxn>
                <a:cxn ang="0">
                  <a:pos x="42" y="90"/>
                </a:cxn>
                <a:cxn ang="0">
                  <a:pos x="52" y="85"/>
                </a:cxn>
                <a:cxn ang="0">
                  <a:pos x="52" y="71"/>
                </a:cxn>
                <a:cxn ang="0">
                  <a:pos x="47" y="61"/>
                </a:cxn>
                <a:cxn ang="0">
                  <a:pos x="52" y="23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7" y="5"/>
                </a:cxn>
                <a:cxn ang="0">
                  <a:pos x="52" y="0"/>
                </a:cxn>
                <a:cxn ang="0">
                  <a:pos x="33" y="0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3" y="5"/>
                </a:cxn>
                <a:cxn ang="0">
                  <a:pos x="23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9" y="23"/>
                </a:cxn>
                <a:cxn ang="0">
                  <a:pos x="0" y="61"/>
                </a:cxn>
                <a:cxn ang="0">
                  <a:pos x="37" y="23"/>
                </a:cxn>
                <a:cxn ang="0">
                  <a:pos x="23" y="28"/>
                </a:cxn>
                <a:cxn ang="0">
                  <a:pos x="37" y="23"/>
                </a:cxn>
                <a:cxn ang="0">
                  <a:pos x="37" y="38"/>
                </a:cxn>
                <a:cxn ang="0">
                  <a:pos x="23" y="42"/>
                </a:cxn>
                <a:cxn ang="0">
                  <a:pos x="37" y="38"/>
                </a:cxn>
                <a:cxn ang="0">
                  <a:pos x="23" y="52"/>
                </a:cxn>
                <a:cxn ang="0">
                  <a:pos x="33" y="61"/>
                </a:cxn>
                <a:cxn ang="0">
                  <a:pos x="23" y="52"/>
                </a:cxn>
                <a:cxn ang="0">
                  <a:pos x="0" y="94"/>
                </a:cxn>
                <a:cxn ang="0">
                  <a:pos x="9" y="99"/>
                </a:cxn>
                <a:cxn ang="0">
                  <a:pos x="23" y="85"/>
                </a:cxn>
                <a:cxn ang="0">
                  <a:pos x="28" y="80"/>
                </a:cxn>
                <a:cxn ang="0">
                  <a:pos x="14" y="71"/>
                </a:cxn>
                <a:cxn ang="0">
                  <a:pos x="0" y="94"/>
                </a:cxn>
                <a:cxn ang="0">
                  <a:pos x="42" y="94"/>
                </a:cxn>
                <a:cxn ang="0">
                  <a:pos x="56" y="99"/>
                </a:cxn>
                <a:cxn ang="0">
                  <a:pos x="66" y="85"/>
                </a:cxn>
                <a:cxn ang="0">
                  <a:pos x="71" y="42"/>
                </a:cxn>
                <a:cxn ang="0">
                  <a:pos x="80" y="104"/>
                </a:cxn>
                <a:cxn ang="0">
                  <a:pos x="94" y="42"/>
                </a:cxn>
                <a:cxn ang="0">
                  <a:pos x="104" y="33"/>
                </a:cxn>
                <a:cxn ang="0">
                  <a:pos x="71" y="19"/>
                </a:cxn>
                <a:cxn ang="0">
                  <a:pos x="94" y="14"/>
                </a:cxn>
                <a:cxn ang="0">
                  <a:pos x="104" y="14"/>
                </a:cxn>
                <a:cxn ang="0">
                  <a:pos x="94" y="0"/>
                </a:cxn>
                <a:cxn ang="0">
                  <a:pos x="89" y="0"/>
                </a:cxn>
                <a:cxn ang="0">
                  <a:pos x="75" y="5"/>
                </a:cxn>
                <a:cxn ang="0">
                  <a:pos x="56" y="56"/>
                </a:cxn>
                <a:cxn ang="0">
                  <a:pos x="56" y="80"/>
                </a:cxn>
                <a:cxn ang="0">
                  <a:pos x="42" y="94"/>
                </a:cxn>
              </a:cxnLst>
              <a:rect l="0" t="0" r="r" b="b"/>
              <a:pathLst>
                <a:path w="104" h="104">
                  <a:moveTo>
                    <a:pt x="0" y="61"/>
                  </a:moveTo>
                  <a:lnTo>
                    <a:pt x="0" y="71"/>
                  </a:lnTo>
                  <a:lnTo>
                    <a:pt x="33" y="71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42" y="90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42" y="71"/>
                  </a:lnTo>
                  <a:lnTo>
                    <a:pt x="52" y="71"/>
                  </a:lnTo>
                  <a:lnTo>
                    <a:pt x="52" y="61"/>
                  </a:lnTo>
                  <a:lnTo>
                    <a:pt x="47" y="61"/>
                  </a:lnTo>
                  <a:lnTo>
                    <a:pt x="47" y="23"/>
                  </a:lnTo>
                  <a:lnTo>
                    <a:pt x="52" y="23"/>
                  </a:lnTo>
                  <a:lnTo>
                    <a:pt x="52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23"/>
                  </a:lnTo>
                  <a:lnTo>
                    <a:pt x="9" y="23"/>
                  </a:lnTo>
                  <a:lnTo>
                    <a:pt x="9" y="61"/>
                  </a:lnTo>
                  <a:lnTo>
                    <a:pt x="0" y="61"/>
                  </a:lnTo>
                  <a:lnTo>
                    <a:pt x="0" y="61"/>
                  </a:lnTo>
                  <a:close/>
                  <a:moveTo>
                    <a:pt x="37" y="23"/>
                  </a:moveTo>
                  <a:lnTo>
                    <a:pt x="37" y="28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37" y="23"/>
                  </a:lnTo>
                  <a:lnTo>
                    <a:pt x="37" y="23"/>
                  </a:lnTo>
                  <a:close/>
                  <a:moveTo>
                    <a:pt x="37" y="38"/>
                  </a:moveTo>
                  <a:lnTo>
                    <a:pt x="37" y="42"/>
                  </a:lnTo>
                  <a:lnTo>
                    <a:pt x="23" y="42"/>
                  </a:lnTo>
                  <a:lnTo>
                    <a:pt x="23" y="38"/>
                  </a:lnTo>
                  <a:lnTo>
                    <a:pt x="37" y="38"/>
                  </a:lnTo>
                  <a:lnTo>
                    <a:pt x="37" y="38"/>
                  </a:lnTo>
                  <a:close/>
                  <a:moveTo>
                    <a:pt x="23" y="52"/>
                  </a:moveTo>
                  <a:lnTo>
                    <a:pt x="33" y="52"/>
                  </a:lnTo>
                  <a:lnTo>
                    <a:pt x="33" y="61"/>
                  </a:lnTo>
                  <a:lnTo>
                    <a:pt x="23" y="61"/>
                  </a:lnTo>
                  <a:lnTo>
                    <a:pt x="23" y="52"/>
                  </a:lnTo>
                  <a:lnTo>
                    <a:pt x="23" y="52"/>
                  </a:lnTo>
                  <a:close/>
                  <a:moveTo>
                    <a:pt x="0" y="94"/>
                  </a:moveTo>
                  <a:lnTo>
                    <a:pt x="0" y="94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8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close/>
                  <a:moveTo>
                    <a:pt x="42" y="94"/>
                  </a:moveTo>
                  <a:lnTo>
                    <a:pt x="42" y="94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66" y="85"/>
                  </a:lnTo>
                  <a:lnTo>
                    <a:pt x="71" y="61"/>
                  </a:lnTo>
                  <a:lnTo>
                    <a:pt x="71" y="42"/>
                  </a:lnTo>
                  <a:lnTo>
                    <a:pt x="80" y="42"/>
                  </a:lnTo>
                  <a:lnTo>
                    <a:pt x="80" y="104"/>
                  </a:lnTo>
                  <a:lnTo>
                    <a:pt x="94" y="104"/>
                  </a:lnTo>
                  <a:lnTo>
                    <a:pt x="94" y="42"/>
                  </a:lnTo>
                  <a:lnTo>
                    <a:pt x="104" y="42"/>
                  </a:lnTo>
                  <a:lnTo>
                    <a:pt x="104" y="33"/>
                  </a:lnTo>
                  <a:lnTo>
                    <a:pt x="71" y="33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5" y="5"/>
                  </a:lnTo>
                  <a:lnTo>
                    <a:pt x="56" y="9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80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2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2" name="Freeform 70"/>
            <p:cNvSpPr>
              <a:spLocks/>
            </p:cNvSpPr>
            <p:nvPr/>
          </p:nvSpPr>
          <p:spPr bwMode="auto">
            <a:xfrm>
              <a:off x="2618" y="3638"/>
              <a:ext cx="99" cy="99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0"/>
                </a:cxn>
                <a:cxn ang="0">
                  <a:pos x="28" y="90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99"/>
                </a:cxn>
                <a:cxn ang="0">
                  <a:pos x="57" y="99"/>
                </a:cxn>
                <a:cxn ang="0">
                  <a:pos x="57" y="52"/>
                </a:cxn>
                <a:cxn ang="0">
                  <a:pos x="76" y="52"/>
                </a:cxn>
                <a:cxn ang="0">
                  <a:pos x="76" y="75"/>
                </a:cxn>
                <a:cxn ang="0">
                  <a:pos x="76" y="75"/>
                </a:cxn>
                <a:cxn ang="0">
                  <a:pos x="71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6" y="94"/>
                </a:cxn>
                <a:cxn ang="0">
                  <a:pos x="66" y="94"/>
                </a:cxn>
                <a:cxn ang="0">
                  <a:pos x="85" y="90"/>
                </a:cxn>
                <a:cxn ang="0">
                  <a:pos x="90" y="85"/>
                </a:cxn>
                <a:cxn ang="0">
                  <a:pos x="90" y="80"/>
                </a:cxn>
                <a:cxn ang="0">
                  <a:pos x="90" y="42"/>
                </a:cxn>
                <a:cxn ang="0">
                  <a:pos x="57" y="42"/>
                </a:cxn>
                <a:cxn ang="0">
                  <a:pos x="57" y="28"/>
                </a:cxn>
                <a:cxn ang="0">
                  <a:pos x="99" y="28"/>
                </a:cxn>
                <a:cxn ang="0">
                  <a:pos x="99" y="14"/>
                </a:cxn>
                <a:cxn ang="0">
                  <a:pos x="52" y="14"/>
                </a:cxn>
                <a:cxn ang="0">
                  <a:pos x="52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9" h="99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0"/>
                  </a:lnTo>
                  <a:lnTo>
                    <a:pt x="28" y="90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9"/>
                  </a:lnTo>
                  <a:lnTo>
                    <a:pt x="57" y="99"/>
                  </a:lnTo>
                  <a:lnTo>
                    <a:pt x="57" y="52"/>
                  </a:lnTo>
                  <a:lnTo>
                    <a:pt x="76" y="52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66" y="94"/>
                  </a:lnTo>
                  <a:lnTo>
                    <a:pt x="85" y="90"/>
                  </a:lnTo>
                  <a:lnTo>
                    <a:pt x="90" y="85"/>
                  </a:lnTo>
                  <a:lnTo>
                    <a:pt x="90" y="80"/>
                  </a:lnTo>
                  <a:lnTo>
                    <a:pt x="90" y="42"/>
                  </a:lnTo>
                  <a:lnTo>
                    <a:pt x="57" y="42"/>
                  </a:lnTo>
                  <a:lnTo>
                    <a:pt x="57" y="28"/>
                  </a:lnTo>
                  <a:lnTo>
                    <a:pt x="99" y="28"/>
                  </a:lnTo>
                  <a:lnTo>
                    <a:pt x="99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3" name="Freeform 71"/>
            <p:cNvSpPr>
              <a:spLocks noEditPoints="1"/>
            </p:cNvSpPr>
            <p:nvPr/>
          </p:nvSpPr>
          <p:spPr bwMode="auto">
            <a:xfrm>
              <a:off x="1952" y="3048"/>
              <a:ext cx="90" cy="89"/>
            </a:xfrm>
            <a:custGeom>
              <a:avLst/>
              <a:gdLst/>
              <a:ahLst/>
              <a:cxnLst>
                <a:cxn ang="0">
                  <a:pos x="90" y="71"/>
                </a:cxn>
                <a:cxn ang="0">
                  <a:pos x="90" y="71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1" y="66"/>
                </a:cxn>
                <a:cxn ang="0">
                  <a:pos x="71" y="66"/>
                </a:cxn>
                <a:cxn ang="0">
                  <a:pos x="71" y="75"/>
                </a:cxn>
                <a:cxn ang="0">
                  <a:pos x="66" y="75"/>
                </a:cxn>
                <a:cxn ang="0">
                  <a:pos x="19" y="75"/>
                </a:cxn>
                <a:cxn ang="0">
                  <a:pos x="19" y="75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47"/>
                </a:cxn>
                <a:cxn ang="0">
                  <a:pos x="81" y="47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5" y="89"/>
                </a:cxn>
                <a:cxn ang="0">
                  <a:pos x="15" y="89"/>
                </a:cxn>
                <a:cxn ang="0">
                  <a:pos x="71" y="89"/>
                </a:cxn>
                <a:cxn ang="0">
                  <a:pos x="71" y="89"/>
                </a:cxn>
                <a:cxn ang="0">
                  <a:pos x="81" y="89"/>
                </a:cxn>
                <a:cxn ang="0">
                  <a:pos x="85" y="85"/>
                </a:cxn>
                <a:cxn ang="0">
                  <a:pos x="90" y="80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15" y="14"/>
                </a:cxn>
                <a:cxn ang="0">
                  <a:pos x="33" y="14"/>
                </a:cxn>
                <a:cxn ang="0">
                  <a:pos x="33" y="33"/>
                </a:cxn>
                <a:cxn ang="0">
                  <a:pos x="15" y="33"/>
                </a:cxn>
                <a:cxn ang="0">
                  <a:pos x="15" y="14"/>
                </a:cxn>
                <a:cxn ang="0">
                  <a:pos x="15" y="14"/>
                </a:cxn>
                <a:cxn ang="0">
                  <a:pos x="48" y="33"/>
                </a:cxn>
                <a:cxn ang="0">
                  <a:pos x="48" y="14"/>
                </a:cxn>
                <a:cxn ang="0">
                  <a:pos x="66" y="14"/>
                </a:cxn>
                <a:cxn ang="0">
                  <a:pos x="66" y="33"/>
                </a:cxn>
                <a:cxn ang="0">
                  <a:pos x="48" y="33"/>
                </a:cxn>
                <a:cxn ang="0">
                  <a:pos x="48" y="33"/>
                </a:cxn>
              </a:cxnLst>
              <a:rect l="0" t="0" r="r" b="b"/>
              <a:pathLst>
                <a:path w="90" h="89">
                  <a:moveTo>
                    <a:pt x="90" y="71"/>
                  </a:moveTo>
                  <a:lnTo>
                    <a:pt x="90" y="71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75"/>
                  </a:lnTo>
                  <a:lnTo>
                    <a:pt x="66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47"/>
                  </a:lnTo>
                  <a:lnTo>
                    <a:pt x="81" y="47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5" y="89"/>
                  </a:lnTo>
                  <a:lnTo>
                    <a:pt x="15" y="89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81" y="89"/>
                  </a:lnTo>
                  <a:lnTo>
                    <a:pt x="85" y="85"/>
                  </a:lnTo>
                  <a:lnTo>
                    <a:pt x="90" y="80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71"/>
                  </a:lnTo>
                  <a:close/>
                  <a:moveTo>
                    <a:pt x="15" y="14"/>
                  </a:moveTo>
                  <a:lnTo>
                    <a:pt x="33" y="14"/>
                  </a:lnTo>
                  <a:lnTo>
                    <a:pt x="33" y="33"/>
                  </a:lnTo>
                  <a:lnTo>
                    <a:pt x="15" y="33"/>
                  </a:lnTo>
                  <a:lnTo>
                    <a:pt x="15" y="14"/>
                  </a:lnTo>
                  <a:lnTo>
                    <a:pt x="15" y="14"/>
                  </a:lnTo>
                  <a:close/>
                  <a:moveTo>
                    <a:pt x="48" y="33"/>
                  </a:moveTo>
                  <a:lnTo>
                    <a:pt x="48" y="14"/>
                  </a:lnTo>
                  <a:lnTo>
                    <a:pt x="66" y="14"/>
                  </a:lnTo>
                  <a:lnTo>
                    <a:pt x="66" y="33"/>
                  </a:lnTo>
                  <a:lnTo>
                    <a:pt x="48" y="33"/>
                  </a:lnTo>
                  <a:lnTo>
                    <a:pt x="48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4" name="Freeform 72"/>
            <p:cNvSpPr>
              <a:spLocks noEditPoints="1"/>
            </p:cNvSpPr>
            <p:nvPr/>
          </p:nvSpPr>
          <p:spPr bwMode="auto">
            <a:xfrm>
              <a:off x="2056" y="3038"/>
              <a:ext cx="99" cy="104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0" y="10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4" y="24"/>
                </a:cxn>
                <a:cxn ang="0">
                  <a:pos x="29" y="29"/>
                </a:cxn>
                <a:cxn ang="0">
                  <a:pos x="33" y="33"/>
                </a:cxn>
                <a:cxn ang="0">
                  <a:pos x="10" y="66"/>
                </a:cxn>
                <a:cxn ang="0">
                  <a:pos x="10" y="81"/>
                </a:cxn>
                <a:cxn ang="0">
                  <a:pos x="0" y="95"/>
                </a:cxn>
                <a:cxn ang="0">
                  <a:pos x="5" y="99"/>
                </a:cxn>
                <a:cxn ang="0">
                  <a:pos x="10" y="104"/>
                </a:cxn>
                <a:cxn ang="0">
                  <a:pos x="24" y="62"/>
                </a:cxn>
                <a:cxn ang="0">
                  <a:pos x="95" y="43"/>
                </a:cxn>
                <a:cxn ang="0">
                  <a:pos x="76" y="33"/>
                </a:cxn>
                <a:cxn ang="0">
                  <a:pos x="80" y="24"/>
                </a:cxn>
                <a:cxn ang="0">
                  <a:pos x="99" y="24"/>
                </a:cxn>
                <a:cxn ang="0">
                  <a:pos x="62" y="10"/>
                </a:cxn>
                <a:cxn ang="0">
                  <a:pos x="43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66" y="24"/>
                </a:cxn>
                <a:cxn ang="0">
                  <a:pos x="62" y="33"/>
                </a:cxn>
                <a:cxn ang="0">
                  <a:pos x="47" y="33"/>
                </a:cxn>
                <a:cxn ang="0">
                  <a:pos x="43" y="24"/>
                </a:cxn>
                <a:cxn ang="0">
                  <a:pos x="29" y="76"/>
                </a:cxn>
                <a:cxn ang="0">
                  <a:pos x="33" y="85"/>
                </a:cxn>
                <a:cxn ang="0">
                  <a:pos x="80" y="76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80" y="62"/>
                </a:cxn>
                <a:cxn ang="0">
                  <a:pos x="62" y="71"/>
                </a:cxn>
                <a:cxn ang="0">
                  <a:pos x="29" y="76"/>
                </a:cxn>
                <a:cxn ang="0">
                  <a:pos x="29" y="104"/>
                </a:cxn>
                <a:cxn ang="0">
                  <a:pos x="95" y="90"/>
                </a:cxn>
                <a:cxn ang="0">
                  <a:pos x="95" y="90"/>
                </a:cxn>
                <a:cxn ang="0">
                  <a:pos x="99" y="90"/>
                </a:cxn>
                <a:cxn ang="0">
                  <a:pos x="90" y="76"/>
                </a:cxn>
                <a:cxn ang="0">
                  <a:pos x="19" y="95"/>
                </a:cxn>
                <a:cxn ang="0">
                  <a:pos x="19" y="95"/>
                </a:cxn>
                <a:cxn ang="0">
                  <a:pos x="29" y="104"/>
                </a:cxn>
                <a:cxn ang="0">
                  <a:pos x="29" y="57"/>
                </a:cxn>
                <a:cxn ang="0">
                  <a:pos x="33" y="66"/>
                </a:cxn>
                <a:cxn ang="0">
                  <a:pos x="80" y="57"/>
                </a:cxn>
                <a:cxn ang="0">
                  <a:pos x="85" y="57"/>
                </a:cxn>
                <a:cxn ang="0">
                  <a:pos x="90" y="57"/>
                </a:cxn>
                <a:cxn ang="0">
                  <a:pos x="76" y="47"/>
                </a:cxn>
                <a:cxn ang="0">
                  <a:pos x="57" y="52"/>
                </a:cxn>
                <a:cxn ang="0">
                  <a:pos x="29" y="57"/>
                </a:cxn>
              </a:cxnLst>
              <a:rect l="0" t="0" r="r" b="b"/>
              <a:pathLst>
                <a:path w="99" h="104">
                  <a:moveTo>
                    <a:pt x="47" y="5"/>
                  </a:moveTo>
                  <a:lnTo>
                    <a:pt x="47" y="5"/>
                  </a:lnTo>
                  <a:lnTo>
                    <a:pt x="47" y="10"/>
                  </a:lnTo>
                  <a:lnTo>
                    <a:pt x="0" y="10"/>
                  </a:lnTo>
                  <a:lnTo>
                    <a:pt x="0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3" y="33"/>
                  </a:lnTo>
                  <a:lnTo>
                    <a:pt x="10" y="33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9" y="85"/>
                  </a:lnTo>
                  <a:lnTo>
                    <a:pt x="24" y="62"/>
                  </a:lnTo>
                  <a:lnTo>
                    <a:pt x="24" y="43"/>
                  </a:lnTo>
                  <a:lnTo>
                    <a:pt x="95" y="43"/>
                  </a:lnTo>
                  <a:lnTo>
                    <a:pt x="95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99" y="24"/>
                  </a:lnTo>
                  <a:lnTo>
                    <a:pt x="99" y="10"/>
                  </a:lnTo>
                  <a:lnTo>
                    <a:pt x="62" y="10"/>
                  </a:lnTo>
                  <a:lnTo>
                    <a:pt x="6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close/>
                  <a:moveTo>
                    <a:pt x="43" y="24"/>
                  </a:moveTo>
                  <a:lnTo>
                    <a:pt x="66" y="24"/>
                  </a:lnTo>
                  <a:lnTo>
                    <a:pt x="66" y="24"/>
                  </a:lnTo>
                  <a:lnTo>
                    <a:pt x="62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close/>
                  <a:moveTo>
                    <a:pt x="29" y="76"/>
                  </a:moveTo>
                  <a:lnTo>
                    <a:pt x="29" y="76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62" y="71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close/>
                  <a:moveTo>
                    <a:pt x="29" y="104"/>
                  </a:moveTo>
                  <a:lnTo>
                    <a:pt x="29" y="104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57" y="90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4"/>
                  </a:lnTo>
                  <a:close/>
                  <a:moveTo>
                    <a:pt x="29" y="57"/>
                  </a:moveTo>
                  <a:lnTo>
                    <a:pt x="29" y="57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57" y="52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5" name="Freeform 73"/>
            <p:cNvSpPr>
              <a:spLocks noEditPoints="1"/>
            </p:cNvSpPr>
            <p:nvPr/>
          </p:nvSpPr>
          <p:spPr bwMode="auto">
            <a:xfrm>
              <a:off x="2170" y="3038"/>
              <a:ext cx="103" cy="104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56" y="85"/>
                </a:cxn>
                <a:cxn ang="0">
                  <a:pos x="70" y="104"/>
                </a:cxn>
                <a:cxn ang="0">
                  <a:pos x="103" y="85"/>
                </a:cxn>
                <a:cxn ang="0">
                  <a:pos x="70" y="76"/>
                </a:cxn>
                <a:cxn ang="0">
                  <a:pos x="94" y="71"/>
                </a:cxn>
                <a:cxn ang="0">
                  <a:pos x="70" y="29"/>
                </a:cxn>
                <a:cxn ang="0">
                  <a:pos x="99" y="19"/>
                </a:cxn>
                <a:cxn ang="0">
                  <a:pos x="70" y="10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56" y="0"/>
                </a:cxn>
                <a:cxn ang="0">
                  <a:pos x="56" y="29"/>
                </a:cxn>
                <a:cxn ang="0">
                  <a:pos x="33" y="71"/>
                </a:cxn>
                <a:cxn ang="0">
                  <a:pos x="56" y="76"/>
                </a:cxn>
                <a:cxn ang="0">
                  <a:pos x="23" y="29"/>
                </a:cxn>
                <a:cxn ang="0">
                  <a:pos x="33" y="19"/>
                </a:cxn>
                <a:cxn ang="0">
                  <a:pos x="4" y="14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4" y="43"/>
                </a:cxn>
                <a:cxn ang="0">
                  <a:pos x="23" y="38"/>
                </a:cxn>
                <a:cxn ang="0">
                  <a:pos x="9" y="29"/>
                </a:cxn>
                <a:cxn ang="0">
                  <a:pos x="9" y="24"/>
                </a:cxn>
                <a:cxn ang="0">
                  <a:pos x="0" y="38"/>
                </a:cxn>
                <a:cxn ang="0">
                  <a:pos x="4" y="43"/>
                </a:cxn>
                <a:cxn ang="0">
                  <a:pos x="80" y="38"/>
                </a:cxn>
                <a:cxn ang="0">
                  <a:pos x="47" y="43"/>
                </a:cxn>
                <a:cxn ang="0">
                  <a:pos x="80" y="38"/>
                </a:cxn>
                <a:cxn ang="0">
                  <a:pos x="47" y="52"/>
                </a:cxn>
                <a:cxn ang="0">
                  <a:pos x="80" y="57"/>
                </a:cxn>
                <a:cxn ang="0">
                  <a:pos x="47" y="52"/>
                </a:cxn>
                <a:cxn ang="0">
                  <a:pos x="14" y="99"/>
                </a:cxn>
                <a:cxn ang="0">
                  <a:pos x="18" y="95"/>
                </a:cxn>
                <a:cxn ang="0">
                  <a:pos x="28" y="62"/>
                </a:cxn>
                <a:cxn ang="0">
                  <a:pos x="14" y="52"/>
                </a:cxn>
                <a:cxn ang="0">
                  <a:pos x="0" y="90"/>
                </a:cxn>
                <a:cxn ang="0">
                  <a:pos x="0" y="95"/>
                </a:cxn>
                <a:cxn ang="0">
                  <a:pos x="14" y="99"/>
                </a:cxn>
                <a:cxn ang="0">
                  <a:pos x="14" y="99"/>
                </a:cxn>
              </a:cxnLst>
              <a:rect l="0" t="0" r="r" b="b"/>
              <a:pathLst>
                <a:path w="103" h="104">
                  <a:moveTo>
                    <a:pt x="56" y="76"/>
                  </a:moveTo>
                  <a:lnTo>
                    <a:pt x="23" y="76"/>
                  </a:lnTo>
                  <a:lnTo>
                    <a:pt x="23" y="85"/>
                  </a:lnTo>
                  <a:lnTo>
                    <a:pt x="56" y="85"/>
                  </a:lnTo>
                  <a:lnTo>
                    <a:pt x="56" y="104"/>
                  </a:lnTo>
                  <a:lnTo>
                    <a:pt x="70" y="104"/>
                  </a:lnTo>
                  <a:lnTo>
                    <a:pt x="70" y="85"/>
                  </a:lnTo>
                  <a:lnTo>
                    <a:pt x="103" y="85"/>
                  </a:lnTo>
                  <a:lnTo>
                    <a:pt x="103" y="76"/>
                  </a:lnTo>
                  <a:lnTo>
                    <a:pt x="70" y="76"/>
                  </a:lnTo>
                  <a:lnTo>
                    <a:pt x="70" y="71"/>
                  </a:lnTo>
                  <a:lnTo>
                    <a:pt x="94" y="71"/>
                  </a:lnTo>
                  <a:lnTo>
                    <a:pt x="94" y="29"/>
                  </a:lnTo>
                  <a:lnTo>
                    <a:pt x="70" y="29"/>
                  </a:lnTo>
                  <a:lnTo>
                    <a:pt x="70" y="19"/>
                  </a:lnTo>
                  <a:lnTo>
                    <a:pt x="99" y="19"/>
                  </a:lnTo>
                  <a:lnTo>
                    <a:pt x="99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9"/>
                  </a:lnTo>
                  <a:lnTo>
                    <a:pt x="33" y="29"/>
                  </a:lnTo>
                  <a:lnTo>
                    <a:pt x="33" y="71"/>
                  </a:lnTo>
                  <a:lnTo>
                    <a:pt x="56" y="71"/>
                  </a:lnTo>
                  <a:lnTo>
                    <a:pt x="56" y="76"/>
                  </a:lnTo>
                  <a:lnTo>
                    <a:pt x="56" y="76"/>
                  </a:lnTo>
                  <a:close/>
                  <a:moveTo>
                    <a:pt x="23" y="29"/>
                  </a:moveTo>
                  <a:lnTo>
                    <a:pt x="33" y="19"/>
                  </a:lnTo>
                  <a:lnTo>
                    <a:pt x="33" y="19"/>
                  </a:lnTo>
                  <a:lnTo>
                    <a:pt x="14" y="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close/>
                  <a:moveTo>
                    <a:pt x="4" y="43"/>
                  </a:moveTo>
                  <a:lnTo>
                    <a:pt x="4" y="43"/>
                  </a:lnTo>
                  <a:lnTo>
                    <a:pt x="14" y="47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close/>
                  <a:moveTo>
                    <a:pt x="80" y="38"/>
                  </a:moveTo>
                  <a:lnTo>
                    <a:pt x="80" y="43"/>
                  </a:lnTo>
                  <a:lnTo>
                    <a:pt x="47" y="43"/>
                  </a:lnTo>
                  <a:lnTo>
                    <a:pt x="47" y="38"/>
                  </a:lnTo>
                  <a:lnTo>
                    <a:pt x="80" y="38"/>
                  </a:lnTo>
                  <a:lnTo>
                    <a:pt x="80" y="38"/>
                  </a:lnTo>
                  <a:close/>
                  <a:moveTo>
                    <a:pt x="47" y="52"/>
                  </a:moveTo>
                  <a:lnTo>
                    <a:pt x="80" y="52"/>
                  </a:lnTo>
                  <a:lnTo>
                    <a:pt x="80" y="57"/>
                  </a:lnTo>
                  <a:lnTo>
                    <a:pt x="47" y="57"/>
                  </a:lnTo>
                  <a:lnTo>
                    <a:pt x="47" y="52"/>
                  </a:lnTo>
                  <a:lnTo>
                    <a:pt x="47" y="52"/>
                  </a:lnTo>
                  <a:close/>
                  <a:moveTo>
                    <a:pt x="14" y="99"/>
                  </a:moveTo>
                  <a:lnTo>
                    <a:pt x="14" y="99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6" name="Freeform 74"/>
            <p:cNvSpPr>
              <a:spLocks noEditPoints="1"/>
            </p:cNvSpPr>
            <p:nvPr/>
          </p:nvSpPr>
          <p:spPr bwMode="auto">
            <a:xfrm>
              <a:off x="2283" y="3038"/>
              <a:ext cx="99" cy="104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38" y="5"/>
                </a:cxn>
                <a:cxn ang="0">
                  <a:pos x="28" y="0"/>
                </a:cxn>
                <a:cxn ang="0">
                  <a:pos x="5" y="43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28" y="33"/>
                </a:cxn>
                <a:cxn ang="0">
                  <a:pos x="80" y="33"/>
                </a:cxn>
                <a:cxn ang="0">
                  <a:pos x="75" y="43"/>
                </a:cxn>
                <a:cxn ang="0">
                  <a:pos x="85" y="43"/>
                </a:cxn>
                <a:cxn ang="0">
                  <a:pos x="90" y="43"/>
                </a:cxn>
                <a:cxn ang="0">
                  <a:pos x="90" y="38"/>
                </a:cxn>
                <a:cxn ang="0">
                  <a:pos x="38" y="19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28" y="90"/>
                </a:cxn>
                <a:cxn ang="0">
                  <a:pos x="33" y="104"/>
                </a:cxn>
                <a:cxn ang="0">
                  <a:pos x="52" y="104"/>
                </a:cxn>
                <a:cxn ang="0">
                  <a:pos x="61" y="95"/>
                </a:cxn>
                <a:cxn ang="0">
                  <a:pos x="61" y="47"/>
                </a:cxn>
                <a:cxn ang="0">
                  <a:pos x="61" y="38"/>
                </a:cxn>
                <a:cxn ang="0">
                  <a:pos x="61" y="38"/>
                </a:cxn>
                <a:cxn ang="0">
                  <a:pos x="56" y="38"/>
                </a:cxn>
                <a:cxn ang="0">
                  <a:pos x="42" y="38"/>
                </a:cxn>
                <a:cxn ang="0">
                  <a:pos x="42" y="85"/>
                </a:cxn>
                <a:cxn ang="0">
                  <a:pos x="28" y="90"/>
                </a:cxn>
                <a:cxn ang="0">
                  <a:pos x="28" y="90"/>
                </a:cxn>
                <a:cxn ang="0">
                  <a:pos x="0" y="85"/>
                </a:cxn>
                <a:cxn ang="0">
                  <a:pos x="14" y="90"/>
                </a:cxn>
                <a:cxn ang="0">
                  <a:pos x="33" y="66"/>
                </a:cxn>
                <a:cxn ang="0">
                  <a:pos x="38" y="62"/>
                </a:cxn>
                <a:cxn ang="0">
                  <a:pos x="23" y="52"/>
                </a:cxn>
                <a:cxn ang="0">
                  <a:pos x="14" y="71"/>
                </a:cxn>
                <a:cxn ang="0">
                  <a:pos x="0" y="85"/>
                </a:cxn>
                <a:cxn ang="0">
                  <a:pos x="90" y="95"/>
                </a:cxn>
                <a:cxn ang="0">
                  <a:pos x="99" y="85"/>
                </a:cxn>
                <a:cxn ang="0">
                  <a:pos x="94" y="81"/>
                </a:cxn>
                <a:cxn ang="0">
                  <a:pos x="75" y="52"/>
                </a:cxn>
                <a:cxn ang="0">
                  <a:pos x="66" y="62"/>
                </a:cxn>
                <a:cxn ang="0">
                  <a:pos x="90" y="95"/>
                </a:cxn>
              </a:cxnLst>
              <a:rect l="0" t="0" r="r" b="b"/>
              <a:pathLst>
                <a:path w="99" h="104">
                  <a:moveTo>
                    <a:pt x="47" y="5"/>
                  </a:moveTo>
                  <a:lnTo>
                    <a:pt x="4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9" y="24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8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4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close/>
                  <a:moveTo>
                    <a:pt x="28" y="90"/>
                  </a:moveTo>
                  <a:lnTo>
                    <a:pt x="28" y="90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99"/>
                  </a:lnTo>
                  <a:lnTo>
                    <a:pt x="61" y="95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47" y="38"/>
                  </a:lnTo>
                  <a:lnTo>
                    <a:pt x="42" y="38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2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14" y="7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90" y="95"/>
                  </a:moveTo>
                  <a:lnTo>
                    <a:pt x="90" y="9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75" y="5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90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7" name="Freeform 75"/>
            <p:cNvSpPr>
              <a:spLocks noEditPoints="1"/>
            </p:cNvSpPr>
            <p:nvPr/>
          </p:nvSpPr>
          <p:spPr bwMode="auto">
            <a:xfrm>
              <a:off x="2396" y="3043"/>
              <a:ext cx="104" cy="99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5" y="52"/>
                </a:cxn>
                <a:cxn ang="0">
                  <a:pos x="43" y="52"/>
                </a:cxn>
                <a:cxn ang="0">
                  <a:pos x="38" y="57"/>
                </a:cxn>
                <a:cxn ang="0">
                  <a:pos x="10" y="61"/>
                </a:cxn>
                <a:cxn ang="0">
                  <a:pos x="0" y="85"/>
                </a:cxn>
                <a:cxn ang="0">
                  <a:pos x="104" y="99"/>
                </a:cxn>
                <a:cxn ang="0">
                  <a:pos x="90" y="85"/>
                </a:cxn>
                <a:cxn ang="0">
                  <a:pos x="90" y="57"/>
                </a:cxn>
                <a:cxn ang="0">
                  <a:pos x="95" y="0"/>
                </a:cxn>
                <a:cxn ang="0">
                  <a:pos x="52" y="28"/>
                </a:cxn>
                <a:cxn ang="0">
                  <a:pos x="47" y="38"/>
                </a:cxn>
                <a:cxn ang="0">
                  <a:pos x="43" y="47"/>
                </a:cxn>
                <a:cxn ang="0">
                  <a:pos x="66" y="9"/>
                </a:cxn>
                <a:cxn ang="0">
                  <a:pos x="80" y="19"/>
                </a:cxn>
                <a:cxn ang="0">
                  <a:pos x="66" y="9"/>
                </a:cxn>
                <a:cxn ang="0">
                  <a:pos x="33" y="14"/>
                </a:cxn>
                <a:cxn ang="0">
                  <a:pos x="19" y="24"/>
                </a:cxn>
                <a:cxn ang="0">
                  <a:pos x="33" y="14"/>
                </a:cxn>
                <a:cxn ang="0">
                  <a:pos x="80" y="28"/>
                </a:cxn>
                <a:cxn ang="0">
                  <a:pos x="66" y="33"/>
                </a:cxn>
                <a:cxn ang="0">
                  <a:pos x="80" y="28"/>
                </a:cxn>
                <a:cxn ang="0">
                  <a:pos x="33" y="38"/>
                </a:cxn>
                <a:cxn ang="0">
                  <a:pos x="19" y="33"/>
                </a:cxn>
                <a:cxn ang="0">
                  <a:pos x="33" y="38"/>
                </a:cxn>
                <a:cxn ang="0">
                  <a:pos x="71" y="52"/>
                </a:cxn>
                <a:cxn ang="0">
                  <a:pos x="76" y="61"/>
                </a:cxn>
                <a:cxn ang="0">
                  <a:pos x="52" y="61"/>
                </a:cxn>
                <a:cxn ang="0">
                  <a:pos x="61" y="42"/>
                </a:cxn>
                <a:cxn ang="0">
                  <a:pos x="80" y="47"/>
                </a:cxn>
                <a:cxn ang="0">
                  <a:pos x="76" y="52"/>
                </a:cxn>
                <a:cxn ang="0">
                  <a:pos x="71" y="52"/>
                </a:cxn>
                <a:cxn ang="0">
                  <a:pos x="66" y="85"/>
                </a:cxn>
                <a:cxn ang="0">
                  <a:pos x="76" y="71"/>
                </a:cxn>
                <a:cxn ang="0">
                  <a:pos x="66" y="85"/>
                </a:cxn>
                <a:cxn ang="0">
                  <a:pos x="33" y="71"/>
                </a:cxn>
                <a:cxn ang="0">
                  <a:pos x="24" y="85"/>
                </a:cxn>
                <a:cxn ang="0">
                  <a:pos x="33" y="71"/>
                </a:cxn>
                <a:cxn ang="0">
                  <a:pos x="57" y="71"/>
                </a:cxn>
                <a:cxn ang="0">
                  <a:pos x="47" y="85"/>
                </a:cxn>
                <a:cxn ang="0">
                  <a:pos x="57" y="71"/>
                </a:cxn>
              </a:cxnLst>
              <a:rect l="0" t="0" r="r" b="b"/>
              <a:pathLst>
                <a:path w="104" h="99">
                  <a:moveTo>
                    <a:pt x="43" y="47"/>
                  </a:moveTo>
                  <a:lnTo>
                    <a:pt x="43" y="5"/>
                  </a:lnTo>
                  <a:lnTo>
                    <a:pt x="5" y="5"/>
                  </a:lnTo>
                  <a:lnTo>
                    <a:pt x="5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3" y="61"/>
                  </a:lnTo>
                  <a:lnTo>
                    <a:pt x="10" y="61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99"/>
                  </a:lnTo>
                  <a:lnTo>
                    <a:pt x="104" y="99"/>
                  </a:lnTo>
                  <a:lnTo>
                    <a:pt x="104" y="85"/>
                  </a:lnTo>
                  <a:lnTo>
                    <a:pt x="90" y="85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5" y="52"/>
                  </a:lnTo>
                  <a:lnTo>
                    <a:pt x="95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7" y="38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close/>
                  <a:moveTo>
                    <a:pt x="66" y="9"/>
                  </a:moveTo>
                  <a:lnTo>
                    <a:pt x="80" y="9"/>
                  </a:lnTo>
                  <a:lnTo>
                    <a:pt x="80" y="19"/>
                  </a:lnTo>
                  <a:lnTo>
                    <a:pt x="66" y="19"/>
                  </a:lnTo>
                  <a:lnTo>
                    <a:pt x="66" y="9"/>
                  </a:lnTo>
                  <a:lnTo>
                    <a:pt x="66" y="9"/>
                  </a:lnTo>
                  <a:close/>
                  <a:moveTo>
                    <a:pt x="33" y="14"/>
                  </a:moveTo>
                  <a:lnTo>
                    <a:pt x="33" y="24"/>
                  </a:lnTo>
                  <a:lnTo>
                    <a:pt x="19" y="24"/>
                  </a:lnTo>
                  <a:lnTo>
                    <a:pt x="19" y="14"/>
                  </a:lnTo>
                  <a:lnTo>
                    <a:pt x="33" y="14"/>
                  </a:lnTo>
                  <a:lnTo>
                    <a:pt x="33" y="14"/>
                  </a:lnTo>
                  <a:close/>
                  <a:moveTo>
                    <a:pt x="80" y="28"/>
                  </a:moveTo>
                  <a:lnTo>
                    <a:pt x="80" y="33"/>
                  </a:lnTo>
                  <a:lnTo>
                    <a:pt x="66" y="33"/>
                  </a:lnTo>
                  <a:lnTo>
                    <a:pt x="66" y="28"/>
                  </a:lnTo>
                  <a:lnTo>
                    <a:pt x="80" y="28"/>
                  </a:lnTo>
                  <a:lnTo>
                    <a:pt x="80" y="28"/>
                  </a:lnTo>
                  <a:close/>
                  <a:moveTo>
                    <a:pt x="33" y="38"/>
                  </a:moveTo>
                  <a:lnTo>
                    <a:pt x="19" y="38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3" y="38"/>
                  </a:lnTo>
                  <a:lnTo>
                    <a:pt x="33" y="38"/>
                  </a:lnTo>
                  <a:close/>
                  <a:moveTo>
                    <a:pt x="71" y="52"/>
                  </a:moveTo>
                  <a:lnTo>
                    <a:pt x="71" y="52"/>
                  </a:lnTo>
                  <a:lnTo>
                    <a:pt x="76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7" y="52"/>
                  </a:lnTo>
                  <a:lnTo>
                    <a:pt x="61" y="42"/>
                  </a:lnTo>
                  <a:lnTo>
                    <a:pt x="80" y="42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close/>
                  <a:moveTo>
                    <a:pt x="66" y="85"/>
                  </a:moveTo>
                  <a:lnTo>
                    <a:pt x="66" y="71"/>
                  </a:lnTo>
                  <a:lnTo>
                    <a:pt x="76" y="71"/>
                  </a:lnTo>
                  <a:lnTo>
                    <a:pt x="76" y="85"/>
                  </a:lnTo>
                  <a:lnTo>
                    <a:pt x="66" y="85"/>
                  </a:lnTo>
                  <a:lnTo>
                    <a:pt x="66" y="85"/>
                  </a:lnTo>
                  <a:close/>
                  <a:moveTo>
                    <a:pt x="33" y="71"/>
                  </a:moveTo>
                  <a:lnTo>
                    <a:pt x="33" y="85"/>
                  </a:lnTo>
                  <a:lnTo>
                    <a:pt x="24" y="85"/>
                  </a:lnTo>
                  <a:lnTo>
                    <a:pt x="24" y="71"/>
                  </a:lnTo>
                  <a:lnTo>
                    <a:pt x="33" y="71"/>
                  </a:lnTo>
                  <a:lnTo>
                    <a:pt x="33" y="71"/>
                  </a:lnTo>
                  <a:close/>
                  <a:moveTo>
                    <a:pt x="57" y="71"/>
                  </a:moveTo>
                  <a:lnTo>
                    <a:pt x="57" y="85"/>
                  </a:lnTo>
                  <a:lnTo>
                    <a:pt x="47" y="85"/>
                  </a:lnTo>
                  <a:lnTo>
                    <a:pt x="47" y="71"/>
                  </a:lnTo>
                  <a:lnTo>
                    <a:pt x="57" y="71"/>
                  </a:lnTo>
                  <a:lnTo>
                    <a:pt x="57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8" name="Freeform 76"/>
            <p:cNvSpPr>
              <a:spLocks noEditPoints="1"/>
            </p:cNvSpPr>
            <p:nvPr/>
          </p:nvSpPr>
          <p:spPr bwMode="auto">
            <a:xfrm>
              <a:off x="1098" y="3279"/>
              <a:ext cx="94" cy="94"/>
            </a:xfrm>
            <a:custGeom>
              <a:avLst/>
              <a:gdLst/>
              <a:ahLst/>
              <a:cxnLst>
                <a:cxn ang="0">
                  <a:pos x="14" y="66"/>
                </a:cxn>
                <a:cxn ang="0">
                  <a:pos x="19" y="76"/>
                </a:cxn>
                <a:cxn ang="0">
                  <a:pos x="28" y="71"/>
                </a:cxn>
                <a:cxn ang="0">
                  <a:pos x="33" y="66"/>
                </a:cxn>
                <a:cxn ang="0">
                  <a:pos x="38" y="57"/>
                </a:cxn>
                <a:cxn ang="0">
                  <a:pos x="28" y="33"/>
                </a:cxn>
                <a:cxn ang="0">
                  <a:pos x="38" y="0"/>
                </a:cxn>
                <a:cxn ang="0">
                  <a:pos x="0" y="94"/>
                </a:cxn>
                <a:cxn ang="0">
                  <a:pos x="14" y="94"/>
                </a:cxn>
                <a:cxn ang="0">
                  <a:pos x="23" y="9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57" y="66"/>
                </a:cxn>
                <a:cxn ang="0">
                  <a:pos x="71" y="71"/>
                </a:cxn>
                <a:cxn ang="0">
                  <a:pos x="38" y="24"/>
                </a:cxn>
                <a:cxn ang="0">
                  <a:pos x="52" y="71"/>
                </a:cxn>
                <a:cxn ang="0">
                  <a:pos x="52" y="66"/>
                </a:cxn>
                <a:cxn ang="0">
                  <a:pos x="52" y="52"/>
                </a:cxn>
                <a:cxn ang="0">
                  <a:pos x="57" y="33"/>
                </a:cxn>
                <a:cxn ang="0">
                  <a:pos x="57" y="52"/>
                </a:cxn>
                <a:cxn ang="0">
                  <a:pos x="14" y="38"/>
                </a:cxn>
                <a:cxn ang="0">
                  <a:pos x="19" y="47"/>
                </a:cxn>
                <a:cxn ang="0">
                  <a:pos x="19" y="61"/>
                </a:cxn>
                <a:cxn ang="0">
                  <a:pos x="14" y="61"/>
                </a:cxn>
                <a:cxn ang="0">
                  <a:pos x="38" y="14"/>
                </a:cxn>
                <a:cxn ang="0">
                  <a:pos x="75" y="76"/>
                </a:cxn>
                <a:cxn ang="0">
                  <a:pos x="71" y="80"/>
                </a:cxn>
                <a:cxn ang="0">
                  <a:pos x="61" y="85"/>
                </a:cxn>
                <a:cxn ang="0">
                  <a:pos x="66" y="94"/>
                </a:cxn>
                <a:cxn ang="0">
                  <a:pos x="85" y="94"/>
                </a:cxn>
                <a:cxn ang="0">
                  <a:pos x="90" y="85"/>
                </a:cxn>
                <a:cxn ang="0">
                  <a:pos x="94" y="14"/>
                </a:cxn>
                <a:cxn ang="0">
                  <a:pos x="38" y="0"/>
                </a:cxn>
                <a:cxn ang="0">
                  <a:pos x="38" y="14"/>
                </a:cxn>
              </a:cxnLst>
              <a:rect l="0" t="0" r="r" b="b"/>
              <a:pathLst>
                <a:path w="94" h="94">
                  <a:moveTo>
                    <a:pt x="14" y="94"/>
                  </a:moveTo>
                  <a:lnTo>
                    <a:pt x="14" y="66"/>
                  </a:lnTo>
                  <a:lnTo>
                    <a:pt x="14" y="6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33" y="66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3" y="47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14" y="94"/>
                  </a:lnTo>
                  <a:lnTo>
                    <a:pt x="14" y="94"/>
                  </a:lnTo>
                  <a:close/>
                  <a:moveTo>
                    <a:pt x="23" y="9"/>
                  </a:moveTo>
                  <a:lnTo>
                    <a:pt x="23" y="9"/>
                  </a:lnTo>
                  <a:lnTo>
                    <a:pt x="14" y="33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9"/>
                  </a:lnTo>
                  <a:close/>
                  <a:moveTo>
                    <a:pt x="52" y="66"/>
                  </a:moveTo>
                  <a:lnTo>
                    <a:pt x="57" y="66"/>
                  </a:lnTo>
                  <a:lnTo>
                    <a:pt x="57" y="71"/>
                  </a:lnTo>
                  <a:lnTo>
                    <a:pt x="71" y="71"/>
                  </a:lnTo>
                  <a:lnTo>
                    <a:pt x="71" y="24"/>
                  </a:lnTo>
                  <a:lnTo>
                    <a:pt x="38" y="24"/>
                  </a:lnTo>
                  <a:lnTo>
                    <a:pt x="38" y="71"/>
                  </a:lnTo>
                  <a:lnTo>
                    <a:pt x="52" y="71"/>
                  </a:lnTo>
                  <a:lnTo>
                    <a:pt x="52" y="66"/>
                  </a:lnTo>
                  <a:lnTo>
                    <a:pt x="52" y="66"/>
                  </a:lnTo>
                  <a:close/>
                  <a:moveTo>
                    <a:pt x="57" y="52"/>
                  </a:moveTo>
                  <a:lnTo>
                    <a:pt x="52" y="52"/>
                  </a:lnTo>
                  <a:lnTo>
                    <a:pt x="52" y="33"/>
                  </a:lnTo>
                  <a:lnTo>
                    <a:pt x="57" y="33"/>
                  </a:lnTo>
                  <a:lnTo>
                    <a:pt x="57" y="52"/>
                  </a:lnTo>
                  <a:lnTo>
                    <a:pt x="57" y="52"/>
                  </a:lnTo>
                  <a:close/>
                  <a:moveTo>
                    <a:pt x="14" y="61"/>
                  </a:moveTo>
                  <a:lnTo>
                    <a:pt x="14" y="38"/>
                  </a:lnTo>
                  <a:lnTo>
                    <a:pt x="14" y="38"/>
                  </a:lnTo>
                  <a:lnTo>
                    <a:pt x="19" y="47"/>
                  </a:lnTo>
                  <a:lnTo>
                    <a:pt x="23" y="57"/>
                  </a:lnTo>
                  <a:lnTo>
                    <a:pt x="19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61"/>
                  </a:lnTo>
                  <a:close/>
                  <a:moveTo>
                    <a:pt x="38" y="14"/>
                  </a:moveTo>
                  <a:lnTo>
                    <a:pt x="75" y="14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71" y="80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6" y="94"/>
                  </a:lnTo>
                  <a:lnTo>
                    <a:pt x="66" y="94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0" y="85"/>
                  </a:lnTo>
                  <a:lnTo>
                    <a:pt x="90" y="14"/>
                  </a:lnTo>
                  <a:lnTo>
                    <a:pt x="94" y="14"/>
                  </a:lnTo>
                  <a:lnTo>
                    <a:pt x="94" y="0"/>
                  </a:lnTo>
                  <a:lnTo>
                    <a:pt x="38" y="0"/>
                  </a:lnTo>
                  <a:lnTo>
                    <a:pt x="38" y="14"/>
                  </a:lnTo>
                  <a:lnTo>
                    <a:pt x="38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9" name="Freeform 77"/>
            <p:cNvSpPr>
              <a:spLocks noEditPoints="1"/>
            </p:cNvSpPr>
            <p:nvPr/>
          </p:nvSpPr>
          <p:spPr bwMode="auto">
            <a:xfrm>
              <a:off x="1206" y="3274"/>
              <a:ext cx="104" cy="99"/>
            </a:xfrm>
            <a:custGeom>
              <a:avLst/>
              <a:gdLst/>
              <a:ahLst/>
              <a:cxnLst>
                <a:cxn ang="0">
                  <a:pos x="43" y="29"/>
                </a:cxn>
                <a:cxn ang="0">
                  <a:pos x="100" y="19"/>
                </a:cxn>
                <a:cxn ang="0">
                  <a:pos x="43" y="19"/>
                </a:cxn>
                <a:cxn ang="0">
                  <a:pos x="104" y="95"/>
                </a:cxn>
                <a:cxn ang="0">
                  <a:pos x="85" y="85"/>
                </a:cxn>
                <a:cxn ang="0">
                  <a:pos x="95" y="38"/>
                </a:cxn>
                <a:cxn ang="0">
                  <a:pos x="81" y="33"/>
                </a:cxn>
                <a:cxn ang="0">
                  <a:pos x="81" y="33"/>
                </a:cxn>
                <a:cxn ang="0">
                  <a:pos x="71" y="85"/>
                </a:cxn>
                <a:cxn ang="0">
                  <a:pos x="33" y="95"/>
                </a:cxn>
                <a:cxn ang="0">
                  <a:pos x="52" y="76"/>
                </a:cxn>
                <a:cxn ang="0">
                  <a:pos x="67" y="76"/>
                </a:cxn>
                <a:cxn ang="0">
                  <a:pos x="43" y="38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29" y="19"/>
                </a:cxn>
                <a:cxn ang="0">
                  <a:pos x="29" y="10"/>
                </a:cxn>
                <a:cxn ang="0">
                  <a:pos x="29" y="5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19" y="19"/>
                </a:cxn>
                <a:cxn ang="0">
                  <a:pos x="0" y="33"/>
                </a:cxn>
                <a:cxn ang="0">
                  <a:pos x="19" y="48"/>
                </a:cxn>
                <a:cxn ang="0">
                  <a:pos x="0" y="52"/>
                </a:cxn>
                <a:cxn ang="0">
                  <a:pos x="5" y="66"/>
                </a:cxn>
                <a:cxn ang="0">
                  <a:pos x="10" y="66"/>
                </a:cxn>
                <a:cxn ang="0">
                  <a:pos x="15" y="62"/>
                </a:cxn>
                <a:cxn ang="0">
                  <a:pos x="15" y="85"/>
                </a:cxn>
                <a:cxn ang="0">
                  <a:pos x="5" y="85"/>
                </a:cxn>
                <a:cxn ang="0">
                  <a:pos x="10" y="99"/>
                </a:cxn>
                <a:cxn ang="0">
                  <a:pos x="24" y="99"/>
                </a:cxn>
                <a:cxn ang="0">
                  <a:pos x="29" y="85"/>
                </a:cxn>
                <a:cxn ang="0">
                  <a:pos x="29" y="57"/>
                </a:cxn>
                <a:cxn ang="0">
                  <a:pos x="33" y="57"/>
                </a:cxn>
                <a:cxn ang="0">
                  <a:pos x="43" y="52"/>
                </a:cxn>
                <a:cxn ang="0">
                  <a:pos x="43" y="38"/>
                </a:cxn>
                <a:cxn ang="0">
                  <a:pos x="29" y="33"/>
                </a:cxn>
                <a:cxn ang="0">
                  <a:pos x="38" y="19"/>
                </a:cxn>
                <a:cxn ang="0">
                  <a:pos x="62" y="19"/>
                </a:cxn>
                <a:cxn ang="0">
                  <a:pos x="81" y="14"/>
                </a:cxn>
                <a:cxn ang="0">
                  <a:pos x="76" y="0"/>
                </a:cxn>
                <a:cxn ang="0">
                  <a:pos x="71" y="0"/>
                </a:cxn>
                <a:cxn ang="0">
                  <a:pos x="57" y="0"/>
                </a:cxn>
                <a:cxn ang="0">
                  <a:pos x="62" y="5"/>
                </a:cxn>
                <a:cxn ang="0">
                  <a:pos x="62" y="19"/>
                </a:cxn>
              </a:cxnLst>
              <a:rect l="0" t="0" r="r" b="b"/>
              <a:pathLst>
                <a:path w="104" h="99">
                  <a:moveTo>
                    <a:pt x="43" y="19"/>
                  </a:moveTo>
                  <a:lnTo>
                    <a:pt x="43" y="29"/>
                  </a:lnTo>
                  <a:lnTo>
                    <a:pt x="100" y="29"/>
                  </a:lnTo>
                  <a:lnTo>
                    <a:pt x="100" y="19"/>
                  </a:lnTo>
                  <a:lnTo>
                    <a:pt x="43" y="19"/>
                  </a:lnTo>
                  <a:lnTo>
                    <a:pt x="43" y="19"/>
                  </a:lnTo>
                  <a:close/>
                  <a:moveTo>
                    <a:pt x="33" y="95"/>
                  </a:moveTo>
                  <a:lnTo>
                    <a:pt x="104" y="95"/>
                  </a:lnTo>
                  <a:lnTo>
                    <a:pt x="104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71" y="85"/>
                  </a:lnTo>
                  <a:lnTo>
                    <a:pt x="33" y="85"/>
                  </a:lnTo>
                  <a:lnTo>
                    <a:pt x="33" y="95"/>
                  </a:lnTo>
                  <a:lnTo>
                    <a:pt x="33" y="95"/>
                  </a:lnTo>
                  <a:close/>
                  <a:moveTo>
                    <a:pt x="52" y="76"/>
                  </a:moveTo>
                  <a:lnTo>
                    <a:pt x="67" y="76"/>
                  </a:lnTo>
                  <a:lnTo>
                    <a:pt x="67" y="76"/>
                  </a:lnTo>
                  <a:lnTo>
                    <a:pt x="62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  <a:moveTo>
                    <a:pt x="38" y="19"/>
                  </a:moveTo>
                  <a:lnTo>
                    <a:pt x="29" y="19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19" y="3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62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4" y="99"/>
                  </a:lnTo>
                  <a:lnTo>
                    <a:pt x="29" y="95"/>
                  </a:lnTo>
                  <a:lnTo>
                    <a:pt x="29" y="85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29" y="43"/>
                  </a:lnTo>
                  <a:lnTo>
                    <a:pt x="29" y="33"/>
                  </a:lnTo>
                  <a:lnTo>
                    <a:pt x="38" y="33"/>
                  </a:lnTo>
                  <a:lnTo>
                    <a:pt x="38" y="19"/>
                  </a:lnTo>
                  <a:lnTo>
                    <a:pt x="38" y="19"/>
                  </a:lnTo>
                  <a:close/>
                  <a:moveTo>
                    <a:pt x="62" y="19"/>
                  </a:moveTo>
                  <a:lnTo>
                    <a:pt x="81" y="14"/>
                  </a:lnTo>
                  <a:lnTo>
                    <a:pt x="81" y="14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90" name="Freeform 78"/>
            <p:cNvSpPr>
              <a:spLocks noEditPoints="1"/>
            </p:cNvSpPr>
            <p:nvPr/>
          </p:nvSpPr>
          <p:spPr bwMode="auto">
            <a:xfrm>
              <a:off x="1320" y="3270"/>
              <a:ext cx="104" cy="108"/>
            </a:xfrm>
            <a:custGeom>
              <a:avLst/>
              <a:gdLst/>
              <a:ahLst/>
              <a:cxnLst>
                <a:cxn ang="0">
                  <a:pos x="47" y="9"/>
                </a:cxn>
                <a:cxn ang="0">
                  <a:pos x="42" y="0"/>
                </a:cxn>
                <a:cxn ang="0">
                  <a:pos x="28" y="9"/>
                </a:cxn>
                <a:cxn ang="0">
                  <a:pos x="28" y="9"/>
                </a:cxn>
                <a:cxn ang="0">
                  <a:pos x="4" y="14"/>
                </a:cxn>
                <a:cxn ang="0">
                  <a:pos x="42" y="23"/>
                </a:cxn>
                <a:cxn ang="0">
                  <a:pos x="14" y="28"/>
                </a:cxn>
                <a:cxn ang="0">
                  <a:pos x="42" y="37"/>
                </a:cxn>
                <a:cxn ang="0">
                  <a:pos x="4" y="42"/>
                </a:cxn>
                <a:cxn ang="0">
                  <a:pos x="23" y="52"/>
                </a:cxn>
                <a:cxn ang="0">
                  <a:pos x="19" y="56"/>
                </a:cxn>
                <a:cxn ang="0">
                  <a:pos x="23" y="61"/>
                </a:cxn>
                <a:cxn ang="0">
                  <a:pos x="0" y="70"/>
                </a:cxn>
                <a:cxn ang="0">
                  <a:pos x="104" y="61"/>
                </a:cxn>
                <a:cxn ang="0">
                  <a:pos x="80" y="61"/>
                </a:cxn>
                <a:cxn ang="0">
                  <a:pos x="85" y="56"/>
                </a:cxn>
                <a:cxn ang="0">
                  <a:pos x="89" y="56"/>
                </a:cxn>
                <a:cxn ang="0">
                  <a:pos x="94" y="52"/>
                </a:cxn>
                <a:cxn ang="0">
                  <a:pos x="56" y="42"/>
                </a:cxn>
                <a:cxn ang="0">
                  <a:pos x="89" y="37"/>
                </a:cxn>
                <a:cxn ang="0">
                  <a:pos x="56" y="28"/>
                </a:cxn>
                <a:cxn ang="0">
                  <a:pos x="94" y="23"/>
                </a:cxn>
                <a:cxn ang="0">
                  <a:pos x="71" y="14"/>
                </a:cxn>
                <a:cxn ang="0">
                  <a:pos x="75" y="4"/>
                </a:cxn>
                <a:cxn ang="0">
                  <a:pos x="80" y="4"/>
                </a:cxn>
                <a:cxn ang="0">
                  <a:pos x="61" y="0"/>
                </a:cxn>
                <a:cxn ang="0">
                  <a:pos x="61" y="4"/>
                </a:cxn>
                <a:cxn ang="0">
                  <a:pos x="56" y="14"/>
                </a:cxn>
                <a:cxn ang="0">
                  <a:pos x="47" y="14"/>
                </a:cxn>
                <a:cxn ang="0">
                  <a:pos x="47" y="9"/>
                </a:cxn>
                <a:cxn ang="0">
                  <a:pos x="38" y="61"/>
                </a:cxn>
                <a:cxn ang="0">
                  <a:pos x="33" y="52"/>
                </a:cxn>
                <a:cxn ang="0">
                  <a:pos x="33" y="52"/>
                </a:cxn>
                <a:cxn ang="0">
                  <a:pos x="42" y="61"/>
                </a:cxn>
                <a:cxn ang="0">
                  <a:pos x="38" y="61"/>
                </a:cxn>
                <a:cxn ang="0">
                  <a:pos x="71" y="52"/>
                </a:cxn>
                <a:cxn ang="0">
                  <a:pos x="66" y="56"/>
                </a:cxn>
                <a:cxn ang="0">
                  <a:pos x="66" y="61"/>
                </a:cxn>
                <a:cxn ang="0">
                  <a:pos x="56" y="52"/>
                </a:cxn>
                <a:cxn ang="0">
                  <a:pos x="33" y="103"/>
                </a:cxn>
                <a:cxn ang="0">
                  <a:pos x="71" y="108"/>
                </a:cxn>
                <a:cxn ang="0">
                  <a:pos x="85" y="75"/>
                </a:cxn>
                <a:cxn ang="0">
                  <a:pos x="19" y="108"/>
                </a:cxn>
                <a:cxn ang="0">
                  <a:pos x="33" y="103"/>
                </a:cxn>
                <a:cxn ang="0">
                  <a:pos x="71" y="85"/>
                </a:cxn>
                <a:cxn ang="0">
                  <a:pos x="33" y="94"/>
                </a:cxn>
                <a:cxn ang="0">
                  <a:pos x="71" y="85"/>
                </a:cxn>
              </a:cxnLst>
              <a:rect l="0" t="0" r="r" b="b"/>
              <a:pathLst>
                <a:path w="104" h="108">
                  <a:moveTo>
                    <a:pt x="47" y="9"/>
                  </a:moveTo>
                  <a:lnTo>
                    <a:pt x="47" y="9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3" y="14"/>
                  </a:lnTo>
                  <a:lnTo>
                    <a:pt x="4" y="14"/>
                  </a:lnTo>
                  <a:lnTo>
                    <a:pt x="4" y="23"/>
                  </a:lnTo>
                  <a:lnTo>
                    <a:pt x="42" y="23"/>
                  </a:lnTo>
                  <a:lnTo>
                    <a:pt x="42" y="28"/>
                  </a:lnTo>
                  <a:lnTo>
                    <a:pt x="14" y="28"/>
                  </a:lnTo>
                  <a:lnTo>
                    <a:pt x="14" y="37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4" y="42"/>
                  </a:lnTo>
                  <a:lnTo>
                    <a:pt x="4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3" y="61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104" y="70"/>
                  </a:lnTo>
                  <a:lnTo>
                    <a:pt x="104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9" y="56"/>
                  </a:lnTo>
                  <a:lnTo>
                    <a:pt x="89" y="56"/>
                  </a:lnTo>
                  <a:lnTo>
                    <a:pt x="85" y="52"/>
                  </a:lnTo>
                  <a:lnTo>
                    <a:pt x="94" y="52"/>
                  </a:lnTo>
                  <a:lnTo>
                    <a:pt x="94" y="42"/>
                  </a:lnTo>
                  <a:lnTo>
                    <a:pt x="56" y="42"/>
                  </a:lnTo>
                  <a:lnTo>
                    <a:pt x="56" y="37"/>
                  </a:lnTo>
                  <a:lnTo>
                    <a:pt x="89" y="37"/>
                  </a:lnTo>
                  <a:lnTo>
                    <a:pt x="89" y="28"/>
                  </a:lnTo>
                  <a:lnTo>
                    <a:pt x="56" y="28"/>
                  </a:lnTo>
                  <a:lnTo>
                    <a:pt x="56" y="23"/>
                  </a:lnTo>
                  <a:lnTo>
                    <a:pt x="94" y="23"/>
                  </a:lnTo>
                  <a:lnTo>
                    <a:pt x="94" y="1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56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close/>
                  <a:moveTo>
                    <a:pt x="38" y="61"/>
                  </a:moveTo>
                  <a:lnTo>
                    <a:pt x="38" y="61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42" y="52"/>
                  </a:lnTo>
                  <a:lnTo>
                    <a:pt x="42" y="61"/>
                  </a:lnTo>
                  <a:lnTo>
                    <a:pt x="38" y="61"/>
                  </a:lnTo>
                  <a:lnTo>
                    <a:pt x="38" y="61"/>
                  </a:lnTo>
                  <a:close/>
                  <a:moveTo>
                    <a:pt x="56" y="52"/>
                  </a:moveTo>
                  <a:lnTo>
                    <a:pt x="71" y="52"/>
                  </a:lnTo>
                  <a:lnTo>
                    <a:pt x="71" y="52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6" y="61"/>
                  </a:lnTo>
                  <a:lnTo>
                    <a:pt x="56" y="61"/>
                  </a:lnTo>
                  <a:lnTo>
                    <a:pt x="56" y="52"/>
                  </a:lnTo>
                  <a:lnTo>
                    <a:pt x="56" y="52"/>
                  </a:lnTo>
                  <a:close/>
                  <a:moveTo>
                    <a:pt x="33" y="103"/>
                  </a:moveTo>
                  <a:lnTo>
                    <a:pt x="71" y="103"/>
                  </a:lnTo>
                  <a:lnTo>
                    <a:pt x="71" y="108"/>
                  </a:lnTo>
                  <a:lnTo>
                    <a:pt x="85" y="108"/>
                  </a:lnTo>
                  <a:lnTo>
                    <a:pt x="85" y="75"/>
                  </a:lnTo>
                  <a:lnTo>
                    <a:pt x="19" y="75"/>
                  </a:lnTo>
                  <a:lnTo>
                    <a:pt x="19" y="108"/>
                  </a:lnTo>
                  <a:lnTo>
                    <a:pt x="33" y="108"/>
                  </a:lnTo>
                  <a:lnTo>
                    <a:pt x="33" y="103"/>
                  </a:lnTo>
                  <a:lnTo>
                    <a:pt x="33" y="103"/>
                  </a:lnTo>
                  <a:close/>
                  <a:moveTo>
                    <a:pt x="71" y="85"/>
                  </a:moveTo>
                  <a:lnTo>
                    <a:pt x="71" y="94"/>
                  </a:lnTo>
                  <a:lnTo>
                    <a:pt x="33" y="94"/>
                  </a:lnTo>
                  <a:lnTo>
                    <a:pt x="33" y="85"/>
                  </a:lnTo>
                  <a:lnTo>
                    <a:pt x="71" y="85"/>
                  </a:lnTo>
                  <a:lnTo>
                    <a:pt x="71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91" name="Freeform 79"/>
            <p:cNvSpPr>
              <a:spLocks noEditPoints="1"/>
            </p:cNvSpPr>
            <p:nvPr/>
          </p:nvSpPr>
          <p:spPr bwMode="auto">
            <a:xfrm>
              <a:off x="1433" y="3279"/>
              <a:ext cx="104" cy="9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9" y="47"/>
                </a:cxn>
                <a:cxn ang="0">
                  <a:pos x="43" y="47"/>
                </a:cxn>
                <a:cxn ang="0">
                  <a:pos x="38" y="57"/>
                </a:cxn>
                <a:cxn ang="0">
                  <a:pos x="14" y="57"/>
                </a:cxn>
                <a:cxn ang="0">
                  <a:pos x="0" y="80"/>
                </a:cxn>
                <a:cxn ang="0">
                  <a:pos x="104" y="94"/>
                </a:cxn>
                <a:cxn ang="0">
                  <a:pos x="90" y="80"/>
                </a:cxn>
                <a:cxn ang="0">
                  <a:pos x="90" y="57"/>
                </a:cxn>
                <a:cxn ang="0">
                  <a:pos x="94" y="0"/>
                </a:cxn>
                <a:cxn ang="0">
                  <a:pos x="52" y="28"/>
                </a:cxn>
                <a:cxn ang="0">
                  <a:pos x="52" y="38"/>
                </a:cxn>
                <a:cxn ang="0">
                  <a:pos x="47" y="47"/>
                </a:cxn>
                <a:cxn ang="0">
                  <a:pos x="66" y="9"/>
                </a:cxn>
                <a:cxn ang="0">
                  <a:pos x="80" y="14"/>
                </a:cxn>
                <a:cxn ang="0">
                  <a:pos x="66" y="9"/>
                </a:cxn>
                <a:cxn ang="0">
                  <a:pos x="33" y="9"/>
                </a:cxn>
                <a:cxn ang="0">
                  <a:pos x="19" y="19"/>
                </a:cxn>
                <a:cxn ang="0">
                  <a:pos x="33" y="9"/>
                </a:cxn>
                <a:cxn ang="0">
                  <a:pos x="80" y="24"/>
                </a:cxn>
                <a:cxn ang="0">
                  <a:pos x="66" y="28"/>
                </a:cxn>
                <a:cxn ang="0">
                  <a:pos x="80" y="24"/>
                </a:cxn>
                <a:cxn ang="0">
                  <a:pos x="33" y="38"/>
                </a:cxn>
                <a:cxn ang="0">
                  <a:pos x="19" y="28"/>
                </a:cxn>
                <a:cxn ang="0">
                  <a:pos x="33" y="38"/>
                </a:cxn>
                <a:cxn ang="0">
                  <a:pos x="71" y="47"/>
                </a:cxn>
                <a:cxn ang="0">
                  <a:pos x="76" y="57"/>
                </a:cxn>
                <a:cxn ang="0">
                  <a:pos x="52" y="57"/>
                </a:cxn>
                <a:cxn ang="0">
                  <a:pos x="61" y="43"/>
                </a:cxn>
                <a:cxn ang="0">
                  <a:pos x="80" y="43"/>
                </a:cxn>
                <a:cxn ang="0">
                  <a:pos x="80" y="47"/>
                </a:cxn>
                <a:cxn ang="0">
                  <a:pos x="71" y="47"/>
                </a:cxn>
                <a:cxn ang="0">
                  <a:pos x="66" y="80"/>
                </a:cxn>
                <a:cxn ang="0">
                  <a:pos x="76" y="66"/>
                </a:cxn>
                <a:cxn ang="0">
                  <a:pos x="66" y="80"/>
                </a:cxn>
                <a:cxn ang="0">
                  <a:pos x="33" y="66"/>
                </a:cxn>
                <a:cxn ang="0">
                  <a:pos x="28" y="80"/>
                </a:cxn>
                <a:cxn ang="0">
                  <a:pos x="33" y="66"/>
                </a:cxn>
                <a:cxn ang="0">
                  <a:pos x="57" y="66"/>
                </a:cxn>
                <a:cxn ang="0">
                  <a:pos x="47" y="80"/>
                </a:cxn>
                <a:cxn ang="0">
                  <a:pos x="57" y="66"/>
                </a:cxn>
              </a:cxnLst>
              <a:rect l="0" t="0" r="r" b="b"/>
              <a:pathLst>
                <a:path w="104" h="94">
                  <a:moveTo>
                    <a:pt x="47" y="47"/>
                  </a:moveTo>
                  <a:lnTo>
                    <a:pt x="47" y="0"/>
                  </a:lnTo>
                  <a:lnTo>
                    <a:pt x="9" y="0"/>
                  </a:lnTo>
                  <a:lnTo>
                    <a:pt x="9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3" y="57"/>
                  </a:lnTo>
                  <a:lnTo>
                    <a:pt x="14" y="57"/>
                  </a:lnTo>
                  <a:lnTo>
                    <a:pt x="14" y="80"/>
                  </a:lnTo>
                  <a:lnTo>
                    <a:pt x="0" y="80"/>
                  </a:lnTo>
                  <a:lnTo>
                    <a:pt x="0" y="94"/>
                  </a:lnTo>
                  <a:lnTo>
                    <a:pt x="104" y="94"/>
                  </a:lnTo>
                  <a:lnTo>
                    <a:pt x="104" y="80"/>
                  </a:lnTo>
                  <a:lnTo>
                    <a:pt x="90" y="80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4" y="47"/>
                  </a:lnTo>
                  <a:lnTo>
                    <a:pt x="94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8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close/>
                  <a:moveTo>
                    <a:pt x="66" y="9"/>
                  </a:moveTo>
                  <a:lnTo>
                    <a:pt x="80" y="9"/>
                  </a:lnTo>
                  <a:lnTo>
                    <a:pt x="80" y="14"/>
                  </a:lnTo>
                  <a:lnTo>
                    <a:pt x="66" y="14"/>
                  </a:lnTo>
                  <a:lnTo>
                    <a:pt x="66" y="9"/>
                  </a:lnTo>
                  <a:lnTo>
                    <a:pt x="66" y="9"/>
                  </a:lnTo>
                  <a:close/>
                  <a:moveTo>
                    <a:pt x="33" y="9"/>
                  </a:moveTo>
                  <a:lnTo>
                    <a:pt x="33" y="19"/>
                  </a:lnTo>
                  <a:lnTo>
                    <a:pt x="19" y="19"/>
                  </a:lnTo>
                  <a:lnTo>
                    <a:pt x="19" y="9"/>
                  </a:lnTo>
                  <a:lnTo>
                    <a:pt x="33" y="9"/>
                  </a:lnTo>
                  <a:lnTo>
                    <a:pt x="33" y="9"/>
                  </a:lnTo>
                  <a:close/>
                  <a:moveTo>
                    <a:pt x="80" y="24"/>
                  </a:moveTo>
                  <a:lnTo>
                    <a:pt x="80" y="28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80" y="24"/>
                  </a:lnTo>
                  <a:lnTo>
                    <a:pt x="80" y="24"/>
                  </a:lnTo>
                  <a:close/>
                  <a:moveTo>
                    <a:pt x="33" y="38"/>
                  </a:moveTo>
                  <a:lnTo>
                    <a:pt x="19" y="38"/>
                  </a:lnTo>
                  <a:lnTo>
                    <a:pt x="19" y="28"/>
                  </a:lnTo>
                  <a:lnTo>
                    <a:pt x="33" y="28"/>
                  </a:lnTo>
                  <a:lnTo>
                    <a:pt x="33" y="38"/>
                  </a:lnTo>
                  <a:lnTo>
                    <a:pt x="33" y="38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76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7" y="52"/>
                  </a:lnTo>
                  <a:lnTo>
                    <a:pt x="61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close/>
                  <a:moveTo>
                    <a:pt x="66" y="80"/>
                  </a:moveTo>
                  <a:lnTo>
                    <a:pt x="66" y="66"/>
                  </a:lnTo>
                  <a:lnTo>
                    <a:pt x="76" y="66"/>
                  </a:lnTo>
                  <a:lnTo>
                    <a:pt x="76" y="80"/>
                  </a:lnTo>
                  <a:lnTo>
                    <a:pt x="66" y="80"/>
                  </a:lnTo>
                  <a:lnTo>
                    <a:pt x="66" y="80"/>
                  </a:lnTo>
                  <a:close/>
                  <a:moveTo>
                    <a:pt x="33" y="66"/>
                  </a:moveTo>
                  <a:lnTo>
                    <a:pt x="33" y="80"/>
                  </a:lnTo>
                  <a:lnTo>
                    <a:pt x="28" y="80"/>
                  </a:lnTo>
                  <a:lnTo>
                    <a:pt x="28" y="66"/>
                  </a:lnTo>
                  <a:lnTo>
                    <a:pt x="33" y="66"/>
                  </a:lnTo>
                  <a:lnTo>
                    <a:pt x="33" y="66"/>
                  </a:lnTo>
                  <a:close/>
                  <a:moveTo>
                    <a:pt x="57" y="66"/>
                  </a:moveTo>
                  <a:lnTo>
                    <a:pt x="57" y="80"/>
                  </a:lnTo>
                  <a:lnTo>
                    <a:pt x="47" y="80"/>
                  </a:lnTo>
                  <a:lnTo>
                    <a:pt x="47" y="66"/>
                  </a:lnTo>
                  <a:lnTo>
                    <a:pt x="57" y="66"/>
                  </a:lnTo>
                  <a:lnTo>
                    <a:pt x="57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92" name="Freeform 80"/>
            <p:cNvSpPr>
              <a:spLocks noEditPoints="1"/>
            </p:cNvSpPr>
            <p:nvPr/>
          </p:nvSpPr>
          <p:spPr bwMode="auto">
            <a:xfrm>
              <a:off x="1768" y="3562"/>
              <a:ext cx="90" cy="104"/>
            </a:xfrm>
            <a:custGeom>
              <a:avLst/>
              <a:gdLst/>
              <a:ahLst/>
              <a:cxnLst>
                <a:cxn ang="0">
                  <a:pos x="76" y="66"/>
                </a:cxn>
                <a:cxn ang="0">
                  <a:pos x="76" y="66"/>
                </a:cxn>
                <a:cxn ang="0">
                  <a:pos x="76" y="85"/>
                </a:cxn>
                <a:cxn ang="0">
                  <a:pos x="76" y="85"/>
                </a:cxn>
                <a:cxn ang="0">
                  <a:pos x="71" y="90"/>
                </a:cxn>
                <a:cxn ang="0">
                  <a:pos x="71" y="90"/>
                </a:cxn>
                <a:cxn ang="0">
                  <a:pos x="52" y="90"/>
                </a:cxn>
                <a:cxn ang="0">
                  <a:pos x="52" y="90"/>
                </a:cxn>
                <a:cxn ang="0">
                  <a:pos x="62" y="104"/>
                </a:cxn>
                <a:cxn ang="0">
                  <a:pos x="62" y="104"/>
                </a:cxn>
                <a:cxn ang="0">
                  <a:pos x="85" y="104"/>
                </a:cxn>
                <a:cxn ang="0">
                  <a:pos x="85" y="104"/>
                </a:cxn>
                <a:cxn ang="0">
                  <a:pos x="85" y="99"/>
                </a:cxn>
                <a:cxn ang="0">
                  <a:pos x="90" y="90"/>
                </a:cxn>
                <a:cxn ang="0">
                  <a:pos x="90" y="90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90" y="52"/>
                </a:cxn>
                <a:cxn ang="0">
                  <a:pos x="29" y="52"/>
                </a:cxn>
                <a:cxn ang="0">
                  <a:pos x="29" y="24"/>
                </a:cxn>
                <a:cxn ang="0">
                  <a:pos x="62" y="24"/>
                </a:cxn>
                <a:cxn ang="0">
                  <a:pos x="62" y="29"/>
                </a:cxn>
                <a:cxn ang="0">
                  <a:pos x="62" y="29"/>
                </a:cxn>
                <a:cxn ang="0">
                  <a:pos x="62" y="33"/>
                </a:cxn>
                <a:cxn ang="0">
                  <a:pos x="57" y="33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62" y="48"/>
                </a:cxn>
                <a:cxn ang="0">
                  <a:pos x="71" y="48"/>
                </a:cxn>
                <a:cxn ang="0">
                  <a:pos x="71" y="48"/>
                </a:cxn>
                <a:cxn ang="0">
                  <a:pos x="76" y="38"/>
                </a:cxn>
                <a:cxn ang="0">
                  <a:pos x="76" y="29"/>
                </a:cxn>
                <a:cxn ang="0">
                  <a:pos x="76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29" y="14"/>
                </a:cxn>
                <a:cxn ang="0">
                  <a:pos x="14" y="14"/>
                </a:cxn>
                <a:cxn ang="0">
                  <a:pos x="14" y="66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66" y="85"/>
                </a:cxn>
                <a:cxn ang="0">
                  <a:pos x="66" y="76"/>
                </a:cxn>
                <a:cxn ang="0">
                  <a:pos x="0" y="76"/>
                </a:cxn>
                <a:cxn ang="0">
                  <a:pos x="0" y="85"/>
                </a:cxn>
                <a:cxn ang="0">
                  <a:pos x="66" y="85"/>
                </a:cxn>
                <a:cxn ang="0">
                  <a:pos x="66" y="85"/>
                </a:cxn>
              </a:cxnLst>
              <a:rect l="0" t="0" r="r" b="b"/>
              <a:pathLst>
                <a:path w="90" h="104">
                  <a:moveTo>
                    <a:pt x="76" y="66"/>
                  </a:moveTo>
                  <a:lnTo>
                    <a:pt x="76" y="66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62" y="104"/>
                  </a:lnTo>
                  <a:lnTo>
                    <a:pt x="62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99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52"/>
                  </a:lnTo>
                  <a:lnTo>
                    <a:pt x="29" y="52"/>
                  </a:lnTo>
                  <a:lnTo>
                    <a:pt x="29" y="24"/>
                  </a:lnTo>
                  <a:lnTo>
                    <a:pt x="62" y="24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33"/>
                  </a:lnTo>
                  <a:lnTo>
                    <a:pt x="57" y="33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62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6" y="38"/>
                  </a:lnTo>
                  <a:lnTo>
                    <a:pt x="76" y="29"/>
                  </a:lnTo>
                  <a:lnTo>
                    <a:pt x="76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14" y="66"/>
                  </a:lnTo>
                  <a:lnTo>
                    <a:pt x="76" y="66"/>
                  </a:lnTo>
                  <a:lnTo>
                    <a:pt x="76" y="66"/>
                  </a:lnTo>
                  <a:close/>
                  <a:moveTo>
                    <a:pt x="66" y="85"/>
                  </a:moveTo>
                  <a:lnTo>
                    <a:pt x="66" y="76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66" y="85"/>
                  </a:lnTo>
                  <a:lnTo>
                    <a:pt x="66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93" name="Freeform 81"/>
            <p:cNvSpPr>
              <a:spLocks noEditPoints="1"/>
            </p:cNvSpPr>
            <p:nvPr/>
          </p:nvSpPr>
          <p:spPr bwMode="auto">
            <a:xfrm>
              <a:off x="1877" y="3562"/>
              <a:ext cx="104" cy="104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42" y="0"/>
                </a:cxn>
                <a:cxn ang="0">
                  <a:pos x="33" y="19"/>
                </a:cxn>
                <a:cxn ang="0">
                  <a:pos x="33" y="43"/>
                </a:cxn>
                <a:cxn ang="0">
                  <a:pos x="33" y="43"/>
                </a:cxn>
                <a:cxn ang="0">
                  <a:pos x="38" y="52"/>
                </a:cxn>
                <a:cxn ang="0">
                  <a:pos x="14" y="57"/>
                </a:cxn>
                <a:cxn ang="0">
                  <a:pos x="14" y="104"/>
                </a:cxn>
                <a:cxn ang="0">
                  <a:pos x="33" y="66"/>
                </a:cxn>
                <a:cxn ang="0">
                  <a:pos x="75" y="90"/>
                </a:cxn>
                <a:cxn ang="0">
                  <a:pos x="75" y="95"/>
                </a:cxn>
                <a:cxn ang="0">
                  <a:pos x="66" y="104"/>
                </a:cxn>
                <a:cxn ang="0">
                  <a:pos x="90" y="99"/>
                </a:cxn>
                <a:cxn ang="0">
                  <a:pos x="99" y="90"/>
                </a:cxn>
                <a:cxn ang="0">
                  <a:pos x="90" y="62"/>
                </a:cxn>
                <a:cxn ang="0">
                  <a:pos x="90" y="52"/>
                </a:cxn>
                <a:cxn ang="0">
                  <a:pos x="42" y="29"/>
                </a:cxn>
                <a:cxn ang="0">
                  <a:pos x="99" y="24"/>
                </a:cxn>
                <a:cxn ang="0">
                  <a:pos x="56" y="10"/>
                </a:cxn>
                <a:cxn ang="0">
                  <a:pos x="61" y="5"/>
                </a:cxn>
                <a:cxn ang="0">
                  <a:pos x="23" y="29"/>
                </a:cxn>
                <a:cxn ang="0">
                  <a:pos x="14" y="0"/>
                </a:cxn>
                <a:cxn ang="0">
                  <a:pos x="23" y="29"/>
                </a:cxn>
                <a:cxn ang="0">
                  <a:pos x="14" y="52"/>
                </a:cxn>
                <a:cxn ang="0">
                  <a:pos x="19" y="38"/>
                </a:cxn>
                <a:cxn ang="0">
                  <a:pos x="0" y="38"/>
                </a:cxn>
                <a:cxn ang="0">
                  <a:pos x="14" y="52"/>
                </a:cxn>
                <a:cxn ang="0">
                  <a:pos x="47" y="52"/>
                </a:cxn>
                <a:cxn ang="0">
                  <a:pos x="52" y="43"/>
                </a:cxn>
                <a:cxn ang="0">
                  <a:pos x="56" y="52"/>
                </a:cxn>
                <a:cxn ang="0">
                  <a:pos x="66" y="52"/>
                </a:cxn>
                <a:cxn ang="0">
                  <a:pos x="71" y="3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47" y="71"/>
                </a:cxn>
                <a:cxn ang="0">
                  <a:pos x="61" y="62"/>
                </a:cxn>
                <a:cxn ang="0">
                  <a:pos x="52" y="66"/>
                </a:cxn>
                <a:cxn ang="0">
                  <a:pos x="47" y="76"/>
                </a:cxn>
                <a:cxn ang="0">
                  <a:pos x="47" y="71"/>
                </a:cxn>
                <a:cxn ang="0">
                  <a:pos x="61" y="76"/>
                </a:cxn>
                <a:cxn ang="0">
                  <a:pos x="66" y="62"/>
                </a:cxn>
                <a:cxn ang="0">
                  <a:pos x="61" y="76"/>
                </a:cxn>
                <a:cxn ang="0">
                  <a:pos x="61" y="76"/>
                </a:cxn>
              </a:cxnLst>
              <a:rect l="0" t="0" r="r" b="b"/>
              <a:pathLst>
                <a:path w="104" h="104">
                  <a:moveTo>
                    <a:pt x="61" y="5"/>
                  </a:move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19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52"/>
                  </a:lnTo>
                  <a:lnTo>
                    <a:pt x="23" y="52"/>
                  </a:lnTo>
                  <a:lnTo>
                    <a:pt x="23" y="62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0" y="95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2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90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5" y="95"/>
                  </a:lnTo>
                  <a:lnTo>
                    <a:pt x="75" y="95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80" y="104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0" y="90"/>
                  </a:lnTo>
                  <a:lnTo>
                    <a:pt x="99" y="9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62"/>
                  </a:lnTo>
                  <a:lnTo>
                    <a:pt x="104" y="62"/>
                  </a:lnTo>
                  <a:lnTo>
                    <a:pt x="104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4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7" y="24"/>
                  </a:lnTo>
                  <a:lnTo>
                    <a:pt x="99" y="24"/>
                  </a:lnTo>
                  <a:lnTo>
                    <a:pt x="99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23" y="29"/>
                  </a:moveTo>
                  <a:lnTo>
                    <a:pt x="23" y="29"/>
                  </a:lnTo>
                  <a:lnTo>
                    <a:pt x="23" y="29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14" y="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close/>
                  <a:moveTo>
                    <a:pt x="14" y="52"/>
                  </a:moveTo>
                  <a:lnTo>
                    <a:pt x="23" y="43"/>
                  </a:lnTo>
                  <a:lnTo>
                    <a:pt x="23" y="43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5" y="2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close/>
                  <a:moveTo>
                    <a:pt x="56" y="52"/>
                  </a:moveTo>
                  <a:lnTo>
                    <a:pt x="47" y="52"/>
                  </a:lnTo>
                  <a:lnTo>
                    <a:pt x="52" y="38"/>
                  </a:lnTo>
                  <a:lnTo>
                    <a:pt x="61" y="38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close/>
                  <a:moveTo>
                    <a:pt x="66" y="52"/>
                  </a:moveTo>
                  <a:lnTo>
                    <a:pt x="66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38"/>
                  </a:lnTo>
                  <a:lnTo>
                    <a:pt x="80" y="38"/>
                  </a:lnTo>
                  <a:lnTo>
                    <a:pt x="80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close/>
                  <a:moveTo>
                    <a:pt x="47" y="71"/>
                  </a:moveTo>
                  <a:lnTo>
                    <a:pt x="47" y="71"/>
                  </a:lnTo>
                  <a:lnTo>
                    <a:pt x="47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6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close/>
                  <a:moveTo>
                    <a:pt x="61" y="76"/>
                  </a:moveTo>
                  <a:lnTo>
                    <a:pt x="6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6" y="62"/>
                  </a:lnTo>
                  <a:lnTo>
                    <a:pt x="75" y="62"/>
                  </a:lnTo>
                  <a:lnTo>
                    <a:pt x="75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94" name="Freeform 82"/>
            <p:cNvSpPr>
              <a:spLocks/>
            </p:cNvSpPr>
            <p:nvPr/>
          </p:nvSpPr>
          <p:spPr bwMode="auto">
            <a:xfrm>
              <a:off x="1990" y="3562"/>
              <a:ext cx="99" cy="104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3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3" y="33"/>
                </a:cxn>
                <a:cxn ang="0">
                  <a:pos x="43" y="43"/>
                </a:cxn>
                <a:cxn ang="0">
                  <a:pos x="14" y="43"/>
                </a:cxn>
                <a:cxn ang="0">
                  <a:pos x="14" y="95"/>
                </a:cxn>
                <a:cxn ang="0">
                  <a:pos x="28" y="95"/>
                </a:cxn>
                <a:cxn ang="0">
                  <a:pos x="28" y="57"/>
                </a:cxn>
                <a:cxn ang="0">
                  <a:pos x="43" y="57"/>
                </a:cxn>
                <a:cxn ang="0">
                  <a:pos x="43" y="104"/>
                </a:cxn>
                <a:cxn ang="0">
                  <a:pos x="57" y="104"/>
                </a:cxn>
                <a:cxn ang="0">
                  <a:pos x="57" y="57"/>
                </a:cxn>
                <a:cxn ang="0">
                  <a:pos x="76" y="57"/>
                </a:cxn>
                <a:cxn ang="0">
                  <a:pos x="76" y="76"/>
                </a:cxn>
                <a:cxn ang="0">
                  <a:pos x="76" y="76"/>
                </a:cxn>
                <a:cxn ang="0">
                  <a:pos x="71" y="81"/>
                </a:cxn>
                <a:cxn ang="0">
                  <a:pos x="61" y="81"/>
                </a:cxn>
                <a:cxn ang="0">
                  <a:pos x="61" y="81"/>
                </a:cxn>
                <a:cxn ang="0">
                  <a:pos x="66" y="95"/>
                </a:cxn>
                <a:cxn ang="0">
                  <a:pos x="66" y="95"/>
                </a:cxn>
                <a:cxn ang="0">
                  <a:pos x="85" y="95"/>
                </a:cxn>
                <a:cxn ang="0">
                  <a:pos x="85" y="90"/>
                </a:cxn>
                <a:cxn ang="0">
                  <a:pos x="90" y="85"/>
                </a:cxn>
                <a:cxn ang="0">
                  <a:pos x="90" y="43"/>
                </a:cxn>
                <a:cxn ang="0">
                  <a:pos x="57" y="43"/>
                </a:cxn>
                <a:cxn ang="0">
                  <a:pos x="57" y="33"/>
                </a:cxn>
                <a:cxn ang="0">
                  <a:pos x="99" y="33"/>
                </a:cxn>
                <a:cxn ang="0">
                  <a:pos x="99" y="19"/>
                </a:cxn>
                <a:cxn ang="0">
                  <a:pos x="52" y="19"/>
                </a:cxn>
                <a:cxn ang="0">
                  <a:pos x="52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9" h="104">
                  <a:moveTo>
                    <a:pt x="61" y="14"/>
                  </a:moveTo>
                  <a:lnTo>
                    <a:pt x="61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3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3" y="33"/>
                  </a:lnTo>
                  <a:lnTo>
                    <a:pt x="43" y="43"/>
                  </a:lnTo>
                  <a:lnTo>
                    <a:pt x="14" y="43"/>
                  </a:lnTo>
                  <a:lnTo>
                    <a:pt x="14" y="95"/>
                  </a:lnTo>
                  <a:lnTo>
                    <a:pt x="28" y="95"/>
                  </a:lnTo>
                  <a:lnTo>
                    <a:pt x="28" y="57"/>
                  </a:lnTo>
                  <a:lnTo>
                    <a:pt x="43" y="57"/>
                  </a:lnTo>
                  <a:lnTo>
                    <a:pt x="43" y="104"/>
                  </a:lnTo>
                  <a:lnTo>
                    <a:pt x="57" y="104"/>
                  </a:lnTo>
                  <a:lnTo>
                    <a:pt x="57" y="57"/>
                  </a:lnTo>
                  <a:lnTo>
                    <a:pt x="76" y="57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85" y="95"/>
                  </a:lnTo>
                  <a:lnTo>
                    <a:pt x="85" y="90"/>
                  </a:lnTo>
                  <a:lnTo>
                    <a:pt x="90" y="85"/>
                  </a:lnTo>
                  <a:lnTo>
                    <a:pt x="90" y="43"/>
                  </a:lnTo>
                  <a:lnTo>
                    <a:pt x="57" y="43"/>
                  </a:lnTo>
                  <a:lnTo>
                    <a:pt x="57" y="33"/>
                  </a:lnTo>
                  <a:lnTo>
                    <a:pt x="99" y="33"/>
                  </a:lnTo>
                  <a:lnTo>
                    <a:pt x="99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云南</a:t>
            </a:r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827088" y="404813"/>
            <a:ext cx="5995987" cy="6119812"/>
            <a:chOff x="521" y="255"/>
            <a:chExt cx="3777" cy="3855"/>
          </a:xfrm>
        </p:grpSpPr>
        <p:sp>
          <p:nvSpPr>
            <p:cNvPr id="14341" name="AutoShape 5"/>
            <p:cNvSpPr>
              <a:spLocks noChangeAspect="1" noChangeArrowheads="1" noTextEdit="1"/>
            </p:cNvSpPr>
            <p:nvPr/>
          </p:nvSpPr>
          <p:spPr bwMode="auto">
            <a:xfrm>
              <a:off x="521" y="255"/>
              <a:ext cx="3777" cy="38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3" name="Freeform 7"/>
            <p:cNvSpPr>
              <a:spLocks/>
            </p:cNvSpPr>
            <p:nvPr/>
          </p:nvSpPr>
          <p:spPr bwMode="auto">
            <a:xfrm>
              <a:off x="562" y="292"/>
              <a:ext cx="3699" cy="3781"/>
            </a:xfrm>
            <a:custGeom>
              <a:avLst/>
              <a:gdLst/>
              <a:ahLst/>
              <a:cxnLst>
                <a:cxn ang="0">
                  <a:pos x="2504" y="3048"/>
                </a:cxn>
                <a:cxn ang="0">
                  <a:pos x="2765" y="3107"/>
                </a:cxn>
                <a:cxn ang="0">
                  <a:pos x="3111" y="2940"/>
                </a:cxn>
                <a:cxn ang="0">
                  <a:pos x="3379" y="2750"/>
                </a:cxn>
                <a:cxn ang="0">
                  <a:pos x="3580" y="2650"/>
                </a:cxn>
                <a:cxn ang="0">
                  <a:pos x="3684" y="2497"/>
                </a:cxn>
                <a:cxn ang="0">
                  <a:pos x="3539" y="2404"/>
                </a:cxn>
                <a:cxn ang="0">
                  <a:pos x="3312" y="2393"/>
                </a:cxn>
                <a:cxn ang="0">
                  <a:pos x="3211" y="2237"/>
                </a:cxn>
                <a:cxn ang="0">
                  <a:pos x="3033" y="2270"/>
                </a:cxn>
                <a:cxn ang="0">
                  <a:pos x="3025" y="1987"/>
                </a:cxn>
                <a:cxn ang="0">
                  <a:pos x="3044" y="1853"/>
                </a:cxn>
                <a:cxn ang="0">
                  <a:pos x="2888" y="1701"/>
                </a:cxn>
                <a:cxn ang="0">
                  <a:pos x="3010" y="1340"/>
                </a:cxn>
                <a:cxn ang="0">
                  <a:pos x="2802" y="1232"/>
                </a:cxn>
                <a:cxn ang="0">
                  <a:pos x="2623" y="1061"/>
                </a:cxn>
                <a:cxn ang="0">
                  <a:pos x="2661" y="930"/>
                </a:cxn>
                <a:cxn ang="0">
                  <a:pos x="2951" y="904"/>
                </a:cxn>
                <a:cxn ang="0">
                  <a:pos x="3234" y="845"/>
                </a:cxn>
                <a:cxn ang="0">
                  <a:pos x="3230" y="644"/>
                </a:cxn>
                <a:cxn ang="0">
                  <a:pos x="3051" y="640"/>
                </a:cxn>
                <a:cxn ang="0">
                  <a:pos x="2850" y="577"/>
                </a:cxn>
                <a:cxn ang="0">
                  <a:pos x="2858" y="331"/>
                </a:cxn>
                <a:cxn ang="0">
                  <a:pos x="2627" y="365"/>
                </a:cxn>
                <a:cxn ang="0">
                  <a:pos x="2493" y="570"/>
                </a:cxn>
                <a:cxn ang="0">
                  <a:pos x="2374" y="837"/>
                </a:cxn>
                <a:cxn ang="0">
                  <a:pos x="2270" y="945"/>
                </a:cxn>
                <a:cxn ang="0">
                  <a:pos x="2307" y="1358"/>
                </a:cxn>
                <a:cxn ang="0">
                  <a:pos x="2106" y="1370"/>
                </a:cxn>
                <a:cxn ang="0">
                  <a:pos x="1834" y="1481"/>
                </a:cxn>
                <a:cxn ang="0">
                  <a:pos x="1708" y="1306"/>
                </a:cxn>
                <a:cxn ang="0">
                  <a:pos x="1660" y="1191"/>
                </a:cxn>
                <a:cxn ang="0">
                  <a:pos x="1555" y="975"/>
                </a:cxn>
                <a:cxn ang="0">
                  <a:pos x="1384" y="681"/>
                </a:cxn>
                <a:cxn ang="0">
                  <a:pos x="1209" y="711"/>
                </a:cxn>
                <a:cxn ang="0">
                  <a:pos x="1146" y="458"/>
                </a:cxn>
                <a:cxn ang="0">
                  <a:pos x="993" y="205"/>
                </a:cxn>
                <a:cxn ang="0">
                  <a:pos x="908" y="290"/>
                </a:cxn>
                <a:cxn ang="0">
                  <a:pos x="826" y="462"/>
                </a:cxn>
                <a:cxn ang="0">
                  <a:pos x="737" y="4"/>
                </a:cxn>
                <a:cxn ang="0">
                  <a:pos x="685" y="164"/>
                </a:cxn>
                <a:cxn ang="0">
                  <a:pos x="558" y="242"/>
                </a:cxn>
                <a:cxn ang="0">
                  <a:pos x="469" y="488"/>
                </a:cxn>
                <a:cxn ang="0">
                  <a:pos x="324" y="536"/>
                </a:cxn>
                <a:cxn ang="0">
                  <a:pos x="469" y="737"/>
                </a:cxn>
                <a:cxn ang="0">
                  <a:pos x="554" y="1291"/>
                </a:cxn>
                <a:cxn ang="0">
                  <a:pos x="513" y="1585"/>
                </a:cxn>
                <a:cxn ang="0">
                  <a:pos x="272" y="1719"/>
                </a:cxn>
                <a:cxn ang="0">
                  <a:pos x="119" y="1905"/>
                </a:cxn>
                <a:cxn ang="0">
                  <a:pos x="30" y="2222"/>
                </a:cxn>
                <a:cxn ang="0">
                  <a:pos x="100" y="2449"/>
                </a:cxn>
                <a:cxn ang="0">
                  <a:pos x="495" y="2449"/>
                </a:cxn>
                <a:cxn ang="0">
                  <a:pos x="532" y="2664"/>
                </a:cxn>
                <a:cxn ang="0">
                  <a:pos x="621" y="2851"/>
                </a:cxn>
                <a:cxn ang="0">
                  <a:pos x="789" y="2988"/>
                </a:cxn>
                <a:cxn ang="0">
                  <a:pos x="673" y="3282"/>
                </a:cxn>
                <a:cxn ang="0">
                  <a:pos x="1027" y="3528"/>
                </a:cxn>
                <a:cxn ang="0">
                  <a:pos x="1206" y="3587"/>
                </a:cxn>
                <a:cxn ang="0">
                  <a:pos x="1533" y="3576"/>
                </a:cxn>
                <a:cxn ang="0">
                  <a:pos x="1663" y="3744"/>
                </a:cxn>
                <a:cxn ang="0">
                  <a:pos x="1834" y="3732"/>
                </a:cxn>
                <a:cxn ang="0">
                  <a:pos x="1719" y="3304"/>
                </a:cxn>
                <a:cxn ang="0">
                  <a:pos x="1961" y="3178"/>
                </a:cxn>
              </a:cxnLst>
              <a:rect l="0" t="0" r="r" b="b"/>
              <a:pathLst>
                <a:path w="3699" h="3781">
                  <a:moveTo>
                    <a:pt x="2166" y="3044"/>
                  </a:moveTo>
                  <a:lnTo>
                    <a:pt x="2270" y="3107"/>
                  </a:lnTo>
                  <a:lnTo>
                    <a:pt x="2270" y="3141"/>
                  </a:lnTo>
                  <a:lnTo>
                    <a:pt x="2288" y="3144"/>
                  </a:lnTo>
                  <a:lnTo>
                    <a:pt x="2300" y="3171"/>
                  </a:lnTo>
                  <a:lnTo>
                    <a:pt x="2300" y="3171"/>
                  </a:lnTo>
                  <a:lnTo>
                    <a:pt x="2307" y="3174"/>
                  </a:lnTo>
                  <a:lnTo>
                    <a:pt x="2329" y="3178"/>
                  </a:lnTo>
                  <a:lnTo>
                    <a:pt x="2341" y="3174"/>
                  </a:lnTo>
                  <a:lnTo>
                    <a:pt x="2352" y="3171"/>
                  </a:lnTo>
                  <a:lnTo>
                    <a:pt x="2359" y="3163"/>
                  </a:lnTo>
                  <a:lnTo>
                    <a:pt x="2367" y="3148"/>
                  </a:lnTo>
                  <a:lnTo>
                    <a:pt x="2396" y="3141"/>
                  </a:lnTo>
                  <a:lnTo>
                    <a:pt x="2396" y="3141"/>
                  </a:lnTo>
                  <a:lnTo>
                    <a:pt x="2400" y="3137"/>
                  </a:lnTo>
                  <a:lnTo>
                    <a:pt x="2404" y="3137"/>
                  </a:lnTo>
                  <a:lnTo>
                    <a:pt x="2404" y="3126"/>
                  </a:lnTo>
                  <a:lnTo>
                    <a:pt x="2400" y="3111"/>
                  </a:lnTo>
                  <a:lnTo>
                    <a:pt x="2460" y="3029"/>
                  </a:lnTo>
                  <a:lnTo>
                    <a:pt x="2460" y="3029"/>
                  </a:lnTo>
                  <a:lnTo>
                    <a:pt x="2463" y="3025"/>
                  </a:lnTo>
                  <a:lnTo>
                    <a:pt x="2475" y="3014"/>
                  </a:lnTo>
                  <a:lnTo>
                    <a:pt x="2482" y="3014"/>
                  </a:lnTo>
                  <a:lnTo>
                    <a:pt x="2489" y="3018"/>
                  </a:lnTo>
                  <a:lnTo>
                    <a:pt x="2497" y="3029"/>
                  </a:lnTo>
                  <a:lnTo>
                    <a:pt x="2504" y="3048"/>
                  </a:lnTo>
                  <a:lnTo>
                    <a:pt x="2534" y="3096"/>
                  </a:lnTo>
                  <a:lnTo>
                    <a:pt x="2534" y="3096"/>
                  </a:lnTo>
                  <a:lnTo>
                    <a:pt x="2534" y="3100"/>
                  </a:lnTo>
                  <a:lnTo>
                    <a:pt x="2538" y="3104"/>
                  </a:lnTo>
                  <a:lnTo>
                    <a:pt x="2545" y="3104"/>
                  </a:lnTo>
                  <a:lnTo>
                    <a:pt x="2549" y="3100"/>
                  </a:lnTo>
                  <a:lnTo>
                    <a:pt x="2556" y="3092"/>
                  </a:lnTo>
                  <a:lnTo>
                    <a:pt x="2568" y="3074"/>
                  </a:lnTo>
                  <a:lnTo>
                    <a:pt x="2579" y="3051"/>
                  </a:lnTo>
                  <a:lnTo>
                    <a:pt x="2579" y="3051"/>
                  </a:lnTo>
                  <a:lnTo>
                    <a:pt x="2579" y="3040"/>
                  </a:lnTo>
                  <a:lnTo>
                    <a:pt x="2590" y="3022"/>
                  </a:lnTo>
                  <a:lnTo>
                    <a:pt x="2597" y="3014"/>
                  </a:lnTo>
                  <a:lnTo>
                    <a:pt x="2605" y="3014"/>
                  </a:lnTo>
                  <a:lnTo>
                    <a:pt x="2612" y="3018"/>
                  </a:lnTo>
                  <a:lnTo>
                    <a:pt x="2627" y="3029"/>
                  </a:lnTo>
                  <a:lnTo>
                    <a:pt x="2690" y="3081"/>
                  </a:lnTo>
                  <a:lnTo>
                    <a:pt x="2690" y="3081"/>
                  </a:lnTo>
                  <a:lnTo>
                    <a:pt x="2694" y="3089"/>
                  </a:lnTo>
                  <a:lnTo>
                    <a:pt x="2713" y="3107"/>
                  </a:lnTo>
                  <a:lnTo>
                    <a:pt x="2735" y="3130"/>
                  </a:lnTo>
                  <a:lnTo>
                    <a:pt x="2750" y="3141"/>
                  </a:lnTo>
                  <a:lnTo>
                    <a:pt x="2765" y="3148"/>
                  </a:lnTo>
                  <a:lnTo>
                    <a:pt x="2765" y="3148"/>
                  </a:lnTo>
                  <a:lnTo>
                    <a:pt x="2765" y="3126"/>
                  </a:lnTo>
                  <a:lnTo>
                    <a:pt x="2765" y="3107"/>
                  </a:lnTo>
                  <a:lnTo>
                    <a:pt x="2765" y="3081"/>
                  </a:lnTo>
                  <a:lnTo>
                    <a:pt x="2772" y="3051"/>
                  </a:lnTo>
                  <a:lnTo>
                    <a:pt x="2783" y="3025"/>
                  </a:lnTo>
                  <a:lnTo>
                    <a:pt x="2795" y="3014"/>
                  </a:lnTo>
                  <a:lnTo>
                    <a:pt x="2802" y="3003"/>
                  </a:lnTo>
                  <a:lnTo>
                    <a:pt x="2817" y="2996"/>
                  </a:lnTo>
                  <a:lnTo>
                    <a:pt x="2832" y="2988"/>
                  </a:lnTo>
                  <a:lnTo>
                    <a:pt x="2832" y="2988"/>
                  </a:lnTo>
                  <a:lnTo>
                    <a:pt x="2839" y="2981"/>
                  </a:lnTo>
                  <a:lnTo>
                    <a:pt x="2850" y="2977"/>
                  </a:lnTo>
                  <a:lnTo>
                    <a:pt x="2858" y="2973"/>
                  </a:lnTo>
                  <a:lnTo>
                    <a:pt x="2869" y="2977"/>
                  </a:lnTo>
                  <a:lnTo>
                    <a:pt x="2873" y="2984"/>
                  </a:lnTo>
                  <a:lnTo>
                    <a:pt x="2876" y="3007"/>
                  </a:lnTo>
                  <a:lnTo>
                    <a:pt x="2873" y="3037"/>
                  </a:lnTo>
                  <a:lnTo>
                    <a:pt x="2884" y="3055"/>
                  </a:lnTo>
                  <a:lnTo>
                    <a:pt x="2932" y="3051"/>
                  </a:lnTo>
                  <a:lnTo>
                    <a:pt x="2932" y="3033"/>
                  </a:lnTo>
                  <a:lnTo>
                    <a:pt x="3018" y="2970"/>
                  </a:lnTo>
                  <a:lnTo>
                    <a:pt x="3025" y="2988"/>
                  </a:lnTo>
                  <a:lnTo>
                    <a:pt x="3089" y="2966"/>
                  </a:lnTo>
                  <a:lnTo>
                    <a:pt x="3089" y="2966"/>
                  </a:lnTo>
                  <a:lnTo>
                    <a:pt x="3089" y="2962"/>
                  </a:lnTo>
                  <a:lnTo>
                    <a:pt x="3096" y="2951"/>
                  </a:lnTo>
                  <a:lnTo>
                    <a:pt x="3100" y="2944"/>
                  </a:lnTo>
                  <a:lnTo>
                    <a:pt x="3111" y="2940"/>
                  </a:lnTo>
                  <a:lnTo>
                    <a:pt x="3122" y="2940"/>
                  </a:lnTo>
                  <a:lnTo>
                    <a:pt x="3137" y="2936"/>
                  </a:lnTo>
                  <a:lnTo>
                    <a:pt x="3137" y="2936"/>
                  </a:lnTo>
                  <a:lnTo>
                    <a:pt x="3137" y="2936"/>
                  </a:lnTo>
                  <a:lnTo>
                    <a:pt x="3137" y="2925"/>
                  </a:lnTo>
                  <a:lnTo>
                    <a:pt x="3133" y="2910"/>
                  </a:lnTo>
                  <a:lnTo>
                    <a:pt x="3118" y="2884"/>
                  </a:lnTo>
                  <a:lnTo>
                    <a:pt x="3118" y="2884"/>
                  </a:lnTo>
                  <a:lnTo>
                    <a:pt x="3111" y="2869"/>
                  </a:lnTo>
                  <a:lnTo>
                    <a:pt x="3111" y="2858"/>
                  </a:lnTo>
                  <a:lnTo>
                    <a:pt x="3111" y="2847"/>
                  </a:lnTo>
                  <a:lnTo>
                    <a:pt x="3118" y="2839"/>
                  </a:lnTo>
                  <a:lnTo>
                    <a:pt x="3129" y="2832"/>
                  </a:lnTo>
                  <a:lnTo>
                    <a:pt x="3141" y="2828"/>
                  </a:lnTo>
                  <a:lnTo>
                    <a:pt x="3170" y="2821"/>
                  </a:lnTo>
                  <a:lnTo>
                    <a:pt x="3182" y="2802"/>
                  </a:lnTo>
                  <a:lnTo>
                    <a:pt x="3241" y="2784"/>
                  </a:lnTo>
                  <a:lnTo>
                    <a:pt x="3249" y="2765"/>
                  </a:lnTo>
                  <a:lnTo>
                    <a:pt x="3293" y="2772"/>
                  </a:lnTo>
                  <a:lnTo>
                    <a:pt x="3301" y="2765"/>
                  </a:lnTo>
                  <a:lnTo>
                    <a:pt x="3304" y="2728"/>
                  </a:lnTo>
                  <a:lnTo>
                    <a:pt x="3319" y="2717"/>
                  </a:lnTo>
                  <a:lnTo>
                    <a:pt x="3323" y="2739"/>
                  </a:lnTo>
                  <a:lnTo>
                    <a:pt x="3360" y="2739"/>
                  </a:lnTo>
                  <a:lnTo>
                    <a:pt x="3360" y="2765"/>
                  </a:lnTo>
                  <a:lnTo>
                    <a:pt x="3379" y="2750"/>
                  </a:lnTo>
                  <a:lnTo>
                    <a:pt x="3379" y="2791"/>
                  </a:lnTo>
                  <a:lnTo>
                    <a:pt x="3379" y="2791"/>
                  </a:lnTo>
                  <a:lnTo>
                    <a:pt x="3386" y="2795"/>
                  </a:lnTo>
                  <a:lnTo>
                    <a:pt x="3405" y="2798"/>
                  </a:lnTo>
                  <a:lnTo>
                    <a:pt x="3412" y="2798"/>
                  </a:lnTo>
                  <a:lnTo>
                    <a:pt x="3423" y="2795"/>
                  </a:lnTo>
                  <a:lnTo>
                    <a:pt x="3431" y="2784"/>
                  </a:lnTo>
                  <a:lnTo>
                    <a:pt x="3435" y="2769"/>
                  </a:lnTo>
                  <a:lnTo>
                    <a:pt x="3435" y="2769"/>
                  </a:lnTo>
                  <a:lnTo>
                    <a:pt x="3438" y="2761"/>
                  </a:lnTo>
                  <a:lnTo>
                    <a:pt x="3449" y="2746"/>
                  </a:lnTo>
                  <a:lnTo>
                    <a:pt x="3457" y="2739"/>
                  </a:lnTo>
                  <a:lnTo>
                    <a:pt x="3468" y="2735"/>
                  </a:lnTo>
                  <a:lnTo>
                    <a:pt x="3476" y="2731"/>
                  </a:lnTo>
                  <a:lnTo>
                    <a:pt x="3487" y="2731"/>
                  </a:lnTo>
                  <a:lnTo>
                    <a:pt x="3476" y="2698"/>
                  </a:lnTo>
                  <a:lnTo>
                    <a:pt x="3505" y="2698"/>
                  </a:lnTo>
                  <a:lnTo>
                    <a:pt x="3505" y="2698"/>
                  </a:lnTo>
                  <a:lnTo>
                    <a:pt x="3520" y="2679"/>
                  </a:lnTo>
                  <a:lnTo>
                    <a:pt x="3535" y="2661"/>
                  </a:lnTo>
                  <a:lnTo>
                    <a:pt x="3550" y="2638"/>
                  </a:lnTo>
                  <a:lnTo>
                    <a:pt x="3550" y="2638"/>
                  </a:lnTo>
                  <a:lnTo>
                    <a:pt x="3561" y="2638"/>
                  </a:lnTo>
                  <a:lnTo>
                    <a:pt x="3572" y="2642"/>
                  </a:lnTo>
                  <a:lnTo>
                    <a:pt x="3580" y="2650"/>
                  </a:lnTo>
                  <a:lnTo>
                    <a:pt x="3580" y="2650"/>
                  </a:lnTo>
                  <a:lnTo>
                    <a:pt x="3587" y="2650"/>
                  </a:lnTo>
                  <a:lnTo>
                    <a:pt x="3598" y="2650"/>
                  </a:lnTo>
                  <a:lnTo>
                    <a:pt x="3609" y="2650"/>
                  </a:lnTo>
                  <a:lnTo>
                    <a:pt x="3609" y="2650"/>
                  </a:lnTo>
                  <a:lnTo>
                    <a:pt x="3613" y="2653"/>
                  </a:lnTo>
                  <a:lnTo>
                    <a:pt x="3613" y="2653"/>
                  </a:lnTo>
                  <a:lnTo>
                    <a:pt x="3617" y="2664"/>
                  </a:lnTo>
                  <a:lnTo>
                    <a:pt x="3613" y="2676"/>
                  </a:lnTo>
                  <a:lnTo>
                    <a:pt x="3613" y="2676"/>
                  </a:lnTo>
                  <a:lnTo>
                    <a:pt x="3621" y="2672"/>
                  </a:lnTo>
                  <a:lnTo>
                    <a:pt x="3639" y="2657"/>
                  </a:lnTo>
                  <a:lnTo>
                    <a:pt x="3650" y="2642"/>
                  </a:lnTo>
                  <a:lnTo>
                    <a:pt x="3658" y="2627"/>
                  </a:lnTo>
                  <a:lnTo>
                    <a:pt x="3662" y="2609"/>
                  </a:lnTo>
                  <a:lnTo>
                    <a:pt x="3662" y="2583"/>
                  </a:lnTo>
                  <a:lnTo>
                    <a:pt x="3669" y="2568"/>
                  </a:lnTo>
                  <a:lnTo>
                    <a:pt x="3669" y="2568"/>
                  </a:lnTo>
                  <a:lnTo>
                    <a:pt x="3676" y="2564"/>
                  </a:lnTo>
                  <a:lnTo>
                    <a:pt x="3684" y="2553"/>
                  </a:lnTo>
                  <a:lnTo>
                    <a:pt x="3684" y="2545"/>
                  </a:lnTo>
                  <a:lnTo>
                    <a:pt x="3684" y="2534"/>
                  </a:lnTo>
                  <a:lnTo>
                    <a:pt x="3676" y="2523"/>
                  </a:lnTo>
                  <a:lnTo>
                    <a:pt x="3665" y="2512"/>
                  </a:lnTo>
                  <a:lnTo>
                    <a:pt x="3673" y="2501"/>
                  </a:lnTo>
                  <a:lnTo>
                    <a:pt x="3673" y="2501"/>
                  </a:lnTo>
                  <a:lnTo>
                    <a:pt x="3684" y="2497"/>
                  </a:lnTo>
                  <a:lnTo>
                    <a:pt x="3691" y="2493"/>
                  </a:lnTo>
                  <a:lnTo>
                    <a:pt x="3695" y="2486"/>
                  </a:lnTo>
                  <a:lnTo>
                    <a:pt x="3699" y="2478"/>
                  </a:lnTo>
                  <a:lnTo>
                    <a:pt x="3695" y="2467"/>
                  </a:lnTo>
                  <a:lnTo>
                    <a:pt x="3688" y="2452"/>
                  </a:lnTo>
                  <a:lnTo>
                    <a:pt x="3665" y="2437"/>
                  </a:lnTo>
                  <a:lnTo>
                    <a:pt x="3662" y="2400"/>
                  </a:lnTo>
                  <a:lnTo>
                    <a:pt x="3639" y="2397"/>
                  </a:lnTo>
                  <a:lnTo>
                    <a:pt x="3639" y="2397"/>
                  </a:lnTo>
                  <a:lnTo>
                    <a:pt x="3639" y="2385"/>
                  </a:lnTo>
                  <a:lnTo>
                    <a:pt x="3639" y="2367"/>
                  </a:lnTo>
                  <a:lnTo>
                    <a:pt x="3636" y="2363"/>
                  </a:lnTo>
                  <a:lnTo>
                    <a:pt x="3628" y="2359"/>
                  </a:lnTo>
                  <a:lnTo>
                    <a:pt x="3621" y="2363"/>
                  </a:lnTo>
                  <a:lnTo>
                    <a:pt x="3602" y="2374"/>
                  </a:lnTo>
                  <a:lnTo>
                    <a:pt x="3602" y="2374"/>
                  </a:lnTo>
                  <a:lnTo>
                    <a:pt x="3598" y="2371"/>
                  </a:lnTo>
                  <a:lnTo>
                    <a:pt x="3583" y="2367"/>
                  </a:lnTo>
                  <a:lnTo>
                    <a:pt x="3576" y="2367"/>
                  </a:lnTo>
                  <a:lnTo>
                    <a:pt x="3569" y="2371"/>
                  </a:lnTo>
                  <a:lnTo>
                    <a:pt x="3565" y="2382"/>
                  </a:lnTo>
                  <a:lnTo>
                    <a:pt x="3557" y="2397"/>
                  </a:lnTo>
                  <a:lnTo>
                    <a:pt x="3557" y="2397"/>
                  </a:lnTo>
                  <a:lnTo>
                    <a:pt x="3557" y="2397"/>
                  </a:lnTo>
                  <a:lnTo>
                    <a:pt x="3546" y="2400"/>
                  </a:lnTo>
                  <a:lnTo>
                    <a:pt x="3539" y="2404"/>
                  </a:lnTo>
                  <a:lnTo>
                    <a:pt x="3531" y="2400"/>
                  </a:lnTo>
                  <a:lnTo>
                    <a:pt x="3516" y="2397"/>
                  </a:lnTo>
                  <a:lnTo>
                    <a:pt x="3502" y="2389"/>
                  </a:lnTo>
                  <a:lnTo>
                    <a:pt x="3468" y="2404"/>
                  </a:lnTo>
                  <a:lnTo>
                    <a:pt x="3468" y="2404"/>
                  </a:lnTo>
                  <a:lnTo>
                    <a:pt x="3457" y="2404"/>
                  </a:lnTo>
                  <a:lnTo>
                    <a:pt x="3449" y="2397"/>
                  </a:lnTo>
                  <a:lnTo>
                    <a:pt x="3446" y="2385"/>
                  </a:lnTo>
                  <a:lnTo>
                    <a:pt x="3446" y="2385"/>
                  </a:lnTo>
                  <a:lnTo>
                    <a:pt x="3438" y="2371"/>
                  </a:lnTo>
                  <a:lnTo>
                    <a:pt x="3435" y="2371"/>
                  </a:lnTo>
                  <a:lnTo>
                    <a:pt x="3427" y="2371"/>
                  </a:lnTo>
                  <a:lnTo>
                    <a:pt x="3420" y="2374"/>
                  </a:lnTo>
                  <a:lnTo>
                    <a:pt x="3412" y="2378"/>
                  </a:lnTo>
                  <a:lnTo>
                    <a:pt x="3397" y="2404"/>
                  </a:lnTo>
                  <a:lnTo>
                    <a:pt x="3397" y="2404"/>
                  </a:lnTo>
                  <a:lnTo>
                    <a:pt x="3394" y="2411"/>
                  </a:lnTo>
                  <a:lnTo>
                    <a:pt x="3390" y="2419"/>
                  </a:lnTo>
                  <a:lnTo>
                    <a:pt x="3379" y="2419"/>
                  </a:lnTo>
                  <a:lnTo>
                    <a:pt x="3364" y="2415"/>
                  </a:lnTo>
                  <a:lnTo>
                    <a:pt x="3353" y="2408"/>
                  </a:lnTo>
                  <a:lnTo>
                    <a:pt x="3330" y="2385"/>
                  </a:lnTo>
                  <a:lnTo>
                    <a:pt x="3323" y="2374"/>
                  </a:lnTo>
                  <a:lnTo>
                    <a:pt x="3323" y="2374"/>
                  </a:lnTo>
                  <a:lnTo>
                    <a:pt x="3316" y="2385"/>
                  </a:lnTo>
                  <a:lnTo>
                    <a:pt x="3312" y="2393"/>
                  </a:lnTo>
                  <a:lnTo>
                    <a:pt x="3308" y="2404"/>
                  </a:lnTo>
                  <a:lnTo>
                    <a:pt x="3308" y="2404"/>
                  </a:lnTo>
                  <a:lnTo>
                    <a:pt x="3308" y="2404"/>
                  </a:lnTo>
                  <a:lnTo>
                    <a:pt x="3301" y="2400"/>
                  </a:lnTo>
                  <a:lnTo>
                    <a:pt x="3278" y="2385"/>
                  </a:lnTo>
                  <a:lnTo>
                    <a:pt x="3249" y="2356"/>
                  </a:lnTo>
                  <a:lnTo>
                    <a:pt x="3282" y="2352"/>
                  </a:lnTo>
                  <a:lnTo>
                    <a:pt x="3282" y="2352"/>
                  </a:lnTo>
                  <a:lnTo>
                    <a:pt x="3275" y="2330"/>
                  </a:lnTo>
                  <a:lnTo>
                    <a:pt x="3263" y="2315"/>
                  </a:lnTo>
                  <a:lnTo>
                    <a:pt x="3252" y="2304"/>
                  </a:lnTo>
                  <a:lnTo>
                    <a:pt x="3252" y="2289"/>
                  </a:lnTo>
                  <a:lnTo>
                    <a:pt x="3252" y="2289"/>
                  </a:lnTo>
                  <a:lnTo>
                    <a:pt x="3256" y="2285"/>
                  </a:lnTo>
                  <a:lnTo>
                    <a:pt x="3260" y="2277"/>
                  </a:lnTo>
                  <a:lnTo>
                    <a:pt x="3260" y="2274"/>
                  </a:lnTo>
                  <a:lnTo>
                    <a:pt x="3260" y="2270"/>
                  </a:lnTo>
                  <a:lnTo>
                    <a:pt x="3252" y="2266"/>
                  </a:lnTo>
                  <a:lnTo>
                    <a:pt x="3241" y="2266"/>
                  </a:lnTo>
                  <a:lnTo>
                    <a:pt x="3241" y="2266"/>
                  </a:lnTo>
                  <a:lnTo>
                    <a:pt x="3230" y="2266"/>
                  </a:lnTo>
                  <a:lnTo>
                    <a:pt x="3222" y="2263"/>
                  </a:lnTo>
                  <a:lnTo>
                    <a:pt x="3215" y="2259"/>
                  </a:lnTo>
                  <a:lnTo>
                    <a:pt x="3211" y="2255"/>
                  </a:lnTo>
                  <a:lnTo>
                    <a:pt x="3211" y="2244"/>
                  </a:lnTo>
                  <a:lnTo>
                    <a:pt x="3211" y="2237"/>
                  </a:lnTo>
                  <a:lnTo>
                    <a:pt x="3211" y="2237"/>
                  </a:lnTo>
                  <a:lnTo>
                    <a:pt x="3208" y="2237"/>
                  </a:lnTo>
                  <a:lnTo>
                    <a:pt x="3200" y="2229"/>
                  </a:lnTo>
                  <a:lnTo>
                    <a:pt x="3193" y="2229"/>
                  </a:lnTo>
                  <a:lnTo>
                    <a:pt x="3185" y="2229"/>
                  </a:lnTo>
                  <a:lnTo>
                    <a:pt x="3174" y="2233"/>
                  </a:lnTo>
                  <a:lnTo>
                    <a:pt x="3163" y="2237"/>
                  </a:lnTo>
                  <a:lnTo>
                    <a:pt x="3163" y="2237"/>
                  </a:lnTo>
                  <a:lnTo>
                    <a:pt x="3163" y="2240"/>
                  </a:lnTo>
                  <a:lnTo>
                    <a:pt x="3159" y="2240"/>
                  </a:lnTo>
                  <a:lnTo>
                    <a:pt x="3144" y="2237"/>
                  </a:lnTo>
                  <a:lnTo>
                    <a:pt x="3122" y="2225"/>
                  </a:lnTo>
                  <a:lnTo>
                    <a:pt x="3122" y="2225"/>
                  </a:lnTo>
                  <a:lnTo>
                    <a:pt x="3107" y="2218"/>
                  </a:lnTo>
                  <a:lnTo>
                    <a:pt x="3092" y="2214"/>
                  </a:lnTo>
                  <a:lnTo>
                    <a:pt x="3081" y="2218"/>
                  </a:lnTo>
                  <a:lnTo>
                    <a:pt x="3070" y="2222"/>
                  </a:lnTo>
                  <a:lnTo>
                    <a:pt x="3062" y="2229"/>
                  </a:lnTo>
                  <a:lnTo>
                    <a:pt x="3059" y="2240"/>
                  </a:lnTo>
                  <a:lnTo>
                    <a:pt x="3055" y="2255"/>
                  </a:lnTo>
                  <a:lnTo>
                    <a:pt x="3059" y="2270"/>
                  </a:lnTo>
                  <a:lnTo>
                    <a:pt x="3059" y="2270"/>
                  </a:lnTo>
                  <a:lnTo>
                    <a:pt x="3055" y="2274"/>
                  </a:lnTo>
                  <a:lnTo>
                    <a:pt x="3044" y="2277"/>
                  </a:lnTo>
                  <a:lnTo>
                    <a:pt x="3040" y="2277"/>
                  </a:lnTo>
                  <a:lnTo>
                    <a:pt x="3033" y="2270"/>
                  </a:lnTo>
                  <a:lnTo>
                    <a:pt x="3029" y="2263"/>
                  </a:lnTo>
                  <a:lnTo>
                    <a:pt x="3025" y="2251"/>
                  </a:lnTo>
                  <a:lnTo>
                    <a:pt x="3025" y="2251"/>
                  </a:lnTo>
                  <a:lnTo>
                    <a:pt x="3018" y="2251"/>
                  </a:lnTo>
                  <a:lnTo>
                    <a:pt x="3007" y="2251"/>
                  </a:lnTo>
                  <a:lnTo>
                    <a:pt x="2995" y="2248"/>
                  </a:lnTo>
                  <a:lnTo>
                    <a:pt x="2984" y="2240"/>
                  </a:lnTo>
                  <a:lnTo>
                    <a:pt x="2973" y="2225"/>
                  </a:lnTo>
                  <a:lnTo>
                    <a:pt x="2966" y="2199"/>
                  </a:lnTo>
                  <a:lnTo>
                    <a:pt x="2958" y="2162"/>
                  </a:lnTo>
                  <a:lnTo>
                    <a:pt x="2958" y="2162"/>
                  </a:lnTo>
                  <a:lnTo>
                    <a:pt x="2951" y="2158"/>
                  </a:lnTo>
                  <a:lnTo>
                    <a:pt x="2943" y="2155"/>
                  </a:lnTo>
                  <a:lnTo>
                    <a:pt x="2929" y="2158"/>
                  </a:lnTo>
                  <a:lnTo>
                    <a:pt x="2929" y="2158"/>
                  </a:lnTo>
                  <a:lnTo>
                    <a:pt x="2929" y="2158"/>
                  </a:lnTo>
                  <a:lnTo>
                    <a:pt x="2932" y="2147"/>
                  </a:lnTo>
                  <a:lnTo>
                    <a:pt x="2943" y="2129"/>
                  </a:lnTo>
                  <a:lnTo>
                    <a:pt x="2969" y="2106"/>
                  </a:lnTo>
                  <a:lnTo>
                    <a:pt x="2969" y="2106"/>
                  </a:lnTo>
                  <a:lnTo>
                    <a:pt x="2973" y="2103"/>
                  </a:lnTo>
                  <a:lnTo>
                    <a:pt x="2973" y="2099"/>
                  </a:lnTo>
                  <a:lnTo>
                    <a:pt x="2973" y="2088"/>
                  </a:lnTo>
                  <a:lnTo>
                    <a:pt x="2966" y="2073"/>
                  </a:lnTo>
                  <a:lnTo>
                    <a:pt x="2984" y="2039"/>
                  </a:lnTo>
                  <a:lnTo>
                    <a:pt x="3025" y="1987"/>
                  </a:lnTo>
                  <a:lnTo>
                    <a:pt x="3025" y="1987"/>
                  </a:lnTo>
                  <a:lnTo>
                    <a:pt x="3025" y="1980"/>
                  </a:lnTo>
                  <a:lnTo>
                    <a:pt x="3022" y="1965"/>
                  </a:lnTo>
                  <a:lnTo>
                    <a:pt x="3018" y="1961"/>
                  </a:lnTo>
                  <a:lnTo>
                    <a:pt x="3010" y="1957"/>
                  </a:lnTo>
                  <a:lnTo>
                    <a:pt x="2999" y="1965"/>
                  </a:lnTo>
                  <a:lnTo>
                    <a:pt x="2984" y="1976"/>
                  </a:lnTo>
                  <a:lnTo>
                    <a:pt x="2984" y="1976"/>
                  </a:lnTo>
                  <a:lnTo>
                    <a:pt x="2969" y="1987"/>
                  </a:lnTo>
                  <a:lnTo>
                    <a:pt x="2955" y="1991"/>
                  </a:lnTo>
                  <a:lnTo>
                    <a:pt x="2947" y="1987"/>
                  </a:lnTo>
                  <a:lnTo>
                    <a:pt x="2943" y="1980"/>
                  </a:lnTo>
                  <a:lnTo>
                    <a:pt x="2943" y="1972"/>
                  </a:lnTo>
                  <a:lnTo>
                    <a:pt x="2947" y="1961"/>
                  </a:lnTo>
                  <a:lnTo>
                    <a:pt x="2958" y="1954"/>
                  </a:lnTo>
                  <a:lnTo>
                    <a:pt x="2973" y="1946"/>
                  </a:lnTo>
                  <a:lnTo>
                    <a:pt x="2973" y="1946"/>
                  </a:lnTo>
                  <a:lnTo>
                    <a:pt x="3007" y="1931"/>
                  </a:lnTo>
                  <a:lnTo>
                    <a:pt x="3025" y="1924"/>
                  </a:lnTo>
                  <a:lnTo>
                    <a:pt x="3040" y="1913"/>
                  </a:lnTo>
                  <a:lnTo>
                    <a:pt x="3051" y="1891"/>
                  </a:lnTo>
                  <a:lnTo>
                    <a:pt x="3077" y="1902"/>
                  </a:lnTo>
                  <a:lnTo>
                    <a:pt x="3085" y="1861"/>
                  </a:lnTo>
                  <a:lnTo>
                    <a:pt x="3085" y="1861"/>
                  </a:lnTo>
                  <a:lnTo>
                    <a:pt x="3066" y="1857"/>
                  </a:lnTo>
                  <a:lnTo>
                    <a:pt x="3044" y="1853"/>
                  </a:lnTo>
                  <a:lnTo>
                    <a:pt x="3014" y="1857"/>
                  </a:lnTo>
                  <a:lnTo>
                    <a:pt x="3014" y="1857"/>
                  </a:lnTo>
                  <a:lnTo>
                    <a:pt x="3007" y="1853"/>
                  </a:lnTo>
                  <a:lnTo>
                    <a:pt x="3003" y="1850"/>
                  </a:lnTo>
                  <a:lnTo>
                    <a:pt x="2999" y="1831"/>
                  </a:lnTo>
                  <a:lnTo>
                    <a:pt x="2999" y="1816"/>
                  </a:lnTo>
                  <a:lnTo>
                    <a:pt x="2999" y="1809"/>
                  </a:lnTo>
                  <a:lnTo>
                    <a:pt x="2958" y="1790"/>
                  </a:lnTo>
                  <a:lnTo>
                    <a:pt x="2947" y="1786"/>
                  </a:lnTo>
                  <a:lnTo>
                    <a:pt x="2955" y="1775"/>
                  </a:lnTo>
                  <a:lnTo>
                    <a:pt x="2962" y="1757"/>
                  </a:lnTo>
                  <a:lnTo>
                    <a:pt x="2962" y="1742"/>
                  </a:lnTo>
                  <a:lnTo>
                    <a:pt x="2955" y="1738"/>
                  </a:lnTo>
                  <a:lnTo>
                    <a:pt x="2943" y="1742"/>
                  </a:lnTo>
                  <a:lnTo>
                    <a:pt x="2943" y="1742"/>
                  </a:lnTo>
                  <a:lnTo>
                    <a:pt x="2936" y="1745"/>
                  </a:lnTo>
                  <a:lnTo>
                    <a:pt x="2917" y="1753"/>
                  </a:lnTo>
                  <a:lnTo>
                    <a:pt x="2910" y="1753"/>
                  </a:lnTo>
                  <a:lnTo>
                    <a:pt x="2906" y="1749"/>
                  </a:lnTo>
                  <a:lnTo>
                    <a:pt x="2906" y="1742"/>
                  </a:lnTo>
                  <a:lnTo>
                    <a:pt x="2914" y="1723"/>
                  </a:lnTo>
                  <a:lnTo>
                    <a:pt x="2914" y="1723"/>
                  </a:lnTo>
                  <a:lnTo>
                    <a:pt x="2914" y="1719"/>
                  </a:lnTo>
                  <a:lnTo>
                    <a:pt x="2906" y="1712"/>
                  </a:lnTo>
                  <a:lnTo>
                    <a:pt x="2895" y="1704"/>
                  </a:lnTo>
                  <a:lnTo>
                    <a:pt x="2888" y="1701"/>
                  </a:lnTo>
                  <a:lnTo>
                    <a:pt x="2873" y="1701"/>
                  </a:lnTo>
                  <a:lnTo>
                    <a:pt x="2869" y="1645"/>
                  </a:lnTo>
                  <a:lnTo>
                    <a:pt x="2869" y="1645"/>
                  </a:lnTo>
                  <a:lnTo>
                    <a:pt x="2876" y="1637"/>
                  </a:lnTo>
                  <a:lnTo>
                    <a:pt x="2888" y="1626"/>
                  </a:lnTo>
                  <a:lnTo>
                    <a:pt x="2895" y="1611"/>
                  </a:lnTo>
                  <a:lnTo>
                    <a:pt x="2906" y="1589"/>
                  </a:lnTo>
                  <a:lnTo>
                    <a:pt x="2914" y="1559"/>
                  </a:lnTo>
                  <a:lnTo>
                    <a:pt x="2921" y="1522"/>
                  </a:lnTo>
                  <a:lnTo>
                    <a:pt x="2925" y="1477"/>
                  </a:lnTo>
                  <a:lnTo>
                    <a:pt x="2925" y="1477"/>
                  </a:lnTo>
                  <a:lnTo>
                    <a:pt x="2932" y="1474"/>
                  </a:lnTo>
                  <a:lnTo>
                    <a:pt x="2951" y="1466"/>
                  </a:lnTo>
                  <a:lnTo>
                    <a:pt x="2962" y="1459"/>
                  </a:lnTo>
                  <a:lnTo>
                    <a:pt x="2966" y="1448"/>
                  </a:lnTo>
                  <a:lnTo>
                    <a:pt x="2966" y="1433"/>
                  </a:lnTo>
                  <a:lnTo>
                    <a:pt x="2958" y="1418"/>
                  </a:lnTo>
                  <a:lnTo>
                    <a:pt x="2958" y="1418"/>
                  </a:lnTo>
                  <a:lnTo>
                    <a:pt x="2958" y="1410"/>
                  </a:lnTo>
                  <a:lnTo>
                    <a:pt x="2958" y="1403"/>
                  </a:lnTo>
                  <a:lnTo>
                    <a:pt x="2977" y="1388"/>
                  </a:lnTo>
                  <a:lnTo>
                    <a:pt x="3003" y="1370"/>
                  </a:lnTo>
                  <a:lnTo>
                    <a:pt x="3003" y="1340"/>
                  </a:lnTo>
                  <a:lnTo>
                    <a:pt x="3003" y="1340"/>
                  </a:lnTo>
                  <a:lnTo>
                    <a:pt x="3007" y="1340"/>
                  </a:lnTo>
                  <a:lnTo>
                    <a:pt x="3010" y="1340"/>
                  </a:lnTo>
                  <a:lnTo>
                    <a:pt x="3014" y="1336"/>
                  </a:lnTo>
                  <a:lnTo>
                    <a:pt x="3014" y="1329"/>
                  </a:lnTo>
                  <a:lnTo>
                    <a:pt x="3007" y="1314"/>
                  </a:lnTo>
                  <a:lnTo>
                    <a:pt x="3007" y="1314"/>
                  </a:lnTo>
                  <a:lnTo>
                    <a:pt x="2984" y="1277"/>
                  </a:lnTo>
                  <a:lnTo>
                    <a:pt x="2981" y="1265"/>
                  </a:lnTo>
                  <a:lnTo>
                    <a:pt x="2981" y="1265"/>
                  </a:lnTo>
                  <a:lnTo>
                    <a:pt x="2977" y="1258"/>
                  </a:lnTo>
                  <a:lnTo>
                    <a:pt x="2973" y="1247"/>
                  </a:lnTo>
                  <a:lnTo>
                    <a:pt x="2966" y="1243"/>
                  </a:lnTo>
                  <a:lnTo>
                    <a:pt x="2958" y="1239"/>
                  </a:lnTo>
                  <a:lnTo>
                    <a:pt x="2951" y="1239"/>
                  </a:lnTo>
                  <a:lnTo>
                    <a:pt x="2936" y="1243"/>
                  </a:lnTo>
                  <a:lnTo>
                    <a:pt x="2906" y="1202"/>
                  </a:lnTo>
                  <a:lnTo>
                    <a:pt x="2906" y="1202"/>
                  </a:lnTo>
                  <a:lnTo>
                    <a:pt x="2891" y="1206"/>
                  </a:lnTo>
                  <a:lnTo>
                    <a:pt x="2880" y="1213"/>
                  </a:lnTo>
                  <a:lnTo>
                    <a:pt x="2873" y="1224"/>
                  </a:lnTo>
                  <a:lnTo>
                    <a:pt x="2873" y="1224"/>
                  </a:lnTo>
                  <a:lnTo>
                    <a:pt x="2865" y="1232"/>
                  </a:lnTo>
                  <a:lnTo>
                    <a:pt x="2858" y="1236"/>
                  </a:lnTo>
                  <a:lnTo>
                    <a:pt x="2839" y="1236"/>
                  </a:lnTo>
                  <a:lnTo>
                    <a:pt x="2821" y="1236"/>
                  </a:lnTo>
                  <a:lnTo>
                    <a:pt x="2806" y="1232"/>
                  </a:lnTo>
                  <a:lnTo>
                    <a:pt x="2806" y="1232"/>
                  </a:lnTo>
                  <a:lnTo>
                    <a:pt x="2802" y="1232"/>
                  </a:lnTo>
                  <a:lnTo>
                    <a:pt x="2795" y="1232"/>
                  </a:lnTo>
                  <a:lnTo>
                    <a:pt x="2787" y="1243"/>
                  </a:lnTo>
                  <a:lnTo>
                    <a:pt x="2768" y="1269"/>
                  </a:lnTo>
                  <a:lnTo>
                    <a:pt x="2768" y="1269"/>
                  </a:lnTo>
                  <a:lnTo>
                    <a:pt x="2761" y="1273"/>
                  </a:lnTo>
                  <a:lnTo>
                    <a:pt x="2742" y="1277"/>
                  </a:lnTo>
                  <a:lnTo>
                    <a:pt x="2720" y="1277"/>
                  </a:lnTo>
                  <a:lnTo>
                    <a:pt x="2694" y="1273"/>
                  </a:lnTo>
                  <a:lnTo>
                    <a:pt x="2668" y="1265"/>
                  </a:lnTo>
                  <a:lnTo>
                    <a:pt x="2646" y="1250"/>
                  </a:lnTo>
                  <a:lnTo>
                    <a:pt x="2638" y="1239"/>
                  </a:lnTo>
                  <a:lnTo>
                    <a:pt x="2631" y="1228"/>
                  </a:lnTo>
                  <a:lnTo>
                    <a:pt x="2627" y="1213"/>
                  </a:lnTo>
                  <a:lnTo>
                    <a:pt x="2627" y="1198"/>
                  </a:lnTo>
                  <a:lnTo>
                    <a:pt x="2627" y="1198"/>
                  </a:lnTo>
                  <a:lnTo>
                    <a:pt x="2620" y="1176"/>
                  </a:lnTo>
                  <a:lnTo>
                    <a:pt x="2616" y="1161"/>
                  </a:lnTo>
                  <a:lnTo>
                    <a:pt x="2608" y="1154"/>
                  </a:lnTo>
                  <a:lnTo>
                    <a:pt x="2608" y="1154"/>
                  </a:lnTo>
                  <a:lnTo>
                    <a:pt x="2608" y="1150"/>
                  </a:lnTo>
                  <a:lnTo>
                    <a:pt x="2608" y="1143"/>
                  </a:lnTo>
                  <a:lnTo>
                    <a:pt x="2616" y="1124"/>
                  </a:lnTo>
                  <a:lnTo>
                    <a:pt x="2627" y="1094"/>
                  </a:lnTo>
                  <a:lnTo>
                    <a:pt x="2627" y="1094"/>
                  </a:lnTo>
                  <a:lnTo>
                    <a:pt x="2627" y="1083"/>
                  </a:lnTo>
                  <a:lnTo>
                    <a:pt x="2623" y="1061"/>
                  </a:lnTo>
                  <a:lnTo>
                    <a:pt x="2616" y="1053"/>
                  </a:lnTo>
                  <a:lnTo>
                    <a:pt x="2608" y="1046"/>
                  </a:lnTo>
                  <a:lnTo>
                    <a:pt x="2597" y="1042"/>
                  </a:lnTo>
                  <a:lnTo>
                    <a:pt x="2582" y="1046"/>
                  </a:lnTo>
                  <a:lnTo>
                    <a:pt x="2582" y="1046"/>
                  </a:lnTo>
                  <a:lnTo>
                    <a:pt x="2571" y="1046"/>
                  </a:lnTo>
                  <a:lnTo>
                    <a:pt x="2564" y="1042"/>
                  </a:lnTo>
                  <a:lnTo>
                    <a:pt x="2564" y="1038"/>
                  </a:lnTo>
                  <a:lnTo>
                    <a:pt x="2568" y="1035"/>
                  </a:lnTo>
                  <a:lnTo>
                    <a:pt x="2568" y="1035"/>
                  </a:lnTo>
                  <a:lnTo>
                    <a:pt x="2571" y="1031"/>
                  </a:lnTo>
                  <a:lnTo>
                    <a:pt x="2579" y="1023"/>
                  </a:lnTo>
                  <a:lnTo>
                    <a:pt x="2579" y="1020"/>
                  </a:lnTo>
                  <a:lnTo>
                    <a:pt x="2579" y="1016"/>
                  </a:lnTo>
                  <a:lnTo>
                    <a:pt x="2575" y="1012"/>
                  </a:lnTo>
                  <a:lnTo>
                    <a:pt x="2568" y="1009"/>
                  </a:lnTo>
                  <a:lnTo>
                    <a:pt x="2568" y="1009"/>
                  </a:lnTo>
                  <a:lnTo>
                    <a:pt x="2579" y="1001"/>
                  </a:lnTo>
                  <a:lnTo>
                    <a:pt x="2594" y="997"/>
                  </a:lnTo>
                  <a:lnTo>
                    <a:pt x="2608" y="994"/>
                  </a:lnTo>
                  <a:lnTo>
                    <a:pt x="2608" y="964"/>
                  </a:lnTo>
                  <a:lnTo>
                    <a:pt x="2608" y="964"/>
                  </a:lnTo>
                  <a:lnTo>
                    <a:pt x="2620" y="960"/>
                  </a:lnTo>
                  <a:lnTo>
                    <a:pt x="2631" y="953"/>
                  </a:lnTo>
                  <a:lnTo>
                    <a:pt x="2646" y="942"/>
                  </a:lnTo>
                  <a:lnTo>
                    <a:pt x="2661" y="930"/>
                  </a:lnTo>
                  <a:lnTo>
                    <a:pt x="2675" y="912"/>
                  </a:lnTo>
                  <a:lnTo>
                    <a:pt x="2687" y="886"/>
                  </a:lnTo>
                  <a:lnTo>
                    <a:pt x="2694" y="856"/>
                  </a:lnTo>
                  <a:lnTo>
                    <a:pt x="2739" y="856"/>
                  </a:lnTo>
                  <a:lnTo>
                    <a:pt x="2746" y="893"/>
                  </a:lnTo>
                  <a:lnTo>
                    <a:pt x="2772" y="919"/>
                  </a:lnTo>
                  <a:lnTo>
                    <a:pt x="2772" y="919"/>
                  </a:lnTo>
                  <a:lnTo>
                    <a:pt x="2780" y="927"/>
                  </a:lnTo>
                  <a:lnTo>
                    <a:pt x="2798" y="934"/>
                  </a:lnTo>
                  <a:lnTo>
                    <a:pt x="2809" y="938"/>
                  </a:lnTo>
                  <a:lnTo>
                    <a:pt x="2817" y="934"/>
                  </a:lnTo>
                  <a:lnTo>
                    <a:pt x="2828" y="923"/>
                  </a:lnTo>
                  <a:lnTo>
                    <a:pt x="2835" y="904"/>
                  </a:lnTo>
                  <a:lnTo>
                    <a:pt x="2876" y="856"/>
                  </a:lnTo>
                  <a:lnTo>
                    <a:pt x="2876" y="856"/>
                  </a:lnTo>
                  <a:lnTo>
                    <a:pt x="2880" y="852"/>
                  </a:lnTo>
                  <a:lnTo>
                    <a:pt x="2884" y="849"/>
                  </a:lnTo>
                  <a:lnTo>
                    <a:pt x="2895" y="852"/>
                  </a:lnTo>
                  <a:lnTo>
                    <a:pt x="2902" y="856"/>
                  </a:lnTo>
                  <a:lnTo>
                    <a:pt x="2910" y="863"/>
                  </a:lnTo>
                  <a:lnTo>
                    <a:pt x="2936" y="867"/>
                  </a:lnTo>
                  <a:lnTo>
                    <a:pt x="2936" y="867"/>
                  </a:lnTo>
                  <a:lnTo>
                    <a:pt x="2943" y="878"/>
                  </a:lnTo>
                  <a:lnTo>
                    <a:pt x="2947" y="890"/>
                  </a:lnTo>
                  <a:lnTo>
                    <a:pt x="2951" y="904"/>
                  </a:lnTo>
                  <a:lnTo>
                    <a:pt x="2951" y="904"/>
                  </a:lnTo>
                  <a:lnTo>
                    <a:pt x="2951" y="912"/>
                  </a:lnTo>
                  <a:lnTo>
                    <a:pt x="2958" y="916"/>
                  </a:lnTo>
                  <a:lnTo>
                    <a:pt x="2977" y="916"/>
                  </a:lnTo>
                  <a:lnTo>
                    <a:pt x="3003" y="912"/>
                  </a:lnTo>
                  <a:lnTo>
                    <a:pt x="3033" y="904"/>
                  </a:lnTo>
                  <a:lnTo>
                    <a:pt x="3033" y="904"/>
                  </a:lnTo>
                  <a:lnTo>
                    <a:pt x="3055" y="901"/>
                  </a:lnTo>
                  <a:lnTo>
                    <a:pt x="3070" y="904"/>
                  </a:lnTo>
                  <a:lnTo>
                    <a:pt x="3085" y="912"/>
                  </a:lnTo>
                  <a:lnTo>
                    <a:pt x="3085" y="912"/>
                  </a:lnTo>
                  <a:lnTo>
                    <a:pt x="3092" y="912"/>
                  </a:lnTo>
                  <a:lnTo>
                    <a:pt x="3096" y="904"/>
                  </a:lnTo>
                  <a:lnTo>
                    <a:pt x="3107" y="897"/>
                  </a:lnTo>
                  <a:lnTo>
                    <a:pt x="3107" y="897"/>
                  </a:lnTo>
                  <a:lnTo>
                    <a:pt x="3126" y="878"/>
                  </a:lnTo>
                  <a:lnTo>
                    <a:pt x="3155" y="863"/>
                  </a:lnTo>
                  <a:lnTo>
                    <a:pt x="3170" y="856"/>
                  </a:lnTo>
                  <a:lnTo>
                    <a:pt x="3185" y="856"/>
                  </a:lnTo>
                  <a:lnTo>
                    <a:pt x="3196" y="856"/>
                  </a:lnTo>
                  <a:lnTo>
                    <a:pt x="3211" y="867"/>
                  </a:lnTo>
                  <a:lnTo>
                    <a:pt x="3211" y="867"/>
                  </a:lnTo>
                  <a:lnTo>
                    <a:pt x="3219" y="875"/>
                  </a:lnTo>
                  <a:lnTo>
                    <a:pt x="3226" y="875"/>
                  </a:lnTo>
                  <a:lnTo>
                    <a:pt x="3230" y="871"/>
                  </a:lnTo>
                  <a:lnTo>
                    <a:pt x="3230" y="863"/>
                  </a:lnTo>
                  <a:lnTo>
                    <a:pt x="3234" y="845"/>
                  </a:lnTo>
                  <a:lnTo>
                    <a:pt x="3234" y="834"/>
                  </a:lnTo>
                  <a:lnTo>
                    <a:pt x="3234" y="834"/>
                  </a:lnTo>
                  <a:lnTo>
                    <a:pt x="3237" y="834"/>
                  </a:lnTo>
                  <a:lnTo>
                    <a:pt x="3241" y="823"/>
                  </a:lnTo>
                  <a:lnTo>
                    <a:pt x="3245" y="815"/>
                  </a:lnTo>
                  <a:lnTo>
                    <a:pt x="3241" y="808"/>
                  </a:lnTo>
                  <a:lnTo>
                    <a:pt x="3237" y="800"/>
                  </a:lnTo>
                  <a:lnTo>
                    <a:pt x="3230" y="789"/>
                  </a:lnTo>
                  <a:lnTo>
                    <a:pt x="3230" y="789"/>
                  </a:lnTo>
                  <a:lnTo>
                    <a:pt x="3237" y="782"/>
                  </a:lnTo>
                  <a:lnTo>
                    <a:pt x="3252" y="770"/>
                  </a:lnTo>
                  <a:lnTo>
                    <a:pt x="3260" y="759"/>
                  </a:lnTo>
                  <a:lnTo>
                    <a:pt x="3263" y="748"/>
                  </a:lnTo>
                  <a:lnTo>
                    <a:pt x="3263" y="730"/>
                  </a:lnTo>
                  <a:lnTo>
                    <a:pt x="3256" y="711"/>
                  </a:lnTo>
                  <a:lnTo>
                    <a:pt x="3256" y="711"/>
                  </a:lnTo>
                  <a:lnTo>
                    <a:pt x="3252" y="700"/>
                  </a:lnTo>
                  <a:lnTo>
                    <a:pt x="3252" y="685"/>
                  </a:lnTo>
                  <a:lnTo>
                    <a:pt x="3256" y="677"/>
                  </a:lnTo>
                  <a:lnTo>
                    <a:pt x="3260" y="666"/>
                  </a:lnTo>
                  <a:lnTo>
                    <a:pt x="3260" y="666"/>
                  </a:lnTo>
                  <a:lnTo>
                    <a:pt x="3249" y="670"/>
                  </a:lnTo>
                  <a:lnTo>
                    <a:pt x="3230" y="666"/>
                  </a:lnTo>
                  <a:lnTo>
                    <a:pt x="3222" y="663"/>
                  </a:lnTo>
                  <a:lnTo>
                    <a:pt x="3222" y="655"/>
                  </a:lnTo>
                  <a:lnTo>
                    <a:pt x="3230" y="644"/>
                  </a:lnTo>
                  <a:lnTo>
                    <a:pt x="3249" y="622"/>
                  </a:lnTo>
                  <a:lnTo>
                    <a:pt x="3249" y="622"/>
                  </a:lnTo>
                  <a:lnTo>
                    <a:pt x="3249" y="618"/>
                  </a:lnTo>
                  <a:lnTo>
                    <a:pt x="3249" y="607"/>
                  </a:lnTo>
                  <a:lnTo>
                    <a:pt x="3245" y="603"/>
                  </a:lnTo>
                  <a:lnTo>
                    <a:pt x="3237" y="596"/>
                  </a:lnTo>
                  <a:lnTo>
                    <a:pt x="3226" y="592"/>
                  </a:lnTo>
                  <a:lnTo>
                    <a:pt x="3208" y="592"/>
                  </a:lnTo>
                  <a:lnTo>
                    <a:pt x="3208" y="592"/>
                  </a:lnTo>
                  <a:lnTo>
                    <a:pt x="3196" y="581"/>
                  </a:lnTo>
                  <a:lnTo>
                    <a:pt x="3193" y="570"/>
                  </a:lnTo>
                  <a:lnTo>
                    <a:pt x="3189" y="558"/>
                  </a:lnTo>
                  <a:lnTo>
                    <a:pt x="3189" y="558"/>
                  </a:lnTo>
                  <a:lnTo>
                    <a:pt x="3185" y="555"/>
                  </a:lnTo>
                  <a:lnTo>
                    <a:pt x="3178" y="551"/>
                  </a:lnTo>
                  <a:lnTo>
                    <a:pt x="3163" y="551"/>
                  </a:lnTo>
                  <a:lnTo>
                    <a:pt x="3144" y="555"/>
                  </a:lnTo>
                  <a:lnTo>
                    <a:pt x="3126" y="562"/>
                  </a:lnTo>
                  <a:lnTo>
                    <a:pt x="3111" y="581"/>
                  </a:lnTo>
                  <a:lnTo>
                    <a:pt x="3096" y="599"/>
                  </a:lnTo>
                  <a:lnTo>
                    <a:pt x="3085" y="629"/>
                  </a:lnTo>
                  <a:lnTo>
                    <a:pt x="3085" y="644"/>
                  </a:lnTo>
                  <a:lnTo>
                    <a:pt x="3085" y="644"/>
                  </a:lnTo>
                  <a:lnTo>
                    <a:pt x="3081" y="644"/>
                  </a:lnTo>
                  <a:lnTo>
                    <a:pt x="3066" y="640"/>
                  </a:lnTo>
                  <a:lnTo>
                    <a:pt x="3051" y="640"/>
                  </a:lnTo>
                  <a:lnTo>
                    <a:pt x="3048" y="644"/>
                  </a:lnTo>
                  <a:lnTo>
                    <a:pt x="3044" y="651"/>
                  </a:lnTo>
                  <a:lnTo>
                    <a:pt x="3044" y="651"/>
                  </a:lnTo>
                  <a:lnTo>
                    <a:pt x="3036" y="648"/>
                  </a:lnTo>
                  <a:lnTo>
                    <a:pt x="3022" y="644"/>
                  </a:lnTo>
                  <a:lnTo>
                    <a:pt x="3014" y="640"/>
                  </a:lnTo>
                  <a:lnTo>
                    <a:pt x="3007" y="644"/>
                  </a:lnTo>
                  <a:lnTo>
                    <a:pt x="2999" y="651"/>
                  </a:lnTo>
                  <a:lnTo>
                    <a:pt x="2995" y="663"/>
                  </a:lnTo>
                  <a:lnTo>
                    <a:pt x="2995" y="663"/>
                  </a:lnTo>
                  <a:lnTo>
                    <a:pt x="2992" y="666"/>
                  </a:lnTo>
                  <a:lnTo>
                    <a:pt x="2988" y="670"/>
                  </a:lnTo>
                  <a:lnTo>
                    <a:pt x="2973" y="666"/>
                  </a:lnTo>
                  <a:lnTo>
                    <a:pt x="2958" y="663"/>
                  </a:lnTo>
                  <a:lnTo>
                    <a:pt x="2936" y="648"/>
                  </a:lnTo>
                  <a:lnTo>
                    <a:pt x="2902" y="625"/>
                  </a:lnTo>
                  <a:lnTo>
                    <a:pt x="2884" y="610"/>
                  </a:lnTo>
                  <a:lnTo>
                    <a:pt x="2884" y="610"/>
                  </a:lnTo>
                  <a:lnTo>
                    <a:pt x="2884" y="607"/>
                  </a:lnTo>
                  <a:lnTo>
                    <a:pt x="2884" y="596"/>
                  </a:lnTo>
                  <a:lnTo>
                    <a:pt x="2876" y="584"/>
                  </a:lnTo>
                  <a:lnTo>
                    <a:pt x="2869" y="581"/>
                  </a:lnTo>
                  <a:lnTo>
                    <a:pt x="2862" y="581"/>
                  </a:lnTo>
                  <a:lnTo>
                    <a:pt x="2862" y="581"/>
                  </a:lnTo>
                  <a:lnTo>
                    <a:pt x="2854" y="581"/>
                  </a:lnTo>
                  <a:lnTo>
                    <a:pt x="2850" y="577"/>
                  </a:lnTo>
                  <a:lnTo>
                    <a:pt x="2858" y="570"/>
                  </a:lnTo>
                  <a:lnTo>
                    <a:pt x="2873" y="566"/>
                  </a:lnTo>
                  <a:lnTo>
                    <a:pt x="2888" y="562"/>
                  </a:lnTo>
                  <a:lnTo>
                    <a:pt x="2921" y="517"/>
                  </a:lnTo>
                  <a:lnTo>
                    <a:pt x="2921" y="517"/>
                  </a:lnTo>
                  <a:lnTo>
                    <a:pt x="2921" y="517"/>
                  </a:lnTo>
                  <a:lnTo>
                    <a:pt x="2917" y="510"/>
                  </a:lnTo>
                  <a:lnTo>
                    <a:pt x="2910" y="506"/>
                  </a:lnTo>
                  <a:lnTo>
                    <a:pt x="2888" y="503"/>
                  </a:lnTo>
                  <a:lnTo>
                    <a:pt x="2888" y="503"/>
                  </a:lnTo>
                  <a:lnTo>
                    <a:pt x="2895" y="499"/>
                  </a:lnTo>
                  <a:lnTo>
                    <a:pt x="2899" y="495"/>
                  </a:lnTo>
                  <a:lnTo>
                    <a:pt x="2902" y="488"/>
                  </a:lnTo>
                  <a:lnTo>
                    <a:pt x="2906" y="477"/>
                  </a:lnTo>
                  <a:lnTo>
                    <a:pt x="2902" y="465"/>
                  </a:lnTo>
                  <a:lnTo>
                    <a:pt x="2895" y="454"/>
                  </a:lnTo>
                  <a:lnTo>
                    <a:pt x="2876" y="439"/>
                  </a:lnTo>
                  <a:lnTo>
                    <a:pt x="2828" y="450"/>
                  </a:lnTo>
                  <a:lnTo>
                    <a:pt x="2828" y="450"/>
                  </a:lnTo>
                  <a:lnTo>
                    <a:pt x="2824" y="436"/>
                  </a:lnTo>
                  <a:lnTo>
                    <a:pt x="2821" y="398"/>
                  </a:lnTo>
                  <a:lnTo>
                    <a:pt x="2824" y="380"/>
                  </a:lnTo>
                  <a:lnTo>
                    <a:pt x="2828" y="361"/>
                  </a:lnTo>
                  <a:lnTo>
                    <a:pt x="2839" y="343"/>
                  </a:lnTo>
                  <a:lnTo>
                    <a:pt x="2858" y="331"/>
                  </a:lnTo>
                  <a:lnTo>
                    <a:pt x="2858" y="331"/>
                  </a:lnTo>
                  <a:lnTo>
                    <a:pt x="2888" y="316"/>
                  </a:lnTo>
                  <a:lnTo>
                    <a:pt x="2895" y="313"/>
                  </a:lnTo>
                  <a:lnTo>
                    <a:pt x="2895" y="309"/>
                  </a:lnTo>
                  <a:lnTo>
                    <a:pt x="2891" y="305"/>
                  </a:lnTo>
                  <a:lnTo>
                    <a:pt x="2880" y="302"/>
                  </a:lnTo>
                  <a:lnTo>
                    <a:pt x="2843" y="302"/>
                  </a:lnTo>
                  <a:lnTo>
                    <a:pt x="2843" y="302"/>
                  </a:lnTo>
                  <a:lnTo>
                    <a:pt x="2839" y="298"/>
                  </a:lnTo>
                  <a:lnTo>
                    <a:pt x="2832" y="290"/>
                  </a:lnTo>
                  <a:lnTo>
                    <a:pt x="2824" y="287"/>
                  </a:lnTo>
                  <a:lnTo>
                    <a:pt x="2817" y="287"/>
                  </a:lnTo>
                  <a:lnTo>
                    <a:pt x="2809" y="294"/>
                  </a:lnTo>
                  <a:lnTo>
                    <a:pt x="2802" y="302"/>
                  </a:lnTo>
                  <a:lnTo>
                    <a:pt x="2675" y="309"/>
                  </a:lnTo>
                  <a:lnTo>
                    <a:pt x="2675" y="309"/>
                  </a:lnTo>
                  <a:lnTo>
                    <a:pt x="2668" y="302"/>
                  </a:lnTo>
                  <a:lnTo>
                    <a:pt x="2657" y="290"/>
                  </a:lnTo>
                  <a:lnTo>
                    <a:pt x="2649" y="290"/>
                  </a:lnTo>
                  <a:lnTo>
                    <a:pt x="2646" y="290"/>
                  </a:lnTo>
                  <a:lnTo>
                    <a:pt x="2642" y="298"/>
                  </a:lnTo>
                  <a:lnTo>
                    <a:pt x="2638" y="316"/>
                  </a:lnTo>
                  <a:lnTo>
                    <a:pt x="2631" y="335"/>
                  </a:lnTo>
                  <a:lnTo>
                    <a:pt x="2631" y="335"/>
                  </a:lnTo>
                  <a:lnTo>
                    <a:pt x="2627" y="339"/>
                  </a:lnTo>
                  <a:lnTo>
                    <a:pt x="2623" y="354"/>
                  </a:lnTo>
                  <a:lnTo>
                    <a:pt x="2627" y="365"/>
                  </a:lnTo>
                  <a:lnTo>
                    <a:pt x="2631" y="380"/>
                  </a:lnTo>
                  <a:lnTo>
                    <a:pt x="2642" y="395"/>
                  </a:lnTo>
                  <a:lnTo>
                    <a:pt x="2657" y="413"/>
                  </a:lnTo>
                  <a:lnTo>
                    <a:pt x="2657" y="413"/>
                  </a:lnTo>
                  <a:lnTo>
                    <a:pt x="2661" y="417"/>
                  </a:lnTo>
                  <a:lnTo>
                    <a:pt x="2664" y="421"/>
                  </a:lnTo>
                  <a:lnTo>
                    <a:pt x="2664" y="432"/>
                  </a:lnTo>
                  <a:lnTo>
                    <a:pt x="2664" y="439"/>
                  </a:lnTo>
                  <a:lnTo>
                    <a:pt x="2657" y="450"/>
                  </a:lnTo>
                  <a:lnTo>
                    <a:pt x="2646" y="462"/>
                  </a:lnTo>
                  <a:lnTo>
                    <a:pt x="2627" y="477"/>
                  </a:lnTo>
                  <a:lnTo>
                    <a:pt x="2627" y="477"/>
                  </a:lnTo>
                  <a:lnTo>
                    <a:pt x="2605" y="491"/>
                  </a:lnTo>
                  <a:lnTo>
                    <a:pt x="2594" y="499"/>
                  </a:lnTo>
                  <a:lnTo>
                    <a:pt x="2590" y="495"/>
                  </a:lnTo>
                  <a:lnTo>
                    <a:pt x="2582" y="491"/>
                  </a:lnTo>
                  <a:lnTo>
                    <a:pt x="2564" y="473"/>
                  </a:lnTo>
                  <a:lnTo>
                    <a:pt x="2564" y="473"/>
                  </a:lnTo>
                  <a:lnTo>
                    <a:pt x="2560" y="473"/>
                  </a:lnTo>
                  <a:lnTo>
                    <a:pt x="2549" y="477"/>
                  </a:lnTo>
                  <a:lnTo>
                    <a:pt x="2538" y="488"/>
                  </a:lnTo>
                  <a:lnTo>
                    <a:pt x="2519" y="514"/>
                  </a:lnTo>
                  <a:lnTo>
                    <a:pt x="2519" y="514"/>
                  </a:lnTo>
                  <a:lnTo>
                    <a:pt x="2501" y="540"/>
                  </a:lnTo>
                  <a:lnTo>
                    <a:pt x="2493" y="562"/>
                  </a:lnTo>
                  <a:lnTo>
                    <a:pt x="2493" y="570"/>
                  </a:lnTo>
                  <a:lnTo>
                    <a:pt x="2497" y="577"/>
                  </a:lnTo>
                  <a:lnTo>
                    <a:pt x="2504" y="588"/>
                  </a:lnTo>
                  <a:lnTo>
                    <a:pt x="2519" y="599"/>
                  </a:lnTo>
                  <a:lnTo>
                    <a:pt x="2519" y="599"/>
                  </a:lnTo>
                  <a:lnTo>
                    <a:pt x="2530" y="607"/>
                  </a:lnTo>
                  <a:lnTo>
                    <a:pt x="2534" y="618"/>
                  </a:lnTo>
                  <a:lnTo>
                    <a:pt x="2534" y="625"/>
                  </a:lnTo>
                  <a:lnTo>
                    <a:pt x="2530" y="629"/>
                  </a:lnTo>
                  <a:lnTo>
                    <a:pt x="2519" y="637"/>
                  </a:lnTo>
                  <a:lnTo>
                    <a:pt x="2512" y="637"/>
                  </a:lnTo>
                  <a:lnTo>
                    <a:pt x="2512" y="681"/>
                  </a:lnTo>
                  <a:lnTo>
                    <a:pt x="2493" y="703"/>
                  </a:lnTo>
                  <a:lnTo>
                    <a:pt x="2493" y="703"/>
                  </a:lnTo>
                  <a:lnTo>
                    <a:pt x="2471" y="722"/>
                  </a:lnTo>
                  <a:lnTo>
                    <a:pt x="2456" y="744"/>
                  </a:lnTo>
                  <a:lnTo>
                    <a:pt x="2437" y="767"/>
                  </a:lnTo>
                  <a:lnTo>
                    <a:pt x="2437" y="767"/>
                  </a:lnTo>
                  <a:lnTo>
                    <a:pt x="2430" y="778"/>
                  </a:lnTo>
                  <a:lnTo>
                    <a:pt x="2422" y="789"/>
                  </a:lnTo>
                  <a:lnTo>
                    <a:pt x="2408" y="800"/>
                  </a:lnTo>
                  <a:lnTo>
                    <a:pt x="2393" y="808"/>
                  </a:lnTo>
                  <a:lnTo>
                    <a:pt x="2381" y="815"/>
                  </a:lnTo>
                  <a:lnTo>
                    <a:pt x="2381" y="815"/>
                  </a:lnTo>
                  <a:lnTo>
                    <a:pt x="2381" y="815"/>
                  </a:lnTo>
                  <a:lnTo>
                    <a:pt x="2378" y="823"/>
                  </a:lnTo>
                  <a:lnTo>
                    <a:pt x="2374" y="837"/>
                  </a:lnTo>
                  <a:lnTo>
                    <a:pt x="2374" y="863"/>
                  </a:lnTo>
                  <a:lnTo>
                    <a:pt x="2370" y="871"/>
                  </a:lnTo>
                  <a:lnTo>
                    <a:pt x="2333" y="871"/>
                  </a:lnTo>
                  <a:lnTo>
                    <a:pt x="2333" y="871"/>
                  </a:lnTo>
                  <a:lnTo>
                    <a:pt x="2329" y="871"/>
                  </a:lnTo>
                  <a:lnTo>
                    <a:pt x="2326" y="878"/>
                  </a:lnTo>
                  <a:lnTo>
                    <a:pt x="2326" y="890"/>
                  </a:lnTo>
                  <a:lnTo>
                    <a:pt x="2326" y="890"/>
                  </a:lnTo>
                  <a:lnTo>
                    <a:pt x="2329" y="897"/>
                  </a:lnTo>
                  <a:lnTo>
                    <a:pt x="2326" y="901"/>
                  </a:lnTo>
                  <a:lnTo>
                    <a:pt x="2315" y="893"/>
                  </a:lnTo>
                  <a:lnTo>
                    <a:pt x="2300" y="886"/>
                  </a:lnTo>
                  <a:lnTo>
                    <a:pt x="2292" y="875"/>
                  </a:lnTo>
                  <a:lnTo>
                    <a:pt x="2292" y="875"/>
                  </a:lnTo>
                  <a:lnTo>
                    <a:pt x="2292" y="875"/>
                  </a:lnTo>
                  <a:lnTo>
                    <a:pt x="2285" y="882"/>
                  </a:lnTo>
                  <a:lnTo>
                    <a:pt x="2285" y="893"/>
                  </a:lnTo>
                  <a:lnTo>
                    <a:pt x="2288" y="912"/>
                  </a:lnTo>
                  <a:lnTo>
                    <a:pt x="2288" y="912"/>
                  </a:lnTo>
                  <a:lnTo>
                    <a:pt x="2285" y="919"/>
                  </a:lnTo>
                  <a:lnTo>
                    <a:pt x="2277" y="927"/>
                  </a:lnTo>
                  <a:lnTo>
                    <a:pt x="2270" y="927"/>
                  </a:lnTo>
                  <a:lnTo>
                    <a:pt x="2270" y="927"/>
                  </a:lnTo>
                  <a:lnTo>
                    <a:pt x="2266" y="930"/>
                  </a:lnTo>
                  <a:lnTo>
                    <a:pt x="2266" y="934"/>
                  </a:lnTo>
                  <a:lnTo>
                    <a:pt x="2270" y="945"/>
                  </a:lnTo>
                  <a:lnTo>
                    <a:pt x="2277" y="971"/>
                  </a:lnTo>
                  <a:lnTo>
                    <a:pt x="2277" y="971"/>
                  </a:lnTo>
                  <a:lnTo>
                    <a:pt x="2274" y="1001"/>
                  </a:lnTo>
                  <a:lnTo>
                    <a:pt x="2270" y="1023"/>
                  </a:lnTo>
                  <a:lnTo>
                    <a:pt x="2270" y="1023"/>
                  </a:lnTo>
                  <a:lnTo>
                    <a:pt x="2266" y="1035"/>
                  </a:lnTo>
                  <a:lnTo>
                    <a:pt x="2262" y="1064"/>
                  </a:lnTo>
                  <a:lnTo>
                    <a:pt x="2266" y="1083"/>
                  </a:lnTo>
                  <a:lnTo>
                    <a:pt x="2274" y="1102"/>
                  </a:lnTo>
                  <a:lnTo>
                    <a:pt x="2285" y="1120"/>
                  </a:lnTo>
                  <a:lnTo>
                    <a:pt x="2303" y="1139"/>
                  </a:lnTo>
                  <a:lnTo>
                    <a:pt x="2311" y="1154"/>
                  </a:lnTo>
                  <a:lnTo>
                    <a:pt x="2307" y="1221"/>
                  </a:lnTo>
                  <a:lnTo>
                    <a:pt x="2307" y="1221"/>
                  </a:lnTo>
                  <a:lnTo>
                    <a:pt x="2315" y="1228"/>
                  </a:lnTo>
                  <a:lnTo>
                    <a:pt x="2329" y="1243"/>
                  </a:lnTo>
                  <a:lnTo>
                    <a:pt x="2337" y="1254"/>
                  </a:lnTo>
                  <a:lnTo>
                    <a:pt x="2337" y="1265"/>
                  </a:lnTo>
                  <a:lnTo>
                    <a:pt x="2337" y="1277"/>
                  </a:lnTo>
                  <a:lnTo>
                    <a:pt x="2326" y="1288"/>
                  </a:lnTo>
                  <a:lnTo>
                    <a:pt x="2326" y="1288"/>
                  </a:lnTo>
                  <a:lnTo>
                    <a:pt x="2318" y="1295"/>
                  </a:lnTo>
                  <a:lnTo>
                    <a:pt x="2315" y="1306"/>
                  </a:lnTo>
                  <a:lnTo>
                    <a:pt x="2307" y="1329"/>
                  </a:lnTo>
                  <a:lnTo>
                    <a:pt x="2307" y="1351"/>
                  </a:lnTo>
                  <a:lnTo>
                    <a:pt x="2307" y="1358"/>
                  </a:lnTo>
                  <a:lnTo>
                    <a:pt x="2307" y="1358"/>
                  </a:lnTo>
                  <a:lnTo>
                    <a:pt x="2307" y="1362"/>
                  </a:lnTo>
                  <a:lnTo>
                    <a:pt x="2303" y="1366"/>
                  </a:lnTo>
                  <a:lnTo>
                    <a:pt x="2288" y="1370"/>
                  </a:lnTo>
                  <a:lnTo>
                    <a:pt x="2262" y="1370"/>
                  </a:lnTo>
                  <a:lnTo>
                    <a:pt x="2262" y="1370"/>
                  </a:lnTo>
                  <a:lnTo>
                    <a:pt x="2259" y="1373"/>
                  </a:lnTo>
                  <a:lnTo>
                    <a:pt x="2251" y="1381"/>
                  </a:lnTo>
                  <a:lnTo>
                    <a:pt x="2233" y="1392"/>
                  </a:lnTo>
                  <a:lnTo>
                    <a:pt x="2221" y="1396"/>
                  </a:lnTo>
                  <a:lnTo>
                    <a:pt x="2207" y="1396"/>
                  </a:lnTo>
                  <a:lnTo>
                    <a:pt x="2199" y="1396"/>
                  </a:lnTo>
                  <a:lnTo>
                    <a:pt x="2188" y="1422"/>
                  </a:lnTo>
                  <a:lnTo>
                    <a:pt x="2188" y="1422"/>
                  </a:lnTo>
                  <a:lnTo>
                    <a:pt x="2184" y="1425"/>
                  </a:lnTo>
                  <a:lnTo>
                    <a:pt x="2169" y="1429"/>
                  </a:lnTo>
                  <a:lnTo>
                    <a:pt x="2162" y="1429"/>
                  </a:lnTo>
                  <a:lnTo>
                    <a:pt x="2154" y="1422"/>
                  </a:lnTo>
                  <a:lnTo>
                    <a:pt x="2151" y="1414"/>
                  </a:lnTo>
                  <a:lnTo>
                    <a:pt x="2151" y="1396"/>
                  </a:lnTo>
                  <a:lnTo>
                    <a:pt x="2151" y="1396"/>
                  </a:lnTo>
                  <a:lnTo>
                    <a:pt x="2151" y="1377"/>
                  </a:lnTo>
                  <a:lnTo>
                    <a:pt x="2147" y="1366"/>
                  </a:lnTo>
                  <a:lnTo>
                    <a:pt x="2140" y="1362"/>
                  </a:lnTo>
                  <a:lnTo>
                    <a:pt x="2128" y="1362"/>
                  </a:lnTo>
                  <a:lnTo>
                    <a:pt x="2106" y="1370"/>
                  </a:lnTo>
                  <a:lnTo>
                    <a:pt x="2088" y="1381"/>
                  </a:lnTo>
                  <a:lnTo>
                    <a:pt x="2088" y="1381"/>
                  </a:lnTo>
                  <a:lnTo>
                    <a:pt x="2084" y="1384"/>
                  </a:lnTo>
                  <a:lnTo>
                    <a:pt x="2076" y="1396"/>
                  </a:lnTo>
                  <a:lnTo>
                    <a:pt x="2065" y="1403"/>
                  </a:lnTo>
                  <a:lnTo>
                    <a:pt x="2054" y="1407"/>
                  </a:lnTo>
                  <a:lnTo>
                    <a:pt x="2035" y="1410"/>
                  </a:lnTo>
                  <a:lnTo>
                    <a:pt x="2013" y="1410"/>
                  </a:lnTo>
                  <a:lnTo>
                    <a:pt x="2013" y="1410"/>
                  </a:lnTo>
                  <a:lnTo>
                    <a:pt x="1987" y="1433"/>
                  </a:lnTo>
                  <a:lnTo>
                    <a:pt x="1968" y="1451"/>
                  </a:lnTo>
                  <a:lnTo>
                    <a:pt x="1961" y="1463"/>
                  </a:lnTo>
                  <a:lnTo>
                    <a:pt x="1957" y="1474"/>
                  </a:lnTo>
                  <a:lnTo>
                    <a:pt x="1957" y="1474"/>
                  </a:lnTo>
                  <a:lnTo>
                    <a:pt x="1957" y="1477"/>
                  </a:lnTo>
                  <a:lnTo>
                    <a:pt x="1946" y="1481"/>
                  </a:lnTo>
                  <a:lnTo>
                    <a:pt x="1924" y="1481"/>
                  </a:lnTo>
                  <a:lnTo>
                    <a:pt x="1879" y="1474"/>
                  </a:lnTo>
                  <a:lnTo>
                    <a:pt x="1879" y="1474"/>
                  </a:lnTo>
                  <a:lnTo>
                    <a:pt x="1868" y="1474"/>
                  </a:lnTo>
                  <a:lnTo>
                    <a:pt x="1857" y="1481"/>
                  </a:lnTo>
                  <a:lnTo>
                    <a:pt x="1849" y="1492"/>
                  </a:lnTo>
                  <a:lnTo>
                    <a:pt x="1849" y="1492"/>
                  </a:lnTo>
                  <a:lnTo>
                    <a:pt x="1846" y="1496"/>
                  </a:lnTo>
                  <a:lnTo>
                    <a:pt x="1842" y="1496"/>
                  </a:lnTo>
                  <a:lnTo>
                    <a:pt x="1834" y="1481"/>
                  </a:lnTo>
                  <a:lnTo>
                    <a:pt x="1823" y="1459"/>
                  </a:lnTo>
                  <a:lnTo>
                    <a:pt x="1823" y="1459"/>
                  </a:lnTo>
                  <a:lnTo>
                    <a:pt x="1823" y="1451"/>
                  </a:lnTo>
                  <a:lnTo>
                    <a:pt x="1812" y="1433"/>
                  </a:lnTo>
                  <a:lnTo>
                    <a:pt x="1805" y="1425"/>
                  </a:lnTo>
                  <a:lnTo>
                    <a:pt x="1794" y="1418"/>
                  </a:lnTo>
                  <a:lnTo>
                    <a:pt x="1779" y="1418"/>
                  </a:lnTo>
                  <a:lnTo>
                    <a:pt x="1764" y="1422"/>
                  </a:lnTo>
                  <a:lnTo>
                    <a:pt x="1741" y="1425"/>
                  </a:lnTo>
                  <a:lnTo>
                    <a:pt x="1741" y="1425"/>
                  </a:lnTo>
                  <a:lnTo>
                    <a:pt x="1738" y="1407"/>
                  </a:lnTo>
                  <a:lnTo>
                    <a:pt x="1730" y="1396"/>
                  </a:lnTo>
                  <a:lnTo>
                    <a:pt x="1723" y="1388"/>
                  </a:lnTo>
                  <a:lnTo>
                    <a:pt x="1723" y="1388"/>
                  </a:lnTo>
                  <a:lnTo>
                    <a:pt x="1723" y="1384"/>
                  </a:lnTo>
                  <a:lnTo>
                    <a:pt x="1730" y="1381"/>
                  </a:lnTo>
                  <a:lnTo>
                    <a:pt x="1741" y="1381"/>
                  </a:lnTo>
                  <a:lnTo>
                    <a:pt x="1760" y="1381"/>
                  </a:lnTo>
                  <a:lnTo>
                    <a:pt x="1760" y="1381"/>
                  </a:lnTo>
                  <a:lnTo>
                    <a:pt x="1760" y="1377"/>
                  </a:lnTo>
                  <a:lnTo>
                    <a:pt x="1760" y="1370"/>
                  </a:lnTo>
                  <a:lnTo>
                    <a:pt x="1756" y="1358"/>
                  </a:lnTo>
                  <a:lnTo>
                    <a:pt x="1745" y="1344"/>
                  </a:lnTo>
                  <a:lnTo>
                    <a:pt x="1745" y="1344"/>
                  </a:lnTo>
                  <a:lnTo>
                    <a:pt x="1723" y="1321"/>
                  </a:lnTo>
                  <a:lnTo>
                    <a:pt x="1708" y="1306"/>
                  </a:lnTo>
                  <a:lnTo>
                    <a:pt x="1697" y="1299"/>
                  </a:lnTo>
                  <a:lnTo>
                    <a:pt x="1686" y="1288"/>
                  </a:lnTo>
                  <a:lnTo>
                    <a:pt x="1686" y="1277"/>
                  </a:lnTo>
                  <a:lnTo>
                    <a:pt x="1678" y="1277"/>
                  </a:lnTo>
                  <a:lnTo>
                    <a:pt x="1667" y="1280"/>
                  </a:lnTo>
                  <a:lnTo>
                    <a:pt x="1652" y="1284"/>
                  </a:lnTo>
                  <a:lnTo>
                    <a:pt x="1652" y="1250"/>
                  </a:lnTo>
                  <a:lnTo>
                    <a:pt x="1674" y="1239"/>
                  </a:lnTo>
                  <a:lnTo>
                    <a:pt x="1686" y="1224"/>
                  </a:lnTo>
                  <a:lnTo>
                    <a:pt x="1686" y="1213"/>
                  </a:lnTo>
                  <a:lnTo>
                    <a:pt x="1686" y="1206"/>
                  </a:lnTo>
                  <a:lnTo>
                    <a:pt x="1686" y="1198"/>
                  </a:lnTo>
                  <a:lnTo>
                    <a:pt x="1689" y="1191"/>
                  </a:lnTo>
                  <a:lnTo>
                    <a:pt x="1697" y="1184"/>
                  </a:lnTo>
                  <a:lnTo>
                    <a:pt x="1701" y="1172"/>
                  </a:lnTo>
                  <a:lnTo>
                    <a:pt x="1701" y="1172"/>
                  </a:lnTo>
                  <a:lnTo>
                    <a:pt x="1701" y="1169"/>
                  </a:lnTo>
                  <a:lnTo>
                    <a:pt x="1689" y="1161"/>
                  </a:lnTo>
                  <a:lnTo>
                    <a:pt x="1686" y="1161"/>
                  </a:lnTo>
                  <a:lnTo>
                    <a:pt x="1682" y="1161"/>
                  </a:lnTo>
                  <a:lnTo>
                    <a:pt x="1678" y="1169"/>
                  </a:lnTo>
                  <a:lnTo>
                    <a:pt x="1674" y="1180"/>
                  </a:lnTo>
                  <a:lnTo>
                    <a:pt x="1674" y="1180"/>
                  </a:lnTo>
                  <a:lnTo>
                    <a:pt x="1671" y="1187"/>
                  </a:lnTo>
                  <a:lnTo>
                    <a:pt x="1663" y="1191"/>
                  </a:lnTo>
                  <a:lnTo>
                    <a:pt x="1660" y="1191"/>
                  </a:lnTo>
                  <a:lnTo>
                    <a:pt x="1652" y="1184"/>
                  </a:lnTo>
                  <a:lnTo>
                    <a:pt x="1648" y="1176"/>
                  </a:lnTo>
                  <a:lnTo>
                    <a:pt x="1645" y="1165"/>
                  </a:lnTo>
                  <a:lnTo>
                    <a:pt x="1648" y="1150"/>
                  </a:lnTo>
                  <a:lnTo>
                    <a:pt x="1656" y="1139"/>
                  </a:lnTo>
                  <a:lnTo>
                    <a:pt x="1656" y="1139"/>
                  </a:lnTo>
                  <a:lnTo>
                    <a:pt x="1656" y="1131"/>
                  </a:lnTo>
                  <a:lnTo>
                    <a:pt x="1656" y="1120"/>
                  </a:lnTo>
                  <a:lnTo>
                    <a:pt x="1648" y="1117"/>
                  </a:lnTo>
                  <a:lnTo>
                    <a:pt x="1641" y="1113"/>
                  </a:lnTo>
                  <a:lnTo>
                    <a:pt x="1630" y="1109"/>
                  </a:lnTo>
                  <a:lnTo>
                    <a:pt x="1611" y="1105"/>
                  </a:lnTo>
                  <a:lnTo>
                    <a:pt x="1600" y="1098"/>
                  </a:lnTo>
                  <a:lnTo>
                    <a:pt x="1600" y="1076"/>
                  </a:lnTo>
                  <a:lnTo>
                    <a:pt x="1600" y="1061"/>
                  </a:lnTo>
                  <a:lnTo>
                    <a:pt x="1600" y="1061"/>
                  </a:lnTo>
                  <a:lnTo>
                    <a:pt x="1593" y="1061"/>
                  </a:lnTo>
                  <a:lnTo>
                    <a:pt x="1574" y="1061"/>
                  </a:lnTo>
                  <a:lnTo>
                    <a:pt x="1567" y="1053"/>
                  </a:lnTo>
                  <a:lnTo>
                    <a:pt x="1563" y="1046"/>
                  </a:lnTo>
                  <a:lnTo>
                    <a:pt x="1559" y="1031"/>
                  </a:lnTo>
                  <a:lnTo>
                    <a:pt x="1563" y="1012"/>
                  </a:lnTo>
                  <a:lnTo>
                    <a:pt x="1563" y="1012"/>
                  </a:lnTo>
                  <a:lnTo>
                    <a:pt x="1567" y="997"/>
                  </a:lnTo>
                  <a:lnTo>
                    <a:pt x="1563" y="983"/>
                  </a:lnTo>
                  <a:lnTo>
                    <a:pt x="1555" y="975"/>
                  </a:lnTo>
                  <a:lnTo>
                    <a:pt x="1548" y="968"/>
                  </a:lnTo>
                  <a:lnTo>
                    <a:pt x="1529" y="960"/>
                  </a:lnTo>
                  <a:lnTo>
                    <a:pt x="1522" y="957"/>
                  </a:lnTo>
                  <a:lnTo>
                    <a:pt x="1522" y="957"/>
                  </a:lnTo>
                  <a:lnTo>
                    <a:pt x="1518" y="945"/>
                  </a:lnTo>
                  <a:lnTo>
                    <a:pt x="1514" y="916"/>
                  </a:lnTo>
                  <a:lnTo>
                    <a:pt x="1507" y="897"/>
                  </a:lnTo>
                  <a:lnTo>
                    <a:pt x="1500" y="878"/>
                  </a:lnTo>
                  <a:lnTo>
                    <a:pt x="1485" y="863"/>
                  </a:lnTo>
                  <a:lnTo>
                    <a:pt x="1470" y="849"/>
                  </a:lnTo>
                  <a:lnTo>
                    <a:pt x="1447" y="849"/>
                  </a:lnTo>
                  <a:lnTo>
                    <a:pt x="1440" y="841"/>
                  </a:lnTo>
                  <a:lnTo>
                    <a:pt x="1447" y="804"/>
                  </a:lnTo>
                  <a:lnTo>
                    <a:pt x="1447" y="804"/>
                  </a:lnTo>
                  <a:lnTo>
                    <a:pt x="1444" y="800"/>
                  </a:lnTo>
                  <a:lnTo>
                    <a:pt x="1433" y="789"/>
                  </a:lnTo>
                  <a:lnTo>
                    <a:pt x="1429" y="782"/>
                  </a:lnTo>
                  <a:lnTo>
                    <a:pt x="1425" y="774"/>
                  </a:lnTo>
                  <a:lnTo>
                    <a:pt x="1429" y="767"/>
                  </a:lnTo>
                  <a:lnTo>
                    <a:pt x="1436" y="759"/>
                  </a:lnTo>
                  <a:lnTo>
                    <a:pt x="1399" y="752"/>
                  </a:lnTo>
                  <a:lnTo>
                    <a:pt x="1399" y="737"/>
                  </a:lnTo>
                  <a:lnTo>
                    <a:pt x="1399" y="737"/>
                  </a:lnTo>
                  <a:lnTo>
                    <a:pt x="1399" y="715"/>
                  </a:lnTo>
                  <a:lnTo>
                    <a:pt x="1392" y="696"/>
                  </a:lnTo>
                  <a:lnTo>
                    <a:pt x="1384" y="681"/>
                  </a:lnTo>
                  <a:lnTo>
                    <a:pt x="1384" y="681"/>
                  </a:lnTo>
                  <a:lnTo>
                    <a:pt x="1380" y="666"/>
                  </a:lnTo>
                  <a:lnTo>
                    <a:pt x="1377" y="655"/>
                  </a:lnTo>
                  <a:lnTo>
                    <a:pt x="1369" y="644"/>
                  </a:lnTo>
                  <a:lnTo>
                    <a:pt x="1362" y="637"/>
                  </a:lnTo>
                  <a:lnTo>
                    <a:pt x="1358" y="637"/>
                  </a:lnTo>
                  <a:lnTo>
                    <a:pt x="1354" y="637"/>
                  </a:lnTo>
                  <a:lnTo>
                    <a:pt x="1340" y="648"/>
                  </a:lnTo>
                  <a:lnTo>
                    <a:pt x="1325" y="674"/>
                  </a:lnTo>
                  <a:lnTo>
                    <a:pt x="1325" y="674"/>
                  </a:lnTo>
                  <a:lnTo>
                    <a:pt x="1325" y="677"/>
                  </a:lnTo>
                  <a:lnTo>
                    <a:pt x="1321" y="681"/>
                  </a:lnTo>
                  <a:lnTo>
                    <a:pt x="1317" y="681"/>
                  </a:lnTo>
                  <a:lnTo>
                    <a:pt x="1310" y="681"/>
                  </a:lnTo>
                  <a:lnTo>
                    <a:pt x="1302" y="677"/>
                  </a:lnTo>
                  <a:lnTo>
                    <a:pt x="1291" y="666"/>
                  </a:lnTo>
                  <a:lnTo>
                    <a:pt x="1280" y="651"/>
                  </a:lnTo>
                  <a:lnTo>
                    <a:pt x="1269" y="648"/>
                  </a:lnTo>
                  <a:lnTo>
                    <a:pt x="1269" y="648"/>
                  </a:lnTo>
                  <a:lnTo>
                    <a:pt x="1258" y="670"/>
                  </a:lnTo>
                  <a:lnTo>
                    <a:pt x="1247" y="689"/>
                  </a:lnTo>
                  <a:lnTo>
                    <a:pt x="1235" y="707"/>
                  </a:lnTo>
                  <a:lnTo>
                    <a:pt x="1224" y="718"/>
                  </a:lnTo>
                  <a:lnTo>
                    <a:pt x="1217" y="718"/>
                  </a:lnTo>
                  <a:lnTo>
                    <a:pt x="1213" y="718"/>
                  </a:lnTo>
                  <a:lnTo>
                    <a:pt x="1209" y="711"/>
                  </a:lnTo>
                  <a:lnTo>
                    <a:pt x="1206" y="703"/>
                  </a:lnTo>
                  <a:lnTo>
                    <a:pt x="1202" y="666"/>
                  </a:lnTo>
                  <a:lnTo>
                    <a:pt x="1202" y="666"/>
                  </a:lnTo>
                  <a:lnTo>
                    <a:pt x="1206" y="663"/>
                  </a:lnTo>
                  <a:lnTo>
                    <a:pt x="1209" y="655"/>
                  </a:lnTo>
                  <a:lnTo>
                    <a:pt x="1206" y="651"/>
                  </a:lnTo>
                  <a:lnTo>
                    <a:pt x="1202" y="651"/>
                  </a:lnTo>
                  <a:lnTo>
                    <a:pt x="1191" y="648"/>
                  </a:lnTo>
                  <a:lnTo>
                    <a:pt x="1172" y="648"/>
                  </a:lnTo>
                  <a:lnTo>
                    <a:pt x="1172" y="648"/>
                  </a:lnTo>
                  <a:lnTo>
                    <a:pt x="1146" y="607"/>
                  </a:lnTo>
                  <a:lnTo>
                    <a:pt x="1124" y="573"/>
                  </a:lnTo>
                  <a:lnTo>
                    <a:pt x="1105" y="555"/>
                  </a:lnTo>
                  <a:lnTo>
                    <a:pt x="1105" y="555"/>
                  </a:lnTo>
                  <a:lnTo>
                    <a:pt x="1101" y="547"/>
                  </a:lnTo>
                  <a:lnTo>
                    <a:pt x="1098" y="540"/>
                  </a:lnTo>
                  <a:lnTo>
                    <a:pt x="1098" y="529"/>
                  </a:lnTo>
                  <a:lnTo>
                    <a:pt x="1101" y="517"/>
                  </a:lnTo>
                  <a:lnTo>
                    <a:pt x="1105" y="510"/>
                  </a:lnTo>
                  <a:lnTo>
                    <a:pt x="1116" y="503"/>
                  </a:lnTo>
                  <a:lnTo>
                    <a:pt x="1131" y="499"/>
                  </a:lnTo>
                  <a:lnTo>
                    <a:pt x="1150" y="499"/>
                  </a:lnTo>
                  <a:lnTo>
                    <a:pt x="1153" y="484"/>
                  </a:lnTo>
                  <a:lnTo>
                    <a:pt x="1153" y="473"/>
                  </a:lnTo>
                  <a:lnTo>
                    <a:pt x="1150" y="462"/>
                  </a:lnTo>
                  <a:lnTo>
                    <a:pt x="1146" y="458"/>
                  </a:lnTo>
                  <a:lnTo>
                    <a:pt x="1150" y="447"/>
                  </a:lnTo>
                  <a:lnTo>
                    <a:pt x="1157" y="439"/>
                  </a:lnTo>
                  <a:lnTo>
                    <a:pt x="1157" y="432"/>
                  </a:lnTo>
                  <a:lnTo>
                    <a:pt x="1146" y="424"/>
                  </a:lnTo>
                  <a:lnTo>
                    <a:pt x="1142" y="424"/>
                  </a:lnTo>
                  <a:lnTo>
                    <a:pt x="1135" y="421"/>
                  </a:lnTo>
                  <a:lnTo>
                    <a:pt x="1127" y="421"/>
                  </a:lnTo>
                  <a:lnTo>
                    <a:pt x="1120" y="417"/>
                  </a:lnTo>
                  <a:lnTo>
                    <a:pt x="1113" y="410"/>
                  </a:lnTo>
                  <a:lnTo>
                    <a:pt x="1113" y="395"/>
                  </a:lnTo>
                  <a:lnTo>
                    <a:pt x="1109" y="376"/>
                  </a:lnTo>
                  <a:lnTo>
                    <a:pt x="1101" y="372"/>
                  </a:lnTo>
                  <a:lnTo>
                    <a:pt x="1094" y="369"/>
                  </a:lnTo>
                  <a:lnTo>
                    <a:pt x="1083" y="361"/>
                  </a:lnTo>
                  <a:lnTo>
                    <a:pt x="1083" y="343"/>
                  </a:lnTo>
                  <a:lnTo>
                    <a:pt x="1083" y="343"/>
                  </a:lnTo>
                  <a:lnTo>
                    <a:pt x="1083" y="335"/>
                  </a:lnTo>
                  <a:lnTo>
                    <a:pt x="1079" y="324"/>
                  </a:lnTo>
                  <a:lnTo>
                    <a:pt x="1075" y="316"/>
                  </a:lnTo>
                  <a:lnTo>
                    <a:pt x="1075" y="316"/>
                  </a:lnTo>
                  <a:lnTo>
                    <a:pt x="1049" y="290"/>
                  </a:lnTo>
                  <a:lnTo>
                    <a:pt x="1034" y="264"/>
                  </a:lnTo>
                  <a:lnTo>
                    <a:pt x="1001" y="250"/>
                  </a:lnTo>
                  <a:lnTo>
                    <a:pt x="975" y="231"/>
                  </a:lnTo>
                  <a:lnTo>
                    <a:pt x="993" y="205"/>
                  </a:lnTo>
                  <a:lnTo>
                    <a:pt x="993" y="205"/>
                  </a:lnTo>
                  <a:lnTo>
                    <a:pt x="993" y="201"/>
                  </a:lnTo>
                  <a:lnTo>
                    <a:pt x="993" y="194"/>
                  </a:lnTo>
                  <a:lnTo>
                    <a:pt x="993" y="190"/>
                  </a:lnTo>
                  <a:lnTo>
                    <a:pt x="990" y="186"/>
                  </a:lnTo>
                  <a:lnTo>
                    <a:pt x="982" y="186"/>
                  </a:lnTo>
                  <a:lnTo>
                    <a:pt x="975" y="186"/>
                  </a:lnTo>
                  <a:lnTo>
                    <a:pt x="967" y="201"/>
                  </a:lnTo>
                  <a:lnTo>
                    <a:pt x="953" y="197"/>
                  </a:lnTo>
                  <a:lnTo>
                    <a:pt x="938" y="186"/>
                  </a:lnTo>
                  <a:lnTo>
                    <a:pt x="938" y="186"/>
                  </a:lnTo>
                  <a:lnTo>
                    <a:pt x="934" y="186"/>
                  </a:lnTo>
                  <a:lnTo>
                    <a:pt x="927" y="186"/>
                  </a:lnTo>
                  <a:lnTo>
                    <a:pt x="927" y="190"/>
                  </a:lnTo>
                  <a:lnTo>
                    <a:pt x="927" y="190"/>
                  </a:lnTo>
                  <a:lnTo>
                    <a:pt x="930" y="216"/>
                  </a:lnTo>
                  <a:lnTo>
                    <a:pt x="934" y="231"/>
                  </a:lnTo>
                  <a:lnTo>
                    <a:pt x="934" y="231"/>
                  </a:lnTo>
                  <a:lnTo>
                    <a:pt x="934" y="242"/>
                  </a:lnTo>
                  <a:lnTo>
                    <a:pt x="927" y="246"/>
                  </a:lnTo>
                  <a:lnTo>
                    <a:pt x="923" y="250"/>
                  </a:lnTo>
                  <a:lnTo>
                    <a:pt x="923" y="250"/>
                  </a:lnTo>
                  <a:lnTo>
                    <a:pt x="915" y="253"/>
                  </a:lnTo>
                  <a:lnTo>
                    <a:pt x="908" y="261"/>
                  </a:lnTo>
                  <a:lnTo>
                    <a:pt x="904" y="272"/>
                  </a:lnTo>
                  <a:lnTo>
                    <a:pt x="908" y="290"/>
                  </a:lnTo>
                  <a:lnTo>
                    <a:pt x="908" y="290"/>
                  </a:lnTo>
                  <a:lnTo>
                    <a:pt x="904" y="298"/>
                  </a:lnTo>
                  <a:lnTo>
                    <a:pt x="900" y="305"/>
                  </a:lnTo>
                  <a:lnTo>
                    <a:pt x="882" y="320"/>
                  </a:lnTo>
                  <a:lnTo>
                    <a:pt x="860" y="328"/>
                  </a:lnTo>
                  <a:lnTo>
                    <a:pt x="848" y="331"/>
                  </a:lnTo>
                  <a:lnTo>
                    <a:pt x="848" y="331"/>
                  </a:lnTo>
                  <a:lnTo>
                    <a:pt x="856" y="335"/>
                  </a:lnTo>
                  <a:lnTo>
                    <a:pt x="860" y="346"/>
                  </a:lnTo>
                  <a:lnTo>
                    <a:pt x="863" y="354"/>
                  </a:lnTo>
                  <a:lnTo>
                    <a:pt x="860" y="361"/>
                  </a:lnTo>
                  <a:lnTo>
                    <a:pt x="852" y="369"/>
                  </a:lnTo>
                  <a:lnTo>
                    <a:pt x="841" y="376"/>
                  </a:lnTo>
                  <a:lnTo>
                    <a:pt x="841" y="376"/>
                  </a:lnTo>
                  <a:lnTo>
                    <a:pt x="848" y="380"/>
                  </a:lnTo>
                  <a:lnTo>
                    <a:pt x="863" y="395"/>
                  </a:lnTo>
                  <a:lnTo>
                    <a:pt x="867" y="402"/>
                  </a:lnTo>
                  <a:lnTo>
                    <a:pt x="867" y="406"/>
                  </a:lnTo>
                  <a:lnTo>
                    <a:pt x="860" y="413"/>
                  </a:lnTo>
                  <a:lnTo>
                    <a:pt x="841" y="417"/>
                  </a:lnTo>
                  <a:lnTo>
                    <a:pt x="841" y="417"/>
                  </a:lnTo>
                  <a:lnTo>
                    <a:pt x="845" y="421"/>
                  </a:lnTo>
                  <a:lnTo>
                    <a:pt x="848" y="436"/>
                  </a:lnTo>
                  <a:lnTo>
                    <a:pt x="848" y="443"/>
                  </a:lnTo>
                  <a:lnTo>
                    <a:pt x="845" y="450"/>
                  </a:lnTo>
                  <a:lnTo>
                    <a:pt x="837" y="458"/>
                  </a:lnTo>
                  <a:lnTo>
                    <a:pt x="826" y="462"/>
                  </a:lnTo>
                  <a:lnTo>
                    <a:pt x="826" y="462"/>
                  </a:lnTo>
                  <a:lnTo>
                    <a:pt x="826" y="473"/>
                  </a:lnTo>
                  <a:lnTo>
                    <a:pt x="826" y="491"/>
                  </a:lnTo>
                  <a:lnTo>
                    <a:pt x="819" y="499"/>
                  </a:lnTo>
                  <a:lnTo>
                    <a:pt x="815" y="499"/>
                  </a:lnTo>
                  <a:lnTo>
                    <a:pt x="804" y="488"/>
                  </a:lnTo>
                  <a:lnTo>
                    <a:pt x="789" y="465"/>
                  </a:lnTo>
                  <a:lnTo>
                    <a:pt x="789" y="465"/>
                  </a:lnTo>
                  <a:lnTo>
                    <a:pt x="763" y="421"/>
                  </a:lnTo>
                  <a:lnTo>
                    <a:pt x="752" y="398"/>
                  </a:lnTo>
                  <a:lnTo>
                    <a:pt x="752" y="391"/>
                  </a:lnTo>
                  <a:lnTo>
                    <a:pt x="752" y="387"/>
                  </a:lnTo>
                  <a:lnTo>
                    <a:pt x="752" y="387"/>
                  </a:lnTo>
                  <a:lnTo>
                    <a:pt x="752" y="376"/>
                  </a:lnTo>
                  <a:lnTo>
                    <a:pt x="755" y="343"/>
                  </a:lnTo>
                  <a:lnTo>
                    <a:pt x="752" y="320"/>
                  </a:lnTo>
                  <a:lnTo>
                    <a:pt x="748" y="302"/>
                  </a:lnTo>
                  <a:lnTo>
                    <a:pt x="740" y="283"/>
                  </a:lnTo>
                  <a:lnTo>
                    <a:pt x="729" y="268"/>
                  </a:lnTo>
                  <a:lnTo>
                    <a:pt x="729" y="268"/>
                  </a:lnTo>
                  <a:lnTo>
                    <a:pt x="733" y="156"/>
                  </a:lnTo>
                  <a:lnTo>
                    <a:pt x="737" y="75"/>
                  </a:lnTo>
                  <a:lnTo>
                    <a:pt x="740" y="19"/>
                  </a:lnTo>
                  <a:lnTo>
                    <a:pt x="740" y="19"/>
                  </a:lnTo>
                  <a:lnTo>
                    <a:pt x="740" y="11"/>
                  </a:lnTo>
                  <a:lnTo>
                    <a:pt x="737" y="4"/>
                  </a:lnTo>
                  <a:lnTo>
                    <a:pt x="733" y="0"/>
                  </a:lnTo>
                  <a:lnTo>
                    <a:pt x="726" y="0"/>
                  </a:lnTo>
                  <a:lnTo>
                    <a:pt x="714" y="8"/>
                  </a:lnTo>
                  <a:lnTo>
                    <a:pt x="711" y="11"/>
                  </a:lnTo>
                  <a:lnTo>
                    <a:pt x="711" y="11"/>
                  </a:lnTo>
                  <a:lnTo>
                    <a:pt x="703" y="8"/>
                  </a:lnTo>
                  <a:lnTo>
                    <a:pt x="692" y="8"/>
                  </a:lnTo>
                  <a:lnTo>
                    <a:pt x="688" y="8"/>
                  </a:lnTo>
                  <a:lnTo>
                    <a:pt x="685" y="11"/>
                  </a:lnTo>
                  <a:lnTo>
                    <a:pt x="685" y="19"/>
                  </a:lnTo>
                  <a:lnTo>
                    <a:pt x="685" y="30"/>
                  </a:lnTo>
                  <a:lnTo>
                    <a:pt x="685" y="30"/>
                  </a:lnTo>
                  <a:lnTo>
                    <a:pt x="696" y="52"/>
                  </a:lnTo>
                  <a:lnTo>
                    <a:pt x="707" y="71"/>
                  </a:lnTo>
                  <a:lnTo>
                    <a:pt x="707" y="78"/>
                  </a:lnTo>
                  <a:lnTo>
                    <a:pt x="703" y="86"/>
                  </a:lnTo>
                  <a:lnTo>
                    <a:pt x="696" y="97"/>
                  </a:lnTo>
                  <a:lnTo>
                    <a:pt x="681" y="104"/>
                  </a:lnTo>
                  <a:lnTo>
                    <a:pt x="681" y="104"/>
                  </a:lnTo>
                  <a:lnTo>
                    <a:pt x="666" y="116"/>
                  </a:lnTo>
                  <a:lnTo>
                    <a:pt x="659" y="123"/>
                  </a:lnTo>
                  <a:lnTo>
                    <a:pt x="655" y="134"/>
                  </a:lnTo>
                  <a:lnTo>
                    <a:pt x="659" y="142"/>
                  </a:lnTo>
                  <a:lnTo>
                    <a:pt x="662" y="149"/>
                  </a:lnTo>
                  <a:lnTo>
                    <a:pt x="666" y="156"/>
                  </a:lnTo>
                  <a:lnTo>
                    <a:pt x="685" y="164"/>
                  </a:lnTo>
                  <a:lnTo>
                    <a:pt x="681" y="175"/>
                  </a:lnTo>
                  <a:lnTo>
                    <a:pt x="681" y="175"/>
                  </a:lnTo>
                  <a:lnTo>
                    <a:pt x="670" y="183"/>
                  </a:lnTo>
                  <a:lnTo>
                    <a:pt x="659" y="186"/>
                  </a:lnTo>
                  <a:lnTo>
                    <a:pt x="647" y="190"/>
                  </a:lnTo>
                  <a:lnTo>
                    <a:pt x="636" y="190"/>
                  </a:lnTo>
                  <a:lnTo>
                    <a:pt x="625" y="183"/>
                  </a:lnTo>
                  <a:lnTo>
                    <a:pt x="618" y="168"/>
                  </a:lnTo>
                  <a:lnTo>
                    <a:pt x="618" y="142"/>
                  </a:lnTo>
                  <a:lnTo>
                    <a:pt x="618" y="142"/>
                  </a:lnTo>
                  <a:lnTo>
                    <a:pt x="618" y="116"/>
                  </a:lnTo>
                  <a:lnTo>
                    <a:pt x="614" y="97"/>
                  </a:lnTo>
                  <a:lnTo>
                    <a:pt x="610" y="93"/>
                  </a:lnTo>
                  <a:lnTo>
                    <a:pt x="606" y="90"/>
                  </a:lnTo>
                  <a:lnTo>
                    <a:pt x="595" y="101"/>
                  </a:lnTo>
                  <a:lnTo>
                    <a:pt x="592" y="104"/>
                  </a:lnTo>
                  <a:lnTo>
                    <a:pt x="592" y="104"/>
                  </a:lnTo>
                  <a:lnTo>
                    <a:pt x="588" y="108"/>
                  </a:lnTo>
                  <a:lnTo>
                    <a:pt x="577" y="116"/>
                  </a:lnTo>
                  <a:lnTo>
                    <a:pt x="562" y="119"/>
                  </a:lnTo>
                  <a:lnTo>
                    <a:pt x="551" y="116"/>
                  </a:lnTo>
                  <a:lnTo>
                    <a:pt x="540" y="116"/>
                  </a:lnTo>
                  <a:lnTo>
                    <a:pt x="536" y="134"/>
                  </a:lnTo>
                  <a:lnTo>
                    <a:pt x="547" y="149"/>
                  </a:lnTo>
                  <a:lnTo>
                    <a:pt x="543" y="186"/>
                  </a:lnTo>
                  <a:lnTo>
                    <a:pt x="558" y="242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83"/>
                  </a:lnTo>
                  <a:lnTo>
                    <a:pt x="532" y="313"/>
                  </a:lnTo>
                  <a:lnTo>
                    <a:pt x="532" y="324"/>
                  </a:lnTo>
                  <a:lnTo>
                    <a:pt x="528" y="335"/>
                  </a:lnTo>
                  <a:lnTo>
                    <a:pt x="528" y="335"/>
                  </a:lnTo>
                  <a:lnTo>
                    <a:pt x="536" y="346"/>
                  </a:lnTo>
                  <a:lnTo>
                    <a:pt x="547" y="354"/>
                  </a:lnTo>
                  <a:lnTo>
                    <a:pt x="566" y="357"/>
                  </a:lnTo>
                  <a:lnTo>
                    <a:pt x="566" y="357"/>
                  </a:lnTo>
                  <a:lnTo>
                    <a:pt x="566" y="383"/>
                  </a:lnTo>
                  <a:lnTo>
                    <a:pt x="573" y="402"/>
                  </a:lnTo>
                  <a:lnTo>
                    <a:pt x="573" y="410"/>
                  </a:lnTo>
                  <a:lnTo>
                    <a:pt x="580" y="413"/>
                  </a:lnTo>
                  <a:lnTo>
                    <a:pt x="558" y="424"/>
                  </a:lnTo>
                  <a:lnTo>
                    <a:pt x="558" y="424"/>
                  </a:lnTo>
                  <a:lnTo>
                    <a:pt x="562" y="439"/>
                  </a:lnTo>
                  <a:lnTo>
                    <a:pt x="558" y="465"/>
                  </a:lnTo>
                  <a:lnTo>
                    <a:pt x="551" y="477"/>
                  </a:lnTo>
                  <a:lnTo>
                    <a:pt x="543" y="484"/>
                  </a:lnTo>
                  <a:lnTo>
                    <a:pt x="532" y="484"/>
                  </a:lnTo>
                  <a:lnTo>
                    <a:pt x="513" y="473"/>
                  </a:lnTo>
                  <a:lnTo>
                    <a:pt x="491" y="495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1" y="495"/>
                  </a:lnTo>
                  <a:lnTo>
                    <a:pt x="458" y="503"/>
                  </a:lnTo>
                  <a:lnTo>
                    <a:pt x="450" y="506"/>
                  </a:lnTo>
                  <a:lnTo>
                    <a:pt x="443" y="506"/>
                  </a:lnTo>
                  <a:lnTo>
                    <a:pt x="435" y="499"/>
                  </a:lnTo>
                  <a:lnTo>
                    <a:pt x="432" y="484"/>
                  </a:lnTo>
                  <a:lnTo>
                    <a:pt x="428" y="454"/>
                  </a:lnTo>
                  <a:lnTo>
                    <a:pt x="417" y="428"/>
                  </a:lnTo>
                  <a:lnTo>
                    <a:pt x="417" y="428"/>
                  </a:lnTo>
                  <a:lnTo>
                    <a:pt x="417" y="417"/>
                  </a:lnTo>
                  <a:lnTo>
                    <a:pt x="413" y="395"/>
                  </a:lnTo>
                  <a:lnTo>
                    <a:pt x="406" y="383"/>
                  </a:lnTo>
                  <a:lnTo>
                    <a:pt x="398" y="380"/>
                  </a:lnTo>
                  <a:lnTo>
                    <a:pt x="383" y="383"/>
                  </a:lnTo>
                  <a:lnTo>
                    <a:pt x="368" y="395"/>
                  </a:lnTo>
                  <a:lnTo>
                    <a:pt x="368" y="395"/>
                  </a:lnTo>
                  <a:lnTo>
                    <a:pt x="372" y="406"/>
                  </a:lnTo>
                  <a:lnTo>
                    <a:pt x="376" y="417"/>
                  </a:lnTo>
                  <a:lnTo>
                    <a:pt x="376" y="432"/>
                  </a:lnTo>
                  <a:lnTo>
                    <a:pt x="376" y="443"/>
                  </a:lnTo>
                  <a:lnTo>
                    <a:pt x="368" y="458"/>
                  </a:lnTo>
                  <a:lnTo>
                    <a:pt x="353" y="469"/>
                  </a:lnTo>
                  <a:lnTo>
                    <a:pt x="331" y="477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24" y="536"/>
                  </a:lnTo>
                  <a:lnTo>
                    <a:pt x="316" y="555"/>
                  </a:lnTo>
                  <a:lnTo>
                    <a:pt x="316" y="566"/>
                  </a:lnTo>
                  <a:lnTo>
                    <a:pt x="316" y="573"/>
                  </a:lnTo>
                  <a:lnTo>
                    <a:pt x="320" y="584"/>
                  </a:lnTo>
                  <a:lnTo>
                    <a:pt x="331" y="588"/>
                  </a:lnTo>
                  <a:lnTo>
                    <a:pt x="331" y="588"/>
                  </a:lnTo>
                  <a:lnTo>
                    <a:pt x="335" y="592"/>
                  </a:lnTo>
                  <a:lnTo>
                    <a:pt x="342" y="607"/>
                  </a:lnTo>
                  <a:lnTo>
                    <a:pt x="350" y="618"/>
                  </a:lnTo>
                  <a:lnTo>
                    <a:pt x="353" y="633"/>
                  </a:lnTo>
                  <a:lnTo>
                    <a:pt x="353" y="651"/>
                  </a:lnTo>
                  <a:lnTo>
                    <a:pt x="353" y="677"/>
                  </a:lnTo>
                  <a:lnTo>
                    <a:pt x="391" y="785"/>
                  </a:lnTo>
                  <a:lnTo>
                    <a:pt x="391" y="785"/>
                  </a:lnTo>
                  <a:lnTo>
                    <a:pt x="398" y="789"/>
                  </a:lnTo>
                  <a:lnTo>
                    <a:pt x="409" y="793"/>
                  </a:lnTo>
                  <a:lnTo>
                    <a:pt x="420" y="789"/>
                  </a:lnTo>
                  <a:lnTo>
                    <a:pt x="428" y="785"/>
                  </a:lnTo>
                  <a:lnTo>
                    <a:pt x="432" y="774"/>
                  </a:lnTo>
                  <a:lnTo>
                    <a:pt x="439" y="763"/>
                  </a:lnTo>
                  <a:lnTo>
                    <a:pt x="439" y="763"/>
                  </a:lnTo>
                  <a:lnTo>
                    <a:pt x="446" y="737"/>
                  </a:lnTo>
                  <a:lnTo>
                    <a:pt x="450" y="733"/>
                  </a:lnTo>
                  <a:lnTo>
                    <a:pt x="454" y="730"/>
                  </a:lnTo>
                  <a:lnTo>
                    <a:pt x="461" y="733"/>
                  </a:lnTo>
                  <a:lnTo>
                    <a:pt x="469" y="737"/>
                  </a:lnTo>
                  <a:lnTo>
                    <a:pt x="469" y="737"/>
                  </a:lnTo>
                  <a:lnTo>
                    <a:pt x="473" y="741"/>
                  </a:lnTo>
                  <a:lnTo>
                    <a:pt x="480" y="744"/>
                  </a:lnTo>
                  <a:lnTo>
                    <a:pt x="487" y="741"/>
                  </a:lnTo>
                  <a:lnTo>
                    <a:pt x="502" y="770"/>
                  </a:lnTo>
                  <a:lnTo>
                    <a:pt x="502" y="770"/>
                  </a:lnTo>
                  <a:lnTo>
                    <a:pt x="513" y="767"/>
                  </a:lnTo>
                  <a:lnTo>
                    <a:pt x="536" y="767"/>
                  </a:lnTo>
                  <a:lnTo>
                    <a:pt x="543" y="770"/>
                  </a:lnTo>
                  <a:lnTo>
                    <a:pt x="547" y="778"/>
                  </a:lnTo>
                  <a:lnTo>
                    <a:pt x="547" y="789"/>
                  </a:lnTo>
                  <a:lnTo>
                    <a:pt x="536" y="808"/>
                  </a:lnTo>
                  <a:lnTo>
                    <a:pt x="551" y="908"/>
                  </a:lnTo>
                  <a:lnTo>
                    <a:pt x="551" y="908"/>
                  </a:lnTo>
                  <a:lnTo>
                    <a:pt x="547" y="919"/>
                  </a:lnTo>
                  <a:lnTo>
                    <a:pt x="543" y="945"/>
                  </a:lnTo>
                  <a:lnTo>
                    <a:pt x="540" y="975"/>
                  </a:lnTo>
                  <a:lnTo>
                    <a:pt x="543" y="990"/>
                  </a:lnTo>
                  <a:lnTo>
                    <a:pt x="551" y="997"/>
                  </a:lnTo>
                  <a:lnTo>
                    <a:pt x="551" y="997"/>
                  </a:lnTo>
                  <a:lnTo>
                    <a:pt x="558" y="1009"/>
                  </a:lnTo>
                  <a:lnTo>
                    <a:pt x="562" y="1023"/>
                  </a:lnTo>
                  <a:lnTo>
                    <a:pt x="558" y="1050"/>
                  </a:lnTo>
                  <a:lnTo>
                    <a:pt x="554" y="1076"/>
                  </a:lnTo>
                  <a:lnTo>
                    <a:pt x="551" y="1083"/>
                  </a:lnTo>
                  <a:lnTo>
                    <a:pt x="554" y="1291"/>
                  </a:lnTo>
                  <a:lnTo>
                    <a:pt x="532" y="1336"/>
                  </a:lnTo>
                  <a:lnTo>
                    <a:pt x="532" y="1336"/>
                  </a:lnTo>
                  <a:lnTo>
                    <a:pt x="528" y="1344"/>
                  </a:lnTo>
                  <a:lnTo>
                    <a:pt x="521" y="1362"/>
                  </a:lnTo>
                  <a:lnTo>
                    <a:pt x="517" y="1373"/>
                  </a:lnTo>
                  <a:lnTo>
                    <a:pt x="521" y="1388"/>
                  </a:lnTo>
                  <a:lnTo>
                    <a:pt x="528" y="1399"/>
                  </a:lnTo>
                  <a:lnTo>
                    <a:pt x="543" y="1410"/>
                  </a:lnTo>
                  <a:lnTo>
                    <a:pt x="525" y="1451"/>
                  </a:lnTo>
                  <a:lnTo>
                    <a:pt x="510" y="1451"/>
                  </a:lnTo>
                  <a:lnTo>
                    <a:pt x="499" y="1440"/>
                  </a:lnTo>
                  <a:lnTo>
                    <a:pt x="499" y="1440"/>
                  </a:lnTo>
                  <a:lnTo>
                    <a:pt x="495" y="1433"/>
                  </a:lnTo>
                  <a:lnTo>
                    <a:pt x="487" y="1429"/>
                  </a:lnTo>
                  <a:lnTo>
                    <a:pt x="480" y="1425"/>
                  </a:lnTo>
                  <a:lnTo>
                    <a:pt x="476" y="1429"/>
                  </a:lnTo>
                  <a:lnTo>
                    <a:pt x="473" y="1440"/>
                  </a:lnTo>
                  <a:lnTo>
                    <a:pt x="473" y="1463"/>
                  </a:lnTo>
                  <a:lnTo>
                    <a:pt x="480" y="1500"/>
                  </a:lnTo>
                  <a:lnTo>
                    <a:pt x="480" y="1500"/>
                  </a:lnTo>
                  <a:lnTo>
                    <a:pt x="495" y="1518"/>
                  </a:lnTo>
                  <a:lnTo>
                    <a:pt x="506" y="1537"/>
                  </a:lnTo>
                  <a:lnTo>
                    <a:pt x="517" y="1556"/>
                  </a:lnTo>
                  <a:lnTo>
                    <a:pt x="521" y="1574"/>
                  </a:lnTo>
                  <a:lnTo>
                    <a:pt x="517" y="1582"/>
                  </a:lnTo>
                  <a:lnTo>
                    <a:pt x="513" y="1585"/>
                  </a:lnTo>
                  <a:lnTo>
                    <a:pt x="502" y="1589"/>
                  </a:lnTo>
                  <a:lnTo>
                    <a:pt x="491" y="1589"/>
                  </a:lnTo>
                  <a:lnTo>
                    <a:pt x="473" y="1585"/>
                  </a:lnTo>
                  <a:lnTo>
                    <a:pt x="450" y="1578"/>
                  </a:lnTo>
                  <a:lnTo>
                    <a:pt x="450" y="1578"/>
                  </a:lnTo>
                  <a:lnTo>
                    <a:pt x="443" y="1585"/>
                  </a:lnTo>
                  <a:lnTo>
                    <a:pt x="428" y="1600"/>
                  </a:lnTo>
                  <a:lnTo>
                    <a:pt x="409" y="1626"/>
                  </a:lnTo>
                  <a:lnTo>
                    <a:pt x="402" y="1641"/>
                  </a:lnTo>
                  <a:lnTo>
                    <a:pt x="394" y="1660"/>
                  </a:lnTo>
                  <a:lnTo>
                    <a:pt x="394" y="1660"/>
                  </a:lnTo>
                  <a:lnTo>
                    <a:pt x="387" y="1678"/>
                  </a:lnTo>
                  <a:lnTo>
                    <a:pt x="379" y="1690"/>
                  </a:lnTo>
                  <a:lnTo>
                    <a:pt x="372" y="1697"/>
                  </a:lnTo>
                  <a:lnTo>
                    <a:pt x="361" y="1697"/>
                  </a:lnTo>
                  <a:lnTo>
                    <a:pt x="350" y="1697"/>
                  </a:lnTo>
                  <a:lnTo>
                    <a:pt x="339" y="1697"/>
                  </a:lnTo>
                  <a:lnTo>
                    <a:pt x="320" y="1686"/>
                  </a:lnTo>
                  <a:lnTo>
                    <a:pt x="320" y="1686"/>
                  </a:lnTo>
                  <a:lnTo>
                    <a:pt x="301" y="1675"/>
                  </a:lnTo>
                  <a:lnTo>
                    <a:pt x="290" y="1667"/>
                  </a:lnTo>
                  <a:lnTo>
                    <a:pt x="286" y="1671"/>
                  </a:lnTo>
                  <a:lnTo>
                    <a:pt x="283" y="1678"/>
                  </a:lnTo>
                  <a:lnTo>
                    <a:pt x="286" y="1708"/>
                  </a:lnTo>
                  <a:lnTo>
                    <a:pt x="272" y="1719"/>
                  </a:lnTo>
                  <a:lnTo>
                    <a:pt x="272" y="1719"/>
                  </a:lnTo>
                  <a:lnTo>
                    <a:pt x="272" y="1730"/>
                  </a:lnTo>
                  <a:lnTo>
                    <a:pt x="275" y="1757"/>
                  </a:lnTo>
                  <a:lnTo>
                    <a:pt x="275" y="1771"/>
                  </a:lnTo>
                  <a:lnTo>
                    <a:pt x="268" y="1790"/>
                  </a:lnTo>
                  <a:lnTo>
                    <a:pt x="257" y="1801"/>
                  </a:lnTo>
                  <a:lnTo>
                    <a:pt x="242" y="1812"/>
                  </a:lnTo>
                  <a:lnTo>
                    <a:pt x="242" y="1812"/>
                  </a:lnTo>
                  <a:lnTo>
                    <a:pt x="234" y="1816"/>
                  </a:lnTo>
                  <a:lnTo>
                    <a:pt x="219" y="1824"/>
                  </a:lnTo>
                  <a:lnTo>
                    <a:pt x="208" y="1842"/>
                  </a:lnTo>
                  <a:lnTo>
                    <a:pt x="201" y="1853"/>
                  </a:lnTo>
                  <a:lnTo>
                    <a:pt x="201" y="1864"/>
                  </a:lnTo>
                  <a:lnTo>
                    <a:pt x="201" y="1864"/>
                  </a:lnTo>
                  <a:lnTo>
                    <a:pt x="197" y="1879"/>
                  </a:lnTo>
                  <a:lnTo>
                    <a:pt x="197" y="1872"/>
                  </a:lnTo>
                  <a:lnTo>
                    <a:pt x="197" y="1872"/>
                  </a:lnTo>
                  <a:lnTo>
                    <a:pt x="160" y="1846"/>
                  </a:lnTo>
                  <a:lnTo>
                    <a:pt x="160" y="1846"/>
                  </a:lnTo>
                  <a:lnTo>
                    <a:pt x="153" y="1846"/>
                  </a:lnTo>
                  <a:lnTo>
                    <a:pt x="149" y="1846"/>
                  </a:lnTo>
                  <a:lnTo>
                    <a:pt x="141" y="1857"/>
                  </a:lnTo>
                  <a:lnTo>
                    <a:pt x="134" y="1872"/>
                  </a:lnTo>
                  <a:lnTo>
                    <a:pt x="126" y="1887"/>
                  </a:lnTo>
                  <a:lnTo>
                    <a:pt x="126" y="1887"/>
                  </a:lnTo>
                  <a:lnTo>
                    <a:pt x="126" y="1898"/>
                  </a:lnTo>
                  <a:lnTo>
                    <a:pt x="119" y="1905"/>
                  </a:lnTo>
                  <a:lnTo>
                    <a:pt x="104" y="1917"/>
                  </a:lnTo>
                  <a:lnTo>
                    <a:pt x="86" y="1924"/>
                  </a:lnTo>
                  <a:lnTo>
                    <a:pt x="86" y="1924"/>
                  </a:lnTo>
                  <a:lnTo>
                    <a:pt x="89" y="1931"/>
                  </a:lnTo>
                  <a:lnTo>
                    <a:pt x="89" y="1946"/>
                  </a:lnTo>
                  <a:lnTo>
                    <a:pt x="89" y="1972"/>
                  </a:lnTo>
                  <a:lnTo>
                    <a:pt x="89" y="1984"/>
                  </a:lnTo>
                  <a:lnTo>
                    <a:pt x="82" y="1998"/>
                  </a:lnTo>
                  <a:lnTo>
                    <a:pt x="82" y="1998"/>
                  </a:lnTo>
                  <a:lnTo>
                    <a:pt x="93" y="2006"/>
                  </a:lnTo>
                  <a:lnTo>
                    <a:pt x="108" y="2017"/>
                  </a:lnTo>
                  <a:lnTo>
                    <a:pt x="112" y="2024"/>
                  </a:lnTo>
                  <a:lnTo>
                    <a:pt x="108" y="2032"/>
                  </a:lnTo>
                  <a:lnTo>
                    <a:pt x="100" y="2039"/>
                  </a:lnTo>
                  <a:lnTo>
                    <a:pt x="86" y="2043"/>
                  </a:lnTo>
                  <a:lnTo>
                    <a:pt x="86" y="2043"/>
                  </a:lnTo>
                  <a:lnTo>
                    <a:pt x="74" y="2043"/>
                  </a:lnTo>
                  <a:lnTo>
                    <a:pt x="59" y="2051"/>
                  </a:lnTo>
                  <a:lnTo>
                    <a:pt x="45" y="2062"/>
                  </a:lnTo>
                  <a:lnTo>
                    <a:pt x="30" y="2084"/>
                  </a:lnTo>
                  <a:lnTo>
                    <a:pt x="19" y="2114"/>
                  </a:lnTo>
                  <a:lnTo>
                    <a:pt x="11" y="2162"/>
                  </a:lnTo>
                  <a:lnTo>
                    <a:pt x="7" y="2222"/>
                  </a:lnTo>
                  <a:lnTo>
                    <a:pt x="7" y="2222"/>
                  </a:lnTo>
                  <a:lnTo>
                    <a:pt x="19" y="2222"/>
                  </a:lnTo>
                  <a:lnTo>
                    <a:pt x="30" y="2222"/>
                  </a:lnTo>
                  <a:lnTo>
                    <a:pt x="45" y="2225"/>
                  </a:lnTo>
                  <a:lnTo>
                    <a:pt x="56" y="2233"/>
                  </a:lnTo>
                  <a:lnTo>
                    <a:pt x="63" y="2244"/>
                  </a:lnTo>
                  <a:lnTo>
                    <a:pt x="63" y="2263"/>
                  </a:lnTo>
                  <a:lnTo>
                    <a:pt x="59" y="2289"/>
                  </a:lnTo>
                  <a:lnTo>
                    <a:pt x="59" y="2289"/>
                  </a:lnTo>
                  <a:lnTo>
                    <a:pt x="56" y="2292"/>
                  </a:lnTo>
                  <a:lnTo>
                    <a:pt x="59" y="2296"/>
                  </a:lnTo>
                  <a:lnTo>
                    <a:pt x="63" y="2300"/>
                  </a:lnTo>
                  <a:lnTo>
                    <a:pt x="78" y="2304"/>
                  </a:lnTo>
                  <a:lnTo>
                    <a:pt x="78" y="2304"/>
                  </a:lnTo>
                  <a:lnTo>
                    <a:pt x="82" y="2315"/>
                  </a:lnTo>
                  <a:lnTo>
                    <a:pt x="82" y="2341"/>
                  </a:lnTo>
                  <a:lnTo>
                    <a:pt x="82" y="2356"/>
                  </a:lnTo>
                  <a:lnTo>
                    <a:pt x="74" y="2371"/>
                  </a:lnTo>
                  <a:lnTo>
                    <a:pt x="63" y="2385"/>
                  </a:lnTo>
                  <a:lnTo>
                    <a:pt x="48" y="2397"/>
                  </a:lnTo>
                  <a:lnTo>
                    <a:pt x="0" y="2456"/>
                  </a:lnTo>
                  <a:lnTo>
                    <a:pt x="0" y="2456"/>
                  </a:lnTo>
                  <a:lnTo>
                    <a:pt x="7" y="2464"/>
                  </a:lnTo>
                  <a:lnTo>
                    <a:pt x="11" y="2471"/>
                  </a:lnTo>
                  <a:lnTo>
                    <a:pt x="22" y="2478"/>
                  </a:lnTo>
                  <a:lnTo>
                    <a:pt x="33" y="2482"/>
                  </a:lnTo>
                  <a:lnTo>
                    <a:pt x="52" y="2478"/>
                  </a:lnTo>
                  <a:lnTo>
                    <a:pt x="74" y="2471"/>
                  </a:lnTo>
                  <a:lnTo>
                    <a:pt x="100" y="2449"/>
                  </a:lnTo>
                  <a:lnTo>
                    <a:pt x="100" y="2449"/>
                  </a:lnTo>
                  <a:lnTo>
                    <a:pt x="126" y="2434"/>
                  </a:lnTo>
                  <a:lnTo>
                    <a:pt x="160" y="2423"/>
                  </a:lnTo>
                  <a:lnTo>
                    <a:pt x="201" y="2411"/>
                  </a:lnTo>
                  <a:lnTo>
                    <a:pt x="238" y="2400"/>
                  </a:lnTo>
                  <a:lnTo>
                    <a:pt x="305" y="2393"/>
                  </a:lnTo>
                  <a:lnTo>
                    <a:pt x="331" y="2389"/>
                  </a:lnTo>
                  <a:lnTo>
                    <a:pt x="417" y="2385"/>
                  </a:lnTo>
                  <a:lnTo>
                    <a:pt x="417" y="2385"/>
                  </a:lnTo>
                  <a:lnTo>
                    <a:pt x="424" y="2389"/>
                  </a:lnTo>
                  <a:lnTo>
                    <a:pt x="446" y="2397"/>
                  </a:lnTo>
                  <a:lnTo>
                    <a:pt x="458" y="2400"/>
                  </a:lnTo>
                  <a:lnTo>
                    <a:pt x="469" y="2400"/>
                  </a:lnTo>
                  <a:lnTo>
                    <a:pt x="480" y="2393"/>
                  </a:lnTo>
                  <a:lnTo>
                    <a:pt x="487" y="2385"/>
                  </a:lnTo>
                  <a:lnTo>
                    <a:pt x="487" y="2385"/>
                  </a:lnTo>
                  <a:lnTo>
                    <a:pt x="513" y="2382"/>
                  </a:lnTo>
                  <a:lnTo>
                    <a:pt x="536" y="2382"/>
                  </a:lnTo>
                  <a:lnTo>
                    <a:pt x="554" y="2385"/>
                  </a:lnTo>
                  <a:lnTo>
                    <a:pt x="562" y="2389"/>
                  </a:lnTo>
                  <a:lnTo>
                    <a:pt x="566" y="2393"/>
                  </a:lnTo>
                  <a:lnTo>
                    <a:pt x="569" y="2397"/>
                  </a:lnTo>
                  <a:lnTo>
                    <a:pt x="566" y="2404"/>
                  </a:lnTo>
                  <a:lnTo>
                    <a:pt x="558" y="2411"/>
                  </a:lnTo>
                  <a:lnTo>
                    <a:pt x="543" y="2423"/>
                  </a:lnTo>
                  <a:lnTo>
                    <a:pt x="495" y="2449"/>
                  </a:lnTo>
                  <a:lnTo>
                    <a:pt x="495" y="2449"/>
                  </a:lnTo>
                  <a:lnTo>
                    <a:pt x="487" y="2449"/>
                  </a:lnTo>
                  <a:lnTo>
                    <a:pt x="480" y="2456"/>
                  </a:lnTo>
                  <a:lnTo>
                    <a:pt x="476" y="2460"/>
                  </a:lnTo>
                  <a:lnTo>
                    <a:pt x="473" y="2467"/>
                  </a:lnTo>
                  <a:lnTo>
                    <a:pt x="469" y="2478"/>
                  </a:lnTo>
                  <a:lnTo>
                    <a:pt x="473" y="2493"/>
                  </a:lnTo>
                  <a:lnTo>
                    <a:pt x="473" y="2493"/>
                  </a:lnTo>
                  <a:lnTo>
                    <a:pt x="480" y="2519"/>
                  </a:lnTo>
                  <a:lnTo>
                    <a:pt x="484" y="2534"/>
                  </a:lnTo>
                  <a:lnTo>
                    <a:pt x="495" y="2538"/>
                  </a:lnTo>
                  <a:lnTo>
                    <a:pt x="513" y="2542"/>
                  </a:lnTo>
                  <a:lnTo>
                    <a:pt x="513" y="2542"/>
                  </a:lnTo>
                  <a:lnTo>
                    <a:pt x="525" y="2545"/>
                  </a:lnTo>
                  <a:lnTo>
                    <a:pt x="532" y="2553"/>
                  </a:lnTo>
                  <a:lnTo>
                    <a:pt x="536" y="2564"/>
                  </a:lnTo>
                  <a:lnTo>
                    <a:pt x="536" y="2571"/>
                  </a:lnTo>
                  <a:lnTo>
                    <a:pt x="536" y="2594"/>
                  </a:lnTo>
                  <a:lnTo>
                    <a:pt x="536" y="2601"/>
                  </a:lnTo>
                  <a:lnTo>
                    <a:pt x="536" y="2601"/>
                  </a:lnTo>
                  <a:lnTo>
                    <a:pt x="540" y="2609"/>
                  </a:lnTo>
                  <a:lnTo>
                    <a:pt x="551" y="2624"/>
                  </a:lnTo>
                  <a:lnTo>
                    <a:pt x="554" y="2631"/>
                  </a:lnTo>
                  <a:lnTo>
                    <a:pt x="554" y="2642"/>
                  </a:lnTo>
                  <a:lnTo>
                    <a:pt x="547" y="2653"/>
                  </a:lnTo>
                  <a:lnTo>
                    <a:pt x="532" y="2664"/>
                  </a:lnTo>
                  <a:lnTo>
                    <a:pt x="543" y="2679"/>
                  </a:lnTo>
                  <a:lnTo>
                    <a:pt x="543" y="2679"/>
                  </a:lnTo>
                  <a:lnTo>
                    <a:pt x="547" y="2687"/>
                  </a:lnTo>
                  <a:lnTo>
                    <a:pt x="558" y="2698"/>
                  </a:lnTo>
                  <a:lnTo>
                    <a:pt x="569" y="2720"/>
                  </a:lnTo>
                  <a:lnTo>
                    <a:pt x="569" y="2735"/>
                  </a:lnTo>
                  <a:lnTo>
                    <a:pt x="569" y="2750"/>
                  </a:lnTo>
                  <a:lnTo>
                    <a:pt x="569" y="2750"/>
                  </a:lnTo>
                  <a:lnTo>
                    <a:pt x="569" y="2769"/>
                  </a:lnTo>
                  <a:lnTo>
                    <a:pt x="566" y="2769"/>
                  </a:lnTo>
                  <a:lnTo>
                    <a:pt x="566" y="2750"/>
                  </a:lnTo>
                  <a:lnTo>
                    <a:pt x="592" y="2765"/>
                  </a:lnTo>
                  <a:lnTo>
                    <a:pt x="592" y="2765"/>
                  </a:lnTo>
                  <a:lnTo>
                    <a:pt x="580" y="2780"/>
                  </a:lnTo>
                  <a:lnTo>
                    <a:pt x="573" y="2791"/>
                  </a:lnTo>
                  <a:lnTo>
                    <a:pt x="566" y="2806"/>
                  </a:lnTo>
                  <a:lnTo>
                    <a:pt x="566" y="2817"/>
                  </a:lnTo>
                  <a:lnTo>
                    <a:pt x="569" y="2824"/>
                  </a:lnTo>
                  <a:lnTo>
                    <a:pt x="573" y="2828"/>
                  </a:lnTo>
                  <a:lnTo>
                    <a:pt x="580" y="2828"/>
                  </a:lnTo>
                  <a:lnTo>
                    <a:pt x="592" y="2832"/>
                  </a:lnTo>
                  <a:lnTo>
                    <a:pt x="621" y="2828"/>
                  </a:lnTo>
                  <a:lnTo>
                    <a:pt x="621" y="2828"/>
                  </a:lnTo>
                  <a:lnTo>
                    <a:pt x="621" y="2836"/>
                  </a:lnTo>
                  <a:lnTo>
                    <a:pt x="621" y="2839"/>
                  </a:lnTo>
                  <a:lnTo>
                    <a:pt x="621" y="2851"/>
                  </a:lnTo>
                  <a:lnTo>
                    <a:pt x="625" y="2858"/>
                  </a:lnTo>
                  <a:lnTo>
                    <a:pt x="636" y="2865"/>
                  </a:lnTo>
                  <a:lnTo>
                    <a:pt x="655" y="2869"/>
                  </a:lnTo>
                  <a:lnTo>
                    <a:pt x="677" y="2869"/>
                  </a:lnTo>
                  <a:lnTo>
                    <a:pt x="677" y="2869"/>
                  </a:lnTo>
                  <a:lnTo>
                    <a:pt x="737" y="2865"/>
                  </a:lnTo>
                  <a:lnTo>
                    <a:pt x="737" y="2865"/>
                  </a:lnTo>
                  <a:lnTo>
                    <a:pt x="737" y="2865"/>
                  </a:lnTo>
                  <a:lnTo>
                    <a:pt x="737" y="2865"/>
                  </a:lnTo>
                  <a:lnTo>
                    <a:pt x="740" y="2862"/>
                  </a:lnTo>
                  <a:lnTo>
                    <a:pt x="752" y="2858"/>
                  </a:lnTo>
                  <a:lnTo>
                    <a:pt x="759" y="2858"/>
                  </a:lnTo>
                  <a:lnTo>
                    <a:pt x="763" y="2862"/>
                  </a:lnTo>
                  <a:lnTo>
                    <a:pt x="766" y="2865"/>
                  </a:lnTo>
                  <a:lnTo>
                    <a:pt x="770" y="2877"/>
                  </a:lnTo>
                  <a:lnTo>
                    <a:pt x="811" y="2869"/>
                  </a:lnTo>
                  <a:lnTo>
                    <a:pt x="811" y="2869"/>
                  </a:lnTo>
                  <a:lnTo>
                    <a:pt x="819" y="2891"/>
                  </a:lnTo>
                  <a:lnTo>
                    <a:pt x="833" y="2929"/>
                  </a:lnTo>
                  <a:lnTo>
                    <a:pt x="833" y="2947"/>
                  </a:lnTo>
                  <a:lnTo>
                    <a:pt x="833" y="2955"/>
                  </a:lnTo>
                  <a:lnTo>
                    <a:pt x="830" y="2958"/>
                  </a:lnTo>
                  <a:lnTo>
                    <a:pt x="826" y="2958"/>
                  </a:lnTo>
                  <a:lnTo>
                    <a:pt x="819" y="2958"/>
                  </a:lnTo>
                  <a:lnTo>
                    <a:pt x="796" y="2944"/>
                  </a:lnTo>
                  <a:lnTo>
                    <a:pt x="789" y="2988"/>
                  </a:lnTo>
                  <a:lnTo>
                    <a:pt x="789" y="2988"/>
                  </a:lnTo>
                  <a:lnTo>
                    <a:pt x="778" y="2999"/>
                  </a:lnTo>
                  <a:lnTo>
                    <a:pt x="766" y="3011"/>
                  </a:lnTo>
                  <a:lnTo>
                    <a:pt x="752" y="3022"/>
                  </a:lnTo>
                  <a:lnTo>
                    <a:pt x="744" y="3037"/>
                  </a:lnTo>
                  <a:lnTo>
                    <a:pt x="740" y="3055"/>
                  </a:lnTo>
                  <a:lnTo>
                    <a:pt x="740" y="3063"/>
                  </a:lnTo>
                  <a:lnTo>
                    <a:pt x="744" y="3074"/>
                  </a:lnTo>
                  <a:lnTo>
                    <a:pt x="752" y="3081"/>
                  </a:lnTo>
                  <a:lnTo>
                    <a:pt x="759" y="3092"/>
                  </a:lnTo>
                  <a:lnTo>
                    <a:pt x="759" y="3092"/>
                  </a:lnTo>
                  <a:lnTo>
                    <a:pt x="766" y="3100"/>
                  </a:lnTo>
                  <a:lnTo>
                    <a:pt x="766" y="3115"/>
                  </a:lnTo>
                  <a:lnTo>
                    <a:pt x="763" y="3130"/>
                  </a:lnTo>
                  <a:lnTo>
                    <a:pt x="752" y="3144"/>
                  </a:lnTo>
                  <a:lnTo>
                    <a:pt x="733" y="3167"/>
                  </a:lnTo>
                  <a:lnTo>
                    <a:pt x="726" y="3178"/>
                  </a:lnTo>
                  <a:lnTo>
                    <a:pt x="726" y="3178"/>
                  </a:lnTo>
                  <a:lnTo>
                    <a:pt x="722" y="3182"/>
                  </a:lnTo>
                  <a:lnTo>
                    <a:pt x="714" y="3193"/>
                  </a:lnTo>
                  <a:lnTo>
                    <a:pt x="711" y="3215"/>
                  </a:lnTo>
                  <a:lnTo>
                    <a:pt x="711" y="3230"/>
                  </a:lnTo>
                  <a:lnTo>
                    <a:pt x="711" y="3245"/>
                  </a:lnTo>
                  <a:lnTo>
                    <a:pt x="711" y="3245"/>
                  </a:lnTo>
                  <a:lnTo>
                    <a:pt x="696" y="3256"/>
                  </a:lnTo>
                  <a:lnTo>
                    <a:pt x="673" y="3282"/>
                  </a:lnTo>
                  <a:lnTo>
                    <a:pt x="662" y="3297"/>
                  </a:lnTo>
                  <a:lnTo>
                    <a:pt x="662" y="3308"/>
                  </a:lnTo>
                  <a:lnTo>
                    <a:pt x="666" y="3312"/>
                  </a:lnTo>
                  <a:lnTo>
                    <a:pt x="670" y="3316"/>
                  </a:lnTo>
                  <a:lnTo>
                    <a:pt x="677" y="3319"/>
                  </a:lnTo>
                  <a:lnTo>
                    <a:pt x="692" y="3319"/>
                  </a:lnTo>
                  <a:lnTo>
                    <a:pt x="692" y="3319"/>
                  </a:lnTo>
                  <a:lnTo>
                    <a:pt x="744" y="3319"/>
                  </a:lnTo>
                  <a:lnTo>
                    <a:pt x="781" y="3319"/>
                  </a:lnTo>
                  <a:lnTo>
                    <a:pt x="815" y="3316"/>
                  </a:lnTo>
                  <a:lnTo>
                    <a:pt x="900" y="3357"/>
                  </a:lnTo>
                  <a:lnTo>
                    <a:pt x="934" y="3342"/>
                  </a:lnTo>
                  <a:lnTo>
                    <a:pt x="975" y="3368"/>
                  </a:lnTo>
                  <a:lnTo>
                    <a:pt x="1001" y="3349"/>
                  </a:lnTo>
                  <a:lnTo>
                    <a:pt x="1001" y="3349"/>
                  </a:lnTo>
                  <a:lnTo>
                    <a:pt x="1008" y="3357"/>
                  </a:lnTo>
                  <a:lnTo>
                    <a:pt x="1016" y="3368"/>
                  </a:lnTo>
                  <a:lnTo>
                    <a:pt x="1020" y="3383"/>
                  </a:lnTo>
                  <a:lnTo>
                    <a:pt x="1023" y="3398"/>
                  </a:lnTo>
                  <a:lnTo>
                    <a:pt x="1023" y="3420"/>
                  </a:lnTo>
                  <a:lnTo>
                    <a:pt x="1016" y="3442"/>
                  </a:lnTo>
                  <a:lnTo>
                    <a:pt x="1005" y="3465"/>
                  </a:lnTo>
                  <a:lnTo>
                    <a:pt x="1005" y="3465"/>
                  </a:lnTo>
                  <a:lnTo>
                    <a:pt x="1008" y="3479"/>
                  </a:lnTo>
                  <a:lnTo>
                    <a:pt x="1020" y="3513"/>
                  </a:lnTo>
                  <a:lnTo>
                    <a:pt x="1027" y="3528"/>
                  </a:lnTo>
                  <a:lnTo>
                    <a:pt x="1038" y="3535"/>
                  </a:lnTo>
                  <a:lnTo>
                    <a:pt x="1046" y="3539"/>
                  </a:lnTo>
                  <a:lnTo>
                    <a:pt x="1049" y="3539"/>
                  </a:lnTo>
                  <a:lnTo>
                    <a:pt x="1057" y="3535"/>
                  </a:lnTo>
                  <a:lnTo>
                    <a:pt x="1064" y="3528"/>
                  </a:lnTo>
                  <a:lnTo>
                    <a:pt x="1064" y="3528"/>
                  </a:lnTo>
                  <a:lnTo>
                    <a:pt x="1072" y="3528"/>
                  </a:lnTo>
                  <a:lnTo>
                    <a:pt x="1087" y="3524"/>
                  </a:lnTo>
                  <a:lnTo>
                    <a:pt x="1094" y="3528"/>
                  </a:lnTo>
                  <a:lnTo>
                    <a:pt x="1094" y="3535"/>
                  </a:lnTo>
                  <a:lnTo>
                    <a:pt x="1090" y="3546"/>
                  </a:lnTo>
                  <a:lnTo>
                    <a:pt x="1079" y="3569"/>
                  </a:lnTo>
                  <a:lnTo>
                    <a:pt x="1079" y="3569"/>
                  </a:lnTo>
                  <a:lnTo>
                    <a:pt x="1075" y="3576"/>
                  </a:lnTo>
                  <a:lnTo>
                    <a:pt x="1075" y="3591"/>
                  </a:lnTo>
                  <a:lnTo>
                    <a:pt x="1079" y="3598"/>
                  </a:lnTo>
                  <a:lnTo>
                    <a:pt x="1083" y="3606"/>
                  </a:lnTo>
                  <a:lnTo>
                    <a:pt x="1094" y="3606"/>
                  </a:lnTo>
                  <a:lnTo>
                    <a:pt x="1113" y="3606"/>
                  </a:lnTo>
                  <a:lnTo>
                    <a:pt x="1139" y="3625"/>
                  </a:lnTo>
                  <a:lnTo>
                    <a:pt x="1139" y="3625"/>
                  </a:lnTo>
                  <a:lnTo>
                    <a:pt x="1146" y="3617"/>
                  </a:lnTo>
                  <a:lnTo>
                    <a:pt x="1161" y="3602"/>
                  </a:lnTo>
                  <a:lnTo>
                    <a:pt x="1176" y="3595"/>
                  </a:lnTo>
                  <a:lnTo>
                    <a:pt x="1191" y="3587"/>
                  </a:lnTo>
                  <a:lnTo>
                    <a:pt x="1206" y="3587"/>
                  </a:lnTo>
                  <a:lnTo>
                    <a:pt x="1224" y="3595"/>
                  </a:lnTo>
                  <a:lnTo>
                    <a:pt x="1232" y="3621"/>
                  </a:lnTo>
                  <a:lnTo>
                    <a:pt x="1232" y="3621"/>
                  </a:lnTo>
                  <a:lnTo>
                    <a:pt x="1243" y="3628"/>
                  </a:lnTo>
                  <a:lnTo>
                    <a:pt x="1258" y="3632"/>
                  </a:lnTo>
                  <a:lnTo>
                    <a:pt x="1276" y="3632"/>
                  </a:lnTo>
                  <a:lnTo>
                    <a:pt x="1302" y="3625"/>
                  </a:lnTo>
                  <a:lnTo>
                    <a:pt x="1332" y="3606"/>
                  </a:lnTo>
                  <a:lnTo>
                    <a:pt x="1362" y="3576"/>
                  </a:lnTo>
                  <a:lnTo>
                    <a:pt x="1399" y="3528"/>
                  </a:lnTo>
                  <a:lnTo>
                    <a:pt x="1399" y="3528"/>
                  </a:lnTo>
                  <a:lnTo>
                    <a:pt x="1410" y="3528"/>
                  </a:lnTo>
                  <a:lnTo>
                    <a:pt x="1436" y="3528"/>
                  </a:lnTo>
                  <a:lnTo>
                    <a:pt x="1451" y="3520"/>
                  </a:lnTo>
                  <a:lnTo>
                    <a:pt x="1466" y="3517"/>
                  </a:lnTo>
                  <a:lnTo>
                    <a:pt x="1477" y="3505"/>
                  </a:lnTo>
                  <a:lnTo>
                    <a:pt x="1488" y="3494"/>
                  </a:lnTo>
                  <a:lnTo>
                    <a:pt x="1518" y="3494"/>
                  </a:lnTo>
                  <a:lnTo>
                    <a:pt x="1514" y="3520"/>
                  </a:lnTo>
                  <a:lnTo>
                    <a:pt x="1514" y="3520"/>
                  </a:lnTo>
                  <a:lnTo>
                    <a:pt x="1518" y="3520"/>
                  </a:lnTo>
                  <a:lnTo>
                    <a:pt x="1533" y="3531"/>
                  </a:lnTo>
                  <a:lnTo>
                    <a:pt x="1537" y="3539"/>
                  </a:lnTo>
                  <a:lnTo>
                    <a:pt x="1541" y="3546"/>
                  </a:lnTo>
                  <a:lnTo>
                    <a:pt x="1541" y="3561"/>
                  </a:lnTo>
                  <a:lnTo>
                    <a:pt x="1533" y="3576"/>
                  </a:lnTo>
                  <a:lnTo>
                    <a:pt x="1533" y="3576"/>
                  </a:lnTo>
                  <a:lnTo>
                    <a:pt x="1541" y="3572"/>
                  </a:lnTo>
                  <a:lnTo>
                    <a:pt x="1548" y="3572"/>
                  </a:lnTo>
                  <a:lnTo>
                    <a:pt x="1555" y="3576"/>
                  </a:lnTo>
                  <a:lnTo>
                    <a:pt x="1559" y="3580"/>
                  </a:lnTo>
                  <a:lnTo>
                    <a:pt x="1563" y="3591"/>
                  </a:lnTo>
                  <a:lnTo>
                    <a:pt x="1563" y="3606"/>
                  </a:lnTo>
                  <a:lnTo>
                    <a:pt x="1555" y="3625"/>
                  </a:lnTo>
                  <a:lnTo>
                    <a:pt x="1555" y="3625"/>
                  </a:lnTo>
                  <a:lnTo>
                    <a:pt x="1544" y="3647"/>
                  </a:lnTo>
                  <a:lnTo>
                    <a:pt x="1541" y="3665"/>
                  </a:lnTo>
                  <a:lnTo>
                    <a:pt x="1544" y="3677"/>
                  </a:lnTo>
                  <a:lnTo>
                    <a:pt x="1548" y="3688"/>
                  </a:lnTo>
                  <a:lnTo>
                    <a:pt x="1555" y="3695"/>
                  </a:lnTo>
                  <a:lnTo>
                    <a:pt x="1563" y="3699"/>
                  </a:lnTo>
                  <a:lnTo>
                    <a:pt x="1578" y="3703"/>
                  </a:lnTo>
                  <a:lnTo>
                    <a:pt x="1578" y="3703"/>
                  </a:lnTo>
                  <a:lnTo>
                    <a:pt x="1574" y="3710"/>
                  </a:lnTo>
                  <a:lnTo>
                    <a:pt x="1567" y="3721"/>
                  </a:lnTo>
                  <a:lnTo>
                    <a:pt x="1563" y="3729"/>
                  </a:lnTo>
                  <a:lnTo>
                    <a:pt x="1563" y="3736"/>
                  </a:lnTo>
                  <a:lnTo>
                    <a:pt x="1570" y="3744"/>
                  </a:lnTo>
                  <a:lnTo>
                    <a:pt x="1585" y="3751"/>
                  </a:lnTo>
                  <a:lnTo>
                    <a:pt x="1615" y="3751"/>
                  </a:lnTo>
                  <a:lnTo>
                    <a:pt x="1615" y="3751"/>
                  </a:lnTo>
                  <a:lnTo>
                    <a:pt x="1663" y="3744"/>
                  </a:lnTo>
                  <a:lnTo>
                    <a:pt x="1689" y="3736"/>
                  </a:lnTo>
                  <a:lnTo>
                    <a:pt x="1701" y="3729"/>
                  </a:lnTo>
                  <a:lnTo>
                    <a:pt x="1701" y="3725"/>
                  </a:lnTo>
                  <a:lnTo>
                    <a:pt x="1701" y="3725"/>
                  </a:lnTo>
                  <a:lnTo>
                    <a:pt x="1712" y="3729"/>
                  </a:lnTo>
                  <a:lnTo>
                    <a:pt x="1719" y="3736"/>
                  </a:lnTo>
                  <a:lnTo>
                    <a:pt x="1723" y="3751"/>
                  </a:lnTo>
                  <a:lnTo>
                    <a:pt x="1734" y="3758"/>
                  </a:lnTo>
                  <a:lnTo>
                    <a:pt x="1734" y="3758"/>
                  </a:lnTo>
                  <a:lnTo>
                    <a:pt x="1738" y="3758"/>
                  </a:lnTo>
                  <a:lnTo>
                    <a:pt x="1749" y="3755"/>
                  </a:lnTo>
                  <a:lnTo>
                    <a:pt x="1756" y="3755"/>
                  </a:lnTo>
                  <a:lnTo>
                    <a:pt x="1767" y="3762"/>
                  </a:lnTo>
                  <a:lnTo>
                    <a:pt x="1775" y="3770"/>
                  </a:lnTo>
                  <a:lnTo>
                    <a:pt x="1782" y="3781"/>
                  </a:lnTo>
                  <a:lnTo>
                    <a:pt x="1782" y="3781"/>
                  </a:lnTo>
                  <a:lnTo>
                    <a:pt x="1786" y="3781"/>
                  </a:lnTo>
                  <a:lnTo>
                    <a:pt x="1797" y="3777"/>
                  </a:lnTo>
                  <a:lnTo>
                    <a:pt x="1805" y="3770"/>
                  </a:lnTo>
                  <a:lnTo>
                    <a:pt x="1808" y="3766"/>
                  </a:lnTo>
                  <a:lnTo>
                    <a:pt x="1808" y="3755"/>
                  </a:lnTo>
                  <a:lnTo>
                    <a:pt x="1808" y="3744"/>
                  </a:lnTo>
                  <a:lnTo>
                    <a:pt x="1808" y="3744"/>
                  </a:lnTo>
                  <a:lnTo>
                    <a:pt x="1816" y="3744"/>
                  </a:lnTo>
                  <a:lnTo>
                    <a:pt x="1831" y="3736"/>
                  </a:lnTo>
                  <a:lnTo>
                    <a:pt x="1834" y="3732"/>
                  </a:lnTo>
                  <a:lnTo>
                    <a:pt x="1831" y="3725"/>
                  </a:lnTo>
                  <a:lnTo>
                    <a:pt x="1823" y="3718"/>
                  </a:lnTo>
                  <a:lnTo>
                    <a:pt x="1808" y="3706"/>
                  </a:lnTo>
                  <a:lnTo>
                    <a:pt x="1808" y="3706"/>
                  </a:lnTo>
                  <a:lnTo>
                    <a:pt x="1790" y="3695"/>
                  </a:lnTo>
                  <a:lnTo>
                    <a:pt x="1779" y="3684"/>
                  </a:lnTo>
                  <a:lnTo>
                    <a:pt x="1775" y="3673"/>
                  </a:lnTo>
                  <a:lnTo>
                    <a:pt x="1775" y="3658"/>
                  </a:lnTo>
                  <a:lnTo>
                    <a:pt x="1779" y="3639"/>
                  </a:lnTo>
                  <a:lnTo>
                    <a:pt x="1782" y="3632"/>
                  </a:lnTo>
                  <a:lnTo>
                    <a:pt x="1782" y="3632"/>
                  </a:lnTo>
                  <a:lnTo>
                    <a:pt x="1786" y="3628"/>
                  </a:lnTo>
                  <a:lnTo>
                    <a:pt x="1790" y="3617"/>
                  </a:lnTo>
                  <a:lnTo>
                    <a:pt x="1794" y="3610"/>
                  </a:lnTo>
                  <a:lnTo>
                    <a:pt x="1790" y="3602"/>
                  </a:lnTo>
                  <a:lnTo>
                    <a:pt x="1786" y="3595"/>
                  </a:lnTo>
                  <a:lnTo>
                    <a:pt x="1779" y="3584"/>
                  </a:lnTo>
                  <a:lnTo>
                    <a:pt x="1816" y="3569"/>
                  </a:lnTo>
                  <a:lnTo>
                    <a:pt x="1823" y="3550"/>
                  </a:lnTo>
                  <a:lnTo>
                    <a:pt x="1805" y="3531"/>
                  </a:lnTo>
                  <a:lnTo>
                    <a:pt x="1790" y="3517"/>
                  </a:lnTo>
                  <a:lnTo>
                    <a:pt x="1790" y="3453"/>
                  </a:lnTo>
                  <a:lnTo>
                    <a:pt x="1730" y="3398"/>
                  </a:lnTo>
                  <a:lnTo>
                    <a:pt x="1741" y="3360"/>
                  </a:lnTo>
                  <a:lnTo>
                    <a:pt x="1712" y="3334"/>
                  </a:lnTo>
                  <a:lnTo>
                    <a:pt x="1719" y="3304"/>
                  </a:lnTo>
                  <a:lnTo>
                    <a:pt x="1697" y="3252"/>
                  </a:lnTo>
                  <a:lnTo>
                    <a:pt x="1697" y="3252"/>
                  </a:lnTo>
                  <a:lnTo>
                    <a:pt x="1704" y="3252"/>
                  </a:lnTo>
                  <a:lnTo>
                    <a:pt x="1715" y="3249"/>
                  </a:lnTo>
                  <a:lnTo>
                    <a:pt x="1723" y="3241"/>
                  </a:lnTo>
                  <a:lnTo>
                    <a:pt x="1734" y="3230"/>
                  </a:lnTo>
                  <a:lnTo>
                    <a:pt x="1741" y="3219"/>
                  </a:lnTo>
                  <a:lnTo>
                    <a:pt x="1749" y="3197"/>
                  </a:lnTo>
                  <a:lnTo>
                    <a:pt x="1753" y="3174"/>
                  </a:lnTo>
                  <a:lnTo>
                    <a:pt x="1753" y="3174"/>
                  </a:lnTo>
                  <a:lnTo>
                    <a:pt x="1753" y="3167"/>
                  </a:lnTo>
                  <a:lnTo>
                    <a:pt x="1764" y="3156"/>
                  </a:lnTo>
                  <a:lnTo>
                    <a:pt x="1767" y="3152"/>
                  </a:lnTo>
                  <a:lnTo>
                    <a:pt x="1779" y="3152"/>
                  </a:lnTo>
                  <a:lnTo>
                    <a:pt x="1790" y="3159"/>
                  </a:lnTo>
                  <a:lnTo>
                    <a:pt x="1805" y="3171"/>
                  </a:lnTo>
                  <a:lnTo>
                    <a:pt x="1827" y="3197"/>
                  </a:lnTo>
                  <a:lnTo>
                    <a:pt x="1827" y="3197"/>
                  </a:lnTo>
                  <a:lnTo>
                    <a:pt x="1831" y="3200"/>
                  </a:lnTo>
                  <a:lnTo>
                    <a:pt x="1838" y="3200"/>
                  </a:lnTo>
                  <a:lnTo>
                    <a:pt x="1842" y="3200"/>
                  </a:lnTo>
                  <a:lnTo>
                    <a:pt x="1846" y="3193"/>
                  </a:lnTo>
                  <a:lnTo>
                    <a:pt x="1849" y="3185"/>
                  </a:lnTo>
                  <a:lnTo>
                    <a:pt x="1853" y="3174"/>
                  </a:lnTo>
                  <a:lnTo>
                    <a:pt x="1920" y="3167"/>
                  </a:lnTo>
                  <a:lnTo>
                    <a:pt x="1961" y="3178"/>
                  </a:lnTo>
                  <a:lnTo>
                    <a:pt x="2009" y="3174"/>
                  </a:lnTo>
                  <a:lnTo>
                    <a:pt x="2013" y="3148"/>
                  </a:lnTo>
                  <a:lnTo>
                    <a:pt x="2058" y="3096"/>
                  </a:lnTo>
                  <a:lnTo>
                    <a:pt x="2061" y="3063"/>
                  </a:lnTo>
                  <a:lnTo>
                    <a:pt x="2095" y="3059"/>
                  </a:lnTo>
                  <a:lnTo>
                    <a:pt x="2095" y="3025"/>
                  </a:lnTo>
                  <a:lnTo>
                    <a:pt x="2114" y="3025"/>
                  </a:lnTo>
                  <a:lnTo>
                    <a:pt x="2136" y="3044"/>
                  </a:lnTo>
                  <a:lnTo>
                    <a:pt x="2166" y="3044"/>
                  </a:lnTo>
                  <a:close/>
                </a:path>
              </a:pathLst>
            </a:custGeom>
            <a:solidFill>
              <a:srgbClr val="C9CACB"/>
            </a:solidFill>
            <a:ln w="11747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4" name="Freeform 8"/>
            <p:cNvSpPr>
              <a:spLocks/>
            </p:cNvSpPr>
            <p:nvPr/>
          </p:nvSpPr>
          <p:spPr bwMode="auto">
            <a:xfrm>
              <a:off x="562" y="292"/>
              <a:ext cx="3699" cy="3781"/>
            </a:xfrm>
            <a:custGeom>
              <a:avLst/>
              <a:gdLst/>
              <a:ahLst/>
              <a:cxnLst>
                <a:cxn ang="0">
                  <a:pos x="2504" y="3048"/>
                </a:cxn>
                <a:cxn ang="0">
                  <a:pos x="2765" y="3107"/>
                </a:cxn>
                <a:cxn ang="0">
                  <a:pos x="3111" y="2940"/>
                </a:cxn>
                <a:cxn ang="0">
                  <a:pos x="3379" y="2750"/>
                </a:cxn>
                <a:cxn ang="0">
                  <a:pos x="3580" y="2650"/>
                </a:cxn>
                <a:cxn ang="0">
                  <a:pos x="3684" y="2497"/>
                </a:cxn>
                <a:cxn ang="0">
                  <a:pos x="3539" y="2404"/>
                </a:cxn>
                <a:cxn ang="0">
                  <a:pos x="3312" y="2393"/>
                </a:cxn>
                <a:cxn ang="0">
                  <a:pos x="3211" y="2237"/>
                </a:cxn>
                <a:cxn ang="0">
                  <a:pos x="3033" y="2270"/>
                </a:cxn>
                <a:cxn ang="0">
                  <a:pos x="3025" y="1987"/>
                </a:cxn>
                <a:cxn ang="0">
                  <a:pos x="3044" y="1853"/>
                </a:cxn>
                <a:cxn ang="0">
                  <a:pos x="2888" y="1701"/>
                </a:cxn>
                <a:cxn ang="0">
                  <a:pos x="3010" y="1340"/>
                </a:cxn>
                <a:cxn ang="0">
                  <a:pos x="2802" y="1232"/>
                </a:cxn>
                <a:cxn ang="0">
                  <a:pos x="2623" y="1061"/>
                </a:cxn>
                <a:cxn ang="0">
                  <a:pos x="2661" y="930"/>
                </a:cxn>
                <a:cxn ang="0">
                  <a:pos x="2951" y="904"/>
                </a:cxn>
                <a:cxn ang="0">
                  <a:pos x="3234" y="845"/>
                </a:cxn>
                <a:cxn ang="0">
                  <a:pos x="3230" y="644"/>
                </a:cxn>
                <a:cxn ang="0">
                  <a:pos x="3051" y="640"/>
                </a:cxn>
                <a:cxn ang="0">
                  <a:pos x="2850" y="577"/>
                </a:cxn>
                <a:cxn ang="0">
                  <a:pos x="2858" y="331"/>
                </a:cxn>
                <a:cxn ang="0">
                  <a:pos x="2627" y="365"/>
                </a:cxn>
                <a:cxn ang="0">
                  <a:pos x="2493" y="570"/>
                </a:cxn>
                <a:cxn ang="0">
                  <a:pos x="2374" y="837"/>
                </a:cxn>
                <a:cxn ang="0">
                  <a:pos x="2270" y="945"/>
                </a:cxn>
                <a:cxn ang="0">
                  <a:pos x="2307" y="1358"/>
                </a:cxn>
                <a:cxn ang="0">
                  <a:pos x="2106" y="1370"/>
                </a:cxn>
                <a:cxn ang="0">
                  <a:pos x="1834" y="1481"/>
                </a:cxn>
                <a:cxn ang="0">
                  <a:pos x="1708" y="1306"/>
                </a:cxn>
                <a:cxn ang="0">
                  <a:pos x="1660" y="1191"/>
                </a:cxn>
                <a:cxn ang="0">
                  <a:pos x="1555" y="975"/>
                </a:cxn>
                <a:cxn ang="0">
                  <a:pos x="1384" y="681"/>
                </a:cxn>
                <a:cxn ang="0">
                  <a:pos x="1209" y="711"/>
                </a:cxn>
                <a:cxn ang="0">
                  <a:pos x="1146" y="458"/>
                </a:cxn>
                <a:cxn ang="0">
                  <a:pos x="993" y="205"/>
                </a:cxn>
                <a:cxn ang="0">
                  <a:pos x="908" y="290"/>
                </a:cxn>
                <a:cxn ang="0">
                  <a:pos x="826" y="462"/>
                </a:cxn>
                <a:cxn ang="0">
                  <a:pos x="737" y="4"/>
                </a:cxn>
                <a:cxn ang="0">
                  <a:pos x="685" y="164"/>
                </a:cxn>
                <a:cxn ang="0">
                  <a:pos x="558" y="242"/>
                </a:cxn>
                <a:cxn ang="0">
                  <a:pos x="469" y="488"/>
                </a:cxn>
                <a:cxn ang="0">
                  <a:pos x="324" y="536"/>
                </a:cxn>
                <a:cxn ang="0">
                  <a:pos x="469" y="737"/>
                </a:cxn>
                <a:cxn ang="0">
                  <a:pos x="554" y="1291"/>
                </a:cxn>
                <a:cxn ang="0">
                  <a:pos x="513" y="1585"/>
                </a:cxn>
                <a:cxn ang="0">
                  <a:pos x="272" y="1719"/>
                </a:cxn>
                <a:cxn ang="0">
                  <a:pos x="119" y="1905"/>
                </a:cxn>
                <a:cxn ang="0">
                  <a:pos x="30" y="2222"/>
                </a:cxn>
                <a:cxn ang="0">
                  <a:pos x="100" y="2449"/>
                </a:cxn>
                <a:cxn ang="0">
                  <a:pos x="495" y="2449"/>
                </a:cxn>
                <a:cxn ang="0">
                  <a:pos x="532" y="2664"/>
                </a:cxn>
                <a:cxn ang="0">
                  <a:pos x="621" y="2851"/>
                </a:cxn>
                <a:cxn ang="0">
                  <a:pos x="789" y="2988"/>
                </a:cxn>
                <a:cxn ang="0">
                  <a:pos x="673" y="3282"/>
                </a:cxn>
                <a:cxn ang="0">
                  <a:pos x="1027" y="3528"/>
                </a:cxn>
                <a:cxn ang="0">
                  <a:pos x="1206" y="3587"/>
                </a:cxn>
                <a:cxn ang="0">
                  <a:pos x="1533" y="3576"/>
                </a:cxn>
                <a:cxn ang="0">
                  <a:pos x="1663" y="3744"/>
                </a:cxn>
                <a:cxn ang="0">
                  <a:pos x="1834" y="3732"/>
                </a:cxn>
                <a:cxn ang="0">
                  <a:pos x="1719" y="3304"/>
                </a:cxn>
                <a:cxn ang="0">
                  <a:pos x="1961" y="3178"/>
                </a:cxn>
              </a:cxnLst>
              <a:rect l="0" t="0" r="r" b="b"/>
              <a:pathLst>
                <a:path w="3699" h="3781">
                  <a:moveTo>
                    <a:pt x="2166" y="3044"/>
                  </a:moveTo>
                  <a:lnTo>
                    <a:pt x="2270" y="3107"/>
                  </a:lnTo>
                  <a:lnTo>
                    <a:pt x="2270" y="3141"/>
                  </a:lnTo>
                  <a:lnTo>
                    <a:pt x="2288" y="3144"/>
                  </a:lnTo>
                  <a:lnTo>
                    <a:pt x="2300" y="3171"/>
                  </a:lnTo>
                  <a:lnTo>
                    <a:pt x="2300" y="3171"/>
                  </a:lnTo>
                  <a:lnTo>
                    <a:pt x="2307" y="3174"/>
                  </a:lnTo>
                  <a:lnTo>
                    <a:pt x="2329" y="3178"/>
                  </a:lnTo>
                  <a:lnTo>
                    <a:pt x="2341" y="3174"/>
                  </a:lnTo>
                  <a:lnTo>
                    <a:pt x="2352" y="3171"/>
                  </a:lnTo>
                  <a:lnTo>
                    <a:pt x="2359" y="3163"/>
                  </a:lnTo>
                  <a:lnTo>
                    <a:pt x="2367" y="3148"/>
                  </a:lnTo>
                  <a:lnTo>
                    <a:pt x="2396" y="3141"/>
                  </a:lnTo>
                  <a:lnTo>
                    <a:pt x="2396" y="3141"/>
                  </a:lnTo>
                  <a:lnTo>
                    <a:pt x="2400" y="3137"/>
                  </a:lnTo>
                  <a:lnTo>
                    <a:pt x="2404" y="3137"/>
                  </a:lnTo>
                  <a:lnTo>
                    <a:pt x="2404" y="3126"/>
                  </a:lnTo>
                  <a:lnTo>
                    <a:pt x="2400" y="3111"/>
                  </a:lnTo>
                  <a:lnTo>
                    <a:pt x="2460" y="3029"/>
                  </a:lnTo>
                  <a:lnTo>
                    <a:pt x="2460" y="3029"/>
                  </a:lnTo>
                  <a:lnTo>
                    <a:pt x="2463" y="3025"/>
                  </a:lnTo>
                  <a:lnTo>
                    <a:pt x="2475" y="3014"/>
                  </a:lnTo>
                  <a:lnTo>
                    <a:pt x="2482" y="3014"/>
                  </a:lnTo>
                  <a:lnTo>
                    <a:pt x="2489" y="3018"/>
                  </a:lnTo>
                  <a:lnTo>
                    <a:pt x="2497" y="3029"/>
                  </a:lnTo>
                  <a:lnTo>
                    <a:pt x="2504" y="3048"/>
                  </a:lnTo>
                  <a:lnTo>
                    <a:pt x="2534" y="3096"/>
                  </a:lnTo>
                  <a:lnTo>
                    <a:pt x="2534" y="3096"/>
                  </a:lnTo>
                  <a:lnTo>
                    <a:pt x="2534" y="3100"/>
                  </a:lnTo>
                  <a:lnTo>
                    <a:pt x="2538" y="3104"/>
                  </a:lnTo>
                  <a:lnTo>
                    <a:pt x="2545" y="3104"/>
                  </a:lnTo>
                  <a:lnTo>
                    <a:pt x="2549" y="3100"/>
                  </a:lnTo>
                  <a:lnTo>
                    <a:pt x="2556" y="3092"/>
                  </a:lnTo>
                  <a:lnTo>
                    <a:pt x="2568" y="3074"/>
                  </a:lnTo>
                  <a:lnTo>
                    <a:pt x="2579" y="3051"/>
                  </a:lnTo>
                  <a:lnTo>
                    <a:pt x="2579" y="3051"/>
                  </a:lnTo>
                  <a:lnTo>
                    <a:pt x="2579" y="3040"/>
                  </a:lnTo>
                  <a:lnTo>
                    <a:pt x="2590" y="3022"/>
                  </a:lnTo>
                  <a:lnTo>
                    <a:pt x="2597" y="3014"/>
                  </a:lnTo>
                  <a:lnTo>
                    <a:pt x="2605" y="3014"/>
                  </a:lnTo>
                  <a:lnTo>
                    <a:pt x="2612" y="3018"/>
                  </a:lnTo>
                  <a:lnTo>
                    <a:pt x="2627" y="3029"/>
                  </a:lnTo>
                  <a:lnTo>
                    <a:pt x="2690" y="3081"/>
                  </a:lnTo>
                  <a:lnTo>
                    <a:pt x="2690" y="3081"/>
                  </a:lnTo>
                  <a:lnTo>
                    <a:pt x="2694" y="3089"/>
                  </a:lnTo>
                  <a:lnTo>
                    <a:pt x="2713" y="3107"/>
                  </a:lnTo>
                  <a:lnTo>
                    <a:pt x="2735" y="3130"/>
                  </a:lnTo>
                  <a:lnTo>
                    <a:pt x="2750" y="3141"/>
                  </a:lnTo>
                  <a:lnTo>
                    <a:pt x="2765" y="3148"/>
                  </a:lnTo>
                  <a:lnTo>
                    <a:pt x="2765" y="3148"/>
                  </a:lnTo>
                  <a:lnTo>
                    <a:pt x="2765" y="3126"/>
                  </a:lnTo>
                  <a:lnTo>
                    <a:pt x="2765" y="3107"/>
                  </a:lnTo>
                  <a:lnTo>
                    <a:pt x="2765" y="3081"/>
                  </a:lnTo>
                  <a:lnTo>
                    <a:pt x="2772" y="3051"/>
                  </a:lnTo>
                  <a:lnTo>
                    <a:pt x="2783" y="3025"/>
                  </a:lnTo>
                  <a:lnTo>
                    <a:pt x="2795" y="3014"/>
                  </a:lnTo>
                  <a:lnTo>
                    <a:pt x="2802" y="3003"/>
                  </a:lnTo>
                  <a:lnTo>
                    <a:pt x="2817" y="2996"/>
                  </a:lnTo>
                  <a:lnTo>
                    <a:pt x="2832" y="2988"/>
                  </a:lnTo>
                  <a:lnTo>
                    <a:pt x="2832" y="2988"/>
                  </a:lnTo>
                  <a:lnTo>
                    <a:pt x="2839" y="2981"/>
                  </a:lnTo>
                  <a:lnTo>
                    <a:pt x="2850" y="2977"/>
                  </a:lnTo>
                  <a:lnTo>
                    <a:pt x="2858" y="2973"/>
                  </a:lnTo>
                  <a:lnTo>
                    <a:pt x="2869" y="2977"/>
                  </a:lnTo>
                  <a:lnTo>
                    <a:pt x="2873" y="2984"/>
                  </a:lnTo>
                  <a:lnTo>
                    <a:pt x="2876" y="3007"/>
                  </a:lnTo>
                  <a:lnTo>
                    <a:pt x="2873" y="3037"/>
                  </a:lnTo>
                  <a:lnTo>
                    <a:pt x="2884" y="3055"/>
                  </a:lnTo>
                  <a:lnTo>
                    <a:pt x="2932" y="3051"/>
                  </a:lnTo>
                  <a:lnTo>
                    <a:pt x="2932" y="3033"/>
                  </a:lnTo>
                  <a:lnTo>
                    <a:pt x="3018" y="2970"/>
                  </a:lnTo>
                  <a:lnTo>
                    <a:pt x="3025" y="2988"/>
                  </a:lnTo>
                  <a:lnTo>
                    <a:pt x="3089" y="2966"/>
                  </a:lnTo>
                  <a:lnTo>
                    <a:pt x="3089" y="2966"/>
                  </a:lnTo>
                  <a:lnTo>
                    <a:pt x="3089" y="2962"/>
                  </a:lnTo>
                  <a:lnTo>
                    <a:pt x="3096" y="2951"/>
                  </a:lnTo>
                  <a:lnTo>
                    <a:pt x="3100" y="2944"/>
                  </a:lnTo>
                  <a:lnTo>
                    <a:pt x="3111" y="2940"/>
                  </a:lnTo>
                  <a:lnTo>
                    <a:pt x="3122" y="2940"/>
                  </a:lnTo>
                  <a:lnTo>
                    <a:pt x="3137" y="2936"/>
                  </a:lnTo>
                  <a:lnTo>
                    <a:pt x="3137" y="2936"/>
                  </a:lnTo>
                  <a:lnTo>
                    <a:pt x="3137" y="2936"/>
                  </a:lnTo>
                  <a:lnTo>
                    <a:pt x="3137" y="2925"/>
                  </a:lnTo>
                  <a:lnTo>
                    <a:pt x="3133" y="2910"/>
                  </a:lnTo>
                  <a:lnTo>
                    <a:pt x="3118" y="2884"/>
                  </a:lnTo>
                  <a:lnTo>
                    <a:pt x="3118" y="2884"/>
                  </a:lnTo>
                  <a:lnTo>
                    <a:pt x="3111" y="2869"/>
                  </a:lnTo>
                  <a:lnTo>
                    <a:pt x="3111" y="2858"/>
                  </a:lnTo>
                  <a:lnTo>
                    <a:pt x="3111" y="2847"/>
                  </a:lnTo>
                  <a:lnTo>
                    <a:pt x="3118" y="2839"/>
                  </a:lnTo>
                  <a:lnTo>
                    <a:pt x="3129" y="2832"/>
                  </a:lnTo>
                  <a:lnTo>
                    <a:pt x="3141" y="2828"/>
                  </a:lnTo>
                  <a:lnTo>
                    <a:pt x="3170" y="2821"/>
                  </a:lnTo>
                  <a:lnTo>
                    <a:pt x="3182" y="2802"/>
                  </a:lnTo>
                  <a:lnTo>
                    <a:pt x="3241" y="2784"/>
                  </a:lnTo>
                  <a:lnTo>
                    <a:pt x="3249" y="2765"/>
                  </a:lnTo>
                  <a:lnTo>
                    <a:pt x="3293" y="2772"/>
                  </a:lnTo>
                  <a:lnTo>
                    <a:pt x="3301" y="2765"/>
                  </a:lnTo>
                  <a:lnTo>
                    <a:pt x="3304" y="2728"/>
                  </a:lnTo>
                  <a:lnTo>
                    <a:pt x="3319" y="2717"/>
                  </a:lnTo>
                  <a:lnTo>
                    <a:pt x="3323" y="2739"/>
                  </a:lnTo>
                  <a:lnTo>
                    <a:pt x="3360" y="2739"/>
                  </a:lnTo>
                  <a:lnTo>
                    <a:pt x="3360" y="2765"/>
                  </a:lnTo>
                  <a:lnTo>
                    <a:pt x="3379" y="2750"/>
                  </a:lnTo>
                  <a:lnTo>
                    <a:pt x="3379" y="2791"/>
                  </a:lnTo>
                  <a:lnTo>
                    <a:pt x="3379" y="2791"/>
                  </a:lnTo>
                  <a:lnTo>
                    <a:pt x="3386" y="2795"/>
                  </a:lnTo>
                  <a:lnTo>
                    <a:pt x="3405" y="2798"/>
                  </a:lnTo>
                  <a:lnTo>
                    <a:pt x="3412" y="2798"/>
                  </a:lnTo>
                  <a:lnTo>
                    <a:pt x="3423" y="2795"/>
                  </a:lnTo>
                  <a:lnTo>
                    <a:pt x="3431" y="2784"/>
                  </a:lnTo>
                  <a:lnTo>
                    <a:pt x="3435" y="2769"/>
                  </a:lnTo>
                  <a:lnTo>
                    <a:pt x="3435" y="2769"/>
                  </a:lnTo>
                  <a:lnTo>
                    <a:pt x="3438" y="2761"/>
                  </a:lnTo>
                  <a:lnTo>
                    <a:pt x="3449" y="2746"/>
                  </a:lnTo>
                  <a:lnTo>
                    <a:pt x="3457" y="2739"/>
                  </a:lnTo>
                  <a:lnTo>
                    <a:pt x="3468" y="2735"/>
                  </a:lnTo>
                  <a:lnTo>
                    <a:pt x="3476" y="2731"/>
                  </a:lnTo>
                  <a:lnTo>
                    <a:pt x="3487" y="2731"/>
                  </a:lnTo>
                  <a:lnTo>
                    <a:pt x="3476" y="2698"/>
                  </a:lnTo>
                  <a:lnTo>
                    <a:pt x="3505" y="2698"/>
                  </a:lnTo>
                  <a:lnTo>
                    <a:pt x="3505" y="2698"/>
                  </a:lnTo>
                  <a:lnTo>
                    <a:pt x="3520" y="2679"/>
                  </a:lnTo>
                  <a:lnTo>
                    <a:pt x="3535" y="2661"/>
                  </a:lnTo>
                  <a:lnTo>
                    <a:pt x="3550" y="2638"/>
                  </a:lnTo>
                  <a:lnTo>
                    <a:pt x="3550" y="2638"/>
                  </a:lnTo>
                  <a:lnTo>
                    <a:pt x="3561" y="2638"/>
                  </a:lnTo>
                  <a:lnTo>
                    <a:pt x="3572" y="2642"/>
                  </a:lnTo>
                  <a:lnTo>
                    <a:pt x="3580" y="2650"/>
                  </a:lnTo>
                  <a:lnTo>
                    <a:pt x="3580" y="2650"/>
                  </a:lnTo>
                  <a:lnTo>
                    <a:pt x="3587" y="2650"/>
                  </a:lnTo>
                  <a:lnTo>
                    <a:pt x="3598" y="2650"/>
                  </a:lnTo>
                  <a:lnTo>
                    <a:pt x="3609" y="2650"/>
                  </a:lnTo>
                  <a:lnTo>
                    <a:pt x="3609" y="2650"/>
                  </a:lnTo>
                  <a:lnTo>
                    <a:pt x="3613" y="2653"/>
                  </a:lnTo>
                  <a:lnTo>
                    <a:pt x="3613" y="2653"/>
                  </a:lnTo>
                  <a:lnTo>
                    <a:pt x="3617" y="2664"/>
                  </a:lnTo>
                  <a:lnTo>
                    <a:pt x="3613" y="2676"/>
                  </a:lnTo>
                  <a:lnTo>
                    <a:pt x="3613" y="2676"/>
                  </a:lnTo>
                  <a:lnTo>
                    <a:pt x="3621" y="2672"/>
                  </a:lnTo>
                  <a:lnTo>
                    <a:pt x="3639" y="2657"/>
                  </a:lnTo>
                  <a:lnTo>
                    <a:pt x="3650" y="2642"/>
                  </a:lnTo>
                  <a:lnTo>
                    <a:pt x="3658" y="2627"/>
                  </a:lnTo>
                  <a:lnTo>
                    <a:pt x="3662" y="2609"/>
                  </a:lnTo>
                  <a:lnTo>
                    <a:pt x="3662" y="2583"/>
                  </a:lnTo>
                  <a:lnTo>
                    <a:pt x="3669" y="2568"/>
                  </a:lnTo>
                  <a:lnTo>
                    <a:pt x="3669" y="2568"/>
                  </a:lnTo>
                  <a:lnTo>
                    <a:pt x="3676" y="2564"/>
                  </a:lnTo>
                  <a:lnTo>
                    <a:pt x="3684" y="2553"/>
                  </a:lnTo>
                  <a:lnTo>
                    <a:pt x="3684" y="2545"/>
                  </a:lnTo>
                  <a:lnTo>
                    <a:pt x="3684" y="2534"/>
                  </a:lnTo>
                  <a:lnTo>
                    <a:pt x="3676" y="2523"/>
                  </a:lnTo>
                  <a:lnTo>
                    <a:pt x="3665" y="2512"/>
                  </a:lnTo>
                  <a:lnTo>
                    <a:pt x="3673" y="2501"/>
                  </a:lnTo>
                  <a:lnTo>
                    <a:pt x="3673" y="2501"/>
                  </a:lnTo>
                  <a:lnTo>
                    <a:pt x="3684" y="2497"/>
                  </a:lnTo>
                  <a:lnTo>
                    <a:pt x="3691" y="2493"/>
                  </a:lnTo>
                  <a:lnTo>
                    <a:pt x="3695" y="2486"/>
                  </a:lnTo>
                  <a:lnTo>
                    <a:pt x="3699" y="2478"/>
                  </a:lnTo>
                  <a:lnTo>
                    <a:pt x="3695" y="2467"/>
                  </a:lnTo>
                  <a:lnTo>
                    <a:pt x="3688" y="2452"/>
                  </a:lnTo>
                  <a:lnTo>
                    <a:pt x="3665" y="2437"/>
                  </a:lnTo>
                  <a:lnTo>
                    <a:pt x="3662" y="2400"/>
                  </a:lnTo>
                  <a:lnTo>
                    <a:pt x="3639" y="2397"/>
                  </a:lnTo>
                  <a:lnTo>
                    <a:pt x="3639" y="2397"/>
                  </a:lnTo>
                  <a:lnTo>
                    <a:pt x="3639" y="2385"/>
                  </a:lnTo>
                  <a:lnTo>
                    <a:pt x="3639" y="2367"/>
                  </a:lnTo>
                  <a:lnTo>
                    <a:pt x="3636" y="2363"/>
                  </a:lnTo>
                  <a:lnTo>
                    <a:pt x="3628" y="2359"/>
                  </a:lnTo>
                  <a:lnTo>
                    <a:pt x="3621" y="2363"/>
                  </a:lnTo>
                  <a:lnTo>
                    <a:pt x="3602" y="2374"/>
                  </a:lnTo>
                  <a:lnTo>
                    <a:pt x="3602" y="2374"/>
                  </a:lnTo>
                  <a:lnTo>
                    <a:pt x="3598" y="2371"/>
                  </a:lnTo>
                  <a:lnTo>
                    <a:pt x="3583" y="2367"/>
                  </a:lnTo>
                  <a:lnTo>
                    <a:pt x="3576" y="2367"/>
                  </a:lnTo>
                  <a:lnTo>
                    <a:pt x="3569" y="2371"/>
                  </a:lnTo>
                  <a:lnTo>
                    <a:pt x="3565" y="2382"/>
                  </a:lnTo>
                  <a:lnTo>
                    <a:pt x="3557" y="2397"/>
                  </a:lnTo>
                  <a:lnTo>
                    <a:pt x="3557" y="2397"/>
                  </a:lnTo>
                  <a:lnTo>
                    <a:pt x="3557" y="2397"/>
                  </a:lnTo>
                  <a:lnTo>
                    <a:pt x="3546" y="2400"/>
                  </a:lnTo>
                  <a:lnTo>
                    <a:pt x="3539" y="2404"/>
                  </a:lnTo>
                  <a:lnTo>
                    <a:pt x="3531" y="2400"/>
                  </a:lnTo>
                  <a:lnTo>
                    <a:pt x="3516" y="2397"/>
                  </a:lnTo>
                  <a:lnTo>
                    <a:pt x="3502" y="2389"/>
                  </a:lnTo>
                  <a:lnTo>
                    <a:pt x="3468" y="2404"/>
                  </a:lnTo>
                  <a:lnTo>
                    <a:pt x="3468" y="2404"/>
                  </a:lnTo>
                  <a:lnTo>
                    <a:pt x="3457" y="2404"/>
                  </a:lnTo>
                  <a:lnTo>
                    <a:pt x="3449" y="2397"/>
                  </a:lnTo>
                  <a:lnTo>
                    <a:pt x="3446" y="2385"/>
                  </a:lnTo>
                  <a:lnTo>
                    <a:pt x="3446" y="2385"/>
                  </a:lnTo>
                  <a:lnTo>
                    <a:pt x="3438" y="2371"/>
                  </a:lnTo>
                  <a:lnTo>
                    <a:pt x="3435" y="2371"/>
                  </a:lnTo>
                  <a:lnTo>
                    <a:pt x="3427" y="2371"/>
                  </a:lnTo>
                  <a:lnTo>
                    <a:pt x="3420" y="2374"/>
                  </a:lnTo>
                  <a:lnTo>
                    <a:pt x="3412" y="2378"/>
                  </a:lnTo>
                  <a:lnTo>
                    <a:pt x="3397" y="2404"/>
                  </a:lnTo>
                  <a:lnTo>
                    <a:pt x="3397" y="2404"/>
                  </a:lnTo>
                  <a:lnTo>
                    <a:pt x="3394" y="2411"/>
                  </a:lnTo>
                  <a:lnTo>
                    <a:pt x="3390" y="2419"/>
                  </a:lnTo>
                  <a:lnTo>
                    <a:pt x="3379" y="2419"/>
                  </a:lnTo>
                  <a:lnTo>
                    <a:pt x="3364" y="2415"/>
                  </a:lnTo>
                  <a:lnTo>
                    <a:pt x="3353" y="2408"/>
                  </a:lnTo>
                  <a:lnTo>
                    <a:pt x="3330" y="2385"/>
                  </a:lnTo>
                  <a:lnTo>
                    <a:pt x="3323" y="2374"/>
                  </a:lnTo>
                  <a:lnTo>
                    <a:pt x="3323" y="2374"/>
                  </a:lnTo>
                  <a:lnTo>
                    <a:pt x="3316" y="2385"/>
                  </a:lnTo>
                  <a:lnTo>
                    <a:pt x="3312" y="2393"/>
                  </a:lnTo>
                  <a:lnTo>
                    <a:pt x="3308" y="2404"/>
                  </a:lnTo>
                  <a:lnTo>
                    <a:pt x="3308" y="2404"/>
                  </a:lnTo>
                  <a:lnTo>
                    <a:pt x="3308" y="2404"/>
                  </a:lnTo>
                  <a:lnTo>
                    <a:pt x="3301" y="2400"/>
                  </a:lnTo>
                  <a:lnTo>
                    <a:pt x="3278" y="2385"/>
                  </a:lnTo>
                  <a:lnTo>
                    <a:pt x="3249" y="2356"/>
                  </a:lnTo>
                  <a:lnTo>
                    <a:pt x="3282" y="2352"/>
                  </a:lnTo>
                  <a:lnTo>
                    <a:pt x="3282" y="2352"/>
                  </a:lnTo>
                  <a:lnTo>
                    <a:pt x="3275" y="2330"/>
                  </a:lnTo>
                  <a:lnTo>
                    <a:pt x="3263" y="2315"/>
                  </a:lnTo>
                  <a:lnTo>
                    <a:pt x="3252" y="2304"/>
                  </a:lnTo>
                  <a:lnTo>
                    <a:pt x="3252" y="2289"/>
                  </a:lnTo>
                  <a:lnTo>
                    <a:pt x="3252" y="2289"/>
                  </a:lnTo>
                  <a:lnTo>
                    <a:pt x="3256" y="2285"/>
                  </a:lnTo>
                  <a:lnTo>
                    <a:pt x="3260" y="2277"/>
                  </a:lnTo>
                  <a:lnTo>
                    <a:pt x="3260" y="2274"/>
                  </a:lnTo>
                  <a:lnTo>
                    <a:pt x="3260" y="2270"/>
                  </a:lnTo>
                  <a:lnTo>
                    <a:pt x="3252" y="2266"/>
                  </a:lnTo>
                  <a:lnTo>
                    <a:pt x="3241" y="2266"/>
                  </a:lnTo>
                  <a:lnTo>
                    <a:pt x="3241" y="2266"/>
                  </a:lnTo>
                  <a:lnTo>
                    <a:pt x="3230" y="2266"/>
                  </a:lnTo>
                  <a:lnTo>
                    <a:pt x="3222" y="2263"/>
                  </a:lnTo>
                  <a:lnTo>
                    <a:pt x="3215" y="2259"/>
                  </a:lnTo>
                  <a:lnTo>
                    <a:pt x="3211" y="2255"/>
                  </a:lnTo>
                  <a:lnTo>
                    <a:pt x="3211" y="2244"/>
                  </a:lnTo>
                  <a:lnTo>
                    <a:pt x="3211" y="2237"/>
                  </a:lnTo>
                  <a:lnTo>
                    <a:pt x="3211" y="2237"/>
                  </a:lnTo>
                  <a:lnTo>
                    <a:pt x="3208" y="2237"/>
                  </a:lnTo>
                  <a:lnTo>
                    <a:pt x="3200" y="2229"/>
                  </a:lnTo>
                  <a:lnTo>
                    <a:pt x="3193" y="2229"/>
                  </a:lnTo>
                  <a:lnTo>
                    <a:pt x="3185" y="2229"/>
                  </a:lnTo>
                  <a:lnTo>
                    <a:pt x="3174" y="2233"/>
                  </a:lnTo>
                  <a:lnTo>
                    <a:pt x="3163" y="2237"/>
                  </a:lnTo>
                  <a:lnTo>
                    <a:pt x="3163" y="2237"/>
                  </a:lnTo>
                  <a:lnTo>
                    <a:pt x="3163" y="2240"/>
                  </a:lnTo>
                  <a:lnTo>
                    <a:pt x="3159" y="2240"/>
                  </a:lnTo>
                  <a:lnTo>
                    <a:pt x="3144" y="2237"/>
                  </a:lnTo>
                  <a:lnTo>
                    <a:pt x="3122" y="2225"/>
                  </a:lnTo>
                  <a:lnTo>
                    <a:pt x="3122" y="2225"/>
                  </a:lnTo>
                  <a:lnTo>
                    <a:pt x="3107" y="2218"/>
                  </a:lnTo>
                  <a:lnTo>
                    <a:pt x="3092" y="2214"/>
                  </a:lnTo>
                  <a:lnTo>
                    <a:pt x="3081" y="2218"/>
                  </a:lnTo>
                  <a:lnTo>
                    <a:pt x="3070" y="2222"/>
                  </a:lnTo>
                  <a:lnTo>
                    <a:pt x="3062" y="2229"/>
                  </a:lnTo>
                  <a:lnTo>
                    <a:pt x="3059" y="2240"/>
                  </a:lnTo>
                  <a:lnTo>
                    <a:pt x="3055" y="2255"/>
                  </a:lnTo>
                  <a:lnTo>
                    <a:pt x="3059" y="2270"/>
                  </a:lnTo>
                  <a:lnTo>
                    <a:pt x="3059" y="2270"/>
                  </a:lnTo>
                  <a:lnTo>
                    <a:pt x="3055" y="2274"/>
                  </a:lnTo>
                  <a:lnTo>
                    <a:pt x="3044" y="2277"/>
                  </a:lnTo>
                  <a:lnTo>
                    <a:pt x="3040" y="2277"/>
                  </a:lnTo>
                  <a:lnTo>
                    <a:pt x="3033" y="2270"/>
                  </a:lnTo>
                  <a:lnTo>
                    <a:pt x="3029" y="2263"/>
                  </a:lnTo>
                  <a:lnTo>
                    <a:pt x="3025" y="2251"/>
                  </a:lnTo>
                  <a:lnTo>
                    <a:pt x="3025" y="2251"/>
                  </a:lnTo>
                  <a:lnTo>
                    <a:pt x="3018" y="2251"/>
                  </a:lnTo>
                  <a:lnTo>
                    <a:pt x="3007" y="2251"/>
                  </a:lnTo>
                  <a:lnTo>
                    <a:pt x="2995" y="2248"/>
                  </a:lnTo>
                  <a:lnTo>
                    <a:pt x="2984" y="2240"/>
                  </a:lnTo>
                  <a:lnTo>
                    <a:pt x="2973" y="2225"/>
                  </a:lnTo>
                  <a:lnTo>
                    <a:pt x="2966" y="2199"/>
                  </a:lnTo>
                  <a:lnTo>
                    <a:pt x="2958" y="2162"/>
                  </a:lnTo>
                  <a:lnTo>
                    <a:pt x="2958" y="2162"/>
                  </a:lnTo>
                  <a:lnTo>
                    <a:pt x="2951" y="2158"/>
                  </a:lnTo>
                  <a:lnTo>
                    <a:pt x="2943" y="2155"/>
                  </a:lnTo>
                  <a:lnTo>
                    <a:pt x="2929" y="2158"/>
                  </a:lnTo>
                  <a:lnTo>
                    <a:pt x="2929" y="2158"/>
                  </a:lnTo>
                  <a:lnTo>
                    <a:pt x="2929" y="2158"/>
                  </a:lnTo>
                  <a:lnTo>
                    <a:pt x="2932" y="2147"/>
                  </a:lnTo>
                  <a:lnTo>
                    <a:pt x="2943" y="2129"/>
                  </a:lnTo>
                  <a:lnTo>
                    <a:pt x="2969" y="2106"/>
                  </a:lnTo>
                  <a:lnTo>
                    <a:pt x="2969" y="2106"/>
                  </a:lnTo>
                  <a:lnTo>
                    <a:pt x="2973" y="2103"/>
                  </a:lnTo>
                  <a:lnTo>
                    <a:pt x="2973" y="2099"/>
                  </a:lnTo>
                  <a:lnTo>
                    <a:pt x="2973" y="2088"/>
                  </a:lnTo>
                  <a:lnTo>
                    <a:pt x="2966" y="2073"/>
                  </a:lnTo>
                  <a:lnTo>
                    <a:pt x="2984" y="2039"/>
                  </a:lnTo>
                  <a:lnTo>
                    <a:pt x="3025" y="1987"/>
                  </a:lnTo>
                  <a:lnTo>
                    <a:pt x="3025" y="1987"/>
                  </a:lnTo>
                  <a:lnTo>
                    <a:pt x="3025" y="1980"/>
                  </a:lnTo>
                  <a:lnTo>
                    <a:pt x="3022" y="1965"/>
                  </a:lnTo>
                  <a:lnTo>
                    <a:pt x="3018" y="1961"/>
                  </a:lnTo>
                  <a:lnTo>
                    <a:pt x="3010" y="1957"/>
                  </a:lnTo>
                  <a:lnTo>
                    <a:pt x="2999" y="1965"/>
                  </a:lnTo>
                  <a:lnTo>
                    <a:pt x="2984" y="1976"/>
                  </a:lnTo>
                  <a:lnTo>
                    <a:pt x="2984" y="1976"/>
                  </a:lnTo>
                  <a:lnTo>
                    <a:pt x="2969" y="1987"/>
                  </a:lnTo>
                  <a:lnTo>
                    <a:pt x="2955" y="1991"/>
                  </a:lnTo>
                  <a:lnTo>
                    <a:pt x="2947" y="1987"/>
                  </a:lnTo>
                  <a:lnTo>
                    <a:pt x="2943" y="1980"/>
                  </a:lnTo>
                  <a:lnTo>
                    <a:pt x="2943" y="1972"/>
                  </a:lnTo>
                  <a:lnTo>
                    <a:pt x="2947" y="1961"/>
                  </a:lnTo>
                  <a:lnTo>
                    <a:pt x="2958" y="1954"/>
                  </a:lnTo>
                  <a:lnTo>
                    <a:pt x="2973" y="1946"/>
                  </a:lnTo>
                  <a:lnTo>
                    <a:pt x="2973" y="1946"/>
                  </a:lnTo>
                  <a:lnTo>
                    <a:pt x="3007" y="1931"/>
                  </a:lnTo>
                  <a:lnTo>
                    <a:pt x="3025" y="1924"/>
                  </a:lnTo>
                  <a:lnTo>
                    <a:pt x="3040" y="1913"/>
                  </a:lnTo>
                  <a:lnTo>
                    <a:pt x="3051" y="1891"/>
                  </a:lnTo>
                  <a:lnTo>
                    <a:pt x="3077" y="1902"/>
                  </a:lnTo>
                  <a:lnTo>
                    <a:pt x="3085" y="1861"/>
                  </a:lnTo>
                  <a:lnTo>
                    <a:pt x="3085" y="1861"/>
                  </a:lnTo>
                  <a:lnTo>
                    <a:pt x="3066" y="1857"/>
                  </a:lnTo>
                  <a:lnTo>
                    <a:pt x="3044" y="1853"/>
                  </a:lnTo>
                  <a:lnTo>
                    <a:pt x="3014" y="1857"/>
                  </a:lnTo>
                  <a:lnTo>
                    <a:pt x="3014" y="1857"/>
                  </a:lnTo>
                  <a:lnTo>
                    <a:pt x="3007" y="1853"/>
                  </a:lnTo>
                  <a:lnTo>
                    <a:pt x="3003" y="1850"/>
                  </a:lnTo>
                  <a:lnTo>
                    <a:pt x="2999" y="1831"/>
                  </a:lnTo>
                  <a:lnTo>
                    <a:pt x="2999" y="1816"/>
                  </a:lnTo>
                  <a:lnTo>
                    <a:pt x="2999" y="1809"/>
                  </a:lnTo>
                  <a:lnTo>
                    <a:pt x="2958" y="1790"/>
                  </a:lnTo>
                  <a:lnTo>
                    <a:pt x="2947" y="1786"/>
                  </a:lnTo>
                  <a:lnTo>
                    <a:pt x="2955" y="1775"/>
                  </a:lnTo>
                  <a:lnTo>
                    <a:pt x="2962" y="1757"/>
                  </a:lnTo>
                  <a:lnTo>
                    <a:pt x="2962" y="1742"/>
                  </a:lnTo>
                  <a:lnTo>
                    <a:pt x="2955" y="1738"/>
                  </a:lnTo>
                  <a:lnTo>
                    <a:pt x="2943" y="1742"/>
                  </a:lnTo>
                  <a:lnTo>
                    <a:pt x="2943" y="1742"/>
                  </a:lnTo>
                  <a:lnTo>
                    <a:pt x="2936" y="1745"/>
                  </a:lnTo>
                  <a:lnTo>
                    <a:pt x="2917" y="1753"/>
                  </a:lnTo>
                  <a:lnTo>
                    <a:pt x="2910" y="1753"/>
                  </a:lnTo>
                  <a:lnTo>
                    <a:pt x="2906" y="1749"/>
                  </a:lnTo>
                  <a:lnTo>
                    <a:pt x="2906" y="1742"/>
                  </a:lnTo>
                  <a:lnTo>
                    <a:pt x="2914" y="1723"/>
                  </a:lnTo>
                  <a:lnTo>
                    <a:pt x="2914" y="1723"/>
                  </a:lnTo>
                  <a:lnTo>
                    <a:pt x="2914" y="1719"/>
                  </a:lnTo>
                  <a:lnTo>
                    <a:pt x="2906" y="1712"/>
                  </a:lnTo>
                  <a:lnTo>
                    <a:pt x="2895" y="1704"/>
                  </a:lnTo>
                  <a:lnTo>
                    <a:pt x="2888" y="1701"/>
                  </a:lnTo>
                  <a:lnTo>
                    <a:pt x="2873" y="1701"/>
                  </a:lnTo>
                  <a:lnTo>
                    <a:pt x="2869" y="1645"/>
                  </a:lnTo>
                  <a:lnTo>
                    <a:pt x="2869" y="1645"/>
                  </a:lnTo>
                  <a:lnTo>
                    <a:pt x="2876" y="1637"/>
                  </a:lnTo>
                  <a:lnTo>
                    <a:pt x="2888" y="1626"/>
                  </a:lnTo>
                  <a:lnTo>
                    <a:pt x="2895" y="1611"/>
                  </a:lnTo>
                  <a:lnTo>
                    <a:pt x="2906" y="1589"/>
                  </a:lnTo>
                  <a:lnTo>
                    <a:pt x="2914" y="1559"/>
                  </a:lnTo>
                  <a:lnTo>
                    <a:pt x="2921" y="1522"/>
                  </a:lnTo>
                  <a:lnTo>
                    <a:pt x="2925" y="1477"/>
                  </a:lnTo>
                  <a:lnTo>
                    <a:pt x="2925" y="1477"/>
                  </a:lnTo>
                  <a:lnTo>
                    <a:pt x="2932" y="1474"/>
                  </a:lnTo>
                  <a:lnTo>
                    <a:pt x="2951" y="1466"/>
                  </a:lnTo>
                  <a:lnTo>
                    <a:pt x="2962" y="1459"/>
                  </a:lnTo>
                  <a:lnTo>
                    <a:pt x="2966" y="1448"/>
                  </a:lnTo>
                  <a:lnTo>
                    <a:pt x="2966" y="1433"/>
                  </a:lnTo>
                  <a:lnTo>
                    <a:pt x="2958" y="1418"/>
                  </a:lnTo>
                  <a:lnTo>
                    <a:pt x="2958" y="1418"/>
                  </a:lnTo>
                  <a:lnTo>
                    <a:pt x="2958" y="1410"/>
                  </a:lnTo>
                  <a:lnTo>
                    <a:pt x="2958" y="1403"/>
                  </a:lnTo>
                  <a:lnTo>
                    <a:pt x="2977" y="1388"/>
                  </a:lnTo>
                  <a:lnTo>
                    <a:pt x="3003" y="1370"/>
                  </a:lnTo>
                  <a:lnTo>
                    <a:pt x="3003" y="1340"/>
                  </a:lnTo>
                  <a:lnTo>
                    <a:pt x="3003" y="1340"/>
                  </a:lnTo>
                  <a:lnTo>
                    <a:pt x="3007" y="1340"/>
                  </a:lnTo>
                  <a:lnTo>
                    <a:pt x="3010" y="1340"/>
                  </a:lnTo>
                  <a:lnTo>
                    <a:pt x="3014" y="1336"/>
                  </a:lnTo>
                  <a:lnTo>
                    <a:pt x="3014" y="1329"/>
                  </a:lnTo>
                  <a:lnTo>
                    <a:pt x="3007" y="1314"/>
                  </a:lnTo>
                  <a:lnTo>
                    <a:pt x="3007" y="1314"/>
                  </a:lnTo>
                  <a:lnTo>
                    <a:pt x="2984" y="1277"/>
                  </a:lnTo>
                  <a:lnTo>
                    <a:pt x="2981" y="1265"/>
                  </a:lnTo>
                  <a:lnTo>
                    <a:pt x="2981" y="1265"/>
                  </a:lnTo>
                  <a:lnTo>
                    <a:pt x="2977" y="1258"/>
                  </a:lnTo>
                  <a:lnTo>
                    <a:pt x="2973" y="1247"/>
                  </a:lnTo>
                  <a:lnTo>
                    <a:pt x="2966" y="1243"/>
                  </a:lnTo>
                  <a:lnTo>
                    <a:pt x="2958" y="1239"/>
                  </a:lnTo>
                  <a:lnTo>
                    <a:pt x="2951" y="1239"/>
                  </a:lnTo>
                  <a:lnTo>
                    <a:pt x="2936" y="1243"/>
                  </a:lnTo>
                  <a:lnTo>
                    <a:pt x="2906" y="1202"/>
                  </a:lnTo>
                  <a:lnTo>
                    <a:pt x="2906" y="1202"/>
                  </a:lnTo>
                  <a:lnTo>
                    <a:pt x="2891" y="1206"/>
                  </a:lnTo>
                  <a:lnTo>
                    <a:pt x="2880" y="1213"/>
                  </a:lnTo>
                  <a:lnTo>
                    <a:pt x="2873" y="1224"/>
                  </a:lnTo>
                  <a:lnTo>
                    <a:pt x="2873" y="1224"/>
                  </a:lnTo>
                  <a:lnTo>
                    <a:pt x="2865" y="1232"/>
                  </a:lnTo>
                  <a:lnTo>
                    <a:pt x="2858" y="1236"/>
                  </a:lnTo>
                  <a:lnTo>
                    <a:pt x="2839" y="1236"/>
                  </a:lnTo>
                  <a:lnTo>
                    <a:pt x="2821" y="1236"/>
                  </a:lnTo>
                  <a:lnTo>
                    <a:pt x="2806" y="1232"/>
                  </a:lnTo>
                  <a:lnTo>
                    <a:pt x="2806" y="1232"/>
                  </a:lnTo>
                  <a:lnTo>
                    <a:pt x="2802" y="1232"/>
                  </a:lnTo>
                  <a:lnTo>
                    <a:pt x="2795" y="1232"/>
                  </a:lnTo>
                  <a:lnTo>
                    <a:pt x="2787" y="1243"/>
                  </a:lnTo>
                  <a:lnTo>
                    <a:pt x="2768" y="1269"/>
                  </a:lnTo>
                  <a:lnTo>
                    <a:pt x="2768" y="1269"/>
                  </a:lnTo>
                  <a:lnTo>
                    <a:pt x="2761" y="1273"/>
                  </a:lnTo>
                  <a:lnTo>
                    <a:pt x="2742" y="1277"/>
                  </a:lnTo>
                  <a:lnTo>
                    <a:pt x="2720" y="1277"/>
                  </a:lnTo>
                  <a:lnTo>
                    <a:pt x="2694" y="1273"/>
                  </a:lnTo>
                  <a:lnTo>
                    <a:pt x="2668" y="1265"/>
                  </a:lnTo>
                  <a:lnTo>
                    <a:pt x="2646" y="1250"/>
                  </a:lnTo>
                  <a:lnTo>
                    <a:pt x="2638" y="1239"/>
                  </a:lnTo>
                  <a:lnTo>
                    <a:pt x="2631" y="1228"/>
                  </a:lnTo>
                  <a:lnTo>
                    <a:pt x="2627" y="1213"/>
                  </a:lnTo>
                  <a:lnTo>
                    <a:pt x="2627" y="1198"/>
                  </a:lnTo>
                  <a:lnTo>
                    <a:pt x="2627" y="1198"/>
                  </a:lnTo>
                  <a:lnTo>
                    <a:pt x="2620" y="1176"/>
                  </a:lnTo>
                  <a:lnTo>
                    <a:pt x="2616" y="1161"/>
                  </a:lnTo>
                  <a:lnTo>
                    <a:pt x="2608" y="1154"/>
                  </a:lnTo>
                  <a:lnTo>
                    <a:pt x="2608" y="1154"/>
                  </a:lnTo>
                  <a:lnTo>
                    <a:pt x="2608" y="1150"/>
                  </a:lnTo>
                  <a:lnTo>
                    <a:pt x="2608" y="1143"/>
                  </a:lnTo>
                  <a:lnTo>
                    <a:pt x="2616" y="1124"/>
                  </a:lnTo>
                  <a:lnTo>
                    <a:pt x="2627" y="1094"/>
                  </a:lnTo>
                  <a:lnTo>
                    <a:pt x="2627" y="1094"/>
                  </a:lnTo>
                  <a:lnTo>
                    <a:pt x="2627" y="1083"/>
                  </a:lnTo>
                  <a:lnTo>
                    <a:pt x="2623" y="1061"/>
                  </a:lnTo>
                  <a:lnTo>
                    <a:pt x="2616" y="1053"/>
                  </a:lnTo>
                  <a:lnTo>
                    <a:pt x="2608" y="1046"/>
                  </a:lnTo>
                  <a:lnTo>
                    <a:pt x="2597" y="1042"/>
                  </a:lnTo>
                  <a:lnTo>
                    <a:pt x="2582" y="1046"/>
                  </a:lnTo>
                  <a:lnTo>
                    <a:pt x="2582" y="1046"/>
                  </a:lnTo>
                  <a:lnTo>
                    <a:pt x="2571" y="1046"/>
                  </a:lnTo>
                  <a:lnTo>
                    <a:pt x="2564" y="1042"/>
                  </a:lnTo>
                  <a:lnTo>
                    <a:pt x="2564" y="1038"/>
                  </a:lnTo>
                  <a:lnTo>
                    <a:pt x="2568" y="1035"/>
                  </a:lnTo>
                  <a:lnTo>
                    <a:pt x="2568" y="1035"/>
                  </a:lnTo>
                  <a:lnTo>
                    <a:pt x="2571" y="1031"/>
                  </a:lnTo>
                  <a:lnTo>
                    <a:pt x="2579" y="1023"/>
                  </a:lnTo>
                  <a:lnTo>
                    <a:pt x="2579" y="1020"/>
                  </a:lnTo>
                  <a:lnTo>
                    <a:pt x="2579" y="1016"/>
                  </a:lnTo>
                  <a:lnTo>
                    <a:pt x="2575" y="1012"/>
                  </a:lnTo>
                  <a:lnTo>
                    <a:pt x="2568" y="1009"/>
                  </a:lnTo>
                  <a:lnTo>
                    <a:pt x="2568" y="1009"/>
                  </a:lnTo>
                  <a:lnTo>
                    <a:pt x="2579" y="1001"/>
                  </a:lnTo>
                  <a:lnTo>
                    <a:pt x="2594" y="997"/>
                  </a:lnTo>
                  <a:lnTo>
                    <a:pt x="2608" y="994"/>
                  </a:lnTo>
                  <a:lnTo>
                    <a:pt x="2608" y="964"/>
                  </a:lnTo>
                  <a:lnTo>
                    <a:pt x="2608" y="964"/>
                  </a:lnTo>
                  <a:lnTo>
                    <a:pt x="2620" y="960"/>
                  </a:lnTo>
                  <a:lnTo>
                    <a:pt x="2631" y="953"/>
                  </a:lnTo>
                  <a:lnTo>
                    <a:pt x="2646" y="942"/>
                  </a:lnTo>
                  <a:lnTo>
                    <a:pt x="2661" y="930"/>
                  </a:lnTo>
                  <a:lnTo>
                    <a:pt x="2675" y="912"/>
                  </a:lnTo>
                  <a:lnTo>
                    <a:pt x="2687" y="886"/>
                  </a:lnTo>
                  <a:lnTo>
                    <a:pt x="2694" y="856"/>
                  </a:lnTo>
                  <a:lnTo>
                    <a:pt x="2739" y="856"/>
                  </a:lnTo>
                  <a:lnTo>
                    <a:pt x="2746" y="893"/>
                  </a:lnTo>
                  <a:lnTo>
                    <a:pt x="2772" y="919"/>
                  </a:lnTo>
                  <a:lnTo>
                    <a:pt x="2772" y="919"/>
                  </a:lnTo>
                  <a:lnTo>
                    <a:pt x="2780" y="927"/>
                  </a:lnTo>
                  <a:lnTo>
                    <a:pt x="2798" y="934"/>
                  </a:lnTo>
                  <a:lnTo>
                    <a:pt x="2809" y="938"/>
                  </a:lnTo>
                  <a:lnTo>
                    <a:pt x="2817" y="934"/>
                  </a:lnTo>
                  <a:lnTo>
                    <a:pt x="2828" y="923"/>
                  </a:lnTo>
                  <a:lnTo>
                    <a:pt x="2835" y="904"/>
                  </a:lnTo>
                  <a:lnTo>
                    <a:pt x="2876" y="856"/>
                  </a:lnTo>
                  <a:lnTo>
                    <a:pt x="2876" y="856"/>
                  </a:lnTo>
                  <a:lnTo>
                    <a:pt x="2880" y="852"/>
                  </a:lnTo>
                  <a:lnTo>
                    <a:pt x="2884" y="849"/>
                  </a:lnTo>
                  <a:lnTo>
                    <a:pt x="2895" y="852"/>
                  </a:lnTo>
                  <a:lnTo>
                    <a:pt x="2902" y="856"/>
                  </a:lnTo>
                  <a:lnTo>
                    <a:pt x="2910" y="863"/>
                  </a:lnTo>
                  <a:lnTo>
                    <a:pt x="2936" y="867"/>
                  </a:lnTo>
                  <a:lnTo>
                    <a:pt x="2936" y="867"/>
                  </a:lnTo>
                  <a:lnTo>
                    <a:pt x="2943" y="878"/>
                  </a:lnTo>
                  <a:lnTo>
                    <a:pt x="2947" y="890"/>
                  </a:lnTo>
                  <a:lnTo>
                    <a:pt x="2951" y="904"/>
                  </a:lnTo>
                  <a:lnTo>
                    <a:pt x="2951" y="904"/>
                  </a:lnTo>
                  <a:lnTo>
                    <a:pt x="2951" y="912"/>
                  </a:lnTo>
                  <a:lnTo>
                    <a:pt x="2958" y="916"/>
                  </a:lnTo>
                  <a:lnTo>
                    <a:pt x="2977" y="916"/>
                  </a:lnTo>
                  <a:lnTo>
                    <a:pt x="3003" y="912"/>
                  </a:lnTo>
                  <a:lnTo>
                    <a:pt x="3033" y="904"/>
                  </a:lnTo>
                  <a:lnTo>
                    <a:pt x="3033" y="904"/>
                  </a:lnTo>
                  <a:lnTo>
                    <a:pt x="3055" y="901"/>
                  </a:lnTo>
                  <a:lnTo>
                    <a:pt x="3070" y="904"/>
                  </a:lnTo>
                  <a:lnTo>
                    <a:pt x="3085" y="912"/>
                  </a:lnTo>
                  <a:lnTo>
                    <a:pt x="3085" y="912"/>
                  </a:lnTo>
                  <a:lnTo>
                    <a:pt x="3092" y="912"/>
                  </a:lnTo>
                  <a:lnTo>
                    <a:pt x="3096" y="904"/>
                  </a:lnTo>
                  <a:lnTo>
                    <a:pt x="3107" y="897"/>
                  </a:lnTo>
                  <a:lnTo>
                    <a:pt x="3107" y="897"/>
                  </a:lnTo>
                  <a:lnTo>
                    <a:pt x="3126" y="878"/>
                  </a:lnTo>
                  <a:lnTo>
                    <a:pt x="3155" y="863"/>
                  </a:lnTo>
                  <a:lnTo>
                    <a:pt x="3170" y="856"/>
                  </a:lnTo>
                  <a:lnTo>
                    <a:pt x="3185" y="856"/>
                  </a:lnTo>
                  <a:lnTo>
                    <a:pt x="3196" y="856"/>
                  </a:lnTo>
                  <a:lnTo>
                    <a:pt x="3211" y="867"/>
                  </a:lnTo>
                  <a:lnTo>
                    <a:pt x="3211" y="867"/>
                  </a:lnTo>
                  <a:lnTo>
                    <a:pt x="3219" y="875"/>
                  </a:lnTo>
                  <a:lnTo>
                    <a:pt x="3226" y="875"/>
                  </a:lnTo>
                  <a:lnTo>
                    <a:pt x="3230" y="871"/>
                  </a:lnTo>
                  <a:lnTo>
                    <a:pt x="3230" y="863"/>
                  </a:lnTo>
                  <a:lnTo>
                    <a:pt x="3234" y="845"/>
                  </a:lnTo>
                  <a:lnTo>
                    <a:pt x="3234" y="834"/>
                  </a:lnTo>
                  <a:lnTo>
                    <a:pt x="3234" y="834"/>
                  </a:lnTo>
                  <a:lnTo>
                    <a:pt x="3237" y="834"/>
                  </a:lnTo>
                  <a:lnTo>
                    <a:pt x="3241" y="823"/>
                  </a:lnTo>
                  <a:lnTo>
                    <a:pt x="3245" y="815"/>
                  </a:lnTo>
                  <a:lnTo>
                    <a:pt x="3241" y="808"/>
                  </a:lnTo>
                  <a:lnTo>
                    <a:pt x="3237" y="800"/>
                  </a:lnTo>
                  <a:lnTo>
                    <a:pt x="3230" y="789"/>
                  </a:lnTo>
                  <a:lnTo>
                    <a:pt x="3230" y="789"/>
                  </a:lnTo>
                  <a:lnTo>
                    <a:pt x="3237" y="782"/>
                  </a:lnTo>
                  <a:lnTo>
                    <a:pt x="3252" y="770"/>
                  </a:lnTo>
                  <a:lnTo>
                    <a:pt x="3260" y="759"/>
                  </a:lnTo>
                  <a:lnTo>
                    <a:pt x="3263" y="748"/>
                  </a:lnTo>
                  <a:lnTo>
                    <a:pt x="3263" y="730"/>
                  </a:lnTo>
                  <a:lnTo>
                    <a:pt x="3256" y="711"/>
                  </a:lnTo>
                  <a:lnTo>
                    <a:pt x="3256" y="711"/>
                  </a:lnTo>
                  <a:lnTo>
                    <a:pt x="3252" y="700"/>
                  </a:lnTo>
                  <a:lnTo>
                    <a:pt x="3252" y="685"/>
                  </a:lnTo>
                  <a:lnTo>
                    <a:pt x="3256" y="677"/>
                  </a:lnTo>
                  <a:lnTo>
                    <a:pt x="3260" y="666"/>
                  </a:lnTo>
                  <a:lnTo>
                    <a:pt x="3260" y="666"/>
                  </a:lnTo>
                  <a:lnTo>
                    <a:pt x="3249" y="670"/>
                  </a:lnTo>
                  <a:lnTo>
                    <a:pt x="3230" y="666"/>
                  </a:lnTo>
                  <a:lnTo>
                    <a:pt x="3222" y="663"/>
                  </a:lnTo>
                  <a:lnTo>
                    <a:pt x="3222" y="655"/>
                  </a:lnTo>
                  <a:lnTo>
                    <a:pt x="3230" y="644"/>
                  </a:lnTo>
                  <a:lnTo>
                    <a:pt x="3249" y="622"/>
                  </a:lnTo>
                  <a:lnTo>
                    <a:pt x="3249" y="622"/>
                  </a:lnTo>
                  <a:lnTo>
                    <a:pt x="3249" y="618"/>
                  </a:lnTo>
                  <a:lnTo>
                    <a:pt x="3249" y="607"/>
                  </a:lnTo>
                  <a:lnTo>
                    <a:pt x="3245" y="603"/>
                  </a:lnTo>
                  <a:lnTo>
                    <a:pt x="3237" y="596"/>
                  </a:lnTo>
                  <a:lnTo>
                    <a:pt x="3226" y="592"/>
                  </a:lnTo>
                  <a:lnTo>
                    <a:pt x="3208" y="592"/>
                  </a:lnTo>
                  <a:lnTo>
                    <a:pt x="3208" y="592"/>
                  </a:lnTo>
                  <a:lnTo>
                    <a:pt x="3196" y="581"/>
                  </a:lnTo>
                  <a:lnTo>
                    <a:pt x="3193" y="570"/>
                  </a:lnTo>
                  <a:lnTo>
                    <a:pt x="3189" y="558"/>
                  </a:lnTo>
                  <a:lnTo>
                    <a:pt x="3189" y="558"/>
                  </a:lnTo>
                  <a:lnTo>
                    <a:pt x="3185" y="555"/>
                  </a:lnTo>
                  <a:lnTo>
                    <a:pt x="3178" y="551"/>
                  </a:lnTo>
                  <a:lnTo>
                    <a:pt x="3163" y="551"/>
                  </a:lnTo>
                  <a:lnTo>
                    <a:pt x="3144" y="555"/>
                  </a:lnTo>
                  <a:lnTo>
                    <a:pt x="3126" y="562"/>
                  </a:lnTo>
                  <a:lnTo>
                    <a:pt x="3111" y="581"/>
                  </a:lnTo>
                  <a:lnTo>
                    <a:pt x="3096" y="599"/>
                  </a:lnTo>
                  <a:lnTo>
                    <a:pt x="3085" y="629"/>
                  </a:lnTo>
                  <a:lnTo>
                    <a:pt x="3085" y="644"/>
                  </a:lnTo>
                  <a:lnTo>
                    <a:pt x="3085" y="644"/>
                  </a:lnTo>
                  <a:lnTo>
                    <a:pt x="3081" y="644"/>
                  </a:lnTo>
                  <a:lnTo>
                    <a:pt x="3066" y="640"/>
                  </a:lnTo>
                  <a:lnTo>
                    <a:pt x="3051" y="640"/>
                  </a:lnTo>
                  <a:lnTo>
                    <a:pt x="3048" y="644"/>
                  </a:lnTo>
                  <a:lnTo>
                    <a:pt x="3044" y="651"/>
                  </a:lnTo>
                  <a:lnTo>
                    <a:pt x="3044" y="651"/>
                  </a:lnTo>
                  <a:lnTo>
                    <a:pt x="3036" y="648"/>
                  </a:lnTo>
                  <a:lnTo>
                    <a:pt x="3022" y="644"/>
                  </a:lnTo>
                  <a:lnTo>
                    <a:pt x="3014" y="640"/>
                  </a:lnTo>
                  <a:lnTo>
                    <a:pt x="3007" y="644"/>
                  </a:lnTo>
                  <a:lnTo>
                    <a:pt x="2999" y="651"/>
                  </a:lnTo>
                  <a:lnTo>
                    <a:pt x="2995" y="663"/>
                  </a:lnTo>
                  <a:lnTo>
                    <a:pt x="2995" y="663"/>
                  </a:lnTo>
                  <a:lnTo>
                    <a:pt x="2992" y="666"/>
                  </a:lnTo>
                  <a:lnTo>
                    <a:pt x="2988" y="670"/>
                  </a:lnTo>
                  <a:lnTo>
                    <a:pt x="2973" y="666"/>
                  </a:lnTo>
                  <a:lnTo>
                    <a:pt x="2958" y="663"/>
                  </a:lnTo>
                  <a:lnTo>
                    <a:pt x="2936" y="648"/>
                  </a:lnTo>
                  <a:lnTo>
                    <a:pt x="2902" y="625"/>
                  </a:lnTo>
                  <a:lnTo>
                    <a:pt x="2884" y="610"/>
                  </a:lnTo>
                  <a:lnTo>
                    <a:pt x="2884" y="610"/>
                  </a:lnTo>
                  <a:lnTo>
                    <a:pt x="2884" y="607"/>
                  </a:lnTo>
                  <a:lnTo>
                    <a:pt x="2884" y="596"/>
                  </a:lnTo>
                  <a:lnTo>
                    <a:pt x="2876" y="584"/>
                  </a:lnTo>
                  <a:lnTo>
                    <a:pt x="2869" y="581"/>
                  </a:lnTo>
                  <a:lnTo>
                    <a:pt x="2862" y="581"/>
                  </a:lnTo>
                  <a:lnTo>
                    <a:pt x="2862" y="581"/>
                  </a:lnTo>
                  <a:lnTo>
                    <a:pt x="2854" y="581"/>
                  </a:lnTo>
                  <a:lnTo>
                    <a:pt x="2850" y="577"/>
                  </a:lnTo>
                  <a:lnTo>
                    <a:pt x="2858" y="570"/>
                  </a:lnTo>
                  <a:lnTo>
                    <a:pt x="2873" y="566"/>
                  </a:lnTo>
                  <a:lnTo>
                    <a:pt x="2888" y="562"/>
                  </a:lnTo>
                  <a:lnTo>
                    <a:pt x="2921" y="517"/>
                  </a:lnTo>
                  <a:lnTo>
                    <a:pt x="2921" y="517"/>
                  </a:lnTo>
                  <a:lnTo>
                    <a:pt x="2921" y="517"/>
                  </a:lnTo>
                  <a:lnTo>
                    <a:pt x="2917" y="510"/>
                  </a:lnTo>
                  <a:lnTo>
                    <a:pt x="2910" y="506"/>
                  </a:lnTo>
                  <a:lnTo>
                    <a:pt x="2888" y="503"/>
                  </a:lnTo>
                  <a:lnTo>
                    <a:pt x="2888" y="503"/>
                  </a:lnTo>
                  <a:lnTo>
                    <a:pt x="2895" y="499"/>
                  </a:lnTo>
                  <a:lnTo>
                    <a:pt x="2899" y="495"/>
                  </a:lnTo>
                  <a:lnTo>
                    <a:pt x="2902" y="488"/>
                  </a:lnTo>
                  <a:lnTo>
                    <a:pt x="2906" y="477"/>
                  </a:lnTo>
                  <a:lnTo>
                    <a:pt x="2902" y="465"/>
                  </a:lnTo>
                  <a:lnTo>
                    <a:pt x="2895" y="454"/>
                  </a:lnTo>
                  <a:lnTo>
                    <a:pt x="2876" y="439"/>
                  </a:lnTo>
                  <a:lnTo>
                    <a:pt x="2828" y="450"/>
                  </a:lnTo>
                  <a:lnTo>
                    <a:pt x="2828" y="450"/>
                  </a:lnTo>
                  <a:lnTo>
                    <a:pt x="2824" y="436"/>
                  </a:lnTo>
                  <a:lnTo>
                    <a:pt x="2821" y="398"/>
                  </a:lnTo>
                  <a:lnTo>
                    <a:pt x="2824" y="380"/>
                  </a:lnTo>
                  <a:lnTo>
                    <a:pt x="2828" y="361"/>
                  </a:lnTo>
                  <a:lnTo>
                    <a:pt x="2839" y="343"/>
                  </a:lnTo>
                  <a:lnTo>
                    <a:pt x="2858" y="331"/>
                  </a:lnTo>
                  <a:lnTo>
                    <a:pt x="2858" y="331"/>
                  </a:lnTo>
                  <a:lnTo>
                    <a:pt x="2888" y="316"/>
                  </a:lnTo>
                  <a:lnTo>
                    <a:pt x="2895" y="313"/>
                  </a:lnTo>
                  <a:lnTo>
                    <a:pt x="2895" y="309"/>
                  </a:lnTo>
                  <a:lnTo>
                    <a:pt x="2891" y="305"/>
                  </a:lnTo>
                  <a:lnTo>
                    <a:pt x="2880" y="302"/>
                  </a:lnTo>
                  <a:lnTo>
                    <a:pt x="2843" y="302"/>
                  </a:lnTo>
                  <a:lnTo>
                    <a:pt x="2843" y="302"/>
                  </a:lnTo>
                  <a:lnTo>
                    <a:pt x="2839" y="298"/>
                  </a:lnTo>
                  <a:lnTo>
                    <a:pt x="2832" y="290"/>
                  </a:lnTo>
                  <a:lnTo>
                    <a:pt x="2824" y="287"/>
                  </a:lnTo>
                  <a:lnTo>
                    <a:pt x="2817" y="287"/>
                  </a:lnTo>
                  <a:lnTo>
                    <a:pt x="2809" y="294"/>
                  </a:lnTo>
                  <a:lnTo>
                    <a:pt x="2802" y="302"/>
                  </a:lnTo>
                  <a:lnTo>
                    <a:pt x="2675" y="309"/>
                  </a:lnTo>
                  <a:lnTo>
                    <a:pt x="2675" y="309"/>
                  </a:lnTo>
                  <a:lnTo>
                    <a:pt x="2668" y="302"/>
                  </a:lnTo>
                  <a:lnTo>
                    <a:pt x="2657" y="290"/>
                  </a:lnTo>
                  <a:lnTo>
                    <a:pt x="2649" y="290"/>
                  </a:lnTo>
                  <a:lnTo>
                    <a:pt x="2646" y="290"/>
                  </a:lnTo>
                  <a:lnTo>
                    <a:pt x="2642" y="298"/>
                  </a:lnTo>
                  <a:lnTo>
                    <a:pt x="2638" y="316"/>
                  </a:lnTo>
                  <a:lnTo>
                    <a:pt x="2631" y="335"/>
                  </a:lnTo>
                  <a:lnTo>
                    <a:pt x="2631" y="335"/>
                  </a:lnTo>
                  <a:lnTo>
                    <a:pt x="2627" y="339"/>
                  </a:lnTo>
                  <a:lnTo>
                    <a:pt x="2623" y="354"/>
                  </a:lnTo>
                  <a:lnTo>
                    <a:pt x="2627" y="365"/>
                  </a:lnTo>
                  <a:lnTo>
                    <a:pt x="2631" y="380"/>
                  </a:lnTo>
                  <a:lnTo>
                    <a:pt x="2642" y="395"/>
                  </a:lnTo>
                  <a:lnTo>
                    <a:pt x="2657" y="413"/>
                  </a:lnTo>
                  <a:lnTo>
                    <a:pt x="2657" y="413"/>
                  </a:lnTo>
                  <a:lnTo>
                    <a:pt x="2661" y="417"/>
                  </a:lnTo>
                  <a:lnTo>
                    <a:pt x="2664" y="421"/>
                  </a:lnTo>
                  <a:lnTo>
                    <a:pt x="2664" y="432"/>
                  </a:lnTo>
                  <a:lnTo>
                    <a:pt x="2664" y="439"/>
                  </a:lnTo>
                  <a:lnTo>
                    <a:pt x="2657" y="450"/>
                  </a:lnTo>
                  <a:lnTo>
                    <a:pt x="2646" y="462"/>
                  </a:lnTo>
                  <a:lnTo>
                    <a:pt x="2627" y="477"/>
                  </a:lnTo>
                  <a:lnTo>
                    <a:pt x="2627" y="477"/>
                  </a:lnTo>
                  <a:lnTo>
                    <a:pt x="2605" y="491"/>
                  </a:lnTo>
                  <a:lnTo>
                    <a:pt x="2594" y="499"/>
                  </a:lnTo>
                  <a:lnTo>
                    <a:pt x="2590" y="495"/>
                  </a:lnTo>
                  <a:lnTo>
                    <a:pt x="2582" y="491"/>
                  </a:lnTo>
                  <a:lnTo>
                    <a:pt x="2564" y="473"/>
                  </a:lnTo>
                  <a:lnTo>
                    <a:pt x="2564" y="473"/>
                  </a:lnTo>
                  <a:lnTo>
                    <a:pt x="2560" y="473"/>
                  </a:lnTo>
                  <a:lnTo>
                    <a:pt x="2549" y="477"/>
                  </a:lnTo>
                  <a:lnTo>
                    <a:pt x="2538" y="488"/>
                  </a:lnTo>
                  <a:lnTo>
                    <a:pt x="2519" y="514"/>
                  </a:lnTo>
                  <a:lnTo>
                    <a:pt x="2519" y="514"/>
                  </a:lnTo>
                  <a:lnTo>
                    <a:pt x="2501" y="540"/>
                  </a:lnTo>
                  <a:lnTo>
                    <a:pt x="2493" y="562"/>
                  </a:lnTo>
                  <a:lnTo>
                    <a:pt x="2493" y="570"/>
                  </a:lnTo>
                  <a:lnTo>
                    <a:pt x="2497" y="577"/>
                  </a:lnTo>
                  <a:lnTo>
                    <a:pt x="2504" y="588"/>
                  </a:lnTo>
                  <a:lnTo>
                    <a:pt x="2519" y="599"/>
                  </a:lnTo>
                  <a:lnTo>
                    <a:pt x="2519" y="599"/>
                  </a:lnTo>
                  <a:lnTo>
                    <a:pt x="2530" y="607"/>
                  </a:lnTo>
                  <a:lnTo>
                    <a:pt x="2534" y="618"/>
                  </a:lnTo>
                  <a:lnTo>
                    <a:pt x="2534" y="625"/>
                  </a:lnTo>
                  <a:lnTo>
                    <a:pt x="2530" y="629"/>
                  </a:lnTo>
                  <a:lnTo>
                    <a:pt x="2519" y="637"/>
                  </a:lnTo>
                  <a:lnTo>
                    <a:pt x="2512" y="637"/>
                  </a:lnTo>
                  <a:lnTo>
                    <a:pt x="2512" y="681"/>
                  </a:lnTo>
                  <a:lnTo>
                    <a:pt x="2493" y="703"/>
                  </a:lnTo>
                  <a:lnTo>
                    <a:pt x="2493" y="703"/>
                  </a:lnTo>
                  <a:lnTo>
                    <a:pt x="2471" y="722"/>
                  </a:lnTo>
                  <a:lnTo>
                    <a:pt x="2456" y="744"/>
                  </a:lnTo>
                  <a:lnTo>
                    <a:pt x="2437" y="767"/>
                  </a:lnTo>
                  <a:lnTo>
                    <a:pt x="2437" y="767"/>
                  </a:lnTo>
                  <a:lnTo>
                    <a:pt x="2430" y="778"/>
                  </a:lnTo>
                  <a:lnTo>
                    <a:pt x="2422" y="789"/>
                  </a:lnTo>
                  <a:lnTo>
                    <a:pt x="2408" y="800"/>
                  </a:lnTo>
                  <a:lnTo>
                    <a:pt x="2393" y="808"/>
                  </a:lnTo>
                  <a:lnTo>
                    <a:pt x="2381" y="815"/>
                  </a:lnTo>
                  <a:lnTo>
                    <a:pt x="2381" y="815"/>
                  </a:lnTo>
                  <a:lnTo>
                    <a:pt x="2381" y="815"/>
                  </a:lnTo>
                  <a:lnTo>
                    <a:pt x="2378" y="823"/>
                  </a:lnTo>
                  <a:lnTo>
                    <a:pt x="2374" y="837"/>
                  </a:lnTo>
                  <a:lnTo>
                    <a:pt x="2374" y="863"/>
                  </a:lnTo>
                  <a:lnTo>
                    <a:pt x="2370" y="871"/>
                  </a:lnTo>
                  <a:lnTo>
                    <a:pt x="2333" y="871"/>
                  </a:lnTo>
                  <a:lnTo>
                    <a:pt x="2333" y="871"/>
                  </a:lnTo>
                  <a:lnTo>
                    <a:pt x="2329" y="871"/>
                  </a:lnTo>
                  <a:lnTo>
                    <a:pt x="2326" y="878"/>
                  </a:lnTo>
                  <a:lnTo>
                    <a:pt x="2326" y="890"/>
                  </a:lnTo>
                  <a:lnTo>
                    <a:pt x="2326" y="890"/>
                  </a:lnTo>
                  <a:lnTo>
                    <a:pt x="2329" y="897"/>
                  </a:lnTo>
                  <a:lnTo>
                    <a:pt x="2326" y="901"/>
                  </a:lnTo>
                  <a:lnTo>
                    <a:pt x="2315" y="893"/>
                  </a:lnTo>
                  <a:lnTo>
                    <a:pt x="2300" y="886"/>
                  </a:lnTo>
                  <a:lnTo>
                    <a:pt x="2292" y="875"/>
                  </a:lnTo>
                  <a:lnTo>
                    <a:pt x="2292" y="875"/>
                  </a:lnTo>
                  <a:lnTo>
                    <a:pt x="2292" y="875"/>
                  </a:lnTo>
                  <a:lnTo>
                    <a:pt x="2285" y="882"/>
                  </a:lnTo>
                  <a:lnTo>
                    <a:pt x="2285" y="893"/>
                  </a:lnTo>
                  <a:lnTo>
                    <a:pt x="2288" y="912"/>
                  </a:lnTo>
                  <a:lnTo>
                    <a:pt x="2288" y="912"/>
                  </a:lnTo>
                  <a:lnTo>
                    <a:pt x="2285" y="919"/>
                  </a:lnTo>
                  <a:lnTo>
                    <a:pt x="2277" y="927"/>
                  </a:lnTo>
                  <a:lnTo>
                    <a:pt x="2270" y="927"/>
                  </a:lnTo>
                  <a:lnTo>
                    <a:pt x="2270" y="927"/>
                  </a:lnTo>
                  <a:lnTo>
                    <a:pt x="2266" y="930"/>
                  </a:lnTo>
                  <a:lnTo>
                    <a:pt x="2266" y="934"/>
                  </a:lnTo>
                  <a:lnTo>
                    <a:pt x="2270" y="945"/>
                  </a:lnTo>
                  <a:lnTo>
                    <a:pt x="2277" y="971"/>
                  </a:lnTo>
                  <a:lnTo>
                    <a:pt x="2277" y="971"/>
                  </a:lnTo>
                  <a:lnTo>
                    <a:pt x="2274" y="1001"/>
                  </a:lnTo>
                  <a:lnTo>
                    <a:pt x="2270" y="1023"/>
                  </a:lnTo>
                  <a:lnTo>
                    <a:pt x="2270" y="1023"/>
                  </a:lnTo>
                  <a:lnTo>
                    <a:pt x="2266" y="1035"/>
                  </a:lnTo>
                  <a:lnTo>
                    <a:pt x="2262" y="1064"/>
                  </a:lnTo>
                  <a:lnTo>
                    <a:pt x="2266" y="1083"/>
                  </a:lnTo>
                  <a:lnTo>
                    <a:pt x="2274" y="1102"/>
                  </a:lnTo>
                  <a:lnTo>
                    <a:pt x="2285" y="1120"/>
                  </a:lnTo>
                  <a:lnTo>
                    <a:pt x="2303" y="1139"/>
                  </a:lnTo>
                  <a:lnTo>
                    <a:pt x="2311" y="1154"/>
                  </a:lnTo>
                  <a:lnTo>
                    <a:pt x="2307" y="1221"/>
                  </a:lnTo>
                  <a:lnTo>
                    <a:pt x="2307" y="1221"/>
                  </a:lnTo>
                  <a:lnTo>
                    <a:pt x="2315" y="1228"/>
                  </a:lnTo>
                  <a:lnTo>
                    <a:pt x="2329" y="1243"/>
                  </a:lnTo>
                  <a:lnTo>
                    <a:pt x="2337" y="1254"/>
                  </a:lnTo>
                  <a:lnTo>
                    <a:pt x="2337" y="1265"/>
                  </a:lnTo>
                  <a:lnTo>
                    <a:pt x="2337" y="1277"/>
                  </a:lnTo>
                  <a:lnTo>
                    <a:pt x="2326" y="1288"/>
                  </a:lnTo>
                  <a:lnTo>
                    <a:pt x="2326" y="1288"/>
                  </a:lnTo>
                  <a:lnTo>
                    <a:pt x="2318" y="1295"/>
                  </a:lnTo>
                  <a:lnTo>
                    <a:pt x="2315" y="1306"/>
                  </a:lnTo>
                  <a:lnTo>
                    <a:pt x="2307" y="1329"/>
                  </a:lnTo>
                  <a:lnTo>
                    <a:pt x="2307" y="1351"/>
                  </a:lnTo>
                  <a:lnTo>
                    <a:pt x="2307" y="1358"/>
                  </a:lnTo>
                  <a:lnTo>
                    <a:pt x="2307" y="1358"/>
                  </a:lnTo>
                  <a:lnTo>
                    <a:pt x="2307" y="1362"/>
                  </a:lnTo>
                  <a:lnTo>
                    <a:pt x="2303" y="1366"/>
                  </a:lnTo>
                  <a:lnTo>
                    <a:pt x="2288" y="1370"/>
                  </a:lnTo>
                  <a:lnTo>
                    <a:pt x="2262" y="1370"/>
                  </a:lnTo>
                  <a:lnTo>
                    <a:pt x="2262" y="1370"/>
                  </a:lnTo>
                  <a:lnTo>
                    <a:pt x="2259" y="1373"/>
                  </a:lnTo>
                  <a:lnTo>
                    <a:pt x="2251" y="1381"/>
                  </a:lnTo>
                  <a:lnTo>
                    <a:pt x="2233" y="1392"/>
                  </a:lnTo>
                  <a:lnTo>
                    <a:pt x="2221" y="1396"/>
                  </a:lnTo>
                  <a:lnTo>
                    <a:pt x="2207" y="1396"/>
                  </a:lnTo>
                  <a:lnTo>
                    <a:pt x="2199" y="1396"/>
                  </a:lnTo>
                  <a:lnTo>
                    <a:pt x="2188" y="1422"/>
                  </a:lnTo>
                  <a:lnTo>
                    <a:pt x="2188" y="1422"/>
                  </a:lnTo>
                  <a:lnTo>
                    <a:pt x="2184" y="1425"/>
                  </a:lnTo>
                  <a:lnTo>
                    <a:pt x="2169" y="1429"/>
                  </a:lnTo>
                  <a:lnTo>
                    <a:pt x="2162" y="1429"/>
                  </a:lnTo>
                  <a:lnTo>
                    <a:pt x="2154" y="1422"/>
                  </a:lnTo>
                  <a:lnTo>
                    <a:pt x="2151" y="1414"/>
                  </a:lnTo>
                  <a:lnTo>
                    <a:pt x="2151" y="1396"/>
                  </a:lnTo>
                  <a:lnTo>
                    <a:pt x="2151" y="1396"/>
                  </a:lnTo>
                  <a:lnTo>
                    <a:pt x="2151" y="1377"/>
                  </a:lnTo>
                  <a:lnTo>
                    <a:pt x="2147" y="1366"/>
                  </a:lnTo>
                  <a:lnTo>
                    <a:pt x="2140" y="1362"/>
                  </a:lnTo>
                  <a:lnTo>
                    <a:pt x="2128" y="1362"/>
                  </a:lnTo>
                  <a:lnTo>
                    <a:pt x="2106" y="1370"/>
                  </a:lnTo>
                  <a:lnTo>
                    <a:pt x="2088" y="1381"/>
                  </a:lnTo>
                  <a:lnTo>
                    <a:pt x="2088" y="1381"/>
                  </a:lnTo>
                  <a:lnTo>
                    <a:pt x="2084" y="1384"/>
                  </a:lnTo>
                  <a:lnTo>
                    <a:pt x="2076" y="1396"/>
                  </a:lnTo>
                  <a:lnTo>
                    <a:pt x="2065" y="1403"/>
                  </a:lnTo>
                  <a:lnTo>
                    <a:pt x="2054" y="1407"/>
                  </a:lnTo>
                  <a:lnTo>
                    <a:pt x="2035" y="1410"/>
                  </a:lnTo>
                  <a:lnTo>
                    <a:pt x="2013" y="1410"/>
                  </a:lnTo>
                  <a:lnTo>
                    <a:pt x="2013" y="1410"/>
                  </a:lnTo>
                  <a:lnTo>
                    <a:pt x="1987" y="1433"/>
                  </a:lnTo>
                  <a:lnTo>
                    <a:pt x="1968" y="1451"/>
                  </a:lnTo>
                  <a:lnTo>
                    <a:pt x="1961" y="1463"/>
                  </a:lnTo>
                  <a:lnTo>
                    <a:pt x="1957" y="1474"/>
                  </a:lnTo>
                  <a:lnTo>
                    <a:pt x="1957" y="1474"/>
                  </a:lnTo>
                  <a:lnTo>
                    <a:pt x="1957" y="1477"/>
                  </a:lnTo>
                  <a:lnTo>
                    <a:pt x="1946" y="1481"/>
                  </a:lnTo>
                  <a:lnTo>
                    <a:pt x="1924" y="1481"/>
                  </a:lnTo>
                  <a:lnTo>
                    <a:pt x="1879" y="1474"/>
                  </a:lnTo>
                  <a:lnTo>
                    <a:pt x="1879" y="1474"/>
                  </a:lnTo>
                  <a:lnTo>
                    <a:pt x="1868" y="1474"/>
                  </a:lnTo>
                  <a:lnTo>
                    <a:pt x="1857" y="1481"/>
                  </a:lnTo>
                  <a:lnTo>
                    <a:pt x="1849" y="1492"/>
                  </a:lnTo>
                  <a:lnTo>
                    <a:pt x="1849" y="1492"/>
                  </a:lnTo>
                  <a:lnTo>
                    <a:pt x="1846" y="1496"/>
                  </a:lnTo>
                  <a:lnTo>
                    <a:pt x="1842" y="1496"/>
                  </a:lnTo>
                  <a:lnTo>
                    <a:pt x="1834" y="1481"/>
                  </a:lnTo>
                  <a:lnTo>
                    <a:pt x="1823" y="1459"/>
                  </a:lnTo>
                  <a:lnTo>
                    <a:pt x="1823" y="1459"/>
                  </a:lnTo>
                  <a:lnTo>
                    <a:pt x="1823" y="1451"/>
                  </a:lnTo>
                  <a:lnTo>
                    <a:pt x="1812" y="1433"/>
                  </a:lnTo>
                  <a:lnTo>
                    <a:pt x="1805" y="1425"/>
                  </a:lnTo>
                  <a:lnTo>
                    <a:pt x="1794" y="1418"/>
                  </a:lnTo>
                  <a:lnTo>
                    <a:pt x="1779" y="1418"/>
                  </a:lnTo>
                  <a:lnTo>
                    <a:pt x="1764" y="1422"/>
                  </a:lnTo>
                  <a:lnTo>
                    <a:pt x="1741" y="1425"/>
                  </a:lnTo>
                  <a:lnTo>
                    <a:pt x="1741" y="1425"/>
                  </a:lnTo>
                  <a:lnTo>
                    <a:pt x="1738" y="1407"/>
                  </a:lnTo>
                  <a:lnTo>
                    <a:pt x="1730" y="1396"/>
                  </a:lnTo>
                  <a:lnTo>
                    <a:pt x="1723" y="1388"/>
                  </a:lnTo>
                  <a:lnTo>
                    <a:pt x="1723" y="1388"/>
                  </a:lnTo>
                  <a:lnTo>
                    <a:pt x="1723" y="1384"/>
                  </a:lnTo>
                  <a:lnTo>
                    <a:pt x="1730" y="1381"/>
                  </a:lnTo>
                  <a:lnTo>
                    <a:pt x="1741" y="1381"/>
                  </a:lnTo>
                  <a:lnTo>
                    <a:pt x="1760" y="1381"/>
                  </a:lnTo>
                  <a:lnTo>
                    <a:pt x="1760" y="1381"/>
                  </a:lnTo>
                  <a:lnTo>
                    <a:pt x="1760" y="1377"/>
                  </a:lnTo>
                  <a:lnTo>
                    <a:pt x="1760" y="1370"/>
                  </a:lnTo>
                  <a:lnTo>
                    <a:pt x="1756" y="1358"/>
                  </a:lnTo>
                  <a:lnTo>
                    <a:pt x="1745" y="1344"/>
                  </a:lnTo>
                  <a:lnTo>
                    <a:pt x="1745" y="1344"/>
                  </a:lnTo>
                  <a:lnTo>
                    <a:pt x="1723" y="1321"/>
                  </a:lnTo>
                  <a:lnTo>
                    <a:pt x="1708" y="1306"/>
                  </a:lnTo>
                  <a:lnTo>
                    <a:pt x="1697" y="1299"/>
                  </a:lnTo>
                  <a:lnTo>
                    <a:pt x="1686" y="1288"/>
                  </a:lnTo>
                  <a:lnTo>
                    <a:pt x="1686" y="1277"/>
                  </a:lnTo>
                  <a:lnTo>
                    <a:pt x="1678" y="1277"/>
                  </a:lnTo>
                  <a:lnTo>
                    <a:pt x="1667" y="1280"/>
                  </a:lnTo>
                  <a:lnTo>
                    <a:pt x="1652" y="1284"/>
                  </a:lnTo>
                  <a:lnTo>
                    <a:pt x="1652" y="1250"/>
                  </a:lnTo>
                  <a:lnTo>
                    <a:pt x="1674" y="1239"/>
                  </a:lnTo>
                  <a:lnTo>
                    <a:pt x="1686" y="1224"/>
                  </a:lnTo>
                  <a:lnTo>
                    <a:pt x="1686" y="1213"/>
                  </a:lnTo>
                  <a:lnTo>
                    <a:pt x="1686" y="1206"/>
                  </a:lnTo>
                  <a:lnTo>
                    <a:pt x="1686" y="1198"/>
                  </a:lnTo>
                  <a:lnTo>
                    <a:pt x="1689" y="1191"/>
                  </a:lnTo>
                  <a:lnTo>
                    <a:pt x="1697" y="1184"/>
                  </a:lnTo>
                  <a:lnTo>
                    <a:pt x="1701" y="1172"/>
                  </a:lnTo>
                  <a:lnTo>
                    <a:pt x="1701" y="1172"/>
                  </a:lnTo>
                  <a:lnTo>
                    <a:pt x="1701" y="1169"/>
                  </a:lnTo>
                  <a:lnTo>
                    <a:pt x="1689" y="1161"/>
                  </a:lnTo>
                  <a:lnTo>
                    <a:pt x="1686" y="1161"/>
                  </a:lnTo>
                  <a:lnTo>
                    <a:pt x="1682" y="1161"/>
                  </a:lnTo>
                  <a:lnTo>
                    <a:pt x="1678" y="1169"/>
                  </a:lnTo>
                  <a:lnTo>
                    <a:pt x="1674" y="1180"/>
                  </a:lnTo>
                  <a:lnTo>
                    <a:pt x="1674" y="1180"/>
                  </a:lnTo>
                  <a:lnTo>
                    <a:pt x="1671" y="1187"/>
                  </a:lnTo>
                  <a:lnTo>
                    <a:pt x="1663" y="1191"/>
                  </a:lnTo>
                  <a:lnTo>
                    <a:pt x="1660" y="1191"/>
                  </a:lnTo>
                  <a:lnTo>
                    <a:pt x="1652" y="1184"/>
                  </a:lnTo>
                  <a:lnTo>
                    <a:pt x="1648" y="1176"/>
                  </a:lnTo>
                  <a:lnTo>
                    <a:pt x="1645" y="1165"/>
                  </a:lnTo>
                  <a:lnTo>
                    <a:pt x="1648" y="1150"/>
                  </a:lnTo>
                  <a:lnTo>
                    <a:pt x="1656" y="1139"/>
                  </a:lnTo>
                  <a:lnTo>
                    <a:pt x="1656" y="1139"/>
                  </a:lnTo>
                  <a:lnTo>
                    <a:pt x="1656" y="1131"/>
                  </a:lnTo>
                  <a:lnTo>
                    <a:pt x="1656" y="1120"/>
                  </a:lnTo>
                  <a:lnTo>
                    <a:pt x="1648" y="1117"/>
                  </a:lnTo>
                  <a:lnTo>
                    <a:pt x="1641" y="1113"/>
                  </a:lnTo>
                  <a:lnTo>
                    <a:pt x="1630" y="1109"/>
                  </a:lnTo>
                  <a:lnTo>
                    <a:pt x="1611" y="1105"/>
                  </a:lnTo>
                  <a:lnTo>
                    <a:pt x="1600" y="1098"/>
                  </a:lnTo>
                  <a:lnTo>
                    <a:pt x="1600" y="1076"/>
                  </a:lnTo>
                  <a:lnTo>
                    <a:pt x="1600" y="1061"/>
                  </a:lnTo>
                  <a:lnTo>
                    <a:pt x="1600" y="1061"/>
                  </a:lnTo>
                  <a:lnTo>
                    <a:pt x="1593" y="1061"/>
                  </a:lnTo>
                  <a:lnTo>
                    <a:pt x="1574" y="1061"/>
                  </a:lnTo>
                  <a:lnTo>
                    <a:pt x="1567" y="1053"/>
                  </a:lnTo>
                  <a:lnTo>
                    <a:pt x="1563" y="1046"/>
                  </a:lnTo>
                  <a:lnTo>
                    <a:pt x="1559" y="1031"/>
                  </a:lnTo>
                  <a:lnTo>
                    <a:pt x="1563" y="1012"/>
                  </a:lnTo>
                  <a:lnTo>
                    <a:pt x="1563" y="1012"/>
                  </a:lnTo>
                  <a:lnTo>
                    <a:pt x="1567" y="997"/>
                  </a:lnTo>
                  <a:lnTo>
                    <a:pt x="1563" y="983"/>
                  </a:lnTo>
                  <a:lnTo>
                    <a:pt x="1555" y="975"/>
                  </a:lnTo>
                  <a:lnTo>
                    <a:pt x="1548" y="968"/>
                  </a:lnTo>
                  <a:lnTo>
                    <a:pt x="1529" y="960"/>
                  </a:lnTo>
                  <a:lnTo>
                    <a:pt x="1522" y="957"/>
                  </a:lnTo>
                  <a:lnTo>
                    <a:pt x="1522" y="957"/>
                  </a:lnTo>
                  <a:lnTo>
                    <a:pt x="1518" y="945"/>
                  </a:lnTo>
                  <a:lnTo>
                    <a:pt x="1514" y="916"/>
                  </a:lnTo>
                  <a:lnTo>
                    <a:pt x="1507" y="897"/>
                  </a:lnTo>
                  <a:lnTo>
                    <a:pt x="1500" y="878"/>
                  </a:lnTo>
                  <a:lnTo>
                    <a:pt x="1485" y="863"/>
                  </a:lnTo>
                  <a:lnTo>
                    <a:pt x="1470" y="849"/>
                  </a:lnTo>
                  <a:lnTo>
                    <a:pt x="1447" y="849"/>
                  </a:lnTo>
                  <a:lnTo>
                    <a:pt x="1440" y="841"/>
                  </a:lnTo>
                  <a:lnTo>
                    <a:pt x="1447" y="804"/>
                  </a:lnTo>
                  <a:lnTo>
                    <a:pt x="1447" y="804"/>
                  </a:lnTo>
                  <a:lnTo>
                    <a:pt x="1444" y="800"/>
                  </a:lnTo>
                  <a:lnTo>
                    <a:pt x="1433" y="789"/>
                  </a:lnTo>
                  <a:lnTo>
                    <a:pt x="1429" y="782"/>
                  </a:lnTo>
                  <a:lnTo>
                    <a:pt x="1425" y="774"/>
                  </a:lnTo>
                  <a:lnTo>
                    <a:pt x="1429" y="767"/>
                  </a:lnTo>
                  <a:lnTo>
                    <a:pt x="1436" y="759"/>
                  </a:lnTo>
                  <a:lnTo>
                    <a:pt x="1399" y="752"/>
                  </a:lnTo>
                  <a:lnTo>
                    <a:pt x="1399" y="737"/>
                  </a:lnTo>
                  <a:lnTo>
                    <a:pt x="1399" y="737"/>
                  </a:lnTo>
                  <a:lnTo>
                    <a:pt x="1399" y="715"/>
                  </a:lnTo>
                  <a:lnTo>
                    <a:pt x="1392" y="696"/>
                  </a:lnTo>
                  <a:lnTo>
                    <a:pt x="1384" y="681"/>
                  </a:lnTo>
                  <a:lnTo>
                    <a:pt x="1384" y="681"/>
                  </a:lnTo>
                  <a:lnTo>
                    <a:pt x="1380" y="666"/>
                  </a:lnTo>
                  <a:lnTo>
                    <a:pt x="1377" y="655"/>
                  </a:lnTo>
                  <a:lnTo>
                    <a:pt x="1369" y="644"/>
                  </a:lnTo>
                  <a:lnTo>
                    <a:pt x="1362" y="637"/>
                  </a:lnTo>
                  <a:lnTo>
                    <a:pt x="1358" y="637"/>
                  </a:lnTo>
                  <a:lnTo>
                    <a:pt x="1354" y="637"/>
                  </a:lnTo>
                  <a:lnTo>
                    <a:pt x="1340" y="648"/>
                  </a:lnTo>
                  <a:lnTo>
                    <a:pt x="1325" y="674"/>
                  </a:lnTo>
                  <a:lnTo>
                    <a:pt x="1325" y="674"/>
                  </a:lnTo>
                  <a:lnTo>
                    <a:pt x="1325" y="677"/>
                  </a:lnTo>
                  <a:lnTo>
                    <a:pt x="1321" y="681"/>
                  </a:lnTo>
                  <a:lnTo>
                    <a:pt x="1317" y="681"/>
                  </a:lnTo>
                  <a:lnTo>
                    <a:pt x="1310" y="681"/>
                  </a:lnTo>
                  <a:lnTo>
                    <a:pt x="1302" y="677"/>
                  </a:lnTo>
                  <a:lnTo>
                    <a:pt x="1291" y="666"/>
                  </a:lnTo>
                  <a:lnTo>
                    <a:pt x="1280" y="651"/>
                  </a:lnTo>
                  <a:lnTo>
                    <a:pt x="1269" y="648"/>
                  </a:lnTo>
                  <a:lnTo>
                    <a:pt x="1269" y="648"/>
                  </a:lnTo>
                  <a:lnTo>
                    <a:pt x="1258" y="670"/>
                  </a:lnTo>
                  <a:lnTo>
                    <a:pt x="1247" y="689"/>
                  </a:lnTo>
                  <a:lnTo>
                    <a:pt x="1235" y="707"/>
                  </a:lnTo>
                  <a:lnTo>
                    <a:pt x="1224" y="718"/>
                  </a:lnTo>
                  <a:lnTo>
                    <a:pt x="1217" y="718"/>
                  </a:lnTo>
                  <a:lnTo>
                    <a:pt x="1213" y="718"/>
                  </a:lnTo>
                  <a:lnTo>
                    <a:pt x="1209" y="711"/>
                  </a:lnTo>
                  <a:lnTo>
                    <a:pt x="1206" y="703"/>
                  </a:lnTo>
                  <a:lnTo>
                    <a:pt x="1202" y="666"/>
                  </a:lnTo>
                  <a:lnTo>
                    <a:pt x="1202" y="666"/>
                  </a:lnTo>
                  <a:lnTo>
                    <a:pt x="1206" y="663"/>
                  </a:lnTo>
                  <a:lnTo>
                    <a:pt x="1209" y="655"/>
                  </a:lnTo>
                  <a:lnTo>
                    <a:pt x="1206" y="651"/>
                  </a:lnTo>
                  <a:lnTo>
                    <a:pt x="1202" y="651"/>
                  </a:lnTo>
                  <a:lnTo>
                    <a:pt x="1191" y="648"/>
                  </a:lnTo>
                  <a:lnTo>
                    <a:pt x="1172" y="648"/>
                  </a:lnTo>
                  <a:lnTo>
                    <a:pt x="1172" y="648"/>
                  </a:lnTo>
                  <a:lnTo>
                    <a:pt x="1146" y="607"/>
                  </a:lnTo>
                  <a:lnTo>
                    <a:pt x="1124" y="573"/>
                  </a:lnTo>
                  <a:lnTo>
                    <a:pt x="1105" y="555"/>
                  </a:lnTo>
                  <a:lnTo>
                    <a:pt x="1105" y="555"/>
                  </a:lnTo>
                  <a:lnTo>
                    <a:pt x="1101" y="547"/>
                  </a:lnTo>
                  <a:lnTo>
                    <a:pt x="1098" y="540"/>
                  </a:lnTo>
                  <a:lnTo>
                    <a:pt x="1098" y="529"/>
                  </a:lnTo>
                  <a:lnTo>
                    <a:pt x="1101" y="517"/>
                  </a:lnTo>
                  <a:lnTo>
                    <a:pt x="1105" y="510"/>
                  </a:lnTo>
                  <a:lnTo>
                    <a:pt x="1116" y="503"/>
                  </a:lnTo>
                  <a:lnTo>
                    <a:pt x="1131" y="499"/>
                  </a:lnTo>
                  <a:lnTo>
                    <a:pt x="1150" y="499"/>
                  </a:lnTo>
                  <a:lnTo>
                    <a:pt x="1153" y="484"/>
                  </a:lnTo>
                  <a:lnTo>
                    <a:pt x="1153" y="473"/>
                  </a:lnTo>
                  <a:lnTo>
                    <a:pt x="1150" y="462"/>
                  </a:lnTo>
                  <a:lnTo>
                    <a:pt x="1146" y="458"/>
                  </a:lnTo>
                  <a:lnTo>
                    <a:pt x="1150" y="447"/>
                  </a:lnTo>
                  <a:lnTo>
                    <a:pt x="1157" y="439"/>
                  </a:lnTo>
                  <a:lnTo>
                    <a:pt x="1157" y="432"/>
                  </a:lnTo>
                  <a:lnTo>
                    <a:pt x="1146" y="424"/>
                  </a:lnTo>
                  <a:lnTo>
                    <a:pt x="1142" y="424"/>
                  </a:lnTo>
                  <a:lnTo>
                    <a:pt x="1135" y="421"/>
                  </a:lnTo>
                  <a:lnTo>
                    <a:pt x="1127" y="421"/>
                  </a:lnTo>
                  <a:lnTo>
                    <a:pt x="1120" y="417"/>
                  </a:lnTo>
                  <a:lnTo>
                    <a:pt x="1113" y="410"/>
                  </a:lnTo>
                  <a:lnTo>
                    <a:pt x="1113" y="395"/>
                  </a:lnTo>
                  <a:lnTo>
                    <a:pt x="1109" y="376"/>
                  </a:lnTo>
                  <a:lnTo>
                    <a:pt x="1101" y="372"/>
                  </a:lnTo>
                  <a:lnTo>
                    <a:pt x="1094" y="369"/>
                  </a:lnTo>
                  <a:lnTo>
                    <a:pt x="1083" y="361"/>
                  </a:lnTo>
                  <a:lnTo>
                    <a:pt x="1083" y="343"/>
                  </a:lnTo>
                  <a:lnTo>
                    <a:pt x="1083" y="343"/>
                  </a:lnTo>
                  <a:lnTo>
                    <a:pt x="1083" y="335"/>
                  </a:lnTo>
                  <a:lnTo>
                    <a:pt x="1079" y="324"/>
                  </a:lnTo>
                  <a:lnTo>
                    <a:pt x="1075" y="316"/>
                  </a:lnTo>
                  <a:lnTo>
                    <a:pt x="1075" y="316"/>
                  </a:lnTo>
                  <a:lnTo>
                    <a:pt x="1049" y="290"/>
                  </a:lnTo>
                  <a:lnTo>
                    <a:pt x="1034" y="264"/>
                  </a:lnTo>
                  <a:lnTo>
                    <a:pt x="1001" y="250"/>
                  </a:lnTo>
                  <a:lnTo>
                    <a:pt x="975" y="231"/>
                  </a:lnTo>
                  <a:lnTo>
                    <a:pt x="993" y="205"/>
                  </a:lnTo>
                  <a:lnTo>
                    <a:pt x="993" y="205"/>
                  </a:lnTo>
                  <a:lnTo>
                    <a:pt x="993" y="201"/>
                  </a:lnTo>
                  <a:lnTo>
                    <a:pt x="993" y="194"/>
                  </a:lnTo>
                  <a:lnTo>
                    <a:pt x="993" y="190"/>
                  </a:lnTo>
                  <a:lnTo>
                    <a:pt x="990" y="186"/>
                  </a:lnTo>
                  <a:lnTo>
                    <a:pt x="982" y="186"/>
                  </a:lnTo>
                  <a:lnTo>
                    <a:pt x="975" y="186"/>
                  </a:lnTo>
                  <a:lnTo>
                    <a:pt x="967" y="201"/>
                  </a:lnTo>
                  <a:lnTo>
                    <a:pt x="953" y="197"/>
                  </a:lnTo>
                  <a:lnTo>
                    <a:pt x="938" y="186"/>
                  </a:lnTo>
                  <a:lnTo>
                    <a:pt x="938" y="186"/>
                  </a:lnTo>
                  <a:lnTo>
                    <a:pt x="934" y="186"/>
                  </a:lnTo>
                  <a:lnTo>
                    <a:pt x="927" y="186"/>
                  </a:lnTo>
                  <a:lnTo>
                    <a:pt x="927" y="190"/>
                  </a:lnTo>
                  <a:lnTo>
                    <a:pt x="927" y="190"/>
                  </a:lnTo>
                  <a:lnTo>
                    <a:pt x="930" y="216"/>
                  </a:lnTo>
                  <a:lnTo>
                    <a:pt x="934" y="231"/>
                  </a:lnTo>
                  <a:lnTo>
                    <a:pt x="934" y="231"/>
                  </a:lnTo>
                  <a:lnTo>
                    <a:pt x="934" y="242"/>
                  </a:lnTo>
                  <a:lnTo>
                    <a:pt x="927" y="246"/>
                  </a:lnTo>
                  <a:lnTo>
                    <a:pt x="923" y="250"/>
                  </a:lnTo>
                  <a:lnTo>
                    <a:pt x="923" y="250"/>
                  </a:lnTo>
                  <a:lnTo>
                    <a:pt x="915" y="253"/>
                  </a:lnTo>
                  <a:lnTo>
                    <a:pt x="908" y="261"/>
                  </a:lnTo>
                  <a:lnTo>
                    <a:pt x="904" y="272"/>
                  </a:lnTo>
                  <a:lnTo>
                    <a:pt x="908" y="290"/>
                  </a:lnTo>
                  <a:lnTo>
                    <a:pt x="908" y="290"/>
                  </a:lnTo>
                  <a:lnTo>
                    <a:pt x="904" y="298"/>
                  </a:lnTo>
                  <a:lnTo>
                    <a:pt x="900" y="305"/>
                  </a:lnTo>
                  <a:lnTo>
                    <a:pt x="882" y="320"/>
                  </a:lnTo>
                  <a:lnTo>
                    <a:pt x="860" y="328"/>
                  </a:lnTo>
                  <a:lnTo>
                    <a:pt x="848" y="331"/>
                  </a:lnTo>
                  <a:lnTo>
                    <a:pt x="848" y="331"/>
                  </a:lnTo>
                  <a:lnTo>
                    <a:pt x="856" y="335"/>
                  </a:lnTo>
                  <a:lnTo>
                    <a:pt x="860" y="346"/>
                  </a:lnTo>
                  <a:lnTo>
                    <a:pt x="863" y="354"/>
                  </a:lnTo>
                  <a:lnTo>
                    <a:pt x="860" y="361"/>
                  </a:lnTo>
                  <a:lnTo>
                    <a:pt x="852" y="369"/>
                  </a:lnTo>
                  <a:lnTo>
                    <a:pt x="841" y="376"/>
                  </a:lnTo>
                  <a:lnTo>
                    <a:pt x="841" y="376"/>
                  </a:lnTo>
                  <a:lnTo>
                    <a:pt x="848" y="380"/>
                  </a:lnTo>
                  <a:lnTo>
                    <a:pt x="863" y="395"/>
                  </a:lnTo>
                  <a:lnTo>
                    <a:pt x="867" y="402"/>
                  </a:lnTo>
                  <a:lnTo>
                    <a:pt x="867" y="406"/>
                  </a:lnTo>
                  <a:lnTo>
                    <a:pt x="860" y="413"/>
                  </a:lnTo>
                  <a:lnTo>
                    <a:pt x="841" y="417"/>
                  </a:lnTo>
                  <a:lnTo>
                    <a:pt x="841" y="417"/>
                  </a:lnTo>
                  <a:lnTo>
                    <a:pt x="845" y="421"/>
                  </a:lnTo>
                  <a:lnTo>
                    <a:pt x="848" y="436"/>
                  </a:lnTo>
                  <a:lnTo>
                    <a:pt x="848" y="443"/>
                  </a:lnTo>
                  <a:lnTo>
                    <a:pt x="845" y="450"/>
                  </a:lnTo>
                  <a:lnTo>
                    <a:pt x="837" y="458"/>
                  </a:lnTo>
                  <a:lnTo>
                    <a:pt x="826" y="462"/>
                  </a:lnTo>
                  <a:lnTo>
                    <a:pt x="826" y="462"/>
                  </a:lnTo>
                  <a:lnTo>
                    <a:pt x="826" y="473"/>
                  </a:lnTo>
                  <a:lnTo>
                    <a:pt x="826" y="491"/>
                  </a:lnTo>
                  <a:lnTo>
                    <a:pt x="819" y="499"/>
                  </a:lnTo>
                  <a:lnTo>
                    <a:pt x="815" y="499"/>
                  </a:lnTo>
                  <a:lnTo>
                    <a:pt x="804" y="488"/>
                  </a:lnTo>
                  <a:lnTo>
                    <a:pt x="789" y="465"/>
                  </a:lnTo>
                  <a:lnTo>
                    <a:pt x="789" y="465"/>
                  </a:lnTo>
                  <a:lnTo>
                    <a:pt x="763" y="421"/>
                  </a:lnTo>
                  <a:lnTo>
                    <a:pt x="752" y="398"/>
                  </a:lnTo>
                  <a:lnTo>
                    <a:pt x="752" y="391"/>
                  </a:lnTo>
                  <a:lnTo>
                    <a:pt x="752" y="387"/>
                  </a:lnTo>
                  <a:lnTo>
                    <a:pt x="752" y="387"/>
                  </a:lnTo>
                  <a:lnTo>
                    <a:pt x="752" y="376"/>
                  </a:lnTo>
                  <a:lnTo>
                    <a:pt x="755" y="343"/>
                  </a:lnTo>
                  <a:lnTo>
                    <a:pt x="752" y="320"/>
                  </a:lnTo>
                  <a:lnTo>
                    <a:pt x="748" y="302"/>
                  </a:lnTo>
                  <a:lnTo>
                    <a:pt x="740" y="283"/>
                  </a:lnTo>
                  <a:lnTo>
                    <a:pt x="729" y="268"/>
                  </a:lnTo>
                  <a:lnTo>
                    <a:pt x="729" y="268"/>
                  </a:lnTo>
                  <a:lnTo>
                    <a:pt x="733" y="156"/>
                  </a:lnTo>
                  <a:lnTo>
                    <a:pt x="737" y="75"/>
                  </a:lnTo>
                  <a:lnTo>
                    <a:pt x="740" y="19"/>
                  </a:lnTo>
                  <a:lnTo>
                    <a:pt x="740" y="19"/>
                  </a:lnTo>
                  <a:lnTo>
                    <a:pt x="740" y="11"/>
                  </a:lnTo>
                  <a:lnTo>
                    <a:pt x="737" y="4"/>
                  </a:lnTo>
                  <a:lnTo>
                    <a:pt x="733" y="0"/>
                  </a:lnTo>
                  <a:lnTo>
                    <a:pt x="726" y="0"/>
                  </a:lnTo>
                  <a:lnTo>
                    <a:pt x="714" y="8"/>
                  </a:lnTo>
                  <a:lnTo>
                    <a:pt x="711" y="11"/>
                  </a:lnTo>
                  <a:lnTo>
                    <a:pt x="711" y="11"/>
                  </a:lnTo>
                  <a:lnTo>
                    <a:pt x="703" y="8"/>
                  </a:lnTo>
                  <a:lnTo>
                    <a:pt x="692" y="8"/>
                  </a:lnTo>
                  <a:lnTo>
                    <a:pt x="688" y="8"/>
                  </a:lnTo>
                  <a:lnTo>
                    <a:pt x="685" y="11"/>
                  </a:lnTo>
                  <a:lnTo>
                    <a:pt x="685" y="19"/>
                  </a:lnTo>
                  <a:lnTo>
                    <a:pt x="685" y="30"/>
                  </a:lnTo>
                  <a:lnTo>
                    <a:pt x="685" y="30"/>
                  </a:lnTo>
                  <a:lnTo>
                    <a:pt x="696" y="52"/>
                  </a:lnTo>
                  <a:lnTo>
                    <a:pt x="707" y="71"/>
                  </a:lnTo>
                  <a:lnTo>
                    <a:pt x="707" y="78"/>
                  </a:lnTo>
                  <a:lnTo>
                    <a:pt x="703" y="86"/>
                  </a:lnTo>
                  <a:lnTo>
                    <a:pt x="696" y="97"/>
                  </a:lnTo>
                  <a:lnTo>
                    <a:pt x="681" y="104"/>
                  </a:lnTo>
                  <a:lnTo>
                    <a:pt x="681" y="104"/>
                  </a:lnTo>
                  <a:lnTo>
                    <a:pt x="666" y="116"/>
                  </a:lnTo>
                  <a:lnTo>
                    <a:pt x="659" y="123"/>
                  </a:lnTo>
                  <a:lnTo>
                    <a:pt x="655" y="134"/>
                  </a:lnTo>
                  <a:lnTo>
                    <a:pt x="659" y="142"/>
                  </a:lnTo>
                  <a:lnTo>
                    <a:pt x="662" y="149"/>
                  </a:lnTo>
                  <a:lnTo>
                    <a:pt x="666" y="156"/>
                  </a:lnTo>
                  <a:lnTo>
                    <a:pt x="685" y="164"/>
                  </a:lnTo>
                  <a:lnTo>
                    <a:pt x="681" y="175"/>
                  </a:lnTo>
                  <a:lnTo>
                    <a:pt x="681" y="175"/>
                  </a:lnTo>
                  <a:lnTo>
                    <a:pt x="670" y="183"/>
                  </a:lnTo>
                  <a:lnTo>
                    <a:pt x="659" y="186"/>
                  </a:lnTo>
                  <a:lnTo>
                    <a:pt x="647" y="190"/>
                  </a:lnTo>
                  <a:lnTo>
                    <a:pt x="636" y="190"/>
                  </a:lnTo>
                  <a:lnTo>
                    <a:pt x="625" y="183"/>
                  </a:lnTo>
                  <a:lnTo>
                    <a:pt x="618" y="168"/>
                  </a:lnTo>
                  <a:lnTo>
                    <a:pt x="618" y="142"/>
                  </a:lnTo>
                  <a:lnTo>
                    <a:pt x="618" y="142"/>
                  </a:lnTo>
                  <a:lnTo>
                    <a:pt x="618" y="116"/>
                  </a:lnTo>
                  <a:lnTo>
                    <a:pt x="614" y="97"/>
                  </a:lnTo>
                  <a:lnTo>
                    <a:pt x="610" y="93"/>
                  </a:lnTo>
                  <a:lnTo>
                    <a:pt x="606" y="90"/>
                  </a:lnTo>
                  <a:lnTo>
                    <a:pt x="595" y="101"/>
                  </a:lnTo>
                  <a:lnTo>
                    <a:pt x="592" y="104"/>
                  </a:lnTo>
                  <a:lnTo>
                    <a:pt x="592" y="104"/>
                  </a:lnTo>
                  <a:lnTo>
                    <a:pt x="588" y="108"/>
                  </a:lnTo>
                  <a:lnTo>
                    <a:pt x="577" y="116"/>
                  </a:lnTo>
                  <a:lnTo>
                    <a:pt x="562" y="119"/>
                  </a:lnTo>
                  <a:lnTo>
                    <a:pt x="551" y="116"/>
                  </a:lnTo>
                  <a:lnTo>
                    <a:pt x="540" y="116"/>
                  </a:lnTo>
                  <a:lnTo>
                    <a:pt x="536" y="134"/>
                  </a:lnTo>
                  <a:lnTo>
                    <a:pt x="547" y="149"/>
                  </a:lnTo>
                  <a:lnTo>
                    <a:pt x="543" y="186"/>
                  </a:lnTo>
                  <a:lnTo>
                    <a:pt x="558" y="242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83"/>
                  </a:lnTo>
                  <a:lnTo>
                    <a:pt x="532" y="313"/>
                  </a:lnTo>
                  <a:lnTo>
                    <a:pt x="532" y="324"/>
                  </a:lnTo>
                  <a:lnTo>
                    <a:pt x="528" y="335"/>
                  </a:lnTo>
                  <a:lnTo>
                    <a:pt x="528" y="335"/>
                  </a:lnTo>
                  <a:lnTo>
                    <a:pt x="536" y="346"/>
                  </a:lnTo>
                  <a:lnTo>
                    <a:pt x="547" y="354"/>
                  </a:lnTo>
                  <a:lnTo>
                    <a:pt x="566" y="357"/>
                  </a:lnTo>
                  <a:lnTo>
                    <a:pt x="566" y="357"/>
                  </a:lnTo>
                  <a:lnTo>
                    <a:pt x="566" y="383"/>
                  </a:lnTo>
                  <a:lnTo>
                    <a:pt x="573" y="402"/>
                  </a:lnTo>
                  <a:lnTo>
                    <a:pt x="573" y="410"/>
                  </a:lnTo>
                  <a:lnTo>
                    <a:pt x="580" y="413"/>
                  </a:lnTo>
                  <a:lnTo>
                    <a:pt x="558" y="424"/>
                  </a:lnTo>
                  <a:lnTo>
                    <a:pt x="558" y="424"/>
                  </a:lnTo>
                  <a:lnTo>
                    <a:pt x="562" y="439"/>
                  </a:lnTo>
                  <a:lnTo>
                    <a:pt x="558" y="465"/>
                  </a:lnTo>
                  <a:lnTo>
                    <a:pt x="551" y="477"/>
                  </a:lnTo>
                  <a:lnTo>
                    <a:pt x="543" y="484"/>
                  </a:lnTo>
                  <a:lnTo>
                    <a:pt x="532" y="484"/>
                  </a:lnTo>
                  <a:lnTo>
                    <a:pt x="513" y="473"/>
                  </a:lnTo>
                  <a:lnTo>
                    <a:pt x="491" y="495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1" y="495"/>
                  </a:lnTo>
                  <a:lnTo>
                    <a:pt x="458" y="503"/>
                  </a:lnTo>
                  <a:lnTo>
                    <a:pt x="450" y="506"/>
                  </a:lnTo>
                  <a:lnTo>
                    <a:pt x="443" y="506"/>
                  </a:lnTo>
                  <a:lnTo>
                    <a:pt x="435" y="499"/>
                  </a:lnTo>
                  <a:lnTo>
                    <a:pt x="432" y="484"/>
                  </a:lnTo>
                  <a:lnTo>
                    <a:pt x="428" y="454"/>
                  </a:lnTo>
                  <a:lnTo>
                    <a:pt x="417" y="428"/>
                  </a:lnTo>
                  <a:lnTo>
                    <a:pt x="417" y="428"/>
                  </a:lnTo>
                  <a:lnTo>
                    <a:pt x="417" y="417"/>
                  </a:lnTo>
                  <a:lnTo>
                    <a:pt x="413" y="395"/>
                  </a:lnTo>
                  <a:lnTo>
                    <a:pt x="406" y="383"/>
                  </a:lnTo>
                  <a:lnTo>
                    <a:pt x="398" y="380"/>
                  </a:lnTo>
                  <a:lnTo>
                    <a:pt x="383" y="383"/>
                  </a:lnTo>
                  <a:lnTo>
                    <a:pt x="368" y="395"/>
                  </a:lnTo>
                  <a:lnTo>
                    <a:pt x="368" y="395"/>
                  </a:lnTo>
                  <a:lnTo>
                    <a:pt x="372" y="406"/>
                  </a:lnTo>
                  <a:lnTo>
                    <a:pt x="376" y="417"/>
                  </a:lnTo>
                  <a:lnTo>
                    <a:pt x="376" y="432"/>
                  </a:lnTo>
                  <a:lnTo>
                    <a:pt x="376" y="443"/>
                  </a:lnTo>
                  <a:lnTo>
                    <a:pt x="368" y="458"/>
                  </a:lnTo>
                  <a:lnTo>
                    <a:pt x="353" y="469"/>
                  </a:lnTo>
                  <a:lnTo>
                    <a:pt x="331" y="477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24" y="536"/>
                  </a:lnTo>
                  <a:lnTo>
                    <a:pt x="316" y="555"/>
                  </a:lnTo>
                  <a:lnTo>
                    <a:pt x="316" y="566"/>
                  </a:lnTo>
                  <a:lnTo>
                    <a:pt x="316" y="573"/>
                  </a:lnTo>
                  <a:lnTo>
                    <a:pt x="320" y="584"/>
                  </a:lnTo>
                  <a:lnTo>
                    <a:pt x="331" y="588"/>
                  </a:lnTo>
                  <a:lnTo>
                    <a:pt x="331" y="588"/>
                  </a:lnTo>
                  <a:lnTo>
                    <a:pt x="335" y="592"/>
                  </a:lnTo>
                  <a:lnTo>
                    <a:pt x="342" y="607"/>
                  </a:lnTo>
                  <a:lnTo>
                    <a:pt x="350" y="618"/>
                  </a:lnTo>
                  <a:lnTo>
                    <a:pt x="353" y="633"/>
                  </a:lnTo>
                  <a:lnTo>
                    <a:pt x="353" y="651"/>
                  </a:lnTo>
                  <a:lnTo>
                    <a:pt x="353" y="677"/>
                  </a:lnTo>
                  <a:lnTo>
                    <a:pt x="391" y="785"/>
                  </a:lnTo>
                  <a:lnTo>
                    <a:pt x="391" y="785"/>
                  </a:lnTo>
                  <a:lnTo>
                    <a:pt x="398" y="789"/>
                  </a:lnTo>
                  <a:lnTo>
                    <a:pt x="409" y="793"/>
                  </a:lnTo>
                  <a:lnTo>
                    <a:pt x="420" y="789"/>
                  </a:lnTo>
                  <a:lnTo>
                    <a:pt x="428" y="785"/>
                  </a:lnTo>
                  <a:lnTo>
                    <a:pt x="432" y="774"/>
                  </a:lnTo>
                  <a:lnTo>
                    <a:pt x="439" y="763"/>
                  </a:lnTo>
                  <a:lnTo>
                    <a:pt x="439" y="763"/>
                  </a:lnTo>
                  <a:lnTo>
                    <a:pt x="446" y="737"/>
                  </a:lnTo>
                  <a:lnTo>
                    <a:pt x="450" y="733"/>
                  </a:lnTo>
                  <a:lnTo>
                    <a:pt x="454" y="730"/>
                  </a:lnTo>
                  <a:lnTo>
                    <a:pt x="461" y="733"/>
                  </a:lnTo>
                  <a:lnTo>
                    <a:pt x="469" y="737"/>
                  </a:lnTo>
                  <a:lnTo>
                    <a:pt x="469" y="737"/>
                  </a:lnTo>
                  <a:lnTo>
                    <a:pt x="473" y="741"/>
                  </a:lnTo>
                  <a:lnTo>
                    <a:pt x="480" y="744"/>
                  </a:lnTo>
                  <a:lnTo>
                    <a:pt x="487" y="741"/>
                  </a:lnTo>
                  <a:lnTo>
                    <a:pt x="502" y="770"/>
                  </a:lnTo>
                  <a:lnTo>
                    <a:pt x="502" y="770"/>
                  </a:lnTo>
                  <a:lnTo>
                    <a:pt x="513" y="767"/>
                  </a:lnTo>
                  <a:lnTo>
                    <a:pt x="536" y="767"/>
                  </a:lnTo>
                  <a:lnTo>
                    <a:pt x="543" y="770"/>
                  </a:lnTo>
                  <a:lnTo>
                    <a:pt x="547" y="778"/>
                  </a:lnTo>
                  <a:lnTo>
                    <a:pt x="547" y="789"/>
                  </a:lnTo>
                  <a:lnTo>
                    <a:pt x="536" y="808"/>
                  </a:lnTo>
                  <a:lnTo>
                    <a:pt x="551" y="908"/>
                  </a:lnTo>
                  <a:lnTo>
                    <a:pt x="551" y="908"/>
                  </a:lnTo>
                  <a:lnTo>
                    <a:pt x="547" y="919"/>
                  </a:lnTo>
                  <a:lnTo>
                    <a:pt x="543" y="945"/>
                  </a:lnTo>
                  <a:lnTo>
                    <a:pt x="540" y="975"/>
                  </a:lnTo>
                  <a:lnTo>
                    <a:pt x="543" y="990"/>
                  </a:lnTo>
                  <a:lnTo>
                    <a:pt x="551" y="997"/>
                  </a:lnTo>
                  <a:lnTo>
                    <a:pt x="551" y="997"/>
                  </a:lnTo>
                  <a:lnTo>
                    <a:pt x="558" y="1009"/>
                  </a:lnTo>
                  <a:lnTo>
                    <a:pt x="562" y="1023"/>
                  </a:lnTo>
                  <a:lnTo>
                    <a:pt x="558" y="1050"/>
                  </a:lnTo>
                  <a:lnTo>
                    <a:pt x="554" y="1076"/>
                  </a:lnTo>
                  <a:lnTo>
                    <a:pt x="551" y="1083"/>
                  </a:lnTo>
                  <a:lnTo>
                    <a:pt x="554" y="1291"/>
                  </a:lnTo>
                  <a:lnTo>
                    <a:pt x="532" y="1336"/>
                  </a:lnTo>
                  <a:lnTo>
                    <a:pt x="532" y="1336"/>
                  </a:lnTo>
                  <a:lnTo>
                    <a:pt x="528" y="1344"/>
                  </a:lnTo>
                  <a:lnTo>
                    <a:pt x="521" y="1362"/>
                  </a:lnTo>
                  <a:lnTo>
                    <a:pt x="517" y="1373"/>
                  </a:lnTo>
                  <a:lnTo>
                    <a:pt x="521" y="1388"/>
                  </a:lnTo>
                  <a:lnTo>
                    <a:pt x="528" y="1399"/>
                  </a:lnTo>
                  <a:lnTo>
                    <a:pt x="543" y="1410"/>
                  </a:lnTo>
                  <a:lnTo>
                    <a:pt x="525" y="1451"/>
                  </a:lnTo>
                  <a:lnTo>
                    <a:pt x="510" y="1451"/>
                  </a:lnTo>
                  <a:lnTo>
                    <a:pt x="499" y="1440"/>
                  </a:lnTo>
                  <a:lnTo>
                    <a:pt x="499" y="1440"/>
                  </a:lnTo>
                  <a:lnTo>
                    <a:pt x="495" y="1433"/>
                  </a:lnTo>
                  <a:lnTo>
                    <a:pt x="487" y="1429"/>
                  </a:lnTo>
                  <a:lnTo>
                    <a:pt x="480" y="1425"/>
                  </a:lnTo>
                  <a:lnTo>
                    <a:pt x="476" y="1429"/>
                  </a:lnTo>
                  <a:lnTo>
                    <a:pt x="473" y="1440"/>
                  </a:lnTo>
                  <a:lnTo>
                    <a:pt x="473" y="1463"/>
                  </a:lnTo>
                  <a:lnTo>
                    <a:pt x="480" y="1500"/>
                  </a:lnTo>
                  <a:lnTo>
                    <a:pt x="480" y="1500"/>
                  </a:lnTo>
                  <a:lnTo>
                    <a:pt x="495" y="1518"/>
                  </a:lnTo>
                  <a:lnTo>
                    <a:pt x="506" y="1537"/>
                  </a:lnTo>
                  <a:lnTo>
                    <a:pt x="517" y="1556"/>
                  </a:lnTo>
                  <a:lnTo>
                    <a:pt x="521" y="1574"/>
                  </a:lnTo>
                  <a:lnTo>
                    <a:pt x="517" y="1582"/>
                  </a:lnTo>
                  <a:lnTo>
                    <a:pt x="513" y="1585"/>
                  </a:lnTo>
                  <a:lnTo>
                    <a:pt x="502" y="1589"/>
                  </a:lnTo>
                  <a:lnTo>
                    <a:pt x="491" y="1589"/>
                  </a:lnTo>
                  <a:lnTo>
                    <a:pt x="473" y="1585"/>
                  </a:lnTo>
                  <a:lnTo>
                    <a:pt x="450" y="1578"/>
                  </a:lnTo>
                  <a:lnTo>
                    <a:pt x="450" y="1578"/>
                  </a:lnTo>
                  <a:lnTo>
                    <a:pt x="443" y="1585"/>
                  </a:lnTo>
                  <a:lnTo>
                    <a:pt x="428" y="1600"/>
                  </a:lnTo>
                  <a:lnTo>
                    <a:pt x="409" y="1626"/>
                  </a:lnTo>
                  <a:lnTo>
                    <a:pt x="402" y="1641"/>
                  </a:lnTo>
                  <a:lnTo>
                    <a:pt x="394" y="1660"/>
                  </a:lnTo>
                  <a:lnTo>
                    <a:pt x="394" y="1660"/>
                  </a:lnTo>
                  <a:lnTo>
                    <a:pt x="387" y="1678"/>
                  </a:lnTo>
                  <a:lnTo>
                    <a:pt x="379" y="1690"/>
                  </a:lnTo>
                  <a:lnTo>
                    <a:pt x="372" y="1697"/>
                  </a:lnTo>
                  <a:lnTo>
                    <a:pt x="361" y="1697"/>
                  </a:lnTo>
                  <a:lnTo>
                    <a:pt x="350" y="1697"/>
                  </a:lnTo>
                  <a:lnTo>
                    <a:pt x="339" y="1697"/>
                  </a:lnTo>
                  <a:lnTo>
                    <a:pt x="320" y="1686"/>
                  </a:lnTo>
                  <a:lnTo>
                    <a:pt x="320" y="1686"/>
                  </a:lnTo>
                  <a:lnTo>
                    <a:pt x="301" y="1675"/>
                  </a:lnTo>
                  <a:lnTo>
                    <a:pt x="290" y="1667"/>
                  </a:lnTo>
                  <a:lnTo>
                    <a:pt x="286" y="1671"/>
                  </a:lnTo>
                  <a:lnTo>
                    <a:pt x="283" y="1678"/>
                  </a:lnTo>
                  <a:lnTo>
                    <a:pt x="286" y="1708"/>
                  </a:lnTo>
                  <a:lnTo>
                    <a:pt x="272" y="1719"/>
                  </a:lnTo>
                  <a:lnTo>
                    <a:pt x="272" y="1719"/>
                  </a:lnTo>
                  <a:lnTo>
                    <a:pt x="272" y="1730"/>
                  </a:lnTo>
                  <a:lnTo>
                    <a:pt x="275" y="1757"/>
                  </a:lnTo>
                  <a:lnTo>
                    <a:pt x="275" y="1771"/>
                  </a:lnTo>
                  <a:lnTo>
                    <a:pt x="268" y="1790"/>
                  </a:lnTo>
                  <a:lnTo>
                    <a:pt x="257" y="1801"/>
                  </a:lnTo>
                  <a:lnTo>
                    <a:pt x="242" y="1812"/>
                  </a:lnTo>
                  <a:lnTo>
                    <a:pt x="242" y="1812"/>
                  </a:lnTo>
                  <a:lnTo>
                    <a:pt x="234" y="1816"/>
                  </a:lnTo>
                  <a:lnTo>
                    <a:pt x="219" y="1824"/>
                  </a:lnTo>
                  <a:lnTo>
                    <a:pt x="208" y="1842"/>
                  </a:lnTo>
                  <a:lnTo>
                    <a:pt x="201" y="1853"/>
                  </a:lnTo>
                  <a:lnTo>
                    <a:pt x="201" y="1864"/>
                  </a:lnTo>
                  <a:lnTo>
                    <a:pt x="201" y="1864"/>
                  </a:lnTo>
                  <a:lnTo>
                    <a:pt x="197" y="1879"/>
                  </a:lnTo>
                  <a:lnTo>
                    <a:pt x="197" y="1872"/>
                  </a:lnTo>
                  <a:lnTo>
                    <a:pt x="197" y="1872"/>
                  </a:lnTo>
                  <a:lnTo>
                    <a:pt x="160" y="1846"/>
                  </a:lnTo>
                  <a:lnTo>
                    <a:pt x="160" y="1846"/>
                  </a:lnTo>
                  <a:lnTo>
                    <a:pt x="153" y="1846"/>
                  </a:lnTo>
                  <a:lnTo>
                    <a:pt x="149" y="1846"/>
                  </a:lnTo>
                  <a:lnTo>
                    <a:pt x="141" y="1857"/>
                  </a:lnTo>
                  <a:lnTo>
                    <a:pt x="134" y="1872"/>
                  </a:lnTo>
                  <a:lnTo>
                    <a:pt x="126" y="1887"/>
                  </a:lnTo>
                  <a:lnTo>
                    <a:pt x="126" y="1887"/>
                  </a:lnTo>
                  <a:lnTo>
                    <a:pt x="126" y="1898"/>
                  </a:lnTo>
                  <a:lnTo>
                    <a:pt x="119" y="1905"/>
                  </a:lnTo>
                  <a:lnTo>
                    <a:pt x="104" y="1917"/>
                  </a:lnTo>
                  <a:lnTo>
                    <a:pt x="86" y="1924"/>
                  </a:lnTo>
                  <a:lnTo>
                    <a:pt x="86" y="1924"/>
                  </a:lnTo>
                  <a:lnTo>
                    <a:pt x="89" y="1931"/>
                  </a:lnTo>
                  <a:lnTo>
                    <a:pt x="89" y="1946"/>
                  </a:lnTo>
                  <a:lnTo>
                    <a:pt x="89" y="1972"/>
                  </a:lnTo>
                  <a:lnTo>
                    <a:pt x="89" y="1984"/>
                  </a:lnTo>
                  <a:lnTo>
                    <a:pt x="82" y="1998"/>
                  </a:lnTo>
                  <a:lnTo>
                    <a:pt x="82" y="1998"/>
                  </a:lnTo>
                  <a:lnTo>
                    <a:pt x="93" y="2006"/>
                  </a:lnTo>
                  <a:lnTo>
                    <a:pt x="108" y="2017"/>
                  </a:lnTo>
                  <a:lnTo>
                    <a:pt x="112" y="2024"/>
                  </a:lnTo>
                  <a:lnTo>
                    <a:pt x="108" y="2032"/>
                  </a:lnTo>
                  <a:lnTo>
                    <a:pt x="100" y="2039"/>
                  </a:lnTo>
                  <a:lnTo>
                    <a:pt x="86" y="2043"/>
                  </a:lnTo>
                  <a:lnTo>
                    <a:pt x="86" y="2043"/>
                  </a:lnTo>
                  <a:lnTo>
                    <a:pt x="74" y="2043"/>
                  </a:lnTo>
                  <a:lnTo>
                    <a:pt x="59" y="2051"/>
                  </a:lnTo>
                  <a:lnTo>
                    <a:pt x="45" y="2062"/>
                  </a:lnTo>
                  <a:lnTo>
                    <a:pt x="30" y="2084"/>
                  </a:lnTo>
                  <a:lnTo>
                    <a:pt x="19" y="2114"/>
                  </a:lnTo>
                  <a:lnTo>
                    <a:pt x="11" y="2162"/>
                  </a:lnTo>
                  <a:lnTo>
                    <a:pt x="7" y="2222"/>
                  </a:lnTo>
                  <a:lnTo>
                    <a:pt x="7" y="2222"/>
                  </a:lnTo>
                  <a:lnTo>
                    <a:pt x="19" y="2222"/>
                  </a:lnTo>
                  <a:lnTo>
                    <a:pt x="30" y="2222"/>
                  </a:lnTo>
                  <a:lnTo>
                    <a:pt x="45" y="2225"/>
                  </a:lnTo>
                  <a:lnTo>
                    <a:pt x="56" y="2233"/>
                  </a:lnTo>
                  <a:lnTo>
                    <a:pt x="63" y="2244"/>
                  </a:lnTo>
                  <a:lnTo>
                    <a:pt x="63" y="2263"/>
                  </a:lnTo>
                  <a:lnTo>
                    <a:pt x="59" y="2289"/>
                  </a:lnTo>
                  <a:lnTo>
                    <a:pt x="59" y="2289"/>
                  </a:lnTo>
                  <a:lnTo>
                    <a:pt x="56" y="2292"/>
                  </a:lnTo>
                  <a:lnTo>
                    <a:pt x="59" y="2296"/>
                  </a:lnTo>
                  <a:lnTo>
                    <a:pt x="63" y="2300"/>
                  </a:lnTo>
                  <a:lnTo>
                    <a:pt x="78" y="2304"/>
                  </a:lnTo>
                  <a:lnTo>
                    <a:pt x="78" y="2304"/>
                  </a:lnTo>
                  <a:lnTo>
                    <a:pt x="82" y="2315"/>
                  </a:lnTo>
                  <a:lnTo>
                    <a:pt x="82" y="2341"/>
                  </a:lnTo>
                  <a:lnTo>
                    <a:pt x="82" y="2356"/>
                  </a:lnTo>
                  <a:lnTo>
                    <a:pt x="74" y="2371"/>
                  </a:lnTo>
                  <a:lnTo>
                    <a:pt x="63" y="2385"/>
                  </a:lnTo>
                  <a:lnTo>
                    <a:pt x="48" y="2397"/>
                  </a:lnTo>
                  <a:lnTo>
                    <a:pt x="0" y="2456"/>
                  </a:lnTo>
                  <a:lnTo>
                    <a:pt x="0" y="2456"/>
                  </a:lnTo>
                  <a:lnTo>
                    <a:pt x="7" y="2464"/>
                  </a:lnTo>
                  <a:lnTo>
                    <a:pt x="11" y="2471"/>
                  </a:lnTo>
                  <a:lnTo>
                    <a:pt x="22" y="2478"/>
                  </a:lnTo>
                  <a:lnTo>
                    <a:pt x="33" y="2482"/>
                  </a:lnTo>
                  <a:lnTo>
                    <a:pt x="52" y="2478"/>
                  </a:lnTo>
                  <a:lnTo>
                    <a:pt x="74" y="2471"/>
                  </a:lnTo>
                  <a:lnTo>
                    <a:pt x="100" y="2449"/>
                  </a:lnTo>
                  <a:lnTo>
                    <a:pt x="100" y="2449"/>
                  </a:lnTo>
                  <a:lnTo>
                    <a:pt x="126" y="2434"/>
                  </a:lnTo>
                  <a:lnTo>
                    <a:pt x="160" y="2423"/>
                  </a:lnTo>
                  <a:lnTo>
                    <a:pt x="201" y="2411"/>
                  </a:lnTo>
                  <a:lnTo>
                    <a:pt x="238" y="2400"/>
                  </a:lnTo>
                  <a:lnTo>
                    <a:pt x="305" y="2393"/>
                  </a:lnTo>
                  <a:lnTo>
                    <a:pt x="331" y="2389"/>
                  </a:lnTo>
                  <a:lnTo>
                    <a:pt x="417" y="2385"/>
                  </a:lnTo>
                  <a:lnTo>
                    <a:pt x="417" y="2385"/>
                  </a:lnTo>
                  <a:lnTo>
                    <a:pt x="424" y="2389"/>
                  </a:lnTo>
                  <a:lnTo>
                    <a:pt x="446" y="2397"/>
                  </a:lnTo>
                  <a:lnTo>
                    <a:pt x="458" y="2400"/>
                  </a:lnTo>
                  <a:lnTo>
                    <a:pt x="469" y="2400"/>
                  </a:lnTo>
                  <a:lnTo>
                    <a:pt x="480" y="2393"/>
                  </a:lnTo>
                  <a:lnTo>
                    <a:pt x="487" y="2385"/>
                  </a:lnTo>
                  <a:lnTo>
                    <a:pt x="487" y="2385"/>
                  </a:lnTo>
                  <a:lnTo>
                    <a:pt x="513" y="2382"/>
                  </a:lnTo>
                  <a:lnTo>
                    <a:pt x="536" y="2382"/>
                  </a:lnTo>
                  <a:lnTo>
                    <a:pt x="554" y="2385"/>
                  </a:lnTo>
                  <a:lnTo>
                    <a:pt x="562" y="2389"/>
                  </a:lnTo>
                  <a:lnTo>
                    <a:pt x="566" y="2393"/>
                  </a:lnTo>
                  <a:lnTo>
                    <a:pt x="569" y="2397"/>
                  </a:lnTo>
                  <a:lnTo>
                    <a:pt x="566" y="2404"/>
                  </a:lnTo>
                  <a:lnTo>
                    <a:pt x="558" y="2411"/>
                  </a:lnTo>
                  <a:lnTo>
                    <a:pt x="543" y="2423"/>
                  </a:lnTo>
                  <a:lnTo>
                    <a:pt x="495" y="2449"/>
                  </a:lnTo>
                  <a:lnTo>
                    <a:pt x="495" y="2449"/>
                  </a:lnTo>
                  <a:lnTo>
                    <a:pt x="487" y="2449"/>
                  </a:lnTo>
                  <a:lnTo>
                    <a:pt x="480" y="2456"/>
                  </a:lnTo>
                  <a:lnTo>
                    <a:pt x="476" y="2460"/>
                  </a:lnTo>
                  <a:lnTo>
                    <a:pt x="473" y="2467"/>
                  </a:lnTo>
                  <a:lnTo>
                    <a:pt x="469" y="2478"/>
                  </a:lnTo>
                  <a:lnTo>
                    <a:pt x="473" y="2493"/>
                  </a:lnTo>
                  <a:lnTo>
                    <a:pt x="473" y="2493"/>
                  </a:lnTo>
                  <a:lnTo>
                    <a:pt x="480" y="2519"/>
                  </a:lnTo>
                  <a:lnTo>
                    <a:pt x="484" y="2534"/>
                  </a:lnTo>
                  <a:lnTo>
                    <a:pt x="495" y="2538"/>
                  </a:lnTo>
                  <a:lnTo>
                    <a:pt x="513" y="2542"/>
                  </a:lnTo>
                  <a:lnTo>
                    <a:pt x="513" y="2542"/>
                  </a:lnTo>
                  <a:lnTo>
                    <a:pt x="525" y="2545"/>
                  </a:lnTo>
                  <a:lnTo>
                    <a:pt x="532" y="2553"/>
                  </a:lnTo>
                  <a:lnTo>
                    <a:pt x="536" y="2564"/>
                  </a:lnTo>
                  <a:lnTo>
                    <a:pt x="536" y="2571"/>
                  </a:lnTo>
                  <a:lnTo>
                    <a:pt x="536" y="2594"/>
                  </a:lnTo>
                  <a:lnTo>
                    <a:pt x="536" y="2601"/>
                  </a:lnTo>
                  <a:lnTo>
                    <a:pt x="536" y="2601"/>
                  </a:lnTo>
                  <a:lnTo>
                    <a:pt x="540" y="2609"/>
                  </a:lnTo>
                  <a:lnTo>
                    <a:pt x="551" y="2624"/>
                  </a:lnTo>
                  <a:lnTo>
                    <a:pt x="554" y="2631"/>
                  </a:lnTo>
                  <a:lnTo>
                    <a:pt x="554" y="2642"/>
                  </a:lnTo>
                  <a:lnTo>
                    <a:pt x="547" y="2653"/>
                  </a:lnTo>
                  <a:lnTo>
                    <a:pt x="532" y="2664"/>
                  </a:lnTo>
                  <a:lnTo>
                    <a:pt x="543" y="2679"/>
                  </a:lnTo>
                  <a:lnTo>
                    <a:pt x="543" y="2679"/>
                  </a:lnTo>
                  <a:lnTo>
                    <a:pt x="547" y="2687"/>
                  </a:lnTo>
                  <a:lnTo>
                    <a:pt x="558" y="2698"/>
                  </a:lnTo>
                  <a:lnTo>
                    <a:pt x="569" y="2720"/>
                  </a:lnTo>
                  <a:lnTo>
                    <a:pt x="569" y="2735"/>
                  </a:lnTo>
                  <a:lnTo>
                    <a:pt x="569" y="2750"/>
                  </a:lnTo>
                  <a:lnTo>
                    <a:pt x="569" y="2750"/>
                  </a:lnTo>
                  <a:lnTo>
                    <a:pt x="569" y="2769"/>
                  </a:lnTo>
                  <a:lnTo>
                    <a:pt x="566" y="2769"/>
                  </a:lnTo>
                  <a:lnTo>
                    <a:pt x="566" y="2750"/>
                  </a:lnTo>
                  <a:lnTo>
                    <a:pt x="592" y="2765"/>
                  </a:lnTo>
                  <a:lnTo>
                    <a:pt x="592" y="2765"/>
                  </a:lnTo>
                  <a:lnTo>
                    <a:pt x="580" y="2780"/>
                  </a:lnTo>
                  <a:lnTo>
                    <a:pt x="573" y="2791"/>
                  </a:lnTo>
                  <a:lnTo>
                    <a:pt x="566" y="2806"/>
                  </a:lnTo>
                  <a:lnTo>
                    <a:pt x="566" y="2817"/>
                  </a:lnTo>
                  <a:lnTo>
                    <a:pt x="569" y="2824"/>
                  </a:lnTo>
                  <a:lnTo>
                    <a:pt x="573" y="2828"/>
                  </a:lnTo>
                  <a:lnTo>
                    <a:pt x="580" y="2828"/>
                  </a:lnTo>
                  <a:lnTo>
                    <a:pt x="592" y="2832"/>
                  </a:lnTo>
                  <a:lnTo>
                    <a:pt x="621" y="2828"/>
                  </a:lnTo>
                  <a:lnTo>
                    <a:pt x="621" y="2828"/>
                  </a:lnTo>
                  <a:lnTo>
                    <a:pt x="621" y="2836"/>
                  </a:lnTo>
                  <a:lnTo>
                    <a:pt x="621" y="2839"/>
                  </a:lnTo>
                  <a:lnTo>
                    <a:pt x="621" y="2851"/>
                  </a:lnTo>
                  <a:lnTo>
                    <a:pt x="625" y="2858"/>
                  </a:lnTo>
                  <a:lnTo>
                    <a:pt x="636" y="2865"/>
                  </a:lnTo>
                  <a:lnTo>
                    <a:pt x="655" y="2869"/>
                  </a:lnTo>
                  <a:lnTo>
                    <a:pt x="677" y="2869"/>
                  </a:lnTo>
                  <a:lnTo>
                    <a:pt x="677" y="2869"/>
                  </a:lnTo>
                  <a:lnTo>
                    <a:pt x="737" y="2865"/>
                  </a:lnTo>
                  <a:lnTo>
                    <a:pt x="737" y="2865"/>
                  </a:lnTo>
                  <a:lnTo>
                    <a:pt x="737" y="2865"/>
                  </a:lnTo>
                  <a:lnTo>
                    <a:pt x="737" y="2865"/>
                  </a:lnTo>
                  <a:lnTo>
                    <a:pt x="740" y="2862"/>
                  </a:lnTo>
                  <a:lnTo>
                    <a:pt x="752" y="2858"/>
                  </a:lnTo>
                  <a:lnTo>
                    <a:pt x="759" y="2858"/>
                  </a:lnTo>
                  <a:lnTo>
                    <a:pt x="763" y="2862"/>
                  </a:lnTo>
                  <a:lnTo>
                    <a:pt x="766" y="2865"/>
                  </a:lnTo>
                  <a:lnTo>
                    <a:pt x="770" y="2877"/>
                  </a:lnTo>
                  <a:lnTo>
                    <a:pt x="811" y="2869"/>
                  </a:lnTo>
                  <a:lnTo>
                    <a:pt x="811" y="2869"/>
                  </a:lnTo>
                  <a:lnTo>
                    <a:pt x="819" y="2891"/>
                  </a:lnTo>
                  <a:lnTo>
                    <a:pt x="833" y="2929"/>
                  </a:lnTo>
                  <a:lnTo>
                    <a:pt x="833" y="2947"/>
                  </a:lnTo>
                  <a:lnTo>
                    <a:pt x="833" y="2955"/>
                  </a:lnTo>
                  <a:lnTo>
                    <a:pt x="830" y="2958"/>
                  </a:lnTo>
                  <a:lnTo>
                    <a:pt x="826" y="2958"/>
                  </a:lnTo>
                  <a:lnTo>
                    <a:pt x="819" y="2958"/>
                  </a:lnTo>
                  <a:lnTo>
                    <a:pt x="796" y="2944"/>
                  </a:lnTo>
                  <a:lnTo>
                    <a:pt x="789" y="2988"/>
                  </a:lnTo>
                  <a:lnTo>
                    <a:pt x="789" y="2988"/>
                  </a:lnTo>
                  <a:lnTo>
                    <a:pt x="778" y="2999"/>
                  </a:lnTo>
                  <a:lnTo>
                    <a:pt x="766" y="3011"/>
                  </a:lnTo>
                  <a:lnTo>
                    <a:pt x="752" y="3022"/>
                  </a:lnTo>
                  <a:lnTo>
                    <a:pt x="744" y="3037"/>
                  </a:lnTo>
                  <a:lnTo>
                    <a:pt x="740" y="3055"/>
                  </a:lnTo>
                  <a:lnTo>
                    <a:pt x="740" y="3063"/>
                  </a:lnTo>
                  <a:lnTo>
                    <a:pt x="744" y="3074"/>
                  </a:lnTo>
                  <a:lnTo>
                    <a:pt x="752" y="3081"/>
                  </a:lnTo>
                  <a:lnTo>
                    <a:pt x="759" y="3092"/>
                  </a:lnTo>
                  <a:lnTo>
                    <a:pt x="759" y="3092"/>
                  </a:lnTo>
                  <a:lnTo>
                    <a:pt x="766" y="3100"/>
                  </a:lnTo>
                  <a:lnTo>
                    <a:pt x="766" y="3115"/>
                  </a:lnTo>
                  <a:lnTo>
                    <a:pt x="763" y="3130"/>
                  </a:lnTo>
                  <a:lnTo>
                    <a:pt x="752" y="3144"/>
                  </a:lnTo>
                  <a:lnTo>
                    <a:pt x="733" y="3167"/>
                  </a:lnTo>
                  <a:lnTo>
                    <a:pt x="726" y="3178"/>
                  </a:lnTo>
                  <a:lnTo>
                    <a:pt x="726" y="3178"/>
                  </a:lnTo>
                  <a:lnTo>
                    <a:pt x="722" y="3182"/>
                  </a:lnTo>
                  <a:lnTo>
                    <a:pt x="714" y="3193"/>
                  </a:lnTo>
                  <a:lnTo>
                    <a:pt x="711" y="3215"/>
                  </a:lnTo>
                  <a:lnTo>
                    <a:pt x="711" y="3230"/>
                  </a:lnTo>
                  <a:lnTo>
                    <a:pt x="711" y="3245"/>
                  </a:lnTo>
                  <a:lnTo>
                    <a:pt x="711" y="3245"/>
                  </a:lnTo>
                  <a:lnTo>
                    <a:pt x="696" y="3256"/>
                  </a:lnTo>
                  <a:lnTo>
                    <a:pt x="673" y="3282"/>
                  </a:lnTo>
                  <a:lnTo>
                    <a:pt x="662" y="3297"/>
                  </a:lnTo>
                  <a:lnTo>
                    <a:pt x="662" y="3308"/>
                  </a:lnTo>
                  <a:lnTo>
                    <a:pt x="666" y="3312"/>
                  </a:lnTo>
                  <a:lnTo>
                    <a:pt x="670" y="3316"/>
                  </a:lnTo>
                  <a:lnTo>
                    <a:pt x="677" y="3319"/>
                  </a:lnTo>
                  <a:lnTo>
                    <a:pt x="692" y="3319"/>
                  </a:lnTo>
                  <a:lnTo>
                    <a:pt x="692" y="3319"/>
                  </a:lnTo>
                  <a:lnTo>
                    <a:pt x="744" y="3319"/>
                  </a:lnTo>
                  <a:lnTo>
                    <a:pt x="781" y="3319"/>
                  </a:lnTo>
                  <a:lnTo>
                    <a:pt x="815" y="3316"/>
                  </a:lnTo>
                  <a:lnTo>
                    <a:pt x="900" y="3357"/>
                  </a:lnTo>
                  <a:lnTo>
                    <a:pt x="934" y="3342"/>
                  </a:lnTo>
                  <a:lnTo>
                    <a:pt x="975" y="3368"/>
                  </a:lnTo>
                  <a:lnTo>
                    <a:pt x="1001" y="3349"/>
                  </a:lnTo>
                  <a:lnTo>
                    <a:pt x="1001" y="3349"/>
                  </a:lnTo>
                  <a:lnTo>
                    <a:pt x="1008" y="3357"/>
                  </a:lnTo>
                  <a:lnTo>
                    <a:pt x="1016" y="3368"/>
                  </a:lnTo>
                  <a:lnTo>
                    <a:pt x="1020" y="3383"/>
                  </a:lnTo>
                  <a:lnTo>
                    <a:pt x="1023" y="3398"/>
                  </a:lnTo>
                  <a:lnTo>
                    <a:pt x="1023" y="3420"/>
                  </a:lnTo>
                  <a:lnTo>
                    <a:pt x="1016" y="3442"/>
                  </a:lnTo>
                  <a:lnTo>
                    <a:pt x="1005" y="3465"/>
                  </a:lnTo>
                  <a:lnTo>
                    <a:pt x="1005" y="3465"/>
                  </a:lnTo>
                  <a:lnTo>
                    <a:pt x="1008" y="3479"/>
                  </a:lnTo>
                  <a:lnTo>
                    <a:pt x="1020" y="3513"/>
                  </a:lnTo>
                  <a:lnTo>
                    <a:pt x="1027" y="3528"/>
                  </a:lnTo>
                  <a:lnTo>
                    <a:pt x="1038" y="3535"/>
                  </a:lnTo>
                  <a:lnTo>
                    <a:pt x="1046" y="3539"/>
                  </a:lnTo>
                  <a:lnTo>
                    <a:pt x="1049" y="3539"/>
                  </a:lnTo>
                  <a:lnTo>
                    <a:pt x="1057" y="3535"/>
                  </a:lnTo>
                  <a:lnTo>
                    <a:pt x="1064" y="3528"/>
                  </a:lnTo>
                  <a:lnTo>
                    <a:pt x="1064" y="3528"/>
                  </a:lnTo>
                  <a:lnTo>
                    <a:pt x="1072" y="3528"/>
                  </a:lnTo>
                  <a:lnTo>
                    <a:pt x="1087" y="3524"/>
                  </a:lnTo>
                  <a:lnTo>
                    <a:pt x="1094" y="3528"/>
                  </a:lnTo>
                  <a:lnTo>
                    <a:pt x="1094" y="3535"/>
                  </a:lnTo>
                  <a:lnTo>
                    <a:pt x="1090" y="3546"/>
                  </a:lnTo>
                  <a:lnTo>
                    <a:pt x="1079" y="3569"/>
                  </a:lnTo>
                  <a:lnTo>
                    <a:pt x="1079" y="3569"/>
                  </a:lnTo>
                  <a:lnTo>
                    <a:pt x="1075" y="3576"/>
                  </a:lnTo>
                  <a:lnTo>
                    <a:pt x="1075" y="3591"/>
                  </a:lnTo>
                  <a:lnTo>
                    <a:pt x="1079" y="3598"/>
                  </a:lnTo>
                  <a:lnTo>
                    <a:pt x="1083" y="3606"/>
                  </a:lnTo>
                  <a:lnTo>
                    <a:pt x="1094" y="3606"/>
                  </a:lnTo>
                  <a:lnTo>
                    <a:pt x="1113" y="3606"/>
                  </a:lnTo>
                  <a:lnTo>
                    <a:pt x="1139" y="3625"/>
                  </a:lnTo>
                  <a:lnTo>
                    <a:pt x="1139" y="3625"/>
                  </a:lnTo>
                  <a:lnTo>
                    <a:pt x="1146" y="3617"/>
                  </a:lnTo>
                  <a:lnTo>
                    <a:pt x="1161" y="3602"/>
                  </a:lnTo>
                  <a:lnTo>
                    <a:pt x="1176" y="3595"/>
                  </a:lnTo>
                  <a:lnTo>
                    <a:pt x="1191" y="3587"/>
                  </a:lnTo>
                  <a:lnTo>
                    <a:pt x="1206" y="3587"/>
                  </a:lnTo>
                  <a:lnTo>
                    <a:pt x="1224" y="3595"/>
                  </a:lnTo>
                  <a:lnTo>
                    <a:pt x="1232" y="3621"/>
                  </a:lnTo>
                  <a:lnTo>
                    <a:pt x="1232" y="3621"/>
                  </a:lnTo>
                  <a:lnTo>
                    <a:pt x="1243" y="3628"/>
                  </a:lnTo>
                  <a:lnTo>
                    <a:pt x="1258" y="3632"/>
                  </a:lnTo>
                  <a:lnTo>
                    <a:pt x="1276" y="3632"/>
                  </a:lnTo>
                  <a:lnTo>
                    <a:pt x="1302" y="3625"/>
                  </a:lnTo>
                  <a:lnTo>
                    <a:pt x="1332" y="3606"/>
                  </a:lnTo>
                  <a:lnTo>
                    <a:pt x="1362" y="3576"/>
                  </a:lnTo>
                  <a:lnTo>
                    <a:pt x="1399" y="3528"/>
                  </a:lnTo>
                  <a:lnTo>
                    <a:pt x="1399" y="3528"/>
                  </a:lnTo>
                  <a:lnTo>
                    <a:pt x="1410" y="3528"/>
                  </a:lnTo>
                  <a:lnTo>
                    <a:pt x="1436" y="3528"/>
                  </a:lnTo>
                  <a:lnTo>
                    <a:pt x="1451" y="3520"/>
                  </a:lnTo>
                  <a:lnTo>
                    <a:pt x="1466" y="3517"/>
                  </a:lnTo>
                  <a:lnTo>
                    <a:pt x="1477" y="3505"/>
                  </a:lnTo>
                  <a:lnTo>
                    <a:pt x="1488" y="3494"/>
                  </a:lnTo>
                  <a:lnTo>
                    <a:pt x="1518" y="3494"/>
                  </a:lnTo>
                  <a:lnTo>
                    <a:pt x="1514" y="3520"/>
                  </a:lnTo>
                  <a:lnTo>
                    <a:pt x="1514" y="3520"/>
                  </a:lnTo>
                  <a:lnTo>
                    <a:pt x="1518" y="3520"/>
                  </a:lnTo>
                  <a:lnTo>
                    <a:pt x="1533" y="3531"/>
                  </a:lnTo>
                  <a:lnTo>
                    <a:pt x="1537" y="3539"/>
                  </a:lnTo>
                  <a:lnTo>
                    <a:pt x="1541" y="3546"/>
                  </a:lnTo>
                  <a:lnTo>
                    <a:pt x="1541" y="3561"/>
                  </a:lnTo>
                  <a:lnTo>
                    <a:pt x="1533" y="3576"/>
                  </a:lnTo>
                  <a:lnTo>
                    <a:pt x="1533" y="3576"/>
                  </a:lnTo>
                  <a:lnTo>
                    <a:pt x="1541" y="3572"/>
                  </a:lnTo>
                  <a:lnTo>
                    <a:pt x="1548" y="3572"/>
                  </a:lnTo>
                  <a:lnTo>
                    <a:pt x="1555" y="3576"/>
                  </a:lnTo>
                  <a:lnTo>
                    <a:pt x="1559" y="3580"/>
                  </a:lnTo>
                  <a:lnTo>
                    <a:pt x="1563" y="3591"/>
                  </a:lnTo>
                  <a:lnTo>
                    <a:pt x="1563" y="3606"/>
                  </a:lnTo>
                  <a:lnTo>
                    <a:pt x="1555" y="3625"/>
                  </a:lnTo>
                  <a:lnTo>
                    <a:pt x="1555" y="3625"/>
                  </a:lnTo>
                  <a:lnTo>
                    <a:pt x="1544" y="3647"/>
                  </a:lnTo>
                  <a:lnTo>
                    <a:pt x="1541" y="3665"/>
                  </a:lnTo>
                  <a:lnTo>
                    <a:pt x="1544" y="3677"/>
                  </a:lnTo>
                  <a:lnTo>
                    <a:pt x="1548" y="3688"/>
                  </a:lnTo>
                  <a:lnTo>
                    <a:pt x="1555" y="3695"/>
                  </a:lnTo>
                  <a:lnTo>
                    <a:pt x="1563" y="3699"/>
                  </a:lnTo>
                  <a:lnTo>
                    <a:pt x="1578" y="3703"/>
                  </a:lnTo>
                  <a:lnTo>
                    <a:pt x="1578" y="3703"/>
                  </a:lnTo>
                  <a:lnTo>
                    <a:pt x="1574" y="3710"/>
                  </a:lnTo>
                  <a:lnTo>
                    <a:pt x="1567" y="3721"/>
                  </a:lnTo>
                  <a:lnTo>
                    <a:pt x="1563" y="3729"/>
                  </a:lnTo>
                  <a:lnTo>
                    <a:pt x="1563" y="3736"/>
                  </a:lnTo>
                  <a:lnTo>
                    <a:pt x="1570" y="3744"/>
                  </a:lnTo>
                  <a:lnTo>
                    <a:pt x="1585" y="3751"/>
                  </a:lnTo>
                  <a:lnTo>
                    <a:pt x="1615" y="3751"/>
                  </a:lnTo>
                  <a:lnTo>
                    <a:pt x="1615" y="3751"/>
                  </a:lnTo>
                  <a:lnTo>
                    <a:pt x="1663" y="3744"/>
                  </a:lnTo>
                  <a:lnTo>
                    <a:pt x="1689" y="3736"/>
                  </a:lnTo>
                  <a:lnTo>
                    <a:pt x="1701" y="3729"/>
                  </a:lnTo>
                  <a:lnTo>
                    <a:pt x="1701" y="3725"/>
                  </a:lnTo>
                  <a:lnTo>
                    <a:pt x="1701" y="3725"/>
                  </a:lnTo>
                  <a:lnTo>
                    <a:pt x="1712" y="3729"/>
                  </a:lnTo>
                  <a:lnTo>
                    <a:pt x="1719" y="3736"/>
                  </a:lnTo>
                  <a:lnTo>
                    <a:pt x="1723" y="3751"/>
                  </a:lnTo>
                  <a:lnTo>
                    <a:pt x="1734" y="3758"/>
                  </a:lnTo>
                  <a:lnTo>
                    <a:pt x="1734" y="3758"/>
                  </a:lnTo>
                  <a:lnTo>
                    <a:pt x="1738" y="3758"/>
                  </a:lnTo>
                  <a:lnTo>
                    <a:pt x="1749" y="3755"/>
                  </a:lnTo>
                  <a:lnTo>
                    <a:pt x="1756" y="3755"/>
                  </a:lnTo>
                  <a:lnTo>
                    <a:pt x="1767" y="3762"/>
                  </a:lnTo>
                  <a:lnTo>
                    <a:pt x="1775" y="3770"/>
                  </a:lnTo>
                  <a:lnTo>
                    <a:pt x="1782" y="3781"/>
                  </a:lnTo>
                  <a:lnTo>
                    <a:pt x="1782" y="3781"/>
                  </a:lnTo>
                  <a:lnTo>
                    <a:pt x="1786" y="3781"/>
                  </a:lnTo>
                  <a:lnTo>
                    <a:pt x="1797" y="3777"/>
                  </a:lnTo>
                  <a:lnTo>
                    <a:pt x="1805" y="3770"/>
                  </a:lnTo>
                  <a:lnTo>
                    <a:pt x="1808" y="3766"/>
                  </a:lnTo>
                  <a:lnTo>
                    <a:pt x="1808" y="3755"/>
                  </a:lnTo>
                  <a:lnTo>
                    <a:pt x="1808" y="3744"/>
                  </a:lnTo>
                  <a:lnTo>
                    <a:pt x="1808" y="3744"/>
                  </a:lnTo>
                  <a:lnTo>
                    <a:pt x="1816" y="3744"/>
                  </a:lnTo>
                  <a:lnTo>
                    <a:pt x="1831" y="3736"/>
                  </a:lnTo>
                  <a:lnTo>
                    <a:pt x="1834" y="3732"/>
                  </a:lnTo>
                  <a:lnTo>
                    <a:pt x="1831" y="3725"/>
                  </a:lnTo>
                  <a:lnTo>
                    <a:pt x="1823" y="3718"/>
                  </a:lnTo>
                  <a:lnTo>
                    <a:pt x="1808" y="3706"/>
                  </a:lnTo>
                  <a:lnTo>
                    <a:pt x="1808" y="3706"/>
                  </a:lnTo>
                  <a:lnTo>
                    <a:pt x="1790" y="3695"/>
                  </a:lnTo>
                  <a:lnTo>
                    <a:pt x="1779" y="3684"/>
                  </a:lnTo>
                  <a:lnTo>
                    <a:pt x="1775" y="3673"/>
                  </a:lnTo>
                  <a:lnTo>
                    <a:pt x="1775" y="3658"/>
                  </a:lnTo>
                  <a:lnTo>
                    <a:pt x="1779" y="3639"/>
                  </a:lnTo>
                  <a:lnTo>
                    <a:pt x="1782" y="3632"/>
                  </a:lnTo>
                  <a:lnTo>
                    <a:pt x="1782" y="3632"/>
                  </a:lnTo>
                  <a:lnTo>
                    <a:pt x="1786" y="3628"/>
                  </a:lnTo>
                  <a:lnTo>
                    <a:pt x="1790" y="3617"/>
                  </a:lnTo>
                  <a:lnTo>
                    <a:pt x="1794" y="3610"/>
                  </a:lnTo>
                  <a:lnTo>
                    <a:pt x="1790" y="3602"/>
                  </a:lnTo>
                  <a:lnTo>
                    <a:pt x="1786" y="3595"/>
                  </a:lnTo>
                  <a:lnTo>
                    <a:pt x="1779" y="3584"/>
                  </a:lnTo>
                  <a:lnTo>
                    <a:pt x="1816" y="3569"/>
                  </a:lnTo>
                  <a:lnTo>
                    <a:pt x="1823" y="3550"/>
                  </a:lnTo>
                  <a:lnTo>
                    <a:pt x="1805" y="3531"/>
                  </a:lnTo>
                  <a:lnTo>
                    <a:pt x="1790" y="3517"/>
                  </a:lnTo>
                  <a:lnTo>
                    <a:pt x="1790" y="3453"/>
                  </a:lnTo>
                  <a:lnTo>
                    <a:pt x="1730" y="3398"/>
                  </a:lnTo>
                  <a:lnTo>
                    <a:pt x="1741" y="3360"/>
                  </a:lnTo>
                  <a:lnTo>
                    <a:pt x="1712" y="3334"/>
                  </a:lnTo>
                  <a:lnTo>
                    <a:pt x="1719" y="3304"/>
                  </a:lnTo>
                  <a:lnTo>
                    <a:pt x="1697" y="3252"/>
                  </a:lnTo>
                  <a:lnTo>
                    <a:pt x="1697" y="3252"/>
                  </a:lnTo>
                  <a:lnTo>
                    <a:pt x="1704" y="3252"/>
                  </a:lnTo>
                  <a:lnTo>
                    <a:pt x="1715" y="3249"/>
                  </a:lnTo>
                  <a:lnTo>
                    <a:pt x="1723" y="3241"/>
                  </a:lnTo>
                  <a:lnTo>
                    <a:pt x="1734" y="3230"/>
                  </a:lnTo>
                  <a:lnTo>
                    <a:pt x="1741" y="3219"/>
                  </a:lnTo>
                  <a:lnTo>
                    <a:pt x="1749" y="3197"/>
                  </a:lnTo>
                  <a:lnTo>
                    <a:pt x="1753" y="3174"/>
                  </a:lnTo>
                  <a:lnTo>
                    <a:pt x="1753" y="3174"/>
                  </a:lnTo>
                  <a:lnTo>
                    <a:pt x="1753" y="3167"/>
                  </a:lnTo>
                  <a:lnTo>
                    <a:pt x="1764" y="3156"/>
                  </a:lnTo>
                  <a:lnTo>
                    <a:pt x="1767" y="3152"/>
                  </a:lnTo>
                  <a:lnTo>
                    <a:pt x="1779" y="3152"/>
                  </a:lnTo>
                  <a:lnTo>
                    <a:pt x="1790" y="3159"/>
                  </a:lnTo>
                  <a:lnTo>
                    <a:pt x="1805" y="3171"/>
                  </a:lnTo>
                  <a:lnTo>
                    <a:pt x="1827" y="3197"/>
                  </a:lnTo>
                  <a:lnTo>
                    <a:pt x="1827" y="3197"/>
                  </a:lnTo>
                  <a:lnTo>
                    <a:pt x="1831" y="3200"/>
                  </a:lnTo>
                  <a:lnTo>
                    <a:pt x="1838" y="3200"/>
                  </a:lnTo>
                  <a:lnTo>
                    <a:pt x="1842" y="3200"/>
                  </a:lnTo>
                  <a:lnTo>
                    <a:pt x="1846" y="3193"/>
                  </a:lnTo>
                  <a:lnTo>
                    <a:pt x="1849" y="3185"/>
                  </a:lnTo>
                  <a:lnTo>
                    <a:pt x="1853" y="3174"/>
                  </a:lnTo>
                  <a:lnTo>
                    <a:pt x="1920" y="3167"/>
                  </a:lnTo>
                  <a:lnTo>
                    <a:pt x="1961" y="3178"/>
                  </a:lnTo>
                  <a:lnTo>
                    <a:pt x="2009" y="3174"/>
                  </a:lnTo>
                  <a:lnTo>
                    <a:pt x="2013" y="3148"/>
                  </a:lnTo>
                  <a:lnTo>
                    <a:pt x="2058" y="3096"/>
                  </a:lnTo>
                  <a:lnTo>
                    <a:pt x="2061" y="3063"/>
                  </a:lnTo>
                  <a:lnTo>
                    <a:pt x="2095" y="3059"/>
                  </a:lnTo>
                  <a:lnTo>
                    <a:pt x="2095" y="3025"/>
                  </a:lnTo>
                  <a:lnTo>
                    <a:pt x="2114" y="3025"/>
                  </a:lnTo>
                  <a:lnTo>
                    <a:pt x="2136" y="3044"/>
                  </a:lnTo>
                  <a:lnTo>
                    <a:pt x="2166" y="304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5" name="Freeform 9"/>
            <p:cNvSpPr>
              <a:spLocks/>
            </p:cNvSpPr>
            <p:nvPr/>
          </p:nvSpPr>
          <p:spPr bwMode="auto">
            <a:xfrm>
              <a:off x="878" y="672"/>
              <a:ext cx="614" cy="1328"/>
            </a:xfrm>
            <a:custGeom>
              <a:avLst/>
              <a:gdLst/>
              <a:ahLst/>
              <a:cxnLst>
                <a:cxn ang="0">
                  <a:pos x="521" y="673"/>
                </a:cxn>
                <a:cxn ang="0">
                  <a:pos x="503" y="670"/>
                </a:cxn>
                <a:cxn ang="0">
                  <a:pos x="491" y="640"/>
                </a:cxn>
                <a:cxn ang="0">
                  <a:pos x="465" y="647"/>
                </a:cxn>
                <a:cxn ang="0">
                  <a:pos x="421" y="662"/>
                </a:cxn>
                <a:cxn ang="0">
                  <a:pos x="335" y="666"/>
                </a:cxn>
                <a:cxn ang="0">
                  <a:pos x="343" y="584"/>
                </a:cxn>
                <a:cxn ang="0">
                  <a:pos x="350" y="543"/>
                </a:cxn>
                <a:cxn ang="0">
                  <a:pos x="361" y="502"/>
                </a:cxn>
                <a:cxn ang="0">
                  <a:pos x="335" y="491"/>
                </a:cxn>
                <a:cxn ang="0">
                  <a:pos x="309" y="312"/>
                </a:cxn>
                <a:cxn ang="0">
                  <a:pos x="313" y="268"/>
                </a:cxn>
                <a:cxn ang="0">
                  <a:pos x="287" y="230"/>
                </a:cxn>
                <a:cxn ang="0">
                  <a:pos x="272" y="141"/>
                </a:cxn>
                <a:cxn ang="0">
                  <a:pos x="238" y="89"/>
                </a:cxn>
                <a:cxn ang="0">
                  <a:pos x="212" y="104"/>
                </a:cxn>
                <a:cxn ang="0">
                  <a:pos x="153" y="108"/>
                </a:cxn>
                <a:cxn ang="0">
                  <a:pos x="127" y="126"/>
                </a:cxn>
                <a:cxn ang="0">
                  <a:pos x="101" y="48"/>
                </a:cxn>
                <a:cxn ang="0">
                  <a:pos x="90" y="3"/>
                </a:cxn>
                <a:cxn ang="0">
                  <a:pos x="52" y="15"/>
                </a:cxn>
                <a:cxn ang="0">
                  <a:pos x="60" y="63"/>
                </a:cxn>
                <a:cxn ang="0">
                  <a:pos x="15" y="145"/>
                </a:cxn>
                <a:cxn ang="0">
                  <a:pos x="0" y="186"/>
                </a:cxn>
                <a:cxn ang="0">
                  <a:pos x="15" y="208"/>
                </a:cxn>
                <a:cxn ang="0">
                  <a:pos x="37" y="253"/>
                </a:cxn>
                <a:cxn ang="0">
                  <a:pos x="75" y="405"/>
                </a:cxn>
                <a:cxn ang="0">
                  <a:pos x="112" y="405"/>
                </a:cxn>
                <a:cxn ang="0">
                  <a:pos x="130" y="357"/>
                </a:cxn>
                <a:cxn ang="0">
                  <a:pos x="153" y="357"/>
                </a:cxn>
                <a:cxn ang="0">
                  <a:pos x="171" y="361"/>
                </a:cxn>
                <a:cxn ang="0">
                  <a:pos x="220" y="387"/>
                </a:cxn>
                <a:cxn ang="0">
                  <a:pos x="220" y="428"/>
                </a:cxn>
                <a:cxn ang="0">
                  <a:pos x="227" y="565"/>
                </a:cxn>
                <a:cxn ang="0">
                  <a:pos x="235" y="617"/>
                </a:cxn>
                <a:cxn ang="0">
                  <a:pos x="238" y="696"/>
                </a:cxn>
                <a:cxn ang="0">
                  <a:pos x="216" y="956"/>
                </a:cxn>
                <a:cxn ang="0">
                  <a:pos x="205" y="1008"/>
                </a:cxn>
                <a:cxn ang="0">
                  <a:pos x="194" y="1071"/>
                </a:cxn>
                <a:cxn ang="0">
                  <a:pos x="171" y="1049"/>
                </a:cxn>
                <a:cxn ang="0">
                  <a:pos x="157" y="1083"/>
                </a:cxn>
                <a:cxn ang="0">
                  <a:pos x="194" y="1164"/>
                </a:cxn>
                <a:cxn ang="0">
                  <a:pos x="209" y="1194"/>
                </a:cxn>
                <a:cxn ang="0">
                  <a:pos x="224" y="1269"/>
                </a:cxn>
                <a:cxn ang="0">
                  <a:pos x="238" y="1328"/>
                </a:cxn>
                <a:cxn ang="0">
                  <a:pos x="283" y="1302"/>
                </a:cxn>
                <a:cxn ang="0">
                  <a:pos x="276" y="1246"/>
                </a:cxn>
                <a:cxn ang="0">
                  <a:pos x="298" y="1231"/>
                </a:cxn>
                <a:cxn ang="0">
                  <a:pos x="335" y="1246"/>
                </a:cxn>
                <a:cxn ang="0">
                  <a:pos x="320" y="1220"/>
                </a:cxn>
                <a:cxn ang="0">
                  <a:pos x="320" y="1153"/>
                </a:cxn>
                <a:cxn ang="0">
                  <a:pos x="387" y="1064"/>
                </a:cxn>
                <a:cxn ang="0">
                  <a:pos x="473" y="978"/>
                </a:cxn>
                <a:cxn ang="0">
                  <a:pos x="521" y="964"/>
                </a:cxn>
                <a:cxn ang="0">
                  <a:pos x="558" y="911"/>
                </a:cxn>
                <a:cxn ang="0">
                  <a:pos x="555" y="870"/>
                </a:cxn>
                <a:cxn ang="0">
                  <a:pos x="577" y="844"/>
                </a:cxn>
                <a:cxn ang="0">
                  <a:pos x="614" y="807"/>
                </a:cxn>
                <a:cxn ang="0">
                  <a:pos x="588" y="763"/>
                </a:cxn>
                <a:cxn ang="0">
                  <a:pos x="588" y="703"/>
                </a:cxn>
              </a:cxnLst>
              <a:rect l="0" t="0" r="r" b="b"/>
              <a:pathLst>
                <a:path w="614" h="1328">
                  <a:moveTo>
                    <a:pt x="588" y="703"/>
                  </a:moveTo>
                  <a:lnTo>
                    <a:pt x="544" y="658"/>
                  </a:lnTo>
                  <a:lnTo>
                    <a:pt x="521" y="673"/>
                  </a:lnTo>
                  <a:lnTo>
                    <a:pt x="521" y="673"/>
                  </a:lnTo>
                  <a:lnTo>
                    <a:pt x="514" y="692"/>
                  </a:lnTo>
                  <a:lnTo>
                    <a:pt x="510" y="696"/>
                  </a:lnTo>
                  <a:lnTo>
                    <a:pt x="503" y="688"/>
                  </a:lnTo>
                  <a:lnTo>
                    <a:pt x="503" y="670"/>
                  </a:lnTo>
                  <a:lnTo>
                    <a:pt x="503" y="670"/>
                  </a:lnTo>
                  <a:lnTo>
                    <a:pt x="503" y="662"/>
                  </a:lnTo>
                  <a:lnTo>
                    <a:pt x="499" y="651"/>
                  </a:lnTo>
                  <a:lnTo>
                    <a:pt x="491" y="640"/>
                  </a:lnTo>
                  <a:lnTo>
                    <a:pt x="480" y="632"/>
                  </a:lnTo>
                  <a:lnTo>
                    <a:pt x="477" y="632"/>
                  </a:lnTo>
                  <a:lnTo>
                    <a:pt x="477" y="632"/>
                  </a:lnTo>
                  <a:lnTo>
                    <a:pt x="465" y="647"/>
                  </a:lnTo>
                  <a:lnTo>
                    <a:pt x="454" y="658"/>
                  </a:lnTo>
                  <a:lnTo>
                    <a:pt x="447" y="662"/>
                  </a:lnTo>
                  <a:lnTo>
                    <a:pt x="436" y="662"/>
                  </a:lnTo>
                  <a:lnTo>
                    <a:pt x="421" y="662"/>
                  </a:lnTo>
                  <a:lnTo>
                    <a:pt x="417" y="658"/>
                  </a:lnTo>
                  <a:lnTo>
                    <a:pt x="376" y="643"/>
                  </a:lnTo>
                  <a:lnTo>
                    <a:pt x="369" y="647"/>
                  </a:lnTo>
                  <a:lnTo>
                    <a:pt x="335" y="666"/>
                  </a:lnTo>
                  <a:lnTo>
                    <a:pt x="335" y="629"/>
                  </a:lnTo>
                  <a:lnTo>
                    <a:pt x="346" y="610"/>
                  </a:lnTo>
                  <a:lnTo>
                    <a:pt x="346" y="610"/>
                  </a:lnTo>
                  <a:lnTo>
                    <a:pt x="343" y="584"/>
                  </a:lnTo>
                  <a:lnTo>
                    <a:pt x="346" y="562"/>
                  </a:lnTo>
                  <a:lnTo>
                    <a:pt x="346" y="550"/>
                  </a:lnTo>
                  <a:lnTo>
                    <a:pt x="350" y="543"/>
                  </a:lnTo>
                  <a:lnTo>
                    <a:pt x="350" y="543"/>
                  </a:lnTo>
                  <a:lnTo>
                    <a:pt x="361" y="532"/>
                  </a:lnTo>
                  <a:lnTo>
                    <a:pt x="365" y="517"/>
                  </a:lnTo>
                  <a:lnTo>
                    <a:pt x="365" y="510"/>
                  </a:lnTo>
                  <a:lnTo>
                    <a:pt x="361" y="502"/>
                  </a:lnTo>
                  <a:lnTo>
                    <a:pt x="357" y="498"/>
                  </a:lnTo>
                  <a:lnTo>
                    <a:pt x="350" y="495"/>
                  </a:lnTo>
                  <a:lnTo>
                    <a:pt x="350" y="495"/>
                  </a:lnTo>
                  <a:lnTo>
                    <a:pt x="335" y="491"/>
                  </a:lnTo>
                  <a:lnTo>
                    <a:pt x="328" y="483"/>
                  </a:lnTo>
                  <a:lnTo>
                    <a:pt x="324" y="472"/>
                  </a:lnTo>
                  <a:lnTo>
                    <a:pt x="324" y="346"/>
                  </a:lnTo>
                  <a:lnTo>
                    <a:pt x="309" y="312"/>
                  </a:lnTo>
                  <a:lnTo>
                    <a:pt x="309" y="312"/>
                  </a:lnTo>
                  <a:lnTo>
                    <a:pt x="313" y="294"/>
                  </a:lnTo>
                  <a:lnTo>
                    <a:pt x="313" y="279"/>
                  </a:lnTo>
                  <a:lnTo>
                    <a:pt x="313" y="268"/>
                  </a:lnTo>
                  <a:lnTo>
                    <a:pt x="309" y="260"/>
                  </a:lnTo>
                  <a:lnTo>
                    <a:pt x="302" y="249"/>
                  </a:lnTo>
                  <a:lnTo>
                    <a:pt x="298" y="249"/>
                  </a:lnTo>
                  <a:lnTo>
                    <a:pt x="287" y="230"/>
                  </a:lnTo>
                  <a:lnTo>
                    <a:pt x="287" y="230"/>
                  </a:lnTo>
                  <a:lnTo>
                    <a:pt x="287" y="197"/>
                  </a:lnTo>
                  <a:lnTo>
                    <a:pt x="279" y="167"/>
                  </a:lnTo>
                  <a:lnTo>
                    <a:pt x="272" y="141"/>
                  </a:lnTo>
                  <a:lnTo>
                    <a:pt x="264" y="123"/>
                  </a:lnTo>
                  <a:lnTo>
                    <a:pt x="246" y="97"/>
                  </a:lnTo>
                  <a:lnTo>
                    <a:pt x="238" y="89"/>
                  </a:lnTo>
                  <a:lnTo>
                    <a:pt x="238" y="89"/>
                  </a:lnTo>
                  <a:lnTo>
                    <a:pt x="238" y="89"/>
                  </a:lnTo>
                  <a:lnTo>
                    <a:pt x="235" y="100"/>
                  </a:lnTo>
                  <a:lnTo>
                    <a:pt x="227" y="104"/>
                  </a:lnTo>
                  <a:lnTo>
                    <a:pt x="212" y="104"/>
                  </a:lnTo>
                  <a:lnTo>
                    <a:pt x="197" y="93"/>
                  </a:lnTo>
                  <a:lnTo>
                    <a:pt x="175" y="115"/>
                  </a:lnTo>
                  <a:lnTo>
                    <a:pt x="153" y="108"/>
                  </a:lnTo>
                  <a:lnTo>
                    <a:pt x="153" y="108"/>
                  </a:lnTo>
                  <a:lnTo>
                    <a:pt x="145" y="115"/>
                  </a:lnTo>
                  <a:lnTo>
                    <a:pt x="142" y="123"/>
                  </a:lnTo>
                  <a:lnTo>
                    <a:pt x="134" y="126"/>
                  </a:lnTo>
                  <a:lnTo>
                    <a:pt x="127" y="126"/>
                  </a:lnTo>
                  <a:lnTo>
                    <a:pt x="119" y="119"/>
                  </a:lnTo>
                  <a:lnTo>
                    <a:pt x="116" y="104"/>
                  </a:lnTo>
                  <a:lnTo>
                    <a:pt x="112" y="74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1" y="37"/>
                  </a:lnTo>
                  <a:lnTo>
                    <a:pt x="97" y="15"/>
                  </a:lnTo>
                  <a:lnTo>
                    <a:pt x="90" y="3"/>
                  </a:lnTo>
                  <a:lnTo>
                    <a:pt x="82" y="0"/>
                  </a:lnTo>
                  <a:lnTo>
                    <a:pt x="67" y="3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6" y="26"/>
                  </a:lnTo>
                  <a:lnTo>
                    <a:pt x="60" y="37"/>
                  </a:lnTo>
                  <a:lnTo>
                    <a:pt x="60" y="52"/>
                  </a:lnTo>
                  <a:lnTo>
                    <a:pt x="60" y="63"/>
                  </a:lnTo>
                  <a:lnTo>
                    <a:pt x="52" y="78"/>
                  </a:lnTo>
                  <a:lnTo>
                    <a:pt x="37" y="89"/>
                  </a:lnTo>
                  <a:lnTo>
                    <a:pt x="15" y="97"/>
                  </a:lnTo>
                  <a:lnTo>
                    <a:pt x="15" y="145"/>
                  </a:lnTo>
                  <a:lnTo>
                    <a:pt x="15" y="145"/>
                  </a:lnTo>
                  <a:lnTo>
                    <a:pt x="8" y="156"/>
                  </a:lnTo>
                  <a:lnTo>
                    <a:pt x="0" y="175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4" y="204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9" y="212"/>
                  </a:lnTo>
                  <a:lnTo>
                    <a:pt x="26" y="227"/>
                  </a:lnTo>
                  <a:lnTo>
                    <a:pt x="34" y="238"/>
                  </a:lnTo>
                  <a:lnTo>
                    <a:pt x="37" y="253"/>
                  </a:lnTo>
                  <a:lnTo>
                    <a:pt x="37" y="271"/>
                  </a:lnTo>
                  <a:lnTo>
                    <a:pt x="37" y="297"/>
                  </a:lnTo>
                  <a:lnTo>
                    <a:pt x="75" y="405"/>
                  </a:lnTo>
                  <a:lnTo>
                    <a:pt x="75" y="405"/>
                  </a:lnTo>
                  <a:lnTo>
                    <a:pt x="82" y="409"/>
                  </a:lnTo>
                  <a:lnTo>
                    <a:pt x="93" y="413"/>
                  </a:lnTo>
                  <a:lnTo>
                    <a:pt x="104" y="409"/>
                  </a:lnTo>
                  <a:lnTo>
                    <a:pt x="112" y="405"/>
                  </a:lnTo>
                  <a:lnTo>
                    <a:pt x="116" y="394"/>
                  </a:lnTo>
                  <a:lnTo>
                    <a:pt x="123" y="383"/>
                  </a:lnTo>
                  <a:lnTo>
                    <a:pt x="123" y="383"/>
                  </a:lnTo>
                  <a:lnTo>
                    <a:pt x="130" y="357"/>
                  </a:lnTo>
                  <a:lnTo>
                    <a:pt x="134" y="353"/>
                  </a:lnTo>
                  <a:lnTo>
                    <a:pt x="138" y="350"/>
                  </a:lnTo>
                  <a:lnTo>
                    <a:pt x="145" y="353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7" y="361"/>
                  </a:lnTo>
                  <a:lnTo>
                    <a:pt x="164" y="364"/>
                  </a:lnTo>
                  <a:lnTo>
                    <a:pt x="171" y="361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97" y="387"/>
                  </a:lnTo>
                  <a:lnTo>
                    <a:pt x="220" y="387"/>
                  </a:lnTo>
                  <a:lnTo>
                    <a:pt x="227" y="390"/>
                  </a:lnTo>
                  <a:lnTo>
                    <a:pt x="231" y="398"/>
                  </a:lnTo>
                  <a:lnTo>
                    <a:pt x="231" y="409"/>
                  </a:lnTo>
                  <a:lnTo>
                    <a:pt x="220" y="428"/>
                  </a:lnTo>
                  <a:lnTo>
                    <a:pt x="235" y="528"/>
                  </a:lnTo>
                  <a:lnTo>
                    <a:pt x="235" y="528"/>
                  </a:lnTo>
                  <a:lnTo>
                    <a:pt x="231" y="539"/>
                  </a:lnTo>
                  <a:lnTo>
                    <a:pt x="227" y="565"/>
                  </a:lnTo>
                  <a:lnTo>
                    <a:pt x="224" y="595"/>
                  </a:lnTo>
                  <a:lnTo>
                    <a:pt x="227" y="610"/>
                  </a:lnTo>
                  <a:lnTo>
                    <a:pt x="235" y="617"/>
                  </a:lnTo>
                  <a:lnTo>
                    <a:pt x="235" y="617"/>
                  </a:lnTo>
                  <a:lnTo>
                    <a:pt x="242" y="629"/>
                  </a:lnTo>
                  <a:lnTo>
                    <a:pt x="246" y="643"/>
                  </a:lnTo>
                  <a:lnTo>
                    <a:pt x="242" y="670"/>
                  </a:lnTo>
                  <a:lnTo>
                    <a:pt x="238" y="696"/>
                  </a:lnTo>
                  <a:lnTo>
                    <a:pt x="235" y="703"/>
                  </a:lnTo>
                  <a:lnTo>
                    <a:pt x="238" y="911"/>
                  </a:lnTo>
                  <a:lnTo>
                    <a:pt x="216" y="956"/>
                  </a:lnTo>
                  <a:lnTo>
                    <a:pt x="216" y="956"/>
                  </a:lnTo>
                  <a:lnTo>
                    <a:pt x="212" y="964"/>
                  </a:lnTo>
                  <a:lnTo>
                    <a:pt x="205" y="982"/>
                  </a:lnTo>
                  <a:lnTo>
                    <a:pt x="201" y="993"/>
                  </a:lnTo>
                  <a:lnTo>
                    <a:pt x="205" y="1008"/>
                  </a:lnTo>
                  <a:lnTo>
                    <a:pt x="212" y="1019"/>
                  </a:lnTo>
                  <a:lnTo>
                    <a:pt x="227" y="1030"/>
                  </a:lnTo>
                  <a:lnTo>
                    <a:pt x="209" y="1071"/>
                  </a:lnTo>
                  <a:lnTo>
                    <a:pt x="194" y="1071"/>
                  </a:lnTo>
                  <a:lnTo>
                    <a:pt x="183" y="1060"/>
                  </a:lnTo>
                  <a:lnTo>
                    <a:pt x="183" y="1060"/>
                  </a:lnTo>
                  <a:lnTo>
                    <a:pt x="179" y="1053"/>
                  </a:lnTo>
                  <a:lnTo>
                    <a:pt x="171" y="1049"/>
                  </a:lnTo>
                  <a:lnTo>
                    <a:pt x="164" y="1045"/>
                  </a:lnTo>
                  <a:lnTo>
                    <a:pt x="160" y="1049"/>
                  </a:lnTo>
                  <a:lnTo>
                    <a:pt x="157" y="1060"/>
                  </a:lnTo>
                  <a:lnTo>
                    <a:pt x="157" y="1083"/>
                  </a:lnTo>
                  <a:lnTo>
                    <a:pt x="164" y="1120"/>
                  </a:lnTo>
                  <a:lnTo>
                    <a:pt x="164" y="1120"/>
                  </a:lnTo>
                  <a:lnTo>
                    <a:pt x="183" y="1146"/>
                  </a:lnTo>
                  <a:lnTo>
                    <a:pt x="194" y="1164"/>
                  </a:lnTo>
                  <a:lnTo>
                    <a:pt x="205" y="1187"/>
                  </a:lnTo>
                  <a:lnTo>
                    <a:pt x="205" y="1187"/>
                  </a:lnTo>
                  <a:lnTo>
                    <a:pt x="205" y="1187"/>
                  </a:lnTo>
                  <a:lnTo>
                    <a:pt x="209" y="1194"/>
                  </a:lnTo>
                  <a:lnTo>
                    <a:pt x="216" y="1209"/>
                  </a:lnTo>
                  <a:lnTo>
                    <a:pt x="224" y="1224"/>
                  </a:lnTo>
                  <a:lnTo>
                    <a:pt x="224" y="1246"/>
                  </a:lnTo>
                  <a:lnTo>
                    <a:pt x="224" y="1269"/>
                  </a:lnTo>
                  <a:lnTo>
                    <a:pt x="216" y="1298"/>
                  </a:lnTo>
                  <a:lnTo>
                    <a:pt x="220" y="1321"/>
                  </a:lnTo>
                  <a:lnTo>
                    <a:pt x="220" y="1321"/>
                  </a:lnTo>
                  <a:lnTo>
                    <a:pt x="238" y="1328"/>
                  </a:lnTo>
                  <a:lnTo>
                    <a:pt x="257" y="1328"/>
                  </a:lnTo>
                  <a:lnTo>
                    <a:pt x="268" y="1328"/>
                  </a:lnTo>
                  <a:lnTo>
                    <a:pt x="276" y="1321"/>
                  </a:lnTo>
                  <a:lnTo>
                    <a:pt x="283" y="1302"/>
                  </a:lnTo>
                  <a:lnTo>
                    <a:pt x="283" y="1298"/>
                  </a:lnTo>
                  <a:lnTo>
                    <a:pt x="283" y="1298"/>
                  </a:lnTo>
                  <a:lnTo>
                    <a:pt x="276" y="1276"/>
                  </a:lnTo>
                  <a:lnTo>
                    <a:pt x="276" y="1246"/>
                  </a:lnTo>
                  <a:lnTo>
                    <a:pt x="279" y="1235"/>
                  </a:lnTo>
                  <a:lnTo>
                    <a:pt x="279" y="1231"/>
                  </a:lnTo>
                  <a:lnTo>
                    <a:pt x="287" y="1231"/>
                  </a:lnTo>
                  <a:lnTo>
                    <a:pt x="298" y="1231"/>
                  </a:lnTo>
                  <a:lnTo>
                    <a:pt x="320" y="1246"/>
                  </a:lnTo>
                  <a:lnTo>
                    <a:pt x="320" y="1246"/>
                  </a:lnTo>
                  <a:lnTo>
                    <a:pt x="324" y="1246"/>
                  </a:lnTo>
                  <a:lnTo>
                    <a:pt x="335" y="1246"/>
                  </a:lnTo>
                  <a:lnTo>
                    <a:pt x="339" y="1243"/>
                  </a:lnTo>
                  <a:lnTo>
                    <a:pt x="335" y="1239"/>
                  </a:lnTo>
                  <a:lnTo>
                    <a:pt x="331" y="1231"/>
                  </a:lnTo>
                  <a:lnTo>
                    <a:pt x="320" y="1220"/>
                  </a:lnTo>
                  <a:lnTo>
                    <a:pt x="302" y="1217"/>
                  </a:lnTo>
                  <a:lnTo>
                    <a:pt x="305" y="1202"/>
                  </a:lnTo>
                  <a:lnTo>
                    <a:pt x="320" y="1202"/>
                  </a:lnTo>
                  <a:lnTo>
                    <a:pt x="320" y="1153"/>
                  </a:lnTo>
                  <a:lnTo>
                    <a:pt x="335" y="1135"/>
                  </a:lnTo>
                  <a:lnTo>
                    <a:pt x="335" y="1068"/>
                  </a:lnTo>
                  <a:lnTo>
                    <a:pt x="346" y="1060"/>
                  </a:lnTo>
                  <a:lnTo>
                    <a:pt x="387" y="1064"/>
                  </a:lnTo>
                  <a:lnTo>
                    <a:pt x="413" y="1064"/>
                  </a:lnTo>
                  <a:lnTo>
                    <a:pt x="410" y="1034"/>
                  </a:lnTo>
                  <a:lnTo>
                    <a:pt x="469" y="1004"/>
                  </a:lnTo>
                  <a:lnTo>
                    <a:pt x="473" y="978"/>
                  </a:lnTo>
                  <a:lnTo>
                    <a:pt x="473" y="978"/>
                  </a:lnTo>
                  <a:lnTo>
                    <a:pt x="488" y="975"/>
                  </a:lnTo>
                  <a:lnTo>
                    <a:pt x="503" y="971"/>
                  </a:lnTo>
                  <a:lnTo>
                    <a:pt x="521" y="964"/>
                  </a:lnTo>
                  <a:lnTo>
                    <a:pt x="536" y="952"/>
                  </a:lnTo>
                  <a:lnTo>
                    <a:pt x="551" y="934"/>
                  </a:lnTo>
                  <a:lnTo>
                    <a:pt x="555" y="923"/>
                  </a:lnTo>
                  <a:lnTo>
                    <a:pt x="558" y="911"/>
                  </a:lnTo>
                  <a:lnTo>
                    <a:pt x="558" y="893"/>
                  </a:lnTo>
                  <a:lnTo>
                    <a:pt x="555" y="878"/>
                  </a:lnTo>
                  <a:lnTo>
                    <a:pt x="555" y="878"/>
                  </a:lnTo>
                  <a:lnTo>
                    <a:pt x="555" y="870"/>
                  </a:lnTo>
                  <a:lnTo>
                    <a:pt x="558" y="863"/>
                  </a:lnTo>
                  <a:lnTo>
                    <a:pt x="562" y="852"/>
                  </a:lnTo>
                  <a:lnTo>
                    <a:pt x="570" y="848"/>
                  </a:lnTo>
                  <a:lnTo>
                    <a:pt x="577" y="844"/>
                  </a:lnTo>
                  <a:lnTo>
                    <a:pt x="577" y="844"/>
                  </a:lnTo>
                  <a:lnTo>
                    <a:pt x="592" y="833"/>
                  </a:lnTo>
                  <a:lnTo>
                    <a:pt x="611" y="807"/>
                  </a:lnTo>
                  <a:lnTo>
                    <a:pt x="614" y="807"/>
                  </a:lnTo>
                  <a:lnTo>
                    <a:pt x="614" y="807"/>
                  </a:lnTo>
                  <a:lnTo>
                    <a:pt x="603" y="792"/>
                  </a:lnTo>
                  <a:lnTo>
                    <a:pt x="592" y="777"/>
                  </a:lnTo>
                  <a:lnTo>
                    <a:pt x="588" y="763"/>
                  </a:lnTo>
                  <a:lnTo>
                    <a:pt x="584" y="744"/>
                  </a:lnTo>
                  <a:lnTo>
                    <a:pt x="584" y="718"/>
                  </a:lnTo>
                  <a:lnTo>
                    <a:pt x="588" y="703"/>
                  </a:lnTo>
                  <a:lnTo>
                    <a:pt x="588" y="70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6" name="Freeform 10"/>
            <p:cNvSpPr>
              <a:spLocks/>
            </p:cNvSpPr>
            <p:nvPr/>
          </p:nvSpPr>
          <p:spPr bwMode="auto">
            <a:xfrm>
              <a:off x="1920" y="1587"/>
              <a:ext cx="759" cy="1053"/>
            </a:xfrm>
            <a:custGeom>
              <a:avLst/>
              <a:gdLst/>
              <a:ahLst/>
              <a:cxnLst>
                <a:cxn ang="0">
                  <a:pos x="759" y="480"/>
                </a:cxn>
                <a:cxn ang="0">
                  <a:pos x="726" y="439"/>
                </a:cxn>
                <a:cxn ang="0">
                  <a:pos x="692" y="283"/>
                </a:cxn>
                <a:cxn ang="0">
                  <a:pos x="670" y="160"/>
                </a:cxn>
                <a:cxn ang="0">
                  <a:pos x="607" y="164"/>
                </a:cxn>
                <a:cxn ang="0">
                  <a:pos x="566" y="186"/>
                </a:cxn>
                <a:cxn ang="0">
                  <a:pos x="491" y="201"/>
                </a:cxn>
                <a:cxn ang="0">
                  <a:pos x="465" y="168"/>
                </a:cxn>
                <a:cxn ang="0">
                  <a:pos x="436" y="123"/>
                </a:cxn>
                <a:cxn ang="0">
                  <a:pos x="380" y="112"/>
                </a:cxn>
                <a:cxn ang="0">
                  <a:pos x="372" y="89"/>
                </a:cxn>
                <a:cxn ang="0">
                  <a:pos x="402" y="75"/>
                </a:cxn>
                <a:cxn ang="0">
                  <a:pos x="350" y="11"/>
                </a:cxn>
                <a:cxn ang="0">
                  <a:pos x="335" y="19"/>
                </a:cxn>
                <a:cxn ang="0">
                  <a:pos x="276" y="41"/>
                </a:cxn>
                <a:cxn ang="0">
                  <a:pos x="153" y="89"/>
                </a:cxn>
                <a:cxn ang="0">
                  <a:pos x="104" y="223"/>
                </a:cxn>
                <a:cxn ang="0">
                  <a:pos x="97" y="275"/>
                </a:cxn>
                <a:cxn ang="0">
                  <a:pos x="82" y="313"/>
                </a:cxn>
                <a:cxn ang="0">
                  <a:pos x="104" y="372"/>
                </a:cxn>
                <a:cxn ang="0">
                  <a:pos x="123" y="424"/>
                </a:cxn>
                <a:cxn ang="0">
                  <a:pos x="101" y="458"/>
                </a:cxn>
                <a:cxn ang="0">
                  <a:pos x="130" y="499"/>
                </a:cxn>
                <a:cxn ang="0">
                  <a:pos x="130" y="529"/>
                </a:cxn>
                <a:cxn ang="0">
                  <a:pos x="101" y="555"/>
                </a:cxn>
                <a:cxn ang="0">
                  <a:pos x="93" y="577"/>
                </a:cxn>
                <a:cxn ang="0">
                  <a:pos x="37" y="614"/>
                </a:cxn>
                <a:cxn ang="0">
                  <a:pos x="22" y="659"/>
                </a:cxn>
                <a:cxn ang="0">
                  <a:pos x="11" y="726"/>
                </a:cxn>
                <a:cxn ang="0">
                  <a:pos x="0" y="789"/>
                </a:cxn>
                <a:cxn ang="0">
                  <a:pos x="75" y="815"/>
                </a:cxn>
                <a:cxn ang="0">
                  <a:pos x="153" y="953"/>
                </a:cxn>
                <a:cxn ang="0">
                  <a:pos x="201" y="1009"/>
                </a:cxn>
                <a:cxn ang="0">
                  <a:pos x="238" y="1016"/>
                </a:cxn>
                <a:cxn ang="0">
                  <a:pos x="283" y="979"/>
                </a:cxn>
                <a:cxn ang="0">
                  <a:pos x="320" y="1012"/>
                </a:cxn>
                <a:cxn ang="0">
                  <a:pos x="339" y="1053"/>
                </a:cxn>
                <a:cxn ang="0">
                  <a:pos x="372" y="1012"/>
                </a:cxn>
                <a:cxn ang="0">
                  <a:pos x="417" y="997"/>
                </a:cxn>
                <a:cxn ang="0">
                  <a:pos x="465" y="1049"/>
                </a:cxn>
                <a:cxn ang="0">
                  <a:pos x="514" y="1046"/>
                </a:cxn>
                <a:cxn ang="0">
                  <a:pos x="547" y="994"/>
                </a:cxn>
                <a:cxn ang="0">
                  <a:pos x="506" y="923"/>
                </a:cxn>
                <a:cxn ang="0">
                  <a:pos x="510" y="889"/>
                </a:cxn>
                <a:cxn ang="0">
                  <a:pos x="491" y="875"/>
                </a:cxn>
                <a:cxn ang="0">
                  <a:pos x="510" y="852"/>
                </a:cxn>
                <a:cxn ang="0">
                  <a:pos x="573" y="756"/>
                </a:cxn>
                <a:cxn ang="0">
                  <a:pos x="629" y="715"/>
                </a:cxn>
                <a:cxn ang="0">
                  <a:pos x="655" y="670"/>
                </a:cxn>
                <a:cxn ang="0">
                  <a:pos x="685" y="644"/>
                </a:cxn>
                <a:cxn ang="0">
                  <a:pos x="715" y="592"/>
                </a:cxn>
                <a:cxn ang="0">
                  <a:pos x="703" y="555"/>
                </a:cxn>
                <a:cxn ang="0">
                  <a:pos x="722" y="510"/>
                </a:cxn>
              </a:cxnLst>
              <a:rect l="0" t="0" r="r" b="b"/>
              <a:pathLst>
                <a:path w="759" h="1053">
                  <a:moveTo>
                    <a:pt x="737" y="502"/>
                  </a:moveTo>
                  <a:lnTo>
                    <a:pt x="737" y="502"/>
                  </a:lnTo>
                  <a:lnTo>
                    <a:pt x="752" y="495"/>
                  </a:lnTo>
                  <a:lnTo>
                    <a:pt x="759" y="488"/>
                  </a:lnTo>
                  <a:lnTo>
                    <a:pt x="759" y="480"/>
                  </a:lnTo>
                  <a:lnTo>
                    <a:pt x="756" y="473"/>
                  </a:lnTo>
                  <a:lnTo>
                    <a:pt x="744" y="462"/>
                  </a:lnTo>
                  <a:lnTo>
                    <a:pt x="737" y="458"/>
                  </a:lnTo>
                  <a:lnTo>
                    <a:pt x="737" y="458"/>
                  </a:lnTo>
                  <a:lnTo>
                    <a:pt x="726" y="439"/>
                  </a:lnTo>
                  <a:lnTo>
                    <a:pt x="715" y="417"/>
                  </a:lnTo>
                  <a:lnTo>
                    <a:pt x="707" y="391"/>
                  </a:lnTo>
                  <a:lnTo>
                    <a:pt x="696" y="357"/>
                  </a:lnTo>
                  <a:lnTo>
                    <a:pt x="692" y="320"/>
                  </a:lnTo>
                  <a:lnTo>
                    <a:pt x="692" y="283"/>
                  </a:lnTo>
                  <a:lnTo>
                    <a:pt x="700" y="238"/>
                  </a:lnTo>
                  <a:lnTo>
                    <a:pt x="700" y="238"/>
                  </a:lnTo>
                  <a:lnTo>
                    <a:pt x="696" y="227"/>
                  </a:lnTo>
                  <a:lnTo>
                    <a:pt x="689" y="197"/>
                  </a:lnTo>
                  <a:lnTo>
                    <a:pt x="670" y="160"/>
                  </a:lnTo>
                  <a:lnTo>
                    <a:pt x="659" y="142"/>
                  </a:lnTo>
                  <a:lnTo>
                    <a:pt x="644" y="127"/>
                  </a:lnTo>
                  <a:lnTo>
                    <a:pt x="644" y="127"/>
                  </a:lnTo>
                  <a:lnTo>
                    <a:pt x="618" y="149"/>
                  </a:lnTo>
                  <a:lnTo>
                    <a:pt x="607" y="164"/>
                  </a:lnTo>
                  <a:lnTo>
                    <a:pt x="599" y="182"/>
                  </a:lnTo>
                  <a:lnTo>
                    <a:pt x="599" y="182"/>
                  </a:lnTo>
                  <a:lnTo>
                    <a:pt x="599" y="182"/>
                  </a:lnTo>
                  <a:lnTo>
                    <a:pt x="588" y="186"/>
                  </a:lnTo>
                  <a:lnTo>
                    <a:pt x="566" y="186"/>
                  </a:lnTo>
                  <a:lnTo>
                    <a:pt x="521" y="179"/>
                  </a:lnTo>
                  <a:lnTo>
                    <a:pt x="521" y="179"/>
                  </a:lnTo>
                  <a:lnTo>
                    <a:pt x="510" y="179"/>
                  </a:lnTo>
                  <a:lnTo>
                    <a:pt x="499" y="186"/>
                  </a:lnTo>
                  <a:lnTo>
                    <a:pt x="491" y="201"/>
                  </a:lnTo>
                  <a:lnTo>
                    <a:pt x="491" y="201"/>
                  </a:lnTo>
                  <a:lnTo>
                    <a:pt x="488" y="201"/>
                  </a:lnTo>
                  <a:lnTo>
                    <a:pt x="484" y="201"/>
                  </a:lnTo>
                  <a:lnTo>
                    <a:pt x="476" y="186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65" y="156"/>
                  </a:lnTo>
                  <a:lnTo>
                    <a:pt x="454" y="138"/>
                  </a:lnTo>
                  <a:lnTo>
                    <a:pt x="447" y="130"/>
                  </a:lnTo>
                  <a:lnTo>
                    <a:pt x="436" y="123"/>
                  </a:lnTo>
                  <a:lnTo>
                    <a:pt x="421" y="123"/>
                  </a:lnTo>
                  <a:lnTo>
                    <a:pt x="406" y="127"/>
                  </a:lnTo>
                  <a:lnTo>
                    <a:pt x="383" y="130"/>
                  </a:lnTo>
                  <a:lnTo>
                    <a:pt x="383" y="130"/>
                  </a:lnTo>
                  <a:lnTo>
                    <a:pt x="380" y="112"/>
                  </a:lnTo>
                  <a:lnTo>
                    <a:pt x="372" y="101"/>
                  </a:lnTo>
                  <a:lnTo>
                    <a:pt x="365" y="93"/>
                  </a:lnTo>
                  <a:lnTo>
                    <a:pt x="365" y="93"/>
                  </a:lnTo>
                  <a:lnTo>
                    <a:pt x="365" y="93"/>
                  </a:lnTo>
                  <a:lnTo>
                    <a:pt x="372" y="89"/>
                  </a:lnTo>
                  <a:lnTo>
                    <a:pt x="383" y="86"/>
                  </a:lnTo>
                  <a:lnTo>
                    <a:pt x="402" y="86"/>
                  </a:lnTo>
                  <a:lnTo>
                    <a:pt x="402" y="86"/>
                  </a:lnTo>
                  <a:lnTo>
                    <a:pt x="402" y="82"/>
                  </a:lnTo>
                  <a:lnTo>
                    <a:pt x="402" y="75"/>
                  </a:lnTo>
                  <a:lnTo>
                    <a:pt x="398" y="63"/>
                  </a:lnTo>
                  <a:lnTo>
                    <a:pt x="387" y="49"/>
                  </a:lnTo>
                  <a:lnTo>
                    <a:pt x="387" y="49"/>
                  </a:lnTo>
                  <a:lnTo>
                    <a:pt x="365" y="26"/>
                  </a:lnTo>
                  <a:lnTo>
                    <a:pt x="350" y="11"/>
                  </a:lnTo>
                  <a:lnTo>
                    <a:pt x="339" y="4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5" y="11"/>
                  </a:lnTo>
                  <a:lnTo>
                    <a:pt x="335" y="19"/>
                  </a:lnTo>
                  <a:lnTo>
                    <a:pt x="331" y="26"/>
                  </a:lnTo>
                  <a:lnTo>
                    <a:pt x="324" y="34"/>
                  </a:lnTo>
                  <a:lnTo>
                    <a:pt x="313" y="37"/>
                  </a:lnTo>
                  <a:lnTo>
                    <a:pt x="298" y="41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46" y="45"/>
                  </a:lnTo>
                  <a:lnTo>
                    <a:pt x="212" y="56"/>
                  </a:lnTo>
                  <a:lnTo>
                    <a:pt x="183" y="75"/>
                  </a:lnTo>
                  <a:lnTo>
                    <a:pt x="153" y="89"/>
                  </a:lnTo>
                  <a:lnTo>
                    <a:pt x="104" y="127"/>
                  </a:lnTo>
                  <a:lnTo>
                    <a:pt x="86" y="142"/>
                  </a:lnTo>
                  <a:lnTo>
                    <a:pt x="89" y="194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8" y="231"/>
                  </a:lnTo>
                  <a:lnTo>
                    <a:pt x="108" y="242"/>
                  </a:lnTo>
                  <a:lnTo>
                    <a:pt x="108" y="253"/>
                  </a:lnTo>
                  <a:lnTo>
                    <a:pt x="104" y="264"/>
                  </a:lnTo>
                  <a:lnTo>
                    <a:pt x="97" y="275"/>
                  </a:lnTo>
                  <a:lnTo>
                    <a:pt x="86" y="287"/>
                  </a:lnTo>
                  <a:lnTo>
                    <a:pt x="86" y="287"/>
                  </a:lnTo>
                  <a:lnTo>
                    <a:pt x="82" y="294"/>
                  </a:lnTo>
                  <a:lnTo>
                    <a:pt x="78" y="305"/>
                  </a:lnTo>
                  <a:lnTo>
                    <a:pt x="82" y="313"/>
                  </a:lnTo>
                  <a:lnTo>
                    <a:pt x="86" y="320"/>
                  </a:lnTo>
                  <a:lnTo>
                    <a:pt x="97" y="328"/>
                  </a:lnTo>
                  <a:lnTo>
                    <a:pt x="112" y="335"/>
                  </a:lnTo>
                  <a:lnTo>
                    <a:pt x="104" y="372"/>
                  </a:lnTo>
                  <a:lnTo>
                    <a:pt x="104" y="372"/>
                  </a:lnTo>
                  <a:lnTo>
                    <a:pt x="112" y="380"/>
                  </a:lnTo>
                  <a:lnTo>
                    <a:pt x="127" y="395"/>
                  </a:lnTo>
                  <a:lnTo>
                    <a:pt x="130" y="402"/>
                  </a:lnTo>
                  <a:lnTo>
                    <a:pt x="130" y="413"/>
                  </a:lnTo>
                  <a:lnTo>
                    <a:pt x="123" y="424"/>
                  </a:lnTo>
                  <a:lnTo>
                    <a:pt x="108" y="435"/>
                  </a:lnTo>
                  <a:lnTo>
                    <a:pt x="108" y="435"/>
                  </a:lnTo>
                  <a:lnTo>
                    <a:pt x="104" y="439"/>
                  </a:lnTo>
                  <a:lnTo>
                    <a:pt x="101" y="450"/>
                  </a:lnTo>
                  <a:lnTo>
                    <a:pt x="101" y="458"/>
                  </a:lnTo>
                  <a:lnTo>
                    <a:pt x="104" y="469"/>
                  </a:lnTo>
                  <a:lnTo>
                    <a:pt x="112" y="476"/>
                  </a:lnTo>
                  <a:lnTo>
                    <a:pt x="119" y="488"/>
                  </a:lnTo>
                  <a:lnTo>
                    <a:pt x="119" y="488"/>
                  </a:lnTo>
                  <a:lnTo>
                    <a:pt x="130" y="499"/>
                  </a:lnTo>
                  <a:lnTo>
                    <a:pt x="138" y="506"/>
                  </a:lnTo>
                  <a:lnTo>
                    <a:pt x="142" y="514"/>
                  </a:lnTo>
                  <a:lnTo>
                    <a:pt x="138" y="521"/>
                  </a:lnTo>
                  <a:lnTo>
                    <a:pt x="134" y="525"/>
                  </a:lnTo>
                  <a:lnTo>
                    <a:pt x="130" y="529"/>
                  </a:lnTo>
                  <a:lnTo>
                    <a:pt x="116" y="536"/>
                  </a:lnTo>
                  <a:lnTo>
                    <a:pt x="116" y="536"/>
                  </a:lnTo>
                  <a:lnTo>
                    <a:pt x="108" y="540"/>
                  </a:lnTo>
                  <a:lnTo>
                    <a:pt x="104" y="543"/>
                  </a:lnTo>
                  <a:lnTo>
                    <a:pt x="101" y="555"/>
                  </a:lnTo>
                  <a:lnTo>
                    <a:pt x="104" y="566"/>
                  </a:lnTo>
                  <a:lnTo>
                    <a:pt x="104" y="573"/>
                  </a:lnTo>
                  <a:lnTo>
                    <a:pt x="104" y="573"/>
                  </a:lnTo>
                  <a:lnTo>
                    <a:pt x="101" y="573"/>
                  </a:lnTo>
                  <a:lnTo>
                    <a:pt x="93" y="577"/>
                  </a:lnTo>
                  <a:lnTo>
                    <a:pt x="78" y="577"/>
                  </a:lnTo>
                  <a:lnTo>
                    <a:pt x="56" y="566"/>
                  </a:lnTo>
                  <a:lnTo>
                    <a:pt x="56" y="566"/>
                  </a:lnTo>
                  <a:lnTo>
                    <a:pt x="49" y="596"/>
                  </a:lnTo>
                  <a:lnTo>
                    <a:pt x="37" y="614"/>
                  </a:lnTo>
                  <a:lnTo>
                    <a:pt x="30" y="622"/>
                  </a:lnTo>
                  <a:lnTo>
                    <a:pt x="19" y="629"/>
                  </a:lnTo>
                  <a:lnTo>
                    <a:pt x="19" y="629"/>
                  </a:lnTo>
                  <a:lnTo>
                    <a:pt x="22" y="636"/>
                  </a:lnTo>
                  <a:lnTo>
                    <a:pt x="22" y="659"/>
                  </a:lnTo>
                  <a:lnTo>
                    <a:pt x="15" y="681"/>
                  </a:lnTo>
                  <a:lnTo>
                    <a:pt x="11" y="692"/>
                  </a:lnTo>
                  <a:lnTo>
                    <a:pt x="0" y="700"/>
                  </a:lnTo>
                  <a:lnTo>
                    <a:pt x="11" y="726"/>
                  </a:lnTo>
                  <a:lnTo>
                    <a:pt x="11" y="726"/>
                  </a:lnTo>
                  <a:lnTo>
                    <a:pt x="11" y="752"/>
                  </a:lnTo>
                  <a:lnTo>
                    <a:pt x="8" y="770"/>
                  </a:lnTo>
                  <a:lnTo>
                    <a:pt x="0" y="789"/>
                  </a:lnTo>
                  <a:lnTo>
                    <a:pt x="0" y="789"/>
                  </a:lnTo>
                  <a:lnTo>
                    <a:pt x="0" y="789"/>
                  </a:lnTo>
                  <a:lnTo>
                    <a:pt x="22" y="804"/>
                  </a:lnTo>
                  <a:lnTo>
                    <a:pt x="41" y="811"/>
                  </a:lnTo>
                  <a:lnTo>
                    <a:pt x="56" y="815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86" y="819"/>
                  </a:lnTo>
                  <a:lnTo>
                    <a:pt x="93" y="822"/>
                  </a:lnTo>
                  <a:lnTo>
                    <a:pt x="104" y="841"/>
                  </a:lnTo>
                  <a:lnTo>
                    <a:pt x="112" y="871"/>
                  </a:lnTo>
                  <a:lnTo>
                    <a:pt x="153" y="953"/>
                  </a:lnTo>
                  <a:lnTo>
                    <a:pt x="153" y="953"/>
                  </a:lnTo>
                  <a:lnTo>
                    <a:pt x="160" y="964"/>
                  </a:lnTo>
                  <a:lnTo>
                    <a:pt x="175" y="990"/>
                  </a:lnTo>
                  <a:lnTo>
                    <a:pt x="186" y="1001"/>
                  </a:lnTo>
                  <a:lnTo>
                    <a:pt x="201" y="1009"/>
                  </a:lnTo>
                  <a:lnTo>
                    <a:pt x="216" y="1016"/>
                  </a:lnTo>
                  <a:lnTo>
                    <a:pt x="231" y="1016"/>
                  </a:lnTo>
                  <a:lnTo>
                    <a:pt x="231" y="1016"/>
                  </a:lnTo>
                  <a:lnTo>
                    <a:pt x="231" y="1016"/>
                  </a:lnTo>
                  <a:lnTo>
                    <a:pt x="238" y="1016"/>
                  </a:lnTo>
                  <a:lnTo>
                    <a:pt x="246" y="1012"/>
                  </a:lnTo>
                  <a:lnTo>
                    <a:pt x="261" y="1001"/>
                  </a:lnTo>
                  <a:lnTo>
                    <a:pt x="276" y="982"/>
                  </a:lnTo>
                  <a:lnTo>
                    <a:pt x="276" y="982"/>
                  </a:lnTo>
                  <a:lnTo>
                    <a:pt x="283" y="979"/>
                  </a:lnTo>
                  <a:lnTo>
                    <a:pt x="294" y="975"/>
                  </a:lnTo>
                  <a:lnTo>
                    <a:pt x="302" y="975"/>
                  </a:lnTo>
                  <a:lnTo>
                    <a:pt x="313" y="979"/>
                  </a:lnTo>
                  <a:lnTo>
                    <a:pt x="316" y="990"/>
                  </a:lnTo>
                  <a:lnTo>
                    <a:pt x="320" y="1012"/>
                  </a:lnTo>
                  <a:lnTo>
                    <a:pt x="316" y="1038"/>
                  </a:lnTo>
                  <a:lnTo>
                    <a:pt x="316" y="1038"/>
                  </a:lnTo>
                  <a:lnTo>
                    <a:pt x="320" y="1046"/>
                  </a:lnTo>
                  <a:lnTo>
                    <a:pt x="331" y="1053"/>
                  </a:lnTo>
                  <a:lnTo>
                    <a:pt x="339" y="1053"/>
                  </a:lnTo>
                  <a:lnTo>
                    <a:pt x="350" y="1049"/>
                  </a:lnTo>
                  <a:lnTo>
                    <a:pt x="357" y="1042"/>
                  </a:lnTo>
                  <a:lnTo>
                    <a:pt x="365" y="1027"/>
                  </a:lnTo>
                  <a:lnTo>
                    <a:pt x="365" y="1027"/>
                  </a:lnTo>
                  <a:lnTo>
                    <a:pt x="372" y="1012"/>
                  </a:lnTo>
                  <a:lnTo>
                    <a:pt x="380" y="1001"/>
                  </a:lnTo>
                  <a:lnTo>
                    <a:pt x="391" y="994"/>
                  </a:lnTo>
                  <a:lnTo>
                    <a:pt x="398" y="994"/>
                  </a:lnTo>
                  <a:lnTo>
                    <a:pt x="406" y="994"/>
                  </a:lnTo>
                  <a:lnTo>
                    <a:pt x="417" y="997"/>
                  </a:lnTo>
                  <a:lnTo>
                    <a:pt x="432" y="1009"/>
                  </a:lnTo>
                  <a:lnTo>
                    <a:pt x="432" y="1009"/>
                  </a:lnTo>
                  <a:lnTo>
                    <a:pt x="465" y="1046"/>
                  </a:lnTo>
                  <a:lnTo>
                    <a:pt x="465" y="1046"/>
                  </a:lnTo>
                  <a:lnTo>
                    <a:pt x="465" y="1049"/>
                  </a:lnTo>
                  <a:lnTo>
                    <a:pt x="469" y="1049"/>
                  </a:lnTo>
                  <a:lnTo>
                    <a:pt x="480" y="1049"/>
                  </a:lnTo>
                  <a:lnTo>
                    <a:pt x="495" y="1042"/>
                  </a:lnTo>
                  <a:lnTo>
                    <a:pt x="514" y="1046"/>
                  </a:lnTo>
                  <a:lnTo>
                    <a:pt x="514" y="1046"/>
                  </a:lnTo>
                  <a:lnTo>
                    <a:pt x="525" y="1038"/>
                  </a:lnTo>
                  <a:lnTo>
                    <a:pt x="532" y="1031"/>
                  </a:lnTo>
                  <a:lnTo>
                    <a:pt x="540" y="1020"/>
                  </a:lnTo>
                  <a:lnTo>
                    <a:pt x="547" y="1009"/>
                  </a:lnTo>
                  <a:lnTo>
                    <a:pt x="547" y="994"/>
                  </a:lnTo>
                  <a:lnTo>
                    <a:pt x="543" y="975"/>
                  </a:lnTo>
                  <a:lnTo>
                    <a:pt x="529" y="956"/>
                  </a:lnTo>
                  <a:lnTo>
                    <a:pt x="529" y="956"/>
                  </a:lnTo>
                  <a:lnTo>
                    <a:pt x="514" y="938"/>
                  </a:lnTo>
                  <a:lnTo>
                    <a:pt x="506" y="923"/>
                  </a:lnTo>
                  <a:lnTo>
                    <a:pt x="503" y="912"/>
                  </a:lnTo>
                  <a:lnTo>
                    <a:pt x="503" y="904"/>
                  </a:lnTo>
                  <a:lnTo>
                    <a:pt x="503" y="897"/>
                  </a:lnTo>
                  <a:lnTo>
                    <a:pt x="506" y="893"/>
                  </a:lnTo>
                  <a:lnTo>
                    <a:pt x="510" y="889"/>
                  </a:lnTo>
                  <a:lnTo>
                    <a:pt x="510" y="889"/>
                  </a:lnTo>
                  <a:lnTo>
                    <a:pt x="506" y="882"/>
                  </a:lnTo>
                  <a:lnTo>
                    <a:pt x="503" y="878"/>
                  </a:lnTo>
                  <a:lnTo>
                    <a:pt x="491" y="875"/>
                  </a:lnTo>
                  <a:lnTo>
                    <a:pt x="491" y="875"/>
                  </a:lnTo>
                  <a:lnTo>
                    <a:pt x="491" y="871"/>
                  </a:lnTo>
                  <a:lnTo>
                    <a:pt x="491" y="863"/>
                  </a:lnTo>
                  <a:lnTo>
                    <a:pt x="495" y="856"/>
                  </a:lnTo>
                  <a:lnTo>
                    <a:pt x="503" y="852"/>
                  </a:lnTo>
                  <a:lnTo>
                    <a:pt x="510" y="852"/>
                  </a:lnTo>
                  <a:lnTo>
                    <a:pt x="517" y="849"/>
                  </a:lnTo>
                  <a:lnTo>
                    <a:pt x="517" y="811"/>
                  </a:lnTo>
                  <a:lnTo>
                    <a:pt x="540" y="796"/>
                  </a:lnTo>
                  <a:lnTo>
                    <a:pt x="540" y="752"/>
                  </a:lnTo>
                  <a:lnTo>
                    <a:pt x="573" y="756"/>
                  </a:lnTo>
                  <a:lnTo>
                    <a:pt x="584" y="729"/>
                  </a:lnTo>
                  <a:lnTo>
                    <a:pt x="636" y="726"/>
                  </a:lnTo>
                  <a:lnTo>
                    <a:pt x="636" y="726"/>
                  </a:lnTo>
                  <a:lnTo>
                    <a:pt x="636" y="726"/>
                  </a:lnTo>
                  <a:lnTo>
                    <a:pt x="629" y="715"/>
                  </a:lnTo>
                  <a:lnTo>
                    <a:pt x="622" y="692"/>
                  </a:lnTo>
                  <a:lnTo>
                    <a:pt x="622" y="681"/>
                  </a:lnTo>
                  <a:lnTo>
                    <a:pt x="629" y="674"/>
                  </a:lnTo>
                  <a:lnTo>
                    <a:pt x="636" y="670"/>
                  </a:lnTo>
                  <a:lnTo>
                    <a:pt x="655" y="670"/>
                  </a:lnTo>
                  <a:lnTo>
                    <a:pt x="655" y="670"/>
                  </a:lnTo>
                  <a:lnTo>
                    <a:pt x="663" y="670"/>
                  </a:lnTo>
                  <a:lnTo>
                    <a:pt x="674" y="662"/>
                  </a:lnTo>
                  <a:lnTo>
                    <a:pt x="681" y="655"/>
                  </a:lnTo>
                  <a:lnTo>
                    <a:pt x="685" y="644"/>
                  </a:lnTo>
                  <a:lnTo>
                    <a:pt x="689" y="629"/>
                  </a:lnTo>
                  <a:lnTo>
                    <a:pt x="689" y="610"/>
                  </a:lnTo>
                  <a:lnTo>
                    <a:pt x="689" y="610"/>
                  </a:lnTo>
                  <a:lnTo>
                    <a:pt x="700" y="603"/>
                  </a:lnTo>
                  <a:lnTo>
                    <a:pt x="715" y="592"/>
                  </a:lnTo>
                  <a:lnTo>
                    <a:pt x="722" y="584"/>
                  </a:lnTo>
                  <a:lnTo>
                    <a:pt x="722" y="573"/>
                  </a:lnTo>
                  <a:lnTo>
                    <a:pt x="715" y="566"/>
                  </a:lnTo>
                  <a:lnTo>
                    <a:pt x="703" y="555"/>
                  </a:lnTo>
                  <a:lnTo>
                    <a:pt x="703" y="555"/>
                  </a:lnTo>
                  <a:lnTo>
                    <a:pt x="700" y="551"/>
                  </a:lnTo>
                  <a:lnTo>
                    <a:pt x="700" y="536"/>
                  </a:lnTo>
                  <a:lnTo>
                    <a:pt x="703" y="525"/>
                  </a:lnTo>
                  <a:lnTo>
                    <a:pt x="711" y="517"/>
                  </a:lnTo>
                  <a:lnTo>
                    <a:pt x="722" y="510"/>
                  </a:lnTo>
                  <a:lnTo>
                    <a:pt x="737" y="502"/>
                  </a:lnTo>
                  <a:lnTo>
                    <a:pt x="737" y="50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7" name="Freeform 11"/>
            <p:cNvSpPr>
              <a:spLocks/>
            </p:cNvSpPr>
            <p:nvPr/>
          </p:nvSpPr>
          <p:spPr bwMode="auto">
            <a:xfrm>
              <a:off x="804" y="1859"/>
              <a:ext cx="833" cy="818"/>
            </a:xfrm>
            <a:custGeom>
              <a:avLst/>
              <a:gdLst/>
              <a:ahLst/>
              <a:cxnLst>
                <a:cxn ang="0">
                  <a:pos x="800" y="331"/>
                </a:cxn>
                <a:cxn ang="0">
                  <a:pos x="751" y="353"/>
                </a:cxn>
                <a:cxn ang="0">
                  <a:pos x="703" y="379"/>
                </a:cxn>
                <a:cxn ang="0">
                  <a:pos x="625" y="353"/>
                </a:cxn>
                <a:cxn ang="0">
                  <a:pos x="588" y="335"/>
                </a:cxn>
                <a:cxn ang="0">
                  <a:pos x="521" y="242"/>
                </a:cxn>
                <a:cxn ang="0">
                  <a:pos x="517" y="212"/>
                </a:cxn>
                <a:cxn ang="0">
                  <a:pos x="532" y="216"/>
                </a:cxn>
                <a:cxn ang="0">
                  <a:pos x="565" y="190"/>
                </a:cxn>
                <a:cxn ang="0">
                  <a:pos x="524" y="156"/>
                </a:cxn>
                <a:cxn ang="0">
                  <a:pos x="476" y="163"/>
                </a:cxn>
                <a:cxn ang="0">
                  <a:pos x="431" y="178"/>
                </a:cxn>
                <a:cxn ang="0">
                  <a:pos x="420" y="137"/>
                </a:cxn>
                <a:cxn ang="0">
                  <a:pos x="387" y="100"/>
                </a:cxn>
                <a:cxn ang="0">
                  <a:pos x="350" y="134"/>
                </a:cxn>
                <a:cxn ang="0">
                  <a:pos x="294" y="134"/>
                </a:cxn>
                <a:cxn ang="0">
                  <a:pos x="298" y="59"/>
                </a:cxn>
                <a:cxn ang="0">
                  <a:pos x="279" y="0"/>
                </a:cxn>
                <a:cxn ang="0">
                  <a:pos x="268" y="22"/>
                </a:cxn>
                <a:cxn ang="0">
                  <a:pos x="201" y="18"/>
                </a:cxn>
                <a:cxn ang="0">
                  <a:pos x="152" y="93"/>
                </a:cxn>
                <a:cxn ang="0">
                  <a:pos x="130" y="130"/>
                </a:cxn>
                <a:cxn ang="0">
                  <a:pos x="78" y="119"/>
                </a:cxn>
                <a:cxn ang="0">
                  <a:pos x="44" y="104"/>
                </a:cxn>
                <a:cxn ang="0">
                  <a:pos x="30" y="152"/>
                </a:cxn>
                <a:cxn ang="0">
                  <a:pos x="26" y="223"/>
                </a:cxn>
                <a:cxn ang="0">
                  <a:pos x="7" y="245"/>
                </a:cxn>
                <a:cxn ang="0">
                  <a:pos x="44" y="286"/>
                </a:cxn>
                <a:cxn ang="0">
                  <a:pos x="63" y="335"/>
                </a:cxn>
                <a:cxn ang="0">
                  <a:pos x="71" y="387"/>
                </a:cxn>
                <a:cxn ang="0">
                  <a:pos x="89" y="424"/>
                </a:cxn>
                <a:cxn ang="0">
                  <a:pos x="123" y="443"/>
                </a:cxn>
                <a:cxn ang="0">
                  <a:pos x="201" y="465"/>
                </a:cxn>
                <a:cxn ang="0">
                  <a:pos x="164" y="498"/>
                </a:cxn>
                <a:cxn ang="0">
                  <a:pos x="141" y="565"/>
                </a:cxn>
                <a:cxn ang="0">
                  <a:pos x="167" y="606"/>
                </a:cxn>
                <a:cxn ang="0">
                  <a:pos x="234" y="606"/>
                </a:cxn>
                <a:cxn ang="0">
                  <a:pos x="275" y="636"/>
                </a:cxn>
                <a:cxn ang="0">
                  <a:pos x="253" y="670"/>
                </a:cxn>
                <a:cxn ang="0">
                  <a:pos x="268" y="815"/>
                </a:cxn>
                <a:cxn ang="0">
                  <a:pos x="316" y="807"/>
                </a:cxn>
                <a:cxn ang="0">
                  <a:pos x="405" y="770"/>
                </a:cxn>
                <a:cxn ang="0">
                  <a:pos x="428" y="751"/>
                </a:cxn>
                <a:cxn ang="0">
                  <a:pos x="461" y="692"/>
                </a:cxn>
                <a:cxn ang="0">
                  <a:pos x="506" y="688"/>
                </a:cxn>
                <a:cxn ang="0">
                  <a:pos x="536" y="744"/>
                </a:cxn>
                <a:cxn ang="0">
                  <a:pos x="573" y="751"/>
                </a:cxn>
                <a:cxn ang="0">
                  <a:pos x="644" y="681"/>
                </a:cxn>
                <a:cxn ang="0">
                  <a:pos x="725" y="502"/>
                </a:cxn>
                <a:cxn ang="0">
                  <a:pos x="804" y="405"/>
                </a:cxn>
                <a:cxn ang="0">
                  <a:pos x="833" y="379"/>
                </a:cxn>
                <a:cxn ang="0">
                  <a:pos x="811" y="353"/>
                </a:cxn>
              </a:cxnLst>
              <a:rect l="0" t="0" r="r" b="b"/>
              <a:pathLst>
                <a:path w="833" h="818">
                  <a:moveTo>
                    <a:pt x="811" y="353"/>
                  </a:moveTo>
                  <a:lnTo>
                    <a:pt x="811" y="353"/>
                  </a:lnTo>
                  <a:lnTo>
                    <a:pt x="807" y="338"/>
                  </a:lnTo>
                  <a:lnTo>
                    <a:pt x="800" y="331"/>
                  </a:lnTo>
                  <a:lnTo>
                    <a:pt x="789" y="327"/>
                  </a:lnTo>
                  <a:lnTo>
                    <a:pt x="778" y="331"/>
                  </a:lnTo>
                  <a:lnTo>
                    <a:pt x="759" y="346"/>
                  </a:lnTo>
                  <a:lnTo>
                    <a:pt x="751" y="353"/>
                  </a:lnTo>
                  <a:lnTo>
                    <a:pt x="751" y="353"/>
                  </a:lnTo>
                  <a:lnTo>
                    <a:pt x="733" y="368"/>
                  </a:lnTo>
                  <a:lnTo>
                    <a:pt x="718" y="376"/>
                  </a:lnTo>
                  <a:lnTo>
                    <a:pt x="703" y="379"/>
                  </a:lnTo>
                  <a:lnTo>
                    <a:pt x="688" y="379"/>
                  </a:lnTo>
                  <a:lnTo>
                    <a:pt x="670" y="376"/>
                  </a:lnTo>
                  <a:lnTo>
                    <a:pt x="662" y="372"/>
                  </a:lnTo>
                  <a:lnTo>
                    <a:pt x="625" y="353"/>
                  </a:lnTo>
                  <a:lnTo>
                    <a:pt x="625" y="353"/>
                  </a:lnTo>
                  <a:lnTo>
                    <a:pt x="618" y="353"/>
                  </a:lnTo>
                  <a:lnTo>
                    <a:pt x="606" y="350"/>
                  </a:lnTo>
                  <a:lnTo>
                    <a:pt x="588" y="335"/>
                  </a:lnTo>
                  <a:lnTo>
                    <a:pt x="573" y="316"/>
                  </a:lnTo>
                  <a:lnTo>
                    <a:pt x="554" y="297"/>
                  </a:lnTo>
                  <a:lnTo>
                    <a:pt x="532" y="257"/>
                  </a:lnTo>
                  <a:lnTo>
                    <a:pt x="521" y="242"/>
                  </a:lnTo>
                  <a:lnTo>
                    <a:pt x="521" y="242"/>
                  </a:lnTo>
                  <a:lnTo>
                    <a:pt x="517" y="223"/>
                  </a:lnTo>
                  <a:lnTo>
                    <a:pt x="517" y="212"/>
                  </a:lnTo>
                  <a:lnTo>
                    <a:pt x="517" y="212"/>
                  </a:lnTo>
                  <a:lnTo>
                    <a:pt x="517" y="212"/>
                  </a:lnTo>
                  <a:lnTo>
                    <a:pt x="517" y="212"/>
                  </a:lnTo>
                  <a:lnTo>
                    <a:pt x="524" y="216"/>
                  </a:lnTo>
                  <a:lnTo>
                    <a:pt x="532" y="216"/>
                  </a:lnTo>
                  <a:lnTo>
                    <a:pt x="554" y="212"/>
                  </a:lnTo>
                  <a:lnTo>
                    <a:pt x="562" y="208"/>
                  </a:lnTo>
                  <a:lnTo>
                    <a:pt x="569" y="201"/>
                  </a:lnTo>
                  <a:lnTo>
                    <a:pt x="565" y="190"/>
                  </a:lnTo>
                  <a:lnTo>
                    <a:pt x="558" y="178"/>
                  </a:lnTo>
                  <a:lnTo>
                    <a:pt x="558" y="178"/>
                  </a:lnTo>
                  <a:lnTo>
                    <a:pt x="532" y="160"/>
                  </a:lnTo>
                  <a:lnTo>
                    <a:pt x="524" y="156"/>
                  </a:lnTo>
                  <a:lnTo>
                    <a:pt x="513" y="152"/>
                  </a:lnTo>
                  <a:lnTo>
                    <a:pt x="498" y="156"/>
                  </a:lnTo>
                  <a:lnTo>
                    <a:pt x="476" y="163"/>
                  </a:lnTo>
                  <a:lnTo>
                    <a:pt x="476" y="163"/>
                  </a:lnTo>
                  <a:lnTo>
                    <a:pt x="454" y="175"/>
                  </a:lnTo>
                  <a:lnTo>
                    <a:pt x="446" y="178"/>
                  </a:lnTo>
                  <a:lnTo>
                    <a:pt x="439" y="178"/>
                  </a:lnTo>
                  <a:lnTo>
                    <a:pt x="431" y="178"/>
                  </a:lnTo>
                  <a:lnTo>
                    <a:pt x="424" y="171"/>
                  </a:lnTo>
                  <a:lnTo>
                    <a:pt x="420" y="156"/>
                  </a:lnTo>
                  <a:lnTo>
                    <a:pt x="420" y="137"/>
                  </a:lnTo>
                  <a:lnTo>
                    <a:pt x="420" y="137"/>
                  </a:lnTo>
                  <a:lnTo>
                    <a:pt x="417" y="119"/>
                  </a:lnTo>
                  <a:lnTo>
                    <a:pt x="409" y="108"/>
                  </a:lnTo>
                  <a:lnTo>
                    <a:pt x="398" y="100"/>
                  </a:lnTo>
                  <a:lnTo>
                    <a:pt x="387" y="100"/>
                  </a:lnTo>
                  <a:lnTo>
                    <a:pt x="364" y="108"/>
                  </a:lnTo>
                  <a:lnTo>
                    <a:pt x="357" y="115"/>
                  </a:lnTo>
                  <a:lnTo>
                    <a:pt x="350" y="134"/>
                  </a:lnTo>
                  <a:lnTo>
                    <a:pt x="350" y="134"/>
                  </a:lnTo>
                  <a:lnTo>
                    <a:pt x="342" y="141"/>
                  </a:lnTo>
                  <a:lnTo>
                    <a:pt x="331" y="141"/>
                  </a:lnTo>
                  <a:lnTo>
                    <a:pt x="312" y="141"/>
                  </a:lnTo>
                  <a:lnTo>
                    <a:pt x="294" y="134"/>
                  </a:lnTo>
                  <a:lnTo>
                    <a:pt x="290" y="111"/>
                  </a:lnTo>
                  <a:lnTo>
                    <a:pt x="290" y="111"/>
                  </a:lnTo>
                  <a:lnTo>
                    <a:pt x="298" y="82"/>
                  </a:lnTo>
                  <a:lnTo>
                    <a:pt x="298" y="59"/>
                  </a:lnTo>
                  <a:lnTo>
                    <a:pt x="298" y="41"/>
                  </a:lnTo>
                  <a:lnTo>
                    <a:pt x="294" y="26"/>
                  </a:lnTo>
                  <a:lnTo>
                    <a:pt x="283" y="7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75" y="15"/>
                  </a:lnTo>
                  <a:lnTo>
                    <a:pt x="271" y="18"/>
                  </a:lnTo>
                  <a:lnTo>
                    <a:pt x="268" y="22"/>
                  </a:lnTo>
                  <a:lnTo>
                    <a:pt x="245" y="22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1" y="18"/>
                  </a:lnTo>
                  <a:lnTo>
                    <a:pt x="186" y="33"/>
                  </a:lnTo>
                  <a:lnTo>
                    <a:pt x="167" y="59"/>
                  </a:lnTo>
                  <a:lnTo>
                    <a:pt x="160" y="74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5" y="111"/>
                  </a:lnTo>
                  <a:lnTo>
                    <a:pt x="137" y="123"/>
                  </a:lnTo>
                  <a:lnTo>
                    <a:pt x="130" y="130"/>
                  </a:lnTo>
                  <a:lnTo>
                    <a:pt x="119" y="130"/>
                  </a:lnTo>
                  <a:lnTo>
                    <a:pt x="108" y="130"/>
                  </a:lnTo>
                  <a:lnTo>
                    <a:pt x="97" y="130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63" y="108"/>
                  </a:lnTo>
                  <a:lnTo>
                    <a:pt x="48" y="100"/>
                  </a:lnTo>
                  <a:lnTo>
                    <a:pt x="44" y="104"/>
                  </a:lnTo>
                  <a:lnTo>
                    <a:pt x="44" y="111"/>
                  </a:lnTo>
                  <a:lnTo>
                    <a:pt x="44" y="141"/>
                  </a:lnTo>
                  <a:lnTo>
                    <a:pt x="30" y="152"/>
                  </a:lnTo>
                  <a:lnTo>
                    <a:pt x="30" y="152"/>
                  </a:lnTo>
                  <a:lnTo>
                    <a:pt x="33" y="163"/>
                  </a:lnTo>
                  <a:lnTo>
                    <a:pt x="33" y="190"/>
                  </a:lnTo>
                  <a:lnTo>
                    <a:pt x="33" y="204"/>
                  </a:lnTo>
                  <a:lnTo>
                    <a:pt x="26" y="223"/>
                  </a:lnTo>
                  <a:lnTo>
                    <a:pt x="15" y="234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7" y="245"/>
                  </a:lnTo>
                  <a:lnTo>
                    <a:pt x="26" y="253"/>
                  </a:lnTo>
                  <a:lnTo>
                    <a:pt x="33" y="260"/>
                  </a:lnTo>
                  <a:lnTo>
                    <a:pt x="41" y="271"/>
                  </a:lnTo>
                  <a:lnTo>
                    <a:pt x="44" y="286"/>
                  </a:lnTo>
                  <a:lnTo>
                    <a:pt x="44" y="305"/>
                  </a:lnTo>
                  <a:lnTo>
                    <a:pt x="44" y="305"/>
                  </a:lnTo>
                  <a:lnTo>
                    <a:pt x="52" y="312"/>
                  </a:lnTo>
                  <a:lnTo>
                    <a:pt x="63" y="335"/>
                  </a:lnTo>
                  <a:lnTo>
                    <a:pt x="71" y="350"/>
                  </a:lnTo>
                  <a:lnTo>
                    <a:pt x="74" y="364"/>
                  </a:lnTo>
                  <a:lnTo>
                    <a:pt x="74" y="376"/>
                  </a:lnTo>
                  <a:lnTo>
                    <a:pt x="71" y="387"/>
                  </a:lnTo>
                  <a:lnTo>
                    <a:pt x="67" y="428"/>
                  </a:lnTo>
                  <a:lnTo>
                    <a:pt x="67" y="428"/>
                  </a:lnTo>
                  <a:lnTo>
                    <a:pt x="74" y="424"/>
                  </a:lnTo>
                  <a:lnTo>
                    <a:pt x="89" y="424"/>
                  </a:lnTo>
                  <a:lnTo>
                    <a:pt x="97" y="424"/>
                  </a:lnTo>
                  <a:lnTo>
                    <a:pt x="108" y="424"/>
                  </a:lnTo>
                  <a:lnTo>
                    <a:pt x="115" y="431"/>
                  </a:lnTo>
                  <a:lnTo>
                    <a:pt x="123" y="443"/>
                  </a:lnTo>
                  <a:lnTo>
                    <a:pt x="178" y="457"/>
                  </a:lnTo>
                  <a:lnTo>
                    <a:pt x="178" y="457"/>
                  </a:lnTo>
                  <a:lnTo>
                    <a:pt x="186" y="457"/>
                  </a:lnTo>
                  <a:lnTo>
                    <a:pt x="201" y="465"/>
                  </a:lnTo>
                  <a:lnTo>
                    <a:pt x="201" y="469"/>
                  </a:lnTo>
                  <a:lnTo>
                    <a:pt x="197" y="476"/>
                  </a:lnTo>
                  <a:lnTo>
                    <a:pt x="186" y="487"/>
                  </a:lnTo>
                  <a:lnTo>
                    <a:pt x="164" y="498"/>
                  </a:lnTo>
                  <a:lnTo>
                    <a:pt x="145" y="517"/>
                  </a:lnTo>
                  <a:lnTo>
                    <a:pt x="145" y="517"/>
                  </a:lnTo>
                  <a:lnTo>
                    <a:pt x="141" y="532"/>
                  </a:lnTo>
                  <a:lnTo>
                    <a:pt x="141" y="565"/>
                  </a:lnTo>
                  <a:lnTo>
                    <a:pt x="145" y="580"/>
                  </a:lnTo>
                  <a:lnTo>
                    <a:pt x="152" y="595"/>
                  </a:lnTo>
                  <a:lnTo>
                    <a:pt x="160" y="606"/>
                  </a:lnTo>
                  <a:lnTo>
                    <a:pt x="167" y="606"/>
                  </a:lnTo>
                  <a:lnTo>
                    <a:pt x="175" y="606"/>
                  </a:lnTo>
                  <a:lnTo>
                    <a:pt x="219" y="603"/>
                  </a:lnTo>
                  <a:lnTo>
                    <a:pt x="219" y="603"/>
                  </a:lnTo>
                  <a:lnTo>
                    <a:pt x="234" y="606"/>
                  </a:lnTo>
                  <a:lnTo>
                    <a:pt x="245" y="610"/>
                  </a:lnTo>
                  <a:lnTo>
                    <a:pt x="260" y="617"/>
                  </a:lnTo>
                  <a:lnTo>
                    <a:pt x="268" y="625"/>
                  </a:lnTo>
                  <a:lnTo>
                    <a:pt x="275" y="636"/>
                  </a:lnTo>
                  <a:lnTo>
                    <a:pt x="271" y="644"/>
                  </a:lnTo>
                  <a:lnTo>
                    <a:pt x="268" y="651"/>
                  </a:lnTo>
                  <a:lnTo>
                    <a:pt x="253" y="670"/>
                  </a:lnTo>
                  <a:lnTo>
                    <a:pt x="253" y="670"/>
                  </a:lnTo>
                  <a:lnTo>
                    <a:pt x="249" y="744"/>
                  </a:lnTo>
                  <a:lnTo>
                    <a:pt x="245" y="818"/>
                  </a:lnTo>
                  <a:lnTo>
                    <a:pt x="245" y="818"/>
                  </a:lnTo>
                  <a:lnTo>
                    <a:pt x="268" y="815"/>
                  </a:lnTo>
                  <a:lnTo>
                    <a:pt x="305" y="818"/>
                  </a:lnTo>
                  <a:lnTo>
                    <a:pt x="309" y="815"/>
                  </a:lnTo>
                  <a:lnTo>
                    <a:pt x="309" y="815"/>
                  </a:lnTo>
                  <a:lnTo>
                    <a:pt x="316" y="807"/>
                  </a:lnTo>
                  <a:lnTo>
                    <a:pt x="335" y="792"/>
                  </a:lnTo>
                  <a:lnTo>
                    <a:pt x="364" y="777"/>
                  </a:lnTo>
                  <a:lnTo>
                    <a:pt x="383" y="774"/>
                  </a:lnTo>
                  <a:lnTo>
                    <a:pt x="405" y="770"/>
                  </a:lnTo>
                  <a:lnTo>
                    <a:pt x="405" y="770"/>
                  </a:lnTo>
                  <a:lnTo>
                    <a:pt x="405" y="770"/>
                  </a:lnTo>
                  <a:lnTo>
                    <a:pt x="417" y="766"/>
                  </a:lnTo>
                  <a:lnTo>
                    <a:pt x="428" y="751"/>
                  </a:lnTo>
                  <a:lnTo>
                    <a:pt x="446" y="722"/>
                  </a:lnTo>
                  <a:lnTo>
                    <a:pt x="446" y="722"/>
                  </a:lnTo>
                  <a:lnTo>
                    <a:pt x="454" y="707"/>
                  </a:lnTo>
                  <a:lnTo>
                    <a:pt x="461" y="692"/>
                  </a:lnTo>
                  <a:lnTo>
                    <a:pt x="472" y="681"/>
                  </a:lnTo>
                  <a:lnTo>
                    <a:pt x="484" y="677"/>
                  </a:lnTo>
                  <a:lnTo>
                    <a:pt x="495" y="677"/>
                  </a:lnTo>
                  <a:lnTo>
                    <a:pt x="506" y="688"/>
                  </a:lnTo>
                  <a:lnTo>
                    <a:pt x="517" y="703"/>
                  </a:lnTo>
                  <a:lnTo>
                    <a:pt x="528" y="733"/>
                  </a:lnTo>
                  <a:lnTo>
                    <a:pt x="528" y="733"/>
                  </a:lnTo>
                  <a:lnTo>
                    <a:pt x="536" y="744"/>
                  </a:lnTo>
                  <a:lnTo>
                    <a:pt x="543" y="751"/>
                  </a:lnTo>
                  <a:lnTo>
                    <a:pt x="551" y="755"/>
                  </a:lnTo>
                  <a:lnTo>
                    <a:pt x="562" y="755"/>
                  </a:lnTo>
                  <a:lnTo>
                    <a:pt x="573" y="751"/>
                  </a:lnTo>
                  <a:lnTo>
                    <a:pt x="584" y="744"/>
                  </a:lnTo>
                  <a:lnTo>
                    <a:pt x="606" y="725"/>
                  </a:lnTo>
                  <a:lnTo>
                    <a:pt x="625" y="703"/>
                  </a:lnTo>
                  <a:lnTo>
                    <a:pt x="644" y="681"/>
                  </a:lnTo>
                  <a:lnTo>
                    <a:pt x="658" y="655"/>
                  </a:lnTo>
                  <a:lnTo>
                    <a:pt x="662" y="621"/>
                  </a:lnTo>
                  <a:lnTo>
                    <a:pt x="722" y="532"/>
                  </a:lnTo>
                  <a:lnTo>
                    <a:pt x="725" y="502"/>
                  </a:lnTo>
                  <a:lnTo>
                    <a:pt x="751" y="457"/>
                  </a:lnTo>
                  <a:lnTo>
                    <a:pt x="755" y="424"/>
                  </a:lnTo>
                  <a:lnTo>
                    <a:pt x="804" y="405"/>
                  </a:lnTo>
                  <a:lnTo>
                    <a:pt x="804" y="405"/>
                  </a:lnTo>
                  <a:lnTo>
                    <a:pt x="804" y="405"/>
                  </a:lnTo>
                  <a:lnTo>
                    <a:pt x="822" y="398"/>
                  </a:lnTo>
                  <a:lnTo>
                    <a:pt x="830" y="387"/>
                  </a:lnTo>
                  <a:lnTo>
                    <a:pt x="833" y="379"/>
                  </a:lnTo>
                  <a:lnTo>
                    <a:pt x="830" y="372"/>
                  </a:lnTo>
                  <a:lnTo>
                    <a:pt x="818" y="361"/>
                  </a:lnTo>
                  <a:lnTo>
                    <a:pt x="811" y="353"/>
                  </a:lnTo>
                  <a:lnTo>
                    <a:pt x="811" y="35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8" name="Freeform 12"/>
            <p:cNvSpPr>
              <a:spLocks/>
            </p:cNvSpPr>
            <p:nvPr/>
          </p:nvSpPr>
          <p:spPr bwMode="auto">
            <a:xfrm>
              <a:off x="2824" y="579"/>
              <a:ext cx="1001" cy="982"/>
            </a:xfrm>
            <a:custGeom>
              <a:avLst/>
              <a:gdLst/>
              <a:ahLst/>
              <a:cxnLst>
                <a:cxn ang="0">
                  <a:pos x="276" y="740"/>
                </a:cxn>
                <a:cxn ang="0">
                  <a:pos x="317" y="733"/>
                </a:cxn>
                <a:cxn ang="0">
                  <a:pos x="346" y="707"/>
                </a:cxn>
                <a:cxn ang="0">
                  <a:pos x="399" y="643"/>
                </a:cxn>
                <a:cxn ang="0">
                  <a:pos x="510" y="632"/>
                </a:cxn>
                <a:cxn ang="0">
                  <a:pos x="566" y="636"/>
                </a:cxn>
                <a:cxn ang="0">
                  <a:pos x="633" y="565"/>
                </a:cxn>
                <a:cxn ang="0">
                  <a:pos x="685" y="603"/>
                </a:cxn>
                <a:cxn ang="0">
                  <a:pos x="741" y="625"/>
                </a:cxn>
                <a:cxn ang="0">
                  <a:pos x="823" y="625"/>
                </a:cxn>
                <a:cxn ang="0">
                  <a:pos x="893" y="576"/>
                </a:cxn>
                <a:cxn ang="0">
                  <a:pos x="957" y="588"/>
                </a:cxn>
                <a:cxn ang="0">
                  <a:pos x="972" y="547"/>
                </a:cxn>
                <a:cxn ang="0">
                  <a:pos x="968" y="502"/>
                </a:cxn>
                <a:cxn ang="0">
                  <a:pos x="1001" y="443"/>
                </a:cxn>
                <a:cxn ang="0">
                  <a:pos x="998" y="379"/>
                </a:cxn>
                <a:cxn ang="0">
                  <a:pos x="968" y="357"/>
                </a:cxn>
                <a:cxn ang="0">
                  <a:pos x="975" y="309"/>
                </a:cxn>
                <a:cxn ang="0">
                  <a:pos x="927" y="271"/>
                </a:cxn>
                <a:cxn ang="0">
                  <a:pos x="864" y="275"/>
                </a:cxn>
                <a:cxn ang="0">
                  <a:pos x="819" y="357"/>
                </a:cxn>
                <a:cxn ang="0">
                  <a:pos x="774" y="361"/>
                </a:cxn>
                <a:cxn ang="0">
                  <a:pos x="733" y="376"/>
                </a:cxn>
                <a:cxn ang="0">
                  <a:pos x="640" y="338"/>
                </a:cxn>
                <a:cxn ang="0">
                  <a:pos x="607" y="294"/>
                </a:cxn>
                <a:cxn ang="0">
                  <a:pos x="611" y="279"/>
                </a:cxn>
                <a:cxn ang="0">
                  <a:pos x="648" y="219"/>
                </a:cxn>
                <a:cxn ang="0">
                  <a:pos x="644" y="190"/>
                </a:cxn>
                <a:cxn ang="0">
                  <a:pos x="562" y="149"/>
                </a:cxn>
                <a:cxn ang="0">
                  <a:pos x="596" y="44"/>
                </a:cxn>
                <a:cxn ang="0">
                  <a:pos x="581" y="15"/>
                </a:cxn>
                <a:cxn ang="0">
                  <a:pos x="547" y="7"/>
                </a:cxn>
                <a:cxn ang="0">
                  <a:pos x="387" y="3"/>
                </a:cxn>
                <a:cxn ang="0">
                  <a:pos x="365" y="52"/>
                </a:cxn>
                <a:cxn ang="0">
                  <a:pos x="395" y="126"/>
                </a:cxn>
                <a:cxn ang="0">
                  <a:pos x="384" y="175"/>
                </a:cxn>
                <a:cxn ang="0">
                  <a:pos x="320" y="204"/>
                </a:cxn>
                <a:cxn ang="0">
                  <a:pos x="257" y="227"/>
                </a:cxn>
                <a:cxn ang="0">
                  <a:pos x="242" y="301"/>
                </a:cxn>
                <a:cxn ang="0">
                  <a:pos x="268" y="342"/>
                </a:cxn>
                <a:cxn ang="0">
                  <a:pos x="209" y="435"/>
                </a:cxn>
                <a:cxn ang="0">
                  <a:pos x="146" y="513"/>
                </a:cxn>
                <a:cxn ang="0">
                  <a:pos x="112" y="550"/>
                </a:cxn>
                <a:cxn ang="0">
                  <a:pos x="64" y="591"/>
                </a:cxn>
                <a:cxn ang="0">
                  <a:pos x="38" y="599"/>
                </a:cxn>
                <a:cxn ang="0">
                  <a:pos x="26" y="625"/>
                </a:cxn>
                <a:cxn ang="0">
                  <a:pos x="4" y="643"/>
                </a:cxn>
                <a:cxn ang="0">
                  <a:pos x="8" y="736"/>
                </a:cxn>
                <a:cxn ang="0">
                  <a:pos x="23" y="833"/>
                </a:cxn>
                <a:cxn ang="0">
                  <a:pos x="71" y="963"/>
                </a:cxn>
                <a:cxn ang="0">
                  <a:pos x="90" y="960"/>
                </a:cxn>
                <a:cxn ang="0">
                  <a:pos x="112" y="923"/>
                </a:cxn>
                <a:cxn ang="0">
                  <a:pos x="153" y="919"/>
                </a:cxn>
                <a:cxn ang="0">
                  <a:pos x="190" y="878"/>
                </a:cxn>
                <a:cxn ang="0">
                  <a:pos x="213" y="822"/>
                </a:cxn>
                <a:cxn ang="0">
                  <a:pos x="242" y="774"/>
                </a:cxn>
              </a:cxnLst>
              <a:rect l="0" t="0" r="r" b="b"/>
              <a:pathLst>
                <a:path w="1001" h="982">
                  <a:moveTo>
                    <a:pt x="242" y="774"/>
                  </a:moveTo>
                  <a:lnTo>
                    <a:pt x="242" y="774"/>
                  </a:lnTo>
                  <a:lnTo>
                    <a:pt x="246" y="759"/>
                  </a:lnTo>
                  <a:lnTo>
                    <a:pt x="253" y="748"/>
                  </a:lnTo>
                  <a:lnTo>
                    <a:pt x="265" y="740"/>
                  </a:lnTo>
                  <a:lnTo>
                    <a:pt x="276" y="740"/>
                  </a:lnTo>
                  <a:lnTo>
                    <a:pt x="294" y="740"/>
                  </a:lnTo>
                  <a:lnTo>
                    <a:pt x="306" y="744"/>
                  </a:lnTo>
                  <a:lnTo>
                    <a:pt x="313" y="744"/>
                  </a:lnTo>
                  <a:lnTo>
                    <a:pt x="313" y="744"/>
                  </a:lnTo>
                  <a:lnTo>
                    <a:pt x="317" y="736"/>
                  </a:lnTo>
                  <a:lnTo>
                    <a:pt x="317" y="733"/>
                  </a:lnTo>
                  <a:lnTo>
                    <a:pt x="317" y="725"/>
                  </a:lnTo>
                  <a:lnTo>
                    <a:pt x="306" y="722"/>
                  </a:lnTo>
                  <a:lnTo>
                    <a:pt x="306" y="722"/>
                  </a:lnTo>
                  <a:lnTo>
                    <a:pt x="317" y="714"/>
                  </a:lnTo>
                  <a:lnTo>
                    <a:pt x="332" y="710"/>
                  </a:lnTo>
                  <a:lnTo>
                    <a:pt x="346" y="707"/>
                  </a:lnTo>
                  <a:lnTo>
                    <a:pt x="346" y="677"/>
                  </a:lnTo>
                  <a:lnTo>
                    <a:pt x="346" y="677"/>
                  </a:lnTo>
                  <a:lnTo>
                    <a:pt x="358" y="673"/>
                  </a:lnTo>
                  <a:lnTo>
                    <a:pt x="369" y="666"/>
                  </a:lnTo>
                  <a:lnTo>
                    <a:pt x="384" y="655"/>
                  </a:lnTo>
                  <a:lnTo>
                    <a:pt x="399" y="643"/>
                  </a:lnTo>
                  <a:lnTo>
                    <a:pt x="413" y="625"/>
                  </a:lnTo>
                  <a:lnTo>
                    <a:pt x="425" y="599"/>
                  </a:lnTo>
                  <a:lnTo>
                    <a:pt x="432" y="569"/>
                  </a:lnTo>
                  <a:lnTo>
                    <a:pt x="477" y="569"/>
                  </a:lnTo>
                  <a:lnTo>
                    <a:pt x="484" y="606"/>
                  </a:lnTo>
                  <a:lnTo>
                    <a:pt x="510" y="632"/>
                  </a:lnTo>
                  <a:lnTo>
                    <a:pt x="510" y="632"/>
                  </a:lnTo>
                  <a:lnTo>
                    <a:pt x="518" y="640"/>
                  </a:lnTo>
                  <a:lnTo>
                    <a:pt x="536" y="647"/>
                  </a:lnTo>
                  <a:lnTo>
                    <a:pt x="547" y="651"/>
                  </a:lnTo>
                  <a:lnTo>
                    <a:pt x="555" y="647"/>
                  </a:lnTo>
                  <a:lnTo>
                    <a:pt x="566" y="636"/>
                  </a:lnTo>
                  <a:lnTo>
                    <a:pt x="573" y="617"/>
                  </a:lnTo>
                  <a:lnTo>
                    <a:pt x="614" y="569"/>
                  </a:lnTo>
                  <a:lnTo>
                    <a:pt x="614" y="569"/>
                  </a:lnTo>
                  <a:lnTo>
                    <a:pt x="618" y="565"/>
                  </a:lnTo>
                  <a:lnTo>
                    <a:pt x="622" y="562"/>
                  </a:lnTo>
                  <a:lnTo>
                    <a:pt x="633" y="565"/>
                  </a:lnTo>
                  <a:lnTo>
                    <a:pt x="640" y="569"/>
                  </a:lnTo>
                  <a:lnTo>
                    <a:pt x="648" y="576"/>
                  </a:lnTo>
                  <a:lnTo>
                    <a:pt x="674" y="580"/>
                  </a:lnTo>
                  <a:lnTo>
                    <a:pt x="674" y="580"/>
                  </a:lnTo>
                  <a:lnTo>
                    <a:pt x="681" y="591"/>
                  </a:lnTo>
                  <a:lnTo>
                    <a:pt x="685" y="603"/>
                  </a:lnTo>
                  <a:lnTo>
                    <a:pt x="689" y="617"/>
                  </a:lnTo>
                  <a:lnTo>
                    <a:pt x="689" y="617"/>
                  </a:lnTo>
                  <a:lnTo>
                    <a:pt x="689" y="625"/>
                  </a:lnTo>
                  <a:lnTo>
                    <a:pt x="696" y="629"/>
                  </a:lnTo>
                  <a:lnTo>
                    <a:pt x="715" y="629"/>
                  </a:lnTo>
                  <a:lnTo>
                    <a:pt x="741" y="625"/>
                  </a:lnTo>
                  <a:lnTo>
                    <a:pt x="771" y="617"/>
                  </a:lnTo>
                  <a:lnTo>
                    <a:pt x="771" y="617"/>
                  </a:lnTo>
                  <a:lnTo>
                    <a:pt x="793" y="614"/>
                  </a:lnTo>
                  <a:lnTo>
                    <a:pt x="808" y="617"/>
                  </a:lnTo>
                  <a:lnTo>
                    <a:pt x="823" y="625"/>
                  </a:lnTo>
                  <a:lnTo>
                    <a:pt x="823" y="625"/>
                  </a:lnTo>
                  <a:lnTo>
                    <a:pt x="830" y="625"/>
                  </a:lnTo>
                  <a:lnTo>
                    <a:pt x="834" y="617"/>
                  </a:lnTo>
                  <a:lnTo>
                    <a:pt x="845" y="610"/>
                  </a:lnTo>
                  <a:lnTo>
                    <a:pt x="845" y="610"/>
                  </a:lnTo>
                  <a:lnTo>
                    <a:pt x="864" y="591"/>
                  </a:lnTo>
                  <a:lnTo>
                    <a:pt x="893" y="576"/>
                  </a:lnTo>
                  <a:lnTo>
                    <a:pt x="908" y="569"/>
                  </a:lnTo>
                  <a:lnTo>
                    <a:pt x="923" y="569"/>
                  </a:lnTo>
                  <a:lnTo>
                    <a:pt x="934" y="569"/>
                  </a:lnTo>
                  <a:lnTo>
                    <a:pt x="949" y="580"/>
                  </a:lnTo>
                  <a:lnTo>
                    <a:pt x="949" y="580"/>
                  </a:lnTo>
                  <a:lnTo>
                    <a:pt x="957" y="588"/>
                  </a:lnTo>
                  <a:lnTo>
                    <a:pt x="964" y="588"/>
                  </a:lnTo>
                  <a:lnTo>
                    <a:pt x="968" y="584"/>
                  </a:lnTo>
                  <a:lnTo>
                    <a:pt x="968" y="576"/>
                  </a:lnTo>
                  <a:lnTo>
                    <a:pt x="972" y="558"/>
                  </a:lnTo>
                  <a:lnTo>
                    <a:pt x="972" y="547"/>
                  </a:lnTo>
                  <a:lnTo>
                    <a:pt x="972" y="547"/>
                  </a:lnTo>
                  <a:lnTo>
                    <a:pt x="975" y="547"/>
                  </a:lnTo>
                  <a:lnTo>
                    <a:pt x="979" y="536"/>
                  </a:lnTo>
                  <a:lnTo>
                    <a:pt x="983" y="528"/>
                  </a:lnTo>
                  <a:lnTo>
                    <a:pt x="979" y="521"/>
                  </a:lnTo>
                  <a:lnTo>
                    <a:pt x="975" y="513"/>
                  </a:lnTo>
                  <a:lnTo>
                    <a:pt x="968" y="502"/>
                  </a:lnTo>
                  <a:lnTo>
                    <a:pt x="968" y="502"/>
                  </a:lnTo>
                  <a:lnTo>
                    <a:pt x="975" y="495"/>
                  </a:lnTo>
                  <a:lnTo>
                    <a:pt x="990" y="483"/>
                  </a:lnTo>
                  <a:lnTo>
                    <a:pt x="998" y="472"/>
                  </a:lnTo>
                  <a:lnTo>
                    <a:pt x="1001" y="461"/>
                  </a:lnTo>
                  <a:lnTo>
                    <a:pt x="1001" y="443"/>
                  </a:lnTo>
                  <a:lnTo>
                    <a:pt x="994" y="424"/>
                  </a:lnTo>
                  <a:lnTo>
                    <a:pt x="994" y="424"/>
                  </a:lnTo>
                  <a:lnTo>
                    <a:pt x="990" y="413"/>
                  </a:lnTo>
                  <a:lnTo>
                    <a:pt x="990" y="398"/>
                  </a:lnTo>
                  <a:lnTo>
                    <a:pt x="994" y="390"/>
                  </a:lnTo>
                  <a:lnTo>
                    <a:pt x="998" y="379"/>
                  </a:lnTo>
                  <a:lnTo>
                    <a:pt x="998" y="379"/>
                  </a:lnTo>
                  <a:lnTo>
                    <a:pt x="987" y="383"/>
                  </a:lnTo>
                  <a:lnTo>
                    <a:pt x="968" y="379"/>
                  </a:lnTo>
                  <a:lnTo>
                    <a:pt x="960" y="376"/>
                  </a:lnTo>
                  <a:lnTo>
                    <a:pt x="960" y="368"/>
                  </a:lnTo>
                  <a:lnTo>
                    <a:pt x="968" y="357"/>
                  </a:lnTo>
                  <a:lnTo>
                    <a:pt x="987" y="335"/>
                  </a:lnTo>
                  <a:lnTo>
                    <a:pt x="987" y="335"/>
                  </a:lnTo>
                  <a:lnTo>
                    <a:pt x="987" y="331"/>
                  </a:lnTo>
                  <a:lnTo>
                    <a:pt x="987" y="320"/>
                  </a:lnTo>
                  <a:lnTo>
                    <a:pt x="983" y="316"/>
                  </a:lnTo>
                  <a:lnTo>
                    <a:pt x="975" y="309"/>
                  </a:lnTo>
                  <a:lnTo>
                    <a:pt x="964" y="305"/>
                  </a:lnTo>
                  <a:lnTo>
                    <a:pt x="946" y="305"/>
                  </a:lnTo>
                  <a:lnTo>
                    <a:pt x="946" y="305"/>
                  </a:lnTo>
                  <a:lnTo>
                    <a:pt x="934" y="294"/>
                  </a:lnTo>
                  <a:lnTo>
                    <a:pt x="931" y="283"/>
                  </a:lnTo>
                  <a:lnTo>
                    <a:pt x="927" y="271"/>
                  </a:lnTo>
                  <a:lnTo>
                    <a:pt x="927" y="271"/>
                  </a:lnTo>
                  <a:lnTo>
                    <a:pt x="923" y="268"/>
                  </a:lnTo>
                  <a:lnTo>
                    <a:pt x="916" y="264"/>
                  </a:lnTo>
                  <a:lnTo>
                    <a:pt x="901" y="264"/>
                  </a:lnTo>
                  <a:lnTo>
                    <a:pt x="882" y="268"/>
                  </a:lnTo>
                  <a:lnTo>
                    <a:pt x="864" y="275"/>
                  </a:lnTo>
                  <a:lnTo>
                    <a:pt x="849" y="294"/>
                  </a:lnTo>
                  <a:lnTo>
                    <a:pt x="834" y="312"/>
                  </a:lnTo>
                  <a:lnTo>
                    <a:pt x="823" y="342"/>
                  </a:lnTo>
                  <a:lnTo>
                    <a:pt x="823" y="357"/>
                  </a:lnTo>
                  <a:lnTo>
                    <a:pt x="823" y="357"/>
                  </a:lnTo>
                  <a:lnTo>
                    <a:pt x="819" y="357"/>
                  </a:lnTo>
                  <a:lnTo>
                    <a:pt x="804" y="353"/>
                  </a:lnTo>
                  <a:lnTo>
                    <a:pt x="789" y="353"/>
                  </a:lnTo>
                  <a:lnTo>
                    <a:pt x="786" y="357"/>
                  </a:lnTo>
                  <a:lnTo>
                    <a:pt x="782" y="364"/>
                  </a:lnTo>
                  <a:lnTo>
                    <a:pt x="782" y="364"/>
                  </a:lnTo>
                  <a:lnTo>
                    <a:pt x="774" y="361"/>
                  </a:lnTo>
                  <a:lnTo>
                    <a:pt x="760" y="357"/>
                  </a:lnTo>
                  <a:lnTo>
                    <a:pt x="752" y="353"/>
                  </a:lnTo>
                  <a:lnTo>
                    <a:pt x="745" y="357"/>
                  </a:lnTo>
                  <a:lnTo>
                    <a:pt x="737" y="364"/>
                  </a:lnTo>
                  <a:lnTo>
                    <a:pt x="733" y="376"/>
                  </a:lnTo>
                  <a:lnTo>
                    <a:pt x="733" y="376"/>
                  </a:lnTo>
                  <a:lnTo>
                    <a:pt x="730" y="379"/>
                  </a:lnTo>
                  <a:lnTo>
                    <a:pt x="726" y="383"/>
                  </a:lnTo>
                  <a:lnTo>
                    <a:pt x="711" y="379"/>
                  </a:lnTo>
                  <a:lnTo>
                    <a:pt x="696" y="376"/>
                  </a:lnTo>
                  <a:lnTo>
                    <a:pt x="674" y="361"/>
                  </a:lnTo>
                  <a:lnTo>
                    <a:pt x="640" y="338"/>
                  </a:lnTo>
                  <a:lnTo>
                    <a:pt x="622" y="323"/>
                  </a:lnTo>
                  <a:lnTo>
                    <a:pt x="622" y="323"/>
                  </a:lnTo>
                  <a:lnTo>
                    <a:pt x="622" y="320"/>
                  </a:lnTo>
                  <a:lnTo>
                    <a:pt x="622" y="309"/>
                  </a:lnTo>
                  <a:lnTo>
                    <a:pt x="614" y="297"/>
                  </a:lnTo>
                  <a:lnTo>
                    <a:pt x="607" y="294"/>
                  </a:lnTo>
                  <a:lnTo>
                    <a:pt x="600" y="294"/>
                  </a:lnTo>
                  <a:lnTo>
                    <a:pt x="600" y="294"/>
                  </a:lnTo>
                  <a:lnTo>
                    <a:pt x="592" y="294"/>
                  </a:lnTo>
                  <a:lnTo>
                    <a:pt x="588" y="290"/>
                  </a:lnTo>
                  <a:lnTo>
                    <a:pt x="596" y="283"/>
                  </a:lnTo>
                  <a:lnTo>
                    <a:pt x="611" y="279"/>
                  </a:lnTo>
                  <a:lnTo>
                    <a:pt x="626" y="275"/>
                  </a:lnTo>
                  <a:lnTo>
                    <a:pt x="659" y="230"/>
                  </a:lnTo>
                  <a:lnTo>
                    <a:pt x="659" y="230"/>
                  </a:lnTo>
                  <a:lnTo>
                    <a:pt x="659" y="230"/>
                  </a:lnTo>
                  <a:lnTo>
                    <a:pt x="655" y="223"/>
                  </a:lnTo>
                  <a:lnTo>
                    <a:pt x="648" y="219"/>
                  </a:lnTo>
                  <a:lnTo>
                    <a:pt x="626" y="216"/>
                  </a:lnTo>
                  <a:lnTo>
                    <a:pt x="626" y="216"/>
                  </a:lnTo>
                  <a:lnTo>
                    <a:pt x="633" y="212"/>
                  </a:lnTo>
                  <a:lnTo>
                    <a:pt x="637" y="208"/>
                  </a:lnTo>
                  <a:lnTo>
                    <a:pt x="640" y="201"/>
                  </a:lnTo>
                  <a:lnTo>
                    <a:pt x="644" y="190"/>
                  </a:lnTo>
                  <a:lnTo>
                    <a:pt x="640" y="178"/>
                  </a:lnTo>
                  <a:lnTo>
                    <a:pt x="633" y="167"/>
                  </a:lnTo>
                  <a:lnTo>
                    <a:pt x="614" y="152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2" y="149"/>
                  </a:lnTo>
                  <a:lnTo>
                    <a:pt x="559" y="111"/>
                  </a:lnTo>
                  <a:lnTo>
                    <a:pt x="562" y="93"/>
                  </a:lnTo>
                  <a:lnTo>
                    <a:pt x="566" y="74"/>
                  </a:lnTo>
                  <a:lnTo>
                    <a:pt x="577" y="56"/>
                  </a:lnTo>
                  <a:lnTo>
                    <a:pt x="596" y="44"/>
                  </a:lnTo>
                  <a:lnTo>
                    <a:pt x="596" y="44"/>
                  </a:lnTo>
                  <a:lnTo>
                    <a:pt x="626" y="29"/>
                  </a:lnTo>
                  <a:lnTo>
                    <a:pt x="633" y="26"/>
                  </a:lnTo>
                  <a:lnTo>
                    <a:pt x="633" y="22"/>
                  </a:lnTo>
                  <a:lnTo>
                    <a:pt x="629" y="18"/>
                  </a:lnTo>
                  <a:lnTo>
                    <a:pt x="618" y="15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77" y="11"/>
                  </a:lnTo>
                  <a:lnTo>
                    <a:pt x="570" y="3"/>
                  </a:lnTo>
                  <a:lnTo>
                    <a:pt x="562" y="0"/>
                  </a:lnTo>
                  <a:lnTo>
                    <a:pt x="555" y="0"/>
                  </a:lnTo>
                  <a:lnTo>
                    <a:pt x="547" y="7"/>
                  </a:lnTo>
                  <a:lnTo>
                    <a:pt x="540" y="15"/>
                  </a:lnTo>
                  <a:lnTo>
                    <a:pt x="413" y="22"/>
                  </a:lnTo>
                  <a:lnTo>
                    <a:pt x="413" y="22"/>
                  </a:lnTo>
                  <a:lnTo>
                    <a:pt x="406" y="15"/>
                  </a:lnTo>
                  <a:lnTo>
                    <a:pt x="395" y="3"/>
                  </a:lnTo>
                  <a:lnTo>
                    <a:pt x="387" y="3"/>
                  </a:lnTo>
                  <a:lnTo>
                    <a:pt x="384" y="3"/>
                  </a:lnTo>
                  <a:lnTo>
                    <a:pt x="380" y="11"/>
                  </a:lnTo>
                  <a:lnTo>
                    <a:pt x="376" y="29"/>
                  </a:lnTo>
                  <a:lnTo>
                    <a:pt x="369" y="48"/>
                  </a:lnTo>
                  <a:lnTo>
                    <a:pt x="369" y="48"/>
                  </a:lnTo>
                  <a:lnTo>
                    <a:pt x="365" y="52"/>
                  </a:lnTo>
                  <a:lnTo>
                    <a:pt x="361" y="67"/>
                  </a:lnTo>
                  <a:lnTo>
                    <a:pt x="365" y="78"/>
                  </a:lnTo>
                  <a:lnTo>
                    <a:pt x="369" y="93"/>
                  </a:lnTo>
                  <a:lnTo>
                    <a:pt x="380" y="108"/>
                  </a:lnTo>
                  <a:lnTo>
                    <a:pt x="395" y="126"/>
                  </a:lnTo>
                  <a:lnTo>
                    <a:pt x="395" y="126"/>
                  </a:lnTo>
                  <a:lnTo>
                    <a:pt x="399" y="130"/>
                  </a:lnTo>
                  <a:lnTo>
                    <a:pt x="402" y="134"/>
                  </a:lnTo>
                  <a:lnTo>
                    <a:pt x="402" y="145"/>
                  </a:lnTo>
                  <a:lnTo>
                    <a:pt x="402" y="152"/>
                  </a:lnTo>
                  <a:lnTo>
                    <a:pt x="395" y="163"/>
                  </a:lnTo>
                  <a:lnTo>
                    <a:pt x="384" y="175"/>
                  </a:lnTo>
                  <a:lnTo>
                    <a:pt x="365" y="190"/>
                  </a:lnTo>
                  <a:lnTo>
                    <a:pt x="365" y="190"/>
                  </a:lnTo>
                  <a:lnTo>
                    <a:pt x="343" y="204"/>
                  </a:lnTo>
                  <a:lnTo>
                    <a:pt x="332" y="212"/>
                  </a:lnTo>
                  <a:lnTo>
                    <a:pt x="328" y="208"/>
                  </a:lnTo>
                  <a:lnTo>
                    <a:pt x="320" y="204"/>
                  </a:lnTo>
                  <a:lnTo>
                    <a:pt x="302" y="186"/>
                  </a:lnTo>
                  <a:lnTo>
                    <a:pt x="302" y="186"/>
                  </a:lnTo>
                  <a:lnTo>
                    <a:pt x="298" y="186"/>
                  </a:lnTo>
                  <a:lnTo>
                    <a:pt x="287" y="190"/>
                  </a:lnTo>
                  <a:lnTo>
                    <a:pt x="276" y="201"/>
                  </a:lnTo>
                  <a:lnTo>
                    <a:pt x="257" y="227"/>
                  </a:lnTo>
                  <a:lnTo>
                    <a:pt x="257" y="227"/>
                  </a:lnTo>
                  <a:lnTo>
                    <a:pt x="239" y="253"/>
                  </a:lnTo>
                  <a:lnTo>
                    <a:pt x="231" y="275"/>
                  </a:lnTo>
                  <a:lnTo>
                    <a:pt x="231" y="283"/>
                  </a:lnTo>
                  <a:lnTo>
                    <a:pt x="235" y="290"/>
                  </a:lnTo>
                  <a:lnTo>
                    <a:pt x="242" y="301"/>
                  </a:lnTo>
                  <a:lnTo>
                    <a:pt x="257" y="312"/>
                  </a:lnTo>
                  <a:lnTo>
                    <a:pt x="257" y="312"/>
                  </a:lnTo>
                  <a:lnTo>
                    <a:pt x="268" y="320"/>
                  </a:lnTo>
                  <a:lnTo>
                    <a:pt x="272" y="331"/>
                  </a:lnTo>
                  <a:lnTo>
                    <a:pt x="272" y="338"/>
                  </a:lnTo>
                  <a:lnTo>
                    <a:pt x="268" y="342"/>
                  </a:lnTo>
                  <a:lnTo>
                    <a:pt x="257" y="350"/>
                  </a:lnTo>
                  <a:lnTo>
                    <a:pt x="250" y="350"/>
                  </a:lnTo>
                  <a:lnTo>
                    <a:pt x="250" y="394"/>
                  </a:lnTo>
                  <a:lnTo>
                    <a:pt x="231" y="416"/>
                  </a:lnTo>
                  <a:lnTo>
                    <a:pt x="231" y="416"/>
                  </a:lnTo>
                  <a:lnTo>
                    <a:pt x="209" y="435"/>
                  </a:lnTo>
                  <a:lnTo>
                    <a:pt x="194" y="457"/>
                  </a:lnTo>
                  <a:lnTo>
                    <a:pt x="175" y="480"/>
                  </a:lnTo>
                  <a:lnTo>
                    <a:pt x="175" y="480"/>
                  </a:lnTo>
                  <a:lnTo>
                    <a:pt x="168" y="491"/>
                  </a:lnTo>
                  <a:lnTo>
                    <a:pt x="160" y="502"/>
                  </a:lnTo>
                  <a:lnTo>
                    <a:pt x="146" y="513"/>
                  </a:lnTo>
                  <a:lnTo>
                    <a:pt x="131" y="521"/>
                  </a:lnTo>
                  <a:lnTo>
                    <a:pt x="119" y="528"/>
                  </a:lnTo>
                  <a:lnTo>
                    <a:pt x="119" y="528"/>
                  </a:lnTo>
                  <a:lnTo>
                    <a:pt x="119" y="528"/>
                  </a:lnTo>
                  <a:lnTo>
                    <a:pt x="116" y="536"/>
                  </a:lnTo>
                  <a:lnTo>
                    <a:pt x="112" y="550"/>
                  </a:lnTo>
                  <a:lnTo>
                    <a:pt x="112" y="576"/>
                  </a:lnTo>
                  <a:lnTo>
                    <a:pt x="108" y="584"/>
                  </a:lnTo>
                  <a:lnTo>
                    <a:pt x="71" y="584"/>
                  </a:lnTo>
                  <a:lnTo>
                    <a:pt x="71" y="584"/>
                  </a:lnTo>
                  <a:lnTo>
                    <a:pt x="67" y="584"/>
                  </a:lnTo>
                  <a:lnTo>
                    <a:pt x="64" y="591"/>
                  </a:lnTo>
                  <a:lnTo>
                    <a:pt x="64" y="603"/>
                  </a:lnTo>
                  <a:lnTo>
                    <a:pt x="64" y="603"/>
                  </a:lnTo>
                  <a:lnTo>
                    <a:pt x="67" y="610"/>
                  </a:lnTo>
                  <a:lnTo>
                    <a:pt x="64" y="614"/>
                  </a:lnTo>
                  <a:lnTo>
                    <a:pt x="53" y="606"/>
                  </a:lnTo>
                  <a:lnTo>
                    <a:pt x="38" y="599"/>
                  </a:lnTo>
                  <a:lnTo>
                    <a:pt x="30" y="588"/>
                  </a:lnTo>
                  <a:lnTo>
                    <a:pt x="30" y="588"/>
                  </a:lnTo>
                  <a:lnTo>
                    <a:pt x="30" y="588"/>
                  </a:lnTo>
                  <a:lnTo>
                    <a:pt x="23" y="595"/>
                  </a:lnTo>
                  <a:lnTo>
                    <a:pt x="23" y="606"/>
                  </a:lnTo>
                  <a:lnTo>
                    <a:pt x="26" y="625"/>
                  </a:lnTo>
                  <a:lnTo>
                    <a:pt x="26" y="625"/>
                  </a:lnTo>
                  <a:lnTo>
                    <a:pt x="23" y="632"/>
                  </a:lnTo>
                  <a:lnTo>
                    <a:pt x="15" y="640"/>
                  </a:lnTo>
                  <a:lnTo>
                    <a:pt x="8" y="640"/>
                  </a:lnTo>
                  <a:lnTo>
                    <a:pt x="8" y="640"/>
                  </a:lnTo>
                  <a:lnTo>
                    <a:pt x="4" y="643"/>
                  </a:lnTo>
                  <a:lnTo>
                    <a:pt x="4" y="647"/>
                  </a:lnTo>
                  <a:lnTo>
                    <a:pt x="8" y="658"/>
                  </a:lnTo>
                  <a:lnTo>
                    <a:pt x="15" y="684"/>
                  </a:lnTo>
                  <a:lnTo>
                    <a:pt x="15" y="684"/>
                  </a:lnTo>
                  <a:lnTo>
                    <a:pt x="12" y="714"/>
                  </a:lnTo>
                  <a:lnTo>
                    <a:pt x="8" y="736"/>
                  </a:lnTo>
                  <a:lnTo>
                    <a:pt x="8" y="736"/>
                  </a:lnTo>
                  <a:lnTo>
                    <a:pt x="4" y="748"/>
                  </a:lnTo>
                  <a:lnTo>
                    <a:pt x="0" y="777"/>
                  </a:lnTo>
                  <a:lnTo>
                    <a:pt x="4" y="796"/>
                  </a:lnTo>
                  <a:lnTo>
                    <a:pt x="12" y="815"/>
                  </a:lnTo>
                  <a:lnTo>
                    <a:pt x="23" y="833"/>
                  </a:lnTo>
                  <a:lnTo>
                    <a:pt x="41" y="852"/>
                  </a:lnTo>
                  <a:lnTo>
                    <a:pt x="49" y="867"/>
                  </a:lnTo>
                  <a:lnTo>
                    <a:pt x="45" y="934"/>
                  </a:lnTo>
                  <a:lnTo>
                    <a:pt x="45" y="934"/>
                  </a:lnTo>
                  <a:lnTo>
                    <a:pt x="60" y="949"/>
                  </a:lnTo>
                  <a:lnTo>
                    <a:pt x="71" y="963"/>
                  </a:lnTo>
                  <a:lnTo>
                    <a:pt x="75" y="978"/>
                  </a:lnTo>
                  <a:lnTo>
                    <a:pt x="79" y="978"/>
                  </a:lnTo>
                  <a:lnTo>
                    <a:pt x="93" y="982"/>
                  </a:lnTo>
                  <a:lnTo>
                    <a:pt x="93" y="982"/>
                  </a:lnTo>
                  <a:lnTo>
                    <a:pt x="93" y="982"/>
                  </a:lnTo>
                  <a:lnTo>
                    <a:pt x="90" y="960"/>
                  </a:lnTo>
                  <a:lnTo>
                    <a:pt x="90" y="945"/>
                  </a:lnTo>
                  <a:lnTo>
                    <a:pt x="93" y="934"/>
                  </a:lnTo>
                  <a:lnTo>
                    <a:pt x="97" y="926"/>
                  </a:lnTo>
                  <a:lnTo>
                    <a:pt x="108" y="923"/>
                  </a:lnTo>
                  <a:lnTo>
                    <a:pt x="112" y="923"/>
                  </a:lnTo>
                  <a:lnTo>
                    <a:pt x="112" y="923"/>
                  </a:lnTo>
                  <a:lnTo>
                    <a:pt x="123" y="930"/>
                  </a:lnTo>
                  <a:lnTo>
                    <a:pt x="134" y="930"/>
                  </a:lnTo>
                  <a:lnTo>
                    <a:pt x="142" y="930"/>
                  </a:lnTo>
                  <a:lnTo>
                    <a:pt x="146" y="930"/>
                  </a:lnTo>
                  <a:lnTo>
                    <a:pt x="153" y="923"/>
                  </a:lnTo>
                  <a:lnTo>
                    <a:pt x="153" y="919"/>
                  </a:lnTo>
                  <a:lnTo>
                    <a:pt x="153" y="919"/>
                  </a:lnTo>
                  <a:lnTo>
                    <a:pt x="157" y="897"/>
                  </a:lnTo>
                  <a:lnTo>
                    <a:pt x="160" y="882"/>
                  </a:lnTo>
                  <a:lnTo>
                    <a:pt x="164" y="874"/>
                  </a:lnTo>
                  <a:lnTo>
                    <a:pt x="164" y="874"/>
                  </a:lnTo>
                  <a:lnTo>
                    <a:pt x="190" y="878"/>
                  </a:lnTo>
                  <a:lnTo>
                    <a:pt x="205" y="878"/>
                  </a:lnTo>
                  <a:lnTo>
                    <a:pt x="213" y="870"/>
                  </a:lnTo>
                  <a:lnTo>
                    <a:pt x="216" y="859"/>
                  </a:lnTo>
                  <a:lnTo>
                    <a:pt x="216" y="844"/>
                  </a:lnTo>
                  <a:lnTo>
                    <a:pt x="216" y="833"/>
                  </a:lnTo>
                  <a:lnTo>
                    <a:pt x="213" y="822"/>
                  </a:lnTo>
                  <a:lnTo>
                    <a:pt x="213" y="822"/>
                  </a:lnTo>
                  <a:lnTo>
                    <a:pt x="216" y="818"/>
                  </a:lnTo>
                  <a:lnTo>
                    <a:pt x="224" y="815"/>
                  </a:lnTo>
                  <a:lnTo>
                    <a:pt x="231" y="800"/>
                  </a:lnTo>
                  <a:lnTo>
                    <a:pt x="242" y="774"/>
                  </a:lnTo>
                  <a:lnTo>
                    <a:pt x="242" y="77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9" name="Freeform 13"/>
            <p:cNvSpPr>
              <a:spLocks noEditPoints="1"/>
            </p:cNvSpPr>
            <p:nvPr/>
          </p:nvSpPr>
          <p:spPr bwMode="auto">
            <a:xfrm>
              <a:off x="1031" y="2264"/>
              <a:ext cx="804" cy="908"/>
            </a:xfrm>
            <a:custGeom>
              <a:avLst/>
              <a:gdLst/>
              <a:ahLst/>
              <a:cxnLst>
                <a:cxn ang="0">
                  <a:pos x="268" y="893"/>
                </a:cxn>
                <a:cxn ang="0">
                  <a:pos x="97" y="778"/>
                </a:cxn>
                <a:cxn ang="0">
                  <a:pos x="100" y="782"/>
                </a:cxn>
                <a:cxn ang="0">
                  <a:pos x="796" y="365"/>
                </a:cxn>
                <a:cxn ang="0">
                  <a:pos x="781" y="309"/>
                </a:cxn>
                <a:cxn ang="0">
                  <a:pos x="800" y="276"/>
                </a:cxn>
                <a:cxn ang="0">
                  <a:pos x="751" y="160"/>
                </a:cxn>
                <a:cxn ang="0">
                  <a:pos x="696" y="134"/>
                </a:cxn>
                <a:cxn ang="0">
                  <a:pos x="651" y="149"/>
                </a:cxn>
                <a:cxn ang="0">
                  <a:pos x="636" y="175"/>
                </a:cxn>
                <a:cxn ang="0">
                  <a:pos x="625" y="164"/>
                </a:cxn>
                <a:cxn ang="0">
                  <a:pos x="658" y="90"/>
                </a:cxn>
                <a:cxn ang="0">
                  <a:pos x="670" y="49"/>
                </a:cxn>
                <a:cxn ang="0">
                  <a:pos x="647" y="19"/>
                </a:cxn>
                <a:cxn ang="0">
                  <a:pos x="603" y="38"/>
                </a:cxn>
                <a:cxn ang="0">
                  <a:pos x="528" y="19"/>
                </a:cxn>
                <a:cxn ang="0">
                  <a:pos x="435" y="216"/>
                </a:cxn>
                <a:cxn ang="0">
                  <a:pos x="398" y="298"/>
                </a:cxn>
                <a:cxn ang="0">
                  <a:pos x="335" y="350"/>
                </a:cxn>
                <a:cxn ang="0">
                  <a:pos x="301" y="328"/>
                </a:cxn>
                <a:cxn ang="0">
                  <a:pos x="268" y="272"/>
                </a:cxn>
                <a:cxn ang="0">
                  <a:pos x="227" y="302"/>
                </a:cxn>
                <a:cxn ang="0">
                  <a:pos x="190" y="361"/>
                </a:cxn>
                <a:cxn ang="0">
                  <a:pos x="156" y="369"/>
                </a:cxn>
                <a:cxn ang="0">
                  <a:pos x="82" y="410"/>
                </a:cxn>
                <a:cxn ang="0">
                  <a:pos x="100" y="421"/>
                </a:cxn>
                <a:cxn ang="0">
                  <a:pos x="26" y="477"/>
                </a:cxn>
                <a:cxn ang="0">
                  <a:pos x="7" y="488"/>
                </a:cxn>
                <a:cxn ang="0">
                  <a:pos x="4" y="521"/>
                </a:cxn>
                <a:cxn ang="0">
                  <a:pos x="44" y="570"/>
                </a:cxn>
                <a:cxn ang="0">
                  <a:pos x="67" y="592"/>
                </a:cxn>
                <a:cxn ang="0">
                  <a:pos x="67" y="629"/>
                </a:cxn>
                <a:cxn ang="0">
                  <a:pos x="85" y="670"/>
                </a:cxn>
                <a:cxn ang="0">
                  <a:pos x="74" y="707"/>
                </a:cxn>
                <a:cxn ang="0">
                  <a:pos x="100" y="763"/>
                </a:cxn>
                <a:cxn ang="0">
                  <a:pos x="123" y="793"/>
                </a:cxn>
                <a:cxn ang="0">
                  <a:pos x="97" y="834"/>
                </a:cxn>
                <a:cxn ang="0">
                  <a:pos x="111" y="856"/>
                </a:cxn>
                <a:cxn ang="0">
                  <a:pos x="152" y="864"/>
                </a:cxn>
                <a:cxn ang="0">
                  <a:pos x="167" y="893"/>
                </a:cxn>
                <a:cxn ang="0">
                  <a:pos x="268" y="893"/>
                </a:cxn>
                <a:cxn ang="0">
                  <a:pos x="294" y="890"/>
                </a:cxn>
                <a:cxn ang="0">
                  <a:pos x="342" y="897"/>
                </a:cxn>
                <a:cxn ang="0">
                  <a:pos x="431" y="834"/>
                </a:cxn>
                <a:cxn ang="0">
                  <a:pos x="498" y="849"/>
                </a:cxn>
                <a:cxn ang="0">
                  <a:pos x="565" y="841"/>
                </a:cxn>
                <a:cxn ang="0">
                  <a:pos x="591" y="830"/>
                </a:cxn>
                <a:cxn ang="0">
                  <a:pos x="606" y="767"/>
                </a:cxn>
                <a:cxn ang="0">
                  <a:pos x="670" y="652"/>
                </a:cxn>
                <a:cxn ang="0">
                  <a:pos x="729" y="640"/>
                </a:cxn>
                <a:cxn ang="0">
                  <a:pos x="722" y="585"/>
                </a:cxn>
                <a:cxn ang="0">
                  <a:pos x="748" y="540"/>
                </a:cxn>
                <a:cxn ang="0">
                  <a:pos x="740" y="473"/>
                </a:cxn>
                <a:cxn ang="0">
                  <a:pos x="781" y="436"/>
                </a:cxn>
                <a:cxn ang="0">
                  <a:pos x="804" y="384"/>
                </a:cxn>
              </a:cxnLst>
              <a:rect l="0" t="0" r="r" b="b"/>
              <a:pathLst>
                <a:path w="804" h="908">
                  <a:moveTo>
                    <a:pt x="268" y="893"/>
                  </a:moveTo>
                  <a:lnTo>
                    <a:pt x="268" y="893"/>
                  </a:lnTo>
                  <a:lnTo>
                    <a:pt x="268" y="893"/>
                  </a:lnTo>
                  <a:lnTo>
                    <a:pt x="268" y="893"/>
                  </a:lnTo>
                  <a:lnTo>
                    <a:pt x="268" y="893"/>
                  </a:lnTo>
                  <a:lnTo>
                    <a:pt x="268" y="893"/>
                  </a:lnTo>
                  <a:close/>
                  <a:moveTo>
                    <a:pt x="100" y="782"/>
                  </a:moveTo>
                  <a:lnTo>
                    <a:pt x="97" y="778"/>
                  </a:lnTo>
                  <a:lnTo>
                    <a:pt x="97" y="778"/>
                  </a:lnTo>
                  <a:lnTo>
                    <a:pt x="97" y="797"/>
                  </a:lnTo>
                  <a:lnTo>
                    <a:pt x="100" y="797"/>
                  </a:lnTo>
                  <a:lnTo>
                    <a:pt x="100" y="782"/>
                  </a:lnTo>
                  <a:lnTo>
                    <a:pt x="100" y="782"/>
                  </a:lnTo>
                  <a:close/>
                  <a:moveTo>
                    <a:pt x="800" y="372"/>
                  </a:moveTo>
                  <a:lnTo>
                    <a:pt x="800" y="372"/>
                  </a:lnTo>
                  <a:lnTo>
                    <a:pt x="796" y="365"/>
                  </a:lnTo>
                  <a:lnTo>
                    <a:pt x="785" y="343"/>
                  </a:lnTo>
                  <a:lnTo>
                    <a:pt x="781" y="332"/>
                  </a:lnTo>
                  <a:lnTo>
                    <a:pt x="781" y="320"/>
                  </a:lnTo>
                  <a:lnTo>
                    <a:pt x="781" y="309"/>
                  </a:lnTo>
                  <a:lnTo>
                    <a:pt x="789" y="298"/>
                  </a:lnTo>
                  <a:lnTo>
                    <a:pt x="789" y="298"/>
                  </a:lnTo>
                  <a:lnTo>
                    <a:pt x="796" y="287"/>
                  </a:lnTo>
                  <a:lnTo>
                    <a:pt x="800" y="276"/>
                  </a:lnTo>
                  <a:lnTo>
                    <a:pt x="800" y="257"/>
                  </a:lnTo>
                  <a:lnTo>
                    <a:pt x="796" y="239"/>
                  </a:lnTo>
                  <a:lnTo>
                    <a:pt x="792" y="235"/>
                  </a:lnTo>
                  <a:lnTo>
                    <a:pt x="751" y="160"/>
                  </a:lnTo>
                  <a:lnTo>
                    <a:pt x="751" y="145"/>
                  </a:lnTo>
                  <a:lnTo>
                    <a:pt x="751" y="145"/>
                  </a:lnTo>
                  <a:lnTo>
                    <a:pt x="722" y="138"/>
                  </a:lnTo>
                  <a:lnTo>
                    <a:pt x="696" y="134"/>
                  </a:lnTo>
                  <a:lnTo>
                    <a:pt x="677" y="134"/>
                  </a:lnTo>
                  <a:lnTo>
                    <a:pt x="666" y="138"/>
                  </a:lnTo>
                  <a:lnTo>
                    <a:pt x="655" y="145"/>
                  </a:lnTo>
                  <a:lnTo>
                    <a:pt x="651" y="149"/>
                  </a:lnTo>
                  <a:lnTo>
                    <a:pt x="644" y="153"/>
                  </a:lnTo>
                  <a:lnTo>
                    <a:pt x="644" y="153"/>
                  </a:lnTo>
                  <a:lnTo>
                    <a:pt x="644" y="168"/>
                  </a:lnTo>
                  <a:lnTo>
                    <a:pt x="636" y="175"/>
                  </a:lnTo>
                  <a:lnTo>
                    <a:pt x="632" y="175"/>
                  </a:lnTo>
                  <a:lnTo>
                    <a:pt x="629" y="175"/>
                  </a:lnTo>
                  <a:lnTo>
                    <a:pt x="625" y="172"/>
                  </a:lnTo>
                  <a:lnTo>
                    <a:pt x="625" y="164"/>
                  </a:lnTo>
                  <a:lnTo>
                    <a:pt x="625" y="164"/>
                  </a:lnTo>
                  <a:lnTo>
                    <a:pt x="625" y="145"/>
                  </a:lnTo>
                  <a:lnTo>
                    <a:pt x="632" y="131"/>
                  </a:lnTo>
                  <a:lnTo>
                    <a:pt x="658" y="90"/>
                  </a:lnTo>
                  <a:lnTo>
                    <a:pt x="658" y="90"/>
                  </a:lnTo>
                  <a:lnTo>
                    <a:pt x="666" y="75"/>
                  </a:lnTo>
                  <a:lnTo>
                    <a:pt x="670" y="64"/>
                  </a:lnTo>
                  <a:lnTo>
                    <a:pt x="670" y="49"/>
                  </a:lnTo>
                  <a:lnTo>
                    <a:pt x="670" y="38"/>
                  </a:lnTo>
                  <a:lnTo>
                    <a:pt x="662" y="26"/>
                  </a:lnTo>
                  <a:lnTo>
                    <a:pt x="658" y="23"/>
                  </a:lnTo>
                  <a:lnTo>
                    <a:pt x="647" y="19"/>
                  </a:lnTo>
                  <a:lnTo>
                    <a:pt x="636" y="26"/>
                  </a:lnTo>
                  <a:lnTo>
                    <a:pt x="636" y="26"/>
                  </a:lnTo>
                  <a:lnTo>
                    <a:pt x="614" y="38"/>
                  </a:lnTo>
                  <a:lnTo>
                    <a:pt x="603" y="38"/>
                  </a:lnTo>
                  <a:lnTo>
                    <a:pt x="599" y="34"/>
                  </a:lnTo>
                  <a:lnTo>
                    <a:pt x="599" y="34"/>
                  </a:lnTo>
                  <a:lnTo>
                    <a:pt x="577" y="0"/>
                  </a:lnTo>
                  <a:lnTo>
                    <a:pt x="528" y="19"/>
                  </a:lnTo>
                  <a:lnTo>
                    <a:pt x="524" y="52"/>
                  </a:lnTo>
                  <a:lnTo>
                    <a:pt x="498" y="97"/>
                  </a:lnTo>
                  <a:lnTo>
                    <a:pt x="495" y="127"/>
                  </a:lnTo>
                  <a:lnTo>
                    <a:pt x="435" y="216"/>
                  </a:lnTo>
                  <a:lnTo>
                    <a:pt x="431" y="250"/>
                  </a:lnTo>
                  <a:lnTo>
                    <a:pt x="431" y="250"/>
                  </a:lnTo>
                  <a:lnTo>
                    <a:pt x="417" y="276"/>
                  </a:lnTo>
                  <a:lnTo>
                    <a:pt x="398" y="298"/>
                  </a:lnTo>
                  <a:lnTo>
                    <a:pt x="379" y="320"/>
                  </a:lnTo>
                  <a:lnTo>
                    <a:pt x="357" y="339"/>
                  </a:lnTo>
                  <a:lnTo>
                    <a:pt x="346" y="346"/>
                  </a:lnTo>
                  <a:lnTo>
                    <a:pt x="335" y="350"/>
                  </a:lnTo>
                  <a:lnTo>
                    <a:pt x="324" y="350"/>
                  </a:lnTo>
                  <a:lnTo>
                    <a:pt x="316" y="346"/>
                  </a:lnTo>
                  <a:lnTo>
                    <a:pt x="309" y="339"/>
                  </a:lnTo>
                  <a:lnTo>
                    <a:pt x="301" y="328"/>
                  </a:lnTo>
                  <a:lnTo>
                    <a:pt x="301" y="328"/>
                  </a:lnTo>
                  <a:lnTo>
                    <a:pt x="290" y="298"/>
                  </a:lnTo>
                  <a:lnTo>
                    <a:pt x="279" y="283"/>
                  </a:lnTo>
                  <a:lnTo>
                    <a:pt x="268" y="272"/>
                  </a:lnTo>
                  <a:lnTo>
                    <a:pt x="257" y="272"/>
                  </a:lnTo>
                  <a:lnTo>
                    <a:pt x="245" y="276"/>
                  </a:lnTo>
                  <a:lnTo>
                    <a:pt x="234" y="287"/>
                  </a:lnTo>
                  <a:lnTo>
                    <a:pt x="227" y="302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01" y="346"/>
                  </a:lnTo>
                  <a:lnTo>
                    <a:pt x="190" y="361"/>
                  </a:lnTo>
                  <a:lnTo>
                    <a:pt x="178" y="365"/>
                  </a:lnTo>
                  <a:lnTo>
                    <a:pt x="178" y="365"/>
                  </a:lnTo>
                  <a:lnTo>
                    <a:pt x="178" y="365"/>
                  </a:lnTo>
                  <a:lnTo>
                    <a:pt x="156" y="369"/>
                  </a:lnTo>
                  <a:lnTo>
                    <a:pt x="137" y="372"/>
                  </a:lnTo>
                  <a:lnTo>
                    <a:pt x="108" y="387"/>
                  </a:lnTo>
                  <a:lnTo>
                    <a:pt x="89" y="402"/>
                  </a:lnTo>
                  <a:lnTo>
                    <a:pt x="82" y="410"/>
                  </a:lnTo>
                  <a:lnTo>
                    <a:pt x="78" y="413"/>
                  </a:lnTo>
                  <a:lnTo>
                    <a:pt x="78" y="413"/>
                  </a:lnTo>
                  <a:lnTo>
                    <a:pt x="97" y="417"/>
                  </a:lnTo>
                  <a:lnTo>
                    <a:pt x="100" y="421"/>
                  </a:lnTo>
                  <a:lnTo>
                    <a:pt x="97" y="428"/>
                  </a:lnTo>
                  <a:lnTo>
                    <a:pt x="93" y="436"/>
                  </a:lnTo>
                  <a:lnTo>
                    <a:pt x="78" y="447"/>
                  </a:lnTo>
                  <a:lnTo>
                    <a:pt x="26" y="477"/>
                  </a:lnTo>
                  <a:lnTo>
                    <a:pt x="26" y="477"/>
                  </a:lnTo>
                  <a:lnTo>
                    <a:pt x="18" y="477"/>
                  </a:lnTo>
                  <a:lnTo>
                    <a:pt x="11" y="484"/>
                  </a:lnTo>
                  <a:lnTo>
                    <a:pt x="7" y="488"/>
                  </a:lnTo>
                  <a:lnTo>
                    <a:pt x="4" y="495"/>
                  </a:lnTo>
                  <a:lnTo>
                    <a:pt x="0" y="506"/>
                  </a:lnTo>
                  <a:lnTo>
                    <a:pt x="4" y="521"/>
                  </a:lnTo>
                  <a:lnTo>
                    <a:pt x="4" y="521"/>
                  </a:lnTo>
                  <a:lnTo>
                    <a:pt x="11" y="547"/>
                  </a:lnTo>
                  <a:lnTo>
                    <a:pt x="15" y="562"/>
                  </a:lnTo>
                  <a:lnTo>
                    <a:pt x="26" y="566"/>
                  </a:lnTo>
                  <a:lnTo>
                    <a:pt x="44" y="570"/>
                  </a:lnTo>
                  <a:lnTo>
                    <a:pt x="44" y="570"/>
                  </a:lnTo>
                  <a:lnTo>
                    <a:pt x="56" y="573"/>
                  </a:lnTo>
                  <a:lnTo>
                    <a:pt x="63" y="581"/>
                  </a:lnTo>
                  <a:lnTo>
                    <a:pt x="67" y="592"/>
                  </a:lnTo>
                  <a:lnTo>
                    <a:pt x="67" y="599"/>
                  </a:lnTo>
                  <a:lnTo>
                    <a:pt x="67" y="622"/>
                  </a:lnTo>
                  <a:lnTo>
                    <a:pt x="67" y="629"/>
                  </a:lnTo>
                  <a:lnTo>
                    <a:pt x="67" y="629"/>
                  </a:lnTo>
                  <a:lnTo>
                    <a:pt x="71" y="637"/>
                  </a:lnTo>
                  <a:lnTo>
                    <a:pt x="82" y="652"/>
                  </a:lnTo>
                  <a:lnTo>
                    <a:pt x="85" y="659"/>
                  </a:lnTo>
                  <a:lnTo>
                    <a:pt x="85" y="670"/>
                  </a:lnTo>
                  <a:lnTo>
                    <a:pt x="78" y="681"/>
                  </a:lnTo>
                  <a:lnTo>
                    <a:pt x="63" y="692"/>
                  </a:lnTo>
                  <a:lnTo>
                    <a:pt x="74" y="707"/>
                  </a:lnTo>
                  <a:lnTo>
                    <a:pt x="74" y="707"/>
                  </a:lnTo>
                  <a:lnTo>
                    <a:pt x="78" y="715"/>
                  </a:lnTo>
                  <a:lnTo>
                    <a:pt x="89" y="726"/>
                  </a:lnTo>
                  <a:lnTo>
                    <a:pt x="100" y="748"/>
                  </a:lnTo>
                  <a:lnTo>
                    <a:pt x="100" y="763"/>
                  </a:lnTo>
                  <a:lnTo>
                    <a:pt x="100" y="778"/>
                  </a:lnTo>
                  <a:lnTo>
                    <a:pt x="100" y="778"/>
                  </a:lnTo>
                  <a:lnTo>
                    <a:pt x="100" y="782"/>
                  </a:lnTo>
                  <a:lnTo>
                    <a:pt x="123" y="793"/>
                  </a:lnTo>
                  <a:lnTo>
                    <a:pt x="123" y="793"/>
                  </a:lnTo>
                  <a:lnTo>
                    <a:pt x="111" y="808"/>
                  </a:lnTo>
                  <a:lnTo>
                    <a:pt x="104" y="819"/>
                  </a:lnTo>
                  <a:lnTo>
                    <a:pt x="97" y="834"/>
                  </a:lnTo>
                  <a:lnTo>
                    <a:pt x="97" y="845"/>
                  </a:lnTo>
                  <a:lnTo>
                    <a:pt x="100" y="852"/>
                  </a:lnTo>
                  <a:lnTo>
                    <a:pt x="104" y="856"/>
                  </a:lnTo>
                  <a:lnTo>
                    <a:pt x="111" y="856"/>
                  </a:lnTo>
                  <a:lnTo>
                    <a:pt x="123" y="860"/>
                  </a:lnTo>
                  <a:lnTo>
                    <a:pt x="152" y="856"/>
                  </a:lnTo>
                  <a:lnTo>
                    <a:pt x="152" y="856"/>
                  </a:lnTo>
                  <a:lnTo>
                    <a:pt x="152" y="864"/>
                  </a:lnTo>
                  <a:lnTo>
                    <a:pt x="152" y="867"/>
                  </a:lnTo>
                  <a:lnTo>
                    <a:pt x="152" y="879"/>
                  </a:lnTo>
                  <a:lnTo>
                    <a:pt x="156" y="886"/>
                  </a:lnTo>
                  <a:lnTo>
                    <a:pt x="167" y="893"/>
                  </a:lnTo>
                  <a:lnTo>
                    <a:pt x="186" y="897"/>
                  </a:lnTo>
                  <a:lnTo>
                    <a:pt x="208" y="897"/>
                  </a:lnTo>
                  <a:lnTo>
                    <a:pt x="208" y="897"/>
                  </a:lnTo>
                  <a:lnTo>
                    <a:pt x="268" y="893"/>
                  </a:lnTo>
                  <a:lnTo>
                    <a:pt x="268" y="893"/>
                  </a:lnTo>
                  <a:lnTo>
                    <a:pt x="275" y="890"/>
                  </a:lnTo>
                  <a:lnTo>
                    <a:pt x="286" y="886"/>
                  </a:lnTo>
                  <a:lnTo>
                    <a:pt x="294" y="890"/>
                  </a:lnTo>
                  <a:lnTo>
                    <a:pt x="297" y="897"/>
                  </a:lnTo>
                  <a:lnTo>
                    <a:pt x="301" y="905"/>
                  </a:lnTo>
                  <a:lnTo>
                    <a:pt x="342" y="897"/>
                  </a:lnTo>
                  <a:lnTo>
                    <a:pt x="342" y="897"/>
                  </a:lnTo>
                  <a:lnTo>
                    <a:pt x="346" y="908"/>
                  </a:lnTo>
                  <a:lnTo>
                    <a:pt x="346" y="905"/>
                  </a:lnTo>
                  <a:lnTo>
                    <a:pt x="431" y="834"/>
                  </a:lnTo>
                  <a:lnTo>
                    <a:pt x="431" y="834"/>
                  </a:lnTo>
                  <a:lnTo>
                    <a:pt x="461" y="849"/>
                  </a:lnTo>
                  <a:lnTo>
                    <a:pt x="484" y="852"/>
                  </a:lnTo>
                  <a:lnTo>
                    <a:pt x="495" y="849"/>
                  </a:lnTo>
                  <a:lnTo>
                    <a:pt x="498" y="849"/>
                  </a:lnTo>
                  <a:lnTo>
                    <a:pt x="521" y="830"/>
                  </a:lnTo>
                  <a:lnTo>
                    <a:pt x="521" y="830"/>
                  </a:lnTo>
                  <a:lnTo>
                    <a:pt x="547" y="841"/>
                  </a:lnTo>
                  <a:lnTo>
                    <a:pt x="565" y="841"/>
                  </a:lnTo>
                  <a:lnTo>
                    <a:pt x="577" y="841"/>
                  </a:lnTo>
                  <a:lnTo>
                    <a:pt x="588" y="841"/>
                  </a:lnTo>
                  <a:lnTo>
                    <a:pt x="591" y="834"/>
                  </a:lnTo>
                  <a:lnTo>
                    <a:pt x="591" y="830"/>
                  </a:lnTo>
                  <a:lnTo>
                    <a:pt x="595" y="826"/>
                  </a:lnTo>
                  <a:lnTo>
                    <a:pt x="603" y="774"/>
                  </a:lnTo>
                  <a:lnTo>
                    <a:pt x="603" y="774"/>
                  </a:lnTo>
                  <a:lnTo>
                    <a:pt x="606" y="767"/>
                  </a:lnTo>
                  <a:lnTo>
                    <a:pt x="614" y="756"/>
                  </a:lnTo>
                  <a:lnTo>
                    <a:pt x="625" y="722"/>
                  </a:lnTo>
                  <a:lnTo>
                    <a:pt x="640" y="674"/>
                  </a:lnTo>
                  <a:lnTo>
                    <a:pt x="670" y="652"/>
                  </a:lnTo>
                  <a:lnTo>
                    <a:pt x="670" y="652"/>
                  </a:lnTo>
                  <a:lnTo>
                    <a:pt x="696" y="652"/>
                  </a:lnTo>
                  <a:lnTo>
                    <a:pt x="718" y="644"/>
                  </a:lnTo>
                  <a:lnTo>
                    <a:pt x="729" y="640"/>
                  </a:lnTo>
                  <a:lnTo>
                    <a:pt x="733" y="637"/>
                  </a:lnTo>
                  <a:lnTo>
                    <a:pt x="733" y="637"/>
                  </a:lnTo>
                  <a:lnTo>
                    <a:pt x="722" y="607"/>
                  </a:lnTo>
                  <a:lnTo>
                    <a:pt x="722" y="585"/>
                  </a:lnTo>
                  <a:lnTo>
                    <a:pt x="722" y="559"/>
                  </a:lnTo>
                  <a:lnTo>
                    <a:pt x="722" y="559"/>
                  </a:lnTo>
                  <a:lnTo>
                    <a:pt x="737" y="551"/>
                  </a:lnTo>
                  <a:lnTo>
                    <a:pt x="748" y="540"/>
                  </a:lnTo>
                  <a:lnTo>
                    <a:pt x="751" y="525"/>
                  </a:lnTo>
                  <a:lnTo>
                    <a:pt x="751" y="510"/>
                  </a:lnTo>
                  <a:lnTo>
                    <a:pt x="744" y="484"/>
                  </a:lnTo>
                  <a:lnTo>
                    <a:pt x="740" y="473"/>
                  </a:lnTo>
                  <a:lnTo>
                    <a:pt x="733" y="454"/>
                  </a:lnTo>
                  <a:lnTo>
                    <a:pt x="733" y="454"/>
                  </a:lnTo>
                  <a:lnTo>
                    <a:pt x="763" y="447"/>
                  </a:lnTo>
                  <a:lnTo>
                    <a:pt x="781" y="436"/>
                  </a:lnTo>
                  <a:lnTo>
                    <a:pt x="792" y="421"/>
                  </a:lnTo>
                  <a:lnTo>
                    <a:pt x="800" y="406"/>
                  </a:lnTo>
                  <a:lnTo>
                    <a:pt x="804" y="395"/>
                  </a:lnTo>
                  <a:lnTo>
                    <a:pt x="804" y="384"/>
                  </a:lnTo>
                  <a:lnTo>
                    <a:pt x="800" y="372"/>
                  </a:lnTo>
                  <a:lnTo>
                    <a:pt x="800" y="37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0" name="Freeform 14"/>
            <p:cNvSpPr>
              <a:spLocks/>
            </p:cNvSpPr>
            <p:nvPr/>
          </p:nvSpPr>
          <p:spPr bwMode="auto">
            <a:xfrm>
              <a:off x="1563" y="3414"/>
              <a:ext cx="833" cy="659"/>
            </a:xfrm>
            <a:custGeom>
              <a:avLst/>
              <a:gdLst/>
              <a:ahLst/>
              <a:cxnLst>
                <a:cxn ang="0">
                  <a:pos x="778" y="562"/>
                </a:cxn>
                <a:cxn ang="0">
                  <a:pos x="781" y="510"/>
                </a:cxn>
                <a:cxn ang="0">
                  <a:pos x="793" y="488"/>
                </a:cxn>
                <a:cxn ang="0">
                  <a:pos x="815" y="447"/>
                </a:cxn>
                <a:cxn ang="0">
                  <a:pos x="789" y="331"/>
                </a:cxn>
                <a:cxn ang="0">
                  <a:pos x="718" y="182"/>
                </a:cxn>
                <a:cxn ang="0">
                  <a:pos x="714" y="127"/>
                </a:cxn>
                <a:cxn ang="0">
                  <a:pos x="707" y="78"/>
                </a:cxn>
                <a:cxn ang="0">
                  <a:pos x="673" y="71"/>
                </a:cxn>
                <a:cxn ang="0">
                  <a:pos x="666" y="56"/>
                </a:cxn>
                <a:cxn ang="0">
                  <a:pos x="651" y="0"/>
                </a:cxn>
                <a:cxn ang="0">
                  <a:pos x="450" y="0"/>
                </a:cxn>
                <a:cxn ang="0">
                  <a:pos x="383" y="4"/>
                </a:cxn>
                <a:cxn ang="0">
                  <a:pos x="290" y="41"/>
                </a:cxn>
                <a:cxn ang="0">
                  <a:pos x="223" y="56"/>
                </a:cxn>
                <a:cxn ang="0">
                  <a:pos x="167" y="78"/>
                </a:cxn>
                <a:cxn ang="0">
                  <a:pos x="193" y="130"/>
                </a:cxn>
                <a:cxn ang="0">
                  <a:pos x="134" y="134"/>
                </a:cxn>
                <a:cxn ang="0">
                  <a:pos x="48" y="145"/>
                </a:cxn>
                <a:cxn ang="0">
                  <a:pos x="33" y="201"/>
                </a:cxn>
                <a:cxn ang="0">
                  <a:pos x="0" y="227"/>
                </a:cxn>
                <a:cxn ang="0">
                  <a:pos x="22" y="276"/>
                </a:cxn>
                <a:cxn ang="0">
                  <a:pos x="4" y="343"/>
                </a:cxn>
                <a:cxn ang="0">
                  <a:pos x="37" y="413"/>
                </a:cxn>
                <a:cxn ang="0">
                  <a:pos x="63" y="406"/>
                </a:cxn>
                <a:cxn ang="0">
                  <a:pos x="93" y="406"/>
                </a:cxn>
                <a:cxn ang="0">
                  <a:pos x="78" y="447"/>
                </a:cxn>
                <a:cxn ang="0">
                  <a:pos x="82" y="484"/>
                </a:cxn>
                <a:cxn ang="0">
                  <a:pos x="138" y="503"/>
                </a:cxn>
                <a:cxn ang="0">
                  <a:pos x="190" y="465"/>
                </a:cxn>
                <a:cxn ang="0">
                  <a:pos x="231" y="499"/>
                </a:cxn>
                <a:cxn ang="0">
                  <a:pos x="301" y="503"/>
                </a:cxn>
                <a:cxn ang="0">
                  <a:pos x="398" y="406"/>
                </a:cxn>
                <a:cxn ang="0">
                  <a:pos x="465" y="395"/>
                </a:cxn>
                <a:cxn ang="0">
                  <a:pos x="513" y="398"/>
                </a:cxn>
                <a:cxn ang="0">
                  <a:pos x="536" y="417"/>
                </a:cxn>
                <a:cxn ang="0">
                  <a:pos x="532" y="454"/>
                </a:cxn>
                <a:cxn ang="0">
                  <a:pos x="558" y="458"/>
                </a:cxn>
                <a:cxn ang="0">
                  <a:pos x="554" y="503"/>
                </a:cxn>
                <a:cxn ang="0">
                  <a:pos x="547" y="566"/>
                </a:cxn>
                <a:cxn ang="0">
                  <a:pos x="577" y="581"/>
                </a:cxn>
                <a:cxn ang="0">
                  <a:pos x="562" y="614"/>
                </a:cxn>
                <a:cxn ang="0">
                  <a:pos x="614" y="629"/>
                </a:cxn>
                <a:cxn ang="0">
                  <a:pos x="700" y="603"/>
                </a:cxn>
                <a:cxn ang="0">
                  <a:pos x="722" y="629"/>
                </a:cxn>
                <a:cxn ang="0">
                  <a:pos x="748" y="633"/>
                </a:cxn>
                <a:cxn ang="0">
                  <a:pos x="781" y="659"/>
                </a:cxn>
                <a:cxn ang="0">
                  <a:pos x="804" y="648"/>
                </a:cxn>
                <a:cxn ang="0">
                  <a:pos x="807" y="622"/>
                </a:cxn>
                <a:cxn ang="0">
                  <a:pos x="830" y="603"/>
                </a:cxn>
              </a:cxnLst>
              <a:rect l="0" t="0" r="r" b="b"/>
              <a:pathLst>
                <a:path w="833" h="659">
                  <a:moveTo>
                    <a:pt x="807" y="584"/>
                  </a:moveTo>
                  <a:lnTo>
                    <a:pt x="807" y="584"/>
                  </a:lnTo>
                  <a:lnTo>
                    <a:pt x="789" y="573"/>
                  </a:lnTo>
                  <a:lnTo>
                    <a:pt x="778" y="562"/>
                  </a:lnTo>
                  <a:lnTo>
                    <a:pt x="774" y="551"/>
                  </a:lnTo>
                  <a:lnTo>
                    <a:pt x="774" y="536"/>
                  </a:lnTo>
                  <a:lnTo>
                    <a:pt x="778" y="517"/>
                  </a:lnTo>
                  <a:lnTo>
                    <a:pt x="781" y="510"/>
                  </a:lnTo>
                  <a:lnTo>
                    <a:pt x="781" y="510"/>
                  </a:lnTo>
                  <a:lnTo>
                    <a:pt x="785" y="506"/>
                  </a:lnTo>
                  <a:lnTo>
                    <a:pt x="789" y="495"/>
                  </a:lnTo>
                  <a:lnTo>
                    <a:pt x="793" y="488"/>
                  </a:lnTo>
                  <a:lnTo>
                    <a:pt x="789" y="480"/>
                  </a:lnTo>
                  <a:lnTo>
                    <a:pt x="785" y="473"/>
                  </a:lnTo>
                  <a:lnTo>
                    <a:pt x="778" y="462"/>
                  </a:lnTo>
                  <a:lnTo>
                    <a:pt x="815" y="447"/>
                  </a:lnTo>
                  <a:lnTo>
                    <a:pt x="822" y="428"/>
                  </a:lnTo>
                  <a:lnTo>
                    <a:pt x="804" y="409"/>
                  </a:lnTo>
                  <a:lnTo>
                    <a:pt x="789" y="395"/>
                  </a:lnTo>
                  <a:lnTo>
                    <a:pt x="789" y="331"/>
                  </a:lnTo>
                  <a:lnTo>
                    <a:pt x="729" y="276"/>
                  </a:lnTo>
                  <a:lnTo>
                    <a:pt x="740" y="238"/>
                  </a:lnTo>
                  <a:lnTo>
                    <a:pt x="711" y="212"/>
                  </a:lnTo>
                  <a:lnTo>
                    <a:pt x="718" y="182"/>
                  </a:lnTo>
                  <a:lnTo>
                    <a:pt x="696" y="130"/>
                  </a:lnTo>
                  <a:lnTo>
                    <a:pt x="696" y="130"/>
                  </a:lnTo>
                  <a:lnTo>
                    <a:pt x="700" y="130"/>
                  </a:lnTo>
                  <a:lnTo>
                    <a:pt x="714" y="127"/>
                  </a:lnTo>
                  <a:lnTo>
                    <a:pt x="726" y="116"/>
                  </a:lnTo>
                  <a:lnTo>
                    <a:pt x="740" y="97"/>
                  </a:lnTo>
                  <a:lnTo>
                    <a:pt x="737" y="97"/>
                  </a:lnTo>
                  <a:lnTo>
                    <a:pt x="707" y="78"/>
                  </a:lnTo>
                  <a:lnTo>
                    <a:pt x="707" y="78"/>
                  </a:lnTo>
                  <a:lnTo>
                    <a:pt x="692" y="75"/>
                  </a:lnTo>
                  <a:lnTo>
                    <a:pt x="681" y="75"/>
                  </a:lnTo>
                  <a:lnTo>
                    <a:pt x="673" y="71"/>
                  </a:lnTo>
                  <a:lnTo>
                    <a:pt x="670" y="67"/>
                  </a:lnTo>
                  <a:lnTo>
                    <a:pt x="666" y="60"/>
                  </a:lnTo>
                  <a:lnTo>
                    <a:pt x="666" y="56"/>
                  </a:lnTo>
                  <a:lnTo>
                    <a:pt x="666" y="56"/>
                  </a:lnTo>
                  <a:lnTo>
                    <a:pt x="673" y="30"/>
                  </a:lnTo>
                  <a:lnTo>
                    <a:pt x="670" y="11"/>
                  </a:lnTo>
                  <a:lnTo>
                    <a:pt x="662" y="4"/>
                  </a:lnTo>
                  <a:lnTo>
                    <a:pt x="651" y="0"/>
                  </a:lnTo>
                  <a:lnTo>
                    <a:pt x="640" y="0"/>
                  </a:lnTo>
                  <a:lnTo>
                    <a:pt x="629" y="4"/>
                  </a:lnTo>
                  <a:lnTo>
                    <a:pt x="618" y="11"/>
                  </a:lnTo>
                  <a:lnTo>
                    <a:pt x="450" y="0"/>
                  </a:lnTo>
                  <a:lnTo>
                    <a:pt x="428" y="11"/>
                  </a:lnTo>
                  <a:lnTo>
                    <a:pt x="413" y="8"/>
                  </a:lnTo>
                  <a:lnTo>
                    <a:pt x="413" y="8"/>
                  </a:lnTo>
                  <a:lnTo>
                    <a:pt x="383" y="4"/>
                  </a:lnTo>
                  <a:lnTo>
                    <a:pt x="361" y="4"/>
                  </a:lnTo>
                  <a:lnTo>
                    <a:pt x="339" y="11"/>
                  </a:lnTo>
                  <a:lnTo>
                    <a:pt x="316" y="19"/>
                  </a:lnTo>
                  <a:lnTo>
                    <a:pt x="290" y="41"/>
                  </a:lnTo>
                  <a:lnTo>
                    <a:pt x="279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3" y="56"/>
                  </a:lnTo>
                  <a:lnTo>
                    <a:pt x="216" y="63"/>
                  </a:lnTo>
                  <a:lnTo>
                    <a:pt x="193" y="71"/>
                  </a:lnTo>
                  <a:lnTo>
                    <a:pt x="167" y="78"/>
                  </a:lnTo>
                  <a:lnTo>
                    <a:pt x="167" y="78"/>
                  </a:lnTo>
                  <a:lnTo>
                    <a:pt x="190" y="104"/>
                  </a:lnTo>
                  <a:lnTo>
                    <a:pt x="193" y="116"/>
                  </a:lnTo>
                  <a:lnTo>
                    <a:pt x="193" y="123"/>
                  </a:lnTo>
                  <a:lnTo>
                    <a:pt x="193" y="130"/>
                  </a:lnTo>
                  <a:lnTo>
                    <a:pt x="186" y="134"/>
                  </a:lnTo>
                  <a:lnTo>
                    <a:pt x="171" y="138"/>
                  </a:lnTo>
                  <a:lnTo>
                    <a:pt x="152" y="138"/>
                  </a:lnTo>
                  <a:lnTo>
                    <a:pt x="134" y="134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78" y="142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45" y="171"/>
                  </a:lnTo>
                  <a:lnTo>
                    <a:pt x="41" y="186"/>
                  </a:lnTo>
                  <a:lnTo>
                    <a:pt x="33" y="201"/>
                  </a:lnTo>
                  <a:lnTo>
                    <a:pt x="22" y="212"/>
                  </a:lnTo>
                  <a:lnTo>
                    <a:pt x="7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7" y="235"/>
                  </a:lnTo>
                  <a:lnTo>
                    <a:pt x="15" y="246"/>
                  </a:lnTo>
                  <a:lnTo>
                    <a:pt x="19" y="261"/>
                  </a:lnTo>
                  <a:lnTo>
                    <a:pt x="22" y="276"/>
                  </a:lnTo>
                  <a:lnTo>
                    <a:pt x="22" y="298"/>
                  </a:lnTo>
                  <a:lnTo>
                    <a:pt x="15" y="320"/>
                  </a:lnTo>
                  <a:lnTo>
                    <a:pt x="4" y="343"/>
                  </a:lnTo>
                  <a:lnTo>
                    <a:pt x="4" y="343"/>
                  </a:lnTo>
                  <a:lnTo>
                    <a:pt x="7" y="357"/>
                  </a:lnTo>
                  <a:lnTo>
                    <a:pt x="19" y="391"/>
                  </a:lnTo>
                  <a:lnTo>
                    <a:pt x="26" y="406"/>
                  </a:lnTo>
                  <a:lnTo>
                    <a:pt x="37" y="413"/>
                  </a:lnTo>
                  <a:lnTo>
                    <a:pt x="45" y="417"/>
                  </a:lnTo>
                  <a:lnTo>
                    <a:pt x="48" y="417"/>
                  </a:lnTo>
                  <a:lnTo>
                    <a:pt x="56" y="413"/>
                  </a:lnTo>
                  <a:lnTo>
                    <a:pt x="63" y="406"/>
                  </a:lnTo>
                  <a:lnTo>
                    <a:pt x="63" y="406"/>
                  </a:lnTo>
                  <a:lnTo>
                    <a:pt x="71" y="406"/>
                  </a:lnTo>
                  <a:lnTo>
                    <a:pt x="86" y="402"/>
                  </a:lnTo>
                  <a:lnTo>
                    <a:pt x="93" y="406"/>
                  </a:lnTo>
                  <a:lnTo>
                    <a:pt x="93" y="413"/>
                  </a:lnTo>
                  <a:lnTo>
                    <a:pt x="89" y="42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74" y="454"/>
                  </a:lnTo>
                  <a:lnTo>
                    <a:pt x="74" y="469"/>
                  </a:lnTo>
                  <a:lnTo>
                    <a:pt x="78" y="476"/>
                  </a:lnTo>
                  <a:lnTo>
                    <a:pt x="82" y="484"/>
                  </a:lnTo>
                  <a:lnTo>
                    <a:pt x="93" y="484"/>
                  </a:lnTo>
                  <a:lnTo>
                    <a:pt x="112" y="484"/>
                  </a:lnTo>
                  <a:lnTo>
                    <a:pt x="138" y="503"/>
                  </a:lnTo>
                  <a:lnTo>
                    <a:pt x="138" y="503"/>
                  </a:lnTo>
                  <a:lnTo>
                    <a:pt x="145" y="495"/>
                  </a:lnTo>
                  <a:lnTo>
                    <a:pt x="160" y="480"/>
                  </a:lnTo>
                  <a:lnTo>
                    <a:pt x="175" y="473"/>
                  </a:lnTo>
                  <a:lnTo>
                    <a:pt x="190" y="465"/>
                  </a:lnTo>
                  <a:lnTo>
                    <a:pt x="205" y="465"/>
                  </a:lnTo>
                  <a:lnTo>
                    <a:pt x="223" y="473"/>
                  </a:lnTo>
                  <a:lnTo>
                    <a:pt x="231" y="499"/>
                  </a:lnTo>
                  <a:lnTo>
                    <a:pt x="231" y="499"/>
                  </a:lnTo>
                  <a:lnTo>
                    <a:pt x="242" y="506"/>
                  </a:lnTo>
                  <a:lnTo>
                    <a:pt x="257" y="510"/>
                  </a:lnTo>
                  <a:lnTo>
                    <a:pt x="275" y="510"/>
                  </a:lnTo>
                  <a:lnTo>
                    <a:pt x="301" y="503"/>
                  </a:lnTo>
                  <a:lnTo>
                    <a:pt x="331" y="484"/>
                  </a:lnTo>
                  <a:lnTo>
                    <a:pt x="361" y="454"/>
                  </a:lnTo>
                  <a:lnTo>
                    <a:pt x="398" y="406"/>
                  </a:lnTo>
                  <a:lnTo>
                    <a:pt x="398" y="406"/>
                  </a:lnTo>
                  <a:lnTo>
                    <a:pt x="409" y="406"/>
                  </a:lnTo>
                  <a:lnTo>
                    <a:pt x="435" y="406"/>
                  </a:lnTo>
                  <a:lnTo>
                    <a:pt x="450" y="398"/>
                  </a:lnTo>
                  <a:lnTo>
                    <a:pt x="465" y="395"/>
                  </a:lnTo>
                  <a:lnTo>
                    <a:pt x="476" y="383"/>
                  </a:lnTo>
                  <a:lnTo>
                    <a:pt x="487" y="372"/>
                  </a:lnTo>
                  <a:lnTo>
                    <a:pt x="517" y="372"/>
                  </a:lnTo>
                  <a:lnTo>
                    <a:pt x="513" y="398"/>
                  </a:lnTo>
                  <a:lnTo>
                    <a:pt x="513" y="398"/>
                  </a:lnTo>
                  <a:lnTo>
                    <a:pt x="517" y="398"/>
                  </a:lnTo>
                  <a:lnTo>
                    <a:pt x="532" y="409"/>
                  </a:lnTo>
                  <a:lnTo>
                    <a:pt x="536" y="417"/>
                  </a:lnTo>
                  <a:lnTo>
                    <a:pt x="540" y="424"/>
                  </a:lnTo>
                  <a:lnTo>
                    <a:pt x="540" y="439"/>
                  </a:lnTo>
                  <a:lnTo>
                    <a:pt x="532" y="454"/>
                  </a:lnTo>
                  <a:lnTo>
                    <a:pt x="532" y="454"/>
                  </a:lnTo>
                  <a:lnTo>
                    <a:pt x="540" y="450"/>
                  </a:lnTo>
                  <a:lnTo>
                    <a:pt x="547" y="450"/>
                  </a:lnTo>
                  <a:lnTo>
                    <a:pt x="554" y="454"/>
                  </a:lnTo>
                  <a:lnTo>
                    <a:pt x="558" y="458"/>
                  </a:lnTo>
                  <a:lnTo>
                    <a:pt x="562" y="469"/>
                  </a:lnTo>
                  <a:lnTo>
                    <a:pt x="562" y="484"/>
                  </a:lnTo>
                  <a:lnTo>
                    <a:pt x="554" y="503"/>
                  </a:lnTo>
                  <a:lnTo>
                    <a:pt x="554" y="503"/>
                  </a:lnTo>
                  <a:lnTo>
                    <a:pt x="543" y="525"/>
                  </a:lnTo>
                  <a:lnTo>
                    <a:pt x="540" y="543"/>
                  </a:lnTo>
                  <a:lnTo>
                    <a:pt x="543" y="555"/>
                  </a:lnTo>
                  <a:lnTo>
                    <a:pt x="547" y="566"/>
                  </a:lnTo>
                  <a:lnTo>
                    <a:pt x="554" y="573"/>
                  </a:lnTo>
                  <a:lnTo>
                    <a:pt x="562" y="577"/>
                  </a:lnTo>
                  <a:lnTo>
                    <a:pt x="577" y="581"/>
                  </a:lnTo>
                  <a:lnTo>
                    <a:pt x="577" y="581"/>
                  </a:lnTo>
                  <a:lnTo>
                    <a:pt x="573" y="588"/>
                  </a:lnTo>
                  <a:lnTo>
                    <a:pt x="566" y="599"/>
                  </a:lnTo>
                  <a:lnTo>
                    <a:pt x="562" y="607"/>
                  </a:lnTo>
                  <a:lnTo>
                    <a:pt x="562" y="614"/>
                  </a:lnTo>
                  <a:lnTo>
                    <a:pt x="569" y="622"/>
                  </a:lnTo>
                  <a:lnTo>
                    <a:pt x="584" y="629"/>
                  </a:lnTo>
                  <a:lnTo>
                    <a:pt x="614" y="629"/>
                  </a:lnTo>
                  <a:lnTo>
                    <a:pt x="614" y="629"/>
                  </a:lnTo>
                  <a:lnTo>
                    <a:pt x="662" y="622"/>
                  </a:lnTo>
                  <a:lnTo>
                    <a:pt x="688" y="614"/>
                  </a:lnTo>
                  <a:lnTo>
                    <a:pt x="700" y="607"/>
                  </a:lnTo>
                  <a:lnTo>
                    <a:pt x="700" y="603"/>
                  </a:lnTo>
                  <a:lnTo>
                    <a:pt x="700" y="603"/>
                  </a:lnTo>
                  <a:lnTo>
                    <a:pt x="711" y="607"/>
                  </a:lnTo>
                  <a:lnTo>
                    <a:pt x="718" y="614"/>
                  </a:lnTo>
                  <a:lnTo>
                    <a:pt x="722" y="629"/>
                  </a:lnTo>
                  <a:lnTo>
                    <a:pt x="733" y="636"/>
                  </a:lnTo>
                  <a:lnTo>
                    <a:pt x="733" y="636"/>
                  </a:lnTo>
                  <a:lnTo>
                    <a:pt x="737" y="636"/>
                  </a:lnTo>
                  <a:lnTo>
                    <a:pt x="748" y="633"/>
                  </a:lnTo>
                  <a:lnTo>
                    <a:pt x="755" y="633"/>
                  </a:lnTo>
                  <a:lnTo>
                    <a:pt x="766" y="640"/>
                  </a:lnTo>
                  <a:lnTo>
                    <a:pt x="774" y="648"/>
                  </a:lnTo>
                  <a:lnTo>
                    <a:pt x="781" y="659"/>
                  </a:lnTo>
                  <a:lnTo>
                    <a:pt x="781" y="659"/>
                  </a:lnTo>
                  <a:lnTo>
                    <a:pt x="785" y="659"/>
                  </a:lnTo>
                  <a:lnTo>
                    <a:pt x="796" y="655"/>
                  </a:lnTo>
                  <a:lnTo>
                    <a:pt x="804" y="648"/>
                  </a:lnTo>
                  <a:lnTo>
                    <a:pt x="807" y="644"/>
                  </a:lnTo>
                  <a:lnTo>
                    <a:pt x="807" y="633"/>
                  </a:lnTo>
                  <a:lnTo>
                    <a:pt x="807" y="622"/>
                  </a:lnTo>
                  <a:lnTo>
                    <a:pt x="807" y="622"/>
                  </a:lnTo>
                  <a:lnTo>
                    <a:pt x="815" y="622"/>
                  </a:lnTo>
                  <a:lnTo>
                    <a:pt x="830" y="614"/>
                  </a:lnTo>
                  <a:lnTo>
                    <a:pt x="833" y="610"/>
                  </a:lnTo>
                  <a:lnTo>
                    <a:pt x="830" y="603"/>
                  </a:lnTo>
                  <a:lnTo>
                    <a:pt x="822" y="596"/>
                  </a:lnTo>
                  <a:lnTo>
                    <a:pt x="807" y="584"/>
                  </a:lnTo>
                  <a:lnTo>
                    <a:pt x="807" y="58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1" name="Freeform 15"/>
            <p:cNvSpPr>
              <a:spLocks/>
            </p:cNvSpPr>
            <p:nvPr/>
          </p:nvSpPr>
          <p:spPr bwMode="auto">
            <a:xfrm>
              <a:off x="1224" y="2361"/>
              <a:ext cx="1370" cy="1299"/>
            </a:xfrm>
            <a:custGeom>
              <a:avLst/>
              <a:gdLst/>
              <a:ahLst/>
              <a:cxnLst>
                <a:cxn ang="0">
                  <a:pos x="1325" y="1038"/>
                </a:cxn>
                <a:cxn ang="0">
                  <a:pos x="1254" y="979"/>
                </a:cxn>
                <a:cxn ang="0">
                  <a:pos x="1184" y="949"/>
                </a:cxn>
                <a:cxn ang="0">
                  <a:pos x="1161" y="889"/>
                </a:cxn>
                <a:cxn ang="0">
                  <a:pos x="1187" y="845"/>
                </a:cxn>
                <a:cxn ang="0">
                  <a:pos x="1243" y="845"/>
                </a:cxn>
                <a:cxn ang="0">
                  <a:pos x="1232" y="785"/>
                </a:cxn>
                <a:cxn ang="0">
                  <a:pos x="1172" y="778"/>
                </a:cxn>
                <a:cxn ang="0">
                  <a:pos x="1161" y="741"/>
                </a:cxn>
                <a:cxn ang="0">
                  <a:pos x="1128" y="618"/>
                </a:cxn>
                <a:cxn ang="0">
                  <a:pos x="1094" y="547"/>
                </a:cxn>
                <a:cxn ang="0">
                  <a:pos x="1042" y="502"/>
                </a:cxn>
                <a:cxn ang="0">
                  <a:pos x="1009" y="510"/>
                </a:cxn>
                <a:cxn ang="0">
                  <a:pos x="979" y="484"/>
                </a:cxn>
                <a:cxn ang="0">
                  <a:pos x="1012" y="424"/>
                </a:cxn>
                <a:cxn ang="0">
                  <a:pos x="938" y="264"/>
                </a:cxn>
                <a:cxn ang="0">
                  <a:pos x="886" y="227"/>
                </a:cxn>
                <a:cxn ang="0">
                  <a:pos x="812" y="97"/>
                </a:cxn>
                <a:cxn ang="0">
                  <a:pos x="774" y="41"/>
                </a:cxn>
                <a:cxn ang="0">
                  <a:pos x="700" y="15"/>
                </a:cxn>
                <a:cxn ang="0">
                  <a:pos x="659" y="8"/>
                </a:cxn>
                <a:cxn ang="0">
                  <a:pos x="648" y="34"/>
                </a:cxn>
                <a:cxn ang="0">
                  <a:pos x="558" y="48"/>
                </a:cxn>
                <a:cxn ang="0">
                  <a:pos x="611" y="160"/>
                </a:cxn>
                <a:cxn ang="0">
                  <a:pos x="592" y="212"/>
                </a:cxn>
                <a:cxn ang="0">
                  <a:pos x="611" y="275"/>
                </a:cxn>
                <a:cxn ang="0">
                  <a:pos x="603" y="324"/>
                </a:cxn>
                <a:cxn ang="0">
                  <a:pos x="551" y="376"/>
                </a:cxn>
                <a:cxn ang="0">
                  <a:pos x="547" y="454"/>
                </a:cxn>
                <a:cxn ang="0">
                  <a:pos x="540" y="540"/>
                </a:cxn>
                <a:cxn ang="0">
                  <a:pos x="477" y="555"/>
                </a:cxn>
                <a:cxn ang="0">
                  <a:pos x="417" y="670"/>
                </a:cxn>
                <a:cxn ang="0">
                  <a:pos x="398" y="737"/>
                </a:cxn>
                <a:cxn ang="0">
                  <a:pos x="331" y="733"/>
                </a:cxn>
                <a:cxn ang="0">
                  <a:pos x="272" y="752"/>
                </a:cxn>
                <a:cxn ang="0">
                  <a:pos x="168" y="841"/>
                </a:cxn>
                <a:cxn ang="0">
                  <a:pos x="157" y="886"/>
                </a:cxn>
                <a:cxn ang="0">
                  <a:pos x="104" y="942"/>
                </a:cxn>
                <a:cxn ang="0">
                  <a:pos x="86" y="1005"/>
                </a:cxn>
                <a:cxn ang="0">
                  <a:pos x="108" y="1046"/>
                </a:cxn>
                <a:cxn ang="0">
                  <a:pos x="64" y="1109"/>
                </a:cxn>
                <a:cxn ang="0">
                  <a:pos x="52" y="1176"/>
                </a:cxn>
                <a:cxn ang="0">
                  <a:pos x="0" y="1239"/>
                </a:cxn>
                <a:cxn ang="0">
                  <a:pos x="30" y="1250"/>
                </a:cxn>
                <a:cxn ang="0">
                  <a:pos x="272" y="1273"/>
                </a:cxn>
                <a:cxn ang="0">
                  <a:pos x="365" y="1265"/>
                </a:cxn>
                <a:cxn ang="0">
                  <a:pos x="391" y="1198"/>
                </a:cxn>
                <a:cxn ang="0">
                  <a:pos x="495" y="1191"/>
                </a:cxn>
                <a:cxn ang="0">
                  <a:pos x="532" y="1169"/>
                </a:cxn>
                <a:cxn ang="0">
                  <a:pos x="555" y="1116"/>
                </a:cxn>
                <a:cxn ang="0">
                  <a:pos x="633" y="1094"/>
                </a:cxn>
                <a:cxn ang="0">
                  <a:pos x="752" y="1061"/>
                </a:cxn>
                <a:cxn ang="0">
                  <a:pos x="968" y="1057"/>
                </a:cxn>
                <a:cxn ang="0">
                  <a:pos x="1012" y="1083"/>
                </a:cxn>
                <a:cxn ang="0">
                  <a:pos x="1016" y="1124"/>
                </a:cxn>
                <a:cxn ang="0">
                  <a:pos x="1083" y="1150"/>
                </a:cxn>
                <a:cxn ang="0">
                  <a:pos x="1094" y="1098"/>
                </a:cxn>
                <a:cxn ang="0">
                  <a:pos x="1146" y="1102"/>
                </a:cxn>
                <a:cxn ang="0">
                  <a:pos x="1184" y="1131"/>
                </a:cxn>
                <a:cxn ang="0">
                  <a:pos x="1299" y="1109"/>
                </a:cxn>
              </a:cxnLst>
              <a:rect l="0" t="0" r="r" b="b"/>
              <a:pathLst>
                <a:path w="1370" h="1299">
                  <a:moveTo>
                    <a:pt x="1366" y="1061"/>
                  </a:moveTo>
                  <a:lnTo>
                    <a:pt x="1366" y="1061"/>
                  </a:lnTo>
                  <a:lnTo>
                    <a:pt x="1362" y="1053"/>
                  </a:lnTo>
                  <a:lnTo>
                    <a:pt x="1355" y="1046"/>
                  </a:lnTo>
                  <a:lnTo>
                    <a:pt x="1325" y="1038"/>
                  </a:lnTo>
                  <a:lnTo>
                    <a:pt x="1288" y="1027"/>
                  </a:lnTo>
                  <a:lnTo>
                    <a:pt x="1258" y="1009"/>
                  </a:lnTo>
                  <a:lnTo>
                    <a:pt x="1258" y="1009"/>
                  </a:lnTo>
                  <a:lnTo>
                    <a:pt x="1258" y="994"/>
                  </a:lnTo>
                  <a:lnTo>
                    <a:pt x="1254" y="979"/>
                  </a:lnTo>
                  <a:lnTo>
                    <a:pt x="1247" y="968"/>
                  </a:lnTo>
                  <a:lnTo>
                    <a:pt x="1239" y="960"/>
                  </a:lnTo>
                  <a:lnTo>
                    <a:pt x="1221" y="953"/>
                  </a:lnTo>
                  <a:lnTo>
                    <a:pt x="1213" y="949"/>
                  </a:lnTo>
                  <a:lnTo>
                    <a:pt x="1184" y="949"/>
                  </a:lnTo>
                  <a:lnTo>
                    <a:pt x="1146" y="938"/>
                  </a:lnTo>
                  <a:lnTo>
                    <a:pt x="1139" y="915"/>
                  </a:lnTo>
                  <a:lnTo>
                    <a:pt x="1139" y="915"/>
                  </a:lnTo>
                  <a:lnTo>
                    <a:pt x="1150" y="901"/>
                  </a:lnTo>
                  <a:lnTo>
                    <a:pt x="1161" y="889"/>
                  </a:lnTo>
                  <a:lnTo>
                    <a:pt x="1169" y="875"/>
                  </a:lnTo>
                  <a:lnTo>
                    <a:pt x="1169" y="875"/>
                  </a:lnTo>
                  <a:lnTo>
                    <a:pt x="1180" y="852"/>
                  </a:lnTo>
                  <a:lnTo>
                    <a:pt x="1187" y="845"/>
                  </a:lnTo>
                  <a:lnTo>
                    <a:pt x="1187" y="845"/>
                  </a:lnTo>
                  <a:lnTo>
                    <a:pt x="1195" y="852"/>
                  </a:lnTo>
                  <a:lnTo>
                    <a:pt x="1217" y="860"/>
                  </a:lnTo>
                  <a:lnTo>
                    <a:pt x="1228" y="860"/>
                  </a:lnTo>
                  <a:lnTo>
                    <a:pt x="1236" y="852"/>
                  </a:lnTo>
                  <a:lnTo>
                    <a:pt x="1243" y="845"/>
                  </a:lnTo>
                  <a:lnTo>
                    <a:pt x="1247" y="826"/>
                  </a:lnTo>
                  <a:lnTo>
                    <a:pt x="1247" y="826"/>
                  </a:lnTo>
                  <a:lnTo>
                    <a:pt x="1247" y="808"/>
                  </a:lnTo>
                  <a:lnTo>
                    <a:pt x="1239" y="793"/>
                  </a:lnTo>
                  <a:lnTo>
                    <a:pt x="1232" y="785"/>
                  </a:lnTo>
                  <a:lnTo>
                    <a:pt x="1225" y="782"/>
                  </a:lnTo>
                  <a:lnTo>
                    <a:pt x="1210" y="778"/>
                  </a:lnTo>
                  <a:lnTo>
                    <a:pt x="1202" y="782"/>
                  </a:lnTo>
                  <a:lnTo>
                    <a:pt x="1202" y="782"/>
                  </a:lnTo>
                  <a:lnTo>
                    <a:pt x="1172" y="778"/>
                  </a:lnTo>
                  <a:lnTo>
                    <a:pt x="1154" y="770"/>
                  </a:lnTo>
                  <a:lnTo>
                    <a:pt x="1150" y="763"/>
                  </a:lnTo>
                  <a:lnTo>
                    <a:pt x="1150" y="763"/>
                  </a:lnTo>
                  <a:lnTo>
                    <a:pt x="1150" y="763"/>
                  </a:lnTo>
                  <a:lnTo>
                    <a:pt x="1161" y="741"/>
                  </a:lnTo>
                  <a:lnTo>
                    <a:pt x="1169" y="726"/>
                  </a:lnTo>
                  <a:lnTo>
                    <a:pt x="1172" y="703"/>
                  </a:lnTo>
                  <a:lnTo>
                    <a:pt x="1128" y="644"/>
                  </a:lnTo>
                  <a:lnTo>
                    <a:pt x="1128" y="618"/>
                  </a:lnTo>
                  <a:lnTo>
                    <a:pt x="1128" y="618"/>
                  </a:lnTo>
                  <a:lnTo>
                    <a:pt x="1120" y="610"/>
                  </a:lnTo>
                  <a:lnTo>
                    <a:pt x="1113" y="599"/>
                  </a:lnTo>
                  <a:lnTo>
                    <a:pt x="1102" y="577"/>
                  </a:lnTo>
                  <a:lnTo>
                    <a:pt x="1094" y="555"/>
                  </a:lnTo>
                  <a:lnTo>
                    <a:pt x="1094" y="547"/>
                  </a:lnTo>
                  <a:lnTo>
                    <a:pt x="1053" y="551"/>
                  </a:lnTo>
                  <a:lnTo>
                    <a:pt x="1053" y="551"/>
                  </a:lnTo>
                  <a:lnTo>
                    <a:pt x="1053" y="525"/>
                  </a:lnTo>
                  <a:lnTo>
                    <a:pt x="1050" y="510"/>
                  </a:lnTo>
                  <a:lnTo>
                    <a:pt x="1042" y="502"/>
                  </a:lnTo>
                  <a:lnTo>
                    <a:pt x="1035" y="499"/>
                  </a:lnTo>
                  <a:lnTo>
                    <a:pt x="1024" y="502"/>
                  </a:lnTo>
                  <a:lnTo>
                    <a:pt x="1016" y="506"/>
                  </a:lnTo>
                  <a:lnTo>
                    <a:pt x="1009" y="510"/>
                  </a:lnTo>
                  <a:lnTo>
                    <a:pt x="1009" y="510"/>
                  </a:lnTo>
                  <a:lnTo>
                    <a:pt x="990" y="514"/>
                  </a:lnTo>
                  <a:lnTo>
                    <a:pt x="975" y="514"/>
                  </a:lnTo>
                  <a:lnTo>
                    <a:pt x="972" y="506"/>
                  </a:lnTo>
                  <a:lnTo>
                    <a:pt x="972" y="495"/>
                  </a:lnTo>
                  <a:lnTo>
                    <a:pt x="979" y="484"/>
                  </a:lnTo>
                  <a:lnTo>
                    <a:pt x="986" y="469"/>
                  </a:lnTo>
                  <a:lnTo>
                    <a:pt x="1009" y="439"/>
                  </a:lnTo>
                  <a:lnTo>
                    <a:pt x="1009" y="439"/>
                  </a:lnTo>
                  <a:lnTo>
                    <a:pt x="1012" y="432"/>
                  </a:lnTo>
                  <a:lnTo>
                    <a:pt x="1012" y="424"/>
                  </a:lnTo>
                  <a:lnTo>
                    <a:pt x="1009" y="398"/>
                  </a:lnTo>
                  <a:lnTo>
                    <a:pt x="1001" y="372"/>
                  </a:lnTo>
                  <a:lnTo>
                    <a:pt x="986" y="339"/>
                  </a:lnTo>
                  <a:lnTo>
                    <a:pt x="953" y="287"/>
                  </a:lnTo>
                  <a:lnTo>
                    <a:pt x="938" y="264"/>
                  </a:lnTo>
                  <a:lnTo>
                    <a:pt x="927" y="242"/>
                  </a:lnTo>
                  <a:lnTo>
                    <a:pt x="927" y="242"/>
                  </a:lnTo>
                  <a:lnTo>
                    <a:pt x="912" y="242"/>
                  </a:lnTo>
                  <a:lnTo>
                    <a:pt x="897" y="235"/>
                  </a:lnTo>
                  <a:lnTo>
                    <a:pt x="886" y="227"/>
                  </a:lnTo>
                  <a:lnTo>
                    <a:pt x="875" y="212"/>
                  </a:lnTo>
                  <a:lnTo>
                    <a:pt x="856" y="190"/>
                  </a:lnTo>
                  <a:lnTo>
                    <a:pt x="852" y="179"/>
                  </a:lnTo>
                  <a:lnTo>
                    <a:pt x="812" y="97"/>
                  </a:lnTo>
                  <a:lnTo>
                    <a:pt x="812" y="97"/>
                  </a:lnTo>
                  <a:lnTo>
                    <a:pt x="800" y="67"/>
                  </a:lnTo>
                  <a:lnTo>
                    <a:pt x="789" y="48"/>
                  </a:lnTo>
                  <a:lnTo>
                    <a:pt x="782" y="41"/>
                  </a:lnTo>
                  <a:lnTo>
                    <a:pt x="774" y="41"/>
                  </a:lnTo>
                  <a:lnTo>
                    <a:pt x="774" y="41"/>
                  </a:lnTo>
                  <a:lnTo>
                    <a:pt x="756" y="41"/>
                  </a:lnTo>
                  <a:lnTo>
                    <a:pt x="737" y="37"/>
                  </a:lnTo>
                  <a:lnTo>
                    <a:pt x="718" y="30"/>
                  </a:lnTo>
                  <a:lnTo>
                    <a:pt x="700" y="15"/>
                  </a:lnTo>
                  <a:lnTo>
                    <a:pt x="700" y="15"/>
                  </a:lnTo>
                  <a:lnTo>
                    <a:pt x="689" y="4"/>
                  </a:lnTo>
                  <a:lnTo>
                    <a:pt x="681" y="0"/>
                  </a:lnTo>
                  <a:lnTo>
                    <a:pt x="674" y="0"/>
                  </a:lnTo>
                  <a:lnTo>
                    <a:pt x="666" y="0"/>
                  </a:lnTo>
                  <a:lnTo>
                    <a:pt x="659" y="8"/>
                  </a:lnTo>
                  <a:lnTo>
                    <a:pt x="655" y="11"/>
                  </a:lnTo>
                  <a:lnTo>
                    <a:pt x="655" y="11"/>
                  </a:lnTo>
                  <a:lnTo>
                    <a:pt x="659" y="19"/>
                  </a:lnTo>
                  <a:lnTo>
                    <a:pt x="655" y="22"/>
                  </a:lnTo>
                  <a:lnTo>
                    <a:pt x="648" y="34"/>
                  </a:lnTo>
                  <a:lnTo>
                    <a:pt x="637" y="41"/>
                  </a:lnTo>
                  <a:lnTo>
                    <a:pt x="618" y="45"/>
                  </a:lnTo>
                  <a:lnTo>
                    <a:pt x="581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62" y="63"/>
                  </a:lnTo>
                  <a:lnTo>
                    <a:pt x="603" y="138"/>
                  </a:lnTo>
                  <a:lnTo>
                    <a:pt x="603" y="138"/>
                  </a:lnTo>
                  <a:lnTo>
                    <a:pt x="607" y="142"/>
                  </a:lnTo>
                  <a:lnTo>
                    <a:pt x="611" y="160"/>
                  </a:lnTo>
                  <a:lnTo>
                    <a:pt x="607" y="179"/>
                  </a:lnTo>
                  <a:lnTo>
                    <a:pt x="603" y="190"/>
                  </a:lnTo>
                  <a:lnTo>
                    <a:pt x="596" y="201"/>
                  </a:lnTo>
                  <a:lnTo>
                    <a:pt x="596" y="201"/>
                  </a:lnTo>
                  <a:lnTo>
                    <a:pt x="592" y="212"/>
                  </a:lnTo>
                  <a:lnTo>
                    <a:pt x="588" y="223"/>
                  </a:lnTo>
                  <a:lnTo>
                    <a:pt x="592" y="235"/>
                  </a:lnTo>
                  <a:lnTo>
                    <a:pt x="596" y="246"/>
                  </a:lnTo>
                  <a:lnTo>
                    <a:pt x="607" y="268"/>
                  </a:lnTo>
                  <a:lnTo>
                    <a:pt x="611" y="275"/>
                  </a:lnTo>
                  <a:lnTo>
                    <a:pt x="611" y="275"/>
                  </a:lnTo>
                  <a:lnTo>
                    <a:pt x="614" y="287"/>
                  </a:lnTo>
                  <a:lnTo>
                    <a:pt x="614" y="298"/>
                  </a:lnTo>
                  <a:lnTo>
                    <a:pt x="611" y="309"/>
                  </a:lnTo>
                  <a:lnTo>
                    <a:pt x="603" y="324"/>
                  </a:lnTo>
                  <a:lnTo>
                    <a:pt x="592" y="339"/>
                  </a:lnTo>
                  <a:lnTo>
                    <a:pt x="570" y="350"/>
                  </a:lnTo>
                  <a:lnTo>
                    <a:pt x="540" y="357"/>
                  </a:lnTo>
                  <a:lnTo>
                    <a:pt x="551" y="376"/>
                  </a:lnTo>
                  <a:lnTo>
                    <a:pt x="551" y="376"/>
                  </a:lnTo>
                  <a:lnTo>
                    <a:pt x="555" y="387"/>
                  </a:lnTo>
                  <a:lnTo>
                    <a:pt x="558" y="413"/>
                  </a:lnTo>
                  <a:lnTo>
                    <a:pt x="558" y="428"/>
                  </a:lnTo>
                  <a:lnTo>
                    <a:pt x="555" y="443"/>
                  </a:lnTo>
                  <a:lnTo>
                    <a:pt x="547" y="454"/>
                  </a:lnTo>
                  <a:lnTo>
                    <a:pt x="532" y="462"/>
                  </a:lnTo>
                  <a:lnTo>
                    <a:pt x="532" y="462"/>
                  </a:lnTo>
                  <a:lnTo>
                    <a:pt x="529" y="488"/>
                  </a:lnTo>
                  <a:lnTo>
                    <a:pt x="532" y="51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36" y="543"/>
                  </a:lnTo>
                  <a:lnTo>
                    <a:pt x="525" y="547"/>
                  </a:lnTo>
                  <a:lnTo>
                    <a:pt x="506" y="555"/>
                  </a:lnTo>
                  <a:lnTo>
                    <a:pt x="477" y="555"/>
                  </a:lnTo>
                  <a:lnTo>
                    <a:pt x="447" y="577"/>
                  </a:lnTo>
                  <a:lnTo>
                    <a:pt x="447" y="577"/>
                  </a:lnTo>
                  <a:lnTo>
                    <a:pt x="436" y="625"/>
                  </a:lnTo>
                  <a:lnTo>
                    <a:pt x="421" y="659"/>
                  </a:lnTo>
                  <a:lnTo>
                    <a:pt x="417" y="670"/>
                  </a:lnTo>
                  <a:lnTo>
                    <a:pt x="410" y="677"/>
                  </a:lnTo>
                  <a:lnTo>
                    <a:pt x="402" y="729"/>
                  </a:lnTo>
                  <a:lnTo>
                    <a:pt x="402" y="729"/>
                  </a:lnTo>
                  <a:lnTo>
                    <a:pt x="402" y="733"/>
                  </a:lnTo>
                  <a:lnTo>
                    <a:pt x="398" y="737"/>
                  </a:lnTo>
                  <a:lnTo>
                    <a:pt x="395" y="744"/>
                  </a:lnTo>
                  <a:lnTo>
                    <a:pt x="387" y="744"/>
                  </a:lnTo>
                  <a:lnTo>
                    <a:pt x="376" y="744"/>
                  </a:lnTo>
                  <a:lnTo>
                    <a:pt x="358" y="744"/>
                  </a:lnTo>
                  <a:lnTo>
                    <a:pt x="331" y="733"/>
                  </a:lnTo>
                  <a:lnTo>
                    <a:pt x="305" y="752"/>
                  </a:lnTo>
                  <a:lnTo>
                    <a:pt x="305" y="752"/>
                  </a:lnTo>
                  <a:lnTo>
                    <a:pt x="302" y="752"/>
                  </a:lnTo>
                  <a:lnTo>
                    <a:pt x="291" y="755"/>
                  </a:lnTo>
                  <a:lnTo>
                    <a:pt x="272" y="752"/>
                  </a:lnTo>
                  <a:lnTo>
                    <a:pt x="242" y="737"/>
                  </a:lnTo>
                  <a:lnTo>
                    <a:pt x="157" y="808"/>
                  </a:lnTo>
                  <a:lnTo>
                    <a:pt x="157" y="811"/>
                  </a:lnTo>
                  <a:lnTo>
                    <a:pt x="157" y="811"/>
                  </a:lnTo>
                  <a:lnTo>
                    <a:pt x="168" y="841"/>
                  </a:lnTo>
                  <a:lnTo>
                    <a:pt x="175" y="871"/>
                  </a:lnTo>
                  <a:lnTo>
                    <a:pt x="175" y="886"/>
                  </a:lnTo>
                  <a:lnTo>
                    <a:pt x="171" y="889"/>
                  </a:lnTo>
                  <a:lnTo>
                    <a:pt x="168" y="889"/>
                  </a:lnTo>
                  <a:lnTo>
                    <a:pt x="157" y="886"/>
                  </a:lnTo>
                  <a:lnTo>
                    <a:pt x="134" y="875"/>
                  </a:lnTo>
                  <a:lnTo>
                    <a:pt x="131" y="919"/>
                  </a:lnTo>
                  <a:lnTo>
                    <a:pt x="131" y="919"/>
                  </a:lnTo>
                  <a:lnTo>
                    <a:pt x="116" y="930"/>
                  </a:lnTo>
                  <a:lnTo>
                    <a:pt x="104" y="942"/>
                  </a:lnTo>
                  <a:lnTo>
                    <a:pt x="93" y="953"/>
                  </a:lnTo>
                  <a:lnTo>
                    <a:pt x="82" y="968"/>
                  </a:lnTo>
                  <a:lnTo>
                    <a:pt x="78" y="986"/>
                  </a:lnTo>
                  <a:lnTo>
                    <a:pt x="82" y="994"/>
                  </a:lnTo>
                  <a:lnTo>
                    <a:pt x="86" y="1005"/>
                  </a:lnTo>
                  <a:lnTo>
                    <a:pt x="90" y="1012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108" y="1031"/>
                  </a:lnTo>
                  <a:lnTo>
                    <a:pt x="108" y="1046"/>
                  </a:lnTo>
                  <a:lnTo>
                    <a:pt x="101" y="1061"/>
                  </a:lnTo>
                  <a:lnTo>
                    <a:pt x="93" y="1075"/>
                  </a:lnTo>
                  <a:lnTo>
                    <a:pt x="75" y="1098"/>
                  </a:lnTo>
                  <a:lnTo>
                    <a:pt x="64" y="1109"/>
                  </a:lnTo>
                  <a:lnTo>
                    <a:pt x="64" y="1109"/>
                  </a:lnTo>
                  <a:lnTo>
                    <a:pt x="60" y="1113"/>
                  </a:lnTo>
                  <a:lnTo>
                    <a:pt x="52" y="1124"/>
                  </a:lnTo>
                  <a:lnTo>
                    <a:pt x="49" y="1146"/>
                  </a:lnTo>
                  <a:lnTo>
                    <a:pt x="49" y="1161"/>
                  </a:lnTo>
                  <a:lnTo>
                    <a:pt x="52" y="1176"/>
                  </a:lnTo>
                  <a:lnTo>
                    <a:pt x="52" y="1176"/>
                  </a:lnTo>
                  <a:lnTo>
                    <a:pt x="38" y="1187"/>
                  </a:lnTo>
                  <a:lnTo>
                    <a:pt x="11" y="1213"/>
                  </a:lnTo>
                  <a:lnTo>
                    <a:pt x="4" y="1228"/>
                  </a:lnTo>
                  <a:lnTo>
                    <a:pt x="0" y="1239"/>
                  </a:lnTo>
                  <a:lnTo>
                    <a:pt x="4" y="1243"/>
                  </a:lnTo>
                  <a:lnTo>
                    <a:pt x="11" y="1247"/>
                  </a:lnTo>
                  <a:lnTo>
                    <a:pt x="19" y="1250"/>
                  </a:lnTo>
                  <a:lnTo>
                    <a:pt x="30" y="1250"/>
                  </a:lnTo>
                  <a:lnTo>
                    <a:pt x="30" y="1250"/>
                  </a:lnTo>
                  <a:lnTo>
                    <a:pt x="82" y="1250"/>
                  </a:lnTo>
                  <a:lnTo>
                    <a:pt x="123" y="1250"/>
                  </a:lnTo>
                  <a:lnTo>
                    <a:pt x="153" y="1247"/>
                  </a:lnTo>
                  <a:lnTo>
                    <a:pt x="238" y="1288"/>
                  </a:lnTo>
                  <a:lnTo>
                    <a:pt x="272" y="1273"/>
                  </a:lnTo>
                  <a:lnTo>
                    <a:pt x="317" y="1299"/>
                  </a:lnTo>
                  <a:lnTo>
                    <a:pt x="343" y="1280"/>
                  </a:lnTo>
                  <a:lnTo>
                    <a:pt x="343" y="1280"/>
                  </a:lnTo>
                  <a:lnTo>
                    <a:pt x="350" y="1276"/>
                  </a:lnTo>
                  <a:lnTo>
                    <a:pt x="365" y="1265"/>
                  </a:lnTo>
                  <a:lnTo>
                    <a:pt x="372" y="1254"/>
                  </a:lnTo>
                  <a:lnTo>
                    <a:pt x="384" y="1239"/>
                  </a:lnTo>
                  <a:lnTo>
                    <a:pt x="387" y="1224"/>
                  </a:lnTo>
                  <a:lnTo>
                    <a:pt x="391" y="1198"/>
                  </a:lnTo>
                  <a:lnTo>
                    <a:pt x="391" y="1198"/>
                  </a:lnTo>
                  <a:lnTo>
                    <a:pt x="417" y="1195"/>
                  </a:lnTo>
                  <a:lnTo>
                    <a:pt x="454" y="1183"/>
                  </a:lnTo>
                  <a:lnTo>
                    <a:pt x="454" y="1183"/>
                  </a:lnTo>
                  <a:lnTo>
                    <a:pt x="477" y="1187"/>
                  </a:lnTo>
                  <a:lnTo>
                    <a:pt x="495" y="1191"/>
                  </a:lnTo>
                  <a:lnTo>
                    <a:pt x="514" y="1191"/>
                  </a:lnTo>
                  <a:lnTo>
                    <a:pt x="529" y="1187"/>
                  </a:lnTo>
                  <a:lnTo>
                    <a:pt x="532" y="1183"/>
                  </a:lnTo>
                  <a:lnTo>
                    <a:pt x="536" y="1176"/>
                  </a:lnTo>
                  <a:lnTo>
                    <a:pt x="532" y="1169"/>
                  </a:lnTo>
                  <a:lnTo>
                    <a:pt x="529" y="1157"/>
                  </a:lnTo>
                  <a:lnTo>
                    <a:pt x="506" y="1131"/>
                  </a:lnTo>
                  <a:lnTo>
                    <a:pt x="506" y="1131"/>
                  </a:lnTo>
                  <a:lnTo>
                    <a:pt x="536" y="1124"/>
                  </a:lnTo>
                  <a:lnTo>
                    <a:pt x="555" y="1116"/>
                  </a:lnTo>
                  <a:lnTo>
                    <a:pt x="562" y="1109"/>
                  </a:lnTo>
                  <a:lnTo>
                    <a:pt x="570" y="1102"/>
                  </a:lnTo>
                  <a:lnTo>
                    <a:pt x="622" y="1102"/>
                  </a:lnTo>
                  <a:lnTo>
                    <a:pt x="622" y="1102"/>
                  </a:lnTo>
                  <a:lnTo>
                    <a:pt x="633" y="1094"/>
                  </a:lnTo>
                  <a:lnTo>
                    <a:pt x="659" y="1072"/>
                  </a:lnTo>
                  <a:lnTo>
                    <a:pt x="678" y="1064"/>
                  </a:lnTo>
                  <a:lnTo>
                    <a:pt x="700" y="1057"/>
                  </a:lnTo>
                  <a:lnTo>
                    <a:pt x="726" y="1057"/>
                  </a:lnTo>
                  <a:lnTo>
                    <a:pt x="752" y="1061"/>
                  </a:lnTo>
                  <a:lnTo>
                    <a:pt x="767" y="1064"/>
                  </a:lnTo>
                  <a:lnTo>
                    <a:pt x="793" y="1053"/>
                  </a:lnTo>
                  <a:lnTo>
                    <a:pt x="957" y="1064"/>
                  </a:lnTo>
                  <a:lnTo>
                    <a:pt x="957" y="1064"/>
                  </a:lnTo>
                  <a:lnTo>
                    <a:pt x="968" y="1057"/>
                  </a:lnTo>
                  <a:lnTo>
                    <a:pt x="979" y="1053"/>
                  </a:lnTo>
                  <a:lnTo>
                    <a:pt x="994" y="1053"/>
                  </a:lnTo>
                  <a:lnTo>
                    <a:pt x="1005" y="1057"/>
                  </a:lnTo>
                  <a:lnTo>
                    <a:pt x="1012" y="1064"/>
                  </a:lnTo>
                  <a:lnTo>
                    <a:pt x="1012" y="1083"/>
                  </a:lnTo>
                  <a:lnTo>
                    <a:pt x="1009" y="1109"/>
                  </a:lnTo>
                  <a:lnTo>
                    <a:pt x="1009" y="1109"/>
                  </a:lnTo>
                  <a:lnTo>
                    <a:pt x="1009" y="1113"/>
                  </a:lnTo>
                  <a:lnTo>
                    <a:pt x="1012" y="1120"/>
                  </a:lnTo>
                  <a:lnTo>
                    <a:pt x="1016" y="1124"/>
                  </a:lnTo>
                  <a:lnTo>
                    <a:pt x="1024" y="1128"/>
                  </a:lnTo>
                  <a:lnTo>
                    <a:pt x="1035" y="1128"/>
                  </a:lnTo>
                  <a:lnTo>
                    <a:pt x="1050" y="1131"/>
                  </a:lnTo>
                  <a:lnTo>
                    <a:pt x="1079" y="1150"/>
                  </a:lnTo>
                  <a:lnTo>
                    <a:pt x="1083" y="1150"/>
                  </a:lnTo>
                  <a:lnTo>
                    <a:pt x="1083" y="1150"/>
                  </a:lnTo>
                  <a:lnTo>
                    <a:pt x="1087" y="1131"/>
                  </a:lnTo>
                  <a:lnTo>
                    <a:pt x="1091" y="1105"/>
                  </a:lnTo>
                  <a:lnTo>
                    <a:pt x="1091" y="1105"/>
                  </a:lnTo>
                  <a:lnTo>
                    <a:pt x="1094" y="1098"/>
                  </a:lnTo>
                  <a:lnTo>
                    <a:pt x="1102" y="1087"/>
                  </a:lnTo>
                  <a:lnTo>
                    <a:pt x="1109" y="1083"/>
                  </a:lnTo>
                  <a:lnTo>
                    <a:pt x="1120" y="1083"/>
                  </a:lnTo>
                  <a:lnTo>
                    <a:pt x="1132" y="1090"/>
                  </a:lnTo>
                  <a:lnTo>
                    <a:pt x="1146" y="1102"/>
                  </a:lnTo>
                  <a:lnTo>
                    <a:pt x="1169" y="1128"/>
                  </a:lnTo>
                  <a:lnTo>
                    <a:pt x="1169" y="1128"/>
                  </a:lnTo>
                  <a:lnTo>
                    <a:pt x="1172" y="1131"/>
                  </a:lnTo>
                  <a:lnTo>
                    <a:pt x="1180" y="1131"/>
                  </a:lnTo>
                  <a:lnTo>
                    <a:pt x="1184" y="1131"/>
                  </a:lnTo>
                  <a:lnTo>
                    <a:pt x="1187" y="1124"/>
                  </a:lnTo>
                  <a:lnTo>
                    <a:pt x="1191" y="1116"/>
                  </a:lnTo>
                  <a:lnTo>
                    <a:pt x="1195" y="1105"/>
                  </a:lnTo>
                  <a:lnTo>
                    <a:pt x="1258" y="1098"/>
                  </a:lnTo>
                  <a:lnTo>
                    <a:pt x="1299" y="1109"/>
                  </a:lnTo>
                  <a:lnTo>
                    <a:pt x="1351" y="1105"/>
                  </a:lnTo>
                  <a:lnTo>
                    <a:pt x="1355" y="1079"/>
                  </a:lnTo>
                  <a:lnTo>
                    <a:pt x="1370" y="1061"/>
                  </a:lnTo>
                  <a:lnTo>
                    <a:pt x="1366" y="106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2" name="Freeform 16"/>
            <p:cNvSpPr>
              <a:spLocks/>
            </p:cNvSpPr>
            <p:nvPr/>
          </p:nvSpPr>
          <p:spPr bwMode="auto">
            <a:xfrm>
              <a:off x="3137" y="2506"/>
              <a:ext cx="1124" cy="841"/>
            </a:xfrm>
            <a:custGeom>
              <a:avLst/>
              <a:gdLst/>
              <a:ahLst/>
              <a:cxnLst>
                <a:cxn ang="0">
                  <a:pos x="450" y="774"/>
                </a:cxn>
                <a:cxn ang="0">
                  <a:pos x="536" y="726"/>
                </a:cxn>
                <a:cxn ang="0">
                  <a:pos x="558" y="696"/>
                </a:cxn>
                <a:cxn ang="0">
                  <a:pos x="543" y="625"/>
                </a:cxn>
                <a:cxn ang="0">
                  <a:pos x="674" y="551"/>
                </a:cxn>
                <a:cxn ang="0">
                  <a:pos x="785" y="525"/>
                </a:cxn>
                <a:cxn ang="0">
                  <a:pos x="830" y="584"/>
                </a:cxn>
                <a:cxn ang="0">
                  <a:pos x="863" y="547"/>
                </a:cxn>
                <a:cxn ang="0">
                  <a:pos x="901" y="484"/>
                </a:cxn>
                <a:cxn ang="0">
                  <a:pos x="975" y="424"/>
                </a:cxn>
                <a:cxn ang="0">
                  <a:pos x="1023" y="436"/>
                </a:cxn>
                <a:cxn ang="0">
                  <a:pos x="1038" y="462"/>
                </a:cxn>
                <a:cxn ang="0">
                  <a:pos x="1087" y="395"/>
                </a:cxn>
                <a:cxn ang="0">
                  <a:pos x="1109" y="331"/>
                </a:cxn>
                <a:cxn ang="0">
                  <a:pos x="1109" y="283"/>
                </a:cxn>
                <a:cxn ang="0">
                  <a:pos x="1090" y="223"/>
                </a:cxn>
                <a:cxn ang="0">
                  <a:pos x="1061" y="149"/>
                </a:cxn>
                <a:cxn ang="0">
                  <a:pos x="1008" y="153"/>
                </a:cxn>
                <a:cxn ang="0">
                  <a:pos x="982" y="183"/>
                </a:cxn>
                <a:cxn ang="0">
                  <a:pos x="893" y="190"/>
                </a:cxn>
                <a:cxn ang="0">
                  <a:pos x="863" y="157"/>
                </a:cxn>
                <a:cxn ang="0">
                  <a:pos x="822" y="190"/>
                </a:cxn>
                <a:cxn ang="0">
                  <a:pos x="755" y="171"/>
                </a:cxn>
                <a:cxn ang="0">
                  <a:pos x="733" y="190"/>
                </a:cxn>
                <a:cxn ang="0">
                  <a:pos x="707" y="138"/>
                </a:cxn>
                <a:cxn ang="0">
                  <a:pos x="681" y="71"/>
                </a:cxn>
                <a:cxn ang="0">
                  <a:pos x="666" y="52"/>
                </a:cxn>
                <a:cxn ang="0">
                  <a:pos x="636" y="23"/>
                </a:cxn>
                <a:cxn ang="0">
                  <a:pos x="599" y="19"/>
                </a:cxn>
                <a:cxn ang="0">
                  <a:pos x="547" y="11"/>
                </a:cxn>
                <a:cxn ang="0">
                  <a:pos x="487" y="15"/>
                </a:cxn>
                <a:cxn ang="0">
                  <a:pos x="469" y="63"/>
                </a:cxn>
                <a:cxn ang="0">
                  <a:pos x="447" y="37"/>
                </a:cxn>
                <a:cxn ang="0">
                  <a:pos x="398" y="15"/>
                </a:cxn>
                <a:cxn ang="0">
                  <a:pos x="301" y="60"/>
                </a:cxn>
                <a:cxn ang="0">
                  <a:pos x="264" y="37"/>
                </a:cxn>
                <a:cxn ang="0">
                  <a:pos x="238" y="19"/>
                </a:cxn>
                <a:cxn ang="0">
                  <a:pos x="171" y="23"/>
                </a:cxn>
                <a:cxn ang="0">
                  <a:pos x="100" y="78"/>
                </a:cxn>
                <a:cxn ang="0">
                  <a:pos x="48" y="142"/>
                </a:cxn>
                <a:cxn ang="0">
                  <a:pos x="4" y="216"/>
                </a:cxn>
                <a:cxn ang="0">
                  <a:pos x="37" y="276"/>
                </a:cxn>
                <a:cxn ang="0">
                  <a:pos x="19" y="369"/>
                </a:cxn>
                <a:cxn ang="0">
                  <a:pos x="0" y="454"/>
                </a:cxn>
                <a:cxn ang="0">
                  <a:pos x="52" y="450"/>
                </a:cxn>
                <a:cxn ang="0">
                  <a:pos x="74" y="480"/>
                </a:cxn>
                <a:cxn ang="0">
                  <a:pos x="93" y="503"/>
                </a:cxn>
                <a:cxn ang="0">
                  <a:pos x="134" y="558"/>
                </a:cxn>
                <a:cxn ang="0">
                  <a:pos x="160" y="681"/>
                </a:cxn>
                <a:cxn ang="0">
                  <a:pos x="141" y="767"/>
                </a:cxn>
                <a:cxn ang="0">
                  <a:pos x="115" y="841"/>
                </a:cxn>
                <a:cxn ang="0">
                  <a:pos x="182" y="778"/>
                </a:cxn>
                <a:cxn ang="0">
                  <a:pos x="249" y="767"/>
                </a:cxn>
                <a:cxn ang="0">
                  <a:pos x="294" y="763"/>
                </a:cxn>
              </a:cxnLst>
              <a:rect l="0" t="0" r="r" b="b"/>
              <a:pathLst>
                <a:path w="1124" h="841">
                  <a:moveTo>
                    <a:pt x="298" y="823"/>
                  </a:moveTo>
                  <a:lnTo>
                    <a:pt x="309" y="841"/>
                  </a:lnTo>
                  <a:lnTo>
                    <a:pt x="357" y="837"/>
                  </a:lnTo>
                  <a:lnTo>
                    <a:pt x="357" y="819"/>
                  </a:lnTo>
                  <a:lnTo>
                    <a:pt x="443" y="756"/>
                  </a:lnTo>
                  <a:lnTo>
                    <a:pt x="450" y="774"/>
                  </a:lnTo>
                  <a:lnTo>
                    <a:pt x="514" y="752"/>
                  </a:lnTo>
                  <a:lnTo>
                    <a:pt x="514" y="752"/>
                  </a:lnTo>
                  <a:lnTo>
                    <a:pt x="514" y="748"/>
                  </a:lnTo>
                  <a:lnTo>
                    <a:pt x="521" y="737"/>
                  </a:lnTo>
                  <a:lnTo>
                    <a:pt x="525" y="730"/>
                  </a:lnTo>
                  <a:lnTo>
                    <a:pt x="536" y="726"/>
                  </a:lnTo>
                  <a:lnTo>
                    <a:pt x="547" y="726"/>
                  </a:lnTo>
                  <a:lnTo>
                    <a:pt x="562" y="722"/>
                  </a:lnTo>
                  <a:lnTo>
                    <a:pt x="562" y="722"/>
                  </a:lnTo>
                  <a:lnTo>
                    <a:pt x="562" y="722"/>
                  </a:lnTo>
                  <a:lnTo>
                    <a:pt x="562" y="711"/>
                  </a:lnTo>
                  <a:lnTo>
                    <a:pt x="558" y="696"/>
                  </a:lnTo>
                  <a:lnTo>
                    <a:pt x="543" y="670"/>
                  </a:lnTo>
                  <a:lnTo>
                    <a:pt x="543" y="670"/>
                  </a:lnTo>
                  <a:lnTo>
                    <a:pt x="536" y="655"/>
                  </a:lnTo>
                  <a:lnTo>
                    <a:pt x="536" y="644"/>
                  </a:lnTo>
                  <a:lnTo>
                    <a:pt x="536" y="633"/>
                  </a:lnTo>
                  <a:lnTo>
                    <a:pt x="543" y="625"/>
                  </a:lnTo>
                  <a:lnTo>
                    <a:pt x="554" y="618"/>
                  </a:lnTo>
                  <a:lnTo>
                    <a:pt x="566" y="614"/>
                  </a:lnTo>
                  <a:lnTo>
                    <a:pt x="595" y="607"/>
                  </a:lnTo>
                  <a:lnTo>
                    <a:pt x="607" y="588"/>
                  </a:lnTo>
                  <a:lnTo>
                    <a:pt x="666" y="570"/>
                  </a:lnTo>
                  <a:lnTo>
                    <a:pt x="674" y="551"/>
                  </a:lnTo>
                  <a:lnTo>
                    <a:pt x="718" y="558"/>
                  </a:lnTo>
                  <a:lnTo>
                    <a:pt x="726" y="551"/>
                  </a:lnTo>
                  <a:lnTo>
                    <a:pt x="729" y="514"/>
                  </a:lnTo>
                  <a:lnTo>
                    <a:pt x="744" y="503"/>
                  </a:lnTo>
                  <a:lnTo>
                    <a:pt x="748" y="525"/>
                  </a:lnTo>
                  <a:lnTo>
                    <a:pt x="785" y="525"/>
                  </a:lnTo>
                  <a:lnTo>
                    <a:pt x="785" y="551"/>
                  </a:lnTo>
                  <a:lnTo>
                    <a:pt x="804" y="536"/>
                  </a:lnTo>
                  <a:lnTo>
                    <a:pt x="804" y="577"/>
                  </a:lnTo>
                  <a:lnTo>
                    <a:pt x="804" y="577"/>
                  </a:lnTo>
                  <a:lnTo>
                    <a:pt x="811" y="581"/>
                  </a:lnTo>
                  <a:lnTo>
                    <a:pt x="830" y="584"/>
                  </a:lnTo>
                  <a:lnTo>
                    <a:pt x="837" y="584"/>
                  </a:lnTo>
                  <a:lnTo>
                    <a:pt x="848" y="581"/>
                  </a:lnTo>
                  <a:lnTo>
                    <a:pt x="856" y="570"/>
                  </a:lnTo>
                  <a:lnTo>
                    <a:pt x="860" y="555"/>
                  </a:lnTo>
                  <a:lnTo>
                    <a:pt x="860" y="555"/>
                  </a:lnTo>
                  <a:lnTo>
                    <a:pt x="863" y="547"/>
                  </a:lnTo>
                  <a:lnTo>
                    <a:pt x="874" y="532"/>
                  </a:lnTo>
                  <a:lnTo>
                    <a:pt x="882" y="525"/>
                  </a:lnTo>
                  <a:lnTo>
                    <a:pt x="893" y="521"/>
                  </a:lnTo>
                  <a:lnTo>
                    <a:pt x="901" y="517"/>
                  </a:lnTo>
                  <a:lnTo>
                    <a:pt x="912" y="517"/>
                  </a:lnTo>
                  <a:lnTo>
                    <a:pt x="901" y="484"/>
                  </a:lnTo>
                  <a:lnTo>
                    <a:pt x="930" y="484"/>
                  </a:lnTo>
                  <a:lnTo>
                    <a:pt x="930" y="484"/>
                  </a:lnTo>
                  <a:lnTo>
                    <a:pt x="945" y="465"/>
                  </a:lnTo>
                  <a:lnTo>
                    <a:pt x="960" y="447"/>
                  </a:lnTo>
                  <a:lnTo>
                    <a:pt x="975" y="424"/>
                  </a:lnTo>
                  <a:lnTo>
                    <a:pt x="975" y="424"/>
                  </a:lnTo>
                  <a:lnTo>
                    <a:pt x="986" y="424"/>
                  </a:lnTo>
                  <a:lnTo>
                    <a:pt x="997" y="428"/>
                  </a:lnTo>
                  <a:lnTo>
                    <a:pt x="1005" y="436"/>
                  </a:lnTo>
                  <a:lnTo>
                    <a:pt x="1005" y="436"/>
                  </a:lnTo>
                  <a:lnTo>
                    <a:pt x="1012" y="436"/>
                  </a:lnTo>
                  <a:lnTo>
                    <a:pt x="1023" y="436"/>
                  </a:lnTo>
                  <a:lnTo>
                    <a:pt x="1034" y="436"/>
                  </a:lnTo>
                  <a:lnTo>
                    <a:pt x="1034" y="436"/>
                  </a:lnTo>
                  <a:lnTo>
                    <a:pt x="1038" y="439"/>
                  </a:lnTo>
                  <a:lnTo>
                    <a:pt x="1038" y="439"/>
                  </a:lnTo>
                  <a:lnTo>
                    <a:pt x="1042" y="450"/>
                  </a:lnTo>
                  <a:lnTo>
                    <a:pt x="1038" y="462"/>
                  </a:lnTo>
                  <a:lnTo>
                    <a:pt x="1038" y="462"/>
                  </a:lnTo>
                  <a:lnTo>
                    <a:pt x="1046" y="458"/>
                  </a:lnTo>
                  <a:lnTo>
                    <a:pt x="1064" y="443"/>
                  </a:lnTo>
                  <a:lnTo>
                    <a:pt x="1075" y="428"/>
                  </a:lnTo>
                  <a:lnTo>
                    <a:pt x="1083" y="413"/>
                  </a:lnTo>
                  <a:lnTo>
                    <a:pt x="1087" y="395"/>
                  </a:lnTo>
                  <a:lnTo>
                    <a:pt x="1087" y="369"/>
                  </a:lnTo>
                  <a:lnTo>
                    <a:pt x="1094" y="354"/>
                  </a:lnTo>
                  <a:lnTo>
                    <a:pt x="1094" y="354"/>
                  </a:lnTo>
                  <a:lnTo>
                    <a:pt x="1101" y="350"/>
                  </a:lnTo>
                  <a:lnTo>
                    <a:pt x="1109" y="339"/>
                  </a:lnTo>
                  <a:lnTo>
                    <a:pt x="1109" y="331"/>
                  </a:lnTo>
                  <a:lnTo>
                    <a:pt x="1109" y="320"/>
                  </a:lnTo>
                  <a:lnTo>
                    <a:pt x="1101" y="309"/>
                  </a:lnTo>
                  <a:lnTo>
                    <a:pt x="1090" y="298"/>
                  </a:lnTo>
                  <a:lnTo>
                    <a:pt x="1098" y="287"/>
                  </a:lnTo>
                  <a:lnTo>
                    <a:pt x="1098" y="287"/>
                  </a:lnTo>
                  <a:lnTo>
                    <a:pt x="1109" y="283"/>
                  </a:lnTo>
                  <a:lnTo>
                    <a:pt x="1116" y="279"/>
                  </a:lnTo>
                  <a:lnTo>
                    <a:pt x="1120" y="272"/>
                  </a:lnTo>
                  <a:lnTo>
                    <a:pt x="1124" y="264"/>
                  </a:lnTo>
                  <a:lnTo>
                    <a:pt x="1120" y="253"/>
                  </a:lnTo>
                  <a:lnTo>
                    <a:pt x="1113" y="238"/>
                  </a:lnTo>
                  <a:lnTo>
                    <a:pt x="1090" y="223"/>
                  </a:lnTo>
                  <a:lnTo>
                    <a:pt x="1087" y="186"/>
                  </a:lnTo>
                  <a:lnTo>
                    <a:pt x="1064" y="183"/>
                  </a:lnTo>
                  <a:lnTo>
                    <a:pt x="1064" y="183"/>
                  </a:lnTo>
                  <a:lnTo>
                    <a:pt x="1064" y="171"/>
                  </a:lnTo>
                  <a:lnTo>
                    <a:pt x="1064" y="153"/>
                  </a:lnTo>
                  <a:lnTo>
                    <a:pt x="1061" y="149"/>
                  </a:lnTo>
                  <a:lnTo>
                    <a:pt x="1053" y="145"/>
                  </a:lnTo>
                  <a:lnTo>
                    <a:pt x="1046" y="149"/>
                  </a:lnTo>
                  <a:lnTo>
                    <a:pt x="1027" y="160"/>
                  </a:lnTo>
                  <a:lnTo>
                    <a:pt x="1027" y="160"/>
                  </a:lnTo>
                  <a:lnTo>
                    <a:pt x="1023" y="157"/>
                  </a:lnTo>
                  <a:lnTo>
                    <a:pt x="1008" y="153"/>
                  </a:lnTo>
                  <a:lnTo>
                    <a:pt x="1001" y="153"/>
                  </a:lnTo>
                  <a:lnTo>
                    <a:pt x="994" y="157"/>
                  </a:lnTo>
                  <a:lnTo>
                    <a:pt x="990" y="168"/>
                  </a:lnTo>
                  <a:lnTo>
                    <a:pt x="982" y="183"/>
                  </a:lnTo>
                  <a:lnTo>
                    <a:pt x="982" y="183"/>
                  </a:lnTo>
                  <a:lnTo>
                    <a:pt x="982" y="183"/>
                  </a:lnTo>
                  <a:lnTo>
                    <a:pt x="971" y="186"/>
                  </a:lnTo>
                  <a:lnTo>
                    <a:pt x="964" y="190"/>
                  </a:lnTo>
                  <a:lnTo>
                    <a:pt x="956" y="186"/>
                  </a:lnTo>
                  <a:lnTo>
                    <a:pt x="941" y="183"/>
                  </a:lnTo>
                  <a:lnTo>
                    <a:pt x="927" y="175"/>
                  </a:lnTo>
                  <a:lnTo>
                    <a:pt x="893" y="190"/>
                  </a:lnTo>
                  <a:lnTo>
                    <a:pt x="893" y="190"/>
                  </a:lnTo>
                  <a:lnTo>
                    <a:pt x="882" y="190"/>
                  </a:lnTo>
                  <a:lnTo>
                    <a:pt x="874" y="183"/>
                  </a:lnTo>
                  <a:lnTo>
                    <a:pt x="871" y="171"/>
                  </a:lnTo>
                  <a:lnTo>
                    <a:pt x="871" y="171"/>
                  </a:lnTo>
                  <a:lnTo>
                    <a:pt x="863" y="157"/>
                  </a:lnTo>
                  <a:lnTo>
                    <a:pt x="860" y="157"/>
                  </a:lnTo>
                  <a:lnTo>
                    <a:pt x="852" y="157"/>
                  </a:lnTo>
                  <a:lnTo>
                    <a:pt x="845" y="160"/>
                  </a:lnTo>
                  <a:lnTo>
                    <a:pt x="837" y="164"/>
                  </a:lnTo>
                  <a:lnTo>
                    <a:pt x="822" y="190"/>
                  </a:lnTo>
                  <a:lnTo>
                    <a:pt x="822" y="190"/>
                  </a:lnTo>
                  <a:lnTo>
                    <a:pt x="819" y="197"/>
                  </a:lnTo>
                  <a:lnTo>
                    <a:pt x="815" y="205"/>
                  </a:lnTo>
                  <a:lnTo>
                    <a:pt x="804" y="205"/>
                  </a:lnTo>
                  <a:lnTo>
                    <a:pt x="789" y="201"/>
                  </a:lnTo>
                  <a:lnTo>
                    <a:pt x="778" y="194"/>
                  </a:lnTo>
                  <a:lnTo>
                    <a:pt x="755" y="171"/>
                  </a:lnTo>
                  <a:lnTo>
                    <a:pt x="748" y="160"/>
                  </a:lnTo>
                  <a:lnTo>
                    <a:pt x="748" y="160"/>
                  </a:lnTo>
                  <a:lnTo>
                    <a:pt x="741" y="171"/>
                  </a:lnTo>
                  <a:lnTo>
                    <a:pt x="737" y="179"/>
                  </a:lnTo>
                  <a:lnTo>
                    <a:pt x="733" y="190"/>
                  </a:lnTo>
                  <a:lnTo>
                    <a:pt x="733" y="190"/>
                  </a:lnTo>
                  <a:lnTo>
                    <a:pt x="733" y="190"/>
                  </a:lnTo>
                  <a:lnTo>
                    <a:pt x="726" y="186"/>
                  </a:lnTo>
                  <a:lnTo>
                    <a:pt x="703" y="171"/>
                  </a:lnTo>
                  <a:lnTo>
                    <a:pt x="674" y="142"/>
                  </a:lnTo>
                  <a:lnTo>
                    <a:pt x="707" y="138"/>
                  </a:lnTo>
                  <a:lnTo>
                    <a:pt x="707" y="138"/>
                  </a:lnTo>
                  <a:lnTo>
                    <a:pt x="700" y="116"/>
                  </a:lnTo>
                  <a:lnTo>
                    <a:pt x="688" y="101"/>
                  </a:lnTo>
                  <a:lnTo>
                    <a:pt x="677" y="90"/>
                  </a:lnTo>
                  <a:lnTo>
                    <a:pt x="677" y="75"/>
                  </a:lnTo>
                  <a:lnTo>
                    <a:pt x="677" y="75"/>
                  </a:lnTo>
                  <a:lnTo>
                    <a:pt x="681" y="71"/>
                  </a:lnTo>
                  <a:lnTo>
                    <a:pt x="685" y="63"/>
                  </a:lnTo>
                  <a:lnTo>
                    <a:pt x="685" y="60"/>
                  </a:lnTo>
                  <a:lnTo>
                    <a:pt x="685" y="56"/>
                  </a:lnTo>
                  <a:lnTo>
                    <a:pt x="677" y="52"/>
                  </a:lnTo>
                  <a:lnTo>
                    <a:pt x="666" y="52"/>
                  </a:lnTo>
                  <a:lnTo>
                    <a:pt x="666" y="52"/>
                  </a:lnTo>
                  <a:lnTo>
                    <a:pt x="655" y="52"/>
                  </a:lnTo>
                  <a:lnTo>
                    <a:pt x="647" y="49"/>
                  </a:lnTo>
                  <a:lnTo>
                    <a:pt x="640" y="45"/>
                  </a:lnTo>
                  <a:lnTo>
                    <a:pt x="636" y="41"/>
                  </a:lnTo>
                  <a:lnTo>
                    <a:pt x="636" y="30"/>
                  </a:lnTo>
                  <a:lnTo>
                    <a:pt x="636" y="23"/>
                  </a:lnTo>
                  <a:lnTo>
                    <a:pt x="636" y="23"/>
                  </a:lnTo>
                  <a:lnTo>
                    <a:pt x="633" y="23"/>
                  </a:lnTo>
                  <a:lnTo>
                    <a:pt x="625" y="15"/>
                  </a:lnTo>
                  <a:lnTo>
                    <a:pt x="618" y="15"/>
                  </a:lnTo>
                  <a:lnTo>
                    <a:pt x="610" y="15"/>
                  </a:lnTo>
                  <a:lnTo>
                    <a:pt x="599" y="19"/>
                  </a:lnTo>
                  <a:lnTo>
                    <a:pt x="588" y="23"/>
                  </a:lnTo>
                  <a:lnTo>
                    <a:pt x="588" y="23"/>
                  </a:lnTo>
                  <a:lnTo>
                    <a:pt x="588" y="26"/>
                  </a:lnTo>
                  <a:lnTo>
                    <a:pt x="584" y="26"/>
                  </a:lnTo>
                  <a:lnTo>
                    <a:pt x="569" y="23"/>
                  </a:lnTo>
                  <a:lnTo>
                    <a:pt x="547" y="11"/>
                  </a:lnTo>
                  <a:lnTo>
                    <a:pt x="547" y="11"/>
                  </a:lnTo>
                  <a:lnTo>
                    <a:pt x="532" y="4"/>
                  </a:lnTo>
                  <a:lnTo>
                    <a:pt x="517" y="0"/>
                  </a:lnTo>
                  <a:lnTo>
                    <a:pt x="506" y="4"/>
                  </a:lnTo>
                  <a:lnTo>
                    <a:pt x="495" y="8"/>
                  </a:lnTo>
                  <a:lnTo>
                    <a:pt x="487" y="15"/>
                  </a:lnTo>
                  <a:lnTo>
                    <a:pt x="484" y="26"/>
                  </a:lnTo>
                  <a:lnTo>
                    <a:pt x="480" y="41"/>
                  </a:lnTo>
                  <a:lnTo>
                    <a:pt x="484" y="56"/>
                  </a:lnTo>
                  <a:lnTo>
                    <a:pt x="484" y="56"/>
                  </a:lnTo>
                  <a:lnTo>
                    <a:pt x="480" y="60"/>
                  </a:lnTo>
                  <a:lnTo>
                    <a:pt x="469" y="63"/>
                  </a:lnTo>
                  <a:lnTo>
                    <a:pt x="465" y="63"/>
                  </a:lnTo>
                  <a:lnTo>
                    <a:pt x="458" y="56"/>
                  </a:lnTo>
                  <a:lnTo>
                    <a:pt x="454" y="49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47" y="37"/>
                  </a:lnTo>
                  <a:lnTo>
                    <a:pt x="435" y="37"/>
                  </a:lnTo>
                  <a:lnTo>
                    <a:pt x="420" y="34"/>
                  </a:lnTo>
                  <a:lnTo>
                    <a:pt x="409" y="26"/>
                  </a:lnTo>
                  <a:lnTo>
                    <a:pt x="402" y="19"/>
                  </a:lnTo>
                  <a:lnTo>
                    <a:pt x="402" y="19"/>
                  </a:lnTo>
                  <a:lnTo>
                    <a:pt x="398" y="15"/>
                  </a:lnTo>
                  <a:lnTo>
                    <a:pt x="387" y="19"/>
                  </a:lnTo>
                  <a:lnTo>
                    <a:pt x="368" y="26"/>
                  </a:lnTo>
                  <a:lnTo>
                    <a:pt x="335" y="41"/>
                  </a:lnTo>
                  <a:lnTo>
                    <a:pt x="335" y="41"/>
                  </a:lnTo>
                  <a:lnTo>
                    <a:pt x="316" y="52"/>
                  </a:lnTo>
                  <a:lnTo>
                    <a:pt x="301" y="60"/>
                  </a:lnTo>
                  <a:lnTo>
                    <a:pt x="290" y="60"/>
                  </a:lnTo>
                  <a:lnTo>
                    <a:pt x="279" y="60"/>
                  </a:lnTo>
                  <a:lnTo>
                    <a:pt x="268" y="56"/>
                  </a:lnTo>
                  <a:lnTo>
                    <a:pt x="264" y="52"/>
                  </a:lnTo>
                  <a:lnTo>
                    <a:pt x="264" y="52"/>
                  </a:lnTo>
                  <a:lnTo>
                    <a:pt x="264" y="37"/>
                  </a:lnTo>
                  <a:lnTo>
                    <a:pt x="264" y="26"/>
                  </a:lnTo>
                  <a:lnTo>
                    <a:pt x="257" y="19"/>
                  </a:lnTo>
                  <a:lnTo>
                    <a:pt x="253" y="15"/>
                  </a:lnTo>
                  <a:lnTo>
                    <a:pt x="246" y="15"/>
                  </a:lnTo>
                  <a:lnTo>
                    <a:pt x="238" y="19"/>
                  </a:lnTo>
                  <a:lnTo>
                    <a:pt x="238" y="19"/>
                  </a:lnTo>
                  <a:lnTo>
                    <a:pt x="220" y="26"/>
                  </a:lnTo>
                  <a:lnTo>
                    <a:pt x="205" y="26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90" y="23"/>
                  </a:lnTo>
                  <a:lnTo>
                    <a:pt x="171" y="23"/>
                  </a:lnTo>
                  <a:lnTo>
                    <a:pt x="153" y="30"/>
                  </a:lnTo>
                  <a:lnTo>
                    <a:pt x="138" y="37"/>
                  </a:lnTo>
                  <a:lnTo>
                    <a:pt x="127" y="49"/>
                  </a:lnTo>
                  <a:lnTo>
                    <a:pt x="108" y="67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0" y="93"/>
                  </a:lnTo>
                  <a:lnTo>
                    <a:pt x="97" y="108"/>
                  </a:lnTo>
                  <a:lnTo>
                    <a:pt x="89" y="119"/>
                  </a:lnTo>
                  <a:lnTo>
                    <a:pt x="78" y="127"/>
                  </a:lnTo>
                  <a:lnTo>
                    <a:pt x="60" y="138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22" y="157"/>
                  </a:lnTo>
                  <a:lnTo>
                    <a:pt x="7" y="171"/>
                  </a:lnTo>
                  <a:lnTo>
                    <a:pt x="0" y="186"/>
                  </a:lnTo>
                  <a:lnTo>
                    <a:pt x="0" y="201"/>
                  </a:lnTo>
                  <a:lnTo>
                    <a:pt x="4" y="216"/>
                  </a:lnTo>
                  <a:lnTo>
                    <a:pt x="11" y="227"/>
                  </a:lnTo>
                  <a:lnTo>
                    <a:pt x="19" y="235"/>
                  </a:lnTo>
                  <a:lnTo>
                    <a:pt x="19" y="235"/>
                  </a:lnTo>
                  <a:lnTo>
                    <a:pt x="30" y="250"/>
                  </a:lnTo>
                  <a:lnTo>
                    <a:pt x="33" y="264"/>
                  </a:lnTo>
                  <a:lnTo>
                    <a:pt x="37" y="276"/>
                  </a:lnTo>
                  <a:lnTo>
                    <a:pt x="41" y="283"/>
                  </a:lnTo>
                  <a:lnTo>
                    <a:pt x="37" y="298"/>
                  </a:lnTo>
                  <a:lnTo>
                    <a:pt x="33" y="305"/>
                  </a:lnTo>
                  <a:lnTo>
                    <a:pt x="11" y="350"/>
                  </a:lnTo>
                  <a:lnTo>
                    <a:pt x="11" y="350"/>
                  </a:lnTo>
                  <a:lnTo>
                    <a:pt x="19" y="369"/>
                  </a:lnTo>
                  <a:lnTo>
                    <a:pt x="22" y="380"/>
                  </a:lnTo>
                  <a:lnTo>
                    <a:pt x="19" y="391"/>
                  </a:lnTo>
                  <a:lnTo>
                    <a:pt x="7" y="421"/>
                  </a:lnTo>
                  <a:lnTo>
                    <a:pt x="7" y="421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4" y="458"/>
                  </a:lnTo>
                  <a:lnTo>
                    <a:pt x="11" y="458"/>
                  </a:lnTo>
                  <a:lnTo>
                    <a:pt x="30" y="454"/>
                  </a:lnTo>
                  <a:lnTo>
                    <a:pt x="37" y="450"/>
                  </a:lnTo>
                  <a:lnTo>
                    <a:pt x="37" y="450"/>
                  </a:lnTo>
                  <a:lnTo>
                    <a:pt x="52" y="450"/>
                  </a:lnTo>
                  <a:lnTo>
                    <a:pt x="63" y="450"/>
                  </a:lnTo>
                  <a:lnTo>
                    <a:pt x="71" y="454"/>
                  </a:lnTo>
                  <a:lnTo>
                    <a:pt x="71" y="458"/>
                  </a:lnTo>
                  <a:lnTo>
                    <a:pt x="71" y="469"/>
                  </a:lnTo>
                  <a:lnTo>
                    <a:pt x="67" y="473"/>
                  </a:lnTo>
                  <a:lnTo>
                    <a:pt x="74" y="480"/>
                  </a:lnTo>
                  <a:lnTo>
                    <a:pt x="74" y="480"/>
                  </a:lnTo>
                  <a:lnTo>
                    <a:pt x="86" y="484"/>
                  </a:lnTo>
                  <a:lnTo>
                    <a:pt x="93" y="488"/>
                  </a:lnTo>
                  <a:lnTo>
                    <a:pt x="97" y="491"/>
                  </a:lnTo>
                  <a:lnTo>
                    <a:pt x="97" y="495"/>
                  </a:lnTo>
                  <a:lnTo>
                    <a:pt x="93" y="503"/>
                  </a:lnTo>
                  <a:lnTo>
                    <a:pt x="93" y="506"/>
                  </a:lnTo>
                  <a:lnTo>
                    <a:pt x="89" y="521"/>
                  </a:lnTo>
                  <a:lnTo>
                    <a:pt x="93" y="532"/>
                  </a:lnTo>
                  <a:lnTo>
                    <a:pt x="104" y="540"/>
                  </a:lnTo>
                  <a:lnTo>
                    <a:pt x="119" y="547"/>
                  </a:lnTo>
                  <a:lnTo>
                    <a:pt x="134" y="558"/>
                  </a:lnTo>
                  <a:lnTo>
                    <a:pt x="141" y="577"/>
                  </a:lnTo>
                  <a:lnTo>
                    <a:pt x="138" y="637"/>
                  </a:lnTo>
                  <a:lnTo>
                    <a:pt x="145" y="663"/>
                  </a:lnTo>
                  <a:lnTo>
                    <a:pt x="145" y="663"/>
                  </a:lnTo>
                  <a:lnTo>
                    <a:pt x="156" y="670"/>
                  </a:lnTo>
                  <a:lnTo>
                    <a:pt x="160" y="681"/>
                  </a:lnTo>
                  <a:lnTo>
                    <a:pt x="160" y="689"/>
                  </a:lnTo>
                  <a:lnTo>
                    <a:pt x="160" y="700"/>
                  </a:lnTo>
                  <a:lnTo>
                    <a:pt x="153" y="715"/>
                  </a:lnTo>
                  <a:lnTo>
                    <a:pt x="149" y="722"/>
                  </a:lnTo>
                  <a:lnTo>
                    <a:pt x="141" y="737"/>
                  </a:lnTo>
                  <a:lnTo>
                    <a:pt x="141" y="767"/>
                  </a:lnTo>
                  <a:lnTo>
                    <a:pt x="141" y="767"/>
                  </a:lnTo>
                  <a:lnTo>
                    <a:pt x="127" y="785"/>
                  </a:lnTo>
                  <a:lnTo>
                    <a:pt x="119" y="800"/>
                  </a:lnTo>
                  <a:lnTo>
                    <a:pt x="112" y="823"/>
                  </a:lnTo>
                  <a:lnTo>
                    <a:pt x="115" y="837"/>
                  </a:lnTo>
                  <a:lnTo>
                    <a:pt x="115" y="841"/>
                  </a:lnTo>
                  <a:lnTo>
                    <a:pt x="115" y="841"/>
                  </a:lnTo>
                  <a:lnTo>
                    <a:pt x="149" y="841"/>
                  </a:lnTo>
                  <a:lnTo>
                    <a:pt x="156" y="841"/>
                  </a:lnTo>
                  <a:lnTo>
                    <a:pt x="160" y="834"/>
                  </a:lnTo>
                  <a:lnTo>
                    <a:pt x="171" y="815"/>
                  </a:lnTo>
                  <a:lnTo>
                    <a:pt x="182" y="778"/>
                  </a:lnTo>
                  <a:lnTo>
                    <a:pt x="182" y="778"/>
                  </a:lnTo>
                  <a:lnTo>
                    <a:pt x="193" y="763"/>
                  </a:lnTo>
                  <a:lnTo>
                    <a:pt x="205" y="752"/>
                  </a:lnTo>
                  <a:lnTo>
                    <a:pt x="216" y="752"/>
                  </a:lnTo>
                  <a:lnTo>
                    <a:pt x="231" y="756"/>
                  </a:lnTo>
                  <a:lnTo>
                    <a:pt x="249" y="767"/>
                  </a:lnTo>
                  <a:lnTo>
                    <a:pt x="257" y="774"/>
                  </a:lnTo>
                  <a:lnTo>
                    <a:pt x="257" y="774"/>
                  </a:lnTo>
                  <a:lnTo>
                    <a:pt x="264" y="767"/>
                  </a:lnTo>
                  <a:lnTo>
                    <a:pt x="275" y="763"/>
                  </a:lnTo>
                  <a:lnTo>
                    <a:pt x="283" y="759"/>
                  </a:lnTo>
                  <a:lnTo>
                    <a:pt x="294" y="763"/>
                  </a:lnTo>
                  <a:lnTo>
                    <a:pt x="298" y="770"/>
                  </a:lnTo>
                  <a:lnTo>
                    <a:pt x="301" y="793"/>
                  </a:lnTo>
                  <a:lnTo>
                    <a:pt x="298" y="823"/>
                  </a:lnTo>
                  <a:lnTo>
                    <a:pt x="298" y="82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3" name="Freeform 17"/>
            <p:cNvSpPr>
              <a:spLocks/>
            </p:cNvSpPr>
            <p:nvPr/>
          </p:nvSpPr>
          <p:spPr bwMode="auto">
            <a:xfrm>
              <a:off x="2914" y="1319"/>
              <a:ext cx="733" cy="1247"/>
            </a:xfrm>
            <a:custGeom>
              <a:avLst/>
              <a:gdLst/>
              <a:ahLst/>
              <a:cxnLst>
                <a:cxn ang="0">
                  <a:pos x="625" y="1206"/>
                </a:cxn>
                <a:cxn ang="0">
                  <a:pos x="591" y="1128"/>
                </a:cxn>
                <a:cxn ang="0">
                  <a:pos x="617" y="1079"/>
                </a:cxn>
                <a:cxn ang="0">
                  <a:pos x="632" y="1012"/>
                </a:cxn>
                <a:cxn ang="0">
                  <a:pos x="658" y="930"/>
                </a:cxn>
                <a:cxn ang="0">
                  <a:pos x="595" y="960"/>
                </a:cxn>
                <a:cxn ang="0">
                  <a:pos x="621" y="919"/>
                </a:cxn>
                <a:cxn ang="0">
                  <a:pos x="733" y="834"/>
                </a:cxn>
                <a:cxn ang="0">
                  <a:pos x="655" y="826"/>
                </a:cxn>
                <a:cxn ang="0">
                  <a:pos x="595" y="759"/>
                </a:cxn>
                <a:cxn ang="0">
                  <a:pos x="591" y="715"/>
                </a:cxn>
                <a:cxn ang="0">
                  <a:pos x="562" y="696"/>
                </a:cxn>
                <a:cxn ang="0">
                  <a:pos x="521" y="674"/>
                </a:cxn>
                <a:cxn ang="0">
                  <a:pos x="554" y="562"/>
                </a:cxn>
                <a:cxn ang="0">
                  <a:pos x="599" y="439"/>
                </a:cxn>
                <a:cxn ang="0">
                  <a:pos x="606" y="383"/>
                </a:cxn>
                <a:cxn ang="0">
                  <a:pos x="655" y="313"/>
                </a:cxn>
                <a:cxn ang="0">
                  <a:pos x="632" y="250"/>
                </a:cxn>
                <a:cxn ang="0">
                  <a:pos x="606" y="212"/>
                </a:cxn>
                <a:cxn ang="0">
                  <a:pos x="528" y="186"/>
                </a:cxn>
                <a:cxn ang="0">
                  <a:pos x="469" y="209"/>
                </a:cxn>
                <a:cxn ang="0">
                  <a:pos x="416" y="242"/>
                </a:cxn>
                <a:cxn ang="0">
                  <a:pos x="316" y="238"/>
                </a:cxn>
                <a:cxn ang="0">
                  <a:pos x="275" y="171"/>
                </a:cxn>
                <a:cxn ang="0">
                  <a:pos x="256" y="116"/>
                </a:cxn>
                <a:cxn ang="0">
                  <a:pos x="264" y="26"/>
                </a:cxn>
                <a:cxn ang="0">
                  <a:pos x="212" y="15"/>
                </a:cxn>
                <a:cxn ang="0">
                  <a:pos x="186" y="0"/>
                </a:cxn>
                <a:cxn ang="0">
                  <a:pos x="141" y="60"/>
                </a:cxn>
                <a:cxn ang="0">
                  <a:pos x="126" y="104"/>
                </a:cxn>
                <a:cxn ang="0">
                  <a:pos x="74" y="134"/>
                </a:cxn>
                <a:cxn ang="0">
                  <a:pos x="56" y="190"/>
                </a:cxn>
                <a:cxn ang="0">
                  <a:pos x="18" y="183"/>
                </a:cxn>
                <a:cxn ang="0">
                  <a:pos x="7" y="320"/>
                </a:cxn>
                <a:cxn ang="0">
                  <a:pos x="29" y="365"/>
                </a:cxn>
                <a:cxn ang="0">
                  <a:pos x="89" y="436"/>
                </a:cxn>
                <a:cxn ang="0">
                  <a:pos x="89" y="503"/>
                </a:cxn>
                <a:cxn ang="0">
                  <a:pos x="126" y="551"/>
                </a:cxn>
                <a:cxn ang="0">
                  <a:pos x="171" y="540"/>
                </a:cxn>
                <a:cxn ang="0">
                  <a:pos x="204" y="551"/>
                </a:cxn>
                <a:cxn ang="0">
                  <a:pos x="197" y="651"/>
                </a:cxn>
                <a:cxn ang="0">
                  <a:pos x="100" y="778"/>
                </a:cxn>
                <a:cxn ang="0">
                  <a:pos x="100" y="856"/>
                </a:cxn>
                <a:cxn ang="0">
                  <a:pos x="152" y="864"/>
                </a:cxn>
                <a:cxn ang="0">
                  <a:pos x="163" y="919"/>
                </a:cxn>
                <a:cxn ang="0">
                  <a:pos x="197" y="1035"/>
                </a:cxn>
                <a:cxn ang="0">
                  <a:pos x="230" y="1012"/>
                </a:cxn>
                <a:cxn ang="0">
                  <a:pos x="242" y="1042"/>
                </a:cxn>
                <a:cxn ang="0">
                  <a:pos x="312" y="1087"/>
                </a:cxn>
                <a:cxn ang="0">
                  <a:pos x="383" y="1113"/>
                </a:cxn>
                <a:cxn ang="0">
                  <a:pos x="405" y="1184"/>
                </a:cxn>
                <a:cxn ang="0">
                  <a:pos x="428" y="1213"/>
                </a:cxn>
                <a:cxn ang="0">
                  <a:pos x="480" y="1206"/>
                </a:cxn>
                <a:cxn ang="0">
                  <a:pos x="502" y="1247"/>
                </a:cxn>
              </a:cxnLst>
              <a:rect l="0" t="0" r="r" b="b"/>
              <a:pathLst>
                <a:path w="733" h="1247">
                  <a:moveTo>
                    <a:pt x="558" y="1228"/>
                  </a:moveTo>
                  <a:lnTo>
                    <a:pt x="558" y="1228"/>
                  </a:lnTo>
                  <a:lnTo>
                    <a:pt x="591" y="1213"/>
                  </a:lnTo>
                  <a:lnTo>
                    <a:pt x="610" y="1206"/>
                  </a:lnTo>
                  <a:lnTo>
                    <a:pt x="621" y="1202"/>
                  </a:lnTo>
                  <a:lnTo>
                    <a:pt x="625" y="1206"/>
                  </a:lnTo>
                  <a:lnTo>
                    <a:pt x="625" y="1206"/>
                  </a:lnTo>
                  <a:lnTo>
                    <a:pt x="614" y="1176"/>
                  </a:lnTo>
                  <a:lnTo>
                    <a:pt x="606" y="1135"/>
                  </a:lnTo>
                  <a:lnTo>
                    <a:pt x="606" y="1135"/>
                  </a:lnTo>
                  <a:lnTo>
                    <a:pt x="599" y="1131"/>
                  </a:lnTo>
                  <a:lnTo>
                    <a:pt x="591" y="1128"/>
                  </a:lnTo>
                  <a:lnTo>
                    <a:pt x="577" y="1131"/>
                  </a:lnTo>
                  <a:lnTo>
                    <a:pt x="577" y="1131"/>
                  </a:lnTo>
                  <a:lnTo>
                    <a:pt x="577" y="1131"/>
                  </a:lnTo>
                  <a:lnTo>
                    <a:pt x="580" y="1120"/>
                  </a:lnTo>
                  <a:lnTo>
                    <a:pt x="591" y="1102"/>
                  </a:lnTo>
                  <a:lnTo>
                    <a:pt x="617" y="1079"/>
                  </a:lnTo>
                  <a:lnTo>
                    <a:pt x="617" y="1079"/>
                  </a:lnTo>
                  <a:lnTo>
                    <a:pt x="621" y="1076"/>
                  </a:lnTo>
                  <a:lnTo>
                    <a:pt x="621" y="1072"/>
                  </a:lnTo>
                  <a:lnTo>
                    <a:pt x="621" y="1061"/>
                  </a:lnTo>
                  <a:lnTo>
                    <a:pt x="614" y="1046"/>
                  </a:lnTo>
                  <a:lnTo>
                    <a:pt x="632" y="1012"/>
                  </a:lnTo>
                  <a:lnTo>
                    <a:pt x="673" y="960"/>
                  </a:lnTo>
                  <a:lnTo>
                    <a:pt x="673" y="960"/>
                  </a:lnTo>
                  <a:lnTo>
                    <a:pt x="673" y="953"/>
                  </a:lnTo>
                  <a:lnTo>
                    <a:pt x="670" y="938"/>
                  </a:lnTo>
                  <a:lnTo>
                    <a:pt x="666" y="934"/>
                  </a:lnTo>
                  <a:lnTo>
                    <a:pt x="658" y="930"/>
                  </a:lnTo>
                  <a:lnTo>
                    <a:pt x="647" y="938"/>
                  </a:lnTo>
                  <a:lnTo>
                    <a:pt x="632" y="949"/>
                  </a:lnTo>
                  <a:lnTo>
                    <a:pt x="632" y="949"/>
                  </a:lnTo>
                  <a:lnTo>
                    <a:pt x="617" y="960"/>
                  </a:lnTo>
                  <a:lnTo>
                    <a:pt x="603" y="964"/>
                  </a:lnTo>
                  <a:lnTo>
                    <a:pt x="595" y="960"/>
                  </a:lnTo>
                  <a:lnTo>
                    <a:pt x="591" y="953"/>
                  </a:lnTo>
                  <a:lnTo>
                    <a:pt x="591" y="945"/>
                  </a:lnTo>
                  <a:lnTo>
                    <a:pt x="595" y="934"/>
                  </a:lnTo>
                  <a:lnTo>
                    <a:pt x="606" y="927"/>
                  </a:lnTo>
                  <a:lnTo>
                    <a:pt x="621" y="919"/>
                  </a:lnTo>
                  <a:lnTo>
                    <a:pt x="621" y="919"/>
                  </a:lnTo>
                  <a:lnTo>
                    <a:pt x="655" y="904"/>
                  </a:lnTo>
                  <a:lnTo>
                    <a:pt x="673" y="897"/>
                  </a:lnTo>
                  <a:lnTo>
                    <a:pt x="688" y="886"/>
                  </a:lnTo>
                  <a:lnTo>
                    <a:pt x="699" y="864"/>
                  </a:lnTo>
                  <a:lnTo>
                    <a:pt x="725" y="875"/>
                  </a:lnTo>
                  <a:lnTo>
                    <a:pt x="733" y="834"/>
                  </a:lnTo>
                  <a:lnTo>
                    <a:pt x="733" y="834"/>
                  </a:lnTo>
                  <a:lnTo>
                    <a:pt x="714" y="830"/>
                  </a:lnTo>
                  <a:lnTo>
                    <a:pt x="692" y="826"/>
                  </a:lnTo>
                  <a:lnTo>
                    <a:pt x="662" y="830"/>
                  </a:lnTo>
                  <a:lnTo>
                    <a:pt x="662" y="830"/>
                  </a:lnTo>
                  <a:lnTo>
                    <a:pt x="655" y="826"/>
                  </a:lnTo>
                  <a:lnTo>
                    <a:pt x="651" y="823"/>
                  </a:lnTo>
                  <a:lnTo>
                    <a:pt x="647" y="804"/>
                  </a:lnTo>
                  <a:lnTo>
                    <a:pt x="647" y="789"/>
                  </a:lnTo>
                  <a:lnTo>
                    <a:pt x="647" y="782"/>
                  </a:lnTo>
                  <a:lnTo>
                    <a:pt x="606" y="763"/>
                  </a:lnTo>
                  <a:lnTo>
                    <a:pt x="595" y="759"/>
                  </a:lnTo>
                  <a:lnTo>
                    <a:pt x="603" y="748"/>
                  </a:lnTo>
                  <a:lnTo>
                    <a:pt x="610" y="730"/>
                  </a:lnTo>
                  <a:lnTo>
                    <a:pt x="610" y="715"/>
                  </a:lnTo>
                  <a:lnTo>
                    <a:pt x="603" y="711"/>
                  </a:lnTo>
                  <a:lnTo>
                    <a:pt x="591" y="715"/>
                  </a:lnTo>
                  <a:lnTo>
                    <a:pt x="591" y="715"/>
                  </a:lnTo>
                  <a:lnTo>
                    <a:pt x="584" y="718"/>
                  </a:lnTo>
                  <a:lnTo>
                    <a:pt x="565" y="726"/>
                  </a:lnTo>
                  <a:lnTo>
                    <a:pt x="558" y="726"/>
                  </a:lnTo>
                  <a:lnTo>
                    <a:pt x="554" y="722"/>
                  </a:lnTo>
                  <a:lnTo>
                    <a:pt x="554" y="715"/>
                  </a:lnTo>
                  <a:lnTo>
                    <a:pt x="562" y="696"/>
                  </a:lnTo>
                  <a:lnTo>
                    <a:pt x="562" y="696"/>
                  </a:lnTo>
                  <a:lnTo>
                    <a:pt x="562" y="692"/>
                  </a:lnTo>
                  <a:lnTo>
                    <a:pt x="554" y="685"/>
                  </a:lnTo>
                  <a:lnTo>
                    <a:pt x="543" y="677"/>
                  </a:lnTo>
                  <a:lnTo>
                    <a:pt x="536" y="674"/>
                  </a:lnTo>
                  <a:lnTo>
                    <a:pt x="521" y="674"/>
                  </a:lnTo>
                  <a:lnTo>
                    <a:pt x="517" y="618"/>
                  </a:lnTo>
                  <a:lnTo>
                    <a:pt x="517" y="618"/>
                  </a:lnTo>
                  <a:lnTo>
                    <a:pt x="524" y="610"/>
                  </a:lnTo>
                  <a:lnTo>
                    <a:pt x="536" y="599"/>
                  </a:lnTo>
                  <a:lnTo>
                    <a:pt x="543" y="584"/>
                  </a:lnTo>
                  <a:lnTo>
                    <a:pt x="554" y="562"/>
                  </a:lnTo>
                  <a:lnTo>
                    <a:pt x="562" y="532"/>
                  </a:lnTo>
                  <a:lnTo>
                    <a:pt x="569" y="495"/>
                  </a:lnTo>
                  <a:lnTo>
                    <a:pt x="573" y="450"/>
                  </a:lnTo>
                  <a:lnTo>
                    <a:pt x="573" y="450"/>
                  </a:lnTo>
                  <a:lnTo>
                    <a:pt x="580" y="447"/>
                  </a:lnTo>
                  <a:lnTo>
                    <a:pt x="599" y="439"/>
                  </a:lnTo>
                  <a:lnTo>
                    <a:pt x="610" y="432"/>
                  </a:lnTo>
                  <a:lnTo>
                    <a:pt x="614" y="421"/>
                  </a:lnTo>
                  <a:lnTo>
                    <a:pt x="614" y="406"/>
                  </a:lnTo>
                  <a:lnTo>
                    <a:pt x="606" y="391"/>
                  </a:lnTo>
                  <a:lnTo>
                    <a:pt x="606" y="391"/>
                  </a:lnTo>
                  <a:lnTo>
                    <a:pt x="606" y="383"/>
                  </a:lnTo>
                  <a:lnTo>
                    <a:pt x="606" y="376"/>
                  </a:lnTo>
                  <a:lnTo>
                    <a:pt x="625" y="361"/>
                  </a:lnTo>
                  <a:lnTo>
                    <a:pt x="651" y="343"/>
                  </a:lnTo>
                  <a:lnTo>
                    <a:pt x="651" y="313"/>
                  </a:lnTo>
                  <a:lnTo>
                    <a:pt x="651" y="313"/>
                  </a:lnTo>
                  <a:lnTo>
                    <a:pt x="655" y="313"/>
                  </a:lnTo>
                  <a:lnTo>
                    <a:pt x="658" y="313"/>
                  </a:lnTo>
                  <a:lnTo>
                    <a:pt x="662" y="309"/>
                  </a:lnTo>
                  <a:lnTo>
                    <a:pt x="662" y="302"/>
                  </a:lnTo>
                  <a:lnTo>
                    <a:pt x="655" y="287"/>
                  </a:lnTo>
                  <a:lnTo>
                    <a:pt x="655" y="287"/>
                  </a:lnTo>
                  <a:lnTo>
                    <a:pt x="632" y="250"/>
                  </a:lnTo>
                  <a:lnTo>
                    <a:pt x="629" y="238"/>
                  </a:lnTo>
                  <a:lnTo>
                    <a:pt x="629" y="238"/>
                  </a:lnTo>
                  <a:lnTo>
                    <a:pt x="625" y="231"/>
                  </a:lnTo>
                  <a:lnTo>
                    <a:pt x="621" y="220"/>
                  </a:lnTo>
                  <a:lnTo>
                    <a:pt x="614" y="216"/>
                  </a:lnTo>
                  <a:lnTo>
                    <a:pt x="606" y="212"/>
                  </a:lnTo>
                  <a:lnTo>
                    <a:pt x="599" y="212"/>
                  </a:lnTo>
                  <a:lnTo>
                    <a:pt x="584" y="216"/>
                  </a:lnTo>
                  <a:lnTo>
                    <a:pt x="554" y="175"/>
                  </a:lnTo>
                  <a:lnTo>
                    <a:pt x="554" y="175"/>
                  </a:lnTo>
                  <a:lnTo>
                    <a:pt x="539" y="179"/>
                  </a:lnTo>
                  <a:lnTo>
                    <a:pt x="528" y="186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13" y="205"/>
                  </a:lnTo>
                  <a:lnTo>
                    <a:pt x="506" y="209"/>
                  </a:lnTo>
                  <a:lnTo>
                    <a:pt x="487" y="209"/>
                  </a:lnTo>
                  <a:lnTo>
                    <a:pt x="469" y="209"/>
                  </a:lnTo>
                  <a:lnTo>
                    <a:pt x="454" y="205"/>
                  </a:lnTo>
                  <a:lnTo>
                    <a:pt x="454" y="205"/>
                  </a:lnTo>
                  <a:lnTo>
                    <a:pt x="450" y="205"/>
                  </a:lnTo>
                  <a:lnTo>
                    <a:pt x="443" y="205"/>
                  </a:lnTo>
                  <a:lnTo>
                    <a:pt x="435" y="216"/>
                  </a:lnTo>
                  <a:lnTo>
                    <a:pt x="416" y="242"/>
                  </a:lnTo>
                  <a:lnTo>
                    <a:pt x="416" y="242"/>
                  </a:lnTo>
                  <a:lnTo>
                    <a:pt x="409" y="246"/>
                  </a:lnTo>
                  <a:lnTo>
                    <a:pt x="390" y="250"/>
                  </a:lnTo>
                  <a:lnTo>
                    <a:pt x="368" y="250"/>
                  </a:lnTo>
                  <a:lnTo>
                    <a:pt x="342" y="246"/>
                  </a:lnTo>
                  <a:lnTo>
                    <a:pt x="316" y="238"/>
                  </a:lnTo>
                  <a:lnTo>
                    <a:pt x="294" y="223"/>
                  </a:lnTo>
                  <a:lnTo>
                    <a:pt x="286" y="212"/>
                  </a:lnTo>
                  <a:lnTo>
                    <a:pt x="279" y="201"/>
                  </a:lnTo>
                  <a:lnTo>
                    <a:pt x="275" y="186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68" y="149"/>
                  </a:lnTo>
                  <a:lnTo>
                    <a:pt x="264" y="134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56" y="123"/>
                  </a:lnTo>
                  <a:lnTo>
                    <a:pt x="256" y="116"/>
                  </a:lnTo>
                  <a:lnTo>
                    <a:pt x="264" y="97"/>
                  </a:lnTo>
                  <a:lnTo>
                    <a:pt x="275" y="67"/>
                  </a:lnTo>
                  <a:lnTo>
                    <a:pt x="275" y="67"/>
                  </a:lnTo>
                  <a:lnTo>
                    <a:pt x="275" y="56"/>
                  </a:lnTo>
                  <a:lnTo>
                    <a:pt x="271" y="34"/>
                  </a:lnTo>
                  <a:lnTo>
                    <a:pt x="264" y="26"/>
                  </a:lnTo>
                  <a:lnTo>
                    <a:pt x="256" y="19"/>
                  </a:lnTo>
                  <a:lnTo>
                    <a:pt x="245" y="15"/>
                  </a:lnTo>
                  <a:lnTo>
                    <a:pt x="230" y="19"/>
                  </a:lnTo>
                  <a:lnTo>
                    <a:pt x="230" y="19"/>
                  </a:lnTo>
                  <a:lnTo>
                    <a:pt x="219" y="19"/>
                  </a:lnTo>
                  <a:lnTo>
                    <a:pt x="212" y="15"/>
                  </a:lnTo>
                  <a:lnTo>
                    <a:pt x="212" y="11"/>
                  </a:lnTo>
                  <a:lnTo>
                    <a:pt x="216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08" y="0"/>
                  </a:lnTo>
                  <a:lnTo>
                    <a:pt x="186" y="0"/>
                  </a:lnTo>
                  <a:lnTo>
                    <a:pt x="175" y="0"/>
                  </a:lnTo>
                  <a:lnTo>
                    <a:pt x="163" y="8"/>
                  </a:lnTo>
                  <a:lnTo>
                    <a:pt x="156" y="19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41" y="60"/>
                  </a:lnTo>
                  <a:lnTo>
                    <a:pt x="134" y="75"/>
                  </a:lnTo>
                  <a:lnTo>
                    <a:pt x="126" y="78"/>
                  </a:lnTo>
                  <a:lnTo>
                    <a:pt x="123" y="82"/>
                  </a:lnTo>
                  <a:lnTo>
                    <a:pt x="123" y="82"/>
                  </a:lnTo>
                  <a:lnTo>
                    <a:pt x="126" y="93"/>
                  </a:lnTo>
                  <a:lnTo>
                    <a:pt x="126" y="104"/>
                  </a:lnTo>
                  <a:lnTo>
                    <a:pt x="126" y="119"/>
                  </a:lnTo>
                  <a:lnTo>
                    <a:pt x="123" y="130"/>
                  </a:lnTo>
                  <a:lnTo>
                    <a:pt x="115" y="138"/>
                  </a:lnTo>
                  <a:lnTo>
                    <a:pt x="100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0" y="142"/>
                  </a:lnTo>
                  <a:lnTo>
                    <a:pt x="67" y="157"/>
                  </a:lnTo>
                  <a:lnTo>
                    <a:pt x="63" y="179"/>
                  </a:lnTo>
                  <a:lnTo>
                    <a:pt x="63" y="179"/>
                  </a:lnTo>
                  <a:lnTo>
                    <a:pt x="63" y="183"/>
                  </a:lnTo>
                  <a:lnTo>
                    <a:pt x="56" y="190"/>
                  </a:lnTo>
                  <a:lnTo>
                    <a:pt x="52" y="190"/>
                  </a:lnTo>
                  <a:lnTo>
                    <a:pt x="44" y="190"/>
                  </a:lnTo>
                  <a:lnTo>
                    <a:pt x="33" y="190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18" y="183"/>
                  </a:lnTo>
                  <a:lnTo>
                    <a:pt x="7" y="186"/>
                  </a:lnTo>
                  <a:lnTo>
                    <a:pt x="3" y="194"/>
                  </a:lnTo>
                  <a:lnTo>
                    <a:pt x="0" y="205"/>
                  </a:lnTo>
                  <a:lnTo>
                    <a:pt x="0" y="220"/>
                  </a:lnTo>
                  <a:lnTo>
                    <a:pt x="3" y="242"/>
                  </a:lnTo>
                  <a:lnTo>
                    <a:pt x="7" y="320"/>
                  </a:lnTo>
                  <a:lnTo>
                    <a:pt x="7" y="320"/>
                  </a:lnTo>
                  <a:lnTo>
                    <a:pt x="7" y="328"/>
                  </a:lnTo>
                  <a:lnTo>
                    <a:pt x="11" y="339"/>
                  </a:lnTo>
                  <a:lnTo>
                    <a:pt x="15" y="350"/>
                  </a:lnTo>
                  <a:lnTo>
                    <a:pt x="18" y="357"/>
                  </a:lnTo>
                  <a:lnTo>
                    <a:pt x="29" y="365"/>
                  </a:lnTo>
                  <a:lnTo>
                    <a:pt x="44" y="372"/>
                  </a:lnTo>
                  <a:lnTo>
                    <a:pt x="74" y="398"/>
                  </a:lnTo>
                  <a:lnTo>
                    <a:pt x="74" y="424"/>
                  </a:lnTo>
                  <a:lnTo>
                    <a:pt x="74" y="424"/>
                  </a:lnTo>
                  <a:lnTo>
                    <a:pt x="82" y="428"/>
                  </a:lnTo>
                  <a:lnTo>
                    <a:pt x="89" y="436"/>
                  </a:lnTo>
                  <a:lnTo>
                    <a:pt x="89" y="439"/>
                  </a:lnTo>
                  <a:lnTo>
                    <a:pt x="89" y="450"/>
                  </a:lnTo>
                  <a:lnTo>
                    <a:pt x="85" y="458"/>
                  </a:lnTo>
                  <a:lnTo>
                    <a:pt x="78" y="473"/>
                  </a:lnTo>
                  <a:lnTo>
                    <a:pt x="78" y="473"/>
                  </a:lnTo>
                  <a:lnTo>
                    <a:pt x="89" y="503"/>
                  </a:lnTo>
                  <a:lnTo>
                    <a:pt x="96" y="525"/>
                  </a:lnTo>
                  <a:lnTo>
                    <a:pt x="100" y="543"/>
                  </a:lnTo>
                  <a:lnTo>
                    <a:pt x="100" y="543"/>
                  </a:lnTo>
                  <a:lnTo>
                    <a:pt x="104" y="547"/>
                  </a:lnTo>
                  <a:lnTo>
                    <a:pt x="108" y="551"/>
                  </a:lnTo>
                  <a:lnTo>
                    <a:pt x="126" y="551"/>
                  </a:lnTo>
                  <a:lnTo>
                    <a:pt x="152" y="547"/>
                  </a:lnTo>
                  <a:lnTo>
                    <a:pt x="152" y="547"/>
                  </a:lnTo>
                  <a:lnTo>
                    <a:pt x="156" y="543"/>
                  </a:lnTo>
                  <a:lnTo>
                    <a:pt x="163" y="540"/>
                  </a:lnTo>
                  <a:lnTo>
                    <a:pt x="167" y="540"/>
                  </a:lnTo>
                  <a:lnTo>
                    <a:pt x="171" y="540"/>
                  </a:lnTo>
                  <a:lnTo>
                    <a:pt x="175" y="547"/>
                  </a:lnTo>
                  <a:lnTo>
                    <a:pt x="178" y="558"/>
                  </a:lnTo>
                  <a:lnTo>
                    <a:pt x="186" y="558"/>
                  </a:lnTo>
                  <a:lnTo>
                    <a:pt x="186" y="558"/>
                  </a:lnTo>
                  <a:lnTo>
                    <a:pt x="193" y="555"/>
                  </a:lnTo>
                  <a:lnTo>
                    <a:pt x="204" y="551"/>
                  </a:lnTo>
                  <a:lnTo>
                    <a:pt x="204" y="555"/>
                  </a:lnTo>
                  <a:lnTo>
                    <a:pt x="204" y="558"/>
                  </a:lnTo>
                  <a:lnTo>
                    <a:pt x="197" y="573"/>
                  </a:lnTo>
                  <a:lnTo>
                    <a:pt x="182" y="592"/>
                  </a:lnTo>
                  <a:lnTo>
                    <a:pt x="197" y="618"/>
                  </a:lnTo>
                  <a:lnTo>
                    <a:pt x="197" y="651"/>
                  </a:lnTo>
                  <a:lnTo>
                    <a:pt x="197" y="677"/>
                  </a:lnTo>
                  <a:lnTo>
                    <a:pt x="156" y="677"/>
                  </a:lnTo>
                  <a:lnTo>
                    <a:pt x="152" y="703"/>
                  </a:lnTo>
                  <a:lnTo>
                    <a:pt x="126" y="737"/>
                  </a:lnTo>
                  <a:lnTo>
                    <a:pt x="115" y="756"/>
                  </a:lnTo>
                  <a:lnTo>
                    <a:pt x="100" y="778"/>
                  </a:lnTo>
                  <a:lnTo>
                    <a:pt x="115" y="793"/>
                  </a:lnTo>
                  <a:lnTo>
                    <a:pt x="108" y="804"/>
                  </a:lnTo>
                  <a:lnTo>
                    <a:pt x="104" y="834"/>
                  </a:lnTo>
                  <a:lnTo>
                    <a:pt x="104" y="834"/>
                  </a:lnTo>
                  <a:lnTo>
                    <a:pt x="100" y="856"/>
                  </a:lnTo>
                  <a:lnTo>
                    <a:pt x="100" y="856"/>
                  </a:lnTo>
                  <a:lnTo>
                    <a:pt x="100" y="867"/>
                  </a:lnTo>
                  <a:lnTo>
                    <a:pt x="104" y="867"/>
                  </a:lnTo>
                  <a:lnTo>
                    <a:pt x="137" y="867"/>
                  </a:lnTo>
                  <a:lnTo>
                    <a:pt x="137" y="867"/>
                  </a:lnTo>
                  <a:lnTo>
                    <a:pt x="145" y="864"/>
                  </a:lnTo>
                  <a:lnTo>
                    <a:pt x="152" y="864"/>
                  </a:lnTo>
                  <a:lnTo>
                    <a:pt x="156" y="867"/>
                  </a:lnTo>
                  <a:lnTo>
                    <a:pt x="163" y="871"/>
                  </a:lnTo>
                  <a:lnTo>
                    <a:pt x="167" y="878"/>
                  </a:lnTo>
                  <a:lnTo>
                    <a:pt x="167" y="897"/>
                  </a:lnTo>
                  <a:lnTo>
                    <a:pt x="163" y="919"/>
                  </a:lnTo>
                  <a:lnTo>
                    <a:pt x="163" y="919"/>
                  </a:lnTo>
                  <a:lnTo>
                    <a:pt x="160" y="923"/>
                  </a:lnTo>
                  <a:lnTo>
                    <a:pt x="156" y="938"/>
                  </a:lnTo>
                  <a:lnTo>
                    <a:pt x="156" y="957"/>
                  </a:lnTo>
                  <a:lnTo>
                    <a:pt x="160" y="968"/>
                  </a:lnTo>
                  <a:lnTo>
                    <a:pt x="167" y="975"/>
                  </a:lnTo>
                  <a:lnTo>
                    <a:pt x="197" y="1035"/>
                  </a:lnTo>
                  <a:lnTo>
                    <a:pt x="197" y="1035"/>
                  </a:lnTo>
                  <a:lnTo>
                    <a:pt x="197" y="1031"/>
                  </a:lnTo>
                  <a:lnTo>
                    <a:pt x="216" y="1012"/>
                  </a:lnTo>
                  <a:lnTo>
                    <a:pt x="216" y="1012"/>
                  </a:lnTo>
                  <a:lnTo>
                    <a:pt x="219" y="1012"/>
                  </a:lnTo>
                  <a:lnTo>
                    <a:pt x="230" y="1012"/>
                  </a:lnTo>
                  <a:lnTo>
                    <a:pt x="234" y="1012"/>
                  </a:lnTo>
                  <a:lnTo>
                    <a:pt x="238" y="1016"/>
                  </a:lnTo>
                  <a:lnTo>
                    <a:pt x="242" y="1024"/>
                  </a:lnTo>
                  <a:lnTo>
                    <a:pt x="242" y="1035"/>
                  </a:lnTo>
                  <a:lnTo>
                    <a:pt x="242" y="1035"/>
                  </a:lnTo>
                  <a:lnTo>
                    <a:pt x="242" y="1042"/>
                  </a:lnTo>
                  <a:lnTo>
                    <a:pt x="245" y="1057"/>
                  </a:lnTo>
                  <a:lnTo>
                    <a:pt x="253" y="1072"/>
                  </a:lnTo>
                  <a:lnTo>
                    <a:pt x="260" y="1076"/>
                  </a:lnTo>
                  <a:lnTo>
                    <a:pt x="268" y="1079"/>
                  </a:lnTo>
                  <a:lnTo>
                    <a:pt x="279" y="1083"/>
                  </a:lnTo>
                  <a:lnTo>
                    <a:pt x="312" y="1087"/>
                  </a:lnTo>
                  <a:lnTo>
                    <a:pt x="331" y="1105"/>
                  </a:lnTo>
                  <a:lnTo>
                    <a:pt x="331" y="1105"/>
                  </a:lnTo>
                  <a:lnTo>
                    <a:pt x="342" y="1105"/>
                  </a:lnTo>
                  <a:lnTo>
                    <a:pt x="364" y="1105"/>
                  </a:lnTo>
                  <a:lnTo>
                    <a:pt x="376" y="1105"/>
                  </a:lnTo>
                  <a:lnTo>
                    <a:pt x="383" y="1113"/>
                  </a:lnTo>
                  <a:lnTo>
                    <a:pt x="387" y="1124"/>
                  </a:lnTo>
                  <a:lnTo>
                    <a:pt x="383" y="1143"/>
                  </a:lnTo>
                  <a:lnTo>
                    <a:pt x="383" y="1143"/>
                  </a:lnTo>
                  <a:lnTo>
                    <a:pt x="387" y="1150"/>
                  </a:lnTo>
                  <a:lnTo>
                    <a:pt x="398" y="1161"/>
                  </a:lnTo>
                  <a:lnTo>
                    <a:pt x="405" y="1184"/>
                  </a:lnTo>
                  <a:lnTo>
                    <a:pt x="405" y="1195"/>
                  </a:lnTo>
                  <a:lnTo>
                    <a:pt x="405" y="1206"/>
                  </a:lnTo>
                  <a:lnTo>
                    <a:pt x="413" y="1210"/>
                  </a:lnTo>
                  <a:lnTo>
                    <a:pt x="413" y="1210"/>
                  </a:lnTo>
                  <a:lnTo>
                    <a:pt x="416" y="1210"/>
                  </a:lnTo>
                  <a:lnTo>
                    <a:pt x="428" y="1213"/>
                  </a:lnTo>
                  <a:lnTo>
                    <a:pt x="443" y="1213"/>
                  </a:lnTo>
                  <a:lnTo>
                    <a:pt x="461" y="1206"/>
                  </a:lnTo>
                  <a:lnTo>
                    <a:pt x="461" y="1206"/>
                  </a:lnTo>
                  <a:lnTo>
                    <a:pt x="469" y="1202"/>
                  </a:lnTo>
                  <a:lnTo>
                    <a:pt x="476" y="1202"/>
                  </a:lnTo>
                  <a:lnTo>
                    <a:pt x="480" y="1206"/>
                  </a:lnTo>
                  <a:lnTo>
                    <a:pt x="487" y="1213"/>
                  </a:lnTo>
                  <a:lnTo>
                    <a:pt x="487" y="1224"/>
                  </a:lnTo>
                  <a:lnTo>
                    <a:pt x="487" y="1239"/>
                  </a:lnTo>
                  <a:lnTo>
                    <a:pt x="487" y="1239"/>
                  </a:lnTo>
                  <a:lnTo>
                    <a:pt x="491" y="1243"/>
                  </a:lnTo>
                  <a:lnTo>
                    <a:pt x="502" y="1247"/>
                  </a:lnTo>
                  <a:lnTo>
                    <a:pt x="513" y="1247"/>
                  </a:lnTo>
                  <a:lnTo>
                    <a:pt x="524" y="1247"/>
                  </a:lnTo>
                  <a:lnTo>
                    <a:pt x="539" y="1239"/>
                  </a:lnTo>
                  <a:lnTo>
                    <a:pt x="558" y="1228"/>
                  </a:lnTo>
                  <a:lnTo>
                    <a:pt x="558" y="1228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4" name="Freeform 18"/>
            <p:cNvSpPr>
              <a:spLocks/>
            </p:cNvSpPr>
            <p:nvPr/>
          </p:nvSpPr>
          <p:spPr bwMode="auto">
            <a:xfrm>
              <a:off x="2542" y="1710"/>
              <a:ext cx="137" cy="603"/>
            </a:xfrm>
            <a:custGeom>
              <a:avLst/>
              <a:gdLst/>
              <a:ahLst/>
              <a:cxnLst>
                <a:cxn ang="0">
                  <a:pos x="14" y="603"/>
                </a:cxn>
                <a:cxn ang="0">
                  <a:pos x="14" y="603"/>
                </a:cxn>
                <a:cxn ang="0">
                  <a:pos x="7" y="592"/>
                </a:cxn>
                <a:cxn ang="0">
                  <a:pos x="0" y="573"/>
                </a:cxn>
                <a:cxn ang="0">
                  <a:pos x="0" y="562"/>
                </a:cxn>
                <a:cxn ang="0">
                  <a:pos x="7" y="551"/>
                </a:cxn>
                <a:cxn ang="0">
                  <a:pos x="14" y="547"/>
                </a:cxn>
                <a:cxn ang="0">
                  <a:pos x="33" y="547"/>
                </a:cxn>
                <a:cxn ang="0">
                  <a:pos x="33" y="547"/>
                </a:cxn>
                <a:cxn ang="0">
                  <a:pos x="41" y="547"/>
                </a:cxn>
                <a:cxn ang="0">
                  <a:pos x="52" y="539"/>
                </a:cxn>
                <a:cxn ang="0">
                  <a:pos x="59" y="532"/>
                </a:cxn>
                <a:cxn ang="0">
                  <a:pos x="63" y="521"/>
                </a:cxn>
                <a:cxn ang="0">
                  <a:pos x="67" y="506"/>
                </a:cxn>
                <a:cxn ang="0">
                  <a:pos x="67" y="487"/>
                </a:cxn>
                <a:cxn ang="0">
                  <a:pos x="67" y="487"/>
                </a:cxn>
                <a:cxn ang="0">
                  <a:pos x="78" y="480"/>
                </a:cxn>
                <a:cxn ang="0">
                  <a:pos x="93" y="469"/>
                </a:cxn>
                <a:cxn ang="0">
                  <a:pos x="100" y="461"/>
                </a:cxn>
                <a:cxn ang="0">
                  <a:pos x="100" y="450"/>
                </a:cxn>
                <a:cxn ang="0">
                  <a:pos x="93" y="443"/>
                </a:cxn>
                <a:cxn ang="0">
                  <a:pos x="81" y="432"/>
                </a:cxn>
                <a:cxn ang="0">
                  <a:pos x="81" y="432"/>
                </a:cxn>
                <a:cxn ang="0">
                  <a:pos x="78" y="428"/>
                </a:cxn>
                <a:cxn ang="0">
                  <a:pos x="78" y="413"/>
                </a:cxn>
                <a:cxn ang="0">
                  <a:pos x="81" y="402"/>
                </a:cxn>
                <a:cxn ang="0">
                  <a:pos x="89" y="394"/>
                </a:cxn>
                <a:cxn ang="0">
                  <a:pos x="100" y="383"/>
                </a:cxn>
                <a:cxn ang="0">
                  <a:pos x="115" y="379"/>
                </a:cxn>
                <a:cxn ang="0">
                  <a:pos x="115" y="379"/>
                </a:cxn>
                <a:cxn ang="0">
                  <a:pos x="130" y="372"/>
                </a:cxn>
                <a:cxn ang="0">
                  <a:pos x="137" y="365"/>
                </a:cxn>
                <a:cxn ang="0">
                  <a:pos x="137" y="357"/>
                </a:cxn>
                <a:cxn ang="0">
                  <a:pos x="134" y="350"/>
                </a:cxn>
                <a:cxn ang="0">
                  <a:pos x="122" y="339"/>
                </a:cxn>
                <a:cxn ang="0">
                  <a:pos x="115" y="331"/>
                </a:cxn>
                <a:cxn ang="0">
                  <a:pos x="115" y="331"/>
                </a:cxn>
                <a:cxn ang="0">
                  <a:pos x="104" y="316"/>
                </a:cxn>
                <a:cxn ang="0">
                  <a:pos x="93" y="294"/>
                </a:cxn>
                <a:cxn ang="0">
                  <a:pos x="85" y="268"/>
                </a:cxn>
                <a:cxn ang="0">
                  <a:pos x="74" y="234"/>
                </a:cxn>
                <a:cxn ang="0">
                  <a:pos x="70" y="197"/>
                </a:cxn>
                <a:cxn ang="0">
                  <a:pos x="70" y="160"/>
                </a:cxn>
                <a:cxn ang="0">
                  <a:pos x="78" y="115"/>
                </a:cxn>
                <a:cxn ang="0">
                  <a:pos x="78" y="115"/>
                </a:cxn>
                <a:cxn ang="0">
                  <a:pos x="74" y="104"/>
                </a:cxn>
                <a:cxn ang="0">
                  <a:pos x="67" y="74"/>
                </a:cxn>
                <a:cxn ang="0">
                  <a:pos x="48" y="37"/>
                </a:cxn>
                <a:cxn ang="0">
                  <a:pos x="37" y="19"/>
                </a:cxn>
                <a:cxn ang="0">
                  <a:pos x="22" y="0"/>
                </a:cxn>
              </a:cxnLst>
              <a:rect l="0" t="0" r="r" b="b"/>
              <a:pathLst>
                <a:path w="137" h="603">
                  <a:moveTo>
                    <a:pt x="14" y="603"/>
                  </a:moveTo>
                  <a:lnTo>
                    <a:pt x="14" y="603"/>
                  </a:lnTo>
                  <a:lnTo>
                    <a:pt x="7" y="592"/>
                  </a:lnTo>
                  <a:lnTo>
                    <a:pt x="0" y="573"/>
                  </a:lnTo>
                  <a:lnTo>
                    <a:pt x="0" y="562"/>
                  </a:lnTo>
                  <a:lnTo>
                    <a:pt x="7" y="551"/>
                  </a:lnTo>
                  <a:lnTo>
                    <a:pt x="14" y="547"/>
                  </a:lnTo>
                  <a:lnTo>
                    <a:pt x="33" y="547"/>
                  </a:lnTo>
                  <a:lnTo>
                    <a:pt x="33" y="547"/>
                  </a:lnTo>
                  <a:lnTo>
                    <a:pt x="41" y="547"/>
                  </a:lnTo>
                  <a:lnTo>
                    <a:pt x="52" y="539"/>
                  </a:lnTo>
                  <a:lnTo>
                    <a:pt x="59" y="532"/>
                  </a:lnTo>
                  <a:lnTo>
                    <a:pt x="63" y="521"/>
                  </a:lnTo>
                  <a:lnTo>
                    <a:pt x="67" y="506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8" y="480"/>
                  </a:lnTo>
                  <a:lnTo>
                    <a:pt x="93" y="469"/>
                  </a:lnTo>
                  <a:lnTo>
                    <a:pt x="100" y="461"/>
                  </a:lnTo>
                  <a:lnTo>
                    <a:pt x="100" y="450"/>
                  </a:lnTo>
                  <a:lnTo>
                    <a:pt x="93" y="443"/>
                  </a:lnTo>
                  <a:lnTo>
                    <a:pt x="81" y="432"/>
                  </a:lnTo>
                  <a:lnTo>
                    <a:pt x="81" y="432"/>
                  </a:lnTo>
                  <a:lnTo>
                    <a:pt x="78" y="428"/>
                  </a:lnTo>
                  <a:lnTo>
                    <a:pt x="78" y="413"/>
                  </a:lnTo>
                  <a:lnTo>
                    <a:pt x="81" y="402"/>
                  </a:lnTo>
                  <a:lnTo>
                    <a:pt x="89" y="394"/>
                  </a:lnTo>
                  <a:lnTo>
                    <a:pt x="100" y="383"/>
                  </a:lnTo>
                  <a:lnTo>
                    <a:pt x="115" y="379"/>
                  </a:lnTo>
                  <a:lnTo>
                    <a:pt x="115" y="379"/>
                  </a:lnTo>
                  <a:lnTo>
                    <a:pt x="130" y="372"/>
                  </a:lnTo>
                  <a:lnTo>
                    <a:pt x="137" y="365"/>
                  </a:lnTo>
                  <a:lnTo>
                    <a:pt x="137" y="357"/>
                  </a:lnTo>
                  <a:lnTo>
                    <a:pt x="134" y="350"/>
                  </a:lnTo>
                  <a:lnTo>
                    <a:pt x="122" y="339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04" y="316"/>
                  </a:lnTo>
                  <a:lnTo>
                    <a:pt x="93" y="294"/>
                  </a:lnTo>
                  <a:lnTo>
                    <a:pt x="85" y="268"/>
                  </a:lnTo>
                  <a:lnTo>
                    <a:pt x="74" y="234"/>
                  </a:lnTo>
                  <a:lnTo>
                    <a:pt x="70" y="197"/>
                  </a:lnTo>
                  <a:lnTo>
                    <a:pt x="70" y="160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74" y="104"/>
                  </a:lnTo>
                  <a:lnTo>
                    <a:pt x="67" y="74"/>
                  </a:lnTo>
                  <a:lnTo>
                    <a:pt x="48" y="37"/>
                  </a:lnTo>
                  <a:lnTo>
                    <a:pt x="37" y="19"/>
                  </a:lnTo>
                  <a:lnTo>
                    <a:pt x="22" y="0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5" name="Freeform 19"/>
            <p:cNvSpPr>
              <a:spLocks/>
            </p:cNvSpPr>
            <p:nvPr/>
          </p:nvSpPr>
          <p:spPr bwMode="auto">
            <a:xfrm>
              <a:off x="2151" y="2316"/>
              <a:ext cx="785" cy="748"/>
            </a:xfrm>
            <a:custGeom>
              <a:avLst/>
              <a:gdLst/>
              <a:ahLst/>
              <a:cxnLst>
                <a:cxn ang="0">
                  <a:pos x="56" y="387"/>
                </a:cxn>
                <a:cxn ang="0">
                  <a:pos x="78" y="488"/>
                </a:cxn>
                <a:cxn ang="0">
                  <a:pos x="41" y="555"/>
                </a:cxn>
                <a:cxn ang="0">
                  <a:pos x="85" y="555"/>
                </a:cxn>
                <a:cxn ang="0">
                  <a:pos x="123" y="573"/>
                </a:cxn>
                <a:cxn ang="0">
                  <a:pos x="171" y="626"/>
                </a:cxn>
                <a:cxn ang="0">
                  <a:pos x="238" y="748"/>
                </a:cxn>
                <a:cxn ang="0">
                  <a:pos x="264" y="737"/>
                </a:cxn>
                <a:cxn ang="0">
                  <a:pos x="361" y="719"/>
                </a:cxn>
                <a:cxn ang="0">
                  <a:pos x="409" y="700"/>
                </a:cxn>
                <a:cxn ang="0">
                  <a:pos x="446" y="685"/>
                </a:cxn>
                <a:cxn ang="0">
                  <a:pos x="413" y="600"/>
                </a:cxn>
                <a:cxn ang="0">
                  <a:pos x="376" y="577"/>
                </a:cxn>
                <a:cxn ang="0">
                  <a:pos x="376" y="514"/>
                </a:cxn>
                <a:cxn ang="0">
                  <a:pos x="405" y="495"/>
                </a:cxn>
                <a:cxn ang="0">
                  <a:pos x="417" y="469"/>
                </a:cxn>
                <a:cxn ang="0">
                  <a:pos x="424" y="421"/>
                </a:cxn>
                <a:cxn ang="0">
                  <a:pos x="495" y="402"/>
                </a:cxn>
                <a:cxn ang="0">
                  <a:pos x="573" y="421"/>
                </a:cxn>
                <a:cxn ang="0">
                  <a:pos x="584" y="469"/>
                </a:cxn>
                <a:cxn ang="0">
                  <a:pos x="655" y="425"/>
                </a:cxn>
                <a:cxn ang="0">
                  <a:pos x="699" y="421"/>
                </a:cxn>
                <a:cxn ang="0">
                  <a:pos x="755" y="395"/>
                </a:cxn>
                <a:cxn ang="0">
                  <a:pos x="781" y="343"/>
                </a:cxn>
                <a:cxn ang="0">
                  <a:pos x="774" y="253"/>
                </a:cxn>
                <a:cxn ang="0">
                  <a:pos x="774" y="198"/>
                </a:cxn>
                <a:cxn ang="0">
                  <a:pos x="748" y="153"/>
                </a:cxn>
                <a:cxn ang="0">
                  <a:pos x="752" y="108"/>
                </a:cxn>
                <a:cxn ang="0">
                  <a:pos x="737" y="79"/>
                </a:cxn>
                <a:cxn ang="0">
                  <a:pos x="726" y="27"/>
                </a:cxn>
                <a:cxn ang="0">
                  <a:pos x="685" y="67"/>
                </a:cxn>
                <a:cxn ang="0">
                  <a:pos x="655" y="112"/>
                </a:cxn>
                <a:cxn ang="0">
                  <a:pos x="640" y="194"/>
                </a:cxn>
                <a:cxn ang="0">
                  <a:pos x="584" y="201"/>
                </a:cxn>
                <a:cxn ang="0">
                  <a:pos x="517" y="187"/>
                </a:cxn>
                <a:cxn ang="0">
                  <a:pos x="472" y="239"/>
                </a:cxn>
                <a:cxn ang="0">
                  <a:pos x="413" y="231"/>
                </a:cxn>
                <a:cxn ang="0">
                  <a:pos x="424" y="179"/>
                </a:cxn>
                <a:cxn ang="0">
                  <a:pos x="446" y="79"/>
                </a:cxn>
                <a:cxn ang="0">
                  <a:pos x="443" y="38"/>
                </a:cxn>
                <a:cxn ang="0">
                  <a:pos x="402" y="0"/>
                </a:cxn>
                <a:cxn ang="0">
                  <a:pos x="283" y="86"/>
                </a:cxn>
                <a:cxn ang="0">
                  <a:pos x="264" y="131"/>
                </a:cxn>
                <a:cxn ang="0">
                  <a:pos x="272" y="149"/>
                </a:cxn>
                <a:cxn ang="0">
                  <a:pos x="272" y="172"/>
                </a:cxn>
                <a:cxn ang="0">
                  <a:pos x="298" y="231"/>
                </a:cxn>
                <a:cxn ang="0">
                  <a:pos x="309" y="294"/>
                </a:cxn>
                <a:cxn ang="0">
                  <a:pos x="264" y="317"/>
                </a:cxn>
                <a:cxn ang="0">
                  <a:pos x="234" y="320"/>
                </a:cxn>
                <a:cxn ang="0">
                  <a:pos x="167" y="265"/>
                </a:cxn>
                <a:cxn ang="0">
                  <a:pos x="134" y="302"/>
                </a:cxn>
                <a:cxn ang="0">
                  <a:pos x="89" y="320"/>
                </a:cxn>
                <a:cxn ang="0">
                  <a:pos x="78" y="253"/>
                </a:cxn>
                <a:cxn ang="0">
                  <a:pos x="41" y="253"/>
                </a:cxn>
                <a:cxn ang="0">
                  <a:pos x="0" y="287"/>
                </a:cxn>
              </a:cxnLst>
              <a:rect l="0" t="0" r="r" b="b"/>
              <a:pathLst>
                <a:path w="785" h="748">
                  <a:moveTo>
                    <a:pt x="0" y="287"/>
                  </a:moveTo>
                  <a:lnTo>
                    <a:pt x="11" y="313"/>
                  </a:lnTo>
                  <a:lnTo>
                    <a:pt x="11" y="313"/>
                  </a:lnTo>
                  <a:lnTo>
                    <a:pt x="26" y="335"/>
                  </a:lnTo>
                  <a:lnTo>
                    <a:pt x="56" y="387"/>
                  </a:lnTo>
                  <a:lnTo>
                    <a:pt x="71" y="421"/>
                  </a:lnTo>
                  <a:lnTo>
                    <a:pt x="82" y="447"/>
                  </a:lnTo>
                  <a:lnTo>
                    <a:pt x="85" y="473"/>
                  </a:lnTo>
                  <a:lnTo>
                    <a:pt x="82" y="480"/>
                  </a:lnTo>
                  <a:lnTo>
                    <a:pt x="78" y="488"/>
                  </a:lnTo>
                  <a:lnTo>
                    <a:pt x="78" y="488"/>
                  </a:lnTo>
                  <a:lnTo>
                    <a:pt x="56" y="518"/>
                  </a:lnTo>
                  <a:lnTo>
                    <a:pt x="48" y="529"/>
                  </a:lnTo>
                  <a:lnTo>
                    <a:pt x="41" y="544"/>
                  </a:lnTo>
                  <a:lnTo>
                    <a:pt x="41" y="555"/>
                  </a:lnTo>
                  <a:lnTo>
                    <a:pt x="45" y="562"/>
                  </a:lnTo>
                  <a:lnTo>
                    <a:pt x="59" y="562"/>
                  </a:lnTo>
                  <a:lnTo>
                    <a:pt x="78" y="559"/>
                  </a:lnTo>
                  <a:lnTo>
                    <a:pt x="78" y="559"/>
                  </a:lnTo>
                  <a:lnTo>
                    <a:pt x="85" y="555"/>
                  </a:lnTo>
                  <a:lnTo>
                    <a:pt x="97" y="551"/>
                  </a:lnTo>
                  <a:lnTo>
                    <a:pt x="104" y="547"/>
                  </a:lnTo>
                  <a:lnTo>
                    <a:pt x="112" y="551"/>
                  </a:lnTo>
                  <a:lnTo>
                    <a:pt x="119" y="559"/>
                  </a:lnTo>
                  <a:lnTo>
                    <a:pt x="123" y="573"/>
                  </a:lnTo>
                  <a:lnTo>
                    <a:pt x="123" y="600"/>
                  </a:lnTo>
                  <a:lnTo>
                    <a:pt x="164" y="596"/>
                  </a:lnTo>
                  <a:lnTo>
                    <a:pt x="164" y="596"/>
                  </a:lnTo>
                  <a:lnTo>
                    <a:pt x="164" y="603"/>
                  </a:lnTo>
                  <a:lnTo>
                    <a:pt x="171" y="626"/>
                  </a:lnTo>
                  <a:lnTo>
                    <a:pt x="182" y="648"/>
                  </a:lnTo>
                  <a:lnTo>
                    <a:pt x="190" y="659"/>
                  </a:lnTo>
                  <a:lnTo>
                    <a:pt x="197" y="667"/>
                  </a:lnTo>
                  <a:lnTo>
                    <a:pt x="197" y="693"/>
                  </a:lnTo>
                  <a:lnTo>
                    <a:pt x="238" y="748"/>
                  </a:lnTo>
                  <a:lnTo>
                    <a:pt x="238" y="745"/>
                  </a:lnTo>
                  <a:lnTo>
                    <a:pt x="238" y="745"/>
                  </a:lnTo>
                  <a:lnTo>
                    <a:pt x="242" y="741"/>
                  </a:lnTo>
                  <a:lnTo>
                    <a:pt x="249" y="741"/>
                  </a:lnTo>
                  <a:lnTo>
                    <a:pt x="264" y="737"/>
                  </a:lnTo>
                  <a:lnTo>
                    <a:pt x="279" y="737"/>
                  </a:lnTo>
                  <a:lnTo>
                    <a:pt x="346" y="748"/>
                  </a:lnTo>
                  <a:lnTo>
                    <a:pt x="346" y="748"/>
                  </a:lnTo>
                  <a:lnTo>
                    <a:pt x="350" y="741"/>
                  </a:lnTo>
                  <a:lnTo>
                    <a:pt x="361" y="719"/>
                  </a:lnTo>
                  <a:lnTo>
                    <a:pt x="368" y="711"/>
                  </a:lnTo>
                  <a:lnTo>
                    <a:pt x="379" y="704"/>
                  </a:lnTo>
                  <a:lnTo>
                    <a:pt x="394" y="700"/>
                  </a:lnTo>
                  <a:lnTo>
                    <a:pt x="409" y="700"/>
                  </a:lnTo>
                  <a:lnTo>
                    <a:pt x="409" y="700"/>
                  </a:lnTo>
                  <a:lnTo>
                    <a:pt x="424" y="704"/>
                  </a:lnTo>
                  <a:lnTo>
                    <a:pt x="432" y="704"/>
                  </a:lnTo>
                  <a:lnTo>
                    <a:pt x="439" y="700"/>
                  </a:lnTo>
                  <a:lnTo>
                    <a:pt x="443" y="696"/>
                  </a:lnTo>
                  <a:lnTo>
                    <a:pt x="446" y="685"/>
                  </a:lnTo>
                  <a:lnTo>
                    <a:pt x="446" y="681"/>
                  </a:lnTo>
                  <a:lnTo>
                    <a:pt x="428" y="637"/>
                  </a:lnTo>
                  <a:lnTo>
                    <a:pt x="417" y="611"/>
                  </a:lnTo>
                  <a:lnTo>
                    <a:pt x="417" y="611"/>
                  </a:lnTo>
                  <a:lnTo>
                    <a:pt x="413" y="600"/>
                  </a:lnTo>
                  <a:lnTo>
                    <a:pt x="409" y="592"/>
                  </a:lnTo>
                  <a:lnTo>
                    <a:pt x="394" y="581"/>
                  </a:lnTo>
                  <a:lnTo>
                    <a:pt x="379" y="577"/>
                  </a:lnTo>
                  <a:lnTo>
                    <a:pt x="376" y="577"/>
                  </a:lnTo>
                  <a:lnTo>
                    <a:pt x="376" y="577"/>
                  </a:lnTo>
                  <a:lnTo>
                    <a:pt x="376" y="562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29"/>
                  </a:lnTo>
                  <a:lnTo>
                    <a:pt x="376" y="514"/>
                  </a:lnTo>
                  <a:lnTo>
                    <a:pt x="379" y="503"/>
                  </a:lnTo>
                  <a:lnTo>
                    <a:pt x="383" y="499"/>
                  </a:lnTo>
                  <a:lnTo>
                    <a:pt x="391" y="499"/>
                  </a:lnTo>
                  <a:lnTo>
                    <a:pt x="391" y="499"/>
                  </a:lnTo>
                  <a:lnTo>
                    <a:pt x="405" y="495"/>
                  </a:lnTo>
                  <a:lnTo>
                    <a:pt x="417" y="488"/>
                  </a:lnTo>
                  <a:lnTo>
                    <a:pt x="420" y="477"/>
                  </a:lnTo>
                  <a:lnTo>
                    <a:pt x="420" y="473"/>
                  </a:lnTo>
                  <a:lnTo>
                    <a:pt x="417" y="469"/>
                  </a:lnTo>
                  <a:lnTo>
                    <a:pt x="417" y="469"/>
                  </a:lnTo>
                  <a:lnTo>
                    <a:pt x="409" y="458"/>
                  </a:lnTo>
                  <a:lnTo>
                    <a:pt x="409" y="443"/>
                  </a:lnTo>
                  <a:lnTo>
                    <a:pt x="409" y="428"/>
                  </a:lnTo>
                  <a:lnTo>
                    <a:pt x="409" y="428"/>
                  </a:lnTo>
                  <a:lnTo>
                    <a:pt x="424" y="421"/>
                  </a:lnTo>
                  <a:lnTo>
                    <a:pt x="439" y="410"/>
                  </a:lnTo>
                  <a:lnTo>
                    <a:pt x="454" y="391"/>
                  </a:lnTo>
                  <a:lnTo>
                    <a:pt x="454" y="391"/>
                  </a:lnTo>
                  <a:lnTo>
                    <a:pt x="480" y="395"/>
                  </a:lnTo>
                  <a:lnTo>
                    <a:pt x="495" y="402"/>
                  </a:lnTo>
                  <a:lnTo>
                    <a:pt x="502" y="410"/>
                  </a:lnTo>
                  <a:lnTo>
                    <a:pt x="510" y="410"/>
                  </a:lnTo>
                  <a:lnTo>
                    <a:pt x="510" y="410"/>
                  </a:lnTo>
                  <a:lnTo>
                    <a:pt x="573" y="421"/>
                  </a:lnTo>
                  <a:lnTo>
                    <a:pt x="573" y="421"/>
                  </a:lnTo>
                  <a:lnTo>
                    <a:pt x="580" y="425"/>
                  </a:lnTo>
                  <a:lnTo>
                    <a:pt x="584" y="428"/>
                  </a:lnTo>
                  <a:lnTo>
                    <a:pt x="584" y="447"/>
                  </a:lnTo>
                  <a:lnTo>
                    <a:pt x="584" y="469"/>
                  </a:lnTo>
                  <a:lnTo>
                    <a:pt x="584" y="469"/>
                  </a:lnTo>
                  <a:lnTo>
                    <a:pt x="614" y="443"/>
                  </a:lnTo>
                  <a:lnTo>
                    <a:pt x="636" y="425"/>
                  </a:lnTo>
                  <a:lnTo>
                    <a:pt x="647" y="425"/>
                  </a:lnTo>
                  <a:lnTo>
                    <a:pt x="655" y="425"/>
                  </a:lnTo>
                  <a:lnTo>
                    <a:pt x="655" y="425"/>
                  </a:lnTo>
                  <a:lnTo>
                    <a:pt x="666" y="432"/>
                  </a:lnTo>
                  <a:lnTo>
                    <a:pt x="681" y="436"/>
                  </a:lnTo>
                  <a:lnTo>
                    <a:pt x="696" y="436"/>
                  </a:lnTo>
                  <a:lnTo>
                    <a:pt x="696" y="436"/>
                  </a:lnTo>
                  <a:lnTo>
                    <a:pt x="699" y="421"/>
                  </a:lnTo>
                  <a:lnTo>
                    <a:pt x="711" y="413"/>
                  </a:lnTo>
                  <a:lnTo>
                    <a:pt x="718" y="406"/>
                  </a:lnTo>
                  <a:lnTo>
                    <a:pt x="729" y="399"/>
                  </a:lnTo>
                  <a:lnTo>
                    <a:pt x="748" y="395"/>
                  </a:lnTo>
                  <a:lnTo>
                    <a:pt x="755" y="395"/>
                  </a:lnTo>
                  <a:lnTo>
                    <a:pt x="755" y="395"/>
                  </a:lnTo>
                  <a:lnTo>
                    <a:pt x="763" y="391"/>
                  </a:lnTo>
                  <a:lnTo>
                    <a:pt x="770" y="384"/>
                  </a:lnTo>
                  <a:lnTo>
                    <a:pt x="778" y="365"/>
                  </a:lnTo>
                  <a:lnTo>
                    <a:pt x="781" y="343"/>
                  </a:lnTo>
                  <a:lnTo>
                    <a:pt x="785" y="320"/>
                  </a:lnTo>
                  <a:lnTo>
                    <a:pt x="781" y="280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74" y="253"/>
                  </a:lnTo>
                  <a:lnTo>
                    <a:pt x="770" y="242"/>
                  </a:lnTo>
                  <a:lnTo>
                    <a:pt x="770" y="227"/>
                  </a:lnTo>
                  <a:lnTo>
                    <a:pt x="770" y="227"/>
                  </a:lnTo>
                  <a:lnTo>
                    <a:pt x="774" y="213"/>
                  </a:lnTo>
                  <a:lnTo>
                    <a:pt x="774" y="198"/>
                  </a:lnTo>
                  <a:lnTo>
                    <a:pt x="774" y="179"/>
                  </a:lnTo>
                  <a:lnTo>
                    <a:pt x="774" y="179"/>
                  </a:lnTo>
                  <a:lnTo>
                    <a:pt x="763" y="172"/>
                  </a:lnTo>
                  <a:lnTo>
                    <a:pt x="752" y="164"/>
                  </a:lnTo>
                  <a:lnTo>
                    <a:pt x="748" y="153"/>
                  </a:lnTo>
                  <a:lnTo>
                    <a:pt x="744" y="142"/>
                  </a:lnTo>
                  <a:lnTo>
                    <a:pt x="744" y="123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52" y="108"/>
                  </a:lnTo>
                  <a:lnTo>
                    <a:pt x="755" y="97"/>
                  </a:lnTo>
                  <a:lnTo>
                    <a:pt x="755" y="90"/>
                  </a:lnTo>
                  <a:lnTo>
                    <a:pt x="752" y="86"/>
                  </a:lnTo>
                  <a:lnTo>
                    <a:pt x="744" y="79"/>
                  </a:lnTo>
                  <a:lnTo>
                    <a:pt x="737" y="79"/>
                  </a:lnTo>
                  <a:lnTo>
                    <a:pt x="726" y="75"/>
                  </a:lnTo>
                  <a:lnTo>
                    <a:pt x="729" y="53"/>
                  </a:lnTo>
                  <a:lnTo>
                    <a:pt x="729" y="53"/>
                  </a:lnTo>
                  <a:lnTo>
                    <a:pt x="729" y="34"/>
                  </a:lnTo>
                  <a:lnTo>
                    <a:pt x="726" y="27"/>
                  </a:lnTo>
                  <a:lnTo>
                    <a:pt x="722" y="23"/>
                  </a:lnTo>
                  <a:lnTo>
                    <a:pt x="711" y="27"/>
                  </a:lnTo>
                  <a:lnTo>
                    <a:pt x="696" y="41"/>
                  </a:lnTo>
                  <a:lnTo>
                    <a:pt x="688" y="49"/>
                  </a:lnTo>
                  <a:lnTo>
                    <a:pt x="685" y="67"/>
                  </a:lnTo>
                  <a:lnTo>
                    <a:pt x="677" y="86"/>
                  </a:lnTo>
                  <a:lnTo>
                    <a:pt x="677" y="86"/>
                  </a:lnTo>
                  <a:lnTo>
                    <a:pt x="666" y="90"/>
                  </a:lnTo>
                  <a:lnTo>
                    <a:pt x="662" y="93"/>
                  </a:lnTo>
                  <a:lnTo>
                    <a:pt x="655" y="112"/>
                  </a:lnTo>
                  <a:lnTo>
                    <a:pt x="651" y="131"/>
                  </a:lnTo>
                  <a:lnTo>
                    <a:pt x="647" y="146"/>
                  </a:lnTo>
                  <a:lnTo>
                    <a:pt x="644" y="168"/>
                  </a:lnTo>
                  <a:lnTo>
                    <a:pt x="644" y="168"/>
                  </a:lnTo>
                  <a:lnTo>
                    <a:pt x="640" y="194"/>
                  </a:lnTo>
                  <a:lnTo>
                    <a:pt x="629" y="209"/>
                  </a:lnTo>
                  <a:lnTo>
                    <a:pt x="618" y="213"/>
                  </a:lnTo>
                  <a:lnTo>
                    <a:pt x="606" y="213"/>
                  </a:lnTo>
                  <a:lnTo>
                    <a:pt x="595" y="209"/>
                  </a:lnTo>
                  <a:lnTo>
                    <a:pt x="584" y="201"/>
                  </a:lnTo>
                  <a:lnTo>
                    <a:pt x="573" y="194"/>
                  </a:lnTo>
                  <a:lnTo>
                    <a:pt x="573" y="194"/>
                  </a:lnTo>
                  <a:lnTo>
                    <a:pt x="547" y="187"/>
                  </a:lnTo>
                  <a:lnTo>
                    <a:pt x="528" y="183"/>
                  </a:lnTo>
                  <a:lnTo>
                    <a:pt x="517" y="187"/>
                  </a:lnTo>
                  <a:lnTo>
                    <a:pt x="506" y="190"/>
                  </a:lnTo>
                  <a:lnTo>
                    <a:pt x="499" y="198"/>
                  </a:lnTo>
                  <a:lnTo>
                    <a:pt x="491" y="209"/>
                  </a:lnTo>
                  <a:lnTo>
                    <a:pt x="472" y="239"/>
                  </a:lnTo>
                  <a:lnTo>
                    <a:pt x="472" y="239"/>
                  </a:lnTo>
                  <a:lnTo>
                    <a:pt x="458" y="250"/>
                  </a:lnTo>
                  <a:lnTo>
                    <a:pt x="443" y="253"/>
                  </a:lnTo>
                  <a:lnTo>
                    <a:pt x="432" y="250"/>
                  </a:lnTo>
                  <a:lnTo>
                    <a:pt x="420" y="242"/>
                  </a:lnTo>
                  <a:lnTo>
                    <a:pt x="413" y="231"/>
                  </a:lnTo>
                  <a:lnTo>
                    <a:pt x="409" y="220"/>
                  </a:lnTo>
                  <a:lnTo>
                    <a:pt x="409" y="205"/>
                  </a:lnTo>
                  <a:lnTo>
                    <a:pt x="417" y="194"/>
                  </a:lnTo>
                  <a:lnTo>
                    <a:pt x="417" y="194"/>
                  </a:lnTo>
                  <a:lnTo>
                    <a:pt x="424" y="179"/>
                  </a:lnTo>
                  <a:lnTo>
                    <a:pt x="432" y="164"/>
                  </a:lnTo>
                  <a:lnTo>
                    <a:pt x="439" y="127"/>
                  </a:lnTo>
                  <a:lnTo>
                    <a:pt x="443" y="86"/>
                  </a:lnTo>
                  <a:lnTo>
                    <a:pt x="443" y="86"/>
                  </a:lnTo>
                  <a:lnTo>
                    <a:pt x="446" y="79"/>
                  </a:lnTo>
                  <a:lnTo>
                    <a:pt x="450" y="71"/>
                  </a:lnTo>
                  <a:lnTo>
                    <a:pt x="450" y="53"/>
                  </a:lnTo>
                  <a:lnTo>
                    <a:pt x="443" y="41"/>
                  </a:lnTo>
                  <a:lnTo>
                    <a:pt x="443" y="38"/>
                  </a:lnTo>
                  <a:lnTo>
                    <a:pt x="443" y="38"/>
                  </a:lnTo>
                  <a:lnTo>
                    <a:pt x="432" y="34"/>
                  </a:lnTo>
                  <a:lnTo>
                    <a:pt x="424" y="30"/>
                  </a:lnTo>
                  <a:lnTo>
                    <a:pt x="409" y="15"/>
                  </a:lnTo>
                  <a:lnTo>
                    <a:pt x="405" y="4"/>
                  </a:lnTo>
                  <a:lnTo>
                    <a:pt x="402" y="0"/>
                  </a:lnTo>
                  <a:lnTo>
                    <a:pt x="353" y="4"/>
                  </a:lnTo>
                  <a:lnTo>
                    <a:pt x="342" y="30"/>
                  </a:lnTo>
                  <a:lnTo>
                    <a:pt x="309" y="27"/>
                  </a:lnTo>
                  <a:lnTo>
                    <a:pt x="309" y="71"/>
                  </a:lnTo>
                  <a:lnTo>
                    <a:pt x="283" y="86"/>
                  </a:lnTo>
                  <a:lnTo>
                    <a:pt x="286" y="120"/>
                  </a:lnTo>
                  <a:lnTo>
                    <a:pt x="279" y="127"/>
                  </a:lnTo>
                  <a:lnTo>
                    <a:pt x="279" y="127"/>
                  </a:lnTo>
                  <a:lnTo>
                    <a:pt x="272" y="127"/>
                  </a:lnTo>
                  <a:lnTo>
                    <a:pt x="264" y="131"/>
                  </a:lnTo>
                  <a:lnTo>
                    <a:pt x="257" y="138"/>
                  </a:lnTo>
                  <a:lnTo>
                    <a:pt x="257" y="146"/>
                  </a:lnTo>
                  <a:lnTo>
                    <a:pt x="260" y="149"/>
                  </a:lnTo>
                  <a:lnTo>
                    <a:pt x="260" y="149"/>
                  </a:lnTo>
                  <a:lnTo>
                    <a:pt x="272" y="149"/>
                  </a:lnTo>
                  <a:lnTo>
                    <a:pt x="275" y="157"/>
                  </a:lnTo>
                  <a:lnTo>
                    <a:pt x="279" y="164"/>
                  </a:lnTo>
                  <a:lnTo>
                    <a:pt x="279" y="164"/>
                  </a:lnTo>
                  <a:lnTo>
                    <a:pt x="275" y="168"/>
                  </a:lnTo>
                  <a:lnTo>
                    <a:pt x="272" y="172"/>
                  </a:lnTo>
                  <a:lnTo>
                    <a:pt x="268" y="175"/>
                  </a:lnTo>
                  <a:lnTo>
                    <a:pt x="268" y="187"/>
                  </a:lnTo>
                  <a:lnTo>
                    <a:pt x="272" y="198"/>
                  </a:lnTo>
                  <a:lnTo>
                    <a:pt x="283" y="213"/>
                  </a:lnTo>
                  <a:lnTo>
                    <a:pt x="298" y="231"/>
                  </a:lnTo>
                  <a:lnTo>
                    <a:pt x="298" y="231"/>
                  </a:lnTo>
                  <a:lnTo>
                    <a:pt x="309" y="250"/>
                  </a:lnTo>
                  <a:lnTo>
                    <a:pt x="316" y="265"/>
                  </a:lnTo>
                  <a:lnTo>
                    <a:pt x="312" y="283"/>
                  </a:lnTo>
                  <a:lnTo>
                    <a:pt x="309" y="294"/>
                  </a:lnTo>
                  <a:lnTo>
                    <a:pt x="301" y="306"/>
                  </a:lnTo>
                  <a:lnTo>
                    <a:pt x="290" y="313"/>
                  </a:lnTo>
                  <a:lnTo>
                    <a:pt x="283" y="320"/>
                  </a:lnTo>
                  <a:lnTo>
                    <a:pt x="264" y="317"/>
                  </a:lnTo>
                  <a:lnTo>
                    <a:pt x="264" y="317"/>
                  </a:lnTo>
                  <a:lnTo>
                    <a:pt x="245" y="324"/>
                  </a:lnTo>
                  <a:lnTo>
                    <a:pt x="238" y="324"/>
                  </a:lnTo>
                  <a:lnTo>
                    <a:pt x="234" y="320"/>
                  </a:lnTo>
                  <a:lnTo>
                    <a:pt x="234" y="320"/>
                  </a:lnTo>
                  <a:lnTo>
                    <a:pt x="234" y="320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182" y="272"/>
                  </a:lnTo>
                  <a:lnTo>
                    <a:pt x="175" y="268"/>
                  </a:lnTo>
                  <a:lnTo>
                    <a:pt x="167" y="265"/>
                  </a:lnTo>
                  <a:lnTo>
                    <a:pt x="156" y="268"/>
                  </a:lnTo>
                  <a:lnTo>
                    <a:pt x="149" y="276"/>
                  </a:lnTo>
                  <a:lnTo>
                    <a:pt x="141" y="287"/>
                  </a:lnTo>
                  <a:lnTo>
                    <a:pt x="134" y="302"/>
                  </a:lnTo>
                  <a:lnTo>
                    <a:pt x="134" y="302"/>
                  </a:lnTo>
                  <a:lnTo>
                    <a:pt x="126" y="317"/>
                  </a:lnTo>
                  <a:lnTo>
                    <a:pt x="115" y="324"/>
                  </a:lnTo>
                  <a:lnTo>
                    <a:pt x="108" y="328"/>
                  </a:lnTo>
                  <a:lnTo>
                    <a:pt x="100" y="328"/>
                  </a:lnTo>
                  <a:lnTo>
                    <a:pt x="89" y="320"/>
                  </a:lnTo>
                  <a:lnTo>
                    <a:pt x="82" y="313"/>
                  </a:lnTo>
                  <a:lnTo>
                    <a:pt x="82" y="313"/>
                  </a:lnTo>
                  <a:lnTo>
                    <a:pt x="89" y="283"/>
                  </a:lnTo>
                  <a:lnTo>
                    <a:pt x="85" y="265"/>
                  </a:lnTo>
                  <a:lnTo>
                    <a:pt x="78" y="253"/>
                  </a:lnTo>
                  <a:lnTo>
                    <a:pt x="71" y="250"/>
                  </a:lnTo>
                  <a:lnTo>
                    <a:pt x="59" y="250"/>
                  </a:lnTo>
                  <a:lnTo>
                    <a:pt x="52" y="250"/>
                  </a:lnTo>
                  <a:lnTo>
                    <a:pt x="41" y="253"/>
                  </a:lnTo>
                  <a:lnTo>
                    <a:pt x="41" y="253"/>
                  </a:lnTo>
                  <a:lnTo>
                    <a:pt x="26" y="276"/>
                  </a:lnTo>
                  <a:lnTo>
                    <a:pt x="11" y="287"/>
                  </a:lnTo>
                  <a:lnTo>
                    <a:pt x="4" y="291"/>
                  </a:lnTo>
                  <a:lnTo>
                    <a:pt x="0" y="287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6" name="Freeform 20"/>
            <p:cNvSpPr>
              <a:spLocks/>
            </p:cNvSpPr>
            <p:nvPr/>
          </p:nvSpPr>
          <p:spPr bwMode="auto">
            <a:xfrm>
              <a:off x="1154" y="1479"/>
              <a:ext cx="908" cy="960"/>
            </a:xfrm>
            <a:custGeom>
              <a:avLst/>
              <a:gdLst/>
              <a:ahLst/>
              <a:cxnLst>
                <a:cxn ang="0">
                  <a:pos x="48" y="480"/>
                </a:cxn>
                <a:cxn ang="0">
                  <a:pos x="70" y="536"/>
                </a:cxn>
                <a:cxn ang="0">
                  <a:pos x="108" y="551"/>
                </a:cxn>
                <a:cxn ang="0">
                  <a:pos x="182" y="536"/>
                </a:cxn>
                <a:cxn ang="0">
                  <a:pos x="212" y="584"/>
                </a:cxn>
                <a:cxn ang="0">
                  <a:pos x="167" y="588"/>
                </a:cxn>
                <a:cxn ang="0">
                  <a:pos x="171" y="618"/>
                </a:cxn>
                <a:cxn ang="0">
                  <a:pos x="256" y="726"/>
                </a:cxn>
                <a:cxn ang="0">
                  <a:pos x="320" y="752"/>
                </a:cxn>
                <a:cxn ang="0">
                  <a:pos x="401" y="730"/>
                </a:cxn>
                <a:cxn ang="0">
                  <a:pos x="450" y="707"/>
                </a:cxn>
                <a:cxn ang="0">
                  <a:pos x="480" y="748"/>
                </a:cxn>
                <a:cxn ang="0">
                  <a:pos x="454" y="785"/>
                </a:cxn>
                <a:cxn ang="0">
                  <a:pos x="491" y="819"/>
                </a:cxn>
                <a:cxn ang="0">
                  <a:pos x="543" y="811"/>
                </a:cxn>
                <a:cxn ang="0">
                  <a:pos x="535" y="871"/>
                </a:cxn>
                <a:cxn ang="0">
                  <a:pos x="502" y="949"/>
                </a:cxn>
                <a:cxn ang="0">
                  <a:pos x="521" y="949"/>
                </a:cxn>
                <a:cxn ang="0">
                  <a:pos x="543" y="923"/>
                </a:cxn>
                <a:cxn ang="0">
                  <a:pos x="628" y="927"/>
                </a:cxn>
                <a:cxn ang="0">
                  <a:pos x="718" y="912"/>
                </a:cxn>
                <a:cxn ang="0">
                  <a:pos x="729" y="886"/>
                </a:cxn>
                <a:cxn ang="0">
                  <a:pos x="766" y="893"/>
                </a:cxn>
                <a:cxn ang="0">
                  <a:pos x="777" y="830"/>
                </a:cxn>
                <a:cxn ang="0">
                  <a:pos x="788" y="763"/>
                </a:cxn>
                <a:cxn ang="0">
                  <a:pos x="803" y="718"/>
                </a:cxn>
                <a:cxn ang="0">
                  <a:pos x="859" y="681"/>
                </a:cxn>
                <a:cxn ang="0">
                  <a:pos x="867" y="663"/>
                </a:cxn>
                <a:cxn ang="0">
                  <a:pos x="896" y="633"/>
                </a:cxn>
                <a:cxn ang="0">
                  <a:pos x="900" y="603"/>
                </a:cxn>
                <a:cxn ang="0">
                  <a:pos x="867" y="566"/>
                </a:cxn>
                <a:cxn ang="0">
                  <a:pos x="889" y="529"/>
                </a:cxn>
                <a:cxn ang="0">
                  <a:pos x="870" y="480"/>
                </a:cxn>
                <a:cxn ang="0">
                  <a:pos x="848" y="417"/>
                </a:cxn>
                <a:cxn ang="0">
                  <a:pos x="863" y="380"/>
                </a:cxn>
                <a:cxn ang="0">
                  <a:pos x="870" y="331"/>
                </a:cxn>
                <a:cxn ang="0">
                  <a:pos x="822" y="238"/>
                </a:cxn>
                <a:cxn ang="0">
                  <a:pos x="755" y="261"/>
                </a:cxn>
                <a:cxn ang="0">
                  <a:pos x="736" y="328"/>
                </a:cxn>
                <a:cxn ang="0">
                  <a:pos x="673" y="253"/>
                </a:cxn>
                <a:cxn ang="0">
                  <a:pos x="655" y="168"/>
                </a:cxn>
                <a:cxn ang="0">
                  <a:pos x="651" y="56"/>
                </a:cxn>
                <a:cxn ang="0">
                  <a:pos x="658" y="15"/>
                </a:cxn>
                <a:cxn ang="0">
                  <a:pos x="513" y="19"/>
                </a:cxn>
                <a:cxn ang="0">
                  <a:pos x="450" y="26"/>
                </a:cxn>
                <a:cxn ang="0">
                  <a:pos x="335" y="0"/>
                </a:cxn>
                <a:cxn ang="0">
                  <a:pos x="294" y="37"/>
                </a:cxn>
                <a:cxn ang="0">
                  <a:pos x="279" y="67"/>
                </a:cxn>
                <a:cxn ang="0">
                  <a:pos x="260" y="142"/>
                </a:cxn>
                <a:cxn ang="0">
                  <a:pos x="193" y="194"/>
                </a:cxn>
                <a:cxn ang="0">
                  <a:pos x="59" y="257"/>
                </a:cxn>
                <a:cxn ang="0">
                  <a:pos x="26" y="406"/>
                </a:cxn>
                <a:cxn ang="0">
                  <a:pos x="59" y="432"/>
                </a:cxn>
                <a:cxn ang="0">
                  <a:pos x="22" y="421"/>
                </a:cxn>
                <a:cxn ang="0">
                  <a:pos x="0" y="443"/>
                </a:cxn>
              </a:cxnLst>
              <a:rect l="0" t="0" r="r" b="b"/>
              <a:pathLst>
                <a:path w="908" h="960">
                  <a:moveTo>
                    <a:pt x="7" y="491"/>
                  </a:moveTo>
                  <a:lnTo>
                    <a:pt x="7" y="491"/>
                  </a:lnTo>
                  <a:lnTo>
                    <a:pt x="14" y="488"/>
                  </a:lnTo>
                  <a:lnTo>
                    <a:pt x="37" y="480"/>
                  </a:lnTo>
                  <a:lnTo>
                    <a:pt x="48" y="480"/>
                  </a:lnTo>
                  <a:lnTo>
                    <a:pt x="59" y="484"/>
                  </a:lnTo>
                  <a:lnTo>
                    <a:pt x="67" y="49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70" y="536"/>
                  </a:lnTo>
                  <a:lnTo>
                    <a:pt x="74" y="547"/>
                  </a:lnTo>
                  <a:lnTo>
                    <a:pt x="81" y="555"/>
                  </a:lnTo>
                  <a:lnTo>
                    <a:pt x="89" y="558"/>
                  </a:lnTo>
                  <a:lnTo>
                    <a:pt x="96" y="555"/>
                  </a:lnTo>
                  <a:lnTo>
                    <a:pt x="108" y="551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48" y="532"/>
                  </a:lnTo>
                  <a:lnTo>
                    <a:pt x="163" y="532"/>
                  </a:lnTo>
                  <a:lnTo>
                    <a:pt x="182" y="536"/>
                  </a:lnTo>
                  <a:lnTo>
                    <a:pt x="208" y="555"/>
                  </a:lnTo>
                  <a:lnTo>
                    <a:pt x="208" y="555"/>
                  </a:lnTo>
                  <a:lnTo>
                    <a:pt x="215" y="566"/>
                  </a:lnTo>
                  <a:lnTo>
                    <a:pt x="219" y="577"/>
                  </a:lnTo>
                  <a:lnTo>
                    <a:pt x="212" y="584"/>
                  </a:lnTo>
                  <a:lnTo>
                    <a:pt x="204" y="588"/>
                  </a:lnTo>
                  <a:lnTo>
                    <a:pt x="182" y="592"/>
                  </a:lnTo>
                  <a:lnTo>
                    <a:pt x="174" y="592"/>
                  </a:lnTo>
                  <a:lnTo>
                    <a:pt x="167" y="588"/>
                  </a:lnTo>
                  <a:lnTo>
                    <a:pt x="167" y="588"/>
                  </a:lnTo>
                  <a:lnTo>
                    <a:pt x="167" y="588"/>
                  </a:lnTo>
                  <a:lnTo>
                    <a:pt x="167" y="588"/>
                  </a:lnTo>
                  <a:lnTo>
                    <a:pt x="167" y="599"/>
                  </a:lnTo>
                  <a:lnTo>
                    <a:pt x="171" y="618"/>
                  </a:lnTo>
                  <a:lnTo>
                    <a:pt x="171" y="618"/>
                  </a:lnTo>
                  <a:lnTo>
                    <a:pt x="182" y="637"/>
                  </a:lnTo>
                  <a:lnTo>
                    <a:pt x="204" y="674"/>
                  </a:lnTo>
                  <a:lnTo>
                    <a:pt x="223" y="696"/>
                  </a:lnTo>
                  <a:lnTo>
                    <a:pt x="238" y="715"/>
                  </a:lnTo>
                  <a:lnTo>
                    <a:pt x="256" y="726"/>
                  </a:lnTo>
                  <a:lnTo>
                    <a:pt x="268" y="730"/>
                  </a:lnTo>
                  <a:lnTo>
                    <a:pt x="275" y="730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20" y="752"/>
                  </a:lnTo>
                  <a:lnTo>
                    <a:pt x="342" y="756"/>
                  </a:lnTo>
                  <a:lnTo>
                    <a:pt x="353" y="756"/>
                  </a:lnTo>
                  <a:lnTo>
                    <a:pt x="368" y="752"/>
                  </a:lnTo>
                  <a:lnTo>
                    <a:pt x="387" y="744"/>
                  </a:lnTo>
                  <a:lnTo>
                    <a:pt x="401" y="730"/>
                  </a:lnTo>
                  <a:lnTo>
                    <a:pt x="401" y="730"/>
                  </a:lnTo>
                  <a:lnTo>
                    <a:pt x="409" y="722"/>
                  </a:lnTo>
                  <a:lnTo>
                    <a:pt x="428" y="711"/>
                  </a:lnTo>
                  <a:lnTo>
                    <a:pt x="439" y="707"/>
                  </a:lnTo>
                  <a:lnTo>
                    <a:pt x="450" y="707"/>
                  </a:lnTo>
                  <a:lnTo>
                    <a:pt x="457" y="715"/>
                  </a:lnTo>
                  <a:lnTo>
                    <a:pt x="461" y="733"/>
                  </a:lnTo>
                  <a:lnTo>
                    <a:pt x="461" y="733"/>
                  </a:lnTo>
                  <a:lnTo>
                    <a:pt x="468" y="737"/>
                  </a:lnTo>
                  <a:lnTo>
                    <a:pt x="480" y="748"/>
                  </a:lnTo>
                  <a:lnTo>
                    <a:pt x="483" y="759"/>
                  </a:lnTo>
                  <a:lnTo>
                    <a:pt x="480" y="767"/>
                  </a:lnTo>
                  <a:lnTo>
                    <a:pt x="472" y="774"/>
                  </a:lnTo>
                  <a:lnTo>
                    <a:pt x="454" y="782"/>
                  </a:lnTo>
                  <a:lnTo>
                    <a:pt x="454" y="785"/>
                  </a:lnTo>
                  <a:lnTo>
                    <a:pt x="476" y="815"/>
                  </a:lnTo>
                  <a:lnTo>
                    <a:pt x="476" y="815"/>
                  </a:lnTo>
                  <a:lnTo>
                    <a:pt x="476" y="819"/>
                  </a:lnTo>
                  <a:lnTo>
                    <a:pt x="480" y="819"/>
                  </a:lnTo>
                  <a:lnTo>
                    <a:pt x="491" y="819"/>
                  </a:lnTo>
                  <a:lnTo>
                    <a:pt x="513" y="808"/>
                  </a:lnTo>
                  <a:lnTo>
                    <a:pt x="513" y="808"/>
                  </a:lnTo>
                  <a:lnTo>
                    <a:pt x="524" y="804"/>
                  </a:lnTo>
                  <a:lnTo>
                    <a:pt x="535" y="804"/>
                  </a:lnTo>
                  <a:lnTo>
                    <a:pt x="543" y="811"/>
                  </a:lnTo>
                  <a:lnTo>
                    <a:pt x="547" y="819"/>
                  </a:lnTo>
                  <a:lnTo>
                    <a:pt x="547" y="830"/>
                  </a:lnTo>
                  <a:lnTo>
                    <a:pt x="547" y="845"/>
                  </a:lnTo>
                  <a:lnTo>
                    <a:pt x="543" y="860"/>
                  </a:lnTo>
                  <a:lnTo>
                    <a:pt x="535" y="871"/>
                  </a:lnTo>
                  <a:lnTo>
                    <a:pt x="535" y="871"/>
                  </a:lnTo>
                  <a:lnTo>
                    <a:pt x="509" y="912"/>
                  </a:lnTo>
                  <a:lnTo>
                    <a:pt x="502" y="930"/>
                  </a:lnTo>
                  <a:lnTo>
                    <a:pt x="502" y="949"/>
                  </a:lnTo>
                  <a:lnTo>
                    <a:pt x="502" y="949"/>
                  </a:lnTo>
                  <a:lnTo>
                    <a:pt x="506" y="953"/>
                  </a:lnTo>
                  <a:lnTo>
                    <a:pt x="506" y="957"/>
                  </a:lnTo>
                  <a:lnTo>
                    <a:pt x="509" y="960"/>
                  </a:lnTo>
                  <a:lnTo>
                    <a:pt x="513" y="957"/>
                  </a:lnTo>
                  <a:lnTo>
                    <a:pt x="521" y="949"/>
                  </a:lnTo>
                  <a:lnTo>
                    <a:pt x="524" y="938"/>
                  </a:lnTo>
                  <a:lnTo>
                    <a:pt x="524" y="938"/>
                  </a:lnTo>
                  <a:lnTo>
                    <a:pt x="528" y="930"/>
                  </a:lnTo>
                  <a:lnTo>
                    <a:pt x="532" y="927"/>
                  </a:lnTo>
                  <a:lnTo>
                    <a:pt x="543" y="923"/>
                  </a:lnTo>
                  <a:lnTo>
                    <a:pt x="558" y="919"/>
                  </a:lnTo>
                  <a:lnTo>
                    <a:pt x="573" y="916"/>
                  </a:lnTo>
                  <a:lnTo>
                    <a:pt x="599" y="919"/>
                  </a:lnTo>
                  <a:lnTo>
                    <a:pt x="628" y="927"/>
                  </a:lnTo>
                  <a:lnTo>
                    <a:pt x="628" y="927"/>
                  </a:lnTo>
                  <a:lnTo>
                    <a:pt x="628" y="927"/>
                  </a:lnTo>
                  <a:lnTo>
                    <a:pt x="651" y="927"/>
                  </a:lnTo>
                  <a:lnTo>
                    <a:pt x="684" y="923"/>
                  </a:lnTo>
                  <a:lnTo>
                    <a:pt x="703" y="919"/>
                  </a:lnTo>
                  <a:lnTo>
                    <a:pt x="718" y="912"/>
                  </a:lnTo>
                  <a:lnTo>
                    <a:pt x="725" y="904"/>
                  </a:lnTo>
                  <a:lnTo>
                    <a:pt x="725" y="897"/>
                  </a:lnTo>
                  <a:lnTo>
                    <a:pt x="725" y="890"/>
                  </a:lnTo>
                  <a:lnTo>
                    <a:pt x="725" y="890"/>
                  </a:lnTo>
                  <a:lnTo>
                    <a:pt x="729" y="886"/>
                  </a:lnTo>
                  <a:lnTo>
                    <a:pt x="736" y="882"/>
                  </a:lnTo>
                  <a:lnTo>
                    <a:pt x="744" y="878"/>
                  </a:lnTo>
                  <a:lnTo>
                    <a:pt x="748" y="878"/>
                  </a:lnTo>
                  <a:lnTo>
                    <a:pt x="759" y="886"/>
                  </a:lnTo>
                  <a:lnTo>
                    <a:pt x="766" y="893"/>
                  </a:lnTo>
                  <a:lnTo>
                    <a:pt x="766" y="893"/>
                  </a:lnTo>
                  <a:lnTo>
                    <a:pt x="766" y="893"/>
                  </a:lnTo>
                  <a:lnTo>
                    <a:pt x="774" y="875"/>
                  </a:lnTo>
                  <a:lnTo>
                    <a:pt x="777" y="856"/>
                  </a:lnTo>
                  <a:lnTo>
                    <a:pt x="777" y="830"/>
                  </a:lnTo>
                  <a:lnTo>
                    <a:pt x="770" y="808"/>
                  </a:lnTo>
                  <a:lnTo>
                    <a:pt x="770" y="808"/>
                  </a:lnTo>
                  <a:lnTo>
                    <a:pt x="777" y="797"/>
                  </a:lnTo>
                  <a:lnTo>
                    <a:pt x="785" y="785"/>
                  </a:lnTo>
                  <a:lnTo>
                    <a:pt x="788" y="763"/>
                  </a:lnTo>
                  <a:lnTo>
                    <a:pt x="788" y="741"/>
                  </a:lnTo>
                  <a:lnTo>
                    <a:pt x="785" y="733"/>
                  </a:lnTo>
                  <a:lnTo>
                    <a:pt x="785" y="733"/>
                  </a:lnTo>
                  <a:lnTo>
                    <a:pt x="796" y="730"/>
                  </a:lnTo>
                  <a:lnTo>
                    <a:pt x="803" y="718"/>
                  </a:lnTo>
                  <a:lnTo>
                    <a:pt x="815" y="700"/>
                  </a:lnTo>
                  <a:lnTo>
                    <a:pt x="822" y="670"/>
                  </a:lnTo>
                  <a:lnTo>
                    <a:pt x="822" y="670"/>
                  </a:lnTo>
                  <a:lnTo>
                    <a:pt x="844" y="681"/>
                  </a:lnTo>
                  <a:lnTo>
                    <a:pt x="859" y="681"/>
                  </a:lnTo>
                  <a:lnTo>
                    <a:pt x="870" y="677"/>
                  </a:lnTo>
                  <a:lnTo>
                    <a:pt x="870" y="677"/>
                  </a:lnTo>
                  <a:lnTo>
                    <a:pt x="870" y="677"/>
                  </a:lnTo>
                  <a:lnTo>
                    <a:pt x="870" y="674"/>
                  </a:lnTo>
                  <a:lnTo>
                    <a:pt x="867" y="663"/>
                  </a:lnTo>
                  <a:lnTo>
                    <a:pt x="870" y="651"/>
                  </a:lnTo>
                  <a:lnTo>
                    <a:pt x="874" y="644"/>
                  </a:lnTo>
                  <a:lnTo>
                    <a:pt x="882" y="640"/>
                  </a:lnTo>
                  <a:lnTo>
                    <a:pt x="882" y="640"/>
                  </a:lnTo>
                  <a:lnTo>
                    <a:pt x="896" y="633"/>
                  </a:lnTo>
                  <a:lnTo>
                    <a:pt x="904" y="629"/>
                  </a:lnTo>
                  <a:lnTo>
                    <a:pt x="908" y="625"/>
                  </a:lnTo>
                  <a:lnTo>
                    <a:pt x="908" y="618"/>
                  </a:lnTo>
                  <a:lnTo>
                    <a:pt x="904" y="610"/>
                  </a:lnTo>
                  <a:lnTo>
                    <a:pt x="900" y="603"/>
                  </a:lnTo>
                  <a:lnTo>
                    <a:pt x="889" y="592"/>
                  </a:lnTo>
                  <a:lnTo>
                    <a:pt x="889" y="592"/>
                  </a:lnTo>
                  <a:lnTo>
                    <a:pt x="878" y="584"/>
                  </a:lnTo>
                  <a:lnTo>
                    <a:pt x="870" y="573"/>
                  </a:lnTo>
                  <a:lnTo>
                    <a:pt x="867" y="566"/>
                  </a:lnTo>
                  <a:lnTo>
                    <a:pt x="867" y="558"/>
                  </a:lnTo>
                  <a:lnTo>
                    <a:pt x="870" y="547"/>
                  </a:lnTo>
                  <a:lnTo>
                    <a:pt x="874" y="540"/>
                  </a:lnTo>
                  <a:lnTo>
                    <a:pt x="874" y="540"/>
                  </a:lnTo>
                  <a:lnTo>
                    <a:pt x="889" y="529"/>
                  </a:lnTo>
                  <a:lnTo>
                    <a:pt x="896" y="517"/>
                  </a:lnTo>
                  <a:lnTo>
                    <a:pt x="896" y="506"/>
                  </a:lnTo>
                  <a:lnTo>
                    <a:pt x="893" y="499"/>
                  </a:lnTo>
                  <a:lnTo>
                    <a:pt x="878" y="484"/>
                  </a:lnTo>
                  <a:lnTo>
                    <a:pt x="870" y="480"/>
                  </a:lnTo>
                  <a:lnTo>
                    <a:pt x="878" y="443"/>
                  </a:lnTo>
                  <a:lnTo>
                    <a:pt x="878" y="443"/>
                  </a:lnTo>
                  <a:lnTo>
                    <a:pt x="863" y="432"/>
                  </a:lnTo>
                  <a:lnTo>
                    <a:pt x="852" y="424"/>
                  </a:lnTo>
                  <a:lnTo>
                    <a:pt x="848" y="417"/>
                  </a:lnTo>
                  <a:lnTo>
                    <a:pt x="848" y="410"/>
                  </a:lnTo>
                  <a:lnTo>
                    <a:pt x="848" y="398"/>
                  </a:lnTo>
                  <a:lnTo>
                    <a:pt x="852" y="395"/>
                  </a:lnTo>
                  <a:lnTo>
                    <a:pt x="852" y="395"/>
                  </a:lnTo>
                  <a:lnTo>
                    <a:pt x="863" y="380"/>
                  </a:lnTo>
                  <a:lnTo>
                    <a:pt x="870" y="369"/>
                  </a:lnTo>
                  <a:lnTo>
                    <a:pt x="874" y="357"/>
                  </a:lnTo>
                  <a:lnTo>
                    <a:pt x="878" y="346"/>
                  </a:lnTo>
                  <a:lnTo>
                    <a:pt x="874" y="335"/>
                  </a:lnTo>
                  <a:lnTo>
                    <a:pt x="870" y="331"/>
                  </a:lnTo>
                  <a:lnTo>
                    <a:pt x="855" y="298"/>
                  </a:lnTo>
                  <a:lnTo>
                    <a:pt x="855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22" y="238"/>
                  </a:lnTo>
                  <a:lnTo>
                    <a:pt x="800" y="238"/>
                  </a:lnTo>
                  <a:lnTo>
                    <a:pt x="785" y="242"/>
                  </a:lnTo>
                  <a:lnTo>
                    <a:pt x="770" y="246"/>
                  </a:lnTo>
                  <a:lnTo>
                    <a:pt x="759" y="253"/>
                  </a:lnTo>
                  <a:lnTo>
                    <a:pt x="755" y="261"/>
                  </a:lnTo>
                  <a:lnTo>
                    <a:pt x="748" y="264"/>
                  </a:lnTo>
                  <a:lnTo>
                    <a:pt x="751" y="302"/>
                  </a:lnTo>
                  <a:lnTo>
                    <a:pt x="751" y="302"/>
                  </a:lnTo>
                  <a:lnTo>
                    <a:pt x="744" y="317"/>
                  </a:lnTo>
                  <a:lnTo>
                    <a:pt x="736" y="328"/>
                  </a:lnTo>
                  <a:lnTo>
                    <a:pt x="725" y="331"/>
                  </a:lnTo>
                  <a:lnTo>
                    <a:pt x="710" y="328"/>
                  </a:lnTo>
                  <a:lnTo>
                    <a:pt x="692" y="320"/>
                  </a:lnTo>
                  <a:lnTo>
                    <a:pt x="684" y="313"/>
                  </a:lnTo>
                  <a:lnTo>
                    <a:pt x="673" y="253"/>
                  </a:lnTo>
                  <a:lnTo>
                    <a:pt x="647" y="250"/>
                  </a:lnTo>
                  <a:lnTo>
                    <a:pt x="662" y="227"/>
                  </a:lnTo>
                  <a:lnTo>
                    <a:pt x="662" y="212"/>
                  </a:lnTo>
                  <a:lnTo>
                    <a:pt x="651" y="205"/>
                  </a:lnTo>
                  <a:lnTo>
                    <a:pt x="655" y="168"/>
                  </a:lnTo>
                  <a:lnTo>
                    <a:pt x="669" y="138"/>
                  </a:lnTo>
                  <a:lnTo>
                    <a:pt x="677" y="82"/>
                  </a:lnTo>
                  <a:lnTo>
                    <a:pt x="647" y="82"/>
                  </a:lnTo>
                  <a:lnTo>
                    <a:pt x="647" y="75"/>
                  </a:lnTo>
                  <a:lnTo>
                    <a:pt x="651" y="56"/>
                  </a:lnTo>
                  <a:lnTo>
                    <a:pt x="651" y="56"/>
                  </a:lnTo>
                  <a:lnTo>
                    <a:pt x="662" y="37"/>
                  </a:lnTo>
                  <a:lnTo>
                    <a:pt x="662" y="26"/>
                  </a:lnTo>
                  <a:lnTo>
                    <a:pt x="658" y="19"/>
                  </a:lnTo>
                  <a:lnTo>
                    <a:pt x="658" y="15"/>
                  </a:lnTo>
                  <a:lnTo>
                    <a:pt x="617" y="26"/>
                  </a:lnTo>
                  <a:lnTo>
                    <a:pt x="602" y="23"/>
                  </a:lnTo>
                  <a:lnTo>
                    <a:pt x="580" y="4"/>
                  </a:lnTo>
                  <a:lnTo>
                    <a:pt x="554" y="26"/>
                  </a:lnTo>
                  <a:lnTo>
                    <a:pt x="513" y="19"/>
                  </a:lnTo>
                  <a:lnTo>
                    <a:pt x="495" y="41"/>
                  </a:lnTo>
                  <a:lnTo>
                    <a:pt x="487" y="45"/>
                  </a:lnTo>
                  <a:lnTo>
                    <a:pt x="487" y="45"/>
                  </a:lnTo>
                  <a:lnTo>
                    <a:pt x="465" y="34"/>
                  </a:lnTo>
                  <a:lnTo>
                    <a:pt x="450" y="26"/>
                  </a:lnTo>
                  <a:lnTo>
                    <a:pt x="431" y="23"/>
                  </a:lnTo>
                  <a:lnTo>
                    <a:pt x="431" y="23"/>
                  </a:lnTo>
                  <a:lnTo>
                    <a:pt x="394" y="19"/>
                  </a:lnTo>
                  <a:lnTo>
                    <a:pt x="364" y="11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12" y="23"/>
                  </a:lnTo>
                  <a:lnTo>
                    <a:pt x="301" y="34"/>
                  </a:lnTo>
                  <a:lnTo>
                    <a:pt x="301" y="34"/>
                  </a:lnTo>
                  <a:lnTo>
                    <a:pt x="294" y="37"/>
                  </a:lnTo>
                  <a:lnTo>
                    <a:pt x="286" y="41"/>
                  </a:lnTo>
                  <a:lnTo>
                    <a:pt x="279" y="52"/>
                  </a:lnTo>
                  <a:lnTo>
                    <a:pt x="279" y="60"/>
                  </a:lnTo>
                  <a:lnTo>
                    <a:pt x="279" y="67"/>
                  </a:lnTo>
                  <a:lnTo>
                    <a:pt x="279" y="67"/>
                  </a:lnTo>
                  <a:lnTo>
                    <a:pt x="282" y="82"/>
                  </a:lnTo>
                  <a:lnTo>
                    <a:pt x="282" y="101"/>
                  </a:lnTo>
                  <a:lnTo>
                    <a:pt x="279" y="112"/>
                  </a:lnTo>
                  <a:lnTo>
                    <a:pt x="275" y="123"/>
                  </a:lnTo>
                  <a:lnTo>
                    <a:pt x="260" y="142"/>
                  </a:lnTo>
                  <a:lnTo>
                    <a:pt x="245" y="153"/>
                  </a:lnTo>
                  <a:lnTo>
                    <a:pt x="227" y="160"/>
                  </a:lnTo>
                  <a:lnTo>
                    <a:pt x="212" y="164"/>
                  </a:lnTo>
                  <a:lnTo>
                    <a:pt x="197" y="168"/>
                  </a:lnTo>
                  <a:lnTo>
                    <a:pt x="193" y="194"/>
                  </a:lnTo>
                  <a:lnTo>
                    <a:pt x="134" y="223"/>
                  </a:lnTo>
                  <a:lnTo>
                    <a:pt x="137" y="253"/>
                  </a:lnTo>
                  <a:lnTo>
                    <a:pt x="111" y="253"/>
                  </a:lnTo>
                  <a:lnTo>
                    <a:pt x="70" y="250"/>
                  </a:lnTo>
                  <a:lnTo>
                    <a:pt x="59" y="257"/>
                  </a:lnTo>
                  <a:lnTo>
                    <a:pt x="59" y="324"/>
                  </a:lnTo>
                  <a:lnTo>
                    <a:pt x="41" y="343"/>
                  </a:lnTo>
                  <a:lnTo>
                    <a:pt x="44" y="391"/>
                  </a:lnTo>
                  <a:lnTo>
                    <a:pt x="29" y="391"/>
                  </a:lnTo>
                  <a:lnTo>
                    <a:pt x="26" y="406"/>
                  </a:lnTo>
                  <a:lnTo>
                    <a:pt x="41" y="413"/>
                  </a:lnTo>
                  <a:lnTo>
                    <a:pt x="41" y="413"/>
                  </a:lnTo>
                  <a:lnTo>
                    <a:pt x="55" y="421"/>
                  </a:lnTo>
                  <a:lnTo>
                    <a:pt x="59" y="428"/>
                  </a:lnTo>
                  <a:lnTo>
                    <a:pt x="59" y="432"/>
                  </a:lnTo>
                  <a:lnTo>
                    <a:pt x="59" y="436"/>
                  </a:lnTo>
                  <a:lnTo>
                    <a:pt x="48" y="436"/>
                  </a:lnTo>
                  <a:lnTo>
                    <a:pt x="41" y="436"/>
                  </a:lnTo>
                  <a:lnTo>
                    <a:pt x="41" y="436"/>
                  </a:lnTo>
                  <a:lnTo>
                    <a:pt x="22" y="421"/>
                  </a:lnTo>
                  <a:lnTo>
                    <a:pt x="14" y="421"/>
                  </a:lnTo>
                  <a:lnTo>
                    <a:pt x="7" y="421"/>
                  </a:lnTo>
                  <a:lnTo>
                    <a:pt x="3" y="424"/>
                  </a:lnTo>
                  <a:lnTo>
                    <a:pt x="0" y="428"/>
                  </a:lnTo>
                  <a:lnTo>
                    <a:pt x="0" y="443"/>
                  </a:lnTo>
                  <a:lnTo>
                    <a:pt x="3" y="473"/>
                  </a:lnTo>
                  <a:lnTo>
                    <a:pt x="7" y="491"/>
                  </a:lnTo>
                  <a:lnTo>
                    <a:pt x="7" y="49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7" name="Freeform 21"/>
            <p:cNvSpPr>
              <a:spLocks/>
            </p:cNvSpPr>
            <p:nvPr/>
          </p:nvSpPr>
          <p:spPr bwMode="auto">
            <a:xfrm>
              <a:off x="1392" y="1003"/>
              <a:ext cx="379" cy="387"/>
            </a:xfrm>
            <a:custGeom>
              <a:avLst/>
              <a:gdLst/>
              <a:ahLst/>
              <a:cxnLst>
                <a:cxn ang="0">
                  <a:pos x="379" y="0"/>
                </a:cxn>
                <a:cxn ang="0">
                  <a:pos x="372" y="30"/>
                </a:cxn>
                <a:cxn ang="0">
                  <a:pos x="353" y="74"/>
                </a:cxn>
                <a:cxn ang="0">
                  <a:pos x="342" y="89"/>
                </a:cxn>
                <a:cxn ang="0">
                  <a:pos x="342" y="138"/>
                </a:cxn>
                <a:cxn ang="0">
                  <a:pos x="346" y="156"/>
                </a:cxn>
                <a:cxn ang="0">
                  <a:pos x="350" y="171"/>
                </a:cxn>
                <a:cxn ang="0">
                  <a:pos x="331" y="201"/>
                </a:cxn>
                <a:cxn ang="0">
                  <a:pos x="312" y="212"/>
                </a:cxn>
                <a:cxn ang="0">
                  <a:pos x="283" y="249"/>
                </a:cxn>
                <a:cxn ang="0">
                  <a:pos x="271" y="312"/>
                </a:cxn>
                <a:cxn ang="0">
                  <a:pos x="268" y="342"/>
                </a:cxn>
                <a:cxn ang="0">
                  <a:pos x="257" y="379"/>
                </a:cxn>
                <a:cxn ang="0">
                  <a:pos x="242" y="387"/>
                </a:cxn>
                <a:cxn ang="0">
                  <a:pos x="238" y="383"/>
                </a:cxn>
                <a:cxn ang="0">
                  <a:pos x="230" y="357"/>
                </a:cxn>
                <a:cxn ang="0">
                  <a:pos x="193" y="283"/>
                </a:cxn>
                <a:cxn ang="0">
                  <a:pos x="193" y="279"/>
                </a:cxn>
                <a:cxn ang="0">
                  <a:pos x="175" y="246"/>
                </a:cxn>
                <a:cxn ang="0">
                  <a:pos x="156" y="234"/>
                </a:cxn>
                <a:cxn ang="0">
                  <a:pos x="145" y="227"/>
                </a:cxn>
                <a:cxn ang="0">
                  <a:pos x="119" y="193"/>
                </a:cxn>
                <a:cxn ang="0">
                  <a:pos x="104" y="141"/>
                </a:cxn>
                <a:cxn ang="0">
                  <a:pos x="100" y="115"/>
                </a:cxn>
                <a:cxn ang="0">
                  <a:pos x="85" y="78"/>
                </a:cxn>
                <a:cxn ang="0">
                  <a:pos x="63" y="71"/>
                </a:cxn>
                <a:cxn ang="0">
                  <a:pos x="52" y="78"/>
                </a:cxn>
                <a:cxn ang="0">
                  <a:pos x="22" y="115"/>
                </a:cxn>
                <a:cxn ang="0">
                  <a:pos x="18" y="130"/>
                </a:cxn>
                <a:cxn ang="0">
                  <a:pos x="26" y="149"/>
                </a:cxn>
                <a:cxn ang="0">
                  <a:pos x="18" y="197"/>
                </a:cxn>
                <a:cxn ang="0">
                  <a:pos x="18" y="260"/>
                </a:cxn>
                <a:cxn ang="0">
                  <a:pos x="18" y="286"/>
                </a:cxn>
                <a:cxn ang="0">
                  <a:pos x="26" y="327"/>
                </a:cxn>
              </a:cxnLst>
              <a:rect l="0" t="0" r="r" b="b"/>
              <a:pathLst>
                <a:path w="379" h="387">
                  <a:moveTo>
                    <a:pt x="379" y="0"/>
                  </a:moveTo>
                  <a:lnTo>
                    <a:pt x="379" y="0"/>
                  </a:lnTo>
                  <a:lnTo>
                    <a:pt x="376" y="7"/>
                  </a:lnTo>
                  <a:lnTo>
                    <a:pt x="372" y="30"/>
                  </a:lnTo>
                  <a:lnTo>
                    <a:pt x="364" y="59"/>
                  </a:lnTo>
                  <a:lnTo>
                    <a:pt x="353" y="74"/>
                  </a:lnTo>
                  <a:lnTo>
                    <a:pt x="342" y="89"/>
                  </a:lnTo>
                  <a:lnTo>
                    <a:pt x="342" y="89"/>
                  </a:lnTo>
                  <a:lnTo>
                    <a:pt x="342" y="115"/>
                  </a:lnTo>
                  <a:lnTo>
                    <a:pt x="342" y="138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50" y="164"/>
                  </a:lnTo>
                  <a:lnTo>
                    <a:pt x="350" y="171"/>
                  </a:lnTo>
                  <a:lnTo>
                    <a:pt x="342" y="186"/>
                  </a:lnTo>
                  <a:lnTo>
                    <a:pt x="331" y="20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297" y="227"/>
                  </a:lnTo>
                  <a:lnTo>
                    <a:pt x="283" y="249"/>
                  </a:lnTo>
                  <a:lnTo>
                    <a:pt x="275" y="279"/>
                  </a:lnTo>
                  <a:lnTo>
                    <a:pt x="271" y="312"/>
                  </a:lnTo>
                  <a:lnTo>
                    <a:pt x="271" y="312"/>
                  </a:lnTo>
                  <a:lnTo>
                    <a:pt x="268" y="342"/>
                  </a:lnTo>
                  <a:lnTo>
                    <a:pt x="264" y="365"/>
                  </a:lnTo>
                  <a:lnTo>
                    <a:pt x="257" y="379"/>
                  </a:lnTo>
                  <a:lnTo>
                    <a:pt x="249" y="383"/>
                  </a:lnTo>
                  <a:lnTo>
                    <a:pt x="242" y="387"/>
                  </a:lnTo>
                  <a:lnTo>
                    <a:pt x="242" y="387"/>
                  </a:lnTo>
                  <a:lnTo>
                    <a:pt x="238" y="383"/>
                  </a:lnTo>
                  <a:lnTo>
                    <a:pt x="234" y="379"/>
                  </a:lnTo>
                  <a:lnTo>
                    <a:pt x="230" y="357"/>
                  </a:lnTo>
                  <a:lnTo>
                    <a:pt x="227" y="327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79"/>
                  </a:lnTo>
                  <a:lnTo>
                    <a:pt x="186" y="264"/>
                  </a:lnTo>
                  <a:lnTo>
                    <a:pt x="175" y="246"/>
                  </a:lnTo>
                  <a:lnTo>
                    <a:pt x="167" y="238"/>
                  </a:lnTo>
                  <a:lnTo>
                    <a:pt x="156" y="234"/>
                  </a:lnTo>
                  <a:lnTo>
                    <a:pt x="156" y="234"/>
                  </a:lnTo>
                  <a:lnTo>
                    <a:pt x="145" y="227"/>
                  </a:lnTo>
                  <a:lnTo>
                    <a:pt x="134" y="219"/>
                  </a:lnTo>
                  <a:lnTo>
                    <a:pt x="119" y="193"/>
                  </a:lnTo>
                  <a:lnTo>
                    <a:pt x="108" y="167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0" y="115"/>
                  </a:lnTo>
                  <a:lnTo>
                    <a:pt x="93" y="89"/>
                  </a:lnTo>
                  <a:lnTo>
                    <a:pt x="85" y="78"/>
                  </a:lnTo>
                  <a:lnTo>
                    <a:pt x="74" y="71"/>
                  </a:lnTo>
                  <a:lnTo>
                    <a:pt x="63" y="71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33" y="97"/>
                  </a:lnTo>
                  <a:lnTo>
                    <a:pt x="22" y="115"/>
                  </a:lnTo>
                  <a:lnTo>
                    <a:pt x="18" y="123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26" y="149"/>
                  </a:lnTo>
                  <a:lnTo>
                    <a:pt x="26" y="171"/>
                  </a:lnTo>
                  <a:lnTo>
                    <a:pt x="18" y="197"/>
                  </a:lnTo>
                  <a:lnTo>
                    <a:pt x="0" y="234"/>
                  </a:lnTo>
                  <a:lnTo>
                    <a:pt x="18" y="260"/>
                  </a:lnTo>
                  <a:lnTo>
                    <a:pt x="18" y="260"/>
                  </a:lnTo>
                  <a:lnTo>
                    <a:pt x="18" y="286"/>
                  </a:lnTo>
                  <a:lnTo>
                    <a:pt x="22" y="305"/>
                  </a:lnTo>
                  <a:lnTo>
                    <a:pt x="26" y="327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8" name="Freeform 22"/>
            <p:cNvSpPr>
              <a:spLocks/>
            </p:cNvSpPr>
            <p:nvPr/>
          </p:nvSpPr>
          <p:spPr bwMode="auto">
            <a:xfrm>
              <a:off x="1392" y="929"/>
              <a:ext cx="871" cy="881"/>
            </a:xfrm>
            <a:custGeom>
              <a:avLst/>
              <a:gdLst/>
              <a:ahLst/>
              <a:cxnLst>
                <a:cxn ang="0">
                  <a:pos x="848" y="640"/>
                </a:cxn>
                <a:cxn ang="0">
                  <a:pos x="844" y="602"/>
                </a:cxn>
                <a:cxn ang="0">
                  <a:pos x="856" y="561"/>
                </a:cxn>
                <a:cxn ang="0">
                  <a:pos x="871" y="535"/>
                </a:cxn>
                <a:cxn ang="0">
                  <a:pos x="852" y="524"/>
                </a:cxn>
                <a:cxn ang="0">
                  <a:pos x="841" y="550"/>
                </a:cxn>
                <a:cxn ang="0">
                  <a:pos x="818" y="539"/>
                </a:cxn>
                <a:cxn ang="0">
                  <a:pos x="826" y="502"/>
                </a:cxn>
                <a:cxn ang="0">
                  <a:pos x="811" y="476"/>
                </a:cxn>
                <a:cxn ang="0">
                  <a:pos x="770" y="439"/>
                </a:cxn>
                <a:cxn ang="0">
                  <a:pos x="744" y="424"/>
                </a:cxn>
                <a:cxn ang="0">
                  <a:pos x="733" y="375"/>
                </a:cxn>
                <a:cxn ang="0">
                  <a:pos x="725" y="338"/>
                </a:cxn>
                <a:cxn ang="0">
                  <a:pos x="692" y="320"/>
                </a:cxn>
                <a:cxn ang="0">
                  <a:pos x="670" y="241"/>
                </a:cxn>
                <a:cxn ang="0">
                  <a:pos x="610" y="204"/>
                </a:cxn>
                <a:cxn ang="0">
                  <a:pos x="603" y="152"/>
                </a:cxn>
                <a:cxn ang="0">
                  <a:pos x="606" y="122"/>
                </a:cxn>
                <a:cxn ang="0">
                  <a:pos x="569" y="78"/>
                </a:cxn>
                <a:cxn ang="0">
                  <a:pos x="550" y="29"/>
                </a:cxn>
                <a:cxn ang="0">
                  <a:pos x="528" y="0"/>
                </a:cxn>
                <a:cxn ang="0">
                  <a:pos x="495" y="37"/>
                </a:cxn>
                <a:cxn ang="0">
                  <a:pos x="480" y="44"/>
                </a:cxn>
                <a:cxn ang="0">
                  <a:pos x="439" y="11"/>
                </a:cxn>
                <a:cxn ang="0">
                  <a:pos x="405" y="70"/>
                </a:cxn>
                <a:cxn ang="0">
                  <a:pos x="379" y="78"/>
                </a:cxn>
                <a:cxn ang="0">
                  <a:pos x="361" y="137"/>
                </a:cxn>
                <a:cxn ang="0">
                  <a:pos x="342" y="189"/>
                </a:cxn>
                <a:cxn ang="0">
                  <a:pos x="350" y="238"/>
                </a:cxn>
                <a:cxn ang="0">
                  <a:pos x="312" y="286"/>
                </a:cxn>
                <a:cxn ang="0">
                  <a:pos x="275" y="353"/>
                </a:cxn>
                <a:cxn ang="0">
                  <a:pos x="264" y="439"/>
                </a:cxn>
                <a:cxn ang="0">
                  <a:pos x="245" y="461"/>
                </a:cxn>
                <a:cxn ang="0">
                  <a:pos x="230" y="401"/>
                </a:cxn>
                <a:cxn ang="0">
                  <a:pos x="186" y="338"/>
                </a:cxn>
                <a:cxn ang="0">
                  <a:pos x="156" y="308"/>
                </a:cxn>
                <a:cxn ang="0">
                  <a:pos x="108" y="241"/>
                </a:cxn>
                <a:cxn ang="0">
                  <a:pos x="93" y="163"/>
                </a:cxn>
                <a:cxn ang="0">
                  <a:pos x="52" y="152"/>
                </a:cxn>
                <a:cxn ang="0">
                  <a:pos x="18" y="197"/>
                </a:cxn>
                <a:cxn ang="0">
                  <a:pos x="26" y="245"/>
                </a:cxn>
                <a:cxn ang="0">
                  <a:pos x="18" y="334"/>
                </a:cxn>
                <a:cxn ang="0">
                  <a:pos x="30" y="401"/>
                </a:cxn>
                <a:cxn ang="0">
                  <a:pos x="74" y="487"/>
                </a:cxn>
                <a:cxn ang="0">
                  <a:pos x="100" y="550"/>
                </a:cxn>
                <a:cxn ang="0">
                  <a:pos x="163" y="573"/>
                </a:cxn>
                <a:cxn ang="0">
                  <a:pos x="230" y="587"/>
                </a:cxn>
                <a:cxn ang="0">
                  <a:pos x="316" y="580"/>
                </a:cxn>
                <a:cxn ang="0">
                  <a:pos x="420" y="565"/>
                </a:cxn>
                <a:cxn ang="0">
                  <a:pos x="424" y="591"/>
                </a:cxn>
                <a:cxn ang="0">
                  <a:pos x="439" y="636"/>
                </a:cxn>
                <a:cxn ang="0">
                  <a:pos x="424" y="766"/>
                </a:cxn>
                <a:cxn ang="0">
                  <a:pos x="446" y="867"/>
                </a:cxn>
                <a:cxn ang="0">
                  <a:pos x="487" y="881"/>
                </a:cxn>
                <a:cxn ang="0">
                  <a:pos x="510" y="818"/>
                </a:cxn>
                <a:cxn ang="0">
                  <a:pos x="532" y="800"/>
                </a:cxn>
                <a:cxn ang="0">
                  <a:pos x="617" y="800"/>
                </a:cxn>
                <a:cxn ang="0">
                  <a:pos x="681" y="747"/>
                </a:cxn>
                <a:cxn ang="0">
                  <a:pos x="804" y="699"/>
                </a:cxn>
                <a:cxn ang="0">
                  <a:pos x="852" y="692"/>
                </a:cxn>
                <a:cxn ang="0">
                  <a:pos x="863" y="658"/>
                </a:cxn>
              </a:cxnLst>
              <a:rect l="0" t="0" r="r" b="b"/>
              <a:pathLst>
                <a:path w="871" h="881">
                  <a:moveTo>
                    <a:pt x="863" y="658"/>
                  </a:moveTo>
                  <a:lnTo>
                    <a:pt x="856" y="651"/>
                  </a:lnTo>
                  <a:lnTo>
                    <a:pt x="856" y="640"/>
                  </a:lnTo>
                  <a:lnTo>
                    <a:pt x="848" y="640"/>
                  </a:lnTo>
                  <a:lnTo>
                    <a:pt x="837" y="643"/>
                  </a:lnTo>
                  <a:lnTo>
                    <a:pt x="822" y="647"/>
                  </a:lnTo>
                  <a:lnTo>
                    <a:pt x="822" y="613"/>
                  </a:lnTo>
                  <a:lnTo>
                    <a:pt x="844" y="602"/>
                  </a:lnTo>
                  <a:lnTo>
                    <a:pt x="856" y="587"/>
                  </a:lnTo>
                  <a:lnTo>
                    <a:pt x="856" y="576"/>
                  </a:lnTo>
                  <a:lnTo>
                    <a:pt x="856" y="569"/>
                  </a:lnTo>
                  <a:lnTo>
                    <a:pt x="856" y="561"/>
                  </a:lnTo>
                  <a:lnTo>
                    <a:pt x="859" y="554"/>
                  </a:lnTo>
                  <a:lnTo>
                    <a:pt x="867" y="547"/>
                  </a:lnTo>
                  <a:lnTo>
                    <a:pt x="871" y="535"/>
                  </a:lnTo>
                  <a:lnTo>
                    <a:pt x="871" y="535"/>
                  </a:lnTo>
                  <a:lnTo>
                    <a:pt x="871" y="532"/>
                  </a:lnTo>
                  <a:lnTo>
                    <a:pt x="859" y="524"/>
                  </a:lnTo>
                  <a:lnTo>
                    <a:pt x="856" y="524"/>
                  </a:lnTo>
                  <a:lnTo>
                    <a:pt x="852" y="524"/>
                  </a:lnTo>
                  <a:lnTo>
                    <a:pt x="848" y="532"/>
                  </a:lnTo>
                  <a:lnTo>
                    <a:pt x="844" y="543"/>
                  </a:lnTo>
                  <a:lnTo>
                    <a:pt x="844" y="543"/>
                  </a:lnTo>
                  <a:lnTo>
                    <a:pt x="841" y="550"/>
                  </a:lnTo>
                  <a:lnTo>
                    <a:pt x="833" y="554"/>
                  </a:lnTo>
                  <a:lnTo>
                    <a:pt x="830" y="554"/>
                  </a:lnTo>
                  <a:lnTo>
                    <a:pt x="822" y="547"/>
                  </a:lnTo>
                  <a:lnTo>
                    <a:pt x="818" y="539"/>
                  </a:lnTo>
                  <a:lnTo>
                    <a:pt x="815" y="528"/>
                  </a:lnTo>
                  <a:lnTo>
                    <a:pt x="818" y="513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6" y="494"/>
                  </a:lnTo>
                  <a:lnTo>
                    <a:pt x="826" y="483"/>
                  </a:lnTo>
                  <a:lnTo>
                    <a:pt x="818" y="480"/>
                  </a:lnTo>
                  <a:lnTo>
                    <a:pt x="811" y="476"/>
                  </a:lnTo>
                  <a:lnTo>
                    <a:pt x="800" y="472"/>
                  </a:lnTo>
                  <a:lnTo>
                    <a:pt x="781" y="468"/>
                  </a:lnTo>
                  <a:lnTo>
                    <a:pt x="770" y="461"/>
                  </a:lnTo>
                  <a:lnTo>
                    <a:pt x="770" y="439"/>
                  </a:lnTo>
                  <a:lnTo>
                    <a:pt x="770" y="424"/>
                  </a:lnTo>
                  <a:lnTo>
                    <a:pt x="770" y="424"/>
                  </a:lnTo>
                  <a:lnTo>
                    <a:pt x="763" y="424"/>
                  </a:lnTo>
                  <a:lnTo>
                    <a:pt x="744" y="424"/>
                  </a:lnTo>
                  <a:lnTo>
                    <a:pt x="737" y="416"/>
                  </a:lnTo>
                  <a:lnTo>
                    <a:pt x="733" y="409"/>
                  </a:lnTo>
                  <a:lnTo>
                    <a:pt x="729" y="394"/>
                  </a:lnTo>
                  <a:lnTo>
                    <a:pt x="733" y="375"/>
                  </a:lnTo>
                  <a:lnTo>
                    <a:pt x="733" y="375"/>
                  </a:lnTo>
                  <a:lnTo>
                    <a:pt x="737" y="360"/>
                  </a:lnTo>
                  <a:lnTo>
                    <a:pt x="733" y="346"/>
                  </a:lnTo>
                  <a:lnTo>
                    <a:pt x="725" y="338"/>
                  </a:lnTo>
                  <a:lnTo>
                    <a:pt x="718" y="331"/>
                  </a:lnTo>
                  <a:lnTo>
                    <a:pt x="699" y="323"/>
                  </a:lnTo>
                  <a:lnTo>
                    <a:pt x="692" y="320"/>
                  </a:lnTo>
                  <a:lnTo>
                    <a:pt x="692" y="320"/>
                  </a:lnTo>
                  <a:lnTo>
                    <a:pt x="688" y="308"/>
                  </a:lnTo>
                  <a:lnTo>
                    <a:pt x="684" y="279"/>
                  </a:lnTo>
                  <a:lnTo>
                    <a:pt x="677" y="260"/>
                  </a:lnTo>
                  <a:lnTo>
                    <a:pt x="670" y="241"/>
                  </a:lnTo>
                  <a:lnTo>
                    <a:pt x="655" y="226"/>
                  </a:lnTo>
                  <a:lnTo>
                    <a:pt x="640" y="212"/>
                  </a:lnTo>
                  <a:lnTo>
                    <a:pt x="617" y="212"/>
                  </a:lnTo>
                  <a:lnTo>
                    <a:pt x="610" y="204"/>
                  </a:lnTo>
                  <a:lnTo>
                    <a:pt x="617" y="167"/>
                  </a:lnTo>
                  <a:lnTo>
                    <a:pt x="617" y="167"/>
                  </a:lnTo>
                  <a:lnTo>
                    <a:pt x="614" y="163"/>
                  </a:lnTo>
                  <a:lnTo>
                    <a:pt x="603" y="152"/>
                  </a:lnTo>
                  <a:lnTo>
                    <a:pt x="599" y="145"/>
                  </a:lnTo>
                  <a:lnTo>
                    <a:pt x="595" y="137"/>
                  </a:lnTo>
                  <a:lnTo>
                    <a:pt x="599" y="130"/>
                  </a:lnTo>
                  <a:lnTo>
                    <a:pt x="606" y="122"/>
                  </a:lnTo>
                  <a:lnTo>
                    <a:pt x="569" y="115"/>
                  </a:lnTo>
                  <a:lnTo>
                    <a:pt x="569" y="100"/>
                  </a:lnTo>
                  <a:lnTo>
                    <a:pt x="569" y="100"/>
                  </a:lnTo>
                  <a:lnTo>
                    <a:pt x="569" y="78"/>
                  </a:lnTo>
                  <a:lnTo>
                    <a:pt x="562" y="59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0" y="29"/>
                  </a:lnTo>
                  <a:lnTo>
                    <a:pt x="547" y="18"/>
                  </a:lnTo>
                  <a:lnTo>
                    <a:pt x="539" y="7"/>
                  </a:lnTo>
                  <a:lnTo>
                    <a:pt x="532" y="0"/>
                  </a:lnTo>
                  <a:lnTo>
                    <a:pt x="528" y="0"/>
                  </a:lnTo>
                  <a:lnTo>
                    <a:pt x="524" y="0"/>
                  </a:lnTo>
                  <a:lnTo>
                    <a:pt x="510" y="11"/>
                  </a:lnTo>
                  <a:lnTo>
                    <a:pt x="495" y="37"/>
                  </a:lnTo>
                  <a:lnTo>
                    <a:pt x="495" y="37"/>
                  </a:lnTo>
                  <a:lnTo>
                    <a:pt x="495" y="40"/>
                  </a:lnTo>
                  <a:lnTo>
                    <a:pt x="491" y="44"/>
                  </a:lnTo>
                  <a:lnTo>
                    <a:pt x="487" y="44"/>
                  </a:lnTo>
                  <a:lnTo>
                    <a:pt x="480" y="44"/>
                  </a:lnTo>
                  <a:lnTo>
                    <a:pt x="472" y="40"/>
                  </a:lnTo>
                  <a:lnTo>
                    <a:pt x="461" y="29"/>
                  </a:lnTo>
                  <a:lnTo>
                    <a:pt x="450" y="14"/>
                  </a:lnTo>
                  <a:lnTo>
                    <a:pt x="439" y="11"/>
                  </a:lnTo>
                  <a:lnTo>
                    <a:pt x="439" y="11"/>
                  </a:lnTo>
                  <a:lnTo>
                    <a:pt x="431" y="26"/>
                  </a:lnTo>
                  <a:lnTo>
                    <a:pt x="417" y="55"/>
                  </a:lnTo>
                  <a:lnTo>
                    <a:pt x="405" y="70"/>
                  </a:lnTo>
                  <a:lnTo>
                    <a:pt x="394" y="78"/>
                  </a:lnTo>
                  <a:lnTo>
                    <a:pt x="387" y="81"/>
                  </a:lnTo>
                  <a:lnTo>
                    <a:pt x="383" y="81"/>
                  </a:lnTo>
                  <a:lnTo>
                    <a:pt x="379" y="78"/>
                  </a:lnTo>
                  <a:lnTo>
                    <a:pt x="379" y="78"/>
                  </a:lnTo>
                  <a:lnTo>
                    <a:pt x="379" y="89"/>
                  </a:lnTo>
                  <a:lnTo>
                    <a:pt x="372" y="111"/>
                  </a:lnTo>
                  <a:lnTo>
                    <a:pt x="361" y="137"/>
                  </a:lnTo>
                  <a:lnTo>
                    <a:pt x="353" y="148"/>
                  </a:lnTo>
                  <a:lnTo>
                    <a:pt x="342" y="163"/>
                  </a:lnTo>
                  <a:lnTo>
                    <a:pt x="342" y="163"/>
                  </a:lnTo>
                  <a:lnTo>
                    <a:pt x="342" y="189"/>
                  </a:lnTo>
                  <a:lnTo>
                    <a:pt x="346" y="212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50" y="238"/>
                  </a:lnTo>
                  <a:lnTo>
                    <a:pt x="350" y="245"/>
                  </a:lnTo>
                  <a:lnTo>
                    <a:pt x="342" y="260"/>
                  </a:lnTo>
                  <a:lnTo>
                    <a:pt x="331" y="275"/>
                  </a:lnTo>
                  <a:lnTo>
                    <a:pt x="312" y="286"/>
                  </a:lnTo>
                  <a:lnTo>
                    <a:pt x="312" y="286"/>
                  </a:lnTo>
                  <a:lnTo>
                    <a:pt x="297" y="301"/>
                  </a:lnTo>
                  <a:lnTo>
                    <a:pt x="283" y="323"/>
                  </a:lnTo>
                  <a:lnTo>
                    <a:pt x="275" y="353"/>
                  </a:lnTo>
                  <a:lnTo>
                    <a:pt x="271" y="386"/>
                  </a:lnTo>
                  <a:lnTo>
                    <a:pt x="271" y="386"/>
                  </a:lnTo>
                  <a:lnTo>
                    <a:pt x="268" y="416"/>
                  </a:lnTo>
                  <a:lnTo>
                    <a:pt x="264" y="439"/>
                  </a:lnTo>
                  <a:lnTo>
                    <a:pt x="257" y="453"/>
                  </a:lnTo>
                  <a:lnTo>
                    <a:pt x="253" y="457"/>
                  </a:lnTo>
                  <a:lnTo>
                    <a:pt x="245" y="461"/>
                  </a:lnTo>
                  <a:lnTo>
                    <a:pt x="245" y="461"/>
                  </a:lnTo>
                  <a:lnTo>
                    <a:pt x="242" y="457"/>
                  </a:lnTo>
                  <a:lnTo>
                    <a:pt x="238" y="453"/>
                  </a:lnTo>
                  <a:lnTo>
                    <a:pt x="230" y="431"/>
                  </a:lnTo>
                  <a:lnTo>
                    <a:pt x="230" y="401"/>
                  </a:lnTo>
                  <a:lnTo>
                    <a:pt x="193" y="357"/>
                  </a:lnTo>
                  <a:lnTo>
                    <a:pt x="193" y="357"/>
                  </a:lnTo>
                  <a:lnTo>
                    <a:pt x="193" y="353"/>
                  </a:lnTo>
                  <a:lnTo>
                    <a:pt x="186" y="338"/>
                  </a:lnTo>
                  <a:lnTo>
                    <a:pt x="175" y="320"/>
                  </a:lnTo>
                  <a:lnTo>
                    <a:pt x="167" y="312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45" y="301"/>
                  </a:lnTo>
                  <a:lnTo>
                    <a:pt x="137" y="293"/>
                  </a:lnTo>
                  <a:lnTo>
                    <a:pt x="119" y="267"/>
                  </a:lnTo>
                  <a:lnTo>
                    <a:pt x="108" y="241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189"/>
                  </a:lnTo>
                  <a:lnTo>
                    <a:pt x="93" y="163"/>
                  </a:lnTo>
                  <a:lnTo>
                    <a:pt x="85" y="152"/>
                  </a:lnTo>
                  <a:lnTo>
                    <a:pt x="78" y="145"/>
                  </a:lnTo>
                  <a:lnTo>
                    <a:pt x="67" y="145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33" y="171"/>
                  </a:lnTo>
                  <a:lnTo>
                    <a:pt x="22" y="189"/>
                  </a:lnTo>
                  <a:lnTo>
                    <a:pt x="18" y="197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6" y="223"/>
                  </a:lnTo>
                  <a:lnTo>
                    <a:pt x="26" y="245"/>
                  </a:lnTo>
                  <a:lnTo>
                    <a:pt x="18" y="271"/>
                  </a:lnTo>
                  <a:lnTo>
                    <a:pt x="0" y="308"/>
                  </a:lnTo>
                  <a:lnTo>
                    <a:pt x="18" y="334"/>
                  </a:lnTo>
                  <a:lnTo>
                    <a:pt x="18" y="334"/>
                  </a:lnTo>
                  <a:lnTo>
                    <a:pt x="22" y="360"/>
                  </a:lnTo>
                  <a:lnTo>
                    <a:pt x="22" y="379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74" y="446"/>
                  </a:lnTo>
                  <a:lnTo>
                    <a:pt x="74" y="446"/>
                  </a:lnTo>
                  <a:lnTo>
                    <a:pt x="74" y="461"/>
                  </a:lnTo>
                  <a:lnTo>
                    <a:pt x="74" y="487"/>
                  </a:lnTo>
                  <a:lnTo>
                    <a:pt x="74" y="506"/>
                  </a:lnTo>
                  <a:lnTo>
                    <a:pt x="82" y="520"/>
                  </a:lnTo>
                  <a:lnTo>
                    <a:pt x="89" y="535"/>
                  </a:lnTo>
                  <a:lnTo>
                    <a:pt x="100" y="550"/>
                  </a:lnTo>
                  <a:lnTo>
                    <a:pt x="104" y="554"/>
                  </a:lnTo>
                  <a:lnTo>
                    <a:pt x="104" y="554"/>
                  </a:lnTo>
                  <a:lnTo>
                    <a:pt x="137" y="569"/>
                  </a:lnTo>
                  <a:lnTo>
                    <a:pt x="163" y="573"/>
                  </a:lnTo>
                  <a:lnTo>
                    <a:pt x="193" y="576"/>
                  </a:lnTo>
                  <a:lnTo>
                    <a:pt x="193" y="576"/>
                  </a:lnTo>
                  <a:lnTo>
                    <a:pt x="212" y="580"/>
                  </a:lnTo>
                  <a:lnTo>
                    <a:pt x="230" y="587"/>
                  </a:lnTo>
                  <a:lnTo>
                    <a:pt x="249" y="599"/>
                  </a:lnTo>
                  <a:lnTo>
                    <a:pt x="260" y="591"/>
                  </a:lnTo>
                  <a:lnTo>
                    <a:pt x="275" y="569"/>
                  </a:lnTo>
                  <a:lnTo>
                    <a:pt x="316" y="580"/>
                  </a:lnTo>
                  <a:lnTo>
                    <a:pt x="342" y="558"/>
                  </a:lnTo>
                  <a:lnTo>
                    <a:pt x="364" y="573"/>
                  </a:lnTo>
                  <a:lnTo>
                    <a:pt x="383" y="576"/>
                  </a:lnTo>
                  <a:lnTo>
                    <a:pt x="420" y="565"/>
                  </a:lnTo>
                  <a:lnTo>
                    <a:pt x="420" y="565"/>
                  </a:lnTo>
                  <a:lnTo>
                    <a:pt x="424" y="569"/>
                  </a:lnTo>
                  <a:lnTo>
                    <a:pt x="424" y="576"/>
                  </a:lnTo>
                  <a:lnTo>
                    <a:pt x="424" y="591"/>
                  </a:lnTo>
                  <a:lnTo>
                    <a:pt x="417" y="610"/>
                  </a:lnTo>
                  <a:lnTo>
                    <a:pt x="409" y="628"/>
                  </a:lnTo>
                  <a:lnTo>
                    <a:pt x="413" y="632"/>
                  </a:lnTo>
                  <a:lnTo>
                    <a:pt x="439" y="636"/>
                  </a:lnTo>
                  <a:lnTo>
                    <a:pt x="431" y="688"/>
                  </a:lnTo>
                  <a:lnTo>
                    <a:pt x="417" y="721"/>
                  </a:lnTo>
                  <a:lnTo>
                    <a:pt x="413" y="755"/>
                  </a:lnTo>
                  <a:lnTo>
                    <a:pt x="424" y="766"/>
                  </a:lnTo>
                  <a:lnTo>
                    <a:pt x="424" y="777"/>
                  </a:lnTo>
                  <a:lnTo>
                    <a:pt x="409" y="803"/>
                  </a:lnTo>
                  <a:lnTo>
                    <a:pt x="435" y="807"/>
                  </a:lnTo>
                  <a:lnTo>
                    <a:pt x="446" y="867"/>
                  </a:lnTo>
                  <a:lnTo>
                    <a:pt x="446" y="867"/>
                  </a:lnTo>
                  <a:lnTo>
                    <a:pt x="454" y="870"/>
                  </a:lnTo>
                  <a:lnTo>
                    <a:pt x="476" y="881"/>
                  </a:lnTo>
                  <a:lnTo>
                    <a:pt x="487" y="881"/>
                  </a:lnTo>
                  <a:lnTo>
                    <a:pt x="498" y="878"/>
                  </a:lnTo>
                  <a:lnTo>
                    <a:pt x="510" y="870"/>
                  </a:lnTo>
                  <a:lnTo>
                    <a:pt x="513" y="852"/>
                  </a:lnTo>
                  <a:lnTo>
                    <a:pt x="510" y="818"/>
                  </a:lnTo>
                  <a:lnTo>
                    <a:pt x="510" y="818"/>
                  </a:lnTo>
                  <a:lnTo>
                    <a:pt x="517" y="811"/>
                  </a:lnTo>
                  <a:lnTo>
                    <a:pt x="521" y="807"/>
                  </a:lnTo>
                  <a:lnTo>
                    <a:pt x="532" y="800"/>
                  </a:lnTo>
                  <a:lnTo>
                    <a:pt x="547" y="796"/>
                  </a:lnTo>
                  <a:lnTo>
                    <a:pt x="565" y="792"/>
                  </a:lnTo>
                  <a:lnTo>
                    <a:pt x="588" y="792"/>
                  </a:lnTo>
                  <a:lnTo>
                    <a:pt x="617" y="800"/>
                  </a:lnTo>
                  <a:lnTo>
                    <a:pt x="617" y="800"/>
                  </a:lnTo>
                  <a:lnTo>
                    <a:pt x="617" y="800"/>
                  </a:lnTo>
                  <a:lnTo>
                    <a:pt x="636" y="781"/>
                  </a:lnTo>
                  <a:lnTo>
                    <a:pt x="681" y="747"/>
                  </a:lnTo>
                  <a:lnTo>
                    <a:pt x="711" y="729"/>
                  </a:lnTo>
                  <a:lnTo>
                    <a:pt x="740" y="714"/>
                  </a:lnTo>
                  <a:lnTo>
                    <a:pt x="774" y="703"/>
                  </a:lnTo>
                  <a:lnTo>
                    <a:pt x="804" y="699"/>
                  </a:lnTo>
                  <a:lnTo>
                    <a:pt x="804" y="699"/>
                  </a:lnTo>
                  <a:lnTo>
                    <a:pt x="826" y="699"/>
                  </a:lnTo>
                  <a:lnTo>
                    <a:pt x="841" y="695"/>
                  </a:lnTo>
                  <a:lnTo>
                    <a:pt x="852" y="692"/>
                  </a:lnTo>
                  <a:lnTo>
                    <a:pt x="859" y="684"/>
                  </a:lnTo>
                  <a:lnTo>
                    <a:pt x="863" y="677"/>
                  </a:lnTo>
                  <a:lnTo>
                    <a:pt x="863" y="669"/>
                  </a:lnTo>
                  <a:lnTo>
                    <a:pt x="863" y="658"/>
                  </a:lnTo>
                  <a:lnTo>
                    <a:pt x="863" y="658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9" name="Freeform 23"/>
            <p:cNvSpPr>
              <a:spLocks/>
            </p:cNvSpPr>
            <p:nvPr/>
          </p:nvSpPr>
          <p:spPr bwMode="auto">
            <a:xfrm>
              <a:off x="1090" y="292"/>
              <a:ext cx="681" cy="1098"/>
            </a:xfrm>
            <a:custGeom>
              <a:avLst/>
              <a:gdLst/>
              <a:ahLst/>
              <a:cxnLst>
                <a:cxn ang="0">
                  <a:pos x="678" y="663"/>
                </a:cxn>
                <a:cxn ang="0">
                  <a:pos x="644" y="648"/>
                </a:cxn>
                <a:cxn ang="0">
                  <a:pos x="570" y="540"/>
                </a:cxn>
                <a:cxn ang="0">
                  <a:pos x="622" y="499"/>
                </a:cxn>
                <a:cxn ang="0">
                  <a:pos x="629" y="439"/>
                </a:cxn>
                <a:cxn ang="0">
                  <a:pos x="592" y="417"/>
                </a:cxn>
                <a:cxn ang="0">
                  <a:pos x="555" y="361"/>
                </a:cxn>
                <a:cxn ang="0">
                  <a:pos x="547" y="316"/>
                </a:cxn>
                <a:cxn ang="0">
                  <a:pos x="465" y="205"/>
                </a:cxn>
                <a:cxn ang="0">
                  <a:pos x="447" y="186"/>
                </a:cxn>
                <a:cxn ang="0">
                  <a:pos x="399" y="186"/>
                </a:cxn>
                <a:cxn ang="0">
                  <a:pos x="406" y="242"/>
                </a:cxn>
                <a:cxn ang="0">
                  <a:pos x="376" y="272"/>
                </a:cxn>
                <a:cxn ang="0">
                  <a:pos x="332" y="328"/>
                </a:cxn>
                <a:cxn ang="0">
                  <a:pos x="332" y="361"/>
                </a:cxn>
                <a:cxn ang="0">
                  <a:pos x="339" y="402"/>
                </a:cxn>
                <a:cxn ang="0">
                  <a:pos x="320" y="436"/>
                </a:cxn>
                <a:cxn ang="0">
                  <a:pos x="298" y="473"/>
                </a:cxn>
                <a:cxn ang="0">
                  <a:pos x="261" y="465"/>
                </a:cxn>
                <a:cxn ang="0">
                  <a:pos x="224" y="376"/>
                </a:cxn>
                <a:cxn ang="0">
                  <a:pos x="201" y="268"/>
                </a:cxn>
                <a:cxn ang="0">
                  <a:pos x="209" y="4"/>
                </a:cxn>
                <a:cxn ang="0">
                  <a:pos x="175" y="8"/>
                </a:cxn>
                <a:cxn ang="0">
                  <a:pos x="157" y="30"/>
                </a:cxn>
                <a:cxn ang="0">
                  <a:pos x="153" y="104"/>
                </a:cxn>
                <a:cxn ang="0">
                  <a:pos x="134" y="149"/>
                </a:cxn>
                <a:cxn ang="0">
                  <a:pos x="131" y="186"/>
                </a:cxn>
                <a:cxn ang="0">
                  <a:pos x="90" y="142"/>
                </a:cxn>
                <a:cxn ang="0">
                  <a:pos x="64" y="104"/>
                </a:cxn>
                <a:cxn ang="0">
                  <a:pos x="12" y="116"/>
                </a:cxn>
                <a:cxn ang="0">
                  <a:pos x="0" y="250"/>
                </a:cxn>
                <a:cxn ang="0">
                  <a:pos x="8" y="346"/>
                </a:cxn>
                <a:cxn ang="0">
                  <a:pos x="45" y="410"/>
                </a:cxn>
                <a:cxn ang="0">
                  <a:pos x="26" y="469"/>
                </a:cxn>
                <a:cxn ang="0">
                  <a:pos x="60" y="521"/>
                </a:cxn>
                <a:cxn ang="0">
                  <a:pos x="90" y="629"/>
                </a:cxn>
                <a:cxn ang="0">
                  <a:pos x="112" y="726"/>
                </a:cxn>
                <a:cxn ang="0">
                  <a:pos x="138" y="875"/>
                </a:cxn>
                <a:cxn ang="0">
                  <a:pos x="142" y="923"/>
                </a:cxn>
                <a:cxn ang="0">
                  <a:pos x="123" y="1009"/>
                </a:cxn>
                <a:cxn ang="0">
                  <a:pos x="212" y="1042"/>
                </a:cxn>
                <a:cxn ang="0">
                  <a:pos x="265" y="1012"/>
                </a:cxn>
                <a:cxn ang="0">
                  <a:pos x="291" y="1050"/>
                </a:cxn>
                <a:cxn ang="0">
                  <a:pos x="332" y="1038"/>
                </a:cxn>
                <a:cxn ang="0">
                  <a:pos x="302" y="945"/>
                </a:cxn>
                <a:cxn ang="0">
                  <a:pos x="320" y="841"/>
                </a:cxn>
                <a:cxn ang="0">
                  <a:pos x="320" y="834"/>
                </a:cxn>
                <a:cxn ang="0">
                  <a:pos x="380" y="782"/>
                </a:cxn>
                <a:cxn ang="0">
                  <a:pos x="410" y="878"/>
                </a:cxn>
                <a:cxn ang="0">
                  <a:pos x="469" y="949"/>
                </a:cxn>
                <a:cxn ang="0">
                  <a:pos x="532" y="1038"/>
                </a:cxn>
                <a:cxn ang="0">
                  <a:pos x="555" y="1094"/>
                </a:cxn>
                <a:cxn ang="0">
                  <a:pos x="577" y="990"/>
                </a:cxn>
                <a:cxn ang="0">
                  <a:pos x="644" y="897"/>
                </a:cxn>
                <a:cxn ang="0">
                  <a:pos x="644" y="826"/>
                </a:cxn>
                <a:cxn ang="0">
                  <a:pos x="681" y="726"/>
                </a:cxn>
              </a:cxnLst>
              <a:rect l="0" t="0" r="r" b="b"/>
              <a:pathLst>
                <a:path w="681" h="1098">
                  <a:moveTo>
                    <a:pt x="681" y="715"/>
                  </a:moveTo>
                  <a:lnTo>
                    <a:pt x="681" y="715"/>
                  </a:lnTo>
                  <a:lnTo>
                    <a:pt x="678" y="696"/>
                  </a:lnTo>
                  <a:lnTo>
                    <a:pt x="674" y="666"/>
                  </a:lnTo>
                  <a:lnTo>
                    <a:pt x="674" y="666"/>
                  </a:lnTo>
                  <a:lnTo>
                    <a:pt x="678" y="663"/>
                  </a:lnTo>
                  <a:lnTo>
                    <a:pt x="681" y="655"/>
                  </a:lnTo>
                  <a:lnTo>
                    <a:pt x="678" y="651"/>
                  </a:lnTo>
                  <a:lnTo>
                    <a:pt x="674" y="651"/>
                  </a:lnTo>
                  <a:lnTo>
                    <a:pt x="663" y="648"/>
                  </a:lnTo>
                  <a:lnTo>
                    <a:pt x="644" y="648"/>
                  </a:lnTo>
                  <a:lnTo>
                    <a:pt x="644" y="648"/>
                  </a:lnTo>
                  <a:lnTo>
                    <a:pt x="618" y="607"/>
                  </a:lnTo>
                  <a:lnTo>
                    <a:pt x="596" y="573"/>
                  </a:lnTo>
                  <a:lnTo>
                    <a:pt x="577" y="555"/>
                  </a:lnTo>
                  <a:lnTo>
                    <a:pt x="577" y="555"/>
                  </a:lnTo>
                  <a:lnTo>
                    <a:pt x="573" y="547"/>
                  </a:lnTo>
                  <a:lnTo>
                    <a:pt x="570" y="540"/>
                  </a:lnTo>
                  <a:lnTo>
                    <a:pt x="570" y="529"/>
                  </a:lnTo>
                  <a:lnTo>
                    <a:pt x="573" y="517"/>
                  </a:lnTo>
                  <a:lnTo>
                    <a:pt x="577" y="510"/>
                  </a:lnTo>
                  <a:lnTo>
                    <a:pt x="588" y="503"/>
                  </a:lnTo>
                  <a:lnTo>
                    <a:pt x="603" y="499"/>
                  </a:lnTo>
                  <a:lnTo>
                    <a:pt x="622" y="499"/>
                  </a:lnTo>
                  <a:lnTo>
                    <a:pt x="625" y="484"/>
                  </a:lnTo>
                  <a:lnTo>
                    <a:pt x="625" y="473"/>
                  </a:lnTo>
                  <a:lnTo>
                    <a:pt x="622" y="462"/>
                  </a:lnTo>
                  <a:lnTo>
                    <a:pt x="618" y="458"/>
                  </a:lnTo>
                  <a:lnTo>
                    <a:pt x="622" y="447"/>
                  </a:lnTo>
                  <a:lnTo>
                    <a:pt x="629" y="439"/>
                  </a:lnTo>
                  <a:lnTo>
                    <a:pt x="629" y="432"/>
                  </a:lnTo>
                  <a:lnTo>
                    <a:pt x="618" y="424"/>
                  </a:lnTo>
                  <a:lnTo>
                    <a:pt x="614" y="424"/>
                  </a:lnTo>
                  <a:lnTo>
                    <a:pt x="607" y="421"/>
                  </a:lnTo>
                  <a:lnTo>
                    <a:pt x="599" y="421"/>
                  </a:lnTo>
                  <a:lnTo>
                    <a:pt x="592" y="417"/>
                  </a:lnTo>
                  <a:lnTo>
                    <a:pt x="585" y="410"/>
                  </a:lnTo>
                  <a:lnTo>
                    <a:pt x="585" y="395"/>
                  </a:lnTo>
                  <a:lnTo>
                    <a:pt x="581" y="376"/>
                  </a:lnTo>
                  <a:lnTo>
                    <a:pt x="573" y="372"/>
                  </a:lnTo>
                  <a:lnTo>
                    <a:pt x="566" y="369"/>
                  </a:lnTo>
                  <a:lnTo>
                    <a:pt x="555" y="361"/>
                  </a:lnTo>
                  <a:lnTo>
                    <a:pt x="555" y="343"/>
                  </a:lnTo>
                  <a:lnTo>
                    <a:pt x="555" y="343"/>
                  </a:lnTo>
                  <a:lnTo>
                    <a:pt x="555" y="335"/>
                  </a:lnTo>
                  <a:lnTo>
                    <a:pt x="551" y="324"/>
                  </a:lnTo>
                  <a:lnTo>
                    <a:pt x="547" y="316"/>
                  </a:lnTo>
                  <a:lnTo>
                    <a:pt x="547" y="316"/>
                  </a:lnTo>
                  <a:lnTo>
                    <a:pt x="521" y="290"/>
                  </a:lnTo>
                  <a:lnTo>
                    <a:pt x="506" y="264"/>
                  </a:lnTo>
                  <a:lnTo>
                    <a:pt x="473" y="250"/>
                  </a:lnTo>
                  <a:lnTo>
                    <a:pt x="447" y="231"/>
                  </a:lnTo>
                  <a:lnTo>
                    <a:pt x="465" y="205"/>
                  </a:lnTo>
                  <a:lnTo>
                    <a:pt x="465" y="205"/>
                  </a:lnTo>
                  <a:lnTo>
                    <a:pt x="465" y="201"/>
                  </a:lnTo>
                  <a:lnTo>
                    <a:pt x="465" y="194"/>
                  </a:lnTo>
                  <a:lnTo>
                    <a:pt x="465" y="190"/>
                  </a:lnTo>
                  <a:lnTo>
                    <a:pt x="462" y="186"/>
                  </a:lnTo>
                  <a:lnTo>
                    <a:pt x="454" y="186"/>
                  </a:lnTo>
                  <a:lnTo>
                    <a:pt x="447" y="186"/>
                  </a:lnTo>
                  <a:lnTo>
                    <a:pt x="439" y="201"/>
                  </a:lnTo>
                  <a:lnTo>
                    <a:pt x="425" y="197"/>
                  </a:lnTo>
                  <a:lnTo>
                    <a:pt x="410" y="186"/>
                  </a:lnTo>
                  <a:lnTo>
                    <a:pt x="410" y="186"/>
                  </a:lnTo>
                  <a:lnTo>
                    <a:pt x="406" y="186"/>
                  </a:lnTo>
                  <a:lnTo>
                    <a:pt x="399" y="186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402" y="216"/>
                  </a:lnTo>
                  <a:lnTo>
                    <a:pt x="406" y="231"/>
                  </a:lnTo>
                  <a:lnTo>
                    <a:pt x="406" y="231"/>
                  </a:lnTo>
                  <a:lnTo>
                    <a:pt x="406" y="242"/>
                  </a:lnTo>
                  <a:lnTo>
                    <a:pt x="399" y="246"/>
                  </a:lnTo>
                  <a:lnTo>
                    <a:pt x="395" y="250"/>
                  </a:lnTo>
                  <a:lnTo>
                    <a:pt x="395" y="250"/>
                  </a:lnTo>
                  <a:lnTo>
                    <a:pt x="387" y="253"/>
                  </a:lnTo>
                  <a:lnTo>
                    <a:pt x="380" y="261"/>
                  </a:lnTo>
                  <a:lnTo>
                    <a:pt x="376" y="272"/>
                  </a:lnTo>
                  <a:lnTo>
                    <a:pt x="380" y="290"/>
                  </a:lnTo>
                  <a:lnTo>
                    <a:pt x="380" y="290"/>
                  </a:lnTo>
                  <a:lnTo>
                    <a:pt x="376" y="298"/>
                  </a:lnTo>
                  <a:lnTo>
                    <a:pt x="372" y="305"/>
                  </a:lnTo>
                  <a:lnTo>
                    <a:pt x="354" y="320"/>
                  </a:lnTo>
                  <a:lnTo>
                    <a:pt x="332" y="328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8" y="335"/>
                  </a:lnTo>
                  <a:lnTo>
                    <a:pt x="332" y="346"/>
                  </a:lnTo>
                  <a:lnTo>
                    <a:pt x="335" y="354"/>
                  </a:lnTo>
                  <a:lnTo>
                    <a:pt x="332" y="361"/>
                  </a:lnTo>
                  <a:lnTo>
                    <a:pt x="324" y="369"/>
                  </a:lnTo>
                  <a:lnTo>
                    <a:pt x="313" y="376"/>
                  </a:lnTo>
                  <a:lnTo>
                    <a:pt x="313" y="376"/>
                  </a:lnTo>
                  <a:lnTo>
                    <a:pt x="320" y="380"/>
                  </a:lnTo>
                  <a:lnTo>
                    <a:pt x="335" y="395"/>
                  </a:lnTo>
                  <a:lnTo>
                    <a:pt x="339" y="402"/>
                  </a:lnTo>
                  <a:lnTo>
                    <a:pt x="339" y="406"/>
                  </a:lnTo>
                  <a:lnTo>
                    <a:pt x="332" y="413"/>
                  </a:lnTo>
                  <a:lnTo>
                    <a:pt x="313" y="417"/>
                  </a:lnTo>
                  <a:lnTo>
                    <a:pt x="313" y="417"/>
                  </a:lnTo>
                  <a:lnTo>
                    <a:pt x="317" y="421"/>
                  </a:lnTo>
                  <a:lnTo>
                    <a:pt x="320" y="436"/>
                  </a:lnTo>
                  <a:lnTo>
                    <a:pt x="320" y="443"/>
                  </a:lnTo>
                  <a:lnTo>
                    <a:pt x="317" y="450"/>
                  </a:lnTo>
                  <a:lnTo>
                    <a:pt x="309" y="458"/>
                  </a:lnTo>
                  <a:lnTo>
                    <a:pt x="298" y="462"/>
                  </a:lnTo>
                  <a:lnTo>
                    <a:pt x="298" y="462"/>
                  </a:lnTo>
                  <a:lnTo>
                    <a:pt x="298" y="473"/>
                  </a:lnTo>
                  <a:lnTo>
                    <a:pt x="298" y="491"/>
                  </a:lnTo>
                  <a:lnTo>
                    <a:pt x="291" y="499"/>
                  </a:lnTo>
                  <a:lnTo>
                    <a:pt x="287" y="499"/>
                  </a:lnTo>
                  <a:lnTo>
                    <a:pt x="276" y="488"/>
                  </a:lnTo>
                  <a:lnTo>
                    <a:pt x="261" y="465"/>
                  </a:lnTo>
                  <a:lnTo>
                    <a:pt x="261" y="465"/>
                  </a:lnTo>
                  <a:lnTo>
                    <a:pt x="235" y="421"/>
                  </a:lnTo>
                  <a:lnTo>
                    <a:pt x="224" y="398"/>
                  </a:lnTo>
                  <a:lnTo>
                    <a:pt x="224" y="391"/>
                  </a:lnTo>
                  <a:lnTo>
                    <a:pt x="224" y="387"/>
                  </a:lnTo>
                  <a:lnTo>
                    <a:pt x="224" y="387"/>
                  </a:lnTo>
                  <a:lnTo>
                    <a:pt x="224" y="376"/>
                  </a:lnTo>
                  <a:lnTo>
                    <a:pt x="227" y="343"/>
                  </a:lnTo>
                  <a:lnTo>
                    <a:pt x="224" y="320"/>
                  </a:lnTo>
                  <a:lnTo>
                    <a:pt x="220" y="302"/>
                  </a:lnTo>
                  <a:lnTo>
                    <a:pt x="212" y="283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5" y="156"/>
                  </a:lnTo>
                  <a:lnTo>
                    <a:pt x="209" y="75"/>
                  </a:lnTo>
                  <a:lnTo>
                    <a:pt x="212" y="19"/>
                  </a:lnTo>
                  <a:lnTo>
                    <a:pt x="212" y="19"/>
                  </a:lnTo>
                  <a:lnTo>
                    <a:pt x="212" y="11"/>
                  </a:lnTo>
                  <a:lnTo>
                    <a:pt x="209" y="4"/>
                  </a:lnTo>
                  <a:lnTo>
                    <a:pt x="205" y="0"/>
                  </a:lnTo>
                  <a:lnTo>
                    <a:pt x="198" y="0"/>
                  </a:lnTo>
                  <a:lnTo>
                    <a:pt x="186" y="8"/>
                  </a:lnTo>
                  <a:lnTo>
                    <a:pt x="183" y="11"/>
                  </a:lnTo>
                  <a:lnTo>
                    <a:pt x="183" y="11"/>
                  </a:lnTo>
                  <a:lnTo>
                    <a:pt x="175" y="8"/>
                  </a:lnTo>
                  <a:lnTo>
                    <a:pt x="164" y="8"/>
                  </a:lnTo>
                  <a:lnTo>
                    <a:pt x="160" y="8"/>
                  </a:lnTo>
                  <a:lnTo>
                    <a:pt x="157" y="11"/>
                  </a:lnTo>
                  <a:lnTo>
                    <a:pt x="157" y="19"/>
                  </a:lnTo>
                  <a:lnTo>
                    <a:pt x="157" y="30"/>
                  </a:lnTo>
                  <a:lnTo>
                    <a:pt x="157" y="30"/>
                  </a:lnTo>
                  <a:lnTo>
                    <a:pt x="168" y="52"/>
                  </a:lnTo>
                  <a:lnTo>
                    <a:pt x="179" y="71"/>
                  </a:lnTo>
                  <a:lnTo>
                    <a:pt x="179" y="78"/>
                  </a:lnTo>
                  <a:lnTo>
                    <a:pt x="175" y="86"/>
                  </a:lnTo>
                  <a:lnTo>
                    <a:pt x="168" y="97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38" y="116"/>
                  </a:lnTo>
                  <a:lnTo>
                    <a:pt x="131" y="123"/>
                  </a:lnTo>
                  <a:lnTo>
                    <a:pt x="127" y="134"/>
                  </a:lnTo>
                  <a:lnTo>
                    <a:pt x="131" y="142"/>
                  </a:lnTo>
                  <a:lnTo>
                    <a:pt x="134" y="149"/>
                  </a:lnTo>
                  <a:lnTo>
                    <a:pt x="138" y="156"/>
                  </a:lnTo>
                  <a:lnTo>
                    <a:pt x="157" y="16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42" y="183"/>
                  </a:lnTo>
                  <a:lnTo>
                    <a:pt x="131" y="186"/>
                  </a:lnTo>
                  <a:lnTo>
                    <a:pt x="119" y="190"/>
                  </a:lnTo>
                  <a:lnTo>
                    <a:pt x="108" y="190"/>
                  </a:lnTo>
                  <a:lnTo>
                    <a:pt x="97" y="183"/>
                  </a:lnTo>
                  <a:lnTo>
                    <a:pt x="90" y="168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16"/>
                  </a:lnTo>
                  <a:lnTo>
                    <a:pt x="86" y="97"/>
                  </a:lnTo>
                  <a:lnTo>
                    <a:pt x="82" y="93"/>
                  </a:lnTo>
                  <a:lnTo>
                    <a:pt x="78" y="90"/>
                  </a:lnTo>
                  <a:lnTo>
                    <a:pt x="67" y="101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8"/>
                  </a:lnTo>
                  <a:lnTo>
                    <a:pt x="49" y="116"/>
                  </a:lnTo>
                  <a:lnTo>
                    <a:pt x="34" y="119"/>
                  </a:lnTo>
                  <a:lnTo>
                    <a:pt x="23" y="116"/>
                  </a:lnTo>
                  <a:lnTo>
                    <a:pt x="12" y="116"/>
                  </a:lnTo>
                  <a:lnTo>
                    <a:pt x="8" y="134"/>
                  </a:lnTo>
                  <a:lnTo>
                    <a:pt x="19" y="149"/>
                  </a:lnTo>
                  <a:lnTo>
                    <a:pt x="15" y="186"/>
                  </a:lnTo>
                  <a:lnTo>
                    <a:pt x="30" y="242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4" y="283"/>
                  </a:lnTo>
                  <a:lnTo>
                    <a:pt x="4" y="313"/>
                  </a:lnTo>
                  <a:lnTo>
                    <a:pt x="4" y="324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8" y="346"/>
                  </a:lnTo>
                  <a:lnTo>
                    <a:pt x="19" y="354"/>
                  </a:lnTo>
                  <a:lnTo>
                    <a:pt x="38" y="357"/>
                  </a:lnTo>
                  <a:lnTo>
                    <a:pt x="38" y="357"/>
                  </a:lnTo>
                  <a:lnTo>
                    <a:pt x="38" y="383"/>
                  </a:lnTo>
                  <a:lnTo>
                    <a:pt x="45" y="402"/>
                  </a:lnTo>
                  <a:lnTo>
                    <a:pt x="45" y="410"/>
                  </a:lnTo>
                  <a:lnTo>
                    <a:pt x="52" y="413"/>
                  </a:lnTo>
                  <a:lnTo>
                    <a:pt x="30" y="424"/>
                  </a:lnTo>
                  <a:lnTo>
                    <a:pt x="30" y="424"/>
                  </a:lnTo>
                  <a:lnTo>
                    <a:pt x="34" y="443"/>
                  </a:lnTo>
                  <a:lnTo>
                    <a:pt x="30" y="454"/>
                  </a:lnTo>
                  <a:lnTo>
                    <a:pt x="26" y="469"/>
                  </a:lnTo>
                  <a:lnTo>
                    <a:pt x="26" y="469"/>
                  </a:lnTo>
                  <a:lnTo>
                    <a:pt x="30" y="469"/>
                  </a:lnTo>
                  <a:lnTo>
                    <a:pt x="30" y="469"/>
                  </a:lnTo>
                  <a:lnTo>
                    <a:pt x="38" y="477"/>
                  </a:lnTo>
                  <a:lnTo>
                    <a:pt x="52" y="503"/>
                  </a:lnTo>
                  <a:lnTo>
                    <a:pt x="60" y="521"/>
                  </a:lnTo>
                  <a:lnTo>
                    <a:pt x="67" y="547"/>
                  </a:lnTo>
                  <a:lnTo>
                    <a:pt x="75" y="577"/>
                  </a:lnTo>
                  <a:lnTo>
                    <a:pt x="78" y="610"/>
                  </a:lnTo>
                  <a:lnTo>
                    <a:pt x="86" y="629"/>
                  </a:lnTo>
                  <a:lnTo>
                    <a:pt x="86" y="629"/>
                  </a:lnTo>
                  <a:lnTo>
                    <a:pt x="90" y="629"/>
                  </a:lnTo>
                  <a:lnTo>
                    <a:pt x="97" y="640"/>
                  </a:lnTo>
                  <a:lnTo>
                    <a:pt x="101" y="648"/>
                  </a:lnTo>
                  <a:lnTo>
                    <a:pt x="105" y="659"/>
                  </a:lnTo>
                  <a:lnTo>
                    <a:pt x="101" y="674"/>
                  </a:lnTo>
                  <a:lnTo>
                    <a:pt x="97" y="692"/>
                  </a:lnTo>
                  <a:lnTo>
                    <a:pt x="112" y="726"/>
                  </a:lnTo>
                  <a:lnTo>
                    <a:pt x="112" y="852"/>
                  </a:lnTo>
                  <a:lnTo>
                    <a:pt x="112" y="852"/>
                  </a:lnTo>
                  <a:lnTo>
                    <a:pt x="116" y="863"/>
                  </a:lnTo>
                  <a:lnTo>
                    <a:pt x="123" y="871"/>
                  </a:lnTo>
                  <a:lnTo>
                    <a:pt x="138" y="875"/>
                  </a:lnTo>
                  <a:lnTo>
                    <a:pt x="138" y="875"/>
                  </a:lnTo>
                  <a:lnTo>
                    <a:pt x="145" y="878"/>
                  </a:lnTo>
                  <a:lnTo>
                    <a:pt x="153" y="882"/>
                  </a:lnTo>
                  <a:lnTo>
                    <a:pt x="153" y="890"/>
                  </a:lnTo>
                  <a:lnTo>
                    <a:pt x="153" y="897"/>
                  </a:lnTo>
                  <a:lnTo>
                    <a:pt x="149" y="912"/>
                  </a:lnTo>
                  <a:lnTo>
                    <a:pt x="142" y="923"/>
                  </a:lnTo>
                  <a:lnTo>
                    <a:pt x="142" y="923"/>
                  </a:lnTo>
                  <a:lnTo>
                    <a:pt x="138" y="930"/>
                  </a:lnTo>
                  <a:lnTo>
                    <a:pt x="134" y="942"/>
                  </a:lnTo>
                  <a:lnTo>
                    <a:pt x="134" y="964"/>
                  </a:lnTo>
                  <a:lnTo>
                    <a:pt x="134" y="990"/>
                  </a:lnTo>
                  <a:lnTo>
                    <a:pt x="123" y="1009"/>
                  </a:lnTo>
                  <a:lnTo>
                    <a:pt x="127" y="1046"/>
                  </a:lnTo>
                  <a:lnTo>
                    <a:pt x="160" y="1027"/>
                  </a:lnTo>
                  <a:lnTo>
                    <a:pt x="164" y="1023"/>
                  </a:lnTo>
                  <a:lnTo>
                    <a:pt x="205" y="1038"/>
                  </a:lnTo>
                  <a:lnTo>
                    <a:pt x="205" y="1038"/>
                  </a:lnTo>
                  <a:lnTo>
                    <a:pt x="212" y="1042"/>
                  </a:lnTo>
                  <a:lnTo>
                    <a:pt x="224" y="1042"/>
                  </a:lnTo>
                  <a:lnTo>
                    <a:pt x="235" y="1042"/>
                  </a:lnTo>
                  <a:lnTo>
                    <a:pt x="246" y="1038"/>
                  </a:lnTo>
                  <a:lnTo>
                    <a:pt x="253" y="1027"/>
                  </a:lnTo>
                  <a:lnTo>
                    <a:pt x="265" y="1012"/>
                  </a:lnTo>
                  <a:lnTo>
                    <a:pt x="265" y="1012"/>
                  </a:lnTo>
                  <a:lnTo>
                    <a:pt x="268" y="1012"/>
                  </a:lnTo>
                  <a:lnTo>
                    <a:pt x="279" y="1020"/>
                  </a:lnTo>
                  <a:lnTo>
                    <a:pt x="287" y="1031"/>
                  </a:lnTo>
                  <a:lnTo>
                    <a:pt x="291" y="1042"/>
                  </a:lnTo>
                  <a:lnTo>
                    <a:pt x="291" y="1050"/>
                  </a:lnTo>
                  <a:lnTo>
                    <a:pt x="291" y="1050"/>
                  </a:lnTo>
                  <a:lnTo>
                    <a:pt x="294" y="1068"/>
                  </a:lnTo>
                  <a:lnTo>
                    <a:pt x="298" y="1076"/>
                  </a:lnTo>
                  <a:lnTo>
                    <a:pt x="305" y="1072"/>
                  </a:lnTo>
                  <a:lnTo>
                    <a:pt x="309" y="1053"/>
                  </a:lnTo>
                  <a:lnTo>
                    <a:pt x="332" y="1038"/>
                  </a:lnTo>
                  <a:lnTo>
                    <a:pt x="332" y="1038"/>
                  </a:lnTo>
                  <a:lnTo>
                    <a:pt x="332" y="1038"/>
                  </a:lnTo>
                  <a:lnTo>
                    <a:pt x="324" y="1016"/>
                  </a:lnTo>
                  <a:lnTo>
                    <a:pt x="324" y="997"/>
                  </a:lnTo>
                  <a:lnTo>
                    <a:pt x="320" y="971"/>
                  </a:lnTo>
                  <a:lnTo>
                    <a:pt x="302" y="945"/>
                  </a:lnTo>
                  <a:lnTo>
                    <a:pt x="302" y="945"/>
                  </a:lnTo>
                  <a:lnTo>
                    <a:pt x="313" y="927"/>
                  </a:lnTo>
                  <a:lnTo>
                    <a:pt x="320" y="908"/>
                  </a:lnTo>
                  <a:lnTo>
                    <a:pt x="324" y="890"/>
                  </a:lnTo>
                  <a:lnTo>
                    <a:pt x="324" y="871"/>
                  </a:lnTo>
                  <a:lnTo>
                    <a:pt x="320" y="849"/>
                  </a:lnTo>
                  <a:lnTo>
                    <a:pt x="320" y="841"/>
                  </a:lnTo>
                  <a:lnTo>
                    <a:pt x="320" y="841"/>
                  </a:lnTo>
                  <a:lnTo>
                    <a:pt x="324" y="849"/>
                  </a:lnTo>
                  <a:lnTo>
                    <a:pt x="324" y="849"/>
                  </a:lnTo>
                  <a:lnTo>
                    <a:pt x="324" y="841"/>
                  </a:lnTo>
                  <a:lnTo>
                    <a:pt x="324" y="841"/>
                  </a:lnTo>
                  <a:lnTo>
                    <a:pt x="320" y="834"/>
                  </a:lnTo>
                  <a:lnTo>
                    <a:pt x="324" y="826"/>
                  </a:lnTo>
                  <a:lnTo>
                    <a:pt x="335" y="808"/>
                  </a:lnTo>
                  <a:lnTo>
                    <a:pt x="354" y="789"/>
                  </a:lnTo>
                  <a:lnTo>
                    <a:pt x="354" y="789"/>
                  </a:lnTo>
                  <a:lnTo>
                    <a:pt x="369" y="782"/>
                  </a:lnTo>
                  <a:lnTo>
                    <a:pt x="380" y="782"/>
                  </a:lnTo>
                  <a:lnTo>
                    <a:pt x="387" y="789"/>
                  </a:lnTo>
                  <a:lnTo>
                    <a:pt x="395" y="800"/>
                  </a:lnTo>
                  <a:lnTo>
                    <a:pt x="406" y="826"/>
                  </a:lnTo>
                  <a:lnTo>
                    <a:pt x="406" y="852"/>
                  </a:lnTo>
                  <a:lnTo>
                    <a:pt x="406" y="852"/>
                  </a:lnTo>
                  <a:lnTo>
                    <a:pt x="410" y="878"/>
                  </a:lnTo>
                  <a:lnTo>
                    <a:pt x="421" y="904"/>
                  </a:lnTo>
                  <a:lnTo>
                    <a:pt x="439" y="930"/>
                  </a:lnTo>
                  <a:lnTo>
                    <a:pt x="447" y="938"/>
                  </a:lnTo>
                  <a:lnTo>
                    <a:pt x="458" y="945"/>
                  </a:lnTo>
                  <a:lnTo>
                    <a:pt x="458" y="945"/>
                  </a:lnTo>
                  <a:lnTo>
                    <a:pt x="469" y="949"/>
                  </a:lnTo>
                  <a:lnTo>
                    <a:pt x="477" y="957"/>
                  </a:lnTo>
                  <a:lnTo>
                    <a:pt x="488" y="975"/>
                  </a:lnTo>
                  <a:lnTo>
                    <a:pt x="495" y="990"/>
                  </a:lnTo>
                  <a:lnTo>
                    <a:pt x="495" y="994"/>
                  </a:lnTo>
                  <a:lnTo>
                    <a:pt x="532" y="1038"/>
                  </a:lnTo>
                  <a:lnTo>
                    <a:pt x="532" y="1038"/>
                  </a:lnTo>
                  <a:lnTo>
                    <a:pt x="532" y="1068"/>
                  </a:lnTo>
                  <a:lnTo>
                    <a:pt x="540" y="1090"/>
                  </a:lnTo>
                  <a:lnTo>
                    <a:pt x="544" y="1094"/>
                  </a:lnTo>
                  <a:lnTo>
                    <a:pt x="547" y="1098"/>
                  </a:lnTo>
                  <a:lnTo>
                    <a:pt x="547" y="1098"/>
                  </a:lnTo>
                  <a:lnTo>
                    <a:pt x="555" y="1094"/>
                  </a:lnTo>
                  <a:lnTo>
                    <a:pt x="559" y="1090"/>
                  </a:lnTo>
                  <a:lnTo>
                    <a:pt x="566" y="1076"/>
                  </a:lnTo>
                  <a:lnTo>
                    <a:pt x="570" y="1053"/>
                  </a:lnTo>
                  <a:lnTo>
                    <a:pt x="573" y="1023"/>
                  </a:lnTo>
                  <a:lnTo>
                    <a:pt x="573" y="1023"/>
                  </a:lnTo>
                  <a:lnTo>
                    <a:pt x="577" y="990"/>
                  </a:lnTo>
                  <a:lnTo>
                    <a:pt x="585" y="960"/>
                  </a:lnTo>
                  <a:lnTo>
                    <a:pt x="599" y="938"/>
                  </a:lnTo>
                  <a:lnTo>
                    <a:pt x="614" y="923"/>
                  </a:lnTo>
                  <a:lnTo>
                    <a:pt x="614" y="923"/>
                  </a:lnTo>
                  <a:lnTo>
                    <a:pt x="633" y="912"/>
                  </a:lnTo>
                  <a:lnTo>
                    <a:pt x="644" y="897"/>
                  </a:lnTo>
                  <a:lnTo>
                    <a:pt x="652" y="882"/>
                  </a:lnTo>
                  <a:lnTo>
                    <a:pt x="652" y="875"/>
                  </a:lnTo>
                  <a:lnTo>
                    <a:pt x="652" y="867"/>
                  </a:lnTo>
                  <a:lnTo>
                    <a:pt x="652" y="867"/>
                  </a:lnTo>
                  <a:lnTo>
                    <a:pt x="648" y="849"/>
                  </a:lnTo>
                  <a:lnTo>
                    <a:pt x="644" y="826"/>
                  </a:lnTo>
                  <a:lnTo>
                    <a:pt x="644" y="800"/>
                  </a:lnTo>
                  <a:lnTo>
                    <a:pt x="644" y="800"/>
                  </a:lnTo>
                  <a:lnTo>
                    <a:pt x="655" y="785"/>
                  </a:lnTo>
                  <a:lnTo>
                    <a:pt x="663" y="774"/>
                  </a:lnTo>
                  <a:lnTo>
                    <a:pt x="674" y="748"/>
                  </a:lnTo>
                  <a:lnTo>
                    <a:pt x="681" y="726"/>
                  </a:lnTo>
                  <a:lnTo>
                    <a:pt x="681" y="715"/>
                  </a:lnTo>
                  <a:lnTo>
                    <a:pt x="681" y="715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0" name="Freeform 24"/>
            <p:cNvSpPr>
              <a:spLocks/>
            </p:cNvSpPr>
            <p:nvPr/>
          </p:nvSpPr>
          <p:spPr bwMode="auto">
            <a:xfrm>
              <a:off x="2542" y="1557"/>
              <a:ext cx="636" cy="1009"/>
            </a:xfrm>
            <a:custGeom>
              <a:avLst/>
              <a:gdLst/>
              <a:ahLst/>
              <a:cxnLst>
                <a:cxn ang="0">
                  <a:pos x="617" y="815"/>
                </a:cxn>
                <a:cxn ang="0">
                  <a:pos x="606" y="774"/>
                </a:cxn>
                <a:cxn ang="0">
                  <a:pos x="569" y="793"/>
                </a:cxn>
                <a:cxn ang="0">
                  <a:pos x="528" y="719"/>
                </a:cxn>
                <a:cxn ang="0">
                  <a:pos x="539" y="659"/>
                </a:cxn>
                <a:cxn ang="0">
                  <a:pos x="517" y="626"/>
                </a:cxn>
                <a:cxn ang="0">
                  <a:pos x="472" y="618"/>
                </a:cxn>
                <a:cxn ang="0">
                  <a:pos x="472" y="540"/>
                </a:cxn>
                <a:cxn ang="0">
                  <a:pos x="569" y="439"/>
                </a:cxn>
                <a:cxn ang="0">
                  <a:pos x="569" y="335"/>
                </a:cxn>
                <a:cxn ang="0">
                  <a:pos x="558" y="320"/>
                </a:cxn>
                <a:cxn ang="0">
                  <a:pos x="539" y="302"/>
                </a:cxn>
                <a:cxn ang="0">
                  <a:pos x="498" y="313"/>
                </a:cxn>
                <a:cxn ang="0">
                  <a:pos x="468" y="287"/>
                </a:cxn>
                <a:cxn ang="0">
                  <a:pos x="461" y="212"/>
                </a:cxn>
                <a:cxn ang="0">
                  <a:pos x="446" y="160"/>
                </a:cxn>
                <a:cxn ang="0">
                  <a:pos x="387" y="112"/>
                </a:cxn>
                <a:cxn ang="0">
                  <a:pos x="361" y="0"/>
                </a:cxn>
                <a:cxn ang="0">
                  <a:pos x="346" y="23"/>
                </a:cxn>
                <a:cxn ang="0">
                  <a:pos x="327" y="93"/>
                </a:cxn>
                <a:cxn ang="0">
                  <a:pos x="282" y="105"/>
                </a:cxn>
                <a:cxn ang="0">
                  <a:pos x="241" y="131"/>
                </a:cxn>
                <a:cxn ang="0">
                  <a:pos x="204" y="160"/>
                </a:cxn>
                <a:cxn ang="0">
                  <a:pos x="171" y="131"/>
                </a:cxn>
                <a:cxn ang="0">
                  <a:pos x="148" y="97"/>
                </a:cxn>
                <a:cxn ang="0">
                  <a:pos x="96" y="131"/>
                </a:cxn>
                <a:cxn ang="0">
                  <a:pos x="33" y="145"/>
                </a:cxn>
                <a:cxn ang="0">
                  <a:pos x="67" y="227"/>
                </a:cxn>
                <a:cxn ang="0">
                  <a:pos x="70" y="350"/>
                </a:cxn>
                <a:cxn ang="0">
                  <a:pos x="115" y="484"/>
                </a:cxn>
                <a:cxn ang="0">
                  <a:pos x="137" y="518"/>
                </a:cxn>
                <a:cxn ang="0">
                  <a:pos x="89" y="547"/>
                </a:cxn>
                <a:cxn ang="0">
                  <a:pos x="81" y="585"/>
                </a:cxn>
                <a:cxn ang="0">
                  <a:pos x="78" y="633"/>
                </a:cxn>
                <a:cxn ang="0">
                  <a:pos x="59" y="685"/>
                </a:cxn>
                <a:cxn ang="0">
                  <a:pos x="18" y="700"/>
                </a:cxn>
                <a:cxn ang="0">
                  <a:pos x="14" y="756"/>
                </a:cxn>
                <a:cxn ang="0">
                  <a:pos x="33" y="786"/>
                </a:cxn>
                <a:cxn ang="0">
                  <a:pos x="59" y="808"/>
                </a:cxn>
                <a:cxn ang="0">
                  <a:pos x="48" y="882"/>
                </a:cxn>
                <a:cxn ang="0">
                  <a:pos x="18" y="960"/>
                </a:cxn>
                <a:cxn ang="0">
                  <a:pos x="52" y="1009"/>
                </a:cxn>
                <a:cxn ang="0">
                  <a:pos x="111" y="953"/>
                </a:cxn>
                <a:cxn ang="0">
                  <a:pos x="186" y="949"/>
                </a:cxn>
                <a:cxn ang="0">
                  <a:pos x="230" y="968"/>
                </a:cxn>
                <a:cxn ang="0">
                  <a:pos x="260" y="886"/>
                </a:cxn>
                <a:cxn ang="0">
                  <a:pos x="286" y="841"/>
                </a:cxn>
                <a:cxn ang="0">
                  <a:pos x="323" y="782"/>
                </a:cxn>
                <a:cxn ang="0">
                  <a:pos x="335" y="830"/>
                </a:cxn>
                <a:cxn ang="0">
                  <a:pos x="364" y="845"/>
                </a:cxn>
                <a:cxn ang="0">
                  <a:pos x="353" y="882"/>
                </a:cxn>
                <a:cxn ang="0">
                  <a:pos x="383" y="942"/>
                </a:cxn>
                <a:cxn ang="0">
                  <a:pos x="439" y="934"/>
                </a:cxn>
                <a:cxn ang="0">
                  <a:pos x="461" y="897"/>
                </a:cxn>
                <a:cxn ang="0">
                  <a:pos x="528" y="912"/>
                </a:cxn>
                <a:cxn ang="0">
                  <a:pos x="539" y="942"/>
                </a:cxn>
                <a:cxn ang="0">
                  <a:pos x="562" y="927"/>
                </a:cxn>
                <a:cxn ang="0">
                  <a:pos x="602" y="908"/>
                </a:cxn>
                <a:cxn ang="0">
                  <a:pos x="610" y="860"/>
                </a:cxn>
              </a:cxnLst>
              <a:rect l="0" t="0" r="r" b="b"/>
              <a:pathLst>
                <a:path w="636" h="1009">
                  <a:moveTo>
                    <a:pt x="636" y="841"/>
                  </a:moveTo>
                  <a:lnTo>
                    <a:pt x="632" y="838"/>
                  </a:lnTo>
                  <a:lnTo>
                    <a:pt x="632" y="838"/>
                  </a:lnTo>
                  <a:lnTo>
                    <a:pt x="621" y="826"/>
                  </a:lnTo>
                  <a:lnTo>
                    <a:pt x="617" y="815"/>
                  </a:lnTo>
                  <a:lnTo>
                    <a:pt x="614" y="797"/>
                  </a:lnTo>
                  <a:lnTo>
                    <a:pt x="614" y="797"/>
                  </a:lnTo>
                  <a:lnTo>
                    <a:pt x="614" y="786"/>
                  </a:lnTo>
                  <a:lnTo>
                    <a:pt x="610" y="778"/>
                  </a:lnTo>
                  <a:lnTo>
                    <a:pt x="606" y="774"/>
                  </a:lnTo>
                  <a:lnTo>
                    <a:pt x="602" y="774"/>
                  </a:lnTo>
                  <a:lnTo>
                    <a:pt x="591" y="774"/>
                  </a:lnTo>
                  <a:lnTo>
                    <a:pt x="588" y="774"/>
                  </a:lnTo>
                  <a:lnTo>
                    <a:pt x="588" y="774"/>
                  </a:lnTo>
                  <a:lnTo>
                    <a:pt x="569" y="793"/>
                  </a:lnTo>
                  <a:lnTo>
                    <a:pt x="569" y="797"/>
                  </a:lnTo>
                  <a:lnTo>
                    <a:pt x="539" y="737"/>
                  </a:lnTo>
                  <a:lnTo>
                    <a:pt x="539" y="737"/>
                  </a:lnTo>
                  <a:lnTo>
                    <a:pt x="532" y="730"/>
                  </a:lnTo>
                  <a:lnTo>
                    <a:pt x="528" y="719"/>
                  </a:lnTo>
                  <a:lnTo>
                    <a:pt x="528" y="700"/>
                  </a:lnTo>
                  <a:lnTo>
                    <a:pt x="532" y="685"/>
                  </a:lnTo>
                  <a:lnTo>
                    <a:pt x="535" y="681"/>
                  </a:lnTo>
                  <a:lnTo>
                    <a:pt x="535" y="681"/>
                  </a:lnTo>
                  <a:lnTo>
                    <a:pt x="539" y="659"/>
                  </a:lnTo>
                  <a:lnTo>
                    <a:pt x="539" y="640"/>
                  </a:lnTo>
                  <a:lnTo>
                    <a:pt x="535" y="633"/>
                  </a:lnTo>
                  <a:lnTo>
                    <a:pt x="528" y="629"/>
                  </a:lnTo>
                  <a:lnTo>
                    <a:pt x="524" y="626"/>
                  </a:lnTo>
                  <a:lnTo>
                    <a:pt x="517" y="626"/>
                  </a:lnTo>
                  <a:lnTo>
                    <a:pt x="509" y="629"/>
                  </a:lnTo>
                  <a:lnTo>
                    <a:pt x="476" y="629"/>
                  </a:lnTo>
                  <a:lnTo>
                    <a:pt x="476" y="629"/>
                  </a:lnTo>
                  <a:lnTo>
                    <a:pt x="472" y="629"/>
                  </a:lnTo>
                  <a:lnTo>
                    <a:pt x="472" y="618"/>
                  </a:lnTo>
                  <a:lnTo>
                    <a:pt x="472" y="618"/>
                  </a:lnTo>
                  <a:lnTo>
                    <a:pt x="476" y="596"/>
                  </a:lnTo>
                  <a:lnTo>
                    <a:pt x="480" y="566"/>
                  </a:lnTo>
                  <a:lnTo>
                    <a:pt x="487" y="555"/>
                  </a:lnTo>
                  <a:lnTo>
                    <a:pt x="472" y="540"/>
                  </a:lnTo>
                  <a:lnTo>
                    <a:pt x="487" y="518"/>
                  </a:lnTo>
                  <a:lnTo>
                    <a:pt x="498" y="499"/>
                  </a:lnTo>
                  <a:lnTo>
                    <a:pt x="524" y="465"/>
                  </a:lnTo>
                  <a:lnTo>
                    <a:pt x="528" y="439"/>
                  </a:lnTo>
                  <a:lnTo>
                    <a:pt x="569" y="439"/>
                  </a:lnTo>
                  <a:lnTo>
                    <a:pt x="569" y="413"/>
                  </a:lnTo>
                  <a:lnTo>
                    <a:pt x="569" y="380"/>
                  </a:lnTo>
                  <a:lnTo>
                    <a:pt x="554" y="354"/>
                  </a:lnTo>
                  <a:lnTo>
                    <a:pt x="554" y="354"/>
                  </a:lnTo>
                  <a:lnTo>
                    <a:pt x="569" y="335"/>
                  </a:lnTo>
                  <a:lnTo>
                    <a:pt x="576" y="320"/>
                  </a:lnTo>
                  <a:lnTo>
                    <a:pt x="576" y="317"/>
                  </a:lnTo>
                  <a:lnTo>
                    <a:pt x="576" y="313"/>
                  </a:lnTo>
                  <a:lnTo>
                    <a:pt x="565" y="317"/>
                  </a:lnTo>
                  <a:lnTo>
                    <a:pt x="558" y="320"/>
                  </a:lnTo>
                  <a:lnTo>
                    <a:pt x="550" y="320"/>
                  </a:lnTo>
                  <a:lnTo>
                    <a:pt x="550" y="320"/>
                  </a:lnTo>
                  <a:lnTo>
                    <a:pt x="547" y="309"/>
                  </a:lnTo>
                  <a:lnTo>
                    <a:pt x="543" y="302"/>
                  </a:lnTo>
                  <a:lnTo>
                    <a:pt x="539" y="302"/>
                  </a:lnTo>
                  <a:lnTo>
                    <a:pt x="535" y="302"/>
                  </a:lnTo>
                  <a:lnTo>
                    <a:pt x="528" y="305"/>
                  </a:lnTo>
                  <a:lnTo>
                    <a:pt x="524" y="309"/>
                  </a:lnTo>
                  <a:lnTo>
                    <a:pt x="524" y="309"/>
                  </a:lnTo>
                  <a:lnTo>
                    <a:pt x="498" y="313"/>
                  </a:lnTo>
                  <a:lnTo>
                    <a:pt x="480" y="313"/>
                  </a:lnTo>
                  <a:lnTo>
                    <a:pt x="476" y="309"/>
                  </a:lnTo>
                  <a:lnTo>
                    <a:pt x="472" y="305"/>
                  </a:lnTo>
                  <a:lnTo>
                    <a:pt x="472" y="305"/>
                  </a:lnTo>
                  <a:lnTo>
                    <a:pt x="468" y="287"/>
                  </a:lnTo>
                  <a:lnTo>
                    <a:pt x="461" y="265"/>
                  </a:lnTo>
                  <a:lnTo>
                    <a:pt x="450" y="235"/>
                  </a:lnTo>
                  <a:lnTo>
                    <a:pt x="450" y="235"/>
                  </a:lnTo>
                  <a:lnTo>
                    <a:pt x="457" y="220"/>
                  </a:lnTo>
                  <a:lnTo>
                    <a:pt x="461" y="212"/>
                  </a:lnTo>
                  <a:lnTo>
                    <a:pt x="461" y="201"/>
                  </a:lnTo>
                  <a:lnTo>
                    <a:pt x="461" y="198"/>
                  </a:lnTo>
                  <a:lnTo>
                    <a:pt x="454" y="190"/>
                  </a:lnTo>
                  <a:lnTo>
                    <a:pt x="446" y="186"/>
                  </a:lnTo>
                  <a:lnTo>
                    <a:pt x="446" y="160"/>
                  </a:lnTo>
                  <a:lnTo>
                    <a:pt x="416" y="134"/>
                  </a:lnTo>
                  <a:lnTo>
                    <a:pt x="416" y="134"/>
                  </a:lnTo>
                  <a:lnTo>
                    <a:pt x="401" y="127"/>
                  </a:lnTo>
                  <a:lnTo>
                    <a:pt x="390" y="119"/>
                  </a:lnTo>
                  <a:lnTo>
                    <a:pt x="387" y="112"/>
                  </a:lnTo>
                  <a:lnTo>
                    <a:pt x="383" y="101"/>
                  </a:lnTo>
                  <a:lnTo>
                    <a:pt x="379" y="90"/>
                  </a:lnTo>
                  <a:lnTo>
                    <a:pt x="379" y="82"/>
                  </a:lnTo>
                  <a:lnTo>
                    <a:pt x="375" y="4"/>
                  </a:lnTo>
                  <a:lnTo>
                    <a:pt x="361" y="0"/>
                  </a:lnTo>
                  <a:lnTo>
                    <a:pt x="357" y="0"/>
                  </a:lnTo>
                  <a:lnTo>
                    <a:pt x="357" y="0"/>
                  </a:lnTo>
                  <a:lnTo>
                    <a:pt x="357" y="12"/>
                  </a:lnTo>
                  <a:lnTo>
                    <a:pt x="346" y="23"/>
                  </a:lnTo>
                  <a:lnTo>
                    <a:pt x="346" y="23"/>
                  </a:lnTo>
                  <a:lnTo>
                    <a:pt x="338" y="30"/>
                  </a:lnTo>
                  <a:lnTo>
                    <a:pt x="335" y="41"/>
                  </a:lnTo>
                  <a:lnTo>
                    <a:pt x="327" y="64"/>
                  </a:lnTo>
                  <a:lnTo>
                    <a:pt x="327" y="86"/>
                  </a:lnTo>
                  <a:lnTo>
                    <a:pt x="327" y="93"/>
                  </a:lnTo>
                  <a:lnTo>
                    <a:pt x="327" y="93"/>
                  </a:lnTo>
                  <a:lnTo>
                    <a:pt x="327" y="97"/>
                  </a:lnTo>
                  <a:lnTo>
                    <a:pt x="323" y="101"/>
                  </a:lnTo>
                  <a:lnTo>
                    <a:pt x="308" y="105"/>
                  </a:lnTo>
                  <a:lnTo>
                    <a:pt x="282" y="105"/>
                  </a:lnTo>
                  <a:lnTo>
                    <a:pt x="282" y="105"/>
                  </a:lnTo>
                  <a:lnTo>
                    <a:pt x="279" y="108"/>
                  </a:lnTo>
                  <a:lnTo>
                    <a:pt x="271" y="116"/>
                  </a:lnTo>
                  <a:lnTo>
                    <a:pt x="253" y="127"/>
                  </a:lnTo>
                  <a:lnTo>
                    <a:pt x="241" y="131"/>
                  </a:lnTo>
                  <a:lnTo>
                    <a:pt x="227" y="131"/>
                  </a:lnTo>
                  <a:lnTo>
                    <a:pt x="219" y="131"/>
                  </a:lnTo>
                  <a:lnTo>
                    <a:pt x="208" y="157"/>
                  </a:lnTo>
                  <a:lnTo>
                    <a:pt x="208" y="157"/>
                  </a:lnTo>
                  <a:lnTo>
                    <a:pt x="204" y="160"/>
                  </a:lnTo>
                  <a:lnTo>
                    <a:pt x="189" y="164"/>
                  </a:lnTo>
                  <a:lnTo>
                    <a:pt x="182" y="164"/>
                  </a:lnTo>
                  <a:lnTo>
                    <a:pt x="174" y="157"/>
                  </a:lnTo>
                  <a:lnTo>
                    <a:pt x="171" y="149"/>
                  </a:lnTo>
                  <a:lnTo>
                    <a:pt x="171" y="131"/>
                  </a:lnTo>
                  <a:lnTo>
                    <a:pt x="171" y="131"/>
                  </a:lnTo>
                  <a:lnTo>
                    <a:pt x="171" y="112"/>
                  </a:lnTo>
                  <a:lnTo>
                    <a:pt x="167" y="101"/>
                  </a:lnTo>
                  <a:lnTo>
                    <a:pt x="160" y="97"/>
                  </a:lnTo>
                  <a:lnTo>
                    <a:pt x="148" y="97"/>
                  </a:lnTo>
                  <a:lnTo>
                    <a:pt x="126" y="105"/>
                  </a:lnTo>
                  <a:lnTo>
                    <a:pt x="108" y="116"/>
                  </a:lnTo>
                  <a:lnTo>
                    <a:pt x="108" y="116"/>
                  </a:lnTo>
                  <a:lnTo>
                    <a:pt x="104" y="119"/>
                  </a:lnTo>
                  <a:lnTo>
                    <a:pt x="96" y="131"/>
                  </a:lnTo>
                  <a:lnTo>
                    <a:pt x="85" y="138"/>
                  </a:lnTo>
                  <a:lnTo>
                    <a:pt x="74" y="142"/>
                  </a:lnTo>
                  <a:lnTo>
                    <a:pt x="55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22" y="153"/>
                  </a:lnTo>
                  <a:lnTo>
                    <a:pt x="22" y="153"/>
                  </a:lnTo>
                  <a:lnTo>
                    <a:pt x="37" y="172"/>
                  </a:lnTo>
                  <a:lnTo>
                    <a:pt x="48" y="190"/>
                  </a:lnTo>
                  <a:lnTo>
                    <a:pt x="67" y="227"/>
                  </a:lnTo>
                  <a:lnTo>
                    <a:pt x="74" y="257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0" y="313"/>
                  </a:lnTo>
                  <a:lnTo>
                    <a:pt x="70" y="350"/>
                  </a:lnTo>
                  <a:lnTo>
                    <a:pt x="74" y="387"/>
                  </a:lnTo>
                  <a:lnTo>
                    <a:pt x="85" y="421"/>
                  </a:lnTo>
                  <a:lnTo>
                    <a:pt x="93" y="447"/>
                  </a:lnTo>
                  <a:lnTo>
                    <a:pt x="104" y="469"/>
                  </a:lnTo>
                  <a:lnTo>
                    <a:pt x="115" y="484"/>
                  </a:lnTo>
                  <a:lnTo>
                    <a:pt x="115" y="484"/>
                  </a:lnTo>
                  <a:lnTo>
                    <a:pt x="122" y="492"/>
                  </a:lnTo>
                  <a:lnTo>
                    <a:pt x="134" y="503"/>
                  </a:lnTo>
                  <a:lnTo>
                    <a:pt x="137" y="510"/>
                  </a:lnTo>
                  <a:lnTo>
                    <a:pt x="137" y="518"/>
                  </a:lnTo>
                  <a:lnTo>
                    <a:pt x="130" y="525"/>
                  </a:lnTo>
                  <a:lnTo>
                    <a:pt x="115" y="532"/>
                  </a:lnTo>
                  <a:lnTo>
                    <a:pt x="115" y="532"/>
                  </a:lnTo>
                  <a:lnTo>
                    <a:pt x="100" y="536"/>
                  </a:lnTo>
                  <a:lnTo>
                    <a:pt x="89" y="547"/>
                  </a:lnTo>
                  <a:lnTo>
                    <a:pt x="81" y="555"/>
                  </a:lnTo>
                  <a:lnTo>
                    <a:pt x="78" y="566"/>
                  </a:lnTo>
                  <a:lnTo>
                    <a:pt x="78" y="581"/>
                  </a:lnTo>
                  <a:lnTo>
                    <a:pt x="81" y="585"/>
                  </a:lnTo>
                  <a:lnTo>
                    <a:pt x="81" y="585"/>
                  </a:lnTo>
                  <a:lnTo>
                    <a:pt x="93" y="596"/>
                  </a:lnTo>
                  <a:lnTo>
                    <a:pt x="100" y="603"/>
                  </a:lnTo>
                  <a:lnTo>
                    <a:pt x="100" y="614"/>
                  </a:lnTo>
                  <a:lnTo>
                    <a:pt x="93" y="622"/>
                  </a:lnTo>
                  <a:lnTo>
                    <a:pt x="78" y="633"/>
                  </a:lnTo>
                  <a:lnTo>
                    <a:pt x="67" y="640"/>
                  </a:lnTo>
                  <a:lnTo>
                    <a:pt x="67" y="640"/>
                  </a:lnTo>
                  <a:lnTo>
                    <a:pt x="67" y="659"/>
                  </a:lnTo>
                  <a:lnTo>
                    <a:pt x="63" y="674"/>
                  </a:lnTo>
                  <a:lnTo>
                    <a:pt x="59" y="685"/>
                  </a:lnTo>
                  <a:lnTo>
                    <a:pt x="52" y="692"/>
                  </a:lnTo>
                  <a:lnTo>
                    <a:pt x="41" y="700"/>
                  </a:lnTo>
                  <a:lnTo>
                    <a:pt x="33" y="700"/>
                  </a:lnTo>
                  <a:lnTo>
                    <a:pt x="33" y="700"/>
                  </a:lnTo>
                  <a:lnTo>
                    <a:pt x="18" y="700"/>
                  </a:lnTo>
                  <a:lnTo>
                    <a:pt x="7" y="704"/>
                  </a:lnTo>
                  <a:lnTo>
                    <a:pt x="3" y="711"/>
                  </a:lnTo>
                  <a:lnTo>
                    <a:pt x="0" y="722"/>
                  </a:lnTo>
                  <a:lnTo>
                    <a:pt x="7" y="741"/>
                  </a:lnTo>
                  <a:lnTo>
                    <a:pt x="14" y="756"/>
                  </a:lnTo>
                  <a:lnTo>
                    <a:pt x="14" y="756"/>
                  </a:lnTo>
                  <a:lnTo>
                    <a:pt x="14" y="756"/>
                  </a:lnTo>
                  <a:lnTo>
                    <a:pt x="14" y="759"/>
                  </a:lnTo>
                  <a:lnTo>
                    <a:pt x="22" y="774"/>
                  </a:lnTo>
                  <a:lnTo>
                    <a:pt x="33" y="786"/>
                  </a:lnTo>
                  <a:lnTo>
                    <a:pt x="41" y="789"/>
                  </a:lnTo>
                  <a:lnTo>
                    <a:pt x="52" y="793"/>
                  </a:lnTo>
                  <a:lnTo>
                    <a:pt x="52" y="793"/>
                  </a:lnTo>
                  <a:lnTo>
                    <a:pt x="55" y="797"/>
                  </a:lnTo>
                  <a:lnTo>
                    <a:pt x="59" y="808"/>
                  </a:lnTo>
                  <a:lnTo>
                    <a:pt x="59" y="826"/>
                  </a:lnTo>
                  <a:lnTo>
                    <a:pt x="59" y="834"/>
                  </a:lnTo>
                  <a:lnTo>
                    <a:pt x="52" y="845"/>
                  </a:lnTo>
                  <a:lnTo>
                    <a:pt x="52" y="845"/>
                  </a:lnTo>
                  <a:lnTo>
                    <a:pt x="48" y="882"/>
                  </a:lnTo>
                  <a:lnTo>
                    <a:pt x="41" y="919"/>
                  </a:lnTo>
                  <a:lnTo>
                    <a:pt x="33" y="934"/>
                  </a:lnTo>
                  <a:lnTo>
                    <a:pt x="26" y="949"/>
                  </a:lnTo>
                  <a:lnTo>
                    <a:pt x="26" y="949"/>
                  </a:lnTo>
                  <a:lnTo>
                    <a:pt x="18" y="960"/>
                  </a:lnTo>
                  <a:lnTo>
                    <a:pt x="18" y="975"/>
                  </a:lnTo>
                  <a:lnTo>
                    <a:pt x="22" y="986"/>
                  </a:lnTo>
                  <a:lnTo>
                    <a:pt x="29" y="998"/>
                  </a:lnTo>
                  <a:lnTo>
                    <a:pt x="41" y="1005"/>
                  </a:lnTo>
                  <a:lnTo>
                    <a:pt x="52" y="1009"/>
                  </a:lnTo>
                  <a:lnTo>
                    <a:pt x="67" y="1005"/>
                  </a:lnTo>
                  <a:lnTo>
                    <a:pt x="81" y="994"/>
                  </a:lnTo>
                  <a:lnTo>
                    <a:pt x="81" y="994"/>
                  </a:lnTo>
                  <a:lnTo>
                    <a:pt x="104" y="964"/>
                  </a:lnTo>
                  <a:lnTo>
                    <a:pt x="111" y="953"/>
                  </a:lnTo>
                  <a:lnTo>
                    <a:pt x="115" y="946"/>
                  </a:lnTo>
                  <a:lnTo>
                    <a:pt x="126" y="942"/>
                  </a:lnTo>
                  <a:lnTo>
                    <a:pt x="141" y="942"/>
                  </a:lnTo>
                  <a:lnTo>
                    <a:pt x="160" y="942"/>
                  </a:lnTo>
                  <a:lnTo>
                    <a:pt x="186" y="949"/>
                  </a:lnTo>
                  <a:lnTo>
                    <a:pt x="186" y="949"/>
                  </a:lnTo>
                  <a:lnTo>
                    <a:pt x="193" y="957"/>
                  </a:lnTo>
                  <a:lnTo>
                    <a:pt x="204" y="964"/>
                  </a:lnTo>
                  <a:lnTo>
                    <a:pt x="215" y="968"/>
                  </a:lnTo>
                  <a:lnTo>
                    <a:pt x="230" y="968"/>
                  </a:lnTo>
                  <a:lnTo>
                    <a:pt x="241" y="964"/>
                  </a:lnTo>
                  <a:lnTo>
                    <a:pt x="249" y="949"/>
                  </a:lnTo>
                  <a:lnTo>
                    <a:pt x="253" y="923"/>
                  </a:lnTo>
                  <a:lnTo>
                    <a:pt x="256" y="901"/>
                  </a:lnTo>
                  <a:lnTo>
                    <a:pt x="260" y="886"/>
                  </a:lnTo>
                  <a:lnTo>
                    <a:pt x="260" y="886"/>
                  </a:lnTo>
                  <a:lnTo>
                    <a:pt x="264" y="867"/>
                  </a:lnTo>
                  <a:lnTo>
                    <a:pt x="271" y="852"/>
                  </a:lnTo>
                  <a:lnTo>
                    <a:pt x="279" y="845"/>
                  </a:lnTo>
                  <a:lnTo>
                    <a:pt x="286" y="841"/>
                  </a:lnTo>
                  <a:lnTo>
                    <a:pt x="294" y="823"/>
                  </a:lnTo>
                  <a:lnTo>
                    <a:pt x="297" y="804"/>
                  </a:lnTo>
                  <a:lnTo>
                    <a:pt x="297" y="804"/>
                  </a:lnTo>
                  <a:lnTo>
                    <a:pt x="305" y="797"/>
                  </a:lnTo>
                  <a:lnTo>
                    <a:pt x="323" y="782"/>
                  </a:lnTo>
                  <a:lnTo>
                    <a:pt x="331" y="778"/>
                  </a:lnTo>
                  <a:lnTo>
                    <a:pt x="338" y="782"/>
                  </a:lnTo>
                  <a:lnTo>
                    <a:pt x="338" y="789"/>
                  </a:lnTo>
                  <a:lnTo>
                    <a:pt x="338" y="808"/>
                  </a:lnTo>
                  <a:lnTo>
                    <a:pt x="335" y="830"/>
                  </a:lnTo>
                  <a:lnTo>
                    <a:pt x="349" y="834"/>
                  </a:lnTo>
                  <a:lnTo>
                    <a:pt x="349" y="834"/>
                  </a:lnTo>
                  <a:lnTo>
                    <a:pt x="353" y="834"/>
                  </a:lnTo>
                  <a:lnTo>
                    <a:pt x="361" y="841"/>
                  </a:lnTo>
                  <a:lnTo>
                    <a:pt x="364" y="845"/>
                  </a:lnTo>
                  <a:lnTo>
                    <a:pt x="364" y="852"/>
                  </a:lnTo>
                  <a:lnTo>
                    <a:pt x="361" y="864"/>
                  </a:lnTo>
                  <a:lnTo>
                    <a:pt x="353" y="875"/>
                  </a:lnTo>
                  <a:lnTo>
                    <a:pt x="353" y="875"/>
                  </a:lnTo>
                  <a:lnTo>
                    <a:pt x="353" y="882"/>
                  </a:lnTo>
                  <a:lnTo>
                    <a:pt x="353" y="901"/>
                  </a:lnTo>
                  <a:lnTo>
                    <a:pt x="357" y="912"/>
                  </a:lnTo>
                  <a:lnTo>
                    <a:pt x="364" y="923"/>
                  </a:lnTo>
                  <a:lnTo>
                    <a:pt x="372" y="934"/>
                  </a:lnTo>
                  <a:lnTo>
                    <a:pt x="383" y="942"/>
                  </a:lnTo>
                  <a:lnTo>
                    <a:pt x="383" y="942"/>
                  </a:lnTo>
                  <a:lnTo>
                    <a:pt x="394" y="946"/>
                  </a:lnTo>
                  <a:lnTo>
                    <a:pt x="413" y="946"/>
                  </a:lnTo>
                  <a:lnTo>
                    <a:pt x="428" y="942"/>
                  </a:lnTo>
                  <a:lnTo>
                    <a:pt x="439" y="934"/>
                  </a:lnTo>
                  <a:lnTo>
                    <a:pt x="446" y="923"/>
                  </a:lnTo>
                  <a:lnTo>
                    <a:pt x="454" y="905"/>
                  </a:lnTo>
                  <a:lnTo>
                    <a:pt x="454" y="905"/>
                  </a:lnTo>
                  <a:lnTo>
                    <a:pt x="454" y="901"/>
                  </a:lnTo>
                  <a:lnTo>
                    <a:pt x="461" y="897"/>
                  </a:lnTo>
                  <a:lnTo>
                    <a:pt x="472" y="893"/>
                  </a:lnTo>
                  <a:lnTo>
                    <a:pt x="491" y="897"/>
                  </a:lnTo>
                  <a:lnTo>
                    <a:pt x="491" y="897"/>
                  </a:lnTo>
                  <a:lnTo>
                    <a:pt x="513" y="905"/>
                  </a:lnTo>
                  <a:lnTo>
                    <a:pt x="528" y="912"/>
                  </a:lnTo>
                  <a:lnTo>
                    <a:pt x="535" y="916"/>
                  </a:lnTo>
                  <a:lnTo>
                    <a:pt x="539" y="923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47" y="946"/>
                  </a:lnTo>
                  <a:lnTo>
                    <a:pt x="550" y="942"/>
                  </a:lnTo>
                  <a:lnTo>
                    <a:pt x="562" y="927"/>
                  </a:lnTo>
                  <a:lnTo>
                    <a:pt x="562" y="927"/>
                  </a:lnTo>
                  <a:lnTo>
                    <a:pt x="562" y="927"/>
                  </a:lnTo>
                  <a:lnTo>
                    <a:pt x="565" y="919"/>
                  </a:lnTo>
                  <a:lnTo>
                    <a:pt x="576" y="916"/>
                  </a:lnTo>
                  <a:lnTo>
                    <a:pt x="599" y="916"/>
                  </a:lnTo>
                  <a:lnTo>
                    <a:pt x="599" y="916"/>
                  </a:lnTo>
                  <a:lnTo>
                    <a:pt x="602" y="908"/>
                  </a:lnTo>
                  <a:lnTo>
                    <a:pt x="602" y="901"/>
                  </a:lnTo>
                  <a:lnTo>
                    <a:pt x="602" y="893"/>
                  </a:lnTo>
                  <a:lnTo>
                    <a:pt x="602" y="893"/>
                  </a:lnTo>
                  <a:lnTo>
                    <a:pt x="602" y="879"/>
                  </a:lnTo>
                  <a:lnTo>
                    <a:pt x="610" y="860"/>
                  </a:lnTo>
                  <a:lnTo>
                    <a:pt x="621" y="845"/>
                  </a:lnTo>
                  <a:lnTo>
                    <a:pt x="628" y="841"/>
                  </a:lnTo>
                  <a:lnTo>
                    <a:pt x="636" y="841"/>
                  </a:lnTo>
                  <a:lnTo>
                    <a:pt x="636" y="84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1" name="Freeform 25"/>
            <p:cNvSpPr>
              <a:spLocks/>
            </p:cNvSpPr>
            <p:nvPr/>
          </p:nvSpPr>
          <p:spPr bwMode="auto">
            <a:xfrm>
              <a:off x="2359" y="2402"/>
              <a:ext cx="1035" cy="1072"/>
            </a:xfrm>
            <a:custGeom>
              <a:avLst/>
              <a:gdLst/>
              <a:ahLst/>
              <a:cxnLst>
                <a:cxn ang="0">
                  <a:pos x="975" y="949"/>
                </a:cxn>
                <a:cxn ang="0">
                  <a:pos x="1035" y="882"/>
                </a:cxn>
                <a:cxn ang="0">
                  <a:pos x="971" y="871"/>
                </a:cxn>
                <a:cxn ang="0">
                  <a:pos x="923" y="949"/>
                </a:cxn>
                <a:cxn ang="0">
                  <a:pos x="905" y="893"/>
                </a:cxn>
                <a:cxn ang="0">
                  <a:pos x="938" y="808"/>
                </a:cxn>
                <a:cxn ang="0">
                  <a:pos x="916" y="685"/>
                </a:cxn>
                <a:cxn ang="0">
                  <a:pos x="867" y="614"/>
                </a:cxn>
                <a:cxn ang="0">
                  <a:pos x="864" y="592"/>
                </a:cxn>
                <a:cxn ang="0">
                  <a:pos x="845" y="562"/>
                </a:cxn>
                <a:cxn ang="0">
                  <a:pos x="789" y="566"/>
                </a:cxn>
                <a:cxn ang="0">
                  <a:pos x="797" y="499"/>
                </a:cxn>
                <a:cxn ang="0">
                  <a:pos x="815" y="406"/>
                </a:cxn>
                <a:cxn ang="0">
                  <a:pos x="797" y="342"/>
                </a:cxn>
                <a:cxn ang="0">
                  <a:pos x="800" y="264"/>
                </a:cxn>
                <a:cxn ang="0">
                  <a:pos x="875" y="216"/>
                </a:cxn>
                <a:cxn ang="0">
                  <a:pos x="912" y="149"/>
                </a:cxn>
                <a:cxn ang="0">
                  <a:pos x="960" y="115"/>
                </a:cxn>
                <a:cxn ang="0">
                  <a:pos x="942" y="45"/>
                </a:cxn>
                <a:cxn ang="0">
                  <a:pos x="867" y="7"/>
                </a:cxn>
                <a:cxn ang="0">
                  <a:pos x="804" y="4"/>
                </a:cxn>
                <a:cxn ang="0">
                  <a:pos x="785" y="67"/>
                </a:cxn>
                <a:cxn ang="0">
                  <a:pos x="741" y="86"/>
                </a:cxn>
                <a:cxn ang="0">
                  <a:pos x="718" y="101"/>
                </a:cxn>
                <a:cxn ang="0">
                  <a:pos x="674" y="56"/>
                </a:cxn>
                <a:cxn ang="0">
                  <a:pos x="629" y="78"/>
                </a:cxn>
                <a:cxn ang="0">
                  <a:pos x="566" y="101"/>
                </a:cxn>
                <a:cxn ang="0">
                  <a:pos x="566" y="167"/>
                </a:cxn>
                <a:cxn ang="0">
                  <a:pos x="570" y="279"/>
                </a:cxn>
                <a:cxn ang="0">
                  <a:pos x="521" y="313"/>
                </a:cxn>
                <a:cxn ang="0">
                  <a:pos x="473" y="350"/>
                </a:cxn>
                <a:cxn ang="0">
                  <a:pos x="406" y="357"/>
                </a:cxn>
                <a:cxn ang="0">
                  <a:pos x="365" y="335"/>
                </a:cxn>
                <a:cxn ang="0">
                  <a:pos x="272" y="309"/>
                </a:cxn>
                <a:cxn ang="0">
                  <a:pos x="201" y="342"/>
                </a:cxn>
                <a:cxn ang="0">
                  <a:pos x="212" y="391"/>
                </a:cxn>
                <a:cxn ang="0">
                  <a:pos x="171" y="417"/>
                </a:cxn>
                <a:cxn ang="0">
                  <a:pos x="168" y="491"/>
                </a:cxn>
                <a:cxn ang="0">
                  <a:pos x="209" y="525"/>
                </a:cxn>
                <a:cxn ang="0">
                  <a:pos x="231" y="614"/>
                </a:cxn>
                <a:cxn ang="0">
                  <a:pos x="171" y="618"/>
                </a:cxn>
                <a:cxn ang="0">
                  <a:pos x="71" y="651"/>
                </a:cxn>
                <a:cxn ang="0">
                  <a:pos x="34" y="666"/>
                </a:cxn>
                <a:cxn ang="0">
                  <a:pos x="19" y="733"/>
                </a:cxn>
                <a:cxn ang="0">
                  <a:pos x="93" y="748"/>
                </a:cxn>
                <a:cxn ang="0">
                  <a:pos x="97" y="815"/>
                </a:cxn>
                <a:cxn ang="0">
                  <a:pos x="45" y="815"/>
                </a:cxn>
                <a:cxn ang="0">
                  <a:pos x="8" y="901"/>
                </a:cxn>
                <a:cxn ang="0">
                  <a:pos x="108" y="930"/>
                </a:cxn>
                <a:cxn ang="0">
                  <a:pos x="190" y="1001"/>
                </a:cxn>
                <a:cxn ang="0">
                  <a:pos x="264" y="956"/>
                </a:cxn>
                <a:cxn ang="0">
                  <a:pos x="473" y="1005"/>
                </a:cxn>
                <a:cxn ang="0">
                  <a:pos x="532" y="1072"/>
                </a:cxn>
                <a:cxn ang="0">
                  <a:pos x="599" y="1034"/>
                </a:cxn>
                <a:cxn ang="0">
                  <a:pos x="663" y="927"/>
                </a:cxn>
                <a:cxn ang="0">
                  <a:pos x="707" y="945"/>
                </a:cxn>
                <a:cxn ang="0">
                  <a:pos x="752" y="997"/>
                </a:cxn>
                <a:cxn ang="0">
                  <a:pos x="793" y="919"/>
                </a:cxn>
                <a:cxn ang="0">
                  <a:pos x="893" y="979"/>
                </a:cxn>
                <a:cxn ang="0">
                  <a:pos x="968" y="1046"/>
                </a:cxn>
              </a:cxnLst>
              <a:rect l="0" t="0" r="r" b="b"/>
              <a:pathLst>
                <a:path w="1035" h="1072">
                  <a:moveTo>
                    <a:pt x="968" y="1046"/>
                  </a:moveTo>
                  <a:lnTo>
                    <a:pt x="968" y="1046"/>
                  </a:lnTo>
                  <a:lnTo>
                    <a:pt x="968" y="1023"/>
                  </a:lnTo>
                  <a:lnTo>
                    <a:pt x="968" y="1001"/>
                  </a:lnTo>
                  <a:lnTo>
                    <a:pt x="968" y="975"/>
                  </a:lnTo>
                  <a:lnTo>
                    <a:pt x="975" y="949"/>
                  </a:lnTo>
                  <a:lnTo>
                    <a:pt x="986" y="923"/>
                  </a:lnTo>
                  <a:lnTo>
                    <a:pt x="998" y="912"/>
                  </a:lnTo>
                  <a:lnTo>
                    <a:pt x="1005" y="901"/>
                  </a:lnTo>
                  <a:lnTo>
                    <a:pt x="1020" y="893"/>
                  </a:lnTo>
                  <a:lnTo>
                    <a:pt x="1035" y="886"/>
                  </a:lnTo>
                  <a:lnTo>
                    <a:pt x="1035" y="882"/>
                  </a:lnTo>
                  <a:lnTo>
                    <a:pt x="1035" y="882"/>
                  </a:lnTo>
                  <a:lnTo>
                    <a:pt x="1027" y="874"/>
                  </a:lnTo>
                  <a:lnTo>
                    <a:pt x="1005" y="863"/>
                  </a:lnTo>
                  <a:lnTo>
                    <a:pt x="994" y="860"/>
                  </a:lnTo>
                  <a:lnTo>
                    <a:pt x="983" y="860"/>
                  </a:lnTo>
                  <a:lnTo>
                    <a:pt x="971" y="871"/>
                  </a:lnTo>
                  <a:lnTo>
                    <a:pt x="960" y="886"/>
                  </a:lnTo>
                  <a:lnTo>
                    <a:pt x="960" y="886"/>
                  </a:lnTo>
                  <a:lnTo>
                    <a:pt x="949" y="923"/>
                  </a:lnTo>
                  <a:lnTo>
                    <a:pt x="938" y="941"/>
                  </a:lnTo>
                  <a:lnTo>
                    <a:pt x="934" y="949"/>
                  </a:lnTo>
                  <a:lnTo>
                    <a:pt x="923" y="949"/>
                  </a:lnTo>
                  <a:lnTo>
                    <a:pt x="893" y="949"/>
                  </a:lnTo>
                  <a:lnTo>
                    <a:pt x="893" y="949"/>
                  </a:lnTo>
                  <a:lnTo>
                    <a:pt x="893" y="945"/>
                  </a:lnTo>
                  <a:lnTo>
                    <a:pt x="890" y="930"/>
                  </a:lnTo>
                  <a:lnTo>
                    <a:pt x="897" y="908"/>
                  </a:lnTo>
                  <a:lnTo>
                    <a:pt x="905" y="893"/>
                  </a:lnTo>
                  <a:lnTo>
                    <a:pt x="916" y="874"/>
                  </a:lnTo>
                  <a:lnTo>
                    <a:pt x="919" y="845"/>
                  </a:lnTo>
                  <a:lnTo>
                    <a:pt x="927" y="830"/>
                  </a:lnTo>
                  <a:lnTo>
                    <a:pt x="927" y="830"/>
                  </a:lnTo>
                  <a:lnTo>
                    <a:pt x="931" y="822"/>
                  </a:lnTo>
                  <a:lnTo>
                    <a:pt x="938" y="808"/>
                  </a:lnTo>
                  <a:lnTo>
                    <a:pt x="938" y="796"/>
                  </a:lnTo>
                  <a:lnTo>
                    <a:pt x="938" y="789"/>
                  </a:lnTo>
                  <a:lnTo>
                    <a:pt x="931" y="778"/>
                  </a:lnTo>
                  <a:lnTo>
                    <a:pt x="923" y="770"/>
                  </a:lnTo>
                  <a:lnTo>
                    <a:pt x="916" y="741"/>
                  </a:lnTo>
                  <a:lnTo>
                    <a:pt x="916" y="685"/>
                  </a:lnTo>
                  <a:lnTo>
                    <a:pt x="912" y="666"/>
                  </a:lnTo>
                  <a:lnTo>
                    <a:pt x="897" y="655"/>
                  </a:lnTo>
                  <a:lnTo>
                    <a:pt x="882" y="648"/>
                  </a:lnTo>
                  <a:lnTo>
                    <a:pt x="871" y="640"/>
                  </a:lnTo>
                  <a:lnTo>
                    <a:pt x="867" y="629"/>
                  </a:lnTo>
                  <a:lnTo>
                    <a:pt x="867" y="614"/>
                  </a:lnTo>
                  <a:lnTo>
                    <a:pt x="867" y="614"/>
                  </a:lnTo>
                  <a:lnTo>
                    <a:pt x="871" y="610"/>
                  </a:lnTo>
                  <a:lnTo>
                    <a:pt x="875" y="603"/>
                  </a:lnTo>
                  <a:lnTo>
                    <a:pt x="871" y="599"/>
                  </a:lnTo>
                  <a:lnTo>
                    <a:pt x="871" y="595"/>
                  </a:lnTo>
                  <a:lnTo>
                    <a:pt x="864" y="592"/>
                  </a:lnTo>
                  <a:lnTo>
                    <a:pt x="852" y="588"/>
                  </a:lnTo>
                  <a:lnTo>
                    <a:pt x="845" y="581"/>
                  </a:lnTo>
                  <a:lnTo>
                    <a:pt x="845" y="581"/>
                  </a:lnTo>
                  <a:lnTo>
                    <a:pt x="849" y="577"/>
                  </a:lnTo>
                  <a:lnTo>
                    <a:pt x="849" y="566"/>
                  </a:lnTo>
                  <a:lnTo>
                    <a:pt x="845" y="562"/>
                  </a:lnTo>
                  <a:lnTo>
                    <a:pt x="841" y="558"/>
                  </a:lnTo>
                  <a:lnTo>
                    <a:pt x="830" y="554"/>
                  </a:lnTo>
                  <a:lnTo>
                    <a:pt x="815" y="558"/>
                  </a:lnTo>
                  <a:lnTo>
                    <a:pt x="815" y="558"/>
                  </a:lnTo>
                  <a:lnTo>
                    <a:pt x="808" y="562"/>
                  </a:lnTo>
                  <a:lnTo>
                    <a:pt x="789" y="566"/>
                  </a:lnTo>
                  <a:lnTo>
                    <a:pt x="782" y="566"/>
                  </a:lnTo>
                  <a:lnTo>
                    <a:pt x="778" y="558"/>
                  </a:lnTo>
                  <a:lnTo>
                    <a:pt x="778" y="547"/>
                  </a:lnTo>
                  <a:lnTo>
                    <a:pt x="785" y="528"/>
                  </a:lnTo>
                  <a:lnTo>
                    <a:pt x="797" y="499"/>
                  </a:lnTo>
                  <a:lnTo>
                    <a:pt x="797" y="499"/>
                  </a:lnTo>
                  <a:lnTo>
                    <a:pt x="800" y="487"/>
                  </a:lnTo>
                  <a:lnTo>
                    <a:pt x="797" y="473"/>
                  </a:lnTo>
                  <a:lnTo>
                    <a:pt x="785" y="458"/>
                  </a:lnTo>
                  <a:lnTo>
                    <a:pt x="811" y="409"/>
                  </a:lnTo>
                  <a:lnTo>
                    <a:pt x="811" y="409"/>
                  </a:lnTo>
                  <a:lnTo>
                    <a:pt x="815" y="406"/>
                  </a:lnTo>
                  <a:lnTo>
                    <a:pt x="815" y="391"/>
                  </a:lnTo>
                  <a:lnTo>
                    <a:pt x="815" y="383"/>
                  </a:lnTo>
                  <a:lnTo>
                    <a:pt x="811" y="372"/>
                  </a:lnTo>
                  <a:lnTo>
                    <a:pt x="808" y="357"/>
                  </a:lnTo>
                  <a:lnTo>
                    <a:pt x="797" y="342"/>
                  </a:lnTo>
                  <a:lnTo>
                    <a:pt x="797" y="342"/>
                  </a:lnTo>
                  <a:lnTo>
                    <a:pt x="789" y="335"/>
                  </a:lnTo>
                  <a:lnTo>
                    <a:pt x="782" y="324"/>
                  </a:lnTo>
                  <a:lnTo>
                    <a:pt x="778" y="309"/>
                  </a:lnTo>
                  <a:lnTo>
                    <a:pt x="778" y="294"/>
                  </a:lnTo>
                  <a:lnTo>
                    <a:pt x="782" y="279"/>
                  </a:lnTo>
                  <a:lnTo>
                    <a:pt x="800" y="264"/>
                  </a:lnTo>
                  <a:lnTo>
                    <a:pt x="826" y="249"/>
                  </a:lnTo>
                  <a:lnTo>
                    <a:pt x="826" y="249"/>
                  </a:lnTo>
                  <a:lnTo>
                    <a:pt x="834" y="246"/>
                  </a:lnTo>
                  <a:lnTo>
                    <a:pt x="856" y="234"/>
                  </a:lnTo>
                  <a:lnTo>
                    <a:pt x="864" y="227"/>
                  </a:lnTo>
                  <a:lnTo>
                    <a:pt x="875" y="216"/>
                  </a:lnTo>
                  <a:lnTo>
                    <a:pt x="878" y="201"/>
                  </a:lnTo>
                  <a:lnTo>
                    <a:pt x="878" y="186"/>
                  </a:lnTo>
                  <a:lnTo>
                    <a:pt x="878" y="186"/>
                  </a:lnTo>
                  <a:lnTo>
                    <a:pt x="886" y="175"/>
                  </a:lnTo>
                  <a:lnTo>
                    <a:pt x="901" y="160"/>
                  </a:lnTo>
                  <a:lnTo>
                    <a:pt x="912" y="149"/>
                  </a:lnTo>
                  <a:lnTo>
                    <a:pt x="923" y="138"/>
                  </a:lnTo>
                  <a:lnTo>
                    <a:pt x="938" y="134"/>
                  </a:lnTo>
                  <a:lnTo>
                    <a:pt x="957" y="130"/>
                  </a:lnTo>
                  <a:lnTo>
                    <a:pt x="957" y="127"/>
                  </a:lnTo>
                  <a:lnTo>
                    <a:pt x="957" y="127"/>
                  </a:lnTo>
                  <a:lnTo>
                    <a:pt x="960" y="115"/>
                  </a:lnTo>
                  <a:lnTo>
                    <a:pt x="960" y="104"/>
                  </a:lnTo>
                  <a:lnTo>
                    <a:pt x="953" y="82"/>
                  </a:lnTo>
                  <a:lnTo>
                    <a:pt x="942" y="71"/>
                  </a:lnTo>
                  <a:lnTo>
                    <a:pt x="938" y="63"/>
                  </a:lnTo>
                  <a:lnTo>
                    <a:pt x="938" y="63"/>
                  </a:lnTo>
                  <a:lnTo>
                    <a:pt x="942" y="45"/>
                  </a:lnTo>
                  <a:lnTo>
                    <a:pt x="934" y="34"/>
                  </a:lnTo>
                  <a:lnTo>
                    <a:pt x="927" y="26"/>
                  </a:lnTo>
                  <a:lnTo>
                    <a:pt x="916" y="22"/>
                  </a:lnTo>
                  <a:lnTo>
                    <a:pt x="897" y="26"/>
                  </a:lnTo>
                  <a:lnTo>
                    <a:pt x="886" y="26"/>
                  </a:lnTo>
                  <a:lnTo>
                    <a:pt x="867" y="7"/>
                  </a:lnTo>
                  <a:lnTo>
                    <a:pt x="830" y="4"/>
                  </a:lnTo>
                  <a:lnTo>
                    <a:pt x="823" y="0"/>
                  </a:lnTo>
                  <a:lnTo>
                    <a:pt x="819" y="0"/>
                  </a:lnTo>
                  <a:lnTo>
                    <a:pt x="819" y="0"/>
                  </a:lnTo>
                  <a:lnTo>
                    <a:pt x="811" y="0"/>
                  </a:lnTo>
                  <a:lnTo>
                    <a:pt x="804" y="4"/>
                  </a:lnTo>
                  <a:lnTo>
                    <a:pt x="789" y="19"/>
                  </a:lnTo>
                  <a:lnTo>
                    <a:pt x="782" y="37"/>
                  </a:lnTo>
                  <a:lnTo>
                    <a:pt x="782" y="48"/>
                  </a:lnTo>
                  <a:lnTo>
                    <a:pt x="782" y="48"/>
                  </a:lnTo>
                  <a:lnTo>
                    <a:pt x="785" y="60"/>
                  </a:lnTo>
                  <a:lnTo>
                    <a:pt x="785" y="67"/>
                  </a:lnTo>
                  <a:lnTo>
                    <a:pt x="782" y="74"/>
                  </a:lnTo>
                  <a:lnTo>
                    <a:pt x="782" y="74"/>
                  </a:lnTo>
                  <a:lnTo>
                    <a:pt x="759" y="74"/>
                  </a:lnTo>
                  <a:lnTo>
                    <a:pt x="745" y="78"/>
                  </a:lnTo>
                  <a:lnTo>
                    <a:pt x="741" y="82"/>
                  </a:lnTo>
                  <a:lnTo>
                    <a:pt x="741" y="86"/>
                  </a:lnTo>
                  <a:lnTo>
                    <a:pt x="741" y="86"/>
                  </a:lnTo>
                  <a:lnTo>
                    <a:pt x="733" y="101"/>
                  </a:lnTo>
                  <a:lnTo>
                    <a:pt x="726" y="104"/>
                  </a:lnTo>
                  <a:lnTo>
                    <a:pt x="722" y="101"/>
                  </a:lnTo>
                  <a:lnTo>
                    <a:pt x="718" y="101"/>
                  </a:lnTo>
                  <a:lnTo>
                    <a:pt x="718" y="101"/>
                  </a:lnTo>
                  <a:lnTo>
                    <a:pt x="718" y="82"/>
                  </a:lnTo>
                  <a:lnTo>
                    <a:pt x="715" y="74"/>
                  </a:lnTo>
                  <a:lnTo>
                    <a:pt x="711" y="71"/>
                  </a:lnTo>
                  <a:lnTo>
                    <a:pt x="696" y="63"/>
                  </a:lnTo>
                  <a:lnTo>
                    <a:pt x="674" y="56"/>
                  </a:lnTo>
                  <a:lnTo>
                    <a:pt x="674" y="56"/>
                  </a:lnTo>
                  <a:lnTo>
                    <a:pt x="655" y="52"/>
                  </a:lnTo>
                  <a:lnTo>
                    <a:pt x="644" y="56"/>
                  </a:lnTo>
                  <a:lnTo>
                    <a:pt x="637" y="60"/>
                  </a:lnTo>
                  <a:lnTo>
                    <a:pt x="637" y="60"/>
                  </a:lnTo>
                  <a:lnTo>
                    <a:pt x="637" y="60"/>
                  </a:lnTo>
                  <a:lnTo>
                    <a:pt x="629" y="78"/>
                  </a:lnTo>
                  <a:lnTo>
                    <a:pt x="622" y="89"/>
                  </a:lnTo>
                  <a:lnTo>
                    <a:pt x="611" y="97"/>
                  </a:lnTo>
                  <a:lnTo>
                    <a:pt x="599" y="101"/>
                  </a:lnTo>
                  <a:lnTo>
                    <a:pt x="581" y="104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6" y="119"/>
                  </a:lnTo>
                  <a:lnTo>
                    <a:pt x="562" y="141"/>
                  </a:lnTo>
                  <a:lnTo>
                    <a:pt x="562" y="141"/>
                  </a:lnTo>
                  <a:lnTo>
                    <a:pt x="562" y="156"/>
                  </a:lnTo>
                  <a:lnTo>
                    <a:pt x="566" y="167"/>
                  </a:lnTo>
                  <a:lnTo>
                    <a:pt x="573" y="175"/>
                  </a:lnTo>
                  <a:lnTo>
                    <a:pt x="573" y="175"/>
                  </a:lnTo>
                  <a:lnTo>
                    <a:pt x="573" y="194"/>
                  </a:lnTo>
                  <a:lnTo>
                    <a:pt x="577" y="234"/>
                  </a:lnTo>
                  <a:lnTo>
                    <a:pt x="573" y="257"/>
                  </a:lnTo>
                  <a:lnTo>
                    <a:pt x="570" y="279"/>
                  </a:lnTo>
                  <a:lnTo>
                    <a:pt x="562" y="298"/>
                  </a:lnTo>
                  <a:lnTo>
                    <a:pt x="555" y="305"/>
                  </a:lnTo>
                  <a:lnTo>
                    <a:pt x="547" y="309"/>
                  </a:lnTo>
                  <a:lnTo>
                    <a:pt x="547" y="309"/>
                  </a:lnTo>
                  <a:lnTo>
                    <a:pt x="540" y="309"/>
                  </a:lnTo>
                  <a:lnTo>
                    <a:pt x="521" y="313"/>
                  </a:lnTo>
                  <a:lnTo>
                    <a:pt x="510" y="320"/>
                  </a:lnTo>
                  <a:lnTo>
                    <a:pt x="503" y="327"/>
                  </a:lnTo>
                  <a:lnTo>
                    <a:pt x="491" y="335"/>
                  </a:lnTo>
                  <a:lnTo>
                    <a:pt x="488" y="350"/>
                  </a:lnTo>
                  <a:lnTo>
                    <a:pt x="488" y="350"/>
                  </a:lnTo>
                  <a:lnTo>
                    <a:pt x="473" y="350"/>
                  </a:lnTo>
                  <a:lnTo>
                    <a:pt x="458" y="346"/>
                  </a:lnTo>
                  <a:lnTo>
                    <a:pt x="447" y="339"/>
                  </a:lnTo>
                  <a:lnTo>
                    <a:pt x="447" y="339"/>
                  </a:lnTo>
                  <a:lnTo>
                    <a:pt x="439" y="339"/>
                  </a:lnTo>
                  <a:lnTo>
                    <a:pt x="428" y="339"/>
                  </a:lnTo>
                  <a:lnTo>
                    <a:pt x="406" y="357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6" y="361"/>
                  </a:lnTo>
                  <a:lnTo>
                    <a:pt x="376" y="342"/>
                  </a:lnTo>
                  <a:lnTo>
                    <a:pt x="372" y="339"/>
                  </a:lnTo>
                  <a:lnTo>
                    <a:pt x="365" y="335"/>
                  </a:lnTo>
                  <a:lnTo>
                    <a:pt x="365" y="335"/>
                  </a:lnTo>
                  <a:lnTo>
                    <a:pt x="302" y="324"/>
                  </a:lnTo>
                  <a:lnTo>
                    <a:pt x="302" y="324"/>
                  </a:lnTo>
                  <a:lnTo>
                    <a:pt x="294" y="324"/>
                  </a:lnTo>
                  <a:lnTo>
                    <a:pt x="287" y="316"/>
                  </a:lnTo>
                  <a:lnTo>
                    <a:pt x="272" y="309"/>
                  </a:lnTo>
                  <a:lnTo>
                    <a:pt x="246" y="305"/>
                  </a:lnTo>
                  <a:lnTo>
                    <a:pt x="246" y="305"/>
                  </a:lnTo>
                  <a:lnTo>
                    <a:pt x="231" y="324"/>
                  </a:lnTo>
                  <a:lnTo>
                    <a:pt x="216" y="335"/>
                  </a:lnTo>
                  <a:lnTo>
                    <a:pt x="201" y="342"/>
                  </a:lnTo>
                  <a:lnTo>
                    <a:pt x="201" y="342"/>
                  </a:lnTo>
                  <a:lnTo>
                    <a:pt x="201" y="357"/>
                  </a:lnTo>
                  <a:lnTo>
                    <a:pt x="201" y="372"/>
                  </a:lnTo>
                  <a:lnTo>
                    <a:pt x="209" y="383"/>
                  </a:lnTo>
                  <a:lnTo>
                    <a:pt x="209" y="383"/>
                  </a:lnTo>
                  <a:lnTo>
                    <a:pt x="212" y="387"/>
                  </a:lnTo>
                  <a:lnTo>
                    <a:pt x="212" y="391"/>
                  </a:lnTo>
                  <a:lnTo>
                    <a:pt x="209" y="402"/>
                  </a:lnTo>
                  <a:lnTo>
                    <a:pt x="197" y="409"/>
                  </a:lnTo>
                  <a:lnTo>
                    <a:pt x="183" y="413"/>
                  </a:lnTo>
                  <a:lnTo>
                    <a:pt x="183" y="413"/>
                  </a:lnTo>
                  <a:lnTo>
                    <a:pt x="175" y="413"/>
                  </a:lnTo>
                  <a:lnTo>
                    <a:pt x="171" y="417"/>
                  </a:lnTo>
                  <a:lnTo>
                    <a:pt x="168" y="428"/>
                  </a:lnTo>
                  <a:lnTo>
                    <a:pt x="168" y="443"/>
                  </a:lnTo>
                  <a:lnTo>
                    <a:pt x="168" y="454"/>
                  </a:lnTo>
                  <a:lnTo>
                    <a:pt x="168" y="454"/>
                  </a:lnTo>
                  <a:lnTo>
                    <a:pt x="168" y="476"/>
                  </a:lnTo>
                  <a:lnTo>
                    <a:pt x="168" y="491"/>
                  </a:lnTo>
                  <a:lnTo>
                    <a:pt x="168" y="491"/>
                  </a:lnTo>
                  <a:lnTo>
                    <a:pt x="171" y="491"/>
                  </a:lnTo>
                  <a:lnTo>
                    <a:pt x="186" y="495"/>
                  </a:lnTo>
                  <a:lnTo>
                    <a:pt x="201" y="506"/>
                  </a:lnTo>
                  <a:lnTo>
                    <a:pt x="205" y="514"/>
                  </a:lnTo>
                  <a:lnTo>
                    <a:pt x="209" y="525"/>
                  </a:lnTo>
                  <a:lnTo>
                    <a:pt x="220" y="551"/>
                  </a:lnTo>
                  <a:lnTo>
                    <a:pt x="238" y="595"/>
                  </a:lnTo>
                  <a:lnTo>
                    <a:pt x="238" y="595"/>
                  </a:lnTo>
                  <a:lnTo>
                    <a:pt x="238" y="599"/>
                  </a:lnTo>
                  <a:lnTo>
                    <a:pt x="235" y="610"/>
                  </a:lnTo>
                  <a:lnTo>
                    <a:pt x="231" y="614"/>
                  </a:lnTo>
                  <a:lnTo>
                    <a:pt x="224" y="618"/>
                  </a:lnTo>
                  <a:lnTo>
                    <a:pt x="216" y="618"/>
                  </a:lnTo>
                  <a:lnTo>
                    <a:pt x="201" y="614"/>
                  </a:lnTo>
                  <a:lnTo>
                    <a:pt x="201" y="614"/>
                  </a:lnTo>
                  <a:lnTo>
                    <a:pt x="186" y="614"/>
                  </a:lnTo>
                  <a:lnTo>
                    <a:pt x="171" y="618"/>
                  </a:lnTo>
                  <a:lnTo>
                    <a:pt x="160" y="625"/>
                  </a:lnTo>
                  <a:lnTo>
                    <a:pt x="153" y="633"/>
                  </a:lnTo>
                  <a:lnTo>
                    <a:pt x="142" y="655"/>
                  </a:lnTo>
                  <a:lnTo>
                    <a:pt x="138" y="662"/>
                  </a:lnTo>
                  <a:lnTo>
                    <a:pt x="71" y="651"/>
                  </a:lnTo>
                  <a:lnTo>
                    <a:pt x="71" y="651"/>
                  </a:lnTo>
                  <a:lnTo>
                    <a:pt x="52" y="651"/>
                  </a:lnTo>
                  <a:lnTo>
                    <a:pt x="37" y="655"/>
                  </a:lnTo>
                  <a:lnTo>
                    <a:pt x="34" y="659"/>
                  </a:lnTo>
                  <a:lnTo>
                    <a:pt x="30" y="662"/>
                  </a:lnTo>
                  <a:lnTo>
                    <a:pt x="34" y="666"/>
                  </a:lnTo>
                  <a:lnTo>
                    <a:pt x="34" y="666"/>
                  </a:lnTo>
                  <a:lnTo>
                    <a:pt x="30" y="685"/>
                  </a:lnTo>
                  <a:lnTo>
                    <a:pt x="26" y="703"/>
                  </a:lnTo>
                  <a:lnTo>
                    <a:pt x="11" y="722"/>
                  </a:lnTo>
                  <a:lnTo>
                    <a:pt x="11" y="722"/>
                  </a:lnTo>
                  <a:lnTo>
                    <a:pt x="11" y="726"/>
                  </a:lnTo>
                  <a:lnTo>
                    <a:pt x="19" y="733"/>
                  </a:lnTo>
                  <a:lnTo>
                    <a:pt x="34" y="741"/>
                  </a:lnTo>
                  <a:lnTo>
                    <a:pt x="64" y="741"/>
                  </a:lnTo>
                  <a:lnTo>
                    <a:pt x="64" y="741"/>
                  </a:lnTo>
                  <a:lnTo>
                    <a:pt x="71" y="741"/>
                  </a:lnTo>
                  <a:lnTo>
                    <a:pt x="86" y="744"/>
                  </a:lnTo>
                  <a:lnTo>
                    <a:pt x="93" y="748"/>
                  </a:lnTo>
                  <a:lnTo>
                    <a:pt x="101" y="755"/>
                  </a:lnTo>
                  <a:lnTo>
                    <a:pt x="108" y="770"/>
                  </a:lnTo>
                  <a:lnTo>
                    <a:pt x="108" y="789"/>
                  </a:lnTo>
                  <a:lnTo>
                    <a:pt x="108" y="789"/>
                  </a:lnTo>
                  <a:lnTo>
                    <a:pt x="104" y="804"/>
                  </a:lnTo>
                  <a:lnTo>
                    <a:pt x="97" y="815"/>
                  </a:lnTo>
                  <a:lnTo>
                    <a:pt x="90" y="819"/>
                  </a:lnTo>
                  <a:lnTo>
                    <a:pt x="78" y="819"/>
                  </a:lnTo>
                  <a:lnTo>
                    <a:pt x="60" y="815"/>
                  </a:lnTo>
                  <a:lnTo>
                    <a:pt x="49" y="808"/>
                  </a:lnTo>
                  <a:lnTo>
                    <a:pt x="49" y="808"/>
                  </a:lnTo>
                  <a:lnTo>
                    <a:pt x="45" y="815"/>
                  </a:lnTo>
                  <a:lnTo>
                    <a:pt x="30" y="837"/>
                  </a:lnTo>
                  <a:lnTo>
                    <a:pt x="30" y="837"/>
                  </a:lnTo>
                  <a:lnTo>
                    <a:pt x="23" y="848"/>
                  </a:lnTo>
                  <a:lnTo>
                    <a:pt x="11" y="863"/>
                  </a:lnTo>
                  <a:lnTo>
                    <a:pt x="0" y="878"/>
                  </a:lnTo>
                  <a:lnTo>
                    <a:pt x="8" y="901"/>
                  </a:lnTo>
                  <a:lnTo>
                    <a:pt x="49" y="912"/>
                  </a:lnTo>
                  <a:lnTo>
                    <a:pt x="75" y="912"/>
                  </a:lnTo>
                  <a:lnTo>
                    <a:pt x="75" y="912"/>
                  </a:lnTo>
                  <a:lnTo>
                    <a:pt x="86" y="912"/>
                  </a:lnTo>
                  <a:lnTo>
                    <a:pt x="101" y="923"/>
                  </a:lnTo>
                  <a:lnTo>
                    <a:pt x="108" y="930"/>
                  </a:lnTo>
                  <a:lnTo>
                    <a:pt x="116" y="941"/>
                  </a:lnTo>
                  <a:lnTo>
                    <a:pt x="119" y="956"/>
                  </a:lnTo>
                  <a:lnTo>
                    <a:pt x="119" y="971"/>
                  </a:lnTo>
                  <a:lnTo>
                    <a:pt x="149" y="990"/>
                  </a:lnTo>
                  <a:lnTo>
                    <a:pt x="149" y="990"/>
                  </a:lnTo>
                  <a:lnTo>
                    <a:pt x="190" y="1001"/>
                  </a:lnTo>
                  <a:lnTo>
                    <a:pt x="216" y="1008"/>
                  </a:lnTo>
                  <a:lnTo>
                    <a:pt x="224" y="1016"/>
                  </a:lnTo>
                  <a:lnTo>
                    <a:pt x="227" y="1023"/>
                  </a:lnTo>
                  <a:lnTo>
                    <a:pt x="231" y="1027"/>
                  </a:lnTo>
                  <a:lnTo>
                    <a:pt x="261" y="994"/>
                  </a:lnTo>
                  <a:lnTo>
                    <a:pt x="264" y="956"/>
                  </a:lnTo>
                  <a:lnTo>
                    <a:pt x="298" y="956"/>
                  </a:lnTo>
                  <a:lnTo>
                    <a:pt x="298" y="919"/>
                  </a:lnTo>
                  <a:lnTo>
                    <a:pt x="317" y="919"/>
                  </a:lnTo>
                  <a:lnTo>
                    <a:pt x="339" y="941"/>
                  </a:lnTo>
                  <a:lnTo>
                    <a:pt x="369" y="941"/>
                  </a:lnTo>
                  <a:lnTo>
                    <a:pt x="473" y="1005"/>
                  </a:lnTo>
                  <a:lnTo>
                    <a:pt x="473" y="1038"/>
                  </a:lnTo>
                  <a:lnTo>
                    <a:pt x="491" y="1038"/>
                  </a:lnTo>
                  <a:lnTo>
                    <a:pt x="503" y="1064"/>
                  </a:lnTo>
                  <a:lnTo>
                    <a:pt x="503" y="1064"/>
                  </a:lnTo>
                  <a:lnTo>
                    <a:pt x="510" y="1068"/>
                  </a:lnTo>
                  <a:lnTo>
                    <a:pt x="532" y="1072"/>
                  </a:lnTo>
                  <a:lnTo>
                    <a:pt x="544" y="1072"/>
                  </a:lnTo>
                  <a:lnTo>
                    <a:pt x="555" y="1068"/>
                  </a:lnTo>
                  <a:lnTo>
                    <a:pt x="562" y="1061"/>
                  </a:lnTo>
                  <a:lnTo>
                    <a:pt x="570" y="1046"/>
                  </a:lnTo>
                  <a:lnTo>
                    <a:pt x="599" y="1034"/>
                  </a:lnTo>
                  <a:lnTo>
                    <a:pt x="599" y="1034"/>
                  </a:lnTo>
                  <a:lnTo>
                    <a:pt x="603" y="1034"/>
                  </a:lnTo>
                  <a:lnTo>
                    <a:pt x="607" y="1031"/>
                  </a:lnTo>
                  <a:lnTo>
                    <a:pt x="607" y="1023"/>
                  </a:lnTo>
                  <a:lnTo>
                    <a:pt x="603" y="1008"/>
                  </a:lnTo>
                  <a:lnTo>
                    <a:pt x="663" y="927"/>
                  </a:lnTo>
                  <a:lnTo>
                    <a:pt x="663" y="927"/>
                  </a:lnTo>
                  <a:lnTo>
                    <a:pt x="666" y="919"/>
                  </a:lnTo>
                  <a:lnTo>
                    <a:pt x="678" y="912"/>
                  </a:lnTo>
                  <a:lnTo>
                    <a:pt x="685" y="912"/>
                  </a:lnTo>
                  <a:lnTo>
                    <a:pt x="692" y="915"/>
                  </a:lnTo>
                  <a:lnTo>
                    <a:pt x="700" y="927"/>
                  </a:lnTo>
                  <a:lnTo>
                    <a:pt x="707" y="945"/>
                  </a:lnTo>
                  <a:lnTo>
                    <a:pt x="737" y="994"/>
                  </a:lnTo>
                  <a:lnTo>
                    <a:pt x="737" y="994"/>
                  </a:lnTo>
                  <a:lnTo>
                    <a:pt x="737" y="997"/>
                  </a:lnTo>
                  <a:lnTo>
                    <a:pt x="741" y="1001"/>
                  </a:lnTo>
                  <a:lnTo>
                    <a:pt x="748" y="1001"/>
                  </a:lnTo>
                  <a:lnTo>
                    <a:pt x="752" y="997"/>
                  </a:lnTo>
                  <a:lnTo>
                    <a:pt x="759" y="990"/>
                  </a:lnTo>
                  <a:lnTo>
                    <a:pt x="771" y="971"/>
                  </a:lnTo>
                  <a:lnTo>
                    <a:pt x="782" y="945"/>
                  </a:lnTo>
                  <a:lnTo>
                    <a:pt x="782" y="945"/>
                  </a:lnTo>
                  <a:lnTo>
                    <a:pt x="782" y="938"/>
                  </a:lnTo>
                  <a:lnTo>
                    <a:pt x="793" y="919"/>
                  </a:lnTo>
                  <a:lnTo>
                    <a:pt x="800" y="912"/>
                  </a:lnTo>
                  <a:lnTo>
                    <a:pt x="808" y="908"/>
                  </a:lnTo>
                  <a:lnTo>
                    <a:pt x="815" y="915"/>
                  </a:lnTo>
                  <a:lnTo>
                    <a:pt x="830" y="927"/>
                  </a:lnTo>
                  <a:lnTo>
                    <a:pt x="893" y="979"/>
                  </a:lnTo>
                  <a:lnTo>
                    <a:pt x="893" y="979"/>
                  </a:lnTo>
                  <a:lnTo>
                    <a:pt x="897" y="986"/>
                  </a:lnTo>
                  <a:lnTo>
                    <a:pt x="916" y="1005"/>
                  </a:lnTo>
                  <a:lnTo>
                    <a:pt x="938" y="1027"/>
                  </a:lnTo>
                  <a:lnTo>
                    <a:pt x="953" y="1038"/>
                  </a:lnTo>
                  <a:lnTo>
                    <a:pt x="968" y="1046"/>
                  </a:lnTo>
                  <a:lnTo>
                    <a:pt x="968" y="1046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2" name="Freeform 26"/>
            <p:cNvSpPr>
              <a:spLocks/>
            </p:cNvSpPr>
            <p:nvPr/>
          </p:nvSpPr>
          <p:spPr bwMode="auto">
            <a:xfrm>
              <a:off x="1727" y="1382"/>
              <a:ext cx="22" cy="27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22" y="15"/>
                </a:cxn>
                <a:cxn ang="0">
                  <a:pos x="18" y="23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3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8" y="4"/>
                </a:cxn>
                <a:cxn ang="0">
                  <a:pos x="22" y="15"/>
                </a:cxn>
                <a:cxn ang="0">
                  <a:pos x="22" y="15"/>
                </a:cxn>
              </a:cxnLst>
              <a:rect l="0" t="0" r="r" b="b"/>
              <a:pathLst>
                <a:path w="22" h="27">
                  <a:moveTo>
                    <a:pt x="22" y="15"/>
                  </a:moveTo>
                  <a:lnTo>
                    <a:pt x="22" y="15"/>
                  </a:lnTo>
                  <a:lnTo>
                    <a:pt x="18" y="23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5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3" name="Freeform 27"/>
            <p:cNvSpPr>
              <a:spLocks/>
            </p:cNvSpPr>
            <p:nvPr/>
          </p:nvSpPr>
          <p:spPr bwMode="auto">
            <a:xfrm>
              <a:off x="1712" y="1368"/>
              <a:ext cx="56" cy="55"/>
            </a:xfrm>
            <a:custGeom>
              <a:avLst/>
              <a:gdLst/>
              <a:ahLst/>
              <a:cxnLst>
                <a:cxn ang="0">
                  <a:pos x="56" y="29"/>
                </a:cxn>
                <a:cxn ang="0">
                  <a:pos x="56" y="29"/>
                </a:cxn>
                <a:cxn ang="0">
                  <a:pos x="52" y="41"/>
                </a:cxn>
                <a:cxn ang="0">
                  <a:pos x="44" y="48"/>
                </a:cxn>
                <a:cxn ang="0">
                  <a:pos x="37" y="55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15" y="55"/>
                </a:cxn>
                <a:cxn ang="0">
                  <a:pos x="7" y="48"/>
                </a:cxn>
                <a:cxn ang="0">
                  <a:pos x="0" y="41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18"/>
                </a:cxn>
                <a:cxn ang="0">
                  <a:pos x="7" y="7"/>
                </a:cxn>
                <a:cxn ang="0">
                  <a:pos x="15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3"/>
                </a:cxn>
                <a:cxn ang="0">
                  <a:pos x="44" y="7"/>
                </a:cxn>
                <a:cxn ang="0">
                  <a:pos x="52" y="18"/>
                </a:cxn>
                <a:cxn ang="0">
                  <a:pos x="56" y="29"/>
                </a:cxn>
                <a:cxn ang="0">
                  <a:pos x="56" y="29"/>
                </a:cxn>
              </a:cxnLst>
              <a:rect l="0" t="0" r="r" b="b"/>
              <a:pathLst>
                <a:path w="56" h="55">
                  <a:moveTo>
                    <a:pt x="56" y="29"/>
                  </a:moveTo>
                  <a:lnTo>
                    <a:pt x="56" y="29"/>
                  </a:lnTo>
                  <a:lnTo>
                    <a:pt x="52" y="41"/>
                  </a:lnTo>
                  <a:lnTo>
                    <a:pt x="44" y="48"/>
                  </a:lnTo>
                  <a:lnTo>
                    <a:pt x="37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15" y="55"/>
                  </a:lnTo>
                  <a:lnTo>
                    <a:pt x="7" y="48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5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4" y="7"/>
                  </a:lnTo>
                  <a:lnTo>
                    <a:pt x="52" y="18"/>
                  </a:lnTo>
                  <a:lnTo>
                    <a:pt x="56" y="29"/>
                  </a:lnTo>
                  <a:lnTo>
                    <a:pt x="56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4" name="Freeform 28"/>
            <p:cNvSpPr>
              <a:spLocks/>
            </p:cNvSpPr>
            <p:nvPr/>
          </p:nvSpPr>
          <p:spPr bwMode="auto">
            <a:xfrm>
              <a:off x="1269" y="2216"/>
              <a:ext cx="22" cy="26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22" y="15"/>
                </a:cxn>
                <a:cxn ang="0">
                  <a:pos x="19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4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2" y="15"/>
                </a:cxn>
                <a:cxn ang="0">
                  <a:pos x="22" y="15"/>
                </a:cxn>
              </a:cxnLst>
              <a:rect l="0" t="0" r="r" b="b"/>
              <a:pathLst>
                <a:path w="22" h="26">
                  <a:moveTo>
                    <a:pt x="22" y="15"/>
                  </a:moveTo>
                  <a:lnTo>
                    <a:pt x="22" y="15"/>
                  </a:lnTo>
                  <a:lnTo>
                    <a:pt x="19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5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5" name="Freeform 29"/>
            <p:cNvSpPr>
              <a:spLocks/>
            </p:cNvSpPr>
            <p:nvPr/>
          </p:nvSpPr>
          <p:spPr bwMode="auto">
            <a:xfrm>
              <a:off x="1250" y="2201"/>
              <a:ext cx="56" cy="56"/>
            </a:xfrm>
            <a:custGeom>
              <a:avLst/>
              <a:gdLst/>
              <a:ahLst/>
              <a:cxnLst>
                <a:cxn ang="0">
                  <a:pos x="56" y="30"/>
                </a:cxn>
                <a:cxn ang="0">
                  <a:pos x="56" y="30"/>
                </a:cxn>
                <a:cxn ang="0">
                  <a:pos x="56" y="41"/>
                </a:cxn>
                <a:cxn ang="0">
                  <a:pos x="49" y="48"/>
                </a:cxn>
                <a:cxn ang="0">
                  <a:pos x="41" y="56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9" y="56"/>
                </a:cxn>
                <a:cxn ang="0">
                  <a:pos x="12" y="48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9"/>
                </a:cxn>
                <a:cxn ang="0">
                  <a:pos x="12" y="8"/>
                </a:cxn>
                <a:cxn ang="0">
                  <a:pos x="19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1" y="4"/>
                </a:cxn>
                <a:cxn ang="0">
                  <a:pos x="49" y="8"/>
                </a:cxn>
                <a:cxn ang="0">
                  <a:pos x="56" y="19"/>
                </a:cxn>
                <a:cxn ang="0">
                  <a:pos x="56" y="30"/>
                </a:cxn>
                <a:cxn ang="0">
                  <a:pos x="56" y="30"/>
                </a:cxn>
              </a:cxnLst>
              <a:rect l="0" t="0" r="r" b="b"/>
              <a:pathLst>
                <a:path w="56" h="56">
                  <a:moveTo>
                    <a:pt x="56" y="30"/>
                  </a:moveTo>
                  <a:lnTo>
                    <a:pt x="56" y="30"/>
                  </a:lnTo>
                  <a:lnTo>
                    <a:pt x="56" y="41"/>
                  </a:lnTo>
                  <a:lnTo>
                    <a:pt x="49" y="48"/>
                  </a:lnTo>
                  <a:lnTo>
                    <a:pt x="41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9" y="56"/>
                  </a:lnTo>
                  <a:lnTo>
                    <a:pt x="12" y="48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1" y="4"/>
                  </a:lnTo>
                  <a:lnTo>
                    <a:pt x="49" y="8"/>
                  </a:lnTo>
                  <a:lnTo>
                    <a:pt x="56" y="19"/>
                  </a:lnTo>
                  <a:lnTo>
                    <a:pt x="56" y="30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6" name="Freeform 30"/>
            <p:cNvSpPr>
              <a:spLocks/>
            </p:cNvSpPr>
            <p:nvPr/>
          </p:nvSpPr>
          <p:spPr bwMode="auto">
            <a:xfrm>
              <a:off x="2683" y="2555"/>
              <a:ext cx="22" cy="26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2" y="14"/>
                </a:cxn>
                <a:cxn ang="0">
                  <a:pos x="19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4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3"/>
                </a:cxn>
                <a:cxn ang="0">
                  <a:pos x="22" y="14"/>
                </a:cxn>
                <a:cxn ang="0">
                  <a:pos x="22" y="14"/>
                </a:cxn>
              </a:cxnLst>
              <a:rect l="0" t="0" r="r" b="b"/>
              <a:pathLst>
                <a:path w="22" h="26">
                  <a:moveTo>
                    <a:pt x="22" y="14"/>
                  </a:moveTo>
                  <a:lnTo>
                    <a:pt x="22" y="14"/>
                  </a:lnTo>
                  <a:lnTo>
                    <a:pt x="19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2" y="14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7" name="Freeform 31"/>
            <p:cNvSpPr>
              <a:spLocks/>
            </p:cNvSpPr>
            <p:nvPr/>
          </p:nvSpPr>
          <p:spPr bwMode="auto">
            <a:xfrm>
              <a:off x="2668" y="2540"/>
              <a:ext cx="56" cy="56"/>
            </a:xfrm>
            <a:custGeom>
              <a:avLst/>
              <a:gdLst/>
              <a:ahLst/>
              <a:cxnLst>
                <a:cxn ang="0">
                  <a:pos x="56" y="29"/>
                </a:cxn>
                <a:cxn ang="0">
                  <a:pos x="56" y="29"/>
                </a:cxn>
                <a:cxn ang="0">
                  <a:pos x="52" y="37"/>
                </a:cxn>
                <a:cxn ang="0">
                  <a:pos x="45" y="48"/>
                </a:cxn>
                <a:cxn ang="0">
                  <a:pos x="37" y="52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15" y="52"/>
                </a:cxn>
                <a:cxn ang="0">
                  <a:pos x="8" y="48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18"/>
                </a:cxn>
                <a:cxn ang="0">
                  <a:pos x="8" y="7"/>
                </a:cxn>
                <a:cxn ang="0">
                  <a:pos x="15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3"/>
                </a:cxn>
                <a:cxn ang="0">
                  <a:pos x="45" y="7"/>
                </a:cxn>
                <a:cxn ang="0">
                  <a:pos x="52" y="18"/>
                </a:cxn>
                <a:cxn ang="0">
                  <a:pos x="56" y="29"/>
                </a:cxn>
                <a:cxn ang="0">
                  <a:pos x="56" y="29"/>
                </a:cxn>
              </a:cxnLst>
              <a:rect l="0" t="0" r="r" b="b"/>
              <a:pathLst>
                <a:path w="56" h="56">
                  <a:moveTo>
                    <a:pt x="56" y="29"/>
                  </a:moveTo>
                  <a:lnTo>
                    <a:pt x="56" y="29"/>
                  </a:lnTo>
                  <a:lnTo>
                    <a:pt x="52" y="37"/>
                  </a:lnTo>
                  <a:lnTo>
                    <a:pt x="45" y="48"/>
                  </a:lnTo>
                  <a:lnTo>
                    <a:pt x="37" y="52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15" y="52"/>
                  </a:lnTo>
                  <a:lnTo>
                    <a:pt x="8" y="48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8" y="7"/>
                  </a:lnTo>
                  <a:lnTo>
                    <a:pt x="15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5" y="7"/>
                  </a:lnTo>
                  <a:lnTo>
                    <a:pt x="52" y="18"/>
                  </a:lnTo>
                  <a:lnTo>
                    <a:pt x="56" y="29"/>
                  </a:lnTo>
                  <a:lnTo>
                    <a:pt x="56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8" name="Freeform 32"/>
            <p:cNvSpPr>
              <a:spLocks/>
            </p:cNvSpPr>
            <p:nvPr/>
          </p:nvSpPr>
          <p:spPr bwMode="auto">
            <a:xfrm>
              <a:off x="3197" y="2000"/>
              <a:ext cx="26" cy="22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19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3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2" y="4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2">
                  <a:moveTo>
                    <a:pt x="26" y="11"/>
                  </a:moveTo>
                  <a:lnTo>
                    <a:pt x="26" y="11"/>
                  </a:lnTo>
                  <a:lnTo>
                    <a:pt x="22" y="19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3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9" name="Freeform 33"/>
            <p:cNvSpPr>
              <a:spLocks/>
            </p:cNvSpPr>
            <p:nvPr/>
          </p:nvSpPr>
          <p:spPr bwMode="auto">
            <a:xfrm>
              <a:off x="3182" y="1985"/>
              <a:ext cx="55" cy="56"/>
            </a:xfrm>
            <a:custGeom>
              <a:avLst/>
              <a:gdLst/>
              <a:ahLst/>
              <a:cxnLst>
                <a:cxn ang="0">
                  <a:pos x="55" y="26"/>
                </a:cxn>
                <a:cxn ang="0">
                  <a:pos x="55" y="26"/>
                </a:cxn>
                <a:cxn ang="0">
                  <a:pos x="52" y="37"/>
                </a:cxn>
                <a:cxn ang="0">
                  <a:pos x="48" y="45"/>
                </a:cxn>
                <a:cxn ang="0">
                  <a:pos x="37" y="52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18" y="52"/>
                </a:cxn>
                <a:cxn ang="0">
                  <a:pos x="7" y="45"/>
                </a:cxn>
                <a:cxn ang="0">
                  <a:pos x="3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3" y="15"/>
                </a:cxn>
                <a:cxn ang="0">
                  <a:pos x="7" y="8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7" y="0"/>
                </a:cxn>
                <a:cxn ang="0">
                  <a:pos x="48" y="8"/>
                </a:cxn>
                <a:cxn ang="0">
                  <a:pos x="52" y="15"/>
                </a:cxn>
                <a:cxn ang="0">
                  <a:pos x="55" y="26"/>
                </a:cxn>
                <a:cxn ang="0">
                  <a:pos x="55" y="26"/>
                </a:cxn>
              </a:cxnLst>
              <a:rect l="0" t="0" r="r" b="b"/>
              <a:pathLst>
                <a:path w="55" h="56">
                  <a:moveTo>
                    <a:pt x="55" y="26"/>
                  </a:moveTo>
                  <a:lnTo>
                    <a:pt x="55" y="26"/>
                  </a:lnTo>
                  <a:lnTo>
                    <a:pt x="52" y="37"/>
                  </a:lnTo>
                  <a:lnTo>
                    <a:pt x="48" y="45"/>
                  </a:lnTo>
                  <a:lnTo>
                    <a:pt x="37" y="52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18" y="52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8"/>
                  </a:lnTo>
                  <a:lnTo>
                    <a:pt x="52" y="15"/>
                  </a:lnTo>
                  <a:lnTo>
                    <a:pt x="55" y="26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0" name="Freeform 34"/>
            <p:cNvSpPr>
              <a:spLocks/>
            </p:cNvSpPr>
            <p:nvPr/>
          </p:nvSpPr>
          <p:spPr bwMode="auto">
            <a:xfrm>
              <a:off x="3167" y="1167"/>
              <a:ext cx="26" cy="22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18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3" y="1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3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3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2">
                  <a:moveTo>
                    <a:pt x="26" y="11"/>
                  </a:moveTo>
                  <a:lnTo>
                    <a:pt x="26" y="11"/>
                  </a:lnTo>
                  <a:lnTo>
                    <a:pt x="22" y="18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3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1" name="Freeform 35"/>
            <p:cNvSpPr>
              <a:spLocks/>
            </p:cNvSpPr>
            <p:nvPr/>
          </p:nvSpPr>
          <p:spPr bwMode="auto">
            <a:xfrm>
              <a:off x="3152" y="1148"/>
              <a:ext cx="56" cy="56"/>
            </a:xfrm>
            <a:custGeom>
              <a:avLst/>
              <a:gdLst/>
              <a:ahLst/>
              <a:cxnLst>
                <a:cxn ang="0">
                  <a:pos x="56" y="30"/>
                </a:cxn>
                <a:cxn ang="0">
                  <a:pos x="56" y="30"/>
                </a:cxn>
                <a:cxn ang="0">
                  <a:pos x="52" y="41"/>
                </a:cxn>
                <a:cxn ang="0">
                  <a:pos x="48" y="48"/>
                </a:cxn>
                <a:cxn ang="0">
                  <a:pos x="37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15" y="56"/>
                </a:cxn>
                <a:cxn ang="0">
                  <a:pos x="7" y="48"/>
                </a:cxn>
                <a:cxn ang="0">
                  <a:pos x="0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7" y="11"/>
                </a:cxn>
                <a:cxn ang="0">
                  <a:pos x="15" y="4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4"/>
                </a:cxn>
                <a:cxn ang="0">
                  <a:pos x="48" y="11"/>
                </a:cxn>
                <a:cxn ang="0">
                  <a:pos x="52" y="19"/>
                </a:cxn>
                <a:cxn ang="0">
                  <a:pos x="56" y="30"/>
                </a:cxn>
                <a:cxn ang="0">
                  <a:pos x="56" y="30"/>
                </a:cxn>
              </a:cxnLst>
              <a:rect l="0" t="0" r="r" b="b"/>
              <a:pathLst>
                <a:path w="56" h="56">
                  <a:moveTo>
                    <a:pt x="56" y="30"/>
                  </a:moveTo>
                  <a:lnTo>
                    <a:pt x="56" y="30"/>
                  </a:lnTo>
                  <a:lnTo>
                    <a:pt x="52" y="41"/>
                  </a:lnTo>
                  <a:lnTo>
                    <a:pt x="48" y="48"/>
                  </a:lnTo>
                  <a:lnTo>
                    <a:pt x="37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15" y="56"/>
                  </a:lnTo>
                  <a:lnTo>
                    <a:pt x="7" y="48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7" y="11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11"/>
                  </a:lnTo>
                  <a:lnTo>
                    <a:pt x="52" y="19"/>
                  </a:lnTo>
                  <a:lnTo>
                    <a:pt x="56" y="30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2" name="Freeform 36"/>
            <p:cNvSpPr>
              <a:spLocks/>
            </p:cNvSpPr>
            <p:nvPr/>
          </p:nvSpPr>
          <p:spPr bwMode="auto">
            <a:xfrm>
              <a:off x="2743" y="2231"/>
              <a:ext cx="74" cy="74"/>
            </a:xfrm>
            <a:custGeom>
              <a:avLst/>
              <a:gdLst/>
              <a:ahLst/>
              <a:cxnLst>
                <a:cxn ang="0">
                  <a:pos x="74" y="33"/>
                </a:cxn>
                <a:cxn ang="0">
                  <a:pos x="74" y="33"/>
                </a:cxn>
                <a:cxn ang="0">
                  <a:pos x="70" y="48"/>
                </a:cxn>
                <a:cxn ang="0">
                  <a:pos x="63" y="63"/>
                </a:cxn>
                <a:cxn ang="0">
                  <a:pos x="52" y="71"/>
                </a:cxn>
                <a:cxn ang="0">
                  <a:pos x="37" y="74"/>
                </a:cxn>
                <a:cxn ang="0">
                  <a:pos x="37" y="74"/>
                </a:cxn>
                <a:cxn ang="0">
                  <a:pos x="22" y="71"/>
                </a:cxn>
                <a:cxn ang="0">
                  <a:pos x="11" y="63"/>
                </a:cxn>
                <a:cxn ang="0">
                  <a:pos x="3" y="52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7" y="11"/>
                </a:cxn>
                <a:cxn ang="0">
                  <a:pos x="18" y="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8" y="4"/>
                </a:cxn>
                <a:cxn ang="0">
                  <a:pos x="59" y="11"/>
                </a:cxn>
                <a:cxn ang="0">
                  <a:pos x="70" y="22"/>
                </a:cxn>
                <a:cxn ang="0">
                  <a:pos x="74" y="33"/>
                </a:cxn>
                <a:cxn ang="0">
                  <a:pos x="74" y="33"/>
                </a:cxn>
              </a:cxnLst>
              <a:rect l="0" t="0" r="r" b="b"/>
              <a:pathLst>
                <a:path w="74" h="74">
                  <a:moveTo>
                    <a:pt x="74" y="33"/>
                  </a:moveTo>
                  <a:lnTo>
                    <a:pt x="74" y="33"/>
                  </a:lnTo>
                  <a:lnTo>
                    <a:pt x="70" y="48"/>
                  </a:lnTo>
                  <a:lnTo>
                    <a:pt x="63" y="63"/>
                  </a:lnTo>
                  <a:lnTo>
                    <a:pt x="52" y="71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22" y="71"/>
                  </a:lnTo>
                  <a:lnTo>
                    <a:pt x="11" y="63"/>
                  </a:lnTo>
                  <a:lnTo>
                    <a:pt x="3" y="5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59" y="11"/>
                  </a:lnTo>
                  <a:lnTo>
                    <a:pt x="70" y="22"/>
                  </a:lnTo>
                  <a:lnTo>
                    <a:pt x="74" y="33"/>
                  </a:lnTo>
                  <a:lnTo>
                    <a:pt x="74" y="33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3" name="Freeform 37"/>
            <p:cNvSpPr>
              <a:spLocks/>
            </p:cNvSpPr>
            <p:nvPr/>
          </p:nvSpPr>
          <p:spPr bwMode="auto">
            <a:xfrm>
              <a:off x="2761" y="2249"/>
              <a:ext cx="34" cy="34"/>
            </a:xfrm>
            <a:custGeom>
              <a:avLst/>
              <a:gdLst/>
              <a:ahLst/>
              <a:cxnLst>
                <a:cxn ang="0">
                  <a:pos x="34" y="19"/>
                </a:cxn>
                <a:cxn ang="0">
                  <a:pos x="34" y="19"/>
                </a:cxn>
                <a:cxn ang="0">
                  <a:pos x="34" y="23"/>
                </a:cxn>
                <a:cxn ang="0">
                  <a:pos x="30" y="30"/>
                </a:cxn>
                <a:cxn ang="0">
                  <a:pos x="22" y="34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1" y="34"/>
                </a:cxn>
                <a:cxn ang="0">
                  <a:pos x="8" y="30"/>
                </a:cxn>
                <a:cxn ang="0">
                  <a:pos x="4" y="27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11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4"/>
                </a:cxn>
                <a:cxn ang="0">
                  <a:pos x="30" y="8"/>
                </a:cxn>
                <a:cxn ang="0">
                  <a:pos x="34" y="12"/>
                </a:cxn>
                <a:cxn ang="0">
                  <a:pos x="34" y="19"/>
                </a:cxn>
                <a:cxn ang="0">
                  <a:pos x="34" y="19"/>
                </a:cxn>
              </a:cxnLst>
              <a:rect l="0" t="0" r="r" b="b"/>
              <a:pathLst>
                <a:path w="34" h="34">
                  <a:moveTo>
                    <a:pt x="34" y="19"/>
                  </a:moveTo>
                  <a:lnTo>
                    <a:pt x="34" y="19"/>
                  </a:lnTo>
                  <a:lnTo>
                    <a:pt x="34" y="23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1" y="34"/>
                  </a:lnTo>
                  <a:lnTo>
                    <a:pt x="8" y="30"/>
                  </a:lnTo>
                  <a:lnTo>
                    <a:pt x="4" y="2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4" y="19"/>
                  </a:lnTo>
                  <a:lnTo>
                    <a:pt x="34" y="19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4" name="Freeform 38"/>
            <p:cNvSpPr>
              <a:spLocks noEditPoints="1"/>
            </p:cNvSpPr>
            <p:nvPr/>
          </p:nvSpPr>
          <p:spPr bwMode="auto">
            <a:xfrm>
              <a:off x="2694" y="2116"/>
              <a:ext cx="78" cy="81"/>
            </a:xfrm>
            <a:custGeom>
              <a:avLst/>
              <a:gdLst/>
              <a:ahLst/>
              <a:cxnLst>
                <a:cxn ang="0">
                  <a:pos x="4" y="37"/>
                </a:cxn>
                <a:cxn ang="0">
                  <a:pos x="67" y="0"/>
                </a:cxn>
                <a:cxn ang="0">
                  <a:pos x="4" y="0"/>
                </a:cxn>
                <a:cxn ang="0">
                  <a:pos x="52" y="11"/>
                </a:cxn>
                <a:cxn ang="0">
                  <a:pos x="19" y="14"/>
                </a:cxn>
                <a:cxn ang="0">
                  <a:pos x="19" y="11"/>
                </a:cxn>
                <a:cxn ang="0">
                  <a:pos x="19" y="29"/>
                </a:cxn>
                <a:cxn ang="0">
                  <a:pos x="52" y="22"/>
                </a:cxn>
                <a:cxn ang="0">
                  <a:pos x="52" y="29"/>
                </a:cxn>
                <a:cxn ang="0">
                  <a:pos x="0" y="70"/>
                </a:cxn>
                <a:cxn ang="0">
                  <a:pos x="8" y="81"/>
                </a:cxn>
                <a:cxn ang="0">
                  <a:pos x="30" y="70"/>
                </a:cxn>
                <a:cxn ang="0">
                  <a:pos x="34" y="70"/>
                </a:cxn>
                <a:cxn ang="0">
                  <a:pos x="34" y="70"/>
                </a:cxn>
                <a:cxn ang="0">
                  <a:pos x="34" y="63"/>
                </a:cxn>
                <a:cxn ang="0">
                  <a:pos x="15" y="55"/>
                </a:cxn>
                <a:cxn ang="0">
                  <a:pos x="34" y="48"/>
                </a:cxn>
                <a:cxn ang="0">
                  <a:pos x="15" y="48"/>
                </a:cxn>
                <a:cxn ang="0">
                  <a:pos x="15" y="44"/>
                </a:cxn>
                <a:cxn ang="0">
                  <a:pos x="15" y="40"/>
                </a:cxn>
                <a:cxn ang="0">
                  <a:pos x="4" y="40"/>
                </a:cxn>
                <a:cxn ang="0">
                  <a:pos x="4" y="67"/>
                </a:cxn>
                <a:cxn ang="0">
                  <a:pos x="0" y="70"/>
                </a:cxn>
                <a:cxn ang="0">
                  <a:pos x="49" y="78"/>
                </a:cxn>
                <a:cxn ang="0">
                  <a:pos x="63" y="78"/>
                </a:cxn>
                <a:cxn ang="0">
                  <a:pos x="71" y="74"/>
                </a:cxn>
                <a:cxn ang="0">
                  <a:pos x="78" y="67"/>
                </a:cxn>
                <a:cxn ang="0">
                  <a:pos x="67" y="63"/>
                </a:cxn>
                <a:cxn ang="0">
                  <a:pos x="63" y="67"/>
                </a:cxn>
                <a:cxn ang="0">
                  <a:pos x="56" y="70"/>
                </a:cxn>
                <a:cxn ang="0">
                  <a:pos x="52" y="70"/>
                </a:cxn>
                <a:cxn ang="0">
                  <a:pos x="49" y="59"/>
                </a:cxn>
                <a:cxn ang="0">
                  <a:pos x="75" y="52"/>
                </a:cxn>
                <a:cxn ang="0">
                  <a:pos x="67" y="40"/>
                </a:cxn>
                <a:cxn ang="0">
                  <a:pos x="63" y="40"/>
                </a:cxn>
                <a:cxn ang="0">
                  <a:pos x="49" y="48"/>
                </a:cxn>
                <a:cxn ang="0">
                  <a:pos x="49" y="48"/>
                </a:cxn>
                <a:cxn ang="0">
                  <a:pos x="49" y="40"/>
                </a:cxn>
                <a:cxn ang="0">
                  <a:pos x="41" y="40"/>
                </a:cxn>
                <a:cxn ang="0">
                  <a:pos x="37" y="70"/>
                </a:cxn>
                <a:cxn ang="0">
                  <a:pos x="41" y="78"/>
                </a:cxn>
                <a:cxn ang="0">
                  <a:pos x="49" y="78"/>
                </a:cxn>
              </a:cxnLst>
              <a:rect l="0" t="0" r="r" b="b"/>
              <a:pathLst>
                <a:path w="78" h="81">
                  <a:moveTo>
                    <a:pt x="4" y="0"/>
                  </a:moveTo>
                  <a:lnTo>
                    <a:pt x="4" y="37"/>
                  </a:lnTo>
                  <a:lnTo>
                    <a:pt x="67" y="37"/>
                  </a:lnTo>
                  <a:lnTo>
                    <a:pt x="67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9" y="11"/>
                  </a:moveTo>
                  <a:lnTo>
                    <a:pt x="52" y="11"/>
                  </a:lnTo>
                  <a:lnTo>
                    <a:pt x="52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11"/>
                  </a:lnTo>
                  <a:close/>
                  <a:moveTo>
                    <a:pt x="52" y="29"/>
                  </a:moveTo>
                  <a:lnTo>
                    <a:pt x="19" y="29"/>
                  </a:lnTo>
                  <a:lnTo>
                    <a:pt x="19" y="22"/>
                  </a:lnTo>
                  <a:lnTo>
                    <a:pt x="52" y="22"/>
                  </a:lnTo>
                  <a:lnTo>
                    <a:pt x="52" y="29"/>
                  </a:lnTo>
                  <a:lnTo>
                    <a:pt x="52" y="29"/>
                  </a:lnTo>
                  <a:close/>
                  <a:moveTo>
                    <a:pt x="0" y="70"/>
                  </a:moveTo>
                  <a:lnTo>
                    <a:pt x="0" y="70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15" y="67"/>
                  </a:lnTo>
                  <a:lnTo>
                    <a:pt x="15" y="55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1" y="40"/>
                  </a:lnTo>
                  <a:lnTo>
                    <a:pt x="4" y="40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close/>
                  <a:moveTo>
                    <a:pt x="49" y="78"/>
                  </a:moveTo>
                  <a:lnTo>
                    <a:pt x="63" y="78"/>
                  </a:lnTo>
                  <a:lnTo>
                    <a:pt x="63" y="78"/>
                  </a:lnTo>
                  <a:lnTo>
                    <a:pt x="67" y="78"/>
                  </a:lnTo>
                  <a:lnTo>
                    <a:pt x="71" y="74"/>
                  </a:lnTo>
                  <a:lnTo>
                    <a:pt x="75" y="70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3" y="67"/>
                  </a:lnTo>
                  <a:lnTo>
                    <a:pt x="60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2" y="70"/>
                  </a:lnTo>
                  <a:lnTo>
                    <a:pt x="49" y="67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1" y="40"/>
                  </a:lnTo>
                  <a:lnTo>
                    <a:pt x="37" y="4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41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49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5" name="Freeform 39"/>
            <p:cNvSpPr>
              <a:spLocks noEditPoints="1"/>
            </p:cNvSpPr>
            <p:nvPr/>
          </p:nvSpPr>
          <p:spPr bwMode="auto">
            <a:xfrm>
              <a:off x="2783" y="2116"/>
              <a:ext cx="71" cy="78"/>
            </a:xfrm>
            <a:custGeom>
              <a:avLst/>
              <a:gdLst/>
              <a:ahLst/>
              <a:cxnLst>
                <a:cxn ang="0">
                  <a:pos x="34" y="59"/>
                </a:cxn>
                <a:cxn ang="0">
                  <a:pos x="34" y="59"/>
                </a:cxn>
                <a:cxn ang="0">
                  <a:pos x="27" y="63"/>
                </a:cxn>
                <a:cxn ang="0">
                  <a:pos x="19" y="70"/>
                </a:cxn>
                <a:cxn ang="0">
                  <a:pos x="19" y="70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1" y="67"/>
                </a:cxn>
                <a:cxn ang="0">
                  <a:pos x="45" y="55"/>
                </a:cxn>
                <a:cxn ang="0">
                  <a:pos x="49" y="48"/>
                </a:cxn>
                <a:cxn ang="0">
                  <a:pos x="60" y="48"/>
                </a:cxn>
                <a:cxn ang="0">
                  <a:pos x="60" y="63"/>
                </a:cxn>
                <a:cxn ang="0">
                  <a:pos x="60" y="63"/>
                </a:cxn>
                <a:cxn ang="0">
                  <a:pos x="56" y="67"/>
                </a:cxn>
                <a:cxn ang="0">
                  <a:pos x="49" y="67"/>
                </a:cxn>
                <a:cxn ang="0">
                  <a:pos x="49" y="67"/>
                </a:cxn>
                <a:cxn ang="0">
                  <a:pos x="53" y="78"/>
                </a:cxn>
                <a:cxn ang="0">
                  <a:pos x="53" y="78"/>
                </a:cxn>
                <a:cxn ang="0">
                  <a:pos x="67" y="74"/>
                </a:cxn>
                <a:cxn ang="0">
                  <a:pos x="71" y="74"/>
                </a:cxn>
                <a:cxn ang="0">
                  <a:pos x="71" y="67"/>
                </a:cxn>
                <a:cxn ang="0">
                  <a:pos x="71" y="0"/>
                </a:cxn>
                <a:cxn ang="0">
                  <a:pos x="38" y="0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8" y="48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19" y="55"/>
                </a:cxn>
                <a:cxn ang="0">
                  <a:pos x="30" y="55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59"/>
                </a:cxn>
                <a:cxn ang="0">
                  <a:pos x="12" y="59"/>
                </a:cxn>
                <a:cxn ang="0">
                  <a:pos x="12" y="52"/>
                </a:cxn>
                <a:cxn ang="0">
                  <a:pos x="19" y="52"/>
                </a:cxn>
                <a:cxn ang="0">
                  <a:pos x="19" y="55"/>
                </a:cxn>
                <a:cxn ang="0">
                  <a:pos x="19" y="55"/>
                </a:cxn>
                <a:cxn ang="0">
                  <a:pos x="60" y="11"/>
                </a:cxn>
                <a:cxn ang="0">
                  <a:pos x="60" y="18"/>
                </a:cxn>
                <a:cxn ang="0">
                  <a:pos x="49" y="18"/>
                </a:cxn>
                <a:cxn ang="0">
                  <a:pos x="49" y="11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19" y="11"/>
                </a:cxn>
                <a:cxn ang="0">
                  <a:pos x="19" y="22"/>
                </a:cxn>
                <a:cxn ang="0">
                  <a:pos x="12" y="22"/>
                </a:cxn>
                <a:cxn ang="0">
                  <a:pos x="12" y="11"/>
                </a:cxn>
                <a:cxn ang="0">
                  <a:pos x="19" y="11"/>
                </a:cxn>
                <a:cxn ang="0">
                  <a:pos x="19" y="11"/>
                </a:cxn>
                <a:cxn ang="0">
                  <a:pos x="60" y="29"/>
                </a:cxn>
                <a:cxn ang="0">
                  <a:pos x="60" y="40"/>
                </a:cxn>
                <a:cxn ang="0">
                  <a:pos x="49" y="40"/>
                </a:cxn>
                <a:cxn ang="0">
                  <a:pos x="49" y="29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12" y="44"/>
                </a:cxn>
                <a:cxn ang="0">
                  <a:pos x="12" y="33"/>
                </a:cxn>
                <a:cxn ang="0">
                  <a:pos x="19" y="33"/>
                </a:cxn>
                <a:cxn ang="0">
                  <a:pos x="19" y="44"/>
                </a:cxn>
                <a:cxn ang="0">
                  <a:pos x="12" y="44"/>
                </a:cxn>
                <a:cxn ang="0">
                  <a:pos x="12" y="44"/>
                </a:cxn>
              </a:cxnLst>
              <a:rect l="0" t="0" r="r" b="b"/>
              <a:pathLst>
                <a:path w="71" h="78">
                  <a:moveTo>
                    <a:pt x="34" y="59"/>
                  </a:moveTo>
                  <a:lnTo>
                    <a:pt x="34" y="59"/>
                  </a:lnTo>
                  <a:lnTo>
                    <a:pt x="27" y="63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1" y="67"/>
                  </a:lnTo>
                  <a:lnTo>
                    <a:pt x="45" y="55"/>
                  </a:lnTo>
                  <a:lnTo>
                    <a:pt x="49" y="48"/>
                  </a:lnTo>
                  <a:lnTo>
                    <a:pt x="60" y="48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67" y="74"/>
                  </a:lnTo>
                  <a:lnTo>
                    <a:pt x="71" y="74"/>
                  </a:lnTo>
                  <a:lnTo>
                    <a:pt x="71" y="67"/>
                  </a:lnTo>
                  <a:lnTo>
                    <a:pt x="71" y="0"/>
                  </a:lnTo>
                  <a:lnTo>
                    <a:pt x="38" y="0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4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59"/>
                  </a:lnTo>
                  <a:close/>
                  <a:moveTo>
                    <a:pt x="19" y="55"/>
                  </a:moveTo>
                  <a:lnTo>
                    <a:pt x="30" y="55"/>
                  </a:lnTo>
                  <a:lnTo>
                    <a:pt x="30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12" y="59"/>
                  </a:lnTo>
                  <a:lnTo>
                    <a:pt x="12" y="52"/>
                  </a:lnTo>
                  <a:lnTo>
                    <a:pt x="19" y="52"/>
                  </a:lnTo>
                  <a:lnTo>
                    <a:pt x="19" y="55"/>
                  </a:lnTo>
                  <a:lnTo>
                    <a:pt x="19" y="55"/>
                  </a:lnTo>
                  <a:close/>
                  <a:moveTo>
                    <a:pt x="60" y="11"/>
                  </a:moveTo>
                  <a:lnTo>
                    <a:pt x="60" y="18"/>
                  </a:lnTo>
                  <a:lnTo>
                    <a:pt x="49" y="18"/>
                  </a:lnTo>
                  <a:lnTo>
                    <a:pt x="49" y="11"/>
                  </a:lnTo>
                  <a:lnTo>
                    <a:pt x="60" y="11"/>
                  </a:lnTo>
                  <a:lnTo>
                    <a:pt x="60" y="11"/>
                  </a:lnTo>
                  <a:close/>
                  <a:moveTo>
                    <a:pt x="19" y="11"/>
                  </a:moveTo>
                  <a:lnTo>
                    <a:pt x="19" y="22"/>
                  </a:lnTo>
                  <a:lnTo>
                    <a:pt x="12" y="22"/>
                  </a:lnTo>
                  <a:lnTo>
                    <a:pt x="12" y="11"/>
                  </a:lnTo>
                  <a:lnTo>
                    <a:pt x="19" y="11"/>
                  </a:lnTo>
                  <a:lnTo>
                    <a:pt x="19" y="11"/>
                  </a:lnTo>
                  <a:close/>
                  <a:moveTo>
                    <a:pt x="60" y="29"/>
                  </a:moveTo>
                  <a:lnTo>
                    <a:pt x="60" y="40"/>
                  </a:lnTo>
                  <a:lnTo>
                    <a:pt x="49" y="40"/>
                  </a:lnTo>
                  <a:lnTo>
                    <a:pt x="49" y="29"/>
                  </a:lnTo>
                  <a:lnTo>
                    <a:pt x="60" y="29"/>
                  </a:lnTo>
                  <a:lnTo>
                    <a:pt x="60" y="29"/>
                  </a:lnTo>
                  <a:close/>
                  <a:moveTo>
                    <a:pt x="12" y="44"/>
                  </a:moveTo>
                  <a:lnTo>
                    <a:pt x="12" y="33"/>
                  </a:lnTo>
                  <a:lnTo>
                    <a:pt x="19" y="33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6" name="Freeform 40"/>
            <p:cNvSpPr>
              <a:spLocks/>
            </p:cNvSpPr>
            <p:nvPr/>
          </p:nvSpPr>
          <p:spPr bwMode="auto">
            <a:xfrm>
              <a:off x="2869" y="2116"/>
              <a:ext cx="78" cy="78"/>
            </a:xfrm>
            <a:custGeom>
              <a:avLst/>
              <a:gdLst/>
              <a:ahLst/>
              <a:cxnLst>
                <a:cxn ang="0">
                  <a:pos x="48" y="11"/>
                </a:cxn>
                <a:cxn ang="0">
                  <a:pos x="48" y="1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29"/>
                </a:cxn>
                <a:cxn ang="0">
                  <a:pos x="11" y="29"/>
                </a:cxn>
                <a:cxn ang="0">
                  <a:pos x="11" y="70"/>
                </a:cxn>
                <a:cxn ang="0">
                  <a:pos x="22" y="70"/>
                </a:cxn>
                <a:cxn ang="0">
                  <a:pos x="22" y="40"/>
                </a:cxn>
                <a:cxn ang="0">
                  <a:pos x="34" y="40"/>
                </a:cxn>
                <a:cxn ang="0">
                  <a:pos x="34" y="78"/>
                </a:cxn>
                <a:cxn ang="0">
                  <a:pos x="45" y="78"/>
                </a:cxn>
                <a:cxn ang="0">
                  <a:pos x="45" y="40"/>
                </a:cxn>
                <a:cxn ang="0">
                  <a:pos x="60" y="40"/>
                </a:cxn>
                <a:cxn ang="0">
                  <a:pos x="60" y="59"/>
                </a:cxn>
                <a:cxn ang="0">
                  <a:pos x="60" y="59"/>
                </a:cxn>
                <a:cxn ang="0">
                  <a:pos x="56" y="59"/>
                </a:cxn>
                <a:cxn ang="0">
                  <a:pos x="48" y="59"/>
                </a:cxn>
                <a:cxn ang="0">
                  <a:pos x="48" y="59"/>
                </a:cxn>
                <a:cxn ang="0">
                  <a:pos x="52" y="70"/>
                </a:cxn>
                <a:cxn ang="0">
                  <a:pos x="52" y="70"/>
                </a:cxn>
                <a:cxn ang="0">
                  <a:pos x="63" y="70"/>
                </a:cxn>
                <a:cxn ang="0">
                  <a:pos x="67" y="67"/>
                </a:cxn>
                <a:cxn ang="0">
                  <a:pos x="71" y="63"/>
                </a:cxn>
                <a:cxn ang="0">
                  <a:pos x="71" y="29"/>
                </a:cxn>
                <a:cxn ang="0">
                  <a:pos x="45" y="29"/>
                </a:cxn>
                <a:cxn ang="0">
                  <a:pos x="45" y="22"/>
                </a:cxn>
                <a:cxn ang="0">
                  <a:pos x="78" y="22"/>
                </a:cxn>
                <a:cxn ang="0">
                  <a:pos x="78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</a:cxnLst>
              <a:rect l="0" t="0" r="r" b="b"/>
              <a:pathLst>
                <a:path w="78" h="78">
                  <a:moveTo>
                    <a:pt x="48" y="11"/>
                  </a:moveTo>
                  <a:lnTo>
                    <a:pt x="48" y="1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29"/>
                  </a:lnTo>
                  <a:lnTo>
                    <a:pt x="11" y="29"/>
                  </a:lnTo>
                  <a:lnTo>
                    <a:pt x="11" y="70"/>
                  </a:lnTo>
                  <a:lnTo>
                    <a:pt x="22" y="70"/>
                  </a:lnTo>
                  <a:lnTo>
                    <a:pt x="22" y="40"/>
                  </a:lnTo>
                  <a:lnTo>
                    <a:pt x="34" y="40"/>
                  </a:lnTo>
                  <a:lnTo>
                    <a:pt x="34" y="78"/>
                  </a:lnTo>
                  <a:lnTo>
                    <a:pt x="45" y="78"/>
                  </a:lnTo>
                  <a:lnTo>
                    <a:pt x="45" y="40"/>
                  </a:lnTo>
                  <a:lnTo>
                    <a:pt x="60" y="40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63" y="70"/>
                  </a:lnTo>
                  <a:lnTo>
                    <a:pt x="67" y="67"/>
                  </a:lnTo>
                  <a:lnTo>
                    <a:pt x="71" y="63"/>
                  </a:lnTo>
                  <a:lnTo>
                    <a:pt x="71" y="29"/>
                  </a:lnTo>
                  <a:lnTo>
                    <a:pt x="45" y="29"/>
                  </a:lnTo>
                  <a:lnTo>
                    <a:pt x="45" y="22"/>
                  </a:lnTo>
                  <a:lnTo>
                    <a:pt x="78" y="22"/>
                  </a:lnTo>
                  <a:lnTo>
                    <a:pt x="7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7" name="Freeform 41"/>
            <p:cNvSpPr>
              <a:spLocks noEditPoints="1"/>
            </p:cNvSpPr>
            <p:nvPr/>
          </p:nvSpPr>
          <p:spPr bwMode="auto">
            <a:xfrm>
              <a:off x="3371" y="2752"/>
              <a:ext cx="82" cy="82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8" y="15"/>
                </a:cxn>
                <a:cxn ang="0">
                  <a:pos x="4" y="15"/>
                </a:cxn>
                <a:cxn ang="0">
                  <a:pos x="4" y="26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23" y="41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5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38" y="67"/>
                </a:cxn>
                <a:cxn ang="0">
                  <a:pos x="38" y="67"/>
                </a:cxn>
                <a:cxn ang="0">
                  <a:pos x="53" y="74"/>
                </a:cxn>
                <a:cxn ang="0">
                  <a:pos x="75" y="82"/>
                </a:cxn>
                <a:cxn ang="0">
                  <a:pos x="75" y="82"/>
                </a:cxn>
                <a:cxn ang="0">
                  <a:pos x="82" y="71"/>
                </a:cxn>
                <a:cxn ang="0">
                  <a:pos x="82" y="71"/>
                </a:cxn>
                <a:cxn ang="0">
                  <a:pos x="64" y="67"/>
                </a:cxn>
                <a:cxn ang="0">
                  <a:pos x="49" y="56"/>
                </a:cxn>
                <a:cxn ang="0">
                  <a:pos x="49" y="56"/>
                </a:cxn>
                <a:cxn ang="0">
                  <a:pos x="56" y="41"/>
                </a:cxn>
                <a:cxn ang="0">
                  <a:pos x="64" y="26"/>
                </a:cxn>
                <a:cxn ang="0">
                  <a:pos x="79" y="26"/>
                </a:cxn>
                <a:cxn ang="0">
                  <a:pos x="79" y="15"/>
                </a:cxn>
                <a:cxn ang="0">
                  <a:pos x="41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34" y="37"/>
                </a:cxn>
                <a:cxn ang="0">
                  <a:pos x="30" y="26"/>
                </a:cxn>
                <a:cxn ang="0">
                  <a:pos x="49" y="26"/>
                </a:cxn>
                <a:cxn ang="0">
                  <a:pos x="49" y="26"/>
                </a:cxn>
                <a:cxn ang="0">
                  <a:pos x="45" y="37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41" y="48"/>
                </a:cxn>
              </a:cxnLst>
              <a:rect l="0" t="0" r="r" b="b"/>
              <a:pathLst>
                <a:path w="82" h="82">
                  <a:moveTo>
                    <a:pt x="45" y="0"/>
                  </a:moveTo>
                  <a:lnTo>
                    <a:pt x="45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8" y="15"/>
                  </a:lnTo>
                  <a:lnTo>
                    <a:pt x="4" y="15"/>
                  </a:lnTo>
                  <a:lnTo>
                    <a:pt x="4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3" y="41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5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53" y="74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4" y="67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56" y="41"/>
                  </a:lnTo>
                  <a:lnTo>
                    <a:pt x="64" y="26"/>
                  </a:lnTo>
                  <a:lnTo>
                    <a:pt x="79" y="26"/>
                  </a:lnTo>
                  <a:lnTo>
                    <a:pt x="79" y="15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41" y="48"/>
                  </a:moveTo>
                  <a:lnTo>
                    <a:pt x="41" y="48"/>
                  </a:lnTo>
                  <a:lnTo>
                    <a:pt x="34" y="37"/>
                  </a:lnTo>
                  <a:lnTo>
                    <a:pt x="30" y="26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5" y="37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8" name="Freeform 42"/>
            <p:cNvSpPr>
              <a:spLocks/>
            </p:cNvSpPr>
            <p:nvPr/>
          </p:nvSpPr>
          <p:spPr bwMode="auto">
            <a:xfrm>
              <a:off x="3468" y="2756"/>
              <a:ext cx="67" cy="78"/>
            </a:xfrm>
            <a:custGeom>
              <a:avLst/>
              <a:gdLst/>
              <a:ahLst/>
              <a:cxnLst>
                <a:cxn ang="0">
                  <a:pos x="11" y="26"/>
                </a:cxn>
                <a:cxn ang="0">
                  <a:pos x="11" y="26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4"/>
                </a:cxn>
                <a:cxn ang="0">
                  <a:pos x="52" y="74"/>
                </a:cxn>
                <a:cxn ang="0">
                  <a:pos x="52" y="78"/>
                </a:cxn>
                <a:cxn ang="0">
                  <a:pos x="67" y="78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67" y="18"/>
                </a:cxn>
                <a:cxn ang="0">
                  <a:pos x="67" y="18"/>
                </a:cxn>
                <a:cxn ang="0">
                  <a:pos x="67" y="18"/>
                </a:cxn>
                <a:cxn ang="0">
                  <a:pos x="67" y="18"/>
                </a:cxn>
                <a:cxn ang="0">
                  <a:pos x="60" y="18"/>
                </a:cxn>
                <a:cxn ang="0">
                  <a:pos x="52" y="18"/>
                </a:cxn>
                <a:cxn ang="0">
                  <a:pos x="52" y="63"/>
                </a:cxn>
                <a:cxn ang="0">
                  <a:pos x="37" y="63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37" y="3"/>
                </a:cxn>
                <a:cxn ang="0">
                  <a:pos x="37" y="3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6" y="63"/>
                </a:cxn>
                <a:cxn ang="0">
                  <a:pos x="11" y="63"/>
                </a:cxn>
                <a:cxn ang="0">
                  <a:pos x="11" y="26"/>
                </a:cxn>
                <a:cxn ang="0">
                  <a:pos x="11" y="26"/>
                </a:cxn>
              </a:cxnLst>
              <a:rect l="0" t="0" r="r" b="b"/>
              <a:pathLst>
                <a:path w="67" h="78">
                  <a:moveTo>
                    <a:pt x="11" y="26"/>
                  </a:moveTo>
                  <a:lnTo>
                    <a:pt x="11" y="2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4"/>
                  </a:lnTo>
                  <a:lnTo>
                    <a:pt x="52" y="74"/>
                  </a:lnTo>
                  <a:lnTo>
                    <a:pt x="52" y="78"/>
                  </a:lnTo>
                  <a:lnTo>
                    <a:pt x="67" y="78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0" y="18"/>
                  </a:lnTo>
                  <a:lnTo>
                    <a:pt x="52" y="18"/>
                  </a:lnTo>
                  <a:lnTo>
                    <a:pt x="52" y="63"/>
                  </a:lnTo>
                  <a:lnTo>
                    <a:pt x="37" y="63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6" y="63"/>
                  </a:lnTo>
                  <a:lnTo>
                    <a:pt x="11" y="63"/>
                  </a:lnTo>
                  <a:lnTo>
                    <a:pt x="11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9" name="Freeform 43"/>
            <p:cNvSpPr>
              <a:spLocks noEditPoints="1"/>
            </p:cNvSpPr>
            <p:nvPr/>
          </p:nvSpPr>
          <p:spPr bwMode="auto">
            <a:xfrm>
              <a:off x="3546" y="2756"/>
              <a:ext cx="82" cy="78"/>
            </a:xfrm>
            <a:custGeom>
              <a:avLst/>
              <a:gdLst/>
              <a:ahLst/>
              <a:cxnLst>
                <a:cxn ang="0">
                  <a:pos x="4" y="18"/>
                </a:cxn>
                <a:cxn ang="0">
                  <a:pos x="4" y="18"/>
                </a:cxn>
                <a:cxn ang="0">
                  <a:pos x="11" y="33"/>
                </a:cxn>
                <a:cxn ang="0">
                  <a:pos x="23" y="29"/>
                </a:cxn>
                <a:cxn ang="0">
                  <a:pos x="15" y="11"/>
                </a:cxn>
                <a:cxn ang="0">
                  <a:pos x="4" y="18"/>
                </a:cxn>
                <a:cxn ang="0">
                  <a:pos x="34" y="33"/>
                </a:cxn>
                <a:cxn ang="0">
                  <a:pos x="52" y="63"/>
                </a:cxn>
                <a:cxn ang="0">
                  <a:pos x="38" y="74"/>
                </a:cxn>
                <a:cxn ang="0">
                  <a:pos x="78" y="63"/>
                </a:cxn>
                <a:cxn ang="0">
                  <a:pos x="64" y="33"/>
                </a:cxn>
                <a:cxn ang="0">
                  <a:pos x="82" y="22"/>
                </a:cxn>
                <a:cxn ang="0">
                  <a:pos x="64" y="7"/>
                </a:cxn>
                <a:cxn ang="0">
                  <a:pos x="64" y="3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2" y="22"/>
                </a:cxn>
                <a:cxn ang="0">
                  <a:pos x="34" y="33"/>
                </a:cxn>
                <a:cxn ang="0">
                  <a:pos x="11" y="40"/>
                </a:cxn>
                <a:cxn ang="0">
                  <a:pos x="8" y="52"/>
                </a:cxn>
                <a:cxn ang="0">
                  <a:pos x="0" y="59"/>
                </a:cxn>
                <a:cxn ang="0">
                  <a:pos x="11" y="70"/>
                </a:cxn>
                <a:cxn ang="0">
                  <a:pos x="23" y="44"/>
                </a:cxn>
                <a:cxn ang="0">
                  <a:pos x="11" y="40"/>
                </a:cxn>
                <a:cxn ang="0">
                  <a:pos x="23" y="78"/>
                </a:cxn>
                <a:cxn ang="0">
                  <a:pos x="34" y="7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3" y="78"/>
                </a:cxn>
              </a:cxnLst>
              <a:rect l="0" t="0" r="r" b="b"/>
              <a:pathLst>
                <a:path w="82" h="78">
                  <a:moveTo>
                    <a:pt x="4" y="18"/>
                  </a:move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close/>
                  <a:moveTo>
                    <a:pt x="34" y="33"/>
                  </a:moveTo>
                  <a:lnTo>
                    <a:pt x="52" y="33"/>
                  </a:lnTo>
                  <a:lnTo>
                    <a:pt x="52" y="63"/>
                  </a:lnTo>
                  <a:lnTo>
                    <a:pt x="38" y="63"/>
                  </a:lnTo>
                  <a:lnTo>
                    <a:pt x="38" y="74"/>
                  </a:lnTo>
                  <a:lnTo>
                    <a:pt x="78" y="74"/>
                  </a:lnTo>
                  <a:lnTo>
                    <a:pt x="78" y="63"/>
                  </a:lnTo>
                  <a:lnTo>
                    <a:pt x="64" y="63"/>
                  </a:lnTo>
                  <a:lnTo>
                    <a:pt x="64" y="33"/>
                  </a:lnTo>
                  <a:lnTo>
                    <a:pt x="82" y="33"/>
                  </a:lnTo>
                  <a:lnTo>
                    <a:pt x="82" y="22"/>
                  </a:lnTo>
                  <a:lnTo>
                    <a:pt x="64" y="22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52" y="22"/>
                  </a:lnTo>
                  <a:lnTo>
                    <a:pt x="34" y="22"/>
                  </a:lnTo>
                  <a:lnTo>
                    <a:pt x="34" y="33"/>
                  </a:lnTo>
                  <a:lnTo>
                    <a:pt x="34" y="33"/>
                  </a:lnTo>
                  <a:close/>
                  <a:moveTo>
                    <a:pt x="11" y="40"/>
                  </a:moveTo>
                  <a:lnTo>
                    <a:pt x="11" y="40"/>
                  </a:lnTo>
                  <a:lnTo>
                    <a:pt x="8" y="5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0"/>
                  </a:lnTo>
                  <a:close/>
                  <a:moveTo>
                    <a:pt x="23" y="78"/>
                  </a:moveTo>
                  <a:lnTo>
                    <a:pt x="34" y="7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78"/>
                  </a:lnTo>
                  <a:lnTo>
                    <a:pt x="23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0" name="Freeform 44"/>
            <p:cNvSpPr>
              <a:spLocks noEditPoints="1"/>
            </p:cNvSpPr>
            <p:nvPr/>
          </p:nvSpPr>
          <p:spPr bwMode="auto">
            <a:xfrm>
              <a:off x="3636" y="2752"/>
              <a:ext cx="85" cy="82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26" y="11"/>
                </a:cxn>
                <a:cxn ang="0">
                  <a:pos x="22" y="4"/>
                </a:cxn>
                <a:cxn ang="0">
                  <a:pos x="11" y="4"/>
                </a:cxn>
                <a:cxn ang="0">
                  <a:pos x="15" y="15"/>
                </a:cxn>
                <a:cxn ang="0">
                  <a:pos x="37" y="74"/>
                </a:cxn>
                <a:cxn ang="0">
                  <a:pos x="22" y="33"/>
                </a:cxn>
                <a:cxn ang="0">
                  <a:pos x="33" y="22"/>
                </a:cxn>
                <a:cxn ang="0">
                  <a:pos x="29" y="26"/>
                </a:cxn>
                <a:cxn ang="0">
                  <a:pos x="41" y="33"/>
                </a:cxn>
                <a:cxn ang="0">
                  <a:pos x="81" y="18"/>
                </a:cxn>
                <a:cxn ang="0">
                  <a:pos x="52" y="11"/>
                </a:cxn>
                <a:cxn ang="0">
                  <a:pos x="55" y="7"/>
                </a:cxn>
                <a:cxn ang="0">
                  <a:pos x="55" y="4"/>
                </a:cxn>
                <a:cxn ang="0">
                  <a:pos x="44" y="0"/>
                </a:cxn>
                <a:cxn ang="0">
                  <a:pos x="41" y="4"/>
                </a:cxn>
                <a:cxn ang="0">
                  <a:pos x="37" y="18"/>
                </a:cxn>
                <a:cxn ang="0">
                  <a:pos x="0" y="15"/>
                </a:cxn>
                <a:cxn ang="0">
                  <a:pos x="11" y="26"/>
                </a:cxn>
                <a:cxn ang="0">
                  <a:pos x="11" y="41"/>
                </a:cxn>
                <a:cxn ang="0">
                  <a:pos x="0" y="78"/>
                </a:cxn>
                <a:cxn ang="0">
                  <a:pos x="3" y="78"/>
                </a:cxn>
                <a:cxn ang="0">
                  <a:pos x="11" y="82"/>
                </a:cxn>
                <a:cxn ang="0">
                  <a:pos x="18" y="63"/>
                </a:cxn>
                <a:cxn ang="0">
                  <a:pos x="26" y="41"/>
                </a:cxn>
                <a:cxn ang="0">
                  <a:pos x="26" y="67"/>
                </a:cxn>
                <a:cxn ang="0">
                  <a:pos x="18" y="71"/>
                </a:cxn>
                <a:cxn ang="0">
                  <a:pos x="18" y="82"/>
                </a:cxn>
                <a:cxn ang="0">
                  <a:pos x="29" y="78"/>
                </a:cxn>
                <a:cxn ang="0">
                  <a:pos x="33" y="74"/>
                </a:cxn>
                <a:cxn ang="0">
                  <a:pos x="44" y="82"/>
                </a:cxn>
                <a:cxn ang="0">
                  <a:pos x="59" y="63"/>
                </a:cxn>
                <a:cxn ang="0">
                  <a:pos x="67" y="74"/>
                </a:cxn>
                <a:cxn ang="0">
                  <a:pos x="78" y="82"/>
                </a:cxn>
                <a:cxn ang="0">
                  <a:pos x="85" y="71"/>
                </a:cxn>
                <a:cxn ang="0">
                  <a:pos x="67" y="56"/>
                </a:cxn>
                <a:cxn ang="0">
                  <a:pos x="81" y="48"/>
                </a:cxn>
                <a:cxn ang="0">
                  <a:pos x="67" y="37"/>
                </a:cxn>
                <a:cxn ang="0">
                  <a:pos x="78" y="30"/>
                </a:cxn>
                <a:cxn ang="0">
                  <a:pos x="55" y="26"/>
                </a:cxn>
                <a:cxn ang="0">
                  <a:pos x="59" y="22"/>
                </a:cxn>
                <a:cxn ang="0">
                  <a:pos x="48" y="22"/>
                </a:cxn>
                <a:cxn ang="0">
                  <a:pos x="44" y="33"/>
                </a:cxn>
                <a:cxn ang="0">
                  <a:pos x="37" y="41"/>
                </a:cxn>
                <a:cxn ang="0">
                  <a:pos x="41" y="44"/>
                </a:cxn>
                <a:cxn ang="0">
                  <a:pos x="44" y="48"/>
                </a:cxn>
                <a:cxn ang="0">
                  <a:pos x="55" y="37"/>
                </a:cxn>
                <a:cxn ang="0">
                  <a:pos x="37" y="48"/>
                </a:cxn>
                <a:cxn ang="0">
                  <a:pos x="52" y="56"/>
                </a:cxn>
                <a:cxn ang="0">
                  <a:pos x="52" y="56"/>
                </a:cxn>
                <a:cxn ang="0">
                  <a:pos x="37" y="74"/>
                </a:cxn>
                <a:cxn ang="0">
                  <a:pos x="37" y="74"/>
                </a:cxn>
              </a:cxnLst>
              <a:rect l="0" t="0" r="r" b="b"/>
              <a:pathLst>
                <a:path w="85" h="82">
                  <a:moveTo>
                    <a:pt x="15" y="15"/>
                  </a:moveTo>
                  <a:lnTo>
                    <a:pt x="15" y="15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37" y="74"/>
                  </a:moveTo>
                  <a:lnTo>
                    <a:pt x="37" y="33"/>
                  </a:lnTo>
                  <a:lnTo>
                    <a:pt x="22" y="33"/>
                  </a:lnTo>
                  <a:lnTo>
                    <a:pt x="22" y="22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8" y="18"/>
                  </a:lnTo>
                  <a:lnTo>
                    <a:pt x="81" y="18"/>
                  </a:lnTo>
                  <a:lnTo>
                    <a:pt x="81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7" y="18"/>
                  </a:lnTo>
                  <a:lnTo>
                    <a:pt x="37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11" y="26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7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8" y="63"/>
                  </a:lnTo>
                  <a:lnTo>
                    <a:pt x="22" y="41"/>
                  </a:lnTo>
                  <a:lnTo>
                    <a:pt x="26" y="41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2" y="71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29" y="78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52" y="74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67" y="74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74" y="67"/>
                  </a:lnTo>
                  <a:lnTo>
                    <a:pt x="67" y="56"/>
                  </a:lnTo>
                  <a:lnTo>
                    <a:pt x="81" y="56"/>
                  </a:lnTo>
                  <a:lnTo>
                    <a:pt x="81" y="48"/>
                  </a:lnTo>
                  <a:lnTo>
                    <a:pt x="67" y="48"/>
                  </a:lnTo>
                  <a:lnTo>
                    <a:pt x="67" y="37"/>
                  </a:lnTo>
                  <a:lnTo>
                    <a:pt x="78" y="37"/>
                  </a:lnTo>
                  <a:lnTo>
                    <a:pt x="78" y="30"/>
                  </a:lnTo>
                  <a:lnTo>
                    <a:pt x="55" y="30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4" y="33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52" y="37"/>
                  </a:lnTo>
                  <a:lnTo>
                    <a:pt x="55" y="37"/>
                  </a:lnTo>
                  <a:lnTo>
                    <a:pt x="55" y="48"/>
                  </a:lnTo>
                  <a:lnTo>
                    <a:pt x="37" y="48"/>
                  </a:lnTo>
                  <a:lnTo>
                    <a:pt x="37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67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1" name="Freeform 45"/>
            <p:cNvSpPr>
              <a:spLocks noEditPoints="1"/>
            </p:cNvSpPr>
            <p:nvPr/>
          </p:nvSpPr>
          <p:spPr bwMode="auto">
            <a:xfrm>
              <a:off x="3729" y="2756"/>
              <a:ext cx="78" cy="78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2" y="0"/>
                </a:cxn>
                <a:cxn ang="0">
                  <a:pos x="0" y="7"/>
                </a:cxn>
                <a:cxn ang="0">
                  <a:pos x="22" y="18"/>
                </a:cxn>
                <a:cxn ang="0">
                  <a:pos x="33" y="26"/>
                </a:cxn>
                <a:cxn ang="0">
                  <a:pos x="48" y="18"/>
                </a:cxn>
                <a:cxn ang="0">
                  <a:pos x="59" y="26"/>
                </a:cxn>
                <a:cxn ang="0">
                  <a:pos x="78" y="18"/>
                </a:cxn>
                <a:cxn ang="0">
                  <a:pos x="59" y="7"/>
                </a:cxn>
                <a:cxn ang="0">
                  <a:pos x="59" y="3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48" y="0"/>
                </a:cxn>
                <a:cxn ang="0">
                  <a:pos x="33" y="7"/>
                </a:cxn>
                <a:cxn ang="0">
                  <a:pos x="33" y="3"/>
                </a:cxn>
                <a:cxn ang="0">
                  <a:pos x="33" y="3"/>
                </a:cxn>
                <a:cxn ang="0">
                  <a:pos x="18" y="78"/>
                </a:cxn>
                <a:cxn ang="0">
                  <a:pos x="59" y="74"/>
                </a:cxn>
                <a:cxn ang="0">
                  <a:pos x="70" y="78"/>
                </a:cxn>
                <a:cxn ang="0">
                  <a:pos x="7" y="29"/>
                </a:cxn>
                <a:cxn ang="0">
                  <a:pos x="18" y="78"/>
                </a:cxn>
                <a:cxn ang="0">
                  <a:pos x="44" y="37"/>
                </a:cxn>
                <a:cxn ang="0">
                  <a:pos x="59" y="44"/>
                </a:cxn>
                <a:cxn ang="0">
                  <a:pos x="44" y="37"/>
                </a:cxn>
                <a:cxn ang="0">
                  <a:pos x="33" y="37"/>
                </a:cxn>
                <a:cxn ang="0">
                  <a:pos x="18" y="44"/>
                </a:cxn>
                <a:cxn ang="0">
                  <a:pos x="33" y="37"/>
                </a:cxn>
                <a:cxn ang="0">
                  <a:pos x="33" y="55"/>
                </a:cxn>
                <a:cxn ang="0">
                  <a:pos x="18" y="63"/>
                </a:cxn>
                <a:cxn ang="0">
                  <a:pos x="33" y="55"/>
                </a:cxn>
                <a:cxn ang="0">
                  <a:pos x="59" y="63"/>
                </a:cxn>
                <a:cxn ang="0">
                  <a:pos x="44" y="55"/>
                </a:cxn>
                <a:cxn ang="0">
                  <a:pos x="59" y="63"/>
                </a:cxn>
              </a:cxnLst>
              <a:rect l="0" t="0" r="r" b="b"/>
              <a:pathLst>
                <a:path w="78" h="78">
                  <a:moveTo>
                    <a:pt x="33" y="3"/>
                  </a:move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0" y="7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22" y="26"/>
                  </a:lnTo>
                  <a:lnTo>
                    <a:pt x="33" y="26"/>
                  </a:lnTo>
                  <a:lnTo>
                    <a:pt x="33" y="18"/>
                  </a:lnTo>
                  <a:lnTo>
                    <a:pt x="48" y="18"/>
                  </a:lnTo>
                  <a:lnTo>
                    <a:pt x="48" y="26"/>
                  </a:lnTo>
                  <a:lnTo>
                    <a:pt x="59" y="26"/>
                  </a:lnTo>
                  <a:lnTo>
                    <a:pt x="59" y="18"/>
                  </a:lnTo>
                  <a:lnTo>
                    <a:pt x="78" y="18"/>
                  </a:lnTo>
                  <a:lnTo>
                    <a:pt x="78" y="7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7"/>
                  </a:lnTo>
                  <a:lnTo>
                    <a:pt x="33" y="7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close/>
                  <a:moveTo>
                    <a:pt x="18" y="78"/>
                  </a:moveTo>
                  <a:lnTo>
                    <a:pt x="18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9"/>
                  </a:lnTo>
                  <a:lnTo>
                    <a:pt x="7" y="29"/>
                  </a:lnTo>
                  <a:lnTo>
                    <a:pt x="7" y="78"/>
                  </a:lnTo>
                  <a:lnTo>
                    <a:pt x="18" y="78"/>
                  </a:lnTo>
                  <a:lnTo>
                    <a:pt x="18" y="78"/>
                  </a:lnTo>
                  <a:close/>
                  <a:moveTo>
                    <a:pt x="44" y="37"/>
                  </a:moveTo>
                  <a:lnTo>
                    <a:pt x="59" y="37"/>
                  </a:lnTo>
                  <a:lnTo>
                    <a:pt x="59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37"/>
                  </a:lnTo>
                  <a:close/>
                  <a:moveTo>
                    <a:pt x="33" y="37"/>
                  </a:moveTo>
                  <a:lnTo>
                    <a:pt x="33" y="44"/>
                  </a:lnTo>
                  <a:lnTo>
                    <a:pt x="18" y="44"/>
                  </a:lnTo>
                  <a:lnTo>
                    <a:pt x="18" y="37"/>
                  </a:lnTo>
                  <a:lnTo>
                    <a:pt x="33" y="37"/>
                  </a:lnTo>
                  <a:lnTo>
                    <a:pt x="33" y="37"/>
                  </a:lnTo>
                  <a:close/>
                  <a:moveTo>
                    <a:pt x="33" y="55"/>
                  </a:moveTo>
                  <a:lnTo>
                    <a:pt x="33" y="63"/>
                  </a:lnTo>
                  <a:lnTo>
                    <a:pt x="18" y="63"/>
                  </a:lnTo>
                  <a:lnTo>
                    <a:pt x="18" y="55"/>
                  </a:lnTo>
                  <a:lnTo>
                    <a:pt x="33" y="55"/>
                  </a:lnTo>
                  <a:lnTo>
                    <a:pt x="33" y="55"/>
                  </a:lnTo>
                  <a:close/>
                  <a:moveTo>
                    <a:pt x="59" y="63"/>
                  </a:moveTo>
                  <a:lnTo>
                    <a:pt x="44" y="63"/>
                  </a:lnTo>
                  <a:lnTo>
                    <a:pt x="44" y="55"/>
                  </a:lnTo>
                  <a:lnTo>
                    <a:pt x="59" y="55"/>
                  </a:lnTo>
                  <a:lnTo>
                    <a:pt x="59" y="63"/>
                  </a:lnTo>
                  <a:lnTo>
                    <a:pt x="59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2" name="Freeform 46"/>
            <p:cNvSpPr>
              <a:spLocks noEditPoints="1"/>
            </p:cNvSpPr>
            <p:nvPr/>
          </p:nvSpPr>
          <p:spPr bwMode="auto">
            <a:xfrm>
              <a:off x="3814" y="2752"/>
              <a:ext cx="86" cy="82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26" y="11"/>
                </a:cxn>
                <a:cxn ang="0">
                  <a:pos x="23" y="4"/>
                </a:cxn>
                <a:cxn ang="0">
                  <a:pos x="11" y="4"/>
                </a:cxn>
                <a:cxn ang="0">
                  <a:pos x="15" y="15"/>
                </a:cxn>
                <a:cxn ang="0">
                  <a:pos x="37" y="74"/>
                </a:cxn>
                <a:cxn ang="0">
                  <a:pos x="23" y="33"/>
                </a:cxn>
                <a:cxn ang="0">
                  <a:pos x="34" y="22"/>
                </a:cxn>
                <a:cxn ang="0">
                  <a:pos x="30" y="26"/>
                </a:cxn>
                <a:cxn ang="0">
                  <a:pos x="41" y="33"/>
                </a:cxn>
                <a:cxn ang="0">
                  <a:pos x="82" y="18"/>
                </a:cxn>
                <a:cxn ang="0">
                  <a:pos x="52" y="11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45" y="0"/>
                </a:cxn>
                <a:cxn ang="0">
                  <a:pos x="41" y="4"/>
                </a:cxn>
                <a:cxn ang="0">
                  <a:pos x="37" y="18"/>
                </a:cxn>
                <a:cxn ang="0">
                  <a:pos x="0" y="15"/>
                </a:cxn>
                <a:cxn ang="0">
                  <a:pos x="11" y="26"/>
                </a:cxn>
                <a:cxn ang="0">
                  <a:pos x="11" y="41"/>
                </a:cxn>
                <a:cxn ang="0">
                  <a:pos x="0" y="78"/>
                </a:cxn>
                <a:cxn ang="0">
                  <a:pos x="4" y="78"/>
                </a:cxn>
                <a:cxn ang="0">
                  <a:pos x="11" y="82"/>
                </a:cxn>
                <a:cxn ang="0">
                  <a:pos x="19" y="63"/>
                </a:cxn>
                <a:cxn ang="0">
                  <a:pos x="26" y="41"/>
                </a:cxn>
                <a:cxn ang="0">
                  <a:pos x="26" y="67"/>
                </a:cxn>
                <a:cxn ang="0">
                  <a:pos x="19" y="71"/>
                </a:cxn>
                <a:cxn ang="0">
                  <a:pos x="19" y="82"/>
                </a:cxn>
                <a:cxn ang="0">
                  <a:pos x="30" y="78"/>
                </a:cxn>
                <a:cxn ang="0">
                  <a:pos x="34" y="74"/>
                </a:cxn>
                <a:cxn ang="0">
                  <a:pos x="45" y="82"/>
                </a:cxn>
                <a:cxn ang="0">
                  <a:pos x="60" y="63"/>
                </a:cxn>
                <a:cxn ang="0">
                  <a:pos x="67" y="74"/>
                </a:cxn>
                <a:cxn ang="0">
                  <a:pos x="78" y="82"/>
                </a:cxn>
                <a:cxn ang="0">
                  <a:pos x="86" y="71"/>
                </a:cxn>
                <a:cxn ang="0">
                  <a:pos x="67" y="56"/>
                </a:cxn>
                <a:cxn ang="0">
                  <a:pos x="82" y="48"/>
                </a:cxn>
                <a:cxn ang="0">
                  <a:pos x="67" y="37"/>
                </a:cxn>
                <a:cxn ang="0">
                  <a:pos x="78" y="30"/>
                </a:cxn>
                <a:cxn ang="0">
                  <a:pos x="56" y="26"/>
                </a:cxn>
                <a:cxn ang="0">
                  <a:pos x="60" y="22"/>
                </a:cxn>
                <a:cxn ang="0">
                  <a:pos x="49" y="22"/>
                </a:cxn>
                <a:cxn ang="0">
                  <a:pos x="45" y="33"/>
                </a:cxn>
                <a:cxn ang="0">
                  <a:pos x="37" y="41"/>
                </a:cxn>
                <a:cxn ang="0">
                  <a:pos x="41" y="44"/>
                </a:cxn>
                <a:cxn ang="0">
                  <a:pos x="45" y="48"/>
                </a:cxn>
                <a:cxn ang="0">
                  <a:pos x="56" y="37"/>
                </a:cxn>
                <a:cxn ang="0">
                  <a:pos x="37" y="48"/>
                </a:cxn>
                <a:cxn ang="0">
                  <a:pos x="52" y="56"/>
                </a:cxn>
                <a:cxn ang="0">
                  <a:pos x="52" y="56"/>
                </a:cxn>
                <a:cxn ang="0">
                  <a:pos x="37" y="74"/>
                </a:cxn>
                <a:cxn ang="0">
                  <a:pos x="37" y="74"/>
                </a:cxn>
              </a:cxnLst>
              <a:rect l="0" t="0" r="r" b="b"/>
              <a:pathLst>
                <a:path w="86" h="82">
                  <a:moveTo>
                    <a:pt x="15" y="15"/>
                  </a:moveTo>
                  <a:lnTo>
                    <a:pt x="15" y="15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37" y="74"/>
                  </a:moveTo>
                  <a:lnTo>
                    <a:pt x="37" y="33"/>
                  </a:lnTo>
                  <a:lnTo>
                    <a:pt x="23" y="33"/>
                  </a:lnTo>
                  <a:lnTo>
                    <a:pt x="23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9" y="18"/>
                  </a:lnTo>
                  <a:lnTo>
                    <a:pt x="82" y="18"/>
                  </a:lnTo>
                  <a:lnTo>
                    <a:pt x="8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7" y="18"/>
                  </a:lnTo>
                  <a:lnTo>
                    <a:pt x="37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11" y="26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8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9" y="63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3" y="71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30" y="7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52" y="74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7" y="74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86" y="71"/>
                  </a:lnTo>
                  <a:lnTo>
                    <a:pt x="86" y="71"/>
                  </a:lnTo>
                  <a:lnTo>
                    <a:pt x="75" y="67"/>
                  </a:lnTo>
                  <a:lnTo>
                    <a:pt x="67" y="56"/>
                  </a:lnTo>
                  <a:lnTo>
                    <a:pt x="82" y="56"/>
                  </a:lnTo>
                  <a:lnTo>
                    <a:pt x="82" y="48"/>
                  </a:lnTo>
                  <a:lnTo>
                    <a:pt x="67" y="48"/>
                  </a:lnTo>
                  <a:lnTo>
                    <a:pt x="67" y="37"/>
                  </a:lnTo>
                  <a:lnTo>
                    <a:pt x="78" y="37"/>
                  </a:lnTo>
                  <a:lnTo>
                    <a:pt x="78" y="30"/>
                  </a:lnTo>
                  <a:lnTo>
                    <a:pt x="56" y="30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5" y="33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52" y="37"/>
                  </a:lnTo>
                  <a:lnTo>
                    <a:pt x="56" y="37"/>
                  </a:lnTo>
                  <a:lnTo>
                    <a:pt x="56" y="48"/>
                  </a:lnTo>
                  <a:lnTo>
                    <a:pt x="37" y="48"/>
                  </a:lnTo>
                  <a:lnTo>
                    <a:pt x="37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9" y="67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3" name="Freeform 47"/>
            <p:cNvSpPr>
              <a:spLocks noEditPoints="1"/>
            </p:cNvSpPr>
            <p:nvPr/>
          </p:nvSpPr>
          <p:spPr bwMode="auto">
            <a:xfrm>
              <a:off x="3918" y="2752"/>
              <a:ext cx="56" cy="82"/>
            </a:xfrm>
            <a:custGeom>
              <a:avLst/>
              <a:gdLst/>
              <a:ahLst/>
              <a:cxnLst>
                <a:cxn ang="0">
                  <a:pos x="12" y="82"/>
                </a:cxn>
                <a:cxn ang="0">
                  <a:pos x="12" y="78"/>
                </a:cxn>
                <a:cxn ang="0">
                  <a:pos x="45" y="78"/>
                </a:cxn>
                <a:cxn ang="0">
                  <a:pos x="45" y="82"/>
                </a:cxn>
                <a:cxn ang="0">
                  <a:pos x="56" y="82"/>
                </a:cxn>
                <a:cxn ang="0">
                  <a:pos x="56" y="15"/>
                </a:cxn>
                <a:cxn ang="0">
                  <a:pos x="26" y="15"/>
                </a:cxn>
                <a:cxn ang="0">
                  <a:pos x="26" y="15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5" y="15"/>
                </a:cxn>
                <a:cxn ang="0">
                  <a:pos x="0" y="15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12" y="82"/>
                </a:cxn>
                <a:cxn ang="0">
                  <a:pos x="12" y="82"/>
                </a:cxn>
                <a:cxn ang="0">
                  <a:pos x="45" y="22"/>
                </a:cxn>
                <a:cxn ang="0">
                  <a:pos x="45" y="33"/>
                </a:cxn>
                <a:cxn ang="0">
                  <a:pos x="12" y="33"/>
                </a:cxn>
                <a:cxn ang="0">
                  <a:pos x="12" y="22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45" y="52"/>
                </a:cxn>
                <a:cxn ang="0">
                  <a:pos x="12" y="52"/>
                </a:cxn>
                <a:cxn ang="0">
                  <a:pos x="12" y="41"/>
                </a:cxn>
                <a:cxn ang="0">
                  <a:pos x="45" y="41"/>
                </a:cxn>
                <a:cxn ang="0">
                  <a:pos x="45" y="52"/>
                </a:cxn>
                <a:cxn ang="0">
                  <a:pos x="45" y="52"/>
                </a:cxn>
                <a:cxn ang="0">
                  <a:pos x="45" y="59"/>
                </a:cxn>
                <a:cxn ang="0">
                  <a:pos x="45" y="71"/>
                </a:cxn>
                <a:cxn ang="0">
                  <a:pos x="12" y="71"/>
                </a:cxn>
                <a:cxn ang="0">
                  <a:pos x="12" y="59"/>
                </a:cxn>
                <a:cxn ang="0">
                  <a:pos x="45" y="59"/>
                </a:cxn>
                <a:cxn ang="0">
                  <a:pos x="45" y="59"/>
                </a:cxn>
              </a:cxnLst>
              <a:rect l="0" t="0" r="r" b="b"/>
              <a:pathLst>
                <a:path w="56" h="82">
                  <a:moveTo>
                    <a:pt x="12" y="82"/>
                  </a:moveTo>
                  <a:lnTo>
                    <a:pt x="12" y="78"/>
                  </a:lnTo>
                  <a:lnTo>
                    <a:pt x="45" y="78"/>
                  </a:lnTo>
                  <a:lnTo>
                    <a:pt x="45" y="82"/>
                  </a:lnTo>
                  <a:lnTo>
                    <a:pt x="56" y="82"/>
                  </a:lnTo>
                  <a:lnTo>
                    <a:pt x="5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2" y="82"/>
                  </a:lnTo>
                  <a:lnTo>
                    <a:pt x="12" y="82"/>
                  </a:lnTo>
                  <a:close/>
                  <a:moveTo>
                    <a:pt x="45" y="22"/>
                  </a:moveTo>
                  <a:lnTo>
                    <a:pt x="45" y="33"/>
                  </a:lnTo>
                  <a:lnTo>
                    <a:pt x="12" y="33"/>
                  </a:lnTo>
                  <a:lnTo>
                    <a:pt x="12" y="22"/>
                  </a:lnTo>
                  <a:lnTo>
                    <a:pt x="45" y="22"/>
                  </a:lnTo>
                  <a:lnTo>
                    <a:pt x="45" y="22"/>
                  </a:lnTo>
                  <a:close/>
                  <a:moveTo>
                    <a:pt x="45" y="52"/>
                  </a:moveTo>
                  <a:lnTo>
                    <a:pt x="12" y="52"/>
                  </a:lnTo>
                  <a:lnTo>
                    <a:pt x="12" y="41"/>
                  </a:lnTo>
                  <a:lnTo>
                    <a:pt x="45" y="41"/>
                  </a:lnTo>
                  <a:lnTo>
                    <a:pt x="45" y="52"/>
                  </a:lnTo>
                  <a:lnTo>
                    <a:pt x="45" y="52"/>
                  </a:lnTo>
                  <a:close/>
                  <a:moveTo>
                    <a:pt x="45" y="59"/>
                  </a:moveTo>
                  <a:lnTo>
                    <a:pt x="45" y="71"/>
                  </a:lnTo>
                  <a:lnTo>
                    <a:pt x="12" y="71"/>
                  </a:lnTo>
                  <a:lnTo>
                    <a:pt x="12" y="59"/>
                  </a:lnTo>
                  <a:lnTo>
                    <a:pt x="45" y="59"/>
                  </a:lnTo>
                  <a:lnTo>
                    <a:pt x="45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4" name="Freeform 48"/>
            <p:cNvSpPr>
              <a:spLocks noEditPoints="1"/>
            </p:cNvSpPr>
            <p:nvPr/>
          </p:nvSpPr>
          <p:spPr bwMode="auto">
            <a:xfrm>
              <a:off x="3997" y="2752"/>
              <a:ext cx="81" cy="82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59" y="4"/>
                </a:cxn>
                <a:cxn ang="0">
                  <a:pos x="44" y="0"/>
                </a:cxn>
                <a:cxn ang="0">
                  <a:pos x="37" y="15"/>
                </a:cxn>
                <a:cxn ang="0">
                  <a:pos x="26" y="30"/>
                </a:cxn>
                <a:cxn ang="0">
                  <a:pos x="29" y="41"/>
                </a:cxn>
                <a:cxn ang="0">
                  <a:pos x="67" y="37"/>
                </a:cxn>
                <a:cxn ang="0">
                  <a:pos x="70" y="41"/>
                </a:cxn>
                <a:cxn ang="0">
                  <a:pos x="78" y="37"/>
                </a:cxn>
                <a:cxn ang="0">
                  <a:pos x="81" y="37"/>
                </a:cxn>
                <a:cxn ang="0">
                  <a:pos x="67" y="15"/>
                </a:cxn>
                <a:cxn ang="0">
                  <a:pos x="55" y="18"/>
                </a:cxn>
                <a:cxn ang="0">
                  <a:pos x="44" y="26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29" y="15"/>
                </a:cxn>
                <a:cxn ang="0">
                  <a:pos x="14" y="4"/>
                </a:cxn>
                <a:cxn ang="0">
                  <a:pos x="7" y="11"/>
                </a:cxn>
                <a:cxn ang="0">
                  <a:pos x="11" y="15"/>
                </a:cxn>
                <a:cxn ang="0">
                  <a:pos x="22" y="22"/>
                </a:cxn>
                <a:cxn ang="0">
                  <a:pos x="29" y="15"/>
                </a:cxn>
                <a:cxn ang="0">
                  <a:pos x="18" y="33"/>
                </a:cxn>
                <a:cxn ang="0">
                  <a:pos x="7" y="22"/>
                </a:cxn>
                <a:cxn ang="0">
                  <a:pos x="0" y="33"/>
                </a:cxn>
                <a:cxn ang="0">
                  <a:pos x="14" y="41"/>
                </a:cxn>
                <a:cxn ang="0">
                  <a:pos x="18" y="33"/>
                </a:cxn>
                <a:cxn ang="0">
                  <a:pos x="18" y="33"/>
                </a:cxn>
                <a:cxn ang="0">
                  <a:pos x="11" y="78"/>
                </a:cxn>
                <a:cxn ang="0">
                  <a:pos x="11" y="82"/>
                </a:cxn>
                <a:cxn ang="0">
                  <a:pos x="22" y="48"/>
                </a:cxn>
                <a:cxn ang="0">
                  <a:pos x="18" y="48"/>
                </a:cxn>
                <a:cxn ang="0">
                  <a:pos x="14" y="44"/>
                </a:cxn>
                <a:cxn ang="0">
                  <a:pos x="0" y="74"/>
                </a:cxn>
                <a:cxn ang="0">
                  <a:pos x="11" y="78"/>
                </a:cxn>
                <a:cxn ang="0">
                  <a:pos x="41" y="78"/>
                </a:cxn>
                <a:cxn ang="0">
                  <a:pos x="59" y="82"/>
                </a:cxn>
                <a:cxn ang="0">
                  <a:pos x="70" y="44"/>
                </a:cxn>
                <a:cxn ang="0">
                  <a:pos x="29" y="82"/>
                </a:cxn>
                <a:cxn ang="0">
                  <a:pos x="41" y="78"/>
                </a:cxn>
                <a:cxn ang="0">
                  <a:pos x="59" y="56"/>
                </a:cxn>
                <a:cxn ang="0">
                  <a:pos x="41" y="67"/>
                </a:cxn>
                <a:cxn ang="0">
                  <a:pos x="59" y="56"/>
                </a:cxn>
              </a:cxnLst>
              <a:rect l="0" t="0" r="r" b="b"/>
              <a:pathLst>
                <a:path w="81" h="82">
                  <a:moveTo>
                    <a:pt x="59" y="7"/>
                  </a:moveTo>
                  <a:lnTo>
                    <a:pt x="59" y="7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3" y="26"/>
                  </a:lnTo>
                  <a:lnTo>
                    <a:pt x="26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55" y="37"/>
                  </a:lnTo>
                  <a:lnTo>
                    <a:pt x="67" y="37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63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close/>
                  <a:moveTo>
                    <a:pt x="29" y="15"/>
                  </a:moveTo>
                  <a:lnTo>
                    <a:pt x="29" y="1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close/>
                  <a:moveTo>
                    <a:pt x="18" y="33"/>
                  </a:moveTo>
                  <a:lnTo>
                    <a:pt x="18" y="3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close/>
                  <a:moveTo>
                    <a:pt x="41" y="78"/>
                  </a:moveTo>
                  <a:lnTo>
                    <a:pt x="59" y="78"/>
                  </a:lnTo>
                  <a:lnTo>
                    <a:pt x="59" y="82"/>
                  </a:lnTo>
                  <a:lnTo>
                    <a:pt x="70" y="82"/>
                  </a:lnTo>
                  <a:lnTo>
                    <a:pt x="70" y="44"/>
                  </a:lnTo>
                  <a:lnTo>
                    <a:pt x="29" y="44"/>
                  </a:lnTo>
                  <a:lnTo>
                    <a:pt x="29" y="82"/>
                  </a:lnTo>
                  <a:lnTo>
                    <a:pt x="41" y="82"/>
                  </a:lnTo>
                  <a:lnTo>
                    <a:pt x="41" y="78"/>
                  </a:lnTo>
                  <a:lnTo>
                    <a:pt x="41" y="78"/>
                  </a:lnTo>
                  <a:close/>
                  <a:moveTo>
                    <a:pt x="59" y="56"/>
                  </a:moveTo>
                  <a:lnTo>
                    <a:pt x="59" y="67"/>
                  </a:lnTo>
                  <a:lnTo>
                    <a:pt x="41" y="67"/>
                  </a:lnTo>
                  <a:lnTo>
                    <a:pt x="41" y="56"/>
                  </a:lnTo>
                  <a:lnTo>
                    <a:pt x="59" y="56"/>
                  </a:lnTo>
                  <a:lnTo>
                    <a:pt x="59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5" name="Freeform 49"/>
            <p:cNvSpPr>
              <a:spLocks noEditPoints="1"/>
            </p:cNvSpPr>
            <p:nvPr/>
          </p:nvSpPr>
          <p:spPr bwMode="auto">
            <a:xfrm>
              <a:off x="4086" y="2756"/>
              <a:ext cx="74" cy="78"/>
            </a:xfrm>
            <a:custGeom>
              <a:avLst/>
              <a:gdLst/>
              <a:ahLst/>
              <a:cxnLst>
                <a:cxn ang="0">
                  <a:pos x="59" y="18"/>
                </a:cxn>
                <a:cxn ang="0">
                  <a:pos x="48" y="11"/>
                </a:cxn>
                <a:cxn ang="0">
                  <a:pos x="48" y="7"/>
                </a:cxn>
                <a:cxn ang="0">
                  <a:pos x="48" y="3"/>
                </a:cxn>
                <a:cxn ang="0">
                  <a:pos x="48" y="3"/>
                </a:cxn>
                <a:cxn ang="0">
                  <a:pos x="37" y="3"/>
                </a:cxn>
                <a:cxn ang="0">
                  <a:pos x="37" y="37"/>
                </a:cxn>
                <a:cxn ang="0">
                  <a:pos x="33" y="18"/>
                </a:cxn>
                <a:cxn ang="0">
                  <a:pos x="26" y="7"/>
                </a:cxn>
                <a:cxn ang="0">
                  <a:pos x="2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15" y="0"/>
                </a:cxn>
                <a:cxn ang="0">
                  <a:pos x="15" y="44"/>
                </a:cxn>
                <a:cxn ang="0">
                  <a:pos x="11" y="59"/>
                </a:cxn>
                <a:cxn ang="0">
                  <a:pos x="0" y="70"/>
                </a:cxn>
                <a:cxn ang="0">
                  <a:pos x="11" y="78"/>
                </a:cxn>
                <a:cxn ang="0">
                  <a:pos x="18" y="67"/>
                </a:cxn>
                <a:cxn ang="0">
                  <a:pos x="22" y="59"/>
                </a:cxn>
                <a:cxn ang="0">
                  <a:pos x="26" y="26"/>
                </a:cxn>
                <a:cxn ang="0">
                  <a:pos x="30" y="48"/>
                </a:cxn>
                <a:cxn ang="0">
                  <a:pos x="37" y="48"/>
                </a:cxn>
                <a:cxn ang="0">
                  <a:pos x="37" y="44"/>
                </a:cxn>
                <a:cxn ang="0">
                  <a:pos x="48" y="74"/>
                </a:cxn>
                <a:cxn ang="0">
                  <a:pos x="48" y="22"/>
                </a:cxn>
                <a:cxn ang="0">
                  <a:pos x="52" y="48"/>
                </a:cxn>
                <a:cxn ang="0">
                  <a:pos x="63" y="78"/>
                </a:cxn>
                <a:cxn ang="0">
                  <a:pos x="74" y="7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3" y="0"/>
                </a:cxn>
                <a:cxn ang="0">
                  <a:pos x="63" y="37"/>
                </a:cxn>
                <a:cxn ang="0">
                  <a:pos x="59" y="18"/>
                </a:cxn>
                <a:cxn ang="0">
                  <a:pos x="11" y="37"/>
                </a:cxn>
                <a:cxn ang="0">
                  <a:pos x="15" y="22"/>
                </a:cxn>
                <a:cxn ang="0">
                  <a:pos x="4" y="18"/>
                </a:cxn>
                <a:cxn ang="0">
                  <a:pos x="4" y="22"/>
                </a:cxn>
                <a:cxn ang="0">
                  <a:pos x="0" y="44"/>
                </a:cxn>
                <a:cxn ang="0">
                  <a:pos x="11" y="48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4" h="78">
                  <a:moveTo>
                    <a:pt x="59" y="18"/>
                  </a:moveTo>
                  <a:lnTo>
                    <a:pt x="59" y="18"/>
                  </a:lnTo>
                  <a:lnTo>
                    <a:pt x="48" y="22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37" y="3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26" y="22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5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8" y="6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6" y="40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74"/>
                  </a:lnTo>
                  <a:lnTo>
                    <a:pt x="48" y="7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63" y="44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6" name="Freeform 50"/>
            <p:cNvSpPr>
              <a:spLocks noEditPoints="1"/>
            </p:cNvSpPr>
            <p:nvPr/>
          </p:nvSpPr>
          <p:spPr bwMode="auto">
            <a:xfrm>
              <a:off x="2467" y="3064"/>
              <a:ext cx="82" cy="75"/>
            </a:xfrm>
            <a:custGeom>
              <a:avLst/>
              <a:gdLst/>
              <a:ahLst/>
              <a:cxnLst>
                <a:cxn ang="0">
                  <a:pos x="26" y="8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15" y="0"/>
                </a:cxn>
                <a:cxn ang="0">
                  <a:pos x="8" y="23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4" y="38"/>
                </a:cxn>
                <a:cxn ang="0">
                  <a:pos x="19" y="34"/>
                </a:cxn>
                <a:cxn ang="0">
                  <a:pos x="11" y="45"/>
                </a:cxn>
                <a:cxn ang="0">
                  <a:pos x="8" y="45"/>
                </a:cxn>
                <a:cxn ang="0">
                  <a:pos x="4" y="45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9" y="56"/>
                </a:cxn>
                <a:cxn ang="0">
                  <a:pos x="26" y="52"/>
                </a:cxn>
                <a:cxn ang="0">
                  <a:pos x="37" y="52"/>
                </a:cxn>
                <a:cxn ang="0">
                  <a:pos x="37" y="45"/>
                </a:cxn>
                <a:cxn ang="0">
                  <a:pos x="30" y="45"/>
                </a:cxn>
                <a:cxn ang="0">
                  <a:pos x="26" y="45"/>
                </a:cxn>
                <a:cxn ang="0">
                  <a:pos x="37" y="26"/>
                </a:cxn>
                <a:cxn ang="0">
                  <a:pos x="41" y="26"/>
                </a:cxn>
                <a:cxn ang="0">
                  <a:pos x="41" y="23"/>
                </a:cxn>
                <a:cxn ang="0">
                  <a:pos x="30" y="15"/>
                </a:cxn>
                <a:cxn ang="0">
                  <a:pos x="26" y="26"/>
                </a:cxn>
                <a:cxn ang="0">
                  <a:pos x="19" y="26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37" y="60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4" y="71"/>
                </a:cxn>
                <a:cxn ang="0">
                  <a:pos x="82" y="75"/>
                </a:cxn>
                <a:cxn ang="0">
                  <a:pos x="63" y="67"/>
                </a:cxn>
                <a:cxn ang="0">
                  <a:pos x="78" y="19"/>
                </a:cxn>
                <a:cxn ang="0">
                  <a:pos x="37" y="8"/>
                </a:cxn>
                <a:cxn ang="0">
                  <a:pos x="52" y="19"/>
                </a:cxn>
                <a:cxn ang="0">
                  <a:pos x="37" y="67"/>
                </a:cxn>
                <a:cxn ang="0">
                  <a:pos x="37" y="67"/>
                </a:cxn>
                <a:cxn ang="0">
                  <a:pos x="37" y="60"/>
                </a:cxn>
              </a:cxnLst>
              <a:rect l="0" t="0" r="r" b="b"/>
              <a:pathLst>
                <a:path w="82" h="75">
                  <a:moveTo>
                    <a:pt x="26" y="8"/>
                  </a:moveTo>
                  <a:lnTo>
                    <a:pt x="26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1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5" y="41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6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close/>
                  <a:moveTo>
                    <a:pt x="37" y="60"/>
                  </a:moveTo>
                  <a:lnTo>
                    <a:pt x="37" y="60"/>
                  </a:lnTo>
                  <a:lnTo>
                    <a:pt x="11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34" y="71"/>
                  </a:lnTo>
                  <a:lnTo>
                    <a:pt x="34" y="75"/>
                  </a:lnTo>
                  <a:lnTo>
                    <a:pt x="82" y="75"/>
                  </a:lnTo>
                  <a:lnTo>
                    <a:pt x="82" y="67"/>
                  </a:lnTo>
                  <a:lnTo>
                    <a:pt x="63" y="67"/>
                  </a:lnTo>
                  <a:lnTo>
                    <a:pt x="63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37" y="8"/>
                  </a:lnTo>
                  <a:lnTo>
                    <a:pt x="37" y="19"/>
                  </a:lnTo>
                  <a:lnTo>
                    <a:pt x="52" y="19"/>
                  </a:lnTo>
                  <a:lnTo>
                    <a:pt x="52" y="6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37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7" name="Freeform 51"/>
            <p:cNvSpPr>
              <a:spLocks noEditPoints="1"/>
            </p:cNvSpPr>
            <p:nvPr/>
          </p:nvSpPr>
          <p:spPr bwMode="auto">
            <a:xfrm>
              <a:off x="2556" y="3064"/>
              <a:ext cx="79" cy="79"/>
            </a:xfrm>
            <a:custGeom>
              <a:avLst/>
              <a:gdLst/>
              <a:ahLst/>
              <a:cxnLst>
                <a:cxn ang="0">
                  <a:pos x="23" y="15"/>
                </a:cxn>
                <a:cxn ang="0">
                  <a:pos x="60" y="15"/>
                </a:cxn>
                <a:cxn ang="0">
                  <a:pos x="60" y="64"/>
                </a:cxn>
                <a:cxn ang="0">
                  <a:pos x="60" y="67"/>
                </a:cxn>
                <a:cxn ang="0">
                  <a:pos x="49" y="67"/>
                </a:cxn>
                <a:cxn ang="0">
                  <a:pos x="53" y="79"/>
                </a:cxn>
                <a:cxn ang="0">
                  <a:pos x="71" y="79"/>
                </a:cxn>
                <a:cxn ang="0">
                  <a:pos x="71" y="71"/>
                </a:cxn>
                <a:cxn ang="0">
                  <a:pos x="79" y="15"/>
                </a:cxn>
                <a:cxn ang="0">
                  <a:pos x="23" y="4"/>
                </a:cxn>
                <a:cxn ang="0">
                  <a:pos x="23" y="12"/>
                </a:cxn>
                <a:cxn ang="0">
                  <a:pos x="23" y="8"/>
                </a:cxn>
                <a:cxn ang="0">
                  <a:pos x="4" y="8"/>
                </a:cxn>
                <a:cxn ang="0">
                  <a:pos x="19" y="19"/>
                </a:cxn>
                <a:cxn ang="0">
                  <a:pos x="19" y="19"/>
                </a:cxn>
                <a:cxn ang="0">
                  <a:pos x="19" y="30"/>
                </a:cxn>
                <a:cxn ang="0">
                  <a:pos x="8" y="19"/>
                </a:cxn>
                <a:cxn ang="0">
                  <a:pos x="0" y="30"/>
                </a:cxn>
                <a:cxn ang="0">
                  <a:pos x="12" y="38"/>
                </a:cxn>
                <a:cxn ang="0">
                  <a:pos x="38" y="56"/>
                </a:cxn>
                <a:cxn ang="0">
                  <a:pos x="45" y="60"/>
                </a:cxn>
                <a:cxn ang="0">
                  <a:pos x="56" y="23"/>
                </a:cxn>
                <a:cxn ang="0">
                  <a:pos x="27" y="64"/>
                </a:cxn>
                <a:cxn ang="0">
                  <a:pos x="38" y="56"/>
                </a:cxn>
                <a:cxn ang="0">
                  <a:pos x="45" y="30"/>
                </a:cxn>
                <a:cxn ang="0">
                  <a:pos x="38" y="49"/>
                </a:cxn>
                <a:cxn ang="0">
                  <a:pos x="45" y="30"/>
                </a:cxn>
                <a:cxn ang="0">
                  <a:pos x="12" y="79"/>
                </a:cxn>
                <a:cxn ang="0">
                  <a:pos x="15" y="75"/>
                </a:cxn>
                <a:cxn ang="0">
                  <a:pos x="23" y="45"/>
                </a:cxn>
                <a:cxn ang="0">
                  <a:pos x="12" y="41"/>
                </a:cxn>
                <a:cxn ang="0">
                  <a:pos x="0" y="71"/>
                </a:cxn>
                <a:cxn ang="0">
                  <a:pos x="12" y="79"/>
                </a:cxn>
                <a:cxn ang="0">
                  <a:pos x="12" y="79"/>
                </a:cxn>
              </a:cxnLst>
              <a:rect l="0" t="0" r="r" b="b"/>
              <a:pathLst>
                <a:path w="79" h="79">
                  <a:moveTo>
                    <a:pt x="19" y="19"/>
                  </a:moveTo>
                  <a:lnTo>
                    <a:pt x="23" y="15"/>
                  </a:lnTo>
                  <a:lnTo>
                    <a:pt x="23" y="15"/>
                  </a:lnTo>
                  <a:lnTo>
                    <a:pt x="60" y="15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71" y="79"/>
                  </a:lnTo>
                  <a:lnTo>
                    <a:pt x="71" y="79"/>
                  </a:lnTo>
                  <a:lnTo>
                    <a:pt x="71" y="75"/>
                  </a:lnTo>
                  <a:lnTo>
                    <a:pt x="71" y="71"/>
                  </a:lnTo>
                  <a:lnTo>
                    <a:pt x="71" y="15"/>
                  </a:lnTo>
                  <a:lnTo>
                    <a:pt x="79" y="15"/>
                  </a:lnTo>
                  <a:lnTo>
                    <a:pt x="79" y="4"/>
                  </a:lnTo>
                  <a:lnTo>
                    <a:pt x="23" y="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2" y="0"/>
                  </a:lnTo>
                  <a:lnTo>
                    <a:pt x="4" y="8"/>
                  </a:lnTo>
                  <a:lnTo>
                    <a:pt x="4" y="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2" y="38"/>
                  </a:moveTo>
                  <a:lnTo>
                    <a:pt x="19" y="30"/>
                  </a:lnTo>
                  <a:lnTo>
                    <a:pt x="19" y="30"/>
                  </a:lnTo>
                  <a:lnTo>
                    <a:pt x="8" y="1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close/>
                  <a:moveTo>
                    <a:pt x="38" y="56"/>
                  </a:moveTo>
                  <a:lnTo>
                    <a:pt x="45" y="56"/>
                  </a:lnTo>
                  <a:lnTo>
                    <a:pt x="45" y="60"/>
                  </a:lnTo>
                  <a:lnTo>
                    <a:pt x="56" y="60"/>
                  </a:lnTo>
                  <a:lnTo>
                    <a:pt x="56" y="23"/>
                  </a:lnTo>
                  <a:lnTo>
                    <a:pt x="27" y="23"/>
                  </a:lnTo>
                  <a:lnTo>
                    <a:pt x="27" y="64"/>
                  </a:lnTo>
                  <a:lnTo>
                    <a:pt x="38" y="64"/>
                  </a:lnTo>
                  <a:lnTo>
                    <a:pt x="38" y="56"/>
                  </a:lnTo>
                  <a:lnTo>
                    <a:pt x="38" y="56"/>
                  </a:lnTo>
                  <a:close/>
                  <a:moveTo>
                    <a:pt x="45" y="30"/>
                  </a:moveTo>
                  <a:lnTo>
                    <a:pt x="45" y="49"/>
                  </a:lnTo>
                  <a:lnTo>
                    <a:pt x="38" y="49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45" y="30"/>
                  </a:lnTo>
                  <a:close/>
                  <a:moveTo>
                    <a:pt x="12" y="79"/>
                  </a:moveTo>
                  <a:lnTo>
                    <a:pt x="12" y="79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8" name="Freeform 52"/>
            <p:cNvSpPr>
              <a:spLocks noEditPoints="1"/>
            </p:cNvSpPr>
            <p:nvPr/>
          </p:nvSpPr>
          <p:spPr bwMode="auto">
            <a:xfrm>
              <a:off x="2650" y="3064"/>
              <a:ext cx="78" cy="79"/>
            </a:xfrm>
            <a:custGeom>
              <a:avLst/>
              <a:gdLst/>
              <a:ahLst/>
              <a:cxnLst>
                <a:cxn ang="0">
                  <a:pos x="74" y="41"/>
                </a:cxn>
                <a:cxn ang="0">
                  <a:pos x="74" y="38"/>
                </a:cxn>
                <a:cxn ang="0">
                  <a:pos x="78" y="30"/>
                </a:cxn>
                <a:cxn ang="0">
                  <a:pos x="55" y="4"/>
                </a:cxn>
                <a:cxn ang="0">
                  <a:pos x="55" y="4"/>
                </a:cxn>
                <a:cxn ang="0">
                  <a:pos x="55" y="0"/>
                </a:cxn>
                <a:cxn ang="0">
                  <a:pos x="44" y="0"/>
                </a:cxn>
                <a:cxn ang="0">
                  <a:pos x="37" y="19"/>
                </a:cxn>
                <a:cxn ang="0">
                  <a:pos x="26" y="8"/>
                </a:cxn>
                <a:cxn ang="0">
                  <a:pos x="0" y="67"/>
                </a:cxn>
                <a:cxn ang="0">
                  <a:pos x="11" y="60"/>
                </a:cxn>
                <a:cxn ang="0">
                  <a:pos x="14" y="64"/>
                </a:cxn>
                <a:cxn ang="0">
                  <a:pos x="26" y="41"/>
                </a:cxn>
                <a:cxn ang="0">
                  <a:pos x="29" y="45"/>
                </a:cxn>
                <a:cxn ang="0">
                  <a:pos x="37" y="38"/>
                </a:cxn>
                <a:cxn ang="0">
                  <a:pos x="63" y="38"/>
                </a:cxn>
                <a:cxn ang="0">
                  <a:pos x="63" y="34"/>
                </a:cxn>
                <a:cxn ang="0">
                  <a:pos x="74" y="41"/>
                </a:cxn>
                <a:cxn ang="0">
                  <a:pos x="52" y="15"/>
                </a:cxn>
                <a:cxn ang="0">
                  <a:pos x="59" y="30"/>
                </a:cxn>
                <a:cxn ang="0">
                  <a:pos x="44" y="30"/>
                </a:cxn>
                <a:cxn ang="0">
                  <a:pos x="52" y="15"/>
                </a:cxn>
                <a:cxn ang="0">
                  <a:pos x="11" y="19"/>
                </a:cxn>
                <a:cxn ang="0">
                  <a:pos x="14" y="52"/>
                </a:cxn>
                <a:cxn ang="0">
                  <a:pos x="11" y="19"/>
                </a:cxn>
                <a:cxn ang="0">
                  <a:pos x="44" y="75"/>
                </a:cxn>
                <a:cxn ang="0">
                  <a:pos x="55" y="79"/>
                </a:cxn>
                <a:cxn ang="0">
                  <a:pos x="70" y="45"/>
                </a:cxn>
                <a:cxn ang="0">
                  <a:pos x="33" y="79"/>
                </a:cxn>
                <a:cxn ang="0">
                  <a:pos x="44" y="75"/>
                </a:cxn>
                <a:cxn ang="0">
                  <a:pos x="55" y="67"/>
                </a:cxn>
                <a:cxn ang="0">
                  <a:pos x="44" y="56"/>
                </a:cxn>
                <a:cxn ang="0">
                  <a:pos x="55" y="67"/>
                </a:cxn>
              </a:cxnLst>
              <a:rect l="0" t="0" r="r" b="b"/>
              <a:pathLst>
                <a:path w="78" h="79">
                  <a:moveTo>
                    <a:pt x="74" y="41"/>
                  </a:moveTo>
                  <a:lnTo>
                    <a:pt x="74" y="41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66" y="19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19"/>
                  </a:lnTo>
                  <a:lnTo>
                    <a:pt x="26" y="30"/>
                  </a:lnTo>
                  <a:lnTo>
                    <a:pt x="26" y="8"/>
                  </a:lnTo>
                  <a:lnTo>
                    <a:pt x="0" y="8"/>
                  </a:lnTo>
                  <a:lnTo>
                    <a:pt x="0" y="67"/>
                  </a:lnTo>
                  <a:lnTo>
                    <a:pt x="11" y="67"/>
                  </a:lnTo>
                  <a:lnTo>
                    <a:pt x="11" y="60"/>
                  </a:lnTo>
                  <a:lnTo>
                    <a:pt x="14" y="60"/>
                  </a:lnTo>
                  <a:lnTo>
                    <a:pt x="14" y="64"/>
                  </a:lnTo>
                  <a:lnTo>
                    <a:pt x="26" y="64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63" y="38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1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59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close/>
                  <a:moveTo>
                    <a:pt x="11" y="19"/>
                  </a:moveTo>
                  <a:lnTo>
                    <a:pt x="14" y="19"/>
                  </a:lnTo>
                  <a:lnTo>
                    <a:pt x="14" y="52"/>
                  </a:lnTo>
                  <a:lnTo>
                    <a:pt x="11" y="52"/>
                  </a:lnTo>
                  <a:lnTo>
                    <a:pt x="11" y="19"/>
                  </a:lnTo>
                  <a:lnTo>
                    <a:pt x="11" y="19"/>
                  </a:lnTo>
                  <a:close/>
                  <a:moveTo>
                    <a:pt x="44" y="75"/>
                  </a:moveTo>
                  <a:lnTo>
                    <a:pt x="55" y="75"/>
                  </a:lnTo>
                  <a:lnTo>
                    <a:pt x="55" y="79"/>
                  </a:lnTo>
                  <a:lnTo>
                    <a:pt x="70" y="79"/>
                  </a:lnTo>
                  <a:lnTo>
                    <a:pt x="70" y="45"/>
                  </a:lnTo>
                  <a:lnTo>
                    <a:pt x="33" y="45"/>
                  </a:lnTo>
                  <a:lnTo>
                    <a:pt x="33" y="79"/>
                  </a:lnTo>
                  <a:lnTo>
                    <a:pt x="44" y="79"/>
                  </a:lnTo>
                  <a:lnTo>
                    <a:pt x="44" y="75"/>
                  </a:lnTo>
                  <a:lnTo>
                    <a:pt x="44" y="75"/>
                  </a:lnTo>
                  <a:close/>
                  <a:moveTo>
                    <a:pt x="55" y="67"/>
                  </a:moveTo>
                  <a:lnTo>
                    <a:pt x="44" y="67"/>
                  </a:lnTo>
                  <a:lnTo>
                    <a:pt x="44" y="56"/>
                  </a:lnTo>
                  <a:lnTo>
                    <a:pt x="55" y="56"/>
                  </a:lnTo>
                  <a:lnTo>
                    <a:pt x="55" y="67"/>
                  </a:lnTo>
                  <a:lnTo>
                    <a:pt x="55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9" name="Freeform 53"/>
            <p:cNvSpPr>
              <a:spLocks noEditPoints="1"/>
            </p:cNvSpPr>
            <p:nvPr/>
          </p:nvSpPr>
          <p:spPr bwMode="auto">
            <a:xfrm>
              <a:off x="2735" y="3068"/>
              <a:ext cx="82" cy="75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6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19" y="56"/>
                </a:cxn>
                <a:cxn ang="0">
                  <a:pos x="22" y="30"/>
                </a:cxn>
                <a:cxn ang="0">
                  <a:pos x="75" y="30"/>
                </a:cxn>
                <a:cxn ang="0">
                  <a:pos x="75" y="0"/>
                </a:cxn>
                <a:cxn ang="0">
                  <a:pos x="11" y="0"/>
                </a:cxn>
                <a:cxn ang="0">
                  <a:pos x="11" y="30"/>
                </a:cxn>
                <a:cxn ang="0">
                  <a:pos x="11" y="30"/>
                </a:cxn>
                <a:cxn ang="0">
                  <a:pos x="8" y="52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60" y="19"/>
                </a:cxn>
                <a:cxn ang="0">
                  <a:pos x="22" y="19"/>
                </a:cxn>
                <a:cxn ang="0">
                  <a:pos x="22" y="8"/>
                </a:cxn>
                <a:cxn ang="0">
                  <a:pos x="60" y="8"/>
                </a:cxn>
                <a:cxn ang="0">
                  <a:pos x="60" y="19"/>
                </a:cxn>
                <a:cxn ang="0">
                  <a:pos x="60" y="19"/>
                </a:cxn>
                <a:cxn ang="0">
                  <a:pos x="41" y="75"/>
                </a:cxn>
                <a:cxn ang="0">
                  <a:pos x="67" y="75"/>
                </a:cxn>
                <a:cxn ang="0">
                  <a:pos x="67" y="75"/>
                </a:cxn>
                <a:cxn ang="0">
                  <a:pos x="75" y="75"/>
                </a:cxn>
                <a:cxn ang="0">
                  <a:pos x="78" y="71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67" y="63"/>
                </a:cxn>
                <a:cxn ang="0">
                  <a:pos x="60" y="63"/>
                </a:cxn>
                <a:cxn ang="0">
                  <a:pos x="48" y="63"/>
                </a:cxn>
                <a:cxn ang="0">
                  <a:pos x="48" y="63"/>
                </a:cxn>
                <a:cxn ang="0">
                  <a:pos x="45" y="63"/>
                </a:cxn>
                <a:cxn ang="0">
                  <a:pos x="41" y="60"/>
                </a:cxn>
                <a:cxn ang="0">
                  <a:pos x="41" y="56"/>
                </a:cxn>
                <a:cxn ang="0">
                  <a:pos x="41" y="56"/>
                </a:cxn>
                <a:cxn ang="0">
                  <a:pos x="75" y="41"/>
                </a:cxn>
                <a:cxn ang="0">
                  <a:pos x="75" y="41"/>
                </a:cxn>
                <a:cxn ang="0">
                  <a:pos x="67" y="30"/>
                </a:cxn>
                <a:cxn ang="0">
                  <a:pos x="67" y="30"/>
                </a:cxn>
                <a:cxn ang="0">
                  <a:pos x="56" y="37"/>
                </a:cxn>
                <a:cxn ang="0">
                  <a:pos x="41" y="45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7" y="30"/>
                </a:cxn>
                <a:cxn ang="0">
                  <a:pos x="30" y="30"/>
                </a:cxn>
                <a:cxn ang="0">
                  <a:pos x="30" y="67"/>
                </a:cxn>
                <a:cxn ang="0">
                  <a:pos x="30" y="67"/>
                </a:cxn>
                <a:cxn ang="0">
                  <a:pos x="34" y="71"/>
                </a:cxn>
                <a:cxn ang="0">
                  <a:pos x="41" y="75"/>
                </a:cxn>
                <a:cxn ang="0">
                  <a:pos x="41" y="75"/>
                </a:cxn>
                <a:cxn ang="0">
                  <a:pos x="41" y="75"/>
                </a:cxn>
              </a:cxnLst>
              <a:rect l="0" t="0" r="r" b="b"/>
              <a:pathLst>
                <a:path w="82" h="75">
                  <a:moveTo>
                    <a:pt x="0" y="67"/>
                  </a:moveTo>
                  <a:lnTo>
                    <a:pt x="0" y="6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19" y="56"/>
                  </a:lnTo>
                  <a:lnTo>
                    <a:pt x="22" y="30"/>
                  </a:lnTo>
                  <a:lnTo>
                    <a:pt x="75" y="30"/>
                  </a:lnTo>
                  <a:lnTo>
                    <a:pt x="75" y="0"/>
                  </a:lnTo>
                  <a:lnTo>
                    <a:pt x="11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8" y="52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close/>
                  <a:moveTo>
                    <a:pt x="60" y="19"/>
                  </a:moveTo>
                  <a:lnTo>
                    <a:pt x="22" y="19"/>
                  </a:lnTo>
                  <a:lnTo>
                    <a:pt x="22" y="8"/>
                  </a:lnTo>
                  <a:lnTo>
                    <a:pt x="60" y="8"/>
                  </a:lnTo>
                  <a:lnTo>
                    <a:pt x="60" y="19"/>
                  </a:lnTo>
                  <a:lnTo>
                    <a:pt x="60" y="19"/>
                  </a:lnTo>
                  <a:close/>
                  <a:moveTo>
                    <a:pt x="41" y="75"/>
                  </a:moveTo>
                  <a:lnTo>
                    <a:pt x="67" y="75"/>
                  </a:lnTo>
                  <a:lnTo>
                    <a:pt x="67" y="75"/>
                  </a:lnTo>
                  <a:lnTo>
                    <a:pt x="75" y="75"/>
                  </a:lnTo>
                  <a:lnTo>
                    <a:pt x="78" y="71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63"/>
                  </a:lnTo>
                  <a:lnTo>
                    <a:pt x="60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5" y="63"/>
                  </a:lnTo>
                  <a:lnTo>
                    <a:pt x="41" y="60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56" y="37"/>
                  </a:lnTo>
                  <a:lnTo>
                    <a:pt x="41" y="45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7" y="30"/>
                  </a:lnTo>
                  <a:lnTo>
                    <a:pt x="30" y="30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4" y="71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1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0" name="Freeform 54"/>
            <p:cNvSpPr>
              <a:spLocks noEditPoints="1"/>
            </p:cNvSpPr>
            <p:nvPr/>
          </p:nvSpPr>
          <p:spPr bwMode="auto">
            <a:xfrm>
              <a:off x="2824" y="3064"/>
              <a:ext cx="82" cy="8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23" y="12"/>
                </a:cxn>
                <a:cxn ang="0">
                  <a:pos x="23" y="0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34" y="71"/>
                </a:cxn>
                <a:cxn ang="0">
                  <a:pos x="19" y="30"/>
                </a:cxn>
                <a:cxn ang="0">
                  <a:pos x="34" y="23"/>
                </a:cxn>
                <a:cxn ang="0">
                  <a:pos x="30" y="26"/>
                </a:cxn>
                <a:cxn ang="0">
                  <a:pos x="38" y="30"/>
                </a:cxn>
                <a:cxn ang="0">
                  <a:pos x="79" y="15"/>
                </a:cxn>
                <a:cxn ang="0">
                  <a:pos x="49" y="8"/>
                </a:cxn>
                <a:cxn ang="0">
                  <a:pos x="53" y="4"/>
                </a:cxn>
                <a:cxn ang="0">
                  <a:pos x="53" y="0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34" y="19"/>
                </a:cxn>
                <a:cxn ang="0">
                  <a:pos x="0" y="12"/>
                </a:cxn>
                <a:cxn ang="0">
                  <a:pos x="8" y="23"/>
                </a:cxn>
                <a:cxn ang="0">
                  <a:pos x="8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8" y="79"/>
                </a:cxn>
                <a:cxn ang="0">
                  <a:pos x="15" y="60"/>
                </a:cxn>
                <a:cxn ang="0">
                  <a:pos x="23" y="38"/>
                </a:cxn>
                <a:cxn ang="0">
                  <a:pos x="23" y="64"/>
                </a:cxn>
                <a:cxn ang="0">
                  <a:pos x="15" y="67"/>
                </a:cxn>
                <a:cxn ang="0">
                  <a:pos x="19" y="79"/>
                </a:cxn>
                <a:cxn ang="0">
                  <a:pos x="26" y="75"/>
                </a:cxn>
                <a:cxn ang="0">
                  <a:pos x="34" y="75"/>
                </a:cxn>
                <a:cxn ang="0">
                  <a:pos x="41" y="82"/>
                </a:cxn>
                <a:cxn ang="0">
                  <a:pos x="60" y="60"/>
                </a:cxn>
                <a:cxn ang="0">
                  <a:pos x="67" y="71"/>
                </a:cxn>
                <a:cxn ang="0">
                  <a:pos x="75" y="79"/>
                </a:cxn>
                <a:cxn ang="0">
                  <a:pos x="82" y="71"/>
                </a:cxn>
                <a:cxn ang="0">
                  <a:pos x="64" y="52"/>
                </a:cxn>
                <a:cxn ang="0">
                  <a:pos x="82" y="45"/>
                </a:cxn>
                <a:cxn ang="0">
                  <a:pos x="64" y="34"/>
                </a:cxn>
                <a:cxn ang="0">
                  <a:pos x="75" y="26"/>
                </a:cxn>
                <a:cxn ang="0">
                  <a:pos x="56" y="26"/>
                </a:cxn>
                <a:cxn ang="0">
                  <a:pos x="56" y="23"/>
                </a:cxn>
                <a:cxn ang="0">
                  <a:pos x="45" y="19"/>
                </a:cxn>
                <a:cxn ang="0">
                  <a:pos x="41" y="30"/>
                </a:cxn>
                <a:cxn ang="0">
                  <a:pos x="34" y="41"/>
                </a:cxn>
                <a:cxn ang="0">
                  <a:pos x="38" y="41"/>
                </a:cxn>
                <a:cxn ang="0">
                  <a:pos x="45" y="45"/>
                </a:cxn>
                <a:cxn ang="0">
                  <a:pos x="53" y="34"/>
                </a:cxn>
                <a:cxn ang="0">
                  <a:pos x="38" y="45"/>
                </a:cxn>
                <a:cxn ang="0">
                  <a:pos x="53" y="52"/>
                </a:cxn>
                <a:cxn ang="0">
                  <a:pos x="53" y="52"/>
                </a:cxn>
                <a:cxn ang="0">
                  <a:pos x="34" y="71"/>
                </a:cxn>
                <a:cxn ang="0">
                  <a:pos x="34" y="71"/>
                </a:cxn>
              </a:cxnLst>
              <a:rect l="0" t="0" r="r" b="b"/>
              <a:pathLst>
                <a:path w="82" h="82">
                  <a:moveTo>
                    <a:pt x="12" y="12"/>
                  </a:moveTo>
                  <a:lnTo>
                    <a:pt x="1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  <a:moveTo>
                    <a:pt x="34" y="71"/>
                  </a:moveTo>
                  <a:lnTo>
                    <a:pt x="34" y="30"/>
                  </a:lnTo>
                  <a:lnTo>
                    <a:pt x="19" y="30"/>
                  </a:lnTo>
                  <a:lnTo>
                    <a:pt x="19" y="23"/>
                  </a:lnTo>
                  <a:lnTo>
                    <a:pt x="34" y="23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5" y="15"/>
                  </a:lnTo>
                  <a:lnTo>
                    <a:pt x="79" y="15"/>
                  </a:lnTo>
                  <a:lnTo>
                    <a:pt x="7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19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6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5" y="60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6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53" y="71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7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71" y="64"/>
                  </a:lnTo>
                  <a:lnTo>
                    <a:pt x="64" y="52"/>
                  </a:lnTo>
                  <a:lnTo>
                    <a:pt x="82" y="52"/>
                  </a:lnTo>
                  <a:lnTo>
                    <a:pt x="82" y="45"/>
                  </a:lnTo>
                  <a:lnTo>
                    <a:pt x="64" y="45"/>
                  </a:lnTo>
                  <a:lnTo>
                    <a:pt x="64" y="34"/>
                  </a:lnTo>
                  <a:lnTo>
                    <a:pt x="75" y="34"/>
                  </a:lnTo>
                  <a:lnTo>
                    <a:pt x="75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30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9" y="34"/>
                  </a:lnTo>
                  <a:lnTo>
                    <a:pt x="53" y="34"/>
                  </a:lnTo>
                  <a:lnTo>
                    <a:pt x="53" y="45"/>
                  </a:lnTo>
                  <a:lnTo>
                    <a:pt x="38" y="45"/>
                  </a:lnTo>
                  <a:lnTo>
                    <a:pt x="38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45" y="64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1" name="Freeform 55"/>
            <p:cNvSpPr>
              <a:spLocks noEditPoints="1"/>
            </p:cNvSpPr>
            <p:nvPr/>
          </p:nvSpPr>
          <p:spPr bwMode="auto">
            <a:xfrm>
              <a:off x="2914" y="3061"/>
              <a:ext cx="82" cy="85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56" y="11"/>
                </a:cxn>
                <a:cxn ang="0">
                  <a:pos x="63" y="29"/>
                </a:cxn>
                <a:cxn ang="0">
                  <a:pos x="59" y="33"/>
                </a:cxn>
                <a:cxn ang="0">
                  <a:pos x="56" y="29"/>
                </a:cxn>
                <a:cxn ang="0">
                  <a:pos x="11" y="29"/>
                </a:cxn>
                <a:cxn ang="0">
                  <a:pos x="11" y="41"/>
                </a:cxn>
                <a:cxn ang="0">
                  <a:pos x="11" y="29"/>
                </a:cxn>
                <a:cxn ang="0">
                  <a:pos x="26" y="48"/>
                </a:cxn>
                <a:cxn ang="0">
                  <a:pos x="33" y="41"/>
                </a:cxn>
                <a:cxn ang="0">
                  <a:pos x="41" y="33"/>
                </a:cxn>
                <a:cxn ang="0">
                  <a:pos x="48" y="29"/>
                </a:cxn>
                <a:cxn ang="0">
                  <a:pos x="44" y="33"/>
                </a:cxn>
                <a:cxn ang="0">
                  <a:pos x="44" y="41"/>
                </a:cxn>
                <a:cxn ang="0">
                  <a:pos x="52" y="41"/>
                </a:cxn>
                <a:cxn ang="0">
                  <a:pos x="41" y="44"/>
                </a:cxn>
                <a:cxn ang="0">
                  <a:pos x="41" y="52"/>
                </a:cxn>
                <a:cxn ang="0">
                  <a:pos x="52" y="52"/>
                </a:cxn>
                <a:cxn ang="0">
                  <a:pos x="56" y="59"/>
                </a:cxn>
                <a:cxn ang="0">
                  <a:pos x="70" y="48"/>
                </a:cxn>
                <a:cxn ang="0">
                  <a:pos x="82" y="48"/>
                </a:cxn>
                <a:cxn ang="0">
                  <a:pos x="67" y="41"/>
                </a:cxn>
                <a:cxn ang="0">
                  <a:pos x="59" y="41"/>
                </a:cxn>
                <a:cxn ang="0">
                  <a:pos x="70" y="33"/>
                </a:cxn>
                <a:cxn ang="0">
                  <a:pos x="74" y="33"/>
                </a:cxn>
                <a:cxn ang="0">
                  <a:pos x="70" y="29"/>
                </a:cxn>
                <a:cxn ang="0">
                  <a:pos x="82" y="29"/>
                </a:cxn>
                <a:cxn ang="0">
                  <a:pos x="63" y="22"/>
                </a:cxn>
                <a:cxn ang="0">
                  <a:pos x="33" y="3"/>
                </a:cxn>
                <a:cxn ang="0">
                  <a:pos x="29" y="3"/>
                </a:cxn>
                <a:cxn ang="0">
                  <a:pos x="22" y="0"/>
                </a:cxn>
                <a:cxn ang="0">
                  <a:pos x="18" y="11"/>
                </a:cxn>
                <a:cxn ang="0">
                  <a:pos x="15" y="15"/>
                </a:cxn>
                <a:cxn ang="0">
                  <a:pos x="52" y="22"/>
                </a:cxn>
                <a:cxn ang="0">
                  <a:pos x="11" y="29"/>
                </a:cxn>
                <a:cxn ang="0">
                  <a:pos x="3" y="41"/>
                </a:cxn>
                <a:cxn ang="0">
                  <a:pos x="11" y="48"/>
                </a:cxn>
                <a:cxn ang="0">
                  <a:pos x="7" y="59"/>
                </a:cxn>
                <a:cxn ang="0">
                  <a:pos x="18" y="59"/>
                </a:cxn>
                <a:cxn ang="0">
                  <a:pos x="0" y="63"/>
                </a:cxn>
                <a:cxn ang="0">
                  <a:pos x="26" y="70"/>
                </a:cxn>
                <a:cxn ang="0">
                  <a:pos x="7" y="74"/>
                </a:cxn>
                <a:cxn ang="0">
                  <a:pos x="15" y="85"/>
                </a:cxn>
                <a:cxn ang="0">
                  <a:pos x="37" y="70"/>
                </a:cxn>
                <a:cxn ang="0">
                  <a:pos x="59" y="85"/>
                </a:cxn>
                <a:cxn ang="0">
                  <a:pos x="82" y="63"/>
                </a:cxn>
                <a:cxn ang="0">
                  <a:pos x="48" y="59"/>
                </a:cxn>
                <a:cxn ang="0">
                  <a:pos x="37" y="63"/>
                </a:cxn>
                <a:cxn ang="0">
                  <a:pos x="37" y="59"/>
                </a:cxn>
                <a:cxn ang="0">
                  <a:pos x="26" y="59"/>
                </a:cxn>
                <a:cxn ang="0">
                  <a:pos x="33" y="59"/>
                </a:cxn>
                <a:cxn ang="0">
                  <a:pos x="37" y="52"/>
                </a:cxn>
                <a:cxn ang="0">
                  <a:pos x="29" y="48"/>
                </a:cxn>
                <a:cxn ang="0">
                  <a:pos x="63" y="52"/>
                </a:cxn>
                <a:cxn ang="0">
                  <a:pos x="70" y="63"/>
                </a:cxn>
                <a:cxn ang="0">
                  <a:pos x="70" y="48"/>
                </a:cxn>
                <a:cxn ang="0">
                  <a:pos x="26" y="37"/>
                </a:cxn>
                <a:cxn ang="0">
                  <a:pos x="26" y="29"/>
                </a:cxn>
                <a:cxn ang="0">
                  <a:pos x="26" y="37"/>
                </a:cxn>
              </a:cxnLst>
              <a:rect l="0" t="0" r="r" b="b"/>
              <a:pathLst>
                <a:path w="82" h="85">
                  <a:moveTo>
                    <a:pt x="5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9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5"/>
                  </a:lnTo>
                  <a:lnTo>
                    <a:pt x="56" y="15"/>
                  </a:lnTo>
                  <a:close/>
                  <a:moveTo>
                    <a:pt x="63" y="29"/>
                  </a:moveTo>
                  <a:lnTo>
                    <a:pt x="63" y="29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6" y="33"/>
                  </a:lnTo>
                  <a:lnTo>
                    <a:pt x="56" y="29"/>
                  </a:lnTo>
                  <a:lnTo>
                    <a:pt x="63" y="29"/>
                  </a:lnTo>
                  <a:lnTo>
                    <a:pt x="63" y="29"/>
                  </a:lnTo>
                  <a:close/>
                  <a:moveTo>
                    <a:pt x="11" y="29"/>
                  </a:moveTo>
                  <a:lnTo>
                    <a:pt x="18" y="29"/>
                  </a:lnTo>
                  <a:lnTo>
                    <a:pt x="18" y="41"/>
                  </a:lnTo>
                  <a:lnTo>
                    <a:pt x="11" y="41"/>
                  </a:lnTo>
                  <a:lnTo>
                    <a:pt x="15" y="37"/>
                  </a:lnTo>
                  <a:lnTo>
                    <a:pt x="11" y="29"/>
                  </a:lnTo>
                  <a:lnTo>
                    <a:pt x="11" y="29"/>
                  </a:lnTo>
                  <a:close/>
                  <a:moveTo>
                    <a:pt x="29" y="48"/>
                  </a:moveTo>
                  <a:lnTo>
                    <a:pt x="26" y="52"/>
                  </a:lnTo>
                  <a:lnTo>
                    <a:pt x="26" y="48"/>
                  </a:lnTo>
                  <a:lnTo>
                    <a:pt x="37" y="48"/>
                  </a:lnTo>
                  <a:lnTo>
                    <a:pt x="37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33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7" y="55"/>
                  </a:lnTo>
                  <a:lnTo>
                    <a:pt x="44" y="59"/>
                  </a:lnTo>
                  <a:lnTo>
                    <a:pt x="52" y="52"/>
                  </a:lnTo>
                  <a:lnTo>
                    <a:pt x="44" y="48"/>
                  </a:lnTo>
                  <a:lnTo>
                    <a:pt x="56" y="48"/>
                  </a:lnTo>
                  <a:lnTo>
                    <a:pt x="56" y="59"/>
                  </a:lnTo>
                  <a:lnTo>
                    <a:pt x="63" y="59"/>
                  </a:lnTo>
                  <a:lnTo>
                    <a:pt x="63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4" y="52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74" y="37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7" y="29"/>
                  </a:lnTo>
                  <a:lnTo>
                    <a:pt x="82" y="29"/>
                  </a:lnTo>
                  <a:lnTo>
                    <a:pt x="82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7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8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3" y="22"/>
                  </a:lnTo>
                  <a:lnTo>
                    <a:pt x="3" y="29"/>
                  </a:lnTo>
                  <a:lnTo>
                    <a:pt x="11" y="29"/>
                  </a:lnTo>
                  <a:lnTo>
                    <a:pt x="3" y="33"/>
                  </a:lnTo>
                  <a:lnTo>
                    <a:pt x="7" y="41"/>
                  </a:lnTo>
                  <a:lnTo>
                    <a:pt x="3" y="41"/>
                  </a:lnTo>
                  <a:lnTo>
                    <a:pt x="3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52"/>
                  </a:lnTo>
                  <a:lnTo>
                    <a:pt x="18" y="59"/>
                  </a:lnTo>
                  <a:lnTo>
                    <a:pt x="26" y="59"/>
                  </a:lnTo>
                  <a:lnTo>
                    <a:pt x="26" y="63"/>
                  </a:lnTo>
                  <a:lnTo>
                    <a:pt x="0" y="63"/>
                  </a:lnTo>
                  <a:lnTo>
                    <a:pt x="0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29" y="82"/>
                  </a:lnTo>
                  <a:lnTo>
                    <a:pt x="33" y="78"/>
                  </a:lnTo>
                  <a:lnTo>
                    <a:pt x="37" y="70"/>
                  </a:lnTo>
                  <a:lnTo>
                    <a:pt x="48" y="70"/>
                  </a:lnTo>
                  <a:lnTo>
                    <a:pt x="48" y="85"/>
                  </a:lnTo>
                  <a:lnTo>
                    <a:pt x="59" y="85"/>
                  </a:lnTo>
                  <a:lnTo>
                    <a:pt x="59" y="70"/>
                  </a:lnTo>
                  <a:lnTo>
                    <a:pt x="82" y="70"/>
                  </a:lnTo>
                  <a:lnTo>
                    <a:pt x="82" y="63"/>
                  </a:lnTo>
                  <a:lnTo>
                    <a:pt x="59" y="63"/>
                  </a:lnTo>
                  <a:lnTo>
                    <a:pt x="59" y="59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3" y="59"/>
                  </a:lnTo>
                  <a:lnTo>
                    <a:pt x="26" y="59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3" y="59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close/>
                  <a:moveTo>
                    <a:pt x="70" y="48"/>
                  </a:moveTo>
                  <a:lnTo>
                    <a:pt x="63" y="52"/>
                  </a:lnTo>
                  <a:lnTo>
                    <a:pt x="63" y="52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0" y="63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0" y="48"/>
                  </a:lnTo>
                  <a:close/>
                  <a:moveTo>
                    <a:pt x="26" y="37"/>
                  </a:moveTo>
                  <a:lnTo>
                    <a:pt x="29" y="41"/>
                  </a:lnTo>
                  <a:lnTo>
                    <a:pt x="26" y="41"/>
                  </a:lnTo>
                  <a:lnTo>
                    <a:pt x="26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2" name="Freeform 56"/>
            <p:cNvSpPr>
              <a:spLocks noEditPoints="1"/>
            </p:cNvSpPr>
            <p:nvPr/>
          </p:nvSpPr>
          <p:spPr bwMode="auto">
            <a:xfrm>
              <a:off x="3003" y="3064"/>
              <a:ext cx="82" cy="82"/>
            </a:xfrm>
            <a:custGeom>
              <a:avLst/>
              <a:gdLst/>
              <a:ahLst/>
              <a:cxnLst>
                <a:cxn ang="0">
                  <a:pos x="11" y="12"/>
                </a:cxn>
                <a:cxn ang="0">
                  <a:pos x="22" y="12"/>
                </a:cxn>
                <a:cxn ang="0">
                  <a:pos x="22" y="0"/>
                </a:cxn>
                <a:cxn ang="0">
                  <a:pos x="11" y="4"/>
                </a:cxn>
                <a:cxn ang="0">
                  <a:pos x="11" y="12"/>
                </a:cxn>
                <a:cxn ang="0">
                  <a:pos x="34" y="71"/>
                </a:cxn>
                <a:cxn ang="0">
                  <a:pos x="19" y="30"/>
                </a:cxn>
                <a:cxn ang="0">
                  <a:pos x="34" y="23"/>
                </a:cxn>
                <a:cxn ang="0">
                  <a:pos x="30" y="26"/>
                </a:cxn>
                <a:cxn ang="0">
                  <a:pos x="37" y="30"/>
                </a:cxn>
                <a:cxn ang="0">
                  <a:pos x="78" y="15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0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34" y="19"/>
                </a:cxn>
                <a:cxn ang="0">
                  <a:pos x="0" y="12"/>
                </a:cxn>
                <a:cxn ang="0">
                  <a:pos x="7" y="23"/>
                </a:cxn>
                <a:cxn ang="0">
                  <a:pos x="7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7" y="79"/>
                </a:cxn>
                <a:cxn ang="0">
                  <a:pos x="15" y="60"/>
                </a:cxn>
                <a:cxn ang="0">
                  <a:pos x="22" y="38"/>
                </a:cxn>
                <a:cxn ang="0">
                  <a:pos x="22" y="64"/>
                </a:cxn>
                <a:cxn ang="0">
                  <a:pos x="15" y="67"/>
                </a:cxn>
                <a:cxn ang="0">
                  <a:pos x="19" y="79"/>
                </a:cxn>
                <a:cxn ang="0">
                  <a:pos x="26" y="75"/>
                </a:cxn>
                <a:cxn ang="0">
                  <a:pos x="34" y="75"/>
                </a:cxn>
                <a:cxn ang="0">
                  <a:pos x="41" y="82"/>
                </a:cxn>
                <a:cxn ang="0">
                  <a:pos x="60" y="60"/>
                </a:cxn>
                <a:cxn ang="0">
                  <a:pos x="67" y="71"/>
                </a:cxn>
                <a:cxn ang="0">
                  <a:pos x="74" y="79"/>
                </a:cxn>
                <a:cxn ang="0">
                  <a:pos x="82" y="71"/>
                </a:cxn>
                <a:cxn ang="0">
                  <a:pos x="63" y="52"/>
                </a:cxn>
                <a:cxn ang="0">
                  <a:pos x="82" y="45"/>
                </a:cxn>
                <a:cxn ang="0">
                  <a:pos x="63" y="34"/>
                </a:cxn>
                <a:cxn ang="0">
                  <a:pos x="74" y="26"/>
                </a:cxn>
                <a:cxn ang="0">
                  <a:pos x="56" y="26"/>
                </a:cxn>
                <a:cxn ang="0">
                  <a:pos x="56" y="23"/>
                </a:cxn>
                <a:cxn ang="0">
                  <a:pos x="45" y="19"/>
                </a:cxn>
                <a:cxn ang="0">
                  <a:pos x="41" y="30"/>
                </a:cxn>
                <a:cxn ang="0">
                  <a:pos x="34" y="41"/>
                </a:cxn>
                <a:cxn ang="0">
                  <a:pos x="37" y="41"/>
                </a:cxn>
                <a:cxn ang="0">
                  <a:pos x="45" y="45"/>
                </a:cxn>
                <a:cxn ang="0">
                  <a:pos x="52" y="34"/>
                </a:cxn>
                <a:cxn ang="0">
                  <a:pos x="37" y="45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34" y="71"/>
                </a:cxn>
                <a:cxn ang="0">
                  <a:pos x="34" y="71"/>
                </a:cxn>
              </a:cxnLst>
              <a:rect l="0" t="0" r="r" b="b"/>
              <a:pathLst>
                <a:path w="82" h="82">
                  <a:moveTo>
                    <a:pt x="11" y="12"/>
                  </a:moveTo>
                  <a:lnTo>
                    <a:pt x="11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close/>
                  <a:moveTo>
                    <a:pt x="34" y="71"/>
                  </a:moveTo>
                  <a:lnTo>
                    <a:pt x="34" y="30"/>
                  </a:lnTo>
                  <a:lnTo>
                    <a:pt x="19" y="30"/>
                  </a:lnTo>
                  <a:lnTo>
                    <a:pt x="19" y="23"/>
                  </a:lnTo>
                  <a:lnTo>
                    <a:pt x="34" y="23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45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19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7" y="23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6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15" y="60"/>
                  </a:lnTo>
                  <a:lnTo>
                    <a:pt x="19" y="38"/>
                  </a:lnTo>
                  <a:lnTo>
                    <a:pt x="22" y="38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6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52" y="71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71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71" y="64"/>
                  </a:lnTo>
                  <a:lnTo>
                    <a:pt x="63" y="52"/>
                  </a:lnTo>
                  <a:lnTo>
                    <a:pt x="82" y="52"/>
                  </a:lnTo>
                  <a:lnTo>
                    <a:pt x="82" y="45"/>
                  </a:lnTo>
                  <a:lnTo>
                    <a:pt x="63" y="45"/>
                  </a:lnTo>
                  <a:lnTo>
                    <a:pt x="63" y="34"/>
                  </a:lnTo>
                  <a:lnTo>
                    <a:pt x="74" y="34"/>
                  </a:lnTo>
                  <a:lnTo>
                    <a:pt x="74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30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8" y="34"/>
                  </a:lnTo>
                  <a:lnTo>
                    <a:pt x="52" y="34"/>
                  </a:lnTo>
                  <a:lnTo>
                    <a:pt x="52" y="45"/>
                  </a:lnTo>
                  <a:lnTo>
                    <a:pt x="37" y="45"/>
                  </a:lnTo>
                  <a:lnTo>
                    <a:pt x="37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5" y="64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3" name="Freeform 57"/>
            <p:cNvSpPr>
              <a:spLocks noEditPoints="1"/>
            </p:cNvSpPr>
            <p:nvPr/>
          </p:nvSpPr>
          <p:spPr bwMode="auto">
            <a:xfrm>
              <a:off x="3104" y="3064"/>
              <a:ext cx="59" cy="82"/>
            </a:xfrm>
            <a:custGeom>
              <a:avLst/>
              <a:gdLst/>
              <a:ahLst/>
              <a:cxnLst>
                <a:cxn ang="0">
                  <a:pos x="11" y="82"/>
                </a:cxn>
                <a:cxn ang="0">
                  <a:pos x="11" y="75"/>
                </a:cxn>
                <a:cxn ang="0">
                  <a:pos x="48" y="75"/>
                </a:cxn>
                <a:cxn ang="0">
                  <a:pos x="48" y="82"/>
                </a:cxn>
                <a:cxn ang="0">
                  <a:pos x="59" y="82"/>
                </a:cxn>
                <a:cxn ang="0">
                  <a:pos x="59" y="12"/>
                </a:cxn>
                <a:cxn ang="0">
                  <a:pos x="29" y="12"/>
                </a:cxn>
                <a:cxn ang="0">
                  <a:pos x="29" y="12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12"/>
                </a:cxn>
                <a:cxn ang="0">
                  <a:pos x="0" y="12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48" y="23"/>
                </a:cxn>
                <a:cxn ang="0">
                  <a:pos x="48" y="30"/>
                </a:cxn>
                <a:cxn ang="0">
                  <a:pos x="11" y="30"/>
                </a:cxn>
                <a:cxn ang="0">
                  <a:pos x="11" y="23"/>
                </a:cxn>
                <a:cxn ang="0">
                  <a:pos x="48" y="23"/>
                </a:cxn>
                <a:cxn ang="0">
                  <a:pos x="48" y="23"/>
                </a:cxn>
                <a:cxn ang="0">
                  <a:pos x="48" y="49"/>
                </a:cxn>
                <a:cxn ang="0">
                  <a:pos x="11" y="49"/>
                </a:cxn>
                <a:cxn ang="0">
                  <a:pos x="11" y="38"/>
                </a:cxn>
                <a:cxn ang="0">
                  <a:pos x="48" y="38"/>
                </a:cxn>
                <a:cxn ang="0">
                  <a:pos x="48" y="49"/>
                </a:cxn>
                <a:cxn ang="0">
                  <a:pos x="48" y="49"/>
                </a:cxn>
                <a:cxn ang="0">
                  <a:pos x="48" y="56"/>
                </a:cxn>
                <a:cxn ang="0">
                  <a:pos x="48" y="67"/>
                </a:cxn>
                <a:cxn ang="0">
                  <a:pos x="11" y="67"/>
                </a:cxn>
                <a:cxn ang="0">
                  <a:pos x="11" y="56"/>
                </a:cxn>
                <a:cxn ang="0">
                  <a:pos x="48" y="56"/>
                </a:cxn>
                <a:cxn ang="0">
                  <a:pos x="48" y="56"/>
                </a:cxn>
              </a:cxnLst>
              <a:rect l="0" t="0" r="r" b="b"/>
              <a:pathLst>
                <a:path w="59" h="82">
                  <a:moveTo>
                    <a:pt x="11" y="82"/>
                  </a:moveTo>
                  <a:lnTo>
                    <a:pt x="11" y="75"/>
                  </a:lnTo>
                  <a:lnTo>
                    <a:pt x="48" y="75"/>
                  </a:lnTo>
                  <a:lnTo>
                    <a:pt x="48" y="82"/>
                  </a:lnTo>
                  <a:lnTo>
                    <a:pt x="59" y="82"/>
                  </a:lnTo>
                  <a:lnTo>
                    <a:pt x="5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2"/>
                  </a:lnTo>
                  <a:lnTo>
                    <a:pt x="0" y="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1" y="82"/>
                  </a:lnTo>
                  <a:lnTo>
                    <a:pt x="11" y="82"/>
                  </a:lnTo>
                  <a:close/>
                  <a:moveTo>
                    <a:pt x="48" y="23"/>
                  </a:moveTo>
                  <a:lnTo>
                    <a:pt x="48" y="30"/>
                  </a:lnTo>
                  <a:lnTo>
                    <a:pt x="11" y="30"/>
                  </a:lnTo>
                  <a:lnTo>
                    <a:pt x="11" y="23"/>
                  </a:lnTo>
                  <a:lnTo>
                    <a:pt x="48" y="23"/>
                  </a:lnTo>
                  <a:lnTo>
                    <a:pt x="48" y="23"/>
                  </a:lnTo>
                  <a:close/>
                  <a:moveTo>
                    <a:pt x="48" y="49"/>
                  </a:moveTo>
                  <a:lnTo>
                    <a:pt x="11" y="49"/>
                  </a:lnTo>
                  <a:lnTo>
                    <a:pt x="11" y="38"/>
                  </a:lnTo>
                  <a:lnTo>
                    <a:pt x="48" y="38"/>
                  </a:lnTo>
                  <a:lnTo>
                    <a:pt x="48" y="49"/>
                  </a:lnTo>
                  <a:lnTo>
                    <a:pt x="48" y="49"/>
                  </a:lnTo>
                  <a:close/>
                  <a:moveTo>
                    <a:pt x="48" y="56"/>
                  </a:moveTo>
                  <a:lnTo>
                    <a:pt x="48" y="67"/>
                  </a:lnTo>
                  <a:lnTo>
                    <a:pt x="11" y="67"/>
                  </a:lnTo>
                  <a:lnTo>
                    <a:pt x="11" y="56"/>
                  </a:lnTo>
                  <a:lnTo>
                    <a:pt x="48" y="56"/>
                  </a:lnTo>
                  <a:lnTo>
                    <a:pt x="48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4" name="Freeform 58"/>
            <p:cNvSpPr>
              <a:spLocks noEditPoints="1"/>
            </p:cNvSpPr>
            <p:nvPr/>
          </p:nvSpPr>
          <p:spPr bwMode="auto">
            <a:xfrm>
              <a:off x="3182" y="3061"/>
              <a:ext cx="82" cy="82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59" y="7"/>
                </a:cxn>
                <a:cxn ang="0">
                  <a:pos x="48" y="0"/>
                </a:cxn>
                <a:cxn ang="0">
                  <a:pos x="41" y="18"/>
                </a:cxn>
                <a:cxn ang="0">
                  <a:pos x="26" y="29"/>
                </a:cxn>
                <a:cxn ang="0">
                  <a:pos x="29" y="41"/>
                </a:cxn>
                <a:cxn ang="0">
                  <a:pos x="70" y="37"/>
                </a:cxn>
                <a:cxn ang="0">
                  <a:pos x="70" y="44"/>
                </a:cxn>
                <a:cxn ang="0">
                  <a:pos x="78" y="41"/>
                </a:cxn>
                <a:cxn ang="0">
                  <a:pos x="82" y="37"/>
                </a:cxn>
                <a:cxn ang="0">
                  <a:pos x="67" y="15"/>
                </a:cxn>
                <a:cxn ang="0">
                  <a:pos x="55" y="18"/>
                </a:cxn>
                <a:cxn ang="0">
                  <a:pos x="44" y="29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29" y="15"/>
                </a:cxn>
                <a:cxn ang="0">
                  <a:pos x="18" y="3"/>
                </a:cxn>
                <a:cxn ang="0">
                  <a:pos x="7" y="11"/>
                </a:cxn>
                <a:cxn ang="0">
                  <a:pos x="11" y="15"/>
                </a:cxn>
                <a:cxn ang="0">
                  <a:pos x="22" y="22"/>
                </a:cxn>
                <a:cxn ang="0">
                  <a:pos x="29" y="15"/>
                </a:cxn>
                <a:cxn ang="0">
                  <a:pos x="22" y="33"/>
                </a:cxn>
                <a:cxn ang="0">
                  <a:pos x="7" y="22"/>
                </a:cxn>
                <a:cxn ang="0">
                  <a:pos x="0" y="33"/>
                </a:cxn>
                <a:cxn ang="0">
                  <a:pos x="15" y="41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82"/>
                </a:cxn>
                <a:cxn ang="0">
                  <a:pos x="15" y="82"/>
                </a:cxn>
                <a:cxn ang="0">
                  <a:pos x="22" y="52"/>
                </a:cxn>
                <a:cxn ang="0">
                  <a:pos x="18" y="48"/>
                </a:cxn>
                <a:cxn ang="0">
                  <a:pos x="15" y="44"/>
                </a:cxn>
                <a:cxn ang="0">
                  <a:pos x="3" y="74"/>
                </a:cxn>
                <a:cxn ang="0">
                  <a:pos x="11" y="82"/>
                </a:cxn>
                <a:cxn ang="0">
                  <a:pos x="41" y="78"/>
                </a:cxn>
                <a:cxn ang="0">
                  <a:pos x="63" y="82"/>
                </a:cxn>
                <a:cxn ang="0">
                  <a:pos x="74" y="44"/>
                </a:cxn>
                <a:cxn ang="0">
                  <a:pos x="29" y="82"/>
                </a:cxn>
                <a:cxn ang="0">
                  <a:pos x="41" y="78"/>
                </a:cxn>
                <a:cxn ang="0">
                  <a:pos x="63" y="55"/>
                </a:cxn>
                <a:cxn ang="0">
                  <a:pos x="41" y="70"/>
                </a:cxn>
                <a:cxn ang="0">
                  <a:pos x="63" y="55"/>
                </a:cxn>
              </a:cxnLst>
              <a:rect l="0" t="0" r="r" b="b"/>
              <a:pathLst>
                <a:path w="82" h="82">
                  <a:moveTo>
                    <a:pt x="59" y="7"/>
                  </a:move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33" y="26"/>
                  </a:lnTo>
                  <a:lnTo>
                    <a:pt x="26" y="29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55" y="37"/>
                  </a:lnTo>
                  <a:lnTo>
                    <a:pt x="70" y="37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6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close/>
                  <a:moveTo>
                    <a:pt x="29" y="15"/>
                  </a:moveTo>
                  <a:lnTo>
                    <a:pt x="29" y="1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close/>
                  <a:moveTo>
                    <a:pt x="22" y="33"/>
                  </a:moveTo>
                  <a:lnTo>
                    <a:pt x="22" y="3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close/>
                  <a:moveTo>
                    <a:pt x="11" y="82"/>
                  </a:moveTo>
                  <a:lnTo>
                    <a:pt x="11" y="82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1" y="82"/>
                  </a:lnTo>
                  <a:close/>
                  <a:moveTo>
                    <a:pt x="41" y="78"/>
                  </a:moveTo>
                  <a:lnTo>
                    <a:pt x="63" y="78"/>
                  </a:lnTo>
                  <a:lnTo>
                    <a:pt x="63" y="82"/>
                  </a:lnTo>
                  <a:lnTo>
                    <a:pt x="74" y="82"/>
                  </a:lnTo>
                  <a:lnTo>
                    <a:pt x="74" y="44"/>
                  </a:lnTo>
                  <a:lnTo>
                    <a:pt x="29" y="44"/>
                  </a:lnTo>
                  <a:lnTo>
                    <a:pt x="29" y="82"/>
                  </a:lnTo>
                  <a:lnTo>
                    <a:pt x="41" y="82"/>
                  </a:lnTo>
                  <a:lnTo>
                    <a:pt x="41" y="78"/>
                  </a:lnTo>
                  <a:lnTo>
                    <a:pt x="41" y="78"/>
                  </a:lnTo>
                  <a:close/>
                  <a:moveTo>
                    <a:pt x="63" y="55"/>
                  </a:moveTo>
                  <a:lnTo>
                    <a:pt x="63" y="70"/>
                  </a:lnTo>
                  <a:lnTo>
                    <a:pt x="41" y="70"/>
                  </a:lnTo>
                  <a:lnTo>
                    <a:pt x="41" y="55"/>
                  </a:lnTo>
                  <a:lnTo>
                    <a:pt x="63" y="55"/>
                  </a:lnTo>
                  <a:lnTo>
                    <a:pt x="63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5" name="Freeform 59"/>
            <p:cNvSpPr>
              <a:spLocks noEditPoints="1"/>
            </p:cNvSpPr>
            <p:nvPr/>
          </p:nvSpPr>
          <p:spPr bwMode="auto">
            <a:xfrm>
              <a:off x="3271" y="3064"/>
              <a:ext cx="78" cy="79"/>
            </a:xfrm>
            <a:custGeom>
              <a:avLst/>
              <a:gdLst/>
              <a:ahLst/>
              <a:cxnLst>
                <a:cxn ang="0">
                  <a:pos x="59" y="19"/>
                </a:cxn>
                <a:cxn ang="0">
                  <a:pos x="52" y="12"/>
                </a:cxn>
                <a:cxn ang="0">
                  <a:pos x="52" y="8"/>
                </a:cxn>
                <a:cxn ang="0">
                  <a:pos x="52" y="4"/>
                </a:cxn>
                <a:cxn ang="0">
                  <a:pos x="48" y="4"/>
                </a:cxn>
                <a:cxn ang="0">
                  <a:pos x="41" y="4"/>
                </a:cxn>
                <a:cxn ang="0">
                  <a:pos x="41" y="38"/>
                </a:cxn>
                <a:cxn ang="0">
                  <a:pos x="37" y="19"/>
                </a:cxn>
                <a:cxn ang="0">
                  <a:pos x="26" y="8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19" y="45"/>
                </a:cxn>
                <a:cxn ang="0">
                  <a:pos x="15" y="64"/>
                </a:cxn>
                <a:cxn ang="0">
                  <a:pos x="0" y="75"/>
                </a:cxn>
                <a:cxn ang="0">
                  <a:pos x="11" y="79"/>
                </a:cxn>
                <a:cxn ang="0">
                  <a:pos x="22" y="71"/>
                </a:cxn>
                <a:cxn ang="0">
                  <a:pos x="26" y="60"/>
                </a:cxn>
                <a:cxn ang="0">
                  <a:pos x="26" y="26"/>
                </a:cxn>
                <a:cxn ang="0">
                  <a:pos x="33" y="49"/>
                </a:cxn>
                <a:cxn ang="0">
                  <a:pos x="37" y="49"/>
                </a:cxn>
                <a:cxn ang="0">
                  <a:pos x="41" y="49"/>
                </a:cxn>
                <a:cxn ang="0">
                  <a:pos x="52" y="75"/>
                </a:cxn>
                <a:cxn ang="0">
                  <a:pos x="52" y="26"/>
                </a:cxn>
                <a:cxn ang="0">
                  <a:pos x="56" y="49"/>
                </a:cxn>
                <a:cxn ang="0">
                  <a:pos x="63" y="79"/>
                </a:cxn>
                <a:cxn ang="0">
                  <a:pos x="74" y="8"/>
                </a:cxn>
                <a:cxn ang="0">
                  <a:pos x="74" y="4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3" y="0"/>
                </a:cxn>
                <a:cxn ang="0">
                  <a:pos x="63" y="41"/>
                </a:cxn>
                <a:cxn ang="0">
                  <a:pos x="59" y="19"/>
                </a:cxn>
                <a:cxn ang="0">
                  <a:pos x="15" y="38"/>
                </a:cxn>
                <a:cxn ang="0">
                  <a:pos x="15" y="23"/>
                </a:cxn>
                <a:cxn ang="0">
                  <a:pos x="7" y="19"/>
                </a:cxn>
                <a:cxn ang="0">
                  <a:pos x="7" y="23"/>
                </a:cxn>
                <a:cxn ang="0">
                  <a:pos x="0" y="49"/>
                </a:cxn>
                <a:cxn ang="0">
                  <a:pos x="11" y="49"/>
                </a:cxn>
                <a:cxn ang="0">
                  <a:pos x="15" y="38"/>
                </a:cxn>
                <a:cxn ang="0">
                  <a:pos x="15" y="38"/>
                </a:cxn>
              </a:cxnLst>
              <a:rect l="0" t="0" r="r" b="b"/>
              <a:pathLst>
                <a:path w="78" h="79">
                  <a:moveTo>
                    <a:pt x="59" y="19"/>
                  </a:moveTo>
                  <a:lnTo>
                    <a:pt x="59" y="19"/>
                  </a:lnTo>
                  <a:lnTo>
                    <a:pt x="52" y="23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1" y="4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26" y="23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5" y="52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71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45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1" y="49"/>
                  </a:lnTo>
                  <a:lnTo>
                    <a:pt x="41" y="75"/>
                  </a:lnTo>
                  <a:lnTo>
                    <a:pt x="52" y="7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63" y="49"/>
                  </a:lnTo>
                  <a:lnTo>
                    <a:pt x="63" y="79"/>
                  </a:lnTo>
                  <a:lnTo>
                    <a:pt x="74" y="79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close/>
                  <a:moveTo>
                    <a:pt x="15" y="38"/>
                  </a:moveTo>
                  <a:lnTo>
                    <a:pt x="15" y="38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6" name="Freeform 60"/>
            <p:cNvSpPr>
              <a:spLocks noEditPoints="1"/>
            </p:cNvSpPr>
            <p:nvPr/>
          </p:nvSpPr>
          <p:spPr bwMode="auto">
            <a:xfrm>
              <a:off x="1570" y="3593"/>
              <a:ext cx="82" cy="74"/>
            </a:xfrm>
            <a:custGeom>
              <a:avLst/>
              <a:gdLst/>
              <a:ahLst/>
              <a:cxnLst>
                <a:cxn ang="0">
                  <a:pos x="19" y="74"/>
                </a:cxn>
                <a:cxn ang="0">
                  <a:pos x="19" y="67"/>
                </a:cxn>
                <a:cxn ang="0">
                  <a:pos x="60" y="67"/>
                </a:cxn>
                <a:cxn ang="0">
                  <a:pos x="60" y="70"/>
                </a:cxn>
                <a:cxn ang="0">
                  <a:pos x="75" y="70"/>
                </a:cxn>
                <a:cxn ang="0">
                  <a:pos x="75" y="18"/>
                </a:cxn>
                <a:cxn ang="0">
                  <a:pos x="52" y="18"/>
                </a:cxn>
                <a:cxn ang="0">
                  <a:pos x="52" y="11"/>
                </a:cxn>
                <a:cxn ang="0">
                  <a:pos x="82" y="11"/>
                </a:cxn>
                <a:cxn ang="0">
                  <a:pos x="82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26" y="11"/>
                </a:cxn>
                <a:cxn ang="0">
                  <a:pos x="26" y="18"/>
                </a:cxn>
                <a:cxn ang="0">
                  <a:pos x="8" y="18"/>
                </a:cxn>
                <a:cxn ang="0">
                  <a:pos x="8" y="74"/>
                </a:cxn>
                <a:cxn ang="0">
                  <a:pos x="19" y="74"/>
                </a:cxn>
                <a:cxn ang="0">
                  <a:pos x="19" y="74"/>
                </a:cxn>
                <a:cxn ang="0">
                  <a:pos x="45" y="11"/>
                </a:cxn>
                <a:cxn ang="0">
                  <a:pos x="45" y="18"/>
                </a:cxn>
                <a:cxn ang="0">
                  <a:pos x="38" y="18"/>
                </a:cxn>
                <a:cxn ang="0">
                  <a:pos x="38" y="11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19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26" y="41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4" y="44"/>
                </a:cxn>
                <a:cxn ang="0">
                  <a:pos x="38" y="30"/>
                </a:cxn>
                <a:cxn ang="0">
                  <a:pos x="45" y="30"/>
                </a:cxn>
                <a:cxn ang="0">
                  <a:pos x="45" y="44"/>
                </a:cxn>
                <a:cxn ang="0">
                  <a:pos x="45" y="44"/>
                </a:cxn>
                <a:cxn ang="0">
                  <a:pos x="45" y="48"/>
                </a:cxn>
                <a:cxn ang="0">
                  <a:pos x="49" y="52"/>
                </a:cxn>
                <a:cxn ang="0">
                  <a:pos x="60" y="52"/>
                </a:cxn>
                <a:cxn ang="0">
                  <a:pos x="60" y="59"/>
                </a:cxn>
                <a:cxn ang="0">
                  <a:pos x="19" y="59"/>
                </a:cxn>
                <a:cxn ang="0">
                  <a:pos x="19" y="30"/>
                </a:cxn>
                <a:cxn ang="0">
                  <a:pos x="19" y="30"/>
                </a:cxn>
                <a:cxn ang="0">
                  <a:pos x="60" y="30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2" y="41"/>
                </a:cxn>
                <a:cxn ang="0">
                  <a:pos x="52" y="30"/>
                </a:cxn>
                <a:cxn ang="0">
                  <a:pos x="60" y="30"/>
                </a:cxn>
                <a:cxn ang="0">
                  <a:pos x="60" y="30"/>
                </a:cxn>
              </a:cxnLst>
              <a:rect l="0" t="0" r="r" b="b"/>
              <a:pathLst>
                <a:path w="82" h="74">
                  <a:moveTo>
                    <a:pt x="19" y="74"/>
                  </a:moveTo>
                  <a:lnTo>
                    <a:pt x="19" y="67"/>
                  </a:lnTo>
                  <a:lnTo>
                    <a:pt x="60" y="67"/>
                  </a:lnTo>
                  <a:lnTo>
                    <a:pt x="60" y="70"/>
                  </a:lnTo>
                  <a:lnTo>
                    <a:pt x="75" y="70"/>
                  </a:lnTo>
                  <a:lnTo>
                    <a:pt x="75" y="18"/>
                  </a:lnTo>
                  <a:lnTo>
                    <a:pt x="52" y="18"/>
                  </a:lnTo>
                  <a:lnTo>
                    <a:pt x="52" y="11"/>
                  </a:lnTo>
                  <a:lnTo>
                    <a:pt x="82" y="11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6" y="11"/>
                  </a:lnTo>
                  <a:lnTo>
                    <a:pt x="26" y="18"/>
                  </a:lnTo>
                  <a:lnTo>
                    <a:pt x="8" y="18"/>
                  </a:lnTo>
                  <a:lnTo>
                    <a:pt x="8" y="74"/>
                  </a:lnTo>
                  <a:lnTo>
                    <a:pt x="19" y="74"/>
                  </a:lnTo>
                  <a:lnTo>
                    <a:pt x="19" y="74"/>
                  </a:lnTo>
                  <a:close/>
                  <a:moveTo>
                    <a:pt x="45" y="11"/>
                  </a:moveTo>
                  <a:lnTo>
                    <a:pt x="45" y="18"/>
                  </a:lnTo>
                  <a:lnTo>
                    <a:pt x="38" y="18"/>
                  </a:lnTo>
                  <a:lnTo>
                    <a:pt x="38" y="11"/>
                  </a:lnTo>
                  <a:lnTo>
                    <a:pt x="45" y="11"/>
                  </a:lnTo>
                  <a:lnTo>
                    <a:pt x="45" y="11"/>
                  </a:lnTo>
                  <a:close/>
                  <a:moveTo>
                    <a:pt x="19" y="30"/>
                  </a:moveTo>
                  <a:lnTo>
                    <a:pt x="26" y="30"/>
                  </a:lnTo>
                  <a:lnTo>
                    <a:pt x="26" y="30"/>
                  </a:lnTo>
                  <a:lnTo>
                    <a:pt x="26" y="41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4" y="44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5" y="48"/>
                  </a:lnTo>
                  <a:lnTo>
                    <a:pt x="49" y="52"/>
                  </a:lnTo>
                  <a:lnTo>
                    <a:pt x="60" y="52"/>
                  </a:lnTo>
                  <a:lnTo>
                    <a:pt x="60" y="59"/>
                  </a:lnTo>
                  <a:lnTo>
                    <a:pt x="19" y="59"/>
                  </a:lnTo>
                  <a:lnTo>
                    <a:pt x="19" y="30"/>
                  </a:lnTo>
                  <a:lnTo>
                    <a:pt x="19" y="30"/>
                  </a:lnTo>
                  <a:close/>
                  <a:moveTo>
                    <a:pt x="60" y="30"/>
                  </a:move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1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7" name="Freeform 61"/>
            <p:cNvSpPr>
              <a:spLocks noEditPoints="1"/>
            </p:cNvSpPr>
            <p:nvPr/>
          </p:nvSpPr>
          <p:spPr bwMode="auto">
            <a:xfrm>
              <a:off x="1660" y="3593"/>
              <a:ext cx="82" cy="74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22" y="26"/>
                </a:cxn>
                <a:cxn ang="0">
                  <a:pos x="11" y="15"/>
                </a:cxn>
                <a:cxn ang="0">
                  <a:pos x="3" y="22"/>
                </a:cxn>
                <a:cxn ang="0">
                  <a:pos x="3" y="26"/>
                </a:cxn>
                <a:cxn ang="0">
                  <a:pos x="18" y="37"/>
                </a:cxn>
                <a:cxn ang="0">
                  <a:pos x="0" y="63"/>
                </a:cxn>
                <a:cxn ang="0">
                  <a:pos x="7" y="70"/>
                </a:cxn>
                <a:cxn ang="0">
                  <a:pos x="26" y="48"/>
                </a:cxn>
                <a:cxn ang="0">
                  <a:pos x="33" y="56"/>
                </a:cxn>
                <a:cxn ang="0">
                  <a:pos x="41" y="48"/>
                </a:cxn>
                <a:cxn ang="0">
                  <a:pos x="33" y="37"/>
                </a:cxn>
                <a:cxn ang="0">
                  <a:pos x="37" y="18"/>
                </a:cxn>
                <a:cxn ang="0">
                  <a:pos x="3" y="0"/>
                </a:cxn>
                <a:cxn ang="0">
                  <a:pos x="26" y="11"/>
                </a:cxn>
                <a:cxn ang="0">
                  <a:pos x="22" y="15"/>
                </a:cxn>
                <a:cxn ang="0">
                  <a:pos x="22" y="15"/>
                </a:cxn>
                <a:cxn ang="0">
                  <a:pos x="48" y="48"/>
                </a:cxn>
                <a:cxn ang="0">
                  <a:pos x="26" y="67"/>
                </a:cxn>
                <a:cxn ang="0">
                  <a:pos x="37" y="74"/>
                </a:cxn>
                <a:cxn ang="0">
                  <a:pos x="41" y="70"/>
                </a:cxn>
                <a:cxn ang="0">
                  <a:pos x="55" y="56"/>
                </a:cxn>
                <a:cxn ang="0">
                  <a:pos x="74" y="74"/>
                </a:cxn>
                <a:cxn ang="0">
                  <a:pos x="78" y="67"/>
                </a:cxn>
                <a:cxn ang="0">
                  <a:pos x="82" y="63"/>
                </a:cxn>
                <a:cxn ang="0">
                  <a:pos x="63" y="48"/>
                </a:cxn>
                <a:cxn ang="0">
                  <a:pos x="70" y="26"/>
                </a:cxn>
                <a:cxn ang="0">
                  <a:pos x="37" y="0"/>
                </a:cxn>
                <a:cxn ang="0">
                  <a:pos x="41" y="11"/>
                </a:cxn>
                <a:cxn ang="0">
                  <a:pos x="41" y="30"/>
                </a:cxn>
                <a:cxn ang="0">
                  <a:pos x="48" y="48"/>
                </a:cxn>
                <a:cxn ang="0">
                  <a:pos x="55" y="33"/>
                </a:cxn>
                <a:cxn ang="0">
                  <a:pos x="52" y="11"/>
                </a:cxn>
                <a:cxn ang="0">
                  <a:pos x="59" y="11"/>
                </a:cxn>
                <a:cxn ang="0">
                  <a:pos x="55" y="33"/>
                </a:cxn>
              </a:cxnLst>
              <a:rect l="0" t="0" r="r" b="b"/>
              <a:pathLst>
                <a:path w="82" h="74">
                  <a:moveTo>
                    <a:pt x="22" y="15"/>
                  </a:moveTo>
                  <a:lnTo>
                    <a:pt x="22" y="15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7" y="18"/>
                  </a:lnTo>
                  <a:lnTo>
                    <a:pt x="37" y="0"/>
                  </a:lnTo>
                  <a:lnTo>
                    <a:pt x="3" y="0"/>
                  </a:lnTo>
                  <a:lnTo>
                    <a:pt x="3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48" y="48"/>
                  </a:moveTo>
                  <a:lnTo>
                    <a:pt x="48" y="48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55" y="56"/>
                  </a:lnTo>
                  <a:lnTo>
                    <a:pt x="55" y="56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70" y="56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70" y="26"/>
                  </a:lnTo>
                  <a:lnTo>
                    <a:pt x="74" y="0"/>
                  </a:lnTo>
                  <a:lnTo>
                    <a:pt x="37" y="0"/>
                  </a:lnTo>
                  <a:lnTo>
                    <a:pt x="37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30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close/>
                  <a:moveTo>
                    <a:pt x="55" y="33"/>
                  </a:moveTo>
                  <a:lnTo>
                    <a:pt x="55" y="33"/>
                  </a:lnTo>
                  <a:lnTo>
                    <a:pt x="52" y="11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8" name="Freeform 62"/>
            <p:cNvSpPr>
              <a:spLocks noEditPoints="1"/>
            </p:cNvSpPr>
            <p:nvPr/>
          </p:nvSpPr>
          <p:spPr bwMode="auto">
            <a:xfrm>
              <a:off x="1749" y="3585"/>
              <a:ext cx="82" cy="82"/>
            </a:xfrm>
            <a:custGeom>
              <a:avLst/>
              <a:gdLst/>
              <a:ahLst/>
              <a:cxnLst>
                <a:cxn ang="0">
                  <a:pos x="15" y="11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4" y="8"/>
                </a:cxn>
                <a:cxn ang="0">
                  <a:pos x="4" y="41"/>
                </a:cxn>
                <a:cxn ang="0">
                  <a:pos x="4" y="60"/>
                </a:cxn>
                <a:cxn ang="0">
                  <a:pos x="0" y="75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15" y="52"/>
                </a:cxn>
                <a:cxn ang="0">
                  <a:pos x="19" y="82"/>
                </a:cxn>
                <a:cxn ang="0">
                  <a:pos x="30" y="78"/>
                </a:cxn>
                <a:cxn ang="0">
                  <a:pos x="33" y="82"/>
                </a:cxn>
                <a:cxn ang="0">
                  <a:pos x="45" y="64"/>
                </a:cxn>
                <a:cxn ang="0">
                  <a:pos x="48" y="34"/>
                </a:cxn>
                <a:cxn ang="0">
                  <a:pos x="48" y="34"/>
                </a:cxn>
                <a:cxn ang="0">
                  <a:pos x="56" y="60"/>
                </a:cxn>
                <a:cxn ang="0">
                  <a:pos x="41" y="75"/>
                </a:cxn>
                <a:cxn ang="0">
                  <a:pos x="48" y="82"/>
                </a:cxn>
                <a:cxn ang="0">
                  <a:pos x="63" y="71"/>
                </a:cxn>
                <a:cxn ang="0">
                  <a:pos x="74" y="82"/>
                </a:cxn>
                <a:cxn ang="0">
                  <a:pos x="82" y="71"/>
                </a:cxn>
                <a:cxn ang="0">
                  <a:pos x="74" y="67"/>
                </a:cxn>
                <a:cxn ang="0">
                  <a:pos x="71" y="60"/>
                </a:cxn>
                <a:cxn ang="0">
                  <a:pos x="78" y="26"/>
                </a:cxn>
                <a:cxn ang="0">
                  <a:pos x="48" y="15"/>
                </a:cxn>
                <a:cxn ang="0">
                  <a:pos x="82" y="11"/>
                </a:cxn>
                <a:cxn ang="0">
                  <a:pos x="74" y="0"/>
                </a:cxn>
                <a:cxn ang="0">
                  <a:pos x="56" y="8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7" y="34"/>
                </a:cxn>
                <a:cxn ang="0">
                  <a:pos x="37" y="56"/>
                </a:cxn>
                <a:cxn ang="0">
                  <a:pos x="30" y="41"/>
                </a:cxn>
                <a:cxn ang="0">
                  <a:pos x="15" y="34"/>
                </a:cxn>
                <a:cxn ang="0">
                  <a:pos x="33" y="26"/>
                </a:cxn>
                <a:cxn ang="0">
                  <a:pos x="30" y="11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15" y="26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63" y="52"/>
                </a:cxn>
                <a:cxn ang="0">
                  <a:pos x="60" y="45"/>
                </a:cxn>
                <a:cxn ang="0">
                  <a:pos x="67" y="34"/>
                </a:cxn>
                <a:cxn ang="0">
                  <a:pos x="63" y="52"/>
                </a:cxn>
                <a:cxn ang="0">
                  <a:pos x="63" y="52"/>
                </a:cxn>
              </a:cxnLst>
              <a:rect l="0" t="0" r="r" b="b"/>
              <a:pathLst>
                <a:path w="82" h="82">
                  <a:moveTo>
                    <a:pt x="15" y="11"/>
                  </a:moveTo>
                  <a:lnTo>
                    <a:pt x="15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2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6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67"/>
                  </a:lnTo>
                  <a:lnTo>
                    <a:pt x="15" y="52"/>
                  </a:lnTo>
                  <a:lnTo>
                    <a:pt x="19" y="52"/>
                  </a:lnTo>
                  <a:lnTo>
                    <a:pt x="19" y="82"/>
                  </a:lnTo>
                  <a:lnTo>
                    <a:pt x="30" y="82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45" y="64"/>
                  </a:lnTo>
                  <a:lnTo>
                    <a:pt x="48" y="41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2" y="49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74" y="6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4" y="45"/>
                  </a:lnTo>
                  <a:lnTo>
                    <a:pt x="78" y="26"/>
                  </a:lnTo>
                  <a:lnTo>
                    <a:pt x="48" y="26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56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23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56"/>
                  </a:lnTo>
                  <a:lnTo>
                    <a:pt x="30" y="71"/>
                  </a:lnTo>
                  <a:lnTo>
                    <a:pt x="30" y="41"/>
                  </a:lnTo>
                  <a:lnTo>
                    <a:pt x="15" y="41"/>
                  </a:lnTo>
                  <a:lnTo>
                    <a:pt x="15" y="34"/>
                  </a:lnTo>
                  <a:lnTo>
                    <a:pt x="33" y="34"/>
                  </a:lnTo>
                  <a:lnTo>
                    <a:pt x="33" y="26"/>
                  </a:lnTo>
                  <a:lnTo>
                    <a:pt x="30" y="26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close/>
                  <a:moveTo>
                    <a:pt x="63" y="52"/>
                  </a:moveTo>
                  <a:lnTo>
                    <a:pt x="63" y="52"/>
                  </a:lnTo>
                  <a:lnTo>
                    <a:pt x="60" y="45"/>
                  </a:lnTo>
                  <a:lnTo>
                    <a:pt x="60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9" name="Freeform 63"/>
            <p:cNvSpPr>
              <a:spLocks noEditPoints="1"/>
            </p:cNvSpPr>
            <p:nvPr/>
          </p:nvSpPr>
          <p:spPr bwMode="auto">
            <a:xfrm>
              <a:off x="1838" y="3585"/>
              <a:ext cx="78" cy="82"/>
            </a:xfrm>
            <a:custGeom>
              <a:avLst/>
              <a:gdLst/>
              <a:ahLst/>
              <a:cxnLst>
                <a:cxn ang="0">
                  <a:pos x="26" y="8"/>
                </a:cxn>
                <a:cxn ang="0">
                  <a:pos x="15" y="0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26"/>
                </a:cxn>
                <a:cxn ang="0">
                  <a:pos x="4" y="38"/>
                </a:cxn>
                <a:cxn ang="0">
                  <a:pos x="15" y="38"/>
                </a:cxn>
                <a:cxn ang="0">
                  <a:pos x="4" y="49"/>
                </a:cxn>
                <a:cxn ang="0">
                  <a:pos x="4" y="49"/>
                </a:cxn>
                <a:cxn ang="0">
                  <a:pos x="0" y="49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30" y="56"/>
                </a:cxn>
                <a:cxn ang="0">
                  <a:pos x="30" y="45"/>
                </a:cxn>
                <a:cxn ang="0">
                  <a:pos x="26" y="49"/>
                </a:cxn>
                <a:cxn ang="0">
                  <a:pos x="19" y="49"/>
                </a:cxn>
                <a:cxn ang="0">
                  <a:pos x="26" y="38"/>
                </a:cxn>
                <a:cxn ang="0">
                  <a:pos x="34" y="82"/>
                </a:cxn>
                <a:cxn ang="0">
                  <a:pos x="45" y="56"/>
                </a:cxn>
                <a:cxn ang="0">
                  <a:pos x="49" y="64"/>
                </a:cxn>
                <a:cxn ang="0">
                  <a:pos x="56" y="49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7" y="67"/>
                </a:cxn>
                <a:cxn ang="0">
                  <a:pos x="64" y="71"/>
                </a:cxn>
                <a:cxn ang="0">
                  <a:pos x="60" y="71"/>
                </a:cxn>
                <a:cxn ang="0">
                  <a:pos x="64" y="82"/>
                </a:cxn>
                <a:cxn ang="0">
                  <a:pos x="75" y="82"/>
                </a:cxn>
                <a:cxn ang="0">
                  <a:pos x="78" y="15"/>
                </a:cxn>
                <a:cxn ang="0">
                  <a:pos x="64" y="15"/>
                </a:cxn>
                <a:cxn ang="0">
                  <a:pos x="64" y="4"/>
                </a:cxn>
                <a:cxn ang="0">
                  <a:pos x="60" y="4"/>
                </a:cxn>
                <a:cxn ang="0">
                  <a:pos x="52" y="0"/>
                </a:cxn>
                <a:cxn ang="0">
                  <a:pos x="52" y="15"/>
                </a:cxn>
                <a:cxn ang="0">
                  <a:pos x="34" y="23"/>
                </a:cxn>
                <a:cxn ang="0">
                  <a:pos x="26" y="19"/>
                </a:cxn>
                <a:cxn ang="0">
                  <a:pos x="26" y="19"/>
                </a:cxn>
                <a:cxn ang="0">
                  <a:pos x="23" y="26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26" y="8"/>
                </a:cxn>
                <a:cxn ang="0">
                  <a:pos x="49" y="26"/>
                </a:cxn>
                <a:cxn ang="0">
                  <a:pos x="45" y="49"/>
                </a:cxn>
                <a:cxn ang="0">
                  <a:pos x="49" y="26"/>
                </a:cxn>
                <a:cxn ang="0">
                  <a:pos x="64" y="45"/>
                </a:cxn>
                <a:cxn ang="0">
                  <a:pos x="60" y="38"/>
                </a:cxn>
                <a:cxn ang="0">
                  <a:pos x="60" y="26"/>
                </a:cxn>
                <a:cxn ang="0">
                  <a:pos x="67" y="49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4" y="78"/>
                </a:cxn>
                <a:cxn ang="0">
                  <a:pos x="23" y="75"/>
                </a:cxn>
                <a:cxn ang="0">
                  <a:pos x="30" y="71"/>
                </a:cxn>
                <a:cxn ang="0">
                  <a:pos x="30" y="6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4" y="78"/>
                </a:cxn>
              </a:cxnLst>
              <a:rect l="0" t="0" r="r" b="b"/>
              <a:pathLst>
                <a:path w="78" h="82">
                  <a:moveTo>
                    <a:pt x="26" y="8"/>
                  </a:moveTo>
                  <a:lnTo>
                    <a:pt x="26" y="8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1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26" y="38"/>
                  </a:lnTo>
                  <a:lnTo>
                    <a:pt x="34" y="30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56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6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4" y="71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8" y="75"/>
                  </a:lnTo>
                  <a:lnTo>
                    <a:pt x="78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3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close/>
                  <a:moveTo>
                    <a:pt x="49" y="26"/>
                  </a:moveTo>
                  <a:lnTo>
                    <a:pt x="49" y="26"/>
                  </a:lnTo>
                  <a:lnTo>
                    <a:pt x="45" y="49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49" y="26"/>
                  </a:lnTo>
                  <a:close/>
                  <a:moveTo>
                    <a:pt x="64" y="45"/>
                  </a:moveTo>
                  <a:lnTo>
                    <a:pt x="64" y="45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26"/>
                  </a:lnTo>
                  <a:lnTo>
                    <a:pt x="67" y="26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4" y="45"/>
                  </a:lnTo>
                  <a:close/>
                  <a:moveTo>
                    <a:pt x="4" y="78"/>
                  </a:moveTo>
                  <a:lnTo>
                    <a:pt x="4" y="78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0" name="Freeform 64"/>
            <p:cNvSpPr>
              <a:spLocks noEditPoints="1"/>
            </p:cNvSpPr>
            <p:nvPr/>
          </p:nvSpPr>
          <p:spPr bwMode="auto">
            <a:xfrm>
              <a:off x="1924" y="3585"/>
              <a:ext cx="85" cy="82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7" y="52"/>
                </a:cxn>
                <a:cxn ang="0">
                  <a:pos x="15" y="82"/>
                </a:cxn>
                <a:cxn ang="0">
                  <a:pos x="22" y="52"/>
                </a:cxn>
                <a:cxn ang="0">
                  <a:pos x="30" y="60"/>
                </a:cxn>
                <a:cxn ang="0">
                  <a:pos x="33" y="56"/>
                </a:cxn>
                <a:cxn ang="0">
                  <a:pos x="37" y="60"/>
                </a:cxn>
                <a:cxn ang="0">
                  <a:pos x="41" y="49"/>
                </a:cxn>
                <a:cxn ang="0">
                  <a:pos x="48" y="41"/>
                </a:cxn>
                <a:cxn ang="0">
                  <a:pos x="48" y="41"/>
                </a:cxn>
                <a:cxn ang="0">
                  <a:pos x="56" y="41"/>
                </a:cxn>
                <a:cxn ang="0">
                  <a:pos x="67" y="49"/>
                </a:cxn>
                <a:cxn ang="0">
                  <a:pos x="59" y="52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52" y="45"/>
                </a:cxn>
                <a:cxn ang="0">
                  <a:pos x="48" y="56"/>
                </a:cxn>
                <a:cxn ang="0">
                  <a:pos x="26" y="67"/>
                </a:cxn>
                <a:cxn ang="0">
                  <a:pos x="30" y="78"/>
                </a:cxn>
                <a:cxn ang="0">
                  <a:pos x="37" y="75"/>
                </a:cxn>
                <a:cxn ang="0">
                  <a:pos x="48" y="67"/>
                </a:cxn>
                <a:cxn ang="0">
                  <a:pos x="48" y="71"/>
                </a:cxn>
                <a:cxn ang="0">
                  <a:pos x="41" y="75"/>
                </a:cxn>
                <a:cxn ang="0">
                  <a:pos x="45" y="82"/>
                </a:cxn>
                <a:cxn ang="0">
                  <a:pos x="56" y="82"/>
                </a:cxn>
                <a:cxn ang="0">
                  <a:pos x="59" y="67"/>
                </a:cxn>
                <a:cxn ang="0">
                  <a:pos x="74" y="78"/>
                </a:cxn>
                <a:cxn ang="0">
                  <a:pos x="82" y="71"/>
                </a:cxn>
                <a:cxn ang="0">
                  <a:pos x="67" y="60"/>
                </a:cxn>
                <a:cxn ang="0">
                  <a:pos x="74" y="56"/>
                </a:cxn>
                <a:cxn ang="0">
                  <a:pos x="82" y="60"/>
                </a:cxn>
                <a:cxn ang="0">
                  <a:pos x="85" y="49"/>
                </a:cxn>
                <a:cxn ang="0">
                  <a:pos x="74" y="45"/>
                </a:cxn>
                <a:cxn ang="0">
                  <a:pos x="82" y="41"/>
                </a:cxn>
                <a:cxn ang="0">
                  <a:pos x="52" y="34"/>
                </a:cxn>
                <a:cxn ang="0">
                  <a:pos x="74" y="30"/>
                </a:cxn>
                <a:cxn ang="0">
                  <a:pos x="56" y="23"/>
                </a:cxn>
                <a:cxn ang="0">
                  <a:pos x="78" y="19"/>
                </a:cxn>
                <a:cxn ang="0">
                  <a:pos x="56" y="11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5" y="11"/>
                </a:cxn>
                <a:cxn ang="0">
                  <a:pos x="30" y="11"/>
                </a:cxn>
                <a:cxn ang="0">
                  <a:pos x="30" y="8"/>
                </a:cxn>
                <a:cxn ang="0">
                  <a:pos x="30" y="4"/>
                </a:cxn>
                <a:cxn ang="0">
                  <a:pos x="18" y="0"/>
                </a:cxn>
                <a:cxn ang="0">
                  <a:pos x="11" y="23"/>
                </a:cxn>
                <a:cxn ang="0">
                  <a:pos x="0" y="45"/>
                </a:cxn>
                <a:cxn ang="0">
                  <a:pos x="45" y="23"/>
                </a:cxn>
                <a:cxn ang="0">
                  <a:pos x="30" y="30"/>
                </a:cxn>
                <a:cxn ang="0">
                  <a:pos x="41" y="30"/>
                </a:cxn>
                <a:cxn ang="0">
                  <a:pos x="22" y="34"/>
                </a:cxn>
                <a:cxn ang="0">
                  <a:pos x="22" y="23"/>
                </a:cxn>
                <a:cxn ang="0">
                  <a:pos x="26" y="19"/>
                </a:cxn>
                <a:cxn ang="0">
                  <a:pos x="45" y="19"/>
                </a:cxn>
                <a:cxn ang="0">
                  <a:pos x="45" y="23"/>
                </a:cxn>
                <a:cxn ang="0">
                  <a:pos x="37" y="41"/>
                </a:cxn>
                <a:cxn ang="0">
                  <a:pos x="22" y="49"/>
                </a:cxn>
                <a:cxn ang="0">
                  <a:pos x="37" y="41"/>
                </a:cxn>
              </a:cxnLst>
              <a:rect l="0" t="0" r="r" b="b"/>
              <a:pathLst>
                <a:path w="85" h="82">
                  <a:moveTo>
                    <a:pt x="0" y="45"/>
                  </a:moveTo>
                  <a:lnTo>
                    <a:pt x="0" y="45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5" y="45"/>
                  </a:lnTo>
                  <a:lnTo>
                    <a:pt x="15" y="82"/>
                  </a:lnTo>
                  <a:lnTo>
                    <a:pt x="22" y="8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7" y="60"/>
                  </a:lnTo>
                  <a:lnTo>
                    <a:pt x="45" y="56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56" y="82"/>
                  </a:lnTo>
                  <a:lnTo>
                    <a:pt x="59" y="78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74" y="45"/>
                  </a:lnTo>
                  <a:lnTo>
                    <a:pt x="71" y="41"/>
                  </a:lnTo>
                  <a:lnTo>
                    <a:pt x="82" y="41"/>
                  </a:lnTo>
                  <a:lnTo>
                    <a:pt x="82" y="34"/>
                  </a:lnTo>
                  <a:lnTo>
                    <a:pt x="52" y="34"/>
                  </a:lnTo>
                  <a:lnTo>
                    <a:pt x="52" y="30"/>
                  </a:lnTo>
                  <a:lnTo>
                    <a:pt x="74" y="30"/>
                  </a:lnTo>
                  <a:lnTo>
                    <a:pt x="74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78" y="19"/>
                  </a:lnTo>
                  <a:lnTo>
                    <a:pt x="78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5" y="0"/>
                  </a:lnTo>
                  <a:lnTo>
                    <a:pt x="45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2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45" y="23"/>
                  </a:moveTo>
                  <a:lnTo>
                    <a:pt x="30" y="23"/>
                  </a:lnTo>
                  <a:lnTo>
                    <a:pt x="30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4"/>
                  </a:lnTo>
                  <a:lnTo>
                    <a:pt x="22" y="34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6" y="11"/>
                  </a:lnTo>
                  <a:lnTo>
                    <a:pt x="26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close/>
                  <a:moveTo>
                    <a:pt x="37" y="41"/>
                  </a:moveTo>
                  <a:lnTo>
                    <a:pt x="37" y="41"/>
                  </a:lnTo>
                  <a:lnTo>
                    <a:pt x="22" y="49"/>
                  </a:lnTo>
                  <a:lnTo>
                    <a:pt x="22" y="41"/>
                  </a:lnTo>
                  <a:lnTo>
                    <a:pt x="37" y="41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1" name="Freeform 65"/>
            <p:cNvSpPr>
              <a:spLocks noEditPoints="1"/>
            </p:cNvSpPr>
            <p:nvPr/>
          </p:nvSpPr>
          <p:spPr bwMode="auto">
            <a:xfrm>
              <a:off x="2017" y="3585"/>
              <a:ext cx="82" cy="82"/>
            </a:xfrm>
            <a:custGeom>
              <a:avLst/>
              <a:gdLst/>
              <a:ahLst/>
              <a:cxnLst>
                <a:cxn ang="0">
                  <a:pos x="11" y="15"/>
                </a:cxn>
                <a:cxn ang="0">
                  <a:pos x="22" y="11"/>
                </a:cxn>
                <a:cxn ang="0">
                  <a:pos x="22" y="4"/>
                </a:cxn>
                <a:cxn ang="0">
                  <a:pos x="11" y="4"/>
                </a:cxn>
                <a:cxn ang="0">
                  <a:pos x="11" y="15"/>
                </a:cxn>
                <a:cxn ang="0">
                  <a:pos x="33" y="75"/>
                </a:cxn>
                <a:cxn ang="0">
                  <a:pos x="19" y="34"/>
                </a:cxn>
                <a:cxn ang="0">
                  <a:pos x="30" y="23"/>
                </a:cxn>
                <a:cxn ang="0">
                  <a:pos x="30" y="26"/>
                </a:cxn>
                <a:cxn ang="0">
                  <a:pos x="37" y="34"/>
                </a:cxn>
                <a:cxn ang="0">
                  <a:pos x="78" y="19"/>
                </a:cxn>
                <a:cxn ang="0">
                  <a:pos x="48" y="11"/>
                </a:cxn>
                <a:cxn ang="0">
                  <a:pos x="52" y="8"/>
                </a:cxn>
                <a:cxn ang="0">
                  <a:pos x="52" y="4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33" y="19"/>
                </a:cxn>
                <a:cxn ang="0">
                  <a:pos x="0" y="15"/>
                </a:cxn>
                <a:cxn ang="0">
                  <a:pos x="7" y="23"/>
                </a:cxn>
                <a:cxn ang="0">
                  <a:pos x="7" y="41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7" y="82"/>
                </a:cxn>
                <a:cxn ang="0">
                  <a:pos x="15" y="64"/>
                </a:cxn>
                <a:cxn ang="0">
                  <a:pos x="22" y="41"/>
                </a:cxn>
                <a:cxn ang="0">
                  <a:pos x="22" y="67"/>
                </a:cxn>
                <a:cxn ang="0">
                  <a:pos x="15" y="71"/>
                </a:cxn>
                <a:cxn ang="0">
                  <a:pos x="19" y="82"/>
                </a:cxn>
                <a:cxn ang="0">
                  <a:pos x="26" y="78"/>
                </a:cxn>
                <a:cxn ang="0">
                  <a:pos x="33" y="75"/>
                </a:cxn>
                <a:cxn ang="0">
                  <a:pos x="41" y="82"/>
                </a:cxn>
                <a:cxn ang="0">
                  <a:pos x="59" y="64"/>
                </a:cxn>
                <a:cxn ang="0">
                  <a:pos x="67" y="75"/>
                </a:cxn>
                <a:cxn ang="0">
                  <a:pos x="74" y="82"/>
                </a:cxn>
                <a:cxn ang="0">
                  <a:pos x="82" y="71"/>
                </a:cxn>
                <a:cxn ang="0">
                  <a:pos x="63" y="56"/>
                </a:cxn>
                <a:cxn ang="0">
                  <a:pos x="82" y="49"/>
                </a:cxn>
                <a:cxn ang="0">
                  <a:pos x="63" y="38"/>
                </a:cxn>
                <a:cxn ang="0">
                  <a:pos x="74" y="30"/>
                </a:cxn>
                <a:cxn ang="0">
                  <a:pos x="56" y="26"/>
                </a:cxn>
                <a:cxn ang="0">
                  <a:pos x="56" y="23"/>
                </a:cxn>
                <a:cxn ang="0">
                  <a:pos x="45" y="23"/>
                </a:cxn>
                <a:cxn ang="0">
                  <a:pos x="41" y="34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41" y="45"/>
                </a:cxn>
                <a:cxn ang="0">
                  <a:pos x="52" y="38"/>
                </a:cxn>
                <a:cxn ang="0">
                  <a:pos x="37" y="49"/>
                </a:cxn>
                <a:cxn ang="0">
                  <a:pos x="52" y="56"/>
                </a:cxn>
                <a:cxn ang="0">
                  <a:pos x="52" y="56"/>
                </a:cxn>
                <a:cxn ang="0">
                  <a:pos x="33" y="75"/>
                </a:cxn>
                <a:cxn ang="0">
                  <a:pos x="33" y="75"/>
                </a:cxn>
              </a:cxnLst>
              <a:rect l="0" t="0" r="r" b="b"/>
              <a:pathLst>
                <a:path w="82" h="82">
                  <a:moveTo>
                    <a:pt x="11" y="15"/>
                  </a:moveTo>
                  <a:lnTo>
                    <a:pt x="11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  <a:moveTo>
                    <a:pt x="33" y="75"/>
                  </a:moveTo>
                  <a:lnTo>
                    <a:pt x="33" y="34"/>
                  </a:lnTo>
                  <a:lnTo>
                    <a:pt x="19" y="34"/>
                  </a:lnTo>
                  <a:lnTo>
                    <a:pt x="19" y="23"/>
                  </a:lnTo>
                  <a:lnTo>
                    <a:pt x="30" y="23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45" y="19"/>
                  </a:lnTo>
                  <a:lnTo>
                    <a:pt x="78" y="19"/>
                  </a:lnTo>
                  <a:lnTo>
                    <a:pt x="7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23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5" y="64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26" y="78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52" y="75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67" y="75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71" y="67"/>
                  </a:lnTo>
                  <a:lnTo>
                    <a:pt x="63" y="56"/>
                  </a:lnTo>
                  <a:lnTo>
                    <a:pt x="82" y="56"/>
                  </a:lnTo>
                  <a:lnTo>
                    <a:pt x="82" y="49"/>
                  </a:lnTo>
                  <a:lnTo>
                    <a:pt x="63" y="49"/>
                  </a:lnTo>
                  <a:lnTo>
                    <a:pt x="63" y="38"/>
                  </a:lnTo>
                  <a:lnTo>
                    <a:pt x="74" y="38"/>
                  </a:lnTo>
                  <a:lnTo>
                    <a:pt x="74" y="30"/>
                  </a:lnTo>
                  <a:lnTo>
                    <a:pt x="52" y="30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1" y="34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8" y="38"/>
                  </a:lnTo>
                  <a:lnTo>
                    <a:pt x="52" y="38"/>
                  </a:lnTo>
                  <a:lnTo>
                    <a:pt x="52" y="49"/>
                  </a:lnTo>
                  <a:lnTo>
                    <a:pt x="37" y="49"/>
                  </a:lnTo>
                  <a:lnTo>
                    <a:pt x="37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5" y="67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2" name="Freeform 66"/>
            <p:cNvSpPr>
              <a:spLocks noEditPoints="1"/>
            </p:cNvSpPr>
            <p:nvPr/>
          </p:nvSpPr>
          <p:spPr bwMode="auto">
            <a:xfrm>
              <a:off x="2117" y="3585"/>
              <a:ext cx="60" cy="82"/>
            </a:xfrm>
            <a:custGeom>
              <a:avLst/>
              <a:gdLst/>
              <a:ahLst/>
              <a:cxnLst>
                <a:cxn ang="0">
                  <a:pos x="12" y="82"/>
                </a:cxn>
                <a:cxn ang="0">
                  <a:pos x="12" y="78"/>
                </a:cxn>
                <a:cxn ang="0">
                  <a:pos x="45" y="78"/>
                </a:cxn>
                <a:cxn ang="0">
                  <a:pos x="45" y="82"/>
                </a:cxn>
                <a:cxn ang="0">
                  <a:pos x="60" y="82"/>
                </a:cxn>
                <a:cxn ang="0">
                  <a:pos x="60" y="15"/>
                </a:cxn>
                <a:cxn ang="0">
                  <a:pos x="30" y="15"/>
                </a:cxn>
                <a:cxn ang="0">
                  <a:pos x="30" y="1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5" y="15"/>
                </a:cxn>
                <a:cxn ang="0">
                  <a:pos x="0" y="15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12" y="82"/>
                </a:cxn>
                <a:cxn ang="0">
                  <a:pos x="12" y="82"/>
                </a:cxn>
                <a:cxn ang="0">
                  <a:pos x="45" y="23"/>
                </a:cxn>
                <a:cxn ang="0">
                  <a:pos x="45" y="34"/>
                </a:cxn>
                <a:cxn ang="0">
                  <a:pos x="12" y="34"/>
                </a:cxn>
                <a:cxn ang="0">
                  <a:pos x="12" y="23"/>
                </a:cxn>
                <a:cxn ang="0">
                  <a:pos x="45" y="23"/>
                </a:cxn>
                <a:cxn ang="0">
                  <a:pos x="45" y="23"/>
                </a:cxn>
                <a:cxn ang="0">
                  <a:pos x="49" y="52"/>
                </a:cxn>
                <a:cxn ang="0">
                  <a:pos x="12" y="52"/>
                </a:cxn>
                <a:cxn ang="0">
                  <a:pos x="12" y="41"/>
                </a:cxn>
                <a:cxn ang="0">
                  <a:pos x="49" y="41"/>
                </a:cxn>
                <a:cxn ang="0">
                  <a:pos x="49" y="52"/>
                </a:cxn>
                <a:cxn ang="0">
                  <a:pos x="49" y="52"/>
                </a:cxn>
                <a:cxn ang="0">
                  <a:pos x="49" y="60"/>
                </a:cxn>
                <a:cxn ang="0">
                  <a:pos x="49" y="71"/>
                </a:cxn>
                <a:cxn ang="0">
                  <a:pos x="12" y="71"/>
                </a:cxn>
                <a:cxn ang="0">
                  <a:pos x="12" y="60"/>
                </a:cxn>
                <a:cxn ang="0">
                  <a:pos x="49" y="60"/>
                </a:cxn>
                <a:cxn ang="0">
                  <a:pos x="49" y="60"/>
                </a:cxn>
              </a:cxnLst>
              <a:rect l="0" t="0" r="r" b="b"/>
              <a:pathLst>
                <a:path w="60" h="82">
                  <a:moveTo>
                    <a:pt x="12" y="82"/>
                  </a:moveTo>
                  <a:lnTo>
                    <a:pt x="12" y="78"/>
                  </a:lnTo>
                  <a:lnTo>
                    <a:pt x="45" y="78"/>
                  </a:lnTo>
                  <a:lnTo>
                    <a:pt x="45" y="82"/>
                  </a:lnTo>
                  <a:lnTo>
                    <a:pt x="60" y="82"/>
                  </a:lnTo>
                  <a:lnTo>
                    <a:pt x="6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2" y="82"/>
                  </a:lnTo>
                  <a:lnTo>
                    <a:pt x="12" y="82"/>
                  </a:lnTo>
                  <a:close/>
                  <a:moveTo>
                    <a:pt x="45" y="23"/>
                  </a:moveTo>
                  <a:lnTo>
                    <a:pt x="45" y="34"/>
                  </a:lnTo>
                  <a:lnTo>
                    <a:pt x="12" y="34"/>
                  </a:lnTo>
                  <a:lnTo>
                    <a:pt x="12" y="23"/>
                  </a:lnTo>
                  <a:lnTo>
                    <a:pt x="45" y="23"/>
                  </a:lnTo>
                  <a:lnTo>
                    <a:pt x="45" y="23"/>
                  </a:lnTo>
                  <a:close/>
                  <a:moveTo>
                    <a:pt x="49" y="52"/>
                  </a:moveTo>
                  <a:lnTo>
                    <a:pt x="12" y="52"/>
                  </a:lnTo>
                  <a:lnTo>
                    <a:pt x="12" y="41"/>
                  </a:lnTo>
                  <a:lnTo>
                    <a:pt x="49" y="41"/>
                  </a:lnTo>
                  <a:lnTo>
                    <a:pt x="49" y="52"/>
                  </a:lnTo>
                  <a:lnTo>
                    <a:pt x="49" y="52"/>
                  </a:lnTo>
                  <a:close/>
                  <a:moveTo>
                    <a:pt x="49" y="60"/>
                  </a:moveTo>
                  <a:lnTo>
                    <a:pt x="49" y="71"/>
                  </a:lnTo>
                  <a:lnTo>
                    <a:pt x="12" y="71"/>
                  </a:lnTo>
                  <a:lnTo>
                    <a:pt x="12" y="60"/>
                  </a:lnTo>
                  <a:lnTo>
                    <a:pt x="49" y="60"/>
                  </a:lnTo>
                  <a:lnTo>
                    <a:pt x="49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3" name="Freeform 67"/>
            <p:cNvSpPr>
              <a:spLocks noEditPoints="1"/>
            </p:cNvSpPr>
            <p:nvPr/>
          </p:nvSpPr>
          <p:spPr bwMode="auto">
            <a:xfrm>
              <a:off x="2196" y="3585"/>
              <a:ext cx="81" cy="82"/>
            </a:xfrm>
            <a:custGeom>
              <a:avLst/>
              <a:gdLst/>
              <a:ahLst/>
              <a:cxnLst>
                <a:cxn ang="0">
                  <a:pos x="59" y="8"/>
                </a:cxn>
                <a:cxn ang="0">
                  <a:pos x="59" y="4"/>
                </a:cxn>
                <a:cxn ang="0">
                  <a:pos x="44" y="0"/>
                </a:cxn>
                <a:cxn ang="0">
                  <a:pos x="40" y="15"/>
                </a:cxn>
                <a:cxn ang="0">
                  <a:pos x="26" y="30"/>
                </a:cxn>
                <a:cxn ang="0">
                  <a:pos x="29" y="41"/>
                </a:cxn>
                <a:cxn ang="0">
                  <a:pos x="67" y="38"/>
                </a:cxn>
                <a:cxn ang="0">
                  <a:pos x="70" y="41"/>
                </a:cxn>
                <a:cxn ang="0">
                  <a:pos x="78" y="38"/>
                </a:cxn>
                <a:cxn ang="0">
                  <a:pos x="81" y="38"/>
                </a:cxn>
                <a:cxn ang="0">
                  <a:pos x="67" y="11"/>
                </a:cxn>
                <a:cxn ang="0">
                  <a:pos x="55" y="19"/>
                </a:cxn>
                <a:cxn ang="0">
                  <a:pos x="44" y="26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29" y="15"/>
                </a:cxn>
                <a:cxn ang="0">
                  <a:pos x="14" y="4"/>
                </a:cxn>
                <a:cxn ang="0">
                  <a:pos x="7" y="11"/>
                </a:cxn>
                <a:cxn ang="0">
                  <a:pos x="11" y="15"/>
                </a:cxn>
                <a:cxn ang="0">
                  <a:pos x="22" y="23"/>
                </a:cxn>
                <a:cxn ang="0">
                  <a:pos x="29" y="15"/>
                </a:cxn>
                <a:cxn ang="0">
                  <a:pos x="22" y="30"/>
                </a:cxn>
                <a:cxn ang="0">
                  <a:pos x="7" y="23"/>
                </a:cxn>
                <a:cxn ang="0">
                  <a:pos x="0" y="30"/>
                </a:cxn>
                <a:cxn ang="0">
                  <a:pos x="14" y="41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1" y="78"/>
                </a:cxn>
                <a:cxn ang="0">
                  <a:pos x="14" y="82"/>
                </a:cxn>
                <a:cxn ang="0">
                  <a:pos x="22" y="49"/>
                </a:cxn>
                <a:cxn ang="0">
                  <a:pos x="18" y="49"/>
                </a:cxn>
                <a:cxn ang="0">
                  <a:pos x="14" y="45"/>
                </a:cxn>
                <a:cxn ang="0">
                  <a:pos x="0" y="75"/>
                </a:cxn>
                <a:cxn ang="0">
                  <a:pos x="11" y="78"/>
                </a:cxn>
                <a:cxn ang="0">
                  <a:pos x="40" y="75"/>
                </a:cxn>
                <a:cxn ang="0">
                  <a:pos x="63" y="82"/>
                </a:cxn>
                <a:cxn ang="0">
                  <a:pos x="74" y="45"/>
                </a:cxn>
                <a:cxn ang="0">
                  <a:pos x="29" y="82"/>
                </a:cxn>
                <a:cxn ang="0">
                  <a:pos x="40" y="75"/>
                </a:cxn>
                <a:cxn ang="0">
                  <a:pos x="63" y="52"/>
                </a:cxn>
                <a:cxn ang="0">
                  <a:pos x="40" y="67"/>
                </a:cxn>
                <a:cxn ang="0">
                  <a:pos x="63" y="52"/>
                </a:cxn>
              </a:cxnLst>
              <a:rect l="0" t="0" r="r" b="b"/>
              <a:pathLst>
                <a:path w="81" h="82">
                  <a:moveTo>
                    <a:pt x="59" y="8"/>
                  </a:moveTo>
                  <a:lnTo>
                    <a:pt x="59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3" y="26"/>
                  </a:lnTo>
                  <a:lnTo>
                    <a:pt x="26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55" y="38"/>
                  </a:lnTo>
                  <a:lnTo>
                    <a:pt x="67" y="38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63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29" y="15"/>
                  </a:moveTo>
                  <a:lnTo>
                    <a:pt x="29" y="1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close/>
                  <a:moveTo>
                    <a:pt x="22" y="30"/>
                  </a:moveTo>
                  <a:lnTo>
                    <a:pt x="22" y="30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close/>
                  <a:moveTo>
                    <a:pt x="40" y="75"/>
                  </a:moveTo>
                  <a:lnTo>
                    <a:pt x="63" y="75"/>
                  </a:lnTo>
                  <a:lnTo>
                    <a:pt x="63" y="82"/>
                  </a:lnTo>
                  <a:lnTo>
                    <a:pt x="74" y="82"/>
                  </a:lnTo>
                  <a:lnTo>
                    <a:pt x="74" y="45"/>
                  </a:lnTo>
                  <a:lnTo>
                    <a:pt x="29" y="45"/>
                  </a:lnTo>
                  <a:lnTo>
                    <a:pt x="29" y="82"/>
                  </a:lnTo>
                  <a:lnTo>
                    <a:pt x="40" y="82"/>
                  </a:lnTo>
                  <a:lnTo>
                    <a:pt x="40" y="75"/>
                  </a:lnTo>
                  <a:lnTo>
                    <a:pt x="40" y="75"/>
                  </a:lnTo>
                  <a:close/>
                  <a:moveTo>
                    <a:pt x="63" y="52"/>
                  </a:moveTo>
                  <a:lnTo>
                    <a:pt x="63" y="67"/>
                  </a:lnTo>
                  <a:lnTo>
                    <a:pt x="40" y="67"/>
                  </a:lnTo>
                  <a:lnTo>
                    <a:pt x="40" y="52"/>
                  </a:lnTo>
                  <a:lnTo>
                    <a:pt x="63" y="52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4" name="Freeform 68"/>
            <p:cNvSpPr>
              <a:spLocks noEditPoints="1"/>
            </p:cNvSpPr>
            <p:nvPr/>
          </p:nvSpPr>
          <p:spPr bwMode="auto">
            <a:xfrm>
              <a:off x="2285" y="3589"/>
              <a:ext cx="74" cy="78"/>
            </a:xfrm>
            <a:custGeom>
              <a:avLst/>
              <a:gdLst/>
              <a:ahLst/>
              <a:cxnLst>
                <a:cxn ang="0">
                  <a:pos x="59" y="19"/>
                </a:cxn>
                <a:cxn ang="0">
                  <a:pos x="48" y="11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48" y="4"/>
                </a:cxn>
                <a:cxn ang="0">
                  <a:pos x="41" y="4"/>
                </a:cxn>
                <a:cxn ang="0">
                  <a:pos x="41" y="37"/>
                </a:cxn>
                <a:cxn ang="0">
                  <a:pos x="37" y="19"/>
                </a:cxn>
                <a:cxn ang="0">
                  <a:pos x="26" y="7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8" y="45"/>
                </a:cxn>
                <a:cxn ang="0">
                  <a:pos x="11" y="60"/>
                </a:cxn>
                <a:cxn ang="0">
                  <a:pos x="0" y="71"/>
                </a:cxn>
                <a:cxn ang="0">
                  <a:pos x="11" y="78"/>
                </a:cxn>
                <a:cxn ang="0">
                  <a:pos x="18" y="67"/>
                </a:cxn>
                <a:cxn ang="0">
                  <a:pos x="26" y="60"/>
                </a:cxn>
                <a:cxn ang="0">
                  <a:pos x="26" y="26"/>
                </a:cxn>
                <a:cxn ang="0">
                  <a:pos x="30" y="48"/>
                </a:cxn>
                <a:cxn ang="0">
                  <a:pos x="37" y="48"/>
                </a:cxn>
                <a:cxn ang="0">
                  <a:pos x="41" y="45"/>
                </a:cxn>
                <a:cxn ang="0">
                  <a:pos x="48" y="74"/>
                </a:cxn>
                <a:cxn ang="0">
                  <a:pos x="48" y="22"/>
                </a:cxn>
                <a:cxn ang="0">
                  <a:pos x="56" y="48"/>
                </a:cxn>
                <a:cxn ang="0">
                  <a:pos x="63" y="78"/>
                </a:cxn>
                <a:cxn ang="0">
                  <a:pos x="74" y="4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3" y="0"/>
                </a:cxn>
                <a:cxn ang="0">
                  <a:pos x="63" y="37"/>
                </a:cxn>
                <a:cxn ang="0">
                  <a:pos x="59" y="19"/>
                </a:cxn>
                <a:cxn ang="0">
                  <a:pos x="11" y="37"/>
                </a:cxn>
                <a:cxn ang="0">
                  <a:pos x="15" y="22"/>
                </a:cxn>
                <a:cxn ang="0">
                  <a:pos x="7" y="19"/>
                </a:cxn>
                <a:cxn ang="0">
                  <a:pos x="4" y="22"/>
                </a:cxn>
                <a:cxn ang="0">
                  <a:pos x="0" y="45"/>
                </a:cxn>
                <a:cxn ang="0">
                  <a:pos x="11" y="48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4" h="78">
                  <a:moveTo>
                    <a:pt x="59" y="19"/>
                  </a:moveTo>
                  <a:lnTo>
                    <a:pt x="59" y="19"/>
                  </a:lnTo>
                  <a:lnTo>
                    <a:pt x="48" y="19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1" y="4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26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5" y="52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8" y="67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41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41" y="45"/>
                  </a:lnTo>
                  <a:lnTo>
                    <a:pt x="41" y="74"/>
                  </a:lnTo>
                  <a:lnTo>
                    <a:pt x="48" y="7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3" y="45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5" name="Freeform 69"/>
            <p:cNvSpPr>
              <a:spLocks noEditPoints="1"/>
            </p:cNvSpPr>
            <p:nvPr/>
          </p:nvSpPr>
          <p:spPr bwMode="auto">
            <a:xfrm>
              <a:off x="1671" y="3157"/>
              <a:ext cx="82" cy="79"/>
            </a:xfrm>
            <a:custGeom>
              <a:avLst/>
              <a:gdLst/>
              <a:ahLst/>
              <a:cxnLst>
                <a:cxn ang="0">
                  <a:pos x="37" y="45"/>
                </a:cxn>
                <a:cxn ang="0">
                  <a:pos x="41" y="56"/>
                </a:cxn>
                <a:cxn ang="0">
                  <a:pos x="41" y="60"/>
                </a:cxn>
                <a:cxn ang="0">
                  <a:pos x="52" y="56"/>
                </a:cxn>
                <a:cxn ang="0">
                  <a:pos x="48" y="45"/>
                </a:cxn>
                <a:cxn ang="0">
                  <a:pos x="37" y="45"/>
                </a:cxn>
                <a:cxn ang="0">
                  <a:pos x="22" y="12"/>
                </a:cxn>
                <a:cxn ang="0">
                  <a:pos x="37" y="19"/>
                </a:cxn>
                <a:cxn ang="0">
                  <a:pos x="22" y="12"/>
                </a:cxn>
                <a:cxn ang="0">
                  <a:pos x="48" y="19"/>
                </a:cxn>
                <a:cxn ang="0">
                  <a:pos x="59" y="12"/>
                </a:cxn>
                <a:cxn ang="0">
                  <a:pos x="48" y="19"/>
                </a:cxn>
                <a:cxn ang="0">
                  <a:pos x="37" y="26"/>
                </a:cxn>
                <a:cxn ang="0">
                  <a:pos x="22" y="34"/>
                </a:cxn>
                <a:cxn ang="0">
                  <a:pos x="37" y="26"/>
                </a:cxn>
                <a:cxn ang="0">
                  <a:pos x="48" y="26"/>
                </a:cxn>
                <a:cxn ang="0">
                  <a:pos x="59" y="34"/>
                </a:cxn>
                <a:cxn ang="0">
                  <a:pos x="48" y="26"/>
                </a:cxn>
                <a:cxn ang="0">
                  <a:pos x="11" y="75"/>
                </a:cxn>
                <a:cxn ang="0">
                  <a:pos x="18" y="53"/>
                </a:cxn>
                <a:cxn ang="0">
                  <a:pos x="7" y="49"/>
                </a:cxn>
                <a:cxn ang="0">
                  <a:pos x="0" y="71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71" y="0"/>
                </a:cxn>
                <a:cxn ang="0">
                  <a:pos x="11" y="45"/>
                </a:cxn>
                <a:cxn ang="0">
                  <a:pos x="71" y="45"/>
                </a:cxn>
                <a:cxn ang="0">
                  <a:pos x="63" y="60"/>
                </a:cxn>
                <a:cxn ang="0">
                  <a:pos x="56" y="60"/>
                </a:cxn>
                <a:cxn ang="0">
                  <a:pos x="52" y="60"/>
                </a:cxn>
                <a:cxn ang="0">
                  <a:pos x="48" y="67"/>
                </a:cxn>
                <a:cxn ang="0">
                  <a:pos x="37" y="67"/>
                </a:cxn>
                <a:cxn ang="0">
                  <a:pos x="33" y="56"/>
                </a:cxn>
                <a:cxn ang="0">
                  <a:pos x="33" y="53"/>
                </a:cxn>
                <a:cxn ang="0">
                  <a:pos x="33" y="49"/>
                </a:cxn>
                <a:cxn ang="0">
                  <a:pos x="26" y="49"/>
                </a:cxn>
                <a:cxn ang="0">
                  <a:pos x="22" y="67"/>
                </a:cxn>
                <a:cxn ang="0">
                  <a:pos x="26" y="75"/>
                </a:cxn>
                <a:cxn ang="0">
                  <a:pos x="52" y="79"/>
                </a:cxn>
                <a:cxn ang="0">
                  <a:pos x="56" y="79"/>
                </a:cxn>
                <a:cxn ang="0">
                  <a:pos x="63" y="71"/>
                </a:cxn>
                <a:cxn ang="0">
                  <a:pos x="63" y="60"/>
                </a:cxn>
                <a:cxn ang="0">
                  <a:pos x="59" y="56"/>
                </a:cxn>
                <a:cxn ang="0">
                  <a:pos x="71" y="71"/>
                </a:cxn>
                <a:cxn ang="0">
                  <a:pos x="82" y="67"/>
                </a:cxn>
                <a:cxn ang="0">
                  <a:pos x="67" y="45"/>
                </a:cxn>
                <a:cxn ang="0">
                  <a:pos x="59" y="53"/>
                </a:cxn>
                <a:cxn ang="0">
                  <a:pos x="59" y="56"/>
                </a:cxn>
                <a:cxn ang="0">
                  <a:pos x="59" y="56"/>
                </a:cxn>
              </a:cxnLst>
              <a:rect l="0" t="0" r="r" b="b"/>
              <a:pathLst>
                <a:path w="82" h="79">
                  <a:moveTo>
                    <a:pt x="37" y="45"/>
                  </a:moveTo>
                  <a:lnTo>
                    <a:pt x="37" y="45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close/>
                  <a:moveTo>
                    <a:pt x="22" y="12"/>
                  </a:moveTo>
                  <a:lnTo>
                    <a:pt x="37" y="12"/>
                  </a:lnTo>
                  <a:lnTo>
                    <a:pt x="37" y="19"/>
                  </a:lnTo>
                  <a:lnTo>
                    <a:pt x="22" y="19"/>
                  </a:lnTo>
                  <a:lnTo>
                    <a:pt x="22" y="12"/>
                  </a:lnTo>
                  <a:lnTo>
                    <a:pt x="22" y="12"/>
                  </a:lnTo>
                  <a:close/>
                  <a:moveTo>
                    <a:pt x="48" y="19"/>
                  </a:moveTo>
                  <a:lnTo>
                    <a:pt x="48" y="12"/>
                  </a:lnTo>
                  <a:lnTo>
                    <a:pt x="59" y="12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19"/>
                  </a:lnTo>
                  <a:close/>
                  <a:moveTo>
                    <a:pt x="37" y="26"/>
                  </a:moveTo>
                  <a:lnTo>
                    <a:pt x="37" y="34"/>
                  </a:lnTo>
                  <a:lnTo>
                    <a:pt x="22" y="34"/>
                  </a:lnTo>
                  <a:lnTo>
                    <a:pt x="22" y="26"/>
                  </a:lnTo>
                  <a:lnTo>
                    <a:pt x="37" y="26"/>
                  </a:lnTo>
                  <a:lnTo>
                    <a:pt x="37" y="26"/>
                  </a:lnTo>
                  <a:close/>
                  <a:moveTo>
                    <a:pt x="48" y="26"/>
                  </a:moveTo>
                  <a:lnTo>
                    <a:pt x="59" y="26"/>
                  </a:lnTo>
                  <a:lnTo>
                    <a:pt x="59" y="34"/>
                  </a:lnTo>
                  <a:lnTo>
                    <a:pt x="48" y="34"/>
                  </a:lnTo>
                  <a:lnTo>
                    <a:pt x="48" y="26"/>
                  </a:lnTo>
                  <a:lnTo>
                    <a:pt x="48" y="26"/>
                  </a:lnTo>
                  <a:close/>
                  <a:moveTo>
                    <a:pt x="11" y="75"/>
                  </a:moveTo>
                  <a:lnTo>
                    <a:pt x="11" y="75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71" y="45"/>
                  </a:moveTo>
                  <a:lnTo>
                    <a:pt x="71" y="0"/>
                  </a:lnTo>
                  <a:lnTo>
                    <a:pt x="11" y="0"/>
                  </a:lnTo>
                  <a:lnTo>
                    <a:pt x="11" y="45"/>
                  </a:lnTo>
                  <a:lnTo>
                    <a:pt x="71" y="45"/>
                  </a:lnTo>
                  <a:lnTo>
                    <a:pt x="71" y="45"/>
                  </a:lnTo>
                  <a:close/>
                  <a:moveTo>
                    <a:pt x="63" y="60"/>
                  </a:moveTo>
                  <a:lnTo>
                    <a:pt x="63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3" y="6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26" y="49"/>
                  </a:lnTo>
                  <a:lnTo>
                    <a:pt x="22" y="49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6" y="75"/>
                  </a:lnTo>
                  <a:lnTo>
                    <a:pt x="33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5"/>
                  </a:lnTo>
                  <a:lnTo>
                    <a:pt x="63" y="71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close/>
                  <a:moveTo>
                    <a:pt x="59" y="56"/>
                  </a:moveTo>
                  <a:lnTo>
                    <a:pt x="59" y="56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6" name="Freeform 70"/>
            <p:cNvSpPr>
              <a:spLocks noEditPoints="1"/>
            </p:cNvSpPr>
            <p:nvPr/>
          </p:nvSpPr>
          <p:spPr bwMode="auto">
            <a:xfrm>
              <a:off x="1835" y="3154"/>
              <a:ext cx="81" cy="82"/>
            </a:xfrm>
            <a:custGeom>
              <a:avLst/>
              <a:gdLst/>
              <a:ahLst/>
              <a:cxnLst>
                <a:cxn ang="0">
                  <a:pos x="22" y="18"/>
                </a:cxn>
                <a:cxn ang="0">
                  <a:pos x="14" y="22"/>
                </a:cxn>
                <a:cxn ang="0">
                  <a:pos x="29" y="33"/>
                </a:cxn>
                <a:cxn ang="0">
                  <a:pos x="26" y="37"/>
                </a:cxn>
                <a:cxn ang="0">
                  <a:pos x="29" y="41"/>
                </a:cxn>
                <a:cxn ang="0">
                  <a:pos x="3" y="41"/>
                </a:cxn>
                <a:cxn ang="0">
                  <a:pos x="29" y="52"/>
                </a:cxn>
                <a:cxn ang="0">
                  <a:pos x="18" y="63"/>
                </a:cxn>
                <a:cxn ang="0">
                  <a:pos x="3" y="74"/>
                </a:cxn>
                <a:cxn ang="0">
                  <a:pos x="11" y="82"/>
                </a:cxn>
                <a:cxn ang="0">
                  <a:pos x="44" y="52"/>
                </a:cxn>
                <a:cxn ang="0">
                  <a:pos x="44" y="70"/>
                </a:cxn>
                <a:cxn ang="0">
                  <a:pos x="33" y="70"/>
                </a:cxn>
                <a:cxn ang="0">
                  <a:pos x="37" y="82"/>
                </a:cxn>
                <a:cxn ang="0">
                  <a:pos x="52" y="82"/>
                </a:cxn>
                <a:cxn ang="0">
                  <a:pos x="55" y="74"/>
                </a:cxn>
                <a:cxn ang="0">
                  <a:pos x="67" y="52"/>
                </a:cxn>
                <a:cxn ang="0">
                  <a:pos x="63" y="59"/>
                </a:cxn>
                <a:cxn ang="0">
                  <a:pos x="74" y="59"/>
                </a:cxn>
                <a:cxn ang="0">
                  <a:pos x="81" y="41"/>
                </a:cxn>
                <a:cxn ang="0">
                  <a:pos x="55" y="41"/>
                </a:cxn>
                <a:cxn ang="0">
                  <a:pos x="59" y="22"/>
                </a:cxn>
                <a:cxn ang="0">
                  <a:pos x="81" y="18"/>
                </a:cxn>
                <a:cxn ang="0">
                  <a:pos x="59" y="7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59" y="0"/>
                </a:cxn>
                <a:cxn ang="0">
                  <a:pos x="48" y="0"/>
                </a:cxn>
                <a:cxn ang="0">
                  <a:pos x="33" y="7"/>
                </a:cxn>
                <a:cxn ang="0">
                  <a:pos x="33" y="3"/>
                </a:cxn>
                <a:cxn ang="0">
                  <a:pos x="37" y="3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0" y="7"/>
                </a:cxn>
                <a:cxn ang="0">
                  <a:pos x="0" y="18"/>
                </a:cxn>
                <a:cxn ang="0">
                  <a:pos x="33" y="18"/>
                </a:cxn>
                <a:cxn ang="0">
                  <a:pos x="48" y="22"/>
                </a:cxn>
                <a:cxn ang="0">
                  <a:pos x="33" y="22"/>
                </a:cxn>
                <a:cxn ang="0">
                  <a:pos x="44" y="37"/>
                </a:cxn>
                <a:cxn ang="0">
                  <a:pos x="41" y="41"/>
                </a:cxn>
                <a:cxn ang="0">
                  <a:pos x="48" y="33"/>
                </a:cxn>
                <a:cxn ang="0">
                  <a:pos x="44" y="37"/>
                </a:cxn>
                <a:cxn ang="0">
                  <a:pos x="44" y="37"/>
                </a:cxn>
              </a:cxnLst>
              <a:rect l="0" t="0" r="r" b="b"/>
              <a:pathLst>
                <a:path w="81" h="82">
                  <a:moveTo>
                    <a:pt x="0" y="18"/>
                  </a:moveTo>
                  <a:lnTo>
                    <a:pt x="22" y="18"/>
                  </a:lnTo>
                  <a:lnTo>
                    <a:pt x="22" y="22"/>
                  </a:lnTo>
                  <a:lnTo>
                    <a:pt x="14" y="22"/>
                  </a:lnTo>
                  <a:lnTo>
                    <a:pt x="14" y="33"/>
                  </a:lnTo>
                  <a:lnTo>
                    <a:pt x="29" y="33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" y="41"/>
                  </a:lnTo>
                  <a:lnTo>
                    <a:pt x="3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18" y="63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9" y="70"/>
                  </a:lnTo>
                  <a:lnTo>
                    <a:pt x="44" y="52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1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7" y="82"/>
                  </a:lnTo>
                  <a:lnTo>
                    <a:pt x="37" y="82"/>
                  </a:lnTo>
                  <a:lnTo>
                    <a:pt x="52" y="82"/>
                  </a:lnTo>
                  <a:lnTo>
                    <a:pt x="55" y="78"/>
                  </a:lnTo>
                  <a:lnTo>
                    <a:pt x="55" y="74"/>
                  </a:lnTo>
                  <a:lnTo>
                    <a:pt x="55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81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70" y="22"/>
                  </a:lnTo>
                  <a:lnTo>
                    <a:pt x="59" y="22"/>
                  </a:lnTo>
                  <a:lnTo>
                    <a:pt x="59" y="18"/>
                  </a:lnTo>
                  <a:lnTo>
                    <a:pt x="81" y="18"/>
                  </a:lnTo>
                  <a:lnTo>
                    <a:pt x="81" y="7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8" y="7"/>
                  </a:lnTo>
                  <a:lnTo>
                    <a:pt x="33" y="7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0" y="7"/>
                  </a:lnTo>
                  <a:lnTo>
                    <a:pt x="0" y="18"/>
                  </a:lnTo>
                  <a:lnTo>
                    <a:pt x="0" y="18"/>
                  </a:lnTo>
                  <a:close/>
                  <a:moveTo>
                    <a:pt x="33" y="22"/>
                  </a:moveTo>
                  <a:lnTo>
                    <a:pt x="33" y="18"/>
                  </a:lnTo>
                  <a:lnTo>
                    <a:pt x="48" y="18"/>
                  </a:lnTo>
                  <a:lnTo>
                    <a:pt x="48" y="22"/>
                  </a:lnTo>
                  <a:lnTo>
                    <a:pt x="33" y="22"/>
                  </a:lnTo>
                  <a:lnTo>
                    <a:pt x="33" y="22"/>
                  </a:lnTo>
                  <a:close/>
                  <a:moveTo>
                    <a:pt x="44" y="37"/>
                  </a:moveTo>
                  <a:lnTo>
                    <a:pt x="44" y="37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3" y="33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7" name="Freeform 71"/>
            <p:cNvSpPr>
              <a:spLocks/>
            </p:cNvSpPr>
            <p:nvPr/>
          </p:nvSpPr>
          <p:spPr bwMode="auto">
            <a:xfrm>
              <a:off x="1998" y="3154"/>
              <a:ext cx="82" cy="82"/>
            </a:xfrm>
            <a:custGeom>
              <a:avLst/>
              <a:gdLst/>
              <a:ahLst/>
              <a:cxnLst>
                <a:cxn ang="0">
                  <a:pos x="45" y="18"/>
                </a:cxn>
                <a:cxn ang="0">
                  <a:pos x="45" y="15"/>
                </a:cxn>
                <a:cxn ang="0">
                  <a:pos x="45" y="11"/>
                </a:cxn>
                <a:cxn ang="0">
                  <a:pos x="34" y="11"/>
                </a:cxn>
                <a:cxn ang="0">
                  <a:pos x="30" y="29"/>
                </a:cxn>
                <a:cxn ang="0">
                  <a:pos x="23" y="22"/>
                </a:cxn>
                <a:cxn ang="0">
                  <a:pos x="23" y="7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11" y="3"/>
                </a:cxn>
                <a:cxn ang="0">
                  <a:pos x="0" y="22"/>
                </a:cxn>
                <a:cxn ang="0">
                  <a:pos x="11" y="33"/>
                </a:cxn>
                <a:cxn ang="0">
                  <a:pos x="11" y="56"/>
                </a:cxn>
                <a:cxn ang="0">
                  <a:pos x="0" y="59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30" y="59"/>
                </a:cxn>
                <a:cxn ang="0">
                  <a:pos x="30" y="56"/>
                </a:cxn>
                <a:cxn ang="0">
                  <a:pos x="30" y="48"/>
                </a:cxn>
                <a:cxn ang="0">
                  <a:pos x="23" y="33"/>
                </a:cxn>
                <a:cxn ang="0">
                  <a:pos x="30" y="44"/>
                </a:cxn>
                <a:cxn ang="0">
                  <a:pos x="34" y="67"/>
                </a:cxn>
                <a:cxn ang="0">
                  <a:pos x="34" y="74"/>
                </a:cxn>
                <a:cxn ang="0">
                  <a:pos x="45" y="82"/>
                </a:cxn>
                <a:cxn ang="0">
                  <a:pos x="64" y="82"/>
                </a:cxn>
                <a:cxn ang="0">
                  <a:pos x="75" y="82"/>
                </a:cxn>
                <a:cxn ang="0">
                  <a:pos x="78" y="78"/>
                </a:cxn>
                <a:cxn ang="0">
                  <a:pos x="82" y="63"/>
                </a:cxn>
                <a:cxn ang="0">
                  <a:pos x="71" y="59"/>
                </a:cxn>
                <a:cxn ang="0">
                  <a:pos x="71" y="70"/>
                </a:cxn>
                <a:cxn ang="0">
                  <a:pos x="56" y="70"/>
                </a:cxn>
                <a:cxn ang="0">
                  <a:pos x="45" y="70"/>
                </a:cxn>
                <a:cxn ang="0">
                  <a:pos x="45" y="37"/>
                </a:cxn>
                <a:cxn ang="0">
                  <a:pos x="49" y="63"/>
                </a:cxn>
                <a:cxn ang="0">
                  <a:pos x="60" y="33"/>
                </a:cxn>
                <a:cxn ang="0">
                  <a:pos x="67" y="44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64" y="63"/>
                </a:cxn>
                <a:cxn ang="0">
                  <a:pos x="78" y="56"/>
                </a:cxn>
                <a:cxn ang="0">
                  <a:pos x="78" y="15"/>
                </a:cxn>
                <a:cxn ang="0">
                  <a:pos x="60" y="7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60" y="0"/>
                </a:cxn>
                <a:cxn ang="0">
                  <a:pos x="52" y="0"/>
                </a:cxn>
                <a:cxn ang="0">
                  <a:pos x="49" y="26"/>
                </a:cxn>
                <a:cxn ang="0">
                  <a:pos x="45" y="26"/>
                </a:cxn>
                <a:cxn ang="0">
                  <a:pos x="45" y="18"/>
                </a:cxn>
              </a:cxnLst>
              <a:rect l="0" t="0" r="r" b="b"/>
              <a:pathLst>
                <a:path w="82" h="82">
                  <a:moveTo>
                    <a:pt x="45" y="18"/>
                  </a:moveTo>
                  <a:lnTo>
                    <a:pt x="45" y="18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38" y="11"/>
                  </a:lnTo>
                  <a:lnTo>
                    <a:pt x="34" y="11"/>
                  </a:lnTo>
                  <a:lnTo>
                    <a:pt x="34" y="29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23" y="22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15" y="3"/>
                  </a:lnTo>
                  <a:lnTo>
                    <a:pt x="11" y="3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11" y="33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4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48"/>
                  </a:lnTo>
                  <a:lnTo>
                    <a:pt x="23" y="52"/>
                  </a:lnTo>
                  <a:lnTo>
                    <a:pt x="23" y="33"/>
                  </a:lnTo>
                  <a:lnTo>
                    <a:pt x="26" y="33"/>
                  </a:lnTo>
                  <a:lnTo>
                    <a:pt x="30" y="44"/>
                  </a:lnTo>
                  <a:lnTo>
                    <a:pt x="34" y="4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74"/>
                  </a:lnTo>
                  <a:lnTo>
                    <a:pt x="38" y="78"/>
                  </a:lnTo>
                  <a:lnTo>
                    <a:pt x="45" y="82"/>
                  </a:lnTo>
                  <a:lnTo>
                    <a:pt x="52" y="8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5" y="82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2" y="74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70"/>
                  </a:lnTo>
                  <a:lnTo>
                    <a:pt x="60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45" y="70"/>
                  </a:lnTo>
                  <a:lnTo>
                    <a:pt x="45" y="63"/>
                  </a:lnTo>
                  <a:lnTo>
                    <a:pt x="45" y="37"/>
                  </a:lnTo>
                  <a:lnTo>
                    <a:pt x="49" y="33"/>
                  </a:lnTo>
                  <a:lnTo>
                    <a:pt x="49" y="63"/>
                  </a:lnTo>
                  <a:lnTo>
                    <a:pt x="60" y="63"/>
                  </a:lnTo>
                  <a:lnTo>
                    <a:pt x="60" y="33"/>
                  </a:lnTo>
                  <a:lnTo>
                    <a:pt x="67" y="29"/>
                  </a:lnTo>
                  <a:lnTo>
                    <a:pt x="67" y="44"/>
                  </a:lnTo>
                  <a:lnTo>
                    <a:pt x="67" y="44"/>
                  </a:lnTo>
                  <a:lnTo>
                    <a:pt x="64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75" y="59"/>
                  </a:lnTo>
                  <a:lnTo>
                    <a:pt x="78" y="56"/>
                  </a:lnTo>
                  <a:lnTo>
                    <a:pt x="78" y="48"/>
                  </a:lnTo>
                  <a:lnTo>
                    <a:pt x="78" y="15"/>
                  </a:lnTo>
                  <a:lnTo>
                    <a:pt x="60" y="22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18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8" name="Freeform 72"/>
            <p:cNvSpPr>
              <a:spLocks noEditPoints="1"/>
            </p:cNvSpPr>
            <p:nvPr/>
          </p:nvSpPr>
          <p:spPr bwMode="auto">
            <a:xfrm>
              <a:off x="2169" y="3157"/>
              <a:ext cx="71" cy="75"/>
            </a:xfrm>
            <a:custGeom>
              <a:avLst/>
              <a:gdLst/>
              <a:ahLst/>
              <a:cxnLst>
                <a:cxn ang="0">
                  <a:pos x="71" y="75"/>
                </a:cxn>
                <a:cxn ang="0">
                  <a:pos x="71" y="64"/>
                </a:cxn>
                <a:cxn ang="0">
                  <a:pos x="12" y="64"/>
                </a:cxn>
                <a:cxn ang="0">
                  <a:pos x="12" y="12"/>
                </a:cxn>
                <a:cxn ang="0">
                  <a:pos x="67" y="12"/>
                </a:cxn>
                <a:cxn ang="0">
                  <a:pos x="67" y="0"/>
                </a:cxn>
                <a:cxn ang="0">
                  <a:pos x="0" y="0"/>
                </a:cxn>
                <a:cxn ang="0">
                  <a:pos x="0" y="75"/>
                </a:cxn>
                <a:cxn ang="0">
                  <a:pos x="71" y="75"/>
                </a:cxn>
                <a:cxn ang="0">
                  <a:pos x="71" y="75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49" y="38"/>
                </a:cxn>
                <a:cxn ang="0">
                  <a:pos x="49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60" y="19"/>
                </a:cxn>
                <a:cxn ang="0">
                  <a:pos x="60" y="19"/>
                </a:cxn>
                <a:cxn ang="0">
                  <a:pos x="49" y="15"/>
                </a:cxn>
                <a:cxn ang="0">
                  <a:pos x="49" y="15"/>
                </a:cxn>
                <a:cxn ang="0">
                  <a:pos x="41" y="30"/>
                </a:cxn>
                <a:cxn ang="0">
                  <a:pos x="41" y="30"/>
                </a:cxn>
                <a:cxn ang="0">
                  <a:pos x="27" y="19"/>
                </a:cxn>
                <a:cxn ang="0">
                  <a:pos x="27" y="19"/>
                </a:cxn>
                <a:cxn ang="0">
                  <a:pos x="23" y="15"/>
                </a:cxn>
                <a:cxn ang="0">
                  <a:pos x="23" y="15"/>
                </a:cxn>
                <a:cxn ang="0">
                  <a:pos x="19" y="19"/>
                </a:cxn>
                <a:cxn ang="0">
                  <a:pos x="19" y="19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23" y="64"/>
                </a:cxn>
                <a:cxn ang="0">
                  <a:pos x="23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6" y="64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0" y="60"/>
                </a:cxn>
              </a:cxnLst>
              <a:rect l="0" t="0" r="r" b="b"/>
              <a:pathLst>
                <a:path w="71" h="75">
                  <a:moveTo>
                    <a:pt x="71" y="75"/>
                  </a:moveTo>
                  <a:lnTo>
                    <a:pt x="71" y="64"/>
                  </a:lnTo>
                  <a:lnTo>
                    <a:pt x="12" y="64"/>
                  </a:lnTo>
                  <a:lnTo>
                    <a:pt x="12" y="12"/>
                  </a:lnTo>
                  <a:lnTo>
                    <a:pt x="67" y="12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71" y="75"/>
                  </a:lnTo>
                  <a:lnTo>
                    <a:pt x="71" y="75"/>
                  </a:lnTo>
                  <a:close/>
                  <a:moveTo>
                    <a:pt x="60" y="60"/>
                  </a:moveTo>
                  <a:lnTo>
                    <a:pt x="60" y="60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9" name="Freeform 73"/>
            <p:cNvSpPr>
              <a:spLocks noEditPoints="1"/>
            </p:cNvSpPr>
            <p:nvPr/>
          </p:nvSpPr>
          <p:spPr bwMode="auto">
            <a:xfrm>
              <a:off x="1142" y="2789"/>
              <a:ext cx="75" cy="82"/>
            </a:xfrm>
            <a:custGeom>
              <a:avLst/>
              <a:gdLst/>
              <a:ahLst/>
              <a:cxnLst>
                <a:cxn ang="0">
                  <a:pos x="49" y="7"/>
                </a:cxn>
                <a:cxn ang="0">
                  <a:pos x="49" y="4"/>
                </a:cxn>
                <a:cxn ang="0">
                  <a:pos x="38" y="0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6" y="4"/>
                </a:cxn>
                <a:cxn ang="0">
                  <a:pos x="15" y="4"/>
                </a:cxn>
                <a:cxn ang="0">
                  <a:pos x="15" y="82"/>
                </a:cxn>
                <a:cxn ang="0">
                  <a:pos x="23" y="34"/>
                </a:cxn>
                <a:cxn ang="0">
                  <a:pos x="30" y="37"/>
                </a:cxn>
                <a:cxn ang="0">
                  <a:pos x="41" y="22"/>
                </a:cxn>
                <a:cxn ang="0">
                  <a:pos x="45" y="26"/>
                </a:cxn>
                <a:cxn ang="0">
                  <a:pos x="49" y="37"/>
                </a:cxn>
                <a:cxn ang="0">
                  <a:pos x="49" y="37"/>
                </a:cxn>
                <a:cxn ang="0">
                  <a:pos x="60" y="34"/>
                </a:cxn>
                <a:cxn ang="0">
                  <a:pos x="75" y="22"/>
                </a:cxn>
                <a:cxn ang="0">
                  <a:pos x="45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12" y="11"/>
                </a:cxn>
                <a:cxn ang="0">
                  <a:pos x="0" y="11"/>
                </a:cxn>
                <a:cxn ang="0">
                  <a:pos x="0" y="74"/>
                </a:cxn>
                <a:cxn ang="0">
                  <a:pos x="8" y="74"/>
                </a:cxn>
                <a:cxn ang="0">
                  <a:pos x="45" y="67"/>
                </a:cxn>
                <a:cxn ang="0">
                  <a:pos x="41" y="48"/>
                </a:cxn>
                <a:cxn ang="0">
                  <a:pos x="45" y="48"/>
                </a:cxn>
                <a:cxn ang="0">
                  <a:pos x="60" y="67"/>
                </a:cxn>
                <a:cxn ang="0">
                  <a:pos x="56" y="48"/>
                </a:cxn>
                <a:cxn ang="0">
                  <a:pos x="60" y="48"/>
                </a:cxn>
                <a:cxn ang="0">
                  <a:pos x="30" y="82"/>
                </a:cxn>
                <a:cxn ang="0">
                  <a:pos x="41" y="78"/>
                </a:cxn>
                <a:cxn ang="0">
                  <a:pos x="60" y="82"/>
                </a:cxn>
                <a:cxn ang="0">
                  <a:pos x="71" y="41"/>
                </a:cxn>
                <a:cxn ang="0">
                  <a:pos x="30" y="41"/>
                </a:cxn>
              </a:cxnLst>
              <a:rect l="0" t="0" r="r" b="b"/>
              <a:pathLst>
                <a:path w="75" h="82">
                  <a:moveTo>
                    <a:pt x="49" y="7"/>
                  </a:moveTo>
                  <a:lnTo>
                    <a:pt x="49" y="7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3" y="30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23" y="34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41" y="22"/>
                  </a:lnTo>
                  <a:lnTo>
                    <a:pt x="53" y="22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3" y="22"/>
                  </a:lnTo>
                  <a:lnTo>
                    <a:pt x="75" y="22"/>
                  </a:lnTo>
                  <a:lnTo>
                    <a:pt x="7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close/>
                  <a:moveTo>
                    <a:pt x="8" y="74"/>
                  </a:move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4"/>
                  </a:lnTo>
                  <a:lnTo>
                    <a:pt x="8" y="74"/>
                  </a:lnTo>
                  <a:lnTo>
                    <a:pt x="8" y="74"/>
                  </a:lnTo>
                  <a:close/>
                  <a:moveTo>
                    <a:pt x="45" y="48"/>
                  </a:moveTo>
                  <a:lnTo>
                    <a:pt x="45" y="67"/>
                  </a:lnTo>
                  <a:lnTo>
                    <a:pt x="41" y="67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5" y="48"/>
                  </a:lnTo>
                  <a:close/>
                  <a:moveTo>
                    <a:pt x="60" y="48"/>
                  </a:moveTo>
                  <a:lnTo>
                    <a:pt x="60" y="67"/>
                  </a:lnTo>
                  <a:lnTo>
                    <a:pt x="56" y="67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close/>
                  <a:moveTo>
                    <a:pt x="30" y="41"/>
                  </a:moveTo>
                  <a:lnTo>
                    <a:pt x="30" y="82"/>
                  </a:lnTo>
                  <a:lnTo>
                    <a:pt x="41" y="82"/>
                  </a:lnTo>
                  <a:lnTo>
                    <a:pt x="41" y="78"/>
                  </a:lnTo>
                  <a:lnTo>
                    <a:pt x="60" y="78"/>
                  </a:lnTo>
                  <a:lnTo>
                    <a:pt x="60" y="82"/>
                  </a:lnTo>
                  <a:lnTo>
                    <a:pt x="71" y="82"/>
                  </a:lnTo>
                  <a:lnTo>
                    <a:pt x="71" y="41"/>
                  </a:lnTo>
                  <a:lnTo>
                    <a:pt x="3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0" name="Freeform 74"/>
            <p:cNvSpPr>
              <a:spLocks noEditPoints="1"/>
            </p:cNvSpPr>
            <p:nvPr/>
          </p:nvSpPr>
          <p:spPr bwMode="auto">
            <a:xfrm>
              <a:off x="1302" y="2793"/>
              <a:ext cx="82" cy="78"/>
            </a:xfrm>
            <a:custGeom>
              <a:avLst/>
              <a:gdLst/>
              <a:ahLst/>
              <a:cxnLst>
                <a:cxn ang="0">
                  <a:pos x="67" y="33"/>
                </a:cxn>
                <a:cxn ang="0">
                  <a:pos x="75" y="37"/>
                </a:cxn>
                <a:cxn ang="0">
                  <a:pos x="82" y="26"/>
                </a:cxn>
                <a:cxn ang="0">
                  <a:pos x="56" y="11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1" y="0"/>
                </a:cxn>
                <a:cxn ang="0">
                  <a:pos x="34" y="15"/>
                </a:cxn>
                <a:cxn ang="0">
                  <a:pos x="19" y="33"/>
                </a:cxn>
                <a:cxn ang="0">
                  <a:pos x="30" y="37"/>
                </a:cxn>
                <a:cxn ang="0">
                  <a:pos x="30" y="67"/>
                </a:cxn>
                <a:cxn ang="0">
                  <a:pos x="34" y="74"/>
                </a:cxn>
                <a:cxn ang="0">
                  <a:pos x="56" y="78"/>
                </a:cxn>
                <a:cxn ang="0">
                  <a:pos x="67" y="78"/>
                </a:cxn>
                <a:cxn ang="0">
                  <a:pos x="71" y="74"/>
                </a:cxn>
                <a:cxn ang="0">
                  <a:pos x="79" y="59"/>
                </a:cxn>
                <a:cxn ang="0">
                  <a:pos x="64" y="56"/>
                </a:cxn>
                <a:cxn ang="0">
                  <a:pos x="64" y="67"/>
                </a:cxn>
                <a:cxn ang="0">
                  <a:pos x="49" y="67"/>
                </a:cxn>
                <a:cxn ang="0">
                  <a:pos x="45" y="67"/>
                </a:cxn>
                <a:cxn ang="0">
                  <a:pos x="41" y="37"/>
                </a:cxn>
                <a:cxn ang="0">
                  <a:pos x="56" y="44"/>
                </a:cxn>
                <a:cxn ang="0">
                  <a:pos x="53" y="48"/>
                </a:cxn>
                <a:cxn ang="0">
                  <a:pos x="45" y="48"/>
                </a:cxn>
                <a:cxn ang="0">
                  <a:pos x="49" y="59"/>
                </a:cxn>
                <a:cxn ang="0">
                  <a:pos x="67" y="52"/>
                </a:cxn>
                <a:cxn ang="0">
                  <a:pos x="67" y="33"/>
                </a:cxn>
                <a:cxn ang="0">
                  <a:pos x="67" y="33"/>
                </a:cxn>
                <a:cxn ang="0">
                  <a:pos x="67" y="33"/>
                </a:cxn>
                <a:cxn ang="0">
                  <a:pos x="19" y="18"/>
                </a:cxn>
                <a:cxn ang="0">
                  <a:pos x="26" y="11"/>
                </a:cxn>
                <a:cxn ang="0">
                  <a:pos x="23" y="7"/>
                </a:cxn>
                <a:cxn ang="0">
                  <a:pos x="4" y="7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49" y="15"/>
                </a:cxn>
                <a:cxn ang="0">
                  <a:pos x="38" y="30"/>
                </a:cxn>
                <a:cxn ang="0">
                  <a:pos x="49" y="15"/>
                </a:cxn>
                <a:cxn ang="0">
                  <a:pos x="49" y="15"/>
                </a:cxn>
                <a:cxn ang="0">
                  <a:pos x="12" y="37"/>
                </a:cxn>
                <a:cxn ang="0">
                  <a:pos x="19" y="30"/>
                </a:cxn>
                <a:cxn ang="0">
                  <a:pos x="8" y="18"/>
                </a:cxn>
                <a:cxn ang="0">
                  <a:pos x="0" y="26"/>
                </a:cxn>
                <a:cxn ang="0">
                  <a:pos x="12" y="37"/>
                </a:cxn>
                <a:cxn ang="0">
                  <a:pos x="12" y="78"/>
                </a:cxn>
                <a:cxn ang="0">
                  <a:pos x="23" y="44"/>
                </a:cxn>
                <a:cxn ang="0">
                  <a:pos x="15" y="41"/>
                </a:cxn>
                <a:cxn ang="0">
                  <a:pos x="0" y="70"/>
                </a:cxn>
                <a:cxn ang="0">
                  <a:pos x="12" y="78"/>
                </a:cxn>
                <a:cxn ang="0">
                  <a:pos x="12" y="78"/>
                </a:cxn>
              </a:cxnLst>
              <a:rect l="0" t="0" r="r" b="b"/>
              <a:pathLst>
                <a:path w="82" h="78">
                  <a:moveTo>
                    <a:pt x="67" y="33"/>
                  </a:moveTo>
                  <a:lnTo>
                    <a:pt x="67" y="33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64" y="15"/>
                  </a:lnTo>
                  <a:lnTo>
                    <a:pt x="56" y="11"/>
                  </a:lnTo>
                  <a:lnTo>
                    <a:pt x="53" y="3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4" y="1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30" y="41"/>
                  </a:lnTo>
                  <a:lnTo>
                    <a:pt x="30" y="3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0" y="70"/>
                  </a:lnTo>
                  <a:lnTo>
                    <a:pt x="34" y="74"/>
                  </a:lnTo>
                  <a:lnTo>
                    <a:pt x="45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7" y="78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75" y="70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7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5" y="67"/>
                  </a:lnTo>
                  <a:lnTo>
                    <a:pt x="41" y="59"/>
                  </a:lnTo>
                  <a:lnTo>
                    <a:pt x="41" y="37"/>
                  </a:lnTo>
                  <a:lnTo>
                    <a:pt x="56" y="37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3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64" y="56"/>
                  </a:lnTo>
                  <a:lnTo>
                    <a:pt x="67" y="52"/>
                  </a:lnTo>
                  <a:lnTo>
                    <a:pt x="67" y="48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close/>
                  <a:moveTo>
                    <a:pt x="19" y="18"/>
                  </a:moveTo>
                  <a:lnTo>
                    <a:pt x="26" y="11"/>
                  </a:lnTo>
                  <a:lnTo>
                    <a:pt x="26" y="11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12" y="0"/>
                  </a:lnTo>
                  <a:lnTo>
                    <a:pt x="4" y="7"/>
                  </a:lnTo>
                  <a:lnTo>
                    <a:pt x="4" y="7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close/>
                  <a:moveTo>
                    <a:pt x="49" y="15"/>
                  </a:moveTo>
                  <a:lnTo>
                    <a:pt x="49" y="15"/>
                  </a:lnTo>
                  <a:lnTo>
                    <a:pt x="60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close/>
                  <a:moveTo>
                    <a:pt x="12" y="37"/>
                  </a:moveTo>
                  <a:lnTo>
                    <a:pt x="12" y="37"/>
                  </a:lnTo>
                  <a:lnTo>
                    <a:pt x="12" y="37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8" y="1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close/>
                  <a:moveTo>
                    <a:pt x="12" y="78"/>
                  </a:moveTo>
                  <a:lnTo>
                    <a:pt x="12" y="7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1" name="Freeform 75"/>
            <p:cNvSpPr>
              <a:spLocks/>
            </p:cNvSpPr>
            <p:nvPr/>
          </p:nvSpPr>
          <p:spPr bwMode="auto">
            <a:xfrm>
              <a:off x="1466" y="2793"/>
              <a:ext cx="82" cy="78"/>
            </a:xfrm>
            <a:custGeom>
              <a:avLst/>
              <a:gdLst/>
              <a:ahLst/>
              <a:cxnLst>
                <a:cxn ang="0">
                  <a:pos x="41" y="15"/>
                </a:cxn>
                <a:cxn ang="0">
                  <a:pos x="41" y="11"/>
                </a:cxn>
                <a:cxn ang="0">
                  <a:pos x="41" y="11"/>
                </a:cxn>
                <a:cxn ang="0">
                  <a:pos x="30" y="7"/>
                </a:cxn>
                <a:cxn ang="0">
                  <a:pos x="30" y="30"/>
                </a:cxn>
                <a:cxn ang="0">
                  <a:pos x="19" y="22"/>
                </a:cxn>
                <a:cxn ang="0">
                  <a:pos x="19" y="7"/>
                </a:cxn>
                <a:cxn ang="0">
                  <a:pos x="23" y="3"/>
                </a:cxn>
                <a:cxn ang="0">
                  <a:pos x="23" y="0"/>
                </a:cxn>
                <a:cxn ang="0">
                  <a:pos x="11" y="0"/>
                </a:cxn>
                <a:cxn ang="0">
                  <a:pos x="0" y="22"/>
                </a:cxn>
                <a:cxn ang="0">
                  <a:pos x="11" y="30"/>
                </a:cxn>
                <a:cxn ang="0">
                  <a:pos x="11" y="56"/>
                </a:cxn>
                <a:cxn ang="0">
                  <a:pos x="0" y="56"/>
                </a:cxn>
                <a:cxn ang="0">
                  <a:pos x="4" y="70"/>
                </a:cxn>
                <a:cxn ang="0">
                  <a:pos x="4" y="67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0" y="48"/>
                </a:cxn>
                <a:cxn ang="0">
                  <a:pos x="19" y="30"/>
                </a:cxn>
                <a:cxn ang="0">
                  <a:pos x="26" y="41"/>
                </a:cxn>
                <a:cxn ang="0">
                  <a:pos x="30" y="67"/>
                </a:cxn>
                <a:cxn ang="0">
                  <a:pos x="34" y="70"/>
                </a:cxn>
                <a:cxn ang="0">
                  <a:pos x="41" y="78"/>
                </a:cxn>
                <a:cxn ang="0">
                  <a:pos x="60" y="78"/>
                </a:cxn>
                <a:cxn ang="0">
                  <a:pos x="71" y="78"/>
                </a:cxn>
                <a:cxn ang="0">
                  <a:pos x="78" y="74"/>
                </a:cxn>
                <a:cxn ang="0">
                  <a:pos x="82" y="63"/>
                </a:cxn>
                <a:cxn ang="0">
                  <a:pos x="71" y="59"/>
                </a:cxn>
                <a:cxn ang="0">
                  <a:pos x="67" y="67"/>
                </a:cxn>
                <a:cxn ang="0">
                  <a:pos x="52" y="67"/>
                </a:cxn>
                <a:cxn ang="0">
                  <a:pos x="45" y="67"/>
                </a:cxn>
                <a:cxn ang="0">
                  <a:pos x="41" y="33"/>
                </a:cxn>
                <a:cxn ang="0">
                  <a:pos x="49" y="63"/>
                </a:cxn>
                <a:cxn ang="0">
                  <a:pos x="60" y="30"/>
                </a:cxn>
                <a:cxn ang="0">
                  <a:pos x="63" y="44"/>
                </a:cxn>
                <a:cxn ang="0">
                  <a:pos x="63" y="48"/>
                </a:cxn>
                <a:cxn ang="0">
                  <a:pos x="60" y="48"/>
                </a:cxn>
                <a:cxn ang="0">
                  <a:pos x="63" y="59"/>
                </a:cxn>
                <a:cxn ang="0">
                  <a:pos x="75" y="52"/>
                </a:cxn>
                <a:cxn ang="0">
                  <a:pos x="75" y="15"/>
                </a:cxn>
                <a:cxn ang="0">
                  <a:pos x="60" y="3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9" y="22"/>
                </a:cxn>
                <a:cxn ang="0">
                  <a:pos x="41" y="26"/>
                </a:cxn>
                <a:cxn ang="0">
                  <a:pos x="41" y="15"/>
                </a:cxn>
              </a:cxnLst>
              <a:rect l="0" t="0" r="r" b="b"/>
              <a:pathLst>
                <a:path w="82" h="78">
                  <a:moveTo>
                    <a:pt x="41" y="15"/>
                  </a:moveTo>
                  <a:lnTo>
                    <a:pt x="41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4" y="7"/>
                  </a:lnTo>
                  <a:lnTo>
                    <a:pt x="30" y="7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30" y="22"/>
                  </a:lnTo>
                  <a:lnTo>
                    <a:pt x="19" y="22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1" y="30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48"/>
                  </a:lnTo>
                  <a:lnTo>
                    <a:pt x="19" y="52"/>
                  </a:lnTo>
                  <a:lnTo>
                    <a:pt x="19" y="30"/>
                  </a:lnTo>
                  <a:lnTo>
                    <a:pt x="23" y="30"/>
                  </a:lnTo>
                  <a:lnTo>
                    <a:pt x="26" y="41"/>
                  </a:lnTo>
                  <a:lnTo>
                    <a:pt x="30" y="3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4" y="70"/>
                  </a:lnTo>
                  <a:lnTo>
                    <a:pt x="34" y="74"/>
                  </a:lnTo>
                  <a:lnTo>
                    <a:pt x="41" y="78"/>
                  </a:lnTo>
                  <a:lnTo>
                    <a:pt x="52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71" y="78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0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7" y="67"/>
                  </a:lnTo>
                  <a:lnTo>
                    <a:pt x="60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5" y="67"/>
                  </a:lnTo>
                  <a:lnTo>
                    <a:pt x="41" y="59"/>
                  </a:lnTo>
                  <a:lnTo>
                    <a:pt x="41" y="33"/>
                  </a:lnTo>
                  <a:lnTo>
                    <a:pt x="49" y="33"/>
                  </a:lnTo>
                  <a:lnTo>
                    <a:pt x="49" y="63"/>
                  </a:lnTo>
                  <a:lnTo>
                    <a:pt x="60" y="63"/>
                  </a:lnTo>
                  <a:lnTo>
                    <a:pt x="60" y="30"/>
                  </a:lnTo>
                  <a:lnTo>
                    <a:pt x="63" y="26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3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5" y="48"/>
                  </a:lnTo>
                  <a:lnTo>
                    <a:pt x="75" y="15"/>
                  </a:lnTo>
                  <a:lnTo>
                    <a:pt x="60" y="18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22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15"/>
                  </a:lnTo>
                  <a:lnTo>
                    <a:pt x="4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2" name="Freeform 76"/>
            <p:cNvSpPr>
              <a:spLocks noEditPoints="1"/>
            </p:cNvSpPr>
            <p:nvPr/>
          </p:nvSpPr>
          <p:spPr bwMode="auto">
            <a:xfrm>
              <a:off x="1637" y="2796"/>
              <a:ext cx="71" cy="71"/>
            </a:xfrm>
            <a:custGeom>
              <a:avLst/>
              <a:gdLst/>
              <a:ahLst/>
              <a:cxnLst>
                <a:cxn ang="0">
                  <a:pos x="71" y="71"/>
                </a:cxn>
                <a:cxn ang="0">
                  <a:pos x="71" y="64"/>
                </a:cxn>
                <a:cxn ang="0">
                  <a:pos x="12" y="64"/>
                </a:cxn>
                <a:cxn ang="0">
                  <a:pos x="12" y="8"/>
                </a:cxn>
                <a:cxn ang="0">
                  <a:pos x="64" y="8"/>
                </a:cxn>
                <a:cxn ang="0">
                  <a:pos x="64" y="0"/>
                </a:cxn>
                <a:cxn ang="0">
                  <a:pos x="0" y="0"/>
                </a:cxn>
                <a:cxn ang="0">
                  <a:pos x="0" y="71"/>
                </a:cxn>
                <a:cxn ang="0">
                  <a:pos x="71" y="71"/>
                </a:cxn>
                <a:cxn ang="0">
                  <a:pos x="71" y="71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4" y="53"/>
                </a:cxn>
                <a:cxn ang="0">
                  <a:pos x="64" y="53"/>
                </a:cxn>
                <a:cxn ang="0">
                  <a:pos x="45" y="38"/>
                </a:cxn>
                <a:cxn ang="0">
                  <a:pos x="45" y="38"/>
                </a:cxn>
                <a:cxn ang="0">
                  <a:pos x="56" y="23"/>
                </a:cxn>
                <a:cxn ang="0">
                  <a:pos x="56" y="23"/>
                </a:cxn>
                <a:cxn ang="0">
                  <a:pos x="60" y="19"/>
                </a:cxn>
                <a:cxn ang="0">
                  <a:pos x="60" y="19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38" y="27"/>
                </a:cxn>
                <a:cxn ang="0">
                  <a:pos x="38" y="27"/>
                </a:cxn>
                <a:cxn ang="0">
                  <a:pos x="26" y="15"/>
                </a:cxn>
                <a:cxn ang="0">
                  <a:pos x="26" y="15"/>
                </a:cxn>
                <a:cxn ang="0">
                  <a:pos x="23" y="12"/>
                </a:cxn>
                <a:cxn ang="0">
                  <a:pos x="23" y="12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23" y="64"/>
                </a:cxn>
                <a:cxn ang="0">
                  <a:pos x="23" y="64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0" y="56"/>
                </a:cxn>
              </a:cxnLst>
              <a:rect l="0" t="0" r="r" b="b"/>
              <a:pathLst>
                <a:path w="71" h="71">
                  <a:moveTo>
                    <a:pt x="71" y="71"/>
                  </a:moveTo>
                  <a:lnTo>
                    <a:pt x="71" y="64"/>
                  </a:lnTo>
                  <a:lnTo>
                    <a:pt x="12" y="64"/>
                  </a:lnTo>
                  <a:lnTo>
                    <a:pt x="12" y="8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71" y="71"/>
                  </a:lnTo>
                  <a:lnTo>
                    <a:pt x="71" y="71"/>
                  </a:lnTo>
                  <a:close/>
                  <a:moveTo>
                    <a:pt x="60" y="56"/>
                  </a:moveTo>
                  <a:lnTo>
                    <a:pt x="60" y="56"/>
                  </a:lnTo>
                  <a:lnTo>
                    <a:pt x="64" y="53"/>
                  </a:lnTo>
                  <a:lnTo>
                    <a:pt x="64" y="53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3" name="Freeform 77"/>
            <p:cNvSpPr>
              <a:spLocks noEditPoints="1"/>
            </p:cNvSpPr>
            <p:nvPr/>
          </p:nvSpPr>
          <p:spPr bwMode="auto">
            <a:xfrm>
              <a:off x="2050" y="1889"/>
              <a:ext cx="82" cy="81"/>
            </a:xfrm>
            <a:custGeom>
              <a:avLst/>
              <a:gdLst/>
              <a:ahLst/>
              <a:cxnLst>
                <a:cxn ang="0">
                  <a:pos x="49" y="18"/>
                </a:cxn>
                <a:cxn ang="0">
                  <a:pos x="45" y="26"/>
                </a:cxn>
                <a:cxn ang="0">
                  <a:pos x="38" y="33"/>
                </a:cxn>
                <a:cxn ang="0">
                  <a:pos x="45" y="37"/>
                </a:cxn>
                <a:cxn ang="0">
                  <a:pos x="53" y="37"/>
                </a:cxn>
                <a:cxn ang="0">
                  <a:pos x="64" y="29"/>
                </a:cxn>
                <a:cxn ang="0">
                  <a:pos x="71" y="33"/>
                </a:cxn>
                <a:cxn ang="0">
                  <a:pos x="75" y="37"/>
                </a:cxn>
                <a:cxn ang="0">
                  <a:pos x="82" y="29"/>
                </a:cxn>
                <a:cxn ang="0">
                  <a:pos x="64" y="22"/>
                </a:cxn>
                <a:cxn ang="0">
                  <a:pos x="79" y="18"/>
                </a:cxn>
                <a:cxn ang="0">
                  <a:pos x="64" y="7"/>
                </a:cxn>
                <a:cxn ang="0">
                  <a:pos x="64" y="3"/>
                </a:cxn>
                <a:cxn ang="0">
                  <a:pos x="64" y="3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41" y="7"/>
                </a:cxn>
                <a:cxn ang="0">
                  <a:pos x="41" y="18"/>
                </a:cxn>
                <a:cxn ang="0">
                  <a:pos x="30" y="7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4" y="7"/>
                </a:cxn>
                <a:cxn ang="0">
                  <a:pos x="15" y="18"/>
                </a:cxn>
                <a:cxn ang="0">
                  <a:pos x="8" y="26"/>
                </a:cxn>
                <a:cxn ang="0">
                  <a:pos x="0" y="33"/>
                </a:cxn>
                <a:cxn ang="0">
                  <a:pos x="8" y="40"/>
                </a:cxn>
                <a:cxn ang="0">
                  <a:pos x="19" y="37"/>
                </a:cxn>
                <a:cxn ang="0">
                  <a:pos x="30" y="26"/>
                </a:cxn>
                <a:cxn ang="0">
                  <a:pos x="41" y="26"/>
                </a:cxn>
                <a:cxn ang="0">
                  <a:pos x="30" y="22"/>
                </a:cxn>
                <a:cxn ang="0">
                  <a:pos x="38" y="18"/>
                </a:cxn>
                <a:cxn ang="0">
                  <a:pos x="38" y="7"/>
                </a:cxn>
                <a:cxn ang="0">
                  <a:pos x="75" y="55"/>
                </a:cxn>
                <a:cxn ang="0">
                  <a:pos x="4" y="40"/>
                </a:cxn>
                <a:cxn ang="0">
                  <a:pos x="38" y="48"/>
                </a:cxn>
                <a:cxn ang="0">
                  <a:pos x="38" y="67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30" y="55"/>
                </a:cxn>
                <a:cxn ang="0">
                  <a:pos x="23" y="52"/>
                </a:cxn>
                <a:cxn ang="0">
                  <a:pos x="15" y="52"/>
                </a:cxn>
                <a:cxn ang="0">
                  <a:pos x="0" y="78"/>
                </a:cxn>
                <a:cxn ang="0">
                  <a:pos x="12" y="81"/>
                </a:cxn>
                <a:cxn ang="0">
                  <a:pos x="23" y="67"/>
                </a:cxn>
                <a:cxn ang="0">
                  <a:pos x="34" y="78"/>
                </a:cxn>
                <a:cxn ang="0">
                  <a:pos x="79" y="78"/>
                </a:cxn>
                <a:cxn ang="0">
                  <a:pos x="82" y="67"/>
                </a:cxn>
                <a:cxn ang="0">
                  <a:pos x="49" y="67"/>
                </a:cxn>
                <a:cxn ang="0">
                  <a:pos x="71" y="63"/>
                </a:cxn>
                <a:cxn ang="0">
                  <a:pos x="49" y="55"/>
                </a:cxn>
                <a:cxn ang="0">
                  <a:pos x="64" y="48"/>
                </a:cxn>
                <a:cxn ang="0">
                  <a:pos x="64" y="52"/>
                </a:cxn>
                <a:cxn ang="0">
                  <a:pos x="75" y="55"/>
                </a:cxn>
              </a:cxnLst>
              <a:rect l="0" t="0" r="r" b="b"/>
              <a:pathLst>
                <a:path w="82" h="81">
                  <a:moveTo>
                    <a:pt x="41" y="18"/>
                  </a:moveTo>
                  <a:lnTo>
                    <a:pt x="49" y="18"/>
                  </a:lnTo>
                  <a:lnTo>
                    <a:pt x="49" y="18"/>
                  </a:lnTo>
                  <a:lnTo>
                    <a:pt x="45" y="26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53" y="26"/>
                  </a:lnTo>
                  <a:lnTo>
                    <a:pt x="53" y="37"/>
                  </a:lnTo>
                  <a:lnTo>
                    <a:pt x="64" y="37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5" y="37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67" y="18"/>
                  </a:lnTo>
                  <a:lnTo>
                    <a:pt x="64" y="22"/>
                  </a:lnTo>
                  <a:lnTo>
                    <a:pt x="64" y="18"/>
                  </a:lnTo>
                  <a:lnTo>
                    <a:pt x="79" y="18"/>
                  </a:lnTo>
                  <a:lnTo>
                    <a:pt x="79" y="7"/>
                  </a:lnTo>
                  <a:lnTo>
                    <a:pt x="64" y="7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7"/>
                  </a:lnTo>
                  <a:lnTo>
                    <a:pt x="41" y="7"/>
                  </a:lnTo>
                  <a:lnTo>
                    <a:pt x="41" y="18"/>
                  </a:lnTo>
                  <a:lnTo>
                    <a:pt x="41" y="18"/>
                  </a:lnTo>
                  <a:close/>
                  <a:moveTo>
                    <a:pt x="38" y="7"/>
                  </a:moveTo>
                  <a:lnTo>
                    <a:pt x="30" y="7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4" y="7"/>
                  </a:lnTo>
                  <a:lnTo>
                    <a:pt x="4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8" y="2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9" y="29"/>
                  </a:lnTo>
                  <a:lnTo>
                    <a:pt x="19" y="37"/>
                  </a:lnTo>
                  <a:lnTo>
                    <a:pt x="30" y="37"/>
                  </a:lnTo>
                  <a:lnTo>
                    <a:pt x="30" y="26"/>
                  </a:lnTo>
                  <a:lnTo>
                    <a:pt x="34" y="33"/>
                  </a:lnTo>
                  <a:lnTo>
                    <a:pt x="41" y="26"/>
                  </a:lnTo>
                  <a:lnTo>
                    <a:pt x="34" y="18"/>
                  </a:lnTo>
                  <a:lnTo>
                    <a:pt x="30" y="22"/>
                  </a:lnTo>
                  <a:lnTo>
                    <a:pt x="30" y="18"/>
                  </a:lnTo>
                  <a:lnTo>
                    <a:pt x="38" y="18"/>
                  </a:lnTo>
                  <a:lnTo>
                    <a:pt x="38" y="7"/>
                  </a:lnTo>
                  <a:lnTo>
                    <a:pt x="38" y="7"/>
                  </a:lnTo>
                  <a:close/>
                  <a:moveTo>
                    <a:pt x="75" y="55"/>
                  </a:moveTo>
                  <a:lnTo>
                    <a:pt x="75" y="55"/>
                  </a:lnTo>
                  <a:lnTo>
                    <a:pt x="79" y="40"/>
                  </a:lnTo>
                  <a:lnTo>
                    <a:pt x="4" y="40"/>
                  </a:lnTo>
                  <a:lnTo>
                    <a:pt x="4" y="48"/>
                  </a:lnTo>
                  <a:lnTo>
                    <a:pt x="38" y="48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2" y="6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4" y="78"/>
                  </a:lnTo>
                  <a:lnTo>
                    <a:pt x="49" y="78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49" y="67"/>
                  </a:lnTo>
                  <a:lnTo>
                    <a:pt x="49" y="63"/>
                  </a:lnTo>
                  <a:lnTo>
                    <a:pt x="71" y="63"/>
                  </a:lnTo>
                  <a:lnTo>
                    <a:pt x="71" y="55"/>
                  </a:lnTo>
                  <a:lnTo>
                    <a:pt x="49" y="55"/>
                  </a:lnTo>
                  <a:lnTo>
                    <a:pt x="49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75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4" name="Freeform 78"/>
            <p:cNvSpPr>
              <a:spLocks noEditPoints="1"/>
            </p:cNvSpPr>
            <p:nvPr/>
          </p:nvSpPr>
          <p:spPr bwMode="auto">
            <a:xfrm>
              <a:off x="2140" y="1889"/>
              <a:ext cx="82" cy="81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3"/>
                </a:cxn>
                <a:cxn ang="0">
                  <a:pos x="29" y="3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11" y="26"/>
                </a:cxn>
                <a:cxn ang="0">
                  <a:pos x="7" y="4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7" y="67"/>
                </a:cxn>
                <a:cxn ang="0">
                  <a:pos x="22" y="26"/>
                </a:cxn>
                <a:cxn ang="0">
                  <a:pos x="37" y="26"/>
                </a:cxn>
                <a:cxn ang="0">
                  <a:pos x="22" y="33"/>
                </a:cxn>
                <a:cxn ang="0">
                  <a:pos x="15" y="59"/>
                </a:cxn>
                <a:cxn ang="0">
                  <a:pos x="7" y="67"/>
                </a:cxn>
                <a:cxn ang="0">
                  <a:pos x="11" y="74"/>
                </a:cxn>
                <a:cxn ang="0">
                  <a:pos x="29" y="70"/>
                </a:cxn>
                <a:cxn ang="0">
                  <a:pos x="33" y="70"/>
                </a:cxn>
                <a:cxn ang="0">
                  <a:pos x="37" y="70"/>
                </a:cxn>
                <a:cxn ang="0">
                  <a:pos x="41" y="81"/>
                </a:cxn>
                <a:cxn ang="0">
                  <a:pos x="48" y="74"/>
                </a:cxn>
                <a:cxn ang="0">
                  <a:pos x="82" y="67"/>
                </a:cxn>
                <a:cxn ang="0">
                  <a:pos x="67" y="55"/>
                </a:cxn>
                <a:cxn ang="0">
                  <a:pos x="78" y="48"/>
                </a:cxn>
                <a:cxn ang="0">
                  <a:pos x="67" y="40"/>
                </a:cxn>
                <a:cxn ang="0">
                  <a:pos x="78" y="33"/>
                </a:cxn>
                <a:cxn ang="0">
                  <a:pos x="67" y="26"/>
                </a:cxn>
                <a:cxn ang="0">
                  <a:pos x="82" y="14"/>
                </a:cxn>
                <a:cxn ang="0">
                  <a:pos x="63" y="14"/>
                </a:cxn>
                <a:cxn ang="0">
                  <a:pos x="67" y="0"/>
                </a:cxn>
                <a:cxn ang="0">
                  <a:pos x="56" y="3"/>
                </a:cxn>
                <a:cxn ang="0">
                  <a:pos x="52" y="14"/>
                </a:cxn>
                <a:cxn ang="0">
                  <a:pos x="56" y="3"/>
                </a:cxn>
                <a:cxn ang="0">
                  <a:pos x="44" y="0"/>
                </a:cxn>
                <a:cxn ang="0">
                  <a:pos x="37" y="22"/>
                </a:cxn>
                <a:cxn ang="0">
                  <a:pos x="26" y="14"/>
                </a:cxn>
                <a:cxn ang="0">
                  <a:pos x="48" y="33"/>
                </a:cxn>
                <a:cxn ang="0">
                  <a:pos x="56" y="26"/>
                </a:cxn>
                <a:cxn ang="0">
                  <a:pos x="48" y="33"/>
                </a:cxn>
                <a:cxn ang="0">
                  <a:pos x="37" y="48"/>
                </a:cxn>
                <a:cxn ang="0">
                  <a:pos x="29" y="48"/>
                </a:cxn>
                <a:cxn ang="0">
                  <a:pos x="29" y="59"/>
                </a:cxn>
                <a:cxn ang="0">
                  <a:pos x="29" y="63"/>
                </a:cxn>
                <a:cxn ang="0">
                  <a:pos x="26" y="63"/>
                </a:cxn>
                <a:cxn ang="0">
                  <a:pos x="22" y="63"/>
                </a:cxn>
                <a:cxn ang="0">
                  <a:pos x="29" y="40"/>
                </a:cxn>
                <a:cxn ang="0">
                  <a:pos x="37" y="44"/>
                </a:cxn>
                <a:cxn ang="0">
                  <a:pos x="41" y="63"/>
                </a:cxn>
                <a:cxn ang="0">
                  <a:pos x="37" y="48"/>
                </a:cxn>
                <a:cxn ang="0">
                  <a:pos x="37" y="48"/>
                </a:cxn>
                <a:cxn ang="0">
                  <a:pos x="48" y="48"/>
                </a:cxn>
                <a:cxn ang="0">
                  <a:pos x="56" y="40"/>
                </a:cxn>
                <a:cxn ang="0">
                  <a:pos x="56" y="48"/>
                </a:cxn>
                <a:cxn ang="0">
                  <a:pos x="48" y="55"/>
                </a:cxn>
                <a:cxn ang="0">
                  <a:pos x="56" y="67"/>
                </a:cxn>
                <a:cxn ang="0">
                  <a:pos x="48" y="67"/>
                </a:cxn>
              </a:cxnLst>
              <a:rect l="0" t="0" r="r" b="b"/>
              <a:pathLst>
                <a:path w="82" h="81">
                  <a:moveTo>
                    <a:pt x="26" y="14"/>
                  </a:moveTo>
                  <a:lnTo>
                    <a:pt x="26" y="1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lnTo>
                    <a:pt x="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4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15" y="48"/>
                  </a:lnTo>
                  <a:lnTo>
                    <a:pt x="22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29" y="37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5" y="59"/>
                  </a:lnTo>
                  <a:lnTo>
                    <a:pt x="11" y="67"/>
                  </a:lnTo>
                  <a:lnTo>
                    <a:pt x="7" y="67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41" y="70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48" y="74"/>
                  </a:lnTo>
                  <a:lnTo>
                    <a:pt x="82" y="74"/>
                  </a:lnTo>
                  <a:lnTo>
                    <a:pt x="82" y="67"/>
                  </a:lnTo>
                  <a:lnTo>
                    <a:pt x="67" y="67"/>
                  </a:lnTo>
                  <a:lnTo>
                    <a:pt x="67" y="55"/>
                  </a:lnTo>
                  <a:lnTo>
                    <a:pt x="78" y="55"/>
                  </a:lnTo>
                  <a:lnTo>
                    <a:pt x="78" y="48"/>
                  </a:lnTo>
                  <a:lnTo>
                    <a:pt x="67" y="48"/>
                  </a:lnTo>
                  <a:lnTo>
                    <a:pt x="67" y="40"/>
                  </a:lnTo>
                  <a:lnTo>
                    <a:pt x="78" y="40"/>
                  </a:lnTo>
                  <a:lnTo>
                    <a:pt x="78" y="33"/>
                  </a:lnTo>
                  <a:lnTo>
                    <a:pt x="67" y="33"/>
                  </a:lnTo>
                  <a:lnTo>
                    <a:pt x="67" y="26"/>
                  </a:lnTo>
                  <a:lnTo>
                    <a:pt x="82" y="26"/>
                  </a:lnTo>
                  <a:lnTo>
                    <a:pt x="82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70" y="14"/>
                  </a:lnTo>
                  <a:lnTo>
                    <a:pt x="67" y="0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9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7" y="22"/>
                  </a:lnTo>
                  <a:lnTo>
                    <a:pt x="37" y="14"/>
                  </a:lnTo>
                  <a:lnTo>
                    <a:pt x="26" y="14"/>
                  </a:lnTo>
                  <a:lnTo>
                    <a:pt x="26" y="14"/>
                  </a:lnTo>
                  <a:close/>
                  <a:moveTo>
                    <a:pt x="48" y="33"/>
                  </a:moveTo>
                  <a:lnTo>
                    <a:pt x="48" y="26"/>
                  </a:lnTo>
                  <a:lnTo>
                    <a:pt x="56" y="26"/>
                  </a:lnTo>
                  <a:lnTo>
                    <a:pt x="56" y="33"/>
                  </a:lnTo>
                  <a:lnTo>
                    <a:pt x="48" y="33"/>
                  </a:lnTo>
                  <a:lnTo>
                    <a:pt x="48" y="33"/>
                  </a:lnTo>
                  <a:close/>
                  <a:moveTo>
                    <a:pt x="37" y="48"/>
                  </a:moveTo>
                  <a:lnTo>
                    <a:pt x="37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9" y="40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7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48"/>
                  </a:lnTo>
                  <a:close/>
                  <a:moveTo>
                    <a:pt x="56" y="48"/>
                  </a:moveTo>
                  <a:lnTo>
                    <a:pt x="48" y="48"/>
                  </a:lnTo>
                  <a:lnTo>
                    <a:pt x="48" y="40"/>
                  </a:lnTo>
                  <a:lnTo>
                    <a:pt x="56" y="40"/>
                  </a:lnTo>
                  <a:lnTo>
                    <a:pt x="56" y="48"/>
                  </a:lnTo>
                  <a:lnTo>
                    <a:pt x="56" y="48"/>
                  </a:lnTo>
                  <a:close/>
                  <a:moveTo>
                    <a:pt x="48" y="67"/>
                  </a:moveTo>
                  <a:lnTo>
                    <a:pt x="48" y="55"/>
                  </a:lnTo>
                  <a:lnTo>
                    <a:pt x="56" y="55"/>
                  </a:lnTo>
                  <a:lnTo>
                    <a:pt x="56" y="67"/>
                  </a:lnTo>
                  <a:lnTo>
                    <a:pt x="48" y="67"/>
                  </a:lnTo>
                  <a:lnTo>
                    <a:pt x="48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5" name="Freeform 79"/>
            <p:cNvSpPr>
              <a:spLocks noEditPoints="1"/>
            </p:cNvSpPr>
            <p:nvPr/>
          </p:nvSpPr>
          <p:spPr bwMode="auto">
            <a:xfrm>
              <a:off x="2229" y="1889"/>
              <a:ext cx="82" cy="81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56" y="7"/>
                </a:cxn>
                <a:cxn ang="0">
                  <a:pos x="63" y="26"/>
                </a:cxn>
                <a:cxn ang="0">
                  <a:pos x="60" y="29"/>
                </a:cxn>
                <a:cxn ang="0">
                  <a:pos x="60" y="26"/>
                </a:cxn>
                <a:cxn ang="0">
                  <a:pos x="11" y="26"/>
                </a:cxn>
                <a:cxn ang="0">
                  <a:pos x="11" y="37"/>
                </a:cxn>
                <a:cxn ang="0">
                  <a:pos x="11" y="26"/>
                </a:cxn>
                <a:cxn ang="0">
                  <a:pos x="26" y="44"/>
                </a:cxn>
                <a:cxn ang="0">
                  <a:pos x="34" y="37"/>
                </a:cxn>
                <a:cxn ang="0">
                  <a:pos x="41" y="29"/>
                </a:cxn>
                <a:cxn ang="0">
                  <a:pos x="48" y="26"/>
                </a:cxn>
                <a:cxn ang="0">
                  <a:pos x="45" y="29"/>
                </a:cxn>
                <a:cxn ang="0">
                  <a:pos x="45" y="37"/>
                </a:cxn>
                <a:cxn ang="0">
                  <a:pos x="52" y="37"/>
                </a:cxn>
                <a:cxn ang="0">
                  <a:pos x="41" y="40"/>
                </a:cxn>
                <a:cxn ang="0">
                  <a:pos x="41" y="48"/>
                </a:cxn>
                <a:cxn ang="0">
                  <a:pos x="52" y="48"/>
                </a:cxn>
                <a:cxn ang="0">
                  <a:pos x="56" y="55"/>
                </a:cxn>
                <a:cxn ang="0">
                  <a:pos x="71" y="44"/>
                </a:cxn>
                <a:cxn ang="0">
                  <a:pos x="82" y="44"/>
                </a:cxn>
                <a:cxn ang="0">
                  <a:pos x="67" y="37"/>
                </a:cxn>
                <a:cxn ang="0">
                  <a:pos x="60" y="40"/>
                </a:cxn>
                <a:cxn ang="0">
                  <a:pos x="71" y="29"/>
                </a:cxn>
                <a:cxn ang="0">
                  <a:pos x="74" y="29"/>
                </a:cxn>
                <a:cxn ang="0">
                  <a:pos x="71" y="29"/>
                </a:cxn>
                <a:cxn ang="0">
                  <a:pos x="82" y="26"/>
                </a:cxn>
                <a:cxn ang="0">
                  <a:pos x="63" y="18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2" y="0"/>
                </a:cxn>
                <a:cxn ang="0">
                  <a:pos x="19" y="7"/>
                </a:cxn>
                <a:cxn ang="0">
                  <a:pos x="15" y="11"/>
                </a:cxn>
                <a:cxn ang="0">
                  <a:pos x="52" y="18"/>
                </a:cxn>
                <a:cxn ang="0">
                  <a:pos x="11" y="26"/>
                </a:cxn>
                <a:cxn ang="0">
                  <a:pos x="4" y="37"/>
                </a:cxn>
                <a:cxn ang="0">
                  <a:pos x="11" y="44"/>
                </a:cxn>
                <a:cxn ang="0">
                  <a:pos x="7" y="55"/>
                </a:cxn>
                <a:cxn ang="0">
                  <a:pos x="19" y="59"/>
                </a:cxn>
                <a:cxn ang="0">
                  <a:pos x="0" y="59"/>
                </a:cxn>
                <a:cxn ang="0">
                  <a:pos x="26" y="70"/>
                </a:cxn>
                <a:cxn ang="0">
                  <a:pos x="7" y="74"/>
                </a:cxn>
                <a:cxn ang="0">
                  <a:pos x="15" y="81"/>
                </a:cxn>
                <a:cxn ang="0">
                  <a:pos x="37" y="70"/>
                </a:cxn>
                <a:cxn ang="0">
                  <a:pos x="60" y="81"/>
                </a:cxn>
                <a:cxn ang="0">
                  <a:pos x="82" y="59"/>
                </a:cxn>
                <a:cxn ang="0">
                  <a:pos x="48" y="59"/>
                </a:cxn>
                <a:cxn ang="0">
                  <a:pos x="37" y="59"/>
                </a:cxn>
                <a:cxn ang="0">
                  <a:pos x="37" y="59"/>
                </a:cxn>
                <a:cxn ang="0">
                  <a:pos x="26" y="55"/>
                </a:cxn>
                <a:cxn ang="0">
                  <a:pos x="34" y="55"/>
                </a:cxn>
                <a:cxn ang="0">
                  <a:pos x="37" y="52"/>
                </a:cxn>
                <a:cxn ang="0">
                  <a:pos x="30" y="44"/>
                </a:cxn>
                <a:cxn ang="0">
                  <a:pos x="63" y="52"/>
                </a:cxn>
                <a:cxn ang="0">
                  <a:pos x="71" y="59"/>
                </a:cxn>
                <a:cxn ang="0">
                  <a:pos x="71" y="48"/>
                </a:cxn>
                <a:cxn ang="0">
                  <a:pos x="26" y="33"/>
                </a:cxn>
                <a:cxn ang="0">
                  <a:pos x="26" y="26"/>
                </a:cxn>
                <a:cxn ang="0">
                  <a:pos x="26" y="33"/>
                </a:cxn>
              </a:cxnLst>
              <a:rect l="0" t="0" r="r" b="b"/>
              <a:pathLst>
                <a:path w="82" h="81">
                  <a:moveTo>
                    <a:pt x="56" y="11"/>
                  </a:moveTo>
                  <a:lnTo>
                    <a:pt x="26" y="11"/>
                  </a:lnTo>
                  <a:lnTo>
                    <a:pt x="26" y="11"/>
                  </a:lnTo>
                  <a:lnTo>
                    <a:pt x="30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11"/>
                  </a:lnTo>
                  <a:lnTo>
                    <a:pt x="56" y="11"/>
                  </a:lnTo>
                  <a:close/>
                  <a:moveTo>
                    <a:pt x="63" y="26"/>
                  </a:moveTo>
                  <a:lnTo>
                    <a:pt x="63" y="26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6" y="29"/>
                  </a:lnTo>
                  <a:lnTo>
                    <a:pt x="60" y="26"/>
                  </a:lnTo>
                  <a:lnTo>
                    <a:pt x="63" y="26"/>
                  </a:lnTo>
                  <a:lnTo>
                    <a:pt x="63" y="26"/>
                  </a:lnTo>
                  <a:close/>
                  <a:moveTo>
                    <a:pt x="11" y="26"/>
                  </a:moveTo>
                  <a:lnTo>
                    <a:pt x="19" y="26"/>
                  </a:lnTo>
                  <a:lnTo>
                    <a:pt x="19" y="37"/>
                  </a:lnTo>
                  <a:lnTo>
                    <a:pt x="11" y="37"/>
                  </a:lnTo>
                  <a:lnTo>
                    <a:pt x="15" y="33"/>
                  </a:lnTo>
                  <a:lnTo>
                    <a:pt x="11" y="26"/>
                  </a:lnTo>
                  <a:lnTo>
                    <a:pt x="11" y="26"/>
                  </a:lnTo>
                  <a:close/>
                  <a:moveTo>
                    <a:pt x="30" y="44"/>
                  </a:moveTo>
                  <a:lnTo>
                    <a:pt x="26" y="48"/>
                  </a:lnTo>
                  <a:lnTo>
                    <a:pt x="26" y="44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4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7" y="55"/>
                  </a:lnTo>
                  <a:lnTo>
                    <a:pt x="45" y="59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56" y="44"/>
                  </a:lnTo>
                  <a:lnTo>
                    <a:pt x="56" y="55"/>
                  </a:lnTo>
                  <a:lnTo>
                    <a:pt x="63" y="55"/>
                  </a:lnTo>
                  <a:lnTo>
                    <a:pt x="63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4" y="48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74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82" y="26"/>
                  </a:lnTo>
                  <a:lnTo>
                    <a:pt x="82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7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4" y="18"/>
                  </a:lnTo>
                  <a:lnTo>
                    <a:pt x="4" y="26"/>
                  </a:lnTo>
                  <a:lnTo>
                    <a:pt x="11" y="26"/>
                  </a:lnTo>
                  <a:lnTo>
                    <a:pt x="4" y="29"/>
                  </a:lnTo>
                  <a:lnTo>
                    <a:pt x="7" y="37"/>
                  </a:lnTo>
                  <a:lnTo>
                    <a:pt x="4" y="37"/>
                  </a:lnTo>
                  <a:lnTo>
                    <a:pt x="4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9" y="48"/>
                  </a:lnTo>
                  <a:lnTo>
                    <a:pt x="19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0" y="59"/>
                  </a:lnTo>
                  <a:lnTo>
                    <a:pt x="0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30" y="78"/>
                  </a:lnTo>
                  <a:lnTo>
                    <a:pt x="34" y="74"/>
                  </a:lnTo>
                  <a:lnTo>
                    <a:pt x="37" y="70"/>
                  </a:lnTo>
                  <a:lnTo>
                    <a:pt x="48" y="70"/>
                  </a:lnTo>
                  <a:lnTo>
                    <a:pt x="48" y="81"/>
                  </a:lnTo>
                  <a:lnTo>
                    <a:pt x="60" y="81"/>
                  </a:lnTo>
                  <a:lnTo>
                    <a:pt x="60" y="70"/>
                  </a:lnTo>
                  <a:lnTo>
                    <a:pt x="82" y="70"/>
                  </a:lnTo>
                  <a:lnTo>
                    <a:pt x="82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4" y="55"/>
                  </a:lnTo>
                  <a:lnTo>
                    <a:pt x="26" y="55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4" y="55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close/>
                  <a:moveTo>
                    <a:pt x="71" y="48"/>
                  </a:moveTo>
                  <a:lnTo>
                    <a:pt x="63" y="52"/>
                  </a:lnTo>
                  <a:lnTo>
                    <a:pt x="63" y="52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9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8"/>
                  </a:lnTo>
                  <a:close/>
                  <a:moveTo>
                    <a:pt x="26" y="33"/>
                  </a:moveTo>
                  <a:lnTo>
                    <a:pt x="30" y="37"/>
                  </a:lnTo>
                  <a:lnTo>
                    <a:pt x="26" y="37"/>
                  </a:lnTo>
                  <a:lnTo>
                    <a:pt x="26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6" name="Freeform 80"/>
            <p:cNvSpPr>
              <a:spLocks noEditPoints="1"/>
            </p:cNvSpPr>
            <p:nvPr/>
          </p:nvSpPr>
          <p:spPr bwMode="auto">
            <a:xfrm>
              <a:off x="2318" y="1889"/>
              <a:ext cx="82" cy="81"/>
            </a:xfrm>
            <a:custGeom>
              <a:avLst/>
              <a:gdLst/>
              <a:ahLst/>
              <a:cxnLst>
                <a:cxn ang="0">
                  <a:pos x="11" y="11"/>
                </a:cxn>
                <a:cxn ang="0">
                  <a:pos x="23" y="11"/>
                </a:cxn>
                <a:cxn ang="0">
                  <a:pos x="23" y="0"/>
                </a:cxn>
                <a:cxn ang="0">
                  <a:pos x="11" y="3"/>
                </a:cxn>
                <a:cxn ang="0">
                  <a:pos x="11" y="11"/>
                </a:cxn>
                <a:cxn ang="0">
                  <a:pos x="34" y="70"/>
                </a:cxn>
                <a:cxn ang="0">
                  <a:pos x="19" y="29"/>
                </a:cxn>
                <a:cxn ang="0">
                  <a:pos x="34" y="22"/>
                </a:cxn>
                <a:cxn ang="0">
                  <a:pos x="30" y="26"/>
                </a:cxn>
                <a:cxn ang="0">
                  <a:pos x="38" y="29"/>
                </a:cxn>
                <a:cxn ang="0">
                  <a:pos x="82" y="18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  <a:cxn ang="0">
                  <a:pos x="41" y="0"/>
                </a:cxn>
                <a:cxn ang="0">
                  <a:pos x="41" y="3"/>
                </a:cxn>
                <a:cxn ang="0">
                  <a:pos x="34" y="18"/>
                </a:cxn>
                <a:cxn ang="0">
                  <a:pos x="0" y="11"/>
                </a:cxn>
                <a:cxn ang="0">
                  <a:pos x="8" y="22"/>
                </a:cxn>
                <a:cxn ang="0">
                  <a:pos x="8" y="40"/>
                </a:cxn>
                <a:cxn ang="0">
                  <a:pos x="0" y="74"/>
                </a:cxn>
                <a:cxn ang="0">
                  <a:pos x="4" y="74"/>
                </a:cxn>
                <a:cxn ang="0">
                  <a:pos x="8" y="81"/>
                </a:cxn>
                <a:cxn ang="0">
                  <a:pos x="15" y="59"/>
                </a:cxn>
                <a:cxn ang="0">
                  <a:pos x="23" y="40"/>
                </a:cxn>
                <a:cxn ang="0">
                  <a:pos x="23" y="67"/>
                </a:cxn>
                <a:cxn ang="0">
                  <a:pos x="15" y="67"/>
                </a:cxn>
                <a:cxn ang="0">
                  <a:pos x="19" y="78"/>
                </a:cxn>
                <a:cxn ang="0">
                  <a:pos x="26" y="78"/>
                </a:cxn>
                <a:cxn ang="0">
                  <a:pos x="34" y="74"/>
                </a:cxn>
                <a:cxn ang="0">
                  <a:pos x="41" y="81"/>
                </a:cxn>
                <a:cxn ang="0">
                  <a:pos x="60" y="63"/>
                </a:cxn>
                <a:cxn ang="0">
                  <a:pos x="67" y="70"/>
                </a:cxn>
                <a:cxn ang="0">
                  <a:pos x="75" y="81"/>
                </a:cxn>
                <a:cxn ang="0">
                  <a:pos x="82" y="70"/>
                </a:cxn>
                <a:cxn ang="0">
                  <a:pos x="64" y="55"/>
                </a:cxn>
                <a:cxn ang="0">
                  <a:pos x="82" y="44"/>
                </a:cxn>
                <a:cxn ang="0">
                  <a:pos x="64" y="33"/>
                </a:cxn>
                <a:cxn ang="0">
                  <a:pos x="75" y="26"/>
                </a:cxn>
                <a:cxn ang="0">
                  <a:pos x="56" y="26"/>
                </a:cxn>
                <a:cxn ang="0">
                  <a:pos x="56" y="22"/>
                </a:cxn>
                <a:cxn ang="0">
                  <a:pos x="45" y="18"/>
                </a:cxn>
                <a:cxn ang="0">
                  <a:pos x="41" y="29"/>
                </a:cxn>
                <a:cxn ang="0">
                  <a:pos x="34" y="40"/>
                </a:cxn>
                <a:cxn ang="0">
                  <a:pos x="38" y="40"/>
                </a:cxn>
                <a:cxn ang="0">
                  <a:pos x="45" y="44"/>
                </a:cxn>
                <a:cxn ang="0">
                  <a:pos x="52" y="33"/>
                </a:cxn>
                <a:cxn ang="0">
                  <a:pos x="38" y="44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34" y="70"/>
                </a:cxn>
                <a:cxn ang="0">
                  <a:pos x="34" y="70"/>
                </a:cxn>
              </a:cxnLst>
              <a:rect l="0" t="0" r="r" b="b"/>
              <a:pathLst>
                <a:path w="82" h="81">
                  <a:moveTo>
                    <a:pt x="11" y="11"/>
                  </a:moveTo>
                  <a:lnTo>
                    <a:pt x="11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34" y="70"/>
                  </a:moveTo>
                  <a:lnTo>
                    <a:pt x="3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5" y="18"/>
                  </a:lnTo>
                  <a:lnTo>
                    <a:pt x="82" y="18"/>
                  </a:lnTo>
                  <a:lnTo>
                    <a:pt x="8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4" y="18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15" y="59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26" y="7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52" y="70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7" y="70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71" y="63"/>
                  </a:lnTo>
                  <a:lnTo>
                    <a:pt x="64" y="55"/>
                  </a:lnTo>
                  <a:lnTo>
                    <a:pt x="82" y="55"/>
                  </a:lnTo>
                  <a:lnTo>
                    <a:pt x="82" y="44"/>
                  </a:lnTo>
                  <a:lnTo>
                    <a:pt x="64" y="44"/>
                  </a:lnTo>
                  <a:lnTo>
                    <a:pt x="64" y="33"/>
                  </a:lnTo>
                  <a:lnTo>
                    <a:pt x="75" y="33"/>
                  </a:lnTo>
                  <a:lnTo>
                    <a:pt x="75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1" y="29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9" y="33"/>
                  </a:lnTo>
                  <a:lnTo>
                    <a:pt x="52" y="33"/>
                  </a:lnTo>
                  <a:lnTo>
                    <a:pt x="52" y="44"/>
                  </a:lnTo>
                  <a:lnTo>
                    <a:pt x="38" y="44"/>
                  </a:lnTo>
                  <a:lnTo>
                    <a:pt x="38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45" y="63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7" name="Freeform 81"/>
            <p:cNvSpPr>
              <a:spLocks noEditPoints="1"/>
            </p:cNvSpPr>
            <p:nvPr/>
          </p:nvSpPr>
          <p:spPr bwMode="auto">
            <a:xfrm>
              <a:off x="2419" y="1889"/>
              <a:ext cx="59" cy="81"/>
            </a:xfrm>
            <a:custGeom>
              <a:avLst/>
              <a:gdLst/>
              <a:ahLst/>
              <a:cxnLst>
                <a:cxn ang="0">
                  <a:pos x="11" y="81"/>
                </a:cxn>
                <a:cxn ang="0">
                  <a:pos x="11" y="74"/>
                </a:cxn>
                <a:cxn ang="0">
                  <a:pos x="48" y="74"/>
                </a:cxn>
                <a:cxn ang="0">
                  <a:pos x="48" y="81"/>
                </a:cxn>
                <a:cxn ang="0">
                  <a:pos x="59" y="81"/>
                </a:cxn>
                <a:cxn ang="0">
                  <a:pos x="59" y="11"/>
                </a:cxn>
                <a:cxn ang="0">
                  <a:pos x="30" y="11"/>
                </a:cxn>
                <a:cxn ang="0">
                  <a:pos x="30" y="11"/>
                </a:cxn>
                <a:cxn ang="0">
                  <a:pos x="33" y="7"/>
                </a:cxn>
                <a:cxn ang="0">
                  <a:pos x="33" y="7"/>
                </a:cxn>
                <a:cxn ang="0">
                  <a:pos x="33" y="7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11"/>
                </a:cxn>
                <a:cxn ang="0">
                  <a:pos x="0" y="1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48" y="22"/>
                </a:cxn>
                <a:cxn ang="0">
                  <a:pos x="48" y="29"/>
                </a:cxn>
                <a:cxn ang="0">
                  <a:pos x="11" y="29"/>
                </a:cxn>
                <a:cxn ang="0">
                  <a:pos x="11" y="22"/>
                </a:cxn>
                <a:cxn ang="0">
                  <a:pos x="48" y="22"/>
                </a:cxn>
                <a:cxn ang="0">
                  <a:pos x="48" y="22"/>
                </a:cxn>
                <a:cxn ang="0">
                  <a:pos x="48" y="48"/>
                </a:cxn>
                <a:cxn ang="0">
                  <a:pos x="11" y="48"/>
                </a:cxn>
                <a:cxn ang="0">
                  <a:pos x="11" y="40"/>
                </a:cxn>
                <a:cxn ang="0">
                  <a:pos x="48" y="40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48" y="55"/>
                </a:cxn>
                <a:cxn ang="0">
                  <a:pos x="48" y="67"/>
                </a:cxn>
                <a:cxn ang="0">
                  <a:pos x="11" y="67"/>
                </a:cxn>
                <a:cxn ang="0">
                  <a:pos x="11" y="55"/>
                </a:cxn>
                <a:cxn ang="0">
                  <a:pos x="48" y="55"/>
                </a:cxn>
                <a:cxn ang="0">
                  <a:pos x="48" y="55"/>
                </a:cxn>
              </a:cxnLst>
              <a:rect l="0" t="0" r="r" b="b"/>
              <a:pathLst>
                <a:path w="59" h="81">
                  <a:moveTo>
                    <a:pt x="11" y="81"/>
                  </a:moveTo>
                  <a:lnTo>
                    <a:pt x="11" y="74"/>
                  </a:lnTo>
                  <a:lnTo>
                    <a:pt x="48" y="74"/>
                  </a:lnTo>
                  <a:lnTo>
                    <a:pt x="48" y="81"/>
                  </a:lnTo>
                  <a:lnTo>
                    <a:pt x="59" y="81"/>
                  </a:lnTo>
                  <a:lnTo>
                    <a:pt x="59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11"/>
                  </a:lnTo>
                  <a:lnTo>
                    <a:pt x="0" y="1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11" y="81"/>
                  </a:lnTo>
                  <a:lnTo>
                    <a:pt x="11" y="81"/>
                  </a:lnTo>
                  <a:close/>
                  <a:moveTo>
                    <a:pt x="48" y="22"/>
                  </a:moveTo>
                  <a:lnTo>
                    <a:pt x="48" y="29"/>
                  </a:lnTo>
                  <a:lnTo>
                    <a:pt x="11" y="29"/>
                  </a:lnTo>
                  <a:lnTo>
                    <a:pt x="11" y="22"/>
                  </a:lnTo>
                  <a:lnTo>
                    <a:pt x="48" y="22"/>
                  </a:lnTo>
                  <a:lnTo>
                    <a:pt x="48" y="22"/>
                  </a:lnTo>
                  <a:close/>
                  <a:moveTo>
                    <a:pt x="48" y="48"/>
                  </a:moveTo>
                  <a:lnTo>
                    <a:pt x="11" y="48"/>
                  </a:lnTo>
                  <a:lnTo>
                    <a:pt x="11" y="40"/>
                  </a:lnTo>
                  <a:lnTo>
                    <a:pt x="48" y="40"/>
                  </a:lnTo>
                  <a:lnTo>
                    <a:pt x="48" y="48"/>
                  </a:lnTo>
                  <a:lnTo>
                    <a:pt x="48" y="48"/>
                  </a:lnTo>
                  <a:close/>
                  <a:moveTo>
                    <a:pt x="48" y="55"/>
                  </a:moveTo>
                  <a:lnTo>
                    <a:pt x="48" y="67"/>
                  </a:lnTo>
                  <a:lnTo>
                    <a:pt x="11" y="67"/>
                  </a:lnTo>
                  <a:lnTo>
                    <a:pt x="11" y="55"/>
                  </a:lnTo>
                  <a:lnTo>
                    <a:pt x="48" y="55"/>
                  </a:lnTo>
                  <a:lnTo>
                    <a:pt x="48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8" name="Freeform 82"/>
            <p:cNvSpPr>
              <a:spLocks noEditPoints="1"/>
            </p:cNvSpPr>
            <p:nvPr/>
          </p:nvSpPr>
          <p:spPr bwMode="auto">
            <a:xfrm>
              <a:off x="2497" y="1889"/>
              <a:ext cx="82" cy="78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48" y="0"/>
                </a:cxn>
                <a:cxn ang="0">
                  <a:pos x="41" y="14"/>
                </a:cxn>
                <a:cxn ang="0">
                  <a:pos x="26" y="26"/>
                </a:cxn>
                <a:cxn ang="0">
                  <a:pos x="30" y="37"/>
                </a:cxn>
                <a:cxn ang="0">
                  <a:pos x="71" y="37"/>
                </a:cxn>
                <a:cxn ang="0">
                  <a:pos x="71" y="40"/>
                </a:cxn>
                <a:cxn ang="0">
                  <a:pos x="78" y="37"/>
                </a:cxn>
                <a:cxn ang="0">
                  <a:pos x="82" y="33"/>
                </a:cxn>
                <a:cxn ang="0">
                  <a:pos x="67" y="11"/>
                </a:cxn>
                <a:cxn ang="0">
                  <a:pos x="56" y="18"/>
                </a:cxn>
                <a:cxn ang="0">
                  <a:pos x="45" y="26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0" y="11"/>
                </a:cxn>
                <a:cxn ang="0">
                  <a:pos x="19" y="0"/>
                </a:cxn>
                <a:cxn ang="0">
                  <a:pos x="7" y="7"/>
                </a:cxn>
                <a:cxn ang="0">
                  <a:pos x="11" y="11"/>
                </a:cxn>
                <a:cxn ang="0">
                  <a:pos x="22" y="22"/>
                </a:cxn>
                <a:cxn ang="0">
                  <a:pos x="30" y="11"/>
                </a:cxn>
                <a:cxn ang="0">
                  <a:pos x="22" y="29"/>
                </a:cxn>
                <a:cxn ang="0">
                  <a:pos x="7" y="18"/>
                </a:cxn>
                <a:cxn ang="0">
                  <a:pos x="0" y="29"/>
                </a:cxn>
                <a:cxn ang="0">
                  <a:pos x="15" y="40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1" y="78"/>
                </a:cxn>
                <a:cxn ang="0">
                  <a:pos x="15" y="78"/>
                </a:cxn>
                <a:cxn ang="0">
                  <a:pos x="26" y="48"/>
                </a:cxn>
                <a:cxn ang="0">
                  <a:pos x="19" y="44"/>
                </a:cxn>
                <a:cxn ang="0">
                  <a:pos x="15" y="40"/>
                </a:cxn>
                <a:cxn ang="0">
                  <a:pos x="4" y="70"/>
                </a:cxn>
                <a:cxn ang="0">
                  <a:pos x="11" y="78"/>
                </a:cxn>
                <a:cxn ang="0">
                  <a:pos x="41" y="74"/>
                </a:cxn>
                <a:cxn ang="0">
                  <a:pos x="63" y="78"/>
                </a:cxn>
                <a:cxn ang="0">
                  <a:pos x="74" y="40"/>
                </a:cxn>
                <a:cxn ang="0">
                  <a:pos x="30" y="78"/>
                </a:cxn>
                <a:cxn ang="0">
                  <a:pos x="41" y="74"/>
                </a:cxn>
                <a:cxn ang="0">
                  <a:pos x="63" y="52"/>
                </a:cxn>
                <a:cxn ang="0">
                  <a:pos x="41" y="67"/>
                </a:cxn>
                <a:cxn ang="0">
                  <a:pos x="63" y="52"/>
                </a:cxn>
              </a:cxnLst>
              <a:rect l="0" t="0" r="r" b="b"/>
              <a:pathLst>
                <a:path w="82" h="78">
                  <a:moveTo>
                    <a:pt x="59" y="3"/>
                  </a:move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3" y="22"/>
                  </a:lnTo>
                  <a:lnTo>
                    <a:pt x="26" y="2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56" y="37"/>
                  </a:lnTo>
                  <a:lnTo>
                    <a:pt x="71" y="37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63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close/>
                  <a:moveTo>
                    <a:pt x="30" y="11"/>
                  </a:moveTo>
                  <a:lnTo>
                    <a:pt x="30" y="1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7" y="7"/>
                  </a:lnTo>
                  <a:lnTo>
                    <a:pt x="7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2" y="29"/>
                  </a:moveTo>
                  <a:lnTo>
                    <a:pt x="22" y="2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close/>
                  <a:moveTo>
                    <a:pt x="41" y="74"/>
                  </a:moveTo>
                  <a:lnTo>
                    <a:pt x="63" y="74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40"/>
                  </a:lnTo>
                  <a:lnTo>
                    <a:pt x="30" y="40"/>
                  </a:lnTo>
                  <a:lnTo>
                    <a:pt x="30" y="78"/>
                  </a:lnTo>
                  <a:lnTo>
                    <a:pt x="41" y="78"/>
                  </a:lnTo>
                  <a:lnTo>
                    <a:pt x="41" y="74"/>
                  </a:lnTo>
                  <a:lnTo>
                    <a:pt x="41" y="74"/>
                  </a:lnTo>
                  <a:close/>
                  <a:moveTo>
                    <a:pt x="63" y="52"/>
                  </a:moveTo>
                  <a:lnTo>
                    <a:pt x="63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3" y="52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9" name="Freeform 83"/>
            <p:cNvSpPr>
              <a:spLocks noEditPoints="1"/>
            </p:cNvSpPr>
            <p:nvPr/>
          </p:nvSpPr>
          <p:spPr bwMode="auto">
            <a:xfrm>
              <a:off x="2586" y="1889"/>
              <a:ext cx="78" cy="81"/>
            </a:xfrm>
            <a:custGeom>
              <a:avLst/>
              <a:gdLst/>
              <a:ahLst/>
              <a:cxnLst>
                <a:cxn ang="0">
                  <a:pos x="60" y="22"/>
                </a:cxn>
                <a:cxn ang="0">
                  <a:pos x="52" y="11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49" y="7"/>
                </a:cxn>
                <a:cxn ang="0">
                  <a:pos x="41" y="3"/>
                </a:cxn>
                <a:cxn ang="0">
                  <a:pos x="41" y="40"/>
                </a:cxn>
                <a:cxn ang="0">
                  <a:pos x="37" y="22"/>
                </a:cxn>
                <a:cxn ang="0">
                  <a:pos x="30" y="7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6" y="3"/>
                </a:cxn>
                <a:cxn ang="0">
                  <a:pos x="19" y="0"/>
                </a:cxn>
                <a:cxn ang="0">
                  <a:pos x="19" y="44"/>
                </a:cxn>
                <a:cxn ang="0">
                  <a:pos x="15" y="63"/>
                </a:cxn>
                <a:cxn ang="0">
                  <a:pos x="0" y="74"/>
                </a:cxn>
                <a:cxn ang="0">
                  <a:pos x="11" y="78"/>
                </a:cxn>
                <a:cxn ang="0">
                  <a:pos x="23" y="70"/>
                </a:cxn>
                <a:cxn ang="0">
                  <a:pos x="26" y="63"/>
                </a:cxn>
                <a:cxn ang="0">
                  <a:pos x="30" y="26"/>
                </a:cxn>
                <a:cxn ang="0">
                  <a:pos x="34" y="48"/>
                </a:cxn>
                <a:cxn ang="0">
                  <a:pos x="37" y="48"/>
                </a:cxn>
                <a:cxn ang="0">
                  <a:pos x="41" y="48"/>
                </a:cxn>
                <a:cxn ang="0">
                  <a:pos x="52" y="78"/>
                </a:cxn>
                <a:cxn ang="0">
                  <a:pos x="52" y="26"/>
                </a:cxn>
                <a:cxn ang="0">
                  <a:pos x="56" y="48"/>
                </a:cxn>
                <a:cxn ang="0">
                  <a:pos x="64" y="81"/>
                </a:cxn>
                <a:cxn ang="0">
                  <a:pos x="75" y="7"/>
                </a:cxn>
                <a:cxn ang="0">
                  <a:pos x="75" y="3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64" y="0"/>
                </a:cxn>
                <a:cxn ang="0">
                  <a:pos x="64" y="40"/>
                </a:cxn>
                <a:cxn ang="0">
                  <a:pos x="60" y="22"/>
                </a:cxn>
                <a:cxn ang="0">
                  <a:pos x="15" y="37"/>
                </a:cxn>
                <a:cxn ang="0">
                  <a:pos x="15" y="22"/>
                </a:cxn>
                <a:cxn ang="0">
                  <a:pos x="8" y="22"/>
                </a:cxn>
                <a:cxn ang="0">
                  <a:pos x="8" y="26"/>
                </a:cxn>
                <a:cxn ang="0">
                  <a:pos x="4" y="48"/>
                </a:cxn>
                <a:cxn ang="0">
                  <a:pos x="11" y="52"/>
                </a:cxn>
                <a:cxn ang="0">
                  <a:pos x="15" y="37"/>
                </a:cxn>
                <a:cxn ang="0">
                  <a:pos x="15" y="37"/>
                </a:cxn>
              </a:cxnLst>
              <a:rect l="0" t="0" r="r" b="b"/>
              <a:pathLst>
                <a:path w="78" h="81">
                  <a:moveTo>
                    <a:pt x="60" y="22"/>
                  </a:moveTo>
                  <a:lnTo>
                    <a:pt x="60" y="22"/>
                  </a:lnTo>
                  <a:lnTo>
                    <a:pt x="52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1" y="3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0" y="22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3" y="70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30" y="44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41" y="48"/>
                  </a:lnTo>
                  <a:lnTo>
                    <a:pt x="41" y="78"/>
                  </a:lnTo>
                  <a:lnTo>
                    <a:pt x="52" y="78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48"/>
                  </a:lnTo>
                  <a:lnTo>
                    <a:pt x="64" y="81"/>
                  </a:lnTo>
                  <a:lnTo>
                    <a:pt x="75" y="81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2"/>
                  </a:lnTo>
                  <a:close/>
                  <a:moveTo>
                    <a:pt x="15" y="37"/>
                  </a:moveTo>
                  <a:lnTo>
                    <a:pt x="15" y="3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0" name="Freeform 84"/>
            <p:cNvSpPr>
              <a:spLocks noEditPoints="1"/>
            </p:cNvSpPr>
            <p:nvPr/>
          </p:nvSpPr>
          <p:spPr bwMode="auto">
            <a:xfrm>
              <a:off x="3223" y="2067"/>
              <a:ext cx="67" cy="82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11" y="82"/>
                </a:cxn>
                <a:cxn ang="0">
                  <a:pos x="55" y="75"/>
                </a:cxn>
                <a:cxn ang="0">
                  <a:pos x="67" y="78"/>
                </a:cxn>
                <a:cxn ang="0">
                  <a:pos x="48" y="19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48" y="0"/>
                </a:cxn>
                <a:cxn ang="0">
                  <a:pos x="37" y="0"/>
                </a:cxn>
                <a:cxn ang="0">
                  <a:pos x="29" y="19"/>
                </a:cxn>
                <a:cxn ang="0">
                  <a:pos x="29" y="8"/>
                </a:cxn>
                <a:cxn ang="0">
                  <a:pos x="29" y="4"/>
                </a:cxn>
                <a:cxn ang="0">
                  <a:pos x="48" y="26"/>
                </a:cxn>
                <a:cxn ang="0">
                  <a:pos x="55" y="41"/>
                </a:cxn>
                <a:cxn ang="0">
                  <a:pos x="48" y="26"/>
                </a:cxn>
                <a:cxn ang="0">
                  <a:pos x="18" y="26"/>
                </a:cxn>
                <a:cxn ang="0">
                  <a:pos x="11" y="41"/>
                </a:cxn>
                <a:cxn ang="0">
                  <a:pos x="18" y="26"/>
                </a:cxn>
                <a:cxn ang="0">
                  <a:pos x="37" y="26"/>
                </a:cxn>
                <a:cxn ang="0">
                  <a:pos x="29" y="41"/>
                </a:cxn>
                <a:cxn ang="0">
                  <a:pos x="37" y="26"/>
                </a:cxn>
                <a:cxn ang="0">
                  <a:pos x="11" y="49"/>
                </a:cxn>
                <a:cxn ang="0">
                  <a:pos x="18" y="67"/>
                </a:cxn>
                <a:cxn ang="0">
                  <a:pos x="11" y="49"/>
                </a:cxn>
                <a:cxn ang="0">
                  <a:pos x="29" y="67"/>
                </a:cxn>
                <a:cxn ang="0">
                  <a:pos x="37" y="49"/>
                </a:cxn>
                <a:cxn ang="0">
                  <a:pos x="29" y="67"/>
                </a:cxn>
                <a:cxn ang="0">
                  <a:pos x="55" y="49"/>
                </a:cxn>
                <a:cxn ang="0">
                  <a:pos x="48" y="67"/>
                </a:cxn>
                <a:cxn ang="0">
                  <a:pos x="55" y="49"/>
                </a:cxn>
              </a:cxnLst>
              <a:rect l="0" t="0" r="r" b="b"/>
              <a:pathLst>
                <a:path w="67" h="82">
                  <a:moveTo>
                    <a:pt x="29" y="4"/>
                  </a:move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8" y="19"/>
                  </a:lnTo>
                  <a:lnTo>
                    <a:pt x="0" y="19"/>
                  </a:lnTo>
                  <a:lnTo>
                    <a:pt x="0" y="82"/>
                  </a:lnTo>
                  <a:lnTo>
                    <a:pt x="11" y="82"/>
                  </a:lnTo>
                  <a:lnTo>
                    <a:pt x="11" y="75"/>
                  </a:lnTo>
                  <a:lnTo>
                    <a:pt x="55" y="75"/>
                  </a:lnTo>
                  <a:lnTo>
                    <a:pt x="55" y="78"/>
                  </a:lnTo>
                  <a:lnTo>
                    <a:pt x="67" y="78"/>
                  </a:lnTo>
                  <a:lnTo>
                    <a:pt x="67" y="19"/>
                  </a:lnTo>
                  <a:lnTo>
                    <a:pt x="48" y="19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7" y="19"/>
                  </a:lnTo>
                  <a:lnTo>
                    <a:pt x="29" y="1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close/>
                  <a:moveTo>
                    <a:pt x="48" y="26"/>
                  </a:moveTo>
                  <a:lnTo>
                    <a:pt x="55" y="26"/>
                  </a:lnTo>
                  <a:lnTo>
                    <a:pt x="55" y="41"/>
                  </a:lnTo>
                  <a:lnTo>
                    <a:pt x="48" y="41"/>
                  </a:lnTo>
                  <a:lnTo>
                    <a:pt x="48" y="26"/>
                  </a:lnTo>
                  <a:lnTo>
                    <a:pt x="48" y="26"/>
                  </a:lnTo>
                  <a:close/>
                  <a:moveTo>
                    <a:pt x="18" y="26"/>
                  </a:moveTo>
                  <a:lnTo>
                    <a:pt x="18" y="41"/>
                  </a:lnTo>
                  <a:lnTo>
                    <a:pt x="11" y="41"/>
                  </a:lnTo>
                  <a:lnTo>
                    <a:pt x="11" y="26"/>
                  </a:lnTo>
                  <a:lnTo>
                    <a:pt x="18" y="26"/>
                  </a:lnTo>
                  <a:lnTo>
                    <a:pt x="18" y="26"/>
                  </a:lnTo>
                  <a:close/>
                  <a:moveTo>
                    <a:pt x="37" y="26"/>
                  </a:moveTo>
                  <a:lnTo>
                    <a:pt x="37" y="41"/>
                  </a:lnTo>
                  <a:lnTo>
                    <a:pt x="29" y="41"/>
                  </a:lnTo>
                  <a:lnTo>
                    <a:pt x="29" y="26"/>
                  </a:lnTo>
                  <a:lnTo>
                    <a:pt x="37" y="26"/>
                  </a:lnTo>
                  <a:lnTo>
                    <a:pt x="37" y="26"/>
                  </a:lnTo>
                  <a:close/>
                  <a:moveTo>
                    <a:pt x="11" y="49"/>
                  </a:moveTo>
                  <a:lnTo>
                    <a:pt x="18" y="49"/>
                  </a:lnTo>
                  <a:lnTo>
                    <a:pt x="18" y="67"/>
                  </a:lnTo>
                  <a:lnTo>
                    <a:pt x="11" y="67"/>
                  </a:lnTo>
                  <a:lnTo>
                    <a:pt x="11" y="49"/>
                  </a:lnTo>
                  <a:lnTo>
                    <a:pt x="11" y="49"/>
                  </a:lnTo>
                  <a:close/>
                  <a:moveTo>
                    <a:pt x="29" y="67"/>
                  </a:moveTo>
                  <a:lnTo>
                    <a:pt x="29" y="49"/>
                  </a:lnTo>
                  <a:lnTo>
                    <a:pt x="37" y="49"/>
                  </a:lnTo>
                  <a:lnTo>
                    <a:pt x="37" y="67"/>
                  </a:lnTo>
                  <a:lnTo>
                    <a:pt x="29" y="67"/>
                  </a:lnTo>
                  <a:lnTo>
                    <a:pt x="29" y="67"/>
                  </a:lnTo>
                  <a:close/>
                  <a:moveTo>
                    <a:pt x="55" y="49"/>
                  </a:moveTo>
                  <a:lnTo>
                    <a:pt x="55" y="67"/>
                  </a:lnTo>
                  <a:lnTo>
                    <a:pt x="48" y="67"/>
                  </a:lnTo>
                  <a:lnTo>
                    <a:pt x="48" y="49"/>
                  </a:lnTo>
                  <a:lnTo>
                    <a:pt x="55" y="49"/>
                  </a:lnTo>
                  <a:lnTo>
                    <a:pt x="55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1" name="Freeform 85"/>
            <p:cNvSpPr>
              <a:spLocks noEditPoints="1"/>
            </p:cNvSpPr>
            <p:nvPr/>
          </p:nvSpPr>
          <p:spPr bwMode="auto">
            <a:xfrm>
              <a:off x="3304" y="2067"/>
              <a:ext cx="82" cy="82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53" y="19"/>
                </a:cxn>
                <a:cxn ang="0">
                  <a:pos x="38" y="26"/>
                </a:cxn>
                <a:cxn ang="0">
                  <a:pos x="53" y="30"/>
                </a:cxn>
                <a:cxn ang="0">
                  <a:pos x="34" y="37"/>
                </a:cxn>
                <a:cxn ang="0">
                  <a:pos x="82" y="30"/>
                </a:cxn>
                <a:cxn ang="0">
                  <a:pos x="64" y="26"/>
                </a:cxn>
                <a:cxn ang="0">
                  <a:pos x="79" y="19"/>
                </a:cxn>
                <a:cxn ang="0">
                  <a:pos x="64" y="15"/>
                </a:cxn>
                <a:cxn ang="0">
                  <a:pos x="82" y="8"/>
                </a:cxn>
                <a:cxn ang="0">
                  <a:pos x="64" y="4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6" y="0"/>
                </a:cxn>
                <a:cxn ang="0">
                  <a:pos x="53" y="8"/>
                </a:cxn>
                <a:cxn ang="0">
                  <a:pos x="34" y="8"/>
                </a:cxn>
                <a:cxn ang="0">
                  <a:pos x="23" y="15"/>
                </a:cxn>
                <a:cxn ang="0">
                  <a:pos x="19" y="0"/>
                </a:cxn>
                <a:cxn ang="0">
                  <a:pos x="12" y="4"/>
                </a:cxn>
                <a:cxn ang="0">
                  <a:pos x="0" y="19"/>
                </a:cxn>
                <a:cxn ang="0">
                  <a:pos x="34" y="26"/>
                </a:cxn>
                <a:cxn ang="0">
                  <a:pos x="15" y="19"/>
                </a:cxn>
                <a:cxn ang="0">
                  <a:pos x="23" y="15"/>
                </a:cxn>
                <a:cxn ang="0">
                  <a:pos x="23" y="15"/>
                </a:cxn>
                <a:cxn ang="0">
                  <a:pos x="4" y="34"/>
                </a:cxn>
                <a:cxn ang="0">
                  <a:pos x="15" y="52"/>
                </a:cxn>
                <a:cxn ang="0">
                  <a:pos x="12" y="30"/>
                </a:cxn>
                <a:cxn ang="0">
                  <a:pos x="4" y="30"/>
                </a:cxn>
                <a:cxn ang="0">
                  <a:pos x="4" y="34"/>
                </a:cxn>
                <a:cxn ang="0">
                  <a:pos x="67" y="71"/>
                </a:cxn>
                <a:cxn ang="0">
                  <a:pos x="60" y="75"/>
                </a:cxn>
                <a:cxn ang="0">
                  <a:pos x="60" y="82"/>
                </a:cxn>
                <a:cxn ang="0">
                  <a:pos x="75" y="82"/>
                </a:cxn>
                <a:cxn ang="0">
                  <a:pos x="79" y="75"/>
                </a:cxn>
                <a:cxn ang="0">
                  <a:pos x="38" y="41"/>
                </a:cxn>
                <a:cxn ang="0">
                  <a:pos x="49" y="82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49" y="52"/>
                </a:cxn>
                <a:cxn ang="0">
                  <a:pos x="67" y="49"/>
                </a:cxn>
                <a:cxn ang="0">
                  <a:pos x="67" y="52"/>
                </a:cxn>
                <a:cxn ang="0">
                  <a:pos x="67" y="63"/>
                </a:cxn>
                <a:cxn ang="0">
                  <a:pos x="49" y="60"/>
                </a:cxn>
                <a:cxn ang="0">
                  <a:pos x="67" y="60"/>
                </a:cxn>
                <a:cxn ang="0">
                  <a:pos x="30" y="37"/>
                </a:cxn>
                <a:cxn ang="0">
                  <a:pos x="19" y="30"/>
                </a:cxn>
                <a:cxn ang="0">
                  <a:pos x="15" y="60"/>
                </a:cxn>
                <a:cxn ang="0">
                  <a:pos x="0" y="63"/>
                </a:cxn>
                <a:cxn ang="0">
                  <a:pos x="4" y="67"/>
                </a:cxn>
                <a:cxn ang="0">
                  <a:pos x="4" y="75"/>
                </a:cxn>
                <a:cxn ang="0">
                  <a:pos x="19" y="71"/>
                </a:cxn>
                <a:cxn ang="0">
                  <a:pos x="34" y="63"/>
                </a:cxn>
                <a:cxn ang="0">
                  <a:pos x="26" y="56"/>
                </a:cxn>
                <a:cxn ang="0">
                  <a:pos x="30" y="37"/>
                </a:cxn>
                <a:cxn ang="0">
                  <a:pos x="30" y="37"/>
                </a:cxn>
              </a:cxnLst>
              <a:rect l="0" t="0" r="r" b="b"/>
              <a:pathLst>
                <a:path w="82" h="82">
                  <a:moveTo>
                    <a:pt x="34" y="8"/>
                  </a:moveTo>
                  <a:lnTo>
                    <a:pt x="34" y="15"/>
                  </a:lnTo>
                  <a:lnTo>
                    <a:pt x="53" y="15"/>
                  </a:lnTo>
                  <a:lnTo>
                    <a:pt x="53" y="19"/>
                  </a:lnTo>
                  <a:lnTo>
                    <a:pt x="38" y="19"/>
                  </a:lnTo>
                  <a:lnTo>
                    <a:pt x="38" y="26"/>
                  </a:lnTo>
                  <a:lnTo>
                    <a:pt x="53" y="26"/>
                  </a:lnTo>
                  <a:lnTo>
                    <a:pt x="53" y="30"/>
                  </a:lnTo>
                  <a:lnTo>
                    <a:pt x="34" y="30"/>
                  </a:lnTo>
                  <a:lnTo>
                    <a:pt x="34" y="37"/>
                  </a:lnTo>
                  <a:lnTo>
                    <a:pt x="82" y="37"/>
                  </a:lnTo>
                  <a:lnTo>
                    <a:pt x="82" y="30"/>
                  </a:lnTo>
                  <a:lnTo>
                    <a:pt x="64" y="30"/>
                  </a:lnTo>
                  <a:lnTo>
                    <a:pt x="64" y="26"/>
                  </a:lnTo>
                  <a:lnTo>
                    <a:pt x="79" y="26"/>
                  </a:lnTo>
                  <a:lnTo>
                    <a:pt x="79" y="19"/>
                  </a:lnTo>
                  <a:lnTo>
                    <a:pt x="64" y="19"/>
                  </a:lnTo>
                  <a:lnTo>
                    <a:pt x="64" y="15"/>
                  </a:lnTo>
                  <a:lnTo>
                    <a:pt x="82" y="15"/>
                  </a:lnTo>
                  <a:lnTo>
                    <a:pt x="82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4" y="8"/>
                  </a:lnTo>
                  <a:lnTo>
                    <a:pt x="34" y="8"/>
                  </a:lnTo>
                  <a:close/>
                  <a:moveTo>
                    <a:pt x="23" y="15"/>
                  </a:moveTo>
                  <a:lnTo>
                    <a:pt x="23" y="1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5" y="19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34" y="26"/>
                  </a:lnTo>
                  <a:lnTo>
                    <a:pt x="3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close/>
                  <a:moveTo>
                    <a:pt x="4" y="34"/>
                  </a:moveTo>
                  <a:lnTo>
                    <a:pt x="4" y="34"/>
                  </a:lnTo>
                  <a:lnTo>
                    <a:pt x="8" y="56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2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close/>
                  <a:moveTo>
                    <a:pt x="67" y="71"/>
                  </a:moveTo>
                  <a:lnTo>
                    <a:pt x="67" y="71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75" y="82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41"/>
                  </a:lnTo>
                  <a:lnTo>
                    <a:pt x="38" y="41"/>
                  </a:lnTo>
                  <a:lnTo>
                    <a:pt x="38" y="82"/>
                  </a:lnTo>
                  <a:lnTo>
                    <a:pt x="49" y="82"/>
                  </a:lnTo>
                  <a:lnTo>
                    <a:pt x="49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close/>
                  <a:moveTo>
                    <a:pt x="67" y="52"/>
                  </a:moveTo>
                  <a:lnTo>
                    <a:pt x="49" y="52"/>
                  </a:lnTo>
                  <a:lnTo>
                    <a:pt x="49" y="49"/>
                  </a:lnTo>
                  <a:lnTo>
                    <a:pt x="67" y="49"/>
                  </a:lnTo>
                  <a:lnTo>
                    <a:pt x="67" y="52"/>
                  </a:lnTo>
                  <a:lnTo>
                    <a:pt x="67" y="52"/>
                  </a:lnTo>
                  <a:close/>
                  <a:moveTo>
                    <a:pt x="67" y="60"/>
                  </a:moveTo>
                  <a:lnTo>
                    <a:pt x="67" y="63"/>
                  </a:lnTo>
                  <a:lnTo>
                    <a:pt x="49" y="63"/>
                  </a:lnTo>
                  <a:lnTo>
                    <a:pt x="49" y="60"/>
                  </a:lnTo>
                  <a:lnTo>
                    <a:pt x="67" y="60"/>
                  </a:lnTo>
                  <a:lnTo>
                    <a:pt x="67" y="60"/>
                  </a:lnTo>
                  <a:close/>
                  <a:moveTo>
                    <a:pt x="30" y="37"/>
                  </a:moveTo>
                  <a:lnTo>
                    <a:pt x="30" y="37"/>
                  </a:lnTo>
                  <a:lnTo>
                    <a:pt x="30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5" y="6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2" name="Freeform 86"/>
            <p:cNvSpPr>
              <a:spLocks/>
            </p:cNvSpPr>
            <p:nvPr/>
          </p:nvSpPr>
          <p:spPr bwMode="auto">
            <a:xfrm>
              <a:off x="3397" y="2067"/>
              <a:ext cx="79" cy="82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45" y="11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4"/>
                </a:cxn>
                <a:cxn ang="0">
                  <a:pos x="8" y="34"/>
                </a:cxn>
                <a:cxn ang="0">
                  <a:pos x="8" y="71"/>
                </a:cxn>
                <a:cxn ang="0">
                  <a:pos x="19" y="71"/>
                </a:cxn>
                <a:cxn ang="0">
                  <a:pos x="19" y="41"/>
                </a:cxn>
                <a:cxn ang="0">
                  <a:pos x="34" y="41"/>
                </a:cxn>
                <a:cxn ang="0">
                  <a:pos x="34" y="82"/>
                </a:cxn>
                <a:cxn ang="0">
                  <a:pos x="45" y="82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3" y="63"/>
                </a:cxn>
                <a:cxn ang="0">
                  <a:pos x="45" y="63"/>
                </a:cxn>
                <a:cxn ang="0">
                  <a:pos x="45" y="63"/>
                </a:cxn>
                <a:cxn ang="0">
                  <a:pos x="49" y="75"/>
                </a:cxn>
                <a:cxn ang="0">
                  <a:pos x="49" y="75"/>
                </a:cxn>
                <a:cxn ang="0">
                  <a:pos x="64" y="71"/>
                </a:cxn>
                <a:cxn ang="0">
                  <a:pos x="67" y="71"/>
                </a:cxn>
                <a:cxn ang="0">
                  <a:pos x="67" y="67"/>
                </a:cxn>
                <a:cxn ang="0">
                  <a:pos x="67" y="34"/>
                </a:cxn>
                <a:cxn ang="0">
                  <a:pos x="45" y="34"/>
                </a:cxn>
                <a:cxn ang="0">
                  <a:pos x="45" y="22"/>
                </a:cxn>
                <a:cxn ang="0">
                  <a:pos x="79" y="22"/>
                </a:cxn>
                <a:cxn ang="0">
                  <a:pos x="79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11"/>
                </a:cxn>
              </a:cxnLst>
              <a:rect l="0" t="0" r="r" b="b"/>
              <a:pathLst>
                <a:path w="79" h="82">
                  <a:moveTo>
                    <a:pt x="45" y="11"/>
                  </a:moveTo>
                  <a:lnTo>
                    <a:pt x="45" y="11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4"/>
                  </a:lnTo>
                  <a:lnTo>
                    <a:pt x="8" y="34"/>
                  </a:lnTo>
                  <a:lnTo>
                    <a:pt x="8" y="71"/>
                  </a:lnTo>
                  <a:lnTo>
                    <a:pt x="19" y="71"/>
                  </a:lnTo>
                  <a:lnTo>
                    <a:pt x="19" y="41"/>
                  </a:lnTo>
                  <a:lnTo>
                    <a:pt x="34" y="41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64" y="71"/>
                  </a:lnTo>
                  <a:lnTo>
                    <a:pt x="67" y="71"/>
                  </a:lnTo>
                  <a:lnTo>
                    <a:pt x="67" y="67"/>
                  </a:lnTo>
                  <a:lnTo>
                    <a:pt x="67" y="34"/>
                  </a:lnTo>
                  <a:lnTo>
                    <a:pt x="45" y="34"/>
                  </a:lnTo>
                  <a:lnTo>
                    <a:pt x="45" y="22"/>
                  </a:lnTo>
                  <a:lnTo>
                    <a:pt x="79" y="22"/>
                  </a:lnTo>
                  <a:lnTo>
                    <a:pt x="79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3" name="Freeform 87"/>
            <p:cNvSpPr>
              <a:spLocks noEditPoints="1"/>
            </p:cNvSpPr>
            <p:nvPr/>
          </p:nvSpPr>
          <p:spPr bwMode="auto">
            <a:xfrm>
              <a:off x="3025" y="1040"/>
              <a:ext cx="75" cy="7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0" y="71"/>
                </a:cxn>
                <a:cxn ang="0">
                  <a:pos x="12" y="63"/>
                </a:cxn>
                <a:cxn ang="0">
                  <a:pos x="19" y="71"/>
                </a:cxn>
                <a:cxn ang="0">
                  <a:pos x="30" y="37"/>
                </a:cxn>
                <a:cxn ang="0">
                  <a:pos x="38" y="41"/>
                </a:cxn>
                <a:cxn ang="0">
                  <a:pos x="49" y="78"/>
                </a:cxn>
                <a:cxn ang="0">
                  <a:pos x="64" y="75"/>
                </a:cxn>
                <a:cxn ang="0">
                  <a:pos x="75" y="78"/>
                </a:cxn>
                <a:cxn ang="0">
                  <a:pos x="41" y="41"/>
                </a:cxn>
                <a:cxn ang="0">
                  <a:pos x="52" y="26"/>
                </a:cxn>
                <a:cxn ang="0">
                  <a:pos x="64" y="11"/>
                </a:cxn>
                <a:cxn ang="0">
                  <a:pos x="64" y="26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6" y="41"/>
                </a:cxn>
                <a:cxn ang="0">
                  <a:pos x="75" y="34"/>
                </a:cxn>
                <a:cxn ang="0">
                  <a:pos x="75" y="30"/>
                </a:cxn>
                <a:cxn ang="0">
                  <a:pos x="75" y="19"/>
                </a:cxn>
                <a:cxn ang="0">
                  <a:pos x="34" y="0"/>
                </a:cxn>
                <a:cxn ang="0">
                  <a:pos x="45" y="11"/>
                </a:cxn>
                <a:cxn ang="0">
                  <a:pos x="41" y="26"/>
                </a:cxn>
                <a:cxn ang="0">
                  <a:pos x="30" y="37"/>
                </a:cxn>
                <a:cxn ang="0">
                  <a:pos x="19" y="30"/>
                </a:cxn>
                <a:cxn ang="0">
                  <a:pos x="12" y="15"/>
                </a:cxn>
                <a:cxn ang="0">
                  <a:pos x="19" y="30"/>
                </a:cxn>
                <a:cxn ang="0">
                  <a:pos x="12" y="56"/>
                </a:cxn>
                <a:cxn ang="0">
                  <a:pos x="19" y="37"/>
                </a:cxn>
                <a:cxn ang="0">
                  <a:pos x="12" y="56"/>
                </a:cxn>
                <a:cxn ang="0">
                  <a:pos x="64" y="67"/>
                </a:cxn>
                <a:cxn ang="0">
                  <a:pos x="49" y="52"/>
                </a:cxn>
                <a:cxn ang="0">
                  <a:pos x="64" y="67"/>
                </a:cxn>
              </a:cxnLst>
              <a:rect l="0" t="0" r="r" b="b"/>
              <a:pathLst>
                <a:path w="75" h="78">
                  <a:moveTo>
                    <a:pt x="30" y="37"/>
                  </a:moveTo>
                  <a:lnTo>
                    <a:pt x="30" y="4"/>
                  </a:lnTo>
                  <a:lnTo>
                    <a:pt x="0" y="4"/>
                  </a:lnTo>
                  <a:lnTo>
                    <a:pt x="0" y="71"/>
                  </a:lnTo>
                  <a:lnTo>
                    <a:pt x="12" y="71"/>
                  </a:lnTo>
                  <a:lnTo>
                    <a:pt x="12" y="63"/>
                  </a:lnTo>
                  <a:lnTo>
                    <a:pt x="19" y="63"/>
                  </a:lnTo>
                  <a:lnTo>
                    <a:pt x="19" y="71"/>
                  </a:lnTo>
                  <a:lnTo>
                    <a:pt x="30" y="71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8" y="41"/>
                  </a:lnTo>
                  <a:lnTo>
                    <a:pt x="38" y="78"/>
                  </a:lnTo>
                  <a:lnTo>
                    <a:pt x="49" y="78"/>
                  </a:lnTo>
                  <a:lnTo>
                    <a:pt x="49" y="75"/>
                  </a:lnTo>
                  <a:lnTo>
                    <a:pt x="64" y="7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52" y="26"/>
                  </a:lnTo>
                  <a:lnTo>
                    <a:pt x="56" y="11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71" y="37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0"/>
                  </a:lnTo>
                  <a:lnTo>
                    <a:pt x="34" y="0"/>
                  </a:lnTo>
                  <a:lnTo>
                    <a:pt x="34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1" y="2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close/>
                  <a:moveTo>
                    <a:pt x="19" y="30"/>
                  </a:moveTo>
                  <a:lnTo>
                    <a:pt x="12" y="30"/>
                  </a:lnTo>
                  <a:lnTo>
                    <a:pt x="12" y="15"/>
                  </a:lnTo>
                  <a:lnTo>
                    <a:pt x="19" y="15"/>
                  </a:lnTo>
                  <a:lnTo>
                    <a:pt x="19" y="30"/>
                  </a:lnTo>
                  <a:lnTo>
                    <a:pt x="19" y="30"/>
                  </a:lnTo>
                  <a:close/>
                  <a:moveTo>
                    <a:pt x="12" y="56"/>
                  </a:moveTo>
                  <a:lnTo>
                    <a:pt x="12" y="37"/>
                  </a:lnTo>
                  <a:lnTo>
                    <a:pt x="19" y="37"/>
                  </a:lnTo>
                  <a:lnTo>
                    <a:pt x="19" y="56"/>
                  </a:lnTo>
                  <a:lnTo>
                    <a:pt x="12" y="56"/>
                  </a:lnTo>
                  <a:lnTo>
                    <a:pt x="12" y="56"/>
                  </a:lnTo>
                  <a:close/>
                  <a:moveTo>
                    <a:pt x="64" y="67"/>
                  </a:moveTo>
                  <a:lnTo>
                    <a:pt x="49" y="67"/>
                  </a:lnTo>
                  <a:lnTo>
                    <a:pt x="49" y="52"/>
                  </a:lnTo>
                  <a:lnTo>
                    <a:pt x="64" y="52"/>
                  </a:lnTo>
                  <a:lnTo>
                    <a:pt x="64" y="67"/>
                  </a:lnTo>
                  <a:lnTo>
                    <a:pt x="64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4" name="Freeform 88"/>
            <p:cNvSpPr>
              <a:spLocks noEditPoints="1"/>
            </p:cNvSpPr>
            <p:nvPr/>
          </p:nvSpPr>
          <p:spPr bwMode="auto">
            <a:xfrm>
              <a:off x="3111" y="1040"/>
              <a:ext cx="82" cy="78"/>
            </a:xfrm>
            <a:custGeom>
              <a:avLst/>
              <a:gdLst/>
              <a:ahLst/>
              <a:cxnLst>
                <a:cxn ang="0">
                  <a:pos x="22" y="19"/>
                </a:cxn>
                <a:cxn ang="0">
                  <a:pos x="19" y="0"/>
                </a:cxn>
                <a:cxn ang="0">
                  <a:pos x="7" y="4"/>
                </a:cxn>
                <a:cxn ang="0">
                  <a:pos x="15" y="22"/>
                </a:cxn>
                <a:cxn ang="0">
                  <a:pos x="45" y="19"/>
                </a:cxn>
                <a:cxn ang="0">
                  <a:pos x="26" y="63"/>
                </a:cxn>
                <a:cxn ang="0">
                  <a:pos x="37" y="52"/>
                </a:cxn>
                <a:cxn ang="0">
                  <a:pos x="45" y="63"/>
                </a:cxn>
                <a:cxn ang="0">
                  <a:pos x="56" y="52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9" y="56"/>
                </a:cxn>
                <a:cxn ang="0">
                  <a:pos x="63" y="63"/>
                </a:cxn>
                <a:cxn ang="0">
                  <a:pos x="78" y="56"/>
                </a:cxn>
                <a:cxn ang="0">
                  <a:pos x="63" y="19"/>
                </a:cxn>
                <a:cxn ang="0">
                  <a:pos x="63" y="19"/>
                </a:cxn>
                <a:cxn ang="0">
                  <a:pos x="78" y="0"/>
                </a:cxn>
                <a:cxn ang="0">
                  <a:pos x="26" y="8"/>
                </a:cxn>
                <a:cxn ang="0">
                  <a:pos x="52" y="15"/>
                </a:cxn>
                <a:cxn ang="0">
                  <a:pos x="52" y="11"/>
                </a:cxn>
                <a:cxn ang="0">
                  <a:pos x="45" y="11"/>
                </a:cxn>
                <a:cxn ang="0">
                  <a:pos x="45" y="19"/>
                </a:cxn>
                <a:cxn ang="0">
                  <a:pos x="45" y="26"/>
                </a:cxn>
                <a:cxn ang="0">
                  <a:pos x="37" y="34"/>
                </a:cxn>
                <a:cxn ang="0">
                  <a:pos x="45" y="26"/>
                </a:cxn>
                <a:cxn ang="0">
                  <a:pos x="56" y="34"/>
                </a:cxn>
                <a:cxn ang="0">
                  <a:pos x="67" y="26"/>
                </a:cxn>
                <a:cxn ang="0">
                  <a:pos x="56" y="34"/>
                </a:cxn>
                <a:cxn ang="0">
                  <a:pos x="45" y="41"/>
                </a:cxn>
                <a:cxn ang="0">
                  <a:pos x="37" y="45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67" y="45"/>
                </a:cxn>
                <a:cxn ang="0">
                  <a:pos x="56" y="41"/>
                </a:cxn>
                <a:cxn ang="0">
                  <a:pos x="22" y="56"/>
                </a:cxn>
                <a:cxn ang="0">
                  <a:pos x="0" y="26"/>
                </a:cxn>
                <a:cxn ang="0">
                  <a:pos x="11" y="37"/>
                </a:cxn>
                <a:cxn ang="0">
                  <a:pos x="11" y="60"/>
                </a:cxn>
                <a:cxn ang="0">
                  <a:pos x="0" y="67"/>
                </a:cxn>
                <a:cxn ang="0">
                  <a:pos x="7" y="78"/>
                </a:cxn>
                <a:cxn ang="0">
                  <a:pos x="15" y="67"/>
                </a:cxn>
                <a:cxn ang="0">
                  <a:pos x="19" y="71"/>
                </a:cxn>
                <a:cxn ang="0">
                  <a:pos x="30" y="75"/>
                </a:cxn>
                <a:cxn ang="0">
                  <a:pos x="78" y="78"/>
                </a:cxn>
                <a:cxn ang="0">
                  <a:pos x="82" y="67"/>
                </a:cxn>
                <a:cxn ang="0">
                  <a:pos x="56" y="67"/>
                </a:cxn>
                <a:cxn ang="0">
                  <a:pos x="41" y="67"/>
                </a:cxn>
                <a:cxn ang="0">
                  <a:pos x="26" y="63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82" h="78">
                  <a:moveTo>
                    <a:pt x="15" y="22"/>
                  </a:moveTo>
                  <a:lnTo>
                    <a:pt x="22" y="19"/>
                  </a:lnTo>
                  <a:lnTo>
                    <a:pt x="22" y="19"/>
                  </a:lnTo>
                  <a:lnTo>
                    <a:pt x="19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close/>
                  <a:moveTo>
                    <a:pt x="45" y="19"/>
                  </a:moveTo>
                  <a:lnTo>
                    <a:pt x="26" y="19"/>
                  </a:lnTo>
                  <a:lnTo>
                    <a:pt x="26" y="63"/>
                  </a:lnTo>
                  <a:lnTo>
                    <a:pt x="37" y="63"/>
                  </a:lnTo>
                  <a:lnTo>
                    <a:pt x="37" y="52"/>
                  </a:lnTo>
                  <a:lnTo>
                    <a:pt x="45" y="52"/>
                  </a:lnTo>
                  <a:lnTo>
                    <a:pt x="45" y="63"/>
                  </a:lnTo>
                  <a:lnTo>
                    <a:pt x="56" y="63"/>
                  </a:lnTo>
                  <a:lnTo>
                    <a:pt x="56" y="52"/>
                  </a:lnTo>
                  <a:lnTo>
                    <a:pt x="63" y="5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74" y="63"/>
                  </a:lnTo>
                  <a:lnTo>
                    <a:pt x="78" y="56"/>
                  </a:lnTo>
                  <a:lnTo>
                    <a:pt x="78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78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45" y="11"/>
                  </a:lnTo>
                  <a:lnTo>
                    <a:pt x="37" y="15"/>
                  </a:lnTo>
                  <a:lnTo>
                    <a:pt x="45" y="19"/>
                  </a:lnTo>
                  <a:lnTo>
                    <a:pt x="45" y="19"/>
                  </a:lnTo>
                  <a:close/>
                  <a:moveTo>
                    <a:pt x="45" y="26"/>
                  </a:moveTo>
                  <a:lnTo>
                    <a:pt x="45" y="34"/>
                  </a:lnTo>
                  <a:lnTo>
                    <a:pt x="37" y="34"/>
                  </a:lnTo>
                  <a:lnTo>
                    <a:pt x="37" y="26"/>
                  </a:lnTo>
                  <a:lnTo>
                    <a:pt x="45" y="26"/>
                  </a:lnTo>
                  <a:lnTo>
                    <a:pt x="45" y="26"/>
                  </a:lnTo>
                  <a:close/>
                  <a:moveTo>
                    <a:pt x="56" y="34"/>
                  </a:moveTo>
                  <a:lnTo>
                    <a:pt x="56" y="26"/>
                  </a:lnTo>
                  <a:lnTo>
                    <a:pt x="67" y="26"/>
                  </a:lnTo>
                  <a:lnTo>
                    <a:pt x="67" y="34"/>
                  </a:lnTo>
                  <a:lnTo>
                    <a:pt x="56" y="34"/>
                  </a:lnTo>
                  <a:lnTo>
                    <a:pt x="56" y="34"/>
                  </a:lnTo>
                  <a:close/>
                  <a:moveTo>
                    <a:pt x="45" y="41"/>
                  </a:moveTo>
                  <a:lnTo>
                    <a:pt x="45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45" y="41"/>
                  </a:lnTo>
                  <a:lnTo>
                    <a:pt x="45" y="41"/>
                  </a:lnTo>
                  <a:close/>
                  <a:moveTo>
                    <a:pt x="56" y="41"/>
                  </a:moveTo>
                  <a:lnTo>
                    <a:pt x="67" y="41"/>
                  </a:lnTo>
                  <a:lnTo>
                    <a:pt x="67" y="45"/>
                  </a:lnTo>
                  <a:lnTo>
                    <a:pt x="56" y="45"/>
                  </a:lnTo>
                  <a:lnTo>
                    <a:pt x="56" y="41"/>
                  </a:lnTo>
                  <a:lnTo>
                    <a:pt x="56" y="41"/>
                  </a:lnTo>
                  <a:close/>
                  <a:moveTo>
                    <a:pt x="22" y="56"/>
                  </a:moveTo>
                  <a:lnTo>
                    <a:pt x="22" y="26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11" y="37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30" y="75"/>
                  </a:lnTo>
                  <a:lnTo>
                    <a:pt x="45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56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26" y="63"/>
                  </a:lnTo>
                  <a:lnTo>
                    <a:pt x="22" y="60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5" name="Freeform 89"/>
            <p:cNvSpPr>
              <a:spLocks/>
            </p:cNvSpPr>
            <p:nvPr/>
          </p:nvSpPr>
          <p:spPr bwMode="auto">
            <a:xfrm>
              <a:off x="3204" y="1036"/>
              <a:ext cx="78" cy="82"/>
            </a:xfrm>
            <a:custGeom>
              <a:avLst/>
              <a:gdLst/>
              <a:ahLst/>
              <a:cxnLst>
                <a:cxn ang="0">
                  <a:pos x="45" y="12"/>
                </a:cxn>
                <a:cxn ang="0">
                  <a:pos x="45" y="1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3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3" y="26"/>
                </a:cxn>
                <a:cxn ang="0">
                  <a:pos x="33" y="34"/>
                </a:cxn>
                <a:cxn ang="0">
                  <a:pos x="7" y="34"/>
                </a:cxn>
                <a:cxn ang="0">
                  <a:pos x="7" y="75"/>
                </a:cxn>
                <a:cxn ang="0">
                  <a:pos x="19" y="75"/>
                </a:cxn>
                <a:cxn ang="0">
                  <a:pos x="19" y="45"/>
                </a:cxn>
                <a:cxn ang="0">
                  <a:pos x="33" y="45"/>
                </a:cxn>
                <a:cxn ang="0">
                  <a:pos x="33" y="82"/>
                </a:cxn>
                <a:cxn ang="0">
                  <a:pos x="45" y="82"/>
                </a:cxn>
                <a:cxn ang="0">
                  <a:pos x="45" y="45"/>
                </a:cxn>
                <a:cxn ang="0">
                  <a:pos x="56" y="45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48" y="75"/>
                </a:cxn>
                <a:cxn ang="0">
                  <a:pos x="48" y="75"/>
                </a:cxn>
                <a:cxn ang="0">
                  <a:pos x="63" y="75"/>
                </a:cxn>
                <a:cxn ang="0">
                  <a:pos x="67" y="71"/>
                </a:cxn>
                <a:cxn ang="0">
                  <a:pos x="67" y="67"/>
                </a:cxn>
                <a:cxn ang="0">
                  <a:pos x="67" y="34"/>
                </a:cxn>
                <a:cxn ang="0">
                  <a:pos x="45" y="34"/>
                </a:cxn>
                <a:cxn ang="0">
                  <a:pos x="45" y="26"/>
                </a:cxn>
                <a:cxn ang="0">
                  <a:pos x="78" y="26"/>
                </a:cxn>
                <a:cxn ang="0">
                  <a:pos x="78" y="15"/>
                </a:cxn>
                <a:cxn ang="0">
                  <a:pos x="37" y="15"/>
                </a:cxn>
                <a:cxn ang="0">
                  <a:pos x="37" y="15"/>
                </a:cxn>
                <a:cxn ang="0">
                  <a:pos x="45" y="12"/>
                </a:cxn>
                <a:cxn ang="0">
                  <a:pos x="45" y="12"/>
                </a:cxn>
                <a:cxn ang="0">
                  <a:pos x="45" y="12"/>
                </a:cxn>
              </a:cxnLst>
              <a:rect l="0" t="0" r="r" b="b"/>
              <a:pathLst>
                <a:path w="78" h="82">
                  <a:moveTo>
                    <a:pt x="45" y="12"/>
                  </a:moveTo>
                  <a:lnTo>
                    <a:pt x="45" y="1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3" y="26"/>
                  </a:lnTo>
                  <a:lnTo>
                    <a:pt x="33" y="34"/>
                  </a:lnTo>
                  <a:lnTo>
                    <a:pt x="7" y="34"/>
                  </a:lnTo>
                  <a:lnTo>
                    <a:pt x="7" y="75"/>
                  </a:lnTo>
                  <a:lnTo>
                    <a:pt x="19" y="75"/>
                  </a:lnTo>
                  <a:lnTo>
                    <a:pt x="19" y="45"/>
                  </a:lnTo>
                  <a:lnTo>
                    <a:pt x="33" y="45"/>
                  </a:lnTo>
                  <a:lnTo>
                    <a:pt x="33" y="82"/>
                  </a:lnTo>
                  <a:lnTo>
                    <a:pt x="45" y="82"/>
                  </a:lnTo>
                  <a:lnTo>
                    <a:pt x="45" y="45"/>
                  </a:lnTo>
                  <a:lnTo>
                    <a:pt x="56" y="45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63" y="75"/>
                  </a:lnTo>
                  <a:lnTo>
                    <a:pt x="67" y="71"/>
                  </a:lnTo>
                  <a:lnTo>
                    <a:pt x="67" y="67"/>
                  </a:lnTo>
                  <a:lnTo>
                    <a:pt x="67" y="34"/>
                  </a:lnTo>
                  <a:lnTo>
                    <a:pt x="45" y="34"/>
                  </a:lnTo>
                  <a:lnTo>
                    <a:pt x="45" y="26"/>
                  </a:lnTo>
                  <a:lnTo>
                    <a:pt x="78" y="26"/>
                  </a:lnTo>
                  <a:lnTo>
                    <a:pt x="78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6" name="Freeform 90"/>
            <p:cNvSpPr>
              <a:spLocks noEditPoints="1"/>
            </p:cNvSpPr>
            <p:nvPr/>
          </p:nvSpPr>
          <p:spPr bwMode="auto">
            <a:xfrm>
              <a:off x="1809" y="1360"/>
              <a:ext cx="81" cy="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11"/>
                </a:cxn>
                <a:cxn ang="0">
                  <a:pos x="81" y="0"/>
                </a:cxn>
                <a:cxn ang="0">
                  <a:pos x="52" y="37"/>
                </a:cxn>
                <a:cxn ang="0">
                  <a:pos x="55" y="52"/>
                </a:cxn>
                <a:cxn ang="0">
                  <a:pos x="63" y="63"/>
                </a:cxn>
                <a:cxn ang="0">
                  <a:pos x="63" y="63"/>
                </a:cxn>
                <a:cxn ang="0">
                  <a:pos x="55" y="67"/>
                </a:cxn>
                <a:cxn ang="0">
                  <a:pos x="59" y="75"/>
                </a:cxn>
                <a:cxn ang="0">
                  <a:pos x="70" y="75"/>
                </a:cxn>
                <a:cxn ang="0">
                  <a:pos x="74" y="67"/>
                </a:cxn>
                <a:cxn ang="0">
                  <a:pos x="40" y="15"/>
                </a:cxn>
                <a:cxn ang="0">
                  <a:pos x="52" y="75"/>
                </a:cxn>
                <a:cxn ang="0">
                  <a:pos x="14" y="75"/>
                </a:cxn>
                <a:cxn ang="0">
                  <a:pos x="14" y="37"/>
                </a:cxn>
                <a:cxn ang="0">
                  <a:pos x="18" y="52"/>
                </a:cxn>
                <a:cxn ang="0">
                  <a:pos x="26" y="52"/>
                </a:cxn>
                <a:cxn ang="0">
                  <a:pos x="26" y="63"/>
                </a:cxn>
                <a:cxn ang="0">
                  <a:pos x="18" y="63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33" y="75"/>
                </a:cxn>
                <a:cxn ang="0">
                  <a:pos x="37" y="67"/>
                </a:cxn>
                <a:cxn ang="0">
                  <a:pos x="3" y="15"/>
                </a:cxn>
                <a:cxn ang="0">
                  <a:pos x="14" y="75"/>
                </a:cxn>
                <a:cxn ang="0">
                  <a:pos x="59" y="30"/>
                </a:cxn>
                <a:cxn ang="0">
                  <a:pos x="52" y="26"/>
                </a:cxn>
                <a:cxn ang="0">
                  <a:pos x="63" y="41"/>
                </a:cxn>
                <a:cxn ang="0">
                  <a:pos x="59" y="30"/>
                </a:cxn>
                <a:cxn ang="0">
                  <a:pos x="59" y="30"/>
                </a:cxn>
                <a:cxn ang="0">
                  <a:pos x="26" y="41"/>
                </a:cxn>
                <a:cxn ang="0">
                  <a:pos x="14" y="34"/>
                </a:cxn>
                <a:cxn ang="0">
                  <a:pos x="26" y="26"/>
                </a:cxn>
                <a:cxn ang="0">
                  <a:pos x="26" y="45"/>
                </a:cxn>
                <a:cxn ang="0">
                  <a:pos x="26" y="41"/>
                </a:cxn>
              </a:cxnLst>
              <a:rect l="0" t="0" r="r" b="b"/>
              <a:pathLst>
                <a:path w="81" h="75">
                  <a:moveTo>
                    <a:pt x="81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81" y="11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52" y="75"/>
                  </a:moveTo>
                  <a:lnTo>
                    <a:pt x="52" y="37"/>
                  </a:lnTo>
                  <a:lnTo>
                    <a:pt x="52" y="37"/>
                  </a:lnTo>
                  <a:lnTo>
                    <a:pt x="55" y="52"/>
                  </a:lnTo>
                  <a:lnTo>
                    <a:pt x="63" y="52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59" y="67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70" y="75"/>
                  </a:lnTo>
                  <a:lnTo>
                    <a:pt x="74" y="71"/>
                  </a:lnTo>
                  <a:lnTo>
                    <a:pt x="74" y="67"/>
                  </a:lnTo>
                  <a:lnTo>
                    <a:pt x="74" y="15"/>
                  </a:lnTo>
                  <a:lnTo>
                    <a:pt x="40" y="15"/>
                  </a:lnTo>
                  <a:lnTo>
                    <a:pt x="40" y="75"/>
                  </a:lnTo>
                  <a:lnTo>
                    <a:pt x="52" y="75"/>
                  </a:lnTo>
                  <a:lnTo>
                    <a:pt x="52" y="75"/>
                  </a:lnTo>
                  <a:close/>
                  <a:moveTo>
                    <a:pt x="14" y="75"/>
                  </a:moveTo>
                  <a:lnTo>
                    <a:pt x="14" y="37"/>
                  </a:lnTo>
                  <a:lnTo>
                    <a:pt x="14" y="37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2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33" y="75"/>
                  </a:lnTo>
                  <a:lnTo>
                    <a:pt x="37" y="71"/>
                  </a:lnTo>
                  <a:lnTo>
                    <a:pt x="37" y="67"/>
                  </a:lnTo>
                  <a:lnTo>
                    <a:pt x="37" y="15"/>
                  </a:lnTo>
                  <a:lnTo>
                    <a:pt x="3" y="15"/>
                  </a:lnTo>
                  <a:lnTo>
                    <a:pt x="3" y="75"/>
                  </a:lnTo>
                  <a:lnTo>
                    <a:pt x="14" y="75"/>
                  </a:lnTo>
                  <a:lnTo>
                    <a:pt x="14" y="75"/>
                  </a:lnTo>
                  <a:close/>
                  <a:moveTo>
                    <a:pt x="59" y="30"/>
                  </a:moveTo>
                  <a:lnTo>
                    <a:pt x="52" y="34"/>
                  </a:lnTo>
                  <a:lnTo>
                    <a:pt x="52" y="26"/>
                  </a:lnTo>
                  <a:lnTo>
                    <a:pt x="63" y="26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30"/>
                  </a:lnTo>
                  <a:close/>
                  <a:moveTo>
                    <a:pt x="26" y="41"/>
                  </a:moveTo>
                  <a:lnTo>
                    <a:pt x="26" y="41"/>
                  </a:lnTo>
                  <a:lnTo>
                    <a:pt x="22" y="30"/>
                  </a:lnTo>
                  <a:lnTo>
                    <a:pt x="14" y="34"/>
                  </a:lnTo>
                  <a:lnTo>
                    <a:pt x="14" y="26"/>
                  </a:lnTo>
                  <a:lnTo>
                    <a:pt x="26" y="26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7" name="Freeform 91"/>
            <p:cNvSpPr>
              <a:spLocks noEditPoints="1"/>
            </p:cNvSpPr>
            <p:nvPr/>
          </p:nvSpPr>
          <p:spPr bwMode="auto">
            <a:xfrm>
              <a:off x="1898" y="1356"/>
              <a:ext cx="78" cy="79"/>
            </a:xfrm>
            <a:custGeom>
              <a:avLst/>
              <a:gdLst/>
              <a:ahLst/>
              <a:cxnLst>
                <a:cxn ang="0">
                  <a:pos x="18" y="23"/>
                </a:cxn>
                <a:cxn ang="0">
                  <a:pos x="30" y="15"/>
                </a:cxn>
                <a:cxn ang="0">
                  <a:pos x="30" y="15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15" y="0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15" y="41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7" y="19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5" y="41"/>
                </a:cxn>
                <a:cxn ang="0">
                  <a:pos x="15" y="41"/>
                </a:cxn>
                <a:cxn ang="0">
                  <a:pos x="15" y="41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15" y="45"/>
                </a:cxn>
                <a:cxn ang="0">
                  <a:pos x="15" y="4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30" y="19"/>
                </a:cxn>
                <a:cxn ang="0">
                  <a:pos x="44" y="19"/>
                </a:cxn>
                <a:cxn ang="0">
                  <a:pos x="44" y="64"/>
                </a:cxn>
                <a:cxn ang="0">
                  <a:pos x="22" y="64"/>
                </a:cxn>
                <a:cxn ang="0">
                  <a:pos x="22" y="75"/>
                </a:cxn>
                <a:cxn ang="0">
                  <a:pos x="78" y="75"/>
                </a:cxn>
                <a:cxn ang="0">
                  <a:pos x="78" y="64"/>
                </a:cxn>
                <a:cxn ang="0">
                  <a:pos x="59" y="64"/>
                </a:cxn>
                <a:cxn ang="0">
                  <a:pos x="59" y="19"/>
                </a:cxn>
                <a:cxn ang="0">
                  <a:pos x="74" y="19"/>
                </a:cxn>
                <a:cxn ang="0">
                  <a:pos x="74" y="8"/>
                </a:cxn>
                <a:cxn ang="0">
                  <a:pos x="30" y="8"/>
                </a:cxn>
                <a:cxn ang="0">
                  <a:pos x="30" y="19"/>
                </a:cxn>
                <a:cxn ang="0">
                  <a:pos x="30" y="19"/>
                </a:cxn>
              </a:cxnLst>
              <a:rect l="0" t="0" r="r" b="b"/>
              <a:pathLst>
                <a:path w="78" h="79">
                  <a:moveTo>
                    <a:pt x="18" y="23"/>
                  </a:moveTo>
                  <a:lnTo>
                    <a:pt x="30" y="15"/>
                  </a:lnTo>
                  <a:lnTo>
                    <a:pt x="30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15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close/>
                  <a:moveTo>
                    <a:pt x="15" y="41"/>
                  </a:moveTo>
                  <a:lnTo>
                    <a:pt x="22" y="30"/>
                  </a:lnTo>
                  <a:lnTo>
                    <a:pt x="22" y="30"/>
                  </a:lnTo>
                  <a:lnTo>
                    <a:pt x="7" y="1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close/>
                  <a:moveTo>
                    <a:pt x="15" y="67"/>
                  </a:moveTo>
                  <a:lnTo>
                    <a:pt x="15" y="6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close/>
                  <a:moveTo>
                    <a:pt x="30" y="19"/>
                  </a:moveTo>
                  <a:lnTo>
                    <a:pt x="44" y="19"/>
                  </a:lnTo>
                  <a:lnTo>
                    <a:pt x="44" y="64"/>
                  </a:lnTo>
                  <a:lnTo>
                    <a:pt x="22" y="64"/>
                  </a:lnTo>
                  <a:lnTo>
                    <a:pt x="22" y="75"/>
                  </a:lnTo>
                  <a:lnTo>
                    <a:pt x="78" y="75"/>
                  </a:lnTo>
                  <a:lnTo>
                    <a:pt x="78" y="64"/>
                  </a:lnTo>
                  <a:lnTo>
                    <a:pt x="59" y="64"/>
                  </a:lnTo>
                  <a:lnTo>
                    <a:pt x="59" y="19"/>
                  </a:lnTo>
                  <a:lnTo>
                    <a:pt x="74" y="19"/>
                  </a:lnTo>
                  <a:lnTo>
                    <a:pt x="74" y="8"/>
                  </a:lnTo>
                  <a:lnTo>
                    <a:pt x="30" y="8"/>
                  </a:lnTo>
                  <a:lnTo>
                    <a:pt x="30" y="19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8" name="Freeform 92"/>
            <p:cNvSpPr>
              <a:spLocks/>
            </p:cNvSpPr>
            <p:nvPr/>
          </p:nvSpPr>
          <p:spPr bwMode="auto">
            <a:xfrm>
              <a:off x="1987" y="1356"/>
              <a:ext cx="78" cy="79"/>
            </a:xfrm>
            <a:custGeom>
              <a:avLst/>
              <a:gdLst/>
              <a:ahLst/>
              <a:cxnLst>
                <a:cxn ang="0">
                  <a:pos x="49" y="12"/>
                </a:cxn>
                <a:cxn ang="0">
                  <a:pos x="49" y="1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1"/>
                </a:cxn>
                <a:cxn ang="0">
                  <a:pos x="22" y="71"/>
                </a:cxn>
                <a:cxn ang="0">
                  <a:pos x="22" y="41"/>
                </a:cxn>
                <a:cxn ang="0">
                  <a:pos x="34" y="41"/>
                </a:cxn>
                <a:cxn ang="0">
                  <a:pos x="34" y="79"/>
                </a:cxn>
                <a:cxn ang="0">
                  <a:pos x="45" y="79"/>
                </a:cxn>
                <a:cxn ang="0">
                  <a:pos x="45" y="41"/>
                </a:cxn>
                <a:cxn ang="0">
                  <a:pos x="60" y="41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6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2" y="75"/>
                </a:cxn>
                <a:cxn ang="0">
                  <a:pos x="52" y="75"/>
                </a:cxn>
                <a:cxn ang="0">
                  <a:pos x="67" y="71"/>
                </a:cxn>
                <a:cxn ang="0">
                  <a:pos x="67" y="67"/>
                </a:cxn>
                <a:cxn ang="0">
                  <a:pos x="71" y="64"/>
                </a:cxn>
                <a:cxn ang="0">
                  <a:pos x="71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8" y="23"/>
                </a:cxn>
                <a:cxn ang="0">
                  <a:pos x="78" y="12"/>
                </a:cxn>
                <a:cxn ang="0">
                  <a:pos x="41" y="12"/>
                </a:cxn>
                <a:cxn ang="0">
                  <a:pos x="41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49" y="12"/>
                </a:cxn>
              </a:cxnLst>
              <a:rect l="0" t="0" r="r" b="b"/>
              <a:pathLst>
                <a:path w="78" h="79">
                  <a:moveTo>
                    <a:pt x="49" y="12"/>
                  </a:moveTo>
                  <a:lnTo>
                    <a:pt x="49" y="1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1"/>
                  </a:lnTo>
                  <a:lnTo>
                    <a:pt x="34" y="41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1"/>
                  </a:lnTo>
                  <a:lnTo>
                    <a:pt x="60" y="41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6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67" y="71"/>
                  </a:lnTo>
                  <a:lnTo>
                    <a:pt x="67" y="67"/>
                  </a:lnTo>
                  <a:lnTo>
                    <a:pt x="71" y="64"/>
                  </a:lnTo>
                  <a:lnTo>
                    <a:pt x="71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8" y="23"/>
                  </a:lnTo>
                  <a:lnTo>
                    <a:pt x="78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9" name="Freeform 93"/>
            <p:cNvSpPr>
              <a:spLocks/>
            </p:cNvSpPr>
            <p:nvPr/>
          </p:nvSpPr>
          <p:spPr bwMode="auto">
            <a:xfrm>
              <a:off x="1340" y="1755"/>
              <a:ext cx="82" cy="81"/>
            </a:xfrm>
            <a:custGeom>
              <a:avLst/>
              <a:gdLst/>
              <a:ahLst/>
              <a:cxnLst>
                <a:cxn ang="0">
                  <a:pos x="33" y="33"/>
                </a:cxn>
                <a:cxn ang="0">
                  <a:pos x="33" y="33"/>
                </a:cxn>
                <a:cxn ang="0">
                  <a:pos x="29" y="44"/>
                </a:cxn>
                <a:cxn ang="0">
                  <a:pos x="22" y="55"/>
                </a:cxn>
                <a:cxn ang="0">
                  <a:pos x="15" y="6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29" y="67"/>
                </a:cxn>
                <a:cxn ang="0">
                  <a:pos x="37" y="59"/>
                </a:cxn>
                <a:cxn ang="0">
                  <a:pos x="41" y="52"/>
                </a:cxn>
                <a:cxn ang="0">
                  <a:pos x="41" y="52"/>
                </a:cxn>
                <a:cxn ang="0">
                  <a:pos x="44" y="59"/>
                </a:cxn>
                <a:cxn ang="0">
                  <a:pos x="52" y="70"/>
                </a:cxn>
                <a:cxn ang="0">
                  <a:pos x="63" y="74"/>
                </a:cxn>
                <a:cxn ang="0">
                  <a:pos x="74" y="81"/>
                </a:cxn>
                <a:cxn ang="0">
                  <a:pos x="74" y="81"/>
                </a:cxn>
                <a:cxn ang="0">
                  <a:pos x="82" y="70"/>
                </a:cxn>
                <a:cxn ang="0">
                  <a:pos x="82" y="70"/>
                </a:cxn>
                <a:cxn ang="0">
                  <a:pos x="67" y="63"/>
                </a:cxn>
                <a:cxn ang="0">
                  <a:pos x="59" y="55"/>
                </a:cxn>
                <a:cxn ang="0">
                  <a:pos x="52" y="44"/>
                </a:cxn>
                <a:cxn ang="0">
                  <a:pos x="48" y="33"/>
                </a:cxn>
                <a:cxn ang="0">
                  <a:pos x="78" y="33"/>
                </a:cxn>
                <a:cxn ang="0">
                  <a:pos x="78" y="22"/>
                </a:cxn>
                <a:cxn ang="0">
                  <a:pos x="48" y="22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3"/>
                </a:cxn>
                <a:cxn ang="0">
                  <a:pos x="48" y="3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1" y="0"/>
                </a:cxn>
                <a:cxn ang="0">
                  <a:pos x="33" y="0"/>
                </a:cxn>
                <a:cxn ang="0">
                  <a:pos x="33" y="22"/>
                </a:cxn>
                <a:cxn ang="0">
                  <a:pos x="3" y="22"/>
                </a:cxn>
                <a:cxn ang="0">
                  <a:pos x="3" y="33"/>
                </a:cxn>
                <a:cxn ang="0">
                  <a:pos x="33" y="33"/>
                </a:cxn>
                <a:cxn ang="0">
                  <a:pos x="33" y="33"/>
                </a:cxn>
              </a:cxnLst>
              <a:rect l="0" t="0" r="r" b="b"/>
              <a:pathLst>
                <a:path w="82" h="81">
                  <a:moveTo>
                    <a:pt x="33" y="33"/>
                  </a:moveTo>
                  <a:lnTo>
                    <a:pt x="33" y="33"/>
                  </a:lnTo>
                  <a:lnTo>
                    <a:pt x="29" y="44"/>
                  </a:lnTo>
                  <a:lnTo>
                    <a:pt x="22" y="55"/>
                  </a:lnTo>
                  <a:lnTo>
                    <a:pt x="15" y="6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29" y="67"/>
                  </a:lnTo>
                  <a:lnTo>
                    <a:pt x="37" y="59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4" y="59"/>
                  </a:lnTo>
                  <a:lnTo>
                    <a:pt x="52" y="70"/>
                  </a:lnTo>
                  <a:lnTo>
                    <a:pt x="63" y="74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67" y="63"/>
                  </a:lnTo>
                  <a:lnTo>
                    <a:pt x="59" y="55"/>
                  </a:lnTo>
                  <a:lnTo>
                    <a:pt x="52" y="44"/>
                  </a:lnTo>
                  <a:lnTo>
                    <a:pt x="48" y="33"/>
                  </a:lnTo>
                  <a:lnTo>
                    <a:pt x="78" y="33"/>
                  </a:lnTo>
                  <a:lnTo>
                    <a:pt x="78" y="22"/>
                  </a:lnTo>
                  <a:lnTo>
                    <a:pt x="48" y="22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33" y="22"/>
                  </a:lnTo>
                  <a:lnTo>
                    <a:pt x="3" y="22"/>
                  </a:lnTo>
                  <a:lnTo>
                    <a:pt x="3" y="33"/>
                  </a:lnTo>
                  <a:lnTo>
                    <a:pt x="33" y="33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0" name="Freeform 94"/>
            <p:cNvSpPr>
              <a:spLocks noEditPoints="1"/>
            </p:cNvSpPr>
            <p:nvPr/>
          </p:nvSpPr>
          <p:spPr bwMode="auto">
            <a:xfrm>
              <a:off x="1429" y="1758"/>
              <a:ext cx="82" cy="75"/>
            </a:xfrm>
            <a:custGeom>
              <a:avLst/>
              <a:gdLst/>
              <a:ahLst/>
              <a:cxnLst>
                <a:cxn ang="0">
                  <a:pos x="48" y="67"/>
                </a:cxn>
                <a:cxn ang="0">
                  <a:pos x="26" y="75"/>
                </a:cxn>
                <a:cxn ang="0">
                  <a:pos x="82" y="67"/>
                </a:cxn>
                <a:cxn ang="0">
                  <a:pos x="60" y="60"/>
                </a:cxn>
                <a:cxn ang="0">
                  <a:pos x="78" y="49"/>
                </a:cxn>
                <a:cxn ang="0">
                  <a:pos x="60" y="45"/>
                </a:cxn>
                <a:cxn ang="0">
                  <a:pos x="78" y="0"/>
                </a:cxn>
                <a:cxn ang="0">
                  <a:pos x="33" y="45"/>
                </a:cxn>
                <a:cxn ang="0">
                  <a:pos x="48" y="49"/>
                </a:cxn>
                <a:cxn ang="0">
                  <a:pos x="33" y="60"/>
                </a:cxn>
                <a:cxn ang="0">
                  <a:pos x="48" y="60"/>
                </a:cxn>
                <a:cxn ang="0">
                  <a:pos x="4" y="26"/>
                </a:cxn>
                <a:cxn ang="0">
                  <a:pos x="11" y="38"/>
                </a:cxn>
                <a:cxn ang="0">
                  <a:pos x="11" y="56"/>
                </a:cxn>
                <a:cxn ang="0">
                  <a:pos x="0" y="56"/>
                </a:cxn>
                <a:cxn ang="0">
                  <a:pos x="4" y="71"/>
                </a:cxn>
                <a:cxn ang="0">
                  <a:pos x="26" y="64"/>
                </a:cxn>
                <a:cxn ang="0">
                  <a:pos x="33" y="60"/>
                </a:cxn>
                <a:cxn ang="0">
                  <a:pos x="30" y="52"/>
                </a:cxn>
                <a:cxn ang="0">
                  <a:pos x="30" y="49"/>
                </a:cxn>
                <a:cxn ang="0">
                  <a:pos x="22" y="38"/>
                </a:cxn>
                <a:cxn ang="0">
                  <a:pos x="30" y="26"/>
                </a:cxn>
                <a:cxn ang="0">
                  <a:pos x="22" y="11"/>
                </a:cxn>
                <a:cxn ang="0">
                  <a:pos x="30" y="4"/>
                </a:cxn>
                <a:cxn ang="0">
                  <a:pos x="0" y="11"/>
                </a:cxn>
                <a:cxn ang="0">
                  <a:pos x="11" y="26"/>
                </a:cxn>
                <a:cxn ang="0">
                  <a:pos x="48" y="8"/>
                </a:cxn>
                <a:cxn ang="0">
                  <a:pos x="45" y="19"/>
                </a:cxn>
                <a:cxn ang="0">
                  <a:pos x="48" y="8"/>
                </a:cxn>
                <a:cxn ang="0">
                  <a:pos x="67" y="8"/>
                </a:cxn>
                <a:cxn ang="0">
                  <a:pos x="60" y="19"/>
                </a:cxn>
                <a:cxn ang="0">
                  <a:pos x="67" y="8"/>
                </a:cxn>
                <a:cxn ang="0">
                  <a:pos x="48" y="26"/>
                </a:cxn>
                <a:cxn ang="0">
                  <a:pos x="45" y="34"/>
                </a:cxn>
                <a:cxn ang="0">
                  <a:pos x="48" y="26"/>
                </a:cxn>
                <a:cxn ang="0">
                  <a:pos x="60" y="26"/>
                </a:cxn>
                <a:cxn ang="0">
                  <a:pos x="67" y="34"/>
                </a:cxn>
                <a:cxn ang="0">
                  <a:pos x="60" y="26"/>
                </a:cxn>
              </a:cxnLst>
              <a:rect l="0" t="0" r="r" b="b"/>
              <a:pathLst>
                <a:path w="82" h="75">
                  <a:moveTo>
                    <a:pt x="48" y="60"/>
                  </a:moveTo>
                  <a:lnTo>
                    <a:pt x="48" y="67"/>
                  </a:lnTo>
                  <a:lnTo>
                    <a:pt x="26" y="67"/>
                  </a:lnTo>
                  <a:lnTo>
                    <a:pt x="26" y="75"/>
                  </a:lnTo>
                  <a:lnTo>
                    <a:pt x="82" y="75"/>
                  </a:lnTo>
                  <a:lnTo>
                    <a:pt x="82" y="67"/>
                  </a:lnTo>
                  <a:lnTo>
                    <a:pt x="60" y="67"/>
                  </a:lnTo>
                  <a:lnTo>
                    <a:pt x="60" y="60"/>
                  </a:lnTo>
                  <a:lnTo>
                    <a:pt x="78" y="60"/>
                  </a:lnTo>
                  <a:lnTo>
                    <a:pt x="78" y="49"/>
                  </a:lnTo>
                  <a:lnTo>
                    <a:pt x="60" y="49"/>
                  </a:lnTo>
                  <a:lnTo>
                    <a:pt x="60" y="45"/>
                  </a:lnTo>
                  <a:lnTo>
                    <a:pt x="78" y="45"/>
                  </a:lnTo>
                  <a:lnTo>
                    <a:pt x="78" y="0"/>
                  </a:lnTo>
                  <a:lnTo>
                    <a:pt x="33" y="0"/>
                  </a:lnTo>
                  <a:lnTo>
                    <a:pt x="33" y="45"/>
                  </a:lnTo>
                  <a:lnTo>
                    <a:pt x="48" y="45"/>
                  </a:lnTo>
                  <a:lnTo>
                    <a:pt x="48" y="49"/>
                  </a:lnTo>
                  <a:lnTo>
                    <a:pt x="33" y="49"/>
                  </a:lnTo>
                  <a:lnTo>
                    <a:pt x="33" y="60"/>
                  </a:lnTo>
                  <a:lnTo>
                    <a:pt x="48" y="60"/>
                  </a:lnTo>
                  <a:lnTo>
                    <a:pt x="48" y="60"/>
                  </a:lnTo>
                  <a:close/>
                  <a:moveTo>
                    <a:pt x="11" y="26"/>
                  </a:moveTo>
                  <a:lnTo>
                    <a:pt x="4" y="26"/>
                  </a:lnTo>
                  <a:lnTo>
                    <a:pt x="4" y="38"/>
                  </a:lnTo>
                  <a:lnTo>
                    <a:pt x="11" y="38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22" y="52"/>
                  </a:lnTo>
                  <a:lnTo>
                    <a:pt x="22" y="38"/>
                  </a:lnTo>
                  <a:lnTo>
                    <a:pt x="30" y="38"/>
                  </a:lnTo>
                  <a:lnTo>
                    <a:pt x="30" y="26"/>
                  </a:lnTo>
                  <a:lnTo>
                    <a:pt x="22" y="26"/>
                  </a:lnTo>
                  <a:lnTo>
                    <a:pt x="22" y="11"/>
                  </a:lnTo>
                  <a:lnTo>
                    <a:pt x="30" y="11"/>
                  </a:lnTo>
                  <a:lnTo>
                    <a:pt x="30" y="4"/>
                  </a:lnTo>
                  <a:lnTo>
                    <a:pt x="0" y="4"/>
                  </a:lnTo>
                  <a:lnTo>
                    <a:pt x="0" y="11"/>
                  </a:lnTo>
                  <a:lnTo>
                    <a:pt x="11" y="11"/>
                  </a:lnTo>
                  <a:lnTo>
                    <a:pt x="11" y="26"/>
                  </a:lnTo>
                  <a:lnTo>
                    <a:pt x="11" y="26"/>
                  </a:lnTo>
                  <a:close/>
                  <a:moveTo>
                    <a:pt x="48" y="8"/>
                  </a:moveTo>
                  <a:lnTo>
                    <a:pt x="48" y="19"/>
                  </a:lnTo>
                  <a:lnTo>
                    <a:pt x="45" y="19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48" y="8"/>
                  </a:lnTo>
                  <a:close/>
                  <a:moveTo>
                    <a:pt x="67" y="8"/>
                  </a:moveTo>
                  <a:lnTo>
                    <a:pt x="67" y="19"/>
                  </a:lnTo>
                  <a:lnTo>
                    <a:pt x="60" y="19"/>
                  </a:lnTo>
                  <a:lnTo>
                    <a:pt x="60" y="8"/>
                  </a:lnTo>
                  <a:lnTo>
                    <a:pt x="67" y="8"/>
                  </a:lnTo>
                  <a:lnTo>
                    <a:pt x="67" y="8"/>
                  </a:lnTo>
                  <a:close/>
                  <a:moveTo>
                    <a:pt x="48" y="26"/>
                  </a:moveTo>
                  <a:lnTo>
                    <a:pt x="48" y="34"/>
                  </a:lnTo>
                  <a:lnTo>
                    <a:pt x="45" y="34"/>
                  </a:lnTo>
                  <a:lnTo>
                    <a:pt x="45" y="26"/>
                  </a:lnTo>
                  <a:lnTo>
                    <a:pt x="48" y="26"/>
                  </a:lnTo>
                  <a:lnTo>
                    <a:pt x="48" y="26"/>
                  </a:lnTo>
                  <a:close/>
                  <a:moveTo>
                    <a:pt x="60" y="26"/>
                  </a:moveTo>
                  <a:lnTo>
                    <a:pt x="67" y="26"/>
                  </a:lnTo>
                  <a:lnTo>
                    <a:pt x="67" y="34"/>
                  </a:lnTo>
                  <a:lnTo>
                    <a:pt x="60" y="34"/>
                  </a:lnTo>
                  <a:lnTo>
                    <a:pt x="60" y="26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1" name="Freeform 95"/>
            <p:cNvSpPr>
              <a:spLocks noEditPoints="1"/>
            </p:cNvSpPr>
            <p:nvPr/>
          </p:nvSpPr>
          <p:spPr bwMode="auto">
            <a:xfrm>
              <a:off x="1529" y="1755"/>
              <a:ext cx="64" cy="78"/>
            </a:xfrm>
            <a:custGeom>
              <a:avLst/>
              <a:gdLst/>
              <a:ahLst/>
              <a:cxnLst>
                <a:cxn ang="0">
                  <a:pos x="0" y="78"/>
                </a:cxn>
                <a:cxn ang="0">
                  <a:pos x="12" y="78"/>
                </a:cxn>
                <a:cxn ang="0">
                  <a:pos x="12" y="70"/>
                </a:cxn>
                <a:cxn ang="0">
                  <a:pos x="53" y="70"/>
                </a:cxn>
                <a:cxn ang="0">
                  <a:pos x="53" y="78"/>
                </a:cxn>
                <a:cxn ang="0">
                  <a:pos x="64" y="78"/>
                </a:cxn>
                <a:cxn ang="0">
                  <a:pos x="64" y="14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53" y="26"/>
                </a:cxn>
                <a:cxn ang="0">
                  <a:pos x="53" y="41"/>
                </a:cxn>
                <a:cxn ang="0">
                  <a:pos x="12" y="41"/>
                </a:cxn>
                <a:cxn ang="0">
                  <a:pos x="12" y="26"/>
                </a:cxn>
                <a:cxn ang="0">
                  <a:pos x="53" y="26"/>
                </a:cxn>
                <a:cxn ang="0">
                  <a:pos x="53" y="26"/>
                </a:cxn>
                <a:cxn ang="0">
                  <a:pos x="12" y="48"/>
                </a:cxn>
                <a:cxn ang="0">
                  <a:pos x="53" y="48"/>
                </a:cxn>
                <a:cxn ang="0">
                  <a:pos x="53" y="63"/>
                </a:cxn>
                <a:cxn ang="0">
                  <a:pos x="12" y="63"/>
                </a:cxn>
                <a:cxn ang="0">
                  <a:pos x="12" y="48"/>
                </a:cxn>
                <a:cxn ang="0">
                  <a:pos x="12" y="48"/>
                </a:cxn>
              </a:cxnLst>
              <a:rect l="0" t="0" r="r" b="b"/>
              <a:pathLst>
                <a:path w="64" h="78">
                  <a:moveTo>
                    <a:pt x="0" y="78"/>
                  </a:moveTo>
                  <a:lnTo>
                    <a:pt x="12" y="78"/>
                  </a:lnTo>
                  <a:lnTo>
                    <a:pt x="12" y="70"/>
                  </a:lnTo>
                  <a:lnTo>
                    <a:pt x="53" y="70"/>
                  </a:lnTo>
                  <a:lnTo>
                    <a:pt x="53" y="78"/>
                  </a:lnTo>
                  <a:lnTo>
                    <a:pt x="64" y="78"/>
                  </a:lnTo>
                  <a:lnTo>
                    <a:pt x="64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14"/>
                  </a:lnTo>
                  <a:lnTo>
                    <a:pt x="0" y="14"/>
                  </a:lnTo>
                  <a:lnTo>
                    <a:pt x="0" y="78"/>
                  </a:lnTo>
                  <a:lnTo>
                    <a:pt x="0" y="78"/>
                  </a:lnTo>
                  <a:close/>
                  <a:moveTo>
                    <a:pt x="53" y="26"/>
                  </a:moveTo>
                  <a:lnTo>
                    <a:pt x="53" y="41"/>
                  </a:lnTo>
                  <a:lnTo>
                    <a:pt x="12" y="41"/>
                  </a:lnTo>
                  <a:lnTo>
                    <a:pt x="12" y="26"/>
                  </a:lnTo>
                  <a:lnTo>
                    <a:pt x="53" y="26"/>
                  </a:lnTo>
                  <a:lnTo>
                    <a:pt x="53" y="26"/>
                  </a:lnTo>
                  <a:close/>
                  <a:moveTo>
                    <a:pt x="12" y="48"/>
                  </a:moveTo>
                  <a:lnTo>
                    <a:pt x="53" y="48"/>
                  </a:lnTo>
                  <a:lnTo>
                    <a:pt x="53" y="63"/>
                  </a:lnTo>
                  <a:lnTo>
                    <a:pt x="12" y="63"/>
                  </a:lnTo>
                  <a:lnTo>
                    <a:pt x="12" y="48"/>
                  </a:lnTo>
                  <a:lnTo>
                    <a:pt x="12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2" name="Freeform 96"/>
            <p:cNvSpPr>
              <a:spLocks noEditPoints="1"/>
            </p:cNvSpPr>
            <p:nvPr/>
          </p:nvSpPr>
          <p:spPr bwMode="auto">
            <a:xfrm>
              <a:off x="1608" y="1755"/>
              <a:ext cx="81" cy="81"/>
            </a:xfrm>
            <a:custGeom>
              <a:avLst/>
              <a:gdLst/>
              <a:ahLst/>
              <a:cxnLst>
                <a:cxn ang="0">
                  <a:pos x="14" y="14"/>
                </a:cxn>
                <a:cxn ang="0">
                  <a:pos x="26" y="11"/>
                </a:cxn>
                <a:cxn ang="0">
                  <a:pos x="22" y="0"/>
                </a:cxn>
                <a:cxn ang="0">
                  <a:pos x="11" y="3"/>
                </a:cxn>
                <a:cxn ang="0">
                  <a:pos x="14" y="14"/>
                </a:cxn>
                <a:cxn ang="0">
                  <a:pos x="33" y="70"/>
                </a:cxn>
                <a:cxn ang="0">
                  <a:pos x="18" y="29"/>
                </a:cxn>
                <a:cxn ang="0">
                  <a:pos x="33" y="22"/>
                </a:cxn>
                <a:cxn ang="0">
                  <a:pos x="29" y="26"/>
                </a:cxn>
                <a:cxn ang="0">
                  <a:pos x="41" y="29"/>
                </a:cxn>
                <a:cxn ang="0">
                  <a:pos x="81" y="18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  <a:cxn ang="0">
                  <a:pos x="41" y="0"/>
                </a:cxn>
                <a:cxn ang="0">
                  <a:pos x="41" y="3"/>
                </a:cxn>
                <a:cxn ang="0">
                  <a:pos x="37" y="18"/>
                </a:cxn>
                <a:cxn ang="0">
                  <a:pos x="0" y="14"/>
                </a:cxn>
                <a:cxn ang="0">
                  <a:pos x="7" y="22"/>
                </a:cxn>
                <a:cxn ang="0">
                  <a:pos x="7" y="41"/>
                </a:cxn>
                <a:cxn ang="0">
                  <a:pos x="0" y="74"/>
                </a:cxn>
                <a:cxn ang="0">
                  <a:pos x="3" y="74"/>
                </a:cxn>
                <a:cxn ang="0">
                  <a:pos x="11" y="81"/>
                </a:cxn>
                <a:cxn ang="0">
                  <a:pos x="14" y="63"/>
                </a:cxn>
                <a:cxn ang="0">
                  <a:pos x="22" y="41"/>
                </a:cxn>
                <a:cxn ang="0">
                  <a:pos x="22" y="67"/>
                </a:cxn>
                <a:cxn ang="0">
                  <a:pos x="14" y="70"/>
                </a:cxn>
                <a:cxn ang="0">
                  <a:pos x="18" y="78"/>
                </a:cxn>
                <a:cxn ang="0">
                  <a:pos x="29" y="78"/>
                </a:cxn>
                <a:cxn ang="0">
                  <a:pos x="33" y="74"/>
                </a:cxn>
                <a:cxn ang="0">
                  <a:pos x="41" y="81"/>
                </a:cxn>
                <a:cxn ang="0">
                  <a:pos x="59" y="63"/>
                </a:cxn>
                <a:cxn ang="0">
                  <a:pos x="67" y="70"/>
                </a:cxn>
                <a:cxn ang="0">
                  <a:pos x="78" y="81"/>
                </a:cxn>
                <a:cxn ang="0">
                  <a:pos x="81" y="70"/>
                </a:cxn>
                <a:cxn ang="0">
                  <a:pos x="67" y="55"/>
                </a:cxn>
                <a:cxn ang="0">
                  <a:pos x="81" y="44"/>
                </a:cxn>
                <a:cxn ang="0">
                  <a:pos x="63" y="37"/>
                </a:cxn>
                <a:cxn ang="0">
                  <a:pos x="78" y="26"/>
                </a:cxn>
                <a:cxn ang="0">
                  <a:pos x="55" y="26"/>
                </a:cxn>
                <a:cxn ang="0">
                  <a:pos x="55" y="22"/>
                </a:cxn>
                <a:cxn ang="0">
                  <a:pos x="44" y="18"/>
                </a:cxn>
                <a:cxn ang="0">
                  <a:pos x="41" y="29"/>
                </a:cxn>
                <a:cxn ang="0">
                  <a:pos x="33" y="41"/>
                </a:cxn>
                <a:cxn ang="0">
                  <a:pos x="37" y="41"/>
                </a:cxn>
                <a:cxn ang="0">
                  <a:pos x="44" y="44"/>
                </a:cxn>
                <a:cxn ang="0">
                  <a:pos x="52" y="37"/>
                </a:cxn>
                <a:cxn ang="0">
                  <a:pos x="37" y="44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33" y="70"/>
                </a:cxn>
                <a:cxn ang="0">
                  <a:pos x="33" y="70"/>
                </a:cxn>
              </a:cxnLst>
              <a:rect l="0" t="0" r="r" b="b"/>
              <a:pathLst>
                <a:path w="81" h="81">
                  <a:moveTo>
                    <a:pt x="14" y="14"/>
                  </a:moveTo>
                  <a:lnTo>
                    <a:pt x="14" y="14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close/>
                  <a:moveTo>
                    <a:pt x="33" y="70"/>
                  </a:moveTo>
                  <a:lnTo>
                    <a:pt x="33" y="29"/>
                  </a:lnTo>
                  <a:lnTo>
                    <a:pt x="18" y="29"/>
                  </a:lnTo>
                  <a:lnTo>
                    <a:pt x="18" y="22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8" y="18"/>
                  </a:lnTo>
                  <a:lnTo>
                    <a:pt x="81" y="18"/>
                  </a:lnTo>
                  <a:lnTo>
                    <a:pt x="81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7" y="18"/>
                  </a:lnTo>
                  <a:lnTo>
                    <a:pt x="37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4" y="63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9" y="78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52" y="70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67" y="70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4" y="63"/>
                  </a:lnTo>
                  <a:lnTo>
                    <a:pt x="67" y="55"/>
                  </a:lnTo>
                  <a:lnTo>
                    <a:pt x="81" y="55"/>
                  </a:lnTo>
                  <a:lnTo>
                    <a:pt x="81" y="44"/>
                  </a:lnTo>
                  <a:lnTo>
                    <a:pt x="63" y="44"/>
                  </a:lnTo>
                  <a:lnTo>
                    <a:pt x="63" y="37"/>
                  </a:lnTo>
                  <a:lnTo>
                    <a:pt x="78" y="37"/>
                  </a:lnTo>
                  <a:lnTo>
                    <a:pt x="78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1" y="29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44"/>
                  </a:lnTo>
                  <a:lnTo>
                    <a:pt x="37" y="44"/>
                  </a:lnTo>
                  <a:lnTo>
                    <a:pt x="37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44" y="67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3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3" name="Freeform 97"/>
            <p:cNvSpPr>
              <a:spLocks noEditPoints="1"/>
            </p:cNvSpPr>
            <p:nvPr/>
          </p:nvSpPr>
          <p:spPr bwMode="auto">
            <a:xfrm>
              <a:off x="1712" y="1755"/>
              <a:ext cx="56" cy="81"/>
            </a:xfrm>
            <a:custGeom>
              <a:avLst/>
              <a:gdLst/>
              <a:ahLst/>
              <a:cxnLst>
                <a:cxn ang="0">
                  <a:pos x="7" y="81"/>
                </a:cxn>
                <a:cxn ang="0">
                  <a:pos x="7" y="78"/>
                </a:cxn>
                <a:cxn ang="0">
                  <a:pos x="44" y="78"/>
                </a:cxn>
                <a:cxn ang="0">
                  <a:pos x="44" y="81"/>
                </a:cxn>
                <a:cxn ang="0">
                  <a:pos x="56" y="81"/>
                </a:cxn>
                <a:cxn ang="0">
                  <a:pos x="56" y="11"/>
                </a:cxn>
                <a:cxn ang="0">
                  <a:pos x="26" y="11"/>
                </a:cxn>
                <a:cxn ang="0">
                  <a:pos x="26" y="11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11"/>
                </a:cxn>
                <a:cxn ang="0">
                  <a:pos x="0" y="1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44" y="22"/>
                </a:cxn>
                <a:cxn ang="0">
                  <a:pos x="44" y="29"/>
                </a:cxn>
                <a:cxn ang="0">
                  <a:pos x="7" y="29"/>
                </a:cxn>
                <a:cxn ang="0">
                  <a:pos x="7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4" y="48"/>
                </a:cxn>
                <a:cxn ang="0">
                  <a:pos x="7" y="48"/>
                </a:cxn>
                <a:cxn ang="0">
                  <a:pos x="7" y="41"/>
                </a:cxn>
                <a:cxn ang="0">
                  <a:pos x="44" y="41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9"/>
                </a:cxn>
                <a:cxn ang="0">
                  <a:pos x="44" y="67"/>
                </a:cxn>
                <a:cxn ang="0">
                  <a:pos x="7" y="67"/>
                </a:cxn>
                <a:cxn ang="0">
                  <a:pos x="7" y="59"/>
                </a:cxn>
                <a:cxn ang="0">
                  <a:pos x="44" y="59"/>
                </a:cxn>
                <a:cxn ang="0">
                  <a:pos x="44" y="59"/>
                </a:cxn>
              </a:cxnLst>
              <a:rect l="0" t="0" r="r" b="b"/>
              <a:pathLst>
                <a:path w="56" h="81">
                  <a:moveTo>
                    <a:pt x="7" y="81"/>
                  </a:moveTo>
                  <a:lnTo>
                    <a:pt x="7" y="78"/>
                  </a:lnTo>
                  <a:lnTo>
                    <a:pt x="44" y="78"/>
                  </a:lnTo>
                  <a:lnTo>
                    <a:pt x="44" y="81"/>
                  </a:lnTo>
                  <a:lnTo>
                    <a:pt x="56" y="81"/>
                  </a:lnTo>
                  <a:lnTo>
                    <a:pt x="56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1"/>
                  </a:lnTo>
                  <a:lnTo>
                    <a:pt x="0" y="1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7" y="81"/>
                  </a:lnTo>
                  <a:lnTo>
                    <a:pt x="7" y="81"/>
                  </a:lnTo>
                  <a:close/>
                  <a:moveTo>
                    <a:pt x="44" y="22"/>
                  </a:moveTo>
                  <a:lnTo>
                    <a:pt x="44" y="29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44" y="22"/>
                  </a:lnTo>
                  <a:lnTo>
                    <a:pt x="44" y="22"/>
                  </a:lnTo>
                  <a:close/>
                  <a:moveTo>
                    <a:pt x="44" y="48"/>
                  </a:moveTo>
                  <a:lnTo>
                    <a:pt x="7" y="48"/>
                  </a:lnTo>
                  <a:lnTo>
                    <a:pt x="7" y="41"/>
                  </a:lnTo>
                  <a:lnTo>
                    <a:pt x="44" y="41"/>
                  </a:lnTo>
                  <a:lnTo>
                    <a:pt x="44" y="48"/>
                  </a:lnTo>
                  <a:lnTo>
                    <a:pt x="44" y="48"/>
                  </a:lnTo>
                  <a:close/>
                  <a:moveTo>
                    <a:pt x="44" y="59"/>
                  </a:moveTo>
                  <a:lnTo>
                    <a:pt x="44" y="67"/>
                  </a:lnTo>
                  <a:lnTo>
                    <a:pt x="7" y="67"/>
                  </a:lnTo>
                  <a:lnTo>
                    <a:pt x="7" y="59"/>
                  </a:lnTo>
                  <a:lnTo>
                    <a:pt x="44" y="59"/>
                  </a:lnTo>
                  <a:lnTo>
                    <a:pt x="44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4" name="Freeform 98"/>
            <p:cNvSpPr>
              <a:spLocks noEditPoints="1"/>
            </p:cNvSpPr>
            <p:nvPr/>
          </p:nvSpPr>
          <p:spPr bwMode="auto">
            <a:xfrm>
              <a:off x="1786" y="1755"/>
              <a:ext cx="82" cy="81"/>
            </a:xfrm>
            <a:custGeom>
              <a:avLst/>
              <a:gdLst/>
              <a:ahLst/>
              <a:cxnLst>
                <a:cxn ang="0">
                  <a:pos x="60" y="7"/>
                </a:cxn>
                <a:cxn ang="0">
                  <a:pos x="60" y="3"/>
                </a:cxn>
                <a:cxn ang="0">
                  <a:pos x="49" y="0"/>
                </a:cxn>
                <a:cxn ang="0">
                  <a:pos x="41" y="14"/>
                </a:cxn>
                <a:cxn ang="0">
                  <a:pos x="26" y="26"/>
                </a:cxn>
                <a:cxn ang="0">
                  <a:pos x="30" y="37"/>
                </a:cxn>
                <a:cxn ang="0">
                  <a:pos x="71" y="37"/>
                </a:cxn>
                <a:cxn ang="0">
                  <a:pos x="71" y="41"/>
                </a:cxn>
                <a:cxn ang="0">
                  <a:pos x="78" y="37"/>
                </a:cxn>
                <a:cxn ang="0">
                  <a:pos x="82" y="37"/>
                </a:cxn>
                <a:cxn ang="0">
                  <a:pos x="67" y="11"/>
                </a:cxn>
                <a:cxn ang="0">
                  <a:pos x="60" y="18"/>
                </a:cxn>
                <a:cxn ang="0">
                  <a:pos x="49" y="26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30" y="11"/>
                </a:cxn>
                <a:cxn ang="0">
                  <a:pos x="19" y="0"/>
                </a:cxn>
                <a:cxn ang="0">
                  <a:pos x="8" y="7"/>
                </a:cxn>
                <a:cxn ang="0">
                  <a:pos x="15" y="14"/>
                </a:cxn>
                <a:cxn ang="0">
                  <a:pos x="23" y="22"/>
                </a:cxn>
                <a:cxn ang="0">
                  <a:pos x="30" y="11"/>
                </a:cxn>
                <a:cxn ang="0">
                  <a:pos x="23" y="29"/>
                </a:cxn>
                <a:cxn ang="0">
                  <a:pos x="8" y="18"/>
                </a:cxn>
                <a:cxn ang="0">
                  <a:pos x="0" y="29"/>
                </a:cxn>
                <a:cxn ang="0">
                  <a:pos x="15" y="41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11" y="78"/>
                </a:cxn>
                <a:cxn ang="0">
                  <a:pos x="15" y="78"/>
                </a:cxn>
                <a:cxn ang="0">
                  <a:pos x="26" y="48"/>
                </a:cxn>
                <a:cxn ang="0">
                  <a:pos x="19" y="44"/>
                </a:cxn>
                <a:cxn ang="0">
                  <a:pos x="15" y="41"/>
                </a:cxn>
                <a:cxn ang="0">
                  <a:pos x="4" y="70"/>
                </a:cxn>
                <a:cxn ang="0">
                  <a:pos x="11" y="78"/>
                </a:cxn>
                <a:cxn ang="0">
                  <a:pos x="41" y="74"/>
                </a:cxn>
                <a:cxn ang="0">
                  <a:pos x="63" y="81"/>
                </a:cxn>
                <a:cxn ang="0">
                  <a:pos x="75" y="44"/>
                </a:cxn>
                <a:cxn ang="0">
                  <a:pos x="30" y="81"/>
                </a:cxn>
                <a:cxn ang="0">
                  <a:pos x="41" y="74"/>
                </a:cxn>
                <a:cxn ang="0">
                  <a:pos x="63" y="52"/>
                </a:cxn>
                <a:cxn ang="0">
                  <a:pos x="41" y="67"/>
                </a:cxn>
                <a:cxn ang="0">
                  <a:pos x="63" y="52"/>
                </a:cxn>
              </a:cxnLst>
              <a:rect l="0" t="0" r="r" b="b"/>
              <a:pathLst>
                <a:path w="82" h="81">
                  <a:moveTo>
                    <a:pt x="60" y="7"/>
                  </a:moveTo>
                  <a:lnTo>
                    <a:pt x="60" y="7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4" y="26"/>
                  </a:lnTo>
                  <a:lnTo>
                    <a:pt x="26" y="2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56" y="37"/>
                  </a:lnTo>
                  <a:lnTo>
                    <a:pt x="71" y="37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3" y="26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close/>
                  <a:moveTo>
                    <a:pt x="30" y="11"/>
                  </a:moveTo>
                  <a:lnTo>
                    <a:pt x="30" y="1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3" y="29"/>
                  </a:moveTo>
                  <a:lnTo>
                    <a:pt x="23" y="2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close/>
                  <a:moveTo>
                    <a:pt x="41" y="74"/>
                  </a:moveTo>
                  <a:lnTo>
                    <a:pt x="63" y="74"/>
                  </a:lnTo>
                  <a:lnTo>
                    <a:pt x="63" y="81"/>
                  </a:lnTo>
                  <a:lnTo>
                    <a:pt x="75" y="81"/>
                  </a:lnTo>
                  <a:lnTo>
                    <a:pt x="75" y="44"/>
                  </a:lnTo>
                  <a:lnTo>
                    <a:pt x="30" y="44"/>
                  </a:lnTo>
                  <a:lnTo>
                    <a:pt x="30" y="81"/>
                  </a:lnTo>
                  <a:lnTo>
                    <a:pt x="41" y="81"/>
                  </a:lnTo>
                  <a:lnTo>
                    <a:pt x="41" y="74"/>
                  </a:lnTo>
                  <a:lnTo>
                    <a:pt x="41" y="74"/>
                  </a:lnTo>
                  <a:close/>
                  <a:moveTo>
                    <a:pt x="63" y="52"/>
                  </a:moveTo>
                  <a:lnTo>
                    <a:pt x="63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3" y="52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5" name="Freeform 99"/>
            <p:cNvSpPr>
              <a:spLocks noEditPoints="1"/>
            </p:cNvSpPr>
            <p:nvPr/>
          </p:nvSpPr>
          <p:spPr bwMode="auto">
            <a:xfrm>
              <a:off x="1879" y="1755"/>
              <a:ext cx="75" cy="81"/>
            </a:xfrm>
            <a:custGeom>
              <a:avLst/>
              <a:gdLst/>
              <a:ahLst/>
              <a:cxnLst>
                <a:cxn ang="0">
                  <a:pos x="56" y="22"/>
                </a:cxn>
                <a:cxn ang="0">
                  <a:pos x="49" y="11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45" y="7"/>
                </a:cxn>
                <a:cxn ang="0">
                  <a:pos x="37" y="7"/>
                </a:cxn>
                <a:cxn ang="0">
                  <a:pos x="37" y="41"/>
                </a:cxn>
                <a:cxn ang="0">
                  <a:pos x="34" y="22"/>
                </a:cxn>
                <a:cxn ang="0">
                  <a:pos x="26" y="7"/>
                </a:cxn>
                <a:cxn ang="0">
                  <a:pos x="26" y="3"/>
                </a:cxn>
                <a:cxn ang="0">
                  <a:pos x="26" y="3"/>
                </a:cxn>
                <a:cxn ang="0">
                  <a:pos x="23" y="3"/>
                </a:cxn>
                <a:cxn ang="0">
                  <a:pos x="15" y="3"/>
                </a:cxn>
                <a:cxn ang="0">
                  <a:pos x="15" y="44"/>
                </a:cxn>
                <a:cxn ang="0">
                  <a:pos x="11" y="63"/>
                </a:cxn>
                <a:cxn ang="0">
                  <a:pos x="0" y="74"/>
                </a:cxn>
                <a:cxn ang="0">
                  <a:pos x="8" y="78"/>
                </a:cxn>
                <a:cxn ang="0">
                  <a:pos x="19" y="70"/>
                </a:cxn>
                <a:cxn ang="0">
                  <a:pos x="23" y="63"/>
                </a:cxn>
                <a:cxn ang="0">
                  <a:pos x="26" y="26"/>
                </a:cxn>
                <a:cxn ang="0">
                  <a:pos x="30" y="48"/>
                </a:cxn>
                <a:cxn ang="0">
                  <a:pos x="34" y="48"/>
                </a:cxn>
                <a:cxn ang="0">
                  <a:pos x="37" y="48"/>
                </a:cxn>
                <a:cxn ang="0">
                  <a:pos x="49" y="78"/>
                </a:cxn>
                <a:cxn ang="0">
                  <a:pos x="49" y="26"/>
                </a:cxn>
                <a:cxn ang="0">
                  <a:pos x="52" y="52"/>
                </a:cxn>
                <a:cxn ang="0">
                  <a:pos x="60" y="81"/>
                </a:cxn>
                <a:cxn ang="0">
                  <a:pos x="71" y="7"/>
                </a:cxn>
                <a:cxn ang="0">
                  <a:pos x="75" y="3"/>
                </a:cxn>
                <a:cxn ang="0">
                  <a:pos x="75" y="3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41"/>
                </a:cxn>
                <a:cxn ang="0">
                  <a:pos x="56" y="22"/>
                </a:cxn>
                <a:cxn ang="0">
                  <a:pos x="11" y="37"/>
                </a:cxn>
                <a:cxn ang="0">
                  <a:pos x="11" y="22"/>
                </a:cxn>
                <a:cxn ang="0">
                  <a:pos x="4" y="22"/>
                </a:cxn>
                <a:cxn ang="0">
                  <a:pos x="4" y="26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5" h="81">
                  <a:moveTo>
                    <a:pt x="56" y="22"/>
                  </a:moveTo>
                  <a:lnTo>
                    <a:pt x="56" y="22"/>
                  </a:lnTo>
                  <a:lnTo>
                    <a:pt x="49" y="22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37" y="7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26" y="22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15" y="3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5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9" y="70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6" y="44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7" y="78"/>
                  </a:lnTo>
                  <a:lnTo>
                    <a:pt x="49" y="7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60" y="48"/>
                  </a:lnTo>
                  <a:lnTo>
                    <a:pt x="60" y="81"/>
                  </a:lnTo>
                  <a:lnTo>
                    <a:pt x="71" y="8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6" name="Freeform 100"/>
            <p:cNvSpPr>
              <a:spLocks noEditPoints="1"/>
            </p:cNvSpPr>
            <p:nvPr/>
          </p:nvSpPr>
          <p:spPr bwMode="auto">
            <a:xfrm>
              <a:off x="1154" y="2294"/>
              <a:ext cx="81" cy="82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26" y="15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1" y="2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11" y="41"/>
                </a:cxn>
                <a:cxn ang="0">
                  <a:pos x="11" y="82"/>
                </a:cxn>
                <a:cxn ang="0">
                  <a:pos x="22" y="82"/>
                </a:cxn>
                <a:cxn ang="0">
                  <a:pos x="22" y="26"/>
                </a:cxn>
                <a:cxn ang="0">
                  <a:pos x="22" y="26"/>
                </a:cxn>
                <a:cxn ang="0">
                  <a:pos x="26" y="15"/>
                </a:cxn>
                <a:cxn ang="0">
                  <a:pos x="26" y="15"/>
                </a:cxn>
                <a:cxn ang="0">
                  <a:pos x="26" y="15"/>
                </a:cxn>
                <a:cxn ang="0">
                  <a:pos x="59" y="15"/>
                </a:cxn>
                <a:cxn ang="0">
                  <a:pos x="59" y="26"/>
                </a:cxn>
                <a:cxn ang="0">
                  <a:pos x="41" y="26"/>
                </a:cxn>
                <a:cxn ang="0">
                  <a:pos x="41" y="15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22" y="71"/>
                </a:cxn>
                <a:cxn ang="0">
                  <a:pos x="22" y="71"/>
                </a:cxn>
                <a:cxn ang="0">
                  <a:pos x="29" y="78"/>
                </a:cxn>
                <a:cxn ang="0">
                  <a:pos x="29" y="78"/>
                </a:cxn>
                <a:cxn ang="0">
                  <a:pos x="37" y="71"/>
                </a:cxn>
                <a:cxn ang="0">
                  <a:pos x="44" y="60"/>
                </a:cxn>
                <a:cxn ang="0">
                  <a:pos x="44" y="82"/>
                </a:cxn>
                <a:cxn ang="0">
                  <a:pos x="55" y="82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63" y="71"/>
                </a:cxn>
                <a:cxn ang="0">
                  <a:pos x="74" y="78"/>
                </a:cxn>
                <a:cxn ang="0">
                  <a:pos x="74" y="78"/>
                </a:cxn>
                <a:cxn ang="0">
                  <a:pos x="81" y="67"/>
                </a:cxn>
                <a:cxn ang="0">
                  <a:pos x="81" y="67"/>
                </a:cxn>
                <a:cxn ang="0">
                  <a:pos x="70" y="60"/>
                </a:cxn>
                <a:cxn ang="0">
                  <a:pos x="63" y="49"/>
                </a:cxn>
                <a:cxn ang="0">
                  <a:pos x="78" y="49"/>
                </a:cxn>
                <a:cxn ang="0">
                  <a:pos x="78" y="41"/>
                </a:cxn>
                <a:cxn ang="0">
                  <a:pos x="55" y="41"/>
                </a:cxn>
                <a:cxn ang="0">
                  <a:pos x="55" y="34"/>
                </a:cxn>
                <a:cxn ang="0">
                  <a:pos x="70" y="34"/>
                </a:cxn>
                <a:cxn ang="0">
                  <a:pos x="70" y="4"/>
                </a:cxn>
                <a:cxn ang="0">
                  <a:pos x="29" y="4"/>
                </a:cxn>
                <a:cxn ang="0">
                  <a:pos x="29" y="34"/>
                </a:cxn>
                <a:cxn ang="0">
                  <a:pos x="44" y="34"/>
                </a:cxn>
                <a:cxn ang="0">
                  <a:pos x="44" y="41"/>
                </a:cxn>
                <a:cxn ang="0">
                  <a:pos x="22" y="41"/>
                </a:cxn>
                <a:cxn ang="0">
                  <a:pos x="22" y="49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33" y="63"/>
                </a:cxn>
                <a:cxn ang="0">
                  <a:pos x="22" y="71"/>
                </a:cxn>
                <a:cxn ang="0">
                  <a:pos x="22" y="71"/>
                </a:cxn>
                <a:cxn ang="0">
                  <a:pos x="22" y="71"/>
                </a:cxn>
              </a:cxnLst>
              <a:rect l="0" t="0" r="r" b="b"/>
              <a:pathLst>
                <a:path w="81" h="82">
                  <a:moveTo>
                    <a:pt x="26" y="15"/>
                  </a:moveTo>
                  <a:lnTo>
                    <a:pt x="26" y="15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2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11" y="41"/>
                  </a:lnTo>
                  <a:lnTo>
                    <a:pt x="11" y="82"/>
                  </a:lnTo>
                  <a:lnTo>
                    <a:pt x="22" y="82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59" y="15"/>
                  </a:moveTo>
                  <a:lnTo>
                    <a:pt x="59" y="26"/>
                  </a:lnTo>
                  <a:lnTo>
                    <a:pt x="41" y="26"/>
                  </a:lnTo>
                  <a:lnTo>
                    <a:pt x="41" y="15"/>
                  </a:lnTo>
                  <a:lnTo>
                    <a:pt x="59" y="15"/>
                  </a:lnTo>
                  <a:lnTo>
                    <a:pt x="59" y="15"/>
                  </a:lnTo>
                  <a:close/>
                  <a:moveTo>
                    <a:pt x="22" y="71"/>
                  </a:moveTo>
                  <a:lnTo>
                    <a:pt x="22" y="71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37" y="71"/>
                  </a:lnTo>
                  <a:lnTo>
                    <a:pt x="44" y="60"/>
                  </a:lnTo>
                  <a:lnTo>
                    <a:pt x="44" y="82"/>
                  </a:lnTo>
                  <a:lnTo>
                    <a:pt x="55" y="82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63" y="71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70" y="60"/>
                  </a:lnTo>
                  <a:lnTo>
                    <a:pt x="63" y="49"/>
                  </a:lnTo>
                  <a:lnTo>
                    <a:pt x="78" y="49"/>
                  </a:lnTo>
                  <a:lnTo>
                    <a:pt x="78" y="41"/>
                  </a:lnTo>
                  <a:lnTo>
                    <a:pt x="55" y="41"/>
                  </a:lnTo>
                  <a:lnTo>
                    <a:pt x="55" y="34"/>
                  </a:lnTo>
                  <a:lnTo>
                    <a:pt x="70" y="34"/>
                  </a:lnTo>
                  <a:lnTo>
                    <a:pt x="70" y="4"/>
                  </a:lnTo>
                  <a:lnTo>
                    <a:pt x="29" y="4"/>
                  </a:lnTo>
                  <a:lnTo>
                    <a:pt x="29" y="34"/>
                  </a:lnTo>
                  <a:lnTo>
                    <a:pt x="44" y="34"/>
                  </a:lnTo>
                  <a:lnTo>
                    <a:pt x="44" y="41"/>
                  </a:lnTo>
                  <a:lnTo>
                    <a:pt x="22" y="41"/>
                  </a:lnTo>
                  <a:lnTo>
                    <a:pt x="22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3" y="63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7" name="Freeform 101"/>
            <p:cNvSpPr>
              <a:spLocks/>
            </p:cNvSpPr>
            <p:nvPr/>
          </p:nvSpPr>
          <p:spPr bwMode="auto">
            <a:xfrm>
              <a:off x="1250" y="2298"/>
              <a:ext cx="67" cy="74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1"/>
                </a:cxn>
                <a:cxn ang="0">
                  <a:pos x="56" y="71"/>
                </a:cxn>
                <a:cxn ang="0">
                  <a:pos x="56" y="74"/>
                </a:cxn>
                <a:cxn ang="0">
                  <a:pos x="67" y="74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67" y="18"/>
                </a:cxn>
                <a:cxn ang="0">
                  <a:pos x="67" y="18"/>
                </a:cxn>
                <a:cxn ang="0">
                  <a:pos x="67" y="18"/>
                </a:cxn>
                <a:cxn ang="0">
                  <a:pos x="67" y="18"/>
                </a:cxn>
                <a:cxn ang="0">
                  <a:pos x="64" y="18"/>
                </a:cxn>
                <a:cxn ang="0">
                  <a:pos x="56" y="18"/>
                </a:cxn>
                <a:cxn ang="0">
                  <a:pos x="56" y="63"/>
                </a:cxn>
                <a:cxn ang="0">
                  <a:pos x="41" y="6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6" y="63"/>
                </a:cxn>
                <a:cxn ang="0">
                  <a:pos x="12" y="63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67" h="74">
                  <a:moveTo>
                    <a:pt x="12" y="22"/>
                  </a:moveTo>
                  <a:lnTo>
                    <a:pt x="12" y="22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1"/>
                  </a:lnTo>
                  <a:lnTo>
                    <a:pt x="56" y="71"/>
                  </a:lnTo>
                  <a:lnTo>
                    <a:pt x="56" y="74"/>
                  </a:lnTo>
                  <a:lnTo>
                    <a:pt x="67" y="74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56" y="18"/>
                  </a:lnTo>
                  <a:lnTo>
                    <a:pt x="56" y="63"/>
                  </a:lnTo>
                  <a:lnTo>
                    <a:pt x="41" y="6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6" y="63"/>
                  </a:lnTo>
                  <a:lnTo>
                    <a:pt x="12" y="63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8" name="Freeform 102"/>
            <p:cNvSpPr>
              <a:spLocks/>
            </p:cNvSpPr>
            <p:nvPr/>
          </p:nvSpPr>
          <p:spPr bwMode="auto">
            <a:xfrm>
              <a:off x="1332" y="2294"/>
              <a:ext cx="82" cy="82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7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4" y="26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5"/>
                </a:cxn>
                <a:cxn ang="0">
                  <a:pos x="23" y="75"/>
                </a:cxn>
                <a:cxn ang="0">
                  <a:pos x="23" y="45"/>
                </a:cxn>
                <a:cxn ang="0">
                  <a:pos x="34" y="45"/>
                </a:cxn>
                <a:cxn ang="0">
                  <a:pos x="34" y="82"/>
                </a:cxn>
                <a:cxn ang="0">
                  <a:pos x="49" y="82"/>
                </a:cxn>
                <a:cxn ang="0">
                  <a:pos x="49" y="45"/>
                </a:cxn>
                <a:cxn ang="0">
                  <a:pos x="60" y="45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6" y="63"/>
                </a:cxn>
                <a:cxn ang="0">
                  <a:pos x="49" y="63"/>
                </a:cxn>
                <a:cxn ang="0">
                  <a:pos x="49" y="63"/>
                </a:cxn>
                <a:cxn ang="0">
                  <a:pos x="52" y="75"/>
                </a:cxn>
                <a:cxn ang="0">
                  <a:pos x="52" y="75"/>
                </a:cxn>
                <a:cxn ang="0">
                  <a:pos x="67" y="75"/>
                </a:cxn>
                <a:cxn ang="0">
                  <a:pos x="71" y="71"/>
                </a:cxn>
                <a:cxn ang="0">
                  <a:pos x="71" y="67"/>
                </a:cxn>
                <a:cxn ang="0">
                  <a:pos x="71" y="34"/>
                </a:cxn>
                <a:cxn ang="0">
                  <a:pos x="49" y="34"/>
                </a:cxn>
                <a:cxn ang="0">
                  <a:pos x="49" y="26"/>
                </a:cxn>
                <a:cxn ang="0">
                  <a:pos x="82" y="26"/>
                </a:cxn>
                <a:cxn ang="0">
                  <a:pos x="82" y="15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82" h="82">
                  <a:moveTo>
                    <a:pt x="49" y="11"/>
                  </a:moveTo>
                  <a:lnTo>
                    <a:pt x="49" y="1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7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5"/>
                  </a:lnTo>
                  <a:lnTo>
                    <a:pt x="23" y="75"/>
                  </a:lnTo>
                  <a:lnTo>
                    <a:pt x="23" y="45"/>
                  </a:lnTo>
                  <a:lnTo>
                    <a:pt x="34" y="45"/>
                  </a:lnTo>
                  <a:lnTo>
                    <a:pt x="34" y="82"/>
                  </a:lnTo>
                  <a:lnTo>
                    <a:pt x="49" y="82"/>
                  </a:lnTo>
                  <a:lnTo>
                    <a:pt x="49" y="45"/>
                  </a:lnTo>
                  <a:lnTo>
                    <a:pt x="60" y="45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67" y="75"/>
                  </a:lnTo>
                  <a:lnTo>
                    <a:pt x="71" y="71"/>
                  </a:lnTo>
                  <a:lnTo>
                    <a:pt x="71" y="67"/>
                  </a:lnTo>
                  <a:lnTo>
                    <a:pt x="71" y="34"/>
                  </a:lnTo>
                  <a:lnTo>
                    <a:pt x="49" y="34"/>
                  </a:lnTo>
                  <a:lnTo>
                    <a:pt x="49" y="26"/>
                  </a:lnTo>
                  <a:lnTo>
                    <a:pt x="82" y="26"/>
                  </a:lnTo>
                  <a:lnTo>
                    <a:pt x="82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9" name="Freeform 103"/>
            <p:cNvSpPr>
              <a:spLocks noEditPoints="1"/>
            </p:cNvSpPr>
            <p:nvPr/>
          </p:nvSpPr>
          <p:spPr bwMode="auto">
            <a:xfrm>
              <a:off x="1180" y="817"/>
              <a:ext cx="82" cy="78"/>
            </a:xfrm>
            <a:custGeom>
              <a:avLst/>
              <a:gdLst/>
              <a:ahLst/>
              <a:cxnLst>
                <a:cxn ang="0">
                  <a:pos x="37" y="63"/>
                </a:cxn>
                <a:cxn ang="0">
                  <a:pos x="63" y="59"/>
                </a:cxn>
                <a:cxn ang="0">
                  <a:pos x="74" y="63"/>
                </a:cxn>
                <a:cxn ang="0">
                  <a:pos x="55" y="11"/>
                </a:cxn>
                <a:cxn ang="0">
                  <a:pos x="55" y="4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4" y="0"/>
                </a:cxn>
                <a:cxn ang="0">
                  <a:pos x="26" y="11"/>
                </a:cxn>
                <a:cxn ang="0">
                  <a:pos x="26" y="63"/>
                </a:cxn>
                <a:cxn ang="0">
                  <a:pos x="11" y="22"/>
                </a:cxn>
                <a:cxn ang="0">
                  <a:pos x="22" y="15"/>
                </a:cxn>
                <a:cxn ang="0">
                  <a:pos x="22" y="15"/>
                </a:cxn>
                <a:cxn ang="0">
                  <a:pos x="7" y="4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44" y="30"/>
                </a:cxn>
                <a:cxn ang="0">
                  <a:pos x="37" y="18"/>
                </a:cxn>
                <a:cxn ang="0">
                  <a:pos x="44" y="18"/>
                </a:cxn>
                <a:cxn ang="0">
                  <a:pos x="55" y="18"/>
                </a:cxn>
                <a:cxn ang="0">
                  <a:pos x="63" y="30"/>
                </a:cxn>
                <a:cxn ang="0">
                  <a:pos x="55" y="30"/>
                </a:cxn>
                <a:cxn ang="0">
                  <a:pos x="44" y="37"/>
                </a:cxn>
                <a:cxn ang="0">
                  <a:pos x="37" y="48"/>
                </a:cxn>
                <a:cxn ang="0">
                  <a:pos x="37" y="37"/>
                </a:cxn>
                <a:cxn ang="0">
                  <a:pos x="55" y="48"/>
                </a:cxn>
                <a:cxn ang="0">
                  <a:pos x="63" y="37"/>
                </a:cxn>
                <a:cxn ang="0">
                  <a:pos x="63" y="48"/>
                </a:cxn>
                <a:cxn ang="0">
                  <a:pos x="22" y="26"/>
                </a:cxn>
                <a:cxn ang="0">
                  <a:pos x="0" y="37"/>
                </a:cxn>
                <a:cxn ang="0">
                  <a:pos x="11" y="59"/>
                </a:cxn>
                <a:cxn ang="0">
                  <a:pos x="7" y="63"/>
                </a:cxn>
                <a:cxn ang="0">
                  <a:pos x="0" y="67"/>
                </a:cxn>
                <a:cxn ang="0">
                  <a:pos x="7" y="78"/>
                </a:cxn>
                <a:cxn ang="0">
                  <a:pos x="11" y="74"/>
                </a:cxn>
                <a:cxn ang="0">
                  <a:pos x="15" y="67"/>
                </a:cxn>
                <a:cxn ang="0">
                  <a:pos x="18" y="71"/>
                </a:cxn>
                <a:cxn ang="0">
                  <a:pos x="37" y="78"/>
                </a:cxn>
                <a:cxn ang="0">
                  <a:pos x="78" y="78"/>
                </a:cxn>
                <a:cxn ang="0">
                  <a:pos x="82" y="67"/>
                </a:cxn>
                <a:cxn ang="0">
                  <a:pos x="67" y="67"/>
                </a:cxn>
                <a:cxn ang="0">
                  <a:pos x="52" y="67"/>
                </a:cxn>
                <a:cxn ang="0">
                  <a:pos x="41" y="67"/>
                </a:cxn>
                <a:cxn ang="0">
                  <a:pos x="22" y="59"/>
                </a:cxn>
                <a:cxn ang="0">
                  <a:pos x="22" y="59"/>
                </a:cxn>
              </a:cxnLst>
              <a:rect l="0" t="0" r="r" b="b"/>
              <a:pathLst>
                <a:path w="82" h="78">
                  <a:moveTo>
                    <a:pt x="26" y="63"/>
                  </a:moveTo>
                  <a:lnTo>
                    <a:pt x="37" y="63"/>
                  </a:lnTo>
                  <a:lnTo>
                    <a:pt x="37" y="59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74" y="63"/>
                  </a:lnTo>
                  <a:lnTo>
                    <a:pt x="74" y="11"/>
                  </a:lnTo>
                  <a:lnTo>
                    <a:pt x="55" y="11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11"/>
                  </a:lnTo>
                  <a:lnTo>
                    <a:pt x="26" y="11"/>
                  </a:lnTo>
                  <a:lnTo>
                    <a:pt x="26" y="63"/>
                  </a:lnTo>
                  <a:lnTo>
                    <a:pt x="26" y="63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1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44" y="18"/>
                  </a:moveTo>
                  <a:lnTo>
                    <a:pt x="44" y="30"/>
                  </a:lnTo>
                  <a:lnTo>
                    <a:pt x="37" y="30"/>
                  </a:lnTo>
                  <a:lnTo>
                    <a:pt x="37" y="18"/>
                  </a:lnTo>
                  <a:lnTo>
                    <a:pt x="44" y="18"/>
                  </a:lnTo>
                  <a:lnTo>
                    <a:pt x="44" y="18"/>
                  </a:lnTo>
                  <a:close/>
                  <a:moveTo>
                    <a:pt x="55" y="30"/>
                  </a:moveTo>
                  <a:lnTo>
                    <a:pt x="55" y="18"/>
                  </a:lnTo>
                  <a:lnTo>
                    <a:pt x="63" y="18"/>
                  </a:lnTo>
                  <a:lnTo>
                    <a:pt x="63" y="30"/>
                  </a:lnTo>
                  <a:lnTo>
                    <a:pt x="55" y="30"/>
                  </a:lnTo>
                  <a:lnTo>
                    <a:pt x="55" y="30"/>
                  </a:lnTo>
                  <a:close/>
                  <a:moveTo>
                    <a:pt x="37" y="37"/>
                  </a:moveTo>
                  <a:lnTo>
                    <a:pt x="44" y="37"/>
                  </a:lnTo>
                  <a:lnTo>
                    <a:pt x="44" y="48"/>
                  </a:lnTo>
                  <a:lnTo>
                    <a:pt x="37" y="48"/>
                  </a:lnTo>
                  <a:lnTo>
                    <a:pt x="37" y="37"/>
                  </a:lnTo>
                  <a:lnTo>
                    <a:pt x="37" y="37"/>
                  </a:lnTo>
                  <a:close/>
                  <a:moveTo>
                    <a:pt x="63" y="48"/>
                  </a:moveTo>
                  <a:lnTo>
                    <a:pt x="55" y="48"/>
                  </a:lnTo>
                  <a:lnTo>
                    <a:pt x="55" y="37"/>
                  </a:lnTo>
                  <a:lnTo>
                    <a:pt x="63" y="37"/>
                  </a:lnTo>
                  <a:lnTo>
                    <a:pt x="63" y="48"/>
                  </a:lnTo>
                  <a:lnTo>
                    <a:pt x="63" y="48"/>
                  </a:lnTo>
                  <a:close/>
                  <a:moveTo>
                    <a:pt x="22" y="59"/>
                  </a:moveTo>
                  <a:lnTo>
                    <a:pt x="22" y="26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11" y="37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7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29" y="74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52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29" y="63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0" name="Freeform 104"/>
            <p:cNvSpPr>
              <a:spLocks noEditPoints="1"/>
            </p:cNvSpPr>
            <p:nvPr/>
          </p:nvSpPr>
          <p:spPr bwMode="auto">
            <a:xfrm>
              <a:off x="1265" y="813"/>
              <a:ext cx="86" cy="8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52" y="0"/>
                </a:cxn>
                <a:cxn ang="0">
                  <a:pos x="45" y="4"/>
                </a:cxn>
                <a:cxn ang="0">
                  <a:pos x="41" y="4"/>
                </a:cxn>
                <a:cxn ang="0">
                  <a:pos x="41" y="11"/>
                </a:cxn>
                <a:cxn ang="0">
                  <a:pos x="11" y="11"/>
                </a:cxn>
                <a:cxn ang="0">
                  <a:pos x="11" y="41"/>
                </a:cxn>
                <a:cxn ang="0">
                  <a:pos x="0" y="75"/>
                </a:cxn>
                <a:cxn ang="0">
                  <a:pos x="11" y="82"/>
                </a:cxn>
                <a:cxn ang="0">
                  <a:pos x="23" y="63"/>
                </a:cxn>
                <a:cxn ang="0">
                  <a:pos x="23" y="37"/>
                </a:cxn>
                <a:cxn ang="0">
                  <a:pos x="82" y="22"/>
                </a:cxn>
                <a:cxn ang="0">
                  <a:pos x="56" y="11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19" y="75"/>
                </a:cxn>
                <a:cxn ang="0">
                  <a:pos x="26" y="82"/>
                </a:cxn>
                <a:cxn ang="0">
                  <a:pos x="52" y="56"/>
                </a:cxn>
                <a:cxn ang="0">
                  <a:pos x="60" y="71"/>
                </a:cxn>
                <a:cxn ang="0">
                  <a:pos x="78" y="86"/>
                </a:cxn>
                <a:cxn ang="0">
                  <a:pos x="86" y="75"/>
                </a:cxn>
                <a:cxn ang="0">
                  <a:pos x="86" y="71"/>
                </a:cxn>
                <a:cxn ang="0">
                  <a:pos x="67" y="60"/>
                </a:cxn>
                <a:cxn ang="0">
                  <a:pos x="60" y="45"/>
                </a:cxn>
                <a:cxn ang="0">
                  <a:pos x="78" y="37"/>
                </a:cxn>
                <a:cxn ang="0">
                  <a:pos x="56" y="30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52" y="22"/>
                </a:cxn>
                <a:cxn ang="0">
                  <a:pos x="45" y="37"/>
                </a:cxn>
                <a:cxn ang="0">
                  <a:pos x="26" y="45"/>
                </a:cxn>
                <a:cxn ang="0">
                  <a:pos x="45" y="45"/>
                </a:cxn>
                <a:cxn ang="0">
                  <a:pos x="19" y="75"/>
                </a:cxn>
                <a:cxn ang="0">
                  <a:pos x="19" y="75"/>
                </a:cxn>
              </a:cxnLst>
              <a:rect l="0" t="0" r="r" b="b"/>
              <a:pathLst>
                <a:path w="86" h="86">
                  <a:moveTo>
                    <a:pt x="56" y="8"/>
                  </a:moveTo>
                  <a:lnTo>
                    <a:pt x="56" y="8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11" y="1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6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37"/>
                  </a:lnTo>
                  <a:lnTo>
                    <a:pt x="23" y="22"/>
                  </a:lnTo>
                  <a:lnTo>
                    <a:pt x="82" y="22"/>
                  </a:lnTo>
                  <a:lnTo>
                    <a:pt x="82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close/>
                  <a:moveTo>
                    <a:pt x="19" y="75"/>
                  </a:moveTo>
                  <a:lnTo>
                    <a:pt x="19" y="75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41" y="71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60" y="71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6" y="71"/>
                  </a:lnTo>
                  <a:lnTo>
                    <a:pt x="86" y="71"/>
                  </a:lnTo>
                  <a:lnTo>
                    <a:pt x="75" y="67"/>
                  </a:lnTo>
                  <a:lnTo>
                    <a:pt x="67" y="60"/>
                  </a:lnTo>
                  <a:lnTo>
                    <a:pt x="63" y="52"/>
                  </a:lnTo>
                  <a:lnTo>
                    <a:pt x="60" y="45"/>
                  </a:lnTo>
                  <a:lnTo>
                    <a:pt x="78" y="45"/>
                  </a:lnTo>
                  <a:lnTo>
                    <a:pt x="78" y="37"/>
                  </a:lnTo>
                  <a:lnTo>
                    <a:pt x="56" y="37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2" y="22"/>
                  </a:lnTo>
                  <a:lnTo>
                    <a:pt x="45" y="22"/>
                  </a:lnTo>
                  <a:lnTo>
                    <a:pt x="45" y="37"/>
                  </a:lnTo>
                  <a:lnTo>
                    <a:pt x="26" y="37"/>
                  </a:lnTo>
                  <a:lnTo>
                    <a:pt x="26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37" y="60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1" name="Freeform 105"/>
            <p:cNvSpPr>
              <a:spLocks noEditPoints="1"/>
            </p:cNvSpPr>
            <p:nvPr/>
          </p:nvSpPr>
          <p:spPr bwMode="auto">
            <a:xfrm>
              <a:off x="1358" y="813"/>
              <a:ext cx="82" cy="82"/>
            </a:xfrm>
            <a:custGeom>
              <a:avLst/>
              <a:gdLst/>
              <a:ahLst/>
              <a:cxnLst>
                <a:cxn ang="0">
                  <a:pos x="37" y="15"/>
                </a:cxn>
                <a:cxn ang="0">
                  <a:pos x="52" y="19"/>
                </a:cxn>
                <a:cxn ang="0">
                  <a:pos x="15" y="34"/>
                </a:cxn>
                <a:cxn ang="0">
                  <a:pos x="15" y="26"/>
                </a:cxn>
                <a:cxn ang="0">
                  <a:pos x="15" y="22"/>
                </a:cxn>
                <a:cxn ang="0">
                  <a:pos x="4" y="41"/>
                </a:cxn>
                <a:cxn ang="0">
                  <a:pos x="0" y="45"/>
                </a:cxn>
                <a:cxn ang="0">
                  <a:pos x="4" y="56"/>
                </a:cxn>
                <a:cxn ang="0">
                  <a:pos x="0" y="75"/>
                </a:cxn>
                <a:cxn ang="0">
                  <a:pos x="11" y="71"/>
                </a:cxn>
                <a:cxn ang="0">
                  <a:pos x="15" y="56"/>
                </a:cxn>
                <a:cxn ang="0">
                  <a:pos x="8" y="78"/>
                </a:cxn>
                <a:cxn ang="0">
                  <a:pos x="19" y="82"/>
                </a:cxn>
                <a:cxn ang="0">
                  <a:pos x="26" y="30"/>
                </a:cxn>
                <a:cxn ang="0">
                  <a:pos x="30" y="34"/>
                </a:cxn>
                <a:cxn ang="0">
                  <a:pos x="37" y="75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56" y="82"/>
                </a:cxn>
                <a:cxn ang="0">
                  <a:pos x="64" y="75"/>
                </a:cxn>
                <a:cxn ang="0">
                  <a:pos x="75" y="82"/>
                </a:cxn>
                <a:cxn ang="0">
                  <a:pos x="82" y="67"/>
                </a:cxn>
                <a:cxn ang="0">
                  <a:pos x="75" y="67"/>
                </a:cxn>
                <a:cxn ang="0">
                  <a:pos x="71" y="63"/>
                </a:cxn>
                <a:cxn ang="0">
                  <a:pos x="78" y="41"/>
                </a:cxn>
                <a:cxn ang="0">
                  <a:pos x="82" y="37"/>
                </a:cxn>
                <a:cxn ang="0">
                  <a:pos x="67" y="37"/>
                </a:cxn>
                <a:cxn ang="0">
                  <a:pos x="67" y="49"/>
                </a:cxn>
                <a:cxn ang="0">
                  <a:pos x="82" y="30"/>
                </a:cxn>
                <a:cxn ang="0">
                  <a:pos x="75" y="22"/>
                </a:cxn>
                <a:cxn ang="0">
                  <a:pos x="75" y="15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0"/>
                </a:cxn>
                <a:cxn ang="0">
                  <a:pos x="4" y="8"/>
                </a:cxn>
                <a:cxn ang="0">
                  <a:pos x="26" y="22"/>
                </a:cxn>
                <a:cxn ang="0">
                  <a:pos x="41" y="45"/>
                </a:cxn>
                <a:cxn ang="0">
                  <a:pos x="41" y="41"/>
                </a:cxn>
                <a:cxn ang="0">
                  <a:pos x="60" y="63"/>
                </a:cxn>
                <a:cxn ang="0">
                  <a:pos x="49" y="67"/>
                </a:cxn>
                <a:cxn ang="0">
                  <a:pos x="56" y="45"/>
                </a:cxn>
                <a:cxn ang="0">
                  <a:pos x="56" y="41"/>
                </a:cxn>
                <a:cxn ang="0">
                  <a:pos x="60" y="63"/>
                </a:cxn>
                <a:cxn ang="0">
                  <a:pos x="45" y="56"/>
                </a:cxn>
                <a:cxn ang="0">
                  <a:pos x="45" y="52"/>
                </a:cxn>
                <a:cxn ang="0">
                  <a:pos x="41" y="67"/>
                </a:cxn>
                <a:cxn ang="0">
                  <a:pos x="41" y="63"/>
                </a:cxn>
                <a:cxn ang="0">
                  <a:pos x="64" y="19"/>
                </a:cxn>
                <a:cxn ang="0">
                  <a:pos x="56" y="19"/>
                </a:cxn>
                <a:cxn ang="0">
                  <a:pos x="67" y="19"/>
                </a:cxn>
                <a:cxn ang="0">
                  <a:pos x="67" y="22"/>
                </a:cxn>
                <a:cxn ang="0">
                  <a:pos x="64" y="22"/>
                </a:cxn>
                <a:cxn ang="0">
                  <a:pos x="64" y="19"/>
                </a:cxn>
              </a:cxnLst>
              <a:rect l="0" t="0" r="r" b="b"/>
              <a:pathLst>
                <a:path w="82" h="82">
                  <a:moveTo>
                    <a:pt x="26" y="22"/>
                  </a:moveTo>
                  <a:lnTo>
                    <a:pt x="37" y="22"/>
                  </a:lnTo>
                  <a:lnTo>
                    <a:pt x="37" y="15"/>
                  </a:lnTo>
                  <a:lnTo>
                    <a:pt x="49" y="15"/>
                  </a:lnTo>
                  <a:lnTo>
                    <a:pt x="49" y="19"/>
                  </a:lnTo>
                  <a:lnTo>
                    <a:pt x="52" y="19"/>
                  </a:lnTo>
                  <a:lnTo>
                    <a:pt x="52" y="22"/>
                  </a:lnTo>
                  <a:lnTo>
                    <a:pt x="15" y="2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4" y="19"/>
                  </a:lnTo>
                  <a:lnTo>
                    <a:pt x="4" y="41"/>
                  </a:lnTo>
                  <a:lnTo>
                    <a:pt x="15" y="41"/>
                  </a:lnTo>
                  <a:lnTo>
                    <a:pt x="15" y="45"/>
                  </a:lnTo>
                  <a:lnTo>
                    <a:pt x="0" y="45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1" y="7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71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23" y="71"/>
                  </a:lnTo>
                  <a:lnTo>
                    <a:pt x="26" y="60"/>
                  </a:lnTo>
                  <a:lnTo>
                    <a:pt x="26" y="30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30" y="34"/>
                  </a:lnTo>
                  <a:lnTo>
                    <a:pt x="30" y="78"/>
                  </a:lnTo>
                  <a:lnTo>
                    <a:pt x="37" y="78"/>
                  </a:lnTo>
                  <a:lnTo>
                    <a:pt x="37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71" y="82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82" y="78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75" y="63"/>
                  </a:lnTo>
                  <a:lnTo>
                    <a:pt x="75" y="63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4" y="34"/>
                  </a:lnTo>
                  <a:lnTo>
                    <a:pt x="64" y="30"/>
                  </a:lnTo>
                  <a:lnTo>
                    <a:pt x="82" y="30"/>
                  </a:lnTo>
                  <a:lnTo>
                    <a:pt x="82" y="22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15"/>
                  </a:lnTo>
                  <a:lnTo>
                    <a:pt x="82" y="15"/>
                  </a:lnTo>
                  <a:lnTo>
                    <a:pt x="8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9" y="0"/>
                  </a:lnTo>
                  <a:lnTo>
                    <a:pt x="49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4" y="8"/>
                  </a:lnTo>
                  <a:lnTo>
                    <a:pt x="4" y="15"/>
                  </a:lnTo>
                  <a:lnTo>
                    <a:pt x="26" y="15"/>
                  </a:lnTo>
                  <a:lnTo>
                    <a:pt x="26" y="22"/>
                  </a:lnTo>
                  <a:lnTo>
                    <a:pt x="26" y="22"/>
                  </a:lnTo>
                  <a:close/>
                  <a:moveTo>
                    <a:pt x="41" y="41"/>
                  </a:moveTo>
                  <a:lnTo>
                    <a:pt x="41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41" y="41"/>
                  </a:lnTo>
                  <a:lnTo>
                    <a:pt x="41" y="41"/>
                  </a:lnTo>
                  <a:close/>
                  <a:moveTo>
                    <a:pt x="60" y="63"/>
                  </a:moveTo>
                  <a:lnTo>
                    <a:pt x="60" y="63"/>
                  </a:lnTo>
                  <a:lnTo>
                    <a:pt x="56" y="71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49" y="63"/>
                  </a:lnTo>
                  <a:lnTo>
                    <a:pt x="56" y="63"/>
                  </a:lnTo>
                  <a:lnTo>
                    <a:pt x="56" y="45"/>
                  </a:lnTo>
                  <a:lnTo>
                    <a:pt x="49" y="45"/>
                  </a:lnTo>
                  <a:lnTo>
                    <a:pt x="49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0" y="63"/>
                  </a:lnTo>
                  <a:close/>
                  <a:moveTo>
                    <a:pt x="45" y="52"/>
                  </a:moveTo>
                  <a:lnTo>
                    <a:pt x="45" y="56"/>
                  </a:lnTo>
                  <a:lnTo>
                    <a:pt x="37" y="56"/>
                  </a:lnTo>
                  <a:lnTo>
                    <a:pt x="37" y="52"/>
                  </a:lnTo>
                  <a:lnTo>
                    <a:pt x="45" y="52"/>
                  </a:lnTo>
                  <a:lnTo>
                    <a:pt x="45" y="52"/>
                  </a:lnTo>
                  <a:close/>
                  <a:moveTo>
                    <a:pt x="41" y="63"/>
                  </a:moveTo>
                  <a:lnTo>
                    <a:pt x="41" y="67"/>
                  </a:lnTo>
                  <a:lnTo>
                    <a:pt x="37" y="67"/>
                  </a:lnTo>
                  <a:lnTo>
                    <a:pt x="37" y="63"/>
                  </a:lnTo>
                  <a:lnTo>
                    <a:pt x="41" y="63"/>
                  </a:lnTo>
                  <a:lnTo>
                    <a:pt x="41" y="63"/>
                  </a:lnTo>
                  <a:close/>
                  <a:moveTo>
                    <a:pt x="64" y="19"/>
                  </a:move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71" y="15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71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2" name="Freeform 106"/>
            <p:cNvSpPr>
              <a:spLocks noEditPoints="1"/>
            </p:cNvSpPr>
            <p:nvPr/>
          </p:nvSpPr>
          <p:spPr bwMode="auto">
            <a:xfrm>
              <a:off x="1448" y="813"/>
              <a:ext cx="81" cy="82"/>
            </a:xfrm>
            <a:custGeom>
              <a:avLst/>
              <a:gdLst/>
              <a:ahLst/>
              <a:cxnLst>
                <a:cxn ang="0">
                  <a:pos x="11" y="15"/>
                </a:cxn>
                <a:cxn ang="0">
                  <a:pos x="22" y="11"/>
                </a:cxn>
                <a:cxn ang="0">
                  <a:pos x="22" y="4"/>
                </a:cxn>
                <a:cxn ang="0">
                  <a:pos x="11" y="4"/>
                </a:cxn>
                <a:cxn ang="0">
                  <a:pos x="11" y="15"/>
                </a:cxn>
                <a:cxn ang="0">
                  <a:pos x="33" y="75"/>
                </a:cxn>
                <a:cxn ang="0">
                  <a:pos x="18" y="34"/>
                </a:cxn>
                <a:cxn ang="0">
                  <a:pos x="33" y="22"/>
                </a:cxn>
                <a:cxn ang="0">
                  <a:pos x="29" y="26"/>
                </a:cxn>
                <a:cxn ang="0">
                  <a:pos x="37" y="34"/>
                </a:cxn>
                <a:cxn ang="0">
                  <a:pos x="81" y="19"/>
                </a:cxn>
                <a:cxn ang="0">
                  <a:pos x="52" y="11"/>
                </a:cxn>
                <a:cxn ang="0">
                  <a:pos x="52" y="8"/>
                </a:cxn>
                <a:cxn ang="0">
                  <a:pos x="52" y="4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33" y="19"/>
                </a:cxn>
                <a:cxn ang="0">
                  <a:pos x="0" y="15"/>
                </a:cxn>
                <a:cxn ang="0">
                  <a:pos x="7" y="26"/>
                </a:cxn>
                <a:cxn ang="0">
                  <a:pos x="7" y="41"/>
                </a:cxn>
                <a:cxn ang="0">
                  <a:pos x="0" y="78"/>
                </a:cxn>
                <a:cxn ang="0">
                  <a:pos x="3" y="78"/>
                </a:cxn>
                <a:cxn ang="0">
                  <a:pos x="11" y="82"/>
                </a:cxn>
                <a:cxn ang="0">
                  <a:pos x="14" y="63"/>
                </a:cxn>
                <a:cxn ang="0">
                  <a:pos x="22" y="41"/>
                </a:cxn>
                <a:cxn ang="0">
                  <a:pos x="22" y="67"/>
                </a:cxn>
                <a:cxn ang="0">
                  <a:pos x="14" y="71"/>
                </a:cxn>
                <a:cxn ang="0">
                  <a:pos x="18" y="82"/>
                </a:cxn>
                <a:cxn ang="0">
                  <a:pos x="26" y="78"/>
                </a:cxn>
                <a:cxn ang="0">
                  <a:pos x="33" y="75"/>
                </a:cxn>
                <a:cxn ang="0">
                  <a:pos x="41" y="82"/>
                </a:cxn>
                <a:cxn ang="0">
                  <a:pos x="59" y="63"/>
                </a:cxn>
                <a:cxn ang="0">
                  <a:pos x="67" y="75"/>
                </a:cxn>
                <a:cxn ang="0">
                  <a:pos x="78" y="82"/>
                </a:cxn>
                <a:cxn ang="0">
                  <a:pos x="81" y="71"/>
                </a:cxn>
                <a:cxn ang="0">
                  <a:pos x="67" y="56"/>
                </a:cxn>
                <a:cxn ang="0">
                  <a:pos x="81" y="49"/>
                </a:cxn>
                <a:cxn ang="0">
                  <a:pos x="63" y="37"/>
                </a:cxn>
                <a:cxn ang="0">
                  <a:pos x="78" y="30"/>
                </a:cxn>
                <a:cxn ang="0">
                  <a:pos x="55" y="26"/>
                </a:cxn>
                <a:cxn ang="0">
                  <a:pos x="55" y="22"/>
                </a:cxn>
                <a:cxn ang="0">
                  <a:pos x="44" y="22"/>
                </a:cxn>
                <a:cxn ang="0">
                  <a:pos x="41" y="34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44" y="49"/>
                </a:cxn>
                <a:cxn ang="0">
                  <a:pos x="52" y="37"/>
                </a:cxn>
                <a:cxn ang="0">
                  <a:pos x="37" y="49"/>
                </a:cxn>
                <a:cxn ang="0">
                  <a:pos x="52" y="56"/>
                </a:cxn>
                <a:cxn ang="0">
                  <a:pos x="52" y="56"/>
                </a:cxn>
                <a:cxn ang="0">
                  <a:pos x="33" y="75"/>
                </a:cxn>
                <a:cxn ang="0">
                  <a:pos x="33" y="75"/>
                </a:cxn>
              </a:cxnLst>
              <a:rect l="0" t="0" r="r" b="b"/>
              <a:pathLst>
                <a:path w="81" h="82">
                  <a:moveTo>
                    <a:pt x="11" y="15"/>
                  </a:moveTo>
                  <a:lnTo>
                    <a:pt x="11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  <a:moveTo>
                    <a:pt x="33" y="75"/>
                  </a:moveTo>
                  <a:lnTo>
                    <a:pt x="33" y="34"/>
                  </a:lnTo>
                  <a:lnTo>
                    <a:pt x="18" y="34"/>
                  </a:lnTo>
                  <a:lnTo>
                    <a:pt x="18" y="22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44" y="19"/>
                  </a:lnTo>
                  <a:lnTo>
                    <a:pt x="81" y="19"/>
                  </a:lnTo>
                  <a:lnTo>
                    <a:pt x="81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7" y="26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4" y="63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26" y="78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52" y="75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67" y="75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81" y="71"/>
                  </a:lnTo>
                  <a:lnTo>
                    <a:pt x="81" y="71"/>
                  </a:lnTo>
                  <a:lnTo>
                    <a:pt x="70" y="67"/>
                  </a:lnTo>
                  <a:lnTo>
                    <a:pt x="67" y="56"/>
                  </a:lnTo>
                  <a:lnTo>
                    <a:pt x="81" y="56"/>
                  </a:lnTo>
                  <a:lnTo>
                    <a:pt x="81" y="49"/>
                  </a:lnTo>
                  <a:lnTo>
                    <a:pt x="63" y="49"/>
                  </a:lnTo>
                  <a:lnTo>
                    <a:pt x="63" y="37"/>
                  </a:lnTo>
                  <a:lnTo>
                    <a:pt x="78" y="37"/>
                  </a:lnTo>
                  <a:lnTo>
                    <a:pt x="78" y="30"/>
                  </a:lnTo>
                  <a:lnTo>
                    <a:pt x="55" y="30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1" y="34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8" y="37"/>
                  </a:lnTo>
                  <a:lnTo>
                    <a:pt x="52" y="37"/>
                  </a:lnTo>
                  <a:lnTo>
                    <a:pt x="52" y="49"/>
                  </a:lnTo>
                  <a:lnTo>
                    <a:pt x="37" y="49"/>
                  </a:lnTo>
                  <a:lnTo>
                    <a:pt x="37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4" y="67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3" name="Freeform 107"/>
            <p:cNvSpPr>
              <a:spLocks noEditPoints="1"/>
            </p:cNvSpPr>
            <p:nvPr/>
          </p:nvSpPr>
          <p:spPr bwMode="auto">
            <a:xfrm>
              <a:off x="1548" y="813"/>
              <a:ext cx="60" cy="82"/>
            </a:xfrm>
            <a:custGeom>
              <a:avLst/>
              <a:gdLst/>
              <a:ahLst/>
              <a:cxnLst>
                <a:cxn ang="0">
                  <a:pos x="11" y="82"/>
                </a:cxn>
                <a:cxn ang="0">
                  <a:pos x="11" y="78"/>
                </a:cxn>
                <a:cxn ang="0">
                  <a:pos x="48" y="78"/>
                </a:cxn>
                <a:cxn ang="0">
                  <a:pos x="48" y="82"/>
                </a:cxn>
                <a:cxn ang="0">
                  <a:pos x="60" y="82"/>
                </a:cxn>
                <a:cxn ang="0">
                  <a:pos x="60" y="15"/>
                </a:cxn>
                <a:cxn ang="0">
                  <a:pos x="30" y="15"/>
                </a:cxn>
                <a:cxn ang="0">
                  <a:pos x="30" y="1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15"/>
                </a:cxn>
                <a:cxn ang="0">
                  <a:pos x="0" y="15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48" y="22"/>
                </a:cxn>
                <a:cxn ang="0">
                  <a:pos x="48" y="34"/>
                </a:cxn>
                <a:cxn ang="0">
                  <a:pos x="11" y="34"/>
                </a:cxn>
                <a:cxn ang="0">
                  <a:pos x="11" y="22"/>
                </a:cxn>
                <a:cxn ang="0">
                  <a:pos x="48" y="22"/>
                </a:cxn>
                <a:cxn ang="0">
                  <a:pos x="48" y="22"/>
                </a:cxn>
                <a:cxn ang="0">
                  <a:pos x="48" y="52"/>
                </a:cxn>
                <a:cxn ang="0">
                  <a:pos x="11" y="52"/>
                </a:cxn>
                <a:cxn ang="0">
                  <a:pos x="11" y="41"/>
                </a:cxn>
                <a:cxn ang="0">
                  <a:pos x="48" y="41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8" y="60"/>
                </a:cxn>
                <a:cxn ang="0">
                  <a:pos x="48" y="71"/>
                </a:cxn>
                <a:cxn ang="0">
                  <a:pos x="11" y="71"/>
                </a:cxn>
                <a:cxn ang="0">
                  <a:pos x="11" y="60"/>
                </a:cxn>
                <a:cxn ang="0">
                  <a:pos x="48" y="60"/>
                </a:cxn>
                <a:cxn ang="0">
                  <a:pos x="48" y="60"/>
                </a:cxn>
              </a:cxnLst>
              <a:rect l="0" t="0" r="r" b="b"/>
              <a:pathLst>
                <a:path w="60" h="82">
                  <a:moveTo>
                    <a:pt x="11" y="82"/>
                  </a:moveTo>
                  <a:lnTo>
                    <a:pt x="11" y="78"/>
                  </a:lnTo>
                  <a:lnTo>
                    <a:pt x="48" y="78"/>
                  </a:lnTo>
                  <a:lnTo>
                    <a:pt x="48" y="82"/>
                  </a:lnTo>
                  <a:lnTo>
                    <a:pt x="60" y="82"/>
                  </a:lnTo>
                  <a:lnTo>
                    <a:pt x="6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1" y="82"/>
                  </a:lnTo>
                  <a:lnTo>
                    <a:pt x="11" y="82"/>
                  </a:lnTo>
                  <a:close/>
                  <a:moveTo>
                    <a:pt x="48" y="22"/>
                  </a:moveTo>
                  <a:lnTo>
                    <a:pt x="48" y="34"/>
                  </a:lnTo>
                  <a:lnTo>
                    <a:pt x="11" y="34"/>
                  </a:lnTo>
                  <a:lnTo>
                    <a:pt x="11" y="22"/>
                  </a:lnTo>
                  <a:lnTo>
                    <a:pt x="48" y="22"/>
                  </a:lnTo>
                  <a:lnTo>
                    <a:pt x="48" y="22"/>
                  </a:lnTo>
                  <a:close/>
                  <a:moveTo>
                    <a:pt x="48" y="52"/>
                  </a:moveTo>
                  <a:lnTo>
                    <a:pt x="11" y="52"/>
                  </a:lnTo>
                  <a:lnTo>
                    <a:pt x="11" y="41"/>
                  </a:lnTo>
                  <a:lnTo>
                    <a:pt x="48" y="41"/>
                  </a:lnTo>
                  <a:lnTo>
                    <a:pt x="48" y="52"/>
                  </a:lnTo>
                  <a:lnTo>
                    <a:pt x="48" y="52"/>
                  </a:lnTo>
                  <a:close/>
                  <a:moveTo>
                    <a:pt x="48" y="60"/>
                  </a:moveTo>
                  <a:lnTo>
                    <a:pt x="48" y="71"/>
                  </a:lnTo>
                  <a:lnTo>
                    <a:pt x="11" y="71"/>
                  </a:lnTo>
                  <a:lnTo>
                    <a:pt x="11" y="60"/>
                  </a:lnTo>
                  <a:lnTo>
                    <a:pt x="48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4" name="Freeform 108"/>
            <p:cNvSpPr>
              <a:spLocks noEditPoints="1"/>
            </p:cNvSpPr>
            <p:nvPr/>
          </p:nvSpPr>
          <p:spPr bwMode="auto">
            <a:xfrm>
              <a:off x="1626" y="813"/>
              <a:ext cx="82" cy="8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60" y="4"/>
                </a:cxn>
                <a:cxn ang="0">
                  <a:pos x="49" y="0"/>
                </a:cxn>
                <a:cxn ang="0">
                  <a:pos x="41" y="15"/>
                </a:cxn>
                <a:cxn ang="0">
                  <a:pos x="26" y="30"/>
                </a:cxn>
                <a:cxn ang="0">
                  <a:pos x="30" y="41"/>
                </a:cxn>
                <a:cxn ang="0">
                  <a:pos x="71" y="37"/>
                </a:cxn>
                <a:cxn ang="0">
                  <a:pos x="71" y="41"/>
                </a:cxn>
                <a:cxn ang="0">
                  <a:pos x="78" y="37"/>
                </a:cxn>
                <a:cxn ang="0">
                  <a:pos x="82" y="37"/>
                </a:cxn>
                <a:cxn ang="0">
                  <a:pos x="67" y="15"/>
                </a:cxn>
                <a:cxn ang="0">
                  <a:pos x="56" y="19"/>
                </a:cxn>
                <a:cxn ang="0">
                  <a:pos x="45" y="26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30" y="15"/>
                </a:cxn>
                <a:cxn ang="0">
                  <a:pos x="19" y="4"/>
                </a:cxn>
                <a:cxn ang="0">
                  <a:pos x="8" y="11"/>
                </a:cxn>
                <a:cxn ang="0">
                  <a:pos x="11" y="15"/>
                </a:cxn>
                <a:cxn ang="0">
                  <a:pos x="23" y="22"/>
                </a:cxn>
                <a:cxn ang="0">
                  <a:pos x="30" y="15"/>
                </a:cxn>
                <a:cxn ang="0">
                  <a:pos x="23" y="30"/>
                </a:cxn>
                <a:cxn ang="0">
                  <a:pos x="8" y="22"/>
                </a:cxn>
                <a:cxn ang="0">
                  <a:pos x="0" y="30"/>
                </a:cxn>
                <a:cxn ang="0">
                  <a:pos x="15" y="41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11" y="78"/>
                </a:cxn>
                <a:cxn ang="0">
                  <a:pos x="15" y="82"/>
                </a:cxn>
                <a:cxn ang="0">
                  <a:pos x="26" y="49"/>
                </a:cxn>
                <a:cxn ang="0">
                  <a:pos x="19" y="49"/>
                </a:cxn>
                <a:cxn ang="0">
                  <a:pos x="15" y="45"/>
                </a:cxn>
                <a:cxn ang="0">
                  <a:pos x="4" y="75"/>
                </a:cxn>
                <a:cxn ang="0">
                  <a:pos x="11" y="78"/>
                </a:cxn>
                <a:cxn ang="0">
                  <a:pos x="41" y="75"/>
                </a:cxn>
                <a:cxn ang="0">
                  <a:pos x="63" y="82"/>
                </a:cxn>
                <a:cxn ang="0">
                  <a:pos x="75" y="45"/>
                </a:cxn>
                <a:cxn ang="0">
                  <a:pos x="30" y="82"/>
                </a:cxn>
                <a:cxn ang="0">
                  <a:pos x="41" y="75"/>
                </a:cxn>
                <a:cxn ang="0">
                  <a:pos x="63" y="52"/>
                </a:cxn>
                <a:cxn ang="0">
                  <a:pos x="41" y="67"/>
                </a:cxn>
                <a:cxn ang="0">
                  <a:pos x="63" y="52"/>
                </a:cxn>
              </a:cxnLst>
              <a:rect l="0" t="0" r="r" b="b"/>
              <a:pathLst>
                <a:path w="82" h="82">
                  <a:moveTo>
                    <a:pt x="60" y="8"/>
                  </a:move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4" y="26"/>
                  </a:lnTo>
                  <a:lnTo>
                    <a:pt x="26" y="30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56" y="37"/>
                  </a:lnTo>
                  <a:lnTo>
                    <a:pt x="71" y="37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3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  <a:moveTo>
                    <a:pt x="30" y="15"/>
                  </a:moveTo>
                  <a:lnTo>
                    <a:pt x="30" y="1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close/>
                  <a:moveTo>
                    <a:pt x="23" y="30"/>
                  </a:moveTo>
                  <a:lnTo>
                    <a:pt x="23" y="3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close/>
                  <a:moveTo>
                    <a:pt x="41" y="75"/>
                  </a:moveTo>
                  <a:lnTo>
                    <a:pt x="63" y="75"/>
                  </a:lnTo>
                  <a:lnTo>
                    <a:pt x="63" y="82"/>
                  </a:lnTo>
                  <a:lnTo>
                    <a:pt x="75" y="82"/>
                  </a:lnTo>
                  <a:lnTo>
                    <a:pt x="75" y="45"/>
                  </a:lnTo>
                  <a:lnTo>
                    <a:pt x="30" y="45"/>
                  </a:lnTo>
                  <a:lnTo>
                    <a:pt x="30" y="82"/>
                  </a:lnTo>
                  <a:lnTo>
                    <a:pt x="41" y="82"/>
                  </a:lnTo>
                  <a:lnTo>
                    <a:pt x="41" y="75"/>
                  </a:lnTo>
                  <a:lnTo>
                    <a:pt x="41" y="75"/>
                  </a:lnTo>
                  <a:close/>
                  <a:moveTo>
                    <a:pt x="63" y="52"/>
                  </a:moveTo>
                  <a:lnTo>
                    <a:pt x="63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3" y="52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5" name="Freeform 109"/>
            <p:cNvSpPr>
              <a:spLocks noEditPoints="1"/>
            </p:cNvSpPr>
            <p:nvPr/>
          </p:nvSpPr>
          <p:spPr bwMode="auto">
            <a:xfrm>
              <a:off x="1715" y="817"/>
              <a:ext cx="79" cy="78"/>
            </a:xfrm>
            <a:custGeom>
              <a:avLst/>
              <a:gdLst/>
              <a:ahLst/>
              <a:cxnLst>
                <a:cxn ang="0">
                  <a:pos x="60" y="18"/>
                </a:cxn>
                <a:cxn ang="0">
                  <a:pos x="53" y="11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49" y="4"/>
                </a:cxn>
                <a:cxn ang="0">
                  <a:pos x="41" y="4"/>
                </a:cxn>
                <a:cxn ang="0">
                  <a:pos x="41" y="37"/>
                </a:cxn>
                <a:cxn ang="0">
                  <a:pos x="38" y="18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19" y="0"/>
                </a:cxn>
                <a:cxn ang="0">
                  <a:pos x="19" y="45"/>
                </a:cxn>
                <a:cxn ang="0">
                  <a:pos x="15" y="59"/>
                </a:cxn>
                <a:cxn ang="0">
                  <a:pos x="0" y="71"/>
                </a:cxn>
                <a:cxn ang="0">
                  <a:pos x="12" y="78"/>
                </a:cxn>
                <a:cxn ang="0">
                  <a:pos x="23" y="67"/>
                </a:cxn>
                <a:cxn ang="0">
                  <a:pos x="27" y="59"/>
                </a:cxn>
                <a:cxn ang="0">
                  <a:pos x="30" y="26"/>
                </a:cxn>
                <a:cxn ang="0">
                  <a:pos x="34" y="48"/>
                </a:cxn>
                <a:cxn ang="0">
                  <a:pos x="38" y="48"/>
                </a:cxn>
                <a:cxn ang="0">
                  <a:pos x="41" y="45"/>
                </a:cxn>
                <a:cxn ang="0">
                  <a:pos x="53" y="74"/>
                </a:cxn>
                <a:cxn ang="0">
                  <a:pos x="53" y="22"/>
                </a:cxn>
                <a:cxn ang="0">
                  <a:pos x="56" y="48"/>
                </a:cxn>
                <a:cxn ang="0">
                  <a:pos x="64" y="78"/>
                </a:cxn>
                <a:cxn ang="0">
                  <a:pos x="75" y="4"/>
                </a:cxn>
                <a:cxn ang="0">
                  <a:pos x="79" y="0"/>
                </a:cxn>
                <a:cxn ang="0">
                  <a:pos x="79" y="0"/>
                </a:cxn>
                <a:cxn ang="0">
                  <a:pos x="75" y="0"/>
                </a:cxn>
                <a:cxn ang="0">
                  <a:pos x="64" y="0"/>
                </a:cxn>
                <a:cxn ang="0">
                  <a:pos x="64" y="37"/>
                </a:cxn>
                <a:cxn ang="0">
                  <a:pos x="60" y="18"/>
                </a:cxn>
                <a:cxn ang="0">
                  <a:pos x="15" y="37"/>
                </a:cxn>
                <a:cxn ang="0">
                  <a:pos x="15" y="22"/>
                </a:cxn>
                <a:cxn ang="0">
                  <a:pos x="8" y="18"/>
                </a:cxn>
                <a:cxn ang="0">
                  <a:pos x="8" y="22"/>
                </a:cxn>
                <a:cxn ang="0">
                  <a:pos x="4" y="45"/>
                </a:cxn>
                <a:cxn ang="0">
                  <a:pos x="12" y="48"/>
                </a:cxn>
                <a:cxn ang="0">
                  <a:pos x="15" y="37"/>
                </a:cxn>
                <a:cxn ang="0">
                  <a:pos x="15" y="37"/>
                </a:cxn>
              </a:cxnLst>
              <a:rect l="0" t="0" r="r" b="b"/>
              <a:pathLst>
                <a:path w="79" h="78">
                  <a:moveTo>
                    <a:pt x="60" y="18"/>
                  </a:moveTo>
                  <a:lnTo>
                    <a:pt x="60" y="18"/>
                  </a:lnTo>
                  <a:lnTo>
                    <a:pt x="53" y="22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1" y="4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0" y="22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9" y="52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23" y="67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30" y="41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1" y="45"/>
                  </a:lnTo>
                  <a:lnTo>
                    <a:pt x="41" y="74"/>
                  </a:lnTo>
                  <a:lnTo>
                    <a:pt x="53" y="74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4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close/>
                  <a:moveTo>
                    <a:pt x="15" y="37"/>
                  </a:moveTo>
                  <a:lnTo>
                    <a:pt x="15" y="3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6" name="Freeform 110"/>
            <p:cNvSpPr>
              <a:spLocks noEditPoints="1"/>
            </p:cNvSpPr>
            <p:nvPr/>
          </p:nvSpPr>
          <p:spPr bwMode="auto">
            <a:xfrm>
              <a:off x="1131" y="1055"/>
              <a:ext cx="82" cy="82"/>
            </a:xfrm>
            <a:custGeom>
              <a:avLst/>
              <a:gdLst/>
              <a:ahLst/>
              <a:cxnLst>
                <a:cxn ang="0">
                  <a:pos x="11" y="22"/>
                </a:cxn>
                <a:cxn ang="0">
                  <a:pos x="11" y="34"/>
                </a:cxn>
                <a:cxn ang="0">
                  <a:pos x="15" y="37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26" y="45"/>
                </a:cxn>
                <a:cxn ang="0">
                  <a:pos x="37" y="45"/>
                </a:cxn>
                <a:cxn ang="0">
                  <a:pos x="37" y="52"/>
                </a:cxn>
                <a:cxn ang="0">
                  <a:pos x="37" y="56"/>
                </a:cxn>
                <a:cxn ang="0">
                  <a:pos x="52" y="60"/>
                </a:cxn>
                <a:cxn ang="0">
                  <a:pos x="60" y="41"/>
                </a:cxn>
                <a:cxn ang="0">
                  <a:pos x="71" y="48"/>
                </a:cxn>
                <a:cxn ang="0">
                  <a:pos x="78" y="37"/>
                </a:cxn>
                <a:cxn ang="0">
                  <a:pos x="67" y="34"/>
                </a:cxn>
                <a:cxn ang="0">
                  <a:pos x="78" y="7"/>
                </a:cxn>
                <a:cxn ang="0">
                  <a:pos x="41" y="15"/>
                </a:cxn>
                <a:cxn ang="0">
                  <a:pos x="45" y="26"/>
                </a:cxn>
                <a:cxn ang="0">
                  <a:pos x="41" y="41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26" y="11"/>
                </a:cxn>
                <a:cxn ang="0">
                  <a:pos x="30" y="4"/>
                </a:cxn>
                <a:cxn ang="0">
                  <a:pos x="26" y="4"/>
                </a:cxn>
                <a:cxn ang="0">
                  <a:pos x="15" y="11"/>
                </a:cxn>
                <a:cxn ang="0">
                  <a:pos x="0" y="22"/>
                </a:cxn>
                <a:cxn ang="0">
                  <a:pos x="60" y="26"/>
                </a:cxn>
                <a:cxn ang="0">
                  <a:pos x="64" y="15"/>
                </a:cxn>
                <a:cxn ang="0">
                  <a:pos x="60" y="26"/>
                </a:cxn>
                <a:cxn ang="0">
                  <a:pos x="23" y="22"/>
                </a:cxn>
                <a:cxn ang="0">
                  <a:pos x="26" y="22"/>
                </a:cxn>
                <a:cxn ang="0">
                  <a:pos x="19" y="30"/>
                </a:cxn>
                <a:cxn ang="0">
                  <a:pos x="19" y="26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52" y="71"/>
                </a:cxn>
                <a:cxn ang="0">
                  <a:pos x="37" y="71"/>
                </a:cxn>
                <a:cxn ang="0">
                  <a:pos x="34" y="60"/>
                </a:cxn>
                <a:cxn ang="0">
                  <a:pos x="34" y="56"/>
                </a:cxn>
                <a:cxn ang="0">
                  <a:pos x="34" y="52"/>
                </a:cxn>
                <a:cxn ang="0">
                  <a:pos x="23" y="74"/>
                </a:cxn>
                <a:cxn ang="0">
                  <a:pos x="30" y="82"/>
                </a:cxn>
                <a:cxn ang="0">
                  <a:pos x="56" y="78"/>
                </a:cxn>
                <a:cxn ang="0">
                  <a:pos x="64" y="67"/>
                </a:cxn>
                <a:cxn ang="0">
                  <a:pos x="71" y="78"/>
                </a:cxn>
                <a:cxn ang="0">
                  <a:pos x="82" y="71"/>
                </a:cxn>
                <a:cxn ang="0">
                  <a:pos x="60" y="56"/>
                </a:cxn>
                <a:cxn ang="0">
                  <a:pos x="71" y="78"/>
                </a:cxn>
                <a:cxn ang="0">
                  <a:pos x="15" y="56"/>
                </a:cxn>
                <a:cxn ang="0">
                  <a:pos x="0" y="74"/>
                </a:cxn>
                <a:cxn ang="0">
                  <a:pos x="11" y="78"/>
                </a:cxn>
                <a:cxn ang="0">
                  <a:pos x="23" y="56"/>
                </a:cxn>
              </a:cxnLst>
              <a:rect l="0" t="0" r="r" b="b"/>
              <a:pathLst>
                <a:path w="82" h="82">
                  <a:moveTo>
                    <a:pt x="0" y="22"/>
                  </a:moveTo>
                  <a:lnTo>
                    <a:pt x="11" y="22"/>
                  </a:lnTo>
                  <a:lnTo>
                    <a:pt x="11" y="2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34" y="4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1" y="48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1" y="63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75" y="22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41" y="7"/>
                  </a:lnTo>
                  <a:lnTo>
                    <a:pt x="41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2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7" y="22"/>
                  </a:lnTo>
                  <a:lnTo>
                    <a:pt x="41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0" y="22"/>
                  </a:lnTo>
                  <a:close/>
                  <a:moveTo>
                    <a:pt x="60" y="26"/>
                  </a:moveTo>
                  <a:lnTo>
                    <a:pt x="60" y="26"/>
                  </a:lnTo>
                  <a:lnTo>
                    <a:pt x="52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3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64" y="67"/>
                  </a:move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71"/>
                  </a:lnTo>
                  <a:lnTo>
                    <a:pt x="49" y="7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3" y="52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6" y="78"/>
                  </a:lnTo>
                  <a:lnTo>
                    <a:pt x="30" y="82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6" y="78"/>
                  </a:lnTo>
                  <a:lnTo>
                    <a:pt x="60" y="78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close/>
                  <a:moveTo>
                    <a:pt x="71" y="78"/>
                  </a:moveTo>
                  <a:lnTo>
                    <a:pt x="71" y="78"/>
                  </a:lnTo>
                  <a:lnTo>
                    <a:pt x="71" y="78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7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1" y="78"/>
                  </a:lnTo>
                  <a:close/>
                  <a:moveTo>
                    <a:pt x="23" y="56"/>
                  </a:move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7" name="Freeform 111"/>
            <p:cNvSpPr>
              <a:spLocks noEditPoints="1"/>
            </p:cNvSpPr>
            <p:nvPr/>
          </p:nvSpPr>
          <p:spPr bwMode="auto">
            <a:xfrm>
              <a:off x="1131" y="1148"/>
              <a:ext cx="78" cy="78"/>
            </a:xfrm>
            <a:custGeom>
              <a:avLst/>
              <a:gdLst/>
              <a:ahLst/>
              <a:cxnLst>
                <a:cxn ang="0">
                  <a:pos x="19" y="22"/>
                </a:cxn>
                <a:cxn ang="0">
                  <a:pos x="30" y="15"/>
                </a:cxn>
                <a:cxn ang="0">
                  <a:pos x="30" y="15"/>
                </a:cxn>
                <a:cxn ang="0">
                  <a:pos x="26" y="15"/>
                </a:cxn>
                <a:cxn ang="0">
                  <a:pos x="26" y="15"/>
                </a:cxn>
                <a:cxn ang="0">
                  <a:pos x="15" y="0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5" y="41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8" y="2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5" y="41"/>
                </a:cxn>
                <a:cxn ang="0">
                  <a:pos x="15" y="41"/>
                </a:cxn>
                <a:cxn ang="0">
                  <a:pos x="15" y="41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5" y="45"/>
                </a:cxn>
                <a:cxn ang="0">
                  <a:pos x="15" y="4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30" y="19"/>
                </a:cxn>
                <a:cxn ang="0">
                  <a:pos x="45" y="19"/>
                </a:cxn>
                <a:cxn ang="0">
                  <a:pos x="45" y="63"/>
                </a:cxn>
                <a:cxn ang="0">
                  <a:pos x="23" y="63"/>
                </a:cxn>
                <a:cxn ang="0">
                  <a:pos x="23" y="74"/>
                </a:cxn>
                <a:cxn ang="0">
                  <a:pos x="78" y="74"/>
                </a:cxn>
                <a:cxn ang="0">
                  <a:pos x="78" y="63"/>
                </a:cxn>
                <a:cxn ang="0">
                  <a:pos x="60" y="63"/>
                </a:cxn>
                <a:cxn ang="0">
                  <a:pos x="60" y="19"/>
                </a:cxn>
                <a:cxn ang="0">
                  <a:pos x="75" y="19"/>
                </a:cxn>
                <a:cxn ang="0">
                  <a:pos x="75" y="11"/>
                </a:cxn>
                <a:cxn ang="0">
                  <a:pos x="30" y="11"/>
                </a:cxn>
                <a:cxn ang="0">
                  <a:pos x="30" y="19"/>
                </a:cxn>
                <a:cxn ang="0">
                  <a:pos x="30" y="19"/>
                </a:cxn>
              </a:cxnLst>
              <a:rect l="0" t="0" r="r" b="b"/>
              <a:pathLst>
                <a:path w="78" h="78">
                  <a:moveTo>
                    <a:pt x="19" y="22"/>
                  </a:moveTo>
                  <a:lnTo>
                    <a:pt x="30" y="15"/>
                  </a:lnTo>
                  <a:lnTo>
                    <a:pt x="30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15" y="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close/>
                  <a:moveTo>
                    <a:pt x="15" y="41"/>
                  </a:moveTo>
                  <a:lnTo>
                    <a:pt x="23" y="30"/>
                  </a:lnTo>
                  <a:lnTo>
                    <a:pt x="23" y="30"/>
                  </a:lnTo>
                  <a:lnTo>
                    <a:pt x="8" y="2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close/>
                  <a:moveTo>
                    <a:pt x="15" y="67"/>
                  </a:moveTo>
                  <a:lnTo>
                    <a:pt x="15" y="6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close/>
                  <a:moveTo>
                    <a:pt x="30" y="19"/>
                  </a:moveTo>
                  <a:lnTo>
                    <a:pt x="45" y="19"/>
                  </a:lnTo>
                  <a:lnTo>
                    <a:pt x="45" y="63"/>
                  </a:lnTo>
                  <a:lnTo>
                    <a:pt x="23" y="63"/>
                  </a:lnTo>
                  <a:lnTo>
                    <a:pt x="23" y="74"/>
                  </a:lnTo>
                  <a:lnTo>
                    <a:pt x="78" y="74"/>
                  </a:lnTo>
                  <a:lnTo>
                    <a:pt x="78" y="63"/>
                  </a:lnTo>
                  <a:lnTo>
                    <a:pt x="60" y="63"/>
                  </a:lnTo>
                  <a:lnTo>
                    <a:pt x="60" y="19"/>
                  </a:lnTo>
                  <a:lnTo>
                    <a:pt x="75" y="19"/>
                  </a:lnTo>
                  <a:lnTo>
                    <a:pt x="75" y="11"/>
                  </a:lnTo>
                  <a:lnTo>
                    <a:pt x="30" y="11"/>
                  </a:lnTo>
                  <a:lnTo>
                    <a:pt x="30" y="19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8" name="Freeform 112"/>
            <p:cNvSpPr>
              <a:spLocks noEditPoints="1"/>
            </p:cNvSpPr>
            <p:nvPr/>
          </p:nvSpPr>
          <p:spPr bwMode="auto">
            <a:xfrm>
              <a:off x="1128" y="1241"/>
              <a:ext cx="85" cy="78"/>
            </a:xfrm>
            <a:custGeom>
              <a:avLst/>
              <a:gdLst/>
              <a:ahLst/>
              <a:cxnLst>
                <a:cxn ang="0">
                  <a:pos x="26" y="8"/>
                </a:cxn>
                <a:cxn ang="0">
                  <a:pos x="26" y="0"/>
                </a:cxn>
                <a:cxn ang="0">
                  <a:pos x="14" y="0"/>
                </a:cxn>
                <a:cxn ang="0">
                  <a:pos x="11" y="19"/>
                </a:cxn>
                <a:cxn ang="0">
                  <a:pos x="0" y="41"/>
                </a:cxn>
                <a:cxn ang="0">
                  <a:pos x="7" y="48"/>
                </a:cxn>
                <a:cxn ang="0">
                  <a:pos x="11" y="78"/>
                </a:cxn>
                <a:cxn ang="0">
                  <a:pos x="22" y="71"/>
                </a:cxn>
                <a:cxn ang="0">
                  <a:pos x="26" y="78"/>
                </a:cxn>
                <a:cxn ang="0">
                  <a:pos x="44" y="60"/>
                </a:cxn>
                <a:cxn ang="0">
                  <a:pos x="55" y="78"/>
                </a:cxn>
                <a:cxn ang="0">
                  <a:pos x="55" y="63"/>
                </a:cxn>
                <a:cxn ang="0">
                  <a:pos x="78" y="78"/>
                </a:cxn>
                <a:cxn ang="0">
                  <a:pos x="81" y="71"/>
                </a:cxn>
                <a:cxn ang="0">
                  <a:pos x="85" y="67"/>
                </a:cxn>
                <a:cxn ang="0">
                  <a:pos x="74" y="63"/>
                </a:cxn>
                <a:cxn ang="0">
                  <a:pos x="81" y="52"/>
                </a:cxn>
                <a:cxn ang="0">
                  <a:pos x="55" y="45"/>
                </a:cxn>
                <a:cxn ang="0">
                  <a:pos x="78" y="41"/>
                </a:cxn>
                <a:cxn ang="0">
                  <a:pos x="63" y="15"/>
                </a:cxn>
                <a:cxn ang="0">
                  <a:pos x="81" y="11"/>
                </a:cxn>
                <a:cxn ang="0">
                  <a:pos x="26" y="0"/>
                </a:cxn>
                <a:cxn ang="0">
                  <a:pos x="40" y="11"/>
                </a:cxn>
                <a:cxn ang="0">
                  <a:pos x="26" y="15"/>
                </a:cxn>
                <a:cxn ang="0">
                  <a:pos x="48" y="41"/>
                </a:cxn>
                <a:cxn ang="0">
                  <a:pos x="22" y="45"/>
                </a:cxn>
                <a:cxn ang="0">
                  <a:pos x="37" y="52"/>
                </a:cxn>
                <a:cxn ang="0">
                  <a:pos x="29" y="6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26" y="8"/>
                </a:cxn>
                <a:cxn ang="0">
                  <a:pos x="55" y="11"/>
                </a:cxn>
                <a:cxn ang="0">
                  <a:pos x="48" y="15"/>
                </a:cxn>
                <a:cxn ang="0">
                  <a:pos x="55" y="11"/>
                </a:cxn>
                <a:cxn ang="0">
                  <a:pos x="37" y="22"/>
                </a:cxn>
                <a:cxn ang="0">
                  <a:pos x="40" y="34"/>
                </a:cxn>
                <a:cxn ang="0">
                  <a:pos x="37" y="22"/>
                </a:cxn>
                <a:cxn ang="0">
                  <a:pos x="55" y="22"/>
                </a:cxn>
                <a:cxn ang="0">
                  <a:pos x="48" y="34"/>
                </a:cxn>
                <a:cxn ang="0">
                  <a:pos x="55" y="22"/>
                </a:cxn>
                <a:cxn ang="0">
                  <a:pos x="63" y="22"/>
                </a:cxn>
                <a:cxn ang="0">
                  <a:pos x="67" y="34"/>
                </a:cxn>
                <a:cxn ang="0">
                  <a:pos x="63" y="22"/>
                </a:cxn>
              </a:cxnLst>
              <a:rect l="0" t="0" r="r" b="b"/>
              <a:pathLst>
                <a:path w="85" h="78">
                  <a:moveTo>
                    <a:pt x="26" y="8"/>
                  </a:moveTo>
                  <a:lnTo>
                    <a:pt x="2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1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11" y="41"/>
                  </a:lnTo>
                  <a:lnTo>
                    <a:pt x="11" y="78"/>
                  </a:lnTo>
                  <a:lnTo>
                    <a:pt x="22" y="78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44" y="60"/>
                  </a:lnTo>
                  <a:lnTo>
                    <a:pt x="44" y="78"/>
                  </a:lnTo>
                  <a:lnTo>
                    <a:pt x="55" y="78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63" y="71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1" y="71"/>
                  </a:lnTo>
                  <a:lnTo>
                    <a:pt x="81" y="71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74" y="63"/>
                  </a:lnTo>
                  <a:lnTo>
                    <a:pt x="63" y="52"/>
                  </a:lnTo>
                  <a:lnTo>
                    <a:pt x="81" y="52"/>
                  </a:lnTo>
                  <a:lnTo>
                    <a:pt x="81" y="45"/>
                  </a:lnTo>
                  <a:lnTo>
                    <a:pt x="55" y="45"/>
                  </a:lnTo>
                  <a:lnTo>
                    <a:pt x="55" y="41"/>
                  </a:lnTo>
                  <a:lnTo>
                    <a:pt x="78" y="41"/>
                  </a:lnTo>
                  <a:lnTo>
                    <a:pt x="78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81" y="11"/>
                  </a:lnTo>
                  <a:lnTo>
                    <a:pt x="81" y="0"/>
                  </a:lnTo>
                  <a:lnTo>
                    <a:pt x="26" y="0"/>
                  </a:lnTo>
                  <a:lnTo>
                    <a:pt x="26" y="11"/>
                  </a:lnTo>
                  <a:lnTo>
                    <a:pt x="40" y="11"/>
                  </a:lnTo>
                  <a:lnTo>
                    <a:pt x="40" y="15"/>
                  </a:lnTo>
                  <a:lnTo>
                    <a:pt x="26" y="15"/>
                  </a:lnTo>
                  <a:lnTo>
                    <a:pt x="26" y="41"/>
                  </a:lnTo>
                  <a:lnTo>
                    <a:pt x="48" y="41"/>
                  </a:lnTo>
                  <a:lnTo>
                    <a:pt x="48" y="45"/>
                  </a:lnTo>
                  <a:lnTo>
                    <a:pt x="22" y="45"/>
                  </a:lnTo>
                  <a:lnTo>
                    <a:pt x="22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29" y="63"/>
                  </a:lnTo>
                  <a:lnTo>
                    <a:pt x="22" y="67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close/>
                  <a:moveTo>
                    <a:pt x="55" y="11"/>
                  </a:moveTo>
                  <a:lnTo>
                    <a:pt x="55" y="15"/>
                  </a:lnTo>
                  <a:lnTo>
                    <a:pt x="48" y="15"/>
                  </a:lnTo>
                  <a:lnTo>
                    <a:pt x="48" y="11"/>
                  </a:lnTo>
                  <a:lnTo>
                    <a:pt x="55" y="11"/>
                  </a:lnTo>
                  <a:lnTo>
                    <a:pt x="55" y="11"/>
                  </a:lnTo>
                  <a:close/>
                  <a:moveTo>
                    <a:pt x="37" y="22"/>
                  </a:moveTo>
                  <a:lnTo>
                    <a:pt x="40" y="22"/>
                  </a:lnTo>
                  <a:lnTo>
                    <a:pt x="40" y="34"/>
                  </a:lnTo>
                  <a:lnTo>
                    <a:pt x="37" y="34"/>
                  </a:lnTo>
                  <a:lnTo>
                    <a:pt x="37" y="22"/>
                  </a:lnTo>
                  <a:lnTo>
                    <a:pt x="37" y="22"/>
                  </a:lnTo>
                  <a:close/>
                  <a:moveTo>
                    <a:pt x="55" y="22"/>
                  </a:moveTo>
                  <a:lnTo>
                    <a:pt x="55" y="34"/>
                  </a:lnTo>
                  <a:lnTo>
                    <a:pt x="48" y="34"/>
                  </a:lnTo>
                  <a:lnTo>
                    <a:pt x="48" y="22"/>
                  </a:lnTo>
                  <a:lnTo>
                    <a:pt x="55" y="22"/>
                  </a:lnTo>
                  <a:lnTo>
                    <a:pt x="55" y="22"/>
                  </a:lnTo>
                  <a:close/>
                  <a:moveTo>
                    <a:pt x="63" y="22"/>
                  </a:moveTo>
                  <a:lnTo>
                    <a:pt x="67" y="22"/>
                  </a:lnTo>
                  <a:lnTo>
                    <a:pt x="67" y="34"/>
                  </a:lnTo>
                  <a:lnTo>
                    <a:pt x="63" y="34"/>
                  </a:lnTo>
                  <a:lnTo>
                    <a:pt x="63" y="22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9" name="Freeform 113"/>
            <p:cNvSpPr>
              <a:spLocks noEditPoints="1"/>
            </p:cNvSpPr>
            <p:nvPr/>
          </p:nvSpPr>
          <p:spPr bwMode="auto">
            <a:xfrm>
              <a:off x="1128" y="1330"/>
              <a:ext cx="81" cy="82"/>
            </a:xfrm>
            <a:custGeom>
              <a:avLst/>
              <a:gdLst/>
              <a:ahLst/>
              <a:cxnLst>
                <a:cxn ang="0">
                  <a:pos x="22" y="8"/>
                </a:cxn>
                <a:cxn ang="0">
                  <a:pos x="26" y="4"/>
                </a:cxn>
                <a:cxn ang="0">
                  <a:pos x="14" y="0"/>
                </a:cxn>
                <a:cxn ang="0">
                  <a:pos x="11" y="4"/>
                </a:cxn>
                <a:cxn ang="0">
                  <a:pos x="0" y="41"/>
                </a:cxn>
                <a:cxn ang="0">
                  <a:pos x="3" y="45"/>
                </a:cxn>
                <a:cxn ang="0">
                  <a:pos x="7" y="52"/>
                </a:cxn>
                <a:cxn ang="0">
                  <a:pos x="11" y="45"/>
                </a:cxn>
                <a:cxn ang="0">
                  <a:pos x="22" y="82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6" y="79"/>
                </a:cxn>
                <a:cxn ang="0">
                  <a:pos x="26" y="82"/>
                </a:cxn>
                <a:cxn ang="0">
                  <a:pos x="44" y="67"/>
                </a:cxn>
                <a:cxn ang="0">
                  <a:pos x="44" y="82"/>
                </a:cxn>
                <a:cxn ang="0">
                  <a:pos x="55" y="64"/>
                </a:cxn>
                <a:cxn ang="0">
                  <a:pos x="63" y="75"/>
                </a:cxn>
                <a:cxn ang="0">
                  <a:pos x="78" y="82"/>
                </a:cxn>
                <a:cxn ang="0">
                  <a:pos x="81" y="71"/>
                </a:cxn>
                <a:cxn ang="0">
                  <a:pos x="81" y="71"/>
                </a:cxn>
                <a:cxn ang="0">
                  <a:pos x="67" y="60"/>
                </a:cxn>
                <a:cxn ang="0">
                  <a:pos x="81" y="52"/>
                </a:cxn>
                <a:cxn ang="0">
                  <a:pos x="67" y="52"/>
                </a:cxn>
                <a:cxn ang="0">
                  <a:pos x="70" y="49"/>
                </a:cxn>
                <a:cxn ang="0">
                  <a:pos x="74" y="45"/>
                </a:cxn>
                <a:cxn ang="0">
                  <a:pos x="78" y="41"/>
                </a:cxn>
                <a:cxn ang="0">
                  <a:pos x="63" y="19"/>
                </a:cxn>
                <a:cxn ang="0">
                  <a:pos x="81" y="12"/>
                </a:cxn>
                <a:cxn ang="0">
                  <a:pos x="26" y="4"/>
                </a:cxn>
                <a:cxn ang="0">
                  <a:pos x="40" y="12"/>
                </a:cxn>
                <a:cxn ang="0">
                  <a:pos x="26" y="19"/>
                </a:cxn>
                <a:cxn ang="0">
                  <a:pos x="33" y="41"/>
                </a:cxn>
                <a:cxn ang="0">
                  <a:pos x="29" y="45"/>
                </a:cxn>
                <a:cxn ang="0">
                  <a:pos x="29" y="49"/>
                </a:cxn>
                <a:cxn ang="0">
                  <a:pos x="37" y="52"/>
                </a:cxn>
                <a:cxn ang="0">
                  <a:pos x="22" y="60"/>
                </a:cxn>
                <a:cxn ang="0">
                  <a:pos x="37" y="60"/>
                </a:cxn>
                <a:cxn ang="0">
                  <a:pos x="22" y="75"/>
                </a:cxn>
                <a:cxn ang="0">
                  <a:pos x="22" y="19"/>
                </a:cxn>
                <a:cxn ang="0">
                  <a:pos x="22" y="8"/>
                </a:cxn>
                <a:cxn ang="0">
                  <a:pos x="55" y="19"/>
                </a:cxn>
                <a:cxn ang="0">
                  <a:pos x="48" y="12"/>
                </a:cxn>
                <a:cxn ang="0">
                  <a:pos x="55" y="19"/>
                </a:cxn>
                <a:cxn ang="0">
                  <a:pos x="40" y="26"/>
                </a:cxn>
                <a:cxn ang="0">
                  <a:pos x="37" y="34"/>
                </a:cxn>
                <a:cxn ang="0">
                  <a:pos x="40" y="26"/>
                </a:cxn>
                <a:cxn ang="0">
                  <a:pos x="48" y="26"/>
                </a:cxn>
                <a:cxn ang="0">
                  <a:pos x="55" y="34"/>
                </a:cxn>
                <a:cxn ang="0">
                  <a:pos x="48" y="26"/>
                </a:cxn>
                <a:cxn ang="0">
                  <a:pos x="63" y="26"/>
                </a:cxn>
                <a:cxn ang="0">
                  <a:pos x="67" y="34"/>
                </a:cxn>
                <a:cxn ang="0">
                  <a:pos x="63" y="26"/>
                </a:cxn>
                <a:cxn ang="0">
                  <a:pos x="55" y="41"/>
                </a:cxn>
                <a:cxn ang="0">
                  <a:pos x="67" y="41"/>
                </a:cxn>
                <a:cxn ang="0">
                  <a:pos x="59" y="49"/>
                </a:cxn>
                <a:cxn ang="0">
                  <a:pos x="63" y="52"/>
                </a:cxn>
                <a:cxn ang="0">
                  <a:pos x="55" y="52"/>
                </a:cxn>
                <a:cxn ang="0">
                  <a:pos x="55" y="41"/>
                </a:cxn>
                <a:cxn ang="0">
                  <a:pos x="44" y="49"/>
                </a:cxn>
                <a:cxn ang="0">
                  <a:pos x="48" y="41"/>
                </a:cxn>
                <a:cxn ang="0">
                  <a:pos x="40" y="52"/>
                </a:cxn>
                <a:cxn ang="0">
                  <a:pos x="44" y="49"/>
                </a:cxn>
                <a:cxn ang="0">
                  <a:pos x="44" y="49"/>
                </a:cxn>
              </a:cxnLst>
              <a:rect l="0" t="0" r="r" b="b"/>
              <a:pathLst>
                <a:path w="81" h="82">
                  <a:moveTo>
                    <a:pt x="22" y="8"/>
                  </a:moveTo>
                  <a:lnTo>
                    <a:pt x="22" y="8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2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1" y="45"/>
                  </a:lnTo>
                  <a:lnTo>
                    <a:pt x="11" y="82"/>
                  </a:lnTo>
                  <a:lnTo>
                    <a:pt x="22" y="82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44" y="67"/>
                  </a:lnTo>
                  <a:lnTo>
                    <a:pt x="44" y="67"/>
                  </a:lnTo>
                  <a:lnTo>
                    <a:pt x="44" y="82"/>
                  </a:lnTo>
                  <a:lnTo>
                    <a:pt x="55" y="82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3" y="75"/>
                  </a:lnTo>
                  <a:lnTo>
                    <a:pt x="74" y="82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81" y="71"/>
                  </a:lnTo>
                  <a:lnTo>
                    <a:pt x="81" y="71"/>
                  </a:lnTo>
                  <a:lnTo>
                    <a:pt x="81" y="71"/>
                  </a:lnTo>
                  <a:lnTo>
                    <a:pt x="74" y="67"/>
                  </a:lnTo>
                  <a:lnTo>
                    <a:pt x="67" y="60"/>
                  </a:lnTo>
                  <a:lnTo>
                    <a:pt x="81" y="60"/>
                  </a:lnTo>
                  <a:lnTo>
                    <a:pt x="81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0" y="41"/>
                  </a:lnTo>
                  <a:lnTo>
                    <a:pt x="78" y="41"/>
                  </a:lnTo>
                  <a:lnTo>
                    <a:pt x="78" y="19"/>
                  </a:lnTo>
                  <a:lnTo>
                    <a:pt x="63" y="19"/>
                  </a:lnTo>
                  <a:lnTo>
                    <a:pt x="63" y="12"/>
                  </a:lnTo>
                  <a:lnTo>
                    <a:pt x="81" y="12"/>
                  </a:lnTo>
                  <a:lnTo>
                    <a:pt x="81" y="4"/>
                  </a:lnTo>
                  <a:lnTo>
                    <a:pt x="26" y="4"/>
                  </a:lnTo>
                  <a:lnTo>
                    <a:pt x="26" y="12"/>
                  </a:lnTo>
                  <a:lnTo>
                    <a:pt x="40" y="12"/>
                  </a:lnTo>
                  <a:lnTo>
                    <a:pt x="40" y="19"/>
                  </a:lnTo>
                  <a:lnTo>
                    <a:pt x="26" y="19"/>
                  </a:lnTo>
                  <a:lnTo>
                    <a:pt x="26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7" y="52"/>
                  </a:lnTo>
                  <a:lnTo>
                    <a:pt x="22" y="52"/>
                  </a:lnTo>
                  <a:lnTo>
                    <a:pt x="22" y="60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22" y="75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close/>
                  <a:moveTo>
                    <a:pt x="55" y="19"/>
                  </a:moveTo>
                  <a:lnTo>
                    <a:pt x="48" y="19"/>
                  </a:lnTo>
                  <a:lnTo>
                    <a:pt x="48" y="12"/>
                  </a:lnTo>
                  <a:lnTo>
                    <a:pt x="55" y="12"/>
                  </a:lnTo>
                  <a:lnTo>
                    <a:pt x="55" y="19"/>
                  </a:lnTo>
                  <a:lnTo>
                    <a:pt x="55" y="19"/>
                  </a:lnTo>
                  <a:close/>
                  <a:moveTo>
                    <a:pt x="40" y="26"/>
                  </a:moveTo>
                  <a:lnTo>
                    <a:pt x="40" y="34"/>
                  </a:lnTo>
                  <a:lnTo>
                    <a:pt x="37" y="34"/>
                  </a:lnTo>
                  <a:lnTo>
                    <a:pt x="37" y="26"/>
                  </a:lnTo>
                  <a:lnTo>
                    <a:pt x="40" y="26"/>
                  </a:lnTo>
                  <a:lnTo>
                    <a:pt x="40" y="26"/>
                  </a:lnTo>
                  <a:close/>
                  <a:moveTo>
                    <a:pt x="48" y="26"/>
                  </a:moveTo>
                  <a:lnTo>
                    <a:pt x="55" y="26"/>
                  </a:lnTo>
                  <a:lnTo>
                    <a:pt x="55" y="34"/>
                  </a:lnTo>
                  <a:lnTo>
                    <a:pt x="48" y="34"/>
                  </a:lnTo>
                  <a:lnTo>
                    <a:pt x="48" y="26"/>
                  </a:lnTo>
                  <a:lnTo>
                    <a:pt x="48" y="26"/>
                  </a:lnTo>
                  <a:close/>
                  <a:moveTo>
                    <a:pt x="63" y="26"/>
                  </a:moveTo>
                  <a:lnTo>
                    <a:pt x="67" y="26"/>
                  </a:lnTo>
                  <a:lnTo>
                    <a:pt x="67" y="34"/>
                  </a:lnTo>
                  <a:lnTo>
                    <a:pt x="63" y="34"/>
                  </a:lnTo>
                  <a:lnTo>
                    <a:pt x="63" y="26"/>
                  </a:lnTo>
                  <a:lnTo>
                    <a:pt x="63" y="26"/>
                  </a:lnTo>
                  <a:close/>
                  <a:moveTo>
                    <a:pt x="55" y="41"/>
                  </a:moveTo>
                  <a:lnTo>
                    <a:pt x="67" y="41"/>
                  </a:lnTo>
                  <a:lnTo>
                    <a:pt x="67" y="41"/>
                  </a:lnTo>
                  <a:lnTo>
                    <a:pt x="59" y="45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63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41"/>
                  </a:lnTo>
                  <a:lnTo>
                    <a:pt x="55" y="41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37" y="41"/>
                  </a:lnTo>
                  <a:lnTo>
                    <a:pt x="48" y="41"/>
                  </a:lnTo>
                  <a:lnTo>
                    <a:pt x="48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0" name="Freeform 114"/>
            <p:cNvSpPr>
              <a:spLocks noEditPoints="1"/>
            </p:cNvSpPr>
            <p:nvPr/>
          </p:nvSpPr>
          <p:spPr bwMode="auto">
            <a:xfrm>
              <a:off x="1131" y="1423"/>
              <a:ext cx="82" cy="82"/>
            </a:xfrm>
            <a:custGeom>
              <a:avLst/>
              <a:gdLst/>
              <a:ahLst/>
              <a:cxnLst>
                <a:cxn ang="0">
                  <a:pos x="11" y="12"/>
                </a:cxn>
                <a:cxn ang="0">
                  <a:pos x="23" y="12"/>
                </a:cxn>
                <a:cxn ang="0">
                  <a:pos x="19" y="0"/>
                </a:cxn>
                <a:cxn ang="0">
                  <a:pos x="8" y="4"/>
                </a:cxn>
                <a:cxn ang="0">
                  <a:pos x="11" y="12"/>
                </a:cxn>
                <a:cxn ang="0">
                  <a:pos x="34" y="71"/>
                </a:cxn>
                <a:cxn ang="0">
                  <a:pos x="19" y="30"/>
                </a:cxn>
                <a:cxn ang="0">
                  <a:pos x="30" y="23"/>
                </a:cxn>
                <a:cxn ang="0">
                  <a:pos x="30" y="26"/>
                </a:cxn>
                <a:cxn ang="0">
                  <a:pos x="37" y="30"/>
                </a:cxn>
                <a:cxn ang="0">
                  <a:pos x="78" y="15"/>
                </a:cxn>
                <a:cxn ang="0">
                  <a:pos x="49" y="8"/>
                </a:cxn>
                <a:cxn ang="0">
                  <a:pos x="52" y="4"/>
                </a:cxn>
                <a:cxn ang="0">
                  <a:pos x="52" y="0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34" y="19"/>
                </a:cxn>
                <a:cxn ang="0">
                  <a:pos x="0" y="12"/>
                </a:cxn>
                <a:cxn ang="0">
                  <a:pos x="8" y="23"/>
                </a:cxn>
                <a:cxn ang="0">
                  <a:pos x="8" y="41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8" y="79"/>
                </a:cxn>
                <a:cxn ang="0">
                  <a:pos x="15" y="60"/>
                </a:cxn>
                <a:cxn ang="0">
                  <a:pos x="23" y="38"/>
                </a:cxn>
                <a:cxn ang="0">
                  <a:pos x="23" y="64"/>
                </a:cxn>
                <a:cxn ang="0">
                  <a:pos x="15" y="67"/>
                </a:cxn>
                <a:cxn ang="0">
                  <a:pos x="15" y="79"/>
                </a:cxn>
                <a:cxn ang="0">
                  <a:pos x="26" y="79"/>
                </a:cxn>
                <a:cxn ang="0">
                  <a:pos x="30" y="75"/>
                </a:cxn>
                <a:cxn ang="0">
                  <a:pos x="41" y="82"/>
                </a:cxn>
                <a:cxn ang="0">
                  <a:pos x="56" y="60"/>
                </a:cxn>
                <a:cxn ang="0">
                  <a:pos x="64" y="71"/>
                </a:cxn>
                <a:cxn ang="0">
                  <a:pos x="75" y="82"/>
                </a:cxn>
                <a:cxn ang="0">
                  <a:pos x="82" y="71"/>
                </a:cxn>
                <a:cxn ang="0">
                  <a:pos x="64" y="53"/>
                </a:cxn>
                <a:cxn ang="0">
                  <a:pos x="78" y="45"/>
                </a:cxn>
                <a:cxn ang="0">
                  <a:pos x="64" y="34"/>
                </a:cxn>
                <a:cxn ang="0">
                  <a:pos x="75" y="26"/>
                </a:cxn>
                <a:cxn ang="0">
                  <a:pos x="52" y="26"/>
                </a:cxn>
                <a:cxn ang="0">
                  <a:pos x="56" y="23"/>
                </a:cxn>
                <a:cxn ang="0">
                  <a:pos x="45" y="19"/>
                </a:cxn>
                <a:cxn ang="0">
                  <a:pos x="41" y="30"/>
                </a:cxn>
                <a:cxn ang="0">
                  <a:pos x="34" y="41"/>
                </a:cxn>
                <a:cxn ang="0">
                  <a:pos x="37" y="41"/>
                </a:cxn>
                <a:cxn ang="0">
                  <a:pos x="41" y="45"/>
                </a:cxn>
                <a:cxn ang="0">
                  <a:pos x="52" y="34"/>
                </a:cxn>
                <a:cxn ang="0">
                  <a:pos x="34" y="45"/>
                </a:cxn>
                <a:cxn ang="0">
                  <a:pos x="49" y="53"/>
                </a:cxn>
                <a:cxn ang="0">
                  <a:pos x="49" y="53"/>
                </a:cxn>
                <a:cxn ang="0">
                  <a:pos x="34" y="71"/>
                </a:cxn>
                <a:cxn ang="0">
                  <a:pos x="34" y="71"/>
                </a:cxn>
              </a:cxnLst>
              <a:rect l="0" t="0" r="r" b="b"/>
              <a:pathLst>
                <a:path w="82" h="82">
                  <a:moveTo>
                    <a:pt x="11" y="12"/>
                  </a:moveTo>
                  <a:lnTo>
                    <a:pt x="11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close/>
                  <a:moveTo>
                    <a:pt x="34" y="71"/>
                  </a:moveTo>
                  <a:lnTo>
                    <a:pt x="34" y="30"/>
                  </a:lnTo>
                  <a:lnTo>
                    <a:pt x="19" y="30"/>
                  </a:lnTo>
                  <a:lnTo>
                    <a:pt x="19" y="23"/>
                  </a:lnTo>
                  <a:lnTo>
                    <a:pt x="30" y="23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45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19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4" y="6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5" y="60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19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26" y="79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52" y="7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4" y="71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71" y="64"/>
                  </a:lnTo>
                  <a:lnTo>
                    <a:pt x="64" y="53"/>
                  </a:lnTo>
                  <a:lnTo>
                    <a:pt x="78" y="53"/>
                  </a:lnTo>
                  <a:lnTo>
                    <a:pt x="78" y="45"/>
                  </a:lnTo>
                  <a:lnTo>
                    <a:pt x="64" y="45"/>
                  </a:lnTo>
                  <a:lnTo>
                    <a:pt x="64" y="34"/>
                  </a:lnTo>
                  <a:lnTo>
                    <a:pt x="75" y="34"/>
                  </a:lnTo>
                  <a:lnTo>
                    <a:pt x="75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30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9" y="34"/>
                  </a:lnTo>
                  <a:lnTo>
                    <a:pt x="52" y="34"/>
                  </a:lnTo>
                  <a:lnTo>
                    <a:pt x="52" y="45"/>
                  </a:lnTo>
                  <a:lnTo>
                    <a:pt x="34" y="45"/>
                  </a:lnTo>
                  <a:lnTo>
                    <a:pt x="34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5" y="64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1" name="Freeform 115"/>
            <p:cNvSpPr>
              <a:spLocks noEditPoints="1"/>
            </p:cNvSpPr>
            <p:nvPr/>
          </p:nvSpPr>
          <p:spPr bwMode="auto">
            <a:xfrm>
              <a:off x="1142" y="1513"/>
              <a:ext cx="56" cy="82"/>
            </a:xfrm>
            <a:custGeom>
              <a:avLst/>
              <a:gdLst/>
              <a:ahLst/>
              <a:cxnLst>
                <a:cxn ang="0">
                  <a:pos x="12" y="82"/>
                </a:cxn>
                <a:cxn ang="0">
                  <a:pos x="12" y="78"/>
                </a:cxn>
                <a:cxn ang="0">
                  <a:pos x="45" y="78"/>
                </a:cxn>
                <a:cxn ang="0">
                  <a:pos x="45" y="82"/>
                </a:cxn>
                <a:cxn ang="0">
                  <a:pos x="56" y="82"/>
                </a:cxn>
                <a:cxn ang="0">
                  <a:pos x="56" y="15"/>
                </a:cxn>
                <a:cxn ang="0">
                  <a:pos x="30" y="15"/>
                </a:cxn>
                <a:cxn ang="0">
                  <a:pos x="30" y="15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5" y="15"/>
                </a:cxn>
                <a:cxn ang="0">
                  <a:pos x="0" y="15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12" y="82"/>
                </a:cxn>
                <a:cxn ang="0">
                  <a:pos x="12" y="82"/>
                </a:cxn>
                <a:cxn ang="0">
                  <a:pos x="45" y="22"/>
                </a:cxn>
                <a:cxn ang="0">
                  <a:pos x="45" y="33"/>
                </a:cxn>
                <a:cxn ang="0">
                  <a:pos x="12" y="33"/>
                </a:cxn>
                <a:cxn ang="0">
                  <a:pos x="12" y="22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45" y="52"/>
                </a:cxn>
                <a:cxn ang="0">
                  <a:pos x="12" y="52"/>
                </a:cxn>
                <a:cxn ang="0">
                  <a:pos x="12" y="41"/>
                </a:cxn>
                <a:cxn ang="0">
                  <a:pos x="45" y="41"/>
                </a:cxn>
                <a:cxn ang="0">
                  <a:pos x="45" y="52"/>
                </a:cxn>
                <a:cxn ang="0">
                  <a:pos x="45" y="52"/>
                </a:cxn>
                <a:cxn ang="0">
                  <a:pos x="45" y="59"/>
                </a:cxn>
                <a:cxn ang="0">
                  <a:pos x="45" y="70"/>
                </a:cxn>
                <a:cxn ang="0">
                  <a:pos x="12" y="70"/>
                </a:cxn>
                <a:cxn ang="0">
                  <a:pos x="12" y="59"/>
                </a:cxn>
                <a:cxn ang="0">
                  <a:pos x="45" y="59"/>
                </a:cxn>
                <a:cxn ang="0">
                  <a:pos x="45" y="59"/>
                </a:cxn>
              </a:cxnLst>
              <a:rect l="0" t="0" r="r" b="b"/>
              <a:pathLst>
                <a:path w="56" h="82">
                  <a:moveTo>
                    <a:pt x="12" y="82"/>
                  </a:moveTo>
                  <a:lnTo>
                    <a:pt x="12" y="78"/>
                  </a:lnTo>
                  <a:lnTo>
                    <a:pt x="45" y="78"/>
                  </a:lnTo>
                  <a:lnTo>
                    <a:pt x="45" y="82"/>
                  </a:lnTo>
                  <a:lnTo>
                    <a:pt x="56" y="82"/>
                  </a:lnTo>
                  <a:lnTo>
                    <a:pt x="56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2" y="82"/>
                  </a:lnTo>
                  <a:lnTo>
                    <a:pt x="12" y="82"/>
                  </a:lnTo>
                  <a:close/>
                  <a:moveTo>
                    <a:pt x="45" y="22"/>
                  </a:moveTo>
                  <a:lnTo>
                    <a:pt x="45" y="33"/>
                  </a:lnTo>
                  <a:lnTo>
                    <a:pt x="12" y="33"/>
                  </a:lnTo>
                  <a:lnTo>
                    <a:pt x="12" y="22"/>
                  </a:lnTo>
                  <a:lnTo>
                    <a:pt x="45" y="22"/>
                  </a:lnTo>
                  <a:lnTo>
                    <a:pt x="45" y="22"/>
                  </a:lnTo>
                  <a:close/>
                  <a:moveTo>
                    <a:pt x="45" y="52"/>
                  </a:moveTo>
                  <a:lnTo>
                    <a:pt x="12" y="52"/>
                  </a:lnTo>
                  <a:lnTo>
                    <a:pt x="12" y="41"/>
                  </a:lnTo>
                  <a:lnTo>
                    <a:pt x="45" y="41"/>
                  </a:lnTo>
                  <a:lnTo>
                    <a:pt x="45" y="52"/>
                  </a:lnTo>
                  <a:lnTo>
                    <a:pt x="45" y="52"/>
                  </a:lnTo>
                  <a:close/>
                  <a:moveTo>
                    <a:pt x="45" y="59"/>
                  </a:moveTo>
                  <a:lnTo>
                    <a:pt x="45" y="70"/>
                  </a:lnTo>
                  <a:lnTo>
                    <a:pt x="12" y="70"/>
                  </a:lnTo>
                  <a:lnTo>
                    <a:pt x="12" y="59"/>
                  </a:lnTo>
                  <a:lnTo>
                    <a:pt x="45" y="59"/>
                  </a:lnTo>
                  <a:lnTo>
                    <a:pt x="45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2" name="Freeform 116"/>
            <p:cNvSpPr>
              <a:spLocks noEditPoints="1"/>
            </p:cNvSpPr>
            <p:nvPr/>
          </p:nvSpPr>
          <p:spPr bwMode="auto">
            <a:xfrm>
              <a:off x="1131" y="1606"/>
              <a:ext cx="82" cy="82"/>
            </a:xfrm>
            <a:custGeom>
              <a:avLst/>
              <a:gdLst/>
              <a:ahLst/>
              <a:cxnLst>
                <a:cxn ang="0">
                  <a:pos x="60" y="7"/>
                </a:cxn>
                <a:cxn ang="0">
                  <a:pos x="60" y="3"/>
                </a:cxn>
                <a:cxn ang="0">
                  <a:pos x="45" y="0"/>
                </a:cxn>
                <a:cxn ang="0">
                  <a:pos x="37" y="15"/>
                </a:cxn>
                <a:cxn ang="0">
                  <a:pos x="26" y="26"/>
                </a:cxn>
                <a:cxn ang="0">
                  <a:pos x="30" y="37"/>
                </a:cxn>
                <a:cxn ang="0">
                  <a:pos x="67" y="37"/>
                </a:cxn>
                <a:cxn ang="0">
                  <a:pos x="71" y="41"/>
                </a:cxn>
                <a:cxn ang="0">
                  <a:pos x="78" y="37"/>
                </a:cxn>
                <a:cxn ang="0">
                  <a:pos x="82" y="37"/>
                </a:cxn>
                <a:cxn ang="0">
                  <a:pos x="67" y="11"/>
                </a:cxn>
                <a:cxn ang="0">
                  <a:pos x="56" y="18"/>
                </a:cxn>
                <a:cxn ang="0">
                  <a:pos x="45" y="26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30" y="11"/>
                </a:cxn>
                <a:cxn ang="0">
                  <a:pos x="15" y="0"/>
                </a:cxn>
                <a:cxn ang="0">
                  <a:pos x="8" y="7"/>
                </a:cxn>
                <a:cxn ang="0">
                  <a:pos x="11" y="15"/>
                </a:cxn>
                <a:cxn ang="0">
                  <a:pos x="23" y="22"/>
                </a:cxn>
                <a:cxn ang="0">
                  <a:pos x="30" y="11"/>
                </a:cxn>
                <a:cxn ang="0">
                  <a:pos x="23" y="30"/>
                </a:cxn>
                <a:cxn ang="0">
                  <a:pos x="8" y="18"/>
                </a:cxn>
                <a:cxn ang="0">
                  <a:pos x="0" y="30"/>
                </a:cxn>
                <a:cxn ang="0">
                  <a:pos x="15" y="41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3" y="48"/>
                </a:cxn>
                <a:cxn ang="0">
                  <a:pos x="19" y="44"/>
                </a:cxn>
                <a:cxn ang="0">
                  <a:pos x="15" y="41"/>
                </a:cxn>
                <a:cxn ang="0">
                  <a:pos x="0" y="70"/>
                </a:cxn>
                <a:cxn ang="0">
                  <a:pos x="11" y="78"/>
                </a:cxn>
                <a:cxn ang="0">
                  <a:pos x="41" y="74"/>
                </a:cxn>
                <a:cxn ang="0">
                  <a:pos x="60" y="82"/>
                </a:cxn>
                <a:cxn ang="0">
                  <a:pos x="75" y="44"/>
                </a:cxn>
                <a:cxn ang="0">
                  <a:pos x="30" y="82"/>
                </a:cxn>
                <a:cxn ang="0">
                  <a:pos x="41" y="74"/>
                </a:cxn>
                <a:cxn ang="0">
                  <a:pos x="60" y="52"/>
                </a:cxn>
                <a:cxn ang="0">
                  <a:pos x="41" y="67"/>
                </a:cxn>
                <a:cxn ang="0">
                  <a:pos x="60" y="52"/>
                </a:cxn>
              </a:cxnLst>
              <a:rect l="0" t="0" r="r" b="b"/>
              <a:pathLst>
                <a:path w="82" h="82">
                  <a:moveTo>
                    <a:pt x="60" y="7"/>
                  </a:moveTo>
                  <a:lnTo>
                    <a:pt x="60" y="7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4" y="26"/>
                  </a:lnTo>
                  <a:lnTo>
                    <a:pt x="26" y="2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56" y="37"/>
                  </a:lnTo>
                  <a:lnTo>
                    <a:pt x="67" y="37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6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close/>
                  <a:moveTo>
                    <a:pt x="30" y="11"/>
                  </a:moveTo>
                  <a:lnTo>
                    <a:pt x="30" y="1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3" y="30"/>
                  </a:moveTo>
                  <a:lnTo>
                    <a:pt x="23" y="3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8"/>
                  </a:lnTo>
                  <a:close/>
                  <a:moveTo>
                    <a:pt x="41" y="74"/>
                  </a:moveTo>
                  <a:lnTo>
                    <a:pt x="60" y="74"/>
                  </a:lnTo>
                  <a:lnTo>
                    <a:pt x="60" y="82"/>
                  </a:lnTo>
                  <a:lnTo>
                    <a:pt x="75" y="82"/>
                  </a:lnTo>
                  <a:lnTo>
                    <a:pt x="75" y="44"/>
                  </a:lnTo>
                  <a:lnTo>
                    <a:pt x="30" y="44"/>
                  </a:lnTo>
                  <a:lnTo>
                    <a:pt x="30" y="82"/>
                  </a:lnTo>
                  <a:lnTo>
                    <a:pt x="41" y="82"/>
                  </a:lnTo>
                  <a:lnTo>
                    <a:pt x="41" y="74"/>
                  </a:lnTo>
                  <a:lnTo>
                    <a:pt x="41" y="74"/>
                  </a:lnTo>
                  <a:close/>
                  <a:moveTo>
                    <a:pt x="60" y="52"/>
                  </a:moveTo>
                  <a:lnTo>
                    <a:pt x="60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0" y="52"/>
                  </a:lnTo>
                  <a:lnTo>
                    <a:pt x="60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3" name="Freeform 117"/>
            <p:cNvSpPr>
              <a:spLocks noEditPoints="1"/>
            </p:cNvSpPr>
            <p:nvPr/>
          </p:nvSpPr>
          <p:spPr bwMode="auto">
            <a:xfrm>
              <a:off x="1131" y="1699"/>
              <a:ext cx="75" cy="78"/>
            </a:xfrm>
            <a:custGeom>
              <a:avLst/>
              <a:gdLst/>
              <a:ahLst/>
              <a:cxnLst>
                <a:cxn ang="0">
                  <a:pos x="60" y="18"/>
                </a:cxn>
                <a:cxn ang="0">
                  <a:pos x="49" y="11"/>
                </a:cxn>
                <a:cxn ang="0">
                  <a:pos x="49" y="7"/>
                </a:cxn>
                <a:cxn ang="0">
                  <a:pos x="52" y="3"/>
                </a:cxn>
                <a:cxn ang="0">
                  <a:pos x="49" y="3"/>
                </a:cxn>
                <a:cxn ang="0">
                  <a:pos x="41" y="3"/>
                </a:cxn>
                <a:cxn ang="0">
                  <a:pos x="41" y="37"/>
                </a:cxn>
                <a:cxn ang="0">
                  <a:pos x="34" y="18"/>
                </a:cxn>
                <a:cxn ang="0">
                  <a:pos x="26" y="7"/>
                </a:cxn>
                <a:cxn ang="0">
                  <a:pos x="2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15" y="0"/>
                </a:cxn>
                <a:cxn ang="0">
                  <a:pos x="15" y="44"/>
                </a:cxn>
                <a:cxn ang="0">
                  <a:pos x="11" y="63"/>
                </a:cxn>
                <a:cxn ang="0">
                  <a:pos x="0" y="74"/>
                </a:cxn>
                <a:cxn ang="0">
                  <a:pos x="11" y="78"/>
                </a:cxn>
                <a:cxn ang="0">
                  <a:pos x="19" y="70"/>
                </a:cxn>
                <a:cxn ang="0">
                  <a:pos x="23" y="59"/>
                </a:cxn>
                <a:cxn ang="0">
                  <a:pos x="26" y="26"/>
                </a:cxn>
                <a:cxn ang="0">
                  <a:pos x="30" y="48"/>
                </a:cxn>
                <a:cxn ang="0">
                  <a:pos x="37" y="48"/>
                </a:cxn>
                <a:cxn ang="0">
                  <a:pos x="41" y="48"/>
                </a:cxn>
                <a:cxn ang="0">
                  <a:pos x="49" y="74"/>
                </a:cxn>
                <a:cxn ang="0">
                  <a:pos x="49" y="26"/>
                </a:cxn>
                <a:cxn ang="0">
                  <a:pos x="56" y="48"/>
                </a:cxn>
                <a:cxn ang="0">
                  <a:pos x="64" y="78"/>
                </a:cxn>
                <a:cxn ang="0">
                  <a:pos x="75" y="7"/>
                </a:cxn>
                <a:cxn ang="0">
                  <a:pos x="75" y="3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64" y="0"/>
                </a:cxn>
                <a:cxn ang="0">
                  <a:pos x="64" y="41"/>
                </a:cxn>
                <a:cxn ang="0">
                  <a:pos x="60" y="18"/>
                </a:cxn>
                <a:cxn ang="0">
                  <a:pos x="11" y="37"/>
                </a:cxn>
                <a:cxn ang="0">
                  <a:pos x="15" y="22"/>
                </a:cxn>
                <a:cxn ang="0">
                  <a:pos x="4" y="18"/>
                </a:cxn>
                <a:cxn ang="0">
                  <a:pos x="4" y="22"/>
                </a:cxn>
                <a:cxn ang="0">
                  <a:pos x="0" y="48"/>
                </a:cxn>
                <a:cxn ang="0">
                  <a:pos x="11" y="48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5" h="78">
                  <a:moveTo>
                    <a:pt x="60" y="18"/>
                  </a:moveTo>
                  <a:lnTo>
                    <a:pt x="60" y="18"/>
                  </a:lnTo>
                  <a:lnTo>
                    <a:pt x="49" y="22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1" y="3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26" y="22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52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9" y="70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6" y="44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41" y="48"/>
                  </a:lnTo>
                  <a:lnTo>
                    <a:pt x="41" y="74"/>
                  </a:lnTo>
                  <a:lnTo>
                    <a:pt x="49" y="74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48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4" name="Freeform 118"/>
            <p:cNvSpPr>
              <a:spLocks/>
            </p:cNvSpPr>
            <p:nvPr/>
          </p:nvSpPr>
          <p:spPr bwMode="auto">
            <a:xfrm>
              <a:off x="2556" y="2618"/>
              <a:ext cx="79" cy="71"/>
            </a:xfrm>
            <a:custGeom>
              <a:avLst/>
              <a:gdLst/>
              <a:ahLst/>
              <a:cxnLst>
                <a:cxn ang="0">
                  <a:pos x="8" y="26"/>
                </a:cxn>
                <a:cxn ang="0">
                  <a:pos x="8" y="37"/>
                </a:cxn>
                <a:cxn ang="0">
                  <a:pos x="34" y="37"/>
                </a:cxn>
                <a:cxn ang="0">
                  <a:pos x="34" y="59"/>
                </a:cxn>
                <a:cxn ang="0">
                  <a:pos x="0" y="59"/>
                </a:cxn>
                <a:cxn ang="0">
                  <a:pos x="0" y="71"/>
                </a:cxn>
                <a:cxn ang="0">
                  <a:pos x="79" y="71"/>
                </a:cxn>
                <a:cxn ang="0">
                  <a:pos x="79" y="59"/>
                </a:cxn>
                <a:cxn ang="0">
                  <a:pos x="60" y="59"/>
                </a:cxn>
                <a:cxn ang="0">
                  <a:pos x="60" y="59"/>
                </a:cxn>
                <a:cxn ang="0">
                  <a:pos x="67" y="56"/>
                </a:cxn>
                <a:cxn ang="0">
                  <a:pos x="67" y="56"/>
                </a:cxn>
                <a:cxn ang="0">
                  <a:pos x="71" y="52"/>
                </a:cxn>
                <a:cxn ang="0">
                  <a:pos x="71" y="52"/>
                </a:cxn>
                <a:cxn ang="0">
                  <a:pos x="56" y="37"/>
                </a:cxn>
                <a:cxn ang="0">
                  <a:pos x="56" y="37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60" y="59"/>
                </a:cxn>
                <a:cxn ang="0">
                  <a:pos x="45" y="59"/>
                </a:cxn>
                <a:cxn ang="0">
                  <a:pos x="45" y="37"/>
                </a:cxn>
                <a:cxn ang="0">
                  <a:pos x="67" y="37"/>
                </a:cxn>
                <a:cxn ang="0">
                  <a:pos x="67" y="26"/>
                </a:cxn>
                <a:cxn ang="0">
                  <a:pos x="45" y="26"/>
                </a:cxn>
                <a:cxn ang="0">
                  <a:pos x="45" y="7"/>
                </a:cxn>
                <a:cxn ang="0">
                  <a:pos x="71" y="7"/>
                </a:cxn>
                <a:cxn ang="0">
                  <a:pos x="71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34" y="7"/>
                </a:cxn>
                <a:cxn ang="0">
                  <a:pos x="34" y="26"/>
                </a:cxn>
                <a:cxn ang="0">
                  <a:pos x="8" y="26"/>
                </a:cxn>
                <a:cxn ang="0">
                  <a:pos x="8" y="26"/>
                </a:cxn>
              </a:cxnLst>
              <a:rect l="0" t="0" r="r" b="b"/>
              <a:pathLst>
                <a:path w="79" h="71">
                  <a:moveTo>
                    <a:pt x="8" y="26"/>
                  </a:moveTo>
                  <a:lnTo>
                    <a:pt x="8" y="37"/>
                  </a:lnTo>
                  <a:lnTo>
                    <a:pt x="34" y="37"/>
                  </a:lnTo>
                  <a:lnTo>
                    <a:pt x="34" y="59"/>
                  </a:lnTo>
                  <a:lnTo>
                    <a:pt x="0" y="59"/>
                  </a:lnTo>
                  <a:lnTo>
                    <a:pt x="0" y="71"/>
                  </a:lnTo>
                  <a:lnTo>
                    <a:pt x="79" y="71"/>
                  </a:lnTo>
                  <a:lnTo>
                    <a:pt x="79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60" y="59"/>
                  </a:lnTo>
                  <a:lnTo>
                    <a:pt x="45" y="59"/>
                  </a:lnTo>
                  <a:lnTo>
                    <a:pt x="45" y="37"/>
                  </a:lnTo>
                  <a:lnTo>
                    <a:pt x="67" y="37"/>
                  </a:lnTo>
                  <a:lnTo>
                    <a:pt x="67" y="26"/>
                  </a:lnTo>
                  <a:lnTo>
                    <a:pt x="45" y="26"/>
                  </a:lnTo>
                  <a:lnTo>
                    <a:pt x="45" y="7"/>
                  </a:lnTo>
                  <a:lnTo>
                    <a:pt x="71" y="7"/>
                  </a:lnTo>
                  <a:lnTo>
                    <a:pt x="71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34" y="7"/>
                  </a:lnTo>
                  <a:lnTo>
                    <a:pt x="34" y="26"/>
                  </a:lnTo>
                  <a:lnTo>
                    <a:pt x="8" y="26"/>
                  </a:lnTo>
                  <a:lnTo>
                    <a:pt x="8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5" name="Freeform 119"/>
            <p:cNvSpPr>
              <a:spLocks noEditPoints="1"/>
            </p:cNvSpPr>
            <p:nvPr/>
          </p:nvSpPr>
          <p:spPr bwMode="auto">
            <a:xfrm>
              <a:off x="2646" y="2610"/>
              <a:ext cx="78" cy="82"/>
            </a:xfrm>
            <a:custGeom>
              <a:avLst/>
              <a:gdLst/>
              <a:ahLst/>
              <a:cxnLst>
                <a:cxn ang="0">
                  <a:pos x="56" y="41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4" y="15"/>
                </a:cxn>
                <a:cxn ang="0">
                  <a:pos x="67" y="12"/>
                </a:cxn>
                <a:cxn ang="0">
                  <a:pos x="70" y="0"/>
                </a:cxn>
                <a:cxn ang="0">
                  <a:pos x="22" y="4"/>
                </a:cxn>
                <a:cxn ang="0">
                  <a:pos x="63" y="12"/>
                </a:cxn>
                <a:cxn ang="0">
                  <a:pos x="59" y="23"/>
                </a:cxn>
                <a:cxn ang="0">
                  <a:pos x="44" y="30"/>
                </a:cxn>
                <a:cxn ang="0">
                  <a:pos x="48" y="30"/>
                </a:cxn>
                <a:cxn ang="0">
                  <a:pos x="48" y="23"/>
                </a:cxn>
                <a:cxn ang="0">
                  <a:pos x="52" y="12"/>
                </a:cxn>
                <a:cxn ang="0">
                  <a:pos x="41" y="15"/>
                </a:cxn>
                <a:cxn ang="0">
                  <a:pos x="44" y="19"/>
                </a:cxn>
                <a:cxn ang="0">
                  <a:pos x="30" y="30"/>
                </a:cxn>
                <a:cxn ang="0">
                  <a:pos x="26" y="30"/>
                </a:cxn>
                <a:cxn ang="0">
                  <a:pos x="30" y="41"/>
                </a:cxn>
                <a:cxn ang="0">
                  <a:pos x="41" y="38"/>
                </a:cxn>
                <a:cxn ang="0">
                  <a:pos x="22" y="45"/>
                </a:cxn>
                <a:cxn ang="0">
                  <a:pos x="37" y="53"/>
                </a:cxn>
                <a:cxn ang="0">
                  <a:pos x="41" y="56"/>
                </a:cxn>
                <a:cxn ang="0">
                  <a:pos x="41" y="64"/>
                </a:cxn>
                <a:cxn ang="0">
                  <a:pos x="15" y="71"/>
                </a:cxn>
                <a:cxn ang="0">
                  <a:pos x="22" y="82"/>
                </a:cxn>
                <a:cxn ang="0">
                  <a:pos x="48" y="71"/>
                </a:cxn>
                <a:cxn ang="0">
                  <a:pos x="74" y="82"/>
                </a:cxn>
                <a:cxn ang="0">
                  <a:pos x="67" y="71"/>
                </a:cxn>
                <a:cxn ang="0">
                  <a:pos x="78" y="56"/>
                </a:cxn>
                <a:cxn ang="0">
                  <a:pos x="52" y="53"/>
                </a:cxn>
                <a:cxn ang="0">
                  <a:pos x="67" y="53"/>
                </a:cxn>
                <a:cxn ang="0">
                  <a:pos x="70" y="41"/>
                </a:cxn>
                <a:cxn ang="0">
                  <a:pos x="56" y="41"/>
                </a:cxn>
                <a:cxn ang="0">
                  <a:pos x="59" y="45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22" y="12"/>
                </a:cxn>
                <a:cxn ang="0">
                  <a:pos x="15" y="19"/>
                </a:cxn>
                <a:cxn ang="0">
                  <a:pos x="7" y="38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7" y="38"/>
                </a:cxn>
                <a:cxn ang="0">
                  <a:pos x="18" y="49"/>
                </a:cxn>
                <a:cxn ang="0">
                  <a:pos x="7" y="41"/>
                </a:cxn>
                <a:cxn ang="0">
                  <a:pos x="7" y="79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26" y="19"/>
                </a:cxn>
                <a:cxn ang="0">
                  <a:pos x="30" y="26"/>
                </a:cxn>
                <a:cxn ang="0">
                  <a:pos x="33" y="15"/>
                </a:cxn>
              </a:cxnLst>
              <a:rect l="0" t="0" r="r" b="b"/>
              <a:pathLst>
                <a:path w="78" h="82">
                  <a:moveTo>
                    <a:pt x="48" y="45"/>
                  </a:moveTo>
                  <a:lnTo>
                    <a:pt x="56" y="41"/>
                  </a:lnTo>
                  <a:lnTo>
                    <a:pt x="56" y="41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56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2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4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3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41" y="53"/>
                  </a:lnTo>
                  <a:lnTo>
                    <a:pt x="41" y="56"/>
                  </a:lnTo>
                  <a:lnTo>
                    <a:pt x="18" y="56"/>
                  </a:lnTo>
                  <a:lnTo>
                    <a:pt x="18" y="64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30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37" y="79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59" y="79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67" y="71"/>
                  </a:lnTo>
                  <a:lnTo>
                    <a:pt x="59" y="64"/>
                  </a:lnTo>
                  <a:lnTo>
                    <a:pt x="78" y="64"/>
                  </a:lnTo>
                  <a:lnTo>
                    <a:pt x="78" y="56"/>
                  </a:lnTo>
                  <a:lnTo>
                    <a:pt x="52" y="56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7" y="34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close/>
                  <a:moveTo>
                    <a:pt x="15" y="19"/>
                  </a:moveTo>
                  <a:lnTo>
                    <a:pt x="22" y="12"/>
                  </a:lnTo>
                  <a:lnTo>
                    <a:pt x="22" y="12"/>
                  </a:lnTo>
                  <a:lnTo>
                    <a:pt x="11" y="0"/>
                  </a:lnTo>
                  <a:lnTo>
                    <a:pt x="4" y="8"/>
                  </a:lnTo>
                  <a:lnTo>
                    <a:pt x="15" y="19"/>
                  </a:lnTo>
                  <a:lnTo>
                    <a:pt x="15" y="19"/>
                  </a:lnTo>
                  <a:close/>
                  <a:moveTo>
                    <a:pt x="7" y="38"/>
                  </a:moveTo>
                  <a:lnTo>
                    <a:pt x="7" y="38"/>
                  </a:lnTo>
                  <a:lnTo>
                    <a:pt x="11" y="41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close/>
                  <a:moveTo>
                    <a:pt x="7" y="79"/>
                  </a:moveTo>
                  <a:lnTo>
                    <a:pt x="7" y="7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close/>
                  <a:moveTo>
                    <a:pt x="33" y="15"/>
                  </a:move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6" name="Freeform 120"/>
            <p:cNvSpPr>
              <a:spLocks/>
            </p:cNvSpPr>
            <p:nvPr/>
          </p:nvSpPr>
          <p:spPr bwMode="auto">
            <a:xfrm>
              <a:off x="2735" y="2610"/>
              <a:ext cx="78" cy="82"/>
            </a:xfrm>
            <a:custGeom>
              <a:avLst/>
              <a:gdLst/>
              <a:ahLst/>
              <a:cxnLst>
                <a:cxn ang="0">
                  <a:pos x="48" y="12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1"/>
                </a:cxn>
                <a:cxn ang="0">
                  <a:pos x="22" y="71"/>
                </a:cxn>
                <a:cxn ang="0">
                  <a:pos x="22" y="41"/>
                </a:cxn>
                <a:cxn ang="0">
                  <a:pos x="34" y="41"/>
                </a:cxn>
                <a:cxn ang="0">
                  <a:pos x="34" y="82"/>
                </a:cxn>
                <a:cxn ang="0">
                  <a:pos x="45" y="82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6" y="64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52" y="75"/>
                </a:cxn>
                <a:cxn ang="0">
                  <a:pos x="52" y="75"/>
                </a:cxn>
                <a:cxn ang="0">
                  <a:pos x="63" y="71"/>
                </a:cxn>
                <a:cxn ang="0">
                  <a:pos x="67" y="71"/>
                </a:cxn>
                <a:cxn ang="0">
                  <a:pos x="71" y="67"/>
                </a:cxn>
                <a:cxn ang="0">
                  <a:pos x="71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8" y="23"/>
                </a:cxn>
                <a:cxn ang="0">
                  <a:pos x="78" y="15"/>
                </a:cxn>
                <a:cxn ang="0">
                  <a:pos x="37" y="15"/>
                </a:cxn>
                <a:cxn ang="0">
                  <a:pos x="37" y="15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48" y="12"/>
                </a:cxn>
              </a:cxnLst>
              <a:rect l="0" t="0" r="r" b="b"/>
              <a:pathLst>
                <a:path w="78" h="82">
                  <a:moveTo>
                    <a:pt x="48" y="12"/>
                  </a:moveTo>
                  <a:lnTo>
                    <a:pt x="48" y="1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1"/>
                  </a:lnTo>
                  <a:lnTo>
                    <a:pt x="34" y="41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63" y="71"/>
                  </a:lnTo>
                  <a:lnTo>
                    <a:pt x="67" y="71"/>
                  </a:lnTo>
                  <a:lnTo>
                    <a:pt x="71" y="67"/>
                  </a:lnTo>
                  <a:lnTo>
                    <a:pt x="71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8" y="23"/>
                  </a:lnTo>
                  <a:lnTo>
                    <a:pt x="78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7" name="Freeform 121"/>
            <p:cNvSpPr>
              <a:spLocks/>
            </p:cNvSpPr>
            <p:nvPr/>
          </p:nvSpPr>
          <p:spPr bwMode="auto">
            <a:xfrm>
              <a:off x="562" y="2104"/>
              <a:ext cx="513" cy="670"/>
            </a:xfrm>
            <a:custGeom>
              <a:avLst/>
              <a:gdLst/>
              <a:ahLst/>
              <a:cxnLst>
                <a:cxn ang="0">
                  <a:pos x="197" y="67"/>
                </a:cxn>
                <a:cxn ang="0">
                  <a:pos x="160" y="34"/>
                </a:cxn>
                <a:cxn ang="0">
                  <a:pos x="149" y="34"/>
                </a:cxn>
                <a:cxn ang="0">
                  <a:pos x="126" y="75"/>
                </a:cxn>
                <a:cxn ang="0">
                  <a:pos x="119" y="93"/>
                </a:cxn>
                <a:cxn ang="0">
                  <a:pos x="86" y="112"/>
                </a:cxn>
                <a:cxn ang="0">
                  <a:pos x="89" y="160"/>
                </a:cxn>
                <a:cxn ang="0">
                  <a:pos x="82" y="186"/>
                </a:cxn>
                <a:cxn ang="0">
                  <a:pos x="112" y="212"/>
                </a:cxn>
                <a:cxn ang="0">
                  <a:pos x="86" y="231"/>
                </a:cxn>
                <a:cxn ang="0">
                  <a:pos x="59" y="239"/>
                </a:cxn>
                <a:cxn ang="0">
                  <a:pos x="19" y="302"/>
                </a:cxn>
                <a:cxn ang="0">
                  <a:pos x="7" y="410"/>
                </a:cxn>
                <a:cxn ang="0">
                  <a:pos x="45" y="413"/>
                </a:cxn>
                <a:cxn ang="0">
                  <a:pos x="63" y="451"/>
                </a:cxn>
                <a:cxn ang="0">
                  <a:pos x="56" y="480"/>
                </a:cxn>
                <a:cxn ang="0">
                  <a:pos x="78" y="492"/>
                </a:cxn>
                <a:cxn ang="0">
                  <a:pos x="82" y="529"/>
                </a:cxn>
                <a:cxn ang="0">
                  <a:pos x="63" y="573"/>
                </a:cxn>
                <a:cxn ang="0">
                  <a:pos x="0" y="644"/>
                </a:cxn>
                <a:cxn ang="0">
                  <a:pos x="22" y="666"/>
                </a:cxn>
                <a:cxn ang="0">
                  <a:pos x="74" y="659"/>
                </a:cxn>
                <a:cxn ang="0">
                  <a:pos x="126" y="622"/>
                </a:cxn>
                <a:cxn ang="0">
                  <a:pos x="238" y="588"/>
                </a:cxn>
                <a:cxn ang="0">
                  <a:pos x="417" y="573"/>
                </a:cxn>
                <a:cxn ang="0">
                  <a:pos x="439" y="585"/>
                </a:cxn>
                <a:cxn ang="0">
                  <a:pos x="480" y="581"/>
                </a:cxn>
                <a:cxn ang="0">
                  <a:pos x="487" y="566"/>
                </a:cxn>
                <a:cxn ang="0">
                  <a:pos x="495" y="425"/>
                </a:cxn>
                <a:cxn ang="0">
                  <a:pos x="513" y="399"/>
                </a:cxn>
                <a:cxn ang="0">
                  <a:pos x="502" y="372"/>
                </a:cxn>
                <a:cxn ang="0">
                  <a:pos x="461" y="358"/>
                </a:cxn>
                <a:cxn ang="0">
                  <a:pos x="409" y="361"/>
                </a:cxn>
                <a:cxn ang="0">
                  <a:pos x="387" y="335"/>
                </a:cxn>
                <a:cxn ang="0">
                  <a:pos x="387" y="272"/>
                </a:cxn>
                <a:cxn ang="0">
                  <a:pos x="428" y="242"/>
                </a:cxn>
                <a:cxn ang="0">
                  <a:pos x="439" y="220"/>
                </a:cxn>
                <a:cxn ang="0">
                  <a:pos x="361" y="198"/>
                </a:cxn>
                <a:cxn ang="0">
                  <a:pos x="346" y="179"/>
                </a:cxn>
                <a:cxn ang="0">
                  <a:pos x="316" y="179"/>
                </a:cxn>
                <a:cxn ang="0">
                  <a:pos x="313" y="142"/>
                </a:cxn>
                <a:cxn ang="0">
                  <a:pos x="313" y="105"/>
                </a:cxn>
                <a:cxn ang="0">
                  <a:pos x="283" y="60"/>
                </a:cxn>
                <a:cxn ang="0">
                  <a:pos x="283" y="26"/>
                </a:cxn>
                <a:cxn ang="0">
                  <a:pos x="249" y="0"/>
                </a:cxn>
                <a:cxn ang="0">
                  <a:pos x="234" y="4"/>
                </a:cxn>
                <a:cxn ang="0">
                  <a:pos x="201" y="41"/>
                </a:cxn>
              </a:cxnLst>
              <a:rect l="0" t="0" r="r" b="b"/>
              <a:pathLst>
                <a:path w="513" h="670">
                  <a:moveTo>
                    <a:pt x="201" y="52"/>
                  </a:moveTo>
                  <a:lnTo>
                    <a:pt x="201" y="52"/>
                  </a:lnTo>
                  <a:lnTo>
                    <a:pt x="197" y="67"/>
                  </a:lnTo>
                  <a:lnTo>
                    <a:pt x="197" y="60"/>
                  </a:lnTo>
                  <a:lnTo>
                    <a:pt x="197" y="60"/>
                  </a:lnTo>
                  <a:lnTo>
                    <a:pt x="160" y="34"/>
                  </a:lnTo>
                  <a:lnTo>
                    <a:pt x="160" y="34"/>
                  </a:lnTo>
                  <a:lnTo>
                    <a:pt x="153" y="34"/>
                  </a:lnTo>
                  <a:lnTo>
                    <a:pt x="149" y="34"/>
                  </a:lnTo>
                  <a:lnTo>
                    <a:pt x="141" y="45"/>
                  </a:lnTo>
                  <a:lnTo>
                    <a:pt x="134" y="60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6" y="86"/>
                  </a:lnTo>
                  <a:lnTo>
                    <a:pt x="119" y="93"/>
                  </a:lnTo>
                  <a:lnTo>
                    <a:pt x="104" y="105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9" y="119"/>
                  </a:lnTo>
                  <a:lnTo>
                    <a:pt x="89" y="134"/>
                  </a:lnTo>
                  <a:lnTo>
                    <a:pt x="89" y="160"/>
                  </a:lnTo>
                  <a:lnTo>
                    <a:pt x="89" y="172"/>
                  </a:lnTo>
                  <a:lnTo>
                    <a:pt x="82" y="186"/>
                  </a:lnTo>
                  <a:lnTo>
                    <a:pt x="82" y="186"/>
                  </a:lnTo>
                  <a:lnTo>
                    <a:pt x="93" y="194"/>
                  </a:lnTo>
                  <a:lnTo>
                    <a:pt x="108" y="205"/>
                  </a:lnTo>
                  <a:lnTo>
                    <a:pt x="112" y="212"/>
                  </a:lnTo>
                  <a:lnTo>
                    <a:pt x="108" y="220"/>
                  </a:lnTo>
                  <a:lnTo>
                    <a:pt x="100" y="227"/>
                  </a:lnTo>
                  <a:lnTo>
                    <a:pt x="86" y="231"/>
                  </a:lnTo>
                  <a:lnTo>
                    <a:pt x="86" y="231"/>
                  </a:lnTo>
                  <a:lnTo>
                    <a:pt x="74" y="231"/>
                  </a:lnTo>
                  <a:lnTo>
                    <a:pt x="59" y="239"/>
                  </a:lnTo>
                  <a:lnTo>
                    <a:pt x="45" y="250"/>
                  </a:lnTo>
                  <a:lnTo>
                    <a:pt x="30" y="272"/>
                  </a:lnTo>
                  <a:lnTo>
                    <a:pt x="19" y="302"/>
                  </a:lnTo>
                  <a:lnTo>
                    <a:pt x="11" y="350"/>
                  </a:lnTo>
                  <a:lnTo>
                    <a:pt x="7" y="410"/>
                  </a:lnTo>
                  <a:lnTo>
                    <a:pt x="7" y="410"/>
                  </a:lnTo>
                  <a:lnTo>
                    <a:pt x="19" y="410"/>
                  </a:lnTo>
                  <a:lnTo>
                    <a:pt x="30" y="410"/>
                  </a:lnTo>
                  <a:lnTo>
                    <a:pt x="45" y="413"/>
                  </a:lnTo>
                  <a:lnTo>
                    <a:pt x="56" y="421"/>
                  </a:lnTo>
                  <a:lnTo>
                    <a:pt x="63" y="432"/>
                  </a:lnTo>
                  <a:lnTo>
                    <a:pt x="63" y="451"/>
                  </a:lnTo>
                  <a:lnTo>
                    <a:pt x="59" y="477"/>
                  </a:lnTo>
                  <a:lnTo>
                    <a:pt x="59" y="477"/>
                  </a:lnTo>
                  <a:lnTo>
                    <a:pt x="56" y="480"/>
                  </a:lnTo>
                  <a:lnTo>
                    <a:pt x="59" y="484"/>
                  </a:lnTo>
                  <a:lnTo>
                    <a:pt x="63" y="488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82" y="503"/>
                  </a:lnTo>
                  <a:lnTo>
                    <a:pt x="82" y="529"/>
                  </a:lnTo>
                  <a:lnTo>
                    <a:pt x="82" y="544"/>
                  </a:lnTo>
                  <a:lnTo>
                    <a:pt x="74" y="559"/>
                  </a:lnTo>
                  <a:lnTo>
                    <a:pt x="63" y="573"/>
                  </a:lnTo>
                  <a:lnTo>
                    <a:pt x="48" y="585"/>
                  </a:lnTo>
                  <a:lnTo>
                    <a:pt x="0" y="644"/>
                  </a:lnTo>
                  <a:lnTo>
                    <a:pt x="0" y="644"/>
                  </a:lnTo>
                  <a:lnTo>
                    <a:pt x="7" y="652"/>
                  </a:lnTo>
                  <a:lnTo>
                    <a:pt x="11" y="659"/>
                  </a:lnTo>
                  <a:lnTo>
                    <a:pt x="22" y="666"/>
                  </a:lnTo>
                  <a:lnTo>
                    <a:pt x="33" y="670"/>
                  </a:lnTo>
                  <a:lnTo>
                    <a:pt x="52" y="666"/>
                  </a:lnTo>
                  <a:lnTo>
                    <a:pt x="74" y="659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126" y="622"/>
                  </a:lnTo>
                  <a:lnTo>
                    <a:pt x="160" y="611"/>
                  </a:lnTo>
                  <a:lnTo>
                    <a:pt x="201" y="599"/>
                  </a:lnTo>
                  <a:lnTo>
                    <a:pt x="238" y="588"/>
                  </a:lnTo>
                  <a:lnTo>
                    <a:pt x="305" y="581"/>
                  </a:lnTo>
                  <a:lnTo>
                    <a:pt x="331" y="577"/>
                  </a:lnTo>
                  <a:lnTo>
                    <a:pt x="417" y="573"/>
                  </a:lnTo>
                  <a:lnTo>
                    <a:pt x="417" y="573"/>
                  </a:lnTo>
                  <a:lnTo>
                    <a:pt x="424" y="577"/>
                  </a:lnTo>
                  <a:lnTo>
                    <a:pt x="439" y="585"/>
                  </a:lnTo>
                  <a:lnTo>
                    <a:pt x="461" y="588"/>
                  </a:lnTo>
                  <a:lnTo>
                    <a:pt x="473" y="585"/>
                  </a:lnTo>
                  <a:lnTo>
                    <a:pt x="480" y="581"/>
                  </a:lnTo>
                  <a:lnTo>
                    <a:pt x="484" y="577"/>
                  </a:lnTo>
                  <a:lnTo>
                    <a:pt x="484" y="577"/>
                  </a:lnTo>
                  <a:lnTo>
                    <a:pt x="487" y="566"/>
                  </a:lnTo>
                  <a:lnTo>
                    <a:pt x="491" y="544"/>
                  </a:lnTo>
                  <a:lnTo>
                    <a:pt x="495" y="492"/>
                  </a:lnTo>
                  <a:lnTo>
                    <a:pt x="495" y="425"/>
                  </a:lnTo>
                  <a:lnTo>
                    <a:pt x="495" y="425"/>
                  </a:lnTo>
                  <a:lnTo>
                    <a:pt x="510" y="406"/>
                  </a:lnTo>
                  <a:lnTo>
                    <a:pt x="513" y="399"/>
                  </a:lnTo>
                  <a:lnTo>
                    <a:pt x="513" y="391"/>
                  </a:lnTo>
                  <a:lnTo>
                    <a:pt x="510" y="380"/>
                  </a:lnTo>
                  <a:lnTo>
                    <a:pt x="502" y="372"/>
                  </a:lnTo>
                  <a:lnTo>
                    <a:pt x="487" y="365"/>
                  </a:lnTo>
                  <a:lnTo>
                    <a:pt x="476" y="361"/>
                  </a:lnTo>
                  <a:lnTo>
                    <a:pt x="461" y="358"/>
                  </a:lnTo>
                  <a:lnTo>
                    <a:pt x="417" y="361"/>
                  </a:lnTo>
                  <a:lnTo>
                    <a:pt x="417" y="361"/>
                  </a:lnTo>
                  <a:lnTo>
                    <a:pt x="409" y="361"/>
                  </a:lnTo>
                  <a:lnTo>
                    <a:pt x="402" y="361"/>
                  </a:lnTo>
                  <a:lnTo>
                    <a:pt x="394" y="350"/>
                  </a:lnTo>
                  <a:lnTo>
                    <a:pt x="387" y="335"/>
                  </a:lnTo>
                  <a:lnTo>
                    <a:pt x="383" y="320"/>
                  </a:lnTo>
                  <a:lnTo>
                    <a:pt x="383" y="287"/>
                  </a:lnTo>
                  <a:lnTo>
                    <a:pt x="387" y="272"/>
                  </a:lnTo>
                  <a:lnTo>
                    <a:pt x="406" y="253"/>
                  </a:lnTo>
                  <a:lnTo>
                    <a:pt x="406" y="253"/>
                  </a:lnTo>
                  <a:lnTo>
                    <a:pt x="428" y="242"/>
                  </a:lnTo>
                  <a:lnTo>
                    <a:pt x="439" y="231"/>
                  </a:lnTo>
                  <a:lnTo>
                    <a:pt x="443" y="224"/>
                  </a:lnTo>
                  <a:lnTo>
                    <a:pt x="439" y="220"/>
                  </a:lnTo>
                  <a:lnTo>
                    <a:pt x="428" y="212"/>
                  </a:lnTo>
                  <a:lnTo>
                    <a:pt x="420" y="212"/>
                  </a:lnTo>
                  <a:lnTo>
                    <a:pt x="361" y="198"/>
                  </a:lnTo>
                  <a:lnTo>
                    <a:pt x="361" y="198"/>
                  </a:lnTo>
                  <a:lnTo>
                    <a:pt x="357" y="186"/>
                  </a:lnTo>
                  <a:lnTo>
                    <a:pt x="346" y="179"/>
                  </a:lnTo>
                  <a:lnTo>
                    <a:pt x="339" y="179"/>
                  </a:lnTo>
                  <a:lnTo>
                    <a:pt x="331" y="179"/>
                  </a:lnTo>
                  <a:lnTo>
                    <a:pt x="316" y="179"/>
                  </a:lnTo>
                  <a:lnTo>
                    <a:pt x="309" y="183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6" y="131"/>
                  </a:lnTo>
                  <a:lnTo>
                    <a:pt x="316" y="119"/>
                  </a:lnTo>
                  <a:lnTo>
                    <a:pt x="313" y="105"/>
                  </a:lnTo>
                  <a:lnTo>
                    <a:pt x="305" y="90"/>
                  </a:lnTo>
                  <a:lnTo>
                    <a:pt x="290" y="67"/>
                  </a:lnTo>
                  <a:lnTo>
                    <a:pt x="283" y="60"/>
                  </a:lnTo>
                  <a:lnTo>
                    <a:pt x="283" y="60"/>
                  </a:lnTo>
                  <a:lnTo>
                    <a:pt x="286" y="41"/>
                  </a:lnTo>
                  <a:lnTo>
                    <a:pt x="283" y="26"/>
                  </a:lnTo>
                  <a:lnTo>
                    <a:pt x="275" y="15"/>
                  </a:lnTo>
                  <a:lnTo>
                    <a:pt x="268" y="8"/>
                  </a:lnTo>
                  <a:lnTo>
                    <a:pt x="249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4" y="4"/>
                  </a:lnTo>
                  <a:lnTo>
                    <a:pt x="219" y="12"/>
                  </a:lnTo>
                  <a:lnTo>
                    <a:pt x="208" y="30"/>
                  </a:lnTo>
                  <a:lnTo>
                    <a:pt x="201" y="41"/>
                  </a:lnTo>
                  <a:lnTo>
                    <a:pt x="201" y="52"/>
                  </a:lnTo>
                  <a:lnTo>
                    <a:pt x="201" y="5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8" name="Freeform 122"/>
            <p:cNvSpPr>
              <a:spLocks noEditPoints="1"/>
            </p:cNvSpPr>
            <p:nvPr/>
          </p:nvSpPr>
          <p:spPr bwMode="auto">
            <a:xfrm>
              <a:off x="729" y="2011"/>
              <a:ext cx="82" cy="82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15" y="0"/>
                </a:cxn>
                <a:cxn ang="0">
                  <a:pos x="0" y="23"/>
                </a:cxn>
                <a:cxn ang="0">
                  <a:pos x="8" y="30"/>
                </a:cxn>
                <a:cxn ang="0">
                  <a:pos x="26" y="8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41" y="34"/>
                </a:cxn>
                <a:cxn ang="0">
                  <a:pos x="38" y="26"/>
                </a:cxn>
                <a:cxn ang="0">
                  <a:pos x="41" y="26"/>
                </a:cxn>
                <a:cxn ang="0">
                  <a:pos x="52" y="26"/>
                </a:cxn>
                <a:cxn ang="0">
                  <a:pos x="49" y="34"/>
                </a:cxn>
                <a:cxn ang="0">
                  <a:pos x="49" y="26"/>
                </a:cxn>
                <a:cxn ang="0">
                  <a:pos x="67" y="26"/>
                </a:cxn>
                <a:cxn ang="0">
                  <a:pos x="64" y="34"/>
                </a:cxn>
                <a:cxn ang="0">
                  <a:pos x="64" y="26"/>
                </a:cxn>
                <a:cxn ang="0">
                  <a:pos x="45" y="56"/>
                </a:cxn>
                <a:cxn ang="0">
                  <a:pos x="45" y="60"/>
                </a:cxn>
                <a:cxn ang="0">
                  <a:pos x="49" y="67"/>
                </a:cxn>
                <a:cxn ang="0">
                  <a:pos x="60" y="64"/>
                </a:cxn>
                <a:cxn ang="0">
                  <a:pos x="79" y="56"/>
                </a:cxn>
                <a:cxn ang="0">
                  <a:pos x="23" y="45"/>
                </a:cxn>
                <a:cxn ang="0">
                  <a:pos x="56" y="56"/>
                </a:cxn>
                <a:cxn ang="0">
                  <a:pos x="45" y="56"/>
                </a:cxn>
                <a:cxn ang="0">
                  <a:pos x="45" y="56"/>
                </a:cxn>
                <a:cxn ang="0">
                  <a:pos x="71" y="71"/>
                </a:cxn>
                <a:cxn ang="0">
                  <a:pos x="75" y="78"/>
                </a:cxn>
                <a:cxn ang="0">
                  <a:pos x="82" y="71"/>
                </a:cxn>
                <a:cxn ang="0">
                  <a:pos x="71" y="56"/>
                </a:cxn>
                <a:cxn ang="0">
                  <a:pos x="64" y="60"/>
                </a:cxn>
                <a:cxn ang="0">
                  <a:pos x="67" y="67"/>
                </a:cxn>
                <a:cxn ang="0">
                  <a:pos x="60" y="67"/>
                </a:cxn>
                <a:cxn ang="0">
                  <a:pos x="56" y="71"/>
                </a:cxn>
                <a:cxn ang="0">
                  <a:pos x="49" y="71"/>
                </a:cxn>
                <a:cxn ang="0">
                  <a:pos x="45" y="67"/>
                </a:cxn>
                <a:cxn ang="0">
                  <a:pos x="34" y="60"/>
                </a:cxn>
                <a:cxn ang="0">
                  <a:pos x="26" y="56"/>
                </a:cxn>
                <a:cxn ang="0">
                  <a:pos x="19" y="71"/>
                </a:cxn>
                <a:cxn ang="0">
                  <a:pos x="19" y="41"/>
                </a:cxn>
                <a:cxn ang="0">
                  <a:pos x="26" y="41"/>
                </a:cxn>
                <a:cxn ang="0">
                  <a:pos x="79" y="19"/>
                </a:cxn>
                <a:cxn ang="0">
                  <a:pos x="56" y="15"/>
                </a:cxn>
                <a:cxn ang="0">
                  <a:pos x="79" y="8"/>
                </a:cxn>
                <a:cxn ang="0">
                  <a:pos x="56" y="8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45" y="0"/>
                </a:cxn>
                <a:cxn ang="0">
                  <a:pos x="26" y="8"/>
                </a:cxn>
                <a:cxn ang="0">
                  <a:pos x="45" y="15"/>
                </a:cxn>
                <a:cxn ang="0">
                  <a:pos x="26" y="19"/>
                </a:cxn>
                <a:cxn ang="0">
                  <a:pos x="26" y="26"/>
                </a:cxn>
                <a:cxn ang="0">
                  <a:pos x="19" y="23"/>
                </a:cxn>
                <a:cxn ang="0">
                  <a:pos x="0" y="49"/>
                </a:cxn>
                <a:cxn ang="0">
                  <a:pos x="8" y="56"/>
                </a:cxn>
                <a:cxn ang="0">
                  <a:pos x="12" y="82"/>
                </a:cxn>
                <a:cxn ang="0">
                  <a:pos x="19" y="75"/>
                </a:cxn>
                <a:cxn ang="0">
                  <a:pos x="26" y="78"/>
                </a:cxn>
                <a:cxn ang="0">
                  <a:pos x="34" y="75"/>
                </a:cxn>
                <a:cxn ang="0">
                  <a:pos x="38" y="78"/>
                </a:cxn>
                <a:cxn ang="0">
                  <a:pos x="64" y="82"/>
                </a:cxn>
                <a:cxn ang="0">
                  <a:pos x="67" y="78"/>
                </a:cxn>
                <a:cxn ang="0">
                  <a:pos x="71" y="71"/>
                </a:cxn>
              </a:cxnLst>
              <a:rect l="0" t="0" r="r" b="b"/>
              <a:pathLst>
                <a:path w="82" h="82">
                  <a:moveTo>
                    <a:pt x="23" y="4"/>
                  </a:moveTo>
                  <a:lnTo>
                    <a:pt x="23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close/>
                  <a:moveTo>
                    <a:pt x="41" y="26"/>
                  </a:moveTo>
                  <a:lnTo>
                    <a:pt x="41" y="34"/>
                  </a:lnTo>
                  <a:lnTo>
                    <a:pt x="38" y="34"/>
                  </a:lnTo>
                  <a:lnTo>
                    <a:pt x="38" y="26"/>
                  </a:lnTo>
                  <a:lnTo>
                    <a:pt x="41" y="26"/>
                  </a:lnTo>
                  <a:lnTo>
                    <a:pt x="41" y="26"/>
                  </a:lnTo>
                  <a:close/>
                  <a:moveTo>
                    <a:pt x="49" y="26"/>
                  </a:moveTo>
                  <a:lnTo>
                    <a:pt x="52" y="26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9" y="26"/>
                  </a:lnTo>
                  <a:lnTo>
                    <a:pt x="49" y="26"/>
                  </a:lnTo>
                  <a:close/>
                  <a:moveTo>
                    <a:pt x="64" y="26"/>
                  </a:moveTo>
                  <a:lnTo>
                    <a:pt x="67" y="26"/>
                  </a:lnTo>
                  <a:lnTo>
                    <a:pt x="67" y="34"/>
                  </a:lnTo>
                  <a:lnTo>
                    <a:pt x="64" y="34"/>
                  </a:lnTo>
                  <a:lnTo>
                    <a:pt x="64" y="26"/>
                  </a:lnTo>
                  <a:lnTo>
                    <a:pt x="64" y="26"/>
                  </a:lnTo>
                  <a:close/>
                  <a:moveTo>
                    <a:pt x="45" y="56"/>
                  </a:moveTo>
                  <a:lnTo>
                    <a:pt x="45" y="56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6" y="56"/>
                  </a:lnTo>
                  <a:lnTo>
                    <a:pt x="79" y="56"/>
                  </a:lnTo>
                  <a:lnTo>
                    <a:pt x="79" y="45"/>
                  </a:lnTo>
                  <a:lnTo>
                    <a:pt x="23" y="45"/>
                  </a:lnTo>
                  <a:lnTo>
                    <a:pt x="23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close/>
                  <a:moveTo>
                    <a:pt x="71" y="71"/>
                  </a:moveTo>
                  <a:lnTo>
                    <a:pt x="71" y="71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0" y="71"/>
                  </a:lnTo>
                  <a:lnTo>
                    <a:pt x="56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5" y="71"/>
                  </a:lnTo>
                  <a:lnTo>
                    <a:pt x="45" y="67"/>
                  </a:lnTo>
                  <a:lnTo>
                    <a:pt x="45" y="60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19" y="7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6" y="30"/>
                  </a:lnTo>
                  <a:lnTo>
                    <a:pt x="26" y="41"/>
                  </a:lnTo>
                  <a:lnTo>
                    <a:pt x="79" y="41"/>
                  </a:lnTo>
                  <a:lnTo>
                    <a:pt x="79" y="19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79" y="15"/>
                  </a:lnTo>
                  <a:lnTo>
                    <a:pt x="79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8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26" y="19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2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82"/>
                  </a:lnTo>
                  <a:lnTo>
                    <a:pt x="19" y="82"/>
                  </a:lnTo>
                  <a:lnTo>
                    <a:pt x="19" y="75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34" y="64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8" y="78"/>
                  </a:lnTo>
                  <a:lnTo>
                    <a:pt x="45" y="8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7" y="78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9" name="Freeform 123"/>
            <p:cNvSpPr>
              <a:spLocks noEditPoints="1"/>
            </p:cNvSpPr>
            <p:nvPr/>
          </p:nvSpPr>
          <p:spPr bwMode="auto">
            <a:xfrm>
              <a:off x="729" y="2104"/>
              <a:ext cx="82" cy="82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" y="12"/>
                </a:cxn>
                <a:cxn ang="0">
                  <a:pos x="15" y="30"/>
                </a:cxn>
                <a:cxn ang="0">
                  <a:pos x="34" y="19"/>
                </a:cxn>
                <a:cxn ang="0">
                  <a:pos x="30" y="34"/>
                </a:cxn>
                <a:cxn ang="0">
                  <a:pos x="4" y="41"/>
                </a:cxn>
                <a:cxn ang="0">
                  <a:pos x="26" y="41"/>
                </a:cxn>
                <a:cxn ang="0">
                  <a:pos x="0" y="67"/>
                </a:cxn>
                <a:cxn ang="0">
                  <a:pos x="12" y="75"/>
                </a:cxn>
                <a:cxn ang="0">
                  <a:pos x="26" y="60"/>
                </a:cxn>
                <a:cxn ang="0">
                  <a:pos x="82" y="41"/>
                </a:cxn>
                <a:cxn ang="0">
                  <a:pos x="41" y="34"/>
                </a:cxn>
                <a:cxn ang="0">
                  <a:pos x="45" y="30"/>
                </a:cxn>
                <a:cxn ang="0">
                  <a:pos x="49" y="23"/>
                </a:cxn>
                <a:cxn ang="0">
                  <a:pos x="49" y="23"/>
                </a:cxn>
                <a:cxn ang="0">
                  <a:pos x="38" y="19"/>
                </a:cxn>
                <a:cxn ang="0">
                  <a:pos x="67" y="30"/>
                </a:cxn>
                <a:cxn ang="0">
                  <a:pos x="79" y="12"/>
                </a:cxn>
                <a:cxn ang="0">
                  <a:pos x="49" y="12"/>
                </a:cxn>
                <a:cxn ang="0">
                  <a:pos x="49" y="0"/>
                </a:cxn>
                <a:cxn ang="0">
                  <a:pos x="26" y="75"/>
                </a:cxn>
                <a:cxn ang="0">
                  <a:pos x="26" y="79"/>
                </a:cxn>
                <a:cxn ang="0">
                  <a:pos x="26" y="79"/>
                </a:cxn>
                <a:cxn ang="0">
                  <a:pos x="64" y="75"/>
                </a:cxn>
                <a:cxn ang="0">
                  <a:pos x="64" y="79"/>
                </a:cxn>
                <a:cxn ang="0">
                  <a:pos x="67" y="82"/>
                </a:cxn>
                <a:cxn ang="0">
                  <a:pos x="79" y="75"/>
                </a:cxn>
                <a:cxn ang="0">
                  <a:pos x="64" y="52"/>
                </a:cxn>
                <a:cxn ang="0">
                  <a:pos x="52" y="56"/>
                </a:cxn>
                <a:cxn ang="0">
                  <a:pos x="60" y="67"/>
                </a:cxn>
                <a:cxn ang="0">
                  <a:pos x="41" y="67"/>
                </a:cxn>
                <a:cxn ang="0">
                  <a:pos x="56" y="49"/>
                </a:cxn>
                <a:cxn ang="0">
                  <a:pos x="56" y="49"/>
                </a:cxn>
                <a:cxn ang="0">
                  <a:pos x="49" y="45"/>
                </a:cxn>
                <a:cxn ang="0">
                  <a:pos x="45" y="45"/>
                </a:cxn>
                <a:cxn ang="0">
                  <a:pos x="41" y="49"/>
                </a:cxn>
                <a:cxn ang="0">
                  <a:pos x="34" y="60"/>
                </a:cxn>
                <a:cxn ang="0">
                  <a:pos x="26" y="67"/>
                </a:cxn>
                <a:cxn ang="0">
                  <a:pos x="26" y="67"/>
                </a:cxn>
                <a:cxn ang="0">
                  <a:pos x="23" y="67"/>
                </a:cxn>
                <a:cxn ang="0">
                  <a:pos x="26" y="75"/>
                </a:cxn>
                <a:cxn ang="0">
                  <a:pos x="26" y="75"/>
                </a:cxn>
              </a:cxnLst>
              <a:rect l="0" t="0" r="r" b="b"/>
              <a:pathLst>
                <a:path w="82" h="82">
                  <a:moveTo>
                    <a:pt x="49" y="0"/>
                  </a:moveTo>
                  <a:lnTo>
                    <a:pt x="4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12"/>
                  </a:lnTo>
                  <a:lnTo>
                    <a:pt x="4" y="12"/>
                  </a:lnTo>
                  <a:lnTo>
                    <a:pt x="4" y="30"/>
                  </a:lnTo>
                  <a:lnTo>
                    <a:pt x="15" y="30"/>
                  </a:lnTo>
                  <a:lnTo>
                    <a:pt x="15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0" y="34"/>
                  </a:lnTo>
                  <a:lnTo>
                    <a:pt x="4" y="34"/>
                  </a:lnTo>
                  <a:lnTo>
                    <a:pt x="4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15" y="5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6" y="60"/>
                  </a:lnTo>
                  <a:lnTo>
                    <a:pt x="38" y="41"/>
                  </a:lnTo>
                  <a:lnTo>
                    <a:pt x="82" y="41"/>
                  </a:lnTo>
                  <a:lnTo>
                    <a:pt x="82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38" y="19"/>
                  </a:lnTo>
                  <a:lnTo>
                    <a:pt x="67" y="19"/>
                  </a:lnTo>
                  <a:lnTo>
                    <a:pt x="67" y="30"/>
                  </a:lnTo>
                  <a:lnTo>
                    <a:pt x="79" y="30"/>
                  </a:lnTo>
                  <a:lnTo>
                    <a:pt x="7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26" y="75"/>
                  </a:moveTo>
                  <a:lnTo>
                    <a:pt x="26" y="75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6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0" name="Freeform 124"/>
            <p:cNvSpPr>
              <a:spLocks noEditPoints="1"/>
            </p:cNvSpPr>
            <p:nvPr/>
          </p:nvSpPr>
          <p:spPr bwMode="auto">
            <a:xfrm>
              <a:off x="729" y="2194"/>
              <a:ext cx="82" cy="85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4" y="52"/>
                </a:cxn>
                <a:cxn ang="0">
                  <a:pos x="12" y="85"/>
                </a:cxn>
                <a:cxn ang="0">
                  <a:pos x="23" y="55"/>
                </a:cxn>
                <a:cxn ang="0">
                  <a:pos x="26" y="59"/>
                </a:cxn>
                <a:cxn ang="0">
                  <a:pos x="30" y="55"/>
                </a:cxn>
                <a:cxn ang="0">
                  <a:pos x="34" y="59"/>
                </a:cxn>
                <a:cxn ang="0">
                  <a:pos x="38" y="52"/>
                </a:cxn>
                <a:cxn ang="0">
                  <a:pos x="45" y="44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64" y="52"/>
                </a:cxn>
                <a:cxn ang="0">
                  <a:pos x="56" y="52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2" y="44"/>
                </a:cxn>
                <a:cxn ang="0">
                  <a:pos x="45" y="55"/>
                </a:cxn>
                <a:cxn ang="0">
                  <a:pos x="23" y="67"/>
                </a:cxn>
                <a:cxn ang="0">
                  <a:pos x="26" y="78"/>
                </a:cxn>
                <a:cxn ang="0">
                  <a:pos x="34" y="74"/>
                </a:cxn>
                <a:cxn ang="0">
                  <a:pos x="45" y="67"/>
                </a:cxn>
                <a:cxn ang="0">
                  <a:pos x="45" y="70"/>
                </a:cxn>
                <a:cxn ang="0">
                  <a:pos x="38" y="74"/>
                </a:cxn>
                <a:cxn ang="0">
                  <a:pos x="41" y="82"/>
                </a:cxn>
                <a:cxn ang="0">
                  <a:pos x="52" y="82"/>
                </a:cxn>
                <a:cxn ang="0">
                  <a:pos x="56" y="67"/>
                </a:cxn>
                <a:cxn ang="0">
                  <a:pos x="71" y="78"/>
                </a:cxn>
                <a:cxn ang="0">
                  <a:pos x="79" y="70"/>
                </a:cxn>
                <a:cxn ang="0">
                  <a:pos x="64" y="59"/>
                </a:cxn>
                <a:cxn ang="0">
                  <a:pos x="71" y="55"/>
                </a:cxn>
                <a:cxn ang="0">
                  <a:pos x="79" y="59"/>
                </a:cxn>
                <a:cxn ang="0">
                  <a:pos x="82" y="48"/>
                </a:cxn>
                <a:cxn ang="0">
                  <a:pos x="71" y="44"/>
                </a:cxn>
                <a:cxn ang="0">
                  <a:pos x="82" y="41"/>
                </a:cxn>
                <a:cxn ang="0">
                  <a:pos x="49" y="33"/>
                </a:cxn>
                <a:cxn ang="0">
                  <a:pos x="75" y="29"/>
                </a:cxn>
                <a:cxn ang="0">
                  <a:pos x="52" y="22"/>
                </a:cxn>
                <a:cxn ang="0">
                  <a:pos x="79" y="18"/>
                </a:cxn>
                <a:cxn ang="0">
                  <a:pos x="52" y="11"/>
                </a:cxn>
                <a:cxn ang="0">
                  <a:pos x="56" y="3"/>
                </a:cxn>
                <a:cxn ang="0">
                  <a:pos x="56" y="3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1" y="11"/>
                </a:cxn>
                <a:cxn ang="0">
                  <a:pos x="26" y="11"/>
                </a:cxn>
                <a:cxn ang="0">
                  <a:pos x="26" y="7"/>
                </a:cxn>
                <a:cxn ang="0">
                  <a:pos x="26" y="3"/>
                </a:cxn>
                <a:cxn ang="0">
                  <a:pos x="15" y="0"/>
                </a:cxn>
                <a:cxn ang="0">
                  <a:pos x="8" y="22"/>
                </a:cxn>
                <a:cxn ang="0">
                  <a:pos x="0" y="44"/>
                </a:cxn>
                <a:cxn ang="0">
                  <a:pos x="41" y="22"/>
                </a:cxn>
                <a:cxn ang="0">
                  <a:pos x="26" y="29"/>
                </a:cxn>
                <a:cxn ang="0">
                  <a:pos x="38" y="29"/>
                </a:cxn>
                <a:cxn ang="0">
                  <a:pos x="23" y="33"/>
                </a:cxn>
                <a:cxn ang="0">
                  <a:pos x="23" y="22"/>
                </a:cxn>
                <a:cxn ang="0">
                  <a:pos x="23" y="18"/>
                </a:cxn>
                <a:cxn ang="0">
                  <a:pos x="41" y="18"/>
                </a:cxn>
                <a:cxn ang="0">
                  <a:pos x="41" y="22"/>
                </a:cxn>
                <a:cxn ang="0">
                  <a:pos x="34" y="41"/>
                </a:cxn>
                <a:cxn ang="0">
                  <a:pos x="23" y="48"/>
                </a:cxn>
                <a:cxn ang="0">
                  <a:pos x="34" y="41"/>
                </a:cxn>
              </a:cxnLst>
              <a:rect l="0" t="0" r="r" b="b"/>
              <a:pathLst>
                <a:path w="82" h="85">
                  <a:moveTo>
                    <a:pt x="0" y="44"/>
                  </a:moveTo>
                  <a:lnTo>
                    <a:pt x="0" y="4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12" y="44"/>
                  </a:lnTo>
                  <a:lnTo>
                    <a:pt x="12" y="85"/>
                  </a:lnTo>
                  <a:lnTo>
                    <a:pt x="23" y="85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4" y="59"/>
                  </a:lnTo>
                  <a:lnTo>
                    <a:pt x="45" y="55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56" y="55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45" y="44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5" y="67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52" y="82"/>
                  </a:lnTo>
                  <a:lnTo>
                    <a:pt x="56" y="78"/>
                  </a:lnTo>
                  <a:lnTo>
                    <a:pt x="56" y="67"/>
                  </a:lnTo>
                  <a:lnTo>
                    <a:pt x="56" y="67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71" y="44"/>
                  </a:lnTo>
                  <a:lnTo>
                    <a:pt x="67" y="41"/>
                  </a:lnTo>
                  <a:lnTo>
                    <a:pt x="82" y="41"/>
                  </a:lnTo>
                  <a:lnTo>
                    <a:pt x="82" y="33"/>
                  </a:lnTo>
                  <a:lnTo>
                    <a:pt x="49" y="33"/>
                  </a:lnTo>
                  <a:lnTo>
                    <a:pt x="49" y="29"/>
                  </a:lnTo>
                  <a:lnTo>
                    <a:pt x="75" y="29"/>
                  </a:lnTo>
                  <a:lnTo>
                    <a:pt x="75" y="22"/>
                  </a:lnTo>
                  <a:lnTo>
                    <a:pt x="52" y="22"/>
                  </a:lnTo>
                  <a:lnTo>
                    <a:pt x="52" y="18"/>
                  </a:lnTo>
                  <a:lnTo>
                    <a:pt x="79" y="18"/>
                  </a:lnTo>
                  <a:lnTo>
                    <a:pt x="79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41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2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close/>
                  <a:moveTo>
                    <a:pt x="41" y="22"/>
                  </a:moveTo>
                  <a:lnTo>
                    <a:pt x="26" y="22"/>
                  </a:lnTo>
                  <a:lnTo>
                    <a:pt x="26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23" y="33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23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2"/>
                  </a:lnTo>
                  <a:close/>
                  <a:moveTo>
                    <a:pt x="34" y="41"/>
                  </a:moveTo>
                  <a:lnTo>
                    <a:pt x="34" y="41"/>
                  </a:lnTo>
                  <a:lnTo>
                    <a:pt x="23" y="48"/>
                  </a:lnTo>
                  <a:lnTo>
                    <a:pt x="23" y="41"/>
                  </a:lnTo>
                  <a:lnTo>
                    <a:pt x="34" y="41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1" name="Freeform 125"/>
            <p:cNvSpPr>
              <a:spLocks noEditPoints="1"/>
            </p:cNvSpPr>
            <p:nvPr/>
          </p:nvSpPr>
          <p:spPr bwMode="auto">
            <a:xfrm>
              <a:off x="729" y="2287"/>
              <a:ext cx="82" cy="82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23" y="11"/>
                </a:cxn>
                <a:cxn ang="0">
                  <a:pos x="23" y="0"/>
                </a:cxn>
                <a:cxn ang="0">
                  <a:pos x="12" y="3"/>
                </a:cxn>
                <a:cxn ang="0">
                  <a:pos x="12" y="15"/>
                </a:cxn>
                <a:cxn ang="0">
                  <a:pos x="34" y="70"/>
                </a:cxn>
                <a:cxn ang="0">
                  <a:pos x="19" y="29"/>
                </a:cxn>
                <a:cxn ang="0">
                  <a:pos x="34" y="22"/>
                </a:cxn>
                <a:cxn ang="0">
                  <a:pos x="30" y="26"/>
                </a:cxn>
                <a:cxn ang="0">
                  <a:pos x="38" y="29"/>
                </a:cxn>
                <a:cxn ang="0">
                  <a:pos x="79" y="18"/>
                </a:cxn>
                <a:cxn ang="0">
                  <a:pos x="49" y="7"/>
                </a:cxn>
                <a:cxn ang="0">
                  <a:pos x="52" y="3"/>
                </a:cxn>
                <a:cxn ang="0">
                  <a:pos x="52" y="3"/>
                </a:cxn>
                <a:cxn ang="0">
                  <a:pos x="41" y="0"/>
                </a:cxn>
                <a:cxn ang="0">
                  <a:pos x="41" y="3"/>
                </a:cxn>
                <a:cxn ang="0">
                  <a:pos x="34" y="18"/>
                </a:cxn>
                <a:cxn ang="0">
                  <a:pos x="0" y="15"/>
                </a:cxn>
                <a:cxn ang="0">
                  <a:pos x="8" y="22"/>
                </a:cxn>
                <a:cxn ang="0">
                  <a:pos x="8" y="41"/>
                </a:cxn>
                <a:cxn ang="0">
                  <a:pos x="0" y="74"/>
                </a:cxn>
                <a:cxn ang="0">
                  <a:pos x="0" y="78"/>
                </a:cxn>
                <a:cxn ang="0">
                  <a:pos x="8" y="82"/>
                </a:cxn>
                <a:cxn ang="0">
                  <a:pos x="15" y="63"/>
                </a:cxn>
                <a:cxn ang="0">
                  <a:pos x="23" y="41"/>
                </a:cxn>
                <a:cxn ang="0">
                  <a:pos x="23" y="67"/>
                </a:cxn>
                <a:cxn ang="0">
                  <a:pos x="15" y="70"/>
                </a:cxn>
                <a:cxn ang="0">
                  <a:pos x="19" y="78"/>
                </a:cxn>
                <a:cxn ang="0">
                  <a:pos x="26" y="78"/>
                </a:cxn>
                <a:cxn ang="0">
                  <a:pos x="34" y="74"/>
                </a:cxn>
                <a:cxn ang="0">
                  <a:pos x="41" y="82"/>
                </a:cxn>
                <a:cxn ang="0">
                  <a:pos x="60" y="63"/>
                </a:cxn>
                <a:cxn ang="0">
                  <a:pos x="67" y="70"/>
                </a:cxn>
                <a:cxn ang="0">
                  <a:pos x="75" y="82"/>
                </a:cxn>
                <a:cxn ang="0">
                  <a:pos x="82" y="70"/>
                </a:cxn>
                <a:cxn ang="0">
                  <a:pos x="64" y="56"/>
                </a:cxn>
                <a:cxn ang="0">
                  <a:pos x="82" y="44"/>
                </a:cxn>
                <a:cxn ang="0">
                  <a:pos x="64" y="37"/>
                </a:cxn>
                <a:cxn ang="0">
                  <a:pos x="75" y="26"/>
                </a:cxn>
                <a:cxn ang="0">
                  <a:pos x="56" y="26"/>
                </a:cxn>
                <a:cxn ang="0">
                  <a:pos x="56" y="22"/>
                </a:cxn>
                <a:cxn ang="0">
                  <a:pos x="45" y="22"/>
                </a:cxn>
                <a:cxn ang="0">
                  <a:pos x="41" y="29"/>
                </a:cxn>
                <a:cxn ang="0">
                  <a:pos x="34" y="41"/>
                </a:cxn>
                <a:cxn ang="0">
                  <a:pos x="38" y="44"/>
                </a:cxn>
                <a:cxn ang="0">
                  <a:pos x="45" y="44"/>
                </a:cxn>
                <a:cxn ang="0">
                  <a:pos x="52" y="37"/>
                </a:cxn>
                <a:cxn ang="0">
                  <a:pos x="38" y="44"/>
                </a:cxn>
                <a:cxn ang="0">
                  <a:pos x="52" y="56"/>
                </a:cxn>
                <a:cxn ang="0">
                  <a:pos x="52" y="56"/>
                </a:cxn>
                <a:cxn ang="0">
                  <a:pos x="34" y="70"/>
                </a:cxn>
                <a:cxn ang="0">
                  <a:pos x="34" y="70"/>
                </a:cxn>
              </a:cxnLst>
              <a:rect l="0" t="0" r="r" b="b"/>
              <a:pathLst>
                <a:path w="82" h="82">
                  <a:moveTo>
                    <a:pt x="12" y="15"/>
                  </a:moveTo>
                  <a:lnTo>
                    <a:pt x="12" y="1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34" y="70"/>
                  </a:moveTo>
                  <a:lnTo>
                    <a:pt x="3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5" y="18"/>
                  </a:lnTo>
                  <a:lnTo>
                    <a:pt x="79" y="18"/>
                  </a:lnTo>
                  <a:lnTo>
                    <a:pt x="7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4" y="18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15" y="63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26" y="7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52" y="70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7" y="70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71" y="63"/>
                  </a:lnTo>
                  <a:lnTo>
                    <a:pt x="64" y="56"/>
                  </a:lnTo>
                  <a:lnTo>
                    <a:pt x="82" y="56"/>
                  </a:lnTo>
                  <a:lnTo>
                    <a:pt x="82" y="44"/>
                  </a:lnTo>
                  <a:lnTo>
                    <a:pt x="64" y="44"/>
                  </a:lnTo>
                  <a:lnTo>
                    <a:pt x="64" y="37"/>
                  </a:lnTo>
                  <a:lnTo>
                    <a:pt x="75" y="37"/>
                  </a:lnTo>
                  <a:lnTo>
                    <a:pt x="75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1" y="29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9" y="37"/>
                  </a:lnTo>
                  <a:lnTo>
                    <a:pt x="52" y="37"/>
                  </a:lnTo>
                  <a:lnTo>
                    <a:pt x="52" y="44"/>
                  </a:lnTo>
                  <a:lnTo>
                    <a:pt x="38" y="44"/>
                  </a:lnTo>
                  <a:lnTo>
                    <a:pt x="38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5" y="67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2" name="Freeform 126"/>
            <p:cNvSpPr>
              <a:spLocks noEditPoints="1"/>
            </p:cNvSpPr>
            <p:nvPr/>
          </p:nvSpPr>
          <p:spPr bwMode="auto">
            <a:xfrm>
              <a:off x="729" y="2380"/>
              <a:ext cx="82" cy="82"/>
            </a:xfrm>
            <a:custGeom>
              <a:avLst/>
              <a:gdLst/>
              <a:ahLst/>
              <a:cxnLst>
                <a:cxn ang="0">
                  <a:pos x="34" y="29"/>
                </a:cxn>
                <a:cxn ang="0">
                  <a:pos x="34" y="33"/>
                </a:cxn>
                <a:cxn ang="0">
                  <a:pos x="0" y="41"/>
                </a:cxn>
                <a:cxn ang="0">
                  <a:pos x="82" y="33"/>
                </a:cxn>
                <a:cxn ang="0">
                  <a:pos x="49" y="33"/>
                </a:cxn>
                <a:cxn ang="0">
                  <a:pos x="71" y="29"/>
                </a:cxn>
                <a:cxn ang="0">
                  <a:pos x="15" y="0"/>
                </a:cxn>
                <a:cxn ang="0">
                  <a:pos x="15" y="29"/>
                </a:cxn>
                <a:cxn ang="0">
                  <a:pos x="23" y="7"/>
                </a:cxn>
                <a:cxn ang="0">
                  <a:pos x="60" y="11"/>
                </a:cxn>
                <a:cxn ang="0">
                  <a:pos x="23" y="11"/>
                </a:cxn>
                <a:cxn ang="0">
                  <a:pos x="23" y="18"/>
                </a:cxn>
                <a:cxn ang="0">
                  <a:pos x="60" y="22"/>
                </a:cxn>
                <a:cxn ang="0">
                  <a:pos x="23" y="22"/>
                </a:cxn>
                <a:cxn ang="0">
                  <a:pos x="12" y="78"/>
                </a:cxn>
                <a:cxn ang="0">
                  <a:pos x="34" y="67"/>
                </a:cxn>
                <a:cxn ang="0">
                  <a:pos x="38" y="63"/>
                </a:cxn>
                <a:cxn ang="0">
                  <a:pos x="38" y="67"/>
                </a:cxn>
                <a:cxn ang="0">
                  <a:pos x="30" y="70"/>
                </a:cxn>
                <a:cxn ang="0">
                  <a:pos x="34" y="82"/>
                </a:cxn>
                <a:cxn ang="0">
                  <a:pos x="45" y="78"/>
                </a:cxn>
                <a:cxn ang="0">
                  <a:pos x="49" y="74"/>
                </a:cxn>
                <a:cxn ang="0">
                  <a:pos x="67" y="63"/>
                </a:cxn>
                <a:cxn ang="0">
                  <a:pos x="15" y="44"/>
                </a:cxn>
                <a:cxn ang="0">
                  <a:pos x="23" y="63"/>
                </a:cxn>
                <a:cxn ang="0">
                  <a:pos x="4" y="70"/>
                </a:cxn>
                <a:cxn ang="0">
                  <a:pos x="4" y="70"/>
                </a:cxn>
                <a:cxn ang="0">
                  <a:pos x="56" y="56"/>
                </a:cxn>
                <a:cxn ang="0">
                  <a:pos x="26" y="52"/>
                </a:cxn>
                <a:cxn ang="0">
                  <a:pos x="56" y="52"/>
                </a:cxn>
                <a:cxn ang="0">
                  <a:pos x="49" y="70"/>
                </a:cxn>
                <a:cxn ang="0">
                  <a:pos x="52" y="70"/>
                </a:cxn>
                <a:cxn ang="0">
                  <a:pos x="71" y="78"/>
                </a:cxn>
                <a:cxn ang="0">
                  <a:pos x="79" y="70"/>
                </a:cxn>
                <a:cxn ang="0">
                  <a:pos x="56" y="63"/>
                </a:cxn>
              </a:cxnLst>
              <a:rect l="0" t="0" r="r" b="b"/>
              <a:pathLst>
                <a:path w="82" h="82">
                  <a:moveTo>
                    <a:pt x="15" y="29"/>
                  </a:moveTo>
                  <a:lnTo>
                    <a:pt x="34" y="29"/>
                  </a:lnTo>
                  <a:lnTo>
                    <a:pt x="34" y="29"/>
                  </a:lnTo>
                  <a:lnTo>
                    <a:pt x="34" y="33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82" y="41"/>
                  </a:lnTo>
                  <a:lnTo>
                    <a:pt x="82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29"/>
                  </a:lnTo>
                  <a:lnTo>
                    <a:pt x="71" y="29"/>
                  </a:lnTo>
                  <a:lnTo>
                    <a:pt x="71" y="0"/>
                  </a:lnTo>
                  <a:lnTo>
                    <a:pt x="15" y="0"/>
                  </a:lnTo>
                  <a:lnTo>
                    <a:pt x="15" y="29"/>
                  </a:lnTo>
                  <a:lnTo>
                    <a:pt x="15" y="29"/>
                  </a:lnTo>
                  <a:close/>
                  <a:moveTo>
                    <a:pt x="23" y="11"/>
                  </a:moveTo>
                  <a:lnTo>
                    <a:pt x="23" y="7"/>
                  </a:lnTo>
                  <a:lnTo>
                    <a:pt x="60" y="7"/>
                  </a:lnTo>
                  <a:lnTo>
                    <a:pt x="60" y="11"/>
                  </a:lnTo>
                  <a:lnTo>
                    <a:pt x="23" y="11"/>
                  </a:lnTo>
                  <a:lnTo>
                    <a:pt x="23" y="11"/>
                  </a:lnTo>
                  <a:close/>
                  <a:moveTo>
                    <a:pt x="23" y="22"/>
                  </a:moveTo>
                  <a:lnTo>
                    <a:pt x="23" y="18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4" y="70"/>
                  </a:moveTo>
                  <a:lnTo>
                    <a:pt x="12" y="78"/>
                  </a:lnTo>
                  <a:lnTo>
                    <a:pt x="12" y="78"/>
                  </a:lnTo>
                  <a:lnTo>
                    <a:pt x="34" y="67"/>
                  </a:lnTo>
                  <a:lnTo>
                    <a:pt x="26" y="63"/>
                  </a:lnTo>
                  <a:lnTo>
                    <a:pt x="38" y="63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4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45" y="78"/>
                  </a:lnTo>
                  <a:lnTo>
                    <a:pt x="49" y="78"/>
                  </a:lnTo>
                  <a:lnTo>
                    <a:pt x="49" y="74"/>
                  </a:lnTo>
                  <a:lnTo>
                    <a:pt x="49" y="63"/>
                  </a:lnTo>
                  <a:lnTo>
                    <a:pt x="67" y="63"/>
                  </a:lnTo>
                  <a:lnTo>
                    <a:pt x="67" y="44"/>
                  </a:lnTo>
                  <a:lnTo>
                    <a:pt x="15" y="44"/>
                  </a:lnTo>
                  <a:lnTo>
                    <a:pt x="15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close/>
                  <a:moveTo>
                    <a:pt x="56" y="52"/>
                  </a:moveTo>
                  <a:lnTo>
                    <a:pt x="56" y="56"/>
                  </a:lnTo>
                  <a:lnTo>
                    <a:pt x="26" y="56"/>
                  </a:lnTo>
                  <a:lnTo>
                    <a:pt x="26" y="52"/>
                  </a:lnTo>
                  <a:lnTo>
                    <a:pt x="56" y="52"/>
                  </a:lnTo>
                  <a:lnTo>
                    <a:pt x="56" y="52"/>
                  </a:lnTo>
                  <a:close/>
                  <a:moveTo>
                    <a:pt x="56" y="63"/>
                  </a:moveTo>
                  <a:lnTo>
                    <a:pt x="49" y="70"/>
                  </a:lnTo>
                  <a:lnTo>
                    <a:pt x="49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71" y="78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3" name="Freeform 127"/>
            <p:cNvSpPr>
              <a:spLocks noEditPoints="1"/>
            </p:cNvSpPr>
            <p:nvPr/>
          </p:nvSpPr>
          <p:spPr bwMode="auto">
            <a:xfrm>
              <a:off x="729" y="2469"/>
              <a:ext cx="82" cy="82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8" y="78"/>
                </a:cxn>
                <a:cxn ang="0">
                  <a:pos x="8" y="74"/>
                </a:cxn>
                <a:cxn ang="0">
                  <a:pos x="15" y="78"/>
                </a:cxn>
                <a:cxn ang="0">
                  <a:pos x="26" y="67"/>
                </a:cxn>
                <a:cxn ang="0">
                  <a:pos x="26" y="71"/>
                </a:cxn>
                <a:cxn ang="0">
                  <a:pos x="30" y="74"/>
                </a:cxn>
                <a:cxn ang="0">
                  <a:pos x="38" y="71"/>
                </a:cxn>
                <a:cxn ang="0">
                  <a:pos x="41" y="67"/>
                </a:cxn>
                <a:cxn ang="0">
                  <a:pos x="34" y="60"/>
                </a:cxn>
                <a:cxn ang="0">
                  <a:pos x="26" y="34"/>
                </a:cxn>
                <a:cxn ang="0">
                  <a:pos x="34" y="19"/>
                </a:cxn>
                <a:cxn ang="0">
                  <a:pos x="30" y="26"/>
                </a:cxn>
                <a:cxn ang="0">
                  <a:pos x="30" y="30"/>
                </a:cxn>
                <a:cxn ang="0">
                  <a:pos x="38" y="30"/>
                </a:cxn>
                <a:cxn ang="0">
                  <a:pos x="41" y="15"/>
                </a:cxn>
                <a:cxn ang="0">
                  <a:pos x="52" y="15"/>
                </a:cxn>
                <a:cxn ang="0">
                  <a:pos x="41" y="22"/>
                </a:cxn>
                <a:cxn ang="0">
                  <a:pos x="52" y="63"/>
                </a:cxn>
                <a:cxn ang="0">
                  <a:pos x="67" y="30"/>
                </a:cxn>
                <a:cxn ang="0">
                  <a:pos x="79" y="63"/>
                </a:cxn>
                <a:cxn ang="0">
                  <a:pos x="64" y="22"/>
                </a:cxn>
                <a:cxn ang="0">
                  <a:pos x="64" y="19"/>
                </a:cxn>
                <a:cxn ang="0">
                  <a:pos x="67" y="15"/>
                </a:cxn>
                <a:cxn ang="0">
                  <a:pos x="82" y="7"/>
                </a:cxn>
                <a:cxn ang="0">
                  <a:pos x="38" y="11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19" y="11"/>
                </a:cxn>
                <a:cxn ang="0">
                  <a:pos x="4" y="41"/>
                </a:cxn>
                <a:cxn ang="0">
                  <a:pos x="4" y="60"/>
                </a:cxn>
                <a:cxn ang="0">
                  <a:pos x="0" y="74"/>
                </a:cxn>
                <a:cxn ang="0">
                  <a:pos x="19" y="34"/>
                </a:cxn>
                <a:cxn ang="0">
                  <a:pos x="12" y="19"/>
                </a:cxn>
                <a:cxn ang="0">
                  <a:pos x="19" y="34"/>
                </a:cxn>
                <a:cxn ang="0">
                  <a:pos x="12" y="48"/>
                </a:cxn>
                <a:cxn ang="0">
                  <a:pos x="26" y="41"/>
                </a:cxn>
                <a:cxn ang="0">
                  <a:pos x="23" y="52"/>
                </a:cxn>
                <a:cxn ang="0">
                  <a:pos x="12" y="48"/>
                </a:cxn>
                <a:cxn ang="0">
                  <a:pos x="12" y="52"/>
                </a:cxn>
                <a:cxn ang="0">
                  <a:pos x="19" y="60"/>
                </a:cxn>
                <a:cxn ang="0">
                  <a:pos x="12" y="71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49" y="63"/>
                </a:cxn>
                <a:cxn ang="0">
                  <a:pos x="34" y="74"/>
                </a:cxn>
                <a:cxn ang="0">
                  <a:pos x="41" y="82"/>
                </a:cxn>
                <a:cxn ang="0">
                  <a:pos x="60" y="71"/>
                </a:cxn>
                <a:cxn ang="0">
                  <a:pos x="75" y="82"/>
                </a:cxn>
                <a:cxn ang="0">
                  <a:pos x="82" y="74"/>
                </a:cxn>
                <a:cxn ang="0">
                  <a:pos x="64" y="63"/>
                </a:cxn>
                <a:cxn ang="0">
                  <a:pos x="64" y="41"/>
                </a:cxn>
                <a:cxn ang="0">
                  <a:pos x="67" y="37"/>
                </a:cxn>
                <a:cxn ang="0">
                  <a:pos x="67" y="34"/>
                </a:cxn>
                <a:cxn ang="0">
                  <a:pos x="64" y="34"/>
                </a:cxn>
                <a:cxn ang="0">
                  <a:pos x="56" y="34"/>
                </a:cxn>
                <a:cxn ang="0">
                  <a:pos x="56" y="45"/>
                </a:cxn>
                <a:cxn ang="0">
                  <a:pos x="49" y="63"/>
                </a:cxn>
                <a:cxn ang="0">
                  <a:pos x="49" y="63"/>
                </a:cxn>
              </a:cxnLst>
              <a:rect l="0" t="0" r="r" b="b"/>
              <a:pathLst>
                <a:path w="82" h="82">
                  <a:moveTo>
                    <a:pt x="0" y="74"/>
                  </a:moveTo>
                  <a:lnTo>
                    <a:pt x="0" y="74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8" y="34"/>
                  </a:lnTo>
                  <a:lnTo>
                    <a:pt x="26" y="34"/>
                  </a:lnTo>
                  <a:lnTo>
                    <a:pt x="26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1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22"/>
                  </a:lnTo>
                  <a:lnTo>
                    <a:pt x="41" y="22"/>
                  </a:lnTo>
                  <a:lnTo>
                    <a:pt x="41" y="63"/>
                  </a:lnTo>
                  <a:lnTo>
                    <a:pt x="52" y="63"/>
                  </a:lnTo>
                  <a:lnTo>
                    <a:pt x="52" y="30"/>
                  </a:lnTo>
                  <a:lnTo>
                    <a:pt x="67" y="30"/>
                  </a:lnTo>
                  <a:lnTo>
                    <a:pt x="67" y="63"/>
                  </a:lnTo>
                  <a:lnTo>
                    <a:pt x="79" y="63"/>
                  </a:lnTo>
                  <a:lnTo>
                    <a:pt x="79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7" y="15"/>
                  </a:lnTo>
                  <a:lnTo>
                    <a:pt x="82" y="15"/>
                  </a:lnTo>
                  <a:lnTo>
                    <a:pt x="82" y="7"/>
                  </a:lnTo>
                  <a:lnTo>
                    <a:pt x="38" y="7"/>
                  </a:lnTo>
                  <a:lnTo>
                    <a:pt x="38" y="11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11"/>
                  </a:lnTo>
                  <a:lnTo>
                    <a:pt x="4" y="1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6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close/>
                  <a:moveTo>
                    <a:pt x="19" y="34"/>
                  </a:moveTo>
                  <a:lnTo>
                    <a:pt x="12" y="34"/>
                  </a:lnTo>
                  <a:lnTo>
                    <a:pt x="12" y="19"/>
                  </a:lnTo>
                  <a:lnTo>
                    <a:pt x="19" y="19"/>
                  </a:lnTo>
                  <a:lnTo>
                    <a:pt x="19" y="34"/>
                  </a:lnTo>
                  <a:lnTo>
                    <a:pt x="19" y="34"/>
                  </a:lnTo>
                  <a:close/>
                  <a:moveTo>
                    <a:pt x="12" y="48"/>
                  </a:moveTo>
                  <a:lnTo>
                    <a:pt x="12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3" y="52"/>
                  </a:lnTo>
                  <a:lnTo>
                    <a:pt x="15" y="45"/>
                  </a:lnTo>
                  <a:lnTo>
                    <a:pt x="12" y="48"/>
                  </a:lnTo>
                  <a:lnTo>
                    <a:pt x="12" y="48"/>
                  </a:lnTo>
                  <a:close/>
                  <a:moveTo>
                    <a:pt x="12" y="52"/>
                  </a:moveTo>
                  <a:lnTo>
                    <a:pt x="12" y="5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close/>
                  <a:moveTo>
                    <a:pt x="49" y="63"/>
                  </a:moveTo>
                  <a:lnTo>
                    <a:pt x="49" y="63"/>
                  </a:lnTo>
                  <a:lnTo>
                    <a:pt x="45" y="71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82" y="74"/>
                  </a:lnTo>
                  <a:lnTo>
                    <a:pt x="82" y="74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56" y="34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2" y="56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4" name="Freeform 128"/>
            <p:cNvSpPr>
              <a:spLocks noEditPoints="1"/>
            </p:cNvSpPr>
            <p:nvPr/>
          </p:nvSpPr>
          <p:spPr bwMode="auto">
            <a:xfrm>
              <a:off x="729" y="2562"/>
              <a:ext cx="82" cy="82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23" y="11"/>
                </a:cxn>
                <a:cxn ang="0">
                  <a:pos x="23" y="0"/>
                </a:cxn>
                <a:cxn ang="0">
                  <a:pos x="12" y="4"/>
                </a:cxn>
                <a:cxn ang="0">
                  <a:pos x="12" y="11"/>
                </a:cxn>
                <a:cxn ang="0">
                  <a:pos x="34" y="71"/>
                </a:cxn>
                <a:cxn ang="0">
                  <a:pos x="19" y="30"/>
                </a:cxn>
                <a:cxn ang="0">
                  <a:pos x="34" y="22"/>
                </a:cxn>
                <a:cxn ang="0">
                  <a:pos x="30" y="26"/>
                </a:cxn>
                <a:cxn ang="0">
                  <a:pos x="38" y="30"/>
                </a:cxn>
                <a:cxn ang="0">
                  <a:pos x="79" y="19"/>
                </a:cxn>
                <a:cxn ang="0">
                  <a:pos x="49" y="7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41" y="0"/>
                </a:cxn>
                <a:cxn ang="0">
                  <a:pos x="41" y="4"/>
                </a:cxn>
                <a:cxn ang="0">
                  <a:pos x="34" y="19"/>
                </a:cxn>
                <a:cxn ang="0">
                  <a:pos x="0" y="15"/>
                </a:cxn>
                <a:cxn ang="0">
                  <a:pos x="8" y="22"/>
                </a:cxn>
                <a:cxn ang="0">
                  <a:pos x="8" y="4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8" y="82"/>
                </a:cxn>
                <a:cxn ang="0">
                  <a:pos x="15" y="60"/>
                </a:cxn>
                <a:cxn ang="0">
                  <a:pos x="23" y="41"/>
                </a:cxn>
                <a:cxn ang="0">
                  <a:pos x="23" y="67"/>
                </a:cxn>
                <a:cxn ang="0">
                  <a:pos x="15" y="71"/>
                </a:cxn>
                <a:cxn ang="0">
                  <a:pos x="19" y="78"/>
                </a:cxn>
                <a:cxn ang="0">
                  <a:pos x="26" y="78"/>
                </a:cxn>
                <a:cxn ang="0">
                  <a:pos x="34" y="74"/>
                </a:cxn>
                <a:cxn ang="0">
                  <a:pos x="41" y="82"/>
                </a:cxn>
                <a:cxn ang="0">
                  <a:pos x="60" y="63"/>
                </a:cxn>
                <a:cxn ang="0">
                  <a:pos x="67" y="71"/>
                </a:cxn>
                <a:cxn ang="0">
                  <a:pos x="75" y="82"/>
                </a:cxn>
                <a:cxn ang="0">
                  <a:pos x="82" y="71"/>
                </a:cxn>
                <a:cxn ang="0">
                  <a:pos x="64" y="56"/>
                </a:cxn>
                <a:cxn ang="0">
                  <a:pos x="82" y="45"/>
                </a:cxn>
                <a:cxn ang="0">
                  <a:pos x="64" y="37"/>
                </a:cxn>
                <a:cxn ang="0">
                  <a:pos x="75" y="26"/>
                </a:cxn>
                <a:cxn ang="0">
                  <a:pos x="56" y="26"/>
                </a:cxn>
                <a:cxn ang="0">
                  <a:pos x="56" y="22"/>
                </a:cxn>
                <a:cxn ang="0">
                  <a:pos x="45" y="19"/>
                </a:cxn>
                <a:cxn ang="0">
                  <a:pos x="41" y="30"/>
                </a:cxn>
                <a:cxn ang="0">
                  <a:pos x="34" y="41"/>
                </a:cxn>
                <a:cxn ang="0">
                  <a:pos x="38" y="41"/>
                </a:cxn>
                <a:cxn ang="0">
                  <a:pos x="45" y="45"/>
                </a:cxn>
                <a:cxn ang="0">
                  <a:pos x="52" y="37"/>
                </a:cxn>
                <a:cxn ang="0">
                  <a:pos x="38" y="45"/>
                </a:cxn>
                <a:cxn ang="0">
                  <a:pos x="52" y="56"/>
                </a:cxn>
                <a:cxn ang="0">
                  <a:pos x="52" y="56"/>
                </a:cxn>
                <a:cxn ang="0">
                  <a:pos x="34" y="71"/>
                </a:cxn>
                <a:cxn ang="0">
                  <a:pos x="34" y="71"/>
                </a:cxn>
              </a:cxnLst>
              <a:rect l="0" t="0" r="r" b="b"/>
              <a:pathLst>
                <a:path w="82" h="82">
                  <a:moveTo>
                    <a:pt x="12" y="11"/>
                  </a:moveTo>
                  <a:lnTo>
                    <a:pt x="1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34" y="71"/>
                  </a:moveTo>
                  <a:lnTo>
                    <a:pt x="34" y="30"/>
                  </a:lnTo>
                  <a:lnTo>
                    <a:pt x="19" y="30"/>
                  </a:lnTo>
                  <a:lnTo>
                    <a:pt x="19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5" y="19"/>
                  </a:lnTo>
                  <a:lnTo>
                    <a:pt x="79" y="19"/>
                  </a:lnTo>
                  <a:lnTo>
                    <a:pt x="7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6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15" y="60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26" y="7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52" y="7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7" y="71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71" y="63"/>
                  </a:lnTo>
                  <a:lnTo>
                    <a:pt x="64" y="56"/>
                  </a:lnTo>
                  <a:lnTo>
                    <a:pt x="82" y="56"/>
                  </a:lnTo>
                  <a:lnTo>
                    <a:pt x="82" y="45"/>
                  </a:lnTo>
                  <a:lnTo>
                    <a:pt x="64" y="45"/>
                  </a:lnTo>
                  <a:lnTo>
                    <a:pt x="64" y="37"/>
                  </a:lnTo>
                  <a:lnTo>
                    <a:pt x="75" y="37"/>
                  </a:lnTo>
                  <a:lnTo>
                    <a:pt x="75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30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9" y="37"/>
                  </a:lnTo>
                  <a:lnTo>
                    <a:pt x="52" y="37"/>
                  </a:lnTo>
                  <a:lnTo>
                    <a:pt x="52" y="45"/>
                  </a:lnTo>
                  <a:lnTo>
                    <a:pt x="38" y="45"/>
                  </a:lnTo>
                  <a:lnTo>
                    <a:pt x="38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5" y="63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5" name="Freeform 129"/>
            <p:cNvSpPr>
              <a:spLocks noEditPoints="1"/>
            </p:cNvSpPr>
            <p:nvPr/>
          </p:nvSpPr>
          <p:spPr bwMode="auto">
            <a:xfrm>
              <a:off x="741" y="2651"/>
              <a:ext cx="59" cy="82"/>
            </a:xfrm>
            <a:custGeom>
              <a:avLst/>
              <a:gdLst/>
              <a:ahLst/>
              <a:cxnLst>
                <a:cxn ang="0">
                  <a:pos x="11" y="82"/>
                </a:cxn>
                <a:cxn ang="0">
                  <a:pos x="11" y="78"/>
                </a:cxn>
                <a:cxn ang="0">
                  <a:pos x="48" y="78"/>
                </a:cxn>
                <a:cxn ang="0">
                  <a:pos x="48" y="82"/>
                </a:cxn>
                <a:cxn ang="0">
                  <a:pos x="59" y="82"/>
                </a:cxn>
                <a:cxn ang="0">
                  <a:pos x="59" y="15"/>
                </a:cxn>
                <a:cxn ang="0">
                  <a:pos x="29" y="15"/>
                </a:cxn>
                <a:cxn ang="0">
                  <a:pos x="29" y="15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15"/>
                </a:cxn>
                <a:cxn ang="0">
                  <a:pos x="0" y="15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48" y="23"/>
                </a:cxn>
                <a:cxn ang="0">
                  <a:pos x="48" y="34"/>
                </a:cxn>
                <a:cxn ang="0">
                  <a:pos x="11" y="34"/>
                </a:cxn>
                <a:cxn ang="0">
                  <a:pos x="11" y="23"/>
                </a:cxn>
                <a:cxn ang="0">
                  <a:pos x="48" y="23"/>
                </a:cxn>
                <a:cxn ang="0">
                  <a:pos x="48" y="23"/>
                </a:cxn>
                <a:cxn ang="0">
                  <a:pos x="48" y="52"/>
                </a:cxn>
                <a:cxn ang="0">
                  <a:pos x="11" y="52"/>
                </a:cxn>
                <a:cxn ang="0">
                  <a:pos x="11" y="41"/>
                </a:cxn>
                <a:cxn ang="0">
                  <a:pos x="48" y="41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8" y="60"/>
                </a:cxn>
                <a:cxn ang="0">
                  <a:pos x="48" y="71"/>
                </a:cxn>
                <a:cxn ang="0">
                  <a:pos x="11" y="71"/>
                </a:cxn>
                <a:cxn ang="0">
                  <a:pos x="11" y="60"/>
                </a:cxn>
                <a:cxn ang="0">
                  <a:pos x="48" y="60"/>
                </a:cxn>
                <a:cxn ang="0">
                  <a:pos x="48" y="60"/>
                </a:cxn>
              </a:cxnLst>
              <a:rect l="0" t="0" r="r" b="b"/>
              <a:pathLst>
                <a:path w="59" h="82">
                  <a:moveTo>
                    <a:pt x="11" y="82"/>
                  </a:moveTo>
                  <a:lnTo>
                    <a:pt x="11" y="78"/>
                  </a:lnTo>
                  <a:lnTo>
                    <a:pt x="48" y="78"/>
                  </a:lnTo>
                  <a:lnTo>
                    <a:pt x="48" y="82"/>
                  </a:lnTo>
                  <a:lnTo>
                    <a:pt x="59" y="82"/>
                  </a:lnTo>
                  <a:lnTo>
                    <a:pt x="5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1" y="82"/>
                  </a:lnTo>
                  <a:lnTo>
                    <a:pt x="11" y="82"/>
                  </a:lnTo>
                  <a:close/>
                  <a:moveTo>
                    <a:pt x="48" y="23"/>
                  </a:moveTo>
                  <a:lnTo>
                    <a:pt x="48" y="34"/>
                  </a:lnTo>
                  <a:lnTo>
                    <a:pt x="11" y="34"/>
                  </a:lnTo>
                  <a:lnTo>
                    <a:pt x="11" y="23"/>
                  </a:lnTo>
                  <a:lnTo>
                    <a:pt x="48" y="23"/>
                  </a:lnTo>
                  <a:lnTo>
                    <a:pt x="48" y="23"/>
                  </a:lnTo>
                  <a:close/>
                  <a:moveTo>
                    <a:pt x="48" y="52"/>
                  </a:moveTo>
                  <a:lnTo>
                    <a:pt x="11" y="52"/>
                  </a:lnTo>
                  <a:lnTo>
                    <a:pt x="11" y="41"/>
                  </a:lnTo>
                  <a:lnTo>
                    <a:pt x="48" y="41"/>
                  </a:lnTo>
                  <a:lnTo>
                    <a:pt x="48" y="52"/>
                  </a:lnTo>
                  <a:lnTo>
                    <a:pt x="48" y="52"/>
                  </a:lnTo>
                  <a:close/>
                  <a:moveTo>
                    <a:pt x="48" y="60"/>
                  </a:moveTo>
                  <a:lnTo>
                    <a:pt x="48" y="71"/>
                  </a:lnTo>
                  <a:lnTo>
                    <a:pt x="11" y="71"/>
                  </a:lnTo>
                  <a:lnTo>
                    <a:pt x="11" y="60"/>
                  </a:lnTo>
                  <a:lnTo>
                    <a:pt x="48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6" name="Freeform 130"/>
            <p:cNvSpPr>
              <a:spLocks noEditPoints="1"/>
            </p:cNvSpPr>
            <p:nvPr/>
          </p:nvSpPr>
          <p:spPr bwMode="auto">
            <a:xfrm>
              <a:off x="729" y="2744"/>
              <a:ext cx="82" cy="8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60" y="4"/>
                </a:cxn>
                <a:cxn ang="0">
                  <a:pos x="49" y="0"/>
                </a:cxn>
                <a:cxn ang="0">
                  <a:pos x="41" y="15"/>
                </a:cxn>
                <a:cxn ang="0">
                  <a:pos x="26" y="30"/>
                </a:cxn>
                <a:cxn ang="0">
                  <a:pos x="30" y="41"/>
                </a:cxn>
                <a:cxn ang="0">
                  <a:pos x="71" y="38"/>
                </a:cxn>
                <a:cxn ang="0">
                  <a:pos x="71" y="41"/>
                </a:cxn>
                <a:cxn ang="0">
                  <a:pos x="79" y="38"/>
                </a:cxn>
                <a:cxn ang="0">
                  <a:pos x="82" y="38"/>
                </a:cxn>
                <a:cxn ang="0">
                  <a:pos x="67" y="12"/>
                </a:cxn>
                <a:cxn ang="0">
                  <a:pos x="56" y="19"/>
                </a:cxn>
                <a:cxn ang="0">
                  <a:pos x="45" y="26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30" y="15"/>
                </a:cxn>
                <a:cxn ang="0">
                  <a:pos x="19" y="0"/>
                </a:cxn>
                <a:cxn ang="0">
                  <a:pos x="8" y="12"/>
                </a:cxn>
                <a:cxn ang="0">
                  <a:pos x="12" y="15"/>
                </a:cxn>
                <a:cxn ang="0">
                  <a:pos x="23" y="23"/>
                </a:cxn>
                <a:cxn ang="0">
                  <a:pos x="30" y="15"/>
                </a:cxn>
                <a:cxn ang="0">
                  <a:pos x="23" y="30"/>
                </a:cxn>
                <a:cxn ang="0">
                  <a:pos x="8" y="23"/>
                </a:cxn>
                <a:cxn ang="0">
                  <a:pos x="0" y="30"/>
                </a:cxn>
                <a:cxn ang="0">
                  <a:pos x="15" y="41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12" y="79"/>
                </a:cxn>
                <a:cxn ang="0">
                  <a:pos x="15" y="82"/>
                </a:cxn>
                <a:cxn ang="0">
                  <a:pos x="23" y="49"/>
                </a:cxn>
                <a:cxn ang="0">
                  <a:pos x="19" y="45"/>
                </a:cxn>
                <a:cxn ang="0">
                  <a:pos x="15" y="45"/>
                </a:cxn>
                <a:cxn ang="0">
                  <a:pos x="4" y="75"/>
                </a:cxn>
                <a:cxn ang="0">
                  <a:pos x="12" y="79"/>
                </a:cxn>
                <a:cxn ang="0">
                  <a:pos x="41" y="75"/>
                </a:cxn>
                <a:cxn ang="0">
                  <a:pos x="64" y="82"/>
                </a:cxn>
                <a:cxn ang="0">
                  <a:pos x="75" y="45"/>
                </a:cxn>
                <a:cxn ang="0">
                  <a:pos x="30" y="82"/>
                </a:cxn>
                <a:cxn ang="0">
                  <a:pos x="41" y="75"/>
                </a:cxn>
                <a:cxn ang="0">
                  <a:pos x="64" y="52"/>
                </a:cxn>
                <a:cxn ang="0">
                  <a:pos x="41" y="67"/>
                </a:cxn>
                <a:cxn ang="0">
                  <a:pos x="64" y="52"/>
                </a:cxn>
              </a:cxnLst>
              <a:rect l="0" t="0" r="r" b="b"/>
              <a:pathLst>
                <a:path w="82" h="82">
                  <a:moveTo>
                    <a:pt x="60" y="8"/>
                  </a:move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4" y="26"/>
                  </a:lnTo>
                  <a:lnTo>
                    <a:pt x="26" y="30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56" y="38"/>
                  </a:lnTo>
                  <a:lnTo>
                    <a:pt x="71" y="38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  <a:moveTo>
                    <a:pt x="30" y="15"/>
                  </a:moveTo>
                  <a:lnTo>
                    <a:pt x="30" y="1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close/>
                  <a:moveTo>
                    <a:pt x="23" y="30"/>
                  </a:moveTo>
                  <a:lnTo>
                    <a:pt x="23" y="30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close/>
                  <a:moveTo>
                    <a:pt x="12" y="79"/>
                  </a:moveTo>
                  <a:lnTo>
                    <a:pt x="12" y="79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close/>
                  <a:moveTo>
                    <a:pt x="41" y="75"/>
                  </a:moveTo>
                  <a:lnTo>
                    <a:pt x="64" y="75"/>
                  </a:lnTo>
                  <a:lnTo>
                    <a:pt x="64" y="82"/>
                  </a:lnTo>
                  <a:lnTo>
                    <a:pt x="75" y="82"/>
                  </a:lnTo>
                  <a:lnTo>
                    <a:pt x="75" y="45"/>
                  </a:lnTo>
                  <a:lnTo>
                    <a:pt x="30" y="45"/>
                  </a:lnTo>
                  <a:lnTo>
                    <a:pt x="30" y="82"/>
                  </a:lnTo>
                  <a:lnTo>
                    <a:pt x="41" y="82"/>
                  </a:lnTo>
                  <a:lnTo>
                    <a:pt x="41" y="75"/>
                  </a:lnTo>
                  <a:lnTo>
                    <a:pt x="41" y="75"/>
                  </a:lnTo>
                  <a:close/>
                  <a:moveTo>
                    <a:pt x="64" y="52"/>
                  </a:moveTo>
                  <a:lnTo>
                    <a:pt x="64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4" y="52"/>
                  </a:lnTo>
                  <a:lnTo>
                    <a:pt x="64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7" name="Freeform 131"/>
            <p:cNvSpPr>
              <a:spLocks noEditPoints="1"/>
            </p:cNvSpPr>
            <p:nvPr/>
          </p:nvSpPr>
          <p:spPr bwMode="auto">
            <a:xfrm>
              <a:off x="729" y="2837"/>
              <a:ext cx="79" cy="82"/>
            </a:xfrm>
            <a:custGeom>
              <a:avLst/>
              <a:gdLst/>
              <a:ahLst/>
              <a:cxnLst>
                <a:cxn ang="0">
                  <a:pos x="60" y="23"/>
                </a:cxn>
                <a:cxn ang="0">
                  <a:pos x="52" y="1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9" y="4"/>
                </a:cxn>
                <a:cxn ang="0">
                  <a:pos x="41" y="4"/>
                </a:cxn>
                <a:cxn ang="0">
                  <a:pos x="41" y="41"/>
                </a:cxn>
                <a:cxn ang="0">
                  <a:pos x="38" y="23"/>
                </a:cxn>
                <a:cxn ang="0">
                  <a:pos x="26" y="8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26" y="4"/>
                </a:cxn>
                <a:cxn ang="0">
                  <a:pos x="19" y="0"/>
                </a:cxn>
                <a:cxn ang="0">
                  <a:pos x="19" y="45"/>
                </a:cxn>
                <a:cxn ang="0">
                  <a:pos x="15" y="64"/>
                </a:cxn>
                <a:cxn ang="0">
                  <a:pos x="0" y="75"/>
                </a:cxn>
                <a:cxn ang="0">
                  <a:pos x="12" y="79"/>
                </a:cxn>
                <a:cxn ang="0">
                  <a:pos x="23" y="71"/>
                </a:cxn>
                <a:cxn ang="0">
                  <a:pos x="26" y="64"/>
                </a:cxn>
                <a:cxn ang="0">
                  <a:pos x="26" y="26"/>
                </a:cxn>
                <a:cxn ang="0">
                  <a:pos x="34" y="49"/>
                </a:cxn>
                <a:cxn ang="0">
                  <a:pos x="38" y="49"/>
                </a:cxn>
                <a:cxn ang="0">
                  <a:pos x="41" y="49"/>
                </a:cxn>
                <a:cxn ang="0">
                  <a:pos x="52" y="79"/>
                </a:cxn>
                <a:cxn ang="0">
                  <a:pos x="52" y="26"/>
                </a:cxn>
                <a:cxn ang="0">
                  <a:pos x="56" y="49"/>
                </a:cxn>
                <a:cxn ang="0">
                  <a:pos x="64" y="82"/>
                </a:cxn>
                <a:cxn ang="0">
                  <a:pos x="75" y="8"/>
                </a:cxn>
                <a:cxn ang="0">
                  <a:pos x="75" y="4"/>
                </a:cxn>
                <a:cxn ang="0">
                  <a:pos x="79" y="0"/>
                </a:cxn>
                <a:cxn ang="0">
                  <a:pos x="75" y="0"/>
                </a:cxn>
                <a:cxn ang="0">
                  <a:pos x="64" y="0"/>
                </a:cxn>
                <a:cxn ang="0">
                  <a:pos x="64" y="41"/>
                </a:cxn>
                <a:cxn ang="0">
                  <a:pos x="60" y="23"/>
                </a:cxn>
                <a:cxn ang="0">
                  <a:pos x="15" y="38"/>
                </a:cxn>
                <a:cxn ang="0">
                  <a:pos x="15" y="23"/>
                </a:cxn>
                <a:cxn ang="0">
                  <a:pos x="8" y="23"/>
                </a:cxn>
                <a:cxn ang="0">
                  <a:pos x="8" y="26"/>
                </a:cxn>
                <a:cxn ang="0">
                  <a:pos x="0" y="49"/>
                </a:cxn>
                <a:cxn ang="0">
                  <a:pos x="12" y="49"/>
                </a:cxn>
                <a:cxn ang="0">
                  <a:pos x="15" y="38"/>
                </a:cxn>
                <a:cxn ang="0">
                  <a:pos x="15" y="38"/>
                </a:cxn>
              </a:cxnLst>
              <a:rect l="0" t="0" r="r" b="b"/>
              <a:pathLst>
                <a:path w="79" h="82">
                  <a:moveTo>
                    <a:pt x="60" y="23"/>
                  </a:moveTo>
                  <a:lnTo>
                    <a:pt x="60" y="23"/>
                  </a:lnTo>
                  <a:lnTo>
                    <a:pt x="52" y="23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1" y="4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26" y="23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9" y="0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5" y="56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23" y="7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45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1" y="49"/>
                  </a:lnTo>
                  <a:lnTo>
                    <a:pt x="41" y="79"/>
                  </a:lnTo>
                  <a:lnTo>
                    <a:pt x="52" y="7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64" y="49"/>
                  </a:lnTo>
                  <a:lnTo>
                    <a:pt x="64" y="82"/>
                  </a:lnTo>
                  <a:lnTo>
                    <a:pt x="75" y="82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close/>
                  <a:moveTo>
                    <a:pt x="15" y="38"/>
                  </a:moveTo>
                  <a:lnTo>
                    <a:pt x="15" y="38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广西</a:t>
            </a:r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755650" y="692150"/>
            <a:ext cx="7775575" cy="5740400"/>
            <a:chOff x="476" y="436"/>
            <a:chExt cx="4898" cy="3616"/>
          </a:xfrm>
        </p:grpSpPr>
        <p:sp>
          <p:nvSpPr>
            <p:cNvPr id="15365" name="AutoShape 5"/>
            <p:cNvSpPr>
              <a:spLocks noChangeAspect="1" noChangeArrowheads="1" noTextEdit="1"/>
            </p:cNvSpPr>
            <p:nvPr/>
          </p:nvSpPr>
          <p:spPr bwMode="auto">
            <a:xfrm>
              <a:off x="476" y="436"/>
              <a:ext cx="4898" cy="36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67" name="Freeform 7"/>
            <p:cNvSpPr>
              <a:spLocks/>
            </p:cNvSpPr>
            <p:nvPr/>
          </p:nvSpPr>
          <p:spPr bwMode="auto">
            <a:xfrm>
              <a:off x="531" y="486"/>
              <a:ext cx="4793" cy="3516"/>
            </a:xfrm>
            <a:custGeom>
              <a:avLst/>
              <a:gdLst/>
              <a:ahLst/>
              <a:cxnLst>
                <a:cxn ang="0">
                  <a:pos x="2574" y="3362"/>
                </a:cxn>
                <a:cxn ang="0">
                  <a:pos x="2643" y="3371"/>
                </a:cxn>
                <a:cxn ang="0">
                  <a:pos x="2623" y="3282"/>
                </a:cxn>
                <a:cxn ang="0">
                  <a:pos x="2663" y="3292"/>
                </a:cxn>
                <a:cxn ang="0">
                  <a:pos x="2773" y="3391"/>
                </a:cxn>
                <a:cxn ang="0">
                  <a:pos x="2848" y="3282"/>
                </a:cxn>
                <a:cxn ang="0">
                  <a:pos x="3022" y="3466"/>
                </a:cxn>
                <a:cxn ang="0">
                  <a:pos x="3217" y="3481"/>
                </a:cxn>
                <a:cxn ang="0">
                  <a:pos x="3267" y="3307"/>
                </a:cxn>
                <a:cxn ang="0">
                  <a:pos x="3382" y="3366"/>
                </a:cxn>
                <a:cxn ang="0">
                  <a:pos x="3431" y="3406"/>
                </a:cxn>
                <a:cxn ang="0">
                  <a:pos x="3566" y="3172"/>
                </a:cxn>
                <a:cxn ang="0">
                  <a:pos x="3825" y="3117"/>
                </a:cxn>
                <a:cxn ang="0">
                  <a:pos x="3995" y="2883"/>
                </a:cxn>
                <a:cxn ang="0">
                  <a:pos x="4090" y="2643"/>
                </a:cxn>
                <a:cxn ang="0">
                  <a:pos x="4439" y="2334"/>
                </a:cxn>
                <a:cxn ang="0">
                  <a:pos x="4534" y="1870"/>
                </a:cxn>
                <a:cxn ang="0">
                  <a:pos x="4678" y="1706"/>
                </a:cxn>
                <a:cxn ang="0">
                  <a:pos x="4728" y="1421"/>
                </a:cxn>
                <a:cxn ang="0">
                  <a:pos x="4683" y="1082"/>
                </a:cxn>
                <a:cxn ang="0">
                  <a:pos x="4394" y="1117"/>
                </a:cxn>
                <a:cxn ang="0">
                  <a:pos x="4269" y="853"/>
                </a:cxn>
                <a:cxn ang="0">
                  <a:pos x="4130" y="838"/>
                </a:cxn>
                <a:cxn ang="0">
                  <a:pos x="4264" y="583"/>
                </a:cxn>
                <a:cxn ang="0">
                  <a:pos x="4264" y="334"/>
                </a:cxn>
                <a:cxn ang="0">
                  <a:pos x="4215" y="80"/>
                </a:cxn>
                <a:cxn ang="0">
                  <a:pos x="3975" y="75"/>
                </a:cxn>
                <a:cxn ang="0">
                  <a:pos x="3741" y="150"/>
                </a:cxn>
                <a:cxn ang="0">
                  <a:pos x="3556" y="294"/>
                </a:cxn>
                <a:cxn ang="0">
                  <a:pos x="3431" y="174"/>
                </a:cxn>
                <a:cxn ang="0">
                  <a:pos x="3217" y="389"/>
                </a:cxn>
                <a:cxn ang="0">
                  <a:pos x="3047" y="404"/>
                </a:cxn>
                <a:cxn ang="0">
                  <a:pos x="2838" y="489"/>
                </a:cxn>
                <a:cxn ang="0">
                  <a:pos x="2828" y="598"/>
                </a:cxn>
                <a:cxn ang="0">
                  <a:pos x="2598" y="643"/>
                </a:cxn>
                <a:cxn ang="0">
                  <a:pos x="2504" y="763"/>
                </a:cxn>
                <a:cxn ang="0">
                  <a:pos x="2274" y="753"/>
                </a:cxn>
                <a:cxn ang="0">
                  <a:pos x="2045" y="933"/>
                </a:cxn>
                <a:cxn ang="0">
                  <a:pos x="1885" y="928"/>
                </a:cxn>
                <a:cxn ang="0">
                  <a:pos x="1736" y="723"/>
                </a:cxn>
                <a:cxn ang="0">
                  <a:pos x="1526" y="893"/>
                </a:cxn>
                <a:cxn ang="0">
                  <a:pos x="1142" y="1112"/>
                </a:cxn>
                <a:cxn ang="0">
                  <a:pos x="933" y="1327"/>
                </a:cxn>
                <a:cxn ang="0">
                  <a:pos x="633" y="1202"/>
                </a:cxn>
                <a:cxn ang="0">
                  <a:pos x="289" y="1277"/>
                </a:cxn>
                <a:cxn ang="0">
                  <a:pos x="5" y="1332"/>
                </a:cxn>
                <a:cxn ang="0">
                  <a:pos x="135" y="1506"/>
                </a:cxn>
                <a:cxn ang="0">
                  <a:pos x="444" y="1611"/>
                </a:cxn>
                <a:cxn ang="0">
                  <a:pos x="598" y="1770"/>
                </a:cxn>
                <a:cxn ang="0">
                  <a:pos x="763" y="1765"/>
                </a:cxn>
                <a:cxn ang="0">
                  <a:pos x="992" y="1736"/>
                </a:cxn>
                <a:cxn ang="0">
                  <a:pos x="1017" y="2130"/>
                </a:cxn>
                <a:cxn ang="0">
                  <a:pos x="738" y="2234"/>
                </a:cxn>
                <a:cxn ang="0">
                  <a:pos x="678" y="2444"/>
                </a:cxn>
                <a:cxn ang="0">
                  <a:pos x="953" y="2529"/>
                </a:cxn>
                <a:cxn ang="0">
                  <a:pos x="1282" y="2554"/>
                </a:cxn>
                <a:cxn ang="0">
                  <a:pos x="1401" y="2768"/>
                </a:cxn>
                <a:cxn ang="0">
                  <a:pos x="1426" y="3037"/>
                </a:cxn>
                <a:cxn ang="0">
                  <a:pos x="1636" y="3267"/>
                </a:cxn>
                <a:cxn ang="0">
                  <a:pos x="1875" y="3421"/>
                </a:cxn>
                <a:cxn ang="0">
                  <a:pos x="2125" y="3381"/>
                </a:cxn>
                <a:cxn ang="0">
                  <a:pos x="2389" y="3461"/>
                </a:cxn>
                <a:cxn ang="0">
                  <a:pos x="2444" y="3471"/>
                </a:cxn>
              </a:cxnLst>
              <a:rect l="0" t="0" r="r" b="b"/>
              <a:pathLst>
                <a:path w="4793" h="3516">
                  <a:moveTo>
                    <a:pt x="2444" y="3471"/>
                  </a:moveTo>
                  <a:lnTo>
                    <a:pt x="2444" y="3471"/>
                  </a:lnTo>
                  <a:lnTo>
                    <a:pt x="2454" y="3466"/>
                  </a:lnTo>
                  <a:lnTo>
                    <a:pt x="2474" y="3451"/>
                  </a:lnTo>
                  <a:lnTo>
                    <a:pt x="2479" y="3441"/>
                  </a:lnTo>
                  <a:lnTo>
                    <a:pt x="2489" y="3421"/>
                  </a:lnTo>
                  <a:lnTo>
                    <a:pt x="2489" y="3401"/>
                  </a:lnTo>
                  <a:lnTo>
                    <a:pt x="2489" y="3376"/>
                  </a:lnTo>
                  <a:lnTo>
                    <a:pt x="2489" y="3376"/>
                  </a:lnTo>
                  <a:lnTo>
                    <a:pt x="2504" y="3357"/>
                  </a:lnTo>
                  <a:lnTo>
                    <a:pt x="2519" y="3352"/>
                  </a:lnTo>
                  <a:lnTo>
                    <a:pt x="2524" y="3357"/>
                  </a:lnTo>
                  <a:lnTo>
                    <a:pt x="2524" y="3362"/>
                  </a:lnTo>
                  <a:lnTo>
                    <a:pt x="2524" y="3396"/>
                  </a:lnTo>
                  <a:lnTo>
                    <a:pt x="2554" y="3366"/>
                  </a:lnTo>
                  <a:lnTo>
                    <a:pt x="2554" y="3366"/>
                  </a:lnTo>
                  <a:lnTo>
                    <a:pt x="2564" y="3362"/>
                  </a:lnTo>
                  <a:lnTo>
                    <a:pt x="2574" y="3362"/>
                  </a:lnTo>
                  <a:lnTo>
                    <a:pt x="2574" y="3366"/>
                  </a:lnTo>
                  <a:lnTo>
                    <a:pt x="2574" y="3371"/>
                  </a:lnTo>
                  <a:lnTo>
                    <a:pt x="2569" y="3386"/>
                  </a:lnTo>
                  <a:lnTo>
                    <a:pt x="2559" y="3406"/>
                  </a:lnTo>
                  <a:lnTo>
                    <a:pt x="2559" y="3406"/>
                  </a:lnTo>
                  <a:lnTo>
                    <a:pt x="2554" y="3411"/>
                  </a:lnTo>
                  <a:lnTo>
                    <a:pt x="2544" y="3431"/>
                  </a:lnTo>
                  <a:lnTo>
                    <a:pt x="2544" y="3441"/>
                  </a:lnTo>
                  <a:lnTo>
                    <a:pt x="2549" y="3446"/>
                  </a:lnTo>
                  <a:lnTo>
                    <a:pt x="2559" y="3446"/>
                  </a:lnTo>
                  <a:lnTo>
                    <a:pt x="2579" y="3446"/>
                  </a:lnTo>
                  <a:lnTo>
                    <a:pt x="2579" y="3446"/>
                  </a:lnTo>
                  <a:lnTo>
                    <a:pt x="2584" y="3441"/>
                  </a:lnTo>
                  <a:lnTo>
                    <a:pt x="2608" y="3431"/>
                  </a:lnTo>
                  <a:lnTo>
                    <a:pt x="2618" y="3421"/>
                  </a:lnTo>
                  <a:lnTo>
                    <a:pt x="2628" y="3406"/>
                  </a:lnTo>
                  <a:lnTo>
                    <a:pt x="2638" y="3391"/>
                  </a:lnTo>
                  <a:lnTo>
                    <a:pt x="2643" y="3371"/>
                  </a:lnTo>
                  <a:lnTo>
                    <a:pt x="2643" y="3371"/>
                  </a:lnTo>
                  <a:lnTo>
                    <a:pt x="2643" y="3366"/>
                  </a:lnTo>
                  <a:lnTo>
                    <a:pt x="2648" y="3357"/>
                  </a:lnTo>
                  <a:lnTo>
                    <a:pt x="2643" y="3352"/>
                  </a:lnTo>
                  <a:lnTo>
                    <a:pt x="2638" y="3352"/>
                  </a:lnTo>
                  <a:lnTo>
                    <a:pt x="2633" y="3352"/>
                  </a:lnTo>
                  <a:lnTo>
                    <a:pt x="2618" y="3352"/>
                  </a:lnTo>
                  <a:lnTo>
                    <a:pt x="2618" y="3352"/>
                  </a:lnTo>
                  <a:lnTo>
                    <a:pt x="2603" y="3357"/>
                  </a:lnTo>
                  <a:lnTo>
                    <a:pt x="2598" y="3357"/>
                  </a:lnTo>
                  <a:lnTo>
                    <a:pt x="2598" y="3352"/>
                  </a:lnTo>
                  <a:lnTo>
                    <a:pt x="2608" y="3332"/>
                  </a:lnTo>
                  <a:lnTo>
                    <a:pt x="2608" y="3332"/>
                  </a:lnTo>
                  <a:lnTo>
                    <a:pt x="2613" y="3327"/>
                  </a:lnTo>
                  <a:lnTo>
                    <a:pt x="2628" y="3312"/>
                  </a:lnTo>
                  <a:lnTo>
                    <a:pt x="2628" y="3302"/>
                  </a:lnTo>
                  <a:lnTo>
                    <a:pt x="2628" y="3292"/>
                  </a:lnTo>
                  <a:lnTo>
                    <a:pt x="2623" y="3282"/>
                  </a:lnTo>
                  <a:lnTo>
                    <a:pt x="2613" y="3272"/>
                  </a:lnTo>
                  <a:lnTo>
                    <a:pt x="2608" y="3222"/>
                  </a:lnTo>
                  <a:lnTo>
                    <a:pt x="2633" y="3197"/>
                  </a:lnTo>
                  <a:lnTo>
                    <a:pt x="2633" y="3197"/>
                  </a:lnTo>
                  <a:lnTo>
                    <a:pt x="2638" y="3197"/>
                  </a:lnTo>
                  <a:lnTo>
                    <a:pt x="2643" y="3207"/>
                  </a:lnTo>
                  <a:lnTo>
                    <a:pt x="2643" y="3222"/>
                  </a:lnTo>
                  <a:lnTo>
                    <a:pt x="2653" y="3227"/>
                  </a:lnTo>
                  <a:lnTo>
                    <a:pt x="2653" y="3227"/>
                  </a:lnTo>
                  <a:lnTo>
                    <a:pt x="2658" y="3227"/>
                  </a:lnTo>
                  <a:lnTo>
                    <a:pt x="2673" y="3227"/>
                  </a:lnTo>
                  <a:lnTo>
                    <a:pt x="2678" y="3232"/>
                  </a:lnTo>
                  <a:lnTo>
                    <a:pt x="2678" y="3237"/>
                  </a:lnTo>
                  <a:lnTo>
                    <a:pt x="2673" y="3252"/>
                  </a:lnTo>
                  <a:lnTo>
                    <a:pt x="2658" y="3272"/>
                  </a:lnTo>
                  <a:lnTo>
                    <a:pt x="2658" y="3272"/>
                  </a:lnTo>
                  <a:lnTo>
                    <a:pt x="2658" y="3277"/>
                  </a:lnTo>
                  <a:lnTo>
                    <a:pt x="2663" y="3292"/>
                  </a:lnTo>
                  <a:lnTo>
                    <a:pt x="2668" y="3297"/>
                  </a:lnTo>
                  <a:lnTo>
                    <a:pt x="2678" y="3297"/>
                  </a:lnTo>
                  <a:lnTo>
                    <a:pt x="2693" y="3292"/>
                  </a:lnTo>
                  <a:lnTo>
                    <a:pt x="2708" y="3277"/>
                  </a:lnTo>
                  <a:lnTo>
                    <a:pt x="2718" y="3312"/>
                  </a:lnTo>
                  <a:lnTo>
                    <a:pt x="2718" y="3312"/>
                  </a:lnTo>
                  <a:lnTo>
                    <a:pt x="2723" y="3312"/>
                  </a:lnTo>
                  <a:lnTo>
                    <a:pt x="2738" y="3317"/>
                  </a:lnTo>
                  <a:lnTo>
                    <a:pt x="2748" y="3322"/>
                  </a:lnTo>
                  <a:lnTo>
                    <a:pt x="2753" y="3332"/>
                  </a:lnTo>
                  <a:lnTo>
                    <a:pt x="2753" y="3347"/>
                  </a:lnTo>
                  <a:lnTo>
                    <a:pt x="2753" y="3362"/>
                  </a:lnTo>
                  <a:lnTo>
                    <a:pt x="2753" y="3362"/>
                  </a:lnTo>
                  <a:lnTo>
                    <a:pt x="2753" y="3371"/>
                  </a:lnTo>
                  <a:lnTo>
                    <a:pt x="2753" y="3386"/>
                  </a:lnTo>
                  <a:lnTo>
                    <a:pt x="2753" y="3391"/>
                  </a:lnTo>
                  <a:lnTo>
                    <a:pt x="2763" y="3396"/>
                  </a:lnTo>
                  <a:lnTo>
                    <a:pt x="2773" y="3391"/>
                  </a:lnTo>
                  <a:lnTo>
                    <a:pt x="2788" y="3386"/>
                  </a:lnTo>
                  <a:lnTo>
                    <a:pt x="2788" y="3386"/>
                  </a:lnTo>
                  <a:lnTo>
                    <a:pt x="2798" y="3381"/>
                  </a:lnTo>
                  <a:lnTo>
                    <a:pt x="2813" y="3376"/>
                  </a:lnTo>
                  <a:lnTo>
                    <a:pt x="2828" y="3376"/>
                  </a:lnTo>
                  <a:lnTo>
                    <a:pt x="2828" y="3376"/>
                  </a:lnTo>
                  <a:lnTo>
                    <a:pt x="2838" y="3381"/>
                  </a:lnTo>
                  <a:lnTo>
                    <a:pt x="2838" y="3381"/>
                  </a:lnTo>
                  <a:lnTo>
                    <a:pt x="2843" y="3381"/>
                  </a:lnTo>
                  <a:lnTo>
                    <a:pt x="2843" y="3376"/>
                  </a:lnTo>
                  <a:lnTo>
                    <a:pt x="2833" y="3366"/>
                  </a:lnTo>
                  <a:lnTo>
                    <a:pt x="2813" y="3352"/>
                  </a:lnTo>
                  <a:lnTo>
                    <a:pt x="2798" y="3337"/>
                  </a:lnTo>
                  <a:lnTo>
                    <a:pt x="2803" y="3322"/>
                  </a:lnTo>
                  <a:lnTo>
                    <a:pt x="2823" y="3317"/>
                  </a:lnTo>
                  <a:lnTo>
                    <a:pt x="2823" y="3297"/>
                  </a:lnTo>
                  <a:lnTo>
                    <a:pt x="2818" y="3267"/>
                  </a:lnTo>
                  <a:lnTo>
                    <a:pt x="2848" y="3282"/>
                  </a:lnTo>
                  <a:lnTo>
                    <a:pt x="2878" y="3292"/>
                  </a:lnTo>
                  <a:lnTo>
                    <a:pt x="2848" y="3312"/>
                  </a:lnTo>
                  <a:lnTo>
                    <a:pt x="2848" y="3312"/>
                  </a:lnTo>
                  <a:lnTo>
                    <a:pt x="2843" y="3317"/>
                  </a:lnTo>
                  <a:lnTo>
                    <a:pt x="2843" y="3327"/>
                  </a:lnTo>
                  <a:lnTo>
                    <a:pt x="2843" y="3342"/>
                  </a:lnTo>
                  <a:lnTo>
                    <a:pt x="2853" y="3352"/>
                  </a:lnTo>
                  <a:lnTo>
                    <a:pt x="2863" y="3357"/>
                  </a:lnTo>
                  <a:lnTo>
                    <a:pt x="2893" y="3396"/>
                  </a:lnTo>
                  <a:lnTo>
                    <a:pt x="2978" y="3396"/>
                  </a:lnTo>
                  <a:lnTo>
                    <a:pt x="3027" y="3411"/>
                  </a:lnTo>
                  <a:lnTo>
                    <a:pt x="3027" y="3411"/>
                  </a:lnTo>
                  <a:lnTo>
                    <a:pt x="3032" y="3416"/>
                  </a:lnTo>
                  <a:lnTo>
                    <a:pt x="3042" y="3426"/>
                  </a:lnTo>
                  <a:lnTo>
                    <a:pt x="3042" y="3436"/>
                  </a:lnTo>
                  <a:lnTo>
                    <a:pt x="3042" y="3446"/>
                  </a:lnTo>
                  <a:lnTo>
                    <a:pt x="3032" y="3456"/>
                  </a:lnTo>
                  <a:lnTo>
                    <a:pt x="3022" y="3466"/>
                  </a:lnTo>
                  <a:lnTo>
                    <a:pt x="3022" y="3466"/>
                  </a:lnTo>
                  <a:lnTo>
                    <a:pt x="2993" y="3481"/>
                  </a:lnTo>
                  <a:lnTo>
                    <a:pt x="2988" y="3491"/>
                  </a:lnTo>
                  <a:lnTo>
                    <a:pt x="2983" y="3496"/>
                  </a:lnTo>
                  <a:lnTo>
                    <a:pt x="2983" y="3501"/>
                  </a:lnTo>
                  <a:lnTo>
                    <a:pt x="2988" y="3511"/>
                  </a:lnTo>
                  <a:lnTo>
                    <a:pt x="3022" y="3516"/>
                  </a:lnTo>
                  <a:lnTo>
                    <a:pt x="3022" y="3516"/>
                  </a:lnTo>
                  <a:lnTo>
                    <a:pt x="3047" y="3516"/>
                  </a:lnTo>
                  <a:lnTo>
                    <a:pt x="3062" y="3516"/>
                  </a:lnTo>
                  <a:lnTo>
                    <a:pt x="3077" y="3511"/>
                  </a:lnTo>
                  <a:lnTo>
                    <a:pt x="3082" y="3506"/>
                  </a:lnTo>
                  <a:lnTo>
                    <a:pt x="3092" y="3491"/>
                  </a:lnTo>
                  <a:lnTo>
                    <a:pt x="3092" y="3486"/>
                  </a:lnTo>
                  <a:lnTo>
                    <a:pt x="3092" y="3486"/>
                  </a:lnTo>
                  <a:lnTo>
                    <a:pt x="3152" y="3486"/>
                  </a:lnTo>
                  <a:lnTo>
                    <a:pt x="3197" y="3486"/>
                  </a:lnTo>
                  <a:lnTo>
                    <a:pt x="3217" y="3481"/>
                  </a:lnTo>
                  <a:lnTo>
                    <a:pt x="3232" y="3471"/>
                  </a:lnTo>
                  <a:lnTo>
                    <a:pt x="3257" y="3461"/>
                  </a:lnTo>
                  <a:lnTo>
                    <a:pt x="3287" y="3461"/>
                  </a:lnTo>
                  <a:lnTo>
                    <a:pt x="3287" y="3461"/>
                  </a:lnTo>
                  <a:lnTo>
                    <a:pt x="3292" y="3451"/>
                  </a:lnTo>
                  <a:lnTo>
                    <a:pt x="3302" y="3421"/>
                  </a:lnTo>
                  <a:lnTo>
                    <a:pt x="3307" y="3406"/>
                  </a:lnTo>
                  <a:lnTo>
                    <a:pt x="3307" y="3386"/>
                  </a:lnTo>
                  <a:lnTo>
                    <a:pt x="3297" y="3371"/>
                  </a:lnTo>
                  <a:lnTo>
                    <a:pt x="3282" y="3362"/>
                  </a:lnTo>
                  <a:lnTo>
                    <a:pt x="3257" y="3347"/>
                  </a:lnTo>
                  <a:lnTo>
                    <a:pt x="3257" y="3347"/>
                  </a:lnTo>
                  <a:lnTo>
                    <a:pt x="3262" y="3347"/>
                  </a:lnTo>
                  <a:lnTo>
                    <a:pt x="3272" y="3342"/>
                  </a:lnTo>
                  <a:lnTo>
                    <a:pt x="3277" y="3337"/>
                  </a:lnTo>
                  <a:lnTo>
                    <a:pt x="3277" y="3332"/>
                  </a:lnTo>
                  <a:lnTo>
                    <a:pt x="3277" y="3322"/>
                  </a:lnTo>
                  <a:lnTo>
                    <a:pt x="3267" y="3307"/>
                  </a:lnTo>
                  <a:lnTo>
                    <a:pt x="3287" y="3302"/>
                  </a:lnTo>
                  <a:lnTo>
                    <a:pt x="3287" y="3302"/>
                  </a:lnTo>
                  <a:lnTo>
                    <a:pt x="3297" y="3292"/>
                  </a:lnTo>
                  <a:lnTo>
                    <a:pt x="3317" y="3277"/>
                  </a:lnTo>
                  <a:lnTo>
                    <a:pt x="3327" y="3272"/>
                  </a:lnTo>
                  <a:lnTo>
                    <a:pt x="3332" y="3272"/>
                  </a:lnTo>
                  <a:lnTo>
                    <a:pt x="3327" y="3287"/>
                  </a:lnTo>
                  <a:lnTo>
                    <a:pt x="3317" y="3307"/>
                  </a:lnTo>
                  <a:lnTo>
                    <a:pt x="3317" y="3342"/>
                  </a:lnTo>
                  <a:lnTo>
                    <a:pt x="3317" y="3342"/>
                  </a:lnTo>
                  <a:lnTo>
                    <a:pt x="3322" y="3357"/>
                  </a:lnTo>
                  <a:lnTo>
                    <a:pt x="3332" y="3381"/>
                  </a:lnTo>
                  <a:lnTo>
                    <a:pt x="3337" y="3391"/>
                  </a:lnTo>
                  <a:lnTo>
                    <a:pt x="3347" y="3396"/>
                  </a:lnTo>
                  <a:lnTo>
                    <a:pt x="3352" y="3396"/>
                  </a:lnTo>
                  <a:lnTo>
                    <a:pt x="3362" y="3386"/>
                  </a:lnTo>
                  <a:lnTo>
                    <a:pt x="3362" y="3386"/>
                  </a:lnTo>
                  <a:lnTo>
                    <a:pt x="3382" y="3366"/>
                  </a:lnTo>
                  <a:lnTo>
                    <a:pt x="3387" y="3366"/>
                  </a:lnTo>
                  <a:lnTo>
                    <a:pt x="3392" y="3366"/>
                  </a:lnTo>
                  <a:lnTo>
                    <a:pt x="3392" y="3371"/>
                  </a:lnTo>
                  <a:lnTo>
                    <a:pt x="3387" y="3386"/>
                  </a:lnTo>
                  <a:lnTo>
                    <a:pt x="3387" y="3386"/>
                  </a:lnTo>
                  <a:lnTo>
                    <a:pt x="3382" y="3396"/>
                  </a:lnTo>
                  <a:lnTo>
                    <a:pt x="3377" y="3416"/>
                  </a:lnTo>
                  <a:lnTo>
                    <a:pt x="3372" y="3431"/>
                  </a:lnTo>
                  <a:lnTo>
                    <a:pt x="3377" y="3441"/>
                  </a:lnTo>
                  <a:lnTo>
                    <a:pt x="3387" y="3451"/>
                  </a:lnTo>
                  <a:lnTo>
                    <a:pt x="3402" y="3456"/>
                  </a:lnTo>
                  <a:lnTo>
                    <a:pt x="3402" y="3456"/>
                  </a:lnTo>
                  <a:lnTo>
                    <a:pt x="3431" y="3461"/>
                  </a:lnTo>
                  <a:lnTo>
                    <a:pt x="3441" y="3461"/>
                  </a:lnTo>
                  <a:lnTo>
                    <a:pt x="3446" y="3456"/>
                  </a:lnTo>
                  <a:lnTo>
                    <a:pt x="3451" y="3451"/>
                  </a:lnTo>
                  <a:lnTo>
                    <a:pt x="3446" y="3441"/>
                  </a:lnTo>
                  <a:lnTo>
                    <a:pt x="3431" y="3406"/>
                  </a:lnTo>
                  <a:lnTo>
                    <a:pt x="3421" y="3337"/>
                  </a:lnTo>
                  <a:lnTo>
                    <a:pt x="3421" y="3337"/>
                  </a:lnTo>
                  <a:lnTo>
                    <a:pt x="3421" y="3332"/>
                  </a:lnTo>
                  <a:lnTo>
                    <a:pt x="3426" y="3327"/>
                  </a:lnTo>
                  <a:lnTo>
                    <a:pt x="3436" y="3327"/>
                  </a:lnTo>
                  <a:lnTo>
                    <a:pt x="3451" y="3337"/>
                  </a:lnTo>
                  <a:lnTo>
                    <a:pt x="3451" y="3337"/>
                  </a:lnTo>
                  <a:lnTo>
                    <a:pt x="3466" y="3342"/>
                  </a:lnTo>
                  <a:lnTo>
                    <a:pt x="3486" y="3342"/>
                  </a:lnTo>
                  <a:lnTo>
                    <a:pt x="3501" y="3332"/>
                  </a:lnTo>
                  <a:lnTo>
                    <a:pt x="3516" y="3322"/>
                  </a:lnTo>
                  <a:lnTo>
                    <a:pt x="3531" y="3297"/>
                  </a:lnTo>
                  <a:lnTo>
                    <a:pt x="3541" y="3257"/>
                  </a:lnTo>
                  <a:lnTo>
                    <a:pt x="3546" y="3202"/>
                  </a:lnTo>
                  <a:lnTo>
                    <a:pt x="3546" y="3202"/>
                  </a:lnTo>
                  <a:lnTo>
                    <a:pt x="3551" y="3187"/>
                  </a:lnTo>
                  <a:lnTo>
                    <a:pt x="3561" y="3177"/>
                  </a:lnTo>
                  <a:lnTo>
                    <a:pt x="3566" y="3172"/>
                  </a:lnTo>
                  <a:lnTo>
                    <a:pt x="3576" y="3172"/>
                  </a:lnTo>
                  <a:lnTo>
                    <a:pt x="3576" y="3172"/>
                  </a:lnTo>
                  <a:lnTo>
                    <a:pt x="3601" y="3177"/>
                  </a:lnTo>
                  <a:lnTo>
                    <a:pt x="3626" y="3172"/>
                  </a:lnTo>
                  <a:lnTo>
                    <a:pt x="3646" y="3162"/>
                  </a:lnTo>
                  <a:lnTo>
                    <a:pt x="3661" y="3147"/>
                  </a:lnTo>
                  <a:lnTo>
                    <a:pt x="3661" y="3147"/>
                  </a:lnTo>
                  <a:lnTo>
                    <a:pt x="3666" y="3142"/>
                  </a:lnTo>
                  <a:lnTo>
                    <a:pt x="3671" y="3142"/>
                  </a:lnTo>
                  <a:lnTo>
                    <a:pt x="3691" y="3147"/>
                  </a:lnTo>
                  <a:lnTo>
                    <a:pt x="3716" y="3167"/>
                  </a:lnTo>
                  <a:lnTo>
                    <a:pt x="3741" y="3142"/>
                  </a:lnTo>
                  <a:lnTo>
                    <a:pt x="3811" y="3142"/>
                  </a:lnTo>
                  <a:lnTo>
                    <a:pt x="3811" y="3142"/>
                  </a:lnTo>
                  <a:lnTo>
                    <a:pt x="3816" y="3137"/>
                  </a:lnTo>
                  <a:lnTo>
                    <a:pt x="3825" y="3132"/>
                  </a:lnTo>
                  <a:lnTo>
                    <a:pt x="3830" y="3122"/>
                  </a:lnTo>
                  <a:lnTo>
                    <a:pt x="3825" y="3117"/>
                  </a:lnTo>
                  <a:lnTo>
                    <a:pt x="3821" y="3102"/>
                  </a:lnTo>
                  <a:lnTo>
                    <a:pt x="3806" y="3087"/>
                  </a:lnTo>
                  <a:lnTo>
                    <a:pt x="3801" y="2997"/>
                  </a:lnTo>
                  <a:lnTo>
                    <a:pt x="3786" y="2948"/>
                  </a:lnTo>
                  <a:lnTo>
                    <a:pt x="3870" y="2953"/>
                  </a:lnTo>
                  <a:lnTo>
                    <a:pt x="3870" y="2953"/>
                  </a:lnTo>
                  <a:lnTo>
                    <a:pt x="3875" y="2953"/>
                  </a:lnTo>
                  <a:lnTo>
                    <a:pt x="3885" y="2958"/>
                  </a:lnTo>
                  <a:lnTo>
                    <a:pt x="3905" y="2953"/>
                  </a:lnTo>
                  <a:lnTo>
                    <a:pt x="3930" y="2933"/>
                  </a:lnTo>
                  <a:lnTo>
                    <a:pt x="3930" y="2933"/>
                  </a:lnTo>
                  <a:lnTo>
                    <a:pt x="3935" y="2943"/>
                  </a:lnTo>
                  <a:lnTo>
                    <a:pt x="3945" y="2953"/>
                  </a:lnTo>
                  <a:lnTo>
                    <a:pt x="3950" y="2958"/>
                  </a:lnTo>
                  <a:lnTo>
                    <a:pt x="3960" y="2958"/>
                  </a:lnTo>
                  <a:lnTo>
                    <a:pt x="3975" y="2948"/>
                  </a:lnTo>
                  <a:lnTo>
                    <a:pt x="3985" y="2928"/>
                  </a:lnTo>
                  <a:lnTo>
                    <a:pt x="3995" y="2883"/>
                  </a:lnTo>
                  <a:lnTo>
                    <a:pt x="4015" y="2873"/>
                  </a:lnTo>
                  <a:lnTo>
                    <a:pt x="4015" y="2873"/>
                  </a:lnTo>
                  <a:lnTo>
                    <a:pt x="4025" y="2873"/>
                  </a:lnTo>
                  <a:lnTo>
                    <a:pt x="4045" y="2873"/>
                  </a:lnTo>
                  <a:lnTo>
                    <a:pt x="4055" y="2873"/>
                  </a:lnTo>
                  <a:lnTo>
                    <a:pt x="4055" y="2863"/>
                  </a:lnTo>
                  <a:lnTo>
                    <a:pt x="4055" y="2848"/>
                  </a:lnTo>
                  <a:lnTo>
                    <a:pt x="4040" y="2833"/>
                  </a:lnTo>
                  <a:lnTo>
                    <a:pt x="4005" y="2763"/>
                  </a:lnTo>
                  <a:lnTo>
                    <a:pt x="4000" y="2743"/>
                  </a:lnTo>
                  <a:lnTo>
                    <a:pt x="4000" y="2733"/>
                  </a:lnTo>
                  <a:lnTo>
                    <a:pt x="4000" y="2723"/>
                  </a:lnTo>
                  <a:lnTo>
                    <a:pt x="4040" y="2728"/>
                  </a:lnTo>
                  <a:lnTo>
                    <a:pt x="4045" y="2718"/>
                  </a:lnTo>
                  <a:lnTo>
                    <a:pt x="4045" y="2658"/>
                  </a:lnTo>
                  <a:lnTo>
                    <a:pt x="4045" y="2658"/>
                  </a:lnTo>
                  <a:lnTo>
                    <a:pt x="4065" y="2648"/>
                  </a:lnTo>
                  <a:lnTo>
                    <a:pt x="4090" y="2643"/>
                  </a:lnTo>
                  <a:lnTo>
                    <a:pt x="4135" y="2633"/>
                  </a:lnTo>
                  <a:lnTo>
                    <a:pt x="4155" y="2633"/>
                  </a:lnTo>
                  <a:lnTo>
                    <a:pt x="4259" y="2598"/>
                  </a:lnTo>
                  <a:lnTo>
                    <a:pt x="4259" y="2598"/>
                  </a:lnTo>
                  <a:lnTo>
                    <a:pt x="4264" y="2588"/>
                  </a:lnTo>
                  <a:lnTo>
                    <a:pt x="4259" y="2568"/>
                  </a:lnTo>
                  <a:lnTo>
                    <a:pt x="4249" y="2544"/>
                  </a:lnTo>
                  <a:lnTo>
                    <a:pt x="4254" y="2534"/>
                  </a:lnTo>
                  <a:lnTo>
                    <a:pt x="4329" y="2519"/>
                  </a:lnTo>
                  <a:lnTo>
                    <a:pt x="4329" y="2519"/>
                  </a:lnTo>
                  <a:lnTo>
                    <a:pt x="4369" y="2479"/>
                  </a:lnTo>
                  <a:lnTo>
                    <a:pt x="4399" y="2444"/>
                  </a:lnTo>
                  <a:lnTo>
                    <a:pt x="4409" y="2429"/>
                  </a:lnTo>
                  <a:lnTo>
                    <a:pt x="4414" y="2419"/>
                  </a:lnTo>
                  <a:lnTo>
                    <a:pt x="4414" y="2419"/>
                  </a:lnTo>
                  <a:lnTo>
                    <a:pt x="4424" y="2369"/>
                  </a:lnTo>
                  <a:lnTo>
                    <a:pt x="4429" y="2344"/>
                  </a:lnTo>
                  <a:lnTo>
                    <a:pt x="4439" y="2334"/>
                  </a:lnTo>
                  <a:lnTo>
                    <a:pt x="4449" y="2329"/>
                  </a:lnTo>
                  <a:lnTo>
                    <a:pt x="4449" y="2329"/>
                  </a:lnTo>
                  <a:lnTo>
                    <a:pt x="4454" y="2319"/>
                  </a:lnTo>
                  <a:lnTo>
                    <a:pt x="4454" y="2314"/>
                  </a:lnTo>
                  <a:lnTo>
                    <a:pt x="4454" y="2294"/>
                  </a:lnTo>
                  <a:lnTo>
                    <a:pt x="4439" y="2274"/>
                  </a:lnTo>
                  <a:lnTo>
                    <a:pt x="4439" y="2274"/>
                  </a:lnTo>
                  <a:lnTo>
                    <a:pt x="4434" y="2264"/>
                  </a:lnTo>
                  <a:lnTo>
                    <a:pt x="4424" y="2229"/>
                  </a:lnTo>
                  <a:lnTo>
                    <a:pt x="4414" y="2164"/>
                  </a:lnTo>
                  <a:lnTo>
                    <a:pt x="4414" y="2125"/>
                  </a:lnTo>
                  <a:lnTo>
                    <a:pt x="4414" y="2070"/>
                  </a:lnTo>
                  <a:lnTo>
                    <a:pt x="4489" y="1910"/>
                  </a:lnTo>
                  <a:lnTo>
                    <a:pt x="4489" y="1910"/>
                  </a:lnTo>
                  <a:lnTo>
                    <a:pt x="4494" y="1900"/>
                  </a:lnTo>
                  <a:lnTo>
                    <a:pt x="4499" y="1885"/>
                  </a:lnTo>
                  <a:lnTo>
                    <a:pt x="4519" y="1875"/>
                  </a:lnTo>
                  <a:lnTo>
                    <a:pt x="4534" y="1870"/>
                  </a:lnTo>
                  <a:lnTo>
                    <a:pt x="4549" y="1870"/>
                  </a:lnTo>
                  <a:lnTo>
                    <a:pt x="4549" y="1870"/>
                  </a:lnTo>
                  <a:lnTo>
                    <a:pt x="4559" y="1865"/>
                  </a:lnTo>
                  <a:lnTo>
                    <a:pt x="4579" y="1850"/>
                  </a:lnTo>
                  <a:lnTo>
                    <a:pt x="4589" y="1840"/>
                  </a:lnTo>
                  <a:lnTo>
                    <a:pt x="4589" y="1825"/>
                  </a:lnTo>
                  <a:lnTo>
                    <a:pt x="4584" y="1815"/>
                  </a:lnTo>
                  <a:lnTo>
                    <a:pt x="4569" y="1800"/>
                  </a:lnTo>
                  <a:lnTo>
                    <a:pt x="4569" y="1746"/>
                  </a:lnTo>
                  <a:lnTo>
                    <a:pt x="4569" y="1746"/>
                  </a:lnTo>
                  <a:lnTo>
                    <a:pt x="4599" y="1741"/>
                  </a:lnTo>
                  <a:lnTo>
                    <a:pt x="4629" y="1741"/>
                  </a:lnTo>
                  <a:lnTo>
                    <a:pt x="4663" y="1741"/>
                  </a:lnTo>
                  <a:lnTo>
                    <a:pt x="4663" y="1741"/>
                  </a:lnTo>
                  <a:lnTo>
                    <a:pt x="4673" y="1731"/>
                  </a:lnTo>
                  <a:lnTo>
                    <a:pt x="4678" y="1716"/>
                  </a:lnTo>
                  <a:lnTo>
                    <a:pt x="4678" y="1706"/>
                  </a:lnTo>
                  <a:lnTo>
                    <a:pt x="4678" y="1706"/>
                  </a:lnTo>
                  <a:lnTo>
                    <a:pt x="4693" y="1686"/>
                  </a:lnTo>
                  <a:lnTo>
                    <a:pt x="4708" y="1666"/>
                  </a:lnTo>
                  <a:lnTo>
                    <a:pt x="4738" y="1651"/>
                  </a:lnTo>
                  <a:lnTo>
                    <a:pt x="4738" y="1651"/>
                  </a:lnTo>
                  <a:lnTo>
                    <a:pt x="4738" y="1646"/>
                  </a:lnTo>
                  <a:lnTo>
                    <a:pt x="4743" y="1636"/>
                  </a:lnTo>
                  <a:lnTo>
                    <a:pt x="4738" y="1611"/>
                  </a:lnTo>
                  <a:lnTo>
                    <a:pt x="4728" y="1586"/>
                  </a:lnTo>
                  <a:lnTo>
                    <a:pt x="4728" y="1586"/>
                  </a:lnTo>
                  <a:lnTo>
                    <a:pt x="4713" y="1566"/>
                  </a:lnTo>
                  <a:lnTo>
                    <a:pt x="4698" y="1546"/>
                  </a:lnTo>
                  <a:lnTo>
                    <a:pt x="4688" y="1521"/>
                  </a:lnTo>
                  <a:lnTo>
                    <a:pt x="4683" y="1496"/>
                  </a:lnTo>
                  <a:lnTo>
                    <a:pt x="4683" y="1481"/>
                  </a:lnTo>
                  <a:lnTo>
                    <a:pt x="4688" y="1466"/>
                  </a:lnTo>
                  <a:lnTo>
                    <a:pt x="4698" y="1451"/>
                  </a:lnTo>
                  <a:lnTo>
                    <a:pt x="4708" y="1436"/>
                  </a:lnTo>
                  <a:lnTo>
                    <a:pt x="4728" y="1421"/>
                  </a:lnTo>
                  <a:lnTo>
                    <a:pt x="4748" y="1406"/>
                  </a:lnTo>
                  <a:lnTo>
                    <a:pt x="4748" y="1406"/>
                  </a:lnTo>
                  <a:lnTo>
                    <a:pt x="4763" y="1396"/>
                  </a:lnTo>
                  <a:lnTo>
                    <a:pt x="4773" y="1386"/>
                  </a:lnTo>
                  <a:lnTo>
                    <a:pt x="4783" y="1371"/>
                  </a:lnTo>
                  <a:lnTo>
                    <a:pt x="4793" y="1356"/>
                  </a:lnTo>
                  <a:lnTo>
                    <a:pt x="4793" y="1337"/>
                  </a:lnTo>
                  <a:lnTo>
                    <a:pt x="4778" y="1317"/>
                  </a:lnTo>
                  <a:lnTo>
                    <a:pt x="4748" y="1297"/>
                  </a:lnTo>
                  <a:lnTo>
                    <a:pt x="4683" y="1192"/>
                  </a:lnTo>
                  <a:lnTo>
                    <a:pt x="4718" y="1127"/>
                  </a:lnTo>
                  <a:lnTo>
                    <a:pt x="4718" y="1127"/>
                  </a:lnTo>
                  <a:lnTo>
                    <a:pt x="4728" y="1122"/>
                  </a:lnTo>
                  <a:lnTo>
                    <a:pt x="4738" y="1107"/>
                  </a:lnTo>
                  <a:lnTo>
                    <a:pt x="4738" y="1097"/>
                  </a:lnTo>
                  <a:lnTo>
                    <a:pt x="4728" y="1092"/>
                  </a:lnTo>
                  <a:lnTo>
                    <a:pt x="4713" y="1087"/>
                  </a:lnTo>
                  <a:lnTo>
                    <a:pt x="4683" y="1082"/>
                  </a:lnTo>
                  <a:lnTo>
                    <a:pt x="4683" y="1082"/>
                  </a:lnTo>
                  <a:lnTo>
                    <a:pt x="4619" y="1082"/>
                  </a:lnTo>
                  <a:lnTo>
                    <a:pt x="4594" y="1082"/>
                  </a:lnTo>
                  <a:lnTo>
                    <a:pt x="4569" y="1087"/>
                  </a:lnTo>
                  <a:lnTo>
                    <a:pt x="4549" y="1097"/>
                  </a:lnTo>
                  <a:lnTo>
                    <a:pt x="4534" y="1107"/>
                  </a:lnTo>
                  <a:lnTo>
                    <a:pt x="4519" y="1127"/>
                  </a:lnTo>
                  <a:lnTo>
                    <a:pt x="4504" y="1152"/>
                  </a:lnTo>
                  <a:lnTo>
                    <a:pt x="4504" y="1152"/>
                  </a:lnTo>
                  <a:lnTo>
                    <a:pt x="4489" y="1172"/>
                  </a:lnTo>
                  <a:lnTo>
                    <a:pt x="4469" y="1182"/>
                  </a:lnTo>
                  <a:lnTo>
                    <a:pt x="4449" y="1187"/>
                  </a:lnTo>
                  <a:lnTo>
                    <a:pt x="4429" y="1182"/>
                  </a:lnTo>
                  <a:lnTo>
                    <a:pt x="4414" y="1172"/>
                  </a:lnTo>
                  <a:lnTo>
                    <a:pt x="4399" y="1162"/>
                  </a:lnTo>
                  <a:lnTo>
                    <a:pt x="4394" y="1142"/>
                  </a:lnTo>
                  <a:lnTo>
                    <a:pt x="4394" y="1117"/>
                  </a:lnTo>
                  <a:lnTo>
                    <a:pt x="4394" y="1117"/>
                  </a:lnTo>
                  <a:lnTo>
                    <a:pt x="4399" y="1097"/>
                  </a:lnTo>
                  <a:lnTo>
                    <a:pt x="4399" y="1077"/>
                  </a:lnTo>
                  <a:lnTo>
                    <a:pt x="4389" y="1047"/>
                  </a:lnTo>
                  <a:lnTo>
                    <a:pt x="4379" y="1027"/>
                  </a:lnTo>
                  <a:lnTo>
                    <a:pt x="4374" y="1022"/>
                  </a:lnTo>
                  <a:lnTo>
                    <a:pt x="4369" y="908"/>
                  </a:lnTo>
                  <a:lnTo>
                    <a:pt x="4369" y="908"/>
                  </a:lnTo>
                  <a:lnTo>
                    <a:pt x="4369" y="903"/>
                  </a:lnTo>
                  <a:lnTo>
                    <a:pt x="4364" y="893"/>
                  </a:lnTo>
                  <a:lnTo>
                    <a:pt x="4349" y="883"/>
                  </a:lnTo>
                  <a:lnTo>
                    <a:pt x="4339" y="878"/>
                  </a:lnTo>
                  <a:lnTo>
                    <a:pt x="4324" y="878"/>
                  </a:lnTo>
                  <a:lnTo>
                    <a:pt x="4324" y="878"/>
                  </a:lnTo>
                  <a:lnTo>
                    <a:pt x="4309" y="883"/>
                  </a:lnTo>
                  <a:lnTo>
                    <a:pt x="4299" y="878"/>
                  </a:lnTo>
                  <a:lnTo>
                    <a:pt x="4279" y="868"/>
                  </a:lnTo>
                  <a:lnTo>
                    <a:pt x="4269" y="858"/>
                  </a:lnTo>
                  <a:lnTo>
                    <a:pt x="4269" y="853"/>
                  </a:lnTo>
                  <a:lnTo>
                    <a:pt x="4269" y="853"/>
                  </a:lnTo>
                  <a:lnTo>
                    <a:pt x="4239" y="878"/>
                  </a:lnTo>
                  <a:lnTo>
                    <a:pt x="4190" y="918"/>
                  </a:lnTo>
                  <a:lnTo>
                    <a:pt x="4160" y="1012"/>
                  </a:lnTo>
                  <a:lnTo>
                    <a:pt x="4160" y="1012"/>
                  </a:lnTo>
                  <a:lnTo>
                    <a:pt x="4140" y="1022"/>
                  </a:lnTo>
                  <a:lnTo>
                    <a:pt x="4125" y="1022"/>
                  </a:lnTo>
                  <a:lnTo>
                    <a:pt x="4105" y="1022"/>
                  </a:lnTo>
                  <a:lnTo>
                    <a:pt x="4090" y="1007"/>
                  </a:lnTo>
                  <a:lnTo>
                    <a:pt x="4080" y="997"/>
                  </a:lnTo>
                  <a:lnTo>
                    <a:pt x="4075" y="982"/>
                  </a:lnTo>
                  <a:lnTo>
                    <a:pt x="4065" y="938"/>
                  </a:lnTo>
                  <a:lnTo>
                    <a:pt x="4065" y="873"/>
                  </a:lnTo>
                  <a:lnTo>
                    <a:pt x="4065" y="873"/>
                  </a:lnTo>
                  <a:lnTo>
                    <a:pt x="4085" y="858"/>
                  </a:lnTo>
                  <a:lnTo>
                    <a:pt x="4105" y="843"/>
                  </a:lnTo>
                  <a:lnTo>
                    <a:pt x="4130" y="838"/>
                  </a:lnTo>
                  <a:lnTo>
                    <a:pt x="4130" y="838"/>
                  </a:lnTo>
                  <a:lnTo>
                    <a:pt x="4135" y="838"/>
                  </a:lnTo>
                  <a:lnTo>
                    <a:pt x="4145" y="833"/>
                  </a:lnTo>
                  <a:lnTo>
                    <a:pt x="4155" y="823"/>
                  </a:lnTo>
                  <a:lnTo>
                    <a:pt x="4160" y="808"/>
                  </a:lnTo>
                  <a:lnTo>
                    <a:pt x="4165" y="793"/>
                  </a:lnTo>
                  <a:lnTo>
                    <a:pt x="4165" y="768"/>
                  </a:lnTo>
                  <a:lnTo>
                    <a:pt x="4165" y="768"/>
                  </a:lnTo>
                  <a:lnTo>
                    <a:pt x="4170" y="748"/>
                  </a:lnTo>
                  <a:lnTo>
                    <a:pt x="4175" y="733"/>
                  </a:lnTo>
                  <a:lnTo>
                    <a:pt x="4190" y="723"/>
                  </a:lnTo>
                  <a:lnTo>
                    <a:pt x="4205" y="713"/>
                  </a:lnTo>
                  <a:lnTo>
                    <a:pt x="4230" y="698"/>
                  </a:lnTo>
                  <a:lnTo>
                    <a:pt x="4244" y="693"/>
                  </a:lnTo>
                  <a:lnTo>
                    <a:pt x="4244" y="693"/>
                  </a:lnTo>
                  <a:lnTo>
                    <a:pt x="4249" y="688"/>
                  </a:lnTo>
                  <a:lnTo>
                    <a:pt x="4254" y="673"/>
                  </a:lnTo>
                  <a:lnTo>
                    <a:pt x="4259" y="638"/>
                  </a:lnTo>
                  <a:lnTo>
                    <a:pt x="4264" y="583"/>
                  </a:lnTo>
                  <a:lnTo>
                    <a:pt x="4264" y="583"/>
                  </a:lnTo>
                  <a:lnTo>
                    <a:pt x="4264" y="444"/>
                  </a:lnTo>
                  <a:lnTo>
                    <a:pt x="4264" y="444"/>
                  </a:lnTo>
                  <a:lnTo>
                    <a:pt x="4294" y="409"/>
                  </a:lnTo>
                  <a:lnTo>
                    <a:pt x="4319" y="379"/>
                  </a:lnTo>
                  <a:lnTo>
                    <a:pt x="4329" y="369"/>
                  </a:lnTo>
                  <a:lnTo>
                    <a:pt x="4339" y="364"/>
                  </a:lnTo>
                  <a:lnTo>
                    <a:pt x="4339" y="364"/>
                  </a:lnTo>
                  <a:lnTo>
                    <a:pt x="4344" y="364"/>
                  </a:lnTo>
                  <a:lnTo>
                    <a:pt x="4349" y="354"/>
                  </a:lnTo>
                  <a:lnTo>
                    <a:pt x="4349" y="344"/>
                  </a:lnTo>
                  <a:lnTo>
                    <a:pt x="4344" y="334"/>
                  </a:lnTo>
                  <a:lnTo>
                    <a:pt x="4334" y="324"/>
                  </a:lnTo>
                  <a:lnTo>
                    <a:pt x="4319" y="319"/>
                  </a:lnTo>
                  <a:lnTo>
                    <a:pt x="4299" y="319"/>
                  </a:lnTo>
                  <a:lnTo>
                    <a:pt x="4269" y="324"/>
                  </a:lnTo>
                  <a:lnTo>
                    <a:pt x="4269" y="324"/>
                  </a:lnTo>
                  <a:lnTo>
                    <a:pt x="4264" y="334"/>
                  </a:lnTo>
                  <a:lnTo>
                    <a:pt x="4244" y="354"/>
                  </a:lnTo>
                  <a:lnTo>
                    <a:pt x="4234" y="359"/>
                  </a:lnTo>
                  <a:lnTo>
                    <a:pt x="4225" y="359"/>
                  </a:lnTo>
                  <a:lnTo>
                    <a:pt x="4210" y="349"/>
                  </a:lnTo>
                  <a:lnTo>
                    <a:pt x="4195" y="329"/>
                  </a:lnTo>
                  <a:lnTo>
                    <a:pt x="4195" y="329"/>
                  </a:lnTo>
                  <a:lnTo>
                    <a:pt x="4180" y="299"/>
                  </a:lnTo>
                  <a:lnTo>
                    <a:pt x="4175" y="279"/>
                  </a:lnTo>
                  <a:lnTo>
                    <a:pt x="4175" y="259"/>
                  </a:lnTo>
                  <a:lnTo>
                    <a:pt x="4180" y="239"/>
                  </a:lnTo>
                  <a:lnTo>
                    <a:pt x="4195" y="214"/>
                  </a:lnTo>
                  <a:lnTo>
                    <a:pt x="4200" y="209"/>
                  </a:lnTo>
                  <a:lnTo>
                    <a:pt x="4200" y="150"/>
                  </a:lnTo>
                  <a:lnTo>
                    <a:pt x="4200" y="150"/>
                  </a:lnTo>
                  <a:lnTo>
                    <a:pt x="4205" y="135"/>
                  </a:lnTo>
                  <a:lnTo>
                    <a:pt x="4220" y="110"/>
                  </a:lnTo>
                  <a:lnTo>
                    <a:pt x="4220" y="95"/>
                  </a:lnTo>
                  <a:lnTo>
                    <a:pt x="4215" y="80"/>
                  </a:lnTo>
                  <a:lnTo>
                    <a:pt x="4205" y="70"/>
                  </a:lnTo>
                  <a:lnTo>
                    <a:pt x="4180" y="65"/>
                  </a:lnTo>
                  <a:lnTo>
                    <a:pt x="4180" y="65"/>
                  </a:lnTo>
                  <a:lnTo>
                    <a:pt x="4165" y="65"/>
                  </a:lnTo>
                  <a:lnTo>
                    <a:pt x="4150" y="60"/>
                  </a:lnTo>
                  <a:lnTo>
                    <a:pt x="4120" y="45"/>
                  </a:lnTo>
                  <a:lnTo>
                    <a:pt x="4045" y="45"/>
                  </a:lnTo>
                  <a:lnTo>
                    <a:pt x="4045" y="45"/>
                  </a:lnTo>
                  <a:lnTo>
                    <a:pt x="4035" y="35"/>
                  </a:lnTo>
                  <a:lnTo>
                    <a:pt x="4025" y="15"/>
                  </a:lnTo>
                  <a:lnTo>
                    <a:pt x="4015" y="5"/>
                  </a:lnTo>
                  <a:lnTo>
                    <a:pt x="4005" y="0"/>
                  </a:lnTo>
                  <a:lnTo>
                    <a:pt x="3995" y="0"/>
                  </a:lnTo>
                  <a:lnTo>
                    <a:pt x="3985" y="10"/>
                  </a:lnTo>
                  <a:lnTo>
                    <a:pt x="3985" y="10"/>
                  </a:lnTo>
                  <a:lnTo>
                    <a:pt x="3985" y="35"/>
                  </a:lnTo>
                  <a:lnTo>
                    <a:pt x="3980" y="55"/>
                  </a:lnTo>
                  <a:lnTo>
                    <a:pt x="3975" y="75"/>
                  </a:lnTo>
                  <a:lnTo>
                    <a:pt x="3960" y="95"/>
                  </a:lnTo>
                  <a:lnTo>
                    <a:pt x="3950" y="100"/>
                  </a:lnTo>
                  <a:lnTo>
                    <a:pt x="3935" y="100"/>
                  </a:lnTo>
                  <a:lnTo>
                    <a:pt x="3920" y="100"/>
                  </a:lnTo>
                  <a:lnTo>
                    <a:pt x="3905" y="90"/>
                  </a:lnTo>
                  <a:lnTo>
                    <a:pt x="3885" y="80"/>
                  </a:lnTo>
                  <a:lnTo>
                    <a:pt x="3860" y="65"/>
                  </a:lnTo>
                  <a:lnTo>
                    <a:pt x="3860" y="65"/>
                  </a:lnTo>
                  <a:lnTo>
                    <a:pt x="3845" y="65"/>
                  </a:lnTo>
                  <a:lnTo>
                    <a:pt x="3806" y="65"/>
                  </a:lnTo>
                  <a:lnTo>
                    <a:pt x="3786" y="65"/>
                  </a:lnTo>
                  <a:lnTo>
                    <a:pt x="3766" y="70"/>
                  </a:lnTo>
                  <a:lnTo>
                    <a:pt x="3756" y="80"/>
                  </a:lnTo>
                  <a:lnTo>
                    <a:pt x="3751" y="100"/>
                  </a:lnTo>
                  <a:lnTo>
                    <a:pt x="3751" y="100"/>
                  </a:lnTo>
                  <a:lnTo>
                    <a:pt x="3751" y="110"/>
                  </a:lnTo>
                  <a:lnTo>
                    <a:pt x="3746" y="135"/>
                  </a:lnTo>
                  <a:lnTo>
                    <a:pt x="3741" y="150"/>
                  </a:lnTo>
                  <a:lnTo>
                    <a:pt x="3731" y="164"/>
                  </a:lnTo>
                  <a:lnTo>
                    <a:pt x="3711" y="174"/>
                  </a:lnTo>
                  <a:lnTo>
                    <a:pt x="3691" y="184"/>
                  </a:lnTo>
                  <a:lnTo>
                    <a:pt x="3691" y="184"/>
                  </a:lnTo>
                  <a:lnTo>
                    <a:pt x="3666" y="199"/>
                  </a:lnTo>
                  <a:lnTo>
                    <a:pt x="3651" y="214"/>
                  </a:lnTo>
                  <a:lnTo>
                    <a:pt x="3641" y="234"/>
                  </a:lnTo>
                  <a:lnTo>
                    <a:pt x="3636" y="249"/>
                  </a:lnTo>
                  <a:lnTo>
                    <a:pt x="3631" y="284"/>
                  </a:lnTo>
                  <a:lnTo>
                    <a:pt x="3631" y="299"/>
                  </a:lnTo>
                  <a:lnTo>
                    <a:pt x="3631" y="299"/>
                  </a:lnTo>
                  <a:lnTo>
                    <a:pt x="3626" y="309"/>
                  </a:lnTo>
                  <a:lnTo>
                    <a:pt x="3611" y="319"/>
                  </a:lnTo>
                  <a:lnTo>
                    <a:pt x="3601" y="324"/>
                  </a:lnTo>
                  <a:lnTo>
                    <a:pt x="3586" y="319"/>
                  </a:lnTo>
                  <a:lnTo>
                    <a:pt x="3571" y="314"/>
                  </a:lnTo>
                  <a:lnTo>
                    <a:pt x="3556" y="294"/>
                  </a:lnTo>
                  <a:lnTo>
                    <a:pt x="3556" y="294"/>
                  </a:lnTo>
                  <a:lnTo>
                    <a:pt x="3556" y="284"/>
                  </a:lnTo>
                  <a:lnTo>
                    <a:pt x="3551" y="269"/>
                  </a:lnTo>
                  <a:lnTo>
                    <a:pt x="3546" y="264"/>
                  </a:lnTo>
                  <a:lnTo>
                    <a:pt x="3531" y="269"/>
                  </a:lnTo>
                  <a:lnTo>
                    <a:pt x="3516" y="279"/>
                  </a:lnTo>
                  <a:lnTo>
                    <a:pt x="3496" y="299"/>
                  </a:lnTo>
                  <a:lnTo>
                    <a:pt x="3496" y="299"/>
                  </a:lnTo>
                  <a:lnTo>
                    <a:pt x="3486" y="299"/>
                  </a:lnTo>
                  <a:lnTo>
                    <a:pt x="3466" y="294"/>
                  </a:lnTo>
                  <a:lnTo>
                    <a:pt x="3456" y="284"/>
                  </a:lnTo>
                  <a:lnTo>
                    <a:pt x="3451" y="274"/>
                  </a:lnTo>
                  <a:lnTo>
                    <a:pt x="3456" y="254"/>
                  </a:lnTo>
                  <a:lnTo>
                    <a:pt x="3461" y="234"/>
                  </a:lnTo>
                  <a:lnTo>
                    <a:pt x="3461" y="234"/>
                  </a:lnTo>
                  <a:lnTo>
                    <a:pt x="3471" y="209"/>
                  </a:lnTo>
                  <a:lnTo>
                    <a:pt x="3466" y="194"/>
                  </a:lnTo>
                  <a:lnTo>
                    <a:pt x="3451" y="179"/>
                  </a:lnTo>
                  <a:lnTo>
                    <a:pt x="3431" y="174"/>
                  </a:lnTo>
                  <a:lnTo>
                    <a:pt x="3407" y="174"/>
                  </a:lnTo>
                  <a:lnTo>
                    <a:pt x="3382" y="179"/>
                  </a:lnTo>
                  <a:lnTo>
                    <a:pt x="3362" y="194"/>
                  </a:lnTo>
                  <a:lnTo>
                    <a:pt x="3342" y="209"/>
                  </a:lnTo>
                  <a:lnTo>
                    <a:pt x="3342" y="209"/>
                  </a:lnTo>
                  <a:lnTo>
                    <a:pt x="3347" y="224"/>
                  </a:lnTo>
                  <a:lnTo>
                    <a:pt x="3342" y="254"/>
                  </a:lnTo>
                  <a:lnTo>
                    <a:pt x="3337" y="274"/>
                  </a:lnTo>
                  <a:lnTo>
                    <a:pt x="3327" y="289"/>
                  </a:lnTo>
                  <a:lnTo>
                    <a:pt x="3312" y="304"/>
                  </a:lnTo>
                  <a:lnTo>
                    <a:pt x="3292" y="314"/>
                  </a:lnTo>
                  <a:lnTo>
                    <a:pt x="3292" y="409"/>
                  </a:lnTo>
                  <a:lnTo>
                    <a:pt x="3292" y="409"/>
                  </a:lnTo>
                  <a:lnTo>
                    <a:pt x="3272" y="409"/>
                  </a:lnTo>
                  <a:lnTo>
                    <a:pt x="3242" y="409"/>
                  </a:lnTo>
                  <a:lnTo>
                    <a:pt x="3227" y="404"/>
                  </a:lnTo>
                  <a:lnTo>
                    <a:pt x="3217" y="399"/>
                  </a:lnTo>
                  <a:lnTo>
                    <a:pt x="3217" y="389"/>
                  </a:lnTo>
                  <a:lnTo>
                    <a:pt x="3227" y="374"/>
                  </a:lnTo>
                  <a:lnTo>
                    <a:pt x="3227" y="374"/>
                  </a:lnTo>
                  <a:lnTo>
                    <a:pt x="3237" y="354"/>
                  </a:lnTo>
                  <a:lnTo>
                    <a:pt x="3237" y="344"/>
                  </a:lnTo>
                  <a:lnTo>
                    <a:pt x="3237" y="329"/>
                  </a:lnTo>
                  <a:lnTo>
                    <a:pt x="3227" y="319"/>
                  </a:lnTo>
                  <a:lnTo>
                    <a:pt x="3212" y="314"/>
                  </a:lnTo>
                  <a:lnTo>
                    <a:pt x="3197" y="309"/>
                  </a:lnTo>
                  <a:lnTo>
                    <a:pt x="3162" y="314"/>
                  </a:lnTo>
                  <a:lnTo>
                    <a:pt x="3162" y="314"/>
                  </a:lnTo>
                  <a:lnTo>
                    <a:pt x="3127" y="319"/>
                  </a:lnTo>
                  <a:lnTo>
                    <a:pt x="3092" y="324"/>
                  </a:lnTo>
                  <a:lnTo>
                    <a:pt x="3077" y="329"/>
                  </a:lnTo>
                  <a:lnTo>
                    <a:pt x="3067" y="344"/>
                  </a:lnTo>
                  <a:lnTo>
                    <a:pt x="3057" y="359"/>
                  </a:lnTo>
                  <a:lnTo>
                    <a:pt x="3052" y="389"/>
                  </a:lnTo>
                  <a:lnTo>
                    <a:pt x="3052" y="389"/>
                  </a:lnTo>
                  <a:lnTo>
                    <a:pt x="3047" y="404"/>
                  </a:lnTo>
                  <a:lnTo>
                    <a:pt x="3027" y="429"/>
                  </a:lnTo>
                  <a:lnTo>
                    <a:pt x="3027" y="429"/>
                  </a:lnTo>
                  <a:lnTo>
                    <a:pt x="3017" y="439"/>
                  </a:lnTo>
                  <a:lnTo>
                    <a:pt x="3003" y="449"/>
                  </a:lnTo>
                  <a:lnTo>
                    <a:pt x="2993" y="459"/>
                  </a:lnTo>
                  <a:lnTo>
                    <a:pt x="2993" y="474"/>
                  </a:lnTo>
                  <a:lnTo>
                    <a:pt x="2988" y="494"/>
                  </a:lnTo>
                  <a:lnTo>
                    <a:pt x="2993" y="519"/>
                  </a:lnTo>
                  <a:lnTo>
                    <a:pt x="2993" y="519"/>
                  </a:lnTo>
                  <a:lnTo>
                    <a:pt x="2988" y="519"/>
                  </a:lnTo>
                  <a:lnTo>
                    <a:pt x="2968" y="524"/>
                  </a:lnTo>
                  <a:lnTo>
                    <a:pt x="2943" y="519"/>
                  </a:lnTo>
                  <a:lnTo>
                    <a:pt x="2923" y="514"/>
                  </a:lnTo>
                  <a:lnTo>
                    <a:pt x="2903" y="504"/>
                  </a:lnTo>
                  <a:lnTo>
                    <a:pt x="2903" y="504"/>
                  </a:lnTo>
                  <a:lnTo>
                    <a:pt x="2883" y="494"/>
                  </a:lnTo>
                  <a:lnTo>
                    <a:pt x="2858" y="489"/>
                  </a:lnTo>
                  <a:lnTo>
                    <a:pt x="2838" y="489"/>
                  </a:lnTo>
                  <a:lnTo>
                    <a:pt x="2818" y="494"/>
                  </a:lnTo>
                  <a:lnTo>
                    <a:pt x="2793" y="504"/>
                  </a:lnTo>
                  <a:lnTo>
                    <a:pt x="2778" y="509"/>
                  </a:lnTo>
                  <a:lnTo>
                    <a:pt x="2778" y="509"/>
                  </a:lnTo>
                  <a:lnTo>
                    <a:pt x="2768" y="519"/>
                  </a:lnTo>
                  <a:lnTo>
                    <a:pt x="2748" y="539"/>
                  </a:lnTo>
                  <a:lnTo>
                    <a:pt x="2743" y="544"/>
                  </a:lnTo>
                  <a:lnTo>
                    <a:pt x="2748" y="553"/>
                  </a:lnTo>
                  <a:lnTo>
                    <a:pt x="2763" y="553"/>
                  </a:lnTo>
                  <a:lnTo>
                    <a:pt x="2793" y="553"/>
                  </a:lnTo>
                  <a:lnTo>
                    <a:pt x="2793" y="553"/>
                  </a:lnTo>
                  <a:lnTo>
                    <a:pt x="2798" y="549"/>
                  </a:lnTo>
                  <a:lnTo>
                    <a:pt x="2818" y="539"/>
                  </a:lnTo>
                  <a:lnTo>
                    <a:pt x="2823" y="544"/>
                  </a:lnTo>
                  <a:lnTo>
                    <a:pt x="2833" y="549"/>
                  </a:lnTo>
                  <a:lnTo>
                    <a:pt x="2833" y="568"/>
                  </a:lnTo>
                  <a:lnTo>
                    <a:pt x="2828" y="598"/>
                  </a:lnTo>
                  <a:lnTo>
                    <a:pt x="2828" y="598"/>
                  </a:lnTo>
                  <a:lnTo>
                    <a:pt x="2838" y="613"/>
                  </a:lnTo>
                  <a:lnTo>
                    <a:pt x="2853" y="643"/>
                  </a:lnTo>
                  <a:lnTo>
                    <a:pt x="2853" y="658"/>
                  </a:lnTo>
                  <a:lnTo>
                    <a:pt x="2853" y="668"/>
                  </a:lnTo>
                  <a:lnTo>
                    <a:pt x="2838" y="678"/>
                  </a:lnTo>
                  <a:lnTo>
                    <a:pt x="2813" y="678"/>
                  </a:lnTo>
                  <a:lnTo>
                    <a:pt x="2813" y="678"/>
                  </a:lnTo>
                  <a:lnTo>
                    <a:pt x="2763" y="663"/>
                  </a:lnTo>
                  <a:lnTo>
                    <a:pt x="2723" y="658"/>
                  </a:lnTo>
                  <a:lnTo>
                    <a:pt x="2708" y="658"/>
                  </a:lnTo>
                  <a:lnTo>
                    <a:pt x="2693" y="663"/>
                  </a:lnTo>
                  <a:lnTo>
                    <a:pt x="2693" y="663"/>
                  </a:lnTo>
                  <a:lnTo>
                    <a:pt x="2683" y="653"/>
                  </a:lnTo>
                  <a:lnTo>
                    <a:pt x="2653" y="633"/>
                  </a:lnTo>
                  <a:lnTo>
                    <a:pt x="2638" y="623"/>
                  </a:lnTo>
                  <a:lnTo>
                    <a:pt x="2623" y="623"/>
                  </a:lnTo>
                  <a:lnTo>
                    <a:pt x="2608" y="628"/>
                  </a:lnTo>
                  <a:lnTo>
                    <a:pt x="2598" y="643"/>
                  </a:lnTo>
                  <a:lnTo>
                    <a:pt x="2598" y="643"/>
                  </a:lnTo>
                  <a:lnTo>
                    <a:pt x="2598" y="648"/>
                  </a:lnTo>
                  <a:lnTo>
                    <a:pt x="2603" y="673"/>
                  </a:lnTo>
                  <a:lnTo>
                    <a:pt x="2598" y="683"/>
                  </a:lnTo>
                  <a:lnTo>
                    <a:pt x="2594" y="693"/>
                  </a:lnTo>
                  <a:lnTo>
                    <a:pt x="2584" y="703"/>
                  </a:lnTo>
                  <a:lnTo>
                    <a:pt x="2564" y="708"/>
                  </a:lnTo>
                  <a:lnTo>
                    <a:pt x="2569" y="778"/>
                  </a:lnTo>
                  <a:lnTo>
                    <a:pt x="2569" y="778"/>
                  </a:lnTo>
                  <a:lnTo>
                    <a:pt x="2574" y="793"/>
                  </a:lnTo>
                  <a:lnTo>
                    <a:pt x="2569" y="818"/>
                  </a:lnTo>
                  <a:lnTo>
                    <a:pt x="2564" y="823"/>
                  </a:lnTo>
                  <a:lnTo>
                    <a:pt x="2554" y="823"/>
                  </a:lnTo>
                  <a:lnTo>
                    <a:pt x="2534" y="808"/>
                  </a:lnTo>
                  <a:lnTo>
                    <a:pt x="2514" y="778"/>
                  </a:lnTo>
                  <a:lnTo>
                    <a:pt x="2514" y="778"/>
                  </a:lnTo>
                  <a:lnTo>
                    <a:pt x="2509" y="773"/>
                  </a:lnTo>
                  <a:lnTo>
                    <a:pt x="2504" y="763"/>
                  </a:lnTo>
                  <a:lnTo>
                    <a:pt x="2494" y="758"/>
                  </a:lnTo>
                  <a:lnTo>
                    <a:pt x="2479" y="753"/>
                  </a:lnTo>
                  <a:lnTo>
                    <a:pt x="2464" y="748"/>
                  </a:lnTo>
                  <a:lnTo>
                    <a:pt x="2439" y="748"/>
                  </a:lnTo>
                  <a:lnTo>
                    <a:pt x="2439" y="748"/>
                  </a:lnTo>
                  <a:lnTo>
                    <a:pt x="2429" y="733"/>
                  </a:lnTo>
                  <a:lnTo>
                    <a:pt x="2404" y="713"/>
                  </a:lnTo>
                  <a:lnTo>
                    <a:pt x="2389" y="708"/>
                  </a:lnTo>
                  <a:lnTo>
                    <a:pt x="2374" y="703"/>
                  </a:lnTo>
                  <a:lnTo>
                    <a:pt x="2364" y="708"/>
                  </a:lnTo>
                  <a:lnTo>
                    <a:pt x="2354" y="718"/>
                  </a:lnTo>
                  <a:lnTo>
                    <a:pt x="2354" y="718"/>
                  </a:lnTo>
                  <a:lnTo>
                    <a:pt x="2344" y="733"/>
                  </a:lnTo>
                  <a:lnTo>
                    <a:pt x="2329" y="743"/>
                  </a:lnTo>
                  <a:lnTo>
                    <a:pt x="2319" y="748"/>
                  </a:lnTo>
                  <a:lnTo>
                    <a:pt x="2304" y="753"/>
                  </a:lnTo>
                  <a:lnTo>
                    <a:pt x="2284" y="753"/>
                  </a:lnTo>
                  <a:lnTo>
                    <a:pt x="2274" y="753"/>
                  </a:lnTo>
                  <a:lnTo>
                    <a:pt x="2269" y="878"/>
                  </a:lnTo>
                  <a:lnTo>
                    <a:pt x="2269" y="878"/>
                  </a:lnTo>
                  <a:lnTo>
                    <a:pt x="2269" y="883"/>
                  </a:lnTo>
                  <a:lnTo>
                    <a:pt x="2264" y="898"/>
                  </a:lnTo>
                  <a:lnTo>
                    <a:pt x="2244" y="913"/>
                  </a:lnTo>
                  <a:lnTo>
                    <a:pt x="2229" y="923"/>
                  </a:lnTo>
                  <a:lnTo>
                    <a:pt x="2209" y="928"/>
                  </a:lnTo>
                  <a:lnTo>
                    <a:pt x="2085" y="972"/>
                  </a:lnTo>
                  <a:lnTo>
                    <a:pt x="2085" y="972"/>
                  </a:lnTo>
                  <a:lnTo>
                    <a:pt x="2080" y="977"/>
                  </a:lnTo>
                  <a:lnTo>
                    <a:pt x="2065" y="982"/>
                  </a:lnTo>
                  <a:lnTo>
                    <a:pt x="2055" y="987"/>
                  </a:lnTo>
                  <a:lnTo>
                    <a:pt x="2050" y="982"/>
                  </a:lnTo>
                  <a:lnTo>
                    <a:pt x="2045" y="972"/>
                  </a:lnTo>
                  <a:lnTo>
                    <a:pt x="2045" y="957"/>
                  </a:lnTo>
                  <a:lnTo>
                    <a:pt x="2045" y="957"/>
                  </a:lnTo>
                  <a:lnTo>
                    <a:pt x="2050" y="943"/>
                  </a:lnTo>
                  <a:lnTo>
                    <a:pt x="2045" y="933"/>
                  </a:lnTo>
                  <a:lnTo>
                    <a:pt x="2035" y="928"/>
                  </a:lnTo>
                  <a:lnTo>
                    <a:pt x="2025" y="928"/>
                  </a:lnTo>
                  <a:lnTo>
                    <a:pt x="2000" y="928"/>
                  </a:lnTo>
                  <a:lnTo>
                    <a:pt x="1990" y="933"/>
                  </a:lnTo>
                  <a:lnTo>
                    <a:pt x="1990" y="933"/>
                  </a:lnTo>
                  <a:lnTo>
                    <a:pt x="1980" y="918"/>
                  </a:lnTo>
                  <a:lnTo>
                    <a:pt x="1970" y="903"/>
                  </a:lnTo>
                  <a:lnTo>
                    <a:pt x="1965" y="883"/>
                  </a:lnTo>
                  <a:lnTo>
                    <a:pt x="1965" y="883"/>
                  </a:lnTo>
                  <a:lnTo>
                    <a:pt x="1960" y="873"/>
                  </a:lnTo>
                  <a:lnTo>
                    <a:pt x="1955" y="868"/>
                  </a:lnTo>
                  <a:lnTo>
                    <a:pt x="1950" y="868"/>
                  </a:lnTo>
                  <a:lnTo>
                    <a:pt x="1945" y="868"/>
                  </a:lnTo>
                  <a:lnTo>
                    <a:pt x="1930" y="883"/>
                  </a:lnTo>
                  <a:lnTo>
                    <a:pt x="1930" y="883"/>
                  </a:lnTo>
                  <a:lnTo>
                    <a:pt x="1915" y="903"/>
                  </a:lnTo>
                  <a:lnTo>
                    <a:pt x="1900" y="918"/>
                  </a:lnTo>
                  <a:lnTo>
                    <a:pt x="1885" y="928"/>
                  </a:lnTo>
                  <a:lnTo>
                    <a:pt x="1865" y="933"/>
                  </a:lnTo>
                  <a:lnTo>
                    <a:pt x="1855" y="933"/>
                  </a:lnTo>
                  <a:lnTo>
                    <a:pt x="1845" y="928"/>
                  </a:lnTo>
                  <a:lnTo>
                    <a:pt x="1835" y="923"/>
                  </a:lnTo>
                  <a:lnTo>
                    <a:pt x="1830" y="908"/>
                  </a:lnTo>
                  <a:lnTo>
                    <a:pt x="1815" y="868"/>
                  </a:lnTo>
                  <a:lnTo>
                    <a:pt x="1815" y="868"/>
                  </a:lnTo>
                  <a:lnTo>
                    <a:pt x="1815" y="853"/>
                  </a:lnTo>
                  <a:lnTo>
                    <a:pt x="1815" y="833"/>
                  </a:lnTo>
                  <a:lnTo>
                    <a:pt x="1810" y="823"/>
                  </a:lnTo>
                  <a:lnTo>
                    <a:pt x="1800" y="813"/>
                  </a:lnTo>
                  <a:lnTo>
                    <a:pt x="1790" y="813"/>
                  </a:lnTo>
                  <a:lnTo>
                    <a:pt x="1771" y="818"/>
                  </a:lnTo>
                  <a:lnTo>
                    <a:pt x="1771" y="818"/>
                  </a:lnTo>
                  <a:lnTo>
                    <a:pt x="1756" y="788"/>
                  </a:lnTo>
                  <a:lnTo>
                    <a:pt x="1746" y="758"/>
                  </a:lnTo>
                  <a:lnTo>
                    <a:pt x="1736" y="723"/>
                  </a:lnTo>
                  <a:lnTo>
                    <a:pt x="1736" y="723"/>
                  </a:lnTo>
                  <a:lnTo>
                    <a:pt x="1731" y="708"/>
                  </a:lnTo>
                  <a:lnTo>
                    <a:pt x="1721" y="698"/>
                  </a:lnTo>
                  <a:lnTo>
                    <a:pt x="1706" y="688"/>
                  </a:lnTo>
                  <a:lnTo>
                    <a:pt x="1691" y="678"/>
                  </a:lnTo>
                  <a:lnTo>
                    <a:pt x="1661" y="673"/>
                  </a:lnTo>
                  <a:lnTo>
                    <a:pt x="1646" y="673"/>
                  </a:lnTo>
                  <a:lnTo>
                    <a:pt x="1636" y="678"/>
                  </a:lnTo>
                  <a:lnTo>
                    <a:pt x="1636" y="678"/>
                  </a:lnTo>
                  <a:lnTo>
                    <a:pt x="1606" y="693"/>
                  </a:lnTo>
                  <a:lnTo>
                    <a:pt x="1591" y="708"/>
                  </a:lnTo>
                  <a:lnTo>
                    <a:pt x="1571" y="718"/>
                  </a:lnTo>
                  <a:lnTo>
                    <a:pt x="1556" y="738"/>
                  </a:lnTo>
                  <a:lnTo>
                    <a:pt x="1546" y="763"/>
                  </a:lnTo>
                  <a:lnTo>
                    <a:pt x="1541" y="793"/>
                  </a:lnTo>
                  <a:lnTo>
                    <a:pt x="1541" y="833"/>
                  </a:lnTo>
                  <a:lnTo>
                    <a:pt x="1541" y="833"/>
                  </a:lnTo>
                  <a:lnTo>
                    <a:pt x="1536" y="863"/>
                  </a:lnTo>
                  <a:lnTo>
                    <a:pt x="1526" y="893"/>
                  </a:lnTo>
                  <a:lnTo>
                    <a:pt x="1506" y="923"/>
                  </a:lnTo>
                  <a:lnTo>
                    <a:pt x="1486" y="953"/>
                  </a:lnTo>
                  <a:lnTo>
                    <a:pt x="1476" y="962"/>
                  </a:lnTo>
                  <a:lnTo>
                    <a:pt x="1461" y="972"/>
                  </a:lnTo>
                  <a:lnTo>
                    <a:pt x="1446" y="977"/>
                  </a:lnTo>
                  <a:lnTo>
                    <a:pt x="1426" y="977"/>
                  </a:lnTo>
                  <a:lnTo>
                    <a:pt x="1406" y="967"/>
                  </a:lnTo>
                  <a:lnTo>
                    <a:pt x="1386" y="957"/>
                  </a:lnTo>
                  <a:lnTo>
                    <a:pt x="1386" y="957"/>
                  </a:lnTo>
                  <a:lnTo>
                    <a:pt x="1357" y="982"/>
                  </a:lnTo>
                  <a:lnTo>
                    <a:pt x="1332" y="1007"/>
                  </a:lnTo>
                  <a:lnTo>
                    <a:pt x="1312" y="1027"/>
                  </a:lnTo>
                  <a:lnTo>
                    <a:pt x="1312" y="1027"/>
                  </a:lnTo>
                  <a:lnTo>
                    <a:pt x="1272" y="1047"/>
                  </a:lnTo>
                  <a:lnTo>
                    <a:pt x="1237" y="1072"/>
                  </a:lnTo>
                  <a:lnTo>
                    <a:pt x="1202" y="1107"/>
                  </a:lnTo>
                  <a:lnTo>
                    <a:pt x="1202" y="1107"/>
                  </a:lnTo>
                  <a:lnTo>
                    <a:pt x="1142" y="1112"/>
                  </a:lnTo>
                  <a:lnTo>
                    <a:pt x="1142" y="1112"/>
                  </a:lnTo>
                  <a:lnTo>
                    <a:pt x="1117" y="1112"/>
                  </a:lnTo>
                  <a:lnTo>
                    <a:pt x="1107" y="1112"/>
                  </a:lnTo>
                  <a:lnTo>
                    <a:pt x="1092" y="1122"/>
                  </a:lnTo>
                  <a:lnTo>
                    <a:pt x="1082" y="1132"/>
                  </a:lnTo>
                  <a:lnTo>
                    <a:pt x="1077" y="1152"/>
                  </a:lnTo>
                  <a:lnTo>
                    <a:pt x="1077" y="1177"/>
                  </a:lnTo>
                  <a:lnTo>
                    <a:pt x="1087" y="1212"/>
                  </a:lnTo>
                  <a:lnTo>
                    <a:pt x="1087" y="1212"/>
                  </a:lnTo>
                  <a:lnTo>
                    <a:pt x="1067" y="1237"/>
                  </a:lnTo>
                  <a:lnTo>
                    <a:pt x="1027" y="1292"/>
                  </a:lnTo>
                  <a:lnTo>
                    <a:pt x="1002" y="1317"/>
                  </a:lnTo>
                  <a:lnTo>
                    <a:pt x="977" y="1337"/>
                  </a:lnTo>
                  <a:lnTo>
                    <a:pt x="963" y="1342"/>
                  </a:lnTo>
                  <a:lnTo>
                    <a:pt x="953" y="1342"/>
                  </a:lnTo>
                  <a:lnTo>
                    <a:pt x="943" y="1337"/>
                  </a:lnTo>
                  <a:lnTo>
                    <a:pt x="933" y="1327"/>
                  </a:lnTo>
                  <a:lnTo>
                    <a:pt x="933" y="1327"/>
                  </a:lnTo>
                  <a:lnTo>
                    <a:pt x="918" y="1307"/>
                  </a:lnTo>
                  <a:lnTo>
                    <a:pt x="903" y="1297"/>
                  </a:lnTo>
                  <a:lnTo>
                    <a:pt x="893" y="1292"/>
                  </a:lnTo>
                  <a:lnTo>
                    <a:pt x="878" y="1297"/>
                  </a:lnTo>
                  <a:lnTo>
                    <a:pt x="858" y="1307"/>
                  </a:lnTo>
                  <a:lnTo>
                    <a:pt x="848" y="1312"/>
                  </a:lnTo>
                  <a:lnTo>
                    <a:pt x="848" y="1312"/>
                  </a:lnTo>
                  <a:lnTo>
                    <a:pt x="823" y="1302"/>
                  </a:lnTo>
                  <a:lnTo>
                    <a:pt x="803" y="1292"/>
                  </a:lnTo>
                  <a:lnTo>
                    <a:pt x="783" y="1272"/>
                  </a:lnTo>
                  <a:lnTo>
                    <a:pt x="783" y="1272"/>
                  </a:lnTo>
                  <a:lnTo>
                    <a:pt x="768" y="1262"/>
                  </a:lnTo>
                  <a:lnTo>
                    <a:pt x="748" y="1257"/>
                  </a:lnTo>
                  <a:lnTo>
                    <a:pt x="708" y="1242"/>
                  </a:lnTo>
                  <a:lnTo>
                    <a:pt x="648" y="1232"/>
                  </a:lnTo>
                  <a:lnTo>
                    <a:pt x="648" y="1232"/>
                  </a:lnTo>
                  <a:lnTo>
                    <a:pt x="643" y="1217"/>
                  </a:lnTo>
                  <a:lnTo>
                    <a:pt x="633" y="1202"/>
                  </a:lnTo>
                  <a:lnTo>
                    <a:pt x="618" y="1182"/>
                  </a:lnTo>
                  <a:lnTo>
                    <a:pt x="593" y="1167"/>
                  </a:lnTo>
                  <a:lnTo>
                    <a:pt x="568" y="1152"/>
                  </a:lnTo>
                  <a:lnTo>
                    <a:pt x="539" y="1142"/>
                  </a:lnTo>
                  <a:lnTo>
                    <a:pt x="504" y="1147"/>
                  </a:lnTo>
                  <a:lnTo>
                    <a:pt x="504" y="1147"/>
                  </a:lnTo>
                  <a:lnTo>
                    <a:pt x="494" y="1132"/>
                  </a:lnTo>
                  <a:lnTo>
                    <a:pt x="479" y="1117"/>
                  </a:lnTo>
                  <a:lnTo>
                    <a:pt x="469" y="1102"/>
                  </a:lnTo>
                  <a:lnTo>
                    <a:pt x="449" y="1092"/>
                  </a:lnTo>
                  <a:lnTo>
                    <a:pt x="434" y="1092"/>
                  </a:lnTo>
                  <a:lnTo>
                    <a:pt x="414" y="1102"/>
                  </a:lnTo>
                  <a:lnTo>
                    <a:pt x="394" y="1122"/>
                  </a:lnTo>
                  <a:lnTo>
                    <a:pt x="394" y="1122"/>
                  </a:lnTo>
                  <a:lnTo>
                    <a:pt x="359" y="1187"/>
                  </a:lnTo>
                  <a:lnTo>
                    <a:pt x="324" y="1242"/>
                  </a:lnTo>
                  <a:lnTo>
                    <a:pt x="309" y="1262"/>
                  </a:lnTo>
                  <a:lnTo>
                    <a:pt x="289" y="1277"/>
                  </a:lnTo>
                  <a:lnTo>
                    <a:pt x="269" y="1282"/>
                  </a:lnTo>
                  <a:lnTo>
                    <a:pt x="249" y="1277"/>
                  </a:lnTo>
                  <a:lnTo>
                    <a:pt x="179" y="1337"/>
                  </a:lnTo>
                  <a:lnTo>
                    <a:pt x="179" y="1337"/>
                  </a:lnTo>
                  <a:lnTo>
                    <a:pt x="169" y="1347"/>
                  </a:lnTo>
                  <a:lnTo>
                    <a:pt x="145" y="1361"/>
                  </a:lnTo>
                  <a:lnTo>
                    <a:pt x="135" y="1366"/>
                  </a:lnTo>
                  <a:lnTo>
                    <a:pt x="120" y="1366"/>
                  </a:lnTo>
                  <a:lnTo>
                    <a:pt x="105" y="1361"/>
                  </a:lnTo>
                  <a:lnTo>
                    <a:pt x="95" y="1347"/>
                  </a:lnTo>
                  <a:lnTo>
                    <a:pt x="95" y="1347"/>
                  </a:lnTo>
                  <a:lnTo>
                    <a:pt x="85" y="1332"/>
                  </a:lnTo>
                  <a:lnTo>
                    <a:pt x="70" y="1317"/>
                  </a:lnTo>
                  <a:lnTo>
                    <a:pt x="55" y="1307"/>
                  </a:lnTo>
                  <a:lnTo>
                    <a:pt x="40" y="1302"/>
                  </a:lnTo>
                  <a:lnTo>
                    <a:pt x="25" y="1307"/>
                  </a:lnTo>
                  <a:lnTo>
                    <a:pt x="10" y="1312"/>
                  </a:lnTo>
                  <a:lnTo>
                    <a:pt x="5" y="1332"/>
                  </a:lnTo>
                  <a:lnTo>
                    <a:pt x="0" y="1352"/>
                  </a:lnTo>
                  <a:lnTo>
                    <a:pt x="0" y="1391"/>
                  </a:lnTo>
                  <a:lnTo>
                    <a:pt x="0" y="1391"/>
                  </a:lnTo>
                  <a:lnTo>
                    <a:pt x="5" y="1401"/>
                  </a:lnTo>
                  <a:lnTo>
                    <a:pt x="20" y="1421"/>
                  </a:lnTo>
                  <a:lnTo>
                    <a:pt x="30" y="1456"/>
                  </a:lnTo>
                  <a:lnTo>
                    <a:pt x="35" y="1476"/>
                  </a:lnTo>
                  <a:lnTo>
                    <a:pt x="35" y="1501"/>
                  </a:lnTo>
                  <a:lnTo>
                    <a:pt x="35" y="1501"/>
                  </a:lnTo>
                  <a:lnTo>
                    <a:pt x="55" y="1521"/>
                  </a:lnTo>
                  <a:lnTo>
                    <a:pt x="75" y="1541"/>
                  </a:lnTo>
                  <a:lnTo>
                    <a:pt x="95" y="1561"/>
                  </a:lnTo>
                  <a:lnTo>
                    <a:pt x="115" y="1571"/>
                  </a:lnTo>
                  <a:lnTo>
                    <a:pt x="125" y="1571"/>
                  </a:lnTo>
                  <a:lnTo>
                    <a:pt x="130" y="1566"/>
                  </a:lnTo>
                  <a:lnTo>
                    <a:pt x="135" y="1561"/>
                  </a:lnTo>
                  <a:lnTo>
                    <a:pt x="140" y="1546"/>
                  </a:lnTo>
                  <a:lnTo>
                    <a:pt x="135" y="1506"/>
                  </a:lnTo>
                  <a:lnTo>
                    <a:pt x="135" y="1506"/>
                  </a:lnTo>
                  <a:lnTo>
                    <a:pt x="145" y="1496"/>
                  </a:lnTo>
                  <a:lnTo>
                    <a:pt x="154" y="1491"/>
                  </a:lnTo>
                  <a:lnTo>
                    <a:pt x="169" y="1481"/>
                  </a:lnTo>
                  <a:lnTo>
                    <a:pt x="189" y="1481"/>
                  </a:lnTo>
                  <a:lnTo>
                    <a:pt x="214" y="1486"/>
                  </a:lnTo>
                  <a:lnTo>
                    <a:pt x="239" y="1496"/>
                  </a:lnTo>
                  <a:lnTo>
                    <a:pt x="269" y="1521"/>
                  </a:lnTo>
                  <a:lnTo>
                    <a:pt x="269" y="1521"/>
                  </a:lnTo>
                  <a:lnTo>
                    <a:pt x="289" y="1521"/>
                  </a:lnTo>
                  <a:lnTo>
                    <a:pt x="344" y="1521"/>
                  </a:lnTo>
                  <a:lnTo>
                    <a:pt x="369" y="1526"/>
                  </a:lnTo>
                  <a:lnTo>
                    <a:pt x="399" y="1536"/>
                  </a:lnTo>
                  <a:lnTo>
                    <a:pt x="424" y="1556"/>
                  </a:lnTo>
                  <a:lnTo>
                    <a:pt x="434" y="1571"/>
                  </a:lnTo>
                  <a:lnTo>
                    <a:pt x="439" y="1586"/>
                  </a:lnTo>
                  <a:lnTo>
                    <a:pt x="439" y="1586"/>
                  </a:lnTo>
                  <a:lnTo>
                    <a:pt x="444" y="1611"/>
                  </a:lnTo>
                  <a:lnTo>
                    <a:pt x="449" y="1636"/>
                  </a:lnTo>
                  <a:lnTo>
                    <a:pt x="459" y="1646"/>
                  </a:lnTo>
                  <a:lnTo>
                    <a:pt x="464" y="1651"/>
                  </a:lnTo>
                  <a:lnTo>
                    <a:pt x="464" y="1651"/>
                  </a:lnTo>
                  <a:lnTo>
                    <a:pt x="459" y="1671"/>
                  </a:lnTo>
                  <a:lnTo>
                    <a:pt x="449" y="1686"/>
                  </a:lnTo>
                  <a:lnTo>
                    <a:pt x="434" y="1701"/>
                  </a:lnTo>
                  <a:lnTo>
                    <a:pt x="434" y="1701"/>
                  </a:lnTo>
                  <a:lnTo>
                    <a:pt x="439" y="1711"/>
                  </a:lnTo>
                  <a:lnTo>
                    <a:pt x="444" y="1726"/>
                  </a:lnTo>
                  <a:lnTo>
                    <a:pt x="454" y="1731"/>
                  </a:lnTo>
                  <a:lnTo>
                    <a:pt x="474" y="1736"/>
                  </a:lnTo>
                  <a:lnTo>
                    <a:pt x="494" y="1741"/>
                  </a:lnTo>
                  <a:lnTo>
                    <a:pt x="529" y="1741"/>
                  </a:lnTo>
                  <a:lnTo>
                    <a:pt x="529" y="1741"/>
                  </a:lnTo>
                  <a:lnTo>
                    <a:pt x="558" y="1751"/>
                  </a:lnTo>
                  <a:lnTo>
                    <a:pt x="583" y="1760"/>
                  </a:lnTo>
                  <a:lnTo>
                    <a:pt x="598" y="1770"/>
                  </a:lnTo>
                  <a:lnTo>
                    <a:pt x="598" y="1770"/>
                  </a:lnTo>
                  <a:lnTo>
                    <a:pt x="613" y="1780"/>
                  </a:lnTo>
                  <a:lnTo>
                    <a:pt x="628" y="1780"/>
                  </a:lnTo>
                  <a:lnTo>
                    <a:pt x="643" y="1765"/>
                  </a:lnTo>
                  <a:lnTo>
                    <a:pt x="658" y="1746"/>
                  </a:lnTo>
                  <a:lnTo>
                    <a:pt x="658" y="1746"/>
                  </a:lnTo>
                  <a:lnTo>
                    <a:pt x="678" y="1726"/>
                  </a:lnTo>
                  <a:lnTo>
                    <a:pt x="688" y="1721"/>
                  </a:lnTo>
                  <a:lnTo>
                    <a:pt x="698" y="1716"/>
                  </a:lnTo>
                  <a:lnTo>
                    <a:pt x="708" y="1721"/>
                  </a:lnTo>
                  <a:lnTo>
                    <a:pt x="718" y="1726"/>
                  </a:lnTo>
                  <a:lnTo>
                    <a:pt x="723" y="1741"/>
                  </a:lnTo>
                  <a:lnTo>
                    <a:pt x="723" y="1760"/>
                  </a:lnTo>
                  <a:lnTo>
                    <a:pt x="723" y="1760"/>
                  </a:lnTo>
                  <a:lnTo>
                    <a:pt x="728" y="1760"/>
                  </a:lnTo>
                  <a:lnTo>
                    <a:pt x="738" y="1770"/>
                  </a:lnTo>
                  <a:lnTo>
                    <a:pt x="753" y="1770"/>
                  </a:lnTo>
                  <a:lnTo>
                    <a:pt x="763" y="1765"/>
                  </a:lnTo>
                  <a:lnTo>
                    <a:pt x="778" y="1756"/>
                  </a:lnTo>
                  <a:lnTo>
                    <a:pt x="778" y="1756"/>
                  </a:lnTo>
                  <a:lnTo>
                    <a:pt x="798" y="1756"/>
                  </a:lnTo>
                  <a:lnTo>
                    <a:pt x="813" y="1765"/>
                  </a:lnTo>
                  <a:lnTo>
                    <a:pt x="833" y="1775"/>
                  </a:lnTo>
                  <a:lnTo>
                    <a:pt x="833" y="1775"/>
                  </a:lnTo>
                  <a:lnTo>
                    <a:pt x="838" y="1780"/>
                  </a:lnTo>
                  <a:lnTo>
                    <a:pt x="853" y="1780"/>
                  </a:lnTo>
                  <a:lnTo>
                    <a:pt x="868" y="1770"/>
                  </a:lnTo>
                  <a:lnTo>
                    <a:pt x="878" y="1760"/>
                  </a:lnTo>
                  <a:lnTo>
                    <a:pt x="893" y="1741"/>
                  </a:lnTo>
                  <a:lnTo>
                    <a:pt x="893" y="1741"/>
                  </a:lnTo>
                  <a:lnTo>
                    <a:pt x="903" y="1726"/>
                  </a:lnTo>
                  <a:lnTo>
                    <a:pt x="918" y="1721"/>
                  </a:lnTo>
                  <a:lnTo>
                    <a:pt x="938" y="1716"/>
                  </a:lnTo>
                  <a:lnTo>
                    <a:pt x="953" y="1716"/>
                  </a:lnTo>
                  <a:lnTo>
                    <a:pt x="982" y="1731"/>
                  </a:lnTo>
                  <a:lnTo>
                    <a:pt x="992" y="1736"/>
                  </a:lnTo>
                  <a:lnTo>
                    <a:pt x="1002" y="1746"/>
                  </a:lnTo>
                  <a:lnTo>
                    <a:pt x="1002" y="1746"/>
                  </a:lnTo>
                  <a:lnTo>
                    <a:pt x="1007" y="1770"/>
                  </a:lnTo>
                  <a:lnTo>
                    <a:pt x="1017" y="1780"/>
                  </a:lnTo>
                  <a:lnTo>
                    <a:pt x="1037" y="1800"/>
                  </a:lnTo>
                  <a:lnTo>
                    <a:pt x="1037" y="1800"/>
                  </a:lnTo>
                  <a:lnTo>
                    <a:pt x="1047" y="1810"/>
                  </a:lnTo>
                  <a:lnTo>
                    <a:pt x="1057" y="1820"/>
                  </a:lnTo>
                  <a:lnTo>
                    <a:pt x="1067" y="1835"/>
                  </a:lnTo>
                  <a:lnTo>
                    <a:pt x="1072" y="1855"/>
                  </a:lnTo>
                  <a:lnTo>
                    <a:pt x="1072" y="1875"/>
                  </a:lnTo>
                  <a:lnTo>
                    <a:pt x="1072" y="1895"/>
                  </a:lnTo>
                  <a:lnTo>
                    <a:pt x="1067" y="1915"/>
                  </a:lnTo>
                  <a:lnTo>
                    <a:pt x="1062" y="1940"/>
                  </a:lnTo>
                  <a:lnTo>
                    <a:pt x="1052" y="2045"/>
                  </a:lnTo>
                  <a:lnTo>
                    <a:pt x="1052" y="2045"/>
                  </a:lnTo>
                  <a:lnTo>
                    <a:pt x="1042" y="2070"/>
                  </a:lnTo>
                  <a:lnTo>
                    <a:pt x="1017" y="2130"/>
                  </a:lnTo>
                  <a:lnTo>
                    <a:pt x="997" y="2155"/>
                  </a:lnTo>
                  <a:lnTo>
                    <a:pt x="982" y="2169"/>
                  </a:lnTo>
                  <a:lnTo>
                    <a:pt x="972" y="2174"/>
                  </a:lnTo>
                  <a:lnTo>
                    <a:pt x="963" y="2174"/>
                  </a:lnTo>
                  <a:lnTo>
                    <a:pt x="953" y="2169"/>
                  </a:lnTo>
                  <a:lnTo>
                    <a:pt x="943" y="2155"/>
                  </a:lnTo>
                  <a:lnTo>
                    <a:pt x="943" y="2155"/>
                  </a:lnTo>
                  <a:lnTo>
                    <a:pt x="933" y="2150"/>
                  </a:lnTo>
                  <a:lnTo>
                    <a:pt x="908" y="2140"/>
                  </a:lnTo>
                  <a:lnTo>
                    <a:pt x="893" y="2135"/>
                  </a:lnTo>
                  <a:lnTo>
                    <a:pt x="878" y="2135"/>
                  </a:lnTo>
                  <a:lnTo>
                    <a:pt x="858" y="2140"/>
                  </a:lnTo>
                  <a:lnTo>
                    <a:pt x="838" y="2150"/>
                  </a:lnTo>
                  <a:lnTo>
                    <a:pt x="838" y="2150"/>
                  </a:lnTo>
                  <a:lnTo>
                    <a:pt x="768" y="2194"/>
                  </a:lnTo>
                  <a:lnTo>
                    <a:pt x="733" y="2224"/>
                  </a:lnTo>
                  <a:lnTo>
                    <a:pt x="733" y="2224"/>
                  </a:lnTo>
                  <a:lnTo>
                    <a:pt x="738" y="2234"/>
                  </a:lnTo>
                  <a:lnTo>
                    <a:pt x="738" y="2249"/>
                  </a:lnTo>
                  <a:lnTo>
                    <a:pt x="743" y="2259"/>
                  </a:lnTo>
                  <a:lnTo>
                    <a:pt x="743" y="2259"/>
                  </a:lnTo>
                  <a:lnTo>
                    <a:pt x="738" y="2269"/>
                  </a:lnTo>
                  <a:lnTo>
                    <a:pt x="733" y="2279"/>
                  </a:lnTo>
                  <a:lnTo>
                    <a:pt x="713" y="2284"/>
                  </a:lnTo>
                  <a:lnTo>
                    <a:pt x="713" y="2284"/>
                  </a:lnTo>
                  <a:lnTo>
                    <a:pt x="693" y="2294"/>
                  </a:lnTo>
                  <a:lnTo>
                    <a:pt x="673" y="2314"/>
                  </a:lnTo>
                  <a:lnTo>
                    <a:pt x="668" y="2324"/>
                  </a:lnTo>
                  <a:lnTo>
                    <a:pt x="663" y="2339"/>
                  </a:lnTo>
                  <a:lnTo>
                    <a:pt x="668" y="2354"/>
                  </a:lnTo>
                  <a:lnTo>
                    <a:pt x="673" y="2369"/>
                  </a:lnTo>
                  <a:lnTo>
                    <a:pt x="673" y="2369"/>
                  </a:lnTo>
                  <a:lnTo>
                    <a:pt x="683" y="2394"/>
                  </a:lnTo>
                  <a:lnTo>
                    <a:pt x="683" y="2419"/>
                  </a:lnTo>
                  <a:lnTo>
                    <a:pt x="678" y="2444"/>
                  </a:lnTo>
                  <a:lnTo>
                    <a:pt x="678" y="2444"/>
                  </a:lnTo>
                  <a:lnTo>
                    <a:pt x="678" y="2444"/>
                  </a:lnTo>
                  <a:lnTo>
                    <a:pt x="683" y="2449"/>
                  </a:lnTo>
                  <a:lnTo>
                    <a:pt x="688" y="2454"/>
                  </a:lnTo>
                  <a:lnTo>
                    <a:pt x="698" y="2459"/>
                  </a:lnTo>
                  <a:lnTo>
                    <a:pt x="718" y="2459"/>
                  </a:lnTo>
                  <a:lnTo>
                    <a:pt x="788" y="2454"/>
                  </a:lnTo>
                  <a:lnTo>
                    <a:pt x="788" y="2454"/>
                  </a:lnTo>
                  <a:lnTo>
                    <a:pt x="808" y="2474"/>
                  </a:lnTo>
                  <a:lnTo>
                    <a:pt x="828" y="2494"/>
                  </a:lnTo>
                  <a:lnTo>
                    <a:pt x="838" y="2514"/>
                  </a:lnTo>
                  <a:lnTo>
                    <a:pt x="838" y="2514"/>
                  </a:lnTo>
                  <a:lnTo>
                    <a:pt x="853" y="2534"/>
                  </a:lnTo>
                  <a:lnTo>
                    <a:pt x="863" y="2544"/>
                  </a:lnTo>
                  <a:lnTo>
                    <a:pt x="878" y="2549"/>
                  </a:lnTo>
                  <a:lnTo>
                    <a:pt x="893" y="2549"/>
                  </a:lnTo>
                  <a:lnTo>
                    <a:pt x="913" y="2549"/>
                  </a:lnTo>
                  <a:lnTo>
                    <a:pt x="933" y="2544"/>
                  </a:lnTo>
                  <a:lnTo>
                    <a:pt x="953" y="2529"/>
                  </a:lnTo>
                  <a:lnTo>
                    <a:pt x="953" y="2529"/>
                  </a:lnTo>
                  <a:lnTo>
                    <a:pt x="977" y="2519"/>
                  </a:lnTo>
                  <a:lnTo>
                    <a:pt x="1002" y="2509"/>
                  </a:lnTo>
                  <a:lnTo>
                    <a:pt x="1027" y="2509"/>
                  </a:lnTo>
                  <a:lnTo>
                    <a:pt x="1057" y="2514"/>
                  </a:lnTo>
                  <a:lnTo>
                    <a:pt x="1082" y="2524"/>
                  </a:lnTo>
                  <a:lnTo>
                    <a:pt x="1112" y="2534"/>
                  </a:lnTo>
                  <a:lnTo>
                    <a:pt x="1137" y="2554"/>
                  </a:lnTo>
                  <a:lnTo>
                    <a:pt x="1157" y="2578"/>
                  </a:lnTo>
                  <a:lnTo>
                    <a:pt x="1157" y="2578"/>
                  </a:lnTo>
                  <a:lnTo>
                    <a:pt x="1167" y="2578"/>
                  </a:lnTo>
                  <a:lnTo>
                    <a:pt x="1192" y="2583"/>
                  </a:lnTo>
                  <a:lnTo>
                    <a:pt x="1207" y="2583"/>
                  </a:lnTo>
                  <a:lnTo>
                    <a:pt x="1227" y="2583"/>
                  </a:lnTo>
                  <a:lnTo>
                    <a:pt x="1242" y="2573"/>
                  </a:lnTo>
                  <a:lnTo>
                    <a:pt x="1262" y="2563"/>
                  </a:lnTo>
                  <a:lnTo>
                    <a:pt x="1262" y="2563"/>
                  </a:lnTo>
                  <a:lnTo>
                    <a:pt x="1282" y="2554"/>
                  </a:lnTo>
                  <a:lnTo>
                    <a:pt x="1297" y="2549"/>
                  </a:lnTo>
                  <a:lnTo>
                    <a:pt x="1317" y="2549"/>
                  </a:lnTo>
                  <a:lnTo>
                    <a:pt x="1332" y="2554"/>
                  </a:lnTo>
                  <a:lnTo>
                    <a:pt x="1357" y="2568"/>
                  </a:lnTo>
                  <a:lnTo>
                    <a:pt x="1367" y="2578"/>
                  </a:lnTo>
                  <a:lnTo>
                    <a:pt x="1367" y="2578"/>
                  </a:lnTo>
                  <a:lnTo>
                    <a:pt x="1386" y="2578"/>
                  </a:lnTo>
                  <a:lnTo>
                    <a:pt x="1431" y="2583"/>
                  </a:lnTo>
                  <a:lnTo>
                    <a:pt x="1456" y="2593"/>
                  </a:lnTo>
                  <a:lnTo>
                    <a:pt x="1471" y="2603"/>
                  </a:lnTo>
                  <a:lnTo>
                    <a:pt x="1476" y="2613"/>
                  </a:lnTo>
                  <a:lnTo>
                    <a:pt x="1481" y="2623"/>
                  </a:lnTo>
                  <a:lnTo>
                    <a:pt x="1481" y="2638"/>
                  </a:lnTo>
                  <a:lnTo>
                    <a:pt x="1476" y="2653"/>
                  </a:lnTo>
                  <a:lnTo>
                    <a:pt x="1476" y="2653"/>
                  </a:lnTo>
                  <a:lnTo>
                    <a:pt x="1456" y="2703"/>
                  </a:lnTo>
                  <a:lnTo>
                    <a:pt x="1431" y="2743"/>
                  </a:lnTo>
                  <a:lnTo>
                    <a:pt x="1401" y="2768"/>
                  </a:lnTo>
                  <a:lnTo>
                    <a:pt x="1386" y="2778"/>
                  </a:lnTo>
                  <a:lnTo>
                    <a:pt x="1367" y="2783"/>
                  </a:lnTo>
                  <a:lnTo>
                    <a:pt x="1367" y="2783"/>
                  </a:lnTo>
                  <a:lnTo>
                    <a:pt x="1362" y="2783"/>
                  </a:lnTo>
                  <a:lnTo>
                    <a:pt x="1352" y="2788"/>
                  </a:lnTo>
                  <a:lnTo>
                    <a:pt x="1347" y="2803"/>
                  </a:lnTo>
                  <a:lnTo>
                    <a:pt x="1342" y="2818"/>
                  </a:lnTo>
                  <a:lnTo>
                    <a:pt x="1342" y="2843"/>
                  </a:lnTo>
                  <a:lnTo>
                    <a:pt x="1342" y="2883"/>
                  </a:lnTo>
                  <a:lnTo>
                    <a:pt x="1352" y="2928"/>
                  </a:lnTo>
                  <a:lnTo>
                    <a:pt x="1352" y="2928"/>
                  </a:lnTo>
                  <a:lnTo>
                    <a:pt x="1362" y="2938"/>
                  </a:lnTo>
                  <a:lnTo>
                    <a:pt x="1391" y="2958"/>
                  </a:lnTo>
                  <a:lnTo>
                    <a:pt x="1401" y="2972"/>
                  </a:lnTo>
                  <a:lnTo>
                    <a:pt x="1416" y="2992"/>
                  </a:lnTo>
                  <a:lnTo>
                    <a:pt x="1421" y="3012"/>
                  </a:lnTo>
                  <a:lnTo>
                    <a:pt x="1426" y="3037"/>
                  </a:lnTo>
                  <a:lnTo>
                    <a:pt x="1426" y="3037"/>
                  </a:lnTo>
                  <a:lnTo>
                    <a:pt x="1421" y="3097"/>
                  </a:lnTo>
                  <a:lnTo>
                    <a:pt x="1421" y="3127"/>
                  </a:lnTo>
                  <a:lnTo>
                    <a:pt x="1426" y="3157"/>
                  </a:lnTo>
                  <a:lnTo>
                    <a:pt x="1436" y="3177"/>
                  </a:lnTo>
                  <a:lnTo>
                    <a:pt x="1446" y="3187"/>
                  </a:lnTo>
                  <a:lnTo>
                    <a:pt x="1456" y="3192"/>
                  </a:lnTo>
                  <a:lnTo>
                    <a:pt x="1466" y="3197"/>
                  </a:lnTo>
                  <a:lnTo>
                    <a:pt x="1481" y="3197"/>
                  </a:lnTo>
                  <a:lnTo>
                    <a:pt x="1516" y="3182"/>
                  </a:lnTo>
                  <a:lnTo>
                    <a:pt x="1516" y="3182"/>
                  </a:lnTo>
                  <a:lnTo>
                    <a:pt x="1561" y="3197"/>
                  </a:lnTo>
                  <a:lnTo>
                    <a:pt x="1601" y="3207"/>
                  </a:lnTo>
                  <a:lnTo>
                    <a:pt x="1626" y="3212"/>
                  </a:lnTo>
                  <a:lnTo>
                    <a:pt x="1626" y="3212"/>
                  </a:lnTo>
                  <a:lnTo>
                    <a:pt x="1646" y="3217"/>
                  </a:lnTo>
                  <a:lnTo>
                    <a:pt x="1651" y="3232"/>
                  </a:lnTo>
                  <a:lnTo>
                    <a:pt x="1651" y="3247"/>
                  </a:lnTo>
                  <a:lnTo>
                    <a:pt x="1636" y="3267"/>
                  </a:lnTo>
                  <a:lnTo>
                    <a:pt x="1636" y="3267"/>
                  </a:lnTo>
                  <a:lnTo>
                    <a:pt x="1646" y="3277"/>
                  </a:lnTo>
                  <a:lnTo>
                    <a:pt x="1671" y="3302"/>
                  </a:lnTo>
                  <a:lnTo>
                    <a:pt x="1691" y="3317"/>
                  </a:lnTo>
                  <a:lnTo>
                    <a:pt x="1716" y="3332"/>
                  </a:lnTo>
                  <a:lnTo>
                    <a:pt x="1746" y="3347"/>
                  </a:lnTo>
                  <a:lnTo>
                    <a:pt x="1781" y="3357"/>
                  </a:lnTo>
                  <a:lnTo>
                    <a:pt x="1790" y="3347"/>
                  </a:lnTo>
                  <a:lnTo>
                    <a:pt x="1790" y="3347"/>
                  </a:lnTo>
                  <a:lnTo>
                    <a:pt x="1795" y="3342"/>
                  </a:lnTo>
                  <a:lnTo>
                    <a:pt x="1810" y="3342"/>
                  </a:lnTo>
                  <a:lnTo>
                    <a:pt x="1820" y="3342"/>
                  </a:lnTo>
                  <a:lnTo>
                    <a:pt x="1830" y="3352"/>
                  </a:lnTo>
                  <a:lnTo>
                    <a:pt x="1840" y="3362"/>
                  </a:lnTo>
                  <a:lnTo>
                    <a:pt x="1850" y="3381"/>
                  </a:lnTo>
                  <a:lnTo>
                    <a:pt x="1850" y="3381"/>
                  </a:lnTo>
                  <a:lnTo>
                    <a:pt x="1870" y="3416"/>
                  </a:lnTo>
                  <a:lnTo>
                    <a:pt x="1875" y="3421"/>
                  </a:lnTo>
                  <a:lnTo>
                    <a:pt x="1880" y="3421"/>
                  </a:lnTo>
                  <a:lnTo>
                    <a:pt x="1895" y="3416"/>
                  </a:lnTo>
                  <a:lnTo>
                    <a:pt x="1905" y="3406"/>
                  </a:lnTo>
                  <a:lnTo>
                    <a:pt x="1905" y="3406"/>
                  </a:lnTo>
                  <a:lnTo>
                    <a:pt x="1920" y="3401"/>
                  </a:lnTo>
                  <a:lnTo>
                    <a:pt x="1940" y="3401"/>
                  </a:lnTo>
                  <a:lnTo>
                    <a:pt x="1960" y="3411"/>
                  </a:lnTo>
                  <a:lnTo>
                    <a:pt x="1985" y="3426"/>
                  </a:lnTo>
                  <a:lnTo>
                    <a:pt x="1985" y="3426"/>
                  </a:lnTo>
                  <a:lnTo>
                    <a:pt x="2000" y="3436"/>
                  </a:lnTo>
                  <a:lnTo>
                    <a:pt x="2010" y="3436"/>
                  </a:lnTo>
                  <a:lnTo>
                    <a:pt x="2030" y="3436"/>
                  </a:lnTo>
                  <a:lnTo>
                    <a:pt x="2045" y="3431"/>
                  </a:lnTo>
                  <a:lnTo>
                    <a:pt x="2070" y="3416"/>
                  </a:lnTo>
                  <a:lnTo>
                    <a:pt x="2090" y="3396"/>
                  </a:lnTo>
                  <a:lnTo>
                    <a:pt x="2090" y="3396"/>
                  </a:lnTo>
                  <a:lnTo>
                    <a:pt x="2115" y="3381"/>
                  </a:lnTo>
                  <a:lnTo>
                    <a:pt x="2125" y="3381"/>
                  </a:lnTo>
                  <a:lnTo>
                    <a:pt x="2145" y="3376"/>
                  </a:lnTo>
                  <a:lnTo>
                    <a:pt x="2160" y="3376"/>
                  </a:lnTo>
                  <a:lnTo>
                    <a:pt x="2175" y="3381"/>
                  </a:lnTo>
                  <a:lnTo>
                    <a:pt x="2190" y="3391"/>
                  </a:lnTo>
                  <a:lnTo>
                    <a:pt x="2204" y="3411"/>
                  </a:lnTo>
                  <a:lnTo>
                    <a:pt x="2204" y="3411"/>
                  </a:lnTo>
                  <a:lnTo>
                    <a:pt x="2214" y="3416"/>
                  </a:lnTo>
                  <a:lnTo>
                    <a:pt x="2244" y="3431"/>
                  </a:lnTo>
                  <a:lnTo>
                    <a:pt x="2274" y="3446"/>
                  </a:lnTo>
                  <a:lnTo>
                    <a:pt x="2294" y="3446"/>
                  </a:lnTo>
                  <a:lnTo>
                    <a:pt x="2309" y="3446"/>
                  </a:lnTo>
                  <a:lnTo>
                    <a:pt x="2309" y="3446"/>
                  </a:lnTo>
                  <a:lnTo>
                    <a:pt x="2329" y="3446"/>
                  </a:lnTo>
                  <a:lnTo>
                    <a:pt x="2349" y="3456"/>
                  </a:lnTo>
                  <a:lnTo>
                    <a:pt x="2359" y="3466"/>
                  </a:lnTo>
                  <a:lnTo>
                    <a:pt x="2384" y="3466"/>
                  </a:lnTo>
                  <a:lnTo>
                    <a:pt x="2384" y="3466"/>
                  </a:lnTo>
                  <a:lnTo>
                    <a:pt x="2389" y="3461"/>
                  </a:lnTo>
                  <a:lnTo>
                    <a:pt x="2384" y="3456"/>
                  </a:lnTo>
                  <a:lnTo>
                    <a:pt x="2379" y="3451"/>
                  </a:lnTo>
                  <a:lnTo>
                    <a:pt x="2379" y="3451"/>
                  </a:lnTo>
                  <a:lnTo>
                    <a:pt x="2369" y="3441"/>
                  </a:lnTo>
                  <a:lnTo>
                    <a:pt x="2369" y="3441"/>
                  </a:lnTo>
                  <a:lnTo>
                    <a:pt x="2374" y="3441"/>
                  </a:lnTo>
                  <a:lnTo>
                    <a:pt x="2374" y="3441"/>
                  </a:lnTo>
                  <a:lnTo>
                    <a:pt x="2374" y="3426"/>
                  </a:lnTo>
                  <a:lnTo>
                    <a:pt x="2379" y="3416"/>
                  </a:lnTo>
                  <a:lnTo>
                    <a:pt x="2394" y="3406"/>
                  </a:lnTo>
                  <a:lnTo>
                    <a:pt x="2394" y="3406"/>
                  </a:lnTo>
                  <a:lnTo>
                    <a:pt x="2404" y="3401"/>
                  </a:lnTo>
                  <a:lnTo>
                    <a:pt x="2429" y="3396"/>
                  </a:lnTo>
                  <a:lnTo>
                    <a:pt x="2439" y="3396"/>
                  </a:lnTo>
                  <a:lnTo>
                    <a:pt x="2449" y="3401"/>
                  </a:lnTo>
                  <a:lnTo>
                    <a:pt x="2454" y="3411"/>
                  </a:lnTo>
                  <a:lnTo>
                    <a:pt x="2449" y="3436"/>
                  </a:lnTo>
                  <a:lnTo>
                    <a:pt x="2444" y="3471"/>
                  </a:lnTo>
                  <a:close/>
                </a:path>
              </a:pathLst>
            </a:custGeom>
            <a:solidFill>
              <a:srgbClr val="C9CACB"/>
            </a:solidFill>
            <a:ln w="158750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68" name="Freeform 8"/>
            <p:cNvSpPr>
              <a:spLocks/>
            </p:cNvSpPr>
            <p:nvPr/>
          </p:nvSpPr>
          <p:spPr bwMode="auto">
            <a:xfrm>
              <a:off x="3813" y="2750"/>
              <a:ext cx="833" cy="1078"/>
            </a:xfrm>
            <a:custGeom>
              <a:avLst/>
              <a:gdLst/>
              <a:ahLst/>
              <a:cxnLst>
                <a:cxn ang="0">
                  <a:pos x="763" y="389"/>
                </a:cxn>
                <a:cxn ang="0">
                  <a:pos x="828" y="364"/>
                </a:cxn>
                <a:cxn ang="0">
                  <a:pos x="823" y="295"/>
                </a:cxn>
                <a:cxn ang="0">
                  <a:pos x="768" y="235"/>
                </a:cxn>
                <a:cxn ang="0">
                  <a:pos x="768" y="190"/>
                </a:cxn>
                <a:cxn ang="0">
                  <a:pos x="738" y="120"/>
                </a:cxn>
                <a:cxn ang="0">
                  <a:pos x="758" y="40"/>
                </a:cxn>
                <a:cxn ang="0">
                  <a:pos x="723" y="40"/>
                </a:cxn>
                <a:cxn ang="0">
                  <a:pos x="598" y="0"/>
                </a:cxn>
                <a:cxn ang="0">
                  <a:pos x="543" y="35"/>
                </a:cxn>
                <a:cxn ang="0">
                  <a:pos x="424" y="110"/>
                </a:cxn>
                <a:cxn ang="0">
                  <a:pos x="409" y="195"/>
                </a:cxn>
                <a:cxn ang="0">
                  <a:pos x="369" y="180"/>
                </a:cxn>
                <a:cxn ang="0">
                  <a:pos x="294" y="145"/>
                </a:cxn>
                <a:cxn ang="0">
                  <a:pos x="199" y="105"/>
                </a:cxn>
                <a:cxn ang="0">
                  <a:pos x="154" y="90"/>
                </a:cxn>
                <a:cxn ang="0">
                  <a:pos x="139" y="170"/>
                </a:cxn>
                <a:cxn ang="0">
                  <a:pos x="95" y="205"/>
                </a:cxn>
                <a:cxn ang="0">
                  <a:pos x="100" y="245"/>
                </a:cxn>
                <a:cxn ang="0">
                  <a:pos x="134" y="280"/>
                </a:cxn>
                <a:cxn ang="0">
                  <a:pos x="95" y="304"/>
                </a:cxn>
                <a:cxn ang="0">
                  <a:pos x="30" y="369"/>
                </a:cxn>
                <a:cxn ang="0">
                  <a:pos x="60" y="424"/>
                </a:cxn>
                <a:cxn ang="0">
                  <a:pos x="95" y="429"/>
                </a:cxn>
                <a:cxn ang="0">
                  <a:pos x="130" y="404"/>
                </a:cxn>
                <a:cxn ang="0">
                  <a:pos x="179" y="429"/>
                </a:cxn>
                <a:cxn ang="0">
                  <a:pos x="164" y="544"/>
                </a:cxn>
                <a:cxn ang="0">
                  <a:pos x="174" y="614"/>
                </a:cxn>
                <a:cxn ang="0">
                  <a:pos x="134" y="604"/>
                </a:cxn>
                <a:cxn ang="0">
                  <a:pos x="95" y="589"/>
                </a:cxn>
                <a:cxn ang="0">
                  <a:pos x="0" y="654"/>
                </a:cxn>
                <a:cxn ang="0">
                  <a:pos x="0" y="803"/>
                </a:cxn>
                <a:cxn ang="0">
                  <a:pos x="0" y="873"/>
                </a:cxn>
                <a:cxn ang="0">
                  <a:pos x="70" y="883"/>
                </a:cxn>
                <a:cxn ang="0">
                  <a:pos x="95" y="878"/>
                </a:cxn>
                <a:cxn ang="0">
                  <a:pos x="90" y="968"/>
                </a:cxn>
                <a:cxn ang="0">
                  <a:pos x="105" y="1048"/>
                </a:cxn>
                <a:cxn ang="0">
                  <a:pos x="139" y="1068"/>
                </a:cxn>
                <a:cxn ang="0">
                  <a:pos x="154" y="1058"/>
                </a:cxn>
                <a:cxn ang="0">
                  <a:pos x="204" y="1073"/>
                </a:cxn>
                <a:cxn ang="0">
                  <a:pos x="259" y="988"/>
                </a:cxn>
                <a:cxn ang="0">
                  <a:pos x="279" y="908"/>
                </a:cxn>
                <a:cxn ang="0">
                  <a:pos x="319" y="908"/>
                </a:cxn>
                <a:cxn ang="0">
                  <a:pos x="379" y="878"/>
                </a:cxn>
                <a:cxn ang="0">
                  <a:pos x="434" y="893"/>
                </a:cxn>
                <a:cxn ang="0">
                  <a:pos x="534" y="868"/>
                </a:cxn>
                <a:cxn ang="0">
                  <a:pos x="539" y="833"/>
                </a:cxn>
                <a:cxn ang="0">
                  <a:pos x="588" y="684"/>
                </a:cxn>
                <a:cxn ang="0">
                  <a:pos x="623" y="684"/>
                </a:cxn>
                <a:cxn ang="0">
                  <a:pos x="663" y="684"/>
                </a:cxn>
                <a:cxn ang="0">
                  <a:pos x="703" y="659"/>
                </a:cxn>
                <a:cxn ang="0">
                  <a:pos x="743" y="604"/>
                </a:cxn>
                <a:cxn ang="0">
                  <a:pos x="773" y="579"/>
                </a:cxn>
                <a:cxn ang="0">
                  <a:pos x="718" y="464"/>
                </a:cxn>
              </a:cxnLst>
              <a:rect l="0" t="0" r="r" b="b"/>
              <a:pathLst>
                <a:path w="833" h="1078">
                  <a:moveTo>
                    <a:pt x="718" y="454"/>
                  </a:moveTo>
                  <a:lnTo>
                    <a:pt x="758" y="459"/>
                  </a:lnTo>
                  <a:lnTo>
                    <a:pt x="763" y="449"/>
                  </a:lnTo>
                  <a:lnTo>
                    <a:pt x="763" y="389"/>
                  </a:lnTo>
                  <a:lnTo>
                    <a:pt x="763" y="389"/>
                  </a:lnTo>
                  <a:lnTo>
                    <a:pt x="778" y="384"/>
                  </a:lnTo>
                  <a:lnTo>
                    <a:pt x="828" y="369"/>
                  </a:lnTo>
                  <a:lnTo>
                    <a:pt x="828" y="364"/>
                  </a:lnTo>
                  <a:lnTo>
                    <a:pt x="828" y="364"/>
                  </a:lnTo>
                  <a:lnTo>
                    <a:pt x="833" y="349"/>
                  </a:lnTo>
                  <a:lnTo>
                    <a:pt x="828" y="314"/>
                  </a:lnTo>
                  <a:lnTo>
                    <a:pt x="823" y="295"/>
                  </a:lnTo>
                  <a:lnTo>
                    <a:pt x="813" y="280"/>
                  </a:lnTo>
                  <a:lnTo>
                    <a:pt x="803" y="265"/>
                  </a:lnTo>
                  <a:lnTo>
                    <a:pt x="788" y="260"/>
                  </a:lnTo>
                  <a:lnTo>
                    <a:pt x="768" y="235"/>
                  </a:lnTo>
                  <a:lnTo>
                    <a:pt x="768" y="235"/>
                  </a:lnTo>
                  <a:lnTo>
                    <a:pt x="768" y="225"/>
                  </a:lnTo>
                  <a:lnTo>
                    <a:pt x="768" y="205"/>
                  </a:lnTo>
                  <a:lnTo>
                    <a:pt x="768" y="190"/>
                  </a:lnTo>
                  <a:lnTo>
                    <a:pt x="758" y="180"/>
                  </a:lnTo>
                  <a:lnTo>
                    <a:pt x="753" y="170"/>
                  </a:lnTo>
                  <a:lnTo>
                    <a:pt x="738" y="16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43" y="100"/>
                  </a:lnTo>
                  <a:lnTo>
                    <a:pt x="758" y="60"/>
                  </a:lnTo>
                  <a:lnTo>
                    <a:pt x="758" y="40"/>
                  </a:lnTo>
                  <a:lnTo>
                    <a:pt x="753" y="30"/>
                  </a:lnTo>
                  <a:lnTo>
                    <a:pt x="748" y="25"/>
                  </a:lnTo>
                  <a:lnTo>
                    <a:pt x="743" y="25"/>
                  </a:lnTo>
                  <a:lnTo>
                    <a:pt x="723" y="40"/>
                  </a:lnTo>
                  <a:lnTo>
                    <a:pt x="663" y="5"/>
                  </a:lnTo>
                  <a:lnTo>
                    <a:pt x="663" y="5"/>
                  </a:lnTo>
                  <a:lnTo>
                    <a:pt x="628" y="0"/>
                  </a:lnTo>
                  <a:lnTo>
                    <a:pt x="598" y="0"/>
                  </a:lnTo>
                  <a:lnTo>
                    <a:pt x="578" y="5"/>
                  </a:lnTo>
                  <a:lnTo>
                    <a:pt x="578" y="5"/>
                  </a:lnTo>
                  <a:lnTo>
                    <a:pt x="563" y="15"/>
                  </a:lnTo>
                  <a:lnTo>
                    <a:pt x="543" y="35"/>
                  </a:lnTo>
                  <a:lnTo>
                    <a:pt x="524" y="70"/>
                  </a:lnTo>
                  <a:lnTo>
                    <a:pt x="439" y="65"/>
                  </a:lnTo>
                  <a:lnTo>
                    <a:pt x="439" y="65"/>
                  </a:lnTo>
                  <a:lnTo>
                    <a:pt x="424" y="110"/>
                  </a:lnTo>
                  <a:lnTo>
                    <a:pt x="419" y="145"/>
                  </a:lnTo>
                  <a:lnTo>
                    <a:pt x="414" y="175"/>
                  </a:lnTo>
                  <a:lnTo>
                    <a:pt x="414" y="175"/>
                  </a:lnTo>
                  <a:lnTo>
                    <a:pt x="409" y="195"/>
                  </a:lnTo>
                  <a:lnTo>
                    <a:pt x="404" y="200"/>
                  </a:lnTo>
                  <a:lnTo>
                    <a:pt x="399" y="205"/>
                  </a:lnTo>
                  <a:lnTo>
                    <a:pt x="389" y="200"/>
                  </a:lnTo>
                  <a:lnTo>
                    <a:pt x="369" y="180"/>
                  </a:lnTo>
                  <a:lnTo>
                    <a:pt x="369" y="180"/>
                  </a:lnTo>
                  <a:lnTo>
                    <a:pt x="344" y="165"/>
                  </a:lnTo>
                  <a:lnTo>
                    <a:pt x="319" y="155"/>
                  </a:lnTo>
                  <a:lnTo>
                    <a:pt x="294" y="145"/>
                  </a:lnTo>
                  <a:lnTo>
                    <a:pt x="254" y="120"/>
                  </a:lnTo>
                  <a:lnTo>
                    <a:pt x="219" y="11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89" y="100"/>
                  </a:lnTo>
                  <a:lnTo>
                    <a:pt x="179" y="90"/>
                  </a:lnTo>
                  <a:lnTo>
                    <a:pt x="164" y="85"/>
                  </a:lnTo>
                  <a:lnTo>
                    <a:pt x="154" y="90"/>
                  </a:lnTo>
                  <a:lnTo>
                    <a:pt x="144" y="100"/>
                  </a:lnTo>
                  <a:lnTo>
                    <a:pt x="139" y="125"/>
                  </a:lnTo>
                  <a:lnTo>
                    <a:pt x="139" y="170"/>
                  </a:lnTo>
                  <a:lnTo>
                    <a:pt x="139" y="170"/>
                  </a:lnTo>
                  <a:lnTo>
                    <a:pt x="139" y="175"/>
                  </a:lnTo>
                  <a:lnTo>
                    <a:pt x="134" y="185"/>
                  </a:lnTo>
                  <a:lnTo>
                    <a:pt x="120" y="195"/>
                  </a:lnTo>
                  <a:lnTo>
                    <a:pt x="95" y="205"/>
                  </a:lnTo>
                  <a:lnTo>
                    <a:pt x="95" y="205"/>
                  </a:lnTo>
                  <a:lnTo>
                    <a:pt x="95" y="210"/>
                  </a:lnTo>
                  <a:lnTo>
                    <a:pt x="95" y="225"/>
                  </a:lnTo>
                  <a:lnTo>
                    <a:pt x="100" y="245"/>
                  </a:lnTo>
                  <a:lnTo>
                    <a:pt x="120" y="265"/>
                  </a:lnTo>
                  <a:lnTo>
                    <a:pt x="120" y="265"/>
                  </a:lnTo>
                  <a:lnTo>
                    <a:pt x="130" y="275"/>
                  </a:lnTo>
                  <a:lnTo>
                    <a:pt x="134" y="280"/>
                  </a:lnTo>
                  <a:lnTo>
                    <a:pt x="134" y="290"/>
                  </a:lnTo>
                  <a:lnTo>
                    <a:pt x="130" y="295"/>
                  </a:lnTo>
                  <a:lnTo>
                    <a:pt x="115" y="299"/>
                  </a:lnTo>
                  <a:lnTo>
                    <a:pt x="95" y="304"/>
                  </a:lnTo>
                  <a:lnTo>
                    <a:pt x="95" y="304"/>
                  </a:lnTo>
                  <a:lnTo>
                    <a:pt x="65" y="329"/>
                  </a:lnTo>
                  <a:lnTo>
                    <a:pt x="45" y="349"/>
                  </a:lnTo>
                  <a:lnTo>
                    <a:pt x="30" y="369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40" y="399"/>
                  </a:lnTo>
                  <a:lnTo>
                    <a:pt x="60" y="424"/>
                  </a:lnTo>
                  <a:lnTo>
                    <a:pt x="60" y="424"/>
                  </a:lnTo>
                  <a:lnTo>
                    <a:pt x="65" y="429"/>
                  </a:lnTo>
                  <a:lnTo>
                    <a:pt x="75" y="429"/>
                  </a:lnTo>
                  <a:lnTo>
                    <a:pt x="95" y="429"/>
                  </a:lnTo>
                  <a:lnTo>
                    <a:pt x="105" y="419"/>
                  </a:lnTo>
                  <a:lnTo>
                    <a:pt x="120" y="409"/>
                  </a:lnTo>
                  <a:lnTo>
                    <a:pt x="120" y="409"/>
                  </a:lnTo>
                  <a:lnTo>
                    <a:pt x="130" y="404"/>
                  </a:lnTo>
                  <a:lnTo>
                    <a:pt x="149" y="404"/>
                  </a:lnTo>
                  <a:lnTo>
                    <a:pt x="159" y="409"/>
                  </a:lnTo>
                  <a:lnTo>
                    <a:pt x="169" y="419"/>
                  </a:lnTo>
                  <a:lnTo>
                    <a:pt x="179" y="429"/>
                  </a:lnTo>
                  <a:lnTo>
                    <a:pt x="179" y="454"/>
                  </a:lnTo>
                  <a:lnTo>
                    <a:pt x="179" y="454"/>
                  </a:lnTo>
                  <a:lnTo>
                    <a:pt x="169" y="499"/>
                  </a:lnTo>
                  <a:lnTo>
                    <a:pt x="164" y="544"/>
                  </a:lnTo>
                  <a:lnTo>
                    <a:pt x="164" y="564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74" y="614"/>
                  </a:lnTo>
                  <a:lnTo>
                    <a:pt x="169" y="619"/>
                  </a:lnTo>
                  <a:lnTo>
                    <a:pt x="164" y="624"/>
                  </a:lnTo>
                  <a:lnTo>
                    <a:pt x="149" y="619"/>
                  </a:lnTo>
                  <a:lnTo>
                    <a:pt x="134" y="604"/>
                  </a:lnTo>
                  <a:lnTo>
                    <a:pt x="134" y="604"/>
                  </a:lnTo>
                  <a:lnTo>
                    <a:pt x="125" y="594"/>
                  </a:lnTo>
                  <a:lnTo>
                    <a:pt x="110" y="589"/>
                  </a:lnTo>
                  <a:lnTo>
                    <a:pt x="95" y="589"/>
                  </a:lnTo>
                  <a:lnTo>
                    <a:pt x="70" y="589"/>
                  </a:lnTo>
                  <a:lnTo>
                    <a:pt x="50" y="599"/>
                  </a:lnTo>
                  <a:lnTo>
                    <a:pt x="25" y="619"/>
                  </a:lnTo>
                  <a:lnTo>
                    <a:pt x="0" y="654"/>
                  </a:lnTo>
                  <a:lnTo>
                    <a:pt x="0" y="654"/>
                  </a:lnTo>
                  <a:lnTo>
                    <a:pt x="0" y="713"/>
                  </a:lnTo>
                  <a:lnTo>
                    <a:pt x="0" y="763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0" y="848"/>
                  </a:lnTo>
                  <a:lnTo>
                    <a:pt x="0" y="873"/>
                  </a:lnTo>
                  <a:lnTo>
                    <a:pt x="0" y="873"/>
                  </a:lnTo>
                  <a:lnTo>
                    <a:pt x="5" y="873"/>
                  </a:lnTo>
                  <a:lnTo>
                    <a:pt x="25" y="883"/>
                  </a:lnTo>
                  <a:lnTo>
                    <a:pt x="55" y="888"/>
                  </a:lnTo>
                  <a:lnTo>
                    <a:pt x="70" y="883"/>
                  </a:lnTo>
                  <a:lnTo>
                    <a:pt x="85" y="878"/>
                  </a:lnTo>
                  <a:lnTo>
                    <a:pt x="85" y="878"/>
                  </a:lnTo>
                  <a:lnTo>
                    <a:pt x="85" y="878"/>
                  </a:lnTo>
                  <a:lnTo>
                    <a:pt x="95" y="878"/>
                  </a:lnTo>
                  <a:lnTo>
                    <a:pt x="95" y="893"/>
                  </a:lnTo>
                  <a:lnTo>
                    <a:pt x="95" y="928"/>
                  </a:lnTo>
                  <a:lnTo>
                    <a:pt x="95" y="928"/>
                  </a:lnTo>
                  <a:lnTo>
                    <a:pt x="90" y="968"/>
                  </a:lnTo>
                  <a:lnTo>
                    <a:pt x="85" y="988"/>
                  </a:lnTo>
                  <a:lnTo>
                    <a:pt x="90" y="1008"/>
                  </a:lnTo>
                  <a:lnTo>
                    <a:pt x="95" y="1028"/>
                  </a:lnTo>
                  <a:lnTo>
                    <a:pt x="105" y="1048"/>
                  </a:lnTo>
                  <a:lnTo>
                    <a:pt x="120" y="1063"/>
                  </a:lnTo>
                  <a:lnTo>
                    <a:pt x="144" y="1078"/>
                  </a:lnTo>
                  <a:lnTo>
                    <a:pt x="144" y="1078"/>
                  </a:lnTo>
                  <a:lnTo>
                    <a:pt x="139" y="1068"/>
                  </a:lnTo>
                  <a:lnTo>
                    <a:pt x="139" y="1068"/>
                  </a:lnTo>
                  <a:lnTo>
                    <a:pt x="139" y="1063"/>
                  </a:lnTo>
                  <a:lnTo>
                    <a:pt x="144" y="1058"/>
                  </a:lnTo>
                  <a:lnTo>
                    <a:pt x="154" y="1058"/>
                  </a:lnTo>
                  <a:lnTo>
                    <a:pt x="169" y="1068"/>
                  </a:lnTo>
                  <a:lnTo>
                    <a:pt x="169" y="1068"/>
                  </a:lnTo>
                  <a:lnTo>
                    <a:pt x="184" y="1073"/>
                  </a:lnTo>
                  <a:lnTo>
                    <a:pt x="204" y="1073"/>
                  </a:lnTo>
                  <a:lnTo>
                    <a:pt x="219" y="1063"/>
                  </a:lnTo>
                  <a:lnTo>
                    <a:pt x="234" y="1053"/>
                  </a:lnTo>
                  <a:lnTo>
                    <a:pt x="249" y="1028"/>
                  </a:lnTo>
                  <a:lnTo>
                    <a:pt x="259" y="988"/>
                  </a:lnTo>
                  <a:lnTo>
                    <a:pt x="264" y="928"/>
                  </a:lnTo>
                  <a:lnTo>
                    <a:pt x="264" y="928"/>
                  </a:lnTo>
                  <a:lnTo>
                    <a:pt x="269" y="918"/>
                  </a:lnTo>
                  <a:lnTo>
                    <a:pt x="279" y="908"/>
                  </a:lnTo>
                  <a:lnTo>
                    <a:pt x="284" y="903"/>
                  </a:lnTo>
                  <a:lnTo>
                    <a:pt x="294" y="903"/>
                  </a:lnTo>
                  <a:lnTo>
                    <a:pt x="294" y="903"/>
                  </a:lnTo>
                  <a:lnTo>
                    <a:pt x="319" y="908"/>
                  </a:lnTo>
                  <a:lnTo>
                    <a:pt x="344" y="903"/>
                  </a:lnTo>
                  <a:lnTo>
                    <a:pt x="364" y="893"/>
                  </a:lnTo>
                  <a:lnTo>
                    <a:pt x="379" y="878"/>
                  </a:lnTo>
                  <a:lnTo>
                    <a:pt x="379" y="878"/>
                  </a:lnTo>
                  <a:lnTo>
                    <a:pt x="384" y="873"/>
                  </a:lnTo>
                  <a:lnTo>
                    <a:pt x="389" y="873"/>
                  </a:lnTo>
                  <a:lnTo>
                    <a:pt x="409" y="878"/>
                  </a:lnTo>
                  <a:lnTo>
                    <a:pt x="434" y="893"/>
                  </a:lnTo>
                  <a:lnTo>
                    <a:pt x="459" y="873"/>
                  </a:lnTo>
                  <a:lnTo>
                    <a:pt x="529" y="873"/>
                  </a:lnTo>
                  <a:lnTo>
                    <a:pt x="529" y="873"/>
                  </a:lnTo>
                  <a:lnTo>
                    <a:pt x="534" y="868"/>
                  </a:lnTo>
                  <a:lnTo>
                    <a:pt x="543" y="863"/>
                  </a:lnTo>
                  <a:lnTo>
                    <a:pt x="548" y="853"/>
                  </a:lnTo>
                  <a:lnTo>
                    <a:pt x="543" y="843"/>
                  </a:lnTo>
                  <a:lnTo>
                    <a:pt x="539" y="833"/>
                  </a:lnTo>
                  <a:lnTo>
                    <a:pt x="524" y="818"/>
                  </a:lnTo>
                  <a:lnTo>
                    <a:pt x="519" y="728"/>
                  </a:lnTo>
                  <a:lnTo>
                    <a:pt x="504" y="679"/>
                  </a:lnTo>
                  <a:lnTo>
                    <a:pt x="588" y="684"/>
                  </a:lnTo>
                  <a:lnTo>
                    <a:pt x="588" y="684"/>
                  </a:lnTo>
                  <a:lnTo>
                    <a:pt x="593" y="684"/>
                  </a:lnTo>
                  <a:lnTo>
                    <a:pt x="603" y="689"/>
                  </a:lnTo>
                  <a:lnTo>
                    <a:pt x="623" y="684"/>
                  </a:lnTo>
                  <a:lnTo>
                    <a:pt x="648" y="664"/>
                  </a:lnTo>
                  <a:lnTo>
                    <a:pt x="648" y="664"/>
                  </a:lnTo>
                  <a:lnTo>
                    <a:pt x="653" y="674"/>
                  </a:lnTo>
                  <a:lnTo>
                    <a:pt x="663" y="684"/>
                  </a:lnTo>
                  <a:lnTo>
                    <a:pt x="668" y="689"/>
                  </a:lnTo>
                  <a:lnTo>
                    <a:pt x="678" y="689"/>
                  </a:lnTo>
                  <a:lnTo>
                    <a:pt x="693" y="679"/>
                  </a:lnTo>
                  <a:lnTo>
                    <a:pt x="703" y="659"/>
                  </a:lnTo>
                  <a:lnTo>
                    <a:pt x="713" y="614"/>
                  </a:lnTo>
                  <a:lnTo>
                    <a:pt x="733" y="604"/>
                  </a:lnTo>
                  <a:lnTo>
                    <a:pt x="733" y="604"/>
                  </a:lnTo>
                  <a:lnTo>
                    <a:pt x="743" y="604"/>
                  </a:lnTo>
                  <a:lnTo>
                    <a:pt x="763" y="604"/>
                  </a:lnTo>
                  <a:lnTo>
                    <a:pt x="773" y="604"/>
                  </a:lnTo>
                  <a:lnTo>
                    <a:pt x="773" y="594"/>
                  </a:lnTo>
                  <a:lnTo>
                    <a:pt x="773" y="579"/>
                  </a:lnTo>
                  <a:lnTo>
                    <a:pt x="758" y="564"/>
                  </a:lnTo>
                  <a:lnTo>
                    <a:pt x="723" y="494"/>
                  </a:lnTo>
                  <a:lnTo>
                    <a:pt x="718" y="474"/>
                  </a:lnTo>
                  <a:lnTo>
                    <a:pt x="718" y="464"/>
                  </a:lnTo>
                  <a:lnTo>
                    <a:pt x="718" y="454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69" name="Freeform 9"/>
            <p:cNvSpPr>
              <a:spLocks/>
            </p:cNvSpPr>
            <p:nvPr/>
          </p:nvSpPr>
          <p:spPr bwMode="auto">
            <a:xfrm>
              <a:off x="2466" y="3374"/>
              <a:ext cx="713" cy="578"/>
            </a:xfrm>
            <a:custGeom>
              <a:avLst/>
              <a:gdLst/>
              <a:ahLst/>
              <a:cxnLst>
                <a:cxn ang="0">
                  <a:pos x="469" y="508"/>
                </a:cxn>
                <a:cxn ang="0">
                  <a:pos x="514" y="508"/>
                </a:cxn>
                <a:cxn ang="0">
                  <a:pos x="509" y="578"/>
                </a:cxn>
                <a:cxn ang="0">
                  <a:pos x="539" y="558"/>
                </a:cxn>
                <a:cxn ang="0">
                  <a:pos x="554" y="508"/>
                </a:cxn>
                <a:cxn ang="0">
                  <a:pos x="569" y="464"/>
                </a:cxn>
                <a:cxn ang="0">
                  <a:pos x="589" y="469"/>
                </a:cxn>
                <a:cxn ang="0">
                  <a:pos x="619" y="474"/>
                </a:cxn>
                <a:cxn ang="0">
                  <a:pos x="639" y="474"/>
                </a:cxn>
                <a:cxn ang="0">
                  <a:pos x="624" y="513"/>
                </a:cxn>
                <a:cxn ang="0">
                  <a:pos x="609" y="538"/>
                </a:cxn>
                <a:cxn ang="0">
                  <a:pos x="624" y="553"/>
                </a:cxn>
                <a:cxn ang="0">
                  <a:pos x="649" y="548"/>
                </a:cxn>
                <a:cxn ang="0">
                  <a:pos x="693" y="513"/>
                </a:cxn>
                <a:cxn ang="0">
                  <a:pos x="708" y="478"/>
                </a:cxn>
                <a:cxn ang="0">
                  <a:pos x="708" y="459"/>
                </a:cxn>
                <a:cxn ang="0">
                  <a:pos x="683" y="459"/>
                </a:cxn>
                <a:cxn ang="0">
                  <a:pos x="663" y="459"/>
                </a:cxn>
                <a:cxn ang="0">
                  <a:pos x="673" y="439"/>
                </a:cxn>
                <a:cxn ang="0">
                  <a:pos x="693" y="409"/>
                </a:cxn>
                <a:cxn ang="0">
                  <a:pos x="678" y="379"/>
                </a:cxn>
                <a:cxn ang="0">
                  <a:pos x="639" y="304"/>
                </a:cxn>
                <a:cxn ang="0">
                  <a:pos x="459" y="249"/>
                </a:cxn>
                <a:cxn ang="0">
                  <a:pos x="474" y="209"/>
                </a:cxn>
                <a:cxn ang="0">
                  <a:pos x="469" y="189"/>
                </a:cxn>
                <a:cxn ang="0">
                  <a:pos x="474" y="134"/>
                </a:cxn>
                <a:cxn ang="0">
                  <a:pos x="514" y="104"/>
                </a:cxn>
                <a:cxn ang="0">
                  <a:pos x="509" y="94"/>
                </a:cxn>
                <a:cxn ang="0">
                  <a:pos x="444" y="60"/>
                </a:cxn>
                <a:cxn ang="0">
                  <a:pos x="414" y="50"/>
                </a:cxn>
                <a:cxn ang="0">
                  <a:pos x="394" y="25"/>
                </a:cxn>
                <a:cxn ang="0">
                  <a:pos x="354" y="0"/>
                </a:cxn>
                <a:cxn ang="0">
                  <a:pos x="339" y="0"/>
                </a:cxn>
                <a:cxn ang="0">
                  <a:pos x="309" y="40"/>
                </a:cxn>
                <a:cxn ang="0">
                  <a:pos x="294" y="79"/>
                </a:cxn>
                <a:cxn ang="0">
                  <a:pos x="205" y="109"/>
                </a:cxn>
                <a:cxn ang="0">
                  <a:pos x="105" y="134"/>
                </a:cxn>
                <a:cxn ang="0">
                  <a:pos x="90" y="159"/>
                </a:cxn>
                <a:cxn ang="0">
                  <a:pos x="110" y="199"/>
                </a:cxn>
                <a:cxn ang="0">
                  <a:pos x="95" y="244"/>
                </a:cxn>
                <a:cxn ang="0">
                  <a:pos x="80" y="259"/>
                </a:cxn>
                <a:cxn ang="0">
                  <a:pos x="55" y="314"/>
                </a:cxn>
                <a:cxn ang="0">
                  <a:pos x="60" y="364"/>
                </a:cxn>
                <a:cxn ang="0">
                  <a:pos x="45" y="439"/>
                </a:cxn>
                <a:cxn ang="0">
                  <a:pos x="0" y="508"/>
                </a:cxn>
                <a:cxn ang="0">
                  <a:pos x="25" y="518"/>
                </a:cxn>
                <a:cxn ang="0">
                  <a:pos x="65" y="543"/>
                </a:cxn>
                <a:cxn ang="0">
                  <a:pos x="110" y="538"/>
                </a:cxn>
                <a:cxn ang="0">
                  <a:pos x="155" y="503"/>
                </a:cxn>
                <a:cxn ang="0">
                  <a:pos x="210" y="483"/>
                </a:cxn>
                <a:cxn ang="0">
                  <a:pos x="255" y="498"/>
                </a:cxn>
                <a:cxn ang="0">
                  <a:pos x="279" y="523"/>
                </a:cxn>
                <a:cxn ang="0">
                  <a:pos x="359" y="553"/>
                </a:cxn>
                <a:cxn ang="0">
                  <a:pos x="394" y="553"/>
                </a:cxn>
                <a:cxn ang="0">
                  <a:pos x="449" y="573"/>
                </a:cxn>
                <a:cxn ang="0">
                  <a:pos x="449" y="563"/>
                </a:cxn>
                <a:cxn ang="0">
                  <a:pos x="434" y="548"/>
                </a:cxn>
                <a:cxn ang="0">
                  <a:pos x="439" y="548"/>
                </a:cxn>
                <a:cxn ang="0">
                  <a:pos x="459" y="513"/>
                </a:cxn>
              </a:cxnLst>
              <a:rect l="0" t="0" r="r" b="b"/>
              <a:pathLst>
                <a:path w="713" h="578">
                  <a:moveTo>
                    <a:pt x="459" y="513"/>
                  </a:moveTo>
                  <a:lnTo>
                    <a:pt x="459" y="513"/>
                  </a:lnTo>
                  <a:lnTo>
                    <a:pt x="469" y="508"/>
                  </a:lnTo>
                  <a:lnTo>
                    <a:pt x="494" y="503"/>
                  </a:lnTo>
                  <a:lnTo>
                    <a:pt x="504" y="503"/>
                  </a:lnTo>
                  <a:lnTo>
                    <a:pt x="514" y="508"/>
                  </a:lnTo>
                  <a:lnTo>
                    <a:pt x="519" y="518"/>
                  </a:lnTo>
                  <a:lnTo>
                    <a:pt x="514" y="543"/>
                  </a:lnTo>
                  <a:lnTo>
                    <a:pt x="509" y="578"/>
                  </a:lnTo>
                  <a:lnTo>
                    <a:pt x="509" y="578"/>
                  </a:lnTo>
                  <a:lnTo>
                    <a:pt x="519" y="573"/>
                  </a:lnTo>
                  <a:lnTo>
                    <a:pt x="539" y="558"/>
                  </a:lnTo>
                  <a:lnTo>
                    <a:pt x="544" y="548"/>
                  </a:lnTo>
                  <a:lnTo>
                    <a:pt x="554" y="528"/>
                  </a:lnTo>
                  <a:lnTo>
                    <a:pt x="554" y="508"/>
                  </a:lnTo>
                  <a:lnTo>
                    <a:pt x="554" y="483"/>
                  </a:lnTo>
                  <a:lnTo>
                    <a:pt x="554" y="483"/>
                  </a:lnTo>
                  <a:lnTo>
                    <a:pt x="569" y="464"/>
                  </a:lnTo>
                  <a:lnTo>
                    <a:pt x="584" y="459"/>
                  </a:lnTo>
                  <a:lnTo>
                    <a:pt x="589" y="464"/>
                  </a:lnTo>
                  <a:lnTo>
                    <a:pt x="589" y="469"/>
                  </a:lnTo>
                  <a:lnTo>
                    <a:pt x="589" y="503"/>
                  </a:lnTo>
                  <a:lnTo>
                    <a:pt x="619" y="474"/>
                  </a:lnTo>
                  <a:lnTo>
                    <a:pt x="619" y="474"/>
                  </a:lnTo>
                  <a:lnTo>
                    <a:pt x="629" y="469"/>
                  </a:lnTo>
                  <a:lnTo>
                    <a:pt x="639" y="469"/>
                  </a:lnTo>
                  <a:lnTo>
                    <a:pt x="639" y="474"/>
                  </a:lnTo>
                  <a:lnTo>
                    <a:pt x="639" y="478"/>
                  </a:lnTo>
                  <a:lnTo>
                    <a:pt x="634" y="493"/>
                  </a:lnTo>
                  <a:lnTo>
                    <a:pt x="624" y="513"/>
                  </a:lnTo>
                  <a:lnTo>
                    <a:pt x="624" y="513"/>
                  </a:lnTo>
                  <a:lnTo>
                    <a:pt x="619" y="518"/>
                  </a:lnTo>
                  <a:lnTo>
                    <a:pt x="609" y="538"/>
                  </a:lnTo>
                  <a:lnTo>
                    <a:pt x="609" y="548"/>
                  </a:lnTo>
                  <a:lnTo>
                    <a:pt x="614" y="553"/>
                  </a:lnTo>
                  <a:lnTo>
                    <a:pt x="624" y="553"/>
                  </a:lnTo>
                  <a:lnTo>
                    <a:pt x="644" y="553"/>
                  </a:lnTo>
                  <a:lnTo>
                    <a:pt x="644" y="553"/>
                  </a:lnTo>
                  <a:lnTo>
                    <a:pt x="649" y="548"/>
                  </a:lnTo>
                  <a:lnTo>
                    <a:pt x="673" y="538"/>
                  </a:lnTo>
                  <a:lnTo>
                    <a:pt x="683" y="528"/>
                  </a:lnTo>
                  <a:lnTo>
                    <a:pt x="693" y="513"/>
                  </a:lnTo>
                  <a:lnTo>
                    <a:pt x="703" y="498"/>
                  </a:lnTo>
                  <a:lnTo>
                    <a:pt x="708" y="478"/>
                  </a:lnTo>
                  <a:lnTo>
                    <a:pt x="708" y="478"/>
                  </a:lnTo>
                  <a:lnTo>
                    <a:pt x="708" y="474"/>
                  </a:lnTo>
                  <a:lnTo>
                    <a:pt x="713" y="464"/>
                  </a:lnTo>
                  <a:lnTo>
                    <a:pt x="708" y="459"/>
                  </a:lnTo>
                  <a:lnTo>
                    <a:pt x="703" y="459"/>
                  </a:lnTo>
                  <a:lnTo>
                    <a:pt x="698" y="459"/>
                  </a:lnTo>
                  <a:lnTo>
                    <a:pt x="683" y="459"/>
                  </a:lnTo>
                  <a:lnTo>
                    <a:pt x="683" y="459"/>
                  </a:lnTo>
                  <a:lnTo>
                    <a:pt x="668" y="464"/>
                  </a:lnTo>
                  <a:lnTo>
                    <a:pt x="663" y="459"/>
                  </a:lnTo>
                  <a:lnTo>
                    <a:pt x="663" y="459"/>
                  </a:lnTo>
                  <a:lnTo>
                    <a:pt x="673" y="439"/>
                  </a:lnTo>
                  <a:lnTo>
                    <a:pt x="673" y="439"/>
                  </a:lnTo>
                  <a:lnTo>
                    <a:pt x="678" y="434"/>
                  </a:lnTo>
                  <a:lnTo>
                    <a:pt x="693" y="419"/>
                  </a:lnTo>
                  <a:lnTo>
                    <a:pt x="693" y="409"/>
                  </a:lnTo>
                  <a:lnTo>
                    <a:pt x="693" y="399"/>
                  </a:lnTo>
                  <a:lnTo>
                    <a:pt x="688" y="389"/>
                  </a:lnTo>
                  <a:lnTo>
                    <a:pt x="678" y="379"/>
                  </a:lnTo>
                  <a:lnTo>
                    <a:pt x="673" y="354"/>
                  </a:lnTo>
                  <a:lnTo>
                    <a:pt x="673" y="354"/>
                  </a:lnTo>
                  <a:lnTo>
                    <a:pt x="639" y="304"/>
                  </a:lnTo>
                  <a:lnTo>
                    <a:pt x="514" y="304"/>
                  </a:lnTo>
                  <a:lnTo>
                    <a:pt x="459" y="249"/>
                  </a:lnTo>
                  <a:lnTo>
                    <a:pt x="459" y="249"/>
                  </a:lnTo>
                  <a:lnTo>
                    <a:pt x="469" y="239"/>
                  </a:lnTo>
                  <a:lnTo>
                    <a:pt x="474" y="229"/>
                  </a:lnTo>
                  <a:lnTo>
                    <a:pt x="474" y="209"/>
                  </a:lnTo>
                  <a:lnTo>
                    <a:pt x="474" y="194"/>
                  </a:lnTo>
                  <a:lnTo>
                    <a:pt x="469" y="189"/>
                  </a:lnTo>
                  <a:lnTo>
                    <a:pt x="469" y="189"/>
                  </a:lnTo>
                  <a:lnTo>
                    <a:pt x="464" y="164"/>
                  </a:lnTo>
                  <a:lnTo>
                    <a:pt x="469" y="149"/>
                  </a:lnTo>
                  <a:lnTo>
                    <a:pt x="474" y="134"/>
                  </a:lnTo>
                  <a:lnTo>
                    <a:pt x="484" y="124"/>
                  </a:lnTo>
                  <a:lnTo>
                    <a:pt x="504" y="109"/>
                  </a:lnTo>
                  <a:lnTo>
                    <a:pt x="514" y="104"/>
                  </a:lnTo>
                  <a:lnTo>
                    <a:pt x="514" y="104"/>
                  </a:lnTo>
                  <a:lnTo>
                    <a:pt x="514" y="104"/>
                  </a:lnTo>
                  <a:lnTo>
                    <a:pt x="509" y="94"/>
                  </a:lnTo>
                  <a:lnTo>
                    <a:pt x="489" y="79"/>
                  </a:lnTo>
                  <a:lnTo>
                    <a:pt x="464" y="65"/>
                  </a:lnTo>
                  <a:lnTo>
                    <a:pt x="444" y="60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14" y="50"/>
                  </a:lnTo>
                  <a:lnTo>
                    <a:pt x="404" y="4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84" y="10"/>
                  </a:lnTo>
                  <a:lnTo>
                    <a:pt x="369" y="5"/>
                  </a:lnTo>
                  <a:lnTo>
                    <a:pt x="354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29" y="10"/>
                  </a:lnTo>
                  <a:lnTo>
                    <a:pt x="319" y="25"/>
                  </a:lnTo>
                  <a:lnTo>
                    <a:pt x="309" y="40"/>
                  </a:lnTo>
                  <a:lnTo>
                    <a:pt x="309" y="40"/>
                  </a:lnTo>
                  <a:lnTo>
                    <a:pt x="304" y="65"/>
                  </a:lnTo>
                  <a:lnTo>
                    <a:pt x="294" y="79"/>
                  </a:lnTo>
                  <a:lnTo>
                    <a:pt x="279" y="89"/>
                  </a:lnTo>
                  <a:lnTo>
                    <a:pt x="255" y="99"/>
                  </a:lnTo>
                  <a:lnTo>
                    <a:pt x="205" y="10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05" y="134"/>
                  </a:lnTo>
                  <a:lnTo>
                    <a:pt x="90" y="144"/>
                  </a:lnTo>
                  <a:lnTo>
                    <a:pt x="90" y="154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105" y="179"/>
                  </a:lnTo>
                  <a:lnTo>
                    <a:pt x="110" y="199"/>
                  </a:lnTo>
                  <a:lnTo>
                    <a:pt x="110" y="214"/>
                  </a:lnTo>
                  <a:lnTo>
                    <a:pt x="105" y="229"/>
                  </a:lnTo>
                  <a:lnTo>
                    <a:pt x="95" y="244"/>
                  </a:lnTo>
                  <a:lnTo>
                    <a:pt x="90" y="249"/>
                  </a:lnTo>
                  <a:lnTo>
                    <a:pt x="90" y="249"/>
                  </a:lnTo>
                  <a:lnTo>
                    <a:pt x="80" y="259"/>
                  </a:lnTo>
                  <a:lnTo>
                    <a:pt x="70" y="279"/>
                  </a:lnTo>
                  <a:lnTo>
                    <a:pt x="60" y="299"/>
                  </a:lnTo>
                  <a:lnTo>
                    <a:pt x="55" y="314"/>
                  </a:lnTo>
                  <a:lnTo>
                    <a:pt x="55" y="339"/>
                  </a:lnTo>
                  <a:lnTo>
                    <a:pt x="60" y="364"/>
                  </a:lnTo>
                  <a:lnTo>
                    <a:pt x="60" y="364"/>
                  </a:lnTo>
                  <a:lnTo>
                    <a:pt x="60" y="389"/>
                  </a:lnTo>
                  <a:lnTo>
                    <a:pt x="55" y="414"/>
                  </a:lnTo>
                  <a:lnTo>
                    <a:pt x="45" y="439"/>
                  </a:lnTo>
                  <a:lnTo>
                    <a:pt x="35" y="459"/>
                  </a:lnTo>
                  <a:lnTo>
                    <a:pt x="10" y="493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25" y="518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65" y="543"/>
                  </a:lnTo>
                  <a:lnTo>
                    <a:pt x="75" y="543"/>
                  </a:lnTo>
                  <a:lnTo>
                    <a:pt x="95" y="543"/>
                  </a:lnTo>
                  <a:lnTo>
                    <a:pt x="110" y="538"/>
                  </a:lnTo>
                  <a:lnTo>
                    <a:pt x="135" y="523"/>
                  </a:lnTo>
                  <a:lnTo>
                    <a:pt x="155" y="503"/>
                  </a:lnTo>
                  <a:lnTo>
                    <a:pt x="155" y="503"/>
                  </a:lnTo>
                  <a:lnTo>
                    <a:pt x="180" y="488"/>
                  </a:lnTo>
                  <a:lnTo>
                    <a:pt x="190" y="488"/>
                  </a:lnTo>
                  <a:lnTo>
                    <a:pt x="210" y="483"/>
                  </a:lnTo>
                  <a:lnTo>
                    <a:pt x="225" y="483"/>
                  </a:lnTo>
                  <a:lnTo>
                    <a:pt x="240" y="488"/>
                  </a:lnTo>
                  <a:lnTo>
                    <a:pt x="255" y="498"/>
                  </a:lnTo>
                  <a:lnTo>
                    <a:pt x="269" y="518"/>
                  </a:lnTo>
                  <a:lnTo>
                    <a:pt x="269" y="518"/>
                  </a:lnTo>
                  <a:lnTo>
                    <a:pt x="279" y="523"/>
                  </a:lnTo>
                  <a:lnTo>
                    <a:pt x="309" y="538"/>
                  </a:lnTo>
                  <a:lnTo>
                    <a:pt x="339" y="553"/>
                  </a:lnTo>
                  <a:lnTo>
                    <a:pt x="359" y="553"/>
                  </a:lnTo>
                  <a:lnTo>
                    <a:pt x="374" y="553"/>
                  </a:lnTo>
                  <a:lnTo>
                    <a:pt x="374" y="553"/>
                  </a:lnTo>
                  <a:lnTo>
                    <a:pt x="394" y="553"/>
                  </a:lnTo>
                  <a:lnTo>
                    <a:pt x="414" y="563"/>
                  </a:lnTo>
                  <a:lnTo>
                    <a:pt x="424" y="573"/>
                  </a:lnTo>
                  <a:lnTo>
                    <a:pt x="449" y="573"/>
                  </a:lnTo>
                  <a:lnTo>
                    <a:pt x="449" y="573"/>
                  </a:lnTo>
                  <a:lnTo>
                    <a:pt x="454" y="568"/>
                  </a:lnTo>
                  <a:lnTo>
                    <a:pt x="449" y="563"/>
                  </a:lnTo>
                  <a:lnTo>
                    <a:pt x="444" y="553"/>
                  </a:lnTo>
                  <a:lnTo>
                    <a:pt x="444" y="553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9" y="548"/>
                  </a:lnTo>
                  <a:lnTo>
                    <a:pt x="439" y="548"/>
                  </a:lnTo>
                  <a:lnTo>
                    <a:pt x="439" y="533"/>
                  </a:lnTo>
                  <a:lnTo>
                    <a:pt x="444" y="518"/>
                  </a:lnTo>
                  <a:lnTo>
                    <a:pt x="459" y="513"/>
                  </a:lnTo>
                  <a:lnTo>
                    <a:pt x="459" y="513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0" name="Freeform 10"/>
            <p:cNvSpPr>
              <a:spLocks/>
            </p:cNvSpPr>
            <p:nvPr/>
          </p:nvSpPr>
          <p:spPr bwMode="auto">
            <a:xfrm>
              <a:off x="2361" y="2212"/>
              <a:ext cx="1432" cy="1266"/>
            </a:xfrm>
            <a:custGeom>
              <a:avLst/>
              <a:gdLst/>
              <a:ahLst/>
              <a:cxnLst>
                <a:cxn ang="0">
                  <a:pos x="105" y="583"/>
                </a:cxn>
                <a:cxn ang="0">
                  <a:pos x="145" y="548"/>
                </a:cxn>
                <a:cxn ang="0">
                  <a:pos x="190" y="538"/>
                </a:cxn>
                <a:cxn ang="0">
                  <a:pos x="220" y="528"/>
                </a:cxn>
                <a:cxn ang="0">
                  <a:pos x="260" y="488"/>
                </a:cxn>
                <a:cxn ang="0">
                  <a:pos x="305" y="438"/>
                </a:cxn>
                <a:cxn ang="0">
                  <a:pos x="260" y="419"/>
                </a:cxn>
                <a:cxn ang="0">
                  <a:pos x="225" y="384"/>
                </a:cxn>
                <a:cxn ang="0">
                  <a:pos x="270" y="364"/>
                </a:cxn>
                <a:cxn ang="0">
                  <a:pos x="379" y="304"/>
                </a:cxn>
                <a:cxn ang="0">
                  <a:pos x="404" y="219"/>
                </a:cxn>
                <a:cxn ang="0">
                  <a:pos x="469" y="144"/>
                </a:cxn>
                <a:cxn ang="0">
                  <a:pos x="554" y="149"/>
                </a:cxn>
                <a:cxn ang="0">
                  <a:pos x="604" y="44"/>
                </a:cxn>
                <a:cxn ang="0">
                  <a:pos x="639" y="5"/>
                </a:cxn>
                <a:cxn ang="0">
                  <a:pos x="674" y="64"/>
                </a:cxn>
                <a:cxn ang="0">
                  <a:pos x="674" y="149"/>
                </a:cxn>
                <a:cxn ang="0">
                  <a:pos x="719" y="209"/>
                </a:cxn>
                <a:cxn ang="0">
                  <a:pos x="823" y="154"/>
                </a:cxn>
                <a:cxn ang="0">
                  <a:pos x="878" y="159"/>
                </a:cxn>
                <a:cxn ang="0">
                  <a:pos x="898" y="194"/>
                </a:cxn>
                <a:cxn ang="0">
                  <a:pos x="923" y="299"/>
                </a:cxn>
                <a:cxn ang="0">
                  <a:pos x="1003" y="429"/>
                </a:cxn>
                <a:cxn ang="0">
                  <a:pos x="1168" y="493"/>
                </a:cxn>
                <a:cxn ang="0">
                  <a:pos x="1207" y="583"/>
                </a:cxn>
                <a:cxn ang="0">
                  <a:pos x="1272" y="638"/>
                </a:cxn>
                <a:cxn ang="0">
                  <a:pos x="1287" y="708"/>
                </a:cxn>
                <a:cxn ang="0">
                  <a:pos x="1372" y="758"/>
                </a:cxn>
                <a:cxn ang="0">
                  <a:pos x="1402" y="798"/>
                </a:cxn>
                <a:cxn ang="0">
                  <a:pos x="1417" y="842"/>
                </a:cxn>
                <a:cxn ang="0">
                  <a:pos x="1427" y="887"/>
                </a:cxn>
                <a:cxn ang="0">
                  <a:pos x="1342" y="932"/>
                </a:cxn>
                <a:cxn ang="0">
                  <a:pos x="1262" y="962"/>
                </a:cxn>
                <a:cxn ang="0">
                  <a:pos x="1237" y="1012"/>
                </a:cxn>
                <a:cxn ang="0">
                  <a:pos x="1143" y="1007"/>
                </a:cxn>
                <a:cxn ang="0">
                  <a:pos x="883" y="1037"/>
                </a:cxn>
                <a:cxn ang="0">
                  <a:pos x="823" y="1087"/>
                </a:cxn>
                <a:cxn ang="0">
                  <a:pos x="788" y="1157"/>
                </a:cxn>
                <a:cxn ang="0">
                  <a:pos x="744" y="1251"/>
                </a:cxn>
                <a:cxn ang="0">
                  <a:pos x="679" y="1237"/>
                </a:cxn>
                <a:cxn ang="0">
                  <a:pos x="594" y="1241"/>
                </a:cxn>
                <a:cxn ang="0">
                  <a:pos x="519" y="1212"/>
                </a:cxn>
                <a:cxn ang="0">
                  <a:pos x="474" y="1167"/>
                </a:cxn>
                <a:cxn ang="0">
                  <a:pos x="459" y="1147"/>
                </a:cxn>
                <a:cxn ang="0">
                  <a:pos x="419" y="1042"/>
                </a:cxn>
                <a:cxn ang="0">
                  <a:pos x="444" y="1002"/>
                </a:cxn>
                <a:cxn ang="0">
                  <a:pos x="479" y="957"/>
                </a:cxn>
                <a:cxn ang="0">
                  <a:pos x="439" y="927"/>
                </a:cxn>
                <a:cxn ang="0">
                  <a:pos x="414" y="837"/>
                </a:cxn>
                <a:cxn ang="0">
                  <a:pos x="295" y="798"/>
                </a:cxn>
                <a:cxn ang="0">
                  <a:pos x="220" y="738"/>
                </a:cxn>
                <a:cxn ang="0">
                  <a:pos x="215" y="773"/>
                </a:cxn>
                <a:cxn ang="0">
                  <a:pos x="175" y="788"/>
                </a:cxn>
                <a:cxn ang="0">
                  <a:pos x="105" y="823"/>
                </a:cxn>
                <a:cxn ang="0">
                  <a:pos x="85" y="798"/>
                </a:cxn>
                <a:cxn ang="0">
                  <a:pos x="85" y="703"/>
                </a:cxn>
                <a:cxn ang="0">
                  <a:pos x="30" y="678"/>
                </a:cxn>
                <a:cxn ang="0">
                  <a:pos x="5" y="603"/>
                </a:cxn>
              </a:cxnLst>
              <a:rect l="0" t="0" r="r" b="b"/>
              <a:pathLst>
                <a:path w="1432" h="1266">
                  <a:moveTo>
                    <a:pt x="10" y="568"/>
                  </a:moveTo>
                  <a:lnTo>
                    <a:pt x="10" y="568"/>
                  </a:lnTo>
                  <a:lnTo>
                    <a:pt x="45" y="568"/>
                  </a:lnTo>
                  <a:lnTo>
                    <a:pt x="80" y="573"/>
                  </a:lnTo>
                  <a:lnTo>
                    <a:pt x="105" y="583"/>
                  </a:lnTo>
                  <a:lnTo>
                    <a:pt x="105" y="583"/>
                  </a:lnTo>
                  <a:lnTo>
                    <a:pt x="110" y="583"/>
                  </a:lnTo>
                  <a:lnTo>
                    <a:pt x="120" y="583"/>
                  </a:lnTo>
                  <a:lnTo>
                    <a:pt x="135" y="568"/>
                  </a:lnTo>
                  <a:lnTo>
                    <a:pt x="145" y="548"/>
                  </a:lnTo>
                  <a:lnTo>
                    <a:pt x="145" y="548"/>
                  </a:lnTo>
                  <a:lnTo>
                    <a:pt x="145" y="543"/>
                  </a:lnTo>
                  <a:lnTo>
                    <a:pt x="150" y="538"/>
                  </a:lnTo>
                  <a:lnTo>
                    <a:pt x="165" y="533"/>
                  </a:lnTo>
                  <a:lnTo>
                    <a:pt x="190" y="538"/>
                  </a:lnTo>
                  <a:lnTo>
                    <a:pt x="190" y="538"/>
                  </a:lnTo>
                  <a:lnTo>
                    <a:pt x="195" y="538"/>
                  </a:lnTo>
                  <a:lnTo>
                    <a:pt x="205" y="538"/>
                  </a:lnTo>
                  <a:lnTo>
                    <a:pt x="210" y="538"/>
                  </a:lnTo>
                  <a:lnTo>
                    <a:pt x="220" y="528"/>
                  </a:lnTo>
                  <a:lnTo>
                    <a:pt x="225" y="518"/>
                  </a:lnTo>
                  <a:lnTo>
                    <a:pt x="230" y="498"/>
                  </a:lnTo>
                  <a:lnTo>
                    <a:pt x="230" y="498"/>
                  </a:lnTo>
                  <a:lnTo>
                    <a:pt x="245" y="493"/>
                  </a:lnTo>
                  <a:lnTo>
                    <a:pt x="260" y="488"/>
                  </a:lnTo>
                  <a:lnTo>
                    <a:pt x="275" y="483"/>
                  </a:lnTo>
                  <a:lnTo>
                    <a:pt x="275" y="483"/>
                  </a:lnTo>
                  <a:lnTo>
                    <a:pt x="285" y="473"/>
                  </a:lnTo>
                  <a:lnTo>
                    <a:pt x="300" y="448"/>
                  </a:lnTo>
                  <a:lnTo>
                    <a:pt x="305" y="438"/>
                  </a:lnTo>
                  <a:lnTo>
                    <a:pt x="305" y="429"/>
                  </a:lnTo>
                  <a:lnTo>
                    <a:pt x="29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60" y="419"/>
                  </a:lnTo>
                  <a:lnTo>
                    <a:pt x="245" y="414"/>
                  </a:lnTo>
                  <a:lnTo>
                    <a:pt x="235" y="414"/>
                  </a:lnTo>
                  <a:lnTo>
                    <a:pt x="230" y="404"/>
                  </a:lnTo>
                  <a:lnTo>
                    <a:pt x="225" y="399"/>
                  </a:lnTo>
                  <a:lnTo>
                    <a:pt x="225" y="384"/>
                  </a:lnTo>
                  <a:lnTo>
                    <a:pt x="225" y="384"/>
                  </a:lnTo>
                  <a:lnTo>
                    <a:pt x="230" y="384"/>
                  </a:lnTo>
                  <a:lnTo>
                    <a:pt x="250" y="379"/>
                  </a:lnTo>
                  <a:lnTo>
                    <a:pt x="260" y="369"/>
                  </a:lnTo>
                  <a:lnTo>
                    <a:pt x="270" y="364"/>
                  </a:lnTo>
                  <a:lnTo>
                    <a:pt x="280" y="349"/>
                  </a:lnTo>
                  <a:lnTo>
                    <a:pt x="280" y="334"/>
                  </a:lnTo>
                  <a:lnTo>
                    <a:pt x="374" y="309"/>
                  </a:lnTo>
                  <a:lnTo>
                    <a:pt x="374" y="309"/>
                  </a:lnTo>
                  <a:lnTo>
                    <a:pt x="379" y="304"/>
                  </a:lnTo>
                  <a:lnTo>
                    <a:pt x="394" y="279"/>
                  </a:lnTo>
                  <a:lnTo>
                    <a:pt x="404" y="254"/>
                  </a:lnTo>
                  <a:lnTo>
                    <a:pt x="404" y="234"/>
                  </a:lnTo>
                  <a:lnTo>
                    <a:pt x="404" y="219"/>
                  </a:lnTo>
                  <a:lnTo>
                    <a:pt x="404" y="219"/>
                  </a:lnTo>
                  <a:lnTo>
                    <a:pt x="409" y="204"/>
                  </a:lnTo>
                  <a:lnTo>
                    <a:pt x="414" y="189"/>
                  </a:lnTo>
                  <a:lnTo>
                    <a:pt x="429" y="169"/>
                  </a:lnTo>
                  <a:lnTo>
                    <a:pt x="444" y="154"/>
                  </a:lnTo>
                  <a:lnTo>
                    <a:pt x="469" y="144"/>
                  </a:lnTo>
                  <a:lnTo>
                    <a:pt x="499" y="144"/>
                  </a:lnTo>
                  <a:lnTo>
                    <a:pt x="534" y="149"/>
                  </a:lnTo>
                  <a:lnTo>
                    <a:pt x="534" y="149"/>
                  </a:lnTo>
                  <a:lnTo>
                    <a:pt x="544" y="149"/>
                  </a:lnTo>
                  <a:lnTo>
                    <a:pt x="554" y="149"/>
                  </a:lnTo>
                  <a:lnTo>
                    <a:pt x="569" y="144"/>
                  </a:lnTo>
                  <a:lnTo>
                    <a:pt x="579" y="129"/>
                  </a:lnTo>
                  <a:lnTo>
                    <a:pt x="589" y="109"/>
                  </a:lnTo>
                  <a:lnTo>
                    <a:pt x="599" y="84"/>
                  </a:lnTo>
                  <a:lnTo>
                    <a:pt x="604" y="44"/>
                  </a:lnTo>
                  <a:lnTo>
                    <a:pt x="604" y="44"/>
                  </a:lnTo>
                  <a:lnTo>
                    <a:pt x="604" y="34"/>
                  </a:lnTo>
                  <a:lnTo>
                    <a:pt x="614" y="20"/>
                  </a:lnTo>
                  <a:lnTo>
                    <a:pt x="624" y="10"/>
                  </a:lnTo>
                  <a:lnTo>
                    <a:pt x="639" y="5"/>
                  </a:lnTo>
                  <a:lnTo>
                    <a:pt x="654" y="0"/>
                  </a:lnTo>
                  <a:lnTo>
                    <a:pt x="679" y="5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74" y="64"/>
                  </a:lnTo>
                  <a:lnTo>
                    <a:pt x="674" y="84"/>
                  </a:lnTo>
                  <a:lnTo>
                    <a:pt x="669" y="104"/>
                  </a:lnTo>
                  <a:lnTo>
                    <a:pt x="669" y="104"/>
                  </a:lnTo>
                  <a:lnTo>
                    <a:pt x="669" y="129"/>
                  </a:lnTo>
                  <a:lnTo>
                    <a:pt x="674" y="149"/>
                  </a:lnTo>
                  <a:lnTo>
                    <a:pt x="679" y="174"/>
                  </a:lnTo>
                  <a:lnTo>
                    <a:pt x="689" y="194"/>
                  </a:lnTo>
                  <a:lnTo>
                    <a:pt x="699" y="204"/>
                  </a:lnTo>
                  <a:lnTo>
                    <a:pt x="709" y="209"/>
                  </a:lnTo>
                  <a:lnTo>
                    <a:pt x="719" y="209"/>
                  </a:lnTo>
                  <a:lnTo>
                    <a:pt x="734" y="209"/>
                  </a:lnTo>
                  <a:lnTo>
                    <a:pt x="749" y="204"/>
                  </a:lnTo>
                  <a:lnTo>
                    <a:pt x="764" y="194"/>
                  </a:lnTo>
                  <a:lnTo>
                    <a:pt x="764" y="194"/>
                  </a:lnTo>
                  <a:lnTo>
                    <a:pt x="823" y="154"/>
                  </a:lnTo>
                  <a:lnTo>
                    <a:pt x="858" y="139"/>
                  </a:lnTo>
                  <a:lnTo>
                    <a:pt x="868" y="139"/>
                  </a:lnTo>
                  <a:lnTo>
                    <a:pt x="873" y="144"/>
                  </a:lnTo>
                  <a:lnTo>
                    <a:pt x="878" y="159"/>
                  </a:lnTo>
                  <a:lnTo>
                    <a:pt x="878" y="159"/>
                  </a:lnTo>
                  <a:lnTo>
                    <a:pt x="883" y="174"/>
                  </a:lnTo>
                  <a:lnTo>
                    <a:pt x="893" y="179"/>
                  </a:lnTo>
                  <a:lnTo>
                    <a:pt x="903" y="184"/>
                  </a:lnTo>
                  <a:lnTo>
                    <a:pt x="903" y="184"/>
                  </a:lnTo>
                  <a:lnTo>
                    <a:pt x="898" y="194"/>
                  </a:lnTo>
                  <a:lnTo>
                    <a:pt x="893" y="219"/>
                  </a:lnTo>
                  <a:lnTo>
                    <a:pt x="893" y="239"/>
                  </a:lnTo>
                  <a:lnTo>
                    <a:pt x="898" y="259"/>
                  </a:lnTo>
                  <a:lnTo>
                    <a:pt x="908" y="279"/>
                  </a:lnTo>
                  <a:lnTo>
                    <a:pt x="923" y="299"/>
                  </a:lnTo>
                  <a:lnTo>
                    <a:pt x="923" y="299"/>
                  </a:lnTo>
                  <a:lnTo>
                    <a:pt x="958" y="344"/>
                  </a:lnTo>
                  <a:lnTo>
                    <a:pt x="983" y="384"/>
                  </a:lnTo>
                  <a:lnTo>
                    <a:pt x="1003" y="429"/>
                  </a:lnTo>
                  <a:lnTo>
                    <a:pt x="1003" y="429"/>
                  </a:lnTo>
                  <a:lnTo>
                    <a:pt x="1018" y="429"/>
                  </a:lnTo>
                  <a:lnTo>
                    <a:pt x="1068" y="438"/>
                  </a:lnTo>
                  <a:lnTo>
                    <a:pt x="1118" y="463"/>
                  </a:lnTo>
                  <a:lnTo>
                    <a:pt x="1143" y="473"/>
                  </a:lnTo>
                  <a:lnTo>
                    <a:pt x="1168" y="493"/>
                  </a:lnTo>
                  <a:lnTo>
                    <a:pt x="1168" y="493"/>
                  </a:lnTo>
                  <a:lnTo>
                    <a:pt x="1182" y="513"/>
                  </a:lnTo>
                  <a:lnTo>
                    <a:pt x="1192" y="533"/>
                  </a:lnTo>
                  <a:lnTo>
                    <a:pt x="1202" y="563"/>
                  </a:lnTo>
                  <a:lnTo>
                    <a:pt x="1207" y="583"/>
                  </a:lnTo>
                  <a:lnTo>
                    <a:pt x="1207" y="593"/>
                  </a:lnTo>
                  <a:lnTo>
                    <a:pt x="1207" y="593"/>
                  </a:lnTo>
                  <a:lnTo>
                    <a:pt x="1242" y="608"/>
                  </a:lnTo>
                  <a:lnTo>
                    <a:pt x="1262" y="628"/>
                  </a:lnTo>
                  <a:lnTo>
                    <a:pt x="1272" y="638"/>
                  </a:lnTo>
                  <a:lnTo>
                    <a:pt x="1277" y="643"/>
                  </a:lnTo>
                  <a:lnTo>
                    <a:pt x="1277" y="643"/>
                  </a:lnTo>
                  <a:lnTo>
                    <a:pt x="1282" y="688"/>
                  </a:lnTo>
                  <a:lnTo>
                    <a:pt x="1287" y="708"/>
                  </a:lnTo>
                  <a:lnTo>
                    <a:pt x="1287" y="708"/>
                  </a:lnTo>
                  <a:lnTo>
                    <a:pt x="1302" y="708"/>
                  </a:lnTo>
                  <a:lnTo>
                    <a:pt x="1332" y="718"/>
                  </a:lnTo>
                  <a:lnTo>
                    <a:pt x="1352" y="728"/>
                  </a:lnTo>
                  <a:lnTo>
                    <a:pt x="1362" y="743"/>
                  </a:lnTo>
                  <a:lnTo>
                    <a:pt x="1372" y="758"/>
                  </a:lnTo>
                  <a:lnTo>
                    <a:pt x="1367" y="783"/>
                  </a:lnTo>
                  <a:lnTo>
                    <a:pt x="1377" y="798"/>
                  </a:lnTo>
                  <a:lnTo>
                    <a:pt x="1377" y="798"/>
                  </a:lnTo>
                  <a:lnTo>
                    <a:pt x="1392" y="793"/>
                  </a:lnTo>
                  <a:lnTo>
                    <a:pt x="1402" y="798"/>
                  </a:lnTo>
                  <a:lnTo>
                    <a:pt x="1407" y="803"/>
                  </a:lnTo>
                  <a:lnTo>
                    <a:pt x="1407" y="808"/>
                  </a:lnTo>
                  <a:lnTo>
                    <a:pt x="1407" y="808"/>
                  </a:lnTo>
                  <a:lnTo>
                    <a:pt x="1412" y="828"/>
                  </a:lnTo>
                  <a:lnTo>
                    <a:pt x="1417" y="842"/>
                  </a:lnTo>
                  <a:lnTo>
                    <a:pt x="1427" y="862"/>
                  </a:lnTo>
                  <a:lnTo>
                    <a:pt x="1427" y="862"/>
                  </a:lnTo>
                  <a:lnTo>
                    <a:pt x="1432" y="867"/>
                  </a:lnTo>
                  <a:lnTo>
                    <a:pt x="1427" y="882"/>
                  </a:lnTo>
                  <a:lnTo>
                    <a:pt x="1427" y="887"/>
                  </a:lnTo>
                  <a:lnTo>
                    <a:pt x="1417" y="892"/>
                  </a:lnTo>
                  <a:lnTo>
                    <a:pt x="1407" y="897"/>
                  </a:lnTo>
                  <a:lnTo>
                    <a:pt x="1392" y="902"/>
                  </a:lnTo>
                  <a:lnTo>
                    <a:pt x="1342" y="932"/>
                  </a:lnTo>
                  <a:lnTo>
                    <a:pt x="1342" y="932"/>
                  </a:lnTo>
                  <a:lnTo>
                    <a:pt x="1332" y="932"/>
                  </a:lnTo>
                  <a:lnTo>
                    <a:pt x="1307" y="932"/>
                  </a:lnTo>
                  <a:lnTo>
                    <a:pt x="1292" y="937"/>
                  </a:lnTo>
                  <a:lnTo>
                    <a:pt x="1277" y="947"/>
                  </a:lnTo>
                  <a:lnTo>
                    <a:pt x="1262" y="962"/>
                  </a:lnTo>
                  <a:lnTo>
                    <a:pt x="1247" y="987"/>
                  </a:lnTo>
                  <a:lnTo>
                    <a:pt x="1247" y="987"/>
                  </a:lnTo>
                  <a:lnTo>
                    <a:pt x="1247" y="992"/>
                  </a:lnTo>
                  <a:lnTo>
                    <a:pt x="1242" y="1007"/>
                  </a:lnTo>
                  <a:lnTo>
                    <a:pt x="1237" y="1012"/>
                  </a:lnTo>
                  <a:lnTo>
                    <a:pt x="1222" y="1017"/>
                  </a:lnTo>
                  <a:lnTo>
                    <a:pt x="1202" y="1017"/>
                  </a:lnTo>
                  <a:lnTo>
                    <a:pt x="1177" y="1012"/>
                  </a:lnTo>
                  <a:lnTo>
                    <a:pt x="1177" y="1012"/>
                  </a:lnTo>
                  <a:lnTo>
                    <a:pt x="1143" y="1007"/>
                  </a:lnTo>
                  <a:lnTo>
                    <a:pt x="1058" y="1007"/>
                  </a:lnTo>
                  <a:lnTo>
                    <a:pt x="1008" y="1012"/>
                  </a:lnTo>
                  <a:lnTo>
                    <a:pt x="963" y="1017"/>
                  </a:lnTo>
                  <a:lnTo>
                    <a:pt x="918" y="1022"/>
                  </a:lnTo>
                  <a:lnTo>
                    <a:pt x="883" y="1037"/>
                  </a:lnTo>
                  <a:lnTo>
                    <a:pt x="883" y="1037"/>
                  </a:lnTo>
                  <a:lnTo>
                    <a:pt x="873" y="1047"/>
                  </a:lnTo>
                  <a:lnTo>
                    <a:pt x="853" y="1067"/>
                  </a:lnTo>
                  <a:lnTo>
                    <a:pt x="838" y="1082"/>
                  </a:lnTo>
                  <a:lnTo>
                    <a:pt x="823" y="1087"/>
                  </a:lnTo>
                  <a:lnTo>
                    <a:pt x="813" y="1092"/>
                  </a:lnTo>
                  <a:lnTo>
                    <a:pt x="798" y="1087"/>
                  </a:lnTo>
                  <a:lnTo>
                    <a:pt x="798" y="1087"/>
                  </a:lnTo>
                  <a:lnTo>
                    <a:pt x="793" y="1122"/>
                  </a:lnTo>
                  <a:lnTo>
                    <a:pt x="788" y="1157"/>
                  </a:lnTo>
                  <a:lnTo>
                    <a:pt x="778" y="1192"/>
                  </a:lnTo>
                  <a:lnTo>
                    <a:pt x="768" y="1222"/>
                  </a:lnTo>
                  <a:lnTo>
                    <a:pt x="759" y="1237"/>
                  </a:lnTo>
                  <a:lnTo>
                    <a:pt x="754" y="1246"/>
                  </a:lnTo>
                  <a:lnTo>
                    <a:pt x="744" y="1251"/>
                  </a:lnTo>
                  <a:lnTo>
                    <a:pt x="734" y="1251"/>
                  </a:lnTo>
                  <a:lnTo>
                    <a:pt x="719" y="1246"/>
                  </a:lnTo>
                  <a:lnTo>
                    <a:pt x="704" y="1232"/>
                  </a:lnTo>
                  <a:lnTo>
                    <a:pt x="704" y="1232"/>
                  </a:lnTo>
                  <a:lnTo>
                    <a:pt x="679" y="1237"/>
                  </a:lnTo>
                  <a:lnTo>
                    <a:pt x="649" y="1246"/>
                  </a:lnTo>
                  <a:lnTo>
                    <a:pt x="619" y="1266"/>
                  </a:lnTo>
                  <a:lnTo>
                    <a:pt x="619" y="1266"/>
                  </a:lnTo>
                  <a:lnTo>
                    <a:pt x="614" y="1256"/>
                  </a:lnTo>
                  <a:lnTo>
                    <a:pt x="594" y="1241"/>
                  </a:lnTo>
                  <a:lnTo>
                    <a:pt x="569" y="1227"/>
                  </a:lnTo>
                  <a:lnTo>
                    <a:pt x="549" y="1222"/>
                  </a:lnTo>
                  <a:lnTo>
                    <a:pt x="529" y="1217"/>
                  </a:lnTo>
                  <a:lnTo>
                    <a:pt x="529" y="1217"/>
                  </a:lnTo>
                  <a:lnTo>
                    <a:pt x="519" y="1212"/>
                  </a:lnTo>
                  <a:lnTo>
                    <a:pt x="509" y="1202"/>
                  </a:lnTo>
                  <a:lnTo>
                    <a:pt x="499" y="1187"/>
                  </a:lnTo>
                  <a:lnTo>
                    <a:pt x="499" y="1187"/>
                  </a:lnTo>
                  <a:lnTo>
                    <a:pt x="489" y="1172"/>
                  </a:lnTo>
                  <a:lnTo>
                    <a:pt x="474" y="1167"/>
                  </a:lnTo>
                  <a:lnTo>
                    <a:pt x="459" y="1162"/>
                  </a:lnTo>
                  <a:lnTo>
                    <a:pt x="444" y="1162"/>
                  </a:lnTo>
                  <a:lnTo>
                    <a:pt x="444" y="1162"/>
                  </a:lnTo>
                  <a:lnTo>
                    <a:pt x="454" y="1157"/>
                  </a:lnTo>
                  <a:lnTo>
                    <a:pt x="459" y="1147"/>
                  </a:lnTo>
                  <a:lnTo>
                    <a:pt x="464" y="1137"/>
                  </a:lnTo>
                  <a:lnTo>
                    <a:pt x="464" y="1117"/>
                  </a:lnTo>
                  <a:lnTo>
                    <a:pt x="459" y="1097"/>
                  </a:lnTo>
                  <a:lnTo>
                    <a:pt x="444" y="1072"/>
                  </a:lnTo>
                  <a:lnTo>
                    <a:pt x="419" y="1042"/>
                  </a:lnTo>
                  <a:lnTo>
                    <a:pt x="419" y="1042"/>
                  </a:lnTo>
                  <a:lnTo>
                    <a:pt x="419" y="1037"/>
                  </a:lnTo>
                  <a:lnTo>
                    <a:pt x="419" y="1027"/>
                  </a:lnTo>
                  <a:lnTo>
                    <a:pt x="429" y="1017"/>
                  </a:lnTo>
                  <a:lnTo>
                    <a:pt x="444" y="1002"/>
                  </a:lnTo>
                  <a:lnTo>
                    <a:pt x="444" y="1002"/>
                  </a:lnTo>
                  <a:lnTo>
                    <a:pt x="459" y="997"/>
                  </a:lnTo>
                  <a:lnTo>
                    <a:pt x="469" y="982"/>
                  </a:lnTo>
                  <a:lnTo>
                    <a:pt x="479" y="972"/>
                  </a:lnTo>
                  <a:lnTo>
                    <a:pt x="479" y="957"/>
                  </a:lnTo>
                  <a:lnTo>
                    <a:pt x="479" y="942"/>
                  </a:lnTo>
                  <a:lnTo>
                    <a:pt x="474" y="932"/>
                  </a:lnTo>
                  <a:lnTo>
                    <a:pt x="459" y="927"/>
                  </a:lnTo>
                  <a:lnTo>
                    <a:pt x="439" y="927"/>
                  </a:lnTo>
                  <a:lnTo>
                    <a:pt x="439" y="927"/>
                  </a:lnTo>
                  <a:lnTo>
                    <a:pt x="444" y="912"/>
                  </a:lnTo>
                  <a:lnTo>
                    <a:pt x="444" y="892"/>
                  </a:lnTo>
                  <a:lnTo>
                    <a:pt x="439" y="872"/>
                  </a:lnTo>
                  <a:lnTo>
                    <a:pt x="429" y="852"/>
                  </a:lnTo>
                  <a:lnTo>
                    <a:pt x="414" y="837"/>
                  </a:lnTo>
                  <a:lnTo>
                    <a:pt x="389" y="823"/>
                  </a:lnTo>
                  <a:lnTo>
                    <a:pt x="350" y="823"/>
                  </a:lnTo>
                  <a:lnTo>
                    <a:pt x="350" y="823"/>
                  </a:lnTo>
                  <a:lnTo>
                    <a:pt x="320" y="813"/>
                  </a:lnTo>
                  <a:lnTo>
                    <a:pt x="295" y="798"/>
                  </a:lnTo>
                  <a:lnTo>
                    <a:pt x="275" y="778"/>
                  </a:lnTo>
                  <a:lnTo>
                    <a:pt x="275" y="778"/>
                  </a:lnTo>
                  <a:lnTo>
                    <a:pt x="250" y="753"/>
                  </a:lnTo>
                  <a:lnTo>
                    <a:pt x="230" y="738"/>
                  </a:lnTo>
                  <a:lnTo>
                    <a:pt x="220" y="738"/>
                  </a:lnTo>
                  <a:lnTo>
                    <a:pt x="215" y="743"/>
                  </a:lnTo>
                  <a:lnTo>
                    <a:pt x="210" y="753"/>
                  </a:lnTo>
                  <a:lnTo>
                    <a:pt x="215" y="768"/>
                  </a:lnTo>
                  <a:lnTo>
                    <a:pt x="215" y="768"/>
                  </a:lnTo>
                  <a:lnTo>
                    <a:pt x="215" y="773"/>
                  </a:lnTo>
                  <a:lnTo>
                    <a:pt x="215" y="783"/>
                  </a:lnTo>
                  <a:lnTo>
                    <a:pt x="210" y="788"/>
                  </a:lnTo>
                  <a:lnTo>
                    <a:pt x="205" y="793"/>
                  </a:lnTo>
                  <a:lnTo>
                    <a:pt x="195" y="793"/>
                  </a:lnTo>
                  <a:lnTo>
                    <a:pt x="175" y="788"/>
                  </a:lnTo>
                  <a:lnTo>
                    <a:pt x="175" y="788"/>
                  </a:lnTo>
                  <a:lnTo>
                    <a:pt x="155" y="793"/>
                  </a:lnTo>
                  <a:lnTo>
                    <a:pt x="135" y="808"/>
                  </a:lnTo>
                  <a:lnTo>
                    <a:pt x="105" y="823"/>
                  </a:lnTo>
                  <a:lnTo>
                    <a:pt x="105" y="823"/>
                  </a:lnTo>
                  <a:lnTo>
                    <a:pt x="100" y="828"/>
                  </a:lnTo>
                  <a:lnTo>
                    <a:pt x="90" y="828"/>
                  </a:lnTo>
                  <a:lnTo>
                    <a:pt x="85" y="823"/>
                  </a:lnTo>
                  <a:lnTo>
                    <a:pt x="85" y="813"/>
                  </a:lnTo>
                  <a:lnTo>
                    <a:pt x="85" y="79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5" y="733"/>
                  </a:lnTo>
                  <a:lnTo>
                    <a:pt x="90" y="713"/>
                  </a:lnTo>
                  <a:lnTo>
                    <a:pt x="85" y="703"/>
                  </a:lnTo>
                  <a:lnTo>
                    <a:pt x="80" y="693"/>
                  </a:lnTo>
                  <a:lnTo>
                    <a:pt x="65" y="683"/>
                  </a:lnTo>
                  <a:lnTo>
                    <a:pt x="50" y="683"/>
                  </a:lnTo>
                  <a:lnTo>
                    <a:pt x="30" y="678"/>
                  </a:lnTo>
                  <a:lnTo>
                    <a:pt x="30" y="678"/>
                  </a:lnTo>
                  <a:lnTo>
                    <a:pt x="20" y="678"/>
                  </a:lnTo>
                  <a:lnTo>
                    <a:pt x="10" y="663"/>
                  </a:lnTo>
                  <a:lnTo>
                    <a:pt x="5" y="648"/>
                  </a:lnTo>
                  <a:lnTo>
                    <a:pt x="0" y="628"/>
                  </a:lnTo>
                  <a:lnTo>
                    <a:pt x="5" y="603"/>
                  </a:lnTo>
                  <a:lnTo>
                    <a:pt x="10" y="568"/>
                  </a:lnTo>
                  <a:lnTo>
                    <a:pt x="10" y="568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1" name="Freeform 11"/>
            <p:cNvSpPr>
              <a:spLocks/>
            </p:cNvSpPr>
            <p:nvPr/>
          </p:nvSpPr>
          <p:spPr bwMode="auto">
            <a:xfrm>
              <a:off x="3748" y="481"/>
              <a:ext cx="1132" cy="1456"/>
            </a:xfrm>
            <a:custGeom>
              <a:avLst/>
              <a:gdLst/>
              <a:ahLst/>
              <a:cxnLst>
                <a:cxn ang="0">
                  <a:pos x="908" y="1022"/>
                </a:cxn>
                <a:cxn ang="0">
                  <a:pos x="848" y="938"/>
                </a:cxn>
                <a:cxn ang="0">
                  <a:pos x="913" y="838"/>
                </a:cxn>
                <a:cxn ang="0">
                  <a:pos x="943" y="808"/>
                </a:cxn>
                <a:cxn ang="0">
                  <a:pos x="958" y="733"/>
                </a:cxn>
                <a:cxn ang="0">
                  <a:pos x="1027" y="693"/>
                </a:cxn>
                <a:cxn ang="0">
                  <a:pos x="1047" y="583"/>
                </a:cxn>
                <a:cxn ang="0">
                  <a:pos x="1112" y="369"/>
                </a:cxn>
                <a:cxn ang="0">
                  <a:pos x="1132" y="344"/>
                </a:cxn>
                <a:cxn ang="0">
                  <a:pos x="1052" y="324"/>
                </a:cxn>
                <a:cxn ang="0">
                  <a:pos x="1008" y="359"/>
                </a:cxn>
                <a:cxn ang="0">
                  <a:pos x="958" y="279"/>
                </a:cxn>
                <a:cxn ang="0">
                  <a:pos x="983" y="150"/>
                </a:cxn>
                <a:cxn ang="0">
                  <a:pos x="998" y="80"/>
                </a:cxn>
                <a:cxn ang="0">
                  <a:pos x="933" y="60"/>
                </a:cxn>
                <a:cxn ang="0">
                  <a:pos x="808" y="15"/>
                </a:cxn>
                <a:cxn ang="0">
                  <a:pos x="768" y="10"/>
                </a:cxn>
                <a:cxn ang="0">
                  <a:pos x="733" y="100"/>
                </a:cxn>
                <a:cxn ang="0">
                  <a:pos x="643" y="65"/>
                </a:cxn>
                <a:cxn ang="0">
                  <a:pos x="549" y="70"/>
                </a:cxn>
                <a:cxn ang="0">
                  <a:pos x="529" y="135"/>
                </a:cxn>
                <a:cxn ang="0">
                  <a:pos x="474" y="184"/>
                </a:cxn>
                <a:cxn ang="0">
                  <a:pos x="414" y="284"/>
                </a:cxn>
                <a:cxn ang="0">
                  <a:pos x="384" y="324"/>
                </a:cxn>
                <a:cxn ang="0">
                  <a:pos x="339" y="284"/>
                </a:cxn>
                <a:cxn ang="0">
                  <a:pos x="279" y="299"/>
                </a:cxn>
                <a:cxn ang="0">
                  <a:pos x="234" y="274"/>
                </a:cxn>
                <a:cxn ang="0">
                  <a:pos x="249" y="194"/>
                </a:cxn>
                <a:cxn ang="0">
                  <a:pos x="145" y="194"/>
                </a:cxn>
                <a:cxn ang="0">
                  <a:pos x="120" y="274"/>
                </a:cxn>
                <a:cxn ang="0">
                  <a:pos x="75" y="409"/>
                </a:cxn>
                <a:cxn ang="0">
                  <a:pos x="50" y="469"/>
                </a:cxn>
                <a:cxn ang="0">
                  <a:pos x="90" y="534"/>
                </a:cxn>
                <a:cxn ang="0">
                  <a:pos x="70" y="733"/>
                </a:cxn>
                <a:cxn ang="0">
                  <a:pos x="50" y="873"/>
                </a:cxn>
                <a:cxn ang="0">
                  <a:pos x="5" y="1112"/>
                </a:cxn>
                <a:cxn ang="0">
                  <a:pos x="80" y="1132"/>
                </a:cxn>
                <a:cxn ang="0">
                  <a:pos x="219" y="1177"/>
                </a:cxn>
                <a:cxn ang="0">
                  <a:pos x="264" y="1212"/>
                </a:cxn>
                <a:cxn ang="0">
                  <a:pos x="324" y="1242"/>
                </a:cxn>
                <a:cxn ang="0">
                  <a:pos x="324" y="1332"/>
                </a:cxn>
                <a:cxn ang="0">
                  <a:pos x="339" y="1361"/>
                </a:cxn>
                <a:cxn ang="0">
                  <a:pos x="399" y="1426"/>
                </a:cxn>
                <a:cxn ang="0">
                  <a:pos x="499" y="1421"/>
                </a:cxn>
                <a:cxn ang="0">
                  <a:pos x="599" y="1426"/>
                </a:cxn>
                <a:cxn ang="0">
                  <a:pos x="683" y="1411"/>
                </a:cxn>
                <a:cxn ang="0">
                  <a:pos x="798" y="1396"/>
                </a:cxn>
                <a:cxn ang="0">
                  <a:pos x="818" y="1421"/>
                </a:cxn>
                <a:cxn ang="0">
                  <a:pos x="898" y="1371"/>
                </a:cxn>
                <a:cxn ang="0">
                  <a:pos x="923" y="1307"/>
                </a:cxn>
                <a:cxn ang="0">
                  <a:pos x="958" y="1142"/>
                </a:cxn>
                <a:cxn ang="0">
                  <a:pos x="993" y="1022"/>
                </a:cxn>
                <a:cxn ang="0">
                  <a:pos x="948" y="997"/>
                </a:cxn>
              </a:cxnLst>
              <a:rect l="0" t="0" r="r" b="b"/>
              <a:pathLst>
                <a:path w="1132" h="1456">
                  <a:moveTo>
                    <a:pt x="948" y="997"/>
                  </a:moveTo>
                  <a:lnTo>
                    <a:pt x="943" y="1012"/>
                  </a:lnTo>
                  <a:lnTo>
                    <a:pt x="943" y="1012"/>
                  </a:lnTo>
                  <a:lnTo>
                    <a:pt x="923" y="1022"/>
                  </a:lnTo>
                  <a:lnTo>
                    <a:pt x="908" y="1022"/>
                  </a:lnTo>
                  <a:lnTo>
                    <a:pt x="888" y="1022"/>
                  </a:lnTo>
                  <a:lnTo>
                    <a:pt x="873" y="1007"/>
                  </a:lnTo>
                  <a:lnTo>
                    <a:pt x="863" y="997"/>
                  </a:lnTo>
                  <a:lnTo>
                    <a:pt x="858" y="982"/>
                  </a:lnTo>
                  <a:lnTo>
                    <a:pt x="848" y="938"/>
                  </a:lnTo>
                  <a:lnTo>
                    <a:pt x="848" y="873"/>
                  </a:lnTo>
                  <a:lnTo>
                    <a:pt x="848" y="873"/>
                  </a:lnTo>
                  <a:lnTo>
                    <a:pt x="868" y="858"/>
                  </a:lnTo>
                  <a:lnTo>
                    <a:pt x="888" y="843"/>
                  </a:lnTo>
                  <a:lnTo>
                    <a:pt x="913" y="838"/>
                  </a:lnTo>
                  <a:lnTo>
                    <a:pt x="913" y="838"/>
                  </a:lnTo>
                  <a:lnTo>
                    <a:pt x="918" y="838"/>
                  </a:lnTo>
                  <a:lnTo>
                    <a:pt x="928" y="833"/>
                  </a:lnTo>
                  <a:lnTo>
                    <a:pt x="938" y="823"/>
                  </a:lnTo>
                  <a:lnTo>
                    <a:pt x="943" y="808"/>
                  </a:lnTo>
                  <a:lnTo>
                    <a:pt x="948" y="793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53" y="748"/>
                  </a:lnTo>
                  <a:lnTo>
                    <a:pt x="958" y="733"/>
                  </a:lnTo>
                  <a:lnTo>
                    <a:pt x="973" y="723"/>
                  </a:lnTo>
                  <a:lnTo>
                    <a:pt x="988" y="713"/>
                  </a:lnTo>
                  <a:lnTo>
                    <a:pt x="1013" y="698"/>
                  </a:lnTo>
                  <a:lnTo>
                    <a:pt x="1027" y="693"/>
                  </a:lnTo>
                  <a:lnTo>
                    <a:pt x="1027" y="693"/>
                  </a:lnTo>
                  <a:lnTo>
                    <a:pt x="1032" y="688"/>
                  </a:lnTo>
                  <a:lnTo>
                    <a:pt x="1037" y="673"/>
                  </a:lnTo>
                  <a:lnTo>
                    <a:pt x="1042" y="638"/>
                  </a:lnTo>
                  <a:lnTo>
                    <a:pt x="1047" y="583"/>
                  </a:lnTo>
                  <a:lnTo>
                    <a:pt x="1047" y="583"/>
                  </a:lnTo>
                  <a:lnTo>
                    <a:pt x="1047" y="444"/>
                  </a:lnTo>
                  <a:lnTo>
                    <a:pt x="1047" y="444"/>
                  </a:lnTo>
                  <a:lnTo>
                    <a:pt x="1077" y="409"/>
                  </a:lnTo>
                  <a:lnTo>
                    <a:pt x="1102" y="379"/>
                  </a:lnTo>
                  <a:lnTo>
                    <a:pt x="1112" y="369"/>
                  </a:lnTo>
                  <a:lnTo>
                    <a:pt x="1122" y="364"/>
                  </a:lnTo>
                  <a:lnTo>
                    <a:pt x="1122" y="364"/>
                  </a:lnTo>
                  <a:lnTo>
                    <a:pt x="1127" y="364"/>
                  </a:lnTo>
                  <a:lnTo>
                    <a:pt x="1132" y="354"/>
                  </a:lnTo>
                  <a:lnTo>
                    <a:pt x="1132" y="344"/>
                  </a:lnTo>
                  <a:lnTo>
                    <a:pt x="1127" y="334"/>
                  </a:lnTo>
                  <a:lnTo>
                    <a:pt x="1117" y="324"/>
                  </a:lnTo>
                  <a:lnTo>
                    <a:pt x="1102" y="319"/>
                  </a:lnTo>
                  <a:lnTo>
                    <a:pt x="1082" y="319"/>
                  </a:lnTo>
                  <a:lnTo>
                    <a:pt x="1052" y="324"/>
                  </a:lnTo>
                  <a:lnTo>
                    <a:pt x="1052" y="324"/>
                  </a:lnTo>
                  <a:lnTo>
                    <a:pt x="1047" y="334"/>
                  </a:lnTo>
                  <a:lnTo>
                    <a:pt x="1027" y="354"/>
                  </a:lnTo>
                  <a:lnTo>
                    <a:pt x="1017" y="359"/>
                  </a:lnTo>
                  <a:lnTo>
                    <a:pt x="1008" y="359"/>
                  </a:lnTo>
                  <a:lnTo>
                    <a:pt x="993" y="349"/>
                  </a:lnTo>
                  <a:lnTo>
                    <a:pt x="978" y="329"/>
                  </a:lnTo>
                  <a:lnTo>
                    <a:pt x="978" y="329"/>
                  </a:lnTo>
                  <a:lnTo>
                    <a:pt x="963" y="299"/>
                  </a:lnTo>
                  <a:lnTo>
                    <a:pt x="958" y="279"/>
                  </a:lnTo>
                  <a:lnTo>
                    <a:pt x="958" y="259"/>
                  </a:lnTo>
                  <a:lnTo>
                    <a:pt x="963" y="239"/>
                  </a:lnTo>
                  <a:lnTo>
                    <a:pt x="978" y="214"/>
                  </a:lnTo>
                  <a:lnTo>
                    <a:pt x="983" y="209"/>
                  </a:lnTo>
                  <a:lnTo>
                    <a:pt x="983" y="150"/>
                  </a:lnTo>
                  <a:lnTo>
                    <a:pt x="983" y="150"/>
                  </a:lnTo>
                  <a:lnTo>
                    <a:pt x="988" y="135"/>
                  </a:lnTo>
                  <a:lnTo>
                    <a:pt x="1003" y="110"/>
                  </a:lnTo>
                  <a:lnTo>
                    <a:pt x="1003" y="95"/>
                  </a:lnTo>
                  <a:lnTo>
                    <a:pt x="998" y="80"/>
                  </a:lnTo>
                  <a:lnTo>
                    <a:pt x="988" y="70"/>
                  </a:lnTo>
                  <a:lnTo>
                    <a:pt x="963" y="65"/>
                  </a:lnTo>
                  <a:lnTo>
                    <a:pt x="963" y="65"/>
                  </a:lnTo>
                  <a:lnTo>
                    <a:pt x="948" y="65"/>
                  </a:lnTo>
                  <a:lnTo>
                    <a:pt x="933" y="60"/>
                  </a:lnTo>
                  <a:lnTo>
                    <a:pt x="903" y="45"/>
                  </a:lnTo>
                  <a:lnTo>
                    <a:pt x="828" y="45"/>
                  </a:lnTo>
                  <a:lnTo>
                    <a:pt x="828" y="45"/>
                  </a:lnTo>
                  <a:lnTo>
                    <a:pt x="818" y="35"/>
                  </a:lnTo>
                  <a:lnTo>
                    <a:pt x="808" y="15"/>
                  </a:lnTo>
                  <a:lnTo>
                    <a:pt x="798" y="5"/>
                  </a:lnTo>
                  <a:lnTo>
                    <a:pt x="788" y="0"/>
                  </a:lnTo>
                  <a:lnTo>
                    <a:pt x="778" y="0"/>
                  </a:lnTo>
                  <a:lnTo>
                    <a:pt x="768" y="10"/>
                  </a:lnTo>
                  <a:lnTo>
                    <a:pt x="768" y="10"/>
                  </a:lnTo>
                  <a:lnTo>
                    <a:pt x="768" y="35"/>
                  </a:lnTo>
                  <a:lnTo>
                    <a:pt x="763" y="55"/>
                  </a:lnTo>
                  <a:lnTo>
                    <a:pt x="758" y="75"/>
                  </a:lnTo>
                  <a:lnTo>
                    <a:pt x="743" y="95"/>
                  </a:lnTo>
                  <a:lnTo>
                    <a:pt x="733" y="100"/>
                  </a:lnTo>
                  <a:lnTo>
                    <a:pt x="718" y="100"/>
                  </a:lnTo>
                  <a:lnTo>
                    <a:pt x="703" y="100"/>
                  </a:lnTo>
                  <a:lnTo>
                    <a:pt x="688" y="90"/>
                  </a:lnTo>
                  <a:lnTo>
                    <a:pt x="668" y="80"/>
                  </a:lnTo>
                  <a:lnTo>
                    <a:pt x="643" y="65"/>
                  </a:lnTo>
                  <a:lnTo>
                    <a:pt x="643" y="65"/>
                  </a:lnTo>
                  <a:lnTo>
                    <a:pt x="628" y="65"/>
                  </a:lnTo>
                  <a:lnTo>
                    <a:pt x="589" y="65"/>
                  </a:lnTo>
                  <a:lnTo>
                    <a:pt x="569" y="65"/>
                  </a:lnTo>
                  <a:lnTo>
                    <a:pt x="549" y="70"/>
                  </a:lnTo>
                  <a:lnTo>
                    <a:pt x="539" y="80"/>
                  </a:lnTo>
                  <a:lnTo>
                    <a:pt x="534" y="100"/>
                  </a:lnTo>
                  <a:lnTo>
                    <a:pt x="534" y="100"/>
                  </a:lnTo>
                  <a:lnTo>
                    <a:pt x="534" y="110"/>
                  </a:lnTo>
                  <a:lnTo>
                    <a:pt x="529" y="135"/>
                  </a:lnTo>
                  <a:lnTo>
                    <a:pt x="524" y="150"/>
                  </a:lnTo>
                  <a:lnTo>
                    <a:pt x="514" y="164"/>
                  </a:lnTo>
                  <a:lnTo>
                    <a:pt x="494" y="174"/>
                  </a:lnTo>
                  <a:lnTo>
                    <a:pt x="474" y="184"/>
                  </a:lnTo>
                  <a:lnTo>
                    <a:pt x="474" y="184"/>
                  </a:lnTo>
                  <a:lnTo>
                    <a:pt x="449" y="199"/>
                  </a:lnTo>
                  <a:lnTo>
                    <a:pt x="434" y="214"/>
                  </a:lnTo>
                  <a:lnTo>
                    <a:pt x="424" y="234"/>
                  </a:lnTo>
                  <a:lnTo>
                    <a:pt x="419" y="249"/>
                  </a:lnTo>
                  <a:lnTo>
                    <a:pt x="414" y="284"/>
                  </a:lnTo>
                  <a:lnTo>
                    <a:pt x="414" y="299"/>
                  </a:lnTo>
                  <a:lnTo>
                    <a:pt x="414" y="299"/>
                  </a:lnTo>
                  <a:lnTo>
                    <a:pt x="409" y="304"/>
                  </a:lnTo>
                  <a:lnTo>
                    <a:pt x="394" y="319"/>
                  </a:lnTo>
                  <a:lnTo>
                    <a:pt x="384" y="324"/>
                  </a:lnTo>
                  <a:lnTo>
                    <a:pt x="369" y="319"/>
                  </a:lnTo>
                  <a:lnTo>
                    <a:pt x="354" y="314"/>
                  </a:lnTo>
                  <a:lnTo>
                    <a:pt x="339" y="294"/>
                  </a:lnTo>
                  <a:lnTo>
                    <a:pt x="339" y="294"/>
                  </a:lnTo>
                  <a:lnTo>
                    <a:pt x="339" y="284"/>
                  </a:lnTo>
                  <a:lnTo>
                    <a:pt x="334" y="269"/>
                  </a:lnTo>
                  <a:lnTo>
                    <a:pt x="329" y="264"/>
                  </a:lnTo>
                  <a:lnTo>
                    <a:pt x="314" y="269"/>
                  </a:lnTo>
                  <a:lnTo>
                    <a:pt x="299" y="279"/>
                  </a:lnTo>
                  <a:lnTo>
                    <a:pt x="279" y="299"/>
                  </a:lnTo>
                  <a:lnTo>
                    <a:pt x="279" y="299"/>
                  </a:lnTo>
                  <a:lnTo>
                    <a:pt x="269" y="299"/>
                  </a:lnTo>
                  <a:lnTo>
                    <a:pt x="249" y="294"/>
                  </a:lnTo>
                  <a:lnTo>
                    <a:pt x="239" y="284"/>
                  </a:lnTo>
                  <a:lnTo>
                    <a:pt x="234" y="274"/>
                  </a:lnTo>
                  <a:lnTo>
                    <a:pt x="239" y="254"/>
                  </a:lnTo>
                  <a:lnTo>
                    <a:pt x="244" y="234"/>
                  </a:lnTo>
                  <a:lnTo>
                    <a:pt x="244" y="234"/>
                  </a:lnTo>
                  <a:lnTo>
                    <a:pt x="254" y="209"/>
                  </a:lnTo>
                  <a:lnTo>
                    <a:pt x="249" y="194"/>
                  </a:lnTo>
                  <a:lnTo>
                    <a:pt x="234" y="179"/>
                  </a:lnTo>
                  <a:lnTo>
                    <a:pt x="214" y="174"/>
                  </a:lnTo>
                  <a:lnTo>
                    <a:pt x="190" y="174"/>
                  </a:lnTo>
                  <a:lnTo>
                    <a:pt x="165" y="179"/>
                  </a:lnTo>
                  <a:lnTo>
                    <a:pt x="145" y="194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30" y="224"/>
                  </a:lnTo>
                  <a:lnTo>
                    <a:pt x="125" y="254"/>
                  </a:lnTo>
                  <a:lnTo>
                    <a:pt x="120" y="274"/>
                  </a:lnTo>
                  <a:lnTo>
                    <a:pt x="110" y="289"/>
                  </a:lnTo>
                  <a:lnTo>
                    <a:pt x="95" y="304"/>
                  </a:lnTo>
                  <a:lnTo>
                    <a:pt x="75" y="31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45" y="409"/>
                  </a:lnTo>
                  <a:lnTo>
                    <a:pt x="45" y="409"/>
                  </a:lnTo>
                  <a:lnTo>
                    <a:pt x="45" y="419"/>
                  </a:lnTo>
                  <a:lnTo>
                    <a:pt x="45" y="444"/>
                  </a:lnTo>
                  <a:lnTo>
                    <a:pt x="50" y="469"/>
                  </a:lnTo>
                  <a:lnTo>
                    <a:pt x="60" y="48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85" y="514"/>
                  </a:lnTo>
                  <a:lnTo>
                    <a:pt x="90" y="534"/>
                  </a:lnTo>
                  <a:lnTo>
                    <a:pt x="90" y="554"/>
                  </a:lnTo>
                  <a:lnTo>
                    <a:pt x="85" y="573"/>
                  </a:lnTo>
                  <a:lnTo>
                    <a:pt x="80" y="608"/>
                  </a:lnTo>
                  <a:lnTo>
                    <a:pt x="70" y="623"/>
                  </a:lnTo>
                  <a:lnTo>
                    <a:pt x="70" y="733"/>
                  </a:lnTo>
                  <a:lnTo>
                    <a:pt x="70" y="733"/>
                  </a:lnTo>
                  <a:lnTo>
                    <a:pt x="70" y="758"/>
                  </a:lnTo>
                  <a:lnTo>
                    <a:pt x="65" y="813"/>
                  </a:lnTo>
                  <a:lnTo>
                    <a:pt x="60" y="843"/>
                  </a:lnTo>
                  <a:lnTo>
                    <a:pt x="50" y="873"/>
                  </a:lnTo>
                  <a:lnTo>
                    <a:pt x="40" y="898"/>
                  </a:lnTo>
                  <a:lnTo>
                    <a:pt x="20" y="913"/>
                  </a:lnTo>
                  <a:lnTo>
                    <a:pt x="0" y="1102"/>
                  </a:lnTo>
                  <a:lnTo>
                    <a:pt x="0" y="1102"/>
                  </a:lnTo>
                  <a:lnTo>
                    <a:pt x="5" y="1112"/>
                  </a:lnTo>
                  <a:lnTo>
                    <a:pt x="10" y="1122"/>
                  </a:lnTo>
                  <a:lnTo>
                    <a:pt x="20" y="1132"/>
                  </a:lnTo>
                  <a:lnTo>
                    <a:pt x="35" y="1137"/>
                  </a:lnTo>
                  <a:lnTo>
                    <a:pt x="55" y="1142"/>
                  </a:lnTo>
                  <a:lnTo>
                    <a:pt x="80" y="1132"/>
                  </a:lnTo>
                  <a:lnTo>
                    <a:pt x="110" y="1117"/>
                  </a:lnTo>
                  <a:lnTo>
                    <a:pt x="145" y="1117"/>
                  </a:lnTo>
                  <a:lnTo>
                    <a:pt x="199" y="1172"/>
                  </a:lnTo>
                  <a:lnTo>
                    <a:pt x="219" y="1177"/>
                  </a:lnTo>
                  <a:lnTo>
                    <a:pt x="219" y="1177"/>
                  </a:lnTo>
                  <a:lnTo>
                    <a:pt x="219" y="1182"/>
                  </a:lnTo>
                  <a:lnTo>
                    <a:pt x="229" y="1197"/>
                  </a:lnTo>
                  <a:lnTo>
                    <a:pt x="234" y="1202"/>
                  </a:lnTo>
                  <a:lnTo>
                    <a:pt x="249" y="1207"/>
                  </a:lnTo>
                  <a:lnTo>
                    <a:pt x="264" y="1212"/>
                  </a:lnTo>
                  <a:lnTo>
                    <a:pt x="284" y="1212"/>
                  </a:lnTo>
                  <a:lnTo>
                    <a:pt x="284" y="1212"/>
                  </a:lnTo>
                  <a:lnTo>
                    <a:pt x="299" y="1222"/>
                  </a:lnTo>
                  <a:lnTo>
                    <a:pt x="314" y="1232"/>
                  </a:lnTo>
                  <a:lnTo>
                    <a:pt x="324" y="1242"/>
                  </a:lnTo>
                  <a:lnTo>
                    <a:pt x="339" y="1262"/>
                  </a:lnTo>
                  <a:lnTo>
                    <a:pt x="344" y="1282"/>
                  </a:lnTo>
                  <a:lnTo>
                    <a:pt x="339" y="1307"/>
                  </a:lnTo>
                  <a:lnTo>
                    <a:pt x="324" y="1332"/>
                  </a:lnTo>
                  <a:lnTo>
                    <a:pt x="324" y="1332"/>
                  </a:lnTo>
                  <a:lnTo>
                    <a:pt x="324" y="1337"/>
                  </a:lnTo>
                  <a:lnTo>
                    <a:pt x="324" y="1347"/>
                  </a:lnTo>
                  <a:lnTo>
                    <a:pt x="324" y="1352"/>
                  </a:lnTo>
                  <a:lnTo>
                    <a:pt x="329" y="1357"/>
                  </a:lnTo>
                  <a:lnTo>
                    <a:pt x="339" y="1361"/>
                  </a:lnTo>
                  <a:lnTo>
                    <a:pt x="359" y="1366"/>
                  </a:lnTo>
                  <a:lnTo>
                    <a:pt x="379" y="1396"/>
                  </a:lnTo>
                  <a:lnTo>
                    <a:pt x="379" y="1396"/>
                  </a:lnTo>
                  <a:lnTo>
                    <a:pt x="384" y="1401"/>
                  </a:lnTo>
                  <a:lnTo>
                    <a:pt x="399" y="1426"/>
                  </a:lnTo>
                  <a:lnTo>
                    <a:pt x="414" y="1436"/>
                  </a:lnTo>
                  <a:lnTo>
                    <a:pt x="434" y="1441"/>
                  </a:lnTo>
                  <a:lnTo>
                    <a:pt x="459" y="1446"/>
                  </a:lnTo>
                  <a:lnTo>
                    <a:pt x="494" y="1441"/>
                  </a:lnTo>
                  <a:lnTo>
                    <a:pt x="499" y="1421"/>
                  </a:lnTo>
                  <a:lnTo>
                    <a:pt x="499" y="1421"/>
                  </a:lnTo>
                  <a:lnTo>
                    <a:pt x="514" y="1426"/>
                  </a:lnTo>
                  <a:lnTo>
                    <a:pt x="554" y="1431"/>
                  </a:lnTo>
                  <a:lnTo>
                    <a:pt x="574" y="1431"/>
                  </a:lnTo>
                  <a:lnTo>
                    <a:pt x="599" y="1426"/>
                  </a:lnTo>
                  <a:lnTo>
                    <a:pt x="618" y="1416"/>
                  </a:lnTo>
                  <a:lnTo>
                    <a:pt x="638" y="1401"/>
                  </a:lnTo>
                  <a:lnTo>
                    <a:pt x="668" y="1401"/>
                  </a:lnTo>
                  <a:lnTo>
                    <a:pt x="668" y="1401"/>
                  </a:lnTo>
                  <a:lnTo>
                    <a:pt x="683" y="1411"/>
                  </a:lnTo>
                  <a:lnTo>
                    <a:pt x="718" y="1416"/>
                  </a:lnTo>
                  <a:lnTo>
                    <a:pt x="738" y="1421"/>
                  </a:lnTo>
                  <a:lnTo>
                    <a:pt x="758" y="1416"/>
                  </a:lnTo>
                  <a:lnTo>
                    <a:pt x="778" y="1411"/>
                  </a:lnTo>
                  <a:lnTo>
                    <a:pt x="798" y="1396"/>
                  </a:lnTo>
                  <a:lnTo>
                    <a:pt x="798" y="1396"/>
                  </a:lnTo>
                  <a:lnTo>
                    <a:pt x="803" y="1396"/>
                  </a:lnTo>
                  <a:lnTo>
                    <a:pt x="813" y="1406"/>
                  </a:lnTo>
                  <a:lnTo>
                    <a:pt x="818" y="1411"/>
                  </a:lnTo>
                  <a:lnTo>
                    <a:pt x="818" y="1421"/>
                  </a:lnTo>
                  <a:lnTo>
                    <a:pt x="818" y="1436"/>
                  </a:lnTo>
                  <a:lnTo>
                    <a:pt x="813" y="1456"/>
                  </a:lnTo>
                  <a:lnTo>
                    <a:pt x="843" y="1426"/>
                  </a:lnTo>
                  <a:lnTo>
                    <a:pt x="893" y="1426"/>
                  </a:lnTo>
                  <a:lnTo>
                    <a:pt x="898" y="1371"/>
                  </a:lnTo>
                  <a:lnTo>
                    <a:pt x="898" y="1371"/>
                  </a:lnTo>
                  <a:lnTo>
                    <a:pt x="908" y="1361"/>
                  </a:lnTo>
                  <a:lnTo>
                    <a:pt x="923" y="1342"/>
                  </a:lnTo>
                  <a:lnTo>
                    <a:pt x="923" y="1327"/>
                  </a:lnTo>
                  <a:lnTo>
                    <a:pt x="923" y="1307"/>
                  </a:lnTo>
                  <a:lnTo>
                    <a:pt x="913" y="1292"/>
                  </a:lnTo>
                  <a:lnTo>
                    <a:pt x="888" y="1272"/>
                  </a:lnTo>
                  <a:lnTo>
                    <a:pt x="878" y="1187"/>
                  </a:lnTo>
                  <a:lnTo>
                    <a:pt x="958" y="1142"/>
                  </a:lnTo>
                  <a:lnTo>
                    <a:pt x="958" y="1142"/>
                  </a:lnTo>
                  <a:lnTo>
                    <a:pt x="973" y="1117"/>
                  </a:lnTo>
                  <a:lnTo>
                    <a:pt x="983" y="1097"/>
                  </a:lnTo>
                  <a:lnTo>
                    <a:pt x="993" y="1072"/>
                  </a:lnTo>
                  <a:lnTo>
                    <a:pt x="998" y="1047"/>
                  </a:lnTo>
                  <a:lnTo>
                    <a:pt x="993" y="1022"/>
                  </a:lnTo>
                  <a:lnTo>
                    <a:pt x="988" y="1012"/>
                  </a:lnTo>
                  <a:lnTo>
                    <a:pt x="978" y="1007"/>
                  </a:lnTo>
                  <a:lnTo>
                    <a:pt x="963" y="1002"/>
                  </a:lnTo>
                  <a:lnTo>
                    <a:pt x="948" y="997"/>
                  </a:lnTo>
                  <a:lnTo>
                    <a:pt x="948" y="997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2" name="Freeform 12"/>
            <p:cNvSpPr>
              <a:spLocks/>
            </p:cNvSpPr>
            <p:nvPr/>
          </p:nvSpPr>
          <p:spPr bwMode="auto">
            <a:xfrm>
              <a:off x="4371" y="1334"/>
              <a:ext cx="953" cy="1017"/>
            </a:xfrm>
            <a:custGeom>
              <a:avLst/>
              <a:gdLst/>
              <a:ahLst/>
              <a:cxnLst>
                <a:cxn ang="0">
                  <a:pos x="838" y="863"/>
                </a:cxn>
                <a:cxn ang="0">
                  <a:pos x="868" y="813"/>
                </a:cxn>
                <a:cxn ang="0">
                  <a:pos x="903" y="778"/>
                </a:cxn>
                <a:cxn ang="0">
                  <a:pos x="873" y="713"/>
                </a:cxn>
                <a:cxn ang="0">
                  <a:pos x="843" y="628"/>
                </a:cxn>
                <a:cxn ang="0">
                  <a:pos x="888" y="568"/>
                </a:cxn>
                <a:cxn ang="0">
                  <a:pos x="933" y="533"/>
                </a:cxn>
                <a:cxn ang="0">
                  <a:pos x="938" y="464"/>
                </a:cxn>
                <a:cxn ang="0">
                  <a:pos x="878" y="274"/>
                </a:cxn>
                <a:cxn ang="0">
                  <a:pos x="888" y="239"/>
                </a:cxn>
                <a:cxn ang="0">
                  <a:pos x="779" y="229"/>
                </a:cxn>
                <a:cxn ang="0">
                  <a:pos x="694" y="254"/>
                </a:cxn>
                <a:cxn ang="0">
                  <a:pos x="649" y="319"/>
                </a:cxn>
                <a:cxn ang="0">
                  <a:pos x="574" y="319"/>
                </a:cxn>
                <a:cxn ang="0">
                  <a:pos x="554" y="264"/>
                </a:cxn>
                <a:cxn ang="0">
                  <a:pos x="539" y="174"/>
                </a:cxn>
                <a:cxn ang="0">
                  <a:pos x="529" y="50"/>
                </a:cxn>
                <a:cxn ang="0">
                  <a:pos x="484" y="25"/>
                </a:cxn>
                <a:cxn ang="0">
                  <a:pos x="439" y="15"/>
                </a:cxn>
                <a:cxn ang="0">
                  <a:pos x="399" y="25"/>
                </a:cxn>
                <a:cxn ang="0">
                  <a:pos x="340" y="149"/>
                </a:cxn>
                <a:cxn ang="0">
                  <a:pos x="375" y="194"/>
                </a:cxn>
                <a:cxn ang="0">
                  <a:pos x="335" y="289"/>
                </a:cxn>
                <a:cxn ang="0">
                  <a:pos x="285" y="439"/>
                </a:cxn>
                <a:cxn ang="0">
                  <a:pos x="285" y="508"/>
                </a:cxn>
                <a:cxn ang="0">
                  <a:pos x="185" y="603"/>
                </a:cxn>
                <a:cxn ang="0">
                  <a:pos x="190" y="558"/>
                </a:cxn>
                <a:cxn ang="0">
                  <a:pos x="170" y="543"/>
                </a:cxn>
                <a:cxn ang="0">
                  <a:pos x="90" y="563"/>
                </a:cxn>
                <a:cxn ang="0">
                  <a:pos x="10" y="548"/>
                </a:cxn>
                <a:cxn ang="0">
                  <a:pos x="55" y="638"/>
                </a:cxn>
                <a:cxn ang="0">
                  <a:pos x="95" y="693"/>
                </a:cxn>
                <a:cxn ang="0">
                  <a:pos x="85" y="748"/>
                </a:cxn>
                <a:cxn ang="0">
                  <a:pos x="115" y="808"/>
                </a:cxn>
                <a:cxn ang="0">
                  <a:pos x="160" y="833"/>
                </a:cxn>
                <a:cxn ang="0">
                  <a:pos x="225" y="932"/>
                </a:cxn>
                <a:cxn ang="0">
                  <a:pos x="310" y="922"/>
                </a:cxn>
                <a:cxn ang="0">
                  <a:pos x="355" y="873"/>
                </a:cxn>
                <a:cxn ang="0">
                  <a:pos x="404" y="798"/>
                </a:cxn>
                <a:cxn ang="0">
                  <a:pos x="454" y="833"/>
                </a:cxn>
                <a:cxn ang="0">
                  <a:pos x="519" y="848"/>
                </a:cxn>
                <a:cxn ang="0">
                  <a:pos x="559" y="783"/>
                </a:cxn>
                <a:cxn ang="0">
                  <a:pos x="569" y="678"/>
                </a:cxn>
                <a:cxn ang="0">
                  <a:pos x="619" y="648"/>
                </a:cxn>
                <a:cxn ang="0">
                  <a:pos x="649" y="673"/>
                </a:cxn>
                <a:cxn ang="0">
                  <a:pos x="654" y="733"/>
                </a:cxn>
                <a:cxn ang="0">
                  <a:pos x="694" y="778"/>
                </a:cxn>
                <a:cxn ang="0">
                  <a:pos x="734" y="893"/>
                </a:cxn>
                <a:cxn ang="0">
                  <a:pos x="823" y="888"/>
                </a:cxn>
              </a:cxnLst>
              <a:rect l="0" t="0" r="r" b="b"/>
              <a:pathLst>
                <a:path w="953" h="1017">
                  <a:moveTo>
                    <a:pt x="823" y="888"/>
                  </a:moveTo>
                  <a:lnTo>
                    <a:pt x="823" y="888"/>
                  </a:lnTo>
                  <a:lnTo>
                    <a:pt x="833" y="878"/>
                  </a:lnTo>
                  <a:lnTo>
                    <a:pt x="838" y="863"/>
                  </a:lnTo>
                  <a:lnTo>
                    <a:pt x="838" y="853"/>
                  </a:lnTo>
                  <a:lnTo>
                    <a:pt x="838" y="853"/>
                  </a:lnTo>
                  <a:lnTo>
                    <a:pt x="853" y="828"/>
                  </a:lnTo>
                  <a:lnTo>
                    <a:pt x="868" y="813"/>
                  </a:lnTo>
                  <a:lnTo>
                    <a:pt x="898" y="798"/>
                  </a:lnTo>
                  <a:lnTo>
                    <a:pt x="898" y="798"/>
                  </a:lnTo>
                  <a:lnTo>
                    <a:pt x="898" y="793"/>
                  </a:lnTo>
                  <a:lnTo>
                    <a:pt x="903" y="778"/>
                  </a:lnTo>
                  <a:lnTo>
                    <a:pt x="898" y="758"/>
                  </a:lnTo>
                  <a:lnTo>
                    <a:pt x="888" y="733"/>
                  </a:lnTo>
                  <a:lnTo>
                    <a:pt x="888" y="733"/>
                  </a:lnTo>
                  <a:lnTo>
                    <a:pt x="873" y="713"/>
                  </a:lnTo>
                  <a:lnTo>
                    <a:pt x="858" y="693"/>
                  </a:lnTo>
                  <a:lnTo>
                    <a:pt x="848" y="668"/>
                  </a:lnTo>
                  <a:lnTo>
                    <a:pt x="843" y="643"/>
                  </a:lnTo>
                  <a:lnTo>
                    <a:pt x="843" y="628"/>
                  </a:lnTo>
                  <a:lnTo>
                    <a:pt x="848" y="613"/>
                  </a:lnTo>
                  <a:lnTo>
                    <a:pt x="858" y="593"/>
                  </a:lnTo>
                  <a:lnTo>
                    <a:pt x="868" y="583"/>
                  </a:lnTo>
                  <a:lnTo>
                    <a:pt x="888" y="568"/>
                  </a:lnTo>
                  <a:lnTo>
                    <a:pt x="908" y="553"/>
                  </a:lnTo>
                  <a:lnTo>
                    <a:pt x="908" y="553"/>
                  </a:lnTo>
                  <a:lnTo>
                    <a:pt x="923" y="543"/>
                  </a:lnTo>
                  <a:lnTo>
                    <a:pt x="933" y="533"/>
                  </a:lnTo>
                  <a:lnTo>
                    <a:pt x="943" y="518"/>
                  </a:lnTo>
                  <a:lnTo>
                    <a:pt x="953" y="504"/>
                  </a:lnTo>
                  <a:lnTo>
                    <a:pt x="953" y="484"/>
                  </a:lnTo>
                  <a:lnTo>
                    <a:pt x="938" y="464"/>
                  </a:lnTo>
                  <a:lnTo>
                    <a:pt x="908" y="444"/>
                  </a:lnTo>
                  <a:lnTo>
                    <a:pt x="843" y="334"/>
                  </a:lnTo>
                  <a:lnTo>
                    <a:pt x="878" y="274"/>
                  </a:lnTo>
                  <a:lnTo>
                    <a:pt x="878" y="274"/>
                  </a:lnTo>
                  <a:lnTo>
                    <a:pt x="888" y="269"/>
                  </a:lnTo>
                  <a:lnTo>
                    <a:pt x="898" y="254"/>
                  </a:lnTo>
                  <a:lnTo>
                    <a:pt x="898" y="244"/>
                  </a:lnTo>
                  <a:lnTo>
                    <a:pt x="888" y="239"/>
                  </a:lnTo>
                  <a:lnTo>
                    <a:pt x="873" y="234"/>
                  </a:lnTo>
                  <a:lnTo>
                    <a:pt x="843" y="229"/>
                  </a:lnTo>
                  <a:lnTo>
                    <a:pt x="843" y="229"/>
                  </a:lnTo>
                  <a:lnTo>
                    <a:pt x="779" y="229"/>
                  </a:lnTo>
                  <a:lnTo>
                    <a:pt x="754" y="229"/>
                  </a:lnTo>
                  <a:lnTo>
                    <a:pt x="729" y="234"/>
                  </a:lnTo>
                  <a:lnTo>
                    <a:pt x="709" y="244"/>
                  </a:lnTo>
                  <a:lnTo>
                    <a:pt x="694" y="254"/>
                  </a:lnTo>
                  <a:lnTo>
                    <a:pt x="679" y="274"/>
                  </a:lnTo>
                  <a:lnTo>
                    <a:pt x="664" y="299"/>
                  </a:lnTo>
                  <a:lnTo>
                    <a:pt x="664" y="299"/>
                  </a:lnTo>
                  <a:lnTo>
                    <a:pt x="649" y="319"/>
                  </a:lnTo>
                  <a:lnTo>
                    <a:pt x="629" y="329"/>
                  </a:lnTo>
                  <a:lnTo>
                    <a:pt x="609" y="334"/>
                  </a:lnTo>
                  <a:lnTo>
                    <a:pt x="589" y="329"/>
                  </a:lnTo>
                  <a:lnTo>
                    <a:pt x="574" y="319"/>
                  </a:lnTo>
                  <a:lnTo>
                    <a:pt x="559" y="309"/>
                  </a:lnTo>
                  <a:lnTo>
                    <a:pt x="554" y="289"/>
                  </a:lnTo>
                  <a:lnTo>
                    <a:pt x="554" y="264"/>
                  </a:lnTo>
                  <a:lnTo>
                    <a:pt x="554" y="264"/>
                  </a:lnTo>
                  <a:lnTo>
                    <a:pt x="559" y="244"/>
                  </a:lnTo>
                  <a:lnTo>
                    <a:pt x="559" y="224"/>
                  </a:lnTo>
                  <a:lnTo>
                    <a:pt x="549" y="194"/>
                  </a:lnTo>
                  <a:lnTo>
                    <a:pt x="539" y="174"/>
                  </a:lnTo>
                  <a:lnTo>
                    <a:pt x="534" y="169"/>
                  </a:lnTo>
                  <a:lnTo>
                    <a:pt x="529" y="55"/>
                  </a:lnTo>
                  <a:lnTo>
                    <a:pt x="529" y="55"/>
                  </a:lnTo>
                  <a:lnTo>
                    <a:pt x="529" y="50"/>
                  </a:lnTo>
                  <a:lnTo>
                    <a:pt x="524" y="40"/>
                  </a:lnTo>
                  <a:lnTo>
                    <a:pt x="509" y="30"/>
                  </a:lnTo>
                  <a:lnTo>
                    <a:pt x="499" y="25"/>
                  </a:lnTo>
                  <a:lnTo>
                    <a:pt x="484" y="25"/>
                  </a:lnTo>
                  <a:lnTo>
                    <a:pt x="484" y="25"/>
                  </a:lnTo>
                  <a:lnTo>
                    <a:pt x="469" y="25"/>
                  </a:lnTo>
                  <a:lnTo>
                    <a:pt x="459" y="25"/>
                  </a:lnTo>
                  <a:lnTo>
                    <a:pt x="439" y="15"/>
                  </a:lnTo>
                  <a:lnTo>
                    <a:pt x="429" y="5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399" y="25"/>
                  </a:lnTo>
                  <a:lnTo>
                    <a:pt x="350" y="65"/>
                  </a:lnTo>
                  <a:lnTo>
                    <a:pt x="325" y="144"/>
                  </a:lnTo>
                  <a:lnTo>
                    <a:pt x="325" y="144"/>
                  </a:lnTo>
                  <a:lnTo>
                    <a:pt x="340" y="149"/>
                  </a:lnTo>
                  <a:lnTo>
                    <a:pt x="355" y="154"/>
                  </a:lnTo>
                  <a:lnTo>
                    <a:pt x="365" y="159"/>
                  </a:lnTo>
                  <a:lnTo>
                    <a:pt x="370" y="169"/>
                  </a:lnTo>
                  <a:lnTo>
                    <a:pt x="375" y="194"/>
                  </a:lnTo>
                  <a:lnTo>
                    <a:pt x="370" y="219"/>
                  </a:lnTo>
                  <a:lnTo>
                    <a:pt x="360" y="244"/>
                  </a:lnTo>
                  <a:lnTo>
                    <a:pt x="350" y="264"/>
                  </a:lnTo>
                  <a:lnTo>
                    <a:pt x="335" y="289"/>
                  </a:lnTo>
                  <a:lnTo>
                    <a:pt x="255" y="334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85" y="439"/>
                  </a:lnTo>
                  <a:lnTo>
                    <a:pt x="300" y="454"/>
                  </a:lnTo>
                  <a:lnTo>
                    <a:pt x="300" y="474"/>
                  </a:lnTo>
                  <a:lnTo>
                    <a:pt x="300" y="489"/>
                  </a:lnTo>
                  <a:lnTo>
                    <a:pt x="285" y="508"/>
                  </a:lnTo>
                  <a:lnTo>
                    <a:pt x="275" y="518"/>
                  </a:lnTo>
                  <a:lnTo>
                    <a:pt x="270" y="573"/>
                  </a:lnTo>
                  <a:lnTo>
                    <a:pt x="215" y="573"/>
                  </a:lnTo>
                  <a:lnTo>
                    <a:pt x="185" y="603"/>
                  </a:lnTo>
                  <a:lnTo>
                    <a:pt x="185" y="603"/>
                  </a:lnTo>
                  <a:lnTo>
                    <a:pt x="195" y="583"/>
                  </a:lnTo>
                  <a:lnTo>
                    <a:pt x="195" y="568"/>
                  </a:lnTo>
                  <a:lnTo>
                    <a:pt x="190" y="558"/>
                  </a:lnTo>
                  <a:lnTo>
                    <a:pt x="190" y="553"/>
                  </a:lnTo>
                  <a:lnTo>
                    <a:pt x="175" y="543"/>
                  </a:lnTo>
                  <a:lnTo>
                    <a:pt x="170" y="543"/>
                  </a:lnTo>
                  <a:lnTo>
                    <a:pt x="170" y="543"/>
                  </a:lnTo>
                  <a:lnTo>
                    <a:pt x="155" y="558"/>
                  </a:lnTo>
                  <a:lnTo>
                    <a:pt x="135" y="563"/>
                  </a:lnTo>
                  <a:lnTo>
                    <a:pt x="115" y="568"/>
                  </a:lnTo>
                  <a:lnTo>
                    <a:pt x="90" y="563"/>
                  </a:lnTo>
                  <a:lnTo>
                    <a:pt x="55" y="558"/>
                  </a:lnTo>
                  <a:lnTo>
                    <a:pt x="40" y="548"/>
                  </a:lnTo>
                  <a:lnTo>
                    <a:pt x="10" y="548"/>
                  </a:lnTo>
                  <a:lnTo>
                    <a:pt x="10" y="548"/>
                  </a:lnTo>
                  <a:lnTo>
                    <a:pt x="0" y="558"/>
                  </a:lnTo>
                  <a:lnTo>
                    <a:pt x="5" y="558"/>
                  </a:lnTo>
                  <a:lnTo>
                    <a:pt x="55" y="638"/>
                  </a:lnTo>
                  <a:lnTo>
                    <a:pt x="55" y="638"/>
                  </a:lnTo>
                  <a:lnTo>
                    <a:pt x="65" y="648"/>
                  </a:lnTo>
                  <a:lnTo>
                    <a:pt x="80" y="663"/>
                  </a:lnTo>
                  <a:lnTo>
                    <a:pt x="90" y="678"/>
                  </a:lnTo>
                  <a:lnTo>
                    <a:pt x="95" y="693"/>
                  </a:lnTo>
                  <a:lnTo>
                    <a:pt x="95" y="708"/>
                  </a:lnTo>
                  <a:lnTo>
                    <a:pt x="90" y="723"/>
                  </a:lnTo>
                  <a:lnTo>
                    <a:pt x="90" y="723"/>
                  </a:lnTo>
                  <a:lnTo>
                    <a:pt x="85" y="748"/>
                  </a:lnTo>
                  <a:lnTo>
                    <a:pt x="85" y="768"/>
                  </a:lnTo>
                  <a:lnTo>
                    <a:pt x="90" y="783"/>
                  </a:lnTo>
                  <a:lnTo>
                    <a:pt x="95" y="793"/>
                  </a:lnTo>
                  <a:lnTo>
                    <a:pt x="115" y="808"/>
                  </a:lnTo>
                  <a:lnTo>
                    <a:pt x="120" y="813"/>
                  </a:lnTo>
                  <a:lnTo>
                    <a:pt x="120" y="813"/>
                  </a:lnTo>
                  <a:lnTo>
                    <a:pt x="145" y="823"/>
                  </a:lnTo>
                  <a:lnTo>
                    <a:pt x="160" y="833"/>
                  </a:lnTo>
                  <a:lnTo>
                    <a:pt x="190" y="863"/>
                  </a:lnTo>
                  <a:lnTo>
                    <a:pt x="215" y="898"/>
                  </a:lnTo>
                  <a:lnTo>
                    <a:pt x="225" y="932"/>
                  </a:lnTo>
                  <a:lnTo>
                    <a:pt x="225" y="932"/>
                  </a:lnTo>
                  <a:lnTo>
                    <a:pt x="250" y="1017"/>
                  </a:lnTo>
                  <a:lnTo>
                    <a:pt x="250" y="1017"/>
                  </a:lnTo>
                  <a:lnTo>
                    <a:pt x="280" y="962"/>
                  </a:lnTo>
                  <a:lnTo>
                    <a:pt x="310" y="922"/>
                  </a:lnTo>
                  <a:lnTo>
                    <a:pt x="310" y="922"/>
                  </a:lnTo>
                  <a:lnTo>
                    <a:pt x="325" y="912"/>
                  </a:lnTo>
                  <a:lnTo>
                    <a:pt x="340" y="898"/>
                  </a:lnTo>
                  <a:lnTo>
                    <a:pt x="355" y="873"/>
                  </a:lnTo>
                  <a:lnTo>
                    <a:pt x="370" y="843"/>
                  </a:lnTo>
                  <a:lnTo>
                    <a:pt x="370" y="843"/>
                  </a:lnTo>
                  <a:lnTo>
                    <a:pt x="390" y="813"/>
                  </a:lnTo>
                  <a:lnTo>
                    <a:pt x="404" y="798"/>
                  </a:lnTo>
                  <a:lnTo>
                    <a:pt x="424" y="793"/>
                  </a:lnTo>
                  <a:lnTo>
                    <a:pt x="434" y="803"/>
                  </a:lnTo>
                  <a:lnTo>
                    <a:pt x="444" y="818"/>
                  </a:lnTo>
                  <a:lnTo>
                    <a:pt x="454" y="833"/>
                  </a:lnTo>
                  <a:lnTo>
                    <a:pt x="459" y="848"/>
                  </a:lnTo>
                  <a:lnTo>
                    <a:pt x="459" y="848"/>
                  </a:lnTo>
                  <a:lnTo>
                    <a:pt x="494" y="853"/>
                  </a:lnTo>
                  <a:lnTo>
                    <a:pt x="519" y="848"/>
                  </a:lnTo>
                  <a:lnTo>
                    <a:pt x="539" y="838"/>
                  </a:lnTo>
                  <a:lnTo>
                    <a:pt x="549" y="823"/>
                  </a:lnTo>
                  <a:lnTo>
                    <a:pt x="554" y="803"/>
                  </a:lnTo>
                  <a:lnTo>
                    <a:pt x="559" y="783"/>
                  </a:lnTo>
                  <a:lnTo>
                    <a:pt x="559" y="738"/>
                  </a:lnTo>
                  <a:lnTo>
                    <a:pt x="559" y="738"/>
                  </a:lnTo>
                  <a:lnTo>
                    <a:pt x="559" y="703"/>
                  </a:lnTo>
                  <a:lnTo>
                    <a:pt x="569" y="678"/>
                  </a:lnTo>
                  <a:lnTo>
                    <a:pt x="579" y="663"/>
                  </a:lnTo>
                  <a:lnTo>
                    <a:pt x="599" y="653"/>
                  </a:lnTo>
                  <a:lnTo>
                    <a:pt x="599" y="653"/>
                  </a:lnTo>
                  <a:lnTo>
                    <a:pt x="619" y="648"/>
                  </a:lnTo>
                  <a:lnTo>
                    <a:pt x="634" y="648"/>
                  </a:lnTo>
                  <a:lnTo>
                    <a:pt x="644" y="653"/>
                  </a:lnTo>
                  <a:lnTo>
                    <a:pt x="644" y="658"/>
                  </a:lnTo>
                  <a:lnTo>
                    <a:pt x="649" y="673"/>
                  </a:lnTo>
                  <a:lnTo>
                    <a:pt x="649" y="683"/>
                  </a:lnTo>
                  <a:lnTo>
                    <a:pt x="649" y="683"/>
                  </a:lnTo>
                  <a:lnTo>
                    <a:pt x="649" y="713"/>
                  </a:lnTo>
                  <a:lnTo>
                    <a:pt x="654" y="733"/>
                  </a:lnTo>
                  <a:lnTo>
                    <a:pt x="669" y="748"/>
                  </a:lnTo>
                  <a:lnTo>
                    <a:pt x="669" y="748"/>
                  </a:lnTo>
                  <a:lnTo>
                    <a:pt x="679" y="758"/>
                  </a:lnTo>
                  <a:lnTo>
                    <a:pt x="694" y="778"/>
                  </a:lnTo>
                  <a:lnTo>
                    <a:pt x="714" y="823"/>
                  </a:lnTo>
                  <a:lnTo>
                    <a:pt x="724" y="868"/>
                  </a:lnTo>
                  <a:lnTo>
                    <a:pt x="729" y="888"/>
                  </a:lnTo>
                  <a:lnTo>
                    <a:pt x="734" y="893"/>
                  </a:lnTo>
                  <a:lnTo>
                    <a:pt x="734" y="893"/>
                  </a:lnTo>
                  <a:lnTo>
                    <a:pt x="769" y="888"/>
                  </a:lnTo>
                  <a:lnTo>
                    <a:pt x="823" y="888"/>
                  </a:lnTo>
                  <a:lnTo>
                    <a:pt x="823" y="888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3" name="Freeform 13"/>
            <p:cNvSpPr>
              <a:spLocks/>
            </p:cNvSpPr>
            <p:nvPr/>
          </p:nvSpPr>
          <p:spPr bwMode="auto">
            <a:xfrm>
              <a:off x="3095" y="790"/>
              <a:ext cx="1052" cy="1456"/>
            </a:xfrm>
            <a:custGeom>
              <a:avLst/>
              <a:gdLst/>
              <a:ahLst/>
              <a:cxnLst>
                <a:cxn ang="0">
                  <a:pos x="1032" y="1087"/>
                </a:cxn>
                <a:cxn ang="0">
                  <a:pos x="977" y="1043"/>
                </a:cxn>
                <a:cxn ang="0">
                  <a:pos x="992" y="998"/>
                </a:cxn>
                <a:cxn ang="0">
                  <a:pos x="952" y="913"/>
                </a:cxn>
                <a:cxn ang="0">
                  <a:pos x="887" y="893"/>
                </a:cxn>
                <a:cxn ang="0">
                  <a:pos x="798" y="808"/>
                </a:cxn>
                <a:cxn ang="0">
                  <a:pos x="688" y="828"/>
                </a:cxn>
                <a:cxn ang="0">
                  <a:pos x="673" y="604"/>
                </a:cxn>
                <a:cxn ang="0">
                  <a:pos x="718" y="504"/>
                </a:cxn>
                <a:cxn ang="0">
                  <a:pos x="733" y="299"/>
                </a:cxn>
                <a:cxn ang="0">
                  <a:pos x="723" y="185"/>
                </a:cxn>
                <a:cxn ang="0">
                  <a:pos x="698" y="110"/>
                </a:cxn>
                <a:cxn ang="0">
                  <a:pos x="658" y="95"/>
                </a:cxn>
                <a:cxn ang="0">
                  <a:pos x="663" y="65"/>
                </a:cxn>
                <a:cxn ang="0">
                  <a:pos x="648" y="5"/>
                </a:cxn>
                <a:cxn ang="0">
                  <a:pos x="528" y="15"/>
                </a:cxn>
                <a:cxn ang="0">
                  <a:pos x="488" y="80"/>
                </a:cxn>
                <a:cxn ang="0">
                  <a:pos x="439" y="140"/>
                </a:cxn>
                <a:cxn ang="0">
                  <a:pos x="429" y="210"/>
                </a:cxn>
                <a:cxn ang="0">
                  <a:pos x="339" y="195"/>
                </a:cxn>
                <a:cxn ang="0">
                  <a:pos x="254" y="185"/>
                </a:cxn>
                <a:cxn ang="0">
                  <a:pos x="184" y="230"/>
                </a:cxn>
                <a:cxn ang="0">
                  <a:pos x="229" y="245"/>
                </a:cxn>
                <a:cxn ang="0">
                  <a:pos x="269" y="259"/>
                </a:cxn>
                <a:cxn ang="0">
                  <a:pos x="289" y="349"/>
                </a:cxn>
                <a:cxn ang="0">
                  <a:pos x="199" y="354"/>
                </a:cxn>
                <a:cxn ang="0">
                  <a:pos x="119" y="344"/>
                </a:cxn>
                <a:cxn ang="0">
                  <a:pos x="34" y="334"/>
                </a:cxn>
                <a:cxn ang="0">
                  <a:pos x="30" y="384"/>
                </a:cxn>
                <a:cxn ang="0">
                  <a:pos x="10" y="484"/>
                </a:cxn>
                <a:cxn ang="0">
                  <a:pos x="10" y="549"/>
                </a:cxn>
                <a:cxn ang="0">
                  <a:pos x="74" y="624"/>
                </a:cxn>
                <a:cxn ang="0">
                  <a:pos x="84" y="668"/>
                </a:cxn>
                <a:cxn ang="0">
                  <a:pos x="134" y="668"/>
                </a:cxn>
                <a:cxn ang="0">
                  <a:pos x="264" y="639"/>
                </a:cxn>
                <a:cxn ang="0">
                  <a:pos x="304" y="678"/>
                </a:cxn>
                <a:cxn ang="0">
                  <a:pos x="274" y="728"/>
                </a:cxn>
                <a:cxn ang="0">
                  <a:pos x="249" y="788"/>
                </a:cxn>
                <a:cxn ang="0">
                  <a:pos x="329" y="778"/>
                </a:cxn>
                <a:cxn ang="0">
                  <a:pos x="359" y="853"/>
                </a:cxn>
                <a:cxn ang="0">
                  <a:pos x="264" y="878"/>
                </a:cxn>
                <a:cxn ang="0">
                  <a:pos x="239" y="923"/>
                </a:cxn>
                <a:cxn ang="0">
                  <a:pos x="234" y="988"/>
                </a:cxn>
                <a:cxn ang="0">
                  <a:pos x="199" y="1028"/>
                </a:cxn>
                <a:cxn ang="0">
                  <a:pos x="229" y="1072"/>
                </a:cxn>
                <a:cxn ang="0">
                  <a:pos x="309" y="1067"/>
                </a:cxn>
                <a:cxn ang="0">
                  <a:pos x="299" y="1117"/>
                </a:cxn>
                <a:cxn ang="0">
                  <a:pos x="229" y="1197"/>
                </a:cxn>
                <a:cxn ang="0">
                  <a:pos x="264" y="1302"/>
                </a:cxn>
                <a:cxn ang="0">
                  <a:pos x="354" y="1327"/>
                </a:cxn>
                <a:cxn ang="0">
                  <a:pos x="419" y="1367"/>
                </a:cxn>
                <a:cxn ang="0">
                  <a:pos x="453" y="1337"/>
                </a:cxn>
                <a:cxn ang="0">
                  <a:pos x="483" y="1372"/>
                </a:cxn>
                <a:cxn ang="0">
                  <a:pos x="548" y="1456"/>
                </a:cxn>
                <a:cxn ang="0">
                  <a:pos x="613" y="1357"/>
                </a:cxn>
                <a:cxn ang="0">
                  <a:pos x="678" y="1302"/>
                </a:cxn>
                <a:cxn ang="0">
                  <a:pos x="743" y="1247"/>
                </a:cxn>
                <a:cxn ang="0">
                  <a:pos x="867" y="1172"/>
                </a:cxn>
                <a:cxn ang="0">
                  <a:pos x="892" y="1182"/>
                </a:cxn>
                <a:cxn ang="0">
                  <a:pos x="897" y="1217"/>
                </a:cxn>
                <a:cxn ang="0">
                  <a:pos x="982" y="1187"/>
                </a:cxn>
                <a:cxn ang="0">
                  <a:pos x="1052" y="1112"/>
                </a:cxn>
              </a:cxnLst>
              <a:rect l="0" t="0" r="r" b="b"/>
              <a:pathLst>
                <a:path w="1052" h="1456">
                  <a:moveTo>
                    <a:pt x="1052" y="1112"/>
                  </a:moveTo>
                  <a:lnTo>
                    <a:pt x="1052" y="1112"/>
                  </a:lnTo>
                  <a:lnTo>
                    <a:pt x="1052" y="1112"/>
                  </a:lnTo>
                  <a:lnTo>
                    <a:pt x="1037" y="1092"/>
                  </a:lnTo>
                  <a:lnTo>
                    <a:pt x="1032" y="1087"/>
                  </a:lnTo>
                  <a:lnTo>
                    <a:pt x="1012" y="1057"/>
                  </a:lnTo>
                  <a:lnTo>
                    <a:pt x="1012" y="1057"/>
                  </a:lnTo>
                  <a:lnTo>
                    <a:pt x="992" y="1052"/>
                  </a:lnTo>
                  <a:lnTo>
                    <a:pt x="982" y="1048"/>
                  </a:lnTo>
                  <a:lnTo>
                    <a:pt x="977" y="1043"/>
                  </a:lnTo>
                  <a:lnTo>
                    <a:pt x="977" y="1038"/>
                  </a:lnTo>
                  <a:lnTo>
                    <a:pt x="977" y="1028"/>
                  </a:lnTo>
                  <a:lnTo>
                    <a:pt x="977" y="1023"/>
                  </a:lnTo>
                  <a:lnTo>
                    <a:pt x="977" y="1023"/>
                  </a:lnTo>
                  <a:lnTo>
                    <a:pt x="992" y="998"/>
                  </a:lnTo>
                  <a:lnTo>
                    <a:pt x="997" y="973"/>
                  </a:lnTo>
                  <a:lnTo>
                    <a:pt x="992" y="953"/>
                  </a:lnTo>
                  <a:lnTo>
                    <a:pt x="977" y="933"/>
                  </a:lnTo>
                  <a:lnTo>
                    <a:pt x="967" y="923"/>
                  </a:lnTo>
                  <a:lnTo>
                    <a:pt x="952" y="913"/>
                  </a:lnTo>
                  <a:lnTo>
                    <a:pt x="937" y="903"/>
                  </a:lnTo>
                  <a:lnTo>
                    <a:pt x="937" y="903"/>
                  </a:lnTo>
                  <a:lnTo>
                    <a:pt x="917" y="903"/>
                  </a:lnTo>
                  <a:lnTo>
                    <a:pt x="902" y="898"/>
                  </a:lnTo>
                  <a:lnTo>
                    <a:pt x="887" y="893"/>
                  </a:lnTo>
                  <a:lnTo>
                    <a:pt x="882" y="888"/>
                  </a:lnTo>
                  <a:lnTo>
                    <a:pt x="872" y="873"/>
                  </a:lnTo>
                  <a:lnTo>
                    <a:pt x="872" y="868"/>
                  </a:lnTo>
                  <a:lnTo>
                    <a:pt x="852" y="863"/>
                  </a:lnTo>
                  <a:lnTo>
                    <a:pt x="798" y="808"/>
                  </a:lnTo>
                  <a:lnTo>
                    <a:pt x="763" y="808"/>
                  </a:lnTo>
                  <a:lnTo>
                    <a:pt x="763" y="808"/>
                  </a:lnTo>
                  <a:lnTo>
                    <a:pt x="733" y="823"/>
                  </a:lnTo>
                  <a:lnTo>
                    <a:pt x="708" y="833"/>
                  </a:lnTo>
                  <a:lnTo>
                    <a:pt x="688" y="828"/>
                  </a:lnTo>
                  <a:lnTo>
                    <a:pt x="673" y="823"/>
                  </a:lnTo>
                  <a:lnTo>
                    <a:pt x="663" y="813"/>
                  </a:lnTo>
                  <a:lnTo>
                    <a:pt x="658" y="803"/>
                  </a:lnTo>
                  <a:lnTo>
                    <a:pt x="653" y="793"/>
                  </a:lnTo>
                  <a:lnTo>
                    <a:pt x="673" y="604"/>
                  </a:lnTo>
                  <a:lnTo>
                    <a:pt x="673" y="604"/>
                  </a:lnTo>
                  <a:lnTo>
                    <a:pt x="693" y="589"/>
                  </a:lnTo>
                  <a:lnTo>
                    <a:pt x="703" y="564"/>
                  </a:lnTo>
                  <a:lnTo>
                    <a:pt x="713" y="534"/>
                  </a:lnTo>
                  <a:lnTo>
                    <a:pt x="718" y="504"/>
                  </a:lnTo>
                  <a:lnTo>
                    <a:pt x="723" y="449"/>
                  </a:lnTo>
                  <a:lnTo>
                    <a:pt x="723" y="424"/>
                  </a:lnTo>
                  <a:lnTo>
                    <a:pt x="723" y="314"/>
                  </a:lnTo>
                  <a:lnTo>
                    <a:pt x="723" y="314"/>
                  </a:lnTo>
                  <a:lnTo>
                    <a:pt x="733" y="299"/>
                  </a:lnTo>
                  <a:lnTo>
                    <a:pt x="738" y="264"/>
                  </a:lnTo>
                  <a:lnTo>
                    <a:pt x="743" y="245"/>
                  </a:lnTo>
                  <a:lnTo>
                    <a:pt x="743" y="225"/>
                  </a:lnTo>
                  <a:lnTo>
                    <a:pt x="738" y="205"/>
                  </a:lnTo>
                  <a:lnTo>
                    <a:pt x="723" y="185"/>
                  </a:lnTo>
                  <a:lnTo>
                    <a:pt x="723" y="185"/>
                  </a:lnTo>
                  <a:lnTo>
                    <a:pt x="713" y="175"/>
                  </a:lnTo>
                  <a:lnTo>
                    <a:pt x="703" y="160"/>
                  </a:lnTo>
                  <a:lnTo>
                    <a:pt x="698" y="135"/>
                  </a:lnTo>
                  <a:lnTo>
                    <a:pt x="698" y="110"/>
                  </a:lnTo>
                  <a:lnTo>
                    <a:pt x="698" y="100"/>
                  </a:lnTo>
                  <a:lnTo>
                    <a:pt x="698" y="100"/>
                  </a:lnTo>
                  <a:lnTo>
                    <a:pt x="698" y="100"/>
                  </a:lnTo>
                  <a:lnTo>
                    <a:pt x="678" y="100"/>
                  </a:lnTo>
                  <a:lnTo>
                    <a:pt x="658" y="95"/>
                  </a:lnTo>
                  <a:lnTo>
                    <a:pt x="653" y="90"/>
                  </a:lnTo>
                  <a:lnTo>
                    <a:pt x="648" y="85"/>
                  </a:lnTo>
                  <a:lnTo>
                    <a:pt x="653" y="75"/>
                  </a:lnTo>
                  <a:lnTo>
                    <a:pt x="663" y="65"/>
                  </a:lnTo>
                  <a:lnTo>
                    <a:pt x="663" y="65"/>
                  </a:lnTo>
                  <a:lnTo>
                    <a:pt x="673" y="45"/>
                  </a:lnTo>
                  <a:lnTo>
                    <a:pt x="673" y="35"/>
                  </a:lnTo>
                  <a:lnTo>
                    <a:pt x="673" y="20"/>
                  </a:lnTo>
                  <a:lnTo>
                    <a:pt x="663" y="10"/>
                  </a:lnTo>
                  <a:lnTo>
                    <a:pt x="648" y="5"/>
                  </a:lnTo>
                  <a:lnTo>
                    <a:pt x="633" y="0"/>
                  </a:lnTo>
                  <a:lnTo>
                    <a:pt x="598" y="5"/>
                  </a:lnTo>
                  <a:lnTo>
                    <a:pt x="598" y="5"/>
                  </a:lnTo>
                  <a:lnTo>
                    <a:pt x="563" y="10"/>
                  </a:lnTo>
                  <a:lnTo>
                    <a:pt x="528" y="15"/>
                  </a:lnTo>
                  <a:lnTo>
                    <a:pt x="513" y="20"/>
                  </a:lnTo>
                  <a:lnTo>
                    <a:pt x="503" y="35"/>
                  </a:lnTo>
                  <a:lnTo>
                    <a:pt x="493" y="50"/>
                  </a:lnTo>
                  <a:lnTo>
                    <a:pt x="488" y="80"/>
                  </a:lnTo>
                  <a:lnTo>
                    <a:pt x="488" y="80"/>
                  </a:lnTo>
                  <a:lnTo>
                    <a:pt x="483" y="95"/>
                  </a:lnTo>
                  <a:lnTo>
                    <a:pt x="463" y="120"/>
                  </a:lnTo>
                  <a:lnTo>
                    <a:pt x="463" y="120"/>
                  </a:lnTo>
                  <a:lnTo>
                    <a:pt x="453" y="125"/>
                  </a:lnTo>
                  <a:lnTo>
                    <a:pt x="439" y="140"/>
                  </a:lnTo>
                  <a:lnTo>
                    <a:pt x="429" y="150"/>
                  </a:lnTo>
                  <a:lnTo>
                    <a:pt x="429" y="165"/>
                  </a:lnTo>
                  <a:lnTo>
                    <a:pt x="424" y="185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4" y="210"/>
                  </a:lnTo>
                  <a:lnTo>
                    <a:pt x="404" y="215"/>
                  </a:lnTo>
                  <a:lnTo>
                    <a:pt x="379" y="210"/>
                  </a:lnTo>
                  <a:lnTo>
                    <a:pt x="359" y="205"/>
                  </a:lnTo>
                  <a:lnTo>
                    <a:pt x="339" y="195"/>
                  </a:lnTo>
                  <a:lnTo>
                    <a:pt x="339" y="195"/>
                  </a:lnTo>
                  <a:lnTo>
                    <a:pt x="319" y="185"/>
                  </a:lnTo>
                  <a:lnTo>
                    <a:pt x="294" y="180"/>
                  </a:lnTo>
                  <a:lnTo>
                    <a:pt x="274" y="180"/>
                  </a:lnTo>
                  <a:lnTo>
                    <a:pt x="254" y="185"/>
                  </a:lnTo>
                  <a:lnTo>
                    <a:pt x="229" y="195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04" y="210"/>
                  </a:lnTo>
                  <a:lnTo>
                    <a:pt x="184" y="230"/>
                  </a:lnTo>
                  <a:lnTo>
                    <a:pt x="179" y="235"/>
                  </a:lnTo>
                  <a:lnTo>
                    <a:pt x="184" y="245"/>
                  </a:lnTo>
                  <a:lnTo>
                    <a:pt x="199" y="245"/>
                  </a:lnTo>
                  <a:lnTo>
                    <a:pt x="229" y="245"/>
                  </a:lnTo>
                  <a:lnTo>
                    <a:pt x="229" y="245"/>
                  </a:lnTo>
                  <a:lnTo>
                    <a:pt x="234" y="240"/>
                  </a:lnTo>
                  <a:lnTo>
                    <a:pt x="254" y="230"/>
                  </a:lnTo>
                  <a:lnTo>
                    <a:pt x="259" y="235"/>
                  </a:lnTo>
                  <a:lnTo>
                    <a:pt x="269" y="240"/>
                  </a:lnTo>
                  <a:lnTo>
                    <a:pt x="269" y="259"/>
                  </a:lnTo>
                  <a:lnTo>
                    <a:pt x="264" y="289"/>
                  </a:lnTo>
                  <a:lnTo>
                    <a:pt x="264" y="289"/>
                  </a:lnTo>
                  <a:lnTo>
                    <a:pt x="274" y="304"/>
                  </a:lnTo>
                  <a:lnTo>
                    <a:pt x="289" y="334"/>
                  </a:lnTo>
                  <a:lnTo>
                    <a:pt x="289" y="349"/>
                  </a:lnTo>
                  <a:lnTo>
                    <a:pt x="289" y="359"/>
                  </a:lnTo>
                  <a:lnTo>
                    <a:pt x="274" y="369"/>
                  </a:lnTo>
                  <a:lnTo>
                    <a:pt x="249" y="369"/>
                  </a:lnTo>
                  <a:lnTo>
                    <a:pt x="249" y="369"/>
                  </a:lnTo>
                  <a:lnTo>
                    <a:pt x="199" y="354"/>
                  </a:lnTo>
                  <a:lnTo>
                    <a:pt x="159" y="349"/>
                  </a:lnTo>
                  <a:lnTo>
                    <a:pt x="144" y="349"/>
                  </a:lnTo>
                  <a:lnTo>
                    <a:pt x="129" y="354"/>
                  </a:lnTo>
                  <a:lnTo>
                    <a:pt x="129" y="354"/>
                  </a:lnTo>
                  <a:lnTo>
                    <a:pt x="119" y="344"/>
                  </a:lnTo>
                  <a:lnTo>
                    <a:pt x="89" y="324"/>
                  </a:lnTo>
                  <a:lnTo>
                    <a:pt x="74" y="314"/>
                  </a:lnTo>
                  <a:lnTo>
                    <a:pt x="59" y="314"/>
                  </a:lnTo>
                  <a:lnTo>
                    <a:pt x="44" y="319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4" y="339"/>
                  </a:lnTo>
                  <a:lnTo>
                    <a:pt x="39" y="364"/>
                  </a:lnTo>
                  <a:lnTo>
                    <a:pt x="34" y="374"/>
                  </a:lnTo>
                  <a:lnTo>
                    <a:pt x="30" y="384"/>
                  </a:lnTo>
                  <a:lnTo>
                    <a:pt x="20" y="394"/>
                  </a:lnTo>
                  <a:lnTo>
                    <a:pt x="0" y="399"/>
                  </a:lnTo>
                  <a:lnTo>
                    <a:pt x="5" y="469"/>
                  </a:lnTo>
                  <a:lnTo>
                    <a:pt x="5" y="469"/>
                  </a:lnTo>
                  <a:lnTo>
                    <a:pt x="10" y="484"/>
                  </a:lnTo>
                  <a:lnTo>
                    <a:pt x="5" y="499"/>
                  </a:lnTo>
                  <a:lnTo>
                    <a:pt x="5" y="509"/>
                  </a:lnTo>
                  <a:lnTo>
                    <a:pt x="5" y="509"/>
                  </a:lnTo>
                  <a:lnTo>
                    <a:pt x="5" y="529"/>
                  </a:lnTo>
                  <a:lnTo>
                    <a:pt x="10" y="549"/>
                  </a:lnTo>
                  <a:lnTo>
                    <a:pt x="20" y="579"/>
                  </a:lnTo>
                  <a:lnTo>
                    <a:pt x="34" y="589"/>
                  </a:lnTo>
                  <a:lnTo>
                    <a:pt x="44" y="604"/>
                  </a:lnTo>
                  <a:lnTo>
                    <a:pt x="44" y="604"/>
                  </a:lnTo>
                  <a:lnTo>
                    <a:pt x="74" y="624"/>
                  </a:lnTo>
                  <a:lnTo>
                    <a:pt x="84" y="644"/>
                  </a:lnTo>
                  <a:lnTo>
                    <a:pt x="84" y="653"/>
                  </a:lnTo>
                  <a:lnTo>
                    <a:pt x="84" y="658"/>
                  </a:lnTo>
                  <a:lnTo>
                    <a:pt x="84" y="658"/>
                  </a:lnTo>
                  <a:lnTo>
                    <a:pt x="84" y="668"/>
                  </a:lnTo>
                  <a:lnTo>
                    <a:pt x="89" y="683"/>
                  </a:lnTo>
                  <a:lnTo>
                    <a:pt x="94" y="688"/>
                  </a:lnTo>
                  <a:lnTo>
                    <a:pt x="104" y="688"/>
                  </a:lnTo>
                  <a:lnTo>
                    <a:pt x="114" y="683"/>
                  </a:lnTo>
                  <a:lnTo>
                    <a:pt x="134" y="668"/>
                  </a:lnTo>
                  <a:lnTo>
                    <a:pt x="134" y="668"/>
                  </a:lnTo>
                  <a:lnTo>
                    <a:pt x="154" y="658"/>
                  </a:lnTo>
                  <a:lnTo>
                    <a:pt x="209" y="644"/>
                  </a:lnTo>
                  <a:lnTo>
                    <a:pt x="234" y="639"/>
                  </a:lnTo>
                  <a:lnTo>
                    <a:pt x="264" y="639"/>
                  </a:lnTo>
                  <a:lnTo>
                    <a:pt x="284" y="649"/>
                  </a:lnTo>
                  <a:lnTo>
                    <a:pt x="294" y="653"/>
                  </a:lnTo>
                  <a:lnTo>
                    <a:pt x="299" y="663"/>
                  </a:lnTo>
                  <a:lnTo>
                    <a:pt x="299" y="663"/>
                  </a:lnTo>
                  <a:lnTo>
                    <a:pt x="304" y="678"/>
                  </a:lnTo>
                  <a:lnTo>
                    <a:pt x="304" y="693"/>
                  </a:lnTo>
                  <a:lnTo>
                    <a:pt x="299" y="708"/>
                  </a:lnTo>
                  <a:lnTo>
                    <a:pt x="294" y="718"/>
                  </a:lnTo>
                  <a:lnTo>
                    <a:pt x="279" y="728"/>
                  </a:lnTo>
                  <a:lnTo>
                    <a:pt x="274" y="728"/>
                  </a:lnTo>
                  <a:lnTo>
                    <a:pt x="274" y="728"/>
                  </a:lnTo>
                  <a:lnTo>
                    <a:pt x="264" y="743"/>
                  </a:lnTo>
                  <a:lnTo>
                    <a:pt x="244" y="768"/>
                  </a:lnTo>
                  <a:lnTo>
                    <a:pt x="244" y="778"/>
                  </a:lnTo>
                  <a:lnTo>
                    <a:pt x="249" y="788"/>
                  </a:lnTo>
                  <a:lnTo>
                    <a:pt x="269" y="788"/>
                  </a:lnTo>
                  <a:lnTo>
                    <a:pt x="304" y="783"/>
                  </a:lnTo>
                  <a:lnTo>
                    <a:pt x="304" y="783"/>
                  </a:lnTo>
                  <a:lnTo>
                    <a:pt x="314" y="783"/>
                  </a:lnTo>
                  <a:lnTo>
                    <a:pt x="329" y="778"/>
                  </a:lnTo>
                  <a:lnTo>
                    <a:pt x="344" y="783"/>
                  </a:lnTo>
                  <a:lnTo>
                    <a:pt x="354" y="788"/>
                  </a:lnTo>
                  <a:lnTo>
                    <a:pt x="364" y="803"/>
                  </a:lnTo>
                  <a:lnTo>
                    <a:pt x="364" y="823"/>
                  </a:lnTo>
                  <a:lnTo>
                    <a:pt x="359" y="853"/>
                  </a:lnTo>
                  <a:lnTo>
                    <a:pt x="359" y="853"/>
                  </a:lnTo>
                  <a:lnTo>
                    <a:pt x="354" y="858"/>
                  </a:lnTo>
                  <a:lnTo>
                    <a:pt x="339" y="868"/>
                  </a:lnTo>
                  <a:lnTo>
                    <a:pt x="314" y="873"/>
                  </a:lnTo>
                  <a:lnTo>
                    <a:pt x="264" y="878"/>
                  </a:lnTo>
                  <a:lnTo>
                    <a:pt x="264" y="878"/>
                  </a:lnTo>
                  <a:lnTo>
                    <a:pt x="259" y="883"/>
                  </a:lnTo>
                  <a:lnTo>
                    <a:pt x="249" y="893"/>
                  </a:lnTo>
                  <a:lnTo>
                    <a:pt x="239" y="908"/>
                  </a:lnTo>
                  <a:lnTo>
                    <a:pt x="239" y="923"/>
                  </a:lnTo>
                  <a:lnTo>
                    <a:pt x="239" y="938"/>
                  </a:lnTo>
                  <a:lnTo>
                    <a:pt x="239" y="938"/>
                  </a:lnTo>
                  <a:lnTo>
                    <a:pt x="239" y="948"/>
                  </a:lnTo>
                  <a:lnTo>
                    <a:pt x="239" y="963"/>
                  </a:lnTo>
                  <a:lnTo>
                    <a:pt x="234" y="988"/>
                  </a:lnTo>
                  <a:lnTo>
                    <a:pt x="229" y="998"/>
                  </a:lnTo>
                  <a:lnTo>
                    <a:pt x="219" y="1008"/>
                  </a:lnTo>
                  <a:lnTo>
                    <a:pt x="219" y="1008"/>
                  </a:lnTo>
                  <a:lnTo>
                    <a:pt x="209" y="1013"/>
                  </a:lnTo>
                  <a:lnTo>
                    <a:pt x="199" y="1028"/>
                  </a:lnTo>
                  <a:lnTo>
                    <a:pt x="194" y="1038"/>
                  </a:lnTo>
                  <a:lnTo>
                    <a:pt x="194" y="1052"/>
                  </a:lnTo>
                  <a:lnTo>
                    <a:pt x="199" y="1062"/>
                  </a:lnTo>
                  <a:lnTo>
                    <a:pt x="209" y="1067"/>
                  </a:lnTo>
                  <a:lnTo>
                    <a:pt x="229" y="1072"/>
                  </a:lnTo>
                  <a:lnTo>
                    <a:pt x="254" y="1067"/>
                  </a:lnTo>
                  <a:lnTo>
                    <a:pt x="254" y="1067"/>
                  </a:lnTo>
                  <a:lnTo>
                    <a:pt x="279" y="1062"/>
                  </a:lnTo>
                  <a:lnTo>
                    <a:pt x="299" y="1067"/>
                  </a:lnTo>
                  <a:lnTo>
                    <a:pt x="309" y="1067"/>
                  </a:lnTo>
                  <a:lnTo>
                    <a:pt x="314" y="1077"/>
                  </a:lnTo>
                  <a:lnTo>
                    <a:pt x="314" y="1087"/>
                  </a:lnTo>
                  <a:lnTo>
                    <a:pt x="314" y="1097"/>
                  </a:lnTo>
                  <a:lnTo>
                    <a:pt x="299" y="1117"/>
                  </a:lnTo>
                  <a:lnTo>
                    <a:pt x="299" y="1117"/>
                  </a:lnTo>
                  <a:lnTo>
                    <a:pt x="274" y="1142"/>
                  </a:lnTo>
                  <a:lnTo>
                    <a:pt x="249" y="1162"/>
                  </a:lnTo>
                  <a:lnTo>
                    <a:pt x="239" y="1172"/>
                  </a:lnTo>
                  <a:lnTo>
                    <a:pt x="229" y="1187"/>
                  </a:lnTo>
                  <a:lnTo>
                    <a:pt x="229" y="1197"/>
                  </a:lnTo>
                  <a:lnTo>
                    <a:pt x="229" y="1212"/>
                  </a:lnTo>
                  <a:lnTo>
                    <a:pt x="229" y="1212"/>
                  </a:lnTo>
                  <a:lnTo>
                    <a:pt x="239" y="1252"/>
                  </a:lnTo>
                  <a:lnTo>
                    <a:pt x="254" y="1287"/>
                  </a:lnTo>
                  <a:lnTo>
                    <a:pt x="264" y="1302"/>
                  </a:lnTo>
                  <a:lnTo>
                    <a:pt x="279" y="1312"/>
                  </a:lnTo>
                  <a:lnTo>
                    <a:pt x="304" y="1322"/>
                  </a:lnTo>
                  <a:lnTo>
                    <a:pt x="329" y="1322"/>
                  </a:lnTo>
                  <a:lnTo>
                    <a:pt x="329" y="1322"/>
                  </a:lnTo>
                  <a:lnTo>
                    <a:pt x="354" y="1327"/>
                  </a:lnTo>
                  <a:lnTo>
                    <a:pt x="374" y="1332"/>
                  </a:lnTo>
                  <a:lnTo>
                    <a:pt x="389" y="1337"/>
                  </a:lnTo>
                  <a:lnTo>
                    <a:pt x="399" y="1347"/>
                  </a:lnTo>
                  <a:lnTo>
                    <a:pt x="414" y="1362"/>
                  </a:lnTo>
                  <a:lnTo>
                    <a:pt x="419" y="1367"/>
                  </a:lnTo>
                  <a:lnTo>
                    <a:pt x="419" y="1367"/>
                  </a:lnTo>
                  <a:lnTo>
                    <a:pt x="424" y="1372"/>
                  </a:lnTo>
                  <a:lnTo>
                    <a:pt x="429" y="1372"/>
                  </a:lnTo>
                  <a:lnTo>
                    <a:pt x="443" y="1362"/>
                  </a:lnTo>
                  <a:lnTo>
                    <a:pt x="453" y="1337"/>
                  </a:lnTo>
                  <a:lnTo>
                    <a:pt x="453" y="1337"/>
                  </a:lnTo>
                  <a:lnTo>
                    <a:pt x="463" y="1327"/>
                  </a:lnTo>
                  <a:lnTo>
                    <a:pt x="468" y="1332"/>
                  </a:lnTo>
                  <a:lnTo>
                    <a:pt x="478" y="1347"/>
                  </a:lnTo>
                  <a:lnTo>
                    <a:pt x="483" y="1372"/>
                  </a:lnTo>
                  <a:lnTo>
                    <a:pt x="503" y="1442"/>
                  </a:lnTo>
                  <a:lnTo>
                    <a:pt x="503" y="1442"/>
                  </a:lnTo>
                  <a:lnTo>
                    <a:pt x="513" y="1447"/>
                  </a:lnTo>
                  <a:lnTo>
                    <a:pt x="533" y="1456"/>
                  </a:lnTo>
                  <a:lnTo>
                    <a:pt x="548" y="1456"/>
                  </a:lnTo>
                  <a:lnTo>
                    <a:pt x="568" y="1456"/>
                  </a:lnTo>
                  <a:lnTo>
                    <a:pt x="583" y="1447"/>
                  </a:lnTo>
                  <a:lnTo>
                    <a:pt x="603" y="1427"/>
                  </a:lnTo>
                  <a:lnTo>
                    <a:pt x="613" y="1357"/>
                  </a:lnTo>
                  <a:lnTo>
                    <a:pt x="613" y="1357"/>
                  </a:lnTo>
                  <a:lnTo>
                    <a:pt x="618" y="1352"/>
                  </a:lnTo>
                  <a:lnTo>
                    <a:pt x="628" y="1337"/>
                  </a:lnTo>
                  <a:lnTo>
                    <a:pt x="648" y="1317"/>
                  </a:lnTo>
                  <a:lnTo>
                    <a:pt x="678" y="1302"/>
                  </a:lnTo>
                  <a:lnTo>
                    <a:pt x="678" y="1302"/>
                  </a:lnTo>
                  <a:lnTo>
                    <a:pt x="693" y="1297"/>
                  </a:lnTo>
                  <a:lnTo>
                    <a:pt x="708" y="1292"/>
                  </a:lnTo>
                  <a:lnTo>
                    <a:pt x="728" y="1272"/>
                  </a:lnTo>
                  <a:lnTo>
                    <a:pt x="738" y="1252"/>
                  </a:lnTo>
                  <a:lnTo>
                    <a:pt x="743" y="1247"/>
                  </a:lnTo>
                  <a:lnTo>
                    <a:pt x="743" y="1247"/>
                  </a:lnTo>
                  <a:lnTo>
                    <a:pt x="768" y="1232"/>
                  </a:lnTo>
                  <a:lnTo>
                    <a:pt x="793" y="1217"/>
                  </a:lnTo>
                  <a:lnTo>
                    <a:pt x="823" y="1207"/>
                  </a:lnTo>
                  <a:lnTo>
                    <a:pt x="867" y="1172"/>
                  </a:lnTo>
                  <a:lnTo>
                    <a:pt x="867" y="1172"/>
                  </a:lnTo>
                  <a:lnTo>
                    <a:pt x="872" y="1172"/>
                  </a:lnTo>
                  <a:lnTo>
                    <a:pt x="882" y="1172"/>
                  </a:lnTo>
                  <a:lnTo>
                    <a:pt x="892" y="1172"/>
                  </a:lnTo>
                  <a:lnTo>
                    <a:pt x="892" y="1182"/>
                  </a:lnTo>
                  <a:lnTo>
                    <a:pt x="892" y="1192"/>
                  </a:lnTo>
                  <a:lnTo>
                    <a:pt x="892" y="1207"/>
                  </a:lnTo>
                  <a:lnTo>
                    <a:pt x="892" y="1207"/>
                  </a:lnTo>
                  <a:lnTo>
                    <a:pt x="892" y="1212"/>
                  </a:lnTo>
                  <a:lnTo>
                    <a:pt x="897" y="1217"/>
                  </a:lnTo>
                  <a:lnTo>
                    <a:pt x="912" y="1217"/>
                  </a:lnTo>
                  <a:lnTo>
                    <a:pt x="932" y="1202"/>
                  </a:lnTo>
                  <a:lnTo>
                    <a:pt x="977" y="1197"/>
                  </a:lnTo>
                  <a:lnTo>
                    <a:pt x="977" y="1197"/>
                  </a:lnTo>
                  <a:lnTo>
                    <a:pt x="982" y="1187"/>
                  </a:lnTo>
                  <a:lnTo>
                    <a:pt x="992" y="1162"/>
                  </a:lnTo>
                  <a:lnTo>
                    <a:pt x="997" y="1147"/>
                  </a:lnTo>
                  <a:lnTo>
                    <a:pt x="1012" y="1132"/>
                  </a:lnTo>
                  <a:lnTo>
                    <a:pt x="1032" y="1122"/>
                  </a:lnTo>
                  <a:lnTo>
                    <a:pt x="1052" y="1112"/>
                  </a:lnTo>
                  <a:lnTo>
                    <a:pt x="1052" y="1112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4" name="Freeform 14"/>
            <p:cNvSpPr>
              <a:spLocks/>
            </p:cNvSpPr>
            <p:nvPr/>
          </p:nvSpPr>
          <p:spPr bwMode="auto">
            <a:xfrm>
              <a:off x="3040" y="1957"/>
              <a:ext cx="284" cy="260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0" y="260"/>
                </a:cxn>
                <a:cxn ang="0">
                  <a:pos x="20" y="250"/>
                </a:cxn>
                <a:cxn ang="0">
                  <a:pos x="50" y="240"/>
                </a:cxn>
                <a:cxn ang="0">
                  <a:pos x="50" y="240"/>
                </a:cxn>
                <a:cxn ang="0">
                  <a:pos x="55" y="235"/>
                </a:cxn>
                <a:cxn ang="0">
                  <a:pos x="60" y="225"/>
                </a:cxn>
                <a:cxn ang="0">
                  <a:pos x="70" y="190"/>
                </a:cxn>
                <a:cxn ang="0">
                  <a:pos x="75" y="140"/>
                </a:cxn>
                <a:cxn ang="0">
                  <a:pos x="109" y="120"/>
                </a:cxn>
                <a:cxn ang="0">
                  <a:pos x="109" y="120"/>
                </a:cxn>
                <a:cxn ang="0">
                  <a:pos x="119" y="95"/>
                </a:cxn>
                <a:cxn ang="0">
                  <a:pos x="144" y="50"/>
                </a:cxn>
                <a:cxn ang="0">
                  <a:pos x="159" y="25"/>
                </a:cxn>
                <a:cxn ang="0">
                  <a:pos x="179" y="10"/>
                </a:cxn>
                <a:cxn ang="0">
                  <a:pos x="194" y="0"/>
                </a:cxn>
                <a:cxn ang="0">
                  <a:pos x="199" y="0"/>
                </a:cxn>
                <a:cxn ang="0">
                  <a:pos x="209" y="0"/>
                </a:cxn>
                <a:cxn ang="0">
                  <a:pos x="209" y="0"/>
                </a:cxn>
                <a:cxn ang="0">
                  <a:pos x="229" y="20"/>
                </a:cxn>
                <a:cxn ang="0">
                  <a:pos x="239" y="35"/>
                </a:cxn>
                <a:cxn ang="0">
                  <a:pos x="244" y="45"/>
                </a:cxn>
                <a:cxn ang="0">
                  <a:pos x="284" y="45"/>
                </a:cxn>
              </a:cxnLst>
              <a:rect l="0" t="0" r="r" b="b"/>
              <a:pathLst>
                <a:path w="284" h="260">
                  <a:moveTo>
                    <a:pt x="0" y="260"/>
                  </a:moveTo>
                  <a:lnTo>
                    <a:pt x="0" y="260"/>
                  </a:lnTo>
                  <a:lnTo>
                    <a:pt x="20" y="250"/>
                  </a:lnTo>
                  <a:lnTo>
                    <a:pt x="50" y="240"/>
                  </a:lnTo>
                  <a:lnTo>
                    <a:pt x="50" y="240"/>
                  </a:lnTo>
                  <a:lnTo>
                    <a:pt x="55" y="235"/>
                  </a:lnTo>
                  <a:lnTo>
                    <a:pt x="60" y="225"/>
                  </a:lnTo>
                  <a:lnTo>
                    <a:pt x="70" y="190"/>
                  </a:lnTo>
                  <a:lnTo>
                    <a:pt x="75" y="140"/>
                  </a:lnTo>
                  <a:lnTo>
                    <a:pt x="109" y="120"/>
                  </a:lnTo>
                  <a:lnTo>
                    <a:pt x="109" y="120"/>
                  </a:lnTo>
                  <a:lnTo>
                    <a:pt x="119" y="95"/>
                  </a:lnTo>
                  <a:lnTo>
                    <a:pt x="144" y="50"/>
                  </a:lnTo>
                  <a:lnTo>
                    <a:pt x="159" y="25"/>
                  </a:lnTo>
                  <a:lnTo>
                    <a:pt x="179" y="10"/>
                  </a:lnTo>
                  <a:lnTo>
                    <a:pt x="194" y="0"/>
                  </a:lnTo>
                  <a:lnTo>
                    <a:pt x="199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9" y="20"/>
                  </a:lnTo>
                  <a:lnTo>
                    <a:pt x="239" y="35"/>
                  </a:lnTo>
                  <a:lnTo>
                    <a:pt x="244" y="45"/>
                  </a:lnTo>
                  <a:lnTo>
                    <a:pt x="284" y="45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5" name="Freeform 15"/>
            <p:cNvSpPr>
              <a:spLocks/>
            </p:cNvSpPr>
            <p:nvPr/>
          </p:nvSpPr>
          <p:spPr bwMode="auto">
            <a:xfrm>
              <a:off x="3025" y="1902"/>
              <a:ext cx="1267" cy="803"/>
            </a:xfrm>
            <a:custGeom>
              <a:avLst/>
              <a:gdLst/>
              <a:ahLst/>
              <a:cxnLst>
                <a:cxn ang="0">
                  <a:pos x="254" y="90"/>
                </a:cxn>
                <a:cxn ang="0">
                  <a:pos x="214" y="55"/>
                </a:cxn>
                <a:cxn ang="0">
                  <a:pos x="159" y="105"/>
                </a:cxn>
                <a:cxn ang="0">
                  <a:pos x="90" y="195"/>
                </a:cxn>
                <a:cxn ang="0">
                  <a:pos x="65" y="295"/>
                </a:cxn>
                <a:cxn ang="0">
                  <a:pos x="15" y="315"/>
                </a:cxn>
                <a:cxn ang="0">
                  <a:pos x="5" y="394"/>
                </a:cxn>
                <a:cxn ang="0">
                  <a:pos x="5" y="459"/>
                </a:cxn>
                <a:cxn ang="0">
                  <a:pos x="40" y="519"/>
                </a:cxn>
                <a:cxn ang="0">
                  <a:pos x="100" y="504"/>
                </a:cxn>
                <a:cxn ang="0">
                  <a:pos x="199" y="449"/>
                </a:cxn>
                <a:cxn ang="0">
                  <a:pos x="214" y="484"/>
                </a:cxn>
                <a:cxn ang="0">
                  <a:pos x="234" y="504"/>
                </a:cxn>
                <a:cxn ang="0">
                  <a:pos x="239" y="589"/>
                </a:cxn>
                <a:cxn ang="0">
                  <a:pos x="314" y="694"/>
                </a:cxn>
                <a:cxn ang="0">
                  <a:pos x="399" y="748"/>
                </a:cxn>
                <a:cxn ang="0">
                  <a:pos x="499" y="803"/>
                </a:cxn>
                <a:cxn ang="0">
                  <a:pos x="523" y="763"/>
                </a:cxn>
                <a:cxn ang="0">
                  <a:pos x="573" y="758"/>
                </a:cxn>
                <a:cxn ang="0">
                  <a:pos x="628" y="748"/>
                </a:cxn>
                <a:cxn ang="0">
                  <a:pos x="843" y="659"/>
                </a:cxn>
                <a:cxn ang="0">
                  <a:pos x="878" y="619"/>
                </a:cxn>
                <a:cxn ang="0">
                  <a:pos x="952" y="579"/>
                </a:cxn>
                <a:cxn ang="0">
                  <a:pos x="982" y="494"/>
                </a:cxn>
                <a:cxn ang="0">
                  <a:pos x="1052" y="384"/>
                </a:cxn>
                <a:cxn ang="0">
                  <a:pos x="1162" y="344"/>
                </a:cxn>
                <a:cxn ang="0">
                  <a:pos x="1192" y="265"/>
                </a:cxn>
                <a:cxn ang="0">
                  <a:pos x="1217" y="215"/>
                </a:cxn>
                <a:cxn ang="0">
                  <a:pos x="1267" y="120"/>
                </a:cxn>
                <a:cxn ang="0">
                  <a:pos x="1247" y="55"/>
                </a:cxn>
                <a:cxn ang="0">
                  <a:pos x="1212" y="20"/>
                </a:cxn>
                <a:cxn ang="0">
                  <a:pos x="1122" y="5"/>
                </a:cxn>
                <a:cxn ang="0">
                  <a:pos x="1077" y="20"/>
                </a:cxn>
                <a:cxn ang="0">
                  <a:pos x="1047" y="85"/>
                </a:cxn>
                <a:cxn ang="0">
                  <a:pos x="967" y="105"/>
                </a:cxn>
                <a:cxn ang="0">
                  <a:pos x="962" y="80"/>
                </a:cxn>
                <a:cxn ang="0">
                  <a:pos x="937" y="60"/>
                </a:cxn>
                <a:cxn ang="0">
                  <a:pos x="858" y="105"/>
                </a:cxn>
                <a:cxn ang="0">
                  <a:pos x="808" y="140"/>
                </a:cxn>
                <a:cxn ang="0">
                  <a:pos x="743" y="190"/>
                </a:cxn>
                <a:cxn ang="0">
                  <a:pos x="683" y="240"/>
                </a:cxn>
                <a:cxn ang="0">
                  <a:pos x="653" y="335"/>
                </a:cxn>
                <a:cxn ang="0">
                  <a:pos x="578" y="335"/>
                </a:cxn>
                <a:cxn ang="0">
                  <a:pos x="543" y="235"/>
                </a:cxn>
                <a:cxn ang="0">
                  <a:pos x="518" y="225"/>
                </a:cxn>
                <a:cxn ang="0">
                  <a:pos x="489" y="255"/>
                </a:cxn>
                <a:cxn ang="0">
                  <a:pos x="454" y="225"/>
                </a:cxn>
                <a:cxn ang="0">
                  <a:pos x="394" y="210"/>
                </a:cxn>
                <a:cxn ang="0">
                  <a:pos x="319" y="175"/>
                </a:cxn>
              </a:cxnLst>
              <a:rect l="0" t="0" r="r" b="b"/>
              <a:pathLst>
                <a:path w="1267" h="803">
                  <a:moveTo>
                    <a:pt x="294" y="100"/>
                  </a:moveTo>
                  <a:lnTo>
                    <a:pt x="259" y="100"/>
                  </a:lnTo>
                  <a:lnTo>
                    <a:pt x="259" y="100"/>
                  </a:lnTo>
                  <a:lnTo>
                    <a:pt x="254" y="90"/>
                  </a:lnTo>
                  <a:lnTo>
                    <a:pt x="239" y="75"/>
                  </a:lnTo>
                  <a:lnTo>
                    <a:pt x="219" y="55"/>
                  </a:lnTo>
                  <a:lnTo>
                    <a:pt x="219" y="55"/>
                  </a:lnTo>
                  <a:lnTo>
                    <a:pt x="214" y="55"/>
                  </a:lnTo>
                  <a:lnTo>
                    <a:pt x="204" y="55"/>
                  </a:lnTo>
                  <a:lnTo>
                    <a:pt x="189" y="65"/>
                  </a:lnTo>
                  <a:lnTo>
                    <a:pt x="174" y="80"/>
                  </a:lnTo>
                  <a:lnTo>
                    <a:pt x="159" y="105"/>
                  </a:lnTo>
                  <a:lnTo>
                    <a:pt x="134" y="150"/>
                  </a:lnTo>
                  <a:lnTo>
                    <a:pt x="124" y="175"/>
                  </a:lnTo>
                  <a:lnTo>
                    <a:pt x="90" y="195"/>
                  </a:lnTo>
                  <a:lnTo>
                    <a:pt x="90" y="195"/>
                  </a:lnTo>
                  <a:lnTo>
                    <a:pt x="80" y="245"/>
                  </a:lnTo>
                  <a:lnTo>
                    <a:pt x="75" y="280"/>
                  </a:lnTo>
                  <a:lnTo>
                    <a:pt x="70" y="290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35" y="305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5" y="374"/>
                  </a:lnTo>
                  <a:lnTo>
                    <a:pt x="5" y="39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5" y="439"/>
                  </a:lnTo>
                  <a:lnTo>
                    <a:pt x="5" y="459"/>
                  </a:lnTo>
                  <a:lnTo>
                    <a:pt x="15" y="484"/>
                  </a:lnTo>
                  <a:lnTo>
                    <a:pt x="25" y="504"/>
                  </a:lnTo>
                  <a:lnTo>
                    <a:pt x="30" y="514"/>
                  </a:lnTo>
                  <a:lnTo>
                    <a:pt x="40" y="519"/>
                  </a:lnTo>
                  <a:lnTo>
                    <a:pt x="55" y="519"/>
                  </a:lnTo>
                  <a:lnTo>
                    <a:pt x="65" y="519"/>
                  </a:lnTo>
                  <a:lnTo>
                    <a:pt x="80" y="514"/>
                  </a:lnTo>
                  <a:lnTo>
                    <a:pt x="100" y="504"/>
                  </a:lnTo>
                  <a:lnTo>
                    <a:pt x="100" y="504"/>
                  </a:lnTo>
                  <a:lnTo>
                    <a:pt x="159" y="464"/>
                  </a:lnTo>
                  <a:lnTo>
                    <a:pt x="189" y="449"/>
                  </a:lnTo>
                  <a:lnTo>
                    <a:pt x="199" y="449"/>
                  </a:lnTo>
                  <a:lnTo>
                    <a:pt x="204" y="454"/>
                  </a:lnTo>
                  <a:lnTo>
                    <a:pt x="209" y="469"/>
                  </a:lnTo>
                  <a:lnTo>
                    <a:pt x="209" y="469"/>
                  </a:lnTo>
                  <a:lnTo>
                    <a:pt x="214" y="484"/>
                  </a:lnTo>
                  <a:lnTo>
                    <a:pt x="224" y="489"/>
                  </a:lnTo>
                  <a:lnTo>
                    <a:pt x="239" y="494"/>
                  </a:lnTo>
                  <a:lnTo>
                    <a:pt x="239" y="494"/>
                  </a:lnTo>
                  <a:lnTo>
                    <a:pt x="234" y="504"/>
                  </a:lnTo>
                  <a:lnTo>
                    <a:pt x="229" y="529"/>
                  </a:lnTo>
                  <a:lnTo>
                    <a:pt x="229" y="549"/>
                  </a:lnTo>
                  <a:lnTo>
                    <a:pt x="234" y="569"/>
                  </a:lnTo>
                  <a:lnTo>
                    <a:pt x="239" y="589"/>
                  </a:lnTo>
                  <a:lnTo>
                    <a:pt x="259" y="609"/>
                  </a:lnTo>
                  <a:lnTo>
                    <a:pt x="259" y="609"/>
                  </a:lnTo>
                  <a:lnTo>
                    <a:pt x="289" y="654"/>
                  </a:lnTo>
                  <a:lnTo>
                    <a:pt x="314" y="694"/>
                  </a:lnTo>
                  <a:lnTo>
                    <a:pt x="334" y="739"/>
                  </a:lnTo>
                  <a:lnTo>
                    <a:pt x="334" y="739"/>
                  </a:lnTo>
                  <a:lnTo>
                    <a:pt x="354" y="739"/>
                  </a:lnTo>
                  <a:lnTo>
                    <a:pt x="399" y="748"/>
                  </a:lnTo>
                  <a:lnTo>
                    <a:pt x="454" y="773"/>
                  </a:lnTo>
                  <a:lnTo>
                    <a:pt x="479" y="783"/>
                  </a:lnTo>
                  <a:lnTo>
                    <a:pt x="499" y="803"/>
                  </a:lnTo>
                  <a:lnTo>
                    <a:pt x="499" y="803"/>
                  </a:lnTo>
                  <a:lnTo>
                    <a:pt x="499" y="803"/>
                  </a:lnTo>
                  <a:lnTo>
                    <a:pt x="504" y="788"/>
                  </a:lnTo>
                  <a:lnTo>
                    <a:pt x="513" y="768"/>
                  </a:lnTo>
                  <a:lnTo>
                    <a:pt x="523" y="763"/>
                  </a:lnTo>
                  <a:lnTo>
                    <a:pt x="538" y="753"/>
                  </a:lnTo>
                  <a:lnTo>
                    <a:pt x="553" y="753"/>
                  </a:lnTo>
                  <a:lnTo>
                    <a:pt x="573" y="758"/>
                  </a:lnTo>
                  <a:lnTo>
                    <a:pt x="573" y="758"/>
                  </a:lnTo>
                  <a:lnTo>
                    <a:pt x="598" y="758"/>
                  </a:lnTo>
                  <a:lnTo>
                    <a:pt x="618" y="753"/>
                  </a:lnTo>
                  <a:lnTo>
                    <a:pt x="623" y="753"/>
                  </a:lnTo>
                  <a:lnTo>
                    <a:pt x="628" y="748"/>
                  </a:lnTo>
                  <a:lnTo>
                    <a:pt x="718" y="748"/>
                  </a:lnTo>
                  <a:lnTo>
                    <a:pt x="748" y="714"/>
                  </a:lnTo>
                  <a:lnTo>
                    <a:pt x="843" y="659"/>
                  </a:lnTo>
                  <a:lnTo>
                    <a:pt x="843" y="659"/>
                  </a:lnTo>
                  <a:lnTo>
                    <a:pt x="843" y="649"/>
                  </a:lnTo>
                  <a:lnTo>
                    <a:pt x="858" y="634"/>
                  </a:lnTo>
                  <a:lnTo>
                    <a:pt x="868" y="624"/>
                  </a:lnTo>
                  <a:lnTo>
                    <a:pt x="878" y="619"/>
                  </a:lnTo>
                  <a:lnTo>
                    <a:pt x="898" y="619"/>
                  </a:lnTo>
                  <a:lnTo>
                    <a:pt x="922" y="629"/>
                  </a:lnTo>
                  <a:lnTo>
                    <a:pt x="922" y="629"/>
                  </a:lnTo>
                  <a:lnTo>
                    <a:pt x="952" y="579"/>
                  </a:lnTo>
                  <a:lnTo>
                    <a:pt x="972" y="539"/>
                  </a:lnTo>
                  <a:lnTo>
                    <a:pt x="977" y="514"/>
                  </a:lnTo>
                  <a:lnTo>
                    <a:pt x="982" y="494"/>
                  </a:lnTo>
                  <a:lnTo>
                    <a:pt x="982" y="494"/>
                  </a:lnTo>
                  <a:lnTo>
                    <a:pt x="992" y="469"/>
                  </a:lnTo>
                  <a:lnTo>
                    <a:pt x="1007" y="444"/>
                  </a:lnTo>
                  <a:lnTo>
                    <a:pt x="1027" y="414"/>
                  </a:lnTo>
                  <a:lnTo>
                    <a:pt x="1052" y="384"/>
                  </a:lnTo>
                  <a:lnTo>
                    <a:pt x="1092" y="359"/>
                  </a:lnTo>
                  <a:lnTo>
                    <a:pt x="1112" y="349"/>
                  </a:lnTo>
                  <a:lnTo>
                    <a:pt x="1132" y="344"/>
                  </a:lnTo>
                  <a:lnTo>
                    <a:pt x="1162" y="344"/>
                  </a:lnTo>
                  <a:lnTo>
                    <a:pt x="1187" y="344"/>
                  </a:lnTo>
                  <a:lnTo>
                    <a:pt x="1192" y="290"/>
                  </a:lnTo>
                  <a:lnTo>
                    <a:pt x="1192" y="290"/>
                  </a:lnTo>
                  <a:lnTo>
                    <a:pt x="1192" y="265"/>
                  </a:lnTo>
                  <a:lnTo>
                    <a:pt x="1202" y="240"/>
                  </a:lnTo>
                  <a:lnTo>
                    <a:pt x="1207" y="230"/>
                  </a:lnTo>
                  <a:lnTo>
                    <a:pt x="1217" y="215"/>
                  </a:lnTo>
                  <a:lnTo>
                    <a:pt x="1217" y="215"/>
                  </a:lnTo>
                  <a:lnTo>
                    <a:pt x="1232" y="195"/>
                  </a:lnTo>
                  <a:lnTo>
                    <a:pt x="1247" y="175"/>
                  </a:lnTo>
                  <a:lnTo>
                    <a:pt x="1262" y="150"/>
                  </a:lnTo>
                  <a:lnTo>
                    <a:pt x="1267" y="120"/>
                  </a:lnTo>
                  <a:lnTo>
                    <a:pt x="1267" y="100"/>
                  </a:lnTo>
                  <a:lnTo>
                    <a:pt x="1262" y="85"/>
                  </a:lnTo>
                  <a:lnTo>
                    <a:pt x="1257" y="70"/>
                  </a:lnTo>
                  <a:lnTo>
                    <a:pt x="1247" y="55"/>
                  </a:lnTo>
                  <a:lnTo>
                    <a:pt x="1232" y="40"/>
                  </a:lnTo>
                  <a:lnTo>
                    <a:pt x="1212" y="25"/>
                  </a:lnTo>
                  <a:lnTo>
                    <a:pt x="1212" y="20"/>
                  </a:lnTo>
                  <a:lnTo>
                    <a:pt x="1212" y="20"/>
                  </a:lnTo>
                  <a:lnTo>
                    <a:pt x="1182" y="25"/>
                  </a:lnTo>
                  <a:lnTo>
                    <a:pt x="1157" y="20"/>
                  </a:lnTo>
                  <a:lnTo>
                    <a:pt x="1137" y="15"/>
                  </a:lnTo>
                  <a:lnTo>
                    <a:pt x="1122" y="5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097" y="10"/>
                  </a:lnTo>
                  <a:lnTo>
                    <a:pt x="1077" y="20"/>
                  </a:lnTo>
                  <a:lnTo>
                    <a:pt x="1067" y="35"/>
                  </a:lnTo>
                  <a:lnTo>
                    <a:pt x="1057" y="50"/>
                  </a:lnTo>
                  <a:lnTo>
                    <a:pt x="1047" y="75"/>
                  </a:lnTo>
                  <a:lnTo>
                    <a:pt x="1047" y="85"/>
                  </a:lnTo>
                  <a:lnTo>
                    <a:pt x="997" y="90"/>
                  </a:lnTo>
                  <a:lnTo>
                    <a:pt x="997" y="90"/>
                  </a:lnTo>
                  <a:lnTo>
                    <a:pt x="977" y="105"/>
                  </a:lnTo>
                  <a:lnTo>
                    <a:pt x="967" y="105"/>
                  </a:lnTo>
                  <a:lnTo>
                    <a:pt x="962" y="100"/>
                  </a:lnTo>
                  <a:lnTo>
                    <a:pt x="957" y="95"/>
                  </a:lnTo>
                  <a:lnTo>
                    <a:pt x="957" y="95"/>
                  </a:lnTo>
                  <a:lnTo>
                    <a:pt x="962" y="80"/>
                  </a:lnTo>
                  <a:lnTo>
                    <a:pt x="962" y="70"/>
                  </a:lnTo>
                  <a:lnTo>
                    <a:pt x="957" y="60"/>
                  </a:lnTo>
                  <a:lnTo>
                    <a:pt x="952" y="60"/>
                  </a:lnTo>
                  <a:lnTo>
                    <a:pt x="937" y="60"/>
                  </a:lnTo>
                  <a:lnTo>
                    <a:pt x="932" y="60"/>
                  </a:lnTo>
                  <a:lnTo>
                    <a:pt x="888" y="95"/>
                  </a:lnTo>
                  <a:lnTo>
                    <a:pt x="888" y="95"/>
                  </a:lnTo>
                  <a:lnTo>
                    <a:pt x="858" y="105"/>
                  </a:lnTo>
                  <a:lnTo>
                    <a:pt x="833" y="120"/>
                  </a:lnTo>
                  <a:lnTo>
                    <a:pt x="808" y="135"/>
                  </a:lnTo>
                  <a:lnTo>
                    <a:pt x="808" y="135"/>
                  </a:lnTo>
                  <a:lnTo>
                    <a:pt x="808" y="140"/>
                  </a:lnTo>
                  <a:lnTo>
                    <a:pt x="793" y="160"/>
                  </a:lnTo>
                  <a:lnTo>
                    <a:pt x="773" y="180"/>
                  </a:lnTo>
                  <a:lnTo>
                    <a:pt x="763" y="185"/>
                  </a:lnTo>
                  <a:lnTo>
                    <a:pt x="743" y="190"/>
                  </a:lnTo>
                  <a:lnTo>
                    <a:pt x="743" y="190"/>
                  </a:lnTo>
                  <a:lnTo>
                    <a:pt x="713" y="205"/>
                  </a:lnTo>
                  <a:lnTo>
                    <a:pt x="693" y="225"/>
                  </a:lnTo>
                  <a:lnTo>
                    <a:pt x="683" y="240"/>
                  </a:lnTo>
                  <a:lnTo>
                    <a:pt x="678" y="245"/>
                  </a:lnTo>
                  <a:lnTo>
                    <a:pt x="668" y="315"/>
                  </a:lnTo>
                  <a:lnTo>
                    <a:pt x="668" y="315"/>
                  </a:lnTo>
                  <a:lnTo>
                    <a:pt x="653" y="335"/>
                  </a:lnTo>
                  <a:lnTo>
                    <a:pt x="633" y="344"/>
                  </a:lnTo>
                  <a:lnTo>
                    <a:pt x="618" y="344"/>
                  </a:lnTo>
                  <a:lnTo>
                    <a:pt x="603" y="344"/>
                  </a:lnTo>
                  <a:lnTo>
                    <a:pt x="578" y="335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53" y="260"/>
                  </a:lnTo>
                  <a:lnTo>
                    <a:pt x="543" y="235"/>
                  </a:lnTo>
                  <a:lnTo>
                    <a:pt x="538" y="220"/>
                  </a:lnTo>
                  <a:lnTo>
                    <a:pt x="528" y="215"/>
                  </a:lnTo>
                  <a:lnTo>
                    <a:pt x="518" y="225"/>
                  </a:lnTo>
                  <a:lnTo>
                    <a:pt x="518" y="225"/>
                  </a:lnTo>
                  <a:lnTo>
                    <a:pt x="509" y="250"/>
                  </a:lnTo>
                  <a:lnTo>
                    <a:pt x="499" y="260"/>
                  </a:lnTo>
                  <a:lnTo>
                    <a:pt x="489" y="260"/>
                  </a:lnTo>
                  <a:lnTo>
                    <a:pt x="489" y="255"/>
                  </a:lnTo>
                  <a:lnTo>
                    <a:pt x="489" y="255"/>
                  </a:lnTo>
                  <a:lnTo>
                    <a:pt x="484" y="250"/>
                  </a:lnTo>
                  <a:lnTo>
                    <a:pt x="469" y="235"/>
                  </a:lnTo>
                  <a:lnTo>
                    <a:pt x="454" y="225"/>
                  </a:lnTo>
                  <a:lnTo>
                    <a:pt x="439" y="220"/>
                  </a:lnTo>
                  <a:lnTo>
                    <a:pt x="419" y="215"/>
                  </a:lnTo>
                  <a:lnTo>
                    <a:pt x="394" y="210"/>
                  </a:lnTo>
                  <a:lnTo>
                    <a:pt x="394" y="210"/>
                  </a:lnTo>
                  <a:lnTo>
                    <a:pt x="369" y="210"/>
                  </a:lnTo>
                  <a:lnTo>
                    <a:pt x="349" y="200"/>
                  </a:lnTo>
                  <a:lnTo>
                    <a:pt x="334" y="190"/>
                  </a:lnTo>
                  <a:lnTo>
                    <a:pt x="319" y="175"/>
                  </a:lnTo>
                  <a:lnTo>
                    <a:pt x="304" y="140"/>
                  </a:lnTo>
                  <a:lnTo>
                    <a:pt x="294" y="105"/>
                  </a:lnTo>
                  <a:lnTo>
                    <a:pt x="294" y="100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6" name="Freeform 16"/>
            <p:cNvSpPr>
              <a:spLocks/>
            </p:cNvSpPr>
            <p:nvPr/>
          </p:nvSpPr>
          <p:spPr bwMode="auto">
            <a:xfrm>
              <a:off x="4237" y="1892"/>
              <a:ext cx="883" cy="1227"/>
            </a:xfrm>
            <a:custGeom>
              <a:avLst/>
              <a:gdLst/>
              <a:ahLst/>
              <a:cxnLst>
                <a:cxn ang="0">
                  <a:pos x="868" y="335"/>
                </a:cxn>
                <a:cxn ang="0">
                  <a:pos x="843" y="265"/>
                </a:cxn>
                <a:cxn ang="0">
                  <a:pos x="798" y="190"/>
                </a:cxn>
                <a:cxn ang="0">
                  <a:pos x="778" y="125"/>
                </a:cxn>
                <a:cxn ang="0">
                  <a:pos x="768" y="90"/>
                </a:cxn>
                <a:cxn ang="0">
                  <a:pos x="713" y="105"/>
                </a:cxn>
                <a:cxn ang="0">
                  <a:pos x="688" y="180"/>
                </a:cxn>
                <a:cxn ang="0">
                  <a:pos x="668" y="280"/>
                </a:cxn>
                <a:cxn ang="0">
                  <a:pos x="593" y="290"/>
                </a:cxn>
                <a:cxn ang="0">
                  <a:pos x="553" y="235"/>
                </a:cxn>
                <a:cxn ang="0">
                  <a:pos x="504" y="285"/>
                </a:cxn>
                <a:cxn ang="0">
                  <a:pos x="444" y="364"/>
                </a:cxn>
                <a:cxn ang="0">
                  <a:pos x="379" y="459"/>
                </a:cxn>
                <a:cxn ang="0">
                  <a:pos x="324" y="305"/>
                </a:cxn>
                <a:cxn ang="0">
                  <a:pos x="254" y="255"/>
                </a:cxn>
                <a:cxn ang="0">
                  <a:pos x="219" y="210"/>
                </a:cxn>
                <a:cxn ang="0">
                  <a:pos x="229" y="150"/>
                </a:cxn>
                <a:cxn ang="0">
                  <a:pos x="199" y="90"/>
                </a:cxn>
                <a:cxn ang="0">
                  <a:pos x="134" y="0"/>
                </a:cxn>
                <a:cxn ang="0">
                  <a:pos x="20" y="15"/>
                </a:cxn>
                <a:cxn ang="0">
                  <a:pos x="0" y="35"/>
                </a:cxn>
                <a:cxn ang="0">
                  <a:pos x="55" y="135"/>
                </a:cxn>
                <a:cxn ang="0">
                  <a:pos x="20" y="215"/>
                </a:cxn>
                <a:cxn ang="0">
                  <a:pos x="45" y="250"/>
                </a:cxn>
                <a:cxn ang="0">
                  <a:pos x="40" y="325"/>
                </a:cxn>
                <a:cxn ang="0">
                  <a:pos x="105" y="369"/>
                </a:cxn>
                <a:cxn ang="0">
                  <a:pos x="149" y="369"/>
                </a:cxn>
                <a:cxn ang="0">
                  <a:pos x="164" y="399"/>
                </a:cxn>
                <a:cxn ang="0">
                  <a:pos x="159" y="509"/>
                </a:cxn>
                <a:cxn ang="0">
                  <a:pos x="194" y="624"/>
                </a:cxn>
                <a:cxn ang="0">
                  <a:pos x="194" y="724"/>
                </a:cxn>
                <a:cxn ang="0">
                  <a:pos x="194" y="793"/>
                </a:cxn>
                <a:cxn ang="0">
                  <a:pos x="179" y="858"/>
                </a:cxn>
                <a:cxn ang="0">
                  <a:pos x="294" y="898"/>
                </a:cxn>
                <a:cxn ang="0">
                  <a:pos x="329" y="898"/>
                </a:cxn>
                <a:cxn ang="0">
                  <a:pos x="309" y="1018"/>
                </a:cxn>
                <a:cxn ang="0">
                  <a:pos x="339" y="1048"/>
                </a:cxn>
                <a:cxn ang="0">
                  <a:pos x="359" y="1118"/>
                </a:cxn>
                <a:cxn ang="0">
                  <a:pos x="394" y="1153"/>
                </a:cxn>
                <a:cxn ang="0">
                  <a:pos x="404" y="1227"/>
                </a:cxn>
                <a:cxn ang="0">
                  <a:pos x="553" y="1187"/>
                </a:cxn>
                <a:cxn ang="0">
                  <a:pos x="543" y="1133"/>
                </a:cxn>
                <a:cxn ang="0">
                  <a:pos x="663" y="1068"/>
                </a:cxn>
                <a:cxn ang="0">
                  <a:pos x="708" y="1008"/>
                </a:cxn>
                <a:cxn ang="0">
                  <a:pos x="743" y="918"/>
                </a:cxn>
                <a:cxn ang="0">
                  <a:pos x="748" y="883"/>
                </a:cxn>
                <a:cxn ang="0">
                  <a:pos x="718" y="818"/>
                </a:cxn>
                <a:cxn ang="0">
                  <a:pos x="783" y="494"/>
                </a:cxn>
                <a:cxn ang="0">
                  <a:pos x="813" y="464"/>
                </a:cxn>
                <a:cxn ang="0">
                  <a:pos x="853" y="449"/>
                </a:cxn>
                <a:cxn ang="0">
                  <a:pos x="878" y="404"/>
                </a:cxn>
              </a:cxnLst>
              <a:rect l="0" t="0" r="r" b="b"/>
              <a:pathLst>
                <a:path w="883" h="1227">
                  <a:moveTo>
                    <a:pt x="863" y="389"/>
                  </a:moveTo>
                  <a:lnTo>
                    <a:pt x="863" y="335"/>
                  </a:lnTo>
                  <a:lnTo>
                    <a:pt x="863" y="335"/>
                  </a:lnTo>
                  <a:lnTo>
                    <a:pt x="868" y="335"/>
                  </a:lnTo>
                  <a:lnTo>
                    <a:pt x="863" y="330"/>
                  </a:lnTo>
                  <a:lnTo>
                    <a:pt x="863" y="330"/>
                  </a:lnTo>
                  <a:lnTo>
                    <a:pt x="858" y="310"/>
                  </a:lnTo>
                  <a:lnTo>
                    <a:pt x="843" y="265"/>
                  </a:lnTo>
                  <a:lnTo>
                    <a:pt x="828" y="220"/>
                  </a:lnTo>
                  <a:lnTo>
                    <a:pt x="813" y="200"/>
                  </a:lnTo>
                  <a:lnTo>
                    <a:pt x="798" y="190"/>
                  </a:lnTo>
                  <a:lnTo>
                    <a:pt x="798" y="190"/>
                  </a:lnTo>
                  <a:lnTo>
                    <a:pt x="788" y="175"/>
                  </a:lnTo>
                  <a:lnTo>
                    <a:pt x="778" y="155"/>
                  </a:lnTo>
                  <a:lnTo>
                    <a:pt x="778" y="125"/>
                  </a:lnTo>
                  <a:lnTo>
                    <a:pt x="778" y="125"/>
                  </a:lnTo>
                  <a:lnTo>
                    <a:pt x="778" y="115"/>
                  </a:lnTo>
                  <a:lnTo>
                    <a:pt x="778" y="100"/>
                  </a:lnTo>
                  <a:lnTo>
                    <a:pt x="773" y="95"/>
                  </a:lnTo>
                  <a:lnTo>
                    <a:pt x="768" y="90"/>
                  </a:lnTo>
                  <a:lnTo>
                    <a:pt x="748" y="90"/>
                  </a:lnTo>
                  <a:lnTo>
                    <a:pt x="728" y="95"/>
                  </a:lnTo>
                  <a:lnTo>
                    <a:pt x="728" y="95"/>
                  </a:lnTo>
                  <a:lnTo>
                    <a:pt x="713" y="105"/>
                  </a:lnTo>
                  <a:lnTo>
                    <a:pt x="698" y="120"/>
                  </a:lnTo>
                  <a:lnTo>
                    <a:pt x="693" y="145"/>
                  </a:lnTo>
                  <a:lnTo>
                    <a:pt x="688" y="180"/>
                  </a:lnTo>
                  <a:lnTo>
                    <a:pt x="688" y="180"/>
                  </a:lnTo>
                  <a:lnTo>
                    <a:pt x="688" y="225"/>
                  </a:lnTo>
                  <a:lnTo>
                    <a:pt x="688" y="245"/>
                  </a:lnTo>
                  <a:lnTo>
                    <a:pt x="683" y="265"/>
                  </a:lnTo>
                  <a:lnTo>
                    <a:pt x="668" y="280"/>
                  </a:lnTo>
                  <a:lnTo>
                    <a:pt x="653" y="290"/>
                  </a:lnTo>
                  <a:lnTo>
                    <a:pt x="628" y="295"/>
                  </a:lnTo>
                  <a:lnTo>
                    <a:pt x="593" y="290"/>
                  </a:lnTo>
                  <a:lnTo>
                    <a:pt x="593" y="290"/>
                  </a:lnTo>
                  <a:lnTo>
                    <a:pt x="583" y="275"/>
                  </a:lnTo>
                  <a:lnTo>
                    <a:pt x="578" y="260"/>
                  </a:lnTo>
                  <a:lnTo>
                    <a:pt x="568" y="245"/>
                  </a:lnTo>
                  <a:lnTo>
                    <a:pt x="553" y="235"/>
                  </a:lnTo>
                  <a:lnTo>
                    <a:pt x="538" y="240"/>
                  </a:lnTo>
                  <a:lnTo>
                    <a:pt x="524" y="255"/>
                  </a:lnTo>
                  <a:lnTo>
                    <a:pt x="504" y="285"/>
                  </a:lnTo>
                  <a:lnTo>
                    <a:pt x="504" y="285"/>
                  </a:lnTo>
                  <a:lnTo>
                    <a:pt x="489" y="315"/>
                  </a:lnTo>
                  <a:lnTo>
                    <a:pt x="469" y="340"/>
                  </a:lnTo>
                  <a:lnTo>
                    <a:pt x="459" y="354"/>
                  </a:lnTo>
                  <a:lnTo>
                    <a:pt x="444" y="364"/>
                  </a:lnTo>
                  <a:lnTo>
                    <a:pt x="444" y="364"/>
                  </a:lnTo>
                  <a:lnTo>
                    <a:pt x="414" y="404"/>
                  </a:lnTo>
                  <a:lnTo>
                    <a:pt x="379" y="459"/>
                  </a:lnTo>
                  <a:lnTo>
                    <a:pt x="379" y="459"/>
                  </a:lnTo>
                  <a:lnTo>
                    <a:pt x="359" y="374"/>
                  </a:lnTo>
                  <a:lnTo>
                    <a:pt x="359" y="374"/>
                  </a:lnTo>
                  <a:lnTo>
                    <a:pt x="344" y="340"/>
                  </a:lnTo>
                  <a:lnTo>
                    <a:pt x="324" y="305"/>
                  </a:lnTo>
                  <a:lnTo>
                    <a:pt x="294" y="275"/>
                  </a:lnTo>
                  <a:lnTo>
                    <a:pt x="274" y="265"/>
                  </a:lnTo>
                  <a:lnTo>
                    <a:pt x="254" y="255"/>
                  </a:lnTo>
                  <a:lnTo>
                    <a:pt x="254" y="255"/>
                  </a:lnTo>
                  <a:lnTo>
                    <a:pt x="244" y="250"/>
                  </a:lnTo>
                  <a:lnTo>
                    <a:pt x="229" y="235"/>
                  </a:lnTo>
                  <a:lnTo>
                    <a:pt x="224" y="225"/>
                  </a:lnTo>
                  <a:lnTo>
                    <a:pt x="219" y="210"/>
                  </a:lnTo>
                  <a:lnTo>
                    <a:pt x="219" y="190"/>
                  </a:lnTo>
                  <a:lnTo>
                    <a:pt x="224" y="165"/>
                  </a:lnTo>
                  <a:lnTo>
                    <a:pt x="224" y="165"/>
                  </a:lnTo>
                  <a:lnTo>
                    <a:pt x="229" y="150"/>
                  </a:lnTo>
                  <a:lnTo>
                    <a:pt x="229" y="135"/>
                  </a:lnTo>
                  <a:lnTo>
                    <a:pt x="224" y="120"/>
                  </a:lnTo>
                  <a:lnTo>
                    <a:pt x="214" y="105"/>
                  </a:lnTo>
                  <a:lnTo>
                    <a:pt x="199" y="90"/>
                  </a:lnTo>
                  <a:lnTo>
                    <a:pt x="189" y="8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15" y="10"/>
                  </a:lnTo>
                  <a:lnTo>
                    <a:pt x="95" y="15"/>
                  </a:lnTo>
                  <a:lnTo>
                    <a:pt x="55" y="20"/>
                  </a:lnTo>
                  <a:lnTo>
                    <a:pt x="20" y="15"/>
                  </a:lnTo>
                  <a:lnTo>
                    <a:pt x="10" y="10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0" y="55"/>
                  </a:lnTo>
                  <a:lnTo>
                    <a:pt x="45" y="80"/>
                  </a:lnTo>
                  <a:lnTo>
                    <a:pt x="55" y="110"/>
                  </a:lnTo>
                  <a:lnTo>
                    <a:pt x="55" y="135"/>
                  </a:lnTo>
                  <a:lnTo>
                    <a:pt x="50" y="160"/>
                  </a:lnTo>
                  <a:lnTo>
                    <a:pt x="40" y="180"/>
                  </a:lnTo>
                  <a:lnTo>
                    <a:pt x="15" y="215"/>
                  </a:lnTo>
                  <a:lnTo>
                    <a:pt x="20" y="215"/>
                  </a:lnTo>
                  <a:lnTo>
                    <a:pt x="20" y="215"/>
                  </a:lnTo>
                  <a:lnTo>
                    <a:pt x="35" y="220"/>
                  </a:lnTo>
                  <a:lnTo>
                    <a:pt x="45" y="230"/>
                  </a:lnTo>
                  <a:lnTo>
                    <a:pt x="45" y="250"/>
                  </a:lnTo>
                  <a:lnTo>
                    <a:pt x="45" y="270"/>
                  </a:lnTo>
                  <a:lnTo>
                    <a:pt x="40" y="310"/>
                  </a:lnTo>
                  <a:lnTo>
                    <a:pt x="40" y="325"/>
                  </a:lnTo>
                  <a:lnTo>
                    <a:pt x="40" y="325"/>
                  </a:lnTo>
                  <a:lnTo>
                    <a:pt x="55" y="345"/>
                  </a:lnTo>
                  <a:lnTo>
                    <a:pt x="75" y="359"/>
                  </a:lnTo>
                  <a:lnTo>
                    <a:pt x="90" y="364"/>
                  </a:lnTo>
                  <a:lnTo>
                    <a:pt x="105" y="369"/>
                  </a:lnTo>
                  <a:lnTo>
                    <a:pt x="124" y="369"/>
                  </a:lnTo>
                  <a:lnTo>
                    <a:pt x="134" y="364"/>
                  </a:lnTo>
                  <a:lnTo>
                    <a:pt x="134" y="364"/>
                  </a:lnTo>
                  <a:lnTo>
                    <a:pt x="149" y="369"/>
                  </a:lnTo>
                  <a:lnTo>
                    <a:pt x="164" y="374"/>
                  </a:lnTo>
                  <a:lnTo>
                    <a:pt x="169" y="384"/>
                  </a:lnTo>
                  <a:lnTo>
                    <a:pt x="164" y="399"/>
                  </a:lnTo>
                  <a:lnTo>
                    <a:pt x="164" y="399"/>
                  </a:lnTo>
                  <a:lnTo>
                    <a:pt x="159" y="429"/>
                  </a:lnTo>
                  <a:lnTo>
                    <a:pt x="154" y="464"/>
                  </a:lnTo>
                  <a:lnTo>
                    <a:pt x="159" y="509"/>
                  </a:lnTo>
                  <a:lnTo>
                    <a:pt x="159" y="509"/>
                  </a:lnTo>
                  <a:lnTo>
                    <a:pt x="179" y="539"/>
                  </a:lnTo>
                  <a:lnTo>
                    <a:pt x="189" y="569"/>
                  </a:lnTo>
                  <a:lnTo>
                    <a:pt x="194" y="599"/>
                  </a:lnTo>
                  <a:lnTo>
                    <a:pt x="194" y="624"/>
                  </a:lnTo>
                  <a:lnTo>
                    <a:pt x="184" y="664"/>
                  </a:lnTo>
                  <a:lnTo>
                    <a:pt x="179" y="679"/>
                  </a:lnTo>
                  <a:lnTo>
                    <a:pt x="179" y="679"/>
                  </a:lnTo>
                  <a:lnTo>
                    <a:pt x="194" y="724"/>
                  </a:lnTo>
                  <a:lnTo>
                    <a:pt x="199" y="758"/>
                  </a:lnTo>
                  <a:lnTo>
                    <a:pt x="194" y="778"/>
                  </a:lnTo>
                  <a:lnTo>
                    <a:pt x="194" y="793"/>
                  </a:lnTo>
                  <a:lnTo>
                    <a:pt x="194" y="793"/>
                  </a:lnTo>
                  <a:lnTo>
                    <a:pt x="184" y="813"/>
                  </a:lnTo>
                  <a:lnTo>
                    <a:pt x="179" y="838"/>
                  </a:lnTo>
                  <a:lnTo>
                    <a:pt x="179" y="858"/>
                  </a:lnTo>
                  <a:lnTo>
                    <a:pt x="179" y="858"/>
                  </a:lnTo>
                  <a:lnTo>
                    <a:pt x="179" y="858"/>
                  </a:lnTo>
                  <a:lnTo>
                    <a:pt x="234" y="863"/>
                  </a:lnTo>
                  <a:lnTo>
                    <a:pt x="294" y="898"/>
                  </a:lnTo>
                  <a:lnTo>
                    <a:pt x="294" y="898"/>
                  </a:lnTo>
                  <a:lnTo>
                    <a:pt x="314" y="883"/>
                  </a:lnTo>
                  <a:lnTo>
                    <a:pt x="324" y="883"/>
                  </a:lnTo>
                  <a:lnTo>
                    <a:pt x="329" y="888"/>
                  </a:lnTo>
                  <a:lnTo>
                    <a:pt x="329" y="898"/>
                  </a:lnTo>
                  <a:lnTo>
                    <a:pt x="329" y="918"/>
                  </a:lnTo>
                  <a:lnTo>
                    <a:pt x="319" y="958"/>
                  </a:lnTo>
                  <a:lnTo>
                    <a:pt x="309" y="978"/>
                  </a:lnTo>
                  <a:lnTo>
                    <a:pt x="309" y="1018"/>
                  </a:lnTo>
                  <a:lnTo>
                    <a:pt x="309" y="1018"/>
                  </a:lnTo>
                  <a:lnTo>
                    <a:pt x="324" y="1028"/>
                  </a:lnTo>
                  <a:lnTo>
                    <a:pt x="334" y="1038"/>
                  </a:lnTo>
                  <a:lnTo>
                    <a:pt x="339" y="1048"/>
                  </a:lnTo>
                  <a:lnTo>
                    <a:pt x="344" y="1063"/>
                  </a:lnTo>
                  <a:lnTo>
                    <a:pt x="339" y="1083"/>
                  </a:lnTo>
                  <a:lnTo>
                    <a:pt x="339" y="1093"/>
                  </a:lnTo>
                  <a:lnTo>
                    <a:pt x="359" y="1118"/>
                  </a:lnTo>
                  <a:lnTo>
                    <a:pt x="359" y="1118"/>
                  </a:lnTo>
                  <a:lnTo>
                    <a:pt x="374" y="1123"/>
                  </a:lnTo>
                  <a:lnTo>
                    <a:pt x="389" y="1138"/>
                  </a:lnTo>
                  <a:lnTo>
                    <a:pt x="394" y="1153"/>
                  </a:lnTo>
                  <a:lnTo>
                    <a:pt x="399" y="1172"/>
                  </a:lnTo>
                  <a:lnTo>
                    <a:pt x="404" y="1207"/>
                  </a:lnTo>
                  <a:lnTo>
                    <a:pt x="404" y="1222"/>
                  </a:lnTo>
                  <a:lnTo>
                    <a:pt x="404" y="1227"/>
                  </a:lnTo>
                  <a:lnTo>
                    <a:pt x="404" y="1227"/>
                  </a:lnTo>
                  <a:lnTo>
                    <a:pt x="429" y="1222"/>
                  </a:lnTo>
                  <a:lnTo>
                    <a:pt x="449" y="1222"/>
                  </a:lnTo>
                  <a:lnTo>
                    <a:pt x="553" y="1187"/>
                  </a:lnTo>
                  <a:lnTo>
                    <a:pt x="553" y="1187"/>
                  </a:lnTo>
                  <a:lnTo>
                    <a:pt x="558" y="1177"/>
                  </a:lnTo>
                  <a:lnTo>
                    <a:pt x="553" y="1157"/>
                  </a:lnTo>
                  <a:lnTo>
                    <a:pt x="543" y="1133"/>
                  </a:lnTo>
                  <a:lnTo>
                    <a:pt x="548" y="1123"/>
                  </a:lnTo>
                  <a:lnTo>
                    <a:pt x="623" y="1108"/>
                  </a:lnTo>
                  <a:lnTo>
                    <a:pt x="623" y="1108"/>
                  </a:lnTo>
                  <a:lnTo>
                    <a:pt x="663" y="1068"/>
                  </a:lnTo>
                  <a:lnTo>
                    <a:pt x="693" y="1033"/>
                  </a:lnTo>
                  <a:lnTo>
                    <a:pt x="703" y="1018"/>
                  </a:lnTo>
                  <a:lnTo>
                    <a:pt x="708" y="1008"/>
                  </a:lnTo>
                  <a:lnTo>
                    <a:pt x="708" y="1008"/>
                  </a:lnTo>
                  <a:lnTo>
                    <a:pt x="718" y="958"/>
                  </a:lnTo>
                  <a:lnTo>
                    <a:pt x="723" y="933"/>
                  </a:lnTo>
                  <a:lnTo>
                    <a:pt x="733" y="923"/>
                  </a:lnTo>
                  <a:lnTo>
                    <a:pt x="743" y="918"/>
                  </a:lnTo>
                  <a:lnTo>
                    <a:pt x="743" y="918"/>
                  </a:lnTo>
                  <a:lnTo>
                    <a:pt x="748" y="908"/>
                  </a:lnTo>
                  <a:lnTo>
                    <a:pt x="748" y="903"/>
                  </a:lnTo>
                  <a:lnTo>
                    <a:pt x="748" y="883"/>
                  </a:lnTo>
                  <a:lnTo>
                    <a:pt x="733" y="863"/>
                  </a:lnTo>
                  <a:lnTo>
                    <a:pt x="733" y="863"/>
                  </a:lnTo>
                  <a:lnTo>
                    <a:pt x="728" y="853"/>
                  </a:lnTo>
                  <a:lnTo>
                    <a:pt x="718" y="818"/>
                  </a:lnTo>
                  <a:lnTo>
                    <a:pt x="708" y="754"/>
                  </a:lnTo>
                  <a:lnTo>
                    <a:pt x="708" y="714"/>
                  </a:lnTo>
                  <a:lnTo>
                    <a:pt x="708" y="659"/>
                  </a:lnTo>
                  <a:lnTo>
                    <a:pt x="783" y="494"/>
                  </a:lnTo>
                  <a:lnTo>
                    <a:pt x="783" y="494"/>
                  </a:lnTo>
                  <a:lnTo>
                    <a:pt x="788" y="489"/>
                  </a:lnTo>
                  <a:lnTo>
                    <a:pt x="793" y="474"/>
                  </a:lnTo>
                  <a:lnTo>
                    <a:pt x="813" y="464"/>
                  </a:lnTo>
                  <a:lnTo>
                    <a:pt x="828" y="459"/>
                  </a:lnTo>
                  <a:lnTo>
                    <a:pt x="843" y="459"/>
                  </a:lnTo>
                  <a:lnTo>
                    <a:pt x="843" y="459"/>
                  </a:lnTo>
                  <a:lnTo>
                    <a:pt x="853" y="449"/>
                  </a:lnTo>
                  <a:lnTo>
                    <a:pt x="873" y="439"/>
                  </a:lnTo>
                  <a:lnTo>
                    <a:pt x="883" y="429"/>
                  </a:lnTo>
                  <a:lnTo>
                    <a:pt x="883" y="414"/>
                  </a:lnTo>
                  <a:lnTo>
                    <a:pt x="878" y="404"/>
                  </a:lnTo>
                  <a:lnTo>
                    <a:pt x="863" y="389"/>
                  </a:lnTo>
                  <a:lnTo>
                    <a:pt x="863" y="389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7" name="Freeform 17"/>
            <p:cNvSpPr>
              <a:spLocks/>
            </p:cNvSpPr>
            <p:nvPr/>
          </p:nvSpPr>
          <p:spPr bwMode="auto">
            <a:xfrm>
              <a:off x="3524" y="2107"/>
              <a:ext cx="912" cy="1017"/>
            </a:xfrm>
            <a:custGeom>
              <a:avLst/>
              <a:gdLst/>
              <a:ahLst/>
              <a:cxnLst>
                <a:cxn ang="0">
                  <a:pos x="5" y="593"/>
                </a:cxn>
                <a:cxn ang="0">
                  <a:pos x="34" y="553"/>
                </a:cxn>
                <a:cxn ang="0">
                  <a:pos x="79" y="553"/>
                </a:cxn>
                <a:cxn ang="0">
                  <a:pos x="129" y="548"/>
                </a:cxn>
                <a:cxn ang="0">
                  <a:pos x="254" y="514"/>
                </a:cxn>
                <a:cxn ang="0">
                  <a:pos x="349" y="449"/>
                </a:cxn>
                <a:cxn ang="0">
                  <a:pos x="384" y="419"/>
                </a:cxn>
                <a:cxn ang="0">
                  <a:pos x="423" y="424"/>
                </a:cxn>
                <a:cxn ang="0">
                  <a:pos x="478" y="314"/>
                </a:cxn>
                <a:cxn ang="0">
                  <a:pos x="493" y="264"/>
                </a:cxn>
                <a:cxn ang="0">
                  <a:pos x="558" y="179"/>
                </a:cxn>
                <a:cxn ang="0">
                  <a:pos x="638" y="144"/>
                </a:cxn>
                <a:cxn ang="0">
                  <a:pos x="693" y="85"/>
                </a:cxn>
                <a:cxn ang="0">
                  <a:pos x="703" y="40"/>
                </a:cxn>
                <a:cxn ang="0">
                  <a:pos x="718" y="15"/>
                </a:cxn>
                <a:cxn ang="0">
                  <a:pos x="733" y="0"/>
                </a:cxn>
                <a:cxn ang="0">
                  <a:pos x="763" y="35"/>
                </a:cxn>
                <a:cxn ang="0">
                  <a:pos x="753" y="115"/>
                </a:cxn>
                <a:cxn ang="0">
                  <a:pos x="788" y="144"/>
                </a:cxn>
                <a:cxn ang="0">
                  <a:pos x="837" y="154"/>
                </a:cxn>
                <a:cxn ang="0">
                  <a:pos x="862" y="154"/>
                </a:cxn>
                <a:cxn ang="0">
                  <a:pos x="877" y="189"/>
                </a:cxn>
                <a:cxn ang="0">
                  <a:pos x="872" y="254"/>
                </a:cxn>
                <a:cxn ang="0">
                  <a:pos x="892" y="329"/>
                </a:cxn>
                <a:cxn ang="0">
                  <a:pos x="907" y="409"/>
                </a:cxn>
                <a:cxn ang="0">
                  <a:pos x="892" y="464"/>
                </a:cxn>
                <a:cxn ang="0">
                  <a:pos x="912" y="563"/>
                </a:cxn>
                <a:cxn ang="0">
                  <a:pos x="897" y="603"/>
                </a:cxn>
                <a:cxn ang="0">
                  <a:pos x="892" y="648"/>
                </a:cxn>
                <a:cxn ang="0">
                  <a:pos x="867" y="648"/>
                </a:cxn>
                <a:cxn ang="0">
                  <a:pos x="813" y="713"/>
                </a:cxn>
                <a:cxn ang="0">
                  <a:pos x="713" y="753"/>
                </a:cxn>
                <a:cxn ang="0">
                  <a:pos x="698" y="823"/>
                </a:cxn>
                <a:cxn ang="0">
                  <a:pos x="688" y="848"/>
                </a:cxn>
                <a:cxn ang="0">
                  <a:pos x="653" y="828"/>
                </a:cxn>
                <a:cxn ang="0">
                  <a:pos x="583" y="793"/>
                </a:cxn>
                <a:cxn ang="0">
                  <a:pos x="488" y="753"/>
                </a:cxn>
                <a:cxn ang="0">
                  <a:pos x="463" y="738"/>
                </a:cxn>
                <a:cxn ang="0">
                  <a:pos x="428" y="748"/>
                </a:cxn>
                <a:cxn ang="0">
                  <a:pos x="428" y="818"/>
                </a:cxn>
                <a:cxn ang="0">
                  <a:pos x="409" y="838"/>
                </a:cxn>
                <a:cxn ang="0">
                  <a:pos x="379" y="858"/>
                </a:cxn>
                <a:cxn ang="0">
                  <a:pos x="409" y="908"/>
                </a:cxn>
                <a:cxn ang="0">
                  <a:pos x="419" y="928"/>
                </a:cxn>
                <a:cxn ang="0">
                  <a:pos x="399" y="947"/>
                </a:cxn>
                <a:cxn ang="0">
                  <a:pos x="354" y="972"/>
                </a:cxn>
                <a:cxn ang="0">
                  <a:pos x="314" y="1017"/>
                </a:cxn>
                <a:cxn ang="0">
                  <a:pos x="264" y="972"/>
                </a:cxn>
                <a:cxn ang="0">
                  <a:pos x="254" y="952"/>
                </a:cxn>
                <a:cxn ang="0">
                  <a:pos x="244" y="918"/>
                </a:cxn>
                <a:cxn ang="0">
                  <a:pos x="229" y="903"/>
                </a:cxn>
                <a:cxn ang="0">
                  <a:pos x="204" y="888"/>
                </a:cxn>
                <a:cxn ang="0">
                  <a:pos x="184" y="838"/>
                </a:cxn>
                <a:cxn ang="0">
                  <a:pos x="119" y="818"/>
                </a:cxn>
                <a:cxn ang="0">
                  <a:pos x="109" y="753"/>
                </a:cxn>
                <a:cxn ang="0">
                  <a:pos x="99" y="733"/>
                </a:cxn>
                <a:cxn ang="0">
                  <a:pos x="44" y="698"/>
                </a:cxn>
                <a:cxn ang="0">
                  <a:pos x="29" y="638"/>
                </a:cxn>
              </a:cxnLst>
              <a:rect l="0" t="0" r="r" b="b"/>
              <a:pathLst>
                <a:path w="912" h="1017">
                  <a:moveTo>
                    <a:pt x="0" y="603"/>
                  </a:moveTo>
                  <a:lnTo>
                    <a:pt x="0" y="603"/>
                  </a:lnTo>
                  <a:lnTo>
                    <a:pt x="5" y="593"/>
                  </a:lnTo>
                  <a:lnTo>
                    <a:pt x="14" y="573"/>
                  </a:lnTo>
                  <a:lnTo>
                    <a:pt x="24" y="563"/>
                  </a:lnTo>
                  <a:lnTo>
                    <a:pt x="34" y="553"/>
                  </a:lnTo>
                  <a:lnTo>
                    <a:pt x="54" y="553"/>
                  </a:lnTo>
                  <a:lnTo>
                    <a:pt x="79" y="553"/>
                  </a:lnTo>
                  <a:lnTo>
                    <a:pt x="79" y="553"/>
                  </a:lnTo>
                  <a:lnTo>
                    <a:pt x="99" y="553"/>
                  </a:lnTo>
                  <a:lnTo>
                    <a:pt x="119" y="553"/>
                  </a:lnTo>
                  <a:lnTo>
                    <a:pt x="129" y="548"/>
                  </a:lnTo>
                  <a:lnTo>
                    <a:pt x="134" y="543"/>
                  </a:lnTo>
                  <a:lnTo>
                    <a:pt x="219" y="543"/>
                  </a:lnTo>
                  <a:lnTo>
                    <a:pt x="254" y="514"/>
                  </a:lnTo>
                  <a:lnTo>
                    <a:pt x="344" y="454"/>
                  </a:lnTo>
                  <a:lnTo>
                    <a:pt x="344" y="454"/>
                  </a:lnTo>
                  <a:lnTo>
                    <a:pt x="349" y="449"/>
                  </a:lnTo>
                  <a:lnTo>
                    <a:pt x="359" y="429"/>
                  </a:lnTo>
                  <a:lnTo>
                    <a:pt x="369" y="424"/>
                  </a:lnTo>
                  <a:lnTo>
                    <a:pt x="384" y="419"/>
                  </a:lnTo>
                  <a:lnTo>
                    <a:pt x="399" y="419"/>
                  </a:lnTo>
                  <a:lnTo>
                    <a:pt x="423" y="424"/>
                  </a:lnTo>
                  <a:lnTo>
                    <a:pt x="423" y="424"/>
                  </a:lnTo>
                  <a:lnTo>
                    <a:pt x="453" y="379"/>
                  </a:lnTo>
                  <a:lnTo>
                    <a:pt x="473" y="334"/>
                  </a:lnTo>
                  <a:lnTo>
                    <a:pt x="478" y="314"/>
                  </a:lnTo>
                  <a:lnTo>
                    <a:pt x="483" y="294"/>
                  </a:lnTo>
                  <a:lnTo>
                    <a:pt x="483" y="294"/>
                  </a:lnTo>
                  <a:lnTo>
                    <a:pt x="493" y="264"/>
                  </a:lnTo>
                  <a:lnTo>
                    <a:pt x="508" y="239"/>
                  </a:lnTo>
                  <a:lnTo>
                    <a:pt x="528" y="209"/>
                  </a:lnTo>
                  <a:lnTo>
                    <a:pt x="558" y="179"/>
                  </a:lnTo>
                  <a:lnTo>
                    <a:pt x="593" y="159"/>
                  </a:lnTo>
                  <a:lnTo>
                    <a:pt x="613" y="149"/>
                  </a:lnTo>
                  <a:lnTo>
                    <a:pt x="638" y="144"/>
                  </a:lnTo>
                  <a:lnTo>
                    <a:pt x="663" y="139"/>
                  </a:lnTo>
                  <a:lnTo>
                    <a:pt x="688" y="144"/>
                  </a:lnTo>
                  <a:lnTo>
                    <a:pt x="693" y="85"/>
                  </a:lnTo>
                  <a:lnTo>
                    <a:pt x="693" y="85"/>
                  </a:lnTo>
                  <a:lnTo>
                    <a:pt x="698" y="60"/>
                  </a:lnTo>
                  <a:lnTo>
                    <a:pt x="703" y="40"/>
                  </a:lnTo>
                  <a:lnTo>
                    <a:pt x="708" y="25"/>
                  </a:lnTo>
                  <a:lnTo>
                    <a:pt x="718" y="15"/>
                  </a:lnTo>
                  <a:lnTo>
                    <a:pt x="718" y="15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48" y="5"/>
                  </a:lnTo>
                  <a:lnTo>
                    <a:pt x="758" y="20"/>
                  </a:lnTo>
                  <a:lnTo>
                    <a:pt x="763" y="35"/>
                  </a:lnTo>
                  <a:lnTo>
                    <a:pt x="763" y="60"/>
                  </a:lnTo>
                  <a:lnTo>
                    <a:pt x="758" y="95"/>
                  </a:lnTo>
                  <a:lnTo>
                    <a:pt x="753" y="115"/>
                  </a:lnTo>
                  <a:lnTo>
                    <a:pt x="753" y="115"/>
                  </a:lnTo>
                  <a:lnTo>
                    <a:pt x="773" y="135"/>
                  </a:lnTo>
                  <a:lnTo>
                    <a:pt x="788" y="144"/>
                  </a:lnTo>
                  <a:lnTo>
                    <a:pt x="803" y="154"/>
                  </a:lnTo>
                  <a:lnTo>
                    <a:pt x="818" y="159"/>
                  </a:lnTo>
                  <a:lnTo>
                    <a:pt x="837" y="154"/>
                  </a:lnTo>
                  <a:lnTo>
                    <a:pt x="847" y="154"/>
                  </a:lnTo>
                  <a:lnTo>
                    <a:pt x="847" y="154"/>
                  </a:lnTo>
                  <a:lnTo>
                    <a:pt x="862" y="154"/>
                  </a:lnTo>
                  <a:lnTo>
                    <a:pt x="877" y="159"/>
                  </a:lnTo>
                  <a:lnTo>
                    <a:pt x="882" y="169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2" y="219"/>
                  </a:lnTo>
                  <a:lnTo>
                    <a:pt x="872" y="254"/>
                  </a:lnTo>
                  <a:lnTo>
                    <a:pt x="872" y="299"/>
                  </a:lnTo>
                  <a:lnTo>
                    <a:pt x="872" y="299"/>
                  </a:lnTo>
                  <a:lnTo>
                    <a:pt x="892" y="329"/>
                  </a:lnTo>
                  <a:lnTo>
                    <a:pt x="902" y="359"/>
                  </a:lnTo>
                  <a:lnTo>
                    <a:pt x="907" y="384"/>
                  </a:lnTo>
                  <a:lnTo>
                    <a:pt x="907" y="409"/>
                  </a:lnTo>
                  <a:lnTo>
                    <a:pt x="902" y="449"/>
                  </a:lnTo>
                  <a:lnTo>
                    <a:pt x="892" y="464"/>
                  </a:lnTo>
                  <a:lnTo>
                    <a:pt x="892" y="464"/>
                  </a:lnTo>
                  <a:lnTo>
                    <a:pt x="907" y="509"/>
                  </a:lnTo>
                  <a:lnTo>
                    <a:pt x="912" y="548"/>
                  </a:lnTo>
                  <a:lnTo>
                    <a:pt x="912" y="563"/>
                  </a:lnTo>
                  <a:lnTo>
                    <a:pt x="907" y="578"/>
                  </a:lnTo>
                  <a:lnTo>
                    <a:pt x="907" y="578"/>
                  </a:lnTo>
                  <a:lnTo>
                    <a:pt x="897" y="603"/>
                  </a:lnTo>
                  <a:lnTo>
                    <a:pt x="892" y="623"/>
                  </a:lnTo>
                  <a:lnTo>
                    <a:pt x="892" y="648"/>
                  </a:lnTo>
                  <a:lnTo>
                    <a:pt x="892" y="648"/>
                  </a:lnTo>
                  <a:lnTo>
                    <a:pt x="892" y="648"/>
                  </a:lnTo>
                  <a:lnTo>
                    <a:pt x="867" y="648"/>
                  </a:lnTo>
                  <a:lnTo>
                    <a:pt x="867" y="648"/>
                  </a:lnTo>
                  <a:lnTo>
                    <a:pt x="847" y="663"/>
                  </a:lnTo>
                  <a:lnTo>
                    <a:pt x="832" y="683"/>
                  </a:lnTo>
                  <a:lnTo>
                    <a:pt x="813" y="713"/>
                  </a:lnTo>
                  <a:lnTo>
                    <a:pt x="728" y="713"/>
                  </a:lnTo>
                  <a:lnTo>
                    <a:pt x="728" y="713"/>
                  </a:lnTo>
                  <a:lnTo>
                    <a:pt x="713" y="753"/>
                  </a:lnTo>
                  <a:lnTo>
                    <a:pt x="703" y="788"/>
                  </a:lnTo>
                  <a:lnTo>
                    <a:pt x="698" y="823"/>
                  </a:lnTo>
                  <a:lnTo>
                    <a:pt x="698" y="823"/>
                  </a:lnTo>
                  <a:lnTo>
                    <a:pt x="698" y="838"/>
                  </a:lnTo>
                  <a:lnTo>
                    <a:pt x="693" y="848"/>
                  </a:lnTo>
                  <a:lnTo>
                    <a:pt x="688" y="848"/>
                  </a:lnTo>
                  <a:lnTo>
                    <a:pt x="673" y="843"/>
                  </a:lnTo>
                  <a:lnTo>
                    <a:pt x="653" y="828"/>
                  </a:lnTo>
                  <a:lnTo>
                    <a:pt x="653" y="828"/>
                  </a:lnTo>
                  <a:lnTo>
                    <a:pt x="633" y="808"/>
                  </a:lnTo>
                  <a:lnTo>
                    <a:pt x="608" y="798"/>
                  </a:lnTo>
                  <a:lnTo>
                    <a:pt x="583" y="793"/>
                  </a:lnTo>
                  <a:lnTo>
                    <a:pt x="543" y="768"/>
                  </a:lnTo>
                  <a:lnTo>
                    <a:pt x="508" y="763"/>
                  </a:lnTo>
                  <a:lnTo>
                    <a:pt x="488" y="753"/>
                  </a:lnTo>
                  <a:lnTo>
                    <a:pt x="488" y="753"/>
                  </a:lnTo>
                  <a:lnTo>
                    <a:pt x="478" y="743"/>
                  </a:lnTo>
                  <a:lnTo>
                    <a:pt x="463" y="738"/>
                  </a:lnTo>
                  <a:lnTo>
                    <a:pt x="453" y="733"/>
                  </a:lnTo>
                  <a:lnTo>
                    <a:pt x="438" y="733"/>
                  </a:lnTo>
                  <a:lnTo>
                    <a:pt x="428" y="748"/>
                  </a:lnTo>
                  <a:lnTo>
                    <a:pt x="423" y="773"/>
                  </a:lnTo>
                  <a:lnTo>
                    <a:pt x="428" y="818"/>
                  </a:lnTo>
                  <a:lnTo>
                    <a:pt x="428" y="818"/>
                  </a:lnTo>
                  <a:lnTo>
                    <a:pt x="423" y="818"/>
                  </a:lnTo>
                  <a:lnTo>
                    <a:pt x="419" y="828"/>
                  </a:lnTo>
                  <a:lnTo>
                    <a:pt x="409" y="838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79" y="858"/>
                  </a:lnTo>
                  <a:lnTo>
                    <a:pt x="379" y="868"/>
                  </a:lnTo>
                  <a:lnTo>
                    <a:pt x="389" y="888"/>
                  </a:lnTo>
                  <a:lnTo>
                    <a:pt x="409" y="908"/>
                  </a:lnTo>
                  <a:lnTo>
                    <a:pt x="409" y="908"/>
                  </a:lnTo>
                  <a:lnTo>
                    <a:pt x="419" y="918"/>
                  </a:lnTo>
                  <a:lnTo>
                    <a:pt x="419" y="928"/>
                  </a:lnTo>
                  <a:lnTo>
                    <a:pt x="419" y="933"/>
                  </a:lnTo>
                  <a:lnTo>
                    <a:pt x="419" y="942"/>
                  </a:lnTo>
                  <a:lnTo>
                    <a:pt x="399" y="947"/>
                  </a:lnTo>
                  <a:lnTo>
                    <a:pt x="384" y="947"/>
                  </a:lnTo>
                  <a:lnTo>
                    <a:pt x="384" y="947"/>
                  </a:lnTo>
                  <a:lnTo>
                    <a:pt x="354" y="972"/>
                  </a:lnTo>
                  <a:lnTo>
                    <a:pt x="329" y="992"/>
                  </a:lnTo>
                  <a:lnTo>
                    <a:pt x="319" y="1017"/>
                  </a:lnTo>
                  <a:lnTo>
                    <a:pt x="314" y="1017"/>
                  </a:lnTo>
                  <a:lnTo>
                    <a:pt x="314" y="1017"/>
                  </a:lnTo>
                  <a:lnTo>
                    <a:pt x="284" y="982"/>
                  </a:lnTo>
                  <a:lnTo>
                    <a:pt x="264" y="972"/>
                  </a:lnTo>
                  <a:lnTo>
                    <a:pt x="264" y="967"/>
                  </a:lnTo>
                  <a:lnTo>
                    <a:pt x="264" y="967"/>
                  </a:lnTo>
                  <a:lnTo>
                    <a:pt x="254" y="952"/>
                  </a:lnTo>
                  <a:lnTo>
                    <a:pt x="244" y="933"/>
                  </a:lnTo>
                  <a:lnTo>
                    <a:pt x="244" y="918"/>
                  </a:lnTo>
                  <a:lnTo>
                    <a:pt x="244" y="918"/>
                  </a:lnTo>
                  <a:lnTo>
                    <a:pt x="239" y="913"/>
                  </a:lnTo>
                  <a:lnTo>
                    <a:pt x="239" y="908"/>
                  </a:lnTo>
                  <a:lnTo>
                    <a:pt x="229" y="903"/>
                  </a:lnTo>
                  <a:lnTo>
                    <a:pt x="214" y="903"/>
                  </a:lnTo>
                  <a:lnTo>
                    <a:pt x="204" y="888"/>
                  </a:lnTo>
                  <a:lnTo>
                    <a:pt x="204" y="888"/>
                  </a:lnTo>
                  <a:lnTo>
                    <a:pt x="204" y="868"/>
                  </a:lnTo>
                  <a:lnTo>
                    <a:pt x="199" y="848"/>
                  </a:lnTo>
                  <a:lnTo>
                    <a:pt x="184" y="838"/>
                  </a:lnTo>
                  <a:lnTo>
                    <a:pt x="169" y="828"/>
                  </a:lnTo>
                  <a:lnTo>
                    <a:pt x="134" y="818"/>
                  </a:lnTo>
                  <a:lnTo>
                    <a:pt x="119" y="818"/>
                  </a:lnTo>
                  <a:lnTo>
                    <a:pt x="119" y="818"/>
                  </a:lnTo>
                  <a:lnTo>
                    <a:pt x="114" y="793"/>
                  </a:lnTo>
                  <a:lnTo>
                    <a:pt x="109" y="753"/>
                  </a:lnTo>
                  <a:lnTo>
                    <a:pt x="109" y="753"/>
                  </a:lnTo>
                  <a:lnTo>
                    <a:pt x="109" y="743"/>
                  </a:lnTo>
                  <a:lnTo>
                    <a:pt x="99" y="733"/>
                  </a:lnTo>
                  <a:lnTo>
                    <a:pt x="79" y="718"/>
                  </a:lnTo>
                  <a:lnTo>
                    <a:pt x="44" y="698"/>
                  </a:lnTo>
                  <a:lnTo>
                    <a:pt x="44" y="698"/>
                  </a:lnTo>
                  <a:lnTo>
                    <a:pt x="44" y="693"/>
                  </a:lnTo>
                  <a:lnTo>
                    <a:pt x="39" y="668"/>
                  </a:lnTo>
                  <a:lnTo>
                    <a:pt x="29" y="638"/>
                  </a:lnTo>
                  <a:lnTo>
                    <a:pt x="14" y="618"/>
                  </a:lnTo>
                  <a:lnTo>
                    <a:pt x="0" y="603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8" name="Freeform 18"/>
            <p:cNvSpPr>
              <a:spLocks/>
            </p:cNvSpPr>
            <p:nvPr/>
          </p:nvSpPr>
          <p:spPr bwMode="auto">
            <a:xfrm>
              <a:off x="3524" y="2107"/>
              <a:ext cx="912" cy="1017"/>
            </a:xfrm>
            <a:custGeom>
              <a:avLst/>
              <a:gdLst/>
              <a:ahLst/>
              <a:cxnLst>
                <a:cxn ang="0">
                  <a:pos x="5" y="593"/>
                </a:cxn>
                <a:cxn ang="0">
                  <a:pos x="34" y="553"/>
                </a:cxn>
                <a:cxn ang="0">
                  <a:pos x="79" y="553"/>
                </a:cxn>
                <a:cxn ang="0">
                  <a:pos x="129" y="548"/>
                </a:cxn>
                <a:cxn ang="0">
                  <a:pos x="254" y="514"/>
                </a:cxn>
                <a:cxn ang="0">
                  <a:pos x="349" y="449"/>
                </a:cxn>
                <a:cxn ang="0">
                  <a:pos x="384" y="419"/>
                </a:cxn>
                <a:cxn ang="0">
                  <a:pos x="423" y="424"/>
                </a:cxn>
                <a:cxn ang="0">
                  <a:pos x="478" y="314"/>
                </a:cxn>
                <a:cxn ang="0">
                  <a:pos x="493" y="264"/>
                </a:cxn>
                <a:cxn ang="0">
                  <a:pos x="558" y="179"/>
                </a:cxn>
                <a:cxn ang="0">
                  <a:pos x="638" y="144"/>
                </a:cxn>
                <a:cxn ang="0">
                  <a:pos x="693" y="85"/>
                </a:cxn>
                <a:cxn ang="0">
                  <a:pos x="703" y="40"/>
                </a:cxn>
                <a:cxn ang="0">
                  <a:pos x="718" y="15"/>
                </a:cxn>
                <a:cxn ang="0">
                  <a:pos x="733" y="0"/>
                </a:cxn>
                <a:cxn ang="0">
                  <a:pos x="763" y="35"/>
                </a:cxn>
                <a:cxn ang="0">
                  <a:pos x="753" y="115"/>
                </a:cxn>
                <a:cxn ang="0">
                  <a:pos x="788" y="144"/>
                </a:cxn>
                <a:cxn ang="0">
                  <a:pos x="837" y="154"/>
                </a:cxn>
                <a:cxn ang="0">
                  <a:pos x="862" y="154"/>
                </a:cxn>
                <a:cxn ang="0">
                  <a:pos x="877" y="189"/>
                </a:cxn>
                <a:cxn ang="0">
                  <a:pos x="872" y="254"/>
                </a:cxn>
                <a:cxn ang="0">
                  <a:pos x="892" y="329"/>
                </a:cxn>
                <a:cxn ang="0">
                  <a:pos x="907" y="409"/>
                </a:cxn>
                <a:cxn ang="0">
                  <a:pos x="892" y="464"/>
                </a:cxn>
                <a:cxn ang="0">
                  <a:pos x="912" y="563"/>
                </a:cxn>
                <a:cxn ang="0">
                  <a:pos x="897" y="603"/>
                </a:cxn>
                <a:cxn ang="0">
                  <a:pos x="892" y="648"/>
                </a:cxn>
                <a:cxn ang="0">
                  <a:pos x="867" y="648"/>
                </a:cxn>
                <a:cxn ang="0">
                  <a:pos x="813" y="713"/>
                </a:cxn>
                <a:cxn ang="0">
                  <a:pos x="713" y="753"/>
                </a:cxn>
                <a:cxn ang="0">
                  <a:pos x="698" y="823"/>
                </a:cxn>
                <a:cxn ang="0">
                  <a:pos x="688" y="848"/>
                </a:cxn>
                <a:cxn ang="0">
                  <a:pos x="653" y="828"/>
                </a:cxn>
                <a:cxn ang="0">
                  <a:pos x="583" y="793"/>
                </a:cxn>
                <a:cxn ang="0">
                  <a:pos x="488" y="753"/>
                </a:cxn>
                <a:cxn ang="0">
                  <a:pos x="463" y="738"/>
                </a:cxn>
                <a:cxn ang="0">
                  <a:pos x="428" y="748"/>
                </a:cxn>
                <a:cxn ang="0">
                  <a:pos x="428" y="818"/>
                </a:cxn>
                <a:cxn ang="0">
                  <a:pos x="409" y="838"/>
                </a:cxn>
                <a:cxn ang="0">
                  <a:pos x="379" y="858"/>
                </a:cxn>
                <a:cxn ang="0">
                  <a:pos x="409" y="908"/>
                </a:cxn>
                <a:cxn ang="0">
                  <a:pos x="419" y="928"/>
                </a:cxn>
                <a:cxn ang="0">
                  <a:pos x="399" y="947"/>
                </a:cxn>
                <a:cxn ang="0">
                  <a:pos x="354" y="972"/>
                </a:cxn>
                <a:cxn ang="0">
                  <a:pos x="314" y="1017"/>
                </a:cxn>
                <a:cxn ang="0">
                  <a:pos x="264" y="972"/>
                </a:cxn>
                <a:cxn ang="0">
                  <a:pos x="254" y="952"/>
                </a:cxn>
                <a:cxn ang="0">
                  <a:pos x="244" y="918"/>
                </a:cxn>
                <a:cxn ang="0">
                  <a:pos x="229" y="903"/>
                </a:cxn>
                <a:cxn ang="0">
                  <a:pos x="204" y="888"/>
                </a:cxn>
                <a:cxn ang="0">
                  <a:pos x="184" y="838"/>
                </a:cxn>
                <a:cxn ang="0">
                  <a:pos x="119" y="818"/>
                </a:cxn>
                <a:cxn ang="0">
                  <a:pos x="109" y="753"/>
                </a:cxn>
                <a:cxn ang="0">
                  <a:pos x="99" y="733"/>
                </a:cxn>
                <a:cxn ang="0">
                  <a:pos x="44" y="698"/>
                </a:cxn>
                <a:cxn ang="0">
                  <a:pos x="29" y="638"/>
                </a:cxn>
              </a:cxnLst>
              <a:rect l="0" t="0" r="r" b="b"/>
              <a:pathLst>
                <a:path w="912" h="1017">
                  <a:moveTo>
                    <a:pt x="0" y="603"/>
                  </a:moveTo>
                  <a:lnTo>
                    <a:pt x="0" y="603"/>
                  </a:lnTo>
                  <a:lnTo>
                    <a:pt x="5" y="593"/>
                  </a:lnTo>
                  <a:lnTo>
                    <a:pt x="14" y="573"/>
                  </a:lnTo>
                  <a:lnTo>
                    <a:pt x="24" y="563"/>
                  </a:lnTo>
                  <a:lnTo>
                    <a:pt x="34" y="553"/>
                  </a:lnTo>
                  <a:lnTo>
                    <a:pt x="54" y="553"/>
                  </a:lnTo>
                  <a:lnTo>
                    <a:pt x="79" y="553"/>
                  </a:lnTo>
                  <a:lnTo>
                    <a:pt x="79" y="553"/>
                  </a:lnTo>
                  <a:lnTo>
                    <a:pt x="99" y="553"/>
                  </a:lnTo>
                  <a:lnTo>
                    <a:pt x="119" y="553"/>
                  </a:lnTo>
                  <a:lnTo>
                    <a:pt x="129" y="548"/>
                  </a:lnTo>
                  <a:lnTo>
                    <a:pt x="134" y="543"/>
                  </a:lnTo>
                  <a:lnTo>
                    <a:pt x="219" y="543"/>
                  </a:lnTo>
                  <a:lnTo>
                    <a:pt x="254" y="514"/>
                  </a:lnTo>
                  <a:lnTo>
                    <a:pt x="344" y="454"/>
                  </a:lnTo>
                  <a:lnTo>
                    <a:pt x="344" y="454"/>
                  </a:lnTo>
                  <a:lnTo>
                    <a:pt x="349" y="449"/>
                  </a:lnTo>
                  <a:lnTo>
                    <a:pt x="359" y="429"/>
                  </a:lnTo>
                  <a:lnTo>
                    <a:pt x="369" y="424"/>
                  </a:lnTo>
                  <a:lnTo>
                    <a:pt x="384" y="419"/>
                  </a:lnTo>
                  <a:lnTo>
                    <a:pt x="399" y="419"/>
                  </a:lnTo>
                  <a:lnTo>
                    <a:pt x="423" y="424"/>
                  </a:lnTo>
                  <a:lnTo>
                    <a:pt x="423" y="424"/>
                  </a:lnTo>
                  <a:lnTo>
                    <a:pt x="453" y="379"/>
                  </a:lnTo>
                  <a:lnTo>
                    <a:pt x="473" y="334"/>
                  </a:lnTo>
                  <a:lnTo>
                    <a:pt x="478" y="314"/>
                  </a:lnTo>
                  <a:lnTo>
                    <a:pt x="483" y="294"/>
                  </a:lnTo>
                  <a:lnTo>
                    <a:pt x="483" y="294"/>
                  </a:lnTo>
                  <a:lnTo>
                    <a:pt x="493" y="264"/>
                  </a:lnTo>
                  <a:lnTo>
                    <a:pt x="508" y="239"/>
                  </a:lnTo>
                  <a:lnTo>
                    <a:pt x="528" y="209"/>
                  </a:lnTo>
                  <a:lnTo>
                    <a:pt x="558" y="179"/>
                  </a:lnTo>
                  <a:lnTo>
                    <a:pt x="593" y="159"/>
                  </a:lnTo>
                  <a:lnTo>
                    <a:pt x="613" y="149"/>
                  </a:lnTo>
                  <a:lnTo>
                    <a:pt x="638" y="144"/>
                  </a:lnTo>
                  <a:lnTo>
                    <a:pt x="663" y="139"/>
                  </a:lnTo>
                  <a:lnTo>
                    <a:pt x="688" y="144"/>
                  </a:lnTo>
                  <a:lnTo>
                    <a:pt x="693" y="85"/>
                  </a:lnTo>
                  <a:lnTo>
                    <a:pt x="693" y="85"/>
                  </a:lnTo>
                  <a:lnTo>
                    <a:pt x="698" y="60"/>
                  </a:lnTo>
                  <a:lnTo>
                    <a:pt x="703" y="40"/>
                  </a:lnTo>
                  <a:lnTo>
                    <a:pt x="708" y="25"/>
                  </a:lnTo>
                  <a:lnTo>
                    <a:pt x="718" y="15"/>
                  </a:lnTo>
                  <a:lnTo>
                    <a:pt x="718" y="15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48" y="5"/>
                  </a:lnTo>
                  <a:lnTo>
                    <a:pt x="758" y="20"/>
                  </a:lnTo>
                  <a:lnTo>
                    <a:pt x="763" y="35"/>
                  </a:lnTo>
                  <a:lnTo>
                    <a:pt x="763" y="60"/>
                  </a:lnTo>
                  <a:lnTo>
                    <a:pt x="758" y="95"/>
                  </a:lnTo>
                  <a:lnTo>
                    <a:pt x="753" y="115"/>
                  </a:lnTo>
                  <a:lnTo>
                    <a:pt x="753" y="115"/>
                  </a:lnTo>
                  <a:lnTo>
                    <a:pt x="773" y="135"/>
                  </a:lnTo>
                  <a:lnTo>
                    <a:pt x="788" y="144"/>
                  </a:lnTo>
                  <a:lnTo>
                    <a:pt x="803" y="154"/>
                  </a:lnTo>
                  <a:lnTo>
                    <a:pt x="818" y="159"/>
                  </a:lnTo>
                  <a:lnTo>
                    <a:pt x="837" y="154"/>
                  </a:lnTo>
                  <a:lnTo>
                    <a:pt x="847" y="154"/>
                  </a:lnTo>
                  <a:lnTo>
                    <a:pt x="847" y="154"/>
                  </a:lnTo>
                  <a:lnTo>
                    <a:pt x="862" y="154"/>
                  </a:lnTo>
                  <a:lnTo>
                    <a:pt x="877" y="159"/>
                  </a:lnTo>
                  <a:lnTo>
                    <a:pt x="882" y="169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2" y="219"/>
                  </a:lnTo>
                  <a:lnTo>
                    <a:pt x="872" y="254"/>
                  </a:lnTo>
                  <a:lnTo>
                    <a:pt x="872" y="299"/>
                  </a:lnTo>
                  <a:lnTo>
                    <a:pt x="872" y="299"/>
                  </a:lnTo>
                  <a:lnTo>
                    <a:pt x="892" y="329"/>
                  </a:lnTo>
                  <a:lnTo>
                    <a:pt x="902" y="359"/>
                  </a:lnTo>
                  <a:lnTo>
                    <a:pt x="907" y="384"/>
                  </a:lnTo>
                  <a:lnTo>
                    <a:pt x="907" y="409"/>
                  </a:lnTo>
                  <a:lnTo>
                    <a:pt x="902" y="449"/>
                  </a:lnTo>
                  <a:lnTo>
                    <a:pt x="892" y="464"/>
                  </a:lnTo>
                  <a:lnTo>
                    <a:pt x="892" y="464"/>
                  </a:lnTo>
                  <a:lnTo>
                    <a:pt x="907" y="509"/>
                  </a:lnTo>
                  <a:lnTo>
                    <a:pt x="912" y="548"/>
                  </a:lnTo>
                  <a:lnTo>
                    <a:pt x="912" y="563"/>
                  </a:lnTo>
                  <a:lnTo>
                    <a:pt x="907" y="578"/>
                  </a:lnTo>
                  <a:lnTo>
                    <a:pt x="907" y="578"/>
                  </a:lnTo>
                  <a:lnTo>
                    <a:pt x="897" y="603"/>
                  </a:lnTo>
                  <a:lnTo>
                    <a:pt x="892" y="623"/>
                  </a:lnTo>
                  <a:lnTo>
                    <a:pt x="892" y="648"/>
                  </a:lnTo>
                  <a:lnTo>
                    <a:pt x="892" y="648"/>
                  </a:lnTo>
                  <a:lnTo>
                    <a:pt x="892" y="648"/>
                  </a:lnTo>
                  <a:lnTo>
                    <a:pt x="867" y="648"/>
                  </a:lnTo>
                  <a:lnTo>
                    <a:pt x="867" y="648"/>
                  </a:lnTo>
                  <a:lnTo>
                    <a:pt x="847" y="663"/>
                  </a:lnTo>
                  <a:lnTo>
                    <a:pt x="832" y="683"/>
                  </a:lnTo>
                  <a:lnTo>
                    <a:pt x="813" y="713"/>
                  </a:lnTo>
                  <a:lnTo>
                    <a:pt x="728" y="713"/>
                  </a:lnTo>
                  <a:lnTo>
                    <a:pt x="728" y="713"/>
                  </a:lnTo>
                  <a:lnTo>
                    <a:pt x="713" y="753"/>
                  </a:lnTo>
                  <a:lnTo>
                    <a:pt x="703" y="788"/>
                  </a:lnTo>
                  <a:lnTo>
                    <a:pt x="698" y="823"/>
                  </a:lnTo>
                  <a:lnTo>
                    <a:pt x="698" y="823"/>
                  </a:lnTo>
                  <a:lnTo>
                    <a:pt x="698" y="838"/>
                  </a:lnTo>
                  <a:lnTo>
                    <a:pt x="693" y="848"/>
                  </a:lnTo>
                  <a:lnTo>
                    <a:pt x="688" y="848"/>
                  </a:lnTo>
                  <a:lnTo>
                    <a:pt x="673" y="843"/>
                  </a:lnTo>
                  <a:lnTo>
                    <a:pt x="653" y="828"/>
                  </a:lnTo>
                  <a:lnTo>
                    <a:pt x="653" y="828"/>
                  </a:lnTo>
                  <a:lnTo>
                    <a:pt x="633" y="808"/>
                  </a:lnTo>
                  <a:lnTo>
                    <a:pt x="608" y="798"/>
                  </a:lnTo>
                  <a:lnTo>
                    <a:pt x="583" y="793"/>
                  </a:lnTo>
                  <a:lnTo>
                    <a:pt x="543" y="768"/>
                  </a:lnTo>
                  <a:lnTo>
                    <a:pt x="508" y="763"/>
                  </a:lnTo>
                  <a:lnTo>
                    <a:pt x="488" y="753"/>
                  </a:lnTo>
                  <a:lnTo>
                    <a:pt x="488" y="753"/>
                  </a:lnTo>
                  <a:lnTo>
                    <a:pt x="478" y="743"/>
                  </a:lnTo>
                  <a:lnTo>
                    <a:pt x="463" y="738"/>
                  </a:lnTo>
                  <a:lnTo>
                    <a:pt x="453" y="733"/>
                  </a:lnTo>
                  <a:lnTo>
                    <a:pt x="438" y="733"/>
                  </a:lnTo>
                  <a:lnTo>
                    <a:pt x="428" y="748"/>
                  </a:lnTo>
                  <a:lnTo>
                    <a:pt x="423" y="773"/>
                  </a:lnTo>
                  <a:lnTo>
                    <a:pt x="428" y="818"/>
                  </a:lnTo>
                  <a:lnTo>
                    <a:pt x="428" y="818"/>
                  </a:lnTo>
                  <a:lnTo>
                    <a:pt x="423" y="818"/>
                  </a:lnTo>
                  <a:lnTo>
                    <a:pt x="419" y="828"/>
                  </a:lnTo>
                  <a:lnTo>
                    <a:pt x="409" y="838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79" y="858"/>
                  </a:lnTo>
                  <a:lnTo>
                    <a:pt x="379" y="868"/>
                  </a:lnTo>
                  <a:lnTo>
                    <a:pt x="389" y="888"/>
                  </a:lnTo>
                  <a:lnTo>
                    <a:pt x="409" y="908"/>
                  </a:lnTo>
                  <a:lnTo>
                    <a:pt x="409" y="908"/>
                  </a:lnTo>
                  <a:lnTo>
                    <a:pt x="419" y="918"/>
                  </a:lnTo>
                  <a:lnTo>
                    <a:pt x="419" y="928"/>
                  </a:lnTo>
                  <a:lnTo>
                    <a:pt x="419" y="933"/>
                  </a:lnTo>
                  <a:lnTo>
                    <a:pt x="419" y="942"/>
                  </a:lnTo>
                  <a:lnTo>
                    <a:pt x="399" y="947"/>
                  </a:lnTo>
                  <a:lnTo>
                    <a:pt x="384" y="947"/>
                  </a:lnTo>
                  <a:lnTo>
                    <a:pt x="384" y="947"/>
                  </a:lnTo>
                  <a:lnTo>
                    <a:pt x="354" y="972"/>
                  </a:lnTo>
                  <a:lnTo>
                    <a:pt x="329" y="992"/>
                  </a:lnTo>
                  <a:lnTo>
                    <a:pt x="319" y="1017"/>
                  </a:lnTo>
                  <a:lnTo>
                    <a:pt x="314" y="1017"/>
                  </a:lnTo>
                  <a:lnTo>
                    <a:pt x="314" y="1017"/>
                  </a:lnTo>
                  <a:lnTo>
                    <a:pt x="284" y="982"/>
                  </a:lnTo>
                  <a:lnTo>
                    <a:pt x="264" y="972"/>
                  </a:lnTo>
                  <a:lnTo>
                    <a:pt x="264" y="967"/>
                  </a:lnTo>
                  <a:lnTo>
                    <a:pt x="264" y="967"/>
                  </a:lnTo>
                  <a:lnTo>
                    <a:pt x="254" y="952"/>
                  </a:lnTo>
                  <a:lnTo>
                    <a:pt x="244" y="933"/>
                  </a:lnTo>
                  <a:lnTo>
                    <a:pt x="244" y="918"/>
                  </a:lnTo>
                  <a:lnTo>
                    <a:pt x="244" y="918"/>
                  </a:lnTo>
                  <a:lnTo>
                    <a:pt x="239" y="913"/>
                  </a:lnTo>
                  <a:lnTo>
                    <a:pt x="239" y="908"/>
                  </a:lnTo>
                  <a:lnTo>
                    <a:pt x="229" y="903"/>
                  </a:lnTo>
                  <a:lnTo>
                    <a:pt x="214" y="903"/>
                  </a:lnTo>
                  <a:lnTo>
                    <a:pt x="204" y="888"/>
                  </a:lnTo>
                  <a:lnTo>
                    <a:pt x="204" y="888"/>
                  </a:lnTo>
                  <a:lnTo>
                    <a:pt x="204" y="868"/>
                  </a:lnTo>
                  <a:lnTo>
                    <a:pt x="199" y="848"/>
                  </a:lnTo>
                  <a:lnTo>
                    <a:pt x="184" y="838"/>
                  </a:lnTo>
                  <a:lnTo>
                    <a:pt x="169" y="828"/>
                  </a:lnTo>
                  <a:lnTo>
                    <a:pt x="134" y="818"/>
                  </a:lnTo>
                  <a:lnTo>
                    <a:pt x="119" y="818"/>
                  </a:lnTo>
                  <a:lnTo>
                    <a:pt x="119" y="818"/>
                  </a:lnTo>
                  <a:lnTo>
                    <a:pt x="114" y="793"/>
                  </a:lnTo>
                  <a:lnTo>
                    <a:pt x="109" y="753"/>
                  </a:lnTo>
                  <a:lnTo>
                    <a:pt x="109" y="753"/>
                  </a:lnTo>
                  <a:lnTo>
                    <a:pt x="109" y="743"/>
                  </a:lnTo>
                  <a:lnTo>
                    <a:pt x="99" y="733"/>
                  </a:lnTo>
                  <a:lnTo>
                    <a:pt x="79" y="718"/>
                  </a:lnTo>
                  <a:lnTo>
                    <a:pt x="44" y="698"/>
                  </a:lnTo>
                  <a:lnTo>
                    <a:pt x="44" y="698"/>
                  </a:lnTo>
                  <a:lnTo>
                    <a:pt x="44" y="693"/>
                  </a:lnTo>
                  <a:lnTo>
                    <a:pt x="39" y="668"/>
                  </a:lnTo>
                  <a:lnTo>
                    <a:pt x="29" y="638"/>
                  </a:lnTo>
                  <a:lnTo>
                    <a:pt x="14" y="618"/>
                  </a:lnTo>
                  <a:lnTo>
                    <a:pt x="0" y="603"/>
                  </a:lnTo>
                </a:path>
              </a:pathLst>
            </a:custGeom>
            <a:noFill/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9" name="Freeform 19"/>
            <p:cNvSpPr>
              <a:spLocks/>
            </p:cNvSpPr>
            <p:nvPr/>
          </p:nvSpPr>
          <p:spPr bwMode="auto">
            <a:xfrm>
              <a:off x="3374" y="3623"/>
              <a:ext cx="608" cy="374"/>
            </a:xfrm>
            <a:custGeom>
              <a:avLst/>
              <a:gdLst/>
              <a:ahLst/>
              <a:cxnLst>
                <a:cxn ang="0">
                  <a:pos x="583" y="205"/>
                </a:cxn>
                <a:cxn ang="0">
                  <a:pos x="534" y="155"/>
                </a:cxn>
                <a:cxn ang="0">
                  <a:pos x="529" y="95"/>
                </a:cxn>
                <a:cxn ang="0">
                  <a:pos x="534" y="20"/>
                </a:cxn>
                <a:cxn ang="0">
                  <a:pos x="524" y="5"/>
                </a:cxn>
                <a:cxn ang="0">
                  <a:pos x="494" y="15"/>
                </a:cxn>
                <a:cxn ang="0">
                  <a:pos x="439" y="0"/>
                </a:cxn>
                <a:cxn ang="0">
                  <a:pos x="344" y="30"/>
                </a:cxn>
                <a:cxn ang="0">
                  <a:pos x="289" y="30"/>
                </a:cxn>
                <a:cxn ang="0">
                  <a:pos x="239" y="20"/>
                </a:cxn>
                <a:cxn ang="0">
                  <a:pos x="204" y="60"/>
                </a:cxn>
                <a:cxn ang="0">
                  <a:pos x="164" y="60"/>
                </a:cxn>
                <a:cxn ang="0">
                  <a:pos x="140" y="55"/>
                </a:cxn>
                <a:cxn ang="0">
                  <a:pos x="60" y="85"/>
                </a:cxn>
                <a:cxn ang="0">
                  <a:pos x="5" y="140"/>
                </a:cxn>
                <a:cxn ang="0">
                  <a:pos x="5" y="170"/>
                </a:cxn>
                <a:cxn ang="0">
                  <a:pos x="0" y="200"/>
                </a:cxn>
                <a:cxn ang="0">
                  <a:pos x="50" y="254"/>
                </a:cxn>
                <a:cxn ang="0">
                  <a:pos x="184" y="269"/>
                </a:cxn>
                <a:cxn ang="0">
                  <a:pos x="199" y="294"/>
                </a:cxn>
                <a:cxn ang="0">
                  <a:pos x="179" y="324"/>
                </a:cxn>
                <a:cxn ang="0">
                  <a:pos x="145" y="349"/>
                </a:cxn>
                <a:cxn ang="0">
                  <a:pos x="145" y="369"/>
                </a:cxn>
                <a:cxn ang="0">
                  <a:pos x="204" y="374"/>
                </a:cxn>
                <a:cxn ang="0">
                  <a:pos x="239" y="364"/>
                </a:cxn>
                <a:cxn ang="0">
                  <a:pos x="249" y="344"/>
                </a:cxn>
                <a:cxn ang="0">
                  <a:pos x="374" y="339"/>
                </a:cxn>
                <a:cxn ang="0">
                  <a:pos x="444" y="319"/>
                </a:cxn>
                <a:cxn ang="0">
                  <a:pos x="459" y="279"/>
                </a:cxn>
                <a:cxn ang="0">
                  <a:pos x="454" y="229"/>
                </a:cxn>
                <a:cxn ang="0">
                  <a:pos x="414" y="200"/>
                </a:cxn>
                <a:cxn ang="0">
                  <a:pos x="434" y="195"/>
                </a:cxn>
                <a:cxn ang="0">
                  <a:pos x="424" y="165"/>
                </a:cxn>
                <a:cxn ang="0">
                  <a:pos x="454" y="150"/>
                </a:cxn>
                <a:cxn ang="0">
                  <a:pos x="489" y="130"/>
                </a:cxn>
                <a:cxn ang="0">
                  <a:pos x="474" y="200"/>
                </a:cxn>
                <a:cxn ang="0">
                  <a:pos x="489" y="239"/>
                </a:cxn>
                <a:cxn ang="0">
                  <a:pos x="509" y="254"/>
                </a:cxn>
                <a:cxn ang="0">
                  <a:pos x="539" y="225"/>
                </a:cxn>
                <a:cxn ang="0">
                  <a:pos x="549" y="229"/>
                </a:cxn>
                <a:cxn ang="0">
                  <a:pos x="539" y="254"/>
                </a:cxn>
                <a:cxn ang="0">
                  <a:pos x="534" y="299"/>
                </a:cxn>
                <a:cxn ang="0">
                  <a:pos x="559" y="314"/>
                </a:cxn>
                <a:cxn ang="0">
                  <a:pos x="603" y="314"/>
                </a:cxn>
                <a:cxn ang="0">
                  <a:pos x="588" y="264"/>
                </a:cxn>
              </a:cxnLst>
              <a:rect l="0" t="0" r="r" b="b"/>
              <a:pathLst>
                <a:path w="608" h="374">
                  <a:moveTo>
                    <a:pt x="588" y="264"/>
                  </a:moveTo>
                  <a:lnTo>
                    <a:pt x="583" y="205"/>
                  </a:lnTo>
                  <a:lnTo>
                    <a:pt x="583" y="205"/>
                  </a:lnTo>
                  <a:lnTo>
                    <a:pt x="559" y="190"/>
                  </a:lnTo>
                  <a:lnTo>
                    <a:pt x="544" y="175"/>
                  </a:lnTo>
                  <a:lnTo>
                    <a:pt x="534" y="155"/>
                  </a:lnTo>
                  <a:lnTo>
                    <a:pt x="529" y="135"/>
                  </a:lnTo>
                  <a:lnTo>
                    <a:pt x="524" y="115"/>
                  </a:lnTo>
                  <a:lnTo>
                    <a:pt x="529" y="95"/>
                  </a:lnTo>
                  <a:lnTo>
                    <a:pt x="534" y="55"/>
                  </a:lnTo>
                  <a:lnTo>
                    <a:pt x="534" y="55"/>
                  </a:lnTo>
                  <a:lnTo>
                    <a:pt x="534" y="20"/>
                  </a:lnTo>
                  <a:lnTo>
                    <a:pt x="534" y="5"/>
                  </a:lnTo>
                  <a:lnTo>
                    <a:pt x="529" y="5"/>
                  </a:lnTo>
                  <a:lnTo>
                    <a:pt x="524" y="5"/>
                  </a:lnTo>
                  <a:lnTo>
                    <a:pt x="524" y="5"/>
                  </a:lnTo>
                  <a:lnTo>
                    <a:pt x="509" y="10"/>
                  </a:lnTo>
                  <a:lnTo>
                    <a:pt x="494" y="15"/>
                  </a:lnTo>
                  <a:lnTo>
                    <a:pt x="464" y="10"/>
                  </a:lnTo>
                  <a:lnTo>
                    <a:pt x="444" y="0"/>
                  </a:lnTo>
                  <a:lnTo>
                    <a:pt x="439" y="0"/>
                  </a:lnTo>
                  <a:lnTo>
                    <a:pt x="439" y="0"/>
                  </a:lnTo>
                  <a:lnTo>
                    <a:pt x="419" y="25"/>
                  </a:lnTo>
                  <a:lnTo>
                    <a:pt x="344" y="30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289" y="30"/>
                  </a:lnTo>
                  <a:lnTo>
                    <a:pt x="264" y="25"/>
                  </a:lnTo>
                  <a:lnTo>
                    <a:pt x="239" y="20"/>
                  </a:lnTo>
                  <a:lnTo>
                    <a:pt x="239" y="20"/>
                  </a:lnTo>
                  <a:lnTo>
                    <a:pt x="234" y="30"/>
                  </a:lnTo>
                  <a:lnTo>
                    <a:pt x="214" y="50"/>
                  </a:lnTo>
                  <a:lnTo>
                    <a:pt x="204" y="60"/>
                  </a:lnTo>
                  <a:lnTo>
                    <a:pt x="189" y="65"/>
                  </a:lnTo>
                  <a:lnTo>
                    <a:pt x="174" y="65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50" y="55"/>
                  </a:lnTo>
                  <a:lnTo>
                    <a:pt x="140" y="55"/>
                  </a:lnTo>
                  <a:lnTo>
                    <a:pt x="115" y="60"/>
                  </a:lnTo>
                  <a:lnTo>
                    <a:pt x="90" y="70"/>
                  </a:lnTo>
                  <a:lnTo>
                    <a:pt x="60" y="85"/>
                  </a:lnTo>
                  <a:lnTo>
                    <a:pt x="20" y="120"/>
                  </a:lnTo>
                  <a:lnTo>
                    <a:pt x="5" y="140"/>
                  </a:lnTo>
                  <a:lnTo>
                    <a:pt x="5" y="140"/>
                  </a:lnTo>
                  <a:lnTo>
                    <a:pt x="35" y="150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0" y="175"/>
                  </a:lnTo>
                  <a:lnTo>
                    <a:pt x="0" y="185"/>
                  </a:lnTo>
                  <a:lnTo>
                    <a:pt x="0" y="200"/>
                  </a:lnTo>
                  <a:lnTo>
                    <a:pt x="10" y="210"/>
                  </a:lnTo>
                  <a:lnTo>
                    <a:pt x="20" y="215"/>
                  </a:lnTo>
                  <a:lnTo>
                    <a:pt x="50" y="254"/>
                  </a:lnTo>
                  <a:lnTo>
                    <a:pt x="135" y="254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9" y="274"/>
                  </a:lnTo>
                  <a:lnTo>
                    <a:pt x="199" y="284"/>
                  </a:lnTo>
                  <a:lnTo>
                    <a:pt x="199" y="294"/>
                  </a:lnTo>
                  <a:lnTo>
                    <a:pt x="199" y="304"/>
                  </a:lnTo>
                  <a:lnTo>
                    <a:pt x="189" y="314"/>
                  </a:lnTo>
                  <a:lnTo>
                    <a:pt x="179" y="324"/>
                  </a:lnTo>
                  <a:lnTo>
                    <a:pt x="179" y="324"/>
                  </a:lnTo>
                  <a:lnTo>
                    <a:pt x="150" y="339"/>
                  </a:lnTo>
                  <a:lnTo>
                    <a:pt x="145" y="349"/>
                  </a:lnTo>
                  <a:lnTo>
                    <a:pt x="140" y="354"/>
                  </a:lnTo>
                  <a:lnTo>
                    <a:pt x="140" y="359"/>
                  </a:lnTo>
                  <a:lnTo>
                    <a:pt x="145" y="369"/>
                  </a:lnTo>
                  <a:lnTo>
                    <a:pt x="179" y="374"/>
                  </a:lnTo>
                  <a:lnTo>
                    <a:pt x="179" y="374"/>
                  </a:lnTo>
                  <a:lnTo>
                    <a:pt x="204" y="374"/>
                  </a:lnTo>
                  <a:lnTo>
                    <a:pt x="219" y="374"/>
                  </a:lnTo>
                  <a:lnTo>
                    <a:pt x="234" y="369"/>
                  </a:lnTo>
                  <a:lnTo>
                    <a:pt x="239" y="364"/>
                  </a:lnTo>
                  <a:lnTo>
                    <a:pt x="249" y="349"/>
                  </a:lnTo>
                  <a:lnTo>
                    <a:pt x="249" y="344"/>
                  </a:lnTo>
                  <a:lnTo>
                    <a:pt x="249" y="344"/>
                  </a:lnTo>
                  <a:lnTo>
                    <a:pt x="309" y="344"/>
                  </a:lnTo>
                  <a:lnTo>
                    <a:pt x="354" y="344"/>
                  </a:lnTo>
                  <a:lnTo>
                    <a:pt x="374" y="339"/>
                  </a:lnTo>
                  <a:lnTo>
                    <a:pt x="389" y="329"/>
                  </a:lnTo>
                  <a:lnTo>
                    <a:pt x="414" y="319"/>
                  </a:lnTo>
                  <a:lnTo>
                    <a:pt x="444" y="319"/>
                  </a:lnTo>
                  <a:lnTo>
                    <a:pt x="444" y="319"/>
                  </a:lnTo>
                  <a:lnTo>
                    <a:pt x="449" y="309"/>
                  </a:lnTo>
                  <a:lnTo>
                    <a:pt x="459" y="279"/>
                  </a:lnTo>
                  <a:lnTo>
                    <a:pt x="464" y="264"/>
                  </a:lnTo>
                  <a:lnTo>
                    <a:pt x="464" y="244"/>
                  </a:lnTo>
                  <a:lnTo>
                    <a:pt x="454" y="229"/>
                  </a:lnTo>
                  <a:lnTo>
                    <a:pt x="439" y="220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9" y="205"/>
                  </a:lnTo>
                  <a:lnTo>
                    <a:pt x="429" y="200"/>
                  </a:lnTo>
                  <a:lnTo>
                    <a:pt x="434" y="195"/>
                  </a:lnTo>
                  <a:lnTo>
                    <a:pt x="434" y="190"/>
                  </a:lnTo>
                  <a:lnTo>
                    <a:pt x="434" y="180"/>
                  </a:lnTo>
                  <a:lnTo>
                    <a:pt x="424" y="165"/>
                  </a:lnTo>
                  <a:lnTo>
                    <a:pt x="444" y="160"/>
                  </a:lnTo>
                  <a:lnTo>
                    <a:pt x="444" y="160"/>
                  </a:lnTo>
                  <a:lnTo>
                    <a:pt x="454" y="150"/>
                  </a:lnTo>
                  <a:lnTo>
                    <a:pt x="474" y="135"/>
                  </a:lnTo>
                  <a:lnTo>
                    <a:pt x="484" y="130"/>
                  </a:lnTo>
                  <a:lnTo>
                    <a:pt x="489" y="130"/>
                  </a:lnTo>
                  <a:lnTo>
                    <a:pt x="484" y="145"/>
                  </a:lnTo>
                  <a:lnTo>
                    <a:pt x="474" y="165"/>
                  </a:lnTo>
                  <a:lnTo>
                    <a:pt x="474" y="200"/>
                  </a:lnTo>
                  <a:lnTo>
                    <a:pt x="474" y="200"/>
                  </a:lnTo>
                  <a:lnTo>
                    <a:pt x="479" y="215"/>
                  </a:lnTo>
                  <a:lnTo>
                    <a:pt x="489" y="239"/>
                  </a:lnTo>
                  <a:lnTo>
                    <a:pt x="494" y="249"/>
                  </a:lnTo>
                  <a:lnTo>
                    <a:pt x="504" y="254"/>
                  </a:lnTo>
                  <a:lnTo>
                    <a:pt x="509" y="254"/>
                  </a:lnTo>
                  <a:lnTo>
                    <a:pt x="519" y="244"/>
                  </a:lnTo>
                  <a:lnTo>
                    <a:pt x="519" y="244"/>
                  </a:lnTo>
                  <a:lnTo>
                    <a:pt x="539" y="225"/>
                  </a:lnTo>
                  <a:lnTo>
                    <a:pt x="544" y="225"/>
                  </a:lnTo>
                  <a:lnTo>
                    <a:pt x="549" y="225"/>
                  </a:lnTo>
                  <a:lnTo>
                    <a:pt x="549" y="229"/>
                  </a:lnTo>
                  <a:lnTo>
                    <a:pt x="544" y="244"/>
                  </a:lnTo>
                  <a:lnTo>
                    <a:pt x="544" y="244"/>
                  </a:lnTo>
                  <a:lnTo>
                    <a:pt x="539" y="254"/>
                  </a:lnTo>
                  <a:lnTo>
                    <a:pt x="534" y="274"/>
                  </a:lnTo>
                  <a:lnTo>
                    <a:pt x="529" y="289"/>
                  </a:lnTo>
                  <a:lnTo>
                    <a:pt x="534" y="299"/>
                  </a:lnTo>
                  <a:lnTo>
                    <a:pt x="544" y="309"/>
                  </a:lnTo>
                  <a:lnTo>
                    <a:pt x="559" y="314"/>
                  </a:lnTo>
                  <a:lnTo>
                    <a:pt x="559" y="314"/>
                  </a:lnTo>
                  <a:lnTo>
                    <a:pt x="588" y="319"/>
                  </a:lnTo>
                  <a:lnTo>
                    <a:pt x="598" y="319"/>
                  </a:lnTo>
                  <a:lnTo>
                    <a:pt x="603" y="314"/>
                  </a:lnTo>
                  <a:lnTo>
                    <a:pt x="608" y="309"/>
                  </a:lnTo>
                  <a:lnTo>
                    <a:pt x="603" y="299"/>
                  </a:lnTo>
                  <a:lnTo>
                    <a:pt x="588" y="264"/>
                  </a:lnTo>
                  <a:lnTo>
                    <a:pt x="588" y="264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0" name="Freeform 20"/>
            <p:cNvSpPr>
              <a:spLocks/>
            </p:cNvSpPr>
            <p:nvPr/>
          </p:nvSpPr>
          <p:spPr bwMode="auto">
            <a:xfrm>
              <a:off x="2925" y="3074"/>
              <a:ext cx="1067" cy="803"/>
            </a:xfrm>
            <a:custGeom>
              <a:avLst/>
              <a:gdLst/>
              <a:ahLst/>
              <a:cxnLst>
                <a:cxn ang="0">
                  <a:pos x="993" y="95"/>
                </a:cxn>
                <a:cxn ang="0">
                  <a:pos x="953" y="105"/>
                </a:cxn>
                <a:cxn ang="0">
                  <a:pos x="928" y="75"/>
                </a:cxn>
                <a:cxn ang="0">
                  <a:pos x="863" y="0"/>
                </a:cxn>
                <a:cxn ang="0">
                  <a:pos x="868" y="10"/>
                </a:cxn>
                <a:cxn ang="0">
                  <a:pos x="828" y="40"/>
                </a:cxn>
                <a:cxn ang="0">
                  <a:pos x="768" y="70"/>
                </a:cxn>
                <a:cxn ang="0">
                  <a:pos x="713" y="90"/>
                </a:cxn>
                <a:cxn ang="0">
                  <a:pos x="683" y="125"/>
                </a:cxn>
                <a:cxn ang="0">
                  <a:pos x="668" y="150"/>
                </a:cxn>
                <a:cxn ang="0">
                  <a:pos x="613" y="150"/>
                </a:cxn>
                <a:cxn ang="0">
                  <a:pos x="494" y="150"/>
                </a:cxn>
                <a:cxn ang="0">
                  <a:pos x="354" y="165"/>
                </a:cxn>
                <a:cxn ang="0">
                  <a:pos x="309" y="185"/>
                </a:cxn>
                <a:cxn ang="0">
                  <a:pos x="259" y="225"/>
                </a:cxn>
                <a:cxn ang="0">
                  <a:pos x="234" y="225"/>
                </a:cxn>
                <a:cxn ang="0">
                  <a:pos x="214" y="330"/>
                </a:cxn>
                <a:cxn ang="0">
                  <a:pos x="190" y="384"/>
                </a:cxn>
                <a:cxn ang="0">
                  <a:pos x="155" y="384"/>
                </a:cxn>
                <a:cxn ang="0">
                  <a:pos x="115" y="375"/>
                </a:cxn>
                <a:cxn ang="0">
                  <a:pos x="55" y="404"/>
                </a:cxn>
                <a:cxn ang="0">
                  <a:pos x="25" y="424"/>
                </a:cxn>
                <a:cxn ang="0">
                  <a:pos x="5" y="469"/>
                </a:cxn>
                <a:cxn ang="0">
                  <a:pos x="10" y="494"/>
                </a:cxn>
                <a:cxn ang="0">
                  <a:pos x="10" y="544"/>
                </a:cxn>
                <a:cxn ang="0">
                  <a:pos x="180" y="609"/>
                </a:cxn>
                <a:cxn ang="0">
                  <a:pos x="214" y="629"/>
                </a:cxn>
                <a:cxn ang="0">
                  <a:pos x="244" y="604"/>
                </a:cxn>
                <a:cxn ang="0">
                  <a:pos x="259" y="634"/>
                </a:cxn>
                <a:cxn ang="0">
                  <a:pos x="279" y="634"/>
                </a:cxn>
                <a:cxn ang="0">
                  <a:pos x="279" y="659"/>
                </a:cxn>
                <a:cxn ang="0">
                  <a:pos x="264" y="684"/>
                </a:cxn>
                <a:cxn ang="0">
                  <a:pos x="284" y="704"/>
                </a:cxn>
                <a:cxn ang="0">
                  <a:pos x="324" y="719"/>
                </a:cxn>
                <a:cxn ang="0">
                  <a:pos x="344" y="724"/>
                </a:cxn>
                <a:cxn ang="0">
                  <a:pos x="359" y="754"/>
                </a:cxn>
                <a:cxn ang="0">
                  <a:pos x="359" y="778"/>
                </a:cxn>
                <a:cxn ang="0">
                  <a:pos x="369" y="803"/>
                </a:cxn>
                <a:cxn ang="0">
                  <a:pos x="394" y="793"/>
                </a:cxn>
                <a:cxn ang="0">
                  <a:pos x="434" y="783"/>
                </a:cxn>
                <a:cxn ang="0">
                  <a:pos x="444" y="783"/>
                </a:cxn>
                <a:cxn ang="0">
                  <a:pos x="439" y="774"/>
                </a:cxn>
                <a:cxn ang="0">
                  <a:pos x="409" y="729"/>
                </a:cxn>
                <a:cxn ang="0">
                  <a:pos x="424" y="674"/>
                </a:cxn>
                <a:cxn ang="0">
                  <a:pos x="454" y="689"/>
                </a:cxn>
                <a:cxn ang="0">
                  <a:pos x="539" y="619"/>
                </a:cxn>
                <a:cxn ang="0">
                  <a:pos x="599" y="609"/>
                </a:cxn>
                <a:cxn ang="0">
                  <a:pos x="623" y="619"/>
                </a:cxn>
                <a:cxn ang="0">
                  <a:pos x="663" y="599"/>
                </a:cxn>
                <a:cxn ang="0">
                  <a:pos x="688" y="569"/>
                </a:cxn>
                <a:cxn ang="0">
                  <a:pos x="753" y="589"/>
                </a:cxn>
                <a:cxn ang="0">
                  <a:pos x="888" y="549"/>
                </a:cxn>
                <a:cxn ang="0">
                  <a:pos x="888" y="524"/>
                </a:cxn>
                <a:cxn ang="0">
                  <a:pos x="888" y="439"/>
                </a:cxn>
                <a:cxn ang="0">
                  <a:pos x="888" y="330"/>
                </a:cxn>
                <a:cxn ang="0">
                  <a:pos x="958" y="265"/>
                </a:cxn>
                <a:cxn ang="0">
                  <a:pos x="1008" y="275"/>
                </a:cxn>
                <a:cxn ang="0">
                  <a:pos x="1037" y="295"/>
                </a:cxn>
                <a:cxn ang="0">
                  <a:pos x="1062" y="290"/>
                </a:cxn>
                <a:cxn ang="0">
                  <a:pos x="1052" y="240"/>
                </a:cxn>
                <a:cxn ang="0">
                  <a:pos x="1067" y="130"/>
                </a:cxn>
                <a:cxn ang="0">
                  <a:pos x="1057" y="95"/>
                </a:cxn>
                <a:cxn ang="0">
                  <a:pos x="1018" y="85"/>
                </a:cxn>
              </a:cxnLst>
              <a:rect l="0" t="0" r="r" b="b"/>
              <a:pathLst>
                <a:path w="1067" h="803">
                  <a:moveTo>
                    <a:pt x="1008" y="85"/>
                  </a:moveTo>
                  <a:lnTo>
                    <a:pt x="1008" y="85"/>
                  </a:lnTo>
                  <a:lnTo>
                    <a:pt x="993" y="95"/>
                  </a:lnTo>
                  <a:lnTo>
                    <a:pt x="983" y="105"/>
                  </a:lnTo>
                  <a:lnTo>
                    <a:pt x="963" y="110"/>
                  </a:lnTo>
                  <a:lnTo>
                    <a:pt x="953" y="105"/>
                  </a:lnTo>
                  <a:lnTo>
                    <a:pt x="948" y="105"/>
                  </a:lnTo>
                  <a:lnTo>
                    <a:pt x="928" y="75"/>
                  </a:lnTo>
                  <a:lnTo>
                    <a:pt x="928" y="75"/>
                  </a:lnTo>
                  <a:lnTo>
                    <a:pt x="908" y="40"/>
                  </a:lnTo>
                  <a:lnTo>
                    <a:pt x="888" y="20"/>
                  </a:lnTo>
                  <a:lnTo>
                    <a:pt x="863" y="0"/>
                  </a:lnTo>
                  <a:lnTo>
                    <a:pt x="863" y="0"/>
                  </a:lnTo>
                  <a:lnTo>
                    <a:pt x="863" y="0"/>
                  </a:lnTo>
                  <a:lnTo>
                    <a:pt x="868" y="10"/>
                  </a:lnTo>
                  <a:lnTo>
                    <a:pt x="863" y="25"/>
                  </a:lnTo>
                  <a:lnTo>
                    <a:pt x="853" y="35"/>
                  </a:lnTo>
                  <a:lnTo>
                    <a:pt x="828" y="40"/>
                  </a:lnTo>
                  <a:lnTo>
                    <a:pt x="778" y="75"/>
                  </a:lnTo>
                  <a:lnTo>
                    <a:pt x="778" y="75"/>
                  </a:lnTo>
                  <a:lnTo>
                    <a:pt x="768" y="70"/>
                  </a:lnTo>
                  <a:lnTo>
                    <a:pt x="743" y="75"/>
                  </a:lnTo>
                  <a:lnTo>
                    <a:pt x="728" y="80"/>
                  </a:lnTo>
                  <a:lnTo>
                    <a:pt x="713" y="90"/>
                  </a:lnTo>
                  <a:lnTo>
                    <a:pt x="698" y="105"/>
                  </a:lnTo>
                  <a:lnTo>
                    <a:pt x="683" y="125"/>
                  </a:lnTo>
                  <a:lnTo>
                    <a:pt x="683" y="125"/>
                  </a:lnTo>
                  <a:lnTo>
                    <a:pt x="683" y="130"/>
                  </a:lnTo>
                  <a:lnTo>
                    <a:pt x="678" y="145"/>
                  </a:lnTo>
                  <a:lnTo>
                    <a:pt x="668" y="150"/>
                  </a:lnTo>
                  <a:lnTo>
                    <a:pt x="658" y="155"/>
                  </a:lnTo>
                  <a:lnTo>
                    <a:pt x="638" y="155"/>
                  </a:lnTo>
                  <a:lnTo>
                    <a:pt x="613" y="150"/>
                  </a:lnTo>
                  <a:lnTo>
                    <a:pt x="613" y="150"/>
                  </a:lnTo>
                  <a:lnTo>
                    <a:pt x="579" y="150"/>
                  </a:lnTo>
                  <a:lnTo>
                    <a:pt x="494" y="150"/>
                  </a:lnTo>
                  <a:lnTo>
                    <a:pt x="444" y="150"/>
                  </a:lnTo>
                  <a:lnTo>
                    <a:pt x="394" y="155"/>
                  </a:lnTo>
                  <a:lnTo>
                    <a:pt x="354" y="165"/>
                  </a:lnTo>
                  <a:lnTo>
                    <a:pt x="319" y="175"/>
                  </a:lnTo>
                  <a:lnTo>
                    <a:pt x="319" y="175"/>
                  </a:lnTo>
                  <a:lnTo>
                    <a:pt x="309" y="185"/>
                  </a:lnTo>
                  <a:lnTo>
                    <a:pt x="289" y="210"/>
                  </a:lnTo>
                  <a:lnTo>
                    <a:pt x="274" y="220"/>
                  </a:lnTo>
                  <a:lnTo>
                    <a:pt x="259" y="225"/>
                  </a:lnTo>
                  <a:lnTo>
                    <a:pt x="244" y="230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29" y="260"/>
                  </a:lnTo>
                  <a:lnTo>
                    <a:pt x="224" y="295"/>
                  </a:lnTo>
                  <a:lnTo>
                    <a:pt x="214" y="330"/>
                  </a:lnTo>
                  <a:lnTo>
                    <a:pt x="204" y="365"/>
                  </a:lnTo>
                  <a:lnTo>
                    <a:pt x="195" y="375"/>
                  </a:lnTo>
                  <a:lnTo>
                    <a:pt x="190" y="384"/>
                  </a:lnTo>
                  <a:lnTo>
                    <a:pt x="180" y="389"/>
                  </a:lnTo>
                  <a:lnTo>
                    <a:pt x="170" y="389"/>
                  </a:lnTo>
                  <a:lnTo>
                    <a:pt x="155" y="384"/>
                  </a:lnTo>
                  <a:lnTo>
                    <a:pt x="140" y="370"/>
                  </a:lnTo>
                  <a:lnTo>
                    <a:pt x="140" y="370"/>
                  </a:lnTo>
                  <a:lnTo>
                    <a:pt x="115" y="375"/>
                  </a:lnTo>
                  <a:lnTo>
                    <a:pt x="85" y="384"/>
                  </a:lnTo>
                  <a:lnTo>
                    <a:pt x="55" y="404"/>
                  </a:lnTo>
                  <a:lnTo>
                    <a:pt x="55" y="404"/>
                  </a:lnTo>
                  <a:lnTo>
                    <a:pt x="55" y="404"/>
                  </a:lnTo>
                  <a:lnTo>
                    <a:pt x="45" y="409"/>
                  </a:lnTo>
                  <a:lnTo>
                    <a:pt x="25" y="424"/>
                  </a:lnTo>
                  <a:lnTo>
                    <a:pt x="15" y="434"/>
                  </a:lnTo>
                  <a:lnTo>
                    <a:pt x="10" y="449"/>
                  </a:lnTo>
                  <a:lnTo>
                    <a:pt x="5" y="469"/>
                  </a:lnTo>
                  <a:lnTo>
                    <a:pt x="10" y="489"/>
                  </a:lnTo>
                  <a:lnTo>
                    <a:pt x="10" y="489"/>
                  </a:lnTo>
                  <a:lnTo>
                    <a:pt x="10" y="494"/>
                  </a:lnTo>
                  <a:lnTo>
                    <a:pt x="15" y="509"/>
                  </a:lnTo>
                  <a:lnTo>
                    <a:pt x="15" y="534"/>
                  </a:lnTo>
                  <a:lnTo>
                    <a:pt x="10" y="544"/>
                  </a:lnTo>
                  <a:lnTo>
                    <a:pt x="0" y="549"/>
                  </a:lnTo>
                  <a:lnTo>
                    <a:pt x="55" y="604"/>
                  </a:lnTo>
                  <a:lnTo>
                    <a:pt x="180" y="609"/>
                  </a:lnTo>
                  <a:lnTo>
                    <a:pt x="214" y="654"/>
                  </a:lnTo>
                  <a:lnTo>
                    <a:pt x="214" y="654"/>
                  </a:lnTo>
                  <a:lnTo>
                    <a:pt x="214" y="629"/>
                  </a:lnTo>
                  <a:lnTo>
                    <a:pt x="239" y="604"/>
                  </a:lnTo>
                  <a:lnTo>
                    <a:pt x="239" y="604"/>
                  </a:lnTo>
                  <a:lnTo>
                    <a:pt x="244" y="604"/>
                  </a:lnTo>
                  <a:lnTo>
                    <a:pt x="249" y="614"/>
                  </a:lnTo>
                  <a:lnTo>
                    <a:pt x="249" y="629"/>
                  </a:lnTo>
                  <a:lnTo>
                    <a:pt x="259" y="634"/>
                  </a:lnTo>
                  <a:lnTo>
                    <a:pt x="259" y="634"/>
                  </a:lnTo>
                  <a:lnTo>
                    <a:pt x="264" y="634"/>
                  </a:lnTo>
                  <a:lnTo>
                    <a:pt x="279" y="634"/>
                  </a:lnTo>
                  <a:lnTo>
                    <a:pt x="284" y="639"/>
                  </a:lnTo>
                  <a:lnTo>
                    <a:pt x="284" y="644"/>
                  </a:lnTo>
                  <a:lnTo>
                    <a:pt x="279" y="659"/>
                  </a:lnTo>
                  <a:lnTo>
                    <a:pt x="264" y="679"/>
                  </a:lnTo>
                  <a:lnTo>
                    <a:pt x="264" y="679"/>
                  </a:lnTo>
                  <a:lnTo>
                    <a:pt x="264" y="684"/>
                  </a:lnTo>
                  <a:lnTo>
                    <a:pt x="269" y="699"/>
                  </a:lnTo>
                  <a:lnTo>
                    <a:pt x="274" y="704"/>
                  </a:lnTo>
                  <a:lnTo>
                    <a:pt x="284" y="704"/>
                  </a:lnTo>
                  <a:lnTo>
                    <a:pt x="299" y="699"/>
                  </a:lnTo>
                  <a:lnTo>
                    <a:pt x="314" y="684"/>
                  </a:lnTo>
                  <a:lnTo>
                    <a:pt x="324" y="719"/>
                  </a:lnTo>
                  <a:lnTo>
                    <a:pt x="324" y="719"/>
                  </a:lnTo>
                  <a:lnTo>
                    <a:pt x="329" y="719"/>
                  </a:lnTo>
                  <a:lnTo>
                    <a:pt x="344" y="724"/>
                  </a:lnTo>
                  <a:lnTo>
                    <a:pt x="354" y="729"/>
                  </a:lnTo>
                  <a:lnTo>
                    <a:pt x="359" y="739"/>
                  </a:lnTo>
                  <a:lnTo>
                    <a:pt x="359" y="754"/>
                  </a:lnTo>
                  <a:lnTo>
                    <a:pt x="359" y="769"/>
                  </a:lnTo>
                  <a:lnTo>
                    <a:pt x="359" y="769"/>
                  </a:lnTo>
                  <a:lnTo>
                    <a:pt x="359" y="778"/>
                  </a:lnTo>
                  <a:lnTo>
                    <a:pt x="359" y="793"/>
                  </a:lnTo>
                  <a:lnTo>
                    <a:pt x="359" y="798"/>
                  </a:lnTo>
                  <a:lnTo>
                    <a:pt x="369" y="803"/>
                  </a:lnTo>
                  <a:lnTo>
                    <a:pt x="379" y="798"/>
                  </a:lnTo>
                  <a:lnTo>
                    <a:pt x="394" y="793"/>
                  </a:lnTo>
                  <a:lnTo>
                    <a:pt x="394" y="793"/>
                  </a:lnTo>
                  <a:lnTo>
                    <a:pt x="404" y="788"/>
                  </a:lnTo>
                  <a:lnTo>
                    <a:pt x="419" y="783"/>
                  </a:lnTo>
                  <a:lnTo>
                    <a:pt x="434" y="783"/>
                  </a:lnTo>
                  <a:lnTo>
                    <a:pt x="434" y="783"/>
                  </a:lnTo>
                  <a:lnTo>
                    <a:pt x="444" y="783"/>
                  </a:lnTo>
                  <a:lnTo>
                    <a:pt x="444" y="783"/>
                  </a:lnTo>
                  <a:lnTo>
                    <a:pt x="449" y="788"/>
                  </a:lnTo>
                  <a:lnTo>
                    <a:pt x="449" y="783"/>
                  </a:lnTo>
                  <a:lnTo>
                    <a:pt x="439" y="774"/>
                  </a:lnTo>
                  <a:lnTo>
                    <a:pt x="419" y="759"/>
                  </a:lnTo>
                  <a:lnTo>
                    <a:pt x="404" y="744"/>
                  </a:lnTo>
                  <a:lnTo>
                    <a:pt x="409" y="729"/>
                  </a:lnTo>
                  <a:lnTo>
                    <a:pt x="429" y="724"/>
                  </a:lnTo>
                  <a:lnTo>
                    <a:pt x="429" y="704"/>
                  </a:lnTo>
                  <a:lnTo>
                    <a:pt x="424" y="674"/>
                  </a:lnTo>
                  <a:lnTo>
                    <a:pt x="454" y="689"/>
                  </a:lnTo>
                  <a:lnTo>
                    <a:pt x="454" y="689"/>
                  </a:lnTo>
                  <a:lnTo>
                    <a:pt x="454" y="689"/>
                  </a:lnTo>
                  <a:lnTo>
                    <a:pt x="474" y="669"/>
                  </a:lnTo>
                  <a:lnTo>
                    <a:pt x="514" y="634"/>
                  </a:lnTo>
                  <a:lnTo>
                    <a:pt x="539" y="619"/>
                  </a:lnTo>
                  <a:lnTo>
                    <a:pt x="564" y="609"/>
                  </a:lnTo>
                  <a:lnTo>
                    <a:pt x="589" y="604"/>
                  </a:lnTo>
                  <a:lnTo>
                    <a:pt x="599" y="609"/>
                  </a:lnTo>
                  <a:lnTo>
                    <a:pt x="613" y="614"/>
                  </a:lnTo>
                  <a:lnTo>
                    <a:pt x="613" y="614"/>
                  </a:lnTo>
                  <a:lnTo>
                    <a:pt x="623" y="619"/>
                  </a:lnTo>
                  <a:lnTo>
                    <a:pt x="638" y="614"/>
                  </a:lnTo>
                  <a:lnTo>
                    <a:pt x="653" y="609"/>
                  </a:lnTo>
                  <a:lnTo>
                    <a:pt x="663" y="599"/>
                  </a:lnTo>
                  <a:lnTo>
                    <a:pt x="683" y="579"/>
                  </a:lnTo>
                  <a:lnTo>
                    <a:pt x="688" y="569"/>
                  </a:lnTo>
                  <a:lnTo>
                    <a:pt x="688" y="569"/>
                  </a:lnTo>
                  <a:lnTo>
                    <a:pt x="713" y="574"/>
                  </a:lnTo>
                  <a:lnTo>
                    <a:pt x="738" y="579"/>
                  </a:lnTo>
                  <a:lnTo>
                    <a:pt x="753" y="589"/>
                  </a:lnTo>
                  <a:lnTo>
                    <a:pt x="793" y="579"/>
                  </a:lnTo>
                  <a:lnTo>
                    <a:pt x="868" y="579"/>
                  </a:lnTo>
                  <a:lnTo>
                    <a:pt x="888" y="549"/>
                  </a:lnTo>
                  <a:lnTo>
                    <a:pt x="888" y="549"/>
                  </a:lnTo>
                  <a:lnTo>
                    <a:pt x="888" y="549"/>
                  </a:lnTo>
                  <a:lnTo>
                    <a:pt x="888" y="524"/>
                  </a:lnTo>
                  <a:lnTo>
                    <a:pt x="888" y="479"/>
                  </a:lnTo>
                  <a:lnTo>
                    <a:pt x="888" y="479"/>
                  </a:lnTo>
                  <a:lnTo>
                    <a:pt x="888" y="439"/>
                  </a:lnTo>
                  <a:lnTo>
                    <a:pt x="888" y="394"/>
                  </a:lnTo>
                  <a:lnTo>
                    <a:pt x="888" y="330"/>
                  </a:lnTo>
                  <a:lnTo>
                    <a:pt x="888" y="330"/>
                  </a:lnTo>
                  <a:lnTo>
                    <a:pt x="913" y="300"/>
                  </a:lnTo>
                  <a:lnTo>
                    <a:pt x="938" y="280"/>
                  </a:lnTo>
                  <a:lnTo>
                    <a:pt x="958" y="265"/>
                  </a:lnTo>
                  <a:lnTo>
                    <a:pt x="978" y="265"/>
                  </a:lnTo>
                  <a:lnTo>
                    <a:pt x="998" y="265"/>
                  </a:lnTo>
                  <a:lnTo>
                    <a:pt x="1008" y="275"/>
                  </a:lnTo>
                  <a:lnTo>
                    <a:pt x="1022" y="280"/>
                  </a:lnTo>
                  <a:lnTo>
                    <a:pt x="1022" y="280"/>
                  </a:lnTo>
                  <a:lnTo>
                    <a:pt x="1037" y="295"/>
                  </a:lnTo>
                  <a:lnTo>
                    <a:pt x="1052" y="300"/>
                  </a:lnTo>
                  <a:lnTo>
                    <a:pt x="1057" y="300"/>
                  </a:lnTo>
                  <a:lnTo>
                    <a:pt x="1062" y="290"/>
                  </a:lnTo>
                  <a:lnTo>
                    <a:pt x="1057" y="260"/>
                  </a:lnTo>
                  <a:lnTo>
                    <a:pt x="1057" y="260"/>
                  </a:lnTo>
                  <a:lnTo>
                    <a:pt x="1052" y="240"/>
                  </a:lnTo>
                  <a:lnTo>
                    <a:pt x="1052" y="220"/>
                  </a:lnTo>
                  <a:lnTo>
                    <a:pt x="1057" y="175"/>
                  </a:lnTo>
                  <a:lnTo>
                    <a:pt x="1067" y="130"/>
                  </a:lnTo>
                  <a:lnTo>
                    <a:pt x="1067" y="130"/>
                  </a:lnTo>
                  <a:lnTo>
                    <a:pt x="1067" y="110"/>
                  </a:lnTo>
                  <a:lnTo>
                    <a:pt x="1057" y="95"/>
                  </a:lnTo>
                  <a:lnTo>
                    <a:pt x="1047" y="85"/>
                  </a:lnTo>
                  <a:lnTo>
                    <a:pt x="1037" y="80"/>
                  </a:lnTo>
                  <a:lnTo>
                    <a:pt x="1018" y="85"/>
                  </a:lnTo>
                  <a:lnTo>
                    <a:pt x="1008" y="85"/>
                  </a:lnTo>
                  <a:lnTo>
                    <a:pt x="1008" y="85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1" name="Freeform 21"/>
            <p:cNvSpPr>
              <a:spLocks/>
            </p:cNvSpPr>
            <p:nvPr/>
          </p:nvSpPr>
          <p:spPr bwMode="auto">
            <a:xfrm>
              <a:off x="1873" y="2690"/>
              <a:ext cx="967" cy="1212"/>
            </a:xfrm>
            <a:custGeom>
              <a:avLst/>
              <a:gdLst/>
              <a:ahLst/>
              <a:cxnLst>
                <a:cxn ang="0">
                  <a:pos x="957" y="504"/>
                </a:cxn>
                <a:cxn ang="0">
                  <a:pos x="962" y="454"/>
                </a:cxn>
                <a:cxn ang="0">
                  <a:pos x="932" y="434"/>
                </a:cxn>
                <a:cxn ang="0">
                  <a:pos x="902" y="359"/>
                </a:cxn>
                <a:cxn ang="0">
                  <a:pos x="808" y="335"/>
                </a:cxn>
                <a:cxn ang="0">
                  <a:pos x="738" y="275"/>
                </a:cxn>
                <a:cxn ang="0">
                  <a:pos x="698" y="275"/>
                </a:cxn>
                <a:cxn ang="0">
                  <a:pos x="703" y="305"/>
                </a:cxn>
                <a:cxn ang="0">
                  <a:pos x="663" y="310"/>
                </a:cxn>
                <a:cxn ang="0">
                  <a:pos x="593" y="345"/>
                </a:cxn>
                <a:cxn ang="0">
                  <a:pos x="573" y="345"/>
                </a:cxn>
                <a:cxn ang="0">
                  <a:pos x="578" y="300"/>
                </a:cxn>
                <a:cxn ang="0">
                  <a:pos x="568" y="215"/>
                </a:cxn>
                <a:cxn ang="0">
                  <a:pos x="518" y="200"/>
                </a:cxn>
                <a:cxn ang="0">
                  <a:pos x="488" y="150"/>
                </a:cxn>
                <a:cxn ang="0">
                  <a:pos x="498" y="85"/>
                </a:cxn>
                <a:cxn ang="0">
                  <a:pos x="483" y="20"/>
                </a:cxn>
                <a:cxn ang="0">
                  <a:pos x="439" y="5"/>
                </a:cxn>
                <a:cxn ang="0">
                  <a:pos x="374" y="50"/>
                </a:cxn>
                <a:cxn ang="0">
                  <a:pos x="244" y="60"/>
                </a:cxn>
                <a:cxn ang="0">
                  <a:pos x="199" y="110"/>
                </a:cxn>
                <a:cxn ang="0">
                  <a:pos x="154" y="125"/>
                </a:cxn>
                <a:cxn ang="0">
                  <a:pos x="104" y="180"/>
                </a:cxn>
                <a:cxn ang="0">
                  <a:pos x="109" y="250"/>
                </a:cxn>
                <a:cxn ang="0">
                  <a:pos x="89" y="280"/>
                </a:cxn>
                <a:cxn ang="0">
                  <a:pos x="54" y="369"/>
                </a:cxn>
                <a:cxn ang="0">
                  <a:pos x="129" y="394"/>
                </a:cxn>
                <a:cxn ang="0">
                  <a:pos x="134" y="444"/>
                </a:cxn>
                <a:cxn ang="0">
                  <a:pos x="44" y="569"/>
                </a:cxn>
                <a:cxn ang="0">
                  <a:pos x="10" y="579"/>
                </a:cxn>
                <a:cxn ang="0">
                  <a:pos x="0" y="674"/>
                </a:cxn>
                <a:cxn ang="0">
                  <a:pos x="49" y="749"/>
                </a:cxn>
                <a:cxn ang="0">
                  <a:pos x="84" y="828"/>
                </a:cxn>
                <a:cxn ang="0">
                  <a:pos x="84" y="948"/>
                </a:cxn>
                <a:cxn ang="0">
                  <a:pos x="124" y="988"/>
                </a:cxn>
                <a:cxn ang="0">
                  <a:pos x="219" y="988"/>
                </a:cxn>
                <a:cxn ang="0">
                  <a:pos x="304" y="1008"/>
                </a:cxn>
                <a:cxn ang="0">
                  <a:pos x="294" y="1058"/>
                </a:cxn>
                <a:cxn ang="0">
                  <a:pos x="374" y="1123"/>
                </a:cxn>
                <a:cxn ang="0">
                  <a:pos x="448" y="1133"/>
                </a:cxn>
                <a:cxn ang="0">
                  <a:pos x="488" y="1143"/>
                </a:cxn>
                <a:cxn ang="0">
                  <a:pos x="528" y="1207"/>
                </a:cxn>
                <a:cxn ang="0">
                  <a:pos x="563" y="1197"/>
                </a:cxn>
                <a:cxn ang="0">
                  <a:pos x="593" y="1192"/>
                </a:cxn>
                <a:cxn ang="0">
                  <a:pos x="628" y="1143"/>
                </a:cxn>
                <a:cxn ang="0">
                  <a:pos x="653" y="1048"/>
                </a:cxn>
                <a:cxn ang="0">
                  <a:pos x="653" y="983"/>
                </a:cxn>
                <a:cxn ang="0">
                  <a:pos x="683" y="933"/>
                </a:cxn>
                <a:cxn ang="0">
                  <a:pos x="703" y="883"/>
                </a:cxn>
                <a:cxn ang="0">
                  <a:pos x="683" y="838"/>
                </a:cxn>
                <a:cxn ang="0">
                  <a:pos x="738" y="803"/>
                </a:cxn>
                <a:cxn ang="0">
                  <a:pos x="887" y="763"/>
                </a:cxn>
                <a:cxn ang="0">
                  <a:pos x="912" y="709"/>
                </a:cxn>
                <a:cxn ang="0">
                  <a:pos x="932" y="684"/>
                </a:cxn>
                <a:cxn ang="0">
                  <a:pos x="952" y="634"/>
                </a:cxn>
                <a:cxn ang="0">
                  <a:pos x="907" y="564"/>
                </a:cxn>
                <a:cxn ang="0">
                  <a:pos x="932" y="524"/>
                </a:cxn>
              </a:cxnLst>
              <a:rect l="0" t="0" r="r" b="b"/>
              <a:pathLst>
                <a:path w="967" h="1212">
                  <a:moveTo>
                    <a:pt x="932" y="524"/>
                  </a:moveTo>
                  <a:lnTo>
                    <a:pt x="932" y="524"/>
                  </a:lnTo>
                  <a:lnTo>
                    <a:pt x="947" y="519"/>
                  </a:lnTo>
                  <a:lnTo>
                    <a:pt x="957" y="504"/>
                  </a:lnTo>
                  <a:lnTo>
                    <a:pt x="967" y="494"/>
                  </a:lnTo>
                  <a:lnTo>
                    <a:pt x="967" y="479"/>
                  </a:lnTo>
                  <a:lnTo>
                    <a:pt x="967" y="464"/>
                  </a:lnTo>
                  <a:lnTo>
                    <a:pt x="962" y="454"/>
                  </a:lnTo>
                  <a:lnTo>
                    <a:pt x="947" y="449"/>
                  </a:lnTo>
                  <a:lnTo>
                    <a:pt x="927" y="449"/>
                  </a:lnTo>
                  <a:lnTo>
                    <a:pt x="927" y="449"/>
                  </a:lnTo>
                  <a:lnTo>
                    <a:pt x="932" y="434"/>
                  </a:lnTo>
                  <a:lnTo>
                    <a:pt x="932" y="414"/>
                  </a:lnTo>
                  <a:lnTo>
                    <a:pt x="927" y="394"/>
                  </a:lnTo>
                  <a:lnTo>
                    <a:pt x="917" y="374"/>
                  </a:lnTo>
                  <a:lnTo>
                    <a:pt x="902" y="359"/>
                  </a:lnTo>
                  <a:lnTo>
                    <a:pt x="877" y="345"/>
                  </a:lnTo>
                  <a:lnTo>
                    <a:pt x="838" y="345"/>
                  </a:lnTo>
                  <a:lnTo>
                    <a:pt x="838" y="345"/>
                  </a:lnTo>
                  <a:lnTo>
                    <a:pt x="808" y="335"/>
                  </a:lnTo>
                  <a:lnTo>
                    <a:pt x="783" y="320"/>
                  </a:lnTo>
                  <a:lnTo>
                    <a:pt x="763" y="300"/>
                  </a:lnTo>
                  <a:lnTo>
                    <a:pt x="763" y="300"/>
                  </a:lnTo>
                  <a:lnTo>
                    <a:pt x="738" y="275"/>
                  </a:lnTo>
                  <a:lnTo>
                    <a:pt x="718" y="260"/>
                  </a:lnTo>
                  <a:lnTo>
                    <a:pt x="708" y="260"/>
                  </a:lnTo>
                  <a:lnTo>
                    <a:pt x="703" y="265"/>
                  </a:lnTo>
                  <a:lnTo>
                    <a:pt x="698" y="275"/>
                  </a:lnTo>
                  <a:lnTo>
                    <a:pt x="703" y="290"/>
                  </a:lnTo>
                  <a:lnTo>
                    <a:pt x="703" y="290"/>
                  </a:lnTo>
                  <a:lnTo>
                    <a:pt x="703" y="295"/>
                  </a:lnTo>
                  <a:lnTo>
                    <a:pt x="703" y="305"/>
                  </a:lnTo>
                  <a:lnTo>
                    <a:pt x="698" y="310"/>
                  </a:lnTo>
                  <a:lnTo>
                    <a:pt x="693" y="315"/>
                  </a:lnTo>
                  <a:lnTo>
                    <a:pt x="683" y="315"/>
                  </a:lnTo>
                  <a:lnTo>
                    <a:pt x="663" y="310"/>
                  </a:lnTo>
                  <a:lnTo>
                    <a:pt x="663" y="310"/>
                  </a:lnTo>
                  <a:lnTo>
                    <a:pt x="643" y="315"/>
                  </a:lnTo>
                  <a:lnTo>
                    <a:pt x="623" y="330"/>
                  </a:lnTo>
                  <a:lnTo>
                    <a:pt x="593" y="345"/>
                  </a:lnTo>
                  <a:lnTo>
                    <a:pt x="593" y="345"/>
                  </a:lnTo>
                  <a:lnTo>
                    <a:pt x="588" y="350"/>
                  </a:lnTo>
                  <a:lnTo>
                    <a:pt x="578" y="350"/>
                  </a:lnTo>
                  <a:lnTo>
                    <a:pt x="573" y="345"/>
                  </a:lnTo>
                  <a:lnTo>
                    <a:pt x="573" y="335"/>
                  </a:lnTo>
                  <a:lnTo>
                    <a:pt x="573" y="320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83" y="255"/>
                  </a:lnTo>
                  <a:lnTo>
                    <a:pt x="578" y="235"/>
                  </a:lnTo>
                  <a:lnTo>
                    <a:pt x="573" y="225"/>
                  </a:lnTo>
                  <a:lnTo>
                    <a:pt x="568" y="215"/>
                  </a:lnTo>
                  <a:lnTo>
                    <a:pt x="553" y="205"/>
                  </a:lnTo>
                  <a:lnTo>
                    <a:pt x="538" y="205"/>
                  </a:lnTo>
                  <a:lnTo>
                    <a:pt x="518" y="200"/>
                  </a:lnTo>
                  <a:lnTo>
                    <a:pt x="518" y="200"/>
                  </a:lnTo>
                  <a:lnTo>
                    <a:pt x="508" y="200"/>
                  </a:lnTo>
                  <a:lnTo>
                    <a:pt x="498" y="185"/>
                  </a:lnTo>
                  <a:lnTo>
                    <a:pt x="493" y="170"/>
                  </a:lnTo>
                  <a:lnTo>
                    <a:pt x="488" y="150"/>
                  </a:lnTo>
                  <a:lnTo>
                    <a:pt x="493" y="125"/>
                  </a:lnTo>
                  <a:lnTo>
                    <a:pt x="498" y="90"/>
                  </a:lnTo>
                  <a:lnTo>
                    <a:pt x="498" y="85"/>
                  </a:lnTo>
                  <a:lnTo>
                    <a:pt x="498" y="85"/>
                  </a:lnTo>
                  <a:lnTo>
                    <a:pt x="498" y="70"/>
                  </a:lnTo>
                  <a:lnTo>
                    <a:pt x="498" y="50"/>
                  </a:lnTo>
                  <a:lnTo>
                    <a:pt x="493" y="35"/>
                  </a:lnTo>
                  <a:lnTo>
                    <a:pt x="483" y="20"/>
                  </a:lnTo>
                  <a:lnTo>
                    <a:pt x="473" y="10"/>
                  </a:lnTo>
                  <a:lnTo>
                    <a:pt x="463" y="0"/>
                  </a:lnTo>
                  <a:lnTo>
                    <a:pt x="448" y="0"/>
                  </a:lnTo>
                  <a:lnTo>
                    <a:pt x="439" y="5"/>
                  </a:lnTo>
                  <a:lnTo>
                    <a:pt x="439" y="5"/>
                  </a:lnTo>
                  <a:lnTo>
                    <a:pt x="419" y="25"/>
                  </a:lnTo>
                  <a:lnTo>
                    <a:pt x="394" y="40"/>
                  </a:lnTo>
                  <a:lnTo>
                    <a:pt x="374" y="50"/>
                  </a:lnTo>
                  <a:lnTo>
                    <a:pt x="374" y="50"/>
                  </a:lnTo>
                  <a:lnTo>
                    <a:pt x="304" y="50"/>
                  </a:lnTo>
                  <a:lnTo>
                    <a:pt x="264" y="55"/>
                  </a:lnTo>
                  <a:lnTo>
                    <a:pt x="244" y="60"/>
                  </a:lnTo>
                  <a:lnTo>
                    <a:pt x="239" y="65"/>
                  </a:lnTo>
                  <a:lnTo>
                    <a:pt x="239" y="65"/>
                  </a:lnTo>
                  <a:lnTo>
                    <a:pt x="219" y="90"/>
                  </a:lnTo>
                  <a:lnTo>
                    <a:pt x="199" y="110"/>
                  </a:lnTo>
                  <a:lnTo>
                    <a:pt x="189" y="115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54" y="125"/>
                  </a:lnTo>
                  <a:lnTo>
                    <a:pt x="124" y="140"/>
                  </a:lnTo>
                  <a:lnTo>
                    <a:pt x="114" y="155"/>
                  </a:lnTo>
                  <a:lnTo>
                    <a:pt x="109" y="165"/>
                  </a:lnTo>
                  <a:lnTo>
                    <a:pt x="104" y="18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14" y="230"/>
                  </a:lnTo>
                  <a:lnTo>
                    <a:pt x="109" y="250"/>
                  </a:lnTo>
                  <a:lnTo>
                    <a:pt x="104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89" y="280"/>
                  </a:lnTo>
                  <a:lnTo>
                    <a:pt x="79" y="295"/>
                  </a:lnTo>
                  <a:lnTo>
                    <a:pt x="64" y="330"/>
                  </a:lnTo>
                  <a:lnTo>
                    <a:pt x="59" y="364"/>
                  </a:lnTo>
                  <a:lnTo>
                    <a:pt x="54" y="369"/>
                  </a:lnTo>
                  <a:lnTo>
                    <a:pt x="54" y="369"/>
                  </a:lnTo>
                  <a:lnTo>
                    <a:pt x="84" y="374"/>
                  </a:lnTo>
                  <a:lnTo>
                    <a:pt x="119" y="384"/>
                  </a:lnTo>
                  <a:lnTo>
                    <a:pt x="129" y="394"/>
                  </a:lnTo>
                  <a:lnTo>
                    <a:pt x="139" y="409"/>
                  </a:lnTo>
                  <a:lnTo>
                    <a:pt x="139" y="424"/>
                  </a:lnTo>
                  <a:lnTo>
                    <a:pt x="134" y="444"/>
                  </a:lnTo>
                  <a:lnTo>
                    <a:pt x="134" y="444"/>
                  </a:lnTo>
                  <a:lnTo>
                    <a:pt x="114" y="494"/>
                  </a:lnTo>
                  <a:lnTo>
                    <a:pt x="89" y="534"/>
                  </a:lnTo>
                  <a:lnTo>
                    <a:pt x="59" y="559"/>
                  </a:lnTo>
                  <a:lnTo>
                    <a:pt x="44" y="569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0" y="574"/>
                  </a:lnTo>
                  <a:lnTo>
                    <a:pt x="10" y="579"/>
                  </a:lnTo>
                  <a:lnTo>
                    <a:pt x="5" y="589"/>
                  </a:lnTo>
                  <a:lnTo>
                    <a:pt x="0" y="609"/>
                  </a:lnTo>
                  <a:lnTo>
                    <a:pt x="0" y="634"/>
                  </a:lnTo>
                  <a:lnTo>
                    <a:pt x="0" y="674"/>
                  </a:lnTo>
                  <a:lnTo>
                    <a:pt x="10" y="719"/>
                  </a:lnTo>
                  <a:lnTo>
                    <a:pt x="10" y="719"/>
                  </a:lnTo>
                  <a:lnTo>
                    <a:pt x="20" y="729"/>
                  </a:lnTo>
                  <a:lnTo>
                    <a:pt x="49" y="749"/>
                  </a:lnTo>
                  <a:lnTo>
                    <a:pt x="59" y="763"/>
                  </a:lnTo>
                  <a:lnTo>
                    <a:pt x="74" y="778"/>
                  </a:lnTo>
                  <a:lnTo>
                    <a:pt x="79" y="803"/>
                  </a:lnTo>
                  <a:lnTo>
                    <a:pt x="84" y="828"/>
                  </a:lnTo>
                  <a:lnTo>
                    <a:pt x="84" y="828"/>
                  </a:lnTo>
                  <a:lnTo>
                    <a:pt x="79" y="888"/>
                  </a:lnTo>
                  <a:lnTo>
                    <a:pt x="79" y="918"/>
                  </a:lnTo>
                  <a:lnTo>
                    <a:pt x="84" y="948"/>
                  </a:lnTo>
                  <a:lnTo>
                    <a:pt x="94" y="968"/>
                  </a:lnTo>
                  <a:lnTo>
                    <a:pt x="104" y="978"/>
                  </a:lnTo>
                  <a:lnTo>
                    <a:pt x="114" y="983"/>
                  </a:lnTo>
                  <a:lnTo>
                    <a:pt x="124" y="988"/>
                  </a:lnTo>
                  <a:lnTo>
                    <a:pt x="139" y="988"/>
                  </a:lnTo>
                  <a:lnTo>
                    <a:pt x="174" y="973"/>
                  </a:lnTo>
                  <a:lnTo>
                    <a:pt x="174" y="973"/>
                  </a:lnTo>
                  <a:lnTo>
                    <a:pt x="219" y="988"/>
                  </a:lnTo>
                  <a:lnTo>
                    <a:pt x="259" y="998"/>
                  </a:lnTo>
                  <a:lnTo>
                    <a:pt x="284" y="1003"/>
                  </a:lnTo>
                  <a:lnTo>
                    <a:pt x="284" y="1003"/>
                  </a:lnTo>
                  <a:lnTo>
                    <a:pt x="304" y="1008"/>
                  </a:lnTo>
                  <a:lnTo>
                    <a:pt x="309" y="1018"/>
                  </a:lnTo>
                  <a:lnTo>
                    <a:pt x="309" y="1038"/>
                  </a:lnTo>
                  <a:lnTo>
                    <a:pt x="294" y="1058"/>
                  </a:lnTo>
                  <a:lnTo>
                    <a:pt x="294" y="1058"/>
                  </a:lnTo>
                  <a:lnTo>
                    <a:pt x="304" y="1068"/>
                  </a:lnTo>
                  <a:lnTo>
                    <a:pt x="329" y="1093"/>
                  </a:lnTo>
                  <a:lnTo>
                    <a:pt x="349" y="1108"/>
                  </a:lnTo>
                  <a:lnTo>
                    <a:pt x="374" y="1123"/>
                  </a:lnTo>
                  <a:lnTo>
                    <a:pt x="404" y="1138"/>
                  </a:lnTo>
                  <a:lnTo>
                    <a:pt x="439" y="1148"/>
                  </a:lnTo>
                  <a:lnTo>
                    <a:pt x="448" y="1133"/>
                  </a:lnTo>
                  <a:lnTo>
                    <a:pt x="448" y="1133"/>
                  </a:lnTo>
                  <a:lnTo>
                    <a:pt x="453" y="1133"/>
                  </a:lnTo>
                  <a:lnTo>
                    <a:pt x="468" y="1133"/>
                  </a:lnTo>
                  <a:lnTo>
                    <a:pt x="478" y="1133"/>
                  </a:lnTo>
                  <a:lnTo>
                    <a:pt x="488" y="1143"/>
                  </a:lnTo>
                  <a:lnTo>
                    <a:pt x="498" y="1153"/>
                  </a:lnTo>
                  <a:lnTo>
                    <a:pt x="508" y="1172"/>
                  </a:lnTo>
                  <a:lnTo>
                    <a:pt x="508" y="1172"/>
                  </a:lnTo>
                  <a:lnTo>
                    <a:pt x="528" y="1207"/>
                  </a:lnTo>
                  <a:lnTo>
                    <a:pt x="533" y="1212"/>
                  </a:lnTo>
                  <a:lnTo>
                    <a:pt x="538" y="1212"/>
                  </a:lnTo>
                  <a:lnTo>
                    <a:pt x="553" y="1207"/>
                  </a:lnTo>
                  <a:lnTo>
                    <a:pt x="563" y="1197"/>
                  </a:lnTo>
                  <a:lnTo>
                    <a:pt x="563" y="1197"/>
                  </a:lnTo>
                  <a:lnTo>
                    <a:pt x="578" y="1192"/>
                  </a:lnTo>
                  <a:lnTo>
                    <a:pt x="593" y="1192"/>
                  </a:lnTo>
                  <a:lnTo>
                    <a:pt x="593" y="1192"/>
                  </a:lnTo>
                  <a:lnTo>
                    <a:pt x="593" y="1192"/>
                  </a:lnTo>
                  <a:lnTo>
                    <a:pt x="593" y="1192"/>
                  </a:lnTo>
                  <a:lnTo>
                    <a:pt x="603" y="1177"/>
                  </a:lnTo>
                  <a:lnTo>
                    <a:pt x="628" y="1143"/>
                  </a:lnTo>
                  <a:lnTo>
                    <a:pt x="638" y="1123"/>
                  </a:lnTo>
                  <a:lnTo>
                    <a:pt x="648" y="1098"/>
                  </a:lnTo>
                  <a:lnTo>
                    <a:pt x="653" y="1073"/>
                  </a:lnTo>
                  <a:lnTo>
                    <a:pt x="653" y="1048"/>
                  </a:lnTo>
                  <a:lnTo>
                    <a:pt x="653" y="1048"/>
                  </a:lnTo>
                  <a:lnTo>
                    <a:pt x="648" y="1023"/>
                  </a:lnTo>
                  <a:lnTo>
                    <a:pt x="648" y="998"/>
                  </a:lnTo>
                  <a:lnTo>
                    <a:pt x="653" y="983"/>
                  </a:lnTo>
                  <a:lnTo>
                    <a:pt x="663" y="963"/>
                  </a:lnTo>
                  <a:lnTo>
                    <a:pt x="673" y="943"/>
                  </a:lnTo>
                  <a:lnTo>
                    <a:pt x="683" y="933"/>
                  </a:lnTo>
                  <a:lnTo>
                    <a:pt x="683" y="933"/>
                  </a:lnTo>
                  <a:lnTo>
                    <a:pt x="688" y="928"/>
                  </a:lnTo>
                  <a:lnTo>
                    <a:pt x="698" y="913"/>
                  </a:lnTo>
                  <a:lnTo>
                    <a:pt x="703" y="898"/>
                  </a:lnTo>
                  <a:lnTo>
                    <a:pt x="703" y="883"/>
                  </a:lnTo>
                  <a:lnTo>
                    <a:pt x="698" y="863"/>
                  </a:lnTo>
                  <a:lnTo>
                    <a:pt x="683" y="843"/>
                  </a:lnTo>
                  <a:lnTo>
                    <a:pt x="683" y="843"/>
                  </a:lnTo>
                  <a:lnTo>
                    <a:pt x="683" y="838"/>
                  </a:lnTo>
                  <a:lnTo>
                    <a:pt x="683" y="828"/>
                  </a:lnTo>
                  <a:lnTo>
                    <a:pt x="698" y="818"/>
                  </a:lnTo>
                  <a:lnTo>
                    <a:pt x="738" y="803"/>
                  </a:lnTo>
                  <a:lnTo>
                    <a:pt x="738" y="803"/>
                  </a:lnTo>
                  <a:lnTo>
                    <a:pt x="798" y="793"/>
                  </a:lnTo>
                  <a:lnTo>
                    <a:pt x="848" y="783"/>
                  </a:lnTo>
                  <a:lnTo>
                    <a:pt x="872" y="773"/>
                  </a:lnTo>
                  <a:lnTo>
                    <a:pt x="887" y="763"/>
                  </a:lnTo>
                  <a:lnTo>
                    <a:pt x="897" y="749"/>
                  </a:lnTo>
                  <a:lnTo>
                    <a:pt x="902" y="724"/>
                  </a:lnTo>
                  <a:lnTo>
                    <a:pt x="902" y="724"/>
                  </a:lnTo>
                  <a:lnTo>
                    <a:pt x="912" y="709"/>
                  </a:lnTo>
                  <a:lnTo>
                    <a:pt x="922" y="694"/>
                  </a:lnTo>
                  <a:lnTo>
                    <a:pt x="932" y="684"/>
                  </a:lnTo>
                  <a:lnTo>
                    <a:pt x="932" y="684"/>
                  </a:lnTo>
                  <a:lnTo>
                    <a:pt x="932" y="684"/>
                  </a:lnTo>
                  <a:lnTo>
                    <a:pt x="942" y="674"/>
                  </a:lnTo>
                  <a:lnTo>
                    <a:pt x="947" y="664"/>
                  </a:lnTo>
                  <a:lnTo>
                    <a:pt x="952" y="654"/>
                  </a:lnTo>
                  <a:lnTo>
                    <a:pt x="952" y="634"/>
                  </a:lnTo>
                  <a:lnTo>
                    <a:pt x="942" y="614"/>
                  </a:lnTo>
                  <a:lnTo>
                    <a:pt x="932" y="594"/>
                  </a:lnTo>
                  <a:lnTo>
                    <a:pt x="907" y="564"/>
                  </a:lnTo>
                  <a:lnTo>
                    <a:pt x="907" y="564"/>
                  </a:lnTo>
                  <a:lnTo>
                    <a:pt x="907" y="559"/>
                  </a:lnTo>
                  <a:lnTo>
                    <a:pt x="907" y="549"/>
                  </a:lnTo>
                  <a:lnTo>
                    <a:pt x="917" y="539"/>
                  </a:lnTo>
                  <a:lnTo>
                    <a:pt x="932" y="524"/>
                  </a:lnTo>
                  <a:lnTo>
                    <a:pt x="932" y="524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2" name="Freeform 22"/>
            <p:cNvSpPr>
              <a:spLocks/>
            </p:cNvSpPr>
            <p:nvPr/>
          </p:nvSpPr>
          <p:spPr bwMode="auto">
            <a:xfrm>
              <a:off x="531" y="1503"/>
              <a:ext cx="2135" cy="1561"/>
            </a:xfrm>
            <a:custGeom>
              <a:avLst/>
              <a:gdLst/>
              <a:ahLst/>
              <a:cxnLst>
                <a:cxn ang="0">
                  <a:pos x="2055" y="1093"/>
                </a:cxn>
                <a:cxn ang="0">
                  <a:pos x="2080" y="988"/>
                </a:cxn>
                <a:cxn ang="0">
                  <a:pos x="2105" y="923"/>
                </a:cxn>
                <a:cxn ang="0">
                  <a:pos x="1925" y="833"/>
                </a:cxn>
                <a:cxn ang="0">
                  <a:pos x="1815" y="798"/>
                </a:cxn>
                <a:cxn ang="0">
                  <a:pos x="1691" y="758"/>
                </a:cxn>
                <a:cxn ang="0">
                  <a:pos x="1506" y="604"/>
                </a:cxn>
                <a:cxn ang="0">
                  <a:pos x="1456" y="369"/>
                </a:cxn>
                <a:cxn ang="0">
                  <a:pos x="1436" y="310"/>
                </a:cxn>
                <a:cxn ang="0">
                  <a:pos x="1391" y="245"/>
                </a:cxn>
                <a:cxn ang="0">
                  <a:pos x="1411" y="195"/>
                </a:cxn>
                <a:cxn ang="0">
                  <a:pos x="1451" y="145"/>
                </a:cxn>
                <a:cxn ang="0">
                  <a:pos x="1411" y="0"/>
                </a:cxn>
                <a:cxn ang="0">
                  <a:pos x="1237" y="50"/>
                </a:cxn>
                <a:cxn ang="0">
                  <a:pos x="1092" y="100"/>
                </a:cxn>
                <a:cxn ang="0">
                  <a:pos x="1002" y="295"/>
                </a:cxn>
                <a:cxn ang="0">
                  <a:pos x="903" y="275"/>
                </a:cxn>
                <a:cxn ang="0">
                  <a:pos x="783" y="250"/>
                </a:cxn>
                <a:cxn ang="0">
                  <a:pos x="633" y="180"/>
                </a:cxn>
                <a:cxn ang="0">
                  <a:pos x="479" y="95"/>
                </a:cxn>
                <a:cxn ang="0">
                  <a:pos x="324" y="220"/>
                </a:cxn>
                <a:cxn ang="0">
                  <a:pos x="145" y="339"/>
                </a:cxn>
                <a:cxn ang="0">
                  <a:pos x="55" y="285"/>
                </a:cxn>
                <a:cxn ang="0">
                  <a:pos x="5" y="379"/>
                </a:cxn>
                <a:cxn ang="0">
                  <a:pos x="95" y="534"/>
                </a:cxn>
                <a:cxn ang="0">
                  <a:pos x="145" y="474"/>
                </a:cxn>
                <a:cxn ang="0">
                  <a:pos x="289" y="499"/>
                </a:cxn>
                <a:cxn ang="0">
                  <a:pos x="444" y="589"/>
                </a:cxn>
                <a:cxn ang="0">
                  <a:pos x="434" y="679"/>
                </a:cxn>
                <a:cxn ang="0">
                  <a:pos x="558" y="729"/>
                </a:cxn>
                <a:cxn ang="0">
                  <a:pos x="658" y="724"/>
                </a:cxn>
                <a:cxn ang="0">
                  <a:pos x="723" y="739"/>
                </a:cxn>
                <a:cxn ang="0">
                  <a:pos x="813" y="743"/>
                </a:cxn>
                <a:cxn ang="0">
                  <a:pos x="893" y="719"/>
                </a:cxn>
                <a:cxn ang="0">
                  <a:pos x="1002" y="724"/>
                </a:cxn>
                <a:cxn ang="0">
                  <a:pos x="1072" y="833"/>
                </a:cxn>
                <a:cxn ang="0">
                  <a:pos x="1017" y="1108"/>
                </a:cxn>
                <a:cxn ang="0">
                  <a:pos x="933" y="1128"/>
                </a:cxn>
                <a:cxn ang="0">
                  <a:pos x="733" y="1202"/>
                </a:cxn>
                <a:cxn ang="0">
                  <a:pos x="713" y="1262"/>
                </a:cxn>
                <a:cxn ang="0">
                  <a:pos x="673" y="1347"/>
                </a:cxn>
                <a:cxn ang="0">
                  <a:pos x="698" y="1437"/>
                </a:cxn>
                <a:cxn ang="0">
                  <a:pos x="853" y="1512"/>
                </a:cxn>
                <a:cxn ang="0">
                  <a:pos x="977" y="1497"/>
                </a:cxn>
                <a:cxn ang="0">
                  <a:pos x="1157" y="1556"/>
                </a:cxn>
                <a:cxn ang="0">
                  <a:pos x="1282" y="1532"/>
                </a:cxn>
                <a:cxn ang="0">
                  <a:pos x="1396" y="1556"/>
                </a:cxn>
                <a:cxn ang="0">
                  <a:pos x="1446" y="1452"/>
                </a:cxn>
                <a:cxn ang="0">
                  <a:pos x="1466" y="1327"/>
                </a:cxn>
                <a:cxn ang="0">
                  <a:pos x="1581" y="1252"/>
                </a:cxn>
                <a:cxn ang="0">
                  <a:pos x="1781" y="1192"/>
                </a:cxn>
                <a:cxn ang="0">
                  <a:pos x="1840" y="1257"/>
                </a:cxn>
                <a:cxn ang="0">
                  <a:pos x="1940" y="1292"/>
                </a:cxn>
                <a:cxn ang="0">
                  <a:pos x="2020" y="1247"/>
                </a:cxn>
                <a:cxn ang="0">
                  <a:pos x="2060" y="1207"/>
                </a:cxn>
                <a:cxn ang="0">
                  <a:pos x="2135" y="1138"/>
                </a:cxn>
              </a:cxnLst>
              <a:rect l="0" t="0" r="r" b="b"/>
              <a:pathLst>
                <a:path w="2135" h="1561">
                  <a:moveTo>
                    <a:pt x="2100" y="1128"/>
                  </a:moveTo>
                  <a:lnTo>
                    <a:pt x="2100" y="1128"/>
                  </a:lnTo>
                  <a:lnTo>
                    <a:pt x="2090" y="1128"/>
                  </a:lnTo>
                  <a:lnTo>
                    <a:pt x="2075" y="1123"/>
                  </a:lnTo>
                  <a:lnTo>
                    <a:pt x="2065" y="1123"/>
                  </a:lnTo>
                  <a:lnTo>
                    <a:pt x="2060" y="1113"/>
                  </a:lnTo>
                  <a:lnTo>
                    <a:pt x="2055" y="1108"/>
                  </a:lnTo>
                  <a:lnTo>
                    <a:pt x="2055" y="1093"/>
                  </a:lnTo>
                  <a:lnTo>
                    <a:pt x="2050" y="1093"/>
                  </a:lnTo>
                  <a:lnTo>
                    <a:pt x="2050" y="1093"/>
                  </a:lnTo>
                  <a:lnTo>
                    <a:pt x="2050" y="1023"/>
                  </a:lnTo>
                  <a:lnTo>
                    <a:pt x="2050" y="1023"/>
                  </a:lnTo>
                  <a:lnTo>
                    <a:pt x="2050" y="1008"/>
                  </a:lnTo>
                  <a:lnTo>
                    <a:pt x="2060" y="998"/>
                  </a:lnTo>
                  <a:lnTo>
                    <a:pt x="2070" y="993"/>
                  </a:lnTo>
                  <a:lnTo>
                    <a:pt x="2080" y="988"/>
                  </a:lnTo>
                  <a:lnTo>
                    <a:pt x="2105" y="988"/>
                  </a:lnTo>
                  <a:lnTo>
                    <a:pt x="2115" y="993"/>
                  </a:lnTo>
                  <a:lnTo>
                    <a:pt x="2115" y="993"/>
                  </a:lnTo>
                  <a:lnTo>
                    <a:pt x="2125" y="983"/>
                  </a:lnTo>
                  <a:lnTo>
                    <a:pt x="2130" y="968"/>
                  </a:lnTo>
                  <a:lnTo>
                    <a:pt x="2130" y="958"/>
                  </a:lnTo>
                  <a:lnTo>
                    <a:pt x="2125" y="948"/>
                  </a:lnTo>
                  <a:lnTo>
                    <a:pt x="2105" y="923"/>
                  </a:lnTo>
                  <a:lnTo>
                    <a:pt x="2080" y="903"/>
                  </a:lnTo>
                  <a:lnTo>
                    <a:pt x="2020" y="868"/>
                  </a:lnTo>
                  <a:lnTo>
                    <a:pt x="1990" y="853"/>
                  </a:lnTo>
                  <a:lnTo>
                    <a:pt x="1990" y="853"/>
                  </a:lnTo>
                  <a:lnTo>
                    <a:pt x="1965" y="848"/>
                  </a:lnTo>
                  <a:lnTo>
                    <a:pt x="1945" y="843"/>
                  </a:lnTo>
                  <a:lnTo>
                    <a:pt x="1925" y="833"/>
                  </a:lnTo>
                  <a:lnTo>
                    <a:pt x="1925" y="833"/>
                  </a:lnTo>
                  <a:lnTo>
                    <a:pt x="1915" y="818"/>
                  </a:lnTo>
                  <a:lnTo>
                    <a:pt x="1900" y="808"/>
                  </a:lnTo>
                  <a:lnTo>
                    <a:pt x="1885" y="803"/>
                  </a:lnTo>
                  <a:lnTo>
                    <a:pt x="1870" y="803"/>
                  </a:lnTo>
                  <a:lnTo>
                    <a:pt x="1850" y="803"/>
                  </a:lnTo>
                  <a:lnTo>
                    <a:pt x="1840" y="803"/>
                  </a:lnTo>
                  <a:lnTo>
                    <a:pt x="1815" y="798"/>
                  </a:lnTo>
                  <a:lnTo>
                    <a:pt x="1815" y="798"/>
                  </a:lnTo>
                  <a:lnTo>
                    <a:pt x="1795" y="778"/>
                  </a:lnTo>
                  <a:lnTo>
                    <a:pt x="1771" y="758"/>
                  </a:lnTo>
                  <a:lnTo>
                    <a:pt x="1741" y="739"/>
                  </a:lnTo>
                  <a:lnTo>
                    <a:pt x="1741" y="739"/>
                  </a:lnTo>
                  <a:lnTo>
                    <a:pt x="1721" y="753"/>
                  </a:lnTo>
                  <a:lnTo>
                    <a:pt x="1706" y="758"/>
                  </a:lnTo>
                  <a:lnTo>
                    <a:pt x="1691" y="758"/>
                  </a:lnTo>
                  <a:lnTo>
                    <a:pt x="1691" y="758"/>
                  </a:lnTo>
                  <a:lnTo>
                    <a:pt x="1681" y="739"/>
                  </a:lnTo>
                  <a:lnTo>
                    <a:pt x="1671" y="724"/>
                  </a:lnTo>
                  <a:lnTo>
                    <a:pt x="1656" y="719"/>
                  </a:lnTo>
                  <a:lnTo>
                    <a:pt x="1641" y="714"/>
                  </a:lnTo>
                  <a:lnTo>
                    <a:pt x="1616" y="719"/>
                  </a:lnTo>
                  <a:lnTo>
                    <a:pt x="1601" y="724"/>
                  </a:lnTo>
                  <a:lnTo>
                    <a:pt x="1506" y="669"/>
                  </a:lnTo>
                  <a:lnTo>
                    <a:pt x="1506" y="604"/>
                  </a:lnTo>
                  <a:lnTo>
                    <a:pt x="1506" y="604"/>
                  </a:lnTo>
                  <a:lnTo>
                    <a:pt x="1511" y="559"/>
                  </a:lnTo>
                  <a:lnTo>
                    <a:pt x="1511" y="529"/>
                  </a:lnTo>
                  <a:lnTo>
                    <a:pt x="1506" y="499"/>
                  </a:lnTo>
                  <a:lnTo>
                    <a:pt x="1461" y="409"/>
                  </a:lnTo>
                  <a:lnTo>
                    <a:pt x="1461" y="409"/>
                  </a:lnTo>
                  <a:lnTo>
                    <a:pt x="1461" y="384"/>
                  </a:lnTo>
                  <a:lnTo>
                    <a:pt x="1456" y="369"/>
                  </a:lnTo>
                  <a:lnTo>
                    <a:pt x="1441" y="359"/>
                  </a:lnTo>
                  <a:lnTo>
                    <a:pt x="1426" y="349"/>
                  </a:lnTo>
                  <a:lnTo>
                    <a:pt x="1426" y="349"/>
                  </a:lnTo>
                  <a:lnTo>
                    <a:pt x="1411" y="339"/>
                  </a:lnTo>
                  <a:lnTo>
                    <a:pt x="1401" y="330"/>
                  </a:lnTo>
                  <a:lnTo>
                    <a:pt x="1411" y="320"/>
                  </a:lnTo>
                  <a:lnTo>
                    <a:pt x="1436" y="310"/>
                  </a:lnTo>
                  <a:lnTo>
                    <a:pt x="1436" y="310"/>
                  </a:lnTo>
                  <a:lnTo>
                    <a:pt x="1456" y="300"/>
                  </a:lnTo>
                  <a:lnTo>
                    <a:pt x="1461" y="295"/>
                  </a:lnTo>
                  <a:lnTo>
                    <a:pt x="1461" y="290"/>
                  </a:lnTo>
                  <a:lnTo>
                    <a:pt x="1456" y="280"/>
                  </a:lnTo>
                  <a:lnTo>
                    <a:pt x="1446" y="275"/>
                  </a:lnTo>
                  <a:lnTo>
                    <a:pt x="1411" y="255"/>
                  </a:lnTo>
                  <a:lnTo>
                    <a:pt x="1411" y="255"/>
                  </a:lnTo>
                  <a:lnTo>
                    <a:pt x="1391" y="245"/>
                  </a:lnTo>
                  <a:lnTo>
                    <a:pt x="1381" y="230"/>
                  </a:lnTo>
                  <a:lnTo>
                    <a:pt x="1376" y="220"/>
                  </a:lnTo>
                  <a:lnTo>
                    <a:pt x="1381" y="210"/>
                  </a:lnTo>
                  <a:lnTo>
                    <a:pt x="1386" y="205"/>
                  </a:lnTo>
                  <a:lnTo>
                    <a:pt x="1396" y="200"/>
                  </a:lnTo>
                  <a:lnTo>
                    <a:pt x="1406" y="195"/>
                  </a:lnTo>
                  <a:lnTo>
                    <a:pt x="1411" y="195"/>
                  </a:lnTo>
                  <a:lnTo>
                    <a:pt x="1411" y="195"/>
                  </a:lnTo>
                  <a:lnTo>
                    <a:pt x="1431" y="205"/>
                  </a:lnTo>
                  <a:lnTo>
                    <a:pt x="1451" y="205"/>
                  </a:lnTo>
                  <a:lnTo>
                    <a:pt x="1461" y="205"/>
                  </a:lnTo>
                  <a:lnTo>
                    <a:pt x="1466" y="200"/>
                  </a:lnTo>
                  <a:lnTo>
                    <a:pt x="1471" y="190"/>
                  </a:lnTo>
                  <a:lnTo>
                    <a:pt x="1466" y="175"/>
                  </a:lnTo>
                  <a:lnTo>
                    <a:pt x="1466" y="175"/>
                  </a:lnTo>
                  <a:lnTo>
                    <a:pt x="1451" y="145"/>
                  </a:lnTo>
                  <a:lnTo>
                    <a:pt x="1441" y="115"/>
                  </a:lnTo>
                  <a:lnTo>
                    <a:pt x="1436" y="80"/>
                  </a:lnTo>
                  <a:lnTo>
                    <a:pt x="1436" y="50"/>
                  </a:lnTo>
                  <a:lnTo>
                    <a:pt x="1436" y="50"/>
                  </a:lnTo>
                  <a:lnTo>
                    <a:pt x="1431" y="25"/>
                  </a:lnTo>
                  <a:lnTo>
                    <a:pt x="1426" y="5"/>
                  </a:lnTo>
                  <a:lnTo>
                    <a:pt x="1421" y="0"/>
                  </a:lnTo>
                  <a:lnTo>
                    <a:pt x="1411" y="0"/>
                  </a:lnTo>
                  <a:lnTo>
                    <a:pt x="1406" y="0"/>
                  </a:lnTo>
                  <a:lnTo>
                    <a:pt x="1391" y="5"/>
                  </a:lnTo>
                  <a:lnTo>
                    <a:pt x="1391" y="5"/>
                  </a:lnTo>
                  <a:lnTo>
                    <a:pt x="1362" y="15"/>
                  </a:lnTo>
                  <a:lnTo>
                    <a:pt x="1327" y="25"/>
                  </a:lnTo>
                  <a:lnTo>
                    <a:pt x="1277" y="25"/>
                  </a:lnTo>
                  <a:lnTo>
                    <a:pt x="1277" y="25"/>
                  </a:lnTo>
                  <a:lnTo>
                    <a:pt x="1237" y="50"/>
                  </a:lnTo>
                  <a:lnTo>
                    <a:pt x="1222" y="65"/>
                  </a:lnTo>
                  <a:lnTo>
                    <a:pt x="1202" y="85"/>
                  </a:lnTo>
                  <a:lnTo>
                    <a:pt x="1202" y="85"/>
                  </a:lnTo>
                  <a:lnTo>
                    <a:pt x="1142" y="90"/>
                  </a:lnTo>
                  <a:lnTo>
                    <a:pt x="1142" y="90"/>
                  </a:lnTo>
                  <a:lnTo>
                    <a:pt x="1117" y="90"/>
                  </a:lnTo>
                  <a:lnTo>
                    <a:pt x="1107" y="90"/>
                  </a:lnTo>
                  <a:lnTo>
                    <a:pt x="1092" y="100"/>
                  </a:lnTo>
                  <a:lnTo>
                    <a:pt x="1082" y="110"/>
                  </a:lnTo>
                  <a:lnTo>
                    <a:pt x="1077" y="130"/>
                  </a:lnTo>
                  <a:lnTo>
                    <a:pt x="1077" y="155"/>
                  </a:lnTo>
                  <a:lnTo>
                    <a:pt x="1087" y="190"/>
                  </a:lnTo>
                  <a:lnTo>
                    <a:pt x="1087" y="190"/>
                  </a:lnTo>
                  <a:lnTo>
                    <a:pt x="1067" y="215"/>
                  </a:lnTo>
                  <a:lnTo>
                    <a:pt x="1027" y="270"/>
                  </a:lnTo>
                  <a:lnTo>
                    <a:pt x="1002" y="295"/>
                  </a:lnTo>
                  <a:lnTo>
                    <a:pt x="977" y="315"/>
                  </a:lnTo>
                  <a:lnTo>
                    <a:pt x="963" y="320"/>
                  </a:lnTo>
                  <a:lnTo>
                    <a:pt x="953" y="320"/>
                  </a:lnTo>
                  <a:lnTo>
                    <a:pt x="943" y="315"/>
                  </a:lnTo>
                  <a:lnTo>
                    <a:pt x="933" y="305"/>
                  </a:lnTo>
                  <a:lnTo>
                    <a:pt x="933" y="305"/>
                  </a:lnTo>
                  <a:lnTo>
                    <a:pt x="918" y="285"/>
                  </a:lnTo>
                  <a:lnTo>
                    <a:pt x="903" y="275"/>
                  </a:lnTo>
                  <a:lnTo>
                    <a:pt x="893" y="270"/>
                  </a:lnTo>
                  <a:lnTo>
                    <a:pt x="878" y="275"/>
                  </a:lnTo>
                  <a:lnTo>
                    <a:pt x="858" y="280"/>
                  </a:lnTo>
                  <a:lnTo>
                    <a:pt x="848" y="290"/>
                  </a:lnTo>
                  <a:lnTo>
                    <a:pt x="848" y="290"/>
                  </a:lnTo>
                  <a:lnTo>
                    <a:pt x="823" y="280"/>
                  </a:lnTo>
                  <a:lnTo>
                    <a:pt x="803" y="270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68" y="240"/>
                  </a:lnTo>
                  <a:lnTo>
                    <a:pt x="748" y="235"/>
                  </a:lnTo>
                  <a:lnTo>
                    <a:pt x="708" y="22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3" y="195"/>
                  </a:lnTo>
                  <a:lnTo>
                    <a:pt x="633" y="180"/>
                  </a:lnTo>
                  <a:lnTo>
                    <a:pt x="618" y="160"/>
                  </a:lnTo>
                  <a:lnTo>
                    <a:pt x="593" y="145"/>
                  </a:lnTo>
                  <a:lnTo>
                    <a:pt x="568" y="130"/>
                  </a:lnTo>
                  <a:lnTo>
                    <a:pt x="539" y="120"/>
                  </a:lnTo>
                  <a:lnTo>
                    <a:pt x="504" y="125"/>
                  </a:lnTo>
                  <a:lnTo>
                    <a:pt x="504" y="125"/>
                  </a:lnTo>
                  <a:lnTo>
                    <a:pt x="494" y="110"/>
                  </a:lnTo>
                  <a:lnTo>
                    <a:pt x="479" y="95"/>
                  </a:lnTo>
                  <a:lnTo>
                    <a:pt x="469" y="80"/>
                  </a:lnTo>
                  <a:lnTo>
                    <a:pt x="449" y="70"/>
                  </a:lnTo>
                  <a:lnTo>
                    <a:pt x="434" y="70"/>
                  </a:lnTo>
                  <a:lnTo>
                    <a:pt x="414" y="80"/>
                  </a:lnTo>
                  <a:lnTo>
                    <a:pt x="394" y="100"/>
                  </a:lnTo>
                  <a:lnTo>
                    <a:pt x="394" y="100"/>
                  </a:lnTo>
                  <a:lnTo>
                    <a:pt x="359" y="165"/>
                  </a:lnTo>
                  <a:lnTo>
                    <a:pt x="324" y="220"/>
                  </a:lnTo>
                  <a:lnTo>
                    <a:pt x="309" y="240"/>
                  </a:lnTo>
                  <a:lnTo>
                    <a:pt x="289" y="255"/>
                  </a:lnTo>
                  <a:lnTo>
                    <a:pt x="269" y="260"/>
                  </a:lnTo>
                  <a:lnTo>
                    <a:pt x="249" y="255"/>
                  </a:lnTo>
                  <a:lnTo>
                    <a:pt x="179" y="315"/>
                  </a:lnTo>
                  <a:lnTo>
                    <a:pt x="179" y="315"/>
                  </a:lnTo>
                  <a:lnTo>
                    <a:pt x="169" y="325"/>
                  </a:lnTo>
                  <a:lnTo>
                    <a:pt x="145" y="339"/>
                  </a:lnTo>
                  <a:lnTo>
                    <a:pt x="135" y="344"/>
                  </a:lnTo>
                  <a:lnTo>
                    <a:pt x="120" y="344"/>
                  </a:lnTo>
                  <a:lnTo>
                    <a:pt x="105" y="339"/>
                  </a:lnTo>
                  <a:lnTo>
                    <a:pt x="95" y="325"/>
                  </a:lnTo>
                  <a:lnTo>
                    <a:pt x="95" y="325"/>
                  </a:lnTo>
                  <a:lnTo>
                    <a:pt x="85" y="310"/>
                  </a:lnTo>
                  <a:lnTo>
                    <a:pt x="70" y="295"/>
                  </a:lnTo>
                  <a:lnTo>
                    <a:pt x="55" y="285"/>
                  </a:lnTo>
                  <a:lnTo>
                    <a:pt x="40" y="280"/>
                  </a:lnTo>
                  <a:lnTo>
                    <a:pt x="25" y="285"/>
                  </a:lnTo>
                  <a:lnTo>
                    <a:pt x="10" y="290"/>
                  </a:lnTo>
                  <a:lnTo>
                    <a:pt x="5" y="310"/>
                  </a:lnTo>
                  <a:lnTo>
                    <a:pt x="0" y="330"/>
                  </a:lnTo>
                  <a:lnTo>
                    <a:pt x="0" y="369"/>
                  </a:lnTo>
                  <a:lnTo>
                    <a:pt x="0" y="369"/>
                  </a:lnTo>
                  <a:lnTo>
                    <a:pt x="5" y="379"/>
                  </a:lnTo>
                  <a:lnTo>
                    <a:pt x="20" y="399"/>
                  </a:lnTo>
                  <a:lnTo>
                    <a:pt x="30" y="434"/>
                  </a:lnTo>
                  <a:lnTo>
                    <a:pt x="35" y="454"/>
                  </a:lnTo>
                  <a:lnTo>
                    <a:pt x="35" y="479"/>
                  </a:lnTo>
                  <a:lnTo>
                    <a:pt x="35" y="479"/>
                  </a:lnTo>
                  <a:lnTo>
                    <a:pt x="55" y="499"/>
                  </a:lnTo>
                  <a:lnTo>
                    <a:pt x="75" y="519"/>
                  </a:lnTo>
                  <a:lnTo>
                    <a:pt x="95" y="534"/>
                  </a:lnTo>
                  <a:lnTo>
                    <a:pt x="115" y="549"/>
                  </a:lnTo>
                  <a:lnTo>
                    <a:pt x="125" y="549"/>
                  </a:lnTo>
                  <a:lnTo>
                    <a:pt x="130" y="544"/>
                  </a:lnTo>
                  <a:lnTo>
                    <a:pt x="135" y="539"/>
                  </a:lnTo>
                  <a:lnTo>
                    <a:pt x="140" y="524"/>
                  </a:lnTo>
                  <a:lnTo>
                    <a:pt x="135" y="484"/>
                  </a:lnTo>
                  <a:lnTo>
                    <a:pt x="135" y="484"/>
                  </a:lnTo>
                  <a:lnTo>
                    <a:pt x="145" y="474"/>
                  </a:lnTo>
                  <a:lnTo>
                    <a:pt x="154" y="469"/>
                  </a:lnTo>
                  <a:lnTo>
                    <a:pt x="169" y="459"/>
                  </a:lnTo>
                  <a:lnTo>
                    <a:pt x="189" y="459"/>
                  </a:lnTo>
                  <a:lnTo>
                    <a:pt x="214" y="464"/>
                  </a:lnTo>
                  <a:lnTo>
                    <a:pt x="239" y="474"/>
                  </a:lnTo>
                  <a:lnTo>
                    <a:pt x="269" y="499"/>
                  </a:lnTo>
                  <a:lnTo>
                    <a:pt x="269" y="499"/>
                  </a:lnTo>
                  <a:lnTo>
                    <a:pt x="289" y="499"/>
                  </a:lnTo>
                  <a:lnTo>
                    <a:pt x="344" y="499"/>
                  </a:lnTo>
                  <a:lnTo>
                    <a:pt x="369" y="504"/>
                  </a:lnTo>
                  <a:lnTo>
                    <a:pt x="399" y="514"/>
                  </a:lnTo>
                  <a:lnTo>
                    <a:pt x="424" y="534"/>
                  </a:lnTo>
                  <a:lnTo>
                    <a:pt x="434" y="549"/>
                  </a:lnTo>
                  <a:lnTo>
                    <a:pt x="439" y="559"/>
                  </a:lnTo>
                  <a:lnTo>
                    <a:pt x="439" y="559"/>
                  </a:lnTo>
                  <a:lnTo>
                    <a:pt x="444" y="589"/>
                  </a:lnTo>
                  <a:lnTo>
                    <a:pt x="449" y="614"/>
                  </a:lnTo>
                  <a:lnTo>
                    <a:pt x="459" y="624"/>
                  </a:lnTo>
                  <a:lnTo>
                    <a:pt x="464" y="629"/>
                  </a:lnTo>
                  <a:lnTo>
                    <a:pt x="464" y="629"/>
                  </a:lnTo>
                  <a:lnTo>
                    <a:pt x="459" y="649"/>
                  </a:lnTo>
                  <a:lnTo>
                    <a:pt x="449" y="664"/>
                  </a:lnTo>
                  <a:lnTo>
                    <a:pt x="434" y="679"/>
                  </a:lnTo>
                  <a:lnTo>
                    <a:pt x="434" y="679"/>
                  </a:lnTo>
                  <a:lnTo>
                    <a:pt x="439" y="689"/>
                  </a:lnTo>
                  <a:lnTo>
                    <a:pt x="444" y="704"/>
                  </a:lnTo>
                  <a:lnTo>
                    <a:pt x="454" y="709"/>
                  </a:lnTo>
                  <a:lnTo>
                    <a:pt x="474" y="714"/>
                  </a:lnTo>
                  <a:lnTo>
                    <a:pt x="494" y="719"/>
                  </a:lnTo>
                  <a:lnTo>
                    <a:pt x="529" y="719"/>
                  </a:lnTo>
                  <a:lnTo>
                    <a:pt x="529" y="719"/>
                  </a:lnTo>
                  <a:lnTo>
                    <a:pt x="558" y="729"/>
                  </a:lnTo>
                  <a:lnTo>
                    <a:pt x="583" y="739"/>
                  </a:lnTo>
                  <a:lnTo>
                    <a:pt x="598" y="748"/>
                  </a:lnTo>
                  <a:lnTo>
                    <a:pt x="598" y="748"/>
                  </a:lnTo>
                  <a:lnTo>
                    <a:pt x="613" y="758"/>
                  </a:lnTo>
                  <a:lnTo>
                    <a:pt x="628" y="753"/>
                  </a:lnTo>
                  <a:lnTo>
                    <a:pt x="643" y="743"/>
                  </a:lnTo>
                  <a:lnTo>
                    <a:pt x="658" y="724"/>
                  </a:lnTo>
                  <a:lnTo>
                    <a:pt x="658" y="724"/>
                  </a:lnTo>
                  <a:lnTo>
                    <a:pt x="678" y="704"/>
                  </a:lnTo>
                  <a:lnTo>
                    <a:pt x="688" y="699"/>
                  </a:lnTo>
                  <a:lnTo>
                    <a:pt x="698" y="694"/>
                  </a:lnTo>
                  <a:lnTo>
                    <a:pt x="708" y="699"/>
                  </a:lnTo>
                  <a:lnTo>
                    <a:pt x="718" y="704"/>
                  </a:lnTo>
                  <a:lnTo>
                    <a:pt x="723" y="719"/>
                  </a:lnTo>
                  <a:lnTo>
                    <a:pt x="723" y="739"/>
                  </a:lnTo>
                  <a:lnTo>
                    <a:pt x="723" y="739"/>
                  </a:lnTo>
                  <a:lnTo>
                    <a:pt x="728" y="739"/>
                  </a:lnTo>
                  <a:lnTo>
                    <a:pt x="738" y="748"/>
                  </a:lnTo>
                  <a:lnTo>
                    <a:pt x="753" y="748"/>
                  </a:lnTo>
                  <a:lnTo>
                    <a:pt x="763" y="743"/>
                  </a:lnTo>
                  <a:lnTo>
                    <a:pt x="778" y="734"/>
                  </a:lnTo>
                  <a:lnTo>
                    <a:pt x="778" y="734"/>
                  </a:lnTo>
                  <a:lnTo>
                    <a:pt x="798" y="734"/>
                  </a:lnTo>
                  <a:lnTo>
                    <a:pt x="813" y="743"/>
                  </a:lnTo>
                  <a:lnTo>
                    <a:pt x="833" y="753"/>
                  </a:lnTo>
                  <a:lnTo>
                    <a:pt x="833" y="753"/>
                  </a:lnTo>
                  <a:lnTo>
                    <a:pt x="838" y="758"/>
                  </a:lnTo>
                  <a:lnTo>
                    <a:pt x="853" y="758"/>
                  </a:lnTo>
                  <a:lnTo>
                    <a:pt x="868" y="748"/>
                  </a:lnTo>
                  <a:lnTo>
                    <a:pt x="878" y="739"/>
                  </a:lnTo>
                  <a:lnTo>
                    <a:pt x="893" y="719"/>
                  </a:lnTo>
                  <a:lnTo>
                    <a:pt x="893" y="719"/>
                  </a:lnTo>
                  <a:lnTo>
                    <a:pt x="903" y="704"/>
                  </a:lnTo>
                  <a:lnTo>
                    <a:pt x="918" y="694"/>
                  </a:lnTo>
                  <a:lnTo>
                    <a:pt x="938" y="694"/>
                  </a:lnTo>
                  <a:lnTo>
                    <a:pt x="953" y="694"/>
                  </a:lnTo>
                  <a:lnTo>
                    <a:pt x="982" y="709"/>
                  </a:lnTo>
                  <a:lnTo>
                    <a:pt x="992" y="714"/>
                  </a:lnTo>
                  <a:lnTo>
                    <a:pt x="1002" y="724"/>
                  </a:lnTo>
                  <a:lnTo>
                    <a:pt x="1002" y="724"/>
                  </a:lnTo>
                  <a:lnTo>
                    <a:pt x="1007" y="748"/>
                  </a:lnTo>
                  <a:lnTo>
                    <a:pt x="1017" y="758"/>
                  </a:lnTo>
                  <a:lnTo>
                    <a:pt x="1037" y="778"/>
                  </a:lnTo>
                  <a:lnTo>
                    <a:pt x="1037" y="778"/>
                  </a:lnTo>
                  <a:lnTo>
                    <a:pt x="1047" y="788"/>
                  </a:lnTo>
                  <a:lnTo>
                    <a:pt x="1057" y="798"/>
                  </a:lnTo>
                  <a:lnTo>
                    <a:pt x="1067" y="813"/>
                  </a:lnTo>
                  <a:lnTo>
                    <a:pt x="1072" y="833"/>
                  </a:lnTo>
                  <a:lnTo>
                    <a:pt x="1072" y="853"/>
                  </a:lnTo>
                  <a:lnTo>
                    <a:pt x="1072" y="873"/>
                  </a:lnTo>
                  <a:lnTo>
                    <a:pt x="1067" y="893"/>
                  </a:lnTo>
                  <a:lnTo>
                    <a:pt x="1062" y="918"/>
                  </a:lnTo>
                  <a:lnTo>
                    <a:pt x="1052" y="1023"/>
                  </a:lnTo>
                  <a:lnTo>
                    <a:pt x="1052" y="1023"/>
                  </a:lnTo>
                  <a:lnTo>
                    <a:pt x="1042" y="1048"/>
                  </a:lnTo>
                  <a:lnTo>
                    <a:pt x="1017" y="1108"/>
                  </a:lnTo>
                  <a:lnTo>
                    <a:pt x="997" y="1133"/>
                  </a:lnTo>
                  <a:lnTo>
                    <a:pt x="982" y="1147"/>
                  </a:lnTo>
                  <a:lnTo>
                    <a:pt x="972" y="1152"/>
                  </a:lnTo>
                  <a:lnTo>
                    <a:pt x="963" y="1152"/>
                  </a:lnTo>
                  <a:lnTo>
                    <a:pt x="953" y="1143"/>
                  </a:lnTo>
                  <a:lnTo>
                    <a:pt x="943" y="1133"/>
                  </a:lnTo>
                  <a:lnTo>
                    <a:pt x="943" y="1133"/>
                  </a:lnTo>
                  <a:lnTo>
                    <a:pt x="933" y="1128"/>
                  </a:lnTo>
                  <a:lnTo>
                    <a:pt x="908" y="1118"/>
                  </a:lnTo>
                  <a:lnTo>
                    <a:pt x="893" y="1113"/>
                  </a:lnTo>
                  <a:lnTo>
                    <a:pt x="878" y="1113"/>
                  </a:lnTo>
                  <a:lnTo>
                    <a:pt x="858" y="1118"/>
                  </a:lnTo>
                  <a:lnTo>
                    <a:pt x="838" y="1128"/>
                  </a:lnTo>
                  <a:lnTo>
                    <a:pt x="838" y="1128"/>
                  </a:lnTo>
                  <a:lnTo>
                    <a:pt x="768" y="1172"/>
                  </a:lnTo>
                  <a:lnTo>
                    <a:pt x="733" y="1202"/>
                  </a:lnTo>
                  <a:lnTo>
                    <a:pt x="733" y="1202"/>
                  </a:lnTo>
                  <a:lnTo>
                    <a:pt x="738" y="1212"/>
                  </a:lnTo>
                  <a:lnTo>
                    <a:pt x="738" y="1227"/>
                  </a:lnTo>
                  <a:lnTo>
                    <a:pt x="743" y="1237"/>
                  </a:lnTo>
                  <a:lnTo>
                    <a:pt x="743" y="1237"/>
                  </a:lnTo>
                  <a:lnTo>
                    <a:pt x="738" y="1247"/>
                  </a:lnTo>
                  <a:lnTo>
                    <a:pt x="733" y="1257"/>
                  </a:lnTo>
                  <a:lnTo>
                    <a:pt x="713" y="1262"/>
                  </a:lnTo>
                  <a:lnTo>
                    <a:pt x="713" y="1262"/>
                  </a:lnTo>
                  <a:lnTo>
                    <a:pt x="693" y="1272"/>
                  </a:lnTo>
                  <a:lnTo>
                    <a:pt x="673" y="1292"/>
                  </a:lnTo>
                  <a:lnTo>
                    <a:pt x="668" y="1302"/>
                  </a:lnTo>
                  <a:lnTo>
                    <a:pt x="663" y="1317"/>
                  </a:lnTo>
                  <a:lnTo>
                    <a:pt x="668" y="1332"/>
                  </a:lnTo>
                  <a:lnTo>
                    <a:pt x="673" y="1347"/>
                  </a:lnTo>
                  <a:lnTo>
                    <a:pt x="673" y="1347"/>
                  </a:lnTo>
                  <a:lnTo>
                    <a:pt x="683" y="1372"/>
                  </a:lnTo>
                  <a:lnTo>
                    <a:pt x="683" y="1397"/>
                  </a:lnTo>
                  <a:lnTo>
                    <a:pt x="678" y="1422"/>
                  </a:lnTo>
                  <a:lnTo>
                    <a:pt x="678" y="1422"/>
                  </a:lnTo>
                  <a:lnTo>
                    <a:pt x="678" y="1422"/>
                  </a:lnTo>
                  <a:lnTo>
                    <a:pt x="683" y="1427"/>
                  </a:lnTo>
                  <a:lnTo>
                    <a:pt x="688" y="1432"/>
                  </a:lnTo>
                  <a:lnTo>
                    <a:pt x="698" y="1437"/>
                  </a:lnTo>
                  <a:lnTo>
                    <a:pt x="718" y="1437"/>
                  </a:lnTo>
                  <a:lnTo>
                    <a:pt x="788" y="1432"/>
                  </a:lnTo>
                  <a:lnTo>
                    <a:pt x="788" y="1432"/>
                  </a:lnTo>
                  <a:lnTo>
                    <a:pt x="808" y="1452"/>
                  </a:lnTo>
                  <a:lnTo>
                    <a:pt x="828" y="1472"/>
                  </a:lnTo>
                  <a:lnTo>
                    <a:pt x="838" y="1492"/>
                  </a:lnTo>
                  <a:lnTo>
                    <a:pt x="838" y="1492"/>
                  </a:lnTo>
                  <a:lnTo>
                    <a:pt x="853" y="1512"/>
                  </a:lnTo>
                  <a:lnTo>
                    <a:pt x="863" y="1517"/>
                  </a:lnTo>
                  <a:lnTo>
                    <a:pt x="878" y="1527"/>
                  </a:lnTo>
                  <a:lnTo>
                    <a:pt x="893" y="1527"/>
                  </a:lnTo>
                  <a:lnTo>
                    <a:pt x="913" y="1527"/>
                  </a:lnTo>
                  <a:lnTo>
                    <a:pt x="933" y="1522"/>
                  </a:lnTo>
                  <a:lnTo>
                    <a:pt x="953" y="1507"/>
                  </a:lnTo>
                  <a:lnTo>
                    <a:pt x="953" y="1507"/>
                  </a:lnTo>
                  <a:lnTo>
                    <a:pt x="977" y="1497"/>
                  </a:lnTo>
                  <a:lnTo>
                    <a:pt x="1002" y="1487"/>
                  </a:lnTo>
                  <a:lnTo>
                    <a:pt x="1027" y="1487"/>
                  </a:lnTo>
                  <a:lnTo>
                    <a:pt x="1057" y="1492"/>
                  </a:lnTo>
                  <a:lnTo>
                    <a:pt x="1082" y="1502"/>
                  </a:lnTo>
                  <a:lnTo>
                    <a:pt x="1112" y="1512"/>
                  </a:lnTo>
                  <a:lnTo>
                    <a:pt x="1137" y="1532"/>
                  </a:lnTo>
                  <a:lnTo>
                    <a:pt x="1157" y="1556"/>
                  </a:lnTo>
                  <a:lnTo>
                    <a:pt x="1157" y="1556"/>
                  </a:lnTo>
                  <a:lnTo>
                    <a:pt x="1167" y="1556"/>
                  </a:lnTo>
                  <a:lnTo>
                    <a:pt x="1192" y="1561"/>
                  </a:lnTo>
                  <a:lnTo>
                    <a:pt x="1207" y="1561"/>
                  </a:lnTo>
                  <a:lnTo>
                    <a:pt x="1227" y="1561"/>
                  </a:lnTo>
                  <a:lnTo>
                    <a:pt x="1242" y="1551"/>
                  </a:lnTo>
                  <a:lnTo>
                    <a:pt x="1262" y="1542"/>
                  </a:lnTo>
                  <a:lnTo>
                    <a:pt x="1262" y="1542"/>
                  </a:lnTo>
                  <a:lnTo>
                    <a:pt x="1282" y="1532"/>
                  </a:lnTo>
                  <a:lnTo>
                    <a:pt x="1297" y="1527"/>
                  </a:lnTo>
                  <a:lnTo>
                    <a:pt x="1317" y="1527"/>
                  </a:lnTo>
                  <a:lnTo>
                    <a:pt x="1332" y="1532"/>
                  </a:lnTo>
                  <a:lnTo>
                    <a:pt x="1357" y="1546"/>
                  </a:lnTo>
                  <a:lnTo>
                    <a:pt x="1367" y="1556"/>
                  </a:lnTo>
                  <a:lnTo>
                    <a:pt x="1367" y="1556"/>
                  </a:lnTo>
                  <a:lnTo>
                    <a:pt x="1396" y="1556"/>
                  </a:lnTo>
                  <a:lnTo>
                    <a:pt x="1396" y="1556"/>
                  </a:lnTo>
                  <a:lnTo>
                    <a:pt x="1401" y="1551"/>
                  </a:lnTo>
                  <a:lnTo>
                    <a:pt x="1401" y="1551"/>
                  </a:lnTo>
                  <a:lnTo>
                    <a:pt x="1406" y="1517"/>
                  </a:lnTo>
                  <a:lnTo>
                    <a:pt x="1421" y="1482"/>
                  </a:lnTo>
                  <a:lnTo>
                    <a:pt x="1431" y="1467"/>
                  </a:lnTo>
                  <a:lnTo>
                    <a:pt x="1441" y="1452"/>
                  </a:lnTo>
                  <a:lnTo>
                    <a:pt x="1441" y="1452"/>
                  </a:lnTo>
                  <a:lnTo>
                    <a:pt x="1446" y="1452"/>
                  </a:lnTo>
                  <a:lnTo>
                    <a:pt x="1451" y="1437"/>
                  </a:lnTo>
                  <a:lnTo>
                    <a:pt x="1456" y="1417"/>
                  </a:lnTo>
                  <a:lnTo>
                    <a:pt x="1451" y="1387"/>
                  </a:lnTo>
                  <a:lnTo>
                    <a:pt x="1451" y="1387"/>
                  </a:lnTo>
                  <a:lnTo>
                    <a:pt x="1446" y="1367"/>
                  </a:lnTo>
                  <a:lnTo>
                    <a:pt x="1451" y="1352"/>
                  </a:lnTo>
                  <a:lnTo>
                    <a:pt x="1456" y="1342"/>
                  </a:lnTo>
                  <a:lnTo>
                    <a:pt x="1466" y="1327"/>
                  </a:lnTo>
                  <a:lnTo>
                    <a:pt x="1496" y="1312"/>
                  </a:lnTo>
                  <a:lnTo>
                    <a:pt x="1521" y="1307"/>
                  </a:lnTo>
                  <a:lnTo>
                    <a:pt x="1521" y="1307"/>
                  </a:lnTo>
                  <a:lnTo>
                    <a:pt x="1531" y="1302"/>
                  </a:lnTo>
                  <a:lnTo>
                    <a:pt x="1541" y="1297"/>
                  </a:lnTo>
                  <a:lnTo>
                    <a:pt x="1561" y="1277"/>
                  </a:lnTo>
                  <a:lnTo>
                    <a:pt x="1581" y="1252"/>
                  </a:lnTo>
                  <a:lnTo>
                    <a:pt x="1581" y="1252"/>
                  </a:lnTo>
                  <a:lnTo>
                    <a:pt x="1586" y="1247"/>
                  </a:lnTo>
                  <a:lnTo>
                    <a:pt x="1606" y="1242"/>
                  </a:lnTo>
                  <a:lnTo>
                    <a:pt x="1646" y="1237"/>
                  </a:lnTo>
                  <a:lnTo>
                    <a:pt x="1716" y="1237"/>
                  </a:lnTo>
                  <a:lnTo>
                    <a:pt x="1716" y="1237"/>
                  </a:lnTo>
                  <a:lnTo>
                    <a:pt x="1736" y="1227"/>
                  </a:lnTo>
                  <a:lnTo>
                    <a:pt x="1761" y="1212"/>
                  </a:lnTo>
                  <a:lnTo>
                    <a:pt x="1781" y="1192"/>
                  </a:lnTo>
                  <a:lnTo>
                    <a:pt x="1781" y="1192"/>
                  </a:lnTo>
                  <a:lnTo>
                    <a:pt x="1790" y="1187"/>
                  </a:lnTo>
                  <a:lnTo>
                    <a:pt x="1805" y="1187"/>
                  </a:lnTo>
                  <a:lnTo>
                    <a:pt x="1815" y="1197"/>
                  </a:lnTo>
                  <a:lnTo>
                    <a:pt x="1825" y="1207"/>
                  </a:lnTo>
                  <a:lnTo>
                    <a:pt x="1835" y="1222"/>
                  </a:lnTo>
                  <a:lnTo>
                    <a:pt x="1840" y="1237"/>
                  </a:lnTo>
                  <a:lnTo>
                    <a:pt x="1840" y="1257"/>
                  </a:lnTo>
                  <a:lnTo>
                    <a:pt x="1840" y="1272"/>
                  </a:lnTo>
                  <a:lnTo>
                    <a:pt x="1840" y="1277"/>
                  </a:lnTo>
                  <a:lnTo>
                    <a:pt x="1840" y="1277"/>
                  </a:lnTo>
                  <a:lnTo>
                    <a:pt x="1880" y="1277"/>
                  </a:lnTo>
                  <a:lnTo>
                    <a:pt x="1910" y="1282"/>
                  </a:lnTo>
                  <a:lnTo>
                    <a:pt x="1935" y="1292"/>
                  </a:lnTo>
                  <a:lnTo>
                    <a:pt x="1935" y="1292"/>
                  </a:lnTo>
                  <a:lnTo>
                    <a:pt x="1940" y="1292"/>
                  </a:lnTo>
                  <a:lnTo>
                    <a:pt x="1950" y="1292"/>
                  </a:lnTo>
                  <a:lnTo>
                    <a:pt x="1965" y="1277"/>
                  </a:lnTo>
                  <a:lnTo>
                    <a:pt x="1975" y="1257"/>
                  </a:lnTo>
                  <a:lnTo>
                    <a:pt x="1975" y="1257"/>
                  </a:lnTo>
                  <a:lnTo>
                    <a:pt x="1975" y="1252"/>
                  </a:lnTo>
                  <a:lnTo>
                    <a:pt x="1980" y="1247"/>
                  </a:lnTo>
                  <a:lnTo>
                    <a:pt x="1995" y="1242"/>
                  </a:lnTo>
                  <a:lnTo>
                    <a:pt x="2020" y="1247"/>
                  </a:lnTo>
                  <a:lnTo>
                    <a:pt x="2020" y="1247"/>
                  </a:lnTo>
                  <a:lnTo>
                    <a:pt x="2025" y="1247"/>
                  </a:lnTo>
                  <a:lnTo>
                    <a:pt x="2035" y="1247"/>
                  </a:lnTo>
                  <a:lnTo>
                    <a:pt x="2040" y="1247"/>
                  </a:lnTo>
                  <a:lnTo>
                    <a:pt x="2050" y="1237"/>
                  </a:lnTo>
                  <a:lnTo>
                    <a:pt x="2055" y="1227"/>
                  </a:lnTo>
                  <a:lnTo>
                    <a:pt x="2060" y="1207"/>
                  </a:lnTo>
                  <a:lnTo>
                    <a:pt x="2060" y="1207"/>
                  </a:lnTo>
                  <a:lnTo>
                    <a:pt x="2075" y="1202"/>
                  </a:lnTo>
                  <a:lnTo>
                    <a:pt x="2090" y="1197"/>
                  </a:lnTo>
                  <a:lnTo>
                    <a:pt x="2105" y="1192"/>
                  </a:lnTo>
                  <a:lnTo>
                    <a:pt x="2105" y="1192"/>
                  </a:lnTo>
                  <a:lnTo>
                    <a:pt x="2115" y="1182"/>
                  </a:lnTo>
                  <a:lnTo>
                    <a:pt x="2130" y="1157"/>
                  </a:lnTo>
                  <a:lnTo>
                    <a:pt x="2135" y="1147"/>
                  </a:lnTo>
                  <a:lnTo>
                    <a:pt x="2135" y="1138"/>
                  </a:lnTo>
                  <a:lnTo>
                    <a:pt x="2120" y="1128"/>
                  </a:lnTo>
                  <a:lnTo>
                    <a:pt x="2100" y="1128"/>
                  </a:lnTo>
                  <a:lnTo>
                    <a:pt x="2100" y="1128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3" name="Freeform 23"/>
            <p:cNvSpPr>
              <a:spLocks/>
            </p:cNvSpPr>
            <p:nvPr/>
          </p:nvSpPr>
          <p:spPr bwMode="auto">
            <a:xfrm>
              <a:off x="1818" y="1159"/>
              <a:ext cx="1641" cy="1437"/>
            </a:xfrm>
            <a:custGeom>
              <a:avLst/>
              <a:gdLst/>
              <a:ahLst/>
              <a:cxnLst>
                <a:cxn ang="0">
                  <a:pos x="1636" y="484"/>
                </a:cxn>
                <a:cxn ang="0">
                  <a:pos x="1606" y="409"/>
                </a:cxn>
                <a:cxn ang="0">
                  <a:pos x="1521" y="409"/>
                </a:cxn>
                <a:cxn ang="0">
                  <a:pos x="1571" y="349"/>
                </a:cxn>
                <a:cxn ang="0">
                  <a:pos x="1571" y="284"/>
                </a:cxn>
                <a:cxn ang="0">
                  <a:pos x="1411" y="299"/>
                </a:cxn>
                <a:cxn ang="0">
                  <a:pos x="1361" y="299"/>
                </a:cxn>
                <a:cxn ang="0">
                  <a:pos x="1321" y="235"/>
                </a:cxn>
                <a:cxn ang="0">
                  <a:pos x="1282" y="145"/>
                </a:cxn>
                <a:cxn ang="0">
                  <a:pos x="1222" y="100"/>
                </a:cxn>
                <a:cxn ang="0">
                  <a:pos x="1152" y="75"/>
                </a:cxn>
                <a:cxn ang="0">
                  <a:pos x="1067" y="45"/>
                </a:cxn>
                <a:cxn ang="0">
                  <a:pos x="997" y="80"/>
                </a:cxn>
                <a:cxn ang="0">
                  <a:pos x="957" y="240"/>
                </a:cxn>
                <a:cxn ang="0">
                  <a:pos x="778" y="309"/>
                </a:cxn>
                <a:cxn ang="0">
                  <a:pos x="763" y="270"/>
                </a:cxn>
                <a:cxn ang="0">
                  <a:pos x="703" y="260"/>
                </a:cxn>
                <a:cxn ang="0">
                  <a:pos x="668" y="195"/>
                </a:cxn>
                <a:cxn ang="0">
                  <a:pos x="613" y="245"/>
                </a:cxn>
                <a:cxn ang="0">
                  <a:pos x="543" y="235"/>
                </a:cxn>
                <a:cxn ang="0">
                  <a:pos x="513" y="140"/>
                </a:cxn>
                <a:cxn ang="0">
                  <a:pos x="449" y="50"/>
                </a:cxn>
                <a:cxn ang="0">
                  <a:pos x="374" y="0"/>
                </a:cxn>
                <a:cxn ang="0">
                  <a:pos x="284" y="45"/>
                </a:cxn>
                <a:cxn ang="0">
                  <a:pos x="249" y="190"/>
                </a:cxn>
                <a:cxn ang="0">
                  <a:pos x="159" y="304"/>
                </a:cxn>
                <a:cxn ang="0">
                  <a:pos x="45" y="334"/>
                </a:cxn>
                <a:cxn ang="0">
                  <a:pos x="80" y="359"/>
                </a:cxn>
                <a:cxn ang="0">
                  <a:pos x="139" y="349"/>
                </a:cxn>
                <a:cxn ang="0">
                  <a:pos x="164" y="489"/>
                </a:cxn>
                <a:cxn ang="0">
                  <a:pos x="164" y="549"/>
                </a:cxn>
                <a:cxn ang="0">
                  <a:pos x="99" y="549"/>
                </a:cxn>
                <a:cxn ang="0">
                  <a:pos x="124" y="599"/>
                </a:cxn>
                <a:cxn ang="0">
                  <a:pos x="149" y="654"/>
                </a:cxn>
                <a:cxn ang="0">
                  <a:pos x="139" y="693"/>
                </a:cxn>
                <a:cxn ang="0">
                  <a:pos x="219" y="843"/>
                </a:cxn>
                <a:cxn ang="0">
                  <a:pos x="314" y="1068"/>
                </a:cxn>
                <a:cxn ang="0">
                  <a:pos x="404" y="1102"/>
                </a:cxn>
                <a:cxn ang="0">
                  <a:pos x="484" y="1102"/>
                </a:cxn>
                <a:cxn ang="0">
                  <a:pos x="583" y="1147"/>
                </a:cxn>
                <a:cxn ang="0">
                  <a:pos x="658" y="1187"/>
                </a:cxn>
                <a:cxn ang="0">
                  <a:pos x="818" y="1267"/>
                </a:cxn>
                <a:cxn ang="0">
                  <a:pos x="828" y="1337"/>
                </a:cxn>
                <a:cxn ang="0">
                  <a:pos x="763" y="1367"/>
                </a:cxn>
                <a:cxn ang="0">
                  <a:pos x="793" y="1432"/>
                </a:cxn>
                <a:cxn ang="0">
                  <a:pos x="917" y="1362"/>
                </a:cxn>
                <a:cxn ang="0">
                  <a:pos x="947" y="1272"/>
                </a:cxn>
                <a:cxn ang="0">
                  <a:pos x="1042" y="1197"/>
                </a:cxn>
                <a:cxn ang="0">
                  <a:pos x="1122" y="1182"/>
                </a:cxn>
                <a:cxn ang="0">
                  <a:pos x="1157" y="1073"/>
                </a:cxn>
                <a:cxn ang="0">
                  <a:pos x="1222" y="1058"/>
                </a:cxn>
                <a:cxn ang="0">
                  <a:pos x="1292" y="988"/>
                </a:cxn>
                <a:cxn ang="0">
                  <a:pos x="1381" y="823"/>
                </a:cxn>
                <a:cxn ang="0">
                  <a:pos x="1451" y="818"/>
                </a:cxn>
                <a:cxn ang="0">
                  <a:pos x="1506" y="828"/>
                </a:cxn>
                <a:cxn ang="0">
                  <a:pos x="1576" y="748"/>
                </a:cxn>
                <a:cxn ang="0">
                  <a:pos x="1556" y="693"/>
                </a:cxn>
                <a:cxn ang="0">
                  <a:pos x="1471" y="683"/>
                </a:cxn>
                <a:cxn ang="0">
                  <a:pos x="1506" y="629"/>
                </a:cxn>
                <a:cxn ang="0">
                  <a:pos x="1516" y="554"/>
                </a:cxn>
              </a:cxnLst>
              <a:rect l="0" t="0" r="r" b="b"/>
              <a:pathLst>
                <a:path w="1641" h="1437">
                  <a:moveTo>
                    <a:pt x="1541" y="509"/>
                  </a:moveTo>
                  <a:lnTo>
                    <a:pt x="1541" y="509"/>
                  </a:lnTo>
                  <a:lnTo>
                    <a:pt x="1591" y="504"/>
                  </a:lnTo>
                  <a:lnTo>
                    <a:pt x="1616" y="499"/>
                  </a:lnTo>
                  <a:lnTo>
                    <a:pt x="1631" y="489"/>
                  </a:lnTo>
                  <a:lnTo>
                    <a:pt x="1636" y="484"/>
                  </a:lnTo>
                  <a:lnTo>
                    <a:pt x="1636" y="484"/>
                  </a:lnTo>
                  <a:lnTo>
                    <a:pt x="1641" y="454"/>
                  </a:lnTo>
                  <a:lnTo>
                    <a:pt x="1641" y="434"/>
                  </a:lnTo>
                  <a:lnTo>
                    <a:pt x="1631" y="419"/>
                  </a:lnTo>
                  <a:lnTo>
                    <a:pt x="1621" y="414"/>
                  </a:lnTo>
                  <a:lnTo>
                    <a:pt x="1606" y="409"/>
                  </a:lnTo>
                  <a:lnTo>
                    <a:pt x="1591" y="414"/>
                  </a:lnTo>
                  <a:lnTo>
                    <a:pt x="1581" y="414"/>
                  </a:lnTo>
                  <a:lnTo>
                    <a:pt x="1581" y="414"/>
                  </a:lnTo>
                  <a:lnTo>
                    <a:pt x="1546" y="419"/>
                  </a:lnTo>
                  <a:lnTo>
                    <a:pt x="1526" y="419"/>
                  </a:lnTo>
                  <a:lnTo>
                    <a:pt x="1521" y="409"/>
                  </a:lnTo>
                  <a:lnTo>
                    <a:pt x="1521" y="399"/>
                  </a:lnTo>
                  <a:lnTo>
                    <a:pt x="1541" y="374"/>
                  </a:lnTo>
                  <a:lnTo>
                    <a:pt x="1551" y="359"/>
                  </a:lnTo>
                  <a:lnTo>
                    <a:pt x="1551" y="359"/>
                  </a:lnTo>
                  <a:lnTo>
                    <a:pt x="1556" y="359"/>
                  </a:lnTo>
                  <a:lnTo>
                    <a:pt x="1571" y="349"/>
                  </a:lnTo>
                  <a:lnTo>
                    <a:pt x="1576" y="339"/>
                  </a:lnTo>
                  <a:lnTo>
                    <a:pt x="1581" y="324"/>
                  </a:lnTo>
                  <a:lnTo>
                    <a:pt x="1581" y="309"/>
                  </a:lnTo>
                  <a:lnTo>
                    <a:pt x="1576" y="294"/>
                  </a:lnTo>
                  <a:lnTo>
                    <a:pt x="1576" y="294"/>
                  </a:lnTo>
                  <a:lnTo>
                    <a:pt x="1571" y="284"/>
                  </a:lnTo>
                  <a:lnTo>
                    <a:pt x="1561" y="280"/>
                  </a:lnTo>
                  <a:lnTo>
                    <a:pt x="1541" y="270"/>
                  </a:lnTo>
                  <a:lnTo>
                    <a:pt x="1511" y="270"/>
                  </a:lnTo>
                  <a:lnTo>
                    <a:pt x="1486" y="275"/>
                  </a:lnTo>
                  <a:lnTo>
                    <a:pt x="1431" y="289"/>
                  </a:lnTo>
                  <a:lnTo>
                    <a:pt x="1411" y="299"/>
                  </a:lnTo>
                  <a:lnTo>
                    <a:pt x="1411" y="299"/>
                  </a:lnTo>
                  <a:lnTo>
                    <a:pt x="1391" y="314"/>
                  </a:lnTo>
                  <a:lnTo>
                    <a:pt x="1381" y="319"/>
                  </a:lnTo>
                  <a:lnTo>
                    <a:pt x="1371" y="319"/>
                  </a:lnTo>
                  <a:lnTo>
                    <a:pt x="1366" y="314"/>
                  </a:lnTo>
                  <a:lnTo>
                    <a:pt x="1361" y="299"/>
                  </a:lnTo>
                  <a:lnTo>
                    <a:pt x="1361" y="289"/>
                  </a:lnTo>
                  <a:lnTo>
                    <a:pt x="1361" y="289"/>
                  </a:lnTo>
                  <a:lnTo>
                    <a:pt x="1361" y="284"/>
                  </a:lnTo>
                  <a:lnTo>
                    <a:pt x="1361" y="275"/>
                  </a:lnTo>
                  <a:lnTo>
                    <a:pt x="1351" y="255"/>
                  </a:lnTo>
                  <a:lnTo>
                    <a:pt x="1321" y="235"/>
                  </a:lnTo>
                  <a:lnTo>
                    <a:pt x="1321" y="235"/>
                  </a:lnTo>
                  <a:lnTo>
                    <a:pt x="1302" y="210"/>
                  </a:lnTo>
                  <a:lnTo>
                    <a:pt x="1287" y="185"/>
                  </a:lnTo>
                  <a:lnTo>
                    <a:pt x="1282" y="165"/>
                  </a:lnTo>
                  <a:lnTo>
                    <a:pt x="1282" y="145"/>
                  </a:lnTo>
                  <a:lnTo>
                    <a:pt x="1282" y="145"/>
                  </a:lnTo>
                  <a:lnTo>
                    <a:pt x="1272" y="150"/>
                  </a:lnTo>
                  <a:lnTo>
                    <a:pt x="1262" y="145"/>
                  </a:lnTo>
                  <a:lnTo>
                    <a:pt x="1247" y="130"/>
                  </a:lnTo>
                  <a:lnTo>
                    <a:pt x="1227" y="105"/>
                  </a:lnTo>
                  <a:lnTo>
                    <a:pt x="1227" y="105"/>
                  </a:lnTo>
                  <a:lnTo>
                    <a:pt x="1222" y="100"/>
                  </a:lnTo>
                  <a:lnTo>
                    <a:pt x="1217" y="90"/>
                  </a:lnTo>
                  <a:lnTo>
                    <a:pt x="1207" y="85"/>
                  </a:lnTo>
                  <a:lnTo>
                    <a:pt x="1192" y="80"/>
                  </a:lnTo>
                  <a:lnTo>
                    <a:pt x="1177" y="75"/>
                  </a:lnTo>
                  <a:lnTo>
                    <a:pt x="1152" y="75"/>
                  </a:lnTo>
                  <a:lnTo>
                    <a:pt x="1152" y="75"/>
                  </a:lnTo>
                  <a:lnTo>
                    <a:pt x="1142" y="60"/>
                  </a:lnTo>
                  <a:lnTo>
                    <a:pt x="1117" y="40"/>
                  </a:lnTo>
                  <a:lnTo>
                    <a:pt x="1102" y="35"/>
                  </a:lnTo>
                  <a:lnTo>
                    <a:pt x="1087" y="30"/>
                  </a:lnTo>
                  <a:lnTo>
                    <a:pt x="1077" y="35"/>
                  </a:lnTo>
                  <a:lnTo>
                    <a:pt x="1067" y="45"/>
                  </a:lnTo>
                  <a:lnTo>
                    <a:pt x="1067" y="45"/>
                  </a:lnTo>
                  <a:lnTo>
                    <a:pt x="1057" y="60"/>
                  </a:lnTo>
                  <a:lnTo>
                    <a:pt x="1042" y="70"/>
                  </a:lnTo>
                  <a:lnTo>
                    <a:pt x="1032" y="75"/>
                  </a:lnTo>
                  <a:lnTo>
                    <a:pt x="1017" y="80"/>
                  </a:lnTo>
                  <a:lnTo>
                    <a:pt x="997" y="80"/>
                  </a:lnTo>
                  <a:lnTo>
                    <a:pt x="987" y="80"/>
                  </a:lnTo>
                  <a:lnTo>
                    <a:pt x="982" y="205"/>
                  </a:lnTo>
                  <a:lnTo>
                    <a:pt x="982" y="205"/>
                  </a:lnTo>
                  <a:lnTo>
                    <a:pt x="982" y="210"/>
                  </a:lnTo>
                  <a:lnTo>
                    <a:pt x="977" y="225"/>
                  </a:lnTo>
                  <a:lnTo>
                    <a:pt x="957" y="240"/>
                  </a:lnTo>
                  <a:lnTo>
                    <a:pt x="942" y="250"/>
                  </a:lnTo>
                  <a:lnTo>
                    <a:pt x="922" y="255"/>
                  </a:lnTo>
                  <a:lnTo>
                    <a:pt x="798" y="299"/>
                  </a:lnTo>
                  <a:lnTo>
                    <a:pt x="798" y="299"/>
                  </a:lnTo>
                  <a:lnTo>
                    <a:pt x="793" y="304"/>
                  </a:lnTo>
                  <a:lnTo>
                    <a:pt x="778" y="309"/>
                  </a:lnTo>
                  <a:lnTo>
                    <a:pt x="768" y="314"/>
                  </a:lnTo>
                  <a:lnTo>
                    <a:pt x="763" y="309"/>
                  </a:lnTo>
                  <a:lnTo>
                    <a:pt x="758" y="299"/>
                  </a:lnTo>
                  <a:lnTo>
                    <a:pt x="758" y="284"/>
                  </a:lnTo>
                  <a:lnTo>
                    <a:pt x="758" y="284"/>
                  </a:lnTo>
                  <a:lnTo>
                    <a:pt x="763" y="270"/>
                  </a:lnTo>
                  <a:lnTo>
                    <a:pt x="758" y="260"/>
                  </a:lnTo>
                  <a:lnTo>
                    <a:pt x="748" y="255"/>
                  </a:lnTo>
                  <a:lnTo>
                    <a:pt x="738" y="255"/>
                  </a:lnTo>
                  <a:lnTo>
                    <a:pt x="713" y="255"/>
                  </a:lnTo>
                  <a:lnTo>
                    <a:pt x="703" y="260"/>
                  </a:lnTo>
                  <a:lnTo>
                    <a:pt x="703" y="260"/>
                  </a:lnTo>
                  <a:lnTo>
                    <a:pt x="693" y="245"/>
                  </a:lnTo>
                  <a:lnTo>
                    <a:pt x="683" y="230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73" y="200"/>
                  </a:lnTo>
                  <a:lnTo>
                    <a:pt x="668" y="195"/>
                  </a:lnTo>
                  <a:lnTo>
                    <a:pt x="663" y="195"/>
                  </a:lnTo>
                  <a:lnTo>
                    <a:pt x="658" y="195"/>
                  </a:lnTo>
                  <a:lnTo>
                    <a:pt x="643" y="210"/>
                  </a:lnTo>
                  <a:lnTo>
                    <a:pt x="643" y="210"/>
                  </a:lnTo>
                  <a:lnTo>
                    <a:pt x="628" y="230"/>
                  </a:lnTo>
                  <a:lnTo>
                    <a:pt x="613" y="245"/>
                  </a:lnTo>
                  <a:lnTo>
                    <a:pt x="598" y="255"/>
                  </a:lnTo>
                  <a:lnTo>
                    <a:pt x="578" y="260"/>
                  </a:lnTo>
                  <a:lnTo>
                    <a:pt x="568" y="260"/>
                  </a:lnTo>
                  <a:lnTo>
                    <a:pt x="558" y="255"/>
                  </a:lnTo>
                  <a:lnTo>
                    <a:pt x="548" y="250"/>
                  </a:lnTo>
                  <a:lnTo>
                    <a:pt x="543" y="235"/>
                  </a:lnTo>
                  <a:lnTo>
                    <a:pt x="528" y="195"/>
                  </a:lnTo>
                  <a:lnTo>
                    <a:pt x="528" y="195"/>
                  </a:lnTo>
                  <a:lnTo>
                    <a:pt x="528" y="180"/>
                  </a:lnTo>
                  <a:lnTo>
                    <a:pt x="528" y="160"/>
                  </a:lnTo>
                  <a:lnTo>
                    <a:pt x="523" y="150"/>
                  </a:lnTo>
                  <a:lnTo>
                    <a:pt x="513" y="140"/>
                  </a:lnTo>
                  <a:lnTo>
                    <a:pt x="503" y="140"/>
                  </a:lnTo>
                  <a:lnTo>
                    <a:pt x="484" y="145"/>
                  </a:lnTo>
                  <a:lnTo>
                    <a:pt x="484" y="145"/>
                  </a:lnTo>
                  <a:lnTo>
                    <a:pt x="469" y="115"/>
                  </a:lnTo>
                  <a:lnTo>
                    <a:pt x="459" y="85"/>
                  </a:lnTo>
                  <a:lnTo>
                    <a:pt x="449" y="50"/>
                  </a:lnTo>
                  <a:lnTo>
                    <a:pt x="449" y="50"/>
                  </a:lnTo>
                  <a:lnTo>
                    <a:pt x="444" y="35"/>
                  </a:lnTo>
                  <a:lnTo>
                    <a:pt x="434" y="25"/>
                  </a:lnTo>
                  <a:lnTo>
                    <a:pt x="419" y="15"/>
                  </a:lnTo>
                  <a:lnTo>
                    <a:pt x="404" y="5"/>
                  </a:lnTo>
                  <a:lnTo>
                    <a:pt x="374" y="0"/>
                  </a:lnTo>
                  <a:lnTo>
                    <a:pt x="359" y="0"/>
                  </a:lnTo>
                  <a:lnTo>
                    <a:pt x="349" y="5"/>
                  </a:lnTo>
                  <a:lnTo>
                    <a:pt x="349" y="5"/>
                  </a:lnTo>
                  <a:lnTo>
                    <a:pt x="319" y="20"/>
                  </a:lnTo>
                  <a:lnTo>
                    <a:pt x="304" y="35"/>
                  </a:lnTo>
                  <a:lnTo>
                    <a:pt x="284" y="45"/>
                  </a:lnTo>
                  <a:lnTo>
                    <a:pt x="269" y="65"/>
                  </a:lnTo>
                  <a:lnTo>
                    <a:pt x="259" y="90"/>
                  </a:lnTo>
                  <a:lnTo>
                    <a:pt x="254" y="12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49" y="190"/>
                  </a:lnTo>
                  <a:lnTo>
                    <a:pt x="239" y="220"/>
                  </a:lnTo>
                  <a:lnTo>
                    <a:pt x="219" y="250"/>
                  </a:lnTo>
                  <a:lnTo>
                    <a:pt x="199" y="280"/>
                  </a:lnTo>
                  <a:lnTo>
                    <a:pt x="189" y="289"/>
                  </a:lnTo>
                  <a:lnTo>
                    <a:pt x="174" y="299"/>
                  </a:lnTo>
                  <a:lnTo>
                    <a:pt x="159" y="304"/>
                  </a:lnTo>
                  <a:lnTo>
                    <a:pt x="139" y="304"/>
                  </a:lnTo>
                  <a:lnTo>
                    <a:pt x="119" y="294"/>
                  </a:lnTo>
                  <a:lnTo>
                    <a:pt x="99" y="284"/>
                  </a:lnTo>
                  <a:lnTo>
                    <a:pt x="99" y="284"/>
                  </a:lnTo>
                  <a:lnTo>
                    <a:pt x="70" y="309"/>
                  </a:lnTo>
                  <a:lnTo>
                    <a:pt x="45" y="334"/>
                  </a:lnTo>
                  <a:lnTo>
                    <a:pt x="25" y="354"/>
                  </a:lnTo>
                  <a:lnTo>
                    <a:pt x="25" y="354"/>
                  </a:lnTo>
                  <a:lnTo>
                    <a:pt x="0" y="369"/>
                  </a:lnTo>
                  <a:lnTo>
                    <a:pt x="0" y="369"/>
                  </a:lnTo>
                  <a:lnTo>
                    <a:pt x="50" y="364"/>
                  </a:lnTo>
                  <a:lnTo>
                    <a:pt x="80" y="359"/>
                  </a:lnTo>
                  <a:lnTo>
                    <a:pt x="104" y="349"/>
                  </a:lnTo>
                  <a:lnTo>
                    <a:pt x="104" y="349"/>
                  </a:lnTo>
                  <a:lnTo>
                    <a:pt x="119" y="344"/>
                  </a:lnTo>
                  <a:lnTo>
                    <a:pt x="124" y="344"/>
                  </a:lnTo>
                  <a:lnTo>
                    <a:pt x="134" y="344"/>
                  </a:lnTo>
                  <a:lnTo>
                    <a:pt x="139" y="349"/>
                  </a:lnTo>
                  <a:lnTo>
                    <a:pt x="144" y="369"/>
                  </a:lnTo>
                  <a:lnTo>
                    <a:pt x="149" y="394"/>
                  </a:lnTo>
                  <a:lnTo>
                    <a:pt x="149" y="394"/>
                  </a:lnTo>
                  <a:lnTo>
                    <a:pt x="149" y="424"/>
                  </a:lnTo>
                  <a:lnTo>
                    <a:pt x="154" y="459"/>
                  </a:lnTo>
                  <a:lnTo>
                    <a:pt x="164" y="489"/>
                  </a:lnTo>
                  <a:lnTo>
                    <a:pt x="179" y="519"/>
                  </a:lnTo>
                  <a:lnTo>
                    <a:pt x="179" y="519"/>
                  </a:lnTo>
                  <a:lnTo>
                    <a:pt x="184" y="534"/>
                  </a:lnTo>
                  <a:lnTo>
                    <a:pt x="179" y="544"/>
                  </a:lnTo>
                  <a:lnTo>
                    <a:pt x="174" y="549"/>
                  </a:lnTo>
                  <a:lnTo>
                    <a:pt x="164" y="549"/>
                  </a:lnTo>
                  <a:lnTo>
                    <a:pt x="144" y="549"/>
                  </a:lnTo>
                  <a:lnTo>
                    <a:pt x="124" y="539"/>
                  </a:lnTo>
                  <a:lnTo>
                    <a:pt x="124" y="539"/>
                  </a:lnTo>
                  <a:lnTo>
                    <a:pt x="119" y="539"/>
                  </a:lnTo>
                  <a:lnTo>
                    <a:pt x="109" y="544"/>
                  </a:lnTo>
                  <a:lnTo>
                    <a:pt x="99" y="549"/>
                  </a:lnTo>
                  <a:lnTo>
                    <a:pt x="94" y="554"/>
                  </a:lnTo>
                  <a:lnTo>
                    <a:pt x="89" y="564"/>
                  </a:lnTo>
                  <a:lnTo>
                    <a:pt x="94" y="574"/>
                  </a:lnTo>
                  <a:lnTo>
                    <a:pt x="104" y="589"/>
                  </a:lnTo>
                  <a:lnTo>
                    <a:pt x="124" y="599"/>
                  </a:lnTo>
                  <a:lnTo>
                    <a:pt x="124" y="599"/>
                  </a:lnTo>
                  <a:lnTo>
                    <a:pt x="159" y="619"/>
                  </a:lnTo>
                  <a:lnTo>
                    <a:pt x="169" y="624"/>
                  </a:lnTo>
                  <a:lnTo>
                    <a:pt x="174" y="634"/>
                  </a:lnTo>
                  <a:lnTo>
                    <a:pt x="174" y="639"/>
                  </a:lnTo>
                  <a:lnTo>
                    <a:pt x="169" y="644"/>
                  </a:lnTo>
                  <a:lnTo>
                    <a:pt x="149" y="654"/>
                  </a:lnTo>
                  <a:lnTo>
                    <a:pt x="149" y="654"/>
                  </a:lnTo>
                  <a:lnTo>
                    <a:pt x="124" y="664"/>
                  </a:lnTo>
                  <a:lnTo>
                    <a:pt x="114" y="674"/>
                  </a:lnTo>
                  <a:lnTo>
                    <a:pt x="124" y="683"/>
                  </a:lnTo>
                  <a:lnTo>
                    <a:pt x="139" y="693"/>
                  </a:lnTo>
                  <a:lnTo>
                    <a:pt x="139" y="693"/>
                  </a:lnTo>
                  <a:lnTo>
                    <a:pt x="154" y="703"/>
                  </a:lnTo>
                  <a:lnTo>
                    <a:pt x="169" y="713"/>
                  </a:lnTo>
                  <a:lnTo>
                    <a:pt x="174" y="728"/>
                  </a:lnTo>
                  <a:lnTo>
                    <a:pt x="174" y="753"/>
                  </a:lnTo>
                  <a:lnTo>
                    <a:pt x="219" y="843"/>
                  </a:lnTo>
                  <a:lnTo>
                    <a:pt x="219" y="843"/>
                  </a:lnTo>
                  <a:lnTo>
                    <a:pt x="224" y="873"/>
                  </a:lnTo>
                  <a:lnTo>
                    <a:pt x="224" y="903"/>
                  </a:lnTo>
                  <a:lnTo>
                    <a:pt x="219" y="948"/>
                  </a:lnTo>
                  <a:lnTo>
                    <a:pt x="219" y="1013"/>
                  </a:lnTo>
                  <a:lnTo>
                    <a:pt x="314" y="1068"/>
                  </a:lnTo>
                  <a:lnTo>
                    <a:pt x="314" y="1068"/>
                  </a:lnTo>
                  <a:lnTo>
                    <a:pt x="329" y="1063"/>
                  </a:lnTo>
                  <a:lnTo>
                    <a:pt x="354" y="1058"/>
                  </a:lnTo>
                  <a:lnTo>
                    <a:pt x="369" y="1063"/>
                  </a:lnTo>
                  <a:lnTo>
                    <a:pt x="384" y="1068"/>
                  </a:lnTo>
                  <a:lnTo>
                    <a:pt x="394" y="1083"/>
                  </a:lnTo>
                  <a:lnTo>
                    <a:pt x="404" y="1102"/>
                  </a:lnTo>
                  <a:lnTo>
                    <a:pt x="404" y="1102"/>
                  </a:lnTo>
                  <a:lnTo>
                    <a:pt x="419" y="1102"/>
                  </a:lnTo>
                  <a:lnTo>
                    <a:pt x="434" y="1097"/>
                  </a:lnTo>
                  <a:lnTo>
                    <a:pt x="454" y="1083"/>
                  </a:lnTo>
                  <a:lnTo>
                    <a:pt x="454" y="1083"/>
                  </a:lnTo>
                  <a:lnTo>
                    <a:pt x="484" y="1102"/>
                  </a:lnTo>
                  <a:lnTo>
                    <a:pt x="508" y="1122"/>
                  </a:lnTo>
                  <a:lnTo>
                    <a:pt x="528" y="1142"/>
                  </a:lnTo>
                  <a:lnTo>
                    <a:pt x="553" y="1147"/>
                  </a:lnTo>
                  <a:lnTo>
                    <a:pt x="553" y="1147"/>
                  </a:lnTo>
                  <a:lnTo>
                    <a:pt x="563" y="1147"/>
                  </a:lnTo>
                  <a:lnTo>
                    <a:pt x="583" y="1147"/>
                  </a:lnTo>
                  <a:lnTo>
                    <a:pt x="598" y="1147"/>
                  </a:lnTo>
                  <a:lnTo>
                    <a:pt x="613" y="1152"/>
                  </a:lnTo>
                  <a:lnTo>
                    <a:pt x="628" y="1162"/>
                  </a:lnTo>
                  <a:lnTo>
                    <a:pt x="638" y="1177"/>
                  </a:lnTo>
                  <a:lnTo>
                    <a:pt x="638" y="1177"/>
                  </a:lnTo>
                  <a:lnTo>
                    <a:pt x="658" y="1187"/>
                  </a:lnTo>
                  <a:lnTo>
                    <a:pt x="678" y="1192"/>
                  </a:lnTo>
                  <a:lnTo>
                    <a:pt x="703" y="1197"/>
                  </a:lnTo>
                  <a:lnTo>
                    <a:pt x="703" y="1197"/>
                  </a:lnTo>
                  <a:lnTo>
                    <a:pt x="733" y="1212"/>
                  </a:lnTo>
                  <a:lnTo>
                    <a:pt x="793" y="1247"/>
                  </a:lnTo>
                  <a:lnTo>
                    <a:pt x="818" y="1267"/>
                  </a:lnTo>
                  <a:lnTo>
                    <a:pt x="838" y="1292"/>
                  </a:lnTo>
                  <a:lnTo>
                    <a:pt x="843" y="1302"/>
                  </a:lnTo>
                  <a:lnTo>
                    <a:pt x="843" y="1312"/>
                  </a:lnTo>
                  <a:lnTo>
                    <a:pt x="838" y="1327"/>
                  </a:lnTo>
                  <a:lnTo>
                    <a:pt x="828" y="1337"/>
                  </a:lnTo>
                  <a:lnTo>
                    <a:pt x="828" y="1337"/>
                  </a:lnTo>
                  <a:lnTo>
                    <a:pt x="818" y="1332"/>
                  </a:lnTo>
                  <a:lnTo>
                    <a:pt x="793" y="1332"/>
                  </a:lnTo>
                  <a:lnTo>
                    <a:pt x="783" y="1337"/>
                  </a:lnTo>
                  <a:lnTo>
                    <a:pt x="773" y="1342"/>
                  </a:lnTo>
                  <a:lnTo>
                    <a:pt x="763" y="1352"/>
                  </a:lnTo>
                  <a:lnTo>
                    <a:pt x="763" y="1367"/>
                  </a:lnTo>
                  <a:lnTo>
                    <a:pt x="763" y="1367"/>
                  </a:lnTo>
                  <a:lnTo>
                    <a:pt x="763" y="1437"/>
                  </a:lnTo>
                  <a:lnTo>
                    <a:pt x="768" y="1437"/>
                  </a:lnTo>
                  <a:lnTo>
                    <a:pt x="768" y="1437"/>
                  </a:lnTo>
                  <a:lnTo>
                    <a:pt x="773" y="1437"/>
                  </a:lnTo>
                  <a:lnTo>
                    <a:pt x="793" y="1432"/>
                  </a:lnTo>
                  <a:lnTo>
                    <a:pt x="803" y="1422"/>
                  </a:lnTo>
                  <a:lnTo>
                    <a:pt x="813" y="1417"/>
                  </a:lnTo>
                  <a:lnTo>
                    <a:pt x="823" y="1402"/>
                  </a:lnTo>
                  <a:lnTo>
                    <a:pt x="823" y="1387"/>
                  </a:lnTo>
                  <a:lnTo>
                    <a:pt x="917" y="1362"/>
                  </a:lnTo>
                  <a:lnTo>
                    <a:pt x="917" y="1362"/>
                  </a:lnTo>
                  <a:lnTo>
                    <a:pt x="922" y="1357"/>
                  </a:lnTo>
                  <a:lnTo>
                    <a:pt x="937" y="1332"/>
                  </a:lnTo>
                  <a:lnTo>
                    <a:pt x="947" y="1307"/>
                  </a:lnTo>
                  <a:lnTo>
                    <a:pt x="947" y="1287"/>
                  </a:lnTo>
                  <a:lnTo>
                    <a:pt x="947" y="1272"/>
                  </a:lnTo>
                  <a:lnTo>
                    <a:pt x="947" y="1272"/>
                  </a:lnTo>
                  <a:lnTo>
                    <a:pt x="952" y="1257"/>
                  </a:lnTo>
                  <a:lnTo>
                    <a:pt x="957" y="1242"/>
                  </a:lnTo>
                  <a:lnTo>
                    <a:pt x="972" y="1222"/>
                  </a:lnTo>
                  <a:lnTo>
                    <a:pt x="987" y="1207"/>
                  </a:lnTo>
                  <a:lnTo>
                    <a:pt x="1012" y="1197"/>
                  </a:lnTo>
                  <a:lnTo>
                    <a:pt x="1042" y="1197"/>
                  </a:lnTo>
                  <a:lnTo>
                    <a:pt x="1077" y="1202"/>
                  </a:lnTo>
                  <a:lnTo>
                    <a:pt x="1077" y="1202"/>
                  </a:lnTo>
                  <a:lnTo>
                    <a:pt x="1087" y="1202"/>
                  </a:lnTo>
                  <a:lnTo>
                    <a:pt x="1097" y="1202"/>
                  </a:lnTo>
                  <a:lnTo>
                    <a:pt x="1112" y="1197"/>
                  </a:lnTo>
                  <a:lnTo>
                    <a:pt x="1122" y="1182"/>
                  </a:lnTo>
                  <a:lnTo>
                    <a:pt x="1132" y="1162"/>
                  </a:lnTo>
                  <a:lnTo>
                    <a:pt x="1142" y="1137"/>
                  </a:lnTo>
                  <a:lnTo>
                    <a:pt x="1147" y="1097"/>
                  </a:lnTo>
                  <a:lnTo>
                    <a:pt x="1147" y="1097"/>
                  </a:lnTo>
                  <a:lnTo>
                    <a:pt x="1147" y="1087"/>
                  </a:lnTo>
                  <a:lnTo>
                    <a:pt x="1157" y="1073"/>
                  </a:lnTo>
                  <a:lnTo>
                    <a:pt x="1167" y="1063"/>
                  </a:lnTo>
                  <a:lnTo>
                    <a:pt x="1182" y="1058"/>
                  </a:lnTo>
                  <a:lnTo>
                    <a:pt x="1197" y="1053"/>
                  </a:lnTo>
                  <a:lnTo>
                    <a:pt x="1222" y="1058"/>
                  </a:lnTo>
                  <a:lnTo>
                    <a:pt x="1222" y="1058"/>
                  </a:lnTo>
                  <a:lnTo>
                    <a:pt x="1222" y="1058"/>
                  </a:lnTo>
                  <a:lnTo>
                    <a:pt x="1242" y="1048"/>
                  </a:lnTo>
                  <a:lnTo>
                    <a:pt x="1272" y="1038"/>
                  </a:lnTo>
                  <a:lnTo>
                    <a:pt x="1272" y="1038"/>
                  </a:lnTo>
                  <a:lnTo>
                    <a:pt x="1277" y="1033"/>
                  </a:lnTo>
                  <a:lnTo>
                    <a:pt x="1282" y="1023"/>
                  </a:lnTo>
                  <a:lnTo>
                    <a:pt x="1292" y="988"/>
                  </a:lnTo>
                  <a:lnTo>
                    <a:pt x="1297" y="938"/>
                  </a:lnTo>
                  <a:lnTo>
                    <a:pt x="1331" y="918"/>
                  </a:lnTo>
                  <a:lnTo>
                    <a:pt x="1331" y="918"/>
                  </a:lnTo>
                  <a:lnTo>
                    <a:pt x="1341" y="893"/>
                  </a:lnTo>
                  <a:lnTo>
                    <a:pt x="1366" y="848"/>
                  </a:lnTo>
                  <a:lnTo>
                    <a:pt x="1381" y="823"/>
                  </a:lnTo>
                  <a:lnTo>
                    <a:pt x="1401" y="808"/>
                  </a:lnTo>
                  <a:lnTo>
                    <a:pt x="1416" y="798"/>
                  </a:lnTo>
                  <a:lnTo>
                    <a:pt x="1421" y="798"/>
                  </a:lnTo>
                  <a:lnTo>
                    <a:pt x="1431" y="798"/>
                  </a:lnTo>
                  <a:lnTo>
                    <a:pt x="1431" y="798"/>
                  </a:lnTo>
                  <a:lnTo>
                    <a:pt x="1451" y="818"/>
                  </a:lnTo>
                  <a:lnTo>
                    <a:pt x="1461" y="833"/>
                  </a:lnTo>
                  <a:lnTo>
                    <a:pt x="1466" y="843"/>
                  </a:lnTo>
                  <a:lnTo>
                    <a:pt x="1501" y="843"/>
                  </a:lnTo>
                  <a:lnTo>
                    <a:pt x="1506" y="843"/>
                  </a:lnTo>
                  <a:lnTo>
                    <a:pt x="1506" y="843"/>
                  </a:lnTo>
                  <a:lnTo>
                    <a:pt x="1506" y="828"/>
                  </a:lnTo>
                  <a:lnTo>
                    <a:pt x="1506" y="818"/>
                  </a:lnTo>
                  <a:lnTo>
                    <a:pt x="1516" y="803"/>
                  </a:lnTo>
                  <a:lnTo>
                    <a:pt x="1526" y="793"/>
                  </a:lnTo>
                  <a:lnTo>
                    <a:pt x="1551" y="773"/>
                  </a:lnTo>
                  <a:lnTo>
                    <a:pt x="1576" y="748"/>
                  </a:lnTo>
                  <a:lnTo>
                    <a:pt x="1576" y="748"/>
                  </a:lnTo>
                  <a:lnTo>
                    <a:pt x="1591" y="728"/>
                  </a:lnTo>
                  <a:lnTo>
                    <a:pt x="1591" y="718"/>
                  </a:lnTo>
                  <a:lnTo>
                    <a:pt x="1591" y="708"/>
                  </a:lnTo>
                  <a:lnTo>
                    <a:pt x="1586" y="698"/>
                  </a:lnTo>
                  <a:lnTo>
                    <a:pt x="1576" y="698"/>
                  </a:lnTo>
                  <a:lnTo>
                    <a:pt x="1556" y="693"/>
                  </a:lnTo>
                  <a:lnTo>
                    <a:pt x="1531" y="698"/>
                  </a:lnTo>
                  <a:lnTo>
                    <a:pt x="1531" y="698"/>
                  </a:lnTo>
                  <a:lnTo>
                    <a:pt x="1506" y="703"/>
                  </a:lnTo>
                  <a:lnTo>
                    <a:pt x="1486" y="698"/>
                  </a:lnTo>
                  <a:lnTo>
                    <a:pt x="1476" y="693"/>
                  </a:lnTo>
                  <a:lnTo>
                    <a:pt x="1471" y="683"/>
                  </a:lnTo>
                  <a:lnTo>
                    <a:pt x="1471" y="669"/>
                  </a:lnTo>
                  <a:lnTo>
                    <a:pt x="1476" y="659"/>
                  </a:lnTo>
                  <a:lnTo>
                    <a:pt x="1486" y="644"/>
                  </a:lnTo>
                  <a:lnTo>
                    <a:pt x="1496" y="639"/>
                  </a:lnTo>
                  <a:lnTo>
                    <a:pt x="1496" y="639"/>
                  </a:lnTo>
                  <a:lnTo>
                    <a:pt x="1506" y="629"/>
                  </a:lnTo>
                  <a:lnTo>
                    <a:pt x="1511" y="619"/>
                  </a:lnTo>
                  <a:lnTo>
                    <a:pt x="1516" y="594"/>
                  </a:lnTo>
                  <a:lnTo>
                    <a:pt x="1516" y="579"/>
                  </a:lnTo>
                  <a:lnTo>
                    <a:pt x="1516" y="569"/>
                  </a:lnTo>
                  <a:lnTo>
                    <a:pt x="1516" y="569"/>
                  </a:lnTo>
                  <a:lnTo>
                    <a:pt x="1516" y="554"/>
                  </a:lnTo>
                  <a:lnTo>
                    <a:pt x="1516" y="539"/>
                  </a:lnTo>
                  <a:lnTo>
                    <a:pt x="1526" y="524"/>
                  </a:lnTo>
                  <a:lnTo>
                    <a:pt x="1536" y="514"/>
                  </a:lnTo>
                  <a:lnTo>
                    <a:pt x="1541" y="509"/>
                  </a:lnTo>
                  <a:lnTo>
                    <a:pt x="1541" y="509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4" name="Freeform 24"/>
            <p:cNvSpPr>
              <a:spLocks noEditPoints="1"/>
            </p:cNvSpPr>
            <p:nvPr/>
          </p:nvSpPr>
          <p:spPr bwMode="auto">
            <a:xfrm>
              <a:off x="2825" y="2810"/>
              <a:ext cx="105" cy="110"/>
            </a:xfrm>
            <a:custGeom>
              <a:avLst/>
              <a:gdLst/>
              <a:ahLst/>
              <a:cxnLst>
                <a:cxn ang="0">
                  <a:pos x="40" y="35"/>
                </a:cxn>
                <a:cxn ang="0">
                  <a:pos x="5" y="110"/>
                </a:cxn>
                <a:cxn ang="0">
                  <a:pos x="20" y="45"/>
                </a:cxn>
                <a:cxn ang="0">
                  <a:pos x="30" y="50"/>
                </a:cxn>
                <a:cxn ang="0">
                  <a:pos x="35" y="60"/>
                </a:cxn>
                <a:cxn ang="0">
                  <a:pos x="25" y="70"/>
                </a:cxn>
                <a:cxn ang="0">
                  <a:pos x="45" y="80"/>
                </a:cxn>
                <a:cxn ang="0">
                  <a:pos x="25" y="90"/>
                </a:cxn>
                <a:cxn ang="0">
                  <a:pos x="45" y="105"/>
                </a:cxn>
                <a:cxn ang="0">
                  <a:pos x="55" y="90"/>
                </a:cxn>
                <a:cxn ang="0">
                  <a:pos x="75" y="80"/>
                </a:cxn>
                <a:cxn ang="0">
                  <a:pos x="55" y="70"/>
                </a:cxn>
                <a:cxn ang="0">
                  <a:pos x="75" y="60"/>
                </a:cxn>
                <a:cxn ang="0">
                  <a:pos x="65" y="60"/>
                </a:cxn>
                <a:cxn ang="0">
                  <a:pos x="70" y="55"/>
                </a:cxn>
                <a:cxn ang="0">
                  <a:pos x="75" y="50"/>
                </a:cxn>
                <a:cxn ang="0">
                  <a:pos x="80" y="45"/>
                </a:cxn>
                <a:cxn ang="0">
                  <a:pos x="80" y="90"/>
                </a:cxn>
                <a:cxn ang="0">
                  <a:pos x="75" y="95"/>
                </a:cxn>
                <a:cxn ang="0">
                  <a:pos x="70" y="95"/>
                </a:cxn>
                <a:cxn ang="0">
                  <a:pos x="75" y="110"/>
                </a:cxn>
                <a:cxn ang="0">
                  <a:pos x="90" y="105"/>
                </a:cxn>
                <a:cxn ang="0">
                  <a:pos x="95" y="95"/>
                </a:cxn>
                <a:cxn ang="0">
                  <a:pos x="55" y="35"/>
                </a:cxn>
                <a:cxn ang="0">
                  <a:pos x="105" y="25"/>
                </a:cxn>
                <a:cxn ang="0">
                  <a:pos x="60" y="15"/>
                </a:cxn>
                <a:cxn ang="0">
                  <a:pos x="60" y="5"/>
                </a:cxn>
                <a:cxn ang="0">
                  <a:pos x="60" y="0"/>
                </a:cxn>
                <a:cxn ang="0">
                  <a:pos x="45" y="15"/>
                </a:cxn>
                <a:cxn ang="0">
                  <a:pos x="0" y="25"/>
                </a:cxn>
                <a:cxn ang="0">
                  <a:pos x="45" y="25"/>
                </a:cxn>
                <a:cxn ang="0">
                  <a:pos x="50" y="55"/>
                </a:cxn>
                <a:cxn ang="0">
                  <a:pos x="45" y="50"/>
                </a:cxn>
                <a:cxn ang="0">
                  <a:pos x="45" y="45"/>
                </a:cxn>
                <a:cxn ang="0">
                  <a:pos x="60" y="45"/>
                </a:cxn>
                <a:cxn ang="0">
                  <a:pos x="40" y="60"/>
                </a:cxn>
                <a:cxn ang="0">
                  <a:pos x="50" y="55"/>
                </a:cxn>
              </a:cxnLst>
              <a:rect l="0" t="0" r="r" b="b"/>
              <a:pathLst>
                <a:path w="105" h="110">
                  <a:moveTo>
                    <a:pt x="45" y="25"/>
                  </a:moveTo>
                  <a:lnTo>
                    <a:pt x="40" y="35"/>
                  </a:lnTo>
                  <a:lnTo>
                    <a:pt x="5" y="35"/>
                  </a:lnTo>
                  <a:lnTo>
                    <a:pt x="5" y="110"/>
                  </a:lnTo>
                  <a:lnTo>
                    <a:pt x="20" y="110"/>
                  </a:lnTo>
                  <a:lnTo>
                    <a:pt x="20" y="45"/>
                  </a:lnTo>
                  <a:lnTo>
                    <a:pt x="40" y="45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5" y="60"/>
                  </a:lnTo>
                  <a:lnTo>
                    <a:pt x="25" y="60"/>
                  </a:lnTo>
                  <a:lnTo>
                    <a:pt x="25" y="70"/>
                  </a:lnTo>
                  <a:lnTo>
                    <a:pt x="45" y="70"/>
                  </a:lnTo>
                  <a:lnTo>
                    <a:pt x="45" y="80"/>
                  </a:lnTo>
                  <a:lnTo>
                    <a:pt x="25" y="80"/>
                  </a:lnTo>
                  <a:lnTo>
                    <a:pt x="25" y="90"/>
                  </a:lnTo>
                  <a:lnTo>
                    <a:pt x="45" y="90"/>
                  </a:lnTo>
                  <a:lnTo>
                    <a:pt x="45" y="105"/>
                  </a:lnTo>
                  <a:lnTo>
                    <a:pt x="55" y="105"/>
                  </a:lnTo>
                  <a:lnTo>
                    <a:pt x="55" y="90"/>
                  </a:lnTo>
                  <a:lnTo>
                    <a:pt x="75" y="90"/>
                  </a:lnTo>
                  <a:lnTo>
                    <a:pt x="75" y="80"/>
                  </a:lnTo>
                  <a:lnTo>
                    <a:pt x="55" y="80"/>
                  </a:lnTo>
                  <a:lnTo>
                    <a:pt x="55" y="70"/>
                  </a:lnTo>
                  <a:lnTo>
                    <a:pt x="75" y="70"/>
                  </a:lnTo>
                  <a:lnTo>
                    <a:pt x="7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65" y="45"/>
                  </a:lnTo>
                  <a:lnTo>
                    <a:pt x="80" y="45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5"/>
                  </a:lnTo>
                  <a:lnTo>
                    <a:pt x="75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5" y="105"/>
                  </a:lnTo>
                  <a:lnTo>
                    <a:pt x="95" y="95"/>
                  </a:lnTo>
                  <a:lnTo>
                    <a:pt x="95" y="35"/>
                  </a:lnTo>
                  <a:lnTo>
                    <a:pt x="55" y="35"/>
                  </a:lnTo>
                  <a:lnTo>
                    <a:pt x="55" y="25"/>
                  </a:lnTo>
                  <a:lnTo>
                    <a:pt x="105" y="25"/>
                  </a:lnTo>
                  <a:lnTo>
                    <a:pt x="105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5" y="25"/>
                  </a:lnTo>
                  <a:lnTo>
                    <a:pt x="45" y="25"/>
                  </a:lnTo>
                  <a:close/>
                  <a:moveTo>
                    <a:pt x="50" y="55"/>
                  </a:moveTo>
                  <a:lnTo>
                    <a:pt x="50" y="55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0" y="60"/>
                  </a:lnTo>
                  <a:lnTo>
                    <a:pt x="40" y="60"/>
                  </a:lnTo>
                  <a:lnTo>
                    <a:pt x="50" y="55"/>
                  </a:lnTo>
                  <a:lnTo>
                    <a:pt x="50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5" name="Freeform 25"/>
            <p:cNvSpPr>
              <a:spLocks noEditPoints="1"/>
            </p:cNvSpPr>
            <p:nvPr/>
          </p:nvSpPr>
          <p:spPr bwMode="auto">
            <a:xfrm>
              <a:off x="2945" y="2810"/>
              <a:ext cx="100" cy="110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15"/>
                </a:cxn>
                <a:cxn ang="0">
                  <a:pos x="5" y="15"/>
                </a:cxn>
                <a:cxn ang="0">
                  <a:pos x="5" y="45"/>
                </a:cxn>
                <a:cxn ang="0">
                  <a:pos x="20" y="45"/>
                </a:cxn>
                <a:cxn ang="0">
                  <a:pos x="20" y="30"/>
                </a:cxn>
                <a:cxn ang="0">
                  <a:pos x="85" y="30"/>
                </a:cxn>
                <a:cxn ang="0">
                  <a:pos x="85" y="40"/>
                </a:cxn>
                <a:cxn ang="0">
                  <a:pos x="100" y="40"/>
                </a:cxn>
                <a:cxn ang="0">
                  <a:pos x="100" y="15"/>
                </a:cxn>
                <a:cxn ang="0">
                  <a:pos x="60" y="15"/>
                </a:cxn>
                <a:cxn ang="0">
                  <a:pos x="60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45" y="60"/>
                </a:cxn>
                <a:cxn ang="0">
                  <a:pos x="45" y="90"/>
                </a:cxn>
                <a:cxn ang="0">
                  <a:pos x="45" y="90"/>
                </a:cxn>
                <a:cxn ang="0">
                  <a:pos x="40" y="95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55" y="105"/>
                </a:cxn>
                <a:cxn ang="0">
                  <a:pos x="60" y="105"/>
                </a:cxn>
                <a:cxn ang="0">
                  <a:pos x="60" y="100"/>
                </a:cxn>
                <a:cxn ang="0">
                  <a:pos x="60" y="60"/>
                </a:cxn>
                <a:cxn ang="0">
                  <a:pos x="100" y="60"/>
                </a:cxn>
                <a:cxn ang="0">
                  <a:pos x="100" y="50"/>
                </a:cxn>
                <a:cxn ang="0">
                  <a:pos x="0" y="50"/>
                </a:cxn>
                <a:cxn ang="0">
                  <a:pos x="0" y="60"/>
                </a:cxn>
                <a:cxn ang="0">
                  <a:pos x="45" y="60"/>
                </a:cxn>
                <a:cxn ang="0">
                  <a:pos x="45" y="60"/>
                </a:cxn>
              </a:cxnLst>
              <a:rect l="0" t="0" r="r" b="b"/>
              <a:pathLst>
                <a:path w="100" h="110">
                  <a:moveTo>
                    <a:pt x="60" y="10"/>
                  </a:move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15"/>
                  </a:lnTo>
                  <a:lnTo>
                    <a:pt x="5" y="15"/>
                  </a:lnTo>
                  <a:lnTo>
                    <a:pt x="5" y="45"/>
                  </a:lnTo>
                  <a:lnTo>
                    <a:pt x="20" y="45"/>
                  </a:lnTo>
                  <a:lnTo>
                    <a:pt x="20" y="30"/>
                  </a:lnTo>
                  <a:lnTo>
                    <a:pt x="85" y="30"/>
                  </a:lnTo>
                  <a:lnTo>
                    <a:pt x="85" y="40"/>
                  </a:lnTo>
                  <a:lnTo>
                    <a:pt x="100" y="40"/>
                  </a:lnTo>
                  <a:lnTo>
                    <a:pt x="100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0"/>
                  </a:lnTo>
                  <a:close/>
                  <a:moveTo>
                    <a:pt x="45" y="60"/>
                  </a:moveTo>
                  <a:lnTo>
                    <a:pt x="45" y="90"/>
                  </a:lnTo>
                  <a:lnTo>
                    <a:pt x="45" y="90"/>
                  </a:lnTo>
                  <a:lnTo>
                    <a:pt x="40" y="95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55" y="105"/>
                  </a:lnTo>
                  <a:lnTo>
                    <a:pt x="60" y="105"/>
                  </a:lnTo>
                  <a:lnTo>
                    <a:pt x="60" y="100"/>
                  </a:lnTo>
                  <a:lnTo>
                    <a:pt x="60" y="60"/>
                  </a:lnTo>
                  <a:lnTo>
                    <a:pt x="100" y="60"/>
                  </a:lnTo>
                  <a:lnTo>
                    <a:pt x="100" y="50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45" y="60"/>
                  </a:lnTo>
                  <a:lnTo>
                    <a:pt x="45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6" name="Freeform 26"/>
            <p:cNvSpPr>
              <a:spLocks/>
            </p:cNvSpPr>
            <p:nvPr/>
          </p:nvSpPr>
          <p:spPr bwMode="auto">
            <a:xfrm>
              <a:off x="3065" y="2810"/>
              <a:ext cx="104" cy="110"/>
            </a:xfrm>
            <a:custGeom>
              <a:avLst/>
              <a:gdLst/>
              <a:ahLst/>
              <a:cxnLst>
                <a:cxn ang="0">
                  <a:pos x="64" y="15"/>
                </a:cxn>
                <a:cxn ang="0">
                  <a:pos x="64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20"/>
                </a:cxn>
                <a:cxn ang="0">
                  <a:pos x="0" y="20"/>
                </a:cxn>
                <a:cxn ang="0">
                  <a:pos x="0" y="35"/>
                </a:cxn>
                <a:cxn ang="0">
                  <a:pos x="45" y="35"/>
                </a:cxn>
                <a:cxn ang="0">
                  <a:pos x="45" y="45"/>
                </a:cxn>
                <a:cxn ang="0">
                  <a:pos x="15" y="45"/>
                </a:cxn>
                <a:cxn ang="0">
                  <a:pos x="15" y="100"/>
                </a:cxn>
                <a:cxn ang="0">
                  <a:pos x="30" y="100"/>
                </a:cxn>
                <a:cxn ang="0">
                  <a:pos x="30" y="60"/>
                </a:cxn>
                <a:cxn ang="0">
                  <a:pos x="45" y="60"/>
                </a:cxn>
                <a:cxn ang="0">
                  <a:pos x="45" y="110"/>
                </a:cxn>
                <a:cxn ang="0">
                  <a:pos x="60" y="110"/>
                </a:cxn>
                <a:cxn ang="0">
                  <a:pos x="60" y="60"/>
                </a:cxn>
                <a:cxn ang="0">
                  <a:pos x="74" y="60"/>
                </a:cxn>
                <a:cxn ang="0">
                  <a:pos x="74" y="80"/>
                </a:cxn>
                <a:cxn ang="0">
                  <a:pos x="74" y="80"/>
                </a:cxn>
                <a:cxn ang="0">
                  <a:pos x="74" y="85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69" y="100"/>
                </a:cxn>
                <a:cxn ang="0">
                  <a:pos x="69" y="100"/>
                </a:cxn>
                <a:cxn ang="0">
                  <a:pos x="84" y="100"/>
                </a:cxn>
                <a:cxn ang="0">
                  <a:pos x="89" y="95"/>
                </a:cxn>
                <a:cxn ang="0">
                  <a:pos x="89" y="90"/>
                </a:cxn>
                <a:cxn ang="0">
                  <a:pos x="89" y="45"/>
                </a:cxn>
                <a:cxn ang="0">
                  <a:pos x="60" y="45"/>
                </a:cxn>
                <a:cxn ang="0">
                  <a:pos x="60" y="35"/>
                </a:cxn>
                <a:cxn ang="0">
                  <a:pos x="104" y="35"/>
                </a:cxn>
                <a:cxn ang="0">
                  <a:pos x="104" y="20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64" y="15"/>
                </a:cxn>
                <a:cxn ang="0">
                  <a:pos x="64" y="15"/>
                </a:cxn>
                <a:cxn ang="0">
                  <a:pos x="64" y="15"/>
                </a:cxn>
              </a:cxnLst>
              <a:rect l="0" t="0" r="r" b="b"/>
              <a:pathLst>
                <a:path w="104" h="110">
                  <a:moveTo>
                    <a:pt x="64" y="15"/>
                  </a:moveTo>
                  <a:lnTo>
                    <a:pt x="64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100"/>
                  </a:lnTo>
                  <a:lnTo>
                    <a:pt x="30" y="100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60"/>
                  </a:lnTo>
                  <a:lnTo>
                    <a:pt x="74" y="60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84" y="100"/>
                  </a:lnTo>
                  <a:lnTo>
                    <a:pt x="89" y="95"/>
                  </a:lnTo>
                  <a:lnTo>
                    <a:pt x="89" y="90"/>
                  </a:lnTo>
                  <a:lnTo>
                    <a:pt x="89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4" y="35"/>
                  </a:lnTo>
                  <a:lnTo>
                    <a:pt x="104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7" name="Freeform 27"/>
            <p:cNvSpPr>
              <a:spLocks noEditPoints="1"/>
            </p:cNvSpPr>
            <p:nvPr/>
          </p:nvSpPr>
          <p:spPr bwMode="auto">
            <a:xfrm>
              <a:off x="4087" y="1369"/>
              <a:ext cx="110" cy="104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45" y="40"/>
                </a:cxn>
                <a:cxn ang="0">
                  <a:pos x="105" y="50"/>
                </a:cxn>
                <a:cxn ang="0">
                  <a:pos x="80" y="40"/>
                </a:cxn>
                <a:cxn ang="0">
                  <a:pos x="100" y="30"/>
                </a:cxn>
                <a:cxn ang="0">
                  <a:pos x="80" y="15"/>
                </a:cxn>
                <a:cxn ang="0">
                  <a:pos x="80" y="10"/>
                </a:cxn>
                <a:cxn ang="0">
                  <a:pos x="80" y="5"/>
                </a:cxn>
                <a:cxn ang="0">
                  <a:pos x="85" y="0"/>
                </a:cxn>
                <a:cxn ang="0">
                  <a:pos x="80" y="0"/>
                </a:cxn>
                <a:cxn ang="0">
                  <a:pos x="65" y="15"/>
                </a:cxn>
                <a:cxn ang="0">
                  <a:pos x="50" y="30"/>
                </a:cxn>
                <a:cxn ang="0">
                  <a:pos x="40" y="45"/>
                </a:cxn>
                <a:cxn ang="0">
                  <a:pos x="35" y="35"/>
                </a:cxn>
                <a:cxn ang="0">
                  <a:pos x="45" y="25"/>
                </a:cxn>
                <a:cxn ang="0">
                  <a:pos x="35" y="15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25" y="0"/>
                </a:cxn>
                <a:cxn ang="0">
                  <a:pos x="20" y="0"/>
                </a:cxn>
                <a:cxn ang="0">
                  <a:pos x="5" y="25"/>
                </a:cxn>
                <a:cxn ang="0">
                  <a:pos x="20" y="35"/>
                </a:cxn>
                <a:cxn ang="0">
                  <a:pos x="10" y="55"/>
                </a:cxn>
                <a:cxn ang="0">
                  <a:pos x="0" y="74"/>
                </a:cxn>
                <a:cxn ang="0">
                  <a:pos x="10" y="84"/>
                </a:cxn>
                <a:cxn ang="0">
                  <a:pos x="20" y="104"/>
                </a:cxn>
                <a:cxn ang="0">
                  <a:pos x="35" y="60"/>
                </a:cxn>
                <a:cxn ang="0">
                  <a:pos x="35" y="70"/>
                </a:cxn>
                <a:cxn ang="0">
                  <a:pos x="40" y="70"/>
                </a:cxn>
                <a:cxn ang="0">
                  <a:pos x="45" y="79"/>
                </a:cxn>
                <a:cxn ang="0">
                  <a:pos x="65" y="89"/>
                </a:cxn>
                <a:cxn ang="0">
                  <a:pos x="40" y="104"/>
                </a:cxn>
                <a:cxn ang="0">
                  <a:pos x="110" y="89"/>
                </a:cxn>
                <a:cxn ang="0">
                  <a:pos x="80" y="79"/>
                </a:cxn>
                <a:cxn ang="0">
                  <a:pos x="100" y="65"/>
                </a:cxn>
                <a:cxn ang="0">
                  <a:pos x="80" y="65"/>
                </a:cxn>
                <a:cxn ang="0">
                  <a:pos x="80" y="60"/>
                </a:cxn>
                <a:cxn ang="0">
                  <a:pos x="85" y="55"/>
                </a:cxn>
                <a:cxn ang="0">
                  <a:pos x="80" y="55"/>
                </a:cxn>
                <a:cxn ang="0">
                  <a:pos x="65" y="55"/>
                </a:cxn>
                <a:cxn ang="0">
                  <a:pos x="50" y="65"/>
                </a:cxn>
                <a:cxn ang="0">
                  <a:pos x="40" y="45"/>
                </a:cxn>
                <a:cxn ang="0">
                  <a:pos x="40" y="45"/>
                </a:cxn>
              </a:cxnLst>
              <a:rect l="0" t="0" r="r" b="b"/>
              <a:pathLst>
                <a:path w="110" h="104">
                  <a:moveTo>
                    <a:pt x="50" y="30"/>
                  </a:moveTo>
                  <a:lnTo>
                    <a:pt x="65" y="30"/>
                  </a:lnTo>
                  <a:lnTo>
                    <a:pt x="65" y="40"/>
                  </a:lnTo>
                  <a:lnTo>
                    <a:pt x="45" y="40"/>
                  </a:lnTo>
                  <a:lnTo>
                    <a:pt x="45" y="50"/>
                  </a:lnTo>
                  <a:lnTo>
                    <a:pt x="105" y="50"/>
                  </a:lnTo>
                  <a:lnTo>
                    <a:pt x="105" y="40"/>
                  </a:lnTo>
                  <a:lnTo>
                    <a:pt x="80" y="40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100" y="15"/>
                  </a:lnTo>
                  <a:lnTo>
                    <a:pt x="80" y="15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5" y="0"/>
                  </a:lnTo>
                  <a:lnTo>
                    <a:pt x="65" y="15"/>
                  </a:lnTo>
                  <a:lnTo>
                    <a:pt x="50" y="15"/>
                  </a:lnTo>
                  <a:lnTo>
                    <a:pt x="50" y="30"/>
                  </a:lnTo>
                  <a:lnTo>
                    <a:pt x="50" y="30"/>
                  </a:lnTo>
                  <a:close/>
                  <a:moveTo>
                    <a:pt x="40" y="45"/>
                  </a:moveTo>
                  <a:lnTo>
                    <a:pt x="35" y="50"/>
                  </a:lnTo>
                  <a:lnTo>
                    <a:pt x="35" y="35"/>
                  </a:lnTo>
                  <a:lnTo>
                    <a:pt x="45" y="35"/>
                  </a:lnTo>
                  <a:lnTo>
                    <a:pt x="45" y="25"/>
                  </a:lnTo>
                  <a:lnTo>
                    <a:pt x="35" y="25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25"/>
                  </a:lnTo>
                  <a:lnTo>
                    <a:pt x="5" y="25"/>
                  </a:lnTo>
                  <a:lnTo>
                    <a:pt x="5" y="3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10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0" y="70"/>
                  </a:lnTo>
                  <a:lnTo>
                    <a:pt x="20" y="104"/>
                  </a:lnTo>
                  <a:lnTo>
                    <a:pt x="35" y="10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40" y="70"/>
                  </a:lnTo>
                  <a:lnTo>
                    <a:pt x="45" y="70"/>
                  </a:lnTo>
                  <a:lnTo>
                    <a:pt x="45" y="79"/>
                  </a:lnTo>
                  <a:lnTo>
                    <a:pt x="65" y="79"/>
                  </a:lnTo>
                  <a:lnTo>
                    <a:pt x="65" y="89"/>
                  </a:lnTo>
                  <a:lnTo>
                    <a:pt x="40" y="89"/>
                  </a:lnTo>
                  <a:lnTo>
                    <a:pt x="40" y="104"/>
                  </a:lnTo>
                  <a:lnTo>
                    <a:pt x="110" y="104"/>
                  </a:lnTo>
                  <a:lnTo>
                    <a:pt x="110" y="89"/>
                  </a:lnTo>
                  <a:lnTo>
                    <a:pt x="80" y="89"/>
                  </a:lnTo>
                  <a:lnTo>
                    <a:pt x="80" y="79"/>
                  </a:lnTo>
                  <a:lnTo>
                    <a:pt x="100" y="79"/>
                  </a:lnTo>
                  <a:lnTo>
                    <a:pt x="100" y="65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80" y="60"/>
                  </a:lnTo>
                  <a:lnTo>
                    <a:pt x="80" y="60"/>
                  </a:lnTo>
                  <a:lnTo>
                    <a:pt x="85" y="55"/>
                  </a:lnTo>
                  <a:lnTo>
                    <a:pt x="85" y="55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65" y="55"/>
                  </a:lnTo>
                  <a:lnTo>
                    <a:pt x="65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8" name="Freeform 28"/>
            <p:cNvSpPr>
              <a:spLocks noEditPoints="1"/>
            </p:cNvSpPr>
            <p:nvPr/>
          </p:nvSpPr>
          <p:spPr bwMode="auto">
            <a:xfrm>
              <a:off x="4207" y="1369"/>
              <a:ext cx="110" cy="109"/>
            </a:xfrm>
            <a:custGeom>
              <a:avLst/>
              <a:gdLst/>
              <a:ahLst/>
              <a:cxnLst>
                <a:cxn ang="0">
                  <a:pos x="20" y="35"/>
                </a:cxn>
                <a:cxn ang="0">
                  <a:pos x="10" y="55"/>
                </a:cxn>
                <a:cxn ang="0">
                  <a:pos x="0" y="74"/>
                </a:cxn>
                <a:cxn ang="0">
                  <a:pos x="10" y="84"/>
                </a:cxn>
                <a:cxn ang="0">
                  <a:pos x="20" y="109"/>
                </a:cxn>
                <a:cxn ang="0">
                  <a:pos x="35" y="55"/>
                </a:cxn>
                <a:cxn ang="0">
                  <a:pos x="40" y="65"/>
                </a:cxn>
                <a:cxn ang="0">
                  <a:pos x="55" y="60"/>
                </a:cxn>
                <a:cxn ang="0">
                  <a:pos x="40" y="40"/>
                </a:cxn>
                <a:cxn ang="0">
                  <a:pos x="35" y="35"/>
                </a:cxn>
                <a:cxn ang="0">
                  <a:pos x="50" y="25"/>
                </a:cxn>
                <a:cxn ang="0">
                  <a:pos x="35" y="15"/>
                </a:cxn>
                <a:cxn ang="0">
                  <a:pos x="35" y="5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5" y="25"/>
                </a:cxn>
                <a:cxn ang="0">
                  <a:pos x="5" y="35"/>
                </a:cxn>
                <a:cxn ang="0">
                  <a:pos x="40" y="79"/>
                </a:cxn>
                <a:cxn ang="0">
                  <a:pos x="40" y="79"/>
                </a:cxn>
                <a:cxn ang="0">
                  <a:pos x="50" y="89"/>
                </a:cxn>
                <a:cxn ang="0">
                  <a:pos x="70" y="65"/>
                </a:cxn>
                <a:cxn ang="0">
                  <a:pos x="85" y="109"/>
                </a:cxn>
                <a:cxn ang="0">
                  <a:pos x="85" y="65"/>
                </a:cxn>
                <a:cxn ang="0">
                  <a:pos x="100" y="89"/>
                </a:cxn>
                <a:cxn ang="0">
                  <a:pos x="110" y="74"/>
                </a:cxn>
                <a:cxn ang="0">
                  <a:pos x="85" y="35"/>
                </a:cxn>
                <a:cxn ang="0">
                  <a:pos x="105" y="25"/>
                </a:cxn>
                <a:cxn ang="0">
                  <a:pos x="85" y="15"/>
                </a:cxn>
                <a:cxn ang="0">
                  <a:pos x="85" y="5"/>
                </a:cxn>
                <a:cxn ang="0">
                  <a:pos x="85" y="0"/>
                </a:cxn>
                <a:cxn ang="0">
                  <a:pos x="75" y="0"/>
                </a:cxn>
                <a:cxn ang="0">
                  <a:pos x="70" y="25"/>
                </a:cxn>
                <a:cxn ang="0">
                  <a:pos x="55" y="35"/>
                </a:cxn>
                <a:cxn ang="0">
                  <a:pos x="65" y="35"/>
                </a:cxn>
                <a:cxn ang="0">
                  <a:pos x="55" y="60"/>
                </a:cxn>
                <a:cxn ang="0">
                  <a:pos x="40" y="79"/>
                </a:cxn>
              </a:cxnLst>
              <a:rect l="0" t="0" r="r" b="b"/>
              <a:pathLst>
                <a:path w="110" h="109">
                  <a:moveTo>
                    <a:pt x="5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10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0" y="60"/>
                  </a:lnTo>
                  <a:lnTo>
                    <a:pt x="20" y="109"/>
                  </a:lnTo>
                  <a:lnTo>
                    <a:pt x="35" y="109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40" y="65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45" y="40"/>
                  </a:lnTo>
                  <a:lnTo>
                    <a:pt x="40" y="40"/>
                  </a:lnTo>
                  <a:lnTo>
                    <a:pt x="35" y="45"/>
                  </a:lnTo>
                  <a:lnTo>
                    <a:pt x="35" y="35"/>
                  </a:lnTo>
                  <a:lnTo>
                    <a:pt x="50" y="35"/>
                  </a:lnTo>
                  <a:lnTo>
                    <a:pt x="50" y="25"/>
                  </a:lnTo>
                  <a:lnTo>
                    <a:pt x="35" y="25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5" y="25"/>
                  </a:lnTo>
                  <a:lnTo>
                    <a:pt x="5" y="35"/>
                  </a:lnTo>
                  <a:lnTo>
                    <a:pt x="5" y="35"/>
                  </a:lnTo>
                  <a:close/>
                  <a:moveTo>
                    <a:pt x="40" y="79"/>
                  </a:moveTo>
                  <a:lnTo>
                    <a:pt x="40" y="79"/>
                  </a:lnTo>
                  <a:lnTo>
                    <a:pt x="40" y="79"/>
                  </a:lnTo>
                  <a:lnTo>
                    <a:pt x="50" y="89"/>
                  </a:lnTo>
                  <a:lnTo>
                    <a:pt x="50" y="89"/>
                  </a:lnTo>
                  <a:lnTo>
                    <a:pt x="60" y="79"/>
                  </a:lnTo>
                  <a:lnTo>
                    <a:pt x="70" y="65"/>
                  </a:lnTo>
                  <a:lnTo>
                    <a:pt x="70" y="109"/>
                  </a:lnTo>
                  <a:lnTo>
                    <a:pt x="85" y="109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95" y="60"/>
                  </a:lnTo>
                  <a:lnTo>
                    <a:pt x="85" y="35"/>
                  </a:lnTo>
                  <a:lnTo>
                    <a:pt x="105" y="35"/>
                  </a:lnTo>
                  <a:lnTo>
                    <a:pt x="105" y="25"/>
                  </a:lnTo>
                  <a:lnTo>
                    <a:pt x="85" y="25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25"/>
                  </a:lnTo>
                  <a:lnTo>
                    <a:pt x="55" y="25"/>
                  </a:lnTo>
                  <a:lnTo>
                    <a:pt x="55" y="35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55" y="60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9" name="Freeform 29"/>
            <p:cNvSpPr>
              <a:spLocks/>
            </p:cNvSpPr>
            <p:nvPr/>
          </p:nvSpPr>
          <p:spPr bwMode="auto">
            <a:xfrm>
              <a:off x="4332" y="1369"/>
              <a:ext cx="104" cy="109"/>
            </a:xfrm>
            <a:custGeom>
              <a:avLst/>
              <a:gdLst/>
              <a:ahLst/>
              <a:cxnLst>
                <a:cxn ang="0">
                  <a:pos x="59" y="15"/>
                </a:cxn>
                <a:cxn ang="0">
                  <a:pos x="59" y="15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4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4" y="30"/>
                </a:cxn>
                <a:cxn ang="0">
                  <a:pos x="44" y="45"/>
                </a:cxn>
                <a:cxn ang="0">
                  <a:pos x="10" y="45"/>
                </a:cxn>
                <a:cxn ang="0">
                  <a:pos x="10" y="94"/>
                </a:cxn>
                <a:cxn ang="0">
                  <a:pos x="24" y="94"/>
                </a:cxn>
                <a:cxn ang="0">
                  <a:pos x="24" y="55"/>
                </a:cxn>
                <a:cxn ang="0">
                  <a:pos x="44" y="55"/>
                </a:cxn>
                <a:cxn ang="0">
                  <a:pos x="44" y="109"/>
                </a:cxn>
                <a:cxn ang="0">
                  <a:pos x="59" y="109"/>
                </a:cxn>
                <a:cxn ang="0">
                  <a:pos x="59" y="55"/>
                </a:cxn>
                <a:cxn ang="0">
                  <a:pos x="74" y="55"/>
                </a:cxn>
                <a:cxn ang="0">
                  <a:pos x="74" y="79"/>
                </a:cxn>
                <a:cxn ang="0">
                  <a:pos x="74" y="79"/>
                </a:cxn>
                <a:cxn ang="0">
                  <a:pos x="69" y="84"/>
                </a:cxn>
                <a:cxn ang="0">
                  <a:pos x="59" y="84"/>
                </a:cxn>
                <a:cxn ang="0">
                  <a:pos x="59" y="84"/>
                </a:cxn>
                <a:cxn ang="0">
                  <a:pos x="64" y="99"/>
                </a:cxn>
                <a:cxn ang="0">
                  <a:pos x="64" y="99"/>
                </a:cxn>
                <a:cxn ang="0">
                  <a:pos x="84" y="94"/>
                </a:cxn>
                <a:cxn ang="0">
                  <a:pos x="89" y="89"/>
                </a:cxn>
                <a:cxn ang="0">
                  <a:pos x="89" y="89"/>
                </a:cxn>
                <a:cxn ang="0">
                  <a:pos x="89" y="45"/>
                </a:cxn>
                <a:cxn ang="0">
                  <a:pos x="59" y="45"/>
                </a:cxn>
                <a:cxn ang="0">
                  <a:pos x="59" y="30"/>
                </a:cxn>
                <a:cxn ang="0">
                  <a:pos x="104" y="30"/>
                </a:cxn>
                <a:cxn ang="0">
                  <a:pos x="104" y="15"/>
                </a:cxn>
                <a:cxn ang="0">
                  <a:pos x="49" y="15"/>
                </a:cxn>
                <a:cxn ang="0">
                  <a:pos x="49" y="15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59" y="15"/>
                </a:cxn>
              </a:cxnLst>
              <a:rect l="0" t="0" r="r" b="b"/>
              <a:pathLst>
                <a:path w="104" h="109">
                  <a:moveTo>
                    <a:pt x="59" y="15"/>
                  </a:moveTo>
                  <a:lnTo>
                    <a:pt x="59" y="15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4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4" y="30"/>
                  </a:lnTo>
                  <a:lnTo>
                    <a:pt x="44" y="45"/>
                  </a:lnTo>
                  <a:lnTo>
                    <a:pt x="10" y="45"/>
                  </a:lnTo>
                  <a:lnTo>
                    <a:pt x="10" y="94"/>
                  </a:lnTo>
                  <a:lnTo>
                    <a:pt x="24" y="94"/>
                  </a:lnTo>
                  <a:lnTo>
                    <a:pt x="24" y="55"/>
                  </a:lnTo>
                  <a:lnTo>
                    <a:pt x="44" y="55"/>
                  </a:lnTo>
                  <a:lnTo>
                    <a:pt x="44" y="109"/>
                  </a:lnTo>
                  <a:lnTo>
                    <a:pt x="59" y="109"/>
                  </a:lnTo>
                  <a:lnTo>
                    <a:pt x="59" y="55"/>
                  </a:lnTo>
                  <a:lnTo>
                    <a:pt x="74" y="55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69" y="84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64" y="99"/>
                  </a:lnTo>
                  <a:lnTo>
                    <a:pt x="64" y="99"/>
                  </a:lnTo>
                  <a:lnTo>
                    <a:pt x="84" y="94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9" y="45"/>
                  </a:lnTo>
                  <a:lnTo>
                    <a:pt x="59" y="45"/>
                  </a:lnTo>
                  <a:lnTo>
                    <a:pt x="59" y="30"/>
                  </a:lnTo>
                  <a:lnTo>
                    <a:pt x="104" y="30"/>
                  </a:lnTo>
                  <a:lnTo>
                    <a:pt x="104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0" name="Freeform 30"/>
            <p:cNvSpPr>
              <a:spLocks noEditPoints="1"/>
            </p:cNvSpPr>
            <p:nvPr/>
          </p:nvSpPr>
          <p:spPr bwMode="auto">
            <a:xfrm>
              <a:off x="3583" y="1793"/>
              <a:ext cx="110" cy="104"/>
            </a:xfrm>
            <a:custGeom>
              <a:avLst/>
              <a:gdLst/>
              <a:ahLst/>
              <a:cxnLst>
                <a:cxn ang="0">
                  <a:pos x="75" y="10"/>
                </a:cxn>
                <a:cxn ang="0">
                  <a:pos x="75" y="10"/>
                </a:cxn>
                <a:cxn ang="0">
                  <a:pos x="65" y="0"/>
                </a:cxn>
                <a:cxn ang="0">
                  <a:pos x="40" y="54"/>
                </a:cxn>
                <a:cxn ang="0">
                  <a:pos x="35" y="40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40" y="35"/>
                </a:cxn>
                <a:cxn ang="0">
                  <a:pos x="30" y="20"/>
                </a:cxn>
                <a:cxn ang="0">
                  <a:pos x="30" y="1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5" y="0"/>
                </a:cxn>
                <a:cxn ang="0">
                  <a:pos x="0" y="20"/>
                </a:cxn>
                <a:cxn ang="0">
                  <a:pos x="15" y="35"/>
                </a:cxn>
                <a:cxn ang="0">
                  <a:pos x="10" y="49"/>
                </a:cxn>
                <a:cxn ang="0">
                  <a:pos x="0" y="69"/>
                </a:cxn>
                <a:cxn ang="0">
                  <a:pos x="10" y="79"/>
                </a:cxn>
                <a:cxn ang="0">
                  <a:pos x="15" y="104"/>
                </a:cxn>
                <a:cxn ang="0">
                  <a:pos x="30" y="54"/>
                </a:cxn>
                <a:cxn ang="0">
                  <a:pos x="30" y="59"/>
                </a:cxn>
                <a:cxn ang="0">
                  <a:pos x="35" y="64"/>
                </a:cxn>
                <a:cxn ang="0">
                  <a:pos x="40" y="59"/>
                </a:cxn>
                <a:cxn ang="0">
                  <a:pos x="40" y="69"/>
                </a:cxn>
                <a:cxn ang="0">
                  <a:pos x="35" y="69"/>
                </a:cxn>
                <a:cxn ang="0">
                  <a:pos x="45" y="79"/>
                </a:cxn>
                <a:cxn ang="0">
                  <a:pos x="60" y="69"/>
                </a:cxn>
                <a:cxn ang="0">
                  <a:pos x="50" y="84"/>
                </a:cxn>
                <a:cxn ang="0">
                  <a:pos x="50" y="104"/>
                </a:cxn>
                <a:cxn ang="0">
                  <a:pos x="65" y="84"/>
                </a:cxn>
                <a:cxn ang="0">
                  <a:pos x="75" y="30"/>
                </a:cxn>
                <a:cxn ang="0">
                  <a:pos x="75" y="25"/>
                </a:cxn>
                <a:cxn ang="0">
                  <a:pos x="75" y="20"/>
                </a:cxn>
                <a:cxn ang="0">
                  <a:pos x="65" y="20"/>
                </a:cxn>
                <a:cxn ang="0">
                  <a:pos x="60" y="59"/>
                </a:cxn>
                <a:cxn ang="0">
                  <a:pos x="55" y="15"/>
                </a:cxn>
                <a:cxn ang="0">
                  <a:pos x="55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90" y="20"/>
                </a:cxn>
                <a:cxn ang="0">
                  <a:pos x="95" y="69"/>
                </a:cxn>
                <a:cxn ang="0">
                  <a:pos x="95" y="69"/>
                </a:cxn>
                <a:cxn ang="0">
                  <a:pos x="90" y="69"/>
                </a:cxn>
                <a:cxn ang="0">
                  <a:pos x="75" y="104"/>
                </a:cxn>
                <a:cxn ang="0">
                  <a:pos x="90" y="74"/>
                </a:cxn>
                <a:cxn ang="0">
                  <a:pos x="95" y="84"/>
                </a:cxn>
                <a:cxn ang="0">
                  <a:pos x="105" y="84"/>
                </a:cxn>
                <a:cxn ang="0">
                  <a:pos x="110" y="5"/>
                </a:cxn>
                <a:cxn ang="0">
                  <a:pos x="75" y="104"/>
                </a:cxn>
              </a:cxnLst>
              <a:rect l="0" t="0" r="r" b="b"/>
              <a:pathLst>
                <a:path w="110" h="104">
                  <a:moveTo>
                    <a:pt x="75" y="10"/>
                  </a:moveTo>
                  <a:lnTo>
                    <a:pt x="75" y="10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40" y="5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35"/>
                  </a:lnTo>
                  <a:lnTo>
                    <a:pt x="40" y="35"/>
                  </a:lnTo>
                  <a:lnTo>
                    <a:pt x="40" y="20"/>
                  </a:lnTo>
                  <a:lnTo>
                    <a:pt x="30" y="2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0" y="4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5" y="69"/>
                  </a:lnTo>
                  <a:lnTo>
                    <a:pt x="15" y="104"/>
                  </a:lnTo>
                  <a:lnTo>
                    <a:pt x="30" y="10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50" y="84"/>
                  </a:lnTo>
                  <a:lnTo>
                    <a:pt x="40" y="99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65" y="84"/>
                  </a:lnTo>
                  <a:lnTo>
                    <a:pt x="75" y="64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5" y="20"/>
                  </a:lnTo>
                  <a:lnTo>
                    <a:pt x="60" y="20"/>
                  </a:lnTo>
                  <a:lnTo>
                    <a:pt x="60" y="59"/>
                  </a:lnTo>
                  <a:lnTo>
                    <a:pt x="55" y="59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5" y="10"/>
                  </a:lnTo>
                  <a:close/>
                  <a:moveTo>
                    <a:pt x="90" y="69"/>
                  </a:moveTo>
                  <a:lnTo>
                    <a:pt x="90" y="20"/>
                  </a:lnTo>
                  <a:lnTo>
                    <a:pt x="95" y="20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close/>
                  <a:moveTo>
                    <a:pt x="75" y="104"/>
                  </a:moveTo>
                  <a:lnTo>
                    <a:pt x="90" y="10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5" y="84"/>
                  </a:lnTo>
                  <a:lnTo>
                    <a:pt x="95" y="84"/>
                  </a:lnTo>
                  <a:lnTo>
                    <a:pt x="105" y="84"/>
                  </a:lnTo>
                  <a:lnTo>
                    <a:pt x="110" y="74"/>
                  </a:lnTo>
                  <a:lnTo>
                    <a:pt x="110" y="5"/>
                  </a:lnTo>
                  <a:lnTo>
                    <a:pt x="75" y="5"/>
                  </a:lnTo>
                  <a:lnTo>
                    <a:pt x="75" y="104"/>
                  </a:lnTo>
                  <a:lnTo>
                    <a:pt x="75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1" name="Freeform 31"/>
            <p:cNvSpPr>
              <a:spLocks noEditPoints="1"/>
            </p:cNvSpPr>
            <p:nvPr/>
          </p:nvSpPr>
          <p:spPr bwMode="auto">
            <a:xfrm>
              <a:off x="3708" y="1793"/>
              <a:ext cx="100" cy="104"/>
            </a:xfrm>
            <a:custGeom>
              <a:avLst/>
              <a:gdLst/>
              <a:ahLst/>
              <a:cxnLst>
                <a:cxn ang="0">
                  <a:pos x="75" y="25"/>
                </a:cxn>
                <a:cxn ang="0">
                  <a:pos x="65" y="15"/>
                </a:cxn>
                <a:cxn ang="0">
                  <a:pos x="65" y="5"/>
                </a:cxn>
                <a:cxn ang="0">
                  <a:pos x="65" y="5"/>
                </a:cxn>
                <a:cxn ang="0">
                  <a:pos x="65" y="5"/>
                </a:cxn>
                <a:cxn ang="0">
                  <a:pos x="50" y="5"/>
                </a:cxn>
                <a:cxn ang="0">
                  <a:pos x="50" y="49"/>
                </a:cxn>
                <a:cxn ang="0">
                  <a:pos x="45" y="25"/>
                </a:cxn>
                <a:cxn ang="0">
                  <a:pos x="35" y="10"/>
                </a:cxn>
                <a:cxn ang="0">
                  <a:pos x="35" y="5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0" y="0"/>
                </a:cxn>
                <a:cxn ang="0">
                  <a:pos x="20" y="59"/>
                </a:cxn>
                <a:cxn ang="0">
                  <a:pos x="15" y="79"/>
                </a:cxn>
                <a:cxn ang="0">
                  <a:pos x="0" y="94"/>
                </a:cxn>
                <a:cxn ang="0">
                  <a:pos x="15" y="104"/>
                </a:cxn>
                <a:cxn ang="0">
                  <a:pos x="25" y="89"/>
                </a:cxn>
                <a:cxn ang="0">
                  <a:pos x="30" y="79"/>
                </a:cxn>
                <a:cxn ang="0">
                  <a:pos x="35" y="35"/>
                </a:cxn>
                <a:cxn ang="0">
                  <a:pos x="40" y="64"/>
                </a:cxn>
                <a:cxn ang="0">
                  <a:pos x="50" y="64"/>
                </a:cxn>
                <a:cxn ang="0">
                  <a:pos x="50" y="59"/>
                </a:cxn>
                <a:cxn ang="0">
                  <a:pos x="65" y="99"/>
                </a:cxn>
                <a:cxn ang="0">
                  <a:pos x="65" y="30"/>
                </a:cxn>
                <a:cxn ang="0">
                  <a:pos x="70" y="64"/>
                </a:cxn>
                <a:cxn ang="0">
                  <a:pos x="85" y="104"/>
                </a:cxn>
                <a:cxn ang="0">
                  <a:pos x="100" y="5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85" y="0"/>
                </a:cxn>
                <a:cxn ang="0">
                  <a:pos x="85" y="49"/>
                </a:cxn>
                <a:cxn ang="0">
                  <a:pos x="75" y="25"/>
                </a:cxn>
                <a:cxn ang="0">
                  <a:pos x="15" y="49"/>
                </a:cxn>
                <a:cxn ang="0">
                  <a:pos x="20" y="30"/>
                </a:cxn>
                <a:cxn ang="0">
                  <a:pos x="5" y="25"/>
                </a:cxn>
                <a:cxn ang="0">
                  <a:pos x="5" y="30"/>
                </a:cxn>
                <a:cxn ang="0">
                  <a:pos x="0" y="59"/>
                </a:cxn>
                <a:cxn ang="0">
                  <a:pos x="15" y="64"/>
                </a:cxn>
                <a:cxn ang="0">
                  <a:pos x="15" y="49"/>
                </a:cxn>
                <a:cxn ang="0">
                  <a:pos x="15" y="49"/>
                </a:cxn>
              </a:cxnLst>
              <a:rect l="0" t="0" r="r" b="b"/>
              <a:pathLst>
                <a:path w="100" h="104">
                  <a:moveTo>
                    <a:pt x="75" y="25"/>
                  </a:moveTo>
                  <a:lnTo>
                    <a:pt x="75" y="25"/>
                  </a:lnTo>
                  <a:lnTo>
                    <a:pt x="65" y="2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50" y="5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35" y="25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0" y="0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6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25" y="8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5" y="54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59"/>
                  </a:lnTo>
                  <a:lnTo>
                    <a:pt x="50" y="99"/>
                  </a:lnTo>
                  <a:lnTo>
                    <a:pt x="65" y="99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70" y="64"/>
                  </a:lnTo>
                  <a:lnTo>
                    <a:pt x="70" y="64"/>
                  </a:lnTo>
                  <a:lnTo>
                    <a:pt x="85" y="59"/>
                  </a:lnTo>
                  <a:lnTo>
                    <a:pt x="85" y="104"/>
                  </a:lnTo>
                  <a:lnTo>
                    <a:pt x="100" y="104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85" y="0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5" y="25"/>
                  </a:lnTo>
                  <a:close/>
                  <a:moveTo>
                    <a:pt x="15" y="49"/>
                  </a:moveTo>
                  <a:lnTo>
                    <a:pt x="15" y="49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2" name="Freeform 32"/>
            <p:cNvSpPr>
              <a:spLocks/>
            </p:cNvSpPr>
            <p:nvPr/>
          </p:nvSpPr>
          <p:spPr bwMode="auto">
            <a:xfrm>
              <a:off x="3828" y="1788"/>
              <a:ext cx="105" cy="109"/>
            </a:xfrm>
            <a:custGeom>
              <a:avLst/>
              <a:gdLst/>
              <a:ahLst/>
              <a:cxnLst>
                <a:cxn ang="0">
                  <a:pos x="65" y="15"/>
                </a:cxn>
                <a:cxn ang="0">
                  <a:pos x="65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20"/>
                </a:cxn>
                <a:cxn ang="0">
                  <a:pos x="0" y="20"/>
                </a:cxn>
                <a:cxn ang="0">
                  <a:pos x="0" y="35"/>
                </a:cxn>
                <a:cxn ang="0">
                  <a:pos x="45" y="35"/>
                </a:cxn>
                <a:cxn ang="0">
                  <a:pos x="45" y="45"/>
                </a:cxn>
                <a:cxn ang="0">
                  <a:pos x="15" y="45"/>
                </a:cxn>
                <a:cxn ang="0">
                  <a:pos x="15" y="99"/>
                </a:cxn>
                <a:cxn ang="0">
                  <a:pos x="30" y="99"/>
                </a:cxn>
                <a:cxn ang="0">
                  <a:pos x="30" y="59"/>
                </a:cxn>
                <a:cxn ang="0">
                  <a:pos x="45" y="59"/>
                </a:cxn>
                <a:cxn ang="0">
                  <a:pos x="45" y="109"/>
                </a:cxn>
                <a:cxn ang="0">
                  <a:pos x="60" y="109"/>
                </a:cxn>
                <a:cxn ang="0">
                  <a:pos x="60" y="59"/>
                </a:cxn>
                <a:cxn ang="0">
                  <a:pos x="75" y="59"/>
                </a:cxn>
                <a:cxn ang="0">
                  <a:pos x="75" y="84"/>
                </a:cxn>
                <a:cxn ang="0">
                  <a:pos x="75" y="84"/>
                </a:cxn>
                <a:cxn ang="0">
                  <a:pos x="75" y="84"/>
                </a:cxn>
                <a:cxn ang="0">
                  <a:pos x="65" y="84"/>
                </a:cxn>
                <a:cxn ang="0">
                  <a:pos x="65" y="84"/>
                </a:cxn>
                <a:cxn ang="0">
                  <a:pos x="70" y="99"/>
                </a:cxn>
                <a:cxn ang="0">
                  <a:pos x="70" y="99"/>
                </a:cxn>
                <a:cxn ang="0">
                  <a:pos x="85" y="99"/>
                </a:cxn>
                <a:cxn ang="0">
                  <a:pos x="90" y="94"/>
                </a:cxn>
                <a:cxn ang="0">
                  <a:pos x="95" y="89"/>
                </a:cxn>
                <a:cxn ang="0">
                  <a:pos x="95" y="45"/>
                </a:cxn>
                <a:cxn ang="0">
                  <a:pos x="60" y="45"/>
                </a:cxn>
                <a:cxn ang="0">
                  <a:pos x="60" y="35"/>
                </a:cxn>
                <a:cxn ang="0">
                  <a:pos x="105" y="35"/>
                </a:cxn>
                <a:cxn ang="0">
                  <a:pos x="105" y="20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65" y="15"/>
                </a:cxn>
              </a:cxnLst>
              <a:rect l="0" t="0" r="r" b="b"/>
              <a:pathLst>
                <a:path w="105" h="109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0" y="59"/>
                  </a:lnTo>
                  <a:lnTo>
                    <a:pt x="45" y="59"/>
                  </a:lnTo>
                  <a:lnTo>
                    <a:pt x="45" y="109"/>
                  </a:lnTo>
                  <a:lnTo>
                    <a:pt x="60" y="109"/>
                  </a:lnTo>
                  <a:lnTo>
                    <a:pt x="60" y="59"/>
                  </a:lnTo>
                  <a:lnTo>
                    <a:pt x="75" y="59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85" y="99"/>
                  </a:lnTo>
                  <a:lnTo>
                    <a:pt x="90" y="94"/>
                  </a:lnTo>
                  <a:lnTo>
                    <a:pt x="95" y="89"/>
                  </a:lnTo>
                  <a:lnTo>
                    <a:pt x="95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5" y="35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3" name="Freeform 33"/>
            <p:cNvSpPr>
              <a:spLocks/>
            </p:cNvSpPr>
            <p:nvPr/>
          </p:nvSpPr>
          <p:spPr bwMode="auto">
            <a:xfrm>
              <a:off x="4042" y="3234"/>
              <a:ext cx="105" cy="95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0"/>
                </a:cxn>
                <a:cxn ang="0">
                  <a:pos x="40" y="50"/>
                </a:cxn>
                <a:cxn ang="0">
                  <a:pos x="40" y="80"/>
                </a:cxn>
                <a:cxn ang="0">
                  <a:pos x="0" y="80"/>
                </a:cxn>
                <a:cxn ang="0">
                  <a:pos x="0" y="95"/>
                </a:cxn>
                <a:cxn ang="0">
                  <a:pos x="105" y="95"/>
                </a:cxn>
                <a:cxn ang="0">
                  <a:pos x="105" y="80"/>
                </a:cxn>
                <a:cxn ang="0">
                  <a:pos x="80" y="80"/>
                </a:cxn>
                <a:cxn ang="0">
                  <a:pos x="80" y="80"/>
                </a:cxn>
                <a:cxn ang="0">
                  <a:pos x="90" y="75"/>
                </a:cxn>
                <a:cxn ang="0">
                  <a:pos x="90" y="75"/>
                </a:cxn>
                <a:cxn ang="0">
                  <a:pos x="90" y="70"/>
                </a:cxn>
                <a:cxn ang="0">
                  <a:pos x="90" y="70"/>
                </a:cxn>
                <a:cxn ang="0">
                  <a:pos x="75" y="50"/>
                </a:cxn>
                <a:cxn ang="0">
                  <a:pos x="75" y="50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75" y="80"/>
                </a:cxn>
                <a:cxn ang="0">
                  <a:pos x="55" y="80"/>
                </a:cxn>
                <a:cxn ang="0">
                  <a:pos x="55" y="50"/>
                </a:cxn>
                <a:cxn ang="0">
                  <a:pos x="90" y="50"/>
                </a:cxn>
                <a:cxn ang="0">
                  <a:pos x="90" y="35"/>
                </a:cxn>
                <a:cxn ang="0">
                  <a:pos x="55" y="35"/>
                </a:cxn>
                <a:cxn ang="0">
                  <a:pos x="55" y="10"/>
                </a:cxn>
                <a:cxn ang="0">
                  <a:pos x="95" y="10"/>
                </a:cxn>
                <a:cxn ang="0">
                  <a:pos x="95" y="0"/>
                </a:cxn>
                <a:cxn ang="0">
                  <a:pos x="5" y="0"/>
                </a:cxn>
                <a:cxn ang="0">
                  <a:pos x="5" y="10"/>
                </a:cxn>
                <a:cxn ang="0">
                  <a:pos x="40" y="10"/>
                </a:cxn>
                <a:cxn ang="0">
                  <a:pos x="40" y="35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05" h="95">
                  <a:moveTo>
                    <a:pt x="10" y="35"/>
                  </a:moveTo>
                  <a:lnTo>
                    <a:pt x="10" y="50"/>
                  </a:lnTo>
                  <a:lnTo>
                    <a:pt x="40" y="50"/>
                  </a:lnTo>
                  <a:lnTo>
                    <a:pt x="40" y="80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05" y="95"/>
                  </a:lnTo>
                  <a:lnTo>
                    <a:pt x="105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0" y="75"/>
                  </a:lnTo>
                  <a:lnTo>
                    <a:pt x="90" y="75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75" y="80"/>
                  </a:lnTo>
                  <a:lnTo>
                    <a:pt x="55" y="80"/>
                  </a:lnTo>
                  <a:lnTo>
                    <a:pt x="55" y="50"/>
                  </a:lnTo>
                  <a:lnTo>
                    <a:pt x="90" y="50"/>
                  </a:lnTo>
                  <a:lnTo>
                    <a:pt x="90" y="35"/>
                  </a:lnTo>
                  <a:lnTo>
                    <a:pt x="55" y="35"/>
                  </a:lnTo>
                  <a:lnTo>
                    <a:pt x="55" y="10"/>
                  </a:lnTo>
                  <a:lnTo>
                    <a:pt x="95" y="10"/>
                  </a:lnTo>
                  <a:lnTo>
                    <a:pt x="95" y="0"/>
                  </a:lnTo>
                  <a:lnTo>
                    <a:pt x="5" y="0"/>
                  </a:lnTo>
                  <a:lnTo>
                    <a:pt x="5" y="10"/>
                  </a:lnTo>
                  <a:lnTo>
                    <a:pt x="40" y="10"/>
                  </a:lnTo>
                  <a:lnTo>
                    <a:pt x="40" y="35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4" name="Freeform 34"/>
            <p:cNvSpPr>
              <a:spLocks noEditPoints="1"/>
            </p:cNvSpPr>
            <p:nvPr/>
          </p:nvSpPr>
          <p:spPr bwMode="auto">
            <a:xfrm>
              <a:off x="4157" y="3224"/>
              <a:ext cx="110" cy="110"/>
            </a:xfrm>
            <a:custGeom>
              <a:avLst/>
              <a:gdLst/>
              <a:ahLst/>
              <a:cxnLst>
                <a:cxn ang="0">
                  <a:pos x="20" y="35"/>
                </a:cxn>
                <a:cxn ang="0">
                  <a:pos x="10" y="55"/>
                </a:cxn>
                <a:cxn ang="0">
                  <a:pos x="0" y="75"/>
                </a:cxn>
                <a:cxn ang="0">
                  <a:pos x="10" y="85"/>
                </a:cxn>
                <a:cxn ang="0">
                  <a:pos x="20" y="110"/>
                </a:cxn>
                <a:cxn ang="0">
                  <a:pos x="35" y="55"/>
                </a:cxn>
                <a:cxn ang="0">
                  <a:pos x="40" y="65"/>
                </a:cxn>
                <a:cxn ang="0">
                  <a:pos x="55" y="60"/>
                </a:cxn>
                <a:cxn ang="0">
                  <a:pos x="40" y="40"/>
                </a:cxn>
                <a:cxn ang="0">
                  <a:pos x="35" y="35"/>
                </a:cxn>
                <a:cxn ang="0">
                  <a:pos x="50" y="25"/>
                </a:cxn>
                <a:cxn ang="0">
                  <a:pos x="35" y="15"/>
                </a:cxn>
                <a:cxn ang="0">
                  <a:pos x="35" y="5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5" y="25"/>
                </a:cxn>
                <a:cxn ang="0">
                  <a:pos x="5" y="35"/>
                </a:cxn>
                <a:cxn ang="0">
                  <a:pos x="40" y="80"/>
                </a:cxn>
                <a:cxn ang="0">
                  <a:pos x="40" y="80"/>
                </a:cxn>
                <a:cxn ang="0">
                  <a:pos x="50" y="90"/>
                </a:cxn>
                <a:cxn ang="0">
                  <a:pos x="70" y="65"/>
                </a:cxn>
                <a:cxn ang="0">
                  <a:pos x="85" y="110"/>
                </a:cxn>
                <a:cxn ang="0">
                  <a:pos x="85" y="65"/>
                </a:cxn>
                <a:cxn ang="0">
                  <a:pos x="100" y="95"/>
                </a:cxn>
                <a:cxn ang="0">
                  <a:pos x="110" y="75"/>
                </a:cxn>
                <a:cxn ang="0">
                  <a:pos x="85" y="35"/>
                </a:cxn>
                <a:cxn ang="0">
                  <a:pos x="105" y="25"/>
                </a:cxn>
                <a:cxn ang="0">
                  <a:pos x="85" y="15"/>
                </a:cxn>
                <a:cxn ang="0">
                  <a:pos x="85" y="5"/>
                </a:cxn>
                <a:cxn ang="0">
                  <a:pos x="85" y="0"/>
                </a:cxn>
                <a:cxn ang="0">
                  <a:pos x="75" y="0"/>
                </a:cxn>
                <a:cxn ang="0">
                  <a:pos x="70" y="25"/>
                </a:cxn>
                <a:cxn ang="0">
                  <a:pos x="55" y="35"/>
                </a:cxn>
                <a:cxn ang="0">
                  <a:pos x="65" y="35"/>
                </a:cxn>
                <a:cxn ang="0">
                  <a:pos x="55" y="60"/>
                </a:cxn>
                <a:cxn ang="0">
                  <a:pos x="40" y="80"/>
                </a:cxn>
              </a:cxnLst>
              <a:rect l="0" t="0" r="r" b="b"/>
              <a:pathLst>
                <a:path w="110" h="110">
                  <a:moveTo>
                    <a:pt x="5" y="35"/>
                  </a:moveTo>
                  <a:lnTo>
                    <a:pt x="20" y="35"/>
                  </a:lnTo>
                  <a:lnTo>
                    <a:pt x="20" y="35"/>
                  </a:lnTo>
                  <a:lnTo>
                    <a:pt x="10" y="5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0" y="65"/>
                  </a:lnTo>
                  <a:lnTo>
                    <a:pt x="20" y="110"/>
                  </a:lnTo>
                  <a:lnTo>
                    <a:pt x="35" y="110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40" y="65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45" y="40"/>
                  </a:lnTo>
                  <a:lnTo>
                    <a:pt x="40" y="40"/>
                  </a:lnTo>
                  <a:lnTo>
                    <a:pt x="35" y="45"/>
                  </a:lnTo>
                  <a:lnTo>
                    <a:pt x="35" y="35"/>
                  </a:lnTo>
                  <a:lnTo>
                    <a:pt x="50" y="35"/>
                  </a:lnTo>
                  <a:lnTo>
                    <a:pt x="50" y="25"/>
                  </a:lnTo>
                  <a:lnTo>
                    <a:pt x="35" y="25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5" y="25"/>
                  </a:lnTo>
                  <a:lnTo>
                    <a:pt x="5" y="35"/>
                  </a:lnTo>
                  <a:lnTo>
                    <a:pt x="5" y="35"/>
                  </a:lnTo>
                  <a:close/>
                  <a:moveTo>
                    <a:pt x="40" y="80"/>
                  </a:moveTo>
                  <a:lnTo>
                    <a:pt x="40" y="80"/>
                  </a:lnTo>
                  <a:lnTo>
                    <a:pt x="40" y="8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60" y="80"/>
                  </a:lnTo>
                  <a:lnTo>
                    <a:pt x="70" y="65"/>
                  </a:lnTo>
                  <a:lnTo>
                    <a:pt x="70" y="110"/>
                  </a:lnTo>
                  <a:lnTo>
                    <a:pt x="85" y="110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95" y="60"/>
                  </a:lnTo>
                  <a:lnTo>
                    <a:pt x="85" y="35"/>
                  </a:lnTo>
                  <a:lnTo>
                    <a:pt x="105" y="35"/>
                  </a:lnTo>
                  <a:lnTo>
                    <a:pt x="105" y="25"/>
                  </a:lnTo>
                  <a:lnTo>
                    <a:pt x="85" y="25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25"/>
                  </a:lnTo>
                  <a:lnTo>
                    <a:pt x="55" y="25"/>
                  </a:lnTo>
                  <a:lnTo>
                    <a:pt x="55" y="35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55" y="60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5" name="Freeform 35"/>
            <p:cNvSpPr>
              <a:spLocks/>
            </p:cNvSpPr>
            <p:nvPr/>
          </p:nvSpPr>
          <p:spPr bwMode="auto">
            <a:xfrm>
              <a:off x="4282" y="3224"/>
              <a:ext cx="104" cy="110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60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2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5"/>
                </a:cxn>
                <a:cxn ang="0">
                  <a:pos x="10" y="45"/>
                </a:cxn>
                <a:cxn ang="0">
                  <a:pos x="10" y="95"/>
                </a:cxn>
                <a:cxn ang="0">
                  <a:pos x="25" y="95"/>
                </a:cxn>
                <a:cxn ang="0">
                  <a:pos x="25" y="55"/>
                </a:cxn>
                <a:cxn ang="0">
                  <a:pos x="45" y="55"/>
                </a:cxn>
                <a:cxn ang="0">
                  <a:pos x="45" y="110"/>
                </a:cxn>
                <a:cxn ang="0">
                  <a:pos x="60" y="110"/>
                </a:cxn>
                <a:cxn ang="0">
                  <a:pos x="60" y="55"/>
                </a:cxn>
                <a:cxn ang="0">
                  <a:pos x="74" y="55"/>
                </a:cxn>
                <a:cxn ang="0">
                  <a:pos x="74" y="80"/>
                </a:cxn>
                <a:cxn ang="0">
                  <a:pos x="74" y="80"/>
                </a:cxn>
                <a:cxn ang="0">
                  <a:pos x="70" y="85"/>
                </a:cxn>
                <a:cxn ang="0">
                  <a:pos x="60" y="85"/>
                </a:cxn>
                <a:cxn ang="0">
                  <a:pos x="60" y="85"/>
                </a:cxn>
                <a:cxn ang="0">
                  <a:pos x="65" y="100"/>
                </a:cxn>
                <a:cxn ang="0">
                  <a:pos x="65" y="100"/>
                </a:cxn>
                <a:cxn ang="0">
                  <a:pos x="84" y="95"/>
                </a:cxn>
                <a:cxn ang="0">
                  <a:pos x="89" y="95"/>
                </a:cxn>
                <a:cxn ang="0">
                  <a:pos x="89" y="90"/>
                </a:cxn>
                <a:cxn ang="0">
                  <a:pos x="89" y="45"/>
                </a:cxn>
                <a:cxn ang="0">
                  <a:pos x="60" y="45"/>
                </a:cxn>
                <a:cxn ang="0">
                  <a:pos x="60" y="30"/>
                </a:cxn>
                <a:cxn ang="0">
                  <a:pos x="104" y="30"/>
                </a:cxn>
                <a:cxn ang="0">
                  <a:pos x="104" y="20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60" y="15"/>
                </a:cxn>
                <a:cxn ang="0">
                  <a:pos x="60" y="15"/>
                </a:cxn>
                <a:cxn ang="0">
                  <a:pos x="60" y="15"/>
                </a:cxn>
              </a:cxnLst>
              <a:rect l="0" t="0" r="r" b="b"/>
              <a:pathLst>
                <a:path w="104" h="110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0" y="45"/>
                  </a:lnTo>
                  <a:lnTo>
                    <a:pt x="10" y="95"/>
                  </a:lnTo>
                  <a:lnTo>
                    <a:pt x="25" y="95"/>
                  </a:lnTo>
                  <a:lnTo>
                    <a:pt x="25" y="55"/>
                  </a:lnTo>
                  <a:lnTo>
                    <a:pt x="45" y="55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55"/>
                  </a:lnTo>
                  <a:lnTo>
                    <a:pt x="74" y="55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0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65" y="100"/>
                  </a:lnTo>
                  <a:lnTo>
                    <a:pt x="65" y="100"/>
                  </a:lnTo>
                  <a:lnTo>
                    <a:pt x="84" y="95"/>
                  </a:lnTo>
                  <a:lnTo>
                    <a:pt x="89" y="95"/>
                  </a:lnTo>
                  <a:lnTo>
                    <a:pt x="89" y="90"/>
                  </a:lnTo>
                  <a:lnTo>
                    <a:pt x="89" y="45"/>
                  </a:lnTo>
                  <a:lnTo>
                    <a:pt x="60" y="45"/>
                  </a:lnTo>
                  <a:lnTo>
                    <a:pt x="60" y="30"/>
                  </a:lnTo>
                  <a:lnTo>
                    <a:pt x="104" y="30"/>
                  </a:lnTo>
                  <a:lnTo>
                    <a:pt x="104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6" name="Freeform 36"/>
            <p:cNvSpPr>
              <a:spLocks noEditPoints="1"/>
            </p:cNvSpPr>
            <p:nvPr/>
          </p:nvSpPr>
          <p:spPr bwMode="auto">
            <a:xfrm>
              <a:off x="3344" y="2456"/>
              <a:ext cx="110" cy="110"/>
            </a:xfrm>
            <a:custGeom>
              <a:avLst/>
              <a:gdLst/>
              <a:ahLst/>
              <a:cxnLst>
                <a:cxn ang="0">
                  <a:pos x="15" y="30"/>
                </a:cxn>
                <a:cxn ang="0">
                  <a:pos x="25" y="50"/>
                </a:cxn>
                <a:cxn ang="0">
                  <a:pos x="5" y="65"/>
                </a:cxn>
                <a:cxn ang="0">
                  <a:pos x="35" y="65"/>
                </a:cxn>
                <a:cxn ang="0">
                  <a:pos x="0" y="95"/>
                </a:cxn>
                <a:cxn ang="0">
                  <a:pos x="15" y="105"/>
                </a:cxn>
                <a:cxn ang="0">
                  <a:pos x="30" y="90"/>
                </a:cxn>
                <a:cxn ang="0">
                  <a:pos x="45" y="110"/>
                </a:cxn>
                <a:cxn ang="0">
                  <a:pos x="60" y="75"/>
                </a:cxn>
                <a:cxn ang="0">
                  <a:pos x="80" y="90"/>
                </a:cxn>
                <a:cxn ang="0">
                  <a:pos x="100" y="105"/>
                </a:cxn>
                <a:cxn ang="0">
                  <a:pos x="110" y="90"/>
                </a:cxn>
                <a:cxn ang="0">
                  <a:pos x="70" y="65"/>
                </a:cxn>
                <a:cxn ang="0">
                  <a:pos x="105" y="50"/>
                </a:cxn>
                <a:cxn ang="0">
                  <a:pos x="80" y="50"/>
                </a:cxn>
                <a:cxn ang="0">
                  <a:pos x="80" y="25"/>
                </a:cxn>
                <a:cxn ang="0">
                  <a:pos x="100" y="15"/>
                </a:cxn>
                <a:cxn ang="0">
                  <a:pos x="60" y="10"/>
                </a:cxn>
                <a:cxn ang="0">
                  <a:pos x="65" y="5"/>
                </a:cxn>
                <a:cxn ang="0">
                  <a:pos x="65" y="0"/>
                </a:cxn>
                <a:cxn ang="0">
                  <a:pos x="60" y="0"/>
                </a:cxn>
                <a:cxn ang="0">
                  <a:pos x="45" y="0"/>
                </a:cxn>
                <a:cxn ang="0">
                  <a:pos x="10" y="15"/>
                </a:cxn>
                <a:cxn ang="0">
                  <a:pos x="30" y="25"/>
                </a:cxn>
                <a:cxn ang="0">
                  <a:pos x="65" y="45"/>
                </a:cxn>
                <a:cxn ang="0">
                  <a:pos x="60" y="50"/>
                </a:cxn>
                <a:cxn ang="0">
                  <a:pos x="75" y="25"/>
                </a:cxn>
                <a:cxn ang="0">
                  <a:pos x="65" y="45"/>
                </a:cxn>
                <a:cxn ang="0">
                  <a:pos x="65" y="45"/>
                </a:cxn>
                <a:cxn ang="0">
                  <a:pos x="45" y="25"/>
                </a:cxn>
                <a:cxn ang="0">
                  <a:pos x="30" y="50"/>
                </a:cxn>
                <a:cxn ang="0">
                  <a:pos x="40" y="45"/>
                </a:cxn>
                <a:cxn ang="0">
                  <a:pos x="35" y="25"/>
                </a:cxn>
              </a:cxnLst>
              <a:rect l="0" t="0" r="r" b="b"/>
              <a:pathLst>
                <a:path w="110" h="110">
                  <a:moveTo>
                    <a:pt x="30" y="25"/>
                  </a:moveTo>
                  <a:lnTo>
                    <a:pt x="15" y="30"/>
                  </a:lnTo>
                  <a:lnTo>
                    <a:pt x="15" y="30"/>
                  </a:lnTo>
                  <a:lnTo>
                    <a:pt x="25" y="50"/>
                  </a:lnTo>
                  <a:lnTo>
                    <a:pt x="5" y="50"/>
                  </a:lnTo>
                  <a:lnTo>
                    <a:pt x="5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0" y="80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30" y="90"/>
                  </a:lnTo>
                  <a:lnTo>
                    <a:pt x="45" y="75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80" y="90"/>
                  </a:lnTo>
                  <a:lnTo>
                    <a:pt x="100" y="105"/>
                  </a:lnTo>
                  <a:lnTo>
                    <a:pt x="100" y="105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90" y="80"/>
                  </a:lnTo>
                  <a:lnTo>
                    <a:pt x="70" y="65"/>
                  </a:lnTo>
                  <a:lnTo>
                    <a:pt x="105" y="65"/>
                  </a:lnTo>
                  <a:lnTo>
                    <a:pt x="105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95" y="30"/>
                  </a:lnTo>
                  <a:lnTo>
                    <a:pt x="80" y="25"/>
                  </a:lnTo>
                  <a:lnTo>
                    <a:pt x="100" y="25"/>
                  </a:lnTo>
                  <a:lnTo>
                    <a:pt x="100" y="15"/>
                  </a:ln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10" y="15"/>
                  </a:lnTo>
                  <a:lnTo>
                    <a:pt x="10" y="25"/>
                  </a:lnTo>
                  <a:lnTo>
                    <a:pt x="30" y="25"/>
                  </a:lnTo>
                  <a:lnTo>
                    <a:pt x="30" y="25"/>
                  </a:lnTo>
                  <a:close/>
                  <a:moveTo>
                    <a:pt x="65" y="45"/>
                  </a:moveTo>
                  <a:lnTo>
                    <a:pt x="80" y="50"/>
                  </a:lnTo>
                  <a:lnTo>
                    <a:pt x="60" y="50"/>
                  </a:lnTo>
                  <a:lnTo>
                    <a:pt x="60" y="25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5" y="45"/>
                  </a:lnTo>
                  <a:close/>
                  <a:moveTo>
                    <a:pt x="35" y="25"/>
                  </a:moveTo>
                  <a:lnTo>
                    <a:pt x="45" y="25"/>
                  </a:lnTo>
                  <a:lnTo>
                    <a:pt x="45" y="50"/>
                  </a:lnTo>
                  <a:lnTo>
                    <a:pt x="30" y="50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7" name="Freeform 37"/>
            <p:cNvSpPr>
              <a:spLocks noEditPoints="1"/>
            </p:cNvSpPr>
            <p:nvPr/>
          </p:nvSpPr>
          <p:spPr bwMode="auto">
            <a:xfrm>
              <a:off x="3469" y="2456"/>
              <a:ext cx="104" cy="115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40" y="5"/>
                </a:cxn>
                <a:cxn ang="0">
                  <a:pos x="0" y="15"/>
                </a:cxn>
                <a:cxn ang="0">
                  <a:pos x="15" y="35"/>
                </a:cxn>
                <a:cxn ang="0">
                  <a:pos x="84" y="25"/>
                </a:cxn>
                <a:cxn ang="0">
                  <a:pos x="99" y="35"/>
                </a:cxn>
                <a:cxn ang="0">
                  <a:pos x="60" y="15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84" y="45"/>
                </a:cxn>
                <a:cxn ang="0">
                  <a:pos x="74" y="30"/>
                </a:cxn>
                <a:cxn ang="0">
                  <a:pos x="20" y="75"/>
                </a:cxn>
                <a:cxn ang="0">
                  <a:pos x="0" y="85"/>
                </a:cxn>
                <a:cxn ang="0">
                  <a:pos x="30" y="85"/>
                </a:cxn>
                <a:cxn ang="0">
                  <a:pos x="0" y="100"/>
                </a:cxn>
                <a:cxn ang="0">
                  <a:pos x="10" y="115"/>
                </a:cxn>
                <a:cxn ang="0">
                  <a:pos x="45" y="95"/>
                </a:cxn>
                <a:cxn ang="0">
                  <a:pos x="40" y="90"/>
                </a:cxn>
                <a:cxn ang="0">
                  <a:pos x="35" y="85"/>
                </a:cxn>
                <a:cxn ang="0">
                  <a:pos x="55" y="95"/>
                </a:cxn>
                <a:cxn ang="0">
                  <a:pos x="74" y="105"/>
                </a:cxn>
                <a:cxn ang="0">
                  <a:pos x="99" y="100"/>
                </a:cxn>
                <a:cxn ang="0">
                  <a:pos x="65" y="85"/>
                </a:cxn>
                <a:cxn ang="0">
                  <a:pos x="104" y="75"/>
                </a:cxn>
                <a:cxn ang="0">
                  <a:pos x="74" y="60"/>
                </a:cxn>
                <a:cxn ang="0">
                  <a:pos x="89" y="50"/>
                </a:cxn>
                <a:cxn ang="0">
                  <a:pos x="35" y="45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55" y="75"/>
                </a:cxn>
                <a:cxn ang="0">
                  <a:pos x="35" y="60"/>
                </a:cxn>
                <a:cxn ang="0">
                  <a:pos x="55" y="60"/>
                </a:cxn>
              </a:cxnLst>
              <a:rect l="0" t="0" r="r" b="b"/>
              <a:pathLst>
                <a:path w="104" h="115">
                  <a:moveTo>
                    <a:pt x="60" y="0"/>
                  </a:moveTo>
                  <a:lnTo>
                    <a:pt x="60" y="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5"/>
                  </a:lnTo>
                  <a:lnTo>
                    <a:pt x="15" y="35"/>
                  </a:lnTo>
                  <a:lnTo>
                    <a:pt x="15" y="25"/>
                  </a:lnTo>
                  <a:lnTo>
                    <a:pt x="84" y="25"/>
                  </a:lnTo>
                  <a:lnTo>
                    <a:pt x="84" y="35"/>
                  </a:lnTo>
                  <a:lnTo>
                    <a:pt x="99" y="35"/>
                  </a:lnTo>
                  <a:lnTo>
                    <a:pt x="99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20" y="35"/>
                  </a:lnTo>
                  <a:lnTo>
                    <a:pt x="20" y="75"/>
                  </a:lnTo>
                  <a:lnTo>
                    <a:pt x="0" y="75"/>
                  </a:lnTo>
                  <a:lnTo>
                    <a:pt x="0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15" y="95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35" y="85"/>
                  </a:lnTo>
                  <a:lnTo>
                    <a:pt x="65" y="85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74" y="105"/>
                  </a:lnTo>
                  <a:lnTo>
                    <a:pt x="84" y="115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65" y="85"/>
                  </a:lnTo>
                  <a:lnTo>
                    <a:pt x="104" y="85"/>
                  </a:lnTo>
                  <a:lnTo>
                    <a:pt x="104" y="75"/>
                  </a:lnTo>
                  <a:lnTo>
                    <a:pt x="74" y="75"/>
                  </a:lnTo>
                  <a:lnTo>
                    <a:pt x="74" y="60"/>
                  </a:lnTo>
                  <a:lnTo>
                    <a:pt x="89" y="60"/>
                  </a:lnTo>
                  <a:lnTo>
                    <a:pt x="89" y="50"/>
                  </a:lnTo>
                  <a:lnTo>
                    <a:pt x="35" y="50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84" y="45"/>
                  </a:lnTo>
                  <a:close/>
                  <a:moveTo>
                    <a:pt x="55" y="60"/>
                  </a:moveTo>
                  <a:lnTo>
                    <a:pt x="55" y="75"/>
                  </a:lnTo>
                  <a:lnTo>
                    <a:pt x="35" y="75"/>
                  </a:lnTo>
                  <a:lnTo>
                    <a:pt x="35" y="60"/>
                  </a:lnTo>
                  <a:lnTo>
                    <a:pt x="55" y="60"/>
                  </a:lnTo>
                  <a:lnTo>
                    <a:pt x="55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8" name="Freeform 38"/>
            <p:cNvSpPr>
              <a:spLocks/>
            </p:cNvSpPr>
            <p:nvPr/>
          </p:nvSpPr>
          <p:spPr bwMode="auto">
            <a:xfrm>
              <a:off x="3588" y="2456"/>
              <a:ext cx="105" cy="110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60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20"/>
                </a:cxn>
                <a:cxn ang="0">
                  <a:pos x="0" y="20"/>
                </a:cxn>
                <a:cxn ang="0">
                  <a:pos x="0" y="35"/>
                </a:cxn>
                <a:cxn ang="0">
                  <a:pos x="45" y="35"/>
                </a:cxn>
                <a:cxn ang="0">
                  <a:pos x="45" y="45"/>
                </a:cxn>
                <a:cxn ang="0">
                  <a:pos x="10" y="45"/>
                </a:cxn>
                <a:cxn ang="0">
                  <a:pos x="10" y="100"/>
                </a:cxn>
                <a:cxn ang="0">
                  <a:pos x="30" y="100"/>
                </a:cxn>
                <a:cxn ang="0">
                  <a:pos x="30" y="60"/>
                </a:cxn>
                <a:cxn ang="0">
                  <a:pos x="45" y="60"/>
                </a:cxn>
                <a:cxn ang="0">
                  <a:pos x="45" y="110"/>
                </a:cxn>
                <a:cxn ang="0">
                  <a:pos x="60" y="110"/>
                </a:cxn>
                <a:cxn ang="0">
                  <a:pos x="60" y="60"/>
                </a:cxn>
                <a:cxn ang="0">
                  <a:pos x="75" y="60"/>
                </a:cxn>
                <a:cxn ang="0">
                  <a:pos x="75" y="85"/>
                </a:cxn>
                <a:cxn ang="0">
                  <a:pos x="75" y="85"/>
                </a:cxn>
                <a:cxn ang="0">
                  <a:pos x="75" y="85"/>
                </a:cxn>
                <a:cxn ang="0">
                  <a:pos x="65" y="85"/>
                </a:cxn>
                <a:cxn ang="0">
                  <a:pos x="65" y="85"/>
                </a:cxn>
                <a:cxn ang="0">
                  <a:pos x="65" y="100"/>
                </a:cxn>
                <a:cxn ang="0">
                  <a:pos x="65" y="100"/>
                </a:cxn>
                <a:cxn ang="0">
                  <a:pos x="85" y="100"/>
                </a:cxn>
                <a:cxn ang="0">
                  <a:pos x="90" y="95"/>
                </a:cxn>
                <a:cxn ang="0">
                  <a:pos x="90" y="90"/>
                </a:cxn>
                <a:cxn ang="0">
                  <a:pos x="90" y="45"/>
                </a:cxn>
                <a:cxn ang="0">
                  <a:pos x="60" y="45"/>
                </a:cxn>
                <a:cxn ang="0">
                  <a:pos x="60" y="35"/>
                </a:cxn>
                <a:cxn ang="0">
                  <a:pos x="105" y="35"/>
                </a:cxn>
                <a:cxn ang="0">
                  <a:pos x="105" y="20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60" y="15"/>
                </a:cxn>
                <a:cxn ang="0">
                  <a:pos x="60" y="15"/>
                </a:cxn>
                <a:cxn ang="0">
                  <a:pos x="60" y="15"/>
                </a:cxn>
              </a:cxnLst>
              <a:rect l="0" t="0" r="r" b="b"/>
              <a:pathLst>
                <a:path w="105" h="110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0" y="45"/>
                  </a:lnTo>
                  <a:lnTo>
                    <a:pt x="10" y="100"/>
                  </a:lnTo>
                  <a:lnTo>
                    <a:pt x="30" y="100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100"/>
                  </a:lnTo>
                  <a:lnTo>
                    <a:pt x="65" y="100"/>
                  </a:lnTo>
                  <a:lnTo>
                    <a:pt x="85" y="100"/>
                  </a:lnTo>
                  <a:lnTo>
                    <a:pt x="90" y="95"/>
                  </a:lnTo>
                  <a:lnTo>
                    <a:pt x="90" y="90"/>
                  </a:lnTo>
                  <a:lnTo>
                    <a:pt x="90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5" y="35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9" name="Freeform 39"/>
            <p:cNvSpPr>
              <a:spLocks noEditPoints="1"/>
            </p:cNvSpPr>
            <p:nvPr/>
          </p:nvSpPr>
          <p:spPr bwMode="auto">
            <a:xfrm>
              <a:off x="3718" y="2641"/>
              <a:ext cx="110" cy="114"/>
            </a:xfrm>
            <a:custGeom>
              <a:avLst/>
              <a:gdLst/>
              <a:ahLst/>
              <a:cxnLst>
                <a:cxn ang="0">
                  <a:pos x="45" y="39"/>
                </a:cxn>
                <a:cxn ang="0">
                  <a:pos x="0" y="39"/>
                </a:cxn>
                <a:cxn ang="0">
                  <a:pos x="110" y="54"/>
                </a:cxn>
                <a:cxn ang="0">
                  <a:pos x="60" y="39"/>
                </a:cxn>
                <a:cxn ang="0">
                  <a:pos x="95" y="39"/>
                </a:cxn>
                <a:cxn ang="0">
                  <a:pos x="60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0"/>
                </a:cxn>
                <a:cxn ang="0">
                  <a:pos x="45" y="9"/>
                </a:cxn>
                <a:cxn ang="0">
                  <a:pos x="15" y="39"/>
                </a:cxn>
                <a:cxn ang="0">
                  <a:pos x="45" y="24"/>
                </a:cxn>
                <a:cxn ang="0">
                  <a:pos x="30" y="19"/>
                </a:cxn>
                <a:cxn ang="0">
                  <a:pos x="45" y="24"/>
                </a:cxn>
                <a:cxn ang="0">
                  <a:pos x="80" y="19"/>
                </a:cxn>
                <a:cxn ang="0">
                  <a:pos x="60" y="24"/>
                </a:cxn>
                <a:cxn ang="0">
                  <a:pos x="80" y="19"/>
                </a:cxn>
                <a:cxn ang="0">
                  <a:pos x="75" y="69"/>
                </a:cxn>
                <a:cxn ang="0">
                  <a:pos x="75" y="89"/>
                </a:cxn>
                <a:cxn ang="0">
                  <a:pos x="60" y="79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45" y="69"/>
                </a:cxn>
                <a:cxn ang="0">
                  <a:pos x="45" y="84"/>
                </a:cxn>
                <a:cxn ang="0">
                  <a:pos x="35" y="89"/>
                </a:cxn>
                <a:cxn ang="0">
                  <a:pos x="5" y="99"/>
                </a:cxn>
                <a:cxn ang="0">
                  <a:pos x="10" y="114"/>
                </a:cxn>
                <a:cxn ang="0">
                  <a:pos x="35" y="104"/>
                </a:cxn>
                <a:cxn ang="0">
                  <a:pos x="55" y="94"/>
                </a:cxn>
                <a:cxn ang="0">
                  <a:pos x="95" y="109"/>
                </a:cxn>
                <a:cxn ang="0">
                  <a:pos x="100" y="99"/>
                </a:cxn>
                <a:cxn ang="0">
                  <a:pos x="105" y="99"/>
                </a:cxn>
                <a:cxn ang="0">
                  <a:pos x="105" y="99"/>
                </a:cxn>
                <a:cxn ang="0">
                  <a:pos x="90" y="89"/>
                </a:cxn>
                <a:cxn ang="0">
                  <a:pos x="15" y="59"/>
                </a:cxn>
                <a:cxn ang="0">
                  <a:pos x="30" y="89"/>
                </a:cxn>
                <a:cxn ang="0">
                  <a:pos x="30" y="69"/>
                </a:cxn>
                <a:cxn ang="0">
                  <a:pos x="75" y="69"/>
                </a:cxn>
              </a:cxnLst>
              <a:rect l="0" t="0" r="r" b="b"/>
              <a:pathLst>
                <a:path w="110" h="114">
                  <a:moveTo>
                    <a:pt x="15" y="39"/>
                  </a:moveTo>
                  <a:lnTo>
                    <a:pt x="45" y="39"/>
                  </a:lnTo>
                  <a:lnTo>
                    <a:pt x="45" y="39"/>
                  </a:lnTo>
                  <a:lnTo>
                    <a:pt x="0" y="39"/>
                  </a:lnTo>
                  <a:lnTo>
                    <a:pt x="0" y="54"/>
                  </a:lnTo>
                  <a:lnTo>
                    <a:pt x="110" y="54"/>
                  </a:lnTo>
                  <a:lnTo>
                    <a:pt x="110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95" y="39"/>
                  </a:lnTo>
                  <a:lnTo>
                    <a:pt x="95" y="9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5" y="0"/>
                  </a:lnTo>
                  <a:lnTo>
                    <a:pt x="45" y="9"/>
                  </a:lnTo>
                  <a:lnTo>
                    <a:pt x="15" y="9"/>
                  </a:lnTo>
                  <a:lnTo>
                    <a:pt x="15" y="39"/>
                  </a:lnTo>
                  <a:lnTo>
                    <a:pt x="15" y="39"/>
                  </a:lnTo>
                  <a:close/>
                  <a:moveTo>
                    <a:pt x="45" y="24"/>
                  </a:moveTo>
                  <a:lnTo>
                    <a:pt x="30" y="24"/>
                  </a:lnTo>
                  <a:lnTo>
                    <a:pt x="30" y="19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5" y="24"/>
                  </a:lnTo>
                  <a:close/>
                  <a:moveTo>
                    <a:pt x="80" y="19"/>
                  </a:moveTo>
                  <a:lnTo>
                    <a:pt x="80" y="24"/>
                  </a:lnTo>
                  <a:lnTo>
                    <a:pt x="60" y="24"/>
                  </a:lnTo>
                  <a:lnTo>
                    <a:pt x="60" y="19"/>
                  </a:lnTo>
                  <a:lnTo>
                    <a:pt x="80" y="19"/>
                  </a:lnTo>
                  <a:lnTo>
                    <a:pt x="80" y="19"/>
                  </a:lnTo>
                  <a:close/>
                  <a:moveTo>
                    <a:pt x="75" y="69"/>
                  </a:moveTo>
                  <a:lnTo>
                    <a:pt x="75" y="89"/>
                  </a:lnTo>
                  <a:lnTo>
                    <a:pt x="75" y="89"/>
                  </a:lnTo>
                  <a:lnTo>
                    <a:pt x="60" y="84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84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25" y="94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35" y="104"/>
                  </a:lnTo>
                  <a:lnTo>
                    <a:pt x="55" y="94"/>
                  </a:lnTo>
                  <a:lnTo>
                    <a:pt x="55" y="94"/>
                  </a:lnTo>
                  <a:lnTo>
                    <a:pt x="95" y="109"/>
                  </a:lnTo>
                  <a:lnTo>
                    <a:pt x="95" y="109"/>
                  </a:lnTo>
                  <a:lnTo>
                    <a:pt x="100" y="99"/>
                  </a:lnTo>
                  <a:lnTo>
                    <a:pt x="100" y="99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80" y="89"/>
                  </a:lnTo>
                  <a:lnTo>
                    <a:pt x="90" y="89"/>
                  </a:lnTo>
                  <a:lnTo>
                    <a:pt x="90" y="59"/>
                  </a:lnTo>
                  <a:lnTo>
                    <a:pt x="15" y="59"/>
                  </a:lnTo>
                  <a:lnTo>
                    <a:pt x="15" y="89"/>
                  </a:lnTo>
                  <a:lnTo>
                    <a:pt x="30" y="8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75" y="69"/>
                  </a:lnTo>
                  <a:lnTo>
                    <a:pt x="75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0" name="Freeform 40"/>
            <p:cNvSpPr>
              <a:spLocks noEditPoints="1"/>
            </p:cNvSpPr>
            <p:nvPr/>
          </p:nvSpPr>
          <p:spPr bwMode="auto">
            <a:xfrm>
              <a:off x="3838" y="2646"/>
              <a:ext cx="109" cy="104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20" y="0"/>
                </a:cxn>
                <a:cxn ang="0">
                  <a:pos x="5" y="9"/>
                </a:cxn>
                <a:cxn ang="0">
                  <a:pos x="20" y="24"/>
                </a:cxn>
                <a:cxn ang="0">
                  <a:pos x="70" y="34"/>
                </a:cxn>
                <a:cxn ang="0">
                  <a:pos x="60" y="24"/>
                </a:cxn>
                <a:cxn ang="0">
                  <a:pos x="70" y="3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70" y="44"/>
                </a:cxn>
                <a:cxn ang="0">
                  <a:pos x="75" y="54"/>
                </a:cxn>
                <a:cxn ang="0">
                  <a:pos x="55" y="5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75" y="64"/>
                </a:cxn>
                <a:cxn ang="0">
                  <a:pos x="55" y="69"/>
                </a:cxn>
                <a:cxn ang="0">
                  <a:pos x="55" y="64"/>
                </a:cxn>
                <a:cxn ang="0">
                  <a:pos x="25" y="39"/>
                </a:cxn>
                <a:cxn ang="0">
                  <a:pos x="10" y="24"/>
                </a:cxn>
                <a:cxn ang="0">
                  <a:pos x="0" y="34"/>
                </a:cxn>
                <a:cxn ang="0">
                  <a:pos x="15" y="49"/>
                </a:cxn>
                <a:cxn ang="0">
                  <a:pos x="35" y="24"/>
                </a:cxn>
                <a:cxn ang="0">
                  <a:pos x="45" y="34"/>
                </a:cxn>
                <a:cxn ang="0">
                  <a:pos x="25" y="44"/>
                </a:cxn>
                <a:cxn ang="0">
                  <a:pos x="45" y="44"/>
                </a:cxn>
                <a:cxn ang="0">
                  <a:pos x="25" y="64"/>
                </a:cxn>
                <a:cxn ang="0">
                  <a:pos x="25" y="59"/>
                </a:cxn>
                <a:cxn ang="0">
                  <a:pos x="15" y="54"/>
                </a:cxn>
                <a:cxn ang="0">
                  <a:pos x="5" y="79"/>
                </a:cxn>
                <a:cxn ang="0">
                  <a:pos x="0" y="94"/>
                </a:cxn>
                <a:cxn ang="0">
                  <a:pos x="15" y="104"/>
                </a:cxn>
                <a:cxn ang="0">
                  <a:pos x="20" y="89"/>
                </a:cxn>
                <a:cxn ang="0">
                  <a:pos x="25" y="69"/>
                </a:cxn>
                <a:cxn ang="0">
                  <a:pos x="30" y="79"/>
                </a:cxn>
                <a:cxn ang="0">
                  <a:pos x="30" y="79"/>
                </a:cxn>
                <a:cxn ang="0">
                  <a:pos x="40" y="94"/>
                </a:cxn>
                <a:cxn ang="0">
                  <a:pos x="45" y="99"/>
                </a:cxn>
                <a:cxn ang="0">
                  <a:pos x="85" y="104"/>
                </a:cxn>
                <a:cxn ang="0">
                  <a:pos x="95" y="99"/>
                </a:cxn>
                <a:cxn ang="0">
                  <a:pos x="100" y="89"/>
                </a:cxn>
                <a:cxn ang="0">
                  <a:pos x="85" y="84"/>
                </a:cxn>
                <a:cxn ang="0">
                  <a:pos x="80" y="94"/>
                </a:cxn>
                <a:cxn ang="0">
                  <a:pos x="60" y="94"/>
                </a:cxn>
                <a:cxn ang="0">
                  <a:pos x="55" y="89"/>
                </a:cxn>
                <a:cxn ang="0">
                  <a:pos x="85" y="84"/>
                </a:cxn>
                <a:cxn ang="0">
                  <a:pos x="85" y="69"/>
                </a:cxn>
                <a:cxn ang="0">
                  <a:pos x="100" y="74"/>
                </a:cxn>
                <a:cxn ang="0">
                  <a:pos x="109" y="59"/>
                </a:cxn>
                <a:cxn ang="0">
                  <a:pos x="85" y="44"/>
                </a:cxn>
                <a:cxn ang="0">
                  <a:pos x="105" y="34"/>
                </a:cxn>
                <a:cxn ang="0">
                  <a:pos x="85" y="24"/>
                </a:cxn>
                <a:cxn ang="0">
                  <a:pos x="100" y="9"/>
                </a:cxn>
                <a:cxn ang="0">
                  <a:pos x="85" y="4"/>
                </a:cxn>
                <a:cxn ang="0">
                  <a:pos x="85" y="0"/>
                </a:cxn>
                <a:cxn ang="0">
                  <a:pos x="85" y="0"/>
                </a:cxn>
                <a:cxn ang="0">
                  <a:pos x="75" y="0"/>
                </a:cxn>
                <a:cxn ang="0">
                  <a:pos x="70" y="9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45" y="9"/>
                </a:cxn>
                <a:cxn ang="0">
                  <a:pos x="35" y="24"/>
                </a:cxn>
              </a:cxnLst>
              <a:rect l="0" t="0" r="r" b="b"/>
              <a:pathLst>
                <a:path w="109" h="104">
                  <a:moveTo>
                    <a:pt x="20" y="24"/>
                  </a:moveTo>
                  <a:lnTo>
                    <a:pt x="30" y="14"/>
                  </a:lnTo>
                  <a:lnTo>
                    <a:pt x="30" y="14"/>
                  </a:lnTo>
                  <a:lnTo>
                    <a:pt x="20" y="0"/>
                  </a:lnTo>
                  <a:lnTo>
                    <a:pt x="5" y="9"/>
                  </a:lnTo>
                  <a:lnTo>
                    <a:pt x="5" y="9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70" y="34"/>
                  </a:moveTo>
                  <a:lnTo>
                    <a:pt x="60" y="34"/>
                  </a:lnTo>
                  <a:lnTo>
                    <a:pt x="60" y="24"/>
                  </a:lnTo>
                  <a:lnTo>
                    <a:pt x="70" y="24"/>
                  </a:lnTo>
                  <a:lnTo>
                    <a:pt x="70" y="34"/>
                  </a:lnTo>
                  <a:lnTo>
                    <a:pt x="70" y="34"/>
                  </a:lnTo>
                  <a:close/>
                  <a:moveTo>
                    <a:pt x="60" y="44"/>
                  </a:moveTo>
                  <a:lnTo>
                    <a:pt x="60" y="44"/>
                  </a:lnTo>
                  <a:lnTo>
                    <a:pt x="60" y="44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75" y="54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close/>
                  <a:moveTo>
                    <a:pt x="55" y="64"/>
                  </a:moveTo>
                  <a:lnTo>
                    <a:pt x="75" y="64"/>
                  </a:lnTo>
                  <a:lnTo>
                    <a:pt x="75" y="69"/>
                  </a:lnTo>
                  <a:lnTo>
                    <a:pt x="55" y="69"/>
                  </a:lnTo>
                  <a:lnTo>
                    <a:pt x="55" y="64"/>
                  </a:lnTo>
                  <a:lnTo>
                    <a:pt x="55" y="64"/>
                  </a:lnTo>
                  <a:close/>
                  <a:moveTo>
                    <a:pt x="15" y="49"/>
                  </a:moveTo>
                  <a:lnTo>
                    <a:pt x="25" y="39"/>
                  </a:lnTo>
                  <a:lnTo>
                    <a:pt x="25" y="39"/>
                  </a:lnTo>
                  <a:lnTo>
                    <a:pt x="10" y="2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close/>
                  <a:moveTo>
                    <a:pt x="35" y="24"/>
                  </a:moveTo>
                  <a:lnTo>
                    <a:pt x="45" y="24"/>
                  </a:lnTo>
                  <a:lnTo>
                    <a:pt x="45" y="34"/>
                  </a:lnTo>
                  <a:lnTo>
                    <a:pt x="25" y="34"/>
                  </a:lnTo>
                  <a:lnTo>
                    <a:pt x="25" y="44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35" y="54"/>
                  </a:lnTo>
                  <a:lnTo>
                    <a:pt x="25" y="64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40" y="69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5" y="99"/>
                  </a:lnTo>
                  <a:lnTo>
                    <a:pt x="5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95" y="9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9"/>
                  </a:lnTo>
                  <a:lnTo>
                    <a:pt x="8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55" y="94"/>
                  </a:lnTo>
                  <a:lnTo>
                    <a:pt x="55" y="89"/>
                  </a:lnTo>
                  <a:lnTo>
                    <a:pt x="55" y="84"/>
                  </a:lnTo>
                  <a:lnTo>
                    <a:pt x="85" y="84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95" y="54"/>
                  </a:lnTo>
                  <a:lnTo>
                    <a:pt x="85" y="44"/>
                  </a:lnTo>
                  <a:lnTo>
                    <a:pt x="105" y="44"/>
                  </a:lnTo>
                  <a:lnTo>
                    <a:pt x="105" y="34"/>
                  </a:lnTo>
                  <a:lnTo>
                    <a:pt x="85" y="34"/>
                  </a:lnTo>
                  <a:lnTo>
                    <a:pt x="85" y="24"/>
                  </a:lnTo>
                  <a:lnTo>
                    <a:pt x="100" y="24"/>
                  </a:lnTo>
                  <a:lnTo>
                    <a:pt x="100" y="9"/>
                  </a:lnTo>
                  <a:lnTo>
                    <a:pt x="85" y="9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9"/>
                  </a:lnTo>
                  <a:lnTo>
                    <a:pt x="60" y="9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9"/>
                  </a:lnTo>
                  <a:lnTo>
                    <a:pt x="35" y="9"/>
                  </a:lnTo>
                  <a:lnTo>
                    <a:pt x="35" y="24"/>
                  </a:lnTo>
                  <a:lnTo>
                    <a:pt x="35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1" name="Freeform 41"/>
            <p:cNvSpPr>
              <a:spLocks/>
            </p:cNvSpPr>
            <p:nvPr/>
          </p:nvSpPr>
          <p:spPr bwMode="auto">
            <a:xfrm>
              <a:off x="3957" y="2641"/>
              <a:ext cx="105" cy="109"/>
            </a:xfrm>
            <a:custGeom>
              <a:avLst/>
              <a:gdLst/>
              <a:ahLst/>
              <a:cxnLst>
                <a:cxn ang="0">
                  <a:pos x="65" y="14"/>
                </a:cxn>
                <a:cxn ang="0">
                  <a:pos x="65" y="14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19"/>
                </a:cxn>
                <a:cxn ang="0">
                  <a:pos x="0" y="19"/>
                </a:cxn>
                <a:cxn ang="0">
                  <a:pos x="0" y="34"/>
                </a:cxn>
                <a:cxn ang="0">
                  <a:pos x="45" y="34"/>
                </a:cxn>
                <a:cxn ang="0">
                  <a:pos x="45" y="44"/>
                </a:cxn>
                <a:cxn ang="0">
                  <a:pos x="15" y="44"/>
                </a:cxn>
                <a:cxn ang="0">
                  <a:pos x="15" y="99"/>
                </a:cxn>
                <a:cxn ang="0">
                  <a:pos x="30" y="99"/>
                </a:cxn>
                <a:cxn ang="0">
                  <a:pos x="30" y="59"/>
                </a:cxn>
                <a:cxn ang="0">
                  <a:pos x="45" y="59"/>
                </a:cxn>
                <a:cxn ang="0">
                  <a:pos x="45" y="109"/>
                </a:cxn>
                <a:cxn ang="0">
                  <a:pos x="65" y="109"/>
                </a:cxn>
                <a:cxn ang="0">
                  <a:pos x="65" y="59"/>
                </a:cxn>
                <a:cxn ang="0">
                  <a:pos x="80" y="59"/>
                </a:cxn>
                <a:cxn ang="0">
                  <a:pos x="80" y="84"/>
                </a:cxn>
                <a:cxn ang="0">
                  <a:pos x="80" y="84"/>
                </a:cxn>
                <a:cxn ang="0">
                  <a:pos x="75" y="84"/>
                </a:cxn>
                <a:cxn ang="0">
                  <a:pos x="65" y="84"/>
                </a:cxn>
                <a:cxn ang="0">
                  <a:pos x="65" y="84"/>
                </a:cxn>
                <a:cxn ang="0">
                  <a:pos x="70" y="99"/>
                </a:cxn>
                <a:cxn ang="0">
                  <a:pos x="70" y="99"/>
                </a:cxn>
                <a:cxn ang="0">
                  <a:pos x="90" y="99"/>
                </a:cxn>
                <a:cxn ang="0">
                  <a:pos x="95" y="94"/>
                </a:cxn>
                <a:cxn ang="0">
                  <a:pos x="95" y="89"/>
                </a:cxn>
                <a:cxn ang="0">
                  <a:pos x="95" y="44"/>
                </a:cxn>
                <a:cxn ang="0">
                  <a:pos x="65" y="44"/>
                </a:cxn>
                <a:cxn ang="0">
                  <a:pos x="65" y="34"/>
                </a:cxn>
                <a:cxn ang="0">
                  <a:pos x="105" y="34"/>
                </a:cxn>
                <a:cxn ang="0">
                  <a:pos x="105" y="19"/>
                </a:cxn>
                <a:cxn ang="0">
                  <a:pos x="55" y="19"/>
                </a:cxn>
                <a:cxn ang="0">
                  <a:pos x="55" y="19"/>
                </a:cxn>
                <a:cxn ang="0">
                  <a:pos x="65" y="14"/>
                </a:cxn>
                <a:cxn ang="0">
                  <a:pos x="65" y="14"/>
                </a:cxn>
                <a:cxn ang="0">
                  <a:pos x="65" y="14"/>
                </a:cxn>
              </a:cxnLst>
              <a:rect l="0" t="0" r="r" b="b"/>
              <a:pathLst>
                <a:path w="105" h="109">
                  <a:moveTo>
                    <a:pt x="65" y="14"/>
                  </a:moveTo>
                  <a:lnTo>
                    <a:pt x="65" y="14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34"/>
                  </a:lnTo>
                  <a:lnTo>
                    <a:pt x="45" y="34"/>
                  </a:lnTo>
                  <a:lnTo>
                    <a:pt x="45" y="44"/>
                  </a:lnTo>
                  <a:lnTo>
                    <a:pt x="15" y="44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0" y="59"/>
                  </a:lnTo>
                  <a:lnTo>
                    <a:pt x="45" y="59"/>
                  </a:lnTo>
                  <a:lnTo>
                    <a:pt x="45" y="109"/>
                  </a:lnTo>
                  <a:lnTo>
                    <a:pt x="65" y="109"/>
                  </a:lnTo>
                  <a:lnTo>
                    <a:pt x="65" y="59"/>
                  </a:lnTo>
                  <a:lnTo>
                    <a:pt x="80" y="59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7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90" y="99"/>
                  </a:lnTo>
                  <a:lnTo>
                    <a:pt x="95" y="94"/>
                  </a:lnTo>
                  <a:lnTo>
                    <a:pt x="95" y="89"/>
                  </a:lnTo>
                  <a:lnTo>
                    <a:pt x="95" y="44"/>
                  </a:lnTo>
                  <a:lnTo>
                    <a:pt x="65" y="44"/>
                  </a:lnTo>
                  <a:lnTo>
                    <a:pt x="65" y="34"/>
                  </a:lnTo>
                  <a:lnTo>
                    <a:pt x="105" y="34"/>
                  </a:lnTo>
                  <a:lnTo>
                    <a:pt x="10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2" name="Freeform 42"/>
            <p:cNvSpPr>
              <a:spLocks noEditPoints="1"/>
            </p:cNvSpPr>
            <p:nvPr/>
          </p:nvSpPr>
          <p:spPr bwMode="auto">
            <a:xfrm>
              <a:off x="3489" y="3773"/>
              <a:ext cx="109" cy="10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54" y="0"/>
                </a:cxn>
                <a:cxn ang="0">
                  <a:pos x="54" y="89"/>
                </a:cxn>
                <a:cxn ang="0">
                  <a:pos x="54" y="89"/>
                </a:cxn>
                <a:cxn ang="0">
                  <a:pos x="59" y="99"/>
                </a:cxn>
                <a:cxn ang="0">
                  <a:pos x="69" y="104"/>
                </a:cxn>
                <a:cxn ang="0">
                  <a:pos x="89" y="104"/>
                </a:cxn>
                <a:cxn ang="0">
                  <a:pos x="89" y="104"/>
                </a:cxn>
                <a:cxn ang="0">
                  <a:pos x="99" y="104"/>
                </a:cxn>
                <a:cxn ang="0">
                  <a:pos x="104" y="99"/>
                </a:cxn>
                <a:cxn ang="0">
                  <a:pos x="109" y="79"/>
                </a:cxn>
                <a:cxn ang="0">
                  <a:pos x="109" y="79"/>
                </a:cxn>
                <a:cxn ang="0">
                  <a:pos x="94" y="75"/>
                </a:cxn>
                <a:cxn ang="0">
                  <a:pos x="94" y="75"/>
                </a:cxn>
                <a:cxn ang="0">
                  <a:pos x="89" y="84"/>
                </a:cxn>
                <a:cxn ang="0">
                  <a:pos x="89" y="89"/>
                </a:cxn>
                <a:cxn ang="0">
                  <a:pos x="74" y="89"/>
                </a:cxn>
                <a:cxn ang="0">
                  <a:pos x="74" y="89"/>
                </a:cxn>
                <a:cxn ang="0">
                  <a:pos x="74" y="89"/>
                </a:cxn>
                <a:cxn ang="0">
                  <a:pos x="74" y="84"/>
                </a:cxn>
                <a:cxn ang="0">
                  <a:pos x="74" y="55"/>
                </a:cxn>
                <a:cxn ang="0">
                  <a:pos x="74" y="55"/>
                </a:cxn>
                <a:cxn ang="0">
                  <a:pos x="104" y="35"/>
                </a:cxn>
                <a:cxn ang="0">
                  <a:pos x="104" y="35"/>
                </a:cxn>
                <a:cxn ang="0">
                  <a:pos x="104" y="30"/>
                </a:cxn>
                <a:cxn ang="0">
                  <a:pos x="104" y="30"/>
                </a:cxn>
                <a:cxn ang="0">
                  <a:pos x="94" y="20"/>
                </a:cxn>
                <a:cxn ang="0">
                  <a:pos x="94" y="20"/>
                </a:cxn>
                <a:cxn ang="0">
                  <a:pos x="74" y="35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30" y="45"/>
                </a:cxn>
                <a:cxn ang="0">
                  <a:pos x="30" y="70"/>
                </a:cxn>
                <a:cxn ang="0">
                  <a:pos x="30" y="70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5" y="99"/>
                </a:cxn>
                <a:cxn ang="0">
                  <a:pos x="5" y="99"/>
                </a:cxn>
                <a:cxn ang="0">
                  <a:pos x="15" y="94"/>
                </a:cxn>
                <a:cxn ang="0">
                  <a:pos x="15" y="94"/>
                </a:cxn>
                <a:cxn ang="0">
                  <a:pos x="30" y="84"/>
                </a:cxn>
                <a:cxn ang="0">
                  <a:pos x="30" y="104"/>
                </a:cxn>
                <a:cxn ang="0">
                  <a:pos x="45" y="104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0" y="0"/>
                </a:cxn>
                <a:cxn ang="0">
                  <a:pos x="30" y="30"/>
                </a:cxn>
                <a:cxn ang="0">
                  <a:pos x="5" y="30"/>
                </a:cxn>
                <a:cxn ang="0">
                  <a:pos x="5" y="45"/>
                </a:cxn>
                <a:cxn ang="0">
                  <a:pos x="30" y="45"/>
                </a:cxn>
                <a:cxn ang="0">
                  <a:pos x="30" y="45"/>
                </a:cxn>
              </a:cxnLst>
              <a:rect l="0" t="0" r="r" b="b"/>
              <a:pathLst>
                <a:path w="109" h="104">
                  <a:moveTo>
                    <a:pt x="74" y="0"/>
                  </a:move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54" y="0"/>
                  </a:lnTo>
                  <a:lnTo>
                    <a:pt x="54" y="89"/>
                  </a:lnTo>
                  <a:lnTo>
                    <a:pt x="54" y="89"/>
                  </a:lnTo>
                  <a:lnTo>
                    <a:pt x="59" y="99"/>
                  </a:lnTo>
                  <a:lnTo>
                    <a:pt x="69" y="104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99" y="104"/>
                  </a:lnTo>
                  <a:lnTo>
                    <a:pt x="104" y="99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89" y="84"/>
                  </a:lnTo>
                  <a:lnTo>
                    <a:pt x="89" y="89"/>
                  </a:lnTo>
                  <a:lnTo>
                    <a:pt x="74" y="89"/>
                  </a:lnTo>
                  <a:lnTo>
                    <a:pt x="74" y="89"/>
                  </a:lnTo>
                  <a:lnTo>
                    <a:pt x="74" y="89"/>
                  </a:lnTo>
                  <a:lnTo>
                    <a:pt x="74" y="84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74" y="35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close/>
                  <a:moveTo>
                    <a:pt x="30" y="45"/>
                  </a:moveTo>
                  <a:lnTo>
                    <a:pt x="30" y="70"/>
                  </a:lnTo>
                  <a:lnTo>
                    <a:pt x="30" y="70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30" y="84"/>
                  </a:lnTo>
                  <a:lnTo>
                    <a:pt x="30" y="104"/>
                  </a:lnTo>
                  <a:lnTo>
                    <a:pt x="45" y="104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30" y="30"/>
                  </a:lnTo>
                  <a:lnTo>
                    <a:pt x="5" y="30"/>
                  </a:lnTo>
                  <a:lnTo>
                    <a:pt x="5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3" name="Freeform 43"/>
            <p:cNvSpPr>
              <a:spLocks noEditPoints="1"/>
            </p:cNvSpPr>
            <p:nvPr/>
          </p:nvSpPr>
          <p:spPr bwMode="auto">
            <a:xfrm>
              <a:off x="3608" y="3768"/>
              <a:ext cx="110" cy="109"/>
            </a:xfrm>
            <a:custGeom>
              <a:avLst/>
              <a:gdLst/>
              <a:ahLst/>
              <a:cxnLst>
                <a:cxn ang="0">
                  <a:pos x="65" y="5"/>
                </a:cxn>
                <a:cxn ang="0">
                  <a:pos x="45" y="0"/>
                </a:cxn>
                <a:cxn ang="0">
                  <a:pos x="40" y="25"/>
                </a:cxn>
                <a:cxn ang="0">
                  <a:pos x="35" y="45"/>
                </a:cxn>
                <a:cxn ang="0">
                  <a:pos x="40" y="45"/>
                </a:cxn>
                <a:cxn ang="0">
                  <a:pos x="40" y="55"/>
                </a:cxn>
                <a:cxn ang="0">
                  <a:pos x="15" y="60"/>
                </a:cxn>
                <a:cxn ang="0">
                  <a:pos x="20" y="109"/>
                </a:cxn>
                <a:cxn ang="0">
                  <a:pos x="40" y="70"/>
                </a:cxn>
                <a:cxn ang="0">
                  <a:pos x="80" y="94"/>
                </a:cxn>
                <a:cxn ang="0">
                  <a:pos x="80" y="99"/>
                </a:cxn>
                <a:cxn ang="0">
                  <a:pos x="70" y="109"/>
                </a:cxn>
                <a:cxn ang="0">
                  <a:pos x="95" y="104"/>
                </a:cxn>
                <a:cxn ang="0">
                  <a:pos x="105" y="94"/>
                </a:cxn>
                <a:cxn ang="0">
                  <a:pos x="100" y="70"/>
                </a:cxn>
                <a:cxn ang="0">
                  <a:pos x="100" y="55"/>
                </a:cxn>
                <a:cxn ang="0">
                  <a:pos x="50" y="30"/>
                </a:cxn>
                <a:cxn ang="0">
                  <a:pos x="105" y="25"/>
                </a:cxn>
                <a:cxn ang="0">
                  <a:pos x="60" y="10"/>
                </a:cxn>
                <a:cxn ang="0">
                  <a:pos x="65" y="5"/>
                </a:cxn>
                <a:cxn ang="0">
                  <a:pos x="25" y="30"/>
                </a:cxn>
                <a:cxn ang="0">
                  <a:pos x="20" y="5"/>
                </a:cxn>
                <a:cxn ang="0">
                  <a:pos x="25" y="30"/>
                </a:cxn>
                <a:cxn ang="0">
                  <a:pos x="20" y="55"/>
                </a:cxn>
                <a:cxn ang="0">
                  <a:pos x="20" y="40"/>
                </a:cxn>
                <a:cxn ang="0">
                  <a:pos x="0" y="45"/>
                </a:cxn>
                <a:cxn ang="0">
                  <a:pos x="20" y="55"/>
                </a:cxn>
                <a:cxn ang="0">
                  <a:pos x="55" y="55"/>
                </a:cxn>
                <a:cxn ang="0">
                  <a:pos x="60" y="45"/>
                </a:cxn>
                <a:cxn ang="0">
                  <a:pos x="65" y="55"/>
                </a:cxn>
                <a:cxn ang="0">
                  <a:pos x="75" y="55"/>
                </a:cxn>
                <a:cxn ang="0">
                  <a:pos x="75" y="45"/>
                </a:cxn>
                <a:cxn ang="0">
                  <a:pos x="70" y="55"/>
                </a:cxn>
                <a:cxn ang="0">
                  <a:pos x="75" y="55"/>
                </a:cxn>
                <a:cxn ang="0">
                  <a:pos x="50" y="75"/>
                </a:cxn>
                <a:cxn ang="0">
                  <a:pos x="70" y="70"/>
                </a:cxn>
                <a:cxn ang="0">
                  <a:pos x="60" y="70"/>
                </a:cxn>
                <a:cxn ang="0">
                  <a:pos x="50" y="84"/>
                </a:cxn>
                <a:cxn ang="0">
                  <a:pos x="50" y="75"/>
                </a:cxn>
                <a:cxn ang="0">
                  <a:pos x="65" y="84"/>
                </a:cxn>
                <a:cxn ang="0">
                  <a:pos x="75" y="70"/>
                </a:cxn>
                <a:cxn ang="0">
                  <a:pos x="65" y="84"/>
                </a:cxn>
                <a:cxn ang="0">
                  <a:pos x="65" y="84"/>
                </a:cxn>
              </a:cxnLst>
              <a:rect l="0" t="0" r="r" b="b"/>
              <a:pathLst>
                <a:path w="110" h="109">
                  <a:moveTo>
                    <a:pt x="65" y="5"/>
                  </a:moveTo>
                  <a:lnTo>
                    <a:pt x="65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0" y="25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55"/>
                  </a:lnTo>
                  <a:lnTo>
                    <a:pt x="25" y="55"/>
                  </a:lnTo>
                  <a:lnTo>
                    <a:pt x="25" y="65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0" y="99"/>
                  </a:lnTo>
                  <a:lnTo>
                    <a:pt x="20" y="109"/>
                  </a:lnTo>
                  <a:lnTo>
                    <a:pt x="20" y="109"/>
                  </a:lnTo>
                  <a:lnTo>
                    <a:pt x="3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35" y="94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90" y="109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100" y="94"/>
                  </a:lnTo>
                  <a:lnTo>
                    <a:pt x="105" y="94"/>
                  </a:lnTo>
                  <a:lnTo>
                    <a:pt x="105" y="84"/>
                  </a:lnTo>
                  <a:lnTo>
                    <a:pt x="100" y="84"/>
                  </a:lnTo>
                  <a:lnTo>
                    <a:pt x="100" y="70"/>
                  </a:lnTo>
                  <a:lnTo>
                    <a:pt x="110" y="70"/>
                  </a:lnTo>
                  <a:lnTo>
                    <a:pt x="11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105" y="25"/>
                  </a:lnTo>
                  <a:lnTo>
                    <a:pt x="105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5"/>
                  </a:lnTo>
                  <a:close/>
                  <a:moveTo>
                    <a:pt x="25" y="30"/>
                  </a:moveTo>
                  <a:lnTo>
                    <a:pt x="25" y="30"/>
                  </a:lnTo>
                  <a:lnTo>
                    <a:pt x="25" y="3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20" y="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close/>
                  <a:moveTo>
                    <a:pt x="20" y="55"/>
                  </a:moveTo>
                  <a:lnTo>
                    <a:pt x="30" y="45"/>
                  </a:lnTo>
                  <a:lnTo>
                    <a:pt x="30" y="45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0" y="3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close/>
                  <a:moveTo>
                    <a:pt x="65" y="55"/>
                  </a:moveTo>
                  <a:lnTo>
                    <a:pt x="55" y="55"/>
                  </a:lnTo>
                  <a:lnTo>
                    <a:pt x="55" y="45"/>
                  </a:lnTo>
                  <a:lnTo>
                    <a:pt x="65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5" y="55"/>
                  </a:lnTo>
                  <a:close/>
                  <a:moveTo>
                    <a:pt x="75" y="55"/>
                  </a:moveTo>
                  <a:lnTo>
                    <a:pt x="75" y="55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75" y="45"/>
                  </a:lnTo>
                  <a:lnTo>
                    <a:pt x="85" y="45"/>
                  </a:lnTo>
                  <a:lnTo>
                    <a:pt x="85" y="55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75" y="55"/>
                  </a:lnTo>
                  <a:close/>
                  <a:moveTo>
                    <a:pt x="50" y="75"/>
                  </a:moveTo>
                  <a:lnTo>
                    <a:pt x="50" y="75"/>
                  </a:lnTo>
                  <a:lnTo>
                    <a:pt x="5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0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5"/>
                  </a:lnTo>
                  <a:close/>
                  <a:moveTo>
                    <a:pt x="65" y="84"/>
                  </a:moveTo>
                  <a:lnTo>
                    <a:pt x="65" y="84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70"/>
                  </a:lnTo>
                  <a:lnTo>
                    <a:pt x="85" y="70"/>
                  </a:lnTo>
                  <a:lnTo>
                    <a:pt x="8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4" name="Freeform 44"/>
            <p:cNvSpPr>
              <a:spLocks/>
            </p:cNvSpPr>
            <p:nvPr/>
          </p:nvSpPr>
          <p:spPr bwMode="auto">
            <a:xfrm>
              <a:off x="3733" y="3768"/>
              <a:ext cx="105" cy="109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60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20"/>
                </a:cxn>
                <a:cxn ang="0">
                  <a:pos x="0" y="20"/>
                </a:cxn>
                <a:cxn ang="0">
                  <a:pos x="0" y="35"/>
                </a:cxn>
                <a:cxn ang="0">
                  <a:pos x="45" y="35"/>
                </a:cxn>
                <a:cxn ang="0">
                  <a:pos x="45" y="45"/>
                </a:cxn>
                <a:cxn ang="0">
                  <a:pos x="10" y="45"/>
                </a:cxn>
                <a:cxn ang="0">
                  <a:pos x="10" y="99"/>
                </a:cxn>
                <a:cxn ang="0">
                  <a:pos x="25" y="99"/>
                </a:cxn>
                <a:cxn ang="0">
                  <a:pos x="25" y="60"/>
                </a:cxn>
                <a:cxn ang="0">
                  <a:pos x="45" y="60"/>
                </a:cxn>
                <a:cxn ang="0">
                  <a:pos x="45" y="109"/>
                </a:cxn>
                <a:cxn ang="0">
                  <a:pos x="60" y="109"/>
                </a:cxn>
                <a:cxn ang="0">
                  <a:pos x="60" y="60"/>
                </a:cxn>
                <a:cxn ang="0">
                  <a:pos x="75" y="60"/>
                </a:cxn>
                <a:cxn ang="0">
                  <a:pos x="75" y="84"/>
                </a:cxn>
                <a:cxn ang="0">
                  <a:pos x="75" y="84"/>
                </a:cxn>
                <a:cxn ang="0">
                  <a:pos x="70" y="84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5" y="99"/>
                </a:cxn>
                <a:cxn ang="0">
                  <a:pos x="65" y="99"/>
                </a:cxn>
                <a:cxn ang="0">
                  <a:pos x="85" y="99"/>
                </a:cxn>
                <a:cxn ang="0">
                  <a:pos x="90" y="94"/>
                </a:cxn>
                <a:cxn ang="0">
                  <a:pos x="90" y="89"/>
                </a:cxn>
                <a:cxn ang="0">
                  <a:pos x="90" y="45"/>
                </a:cxn>
                <a:cxn ang="0">
                  <a:pos x="60" y="45"/>
                </a:cxn>
                <a:cxn ang="0">
                  <a:pos x="60" y="35"/>
                </a:cxn>
                <a:cxn ang="0">
                  <a:pos x="105" y="35"/>
                </a:cxn>
                <a:cxn ang="0">
                  <a:pos x="105" y="20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60" y="15"/>
                </a:cxn>
                <a:cxn ang="0">
                  <a:pos x="60" y="15"/>
                </a:cxn>
                <a:cxn ang="0">
                  <a:pos x="60" y="15"/>
                </a:cxn>
              </a:cxnLst>
              <a:rect l="0" t="0" r="r" b="b"/>
              <a:pathLst>
                <a:path w="105" h="109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0" y="45"/>
                  </a:lnTo>
                  <a:lnTo>
                    <a:pt x="10" y="99"/>
                  </a:lnTo>
                  <a:lnTo>
                    <a:pt x="25" y="99"/>
                  </a:lnTo>
                  <a:lnTo>
                    <a:pt x="25" y="60"/>
                  </a:lnTo>
                  <a:lnTo>
                    <a:pt x="45" y="60"/>
                  </a:lnTo>
                  <a:lnTo>
                    <a:pt x="45" y="109"/>
                  </a:lnTo>
                  <a:lnTo>
                    <a:pt x="60" y="109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85" y="99"/>
                  </a:lnTo>
                  <a:lnTo>
                    <a:pt x="90" y="94"/>
                  </a:lnTo>
                  <a:lnTo>
                    <a:pt x="90" y="89"/>
                  </a:lnTo>
                  <a:lnTo>
                    <a:pt x="90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5" y="35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5" name="Freeform 45"/>
            <p:cNvSpPr>
              <a:spLocks noEditPoints="1"/>
            </p:cNvSpPr>
            <p:nvPr/>
          </p:nvSpPr>
          <p:spPr bwMode="auto">
            <a:xfrm>
              <a:off x="3189" y="3429"/>
              <a:ext cx="110" cy="109"/>
            </a:xfrm>
            <a:custGeom>
              <a:avLst/>
              <a:gdLst/>
              <a:ahLst/>
              <a:cxnLst>
                <a:cxn ang="0">
                  <a:pos x="20" y="34"/>
                </a:cxn>
                <a:cxn ang="0">
                  <a:pos x="50" y="24"/>
                </a:cxn>
                <a:cxn ang="0">
                  <a:pos x="30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0" y="24"/>
                </a:cxn>
                <a:cxn ang="0">
                  <a:pos x="0" y="44"/>
                </a:cxn>
                <a:cxn ang="0">
                  <a:pos x="5" y="49"/>
                </a:cxn>
                <a:cxn ang="0">
                  <a:pos x="15" y="44"/>
                </a:cxn>
                <a:cxn ang="0">
                  <a:pos x="20" y="54"/>
                </a:cxn>
                <a:cxn ang="0">
                  <a:pos x="0" y="69"/>
                </a:cxn>
                <a:cxn ang="0">
                  <a:pos x="20" y="84"/>
                </a:cxn>
                <a:cxn ang="0">
                  <a:pos x="15" y="89"/>
                </a:cxn>
                <a:cxn ang="0">
                  <a:pos x="15" y="89"/>
                </a:cxn>
                <a:cxn ang="0">
                  <a:pos x="15" y="99"/>
                </a:cxn>
                <a:cxn ang="0">
                  <a:pos x="20" y="104"/>
                </a:cxn>
                <a:cxn ang="0">
                  <a:pos x="25" y="104"/>
                </a:cxn>
                <a:cxn ang="0">
                  <a:pos x="50" y="84"/>
                </a:cxn>
                <a:cxn ang="0">
                  <a:pos x="50" y="79"/>
                </a:cxn>
                <a:cxn ang="0">
                  <a:pos x="45" y="74"/>
                </a:cxn>
                <a:cxn ang="0">
                  <a:pos x="40" y="79"/>
                </a:cxn>
                <a:cxn ang="0">
                  <a:pos x="30" y="69"/>
                </a:cxn>
                <a:cxn ang="0">
                  <a:pos x="50" y="54"/>
                </a:cxn>
                <a:cxn ang="0">
                  <a:pos x="30" y="44"/>
                </a:cxn>
                <a:cxn ang="0">
                  <a:pos x="45" y="44"/>
                </a:cxn>
                <a:cxn ang="0">
                  <a:pos x="45" y="34"/>
                </a:cxn>
                <a:cxn ang="0">
                  <a:pos x="75" y="10"/>
                </a:cxn>
                <a:cxn ang="0">
                  <a:pos x="75" y="5"/>
                </a:cxn>
                <a:cxn ang="0">
                  <a:pos x="70" y="0"/>
                </a:cxn>
                <a:cxn ang="0">
                  <a:pos x="60" y="0"/>
                </a:cxn>
                <a:cxn ang="0">
                  <a:pos x="45" y="44"/>
                </a:cxn>
                <a:cxn ang="0">
                  <a:pos x="60" y="49"/>
                </a:cxn>
                <a:cxn ang="0">
                  <a:pos x="70" y="29"/>
                </a:cxn>
                <a:cxn ang="0">
                  <a:pos x="90" y="29"/>
                </a:cxn>
                <a:cxn ang="0">
                  <a:pos x="85" y="44"/>
                </a:cxn>
                <a:cxn ang="0">
                  <a:pos x="100" y="44"/>
                </a:cxn>
                <a:cxn ang="0">
                  <a:pos x="75" y="20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85" y="44"/>
                </a:cxn>
                <a:cxn ang="0">
                  <a:pos x="85" y="39"/>
                </a:cxn>
                <a:cxn ang="0">
                  <a:pos x="65" y="39"/>
                </a:cxn>
                <a:cxn ang="0">
                  <a:pos x="65" y="54"/>
                </a:cxn>
                <a:cxn ang="0">
                  <a:pos x="60" y="79"/>
                </a:cxn>
                <a:cxn ang="0">
                  <a:pos x="35" y="99"/>
                </a:cxn>
                <a:cxn ang="0">
                  <a:pos x="50" y="109"/>
                </a:cxn>
                <a:cxn ang="0">
                  <a:pos x="65" y="94"/>
                </a:cxn>
                <a:cxn ang="0">
                  <a:pos x="75" y="79"/>
                </a:cxn>
                <a:cxn ang="0">
                  <a:pos x="100" y="109"/>
                </a:cxn>
                <a:cxn ang="0">
                  <a:pos x="110" y="94"/>
                </a:cxn>
                <a:cxn ang="0">
                  <a:pos x="100" y="89"/>
                </a:cxn>
                <a:cxn ang="0">
                  <a:pos x="85" y="69"/>
                </a:cxn>
                <a:cxn ang="0">
                  <a:pos x="80" y="49"/>
                </a:cxn>
                <a:cxn ang="0">
                  <a:pos x="85" y="44"/>
                </a:cxn>
                <a:cxn ang="0">
                  <a:pos x="85" y="44"/>
                </a:cxn>
              </a:cxnLst>
              <a:rect l="0" t="0" r="r" b="b"/>
              <a:pathLst>
                <a:path w="110" h="109">
                  <a:moveTo>
                    <a:pt x="45" y="34"/>
                  </a:moveTo>
                  <a:lnTo>
                    <a:pt x="20" y="34"/>
                  </a:lnTo>
                  <a:lnTo>
                    <a:pt x="25" y="24"/>
                  </a:lnTo>
                  <a:lnTo>
                    <a:pt x="50" y="24"/>
                  </a:lnTo>
                  <a:lnTo>
                    <a:pt x="5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2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10" y="54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0" y="54"/>
                  </a:lnTo>
                  <a:lnTo>
                    <a:pt x="0" y="54"/>
                  </a:lnTo>
                  <a:lnTo>
                    <a:pt x="0" y="69"/>
                  </a:lnTo>
                  <a:lnTo>
                    <a:pt x="20" y="69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30" y="84"/>
                  </a:lnTo>
                  <a:lnTo>
                    <a:pt x="30" y="69"/>
                  </a:lnTo>
                  <a:lnTo>
                    <a:pt x="50" y="69"/>
                  </a:lnTo>
                  <a:lnTo>
                    <a:pt x="50" y="54"/>
                  </a:lnTo>
                  <a:lnTo>
                    <a:pt x="30" y="54"/>
                  </a:lnTo>
                  <a:lnTo>
                    <a:pt x="30" y="44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5" y="34"/>
                  </a:lnTo>
                  <a:lnTo>
                    <a:pt x="45" y="34"/>
                  </a:lnTo>
                  <a:close/>
                  <a:moveTo>
                    <a:pt x="75" y="10"/>
                  </a:moveTo>
                  <a:lnTo>
                    <a:pt x="75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5" y="24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7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5" y="20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5" y="10"/>
                  </a:lnTo>
                  <a:close/>
                  <a:moveTo>
                    <a:pt x="85" y="44"/>
                  </a:moveTo>
                  <a:lnTo>
                    <a:pt x="85" y="44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75" y="39"/>
                  </a:lnTo>
                  <a:lnTo>
                    <a:pt x="65" y="39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5" y="69"/>
                  </a:lnTo>
                  <a:lnTo>
                    <a:pt x="60" y="79"/>
                  </a:lnTo>
                  <a:lnTo>
                    <a:pt x="50" y="8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65" y="94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85" y="99"/>
                  </a:lnTo>
                  <a:lnTo>
                    <a:pt x="100" y="109"/>
                  </a:lnTo>
                  <a:lnTo>
                    <a:pt x="100" y="109"/>
                  </a:lnTo>
                  <a:lnTo>
                    <a:pt x="110" y="94"/>
                  </a:lnTo>
                  <a:lnTo>
                    <a:pt x="110" y="94"/>
                  </a:lnTo>
                  <a:lnTo>
                    <a:pt x="100" y="89"/>
                  </a:lnTo>
                  <a:lnTo>
                    <a:pt x="90" y="79"/>
                  </a:lnTo>
                  <a:lnTo>
                    <a:pt x="85" y="69"/>
                  </a:lnTo>
                  <a:lnTo>
                    <a:pt x="80" y="54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5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6" name="Freeform 46"/>
            <p:cNvSpPr>
              <a:spLocks noEditPoints="1"/>
            </p:cNvSpPr>
            <p:nvPr/>
          </p:nvSpPr>
          <p:spPr bwMode="auto">
            <a:xfrm>
              <a:off x="3309" y="3429"/>
              <a:ext cx="100" cy="109"/>
            </a:xfrm>
            <a:custGeom>
              <a:avLst/>
              <a:gdLst/>
              <a:ahLst/>
              <a:cxnLst>
                <a:cxn ang="0">
                  <a:pos x="80" y="29"/>
                </a:cxn>
                <a:cxn ang="0">
                  <a:pos x="70" y="15"/>
                </a:cxn>
                <a:cxn ang="0">
                  <a:pos x="70" y="10"/>
                </a:cxn>
                <a:cxn ang="0">
                  <a:pos x="70" y="10"/>
                </a:cxn>
                <a:cxn ang="0">
                  <a:pos x="65" y="10"/>
                </a:cxn>
                <a:cxn ang="0">
                  <a:pos x="55" y="10"/>
                </a:cxn>
                <a:cxn ang="0">
                  <a:pos x="55" y="54"/>
                </a:cxn>
                <a:cxn ang="0">
                  <a:pos x="50" y="29"/>
                </a:cxn>
                <a:cxn ang="0">
                  <a:pos x="35" y="10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5" y="5"/>
                </a:cxn>
                <a:cxn ang="0">
                  <a:pos x="25" y="5"/>
                </a:cxn>
                <a:cxn ang="0">
                  <a:pos x="25" y="59"/>
                </a:cxn>
                <a:cxn ang="0">
                  <a:pos x="15" y="84"/>
                </a:cxn>
                <a:cxn ang="0">
                  <a:pos x="0" y="99"/>
                </a:cxn>
                <a:cxn ang="0">
                  <a:pos x="15" y="109"/>
                </a:cxn>
                <a:cxn ang="0">
                  <a:pos x="25" y="94"/>
                </a:cxn>
                <a:cxn ang="0">
                  <a:pos x="35" y="84"/>
                </a:cxn>
                <a:cxn ang="0">
                  <a:pos x="35" y="34"/>
                </a:cxn>
                <a:cxn ang="0">
                  <a:pos x="40" y="64"/>
                </a:cxn>
                <a:cxn ang="0">
                  <a:pos x="50" y="64"/>
                </a:cxn>
                <a:cxn ang="0">
                  <a:pos x="55" y="64"/>
                </a:cxn>
                <a:cxn ang="0">
                  <a:pos x="70" y="104"/>
                </a:cxn>
                <a:cxn ang="0">
                  <a:pos x="70" y="34"/>
                </a:cxn>
                <a:cxn ang="0">
                  <a:pos x="75" y="69"/>
                </a:cxn>
                <a:cxn ang="0">
                  <a:pos x="85" y="109"/>
                </a:cxn>
                <a:cxn ang="0">
                  <a:pos x="100" y="10"/>
                </a:cxn>
                <a:cxn ang="0">
                  <a:pos x="100" y="5"/>
                </a:cxn>
                <a:cxn ang="0">
                  <a:pos x="100" y="5"/>
                </a:cxn>
                <a:cxn ang="0">
                  <a:pos x="100" y="5"/>
                </a:cxn>
                <a:cxn ang="0">
                  <a:pos x="85" y="0"/>
                </a:cxn>
                <a:cxn ang="0">
                  <a:pos x="85" y="54"/>
                </a:cxn>
                <a:cxn ang="0">
                  <a:pos x="80" y="29"/>
                </a:cxn>
                <a:cxn ang="0">
                  <a:pos x="15" y="54"/>
                </a:cxn>
                <a:cxn ang="0">
                  <a:pos x="20" y="29"/>
                </a:cxn>
                <a:cxn ang="0">
                  <a:pos x="10" y="29"/>
                </a:cxn>
                <a:cxn ang="0">
                  <a:pos x="10" y="34"/>
                </a:cxn>
                <a:cxn ang="0">
                  <a:pos x="0" y="64"/>
                </a:cxn>
                <a:cxn ang="0">
                  <a:pos x="15" y="69"/>
                </a:cxn>
                <a:cxn ang="0">
                  <a:pos x="15" y="54"/>
                </a:cxn>
                <a:cxn ang="0">
                  <a:pos x="15" y="54"/>
                </a:cxn>
              </a:cxnLst>
              <a:rect l="0" t="0" r="r" b="b"/>
              <a:pathLst>
                <a:path w="100" h="109">
                  <a:moveTo>
                    <a:pt x="80" y="29"/>
                  </a:moveTo>
                  <a:lnTo>
                    <a:pt x="80" y="29"/>
                  </a:lnTo>
                  <a:lnTo>
                    <a:pt x="70" y="29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55" y="10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35" y="29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25" y="5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0" y="74"/>
                  </a:lnTo>
                  <a:lnTo>
                    <a:pt x="15" y="84"/>
                  </a:lnTo>
                  <a:lnTo>
                    <a:pt x="15" y="84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25" y="94"/>
                  </a:lnTo>
                  <a:lnTo>
                    <a:pt x="35" y="84"/>
                  </a:lnTo>
                  <a:lnTo>
                    <a:pt x="35" y="84"/>
                  </a:lnTo>
                  <a:lnTo>
                    <a:pt x="35" y="59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5" y="64"/>
                  </a:lnTo>
                  <a:lnTo>
                    <a:pt x="55" y="104"/>
                  </a:lnTo>
                  <a:lnTo>
                    <a:pt x="70" y="10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5" y="64"/>
                  </a:lnTo>
                  <a:lnTo>
                    <a:pt x="85" y="109"/>
                  </a:lnTo>
                  <a:lnTo>
                    <a:pt x="100" y="109"/>
                  </a:lnTo>
                  <a:lnTo>
                    <a:pt x="100" y="10"/>
                  </a:lnTo>
                  <a:lnTo>
                    <a:pt x="100" y="10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85" y="0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close/>
                  <a:moveTo>
                    <a:pt x="15" y="54"/>
                  </a:moveTo>
                  <a:lnTo>
                    <a:pt x="15" y="54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7" name="Freeform 47"/>
            <p:cNvSpPr>
              <a:spLocks/>
            </p:cNvSpPr>
            <p:nvPr/>
          </p:nvSpPr>
          <p:spPr bwMode="auto">
            <a:xfrm>
              <a:off x="3429" y="3429"/>
              <a:ext cx="109" cy="109"/>
            </a:xfrm>
            <a:custGeom>
              <a:avLst/>
              <a:gdLst/>
              <a:ahLst/>
              <a:cxnLst>
                <a:cxn ang="0">
                  <a:pos x="65" y="15"/>
                </a:cxn>
                <a:cxn ang="0">
                  <a:pos x="65" y="15"/>
                </a:cxn>
                <a:cxn ang="0">
                  <a:pos x="65" y="10"/>
                </a:cxn>
                <a:cxn ang="0">
                  <a:pos x="65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50" y="20"/>
                </a:cxn>
                <a:cxn ang="0">
                  <a:pos x="0" y="20"/>
                </a:cxn>
                <a:cxn ang="0">
                  <a:pos x="0" y="29"/>
                </a:cxn>
                <a:cxn ang="0">
                  <a:pos x="45" y="29"/>
                </a:cxn>
                <a:cxn ang="0">
                  <a:pos x="45" y="44"/>
                </a:cxn>
                <a:cxn ang="0">
                  <a:pos x="15" y="44"/>
                </a:cxn>
                <a:cxn ang="0">
                  <a:pos x="15" y="99"/>
                </a:cxn>
                <a:cxn ang="0">
                  <a:pos x="30" y="99"/>
                </a:cxn>
                <a:cxn ang="0">
                  <a:pos x="30" y="59"/>
                </a:cxn>
                <a:cxn ang="0">
                  <a:pos x="45" y="59"/>
                </a:cxn>
                <a:cxn ang="0">
                  <a:pos x="45" y="109"/>
                </a:cxn>
                <a:cxn ang="0">
                  <a:pos x="65" y="109"/>
                </a:cxn>
                <a:cxn ang="0">
                  <a:pos x="65" y="59"/>
                </a:cxn>
                <a:cxn ang="0">
                  <a:pos x="80" y="59"/>
                </a:cxn>
                <a:cxn ang="0">
                  <a:pos x="80" y="79"/>
                </a:cxn>
                <a:cxn ang="0">
                  <a:pos x="80" y="79"/>
                </a:cxn>
                <a:cxn ang="0">
                  <a:pos x="75" y="84"/>
                </a:cxn>
                <a:cxn ang="0">
                  <a:pos x="65" y="84"/>
                </a:cxn>
                <a:cxn ang="0">
                  <a:pos x="65" y="84"/>
                </a:cxn>
                <a:cxn ang="0">
                  <a:pos x="70" y="99"/>
                </a:cxn>
                <a:cxn ang="0">
                  <a:pos x="70" y="99"/>
                </a:cxn>
                <a:cxn ang="0">
                  <a:pos x="90" y="94"/>
                </a:cxn>
                <a:cxn ang="0">
                  <a:pos x="95" y="94"/>
                </a:cxn>
                <a:cxn ang="0">
                  <a:pos x="95" y="89"/>
                </a:cxn>
                <a:cxn ang="0">
                  <a:pos x="95" y="44"/>
                </a:cxn>
                <a:cxn ang="0">
                  <a:pos x="65" y="44"/>
                </a:cxn>
                <a:cxn ang="0">
                  <a:pos x="65" y="29"/>
                </a:cxn>
                <a:cxn ang="0">
                  <a:pos x="109" y="29"/>
                </a:cxn>
                <a:cxn ang="0">
                  <a:pos x="109" y="20"/>
                </a:cxn>
                <a:cxn ang="0">
                  <a:pos x="55" y="20"/>
                </a:cxn>
                <a:cxn ang="0">
                  <a:pos x="55" y="20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65" y="15"/>
                </a:cxn>
              </a:cxnLst>
              <a:rect l="0" t="0" r="r" b="b"/>
              <a:pathLst>
                <a:path w="109" h="109">
                  <a:moveTo>
                    <a:pt x="65" y="15"/>
                  </a:moveTo>
                  <a:lnTo>
                    <a:pt x="65" y="15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50" y="20"/>
                  </a:lnTo>
                  <a:lnTo>
                    <a:pt x="0" y="20"/>
                  </a:lnTo>
                  <a:lnTo>
                    <a:pt x="0" y="29"/>
                  </a:lnTo>
                  <a:lnTo>
                    <a:pt x="45" y="29"/>
                  </a:lnTo>
                  <a:lnTo>
                    <a:pt x="45" y="44"/>
                  </a:lnTo>
                  <a:lnTo>
                    <a:pt x="15" y="44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0" y="59"/>
                  </a:lnTo>
                  <a:lnTo>
                    <a:pt x="45" y="59"/>
                  </a:lnTo>
                  <a:lnTo>
                    <a:pt x="45" y="109"/>
                  </a:lnTo>
                  <a:lnTo>
                    <a:pt x="65" y="109"/>
                  </a:lnTo>
                  <a:lnTo>
                    <a:pt x="65" y="59"/>
                  </a:lnTo>
                  <a:lnTo>
                    <a:pt x="80" y="59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7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90" y="94"/>
                  </a:lnTo>
                  <a:lnTo>
                    <a:pt x="95" y="94"/>
                  </a:lnTo>
                  <a:lnTo>
                    <a:pt x="95" y="89"/>
                  </a:lnTo>
                  <a:lnTo>
                    <a:pt x="95" y="44"/>
                  </a:lnTo>
                  <a:lnTo>
                    <a:pt x="65" y="44"/>
                  </a:lnTo>
                  <a:lnTo>
                    <a:pt x="65" y="29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8" name="Freeform 48"/>
            <p:cNvSpPr>
              <a:spLocks noEditPoints="1"/>
            </p:cNvSpPr>
            <p:nvPr/>
          </p:nvSpPr>
          <p:spPr bwMode="auto">
            <a:xfrm>
              <a:off x="2561" y="3693"/>
              <a:ext cx="100" cy="11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60" y="0"/>
                </a:cxn>
                <a:cxn ang="0">
                  <a:pos x="55" y="0"/>
                </a:cxn>
                <a:cxn ang="0">
                  <a:pos x="55" y="5"/>
                </a:cxn>
                <a:cxn ang="0">
                  <a:pos x="65" y="15"/>
                </a:cxn>
                <a:cxn ang="0">
                  <a:pos x="40" y="15"/>
                </a:cxn>
                <a:cxn ang="0">
                  <a:pos x="40" y="15"/>
                </a:cxn>
                <a:cxn ang="0">
                  <a:pos x="45" y="5"/>
                </a:cxn>
                <a:cxn ang="0">
                  <a:pos x="0" y="5"/>
                </a:cxn>
                <a:cxn ang="0">
                  <a:pos x="15" y="105"/>
                </a:cxn>
                <a:cxn ang="0">
                  <a:pos x="15" y="70"/>
                </a:cxn>
                <a:cxn ang="0">
                  <a:pos x="20" y="85"/>
                </a:cxn>
                <a:cxn ang="0">
                  <a:pos x="40" y="70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40" y="25"/>
                </a:cxn>
                <a:cxn ang="0">
                  <a:pos x="55" y="30"/>
                </a:cxn>
                <a:cxn ang="0">
                  <a:pos x="55" y="45"/>
                </a:cxn>
                <a:cxn ang="0">
                  <a:pos x="45" y="75"/>
                </a:cxn>
                <a:cxn ang="0">
                  <a:pos x="25" y="95"/>
                </a:cxn>
                <a:cxn ang="0">
                  <a:pos x="35" y="110"/>
                </a:cxn>
                <a:cxn ang="0">
                  <a:pos x="50" y="95"/>
                </a:cxn>
                <a:cxn ang="0">
                  <a:pos x="65" y="70"/>
                </a:cxn>
                <a:cxn ang="0">
                  <a:pos x="80" y="55"/>
                </a:cxn>
                <a:cxn ang="0">
                  <a:pos x="80" y="85"/>
                </a:cxn>
                <a:cxn ang="0">
                  <a:pos x="60" y="90"/>
                </a:cxn>
                <a:cxn ang="0">
                  <a:pos x="70" y="105"/>
                </a:cxn>
                <a:cxn ang="0">
                  <a:pos x="85" y="105"/>
                </a:cxn>
                <a:cxn ang="0">
                  <a:pos x="90" y="100"/>
                </a:cxn>
                <a:cxn ang="0">
                  <a:pos x="95" y="75"/>
                </a:cxn>
                <a:cxn ang="0">
                  <a:pos x="70" y="40"/>
                </a:cxn>
                <a:cxn ang="0">
                  <a:pos x="100" y="30"/>
                </a:cxn>
                <a:cxn ang="0">
                  <a:pos x="80" y="15"/>
                </a:cxn>
                <a:cxn ang="0">
                  <a:pos x="80" y="15"/>
                </a:cxn>
                <a:cxn ang="0">
                  <a:pos x="75" y="0"/>
                </a:cxn>
                <a:cxn ang="0">
                  <a:pos x="15" y="45"/>
                </a:cxn>
                <a:cxn ang="0">
                  <a:pos x="25" y="55"/>
                </a:cxn>
                <a:cxn ang="0">
                  <a:pos x="25" y="65"/>
                </a:cxn>
                <a:cxn ang="0">
                  <a:pos x="15" y="70"/>
                </a:cxn>
                <a:cxn ang="0">
                  <a:pos x="25" y="20"/>
                </a:cxn>
                <a:cxn ang="0">
                  <a:pos x="15" y="45"/>
                </a:cxn>
                <a:cxn ang="0">
                  <a:pos x="15" y="45"/>
                </a:cxn>
              </a:cxnLst>
              <a:rect l="0" t="0" r="r" b="b"/>
              <a:pathLst>
                <a:path w="100" h="110">
                  <a:moveTo>
                    <a:pt x="75" y="0"/>
                  </a:moveTo>
                  <a:lnTo>
                    <a:pt x="75" y="0"/>
                  </a:lnTo>
                  <a:lnTo>
                    <a:pt x="75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5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0" y="5"/>
                  </a:lnTo>
                  <a:lnTo>
                    <a:pt x="0" y="5"/>
                  </a:lnTo>
                  <a:lnTo>
                    <a:pt x="0" y="105"/>
                  </a:lnTo>
                  <a:lnTo>
                    <a:pt x="15" y="105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35" y="80"/>
                  </a:lnTo>
                  <a:lnTo>
                    <a:pt x="40" y="70"/>
                  </a:lnTo>
                  <a:lnTo>
                    <a:pt x="40" y="6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40" y="25"/>
                  </a:lnTo>
                  <a:lnTo>
                    <a:pt x="40" y="30"/>
                  </a:lnTo>
                  <a:lnTo>
                    <a:pt x="55" y="30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0" y="60"/>
                  </a:lnTo>
                  <a:lnTo>
                    <a:pt x="45" y="75"/>
                  </a:lnTo>
                  <a:lnTo>
                    <a:pt x="35" y="90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50" y="95"/>
                  </a:lnTo>
                  <a:lnTo>
                    <a:pt x="60" y="85"/>
                  </a:lnTo>
                  <a:lnTo>
                    <a:pt x="65" y="70"/>
                  </a:lnTo>
                  <a:lnTo>
                    <a:pt x="70" y="55"/>
                  </a:lnTo>
                  <a:lnTo>
                    <a:pt x="80" y="55"/>
                  </a:lnTo>
                  <a:lnTo>
                    <a:pt x="80" y="85"/>
                  </a:lnTo>
                  <a:lnTo>
                    <a:pt x="80" y="85"/>
                  </a:lnTo>
                  <a:lnTo>
                    <a:pt x="75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85" y="105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95" y="90"/>
                  </a:lnTo>
                  <a:lnTo>
                    <a:pt x="95" y="75"/>
                  </a:lnTo>
                  <a:lnTo>
                    <a:pt x="95" y="40"/>
                  </a:lnTo>
                  <a:lnTo>
                    <a:pt x="70" y="40"/>
                  </a:lnTo>
                  <a:lnTo>
                    <a:pt x="70" y="30"/>
                  </a:lnTo>
                  <a:lnTo>
                    <a:pt x="100" y="30"/>
                  </a:lnTo>
                  <a:lnTo>
                    <a:pt x="10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5" y="45"/>
                  </a:moveTo>
                  <a:lnTo>
                    <a:pt x="15" y="45"/>
                  </a:lnTo>
                  <a:lnTo>
                    <a:pt x="25" y="5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70"/>
                  </a:lnTo>
                  <a:lnTo>
                    <a:pt x="15" y="70"/>
                  </a:lnTo>
                  <a:lnTo>
                    <a:pt x="1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9" name="Freeform 49"/>
            <p:cNvSpPr>
              <a:spLocks noEditPoints="1"/>
            </p:cNvSpPr>
            <p:nvPr/>
          </p:nvSpPr>
          <p:spPr bwMode="auto">
            <a:xfrm>
              <a:off x="2676" y="3688"/>
              <a:ext cx="109" cy="115"/>
            </a:xfrm>
            <a:custGeom>
              <a:avLst/>
              <a:gdLst/>
              <a:ahLst/>
              <a:cxnLst>
                <a:cxn ang="0">
                  <a:pos x="35" y="55"/>
                </a:cxn>
                <a:cxn ang="0">
                  <a:pos x="30" y="85"/>
                </a:cxn>
                <a:cxn ang="0">
                  <a:pos x="15" y="105"/>
                </a:cxn>
                <a:cxn ang="0">
                  <a:pos x="30" y="110"/>
                </a:cxn>
                <a:cxn ang="0">
                  <a:pos x="45" y="85"/>
                </a:cxn>
                <a:cxn ang="0">
                  <a:pos x="49" y="95"/>
                </a:cxn>
                <a:cxn ang="0">
                  <a:pos x="64" y="80"/>
                </a:cxn>
                <a:cxn ang="0">
                  <a:pos x="45" y="45"/>
                </a:cxn>
                <a:cxn ang="0">
                  <a:pos x="64" y="35"/>
                </a:cxn>
                <a:cxn ang="0">
                  <a:pos x="74" y="85"/>
                </a:cxn>
                <a:cxn ang="0">
                  <a:pos x="64" y="95"/>
                </a:cxn>
                <a:cxn ang="0">
                  <a:pos x="49" y="105"/>
                </a:cxn>
                <a:cxn ang="0">
                  <a:pos x="64" y="110"/>
                </a:cxn>
                <a:cxn ang="0">
                  <a:pos x="79" y="95"/>
                </a:cxn>
                <a:cxn ang="0">
                  <a:pos x="99" y="115"/>
                </a:cxn>
                <a:cxn ang="0">
                  <a:pos x="104" y="105"/>
                </a:cxn>
                <a:cxn ang="0">
                  <a:pos x="109" y="85"/>
                </a:cxn>
                <a:cxn ang="0">
                  <a:pos x="94" y="80"/>
                </a:cxn>
                <a:cxn ang="0">
                  <a:pos x="94" y="90"/>
                </a:cxn>
                <a:cxn ang="0">
                  <a:pos x="89" y="85"/>
                </a:cxn>
                <a:cxn ang="0">
                  <a:pos x="104" y="45"/>
                </a:cxn>
                <a:cxn ang="0">
                  <a:pos x="89" y="40"/>
                </a:cxn>
                <a:cxn ang="0">
                  <a:pos x="84" y="65"/>
                </a:cxn>
                <a:cxn ang="0">
                  <a:pos x="79" y="55"/>
                </a:cxn>
                <a:cxn ang="0">
                  <a:pos x="79" y="35"/>
                </a:cxn>
                <a:cxn ang="0">
                  <a:pos x="104" y="25"/>
                </a:cxn>
                <a:cxn ang="0">
                  <a:pos x="89" y="25"/>
                </a:cxn>
                <a:cxn ang="0">
                  <a:pos x="104" y="20"/>
                </a:cxn>
                <a:cxn ang="0">
                  <a:pos x="79" y="10"/>
                </a:cxn>
                <a:cxn ang="0">
                  <a:pos x="84" y="15"/>
                </a:cxn>
                <a:cxn ang="0">
                  <a:pos x="89" y="25"/>
                </a:cxn>
                <a:cxn ang="0">
                  <a:pos x="79" y="15"/>
                </a:cxn>
                <a:cxn ang="0">
                  <a:pos x="79" y="5"/>
                </a:cxn>
                <a:cxn ang="0">
                  <a:pos x="79" y="5"/>
                </a:cxn>
                <a:cxn ang="0">
                  <a:pos x="69" y="0"/>
                </a:cxn>
                <a:cxn ang="0">
                  <a:pos x="64" y="5"/>
                </a:cxn>
                <a:cxn ang="0">
                  <a:pos x="64" y="10"/>
                </a:cxn>
                <a:cxn ang="0">
                  <a:pos x="64" y="25"/>
                </a:cxn>
                <a:cxn ang="0">
                  <a:pos x="35" y="25"/>
                </a:cxn>
                <a:cxn ang="0">
                  <a:pos x="35" y="55"/>
                </a:cxn>
                <a:cxn ang="0">
                  <a:pos x="45" y="85"/>
                </a:cxn>
                <a:cxn ang="0">
                  <a:pos x="54" y="55"/>
                </a:cxn>
                <a:cxn ang="0">
                  <a:pos x="54" y="70"/>
                </a:cxn>
                <a:cxn ang="0">
                  <a:pos x="45" y="85"/>
                </a:cxn>
                <a:cxn ang="0">
                  <a:pos x="45" y="85"/>
                </a:cxn>
                <a:cxn ang="0">
                  <a:pos x="0" y="80"/>
                </a:cxn>
                <a:cxn ang="0">
                  <a:pos x="5" y="95"/>
                </a:cxn>
                <a:cxn ang="0">
                  <a:pos x="30" y="85"/>
                </a:cxn>
                <a:cxn ang="0">
                  <a:pos x="30" y="70"/>
                </a:cxn>
                <a:cxn ang="0">
                  <a:pos x="25" y="45"/>
                </a:cxn>
                <a:cxn ang="0">
                  <a:pos x="30" y="35"/>
                </a:cxn>
                <a:cxn ang="0">
                  <a:pos x="25" y="20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0" y="10"/>
                </a:cxn>
                <a:cxn ang="0">
                  <a:pos x="15" y="10"/>
                </a:cxn>
                <a:cxn ang="0">
                  <a:pos x="10" y="35"/>
                </a:cxn>
                <a:cxn ang="0">
                  <a:pos x="0" y="45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0" y="80"/>
                </a:cxn>
              </a:cxnLst>
              <a:rect l="0" t="0" r="r" b="b"/>
              <a:pathLst>
                <a:path w="109" h="115">
                  <a:moveTo>
                    <a:pt x="35" y="55"/>
                  </a:moveTo>
                  <a:lnTo>
                    <a:pt x="35" y="5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59" y="95"/>
                  </a:lnTo>
                  <a:lnTo>
                    <a:pt x="64" y="80"/>
                  </a:lnTo>
                  <a:lnTo>
                    <a:pt x="64" y="45"/>
                  </a:lnTo>
                  <a:lnTo>
                    <a:pt x="45" y="45"/>
                  </a:lnTo>
                  <a:lnTo>
                    <a:pt x="45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64" y="95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64" y="110"/>
                  </a:lnTo>
                  <a:lnTo>
                    <a:pt x="64" y="110"/>
                  </a:lnTo>
                  <a:lnTo>
                    <a:pt x="79" y="95"/>
                  </a:lnTo>
                  <a:lnTo>
                    <a:pt x="79" y="95"/>
                  </a:lnTo>
                  <a:lnTo>
                    <a:pt x="89" y="110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104" y="105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94" y="45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4" y="65"/>
                  </a:lnTo>
                  <a:lnTo>
                    <a:pt x="84" y="65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79" y="35"/>
                  </a:lnTo>
                  <a:lnTo>
                    <a:pt x="104" y="35"/>
                  </a:lnTo>
                  <a:lnTo>
                    <a:pt x="104" y="25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94" y="5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9" y="25"/>
                  </a:lnTo>
                  <a:lnTo>
                    <a:pt x="79" y="25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55"/>
                  </a:lnTo>
                  <a:lnTo>
                    <a:pt x="35" y="55"/>
                  </a:lnTo>
                  <a:close/>
                  <a:moveTo>
                    <a:pt x="45" y="85"/>
                  </a:moveTo>
                  <a:lnTo>
                    <a:pt x="45" y="85"/>
                  </a:lnTo>
                  <a:lnTo>
                    <a:pt x="45" y="55"/>
                  </a:lnTo>
                  <a:lnTo>
                    <a:pt x="54" y="55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9" y="80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0" y="70"/>
                  </a:lnTo>
                  <a:lnTo>
                    <a:pt x="25" y="75"/>
                  </a:lnTo>
                  <a:lnTo>
                    <a:pt x="25" y="45"/>
                  </a:lnTo>
                  <a:lnTo>
                    <a:pt x="30" y="45"/>
                  </a:lnTo>
                  <a:lnTo>
                    <a:pt x="30" y="35"/>
                  </a:lnTo>
                  <a:lnTo>
                    <a:pt x="25" y="35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45"/>
                  </a:lnTo>
                  <a:lnTo>
                    <a:pt x="10" y="45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0" name="Freeform 50"/>
            <p:cNvSpPr>
              <a:spLocks noEditPoints="1"/>
            </p:cNvSpPr>
            <p:nvPr/>
          </p:nvSpPr>
          <p:spPr bwMode="auto">
            <a:xfrm>
              <a:off x="2795" y="3693"/>
              <a:ext cx="110" cy="105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20" y="0"/>
                </a:cxn>
                <a:cxn ang="0">
                  <a:pos x="5" y="10"/>
                </a:cxn>
                <a:cxn ang="0">
                  <a:pos x="20" y="25"/>
                </a:cxn>
                <a:cxn ang="0">
                  <a:pos x="70" y="35"/>
                </a:cxn>
                <a:cxn ang="0">
                  <a:pos x="60" y="25"/>
                </a:cxn>
                <a:cxn ang="0">
                  <a:pos x="70" y="35"/>
                </a:cxn>
                <a:cxn ang="0">
                  <a:pos x="60" y="45"/>
                </a:cxn>
                <a:cxn ang="0">
                  <a:pos x="60" y="45"/>
                </a:cxn>
                <a:cxn ang="0">
                  <a:pos x="70" y="45"/>
                </a:cxn>
                <a:cxn ang="0">
                  <a:pos x="75" y="55"/>
                </a:cxn>
                <a:cxn ang="0">
                  <a:pos x="55" y="55"/>
                </a:cxn>
                <a:cxn ang="0">
                  <a:pos x="60" y="45"/>
                </a:cxn>
                <a:cxn ang="0">
                  <a:pos x="60" y="45"/>
                </a:cxn>
                <a:cxn ang="0">
                  <a:pos x="75" y="65"/>
                </a:cxn>
                <a:cxn ang="0">
                  <a:pos x="55" y="75"/>
                </a:cxn>
                <a:cxn ang="0">
                  <a:pos x="55" y="65"/>
                </a:cxn>
                <a:cxn ang="0">
                  <a:pos x="25" y="40"/>
                </a:cxn>
                <a:cxn ang="0">
                  <a:pos x="10" y="25"/>
                </a:cxn>
                <a:cxn ang="0">
                  <a:pos x="0" y="35"/>
                </a:cxn>
                <a:cxn ang="0">
                  <a:pos x="15" y="50"/>
                </a:cxn>
                <a:cxn ang="0">
                  <a:pos x="35" y="25"/>
                </a:cxn>
                <a:cxn ang="0">
                  <a:pos x="45" y="35"/>
                </a:cxn>
                <a:cxn ang="0">
                  <a:pos x="25" y="45"/>
                </a:cxn>
                <a:cxn ang="0">
                  <a:pos x="45" y="45"/>
                </a:cxn>
                <a:cxn ang="0">
                  <a:pos x="25" y="65"/>
                </a:cxn>
                <a:cxn ang="0">
                  <a:pos x="25" y="60"/>
                </a:cxn>
                <a:cxn ang="0">
                  <a:pos x="15" y="55"/>
                </a:cxn>
                <a:cxn ang="0">
                  <a:pos x="5" y="80"/>
                </a:cxn>
                <a:cxn ang="0">
                  <a:pos x="0" y="95"/>
                </a:cxn>
                <a:cxn ang="0">
                  <a:pos x="15" y="105"/>
                </a:cxn>
                <a:cxn ang="0">
                  <a:pos x="20" y="95"/>
                </a:cxn>
                <a:cxn ang="0">
                  <a:pos x="25" y="75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40" y="95"/>
                </a:cxn>
                <a:cxn ang="0">
                  <a:pos x="45" y="105"/>
                </a:cxn>
                <a:cxn ang="0">
                  <a:pos x="85" y="105"/>
                </a:cxn>
                <a:cxn ang="0">
                  <a:pos x="95" y="105"/>
                </a:cxn>
                <a:cxn ang="0">
                  <a:pos x="100" y="90"/>
                </a:cxn>
                <a:cxn ang="0">
                  <a:pos x="90" y="85"/>
                </a:cxn>
                <a:cxn ang="0">
                  <a:pos x="80" y="95"/>
                </a:cxn>
                <a:cxn ang="0">
                  <a:pos x="60" y="95"/>
                </a:cxn>
                <a:cxn ang="0">
                  <a:pos x="55" y="90"/>
                </a:cxn>
                <a:cxn ang="0">
                  <a:pos x="85" y="85"/>
                </a:cxn>
                <a:cxn ang="0">
                  <a:pos x="85" y="70"/>
                </a:cxn>
                <a:cxn ang="0">
                  <a:pos x="100" y="80"/>
                </a:cxn>
                <a:cxn ang="0">
                  <a:pos x="110" y="65"/>
                </a:cxn>
                <a:cxn ang="0">
                  <a:pos x="85" y="45"/>
                </a:cxn>
                <a:cxn ang="0">
                  <a:pos x="105" y="35"/>
                </a:cxn>
                <a:cxn ang="0">
                  <a:pos x="85" y="25"/>
                </a:cxn>
                <a:cxn ang="0">
                  <a:pos x="100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0"/>
                </a:cxn>
                <a:cxn ang="0">
                  <a:pos x="75" y="0"/>
                </a:cxn>
                <a:cxn ang="0">
                  <a:pos x="70" y="10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45" y="10"/>
                </a:cxn>
                <a:cxn ang="0">
                  <a:pos x="35" y="25"/>
                </a:cxn>
              </a:cxnLst>
              <a:rect l="0" t="0" r="r" b="b"/>
              <a:pathLst>
                <a:path w="110" h="105">
                  <a:moveTo>
                    <a:pt x="20" y="25"/>
                  </a:moveTo>
                  <a:lnTo>
                    <a:pt x="30" y="15"/>
                  </a:lnTo>
                  <a:lnTo>
                    <a:pt x="30" y="15"/>
                  </a:lnTo>
                  <a:lnTo>
                    <a:pt x="20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close/>
                  <a:moveTo>
                    <a:pt x="70" y="35"/>
                  </a:moveTo>
                  <a:lnTo>
                    <a:pt x="60" y="35"/>
                  </a:lnTo>
                  <a:lnTo>
                    <a:pt x="60" y="25"/>
                  </a:lnTo>
                  <a:lnTo>
                    <a:pt x="70" y="25"/>
                  </a:lnTo>
                  <a:lnTo>
                    <a:pt x="70" y="35"/>
                  </a:lnTo>
                  <a:lnTo>
                    <a:pt x="70" y="35"/>
                  </a:lnTo>
                  <a:close/>
                  <a:moveTo>
                    <a:pt x="60" y="45"/>
                  </a:moveTo>
                  <a:lnTo>
                    <a:pt x="60" y="45"/>
                  </a:lnTo>
                  <a:lnTo>
                    <a:pt x="60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close/>
                  <a:moveTo>
                    <a:pt x="55" y="65"/>
                  </a:moveTo>
                  <a:lnTo>
                    <a:pt x="75" y="65"/>
                  </a:lnTo>
                  <a:lnTo>
                    <a:pt x="75" y="75"/>
                  </a:lnTo>
                  <a:lnTo>
                    <a:pt x="55" y="75"/>
                  </a:lnTo>
                  <a:lnTo>
                    <a:pt x="55" y="65"/>
                  </a:lnTo>
                  <a:lnTo>
                    <a:pt x="55" y="65"/>
                  </a:lnTo>
                  <a:close/>
                  <a:moveTo>
                    <a:pt x="15" y="50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10" y="2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close/>
                  <a:moveTo>
                    <a:pt x="35" y="25"/>
                  </a:moveTo>
                  <a:lnTo>
                    <a:pt x="45" y="25"/>
                  </a:lnTo>
                  <a:lnTo>
                    <a:pt x="45" y="35"/>
                  </a:lnTo>
                  <a:lnTo>
                    <a:pt x="25" y="35"/>
                  </a:lnTo>
                  <a:lnTo>
                    <a:pt x="2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35" y="60"/>
                  </a:lnTo>
                  <a:lnTo>
                    <a:pt x="25" y="65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40" y="70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5" y="105"/>
                  </a:lnTo>
                  <a:lnTo>
                    <a:pt x="55" y="105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5" y="105"/>
                  </a:lnTo>
                  <a:lnTo>
                    <a:pt x="100" y="90"/>
                  </a:lnTo>
                  <a:lnTo>
                    <a:pt x="100" y="90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85" y="90"/>
                  </a:lnTo>
                  <a:lnTo>
                    <a:pt x="8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5" y="95"/>
                  </a:lnTo>
                  <a:lnTo>
                    <a:pt x="55" y="90"/>
                  </a:lnTo>
                  <a:lnTo>
                    <a:pt x="55" y="85"/>
                  </a:lnTo>
                  <a:lnTo>
                    <a:pt x="85" y="85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100" y="80"/>
                  </a:lnTo>
                  <a:lnTo>
                    <a:pt x="100" y="80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95" y="55"/>
                  </a:lnTo>
                  <a:lnTo>
                    <a:pt x="85" y="45"/>
                  </a:lnTo>
                  <a:lnTo>
                    <a:pt x="105" y="45"/>
                  </a:lnTo>
                  <a:lnTo>
                    <a:pt x="105" y="35"/>
                  </a:lnTo>
                  <a:lnTo>
                    <a:pt x="85" y="35"/>
                  </a:lnTo>
                  <a:lnTo>
                    <a:pt x="85" y="25"/>
                  </a:lnTo>
                  <a:lnTo>
                    <a:pt x="100" y="25"/>
                  </a:lnTo>
                  <a:lnTo>
                    <a:pt x="100" y="10"/>
                  </a:lnTo>
                  <a:lnTo>
                    <a:pt x="85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10"/>
                  </a:lnTo>
                  <a:lnTo>
                    <a:pt x="60" y="10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10"/>
                  </a:lnTo>
                  <a:lnTo>
                    <a:pt x="35" y="10"/>
                  </a:lnTo>
                  <a:lnTo>
                    <a:pt x="35" y="25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1" name="Freeform 51"/>
            <p:cNvSpPr>
              <a:spLocks/>
            </p:cNvSpPr>
            <p:nvPr/>
          </p:nvSpPr>
          <p:spPr bwMode="auto">
            <a:xfrm>
              <a:off x="2915" y="3693"/>
              <a:ext cx="105" cy="105"/>
            </a:xfrm>
            <a:custGeom>
              <a:avLst/>
              <a:gdLst/>
              <a:ahLst/>
              <a:cxnLst>
                <a:cxn ang="0">
                  <a:pos x="65" y="15"/>
                </a:cxn>
                <a:cxn ang="0">
                  <a:pos x="65" y="15"/>
                </a:cxn>
                <a:cxn ang="0">
                  <a:pos x="65" y="10"/>
                </a:cxn>
                <a:cxn ang="0">
                  <a:pos x="65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0"/>
                </a:cxn>
                <a:cxn ang="0">
                  <a:pos x="15" y="40"/>
                </a:cxn>
                <a:cxn ang="0">
                  <a:pos x="15" y="95"/>
                </a:cxn>
                <a:cxn ang="0">
                  <a:pos x="30" y="95"/>
                </a:cxn>
                <a:cxn ang="0">
                  <a:pos x="30" y="55"/>
                </a:cxn>
                <a:cxn ang="0">
                  <a:pos x="45" y="55"/>
                </a:cxn>
                <a:cxn ang="0">
                  <a:pos x="45" y="105"/>
                </a:cxn>
                <a:cxn ang="0">
                  <a:pos x="65" y="105"/>
                </a:cxn>
                <a:cxn ang="0">
                  <a:pos x="65" y="55"/>
                </a:cxn>
                <a:cxn ang="0">
                  <a:pos x="80" y="55"/>
                </a:cxn>
                <a:cxn ang="0">
                  <a:pos x="80" y="80"/>
                </a:cxn>
                <a:cxn ang="0">
                  <a:pos x="80" y="80"/>
                </a:cxn>
                <a:cxn ang="0">
                  <a:pos x="75" y="80"/>
                </a:cxn>
                <a:cxn ang="0">
                  <a:pos x="65" y="80"/>
                </a:cxn>
                <a:cxn ang="0">
                  <a:pos x="65" y="80"/>
                </a:cxn>
                <a:cxn ang="0">
                  <a:pos x="70" y="95"/>
                </a:cxn>
                <a:cxn ang="0">
                  <a:pos x="70" y="95"/>
                </a:cxn>
                <a:cxn ang="0">
                  <a:pos x="90" y="95"/>
                </a:cxn>
                <a:cxn ang="0">
                  <a:pos x="95" y="90"/>
                </a:cxn>
                <a:cxn ang="0">
                  <a:pos x="95" y="85"/>
                </a:cxn>
                <a:cxn ang="0">
                  <a:pos x="95" y="40"/>
                </a:cxn>
                <a:cxn ang="0">
                  <a:pos x="65" y="40"/>
                </a:cxn>
                <a:cxn ang="0">
                  <a:pos x="65" y="30"/>
                </a:cxn>
                <a:cxn ang="0">
                  <a:pos x="105" y="30"/>
                </a:cxn>
                <a:cxn ang="0">
                  <a:pos x="105" y="15"/>
                </a:cxn>
                <a:cxn ang="0">
                  <a:pos x="55" y="15"/>
                </a:cxn>
                <a:cxn ang="0">
                  <a:pos x="55" y="15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65" y="15"/>
                </a:cxn>
              </a:cxnLst>
              <a:rect l="0" t="0" r="r" b="b"/>
              <a:pathLst>
                <a:path w="105" h="105">
                  <a:moveTo>
                    <a:pt x="65" y="15"/>
                  </a:moveTo>
                  <a:lnTo>
                    <a:pt x="65" y="15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5"/>
                  </a:lnTo>
                  <a:lnTo>
                    <a:pt x="65" y="105"/>
                  </a:lnTo>
                  <a:lnTo>
                    <a:pt x="65" y="55"/>
                  </a:lnTo>
                  <a:lnTo>
                    <a:pt x="80" y="55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5" y="80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90" y="95"/>
                  </a:lnTo>
                  <a:lnTo>
                    <a:pt x="95" y="90"/>
                  </a:lnTo>
                  <a:lnTo>
                    <a:pt x="95" y="85"/>
                  </a:lnTo>
                  <a:lnTo>
                    <a:pt x="95" y="40"/>
                  </a:lnTo>
                  <a:lnTo>
                    <a:pt x="65" y="40"/>
                  </a:lnTo>
                  <a:lnTo>
                    <a:pt x="65" y="30"/>
                  </a:lnTo>
                  <a:lnTo>
                    <a:pt x="105" y="30"/>
                  </a:lnTo>
                  <a:lnTo>
                    <a:pt x="105" y="15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2" name="Freeform 52"/>
            <p:cNvSpPr>
              <a:spLocks noEditPoints="1"/>
            </p:cNvSpPr>
            <p:nvPr/>
          </p:nvSpPr>
          <p:spPr bwMode="auto">
            <a:xfrm>
              <a:off x="2197" y="3194"/>
              <a:ext cx="100" cy="110"/>
            </a:xfrm>
            <a:custGeom>
              <a:avLst/>
              <a:gdLst/>
              <a:ahLst/>
              <a:cxnLst>
                <a:cxn ang="0">
                  <a:pos x="25" y="10"/>
                </a:cxn>
                <a:cxn ang="0">
                  <a:pos x="25" y="10"/>
                </a:cxn>
                <a:cxn ang="0">
                  <a:pos x="10" y="5"/>
                </a:cxn>
                <a:cxn ang="0">
                  <a:pos x="50" y="30"/>
                </a:cxn>
                <a:cxn ang="0">
                  <a:pos x="40" y="30"/>
                </a:cxn>
                <a:cxn ang="0">
                  <a:pos x="40" y="35"/>
                </a:cxn>
                <a:cxn ang="0">
                  <a:pos x="45" y="35"/>
                </a:cxn>
                <a:cxn ang="0">
                  <a:pos x="0" y="60"/>
                </a:cxn>
                <a:cxn ang="0">
                  <a:pos x="15" y="45"/>
                </a:cxn>
                <a:cxn ang="0">
                  <a:pos x="85" y="60"/>
                </a:cxn>
                <a:cxn ang="0">
                  <a:pos x="100" y="35"/>
                </a:cxn>
                <a:cxn ang="0">
                  <a:pos x="60" y="35"/>
                </a:cxn>
                <a:cxn ang="0">
                  <a:pos x="60" y="30"/>
                </a:cxn>
                <a:cxn ang="0">
                  <a:pos x="95" y="30"/>
                </a:cxn>
                <a:cxn ang="0">
                  <a:pos x="95" y="15"/>
                </a:cxn>
                <a:cxn ang="0">
                  <a:pos x="95" y="10"/>
                </a:cxn>
                <a:cxn ang="0">
                  <a:pos x="95" y="5"/>
                </a:cxn>
                <a:cxn ang="0">
                  <a:pos x="80" y="5"/>
                </a:cxn>
                <a:cxn ang="0">
                  <a:pos x="60" y="15"/>
                </a:cxn>
                <a:cxn ang="0">
                  <a:pos x="60" y="10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45" y="0"/>
                </a:cxn>
                <a:cxn ang="0">
                  <a:pos x="2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80" y="55"/>
                </a:cxn>
                <a:cxn ang="0">
                  <a:pos x="20" y="65"/>
                </a:cxn>
                <a:cxn ang="0">
                  <a:pos x="80" y="55"/>
                </a:cxn>
                <a:cxn ang="0">
                  <a:pos x="10" y="110"/>
                </a:cxn>
                <a:cxn ang="0">
                  <a:pos x="40" y="90"/>
                </a:cxn>
                <a:cxn ang="0">
                  <a:pos x="20" y="85"/>
                </a:cxn>
                <a:cxn ang="0">
                  <a:pos x="0" y="100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45" y="95"/>
                </a:cxn>
                <a:cxn ang="0">
                  <a:pos x="40" y="95"/>
                </a:cxn>
                <a:cxn ang="0">
                  <a:pos x="35" y="100"/>
                </a:cxn>
                <a:cxn ang="0">
                  <a:pos x="40" y="110"/>
                </a:cxn>
                <a:cxn ang="0">
                  <a:pos x="60" y="105"/>
                </a:cxn>
                <a:cxn ang="0">
                  <a:pos x="60" y="80"/>
                </a:cxn>
                <a:cxn ang="0">
                  <a:pos x="75" y="80"/>
                </a:cxn>
                <a:cxn ang="0">
                  <a:pos x="65" y="90"/>
                </a:cxn>
                <a:cxn ang="0">
                  <a:pos x="90" y="110"/>
                </a:cxn>
                <a:cxn ang="0">
                  <a:pos x="100" y="100"/>
                </a:cxn>
                <a:cxn ang="0">
                  <a:pos x="100" y="80"/>
                </a:cxn>
                <a:cxn ang="0">
                  <a:pos x="0" y="70"/>
                </a:cxn>
                <a:cxn ang="0">
                  <a:pos x="45" y="80"/>
                </a:cxn>
              </a:cxnLst>
              <a:rect l="0" t="0" r="r" b="b"/>
              <a:pathLst>
                <a:path w="100" h="110">
                  <a:moveTo>
                    <a:pt x="25" y="10"/>
                  </a:move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1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5" y="35"/>
                  </a:lnTo>
                  <a:lnTo>
                    <a:pt x="0" y="35"/>
                  </a:lnTo>
                  <a:lnTo>
                    <a:pt x="0" y="60"/>
                  </a:lnTo>
                  <a:lnTo>
                    <a:pt x="15" y="60"/>
                  </a:lnTo>
                  <a:lnTo>
                    <a:pt x="15" y="45"/>
                  </a:lnTo>
                  <a:lnTo>
                    <a:pt x="85" y="45"/>
                  </a:lnTo>
                  <a:lnTo>
                    <a:pt x="85" y="60"/>
                  </a:lnTo>
                  <a:lnTo>
                    <a:pt x="100" y="60"/>
                  </a:lnTo>
                  <a:lnTo>
                    <a:pt x="10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5" y="30"/>
                  </a:lnTo>
                  <a:lnTo>
                    <a:pt x="95" y="30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85" y="5"/>
                  </a:lnTo>
                  <a:lnTo>
                    <a:pt x="80" y="5"/>
                  </a:lnTo>
                  <a:lnTo>
                    <a:pt x="80" y="15"/>
                  </a:ln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close/>
                  <a:moveTo>
                    <a:pt x="80" y="55"/>
                  </a:moveTo>
                  <a:lnTo>
                    <a:pt x="20" y="55"/>
                  </a:lnTo>
                  <a:lnTo>
                    <a:pt x="20" y="65"/>
                  </a:lnTo>
                  <a:lnTo>
                    <a:pt x="80" y="65"/>
                  </a:lnTo>
                  <a:lnTo>
                    <a:pt x="80" y="55"/>
                  </a:lnTo>
                  <a:lnTo>
                    <a:pt x="80" y="55"/>
                  </a:lnTo>
                  <a:close/>
                  <a:moveTo>
                    <a:pt x="10" y="110"/>
                  </a:moveTo>
                  <a:lnTo>
                    <a:pt x="10" y="11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0" y="110"/>
                  </a:lnTo>
                  <a:close/>
                  <a:moveTo>
                    <a:pt x="45" y="80"/>
                  </a:moveTo>
                  <a:lnTo>
                    <a:pt x="45" y="95"/>
                  </a:lnTo>
                  <a:lnTo>
                    <a:pt x="45" y="95"/>
                  </a:lnTo>
                  <a:lnTo>
                    <a:pt x="40" y="95"/>
                  </a:lnTo>
                  <a:lnTo>
                    <a:pt x="35" y="100"/>
                  </a:lnTo>
                  <a:lnTo>
                    <a:pt x="35" y="10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55" y="110"/>
                  </a:lnTo>
                  <a:lnTo>
                    <a:pt x="60" y="105"/>
                  </a:lnTo>
                  <a:lnTo>
                    <a:pt x="60" y="100"/>
                  </a:lnTo>
                  <a:lnTo>
                    <a:pt x="60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75" y="80"/>
                  </a:lnTo>
                  <a:lnTo>
                    <a:pt x="100" y="80"/>
                  </a:lnTo>
                  <a:lnTo>
                    <a:pt x="100" y="70"/>
                  </a:lnTo>
                  <a:lnTo>
                    <a:pt x="0" y="70"/>
                  </a:lnTo>
                  <a:lnTo>
                    <a:pt x="0" y="80"/>
                  </a:lnTo>
                  <a:lnTo>
                    <a:pt x="45" y="80"/>
                  </a:lnTo>
                  <a:lnTo>
                    <a:pt x="45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3" name="Freeform 53"/>
            <p:cNvSpPr>
              <a:spLocks/>
            </p:cNvSpPr>
            <p:nvPr/>
          </p:nvSpPr>
          <p:spPr bwMode="auto">
            <a:xfrm>
              <a:off x="2312" y="3199"/>
              <a:ext cx="104" cy="105"/>
            </a:xfrm>
            <a:custGeom>
              <a:avLst/>
              <a:gdLst/>
              <a:ahLst/>
              <a:cxnLst>
                <a:cxn ang="0">
                  <a:pos x="34" y="30"/>
                </a:cxn>
                <a:cxn ang="0">
                  <a:pos x="34" y="30"/>
                </a:cxn>
                <a:cxn ang="0">
                  <a:pos x="19" y="60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9" y="60"/>
                </a:cxn>
                <a:cxn ang="0">
                  <a:pos x="54" y="60"/>
                </a:cxn>
                <a:cxn ang="0">
                  <a:pos x="54" y="90"/>
                </a:cxn>
                <a:cxn ang="0">
                  <a:pos x="19" y="90"/>
                </a:cxn>
                <a:cxn ang="0">
                  <a:pos x="19" y="105"/>
                </a:cxn>
                <a:cxn ang="0">
                  <a:pos x="104" y="105"/>
                </a:cxn>
                <a:cxn ang="0">
                  <a:pos x="104" y="90"/>
                </a:cxn>
                <a:cxn ang="0">
                  <a:pos x="69" y="90"/>
                </a:cxn>
                <a:cxn ang="0">
                  <a:pos x="69" y="60"/>
                </a:cxn>
                <a:cxn ang="0">
                  <a:pos x="94" y="60"/>
                </a:cxn>
                <a:cxn ang="0">
                  <a:pos x="94" y="45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49" y="35"/>
                </a:cxn>
                <a:cxn ang="0">
                  <a:pos x="49" y="35"/>
                </a:cxn>
                <a:cxn ang="0">
                  <a:pos x="49" y="30"/>
                </a:cxn>
                <a:cxn ang="0">
                  <a:pos x="104" y="30"/>
                </a:cxn>
                <a:cxn ang="0">
                  <a:pos x="104" y="15"/>
                </a:cxn>
                <a:cxn ang="0">
                  <a:pos x="54" y="15"/>
                </a:cxn>
                <a:cxn ang="0">
                  <a:pos x="54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4" y="15"/>
                </a:cxn>
                <a:cxn ang="0">
                  <a:pos x="4" y="15"/>
                </a:cxn>
                <a:cxn ang="0">
                  <a:pos x="4" y="30"/>
                </a:cxn>
                <a:cxn ang="0">
                  <a:pos x="34" y="30"/>
                </a:cxn>
                <a:cxn ang="0">
                  <a:pos x="34" y="30"/>
                </a:cxn>
              </a:cxnLst>
              <a:rect l="0" t="0" r="r" b="b"/>
              <a:pathLst>
                <a:path w="104" h="105">
                  <a:moveTo>
                    <a:pt x="34" y="30"/>
                  </a:moveTo>
                  <a:lnTo>
                    <a:pt x="34" y="30"/>
                  </a:lnTo>
                  <a:lnTo>
                    <a:pt x="19" y="6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9" y="60"/>
                  </a:lnTo>
                  <a:lnTo>
                    <a:pt x="54" y="60"/>
                  </a:lnTo>
                  <a:lnTo>
                    <a:pt x="54" y="90"/>
                  </a:lnTo>
                  <a:lnTo>
                    <a:pt x="19" y="90"/>
                  </a:lnTo>
                  <a:lnTo>
                    <a:pt x="19" y="105"/>
                  </a:lnTo>
                  <a:lnTo>
                    <a:pt x="104" y="105"/>
                  </a:lnTo>
                  <a:lnTo>
                    <a:pt x="104" y="90"/>
                  </a:lnTo>
                  <a:lnTo>
                    <a:pt x="69" y="90"/>
                  </a:lnTo>
                  <a:lnTo>
                    <a:pt x="69" y="60"/>
                  </a:lnTo>
                  <a:lnTo>
                    <a:pt x="94" y="60"/>
                  </a:lnTo>
                  <a:lnTo>
                    <a:pt x="94" y="45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0"/>
                  </a:lnTo>
                  <a:lnTo>
                    <a:pt x="104" y="30"/>
                  </a:lnTo>
                  <a:lnTo>
                    <a:pt x="10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4" y="15"/>
                  </a:lnTo>
                  <a:lnTo>
                    <a:pt x="4" y="15"/>
                  </a:lnTo>
                  <a:lnTo>
                    <a:pt x="4" y="30"/>
                  </a:lnTo>
                  <a:lnTo>
                    <a:pt x="34" y="30"/>
                  </a:lnTo>
                  <a:lnTo>
                    <a:pt x="3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4" name="Freeform 54"/>
            <p:cNvSpPr>
              <a:spLocks/>
            </p:cNvSpPr>
            <p:nvPr/>
          </p:nvSpPr>
          <p:spPr bwMode="auto">
            <a:xfrm>
              <a:off x="2436" y="3199"/>
              <a:ext cx="105" cy="105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60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0"/>
                </a:cxn>
                <a:cxn ang="0">
                  <a:pos x="10" y="40"/>
                </a:cxn>
                <a:cxn ang="0">
                  <a:pos x="10" y="95"/>
                </a:cxn>
                <a:cxn ang="0">
                  <a:pos x="30" y="95"/>
                </a:cxn>
                <a:cxn ang="0">
                  <a:pos x="30" y="55"/>
                </a:cxn>
                <a:cxn ang="0">
                  <a:pos x="45" y="55"/>
                </a:cxn>
                <a:cxn ang="0">
                  <a:pos x="45" y="105"/>
                </a:cxn>
                <a:cxn ang="0">
                  <a:pos x="60" y="105"/>
                </a:cxn>
                <a:cxn ang="0">
                  <a:pos x="60" y="55"/>
                </a:cxn>
                <a:cxn ang="0">
                  <a:pos x="75" y="55"/>
                </a:cxn>
                <a:cxn ang="0">
                  <a:pos x="75" y="80"/>
                </a:cxn>
                <a:cxn ang="0">
                  <a:pos x="75" y="80"/>
                </a:cxn>
                <a:cxn ang="0">
                  <a:pos x="70" y="80"/>
                </a:cxn>
                <a:cxn ang="0">
                  <a:pos x="65" y="80"/>
                </a:cxn>
                <a:cxn ang="0">
                  <a:pos x="65" y="80"/>
                </a:cxn>
                <a:cxn ang="0">
                  <a:pos x="65" y="95"/>
                </a:cxn>
                <a:cxn ang="0">
                  <a:pos x="65" y="95"/>
                </a:cxn>
                <a:cxn ang="0">
                  <a:pos x="85" y="95"/>
                </a:cxn>
                <a:cxn ang="0">
                  <a:pos x="90" y="90"/>
                </a:cxn>
                <a:cxn ang="0">
                  <a:pos x="90" y="85"/>
                </a:cxn>
                <a:cxn ang="0">
                  <a:pos x="90" y="40"/>
                </a:cxn>
                <a:cxn ang="0">
                  <a:pos x="60" y="40"/>
                </a:cxn>
                <a:cxn ang="0">
                  <a:pos x="60" y="30"/>
                </a:cxn>
                <a:cxn ang="0">
                  <a:pos x="105" y="30"/>
                </a:cxn>
                <a:cxn ang="0">
                  <a:pos x="105" y="15"/>
                </a:cxn>
                <a:cxn ang="0">
                  <a:pos x="50" y="15"/>
                </a:cxn>
                <a:cxn ang="0">
                  <a:pos x="50" y="15"/>
                </a:cxn>
                <a:cxn ang="0">
                  <a:pos x="60" y="15"/>
                </a:cxn>
                <a:cxn ang="0">
                  <a:pos x="60" y="15"/>
                </a:cxn>
                <a:cxn ang="0">
                  <a:pos x="60" y="15"/>
                </a:cxn>
              </a:cxnLst>
              <a:rect l="0" t="0" r="r" b="b"/>
              <a:pathLst>
                <a:path w="105" h="105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0" y="40"/>
                  </a:lnTo>
                  <a:lnTo>
                    <a:pt x="10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5"/>
                  </a:lnTo>
                  <a:lnTo>
                    <a:pt x="60" y="105"/>
                  </a:lnTo>
                  <a:lnTo>
                    <a:pt x="60" y="55"/>
                  </a:lnTo>
                  <a:lnTo>
                    <a:pt x="75" y="55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0" y="80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85" y="95"/>
                  </a:lnTo>
                  <a:lnTo>
                    <a:pt x="90" y="90"/>
                  </a:lnTo>
                  <a:lnTo>
                    <a:pt x="90" y="85"/>
                  </a:lnTo>
                  <a:lnTo>
                    <a:pt x="90" y="40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105" y="30"/>
                  </a:lnTo>
                  <a:lnTo>
                    <a:pt x="105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5" name="Freeform 55"/>
            <p:cNvSpPr>
              <a:spLocks noEditPoints="1"/>
            </p:cNvSpPr>
            <p:nvPr/>
          </p:nvSpPr>
          <p:spPr bwMode="auto">
            <a:xfrm>
              <a:off x="1568" y="2142"/>
              <a:ext cx="110" cy="100"/>
            </a:xfrm>
            <a:custGeom>
              <a:avLst/>
              <a:gdLst/>
              <a:ahLst/>
              <a:cxnLst>
                <a:cxn ang="0">
                  <a:pos x="45" y="25"/>
                </a:cxn>
                <a:cxn ang="0">
                  <a:pos x="20" y="25"/>
                </a:cxn>
                <a:cxn ang="0">
                  <a:pos x="20" y="100"/>
                </a:cxn>
                <a:cxn ang="0">
                  <a:pos x="35" y="100"/>
                </a:cxn>
                <a:cxn ang="0">
                  <a:pos x="35" y="90"/>
                </a:cxn>
                <a:cxn ang="0">
                  <a:pos x="75" y="90"/>
                </a:cxn>
                <a:cxn ang="0">
                  <a:pos x="75" y="100"/>
                </a:cxn>
                <a:cxn ang="0">
                  <a:pos x="90" y="100"/>
                </a:cxn>
                <a:cxn ang="0">
                  <a:pos x="90" y="25"/>
                </a:cxn>
                <a:cxn ang="0">
                  <a:pos x="60" y="25"/>
                </a:cxn>
                <a:cxn ang="0">
                  <a:pos x="60" y="25"/>
                </a:cxn>
                <a:cxn ang="0">
                  <a:pos x="65" y="10"/>
                </a:cxn>
                <a:cxn ang="0">
                  <a:pos x="110" y="10"/>
                </a:cxn>
                <a:cxn ang="0">
                  <a:pos x="110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5" y="25"/>
                </a:cxn>
                <a:cxn ang="0">
                  <a:pos x="45" y="25"/>
                </a:cxn>
                <a:cxn ang="0">
                  <a:pos x="45" y="25"/>
                </a:cxn>
                <a:cxn ang="0">
                  <a:pos x="75" y="55"/>
                </a:cxn>
                <a:cxn ang="0">
                  <a:pos x="35" y="55"/>
                </a:cxn>
                <a:cxn ang="0">
                  <a:pos x="35" y="40"/>
                </a:cxn>
                <a:cxn ang="0">
                  <a:pos x="75" y="40"/>
                </a:cxn>
                <a:cxn ang="0">
                  <a:pos x="75" y="55"/>
                </a:cxn>
                <a:cxn ang="0">
                  <a:pos x="75" y="55"/>
                </a:cxn>
                <a:cxn ang="0">
                  <a:pos x="75" y="65"/>
                </a:cxn>
                <a:cxn ang="0">
                  <a:pos x="75" y="80"/>
                </a:cxn>
                <a:cxn ang="0">
                  <a:pos x="35" y="80"/>
                </a:cxn>
                <a:cxn ang="0">
                  <a:pos x="35" y="65"/>
                </a:cxn>
                <a:cxn ang="0">
                  <a:pos x="75" y="65"/>
                </a:cxn>
                <a:cxn ang="0">
                  <a:pos x="75" y="65"/>
                </a:cxn>
              </a:cxnLst>
              <a:rect l="0" t="0" r="r" b="b"/>
              <a:pathLst>
                <a:path w="110" h="100">
                  <a:moveTo>
                    <a:pt x="45" y="25"/>
                  </a:moveTo>
                  <a:lnTo>
                    <a:pt x="20" y="25"/>
                  </a:lnTo>
                  <a:lnTo>
                    <a:pt x="20" y="100"/>
                  </a:lnTo>
                  <a:lnTo>
                    <a:pt x="35" y="100"/>
                  </a:lnTo>
                  <a:lnTo>
                    <a:pt x="35" y="90"/>
                  </a:lnTo>
                  <a:lnTo>
                    <a:pt x="75" y="90"/>
                  </a:lnTo>
                  <a:lnTo>
                    <a:pt x="75" y="100"/>
                  </a:lnTo>
                  <a:lnTo>
                    <a:pt x="90" y="100"/>
                  </a:lnTo>
                  <a:lnTo>
                    <a:pt x="9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5" y="10"/>
                  </a:lnTo>
                  <a:lnTo>
                    <a:pt x="110" y="10"/>
                  </a:lnTo>
                  <a:lnTo>
                    <a:pt x="1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close/>
                  <a:moveTo>
                    <a:pt x="75" y="55"/>
                  </a:moveTo>
                  <a:lnTo>
                    <a:pt x="35" y="55"/>
                  </a:lnTo>
                  <a:lnTo>
                    <a:pt x="35" y="40"/>
                  </a:lnTo>
                  <a:lnTo>
                    <a:pt x="75" y="40"/>
                  </a:lnTo>
                  <a:lnTo>
                    <a:pt x="75" y="55"/>
                  </a:lnTo>
                  <a:lnTo>
                    <a:pt x="75" y="55"/>
                  </a:lnTo>
                  <a:close/>
                  <a:moveTo>
                    <a:pt x="75" y="65"/>
                  </a:moveTo>
                  <a:lnTo>
                    <a:pt x="75" y="80"/>
                  </a:lnTo>
                  <a:lnTo>
                    <a:pt x="35" y="80"/>
                  </a:lnTo>
                  <a:lnTo>
                    <a:pt x="35" y="65"/>
                  </a:lnTo>
                  <a:lnTo>
                    <a:pt x="75" y="65"/>
                  </a:lnTo>
                  <a:lnTo>
                    <a:pt x="75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6" name="Freeform 56"/>
            <p:cNvSpPr>
              <a:spLocks noEditPoints="1"/>
            </p:cNvSpPr>
            <p:nvPr/>
          </p:nvSpPr>
          <p:spPr bwMode="auto">
            <a:xfrm>
              <a:off x="1688" y="2132"/>
              <a:ext cx="110" cy="11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30" y="0"/>
                </a:cxn>
                <a:cxn ang="0">
                  <a:pos x="15" y="25"/>
                </a:cxn>
                <a:cxn ang="0">
                  <a:pos x="0" y="40"/>
                </a:cxn>
                <a:cxn ang="0">
                  <a:pos x="15" y="45"/>
                </a:cxn>
                <a:cxn ang="0">
                  <a:pos x="15" y="95"/>
                </a:cxn>
                <a:cxn ang="0">
                  <a:pos x="20" y="105"/>
                </a:cxn>
                <a:cxn ang="0">
                  <a:pos x="85" y="110"/>
                </a:cxn>
                <a:cxn ang="0">
                  <a:pos x="95" y="105"/>
                </a:cxn>
                <a:cxn ang="0">
                  <a:pos x="100" y="105"/>
                </a:cxn>
                <a:cxn ang="0">
                  <a:pos x="110" y="85"/>
                </a:cxn>
                <a:cxn ang="0">
                  <a:pos x="95" y="80"/>
                </a:cxn>
                <a:cxn ang="0">
                  <a:pos x="90" y="95"/>
                </a:cxn>
                <a:cxn ang="0">
                  <a:pos x="40" y="95"/>
                </a:cxn>
                <a:cxn ang="0">
                  <a:pos x="35" y="95"/>
                </a:cxn>
                <a:cxn ang="0">
                  <a:pos x="30" y="75"/>
                </a:cxn>
                <a:cxn ang="0">
                  <a:pos x="95" y="35"/>
                </a:cxn>
                <a:cxn ang="0">
                  <a:pos x="70" y="35"/>
                </a:cxn>
                <a:cxn ang="0">
                  <a:pos x="45" y="1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60" y="25"/>
                </a:cxn>
                <a:cxn ang="0">
                  <a:pos x="25" y="35"/>
                </a:cxn>
                <a:cxn ang="0">
                  <a:pos x="35" y="25"/>
                </a:cxn>
                <a:cxn ang="0">
                  <a:pos x="35" y="25"/>
                </a:cxn>
                <a:cxn ang="0">
                  <a:pos x="50" y="60"/>
                </a:cxn>
                <a:cxn ang="0">
                  <a:pos x="30" y="45"/>
                </a:cxn>
                <a:cxn ang="0">
                  <a:pos x="50" y="45"/>
                </a:cxn>
                <a:cxn ang="0">
                  <a:pos x="80" y="45"/>
                </a:cxn>
                <a:cxn ang="0">
                  <a:pos x="60" y="60"/>
                </a:cxn>
                <a:cxn ang="0">
                  <a:pos x="60" y="45"/>
                </a:cxn>
              </a:cxnLst>
              <a:rect l="0" t="0" r="r" b="b"/>
              <a:pathLst>
                <a:path w="110" h="110">
                  <a:moveTo>
                    <a:pt x="50" y="5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50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20" y="105"/>
                  </a:lnTo>
                  <a:lnTo>
                    <a:pt x="30" y="110"/>
                  </a:lnTo>
                  <a:lnTo>
                    <a:pt x="85" y="110"/>
                  </a:lnTo>
                  <a:lnTo>
                    <a:pt x="85" y="110"/>
                  </a:lnTo>
                  <a:lnTo>
                    <a:pt x="95" y="105"/>
                  </a:lnTo>
                  <a:lnTo>
                    <a:pt x="100" y="105"/>
                  </a:lnTo>
                  <a:lnTo>
                    <a:pt x="100" y="105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90"/>
                  </a:lnTo>
                  <a:lnTo>
                    <a:pt x="90" y="95"/>
                  </a:lnTo>
                  <a:lnTo>
                    <a:pt x="75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35" y="95"/>
                  </a:lnTo>
                  <a:lnTo>
                    <a:pt x="30" y="90"/>
                  </a:lnTo>
                  <a:lnTo>
                    <a:pt x="30" y="75"/>
                  </a:lnTo>
                  <a:lnTo>
                    <a:pt x="95" y="75"/>
                  </a:lnTo>
                  <a:lnTo>
                    <a:pt x="95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90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close/>
                  <a:moveTo>
                    <a:pt x="35" y="25"/>
                  </a:moveTo>
                  <a:lnTo>
                    <a:pt x="60" y="25"/>
                  </a:lnTo>
                  <a:lnTo>
                    <a:pt x="50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close/>
                  <a:moveTo>
                    <a:pt x="50" y="45"/>
                  </a:moveTo>
                  <a:lnTo>
                    <a:pt x="50" y="60"/>
                  </a:lnTo>
                  <a:lnTo>
                    <a:pt x="30" y="60"/>
                  </a:lnTo>
                  <a:lnTo>
                    <a:pt x="30" y="45"/>
                  </a:lnTo>
                  <a:lnTo>
                    <a:pt x="50" y="45"/>
                  </a:lnTo>
                  <a:lnTo>
                    <a:pt x="50" y="45"/>
                  </a:lnTo>
                  <a:close/>
                  <a:moveTo>
                    <a:pt x="60" y="45"/>
                  </a:moveTo>
                  <a:lnTo>
                    <a:pt x="80" y="45"/>
                  </a:lnTo>
                  <a:lnTo>
                    <a:pt x="80" y="60"/>
                  </a:lnTo>
                  <a:lnTo>
                    <a:pt x="60" y="60"/>
                  </a:lnTo>
                  <a:lnTo>
                    <a:pt x="60" y="45"/>
                  </a:lnTo>
                  <a:lnTo>
                    <a:pt x="6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7" name="Freeform 57"/>
            <p:cNvSpPr>
              <a:spLocks/>
            </p:cNvSpPr>
            <p:nvPr/>
          </p:nvSpPr>
          <p:spPr bwMode="auto">
            <a:xfrm>
              <a:off x="1813" y="2132"/>
              <a:ext cx="104" cy="110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60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20"/>
                </a:cxn>
                <a:cxn ang="0">
                  <a:pos x="0" y="20"/>
                </a:cxn>
                <a:cxn ang="0">
                  <a:pos x="0" y="35"/>
                </a:cxn>
                <a:cxn ang="0">
                  <a:pos x="45" y="35"/>
                </a:cxn>
                <a:cxn ang="0">
                  <a:pos x="45" y="45"/>
                </a:cxn>
                <a:cxn ang="0">
                  <a:pos x="10" y="45"/>
                </a:cxn>
                <a:cxn ang="0">
                  <a:pos x="10" y="100"/>
                </a:cxn>
                <a:cxn ang="0">
                  <a:pos x="30" y="100"/>
                </a:cxn>
                <a:cxn ang="0">
                  <a:pos x="30" y="60"/>
                </a:cxn>
                <a:cxn ang="0">
                  <a:pos x="45" y="60"/>
                </a:cxn>
                <a:cxn ang="0">
                  <a:pos x="45" y="110"/>
                </a:cxn>
                <a:cxn ang="0">
                  <a:pos x="60" y="110"/>
                </a:cxn>
                <a:cxn ang="0">
                  <a:pos x="60" y="60"/>
                </a:cxn>
                <a:cxn ang="0">
                  <a:pos x="75" y="60"/>
                </a:cxn>
                <a:cxn ang="0">
                  <a:pos x="75" y="80"/>
                </a:cxn>
                <a:cxn ang="0">
                  <a:pos x="75" y="80"/>
                </a:cxn>
                <a:cxn ang="0">
                  <a:pos x="70" y="85"/>
                </a:cxn>
                <a:cxn ang="0">
                  <a:pos x="65" y="85"/>
                </a:cxn>
                <a:cxn ang="0">
                  <a:pos x="65" y="85"/>
                </a:cxn>
                <a:cxn ang="0">
                  <a:pos x="65" y="100"/>
                </a:cxn>
                <a:cxn ang="0">
                  <a:pos x="65" y="100"/>
                </a:cxn>
                <a:cxn ang="0">
                  <a:pos x="85" y="100"/>
                </a:cxn>
                <a:cxn ang="0">
                  <a:pos x="90" y="95"/>
                </a:cxn>
                <a:cxn ang="0">
                  <a:pos x="90" y="90"/>
                </a:cxn>
                <a:cxn ang="0">
                  <a:pos x="90" y="45"/>
                </a:cxn>
                <a:cxn ang="0">
                  <a:pos x="60" y="45"/>
                </a:cxn>
                <a:cxn ang="0">
                  <a:pos x="60" y="35"/>
                </a:cxn>
                <a:cxn ang="0">
                  <a:pos x="104" y="35"/>
                </a:cxn>
                <a:cxn ang="0">
                  <a:pos x="104" y="20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60" y="15"/>
                </a:cxn>
                <a:cxn ang="0">
                  <a:pos x="60" y="15"/>
                </a:cxn>
                <a:cxn ang="0">
                  <a:pos x="60" y="15"/>
                </a:cxn>
              </a:cxnLst>
              <a:rect l="0" t="0" r="r" b="b"/>
              <a:pathLst>
                <a:path w="104" h="110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0" y="45"/>
                  </a:lnTo>
                  <a:lnTo>
                    <a:pt x="10" y="100"/>
                  </a:lnTo>
                  <a:lnTo>
                    <a:pt x="30" y="100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0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100"/>
                  </a:lnTo>
                  <a:lnTo>
                    <a:pt x="65" y="100"/>
                  </a:lnTo>
                  <a:lnTo>
                    <a:pt x="85" y="100"/>
                  </a:lnTo>
                  <a:lnTo>
                    <a:pt x="90" y="95"/>
                  </a:lnTo>
                  <a:lnTo>
                    <a:pt x="90" y="90"/>
                  </a:lnTo>
                  <a:lnTo>
                    <a:pt x="90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4" y="35"/>
                  </a:lnTo>
                  <a:lnTo>
                    <a:pt x="104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8" name="Freeform 58"/>
            <p:cNvSpPr>
              <a:spLocks noEditPoints="1"/>
            </p:cNvSpPr>
            <p:nvPr/>
          </p:nvSpPr>
          <p:spPr bwMode="auto">
            <a:xfrm>
              <a:off x="2287" y="1758"/>
              <a:ext cx="104" cy="109"/>
            </a:xfrm>
            <a:custGeom>
              <a:avLst/>
              <a:gdLst/>
              <a:ahLst/>
              <a:cxnLst>
                <a:cxn ang="0">
                  <a:pos x="29" y="20"/>
                </a:cxn>
                <a:cxn ang="0">
                  <a:pos x="79" y="20"/>
                </a:cxn>
                <a:cxn ang="0">
                  <a:pos x="79" y="89"/>
                </a:cxn>
                <a:cxn ang="0">
                  <a:pos x="74" y="94"/>
                </a:cxn>
                <a:cxn ang="0">
                  <a:pos x="64" y="94"/>
                </a:cxn>
                <a:cxn ang="0">
                  <a:pos x="69" y="109"/>
                </a:cxn>
                <a:cxn ang="0">
                  <a:pos x="89" y="104"/>
                </a:cxn>
                <a:cxn ang="0">
                  <a:pos x="94" y="94"/>
                </a:cxn>
                <a:cxn ang="0">
                  <a:pos x="104" y="20"/>
                </a:cxn>
                <a:cxn ang="0">
                  <a:pos x="29" y="10"/>
                </a:cxn>
                <a:cxn ang="0">
                  <a:pos x="29" y="15"/>
                </a:cxn>
                <a:cxn ang="0">
                  <a:pos x="25" y="15"/>
                </a:cxn>
                <a:cxn ang="0">
                  <a:pos x="5" y="1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25" y="40"/>
                </a:cxn>
                <a:cxn ang="0">
                  <a:pos x="5" y="30"/>
                </a:cxn>
                <a:cxn ang="0">
                  <a:pos x="0" y="40"/>
                </a:cxn>
                <a:cxn ang="0">
                  <a:pos x="15" y="55"/>
                </a:cxn>
                <a:cxn ang="0">
                  <a:pos x="49" y="75"/>
                </a:cxn>
                <a:cxn ang="0">
                  <a:pos x="59" y="84"/>
                </a:cxn>
                <a:cxn ang="0">
                  <a:pos x="74" y="30"/>
                </a:cxn>
                <a:cxn ang="0">
                  <a:pos x="34" y="84"/>
                </a:cxn>
                <a:cxn ang="0">
                  <a:pos x="49" y="75"/>
                </a:cxn>
                <a:cxn ang="0">
                  <a:pos x="59" y="45"/>
                </a:cxn>
                <a:cxn ang="0">
                  <a:pos x="49" y="65"/>
                </a:cxn>
                <a:cxn ang="0">
                  <a:pos x="59" y="45"/>
                </a:cxn>
                <a:cxn ang="0">
                  <a:pos x="15" y="104"/>
                </a:cxn>
                <a:cxn ang="0">
                  <a:pos x="15" y="99"/>
                </a:cxn>
                <a:cxn ang="0">
                  <a:pos x="25" y="65"/>
                </a:cxn>
                <a:cxn ang="0">
                  <a:pos x="15" y="60"/>
                </a:cxn>
                <a:cxn ang="0">
                  <a:pos x="0" y="94"/>
                </a:cxn>
                <a:cxn ang="0">
                  <a:pos x="15" y="104"/>
                </a:cxn>
                <a:cxn ang="0">
                  <a:pos x="15" y="104"/>
                </a:cxn>
              </a:cxnLst>
              <a:rect l="0" t="0" r="r" b="b"/>
              <a:pathLst>
                <a:path w="104" h="109">
                  <a:moveTo>
                    <a:pt x="20" y="30"/>
                  </a:moveTo>
                  <a:lnTo>
                    <a:pt x="29" y="20"/>
                  </a:lnTo>
                  <a:lnTo>
                    <a:pt x="29" y="20"/>
                  </a:lnTo>
                  <a:lnTo>
                    <a:pt x="79" y="20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74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94" y="104"/>
                  </a:lnTo>
                  <a:lnTo>
                    <a:pt x="94" y="94"/>
                  </a:lnTo>
                  <a:lnTo>
                    <a:pt x="94" y="20"/>
                  </a:lnTo>
                  <a:lnTo>
                    <a:pt x="104" y="20"/>
                  </a:lnTo>
                  <a:lnTo>
                    <a:pt x="104" y="10"/>
                  </a:lnTo>
                  <a:lnTo>
                    <a:pt x="29" y="10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15" y="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close/>
                  <a:moveTo>
                    <a:pt x="15" y="55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5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close/>
                  <a:moveTo>
                    <a:pt x="49" y="75"/>
                  </a:moveTo>
                  <a:lnTo>
                    <a:pt x="59" y="75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74" y="30"/>
                  </a:lnTo>
                  <a:lnTo>
                    <a:pt x="34" y="30"/>
                  </a:lnTo>
                  <a:lnTo>
                    <a:pt x="34" y="84"/>
                  </a:lnTo>
                  <a:lnTo>
                    <a:pt x="49" y="84"/>
                  </a:lnTo>
                  <a:lnTo>
                    <a:pt x="49" y="75"/>
                  </a:lnTo>
                  <a:lnTo>
                    <a:pt x="49" y="75"/>
                  </a:lnTo>
                  <a:close/>
                  <a:moveTo>
                    <a:pt x="59" y="45"/>
                  </a:moveTo>
                  <a:lnTo>
                    <a:pt x="59" y="65"/>
                  </a:lnTo>
                  <a:lnTo>
                    <a:pt x="49" y="65"/>
                  </a:lnTo>
                  <a:lnTo>
                    <a:pt x="49" y="45"/>
                  </a:lnTo>
                  <a:lnTo>
                    <a:pt x="59" y="45"/>
                  </a:lnTo>
                  <a:lnTo>
                    <a:pt x="59" y="45"/>
                  </a:lnTo>
                  <a:close/>
                  <a:moveTo>
                    <a:pt x="15" y="104"/>
                  </a:moveTo>
                  <a:lnTo>
                    <a:pt x="15" y="104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5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9" name="Freeform 59"/>
            <p:cNvSpPr>
              <a:spLocks noEditPoints="1"/>
            </p:cNvSpPr>
            <p:nvPr/>
          </p:nvSpPr>
          <p:spPr bwMode="auto">
            <a:xfrm>
              <a:off x="2406" y="1758"/>
              <a:ext cx="110" cy="109"/>
            </a:xfrm>
            <a:custGeom>
              <a:avLst/>
              <a:gdLst/>
              <a:ahLst/>
              <a:cxnLst>
                <a:cxn ang="0">
                  <a:pos x="35" y="15"/>
                </a:cxn>
                <a:cxn ang="0">
                  <a:pos x="15" y="0"/>
                </a:cxn>
                <a:cxn ang="0">
                  <a:pos x="5" y="15"/>
                </a:cxn>
                <a:cxn ang="0">
                  <a:pos x="25" y="30"/>
                </a:cxn>
                <a:cxn ang="0">
                  <a:pos x="35" y="15"/>
                </a:cxn>
                <a:cxn ang="0">
                  <a:pos x="55" y="20"/>
                </a:cxn>
                <a:cxn ang="0">
                  <a:pos x="55" y="20"/>
                </a:cxn>
                <a:cxn ang="0">
                  <a:pos x="55" y="15"/>
                </a:cxn>
                <a:cxn ang="0">
                  <a:pos x="45" y="15"/>
                </a:cxn>
                <a:cxn ang="0">
                  <a:pos x="40" y="40"/>
                </a:cxn>
                <a:cxn ang="0">
                  <a:pos x="30" y="40"/>
                </a:cxn>
                <a:cxn ang="0">
                  <a:pos x="5" y="30"/>
                </a:cxn>
                <a:cxn ang="0">
                  <a:pos x="0" y="45"/>
                </a:cxn>
                <a:cxn ang="0">
                  <a:pos x="20" y="55"/>
                </a:cxn>
                <a:cxn ang="0">
                  <a:pos x="25" y="60"/>
                </a:cxn>
                <a:cxn ang="0">
                  <a:pos x="40" y="94"/>
                </a:cxn>
                <a:cxn ang="0">
                  <a:pos x="40" y="99"/>
                </a:cxn>
                <a:cxn ang="0">
                  <a:pos x="65" y="104"/>
                </a:cxn>
                <a:cxn ang="0">
                  <a:pos x="85" y="104"/>
                </a:cxn>
                <a:cxn ang="0">
                  <a:pos x="100" y="104"/>
                </a:cxn>
                <a:cxn ang="0">
                  <a:pos x="105" y="94"/>
                </a:cxn>
                <a:cxn ang="0">
                  <a:pos x="110" y="84"/>
                </a:cxn>
                <a:cxn ang="0">
                  <a:pos x="90" y="80"/>
                </a:cxn>
                <a:cxn ang="0">
                  <a:pos x="80" y="94"/>
                </a:cxn>
                <a:cxn ang="0">
                  <a:pos x="60" y="94"/>
                </a:cxn>
                <a:cxn ang="0">
                  <a:pos x="55" y="84"/>
                </a:cxn>
                <a:cxn ang="0">
                  <a:pos x="60" y="50"/>
                </a:cxn>
                <a:cxn ang="0">
                  <a:pos x="75" y="84"/>
                </a:cxn>
                <a:cxn ang="0">
                  <a:pos x="75" y="65"/>
                </a:cxn>
                <a:cxn ang="0">
                  <a:pos x="80" y="75"/>
                </a:cxn>
                <a:cxn ang="0">
                  <a:pos x="100" y="60"/>
                </a:cxn>
                <a:cxn ang="0">
                  <a:pos x="100" y="25"/>
                </a:cxn>
                <a:cxn ang="0">
                  <a:pos x="75" y="10"/>
                </a:cxn>
                <a:cxn ang="0">
                  <a:pos x="75" y="5"/>
                </a:cxn>
                <a:cxn ang="0">
                  <a:pos x="75" y="0"/>
                </a:cxn>
                <a:cxn ang="0">
                  <a:pos x="65" y="0"/>
                </a:cxn>
                <a:cxn ang="0">
                  <a:pos x="60" y="35"/>
                </a:cxn>
                <a:cxn ang="0">
                  <a:pos x="55" y="20"/>
                </a:cxn>
                <a:cxn ang="0">
                  <a:pos x="85" y="55"/>
                </a:cxn>
                <a:cxn ang="0">
                  <a:pos x="80" y="60"/>
                </a:cxn>
                <a:cxn ang="0">
                  <a:pos x="75" y="45"/>
                </a:cxn>
                <a:cxn ang="0">
                  <a:pos x="85" y="40"/>
                </a:cxn>
                <a:cxn ang="0">
                  <a:pos x="85" y="55"/>
                </a:cxn>
                <a:cxn ang="0">
                  <a:pos x="0" y="99"/>
                </a:cxn>
                <a:cxn ang="0">
                  <a:pos x="5" y="99"/>
                </a:cxn>
                <a:cxn ang="0">
                  <a:pos x="15" y="109"/>
                </a:cxn>
                <a:cxn ang="0">
                  <a:pos x="25" y="75"/>
                </a:cxn>
                <a:cxn ang="0">
                  <a:pos x="30" y="65"/>
                </a:cxn>
                <a:cxn ang="0">
                  <a:pos x="15" y="60"/>
                </a:cxn>
                <a:cxn ang="0">
                  <a:pos x="15" y="60"/>
                </a:cxn>
                <a:cxn ang="0">
                  <a:pos x="0" y="99"/>
                </a:cxn>
                <a:cxn ang="0">
                  <a:pos x="0" y="99"/>
                </a:cxn>
              </a:cxnLst>
              <a:rect l="0" t="0" r="r" b="b"/>
              <a:pathLst>
                <a:path w="110" h="109">
                  <a:moveTo>
                    <a:pt x="35" y="15"/>
                  </a:moveTo>
                  <a:lnTo>
                    <a:pt x="35" y="1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5"/>
                  </a:lnTo>
                  <a:close/>
                  <a:moveTo>
                    <a:pt x="55" y="20"/>
                  </a:moveTo>
                  <a:lnTo>
                    <a:pt x="55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45" y="15"/>
                  </a:lnTo>
                  <a:lnTo>
                    <a:pt x="40" y="15"/>
                  </a:lnTo>
                  <a:lnTo>
                    <a:pt x="40" y="40"/>
                  </a:lnTo>
                  <a:lnTo>
                    <a:pt x="25" y="45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0" y="55"/>
                  </a:lnTo>
                  <a:lnTo>
                    <a:pt x="25" y="50"/>
                  </a:lnTo>
                  <a:lnTo>
                    <a:pt x="25" y="60"/>
                  </a:lnTo>
                  <a:lnTo>
                    <a:pt x="40" y="55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9"/>
                  </a:lnTo>
                  <a:lnTo>
                    <a:pt x="45" y="104"/>
                  </a:lnTo>
                  <a:lnTo>
                    <a:pt x="6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95" y="104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5" y="94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0" y="89"/>
                  </a:lnTo>
                  <a:lnTo>
                    <a:pt x="8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55" y="89"/>
                  </a:lnTo>
                  <a:lnTo>
                    <a:pt x="55" y="84"/>
                  </a:lnTo>
                  <a:lnTo>
                    <a:pt x="55" y="50"/>
                  </a:lnTo>
                  <a:lnTo>
                    <a:pt x="60" y="50"/>
                  </a:lnTo>
                  <a:lnTo>
                    <a:pt x="60" y="84"/>
                  </a:lnTo>
                  <a:lnTo>
                    <a:pt x="75" y="84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95" y="75"/>
                  </a:lnTo>
                  <a:lnTo>
                    <a:pt x="100" y="60"/>
                  </a:lnTo>
                  <a:lnTo>
                    <a:pt x="100" y="60"/>
                  </a:lnTo>
                  <a:lnTo>
                    <a:pt x="100" y="25"/>
                  </a:lnTo>
                  <a:lnTo>
                    <a:pt x="75" y="30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60" y="35"/>
                  </a:lnTo>
                  <a:lnTo>
                    <a:pt x="55" y="35"/>
                  </a:lnTo>
                  <a:lnTo>
                    <a:pt x="55" y="20"/>
                  </a:lnTo>
                  <a:lnTo>
                    <a:pt x="55" y="20"/>
                  </a:lnTo>
                  <a:close/>
                  <a:moveTo>
                    <a:pt x="85" y="55"/>
                  </a:moveTo>
                  <a:lnTo>
                    <a:pt x="85" y="55"/>
                  </a:lnTo>
                  <a:lnTo>
                    <a:pt x="80" y="60"/>
                  </a:lnTo>
                  <a:lnTo>
                    <a:pt x="75" y="65"/>
                  </a:lnTo>
                  <a:lnTo>
                    <a:pt x="75" y="45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55"/>
                  </a:lnTo>
                  <a:lnTo>
                    <a:pt x="85" y="55"/>
                  </a:lnTo>
                  <a:lnTo>
                    <a:pt x="85" y="55"/>
                  </a:lnTo>
                  <a:close/>
                  <a:moveTo>
                    <a:pt x="0" y="99"/>
                  </a:moveTo>
                  <a:lnTo>
                    <a:pt x="5" y="99"/>
                  </a:lnTo>
                  <a:lnTo>
                    <a:pt x="5" y="9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0" name="Freeform 60"/>
            <p:cNvSpPr>
              <a:spLocks/>
            </p:cNvSpPr>
            <p:nvPr/>
          </p:nvSpPr>
          <p:spPr bwMode="auto">
            <a:xfrm>
              <a:off x="2526" y="1758"/>
              <a:ext cx="105" cy="109"/>
            </a:xfrm>
            <a:custGeom>
              <a:avLst/>
              <a:gdLst/>
              <a:ahLst/>
              <a:cxnLst>
                <a:cxn ang="0">
                  <a:pos x="65" y="15"/>
                </a:cxn>
                <a:cxn ang="0">
                  <a:pos x="65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2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5"/>
                </a:cxn>
                <a:cxn ang="0">
                  <a:pos x="15" y="45"/>
                </a:cxn>
                <a:cxn ang="0">
                  <a:pos x="15" y="99"/>
                </a:cxn>
                <a:cxn ang="0">
                  <a:pos x="30" y="99"/>
                </a:cxn>
                <a:cxn ang="0">
                  <a:pos x="30" y="60"/>
                </a:cxn>
                <a:cxn ang="0">
                  <a:pos x="45" y="60"/>
                </a:cxn>
                <a:cxn ang="0">
                  <a:pos x="45" y="109"/>
                </a:cxn>
                <a:cxn ang="0">
                  <a:pos x="60" y="109"/>
                </a:cxn>
                <a:cxn ang="0">
                  <a:pos x="60" y="60"/>
                </a:cxn>
                <a:cxn ang="0">
                  <a:pos x="75" y="60"/>
                </a:cxn>
                <a:cxn ang="0">
                  <a:pos x="75" y="80"/>
                </a:cxn>
                <a:cxn ang="0">
                  <a:pos x="75" y="80"/>
                </a:cxn>
                <a:cxn ang="0">
                  <a:pos x="75" y="84"/>
                </a:cxn>
                <a:cxn ang="0">
                  <a:pos x="65" y="84"/>
                </a:cxn>
                <a:cxn ang="0">
                  <a:pos x="65" y="84"/>
                </a:cxn>
                <a:cxn ang="0">
                  <a:pos x="70" y="99"/>
                </a:cxn>
                <a:cxn ang="0">
                  <a:pos x="70" y="99"/>
                </a:cxn>
                <a:cxn ang="0">
                  <a:pos x="85" y="94"/>
                </a:cxn>
                <a:cxn ang="0">
                  <a:pos x="90" y="94"/>
                </a:cxn>
                <a:cxn ang="0">
                  <a:pos x="95" y="89"/>
                </a:cxn>
                <a:cxn ang="0">
                  <a:pos x="95" y="45"/>
                </a:cxn>
                <a:cxn ang="0">
                  <a:pos x="60" y="45"/>
                </a:cxn>
                <a:cxn ang="0">
                  <a:pos x="60" y="30"/>
                </a:cxn>
                <a:cxn ang="0">
                  <a:pos x="105" y="30"/>
                </a:cxn>
                <a:cxn ang="0">
                  <a:pos x="105" y="20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65" y="15"/>
                </a:cxn>
              </a:cxnLst>
              <a:rect l="0" t="0" r="r" b="b"/>
              <a:pathLst>
                <a:path w="105" h="109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109"/>
                  </a:lnTo>
                  <a:lnTo>
                    <a:pt x="60" y="109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85" y="94"/>
                  </a:lnTo>
                  <a:lnTo>
                    <a:pt x="90" y="94"/>
                  </a:lnTo>
                  <a:lnTo>
                    <a:pt x="95" y="89"/>
                  </a:lnTo>
                  <a:lnTo>
                    <a:pt x="95" y="45"/>
                  </a:lnTo>
                  <a:lnTo>
                    <a:pt x="60" y="45"/>
                  </a:lnTo>
                  <a:lnTo>
                    <a:pt x="60" y="30"/>
                  </a:lnTo>
                  <a:lnTo>
                    <a:pt x="105" y="30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1" name="Freeform 61"/>
            <p:cNvSpPr>
              <a:spLocks noEditPoints="1"/>
            </p:cNvSpPr>
            <p:nvPr/>
          </p:nvSpPr>
          <p:spPr bwMode="auto">
            <a:xfrm>
              <a:off x="4426" y="2371"/>
              <a:ext cx="110" cy="105"/>
            </a:xfrm>
            <a:custGeom>
              <a:avLst/>
              <a:gdLst/>
              <a:ahLst/>
              <a:cxnLst>
                <a:cxn ang="0">
                  <a:pos x="85" y="45"/>
                </a:cxn>
                <a:cxn ang="0">
                  <a:pos x="70" y="35"/>
                </a:cxn>
                <a:cxn ang="0">
                  <a:pos x="85" y="35"/>
                </a:cxn>
                <a:cxn ang="0">
                  <a:pos x="85" y="90"/>
                </a:cxn>
                <a:cxn ang="0">
                  <a:pos x="65" y="75"/>
                </a:cxn>
                <a:cxn ang="0">
                  <a:pos x="85" y="75"/>
                </a:cxn>
                <a:cxn ang="0">
                  <a:pos x="65" y="100"/>
                </a:cxn>
                <a:cxn ang="0">
                  <a:pos x="85" y="105"/>
                </a:cxn>
                <a:cxn ang="0">
                  <a:pos x="100" y="65"/>
                </a:cxn>
                <a:cxn ang="0">
                  <a:pos x="50" y="105"/>
                </a:cxn>
                <a:cxn ang="0">
                  <a:pos x="65" y="105"/>
                </a:cxn>
                <a:cxn ang="0">
                  <a:pos x="110" y="60"/>
                </a:cxn>
                <a:cxn ang="0">
                  <a:pos x="100" y="45"/>
                </a:cxn>
                <a:cxn ang="0">
                  <a:pos x="100" y="25"/>
                </a:cxn>
                <a:cxn ang="0">
                  <a:pos x="75" y="15"/>
                </a:cxn>
                <a:cxn ang="0">
                  <a:pos x="105" y="5"/>
                </a:cxn>
                <a:cxn ang="0">
                  <a:pos x="45" y="15"/>
                </a:cxn>
                <a:cxn ang="0">
                  <a:pos x="60" y="25"/>
                </a:cxn>
                <a:cxn ang="0">
                  <a:pos x="45" y="35"/>
                </a:cxn>
                <a:cxn ang="0">
                  <a:pos x="55" y="45"/>
                </a:cxn>
                <a:cxn ang="0">
                  <a:pos x="40" y="55"/>
                </a:cxn>
                <a:cxn ang="0">
                  <a:pos x="35" y="45"/>
                </a:cxn>
                <a:cxn ang="0">
                  <a:pos x="30" y="35"/>
                </a:cxn>
                <a:cxn ang="0">
                  <a:pos x="40" y="20"/>
                </a:cxn>
                <a:cxn ang="0">
                  <a:pos x="30" y="1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5" y="0"/>
                </a:cxn>
                <a:cxn ang="0">
                  <a:pos x="0" y="20"/>
                </a:cxn>
                <a:cxn ang="0">
                  <a:pos x="15" y="35"/>
                </a:cxn>
                <a:cxn ang="0">
                  <a:pos x="0" y="70"/>
                </a:cxn>
                <a:cxn ang="0">
                  <a:pos x="10" y="80"/>
                </a:cxn>
                <a:cxn ang="0">
                  <a:pos x="15" y="65"/>
                </a:cxn>
                <a:cxn ang="0">
                  <a:pos x="30" y="105"/>
                </a:cxn>
                <a:cxn ang="0">
                  <a:pos x="35" y="70"/>
                </a:cxn>
                <a:cxn ang="0">
                  <a:pos x="45" y="60"/>
                </a:cxn>
              </a:cxnLst>
              <a:rect l="0" t="0" r="r" b="b"/>
              <a:pathLst>
                <a:path w="110" h="105">
                  <a:moveTo>
                    <a:pt x="85" y="35"/>
                  </a:moveTo>
                  <a:lnTo>
                    <a:pt x="85" y="45"/>
                  </a:lnTo>
                  <a:lnTo>
                    <a:pt x="70" y="45"/>
                  </a:lnTo>
                  <a:lnTo>
                    <a:pt x="70" y="35"/>
                  </a:lnTo>
                  <a:lnTo>
                    <a:pt x="85" y="35"/>
                  </a:lnTo>
                  <a:lnTo>
                    <a:pt x="85" y="35"/>
                  </a:lnTo>
                  <a:close/>
                  <a:moveTo>
                    <a:pt x="85" y="75"/>
                  </a:moveTo>
                  <a:lnTo>
                    <a:pt x="85" y="90"/>
                  </a:lnTo>
                  <a:lnTo>
                    <a:pt x="65" y="90"/>
                  </a:lnTo>
                  <a:lnTo>
                    <a:pt x="65" y="75"/>
                  </a:lnTo>
                  <a:lnTo>
                    <a:pt x="85" y="75"/>
                  </a:lnTo>
                  <a:lnTo>
                    <a:pt x="85" y="75"/>
                  </a:lnTo>
                  <a:close/>
                  <a:moveTo>
                    <a:pt x="65" y="105"/>
                  </a:moveTo>
                  <a:lnTo>
                    <a:pt x="65" y="100"/>
                  </a:lnTo>
                  <a:lnTo>
                    <a:pt x="85" y="100"/>
                  </a:lnTo>
                  <a:lnTo>
                    <a:pt x="85" y="105"/>
                  </a:lnTo>
                  <a:lnTo>
                    <a:pt x="100" y="105"/>
                  </a:lnTo>
                  <a:lnTo>
                    <a:pt x="100" y="65"/>
                  </a:lnTo>
                  <a:lnTo>
                    <a:pt x="50" y="65"/>
                  </a:lnTo>
                  <a:lnTo>
                    <a:pt x="50" y="105"/>
                  </a:lnTo>
                  <a:lnTo>
                    <a:pt x="65" y="105"/>
                  </a:lnTo>
                  <a:lnTo>
                    <a:pt x="65" y="105"/>
                  </a:lnTo>
                  <a:close/>
                  <a:moveTo>
                    <a:pt x="45" y="60"/>
                  </a:moveTo>
                  <a:lnTo>
                    <a:pt x="110" y="60"/>
                  </a:lnTo>
                  <a:lnTo>
                    <a:pt x="110" y="45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100" y="25"/>
                  </a:lnTo>
                  <a:lnTo>
                    <a:pt x="75" y="25"/>
                  </a:lnTo>
                  <a:lnTo>
                    <a:pt x="75" y="15"/>
                  </a:lnTo>
                  <a:lnTo>
                    <a:pt x="105" y="15"/>
                  </a:lnTo>
                  <a:lnTo>
                    <a:pt x="105" y="5"/>
                  </a:lnTo>
                  <a:lnTo>
                    <a:pt x="45" y="5"/>
                  </a:lnTo>
                  <a:lnTo>
                    <a:pt x="45" y="15"/>
                  </a:lnTo>
                  <a:lnTo>
                    <a:pt x="60" y="15"/>
                  </a:lnTo>
                  <a:lnTo>
                    <a:pt x="60" y="25"/>
                  </a:lnTo>
                  <a:lnTo>
                    <a:pt x="45" y="25"/>
                  </a:lnTo>
                  <a:lnTo>
                    <a:pt x="45" y="35"/>
                  </a:lnTo>
                  <a:lnTo>
                    <a:pt x="55" y="35"/>
                  </a:lnTo>
                  <a:lnTo>
                    <a:pt x="55" y="45"/>
                  </a:lnTo>
                  <a:lnTo>
                    <a:pt x="40" y="45"/>
                  </a:lnTo>
                  <a:lnTo>
                    <a:pt x="40" y="5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0" y="45"/>
                  </a:lnTo>
                  <a:lnTo>
                    <a:pt x="30" y="35"/>
                  </a:lnTo>
                  <a:lnTo>
                    <a:pt x="40" y="35"/>
                  </a:lnTo>
                  <a:lnTo>
                    <a:pt x="40" y="20"/>
                  </a:lnTo>
                  <a:lnTo>
                    <a:pt x="30" y="2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1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5" y="65"/>
                  </a:lnTo>
                  <a:lnTo>
                    <a:pt x="15" y="105"/>
                  </a:lnTo>
                  <a:lnTo>
                    <a:pt x="30" y="105"/>
                  </a:lnTo>
                  <a:lnTo>
                    <a:pt x="30" y="55"/>
                  </a:lnTo>
                  <a:lnTo>
                    <a:pt x="35" y="70"/>
                  </a:lnTo>
                  <a:lnTo>
                    <a:pt x="45" y="65"/>
                  </a:lnTo>
                  <a:lnTo>
                    <a:pt x="45" y="60"/>
                  </a:lnTo>
                  <a:lnTo>
                    <a:pt x="45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2" name="Freeform 62"/>
            <p:cNvSpPr>
              <a:spLocks noEditPoints="1"/>
            </p:cNvSpPr>
            <p:nvPr/>
          </p:nvSpPr>
          <p:spPr bwMode="auto">
            <a:xfrm>
              <a:off x="4551" y="2371"/>
              <a:ext cx="100" cy="105"/>
            </a:xfrm>
            <a:custGeom>
              <a:avLst/>
              <a:gdLst/>
              <a:ahLst/>
              <a:cxnLst>
                <a:cxn ang="0">
                  <a:pos x="75" y="25"/>
                </a:cxn>
                <a:cxn ang="0">
                  <a:pos x="65" y="15"/>
                </a:cxn>
                <a:cxn ang="0">
                  <a:pos x="65" y="10"/>
                </a:cxn>
                <a:cxn ang="0">
                  <a:pos x="65" y="5"/>
                </a:cxn>
                <a:cxn ang="0">
                  <a:pos x="65" y="5"/>
                </a:cxn>
                <a:cxn ang="0">
                  <a:pos x="50" y="5"/>
                </a:cxn>
                <a:cxn ang="0">
                  <a:pos x="50" y="50"/>
                </a:cxn>
                <a:cxn ang="0">
                  <a:pos x="45" y="25"/>
                </a:cxn>
                <a:cxn ang="0">
                  <a:pos x="35" y="10"/>
                </a:cxn>
                <a:cxn ang="0">
                  <a:pos x="35" y="5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0" y="0"/>
                </a:cxn>
                <a:cxn ang="0">
                  <a:pos x="20" y="60"/>
                </a:cxn>
                <a:cxn ang="0">
                  <a:pos x="15" y="85"/>
                </a:cxn>
                <a:cxn ang="0">
                  <a:pos x="0" y="100"/>
                </a:cxn>
                <a:cxn ang="0">
                  <a:pos x="15" y="105"/>
                </a:cxn>
                <a:cxn ang="0">
                  <a:pos x="25" y="95"/>
                </a:cxn>
                <a:cxn ang="0">
                  <a:pos x="30" y="80"/>
                </a:cxn>
                <a:cxn ang="0">
                  <a:pos x="35" y="35"/>
                </a:cxn>
                <a:cxn ang="0">
                  <a:pos x="40" y="65"/>
                </a:cxn>
                <a:cxn ang="0">
                  <a:pos x="45" y="65"/>
                </a:cxn>
                <a:cxn ang="0">
                  <a:pos x="50" y="65"/>
                </a:cxn>
                <a:cxn ang="0">
                  <a:pos x="65" y="100"/>
                </a:cxn>
                <a:cxn ang="0">
                  <a:pos x="65" y="35"/>
                </a:cxn>
                <a:cxn ang="0">
                  <a:pos x="70" y="65"/>
                </a:cxn>
                <a:cxn ang="0">
                  <a:pos x="85" y="105"/>
                </a:cxn>
                <a:cxn ang="0">
                  <a:pos x="95" y="10"/>
                </a:cxn>
                <a:cxn ang="0">
                  <a:pos x="100" y="5"/>
                </a:cxn>
                <a:cxn ang="0">
                  <a:pos x="100" y="0"/>
                </a:cxn>
                <a:cxn ang="0">
                  <a:pos x="95" y="0"/>
                </a:cxn>
                <a:cxn ang="0">
                  <a:pos x="85" y="0"/>
                </a:cxn>
                <a:cxn ang="0">
                  <a:pos x="85" y="55"/>
                </a:cxn>
                <a:cxn ang="0">
                  <a:pos x="75" y="25"/>
                </a:cxn>
                <a:cxn ang="0">
                  <a:pos x="15" y="50"/>
                </a:cxn>
                <a:cxn ang="0">
                  <a:pos x="20" y="30"/>
                </a:cxn>
                <a:cxn ang="0">
                  <a:pos x="5" y="25"/>
                </a:cxn>
                <a:cxn ang="0">
                  <a:pos x="5" y="30"/>
                </a:cxn>
                <a:cxn ang="0">
                  <a:pos x="0" y="65"/>
                </a:cxn>
                <a:cxn ang="0">
                  <a:pos x="10" y="65"/>
                </a:cxn>
                <a:cxn ang="0">
                  <a:pos x="15" y="50"/>
                </a:cxn>
                <a:cxn ang="0">
                  <a:pos x="15" y="50"/>
                </a:cxn>
              </a:cxnLst>
              <a:rect l="0" t="0" r="r" b="b"/>
              <a:pathLst>
                <a:path w="100" h="105">
                  <a:moveTo>
                    <a:pt x="75" y="25"/>
                  </a:moveTo>
                  <a:lnTo>
                    <a:pt x="75" y="25"/>
                  </a:lnTo>
                  <a:lnTo>
                    <a:pt x="65" y="3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50" y="5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35" y="3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70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25" y="95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5" y="5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50" y="65"/>
                  </a:lnTo>
                  <a:lnTo>
                    <a:pt x="50" y="100"/>
                  </a:lnTo>
                  <a:lnTo>
                    <a:pt x="65" y="100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85" y="65"/>
                  </a:lnTo>
                  <a:lnTo>
                    <a:pt x="85" y="105"/>
                  </a:lnTo>
                  <a:lnTo>
                    <a:pt x="95" y="105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85" y="55"/>
                  </a:lnTo>
                  <a:lnTo>
                    <a:pt x="85" y="55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5" y="25"/>
                  </a:lnTo>
                  <a:close/>
                  <a:moveTo>
                    <a:pt x="15" y="50"/>
                  </a:moveTo>
                  <a:lnTo>
                    <a:pt x="15" y="5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3" name="Freeform 63"/>
            <p:cNvSpPr>
              <a:spLocks/>
            </p:cNvSpPr>
            <p:nvPr/>
          </p:nvSpPr>
          <p:spPr bwMode="auto">
            <a:xfrm>
              <a:off x="4671" y="2371"/>
              <a:ext cx="104" cy="105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60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0"/>
                </a:cxn>
                <a:cxn ang="0">
                  <a:pos x="15" y="40"/>
                </a:cxn>
                <a:cxn ang="0">
                  <a:pos x="15" y="95"/>
                </a:cxn>
                <a:cxn ang="0">
                  <a:pos x="30" y="95"/>
                </a:cxn>
                <a:cxn ang="0">
                  <a:pos x="30" y="55"/>
                </a:cxn>
                <a:cxn ang="0">
                  <a:pos x="45" y="55"/>
                </a:cxn>
                <a:cxn ang="0">
                  <a:pos x="45" y="105"/>
                </a:cxn>
                <a:cxn ang="0">
                  <a:pos x="60" y="105"/>
                </a:cxn>
                <a:cxn ang="0">
                  <a:pos x="60" y="55"/>
                </a:cxn>
                <a:cxn ang="0">
                  <a:pos x="75" y="55"/>
                </a:cxn>
                <a:cxn ang="0">
                  <a:pos x="75" y="80"/>
                </a:cxn>
                <a:cxn ang="0">
                  <a:pos x="75" y="80"/>
                </a:cxn>
                <a:cxn ang="0">
                  <a:pos x="75" y="80"/>
                </a:cxn>
                <a:cxn ang="0">
                  <a:pos x="65" y="80"/>
                </a:cxn>
                <a:cxn ang="0">
                  <a:pos x="65" y="80"/>
                </a:cxn>
                <a:cxn ang="0">
                  <a:pos x="65" y="95"/>
                </a:cxn>
                <a:cxn ang="0">
                  <a:pos x="65" y="95"/>
                </a:cxn>
                <a:cxn ang="0">
                  <a:pos x="85" y="95"/>
                </a:cxn>
                <a:cxn ang="0">
                  <a:pos x="90" y="90"/>
                </a:cxn>
                <a:cxn ang="0">
                  <a:pos x="90" y="85"/>
                </a:cxn>
                <a:cxn ang="0">
                  <a:pos x="90" y="40"/>
                </a:cxn>
                <a:cxn ang="0">
                  <a:pos x="60" y="40"/>
                </a:cxn>
                <a:cxn ang="0">
                  <a:pos x="60" y="30"/>
                </a:cxn>
                <a:cxn ang="0">
                  <a:pos x="104" y="30"/>
                </a:cxn>
                <a:cxn ang="0">
                  <a:pos x="104" y="15"/>
                </a:cxn>
                <a:cxn ang="0">
                  <a:pos x="50" y="15"/>
                </a:cxn>
                <a:cxn ang="0">
                  <a:pos x="50" y="15"/>
                </a:cxn>
                <a:cxn ang="0">
                  <a:pos x="60" y="15"/>
                </a:cxn>
                <a:cxn ang="0">
                  <a:pos x="60" y="15"/>
                </a:cxn>
                <a:cxn ang="0">
                  <a:pos x="60" y="15"/>
                </a:cxn>
              </a:cxnLst>
              <a:rect l="0" t="0" r="r" b="b"/>
              <a:pathLst>
                <a:path w="104" h="105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5"/>
                  </a:lnTo>
                  <a:lnTo>
                    <a:pt x="60" y="105"/>
                  </a:lnTo>
                  <a:lnTo>
                    <a:pt x="60" y="55"/>
                  </a:lnTo>
                  <a:lnTo>
                    <a:pt x="75" y="55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85" y="95"/>
                  </a:lnTo>
                  <a:lnTo>
                    <a:pt x="90" y="90"/>
                  </a:lnTo>
                  <a:lnTo>
                    <a:pt x="90" y="85"/>
                  </a:lnTo>
                  <a:lnTo>
                    <a:pt x="90" y="40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104" y="30"/>
                  </a:lnTo>
                  <a:lnTo>
                    <a:pt x="104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4" name="Freeform 64"/>
            <p:cNvSpPr>
              <a:spLocks noEditPoints="1"/>
            </p:cNvSpPr>
            <p:nvPr/>
          </p:nvSpPr>
          <p:spPr bwMode="auto">
            <a:xfrm>
              <a:off x="4696" y="1902"/>
              <a:ext cx="109" cy="11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0" y="55"/>
                </a:cxn>
                <a:cxn ang="0">
                  <a:pos x="40" y="25"/>
                </a:cxn>
                <a:cxn ang="0">
                  <a:pos x="45" y="30"/>
                </a:cxn>
                <a:cxn ang="0">
                  <a:pos x="45" y="35"/>
                </a:cxn>
                <a:cxn ang="0">
                  <a:pos x="40" y="35"/>
                </a:cxn>
                <a:cxn ang="0">
                  <a:pos x="40" y="50"/>
                </a:cxn>
                <a:cxn ang="0">
                  <a:pos x="60" y="45"/>
                </a:cxn>
                <a:cxn ang="0">
                  <a:pos x="60" y="10"/>
                </a:cxn>
                <a:cxn ang="0">
                  <a:pos x="40" y="10"/>
                </a:cxn>
                <a:cxn ang="0">
                  <a:pos x="40" y="5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25" y="10"/>
                </a:cxn>
                <a:cxn ang="0">
                  <a:pos x="5" y="25"/>
                </a:cxn>
                <a:cxn ang="0">
                  <a:pos x="25" y="25"/>
                </a:cxn>
                <a:cxn ang="0">
                  <a:pos x="15" y="35"/>
                </a:cxn>
                <a:cxn ang="0">
                  <a:pos x="0" y="45"/>
                </a:cxn>
                <a:cxn ang="0">
                  <a:pos x="65" y="10"/>
                </a:cxn>
                <a:cxn ang="0">
                  <a:pos x="104" y="45"/>
                </a:cxn>
                <a:cxn ang="0">
                  <a:pos x="65" y="10"/>
                </a:cxn>
                <a:cxn ang="0">
                  <a:pos x="79" y="35"/>
                </a:cxn>
                <a:cxn ang="0">
                  <a:pos x="89" y="20"/>
                </a:cxn>
                <a:cxn ang="0">
                  <a:pos x="79" y="35"/>
                </a:cxn>
                <a:cxn ang="0">
                  <a:pos x="40" y="90"/>
                </a:cxn>
                <a:cxn ang="0">
                  <a:pos x="79" y="65"/>
                </a:cxn>
                <a:cxn ang="0">
                  <a:pos x="94" y="85"/>
                </a:cxn>
                <a:cxn ang="0">
                  <a:pos x="25" y="50"/>
                </a:cxn>
                <a:cxn ang="0">
                  <a:pos x="40" y="90"/>
                </a:cxn>
                <a:cxn ang="0">
                  <a:pos x="65" y="85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69" y="70"/>
                </a:cxn>
                <a:cxn ang="0">
                  <a:pos x="50" y="70"/>
                </a:cxn>
                <a:cxn ang="0">
                  <a:pos x="50" y="85"/>
                </a:cxn>
                <a:cxn ang="0">
                  <a:pos x="45" y="90"/>
                </a:cxn>
                <a:cxn ang="0">
                  <a:pos x="5" y="100"/>
                </a:cxn>
                <a:cxn ang="0">
                  <a:pos x="15" y="110"/>
                </a:cxn>
                <a:cxn ang="0">
                  <a:pos x="40" y="105"/>
                </a:cxn>
                <a:cxn ang="0">
                  <a:pos x="60" y="95"/>
                </a:cxn>
                <a:cxn ang="0">
                  <a:pos x="99" y="110"/>
                </a:cxn>
                <a:cxn ang="0">
                  <a:pos x="109" y="95"/>
                </a:cxn>
                <a:cxn ang="0">
                  <a:pos x="65" y="85"/>
                </a:cxn>
                <a:cxn ang="0">
                  <a:pos x="65" y="85"/>
                </a:cxn>
              </a:cxnLst>
              <a:rect l="0" t="0" r="r" b="b"/>
              <a:pathLst>
                <a:path w="109" h="110">
                  <a:moveTo>
                    <a:pt x="0" y="45"/>
                  </a:moveTo>
                  <a:lnTo>
                    <a:pt x="0" y="4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0" y="40"/>
                  </a:lnTo>
                  <a:lnTo>
                    <a:pt x="40" y="25"/>
                  </a:lnTo>
                  <a:lnTo>
                    <a:pt x="45" y="25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55" y="45"/>
                  </a:lnTo>
                  <a:lnTo>
                    <a:pt x="60" y="45"/>
                  </a:lnTo>
                  <a:lnTo>
                    <a:pt x="60" y="40"/>
                  </a:lnTo>
                  <a:lnTo>
                    <a:pt x="6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5" y="10"/>
                  </a:lnTo>
                  <a:lnTo>
                    <a:pt x="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5" y="3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65" y="10"/>
                  </a:moveTo>
                  <a:lnTo>
                    <a:pt x="65" y="45"/>
                  </a:lnTo>
                  <a:lnTo>
                    <a:pt x="104" y="45"/>
                  </a:lnTo>
                  <a:lnTo>
                    <a:pt x="104" y="10"/>
                  </a:lnTo>
                  <a:lnTo>
                    <a:pt x="65" y="10"/>
                  </a:lnTo>
                  <a:lnTo>
                    <a:pt x="65" y="10"/>
                  </a:lnTo>
                  <a:close/>
                  <a:moveTo>
                    <a:pt x="79" y="35"/>
                  </a:moveTo>
                  <a:lnTo>
                    <a:pt x="79" y="20"/>
                  </a:lnTo>
                  <a:lnTo>
                    <a:pt x="89" y="20"/>
                  </a:lnTo>
                  <a:lnTo>
                    <a:pt x="89" y="35"/>
                  </a:lnTo>
                  <a:lnTo>
                    <a:pt x="79" y="35"/>
                  </a:lnTo>
                  <a:lnTo>
                    <a:pt x="79" y="35"/>
                  </a:lnTo>
                  <a:close/>
                  <a:moveTo>
                    <a:pt x="40" y="90"/>
                  </a:moveTo>
                  <a:lnTo>
                    <a:pt x="40" y="65"/>
                  </a:lnTo>
                  <a:lnTo>
                    <a:pt x="79" y="65"/>
                  </a:lnTo>
                  <a:lnTo>
                    <a:pt x="79" y="85"/>
                  </a:lnTo>
                  <a:lnTo>
                    <a:pt x="94" y="85"/>
                  </a:lnTo>
                  <a:lnTo>
                    <a:pt x="94" y="50"/>
                  </a:lnTo>
                  <a:lnTo>
                    <a:pt x="25" y="50"/>
                  </a:lnTo>
                  <a:lnTo>
                    <a:pt x="25" y="90"/>
                  </a:lnTo>
                  <a:lnTo>
                    <a:pt x="40" y="90"/>
                  </a:lnTo>
                  <a:lnTo>
                    <a:pt x="40" y="90"/>
                  </a:lnTo>
                  <a:close/>
                  <a:moveTo>
                    <a:pt x="65" y="85"/>
                  </a:moveTo>
                  <a:lnTo>
                    <a:pt x="65" y="8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45" y="90"/>
                  </a:lnTo>
                  <a:lnTo>
                    <a:pt x="35" y="95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40" y="10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79" y="10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5" name="Freeform 65"/>
            <p:cNvSpPr>
              <a:spLocks noEditPoints="1"/>
            </p:cNvSpPr>
            <p:nvPr/>
          </p:nvSpPr>
          <p:spPr bwMode="auto">
            <a:xfrm>
              <a:off x="4820" y="1902"/>
              <a:ext cx="100" cy="110"/>
            </a:xfrm>
            <a:custGeom>
              <a:avLst/>
              <a:gdLst/>
              <a:ahLst/>
              <a:cxnLst>
                <a:cxn ang="0">
                  <a:pos x="75" y="30"/>
                </a:cxn>
                <a:cxn ang="0">
                  <a:pos x="65" y="15"/>
                </a:cxn>
                <a:cxn ang="0">
                  <a:pos x="65" y="10"/>
                </a:cxn>
                <a:cxn ang="0">
                  <a:pos x="65" y="10"/>
                </a:cxn>
                <a:cxn ang="0">
                  <a:pos x="65" y="10"/>
                </a:cxn>
                <a:cxn ang="0">
                  <a:pos x="50" y="10"/>
                </a:cxn>
                <a:cxn ang="0">
                  <a:pos x="50" y="55"/>
                </a:cxn>
                <a:cxn ang="0">
                  <a:pos x="45" y="30"/>
                </a:cxn>
                <a:cxn ang="0">
                  <a:pos x="35" y="10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20" y="5"/>
                </a:cxn>
                <a:cxn ang="0">
                  <a:pos x="20" y="60"/>
                </a:cxn>
                <a:cxn ang="0">
                  <a:pos x="15" y="85"/>
                </a:cxn>
                <a:cxn ang="0">
                  <a:pos x="0" y="100"/>
                </a:cxn>
                <a:cxn ang="0">
                  <a:pos x="15" y="105"/>
                </a:cxn>
                <a:cxn ang="0">
                  <a:pos x="25" y="95"/>
                </a:cxn>
                <a:cxn ang="0">
                  <a:pos x="30" y="85"/>
                </a:cxn>
                <a:cxn ang="0">
                  <a:pos x="35" y="35"/>
                </a:cxn>
                <a:cxn ang="0">
                  <a:pos x="40" y="65"/>
                </a:cxn>
                <a:cxn ang="0">
                  <a:pos x="45" y="65"/>
                </a:cxn>
                <a:cxn ang="0">
                  <a:pos x="50" y="65"/>
                </a:cxn>
                <a:cxn ang="0">
                  <a:pos x="65" y="105"/>
                </a:cxn>
                <a:cxn ang="0">
                  <a:pos x="65" y="35"/>
                </a:cxn>
                <a:cxn ang="0">
                  <a:pos x="70" y="70"/>
                </a:cxn>
                <a:cxn ang="0">
                  <a:pos x="85" y="110"/>
                </a:cxn>
                <a:cxn ang="0">
                  <a:pos x="100" y="10"/>
                </a:cxn>
                <a:cxn ang="0">
                  <a:pos x="100" y="5"/>
                </a:cxn>
                <a:cxn ang="0">
                  <a:pos x="100" y="5"/>
                </a:cxn>
                <a:cxn ang="0">
                  <a:pos x="95" y="0"/>
                </a:cxn>
                <a:cxn ang="0">
                  <a:pos x="85" y="0"/>
                </a:cxn>
                <a:cxn ang="0">
                  <a:pos x="85" y="55"/>
                </a:cxn>
                <a:cxn ang="0">
                  <a:pos x="75" y="30"/>
                </a:cxn>
                <a:cxn ang="0">
                  <a:pos x="15" y="55"/>
                </a:cxn>
                <a:cxn ang="0">
                  <a:pos x="20" y="30"/>
                </a:cxn>
                <a:cxn ang="0">
                  <a:pos x="5" y="30"/>
                </a:cxn>
                <a:cxn ang="0">
                  <a:pos x="5" y="35"/>
                </a:cxn>
                <a:cxn ang="0">
                  <a:pos x="0" y="65"/>
                </a:cxn>
                <a:cxn ang="0">
                  <a:pos x="10" y="70"/>
                </a:cxn>
                <a:cxn ang="0">
                  <a:pos x="15" y="55"/>
                </a:cxn>
                <a:cxn ang="0">
                  <a:pos x="15" y="55"/>
                </a:cxn>
              </a:cxnLst>
              <a:rect l="0" t="0" r="r" b="b"/>
              <a:pathLst>
                <a:path w="100" h="110">
                  <a:moveTo>
                    <a:pt x="75" y="30"/>
                  </a:moveTo>
                  <a:lnTo>
                    <a:pt x="75" y="30"/>
                  </a:lnTo>
                  <a:lnTo>
                    <a:pt x="65" y="3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50" y="10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35" y="3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20" y="5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7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25" y="9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5" y="60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50" y="65"/>
                  </a:lnTo>
                  <a:lnTo>
                    <a:pt x="50" y="105"/>
                  </a:lnTo>
                  <a:lnTo>
                    <a:pt x="65" y="105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85" y="65"/>
                  </a:lnTo>
                  <a:lnTo>
                    <a:pt x="85" y="110"/>
                  </a:lnTo>
                  <a:lnTo>
                    <a:pt x="100" y="110"/>
                  </a:lnTo>
                  <a:lnTo>
                    <a:pt x="100" y="10"/>
                  </a:lnTo>
                  <a:lnTo>
                    <a:pt x="100" y="10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85" y="55"/>
                  </a:lnTo>
                  <a:lnTo>
                    <a:pt x="85" y="55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close/>
                  <a:moveTo>
                    <a:pt x="15" y="55"/>
                  </a:moveTo>
                  <a:lnTo>
                    <a:pt x="15" y="5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6" name="Freeform 66"/>
            <p:cNvSpPr>
              <a:spLocks/>
            </p:cNvSpPr>
            <p:nvPr/>
          </p:nvSpPr>
          <p:spPr bwMode="auto">
            <a:xfrm>
              <a:off x="4940" y="1902"/>
              <a:ext cx="105" cy="110"/>
            </a:xfrm>
            <a:custGeom>
              <a:avLst/>
              <a:gdLst/>
              <a:ahLst/>
              <a:cxnLst>
                <a:cxn ang="0">
                  <a:pos x="65" y="15"/>
                </a:cxn>
                <a:cxn ang="0">
                  <a:pos x="65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2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5"/>
                </a:cxn>
                <a:cxn ang="0">
                  <a:pos x="15" y="45"/>
                </a:cxn>
                <a:cxn ang="0">
                  <a:pos x="15" y="100"/>
                </a:cxn>
                <a:cxn ang="0">
                  <a:pos x="30" y="100"/>
                </a:cxn>
                <a:cxn ang="0">
                  <a:pos x="30" y="55"/>
                </a:cxn>
                <a:cxn ang="0">
                  <a:pos x="45" y="55"/>
                </a:cxn>
                <a:cxn ang="0">
                  <a:pos x="45" y="110"/>
                </a:cxn>
                <a:cxn ang="0">
                  <a:pos x="60" y="110"/>
                </a:cxn>
                <a:cxn ang="0">
                  <a:pos x="60" y="55"/>
                </a:cxn>
                <a:cxn ang="0">
                  <a:pos x="75" y="55"/>
                </a:cxn>
                <a:cxn ang="0">
                  <a:pos x="75" y="80"/>
                </a:cxn>
                <a:cxn ang="0">
                  <a:pos x="75" y="80"/>
                </a:cxn>
                <a:cxn ang="0">
                  <a:pos x="75" y="85"/>
                </a:cxn>
                <a:cxn ang="0">
                  <a:pos x="65" y="85"/>
                </a:cxn>
                <a:cxn ang="0">
                  <a:pos x="65" y="85"/>
                </a:cxn>
                <a:cxn ang="0">
                  <a:pos x="70" y="100"/>
                </a:cxn>
                <a:cxn ang="0">
                  <a:pos x="70" y="100"/>
                </a:cxn>
                <a:cxn ang="0">
                  <a:pos x="85" y="95"/>
                </a:cxn>
                <a:cxn ang="0">
                  <a:pos x="90" y="95"/>
                </a:cxn>
                <a:cxn ang="0">
                  <a:pos x="95" y="90"/>
                </a:cxn>
                <a:cxn ang="0">
                  <a:pos x="95" y="45"/>
                </a:cxn>
                <a:cxn ang="0">
                  <a:pos x="60" y="45"/>
                </a:cxn>
                <a:cxn ang="0">
                  <a:pos x="60" y="30"/>
                </a:cxn>
                <a:cxn ang="0">
                  <a:pos x="105" y="30"/>
                </a:cxn>
                <a:cxn ang="0">
                  <a:pos x="105" y="20"/>
                </a:cxn>
                <a:cxn ang="0">
                  <a:pos x="50" y="20"/>
                </a:cxn>
                <a:cxn ang="0">
                  <a:pos x="50" y="20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65" y="15"/>
                </a:cxn>
              </a:cxnLst>
              <a:rect l="0" t="0" r="r" b="b"/>
              <a:pathLst>
                <a:path w="105" h="110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100"/>
                  </a:lnTo>
                  <a:lnTo>
                    <a:pt x="30" y="100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55"/>
                  </a:lnTo>
                  <a:lnTo>
                    <a:pt x="75" y="55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85" y="95"/>
                  </a:lnTo>
                  <a:lnTo>
                    <a:pt x="90" y="95"/>
                  </a:lnTo>
                  <a:lnTo>
                    <a:pt x="95" y="90"/>
                  </a:lnTo>
                  <a:lnTo>
                    <a:pt x="95" y="45"/>
                  </a:lnTo>
                  <a:lnTo>
                    <a:pt x="60" y="45"/>
                  </a:lnTo>
                  <a:lnTo>
                    <a:pt x="60" y="30"/>
                  </a:lnTo>
                  <a:lnTo>
                    <a:pt x="105" y="30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7" name="Freeform 67"/>
            <p:cNvSpPr>
              <a:spLocks/>
            </p:cNvSpPr>
            <p:nvPr/>
          </p:nvSpPr>
          <p:spPr bwMode="auto">
            <a:xfrm>
              <a:off x="3558" y="3957"/>
              <a:ext cx="30" cy="3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5" y="2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lnTo>
                    <a:pt x="30" y="15"/>
                  </a:lnTo>
                  <a:lnTo>
                    <a:pt x="25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8" name="Freeform 68"/>
            <p:cNvSpPr>
              <a:spLocks/>
            </p:cNvSpPr>
            <p:nvPr/>
          </p:nvSpPr>
          <p:spPr bwMode="auto">
            <a:xfrm>
              <a:off x="3534" y="3932"/>
              <a:ext cx="74" cy="75"/>
            </a:xfrm>
            <a:custGeom>
              <a:avLst/>
              <a:gdLst/>
              <a:ahLst/>
              <a:cxnLst>
                <a:cxn ang="0">
                  <a:pos x="74" y="40"/>
                </a:cxn>
                <a:cxn ang="0">
                  <a:pos x="74" y="40"/>
                </a:cxn>
                <a:cxn ang="0">
                  <a:pos x="74" y="55"/>
                </a:cxn>
                <a:cxn ang="0">
                  <a:pos x="64" y="65"/>
                </a:cxn>
                <a:cxn ang="0">
                  <a:pos x="54" y="75"/>
                </a:cxn>
                <a:cxn ang="0">
                  <a:pos x="39" y="75"/>
                </a:cxn>
                <a:cxn ang="0">
                  <a:pos x="39" y="75"/>
                </a:cxn>
                <a:cxn ang="0">
                  <a:pos x="24" y="75"/>
                </a:cxn>
                <a:cxn ang="0">
                  <a:pos x="14" y="65"/>
                </a:cxn>
                <a:cxn ang="0">
                  <a:pos x="4" y="5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25"/>
                </a:cxn>
                <a:cxn ang="0">
                  <a:pos x="14" y="15"/>
                </a:cxn>
                <a:cxn ang="0">
                  <a:pos x="24" y="5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54" y="5"/>
                </a:cxn>
                <a:cxn ang="0">
                  <a:pos x="64" y="15"/>
                </a:cxn>
                <a:cxn ang="0">
                  <a:pos x="74" y="25"/>
                </a:cxn>
                <a:cxn ang="0">
                  <a:pos x="74" y="40"/>
                </a:cxn>
                <a:cxn ang="0">
                  <a:pos x="74" y="40"/>
                </a:cxn>
              </a:cxnLst>
              <a:rect l="0" t="0" r="r" b="b"/>
              <a:pathLst>
                <a:path w="74" h="75">
                  <a:moveTo>
                    <a:pt x="74" y="40"/>
                  </a:moveTo>
                  <a:lnTo>
                    <a:pt x="74" y="40"/>
                  </a:lnTo>
                  <a:lnTo>
                    <a:pt x="74" y="55"/>
                  </a:lnTo>
                  <a:lnTo>
                    <a:pt x="64" y="65"/>
                  </a:lnTo>
                  <a:lnTo>
                    <a:pt x="54" y="75"/>
                  </a:lnTo>
                  <a:lnTo>
                    <a:pt x="39" y="75"/>
                  </a:lnTo>
                  <a:lnTo>
                    <a:pt x="39" y="75"/>
                  </a:lnTo>
                  <a:lnTo>
                    <a:pt x="24" y="75"/>
                  </a:lnTo>
                  <a:lnTo>
                    <a:pt x="14" y="65"/>
                  </a:lnTo>
                  <a:lnTo>
                    <a:pt x="4" y="5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25"/>
                  </a:lnTo>
                  <a:lnTo>
                    <a:pt x="14" y="15"/>
                  </a:lnTo>
                  <a:lnTo>
                    <a:pt x="24" y="5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54" y="5"/>
                  </a:lnTo>
                  <a:lnTo>
                    <a:pt x="64" y="15"/>
                  </a:lnTo>
                  <a:lnTo>
                    <a:pt x="74" y="25"/>
                  </a:lnTo>
                  <a:lnTo>
                    <a:pt x="74" y="40"/>
                  </a:lnTo>
                  <a:lnTo>
                    <a:pt x="74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9" name="Freeform 69"/>
            <p:cNvSpPr>
              <a:spLocks/>
            </p:cNvSpPr>
            <p:nvPr/>
          </p:nvSpPr>
          <p:spPr bwMode="auto">
            <a:xfrm>
              <a:off x="3184" y="3593"/>
              <a:ext cx="30" cy="35"/>
            </a:xfrm>
            <a:custGeom>
              <a:avLst/>
              <a:gdLst/>
              <a:ahLst/>
              <a:cxnLst>
                <a:cxn ang="0">
                  <a:pos x="30" y="20"/>
                </a:cxn>
                <a:cxn ang="0">
                  <a:pos x="30" y="20"/>
                </a:cxn>
                <a:cxn ang="0">
                  <a:pos x="25" y="30"/>
                </a:cxn>
                <a:cxn ang="0">
                  <a:pos x="15" y="35"/>
                </a:cxn>
                <a:cxn ang="0">
                  <a:pos x="15" y="35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20"/>
                </a:cxn>
                <a:cxn ang="0">
                  <a:pos x="30" y="20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30" y="20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20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0" name="Freeform 70"/>
            <p:cNvSpPr>
              <a:spLocks/>
            </p:cNvSpPr>
            <p:nvPr/>
          </p:nvSpPr>
          <p:spPr bwMode="auto">
            <a:xfrm>
              <a:off x="3159" y="3573"/>
              <a:ext cx="75" cy="75"/>
            </a:xfrm>
            <a:custGeom>
              <a:avLst/>
              <a:gdLst/>
              <a:ahLst/>
              <a:cxnLst>
                <a:cxn ang="0">
                  <a:pos x="75" y="40"/>
                </a:cxn>
                <a:cxn ang="0">
                  <a:pos x="75" y="40"/>
                </a:cxn>
                <a:cxn ang="0">
                  <a:pos x="75" y="50"/>
                </a:cxn>
                <a:cxn ang="0">
                  <a:pos x="65" y="65"/>
                </a:cxn>
                <a:cxn ang="0">
                  <a:pos x="55" y="70"/>
                </a:cxn>
                <a:cxn ang="0">
                  <a:pos x="40" y="75"/>
                </a:cxn>
                <a:cxn ang="0">
                  <a:pos x="40" y="75"/>
                </a:cxn>
                <a:cxn ang="0">
                  <a:pos x="25" y="70"/>
                </a:cxn>
                <a:cxn ang="0">
                  <a:pos x="15" y="65"/>
                </a:cxn>
                <a:cxn ang="0">
                  <a:pos x="5" y="5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5" y="25"/>
                </a:cxn>
                <a:cxn ang="0">
                  <a:pos x="15" y="10"/>
                </a:cxn>
                <a:cxn ang="0">
                  <a:pos x="25" y="5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55" y="5"/>
                </a:cxn>
                <a:cxn ang="0">
                  <a:pos x="65" y="10"/>
                </a:cxn>
                <a:cxn ang="0">
                  <a:pos x="75" y="25"/>
                </a:cxn>
                <a:cxn ang="0">
                  <a:pos x="75" y="40"/>
                </a:cxn>
                <a:cxn ang="0">
                  <a:pos x="75" y="40"/>
                </a:cxn>
              </a:cxnLst>
              <a:rect l="0" t="0" r="r" b="b"/>
              <a:pathLst>
                <a:path w="75" h="75">
                  <a:moveTo>
                    <a:pt x="75" y="40"/>
                  </a:moveTo>
                  <a:lnTo>
                    <a:pt x="75" y="40"/>
                  </a:lnTo>
                  <a:lnTo>
                    <a:pt x="75" y="50"/>
                  </a:lnTo>
                  <a:lnTo>
                    <a:pt x="65" y="65"/>
                  </a:lnTo>
                  <a:lnTo>
                    <a:pt x="55" y="70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25" y="70"/>
                  </a:lnTo>
                  <a:lnTo>
                    <a:pt x="15" y="6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55" y="5"/>
                  </a:lnTo>
                  <a:lnTo>
                    <a:pt x="65" y="10"/>
                  </a:lnTo>
                  <a:lnTo>
                    <a:pt x="75" y="25"/>
                  </a:lnTo>
                  <a:lnTo>
                    <a:pt x="75" y="40"/>
                  </a:lnTo>
                  <a:lnTo>
                    <a:pt x="75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1" name="Freeform 71"/>
            <p:cNvSpPr>
              <a:spLocks/>
            </p:cNvSpPr>
            <p:nvPr/>
          </p:nvSpPr>
          <p:spPr bwMode="auto">
            <a:xfrm>
              <a:off x="2356" y="3369"/>
              <a:ext cx="35" cy="30"/>
            </a:xfrm>
            <a:custGeom>
              <a:avLst/>
              <a:gdLst/>
              <a:ahLst/>
              <a:cxnLst>
                <a:cxn ang="0">
                  <a:pos x="35" y="15"/>
                </a:cxn>
                <a:cxn ang="0">
                  <a:pos x="35" y="15"/>
                </a:cxn>
                <a:cxn ang="0">
                  <a:pos x="30" y="2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30" y="5"/>
                </a:cxn>
                <a:cxn ang="0">
                  <a:pos x="35" y="15"/>
                </a:cxn>
                <a:cxn ang="0">
                  <a:pos x="35" y="15"/>
                </a:cxn>
              </a:cxnLst>
              <a:rect l="0" t="0" r="r" b="b"/>
              <a:pathLst>
                <a:path w="35" h="30">
                  <a:moveTo>
                    <a:pt x="35" y="15"/>
                  </a:moveTo>
                  <a:lnTo>
                    <a:pt x="35" y="15"/>
                  </a:lnTo>
                  <a:lnTo>
                    <a:pt x="30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5" y="15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2" name="Freeform 72"/>
            <p:cNvSpPr>
              <a:spLocks/>
            </p:cNvSpPr>
            <p:nvPr/>
          </p:nvSpPr>
          <p:spPr bwMode="auto">
            <a:xfrm>
              <a:off x="2336" y="3349"/>
              <a:ext cx="75" cy="75"/>
            </a:xfrm>
            <a:custGeom>
              <a:avLst/>
              <a:gdLst/>
              <a:ahLst/>
              <a:cxnLst>
                <a:cxn ang="0">
                  <a:pos x="75" y="35"/>
                </a:cxn>
                <a:cxn ang="0">
                  <a:pos x="75" y="35"/>
                </a:cxn>
                <a:cxn ang="0">
                  <a:pos x="70" y="50"/>
                </a:cxn>
                <a:cxn ang="0">
                  <a:pos x="65" y="60"/>
                </a:cxn>
                <a:cxn ang="0">
                  <a:pos x="50" y="70"/>
                </a:cxn>
                <a:cxn ang="0">
                  <a:pos x="35" y="75"/>
                </a:cxn>
                <a:cxn ang="0">
                  <a:pos x="35" y="75"/>
                </a:cxn>
                <a:cxn ang="0">
                  <a:pos x="20" y="70"/>
                </a:cxn>
                <a:cxn ang="0">
                  <a:pos x="10" y="60"/>
                </a:cxn>
                <a:cxn ang="0">
                  <a:pos x="0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0"/>
                </a:cxn>
                <a:cxn ang="0">
                  <a:pos x="10" y="10"/>
                </a:cxn>
                <a:cxn ang="0">
                  <a:pos x="20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0"/>
                </a:cxn>
                <a:cxn ang="0">
                  <a:pos x="65" y="10"/>
                </a:cxn>
                <a:cxn ang="0">
                  <a:pos x="70" y="20"/>
                </a:cxn>
                <a:cxn ang="0">
                  <a:pos x="75" y="35"/>
                </a:cxn>
                <a:cxn ang="0">
                  <a:pos x="75" y="35"/>
                </a:cxn>
              </a:cxnLst>
              <a:rect l="0" t="0" r="r" b="b"/>
              <a:pathLst>
                <a:path w="75" h="75">
                  <a:moveTo>
                    <a:pt x="75" y="35"/>
                  </a:moveTo>
                  <a:lnTo>
                    <a:pt x="75" y="35"/>
                  </a:lnTo>
                  <a:lnTo>
                    <a:pt x="70" y="50"/>
                  </a:lnTo>
                  <a:lnTo>
                    <a:pt x="65" y="60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20" y="70"/>
                  </a:lnTo>
                  <a:lnTo>
                    <a:pt x="10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5" y="10"/>
                  </a:lnTo>
                  <a:lnTo>
                    <a:pt x="70" y="20"/>
                  </a:lnTo>
                  <a:lnTo>
                    <a:pt x="75" y="35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3" name="Freeform 73"/>
            <p:cNvSpPr>
              <a:spLocks/>
            </p:cNvSpPr>
            <p:nvPr/>
          </p:nvSpPr>
          <p:spPr bwMode="auto">
            <a:xfrm>
              <a:off x="1858" y="2326"/>
              <a:ext cx="35" cy="35"/>
            </a:xfrm>
            <a:custGeom>
              <a:avLst/>
              <a:gdLst/>
              <a:ahLst/>
              <a:cxnLst>
                <a:cxn ang="0">
                  <a:pos x="35" y="15"/>
                </a:cxn>
                <a:cxn ang="0">
                  <a:pos x="35" y="15"/>
                </a:cxn>
                <a:cxn ang="0">
                  <a:pos x="30" y="30"/>
                </a:cxn>
                <a:cxn ang="0">
                  <a:pos x="15" y="35"/>
                </a:cxn>
                <a:cxn ang="0">
                  <a:pos x="15" y="35"/>
                </a:cxn>
                <a:cxn ang="0">
                  <a:pos x="5" y="3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30" y="5"/>
                </a:cxn>
                <a:cxn ang="0">
                  <a:pos x="35" y="15"/>
                </a:cxn>
                <a:cxn ang="0">
                  <a:pos x="35" y="15"/>
                </a:cxn>
              </a:cxnLst>
              <a:rect l="0" t="0" r="r" b="b"/>
              <a:pathLst>
                <a:path w="35" h="35">
                  <a:moveTo>
                    <a:pt x="35" y="15"/>
                  </a:moveTo>
                  <a:lnTo>
                    <a:pt x="35" y="15"/>
                  </a:lnTo>
                  <a:lnTo>
                    <a:pt x="30" y="3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5" y="15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4" name="Freeform 74"/>
            <p:cNvSpPr>
              <a:spLocks/>
            </p:cNvSpPr>
            <p:nvPr/>
          </p:nvSpPr>
          <p:spPr bwMode="auto">
            <a:xfrm>
              <a:off x="1838" y="2306"/>
              <a:ext cx="74" cy="75"/>
            </a:xfrm>
            <a:custGeom>
              <a:avLst/>
              <a:gdLst/>
              <a:ahLst/>
              <a:cxnLst>
                <a:cxn ang="0">
                  <a:pos x="74" y="35"/>
                </a:cxn>
                <a:cxn ang="0">
                  <a:pos x="74" y="35"/>
                </a:cxn>
                <a:cxn ang="0">
                  <a:pos x="69" y="50"/>
                </a:cxn>
                <a:cxn ang="0">
                  <a:pos x="65" y="65"/>
                </a:cxn>
                <a:cxn ang="0">
                  <a:pos x="50" y="70"/>
                </a:cxn>
                <a:cxn ang="0">
                  <a:pos x="35" y="75"/>
                </a:cxn>
                <a:cxn ang="0">
                  <a:pos x="35" y="75"/>
                </a:cxn>
                <a:cxn ang="0">
                  <a:pos x="20" y="70"/>
                </a:cxn>
                <a:cxn ang="0">
                  <a:pos x="10" y="65"/>
                </a:cxn>
                <a:cxn ang="0">
                  <a:pos x="5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20"/>
                </a:cxn>
                <a:cxn ang="0">
                  <a:pos x="10" y="10"/>
                </a:cxn>
                <a:cxn ang="0">
                  <a:pos x="20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0"/>
                </a:cxn>
                <a:cxn ang="0">
                  <a:pos x="65" y="10"/>
                </a:cxn>
                <a:cxn ang="0">
                  <a:pos x="69" y="20"/>
                </a:cxn>
                <a:cxn ang="0">
                  <a:pos x="74" y="35"/>
                </a:cxn>
                <a:cxn ang="0">
                  <a:pos x="74" y="35"/>
                </a:cxn>
              </a:cxnLst>
              <a:rect l="0" t="0" r="r" b="b"/>
              <a:pathLst>
                <a:path w="74" h="75">
                  <a:moveTo>
                    <a:pt x="74" y="35"/>
                  </a:moveTo>
                  <a:lnTo>
                    <a:pt x="74" y="35"/>
                  </a:lnTo>
                  <a:lnTo>
                    <a:pt x="69" y="50"/>
                  </a:lnTo>
                  <a:lnTo>
                    <a:pt x="65" y="65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20" y="70"/>
                  </a:lnTo>
                  <a:lnTo>
                    <a:pt x="10" y="65"/>
                  </a:lnTo>
                  <a:lnTo>
                    <a:pt x="5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5" y="10"/>
                  </a:lnTo>
                  <a:lnTo>
                    <a:pt x="69" y="20"/>
                  </a:lnTo>
                  <a:lnTo>
                    <a:pt x="74" y="35"/>
                  </a:lnTo>
                  <a:lnTo>
                    <a:pt x="74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5" name="Freeform 75"/>
            <p:cNvSpPr>
              <a:spLocks/>
            </p:cNvSpPr>
            <p:nvPr/>
          </p:nvSpPr>
          <p:spPr bwMode="auto">
            <a:xfrm>
              <a:off x="2755" y="1733"/>
              <a:ext cx="30" cy="3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5" y="2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lnTo>
                    <a:pt x="30" y="15"/>
                  </a:lnTo>
                  <a:lnTo>
                    <a:pt x="25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6" name="Freeform 76"/>
            <p:cNvSpPr>
              <a:spLocks/>
            </p:cNvSpPr>
            <p:nvPr/>
          </p:nvSpPr>
          <p:spPr bwMode="auto">
            <a:xfrm>
              <a:off x="2735" y="1713"/>
              <a:ext cx="70" cy="75"/>
            </a:xfrm>
            <a:custGeom>
              <a:avLst/>
              <a:gdLst/>
              <a:ahLst/>
              <a:cxnLst>
                <a:cxn ang="0">
                  <a:pos x="70" y="35"/>
                </a:cxn>
                <a:cxn ang="0">
                  <a:pos x="70" y="35"/>
                </a:cxn>
                <a:cxn ang="0">
                  <a:pos x="70" y="50"/>
                </a:cxn>
                <a:cxn ang="0">
                  <a:pos x="60" y="60"/>
                </a:cxn>
                <a:cxn ang="0">
                  <a:pos x="50" y="70"/>
                </a:cxn>
                <a:cxn ang="0">
                  <a:pos x="35" y="75"/>
                </a:cxn>
                <a:cxn ang="0">
                  <a:pos x="35" y="75"/>
                </a:cxn>
                <a:cxn ang="0">
                  <a:pos x="20" y="70"/>
                </a:cxn>
                <a:cxn ang="0">
                  <a:pos x="10" y="60"/>
                </a:cxn>
                <a:cxn ang="0">
                  <a:pos x="0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0"/>
                </a:cxn>
                <a:cxn ang="0">
                  <a:pos x="10" y="10"/>
                </a:cxn>
                <a:cxn ang="0">
                  <a:pos x="20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0"/>
                </a:cxn>
                <a:cxn ang="0">
                  <a:pos x="60" y="10"/>
                </a:cxn>
                <a:cxn ang="0">
                  <a:pos x="70" y="20"/>
                </a:cxn>
                <a:cxn ang="0">
                  <a:pos x="70" y="35"/>
                </a:cxn>
                <a:cxn ang="0">
                  <a:pos x="70" y="35"/>
                </a:cxn>
              </a:cxnLst>
              <a:rect l="0" t="0" r="r" b="b"/>
              <a:pathLst>
                <a:path w="70" h="75">
                  <a:moveTo>
                    <a:pt x="70" y="35"/>
                  </a:moveTo>
                  <a:lnTo>
                    <a:pt x="70" y="35"/>
                  </a:lnTo>
                  <a:lnTo>
                    <a:pt x="70" y="50"/>
                  </a:lnTo>
                  <a:lnTo>
                    <a:pt x="60" y="60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20" y="70"/>
                  </a:lnTo>
                  <a:lnTo>
                    <a:pt x="10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0" y="10"/>
                  </a:lnTo>
                  <a:lnTo>
                    <a:pt x="70" y="20"/>
                  </a:lnTo>
                  <a:lnTo>
                    <a:pt x="70" y="35"/>
                  </a:lnTo>
                  <a:lnTo>
                    <a:pt x="70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7" name="Freeform 77"/>
            <p:cNvSpPr>
              <a:spLocks/>
            </p:cNvSpPr>
            <p:nvPr/>
          </p:nvSpPr>
          <p:spPr bwMode="auto">
            <a:xfrm>
              <a:off x="3529" y="2346"/>
              <a:ext cx="34" cy="35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34" y="15"/>
                </a:cxn>
                <a:cxn ang="0">
                  <a:pos x="29" y="30"/>
                </a:cxn>
                <a:cxn ang="0">
                  <a:pos x="14" y="35"/>
                </a:cxn>
                <a:cxn ang="0">
                  <a:pos x="14" y="35"/>
                </a:cxn>
                <a:cxn ang="0">
                  <a:pos x="5" y="3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9" y="5"/>
                </a:cxn>
                <a:cxn ang="0">
                  <a:pos x="34" y="15"/>
                </a:cxn>
                <a:cxn ang="0">
                  <a:pos x="34" y="15"/>
                </a:cxn>
              </a:cxnLst>
              <a:rect l="0" t="0" r="r" b="b"/>
              <a:pathLst>
                <a:path w="34" h="35">
                  <a:moveTo>
                    <a:pt x="34" y="15"/>
                  </a:moveTo>
                  <a:lnTo>
                    <a:pt x="34" y="15"/>
                  </a:lnTo>
                  <a:lnTo>
                    <a:pt x="29" y="30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9" y="5"/>
                  </a:lnTo>
                  <a:lnTo>
                    <a:pt x="34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8" name="Freeform 78"/>
            <p:cNvSpPr>
              <a:spLocks/>
            </p:cNvSpPr>
            <p:nvPr/>
          </p:nvSpPr>
          <p:spPr bwMode="auto">
            <a:xfrm>
              <a:off x="3509" y="2326"/>
              <a:ext cx="74" cy="75"/>
            </a:xfrm>
            <a:custGeom>
              <a:avLst/>
              <a:gdLst/>
              <a:ahLst/>
              <a:cxnLst>
                <a:cxn ang="0">
                  <a:pos x="74" y="35"/>
                </a:cxn>
                <a:cxn ang="0">
                  <a:pos x="74" y="35"/>
                </a:cxn>
                <a:cxn ang="0">
                  <a:pos x="69" y="50"/>
                </a:cxn>
                <a:cxn ang="0">
                  <a:pos x="64" y="65"/>
                </a:cxn>
                <a:cxn ang="0">
                  <a:pos x="49" y="70"/>
                </a:cxn>
                <a:cxn ang="0">
                  <a:pos x="34" y="75"/>
                </a:cxn>
                <a:cxn ang="0">
                  <a:pos x="34" y="75"/>
                </a:cxn>
                <a:cxn ang="0">
                  <a:pos x="20" y="70"/>
                </a:cxn>
                <a:cxn ang="0">
                  <a:pos x="10" y="65"/>
                </a:cxn>
                <a:cxn ang="0">
                  <a:pos x="0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0"/>
                </a:cxn>
                <a:cxn ang="0">
                  <a:pos x="10" y="10"/>
                </a:cxn>
                <a:cxn ang="0">
                  <a:pos x="2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9" y="0"/>
                </a:cxn>
                <a:cxn ang="0">
                  <a:pos x="64" y="10"/>
                </a:cxn>
                <a:cxn ang="0">
                  <a:pos x="69" y="20"/>
                </a:cxn>
                <a:cxn ang="0">
                  <a:pos x="74" y="35"/>
                </a:cxn>
                <a:cxn ang="0">
                  <a:pos x="74" y="35"/>
                </a:cxn>
              </a:cxnLst>
              <a:rect l="0" t="0" r="r" b="b"/>
              <a:pathLst>
                <a:path w="74" h="75">
                  <a:moveTo>
                    <a:pt x="74" y="35"/>
                  </a:moveTo>
                  <a:lnTo>
                    <a:pt x="74" y="35"/>
                  </a:lnTo>
                  <a:lnTo>
                    <a:pt x="69" y="50"/>
                  </a:lnTo>
                  <a:lnTo>
                    <a:pt x="64" y="65"/>
                  </a:lnTo>
                  <a:lnTo>
                    <a:pt x="49" y="70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20" y="70"/>
                  </a:lnTo>
                  <a:lnTo>
                    <a:pt x="10" y="65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9" y="0"/>
                  </a:lnTo>
                  <a:lnTo>
                    <a:pt x="64" y="10"/>
                  </a:lnTo>
                  <a:lnTo>
                    <a:pt x="69" y="20"/>
                  </a:lnTo>
                  <a:lnTo>
                    <a:pt x="74" y="35"/>
                  </a:lnTo>
                  <a:lnTo>
                    <a:pt x="74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9" name="Freeform 79"/>
            <p:cNvSpPr>
              <a:spLocks/>
            </p:cNvSpPr>
            <p:nvPr/>
          </p:nvSpPr>
          <p:spPr bwMode="auto">
            <a:xfrm>
              <a:off x="3783" y="2810"/>
              <a:ext cx="30" cy="3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5" y="2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lnTo>
                    <a:pt x="30" y="15"/>
                  </a:lnTo>
                  <a:lnTo>
                    <a:pt x="25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0" name="Freeform 80"/>
            <p:cNvSpPr>
              <a:spLocks/>
            </p:cNvSpPr>
            <p:nvPr/>
          </p:nvSpPr>
          <p:spPr bwMode="auto">
            <a:xfrm>
              <a:off x="3758" y="2790"/>
              <a:ext cx="75" cy="75"/>
            </a:xfrm>
            <a:custGeom>
              <a:avLst/>
              <a:gdLst/>
              <a:ahLst/>
              <a:cxnLst>
                <a:cxn ang="0">
                  <a:pos x="75" y="35"/>
                </a:cxn>
                <a:cxn ang="0">
                  <a:pos x="75" y="35"/>
                </a:cxn>
                <a:cxn ang="0">
                  <a:pos x="75" y="50"/>
                </a:cxn>
                <a:cxn ang="0">
                  <a:pos x="65" y="60"/>
                </a:cxn>
                <a:cxn ang="0">
                  <a:pos x="55" y="70"/>
                </a:cxn>
                <a:cxn ang="0">
                  <a:pos x="40" y="75"/>
                </a:cxn>
                <a:cxn ang="0">
                  <a:pos x="40" y="75"/>
                </a:cxn>
                <a:cxn ang="0">
                  <a:pos x="25" y="70"/>
                </a:cxn>
                <a:cxn ang="0">
                  <a:pos x="15" y="60"/>
                </a:cxn>
                <a:cxn ang="0">
                  <a:pos x="5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20"/>
                </a:cxn>
                <a:cxn ang="0">
                  <a:pos x="15" y="10"/>
                </a:cxn>
                <a:cxn ang="0">
                  <a:pos x="25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55" y="0"/>
                </a:cxn>
                <a:cxn ang="0">
                  <a:pos x="65" y="10"/>
                </a:cxn>
                <a:cxn ang="0">
                  <a:pos x="75" y="20"/>
                </a:cxn>
                <a:cxn ang="0">
                  <a:pos x="75" y="35"/>
                </a:cxn>
                <a:cxn ang="0">
                  <a:pos x="75" y="35"/>
                </a:cxn>
              </a:cxnLst>
              <a:rect l="0" t="0" r="r" b="b"/>
              <a:pathLst>
                <a:path w="75" h="75">
                  <a:moveTo>
                    <a:pt x="75" y="35"/>
                  </a:moveTo>
                  <a:lnTo>
                    <a:pt x="75" y="35"/>
                  </a:lnTo>
                  <a:lnTo>
                    <a:pt x="75" y="50"/>
                  </a:lnTo>
                  <a:lnTo>
                    <a:pt x="65" y="60"/>
                  </a:lnTo>
                  <a:lnTo>
                    <a:pt x="55" y="70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25" y="70"/>
                  </a:lnTo>
                  <a:lnTo>
                    <a:pt x="15" y="60"/>
                  </a:lnTo>
                  <a:lnTo>
                    <a:pt x="5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20"/>
                  </a:lnTo>
                  <a:lnTo>
                    <a:pt x="15" y="1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55" y="0"/>
                  </a:lnTo>
                  <a:lnTo>
                    <a:pt x="65" y="10"/>
                  </a:lnTo>
                  <a:lnTo>
                    <a:pt x="75" y="20"/>
                  </a:lnTo>
                  <a:lnTo>
                    <a:pt x="75" y="35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1" name="Freeform 81"/>
            <p:cNvSpPr>
              <a:spLocks/>
            </p:cNvSpPr>
            <p:nvPr/>
          </p:nvSpPr>
          <p:spPr bwMode="auto">
            <a:xfrm>
              <a:off x="4157" y="3094"/>
              <a:ext cx="35" cy="35"/>
            </a:xfrm>
            <a:custGeom>
              <a:avLst/>
              <a:gdLst/>
              <a:ahLst/>
              <a:cxnLst>
                <a:cxn ang="0">
                  <a:pos x="35" y="20"/>
                </a:cxn>
                <a:cxn ang="0">
                  <a:pos x="35" y="20"/>
                </a:cxn>
                <a:cxn ang="0">
                  <a:pos x="30" y="30"/>
                </a:cxn>
                <a:cxn ang="0">
                  <a:pos x="20" y="35"/>
                </a:cxn>
                <a:cxn ang="0">
                  <a:pos x="20" y="35"/>
                </a:cxn>
                <a:cxn ang="0">
                  <a:pos x="5" y="3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5" y="5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30" y="5"/>
                </a:cxn>
                <a:cxn ang="0">
                  <a:pos x="35" y="20"/>
                </a:cxn>
                <a:cxn ang="0">
                  <a:pos x="35" y="20"/>
                </a:cxn>
              </a:cxnLst>
              <a:rect l="0" t="0" r="r" b="b"/>
              <a:pathLst>
                <a:path w="35" h="35">
                  <a:moveTo>
                    <a:pt x="35" y="20"/>
                  </a:moveTo>
                  <a:lnTo>
                    <a:pt x="35" y="20"/>
                  </a:lnTo>
                  <a:lnTo>
                    <a:pt x="30" y="3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5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30" y="5"/>
                  </a:lnTo>
                  <a:lnTo>
                    <a:pt x="35" y="20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2" name="Freeform 82"/>
            <p:cNvSpPr>
              <a:spLocks/>
            </p:cNvSpPr>
            <p:nvPr/>
          </p:nvSpPr>
          <p:spPr bwMode="auto">
            <a:xfrm>
              <a:off x="4137" y="3074"/>
              <a:ext cx="75" cy="75"/>
            </a:xfrm>
            <a:custGeom>
              <a:avLst/>
              <a:gdLst/>
              <a:ahLst/>
              <a:cxnLst>
                <a:cxn ang="0">
                  <a:pos x="75" y="40"/>
                </a:cxn>
                <a:cxn ang="0">
                  <a:pos x="75" y="40"/>
                </a:cxn>
                <a:cxn ang="0">
                  <a:pos x="70" y="55"/>
                </a:cxn>
                <a:cxn ang="0">
                  <a:pos x="65" y="65"/>
                </a:cxn>
                <a:cxn ang="0">
                  <a:pos x="50" y="75"/>
                </a:cxn>
                <a:cxn ang="0">
                  <a:pos x="40" y="75"/>
                </a:cxn>
                <a:cxn ang="0">
                  <a:pos x="40" y="75"/>
                </a:cxn>
                <a:cxn ang="0">
                  <a:pos x="25" y="75"/>
                </a:cxn>
                <a:cxn ang="0">
                  <a:pos x="10" y="65"/>
                </a:cxn>
                <a:cxn ang="0">
                  <a:pos x="5" y="5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5" y="25"/>
                </a:cxn>
                <a:cxn ang="0">
                  <a:pos x="10" y="10"/>
                </a:cxn>
                <a:cxn ang="0">
                  <a:pos x="25" y="5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50" y="5"/>
                </a:cxn>
                <a:cxn ang="0">
                  <a:pos x="65" y="10"/>
                </a:cxn>
                <a:cxn ang="0">
                  <a:pos x="70" y="25"/>
                </a:cxn>
                <a:cxn ang="0">
                  <a:pos x="75" y="40"/>
                </a:cxn>
                <a:cxn ang="0">
                  <a:pos x="75" y="40"/>
                </a:cxn>
              </a:cxnLst>
              <a:rect l="0" t="0" r="r" b="b"/>
              <a:pathLst>
                <a:path w="75" h="75">
                  <a:moveTo>
                    <a:pt x="75" y="40"/>
                  </a:moveTo>
                  <a:lnTo>
                    <a:pt x="75" y="40"/>
                  </a:lnTo>
                  <a:lnTo>
                    <a:pt x="70" y="55"/>
                  </a:lnTo>
                  <a:lnTo>
                    <a:pt x="65" y="65"/>
                  </a:lnTo>
                  <a:lnTo>
                    <a:pt x="50" y="75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25" y="75"/>
                  </a:lnTo>
                  <a:lnTo>
                    <a:pt x="10" y="65"/>
                  </a:lnTo>
                  <a:lnTo>
                    <a:pt x="5" y="5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0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50" y="5"/>
                  </a:lnTo>
                  <a:lnTo>
                    <a:pt x="65" y="10"/>
                  </a:lnTo>
                  <a:lnTo>
                    <a:pt x="70" y="25"/>
                  </a:lnTo>
                  <a:lnTo>
                    <a:pt x="75" y="40"/>
                  </a:lnTo>
                  <a:lnTo>
                    <a:pt x="75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3" name="Freeform 83"/>
            <p:cNvSpPr>
              <a:spLocks/>
            </p:cNvSpPr>
            <p:nvPr/>
          </p:nvSpPr>
          <p:spPr bwMode="auto">
            <a:xfrm>
              <a:off x="4920" y="2431"/>
              <a:ext cx="30" cy="35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5" y="30"/>
                </a:cxn>
                <a:cxn ang="0">
                  <a:pos x="15" y="35"/>
                </a:cxn>
                <a:cxn ang="0">
                  <a:pos x="15" y="35"/>
                </a:cxn>
                <a:cxn ang="0">
                  <a:pos x="5" y="3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35">
                  <a:moveTo>
                    <a:pt x="30" y="15"/>
                  </a:moveTo>
                  <a:lnTo>
                    <a:pt x="30" y="15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4" name="Freeform 84"/>
            <p:cNvSpPr>
              <a:spLocks/>
            </p:cNvSpPr>
            <p:nvPr/>
          </p:nvSpPr>
          <p:spPr bwMode="auto">
            <a:xfrm>
              <a:off x="4895" y="2411"/>
              <a:ext cx="75" cy="75"/>
            </a:xfrm>
            <a:custGeom>
              <a:avLst/>
              <a:gdLst/>
              <a:ahLst/>
              <a:cxnLst>
                <a:cxn ang="0">
                  <a:pos x="75" y="35"/>
                </a:cxn>
                <a:cxn ang="0">
                  <a:pos x="75" y="35"/>
                </a:cxn>
                <a:cxn ang="0">
                  <a:pos x="75" y="50"/>
                </a:cxn>
                <a:cxn ang="0">
                  <a:pos x="65" y="65"/>
                </a:cxn>
                <a:cxn ang="0">
                  <a:pos x="55" y="70"/>
                </a:cxn>
                <a:cxn ang="0">
                  <a:pos x="40" y="75"/>
                </a:cxn>
                <a:cxn ang="0">
                  <a:pos x="40" y="75"/>
                </a:cxn>
                <a:cxn ang="0">
                  <a:pos x="25" y="70"/>
                </a:cxn>
                <a:cxn ang="0">
                  <a:pos x="15" y="65"/>
                </a:cxn>
                <a:cxn ang="0">
                  <a:pos x="5" y="5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5" y="25"/>
                </a:cxn>
                <a:cxn ang="0">
                  <a:pos x="15" y="10"/>
                </a:cxn>
                <a:cxn ang="0">
                  <a:pos x="25" y="5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55" y="5"/>
                </a:cxn>
                <a:cxn ang="0">
                  <a:pos x="65" y="10"/>
                </a:cxn>
                <a:cxn ang="0">
                  <a:pos x="75" y="25"/>
                </a:cxn>
                <a:cxn ang="0">
                  <a:pos x="75" y="35"/>
                </a:cxn>
                <a:cxn ang="0">
                  <a:pos x="75" y="35"/>
                </a:cxn>
              </a:cxnLst>
              <a:rect l="0" t="0" r="r" b="b"/>
              <a:pathLst>
                <a:path w="75" h="75">
                  <a:moveTo>
                    <a:pt x="75" y="35"/>
                  </a:moveTo>
                  <a:lnTo>
                    <a:pt x="75" y="35"/>
                  </a:lnTo>
                  <a:lnTo>
                    <a:pt x="75" y="50"/>
                  </a:lnTo>
                  <a:lnTo>
                    <a:pt x="65" y="65"/>
                  </a:lnTo>
                  <a:lnTo>
                    <a:pt x="55" y="70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25" y="70"/>
                  </a:lnTo>
                  <a:lnTo>
                    <a:pt x="15" y="6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55" y="5"/>
                  </a:lnTo>
                  <a:lnTo>
                    <a:pt x="65" y="10"/>
                  </a:lnTo>
                  <a:lnTo>
                    <a:pt x="75" y="25"/>
                  </a:lnTo>
                  <a:lnTo>
                    <a:pt x="75" y="35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5" name="Freeform 85"/>
            <p:cNvSpPr>
              <a:spLocks/>
            </p:cNvSpPr>
            <p:nvPr/>
          </p:nvSpPr>
          <p:spPr bwMode="auto">
            <a:xfrm>
              <a:off x="4990" y="1808"/>
              <a:ext cx="30" cy="34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5" y="30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5" y="3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34">
                  <a:moveTo>
                    <a:pt x="30" y="15"/>
                  </a:moveTo>
                  <a:lnTo>
                    <a:pt x="30" y="15"/>
                  </a:lnTo>
                  <a:lnTo>
                    <a:pt x="25" y="30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6" name="Freeform 86"/>
            <p:cNvSpPr>
              <a:spLocks/>
            </p:cNvSpPr>
            <p:nvPr/>
          </p:nvSpPr>
          <p:spPr bwMode="auto">
            <a:xfrm>
              <a:off x="4970" y="1788"/>
              <a:ext cx="75" cy="74"/>
            </a:xfrm>
            <a:custGeom>
              <a:avLst/>
              <a:gdLst/>
              <a:ahLst/>
              <a:cxnLst>
                <a:cxn ang="0">
                  <a:pos x="75" y="35"/>
                </a:cxn>
                <a:cxn ang="0">
                  <a:pos x="75" y="35"/>
                </a:cxn>
                <a:cxn ang="0">
                  <a:pos x="70" y="50"/>
                </a:cxn>
                <a:cxn ang="0">
                  <a:pos x="60" y="64"/>
                </a:cxn>
                <a:cxn ang="0">
                  <a:pos x="50" y="69"/>
                </a:cxn>
                <a:cxn ang="0">
                  <a:pos x="35" y="74"/>
                </a:cxn>
                <a:cxn ang="0">
                  <a:pos x="35" y="74"/>
                </a:cxn>
                <a:cxn ang="0">
                  <a:pos x="20" y="69"/>
                </a:cxn>
                <a:cxn ang="0">
                  <a:pos x="10" y="64"/>
                </a:cxn>
                <a:cxn ang="0">
                  <a:pos x="0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0"/>
                </a:cxn>
                <a:cxn ang="0">
                  <a:pos x="10" y="10"/>
                </a:cxn>
                <a:cxn ang="0">
                  <a:pos x="20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0"/>
                </a:cxn>
                <a:cxn ang="0">
                  <a:pos x="60" y="10"/>
                </a:cxn>
                <a:cxn ang="0">
                  <a:pos x="70" y="20"/>
                </a:cxn>
                <a:cxn ang="0">
                  <a:pos x="75" y="35"/>
                </a:cxn>
                <a:cxn ang="0">
                  <a:pos x="75" y="35"/>
                </a:cxn>
              </a:cxnLst>
              <a:rect l="0" t="0" r="r" b="b"/>
              <a:pathLst>
                <a:path w="75" h="74">
                  <a:moveTo>
                    <a:pt x="75" y="35"/>
                  </a:moveTo>
                  <a:lnTo>
                    <a:pt x="75" y="35"/>
                  </a:lnTo>
                  <a:lnTo>
                    <a:pt x="70" y="50"/>
                  </a:lnTo>
                  <a:lnTo>
                    <a:pt x="60" y="64"/>
                  </a:lnTo>
                  <a:lnTo>
                    <a:pt x="50" y="69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20" y="69"/>
                  </a:lnTo>
                  <a:lnTo>
                    <a:pt x="10" y="64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0" y="10"/>
                  </a:lnTo>
                  <a:lnTo>
                    <a:pt x="70" y="20"/>
                  </a:lnTo>
                  <a:lnTo>
                    <a:pt x="75" y="35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7" name="Freeform 87"/>
            <p:cNvSpPr>
              <a:spLocks/>
            </p:cNvSpPr>
            <p:nvPr/>
          </p:nvSpPr>
          <p:spPr bwMode="auto">
            <a:xfrm>
              <a:off x="4117" y="1259"/>
              <a:ext cx="35" cy="35"/>
            </a:xfrm>
            <a:custGeom>
              <a:avLst/>
              <a:gdLst/>
              <a:ahLst/>
              <a:cxnLst>
                <a:cxn ang="0">
                  <a:pos x="35" y="15"/>
                </a:cxn>
                <a:cxn ang="0">
                  <a:pos x="35" y="15"/>
                </a:cxn>
                <a:cxn ang="0">
                  <a:pos x="30" y="30"/>
                </a:cxn>
                <a:cxn ang="0">
                  <a:pos x="15" y="35"/>
                </a:cxn>
                <a:cxn ang="0">
                  <a:pos x="15" y="35"/>
                </a:cxn>
                <a:cxn ang="0">
                  <a:pos x="5" y="3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30" y="5"/>
                </a:cxn>
                <a:cxn ang="0">
                  <a:pos x="35" y="15"/>
                </a:cxn>
                <a:cxn ang="0">
                  <a:pos x="35" y="15"/>
                </a:cxn>
              </a:cxnLst>
              <a:rect l="0" t="0" r="r" b="b"/>
              <a:pathLst>
                <a:path w="35" h="35">
                  <a:moveTo>
                    <a:pt x="35" y="15"/>
                  </a:moveTo>
                  <a:lnTo>
                    <a:pt x="35" y="15"/>
                  </a:lnTo>
                  <a:lnTo>
                    <a:pt x="30" y="3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5" y="15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8" name="Freeform 88"/>
            <p:cNvSpPr>
              <a:spLocks/>
            </p:cNvSpPr>
            <p:nvPr/>
          </p:nvSpPr>
          <p:spPr bwMode="auto">
            <a:xfrm>
              <a:off x="4097" y="1239"/>
              <a:ext cx="75" cy="75"/>
            </a:xfrm>
            <a:custGeom>
              <a:avLst/>
              <a:gdLst/>
              <a:ahLst/>
              <a:cxnLst>
                <a:cxn ang="0">
                  <a:pos x="75" y="35"/>
                </a:cxn>
                <a:cxn ang="0">
                  <a:pos x="75" y="35"/>
                </a:cxn>
                <a:cxn ang="0">
                  <a:pos x="70" y="50"/>
                </a:cxn>
                <a:cxn ang="0">
                  <a:pos x="65" y="65"/>
                </a:cxn>
                <a:cxn ang="0">
                  <a:pos x="50" y="70"/>
                </a:cxn>
                <a:cxn ang="0">
                  <a:pos x="35" y="75"/>
                </a:cxn>
                <a:cxn ang="0">
                  <a:pos x="35" y="75"/>
                </a:cxn>
                <a:cxn ang="0">
                  <a:pos x="25" y="70"/>
                </a:cxn>
                <a:cxn ang="0">
                  <a:pos x="10" y="65"/>
                </a:cxn>
                <a:cxn ang="0">
                  <a:pos x="5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20"/>
                </a:cxn>
                <a:cxn ang="0">
                  <a:pos x="10" y="10"/>
                </a:cxn>
                <a:cxn ang="0">
                  <a:pos x="25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0"/>
                </a:cxn>
                <a:cxn ang="0">
                  <a:pos x="65" y="10"/>
                </a:cxn>
                <a:cxn ang="0">
                  <a:pos x="70" y="20"/>
                </a:cxn>
                <a:cxn ang="0">
                  <a:pos x="75" y="35"/>
                </a:cxn>
                <a:cxn ang="0">
                  <a:pos x="75" y="35"/>
                </a:cxn>
              </a:cxnLst>
              <a:rect l="0" t="0" r="r" b="b"/>
              <a:pathLst>
                <a:path w="75" h="75">
                  <a:moveTo>
                    <a:pt x="75" y="35"/>
                  </a:moveTo>
                  <a:lnTo>
                    <a:pt x="75" y="35"/>
                  </a:lnTo>
                  <a:lnTo>
                    <a:pt x="70" y="50"/>
                  </a:lnTo>
                  <a:lnTo>
                    <a:pt x="65" y="65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25" y="70"/>
                  </a:lnTo>
                  <a:lnTo>
                    <a:pt x="10" y="65"/>
                  </a:lnTo>
                  <a:lnTo>
                    <a:pt x="5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20"/>
                  </a:lnTo>
                  <a:lnTo>
                    <a:pt x="10" y="1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5" y="10"/>
                  </a:lnTo>
                  <a:lnTo>
                    <a:pt x="70" y="20"/>
                  </a:lnTo>
                  <a:lnTo>
                    <a:pt x="75" y="35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9" name="Freeform 89"/>
            <p:cNvSpPr>
              <a:spLocks/>
            </p:cNvSpPr>
            <p:nvPr/>
          </p:nvSpPr>
          <p:spPr bwMode="auto">
            <a:xfrm>
              <a:off x="3588" y="1952"/>
              <a:ext cx="35" cy="35"/>
            </a:xfrm>
            <a:custGeom>
              <a:avLst/>
              <a:gdLst/>
              <a:ahLst/>
              <a:cxnLst>
                <a:cxn ang="0">
                  <a:pos x="35" y="20"/>
                </a:cxn>
                <a:cxn ang="0">
                  <a:pos x="35" y="20"/>
                </a:cxn>
                <a:cxn ang="0">
                  <a:pos x="30" y="30"/>
                </a:cxn>
                <a:cxn ang="0">
                  <a:pos x="20" y="35"/>
                </a:cxn>
                <a:cxn ang="0">
                  <a:pos x="20" y="35"/>
                </a:cxn>
                <a:cxn ang="0">
                  <a:pos x="5" y="3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5" y="5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30" y="5"/>
                </a:cxn>
                <a:cxn ang="0">
                  <a:pos x="35" y="20"/>
                </a:cxn>
                <a:cxn ang="0">
                  <a:pos x="35" y="20"/>
                </a:cxn>
              </a:cxnLst>
              <a:rect l="0" t="0" r="r" b="b"/>
              <a:pathLst>
                <a:path w="35" h="35">
                  <a:moveTo>
                    <a:pt x="35" y="20"/>
                  </a:moveTo>
                  <a:lnTo>
                    <a:pt x="35" y="20"/>
                  </a:lnTo>
                  <a:lnTo>
                    <a:pt x="30" y="3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5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30" y="5"/>
                  </a:lnTo>
                  <a:lnTo>
                    <a:pt x="35" y="20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0" name="Freeform 90"/>
            <p:cNvSpPr>
              <a:spLocks/>
            </p:cNvSpPr>
            <p:nvPr/>
          </p:nvSpPr>
          <p:spPr bwMode="auto">
            <a:xfrm>
              <a:off x="3568" y="1932"/>
              <a:ext cx="75" cy="75"/>
            </a:xfrm>
            <a:custGeom>
              <a:avLst/>
              <a:gdLst/>
              <a:ahLst/>
              <a:cxnLst>
                <a:cxn ang="0">
                  <a:pos x="75" y="40"/>
                </a:cxn>
                <a:cxn ang="0">
                  <a:pos x="75" y="40"/>
                </a:cxn>
                <a:cxn ang="0">
                  <a:pos x="70" y="55"/>
                </a:cxn>
                <a:cxn ang="0">
                  <a:pos x="65" y="65"/>
                </a:cxn>
                <a:cxn ang="0">
                  <a:pos x="50" y="75"/>
                </a:cxn>
                <a:cxn ang="0">
                  <a:pos x="40" y="75"/>
                </a:cxn>
                <a:cxn ang="0">
                  <a:pos x="40" y="75"/>
                </a:cxn>
                <a:cxn ang="0">
                  <a:pos x="25" y="75"/>
                </a:cxn>
                <a:cxn ang="0">
                  <a:pos x="10" y="65"/>
                </a:cxn>
                <a:cxn ang="0">
                  <a:pos x="5" y="5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5" y="25"/>
                </a:cxn>
                <a:cxn ang="0">
                  <a:pos x="10" y="10"/>
                </a:cxn>
                <a:cxn ang="0">
                  <a:pos x="25" y="5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50" y="5"/>
                </a:cxn>
                <a:cxn ang="0">
                  <a:pos x="65" y="10"/>
                </a:cxn>
                <a:cxn ang="0">
                  <a:pos x="70" y="25"/>
                </a:cxn>
                <a:cxn ang="0">
                  <a:pos x="75" y="40"/>
                </a:cxn>
                <a:cxn ang="0">
                  <a:pos x="75" y="40"/>
                </a:cxn>
              </a:cxnLst>
              <a:rect l="0" t="0" r="r" b="b"/>
              <a:pathLst>
                <a:path w="75" h="75">
                  <a:moveTo>
                    <a:pt x="75" y="40"/>
                  </a:moveTo>
                  <a:lnTo>
                    <a:pt x="75" y="40"/>
                  </a:lnTo>
                  <a:lnTo>
                    <a:pt x="70" y="55"/>
                  </a:lnTo>
                  <a:lnTo>
                    <a:pt x="65" y="65"/>
                  </a:lnTo>
                  <a:lnTo>
                    <a:pt x="50" y="75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25" y="75"/>
                  </a:lnTo>
                  <a:lnTo>
                    <a:pt x="10" y="65"/>
                  </a:lnTo>
                  <a:lnTo>
                    <a:pt x="5" y="5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0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50" y="5"/>
                  </a:lnTo>
                  <a:lnTo>
                    <a:pt x="65" y="10"/>
                  </a:lnTo>
                  <a:lnTo>
                    <a:pt x="70" y="25"/>
                  </a:lnTo>
                  <a:lnTo>
                    <a:pt x="75" y="40"/>
                  </a:lnTo>
                  <a:lnTo>
                    <a:pt x="75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1" name="Freeform 91"/>
            <p:cNvSpPr>
              <a:spLocks/>
            </p:cNvSpPr>
            <p:nvPr/>
          </p:nvSpPr>
          <p:spPr bwMode="auto">
            <a:xfrm>
              <a:off x="3060" y="3808"/>
              <a:ext cx="35" cy="30"/>
            </a:xfrm>
            <a:custGeom>
              <a:avLst/>
              <a:gdLst/>
              <a:ahLst/>
              <a:cxnLst>
                <a:cxn ang="0">
                  <a:pos x="35" y="15"/>
                </a:cxn>
                <a:cxn ang="0">
                  <a:pos x="35" y="15"/>
                </a:cxn>
                <a:cxn ang="0">
                  <a:pos x="30" y="2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30" y="5"/>
                </a:cxn>
                <a:cxn ang="0">
                  <a:pos x="35" y="15"/>
                </a:cxn>
                <a:cxn ang="0">
                  <a:pos x="35" y="15"/>
                </a:cxn>
              </a:cxnLst>
              <a:rect l="0" t="0" r="r" b="b"/>
              <a:pathLst>
                <a:path w="35" h="30">
                  <a:moveTo>
                    <a:pt x="35" y="15"/>
                  </a:moveTo>
                  <a:lnTo>
                    <a:pt x="35" y="15"/>
                  </a:lnTo>
                  <a:lnTo>
                    <a:pt x="30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5" y="15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2" name="Freeform 92"/>
            <p:cNvSpPr>
              <a:spLocks/>
            </p:cNvSpPr>
            <p:nvPr/>
          </p:nvSpPr>
          <p:spPr bwMode="auto">
            <a:xfrm>
              <a:off x="3040" y="3788"/>
              <a:ext cx="75" cy="69"/>
            </a:xfrm>
            <a:custGeom>
              <a:avLst/>
              <a:gdLst/>
              <a:ahLst/>
              <a:cxnLst>
                <a:cxn ang="0">
                  <a:pos x="75" y="35"/>
                </a:cxn>
                <a:cxn ang="0">
                  <a:pos x="75" y="35"/>
                </a:cxn>
                <a:cxn ang="0">
                  <a:pos x="70" y="50"/>
                </a:cxn>
                <a:cxn ang="0">
                  <a:pos x="65" y="60"/>
                </a:cxn>
                <a:cxn ang="0">
                  <a:pos x="50" y="69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0" y="69"/>
                </a:cxn>
                <a:cxn ang="0">
                  <a:pos x="10" y="60"/>
                </a:cxn>
                <a:cxn ang="0">
                  <a:pos x="5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20"/>
                </a:cxn>
                <a:cxn ang="0">
                  <a:pos x="10" y="10"/>
                </a:cxn>
                <a:cxn ang="0">
                  <a:pos x="20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0"/>
                </a:cxn>
                <a:cxn ang="0">
                  <a:pos x="65" y="10"/>
                </a:cxn>
                <a:cxn ang="0">
                  <a:pos x="70" y="20"/>
                </a:cxn>
                <a:cxn ang="0">
                  <a:pos x="75" y="35"/>
                </a:cxn>
                <a:cxn ang="0">
                  <a:pos x="75" y="35"/>
                </a:cxn>
              </a:cxnLst>
              <a:rect l="0" t="0" r="r" b="b"/>
              <a:pathLst>
                <a:path w="75" h="69">
                  <a:moveTo>
                    <a:pt x="75" y="35"/>
                  </a:moveTo>
                  <a:lnTo>
                    <a:pt x="75" y="35"/>
                  </a:lnTo>
                  <a:lnTo>
                    <a:pt x="70" y="50"/>
                  </a:lnTo>
                  <a:lnTo>
                    <a:pt x="65" y="60"/>
                  </a:lnTo>
                  <a:lnTo>
                    <a:pt x="50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0" y="69"/>
                  </a:lnTo>
                  <a:lnTo>
                    <a:pt x="10" y="60"/>
                  </a:lnTo>
                  <a:lnTo>
                    <a:pt x="5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5" y="10"/>
                  </a:lnTo>
                  <a:lnTo>
                    <a:pt x="70" y="20"/>
                  </a:lnTo>
                  <a:lnTo>
                    <a:pt x="75" y="35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3" name="Freeform 93"/>
            <p:cNvSpPr>
              <a:spLocks/>
            </p:cNvSpPr>
            <p:nvPr/>
          </p:nvSpPr>
          <p:spPr bwMode="auto">
            <a:xfrm>
              <a:off x="2945" y="2995"/>
              <a:ext cx="100" cy="99"/>
            </a:xfrm>
            <a:custGeom>
              <a:avLst/>
              <a:gdLst/>
              <a:ahLst/>
              <a:cxnLst>
                <a:cxn ang="0">
                  <a:pos x="100" y="50"/>
                </a:cxn>
                <a:cxn ang="0">
                  <a:pos x="100" y="50"/>
                </a:cxn>
                <a:cxn ang="0">
                  <a:pos x="95" y="69"/>
                </a:cxn>
                <a:cxn ang="0">
                  <a:pos x="85" y="84"/>
                </a:cxn>
                <a:cxn ang="0">
                  <a:pos x="70" y="94"/>
                </a:cxn>
                <a:cxn ang="0">
                  <a:pos x="50" y="99"/>
                </a:cxn>
                <a:cxn ang="0">
                  <a:pos x="50" y="99"/>
                </a:cxn>
                <a:cxn ang="0">
                  <a:pos x="30" y="94"/>
                </a:cxn>
                <a:cxn ang="0">
                  <a:pos x="15" y="84"/>
                </a:cxn>
                <a:cxn ang="0">
                  <a:pos x="5" y="6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5" y="35"/>
                </a:cxn>
                <a:cxn ang="0">
                  <a:pos x="15" y="15"/>
                </a:cxn>
                <a:cxn ang="0">
                  <a:pos x="30" y="5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65" y="5"/>
                </a:cxn>
                <a:cxn ang="0">
                  <a:pos x="85" y="15"/>
                </a:cxn>
                <a:cxn ang="0">
                  <a:pos x="95" y="30"/>
                </a:cxn>
                <a:cxn ang="0">
                  <a:pos x="100" y="50"/>
                </a:cxn>
                <a:cxn ang="0">
                  <a:pos x="100" y="50"/>
                </a:cxn>
              </a:cxnLst>
              <a:rect l="0" t="0" r="r" b="b"/>
              <a:pathLst>
                <a:path w="100" h="99">
                  <a:moveTo>
                    <a:pt x="100" y="50"/>
                  </a:moveTo>
                  <a:lnTo>
                    <a:pt x="100" y="50"/>
                  </a:lnTo>
                  <a:lnTo>
                    <a:pt x="95" y="69"/>
                  </a:lnTo>
                  <a:lnTo>
                    <a:pt x="85" y="84"/>
                  </a:lnTo>
                  <a:lnTo>
                    <a:pt x="70" y="94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30" y="94"/>
                  </a:lnTo>
                  <a:lnTo>
                    <a:pt x="15" y="84"/>
                  </a:lnTo>
                  <a:lnTo>
                    <a:pt x="5" y="6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" y="35"/>
                  </a:lnTo>
                  <a:lnTo>
                    <a:pt x="15" y="15"/>
                  </a:lnTo>
                  <a:lnTo>
                    <a:pt x="30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65" y="5"/>
                  </a:lnTo>
                  <a:lnTo>
                    <a:pt x="85" y="15"/>
                  </a:lnTo>
                  <a:lnTo>
                    <a:pt x="95" y="30"/>
                  </a:lnTo>
                  <a:lnTo>
                    <a:pt x="100" y="50"/>
                  </a:lnTo>
                  <a:lnTo>
                    <a:pt x="100" y="50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4" name="Freeform 94"/>
            <p:cNvSpPr>
              <a:spLocks/>
            </p:cNvSpPr>
            <p:nvPr/>
          </p:nvSpPr>
          <p:spPr bwMode="auto">
            <a:xfrm>
              <a:off x="2975" y="3025"/>
              <a:ext cx="40" cy="44"/>
            </a:xfrm>
            <a:custGeom>
              <a:avLst/>
              <a:gdLst/>
              <a:ahLst/>
              <a:cxnLst>
                <a:cxn ang="0">
                  <a:pos x="40" y="20"/>
                </a:cxn>
                <a:cxn ang="0">
                  <a:pos x="40" y="20"/>
                </a:cxn>
                <a:cxn ang="0">
                  <a:pos x="40" y="29"/>
                </a:cxn>
                <a:cxn ang="0">
                  <a:pos x="35" y="34"/>
                </a:cxn>
                <a:cxn ang="0">
                  <a:pos x="30" y="39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0" y="39"/>
                </a:cxn>
                <a:cxn ang="0">
                  <a:pos x="5" y="34"/>
                </a:cxn>
                <a:cxn ang="0">
                  <a:pos x="0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5" y="5"/>
                </a:cxn>
                <a:cxn ang="0">
                  <a:pos x="40" y="10"/>
                </a:cxn>
                <a:cxn ang="0">
                  <a:pos x="40" y="20"/>
                </a:cxn>
                <a:cxn ang="0">
                  <a:pos x="40" y="20"/>
                </a:cxn>
              </a:cxnLst>
              <a:rect l="0" t="0" r="r" b="b"/>
              <a:pathLst>
                <a:path w="40" h="44">
                  <a:moveTo>
                    <a:pt x="40" y="20"/>
                  </a:moveTo>
                  <a:lnTo>
                    <a:pt x="40" y="20"/>
                  </a:lnTo>
                  <a:lnTo>
                    <a:pt x="40" y="29"/>
                  </a:lnTo>
                  <a:lnTo>
                    <a:pt x="35" y="34"/>
                  </a:lnTo>
                  <a:lnTo>
                    <a:pt x="30" y="39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0" y="39"/>
                  </a:lnTo>
                  <a:lnTo>
                    <a:pt x="5" y="34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5" y="5"/>
                  </a:lnTo>
                  <a:lnTo>
                    <a:pt x="40" y="10"/>
                  </a:lnTo>
                  <a:lnTo>
                    <a:pt x="40" y="20"/>
                  </a:lnTo>
                  <a:lnTo>
                    <a:pt x="40" y="20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吉林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755650" y="981075"/>
            <a:ext cx="7650163" cy="5597525"/>
            <a:chOff x="476" y="618"/>
            <a:chExt cx="4819" cy="3526"/>
          </a:xfrm>
        </p:grpSpPr>
        <p:sp>
          <p:nvSpPr>
            <p:cNvPr id="16389" name="AutoShape 5"/>
            <p:cNvSpPr>
              <a:spLocks noChangeAspect="1" noChangeArrowheads="1" noTextEdit="1"/>
            </p:cNvSpPr>
            <p:nvPr/>
          </p:nvSpPr>
          <p:spPr bwMode="auto">
            <a:xfrm>
              <a:off x="476" y="618"/>
              <a:ext cx="4819" cy="35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1" name="Freeform 7"/>
            <p:cNvSpPr>
              <a:spLocks/>
            </p:cNvSpPr>
            <p:nvPr/>
          </p:nvSpPr>
          <p:spPr bwMode="auto">
            <a:xfrm>
              <a:off x="531" y="668"/>
              <a:ext cx="4714" cy="3426"/>
            </a:xfrm>
            <a:custGeom>
              <a:avLst/>
              <a:gdLst/>
              <a:ahLst/>
              <a:cxnLst>
                <a:cxn ang="0">
                  <a:pos x="1625" y="513"/>
                </a:cxn>
                <a:cxn ang="0">
                  <a:pos x="1862" y="398"/>
                </a:cxn>
                <a:cxn ang="0">
                  <a:pos x="2017" y="594"/>
                </a:cxn>
                <a:cxn ang="0">
                  <a:pos x="2334" y="523"/>
                </a:cxn>
                <a:cxn ang="0">
                  <a:pos x="2556" y="629"/>
                </a:cxn>
                <a:cxn ang="0">
                  <a:pos x="2576" y="810"/>
                </a:cxn>
                <a:cxn ang="0">
                  <a:pos x="2671" y="830"/>
                </a:cxn>
                <a:cxn ang="0">
                  <a:pos x="2812" y="891"/>
                </a:cxn>
                <a:cxn ang="0">
                  <a:pos x="2988" y="1157"/>
                </a:cxn>
                <a:cxn ang="0">
                  <a:pos x="3109" y="1021"/>
                </a:cxn>
                <a:cxn ang="0">
                  <a:pos x="3270" y="891"/>
                </a:cxn>
                <a:cxn ang="0">
                  <a:pos x="3315" y="1062"/>
                </a:cxn>
                <a:cxn ang="0">
                  <a:pos x="3728" y="1192"/>
                </a:cxn>
                <a:cxn ang="0">
                  <a:pos x="3934" y="1082"/>
                </a:cxn>
                <a:cxn ang="0">
                  <a:pos x="4030" y="1016"/>
                </a:cxn>
                <a:cxn ang="0">
                  <a:pos x="4180" y="931"/>
                </a:cxn>
                <a:cxn ang="0">
                  <a:pos x="4507" y="1263"/>
                </a:cxn>
                <a:cxn ang="0">
                  <a:pos x="4678" y="1207"/>
                </a:cxn>
                <a:cxn ang="0">
                  <a:pos x="4689" y="1454"/>
                </a:cxn>
                <a:cxn ang="0">
                  <a:pos x="4658" y="1600"/>
                </a:cxn>
                <a:cxn ang="0">
                  <a:pos x="4422" y="1746"/>
                </a:cxn>
                <a:cxn ang="0">
                  <a:pos x="4548" y="1932"/>
                </a:cxn>
                <a:cxn ang="0">
                  <a:pos x="4291" y="1665"/>
                </a:cxn>
                <a:cxn ang="0">
                  <a:pos x="4090" y="1721"/>
                </a:cxn>
                <a:cxn ang="0">
                  <a:pos x="4125" y="1977"/>
                </a:cxn>
                <a:cxn ang="0">
                  <a:pos x="3974" y="2063"/>
                </a:cxn>
                <a:cxn ang="0">
                  <a:pos x="3803" y="2374"/>
                </a:cxn>
                <a:cxn ang="0">
                  <a:pos x="3391" y="2475"/>
                </a:cxn>
                <a:cxn ang="0">
                  <a:pos x="3527" y="2686"/>
                </a:cxn>
                <a:cxn ang="0">
                  <a:pos x="3456" y="2877"/>
                </a:cxn>
                <a:cxn ang="0">
                  <a:pos x="3174" y="2887"/>
                </a:cxn>
                <a:cxn ang="0">
                  <a:pos x="2858" y="2732"/>
                </a:cxn>
                <a:cxn ang="0">
                  <a:pos x="2722" y="2842"/>
                </a:cxn>
                <a:cxn ang="0">
                  <a:pos x="2566" y="3255"/>
                </a:cxn>
                <a:cxn ang="0">
                  <a:pos x="2520" y="3380"/>
                </a:cxn>
                <a:cxn ang="0">
                  <a:pos x="2339" y="3426"/>
                </a:cxn>
                <a:cxn ang="0">
                  <a:pos x="2355" y="3189"/>
                </a:cxn>
                <a:cxn ang="0">
                  <a:pos x="2189" y="3008"/>
                </a:cxn>
                <a:cxn ang="0">
                  <a:pos x="2083" y="2711"/>
                </a:cxn>
                <a:cxn ang="0">
                  <a:pos x="2043" y="2601"/>
                </a:cxn>
                <a:cxn ang="0">
                  <a:pos x="1922" y="2430"/>
                </a:cxn>
                <a:cxn ang="0">
                  <a:pos x="1731" y="2108"/>
                </a:cxn>
                <a:cxn ang="0">
                  <a:pos x="1560" y="2234"/>
                </a:cxn>
                <a:cxn ang="0">
                  <a:pos x="1434" y="1992"/>
                </a:cxn>
                <a:cxn ang="0">
                  <a:pos x="1157" y="1902"/>
                </a:cxn>
                <a:cxn ang="0">
                  <a:pos x="971" y="1866"/>
                </a:cxn>
                <a:cxn ang="0">
                  <a:pos x="1057" y="1781"/>
                </a:cxn>
                <a:cxn ang="0">
                  <a:pos x="881" y="1409"/>
                </a:cxn>
                <a:cxn ang="0">
                  <a:pos x="664" y="1303"/>
                </a:cxn>
                <a:cxn ang="0">
                  <a:pos x="408" y="1363"/>
                </a:cxn>
                <a:cxn ang="0">
                  <a:pos x="277" y="1197"/>
                </a:cxn>
                <a:cxn ang="0">
                  <a:pos x="292" y="881"/>
                </a:cxn>
                <a:cxn ang="0">
                  <a:pos x="151" y="584"/>
                </a:cxn>
                <a:cxn ang="0">
                  <a:pos x="0" y="493"/>
                </a:cxn>
                <a:cxn ang="0">
                  <a:pos x="161" y="342"/>
                </a:cxn>
                <a:cxn ang="0">
                  <a:pos x="327" y="342"/>
                </a:cxn>
                <a:cxn ang="0">
                  <a:pos x="453" y="478"/>
                </a:cxn>
                <a:cxn ang="0">
                  <a:pos x="498" y="217"/>
                </a:cxn>
                <a:cxn ang="0">
                  <a:pos x="684" y="81"/>
                </a:cxn>
                <a:cxn ang="0">
                  <a:pos x="1011" y="76"/>
                </a:cxn>
                <a:cxn ang="0">
                  <a:pos x="1263" y="488"/>
                </a:cxn>
              </a:cxnLst>
              <a:rect l="0" t="0" r="r" b="b"/>
              <a:pathLst>
                <a:path w="4714" h="3426">
                  <a:moveTo>
                    <a:pt x="1550" y="468"/>
                  </a:moveTo>
                  <a:lnTo>
                    <a:pt x="1550" y="468"/>
                  </a:lnTo>
                  <a:lnTo>
                    <a:pt x="1555" y="463"/>
                  </a:lnTo>
                  <a:lnTo>
                    <a:pt x="1565" y="463"/>
                  </a:lnTo>
                  <a:lnTo>
                    <a:pt x="1575" y="468"/>
                  </a:lnTo>
                  <a:lnTo>
                    <a:pt x="1580" y="473"/>
                  </a:lnTo>
                  <a:lnTo>
                    <a:pt x="1580" y="483"/>
                  </a:lnTo>
                  <a:lnTo>
                    <a:pt x="1580" y="498"/>
                  </a:lnTo>
                  <a:lnTo>
                    <a:pt x="1580" y="498"/>
                  </a:lnTo>
                  <a:lnTo>
                    <a:pt x="1580" y="508"/>
                  </a:lnTo>
                  <a:lnTo>
                    <a:pt x="1585" y="518"/>
                  </a:lnTo>
                  <a:lnTo>
                    <a:pt x="1595" y="523"/>
                  </a:lnTo>
                  <a:lnTo>
                    <a:pt x="1600" y="518"/>
                  </a:lnTo>
                  <a:lnTo>
                    <a:pt x="1625" y="513"/>
                  </a:lnTo>
                  <a:lnTo>
                    <a:pt x="1635" y="503"/>
                  </a:lnTo>
                  <a:lnTo>
                    <a:pt x="1635" y="503"/>
                  </a:lnTo>
                  <a:lnTo>
                    <a:pt x="1655" y="498"/>
                  </a:lnTo>
                  <a:lnTo>
                    <a:pt x="1691" y="488"/>
                  </a:lnTo>
                  <a:lnTo>
                    <a:pt x="1721" y="488"/>
                  </a:lnTo>
                  <a:lnTo>
                    <a:pt x="1741" y="488"/>
                  </a:lnTo>
                  <a:lnTo>
                    <a:pt x="1741" y="488"/>
                  </a:lnTo>
                  <a:lnTo>
                    <a:pt x="1741" y="473"/>
                  </a:lnTo>
                  <a:lnTo>
                    <a:pt x="1746" y="463"/>
                  </a:lnTo>
                  <a:lnTo>
                    <a:pt x="1756" y="448"/>
                  </a:lnTo>
                  <a:lnTo>
                    <a:pt x="1771" y="428"/>
                  </a:lnTo>
                  <a:lnTo>
                    <a:pt x="1791" y="413"/>
                  </a:lnTo>
                  <a:lnTo>
                    <a:pt x="1821" y="403"/>
                  </a:lnTo>
                  <a:lnTo>
                    <a:pt x="1862" y="398"/>
                  </a:lnTo>
                  <a:lnTo>
                    <a:pt x="1862" y="398"/>
                  </a:lnTo>
                  <a:lnTo>
                    <a:pt x="1867" y="403"/>
                  </a:lnTo>
                  <a:lnTo>
                    <a:pt x="1872" y="413"/>
                  </a:lnTo>
                  <a:lnTo>
                    <a:pt x="1877" y="433"/>
                  </a:lnTo>
                  <a:lnTo>
                    <a:pt x="1877" y="433"/>
                  </a:lnTo>
                  <a:lnTo>
                    <a:pt x="1877" y="463"/>
                  </a:lnTo>
                  <a:lnTo>
                    <a:pt x="1877" y="483"/>
                  </a:lnTo>
                  <a:lnTo>
                    <a:pt x="1882" y="498"/>
                  </a:lnTo>
                  <a:lnTo>
                    <a:pt x="1892" y="513"/>
                  </a:lnTo>
                  <a:lnTo>
                    <a:pt x="1902" y="533"/>
                  </a:lnTo>
                  <a:lnTo>
                    <a:pt x="1927" y="549"/>
                  </a:lnTo>
                  <a:lnTo>
                    <a:pt x="1952" y="564"/>
                  </a:lnTo>
                  <a:lnTo>
                    <a:pt x="1952" y="564"/>
                  </a:lnTo>
                  <a:lnTo>
                    <a:pt x="2017" y="594"/>
                  </a:lnTo>
                  <a:lnTo>
                    <a:pt x="2043" y="604"/>
                  </a:lnTo>
                  <a:lnTo>
                    <a:pt x="2073" y="609"/>
                  </a:lnTo>
                  <a:lnTo>
                    <a:pt x="2098" y="609"/>
                  </a:lnTo>
                  <a:lnTo>
                    <a:pt x="2123" y="604"/>
                  </a:lnTo>
                  <a:lnTo>
                    <a:pt x="2148" y="584"/>
                  </a:lnTo>
                  <a:lnTo>
                    <a:pt x="2178" y="559"/>
                  </a:lnTo>
                  <a:lnTo>
                    <a:pt x="2178" y="559"/>
                  </a:lnTo>
                  <a:lnTo>
                    <a:pt x="2204" y="533"/>
                  </a:lnTo>
                  <a:lnTo>
                    <a:pt x="2229" y="513"/>
                  </a:lnTo>
                  <a:lnTo>
                    <a:pt x="2249" y="503"/>
                  </a:lnTo>
                  <a:lnTo>
                    <a:pt x="2264" y="503"/>
                  </a:lnTo>
                  <a:lnTo>
                    <a:pt x="2284" y="503"/>
                  </a:lnTo>
                  <a:lnTo>
                    <a:pt x="2299" y="508"/>
                  </a:lnTo>
                  <a:lnTo>
                    <a:pt x="2334" y="523"/>
                  </a:lnTo>
                  <a:lnTo>
                    <a:pt x="2334" y="523"/>
                  </a:lnTo>
                  <a:lnTo>
                    <a:pt x="2375" y="539"/>
                  </a:lnTo>
                  <a:lnTo>
                    <a:pt x="2410" y="544"/>
                  </a:lnTo>
                  <a:lnTo>
                    <a:pt x="2440" y="544"/>
                  </a:lnTo>
                  <a:lnTo>
                    <a:pt x="2470" y="533"/>
                  </a:lnTo>
                  <a:lnTo>
                    <a:pt x="2470" y="533"/>
                  </a:lnTo>
                  <a:lnTo>
                    <a:pt x="2485" y="544"/>
                  </a:lnTo>
                  <a:lnTo>
                    <a:pt x="2495" y="554"/>
                  </a:lnTo>
                  <a:lnTo>
                    <a:pt x="2495" y="569"/>
                  </a:lnTo>
                  <a:lnTo>
                    <a:pt x="2495" y="569"/>
                  </a:lnTo>
                  <a:lnTo>
                    <a:pt x="2500" y="589"/>
                  </a:lnTo>
                  <a:lnTo>
                    <a:pt x="2515" y="604"/>
                  </a:lnTo>
                  <a:lnTo>
                    <a:pt x="2536" y="619"/>
                  </a:lnTo>
                  <a:lnTo>
                    <a:pt x="2556" y="629"/>
                  </a:lnTo>
                  <a:lnTo>
                    <a:pt x="2556" y="629"/>
                  </a:lnTo>
                  <a:lnTo>
                    <a:pt x="2566" y="634"/>
                  </a:lnTo>
                  <a:lnTo>
                    <a:pt x="2571" y="644"/>
                  </a:lnTo>
                  <a:lnTo>
                    <a:pt x="2571" y="664"/>
                  </a:lnTo>
                  <a:lnTo>
                    <a:pt x="2561" y="689"/>
                  </a:lnTo>
                  <a:lnTo>
                    <a:pt x="2561" y="689"/>
                  </a:lnTo>
                  <a:lnTo>
                    <a:pt x="2556" y="699"/>
                  </a:lnTo>
                  <a:lnTo>
                    <a:pt x="2546" y="725"/>
                  </a:lnTo>
                  <a:lnTo>
                    <a:pt x="2546" y="740"/>
                  </a:lnTo>
                  <a:lnTo>
                    <a:pt x="2546" y="760"/>
                  </a:lnTo>
                  <a:lnTo>
                    <a:pt x="2551" y="775"/>
                  </a:lnTo>
                  <a:lnTo>
                    <a:pt x="2561" y="790"/>
                  </a:lnTo>
                  <a:lnTo>
                    <a:pt x="2561" y="790"/>
                  </a:lnTo>
                  <a:lnTo>
                    <a:pt x="2576" y="810"/>
                  </a:lnTo>
                  <a:lnTo>
                    <a:pt x="2581" y="825"/>
                  </a:lnTo>
                  <a:lnTo>
                    <a:pt x="2591" y="850"/>
                  </a:lnTo>
                  <a:lnTo>
                    <a:pt x="2586" y="870"/>
                  </a:lnTo>
                  <a:lnTo>
                    <a:pt x="2586" y="876"/>
                  </a:lnTo>
                  <a:lnTo>
                    <a:pt x="2586" y="876"/>
                  </a:lnTo>
                  <a:lnTo>
                    <a:pt x="2586" y="881"/>
                  </a:lnTo>
                  <a:lnTo>
                    <a:pt x="2596" y="881"/>
                  </a:lnTo>
                  <a:lnTo>
                    <a:pt x="2606" y="876"/>
                  </a:lnTo>
                  <a:lnTo>
                    <a:pt x="2631" y="850"/>
                  </a:lnTo>
                  <a:lnTo>
                    <a:pt x="2631" y="850"/>
                  </a:lnTo>
                  <a:lnTo>
                    <a:pt x="2641" y="840"/>
                  </a:lnTo>
                  <a:lnTo>
                    <a:pt x="2651" y="830"/>
                  </a:lnTo>
                  <a:lnTo>
                    <a:pt x="2661" y="830"/>
                  </a:lnTo>
                  <a:lnTo>
                    <a:pt x="2671" y="830"/>
                  </a:lnTo>
                  <a:lnTo>
                    <a:pt x="2686" y="840"/>
                  </a:lnTo>
                  <a:lnTo>
                    <a:pt x="2686" y="845"/>
                  </a:lnTo>
                  <a:lnTo>
                    <a:pt x="2717" y="830"/>
                  </a:lnTo>
                  <a:lnTo>
                    <a:pt x="2717" y="830"/>
                  </a:lnTo>
                  <a:lnTo>
                    <a:pt x="2717" y="825"/>
                  </a:lnTo>
                  <a:lnTo>
                    <a:pt x="2722" y="820"/>
                  </a:lnTo>
                  <a:lnTo>
                    <a:pt x="2742" y="825"/>
                  </a:lnTo>
                  <a:lnTo>
                    <a:pt x="2777" y="840"/>
                  </a:lnTo>
                  <a:lnTo>
                    <a:pt x="2777" y="840"/>
                  </a:lnTo>
                  <a:lnTo>
                    <a:pt x="2812" y="855"/>
                  </a:lnTo>
                  <a:lnTo>
                    <a:pt x="2832" y="865"/>
                  </a:lnTo>
                  <a:lnTo>
                    <a:pt x="2832" y="870"/>
                  </a:lnTo>
                  <a:lnTo>
                    <a:pt x="2832" y="876"/>
                  </a:lnTo>
                  <a:lnTo>
                    <a:pt x="2812" y="891"/>
                  </a:lnTo>
                  <a:lnTo>
                    <a:pt x="2812" y="891"/>
                  </a:lnTo>
                  <a:lnTo>
                    <a:pt x="2807" y="906"/>
                  </a:lnTo>
                  <a:lnTo>
                    <a:pt x="2802" y="921"/>
                  </a:lnTo>
                  <a:lnTo>
                    <a:pt x="2802" y="941"/>
                  </a:lnTo>
                  <a:lnTo>
                    <a:pt x="2807" y="961"/>
                  </a:lnTo>
                  <a:lnTo>
                    <a:pt x="2822" y="981"/>
                  </a:lnTo>
                  <a:lnTo>
                    <a:pt x="2847" y="1001"/>
                  </a:lnTo>
                  <a:lnTo>
                    <a:pt x="2893" y="1016"/>
                  </a:lnTo>
                  <a:lnTo>
                    <a:pt x="2908" y="1092"/>
                  </a:lnTo>
                  <a:lnTo>
                    <a:pt x="2908" y="1092"/>
                  </a:lnTo>
                  <a:lnTo>
                    <a:pt x="2928" y="1102"/>
                  </a:lnTo>
                  <a:lnTo>
                    <a:pt x="2953" y="1102"/>
                  </a:lnTo>
                  <a:lnTo>
                    <a:pt x="2983" y="1097"/>
                  </a:lnTo>
                  <a:lnTo>
                    <a:pt x="2988" y="1157"/>
                  </a:lnTo>
                  <a:lnTo>
                    <a:pt x="2988" y="1157"/>
                  </a:lnTo>
                  <a:lnTo>
                    <a:pt x="3008" y="1157"/>
                  </a:lnTo>
                  <a:lnTo>
                    <a:pt x="3034" y="1157"/>
                  </a:lnTo>
                  <a:lnTo>
                    <a:pt x="3059" y="1152"/>
                  </a:lnTo>
                  <a:lnTo>
                    <a:pt x="3089" y="1147"/>
                  </a:lnTo>
                  <a:lnTo>
                    <a:pt x="3109" y="1132"/>
                  </a:lnTo>
                  <a:lnTo>
                    <a:pt x="3119" y="1122"/>
                  </a:lnTo>
                  <a:lnTo>
                    <a:pt x="3129" y="1107"/>
                  </a:lnTo>
                  <a:lnTo>
                    <a:pt x="3129" y="1092"/>
                  </a:lnTo>
                  <a:lnTo>
                    <a:pt x="3129" y="1077"/>
                  </a:lnTo>
                  <a:lnTo>
                    <a:pt x="3114" y="1062"/>
                  </a:lnTo>
                  <a:lnTo>
                    <a:pt x="3114" y="1042"/>
                  </a:lnTo>
                  <a:lnTo>
                    <a:pt x="3124" y="1031"/>
                  </a:lnTo>
                  <a:lnTo>
                    <a:pt x="3109" y="1021"/>
                  </a:lnTo>
                  <a:lnTo>
                    <a:pt x="3109" y="1006"/>
                  </a:lnTo>
                  <a:lnTo>
                    <a:pt x="3109" y="996"/>
                  </a:lnTo>
                  <a:lnTo>
                    <a:pt x="3099" y="981"/>
                  </a:lnTo>
                  <a:lnTo>
                    <a:pt x="3094" y="971"/>
                  </a:lnTo>
                  <a:lnTo>
                    <a:pt x="3089" y="961"/>
                  </a:lnTo>
                  <a:lnTo>
                    <a:pt x="3089" y="946"/>
                  </a:lnTo>
                  <a:lnTo>
                    <a:pt x="3124" y="941"/>
                  </a:lnTo>
                  <a:lnTo>
                    <a:pt x="3179" y="835"/>
                  </a:lnTo>
                  <a:lnTo>
                    <a:pt x="3220" y="840"/>
                  </a:lnTo>
                  <a:lnTo>
                    <a:pt x="3220" y="840"/>
                  </a:lnTo>
                  <a:lnTo>
                    <a:pt x="3230" y="845"/>
                  </a:lnTo>
                  <a:lnTo>
                    <a:pt x="3250" y="865"/>
                  </a:lnTo>
                  <a:lnTo>
                    <a:pt x="3260" y="876"/>
                  </a:lnTo>
                  <a:lnTo>
                    <a:pt x="3270" y="891"/>
                  </a:lnTo>
                  <a:lnTo>
                    <a:pt x="3270" y="911"/>
                  </a:lnTo>
                  <a:lnTo>
                    <a:pt x="3270" y="931"/>
                  </a:lnTo>
                  <a:lnTo>
                    <a:pt x="3270" y="931"/>
                  </a:lnTo>
                  <a:lnTo>
                    <a:pt x="3270" y="931"/>
                  </a:lnTo>
                  <a:lnTo>
                    <a:pt x="3280" y="941"/>
                  </a:lnTo>
                  <a:lnTo>
                    <a:pt x="3290" y="961"/>
                  </a:lnTo>
                  <a:lnTo>
                    <a:pt x="3295" y="996"/>
                  </a:lnTo>
                  <a:lnTo>
                    <a:pt x="3295" y="996"/>
                  </a:lnTo>
                  <a:lnTo>
                    <a:pt x="3300" y="996"/>
                  </a:lnTo>
                  <a:lnTo>
                    <a:pt x="3310" y="1006"/>
                  </a:lnTo>
                  <a:lnTo>
                    <a:pt x="3315" y="1016"/>
                  </a:lnTo>
                  <a:lnTo>
                    <a:pt x="3320" y="1026"/>
                  </a:lnTo>
                  <a:lnTo>
                    <a:pt x="3320" y="1042"/>
                  </a:lnTo>
                  <a:lnTo>
                    <a:pt x="3315" y="1062"/>
                  </a:lnTo>
                  <a:lnTo>
                    <a:pt x="3345" y="1087"/>
                  </a:lnTo>
                  <a:lnTo>
                    <a:pt x="3562" y="1389"/>
                  </a:lnTo>
                  <a:lnTo>
                    <a:pt x="3597" y="1384"/>
                  </a:lnTo>
                  <a:lnTo>
                    <a:pt x="3627" y="1394"/>
                  </a:lnTo>
                  <a:lnTo>
                    <a:pt x="3733" y="1333"/>
                  </a:lnTo>
                  <a:lnTo>
                    <a:pt x="3728" y="1313"/>
                  </a:lnTo>
                  <a:lnTo>
                    <a:pt x="3728" y="1313"/>
                  </a:lnTo>
                  <a:lnTo>
                    <a:pt x="3718" y="1293"/>
                  </a:lnTo>
                  <a:lnTo>
                    <a:pt x="3703" y="1248"/>
                  </a:lnTo>
                  <a:lnTo>
                    <a:pt x="3698" y="1228"/>
                  </a:lnTo>
                  <a:lnTo>
                    <a:pt x="3703" y="1207"/>
                  </a:lnTo>
                  <a:lnTo>
                    <a:pt x="3708" y="1202"/>
                  </a:lnTo>
                  <a:lnTo>
                    <a:pt x="3713" y="1197"/>
                  </a:lnTo>
                  <a:lnTo>
                    <a:pt x="3728" y="1192"/>
                  </a:lnTo>
                  <a:lnTo>
                    <a:pt x="3743" y="1197"/>
                  </a:lnTo>
                  <a:lnTo>
                    <a:pt x="3743" y="1197"/>
                  </a:lnTo>
                  <a:lnTo>
                    <a:pt x="3758" y="1187"/>
                  </a:lnTo>
                  <a:lnTo>
                    <a:pt x="3778" y="1172"/>
                  </a:lnTo>
                  <a:lnTo>
                    <a:pt x="3808" y="1142"/>
                  </a:lnTo>
                  <a:lnTo>
                    <a:pt x="3808" y="1142"/>
                  </a:lnTo>
                  <a:lnTo>
                    <a:pt x="3828" y="1127"/>
                  </a:lnTo>
                  <a:lnTo>
                    <a:pt x="3843" y="1117"/>
                  </a:lnTo>
                  <a:lnTo>
                    <a:pt x="3864" y="1112"/>
                  </a:lnTo>
                  <a:lnTo>
                    <a:pt x="3879" y="1107"/>
                  </a:lnTo>
                  <a:lnTo>
                    <a:pt x="3909" y="1107"/>
                  </a:lnTo>
                  <a:lnTo>
                    <a:pt x="3919" y="1107"/>
                  </a:lnTo>
                  <a:lnTo>
                    <a:pt x="3919" y="1107"/>
                  </a:lnTo>
                  <a:lnTo>
                    <a:pt x="3934" y="1082"/>
                  </a:lnTo>
                  <a:lnTo>
                    <a:pt x="3944" y="1052"/>
                  </a:lnTo>
                  <a:lnTo>
                    <a:pt x="3949" y="1021"/>
                  </a:lnTo>
                  <a:lnTo>
                    <a:pt x="3949" y="1021"/>
                  </a:lnTo>
                  <a:lnTo>
                    <a:pt x="3954" y="1011"/>
                  </a:lnTo>
                  <a:lnTo>
                    <a:pt x="3959" y="1001"/>
                  </a:lnTo>
                  <a:lnTo>
                    <a:pt x="3974" y="991"/>
                  </a:lnTo>
                  <a:lnTo>
                    <a:pt x="3984" y="986"/>
                  </a:lnTo>
                  <a:lnTo>
                    <a:pt x="4009" y="986"/>
                  </a:lnTo>
                  <a:lnTo>
                    <a:pt x="4025" y="986"/>
                  </a:lnTo>
                  <a:lnTo>
                    <a:pt x="4025" y="986"/>
                  </a:lnTo>
                  <a:lnTo>
                    <a:pt x="4030" y="986"/>
                  </a:lnTo>
                  <a:lnTo>
                    <a:pt x="4030" y="996"/>
                  </a:lnTo>
                  <a:lnTo>
                    <a:pt x="4030" y="1016"/>
                  </a:lnTo>
                  <a:lnTo>
                    <a:pt x="4030" y="1016"/>
                  </a:lnTo>
                  <a:lnTo>
                    <a:pt x="4040" y="1031"/>
                  </a:lnTo>
                  <a:lnTo>
                    <a:pt x="4065" y="1062"/>
                  </a:lnTo>
                  <a:lnTo>
                    <a:pt x="4080" y="1072"/>
                  </a:lnTo>
                  <a:lnTo>
                    <a:pt x="4095" y="1077"/>
                  </a:lnTo>
                  <a:lnTo>
                    <a:pt x="4105" y="1072"/>
                  </a:lnTo>
                  <a:lnTo>
                    <a:pt x="4110" y="1067"/>
                  </a:lnTo>
                  <a:lnTo>
                    <a:pt x="4120" y="1047"/>
                  </a:lnTo>
                  <a:lnTo>
                    <a:pt x="4120" y="1047"/>
                  </a:lnTo>
                  <a:lnTo>
                    <a:pt x="4135" y="991"/>
                  </a:lnTo>
                  <a:lnTo>
                    <a:pt x="4155" y="956"/>
                  </a:lnTo>
                  <a:lnTo>
                    <a:pt x="4170" y="936"/>
                  </a:lnTo>
                  <a:lnTo>
                    <a:pt x="4175" y="926"/>
                  </a:lnTo>
                  <a:lnTo>
                    <a:pt x="4175" y="926"/>
                  </a:lnTo>
                  <a:lnTo>
                    <a:pt x="4180" y="931"/>
                  </a:lnTo>
                  <a:lnTo>
                    <a:pt x="4186" y="936"/>
                  </a:lnTo>
                  <a:lnTo>
                    <a:pt x="4191" y="956"/>
                  </a:lnTo>
                  <a:lnTo>
                    <a:pt x="4196" y="991"/>
                  </a:lnTo>
                  <a:lnTo>
                    <a:pt x="4196" y="991"/>
                  </a:lnTo>
                  <a:lnTo>
                    <a:pt x="4221" y="1031"/>
                  </a:lnTo>
                  <a:lnTo>
                    <a:pt x="4236" y="1067"/>
                  </a:lnTo>
                  <a:lnTo>
                    <a:pt x="4246" y="1092"/>
                  </a:lnTo>
                  <a:lnTo>
                    <a:pt x="4276" y="1112"/>
                  </a:lnTo>
                  <a:lnTo>
                    <a:pt x="4291" y="1177"/>
                  </a:lnTo>
                  <a:lnTo>
                    <a:pt x="4346" y="1182"/>
                  </a:lnTo>
                  <a:lnTo>
                    <a:pt x="4437" y="1213"/>
                  </a:lnTo>
                  <a:lnTo>
                    <a:pt x="4462" y="1213"/>
                  </a:lnTo>
                  <a:lnTo>
                    <a:pt x="4507" y="1263"/>
                  </a:lnTo>
                  <a:lnTo>
                    <a:pt x="4507" y="1263"/>
                  </a:lnTo>
                  <a:lnTo>
                    <a:pt x="4507" y="1263"/>
                  </a:lnTo>
                  <a:lnTo>
                    <a:pt x="4518" y="1263"/>
                  </a:lnTo>
                  <a:lnTo>
                    <a:pt x="4538" y="1248"/>
                  </a:lnTo>
                  <a:lnTo>
                    <a:pt x="4568" y="1202"/>
                  </a:lnTo>
                  <a:lnTo>
                    <a:pt x="4593" y="1213"/>
                  </a:lnTo>
                  <a:lnTo>
                    <a:pt x="4593" y="1213"/>
                  </a:lnTo>
                  <a:lnTo>
                    <a:pt x="4598" y="1218"/>
                  </a:lnTo>
                  <a:lnTo>
                    <a:pt x="4613" y="1233"/>
                  </a:lnTo>
                  <a:lnTo>
                    <a:pt x="4623" y="1238"/>
                  </a:lnTo>
                  <a:lnTo>
                    <a:pt x="4633" y="1238"/>
                  </a:lnTo>
                  <a:lnTo>
                    <a:pt x="4648" y="1233"/>
                  </a:lnTo>
                  <a:lnTo>
                    <a:pt x="4663" y="1218"/>
                  </a:lnTo>
                  <a:lnTo>
                    <a:pt x="4663" y="1218"/>
                  </a:lnTo>
                  <a:lnTo>
                    <a:pt x="4678" y="1207"/>
                  </a:lnTo>
                  <a:lnTo>
                    <a:pt x="4689" y="1213"/>
                  </a:lnTo>
                  <a:lnTo>
                    <a:pt x="4699" y="1223"/>
                  </a:lnTo>
                  <a:lnTo>
                    <a:pt x="4704" y="1238"/>
                  </a:lnTo>
                  <a:lnTo>
                    <a:pt x="4709" y="1278"/>
                  </a:lnTo>
                  <a:lnTo>
                    <a:pt x="4709" y="1298"/>
                  </a:lnTo>
                  <a:lnTo>
                    <a:pt x="4709" y="1298"/>
                  </a:lnTo>
                  <a:lnTo>
                    <a:pt x="4704" y="1333"/>
                  </a:lnTo>
                  <a:lnTo>
                    <a:pt x="4704" y="1368"/>
                  </a:lnTo>
                  <a:lnTo>
                    <a:pt x="4704" y="1389"/>
                  </a:lnTo>
                  <a:lnTo>
                    <a:pt x="4714" y="1404"/>
                  </a:lnTo>
                  <a:lnTo>
                    <a:pt x="4714" y="1404"/>
                  </a:lnTo>
                  <a:lnTo>
                    <a:pt x="4709" y="1424"/>
                  </a:lnTo>
                  <a:lnTo>
                    <a:pt x="4699" y="1439"/>
                  </a:lnTo>
                  <a:lnTo>
                    <a:pt x="4689" y="1454"/>
                  </a:lnTo>
                  <a:lnTo>
                    <a:pt x="4699" y="1514"/>
                  </a:lnTo>
                  <a:lnTo>
                    <a:pt x="4699" y="1514"/>
                  </a:lnTo>
                  <a:lnTo>
                    <a:pt x="4699" y="1524"/>
                  </a:lnTo>
                  <a:lnTo>
                    <a:pt x="4699" y="1539"/>
                  </a:lnTo>
                  <a:lnTo>
                    <a:pt x="4694" y="1544"/>
                  </a:lnTo>
                  <a:lnTo>
                    <a:pt x="4684" y="1550"/>
                  </a:lnTo>
                  <a:lnTo>
                    <a:pt x="4673" y="1550"/>
                  </a:lnTo>
                  <a:lnTo>
                    <a:pt x="4658" y="1544"/>
                  </a:lnTo>
                  <a:lnTo>
                    <a:pt x="4648" y="1560"/>
                  </a:lnTo>
                  <a:lnTo>
                    <a:pt x="4648" y="1560"/>
                  </a:lnTo>
                  <a:lnTo>
                    <a:pt x="4658" y="1565"/>
                  </a:lnTo>
                  <a:lnTo>
                    <a:pt x="4663" y="1585"/>
                  </a:lnTo>
                  <a:lnTo>
                    <a:pt x="4663" y="1595"/>
                  </a:lnTo>
                  <a:lnTo>
                    <a:pt x="4658" y="1600"/>
                  </a:lnTo>
                  <a:lnTo>
                    <a:pt x="4648" y="1605"/>
                  </a:lnTo>
                  <a:lnTo>
                    <a:pt x="4628" y="1610"/>
                  </a:lnTo>
                  <a:lnTo>
                    <a:pt x="4583" y="1610"/>
                  </a:lnTo>
                  <a:lnTo>
                    <a:pt x="4583" y="1610"/>
                  </a:lnTo>
                  <a:lnTo>
                    <a:pt x="4553" y="1640"/>
                  </a:lnTo>
                  <a:lnTo>
                    <a:pt x="4523" y="1660"/>
                  </a:lnTo>
                  <a:lnTo>
                    <a:pt x="4492" y="1680"/>
                  </a:lnTo>
                  <a:lnTo>
                    <a:pt x="4492" y="1680"/>
                  </a:lnTo>
                  <a:lnTo>
                    <a:pt x="4457" y="1695"/>
                  </a:lnTo>
                  <a:lnTo>
                    <a:pt x="4437" y="1710"/>
                  </a:lnTo>
                  <a:lnTo>
                    <a:pt x="4422" y="1721"/>
                  </a:lnTo>
                  <a:lnTo>
                    <a:pt x="4417" y="1736"/>
                  </a:lnTo>
                  <a:lnTo>
                    <a:pt x="4417" y="1741"/>
                  </a:lnTo>
                  <a:lnTo>
                    <a:pt x="4422" y="1746"/>
                  </a:lnTo>
                  <a:lnTo>
                    <a:pt x="4442" y="1756"/>
                  </a:lnTo>
                  <a:lnTo>
                    <a:pt x="4482" y="1761"/>
                  </a:lnTo>
                  <a:lnTo>
                    <a:pt x="4482" y="1761"/>
                  </a:lnTo>
                  <a:lnTo>
                    <a:pt x="4487" y="1766"/>
                  </a:lnTo>
                  <a:lnTo>
                    <a:pt x="4502" y="1781"/>
                  </a:lnTo>
                  <a:lnTo>
                    <a:pt x="4512" y="1811"/>
                  </a:lnTo>
                  <a:lnTo>
                    <a:pt x="4518" y="1831"/>
                  </a:lnTo>
                  <a:lnTo>
                    <a:pt x="4518" y="1856"/>
                  </a:lnTo>
                  <a:lnTo>
                    <a:pt x="4538" y="1887"/>
                  </a:lnTo>
                  <a:lnTo>
                    <a:pt x="4538" y="1887"/>
                  </a:lnTo>
                  <a:lnTo>
                    <a:pt x="4543" y="1897"/>
                  </a:lnTo>
                  <a:lnTo>
                    <a:pt x="4558" y="1922"/>
                  </a:lnTo>
                  <a:lnTo>
                    <a:pt x="4558" y="1927"/>
                  </a:lnTo>
                  <a:lnTo>
                    <a:pt x="4548" y="1932"/>
                  </a:lnTo>
                  <a:lnTo>
                    <a:pt x="4528" y="1927"/>
                  </a:lnTo>
                  <a:lnTo>
                    <a:pt x="4492" y="1912"/>
                  </a:lnTo>
                  <a:lnTo>
                    <a:pt x="4477" y="1866"/>
                  </a:lnTo>
                  <a:lnTo>
                    <a:pt x="4477" y="1846"/>
                  </a:lnTo>
                  <a:lnTo>
                    <a:pt x="4442" y="1841"/>
                  </a:lnTo>
                  <a:lnTo>
                    <a:pt x="4412" y="1846"/>
                  </a:lnTo>
                  <a:lnTo>
                    <a:pt x="4392" y="1841"/>
                  </a:lnTo>
                  <a:lnTo>
                    <a:pt x="4306" y="1741"/>
                  </a:lnTo>
                  <a:lnTo>
                    <a:pt x="4306" y="1710"/>
                  </a:lnTo>
                  <a:lnTo>
                    <a:pt x="4306" y="1710"/>
                  </a:lnTo>
                  <a:lnTo>
                    <a:pt x="4311" y="1695"/>
                  </a:lnTo>
                  <a:lnTo>
                    <a:pt x="4306" y="1675"/>
                  </a:lnTo>
                  <a:lnTo>
                    <a:pt x="4301" y="1665"/>
                  </a:lnTo>
                  <a:lnTo>
                    <a:pt x="4291" y="1665"/>
                  </a:lnTo>
                  <a:lnTo>
                    <a:pt x="4276" y="1665"/>
                  </a:lnTo>
                  <a:lnTo>
                    <a:pt x="4251" y="1680"/>
                  </a:lnTo>
                  <a:lnTo>
                    <a:pt x="4236" y="1665"/>
                  </a:lnTo>
                  <a:lnTo>
                    <a:pt x="4236" y="1645"/>
                  </a:lnTo>
                  <a:lnTo>
                    <a:pt x="4221" y="1635"/>
                  </a:lnTo>
                  <a:lnTo>
                    <a:pt x="4196" y="1645"/>
                  </a:lnTo>
                  <a:lnTo>
                    <a:pt x="4191" y="1650"/>
                  </a:lnTo>
                  <a:lnTo>
                    <a:pt x="4160" y="1645"/>
                  </a:lnTo>
                  <a:lnTo>
                    <a:pt x="4140" y="1645"/>
                  </a:lnTo>
                  <a:lnTo>
                    <a:pt x="4115" y="1645"/>
                  </a:lnTo>
                  <a:lnTo>
                    <a:pt x="4115" y="1645"/>
                  </a:lnTo>
                  <a:lnTo>
                    <a:pt x="4110" y="1655"/>
                  </a:lnTo>
                  <a:lnTo>
                    <a:pt x="4095" y="1695"/>
                  </a:lnTo>
                  <a:lnTo>
                    <a:pt x="4090" y="1721"/>
                  </a:lnTo>
                  <a:lnTo>
                    <a:pt x="4085" y="1751"/>
                  </a:lnTo>
                  <a:lnTo>
                    <a:pt x="4085" y="1786"/>
                  </a:lnTo>
                  <a:lnTo>
                    <a:pt x="4090" y="1821"/>
                  </a:lnTo>
                  <a:lnTo>
                    <a:pt x="4090" y="1821"/>
                  </a:lnTo>
                  <a:lnTo>
                    <a:pt x="4095" y="1841"/>
                  </a:lnTo>
                  <a:lnTo>
                    <a:pt x="4100" y="1866"/>
                  </a:lnTo>
                  <a:lnTo>
                    <a:pt x="4105" y="1907"/>
                  </a:lnTo>
                  <a:lnTo>
                    <a:pt x="4105" y="1907"/>
                  </a:lnTo>
                  <a:lnTo>
                    <a:pt x="4105" y="1937"/>
                  </a:lnTo>
                  <a:lnTo>
                    <a:pt x="4115" y="1957"/>
                  </a:lnTo>
                  <a:lnTo>
                    <a:pt x="4120" y="1962"/>
                  </a:lnTo>
                  <a:lnTo>
                    <a:pt x="4125" y="1967"/>
                  </a:lnTo>
                  <a:lnTo>
                    <a:pt x="4125" y="1967"/>
                  </a:lnTo>
                  <a:lnTo>
                    <a:pt x="4125" y="1977"/>
                  </a:lnTo>
                  <a:lnTo>
                    <a:pt x="4120" y="2002"/>
                  </a:lnTo>
                  <a:lnTo>
                    <a:pt x="4110" y="2017"/>
                  </a:lnTo>
                  <a:lnTo>
                    <a:pt x="4105" y="2027"/>
                  </a:lnTo>
                  <a:lnTo>
                    <a:pt x="4090" y="2037"/>
                  </a:lnTo>
                  <a:lnTo>
                    <a:pt x="4070" y="2042"/>
                  </a:lnTo>
                  <a:lnTo>
                    <a:pt x="4070" y="2042"/>
                  </a:lnTo>
                  <a:lnTo>
                    <a:pt x="4070" y="2047"/>
                  </a:lnTo>
                  <a:lnTo>
                    <a:pt x="4060" y="2053"/>
                  </a:lnTo>
                  <a:lnTo>
                    <a:pt x="4055" y="2068"/>
                  </a:lnTo>
                  <a:lnTo>
                    <a:pt x="4050" y="2098"/>
                  </a:lnTo>
                  <a:lnTo>
                    <a:pt x="4040" y="2093"/>
                  </a:lnTo>
                  <a:lnTo>
                    <a:pt x="3984" y="2063"/>
                  </a:lnTo>
                  <a:lnTo>
                    <a:pt x="3984" y="2063"/>
                  </a:lnTo>
                  <a:lnTo>
                    <a:pt x="3974" y="2063"/>
                  </a:lnTo>
                  <a:lnTo>
                    <a:pt x="3949" y="2073"/>
                  </a:lnTo>
                  <a:lnTo>
                    <a:pt x="3934" y="2078"/>
                  </a:lnTo>
                  <a:lnTo>
                    <a:pt x="3919" y="2093"/>
                  </a:lnTo>
                  <a:lnTo>
                    <a:pt x="3909" y="2108"/>
                  </a:lnTo>
                  <a:lnTo>
                    <a:pt x="3894" y="2133"/>
                  </a:lnTo>
                  <a:lnTo>
                    <a:pt x="3899" y="2219"/>
                  </a:lnTo>
                  <a:lnTo>
                    <a:pt x="3899" y="2219"/>
                  </a:lnTo>
                  <a:lnTo>
                    <a:pt x="3889" y="2239"/>
                  </a:lnTo>
                  <a:lnTo>
                    <a:pt x="3874" y="2259"/>
                  </a:lnTo>
                  <a:lnTo>
                    <a:pt x="3859" y="2279"/>
                  </a:lnTo>
                  <a:lnTo>
                    <a:pt x="3859" y="2279"/>
                  </a:lnTo>
                  <a:lnTo>
                    <a:pt x="3838" y="2304"/>
                  </a:lnTo>
                  <a:lnTo>
                    <a:pt x="3823" y="2334"/>
                  </a:lnTo>
                  <a:lnTo>
                    <a:pt x="3803" y="2374"/>
                  </a:lnTo>
                  <a:lnTo>
                    <a:pt x="3803" y="2374"/>
                  </a:lnTo>
                  <a:lnTo>
                    <a:pt x="3798" y="2379"/>
                  </a:lnTo>
                  <a:lnTo>
                    <a:pt x="3783" y="2390"/>
                  </a:lnTo>
                  <a:lnTo>
                    <a:pt x="3773" y="2390"/>
                  </a:lnTo>
                  <a:lnTo>
                    <a:pt x="3758" y="2390"/>
                  </a:lnTo>
                  <a:lnTo>
                    <a:pt x="3738" y="2390"/>
                  </a:lnTo>
                  <a:lnTo>
                    <a:pt x="3718" y="2379"/>
                  </a:lnTo>
                  <a:lnTo>
                    <a:pt x="3657" y="2410"/>
                  </a:lnTo>
                  <a:lnTo>
                    <a:pt x="3592" y="2430"/>
                  </a:lnTo>
                  <a:lnTo>
                    <a:pt x="3522" y="2445"/>
                  </a:lnTo>
                  <a:lnTo>
                    <a:pt x="3456" y="2450"/>
                  </a:lnTo>
                  <a:lnTo>
                    <a:pt x="3456" y="2450"/>
                  </a:lnTo>
                  <a:lnTo>
                    <a:pt x="3416" y="2460"/>
                  </a:lnTo>
                  <a:lnTo>
                    <a:pt x="3391" y="2475"/>
                  </a:lnTo>
                  <a:lnTo>
                    <a:pt x="3381" y="2485"/>
                  </a:lnTo>
                  <a:lnTo>
                    <a:pt x="3381" y="2495"/>
                  </a:lnTo>
                  <a:lnTo>
                    <a:pt x="3381" y="2495"/>
                  </a:lnTo>
                  <a:lnTo>
                    <a:pt x="3386" y="2505"/>
                  </a:lnTo>
                  <a:lnTo>
                    <a:pt x="3401" y="2525"/>
                  </a:lnTo>
                  <a:lnTo>
                    <a:pt x="3416" y="2561"/>
                  </a:lnTo>
                  <a:lnTo>
                    <a:pt x="3426" y="2581"/>
                  </a:lnTo>
                  <a:lnTo>
                    <a:pt x="3426" y="2601"/>
                  </a:lnTo>
                  <a:lnTo>
                    <a:pt x="3426" y="2601"/>
                  </a:lnTo>
                  <a:lnTo>
                    <a:pt x="3451" y="2631"/>
                  </a:lnTo>
                  <a:lnTo>
                    <a:pt x="3481" y="2656"/>
                  </a:lnTo>
                  <a:lnTo>
                    <a:pt x="3511" y="2676"/>
                  </a:lnTo>
                  <a:lnTo>
                    <a:pt x="3511" y="2676"/>
                  </a:lnTo>
                  <a:lnTo>
                    <a:pt x="3527" y="2686"/>
                  </a:lnTo>
                  <a:lnTo>
                    <a:pt x="3537" y="2696"/>
                  </a:lnTo>
                  <a:lnTo>
                    <a:pt x="3547" y="2716"/>
                  </a:lnTo>
                  <a:lnTo>
                    <a:pt x="3552" y="2732"/>
                  </a:lnTo>
                  <a:lnTo>
                    <a:pt x="3552" y="2752"/>
                  </a:lnTo>
                  <a:lnTo>
                    <a:pt x="3552" y="2772"/>
                  </a:lnTo>
                  <a:lnTo>
                    <a:pt x="3552" y="2792"/>
                  </a:lnTo>
                  <a:lnTo>
                    <a:pt x="3542" y="2812"/>
                  </a:lnTo>
                  <a:lnTo>
                    <a:pt x="3542" y="2812"/>
                  </a:lnTo>
                  <a:lnTo>
                    <a:pt x="3527" y="2847"/>
                  </a:lnTo>
                  <a:lnTo>
                    <a:pt x="3516" y="2862"/>
                  </a:lnTo>
                  <a:lnTo>
                    <a:pt x="3506" y="2877"/>
                  </a:lnTo>
                  <a:lnTo>
                    <a:pt x="3496" y="2882"/>
                  </a:lnTo>
                  <a:lnTo>
                    <a:pt x="3476" y="2882"/>
                  </a:lnTo>
                  <a:lnTo>
                    <a:pt x="3456" y="2877"/>
                  </a:lnTo>
                  <a:lnTo>
                    <a:pt x="3426" y="2857"/>
                  </a:lnTo>
                  <a:lnTo>
                    <a:pt x="3426" y="2857"/>
                  </a:lnTo>
                  <a:lnTo>
                    <a:pt x="3381" y="2872"/>
                  </a:lnTo>
                  <a:lnTo>
                    <a:pt x="3345" y="2887"/>
                  </a:lnTo>
                  <a:lnTo>
                    <a:pt x="3310" y="2908"/>
                  </a:lnTo>
                  <a:lnTo>
                    <a:pt x="3310" y="2908"/>
                  </a:lnTo>
                  <a:lnTo>
                    <a:pt x="3295" y="2913"/>
                  </a:lnTo>
                  <a:lnTo>
                    <a:pt x="3280" y="2918"/>
                  </a:lnTo>
                  <a:lnTo>
                    <a:pt x="3245" y="2913"/>
                  </a:lnTo>
                  <a:lnTo>
                    <a:pt x="3220" y="2903"/>
                  </a:lnTo>
                  <a:lnTo>
                    <a:pt x="3205" y="2898"/>
                  </a:lnTo>
                  <a:lnTo>
                    <a:pt x="3205" y="2898"/>
                  </a:lnTo>
                  <a:lnTo>
                    <a:pt x="3200" y="2893"/>
                  </a:lnTo>
                  <a:lnTo>
                    <a:pt x="3174" y="2887"/>
                  </a:lnTo>
                  <a:lnTo>
                    <a:pt x="3149" y="2887"/>
                  </a:lnTo>
                  <a:lnTo>
                    <a:pt x="3134" y="2893"/>
                  </a:lnTo>
                  <a:lnTo>
                    <a:pt x="3124" y="2898"/>
                  </a:lnTo>
                  <a:lnTo>
                    <a:pt x="3124" y="2898"/>
                  </a:lnTo>
                  <a:lnTo>
                    <a:pt x="3104" y="2898"/>
                  </a:lnTo>
                  <a:lnTo>
                    <a:pt x="3054" y="2887"/>
                  </a:lnTo>
                  <a:lnTo>
                    <a:pt x="3029" y="2877"/>
                  </a:lnTo>
                  <a:lnTo>
                    <a:pt x="3013" y="2867"/>
                  </a:lnTo>
                  <a:lnTo>
                    <a:pt x="3003" y="2852"/>
                  </a:lnTo>
                  <a:lnTo>
                    <a:pt x="3003" y="2842"/>
                  </a:lnTo>
                  <a:lnTo>
                    <a:pt x="3003" y="2832"/>
                  </a:lnTo>
                  <a:lnTo>
                    <a:pt x="2873" y="2727"/>
                  </a:lnTo>
                  <a:lnTo>
                    <a:pt x="2873" y="2727"/>
                  </a:lnTo>
                  <a:lnTo>
                    <a:pt x="2858" y="2732"/>
                  </a:lnTo>
                  <a:lnTo>
                    <a:pt x="2847" y="2737"/>
                  </a:lnTo>
                  <a:lnTo>
                    <a:pt x="2842" y="2752"/>
                  </a:lnTo>
                  <a:lnTo>
                    <a:pt x="2842" y="2752"/>
                  </a:lnTo>
                  <a:lnTo>
                    <a:pt x="2837" y="2767"/>
                  </a:lnTo>
                  <a:lnTo>
                    <a:pt x="2827" y="2777"/>
                  </a:lnTo>
                  <a:lnTo>
                    <a:pt x="2812" y="2782"/>
                  </a:lnTo>
                  <a:lnTo>
                    <a:pt x="2787" y="2777"/>
                  </a:lnTo>
                  <a:lnTo>
                    <a:pt x="2787" y="2777"/>
                  </a:lnTo>
                  <a:lnTo>
                    <a:pt x="2782" y="2787"/>
                  </a:lnTo>
                  <a:lnTo>
                    <a:pt x="2772" y="2807"/>
                  </a:lnTo>
                  <a:lnTo>
                    <a:pt x="2752" y="2832"/>
                  </a:lnTo>
                  <a:lnTo>
                    <a:pt x="2737" y="2837"/>
                  </a:lnTo>
                  <a:lnTo>
                    <a:pt x="2722" y="2842"/>
                  </a:lnTo>
                  <a:lnTo>
                    <a:pt x="2722" y="2842"/>
                  </a:lnTo>
                  <a:lnTo>
                    <a:pt x="2717" y="2857"/>
                  </a:lnTo>
                  <a:lnTo>
                    <a:pt x="2712" y="2903"/>
                  </a:lnTo>
                  <a:lnTo>
                    <a:pt x="2712" y="2928"/>
                  </a:lnTo>
                  <a:lnTo>
                    <a:pt x="2712" y="2963"/>
                  </a:lnTo>
                  <a:lnTo>
                    <a:pt x="2717" y="2993"/>
                  </a:lnTo>
                  <a:lnTo>
                    <a:pt x="2727" y="3028"/>
                  </a:lnTo>
                  <a:lnTo>
                    <a:pt x="2727" y="3028"/>
                  </a:lnTo>
                  <a:lnTo>
                    <a:pt x="2727" y="3033"/>
                  </a:lnTo>
                  <a:lnTo>
                    <a:pt x="2727" y="3038"/>
                  </a:lnTo>
                  <a:lnTo>
                    <a:pt x="2722" y="3043"/>
                  </a:lnTo>
                  <a:lnTo>
                    <a:pt x="2712" y="3048"/>
                  </a:lnTo>
                  <a:lnTo>
                    <a:pt x="2681" y="3048"/>
                  </a:lnTo>
                  <a:lnTo>
                    <a:pt x="2636" y="3159"/>
                  </a:lnTo>
                  <a:lnTo>
                    <a:pt x="2566" y="3255"/>
                  </a:lnTo>
                  <a:lnTo>
                    <a:pt x="2566" y="3255"/>
                  </a:lnTo>
                  <a:lnTo>
                    <a:pt x="2566" y="3270"/>
                  </a:lnTo>
                  <a:lnTo>
                    <a:pt x="2571" y="3300"/>
                  </a:lnTo>
                  <a:lnTo>
                    <a:pt x="2566" y="3320"/>
                  </a:lnTo>
                  <a:lnTo>
                    <a:pt x="2561" y="3330"/>
                  </a:lnTo>
                  <a:lnTo>
                    <a:pt x="2551" y="3340"/>
                  </a:lnTo>
                  <a:lnTo>
                    <a:pt x="2531" y="3340"/>
                  </a:lnTo>
                  <a:lnTo>
                    <a:pt x="2531" y="3340"/>
                  </a:lnTo>
                  <a:lnTo>
                    <a:pt x="2526" y="3340"/>
                  </a:lnTo>
                  <a:lnTo>
                    <a:pt x="2515" y="3340"/>
                  </a:lnTo>
                  <a:lnTo>
                    <a:pt x="2510" y="3345"/>
                  </a:lnTo>
                  <a:lnTo>
                    <a:pt x="2510" y="3355"/>
                  </a:lnTo>
                  <a:lnTo>
                    <a:pt x="2510" y="3365"/>
                  </a:lnTo>
                  <a:lnTo>
                    <a:pt x="2520" y="3380"/>
                  </a:lnTo>
                  <a:lnTo>
                    <a:pt x="2520" y="3380"/>
                  </a:lnTo>
                  <a:lnTo>
                    <a:pt x="2505" y="3390"/>
                  </a:lnTo>
                  <a:lnTo>
                    <a:pt x="2485" y="3390"/>
                  </a:lnTo>
                  <a:lnTo>
                    <a:pt x="2460" y="3390"/>
                  </a:lnTo>
                  <a:lnTo>
                    <a:pt x="2460" y="3390"/>
                  </a:lnTo>
                  <a:lnTo>
                    <a:pt x="2455" y="3396"/>
                  </a:lnTo>
                  <a:lnTo>
                    <a:pt x="2445" y="3411"/>
                  </a:lnTo>
                  <a:lnTo>
                    <a:pt x="2430" y="3421"/>
                  </a:lnTo>
                  <a:lnTo>
                    <a:pt x="2420" y="3421"/>
                  </a:lnTo>
                  <a:lnTo>
                    <a:pt x="2410" y="3416"/>
                  </a:lnTo>
                  <a:lnTo>
                    <a:pt x="2410" y="3416"/>
                  </a:lnTo>
                  <a:lnTo>
                    <a:pt x="2385" y="3421"/>
                  </a:lnTo>
                  <a:lnTo>
                    <a:pt x="2360" y="3426"/>
                  </a:lnTo>
                  <a:lnTo>
                    <a:pt x="2339" y="3426"/>
                  </a:lnTo>
                  <a:lnTo>
                    <a:pt x="2319" y="3421"/>
                  </a:lnTo>
                  <a:lnTo>
                    <a:pt x="2314" y="3416"/>
                  </a:lnTo>
                  <a:lnTo>
                    <a:pt x="2314" y="3406"/>
                  </a:lnTo>
                  <a:lnTo>
                    <a:pt x="2319" y="3396"/>
                  </a:lnTo>
                  <a:lnTo>
                    <a:pt x="2324" y="3380"/>
                  </a:lnTo>
                  <a:lnTo>
                    <a:pt x="2360" y="3345"/>
                  </a:lnTo>
                  <a:lnTo>
                    <a:pt x="2360" y="3275"/>
                  </a:lnTo>
                  <a:lnTo>
                    <a:pt x="2375" y="3245"/>
                  </a:lnTo>
                  <a:lnTo>
                    <a:pt x="2375" y="3245"/>
                  </a:lnTo>
                  <a:lnTo>
                    <a:pt x="2375" y="3235"/>
                  </a:lnTo>
                  <a:lnTo>
                    <a:pt x="2375" y="3219"/>
                  </a:lnTo>
                  <a:lnTo>
                    <a:pt x="2370" y="3209"/>
                  </a:lnTo>
                  <a:lnTo>
                    <a:pt x="2365" y="3199"/>
                  </a:lnTo>
                  <a:lnTo>
                    <a:pt x="2355" y="3189"/>
                  </a:lnTo>
                  <a:lnTo>
                    <a:pt x="2334" y="3184"/>
                  </a:lnTo>
                  <a:lnTo>
                    <a:pt x="2334" y="3184"/>
                  </a:lnTo>
                  <a:lnTo>
                    <a:pt x="2324" y="3179"/>
                  </a:lnTo>
                  <a:lnTo>
                    <a:pt x="2299" y="3169"/>
                  </a:lnTo>
                  <a:lnTo>
                    <a:pt x="2274" y="3149"/>
                  </a:lnTo>
                  <a:lnTo>
                    <a:pt x="2264" y="3139"/>
                  </a:lnTo>
                  <a:lnTo>
                    <a:pt x="2254" y="3124"/>
                  </a:lnTo>
                  <a:lnTo>
                    <a:pt x="2254" y="3124"/>
                  </a:lnTo>
                  <a:lnTo>
                    <a:pt x="2244" y="3089"/>
                  </a:lnTo>
                  <a:lnTo>
                    <a:pt x="2224" y="3059"/>
                  </a:lnTo>
                  <a:lnTo>
                    <a:pt x="2209" y="3033"/>
                  </a:lnTo>
                  <a:lnTo>
                    <a:pt x="2189" y="3018"/>
                  </a:lnTo>
                  <a:lnTo>
                    <a:pt x="2189" y="3018"/>
                  </a:lnTo>
                  <a:lnTo>
                    <a:pt x="2189" y="3008"/>
                  </a:lnTo>
                  <a:lnTo>
                    <a:pt x="2183" y="2978"/>
                  </a:lnTo>
                  <a:lnTo>
                    <a:pt x="2178" y="2963"/>
                  </a:lnTo>
                  <a:lnTo>
                    <a:pt x="2168" y="2953"/>
                  </a:lnTo>
                  <a:lnTo>
                    <a:pt x="2153" y="2943"/>
                  </a:lnTo>
                  <a:lnTo>
                    <a:pt x="2133" y="2933"/>
                  </a:lnTo>
                  <a:lnTo>
                    <a:pt x="2133" y="2933"/>
                  </a:lnTo>
                  <a:lnTo>
                    <a:pt x="2123" y="2933"/>
                  </a:lnTo>
                  <a:lnTo>
                    <a:pt x="2118" y="2923"/>
                  </a:lnTo>
                  <a:lnTo>
                    <a:pt x="2098" y="2898"/>
                  </a:lnTo>
                  <a:lnTo>
                    <a:pt x="2088" y="2867"/>
                  </a:lnTo>
                  <a:lnTo>
                    <a:pt x="2078" y="2827"/>
                  </a:lnTo>
                  <a:lnTo>
                    <a:pt x="2078" y="2787"/>
                  </a:lnTo>
                  <a:lnTo>
                    <a:pt x="2078" y="2747"/>
                  </a:lnTo>
                  <a:lnTo>
                    <a:pt x="2083" y="2711"/>
                  </a:lnTo>
                  <a:lnTo>
                    <a:pt x="2093" y="2686"/>
                  </a:lnTo>
                  <a:lnTo>
                    <a:pt x="2093" y="2686"/>
                  </a:lnTo>
                  <a:lnTo>
                    <a:pt x="2118" y="2651"/>
                  </a:lnTo>
                  <a:lnTo>
                    <a:pt x="2123" y="2636"/>
                  </a:lnTo>
                  <a:lnTo>
                    <a:pt x="2123" y="2621"/>
                  </a:lnTo>
                  <a:lnTo>
                    <a:pt x="2118" y="2611"/>
                  </a:lnTo>
                  <a:lnTo>
                    <a:pt x="2108" y="2611"/>
                  </a:lnTo>
                  <a:lnTo>
                    <a:pt x="2093" y="2611"/>
                  </a:lnTo>
                  <a:lnTo>
                    <a:pt x="2073" y="2621"/>
                  </a:lnTo>
                  <a:lnTo>
                    <a:pt x="2073" y="2621"/>
                  </a:lnTo>
                  <a:lnTo>
                    <a:pt x="2068" y="2621"/>
                  </a:lnTo>
                  <a:lnTo>
                    <a:pt x="2053" y="2616"/>
                  </a:lnTo>
                  <a:lnTo>
                    <a:pt x="2048" y="2611"/>
                  </a:lnTo>
                  <a:lnTo>
                    <a:pt x="2043" y="2601"/>
                  </a:lnTo>
                  <a:lnTo>
                    <a:pt x="2038" y="2591"/>
                  </a:lnTo>
                  <a:lnTo>
                    <a:pt x="2033" y="2576"/>
                  </a:lnTo>
                  <a:lnTo>
                    <a:pt x="2033" y="2576"/>
                  </a:lnTo>
                  <a:lnTo>
                    <a:pt x="2028" y="2540"/>
                  </a:lnTo>
                  <a:lnTo>
                    <a:pt x="2028" y="2530"/>
                  </a:lnTo>
                  <a:lnTo>
                    <a:pt x="2017" y="2525"/>
                  </a:lnTo>
                  <a:lnTo>
                    <a:pt x="2002" y="2520"/>
                  </a:lnTo>
                  <a:lnTo>
                    <a:pt x="1972" y="2520"/>
                  </a:lnTo>
                  <a:lnTo>
                    <a:pt x="1962" y="2510"/>
                  </a:lnTo>
                  <a:lnTo>
                    <a:pt x="1962" y="2465"/>
                  </a:lnTo>
                  <a:lnTo>
                    <a:pt x="1962" y="2465"/>
                  </a:lnTo>
                  <a:lnTo>
                    <a:pt x="1952" y="2460"/>
                  </a:lnTo>
                  <a:lnTo>
                    <a:pt x="1932" y="2445"/>
                  </a:lnTo>
                  <a:lnTo>
                    <a:pt x="1922" y="2430"/>
                  </a:lnTo>
                  <a:lnTo>
                    <a:pt x="1912" y="2410"/>
                  </a:lnTo>
                  <a:lnTo>
                    <a:pt x="1902" y="2384"/>
                  </a:lnTo>
                  <a:lnTo>
                    <a:pt x="1902" y="2354"/>
                  </a:lnTo>
                  <a:lnTo>
                    <a:pt x="1887" y="2339"/>
                  </a:lnTo>
                  <a:lnTo>
                    <a:pt x="1887" y="2339"/>
                  </a:lnTo>
                  <a:lnTo>
                    <a:pt x="1872" y="2339"/>
                  </a:lnTo>
                  <a:lnTo>
                    <a:pt x="1862" y="2339"/>
                  </a:lnTo>
                  <a:lnTo>
                    <a:pt x="1851" y="2334"/>
                  </a:lnTo>
                  <a:lnTo>
                    <a:pt x="1836" y="2324"/>
                  </a:lnTo>
                  <a:lnTo>
                    <a:pt x="1826" y="2309"/>
                  </a:lnTo>
                  <a:lnTo>
                    <a:pt x="1821" y="2284"/>
                  </a:lnTo>
                  <a:lnTo>
                    <a:pt x="1821" y="2249"/>
                  </a:lnTo>
                  <a:lnTo>
                    <a:pt x="1771" y="2239"/>
                  </a:lnTo>
                  <a:lnTo>
                    <a:pt x="1731" y="2108"/>
                  </a:lnTo>
                  <a:lnTo>
                    <a:pt x="1731" y="2108"/>
                  </a:lnTo>
                  <a:lnTo>
                    <a:pt x="1741" y="2093"/>
                  </a:lnTo>
                  <a:lnTo>
                    <a:pt x="1751" y="2078"/>
                  </a:lnTo>
                  <a:lnTo>
                    <a:pt x="1756" y="2063"/>
                  </a:lnTo>
                  <a:lnTo>
                    <a:pt x="1756" y="2047"/>
                  </a:lnTo>
                  <a:lnTo>
                    <a:pt x="1756" y="2042"/>
                  </a:lnTo>
                  <a:lnTo>
                    <a:pt x="1751" y="2037"/>
                  </a:lnTo>
                  <a:lnTo>
                    <a:pt x="1726" y="2037"/>
                  </a:lnTo>
                  <a:lnTo>
                    <a:pt x="1691" y="2047"/>
                  </a:lnTo>
                  <a:lnTo>
                    <a:pt x="1585" y="2234"/>
                  </a:lnTo>
                  <a:lnTo>
                    <a:pt x="1585" y="2234"/>
                  </a:lnTo>
                  <a:lnTo>
                    <a:pt x="1580" y="2239"/>
                  </a:lnTo>
                  <a:lnTo>
                    <a:pt x="1565" y="2239"/>
                  </a:lnTo>
                  <a:lnTo>
                    <a:pt x="1560" y="2234"/>
                  </a:lnTo>
                  <a:lnTo>
                    <a:pt x="1550" y="2229"/>
                  </a:lnTo>
                  <a:lnTo>
                    <a:pt x="1540" y="2219"/>
                  </a:lnTo>
                  <a:lnTo>
                    <a:pt x="1530" y="2198"/>
                  </a:lnTo>
                  <a:lnTo>
                    <a:pt x="1540" y="2148"/>
                  </a:lnTo>
                  <a:lnTo>
                    <a:pt x="1540" y="2148"/>
                  </a:lnTo>
                  <a:lnTo>
                    <a:pt x="1530" y="2153"/>
                  </a:lnTo>
                  <a:lnTo>
                    <a:pt x="1509" y="2148"/>
                  </a:lnTo>
                  <a:lnTo>
                    <a:pt x="1499" y="2143"/>
                  </a:lnTo>
                  <a:lnTo>
                    <a:pt x="1499" y="2133"/>
                  </a:lnTo>
                  <a:lnTo>
                    <a:pt x="1499" y="2113"/>
                  </a:lnTo>
                  <a:lnTo>
                    <a:pt x="1509" y="2088"/>
                  </a:lnTo>
                  <a:lnTo>
                    <a:pt x="1509" y="2073"/>
                  </a:lnTo>
                  <a:lnTo>
                    <a:pt x="1494" y="2058"/>
                  </a:lnTo>
                  <a:lnTo>
                    <a:pt x="1434" y="1992"/>
                  </a:lnTo>
                  <a:lnTo>
                    <a:pt x="1353" y="1967"/>
                  </a:lnTo>
                  <a:lnTo>
                    <a:pt x="1353" y="1967"/>
                  </a:lnTo>
                  <a:lnTo>
                    <a:pt x="1343" y="1972"/>
                  </a:lnTo>
                  <a:lnTo>
                    <a:pt x="1313" y="1962"/>
                  </a:lnTo>
                  <a:lnTo>
                    <a:pt x="1293" y="1952"/>
                  </a:lnTo>
                  <a:lnTo>
                    <a:pt x="1268" y="1937"/>
                  </a:lnTo>
                  <a:lnTo>
                    <a:pt x="1243" y="1907"/>
                  </a:lnTo>
                  <a:lnTo>
                    <a:pt x="1213" y="1871"/>
                  </a:lnTo>
                  <a:lnTo>
                    <a:pt x="1213" y="1871"/>
                  </a:lnTo>
                  <a:lnTo>
                    <a:pt x="1198" y="1871"/>
                  </a:lnTo>
                  <a:lnTo>
                    <a:pt x="1187" y="1876"/>
                  </a:lnTo>
                  <a:lnTo>
                    <a:pt x="1172" y="1882"/>
                  </a:lnTo>
                  <a:lnTo>
                    <a:pt x="1162" y="1892"/>
                  </a:lnTo>
                  <a:lnTo>
                    <a:pt x="1157" y="1902"/>
                  </a:lnTo>
                  <a:lnTo>
                    <a:pt x="1162" y="1922"/>
                  </a:lnTo>
                  <a:lnTo>
                    <a:pt x="1177" y="1947"/>
                  </a:lnTo>
                  <a:lnTo>
                    <a:pt x="1177" y="1947"/>
                  </a:lnTo>
                  <a:lnTo>
                    <a:pt x="1172" y="1952"/>
                  </a:lnTo>
                  <a:lnTo>
                    <a:pt x="1162" y="1957"/>
                  </a:lnTo>
                  <a:lnTo>
                    <a:pt x="1152" y="1962"/>
                  </a:lnTo>
                  <a:lnTo>
                    <a:pt x="1137" y="1962"/>
                  </a:lnTo>
                  <a:lnTo>
                    <a:pt x="1117" y="1957"/>
                  </a:lnTo>
                  <a:lnTo>
                    <a:pt x="1092" y="1942"/>
                  </a:lnTo>
                  <a:lnTo>
                    <a:pt x="1062" y="1922"/>
                  </a:lnTo>
                  <a:lnTo>
                    <a:pt x="1021" y="1932"/>
                  </a:lnTo>
                  <a:lnTo>
                    <a:pt x="996" y="1897"/>
                  </a:lnTo>
                  <a:lnTo>
                    <a:pt x="971" y="1892"/>
                  </a:lnTo>
                  <a:lnTo>
                    <a:pt x="971" y="1866"/>
                  </a:lnTo>
                  <a:lnTo>
                    <a:pt x="971" y="1866"/>
                  </a:lnTo>
                  <a:lnTo>
                    <a:pt x="971" y="1861"/>
                  </a:lnTo>
                  <a:lnTo>
                    <a:pt x="971" y="1851"/>
                  </a:lnTo>
                  <a:lnTo>
                    <a:pt x="976" y="1846"/>
                  </a:lnTo>
                  <a:lnTo>
                    <a:pt x="986" y="1841"/>
                  </a:lnTo>
                  <a:lnTo>
                    <a:pt x="1001" y="1841"/>
                  </a:lnTo>
                  <a:lnTo>
                    <a:pt x="1016" y="1841"/>
                  </a:lnTo>
                  <a:lnTo>
                    <a:pt x="1021" y="1811"/>
                  </a:lnTo>
                  <a:lnTo>
                    <a:pt x="1021" y="1811"/>
                  </a:lnTo>
                  <a:lnTo>
                    <a:pt x="1032" y="1811"/>
                  </a:lnTo>
                  <a:lnTo>
                    <a:pt x="1042" y="1806"/>
                  </a:lnTo>
                  <a:lnTo>
                    <a:pt x="1047" y="1801"/>
                  </a:lnTo>
                  <a:lnTo>
                    <a:pt x="1057" y="1796"/>
                  </a:lnTo>
                  <a:lnTo>
                    <a:pt x="1057" y="1781"/>
                  </a:lnTo>
                  <a:lnTo>
                    <a:pt x="1052" y="1761"/>
                  </a:lnTo>
                  <a:lnTo>
                    <a:pt x="1037" y="1736"/>
                  </a:lnTo>
                  <a:lnTo>
                    <a:pt x="1011" y="1665"/>
                  </a:lnTo>
                  <a:lnTo>
                    <a:pt x="996" y="1610"/>
                  </a:lnTo>
                  <a:lnTo>
                    <a:pt x="996" y="1610"/>
                  </a:lnTo>
                  <a:lnTo>
                    <a:pt x="981" y="1600"/>
                  </a:lnTo>
                  <a:lnTo>
                    <a:pt x="966" y="1595"/>
                  </a:lnTo>
                  <a:lnTo>
                    <a:pt x="951" y="1580"/>
                  </a:lnTo>
                  <a:lnTo>
                    <a:pt x="936" y="1560"/>
                  </a:lnTo>
                  <a:lnTo>
                    <a:pt x="926" y="1534"/>
                  </a:lnTo>
                  <a:lnTo>
                    <a:pt x="926" y="1499"/>
                  </a:lnTo>
                  <a:lnTo>
                    <a:pt x="931" y="1459"/>
                  </a:lnTo>
                  <a:lnTo>
                    <a:pt x="921" y="1444"/>
                  </a:lnTo>
                  <a:lnTo>
                    <a:pt x="881" y="1409"/>
                  </a:lnTo>
                  <a:lnTo>
                    <a:pt x="876" y="1389"/>
                  </a:lnTo>
                  <a:lnTo>
                    <a:pt x="871" y="1363"/>
                  </a:lnTo>
                  <a:lnTo>
                    <a:pt x="810" y="1323"/>
                  </a:lnTo>
                  <a:lnTo>
                    <a:pt x="800" y="1308"/>
                  </a:lnTo>
                  <a:lnTo>
                    <a:pt x="790" y="1278"/>
                  </a:lnTo>
                  <a:lnTo>
                    <a:pt x="790" y="1233"/>
                  </a:lnTo>
                  <a:lnTo>
                    <a:pt x="790" y="1228"/>
                  </a:lnTo>
                  <a:lnTo>
                    <a:pt x="790" y="1228"/>
                  </a:lnTo>
                  <a:lnTo>
                    <a:pt x="785" y="1223"/>
                  </a:lnTo>
                  <a:lnTo>
                    <a:pt x="765" y="1228"/>
                  </a:lnTo>
                  <a:lnTo>
                    <a:pt x="745" y="1238"/>
                  </a:lnTo>
                  <a:lnTo>
                    <a:pt x="725" y="1248"/>
                  </a:lnTo>
                  <a:lnTo>
                    <a:pt x="700" y="1273"/>
                  </a:lnTo>
                  <a:lnTo>
                    <a:pt x="664" y="1303"/>
                  </a:lnTo>
                  <a:lnTo>
                    <a:pt x="664" y="1303"/>
                  </a:lnTo>
                  <a:lnTo>
                    <a:pt x="609" y="1368"/>
                  </a:lnTo>
                  <a:lnTo>
                    <a:pt x="564" y="1419"/>
                  </a:lnTo>
                  <a:lnTo>
                    <a:pt x="544" y="1434"/>
                  </a:lnTo>
                  <a:lnTo>
                    <a:pt x="523" y="1444"/>
                  </a:lnTo>
                  <a:lnTo>
                    <a:pt x="498" y="1454"/>
                  </a:lnTo>
                  <a:lnTo>
                    <a:pt x="468" y="1459"/>
                  </a:lnTo>
                  <a:lnTo>
                    <a:pt x="468" y="1459"/>
                  </a:lnTo>
                  <a:lnTo>
                    <a:pt x="443" y="1459"/>
                  </a:lnTo>
                  <a:lnTo>
                    <a:pt x="428" y="1449"/>
                  </a:lnTo>
                  <a:lnTo>
                    <a:pt x="413" y="1434"/>
                  </a:lnTo>
                  <a:lnTo>
                    <a:pt x="408" y="1419"/>
                  </a:lnTo>
                  <a:lnTo>
                    <a:pt x="408" y="1384"/>
                  </a:lnTo>
                  <a:lnTo>
                    <a:pt x="408" y="1363"/>
                  </a:lnTo>
                  <a:lnTo>
                    <a:pt x="408" y="1363"/>
                  </a:lnTo>
                  <a:lnTo>
                    <a:pt x="413" y="1358"/>
                  </a:lnTo>
                  <a:lnTo>
                    <a:pt x="413" y="1338"/>
                  </a:lnTo>
                  <a:lnTo>
                    <a:pt x="408" y="1328"/>
                  </a:lnTo>
                  <a:lnTo>
                    <a:pt x="403" y="1323"/>
                  </a:lnTo>
                  <a:lnTo>
                    <a:pt x="388" y="1313"/>
                  </a:lnTo>
                  <a:lnTo>
                    <a:pt x="373" y="1313"/>
                  </a:lnTo>
                  <a:lnTo>
                    <a:pt x="373" y="1313"/>
                  </a:lnTo>
                  <a:lnTo>
                    <a:pt x="363" y="1298"/>
                  </a:lnTo>
                  <a:lnTo>
                    <a:pt x="347" y="1268"/>
                  </a:lnTo>
                  <a:lnTo>
                    <a:pt x="317" y="1238"/>
                  </a:lnTo>
                  <a:lnTo>
                    <a:pt x="297" y="1223"/>
                  </a:lnTo>
                  <a:lnTo>
                    <a:pt x="277" y="1213"/>
                  </a:lnTo>
                  <a:lnTo>
                    <a:pt x="277" y="1197"/>
                  </a:lnTo>
                  <a:lnTo>
                    <a:pt x="287" y="1182"/>
                  </a:lnTo>
                  <a:lnTo>
                    <a:pt x="302" y="1167"/>
                  </a:lnTo>
                  <a:lnTo>
                    <a:pt x="287" y="1157"/>
                  </a:lnTo>
                  <a:lnTo>
                    <a:pt x="287" y="1112"/>
                  </a:lnTo>
                  <a:lnTo>
                    <a:pt x="277" y="1102"/>
                  </a:lnTo>
                  <a:lnTo>
                    <a:pt x="267" y="1092"/>
                  </a:lnTo>
                  <a:lnTo>
                    <a:pt x="267" y="1092"/>
                  </a:lnTo>
                  <a:lnTo>
                    <a:pt x="267" y="1036"/>
                  </a:lnTo>
                  <a:lnTo>
                    <a:pt x="267" y="986"/>
                  </a:lnTo>
                  <a:lnTo>
                    <a:pt x="257" y="941"/>
                  </a:lnTo>
                  <a:lnTo>
                    <a:pt x="257" y="941"/>
                  </a:lnTo>
                  <a:lnTo>
                    <a:pt x="272" y="921"/>
                  </a:lnTo>
                  <a:lnTo>
                    <a:pt x="282" y="901"/>
                  </a:lnTo>
                  <a:lnTo>
                    <a:pt x="292" y="881"/>
                  </a:lnTo>
                  <a:lnTo>
                    <a:pt x="297" y="850"/>
                  </a:lnTo>
                  <a:lnTo>
                    <a:pt x="297" y="820"/>
                  </a:lnTo>
                  <a:lnTo>
                    <a:pt x="292" y="805"/>
                  </a:lnTo>
                  <a:lnTo>
                    <a:pt x="282" y="795"/>
                  </a:lnTo>
                  <a:lnTo>
                    <a:pt x="272" y="780"/>
                  </a:lnTo>
                  <a:lnTo>
                    <a:pt x="257" y="765"/>
                  </a:lnTo>
                  <a:lnTo>
                    <a:pt x="262" y="689"/>
                  </a:lnTo>
                  <a:lnTo>
                    <a:pt x="262" y="689"/>
                  </a:lnTo>
                  <a:lnTo>
                    <a:pt x="252" y="679"/>
                  </a:lnTo>
                  <a:lnTo>
                    <a:pt x="237" y="674"/>
                  </a:lnTo>
                  <a:lnTo>
                    <a:pt x="217" y="674"/>
                  </a:lnTo>
                  <a:lnTo>
                    <a:pt x="146" y="594"/>
                  </a:lnTo>
                  <a:lnTo>
                    <a:pt x="146" y="594"/>
                  </a:lnTo>
                  <a:lnTo>
                    <a:pt x="151" y="584"/>
                  </a:lnTo>
                  <a:lnTo>
                    <a:pt x="156" y="554"/>
                  </a:lnTo>
                  <a:lnTo>
                    <a:pt x="156" y="539"/>
                  </a:lnTo>
                  <a:lnTo>
                    <a:pt x="151" y="528"/>
                  </a:lnTo>
                  <a:lnTo>
                    <a:pt x="136" y="518"/>
                  </a:lnTo>
                  <a:lnTo>
                    <a:pt x="111" y="513"/>
                  </a:lnTo>
                  <a:lnTo>
                    <a:pt x="111" y="513"/>
                  </a:lnTo>
                  <a:lnTo>
                    <a:pt x="96" y="513"/>
                  </a:lnTo>
                  <a:lnTo>
                    <a:pt x="81" y="523"/>
                  </a:lnTo>
                  <a:lnTo>
                    <a:pt x="76" y="539"/>
                  </a:lnTo>
                  <a:lnTo>
                    <a:pt x="76" y="539"/>
                  </a:lnTo>
                  <a:lnTo>
                    <a:pt x="41" y="528"/>
                  </a:lnTo>
                  <a:lnTo>
                    <a:pt x="15" y="518"/>
                  </a:lnTo>
                  <a:lnTo>
                    <a:pt x="5" y="508"/>
                  </a:lnTo>
                  <a:lnTo>
                    <a:pt x="0" y="493"/>
                  </a:lnTo>
                  <a:lnTo>
                    <a:pt x="10" y="483"/>
                  </a:lnTo>
                  <a:lnTo>
                    <a:pt x="25" y="473"/>
                  </a:lnTo>
                  <a:lnTo>
                    <a:pt x="25" y="473"/>
                  </a:lnTo>
                  <a:lnTo>
                    <a:pt x="36" y="468"/>
                  </a:lnTo>
                  <a:lnTo>
                    <a:pt x="41" y="458"/>
                  </a:lnTo>
                  <a:lnTo>
                    <a:pt x="51" y="443"/>
                  </a:lnTo>
                  <a:lnTo>
                    <a:pt x="56" y="423"/>
                  </a:lnTo>
                  <a:lnTo>
                    <a:pt x="56" y="398"/>
                  </a:lnTo>
                  <a:lnTo>
                    <a:pt x="51" y="367"/>
                  </a:lnTo>
                  <a:lnTo>
                    <a:pt x="36" y="332"/>
                  </a:lnTo>
                  <a:lnTo>
                    <a:pt x="61" y="322"/>
                  </a:lnTo>
                  <a:lnTo>
                    <a:pt x="106" y="327"/>
                  </a:lnTo>
                  <a:lnTo>
                    <a:pt x="131" y="337"/>
                  </a:lnTo>
                  <a:lnTo>
                    <a:pt x="161" y="342"/>
                  </a:lnTo>
                  <a:lnTo>
                    <a:pt x="197" y="393"/>
                  </a:lnTo>
                  <a:lnTo>
                    <a:pt x="227" y="388"/>
                  </a:lnTo>
                  <a:lnTo>
                    <a:pt x="262" y="428"/>
                  </a:lnTo>
                  <a:lnTo>
                    <a:pt x="262" y="428"/>
                  </a:lnTo>
                  <a:lnTo>
                    <a:pt x="267" y="428"/>
                  </a:lnTo>
                  <a:lnTo>
                    <a:pt x="277" y="428"/>
                  </a:lnTo>
                  <a:lnTo>
                    <a:pt x="287" y="423"/>
                  </a:lnTo>
                  <a:lnTo>
                    <a:pt x="292" y="413"/>
                  </a:lnTo>
                  <a:lnTo>
                    <a:pt x="302" y="393"/>
                  </a:lnTo>
                  <a:lnTo>
                    <a:pt x="307" y="362"/>
                  </a:lnTo>
                  <a:lnTo>
                    <a:pt x="307" y="362"/>
                  </a:lnTo>
                  <a:lnTo>
                    <a:pt x="307" y="357"/>
                  </a:lnTo>
                  <a:lnTo>
                    <a:pt x="317" y="342"/>
                  </a:lnTo>
                  <a:lnTo>
                    <a:pt x="327" y="342"/>
                  </a:lnTo>
                  <a:lnTo>
                    <a:pt x="337" y="347"/>
                  </a:lnTo>
                  <a:lnTo>
                    <a:pt x="352" y="357"/>
                  </a:lnTo>
                  <a:lnTo>
                    <a:pt x="368" y="378"/>
                  </a:lnTo>
                  <a:lnTo>
                    <a:pt x="368" y="378"/>
                  </a:lnTo>
                  <a:lnTo>
                    <a:pt x="368" y="388"/>
                  </a:lnTo>
                  <a:lnTo>
                    <a:pt x="373" y="403"/>
                  </a:lnTo>
                  <a:lnTo>
                    <a:pt x="378" y="413"/>
                  </a:lnTo>
                  <a:lnTo>
                    <a:pt x="388" y="423"/>
                  </a:lnTo>
                  <a:lnTo>
                    <a:pt x="403" y="423"/>
                  </a:lnTo>
                  <a:lnTo>
                    <a:pt x="423" y="423"/>
                  </a:lnTo>
                  <a:lnTo>
                    <a:pt x="423" y="423"/>
                  </a:lnTo>
                  <a:lnTo>
                    <a:pt x="428" y="438"/>
                  </a:lnTo>
                  <a:lnTo>
                    <a:pt x="443" y="468"/>
                  </a:lnTo>
                  <a:lnTo>
                    <a:pt x="453" y="478"/>
                  </a:lnTo>
                  <a:lnTo>
                    <a:pt x="463" y="488"/>
                  </a:lnTo>
                  <a:lnTo>
                    <a:pt x="478" y="483"/>
                  </a:lnTo>
                  <a:lnTo>
                    <a:pt x="493" y="473"/>
                  </a:lnTo>
                  <a:lnTo>
                    <a:pt x="498" y="438"/>
                  </a:lnTo>
                  <a:lnTo>
                    <a:pt x="513" y="428"/>
                  </a:lnTo>
                  <a:lnTo>
                    <a:pt x="513" y="428"/>
                  </a:lnTo>
                  <a:lnTo>
                    <a:pt x="503" y="342"/>
                  </a:lnTo>
                  <a:lnTo>
                    <a:pt x="488" y="277"/>
                  </a:lnTo>
                  <a:lnTo>
                    <a:pt x="478" y="252"/>
                  </a:lnTo>
                  <a:lnTo>
                    <a:pt x="468" y="232"/>
                  </a:lnTo>
                  <a:lnTo>
                    <a:pt x="468" y="232"/>
                  </a:lnTo>
                  <a:lnTo>
                    <a:pt x="468" y="227"/>
                  </a:lnTo>
                  <a:lnTo>
                    <a:pt x="473" y="222"/>
                  </a:lnTo>
                  <a:lnTo>
                    <a:pt x="498" y="217"/>
                  </a:lnTo>
                  <a:lnTo>
                    <a:pt x="544" y="222"/>
                  </a:lnTo>
                  <a:lnTo>
                    <a:pt x="559" y="196"/>
                  </a:lnTo>
                  <a:lnTo>
                    <a:pt x="579" y="171"/>
                  </a:lnTo>
                  <a:lnTo>
                    <a:pt x="609" y="171"/>
                  </a:lnTo>
                  <a:lnTo>
                    <a:pt x="604" y="156"/>
                  </a:lnTo>
                  <a:lnTo>
                    <a:pt x="589" y="136"/>
                  </a:lnTo>
                  <a:lnTo>
                    <a:pt x="614" y="126"/>
                  </a:lnTo>
                  <a:lnTo>
                    <a:pt x="614" y="126"/>
                  </a:lnTo>
                  <a:lnTo>
                    <a:pt x="614" y="116"/>
                  </a:lnTo>
                  <a:lnTo>
                    <a:pt x="614" y="96"/>
                  </a:lnTo>
                  <a:lnTo>
                    <a:pt x="624" y="86"/>
                  </a:lnTo>
                  <a:lnTo>
                    <a:pt x="639" y="76"/>
                  </a:lnTo>
                  <a:lnTo>
                    <a:pt x="654" y="76"/>
                  </a:lnTo>
                  <a:lnTo>
                    <a:pt x="684" y="81"/>
                  </a:lnTo>
                  <a:lnTo>
                    <a:pt x="720" y="81"/>
                  </a:lnTo>
                  <a:lnTo>
                    <a:pt x="760" y="96"/>
                  </a:lnTo>
                  <a:lnTo>
                    <a:pt x="765" y="66"/>
                  </a:lnTo>
                  <a:lnTo>
                    <a:pt x="780" y="56"/>
                  </a:lnTo>
                  <a:lnTo>
                    <a:pt x="820" y="71"/>
                  </a:lnTo>
                  <a:lnTo>
                    <a:pt x="936" y="15"/>
                  </a:lnTo>
                  <a:lnTo>
                    <a:pt x="971" y="20"/>
                  </a:lnTo>
                  <a:lnTo>
                    <a:pt x="991" y="0"/>
                  </a:lnTo>
                  <a:lnTo>
                    <a:pt x="991" y="0"/>
                  </a:lnTo>
                  <a:lnTo>
                    <a:pt x="991" y="0"/>
                  </a:lnTo>
                  <a:lnTo>
                    <a:pt x="1001" y="5"/>
                  </a:lnTo>
                  <a:lnTo>
                    <a:pt x="1006" y="30"/>
                  </a:lnTo>
                  <a:lnTo>
                    <a:pt x="1011" y="76"/>
                  </a:lnTo>
                  <a:lnTo>
                    <a:pt x="1011" y="76"/>
                  </a:lnTo>
                  <a:lnTo>
                    <a:pt x="1027" y="106"/>
                  </a:lnTo>
                  <a:lnTo>
                    <a:pt x="1037" y="131"/>
                  </a:lnTo>
                  <a:lnTo>
                    <a:pt x="1052" y="151"/>
                  </a:lnTo>
                  <a:lnTo>
                    <a:pt x="1052" y="151"/>
                  </a:lnTo>
                  <a:lnTo>
                    <a:pt x="1057" y="161"/>
                  </a:lnTo>
                  <a:lnTo>
                    <a:pt x="1062" y="171"/>
                  </a:lnTo>
                  <a:lnTo>
                    <a:pt x="1057" y="196"/>
                  </a:lnTo>
                  <a:lnTo>
                    <a:pt x="1047" y="227"/>
                  </a:lnTo>
                  <a:lnTo>
                    <a:pt x="1072" y="252"/>
                  </a:lnTo>
                  <a:lnTo>
                    <a:pt x="1067" y="332"/>
                  </a:lnTo>
                  <a:lnTo>
                    <a:pt x="1117" y="378"/>
                  </a:lnTo>
                  <a:lnTo>
                    <a:pt x="1142" y="433"/>
                  </a:lnTo>
                  <a:lnTo>
                    <a:pt x="1263" y="488"/>
                  </a:lnTo>
                  <a:lnTo>
                    <a:pt x="1263" y="488"/>
                  </a:lnTo>
                  <a:lnTo>
                    <a:pt x="1268" y="503"/>
                  </a:lnTo>
                  <a:lnTo>
                    <a:pt x="1273" y="513"/>
                  </a:lnTo>
                  <a:lnTo>
                    <a:pt x="1288" y="523"/>
                  </a:lnTo>
                  <a:lnTo>
                    <a:pt x="1308" y="533"/>
                  </a:lnTo>
                  <a:lnTo>
                    <a:pt x="1338" y="533"/>
                  </a:lnTo>
                  <a:lnTo>
                    <a:pt x="1384" y="523"/>
                  </a:lnTo>
                  <a:lnTo>
                    <a:pt x="1439" y="503"/>
                  </a:lnTo>
                  <a:lnTo>
                    <a:pt x="1489" y="493"/>
                  </a:lnTo>
                  <a:lnTo>
                    <a:pt x="1489" y="433"/>
                  </a:lnTo>
                  <a:lnTo>
                    <a:pt x="1550" y="468"/>
                  </a:lnTo>
                  <a:close/>
                </a:path>
              </a:pathLst>
            </a:custGeom>
            <a:solidFill>
              <a:srgbClr val="C9CACB"/>
            </a:solidFill>
            <a:ln w="160338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2" name="Freeform 8"/>
            <p:cNvSpPr>
              <a:spLocks/>
            </p:cNvSpPr>
            <p:nvPr/>
          </p:nvSpPr>
          <p:spPr bwMode="auto">
            <a:xfrm>
              <a:off x="2262" y="2600"/>
              <a:ext cx="468" cy="593"/>
            </a:xfrm>
            <a:custGeom>
              <a:avLst/>
              <a:gdLst/>
              <a:ahLst/>
              <a:cxnLst>
                <a:cxn ang="0">
                  <a:pos x="452" y="211"/>
                </a:cxn>
                <a:cxn ang="0">
                  <a:pos x="427" y="176"/>
                </a:cxn>
                <a:cxn ang="0">
                  <a:pos x="427" y="156"/>
                </a:cxn>
                <a:cxn ang="0">
                  <a:pos x="422" y="126"/>
                </a:cxn>
                <a:cxn ang="0">
                  <a:pos x="397" y="60"/>
                </a:cxn>
                <a:cxn ang="0">
                  <a:pos x="392" y="55"/>
                </a:cxn>
                <a:cxn ang="0">
                  <a:pos x="352" y="65"/>
                </a:cxn>
                <a:cxn ang="0">
                  <a:pos x="312" y="45"/>
                </a:cxn>
                <a:cxn ang="0">
                  <a:pos x="297" y="25"/>
                </a:cxn>
                <a:cxn ang="0">
                  <a:pos x="251" y="5"/>
                </a:cxn>
                <a:cxn ang="0">
                  <a:pos x="221" y="5"/>
                </a:cxn>
                <a:cxn ang="0">
                  <a:pos x="221" y="10"/>
                </a:cxn>
                <a:cxn ang="0">
                  <a:pos x="206" y="30"/>
                </a:cxn>
                <a:cxn ang="0">
                  <a:pos x="181" y="25"/>
                </a:cxn>
                <a:cxn ang="0">
                  <a:pos x="166" y="15"/>
                </a:cxn>
                <a:cxn ang="0">
                  <a:pos x="131" y="0"/>
                </a:cxn>
                <a:cxn ang="0">
                  <a:pos x="105" y="5"/>
                </a:cxn>
                <a:cxn ang="0">
                  <a:pos x="50" y="30"/>
                </a:cxn>
                <a:cxn ang="0">
                  <a:pos x="35" y="35"/>
                </a:cxn>
                <a:cxn ang="0">
                  <a:pos x="10" y="70"/>
                </a:cxn>
                <a:cxn ang="0">
                  <a:pos x="5" y="95"/>
                </a:cxn>
                <a:cxn ang="0">
                  <a:pos x="0" y="105"/>
                </a:cxn>
                <a:cxn ang="0">
                  <a:pos x="25" y="115"/>
                </a:cxn>
                <a:cxn ang="0">
                  <a:pos x="25" y="136"/>
                </a:cxn>
                <a:cxn ang="0">
                  <a:pos x="0" y="176"/>
                </a:cxn>
                <a:cxn ang="0">
                  <a:pos x="90" y="317"/>
                </a:cxn>
                <a:cxn ang="0">
                  <a:pos x="90" y="352"/>
                </a:cxn>
                <a:cxn ang="0">
                  <a:pos x="105" y="392"/>
                </a:cxn>
                <a:cxn ang="0">
                  <a:pos x="131" y="407"/>
                </a:cxn>
                <a:cxn ang="0">
                  <a:pos x="156" y="407"/>
                </a:cxn>
                <a:cxn ang="0">
                  <a:pos x="171" y="422"/>
                </a:cxn>
                <a:cxn ang="0">
                  <a:pos x="181" y="478"/>
                </a:cxn>
                <a:cxn ang="0">
                  <a:pos x="201" y="513"/>
                </a:cxn>
                <a:cxn ang="0">
                  <a:pos x="231" y="533"/>
                </a:cxn>
                <a:cxn ang="0">
                  <a:pos x="241" y="588"/>
                </a:cxn>
                <a:cxn ang="0">
                  <a:pos x="266" y="588"/>
                </a:cxn>
                <a:cxn ang="0">
                  <a:pos x="281" y="588"/>
                </a:cxn>
                <a:cxn ang="0">
                  <a:pos x="286" y="573"/>
                </a:cxn>
                <a:cxn ang="0">
                  <a:pos x="312" y="533"/>
                </a:cxn>
                <a:cxn ang="0">
                  <a:pos x="337" y="513"/>
                </a:cxn>
                <a:cxn ang="0">
                  <a:pos x="357" y="478"/>
                </a:cxn>
                <a:cxn ang="0">
                  <a:pos x="357" y="468"/>
                </a:cxn>
                <a:cxn ang="0">
                  <a:pos x="362" y="442"/>
                </a:cxn>
                <a:cxn ang="0">
                  <a:pos x="397" y="397"/>
                </a:cxn>
                <a:cxn ang="0">
                  <a:pos x="402" y="392"/>
                </a:cxn>
                <a:cxn ang="0">
                  <a:pos x="422" y="357"/>
                </a:cxn>
                <a:cxn ang="0">
                  <a:pos x="422" y="327"/>
                </a:cxn>
                <a:cxn ang="0">
                  <a:pos x="417" y="292"/>
                </a:cxn>
                <a:cxn ang="0">
                  <a:pos x="427" y="266"/>
                </a:cxn>
                <a:cxn ang="0">
                  <a:pos x="432" y="266"/>
                </a:cxn>
                <a:cxn ang="0">
                  <a:pos x="463" y="251"/>
                </a:cxn>
                <a:cxn ang="0">
                  <a:pos x="468" y="231"/>
                </a:cxn>
                <a:cxn ang="0">
                  <a:pos x="452" y="211"/>
                </a:cxn>
              </a:cxnLst>
              <a:rect l="0" t="0" r="r" b="b"/>
              <a:pathLst>
                <a:path w="468" h="593">
                  <a:moveTo>
                    <a:pt x="452" y="211"/>
                  </a:moveTo>
                  <a:lnTo>
                    <a:pt x="452" y="211"/>
                  </a:lnTo>
                  <a:lnTo>
                    <a:pt x="437" y="196"/>
                  </a:lnTo>
                  <a:lnTo>
                    <a:pt x="427" y="176"/>
                  </a:lnTo>
                  <a:lnTo>
                    <a:pt x="427" y="166"/>
                  </a:lnTo>
                  <a:lnTo>
                    <a:pt x="427" y="156"/>
                  </a:lnTo>
                  <a:lnTo>
                    <a:pt x="427" y="156"/>
                  </a:lnTo>
                  <a:lnTo>
                    <a:pt x="422" y="126"/>
                  </a:lnTo>
                  <a:lnTo>
                    <a:pt x="412" y="95"/>
                  </a:lnTo>
                  <a:lnTo>
                    <a:pt x="397" y="60"/>
                  </a:lnTo>
                  <a:lnTo>
                    <a:pt x="392" y="55"/>
                  </a:lnTo>
                  <a:lnTo>
                    <a:pt x="392" y="55"/>
                  </a:lnTo>
                  <a:lnTo>
                    <a:pt x="372" y="65"/>
                  </a:lnTo>
                  <a:lnTo>
                    <a:pt x="352" y="65"/>
                  </a:lnTo>
                  <a:lnTo>
                    <a:pt x="332" y="60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97" y="25"/>
                  </a:lnTo>
                  <a:lnTo>
                    <a:pt x="281" y="15"/>
                  </a:lnTo>
                  <a:lnTo>
                    <a:pt x="251" y="5"/>
                  </a:lnTo>
                  <a:lnTo>
                    <a:pt x="231" y="5"/>
                  </a:lnTo>
                  <a:lnTo>
                    <a:pt x="221" y="5"/>
                  </a:lnTo>
                  <a:lnTo>
                    <a:pt x="221" y="5"/>
                  </a:lnTo>
                  <a:lnTo>
                    <a:pt x="221" y="10"/>
                  </a:lnTo>
                  <a:lnTo>
                    <a:pt x="211" y="25"/>
                  </a:lnTo>
                  <a:lnTo>
                    <a:pt x="206" y="30"/>
                  </a:lnTo>
                  <a:lnTo>
                    <a:pt x="196" y="30"/>
                  </a:lnTo>
                  <a:lnTo>
                    <a:pt x="181" y="25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51" y="5"/>
                  </a:lnTo>
                  <a:lnTo>
                    <a:pt x="131" y="0"/>
                  </a:lnTo>
                  <a:lnTo>
                    <a:pt x="115" y="0"/>
                  </a:lnTo>
                  <a:lnTo>
                    <a:pt x="105" y="5"/>
                  </a:lnTo>
                  <a:lnTo>
                    <a:pt x="75" y="15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5" y="35"/>
                  </a:lnTo>
                  <a:lnTo>
                    <a:pt x="25" y="45"/>
                  </a:lnTo>
                  <a:lnTo>
                    <a:pt x="10" y="70"/>
                  </a:lnTo>
                  <a:lnTo>
                    <a:pt x="5" y="90"/>
                  </a:lnTo>
                  <a:lnTo>
                    <a:pt x="5" y="9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20" y="105"/>
                  </a:lnTo>
                  <a:lnTo>
                    <a:pt x="25" y="115"/>
                  </a:lnTo>
                  <a:lnTo>
                    <a:pt x="25" y="126"/>
                  </a:lnTo>
                  <a:lnTo>
                    <a:pt x="25" y="136"/>
                  </a:lnTo>
                  <a:lnTo>
                    <a:pt x="10" y="161"/>
                  </a:lnTo>
                  <a:lnTo>
                    <a:pt x="0" y="176"/>
                  </a:lnTo>
                  <a:lnTo>
                    <a:pt x="40" y="307"/>
                  </a:lnTo>
                  <a:lnTo>
                    <a:pt x="90" y="317"/>
                  </a:lnTo>
                  <a:lnTo>
                    <a:pt x="90" y="317"/>
                  </a:lnTo>
                  <a:lnTo>
                    <a:pt x="90" y="352"/>
                  </a:lnTo>
                  <a:lnTo>
                    <a:pt x="95" y="377"/>
                  </a:lnTo>
                  <a:lnTo>
                    <a:pt x="105" y="392"/>
                  </a:lnTo>
                  <a:lnTo>
                    <a:pt x="120" y="402"/>
                  </a:lnTo>
                  <a:lnTo>
                    <a:pt x="131" y="407"/>
                  </a:lnTo>
                  <a:lnTo>
                    <a:pt x="141" y="407"/>
                  </a:lnTo>
                  <a:lnTo>
                    <a:pt x="156" y="407"/>
                  </a:lnTo>
                  <a:lnTo>
                    <a:pt x="171" y="422"/>
                  </a:lnTo>
                  <a:lnTo>
                    <a:pt x="171" y="422"/>
                  </a:lnTo>
                  <a:lnTo>
                    <a:pt x="171" y="452"/>
                  </a:lnTo>
                  <a:lnTo>
                    <a:pt x="181" y="478"/>
                  </a:lnTo>
                  <a:lnTo>
                    <a:pt x="191" y="498"/>
                  </a:lnTo>
                  <a:lnTo>
                    <a:pt x="201" y="513"/>
                  </a:lnTo>
                  <a:lnTo>
                    <a:pt x="221" y="528"/>
                  </a:lnTo>
                  <a:lnTo>
                    <a:pt x="231" y="533"/>
                  </a:lnTo>
                  <a:lnTo>
                    <a:pt x="231" y="578"/>
                  </a:lnTo>
                  <a:lnTo>
                    <a:pt x="241" y="588"/>
                  </a:lnTo>
                  <a:lnTo>
                    <a:pt x="241" y="588"/>
                  </a:lnTo>
                  <a:lnTo>
                    <a:pt x="266" y="588"/>
                  </a:lnTo>
                  <a:lnTo>
                    <a:pt x="281" y="593"/>
                  </a:lnTo>
                  <a:lnTo>
                    <a:pt x="281" y="588"/>
                  </a:lnTo>
                  <a:lnTo>
                    <a:pt x="281" y="588"/>
                  </a:lnTo>
                  <a:lnTo>
                    <a:pt x="286" y="573"/>
                  </a:lnTo>
                  <a:lnTo>
                    <a:pt x="297" y="558"/>
                  </a:lnTo>
                  <a:lnTo>
                    <a:pt x="312" y="533"/>
                  </a:lnTo>
                  <a:lnTo>
                    <a:pt x="312" y="533"/>
                  </a:lnTo>
                  <a:lnTo>
                    <a:pt x="337" y="513"/>
                  </a:lnTo>
                  <a:lnTo>
                    <a:pt x="352" y="493"/>
                  </a:lnTo>
                  <a:lnTo>
                    <a:pt x="357" y="478"/>
                  </a:lnTo>
                  <a:lnTo>
                    <a:pt x="357" y="468"/>
                  </a:lnTo>
                  <a:lnTo>
                    <a:pt x="357" y="468"/>
                  </a:lnTo>
                  <a:lnTo>
                    <a:pt x="357" y="452"/>
                  </a:lnTo>
                  <a:lnTo>
                    <a:pt x="362" y="442"/>
                  </a:lnTo>
                  <a:lnTo>
                    <a:pt x="377" y="417"/>
                  </a:lnTo>
                  <a:lnTo>
                    <a:pt x="397" y="397"/>
                  </a:lnTo>
                  <a:lnTo>
                    <a:pt x="397" y="397"/>
                  </a:lnTo>
                  <a:lnTo>
                    <a:pt x="402" y="392"/>
                  </a:lnTo>
                  <a:lnTo>
                    <a:pt x="412" y="382"/>
                  </a:lnTo>
                  <a:lnTo>
                    <a:pt x="422" y="357"/>
                  </a:lnTo>
                  <a:lnTo>
                    <a:pt x="422" y="342"/>
                  </a:lnTo>
                  <a:lnTo>
                    <a:pt x="422" y="327"/>
                  </a:lnTo>
                  <a:lnTo>
                    <a:pt x="422" y="327"/>
                  </a:lnTo>
                  <a:lnTo>
                    <a:pt x="417" y="292"/>
                  </a:lnTo>
                  <a:lnTo>
                    <a:pt x="422" y="276"/>
                  </a:lnTo>
                  <a:lnTo>
                    <a:pt x="427" y="266"/>
                  </a:lnTo>
                  <a:lnTo>
                    <a:pt x="432" y="266"/>
                  </a:lnTo>
                  <a:lnTo>
                    <a:pt x="432" y="266"/>
                  </a:lnTo>
                  <a:lnTo>
                    <a:pt x="452" y="256"/>
                  </a:lnTo>
                  <a:lnTo>
                    <a:pt x="463" y="251"/>
                  </a:lnTo>
                  <a:lnTo>
                    <a:pt x="468" y="241"/>
                  </a:lnTo>
                  <a:lnTo>
                    <a:pt x="468" y="231"/>
                  </a:lnTo>
                  <a:lnTo>
                    <a:pt x="458" y="216"/>
                  </a:lnTo>
                  <a:lnTo>
                    <a:pt x="452" y="211"/>
                  </a:lnTo>
                  <a:lnTo>
                    <a:pt x="452" y="211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3" name="Freeform 9"/>
            <p:cNvSpPr>
              <a:spLocks/>
            </p:cNvSpPr>
            <p:nvPr/>
          </p:nvSpPr>
          <p:spPr bwMode="auto">
            <a:xfrm>
              <a:off x="2543" y="2685"/>
              <a:ext cx="715" cy="1409"/>
            </a:xfrm>
            <a:custGeom>
              <a:avLst/>
              <a:gdLst/>
              <a:ahLst/>
              <a:cxnLst>
                <a:cxn ang="0">
                  <a:pos x="659" y="906"/>
                </a:cxn>
                <a:cxn ang="0">
                  <a:pos x="599" y="830"/>
                </a:cxn>
                <a:cxn ang="0">
                  <a:pos x="544" y="815"/>
                </a:cxn>
                <a:cxn ang="0">
                  <a:pos x="539" y="745"/>
                </a:cxn>
                <a:cxn ang="0">
                  <a:pos x="508" y="715"/>
                </a:cxn>
                <a:cxn ang="0">
                  <a:pos x="458" y="654"/>
                </a:cxn>
                <a:cxn ang="0">
                  <a:pos x="493" y="614"/>
                </a:cxn>
                <a:cxn ang="0">
                  <a:pos x="559" y="513"/>
                </a:cxn>
                <a:cxn ang="0">
                  <a:pos x="604" y="468"/>
                </a:cxn>
                <a:cxn ang="0">
                  <a:pos x="634" y="443"/>
                </a:cxn>
                <a:cxn ang="0">
                  <a:pos x="579" y="352"/>
                </a:cxn>
                <a:cxn ang="0">
                  <a:pos x="594" y="287"/>
                </a:cxn>
                <a:cxn ang="0">
                  <a:pos x="614" y="186"/>
                </a:cxn>
                <a:cxn ang="0">
                  <a:pos x="634" y="151"/>
                </a:cxn>
                <a:cxn ang="0">
                  <a:pos x="614" y="111"/>
                </a:cxn>
                <a:cxn ang="0">
                  <a:pos x="559" y="136"/>
                </a:cxn>
                <a:cxn ang="0">
                  <a:pos x="488" y="146"/>
                </a:cxn>
                <a:cxn ang="0">
                  <a:pos x="468" y="96"/>
                </a:cxn>
                <a:cxn ang="0">
                  <a:pos x="413" y="101"/>
                </a:cxn>
                <a:cxn ang="0">
                  <a:pos x="297" y="121"/>
                </a:cxn>
                <a:cxn ang="0">
                  <a:pos x="237" y="86"/>
                </a:cxn>
                <a:cxn ang="0">
                  <a:pos x="177" y="15"/>
                </a:cxn>
                <a:cxn ang="0">
                  <a:pos x="131" y="5"/>
                </a:cxn>
                <a:cxn ang="0">
                  <a:pos x="146" y="66"/>
                </a:cxn>
                <a:cxn ang="0">
                  <a:pos x="156" y="106"/>
                </a:cxn>
                <a:cxn ang="0">
                  <a:pos x="187" y="146"/>
                </a:cxn>
                <a:cxn ang="0">
                  <a:pos x="151" y="176"/>
                </a:cxn>
                <a:cxn ang="0">
                  <a:pos x="136" y="207"/>
                </a:cxn>
                <a:cxn ang="0">
                  <a:pos x="141" y="272"/>
                </a:cxn>
                <a:cxn ang="0">
                  <a:pos x="116" y="307"/>
                </a:cxn>
                <a:cxn ang="0">
                  <a:pos x="76" y="378"/>
                </a:cxn>
                <a:cxn ang="0">
                  <a:pos x="56" y="423"/>
                </a:cxn>
                <a:cxn ang="0">
                  <a:pos x="5" y="488"/>
                </a:cxn>
                <a:cxn ang="0">
                  <a:pos x="11" y="513"/>
                </a:cxn>
                <a:cxn ang="0">
                  <a:pos x="21" y="559"/>
                </a:cxn>
                <a:cxn ang="0">
                  <a:pos x="41" y="599"/>
                </a:cxn>
                <a:cxn ang="0">
                  <a:pos x="81" y="594"/>
                </a:cxn>
                <a:cxn ang="0">
                  <a:pos x="111" y="619"/>
                </a:cxn>
                <a:cxn ang="0">
                  <a:pos x="71" y="694"/>
                </a:cxn>
                <a:cxn ang="0">
                  <a:pos x="76" y="850"/>
                </a:cxn>
                <a:cxn ang="0">
                  <a:pos x="121" y="916"/>
                </a:cxn>
                <a:cxn ang="0">
                  <a:pos x="166" y="946"/>
                </a:cxn>
                <a:cxn ang="0">
                  <a:pos x="177" y="1001"/>
                </a:cxn>
                <a:cxn ang="0">
                  <a:pos x="242" y="1107"/>
                </a:cxn>
                <a:cxn ang="0">
                  <a:pos x="287" y="1152"/>
                </a:cxn>
                <a:cxn ang="0">
                  <a:pos x="343" y="1172"/>
                </a:cxn>
                <a:cxn ang="0">
                  <a:pos x="363" y="1218"/>
                </a:cxn>
                <a:cxn ang="0">
                  <a:pos x="348" y="1328"/>
                </a:cxn>
                <a:cxn ang="0">
                  <a:pos x="302" y="1399"/>
                </a:cxn>
                <a:cxn ang="0">
                  <a:pos x="373" y="1404"/>
                </a:cxn>
                <a:cxn ang="0">
                  <a:pos x="418" y="1404"/>
                </a:cxn>
                <a:cxn ang="0">
                  <a:pos x="448" y="1373"/>
                </a:cxn>
                <a:cxn ang="0">
                  <a:pos x="508" y="1363"/>
                </a:cxn>
                <a:cxn ang="0">
                  <a:pos x="503" y="1323"/>
                </a:cxn>
                <a:cxn ang="0">
                  <a:pos x="539" y="1323"/>
                </a:cxn>
                <a:cxn ang="0">
                  <a:pos x="554" y="1253"/>
                </a:cxn>
                <a:cxn ang="0">
                  <a:pos x="669" y="1031"/>
                </a:cxn>
                <a:cxn ang="0">
                  <a:pos x="715" y="1016"/>
                </a:cxn>
                <a:cxn ang="0">
                  <a:pos x="700" y="951"/>
                </a:cxn>
              </a:cxnLst>
              <a:rect l="0" t="0" r="r" b="b"/>
              <a:pathLst>
                <a:path w="715" h="1409">
                  <a:moveTo>
                    <a:pt x="695" y="896"/>
                  </a:moveTo>
                  <a:lnTo>
                    <a:pt x="695" y="896"/>
                  </a:lnTo>
                  <a:lnTo>
                    <a:pt x="674" y="901"/>
                  </a:lnTo>
                  <a:lnTo>
                    <a:pt x="659" y="906"/>
                  </a:lnTo>
                  <a:lnTo>
                    <a:pt x="634" y="906"/>
                  </a:lnTo>
                  <a:lnTo>
                    <a:pt x="619" y="901"/>
                  </a:lnTo>
                  <a:lnTo>
                    <a:pt x="609" y="901"/>
                  </a:lnTo>
                  <a:lnTo>
                    <a:pt x="599" y="830"/>
                  </a:lnTo>
                  <a:lnTo>
                    <a:pt x="599" y="830"/>
                  </a:lnTo>
                  <a:lnTo>
                    <a:pt x="579" y="825"/>
                  </a:lnTo>
                  <a:lnTo>
                    <a:pt x="559" y="820"/>
                  </a:lnTo>
                  <a:lnTo>
                    <a:pt x="544" y="815"/>
                  </a:lnTo>
                  <a:lnTo>
                    <a:pt x="544" y="815"/>
                  </a:lnTo>
                  <a:lnTo>
                    <a:pt x="544" y="785"/>
                  </a:lnTo>
                  <a:lnTo>
                    <a:pt x="544" y="760"/>
                  </a:lnTo>
                  <a:lnTo>
                    <a:pt x="539" y="745"/>
                  </a:lnTo>
                  <a:lnTo>
                    <a:pt x="529" y="730"/>
                  </a:lnTo>
                  <a:lnTo>
                    <a:pt x="514" y="715"/>
                  </a:lnTo>
                  <a:lnTo>
                    <a:pt x="508" y="715"/>
                  </a:lnTo>
                  <a:lnTo>
                    <a:pt x="508" y="715"/>
                  </a:lnTo>
                  <a:lnTo>
                    <a:pt x="483" y="694"/>
                  </a:lnTo>
                  <a:lnTo>
                    <a:pt x="468" y="679"/>
                  </a:lnTo>
                  <a:lnTo>
                    <a:pt x="458" y="669"/>
                  </a:lnTo>
                  <a:lnTo>
                    <a:pt x="458" y="654"/>
                  </a:lnTo>
                  <a:lnTo>
                    <a:pt x="458" y="639"/>
                  </a:lnTo>
                  <a:lnTo>
                    <a:pt x="463" y="629"/>
                  </a:lnTo>
                  <a:lnTo>
                    <a:pt x="463" y="629"/>
                  </a:lnTo>
                  <a:lnTo>
                    <a:pt x="493" y="614"/>
                  </a:lnTo>
                  <a:lnTo>
                    <a:pt x="519" y="589"/>
                  </a:lnTo>
                  <a:lnTo>
                    <a:pt x="539" y="554"/>
                  </a:lnTo>
                  <a:lnTo>
                    <a:pt x="559" y="513"/>
                  </a:lnTo>
                  <a:lnTo>
                    <a:pt x="559" y="513"/>
                  </a:lnTo>
                  <a:lnTo>
                    <a:pt x="564" y="498"/>
                  </a:lnTo>
                  <a:lnTo>
                    <a:pt x="579" y="483"/>
                  </a:lnTo>
                  <a:lnTo>
                    <a:pt x="589" y="473"/>
                  </a:lnTo>
                  <a:lnTo>
                    <a:pt x="604" y="468"/>
                  </a:lnTo>
                  <a:lnTo>
                    <a:pt x="624" y="463"/>
                  </a:lnTo>
                  <a:lnTo>
                    <a:pt x="634" y="463"/>
                  </a:lnTo>
                  <a:lnTo>
                    <a:pt x="634" y="443"/>
                  </a:lnTo>
                  <a:lnTo>
                    <a:pt x="634" y="443"/>
                  </a:lnTo>
                  <a:lnTo>
                    <a:pt x="609" y="423"/>
                  </a:lnTo>
                  <a:lnTo>
                    <a:pt x="594" y="403"/>
                  </a:lnTo>
                  <a:lnTo>
                    <a:pt x="584" y="378"/>
                  </a:lnTo>
                  <a:lnTo>
                    <a:pt x="579" y="352"/>
                  </a:lnTo>
                  <a:lnTo>
                    <a:pt x="579" y="312"/>
                  </a:lnTo>
                  <a:lnTo>
                    <a:pt x="584" y="297"/>
                  </a:lnTo>
                  <a:lnTo>
                    <a:pt x="584" y="297"/>
                  </a:lnTo>
                  <a:lnTo>
                    <a:pt x="594" y="287"/>
                  </a:lnTo>
                  <a:lnTo>
                    <a:pt x="604" y="272"/>
                  </a:lnTo>
                  <a:lnTo>
                    <a:pt x="614" y="237"/>
                  </a:lnTo>
                  <a:lnTo>
                    <a:pt x="614" y="202"/>
                  </a:lnTo>
                  <a:lnTo>
                    <a:pt x="614" y="186"/>
                  </a:lnTo>
                  <a:lnTo>
                    <a:pt x="614" y="186"/>
                  </a:lnTo>
                  <a:lnTo>
                    <a:pt x="624" y="186"/>
                  </a:lnTo>
                  <a:lnTo>
                    <a:pt x="629" y="176"/>
                  </a:lnTo>
                  <a:lnTo>
                    <a:pt x="634" y="151"/>
                  </a:lnTo>
                  <a:lnTo>
                    <a:pt x="639" y="121"/>
                  </a:lnTo>
                  <a:lnTo>
                    <a:pt x="644" y="121"/>
                  </a:lnTo>
                  <a:lnTo>
                    <a:pt x="644" y="121"/>
                  </a:lnTo>
                  <a:lnTo>
                    <a:pt x="614" y="111"/>
                  </a:lnTo>
                  <a:lnTo>
                    <a:pt x="599" y="111"/>
                  </a:lnTo>
                  <a:lnTo>
                    <a:pt x="584" y="116"/>
                  </a:lnTo>
                  <a:lnTo>
                    <a:pt x="584" y="116"/>
                  </a:lnTo>
                  <a:lnTo>
                    <a:pt x="559" y="136"/>
                  </a:lnTo>
                  <a:lnTo>
                    <a:pt x="529" y="156"/>
                  </a:lnTo>
                  <a:lnTo>
                    <a:pt x="514" y="161"/>
                  </a:lnTo>
                  <a:lnTo>
                    <a:pt x="498" y="156"/>
                  </a:lnTo>
                  <a:lnTo>
                    <a:pt x="488" y="146"/>
                  </a:lnTo>
                  <a:lnTo>
                    <a:pt x="478" y="126"/>
                  </a:lnTo>
                  <a:lnTo>
                    <a:pt x="478" y="126"/>
                  </a:lnTo>
                  <a:lnTo>
                    <a:pt x="473" y="106"/>
                  </a:lnTo>
                  <a:lnTo>
                    <a:pt x="468" y="96"/>
                  </a:lnTo>
                  <a:lnTo>
                    <a:pt x="458" y="86"/>
                  </a:lnTo>
                  <a:lnTo>
                    <a:pt x="448" y="86"/>
                  </a:lnTo>
                  <a:lnTo>
                    <a:pt x="428" y="91"/>
                  </a:lnTo>
                  <a:lnTo>
                    <a:pt x="413" y="101"/>
                  </a:lnTo>
                  <a:lnTo>
                    <a:pt x="413" y="101"/>
                  </a:lnTo>
                  <a:lnTo>
                    <a:pt x="378" y="111"/>
                  </a:lnTo>
                  <a:lnTo>
                    <a:pt x="327" y="121"/>
                  </a:lnTo>
                  <a:lnTo>
                    <a:pt x="297" y="121"/>
                  </a:lnTo>
                  <a:lnTo>
                    <a:pt x="272" y="116"/>
                  </a:lnTo>
                  <a:lnTo>
                    <a:pt x="252" y="106"/>
                  </a:lnTo>
                  <a:lnTo>
                    <a:pt x="242" y="96"/>
                  </a:lnTo>
                  <a:lnTo>
                    <a:pt x="237" y="86"/>
                  </a:lnTo>
                  <a:lnTo>
                    <a:pt x="197" y="30"/>
                  </a:lnTo>
                  <a:lnTo>
                    <a:pt x="197" y="30"/>
                  </a:lnTo>
                  <a:lnTo>
                    <a:pt x="192" y="25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46" y="0"/>
                  </a:lnTo>
                  <a:lnTo>
                    <a:pt x="131" y="0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41" y="36"/>
                  </a:lnTo>
                  <a:lnTo>
                    <a:pt x="146" y="56"/>
                  </a:lnTo>
                  <a:lnTo>
                    <a:pt x="146" y="66"/>
                  </a:lnTo>
                  <a:lnTo>
                    <a:pt x="146" y="66"/>
                  </a:lnTo>
                  <a:lnTo>
                    <a:pt x="146" y="81"/>
                  </a:lnTo>
                  <a:lnTo>
                    <a:pt x="146" y="91"/>
                  </a:lnTo>
                  <a:lnTo>
                    <a:pt x="156" y="106"/>
                  </a:lnTo>
                  <a:lnTo>
                    <a:pt x="171" y="121"/>
                  </a:lnTo>
                  <a:lnTo>
                    <a:pt x="171" y="121"/>
                  </a:lnTo>
                  <a:lnTo>
                    <a:pt x="177" y="131"/>
                  </a:lnTo>
                  <a:lnTo>
                    <a:pt x="187" y="146"/>
                  </a:lnTo>
                  <a:lnTo>
                    <a:pt x="187" y="156"/>
                  </a:lnTo>
                  <a:lnTo>
                    <a:pt x="182" y="161"/>
                  </a:lnTo>
                  <a:lnTo>
                    <a:pt x="171" y="171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46" y="181"/>
                  </a:lnTo>
                  <a:lnTo>
                    <a:pt x="141" y="186"/>
                  </a:lnTo>
                  <a:lnTo>
                    <a:pt x="136" y="207"/>
                  </a:lnTo>
                  <a:lnTo>
                    <a:pt x="136" y="237"/>
                  </a:lnTo>
                  <a:lnTo>
                    <a:pt x="136" y="237"/>
                  </a:lnTo>
                  <a:lnTo>
                    <a:pt x="141" y="257"/>
                  </a:lnTo>
                  <a:lnTo>
                    <a:pt x="141" y="272"/>
                  </a:lnTo>
                  <a:lnTo>
                    <a:pt x="131" y="292"/>
                  </a:lnTo>
                  <a:lnTo>
                    <a:pt x="121" y="307"/>
                  </a:lnTo>
                  <a:lnTo>
                    <a:pt x="116" y="307"/>
                  </a:lnTo>
                  <a:lnTo>
                    <a:pt x="116" y="307"/>
                  </a:lnTo>
                  <a:lnTo>
                    <a:pt x="96" y="332"/>
                  </a:lnTo>
                  <a:lnTo>
                    <a:pt x="81" y="352"/>
                  </a:lnTo>
                  <a:lnTo>
                    <a:pt x="76" y="367"/>
                  </a:lnTo>
                  <a:lnTo>
                    <a:pt x="76" y="378"/>
                  </a:lnTo>
                  <a:lnTo>
                    <a:pt x="76" y="378"/>
                  </a:lnTo>
                  <a:lnTo>
                    <a:pt x="76" y="393"/>
                  </a:lnTo>
                  <a:lnTo>
                    <a:pt x="71" y="403"/>
                  </a:lnTo>
                  <a:lnTo>
                    <a:pt x="56" y="423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16" y="468"/>
                  </a:lnTo>
                  <a:lnTo>
                    <a:pt x="5" y="488"/>
                  </a:lnTo>
                  <a:lnTo>
                    <a:pt x="0" y="503"/>
                  </a:lnTo>
                  <a:lnTo>
                    <a:pt x="0" y="503"/>
                  </a:lnTo>
                  <a:lnTo>
                    <a:pt x="0" y="503"/>
                  </a:lnTo>
                  <a:lnTo>
                    <a:pt x="11" y="513"/>
                  </a:lnTo>
                  <a:lnTo>
                    <a:pt x="16" y="523"/>
                  </a:lnTo>
                  <a:lnTo>
                    <a:pt x="21" y="539"/>
                  </a:lnTo>
                  <a:lnTo>
                    <a:pt x="21" y="559"/>
                  </a:lnTo>
                  <a:lnTo>
                    <a:pt x="21" y="559"/>
                  </a:lnTo>
                  <a:lnTo>
                    <a:pt x="26" y="574"/>
                  </a:lnTo>
                  <a:lnTo>
                    <a:pt x="31" y="584"/>
                  </a:lnTo>
                  <a:lnTo>
                    <a:pt x="36" y="594"/>
                  </a:lnTo>
                  <a:lnTo>
                    <a:pt x="41" y="599"/>
                  </a:lnTo>
                  <a:lnTo>
                    <a:pt x="56" y="604"/>
                  </a:lnTo>
                  <a:lnTo>
                    <a:pt x="61" y="604"/>
                  </a:lnTo>
                  <a:lnTo>
                    <a:pt x="61" y="604"/>
                  </a:lnTo>
                  <a:lnTo>
                    <a:pt x="81" y="594"/>
                  </a:lnTo>
                  <a:lnTo>
                    <a:pt x="96" y="594"/>
                  </a:lnTo>
                  <a:lnTo>
                    <a:pt x="106" y="594"/>
                  </a:lnTo>
                  <a:lnTo>
                    <a:pt x="111" y="604"/>
                  </a:lnTo>
                  <a:lnTo>
                    <a:pt x="111" y="619"/>
                  </a:lnTo>
                  <a:lnTo>
                    <a:pt x="106" y="634"/>
                  </a:lnTo>
                  <a:lnTo>
                    <a:pt x="81" y="669"/>
                  </a:lnTo>
                  <a:lnTo>
                    <a:pt x="81" y="669"/>
                  </a:lnTo>
                  <a:lnTo>
                    <a:pt x="71" y="694"/>
                  </a:lnTo>
                  <a:lnTo>
                    <a:pt x="66" y="730"/>
                  </a:lnTo>
                  <a:lnTo>
                    <a:pt x="66" y="770"/>
                  </a:lnTo>
                  <a:lnTo>
                    <a:pt x="66" y="810"/>
                  </a:lnTo>
                  <a:lnTo>
                    <a:pt x="76" y="850"/>
                  </a:lnTo>
                  <a:lnTo>
                    <a:pt x="86" y="881"/>
                  </a:lnTo>
                  <a:lnTo>
                    <a:pt x="106" y="906"/>
                  </a:lnTo>
                  <a:lnTo>
                    <a:pt x="111" y="916"/>
                  </a:lnTo>
                  <a:lnTo>
                    <a:pt x="121" y="916"/>
                  </a:lnTo>
                  <a:lnTo>
                    <a:pt x="121" y="916"/>
                  </a:lnTo>
                  <a:lnTo>
                    <a:pt x="141" y="926"/>
                  </a:lnTo>
                  <a:lnTo>
                    <a:pt x="156" y="936"/>
                  </a:lnTo>
                  <a:lnTo>
                    <a:pt x="166" y="946"/>
                  </a:lnTo>
                  <a:lnTo>
                    <a:pt x="171" y="961"/>
                  </a:lnTo>
                  <a:lnTo>
                    <a:pt x="177" y="991"/>
                  </a:lnTo>
                  <a:lnTo>
                    <a:pt x="177" y="1001"/>
                  </a:lnTo>
                  <a:lnTo>
                    <a:pt x="177" y="1001"/>
                  </a:lnTo>
                  <a:lnTo>
                    <a:pt x="197" y="1016"/>
                  </a:lnTo>
                  <a:lnTo>
                    <a:pt x="212" y="1042"/>
                  </a:lnTo>
                  <a:lnTo>
                    <a:pt x="232" y="1072"/>
                  </a:lnTo>
                  <a:lnTo>
                    <a:pt x="242" y="1107"/>
                  </a:lnTo>
                  <a:lnTo>
                    <a:pt x="242" y="1107"/>
                  </a:lnTo>
                  <a:lnTo>
                    <a:pt x="252" y="1122"/>
                  </a:lnTo>
                  <a:lnTo>
                    <a:pt x="262" y="1132"/>
                  </a:lnTo>
                  <a:lnTo>
                    <a:pt x="287" y="1152"/>
                  </a:lnTo>
                  <a:lnTo>
                    <a:pt x="312" y="1162"/>
                  </a:lnTo>
                  <a:lnTo>
                    <a:pt x="322" y="1167"/>
                  </a:lnTo>
                  <a:lnTo>
                    <a:pt x="322" y="1167"/>
                  </a:lnTo>
                  <a:lnTo>
                    <a:pt x="343" y="1172"/>
                  </a:lnTo>
                  <a:lnTo>
                    <a:pt x="353" y="1182"/>
                  </a:lnTo>
                  <a:lnTo>
                    <a:pt x="358" y="1192"/>
                  </a:lnTo>
                  <a:lnTo>
                    <a:pt x="363" y="1202"/>
                  </a:lnTo>
                  <a:lnTo>
                    <a:pt x="363" y="1218"/>
                  </a:lnTo>
                  <a:lnTo>
                    <a:pt x="363" y="1228"/>
                  </a:lnTo>
                  <a:lnTo>
                    <a:pt x="348" y="1258"/>
                  </a:lnTo>
                  <a:lnTo>
                    <a:pt x="348" y="1328"/>
                  </a:lnTo>
                  <a:lnTo>
                    <a:pt x="348" y="1328"/>
                  </a:lnTo>
                  <a:lnTo>
                    <a:pt x="312" y="1363"/>
                  </a:lnTo>
                  <a:lnTo>
                    <a:pt x="307" y="1379"/>
                  </a:lnTo>
                  <a:lnTo>
                    <a:pt x="302" y="1389"/>
                  </a:lnTo>
                  <a:lnTo>
                    <a:pt x="302" y="1399"/>
                  </a:lnTo>
                  <a:lnTo>
                    <a:pt x="307" y="1404"/>
                  </a:lnTo>
                  <a:lnTo>
                    <a:pt x="327" y="1409"/>
                  </a:lnTo>
                  <a:lnTo>
                    <a:pt x="348" y="1409"/>
                  </a:lnTo>
                  <a:lnTo>
                    <a:pt x="373" y="1404"/>
                  </a:lnTo>
                  <a:lnTo>
                    <a:pt x="398" y="1399"/>
                  </a:lnTo>
                  <a:lnTo>
                    <a:pt x="398" y="1399"/>
                  </a:lnTo>
                  <a:lnTo>
                    <a:pt x="408" y="1404"/>
                  </a:lnTo>
                  <a:lnTo>
                    <a:pt x="418" y="1404"/>
                  </a:lnTo>
                  <a:lnTo>
                    <a:pt x="433" y="1394"/>
                  </a:lnTo>
                  <a:lnTo>
                    <a:pt x="443" y="1379"/>
                  </a:lnTo>
                  <a:lnTo>
                    <a:pt x="448" y="1373"/>
                  </a:lnTo>
                  <a:lnTo>
                    <a:pt x="448" y="1373"/>
                  </a:lnTo>
                  <a:lnTo>
                    <a:pt x="473" y="1373"/>
                  </a:lnTo>
                  <a:lnTo>
                    <a:pt x="493" y="1373"/>
                  </a:lnTo>
                  <a:lnTo>
                    <a:pt x="508" y="1363"/>
                  </a:lnTo>
                  <a:lnTo>
                    <a:pt x="508" y="1363"/>
                  </a:lnTo>
                  <a:lnTo>
                    <a:pt x="498" y="1348"/>
                  </a:lnTo>
                  <a:lnTo>
                    <a:pt x="498" y="1338"/>
                  </a:lnTo>
                  <a:lnTo>
                    <a:pt x="498" y="1328"/>
                  </a:lnTo>
                  <a:lnTo>
                    <a:pt x="503" y="1323"/>
                  </a:lnTo>
                  <a:lnTo>
                    <a:pt x="514" y="1323"/>
                  </a:lnTo>
                  <a:lnTo>
                    <a:pt x="519" y="1323"/>
                  </a:lnTo>
                  <a:lnTo>
                    <a:pt x="519" y="1323"/>
                  </a:lnTo>
                  <a:lnTo>
                    <a:pt x="539" y="1323"/>
                  </a:lnTo>
                  <a:lnTo>
                    <a:pt x="549" y="1313"/>
                  </a:lnTo>
                  <a:lnTo>
                    <a:pt x="554" y="1303"/>
                  </a:lnTo>
                  <a:lnTo>
                    <a:pt x="559" y="1283"/>
                  </a:lnTo>
                  <a:lnTo>
                    <a:pt x="554" y="1253"/>
                  </a:lnTo>
                  <a:lnTo>
                    <a:pt x="554" y="1238"/>
                  </a:lnTo>
                  <a:lnTo>
                    <a:pt x="624" y="1142"/>
                  </a:lnTo>
                  <a:lnTo>
                    <a:pt x="669" y="1031"/>
                  </a:lnTo>
                  <a:lnTo>
                    <a:pt x="669" y="1031"/>
                  </a:lnTo>
                  <a:lnTo>
                    <a:pt x="700" y="1031"/>
                  </a:lnTo>
                  <a:lnTo>
                    <a:pt x="710" y="1026"/>
                  </a:lnTo>
                  <a:lnTo>
                    <a:pt x="715" y="1021"/>
                  </a:lnTo>
                  <a:lnTo>
                    <a:pt x="715" y="1016"/>
                  </a:lnTo>
                  <a:lnTo>
                    <a:pt x="715" y="1011"/>
                  </a:lnTo>
                  <a:lnTo>
                    <a:pt x="715" y="1011"/>
                  </a:lnTo>
                  <a:lnTo>
                    <a:pt x="705" y="981"/>
                  </a:lnTo>
                  <a:lnTo>
                    <a:pt x="700" y="951"/>
                  </a:lnTo>
                  <a:lnTo>
                    <a:pt x="700" y="921"/>
                  </a:lnTo>
                  <a:lnTo>
                    <a:pt x="700" y="891"/>
                  </a:lnTo>
                  <a:lnTo>
                    <a:pt x="695" y="896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4" name="Freeform 10"/>
            <p:cNvSpPr>
              <a:spLocks/>
            </p:cNvSpPr>
            <p:nvPr/>
          </p:nvSpPr>
          <p:spPr bwMode="auto">
            <a:xfrm>
              <a:off x="531" y="668"/>
              <a:ext cx="1273" cy="1459"/>
            </a:xfrm>
            <a:custGeom>
              <a:avLst/>
              <a:gdLst/>
              <a:ahLst/>
              <a:cxnLst>
                <a:cxn ang="0">
                  <a:pos x="1263" y="488"/>
                </a:cxn>
                <a:cxn ang="0">
                  <a:pos x="1072" y="252"/>
                </a:cxn>
                <a:cxn ang="0">
                  <a:pos x="1062" y="171"/>
                </a:cxn>
                <a:cxn ang="0">
                  <a:pos x="1037" y="131"/>
                </a:cxn>
                <a:cxn ang="0">
                  <a:pos x="1006" y="30"/>
                </a:cxn>
                <a:cxn ang="0">
                  <a:pos x="971" y="20"/>
                </a:cxn>
                <a:cxn ang="0">
                  <a:pos x="765" y="66"/>
                </a:cxn>
                <a:cxn ang="0">
                  <a:pos x="684" y="81"/>
                </a:cxn>
                <a:cxn ang="0">
                  <a:pos x="614" y="96"/>
                </a:cxn>
                <a:cxn ang="0">
                  <a:pos x="604" y="156"/>
                </a:cxn>
                <a:cxn ang="0">
                  <a:pos x="544" y="222"/>
                </a:cxn>
                <a:cxn ang="0">
                  <a:pos x="468" y="227"/>
                </a:cxn>
                <a:cxn ang="0">
                  <a:pos x="488" y="277"/>
                </a:cxn>
                <a:cxn ang="0">
                  <a:pos x="493" y="473"/>
                </a:cxn>
                <a:cxn ang="0">
                  <a:pos x="453" y="478"/>
                </a:cxn>
                <a:cxn ang="0">
                  <a:pos x="423" y="423"/>
                </a:cxn>
                <a:cxn ang="0">
                  <a:pos x="373" y="403"/>
                </a:cxn>
                <a:cxn ang="0">
                  <a:pos x="352" y="357"/>
                </a:cxn>
                <a:cxn ang="0">
                  <a:pos x="307" y="357"/>
                </a:cxn>
                <a:cxn ang="0">
                  <a:pos x="292" y="413"/>
                </a:cxn>
                <a:cxn ang="0">
                  <a:pos x="262" y="428"/>
                </a:cxn>
                <a:cxn ang="0">
                  <a:pos x="131" y="337"/>
                </a:cxn>
                <a:cxn ang="0">
                  <a:pos x="36" y="332"/>
                </a:cxn>
                <a:cxn ang="0">
                  <a:pos x="51" y="443"/>
                </a:cxn>
                <a:cxn ang="0">
                  <a:pos x="10" y="483"/>
                </a:cxn>
                <a:cxn ang="0">
                  <a:pos x="15" y="518"/>
                </a:cxn>
                <a:cxn ang="0">
                  <a:pos x="81" y="523"/>
                </a:cxn>
                <a:cxn ang="0">
                  <a:pos x="136" y="518"/>
                </a:cxn>
                <a:cxn ang="0">
                  <a:pos x="151" y="584"/>
                </a:cxn>
                <a:cxn ang="0">
                  <a:pos x="237" y="674"/>
                </a:cxn>
                <a:cxn ang="0">
                  <a:pos x="257" y="765"/>
                </a:cxn>
                <a:cxn ang="0">
                  <a:pos x="297" y="820"/>
                </a:cxn>
                <a:cxn ang="0">
                  <a:pos x="272" y="921"/>
                </a:cxn>
                <a:cxn ang="0">
                  <a:pos x="267" y="1036"/>
                </a:cxn>
                <a:cxn ang="0">
                  <a:pos x="287" y="1157"/>
                </a:cxn>
                <a:cxn ang="0">
                  <a:pos x="277" y="1213"/>
                </a:cxn>
                <a:cxn ang="0">
                  <a:pos x="347" y="1268"/>
                </a:cxn>
                <a:cxn ang="0">
                  <a:pos x="388" y="1313"/>
                </a:cxn>
                <a:cxn ang="0">
                  <a:pos x="413" y="1358"/>
                </a:cxn>
                <a:cxn ang="0">
                  <a:pos x="408" y="1419"/>
                </a:cxn>
                <a:cxn ang="0">
                  <a:pos x="468" y="1459"/>
                </a:cxn>
                <a:cxn ang="0">
                  <a:pos x="544" y="1434"/>
                </a:cxn>
                <a:cxn ang="0">
                  <a:pos x="664" y="1303"/>
                </a:cxn>
                <a:cxn ang="0">
                  <a:pos x="765" y="1228"/>
                </a:cxn>
                <a:cxn ang="0">
                  <a:pos x="800" y="1192"/>
                </a:cxn>
                <a:cxn ang="0">
                  <a:pos x="901" y="1112"/>
                </a:cxn>
                <a:cxn ang="0">
                  <a:pos x="956" y="1082"/>
                </a:cxn>
                <a:cxn ang="0">
                  <a:pos x="951" y="1036"/>
                </a:cxn>
                <a:cxn ang="0">
                  <a:pos x="896" y="986"/>
                </a:cxn>
                <a:cxn ang="0">
                  <a:pos x="926" y="916"/>
                </a:cxn>
                <a:cxn ang="0">
                  <a:pos x="1097" y="710"/>
                </a:cxn>
                <a:cxn ang="0">
                  <a:pos x="1142" y="684"/>
                </a:cxn>
                <a:cxn ang="0">
                  <a:pos x="1137" y="624"/>
                </a:cxn>
                <a:cxn ang="0">
                  <a:pos x="1208" y="559"/>
                </a:cxn>
              </a:cxnLst>
              <a:rect l="0" t="0" r="r" b="b"/>
              <a:pathLst>
                <a:path w="1273" h="1459">
                  <a:moveTo>
                    <a:pt x="1273" y="513"/>
                  </a:moveTo>
                  <a:lnTo>
                    <a:pt x="1273" y="513"/>
                  </a:lnTo>
                  <a:lnTo>
                    <a:pt x="1263" y="498"/>
                  </a:lnTo>
                  <a:lnTo>
                    <a:pt x="1263" y="488"/>
                  </a:lnTo>
                  <a:lnTo>
                    <a:pt x="1142" y="433"/>
                  </a:lnTo>
                  <a:lnTo>
                    <a:pt x="1117" y="378"/>
                  </a:lnTo>
                  <a:lnTo>
                    <a:pt x="1067" y="332"/>
                  </a:lnTo>
                  <a:lnTo>
                    <a:pt x="1072" y="252"/>
                  </a:lnTo>
                  <a:lnTo>
                    <a:pt x="1047" y="227"/>
                  </a:lnTo>
                  <a:lnTo>
                    <a:pt x="1047" y="227"/>
                  </a:lnTo>
                  <a:lnTo>
                    <a:pt x="1057" y="196"/>
                  </a:lnTo>
                  <a:lnTo>
                    <a:pt x="1062" y="171"/>
                  </a:lnTo>
                  <a:lnTo>
                    <a:pt x="1057" y="161"/>
                  </a:lnTo>
                  <a:lnTo>
                    <a:pt x="1052" y="151"/>
                  </a:lnTo>
                  <a:lnTo>
                    <a:pt x="1052" y="151"/>
                  </a:lnTo>
                  <a:lnTo>
                    <a:pt x="1037" y="131"/>
                  </a:lnTo>
                  <a:lnTo>
                    <a:pt x="1027" y="106"/>
                  </a:lnTo>
                  <a:lnTo>
                    <a:pt x="1011" y="76"/>
                  </a:lnTo>
                  <a:lnTo>
                    <a:pt x="1011" y="76"/>
                  </a:lnTo>
                  <a:lnTo>
                    <a:pt x="1006" y="30"/>
                  </a:lnTo>
                  <a:lnTo>
                    <a:pt x="1001" y="5"/>
                  </a:lnTo>
                  <a:lnTo>
                    <a:pt x="991" y="0"/>
                  </a:lnTo>
                  <a:lnTo>
                    <a:pt x="991" y="0"/>
                  </a:lnTo>
                  <a:lnTo>
                    <a:pt x="971" y="20"/>
                  </a:lnTo>
                  <a:lnTo>
                    <a:pt x="936" y="15"/>
                  </a:lnTo>
                  <a:lnTo>
                    <a:pt x="820" y="71"/>
                  </a:lnTo>
                  <a:lnTo>
                    <a:pt x="780" y="56"/>
                  </a:lnTo>
                  <a:lnTo>
                    <a:pt x="765" y="66"/>
                  </a:lnTo>
                  <a:lnTo>
                    <a:pt x="760" y="96"/>
                  </a:lnTo>
                  <a:lnTo>
                    <a:pt x="720" y="81"/>
                  </a:lnTo>
                  <a:lnTo>
                    <a:pt x="684" y="81"/>
                  </a:lnTo>
                  <a:lnTo>
                    <a:pt x="684" y="81"/>
                  </a:lnTo>
                  <a:lnTo>
                    <a:pt x="654" y="76"/>
                  </a:lnTo>
                  <a:lnTo>
                    <a:pt x="639" y="76"/>
                  </a:lnTo>
                  <a:lnTo>
                    <a:pt x="624" y="86"/>
                  </a:lnTo>
                  <a:lnTo>
                    <a:pt x="614" y="96"/>
                  </a:lnTo>
                  <a:lnTo>
                    <a:pt x="614" y="116"/>
                  </a:lnTo>
                  <a:lnTo>
                    <a:pt x="614" y="126"/>
                  </a:lnTo>
                  <a:lnTo>
                    <a:pt x="589" y="136"/>
                  </a:lnTo>
                  <a:lnTo>
                    <a:pt x="604" y="156"/>
                  </a:lnTo>
                  <a:lnTo>
                    <a:pt x="609" y="171"/>
                  </a:lnTo>
                  <a:lnTo>
                    <a:pt x="579" y="171"/>
                  </a:lnTo>
                  <a:lnTo>
                    <a:pt x="559" y="196"/>
                  </a:lnTo>
                  <a:lnTo>
                    <a:pt x="544" y="222"/>
                  </a:lnTo>
                  <a:lnTo>
                    <a:pt x="544" y="222"/>
                  </a:lnTo>
                  <a:lnTo>
                    <a:pt x="498" y="217"/>
                  </a:lnTo>
                  <a:lnTo>
                    <a:pt x="473" y="222"/>
                  </a:lnTo>
                  <a:lnTo>
                    <a:pt x="468" y="227"/>
                  </a:lnTo>
                  <a:lnTo>
                    <a:pt x="468" y="232"/>
                  </a:lnTo>
                  <a:lnTo>
                    <a:pt x="468" y="232"/>
                  </a:lnTo>
                  <a:lnTo>
                    <a:pt x="478" y="252"/>
                  </a:lnTo>
                  <a:lnTo>
                    <a:pt x="488" y="277"/>
                  </a:lnTo>
                  <a:lnTo>
                    <a:pt x="503" y="342"/>
                  </a:lnTo>
                  <a:lnTo>
                    <a:pt x="513" y="428"/>
                  </a:lnTo>
                  <a:lnTo>
                    <a:pt x="498" y="438"/>
                  </a:lnTo>
                  <a:lnTo>
                    <a:pt x="493" y="473"/>
                  </a:lnTo>
                  <a:lnTo>
                    <a:pt x="493" y="473"/>
                  </a:lnTo>
                  <a:lnTo>
                    <a:pt x="478" y="483"/>
                  </a:lnTo>
                  <a:lnTo>
                    <a:pt x="463" y="488"/>
                  </a:lnTo>
                  <a:lnTo>
                    <a:pt x="453" y="478"/>
                  </a:lnTo>
                  <a:lnTo>
                    <a:pt x="443" y="468"/>
                  </a:lnTo>
                  <a:lnTo>
                    <a:pt x="428" y="438"/>
                  </a:lnTo>
                  <a:lnTo>
                    <a:pt x="423" y="423"/>
                  </a:lnTo>
                  <a:lnTo>
                    <a:pt x="423" y="423"/>
                  </a:lnTo>
                  <a:lnTo>
                    <a:pt x="403" y="423"/>
                  </a:lnTo>
                  <a:lnTo>
                    <a:pt x="388" y="423"/>
                  </a:lnTo>
                  <a:lnTo>
                    <a:pt x="378" y="413"/>
                  </a:lnTo>
                  <a:lnTo>
                    <a:pt x="373" y="403"/>
                  </a:lnTo>
                  <a:lnTo>
                    <a:pt x="368" y="388"/>
                  </a:lnTo>
                  <a:lnTo>
                    <a:pt x="368" y="378"/>
                  </a:lnTo>
                  <a:lnTo>
                    <a:pt x="368" y="378"/>
                  </a:lnTo>
                  <a:lnTo>
                    <a:pt x="352" y="357"/>
                  </a:lnTo>
                  <a:lnTo>
                    <a:pt x="337" y="347"/>
                  </a:lnTo>
                  <a:lnTo>
                    <a:pt x="327" y="342"/>
                  </a:lnTo>
                  <a:lnTo>
                    <a:pt x="317" y="342"/>
                  </a:lnTo>
                  <a:lnTo>
                    <a:pt x="307" y="357"/>
                  </a:lnTo>
                  <a:lnTo>
                    <a:pt x="307" y="362"/>
                  </a:lnTo>
                  <a:lnTo>
                    <a:pt x="307" y="362"/>
                  </a:lnTo>
                  <a:lnTo>
                    <a:pt x="302" y="393"/>
                  </a:lnTo>
                  <a:lnTo>
                    <a:pt x="292" y="413"/>
                  </a:lnTo>
                  <a:lnTo>
                    <a:pt x="287" y="423"/>
                  </a:lnTo>
                  <a:lnTo>
                    <a:pt x="277" y="428"/>
                  </a:lnTo>
                  <a:lnTo>
                    <a:pt x="267" y="428"/>
                  </a:lnTo>
                  <a:lnTo>
                    <a:pt x="262" y="428"/>
                  </a:lnTo>
                  <a:lnTo>
                    <a:pt x="227" y="388"/>
                  </a:lnTo>
                  <a:lnTo>
                    <a:pt x="197" y="393"/>
                  </a:lnTo>
                  <a:lnTo>
                    <a:pt x="161" y="342"/>
                  </a:lnTo>
                  <a:lnTo>
                    <a:pt x="131" y="337"/>
                  </a:lnTo>
                  <a:lnTo>
                    <a:pt x="106" y="327"/>
                  </a:lnTo>
                  <a:lnTo>
                    <a:pt x="61" y="322"/>
                  </a:lnTo>
                  <a:lnTo>
                    <a:pt x="36" y="332"/>
                  </a:lnTo>
                  <a:lnTo>
                    <a:pt x="36" y="332"/>
                  </a:lnTo>
                  <a:lnTo>
                    <a:pt x="51" y="367"/>
                  </a:lnTo>
                  <a:lnTo>
                    <a:pt x="56" y="398"/>
                  </a:lnTo>
                  <a:lnTo>
                    <a:pt x="56" y="423"/>
                  </a:lnTo>
                  <a:lnTo>
                    <a:pt x="51" y="443"/>
                  </a:lnTo>
                  <a:lnTo>
                    <a:pt x="41" y="458"/>
                  </a:lnTo>
                  <a:lnTo>
                    <a:pt x="36" y="468"/>
                  </a:lnTo>
                  <a:lnTo>
                    <a:pt x="25" y="473"/>
                  </a:lnTo>
                  <a:lnTo>
                    <a:pt x="10" y="483"/>
                  </a:lnTo>
                  <a:lnTo>
                    <a:pt x="0" y="493"/>
                  </a:lnTo>
                  <a:lnTo>
                    <a:pt x="0" y="493"/>
                  </a:lnTo>
                  <a:lnTo>
                    <a:pt x="5" y="508"/>
                  </a:lnTo>
                  <a:lnTo>
                    <a:pt x="15" y="518"/>
                  </a:lnTo>
                  <a:lnTo>
                    <a:pt x="41" y="528"/>
                  </a:lnTo>
                  <a:lnTo>
                    <a:pt x="76" y="539"/>
                  </a:lnTo>
                  <a:lnTo>
                    <a:pt x="76" y="539"/>
                  </a:lnTo>
                  <a:lnTo>
                    <a:pt x="81" y="523"/>
                  </a:lnTo>
                  <a:lnTo>
                    <a:pt x="96" y="513"/>
                  </a:lnTo>
                  <a:lnTo>
                    <a:pt x="111" y="513"/>
                  </a:lnTo>
                  <a:lnTo>
                    <a:pt x="111" y="513"/>
                  </a:lnTo>
                  <a:lnTo>
                    <a:pt x="136" y="518"/>
                  </a:lnTo>
                  <a:lnTo>
                    <a:pt x="151" y="528"/>
                  </a:lnTo>
                  <a:lnTo>
                    <a:pt x="156" y="539"/>
                  </a:lnTo>
                  <a:lnTo>
                    <a:pt x="156" y="554"/>
                  </a:lnTo>
                  <a:lnTo>
                    <a:pt x="151" y="584"/>
                  </a:lnTo>
                  <a:lnTo>
                    <a:pt x="146" y="594"/>
                  </a:lnTo>
                  <a:lnTo>
                    <a:pt x="217" y="674"/>
                  </a:lnTo>
                  <a:lnTo>
                    <a:pt x="217" y="674"/>
                  </a:lnTo>
                  <a:lnTo>
                    <a:pt x="237" y="674"/>
                  </a:lnTo>
                  <a:lnTo>
                    <a:pt x="252" y="679"/>
                  </a:lnTo>
                  <a:lnTo>
                    <a:pt x="262" y="689"/>
                  </a:lnTo>
                  <a:lnTo>
                    <a:pt x="257" y="765"/>
                  </a:lnTo>
                  <a:lnTo>
                    <a:pt x="257" y="765"/>
                  </a:lnTo>
                  <a:lnTo>
                    <a:pt x="272" y="780"/>
                  </a:lnTo>
                  <a:lnTo>
                    <a:pt x="282" y="795"/>
                  </a:lnTo>
                  <a:lnTo>
                    <a:pt x="292" y="805"/>
                  </a:lnTo>
                  <a:lnTo>
                    <a:pt x="297" y="820"/>
                  </a:lnTo>
                  <a:lnTo>
                    <a:pt x="297" y="850"/>
                  </a:lnTo>
                  <a:lnTo>
                    <a:pt x="292" y="881"/>
                  </a:lnTo>
                  <a:lnTo>
                    <a:pt x="282" y="901"/>
                  </a:lnTo>
                  <a:lnTo>
                    <a:pt x="272" y="921"/>
                  </a:lnTo>
                  <a:lnTo>
                    <a:pt x="257" y="941"/>
                  </a:lnTo>
                  <a:lnTo>
                    <a:pt x="257" y="941"/>
                  </a:lnTo>
                  <a:lnTo>
                    <a:pt x="267" y="986"/>
                  </a:lnTo>
                  <a:lnTo>
                    <a:pt x="267" y="1036"/>
                  </a:lnTo>
                  <a:lnTo>
                    <a:pt x="267" y="1092"/>
                  </a:lnTo>
                  <a:lnTo>
                    <a:pt x="277" y="1102"/>
                  </a:lnTo>
                  <a:lnTo>
                    <a:pt x="287" y="1112"/>
                  </a:lnTo>
                  <a:lnTo>
                    <a:pt x="287" y="1157"/>
                  </a:lnTo>
                  <a:lnTo>
                    <a:pt x="302" y="1167"/>
                  </a:lnTo>
                  <a:lnTo>
                    <a:pt x="287" y="1182"/>
                  </a:lnTo>
                  <a:lnTo>
                    <a:pt x="277" y="1197"/>
                  </a:lnTo>
                  <a:lnTo>
                    <a:pt x="277" y="1213"/>
                  </a:lnTo>
                  <a:lnTo>
                    <a:pt x="277" y="1213"/>
                  </a:lnTo>
                  <a:lnTo>
                    <a:pt x="297" y="1223"/>
                  </a:lnTo>
                  <a:lnTo>
                    <a:pt x="317" y="1238"/>
                  </a:lnTo>
                  <a:lnTo>
                    <a:pt x="347" y="1268"/>
                  </a:lnTo>
                  <a:lnTo>
                    <a:pt x="363" y="1298"/>
                  </a:lnTo>
                  <a:lnTo>
                    <a:pt x="373" y="1313"/>
                  </a:lnTo>
                  <a:lnTo>
                    <a:pt x="373" y="1313"/>
                  </a:lnTo>
                  <a:lnTo>
                    <a:pt x="388" y="1313"/>
                  </a:lnTo>
                  <a:lnTo>
                    <a:pt x="403" y="1323"/>
                  </a:lnTo>
                  <a:lnTo>
                    <a:pt x="408" y="1328"/>
                  </a:lnTo>
                  <a:lnTo>
                    <a:pt x="413" y="1338"/>
                  </a:lnTo>
                  <a:lnTo>
                    <a:pt x="413" y="1358"/>
                  </a:lnTo>
                  <a:lnTo>
                    <a:pt x="408" y="1363"/>
                  </a:lnTo>
                  <a:lnTo>
                    <a:pt x="408" y="1363"/>
                  </a:lnTo>
                  <a:lnTo>
                    <a:pt x="408" y="1384"/>
                  </a:lnTo>
                  <a:lnTo>
                    <a:pt x="408" y="1419"/>
                  </a:lnTo>
                  <a:lnTo>
                    <a:pt x="413" y="1434"/>
                  </a:lnTo>
                  <a:lnTo>
                    <a:pt x="428" y="1449"/>
                  </a:lnTo>
                  <a:lnTo>
                    <a:pt x="443" y="1459"/>
                  </a:lnTo>
                  <a:lnTo>
                    <a:pt x="468" y="1459"/>
                  </a:lnTo>
                  <a:lnTo>
                    <a:pt x="468" y="1459"/>
                  </a:lnTo>
                  <a:lnTo>
                    <a:pt x="498" y="1454"/>
                  </a:lnTo>
                  <a:lnTo>
                    <a:pt x="523" y="1444"/>
                  </a:lnTo>
                  <a:lnTo>
                    <a:pt x="544" y="1434"/>
                  </a:lnTo>
                  <a:lnTo>
                    <a:pt x="564" y="1419"/>
                  </a:lnTo>
                  <a:lnTo>
                    <a:pt x="609" y="1368"/>
                  </a:lnTo>
                  <a:lnTo>
                    <a:pt x="664" y="1303"/>
                  </a:lnTo>
                  <a:lnTo>
                    <a:pt x="664" y="1303"/>
                  </a:lnTo>
                  <a:lnTo>
                    <a:pt x="700" y="1273"/>
                  </a:lnTo>
                  <a:lnTo>
                    <a:pt x="725" y="1248"/>
                  </a:lnTo>
                  <a:lnTo>
                    <a:pt x="745" y="1238"/>
                  </a:lnTo>
                  <a:lnTo>
                    <a:pt x="765" y="1228"/>
                  </a:lnTo>
                  <a:lnTo>
                    <a:pt x="785" y="1223"/>
                  </a:lnTo>
                  <a:lnTo>
                    <a:pt x="790" y="1228"/>
                  </a:lnTo>
                  <a:lnTo>
                    <a:pt x="790" y="1228"/>
                  </a:lnTo>
                  <a:lnTo>
                    <a:pt x="800" y="1192"/>
                  </a:lnTo>
                  <a:lnTo>
                    <a:pt x="820" y="1162"/>
                  </a:lnTo>
                  <a:lnTo>
                    <a:pt x="840" y="1142"/>
                  </a:lnTo>
                  <a:lnTo>
                    <a:pt x="861" y="1127"/>
                  </a:lnTo>
                  <a:lnTo>
                    <a:pt x="901" y="1112"/>
                  </a:lnTo>
                  <a:lnTo>
                    <a:pt x="926" y="1102"/>
                  </a:lnTo>
                  <a:lnTo>
                    <a:pt x="926" y="1102"/>
                  </a:lnTo>
                  <a:lnTo>
                    <a:pt x="946" y="1092"/>
                  </a:lnTo>
                  <a:lnTo>
                    <a:pt x="956" y="1082"/>
                  </a:lnTo>
                  <a:lnTo>
                    <a:pt x="961" y="1072"/>
                  </a:lnTo>
                  <a:lnTo>
                    <a:pt x="966" y="1062"/>
                  </a:lnTo>
                  <a:lnTo>
                    <a:pt x="961" y="1052"/>
                  </a:lnTo>
                  <a:lnTo>
                    <a:pt x="951" y="1036"/>
                  </a:lnTo>
                  <a:lnTo>
                    <a:pt x="931" y="1021"/>
                  </a:lnTo>
                  <a:lnTo>
                    <a:pt x="931" y="1021"/>
                  </a:lnTo>
                  <a:lnTo>
                    <a:pt x="906" y="1006"/>
                  </a:lnTo>
                  <a:lnTo>
                    <a:pt x="896" y="986"/>
                  </a:lnTo>
                  <a:lnTo>
                    <a:pt x="896" y="971"/>
                  </a:lnTo>
                  <a:lnTo>
                    <a:pt x="901" y="951"/>
                  </a:lnTo>
                  <a:lnTo>
                    <a:pt x="916" y="926"/>
                  </a:lnTo>
                  <a:lnTo>
                    <a:pt x="926" y="916"/>
                  </a:lnTo>
                  <a:lnTo>
                    <a:pt x="1042" y="790"/>
                  </a:lnTo>
                  <a:lnTo>
                    <a:pt x="1042" y="790"/>
                  </a:lnTo>
                  <a:lnTo>
                    <a:pt x="1072" y="740"/>
                  </a:lnTo>
                  <a:lnTo>
                    <a:pt x="1097" y="710"/>
                  </a:lnTo>
                  <a:lnTo>
                    <a:pt x="1117" y="694"/>
                  </a:lnTo>
                  <a:lnTo>
                    <a:pt x="1117" y="694"/>
                  </a:lnTo>
                  <a:lnTo>
                    <a:pt x="1132" y="689"/>
                  </a:lnTo>
                  <a:lnTo>
                    <a:pt x="1142" y="684"/>
                  </a:lnTo>
                  <a:lnTo>
                    <a:pt x="1147" y="669"/>
                  </a:lnTo>
                  <a:lnTo>
                    <a:pt x="1147" y="659"/>
                  </a:lnTo>
                  <a:lnTo>
                    <a:pt x="1142" y="634"/>
                  </a:lnTo>
                  <a:lnTo>
                    <a:pt x="1137" y="624"/>
                  </a:lnTo>
                  <a:lnTo>
                    <a:pt x="1137" y="624"/>
                  </a:lnTo>
                  <a:lnTo>
                    <a:pt x="1147" y="614"/>
                  </a:lnTo>
                  <a:lnTo>
                    <a:pt x="1162" y="594"/>
                  </a:lnTo>
                  <a:lnTo>
                    <a:pt x="1208" y="559"/>
                  </a:lnTo>
                  <a:lnTo>
                    <a:pt x="1273" y="518"/>
                  </a:lnTo>
                  <a:lnTo>
                    <a:pt x="1273" y="513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5" name="Freeform 11"/>
            <p:cNvSpPr>
              <a:spLocks/>
            </p:cNvSpPr>
            <p:nvPr/>
          </p:nvSpPr>
          <p:spPr bwMode="auto">
            <a:xfrm>
              <a:off x="1960" y="1171"/>
              <a:ext cx="1157" cy="1373"/>
            </a:xfrm>
            <a:custGeom>
              <a:avLst/>
              <a:gdLst/>
              <a:ahLst/>
              <a:cxnLst>
                <a:cxn ang="0">
                  <a:pos x="1157" y="342"/>
                </a:cxn>
                <a:cxn ang="0">
                  <a:pos x="1122" y="272"/>
                </a:cxn>
                <a:cxn ang="0">
                  <a:pos x="1132" y="186"/>
                </a:cxn>
                <a:cxn ang="0">
                  <a:pos x="1127" y="126"/>
                </a:cxn>
                <a:cxn ang="0">
                  <a:pos x="1066" y="66"/>
                </a:cxn>
                <a:cxn ang="0">
                  <a:pos x="1041" y="30"/>
                </a:cxn>
                <a:cxn ang="0">
                  <a:pos x="905" y="20"/>
                </a:cxn>
                <a:cxn ang="0">
                  <a:pos x="800" y="10"/>
                </a:cxn>
                <a:cxn ang="0">
                  <a:pos x="699" y="96"/>
                </a:cxn>
                <a:cxn ang="0">
                  <a:pos x="699" y="171"/>
                </a:cxn>
                <a:cxn ang="0">
                  <a:pos x="719" y="217"/>
                </a:cxn>
                <a:cxn ang="0">
                  <a:pos x="674" y="237"/>
                </a:cxn>
                <a:cxn ang="0">
                  <a:pos x="664" y="287"/>
                </a:cxn>
                <a:cxn ang="0">
                  <a:pos x="649" y="327"/>
                </a:cxn>
                <a:cxn ang="0">
                  <a:pos x="538" y="272"/>
                </a:cxn>
                <a:cxn ang="0">
                  <a:pos x="488" y="247"/>
                </a:cxn>
                <a:cxn ang="0">
                  <a:pos x="433" y="287"/>
                </a:cxn>
                <a:cxn ang="0">
                  <a:pos x="292" y="352"/>
                </a:cxn>
                <a:cxn ang="0">
                  <a:pos x="216" y="418"/>
                </a:cxn>
                <a:cxn ang="0">
                  <a:pos x="121" y="483"/>
                </a:cxn>
                <a:cxn ang="0">
                  <a:pos x="40" y="544"/>
                </a:cxn>
                <a:cxn ang="0">
                  <a:pos x="0" y="589"/>
                </a:cxn>
                <a:cxn ang="0">
                  <a:pos x="15" y="710"/>
                </a:cxn>
                <a:cxn ang="0">
                  <a:pos x="60" y="810"/>
                </a:cxn>
                <a:cxn ang="0">
                  <a:pos x="136" y="855"/>
                </a:cxn>
                <a:cxn ang="0">
                  <a:pos x="196" y="906"/>
                </a:cxn>
                <a:cxn ang="0">
                  <a:pos x="236" y="941"/>
                </a:cxn>
                <a:cxn ang="0">
                  <a:pos x="292" y="971"/>
                </a:cxn>
                <a:cxn ang="0">
                  <a:pos x="352" y="1047"/>
                </a:cxn>
                <a:cxn ang="0">
                  <a:pos x="433" y="1102"/>
                </a:cxn>
                <a:cxn ang="0">
                  <a:pos x="443" y="1207"/>
                </a:cxn>
                <a:cxn ang="0">
                  <a:pos x="458" y="1268"/>
                </a:cxn>
                <a:cxn ang="0">
                  <a:pos x="493" y="1202"/>
                </a:cxn>
                <a:cxn ang="0">
                  <a:pos x="553" y="1248"/>
                </a:cxn>
                <a:cxn ang="0">
                  <a:pos x="609" y="1298"/>
                </a:cxn>
                <a:cxn ang="0">
                  <a:pos x="664" y="1368"/>
                </a:cxn>
                <a:cxn ang="0">
                  <a:pos x="684" y="1343"/>
                </a:cxn>
                <a:cxn ang="0">
                  <a:pos x="790" y="1308"/>
                </a:cxn>
                <a:cxn ang="0">
                  <a:pos x="785" y="1233"/>
                </a:cxn>
                <a:cxn ang="0">
                  <a:pos x="734" y="1182"/>
                </a:cxn>
                <a:cxn ang="0">
                  <a:pos x="699" y="1077"/>
                </a:cxn>
                <a:cxn ang="0">
                  <a:pos x="674" y="961"/>
                </a:cxn>
                <a:cxn ang="0">
                  <a:pos x="724" y="941"/>
                </a:cxn>
                <a:cxn ang="0">
                  <a:pos x="754" y="881"/>
                </a:cxn>
                <a:cxn ang="0">
                  <a:pos x="729" y="805"/>
                </a:cxn>
                <a:cxn ang="0">
                  <a:pos x="785" y="755"/>
                </a:cxn>
                <a:cxn ang="0">
                  <a:pos x="890" y="699"/>
                </a:cxn>
                <a:cxn ang="0">
                  <a:pos x="946" y="664"/>
                </a:cxn>
                <a:cxn ang="0">
                  <a:pos x="936" y="564"/>
                </a:cxn>
                <a:cxn ang="0">
                  <a:pos x="885" y="498"/>
                </a:cxn>
                <a:cxn ang="0">
                  <a:pos x="910" y="433"/>
                </a:cxn>
                <a:cxn ang="0">
                  <a:pos x="1086" y="418"/>
                </a:cxn>
                <a:cxn ang="0">
                  <a:pos x="1157" y="373"/>
                </a:cxn>
              </a:cxnLst>
              <a:rect l="0" t="0" r="r" b="b"/>
              <a:pathLst>
                <a:path w="1157" h="1373">
                  <a:moveTo>
                    <a:pt x="1157" y="373"/>
                  </a:moveTo>
                  <a:lnTo>
                    <a:pt x="1157" y="373"/>
                  </a:lnTo>
                  <a:lnTo>
                    <a:pt x="1157" y="373"/>
                  </a:lnTo>
                  <a:lnTo>
                    <a:pt x="1157" y="342"/>
                  </a:lnTo>
                  <a:lnTo>
                    <a:pt x="1157" y="342"/>
                  </a:lnTo>
                  <a:lnTo>
                    <a:pt x="1152" y="317"/>
                  </a:lnTo>
                  <a:lnTo>
                    <a:pt x="1147" y="302"/>
                  </a:lnTo>
                  <a:lnTo>
                    <a:pt x="1132" y="287"/>
                  </a:lnTo>
                  <a:lnTo>
                    <a:pt x="1132" y="287"/>
                  </a:lnTo>
                  <a:lnTo>
                    <a:pt x="1122" y="272"/>
                  </a:lnTo>
                  <a:lnTo>
                    <a:pt x="1117" y="257"/>
                  </a:lnTo>
                  <a:lnTo>
                    <a:pt x="1117" y="237"/>
                  </a:lnTo>
                  <a:lnTo>
                    <a:pt x="1117" y="222"/>
                  </a:lnTo>
                  <a:lnTo>
                    <a:pt x="1127" y="19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42" y="161"/>
                  </a:lnTo>
                  <a:lnTo>
                    <a:pt x="1142" y="141"/>
                  </a:lnTo>
                  <a:lnTo>
                    <a:pt x="1137" y="131"/>
                  </a:lnTo>
                  <a:lnTo>
                    <a:pt x="1127" y="126"/>
                  </a:lnTo>
                  <a:lnTo>
                    <a:pt x="1127" y="126"/>
                  </a:lnTo>
                  <a:lnTo>
                    <a:pt x="1107" y="116"/>
                  </a:lnTo>
                  <a:lnTo>
                    <a:pt x="1086" y="101"/>
                  </a:lnTo>
                  <a:lnTo>
                    <a:pt x="1071" y="86"/>
                  </a:lnTo>
                  <a:lnTo>
                    <a:pt x="1066" y="66"/>
                  </a:lnTo>
                  <a:lnTo>
                    <a:pt x="1066" y="66"/>
                  </a:lnTo>
                  <a:lnTo>
                    <a:pt x="1066" y="51"/>
                  </a:lnTo>
                  <a:lnTo>
                    <a:pt x="1056" y="41"/>
                  </a:lnTo>
                  <a:lnTo>
                    <a:pt x="1041" y="30"/>
                  </a:lnTo>
                  <a:lnTo>
                    <a:pt x="1041" y="30"/>
                  </a:lnTo>
                  <a:lnTo>
                    <a:pt x="1011" y="41"/>
                  </a:lnTo>
                  <a:lnTo>
                    <a:pt x="981" y="41"/>
                  </a:lnTo>
                  <a:lnTo>
                    <a:pt x="946" y="36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870" y="5"/>
                  </a:lnTo>
                  <a:lnTo>
                    <a:pt x="855" y="0"/>
                  </a:lnTo>
                  <a:lnTo>
                    <a:pt x="835" y="0"/>
                  </a:lnTo>
                  <a:lnTo>
                    <a:pt x="820" y="0"/>
                  </a:lnTo>
                  <a:lnTo>
                    <a:pt x="800" y="10"/>
                  </a:lnTo>
                  <a:lnTo>
                    <a:pt x="775" y="30"/>
                  </a:lnTo>
                  <a:lnTo>
                    <a:pt x="749" y="56"/>
                  </a:lnTo>
                  <a:lnTo>
                    <a:pt x="749" y="56"/>
                  </a:lnTo>
                  <a:lnTo>
                    <a:pt x="724" y="81"/>
                  </a:lnTo>
                  <a:lnTo>
                    <a:pt x="699" y="96"/>
                  </a:lnTo>
                  <a:lnTo>
                    <a:pt x="699" y="96"/>
                  </a:lnTo>
                  <a:lnTo>
                    <a:pt x="704" y="116"/>
                  </a:lnTo>
                  <a:lnTo>
                    <a:pt x="704" y="141"/>
                  </a:lnTo>
                  <a:lnTo>
                    <a:pt x="699" y="171"/>
                  </a:lnTo>
                  <a:lnTo>
                    <a:pt x="699" y="171"/>
                  </a:lnTo>
                  <a:lnTo>
                    <a:pt x="704" y="191"/>
                  </a:lnTo>
                  <a:lnTo>
                    <a:pt x="709" y="207"/>
                  </a:lnTo>
                  <a:lnTo>
                    <a:pt x="714" y="212"/>
                  </a:lnTo>
                  <a:lnTo>
                    <a:pt x="714" y="212"/>
                  </a:lnTo>
                  <a:lnTo>
                    <a:pt x="719" y="217"/>
                  </a:lnTo>
                  <a:lnTo>
                    <a:pt x="719" y="222"/>
                  </a:lnTo>
                  <a:lnTo>
                    <a:pt x="709" y="227"/>
                  </a:lnTo>
                  <a:lnTo>
                    <a:pt x="684" y="237"/>
                  </a:lnTo>
                  <a:lnTo>
                    <a:pt x="684" y="237"/>
                  </a:lnTo>
                  <a:lnTo>
                    <a:pt x="674" y="237"/>
                  </a:lnTo>
                  <a:lnTo>
                    <a:pt x="659" y="247"/>
                  </a:lnTo>
                  <a:lnTo>
                    <a:pt x="649" y="252"/>
                  </a:lnTo>
                  <a:lnTo>
                    <a:pt x="649" y="262"/>
                  </a:lnTo>
                  <a:lnTo>
                    <a:pt x="649" y="272"/>
                  </a:lnTo>
                  <a:lnTo>
                    <a:pt x="664" y="287"/>
                  </a:lnTo>
                  <a:lnTo>
                    <a:pt x="664" y="287"/>
                  </a:lnTo>
                  <a:lnTo>
                    <a:pt x="664" y="297"/>
                  </a:lnTo>
                  <a:lnTo>
                    <a:pt x="664" y="317"/>
                  </a:lnTo>
                  <a:lnTo>
                    <a:pt x="659" y="327"/>
                  </a:lnTo>
                  <a:lnTo>
                    <a:pt x="649" y="327"/>
                  </a:lnTo>
                  <a:lnTo>
                    <a:pt x="634" y="322"/>
                  </a:lnTo>
                  <a:lnTo>
                    <a:pt x="609" y="312"/>
                  </a:lnTo>
                  <a:lnTo>
                    <a:pt x="583" y="297"/>
                  </a:lnTo>
                  <a:lnTo>
                    <a:pt x="548" y="292"/>
                  </a:lnTo>
                  <a:lnTo>
                    <a:pt x="538" y="272"/>
                  </a:lnTo>
                  <a:lnTo>
                    <a:pt x="523" y="252"/>
                  </a:lnTo>
                  <a:lnTo>
                    <a:pt x="523" y="252"/>
                  </a:lnTo>
                  <a:lnTo>
                    <a:pt x="518" y="252"/>
                  </a:lnTo>
                  <a:lnTo>
                    <a:pt x="498" y="247"/>
                  </a:lnTo>
                  <a:lnTo>
                    <a:pt x="488" y="247"/>
                  </a:lnTo>
                  <a:lnTo>
                    <a:pt x="473" y="252"/>
                  </a:lnTo>
                  <a:lnTo>
                    <a:pt x="463" y="267"/>
                  </a:lnTo>
                  <a:lnTo>
                    <a:pt x="453" y="282"/>
                  </a:lnTo>
                  <a:lnTo>
                    <a:pt x="453" y="282"/>
                  </a:lnTo>
                  <a:lnTo>
                    <a:pt x="433" y="287"/>
                  </a:lnTo>
                  <a:lnTo>
                    <a:pt x="382" y="292"/>
                  </a:lnTo>
                  <a:lnTo>
                    <a:pt x="357" y="302"/>
                  </a:lnTo>
                  <a:lnTo>
                    <a:pt x="332" y="312"/>
                  </a:lnTo>
                  <a:lnTo>
                    <a:pt x="307" y="332"/>
                  </a:lnTo>
                  <a:lnTo>
                    <a:pt x="292" y="352"/>
                  </a:lnTo>
                  <a:lnTo>
                    <a:pt x="292" y="352"/>
                  </a:lnTo>
                  <a:lnTo>
                    <a:pt x="272" y="388"/>
                  </a:lnTo>
                  <a:lnTo>
                    <a:pt x="256" y="408"/>
                  </a:lnTo>
                  <a:lnTo>
                    <a:pt x="236" y="418"/>
                  </a:lnTo>
                  <a:lnTo>
                    <a:pt x="216" y="418"/>
                  </a:lnTo>
                  <a:lnTo>
                    <a:pt x="216" y="418"/>
                  </a:lnTo>
                  <a:lnTo>
                    <a:pt x="191" y="428"/>
                  </a:lnTo>
                  <a:lnTo>
                    <a:pt x="161" y="448"/>
                  </a:lnTo>
                  <a:lnTo>
                    <a:pt x="136" y="468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11" y="498"/>
                  </a:lnTo>
                  <a:lnTo>
                    <a:pt x="80" y="518"/>
                  </a:lnTo>
                  <a:lnTo>
                    <a:pt x="55" y="539"/>
                  </a:lnTo>
                  <a:lnTo>
                    <a:pt x="40" y="544"/>
                  </a:lnTo>
                  <a:lnTo>
                    <a:pt x="35" y="544"/>
                  </a:lnTo>
                  <a:lnTo>
                    <a:pt x="35" y="544"/>
                  </a:lnTo>
                  <a:lnTo>
                    <a:pt x="25" y="554"/>
                  </a:lnTo>
                  <a:lnTo>
                    <a:pt x="10" y="574"/>
                  </a:lnTo>
                  <a:lnTo>
                    <a:pt x="0" y="589"/>
                  </a:lnTo>
                  <a:lnTo>
                    <a:pt x="0" y="604"/>
                  </a:lnTo>
                  <a:lnTo>
                    <a:pt x="0" y="624"/>
                  </a:lnTo>
                  <a:lnTo>
                    <a:pt x="10" y="639"/>
                  </a:lnTo>
                  <a:lnTo>
                    <a:pt x="15" y="710"/>
                  </a:lnTo>
                  <a:lnTo>
                    <a:pt x="15" y="710"/>
                  </a:lnTo>
                  <a:lnTo>
                    <a:pt x="30" y="755"/>
                  </a:lnTo>
                  <a:lnTo>
                    <a:pt x="45" y="790"/>
                  </a:lnTo>
                  <a:lnTo>
                    <a:pt x="55" y="800"/>
                  </a:lnTo>
                  <a:lnTo>
                    <a:pt x="60" y="810"/>
                  </a:lnTo>
                  <a:lnTo>
                    <a:pt x="60" y="810"/>
                  </a:lnTo>
                  <a:lnTo>
                    <a:pt x="75" y="810"/>
                  </a:lnTo>
                  <a:lnTo>
                    <a:pt x="106" y="815"/>
                  </a:lnTo>
                  <a:lnTo>
                    <a:pt x="116" y="825"/>
                  </a:lnTo>
                  <a:lnTo>
                    <a:pt x="131" y="835"/>
                  </a:lnTo>
                  <a:lnTo>
                    <a:pt x="136" y="855"/>
                  </a:lnTo>
                  <a:lnTo>
                    <a:pt x="136" y="886"/>
                  </a:lnTo>
                  <a:lnTo>
                    <a:pt x="136" y="886"/>
                  </a:lnTo>
                  <a:lnTo>
                    <a:pt x="151" y="896"/>
                  </a:lnTo>
                  <a:lnTo>
                    <a:pt x="171" y="901"/>
                  </a:lnTo>
                  <a:lnTo>
                    <a:pt x="196" y="906"/>
                  </a:lnTo>
                  <a:lnTo>
                    <a:pt x="196" y="906"/>
                  </a:lnTo>
                  <a:lnTo>
                    <a:pt x="206" y="906"/>
                  </a:lnTo>
                  <a:lnTo>
                    <a:pt x="216" y="911"/>
                  </a:lnTo>
                  <a:lnTo>
                    <a:pt x="231" y="926"/>
                  </a:lnTo>
                  <a:lnTo>
                    <a:pt x="236" y="941"/>
                  </a:lnTo>
                  <a:lnTo>
                    <a:pt x="236" y="946"/>
                  </a:lnTo>
                  <a:lnTo>
                    <a:pt x="236" y="946"/>
                  </a:lnTo>
                  <a:lnTo>
                    <a:pt x="251" y="961"/>
                  </a:lnTo>
                  <a:lnTo>
                    <a:pt x="267" y="966"/>
                  </a:lnTo>
                  <a:lnTo>
                    <a:pt x="292" y="971"/>
                  </a:lnTo>
                  <a:lnTo>
                    <a:pt x="292" y="971"/>
                  </a:lnTo>
                  <a:lnTo>
                    <a:pt x="307" y="986"/>
                  </a:lnTo>
                  <a:lnTo>
                    <a:pt x="327" y="1006"/>
                  </a:lnTo>
                  <a:lnTo>
                    <a:pt x="352" y="1047"/>
                  </a:lnTo>
                  <a:lnTo>
                    <a:pt x="352" y="1047"/>
                  </a:lnTo>
                  <a:lnTo>
                    <a:pt x="377" y="1072"/>
                  </a:lnTo>
                  <a:lnTo>
                    <a:pt x="397" y="1087"/>
                  </a:lnTo>
                  <a:lnTo>
                    <a:pt x="428" y="1097"/>
                  </a:lnTo>
                  <a:lnTo>
                    <a:pt x="428" y="1097"/>
                  </a:lnTo>
                  <a:lnTo>
                    <a:pt x="433" y="1102"/>
                  </a:lnTo>
                  <a:lnTo>
                    <a:pt x="443" y="1117"/>
                  </a:lnTo>
                  <a:lnTo>
                    <a:pt x="448" y="1132"/>
                  </a:lnTo>
                  <a:lnTo>
                    <a:pt x="448" y="1152"/>
                  </a:lnTo>
                  <a:lnTo>
                    <a:pt x="448" y="1177"/>
                  </a:lnTo>
                  <a:lnTo>
                    <a:pt x="443" y="1207"/>
                  </a:lnTo>
                  <a:lnTo>
                    <a:pt x="443" y="1207"/>
                  </a:lnTo>
                  <a:lnTo>
                    <a:pt x="443" y="1228"/>
                  </a:lnTo>
                  <a:lnTo>
                    <a:pt x="443" y="1258"/>
                  </a:lnTo>
                  <a:lnTo>
                    <a:pt x="448" y="1268"/>
                  </a:lnTo>
                  <a:lnTo>
                    <a:pt x="458" y="1268"/>
                  </a:lnTo>
                  <a:lnTo>
                    <a:pt x="473" y="1258"/>
                  </a:lnTo>
                  <a:lnTo>
                    <a:pt x="493" y="1233"/>
                  </a:lnTo>
                  <a:lnTo>
                    <a:pt x="493" y="1233"/>
                  </a:lnTo>
                  <a:lnTo>
                    <a:pt x="493" y="1218"/>
                  </a:lnTo>
                  <a:lnTo>
                    <a:pt x="493" y="1202"/>
                  </a:lnTo>
                  <a:lnTo>
                    <a:pt x="498" y="1187"/>
                  </a:lnTo>
                  <a:lnTo>
                    <a:pt x="503" y="1182"/>
                  </a:lnTo>
                  <a:lnTo>
                    <a:pt x="518" y="1182"/>
                  </a:lnTo>
                  <a:lnTo>
                    <a:pt x="533" y="1202"/>
                  </a:lnTo>
                  <a:lnTo>
                    <a:pt x="553" y="1248"/>
                  </a:lnTo>
                  <a:lnTo>
                    <a:pt x="553" y="1248"/>
                  </a:lnTo>
                  <a:lnTo>
                    <a:pt x="563" y="1248"/>
                  </a:lnTo>
                  <a:lnTo>
                    <a:pt x="583" y="1263"/>
                  </a:lnTo>
                  <a:lnTo>
                    <a:pt x="604" y="1283"/>
                  </a:lnTo>
                  <a:lnTo>
                    <a:pt x="609" y="1298"/>
                  </a:lnTo>
                  <a:lnTo>
                    <a:pt x="614" y="1313"/>
                  </a:lnTo>
                  <a:lnTo>
                    <a:pt x="614" y="1313"/>
                  </a:lnTo>
                  <a:lnTo>
                    <a:pt x="634" y="1343"/>
                  </a:lnTo>
                  <a:lnTo>
                    <a:pt x="654" y="1363"/>
                  </a:lnTo>
                  <a:lnTo>
                    <a:pt x="664" y="1368"/>
                  </a:lnTo>
                  <a:lnTo>
                    <a:pt x="674" y="1373"/>
                  </a:lnTo>
                  <a:lnTo>
                    <a:pt x="674" y="1373"/>
                  </a:lnTo>
                  <a:lnTo>
                    <a:pt x="674" y="1363"/>
                  </a:lnTo>
                  <a:lnTo>
                    <a:pt x="674" y="1353"/>
                  </a:lnTo>
                  <a:lnTo>
                    <a:pt x="684" y="1343"/>
                  </a:lnTo>
                  <a:lnTo>
                    <a:pt x="694" y="1333"/>
                  </a:lnTo>
                  <a:lnTo>
                    <a:pt x="714" y="1318"/>
                  </a:lnTo>
                  <a:lnTo>
                    <a:pt x="744" y="1313"/>
                  </a:lnTo>
                  <a:lnTo>
                    <a:pt x="790" y="1308"/>
                  </a:lnTo>
                  <a:lnTo>
                    <a:pt x="790" y="1308"/>
                  </a:lnTo>
                  <a:lnTo>
                    <a:pt x="790" y="1298"/>
                  </a:lnTo>
                  <a:lnTo>
                    <a:pt x="795" y="1273"/>
                  </a:lnTo>
                  <a:lnTo>
                    <a:pt x="795" y="1258"/>
                  </a:lnTo>
                  <a:lnTo>
                    <a:pt x="790" y="1248"/>
                  </a:lnTo>
                  <a:lnTo>
                    <a:pt x="785" y="1233"/>
                  </a:lnTo>
                  <a:lnTo>
                    <a:pt x="775" y="1228"/>
                  </a:lnTo>
                  <a:lnTo>
                    <a:pt x="775" y="1228"/>
                  </a:lnTo>
                  <a:lnTo>
                    <a:pt x="765" y="1223"/>
                  </a:lnTo>
                  <a:lnTo>
                    <a:pt x="744" y="1197"/>
                  </a:lnTo>
                  <a:lnTo>
                    <a:pt x="734" y="1182"/>
                  </a:lnTo>
                  <a:lnTo>
                    <a:pt x="724" y="1162"/>
                  </a:lnTo>
                  <a:lnTo>
                    <a:pt x="719" y="1137"/>
                  </a:lnTo>
                  <a:lnTo>
                    <a:pt x="714" y="1102"/>
                  </a:lnTo>
                  <a:lnTo>
                    <a:pt x="714" y="1102"/>
                  </a:lnTo>
                  <a:lnTo>
                    <a:pt x="699" y="1077"/>
                  </a:lnTo>
                  <a:lnTo>
                    <a:pt x="689" y="1052"/>
                  </a:lnTo>
                  <a:lnTo>
                    <a:pt x="674" y="1016"/>
                  </a:lnTo>
                  <a:lnTo>
                    <a:pt x="669" y="986"/>
                  </a:lnTo>
                  <a:lnTo>
                    <a:pt x="669" y="976"/>
                  </a:lnTo>
                  <a:lnTo>
                    <a:pt x="674" y="961"/>
                  </a:lnTo>
                  <a:lnTo>
                    <a:pt x="679" y="951"/>
                  </a:lnTo>
                  <a:lnTo>
                    <a:pt x="694" y="946"/>
                  </a:lnTo>
                  <a:lnTo>
                    <a:pt x="704" y="941"/>
                  </a:lnTo>
                  <a:lnTo>
                    <a:pt x="724" y="941"/>
                  </a:lnTo>
                  <a:lnTo>
                    <a:pt x="724" y="941"/>
                  </a:lnTo>
                  <a:lnTo>
                    <a:pt x="734" y="941"/>
                  </a:lnTo>
                  <a:lnTo>
                    <a:pt x="754" y="926"/>
                  </a:lnTo>
                  <a:lnTo>
                    <a:pt x="760" y="916"/>
                  </a:lnTo>
                  <a:lnTo>
                    <a:pt x="760" y="901"/>
                  </a:lnTo>
                  <a:lnTo>
                    <a:pt x="754" y="881"/>
                  </a:lnTo>
                  <a:lnTo>
                    <a:pt x="739" y="855"/>
                  </a:lnTo>
                  <a:lnTo>
                    <a:pt x="739" y="855"/>
                  </a:lnTo>
                  <a:lnTo>
                    <a:pt x="734" y="845"/>
                  </a:lnTo>
                  <a:lnTo>
                    <a:pt x="724" y="820"/>
                  </a:lnTo>
                  <a:lnTo>
                    <a:pt x="729" y="805"/>
                  </a:lnTo>
                  <a:lnTo>
                    <a:pt x="734" y="785"/>
                  </a:lnTo>
                  <a:lnTo>
                    <a:pt x="749" y="775"/>
                  </a:lnTo>
                  <a:lnTo>
                    <a:pt x="775" y="760"/>
                  </a:lnTo>
                  <a:lnTo>
                    <a:pt x="775" y="760"/>
                  </a:lnTo>
                  <a:lnTo>
                    <a:pt x="785" y="755"/>
                  </a:lnTo>
                  <a:lnTo>
                    <a:pt x="805" y="740"/>
                  </a:lnTo>
                  <a:lnTo>
                    <a:pt x="825" y="715"/>
                  </a:lnTo>
                  <a:lnTo>
                    <a:pt x="880" y="694"/>
                  </a:lnTo>
                  <a:lnTo>
                    <a:pt x="880" y="694"/>
                  </a:lnTo>
                  <a:lnTo>
                    <a:pt x="890" y="699"/>
                  </a:lnTo>
                  <a:lnTo>
                    <a:pt x="900" y="699"/>
                  </a:lnTo>
                  <a:lnTo>
                    <a:pt x="915" y="699"/>
                  </a:lnTo>
                  <a:lnTo>
                    <a:pt x="931" y="694"/>
                  </a:lnTo>
                  <a:lnTo>
                    <a:pt x="941" y="684"/>
                  </a:lnTo>
                  <a:lnTo>
                    <a:pt x="946" y="664"/>
                  </a:lnTo>
                  <a:lnTo>
                    <a:pt x="946" y="634"/>
                  </a:lnTo>
                  <a:lnTo>
                    <a:pt x="936" y="609"/>
                  </a:lnTo>
                  <a:lnTo>
                    <a:pt x="936" y="609"/>
                  </a:lnTo>
                  <a:lnTo>
                    <a:pt x="936" y="594"/>
                  </a:lnTo>
                  <a:lnTo>
                    <a:pt x="936" y="564"/>
                  </a:lnTo>
                  <a:lnTo>
                    <a:pt x="931" y="544"/>
                  </a:lnTo>
                  <a:lnTo>
                    <a:pt x="920" y="528"/>
                  </a:lnTo>
                  <a:lnTo>
                    <a:pt x="905" y="508"/>
                  </a:lnTo>
                  <a:lnTo>
                    <a:pt x="885" y="498"/>
                  </a:lnTo>
                  <a:lnTo>
                    <a:pt x="885" y="498"/>
                  </a:lnTo>
                  <a:lnTo>
                    <a:pt x="885" y="483"/>
                  </a:lnTo>
                  <a:lnTo>
                    <a:pt x="885" y="473"/>
                  </a:lnTo>
                  <a:lnTo>
                    <a:pt x="890" y="458"/>
                  </a:lnTo>
                  <a:lnTo>
                    <a:pt x="895" y="443"/>
                  </a:lnTo>
                  <a:lnTo>
                    <a:pt x="910" y="433"/>
                  </a:lnTo>
                  <a:lnTo>
                    <a:pt x="931" y="423"/>
                  </a:lnTo>
                  <a:lnTo>
                    <a:pt x="961" y="423"/>
                  </a:lnTo>
                  <a:lnTo>
                    <a:pt x="961" y="423"/>
                  </a:lnTo>
                  <a:lnTo>
                    <a:pt x="1026" y="423"/>
                  </a:lnTo>
                  <a:lnTo>
                    <a:pt x="1086" y="418"/>
                  </a:lnTo>
                  <a:lnTo>
                    <a:pt x="1107" y="413"/>
                  </a:lnTo>
                  <a:lnTo>
                    <a:pt x="1127" y="403"/>
                  </a:lnTo>
                  <a:lnTo>
                    <a:pt x="1147" y="393"/>
                  </a:lnTo>
                  <a:lnTo>
                    <a:pt x="1157" y="373"/>
                  </a:lnTo>
                  <a:lnTo>
                    <a:pt x="1157" y="373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6" name="Freeform 12"/>
            <p:cNvSpPr>
              <a:spLocks/>
            </p:cNvSpPr>
            <p:nvPr/>
          </p:nvSpPr>
          <p:spPr bwMode="auto">
            <a:xfrm>
              <a:off x="1321" y="1066"/>
              <a:ext cx="1358" cy="1121"/>
            </a:xfrm>
            <a:custGeom>
              <a:avLst/>
              <a:gdLst/>
              <a:ahLst/>
              <a:cxnLst>
                <a:cxn ang="0">
                  <a:pos x="1343" y="296"/>
                </a:cxn>
                <a:cxn ang="0">
                  <a:pos x="1343" y="221"/>
                </a:cxn>
                <a:cxn ang="0">
                  <a:pos x="1298" y="211"/>
                </a:cxn>
                <a:cxn ang="0">
                  <a:pos x="1162" y="166"/>
                </a:cxn>
                <a:cxn ang="0">
                  <a:pos x="1102" y="115"/>
                </a:cxn>
                <a:cxn ang="0">
                  <a:pos x="1087" y="35"/>
                </a:cxn>
                <a:cxn ang="0">
                  <a:pos x="1072" y="0"/>
                </a:cxn>
                <a:cxn ang="0">
                  <a:pos x="981" y="30"/>
                </a:cxn>
                <a:cxn ang="0">
                  <a:pos x="951" y="90"/>
                </a:cxn>
                <a:cxn ang="0">
                  <a:pos x="865" y="100"/>
                </a:cxn>
                <a:cxn ang="0">
                  <a:pos x="810" y="120"/>
                </a:cxn>
                <a:cxn ang="0">
                  <a:pos x="790" y="100"/>
                </a:cxn>
                <a:cxn ang="0">
                  <a:pos x="785" y="70"/>
                </a:cxn>
                <a:cxn ang="0">
                  <a:pos x="699" y="35"/>
                </a:cxn>
                <a:cxn ang="0">
                  <a:pos x="609" y="120"/>
                </a:cxn>
                <a:cxn ang="0">
                  <a:pos x="513" y="135"/>
                </a:cxn>
                <a:cxn ang="0">
                  <a:pos x="483" y="120"/>
                </a:cxn>
                <a:cxn ang="0">
                  <a:pos x="347" y="226"/>
                </a:cxn>
                <a:cxn ang="0">
                  <a:pos x="357" y="271"/>
                </a:cxn>
                <a:cxn ang="0">
                  <a:pos x="327" y="296"/>
                </a:cxn>
                <a:cxn ang="0">
                  <a:pos x="136" y="518"/>
                </a:cxn>
                <a:cxn ang="0">
                  <a:pos x="106" y="573"/>
                </a:cxn>
                <a:cxn ang="0">
                  <a:pos x="141" y="623"/>
                </a:cxn>
                <a:cxn ang="0">
                  <a:pos x="171" y="674"/>
                </a:cxn>
                <a:cxn ang="0">
                  <a:pos x="136" y="704"/>
                </a:cxn>
                <a:cxn ang="0">
                  <a:pos x="30" y="764"/>
                </a:cxn>
                <a:cxn ang="0">
                  <a:pos x="0" y="880"/>
                </a:cxn>
                <a:cxn ang="0">
                  <a:pos x="86" y="991"/>
                </a:cxn>
                <a:cxn ang="0">
                  <a:pos x="141" y="1061"/>
                </a:cxn>
                <a:cxn ang="0">
                  <a:pos x="191" y="1106"/>
                </a:cxn>
                <a:cxn ang="0">
                  <a:pos x="367" y="1121"/>
                </a:cxn>
                <a:cxn ang="0">
                  <a:pos x="468" y="1096"/>
                </a:cxn>
                <a:cxn ang="0">
                  <a:pos x="563" y="1096"/>
                </a:cxn>
                <a:cxn ang="0">
                  <a:pos x="614" y="1066"/>
                </a:cxn>
                <a:cxn ang="0">
                  <a:pos x="669" y="996"/>
                </a:cxn>
                <a:cxn ang="0">
                  <a:pos x="719" y="986"/>
                </a:cxn>
                <a:cxn ang="0">
                  <a:pos x="760" y="945"/>
                </a:cxn>
                <a:cxn ang="0">
                  <a:pos x="740" y="920"/>
                </a:cxn>
                <a:cxn ang="0">
                  <a:pos x="694" y="905"/>
                </a:cxn>
                <a:cxn ang="0">
                  <a:pos x="649" y="744"/>
                </a:cxn>
                <a:cxn ang="0">
                  <a:pos x="639" y="694"/>
                </a:cxn>
                <a:cxn ang="0">
                  <a:pos x="674" y="649"/>
                </a:cxn>
                <a:cxn ang="0">
                  <a:pos x="750" y="603"/>
                </a:cxn>
                <a:cxn ang="0">
                  <a:pos x="800" y="553"/>
                </a:cxn>
                <a:cxn ang="0">
                  <a:pos x="875" y="523"/>
                </a:cxn>
                <a:cxn ang="0">
                  <a:pos x="931" y="457"/>
                </a:cxn>
                <a:cxn ang="0">
                  <a:pos x="1021" y="397"/>
                </a:cxn>
                <a:cxn ang="0">
                  <a:pos x="1102" y="372"/>
                </a:cxn>
                <a:cxn ang="0">
                  <a:pos x="1157" y="357"/>
                </a:cxn>
                <a:cxn ang="0">
                  <a:pos x="1222" y="402"/>
                </a:cxn>
                <a:cxn ang="0">
                  <a:pos x="1288" y="432"/>
                </a:cxn>
                <a:cxn ang="0">
                  <a:pos x="1303" y="392"/>
                </a:cxn>
                <a:cxn ang="0">
                  <a:pos x="1288" y="357"/>
                </a:cxn>
                <a:cxn ang="0">
                  <a:pos x="1323" y="342"/>
                </a:cxn>
                <a:cxn ang="0">
                  <a:pos x="1353" y="317"/>
                </a:cxn>
              </a:cxnLst>
              <a:rect l="0" t="0" r="r" b="b"/>
              <a:pathLst>
                <a:path w="1358" h="1121">
                  <a:moveTo>
                    <a:pt x="1353" y="317"/>
                  </a:moveTo>
                  <a:lnTo>
                    <a:pt x="1353" y="317"/>
                  </a:lnTo>
                  <a:lnTo>
                    <a:pt x="1348" y="312"/>
                  </a:lnTo>
                  <a:lnTo>
                    <a:pt x="1343" y="296"/>
                  </a:lnTo>
                  <a:lnTo>
                    <a:pt x="1338" y="276"/>
                  </a:lnTo>
                  <a:lnTo>
                    <a:pt x="1338" y="276"/>
                  </a:lnTo>
                  <a:lnTo>
                    <a:pt x="1343" y="246"/>
                  </a:lnTo>
                  <a:lnTo>
                    <a:pt x="1343" y="221"/>
                  </a:lnTo>
                  <a:lnTo>
                    <a:pt x="1338" y="201"/>
                  </a:lnTo>
                  <a:lnTo>
                    <a:pt x="1338" y="201"/>
                  </a:lnTo>
                  <a:lnTo>
                    <a:pt x="1318" y="211"/>
                  </a:lnTo>
                  <a:lnTo>
                    <a:pt x="1298" y="211"/>
                  </a:lnTo>
                  <a:lnTo>
                    <a:pt x="1278" y="211"/>
                  </a:lnTo>
                  <a:lnTo>
                    <a:pt x="1258" y="206"/>
                  </a:lnTo>
                  <a:lnTo>
                    <a:pt x="1212" y="191"/>
                  </a:lnTo>
                  <a:lnTo>
                    <a:pt x="1162" y="166"/>
                  </a:lnTo>
                  <a:lnTo>
                    <a:pt x="1162" y="166"/>
                  </a:lnTo>
                  <a:lnTo>
                    <a:pt x="1137" y="151"/>
                  </a:lnTo>
                  <a:lnTo>
                    <a:pt x="1112" y="135"/>
                  </a:lnTo>
                  <a:lnTo>
                    <a:pt x="1102" y="115"/>
                  </a:lnTo>
                  <a:lnTo>
                    <a:pt x="1092" y="100"/>
                  </a:lnTo>
                  <a:lnTo>
                    <a:pt x="1087" y="85"/>
                  </a:lnTo>
                  <a:lnTo>
                    <a:pt x="1087" y="65"/>
                  </a:lnTo>
                  <a:lnTo>
                    <a:pt x="1087" y="35"/>
                  </a:lnTo>
                  <a:lnTo>
                    <a:pt x="1087" y="35"/>
                  </a:lnTo>
                  <a:lnTo>
                    <a:pt x="1082" y="15"/>
                  </a:lnTo>
                  <a:lnTo>
                    <a:pt x="1077" y="5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1031" y="5"/>
                  </a:lnTo>
                  <a:lnTo>
                    <a:pt x="1001" y="15"/>
                  </a:lnTo>
                  <a:lnTo>
                    <a:pt x="981" y="30"/>
                  </a:lnTo>
                  <a:lnTo>
                    <a:pt x="966" y="50"/>
                  </a:lnTo>
                  <a:lnTo>
                    <a:pt x="956" y="65"/>
                  </a:lnTo>
                  <a:lnTo>
                    <a:pt x="951" y="75"/>
                  </a:lnTo>
                  <a:lnTo>
                    <a:pt x="951" y="90"/>
                  </a:lnTo>
                  <a:lnTo>
                    <a:pt x="951" y="90"/>
                  </a:lnTo>
                  <a:lnTo>
                    <a:pt x="931" y="90"/>
                  </a:lnTo>
                  <a:lnTo>
                    <a:pt x="901" y="90"/>
                  </a:lnTo>
                  <a:lnTo>
                    <a:pt x="865" y="100"/>
                  </a:lnTo>
                  <a:lnTo>
                    <a:pt x="845" y="105"/>
                  </a:lnTo>
                  <a:lnTo>
                    <a:pt x="845" y="105"/>
                  </a:lnTo>
                  <a:lnTo>
                    <a:pt x="835" y="115"/>
                  </a:lnTo>
                  <a:lnTo>
                    <a:pt x="810" y="120"/>
                  </a:lnTo>
                  <a:lnTo>
                    <a:pt x="805" y="125"/>
                  </a:lnTo>
                  <a:lnTo>
                    <a:pt x="795" y="120"/>
                  </a:lnTo>
                  <a:lnTo>
                    <a:pt x="790" y="110"/>
                  </a:lnTo>
                  <a:lnTo>
                    <a:pt x="790" y="100"/>
                  </a:lnTo>
                  <a:lnTo>
                    <a:pt x="790" y="100"/>
                  </a:lnTo>
                  <a:lnTo>
                    <a:pt x="790" y="85"/>
                  </a:lnTo>
                  <a:lnTo>
                    <a:pt x="790" y="75"/>
                  </a:lnTo>
                  <a:lnTo>
                    <a:pt x="785" y="70"/>
                  </a:lnTo>
                  <a:lnTo>
                    <a:pt x="775" y="65"/>
                  </a:lnTo>
                  <a:lnTo>
                    <a:pt x="765" y="65"/>
                  </a:lnTo>
                  <a:lnTo>
                    <a:pt x="760" y="70"/>
                  </a:lnTo>
                  <a:lnTo>
                    <a:pt x="699" y="35"/>
                  </a:lnTo>
                  <a:lnTo>
                    <a:pt x="699" y="95"/>
                  </a:lnTo>
                  <a:lnTo>
                    <a:pt x="649" y="105"/>
                  </a:lnTo>
                  <a:lnTo>
                    <a:pt x="649" y="105"/>
                  </a:lnTo>
                  <a:lnTo>
                    <a:pt x="609" y="120"/>
                  </a:lnTo>
                  <a:lnTo>
                    <a:pt x="579" y="130"/>
                  </a:lnTo>
                  <a:lnTo>
                    <a:pt x="553" y="135"/>
                  </a:lnTo>
                  <a:lnTo>
                    <a:pt x="533" y="135"/>
                  </a:lnTo>
                  <a:lnTo>
                    <a:pt x="513" y="135"/>
                  </a:lnTo>
                  <a:lnTo>
                    <a:pt x="503" y="130"/>
                  </a:lnTo>
                  <a:lnTo>
                    <a:pt x="483" y="115"/>
                  </a:lnTo>
                  <a:lnTo>
                    <a:pt x="483" y="120"/>
                  </a:lnTo>
                  <a:lnTo>
                    <a:pt x="483" y="120"/>
                  </a:lnTo>
                  <a:lnTo>
                    <a:pt x="418" y="161"/>
                  </a:lnTo>
                  <a:lnTo>
                    <a:pt x="372" y="196"/>
                  </a:lnTo>
                  <a:lnTo>
                    <a:pt x="357" y="216"/>
                  </a:lnTo>
                  <a:lnTo>
                    <a:pt x="347" y="226"/>
                  </a:lnTo>
                  <a:lnTo>
                    <a:pt x="347" y="226"/>
                  </a:lnTo>
                  <a:lnTo>
                    <a:pt x="352" y="236"/>
                  </a:lnTo>
                  <a:lnTo>
                    <a:pt x="357" y="261"/>
                  </a:lnTo>
                  <a:lnTo>
                    <a:pt x="357" y="271"/>
                  </a:lnTo>
                  <a:lnTo>
                    <a:pt x="352" y="286"/>
                  </a:lnTo>
                  <a:lnTo>
                    <a:pt x="342" y="291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07" y="312"/>
                  </a:lnTo>
                  <a:lnTo>
                    <a:pt x="282" y="342"/>
                  </a:lnTo>
                  <a:lnTo>
                    <a:pt x="252" y="392"/>
                  </a:lnTo>
                  <a:lnTo>
                    <a:pt x="136" y="518"/>
                  </a:lnTo>
                  <a:lnTo>
                    <a:pt x="136" y="518"/>
                  </a:lnTo>
                  <a:lnTo>
                    <a:pt x="126" y="528"/>
                  </a:lnTo>
                  <a:lnTo>
                    <a:pt x="111" y="553"/>
                  </a:lnTo>
                  <a:lnTo>
                    <a:pt x="106" y="573"/>
                  </a:lnTo>
                  <a:lnTo>
                    <a:pt x="106" y="588"/>
                  </a:lnTo>
                  <a:lnTo>
                    <a:pt x="116" y="608"/>
                  </a:lnTo>
                  <a:lnTo>
                    <a:pt x="141" y="623"/>
                  </a:lnTo>
                  <a:lnTo>
                    <a:pt x="141" y="623"/>
                  </a:lnTo>
                  <a:lnTo>
                    <a:pt x="161" y="638"/>
                  </a:lnTo>
                  <a:lnTo>
                    <a:pt x="171" y="654"/>
                  </a:lnTo>
                  <a:lnTo>
                    <a:pt x="176" y="664"/>
                  </a:lnTo>
                  <a:lnTo>
                    <a:pt x="171" y="674"/>
                  </a:lnTo>
                  <a:lnTo>
                    <a:pt x="166" y="684"/>
                  </a:lnTo>
                  <a:lnTo>
                    <a:pt x="156" y="694"/>
                  </a:lnTo>
                  <a:lnTo>
                    <a:pt x="136" y="704"/>
                  </a:lnTo>
                  <a:lnTo>
                    <a:pt x="136" y="704"/>
                  </a:lnTo>
                  <a:lnTo>
                    <a:pt x="111" y="714"/>
                  </a:lnTo>
                  <a:lnTo>
                    <a:pt x="71" y="729"/>
                  </a:lnTo>
                  <a:lnTo>
                    <a:pt x="50" y="744"/>
                  </a:lnTo>
                  <a:lnTo>
                    <a:pt x="30" y="764"/>
                  </a:lnTo>
                  <a:lnTo>
                    <a:pt x="10" y="794"/>
                  </a:lnTo>
                  <a:lnTo>
                    <a:pt x="0" y="830"/>
                  </a:lnTo>
                  <a:lnTo>
                    <a:pt x="0" y="835"/>
                  </a:lnTo>
                  <a:lnTo>
                    <a:pt x="0" y="880"/>
                  </a:lnTo>
                  <a:lnTo>
                    <a:pt x="10" y="910"/>
                  </a:lnTo>
                  <a:lnTo>
                    <a:pt x="20" y="925"/>
                  </a:lnTo>
                  <a:lnTo>
                    <a:pt x="81" y="965"/>
                  </a:lnTo>
                  <a:lnTo>
                    <a:pt x="86" y="991"/>
                  </a:lnTo>
                  <a:lnTo>
                    <a:pt x="91" y="1011"/>
                  </a:lnTo>
                  <a:lnTo>
                    <a:pt x="131" y="1046"/>
                  </a:lnTo>
                  <a:lnTo>
                    <a:pt x="141" y="1061"/>
                  </a:lnTo>
                  <a:lnTo>
                    <a:pt x="141" y="1061"/>
                  </a:lnTo>
                  <a:lnTo>
                    <a:pt x="136" y="1091"/>
                  </a:lnTo>
                  <a:lnTo>
                    <a:pt x="136" y="1116"/>
                  </a:lnTo>
                  <a:lnTo>
                    <a:pt x="136" y="1116"/>
                  </a:lnTo>
                  <a:lnTo>
                    <a:pt x="191" y="1106"/>
                  </a:lnTo>
                  <a:lnTo>
                    <a:pt x="231" y="1091"/>
                  </a:lnTo>
                  <a:lnTo>
                    <a:pt x="272" y="1071"/>
                  </a:lnTo>
                  <a:lnTo>
                    <a:pt x="367" y="1121"/>
                  </a:lnTo>
                  <a:lnTo>
                    <a:pt x="367" y="1121"/>
                  </a:lnTo>
                  <a:lnTo>
                    <a:pt x="387" y="1121"/>
                  </a:lnTo>
                  <a:lnTo>
                    <a:pt x="408" y="1116"/>
                  </a:lnTo>
                  <a:lnTo>
                    <a:pt x="428" y="1096"/>
                  </a:lnTo>
                  <a:lnTo>
                    <a:pt x="468" y="1096"/>
                  </a:lnTo>
                  <a:lnTo>
                    <a:pt x="528" y="1096"/>
                  </a:lnTo>
                  <a:lnTo>
                    <a:pt x="528" y="1096"/>
                  </a:lnTo>
                  <a:lnTo>
                    <a:pt x="538" y="1096"/>
                  </a:lnTo>
                  <a:lnTo>
                    <a:pt x="563" y="1096"/>
                  </a:lnTo>
                  <a:lnTo>
                    <a:pt x="579" y="1096"/>
                  </a:lnTo>
                  <a:lnTo>
                    <a:pt x="594" y="1091"/>
                  </a:lnTo>
                  <a:lnTo>
                    <a:pt x="604" y="1081"/>
                  </a:lnTo>
                  <a:lnTo>
                    <a:pt x="614" y="1066"/>
                  </a:lnTo>
                  <a:lnTo>
                    <a:pt x="614" y="1066"/>
                  </a:lnTo>
                  <a:lnTo>
                    <a:pt x="629" y="1036"/>
                  </a:lnTo>
                  <a:lnTo>
                    <a:pt x="649" y="1011"/>
                  </a:lnTo>
                  <a:lnTo>
                    <a:pt x="669" y="996"/>
                  </a:lnTo>
                  <a:lnTo>
                    <a:pt x="684" y="991"/>
                  </a:lnTo>
                  <a:lnTo>
                    <a:pt x="694" y="991"/>
                  </a:lnTo>
                  <a:lnTo>
                    <a:pt x="694" y="991"/>
                  </a:lnTo>
                  <a:lnTo>
                    <a:pt x="719" y="986"/>
                  </a:lnTo>
                  <a:lnTo>
                    <a:pt x="745" y="970"/>
                  </a:lnTo>
                  <a:lnTo>
                    <a:pt x="750" y="965"/>
                  </a:lnTo>
                  <a:lnTo>
                    <a:pt x="760" y="955"/>
                  </a:lnTo>
                  <a:lnTo>
                    <a:pt x="760" y="945"/>
                  </a:lnTo>
                  <a:lnTo>
                    <a:pt x="755" y="930"/>
                  </a:lnTo>
                  <a:lnTo>
                    <a:pt x="755" y="930"/>
                  </a:lnTo>
                  <a:lnTo>
                    <a:pt x="755" y="930"/>
                  </a:lnTo>
                  <a:lnTo>
                    <a:pt x="740" y="920"/>
                  </a:lnTo>
                  <a:lnTo>
                    <a:pt x="719" y="915"/>
                  </a:lnTo>
                  <a:lnTo>
                    <a:pt x="699" y="915"/>
                  </a:lnTo>
                  <a:lnTo>
                    <a:pt x="699" y="915"/>
                  </a:lnTo>
                  <a:lnTo>
                    <a:pt x="694" y="905"/>
                  </a:lnTo>
                  <a:lnTo>
                    <a:pt x="684" y="895"/>
                  </a:lnTo>
                  <a:lnTo>
                    <a:pt x="669" y="860"/>
                  </a:lnTo>
                  <a:lnTo>
                    <a:pt x="654" y="815"/>
                  </a:lnTo>
                  <a:lnTo>
                    <a:pt x="649" y="744"/>
                  </a:lnTo>
                  <a:lnTo>
                    <a:pt x="649" y="744"/>
                  </a:lnTo>
                  <a:lnTo>
                    <a:pt x="639" y="729"/>
                  </a:lnTo>
                  <a:lnTo>
                    <a:pt x="639" y="709"/>
                  </a:lnTo>
                  <a:lnTo>
                    <a:pt x="639" y="694"/>
                  </a:lnTo>
                  <a:lnTo>
                    <a:pt x="649" y="679"/>
                  </a:lnTo>
                  <a:lnTo>
                    <a:pt x="664" y="659"/>
                  </a:lnTo>
                  <a:lnTo>
                    <a:pt x="674" y="649"/>
                  </a:lnTo>
                  <a:lnTo>
                    <a:pt x="674" y="649"/>
                  </a:lnTo>
                  <a:lnTo>
                    <a:pt x="679" y="649"/>
                  </a:lnTo>
                  <a:lnTo>
                    <a:pt x="694" y="644"/>
                  </a:lnTo>
                  <a:lnTo>
                    <a:pt x="719" y="623"/>
                  </a:lnTo>
                  <a:lnTo>
                    <a:pt x="750" y="603"/>
                  </a:lnTo>
                  <a:lnTo>
                    <a:pt x="760" y="588"/>
                  </a:lnTo>
                  <a:lnTo>
                    <a:pt x="760" y="588"/>
                  </a:lnTo>
                  <a:lnTo>
                    <a:pt x="775" y="573"/>
                  </a:lnTo>
                  <a:lnTo>
                    <a:pt x="800" y="553"/>
                  </a:lnTo>
                  <a:lnTo>
                    <a:pt x="830" y="533"/>
                  </a:lnTo>
                  <a:lnTo>
                    <a:pt x="855" y="523"/>
                  </a:lnTo>
                  <a:lnTo>
                    <a:pt x="855" y="523"/>
                  </a:lnTo>
                  <a:lnTo>
                    <a:pt x="875" y="523"/>
                  </a:lnTo>
                  <a:lnTo>
                    <a:pt x="895" y="513"/>
                  </a:lnTo>
                  <a:lnTo>
                    <a:pt x="911" y="493"/>
                  </a:lnTo>
                  <a:lnTo>
                    <a:pt x="931" y="457"/>
                  </a:lnTo>
                  <a:lnTo>
                    <a:pt x="931" y="457"/>
                  </a:lnTo>
                  <a:lnTo>
                    <a:pt x="946" y="437"/>
                  </a:lnTo>
                  <a:lnTo>
                    <a:pt x="971" y="417"/>
                  </a:lnTo>
                  <a:lnTo>
                    <a:pt x="996" y="407"/>
                  </a:lnTo>
                  <a:lnTo>
                    <a:pt x="1021" y="397"/>
                  </a:lnTo>
                  <a:lnTo>
                    <a:pt x="1072" y="392"/>
                  </a:lnTo>
                  <a:lnTo>
                    <a:pt x="1092" y="387"/>
                  </a:lnTo>
                  <a:lnTo>
                    <a:pt x="1092" y="387"/>
                  </a:lnTo>
                  <a:lnTo>
                    <a:pt x="1102" y="372"/>
                  </a:lnTo>
                  <a:lnTo>
                    <a:pt x="1112" y="357"/>
                  </a:lnTo>
                  <a:lnTo>
                    <a:pt x="1127" y="352"/>
                  </a:lnTo>
                  <a:lnTo>
                    <a:pt x="1137" y="352"/>
                  </a:lnTo>
                  <a:lnTo>
                    <a:pt x="1157" y="357"/>
                  </a:lnTo>
                  <a:lnTo>
                    <a:pt x="1162" y="357"/>
                  </a:lnTo>
                  <a:lnTo>
                    <a:pt x="1177" y="377"/>
                  </a:lnTo>
                  <a:lnTo>
                    <a:pt x="1187" y="397"/>
                  </a:lnTo>
                  <a:lnTo>
                    <a:pt x="1222" y="402"/>
                  </a:lnTo>
                  <a:lnTo>
                    <a:pt x="1248" y="417"/>
                  </a:lnTo>
                  <a:lnTo>
                    <a:pt x="1248" y="417"/>
                  </a:lnTo>
                  <a:lnTo>
                    <a:pt x="1273" y="427"/>
                  </a:lnTo>
                  <a:lnTo>
                    <a:pt x="1288" y="432"/>
                  </a:lnTo>
                  <a:lnTo>
                    <a:pt x="1298" y="432"/>
                  </a:lnTo>
                  <a:lnTo>
                    <a:pt x="1303" y="422"/>
                  </a:lnTo>
                  <a:lnTo>
                    <a:pt x="1303" y="402"/>
                  </a:lnTo>
                  <a:lnTo>
                    <a:pt x="1303" y="392"/>
                  </a:lnTo>
                  <a:lnTo>
                    <a:pt x="1303" y="392"/>
                  </a:lnTo>
                  <a:lnTo>
                    <a:pt x="1288" y="377"/>
                  </a:lnTo>
                  <a:lnTo>
                    <a:pt x="1288" y="367"/>
                  </a:lnTo>
                  <a:lnTo>
                    <a:pt x="1288" y="357"/>
                  </a:lnTo>
                  <a:lnTo>
                    <a:pt x="1298" y="352"/>
                  </a:lnTo>
                  <a:lnTo>
                    <a:pt x="1313" y="342"/>
                  </a:lnTo>
                  <a:lnTo>
                    <a:pt x="1323" y="342"/>
                  </a:lnTo>
                  <a:lnTo>
                    <a:pt x="1323" y="342"/>
                  </a:lnTo>
                  <a:lnTo>
                    <a:pt x="1348" y="332"/>
                  </a:lnTo>
                  <a:lnTo>
                    <a:pt x="1358" y="327"/>
                  </a:lnTo>
                  <a:lnTo>
                    <a:pt x="1358" y="322"/>
                  </a:lnTo>
                  <a:lnTo>
                    <a:pt x="1353" y="317"/>
                  </a:lnTo>
                  <a:lnTo>
                    <a:pt x="1353" y="317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7" name="Freeform 13"/>
            <p:cNvSpPr>
              <a:spLocks/>
            </p:cNvSpPr>
            <p:nvPr/>
          </p:nvSpPr>
          <p:spPr bwMode="auto">
            <a:xfrm>
              <a:off x="2548" y="2660"/>
              <a:ext cx="187" cy="528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126" y="35"/>
                </a:cxn>
                <a:cxn ang="0">
                  <a:pos x="136" y="66"/>
                </a:cxn>
                <a:cxn ang="0">
                  <a:pos x="141" y="96"/>
                </a:cxn>
                <a:cxn ang="0">
                  <a:pos x="141" y="96"/>
                </a:cxn>
                <a:cxn ang="0">
                  <a:pos x="141" y="106"/>
                </a:cxn>
                <a:cxn ang="0">
                  <a:pos x="141" y="116"/>
                </a:cxn>
                <a:cxn ang="0">
                  <a:pos x="151" y="136"/>
                </a:cxn>
                <a:cxn ang="0">
                  <a:pos x="166" y="151"/>
                </a:cxn>
                <a:cxn ang="0">
                  <a:pos x="166" y="151"/>
                </a:cxn>
                <a:cxn ang="0">
                  <a:pos x="177" y="156"/>
                </a:cxn>
                <a:cxn ang="0">
                  <a:pos x="182" y="171"/>
                </a:cxn>
                <a:cxn ang="0">
                  <a:pos x="187" y="181"/>
                </a:cxn>
                <a:cxn ang="0">
                  <a:pos x="182" y="191"/>
                </a:cxn>
                <a:cxn ang="0">
                  <a:pos x="166" y="196"/>
                </a:cxn>
                <a:cxn ang="0">
                  <a:pos x="146" y="206"/>
                </a:cxn>
                <a:cxn ang="0">
                  <a:pos x="146" y="206"/>
                </a:cxn>
                <a:cxn ang="0">
                  <a:pos x="141" y="206"/>
                </a:cxn>
                <a:cxn ang="0">
                  <a:pos x="136" y="216"/>
                </a:cxn>
                <a:cxn ang="0">
                  <a:pos x="131" y="232"/>
                </a:cxn>
                <a:cxn ang="0">
                  <a:pos x="136" y="267"/>
                </a:cxn>
                <a:cxn ang="0">
                  <a:pos x="136" y="267"/>
                </a:cxn>
                <a:cxn ang="0">
                  <a:pos x="136" y="282"/>
                </a:cxn>
                <a:cxn ang="0">
                  <a:pos x="136" y="297"/>
                </a:cxn>
                <a:cxn ang="0">
                  <a:pos x="126" y="322"/>
                </a:cxn>
                <a:cxn ang="0">
                  <a:pos x="116" y="332"/>
                </a:cxn>
                <a:cxn ang="0">
                  <a:pos x="111" y="337"/>
                </a:cxn>
                <a:cxn ang="0">
                  <a:pos x="111" y="337"/>
                </a:cxn>
                <a:cxn ang="0">
                  <a:pos x="91" y="357"/>
                </a:cxn>
                <a:cxn ang="0">
                  <a:pos x="76" y="382"/>
                </a:cxn>
                <a:cxn ang="0">
                  <a:pos x="71" y="392"/>
                </a:cxn>
                <a:cxn ang="0">
                  <a:pos x="71" y="408"/>
                </a:cxn>
                <a:cxn ang="0">
                  <a:pos x="71" y="408"/>
                </a:cxn>
                <a:cxn ang="0">
                  <a:pos x="71" y="418"/>
                </a:cxn>
                <a:cxn ang="0">
                  <a:pos x="66" y="433"/>
                </a:cxn>
                <a:cxn ang="0">
                  <a:pos x="51" y="453"/>
                </a:cxn>
                <a:cxn ang="0">
                  <a:pos x="26" y="473"/>
                </a:cxn>
                <a:cxn ang="0">
                  <a:pos x="26" y="473"/>
                </a:cxn>
                <a:cxn ang="0">
                  <a:pos x="11" y="498"/>
                </a:cxn>
                <a:cxn ang="0">
                  <a:pos x="0" y="513"/>
                </a:cxn>
                <a:cxn ang="0">
                  <a:pos x="0" y="528"/>
                </a:cxn>
              </a:cxnLst>
              <a:rect l="0" t="0" r="r" b="b"/>
              <a:pathLst>
                <a:path w="187" h="528">
                  <a:moveTo>
                    <a:pt x="111" y="0"/>
                  </a:moveTo>
                  <a:lnTo>
                    <a:pt x="111" y="0"/>
                  </a:lnTo>
                  <a:lnTo>
                    <a:pt x="126" y="35"/>
                  </a:lnTo>
                  <a:lnTo>
                    <a:pt x="136" y="66"/>
                  </a:lnTo>
                  <a:lnTo>
                    <a:pt x="141" y="96"/>
                  </a:lnTo>
                  <a:lnTo>
                    <a:pt x="141" y="96"/>
                  </a:lnTo>
                  <a:lnTo>
                    <a:pt x="141" y="106"/>
                  </a:lnTo>
                  <a:lnTo>
                    <a:pt x="141" y="116"/>
                  </a:lnTo>
                  <a:lnTo>
                    <a:pt x="151" y="136"/>
                  </a:lnTo>
                  <a:lnTo>
                    <a:pt x="166" y="151"/>
                  </a:lnTo>
                  <a:lnTo>
                    <a:pt x="166" y="151"/>
                  </a:lnTo>
                  <a:lnTo>
                    <a:pt x="177" y="156"/>
                  </a:lnTo>
                  <a:lnTo>
                    <a:pt x="182" y="171"/>
                  </a:lnTo>
                  <a:lnTo>
                    <a:pt x="187" y="181"/>
                  </a:lnTo>
                  <a:lnTo>
                    <a:pt x="182" y="191"/>
                  </a:lnTo>
                  <a:lnTo>
                    <a:pt x="166" y="196"/>
                  </a:lnTo>
                  <a:lnTo>
                    <a:pt x="146" y="206"/>
                  </a:lnTo>
                  <a:lnTo>
                    <a:pt x="146" y="206"/>
                  </a:lnTo>
                  <a:lnTo>
                    <a:pt x="141" y="206"/>
                  </a:lnTo>
                  <a:lnTo>
                    <a:pt x="136" y="216"/>
                  </a:lnTo>
                  <a:lnTo>
                    <a:pt x="131" y="232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6" y="282"/>
                  </a:lnTo>
                  <a:lnTo>
                    <a:pt x="136" y="297"/>
                  </a:lnTo>
                  <a:lnTo>
                    <a:pt x="126" y="322"/>
                  </a:lnTo>
                  <a:lnTo>
                    <a:pt x="116" y="332"/>
                  </a:lnTo>
                  <a:lnTo>
                    <a:pt x="111" y="337"/>
                  </a:lnTo>
                  <a:lnTo>
                    <a:pt x="111" y="337"/>
                  </a:lnTo>
                  <a:lnTo>
                    <a:pt x="91" y="357"/>
                  </a:lnTo>
                  <a:lnTo>
                    <a:pt x="76" y="382"/>
                  </a:lnTo>
                  <a:lnTo>
                    <a:pt x="71" y="392"/>
                  </a:lnTo>
                  <a:lnTo>
                    <a:pt x="71" y="408"/>
                  </a:lnTo>
                  <a:lnTo>
                    <a:pt x="71" y="408"/>
                  </a:lnTo>
                  <a:lnTo>
                    <a:pt x="71" y="418"/>
                  </a:lnTo>
                  <a:lnTo>
                    <a:pt x="66" y="433"/>
                  </a:lnTo>
                  <a:lnTo>
                    <a:pt x="51" y="453"/>
                  </a:lnTo>
                  <a:lnTo>
                    <a:pt x="26" y="473"/>
                  </a:lnTo>
                  <a:lnTo>
                    <a:pt x="26" y="473"/>
                  </a:lnTo>
                  <a:lnTo>
                    <a:pt x="11" y="498"/>
                  </a:lnTo>
                  <a:lnTo>
                    <a:pt x="0" y="513"/>
                  </a:lnTo>
                  <a:lnTo>
                    <a:pt x="0" y="528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8" name="Freeform 14"/>
            <p:cNvSpPr>
              <a:spLocks/>
            </p:cNvSpPr>
            <p:nvPr/>
          </p:nvSpPr>
          <p:spPr bwMode="auto">
            <a:xfrm>
              <a:off x="2267" y="2544"/>
              <a:ext cx="422" cy="151"/>
            </a:xfrm>
            <a:custGeom>
              <a:avLst/>
              <a:gdLst/>
              <a:ahLst/>
              <a:cxnLst>
                <a:cxn ang="0">
                  <a:pos x="0" y="151"/>
                </a:cxn>
                <a:cxn ang="0">
                  <a:pos x="0" y="151"/>
                </a:cxn>
                <a:cxn ang="0">
                  <a:pos x="0" y="146"/>
                </a:cxn>
                <a:cxn ang="0">
                  <a:pos x="5" y="126"/>
                </a:cxn>
                <a:cxn ang="0">
                  <a:pos x="20" y="101"/>
                </a:cxn>
                <a:cxn ang="0">
                  <a:pos x="30" y="91"/>
                </a:cxn>
                <a:cxn ang="0">
                  <a:pos x="45" y="86"/>
                </a:cxn>
                <a:cxn ang="0">
                  <a:pos x="45" y="86"/>
                </a:cxn>
                <a:cxn ang="0">
                  <a:pos x="70" y="71"/>
                </a:cxn>
                <a:cxn ang="0">
                  <a:pos x="100" y="61"/>
                </a:cxn>
                <a:cxn ang="0">
                  <a:pos x="115" y="56"/>
                </a:cxn>
                <a:cxn ang="0">
                  <a:pos x="131" y="56"/>
                </a:cxn>
                <a:cxn ang="0">
                  <a:pos x="146" y="61"/>
                </a:cxn>
                <a:cxn ang="0">
                  <a:pos x="161" y="71"/>
                </a:cxn>
                <a:cxn ang="0">
                  <a:pos x="161" y="71"/>
                </a:cxn>
                <a:cxn ang="0">
                  <a:pos x="181" y="81"/>
                </a:cxn>
                <a:cxn ang="0">
                  <a:pos x="191" y="86"/>
                </a:cxn>
                <a:cxn ang="0">
                  <a:pos x="201" y="86"/>
                </a:cxn>
                <a:cxn ang="0">
                  <a:pos x="206" y="81"/>
                </a:cxn>
                <a:cxn ang="0">
                  <a:pos x="216" y="66"/>
                </a:cxn>
                <a:cxn ang="0">
                  <a:pos x="216" y="61"/>
                </a:cxn>
                <a:cxn ang="0">
                  <a:pos x="216" y="61"/>
                </a:cxn>
                <a:cxn ang="0">
                  <a:pos x="226" y="61"/>
                </a:cxn>
                <a:cxn ang="0">
                  <a:pos x="246" y="61"/>
                </a:cxn>
                <a:cxn ang="0">
                  <a:pos x="276" y="71"/>
                </a:cxn>
                <a:cxn ang="0">
                  <a:pos x="292" y="81"/>
                </a:cxn>
                <a:cxn ang="0">
                  <a:pos x="307" y="101"/>
                </a:cxn>
                <a:cxn ang="0">
                  <a:pos x="307" y="101"/>
                </a:cxn>
                <a:cxn ang="0">
                  <a:pos x="322" y="111"/>
                </a:cxn>
                <a:cxn ang="0">
                  <a:pos x="342" y="121"/>
                </a:cxn>
                <a:cxn ang="0">
                  <a:pos x="362" y="121"/>
                </a:cxn>
                <a:cxn ang="0">
                  <a:pos x="377" y="116"/>
                </a:cxn>
                <a:cxn ang="0">
                  <a:pos x="407" y="106"/>
                </a:cxn>
                <a:cxn ang="0">
                  <a:pos x="422" y="91"/>
                </a:cxn>
                <a:cxn ang="0">
                  <a:pos x="412" y="81"/>
                </a:cxn>
                <a:cxn ang="0">
                  <a:pos x="412" y="81"/>
                </a:cxn>
                <a:cxn ang="0">
                  <a:pos x="402" y="76"/>
                </a:cxn>
                <a:cxn ang="0">
                  <a:pos x="382" y="66"/>
                </a:cxn>
                <a:cxn ang="0">
                  <a:pos x="372" y="51"/>
                </a:cxn>
                <a:cxn ang="0">
                  <a:pos x="367" y="36"/>
                </a:cxn>
                <a:cxn ang="0">
                  <a:pos x="362" y="21"/>
                </a:cxn>
                <a:cxn ang="0">
                  <a:pos x="367" y="0"/>
                </a:cxn>
              </a:cxnLst>
              <a:rect l="0" t="0" r="r" b="b"/>
              <a:pathLst>
                <a:path w="422" h="151">
                  <a:moveTo>
                    <a:pt x="0" y="151"/>
                  </a:moveTo>
                  <a:lnTo>
                    <a:pt x="0" y="151"/>
                  </a:lnTo>
                  <a:lnTo>
                    <a:pt x="0" y="146"/>
                  </a:lnTo>
                  <a:lnTo>
                    <a:pt x="5" y="126"/>
                  </a:lnTo>
                  <a:lnTo>
                    <a:pt x="20" y="101"/>
                  </a:lnTo>
                  <a:lnTo>
                    <a:pt x="30" y="91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70" y="71"/>
                  </a:lnTo>
                  <a:lnTo>
                    <a:pt x="100" y="61"/>
                  </a:lnTo>
                  <a:lnTo>
                    <a:pt x="115" y="56"/>
                  </a:lnTo>
                  <a:lnTo>
                    <a:pt x="131" y="56"/>
                  </a:lnTo>
                  <a:lnTo>
                    <a:pt x="146" y="6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81" y="81"/>
                  </a:lnTo>
                  <a:lnTo>
                    <a:pt x="191" y="86"/>
                  </a:lnTo>
                  <a:lnTo>
                    <a:pt x="201" y="86"/>
                  </a:lnTo>
                  <a:lnTo>
                    <a:pt x="206" y="81"/>
                  </a:lnTo>
                  <a:lnTo>
                    <a:pt x="216" y="66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26" y="61"/>
                  </a:lnTo>
                  <a:lnTo>
                    <a:pt x="246" y="61"/>
                  </a:lnTo>
                  <a:lnTo>
                    <a:pt x="276" y="71"/>
                  </a:lnTo>
                  <a:lnTo>
                    <a:pt x="292" y="8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22" y="111"/>
                  </a:lnTo>
                  <a:lnTo>
                    <a:pt x="342" y="121"/>
                  </a:lnTo>
                  <a:lnTo>
                    <a:pt x="362" y="121"/>
                  </a:lnTo>
                  <a:lnTo>
                    <a:pt x="377" y="116"/>
                  </a:lnTo>
                  <a:lnTo>
                    <a:pt x="407" y="106"/>
                  </a:lnTo>
                  <a:lnTo>
                    <a:pt x="422" y="91"/>
                  </a:lnTo>
                  <a:lnTo>
                    <a:pt x="412" y="81"/>
                  </a:lnTo>
                  <a:lnTo>
                    <a:pt x="412" y="81"/>
                  </a:lnTo>
                  <a:lnTo>
                    <a:pt x="402" y="76"/>
                  </a:lnTo>
                  <a:lnTo>
                    <a:pt x="382" y="66"/>
                  </a:lnTo>
                  <a:lnTo>
                    <a:pt x="372" y="51"/>
                  </a:lnTo>
                  <a:lnTo>
                    <a:pt x="367" y="36"/>
                  </a:lnTo>
                  <a:lnTo>
                    <a:pt x="362" y="21"/>
                  </a:lnTo>
                  <a:lnTo>
                    <a:pt x="367" y="0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9" name="Freeform 15"/>
            <p:cNvSpPr>
              <a:spLocks/>
            </p:cNvSpPr>
            <p:nvPr/>
          </p:nvSpPr>
          <p:spPr bwMode="auto">
            <a:xfrm>
              <a:off x="1457" y="1996"/>
              <a:ext cx="1232" cy="911"/>
            </a:xfrm>
            <a:custGeom>
              <a:avLst/>
              <a:gdLst/>
              <a:ahLst/>
              <a:cxnLst>
                <a:cxn ang="0">
                  <a:pos x="1167" y="543"/>
                </a:cxn>
                <a:cxn ang="0">
                  <a:pos x="1117" y="488"/>
                </a:cxn>
                <a:cxn ang="0">
                  <a:pos x="1066" y="423"/>
                </a:cxn>
                <a:cxn ang="0">
                  <a:pos x="1021" y="357"/>
                </a:cxn>
                <a:cxn ang="0">
                  <a:pos x="996" y="393"/>
                </a:cxn>
                <a:cxn ang="0">
                  <a:pos x="961" y="443"/>
                </a:cxn>
                <a:cxn ang="0">
                  <a:pos x="946" y="382"/>
                </a:cxn>
                <a:cxn ang="0">
                  <a:pos x="951" y="307"/>
                </a:cxn>
                <a:cxn ang="0">
                  <a:pos x="931" y="272"/>
                </a:cxn>
                <a:cxn ang="0">
                  <a:pos x="855" y="222"/>
                </a:cxn>
                <a:cxn ang="0">
                  <a:pos x="795" y="146"/>
                </a:cxn>
                <a:cxn ang="0">
                  <a:pos x="739" y="121"/>
                </a:cxn>
                <a:cxn ang="0">
                  <a:pos x="709" y="81"/>
                </a:cxn>
                <a:cxn ang="0">
                  <a:pos x="654" y="71"/>
                </a:cxn>
                <a:cxn ang="0">
                  <a:pos x="634" y="20"/>
                </a:cxn>
                <a:cxn ang="0">
                  <a:pos x="619" y="0"/>
                </a:cxn>
                <a:cxn ang="0">
                  <a:pos x="609" y="40"/>
                </a:cxn>
                <a:cxn ang="0">
                  <a:pos x="548" y="61"/>
                </a:cxn>
                <a:cxn ang="0">
                  <a:pos x="478" y="136"/>
                </a:cxn>
                <a:cxn ang="0">
                  <a:pos x="443" y="166"/>
                </a:cxn>
                <a:cxn ang="0">
                  <a:pos x="332" y="166"/>
                </a:cxn>
                <a:cxn ang="0">
                  <a:pos x="251" y="191"/>
                </a:cxn>
                <a:cxn ang="0">
                  <a:pos x="95" y="161"/>
                </a:cxn>
                <a:cxn ang="0">
                  <a:pos x="0" y="186"/>
                </a:cxn>
                <a:cxn ang="0">
                  <a:pos x="35" y="262"/>
                </a:cxn>
                <a:cxn ang="0">
                  <a:pos x="111" y="408"/>
                </a:cxn>
                <a:cxn ang="0">
                  <a:pos x="131" y="468"/>
                </a:cxn>
                <a:cxn ang="0">
                  <a:pos x="95" y="483"/>
                </a:cxn>
                <a:cxn ang="0">
                  <a:pos x="60" y="513"/>
                </a:cxn>
                <a:cxn ang="0">
                  <a:pos x="45" y="538"/>
                </a:cxn>
                <a:cxn ang="0">
                  <a:pos x="136" y="594"/>
                </a:cxn>
                <a:cxn ang="0">
                  <a:pos x="211" y="634"/>
                </a:cxn>
                <a:cxn ang="0">
                  <a:pos x="251" y="619"/>
                </a:cxn>
                <a:cxn ang="0">
                  <a:pos x="236" y="564"/>
                </a:cxn>
                <a:cxn ang="0">
                  <a:pos x="287" y="543"/>
                </a:cxn>
                <a:cxn ang="0">
                  <a:pos x="367" y="624"/>
                </a:cxn>
                <a:cxn ang="0">
                  <a:pos x="508" y="664"/>
                </a:cxn>
                <a:cxn ang="0">
                  <a:pos x="583" y="760"/>
                </a:cxn>
                <a:cxn ang="0">
                  <a:pos x="583" y="820"/>
                </a:cxn>
                <a:cxn ang="0">
                  <a:pos x="604" y="870"/>
                </a:cxn>
                <a:cxn ang="0">
                  <a:pos x="639" y="911"/>
                </a:cxn>
                <a:cxn ang="0">
                  <a:pos x="765" y="719"/>
                </a:cxn>
                <a:cxn ang="0">
                  <a:pos x="810" y="694"/>
                </a:cxn>
                <a:cxn ang="0">
                  <a:pos x="855" y="634"/>
                </a:cxn>
                <a:cxn ang="0">
                  <a:pos x="925" y="604"/>
                </a:cxn>
                <a:cxn ang="0">
                  <a:pos x="971" y="619"/>
                </a:cxn>
                <a:cxn ang="0">
                  <a:pos x="1016" y="629"/>
                </a:cxn>
                <a:cxn ang="0">
                  <a:pos x="1036" y="609"/>
                </a:cxn>
                <a:cxn ang="0">
                  <a:pos x="1117" y="649"/>
                </a:cxn>
                <a:cxn ang="0">
                  <a:pos x="1172" y="669"/>
                </a:cxn>
                <a:cxn ang="0">
                  <a:pos x="1222" y="629"/>
                </a:cxn>
                <a:cxn ang="0">
                  <a:pos x="1182" y="599"/>
                </a:cxn>
                <a:cxn ang="0">
                  <a:pos x="1177" y="548"/>
                </a:cxn>
              </a:cxnLst>
              <a:rect l="0" t="0" r="r" b="b"/>
              <a:pathLst>
                <a:path w="1232" h="911">
                  <a:moveTo>
                    <a:pt x="1177" y="548"/>
                  </a:moveTo>
                  <a:lnTo>
                    <a:pt x="1177" y="548"/>
                  </a:lnTo>
                  <a:lnTo>
                    <a:pt x="1177" y="548"/>
                  </a:lnTo>
                  <a:lnTo>
                    <a:pt x="1167" y="543"/>
                  </a:lnTo>
                  <a:lnTo>
                    <a:pt x="1157" y="538"/>
                  </a:lnTo>
                  <a:lnTo>
                    <a:pt x="1137" y="518"/>
                  </a:lnTo>
                  <a:lnTo>
                    <a:pt x="1117" y="488"/>
                  </a:lnTo>
                  <a:lnTo>
                    <a:pt x="1117" y="488"/>
                  </a:lnTo>
                  <a:lnTo>
                    <a:pt x="1112" y="473"/>
                  </a:lnTo>
                  <a:lnTo>
                    <a:pt x="1107" y="458"/>
                  </a:lnTo>
                  <a:lnTo>
                    <a:pt x="1086" y="438"/>
                  </a:lnTo>
                  <a:lnTo>
                    <a:pt x="1066" y="423"/>
                  </a:lnTo>
                  <a:lnTo>
                    <a:pt x="1056" y="423"/>
                  </a:lnTo>
                  <a:lnTo>
                    <a:pt x="1056" y="423"/>
                  </a:lnTo>
                  <a:lnTo>
                    <a:pt x="1036" y="377"/>
                  </a:lnTo>
                  <a:lnTo>
                    <a:pt x="1021" y="357"/>
                  </a:lnTo>
                  <a:lnTo>
                    <a:pt x="1006" y="357"/>
                  </a:lnTo>
                  <a:lnTo>
                    <a:pt x="1001" y="362"/>
                  </a:lnTo>
                  <a:lnTo>
                    <a:pt x="996" y="377"/>
                  </a:lnTo>
                  <a:lnTo>
                    <a:pt x="996" y="393"/>
                  </a:lnTo>
                  <a:lnTo>
                    <a:pt x="996" y="408"/>
                  </a:lnTo>
                  <a:lnTo>
                    <a:pt x="996" y="408"/>
                  </a:lnTo>
                  <a:lnTo>
                    <a:pt x="976" y="433"/>
                  </a:lnTo>
                  <a:lnTo>
                    <a:pt x="961" y="443"/>
                  </a:lnTo>
                  <a:lnTo>
                    <a:pt x="951" y="443"/>
                  </a:lnTo>
                  <a:lnTo>
                    <a:pt x="946" y="433"/>
                  </a:lnTo>
                  <a:lnTo>
                    <a:pt x="946" y="403"/>
                  </a:lnTo>
                  <a:lnTo>
                    <a:pt x="946" y="382"/>
                  </a:lnTo>
                  <a:lnTo>
                    <a:pt x="946" y="382"/>
                  </a:lnTo>
                  <a:lnTo>
                    <a:pt x="951" y="352"/>
                  </a:lnTo>
                  <a:lnTo>
                    <a:pt x="951" y="327"/>
                  </a:lnTo>
                  <a:lnTo>
                    <a:pt x="951" y="307"/>
                  </a:lnTo>
                  <a:lnTo>
                    <a:pt x="946" y="292"/>
                  </a:lnTo>
                  <a:lnTo>
                    <a:pt x="936" y="277"/>
                  </a:lnTo>
                  <a:lnTo>
                    <a:pt x="931" y="272"/>
                  </a:lnTo>
                  <a:lnTo>
                    <a:pt x="931" y="272"/>
                  </a:lnTo>
                  <a:lnTo>
                    <a:pt x="900" y="262"/>
                  </a:lnTo>
                  <a:lnTo>
                    <a:pt x="880" y="247"/>
                  </a:lnTo>
                  <a:lnTo>
                    <a:pt x="855" y="222"/>
                  </a:lnTo>
                  <a:lnTo>
                    <a:pt x="855" y="222"/>
                  </a:lnTo>
                  <a:lnTo>
                    <a:pt x="830" y="181"/>
                  </a:lnTo>
                  <a:lnTo>
                    <a:pt x="810" y="161"/>
                  </a:lnTo>
                  <a:lnTo>
                    <a:pt x="795" y="146"/>
                  </a:lnTo>
                  <a:lnTo>
                    <a:pt x="795" y="146"/>
                  </a:lnTo>
                  <a:lnTo>
                    <a:pt x="770" y="141"/>
                  </a:lnTo>
                  <a:lnTo>
                    <a:pt x="754" y="136"/>
                  </a:lnTo>
                  <a:lnTo>
                    <a:pt x="739" y="121"/>
                  </a:lnTo>
                  <a:lnTo>
                    <a:pt x="739" y="121"/>
                  </a:lnTo>
                  <a:lnTo>
                    <a:pt x="739" y="116"/>
                  </a:lnTo>
                  <a:lnTo>
                    <a:pt x="734" y="101"/>
                  </a:lnTo>
                  <a:lnTo>
                    <a:pt x="719" y="86"/>
                  </a:lnTo>
                  <a:lnTo>
                    <a:pt x="709" y="81"/>
                  </a:lnTo>
                  <a:lnTo>
                    <a:pt x="699" y="81"/>
                  </a:lnTo>
                  <a:lnTo>
                    <a:pt x="699" y="81"/>
                  </a:lnTo>
                  <a:lnTo>
                    <a:pt x="674" y="76"/>
                  </a:lnTo>
                  <a:lnTo>
                    <a:pt x="654" y="71"/>
                  </a:lnTo>
                  <a:lnTo>
                    <a:pt x="639" y="61"/>
                  </a:lnTo>
                  <a:lnTo>
                    <a:pt x="639" y="61"/>
                  </a:lnTo>
                  <a:lnTo>
                    <a:pt x="639" y="40"/>
                  </a:lnTo>
                  <a:lnTo>
                    <a:pt x="634" y="20"/>
                  </a:lnTo>
                  <a:lnTo>
                    <a:pt x="629" y="10"/>
                  </a:lnTo>
                  <a:lnTo>
                    <a:pt x="619" y="0"/>
                  </a:lnTo>
                  <a:lnTo>
                    <a:pt x="619" y="0"/>
                  </a:lnTo>
                  <a:lnTo>
                    <a:pt x="619" y="0"/>
                  </a:lnTo>
                  <a:lnTo>
                    <a:pt x="624" y="15"/>
                  </a:lnTo>
                  <a:lnTo>
                    <a:pt x="624" y="25"/>
                  </a:lnTo>
                  <a:lnTo>
                    <a:pt x="614" y="35"/>
                  </a:lnTo>
                  <a:lnTo>
                    <a:pt x="609" y="40"/>
                  </a:lnTo>
                  <a:lnTo>
                    <a:pt x="583" y="56"/>
                  </a:lnTo>
                  <a:lnTo>
                    <a:pt x="558" y="61"/>
                  </a:lnTo>
                  <a:lnTo>
                    <a:pt x="558" y="61"/>
                  </a:lnTo>
                  <a:lnTo>
                    <a:pt x="548" y="61"/>
                  </a:lnTo>
                  <a:lnTo>
                    <a:pt x="533" y="66"/>
                  </a:lnTo>
                  <a:lnTo>
                    <a:pt x="513" y="81"/>
                  </a:lnTo>
                  <a:lnTo>
                    <a:pt x="493" y="106"/>
                  </a:lnTo>
                  <a:lnTo>
                    <a:pt x="478" y="136"/>
                  </a:lnTo>
                  <a:lnTo>
                    <a:pt x="478" y="136"/>
                  </a:lnTo>
                  <a:lnTo>
                    <a:pt x="468" y="151"/>
                  </a:lnTo>
                  <a:lnTo>
                    <a:pt x="458" y="161"/>
                  </a:lnTo>
                  <a:lnTo>
                    <a:pt x="443" y="166"/>
                  </a:lnTo>
                  <a:lnTo>
                    <a:pt x="427" y="166"/>
                  </a:lnTo>
                  <a:lnTo>
                    <a:pt x="402" y="166"/>
                  </a:lnTo>
                  <a:lnTo>
                    <a:pt x="392" y="166"/>
                  </a:lnTo>
                  <a:lnTo>
                    <a:pt x="332" y="166"/>
                  </a:lnTo>
                  <a:lnTo>
                    <a:pt x="292" y="166"/>
                  </a:lnTo>
                  <a:lnTo>
                    <a:pt x="292" y="166"/>
                  </a:lnTo>
                  <a:lnTo>
                    <a:pt x="272" y="186"/>
                  </a:lnTo>
                  <a:lnTo>
                    <a:pt x="251" y="191"/>
                  </a:lnTo>
                  <a:lnTo>
                    <a:pt x="231" y="191"/>
                  </a:lnTo>
                  <a:lnTo>
                    <a:pt x="136" y="141"/>
                  </a:lnTo>
                  <a:lnTo>
                    <a:pt x="136" y="141"/>
                  </a:lnTo>
                  <a:lnTo>
                    <a:pt x="95" y="161"/>
                  </a:lnTo>
                  <a:lnTo>
                    <a:pt x="55" y="17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211"/>
                  </a:lnTo>
                  <a:lnTo>
                    <a:pt x="10" y="232"/>
                  </a:lnTo>
                  <a:lnTo>
                    <a:pt x="20" y="247"/>
                  </a:lnTo>
                  <a:lnTo>
                    <a:pt x="35" y="262"/>
                  </a:lnTo>
                  <a:lnTo>
                    <a:pt x="60" y="277"/>
                  </a:lnTo>
                  <a:lnTo>
                    <a:pt x="70" y="282"/>
                  </a:lnTo>
                  <a:lnTo>
                    <a:pt x="85" y="337"/>
                  </a:lnTo>
                  <a:lnTo>
                    <a:pt x="111" y="408"/>
                  </a:lnTo>
                  <a:lnTo>
                    <a:pt x="111" y="408"/>
                  </a:lnTo>
                  <a:lnTo>
                    <a:pt x="126" y="433"/>
                  </a:lnTo>
                  <a:lnTo>
                    <a:pt x="131" y="453"/>
                  </a:lnTo>
                  <a:lnTo>
                    <a:pt x="131" y="468"/>
                  </a:lnTo>
                  <a:lnTo>
                    <a:pt x="121" y="473"/>
                  </a:lnTo>
                  <a:lnTo>
                    <a:pt x="116" y="478"/>
                  </a:lnTo>
                  <a:lnTo>
                    <a:pt x="106" y="483"/>
                  </a:lnTo>
                  <a:lnTo>
                    <a:pt x="95" y="483"/>
                  </a:lnTo>
                  <a:lnTo>
                    <a:pt x="90" y="513"/>
                  </a:lnTo>
                  <a:lnTo>
                    <a:pt x="90" y="513"/>
                  </a:lnTo>
                  <a:lnTo>
                    <a:pt x="75" y="513"/>
                  </a:lnTo>
                  <a:lnTo>
                    <a:pt x="60" y="513"/>
                  </a:lnTo>
                  <a:lnTo>
                    <a:pt x="50" y="518"/>
                  </a:lnTo>
                  <a:lnTo>
                    <a:pt x="45" y="523"/>
                  </a:lnTo>
                  <a:lnTo>
                    <a:pt x="45" y="533"/>
                  </a:lnTo>
                  <a:lnTo>
                    <a:pt x="45" y="538"/>
                  </a:lnTo>
                  <a:lnTo>
                    <a:pt x="45" y="564"/>
                  </a:lnTo>
                  <a:lnTo>
                    <a:pt x="70" y="569"/>
                  </a:lnTo>
                  <a:lnTo>
                    <a:pt x="95" y="604"/>
                  </a:lnTo>
                  <a:lnTo>
                    <a:pt x="136" y="594"/>
                  </a:lnTo>
                  <a:lnTo>
                    <a:pt x="136" y="594"/>
                  </a:lnTo>
                  <a:lnTo>
                    <a:pt x="166" y="614"/>
                  </a:lnTo>
                  <a:lnTo>
                    <a:pt x="191" y="629"/>
                  </a:lnTo>
                  <a:lnTo>
                    <a:pt x="211" y="634"/>
                  </a:lnTo>
                  <a:lnTo>
                    <a:pt x="226" y="634"/>
                  </a:lnTo>
                  <a:lnTo>
                    <a:pt x="236" y="629"/>
                  </a:lnTo>
                  <a:lnTo>
                    <a:pt x="246" y="624"/>
                  </a:lnTo>
                  <a:lnTo>
                    <a:pt x="251" y="619"/>
                  </a:lnTo>
                  <a:lnTo>
                    <a:pt x="251" y="619"/>
                  </a:lnTo>
                  <a:lnTo>
                    <a:pt x="236" y="594"/>
                  </a:lnTo>
                  <a:lnTo>
                    <a:pt x="231" y="574"/>
                  </a:lnTo>
                  <a:lnTo>
                    <a:pt x="236" y="564"/>
                  </a:lnTo>
                  <a:lnTo>
                    <a:pt x="246" y="554"/>
                  </a:lnTo>
                  <a:lnTo>
                    <a:pt x="261" y="548"/>
                  </a:lnTo>
                  <a:lnTo>
                    <a:pt x="272" y="543"/>
                  </a:lnTo>
                  <a:lnTo>
                    <a:pt x="287" y="543"/>
                  </a:lnTo>
                  <a:lnTo>
                    <a:pt x="287" y="543"/>
                  </a:lnTo>
                  <a:lnTo>
                    <a:pt x="317" y="579"/>
                  </a:lnTo>
                  <a:lnTo>
                    <a:pt x="342" y="609"/>
                  </a:lnTo>
                  <a:lnTo>
                    <a:pt x="367" y="624"/>
                  </a:lnTo>
                  <a:lnTo>
                    <a:pt x="387" y="634"/>
                  </a:lnTo>
                  <a:lnTo>
                    <a:pt x="417" y="644"/>
                  </a:lnTo>
                  <a:lnTo>
                    <a:pt x="427" y="639"/>
                  </a:lnTo>
                  <a:lnTo>
                    <a:pt x="508" y="664"/>
                  </a:lnTo>
                  <a:lnTo>
                    <a:pt x="568" y="730"/>
                  </a:lnTo>
                  <a:lnTo>
                    <a:pt x="583" y="745"/>
                  </a:lnTo>
                  <a:lnTo>
                    <a:pt x="583" y="760"/>
                  </a:lnTo>
                  <a:lnTo>
                    <a:pt x="583" y="760"/>
                  </a:lnTo>
                  <a:lnTo>
                    <a:pt x="573" y="785"/>
                  </a:lnTo>
                  <a:lnTo>
                    <a:pt x="573" y="805"/>
                  </a:lnTo>
                  <a:lnTo>
                    <a:pt x="573" y="815"/>
                  </a:lnTo>
                  <a:lnTo>
                    <a:pt x="583" y="820"/>
                  </a:lnTo>
                  <a:lnTo>
                    <a:pt x="604" y="825"/>
                  </a:lnTo>
                  <a:lnTo>
                    <a:pt x="614" y="820"/>
                  </a:lnTo>
                  <a:lnTo>
                    <a:pt x="604" y="870"/>
                  </a:lnTo>
                  <a:lnTo>
                    <a:pt x="604" y="870"/>
                  </a:lnTo>
                  <a:lnTo>
                    <a:pt x="614" y="891"/>
                  </a:lnTo>
                  <a:lnTo>
                    <a:pt x="624" y="901"/>
                  </a:lnTo>
                  <a:lnTo>
                    <a:pt x="634" y="906"/>
                  </a:lnTo>
                  <a:lnTo>
                    <a:pt x="639" y="911"/>
                  </a:lnTo>
                  <a:lnTo>
                    <a:pt x="654" y="911"/>
                  </a:lnTo>
                  <a:lnTo>
                    <a:pt x="659" y="906"/>
                  </a:lnTo>
                  <a:lnTo>
                    <a:pt x="765" y="719"/>
                  </a:lnTo>
                  <a:lnTo>
                    <a:pt x="765" y="719"/>
                  </a:lnTo>
                  <a:lnTo>
                    <a:pt x="805" y="709"/>
                  </a:lnTo>
                  <a:lnTo>
                    <a:pt x="810" y="699"/>
                  </a:lnTo>
                  <a:lnTo>
                    <a:pt x="810" y="699"/>
                  </a:lnTo>
                  <a:lnTo>
                    <a:pt x="810" y="694"/>
                  </a:lnTo>
                  <a:lnTo>
                    <a:pt x="815" y="674"/>
                  </a:lnTo>
                  <a:lnTo>
                    <a:pt x="830" y="649"/>
                  </a:lnTo>
                  <a:lnTo>
                    <a:pt x="840" y="639"/>
                  </a:lnTo>
                  <a:lnTo>
                    <a:pt x="855" y="634"/>
                  </a:lnTo>
                  <a:lnTo>
                    <a:pt x="855" y="634"/>
                  </a:lnTo>
                  <a:lnTo>
                    <a:pt x="880" y="619"/>
                  </a:lnTo>
                  <a:lnTo>
                    <a:pt x="910" y="609"/>
                  </a:lnTo>
                  <a:lnTo>
                    <a:pt x="925" y="604"/>
                  </a:lnTo>
                  <a:lnTo>
                    <a:pt x="941" y="604"/>
                  </a:lnTo>
                  <a:lnTo>
                    <a:pt x="956" y="609"/>
                  </a:lnTo>
                  <a:lnTo>
                    <a:pt x="971" y="619"/>
                  </a:lnTo>
                  <a:lnTo>
                    <a:pt x="971" y="619"/>
                  </a:lnTo>
                  <a:lnTo>
                    <a:pt x="991" y="629"/>
                  </a:lnTo>
                  <a:lnTo>
                    <a:pt x="1001" y="634"/>
                  </a:lnTo>
                  <a:lnTo>
                    <a:pt x="1011" y="634"/>
                  </a:lnTo>
                  <a:lnTo>
                    <a:pt x="1016" y="629"/>
                  </a:lnTo>
                  <a:lnTo>
                    <a:pt x="1026" y="614"/>
                  </a:lnTo>
                  <a:lnTo>
                    <a:pt x="1026" y="609"/>
                  </a:lnTo>
                  <a:lnTo>
                    <a:pt x="1026" y="609"/>
                  </a:lnTo>
                  <a:lnTo>
                    <a:pt x="1036" y="609"/>
                  </a:lnTo>
                  <a:lnTo>
                    <a:pt x="1056" y="609"/>
                  </a:lnTo>
                  <a:lnTo>
                    <a:pt x="1086" y="619"/>
                  </a:lnTo>
                  <a:lnTo>
                    <a:pt x="1102" y="629"/>
                  </a:lnTo>
                  <a:lnTo>
                    <a:pt x="1117" y="649"/>
                  </a:lnTo>
                  <a:lnTo>
                    <a:pt x="1117" y="649"/>
                  </a:lnTo>
                  <a:lnTo>
                    <a:pt x="1132" y="659"/>
                  </a:lnTo>
                  <a:lnTo>
                    <a:pt x="1152" y="669"/>
                  </a:lnTo>
                  <a:lnTo>
                    <a:pt x="1172" y="669"/>
                  </a:lnTo>
                  <a:lnTo>
                    <a:pt x="1187" y="664"/>
                  </a:lnTo>
                  <a:lnTo>
                    <a:pt x="1217" y="654"/>
                  </a:lnTo>
                  <a:lnTo>
                    <a:pt x="1232" y="639"/>
                  </a:lnTo>
                  <a:lnTo>
                    <a:pt x="1222" y="629"/>
                  </a:lnTo>
                  <a:lnTo>
                    <a:pt x="1222" y="629"/>
                  </a:lnTo>
                  <a:lnTo>
                    <a:pt x="1212" y="624"/>
                  </a:lnTo>
                  <a:lnTo>
                    <a:pt x="1192" y="614"/>
                  </a:lnTo>
                  <a:lnTo>
                    <a:pt x="1182" y="599"/>
                  </a:lnTo>
                  <a:lnTo>
                    <a:pt x="1177" y="589"/>
                  </a:lnTo>
                  <a:lnTo>
                    <a:pt x="1172" y="569"/>
                  </a:lnTo>
                  <a:lnTo>
                    <a:pt x="1177" y="548"/>
                  </a:lnTo>
                  <a:lnTo>
                    <a:pt x="1177" y="548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0" name="Freeform 16"/>
            <p:cNvSpPr>
              <a:spLocks/>
            </p:cNvSpPr>
            <p:nvPr/>
          </p:nvSpPr>
          <p:spPr bwMode="auto">
            <a:xfrm>
              <a:off x="2629" y="1488"/>
              <a:ext cx="1026" cy="1358"/>
            </a:xfrm>
            <a:custGeom>
              <a:avLst/>
              <a:gdLst/>
              <a:ahLst/>
              <a:cxnLst>
                <a:cxn ang="0">
                  <a:pos x="875" y="1011"/>
                </a:cxn>
                <a:cxn ang="0">
                  <a:pos x="900" y="931"/>
                </a:cxn>
                <a:cxn ang="0">
                  <a:pos x="926" y="835"/>
                </a:cxn>
                <a:cxn ang="0">
                  <a:pos x="946" y="724"/>
                </a:cxn>
                <a:cxn ang="0">
                  <a:pos x="971" y="624"/>
                </a:cxn>
                <a:cxn ang="0">
                  <a:pos x="996" y="559"/>
                </a:cxn>
                <a:cxn ang="0">
                  <a:pos x="920" y="398"/>
                </a:cxn>
                <a:cxn ang="0">
                  <a:pos x="890" y="337"/>
                </a:cxn>
                <a:cxn ang="0">
                  <a:pos x="810" y="272"/>
                </a:cxn>
                <a:cxn ang="0">
                  <a:pos x="709" y="141"/>
                </a:cxn>
                <a:cxn ang="0">
                  <a:pos x="714" y="71"/>
                </a:cxn>
                <a:cxn ang="0">
                  <a:pos x="679" y="20"/>
                </a:cxn>
                <a:cxn ang="0">
                  <a:pos x="619" y="10"/>
                </a:cxn>
                <a:cxn ang="0">
                  <a:pos x="563" y="10"/>
                </a:cxn>
                <a:cxn ang="0">
                  <a:pos x="508" y="56"/>
                </a:cxn>
                <a:cxn ang="0">
                  <a:pos x="488" y="56"/>
                </a:cxn>
                <a:cxn ang="0">
                  <a:pos x="473" y="76"/>
                </a:cxn>
                <a:cxn ang="0">
                  <a:pos x="292" y="106"/>
                </a:cxn>
                <a:cxn ang="0">
                  <a:pos x="221" y="141"/>
                </a:cxn>
                <a:cxn ang="0">
                  <a:pos x="236" y="191"/>
                </a:cxn>
                <a:cxn ang="0">
                  <a:pos x="267" y="292"/>
                </a:cxn>
                <a:cxn ang="0">
                  <a:pos x="257" y="377"/>
                </a:cxn>
                <a:cxn ang="0">
                  <a:pos x="156" y="398"/>
                </a:cxn>
                <a:cxn ang="0">
                  <a:pos x="106" y="443"/>
                </a:cxn>
                <a:cxn ang="0">
                  <a:pos x="60" y="528"/>
                </a:cxn>
                <a:cxn ang="0">
                  <a:pos x="91" y="599"/>
                </a:cxn>
                <a:cxn ang="0">
                  <a:pos x="35" y="624"/>
                </a:cxn>
                <a:cxn ang="0">
                  <a:pos x="0" y="669"/>
                </a:cxn>
                <a:cxn ang="0">
                  <a:pos x="45" y="785"/>
                </a:cxn>
                <a:cxn ang="0">
                  <a:pos x="96" y="906"/>
                </a:cxn>
                <a:cxn ang="0">
                  <a:pos x="126" y="941"/>
                </a:cxn>
                <a:cxn ang="0">
                  <a:pos x="75" y="996"/>
                </a:cxn>
                <a:cxn ang="0">
                  <a:pos x="5" y="1046"/>
                </a:cxn>
                <a:cxn ang="0">
                  <a:pos x="0" y="1097"/>
                </a:cxn>
                <a:cxn ang="0">
                  <a:pos x="60" y="1147"/>
                </a:cxn>
                <a:cxn ang="0">
                  <a:pos x="30" y="1172"/>
                </a:cxn>
                <a:cxn ang="0">
                  <a:pos x="75" y="1202"/>
                </a:cxn>
                <a:cxn ang="0">
                  <a:pos x="151" y="1283"/>
                </a:cxn>
                <a:cxn ang="0">
                  <a:pos x="241" y="1323"/>
                </a:cxn>
                <a:cxn ang="0">
                  <a:pos x="362" y="1283"/>
                </a:cxn>
                <a:cxn ang="0">
                  <a:pos x="397" y="1328"/>
                </a:cxn>
                <a:cxn ang="0">
                  <a:pos x="473" y="1338"/>
                </a:cxn>
                <a:cxn ang="0">
                  <a:pos x="543" y="1313"/>
                </a:cxn>
                <a:cxn ang="0">
                  <a:pos x="609" y="1243"/>
                </a:cxn>
                <a:cxn ang="0">
                  <a:pos x="699" y="1207"/>
                </a:cxn>
                <a:cxn ang="0">
                  <a:pos x="785" y="1238"/>
                </a:cxn>
                <a:cxn ang="0">
                  <a:pos x="860" y="1318"/>
                </a:cxn>
                <a:cxn ang="0">
                  <a:pos x="931" y="1328"/>
                </a:cxn>
                <a:cxn ang="0">
                  <a:pos x="1006" y="1217"/>
                </a:cxn>
                <a:cxn ang="0">
                  <a:pos x="1026" y="1142"/>
                </a:cxn>
                <a:cxn ang="0">
                  <a:pos x="946" y="1067"/>
                </a:cxn>
              </a:cxnLst>
              <a:rect l="0" t="0" r="r" b="b"/>
              <a:pathLst>
                <a:path w="1026" h="1358">
                  <a:moveTo>
                    <a:pt x="920" y="1056"/>
                  </a:moveTo>
                  <a:lnTo>
                    <a:pt x="920" y="1056"/>
                  </a:lnTo>
                  <a:lnTo>
                    <a:pt x="895" y="1046"/>
                  </a:lnTo>
                  <a:lnTo>
                    <a:pt x="880" y="1031"/>
                  </a:lnTo>
                  <a:lnTo>
                    <a:pt x="875" y="1011"/>
                  </a:lnTo>
                  <a:lnTo>
                    <a:pt x="870" y="991"/>
                  </a:lnTo>
                  <a:lnTo>
                    <a:pt x="875" y="951"/>
                  </a:lnTo>
                  <a:lnTo>
                    <a:pt x="880" y="936"/>
                  </a:lnTo>
                  <a:lnTo>
                    <a:pt x="880" y="936"/>
                  </a:lnTo>
                  <a:lnTo>
                    <a:pt x="900" y="931"/>
                  </a:lnTo>
                  <a:lnTo>
                    <a:pt x="915" y="916"/>
                  </a:lnTo>
                  <a:lnTo>
                    <a:pt x="926" y="901"/>
                  </a:lnTo>
                  <a:lnTo>
                    <a:pt x="931" y="880"/>
                  </a:lnTo>
                  <a:lnTo>
                    <a:pt x="931" y="880"/>
                  </a:lnTo>
                  <a:lnTo>
                    <a:pt x="926" y="835"/>
                  </a:lnTo>
                  <a:lnTo>
                    <a:pt x="920" y="800"/>
                  </a:lnTo>
                  <a:lnTo>
                    <a:pt x="920" y="800"/>
                  </a:lnTo>
                  <a:lnTo>
                    <a:pt x="936" y="775"/>
                  </a:lnTo>
                  <a:lnTo>
                    <a:pt x="941" y="750"/>
                  </a:lnTo>
                  <a:lnTo>
                    <a:pt x="946" y="724"/>
                  </a:lnTo>
                  <a:lnTo>
                    <a:pt x="946" y="724"/>
                  </a:lnTo>
                  <a:lnTo>
                    <a:pt x="946" y="694"/>
                  </a:lnTo>
                  <a:lnTo>
                    <a:pt x="956" y="659"/>
                  </a:lnTo>
                  <a:lnTo>
                    <a:pt x="971" y="624"/>
                  </a:lnTo>
                  <a:lnTo>
                    <a:pt x="971" y="624"/>
                  </a:lnTo>
                  <a:lnTo>
                    <a:pt x="981" y="614"/>
                  </a:lnTo>
                  <a:lnTo>
                    <a:pt x="991" y="604"/>
                  </a:lnTo>
                  <a:lnTo>
                    <a:pt x="996" y="584"/>
                  </a:lnTo>
                  <a:lnTo>
                    <a:pt x="996" y="569"/>
                  </a:lnTo>
                  <a:lnTo>
                    <a:pt x="996" y="559"/>
                  </a:lnTo>
                  <a:lnTo>
                    <a:pt x="946" y="493"/>
                  </a:lnTo>
                  <a:lnTo>
                    <a:pt x="941" y="423"/>
                  </a:lnTo>
                  <a:lnTo>
                    <a:pt x="941" y="423"/>
                  </a:lnTo>
                  <a:lnTo>
                    <a:pt x="931" y="413"/>
                  </a:lnTo>
                  <a:lnTo>
                    <a:pt x="920" y="398"/>
                  </a:lnTo>
                  <a:lnTo>
                    <a:pt x="915" y="372"/>
                  </a:lnTo>
                  <a:lnTo>
                    <a:pt x="910" y="352"/>
                  </a:lnTo>
                  <a:lnTo>
                    <a:pt x="915" y="337"/>
                  </a:lnTo>
                  <a:lnTo>
                    <a:pt x="915" y="337"/>
                  </a:lnTo>
                  <a:lnTo>
                    <a:pt x="890" y="337"/>
                  </a:lnTo>
                  <a:lnTo>
                    <a:pt x="885" y="277"/>
                  </a:lnTo>
                  <a:lnTo>
                    <a:pt x="885" y="277"/>
                  </a:lnTo>
                  <a:lnTo>
                    <a:pt x="855" y="282"/>
                  </a:lnTo>
                  <a:lnTo>
                    <a:pt x="830" y="282"/>
                  </a:lnTo>
                  <a:lnTo>
                    <a:pt x="810" y="272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49" y="181"/>
                  </a:lnTo>
                  <a:lnTo>
                    <a:pt x="724" y="161"/>
                  </a:lnTo>
                  <a:lnTo>
                    <a:pt x="709" y="141"/>
                  </a:lnTo>
                  <a:lnTo>
                    <a:pt x="704" y="121"/>
                  </a:lnTo>
                  <a:lnTo>
                    <a:pt x="704" y="101"/>
                  </a:lnTo>
                  <a:lnTo>
                    <a:pt x="709" y="86"/>
                  </a:lnTo>
                  <a:lnTo>
                    <a:pt x="714" y="71"/>
                  </a:lnTo>
                  <a:lnTo>
                    <a:pt x="714" y="71"/>
                  </a:lnTo>
                  <a:lnTo>
                    <a:pt x="734" y="56"/>
                  </a:lnTo>
                  <a:lnTo>
                    <a:pt x="734" y="50"/>
                  </a:lnTo>
                  <a:lnTo>
                    <a:pt x="734" y="45"/>
                  </a:lnTo>
                  <a:lnTo>
                    <a:pt x="714" y="35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44" y="5"/>
                  </a:lnTo>
                  <a:lnTo>
                    <a:pt x="624" y="0"/>
                  </a:lnTo>
                  <a:lnTo>
                    <a:pt x="619" y="5"/>
                  </a:lnTo>
                  <a:lnTo>
                    <a:pt x="619" y="10"/>
                  </a:lnTo>
                  <a:lnTo>
                    <a:pt x="588" y="25"/>
                  </a:lnTo>
                  <a:lnTo>
                    <a:pt x="588" y="25"/>
                  </a:lnTo>
                  <a:lnTo>
                    <a:pt x="588" y="20"/>
                  </a:lnTo>
                  <a:lnTo>
                    <a:pt x="573" y="10"/>
                  </a:lnTo>
                  <a:lnTo>
                    <a:pt x="563" y="10"/>
                  </a:lnTo>
                  <a:lnTo>
                    <a:pt x="553" y="10"/>
                  </a:lnTo>
                  <a:lnTo>
                    <a:pt x="543" y="20"/>
                  </a:lnTo>
                  <a:lnTo>
                    <a:pt x="533" y="30"/>
                  </a:lnTo>
                  <a:lnTo>
                    <a:pt x="533" y="30"/>
                  </a:lnTo>
                  <a:lnTo>
                    <a:pt x="508" y="56"/>
                  </a:lnTo>
                  <a:lnTo>
                    <a:pt x="498" y="61"/>
                  </a:lnTo>
                  <a:lnTo>
                    <a:pt x="488" y="61"/>
                  </a:lnTo>
                  <a:lnTo>
                    <a:pt x="488" y="56"/>
                  </a:lnTo>
                  <a:lnTo>
                    <a:pt x="488" y="56"/>
                  </a:lnTo>
                  <a:lnTo>
                    <a:pt x="488" y="56"/>
                  </a:lnTo>
                  <a:lnTo>
                    <a:pt x="488" y="56"/>
                  </a:lnTo>
                  <a:lnTo>
                    <a:pt x="488" y="56"/>
                  </a:lnTo>
                  <a:lnTo>
                    <a:pt x="488" y="56"/>
                  </a:lnTo>
                  <a:lnTo>
                    <a:pt x="488" y="56"/>
                  </a:lnTo>
                  <a:lnTo>
                    <a:pt x="473" y="76"/>
                  </a:lnTo>
                  <a:lnTo>
                    <a:pt x="458" y="86"/>
                  </a:lnTo>
                  <a:lnTo>
                    <a:pt x="438" y="96"/>
                  </a:lnTo>
                  <a:lnTo>
                    <a:pt x="412" y="101"/>
                  </a:lnTo>
                  <a:lnTo>
                    <a:pt x="357" y="106"/>
                  </a:lnTo>
                  <a:lnTo>
                    <a:pt x="292" y="106"/>
                  </a:lnTo>
                  <a:lnTo>
                    <a:pt x="292" y="106"/>
                  </a:lnTo>
                  <a:lnTo>
                    <a:pt x="262" y="106"/>
                  </a:lnTo>
                  <a:lnTo>
                    <a:pt x="241" y="116"/>
                  </a:lnTo>
                  <a:lnTo>
                    <a:pt x="226" y="126"/>
                  </a:lnTo>
                  <a:lnTo>
                    <a:pt x="221" y="141"/>
                  </a:lnTo>
                  <a:lnTo>
                    <a:pt x="216" y="156"/>
                  </a:lnTo>
                  <a:lnTo>
                    <a:pt x="216" y="166"/>
                  </a:lnTo>
                  <a:lnTo>
                    <a:pt x="216" y="181"/>
                  </a:lnTo>
                  <a:lnTo>
                    <a:pt x="216" y="181"/>
                  </a:lnTo>
                  <a:lnTo>
                    <a:pt x="236" y="191"/>
                  </a:lnTo>
                  <a:lnTo>
                    <a:pt x="251" y="211"/>
                  </a:lnTo>
                  <a:lnTo>
                    <a:pt x="262" y="227"/>
                  </a:lnTo>
                  <a:lnTo>
                    <a:pt x="267" y="247"/>
                  </a:lnTo>
                  <a:lnTo>
                    <a:pt x="267" y="277"/>
                  </a:lnTo>
                  <a:lnTo>
                    <a:pt x="267" y="292"/>
                  </a:lnTo>
                  <a:lnTo>
                    <a:pt x="277" y="317"/>
                  </a:lnTo>
                  <a:lnTo>
                    <a:pt x="277" y="317"/>
                  </a:lnTo>
                  <a:lnTo>
                    <a:pt x="277" y="347"/>
                  </a:lnTo>
                  <a:lnTo>
                    <a:pt x="267" y="367"/>
                  </a:lnTo>
                  <a:lnTo>
                    <a:pt x="257" y="377"/>
                  </a:lnTo>
                  <a:lnTo>
                    <a:pt x="246" y="382"/>
                  </a:lnTo>
                  <a:lnTo>
                    <a:pt x="231" y="382"/>
                  </a:lnTo>
                  <a:lnTo>
                    <a:pt x="221" y="382"/>
                  </a:lnTo>
                  <a:lnTo>
                    <a:pt x="211" y="377"/>
                  </a:lnTo>
                  <a:lnTo>
                    <a:pt x="156" y="398"/>
                  </a:lnTo>
                  <a:lnTo>
                    <a:pt x="156" y="398"/>
                  </a:lnTo>
                  <a:lnTo>
                    <a:pt x="136" y="423"/>
                  </a:lnTo>
                  <a:lnTo>
                    <a:pt x="116" y="438"/>
                  </a:lnTo>
                  <a:lnTo>
                    <a:pt x="106" y="443"/>
                  </a:lnTo>
                  <a:lnTo>
                    <a:pt x="106" y="443"/>
                  </a:lnTo>
                  <a:lnTo>
                    <a:pt x="80" y="458"/>
                  </a:lnTo>
                  <a:lnTo>
                    <a:pt x="65" y="468"/>
                  </a:lnTo>
                  <a:lnTo>
                    <a:pt x="55" y="488"/>
                  </a:lnTo>
                  <a:lnTo>
                    <a:pt x="55" y="503"/>
                  </a:lnTo>
                  <a:lnTo>
                    <a:pt x="60" y="528"/>
                  </a:lnTo>
                  <a:lnTo>
                    <a:pt x="65" y="538"/>
                  </a:lnTo>
                  <a:lnTo>
                    <a:pt x="65" y="538"/>
                  </a:lnTo>
                  <a:lnTo>
                    <a:pt x="80" y="564"/>
                  </a:lnTo>
                  <a:lnTo>
                    <a:pt x="91" y="584"/>
                  </a:lnTo>
                  <a:lnTo>
                    <a:pt x="91" y="599"/>
                  </a:lnTo>
                  <a:lnTo>
                    <a:pt x="80" y="609"/>
                  </a:lnTo>
                  <a:lnTo>
                    <a:pt x="65" y="624"/>
                  </a:lnTo>
                  <a:lnTo>
                    <a:pt x="55" y="624"/>
                  </a:lnTo>
                  <a:lnTo>
                    <a:pt x="55" y="624"/>
                  </a:lnTo>
                  <a:lnTo>
                    <a:pt x="35" y="624"/>
                  </a:lnTo>
                  <a:lnTo>
                    <a:pt x="20" y="629"/>
                  </a:lnTo>
                  <a:lnTo>
                    <a:pt x="10" y="634"/>
                  </a:lnTo>
                  <a:lnTo>
                    <a:pt x="5" y="644"/>
                  </a:lnTo>
                  <a:lnTo>
                    <a:pt x="0" y="659"/>
                  </a:lnTo>
                  <a:lnTo>
                    <a:pt x="0" y="669"/>
                  </a:lnTo>
                  <a:lnTo>
                    <a:pt x="5" y="699"/>
                  </a:lnTo>
                  <a:lnTo>
                    <a:pt x="15" y="735"/>
                  </a:lnTo>
                  <a:lnTo>
                    <a:pt x="30" y="760"/>
                  </a:lnTo>
                  <a:lnTo>
                    <a:pt x="45" y="785"/>
                  </a:lnTo>
                  <a:lnTo>
                    <a:pt x="45" y="785"/>
                  </a:lnTo>
                  <a:lnTo>
                    <a:pt x="50" y="820"/>
                  </a:lnTo>
                  <a:lnTo>
                    <a:pt x="55" y="845"/>
                  </a:lnTo>
                  <a:lnTo>
                    <a:pt x="65" y="865"/>
                  </a:lnTo>
                  <a:lnTo>
                    <a:pt x="75" y="880"/>
                  </a:lnTo>
                  <a:lnTo>
                    <a:pt x="96" y="906"/>
                  </a:lnTo>
                  <a:lnTo>
                    <a:pt x="101" y="911"/>
                  </a:lnTo>
                  <a:lnTo>
                    <a:pt x="101" y="911"/>
                  </a:lnTo>
                  <a:lnTo>
                    <a:pt x="116" y="916"/>
                  </a:lnTo>
                  <a:lnTo>
                    <a:pt x="121" y="931"/>
                  </a:lnTo>
                  <a:lnTo>
                    <a:pt x="126" y="941"/>
                  </a:lnTo>
                  <a:lnTo>
                    <a:pt x="126" y="956"/>
                  </a:lnTo>
                  <a:lnTo>
                    <a:pt x="121" y="981"/>
                  </a:lnTo>
                  <a:lnTo>
                    <a:pt x="121" y="991"/>
                  </a:lnTo>
                  <a:lnTo>
                    <a:pt x="121" y="991"/>
                  </a:lnTo>
                  <a:lnTo>
                    <a:pt x="75" y="996"/>
                  </a:lnTo>
                  <a:lnTo>
                    <a:pt x="45" y="1001"/>
                  </a:lnTo>
                  <a:lnTo>
                    <a:pt x="25" y="1016"/>
                  </a:lnTo>
                  <a:lnTo>
                    <a:pt x="10" y="1026"/>
                  </a:lnTo>
                  <a:lnTo>
                    <a:pt x="5" y="1036"/>
                  </a:lnTo>
                  <a:lnTo>
                    <a:pt x="5" y="1046"/>
                  </a:lnTo>
                  <a:lnTo>
                    <a:pt x="5" y="1056"/>
                  </a:lnTo>
                  <a:lnTo>
                    <a:pt x="5" y="1056"/>
                  </a:lnTo>
                  <a:lnTo>
                    <a:pt x="5" y="1056"/>
                  </a:lnTo>
                  <a:lnTo>
                    <a:pt x="0" y="1077"/>
                  </a:lnTo>
                  <a:lnTo>
                    <a:pt x="0" y="1097"/>
                  </a:lnTo>
                  <a:lnTo>
                    <a:pt x="10" y="1107"/>
                  </a:lnTo>
                  <a:lnTo>
                    <a:pt x="20" y="1122"/>
                  </a:lnTo>
                  <a:lnTo>
                    <a:pt x="40" y="1132"/>
                  </a:lnTo>
                  <a:lnTo>
                    <a:pt x="50" y="1137"/>
                  </a:lnTo>
                  <a:lnTo>
                    <a:pt x="60" y="1147"/>
                  </a:lnTo>
                  <a:lnTo>
                    <a:pt x="60" y="1147"/>
                  </a:lnTo>
                  <a:lnTo>
                    <a:pt x="50" y="1157"/>
                  </a:lnTo>
                  <a:lnTo>
                    <a:pt x="30" y="1167"/>
                  </a:lnTo>
                  <a:lnTo>
                    <a:pt x="30" y="1172"/>
                  </a:lnTo>
                  <a:lnTo>
                    <a:pt x="30" y="1172"/>
                  </a:lnTo>
                  <a:lnTo>
                    <a:pt x="45" y="1202"/>
                  </a:lnTo>
                  <a:lnTo>
                    <a:pt x="45" y="1202"/>
                  </a:lnTo>
                  <a:lnTo>
                    <a:pt x="45" y="1202"/>
                  </a:lnTo>
                  <a:lnTo>
                    <a:pt x="60" y="1202"/>
                  </a:lnTo>
                  <a:lnTo>
                    <a:pt x="75" y="1202"/>
                  </a:lnTo>
                  <a:lnTo>
                    <a:pt x="96" y="1212"/>
                  </a:lnTo>
                  <a:lnTo>
                    <a:pt x="106" y="1227"/>
                  </a:lnTo>
                  <a:lnTo>
                    <a:pt x="111" y="1233"/>
                  </a:lnTo>
                  <a:lnTo>
                    <a:pt x="151" y="1283"/>
                  </a:lnTo>
                  <a:lnTo>
                    <a:pt x="151" y="1283"/>
                  </a:lnTo>
                  <a:lnTo>
                    <a:pt x="156" y="1293"/>
                  </a:lnTo>
                  <a:lnTo>
                    <a:pt x="166" y="1303"/>
                  </a:lnTo>
                  <a:lnTo>
                    <a:pt x="186" y="1318"/>
                  </a:lnTo>
                  <a:lnTo>
                    <a:pt x="211" y="1323"/>
                  </a:lnTo>
                  <a:lnTo>
                    <a:pt x="241" y="1323"/>
                  </a:lnTo>
                  <a:lnTo>
                    <a:pt x="292" y="1313"/>
                  </a:lnTo>
                  <a:lnTo>
                    <a:pt x="327" y="1298"/>
                  </a:lnTo>
                  <a:lnTo>
                    <a:pt x="327" y="1298"/>
                  </a:lnTo>
                  <a:lnTo>
                    <a:pt x="342" y="1293"/>
                  </a:lnTo>
                  <a:lnTo>
                    <a:pt x="362" y="1283"/>
                  </a:lnTo>
                  <a:lnTo>
                    <a:pt x="372" y="1288"/>
                  </a:lnTo>
                  <a:lnTo>
                    <a:pt x="382" y="1293"/>
                  </a:lnTo>
                  <a:lnTo>
                    <a:pt x="387" y="1308"/>
                  </a:lnTo>
                  <a:lnTo>
                    <a:pt x="397" y="1328"/>
                  </a:lnTo>
                  <a:lnTo>
                    <a:pt x="397" y="1328"/>
                  </a:lnTo>
                  <a:lnTo>
                    <a:pt x="402" y="1348"/>
                  </a:lnTo>
                  <a:lnTo>
                    <a:pt x="412" y="1358"/>
                  </a:lnTo>
                  <a:lnTo>
                    <a:pt x="428" y="1358"/>
                  </a:lnTo>
                  <a:lnTo>
                    <a:pt x="443" y="1353"/>
                  </a:lnTo>
                  <a:lnTo>
                    <a:pt x="473" y="1338"/>
                  </a:lnTo>
                  <a:lnTo>
                    <a:pt x="498" y="1318"/>
                  </a:lnTo>
                  <a:lnTo>
                    <a:pt x="498" y="1318"/>
                  </a:lnTo>
                  <a:lnTo>
                    <a:pt x="508" y="1313"/>
                  </a:lnTo>
                  <a:lnTo>
                    <a:pt x="523" y="1308"/>
                  </a:lnTo>
                  <a:lnTo>
                    <a:pt x="543" y="1313"/>
                  </a:lnTo>
                  <a:lnTo>
                    <a:pt x="568" y="1323"/>
                  </a:lnTo>
                  <a:lnTo>
                    <a:pt x="568" y="1323"/>
                  </a:lnTo>
                  <a:lnTo>
                    <a:pt x="599" y="1258"/>
                  </a:lnTo>
                  <a:lnTo>
                    <a:pt x="599" y="1258"/>
                  </a:lnTo>
                  <a:lnTo>
                    <a:pt x="609" y="1243"/>
                  </a:lnTo>
                  <a:lnTo>
                    <a:pt x="624" y="1233"/>
                  </a:lnTo>
                  <a:lnTo>
                    <a:pt x="654" y="1212"/>
                  </a:lnTo>
                  <a:lnTo>
                    <a:pt x="684" y="1207"/>
                  </a:lnTo>
                  <a:lnTo>
                    <a:pt x="699" y="1207"/>
                  </a:lnTo>
                  <a:lnTo>
                    <a:pt x="699" y="1207"/>
                  </a:lnTo>
                  <a:lnTo>
                    <a:pt x="719" y="1202"/>
                  </a:lnTo>
                  <a:lnTo>
                    <a:pt x="734" y="1207"/>
                  </a:lnTo>
                  <a:lnTo>
                    <a:pt x="749" y="1212"/>
                  </a:lnTo>
                  <a:lnTo>
                    <a:pt x="765" y="1217"/>
                  </a:lnTo>
                  <a:lnTo>
                    <a:pt x="785" y="1238"/>
                  </a:lnTo>
                  <a:lnTo>
                    <a:pt x="795" y="1258"/>
                  </a:lnTo>
                  <a:lnTo>
                    <a:pt x="800" y="1283"/>
                  </a:lnTo>
                  <a:lnTo>
                    <a:pt x="805" y="1303"/>
                  </a:lnTo>
                  <a:lnTo>
                    <a:pt x="800" y="1323"/>
                  </a:lnTo>
                  <a:lnTo>
                    <a:pt x="860" y="1318"/>
                  </a:lnTo>
                  <a:lnTo>
                    <a:pt x="860" y="1318"/>
                  </a:lnTo>
                  <a:lnTo>
                    <a:pt x="895" y="1333"/>
                  </a:lnTo>
                  <a:lnTo>
                    <a:pt x="915" y="1338"/>
                  </a:lnTo>
                  <a:lnTo>
                    <a:pt x="926" y="1333"/>
                  </a:lnTo>
                  <a:lnTo>
                    <a:pt x="931" y="1328"/>
                  </a:lnTo>
                  <a:lnTo>
                    <a:pt x="936" y="1313"/>
                  </a:lnTo>
                  <a:lnTo>
                    <a:pt x="936" y="1313"/>
                  </a:lnTo>
                  <a:lnTo>
                    <a:pt x="951" y="1283"/>
                  </a:lnTo>
                  <a:lnTo>
                    <a:pt x="956" y="1268"/>
                  </a:lnTo>
                  <a:lnTo>
                    <a:pt x="1006" y="1217"/>
                  </a:lnTo>
                  <a:lnTo>
                    <a:pt x="1006" y="1217"/>
                  </a:lnTo>
                  <a:lnTo>
                    <a:pt x="1016" y="1192"/>
                  </a:lnTo>
                  <a:lnTo>
                    <a:pt x="1021" y="1177"/>
                  </a:lnTo>
                  <a:lnTo>
                    <a:pt x="1026" y="1157"/>
                  </a:lnTo>
                  <a:lnTo>
                    <a:pt x="1026" y="1142"/>
                  </a:lnTo>
                  <a:lnTo>
                    <a:pt x="1021" y="1127"/>
                  </a:lnTo>
                  <a:lnTo>
                    <a:pt x="1011" y="1112"/>
                  </a:lnTo>
                  <a:lnTo>
                    <a:pt x="991" y="1092"/>
                  </a:lnTo>
                  <a:lnTo>
                    <a:pt x="971" y="1077"/>
                  </a:lnTo>
                  <a:lnTo>
                    <a:pt x="946" y="1067"/>
                  </a:lnTo>
                  <a:lnTo>
                    <a:pt x="920" y="1056"/>
                  </a:lnTo>
                  <a:lnTo>
                    <a:pt x="920" y="1056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1" name="Freeform 17"/>
            <p:cNvSpPr>
              <a:spLocks/>
            </p:cNvSpPr>
            <p:nvPr/>
          </p:nvSpPr>
          <p:spPr bwMode="auto">
            <a:xfrm>
              <a:off x="3001" y="2806"/>
              <a:ext cx="237" cy="79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81" y="35"/>
                </a:cxn>
                <a:cxn ang="0">
                  <a:pos x="171" y="55"/>
                </a:cxn>
                <a:cxn ang="0">
                  <a:pos x="166" y="65"/>
                </a:cxn>
                <a:cxn ang="0">
                  <a:pos x="156" y="70"/>
                </a:cxn>
                <a:cxn ang="0">
                  <a:pos x="156" y="70"/>
                </a:cxn>
                <a:cxn ang="0">
                  <a:pos x="156" y="86"/>
                </a:cxn>
                <a:cxn ang="0">
                  <a:pos x="156" y="116"/>
                </a:cxn>
                <a:cxn ang="0">
                  <a:pos x="146" y="156"/>
                </a:cxn>
                <a:cxn ang="0">
                  <a:pos x="141" y="171"/>
                </a:cxn>
                <a:cxn ang="0">
                  <a:pos x="126" y="181"/>
                </a:cxn>
                <a:cxn ang="0">
                  <a:pos x="126" y="181"/>
                </a:cxn>
                <a:cxn ang="0">
                  <a:pos x="126" y="196"/>
                </a:cxn>
                <a:cxn ang="0">
                  <a:pos x="121" y="236"/>
                </a:cxn>
                <a:cxn ang="0">
                  <a:pos x="126" y="257"/>
                </a:cxn>
                <a:cxn ang="0">
                  <a:pos x="136" y="282"/>
                </a:cxn>
                <a:cxn ang="0">
                  <a:pos x="151" y="307"/>
                </a:cxn>
                <a:cxn ang="0">
                  <a:pos x="181" y="322"/>
                </a:cxn>
                <a:cxn ang="0">
                  <a:pos x="176" y="342"/>
                </a:cxn>
                <a:cxn ang="0">
                  <a:pos x="176" y="342"/>
                </a:cxn>
                <a:cxn ang="0">
                  <a:pos x="166" y="342"/>
                </a:cxn>
                <a:cxn ang="0">
                  <a:pos x="146" y="347"/>
                </a:cxn>
                <a:cxn ang="0">
                  <a:pos x="131" y="352"/>
                </a:cxn>
                <a:cxn ang="0">
                  <a:pos x="121" y="362"/>
                </a:cxn>
                <a:cxn ang="0">
                  <a:pos x="111" y="377"/>
                </a:cxn>
                <a:cxn ang="0">
                  <a:pos x="101" y="397"/>
                </a:cxn>
                <a:cxn ang="0">
                  <a:pos x="101" y="397"/>
                </a:cxn>
                <a:cxn ang="0">
                  <a:pos x="81" y="433"/>
                </a:cxn>
                <a:cxn ang="0">
                  <a:pos x="61" y="468"/>
                </a:cxn>
                <a:cxn ang="0">
                  <a:pos x="35" y="498"/>
                </a:cxn>
                <a:cxn ang="0">
                  <a:pos x="5" y="513"/>
                </a:cxn>
                <a:cxn ang="0">
                  <a:pos x="5" y="513"/>
                </a:cxn>
                <a:cxn ang="0">
                  <a:pos x="5" y="518"/>
                </a:cxn>
                <a:cxn ang="0">
                  <a:pos x="0" y="538"/>
                </a:cxn>
                <a:cxn ang="0">
                  <a:pos x="5" y="548"/>
                </a:cxn>
                <a:cxn ang="0">
                  <a:pos x="10" y="563"/>
                </a:cxn>
                <a:cxn ang="0">
                  <a:pos x="25" y="578"/>
                </a:cxn>
                <a:cxn ang="0">
                  <a:pos x="50" y="594"/>
                </a:cxn>
                <a:cxn ang="0">
                  <a:pos x="50" y="594"/>
                </a:cxn>
                <a:cxn ang="0">
                  <a:pos x="61" y="599"/>
                </a:cxn>
                <a:cxn ang="0">
                  <a:pos x="76" y="614"/>
                </a:cxn>
                <a:cxn ang="0">
                  <a:pos x="81" y="624"/>
                </a:cxn>
                <a:cxn ang="0">
                  <a:pos x="86" y="644"/>
                </a:cxn>
                <a:cxn ang="0">
                  <a:pos x="91" y="664"/>
                </a:cxn>
                <a:cxn ang="0">
                  <a:pos x="86" y="694"/>
                </a:cxn>
                <a:cxn ang="0">
                  <a:pos x="86" y="694"/>
                </a:cxn>
                <a:cxn ang="0">
                  <a:pos x="106" y="704"/>
                </a:cxn>
                <a:cxn ang="0">
                  <a:pos x="121" y="709"/>
                </a:cxn>
                <a:cxn ang="0">
                  <a:pos x="146" y="709"/>
                </a:cxn>
                <a:cxn ang="0">
                  <a:pos x="156" y="780"/>
                </a:cxn>
                <a:cxn ang="0">
                  <a:pos x="156" y="780"/>
                </a:cxn>
                <a:cxn ang="0">
                  <a:pos x="161" y="785"/>
                </a:cxn>
                <a:cxn ang="0">
                  <a:pos x="176" y="790"/>
                </a:cxn>
                <a:cxn ang="0">
                  <a:pos x="206" y="790"/>
                </a:cxn>
                <a:cxn ang="0">
                  <a:pos x="222" y="785"/>
                </a:cxn>
                <a:cxn ang="0">
                  <a:pos x="237" y="775"/>
                </a:cxn>
              </a:cxnLst>
              <a:rect l="0" t="0" r="r" b="b"/>
              <a:pathLst>
                <a:path w="237" h="790">
                  <a:moveTo>
                    <a:pt x="186" y="0"/>
                  </a:moveTo>
                  <a:lnTo>
                    <a:pt x="186" y="0"/>
                  </a:lnTo>
                  <a:lnTo>
                    <a:pt x="181" y="35"/>
                  </a:lnTo>
                  <a:lnTo>
                    <a:pt x="171" y="55"/>
                  </a:lnTo>
                  <a:lnTo>
                    <a:pt x="166" y="65"/>
                  </a:lnTo>
                  <a:lnTo>
                    <a:pt x="156" y="70"/>
                  </a:lnTo>
                  <a:lnTo>
                    <a:pt x="156" y="70"/>
                  </a:lnTo>
                  <a:lnTo>
                    <a:pt x="156" y="86"/>
                  </a:lnTo>
                  <a:lnTo>
                    <a:pt x="156" y="116"/>
                  </a:lnTo>
                  <a:lnTo>
                    <a:pt x="146" y="156"/>
                  </a:lnTo>
                  <a:lnTo>
                    <a:pt x="141" y="17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96"/>
                  </a:lnTo>
                  <a:lnTo>
                    <a:pt x="121" y="236"/>
                  </a:lnTo>
                  <a:lnTo>
                    <a:pt x="126" y="257"/>
                  </a:lnTo>
                  <a:lnTo>
                    <a:pt x="136" y="282"/>
                  </a:lnTo>
                  <a:lnTo>
                    <a:pt x="151" y="307"/>
                  </a:lnTo>
                  <a:lnTo>
                    <a:pt x="181" y="322"/>
                  </a:lnTo>
                  <a:lnTo>
                    <a:pt x="176" y="342"/>
                  </a:lnTo>
                  <a:lnTo>
                    <a:pt x="176" y="342"/>
                  </a:lnTo>
                  <a:lnTo>
                    <a:pt x="166" y="342"/>
                  </a:lnTo>
                  <a:lnTo>
                    <a:pt x="146" y="347"/>
                  </a:lnTo>
                  <a:lnTo>
                    <a:pt x="131" y="352"/>
                  </a:lnTo>
                  <a:lnTo>
                    <a:pt x="121" y="362"/>
                  </a:lnTo>
                  <a:lnTo>
                    <a:pt x="111" y="377"/>
                  </a:lnTo>
                  <a:lnTo>
                    <a:pt x="101" y="397"/>
                  </a:lnTo>
                  <a:lnTo>
                    <a:pt x="101" y="397"/>
                  </a:lnTo>
                  <a:lnTo>
                    <a:pt x="81" y="433"/>
                  </a:lnTo>
                  <a:lnTo>
                    <a:pt x="61" y="468"/>
                  </a:lnTo>
                  <a:lnTo>
                    <a:pt x="35" y="498"/>
                  </a:lnTo>
                  <a:lnTo>
                    <a:pt x="5" y="513"/>
                  </a:lnTo>
                  <a:lnTo>
                    <a:pt x="5" y="513"/>
                  </a:lnTo>
                  <a:lnTo>
                    <a:pt x="5" y="518"/>
                  </a:lnTo>
                  <a:lnTo>
                    <a:pt x="0" y="538"/>
                  </a:lnTo>
                  <a:lnTo>
                    <a:pt x="5" y="548"/>
                  </a:lnTo>
                  <a:lnTo>
                    <a:pt x="10" y="563"/>
                  </a:lnTo>
                  <a:lnTo>
                    <a:pt x="25" y="578"/>
                  </a:lnTo>
                  <a:lnTo>
                    <a:pt x="50" y="594"/>
                  </a:lnTo>
                  <a:lnTo>
                    <a:pt x="50" y="594"/>
                  </a:lnTo>
                  <a:lnTo>
                    <a:pt x="61" y="599"/>
                  </a:lnTo>
                  <a:lnTo>
                    <a:pt x="76" y="614"/>
                  </a:lnTo>
                  <a:lnTo>
                    <a:pt x="81" y="624"/>
                  </a:lnTo>
                  <a:lnTo>
                    <a:pt x="86" y="644"/>
                  </a:lnTo>
                  <a:lnTo>
                    <a:pt x="91" y="664"/>
                  </a:lnTo>
                  <a:lnTo>
                    <a:pt x="86" y="694"/>
                  </a:lnTo>
                  <a:lnTo>
                    <a:pt x="86" y="694"/>
                  </a:lnTo>
                  <a:lnTo>
                    <a:pt x="106" y="704"/>
                  </a:lnTo>
                  <a:lnTo>
                    <a:pt x="121" y="709"/>
                  </a:lnTo>
                  <a:lnTo>
                    <a:pt x="146" y="709"/>
                  </a:lnTo>
                  <a:lnTo>
                    <a:pt x="156" y="780"/>
                  </a:lnTo>
                  <a:lnTo>
                    <a:pt x="156" y="780"/>
                  </a:lnTo>
                  <a:lnTo>
                    <a:pt x="161" y="785"/>
                  </a:lnTo>
                  <a:lnTo>
                    <a:pt x="176" y="790"/>
                  </a:lnTo>
                  <a:lnTo>
                    <a:pt x="206" y="790"/>
                  </a:lnTo>
                  <a:lnTo>
                    <a:pt x="222" y="785"/>
                  </a:lnTo>
                  <a:lnTo>
                    <a:pt x="237" y="775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2" name="Freeform 18"/>
            <p:cNvSpPr>
              <a:spLocks/>
            </p:cNvSpPr>
            <p:nvPr/>
          </p:nvSpPr>
          <p:spPr bwMode="auto">
            <a:xfrm>
              <a:off x="3499" y="1503"/>
              <a:ext cx="1746" cy="1640"/>
            </a:xfrm>
            <a:custGeom>
              <a:avLst/>
              <a:gdLst/>
              <a:ahLst/>
              <a:cxnLst>
                <a:cxn ang="0">
                  <a:pos x="1741" y="463"/>
                </a:cxn>
                <a:cxn ang="0">
                  <a:pos x="1710" y="372"/>
                </a:cxn>
                <a:cxn ang="0">
                  <a:pos x="1645" y="398"/>
                </a:cxn>
                <a:cxn ang="0">
                  <a:pos x="1550" y="428"/>
                </a:cxn>
                <a:cxn ang="0">
                  <a:pos x="1323" y="342"/>
                </a:cxn>
                <a:cxn ang="0">
                  <a:pos x="1228" y="156"/>
                </a:cxn>
                <a:cxn ang="0">
                  <a:pos x="1207" y="91"/>
                </a:cxn>
                <a:cxn ang="0">
                  <a:pos x="1142" y="232"/>
                </a:cxn>
                <a:cxn ang="0">
                  <a:pos x="1062" y="181"/>
                </a:cxn>
                <a:cxn ang="0">
                  <a:pos x="1041" y="151"/>
                </a:cxn>
                <a:cxn ang="0">
                  <a:pos x="981" y="186"/>
                </a:cxn>
                <a:cxn ang="0">
                  <a:pos x="911" y="272"/>
                </a:cxn>
                <a:cxn ang="0">
                  <a:pos x="810" y="337"/>
                </a:cxn>
                <a:cxn ang="0">
                  <a:pos x="740" y="367"/>
                </a:cxn>
                <a:cxn ang="0">
                  <a:pos x="765" y="498"/>
                </a:cxn>
                <a:cxn ang="0">
                  <a:pos x="347" y="227"/>
                </a:cxn>
                <a:cxn ang="0">
                  <a:pos x="327" y="161"/>
                </a:cxn>
                <a:cxn ang="0">
                  <a:pos x="302" y="96"/>
                </a:cxn>
                <a:cxn ang="0">
                  <a:pos x="252" y="5"/>
                </a:cxn>
                <a:cxn ang="0">
                  <a:pos x="131" y="146"/>
                </a:cxn>
                <a:cxn ang="0">
                  <a:pos x="146" y="227"/>
                </a:cxn>
                <a:cxn ang="0">
                  <a:pos x="121" y="307"/>
                </a:cxn>
                <a:cxn ang="0">
                  <a:pos x="45" y="357"/>
                </a:cxn>
                <a:cxn ang="0">
                  <a:pos x="126" y="544"/>
                </a:cxn>
                <a:cxn ang="0">
                  <a:pos x="101" y="609"/>
                </a:cxn>
                <a:cxn ang="0">
                  <a:pos x="66" y="760"/>
                </a:cxn>
                <a:cxn ang="0">
                  <a:pos x="61" y="886"/>
                </a:cxn>
                <a:cxn ang="0">
                  <a:pos x="0" y="976"/>
                </a:cxn>
                <a:cxn ang="0">
                  <a:pos x="71" y="1047"/>
                </a:cxn>
                <a:cxn ang="0">
                  <a:pos x="156" y="1137"/>
                </a:cxn>
                <a:cxn ang="0">
                  <a:pos x="232" y="1172"/>
                </a:cxn>
                <a:cxn ang="0">
                  <a:pos x="307" y="1248"/>
                </a:cxn>
                <a:cxn ang="0">
                  <a:pos x="317" y="1384"/>
                </a:cxn>
                <a:cxn ang="0">
                  <a:pos x="272" y="1479"/>
                </a:cxn>
                <a:cxn ang="0">
                  <a:pos x="398" y="1600"/>
                </a:cxn>
                <a:cxn ang="0">
                  <a:pos x="463" y="1625"/>
                </a:cxn>
                <a:cxn ang="0">
                  <a:pos x="750" y="1544"/>
                </a:cxn>
                <a:cxn ang="0">
                  <a:pos x="835" y="1539"/>
                </a:cxn>
                <a:cxn ang="0">
                  <a:pos x="906" y="1424"/>
                </a:cxn>
                <a:cxn ang="0">
                  <a:pos x="951" y="1258"/>
                </a:cxn>
                <a:cxn ang="0">
                  <a:pos x="1082" y="1263"/>
                </a:cxn>
                <a:cxn ang="0">
                  <a:pos x="1102" y="1207"/>
                </a:cxn>
                <a:cxn ang="0">
                  <a:pos x="1157" y="1132"/>
                </a:cxn>
                <a:cxn ang="0">
                  <a:pos x="1137" y="1072"/>
                </a:cxn>
                <a:cxn ang="0">
                  <a:pos x="1117" y="916"/>
                </a:cxn>
                <a:cxn ang="0">
                  <a:pos x="1192" y="810"/>
                </a:cxn>
                <a:cxn ang="0">
                  <a:pos x="1283" y="845"/>
                </a:cxn>
                <a:cxn ang="0">
                  <a:pos x="1343" y="860"/>
                </a:cxn>
                <a:cxn ang="0">
                  <a:pos x="1509" y="1011"/>
                </a:cxn>
                <a:cxn ang="0">
                  <a:pos x="1590" y="1092"/>
                </a:cxn>
                <a:cxn ang="0">
                  <a:pos x="1550" y="996"/>
                </a:cxn>
                <a:cxn ang="0">
                  <a:pos x="1474" y="921"/>
                </a:cxn>
                <a:cxn ang="0">
                  <a:pos x="1489" y="860"/>
                </a:cxn>
                <a:cxn ang="0">
                  <a:pos x="1660" y="775"/>
                </a:cxn>
                <a:cxn ang="0">
                  <a:pos x="1690" y="730"/>
                </a:cxn>
                <a:cxn ang="0">
                  <a:pos x="1726" y="709"/>
                </a:cxn>
                <a:cxn ang="0">
                  <a:pos x="1731" y="604"/>
                </a:cxn>
              </a:cxnLst>
              <a:rect l="0" t="0" r="r" b="b"/>
              <a:pathLst>
                <a:path w="1746" h="1640">
                  <a:moveTo>
                    <a:pt x="1746" y="569"/>
                  </a:moveTo>
                  <a:lnTo>
                    <a:pt x="1746" y="569"/>
                  </a:lnTo>
                  <a:lnTo>
                    <a:pt x="1736" y="554"/>
                  </a:lnTo>
                  <a:lnTo>
                    <a:pt x="1736" y="533"/>
                  </a:lnTo>
                  <a:lnTo>
                    <a:pt x="1736" y="498"/>
                  </a:lnTo>
                  <a:lnTo>
                    <a:pt x="1741" y="463"/>
                  </a:lnTo>
                  <a:lnTo>
                    <a:pt x="1741" y="463"/>
                  </a:lnTo>
                  <a:lnTo>
                    <a:pt x="1741" y="443"/>
                  </a:lnTo>
                  <a:lnTo>
                    <a:pt x="1736" y="403"/>
                  </a:lnTo>
                  <a:lnTo>
                    <a:pt x="1731" y="388"/>
                  </a:lnTo>
                  <a:lnTo>
                    <a:pt x="1721" y="378"/>
                  </a:lnTo>
                  <a:lnTo>
                    <a:pt x="1710" y="372"/>
                  </a:lnTo>
                  <a:lnTo>
                    <a:pt x="1695" y="383"/>
                  </a:lnTo>
                  <a:lnTo>
                    <a:pt x="1695" y="383"/>
                  </a:lnTo>
                  <a:lnTo>
                    <a:pt x="1680" y="398"/>
                  </a:lnTo>
                  <a:lnTo>
                    <a:pt x="1665" y="403"/>
                  </a:lnTo>
                  <a:lnTo>
                    <a:pt x="1655" y="403"/>
                  </a:lnTo>
                  <a:lnTo>
                    <a:pt x="1645" y="398"/>
                  </a:lnTo>
                  <a:lnTo>
                    <a:pt x="1630" y="383"/>
                  </a:lnTo>
                  <a:lnTo>
                    <a:pt x="1625" y="378"/>
                  </a:lnTo>
                  <a:lnTo>
                    <a:pt x="1600" y="367"/>
                  </a:lnTo>
                  <a:lnTo>
                    <a:pt x="1600" y="367"/>
                  </a:lnTo>
                  <a:lnTo>
                    <a:pt x="1570" y="413"/>
                  </a:lnTo>
                  <a:lnTo>
                    <a:pt x="1550" y="428"/>
                  </a:lnTo>
                  <a:lnTo>
                    <a:pt x="1539" y="428"/>
                  </a:lnTo>
                  <a:lnTo>
                    <a:pt x="1539" y="428"/>
                  </a:lnTo>
                  <a:lnTo>
                    <a:pt x="1494" y="378"/>
                  </a:lnTo>
                  <a:lnTo>
                    <a:pt x="1469" y="378"/>
                  </a:lnTo>
                  <a:lnTo>
                    <a:pt x="1378" y="347"/>
                  </a:lnTo>
                  <a:lnTo>
                    <a:pt x="1323" y="342"/>
                  </a:lnTo>
                  <a:lnTo>
                    <a:pt x="1308" y="277"/>
                  </a:lnTo>
                  <a:lnTo>
                    <a:pt x="1278" y="257"/>
                  </a:lnTo>
                  <a:lnTo>
                    <a:pt x="1278" y="257"/>
                  </a:lnTo>
                  <a:lnTo>
                    <a:pt x="1268" y="232"/>
                  </a:lnTo>
                  <a:lnTo>
                    <a:pt x="1253" y="196"/>
                  </a:lnTo>
                  <a:lnTo>
                    <a:pt x="1228" y="156"/>
                  </a:lnTo>
                  <a:lnTo>
                    <a:pt x="1228" y="156"/>
                  </a:lnTo>
                  <a:lnTo>
                    <a:pt x="1223" y="121"/>
                  </a:lnTo>
                  <a:lnTo>
                    <a:pt x="1218" y="101"/>
                  </a:lnTo>
                  <a:lnTo>
                    <a:pt x="1212" y="96"/>
                  </a:lnTo>
                  <a:lnTo>
                    <a:pt x="1207" y="91"/>
                  </a:lnTo>
                  <a:lnTo>
                    <a:pt x="1207" y="91"/>
                  </a:lnTo>
                  <a:lnTo>
                    <a:pt x="1202" y="101"/>
                  </a:lnTo>
                  <a:lnTo>
                    <a:pt x="1187" y="121"/>
                  </a:lnTo>
                  <a:lnTo>
                    <a:pt x="1167" y="156"/>
                  </a:lnTo>
                  <a:lnTo>
                    <a:pt x="1152" y="212"/>
                  </a:lnTo>
                  <a:lnTo>
                    <a:pt x="1152" y="212"/>
                  </a:lnTo>
                  <a:lnTo>
                    <a:pt x="1142" y="232"/>
                  </a:lnTo>
                  <a:lnTo>
                    <a:pt x="1137" y="237"/>
                  </a:lnTo>
                  <a:lnTo>
                    <a:pt x="1127" y="242"/>
                  </a:lnTo>
                  <a:lnTo>
                    <a:pt x="1112" y="237"/>
                  </a:lnTo>
                  <a:lnTo>
                    <a:pt x="1097" y="227"/>
                  </a:lnTo>
                  <a:lnTo>
                    <a:pt x="1072" y="196"/>
                  </a:lnTo>
                  <a:lnTo>
                    <a:pt x="1062" y="181"/>
                  </a:lnTo>
                  <a:lnTo>
                    <a:pt x="1062" y="181"/>
                  </a:lnTo>
                  <a:lnTo>
                    <a:pt x="1062" y="161"/>
                  </a:lnTo>
                  <a:lnTo>
                    <a:pt x="1062" y="151"/>
                  </a:lnTo>
                  <a:lnTo>
                    <a:pt x="1057" y="151"/>
                  </a:lnTo>
                  <a:lnTo>
                    <a:pt x="1057" y="151"/>
                  </a:lnTo>
                  <a:lnTo>
                    <a:pt x="1041" y="151"/>
                  </a:lnTo>
                  <a:lnTo>
                    <a:pt x="1016" y="151"/>
                  </a:lnTo>
                  <a:lnTo>
                    <a:pt x="1006" y="156"/>
                  </a:lnTo>
                  <a:lnTo>
                    <a:pt x="991" y="166"/>
                  </a:lnTo>
                  <a:lnTo>
                    <a:pt x="986" y="176"/>
                  </a:lnTo>
                  <a:lnTo>
                    <a:pt x="981" y="186"/>
                  </a:lnTo>
                  <a:lnTo>
                    <a:pt x="981" y="186"/>
                  </a:lnTo>
                  <a:lnTo>
                    <a:pt x="976" y="217"/>
                  </a:lnTo>
                  <a:lnTo>
                    <a:pt x="966" y="247"/>
                  </a:lnTo>
                  <a:lnTo>
                    <a:pt x="951" y="272"/>
                  </a:lnTo>
                  <a:lnTo>
                    <a:pt x="951" y="272"/>
                  </a:lnTo>
                  <a:lnTo>
                    <a:pt x="941" y="272"/>
                  </a:lnTo>
                  <a:lnTo>
                    <a:pt x="911" y="272"/>
                  </a:lnTo>
                  <a:lnTo>
                    <a:pt x="896" y="277"/>
                  </a:lnTo>
                  <a:lnTo>
                    <a:pt x="875" y="282"/>
                  </a:lnTo>
                  <a:lnTo>
                    <a:pt x="860" y="292"/>
                  </a:lnTo>
                  <a:lnTo>
                    <a:pt x="840" y="307"/>
                  </a:lnTo>
                  <a:lnTo>
                    <a:pt x="840" y="307"/>
                  </a:lnTo>
                  <a:lnTo>
                    <a:pt x="810" y="337"/>
                  </a:lnTo>
                  <a:lnTo>
                    <a:pt x="790" y="352"/>
                  </a:lnTo>
                  <a:lnTo>
                    <a:pt x="775" y="362"/>
                  </a:lnTo>
                  <a:lnTo>
                    <a:pt x="775" y="362"/>
                  </a:lnTo>
                  <a:lnTo>
                    <a:pt x="760" y="357"/>
                  </a:lnTo>
                  <a:lnTo>
                    <a:pt x="745" y="362"/>
                  </a:lnTo>
                  <a:lnTo>
                    <a:pt x="740" y="367"/>
                  </a:lnTo>
                  <a:lnTo>
                    <a:pt x="735" y="372"/>
                  </a:lnTo>
                  <a:lnTo>
                    <a:pt x="730" y="393"/>
                  </a:lnTo>
                  <a:lnTo>
                    <a:pt x="735" y="413"/>
                  </a:lnTo>
                  <a:lnTo>
                    <a:pt x="750" y="458"/>
                  </a:lnTo>
                  <a:lnTo>
                    <a:pt x="760" y="478"/>
                  </a:lnTo>
                  <a:lnTo>
                    <a:pt x="765" y="498"/>
                  </a:lnTo>
                  <a:lnTo>
                    <a:pt x="659" y="559"/>
                  </a:lnTo>
                  <a:lnTo>
                    <a:pt x="629" y="549"/>
                  </a:lnTo>
                  <a:lnTo>
                    <a:pt x="594" y="554"/>
                  </a:lnTo>
                  <a:lnTo>
                    <a:pt x="377" y="252"/>
                  </a:lnTo>
                  <a:lnTo>
                    <a:pt x="347" y="227"/>
                  </a:lnTo>
                  <a:lnTo>
                    <a:pt x="347" y="227"/>
                  </a:lnTo>
                  <a:lnTo>
                    <a:pt x="352" y="207"/>
                  </a:lnTo>
                  <a:lnTo>
                    <a:pt x="352" y="191"/>
                  </a:lnTo>
                  <a:lnTo>
                    <a:pt x="347" y="181"/>
                  </a:lnTo>
                  <a:lnTo>
                    <a:pt x="342" y="171"/>
                  </a:lnTo>
                  <a:lnTo>
                    <a:pt x="332" y="161"/>
                  </a:lnTo>
                  <a:lnTo>
                    <a:pt x="327" y="161"/>
                  </a:lnTo>
                  <a:lnTo>
                    <a:pt x="327" y="161"/>
                  </a:lnTo>
                  <a:lnTo>
                    <a:pt x="322" y="126"/>
                  </a:lnTo>
                  <a:lnTo>
                    <a:pt x="312" y="106"/>
                  </a:lnTo>
                  <a:lnTo>
                    <a:pt x="302" y="96"/>
                  </a:lnTo>
                  <a:lnTo>
                    <a:pt x="302" y="96"/>
                  </a:lnTo>
                  <a:lnTo>
                    <a:pt x="302" y="96"/>
                  </a:lnTo>
                  <a:lnTo>
                    <a:pt x="302" y="76"/>
                  </a:lnTo>
                  <a:lnTo>
                    <a:pt x="302" y="56"/>
                  </a:lnTo>
                  <a:lnTo>
                    <a:pt x="292" y="41"/>
                  </a:lnTo>
                  <a:lnTo>
                    <a:pt x="282" y="30"/>
                  </a:lnTo>
                  <a:lnTo>
                    <a:pt x="262" y="10"/>
                  </a:lnTo>
                  <a:lnTo>
                    <a:pt x="252" y="5"/>
                  </a:lnTo>
                  <a:lnTo>
                    <a:pt x="211" y="0"/>
                  </a:lnTo>
                  <a:lnTo>
                    <a:pt x="156" y="106"/>
                  </a:lnTo>
                  <a:lnTo>
                    <a:pt x="121" y="111"/>
                  </a:lnTo>
                  <a:lnTo>
                    <a:pt x="121" y="126"/>
                  </a:lnTo>
                  <a:lnTo>
                    <a:pt x="126" y="136"/>
                  </a:lnTo>
                  <a:lnTo>
                    <a:pt x="131" y="146"/>
                  </a:lnTo>
                  <a:lnTo>
                    <a:pt x="141" y="161"/>
                  </a:lnTo>
                  <a:lnTo>
                    <a:pt x="141" y="171"/>
                  </a:lnTo>
                  <a:lnTo>
                    <a:pt x="141" y="186"/>
                  </a:lnTo>
                  <a:lnTo>
                    <a:pt x="156" y="196"/>
                  </a:lnTo>
                  <a:lnTo>
                    <a:pt x="146" y="207"/>
                  </a:lnTo>
                  <a:lnTo>
                    <a:pt x="146" y="227"/>
                  </a:lnTo>
                  <a:lnTo>
                    <a:pt x="161" y="242"/>
                  </a:lnTo>
                  <a:lnTo>
                    <a:pt x="161" y="242"/>
                  </a:lnTo>
                  <a:lnTo>
                    <a:pt x="161" y="267"/>
                  </a:lnTo>
                  <a:lnTo>
                    <a:pt x="151" y="287"/>
                  </a:lnTo>
                  <a:lnTo>
                    <a:pt x="141" y="297"/>
                  </a:lnTo>
                  <a:lnTo>
                    <a:pt x="121" y="307"/>
                  </a:lnTo>
                  <a:lnTo>
                    <a:pt x="106" y="317"/>
                  </a:lnTo>
                  <a:lnTo>
                    <a:pt x="86" y="322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5" y="337"/>
                  </a:lnTo>
                  <a:lnTo>
                    <a:pt x="45" y="357"/>
                  </a:lnTo>
                  <a:lnTo>
                    <a:pt x="50" y="383"/>
                  </a:lnTo>
                  <a:lnTo>
                    <a:pt x="61" y="398"/>
                  </a:lnTo>
                  <a:lnTo>
                    <a:pt x="71" y="408"/>
                  </a:lnTo>
                  <a:lnTo>
                    <a:pt x="81" y="478"/>
                  </a:lnTo>
                  <a:lnTo>
                    <a:pt x="126" y="544"/>
                  </a:lnTo>
                  <a:lnTo>
                    <a:pt x="126" y="544"/>
                  </a:lnTo>
                  <a:lnTo>
                    <a:pt x="126" y="549"/>
                  </a:lnTo>
                  <a:lnTo>
                    <a:pt x="131" y="564"/>
                  </a:lnTo>
                  <a:lnTo>
                    <a:pt x="121" y="589"/>
                  </a:lnTo>
                  <a:lnTo>
                    <a:pt x="116" y="599"/>
                  </a:lnTo>
                  <a:lnTo>
                    <a:pt x="101" y="609"/>
                  </a:lnTo>
                  <a:lnTo>
                    <a:pt x="101" y="609"/>
                  </a:lnTo>
                  <a:lnTo>
                    <a:pt x="86" y="644"/>
                  </a:lnTo>
                  <a:lnTo>
                    <a:pt x="81" y="679"/>
                  </a:lnTo>
                  <a:lnTo>
                    <a:pt x="76" y="709"/>
                  </a:lnTo>
                  <a:lnTo>
                    <a:pt x="76" y="709"/>
                  </a:lnTo>
                  <a:lnTo>
                    <a:pt x="76" y="735"/>
                  </a:lnTo>
                  <a:lnTo>
                    <a:pt x="66" y="760"/>
                  </a:lnTo>
                  <a:lnTo>
                    <a:pt x="56" y="785"/>
                  </a:lnTo>
                  <a:lnTo>
                    <a:pt x="56" y="785"/>
                  </a:lnTo>
                  <a:lnTo>
                    <a:pt x="56" y="820"/>
                  </a:lnTo>
                  <a:lnTo>
                    <a:pt x="61" y="865"/>
                  </a:lnTo>
                  <a:lnTo>
                    <a:pt x="61" y="865"/>
                  </a:lnTo>
                  <a:lnTo>
                    <a:pt x="61" y="886"/>
                  </a:lnTo>
                  <a:lnTo>
                    <a:pt x="50" y="901"/>
                  </a:lnTo>
                  <a:lnTo>
                    <a:pt x="35" y="916"/>
                  </a:lnTo>
                  <a:lnTo>
                    <a:pt x="10" y="921"/>
                  </a:lnTo>
                  <a:lnTo>
                    <a:pt x="10" y="921"/>
                  </a:lnTo>
                  <a:lnTo>
                    <a:pt x="5" y="936"/>
                  </a:lnTo>
                  <a:lnTo>
                    <a:pt x="0" y="976"/>
                  </a:lnTo>
                  <a:lnTo>
                    <a:pt x="5" y="996"/>
                  </a:lnTo>
                  <a:lnTo>
                    <a:pt x="15" y="1016"/>
                  </a:lnTo>
                  <a:lnTo>
                    <a:pt x="30" y="1031"/>
                  </a:lnTo>
                  <a:lnTo>
                    <a:pt x="56" y="1041"/>
                  </a:lnTo>
                  <a:lnTo>
                    <a:pt x="56" y="1041"/>
                  </a:lnTo>
                  <a:lnTo>
                    <a:pt x="71" y="1047"/>
                  </a:lnTo>
                  <a:lnTo>
                    <a:pt x="106" y="1062"/>
                  </a:lnTo>
                  <a:lnTo>
                    <a:pt x="126" y="1077"/>
                  </a:lnTo>
                  <a:lnTo>
                    <a:pt x="141" y="1092"/>
                  </a:lnTo>
                  <a:lnTo>
                    <a:pt x="151" y="1112"/>
                  </a:lnTo>
                  <a:lnTo>
                    <a:pt x="156" y="1137"/>
                  </a:lnTo>
                  <a:lnTo>
                    <a:pt x="156" y="1137"/>
                  </a:lnTo>
                  <a:lnTo>
                    <a:pt x="156" y="1137"/>
                  </a:lnTo>
                  <a:lnTo>
                    <a:pt x="171" y="1132"/>
                  </a:lnTo>
                  <a:lnTo>
                    <a:pt x="191" y="1137"/>
                  </a:lnTo>
                  <a:lnTo>
                    <a:pt x="206" y="1142"/>
                  </a:lnTo>
                  <a:lnTo>
                    <a:pt x="222" y="1157"/>
                  </a:lnTo>
                  <a:lnTo>
                    <a:pt x="232" y="1172"/>
                  </a:lnTo>
                  <a:lnTo>
                    <a:pt x="237" y="1202"/>
                  </a:lnTo>
                  <a:lnTo>
                    <a:pt x="237" y="1202"/>
                  </a:lnTo>
                  <a:lnTo>
                    <a:pt x="252" y="1207"/>
                  </a:lnTo>
                  <a:lnTo>
                    <a:pt x="267" y="1218"/>
                  </a:lnTo>
                  <a:lnTo>
                    <a:pt x="287" y="1228"/>
                  </a:lnTo>
                  <a:lnTo>
                    <a:pt x="307" y="1248"/>
                  </a:lnTo>
                  <a:lnTo>
                    <a:pt x="322" y="1273"/>
                  </a:lnTo>
                  <a:lnTo>
                    <a:pt x="332" y="1308"/>
                  </a:lnTo>
                  <a:lnTo>
                    <a:pt x="337" y="1343"/>
                  </a:lnTo>
                  <a:lnTo>
                    <a:pt x="337" y="1343"/>
                  </a:lnTo>
                  <a:lnTo>
                    <a:pt x="332" y="1358"/>
                  </a:lnTo>
                  <a:lnTo>
                    <a:pt x="317" y="1384"/>
                  </a:lnTo>
                  <a:lnTo>
                    <a:pt x="292" y="1419"/>
                  </a:lnTo>
                  <a:lnTo>
                    <a:pt x="282" y="1434"/>
                  </a:lnTo>
                  <a:lnTo>
                    <a:pt x="262" y="1449"/>
                  </a:lnTo>
                  <a:lnTo>
                    <a:pt x="267" y="1479"/>
                  </a:lnTo>
                  <a:lnTo>
                    <a:pt x="267" y="1479"/>
                  </a:lnTo>
                  <a:lnTo>
                    <a:pt x="272" y="1479"/>
                  </a:lnTo>
                  <a:lnTo>
                    <a:pt x="282" y="1479"/>
                  </a:lnTo>
                  <a:lnTo>
                    <a:pt x="297" y="1494"/>
                  </a:lnTo>
                  <a:lnTo>
                    <a:pt x="312" y="1519"/>
                  </a:lnTo>
                  <a:lnTo>
                    <a:pt x="312" y="1519"/>
                  </a:lnTo>
                  <a:lnTo>
                    <a:pt x="362" y="1565"/>
                  </a:lnTo>
                  <a:lnTo>
                    <a:pt x="398" y="1600"/>
                  </a:lnTo>
                  <a:lnTo>
                    <a:pt x="408" y="1620"/>
                  </a:lnTo>
                  <a:lnTo>
                    <a:pt x="418" y="1640"/>
                  </a:lnTo>
                  <a:lnTo>
                    <a:pt x="423" y="1640"/>
                  </a:lnTo>
                  <a:lnTo>
                    <a:pt x="423" y="1640"/>
                  </a:lnTo>
                  <a:lnTo>
                    <a:pt x="443" y="1630"/>
                  </a:lnTo>
                  <a:lnTo>
                    <a:pt x="463" y="1625"/>
                  </a:lnTo>
                  <a:lnTo>
                    <a:pt x="488" y="1615"/>
                  </a:lnTo>
                  <a:lnTo>
                    <a:pt x="554" y="1610"/>
                  </a:lnTo>
                  <a:lnTo>
                    <a:pt x="624" y="1595"/>
                  </a:lnTo>
                  <a:lnTo>
                    <a:pt x="689" y="1575"/>
                  </a:lnTo>
                  <a:lnTo>
                    <a:pt x="750" y="1544"/>
                  </a:lnTo>
                  <a:lnTo>
                    <a:pt x="750" y="1544"/>
                  </a:lnTo>
                  <a:lnTo>
                    <a:pt x="770" y="1555"/>
                  </a:lnTo>
                  <a:lnTo>
                    <a:pt x="790" y="1555"/>
                  </a:lnTo>
                  <a:lnTo>
                    <a:pt x="805" y="1555"/>
                  </a:lnTo>
                  <a:lnTo>
                    <a:pt x="815" y="1555"/>
                  </a:lnTo>
                  <a:lnTo>
                    <a:pt x="830" y="1544"/>
                  </a:lnTo>
                  <a:lnTo>
                    <a:pt x="835" y="1539"/>
                  </a:lnTo>
                  <a:lnTo>
                    <a:pt x="835" y="1539"/>
                  </a:lnTo>
                  <a:lnTo>
                    <a:pt x="855" y="1499"/>
                  </a:lnTo>
                  <a:lnTo>
                    <a:pt x="870" y="1469"/>
                  </a:lnTo>
                  <a:lnTo>
                    <a:pt x="891" y="1444"/>
                  </a:lnTo>
                  <a:lnTo>
                    <a:pt x="891" y="1444"/>
                  </a:lnTo>
                  <a:lnTo>
                    <a:pt x="906" y="1424"/>
                  </a:lnTo>
                  <a:lnTo>
                    <a:pt x="921" y="1404"/>
                  </a:lnTo>
                  <a:lnTo>
                    <a:pt x="931" y="1384"/>
                  </a:lnTo>
                  <a:lnTo>
                    <a:pt x="926" y="1298"/>
                  </a:lnTo>
                  <a:lnTo>
                    <a:pt x="926" y="1298"/>
                  </a:lnTo>
                  <a:lnTo>
                    <a:pt x="941" y="1273"/>
                  </a:lnTo>
                  <a:lnTo>
                    <a:pt x="951" y="1258"/>
                  </a:lnTo>
                  <a:lnTo>
                    <a:pt x="966" y="1243"/>
                  </a:lnTo>
                  <a:lnTo>
                    <a:pt x="981" y="1238"/>
                  </a:lnTo>
                  <a:lnTo>
                    <a:pt x="1006" y="1228"/>
                  </a:lnTo>
                  <a:lnTo>
                    <a:pt x="1016" y="1228"/>
                  </a:lnTo>
                  <a:lnTo>
                    <a:pt x="1072" y="1258"/>
                  </a:lnTo>
                  <a:lnTo>
                    <a:pt x="1082" y="1263"/>
                  </a:lnTo>
                  <a:lnTo>
                    <a:pt x="1082" y="1263"/>
                  </a:lnTo>
                  <a:lnTo>
                    <a:pt x="1087" y="1233"/>
                  </a:lnTo>
                  <a:lnTo>
                    <a:pt x="1092" y="1218"/>
                  </a:lnTo>
                  <a:lnTo>
                    <a:pt x="1102" y="1212"/>
                  </a:lnTo>
                  <a:lnTo>
                    <a:pt x="1102" y="1207"/>
                  </a:lnTo>
                  <a:lnTo>
                    <a:pt x="1102" y="1207"/>
                  </a:lnTo>
                  <a:lnTo>
                    <a:pt x="1122" y="1202"/>
                  </a:lnTo>
                  <a:lnTo>
                    <a:pt x="1137" y="1192"/>
                  </a:lnTo>
                  <a:lnTo>
                    <a:pt x="1142" y="1182"/>
                  </a:lnTo>
                  <a:lnTo>
                    <a:pt x="1152" y="1167"/>
                  </a:lnTo>
                  <a:lnTo>
                    <a:pt x="1157" y="1142"/>
                  </a:lnTo>
                  <a:lnTo>
                    <a:pt x="1157" y="1132"/>
                  </a:lnTo>
                  <a:lnTo>
                    <a:pt x="1157" y="1132"/>
                  </a:lnTo>
                  <a:lnTo>
                    <a:pt x="1152" y="1127"/>
                  </a:lnTo>
                  <a:lnTo>
                    <a:pt x="1147" y="1122"/>
                  </a:lnTo>
                  <a:lnTo>
                    <a:pt x="1137" y="1102"/>
                  </a:lnTo>
                  <a:lnTo>
                    <a:pt x="1137" y="1072"/>
                  </a:lnTo>
                  <a:lnTo>
                    <a:pt x="1137" y="1072"/>
                  </a:lnTo>
                  <a:lnTo>
                    <a:pt x="1132" y="1031"/>
                  </a:lnTo>
                  <a:lnTo>
                    <a:pt x="1127" y="1006"/>
                  </a:lnTo>
                  <a:lnTo>
                    <a:pt x="1122" y="986"/>
                  </a:lnTo>
                  <a:lnTo>
                    <a:pt x="1122" y="986"/>
                  </a:lnTo>
                  <a:lnTo>
                    <a:pt x="1117" y="951"/>
                  </a:lnTo>
                  <a:lnTo>
                    <a:pt x="1117" y="916"/>
                  </a:lnTo>
                  <a:lnTo>
                    <a:pt x="1122" y="886"/>
                  </a:lnTo>
                  <a:lnTo>
                    <a:pt x="1127" y="860"/>
                  </a:lnTo>
                  <a:lnTo>
                    <a:pt x="1142" y="820"/>
                  </a:lnTo>
                  <a:lnTo>
                    <a:pt x="1147" y="810"/>
                  </a:lnTo>
                  <a:lnTo>
                    <a:pt x="1172" y="810"/>
                  </a:lnTo>
                  <a:lnTo>
                    <a:pt x="1192" y="810"/>
                  </a:lnTo>
                  <a:lnTo>
                    <a:pt x="1223" y="815"/>
                  </a:lnTo>
                  <a:lnTo>
                    <a:pt x="1228" y="810"/>
                  </a:lnTo>
                  <a:lnTo>
                    <a:pt x="1253" y="800"/>
                  </a:lnTo>
                  <a:lnTo>
                    <a:pt x="1268" y="810"/>
                  </a:lnTo>
                  <a:lnTo>
                    <a:pt x="1268" y="830"/>
                  </a:lnTo>
                  <a:lnTo>
                    <a:pt x="1283" y="845"/>
                  </a:lnTo>
                  <a:lnTo>
                    <a:pt x="1283" y="845"/>
                  </a:lnTo>
                  <a:lnTo>
                    <a:pt x="1308" y="830"/>
                  </a:lnTo>
                  <a:lnTo>
                    <a:pt x="1323" y="830"/>
                  </a:lnTo>
                  <a:lnTo>
                    <a:pt x="1333" y="830"/>
                  </a:lnTo>
                  <a:lnTo>
                    <a:pt x="1338" y="840"/>
                  </a:lnTo>
                  <a:lnTo>
                    <a:pt x="1343" y="860"/>
                  </a:lnTo>
                  <a:lnTo>
                    <a:pt x="1338" y="875"/>
                  </a:lnTo>
                  <a:lnTo>
                    <a:pt x="1338" y="906"/>
                  </a:lnTo>
                  <a:lnTo>
                    <a:pt x="1424" y="1006"/>
                  </a:lnTo>
                  <a:lnTo>
                    <a:pt x="1444" y="1011"/>
                  </a:lnTo>
                  <a:lnTo>
                    <a:pt x="1474" y="1006"/>
                  </a:lnTo>
                  <a:lnTo>
                    <a:pt x="1509" y="1011"/>
                  </a:lnTo>
                  <a:lnTo>
                    <a:pt x="1509" y="1031"/>
                  </a:lnTo>
                  <a:lnTo>
                    <a:pt x="1524" y="1077"/>
                  </a:lnTo>
                  <a:lnTo>
                    <a:pt x="1524" y="1077"/>
                  </a:lnTo>
                  <a:lnTo>
                    <a:pt x="1560" y="1092"/>
                  </a:lnTo>
                  <a:lnTo>
                    <a:pt x="1580" y="1097"/>
                  </a:lnTo>
                  <a:lnTo>
                    <a:pt x="1590" y="1092"/>
                  </a:lnTo>
                  <a:lnTo>
                    <a:pt x="1590" y="1087"/>
                  </a:lnTo>
                  <a:lnTo>
                    <a:pt x="1575" y="1062"/>
                  </a:lnTo>
                  <a:lnTo>
                    <a:pt x="1570" y="1052"/>
                  </a:lnTo>
                  <a:lnTo>
                    <a:pt x="1550" y="1021"/>
                  </a:lnTo>
                  <a:lnTo>
                    <a:pt x="1550" y="1021"/>
                  </a:lnTo>
                  <a:lnTo>
                    <a:pt x="1550" y="996"/>
                  </a:lnTo>
                  <a:lnTo>
                    <a:pt x="1544" y="976"/>
                  </a:lnTo>
                  <a:lnTo>
                    <a:pt x="1534" y="946"/>
                  </a:lnTo>
                  <a:lnTo>
                    <a:pt x="1519" y="931"/>
                  </a:lnTo>
                  <a:lnTo>
                    <a:pt x="1514" y="926"/>
                  </a:lnTo>
                  <a:lnTo>
                    <a:pt x="1514" y="926"/>
                  </a:lnTo>
                  <a:lnTo>
                    <a:pt x="1474" y="921"/>
                  </a:lnTo>
                  <a:lnTo>
                    <a:pt x="1454" y="911"/>
                  </a:lnTo>
                  <a:lnTo>
                    <a:pt x="1449" y="906"/>
                  </a:lnTo>
                  <a:lnTo>
                    <a:pt x="1449" y="901"/>
                  </a:lnTo>
                  <a:lnTo>
                    <a:pt x="1454" y="886"/>
                  </a:lnTo>
                  <a:lnTo>
                    <a:pt x="1469" y="875"/>
                  </a:lnTo>
                  <a:lnTo>
                    <a:pt x="1489" y="860"/>
                  </a:lnTo>
                  <a:lnTo>
                    <a:pt x="1524" y="845"/>
                  </a:lnTo>
                  <a:lnTo>
                    <a:pt x="1524" y="845"/>
                  </a:lnTo>
                  <a:lnTo>
                    <a:pt x="1555" y="825"/>
                  </a:lnTo>
                  <a:lnTo>
                    <a:pt x="1585" y="805"/>
                  </a:lnTo>
                  <a:lnTo>
                    <a:pt x="1615" y="775"/>
                  </a:lnTo>
                  <a:lnTo>
                    <a:pt x="1660" y="775"/>
                  </a:lnTo>
                  <a:lnTo>
                    <a:pt x="1660" y="775"/>
                  </a:lnTo>
                  <a:lnTo>
                    <a:pt x="1680" y="770"/>
                  </a:lnTo>
                  <a:lnTo>
                    <a:pt x="1690" y="765"/>
                  </a:lnTo>
                  <a:lnTo>
                    <a:pt x="1695" y="760"/>
                  </a:lnTo>
                  <a:lnTo>
                    <a:pt x="1695" y="750"/>
                  </a:lnTo>
                  <a:lnTo>
                    <a:pt x="1690" y="730"/>
                  </a:lnTo>
                  <a:lnTo>
                    <a:pt x="1680" y="725"/>
                  </a:lnTo>
                  <a:lnTo>
                    <a:pt x="1690" y="709"/>
                  </a:lnTo>
                  <a:lnTo>
                    <a:pt x="1690" y="709"/>
                  </a:lnTo>
                  <a:lnTo>
                    <a:pt x="1705" y="715"/>
                  </a:lnTo>
                  <a:lnTo>
                    <a:pt x="1716" y="715"/>
                  </a:lnTo>
                  <a:lnTo>
                    <a:pt x="1726" y="709"/>
                  </a:lnTo>
                  <a:lnTo>
                    <a:pt x="1731" y="704"/>
                  </a:lnTo>
                  <a:lnTo>
                    <a:pt x="1731" y="689"/>
                  </a:lnTo>
                  <a:lnTo>
                    <a:pt x="1731" y="679"/>
                  </a:lnTo>
                  <a:lnTo>
                    <a:pt x="1721" y="619"/>
                  </a:lnTo>
                  <a:lnTo>
                    <a:pt x="1721" y="619"/>
                  </a:lnTo>
                  <a:lnTo>
                    <a:pt x="1731" y="604"/>
                  </a:lnTo>
                  <a:lnTo>
                    <a:pt x="1741" y="589"/>
                  </a:lnTo>
                  <a:lnTo>
                    <a:pt x="1746" y="569"/>
                  </a:lnTo>
                  <a:lnTo>
                    <a:pt x="1746" y="569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3" name="Freeform 19"/>
            <p:cNvSpPr>
              <a:spLocks/>
            </p:cNvSpPr>
            <p:nvPr/>
          </p:nvSpPr>
          <p:spPr bwMode="auto">
            <a:xfrm>
              <a:off x="3001" y="2635"/>
              <a:ext cx="1082" cy="956"/>
            </a:xfrm>
            <a:custGeom>
              <a:avLst/>
              <a:gdLst/>
              <a:ahLst/>
              <a:cxnLst>
                <a:cxn ang="0">
                  <a:pos x="981" y="664"/>
                </a:cxn>
                <a:cxn ang="0">
                  <a:pos x="946" y="594"/>
                </a:cxn>
                <a:cxn ang="0">
                  <a:pos x="911" y="528"/>
                </a:cxn>
                <a:cxn ang="0">
                  <a:pos x="911" y="508"/>
                </a:cxn>
                <a:cxn ang="0">
                  <a:pos x="810" y="387"/>
                </a:cxn>
                <a:cxn ang="0">
                  <a:pos x="765" y="347"/>
                </a:cxn>
                <a:cxn ang="0">
                  <a:pos x="775" y="302"/>
                </a:cxn>
                <a:cxn ang="0">
                  <a:pos x="830" y="211"/>
                </a:cxn>
                <a:cxn ang="0">
                  <a:pos x="805" y="116"/>
                </a:cxn>
                <a:cxn ang="0">
                  <a:pos x="730" y="65"/>
                </a:cxn>
                <a:cxn ang="0">
                  <a:pos x="704" y="10"/>
                </a:cxn>
                <a:cxn ang="0">
                  <a:pos x="654" y="0"/>
                </a:cxn>
                <a:cxn ang="0">
                  <a:pos x="584" y="116"/>
                </a:cxn>
                <a:cxn ang="0">
                  <a:pos x="564" y="166"/>
                </a:cxn>
                <a:cxn ang="0">
                  <a:pos x="523" y="186"/>
                </a:cxn>
                <a:cxn ang="0">
                  <a:pos x="428" y="156"/>
                </a:cxn>
                <a:cxn ang="0">
                  <a:pos x="393" y="70"/>
                </a:cxn>
                <a:cxn ang="0">
                  <a:pos x="327" y="55"/>
                </a:cxn>
                <a:cxn ang="0">
                  <a:pos x="247" y="80"/>
                </a:cxn>
                <a:cxn ang="0">
                  <a:pos x="196" y="176"/>
                </a:cxn>
                <a:cxn ang="0">
                  <a:pos x="181" y="171"/>
                </a:cxn>
                <a:cxn ang="0">
                  <a:pos x="156" y="236"/>
                </a:cxn>
                <a:cxn ang="0">
                  <a:pos x="146" y="322"/>
                </a:cxn>
                <a:cxn ang="0">
                  <a:pos x="121" y="362"/>
                </a:cxn>
                <a:cxn ang="0">
                  <a:pos x="151" y="473"/>
                </a:cxn>
                <a:cxn ang="0">
                  <a:pos x="166" y="513"/>
                </a:cxn>
                <a:cxn ang="0">
                  <a:pos x="106" y="548"/>
                </a:cxn>
                <a:cxn ang="0">
                  <a:pos x="61" y="639"/>
                </a:cxn>
                <a:cxn ang="0">
                  <a:pos x="0" y="689"/>
                </a:cxn>
                <a:cxn ang="0">
                  <a:pos x="25" y="744"/>
                </a:cxn>
                <a:cxn ang="0">
                  <a:pos x="71" y="780"/>
                </a:cxn>
                <a:cxn ang="0">
                  <a:pos x="86" y="865"/>
                </a:cxn>
                <a:cxn ang="0">
                  <a:pos x="141" y="880"/>
                </a:cxn>
                <a:cxn ang="0">
                  <a:pos x="176" y="956"/>
                </a:cxn>
                <a:cxn ang="0">
                  <a:pos x="237" y="946"/>
                </a:cxn>
                <a:cxn ang="0">
                  <a:pos x="252" y="875"/>
                </a:cxn>
                <a:cxn ang="0">
                  <a:pos x="302" y="840"/>
                </a:cxn>
                <a:cxn ang="0">
                  <a:pos x="342" y="815"/>
                </a:cxn>
                <a:cxn ang="0">
                  <a:pos x="372" y="785"/>
                </a:cxn>
                <a:cxn ang="0">
                  <a:pos x="533" y="865"/>
                </a:cxn>
                <a:cxn ang="0">
                  <a:pos x="543" y="900"/>
                </a:cxn>
                <a:cxn ang="0">
                  <a:pos x="654" y="931"/>
                </a:cxn>
                <a:cxn ang="0">
                  <a:pos x="704" y="920"/>
                </a:cxn>
                <a:cxn ang="0">
                  <a:pos x="750" y="936"/>
                </a:cxn>
                <a:cxn ang="0">
                  <a:pos x="840" y="941"/>
                </a:cxn>
                <a:cxn ang="0">
                  <a:pos x="956" y="890"/>
                </a:cxn>
                <a:cxn ang="0">
                  <a:pos x="1026" y="915"/>
                </a:cxn>
                <a:cxn ang="0">
                  <a:pos x="1072" y="845"/>
                </a:cxn>
                <a:cxn ang="0">
                  <a:pos x="1082" y="785"/>
                </a:cxn>
                <a:cxn ang="0">
                  <a:pos x="1057" y="719"/>
                </a:cxn>
              </a:cxnLst>
              <a:rect l="0" t="0" r="r" b="b"/>
              <a:pathLst>
                <a:path w="1082" h="956">
                  <a:moveTo>
                    <a:pt x="1041" y="709"/>
                  </a:moveTo>
                  <a:lnTo>
                    <a:pt x="1041" y="709"/>
                  </a:lnTo>
                  <a:lnTo>
                    <a:pt x="1011" y="689"/>
                  </a:lnTo>
                  <a:lnTo>
                    <a:pt x="981" y="664"/>
                  </a:lnTo>
                  <a:lnTo>
                    <a:pt x="956" y="634"/>
                  </a:lnTo>
                  <a:lnTo>
                    <a:pt x="956" y="634"/>
                  </a:lnTo>
                  <a:lnTo>
                    <a:pt x="956" y="614"/>
                  </a:lnTo>
                  <a:lnTo>
                    <a:pt x="946" y="594"/>
                  </a:lnTo>
                  <a:lnTo>
                    <a:pt x="931" y="558"/>
                  </a:lnTo>
                  <a:lnTo>
                    <a:pt x="916" y="538"/>
                  </a:lnTo>
                  <a:lnTo>
                    <a:pt x="911" y="528"/>
                  </a:lnTo>
                  <a:lnTo>
                    <a:pt x="911" y="528"/>
                  </a:lnTo>
                  <a:lnTo>
                    <a:pt x="911" y="518"/>
                  </a:lnTo>
                  <a:lnTo>
                    <a:pt x="916" y="513"/>
                  </a:lnTo>
                  <a:lnTo>
                    <a:pt x="911" y="508"/>
                  </a:lnTo>
                  <a:lnTo>
                    <a:pt x="911" y="508"/>
                  </a:lnTo>
                  <a:lnTo>
                    <a:pt x="906" y="488"/>
                  </a:lnTo>
                  <a:lnTo>
                    <a:pt x="891" y="468"/>
                  </a:lnTo>
                  <a:lnTo>
                    <a:pt x="855" y="428"/>
                  </a:lnTo>
                  <a:lnTo>
                    <a:pt x="810" y="387"/>
                  </a:lnTo>
                  <a:lnTo>
                    <a:pt x="810" y="387"/>
                  </a:lnTo>
                  <a:lnTo>
                    <a:pt x="790" y="357"/>
                  </a:lnTo>
                  <a:lnTo>
                    <a:pt x="775" y="347"/>
                  </a:lnTo>
                  <a:lnTo>
                    <a:pt x="765" y="347"/>
                  </a:lnTo>
                  <a:lnTo>
                    <a:pt x="760" y="347"/>
                  </a:lnTo>
                  <a:lnTo>
                    <a:pt x="760" y="312"/>
                  </a:lnTo>
                  <a:lnTo>
                    <a:pt x="760" y="312"/>
                  </a:lnTo>
                  <a:lnTo>
                    <a:pt x="775" y="302"/>
                  </a:lnTo>
                  <a:lnTo>
                    <a:pt x="790" y="287"/>
                  </a:lnTo>
                  <a:lnTo>
                    <a:pt x="815" y="252"/>
                  </a:lnTo>
                  <a:lnTo>
                    <a:pt x="825" y="226"/>
                  </a:lnTo>
                  <a:lnTo>
                    <a:pt x="830" y="211"/>
                  </a:lnTo>
                  <a:lnTo>
                    <a:pt x="830" y="211"/>
                  </a:lnTo>
                  <a:lnTo>
                    <a:pt x="830" y="171"/>
                  </a:lnTo>
                  <a:lnTo>
                    <a:pt x="820" y="141"/>
                  </a:lnTo>
                  <a:lnTo>
                    <a:pt x="805" y="116"/>
                  </a:lnTo>
                  <a:lnTo>
                    <a:pt x="785" y="96"/>
                  </a:lnTo>
                  <a:lnTo>
                    <a:pt x="765" y="80"/>
                  </a:lnTo>
                  <a:lnTo>
                    <a:pt x="745" y="75"/>
                  </a:lnTo>
                  <a:lnTo>
                    <a:pt x="730" y="65"/>
                  </a:lnTo>
                  <a:lnTo>
                    <a:pt x="730" y="65"/>
                  </a:lnTo>
                  <a:lnTo>
                    <a:pt x="725" y="40"/>
                  </a:lnTo>
                  <a:lnTo>
                    <a:pt x="714" y="20"/>
                  </a:lnTo>
                  <a:lnTo>
                    <a:pt x="704" y="10"/>
                  </a:lnTo>
                  <a:lnTo>
                    <a:pt x="689" y="0"/>
                  </a:lnTo>
                  <a:lnTo>
                    <a:pt x="66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49" y="30"/>
                  </a:lnTo>
                  <a:lnTo>
                    <a:pt x="634" y="65"/>
                  </a:lnTo>
                  <a:lnTo>
                    <a:pt x="584" y="116"/>
                  </a:lnTo>
                  <a:lnTo>
                    <a:pt x="584" y="116"/>
                  </a:lnTo>
                  <a:lnTo>
                    <a:pt x="579" y="131"/>
                  </a:lnTo>
                  <a:lnTo>
                    <a:pt x="564" y="166"/>
                  </a:lnTo>
                  <a:lnTo>
                    <a:pt x="564" y="166"/>
                  </a:lnTo>
                  <a:lnTo>
                    <a:pt x="559" y="181"/>
                  </a:lnTo>
                  <a:lnTo>
                    <a:pt x="554" y="186"/>
                  </a:lnTo>
                  <a:lnTo>
                    <a:pt x="543" y="186"/>
                  </a:lnTo>
                  <a:lnTo>
                    <a:pt x="523" y="186"/>
                  </a:lnTo>
                  <a:lnTo>
                    <a:pt x="488" y="166"/>
                  </a:lnTo>
                  <a:lnTo>
                    <a:pt x="428" y="171"/>
                  </a:lnTo>
                  <a:lnTo>
                    <a:pt x="428" y="171"/>
                  </a:lnTo>
                  <a:lnTo>
                    <a:pt x="428" y="156"/>
                  </a:lnTo>
                  <a:lnTo>
                    <a:pt x="428" y="136"/>
                  </a:lnTo>
                  <a:lnTo>
                    <a:pt x="423" y="111"/>
                  </a:lnTo>
                  <a:lnTo>
                    <a:pt x="413" y="91"/>
                  </a:lnTo>
                  <a:lnTo>
                    <a:pt x="393" y="70"/>
                  </a:lnTo>
                  <a:lnTo>
                    <a:pt x="377" y="60"/>
                  </a:lnTo>
                  <a:lnTo>
                    <a:pt x="362" y="55"/>
                  </a:lnTo>
                  <a:lnTo>
                    <a:pt x="347" y="55"/>
                  </a:lnTo>
                  <a:lnTo>
                    <a:pt x="327" y="55"/>
                  </a:lnTo>
                  <a:lnTo>
                    <a:pt x="327" y="55"/>
                  </a:lnTo>
                  <a:lnTo>
                    <a:pt x="312" y="55"/>
                  </a:lnTo>
                  <a:lnTo>
                    <a:pt x="282" y="65"/>
                  </a:lnTo>
                  <a:lnTo>
                    <a:pt x="247" y="80"/>
                  </a:lnTo>
                  <a:lnTo>
                    <a:pt x="237" y="91"/>
                  </a:lnTo>
                  <a:lnTo>
                    <a:pt x="227" y="106"/>
                  </a:lnTo>
                  <a:lnTo>
                    <a:pt x="227" y="106"/>
                  </a:lnTo>
                  <a:lnTo>
                    <a:pt x="196" y="176"/>
                  </a:lnTo>
                  <a:lnTo>
                    <a:pt x="196" y="176"/>
                  </a:lnTo>
                  <a:lnTo>
                    <a:pt x="186" y="171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76" y="201"/>
                  </a:lnTo>
                  <a:lnTo>
                    <a:pt x="171" y="226"/>
                  </a:lnTo>
                  <a:lnTo>
                    <a:pt x="166" y="236"/>
                  </a:lnTo>
                  <a:lnTo>
                    <a:pt x="156" y="236"/>
                  </a:lnTo>
                  <a:lnTo>
                    <a:pt x="156" y="236"/>
                  </a:lnTo>
                  <a:lnTo>
                    <a:pt x="156" y="252"/>
                  </a:lnTo>
                  <a:lnTo>
                    <a:pt x="156" y="287"/>
                  </a:lnTo>
                  <a:lnTo>
                    <a:pt x="146" y="322"/>
                  </a:lnTo>
                  <a:lnTo>
                    <a:pt x="136" y="337"/>
                  </a:lnTo>
                  <a:lnTo>
                    <a:pt x="126" y="347"/>
                  </a:lnTo>
                  <a:lnTo>
                    <a:pt x="126" y="347"/>
                  </a:lnTo>
                  <a:lnTo>
                    <a:pt x="121" y="362"/>
                  </a:lnTo>
                  <a:lnTo>
                    <a:pt x="121" y="402"/>
                  </a:lnTo>
                  <a:lnTo>
                    <a:pt x="126" y="428"/>
                  </a:lnTo>
                  <a:lnTo>
                    <a:pt x="136" y="453"/>
                  </a:lnTo>
                  <a:lnTo>
                    <a:pt x="151" y="473"/>
                  </a:lnTo>
                  <a:lnTo>
                    <a:pt x="176" y="493"/>
                  </a:lnTo>
                  <a:lnTo>
                    <a:pt x="176" y="513"/>
                  </a:lnTo>
                  <a:lnTo>
                    <a:pt x="176" y="513"/>
                  </a:lnTo>
                  <a:lnTo>
                    <a:pt x="166" y="513"/>
                  </a:lnTo>
                  <a:lnTo>
                    <a:pt x="146" y="518"/>
                  </a:lnTo>
                  <a:lnTo>
                    <a:pt x="131" y="523"/>
                  </a:lnTo>
                  <a:lnTo>
                    <a:pt x="121" y="533"/>
                  </a:lnTo>
                  <a:lnTo>
                    <a:pt x="106" y="548"/>
                  </a:lnTo>
                  <a:lnTo>
                    <a:pt x="101" y="563"/>
                  </a:lnTo>
                  <a:lnTo>
                    <a:pt x="101" y="563"/>
                  </a:lnTo>
                  <a:lnTo>
                    <a:pt x="81" y="604"/>
                  </a:lnTo>
                  <a:lnTo>
                    <a:pt x="61" y="639"/>
                  </a:lnTo>
                  <a:lnTo>
                    <a:pt x="35" y="664"/>
                  </a:lnTo>
                  <a:lnTo>
                    <a:pt x="5" y="679"/>
                  </a:lnTo>
                  <a:lnTo>
                    <a:pt x="5" y="679"/>
                  </a:lnTo>
                  <a:lnTo>
                    <a:pt x="0" y="689"/>
                  </a:lnTo>
                  <a:lnTo>
                    <a:pt x="0" y="704"/>
                  </a:lnTo>
                  <a:lnTo>
                    <a:pt x="0" y="719"/>
                  </a:lnTo>
                  <a:lnTo>
                    <a:pt x="10" y="729"/>
                  </a:lnTo>
                  <a:lnTo>
                    <a:pt x="25" y="744"/>
                  </a:lnTo>
                  <a:lnTo>
                    <a:pt x="50" y="765"/>
                  </a:lnTo>
                  <a:lnTo>
                    <a:pt x="50" y="765"/>
                  </a:lnTo>
                  <a:lnTo>
                    <a:pt x="56" y="765"/>
                  </a:lnTo>
                  <a:lnTo>
                    <a:pt x="71" y="780"/>
                  </a:lnTo>
                  <a:lnTo>
                    <a:pt x="81" y="795"/>
                  </a:lnTo>
                  <a:lnTo>
                    <a:pt x="86" y="810"/>
                  </a:lnTo>
                  <a:lnTo>
                    <a:pt x="86" y="835"/>
                  </a:lnTo>
                  <a:lnTo>
                    <a:pt x="86" y="865"/>
                  </a:lnTo>
                  <a:lnTo>
                    <a:pt x="86" y="865"/>
                  </a:lnTo>
                  <a:lnTo>
                    <a:pt x="101" y="870"/>
                  </a:lnTo>
                  <a:lnTo>
                    <a:pt x="121" y="875"/>
                  </a:lnTo>
                  <a:lnTo>
                    <a:pt x="141" y="880"/>
                  </a:lnTo>
                  <a:lnTo>
                    <a:pt x="151" y="951"/>
                  </a:lnTo>
                  <a:lnTo>
                    <a:pt x="151" y="951"/>
                  </a:lnTo>
                  <a:lnTo>
                    <a:pt x="161" y="951"/>
                  </a:lnTo>
                  <a:lnTo>
                    <a:pt x="176" y="956"/>
                  </a:lnTo>
                  <a:lnTo>
                    <a:pt x="201" y="956"/>
                  </a:lnTo>
                  <a:lnTo>
                    <a:pt x="216" y="951"/>
                  </a:lnTo>
                  <a:lnTo>
                    <a:pt x="237" y="946"/>
                  </a:lnTo>
                  <a:lnTo>
                    <a:pt x="237" y="946"/>
                  </a:lnTo>
                  <a:lnTo>
                    <a:pt x="242" y="946"/>
                  </a:lnTo>
                  <a:lnTo>
                    <a:pt x="242" y="946"/>
                  </a:lnTo>
                  <a:lnTo>
                    <a:pt x="247" y="895"/>
                  </a:lnTo>
                  <a:lnTo>
                    <a:pt x="252" y="875"/>
                  </a:lnTo>
                  <a:lnTo>
                    <a:pt x="252" y="875"/>
                  </a:lnTo>
                  <a:lnTo>
                    <a:pt x="267" y="870"/>
                  </a:lnTo>
                  <a:lnTo>
                    <a:pt x="282" y="865"/>
                  </a:lnTo>
                  <a:lnTo>
                    <a:pt x="302" y="840"/>
                  </a:lnTo>
                  <a:lnTo>
                    <a:pt x="312" y="820"/>
                  </a:lnTo>
                  <a:lnTo>
                    <a:pt x="317" y="810"/>
                  </a:lnTo>
                  <a:lnTo>
                    <a:pt x="317" y="810"/>
                  </a:lnTo>
                  <a:lnTo>
                    <a:pt x="342" y="815"/>
                  </a:lnTo>
                  <a:lnTo>
                    <a:pt x="357" y="810"/>
                  </a:lnTo>
                  <a:lnTo>
                    <a:pt x="367" y="800"/>
                  </a:lnTo>
                  <a:lnTo>
                    <a:pt x="372" y="785"/>
                  </a:lnTo>
                  <a:lnTo>
                    <a:pt x="372" y="785"/>
                  </a:lnTo>
                  <a:lnTo>
                    <a:pt x="377" y="770"/>
                  </a:lnTo>
                  <a:lnTo>
                    <a:pt x="388" y="765"/>
                  </a:lnTo>
                  <a:lnTo>
                    <a:pt x="403" y="760"/>
                  </a:lnTo>
                  <a:lnTo>
                    <a:pt x="533" y="865"/>
                  </a:lnTo>
                  <a:lnTo>
                    <a:pt x="533" y="865"/>
                  </a:lnTo>
                  <a:lnTo>
                    <a:pt x="533" y="875"/>
                  </a:lnTo>
                  <a:lnTo>
                    <a:pt x="533" y="885"/>
                  </a:lnTo>
                  <a:lnTo>
                    <a:pt x="543" y="900"/>
                  </a:lnTo>
                  <a:lnTo>
                    <a:pt x="559" y="910"/>
                  </a:lnTo>
                  <a:lnTo>
                    <a:pt x="584" y="920"/>
                  </a:lnTo>
                  <a:lnTo>
                    <a:pt x="634" y="931"/>
                  </a:lnTo>
                  <a:lnTo>
                    <a:pt x="654" y="931"/>
                  </a:lnTo>
                  <a:lnTo>
                    <a:pt x="654" y="931"/>
                  </a:lnTo>
                  <a:lnTo>
                    <a:pt x="664" y="926"/>
                  </a:lnTo>
                  <a:lnTo>
                    <a:pt x="679" y="920"/>
                  </a:lnTo>
                  <a:lnTo>
                    <a:pt x="704" y="920"/>
                  </a:lnTo>
                  <a:lnTo>
                    <a:pt x="730" y="926"/>
                  </a:lnTo>
                  <a:lnTo>
                    <a:pt x="735" y="931"/>
                  </a:lnTo>
                  <a:lnTo>
                    <a:pt x="735" y="931"/>
                  </a:lnTo>
                  <a:lnTo>
                    <a:pt x="750" y="936"/>
                  </a:lnTo>
                  <a:lnTo>
                    <a:pt x="775" y="946"/>
                  </a:lnTo>
                  <a:lnTo>
                    <a:pt x="810" y="951"/>
                  </a:lnTo>
                  <a:lnTo>
                    <a:pt x="825" y="946"/>
                  </a:lnTo>
                  <a:lnTo>
                    <a:pt x="840" y="941"/>
                  </a:lnTo>
                  <a:lnTo>
                    <a:pt x="840" y="941"/>
                  </a:lnTo>
                  <a:lnTo>
                    <a:pt x="875" y="920"/>
                  </a:lnTo>
                  <a:lnTo>
                    <a:pt x="911" y="905"/>
                  </a:lnTo>
                  <a:lnTo>
                    <a:pt x="956" y="890"/>
                  </a:lnTo>
                  <a:lnTo>
                    <a:pt x="956" y="890"/>
                  </a:lnTo>
                  <a:lnTo>
                    <a:pt x="986" y="910"/>
                  </a:lnTo>
                  <a:lnTo>
                    <a:pt x="1006" y="915"/>
                  </a:lnTo>
                  <a:lnTo>
                    <a:pt x="1026" y="915"/>
                  </a:lnTo>
                  <a:lnTo>
                    <a:pt x="1036" y="910"/>
                  </a:lnTo>
                  <a:lnTo>
                    <a:pt x="1046" y="895"/>
                  </a:lnTo>
                  <a:lnTo>
                    <a:pt x="1057" y="880"/>
                  </a:lnTo>
                  <a:lnTo>
                    <a:pt x="1072" y="845"/>
                  </a:lnTo>
                  <a:lnTo>
                    <a:pt x="1072" y="845"/>
                  </a:lnTo>
                  <a:lnTo>
                    <a:pt x="1082" y="825"/>
                  </a:lnTo>
                  <a:lnTo>
                    <a:pt x="1082" y="805"/>
                  </a:lnTo>
                  <a:lnTo>
                    <a:pt x="1082" y="785"/>
                  </a:lnTo>
                  <a:lnTo>
                    <a:pt x="1082" y="765"/>
                  </a:lnTo>
                  <a:lnTo>
                    <a:pt x="1077" y="749"/>
                  </a:lnTo>
                  <a:lnTo>
                    <a:pt x="1067" y="729"/>
                  </a:lnTo>
                  <a:lnTo>
                    <a:pt x="1057" y="719"/>
                  </a:lnTo>
                  <a:lnTo>
                    <a:pt x="1041" y="709"/>
                  </a:lnTo>
                  <a:lnTo>
                    <a:pt x="1041" y="709"/>
                  </a:lnTo>
                  <a:close/>
                </a:path>
              </a:pathLst>
            </a:custGeom>
            <a:solidFill>
              <a:srgbClr val="FFFCD1"/>
            </a:solidFill>
            <a:ln w="317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4" name="Freeform 20"/>
            <p:cNvSpPr>
              <a:spLocks noEditPoints="1"/>
            </p:cNvSpPr>
            <p:nvPr/>
          </p:nvSpPr>
          <p:spPr bwMode="auto">
            <a:xfrm>
              <a:off x="2262" y="1966"/>
              <a:ext cx="110" cy="116"/>
            </a:xfrm>
            <a:custGeom>
              <a:avLst/>
              <a:gdLst/>
              <a:ahLst/>
              <a:cxnLst>
                <a:cxn ang="0">
                  <a:pos x="25" y="60"/>
                </a:cxn>
                <a:cxn ang="0">
                  <a:pos x="25" y="91"/>
                </a:cxn>
                <a:cxn ang="0">
                  <a:pos x="15" y="101"/>
                </a:cxn>
                <a:cxn ang="0">
                  <a:pos x="25" y="116"/>
                </a:cxn>
                <a:cxn ang="0">
                  <a:pos x="30" y="111"/>
                </a:cxn>
                <a:cxn ang="0">
                  <a:pos x="60" y="96"/>
                </a:cxn>
                <a:cxn ang="0">
                  <a:pos x="55" y="86"/>
                </a:cxn>
                <a:cxn ang="0">
                  <a:pos x="55" y="81"/>
                </a:cxn>
                <a:cxn ang="0">
                  <a:pos x="50" y="86"/>
                </a:cxn>
                <a:cxn ang="0">
                  <a:pos x="40" y="60"/>
                </a:cxn>
                <a:cxn ang="0">
                  <a:pos x="50" y="60"/>
                </a:cxn>
                <a:cxn ang="0">
                  <a:pos x="65" y="91"/>
                </a:cxn>
                <a:cxn ang="0">
                  <a:pos x="100" y="111"/>
                </a:cxn>
                <a:cxn ang="0">
                  <a:pos x="110" y="91"/>
                </a:cxn>
                <a:cxn ang="0">
                  <a:pos x="80" y="81"/>
                </a:cxn>
                <a:cxn ang="0">
                  <a:pos x="65" y="60"/>
                </a:cxn>
                <a:cxn ang="0">
                  <a:pos x="105" y="45"/>
                </a:cxn>
                <a:cxn ang="0">
                  <a:pos x="40" y="15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25" y="0"/>
                </a:cxn>
                <a:cxn ang="0">
                  <a:pos x="20" y="45"/>
                </a:cxn>
                <a:cxn ang="0">
                  <a:pos x="0" y="45"/>
                </a:cxn>
                <a:cxn ang="0">
                  <a:pos x="0" y="60"/>
                </a:cxn>
                <a:cxn ang="0">
                  <a:pos x="55" y="45"/>
                </a:cxn>
                <a:cxn ang="0">
                  <a:pos x="85" y="15"/>
                </a:cxn>
                <a:cxn ang="0">
                  <a:pos x="85" y="15"/>
                </a:cxn>
                <a:cxn ang="0">
                  <a:pos x="90" y="10"/>
                </a:cxn>
                <a:cxn ang="0">
                  <a:pos x="85" y="10"/>
                </a:cxn>
                <a:cxn ang="0">
                  <a:pos x="70" y="0"/>
                </a:cxn>
                <a:cxn ang="0">
                  <a:pos x="70" y="5"/>
                </a:cxn>
                <a:cxn ang="0">
                  <a:pos x="60" y="20"/>
                </a:cxn>
                <a:cxn ang="0">
                  <a:pos x="40" y="35"/>
                </a:cxn>
                <a:cxn ang="0">
                  <a:pos x="55" y="45"/>
                </a:cxn>
                <a:cxn ang="0">
                  <a:pos x="55" y="45"/>
                </a:cxn>
              </a:cxnLst>
              <a:rect l="0" t="0" r="r" b="b"/>
              <a:pathLst>
                <a:path w="110" h="116">
                  <a:moveTo>
                    <a:pt x="0" y="60"/>
                  </a:moveTo>
                  <a:lnTo>
                    <a:pt x="25" y="60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0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25" y="116"/>
                  </a:lnTo>
                  <a:lnTo>
                    <a:pt x="30" y="111"/>
                  </a:lnTo>
                  <a:lnTo>
                    <a:pt x="30" y="11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40" y="91"/>
                  </a:lnTo>
                  <a:lnTo>
                    <a:pt x="40" y="60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5" y="75"/>
                  </a:lnTo>
                  <a:lnTo>
                    <a:pt x="65" y="91"/>
                  </a:lnTo>
                  <a:lnTo>
                    <a:pt x="80" y="10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10" y="91"/>
                  </a:lnTo>
                  <a:lnTo>
                    <a:pt x="110" y="91"/>
                  </a:lnTo>
                  <a:lnTo>
                    <a:pt x="80" y="81"/>
                  </a:lnTo>
                  <a:lnTo>
                    <a:pt x="70" y="70"/>
                  </a:lnTo>
                  <a:lnTo>
                    <a:pt x="65" y="60"/>
                  </a:lnTo>
                  <a:lnTo>
                    <a:pt x="105" y="60"/>
                  </a:lnTo>
                  <a:lnTo>
                    <a:pt x="105" y="45"/>
                  </a:lnTo>
                  <a:lnTo>
                    <a:pt x="40" y="4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0" y="60"/>
                  </a:lnTo>
                  <a:close/>
                  <a:moveTo>
                    <a:pt x="55" y="45"/>
                  </a:moveTo>
                  <a:lnTo>
                    <a:pt x="55" y="45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90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0" y="20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5" name="Freeform 21"/>
            <p:cNvSpPr>
              <a:spLocks noEditPoints="1"/>
            </p:cNvSpPr>
            <p:nvPr/>
          </p:nvSpPr>
          <p:spPr bwMode="auto">
            <a:xfrm>
              <a:off x="2382" y="1966"/>
              <a:ext cx="111" cy="111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46" y="25"/>
                </a:cxn>
                <a:cxn ang="0">
                  <a:pos x="16" y="30"/>
                </a:cxn>
                <a:cxn ang="0">
                  <a:pos x="41" y="40"/>
                </a:cxn>
                <a:cxn ang="0">
                  <a:pos x="36" y="45"/>
                </a:cxn>
                <a:cxn ang="0">
                  <a:pos x="0" y="55"/>
                </a:cxn>
                <a:cxn ang="0">
                  <a:pos x="31" y="55"/>
                </a:cxn>
                <a:cxn ang="0">
                  <a:pos x="0" y="75"/>
                </a:cxn>
                <a:cxn ang="0">
                  <a:pos x="11" y="86"/>
                </a:cxn>
                <a:cxn ang="0">
                  <a:pos x="21" y="81"/>
                </a:cxn>
                <a:cxn ang="0">
                  <a:pos x="36" y="111"/>
                </a:cxn>
                <a:cxn ang="0">
                  <a:pos x="71" y="106"/>
                </a:cxn>
                <a:cxn ang="0">
                  <a:pos x="86" y="111"/>
                </a:cxn>
                <a:cxn ang="0">
                  <a:pos x="86" y="81"/>
                </a:cxn>
                <a:cxn ang="0">
                  <a:pos x="101" y="86"/>
                </a:cxn>
                <a:cxn ang="0">
                  <a:pos x="111" y="70"/>
                </a:cxn>
                <a:cxn ang="0">
                  <a:pos x="81" y="55"/>
                </a:cxn>
                <a:cxn ang="0">
                  <a:pos x="106" y="45"/>
                </a:cxn>
                <a:cxn ang="0">
                  <a:pos x="51" y="45"/>
                </a:cxn>
                <a:cxn ang="0">
                  <a:pos x="96" y="40"/>
                </a:cxn>
                <a:cxn ang="0">
                  <a:pos x="56" y="30"/>
                </a:cxn>
                <a:cxn ang="0">
                  <a:pos x="61" y="25"/>
                </a:cxn>
                <a:cxn ang="0">
                  <a:pos x="61" y="20"/>
                </a:cxn>
                <a:cxn ang="0">
                  <a:pos x="101" y="10"/>
                </a:cxn>
                <a:cxn ang="0">
                  <a:pos x="61" y="10"/>
                </a:cxn>
                <a:cxn ang="0">
                  <a:pos x="66" y="5"/>
                </a:cxn>
                <a:cxn ang="0">
                  <a:pos x="46" y="0"/>
                </a:cxn>
                <a:cxn ang="0">
                  <a:pos x="11" y="10"/>
                </a:cxn>
                <a:cxn ang="0">
                  <a:pos x="46" y="20"/>
                </a:cxn>
                <a:cxn ang="0">
                  <a:pos x="71" y="65"/>
                </a:cxn>
                <a:cxn ang="0">
                  <a:pos x="41" y="65"/>
                </a:cxn>
                <a:cxn ang="0">
                  <a:pos x="46" y="55"/>
                </a:cxn>
                <a:cxn ang="0">
                  <a:pos x="61" y="55"/>
                </a:cxn>
                <a:cxn ang="0">
                  <a:pos x="71" y="65"/>
                </a:cxn>
                <a:cxn ang="0">
                  <a:pos x="71" y="65"/>
                </a:cxn>
                <a:cxn ang="0">
                  <a:pos x="41" y="75"/>
                </a:cxn>
                <a:cxn ang="0">
                  <a:pos x="71" y="81"/>
                </a:cxn>
                <a:cxn ang="0">
                  <a:pos x="41" y="81"/>
                </a:cxn>
                <a:cxn ang="0">
                  <a:pos x="71" y="96"/>
                </a:cxn>
                <a:cxn ang="0">
                  <a:pos x="36" y="91"/>
                </a:cxn>
                <a:cxn ang="0">
                  <a:pos x="71" y="91"/>
                </a:cxn>
              </a:cxnLst>
              <a:rect l="0" t="0" r="r" b="b"/>
              <a:pathLst>
                <a:path w="111" h="111">
                  <a:moveTo>
                    <a:pt x="46" y="20"/>
                  </a:moveTo>
                  <a:lnTo>
                    <a:pt x="46" y="20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1" y="30"/>
                  </a:lnTo>
                  <a:lnTo>
                    <a:pt x="16" y="30"/>
                  </a:lnTo>
                  <a:lnTo>
                    <a:pt x="16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6" y="45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16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21" y="81"/>
                  </a:lnTo>
                  <a:lnTo>
                    <a:pt x="21" y="111"/>
                  </a:lnTo>
                  <a:lnTo>
                    <a:pt x="36" y="111"/>
                  </a:lnTo>
                  <a:lnTo>
                    <a:pt x="36" y="106"/>
                  </a:lnTo>
                  <a:lnTo>
                    <a:pt x="71" y="106"/>
                  </a:lnTo>
                  <a:lnTo>
                    <a:pt x="71" y="111"/>
                  </a:lnTo>
                  <a:lnTo>
                    <a:pt x="86" y="111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11" y="70"/>
                  </a:lnTo>
                  <a:lnTo>
                    <a:pt x="111" y="70"/>
                  </a:lnTo>
                  <a:lnTo>
                    <a:pt x="91" y="65"/>
                  </a:lnTo>
                  <a:lnTo>
                    <a:pt x="81" y="55"/>
                  </a:lnTo>
                  <a:lnTo>
                    <a:pt x="106" y="55"/>
                  </a:lnTo>
                  <a:lnTo>
                    <a:pt x="106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6" y="40"/>
                  </a:lnTo>
                  <a:lnTo>
                    <a:pt x="96" y="40"/>
                  </a:lnTo>
                  <a:lnTo>
                    <a:pt x="96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1" y="20"/>
                  </a:lnTo>
                  <a:lnTo>
                    <a:pt x="101" y="20"/>
                  </a:lnTo>
                  <a:lnTo>
                    <a:pt x="10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11" y="10"/>
                  </a:lnTo>
                  <a:lnTo>
                    <a:pt x="11" y="20"/>
                  </a:lnTo>
                  <a:lnTo>
                    <a:pt x="46" y="20"/>
                  </a:lnTo>
                  <a:lnTo>
                    <a:pt x="46" y="20"/>
                  </a:lnTo>
                  <a:close/>
                  <a:moveTo>
                    <a:pt x="71" y="65"/>
                  </a:moveTo>
                  <a:lnTo>
                    <a:pt x="41" y="65"/>
                  </a:lnTo>
                  <a:lnTo>
                    <a:pt x="41" y="6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1" y="65"/>
                  </a:lnTo>
                  <a:close/>
                  <a:moveTo>
                    <a:pt x="41" y="81"/>
                  </a:moveTo>
                  <a:lnTo>
                    <a:pt x="41" y="75"/>
                  </a:lnTo>
                  <a:lnTo>
                    <a:pt x="71" y="75"/>
                  </a:lnTo>
                  <a:lnTo>
                    <a:pt x="71" y="81"/>
                  </a:lnTo>
                  <a:lnTo>
                    <a:pt x="41" y="81"/>
                  </a:lnTo>
                  <a:lnTo>
                    <a:pt x="41" y="81"/>
                  </a:lnTo>
                  <a:close/>
                  <a:moveTo>
                    <a:pt x="71" y="91"/>
                  </a:moveTo>
                  <a:lnTo>
                    <a:pt x="71" y="96"/>
                  </a:lnTo>
                  <a:lnTo>
                    <a:pt x="36" y="96"/>
                  </a:lnTo>
                  <a:lnTo>
                    <a:pt x="36" y="91"/>
                  </a:lnTo>
                  <a:lnTo>
                    <a:pt x="71" y="91"/>
                  </a:lnTo>
                  <a:lnTo>
                    <a:pt x="71" y="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6" name="Freeform 22"/>
            <p:cNvSpPr>
              <a:spLocks/>
            </p:cNvSpPr>
            <p:nvPr/>
          </p:nvSpPr>
          <p:spPr bwMode="auto">
            <a:xfrm>
              <a:off x="2503" y="1971"/>
              <a:ext cx="106" cy="106"/>
            </a:xfrm>
            <a:custGeom>
              <a:avLst/>
              <a:gdLst/>
              <a:ahLst/>
              <a:cxnLst>
                <a:cxn ang="0">
                  <a:pos x="66" y="15"/>
                </a:cxn>
                <a:cxn ang="0">
                  <a:pos x="66" y="15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0"/>
                </a:cxn>
                <a:cxn ang="0">
                  <a:pos x="15" y="40"/>
                </a:cxn>
                <a:cxn ang="0">
                  <a:pos x="15" y="96"/>
                </a:cxn>
                <a:cxn ang="0">
                  <a:pos x="30" y="96"/>
                </a:cxn>
                <a:cxn ang="0">
                  <a:pos x="30" y="55"/>
                </a:cxn>
                <a:cxn ang="0">
                  <a:pos x="45" y="55"/>
                </a:cxn>
                <a:cxn ang="0">
                  <a:pos x="45" y="106"/>
                </a:cxn>
                <a:cxn ang="0">
                  <a:pos x="66" y="106"/>
                </a:cxn>
                <a:cxn ang="0">
                  <a:pos x="66" y="55"/>
                </a:cxn>
                <a:cxn ang="0">
                  <a:pos x="81" y="5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76" y="81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71" y="96"/>
                </a:cxn>
                <a:cxn ang="0">
                  <a:pos x="71" y="96"/>
                </a:cxn>
                <a:cxn ang="0">
                  <a:pos x="91" y="96"/>
                </a:cxn>
                <a:cxn ang="0">
                  <a:pos x="96" y="91"/>
                </a:cxn>
                <a:cxn ang="0">
                  <a:pos x="96" y="86"/>
                </a:cxn>
                <a:cxn ang="0">
                  <a:pos x="96" y="40"/>
                </a:cxn>
                <a:cxn ang="0">
                  <a:pos x="66" y="40"/>
                </a:cxn>
                <a:cxn ang="0">
                  <a:pos x="66" y="30"/>
                </a:cxn>
                <a:cxn ang="0">
                  <a:pos x="106" y="30"/>
                </a:cxn>
                <a:cxn ang="0">
                  <a:pos x="106" y="15"/>
                </a:cxn>
                <a:cxn ang="0">
                  <a:pos x="56" y="15"/>
                </a:cxn>
                <a:cxn ang="0">
                  <a:pos x="56" y="15"/>
                </a:cxn>
                <a:cxn ang="0">
                  <a:pos x="66" y="15"/>
                </a:cxn>
                <a:cxn ang="0">
                  <a:pos x="66" y="15"/>
                </a:cxn>
                <a:cxn ang="0">
                  <a:pos x="66" y="15"/>
                </a:cxn>
              </a:cxnLst>
              <a:rect l="0" t="0" r="r" b="b"/>
              <a:pathLst>
                <a:path w="106" h="106">
                  <a:moveTo>
                    <a:pt x="66" y="15"/>
                  </a:moveTo>
                  <a:lnTo>
                    <a:pt x="66" y="15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6"/>
                  </a:lnTo>
                  <a:lnTo>
                    <a:pt x="30" y="96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6"/>
                  </a:lnTo>
                  <a:lnTo>
                    <a:pt x="66" y="106"/>
                  </a:lnTo>
                  <a:lnTo>
                    <a:pt x="66" y="55"/>
                  </a:lnTo>
                  <a:lnTo>
                    <a:pt x="81" y="5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7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91" y="96"/>
                  </a:lnTo>
                  <a:lnTo>
                    <a:pt x="96" y="91"/>
                  </a:lnTo>
                  <a:lnTo>
                    <a:pt x="96" y="86"/>
                  </a:lnTo>
                  <a:lnTo>
                    <a:pt x="96" y="40"/>
                  </a:lnTo>
                  <a:lnTo>
                    <a:pt x="66" y="40"/>
                  </a:lnTo>
                  <a:lnTo>
                    <a:pt x="66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7" name="Freeform 23"/>
            <p:cNvSpPr>
              <a:spLocks noEditPoints="1"/>
            </p:cNvSpPr>
            <p:nvPr/>
          </p:nvSpPr>
          <p:spPr bwMode="auto">
            <a:xfrm>
              <a:off x="3016" y="2001"/>
              <a:ext cx="106" cy="10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46" y="30"/>
                </a:cxn>
                <a:cxn ang="0">
                  <a:pos x="46" y="40"/>
                </a:cxn>
                <a:cxn ang="0">
                  <a:pos x="10" y="40"/>
                </a:cxn>
                <a:cxn ang="0">
                  <a:pos x="10" y="56"/>
                </a:cxn>
                <a:cxn ang="0">
                  <a:pos x="96" y="56"/>
                </a:cxn>
                <a:cxn ang="0">
                  <a:pos x="96" y="40"/>
                </a:cxn>
                <a:cxn ang="0">
                  <a:pos x="61" y="40"/>
                </a:cxn>
                <a:cxn ang="0">
                  <a:pos x="61" y="30"/>
                </a:cxn>
                <a:cxn ang="0">
                  <a:pos x="106" y="30"/>
                </a:cxn>
                <a:cxn ang="0">
                  <a:pos x="106" y="15"/>
                </a:cxn>
                <a:cxn ang="0">
                  <a:pos x="61" y="15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1" y="0"/>
                </a:cxn>
                <a:cxn ang="0">
                  <a:pos x="46" y="0"/>
                </a:cxn>
                <a:cxn ang="0">
                  <a:pos x="46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35" y="106"/>
                </a:cxn>
                <a:cxn ang="0">
                  <a:pos x="35" y="101"/>
                </a:cxn>
                <a:cxn ang="0">
                  <a:pos x="76" y="101"/>
                </a:cxn>
                <a:cxn ang="0">
                  <a:pos x="76" y="106"/>
                </a:cxn>
                <a:cxn ang="0">
                  <a:pos x="91" y="106"/>
                </a:cxn>
                <a:cxn ang="0">
                  <a:pos x="91" y="61"/>
                </a:cxn>
                <a:cxn ang="0">
                  <a:pos x="15" y="61"/>
                </a:cxn>
                <a:cxn ang="0">
                  <a:pos x="15" y="106"/>
                </a:cxn>
                <a:cxn ang="0">
                  <a:pos x="35" y="106"/>
                </a:cxn>
                <a:cxn ang="0">
                  <a:pos x="35" y="106"/>
                </a:cxn>
                <a:cxn ang="0">
                  <a:pos x="35" y="76"/>
                </a:cxn>
                <a:cxn ang="0">
                  <a:pos x="76" y="76"/>
                </a:cxn>
                <a:cxn ang="0">
                  <a:pos x="76" y="91"/>
                </a:cxn>
                <a:cxn ang="0">
                  <a:pos x="35" y="91"/>
                </a:cxn>
                <a:cxn ang="0">
                  <a:pos x="35" y="76"/>
                </a:cxn>
                <a:cxn ang="0">
                  <a:pos x="35" y="76"/>
                </a:cxn>
              </a:cxnLst>
              <a:rect l="0" t="0" r="r" b="b"/>
              <a:pathLst>
                <a:path w="106" h="106">
                  <a:moveTo>
                    <a:pt x="0" y="30"/>
                  </a:moveTo>
                  <a:lnTo>
                    <a:pt x="46" y="30"/>
                  </a:lnTo>
                  <a:lnTo>
                    <a:pt x="46" y="40"/>
                  </a:lnTo>
                  <a:lnTo>
                    <a:pt x="10" y="40"/>
                  </a:lnTo>
                  <a:lnTo>
                    <a:pt x="10" y="56"/>
                  </a:lnTo>
                  <a:lnTo>
                    <a:pt x="96" y="56"/>
                  </a:lnTo>
                  <a:lnTo>
                    <a:pt x="96" y="40"/>
                  </a:lnTo>
                  <a:lnTo>
                    <a:pt x="61" y="40"/>
                  </a:lnTo>
                  <a:lnTo>
                    <a:pt x="61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61" y="15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6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0" y="30"/>
                  </a:lnTo>
                  <a:close/>
                  <a:moveTo>
                    <a:pt x="35" y="106"/>
                  </a:moveTo>
                  <a:lnTo>
                    <a:pt x="35" y="101"/>
                  </a:lnTo>
                  <a:lnTo>
                    <a:pt x="76" y="101"/>
                  </a:lnTo>
                  <a:lnTo>
                    <a:pt x="76" y="106"/>
                  </a:lnTo>
                  <a:lnTo>
                    <a:pt x="91" y="106"/>
                  </a:lnTo>
                  <a:lnTo>
                    <a:pt x="91" y="61"/>
                  </a:lnTo>
                  <a:lnTo>
                    <a:pt x="15" y="61"/>
                  </a:lnTo>
                  <a:lnTo>
                    <a:pt x="15" y="106"/>
                  </a:lnTo>
                  <a:lnTo>
                    <a:pt x="35" y="106"/>
                  </a:lnTo>
                  <a:lnTo>
                    <a:pt x="35" y="106"/>
                  </a:lnTo>
                  <a:close/>
                  <a:moveTo>
                    <a:pt x="35" y="76"/>
                  </a:moveTo>
                  <a:lnTo>
                    <a:pt x="76" y="76"/>
                  </a:lnTo>
                  <a:lnTo>
                    <a:pt x="76" y="91"/>
                  </a:lnTo>
                  <a:lnTo>
                    <a:pt x="35" y="91"/>
                  </a:lnTo>
                  <a:lnTo>
                    <a:pt x="35" y="76"/>
                  </a:lnTo>
                  <a:lnTo>
                    <a:pt x="35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8" name="Freeform 24"/>
            <p:cNvSpPr>
              <a:spLocks noEditPoints="1"/>
            </p:cNvSpPr>
            <p:nvPr/>
          </p:nvSpPr>
          <p:spPr bwMode="auto">
            <a:xfrm>
              <a:off x="3137" y="2001"/>
              <a:ext cx="111" cy="106"/>
            </a:xfrm>
            <a:custGeom>
              <a:avLst/>
              <a:gdLst/>
              <a:ahLst/>
              <a:cxnLst>
                <a:cxn ang="0">
                  <a:pos x="15" y="35"/>
                </a:cxn>
                <a:cxn ang="0">
                  <a:pos x="10" y="56"/>
                </a:cxn>
                <a:cxn ang="0">
                  <a:pos x="0" y="76"/>
                </a:cxn>
                <a:cxn ang="0">
                  <a:pos x="10" y="86"/>
                </a:cxn>
                <a:cxn ang="0">
                  <a:pos x="20" y="106"/>
                </a:cxn>
                <a:cxn ang="0">
                  <a:pos x="35" y="51"/>
                </a:cxn>
                <a:cxn ang="0">
                  <a:pos x="40" y="66"/>
                </a:cxn>
                <a:cxn ang="0">
                  <a:pos x="55" y="56"/>
                </a:cxn>
                <a:cxn ang="0">
                  <a:pos x="40" y="40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35" y="10"/>
                </a:cxn>
                <a:cxn ang="0">
                  <a:pos x="35" y="5"/>
                </a:cxn>
                <a:cxn ang="0">
                  <a:pos x="35" y="0"/>
                </a:cxn>
                <a:cxn ang="0">
                  <a:pos x="25" y="0"/>
                </a:cxn>
                <a:cxn ang="0">
                  <a:pos x="20" y="20"/>
                </a:cxn>
                <a:cxn ang="0">
                  <a:pos x="0" y="35"/>
                </a:cxn>
                <a:cxn ang="0">
                  <a:pos x="35" y="81"/>
                </a:cxn>
                <a:cxn ang="0">
                  <a:pos x="35" y="81"/>
                </a:cxn>
                <a:cxn ang="0">
                  <a:pos x="45" y="91"/>
                </a:cxn>
                <a:cxn ang="0">
                  <a:pos x="70" y="66"/>
                </a:cxn>
                <a:cxn ang="0">
                  <a:pos x="80" y="106"/>
                </a:cxn>
                <a:cxn ang="0">
                  <a:pos x="80" y="66"/>
                </a:cxn>
                <a:cxn ang="0">
                  <a:pos x="101" y="91"/>
                </a:cxn>
                <a:cxn ang="0">
                  <a:pos x="111" y="76"/>
                </a:cxn>
                <a:cxn ang="0">
                  <a:pos x="86" y="35"/>
                </a:cxn>
                <a:cxn ang="0">
                  <a:pos x="106" y="20"/>
                </a:cxn>
                <a:cxn ang="0">
                  <a:pos x="80" y="10"/>
                </a:cxn>
                <a:cxn ang="0">
                  <a:pos x="80" y="5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0" y="20"/>
                </a:cxn>
                <a:cxn ang="0">
                  <a:pos x="50" y="35"/>
                </a:cxn>
                <a:cxn ang="0">
                  <a:pos x="65" y="35"/>
                </a:cxn>
                <a:cxn ang="0">
                  <a:pos x="55" y="61"/>
                </a:cxn>
                <a:cxn ang="0">
                  <a:pos x="35" y="81"/>
                </a:cxn>
              </a:cxnLst>
              <a:rect l="0" t="0" r="r" b="b"/>
              <a:pathLst>
                <a:path w="111" h="106">
                  <a:moveTo>
                    <a:pt x="0" y="35"/>
                  </a:moveTo>
                  <a:lnTo>
                    <a:pt x="15" y="35"/>
                  </a:lnTo>
                  <a:lnTo>
                    <a:pt x="15" y="35"/>
                  </a:lnTo>
                  <a:lnTo>
                    <a:pt x="10" y="5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20" y="61"/>
                  </a:lnTo>
                  <a:lnTo>
                    <a:pt x="20" y="106"/>
                  </a:lnTo>
                  <a:lnTo>
                    <a:pt x="35" y="106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0" y="66"/>
                  </a:lnTo>
                  <a:lnTo>
                    <a:pt x="55" y="56"/>
                  </a:lnTo>
                  <a:lnTo>
                    <a:pt x="55" y="5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5" y="46"/>
                  </a:lnTo>
                  <a:lnTo>
                    <a:pt x="35" y="35"/>
                  </a:lnTo>
                  <a:lnTo>
                    <a:pt x="50" y="35"/>
                  </a:lnTo>
                  <a:lnTo>
                    <a:pt x="50" y="20"/>
                  </a:lnTo>
                  <a:lnTo>
                    <a:pt x="35" y="2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0" y="35"/>
                  </a:lnTo>
                  <a:close/>
                  <a:moveTo>
                    <a:pt x="35" y="81"/>
                  </a:moveTo>
                  <a:lnTo>
                    <a:pt x="35" y="81"/>
                  </a:lnTo>
                  <a:lnTo>
                    <a:pt x="35" y="81"/>
                  </a:lnTo>
                  <a:lnTo>
                    <a:pt x="45" y="91"/>
                  </a:lnTo>
                  <a:lnTo>
                    <a:pt x="45" y="91"/>
                  </a:lnTo>
                  <a:lnTo>
                    <a:pt x="60" y="76"/>
                  </a:lnTo>
                  <a:lnTo>
                    <a:pt x="70" y="66"/>
                  </a:lnTo>
                  <a:lnTo>
                    <a:pt x="70" y="106"/>
                  </a:lnTo>
                  <a:lnTo>
                    <a:pt x="80" y="10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11" y="76"/>
                  </a:lnTo>
                  <a:lnTo>
                    <a:pt x="111" y="76"/>
                  </a:lnTo>
                  <a:lnTo>
                    <a:pt x="96" y="56"/>
                  </a:lnTo>
                  <a:lnTo>
                    <a:pt x="86" y="35"/>
                  </a:lnTo>
                  <a:lnTo>
                    <a:pt x="106" y="35"/>
                  </a:lnTo>
                  <a:lnTo>
                    <a:pt x="106" y="20"/>
                  </a:lnTo>
                  <a:lnTo>
                    <a:pt x="80" y="2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20"/>
                  </a:lnTo>
                  <a:lnTo>
                    <a:pt x="50" y="20"/>
                  </a:lnTo>
                  <a:lnTo>
                    <a:pt x="50" y="35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55" y="61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9" name="Freeform 25"/>
            <p:cNvSpPr>
              <a:spLocks/>
            </p:cNvSpPr>
            <p:nvPr/>
          </p:nvSpPr>
          <p:spPr bwMode="auto">
            <a:xfrm>
              <a:off x="3258" y="2001"/>
              <a:ext cx="105" cy="106"/>
            </a:xfrm>
            <a:custGeom>
              <a:avLst/>
              <a:gdLst/>
              <a:ahLst/>
              <a:cxnLst>
                <a:cxn ang="0">
                  <a:pos x="65" y="15"/>
                </a:cxn>
                <a:cxn ang="0">
                  <a:pos x="65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0"/>
                </a:cxn>
                <a:cxn ang="0">
                  <a:pos x="15" y="40"/>
                </a:cxn>
                <a:cxn ang="0">
                  <a:pos x="15" y="96"/>
                </a:cxn>
                <a:cxn ang="0">
                  <a:pos x="30" y="96"/>
                </a:cxn>
                <a:cxn ang="0">
                  <a:pos x="30" y="56"/>
                </a:cxn>
                <a:cxn ang="0">
                  <a:pos x="45" y="56"/>
                </a:cxn>
                <a:cxn ang="0">
                  <a:pos x="45" y="106"/>
                </a:cxn>
                <a:cxn ang="0">
                  <a:pos x="60" y="106"/>
                </a:cxn>
                <a:cxn ang="0">
                  <a:pos x="60" y="56"/>
                </a:cxn>
                <a:cxn ang="0">
                  <a:pos x="80" y="56"/>
                </a:cxn>
                <a:cxn ang="0">
                  <a:pos x="80" y="81"/>
                </a:cxn>
                <a:cxn ang="0">
                  <a:pos x="80" y="81"/>
                </a:cxn>
                <a:cxn ang="0">
                  <a:pos x="75" y="81"/>
                </a:cxn>
                <a:cxn ang="0">
                  <a:pos x="65" y="81"/>
                </a:cxn>
                <a:cxn ang="0">
                  <a:pos x="65" y="81"/>
                </a:cxn>
                <a:cxn ang="0">
                  <a:pos x="70" y="96"/>
                </a:cxn>
                <a:cxn ang="0">
                  <a:pos x="70" y="96"/>
                </a:cxn>
                <a:cxn ang="0">
                  <a:pos x="90" y="96"/>
                </a:cxn>
                <a:cxn ang="0">
                  <a:pos x="90" y="91"/>
                </a:cxn>
                <a:cxn ang="0">
                  <a:pos x="95" y="86"/>
                </a:cxn>
                <a:cxn ang="0">
                  <a:pos x="95" y="40"/>
                </a:cxn>
                <a:cxn ang="0">
                  <a:pos x="60" y="40"/>
                </a:cxn>
                <a:cxn ang="0">
                  <a:pos x="60" y="30"/>
                </a:cxn>
                <a:cxn ang="0">
                  <a:pos x="105" y="30"/>
                </a:cxn>
                <a:cxn ang="0">
                  <a:pos x="105" y="15"/>
                </a:cxn>
                <a:cxn ang="0">
                  <a:pos x="50" y="15"/>
                </a:cxn>
                <a:cxn ang="0">
                  <a:pos x="50" y="15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65" y="15"/>
                </a:cxn>
              </a:cxnLst>
              <a:rect l="0" t="0" r="r" b="b"/>
              <a:pathLst>
                <a:path w="105" h="106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6"/>
                  </a:lnTo>
                  <a:lnTo>
                    <a:pt x="30" y="96"/>
                  </a:lnTo>
                  <a:lnTo>
                    <a:pt x="30" y="56"/>
                  </a:lnTo>
                  <a:lnTo>
                    <a:pt x="45" y="56"/>
                  </a:lnTo>
                  <a:lnTo>
                    <a:pt x="45" y="106"/>
                  </a:lnTo>
                  <a:lnTo>
                    <a:pt x="60" y="106"/>
                  </a:lnTo>
                  <a:lnTo>
                    <a:pt x="60" y="56"/>
                  </a:lnTo>
                  <a:lnTo>
                    <a:pt x="80" y="56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7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90" y="96"/>
                  </a:lnTo>
                  <a:lnTo>
                    <a:pt x="90" y="91"/>
                  </a:lnTo>
                  <a:lnTo>
                    <a:pt x="95" y="86"/>
                  </a:lnTo>
                  <a:lnTo>
                    <a:pt x="95" y="40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105" y="30"/>
                  </a:lnTo>
                  <a:lnTo>
                    <a:pt x="105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0" name="Freeform 26"/>
            <p:cNvSpPr>
              <a:spLocks noEditPoints="1"/>
            </p:cNvSpPr>
            <p:nvPr/>
          </p:nvSpPr>
          <p:spPr bwMode="auto">
            <a:xfrm>
              <a:off x="3238" y="3269"/>
              <a:ext cx="85" cy="105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5" y="105"/>
                </a:cxn>
                <a:cxn ang="0">
                  <a:pos x="15" y="95"/>
                </a:cxn>
                <a:cxn ang="0">
                  <a:pos x="70" y="95"/>
                </a:cxn>
                <a:cxn ang="0">
                  <a:pos x="70" y="105"/>
                </a:cxn>
                <a:cxn ang="0">
                  <a:pos x="85" y="105"/>
                </a:cxn>
                <a:cxn ang="0">
                  <a:pos x="85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5" y="20"/>
                </a:cxn>
                <a:cxn ang="0">
                  <a:pos x="0" y="2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70" y="35"/>
                </a:cxn>
                <a:cxn ang="0">
                  <a:pos x="70" y="50"/>
                </a:cxn>
                <a:cxn ang="0">
                  <a:pos x="15" y="50"/>
                </a:cxn>
                <a:cxn ang="0">
                  <a:pos x="15" y="35"/>
                </a:cxn>
                <a:cxn ang="0">
                  <a:pos x="70" y="35"/>
                </a:cxn>
                <a:cxn ang="0">
                  <a:pos x="70" y="35"/>
                </a:cxn>
                <a:cxn ang="0">
                  <a:pos x="15" y="65"/>
                </a:cxn>
                <a:cxn ang="0">
                  <a:pos x="70" y="65"/>
                </a:cxn>
                <a:cxn ang="0">
                  <a:pos x="70" y="80"/>
                </a:cxn>
                <a:cxn ang="0">
                  <a:pos x="15" y="80"/>
                </a:cxn>
                <a:cxn ang="0">
                  <a:pos x="15" y="65"/>
                </a:cxn>
                <a:cxn ang="0">
                  <a:pos x="15" y="65"/>
                </a:cxn>
              </a:cxnLst>
              <a:rect l="0" t="0" r="r" b="b"/>
              <a:pathLst>
                <a:path w="85" h="105">
                  <a:moveTo>
                    <a:pt x="0" y="105"/>
                  </a:moveTo>
                  <a:lnTo>
                    <a:pt x="15" y="105"/>
                  </a:lnTo>
                  <a:lnTo>
                    <a:pt x="15" y="95"/>
                  </a:lnTo>
                  <a:lnTo>
                    <a:pt x="70" y="95"/>
                  </a:lnTo>
                  <a:lnTo>
                    <a:pt x="70" y="105"/>
                  </a:lnTo>
                  <a:lnTo>
                    <a:pt x="85" y="105"/>
                  </a:lnTo>
                  <a:lnTo>
                    <a:pt x="85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5" y="20"/>
                  </a:lnTo>
                  <a:lnTo>
                    <a:pt x="0" y="20"/>
                  </a:lnTo>
                  <a:lnTo>
                    <a:pt x="0" y="105"/>
                  </a:lnTo>
                  <a:lnTo>
                    <a:pt x="0" y="105"/>
                  </a:lnTo>
                  <a:close/>
                  <a:moveTo>
                    <a:pt x="70" y="35"/>
                  </a:moveTo>
                  <a:lnTo>
                    <a:pt x="70" y="50"/>
                  </a:lnTo>
                  <a:lnTo>
                    <a:pt x="15" y="50"/>
                  </a:lnTo>
                  <a:lnTo>
                    <a:pt x="15" y="35"/>
                  </a:lnTo>
                  <a:lnTo>
                    <a:pt x="70" y="35"/>
                  </a:lnTo>
                  <a:lnTo>
                    <a:pt x="70" y="35"/>
                  </a:lnTo>
                  <a:close/>
                  <a:moveTo>
                    <a:pt x="15" y="65"/>
                  </a:moveTo>
                  <a:lnTo>
                    <a:pt x="70" y="65"/>
                  </a:lnTo>
                  <a:lnTo>
                    <a:pt x="70" y="80"/>
                  </a:lnTo>
                  <a:lnTo>
                    <a:pt x="15" y="80"/>
                  </a:lnTo>
                  <a:lnTo>
                    <a:pt x="15" y="65"/>
                  </a:lnTo>
                  <a:lnTo>
                    <a:pt x="15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1" name="Freeform 27"/>
            <p:cNvSpPr>
              <a:spLocks/>
            </p:cNvSpPr>
            <p:nvPr/>
          </p:nvSpPr>
          <p:spPr bwMode="auto">
            <a:xfrm>
              <a:off x="3358" y="3269"/>
              <a:ext cx="91" cy="105"/>
            </a:xfrm>
            <a:custGeom>
              <a:avLst/>
              <a:gdLst/>
              <a:ahLst/>
              <a:cxnLst>
                <a:cxn ang="0">
                  <a:pos x="15" y="35"/>
                </a:cxn>
                <a:cxn ang="0">
                  <a:pos x="15" y="3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0" y="25"/>
                </a:cxn>
                <a:cxn ang="0">
                  <a:pos x="0" y="100"/>
                </a:cxn>
                <a:cxn ang="0">
                  <a:pos x="71" y="100"/>
                </a:cxn>
                <a:cxn ang="0">
                  <a:pos x="71" y="105"/>
                </a:cxn>
                <a:cxn ang="0">
                  <a:pos x="91" y="105"/>
                </a:cxn>
                <a:cxn ang="0">
                  <a:pos x="91" y="35"/>
                </a:cxn>
                <a:cxn ang="0">
                  <a:pos x="91" y="35"/>
                </a:cxn>
                <a:cxn ang="0">
                  <a:pos x="91" y="30"/>
                </a:cxn>
                <a:cxn ang="0">
                  <a:pos x="91" y="30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81" y="25"/>
                </a:cxn>
                <a:cxn ang="0">
                  <a:pos x="76" y="25"/>
                </a:cxn>
                <a:cxn ang="0">
                  <a:pos x="71" y="85"/>
                </a:cxn>
                <a:cxn ang="0">
                  <a:pos x="51" y="85"/>
                </a:cxn>
                <a:cxn ang="0">
                  <a:pos x="51" y="15"/>
                </a:cxn>
                <a:cxn ang="0">
                  <a:pos x="51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46" y="0"/>
                </a:cxn>
                <a:cxn ang="0">
                  <a:pos x="36" y="0"/>
                </a:cxn>
                <a:cxn ang="0">
                  <a:pos x="36" y="85"/>
                </a:cxn>
                <a:cxn ang="0">
                  <a:pos x="15" y="85"/>
                </a:cxn>
                <a:cxn ang="0">
                  <a:pos x="15" y="35"/>
                </a:cxn>
                <a:cxn ang="0">
                  <a:pos x="15" y="35"/>
                </a:cxn>
              </a:cxnLst>
              <a:rect l="0" t="0" r="r" b="b"/>
              <a:pathLst>
                <a:path w="91" h="105">
                  <a:moveTo>
                    <a:pt x="15" y="35"/>
                  </a:moveTo>
                  <a:lnTo>
                    <a:pt x="15" y="3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0" y="25"/>
                  </a:lnTo>
                  <a:lnTo>
                    <a:pt x="0" y="100"/>
                  </a:lnTo>
                  <a:lnTo>
                    <a:pt x="71" y="100"/>
                  </a:lnTo>
                  <a:lnTo>
                    <a:pt x="71" y="105"/>
                  </a:lnTo>
                  <a:lnTo>
                    <a:pt x="91" y="105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1" y="25"/>
                  </a:lnTo>
                  <a:lnTo>
                    <a:pt x="76" y="25"/>
                  </a:lnTo>
                  <a:lnTo>
                    <a:pt x="71" y="85"/>
                  </a:lnTo>
                  <a:lnTo>
                    <a:pt x="51" y="8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36" y="85"/>
                  </a:lnTo>
                  <a:lnTo>
                    <a:pt x="15" y="85"/>
                  </a:lnTo>
                  <a:lnTo>
                    <a:pt x="15" y="35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2" name="Freeform 28"/>
            <p:cNvSpPr>
              <a:spLocks/>
            </p:cNvSpPr>
            <p:nvPr/>
          </p:nvSpPr>
          <p:spPr bwMode="auto">
            <a:xfrm>
              <a:off x="3469" y="3269"/>
              <a:ext cx="106" cy="105"/>
            </a:xfrm>
            <a:custGeom>
              <a:avLst/>
              <a:gdLst/>
              <a:ahLst/>
              <a:cxnLst>
                <a:cxn ang="0">
                  <a:pos x="65" y="15"/>
                </a:cxn>
                <a:cxn ang="0">
                  <a:pos x="65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0"/>
                </a:cxn>
                <a:cxn ang="0">
                  <a:pos x="15" y="40"/>
                </a:cxn>
                <a:cxn ang="0">
                  <a:pos x="15" y="95"/>
                </a:cxn>
                <a:cxn ang="0">
                  <a:pos x="30" y="95"/>
                </a:cxn>
                <a:cxn ang="0">
                  <a:pos x="30" y="55"/>
                </a:cxn>
                <a:cxn ang="0">
                  <a:pos x="45" y="55"/>
                </a:cxn>
                <a:cxn ang="0">
                  <a:pos x="45" y="105"/>
                </a:cxn>
                <a:cxn ang="0">
                  <a:pos x="60" y="105"/>
                </a:cxn>
                <a:cxn ang="0">
                  <a:pos x="60" y="55"/>
                </a:cxn>
                <a:cxn ang="0">
                  <a:pos x="80" y="55"/>
                </a:cxn>
                <a:cxn ang="0">
                  <a:pos x="80" y="80"/>
                </a:cxn>
                <a:cxn ang="0">
                  <a:pos x="80" y="80"/>
                </a:cxn>
                <a:cxn ang="0">
                  <a:pos x="75" y="80"/>
                </a:cxn>
                <a:cxn ang="0">
                  <a:pos x="65" y="80"/>
                </a:cxn>
                <a:cxn ang="0">
                  <a:pos x="65" y="80"/>
                </a:cxn>
                <a:cxn ang="0">
                  <a:pos x="70" y="95"/>
                </a:cxn>
                <a:cxn ang="0">
                  <a:pos x="70" y="95"/>
                </a:cxn>
                <a:cxn ang="0">
                  <a:pos x="91" y="95"/>
                </a:cxn>
                <a:cxn ang="0">
                  <a:pos x="91" y="90"/>
                </a:cxn>
                <a:cxn ang="0">
                  <a:pos x="96" y="85"/>
                </a:cxn>
                <a:cxn ang="0">
                  <a:pos x="96" y="40"/>
                </a:cxn>
                <a:cxn ang="0">
                  <a:pos x="60" y="40"/>
                </a:cxn>
                <a:cxn ang="0">
                  <a:pos x="60" y="30"/>
                </a:cxn>
                <a:cxn ang="0">
                  <a:pos x="106" y="30"/>
                </a:cxn>
                <a:cxn ang="0">
                  <a:pos x="106" y="15"/>
                </a:cxn>
                <a:cxn ang="0">
                  <a:pos x="55" y="15"/>
                </a:cxn>
                <a:cxn ang="0">
                  <a:pos x="55" y="15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65" y="15"/>
                </a:cxn>
              </a:cxnLst>
              <a:rect l="0" t="0" r="r" b="b"/>
              <a:pathLst>
                <a:path w="106" h="105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5"/>
                  </a:lnTo>
                  <a:lnTo>
                    <a:pt x="60" y="105"/>
                  </a:lnTo>
                  <a:lnTo>
                    <a:pt x="60" y="55"/>
                  </a:lnTo>
                  <a:lnTo>
                    <a:pt x="80" y="55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5" y="80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91" y="95"/>
                  </a:lnTo>
                  <a:lnTo>
                    <a:pt x="91" y="90"/>
                  </a:lnTo>
                  <a:lnTo>
                    <a:pt x="96" y="85"/>
                  </a:lnTo>
                  <a:lnTo>
                    <a:pt x="96" y="40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3" name="Freeform 29"/>
            <p:cNvSpPr>
              <a:spLocks noEditPoints="1"/>
            </p:cNvSpPr>
            <p:nvPr/>
          </p:nvSpPr>
          <p:spPr bwMode="auto">
            <a:xfrm>
              <a:off x="2780" y="3571"/>
              <a:ext cx="111" cy="100"/>
            </a:xfrm>
            <a:custGeom>
              <a:avLst/>
              <a:gdLst/>
              <a:ahLst/>
              <a:cxnLst>
                <a:cxn ang="0">
                  <a:pos x="30" y="20"/>
                </a:cxn>
                <a:cxn ang="0">
                  <a:pos x="20" y="0"/>
                </a:cxn>
                <a:cxn ang="0">
                  <a:pos x="5" y="5"/>
                </a:cxn>
                <a:cxn ang="0">
                  <a:pos x="15" y="25"/>
                </a:cxn>
                <a:cxn ang="0">
                  <a:pos x="60" y="25"/>
                </a:cxn>
                <a:cxn ang="0">
                  <a:pos x="35" y="80"/>
                </a:cxn>
                <a:cxn ang="0">
                  <a:pos x="50" y="70"/>
                </a:cxn>
                <a:cxn ang="0">
                  <a:pos x="60" y="80"/>
                </a:cxn>
                <a:cxn ang="0">
                  <a:pos x="75" y="70"/>
                </a:cxn>
                <a:cxn ang="0">
                  <a:pos x="85" y="70"/>
                </a:cxn>
                <a:cxn ang="0">
                  <a:pos x="85" y="75"/>
                </a:cxn>
                <a:cxn ang="0">
                  <a:pos x="80" y="75"/>
                </a:cxn>
                <a:cxn ang="0">
                  <a:pos x="80" y="85"/>
                </a:cxn>
                <a:cxn ang="0">
                  <a:pos x="100" y="75"/>
                </a:cxn>
                <a:cxn ang="0">
                  <a:pos x="85" y="25"/>
                </a:cxn>
                <a:cxn ang="0">
                  <a:pos x="80" y="20"/>
                </a:cxn>
                <a:cxn ang="0">
                  <a:pos x="100" y="0"/>
                </a:cxn>
                <a:cxn ang="0">
                  <a:pos x="35" y="10"/>
                </a:cxn>
                <a:cxn ang="0">
                  <a:pos x="70" y="15"/>
                </a:cxn>
                <a:cxn ang="0">
                  <a:pos x="65" y="15"/>
                </a:cxn>
                <a:cxn ang="0">
                  <a:pos x="60" y="10"/>
                </a:cxn>
                <a:cxn ang="0">
                  <a:pos x="60" y="25"/>
                </a:cxn>
                <a:cxn ang="0">
                  <a:pos x="60" y="35"/>
                </a:cxn>
                <a:cxn ang="0">
                  <a:pos x="50" y="40"/>
                </a:cxn>
                <a:cxn ang="0">
                  <a:pos x="60" y="35"/>
                </a:cxn>
                <a:cxn ang="0">
                  <a:pos x="75" y="40"/>
                </a:cxn>
                <a:cxn ang="0">
                  <a:pos x="85" y="35"/>
                </a:cxn>
                <a:cxn ang="0">
                  <a:pos x="75" y="40"/>
                </a:cxn>
                <a:cxn ang="0">
                  <a:pos x="60" y="50"/>
                </a:cxn>
                <a:cxn ang="0">
                  <a:pos x="50" y="60"/>
                </a:cxn>
                <a:cxn ang="0">
                  <a:pos x="60" y="50"/>
                </a:cxn>
                <a:cxn ang="0">
                  <a:pos x="75" y="50"/>
                </a:cxn>
                <a:cxn ang="0">
                  <a:pos x="85" y="60"/>
                </a:cxn>
                <a:cxn ang="0">
                  <a:pos x="75" y="50"/>
                </a:cxn>
                <a:cxn ang="0">
                  <a:pos x="30" y="75"/>
                </a:cxn>
                <a:cxn ang="0">
                  <a:pos x="0" y="30"/>
                </a:cxn>
                <a:cxn ang="0">
                  <a:pos x="15" y="45"/>
                </a:cxn>
                <a:cxn ang="0">
                  <a:pos x="15" y="75"/>
                </a:cxn>
                <a:cxn ang="0">
                  <a:pos x="0" y="85"/>
                </a:cxn>
                <a:cxn ang="0">
                  <a:pos x="10" y="100"/>
                </a:cxn>
                <a:cxn ang="0">
                  <a:pos x="20" y="90"/>
                </a:cxn>
                <a:cxn ang="0">
                  <a:pos x="25" y="90"/>
                </a:cxn>
                <a:cxn ang="0">
                  <a:pos x="35" y="100"/>
                </a:cxn>
                <a:cxn ang="0">
                  <a:pos x="106" y="100"/>
                </a:cxn>
                <a:cxn ang="0">
                  <a:pos x="111" y="85"/>
                </a:cxn>
                <a:cxn ang="0">
                  <a:pos x="75" y="85"/>
                </a:cxn>
                <a:cxn ang="0">
                  <a:pos x="55" y="85"/>
                </a:cxn>
                <a:cxn ang="0">
                  <a:pos x="35" y="85"/>
                </a:cxn>
                <a:cxn ang="0">
                  <a:pos x="30" y="75"/>
                </a:cxn>
                <a:cxn ang="0">
                  <a:pos x="30" y="75"/>
                </a:cxn>
              </a:cxnLst>
              <a:rect l="0" t="0" r="r" b="b"/>
              <a:pathLst>
                <a:path w="111" h="100">
                  <a:moveTo>
                    <a:pt x="15" y="25"/>
                  </a:moveTo>
                  <a:lnTo>
                    <a:pt x="30" y="20"/>
                  </a:lnTo>
                  <a:lnTo>
                    <a:pt x="30" y="20"/>
                  </a:lnTo>
                  <a:lnTo>
                    <a:pt x="20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close/>
                  <a:moveTo>
                    <a:pt x="60" y="25"/>
                  </a:moveTo>
                  <a:lnTo>
                    <a:pt x="35" y="25"/>
                  </a:lnTo>
                  <a:lnTo>
                    <a:pt x="35" y="80"/>
                  </a:lnTo>
                  <a:lnTo>
                    <a:pt x="50" y="80"/>
                  </a:lnTo>
                  <a:lnTo>
                    <a:pt x="50" y="70"/>
                  </a:lnTo>
                  <a:lnTo>
                    <a:pt x="60" y="70"/>
                  </a:lnTo>
                  <a:lnTo>
                    <a:pt x="60" y="80"/>
                  </a:lnTo>
                  <a:lnTo>
                    <a:pt x="75" y="80"/>
                  </a:lnTo>
                  <a:lnTo>
                    <a:pt x="75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5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80" y="85"/>
                  </a:lnTo>
                  <a:lnTo>
                    <a:pt x="80" y="85"/>
                  </a:lnTo>
                  <a:lnTo>
                    <a:pt x="95" y="80"/>
                  </a:lnTo>
                  <a:lnTo>
                    <a:pt x="100" y="75"/>
                  </a:lnTo>
                  <a:lnTo>
                    <a:pt x="100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100" y="0"/>
                  </a:lnTo>
                  <a:lnTo>
                    <a:pt x="35" y="0"/>
                  </a:lnTo>
                  <a:lnTo>
                    <a:pt x="35" y="10"/>
                  </a:lnTo>
                  <a:lnTo>
                    <a:pt x="75" y="10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0" y="10"/>
                  </a:lnTo>
                  <a:lnTo>
                    <a:pt x="50" y="20"/>
                  </a:lnTo>
                  <a:lnTo>
                    <a:pt x="60" y="25"/>
                  </a:lnTo>
                  <a:lnTo>
                    <a:pt x="60" y="25"/>
                  </a:lnTo>
                  <a:close/>
                  <a:moveTo>
                    <a:pt x="60" y="35"/>
                  </a:moveTo>
                  <a:lnTo>
                    <a:pt x="60" y="40"/>
                  </a:lnTo>
                  <a:lnTo>
                    <a:pt x="50" y="40"/>
                  </a:lnTo>
                  <a:lnTo>
                    <a:pt x="50" y="35"/>
                  </a:lnTo>
                  <a:lnTo>
                    <a:pt x="60" y="35"/>
                  </a:lnTo>
                  <a:lnTo>
                    <a:pt x="60" y="35"/>
                  </a:lnTo>
                  <a:close/>
                  <a:moveTo>
                    <a:pt x="75" y="40"/>
                  </a:moveTo>
                  <a:lnTo>
                    <a:pt x="75" y="35"/>
                  </a:lnTo>
                  <a:lnTo>
                    <a:pt x="85" y="35"/>
                  </a:lnTo>
                  <a:lnTo>
                    <a:pt x="85" y="40"/>
                  </a:lnTo>
                  <a:lnTo>
                    <a:pt x="75" y="40"/>
                  </a:lnTo>
                  <a:lnTo>
                    <a:pt x="75" y="40"/>
                  </a:lnTo>
                  <a:close/>
                  <a:moveTo>
                    <a:pt x="60" y="50"/>
                  </a:moveTo>
                  <a:lnTo>
                    <a:pt x="60" y="60"/>
                  </a:lnTo>
                  <a:lnTo>
                    <a:pt x="50" y="60"/>
                  </a:lnTo>
                  <a:lnTo>
                    <a:pt x="50" y="50"/>
                  </a:lnTo>
                  <a:lnTo>
                    <a:pt x="60" y="50"/>
                  </a:lnTo>
                  <a:lnTo>
                    <a:pt x="60" y="50"/>
                  </a:lnTo>
                  <a:close/>
                  <a:moveTo>
                    <a:pt x="75" y="50"/>
                  </a:moveTo>
                  <a:lnTo>
                    <a:pt x="85" y="50"/>
                  </a:lnTo>
                  <a:lnTo>
                    <a:pt x="85" y="60"/>
                  </a:lnTo>
                  <a:lnTo>
                    <a:pt x="75" y="60"/>
                  </a:lnTo>
                  <a:lnTo>
                    <a:pt x="75" y="50"/>
                  </a:lnTo>
                  <a:lnTo>
                    <a:pt x="75" y="50"/>
                  </a:lnTo>
                  <a:close/>
                  <a:moveTo>
                    <a:pt x="30" y="75"/>
                  </a:moveTo>
                  <a:lnTo>
                    <a:pt x="30" y="30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45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5" y="100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35" y="100"/>
                  </a:lnTo>
                  <a:lnTo>
                    <a:pt x="60" y="100"/>
                  </a:lnTo>
                  <a:lnTo>
                    <a:pt x="106" y="100"/>
                  </a:lnTo>
                  <a:lnTo>
                    <a:pt x="106" y="100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75" y="85"/>
                  </a:lnTo>
                  <a:lnTo>
                    <a:pt x="55" y="85"/>
                  </a:lnTo>
                  <a:lnTo>
                    <a:pt x="55" y="85"/>
                  </a:lnTo>
                  <a:lnTo>
                    <a:pt x="55" y="85"/>
                  </a:lnTo>
                  <a:lnTo>
                    <a:pt x="35" y="85"/>
                  </a:lnTo>
                  <a:lnTo>
                    <a:pt x="30" y="80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4" name="Freeform 30"/>
            <p:cNvSpPr>
              <a:spLocks noEditPoints="1"/>
            </p:cNvSpPr>
            <p:nvPr/>
          </p:nvSpPr>
          <p:spPr bwMode="auto">
            <a:xfrm>
              <a:off x="2901" y="3566"/>
              <a:ext cx="105" cy="110"/>
            </a:xfrm>
            <a:custGeom>
              <a:avLst/>
              <a:gdLst/>
              <a:ahLst/>
              <a:cxnLst>
                <a:cxn ang="0">
                  <a:pos x="30" y="25"/>
                </a:cxn>
                <a:cxn ang="0">
                  <a:pos x="35" y="5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15" y="3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5" y="65"/>
                </a:cxn>
                <a:cxn ang="0">
                  <a:pos x="20" y="110"/>
                </a:cxn>
                <a:cxn ang="0">
                  <a:pos x="30" y="110"/>
                </a:cxn>
                <a:cxn ang="0">
                  <a:pos x="30" y="25"/>
                </a:cxn>
                <a:cxn ang="0">
                  <a:pos x="35" y="70"/>
                </a:cxn>
                <a:cxn ang="0">
                  <a:pos x="40" y="80"/>
                </a:cxn>
                <a:cxn ang="0">
                  <a:pos x="50" y="75"/>
                </a:cxn>
                <a:cxn ang="0">
                  <a:pos x="50" y="95"/>
                </a:cxn>
                <a:cxn ang="0">
                  <a:pos x="65" y="105"/>
                </a:cxn>
                <a:cxn ang="0">
                  <a:pos x="90" y="105"/>
                </a:cxn>
                <a:cxn ang="0">
                  <a:pos x="100" y="105"/>
                </a:cxn>
                <a:cxn ang="0">
                  <a:pos x="105" y="85"/>
                </a:cxn>
                <a:cxn ang="0">
                  <a:pos x="90" y="80"/>
                </a:cxn>
                <a:cxn ang="0">
                  <a:pos x="85" y="95"/>
                </a:cxn>
                <a:cxn ang="0">
                  <a:pos x="70" y="95"/>
                </a:cxn>
                <a:cxn ang="0">
                  <a:pos x="65" y="85"/>
                </a:cxn>
                <a:cxn ang="0">
                  <a:pos x="65" y="65"/>
                </a:cxn>
                <a:cxn ang="0">
                  <a:pos x="100" y="30"/>
                </a:cxn>
                <a:cxn ang="0">
                  <a:pos x="105" y="25"/>
                </a:cxn>
                <a:cxn ang="0">
                  <a:pos x="95" y="20"/>
                </a:cxn>
                <a:cxn ang="0">
                  <a:pos x="85" y="15"/>
                </a:cxn>
                <a:cxn ang="0">
                  <a:pos x="70" y="45"/>
                </a:cxn>
                <a:cxn ang="0">
                  <a:pos x="70" y="10"/>
                </a:cxn>
                <a:cxn ang="0">
                  <a:pos x="70" y="5"/>
                </a:cxn>
                <a:cxn ang="0">
                  <a:pos x="70" y="0"/>
                </a:cxn>
                <a:cxn ang="0">
                  <a:pos x="50" y="0"/>
                </a:cxn>
                <a:cxn ang="0">
                  <a:pos x="50" y="55"/>
                </a:cxn>
                <a:cxn ang="0">
                  <a:pos x="35" y="70"/>
                </a:cxn>
              </a:cxnLst>
              <a:rect l="0" t="0" r="r" b="b"/>
              <a:pathLst>
                <a:path w="105" h="110">
                  <a:moveTo>
                    <a:pt x="30" y="25"/>
                  </a:moveTo>
                  <a:lnTo>
                    <a:pt x="30" y="25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20" y="50"/>
                  </a:lnTo>
                  <a:lnTo>
                    <a:pt x="20" y="110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30" y="25"/>
                  </a:lnTo>
                  <a:lnTo>
                    <a:pt x="30" y="25"/>
                  </a:lnTo>
                  <a:close/>
                  <a:moveTo>
                    <a:pt x="35" y="70"/>
                  </a:moveTo>
                  <a:lnTo>
                    <a:pt x="35" y="70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50" y="7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5" y="105"/>
                  </a:lnTo>
                  <a:lnTo>
                    <a:pt x="65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5" y="105"/>
                  </a:lnTo>
                  <a:lnTo>
                    <a:pt x="100" y="105"/>
                  </a:lnTo>
                  <a:lnTo>
                    <a:pt x="105" y="85"/>
                  </a:lnTo>
                  <a:lnTo>
                    <a:pt x="105" y="85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0" y="90"/>
                  </a:lnTo>
                  <a:lnTo>
                    <a:pt x="85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0" y="90"/>
                  </a:lnTo>
                  <a:lnTo>
                    <a:pt x="65" y="8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85" y="50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105" y="25"/>
                  </a:lnTo>
                  <a:lnTo>
                    <a:pt x="105" y="25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70" y="45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5" name="Freeform 31"/>
            <p:cNvSpPr>
              <a:spLocks/>
            </p:cNvSpPr>
            <p:nvPr/>
          </p:nvSpPr>
          <p:spPr bwMode="auto">
            <a:xfrm>
              <a:off x="3021" y="3566"/>
              <a:ext cx="106" cy="110"/>
            </a:xfrm>
            <a:custGeom>
              <a:avLst/>
              <a:gdLst/>
              <a:ahLst/>
              <a:cxnLst>
                <a:cxn ang="0">
                  <a:pos x="66" y="15"/>
                </a:cxn>
                <a:cxn ang="0">
                  <a:pos x="66" y="15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6" y="20"/>
                </a:cxn>
                <a:cxn ang="0">
                  <a:pos x="0" y="20"/>
                </a:cxn>
                <a:cxn ang="0">
                  <a:pos x="0" y="30"/>
                </a:cxn>
                <a:cxn ang="0">
                  <a:pos x="46" y="30"/>
                </a:cxn>
                <a:cxn ang="0">
                  <a:pos x="46" y="45"/>
                </a:cxn>
                <a:cxn ang="0">
                  <a:pos x="15" y="45"/>
                </a:cxn>
                <a:cxn ang="0">
                  <a:pos x="15" y="95"/>
                </a:cxn>
                <a:cxn ang="0">
                  <a:pos x="30" y="95"/>
                </a:cxn>
                <a:cxn ang="0">
                  <a:pos x="30" y="55"/>
                </a:cxn>
                <a:cxn ang="0">
                  <a:pos x="46" y="55"/>
                </a:cxn>
                <a:cxn ang="0">
                  <a:pos x="46" y="110"/>
                </a:cxn>
                <a:cxn ang="0">
                  <a:pos x="61" y="110"/>
                </a:cxn>
                <a:cxn ang="0">
                  <a:pos x="61" y="55"/>
                </a:cxn>
                <a:cxn ang="0">
                  <a:pos x="81" y="55"/>
                </a:cxn>
                <a:cxn ang="0">
                  <a:pos x="81" y="80"/>
                </a:cxn>
                <a:cxn ang="0">
                  <a:pos x="81" y="80"/>
                </a:cxn>
                <a:cxn ang="0">
                  <a:pos x="76" y="85"/>
                </a:cxn>
                <a:cxn ang="0">
                  <a:pos x="66" y="85"/>
                </a:cxn>
                <a:cxn ang="0">
                  <a:pos x="66" y="85"/>
                </a:cxn>
                <a:cxn ang="0">
                  <a:pos x="71" y="100"/>
                </a:cxn>
                <a:cxn ang="0">
                  <a:pos x="71" y="10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96" y="90"/>
                </a:cxn>
                <a:cxn ang="0">
                  <a:pos x="96" y="45"/>
                </a:cxn>
                <a:cxn ang="0">
                  <a:pos x="61" y="45"/>
                </a:cxn>
                <a:cxn ang="0">
                  <a:pos x="61" y="30"/>
                </a:cxn>
                <a:cxn ang="0">
                  <a:pos x="106" y="30"/>
                </a:cxn>
                <a:cxn ang="0">
                  <a:pos x="106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66" y="15"/>
                </a:cxn>
                <a:cxn ang="0">
                  <a:pos x="66" y="15"/>
                </a:cxn>
                <a:cxn ang="0">
                  <a:pos x="66" y="15"/>
                </a:cxn>
              </a:cxnLst>
              <a:rect l="0" t="0" r="r" b="b"/>
              <a:pathLst>
                <a:path w="106" h="110">
                  <a:moveTo>
                    <a:pt x="66" y="15"/>
                  </a:moveTo>
                  <a:lnTo>
                    <a:pt x="66" y="15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6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46" y="30"/>
                  </a:lnTo>
                  <a:lnTo>
                    <a:pt x="46" y="45"/>
                  </a:lnTo>
                  <a:lnTo>
                    <a:pt x="15" y="45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6" y="55"/>
                  </a:lnTo>
                  <a:lnTo>
                    <a:pt x="46" y="110"/>
                  </a:lnTo>
                  <a:lnTo>
                    <a:pt x="61" y="110"/>
                  </a:lnTo>
                  <a:lnTo>
                    <a:pt x="61" y="55"/>
                  </a:lnTo>
                  <a:lnTo>
                    <a:pt x="81" y="55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76" y="85"/>
                  </a:lnTo>
                  <a:lnTo>
                    <a:pt x="66" y="85"/>
                  </a:lnTo>
                  <a:lnTo>
                    <a:pt x="66" y="85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6" y="90"/>
                  </a:lnTo>
                  <a:lnTo>
                    <a:pt x="96" y="45"/>
                  </a:lnTo>
                  <a:lnTo>
                    <a:pt x="61" y="45"/>
                  </a:lnTo>
                  <a:lnTo>
                    <a:pt x="61" y="30"/>
                  </a:lnTo>
                  <a:lnTo>
                    <a:pt x="106" y="30"/>
                  </a:lnTo>
                  <a:lnTo>
                    <a:pt x="106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6" name="Freeform 32"/>
            <p:cNvSpPr>
              <a:spLocks noEditPoints="1"/>
            </p:cNvSpPr>
            <p:nvPr/>
          </p:nvSpPr>
          <p:spPr bwMode="auto">
            <a:xfrm>
              <a:off x="3650" y="2147"/>
              <a:ext cx="111" cy="111"/>
            </a:xfrm>
            <a:custGeom>
              <a:avLst/>
              <a:gdLst/>
              <a:ahLst/>
              <a:cxnLst>
                <a:cxn ang="0">
                  <a:pos x="106" y="15"/>
                </a:cxn>
                <a:cxn ang="0">
                  <a:pos x="96" y="0"/>
                </a:cxn>
                <a:cxn ang="0">
                  <a:pos x="40" y="10"/>
                </a:cxn>
                <a:cxn ang="0">
                  <a:pos x="45" y="20"/>
                </a:cxn>
                <a:cxn ang="0">
                  <a:pos x="55" y="20"/>
                </a:cxn>
                <a:cxn ang="0">
                  <a:pos x="65" y="20"/>
                </a:cxn>
                <a:cxn ang="0">
                  <a:pos x="60" y="71"/>
                </a:cxn>
                <a:cxn ang="0">
                  <a:pos x="60" y="40"/>
                </a:cxn>
                <a:cxn ang="0">
                  <a:pos x="60" y="30"/>
                </a:cxn>
                <a:cxn ang="0">
                  <a:pos x="60" y="30"/>
                </a:cxn>
                <a:cxn ang="0">
                  <a:pos x="60" y="30"/>
                </a:cxn>
                <a:cxn ang="0">
                  <a:pos x="45" y="81"/>
                </a:cxn>
                <a:cxn ang="0">
                  <a:pos x="106" y="71"/>
                </a:cxn>
                <a:cxn ang="0">
                  <a:pos x="81" y="50"/>
                </a:cxn>
                <a:cxn ang="0">
                  <a:pos x="101" y="35"/>
                </a:cxn>
                <a:cxn ang="0">
                  <a:pos x="81" y="15"/>
                </a:cxn>
                <a:cxn ang="0">
                  <a:pos x="106" y="15"/>
                </a:cxn>
                <a:cxn ang="0">
                  <a:pos x="106" y="15"/>
                </a:cxn>
                <a:cxn ang="0">
                  <a:pos x="15" y="30"/>
                </a:cxn>
                <a:cxn ang="0">
                  <a:pos x="5" y="40"/>
                </a:cxn>
                <a:cxn ang="0">
                  <a:pos x="25" y="50"/>
                </a:cxn>
                <a:cxn ang="0">
                  <a:pos x="20" y="71"/>
                </a:cxn>
                <a:cxn ang="0">
                  <a:pos x="15" y="55"/>
                </a:cxn>
                <a:cxn ang="0">
                  <a:pos x="0" y="60"/>
                </a:cxn>
                <a:cxn ang="0">
                  <a:pos x="15" y="86"/>
                </a:cxn>
                <a:cxn ang="0">
                  <a:pos x="0" y="101"/>
                </a:cxn>
                <a:cxn ang="0">
                  <a:pos x="10" y="111"/>
                </a:cxn>
                <a:cxn ang="0">
                  <a:pos x="25" y="96"/>
                </a:cxn>
                <a:cxn ang="0">
                  <a:pos x="35" y="101"/>
                </a:cxn>
                <a:cxn ang="0">
                  <a:pos x="50" y="106"/>
                </a:cxn>
                <a:cxn ang="0">
                  <a:pos x="65" y="106"/>
                </a:cxn>
                <a:cxn ang="0">
                  <a:pos x="106" y="106"/>
                </a:cxn>
                <a:cxn ang="0">
                  <a:pos x="111" y="91"/>
                </a:cxn>
                <a:cxn ang="0">
                  <a:pos x="65" y="91"/>
                </a:cxn>
                <a:cxn ang="0">
                  <a:pos x="60" y="91"/>
                </a:cxn>
                <a:cxn ang="0">
                  <a:pos x="45" y="91"/>
                </a:cxn>
                <a:cxn ang="0">
                  <a:pos x="30" y="86"/>
                </a:cxn>
                <a:cxn ang="0">
                  <a:pos x="40" y="40"/>
                </a:cxn>
                <a:cxn ang="0">
                  <a:pos x="25" y="40"/>
                </a:cxn>
                <a:cxn ang="0">
                  <a:pos x="0" y="5"/>
                </a:cxn>
                <a:cxn ang="0">
                  <a:pos x="20" y="20"/>
                </a:cxn>
                <a:cxn ang="0">
                  <a:pos x="15" y="30"/>
                </a:cxn>
                <a:cxn ang="0">
                  <a:pos x="15" y="30"/>
                </a:cxn>
              </a:cxnLst>
              <a:rect l="0" t="0" r="r" b="b"/>
              <a:pathLst>
                <a:path w="111" h="111">
                  <a:moveTo>
                    <a:pt x="106" y="15"/>
                  </a:moveTo>
                  <a:lnTo>
                    <a:pt x="106" y="15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6" y="5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65" y="20"/>
                  </a:lnTo>
                  <a:lnTo>
                    <a:pt x="65" y="71"/>
                  </a:lnTo>
                  <a:lnTo>
                    <a:pt x="60" y="71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45" y="30"/>
                  </a:lnTo>
                  <a:lnTo>
                    <a:pt x="45" y="81"/>
                  </a:lnTo>
                  <a:lnTo>
                    <a:pt x="106" y="81"/>
                  </a:lnTo>
                  <a:lnTo>
                    <a:pt x="106" y="71"/>
                  </a:lnTo>
                  <a:lnTo>
                    <a:pt x="81" y="71"/>
                  </a:lnTo>
                  <a:lnTo>
                    <a:pt x="81" y="50"/>
                  </a:lnTo>
                  <a:lnTo>
                    <a:pt x="101" y="50"/>
                  </a:lnTo>
                  <a:lnTo>
                    <a:pt x="101" y="35"/>
                  </a:lnTo>
                  <a:lnTo>
                    <a:pt x="81" y="3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close/>
                  <a:moveTo>
                    <a:pt x="15" y="30"/>
                  </a:moveTo>
                  <a:lnTo>
                    <a:pt x="15" y="30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5" y="106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11" y="91"/>
                  </a:lnTo>
                  <a:lnTo>
                    <a:pt x="111" y="91"/>
                  </a:lnTo>
                  <a:lnTo>
                    <a:pt x="86" y="91"/>
                  </a:lnTo>
                  <a:lnTo>
                    <a:pt x="65" y="91"/>
                  </a:lnTo>
                  <a:lnTo>
                    <a:pt x="65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5" y="91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40" y="65"/>
                  </a:lnTo>
                  <a:lnTo>
                    <a:pt x="40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40" y="5"/>
                  </a:lnTo>
                  <a:lnTo>
                    <a:pt x="0" y="5"/>
                  </a:lnTo>
                  <a:lnTo>
                    <a:pt x="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7" name="Freeform 33"/>
            <p:cNvSpPr>
              <a:spLocks noEditPoints="1"/>
            </p:cNvSpPr>
            <p:nvPr/>
          </p:nvSpPr>
          <p:spPr bwMode="auto">
            <a:xfrm>
              <a:off x="3836" y="2147"/>
              <a:ext cx="111" cy="106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35" y="25"/>
                </a:cxn>
                <a:cxn ang="0">
                  <a:pos x="25" y="0"/>
                </a:cxn>
                <a:cxn ang="0">
                  <a:pos x="10" y="5"/>
                </a:cxn>
                <a:cxn ang="0">
                  <a:pos x="10" y="15"/>
                </a:cxn>
                <a:cxn ang="0">
                  <a:pos x="35" y="81"/>
                </a:cxn>
                <a:cxn ang="0">
                  <a:pos x="5" y="35"/>
                </a:cxn>
                <a:cxn ang="0">
                  <a:pos x="20" y="50"/>
                </a:cxn>
                <a:cxn ang="0">
                  <a:pos x="20" y="81"/>
                </a:cxn>
                <a:cxn ang="0">
                  <a:pos x="0" y="96"/>
                </a:cxn>
                <a:cxn ang="0">
                  <a:pos x="15" y="106"/>
                </a:cxn>
                <a:cxn ang="0">
                  <a:pos x="15" y="106"/>
                </a:cxn>
                <a:cxn ang="0">
                  <a:pos x="25" y="96"/>
                </a:cxn>
                <a:cxn ang="0">
                  <a:pos x="30" y="96"/>
                </a:cxn>
                <a:cxn ang="0">
                  <a:pos x="61" y="106"/>
                </a:cxn>
                <a:cxn ang="0">
                  <a:pos x="106" y="106"/>
                </a:cxn>
                <a:cxn ang="0">
                  <a:pos x="111" y="96"/>
                </a:cxn>
                <a:cxn ang="0">
                  <a:pos x="111" y="91"/>
                </a:cxn>
                <a:cxn ang="0">
                  <a:pos x="56" y="91"/>
                </a:cxn>
                <a:cxn ang="0">
                  <a:pos x="40" y="91"/>
                </a:cxn>
                <a:cxn ang="0">
                  <a:pos x="35" y="81"/>
                </a:cxn>
                <a:cxn ang="0">
                  <a:pos x="35" y="81"/>
                </a:cxn>
                <a:cxn ang="0">
                  <a:pos x="51" y="86"/>
                </a:cxn>
                <a:cxn ang="0">
                  <a:pos x="61" y="76"/>
                </a:cxn>
                <a:cxn ang="0">
                  <a:pos x="71" y="50"/>
                </a:cxn>
                <a:cxn ang="0">
                  <a:pos x="86" y="35"/>
                </a:cxn>
                <a:cxn ang="0">
                  <a:pos x="86" y="45"/>
                </a:cxn>
                <a:cxn ang="0">
                  <a:pos x="86" y="65"/>
                </a:cxn>
                <a:cxn ang="0">
                  <a:pos x="81" y="71"/>
                </a:cxn>
                <a:cxn ang="0">
                  <a:pos x="71" y="71"/>
                </a:cxn>
                <a:cxn ang="0">
                  <a:pos x="76" y="86"/>
                </a:cxn>
                <a:cxn ang="0">
                  <a:pos x="96" y="81"/>
                </a:cxn>
                <a:cxn ang="0">
                  <a:pos x="101" y="65"/>
                </a:cxn>
                <a:cxn ang="0">
                  <a:pos x="71" y="20"/>
                </a:cxn>
                <a:cxn ang="0">
                  <a:pos x="71" y="1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56" y="20"/>
                </a:cxn>
                <a:cxn ang="0">
                  <a:pos x="40" y="35"/>
                </a:cxn>
                <a:cxn ang="0">
                  <a:pos x="56" y="35"/>
                </a:cxn>
                <a:cxn ang="0">
                  <a:pos x="35" y="81"/>
                </a:cxn>
                <a:cxn ang="0">
                  <a:pos x="35" y="81"/>
                </a:cxn>
              </a:cxnLst>
              <a:rect l="0" t="0" r="r" b="b"/>
              <a:pathLst>
                <a:path w="111" h="106">
                  <a:moveTo>
                    <a:pt x="10" y="15"/>
                  </a:moveTo>
                  <a:lnTo>
                    <a:pt x="10" y="15"/>
                  </a:lnTo>
                  <a:lnTo>
                    <a:pt x="20" y="3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25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close/>
                  <a:moveTo>
                    <a:pt x="35" y="81"/>
                  </a:moveTo>
                  <a:lnTo>
                    <a:pt x="35" y="35"/>
                  </a:lnTo>
                  <a:lnTo>
                    <a:pt x="5" y="35"/>
                  </a:lnTo>
                  <a:lnTo>
                    <a:pt x="5" y="50"/>
                  </a:lnTo>
                  <a:lnTo>
                    <a:pt x="20" y="5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45" y="101"/>
                  </a:lnTo>
                  <a:lnTo>
                    <a:pt x="61" y="106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11" y="91"/>
                  </a:lnTo>
                  <a:lnTo>
                    <a:pt x="111" y="91"/>
                  </a:lnTo>
                  <a:lnTo>
                    <a:pt x="81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40" y="91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5" y="81"/>
                  </a:lnTo>
                  <a:close/>
                  <a:moveTo>
                    <a:pt x="35" y="81"/>
                  </a:moveTo>
                  <a:lnTo>
                    <a:pt x="35" y="81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61" y="76"/>
                  </a:lnTo>
                  <a:lnTo>
                    <a:pt x="66" y="65"/>
                  </a:lnTo>
                  <a:lnTo>
                    <a:pt x="71" y="50"/>
                  </a:lnTo>
                  <a:lnTo>
                    <a:pt x="71" y="35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6" y="65"/>
                  </a:lnTo>
                  <a:lnTo>
                    <a:pt x="86" y="65"/>
                  </a:lnTo>
                  <a:lnTo>
                    <a:pt x="8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101" y="76"/>
                  </a:lnTo>
                  <a:lnTo>
                    <a:pt x="101" y="65"/>
                  </a:lnTo>
                  <a:lnTo>
                    <a:pt x="101" y="20"/>
                  </a:lnTo>
                  <a:lnTo>
                    <a:pt x="71" y="2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56" y="0"/>
                  </a:lnTo>
                  <a:lnTo>
                    <a:pt x="56" y="20"/>
                  </a:lnTo>
                  <a:lnTo>
                    <a:pt x="40" y="20"/>
                  </a:lnTo>
                  <a:lnTo>
                    <a:pt x="40" y="35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1" y="60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8" name="Freeform 34"/>
            <p:cNvSpPr>
              <a:spLocks noEditPoints="1"/>
            </p:cNvSpPr>
            <p:nvPr/>
          </p:nvSpPr>
          <p:spPr bwMode="auto">
            <a:xfrm>
              <a:off x="4027" y="2147"/>
              <a:ext cx="106" cy="111"/>
            </a:xfrm>
            <a:custGeom>
              <a:avLst/>
              <a:gdLst/>
              <a:ahLst/>
              <a:cxnLst>
                <a:cxn ang="0">
                  <a:pos x="20" y="20"/>
                </a:cxn>
                <a:cxn ang="0">
                  <a:pos x="5" y="30"/>
                </a:cxn>
                <a:cxn ang="0">
                  <a:pos x="20" y="71"/>
                </a:cxn>
                <a:cxn ang="0">
                  <a:pos x="0" y="76"/>
                </a:cxn>
                <a:cxn ang="0">
                  <a:pos x="20" y="86"/>
                </a:cxn>
                <a:cxn ang="0">
                  <a:pos x="36" y="106"/>
                </a:cxn>
                <a:cxn ang="0">
                  <a:pos x="56" y="86"/>
                </a:cxn>
                <a:cxn ang="0">
                  <a:pos x="46" y="101"/>
                </a:cxn>
                <a:cxn ang="0">
                  <a:pos x="56" y="111"/>
                </a:cxn>
                <a:cxn ang="0">
                  <a:pos x="71" y="91"/>
                </a:cxn>
                <a:cxn ang="0">
                  <a:pos x="86" y="76"/>
                </a:cxn>
                <a:cxn ang="0">
                  <a:pos x="86" y="86"/>
                </a:cxn>
                <a:cxn ang="0">
                  <a:pos x="76" y="96"/>
                </a:cxn>
                <a:cxn ang="0">
                  <a:pos x="81" y="106"/>
                </a:cxn>
                <a:cxn ang="0">
                  <a:pos x="101" y="106"/>
                </a:cxn>
                <a:cxn ang="0">
                  <a:pos x="106" y="96"/>
                </a:cxn>
                <a:cxn ang="0">
                  <a:pos x="61" y="5"/>
                </a:cxn>
                <a:cxn ang="0">
                  <a:pos x="61" y="60"/>
                </a:cxn>
                <a:cxn ang="0">
                  <a:pos x="56" y="76"/>
                </a:cxn>
                <a:cxn ang="0">
                  <a:pos x="36" y="71"/>
                </a:cxn>
                <a:cxn ang="0">
                  <a:pos x="56" y="30"/>
                </a:cxn>
                <a:cxn ang="0">
                  <a:pos x="36" y="20"/>
                </a:cxn>
                <a:cxn ang="0">
                  <a:pos x="56" y="10"/>
                </a:cxn>
                <a:cxn ang="0">
                  <a:pos x="41" y="5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26" y="0"/>
                </a:cxn>
                <a:cxn ang="0">
                  <a:pos x="20" y="10"/>
                </a:cxn>
                <a:cxn ang="0">
                  <a:pos x="0" y="20"/>
                </a:cxn>
                <a:cxn ang="0">
                  <a:pos x="76" y="30"/>
                </a:cxn>
                <a:cxn ang="0">
                  <a:pos x="86" y="15"/>
                </a:cxn>
                <a:cxn ang="0">
                  <a:pos x="76" y="30"/>
                </a:cxn>
                <a:cxn ang="0">
                  <a:pos x="41" y="40"/>
                </a:cxn>
                <a:cxn ang="0">
                  <a:pos x="20" y="45"/>
                </a:cxn>
                <a:cxn ang="0">
                  <a:pos x="41" y="40"/>
                </a:cxn>
                <a:cxn ang="0">
                  <a:pos x="76" y="45"/>
                </a:cxn>
                <a:cxn ang="0">
                  <a:pos x="86" y="60"/>
                </a:cxn>
                <a:cxn ang="0">
                  <a:pos x="76" y="45"/>
                </a:cxn>
                <a:cxn ang="0">
                  <a:pos x="41" y="50"/>
                </a:cxn>
                <a:cxn ang="0">
                  <a:pos x="20" y="60"/>
                </a:cxn>
                <a:cxn ang="0">
                  <a:pos x="41" y="50"/>
                </a:cxn>
              </a:cxnLst>
              <a:rect l="0" t="0" r="r" b="b"/>
              <a:pathLst>
                <a:path w="106" h="111">
                  <a:moveTo>
                    <a:pt x="0" y="20"/>
                  </a:moveTo>
                  <a:lnTo>
                    <a:pt x="20" y="20"/>
                  </a:lnTo>
                  <a:lnTo>
                    <a:pt x="20" y="30"/>
                  </a:lnTo>
                  <a:lnTo>
                    <a:pt x="5" y="30"/>
                  </a:lnTo>
                  <a:lnTo>
                    <a:pt x="5" y="71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0" y="76"/>
                  </a:lnTo>
                  <a:lnTo>
                    <a:pt x="0" y="86"/>
                  </a:lnTo>
                  <a:lnTo>
                    <a:pt x="20" y="86"/>
                  </a:lnTo>
                  <a:lnTo>
                    <a:pt x="20" y="106"/>
                  </a:lnTo>
                  <a:lnTo>
                    <a:pt x="36" y="106"/>
                  </a:lnTo>
                  <a:lnTo>
                    <a:pt x="36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71" y="91"/>
                  </a:lnTo>
                  <a:lnTo>
                    <a:pt x="76" y="76"/>
                  </a:lnTo>
                  <a:lnTo>
                    <a:pt x="86" y="7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91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101" y="106"/>
                  </a:lnTo>
                  <a:lnTo>
                    <a:pt x="101" y="101"/>
                  </a:lnTo>
                  <a:lnTo>
                    <a:pt x="106" y="96"/>
                  </a:lnTo>
                  <a:lnTo>
                    <a:pt x="106" y="5"/>
                  </a:lnTo>
                  <a:lnTo>
                    <a:pt x="61" y="5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6" y="86"/>
                  </a:lnTo>
                  <a:lnTo>
                    <a:pt x="56" y="76"/>
                  </a:lnTo>
                  <a:lnTo>
                    <a:pt x="36" y="76"/>
                  </a:lnTo>
                  <a:lnTo>
                    <a:pt x="36" y="71"/>
                  </a:lnTo>
                  <a:lnTo>
                    <a:pt x="56" y="71"/>
                  </a:lnTo>
                  <a:lnTo>
                    <a:pt x="56" y="30"/>
                  </a:lnTo>
                  <a:lnTo>
                    <a:pt x="36" y="30"/>
                  </a:lnTo>
                  <a:lnTo>
                    <a:pt x="36" y="20"/>
                  </a:lnTo>
                  <a:lnTo>
                    <a:pt x="56" y="20"/>
                  </a:lnTo>
                  <a:lnTo>
                    <a:pt x="56" y="10"/>
                  </a:lnTo>
                  <a:lnTo>
                    <a:pt x="41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76" y="30"/>
                  </a:moveTo>
                  <a:lnTo>
                    <a:pt x="76" y="15"/>
                  </a:lnTo>
                  <a:lnTo>
                    <a:pt x="86" y="15"/>
                  </a:lnTo>
                  <a:lnTo>
                    <a:pt x="86" y="30"/>
                  </a:lnTo>
                  <a:lnTo>
                    <a:pt x="76" y="30"/>
                  </a:lnTo>
                  <a:lnTo>
                    <a:pt x="76" y="30"/>
                  </a:lnTo>
                  <a:close/>
                  <a:moveTo>
                    <a:pt x="41" y="40"/>
                  </a:moveTo>
                  <a:lnTo>
                    <a:pt x="41" y="45"/>
                  </a:lnTo>
                  <a:lnTo>
                    <a:pt x="20" y="45"/>
                  </a:lnTo>
                  <a:lnTo>
                    <a:pt x="20" y="40"/>
                  </a:lnTo>
                  <a:lnTo>
                    <a:pt x="41" y="40"/>
                  </a:lnTo>
                  <a:lnTo>
                    <a:pt x="41" y="40"/>
                  </a:lnTo>
                  <a:close/>
                  <a:moveTo>
                    <a:pt x="76" y="45"/>
                  </a:moveTo>
                  <a:lnTo>
                    <a:pt x="86" y="45"/>
                  </a:lnTo>
                  <a:lnTo>
                    <a:pt x="86" y="60"/>
                  </a:lnTo>
                  <a:lnTo>
                    <a:pt x="76" y="60"/>
                  </a:lnTo>
                  <a:lnTo>
                    <a:pt x="76" y="45"/>
                  </a:lnTo>
                  <a:lnTo>
                    <a:pt x="76" y="45"/>
                  </a:lnTo>
                  <a:close/>
                  <a:moveTo>
                    <a:pt x="41" y="50"/>
                  </a:moveTo>
                  <a:lnTo>
                    <a:pt x="41" y="60"/>
                  </a:lnTo>
                  <a:lnTo>
                    <a:pt x="20" y="60"/>
                  </a:lnTo>
                  <a:lnTo>
                    <a:pt x="20" y="50"/>
                  </a:lnTo>
                  <a:lnTo>
                    <a:pt x="41" y="50"/>
                  </a:lnTo>
                  <a:lnTo>
                    <a:pt x="41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9" name="Freeform 35"/>
            <p:cNvSpPr>
              <a:spLocks noEditPoints="1"/>
            </p:cNvSpPr>
            <p:nvPr/>
          </p:nvSpPr>
          <p:spPr bwMode="auto">
            <a:xfrm>
              <a:off x="4208" y="2147"/>
              <a:ext cx="116" cy="111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0"/>
                </a:cxn>
                <a:cxn ang="0">
                  <a:pos x="26" y="0"/>
                </a:cxn>
                <a:cxn ang="0">
                  <a:pos x="0" y="40"/>
                </a:cxn>
                <a:cxn ang="0">
                  <a:pos x="11" y="45"/>
                </a:cxn>
                <a:cxn ang="0">
                  <a:pos x="11" y="45"/>
                </a:cxn>
                <a:cxn ang="0">
                  <a:pos x="61" y="81"/>
                </a:cxn>
                <a:cxn ang="0">
                  <a:pos x="76" y="86"/>
                </a:cxn>
                <a:cxn ang="0">
                  <a:pos x="91" y="111"/>
                </a:cxn>
                <a:cxn ang="0">
                  <a:pos x="116" y="86"/>
                </a:cxn>
                <a:cxn ang="0">
                  <a:pos x="91" y="71"/>
                </a:cxn>
                <a:cxn ang="0">
                  <a:pos x="111" y="60"/>
                </a:cxn>
                <a:cxn ang="0">
                  <a:pos x="91" y="45"/>
                </a:cxn>
                <a:cxn ang="0">
                  <a:pos x="111" y="35"/>
                </a:cxn>
                <a:cxn ang="0">
                  <a:pos x="101" y="25"/>
                </a:cxn>
                <a:cxn ang="0">
                  <a:pos x="106" y="5"/>
                </a:cxn>
                <a:cxn ang="0">
                  <a:pos x="106" y="5"/>
                </a:cxn>
                <a:cxn ang="0">
                  <a:pos x="91" y="0"/>
                </a:cxn>
                <a:cxn ang="0">
                  <a:pos x="86" y="25"/>
                </a:cxn>
                <a:cxn ang="0">
                  <a:pos x="61" y="30"/>
                </a:cxn>
                <a:cxn ang="0">
                  <a:pos x="51" y="30"/>
                </a:cxn>
                <a:cxn ang="0">
                  <a:pos x="36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20"/>
                </a:cxn>
                <a:cxn ang="0">
                  <a:pos x="26" y="3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61" y="35"/>
                </a:cxn>
                <a:cxn ang="0">
                  <a:pos x="76" y="45"/>
                </a:cxn>
                <a:cxn ang="0">
                  <a:pos x="66" y="60"/>
                </a:cxn>
                <a:cxn ang="0">
                  <a:pos x="76" y="71"/>
                </a:cxn>
                <a:cxn ang="0">
                  <a:pos x="61" y="71"/>
                </a:cxn>
                <a:cxn ang="0">
                  <a:pos x="31" y="50"/>
                </a:cxn>
                <a:cxn ang="0">
                  <a:pos x="26" y="40"/>
                </a:cxn>
                <a:cxn ang="0">
                  <a:pos x="31" y="40"/>
                </a:cxn>
                <a:cxn ang="0">
                  <a:pos x="46" y="40"/>
                </a:cxn>
                <a:cxn ang="0">
                  <a:pos x="41" y="50"/>
                </a:cxn>
                <a:cxn ang="0">
                  <a:pos x="41" y="40"/>
                </a:cxn>
                <a:cxn ang="0">
                  <a:pos x="26" y="71"/>
                </a:cxn>
                <a:cxn ang="0">
                  <a:pos x="31" y="60"/>
                </a:cxn>
                <a:cxn ang="0">
                  <a:pos x="31" y="71"/>
                </a:cxn>
                <a:cxn ang="0">
                  <a:pos x="46" y="60"/>
                </a:cxn>
                <a:cxn ang="0">
                  <a:pos x="41" y="71"/>
                </a:cxn>
                <a:cxn ang="0">
                  <a:pos x="41" y="60"/>
                </a:cxn>
                <a:cxn ang="0">
                  <a:pos x="11" y="106"/>
                </a:cxn>
                <a:cxn ang="0">
                  <a:pos x="46" y="101"/>
                </a:cxn>
                <a:cxn ang="0">
                  <a:pos x="61" y="96"/>
                </a:cxn>
                <a:cxn ang="0">
                  <a:pos x="61" y="86"/>
                </a:cxn>
                <a:cxn ang="0">
                  <a:pos x="36" y="86"/>
                </a:cxn>
                <a:cxn ang="0">
                  <a:pos x="5" y="91"/>
                </a:cxn>
                <a:cxn ang="0">
                  <a:pos x="11" y="106"/>
                </a:cxn>
                <a:cxn ang="0">
                  <a:pos x="71" y="20"/>
                </a:cxn>
                <a:cxn ang="0">
                  <a:pos x="86" y="15"/>
                </a:cxn>
                <a:cxn ang="0">
                  <a:pos x="81" y="15"/>
                </a:cxn>
                <a:cxn ang="0">
                  <a:pos x="76" y="0"/>
                </a:cxn>
                <a:cxn ang="0">
                  <a:pos x="71" y="0"/>
                </a:cxn>
                <a:cxn ang="0">
                  <a:pos x="61" y="5"/>
                </a:cxn>
                <a:cxn ang="0">
                  <a:pos x="71" y="20"/>
                </a:cxn>
                <a:cxn ang="0">
                  <a:pos x="71" y="20"/>
                </a:cxn>
              </a:cxnLst>
              <a:rect l="0" t="0" r="r" b="b"/>
              <a:pathLst>
                <a:path w="116" h="111">
                  <a:moveTo>
                    <a:pt x="41" y="5"/>
                  </a:moveTo>
                  <a:lnTo>
                    <a:pt x="41" y="5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6" y="2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81"/>
                  </a:lnTo>
                  <a:lnTo>
                    <a:pt x="61" y="81"/>
                  </a:lnTo>
                  <a:lnTo>
                    <a:pt x="61" y="86"/>
                  </a:lnTo>
                  <a:lnTo>
                    <a:pt x="76" y="86"/>
                  </a:lnTo>
                  <a:lnTo>
                    <a:pt x="76" y="111"/>
                  </a:lnTo>
                  <a:lnTo>
                    <a:pt x="91" y="111"/>
                  </a:lnTo>
                  <a:lnTo>
                    <a:pt x="91" y="86"/>
                  </a:lnTo>
                  <a:lnTo>
                    <a:pt x="116" y="86"/>
                  </a:lnTo>
                  <a:lnTo>
                    <a:pt x="116" y="71"/>
                  </a:lnTo>
                  <a:lnTo>
                    <a:pt x="91" y="71"/>
                  </a:lnTo>
                  <a:lnTo>
                    <a:pt x="91" y="60"/>
                  </a:lnTo>
                  <a:lnTo>
                    <a:pt x="111" y="60"/>
                  </a:lnTo>
                  <a:lnTo>
                    <a:pt x="111" y="45"/>
                  </a:lnTo>
                  <a:lnTo>
                    <a:pt x="91" y="45"/>
                  </a:lnTo>
                  <a:lnTo>
                    <a:pt x="91" y="35"/>
                  </a:lnTo>
                  <a:lnTo>
                    <a:pt x="111" y="35"/>
                  </a:lnTo>
                  <a:lnTo>
                    <a:pt x="11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6" y="25"/>
                  </a:lnTo>
                  <a:lnTo>
                    <a:pt x="61" y="25"/>
                  </a:lnTo>
                  <a:lnTo>
                    <a:pt x="6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61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close/>
                  <a:moveTo>
                    <a:pt x="31" y="20"/>
                  </a:moveTo>
                  <a:lnTo>
                    <a:pt x="41" y="20"/>
                  </a:lnTo>
                  <a:lnTo>
                    <a:pt x="36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close/>
                  <a:moveTo>
                    <a:pt x="61" y="71"/>
                  </a:moveTo>
                  <a:lnTo>
                    <a:pt x="61" y="35"/>
                  </a:lnTo>
                  <a:lnTo>
                    <a:pt x="76" y="35"/>
                  </a:lnTo>
                  <a:lnTo>
                    <a:pt x="76" y="45"/>
                  </a:lnTo>
                  <a:lnTo>
                    <a:pt x="66" y="45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76" y="71"/>
                  </a:lnTo>
                  <a:lnTo>
                    <a:pt x="61" y="71"/>
                  </a:lnTo>
                  <a:lnTo>
                    <a:pt x="61" y="71"/>
                  </a:lnTo>
                  <a:close/>
                  <a:moveTo>
                    <a:pt x="31" y="40"/>
                  </a:moveTo>
                  <a:lnTo>
                    <a:pt x="31" y="50"/>
                  </a:lnTo>
                  <a:lnTo>
                    <a:pt x="26" y="50"/>
                  </a:lnTo>
                  <a:lnTo>
                    <a:pt x="26" y="40"/>
                  </a:lnTo>
                  <a:lnTo>
                    <a:pt x="31" y="40"/>
                  </a:lnTo>
                  <a:lnTo>
                    <a:pt x="31" y="40"/>
                  </a:lnTo>
                  <a:close/>
                  <a:moveTo>
                    <a:pt x="41" y="40"/>
                  </a:moveTo>
                  <a:lnTo>
                    <a:pt x="46" y="40"/>
                  </a:lnTo>
                  <a:lnTo>
                    <a:pt x="46" y="50"/>
                  </a:lnTo>
                  <a:lnTo>
                    <a:pt x="41" y="50"/>
                  </a:lnTo>
                  <a:lnTo>
                    <a:pt x="41" y="40"/>
                  </a:lnTo>
                  <a:lnTo>
                    <a:pt x="41" y="40"/>
                  </a:lnTo>
                  <a:close/>
                  <a:moveTo>
                    <a:pt x="31" y="71"/>
                  </a:moveTo>
                  <a:lnTo>
                    <a:pt x="26" y="71"/>
                  </a:lnTo>
                  <a:lnTo>
                    <a:pt x="26" y="60"/>
                  </a:lnTo>
                  <a:lnTo>
                    <a:pt x="31" y="60"/>
                  </a:lnTo>
                  <a:lnTo>
                    <a:pt x="31" y="71"/>
                  </a:lnTo>
                  <a:lnTo>
                    <a:pt x="31" y="71"/>
                  </a:lnTo>
                  <a:close/>
                  <a:moveTo>
                    <a:pt x="41" y="60"/>
                  </a:moveTo>
                  <a:lnTo>
                    <a:pt x="46" y="60"/>
                  </a:lnTo>
                  <a:lnTo>
                    <a:pt x="46" y="71"/>
                  </a:lnTo>
                  <a:lnTo>
                    <a:pt x="41" y="71"/>
                  </a:lnTo>
                  <a:lnTo>
                    <a:pt x="41" y="60"/>
                  </a:lnTo>
                  <a:lnTo>
                    <a:pt x="41" y="60"/>
                  </a:lnTo>
                  <a:close/>
                  <a:moveTo>
                    <a:pt x="11" y="106"/>
                  </a:moveTo>
                  <a:lnTo>
                    <a:pt x="11" y="106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1" y="106"/>
                  </a:lnTo>
                  <a:close/>
                  <a:moveTo>
                    <a:pt x="71" y="20"/>
                  </a:moveTo>
                  <a:lnTo>
                    <a:pt x="71" y="20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0" name="Freeform 36"/>
            <p:cNvSpPr>
              <a:spLocks noEditPoints="1"/>
            </p:cNvSpPr>
            <p:nvPr/>
          </p:nvSpPr>
          <p:spPr bwMode="auto">
            <a:xfrm>
              <a:off x="4400" y="2147"/>
              <a:ext cx="110" cy="111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30" y="15"/>
                </a:cxn>
                <a:cxn ang="0">
                  <a:pos x="30" y="0"/>
                </a:cxn>
                <a:cxn ang="0">
                  <a:pos x="15" y="5"/>
                </a:cxn>
                <a:cxn ang="0">
                  <a:pos x="15" y="15"/>
                </a:cxn>
                <a:cxn ang="0">
                  <a:pos x="45" y="96"/>
                </a:cxn>
                <a:cxn ang="0">
                  <a:pos x="25" y="40"/>
                </a:cxn>
                <a:cxn ang="0">
                  <a:pos x="45" y="30"/>
                </a:cxn>
                <a:cxn ang="0">
                  <a:pos x="40" y="35"/>
                </a:cxn>
                <a:cxn ang="0">
                  <a:pos x="50" y="40"/>
                </a:cxn>
                <a:cxn ang="0">
                  <a:pos x="110" y="25"/>
                </a:cxn>
                <a:cxn ang="0">
                  <a:pos x="70" y="10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55" y="0"/>
                </a:cxn>
                <a:cxn ang="0">
                  <a:pos x="55" y="5"/>
                </a:cxn>
                <a:cxn ang="0">
                  <a:pos x="45" y="25"/>
                </a:cxn>
                <a:cxn ang="0">
                  <a:pos x="0" y="15"/>
                </a:cxn>
                <a:cxn ang="0">
                  <a:pos x="10" y="30"/>
                </a:cxn>
                <a:cxn ang="0">
                  <a:pos x="10" y="55"/>
                </a:cxn>
                <a:cxn ang="0">
                  <a:pos x="0" y="101"/>
                </a:cxn>
                <a:cxn ang="0">
                  <a:pos x="5" y="101"/>
                </a:cxn>
                <a:cxn ang="0">
                  <a:pos x="15" y="106"/>
                </a:cxn>
                <a:cxn ang="0">
                  <a:pos x="20" y="81"/>
                </a:cxn>
                <a:cxn ang="0">
                  <a:pos x="30" y="50"/>
                </a:cxn>
                <a:cxn ang="0">
                  <a:pos x="30" y="86"/>
                </a:cxn>
                <a:cxn ang="0">
                  <a:pos x="20" y="91"/>
                </a:cxn>
                <a:cxn ang="0">
                  <a:pos x="25" y="106"/>
                </a:cxn>
                <a:cxn ang="0">
                  <a:pos x="35" y="106"/>
                </a:cxn>
                <a:cxn ang="0">
                  <a:pos x="45" y="101"/>
                </a:cxn>
                <a:cxn ang="0">
                  <a:pos x="55" y="111"/>
                </a:cxn>
                <a:cxn ang="0">
                  <a:pos x="80" y="86"/>
                </a:cxn>
                <a:cxn ang="0">
                  <a:pos x="90" y="96"/>
                </a:cxn>
                <a:cxn ang="0">
                  <a:pos x="105" y="111"/>
                </a:cxn>
                <a:cxn ang="0">
                  <a:pos x="110" y="96"/>
                </a:cxn>
                <a:cxn ang="0">
                  <a:pos x="90" y="71"/>
                </a:cxn>
                <a:cxn ang="0">
                  <a:pos x="110" y="60"/>
                </a:cxn>
                <a:cxn ang="0">
                  <a:pos x="85" y="45"/>
                </a:cxn>
                <a:cxn ang="0">
                  <a:pos x="105" y="35"/>
                </a:cxn>
                <a:cxn ang="0">
                  <a:pos x="75" y="35"/>
                </a:cxn>
                <a:cxn ang="0">
                  <a:pos x="75" y="30"/>
                </a:cxn>
                <a:cxn ang="0">
                  <a:pos x="60" y="25"/>
                </a:cxn>
                <a:cxn ang="0">
                  <a:pos x="55" y="40"/>
                </a:cxn>
                <a:cxn ang="0">
                  <a:pos x="45" y="55"/>
                </a:cxn>
                <a:cxn ang="0">
                  <a:pos x="50" y="55"/>
                </a:cxn>
                <a:cxn ang="0">
                  <a:pos x="60" y="60"/>
                </a:cxn>
                <a:cxn ang="0">
                  <a:pos x="70" y="45"/>
                </a:cxn>
                <a:cxn ang="0">
                  <a:pos x="50" y="60"/>
                </a:cxn>
                <a:cxn ang="0">
                  <a:pos x="70" y="71"/>
                </a:cxn>
                <a:cxn ang="0">
                  <a:pos x="70" y="71"/>
                </a:cxn>
                <a:cxn ang="0">
                  <a:pos x="45" y="96"/>
                </a:cxn>
                <a:cxn ang="0">
                  <a:pos x="45" y="96"/>
                </a:cxn>
              </a:cxnLst>
              <a:rect l="0" t="0" r="r" b="b"/>
              <a:pathLst>
                <a:path w="110" h="111">
                  <a:moveTo>
                    <a:pt x="15" y="15"/>
                  </a:moveTo>
                  <a:lnTo>
                    <a:pt x="15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45" y="96"/>
                  </a:moveTo>
                  <a:lnTo>
                    <a:pt x="45" y="40"/>
                  </a:lnTo>
                  <a:lnTo>
                    <a:pt x="25" y="40"/>
                  </a:lnTo>
                  <a:lnTo>
                    <a:pt x="25" y="30"/>
                  </a:lnTo>
                  <a:lnTo>
                    <a:pt x="45" y="30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60" y="25"/>
                  </a:lnTo>
                  <a:lnTo>
                    <a:pt x="110" y="25"/>
                  </a:lnTo>
                  <a:lnTo>
                    <a:pt x="110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45" y="25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8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20" y="81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35" y="106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55" y="111"/>
                  </a:lnTo>
                  <a:lnTo>
                    <a:pt x="55" y="111"/>
                  </a:lnTo>
                  <a:lnTo>
                    <a:pt x="70" y="96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90" y="96"/>
                  </a:lnTo>
                  <a:lnTo>
                    <a:pt x="105" y="111"/>
                  </a:lnTo>
                  <a:lnTo>
                    <a:pt x="105" y="11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95" y="86"/>
                  </a:lnTo>
                  <a:lnTo>
                    <a:pt x="90" y="71"/>
                  </a:lnTo>
                  <a:lnTo>
                    <a:pt x="110" y="71"/>
                  </a:lnTo>
                  <a:lnTo>
                    <a:pt x="110" y="60"/>
                  </a:lnTo>
                  <a:lnTo>
                    <a:pt x="85" y="60"/>
                  </a:lnTo>
                  <a:lnTo>
                    <a:pt x="85" y="45"/>
                  </a:lnTo>
                  <a:lnTo>
                    <a:pt x="105" y="45"/>
                  </a:lnTo>
                  <a:lnTo>
                    <a:pt x="105" y="35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5" y="40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5" y="45"/>
                  </a:lnTo>
                  <a:lnTo>
                    <a:pt x="70" y="45"/>
                  </a:lnTo>
                  <a:lnTo>
                    <a:pt x="70" y="60"/>
                  </a:lnTo>
                  <a:lnTo>
                    <a:pt x="50" y="60"/>
                  </a:lnTo>
                  <a:lnTo>
                    <a:pt x="5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60" y="86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45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1" name="Freeform 37"/>
            <p:cNvSpPr>
              <a:spLocks noEditPoints="1"/>
            </p:cNvSpPr>
            <p:nvPr/>
          </p:nvSpPr>
          <p:spPr bwMode="auto">
            <a:xfrm>
              <a:off x="4606" y="2147"/>
              <a:ext cx="75" cy="111"/>
            </a:xfrm>
            <a:custGeom>
              <a:avLst/>
              <a:gdLst/>
              <a:ahLst/>
              <a:cxnLst>
                <a:cxn ang="0">
                  <a:pos x="15" y="111"/>
                </a:cxn>
                <a:cxn ang="0">
                  <a:pos x="15" y="101"/>
                </a:cxn>
                <a:cxn ang="0">
                  <a:pos x="60" y="101"/>
                </a:cxn>
                <a:cxn ang="0">
                  <a:pos x="60" y="111"/>
                </a:cxn>
                <a:cxn ang="0">
                  <a:pos x="75" y="111"/>
                </a:cxn>
                <a:cxn ang="0">
                  <a:pos x="75" y="15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40" y="10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0" y="15"/>
                </a:cxn>
                <a:cxn ang="0">
                  <a:pos x="0" y="15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15" y="111"/>
                </a:cxn>
                <a:cxn ang="0">
                  <a:pos x="15" y="111"/>
                </a:cxn>
                <a:cxn ang="0">
                  <a:pos x="60" y="30"/>
                </a:cxn>
                <a:cxn ang="0">
                  <a:pos x="60" y="40"/>
                </a:cxn>
                <a:cxn ang="0">
                  <a:pos x="15" y="40"/>
                </a:cxn>
                <a:cxn ang="0">
                  <a:pos x="15" y="30"/>
                </a:cxn>
                <a:cxn ang="0">
                  <a:pos x="60" y="30"/>
                </a:cxn>
                <a:cxn ang="0">
                  <a:pos x="60" y="30"/>
                </a:cxn>
                <a:cxn ang="0">
                  <a:pos x="60" y="65"/>
                </a:cxn>
                <a:cxn ang="0">
                  <a:pos x="15" y="65"/>
                </a:cxn>
                <a:cxn ang="0">
                  <a:pos x="15" y="50"/>
                </a:cxn>
                <a:cxn ang="0">
                  <a:pos x="60" y="50"/>
                </a:cxn>
                <a:cxn ang="0">
                  <a:pos x="60" y="65"/>
                </a:cxn>
                <a:cxn ang="0">
                  <a:pos x="60" y="65"/>
                </a:cxn>
                <a:cxn ang="0">
                  <a:pos x="60" y="76"/>
                </a:cxn>
                <a:cxn ang="0">
                  <a:pos x="60" y="91"/>
                </a:cxn>
                <a:cxn ang="0">
                  <a:pos x="15" y="91"/>
                </a:cxn>
                <a:cxn ang="0">
                  <a:pos x="15" y="76"/>
                </a:cxn>
                <a:cxn ang="0">
                  <a:pos x="60" y="76"/>
                </a:cxn>
                <a:cxn ang="0">
                  <a:pos x="60" y="76"/>
                </a:cxn>
              </a:cxnLst>
              <a:rect l="0" t="0" r="r" b="b"/>
              <a:pathLst>
                <a:path w="75" h="111">
                  <a:moveTo>
                    <a:pt x="15" y="111"/>
                  </a:moveTo>
                  <a:lnTo>
                    <a:pt x="15" y="101"/>
                  </a:lnTo>
                  <a:lnTo>
                    <a:pt x="60" y="101"/>
                  </a:lnTo>
                  <a:lnTo>
                    <a:pt x="60" y="111"/>
                  </a:lnTo>
                  <a:lnTo>
                    <a:pt x="75" y="111"/>
                  </a:lnTo>
                  <a:lnTo>
                    <a:pt x="75" y="15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40" y="1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0" y="15"/>
                  </a:lnTo>
                  <a:lnTo>
                    <a:pt x="0" y="15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15" y="111"/>
                  </a:lnTo>
                  <a:lnTo>
                    <a:pt x="15" y="111"/>
                  </a:lnTo>
                  <a:close/>
                  <a:moveTo>
                    <a:pt x="60" y="30"/>
                  </a:moveTo>
                  <a:lnTo>
                    <a:pt x="60" y="40"/>
                  </a:lnTo>
                  <a:lnTo>
                    <a:pt x="15" y="40"/>
                  </a:lnTo>
                  <a:lnTo>
                    <a:pt x="15" y="30"/>
                  </a:lnTo>
                  <a:lnTo>
                    <a:pt x="60" y="30"/>
                  </a:lnTo>
                  <a:lnTo>
                    <a:pt x="60" y="30"/>
                  </a:lnTo>
                  <a:close/>
                  <a:moveTo>
                    <a:pt x="60" y="65"/>
                  </a:moveTo>
                  <a:lnTo>
                    <a:pt x="15" y="65"/>
                  </a:lnTo>
                  <a:lnTo>
                    <a:pt x="15" y="50"/>
                  </a:lnTo>
                  <a:lnTo>
                    <a:pt x="60" y="50"/>
                  </a:lnTo>
                  <a:lnTo>
                    <a:pt x="60" y="65"/>
                  </a:lnTo>
                  <a:lnTo>
                    <a:pt x="60" y="65"/>
                  </a:lnTo>
                  <a:close/>
                  <a:moveTo>
                    <a:pt x="60" y="76"/>
                  </a:moveTo>
                  <a:lnTo>
                    <a:pt x="60" y="91"/>
                  </a:lnTo>
                  <a:lnTo>
                    <a:pt x="15" y="91"/>
                  </a:lnTo>
                  <a:lnTo>
                    <a:pt x="15" y="76"/>
                  </a:lnTo>
                  <a:lnTo>
                    <a:pt x="60" y="76"/>
                  </a:lnTo>
                  <a:lnTo>
                    <a:pt x="60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2" name="Freeform 38"/>
            <p:cNvSpPr>
              <a:spLocks noEditPoints="1"/>
            </p:cNvSpPr>
            <p:nvPr/>
          </p:nvSpPr>
          <p:spPr bwMode="auto">
            <a:xfrm>
              <a:off x="4777" y="2147"/>
              <a:ext cx="111" cy="106"/>
            </a:xfrm>
            <a:custGeom>
              <a:avLst/>
              <a:gdLst/>
              <a:ahLst/>
              <a:cxnLst>
                <a:cxn ang="0">
                  <a:pos x="80" y="5"/>
                </a:cxn>
                <a:cxn ang="0">
                  <a:pos x="80" y="5"/>
                </a:cxn>
                <a:cxn ang="0">
                  <a:pos x="60" y="0"/>
                </a:cxn>
                <a:cxn ang="0">
                  <a:pos x="50" y="20"/>
                </a:cxn>
                <a:cxn ang="0">
                  <a:pos x="35" y="35"/>
                </a:cxn>
                <a:cxn ang="0">
                  <a:pos x="40" y="50"/>
                </a:cxn>
                <a:cxn ang="0">
                  <a:pos x="90" y="50"/>
                </a:cxn>
                <a:cxn ang="0">
                  <a:pos x="95" y="55"/>
                </a:cxn>
                <a:cxn ang="0">
                  <a:pos x="106" y="50"/>
                </a:cxn>
                <a:cxn ang="0">
                  <a:pos x="111" y="45"/>
                </a:cxn>
                <a:cxn ang="0">
                  <a:pos x="90" y="15"/>
                </a:cxn>
                <a:cxn ang="0">
                  <a:pos x="75" y="25"/>
                </a:cxn>
                <a:cxn ang="0">
                  <a:pos x="60" y="35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40" y="15"/>
                </a:cxn>
                <a:cxn ang="0">
                  <a:pos x="20" y="0"/>
                </a:cxn>
                <a:cxn ang="0">
                  <a:pos x="10" y="10"/>
                </a:cxn>
                <a:cxn ang="0">
                  <a:pos x="15" y="15"/>
                </a:cxn>
                <a:cxn ang="0">
                  <a:pos x="30" y="30"/>
                </a:cxn>
                <a:cxn ang="0">
                  <a:pos x="40" y="15"/>
                </a:cxn>
                <a:cxn ang="0">
                  <a:pos x="30" y="40"/>
                </a:cxn>
                <a:cxn ang="0">
                  <a:pos x="10" y="25"/>
                </a:cxn>
                <a:cxn ang="0">
                  <a:pos x="0" y="40"/>
                </a:cxn>
                <a:cxn ang="0">
                  <a:pos x="20" y="50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15" y="106"/>
                </a:cxn>
                <a:cxn ang="0">
                  <a:pos x="20" y="106"/>
                </a:cxn>
                <a:cxn ang="0">
                  <a:pos x="30" y="65"/>
                </a:cxn>
                <a:cxn ang="0">
                  <a:pos x="25" y="60"/>
                </a:cxn>
                <a:cxn ang="0">
                  <a:pos x="20" y="55"/>
                </a:cxn>
                <a:cxn ang="0">
                  <a:pos x="0" y="96"/>
                </a:cxn>
                <a:cxn ang="0">
                  <a:pos x="15" y="106"/>
                </a:cxn>
                <a:cxn ang="0">
                  <a:pos x="55" y="101"/>
                </a:cxn>
                <a:cxn ang="0">
                  <a:pos x="80" y="106"/>
                </a:cxn>
                <a:cxn ang="0">
                  <a:pos x="100" y="55"/>
                </a:cxn>
                <a:cxn ang="0">
                  <a:pos x="40" y="106"/>
                </a:cxn>
                <a:cxn ang="0">
                  <a:pos x="55" y="101"/>
                </a:cxn>
                <a:cxn ang="0">
                  <a:pos x="80" y="71"/>
                </a:cxn>
                <a:cxn ang="0">
                  <a:pos x="55" y="91"/>
                </a:cxn>
                <a:cxn ang="0">
                  <a:pos x="80" y="71"/>
                </a:cxn>
              </a:cxnLst>
              <a:rect l="0" t="0" r="r" b="b"/>
              <a:pathLst>
                <a:path w="111" h="106">
                  <a:moveTo>
                    <a:pt x="80" y="5"/>
                  </a:moveTo>
                  <a:lnTo>
                    <a:pt x="80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5" y="30"/>
                  </a:lnTo>
                  <a:lnTo>
                    <a:pt x="35" y="35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75" y="50"/>
                  </a:lnTo>
                  <a:lnTo>
                    <a:pt x="90" y="50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85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5"/>
                  </a:lnTo>
                  <a:close/>
                  <a:moveTo>
                    <a:pt x="40" y="15"/>
                  </a:moveTo>
                  <a:lnTo>
                    <a:pt x="40" y="1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close/>
                  <a:moveTo>
                    <a:pt x="30" y="40"/>
                  </a:moveTo>
                  <a:lnTo>
                    <a:pt x="30" y="40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close/>
                  <a:moveTo>
                    <a:pt x="15" y="106"/>
                  </a:moveTo>
                  <a:lnTo>
                    <a:pt x="15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5" y="106"/>
                  </a:lnTo>
                  <a:close/>
                  <a:moveTo>
                    <a:pt x="55" y="101"/>
                  </a:moveTo>
                  <a:lnTo>
                    <a:pt x="80" y="101"/>
                  </a:lnTo>
                  <a:lnTo>
                    <a:pt x="80" y="106"/>
                  </a:lnTo>
                  <a:lnTo>
                    <a:pt x="100" y="106"/>
                  </a:lnTo>
                  <a:lnTo>
                    <a:pt x="100" y="55"/>
                  </a:lnTo>
                  <a:lnTo>
                    <a:pt x="40" y="55"/>
                  </a:lnTo>
                  <a:lnTo>
                    <a:pt x="40" y="106"/>
                  </a:lnTo>
                  <a:lnTo>
                    <a:pt x="55" y="106"/>
                  </a:lnTo>
                  <a:lnTo>
                    <a:pt x="55" y="101"/>
                  </a:lnTo>
                  <a:lnTo>
                    <a:pt x="55" y="101"/>
                  </a:lnTo>
                  <a:close/>
                  <a:moveTo>
                    <a:pt x="80" y="71"/>
                  </a:moveTo>
                  <a:lnTo>
                    <a:pt x="80" y="91"/>
                  </a:lnTo>
                  <a:lnTo>
                    <a:pt x="55" y="91"/>
                  </a:lnTo>
                  <a:lnTo>
                    <a:pt x="55" y="71"/>
                  </a:lnTo>
                  <a:lnTo>
                    <a:pt x="80" y="71"/>
                  </a:lnTo>
                  <a:lnTo>
                    <a:pt x="8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3" name="Freeform 39"/>
            <p:cNvSpPr>
              <a:spLocks noEditPoints="1"/>
            </p:cNvSpPr>
            <p:nvPr/>
          </p:nvSpPr>
          <p:spPr bwMode="auto">
            <a:xfrm>
              <a:off x="4963" y="2147"/>
              <a:ext cx="106" cy="111"/>
            </a:xfrm>
            <a:custGeom>
              <a:avLst/>
              <a:gdLst/>
              <a:ahLst/>
              <a:cxnLst>
                <a:cxn ang="0">
                  <a:pos x="80" y="30"/>
                </a:cxn>
                <a:cxn ang="0">
                  <a:pos x="70" y="15"/>
                </a:cxn>
                <a:cxn ang="0">
                  <a:pos x="70" y="10"/>
                </a:cxn>
                <a:cxn ang="0">
                  <a:pos x="70" y="10"/>
                </a:cxn>
                <a:cxn ang="0">
                  <a:pos x="65" y="10"/>
                </a:cxn>
                <a:cxn ang="0">
                  <a:pos x="55" y="5"/>
                </a:cxn>
                <a:cxn ang="0">
                  <a:pos x="55" y="55"/>
                </a:cxn>
                <a:cxn ang="0">
                  <a:pos x="50" y="30"/>
                </a:cxn>
                <a:cxn ang="0">
                  <a:pos x="40" y="10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5" y="5"/>
                </a:cxn>
                <a:cxn ang="0">
                  <a:pos x="25" y="0"/>
                </a:cxn>
                <a:cxn ang="0">
                  <a:pos x="25" y="60"/>
                </a:cxn>
                <a:cxn ang="0">
                  <a:pos x="20" y="86"/>
                </a:cxn>
                <a:cxn ang="0">
                  <a:pos x="0" y="101"/>
                </a:cxn>
                <a:cxn ang="0">
                  <a:pos x="15" y="106"/>
                </a:cxn>
                <a:cxn ang="0">
                  <a:pos x="30" y="96"/>
                </a:cxn>
                <a:cxn ang="0">
                  <a:pos x="35" y="86"/>
                </a:cxn>
                <a:cxn ang="0">
                  <a:pos x="40" y="35"/>
                </a:cxn>
                <a:cxn ang="0">
                  <a:pos x="45" y="65"/>
                </a:cxn>
                <a:cxn ang="0">
                  <a:pos x="50" y="65"/>
                </a:cxn>
                <a:cxn ang="0">
                  <a:pos x="55" y="65"/>
                </a:cxn>
                <a:cxn ang="0">
                  <a:pos x="70" y="106"/>
                </a:cxn>
                <a:cxn ang="0">
                  <a:pos x="70" y="35"/>
                </a:cxn>
                <a:cxn ang="0">
                  <a:pos x="75" y="65"/>
                </a:cxn>
                <a:cxn ang="0">
                  <a:pos x="86" y="111"/>
                </a:cxn>
                <a:cxn ang="0">
                  <a:pos x="101" y="10"/>
                </a:cxn>
                <a:cxn ang="0">
                  <a:pos x="101" y="5"/>
                </a:cxn>
                <a:cxn ang="0">
                  <a:pos x="106" y="0"/>
                </a:cxn>
                <a:cxn ang="0">
                  <a:pos x="101" y="0"/>
                </a:cxn>
                <a:cxn ang="0">
                  <a:pos x="86" y="0"/>
                </a:cxn>
                <a:cxn ang="0">
                  <a:pos x="86" y="55"/>
                </a:cxn>
                <a:cxn ang="0">
                  <a:pos x="80" y="30"/>
                </a:cxn>
                <a:cxn ang="0">
                  <a:pos x="20" y="50"/>
                </a:cxn>
                <a:cxn ang="0">
                  <a:pos x="20" y="30"/>
                </a:cxn>
                <a:cxn ang="0">
                  <a:pos x="10" y="30"/>
                </a:cxn>
                <a:cxn ang="0">
                  <a:pos x="10" y="35"/>
                </a:cxn>
                <a:cxn ang="0">
                  <a:pos x="0" y="65"/>
                </a:cxn>
                <a:cxn ang="0">
                  <a:pos x="15" y="71"/>
                </a:cxn>
                <a:cxn ang="0">
                  <a:pos x="20" y="50"/>
                </a:cxn>
                <a:cxn ang="0">
                  <a:pos x="20" y="50"/>
                </a:cxn>
              </a:cxnLst>
              <a:rect l="0" t="0" r="r" b="b"/>
              <a:pathLst>
                <a:path w="106" h="111">
                  <a:moveTo>
                    <a:pt x="80" y="30"/>
                  </a:moveTo>
                  <a:lnTo>
                    <a:pt x="80" y="30"/>
                  </a:lnTo>
                  <a:lnTo>
                    <a:pt x="70" y="30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55" y="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0" y="3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25" y="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0" y="7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30" y="96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40" y="60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5" y="65"/>
                  </a:lnTo>
                  <a:lnTo>
                    <a:pt x="55" y="106"/>
                  </a:lnTo>
                  <a:lnTo>
                    <a:pt x="70" y="10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86" y="65"/>
                  </a:lnTo>
                  <a:lnTo>
                    <a:pt x="86" y="111"/>
                  </a:lnTo>
                  <a:lnTo>
                    <a:pt x="101" y="111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86" y="0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0"/>
                  </a:lnTo>
                  <a:close/>
                  <a:moveTo>
                    <a:pt x="20" y="50"/>
                  </a:moveTo>
                  <a:lnTo>
                    <a:pt x="20" y="5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4" name="Freeform 40"/>
            <p:cNvSpPr>
              <a:spLocks noEditPoints="1"/>
            </p:cNvSpPr>
            <p:nvPr/>
          </p:nvSpPr>
          <p:spPr bwMode="auto">
            <a:xfrm>
              <a:off x="2292" y="2675"/>
              <a:ext cx="111" cy="106"/>
            </a:xfrm>
            <a:custGeom>
              <a:avLst/>
              <a:gdLst/>
              <a:ahLst/>
              <a:cxnLst>
                <a:cxn ang="0">
                  <a:pos x="35" y="25"/>
                </a:cxn>
                <a:cxn ang="0">
                  <a:pos x="25" y="0"/>
                </a:cxn>
                <a:cxn ang="0">
                  <a:pos x="10" y="5"/>
                </a:cxn>
                <a:cxn ang="0">
                  <a:pos x="20" y="30"/>
                </a:cxn>
                <a:cxn ang="0">
                  <a:pos x="65" y="35"/>
                </a:cxn>
                <a:cxn ang="0">
                  <a:pos x="65" y="66"/>
                </a:cxn>
                <a:cxn ang="0">
                  <a:pos x="60" y="71"/>
                </a:cxn>
                <a:cxn ang="0">
                  <a:pos x="55" y="71"/>
                </a:cxn>
                <a:cxn ang="0">
                  <a:pos x="55" y="86"/>
                </a:cxn>
                <a:cxn ang="0">
                  <a:pos x="80" y="81"/>
                </a:cxn>
                <a:cxn ang="0">
                  <a:pos x="80" y="40"/>
                </a:cxn>
                <a:cxn ang="0">
                  <a:pos x="80" y="40"/>
                </a:cxn>
                <a:cxn ang="0">
                  <a:pos x="40" y="5"/>
                </a:cxn>
                <a:cxn ang="0">
                  <a:pos x="75" y="20"/>
                </a:cxn>
                <a:cxn ang="0">
                  <a:pos x="75" y="20"/>
                </a:cxn>
                <a:cxn ang="0">
                  <a:pos x="65" y="35"/>
                </a:cxn>
                <a:cxn ang="0">
                  <a:pos x="0" y="96"/>
                </a:cxn>
                <a:cxn ang="0">
                  <a:pos x="10" y="106"/>
                </a:cxn>
                <a:cxn ang="0">
                  <a:pos x="25" y="91"/>
                </a:cxn>
                <a:cxn ang="0">
                  <a:pos x="30" y="96"/>
                </a:cxn>
                <a:cxn ang="0">
                  <a:pos x="45" y="101"/>
                </a:cxn>
                <a:cxn ang="0">
                  <a:pos x="55" y="106"/>
                </a:cxn>
                <a:cxn ang="0">
                  <a:pos x="70" y="106"/>
                </a:cxn>
                <a:cxn ang="0">
                  <a:pos x="106" y="106"/>
                </a:cxn>
                <a:cxn ang="0">
                  <a:pos x="111" y="91"/>
                </a:cxn>
                <a:cxn ang="0">
                  <a:pos x="90" y="91"/>
                </a:cxn>
                <a:cxn ang="0">
                  <a:pos x="75" y="91"/>
                </a:cxn>
                <a:cxn ang="0">
                  <a:pos x="35" y="81"/>
                </a:cxn>
                <a:cxn ang="0">
                  <a:pos x="30" y="35"/>
                </a:cxn>
                <a:cxn ang="0">
                  <a:pos x="0" y="51"/>
                </a:cxn>
                <a:cxn ang="0">
                  <a:pos x="15" y="81"/>
                </a:cxn>
                <a:cxn ang="0">
                  <a:pos x="10" y="86"/>
                </a:cxn>
                <a:cxn ang="0">
                  <a:pos x="0" y="96"/>
                </a:cxn>
              </a:cxnLst>
              <a:rect l="0" t="0" r="r" b="b"/>
              <a:pathLst>
                <a:path w="111" h="106">
                  <a:moveTo>
                    <a:pt x="20" y="30"/>
                  </a:moveTo>
                  <a:lnTo>
                    <a:pt x="35" y="25"/>
                  </a:lnTo>
                  <a:lnTo>
                    <a:pt x="35" y="25"/>
                  </a:lnTo>
                  <a:lnTo>
                    <a:pt x="25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close/>
                  <a:moveTo>
                    <a:pt x="65" y="35"/>
                  </a:moveTo>
                  <a:lnTo>
                    <a:pt x="65" y="40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0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75" y="86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101" y="5"/>
                  </a:lnTo>
                  <a:lnTo>
                    <a:pt x="40" y="5"/>
                  </a:lnTo>
                  <a:lnTo>
                    <a:pt x="40" y="20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5" y="35"/>
                  </a:lnTo>
                  <a:close/>
                  <a:moveTo>
                    <a:pt x="0" y="96"/>
                  </a:moveTo>
                  <a:lnTo>
                    <a:pt x="0" y="9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70" y="106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11" y="91"/>
                  </a:lnTo>
                  <a:lnTo>
                    <a:pt x="111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40" y="86"/>
                  </a:lnTo>
                  <a:lnTo>
                    <a:pt x="35" y="81"/>
                  </a:lnTo>
                  <a:lnTo>
                    <a:pt x="30" y="76"/>
                  </a:lnTo>
                  <a:lnTo>
                    <a:pt x="30" y="35"/>
                  </a:lnTo>
                  <a:lnTo>
                    <a:pt x="0" y="35"/>
                  </a:lnTo>
                  <a:lnTo>
                    <a:pt x="0" y="51"/>
                  </a:lnTo>
                  <a:lnTo>
                    <a:pt x="15" y="51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0" y="8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5" name="Freeform 41"/>
            <p:cNvSpPr>
              <a:spLocks noEditPoints="1"/>
            </p:cNvSpPr>
            <p:nvPr/>
          </p:nvSpPr>
          <p:spPr bwMode="auto">
            <a:xfrm>
              <a:off x="2408" y="2675"/>
              <a:ext cx="115" cy="1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5" y="0"/>
                </a:cxn>
                <a:cxn ang="0">
                  <a:pos x="15" y="15"/>
                </a:cxn>
                <a:cxn ang="0">
                  <a:pos x="25" y="25"/>
                </a:cxn>
                <a:cxn ang="0">
                  <a:pos x="35" y="15"/>
                </a:cxn>
                <a:cxn ang="0">
                  <a:pos x="35" y="106"/>
                </a:cxn>
                <a:cxn ang="0">
                  <a:pos x="50" y="56"/>
                </a:cxn>
                <a:cxn ang="0">
                  <a:pos x="70" y="25"/>
                </a:cxn>
                <a:cxn ang="0">
                  <a:pos x="75" y="71"/>
                </a:cxn>
                <a:cxn ang="0">
                  <a:pos x="70" y="96"/>
                </a:cxn>
                <a:cxn ang="0">
                  <a:pos x="60" y="96"/>
                </a:cxn>
                <a:cxn ang="0">
                  <a:pos x="65" y="111"/>
                </a:cxn>
                <a:cxn ang="0">
                  <a:pos x="90" y="101"/>
                </a:cxn>
                <a:cxn ang="0">
                  <a:pos x="105" y="25"/>
                </a:cxn>
                <a:cxn ang="0">
                  <a:pos x="90" y="15"/>
                </a:cxn>
                <a:cxn ang="0">
                  <a:pos x="40" y="5"/>
                </a:cxn>
                <a:cxn ang="0">
                  <a:pos x="35" y="76"/>
                </a:cxn>
                <a:cxn ang="0">
                  <a:pos x="25" y="101"/>
                </a:cxn>
                <a:cxn ang="0">
                  <a:pos x="30" y="40"/>
                </a:cxn>
                <a:cxn ang="0">
                  <a:pos x="15" y="25"/>
                </a:cxn>
                <a:cxn ang="0">
                  <a:pos x="5" y="40"/>
                </a:cxn>
                <a:cxn ang="0">
                  <a:pos x="20" y="51"/>
                </a:cxn>
                <a:cxn ang="0">
                  <a:pos x="30" y="46"/>
                </a:cxn>
                <a:cxn ang="0">
                  <a:pos x="90" y="35"/>
                </a:cxn>
                <a:cxn ang="0">
                  <a:pos x="70" y="40"/>
                </a:cxn>
                <a:cxn ang="0">
                  <a:pos x="70" y="61"/>
                </a:cxn>
                <a:cxn ang="0">
                  <a:pos x="90" y="56"/>
                </a:cxn>
                <a:cxn ang="0">
                  <a:pos x="20" y="96"/>
                </a:cxn>
                <a:cxn ang="0">
                  <a:pos x="30" y="61"/>
                </a:cxn>
                <a:cxn ang="0">
                  <a:pos x="0" y="96"/>
                </a:cxn>
                <a:cxn ang="0">
                  <a:pos x="15" y="106"/>
                </a:cxn>
                <a:cxn ang="0">
                  <a:pos x="100" y="101"/>
                </a:cxn>
                <a:cxn ang="0">
                  <a:pos x="110" y="91"/>
                </a:cxn>
                <a:cxn ang="0">
                  <a:pos x="100" y="76"/>
                </a:cxn>
                <a:cxn ang="0">
                  <a:pos x="90" y="81"/>
                </a:cxn>
                <a:cxn ang="0">
                  <a:pos x="100" y="101"/>
                </a:cxn>
                <a:cxn ang="0">
                  <a:pos x="70" y="81"/>
                </a:cxn>
                <a:cxn ang="0">
                  <a:pos x="70" y="76"/>
                </a:cxn>
                <a:cxn ang="0">
                  <a:pos x="55" y="76"/>
                </a:cxn>
                <a:cxn ang="0">
                  <a:pos x="45" y="96"/>
                </a:cxn>
                <a:cxn ang="0">
                  <a:pos x="50" y="96"/>
                </a:cxn>
                <a:cxn ang="0">
                  <a:pos x="70" y="81"/>
                </a:cxn>
              </a:cxnLst>
              <a:rect l="0" t="0" r="r" b="b"/>
              <a:pathLst>
                <a:path w="115" h="111">
                  <a:moveTo>
                    <a:pt x="35" y="15"/>
                  </a:moveTo>
                  <a:lnTo>
                    <a:pt x="35" y="1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5"/>
                  </a:lnTo>
                  <a:close/>
                  <a:moveTo>
                    <a:pt x="25" y="101"/>
                  </a:moveTo>
                  <a:lnTo>
                    <a:pt x="25" y="101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50" y="81"/>
                  </a:lnTo>
                  <a:lnTo>
                    <a:pt x="50" y="56"/>
                  </a:lnTo>
                  <a:lnTo>
                    <a:pt x="50" y="15"/>
                  </a:lnTo>
                  <a:lnTo>
                    <a:pt x="75" y="15"/>
                  </a:lnTo>
                  <a:lnTo>
                    <a:pt x="70" y="25"/>
                  </a:lnTo>
                  <a:lnTo>
                    <a:pt x="60" y="25"/>
                  </a:lnTo>
                  <a:lnTo>
                    <a:pt x="60" y="71"/>
                  </a:lnTo>
                  <a:lnTo>
                    <a:pt x="75" y="71"/>
                  </a:lnTo>
                  <a:lnTo>
                    <a:pt x="75" y="96"/>
                  </a:lnTo>
                  <a:lnTo>
                    <a:pt x="75" y="96"/>
                  </a:lnTo>
                  <a:lnTo>
                    <a:pt x="70" y="96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5" y="111"/>
                  </a:lnTo>
                  <a:lnTo>
                    <a:pt x="65" y="111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90" y="101"/>
                  </a:lnTo>
                  <a:lnTo>
                    <a:pt x="90" y="71"/>
                  </a:lnTo>
                  <a:lnTo>
                    <a:pt x="105" y="71"/>
                  </a:lnTo>
                  <a:lnTo>
                    <a:pt x="10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90" y="15"/>
                  </a:lnTo>
                  <a:lnTo>
                    <a:pt x="110" y="15"/>
                  </a:lnTo>
                  <a:lnTo>
                    <a:pt x="110" y="5"/>
                  </a:lnTo>
                  <a:lnTo>
                    <a:pt x="40" y="5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5" y="76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close/>
                  <a:moveTo>
                    <a:pt x="30" y="46"/>
                  </a:moveTo>
                  <a:lnTo>
                    <a:pt x="30" y="4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close/>
                  <a:moveTo>
                    <a:pt x="70" y="40"/>
                  </a:moveTo>
                  <a:lnTo>
                    <a:pt x="70" y="35"/>
                  </a:lnTo>
                  <a:lnTo>
                    <a:pt x="90" y="35"/>
                  </a:lnTo>
                  <a:lnTo>
                    <a:pt x="90" y="46"/>
                  </a:lnTo>
                  <a:lnTo>
                    <a:pt x="70" y="40"/>
                  </a:lnTo>
                  <a:lnTo>
                    <a:pt x="70" y="40"/>
                  </a:lnTo>
                  <a:close/>
                  <a:moveTo>
                    <a:pt x="90" y="56"/>
                  </a:moveTo>
                  <a:lnTo>
                    <a:pt x="90" y="61"/>
                  </a:lnTo>
                  <a:lnTo>
                    <a:pt x="70" y="61"/>
                  </a:lnTo>
                  <a:lnTo>
                    <a:pt x="70" y="56"/>
                  </a:lnTo>
                  <a:lnTo>
                    <a:pt x="90" y="56"/>
                  </a:lnTo>
                  <a:lnTo>
                    <a:pt x="90" y="56"/>
                  </a:lnTo>
                  <a:close/>
                  <a:moveTo>
                    <a:pt x="15" y="106"/>
                  </a:moveTo>
                  <a:lnTo>
                    <a:pt x="15" y="10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5" y="106"/>
                  </a:lnTo>
                  <a:close/>
                  <a:moveTo>
                    <a:pt x="100" y="101"/>
                  </a:moveTo>
                  <a:lnTo>
                    <a:pt x="100" y="101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0" y="91"/>
                  </a:lnTo>
                  <a:lnTo>
                    <a:pt x="110" y="91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100" y="101"/>
                  </a:lnTo>
                  <a:close/>
                  <a:moveTo>
                    <a:pt x="70" y="81"/>
                  </a:moveTo>
                  <a:lnTo>
                    <a:pt x="70" y="81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0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6" name="Freeform 42"/>
            <p:cNvSpPr>
              <a:spLocks/>
            </p:cNvSpPr>
            <p:nvPr/>
          </p:nvSpPr>
          <p:spPr bwMode="auto">
            <a:xfrm>
              <a:off x="2533" y="2675"/>
              <a:ext cx="106" cy="106"/>
            </a:xfrm>
            <a:custGeom>
              <a:avLst/>
              <a:gdLst/>
              <a:ahLst/>
              <a:cxnLst>
                <a:cxn ang="0">
                  <a:pos x="66" y="15"/>
                </a:cxn>
                <a:cxn ang="0">
                  <a:pos x="66" y="15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6" y="30"/>
                </a:cxn>
                <a:cxn ang="0">
                  <a:pos x="46" y="46"/>
                </a:cxn>
                <a:cxn ang="0">
                  <a:pos x="15" y="46"/>
                </a:cxn>
                <a:cxn ang="0">
                  <a:pos x="15" y="96"/>
                </a:cxn>
                <a:cxn ang="0">
                  <a:pos x="31" y="96"/>
                </a:cxn>
                <a:cxn ang="0">
                  <a:pos x="31" y="56"/>
                </a:cxn>
                <a:cxn ang="0">
                  <a:pos x="46" y="56"/>
                </a:cxn>
                <a:cxn ang="0">
                  <a:pos x="46" y="106"/>
                </a:cxn>
                <a:cxn ang="0">
                  <a:pos x="61" y="106"/>
                </a:cxn>
                <a:cxn ang="0">
                  <a:pos x="61" y="56"/>
                </a:cxn>
                <a:cxn ang="0">
                  <a:pos x="81" y="56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76" y="86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1" y="101"/>
                </a:cxn>
                <a:cxn ang="0">
                  <a:pos x="71" y="101"/>
                </a:cxn>
                <a:cxn ang="0">
                  <a:pos x="91" y="96"/>
                </a:cxn>
                <a:cxn ang="0">
                  <a:pos x="96" y="91"/>
                </a:cxn>
                <a:cxn ang="0">
                  <a:pos x="96" y="86"/>
                </a:cxn>
                <a:cxn ang="0">
                  <a:pos x="96" y="46"/>
                </a:cxn>
                <a:cxn ang="0">
                  <a:pos x="61" y="46"/>
                </a:cxn>
                <a:cxn ang="0">
                  <a:pos x="61" y="30"/>
                </a:cxn>
                <a:cxn ang="0">
                  <a:pos x="106" y="30"/>
                </a:cxn>
                <a:cxn ang="0">
                  <a:pos x="106" y="15"/>
                </a:cxn>
                <a:cxn ang="0">
                  <a:pos x="56" y="15"/>
                </a:cxn>
                <a:cxn ang="0">
                  <a:pos x="56" y="15"/>
                </a:cxn>
                <a:cxn ang="0">
                  <a:pos x="66" y="15"/>
                </a:cxn>
                <a:cxn ang="0">
                  <a:pos x="66" y="15"/>
                </a:cxn>
                <a:cxn ang="0">
                  <a:pos x="66" y="15"/>
                </a:cxn>
              </a:cxnLst>
              <a:rect l="0" t="0" r="r" b="b"/>
              <a:pathLst>
                <a:path w="106" h="106">
                  <a:moveTo>
                    <a:pt x="66" y="15"/>
                  </a:moveTo>
                  <a:lnTo>
                    <a:pt x="66" y="15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6" y="30"/>
                  </a:lnTo>
                  <a:lnTo>
                    <a:pt x="46" y="46"/>
                  </a:lnTo>
                  <a:lnTo>
                    <a:pt x="15" y="46"/>
                  </a:lnTo>
                  <a:lnTo>
                    <a:pt x="15" y="96"/>
                  </a:lnTo>
                  <a:lnTo>
                    <a:pt x="31" y="96"/>
                  </a:lnTo>
                  <a:lnTo>
                    <a:pt x="31" y="56"/>
                  </a:lnTo>
                  <a:lnTo>
                    <a:pt x="46" y="56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1" y="56"/>
                  </a:lnTo>
                  <a:lnTo>
                    <a:pt x="81" y="56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76" y="86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91" y="96"/>
                  </a:lnTo>
                  <a:lnTo>
                    <a:pt x="96" y="91"/>
                  </a:lnTo>
                  <a:lnTo>
                    <a:pt x="96" y="86"/>
                  </a:lnTo>
                  <a:lnTo>
                    <a:pt x="96" y="46"/>
                  </a:lnTo>
                  <a:lnTo>
                    <a:pt x="61" y="46"/>
                  </a:lnTo>
                  <a:lnTo>
                    <a:pt x="61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7" name="Freeform 43"/>
            <p:cNvSpPr>
              <a:spLocks noEditPoints="1"/>
            </p:cNvSpPr>
            <p:nvPr/>
          </p:nvSpPr>
          <p:spPr bwMode="auto">
            <a:xfrm>
              <a:off x="1884" y="2494"/>
              <a:ext cx="96" cy="91"/>
            </a:xfrm>
            <a:custGeom>
              <a:avLst/>
              <a:gdLst/>
              <a:ahLst/>
              <a:cxnLst>
                <a:cxn ang="0">
                  <a:pos x="16" y="91"/>
                </a:cxn>
                <a:cxn ang="0">
                  <a:pos x="16" y="86"/>
                </a:cxn>
                <a:cxn ang="0">
                  <a:pos x="81" y="86"/>
                </a:cxn>
                <a:cxn ang="0">
                  <a:pos x="81" y="91"/>
                </a:cxn>
                <a:cxn ang="0">
                  <a:pos x="96" y="91"/>
                </a:cxn>
                <a:cxn ang="0">
                  <a:pos x="96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16" y="91"/>
                </a:cxn>
                <a:cxn ang="0">
                  <a:pos x="16" y="91"/>
                </a:cxn>
                <a:cxn ang="0">
                  <a:pos x="66" y="45"/>
                </a:cxn>
                <a:cxn ang="0">
                  <a:pos x="66" y="10"/>
                </a:cxn>
                <a:cxn ang="0">
                  <a:pos x="81" y="10"/>
                </a:cxn>
                <a:cxn ang="0">
                  <a:pos x="81" y="50"/>
                </a:cxn>
                <a:cxn ang="0">
                  <a:pos x="71" y="50"/>
                </a:cxn>
                <a:cxn ang="0">
                  <a:pos x="71" y="50"/>
                </a:cxn>
                <a:cxn ang="0">
                  <a:pos x="66" y="45"/>
                </a:cxn>
                <a:cxn ang="0">
                  <a:pos x="66" y="45"/>
                </a:cxn>
                <a:cxn ang="0">
                  <a:pos x="66" y="45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26" y="45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26" y="71"/>
                </a:cxn>
                <a:cxn ang="0">
                  <a:pos x="26" y="71"/>
                </a:cxn>
                <a:cxn ang="0">
                  <a:pos x="36" y="61"/>
                </a:cxn>
                <a:cxn ang="0">
                  <a:pos x="41" y="50"/>
                </a:cxn>
                <a:cxn ang="0">
                  <a:pos x="41" y="40"/>
                </a:cxn>
                <a:cxn ang="0">
                  <a:pos x="41" y="25"/>
                </a:cxn>
                <a:cxn ang="0">
                  <a:pos x="41" y="25"/>
                </a:cxn>
                <a:cxn ang="0">
                  <a:pos x="41" y="10"/>
                </a:cxn>
                <a:cxn ang="0">
                  <a:pos x="51" y="10"/>
                </a:cxn>
                <a:cxn ang="0">
                  <a:pos x="51" y="50"/>
                </a:cxn>
                <a:cxn ang="0">
                  <a:pos x="51" y="50"/>
                </a:cxn>
                <a:cxn ang="0">
                  <a:pos x="51" y="61"/>
                </a:cxn>
                <a:cxn ang="0">
                  <a:pos x="61" y="66"/>
                </a:cxn>
                <a:cxn ang="0">
                  <a:pos x="81" y="66"/>
                </a:cxn>
                <a:cxn ang="0">
                  <a:pos x="81" y="71"/>
                </a:cxn>
                <a:cxn ang="0">
                  <a:pos x="16" y="71"/>
                </a:cxn>
                <a:cxn ang="0">
                  <a:pos x="16" y="10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26" y="20"/>
                </a:cxn>
              </a:cxnLst>
              <a:rect l="0" t="0" r="r" b="b"/>
              <a:pathLst>
                <a:path w="96" h="91">
                  <a:moveTo>
                    <a:pt x="16" y="91"/>
                  </a:moveTo>
                  <a:lnTo>
                    <a:pt x="16" y="86"/>
                  </a:lnTo>
                  <a:lnTo>
                    <a:pt x="81" y="86"/>
                  </a:lnTo>
                  <a:lnTo>
                    <a:pt x="81" y="91"/>
                  </a:lnTo>
                  <a:lnTo>
                    <a:pt x="96" y="91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16" y="91"/>
                  </a:lnTo>
                  <a:lnTo>
                    <a:pt x="16" y="91"/>
                  </a:lnTo>
                  <a:close/>
                  <a:moveTo>
                    <a:pt x="66" y="45"/>
                  </a:moveTo>
                  <a:lnTo>
                    <a:pt x="66" y="10"/>
                  </a:lnTo>
                  <a:lnTo>
                    <a:pt x="81" y="10"/>
                  </a:lnTo>
                  <a:lnTo>
                    <a:pt x="8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5"/>
                  </a:lnTo>
                  <a:close/>
                  <a:moveTo>
                    <a:pt x="26" y="20"/>
                  </a:moveTo>
                  <a:lnTo>
                    <a:pt x="26" y="20"/>
                  </a:lnTo>
                  <a:lnTo>
                    <a:pt x="26" y="45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36" y="61"/>
                  </a:lnTo>
                  <a:lnTo>
                    <a:pt x="41" y="50"/>
                  </a:lnTo>
                  <a:lnTo>
                    <a:pt x="41" y="40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10"/>
                  </a:lnTo>
                  <a:lnTo>
                    <a:pt x="51" y="1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61"/>
                  </a:lnTo>
                  <a:lnTo>
                    <a:pt x="61" y="66"/>
                  </a:lnTo>
                  <a:lnTo>
                    <a:pt x="81" y="66"/>
                  </a:lnTo>
                  <a:lnTo>
                    <a:pt x="81" y="71"/>
                  </a:lnTo>
                  <a:lnTo>
                    <a:pt x="16" y="71"/>
                  </a:lnTo>
                  <a:lnTo>
                    <a:pt x="1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8" name="Freeform 44"/>
            <p:cNvSpPr>
              <a:spLocks noEditPoints="1"/>
            </p:cNvSpPr>
            <p:nvPr/>
          </p:nvSpPr>
          <p:spPr bwMode="auto">
            <a:xfrm>
              <a:off x="2000" y="2484"/>
              <a:ext cx="106" cy="111"/>
            </a:xfrm>
            <a:custGeom>
              <a:avLst/>
              <a:gdLst/>
              <a:ahLst/>
              <a:cxnLst>
                <a:cxn ang="0">
                  <a:pos x="45" y="15"/>
                </a:cxn>
                <a:cxn ang="0">
                  <a:pos x="45" y="55"/>
                </a:cxn>
                <a:cxn ang="0">
                  <a:pos x="0" y="55"/>
                </a:cxn>
                <a:cxn ang="0">
                  <a:pos x="0" y="71"/>
                </a:cxn>
                <a:cxn ang="0">
                  <a:pos x="45" y="71"/>
                </a:cxn>
                <a:cxn ang="0">
                  <a:pos x="45" y="111"/>
                </a:cxn>
                <a:cxn ang="0">
                  <a:pos x="61" y="111"/>
                </a:cxn>
                <a:cxn ang="0">
                  <a:pos x="61" y="71"/>
                </a:cxn>
                <a:cxn ang="0">
                  <a:pos x="106" y="71"/>
                </a:cxn>
                <a:cxn ang="0">
                  <a:pos x="106" y="55"/>
                </a:cxn>
                <a:cxn ang="0">
                  <a:pos x="61" y="55"/>
                </a:cxn>
                <a:cxn ang="0">
                  <a:pos x="61" y="15"/>
                </a:cxn>
                <a:cxn ang="0">
                  <a:pos x="96" y="15"/>
                </a:cxn>
                <a:cxn ang="0">
                  <a:pos x="96" y="0"/>
                </a:cxn>
                <a:cxn ang="0">
                  <a:pos x="10" y="0"/>
                </a:cxn>
                <a:cxn ang="0">
                  <a:pos x="10" y="15"/>
                </a:cxn>
                <a:cxn ang="0">
                  <a:pos x="45" y="15"/>
                </a:cxn>
                <a:cxn ang="0">
                  <a:pos x="45" y="15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5" y="55"/>
                </a:cxn>
                <a:cxn ang="0">
                  <a:pos x="25" y="55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25" y="20"/>
                </a:cxn>
                <a:cxn ang="0">
                  <a:pos x="25" y="20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76" y="55"/>
                </a:cxn>
                <a:cxn ang="0">
                  <a:pos x="76" y="55"/>
                </a:cxn>
                <a:cxn ang="0">
                  <a:pos x="76" y="55"/>
                </a:cxn>
                <a:cxn ang="0">
                  <a:pos x="76" y="55"/>
                </a:cxn>
                <a:cxn ang="0">
                  <a:pos x="86" y="35"/>
                </a:cxn>
                <a:cxn ang="0">
                  <a:pos x="86" y="35"/>
                </a:cxn>
                <a:cxn ang="0">
                  <a:pos x="91" y="25"/>
                </a:cxn>
                <a:cxn ang="0">
                  <a:pos x="76" y="20"/>
                </a:cxn>
                <a:cxn ang="0">
                  <a:pos x="76" y="20"/>
                </a:cxn>
                <a:cxn ang="0">
                  <a:pos x="66" y="45"/>
                </a:cxn>
                <a:cxn ang="0">
                  <a:pos x="66" y="45"/>
                </a:cxn>
                <a:cxn ang="0">
                  <a:pos x="66" y="45"/>
                </a:cxn>
                <a:cxn ang="0">
                  <a:pos x="76" y="55"/>
                </a:cxn>
                <a:cxn ang="0">
                  <a:pos x="76" y="55"/>
                </a:cxn>
                <a:cxn ang="0">
                  <a:pos x="76" y="55"/>
                </a:cxn>
              </a:cxnLst>
              <a:rect l="0" t="0" r="r" b="b"/>
              <a:pathLst>
                <a:path w="106" h="111">
                  <a:moveTo>
                    <a:pt x="45" y="15"/>
                  </a:moveTo>
                  <a:lnTo>
                    <a:pt x="45" y="55"/>
                  </a:lnTo>
                  <a:lnTo>
                    <a:pt x="0" y="55"/>
                  </a:lnTo>
                  <a:lnTo>
                    <a:pt x="0" y="71"/>
                  </a:lnTo>
                  <a:lnTo>
                    <a:pt x="45" y="71"/>
                  </a:lnTo>
                  <a:lnTo>
                    <a:pt x="45" y="111"/>
                  </a:lnTo>
                  <a:lnTo>
                    <a:pt x="61" y="111"/>
                  </a:lnTo>
                  <a:lnTo>
                    <a:pt x="61" y="71"/>
                  </a:lnTo>
                  <a:lnTo>
                    <a:pt x="106" y="71"/>
                  </a:lnTo>
                  <a:lnTo>
                    <a:pt x="106" y="55"/>
                  </a:lnTo>
                  <a:lnTo>
                    <a:pt x="61" y="55"/>
                  </a:lnTo>
                  <a:lnTo>
                    <a:pt x="61" y="15"/>
                  </a:lnTo>
                  <a:lnTo>
                    <a:pt x="96" y="15"/>
                  </a:lnTo>
                  <a:lnTo>
                    <a:pt x="96" y="0"/>
                  </a:lnTo>
                  <a:lnTo>
                    <a:pt x="10" y="0"/>
                  </a:lnTo>
                  <a:lnTo>
                    <a:pt x="10" y="15"/>
                  </a:lnTo>
                  <a:lnTo>
                    <a:pt x="45" y="15"/>
                  </a:lnTo>
                  <a:lnTo>
                    <a:pt x="45" y="15"/>
                  </a:lnTo>
                  <a:close/>
                  <a:moveTo>
                    <a:pt x="20" y="45"/>
                  </a:moveTo>
                  <a:lnTo>
                    <a:pt x="20" y="45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close/>
                  <a:moveTo>
                    <a:pt x="76" y="55"/>
                  </a:moveTo>
                  <a:lnTo>
                    <a:pt x="76" y="55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91" y="25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6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9" name="Freeform 45"/>
            <p:cNvSpPr>
              <a:spLocks/>
            </p:cNvSpPr>
            <p:nvPr/>
          </p:nvSpPr>
          <p:spPr bwMode="auto">
            <a:xfrm>
              <a:off x="2121" y="2484"/>
              <a:ext cx="106" cy="106"/>
            </a:xfrm>
            <a:custGeom>
              <a:avLst/>
              <a:gdLst/>
              <a:ahLst/>
              <a:cxnLst>
                <a:cxn ang="0">
                  <a:pos x="65" y="15"/>
                </a:cxn>
                <a:cxn ang="0">
                  <a:pos x="65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5"/>
                </a:cxn>
                <a:cxn ang="0">
                  <a:pos x="15" y="45"/>
                </a:cxn>
                <a:cxn ang="0">
                  <a:pos x="15" y="96"/>
                </a:cxn>
                <a:cxn ang="0">
                  <a:pos x="30" y="96"/>
                </a:cxn>
                <a:cxn ang="0">
                  <a:pos x="30" y="55"/>
                </a:cxn>
                <a:cxn ang="0">
                  <a:pos x="45" y="55"/>
                </a:cxn>
                <a:cxn ang="0">
                  <a:pos x="45" y="106"/>
                </a:cxn>
                <a:cxn ang="0">
                  <a:pos x="60" y="106"/>
                </a:cxn>
                <a:cxn ang="0">
                  <a:pos x="60" y="55"/>
                </a:cxn>
                <a:cxn ang="0">
                  <a:pos x="75" y="55"/>
                </a:cxn>
                <a:cxn ang="0">
                  <a:pos x="75" y="81"/>
                </a:cxn>
                <a:cxn ang="0">
                  <a:pos x="75" y="81"/>
                </a:cxn>
                <a:cxn ang="0">
                  <a:pos x="75" y="81"/>
                </a:cxn>
                <a:cxn ang="0">
                  <a:pos x="65" y="81"/>
                </a:cxn>
                <a:cxn ang="0">
                  <a:pos x="65" y="81"/>
                </a:cxn>
                <a:cxn ang="0">
                  <a:pos x="70" y="101"/>
                </a:cxn>
                <a:cxn ang="0">
                  <a:pos x="70" y="101"/>
                </a:cxn>
                <a:cxn ang="0">
                  <a:pos x="85" y="96"/>
                </a:cxn>
                <a:cxn ang="0">
                  <a:pos x="90" y="91"/>
                </a:cxn>
                <a:cxn ang="0">
                  <a:pos x="90" y="86"/>
                </a:cxn>
                <a:cxn ang="0">
                  <a:pos x="90" y="45"/>
                </a:cxn>
                <a:cxn ang="0">
                  <a:pos x="60" y="45"/>
                </a:cxn>
                <a:cxn ang="0">
                  <a:pos x="60" y="30"/>
                </a:cxn>
                <a:cxn ang="0">
                  <a:pos x="106" y="30"/>
                </a:cxn>
                <a:cxn ang="0">
                  <a:pos x="106" y="15"/>
                </a:cxn>
                <a:cxn ang="0">
                  <a:pos x="50" y="15"/>
                </a:cxn>
                <a:cxn ang="0">
                  <a:pos x="50" y="15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65" y="15"/>
                </a:cxn>
              </a:cxnLst>
              <a:rect l="0" t="0" r="r" b="b"/>
              <a:pathLst>
                <a:path w="106" h="106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96"/>
                  </a:lnTo>
                  <a:lnTo>
                    <a:pt x="30" y="96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6"/>
                  </a:lnTo>
                  <a:lnTo>
                    <a:pt x="60" y="106"/>
                  </a:lnTo>
                  <a:lnTo>
                    <a:pt x="60" y="55"/>
                  </a:lnTo>
                  <a:lnTo>
                    <a:pt x="75" y="55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85" y="96"/>
                  </a:lnTo>
                  <a:lnTo>
                    <a:pt x="90" y="91"/>
                  </a:lnTo>
                  <a:lnTo>
                    <a:pt x="90" y="86"/>
                  </a:lnTo>
                  <a:lnTo>
                    <a:pt x="90" y="45"/>
                  </a:lnTo>
                  <a:lnTo>
                    <a:pt x="60" y="45"/>
                  </a:lnTo>
                  <a:lnTo>
                    <a:pt x="60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0" name="Freeform 46"/>
            <p:cNvSpPr>
              <a:spLocks noEditPoints="1"/>
            </p:cNvSpPr>
            <p:nvPr/>
          </p:nvSpPr>
          <p:spPr bwMode="auto">
            <a:xfrm>
              <a:off x="934" y="1272"/>
              <a:ext cx="90" cy="106"/>
            </a:xfrm>
            <a:custGeom>
              <a:avLst/>
              <a:gdLst/>
              <a:ahLst/>
              <a:cxnLst>
                <a:cxn ang="0">
                  <a:pos x="0" y="106"/>
                </a:cxn>
                <a:cxn ang="0">
                  <a:pos x="15" y="106"/>
                </a:cxn>
                <a:cxn ang="0">
                  <a:pos x="15" y="95"/>
                </a:cxn>
                <a:cxn ang="0">
                  <a:pos x="70" y="95"/>
                </a:cxn>
                <a:cxn ang="0">
                  <a:pos x="70" y="106"/>
                </a:cxn>
                <a:cxn ang="0">
                  <a:pos x="85" y="106"/>
                </a:cxn>
                <a:cxn ang="0">
                  <a:pos x="90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5" y="20"/>
                </a:cxn>
                <a:cxn ang="0">
                  <a:pos x="0" y="20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70" y="35"/>
                </a:cxn>
                <a:cxn ang="0">
                  <a:pos x="70" y="50"/>
                </a:cxn>
                <a:cxn ang="0">
                  <a:pos x="15" y="50"/>
                </a:cxn>
                <a:cxn ang="0">
                  <a:pos x="15" y="35"/>
                </a:cxn>
                <a:cxn ang="0">
                  <a:pos x="70" y="35"/>
                </a:cxn>
                <a:cxn ang="0">
                  <a:pos x="70" y="35"/>
                </a:cxn>
                <a:cxn ang="0">
                  <a:pos x="15" y="65"/>
                </a:cxn>
                <a:cxn ang="0">
                  <a:pos x="70" y="65"/>
                </a:cxn>
                <a:cxn ang="0">
                  <a:pos x="70" y="85"/>
                </a:cxn>
                <a:cxn ang="0">
                  <a:pos x="15" y="85"/>
                </a:cxn>
                <a:cxn ang="0">
                  <a:pos x="15" y="65"/>
                </a:cxn>
                <a:cxn ang="0">
                  <a:pos x="15" y="65"/>
                </a:cxn>
              </a:cxnLst>
              <a:rect l="0" t="0" r="r" b="b"/>
              <a:pathLst>
                <a:path w="90" h="106">
                  <a:moveTo>
                    <a:pt x="0" y="106"/>
                  </a:moveTo>
                  <a:lnTo>
                    <a:pt x="15" y="106"/>
                  </a:lnTo>
                  <a:lnTo>
                    <a:pt x="15" y="95"/>
                  </a:lnTo>
                  <a:lnTo>
                    <a:pt x="70" y="95"/>
                  </a:lnTo>
                  <a:lnTo>
                    <a:pt x="70" y="106"/>
                  </a:lnTo>
                  <a:lnTo>
                    <a:pt x="85" y="106"/>
                  </a:lnTo>
                  <a:lnTo>
                    <a:pt x="9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5" y="20"/>
                  </a:lnTo>
                  <a:lnTo>
                    <a:pt x="0" y="20"/>
                  </a:lnTo>
                  <a:lnTo>
                    <a:pt x="0" y="106"/>
                  </a:lnTo>
                  <a:lnTo>
                    <a:pt x="0" y="106"/>
                  </a:lnTo>
                  <a:close/>
                  <a:moveTo>
                    <a:pt x="70" y="35"/>
                  </a:moveTo>
                  <a:lnTo>
                    <a:pt x="70" y="50"/>
                  </a:lnTo>
                  <a:lnTo>
                    <a:pt x="15" y="50"/>
                  </a:lnTo>
                  <a:lnTo>
                    <a:pt x="15" y="35"/>
                  </a:lnTo>
                  <a:lnTo>
                    <a:pt x="70" y="35"/>
                  </a:lnTo>
                  <a:lnTo>
                    <a:pt x="70" y="35"/>
                  </a:lnTo>
                  <a:close/>
                  <a:moveTo>
                    <a:pt x="15" y="65"/>
                  </a:moveTo>
                  <a:lnTo>
                    <a:pt x="70" y="65"/>
                  </a:lnTo>
                  <a:lnTo>
                    <a:pt x="70" y="85"/>
                  </a:lnTo>
                  <a:lnTo>
                    <a:pt x="15" y="85"/>
                  </a:lnTo>
                  <a:lnTo>
                    <a:pt x="15" y="65"/>
                  </a:lnTo>
                  <a:lnTo>
                    <a:pt x="15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1" name="Freeform 47"/>
            <p:cNvSpPr>
              <a:spLocks noEditPoints="1"/>
            </p:cNvSpPr>
            <p:nvPr/>
          </p:nvSpPr>
          <p:spPr bwMode="auto">
            <a:xfrm>
              <a:off x="1044" y="1272"/>
              <a:ext cx="111" cy="111"/>
            </a:xfrm>
            <a:custGeom>
              <a:avLst/>
              <a:gdLst/>
              <a:ahLst/>
              <a:cxnLst>
                <a:cxn ang="0">
                  <a:pos x="36" y="50"/>
                </a:cxn>
                <a:cxn ang="0">
                  <a:pos x="31" y="80"/>
                </a:cxn>
                <a:cxn ang="0">
                  <a:pos x="16" y="100"/>
                </a:cxn>
                <a:cxn ang="0">
                  <a:pos x="31" y="106"/>
                </a:cxn>
                <a:cxn ang="0">
                  <a:pos x="46" y="80"/>
                </a:cxn>
                <a:cxn ang="0">
                  <a:pos x="51" y="95"/>
                </a:cxn>
                <a:cxn ang="0">
                  <a:pos x="66" y="75"/>
                </a:cxn>
                <a:cxn ang="0">
                  <a:pos x="46" y="40"/>
                </a:cxn>
                <a:cxn ang="0">
                  <a:pos x="66" y="30"/>
                </a:cxn>
                <a:cxn ang="0">
                  <a:pos x="76" y="80"/>
                </a:cxn>
                <a:cxn ang="0">
                  <a:pos x="66" y="90"/>
                </a:cxn>
                <a:cxn ang="0">
                  <a:pos x="51" y="100"/>
                </a:cxn>
                <a:cxn ang="0">
                  <a:pos x="66" y="106"/>
                </a:cxn>
                <a:cxn ang="0">
                  <a:pos x="81" y="95"/>
                </a:cxn>
                <a:cxn ang="0">
                  <a:pos x="101" y="111"/>
                </a:cxn>
                <a:cxn ang="0">
                  <a:pos x="106" y="100"/>
                </a:cxn>
                <a:cxn ang="0">
                  <a:pos x="111" y="80"/>
                </a:cxn>
                <a:cxn ang="0">
                  <a:pos x="96" y="75"/>
                </a:cxn>
                <a:cxn ang="0">
                  <a:pos x="96" y="85"/>
                </a:cxn>
                <a:cxn ang="0">
                  <a:pos x="91" y="80"/>
                </a:cxn>
                <a:cxn ang="0">
                  <a:pos x="106" y="40"/>
                </a:cxn>
                <a:cxn ang="0">
                  <a:pos x="91" y="40"/>
                </a:cxn>
                <a:cxn ang="0">
                  <a:pos x="86" y="60"/>
                </a:cxn>
                <a:cxn ang="0">
                  <a:pos x="81" y="50"/>
                </a:cxn>
                <a:cxn ang="0">
                  <a:pos x="81" y="30"/>
                </a:cxn>
                <a:cxn ang="0">
                  <a:pos x="106" y="20"/>
                </a:cxn>
                <a:cxn ang="0">
                  <a:pos x="91" y="20"/>
                </a:cxn>
                <a:cxn ang="0">
                  <a:pos x="101" y="15"/>
                </a:cxn>
                <a:cxn ang="0">
                  <a:pos x="81" y="5"/>
                </a:cxn>
                <a:cxn ang="0">
                  <a:pos x="86" y="10"/>
                </a:cxn>
                <a:cxn ang="0">
                  <a:pos x="91" y="20"/>
                </a:cxn>
                <a:cxn ang="0">
                  <a:pos x="81" y="10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71" y="0"/>
                </a:cxn>
                <a:cxn ang="0">
                  <a:pos x="66" y="0"/>
                </a:cxn>
                <a:cxn ang="0">
                  <a:pos x="66" y="5"/>
                </a:cxn>
                <a:cxn ang="0">
                  <a:pos x="66" y="20"/>
                </a:cxn>
                <a:cxn ang="0">
                  <a:pos x="36" y="20"/>
                </a:cxn>
                <a:cxn ang="0">
                  <a:pos x="36" y="50"/>
                </a:cxn>
                <a:cxn ang="0">
                  <a:pos x="46" y="80"/>
                </a:cxn>
                <a:cxn ang="0">
                  <a:pos x="56" y="55"/>
                </a:cxn>
                <a:cxn ang="0">
                  <a:pos x="51" y="65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0" y="75"/>
                </a:cxn>
                <a:cxn ang="0">
                  <a:pos x="0" y="95"/>
                </a:cxn>
                <a:cxn ang="0">
                  <a:pos x="31" y="80"/>
                </a:cxn>
                <a:cxn ang="0">
                  <a:pos x="31" y="70"/>
                </a:cxn>
                <a:cxn ang="0">
                  <a:pos x="26" y="45"/>
                </a:cxn>
                <a:cxn ang="0">
                  <a:pos x="31" y="30"/>
                </a:cxn>
                <a:cxn ang="0">
                  <a:pos x="26" y="15"/>
                </a:cxn>
                <a:cxn ang="0">
                  <a:pos x="26" y="10"/>
                </a:cxn>
                <a:cxn ang="0">
                  <a:pos x="26" y="5"/>
                </a:cxn>
                <a:cxn ang="0">
                  <a:pos x="21" y="5"/>
                </a:cxn>
                <a:cxn ang="0">
                  <a:pos x="16" y="5"/>
                </a:cxn>
                <a:cxn ang="0">
                  <a:pos x="10" y="30"/>
                </a:cxn>
                <a:cxn ang="0">
                  <a:pos x="0" y="45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0" y="75"/>
                </a:cxn>
              </a:cxnLst>
              <a:rect l="0" t="0" r="r" b="b"/>
              <a:pathLst>
                <a:path w="111" h="111">
                  <a:moveTo>
                    <a:pt x="36" y="50"/>
                  </a:moveTo>
                  <a:lnTo>
                    <a:pt x="36" y="5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61" y="90"/>
                  </a:lnTo>
                  <a:lnTo>
                    <a:pt x="66" y="75"/>
                  </a:lnTo>
                  <a:lnTo>
                    <a:pt x="66" y="40"/>
                  </a:lnTo>
                  <a:lnTo>
                    <a:pt x="46" y="40"/>
                  </a:lnTo>
                  <a:lnTo>
                    <a:pt x="4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66" y="90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66" y="106"/>
                  </a:lnTo>
                  <a:lnTo>
                    <a:pt x="66" y="106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91" y="106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6" y="100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96" y="40"/>
                  </a:lnTo>
                  <a:lnTo>
                    <a:pt x="91" y="40"/>
                  </a:lnTo>
                  <a:lnTo>
                    <a:pt x="91" y="4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30"/>
                  </a:lnTo>
                  <a:lnTo>
                    <a:pt x="106" y="30"/>
                  </a:lnTo>
                  <a:lnTo>
                    <a:pt x="106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0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91" y="20"/>
                  </a:lnTo>
                  <a:lnTo>
                    <a:pt x="81" y="2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50"/>
                  </a:lnTo>
                  <a:lnTo>
                    <a:pt x="36" y="50"/>
                  </a:lnTo>
                  <a:close/>
                  <a:moveTo>
                    <a:pt x="46" y="80"/>
                  </a:moveTo>
                  <a:lnTo>
                    <a:pt x="46" y="80"/>
                  </a:lnTo>
                  <a:lnTo>
                    <a:pt x="46" y="55"/>
                  </a:lnTo>
                  <a:lnTo>
                    <a:pt x="56" y="5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1" y="80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6" y="80"/>
                  </a:lnTo>
                  <a:close/>
                  <a:moveTo>
                    <a:pt x="0" y="7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70"/>
                  </a:lnTo>
                  <a:lnTo>
                    <a:pt x="26" y="70"/>
                  </a:lnTo>
                  <a:lnTo>
                    <a:pt x="26" y="45"/>
                  </a:lnTo>
                  <a:lnTo>
                    <a:pt x="31" y="45"/>
                  </a:lnTo>
                  <a:lnTo>
                    <a:pt x="31" y="30"/>
                  </a:lnTo>
                  <a:lnTo>
                    <a:pt x="26" y="30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6" y="5"/>
                  </a:lnTo>
                  <a:lnTo>
                    <a:pt x="10" y="5"/>
                  </a:lnTo>
                  <a:lnTo>
                    <a:pt x="10" y="30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0" y="45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2" name="Freeform 48"/>
            <p:cNvSpPr>
              <a:spLocks/>
            </p:cNvSpPr>
            <p:nvPr/>
          </p:nvSpPr>
          <p:spPr bwMode="auto">
            <a:xfrm>
              <a:off x="1165" y="1272"/>
              <a:ext cx="106" cy="106"/>
            </a:xfrm>
            <a:custGeom>
              <a:avLst/>
              <a:gdLst/>
              <a:ahLst/>
              <a:cxnLst>
                <a:cxn ang="0">
                  <a:pos x="66" y="15"/>
                </a:cxn>
                <a:cxn ang="0">
                  <a:pos x="66" y="15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15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45" y="30"/>
                </a:cxn>
                <a:cxn ang="0">
                  <a:pos x="45" y="45"/>
                </a:cxn>
                <a:cxn ang="0">
                  <a:pos x="15" y="45"/>
                </a:cxn>
                <a:cxn ang="0">
                  <a:pos x="15" y="95"/>
                </a:cxn>
                <a:cxn ang="0">
                  <a:pos x="30" y="95"/>
                </a:cxn>
                <a:cxn ang="0">
                  <a:pos x="30" y="55"/>
                </a:cxn>
                <a:cxn ang="0">
                  <a:pos x="45" y="55"/>
                </a:cxn>
                <a:cxn ang="0">
                  <a:pos x="45" y="106"/>
                </a:cxn>
                <a:cxn ang="0">
                  <a:pos x="61" y="106"/>
                </a:cxn>
                <a:cxn ang="0">
                  <a:pos x="61" y="55"/>
                </a:cxn>
                <a:cxn ang="0">
                  <a:pos x="81" y="55"/>
                </a:cxn>
                <a:cxn ang="0">
                  <a:pos x="81" y="80"/>
                </a:cxn>
                <a:cxn ang="0">
                  <a:pos x="81" y="80"/>
                </a:cxn>
                <a:cxn ang="0">
                  <a:pos x="76" y="85"/>
                </a:cxn>
                <a:cxn ang="0">
                  <a:pos x="66" y="85"/>
                </a:cxn>
                <a:cxn ang="0">
                  <a:pos x="66" y="85"/>
                </a:cxn>
                <a:cxn ang="0">
                  <a:pos x="71" y="100"/>
                </a:cxn>
                <a:cxn ang="0">
                  <a:pos x="71" y="100"/>
                </a:cxn>
                <a:cxn ang="0">
                  <a:pos x="91" y="95"/>
                </a:cxn>
                <a:cxn ang="0">
                  <a:pos x="96" y="90"/>
                </a:cxn>
                <a:cxn ang="0">
                  <a:pos x="96" y="85"/>
                </a:cxn>
                <a:cxn ang="0">
                  <a:pos x="96" y="45"/>
                </a:cxn>
                <a:cxn ang="0">
                  <a:pos x="61" y="45"/>
                </a:cxn>
                <a:cxn ang="0">
                  <a:pos x="61" y="30"/>
                </a:cxn>
                <a:cxn ang="0">
                  <a:pos x="106" y="30"/>
                </a:cxn>
                <a:cxn ang="0">
                  <a:pos x="106" y="15"/>
                </a:cxn>
                <a:cxn ang="0">
                  <a:pos x="55" y="15"/>
                </a:cxn>
                <a:cxn ang="0">
                  <a:pos x="55" y="15"/>
                </a:cxn>
                <a:cxn ang="0">
                  <a:pos x="66" y="15"/>
                </a:cxn>
                <a:cxn ang="0">
                  <a:pos x="66" y="15"/>
                </a:cxn>
                <a:cxn ang="0">
                  <a:pos x="66" y="15"/>
                </a:cxn>
              </a:cxnLst>
              <a:rect l="0" t="0" r="r" b="b"/>
              <a:pathLst>
                <a:path w="106" h="106">
                  <a:moveTo>
                    <a:pt x="66" y="15"/>
                  </a:moveTo>
                  <a:lnTo>
                    <a:pt x="66" y="15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6"/>
                  </a:lnTo>
                  <a:lnTo>
                    <a:pt x="61" y="106"/>
                  </a:lnTo>
                  <a:lnTo>
                    <a:pt x="61" y="55"/>
                  </a:lnTo>
                  <a:lnTo>
                    <a:pt x="81" y="55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76" y="85"/>
                  </a:lnTo>
                  <a:lnTo>
                    <a:pt x="66" y="85"/>
                  </a:lnTo>
                  <a:lnTo>
                    <a:pt x="66" y="85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91" y="95"/>
                  </a:lnTo>
                  <a:lnTo>
                    <a:pt x="96" y="90"/>
                  </a:lnTo>
                  <a:lnTo>
                    <a:pt x="96" y="85"/>
                  </a:lnTo>
                  <a:lnTo>
                    <a:pt x="96" y="45"/>
                  </a:lnTo>
                  <a:lnTo>
                    <a:pt x="61" y="45"/>
                  </a:lnTo>
                  <a:lnTo>
                    <a:pt x="61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3" name="Freeform 49"/>
            <p:cNvSpPr>
              <a:spLocks noEditPoints="1"/>
            </p:cNvSpPr>
            <p:nvPr/>
          </p:nvSpPr>
          <p:spPr bwMode="auto">
            <a:xfrm>
              <a:off x="1879" y="1347"/>
              <a:ext cx="111" cy="106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0" y="71"/>
                </a:cxn>
                <a:cxn ang="0">
                  <a:pos x="5" y="81"/>
                </a:cxn>
                <a:cxn ang="0">
                  <a:pos x="16" y="66"/>
                </a:cxn>
                <a:cxn ang="0">
                  <a:pos x="31" y="106"/>
                </a:cxn>
                <a:cxn ang="0">
                  <a:pos x="31" y="61"/>
                </a:cxn>
                <a:cxn ang="0">
                  <a:pos x="41" y="71"/>
                </a:cxn>
                <a:cxn ang="0">
                  <a:pos x="51" y="66"/>
                </a:cxn>
                <a:cxn ang="0">
                  <a:pos x="41" y="51"/>
                </a:cxn>
                <a:cxn ang="0">
                  <a:pos x="46" y="56"/>
                </a:cxn>
                <a:cxn ang="0">
                  <a:pos x="51" y="56"/>
                </a:cxn>
                <a:cxn ang="0">
                  <a:pos x="66" y="25"/>
                </a:cxn>
                <a:cxn ang="0">
                  <a:pos x="71" y="10"/>
                </a:cxn>
                <a:cxn ang="0">
                  <a:pos x="56" y="5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31" y="36"/>
                </a:cxn>
                <a:cxn ang="0">
                  <a:pos x="46" y="25"/>
                </a:cxn>
                <a:cxn ang="0">
                  <a:pos x="31" y="1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16" y="0"/>
                </a:cxn>
                <a:cxn ang="0">
                  <a:pos x="0" y="25"/>
                </a:cxn>
                <a:cxn ang="0">
                  <a:pos x="16" y="36"/>
                </a:cxn>
                <a:cxn ang="0">
                  <a:pos x="111" y="46"/>
                </a:cxn>
                <a:cxn ang="0">
                  <a:pos x="111" y="41"/>
                </a:cxn>
                <a:cxn ang="0">
                  <a:pos x="96" y="31"/>
                </a:cxn>
                <a:cxn ang="0">
                  <a:pos x="86" y="10"/>
                </a:cxn>
                <a:cxn ang="0">
                  <a:pos x="86" y="5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91" y="46"/>
                </a:cxn>
                <a:cxn ang="0">
                  <a:pos x="101" y="56"/>
                </a:cxn>
                <a:cxn ang="0">
                  <a:pos x="111" y="46"/>
                </a:cxn>
                <a:cxn ang="0">
                  <a:pos x="41" y="86"/>
                </a:cxn>
                <a:cxn ang="0">
                  <a:pos x="41" y="91"/>
                </a:cxn>
                <a:cxn ang="0">
                  <a:pos x="46" y="106"/>
                </a:cxn>
                <a:cxn ang="0">
                  <a:pos x="46" y="101"/>
                </a:cxn>
                <a:cxn ang="0">
                  <a:pos x="91" y="101"/>
                </a:cxn>
                <a:cxn ang="0">
                  <a:pos x="91" y="101"/>
                </a:cxn>
                <a:cxn ang="0">
                  <a:pos x="91" y="106"/>
                </a:cxn>
                <a:cxn ang="0">
                  <a:pos x="106" y="101"/>
                </a:cxn>
                <a:cxn ang="0">
                  <a:pos x="91" y="61"/>
                </a:cxn>
                <a:cxn ang="0">
                  <a:pos x="76" y="66"/>
                </a:cxn>
                <a:cxn ang="0">
                  <a:pos x="81" y="76"/>
                </a:cxn>
                <a:cxn ang="0">
                  <a:pos x="86" y="86"/>
                </a:cxn>
                <a:cxn ang="0">
                  <a:pos x="66" y="86"/>
                </a:cxn>
                <a:cxn ang="0">
                  <a:pos x="81" y="51"/>
                </a:cxn>
                <a:cxn ang="0">
                  <a:pos x="76" y="46"/>
                </a:cxn>
                <a:cxn ang="0">
                  <a:pos x="66" y="41"/>
                </a:cxn>
                <a:cxn ang="0">
                  <a:pos x="61" y="66"/>
                </a:cxn>
                <a:cxn ang="0">
                  <a:pos x="51" y="81"/>
                </a:cxn>
                <a:cxn ang="0">
                  <a:pos x="41" y="86"/>
                </a:cxn>
              </a:cxnLst>
              <a:rect l="0" t="0" r="r" b="b"/>
              <a:pathLst>
                <a:path w="111" h="106">
                  <a:moveTo>
                    <a:pt x="16" y="36"/>
                  </a:moveTo>
                  <a:lnTo>
                    <a:pt x="16" y="36"/>
                  </a:lnTo>
                  <a:lnTo>
                    <a:pt x="11" y="5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16" y="66"/>
                  </a:lnTo>
                  <a:lnTo>
                    <a:pt x="16" y="106"/>
                  </a:lnTo>
                  <a:lnTo>
                    <a:pt x="31" y="106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1" y="31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31" y="51"/>
                  </a:lnTo>
                  <a:lnTo>
                    <a:pt x="31" y="36"/>
                  </a:lnTo>
                  <a:lnTo>
                    <a:pt x="46" y="36"/>
                  </a:lnTo>
                  <a:lnTo>
                    <a:pt x="46" y="25"/>
                  </a:lnTo>
                  <a:lnTo>
                    <a:pt x="31" y="25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25"/>
                  </a:lnTo>
                  <a:lnTo>
                    <a:pt x="0" y="36"/>
                  </a:lnTo>
                  <a:lnTo>
                    <a:pt x="16" y="36"/>
                  </a:lnTo>
                  <a:lnTo>
                    <a:pt x="16" y="36"/>
                  </a:lnTo>
                  <a:close/>
                  <a:moveTo>
                    <a:pt x="111" y="46"/>
                  </a:moveTo>
                  <a:lnTo>
                    <a:pt x="111" y="46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96" y="31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1" y="31"/>
                  </a:lnTo>
                  <a:lnTo>
                    <a:pt x="91" y="4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11" y="46"/>
                  </a:lnTo>
                  <a:close/>
                  <a:moveTo>
                    <a:pt x="41" y="86"/>
                  </a:moveTo>
                  <a:lnTo>
                    <a:pt x="41" y="86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1" y="66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41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4" name="Freeform 50"/>
            <p:cNvSpPr>
              <a:spLocks noEditPoints="1"/>
            </p:cNvSpPr>
            <p:nvPr/>
          </p:nvSpPr>
          <p:spPr bwMode="auto">
            <a:xfrm>
              <a:off x="1995" y="1347"/>
              <a:ext cx="116" cy="106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15" y="106"/>
                </a:cxn>
                <a:cxn ang="0">
                  <a:pos x="30" y="46"/>
                </a:cxn>
                <a:cxn ang="0">
                  <a:pos x="61" y="15"/>
                </a:cxn>
                <a:cxn ang="0">
                  <a:pos x="40" y="25"/>
                </a:cxn>
                <a:cxn ang="0">
                  <a:pos x="61" y="71"/>
                </a:cxn>
                <a:cxn ang="0">
                  <a:pos x="61" y="91"/>
                </a:cxn>
                <a:cxn ang="0">
                  <a:pos x="50" y="96"/>
                </a:cxn>
                <a:cxn ang="0">
                  <a:pos x="55" y="106"/>
                </a:cxn>
                <a:cxn ang="0">
                  <a:pos x="76" y="106"/>
                </a:cxn>
                <a:cxn ang="0">
                  <a:pos x="81" y="96"/>
                </a:cxn>
                <a:cxn ang="0">
                  <a:pos x="101" y="71"/>
                </a:cxn>
                <a:cxn ang="0">
                  <a:pos x="71" y="25"/>
                </a:cxn>
                <a:cxn ang="0">
                  <a:pos x="111" y="15"/>
                </a:cxn>
                <a:cxn ang="0">
                  <a:pos x="15" y="0"/>
                </a:cxn>
                <a:cxn ang="0">
                  <a:pos x="15" y="46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86" y="41"/>
                </a:cxn>
                <a:cxn ang="0">
                  <a:pos x="55" y="36"/>
                </a:cxn>
                <a:cxn ang="0">
                  <a:pos x="86" y="36"/>
                </a:cxn>
                <a:cxn ang="0">
                  <a:pos x="55" y="51"/>
                </a:cxn>
                <a:cxn ang="0">
                  <a:pos x="86" y="61"/>
                </a:cxn>
                <a:cxn ang="0">
                  <a:pos x="55" y="61"/>
                </a:cxn>
                <a:cxn ang="0">
                  <a:pos x="116" y="91"/>
                </a:cxn>
                <a:cxn ang="0">
                  <a:pos x="91" y="71"/>
                </a:cxn>
                <a:cxn ang="0">
                  <a:pos x="81" y="81"/>
                </a:cxn>
                <a:cxn ang="0">
                  <a:pos x="86" y="86"/>
                </a:cxn>
                <a:cxn ang="0">
                  <a:pos x="101" y="101"/>
                </a:cxn>
                <a:cxn ang="0">
                  <a:pos x="116" y="91"/>
                </a:cxn>
                <a:cxn ang="0">
                  <a:pos x="35" y="106"/>
                </a:cxn>
                <a:cxn ang="0">
                  <a:pos x="50" y="91"/>
                </a:cxn>
                <a:cxn ang="0">
                  <a:pos x="55" y="81"/>
                </a:cxn>
                <a:cxn ang="0">
                  <a:pos x="45" y="76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25" y="96"/>
                </a:cxn>
                <a:cxn ang="0">
                  <a:pos x="35" y="106"/>
                </a:cxn>
                <a:cxn ang="0">
                  <a:pos x="35" y="106"/>
                </a:cxn>
              </a:cxnLst>
              <a:rect l="0" t="0" r="r" b="b"/>
              <a:pathLst>
                <a:path w="116" h="106">
                  <a:moveTo>
                    <a:pt x="0" y="96"/>
                  </a:moveTo>
                  <a:lnTo>
                    <a:pt x="0" y="96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25" y="76"/>
                  </a:lnTo>
                  <a:lnTo>
                    <a:pt x="30" y="46"/>
                  </a:lnTo>
                  <a:lnTo>
                    <a:pt x="30" y="15"/>
                  </a:lnTo>
                  <a:lnTo>
                    <a:pt x="61" y="15"/>
                  </a:lnTo>
                  <a:lnTo>
                    <a:pt x="55" y="25"/>
                  </a:lnTo>
                  <a:lnTo>
                    <a:pt x="40" y="25"/>
                  </a:lnTo>
                  <a:lnTo>
                    <a:pt x="40" y="71"/>
                  </a:lnTo>
                  <a:lnTo>
                    <a:pt x="61" y="7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76" y="106"/>
                  </a:lnTo>
                  <a:lnTo>
                    <a:pt x="76" y="101"/>
                  </a:lnTo>
                  <a:lnTo>
                    <a:pt x="81" y="96"/>
                  </a:lnTo>
                  <a:lnTo>
                    <a:pt x="81" y="71"/>
                  </a:lnTo>
                  <a:lnTo>
                    <a:pt x="101" y="71"/>
                  </a:lnTo>
                  <a:lnTo>
                    <a:pt x="101" y="25"/>
                  </a:lnTo>
                  <a:lnTo>
                    <a:pt x="71" y="25"/>
                  </a:lnTo>
                  <a:lnTo>
                    <a:pt x="76" y="15"/>
                  </a:lnTo>
                  <a:lnTo>
                    <a:pt x="111" y="15"/>
                  </a:lnTo>
                  <a:lnTo>
                    <a:pt x="111" y="5"/>
                  </a:lnTo>
                  <a:lnTo>
                    <a:pt x="15" y="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0" y="7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close/>
                  <a:moveTo>
                    <a:pt x="86" y="36"/>
                  </a:moveTo>
                  <a:lnTo>
                    <a:pt x="86" y="41"/>
                  </a:lnTo>
                  <a:lnTo>
                    <a:pt x="55" y="41"/>
                  </a:lnTo>
                  <a:lnTo>
                    <a:pt x="55" y="36"/>
                  </a:lnTo>
                  <a:lnTo>
                    <a:pt x="86" y="36"/>
                  </a:lnTo>
                  <a:lnTo>
                    <a:pt x="86" y="36"/>
                  </a:lnTo>
                  <a:close/>
                  <a:moveTo>
                    <a:pt x="55" y="61"/>
                  </a:moveTo>
                  <a:lnTo>
                    <a:pt x="55" y="51"/>
                  </a:lnTo>
                  <a:lnTo>
                    <a:pt x="86" y="51"/>
                  </a:lnTo>
                  <a:lnTo>
                    <a:pt x="86" y="61"/>
                  </a:lnTo>
                  <a:lnTo>
                    <a:pt x="55" y="61"/>
                  </a:lnTo>
                  <a:lnTo>
                    <a:pt x="55" y="61"/>
                  </a:lnTo>
                  <a:close/>
                  <a:moveTo>
                    <a:pt x="116" y="91"/>
                  </a:moveTo>
                  <a:lnTo>
                    <a:pt x="116" y="9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16" y="91"/>
                  </a:lnTo>
                  <a:lnTo>
                    <a:pt x="116" y="91"/>
                  </a:lnTo>
                  <a:lnTo>
                    <a:pt x="116" y="91"/>
                  </a:lnTo>
                  <a:close/>
                  <a:moveTo>
                    <a:pt x="35" y="106"/>
                  </a:moveTo>
                  <a:lnTo>
                    <a:pt x="35" y="106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5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5" name="Freeform 51"/>
            <p:cNvSpPr>
              <a:spLocks/>
            </p:cNvSpPr>
            <p:nvPr/>
          </p:nvSpPr>
          <p:spPr bwMode="auto">
            <a:xfrm>
              <a:off x="2121" y="1347"/>
              <a:ext cx="106" cy="106"/>
            </a:xfrm>
            <a:custGeom>
              <a:avLst/>
              <a:gdLst/>
              <a:ahLst/>
              <a:cxnLst>
                <a:cxn ang="0">
                  <a:pos x="65" y="15"/>
                </a:cxn>
                <a:cxn ang="0">
                  <a:pos x="65" y="15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5" y="15"/>
                </a:cxn>
                <a:cxn ang="0">
                  <a:pos x="0" y="15"/>
                </a:cxn>
                <a:cxn ang="0">
                  <a:pos x="0" y="31"/>
                </a:cxn>
                <a:cxn ang="0">
                  <a:pos x="45" y="31"/>
                </a:cxn>
                <a:cxn ang="0">
                  <a:pos x="45" y="41"/>
                </a:cxn>
                <a:cxn ang="0">
                  <a:pos x="15" y="41"/>
                </a:cxn>
                <a:cxn ang="0">
                  <a:pos x="15" y="96"/>
                </a:cxn>
                <a:cxn ang="0">
                  <a:pos x="30" y="96"/>
                </a:cxn>
                <a:cxn ang="0">
                  <a:pos x="30" y="56"/>
                </a:cxn>
                <a:cxn ang="0">
                  <a:pos x="45" y="56"/>
                </a:cxn>
                <a:cxn ang="0">
                  <a:pos x="45" y="106"/>
                </a:cxn>
                <a:cxn ang="0">
                  <a:pos x="60" y="106"/>
                </a:cxn>
                <a:cxn ang="0">
                  <a:pos x="60" y="56"/>
                </a:cxn>
                <a:cxn ang="0">
                  <a:pos x="80" y="56"/>
                </a:cxn>
                <a:cxn ang="0">
                  <a:pos x="80" y="81"/>
                </a:cxn>
                <a:cxn ang="0">
                  <a:pos x="80" y="81"/>
                </a:cxn>
                <a:cxn ang="0">
                  <a:pos x="75" y="81"/>
                </a:cxn>
                <a:cxn ang="0">
                  <a:pos x="65" y="81"/>
                </a:cxn>
                <a:cxn ang="0">
                  <a:pos x="65" y="81"/>
                </a:cxn>
                <a:cxn ang="0">
                  <a:pos x="70" y="96"/>
                </a:cxn>
                <a:cxn ang="0">
                  <a:pos x="70" y="96"/>
                </a:cxn>
                <a:cxn ang="0">
                  <a:pos x="90" y="96"/>
                </a:cxn>
                <a:cxn ang="0">
                  <a:pos x="90" y="91"/>
                </a:cxn>
                <a:cxn ang="0">
                  <a:pos x="95" y="86"/>
                </a:cxn>
                <a:cxn ang="0">
                  <a:pos x="95" y="41"/>
                </a:cxn>
                <a:cxn ang="0">
                  <a:pos x="60" y="41"/>
                </a:cxn>
                <a:cxn ang="0">
                  <a:pos x="60" y="31"/>
                </a:cxn>
                <a:cxn ang="0">
                  <a:pos x="106" y="31"/>
                </a:cxn>
                <a:cxn ang="0">
                  <a:pos x="106" y="15"/>
                </a:cxn>
                <a:cxn ang="0">
                  <a:pos x="50" y="15"/>
                </a:cxn>
                <a:cxn ang="0">
                  <a:pos x="50" y="15"/>
                </a:cxn>
                <a:cxn ang="0">
                  <a:pos x="65" y="15"/>
                </a:cxn>
                <a:cxn ang="0">
                  <a:pos x="65" y="15"/>
                </a:cxn>
                <a:cxn ang="0">
                  <a:pos x="65" y="15"/>
                </a:cxn>
              </a:cxnLst>
              <a:rect l="0" t="0" r="r" b="b"/>
              <a:pathLst>
                <a:path w="106" h="106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1"/>
                  </a:lnTo>
                  <a:lnTo>
                    <a:pt x="45" y="31"/>
                  </a:lnTo>
                  <a:lnTo>
                    <a:pt x="45" y="41"/>
                  </a:lnTo>
                  <a:lnTo>
                    <a:pt x="15" y="41"/>
                  </a:lnTo>
                  <a:lnTo>
                    <a:pt x="15" y="96"/>
                  </a:lnTo>
                  <a:lnTo>
                    <a:pt x="30" y="96"/>
                  </a:lnTo>
                  <a:lnTo>
                    <a:pt x="30" y="56"/>
                  </a:lnTo>
                  <a:lnTo>
                    <a:pt x="45" y="56"/>
                  </a:lnTo>
                  <a:lnTo>
                    <a:pt x="45" y="106"/>
                  </a:lnTo>
                  <a:lnTo>
                    <a:pt x="60" y="106"/>
                  </a:lnTo>
                  <a:lnTo>
                    <a:pt x="60" y="56"/>
                  </a:lnTo>
                  <a:lnTo>
                    <a:pt x="80" y="56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7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90" y="96"/>
                  </a:lnTo>
                  <a:lnTo>
                    <a:pt x="90" y="91"/>
                  </a:lnTo>
                  <a:lnTo>
                    <a:pt x="95" y="86"/>
                  </a:lnTo>
                  <a:lnTo>
                    <a:pt x="95" y="41"/>
                  </a:lnTo>
                  <a:lnTo>
                    <a:pt x="60" y="41"/>
                  </a:lnTo>
                  <a:lnTo>
                    <a:pt x="60" y="31"/>
                  </a:lnTo>
                  <a:lnTo>
                    <a:pt x="106" y="31"/>
                  </a:lnTo>
                  <a:lnTo>
                    <a:pt x="106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6" name="Freeform 52"/>
            <p:cNvSpPr>
              <a:spLocks/>
            </p:cNvSpPr>
            <p:nvPr/>
          </p:nvSpPr>
          <p:spPr bwMode="auto">
            <a:xfrm>
              <a:off x="2956" y="2047"/>
              <a:ext cx="30" cy="35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5" y="30"/>
                </a:cxn>
                <a:cxn ang="0">
                  <a:pos x="15" y="35"/>
                </a:cxn>
                <a:cxn ang="0">
                  <a:pos x="15" y="35"/>
                </a:cxn>
                <a:cxn ang="0">
                  <a:pos x="5" y="3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35">
                  <a:moveTo>
                    <a:pt x="30" y="15"/>
                  </a:moveTo>
                  <a:lnTo>
                    <a:pt x="30" y="15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7" name="Freeform 53"/>
            <p:cNvSpPr>
              <a:spLocks/>
            </p:cNvSpPr>
            <p:nvPr/>
          </p:nvSpPr>
          <p:spPr bwMode="auto">
            <a:xfrm>
              <a:off x="2931" y="2026"/>
              <a:ext cx="75" cy="76"/>
            </a:xfrm>
            <a:custGeom>
              <a:avLst/>
              <a:gdLst/>
              <a:ahLst/>
              <a:cxnLst>
                <a:cxn ang="0">
                  <a:pos x="75" y="36"/>
                </a:cxn>
                <a:cxn ang="0">
                  <a:pos x="75" y="36"/>
                </a:cxn>
                <a:cxn ang="0">
                  <a:pos x="75" y="51"/>
                </a:cxn>
                <a:cxn ang="0">
                  <a:pos x="65" y="66"/>
                </a:cxn>
                <a:cxn ang="0">
                  <a:pos x="55" y="71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25" y="71"/>
                </a:cxn>
                <a:cxn ang="0">
                  <a:pos x="15" y="66"/>
                </a:cxn>
                <a:cxn ang="0">
                  <a:pos x="5" y="51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5" y="26"/>
                </a:cxn>
                <a:cxn ang="0">
                  <a:pos x="15" y="10"/>
                </a:cxn>
                <a:cxn ang="0">
                  <a:pos x="25" y="5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55" y="5"/>
                </a:cxn>
                <a:cxn ang="0">
                  <a:pos x="65" y="10"/>
                </a:cxn>
                <a:cxn ang="0">
                  <a:pos x="75" y="26"/>
                </a:cxn>
                <a:cxn ang="0">
                  <a:pos x="75" y="36"/>
                </a:cxn>
                <a:cxn ang="0">
                  <a:pos x="75" y="36"/>
                </a:cxn>
              </a:cxnLst>
              <a:rect l="0" t="0" r="r" b="b"/>
              <a:pathLst>
                <a:path w="75" h="76">
                  <a:moveTo>
                    <a:pt x="75" y="36"/>
                  </a:moveTo>
                  <a:lnTo>
                    <a:pt x="75" y="36"/>
                  </a:lnTo>
                  <a:lnTo>
                    <a:pt x="75" y="51"/>
                  </a:lnTo>
                  <a:lnTo>
                    <a:pt x="65" y="66"/>
                  </a:lnTo>
                  <a:lnTo>
                    <a:pt x="55" y="71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25" y="71"/>
                  </a:lnTo>
                  <a:lnTo>
                    <a:pt x="15" y="66"/>
                  </a:lnTo>
                  <a:lnTo>
                    <a:pt x="5" y="51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5" y="26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55" y="5"/>
                  </a:lnTo>
                  <a:lnTo>
                    <a:pt x="65" y="10"/>
                  </a:lnTo>
                  <a:lnTo>
                    <a:pt x="75" y="26"/>
                  </a:lnTo>
                  <a:lnTo>
                    <a:pt x="75" y="36"/>
                  </a:lnTo>
                  <a:lnTo>
                    <a:pt x="75" y="36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8" name="Freeform 54"/>
            <p:cNvSpPr>
              <a:spLocks/>
            </p:cNvSpPr>
            <p:nvPr/>
          </p:nvSpPr>
          <p:spPr bwMode="auto">
            <a:xfrm>
              <a:off x="2901" y="3485"/>
              <a:ext cx="30" cy="35"/>
            </a:xfrm>
            <a:custGeom>
              <a:avLst/>
              <a:gdLst/>
              <a:ahLst/>
              <a:cxnLst>
                <a:cxn ang="0">
                  <a:pos x="30" y="20"/>
                </a:cxn>
                <a:cxn ang="0">
                  <a:pos x="30" y="20"/>
                </a:cxn>
                <a:cxn ang="0">
                  <a:pos x="25" y="30"/>
                </a:cxn>
                <a:cxn ang="0">
                  <a:pos x="15" y="35"/>
                </a:cxn>
                <a:cxn ang="0">
                  <a:pos x="15" y="35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20"/>
                </a:cxn>
                <a:cxn ang="0">
                  <a:pos x="30" y="20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30" y="20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20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9" name="Freeform 55"/>
            <p:cNvSpPr>
              <a:spLocks/>
            </p:cNvSpPr>
            <p:nvPr/>
          </p:nvSpPr>
          <p:spPr bwMode="auto">
            <a:xfrm>
              <a:off x="2875" y="3465"/>
              <a:ext cx="76" cy="75"/>
            </a:xfrm>
            <a:custGeom>
              <a:avLst/>
              <a:gdLst/>
              <a:ahLst/>
              <a:cxnLst>
                <a:cxn ang="0">
                  <a:pos x="76" y="40"/>
                </a:cxn>
                <a:cxn ang="0">
                  <a:pos x="76" y="40"/>
                </a:cxn>
                <a:cxn ang="0">
                  <a:pos x="76" y="50"/>
                </a:cxn>
                <a:cxn ang="0">
                  <a:pos x="66" y="65"/>
                </a:cxn>
                <a:cxn ang="0">
                  <a:pos x="56" y="70"/>
                </a:cxn>
                <a:cxn ang="0">
                  <a:pos x="41" y="75"/>
                </a:cxn>
                <a:cxn ang="0">
                  <a:pos x="41" y="75"/>
                </a:cxn>
                <a:cxn ang="0">
                  <a:pos x="26" y="70"/>
                </a:cxn>
                <a:cxn ang="0">
                  <a:pos x="11" y="65"/>
                </a:cxn>
                <a:cxn ang="0">
                  <a:pos x="5" y="5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5" y="25"/>
                </a:cxn>
                <a:cxn ang="0">
                  <a:pos x="11" y="10"/>
                </a:cxn>
                <a:cxn ang="0">
                  <a:pos x="26" y="5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56" y="5"/>
                </a:cxn>
                <a:cxn ang="0">
                  <a:pos x="66" y="10"/>
                </a:cxn>
                <a:cxn ang="0">
                  <a:pos x="76" y="25"/>
                </a:cxn>
                <a:cxn ang="0">
                  <a:pos x="76" y="40"/>
                </a:cxn>
                <a:cxn ang="0">
                  <a:pos x="76" y="40"/>
                </a:cxn>
              </a:cxnLst>
              <a:rect l="0" t="0" r="r" b="b"/>
              <a:pathLst>
                <a:path w="76" h="75">
                  <a:moveTo>
                    <a:pt x="76" y="40"/>
                  </a:moveTo>
                  <a:lnTo>
                    <a:pt x="76" y="40"/>
                  </a:lnTo>
                  <a:lnTo>
                    <a:pt x="76" y="50"/>
                  </a:lnTo>
                  <a:lnTo>
                    <a:pt x="66" y="65"/>
                  </a:lnTo>
                  <a:lnTo>
                    <a:pt x="56" y="70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26" y="70"/>
                  </a:lnTo>
                  <a:lnTo>
                    <a:pt x="11" y="6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1" y="10"/>
                  </a:lnTo>
                  <a:lnTo>
                    <a:pt x="26" y="5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6" y="5"/>
                  </a:lnTo>
                  <a:lnTo>
                    <a:pt x="66" y="10"/>
                  </a:lnTo>
                  <a:lnTo>
                    <a:pt x="76" y="25"/>
                  </a:lnTo>
                  <a:lnTo>
                    <a:pt x="76" y="40"/>
                  </a:lnTo>
                  <a:lnTo>
                    <a:pt x="76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0" name="Freeform 56"/>
            <p:cNvSpPr>
              <a:spLocks/>
            </p:cNvSpPr>
            <p:nvPr/>
          </p:nvSpPr>
          <p:spPr bwMode="auto">
            <a:xfrm>
              <a:off x="2020" y="2645"/>
              <a:ext cx="36" cy="30"/>
            </a:xfrm>
            <a:custGeom>
              <a:avLst/>
              <a:gdLst/>
              <a:ahLst/>
              <a:cxnLst>
                <a:cxn ang="0">
                  <a:pos x="36" y="15"/>
                </a:cxn>
                <a:cxn ang="0">
                  <a:pos x="36" y="15"/>
                </a:cxn>
                <a:cxn ang="0">
                  <a:pos x="30" y="2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30" y="0"/>
                </a:cxn>
                <a:cxn ang="0">
                  <a:pos x="36" y="15"/>
                </a:cxn>
                <a:cxn ang="0">
                  <a:pos x="36" y="15"/>
                </a:cxn>
              </a:cxnLst>
              <a:rect l="0" t="0" r="r" b="b"/>
              <a:pathLst>
                <a:path w="36" h="30">
                  <a:moveTo>
                    <a:pt x="36" y="15"/>
                  </a:moveTo>
                  <a:lnTo>
                    <a:pt x="36" y="15"/>
                  </a:lnTo>
                  <a:lnTo>
                    <a:pt x="30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36" y="15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1" name="Freeform 57"/>
            <p:cNvSpPr>
              <a:spLocks/>
            </p:cNvSpPr>
            <p:nvPr/>
          </p:nvSpPr>
          <p:spPr bwMode="auto">
            <a:xfrm>
              <a:off x="2000" y="2620"/>
              <a:ext cx="76" cy="75"/>
            </a:xfrm>
            <a:custGeom>
              <a:avLst/>
              <a:gdLst/>
              <a:ahLst/>
              <a:cxnLst>
                <a:cxn ang="0">
                  <a:pos x="76" y="40"/>
                </a:cxn>
                <a:cxn ang="0">
                  <a:pos x="76" y="40"/>
                </a:cxn>
                <a:cxn ang="0">
                  <a:pos x="71" y="55"/>
                </a:cxn>
                <a:cxn ang="0">
                  <a:pos x="66" y="65"/>
                </a:cxn>
                <a:cxn ang="0">
                  <a:pos x="50" y="75"/>
                </a:cxn>
                <a:cxn ang="0">
                  <a:pos x="35" y="75"/>
                </a:cxn>
                <a:cxn ang="0">
                  <a:pos x="35" y="75"/>
                </a:cxn>
                <a:cxn ang="0">
                  <a:pos x="20" y="75"/>
                </a:cxn>
                <a:cxn ang="0">
                  <a:pos x="10" y="65"/>
                </a:cxn>
                <a:cxn ang="0">
                  <a:pos x="0" y="5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25"/>
                </a:cxn>
                <a:cxn ang="0">
                  <a:pos x="10" y="10"/>
                </a:cxn>
                <a:cxn ang="0">
                  <a:pos x="20" y="5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5"/>
                </a:cxn>
                <a:cxn ang="0">
                  <a:pos x="66" y="10"/>
                </a:cxn>
                <a:cxn ang="0">
                  <a:pos x="71" y="25"/>
                </a:cxn>
                <a:cxn ang="0">
                  <a:pos x="76" y="40"/>
                </a:cxn>
                <a:cxn ang="0">
                  <a:pos x="76" y="40"/>
                </a:cxn>
              </a:cxnLst>
              <a:rect l="0" t="0" r="r" b="b"/>
              <a:pathLst>
                <a:path w="76" h="75">
                  <a:moveTo>
                    <a:pt x="76" y="40"/>
                  </a:moveTo>
                  <a:lnTo>
                    <a:pt x="76" y="40"/>
                  </a:lnTo>
                  <a:lnTo>
                    <a:pt x="71" y="55"/>
                  </a:lnTo>
                  <a:lnTo>
                    <a:pt x="66" y="65"/>
                  </a:lnTo>
                  <a:lnTo>
                    <a:pt x="50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20" y="75"/>
                  </a:lnTo>
                  <a:lnTo>
                    <a:pt x="10" y="65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25"/>
                  </a:lnTo>
                  <a:lnTo>
                    <a:pt x="10" y="10"/>
                  </a:lnTo>
                  <a:lnTo>
                    <a:pt x="20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5"/>
                  </a:lnTo>
                  <a:lnTo>
                    <a:pt x="66" y="10"/>
                  </a:lnTo>
                  <a:lnTo>
                    <a:pt x="71" y="25"/>
                  </a:lnTo>
                  <a:lnTo>
                    <a:pt x="76" y="40"/>
                  </a:lnTo>
                  <a:lnTo>
                    <a:pt x="76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2" name="Freeform 58"/>
            <p:cNvSpPr>
              <a:spLocks/>
            </p:cNvSpPr>
            <p:nvPr/>
          </p:nvSpPr>
          <p:spPr bwMode="auto">
            <a:xfrm>
              <a:off x="2382" y="2791"/>
              <a:ext cx="36" cy="35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1" y="30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6" y="3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6" y="5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1" y="5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35">
                  <a:moveTo>
                    <a:pt x="36" y="20"/>
                  </a:moveTo>
                  <a:lnTo>
                    <a:pt x="36" y="20"/>
                  </a:lnTo>
                  <a:lnTo>
                    <a:pt x="31" y="3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6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5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1" y="5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3" name="Freeform 59"/>
            <p:cNvSpPr>
              <a:spLocks/>
            </p:cNvSpPr>
            <p:nvPr/>
          </p:nvSpPr>
          <p:spPr bwMode="auto">
            <a:xfrm>
              <a:off x="2362" y="2771"/>
              <a:ext cx="76" cy="75"/>
            </a:xfrm>
            <a:custGeom>
              <a:avLst/>
              <a:gdLst/>
              <a:ahLst/>
              <a:cxnLst>
                <a:cxn ang="0">
                  <a:pos x="76" y="40"/>
                </a:cxn>
                <a:cxn ang="0">
                  <a:pos x="76" y="40"/>
                </a:cxn>
                <a:cxn ang="0">
                  <a:pos x="71" y="50"/>
                </a:cxn>
                <a:cxn ang="0">
                  <a:pos x="66" y="65"/>
                </a:cxn>
                <a:cxn ang="0">
                  <a:pos x="51" y="70"/>
                </a:cxn>
                <a:cxn ang="0">
                  <a:pos x="41" y="75"/>
                </a:cxn>
                <a:cxn ang="0">
                  <a:pos x="41" y="75"/>
                </a:cxn>
                <a:cxn ang="0">
                  <a:pos x="26" y="70"/>
                </a:cxn>
                <a:cxn ang="0">
                  <a:pos x="10" y="65"/>
                </a:cxn>
                <a:cxn ang="0">
                  <a:pos x="5" y="5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5" y="25"/>
                </a:cxn>
                <a:cxn ang="0">
                  <a:pos x="10" y="10"/>
                </a:cxn>
                <a:cxn ang="0">
                  <a:pos x="26" y="5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51" y="5"/>
                </a:cxn>
                <a:cxn ang="0">
                  <a:pos x="66" y="10"/>
                </a:cxn>
                <a:cxn ang="0">
                  <a:pos x="71" y="25"/>
                </a:cxn>
                <a:cxn ang="0">
                  <a:pos x="76" y="40"/>
                </a:cxn>
                <a:cxn ang="0">
                  <a:pos x="76" y="40"/>
                </a:cxn>
              </a:cxnLst>
              <a:rect l="0" t="0" r="r" b="b"/>
              <a:pathLst>
                <a:path w="76" h="75">
                  <a:moveTo>
                    <a:pt x="76" y="40"/>
                  </a:moveTo>
                  <a:lnTo>
                    <a:pt x="76" y="40"/>
                  </a:lnTo>
                  <a:lnTo>
                    <a:pt x="71" y="50"/>
                  </a:lnTo>
                  <a:lnTo>
                    <a:pt x="66" y="65"/>
                  </a:lnTo>
                  <a:lnTo>
                    <a:pt x="51" y="70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26" y="70"/>
                  </a:lnTo>
                  <a:lnTo>
                    <a:pt x="10" y="6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0" y="10"/>
                  </a:lnTo>
                  <a:lnTo>
                    <a:pt x="26" y="5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1" y="5"/>
                  </a:lnTo>
                  <a:lnTo>
                    <a:pt x="66" y="10"/>
                  </a:lnTo>
                  <a:lnTo>
                    <a:pt x="71" y="25"/>
                  </a:lnTo>
                  <a:lnTo>
                    <a:pt x="76" y="40"/>
                  </a:lnTo>
                  <a:lnTo>
                    <a:pt x="76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4" name="Freeform 60"/>
            <p:cNvSpPr>
              <a:spLocks/>
            </p:cNvSpPr>
            <p:nvPr/>
          </p:nvSpPr>
          <p:spPr bwMode="auto">
            <a:xfrm>
              <a:off x="3147" y="3309"/>
              <a:ext cx="30" cy="35"/>
            </a:xfrm>
            <a:custGeom>
              <a:avLst/>
              <a:gdLst/>
              <a:ahLst/>
              <a:cxnLst>
                <a:cxn ang="0">
                  <a:pos x="30" y="20"/>
                </a:cxn>
                <a:cxn ang="0">
                  <a:pos x="30" y="20"/>
                </a:cxn>
                <a:cxn ang="0">
                  <a:pos x="25" y="30"/>
                </a:cxn>
                <a:cxn ang="0">
                  <a:pos x="15" y="35"/>
                </a:cxn>
                <a:cxn ang="0">
                  <a:pos x="15" y="35"/>
                </a:cxn>
                <a:cxn ang="0">
                  <a:pos x="5" y="3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20"/>
                </a:cxn>
                <a:cxn ang="0">
                  <a:pos x="30" y="20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30" y="20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20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5" name="Freeform 61"/>
            <p:cNvSpPr>
              <a:spLocks/>
            </p:cNvSpPr>
            <p:nvPr/>
          </p:nvSpPr>
          <p:spPr bwMode="auto">
            <a:xfrm>
              <a:off x="3127" y="3289"/>
              <a:ext cx="75" cy="75"/>
            </a:xfrm>
            <a:custGeom>
              <a:avLst/>
              <a:gdLst/>
              <a:ahLst/>
              <a:cxnLst>
                <a:cxn ang="0">
                  <a:pos x="75" y="40"/>
                </a:cxn>
                <a:cxn ang="0">
                  <a:pos x="75" y="40"/>
                </a:cxn>
                <a:cxn ang="0">
                  <a:pos x="70" y="55"/>
                </a:cxn>
                <a:cxn ang="0">
                  <a:pos x="60" y="65"/>
                </a:cxn>
                <a:cxn ang="0">
                  <a:pos x="50" y="75"/>
                </a:cxn>
                <a:cxn ang="0">
                  <a:pos x="35" y="75"/>
                </a:cxn>
                <a:cxn ang="0">
                  <a:pos x="35" y="75"/>
                </a:cxn>
                <a:cxn ang="0">
                  <a:pos x="20" y="75"/>
                </a:cxn>
                <a:cxn ang="0">
                  <a:pos x="10" y="65"/>
                </a:cxn>
                <a:cxn ang="0">
                  <a:pos x="0" y="5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25"/>
                </a:cxn>
                <a:cxn ang="0">
                  <a:pos x="10" y="10"/>
                </a:cxn>
                <a:cxn ang="0">
                  <a:pos x="20" y="5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5"/>
                </a:cxn>
                <a:cxn ang="0">
                  <a:pos x="60" y="10"/>
                </a:cxn>
                <a:cxn ang="0">
                  <a:pos x="70" y="25"/>
                </a:cxn>
                <a:cxn ang="0">
                  <a:pos x="75" y="40"/>
                </a:cxn>
                <a:cxn ang="0">
                  <a:pos x="75" y="40"/>
                </a:cxn>
              </a:cxnLst>
              <a:rect l="0" t="0" r="r" b="b"/>
              <a:pathLst>
                <a:path w="75" h="75">
                  <a:moveTo>
                    <a:pt x="75" y="40"/>
                  </a:moveTo>
                  <a:lnTo>
                    <a:pt x="75" y="40"/>
                  </a:lnTo>
                  <a:lnTo>
                    <a:pt x="70" y="55"/>
                  </a:lnTo>
                  <a:lnTo>
                    <a:pt x="60" y="65"/>
                  </a:lnTo>
                  <a:lnTo>
                    <a:pt x="50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20" y="75"/>
                  </a:lnTo>
                  <a:lnTo>
                    <a:pt x="10" y="65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25"/>
                  </a:lnTo>
                  <a:lnTo>
                    <a:pt x="10" y="10"/>
                  </a:lnTo>
                  <a:lnTo>
                    <a:pt x="20" y="5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5"/>
                  </a:lnTo>
                  <a:lnTo>
                    <a:pt x="60" y="10"/>
                  </a:lnTo>
                  <a:lnTo>
                    <a:pt x="70" y="25"/>
                  </a:lnTo>
                  <a:lnTo>
                    <a:pt x="75" y="40"/>
                  </a:lnTo>
                  <a:lnTo>
                    <a:pt x="75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6" name="Freeform 62"/>
            <p:cNvSpPr>
              <a:spLocks/>
            </p:cNvSpPr>
            <p:nvPr/>
          </p:nvSpPr>
          <p:spPr bwMode="auto">
            <a:xfrm>
              <a:off x="1070" y="1181"/>
              <a:ext cx="30" cy="36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30" y="31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5" y="3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30" y="5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36">
                  <a:moveTo>
                    <a:pt x="30" y="15"/>
                  </a:moveTo>
                  <a:lnTo>
                    <a:pt x="30" y="15"/>
                  </a:lnTo>
                  <a:lnTo>
                    <a:pt x="30" y="31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5" y="3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7" name="Freeform 63"/>
            <p:cNvSpPr>
              <a:spLocks/>
            </p:cNvSpPr>
            <p:nvPr/>
          </p:nvSpPr>
          <p:spPr bwMode="auto">
            <a:xfrm>
              <a:off x="1049" y="1161"/>
              <a:ext cx="76" cy="76"/>
            </a:xfrm>
            <a:custGeom>
              <a:avLst/>
              <a:gdLst/>
              <a:ahLst/>
              <a:cxnLst>
                <a:cxn ang="0">
                  <a:pos x="76" y="35"/>
                </a:cxn>
                <a:cxn ang="0">
                  <a:pos x="76" y="35"/>
                </a:cxn>
                <a:cxn ang="0">
                  <a:pos x="71" y="51"/>
                </a:cxn>
                <a:cxn ang="0">
                  <a:pos x="66" y="66"/>
                </a:cxn>
                <a:cxn ang="0">
                  <a:pos x="51" y="71"/>
                </a:cxn>
                <a:cxn ang="0">
                  <a:pos x="36" y="76"/>
                </a:cxn>
                <a:cxn ang="0">
                  <a:pos x="36" y="76"/>
                </a:cxn>
                <a:cxn ang="0">
                  <a:pos x="21" y="71"/>
                </a:cxn>
                <a:cxn ang="0">
                  <a:pos x="11" y="66"/>
                </a:cxn>
                <a:cxn ang="0">
                  <a:pos x="0" y="51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5"/>
                </a:cxn>
                <a:cxn ang="0">
                  <a:pos x="11" y="10"/>
                </a:cxn>
                <a:cxn ang="0">
                  <a:pos x="21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1" y="5"/>
                </a:cxn>
                <a:cxn ang="0">
                  <a:pos x="66" y="10"/>
                </a:cxn>
                <a:cxn ang="0">
                  <a:pos x="71" y="25"/>
                </a:cxn>
                <a:cxn ang="0">
                  <a:pos x="76" y="35"/>
                </a:cxn>
                <a:cxn ang="0">
                  <a:pos x="76" y="35"/>
                </a:cxn>
              </a:cxnLst>
              <a:rect l="0" t="0" r="r" b="b"/>
              <a:pathLst>
                <a:path w="76" h="76">
                  <a:moveTo>
                    <a:pt x="76" y="35"/>
                  </a:moveTo>
                  <a:lnTo>
                    <a:pt x="76" y="35"/>
                  </a:lnTo>
                  <a:lnTo>
                    <a:pt x="71" y="51"/>
                  </a:lnTo>
                  <a:lnTo>
                    <a:pt x="66" y="66"/>
                  </a:lnTo>
                  <a:lnTo>
                    <a:pt x="51" y="71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21" y="71"/>
                  </a:lnTo>
                  <a:lnTo>
                    <a:pt x="11" y="66"/>
                  </a:lnTo>
                  <a:lnTo>
                    <a:pt x="0" y="51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11" y="10"/>
                  </a:lnTo>
                  <a:lnTo>
                    <a:pt x="21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1" y="5"/>
                  </a:lnTo>
                  <a:lnTo>
                    <a:pt x="66" y="10"/>
                  </a:lnTo>
                  <a:lnTo>
                    <a:pt x="71" y="25"/>
                  </a:lnTo>
                  <a:lnTo>
                    <a:pt x="76" y="35"/>
                  </a:lnTo>
                  <a:lnTo>
                    <a:pt x="76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8" name="Freeform 64"/>
            <p:cNvSpPr>
              <a:spLocks/>
            </p:cNvSpPr>
            <p:nvPr/>
          </p:nvSpPr>
          <p:spPr bwMode="auto">
            <a:xfrm>
              <a:off x="2000" y="1277"/>
              <a:ext cx="30" cy="3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5" y="2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5" y="5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lnTo>
                    <a:pt x="30" y="15"/>
                  </a:lnTo>
                  <a:lnTo>
                    <a:pt x="25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9" name="Freeform 65"/>
            <p:cNvSpPr>
              <a:spLocks/>
            </p:cNvSpPr>
            <p:nvPr/>
          </p:nvSpPr>
          <p:spPr bwMode="auto">
            <a:xfrm>
              <a:off x="1980" y="1257"/>
              <a:ext cx="70" cy="75"/>
            </a:xfrm>
            <a:custGeom>
              <a:avLst/>
              <a:gdLst/>
              <a:ahLst/>
              <a:cxnLst>
                <a:cxn ang="0">
                  <a:pos x="70" y="35"/>
                </a:cxn>
                <a:cxn ang="0">
                  <a:pos x="70" y="35"/>
                </a:cxn>
                <a:cxn ang="0">
                  <a:pos x="70" y="50"/>
                </a:cxn>
                <a:cxn ang="0">
                  <a:pos x="60" y="60"/>
                </a:cxn>
                <a:cxn ang="0">
                  <a:pos x="50" y="70"/>
                </a:cxn>
                <a:cxn ang="0">
                  <a:pos x="35" y="75"/>
                </a:cxn>
                <a:cxn ang="0">
                  <a:pos x="35" y="75"/>
                </a:cxn>
                <a:cxn ang="0">
                  <a:pos x="20" y="70"/>
                </a:cxn>
                <a:cxn ang="0">
                  <a:pos x="10" y="60"/>
                </a:cxn>
                <a:cxn ang="0">
                  <a:pos x="0" y="5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20"/>
                </a:cxn>
                <a:cxn ang="0">
                  <a:pos x="10" y="10"/>
                </a:cxn>
                <a:cxn ang="0">
                  <a:pos x="20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50" y="0"/>
                </a:cxn>
                <a:cxn ang="0">
                  <a:pos x="60" y="10"/>
                </a:cxn>
                <a:cxn ang="0">
                  <a:pos x="70" y="20"/>
                </a:cxn>
                <a:cxn ang="0">
                  <a:pos x="70" y="35"/>
                </a:cxn>
                <a:cxn ang="0">
                  <a:pos x="70" y="35"/>
                </a:cxn>
              </a:cxnLst>
              <a:rect l="0" t="0" r="r" b="b"/>
              <a:pathLst>
                <a:path w="70" h="75">
                  <a:moveTo>
                    <a:pt x="70" y="35"/>
                  </a:moveTo>
                  <a:lnTo>
                    <a:pt x="70" y="35"/>
                  </a:lnTo>
                  <a:lnTo>
                    <a:pt x="70" y="50"/>
                  </a:lnTo>
                  <a:lnTo>
                    <a:pt x="60" y="60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20" y="70"/>
                  </a:lnTo>
                  <a:lnTo>
                    <a:pt x="10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0" y="10"/>
                  </a:lnTo>
                  <a:lnTo>
                    <a:pt x="70" y="20"/>
                  </a:lnTo>
                  <a:lnTo>
                    <a:pt x="70" y="35"/>
                  </a:lnTo>
                  <a:lnTo>
                    <a:pt x="70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0" name="Freeform 66"/>
            <p:cNvSpPr>
              <a:spLocks/>
            </p:cNvSpPr>
            <p:nvPr/>
          </p:nvSpPr>
          <p:spPr bwMode="auto">
            <a:xfrm>
              <a:off x="2337" y="2087"/>
              <a:ext cx="101" cy="100"/>
            </a:xfrm>
            <a:custGeom>
              <a:avLst/>
              <a:gdLst/>
              <a:ahLst/>
              <a:cxnLst>
                <a:cxn ang="0">
                  <a:pos x="101" y="50"/>
                </a:cxn>
                <a:cxn ang="0">
                  <a:pos x="101" y="50"/>
                </a:cxn>
                <a:cxn ang="0">
                  <a:pos x="96" y="70"/>
                </a:cxn>
                <a:cxn ang="0">
                  <a:pos x="86" y="85"/>
                </a:cxn>
                <a:cxn ang="0">
                  <a:pos x="71" y="95"/>
                </a:cxn>
                <a:cxn ang="0">
                  <a:pos x="51" y="100"/>
                </a:cxn>
                <a:cxn ang="0">
                  <a:pos x="51" y="100"/>
                </a:cxn>
                <a:cxn ang="0">
                  <a:pos x="30" y="95"/>
                </a:cxn>
                <a:cxn ang="0">
                  <a:pos x="15" y="85"/>
                </a:cxn>
                <a:cxn ang="0">
                  <a:pos x="5" y="7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0"/>
                </a:cxn>
                <a:cxn ang="0">
                  <a:pos x="15" y="15"/>
                </a:cxn>
                <a:cxn ang="0">
                  <a:pos x="30" y="5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71" y="5"/>
                </a:cxn>
                <a:cxn ang="0">
                  <a:pos x="86" y="15"/>
                </a:cxn>
                <a:cxn ang="0">
                  <a:pos x="96" y="30"/>
                </a:cxn>
                <a:cxn ang="0">
                  <a:pos x="101" y="50"/>
                </a:cxn>
                <a:cxn ang="0">
                  <a:pos x="101" y="50"/>
                </a:cxn>
              </a:cxnLst>
              <a:rect l="0" t="0" r="r" b="b"/>
              <a:pathLst>
                <a:path w="101" h="100">
                  <a:moveTo>
                    <a:pt x="101" y="50"/>
                  </a:moveTo>
                  <a:lnTo>
                    <a:pt x="101" y="50"/>
                  </a:lnTo>
                  <a:lnTo>
                    <a:pt x="96" y="70"/>
                  </a:lnTo>
                  <a:lnTo>
                    <a:pt x="86" y="85"/>
                  </a:lnTo>
                  <a:lnTo>
                    <a:pt x="71" y="95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30" y="95"/>
                  </a:lnTo>
                  <a:lnTo>
                    <a:pt x="15" y="85"/>
                  </a:lnTo>
                  <a:lnTo>
                    <a:pt x="5" y="7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0"/>
                  </a:lnTo>
                  <a:lnTo>
                    <a:pt x="15" y="15"/>
                  </a:lnTo>
                  <a:lnTo>
                    <a:pt x="30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71" y="5"/>
                  </a:lnTo>
                  <a:lnTo>
                    <a:pt x="86" y="15"/>
                  </a:lnTo>
                  <a:lnTo>
                    <a:pt x="96" y="30"/>
                  </a:lnTo>
                  <a:lnTo>
                    <a:pt x="101" y="50"/>
                  </a:lnTo>
                  <a:lnTo>
                    <a:pt x="101" y="50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1" name="Freeform 67"/>
            <p:cNvSpPr>
              <a:spLocks/>
            </p:cNvSpPr>
            <p:nvPr/>
          </p:nvSpPr>
          <p:spPr bwMode="auto">
            <a:xfrm>
              <a:off x="2362" y="2117"/>
              <a:ext cx="46" cy="40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46" y="20"/>
                </a:cxn>
                <a:cxn ang="0">
                  <a:pos x="46" y="30"/>
                </a:cxn>
                <a:cxn ang="0">
                  <a:pos x="41" y="35"/>
                </a:cxn>
                <a:cxn ang="0">
                  <a:pos x="31" y="40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5" y="40"/>
                </a:cxn>
                <a:cxn ang="0">
                  <a:pos x="10" y="35"/>
                </a:cxn>
                <a:cxn ang="0">
                  <a:pos x="5" y="3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5" y="10"/>
                </a:cxn>
                <a:cxn ang="0">
                  <a:pos x="10" y="5"/>
                </a:cxn>
                <a:cxn ang="0">
                  <a:pos x="15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1" y="0"/>
                </a:cxn>
                <a:cxn ang="0">
                  <a:pos x="41" y="5"/>
                </a:cxn>
                <a:cxn ang="0">
                  <a:pos x="46" y="10"/>
                </a:cxn>
                <a:cxn ang="0">
                  <a:pos x="46" y="20"/>
                </a:cxn>
                <a:cxn ang="0">
                  <a:pos x="46" y="20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46" y="20"/>
                  </a:lnTo>
                  <a:lnTo>
                    <a:pt x="46" y="30"/>
                  </a:lnTo>
                  <a:lnTo>
                    <a:pt x="41" y="35"/>
                  </a:lnTo>
                  <a:lnTo>
                    <a:pt x="31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5" y="40"/>
                  </a:lnTo>
                  <a:lnTo>
                    <a:pt x="10" y="35"/>
                  </a:lnTo>
                  <a:lnTo>
                    <a:pt x="5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46" y="20"/>
                  </a:lnTo>
                  <a:lnTo>
                    <a:pt x="46" y="20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辽宁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1476375" y="549275"/>
            <a:ext cx="6440488" cy="6246813"/>
            <a:chOff x="930" y="346"/>
            <a:chExt cx="4057" cy="3935"/>
          </a:xfrm>
        </p:grpSpPr>
        <p:sp>
          <p:nvSpPr>
            <p:cNvPr id="18437" name="AutoShape 5"/>
            <p:cNvSpPr>
              <a:spLocks noChangeAspect="1" noChangeArrowheads="1" noTextEdit="1"/>
            </p:cNvSpPr>
            <p:nvPr/>
          </p:nvSpPr>
          <p:spPr bwMode="auto">
            <a:xfrm>
              <a:off x="930" y="346"/>
              <a:ext cx="4057" cy="39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39" name="Freeform 7"/>
            <p:cNvSpPr>
              <a:spLocks/>
            </p:cNvSpPr>
            <p:nvPr/>
          </p:nvSpPr>
          <p:spPr bwMode="auto">
            <a:xfrm>
              <a:off x="972" y="388"/>
              <a:ext cx="3973" cy="3851"/>
            </a:xfrm>
            <a:custGeom>
              <a:avLst/>
              <a:gdLst/>
              <a:ahLst/>
              <a:cxnLst>
                <a:cxn ang="0">
                  <a:pos x="1904" y="3531"/>
                </a:cxn>
                <a:cxn ang="0">
                  <a:pos x="2022" y="3392"/>
                </a:cxn>
                <a:cxn ang="0">
                  <a:pos x="2225" y="3202"/>
                </a:cxn>
                <a:cxn ang="0">
                  <a:pos x="2498" y="2983"/>
                </a:cxn>
                <a:cxn ang="0">
                  <a:pos x="2650" y="2924"/>
                </a:cxn>
                <a:cxn ang="0">
                  <a:pos x="2738" y="2886"/>
                </a:cxn>
                <a:cxn ang="0">
                  <a:pos x="2966" y="2781"/>
                </a:cxn>
                <a:cxn ang="0">
                  <a:pos x="3147" y="2781"/>
                </a:cxn>
                <a:cxn ang="0">
                  <a:pos x="3450" y="2300"/>
                </a:cxn>
                <a:cxn ang="0">
                  <a:pos x="3699" y="2086"/>
                </a:cxn>
                <a:cxn ang="0">
                  <a:pos x="3969" y="1883"/>
                </a:cxn>
                <a:cxn ang="0">
                  <a:pos x="3922" y="1765"/>
                </a:cxn>
                <a:cxn ang="0">
                  <a:pos x="3754" y="1336"/>
                </a:cxn>
                <a:cxn ang="0">
                  <a:pos x="3632" y="1074"/>
                </a:cxn>
                <a:cxn ang="0">
                  <a:pos x="3589" y="889"/>
                </a:cxn>
                <a:cxn ang="0">
                  <a:pos x="3438" y="569"/>
                </a:cxn>
                <a:cxn ang="0">
                  <a:pos x="3341" y="438"/>
                </a:cxn>
                <a:cxn ang="0">
                  <a:pos x="3248" y="291"/>
                </a:cxn>
                <a:cxn ang="0">
                  <a:pos x="3215" y="198"/>
                </a:cxn>
                <a:cxn ang="0">
                  <a:pos x="3029" y="417"/>
                </a:cxn>
                <a:cxn ang="0">
                  <a:pos x="2928" y="164"/>
                </a:cxn>
                <a:cxn ang="0">
                  <a:pos x="2705" y="80"/>
                </a:cxn>
                <a:cxn ang="0">
                  <a:pos x="2574" y="139"/>
                </a:cxn>
                <a:cxn ang="0">
                  <a:pos x="2334" y="447"/>
                </a:cxn>
                <a:cxn ang="0">
                  <a:pos x="2191" y="598"/>
                </a:cxn>
                <a:cxn ang="0">
                  <a:pos x="1951" y="577"/>
                </a:cxn>
                <a:cxn ang="0">
                  <a:pos x="1917" y="674"/>
                </a:cxn>
                <a:cxn ang="0">
                  <a:pos x="1706" y="699"/>
                </a:cxn>
                <a:cxn ang="0">
                  <a:pos x="1546" y="923"/>
                </a:cxn>
                <a:cxn ang="0">
                  <a:pos x="1327" y="910"/>
                </a:cxn>
                <a:cxn ang="0">
                  <a:pos x="1176" y="1108"/>
                </a:cxn>
                <a:cxn ang="0">
                  <a:pos x="876" y="1251"/>
                </a:cxn>
                <a:cxn ang="0">
                  <a:pos x="670" y="1576"/>
                </a:cxn>
                <a:cxn ang="0">
                  <a:pos x="514" y="1277"/>
                </a:cxn>
                <a:cxn ang="0">
                  <a:pos x="337" y="1108"/>
                </a:cxn>
                <a:cxn ang="0">
                  <a:pos x="173" y="1209"/>
                </a:cxn>
                <a:cxn ang="0">
                  <a:pos x="253" y="1664"/>
                </a:cxn>
                <a:cxn ang="0">
                  <a:pos x="291" y="1812"/>
                </a:cxn>
                <a:cxn ang="0">
                  <a:pos x="148" y="2060"/>
                </a:cxn>
                <a:cxn ang="0">
                  <a:pos x="93" y="2187"/>
                </a:cxn>
                <a:cxn ang="0">
                  <a:pos x="13" y="2347"/>
                </a:cxn>
                <a:cxn ang="0">
                  <a:pos x="219" y="2435"/>
                </a:cxn>
                <a:cxn ang="0">
                  <a:pos x="464" y="2570"/>
                </a:cxn>
                <a:cxn ang="0">
                  <a:pos x="523" y="2768"/>
                </a:cxn>
                <a:cxn ang="0">
                  <a:pos x="940" y="2734"/>
                </a:cxn>
                <a:cxn ang="0">
                  <a:pos x="1058" y="2524"/>
                </a:cxn>
                <a:cxn ang="0">
                  <a:pos x="1264" y="2313"/>
                </a:cxn>
                <a:cxn ang="0">
                  <a:pos x="1306" y="2199"/>
                </a:cxn>
                <a:cxn ang="0">
                  <a:pos x="1584" y="2128"/>
                </a:cxn>
                <a:cxn ang="0">
                  <a:pos x="1681" y="2010"/>
                </a:cxn>
                <a:cxn ang="0">
                  <a:pos x="1744" y="1989"/>
                </a:cxn>
                <a:cxn ang="0">
                  <a:pos x="2018" y="2406"/>
                </a:cxn>
                <a:cxn ang="0">
                  <a:pos x="1765" y="2865"/>
                </a:cxn>
                <a:cxn ang="0">
                  <a:pos x="1673" y="3088"/>
                </a:cxn>
                <a:cxn ang="0">
                  <a:pos x="1799" y="3278"/>
                </a:cxn>
                <a:cxn ang="0">
                  <a:pos x="1782" y="3303"/>
                </a:cxn>
                <a:cxn ang="0">
                  <a:pos x="1727" y="3430"/>
                </a:cxn>
                <a:cxn ang="0">
                  <a:pos x="1639" y="3577"/>
                </a:cxn>
                <a:cxn ang="0">
                  <a:pos x="1500" y="3670"/>
                </a:cxn>
                <a:cxn ang="0">
                  <a:pos x="1479" y="3830"/>
                </a:cxn>
                <a:cxn ang="0">
                  <a:pos x="1694" y="3741"/>
                </a:cxn>
                <a:cxn ang="0">
                  <a:pos x="1757" y="3628"/>
                </a:cxn>
              </a:cxnLst>
              <a:rect l="0" t="0" r="r" b="b"/>
              <a:pathLst>
                <a:path w="3973" h="3851">
                  <a:moveTo>
                    <a:pt x="1803" y="3556"/>
                  </a:moveTo>
                  <a:lnTo>
                    <a:pt x="1824" y="3556"/>
                  </a:lnTo>
                  <a:lnTo>
                    <a:pt x="1841" y="3564"/>
                  </a:lnTo>
                  <a:lnTo>
                    <a:pt x="1858" y="3573"/>
                  </a:lnTo>
                  <a:lnTo>
                    <a:pt x="1904" y="3615"/>
                  </a:lnTo>
                  <a:lnTo>
                    <a:pt x="1904" y="3615"/>
                  </a:lnTo>
                  <a:lnTo>
                    <a:pt x="1909" y="3602"/>
                  </a:lnTo>
                  <a:lnTo>
                    <a:pt x="1909" y="3598"/>
                  </a:lnTo>
                  <a:lnTo>
                    <a:pt x="1904" y="3590"/>
                  </a:lnTo>
                  <a:lnTo>
                    <a:pt x="1887" y="3564"/>
                  </a:lnTo>
                  <a:lnTo>
                    <a:pt x="1887" y="3564"/>
                  </a:lnTo>
                  <a:lnTo>
                    <a:pt x="1887" y="3560"/>
                  </a:lnTo>
                  <a:lnTo>
                    <a:pt x="1887" y="3552"/>
                  </a:lnTo>
                  <a:lnTo>
                    <a:pt x="1887" y="3543"/>
                  </a:lnTo>
                  <a:lnTo>
                    <a:pt x="1892" y="3539"/>
                  </a:lnTo>
                  <a:lnTo>
                    <a:pt x="1904" y="3531"/>
                  </a:lnTo>
                  <a:lnTo>
                    <a:pt x="1917" y="3526"/>
                  </a:lnTo>
                  <a:lnTo>
                    <a:pt x="1942" y="3539"/>
                  </a:lnTo>
                  <a:lnTo>
                    <a:pt x="1968" y="3514"/>
                  </a:lnTo>
                  <a:lnTo>
                    <a:pt x="1997" y="3514"/>
                  </a:lnTo>
                  <a:lnTo>
                    <a:pt x="1993" y="3467"/>
                  </a:lnTo>
                  <a:lnTo>
                    <a:pt x="2010" y="3472"/>
                  </a:lnTo>
                  <a:lnTo>
                    <a:pt x="2039" y="3446"/>
                  </a:lnTo>
                  <a:lnTo>
                    <a:pt x="2039" y="3446"/>
                  </a:lnTo>
                  <a:lnTo>
                    <a:pt x="2043" y="3446"/>
                  </a:lnTo>
                  <a:lnTo>
                    <a:pt x="2043" y="3438"/>
                  </a:lnTo>
                  <a:lnTo>
                    <a:pt x="2035" y="3430"/>
                  </a:lnTo>
                  <a:lnTo>
                    <a:pt x="2014" y="3425"/>
                  </a:lnTo>
                  <a:lnTo>
                    <a:pt x="2014" y="3425"/>
                  </a:lnTo>
                  <a:lnTo>
                    <a:pt x="2014" y="3421"/>
                  </a:lnTo>
                  <a:lnTo>
                    <a:pt x="2014" y="3408"/>
                  </a:lnTo>
                  <a:lnTo>
                    <a:pt x="2022" y="3392"/>
                  </a:lnTo>
                  <a:lnTo>
                    <a:pt x="2048" y="3358"/>
                  </a:lnTo>
                  <a:lnTo>
                    <a:pt x="2094" y="3328"/>
                  </a:lnTo>
                  <a:lnTo>
                    <a:pt x="2098" y="3316"/>
                  </a:lnTo>
                  <a:lnTo>
                    <a:pt x="2094" y="3303"/>
                  </a:lnTo>
                  <a:lnTo>
                    <a:pt x="2098" y="3295"/>
                  </a:lnTo>
                  <a:lnTo>
                    <a:pt x="2098" y="3295"/>
                  </a:lnTo>
                  <a:lnTo>
                    <a:pt x="2119" y="3278"/>
                  </a:lnTo>
                  <a:lnTo>
                    <a:pt x="2140" y="3257"/>
                  </a:lnTo>
                  <a:lnTo>
                    <a:pt x="2157" y="3227"/>
                  </a:lnTo>
                  <a:lnTo>
                    <a:pt x="2157" y="3227"/>
                  </a:lnTo>
                  <a:lnTo>
                    <a:pt x="2178" y="3215"/>
                  </a:lnTo>
                  <a:lnTo>
                    <a:pt x="2191" y="3206"/>
                  </a:lnTo>
                  <a:lnTo>
                    <a:pt x="2199" y="3206"/>
                  </a:lnTo>
                  <a:lnTo>
                    <a:pt x="2208" y="3206"/>
                  </a:lnTo>
                  <a:lnTo>
                    <a:pt x="2208" y="3206"/>
                  </a:lnTo>
                  <a:lnTo>
                    <a:pt x="2225" y="3202"/>
                  </a:lnTo>
                  <a:lnTo>
                    <a:pt x="2258" y="3185"/>
                  </a:lnTo>
                  <a:lnTo>
                    <a:pt x="2275" y="3168"/>
                  </a:lnTo>
                  <a:lnTo>
                    <a:pt x="2288" y="3152"/>
                  </a:lnTo>
                  <a:lnTo>
                    <a:pt x="2300" y="3130"/>
                  </a:lnTo>
                  <a:lnTo>
                    <a:pt x="2305" y="3105"/>
                  </a:lnTo>
                  <a:lnTo>
                    <a:pt x="2334" y="3118"/>
                  </a:lnTo>
                  <a:lnTo>
                    <a:pt x="2364" y="3071"/>
                  </a:lnTo>
                  <a:lnTo>
                    <a:pt x="2410" y="3025"/>
                  </a:lnTo>
                  <a:lnTo>
                    <a:pt x="2410" y="3025"/>
                  </a:lnTo>
                  <a:lnTo>
                    <a:pt x="2423" y="3025"/>
                  </a:lnTo>
                  <a:lnTo>
                    <a:pt x="2456" y="3021"/>
                  </a:lnTo>
                  <a:lnTo>
                    <a:pt x="2473" y="3017"/>
                  </a:lnTo>
                  <a:lnTo>
                    <a:pt x="2490" y="3008"/>
                  </a:lnTo>
                  <a:lnTo>
                    <a:pt x="2498" y="2996"/>
                  </a:lnTo>
                  <a:lnTo>
                    <a:pt x="2498" y="2983"/>
                  </a:lnTo>
                  <a:lnTo>
                    <a:pt x="2498" y="2983"/>
                  </a:lnTo>
                  <a:lnTo>
                    <a:pt x="2503" y="2979"/>
                  </a:lnTo>
                  <a:lnTo>
                    <a:pt x="2519" y="2970"/>
                  </a:lnTo>
                  <a:lnTo>
                    <a:pt x="2549" y="2966"/>
                  </a:lnTo>
                  <a:lnTo>
                    <a:pt x="2570" y="2966"/>
                  </a:lnTo>
                  <a:lnTo>
                    <a:pt x="2591" y="2970"/>
                  </a:lnTo>
                  <a:lnTo>
                    <a:pt x="2591" y="2970"/>
                  </a:lnTo>
                  <a:lnTo>
                    <a:pt x="2595" y="2966"/>
                  </a:lnTo>
                  <a:lnTo>
                    <a:pt x="2608" y="2953"/>
                  </a:lnTo>
                  <a:lnTo>
                    <a:pt x="2629" y="2945"/>
                  </a:lnTo>
                  <a:lnTo>
                    <a:pt x="2637" y="2941"/>
                  </a:lnTo>
                  <a:lnTo>
                    <a:pt x="2654" y="2941"/>
                  </a:lnTo>
                  <a:lnTo>
                    <a:pt x="2654" y="2941"/>
                  </a:lnTo>
                  <a:lnTo>
                    <a:pt x="2654" y="2941"/>
                  </a:lnTo>
                  <a:lnTo>
                    <a:pt x="2658" y="2932"/>
                  </a:lnTo>
                  <a:lnTo>
                    <a:pt x="2654" y="2928"/>
                  </a:lnTo>
                  <a:lnTo>
                    <a:pt x="2650" y="2924"/>
                  </a:lnTo>
                  <a:lnTo>
                    <a:pt x="2642" y="2920"/>
                  </a:lnTo>
                  <a:lnTo>
                    <a:pt x="2629" y="2916"/>
                  </a:lnTo>
                  <a:lnTo>
                    <a:pt x="2633" y="2903"/>
                  </a:lnTo>
                  <a:lnTo>
                    <a:pt x="2633" y="2903"/>
                  </a:lnTo>
                  <a:lnTo>
                    <a:pt x="2646" y="2890"/>
                  </a:lnTo>
                  <a:lnTo>
                    <a:pt x="2650" y="2873"/>
                  </a:lnTo>
                  <a:lnTo>
                    <a:pt x="2650" y="2865"/>
                  </a:lnTo>
                  <a:lnTo>
                    <a:pt x="2646" y="2857"/>
                  </a:lnTo>
                  <a:lnTo>
                    <a:pt x="2646" y="2857"/>
                  </a:lnTo>
                  <a:lnTo>
                    <a:pt x="2667" y="2861"/>
                  </a:lnTo>
                  <a:lnTo>
                    <a:pt x="2692" y="2861"/>
                  </a:lnTo>
                  <a:lnTo>
                    <a:pt x="2726" y="2852"/>
                  </a:lnTo>
                  <a:lnTo>
                    <a:pt x="2726" y="2852"/>
                  </a:lnTo>
                  <a:lnTo>
                    <a:pt x="2734" y="2861"/>
                  </a:lnTo>
                  <a:lnTo>
                    <a:pt x="2738" y="2869"/>
                  </a:lnTo>
                  <a:lnTo>
                    <a:pt x="2738" y="2886"/>
                  </a:lnTo>
                  <a:lnTo>
                    <a:pt x="2738" y="2886"/>
                  </a:lnTo>
                  <a:lnTo>
                    <a:pt x="2751" y="2886"/>
                  </a:lnTo>
                  <a:lnTo>
                    <a:pt x="2755" y="2886"/>
                  </a:lnTo>
                  <a:lnTo>
                    <a:pt x="2764" y="2878"/>
                  </a:lnTo>
                  <a:lnTo>
                    <a:pt x="2776" y="2840"/>
                  </a:lnTo>
                  <a:lnTo>
                    <a:pt x="2823" y="2844"/>
                  </a:lnTo>
                  <a:lnTo>
                    <a:pt x="2823" y="2844"/>
                  </a:lnTo>
                  <a:lnTo>
                    <a:pt x="2835" y="2827"/>
                  </a:lnTo>
                  <a:lnTo>
                    <a:pt x="2848" y="2810"/>
                  </a:lnTo>
                  <a:lnTo>
                    <a:pt x="2852" y="2793"/>
                  </a:lnTo>
                  <a:lnTo>
                    <a:pt x="2865" y="2789"/>
                  </a:lnTo>
                  <a:lnTo>
                    <a:pt x="2865" y="2789"/>
                  </a:lnTo>
                  <a:lnTo>
                    <a:pt x="2903" y="2793"/>
                  </a:lnTo>
                  <a:lnTo>
                    <a:pt x="2937" y="2789"/>
                  </a:lnTo>
                  <a:lnTo>
                    <a:pt x="2953" y="2785"/>
                  </a:lnTo>
                  <a:lnTo>
                    <a:pt x="2966" y="2781"/>
                  </a:lnTo>
                  <a:lnTo>
                    <a:pt x="2966" y="2781"/>
                  </a:lnTo>
                  <a:lnTo>
                    <a:pt x="2987" y="2777"/>
                  </a:lnTo>
                  <a:lnTo>
                    <a:pt x="2995" y="2781"/>
                  </a:lnTo>
                  <a:lnTo>
                    <a:pt x="3000" y="2781"/>
                  </a:lnTo>
                  <a:lnTo>
                    <a:pt x="3004" y="2785"/>
                  </a:lnTo>
                  <a:lnTo>
                    <a:pt x="3004" y="2785"/>
                  </a:lnTo>
                  <a:lnTo>
                    <a:pt x="3033" y="2785"/>
                  </a:lnTo>
                  <a:lnTo>
                    <a:pt x="3054" y="2789"/>
                  </a:lnTo>
                  <a:lnTo>
                    <a:pt x="3063" y="2793"/>
                  </a:lnTo>
                  <a:lnTo>
                    <a:pt x="3071" y="2798"/>
                  </a:lnTo>
                  <a:lnTo>
                    <a:pt x="3092" y="2793"/>
                  </a:lnTo>
                  <a:lnTo>
                    <a:pt x="3092" y="2793"/>
                  </a:lnTo>
                  <a:lnTo>
                    <a:pt x="3109" y="2785"/>
                  </a:lnTo>
                  <a:lnTo>
                    <a:pt x="3126" y="2781"/>
                  </a:lnTo>
                  <a:lnTo>
                    <a:pt x="3147" y="2781"/>
                  </a:lnTo>
                  <a:lnTo>
                    <a:pt x="3147" y="2781"/>
                  </a:lnTo>
                  <a:lnTo>
                    <a:pt x="3156" y="2772"/>
                  </a:lnTo>
                  <a:lnTo>
                    <a:pt x="3172" y="2755"/>
                  </a:lnTo>
                  <a:lnTo>
                    <a:pt x="3189" y="2726"/>
                  </a:lnTo>
                  <a:lnTo>
                    <a:pt x="3193" y="2713"/>
                  </a:lnTo>
                  <a:lnTo>
                    <a:pt x="3193" y="2696"/>
                  </a:lnTo>
                  <a:lnTo>
                    <a:pt x="3257" y="2642"/>
                  </a:lnTo>
                  <a:lnTo>
                    <a:pt x="3269" y="2503"/>
                  </a:lnTo>
                  <a:lnTo>
                    <a:pt x="3316" y="2465"/>
                  </a:lnTo>
                  <a:lnTo>
                    <a:pt x="3375" y="2414"/>
                  </a:lnTo>
                  <a:lnTo>
                    <a:pt x="3375" y="2414"/>
                  </a:lnTo>
                  <a:lnTo>
                    <a:pt x="3387" y="2406"/>
                  </a:lnTo>
                  <a:lnTo>
                    <a:pt x="3413" y="2381"/>
                  </a:lnTo>
                  <a:lnTo>
                    <a:pt x="3425" y="2364"/>
                  </a:lnTo>
                  <a:lnTo>
                    <a:pt x="3438" y="2343"/>
                  </a:lnTo>
                  <a:lnTo>
                    <a:pt x="3446" y="2322"/>
                  </a:lnTo>
                  <a:lnTo>
                    <a:pt x="3450" y="2300"/>
                  </a:lnTo>
                  <a:lnTo>
                    <a:pt x="3450" y="2300"/>
                  </a:lnTo>
                  <a:lnTo>
                    <a:pt x="3493" y="2267"/>
                  </a:lnTo>
                  <a:lnTo>
                    <a:pt x="3535" y="2241"/>
                  </a:lnTo>
                  <a:lnTo>
                    <a:pt x="3556" y="2229"/>
                  </a:lnTo>
                  <a:lnTo>
                    <a:pt x="3577" y="2225"/>
                  </a:lnTo>
                  <a:lnTo>
                    <a:pt x="3577" y="2225"/>
                  </a:lnTo>
                  <a:lnTo>
                    <a:pt x="3585" y="2220"/>
                  </a:lnTo>
                  <a:lnTo>
                    <a:pt x="3598" y="2204"/>
                  </a:lnTo>
                  <a:lnTo>
                    <a:pt x="3602" y="2191"/>
                  </a:lnTo>
                  <a:lnTo>
                    <a:pt x="3611" y="2174"/>
                  </a:lnTo>
                  <a:lnTo>
                    <a:pt x="3611" y="2157"/>
                  </a:lnTo>
                  <a:lnTo>
                    <a:pt x="3611" y="2136"/>
                  </a:lnTo>
                  <a:lnTo>
                    <a:pt x="3611" y="2136"/>
                  </a:lnTo>
                  <a:lnTo>
                    <a:pt x="3627" y="2124"/>
                  </a:lnTo>
                  <a:lnTo>
                    <a:pt x="3670" y="2098"/>
                  </a:lnTo>
                  <a:lnTo>
                    <a:pt x="3699" y="2086"/>
                  </a:lnTo>
                  <a:lnTo>
                    <a:pt x="3733" y="2073"/>
                  </a:lnTo>
                  <a:lnTo>
                    <a:pt x="3766" y="2065"/>
                  </a:lnTo>
                  <a:lnTo>
                    <a:pt x="3809" y="2065"/>
                  </a:lnTo>
                  <a:lnTo>
                    <a:pt x="3821" y="2048"/>
                  </a:lnTo>
                  <a:lnTo>
                    <a:pt x="3821" y="2048"/>
                  </a:lnTo>
                  <a:lnTo>
                    <a:pt x="3825" y="2035"/>
                  </a:lnTo>
                  <a:lnTo>
                    <a:pt x="3846" y="2001"/>
                  </a:lnTo>
                  <a:lnTo>
                    <a:pt x="3876" y="1968"/>
                  </a:lnTo>
                  <a:lnTo>
                    <a:pt x="3893" y="1951"/>
                  </a:lnTo>
                  <a:lnTo>
                    <a:pt x="3910" y="1942"/>
                  </a:lnTo>
                  <a:lnTo>
                    <a:pt x="3922" y="1942"/>
                  </a:lnTo>
                  <a:lnTo>
                    <a:pt x="3922" y="1942"/>
                  </a:lnTo>
                  <a:lnTo>
                    <a:pt x="3935" y="1930"/>
                  </a:lnTo>
                  <a:lnTo>
                    <a:pt x="3952" y="1917"/>
                  </a:lnTo>
                  <a:lnTo>
                    <a:pt x="3964" y="1900"/>
                  </a:lnTo>
                  <a:lnTo>
                    <a:pt x="3969" y="1883"/>
                  </a:lnTo>
                  <a:lnTo>
                    <a:pt x="3969" y="1875"/>
                  </a:lnTo>
                  <a:lnTo>
                    <a:pt x="3964" y="1867"/>
                  </a:lnTo>
                  <a:lnTo>
                    <a:pt x="3960" y="1858"/>
                  </a:lnTo>
                  <a:lnTo>
                    <a:pt x="3948" y="1854"/>
                  </a:lnTo>
                  <a:lnTo>
                    <a:pt x="3931" y="1845"/>
                  </a:lnTo>
                  <a:lnTo>
                    <a:pt x="3910" y="1841"/>
                  </a:lnTo>
                  <a:lnTo>
                    <a:pt x="3910" y="1841"/>
                  </a:lnTo>
                  <a:lnTo>
                    <a:pt x="3901" y="1841"/>
                  </a:lnTo>
                  <a:lnTo>
                    <a:pt x="3889" y="1837"/>
                  </a:lnTo>
                  <a:lnTo>
                    <a:pt x="3884" y="1829"/>
                  </a:lnTo>
                  <a:lnTo>
                    <a:pt x="3884" y="1820"/>
                  </a:lnTo>
                  <a:lnTo>
                    <a:pt x="3889" y="1812"/>
                  </a:lnTo>
                  <a:lnTo>
                    <a:pt x="3905" y="1795"/>
                  </a:lnTo>
                  <a:lnTo>
                    <a:pt x="3918" y="1778"/>
                  </a:lnTo>
                  <a:lnTo>
                    <a:pt x="3918" y="1778"/>
                  </a:lnTo>
                  <a:lnTo>
                    <a:pt x="3922" y="1765"/>
                  </a:lnTo>
                  <a:lnTo>
                    <a:pt x="3931" y="1732"/>
                  </a:lnTo>
                  <a:lnTo>
                    <a:pt x="3943" y="1694"/>
                  </a:lnTo>
                  <a:lnTo>
                    <a:pt x="3956" y="1677"/>
                  </a:lnTo>
                  <a:lnTo>
                    <a:pt x="3969" y="1669"/>
                  </a:lnTo>
                  <a:lnTo>
                    <a:pt x="3973" y="1647"/>
                  </a:lnTo>
                  <a:lnTo>
                    <a:pt x="3960" y="1631"/>
                  </a:lnTo>
                  <a:lnTo>
                    <a:pt x="3960" y="1588"/>
                  </a:lnTo>
                  <a:lnTo>
                    <a:pt x="3960" y="1588"/>
                  </a:lnTo>
                  <a:lnTo>
                    <a:pt x="3889" y="1559"/>
                  </a:lnTo>
                  <a:lnTo>
                    <a:pt x="3889" y="1559"/>
                  </a:lnTo>
                  <a:lnTo>
                    <a:pt x="3872" y="1546"/>
                  </a:lnTo>
                  <a:lnTo>
                    <a:pt x="3855" y="1525"/>
                  </a:lnTo>
                  <a:lnTo>
                    <a:pt x="3834" y="1496"/>
                  </a:lnTo>
                  <a:lnTo>
                    <a:pt x="3813" y="1462"/>
                  </a:lnTo>
                  <a:lnTo>
                    <a:pt x="3771" y="1378"/>
                  </a:lnTo>
                  <a:lnTo>
                    <a:pt x="3754" y="1336"/>
                  </a:lnTo>
                  <a:lnTo>
                    <a:pt x="3741" y="1298"/>
                  </a:lnTo>
                  <a:lnTo>
                    <a:pt x="3741" y="1298"/>
                  </a:lnTo>
                  <a:lnTo>
                    <a:pt x="3737" y="1289"/>
                  </a:lnTo>
                  <a:lnTo>
                    <a:pt x="3729" y="1277"/>
                  </a:lnTo>
                  <a:lnTo>
                    <a:pt x="3720" y="1268"/>
                  </a:lnTo>
                  <a:lnTo>
                    <a:pt x="3707" y="1264"/>
                  </a:lnTo>
                  <a:lnTo>
                    <a:pt x="3691" y="1264"/>
                  </a:lnTo>
                  <a:lnTo>
                    <a:pt x="3670" y="1264"/>
                  </a:lnTo>
                  <a:lnTo>
                    <a:pt x="3648" y="1222"/>
                  </a:lnTo>
                  <a:lnTo>
                    <a:pt x="3648" y="1222"/>
                  </a:lnTo>
                  <a:lnTo>
                    <a:pt x="3636" y="1163"/>
                  </a:lnTo>
                  <a:lnTo>
                    <a:pt x="3627" y="1117"/>
                  </a:lnTo>
                  <a:lnTo>
                    <a:pt x="3627" y="1096"/>
                  </a:lnTo>
                  <a:lnTo>
                    <a:pt x="3632" y="1083"/>
                  </a:lnTo>
                  <a:lnTo>
                    <a:pt x="3632" y="1083"/>
                  </a:lnTo>
                  <a:lnTo>
                    <a:pt x="3632" y="1074"/>
                  </a:lnTo>
                  <a:lnTo>
                    <a:pt x="3632" y="1058"/>
                  </a:lnTo>
                  <a:lnTo>
                    <a:pt x="3627" y="1037"/>
                  </a:lnTo>
                  <a:lnTo>
                    <a:pt x="3619" y="1024"/>
                  </a:lnTo>
                  <a:lnTo>
                    <a:pt x="3611" y="1015"/>
                  </a:lnTo>
                  <a:lnTo>
                    <a:pt x="3691" y="931"/>
                  </a:lnTo>
                  <a:lnTo>
                    <a:pt x="3691" y="931"/>
                  </a:lnTo>
                  <a:lnTo>
                    <a:pt x="3695" y="923"/>
                  </a:lnTo>
                  <a:lnTo>
                    <a:pt x="3699" y="906"/>
                  </a:lnTo>
                  <a:lnTo>
                    <a:pt x="3699" y="898"/>
                  </a:lnTo>
                  <a:lnTo>
                    <a:pt x="3695" y="893"/>
                  </a:lnTo>
                  <a:lnTo>
                    <a:pt x="3682" y="889"/>
                  </a:lnTo>
                  <a:lnTo>
                    <a:pt x="3665" y="889"/>
                  </a:lnTo>
                  <a:lnTo>
                    <a:pt x="3665" y="889"/>
                  </a:lnTo>
                  <a:lnTo>
                    <a:pt x="3606" y="893"/>
                  </a:lnTo>
                  <a:lnTo>
                    <a:pt x="3589" y="889"/>
                  </a:lnTo>
                  <a:lnTo>
                    <a:pt x="3589" y="889"/>
                  </a:lnTo>
                  <a:lnTo>
                    <a:pt x="3589" y="872"/>
                  </a:lnTo>
                  <a:lnTo>
                    <a:pt x="3585" y="830"/>
                  </a:lnTo>
                  <a:lnTo>
                    <a:pt x="3581" y="809"/>
                  </a:lnTo>
                  <a:lnTo>
                    <a:pt x="3573" y="796"/>
                  </a:lnTo>
                  <a:lnTo>
                    <a:pt x="3564" y="788"/>
                  </a:lnTo>
                  <a:lnTo>
                    <a:pt x="3556" y="788"/>
                  </a:lnTo>
                  <a:lnTo>
                    <a:pt x="3547" y="788"/>
                  </a:lnTo>
                  <a:lnTo>
                    <a:pt x="3535" y="792"/>
                  </a:lnTo>
                  <a:lnTo>
                    <a:pt x="3509" y="780"/>
                  </a:lnTo>
                  <a:lnTo>
                    <a:pt x="3459" y="666"/>
                  </a:lnTo>
                  <a:lnTo>
                    <a:pt x="3459" y="666"/>
                  </a:lnTo>
                  <a:lnTo>
                    <a:pt x="3459" y="649"/>
                  </a:lnTo>
                  <a:lnTo>
                    <a:pt x="3459" y="615"/>
                  </a:lnTo>
                  <a:lnTo>
                    <a:pt x="3455" y="594"/>
                  </a:lnTo>
                  <a:lnTo>
                    <a:pt x="3450" y="582"/>
                  </a:lnTo>
                  <a:lnTo>
                    <a:pt x="3438" y="569"/>
                  </a:lnTo>
                  <a:lnTo>
                    <a:pt x="3417" y="565"/>
                  </a:lnTo>
                  <a:lnTo>
                    <a:pt x="3417" y="565"/>
                  </a:lnTo>
                  <a:lnTo>
                    <a:pt x="3408" y="569"/>
                  </a:lnTo>
                  <a:lnTo>
                    <a:pt x="3400" y="569"/>
                  </a:lnTo>
                  <a:lnTo>
                    <a:pt x="3391" y="565"/>
                  </a:lnTo>
                  <a:lnTo>
                    <a:pt x="3383" y="560"/>
                  </a:lnTo>
                  <a:lnTo>
                    <a:pt x="3375" y="548"/>
                  </a:lnTo>
                  <a:lnTo>
                    <a:pt x="3370" y="527"/>
                  </a:lnTo>
                  <a:lnTo>
                    <a:pt x="3370" y="501"/>
                  </a:lnTo>
                  <a:lnTo>
                    <a:pt x="3370" y="501"/>
                  </a:lnTo>
                  <a:lnTo>
                    <a:pt x="3366" y="476"/>
                  </a:lnTo>
                  <a:lnTo>
                    <a:pt x="3366" y="455"/>
                  </a:lnTo>
                  <a:lnTo>
                    <a:pt x="3358" y="447"/>
                  </a:lnTo>
                  <a:lnTo>
                    <a:pt x="3354" y="438"/>
                  </a:lnTo>
                  <a:lnTo>
                    <a:pt x="3349" y="438"/>
                  </a:lnTo>
                  <a:lnTo>
                    <a:pt x="3341" y="438"/>
                  </a:lnTo>
                  <a:lnTo>
                    <a:pt x="3328" y="438"/>
                  </a:lnTo>
                  <a:lnTo>
                    <a:pt x="3328" y="438"/>
                  </a:lnTo>
                  <a:lnTo>
                    <a:pt x="3311" y="438"/>
                  </a:lnTo>
                  <a:lnTo>
                    <a:pt x="3290" y="434"/>
                  </a:lnTo>
                  <a:lnTo>
                    <a:pt x="3282" y="430"/>
                  </a:lnTo>
                  <a:lnTo>
                    <a:pt x="3278" y="421"/>
                  </a:lnTo>
                  <a:lnTo>
                    <a:pt x="3278" y="409"/>
                  </a:lnTo>
                  <a:lnTo>
                    <a:pt x="3278" y="388"/>
                  </a:lnTo>
                  <a:lnTo>
                    <a:pt x="3278" y="388"/>
                  </a:lnTo>
                  <a:lnTo>
                    <a:pt x="3286" y="354"/>
                  </a:lnTo>
                  <a:lnTo>
                    <a:pt x="3286" y="329"/>
                  </a:lnTo>
                  <a:lnTo>
                    <a:pt x="3282" y="320"/>
                  </a:lnTo>
                  <a:lnTo>
                    <a:pt x="3278" y="312"/>
                  </a:lnTo>
                  <a:lnTo>
                    <a:pt x="3257" y="299"/>
                  </a:lnTo>
                  <a:lnTo>
                    <a:pt x="3257" y="299"/>
                  </a:lnTo>
                  <a:lnTo>
                    <a:pt x="3248" y="291"/>
                  </a:lnTo>
                  <a:lnTo>
                    <a:pt x="3244" y="282"/>
                  </a:lnTo>
                  <a:lnTo>
                    <a:pt x="3244" y="274"/>
                  </a:lnTo>
                  <a:lnTo>
                    <a:pt x="3248" y="266"/>
                  </a:lnTo>
                  <a:lnTo>
                    <a:pt x="3257" y="249"/>
                  </a:lnTo>
                  <a:lnTo>
                    <a:pt x="3261" y="244"/>
                  </a:lnTo>
                  <a:lnTo>
                    <a:pt x="3274" y="223"/>
                  </a:lnTo>
                  <a:lnTo>
                    <a:pt x="3274" y="223"/>
                  </a:lnTo>
                  <a:lnTo>
                    <a:pt x="3278" y="219"/>
                  </a:lnTo>
                  <a:lnTo>
                    <a:pt x="3282" y="207"/>
                  </a:lnTo>
                  <a:lnTo>
                    <a:pt x="3282" y="198"/>
                  </a:lnTo>
                  <a:lnTo>
                    <a:pt x="3278" y="190"/>
                  </a:lnTo>
                  <a:lnTo>
                    <a:pt x="3265" y="186"/>
                  </a:lnTo>
                  <a:lnTo>
                    <a:pt x="3248" y="186"/>
                  </a:lnTo>
                  <a:lnTo>
                    <a:pt x="3248" y="186"/>
                  </a:lnTo>
                  <a:lnTo>
                    <a:pt x="3231" y="186"/>
                  </a:lnTo>
                  <a:lnTo>
                    <a:pt x="3215" y="198"/>
                  </a:lnTo>
                  <a:lnTo>
                    <a:pt x="3202" y="215"/>
                  </a:lnTo>
                  <a:lnTo>
                    <a:pt x="3189" y="232"/>
                  </a:lnTo>
                  <a:lnTo>
                    <a:pt x="3177" y="266"/>
                  </a:lnTo>
                  <a:lnTo>
                    <a:pt x="3172" y="282"/>
                  </a:lnTo>
                  <a:lnTo>
                    <a:pt x="3172" y="282"/>
                  </a:lnTo>
                  <a:lnTo>
                    <a:pt x="3160" y="312"/>
                  </a:lnTo>
                  <a:lnTo>
                    <a:pt x="3126" y="371"/>
                  </a:lnTo>
                  <a:lnTo>
                    <a:pt x="3105" y="400"/>
                  </a:lnTo>
                  <a:lnTo>
                    <a:pt x="3084" y="421"/>
                  </a:lnTo>
                  <a:lnTo>
                    <a:pt x="3076" y="430"/>
                  </a:lnTo>
                  <a:lnTo>
                    <a:pt x="3063" y="434"/>
                  </a:lnTo>
                  <a:lnTo>
                    <a:pt x="3054" y="438"/>
                  </a:lnTo>
                  <a:lnTo>
                    <a:pt x="3042" y="434"/>
                  </a:lnTo>
                  <a:lnTo>
                    <a:pt x="3042" y="434"/>
                  </a:lnTo>
                  <a:lnTo>
                    <a:pt x="3038" y="430"/>
                  </a:lnTo>
                  <a:lnTo>
                    <a:pt x="3029" y="417"/>
                  </a:lnTo>
                  <a:lnTo>
                    <a:pt x="3025" y="405"/>
                  </a:lnTo>
                  <a:lnTo>
                    <a:pt x="3025" y="392"/>
                  </a:lnTo>
                  <a:lnTo>
                    <a:pt x="3029" y="379"/>
                  </a:lnTo>
                  <a:lnTo>
                    <a:pt x="3033" y="367"/>
                  </a:lnTo>
                  <a:lnTo>
                    <a:pt x="3008" y="337"/>
                  </a:lnTo>
                  <a:lnTo>
                    <a:pt x="3004" y="320"/>
                  </a:lnTo>
                  <a:lnTo>
                    <a:pt x="3004" y="320"/>
                  </a:lnTo>
                  <a:lnTo>
                    <a:pt x="3008" y="312"/>
                  </a:lnTo>
                  <a:lnTo>
                    <a:pt x="3004" y="282"/>
                  </a:lnTo>
                  <a:lnTo>
                    <a:pt x="3000" y="261"/>
                  </a:lnTo>
                  <a:lnTo>
                    <a:pt x="2991" y="236"/>
                  </a:lnTo>
                  <a:lnTo>
                    <a:pt x="2974" y="211"/>
                  </a:lnTo>
                  <a:lnTo>
                    <a:pt x="2953" y="186"/>
                  </a:lnTo>
                  <a:lnTo>
                    <a:pt x="2953" y="186"/>
                  </a:lnTo>
                  <a:lnTo>
                    <a:pt x="2945" y="177"/>
                  </a:lnTo>
                  <a:lnTo>
                    <a:pt x="2928" y="164"/>
                  </a:lnTo>
                  <a:lnTo>
                    <a:pt x="2915" y="156"/>
                  </a:lnTo>
                  <a:lnTo>
                    <a:pt x="2903" y="156"/>
                  </a:lnTo>
                  <a:lnTo>
                    <a:pt x="2890" y="156"/>
                  </a:lnTo>
                  <a:lnTo>
                    <a:pt x="2878" y="164"/>
                  </a:lnTo>
                  <a:lnTo>
                    <a:pt x="2861" y="148"/>
                  </a:lnTo>
                  <a:lnTo>
                    <a:pt x="2861" y="148"/>
                  </a:lnTo>
                  <a:lnTo>
                    <a:pt x="2840" y="135"/>
                  </a:lnTo>
                  <a:lnTo>
                    <a:pt x="2819" y="127"/>
                  </a:lnTo>
                  <a:lnTo>
                    <a:pt x="2789" y="122"/>
                  </a:lnTo>
                  <a:lnTo>
                    <a:pt x="2768" y="110"/>
                  </a:lnTo>
                  <a:lnTo>
                    <a:pt x="2755" y="93"/>
                  </a:lnTo>
                  <a:lnTo>
                    <a:pt x="2751" y="89"/>
                  </a:lnTo>
                  <a:lnTo>
                    <a:pt x="2743" y="84"/>
                  </a:lnTo>
                  <a:lnTo>
                    <a:pt x="2730" y="80"/>
                  </a:lnTo>
                  <a:lnTo>
                    <a:pt x="2717" y="80"/>
                  </a:lnTo>
                  <a:lnTo>
                    <a:pt x="2705" y="80"/>
                  </a:lnTo>
                  <a:lnTo>
                    <a:pt x="2688" y="72"/>
                  </a:lnTo>
                  <a:lnTo>
                    <a:pt x="2680" y="51"/>
                  </a:lnTo>
                  <a:lnTo>
                    <a:pt x="2680" y="51"/>
                  </a:lnTo>
                  <a:lnTo>
                    <a:pt x="2671" y="38"/>
                  </a:lnTo>
                  <a:lnTo>
                    <a:pt x="2663" y="25"/>
                  </a:lnTo>
                  <a:lnTo>
                    <a:pt x="2650" y="13"/>
                  </a:lnTo>
                  <a:lnTo>
                    <a:pt x="2633" y="4"/>
                  </a:lnTo>
                  <a:lnTo>
                    <a:pt x="2621" y="0"/>
                  </a:lnTo>
                  <a:lnTo>
                    <a:pt x="2599" y="4"/>
                  </a:lnTo>
                  <a:lnTo>
                    <a:pt x="2583" y="17"/>
                  </a:lnTo>
                  <a:lnTo>
                    <a:pt x="2591" y="93"/>
                  </a:lnTo>
                  <a:lnTo>
                    <a:pt x="2591" y="93"/>
                  </a:lnTo>
                  <a:lnTo>
                    <a:pt x="2591" y="101"/>
                  </a:lnTo>
                  <a:lnTo>
                    <a:pt x="2591" y="114"/>
                  </a:lnTo>
                  <a:lnTo>
                    <a:pt x="2583" y="131"/>
                  </a:lnTo>
                  <a:lnTo>
                    <a:pt x="2574" y="139"/>
                  </a:lnTo>
                  <a:lnTo>
                    <a:pt x="2562" y="148"/>
                  </a:lnTo>
                  <a:lnTo>
                    <a:pt x="2566" y="303"/>
                  </a:lnTo>
                  <a:lnTo>
                    <a:pt x="2566" y="303"/>
                  </a:lnTo>
                  <a:lnTo>
                    <a:pt x="2562" y="312"/>
                  </a:lnTo>
                  <a:lnTo>
                    <a:pt x="2557" y="329"/>
                  </a:lnTo>
                  <a:lnTo>
                    <a:pt x="2553" y="337"/>
                  </a:lnTo>
                  <a:lnTo>
                    <a:pt x="2545" y="341"/>
                  </a:lnTo>
                  <a:lnTo>
                    <a:pt x="2536" y="346"/>
                  </a:lnTo>
                  <a:lnTo>
                    <a:pt x="2528" y="350"/>
                  </a:lnTo>
                  <a:lnTo>
                    <a:pt x="2528" y="350"/>
                  </a:lnTo>
                  <a:lnTo>
                    <a:pt x="2507" y="354"/>
                  </a:lnTo>
                  <a:lnTo>
                    <a:pt x="2482" y="362"/>
                  </a:lnTo>
                  <a:lnTo>
                    <a:pt x="2423" y="392"/>
                  </a:lnTo>
                  <a:lnTo>
                    <a:pt x="2342" y="438"/>
                  </a:lnTo>
                  <a:lnTo>
                    <a:pt x="2342" y="438"/>
                  </a:lnTo>
                  <a:lnTo>
                    <a:pt x="2334" y="447"/>
                  </a:lnTo>
                  <a:lnTo>
                    <a:pt x="2326" y="464"/>
                  </a:lnTo>
                  <a:lnTo>
                    <a:pt x="2321" y="476"/>
                  </a:lnTo>
                  <a:lnTo>
                    <a:pt x="2321" y="485"/>
                  </a:lnTo>
                  <a:lnTo>
                    <a:pt x="2334" y="497"/>
                  </a:lnTo>
                  <a:lnTo>
                    <a:pt x="2351" y="510"/>
                  </a:lnTo>
                  <a:lnTo>
                    <a:pt x="2351" y="510"/>
                  </a:lnTo>
                  <a:lnTo>
                    <a:pt x="2355" y="514"/>
                  </a:lnTo>
                  <a:lnTo>
                    <a:pt x="2359" y="523"/>
                  </a:lnTo>
                  <a:lnTo>
                    <a:pt x="2359" y="527"/>
                  </a:lnTo>
                  <a:lnTo>
                    <a:pt x="2351" y="535"/>
                  </a:lnTo>
                  <a:lnTo>
                    <a:pt x="2338" y="544"/>
                  </a:lnTo>
                  <a:lnTo>
                    <a:pt x="2317" y="548"/>
                  </a:lnTo>
                  <a:lnTo>
                    <a:pt x="2241" y="582"/>
                  </a:lnTo>
                  <a:lnTo>
                    <a:pt x="2199" y="582"/>
                  </a:lnTo>
                  <a:lnTo>
                    <a:pt x="2199" y="582"/>
                  </a:lnTo>
                  <a:lnTo>
                    <a:pt x="2191" y="598"/>
                  </a:lnTo>
                  <a:lnTo>
                    <a:pt x="2170" y="624"/>
                  </a:lnTo>
                  <a:lnTo>
                    <a:pt x="2157" y="632"/>
                  </a:lnTo>
                  <a:lnTo>
                    <a:pt x="2140" y="632"/>
                  </a:lnTo>
                  <a:lnTo>
                    <a:pt x="2136" y="632"/>
                  </a:lnTo>
                  <a:lnTo>
                    <a:pt x="2128" y="628"/>
                  </a:lnTo>
                  <a:lnTo>
                    <a:pt x="2115" y="607"/>
                  </a:lnTo>
                  <a:lnTo>
                    <a:pt x="2115" y="607"/>
                  </a:lnTo>
                  <a:lnTo>
                    <a:pt x="2111" y="603"/>
                  </a:lnTo>
                  <a:lnTo>
                    <a:pt x="2098" y="598"/>
                  </a:lnTo>
                  <a:lnTo>
                    <a:pt x="2077" y="603"/>
                  </a:lnTo>
                  <a:lnTo>
                    <a:pt x="2048" y="611"/>
                  </a:lnTo>
                  <a:lnTo>
                    <a:pt x="2048" y="611"/>
                  </a:lnTo>
                  <a:lnTo>
                    <a:pt x="2048" y="611"/>
                  </a:lnTo>
                  <a:lnTo>
                    <a:pt x="2039" y="611"/>
                  </a:lnTo>
                  <a:lnTo>
                    <a:pt x="1951" y="577"/>
                  </a:lnTo>
                  <a:lnTo>
                    <a:pt x="1951" y="577"/>
                  </a:lnTo>
                  <a:lnTo>
                    <a:pt x="1917" y="569"/>
                  </a:lnTo>
                  <a:lnTo>
                    <a:pt x="1892" y="565"/>
                  </a:lnTo>
                  <a:lnTo>
                    <a:pt x="1879" y="565"/>
                  </a:lnTo>
                  <a:lnTo>
                    <a:pt x="1875" y="573"/>
                  </a:lnTo>
                  <a:lnTo>
                    <a:pt x="1879" y="582"/>
                  </a:lnTo>
                  <a:lnTo>
                    <a:pt x="1887" y="590"/>
                  </a:lnTo>
                  <a:lnTo>
                    <a:pt x="1904" y="594"/>
                  </a:lnTo>
                  <a:lnTo>
                    <a:pt x="1930" y="598"/>
                  </a:lnTo>
                  <a:lnTo>
                    <a:pt x="1930" y="598"/>
                  </a:lnTo>
                  <a:lnTo>
                    <a:pt x="1930" y="598"/>
                  </a:lnTo>
                  <a:lnTo>
                    <a:pt x="1938" y="607"/>
                  </a:lnTo>
                  <a:lnTo>
                    <a:pt x="1938" y="624"/>
                  </a:lnTo>
                  <a:lnTo>
                    <a:pt x="1938" y="632"/>
                  </a:lnTo>
                  <a:lnTo>
                    <a:pt x="1934" y="645"/>
                  </a:lnTo>
                  <a:lnTo>
                    <a:pt x="1934" y="645"/>
                  </a:lnTo>
                  <a:lnTo>
                    <a:pt x="1917" y="674"/>
                  </a:lnTo>
                  <a:lnTo>
                    <a:pt x="1909" y="683"/>
                  </a:lnTo>
                  <a:lnTo>
                    <a:pt x="1900" y="687"/>
                  </a:lnTo>
                  <a:lnTo>
                    <a:pt x="1887" y="695"/>
                  </a:lnTo>
                  <a:lnTo>
                    <a:pt x="1879" y="695"/>
                  </a:lnTo>
                  <a:lnTo>
                    <a:pt x="1862" y="691"/>
                  </a:lnTo>
                  <a:lnTo>
                    <a:pt x="1850" y="687"/>
                  </a:lnTo>
                  <a:lnTo>
                    <a:pt x="1850" y="687"/>
                  </a:lnTo>
                  <a:lnTo>
                    <a:pt x="1820" y="678"/>
                  </a:lnTo>
                  <a:lnTo>
                    <a:pt x="1803" y="674"/>
                  </a:lnTo>
                  <a:lnTo>
                    <a:pt x="1799" y="678"/>
                  </a:lnTo>
                  <a:lnTo>
                    <a:pt x="1795" y="683"/>
                  </a:lnTo>
                  <a:lnTo>
                    <a:pt x="1786" y="704"/>
                  </a:lnTo>
                  <a:lnTo>
                    <a:pt x="1770" y="699"/>
                  </a:lnTo>
                  <a:lnTo>
                    <a:pt x="1770" y="699"/>
                  </a:lnTo>
                  <a:lnTo>
                    <a:pt x="1748" y="699"/>
                  </a:lnTo>
                  <a:lnTo>
                    <a:pt x="1706" y="699"/>
                  </a:lnTo>
                  <a:lnTo>
                    <a:pt x="1681" y="704"/>
                  </a:lnTo>
                  <a:lnTo>
                    <a:pt x="1660" y="712"/>
                  </a:lnTo>
                  <a:lnTo>
                    <a:pt x="1643" y="729"/>
                  </a:lnTo>
                  <a:lnTo>
                    <a:pt x="1639" y="737"/>
                  </a:lnTo>
                  <a:lnTo>
                    <a:pt x="1635" y="750"/>
                  </a:lnTo>
                  <a:lnTo>
                    <a:pt x="1635" y="750"/>
                  </a:lnTo>
                  <a:lnTo>
                    <a:pt x="1631" y="801"/>
                  </a:lnTo>
                  <a:lnTo>
                    <a:pt x="1626" y="839"/>
                  </a:lnTo>
                  <a:lnTo>
                    <a:pt x="1622" y="855"/>
                  </a:lnTo>
                  <a:lnTo>
                    <a:pt x="1618" y="868"/>
                  </a:lnTo>
                  <a:lnTo>
                    <a:pt x="1605" y="876"/>
                  </a:lnTo>
                  <a:lnTo>
                    <a:pt x="1584" y="881"/>
                  </a:lnTo>
                  <a:lnTo>
                    <a:pt x="1584" y="881"/>
                  </a:lnTo>
                  <a:lnTo>
                    <a:pt x="1576" y="893"/>
                  </a:lnTo>
                  <a:lnTo>
                    <a:pt x="1559" y="914"/>
                  </a:lnTo>
                  <a:lnTo>
                    <a:pt x="1546" y="923"/>
                  </a:lnTo>
                  <a:lnTo>
                    <a:pt x="1534" y="923"/>
                  </a:lnTo>
                  <a:lnTo>
                    <a:pt x="1525" y="914"/>
                  </a:lnTo>
                  <a:lnTo>
                    <a:pt x="1517" y="893"/>
                  </a:lnTo>
                  <a:lnTo>
                    <a:pt x="1517" y="893"/>
                  </a:lnTo>
                  <a:lnTo>
                    <a:pt x="1513" y="889"/>
                  </a:lnTo>
                  <a:lnTo>
                    <a:pt x="1504" y="881"/>
                  </a:lnTo>
                  <a:lnTo>
                    <a:pt x="1496" y="881"/>
                  </a:lnTo>
                  <a:lnTo>
                    <a:pt x="1487" y="881"/>
                  </a:lnTo>
                  <a:lnTo>
                    <a:pt x="1475" y="881"/>
                  </a:lnTo>
                  <a:lnTo>
                    <a:pt x="1462" y="889"/>
                  </a:lnTo>
                  <a:lnTo>
                    <a:pt x="1462" y="889"/>
                  </a:lnTo>
                  <a:lnTo>
                    <a:pt x="1445" y="898"/>
                  </a:lnTo>
                  <a:lnTo>
                    <a:pt x="1424" y="906"/>
                  </a:lnTo>
                  <a:lnTo>
                    <a:pt x="1378" y="910"/>
                  </a:lnTo>
                  <a:lnTo>
                    <a:pt x="1340" y="910"/>
                  </a:lnTo>
                  <a:lnTo>
                    <a:pt x="1327" y="910"/>
                  </a:lnTo>
                  <a:lnTo>
                    <a:pt x="1327" y="910"/>
                  </a:lnTo>
                  <a:lnTo>
                    <a:pt x="1323" y="910"/>
                  </a:lnTo>
                  <a:lnTo>
                    <a:pt x="1315" y="919"/>
                  </a:lnTo>
                  <a:lnTo>
                    <a:pt x="1306" y="935"/>
                  </a:lnTo>
                  <a:lnTo>
                    <a:pt x="1302" y="969"/>
                  </a:lnTo>
                  <a:lnTo>
                    <a:pt x="1302" y="969"/>
                  </a:lnTo>
                  <a:lnTo>
                    <a:pt x="1302" y="973"/>
                  </a:lnTo>
                  <a:lnTo>
                    <a:pt x="1298" y="990"/>
                  </a:lnTo>
                  <a:lnTo>
                    <a:pt x="1285" y="1007"/>
                  </a:lnTo>
                  <a:lnTo>
                    <a:pt x="1272" y="1020"/>
                  </a:lnTo>
                  <a:lnTo>
                    <a:pt x="1260" y="1032"/>
                  </a:lnTo>
                  <a:lnTo>
                    <a:pt x="1260" y="1032"/>
                  </a:lnTo>
                  <a:lnTo>
                    <a:pt x="1222" y="1058"/>
                  </a:lnTo>
                  <a:lnTo>
                    <a:pt x="1197" y="1079"/>
                  </a:lnTo>
                  <a:lnTo>
                    <a:pt x="1180" y="1100"/>
                  </a:lnTo>
                  <a:lnTo>
                    <a:pt x="1176" y="1108"/>
                  </a:lnTo>
                  <a:lnTo>
                    <a:pt x="1176" y="1108"/>
                  </a:lnTo>
                  <a:lnTo>
                    <a:pt x="1171" y="1112"/>
                  </a:lnTo>
                  <a:lnTo>
                    <a:pt x="1163" y="1112"/>
                  </a:lnTo>
                  <a:lnTo>
                    <a:pt x="1133" y="1104"/>
                  </a:lnTo>
                  <a:lnTo>
                    <a:pt x="1074" y="1096"/>
                  </a:lnTo>
                  <a:lnTo>
                    <a:pt x="1024" y="1129"/>
                  </a:lnTo>
                  <a:lnTo>
                    <a:pt x="1003" y="1129"/>
                  </a:lnTo>
                  <a:lnTo>
                    <a:pt x="956" y="1180"/>
                  </a:lnTo>
                  <a:lnTo>
                    <a:pt x="956" y="1180"/>
                  </a:lnTo>
                  <a:lnTo>
                    <a:pt x="944" y="1184"/>
                  </a:lnTo>
                  <a:lnTo>
                    <a:pt x="914" y="1192"/>
                  </a:lnTo>
                  <a:lnTo>
                    <a:pt x="902" y="1205"/>
                  </a:lnTo>
                  <a:lnTo>
                    <a:pt x="885" y="1218"/>
                  </a:lnTo>
                  <a:lnTo>
                    <a:pt x="876" y="1230"/>
                  </a:lnTo>
                  <a:lnTo>
                    <a:pt x="876" y="1251"/>
                  </a:lnTo>
                  <a:lnTo>
                    <a:pt x="876" y="1251"/>
                  </a:lnTo>
                  <a:lnTo>
                    <a:pt x="876" y="1289"/>
                  </a:lnTo>
                  <a:lnTo>
                    <a:pt x="872" y="1323"/>
                  </a:lnTo>
                  <a:lnTo>
                    <a:pt x="868" y="1336"/>
                  </a:lnTo>
                  <a:lnTo>
                    <a:pt x="860" y="1348"/>
                  </a:lnTo>
                  <a:lnTo>
                    <a:pt x="851" y="1353"/>
                  </a:lnTo>
                  <a:lnTo>
                    <a:pt x="838" y="1357"/>
                  </a:lnTo>
                  <a:lnTo>
                    <a:pt x="838" y="1357"/>
                  </a:lnTo>
                  <a:lnTo>
                    <a:pt x="801" y="1361"/>
                  </a:lnTo>
                  <a:lnTo>
                    <a:pt x="788" y="1365"/>
                  </a:lnTo>
                  <a:lnTo>
                    <a:pt x="771" y="1399"/>
                  </a:lnTo>
                  <a:lnTo>
                    <a:pt x="704" y="1496"/>
                  </a:lnTo>
                  <a:lnTo>
                    <a:pt x="712" y="1563"/>
                  </a:lnTo>
                  <a:lnTo>
                    <a:pt x="712" y="1563"/>
                  </a:lnTo>
                  <a:lnTo>
                    <a:pt x="699" y="1567"/>
                  </a:lnTo>
                  <a:lnTo>
                    <a:pt x="687" y="1572"/>
                  </a:lnTo>
                  <a:lnTo>
                    <a:pt x="670" y="1576"/>
                  </a:lnTo>
                  <a:lnTo>
                    <a:pt x="657" y="1572"/>
                  </a:lnTo>
                  <a:lnTo>
                    <a:pt x="645" y="1559"/>
                  </a:lnTo>
                  <a:lnTo>
                    <a:pt x="640" y="1538"/>
                  </a:lnTo>
                  <a:lnTo>
                    <a:pt x="636" y="1504"/>
                  </a:lnTo>
                  <a:lnTo>
                    <a:pt x="636" y="1504"/>
                  </a:lnTo>
                  <a:lnTo>
                    <a:pt x="632" y="1492"/>
                  </a:lnTo>
                  <a:lnTo>
                    <a:pt x="619" y="1454"/>
                  </a:lnTo>
                  <a:lnTo>
                    <a:pt x="594" y="1407"/>
                  </a:lnTo>
                  <a:lnTo>
                    <a:pt x="582" y="1386"/>
                  </a:lnTo>
                  <a:lnTo>
                    <a:pt x="560" y="1369"/>
                  </a:lnTo>
                  <a:lnTo>
                    <a:pt x="560" y="1369"/>
                  </a:lnTo>
                  <a:lnTo>
                    <a:pt x="556" y="1361"/>
                  </a:lnTo>
                  <a:lnTo>
                    <a:pt x="539" y="1344"/>
                  </a:lnTo>
                  <a:lnTo>
                    <a:pt x="531" y="1327"/>
                  </a:lnTo>
                  <a:lnTo>
                    <a:pt x="523" y="1302"/>
                  </a:lnTo>
                  <a:lnTo>
                    <a:pt x="514" y="1277"/>
                  </a:lnTo>
                  <a:lnTo>
                    <a:pt x="514" y="1239"/>
                  </a:lnTo>
                  <a:lnTo>
                    <a:pt x="514" y="1239"/>
                  </a:lnTo>
                  <a:lnTo>
                    <a:pt x="514" y="1235"/>
                  </a:lnTo>
                  <a:lnTo>
                    <a:pt x="506" y="1222"/>
                  </a:lnTo>
                  <a:lnTo>
                    <a:pt x="497" y="1213"/>
                  </a:lnTo>
                  <a:lnTo>
                    <a:pt x="489" y="1209"/>
                  </a:lnTo>
                  <a:lnTo>
                    <a:pt x="476" y="1205"/>
                  </a:lnTo>
                  <a:lnTo>
                    <a:pt x="459" y="1201"/>
                  </a:lnTo>
                  <a:lnTo>
                    <a:pt x="459" y="1201"/>
                  </a:lnTo>
                  <a:lnTo>
                    <a:pt x="417" y="1201"/>
                  </a:lnTo>
                  <a:lnTo>
                    <a:pt x="396" y="1201"/>
                  </a:lnTo>
                  <a:lnTo>
                    <a:pt x="375" y="1192"/>
                  </a:lnTo>
                  <a:lnTo>
                    <a:pt x="358" y="1184"/>
                  </a:lnTo>
                  <a:lnTo>
                    <a:pt x="346" y="1167"/>
                  </a:lnTo>
                  <a:lnTo>
                    <a:pt x="337" y="1142"/>
                  </a:lnTo>
                  <a:lnTo>
                    <a:pt x="337" y="1108"/>
                  </a:lnTo>
                  <a:lnTo>
                    <a:pt x="337" y="1108"/>
                  </a:lnTo>
                  <a:lnTo>
                    <a:pt x="333" y="1104"/>
                  </a:lnTo>
                  <a:lnTo>
                    <a:pt x="329" y="1091"/>
                  </a:lnTo>
                  <a:lnTo>
                    <a:pt x="320" y="1091"/>
                  </a:lnTo>
                  <a:lnTo>
                    <a:pt x="312" y="1091"/>
                  </a:lnTo>
                  <a:lnTo>
                    <a:pt x="299" y="1100"/>
                  </a:lnTo>
                  <a:lnTo>
                    <a:pt x="282" y="1117"/>
                  </a:lnTo>
                  <a:lnTo>
                    <a:pt x="282" y="1117"/>
                  </a:lnTo>
                  <a:lnTo>
                    <a:pt x="249" y="1150"/>
                  </a:lnTo>
                  <a:lnTo>
                    <a:pt x="219" y="1171"/>
                  </a:lnTo>
                  <a:lnTo>
                    <a:pt x="198" y="1180"/>
                  </a:lnTo>
                  <a:lnTo>
                    <a:pt x="190" y="1180"/>
                  </a:lnTo>
                  <a:lnTo>
                    <a:pt x="190" y="1180"/>
                  </a:lnTo>
                  <a:lnTo>
                    <a:pt x="181" y="1188"/>
                  </a:lnTo>
                  <a:lnTo>
                    <a:pt x="177" y="1197"/>
                  </a:lnTo>
                  <a:lnTo>
                    <a:pt x="173" y="1209"/>
                  </a:lnTo>
                  <a:lnTo>
                    <a:pt x="169" y="1222"/>
                  </a:lnTo>
                  <a:lnTo>
                    <a:pt x="177" y="1239"/>
                  </a:lnTo>
                  <a:lnTo>
                    <a:pt x="190" y="1256"/>
                  </a:lnTo>
                  <a:lnTo>
                    <a:pt x="215" y="1277"/>
                  </a:lnTo>
                  <a:lnTo>
                    <a:pt x="215" y="1277"/>
                  </a:lnTo>
                  <a:lnTo>
                    <a:pt x="223" y="1281"/>
                  </a:lnTo>
                  <a:lnTo>
                    <a:pt x="232" y="1289"/>
                  </a:lnTo>
                  <a:lnTo>
                    <a:pt x="236" y="1302"/>
                  </a:lnTo>
                  <a:lnTo>
                    <a:pt x="244" y="1315"/>
                  </a:lnTo>
                  <a:lnTo>
                    <a:pt x="249" y="1336"/>
                  </a:lnTo>
                  <a:lnTo>
                    <a:pt x="249" y="1357"/>
                  </a:lnTo>
                  <a:lnTo>
                    <a:pt x="240" y="1386"/>
                  </a:lnTo>
                  <a:lnTo>
                    <a:pt x="228" y="1647"/>
                  </a:lnTo>
                  <a:lnTo>
                    <a:pt x="228" y="1647"/>
                  </a:lnTo>
                  <a:lnTo>
                    <a:pt x="240" y="1656"/>
                  </a:lnTo>
                  <a:lnTo>
                    <a:pt x="253" y="1664"/>
                  </a:lnTo>
                  <a:lnTo>
                    <a:pt x="266" y="1669"/>
                  </a:lnTo>
                  <a:lnTo>
                    <a:pt x="266" y="1669"/>
                  </a:lnTo>
                  <a:lnTo>
                    <a:pt x="278" y="1673"/>
                  </a:lnTo>
                  <a:lnTo>
                    <a:pt x="282" y="1677"/>
                  </a:lnTo>
                  <a:lnTo>
                    <a:pt x="287" y="1685"/>
                  </a:lnTo>
                  <a:lnTo>
                    <a:pt x="287" y="1694"/>
                  </a:lnTo>
                  <a:lnTo>
                    <a:pt x="287" y="1702"/>
                  </a:lnTo>
                  <a:lnTo>
                    <a:pt x="278" y="1715"/>
                  </a:lnTo>
                  <a:lnTo>
                    <a:pt x="266" y="1727"/>
                  </a:lnTo>
                  <a:lnTo>
                    <a:pt x="282" y="1753"/>
                  </a:lnTo>
                  <a:lnTo>
                    <a:pt x="282" y="1753"/>
                  </a:lnTo>
                  <a:lnTo>
                    <a:pt x="291" y="1761"/>
                  </a:lnTo>
                  <a:lnTo>
                    <a:pt x="295" y="1770"/>
                  </a:lnTo>
                  <a:lnTo>
                    <a:pt x="299" y="1782"/>
                  </a:lnTo>
                  <a:lnTo>
                    <a:pt x="299" y="1795"/>
                  </a:lnTo>
                  <a:lnTo>
                    <a:pt x="291" y="1812"/>
                  </a:lnTo>
                  <a:lnTo>
                    <a:pt x="274" y="1824"/>
                  </a:lnTo>
                  <a:lnTo>
                    <a:pt x="244" y="1841"/>
                  </a:lnTo>
                  <a:lnTo>
                    <a:pt x="236" y="1854"/>
                  </a:lnTo>
                  <a:lnTo>
                    <a:pt x="232" y="1909"/>
                  </a:lnTo>
                  <a:lnTo>
                    <a:pt x="202" y="1938"/>
                  </a:lnTo>
                  <a:lnTo>
                    <a:pt x="190" y="1984"/>
                  </a:lnTo>
                  <a:lnTo>
                    <a:pt x="190" y="1984"/>
                  </a:lnTo>
                  <a:lnTo>
                    <a:pt x="185" y="1984"/>
                  </a:lnTo>
                  <a:lnTo>
                    <a:pt x="173" y="1989"/>
                  </a:lnTo>
                  <a:lnTo>
                    <a:pt x="169" y="1997"/>
                  </a:lnTo>
                  <a:lnTo>
                    <a:pt x="164" y="2010"/>
                  </a:lnTo>
                  <a:lnTo>
                    <a:pt x="160" y="2027"/>
                  </a:lnTo>
                  <a:lnTo>
                    <a:pt x="160" y="2048"/>
                  </a:lnTo>
                  <a:lnTo>
                    <a:pt x="160" y="2048"/>
                  </a:lnTo>
                  <a:lnTo>
                    <a:pt x="156" y="2056"/>
                  </a:lnTo>
                  <a:lnTo>
                    <a:pt x="148" y="2060"/>
                  </a:lnTo>
                  <a:lnTo>
                    <a:pt x="131" y="2060"/>
                  </a:lnTo>
                  <a:lnTo>
                    <a:pt x="131" y="2060"/>
                  </a:lnTo>
                  <a:lnTo>
                    <a:pt x="127" y="2069"/>
                  </a:lnTo>
                  <a:lnTo>
                    <a:pt x="118" y="2090"/>
                  </a:lnTo>
                  <a:lnTo>
                    <a:pt x="114" y="2102"/>
                  </a:lnTo>
                  <a:lnTo>
                    <a:pt x="101" y="2111"/>
                  </a:lnTo>
                  <a:lnTo>
                    <a:pt x="84" y="2115"/>
                  </a:lnTo>
                  <a:lnTo>
                    <a:pt x="68" y="2119"/>
                  </a:lnTo>
                  <a:lnTo>
                    <a:pt x="68" y="2119"/>
                  </a:lnTo>
                  <a:lnTo>
                    <a:pt x="55" y="2119"/>
                  </a:lnTo>
                  <a:lnTo>
                    <a:pt x="51" y="2124"/>
                  </a:lnTo>
                  <a:lnTo>
                    <a:pt x="42" y="2132"/>
                  </a:lnTo>
                  <a:lnTo>
                    <a:pt x="42" y="2140"/>
                  </a:lnTo>
                  <a:lnTo>
                    <a:pt x="46" y="2153"/>
                  </a:lnTo>
                  <a:lnTo>
                    <a:pt x="63" y="2170"/>
                  </a:lnTo>
                  <a:lnTo>
                    <a:pt x="93" y="2187"/>
                  </a:lnTo>
                  <a:lnTo>
                    <a:pt x="93" y="2187"/>
                  </a:lnTo>
                  <a:lnTo>
                    <a:pt x="93" y="2195"/>
                  </a:lnTo>
                  <a:lnTo>
                    <a:pt x="89" y="2208"/>
                  </a:lnTo>
                  <a:lnTo>
                    <a:pt x="80" y="2216"/>
                  </a:lnTo>
                  <a:lnTo>
                    <a:pt x="76" y="2225"/>
                  </a:lnTo>
                  <a:lnTo>
                    <a:pt x="63" y="2233"/>
                  </a:lnTo>
                  <a:lnTo>
                    <a:pt x="46" y="2237"/>
                  </a:lnTo>
                  <a:lnTo>
                    <a:pt x="46" y="2237"/>
                  </a:lnTo>
                  <a:lnTo>
                    <a:pt x="34" y="2250"/>
                  </a:lnTo>
                  <a:lnTo>
                    <a:pt x="17" y="2258"/>
                  </a:lnTo>
                  <a:lnTo>
                    <a:pt x="4" y="2275"/>
                  </a:lnTo>
                  <a:lnTo>
                    <a:pt x="0" y="2296"/>
                  </a:lnTo>
                  <a:lnTo>
                    <a:pt x="0" y="2309"/>
                  </a:lnTo>
                  <a:lnTo>
                    <a:pt x="0" y="2322"/>
                  </a:lnTo>
                  <a:lnTo>
                    <a:pt x="4" y="2334"/>
                  </a:lnTo>
                  <a:lnTo>
                    <a:pt x="13" y="2347"/>
                  </a:lnTo>
                  <a:lnTo>
                    <a:pt x="25" y="2364"/>
                  </a:lnTo>
                  <a:lnTo>
                    <a:pt x="42" y="2381"/>
                  </a:lnTo>
                  <a:lnTo>
                    <a:pt x="42" y="2381"/>
                  </a:lnTo>
                  <a:lnTo>
                    <a:pt x="51" y="2393"/>
                  </a:lnTo>
                  <a:lnTo>
                    <a:pt x="59" y="2402"/>
                  </a:lnTo>
                  <a:lnTo>
                    <a:pt x="72" y="2414"/>
                  </a:lnTo>
                  <a:lnTo>
                    <a:pt x="89" y="2423"/>
                  </a:lnTo>
                  <a:lnTo>
                    <a:pt x="110" y="2431"/>
                  </a:lnTo>
                  <a:lnTo>
                    <a:pt x="131" y="2431"/>
                  </a:lnTo>
                  <a:lnTo>
                    <a:pt x="156" y="2423"/>
                  </a:lnTo>
                  <a:lnTo>
                    <a:pt x="156" y="2423"/>
                  </a:lnTo>
                  <a:lnTo>
                    <a:pt x="169" y="2418"/>
                  </a:lnTo>
                  <a:lnTo>
                    <a:pt x="194" y="2414"/>
                  </a:lnTo>
                  <a:lnTo>
                    <a:pt x="207" y="2418"/>
                  </a:lnTo>
                  <a:lnTo>
                    <a:pt x="215" y="2427"/>
                  </a:lnTo>
                  <a:lnTo>
                    <a:pt x="219" y="2435"/>
                  </a:lnTo>
                  <a:lnTo>
                    <a:pt x="215" y="2456"/>
                  </a:lnTo>
                  <a:lnTo>
                    <a:pt x="215" y="2456"/>
                  </a:lnTo>
                  <a:lnTo>
                    <a:pt x="215" y="2469"/>
                  </a:lnTo>
                  <a:lnTo>
                    <a:pt x="223" y="2486"/>
                  </a:lnTo>
                  <a:lnTo>
                    <a:pt x="236" y="2498"/>
                  </a:lnTo>
                  <a:lnTo>
                    <a:pt x="253" y="2515"/>
                  </a:lnTo>
                  <a:lnTo>
                    <a:pt x="282" y="2524"/>
                  </a:lnTo>
                  <a:lnTo>
                    <a:pt x="325" y="2528"/>
                  </a:lnTo>
                  <a:lnTo>
                    <a:pt x="379" y="2524"/>
                  </a:lnTo>
                  <a:lnTo>
                    <a:pt x="379" y="2524"/>
                  </a:lnTo>
                  <a:lnTo>
                    <a:pt x="400" y="2524"/>
                  </a:lnTo>
                  <a:lnTo>
                    <a:pt x="417" y="2524"/>
                  </a:lnTo>
                  <a:lnTo>
                    <a:pt x="434" y="2532"/>
                  </a:lnTo>
                  <a:lnTo>
                    <a:pt x="451" y="2545"/>
                  </a:lnTo>
                  <a:lnTo>
                    <a:pt x="459" y="2557"/>
                  </a:lnTo>
                  <a:lnTo>
                    <a:pt x="464" y="2570"/>
                  </a:lnTo>
                  <a:lnTo>
                    <a:pt x="464" y="2583"/>
                  </a:lnTo>
                  <a:lnTo>
                    <a:pt x="464" y="2600"/>
                  </a:lnTo>
                  <a:lnTo>
                    <a:pt x="455" y="2621"/>
                  </a:lnTo>
                  <a:lnTo>
                    <a:pt x="447" y="2646"/>
                  </a:lnTo>
                  <a:lnTo>
                    <a:pt x="447" y="2646"/>
                  </a:lnTo>
                  <a:lnTo>
                    <a:pt x="447" y="2650"/>
                  </a:lnTo>
                  <a:lnTo>
                    <a:pt x="451" y="2663"/>
                  </a:lnTo>
                  <a:lnTo>
                    <a:pt x="455" y="2667"/>
                  </a:lnTo>
                  <a:lnTo>
                    <a:pt x="464" y="2675"/>
                  </a:lnTo>
                  <a:lnTo>
                    <a:pt x="476" y="2684"/>
                  </a:lnTo>
                  <a:lnTo>
                    <a:pt x="493" y="2688"/>
                  </a:lnTo>
                  <a:lnTo>
                    <a:pt x="493" y="2688"/>
                  </a:lnTo>
                  <a:lnTo>
                    <a:pt x="510" y="2713"/>
                  </a:lnTo>
                  <a:lnTo>
                    <a:pt x="518" y="2739"/>
                  </a:lnTo>
                  <a:lnTo>
                    <a:pt x="523" y="2751"/>
                  </a:lnTo>
                  <a:lnTo>
                    <a:pt x="523" y="2768"/>
                  </a:lnTo>
                  <a:lnTo>
                    <a:pt x="523" y="2768"/>
                  </a:lnTo>
                  <a:lnTo>
                    <a:pt x="539" y="2781"/>
                  </a:lnTo>
                  <a:lnTo>
                    <a:pt x="560" y="2789"/>
                  </a:lnTo>
                  <a:lnTo>
                    <a:pt x="569" y="2789"/>
                  </a:lnTo>
                  <a:lnTo>
                    <a:pt x="582" y="2789"/>
                  </a:lnTo>
                  <a:lnTo>
                    <a:pt x="582" y="2836"/>
                  </a:lnTo>
                  <a:lnTo>
                    <a:pt x="662" y="2924"/>
                  </a:lnTo>
                  <a:lnTo>
                    <a:pt x="699" y="2861"/>
                  </a:lnTo>
                  <a:lnTo>
                    <a:pt x="729" y="2861"/>
                  </a:lnTo>
                  <a:lnTo>
                    <a:pt x="729" y="2861"/>
                  </a:lnTo>
                  <a:lnTo>
                    <a:pt x="805" y="2823"/>
                  </a:lnTo>
                  <a:lnTo>
                    <a:pt x="868" y="2785"/>
                  </a:lnTo>
                  <a:lnTo>
                    <a:pt x="893" y="2764"/>
                  </a:lnTo>
                  <a:lnTo>
                    <a:pt x="919" y="2747"/>
                  </a:lnTo>
                  <a:lnTo>
                    <a:pt x="940" y="2734"/>
                  </a:lnTo>
                  <a:lnTo>
                    <a:pt x="940" y="2734"/>
                  </a:lnTo>
                  <a:lnTo>
                    <a:pt x="948" y="2739"/>
                  </a:lnTo>
                  <a:lnTo>
                    <a:pt x="956" y="2739"/>
                  </a:lnTo>
                  <a:lnTo>
                    <a:pt x="969" y="2734"/>
                  </a:lnTo>
                  <a:lnTo>
                    <a:pt x="982" y="2726"/>
                  </a:lnTo>
                  <a:lnTo>
                    <a:pt x="994" y="2713"/>
                  </a:lnTo>
                  <a:lnTo>
                    <a:pt x="1003" y="2696"/>
                  </a:lnTo>
                  <a:lnTo>
                    <a:pt x="1007" y="2667"/>
                  </a:lnTo>
                  <a:lnTo>
                    <a:pt x="1015" y="2629"/>
                  </a:lnTo>
                  <a:lnTo>
                    <a:pt x="1015" y="2629"/>
                  </a:lnTo>
                  <a:lnTo>
                    <a:pt x="1024" y="2621"/>
                  </a:lnTo>
                  <a:lnTo>
                    <a:pt x="1041" y="2608"/>
                  </a:lnTo>
                  <a:lnTo>
                    <a:pt x="1049" y="2600"/>
                  </a:lnTo>
                  <a:lnTo>
                    <a:pt x="1049" y="2591"/>
                  </a:lnTo>
                  <a:lnTo>
                    <a:pt x="1041" y="2587"/>
                  </a:lnTo>
                  <a:lnTo>
                    <a:pt x="1024" y="2579"/>
                  </a:lnTo>
                  <a:lnTo>
                    <a:pt x="1058" y="2524"/>
                  </a:lnTo>
                  <a:lnTo>
                    <a:pt x="1079" y="2503"/>
                  </a:lnTo>
                  <a:lnTo>
                    <a:pt x="1079" y="2503"/>
                  </a:lnTo>
                  <a:lnTo>
                    <a:pt x="1083" y="2490"/>
                  </a:lnTo>
                  <a:lnTo>
                    <a:pt x="1091" y="2469"/>
                  </a:lnTo>
                  <a:lnTo>
                    <a:pt x="1095" y="2456"/>
                  </a:lnTo>
                  <a:lnTo>
                    <a:pt x="1108" y="2444"/>
                  </a:lnTo>
                  <a:lnTo>
                    <a:pt x="1121" y="2435"/>
                  </a:lnTo>
                  <a:lnTo>
                    <a:pt x="1133" y="2431"/>
                  </a:lnTo>
                  <a:lnTo>
                    <a:pt x="1133" y="2431"/>
                  </a:lnTo>
                  <a:lnTo>
                    <a:pt x="1154" y="2393"/>
                  </a:lnTo>
                  <a:lnTo>
                    <a:pt x="1167" y="2364"/>
                  </a:lnTo>
                  <a:lnTo>
                    <a:pt x="1171" y="2338"/>
                  </a:lnTo>
                  <a:lnTo>
                    <a:pt x="1171" y="2338"/>
                  </a:lnTo>
                  <a:lnTo>
                    <a:pt x="1205" y="2326"/>
                  </a:lnTo>
                  <a:lnTo>
                    <a:pt x="1235" y="2317"/>
                  </a:lnTo>
                  <a:lnTo>
                    <a:pt x="1264" y="2313"/>
                  </a:lnTo>
                  <a:lnTo>
                    <a:pt x="1264" y="2313"/>
                  </a:lnTo>
                  <a:lnTo>
                    <a:pt x="1268" y="2313"/>
                  </a:lnTo>
                  <a:lnTo>
                    <a:pt x="1277" y="2305"/>
                  </a:lnTo>
                  <a:lnTo>
                    <a:pt x="1277" y="2300"/>
                  </a:lnTo>
                  <a:lnTo>
                    <a:pt x="1272" y="2296"/>
                  </a:lnTo>
                  <a:lnTo>
                    <a:pt x="1260" y="2288"/>
                  </a:lnTo>
                  <a:lnTo>
                    <a:pt x="1243" y="2284"/>
                  </a:lnTo>
                  <a:lnTo>
                    <a:pt x="1243" y="2284"/>
                  </a:lnTo>
                  <a:lnTo>
                    <a:pt x="1226" y="2279"/>
                  </a:lnTo>
                  <a:lnTo>
                    <a:pt x="1222" y="2275"/>
                  </a:lnTo>
                  <a:lnTo>
                    <a:pt x="1222" y="2271"/>
                  </a:lnTo>
                  <a:lnTo>
                    <a:pt x="1226" y="2263"/>
                  </a:lnTo>
                  <a:lnTo>
                    <a:pt x="1235" y="2258"/>
                  </a:lnTo>
                  <a:lnTo>
                    <a:pt x="1243" y="2204"/>
                  </a:lnTo>
                  <a:lnTo>
                    <a:pt x="1298" y="2204"/>
                  </a:lnTo>
                  <a:lnTo>
                    <a:pt x="1306" y="2199"/>
                  </a:lnTo>
                  <a:lnTo>
                    <a:pt x="1306" y="2166"/>
                  </a:lnTo>
                  <a:lnTo>
                    <a:pt x="1306" y="2166"/>
                  </a:lnTo>
                  <a:lnTo>
                    <a:pt x="1310" y="2166"/>
                  </a:lnTo>
                  <a:lnTo>
                    <a:pt x="1327" y="2161"/>
                  </a:lnTo>
                  <a:lnTo>
                    <a:pt x="1344" y="2149"/>
                  </a:lnTo>
                  <a:lnTo>
                    <a:pt x="1352" y="2136"/>
                  </a:lnTo>
                  <a:lnTo>
                    <a:pt x="1361" y="2124"/>
                  </a:lnTo>
                  <a:lnTo>
                    <a:pt x="1496" y="2128"/>
                  </a:lnTo>
                  <a:lnTo>
                    <a:pt x="1525" y="2115"/>
                  </a:lnTo>
                  <a:lnTo>
                    <a:pt x="1525" y="2115"/>
                  </a:lnTo>
                  <a:lnTo>
                    <a:pt x="1529" y="2115"/>
                  </a:lnTo>
                  <a:lnTo>
                    <a:pt x="1542" y="2107"/>
                  </a:lnTo>
                  <a:lnTo>
                    <a:pt x="1550" y="2107"/>
                  </a:lnTo>
                  <a:lnTo>
                    <a:pt x="1559" y="2111"/>
                  </a:lnTo>
                  <a:lnTo>
                    <a:pt x="1572" y="2115"/>
                  </a:lnTo>
                  <a:lnTo>
                    <a:pt x="1584" y="2128"/>
                  </a:lnTo>
                  <a:lnTo>
                    <a:pt x="1584" y="2128"/>
                  </a:lnTo>
                  <a:lnTo>
                    <a:pt x="1588" y="2132"/>
                  </a:lnTo>
                  <a:lnTo>
                    <a:pt x="1601" y="2136"/>
                  </a:lnTo>
                  <a:lnTo>
                    <a:pt x="1609" y="2136"/>
                  </a:lnTo>
                  <a:lnTo>
                    <a:pt x="1618" y="2132"/>
                  </a:lnTo>
                  <a:lnTo>
                    <a:pt x="1626" y="2128"/>
                  </a:lnTo>
                  <a:lnTo>
                    <a:pt x="1639" y="2115"/>
                  </a:lnTo>
                  <a:lnTo>
                    <a:pt x="1639" y="2115"/>
                  </a:lnTo>
                  <a:lnTo>
                    <a:pt x="1647" y="2111"/>
                  </a:lnTo>
                  <a:lnTo>
                    <a:pt x="1668" y="2102"/>
                  </a:lnTo>
                  <a:lnTo>
                    <a:pt x="1677" y="2094"/>
                  </a:lnTo>
                  <a:lnTo>
                    <a:pt x="1677" y="2086"/>
                  </a:lnTo>
                  <a:lnTo>
                    <a:pt x="1673" y="2077"/>
                  </a:lnTo>
                  <a:lnTo>
                    <a:pt x="1660" y="2065"/>
                  </a:lnTo>
                  <a:lnTo>
                    <a:pt x="1660" y="2065"/>
                  </a:lnTo>
                  <a:lnTo>
                    <a:pt x="1681" y="2010"/>
                  </a:lnTo>
                  <a:lnTo>
                    <a:pt x="1698" y="1959"/>
                  </a:lnTo>
                  <a:lnTo>
                    <a:pt x="1702" y="1938"/>
                  </a:lnTo>
                  <a:lnTo>
                    <a:pt x="1706" y="1917"/>
                  </a:lnTo>
                  <a:lnTo>
                    <a:pt x="1719" y="1976"/>
                  </a:lnTo>
                  <a:lnTo>
                    <a:pt x="1719" y="1976"/>
                  </a:lnTo>
                  <a:lnTo>
                    <a:pt x="1715" y="1980"/>
                  </a:lnTo>
                  <a:lnTo>
                    <a:pt x="1706" y="1997"/>
                  </a:lnTo>
                  <a:lnTo>
                    <a:pt x="1706" y="2006"/>
                  </a:lnTo>
                  <a:lnTo>
                    <a:pt x="1706" y="2018"/>
                  </a:lnTo>
                  <a:lnTo>
                    <a:pt x="1715" y="2027"/>
                  </a:lnTo>
                  <a:lnTo>
                    <a:pt x="1727" y="2031"/>
                  </a:lnTo>
                  <a:lnTo>
                    <a:pt x="1727" y="2031"/>
                  </a:lnTo>
                  <a:lnTo>
                    <a:pt x="1736" y="2022"/>
                  </a:lnTo>
                  <a:lnTo>
                    <a:pt x="1740" y="2010"/>
                  </a:lnTo>
                  <a:lnTo>
                    <a:pt x="1744" y="1989"/>
                  </a:lnTo>
                  <a:lnTo>
                    <a:pt x="1744" y="1989"/>
                  </a:lnTo>
                  <a:lnTo>
                    <a:pt x="1744" y="1993"/>
                  </a:lnTo>
                  <a:lnTo>
                    <a:pt x="1748" y="2010"/>
                  </a:lnTo>
                  <a:lnTo>
                    <a:pt x="1765" y="2031"/>
                  </a:lnTo>
                  <a:lnTo>
                    <a:pt x="1778" y="2039"/>
                  </a:lnTo>
                  <a:lnTo>
                    <a:pt x="1791" y="2052"/>
                  </a:lnTo>
                  <a:lnTo>
                    <a:pt x="1791" y="2052"/>
                  </a:lnTo>
                  <a:lnTo>
                    <a:pt x="1803" y="2090"/>
                  </a:lnTo>
                  <a:lnTo>
                    <a:pt x="1812" y="2128"/>
                  </a:lnTo>
                  <a:lnTo>
                    <a:pt x="1812" y="2145"/>
                  </a:lnTo>
                  <a:lnTo>
                    <a:pt x="1812" y="2161"/>
                  </a:lnTo>
                  <a:lnTo>
                    <a:pt x="1812" y="2178"/>
                  </a:lnTo>
                  <a:lnTo>
                    <a:pt x="1837" y="2178"/>
                  </a:lnTo>
                  <a:lnTo>
                    <a:pt x="2014" y="2368"/>
                  </a:lnTo>
                  <a:lnTo>
                    <a:pt x="2014" y="2368"/>
                  </a:lnTo>
                  <a:lnTo>
                    <a:pt x="2018" y="2381"/>
                  </a:lnTo>
                  <a:lnTo>
                    <a:pt x="2018" y="2406"/>
                  </a:lnTo>
                  <a:lnTo>
                    <a:pt x="2014" y="2418"/>
                  </a:lnTo>
                  <a:lnTo>
                    <a:pt x="2010" y="2431"/>
                  </a:lnTo>
                  <a:lnTo>
                    <a:pt x="1997" y="2439"/>
                  </a:lnTo>
                  <a:lnTo>
                    <a:pt x="1980" y="2444"/>
                  </a:lnTo>
                  <a:lnTo>
                    <a:pt x="1968" y="2490"/>
                  </a:lnTo>
                  <a:lnTo>
                    <a:pt x="1934" y="2541"/>
                  </a:lnTo>
                  <a:lnTo>
                    <a:pt x="1925" y="2604"/>
                  </a:lnTo>
                  <a:lnTo>
                    <a:pt x="1925" y="2604"/>
                  </a:lnTo>
                  <a:lnTo>
                    <a:pt x="1921" y="2608"/>
                  </a:lnTo>
                  <a:lnTo>
                    <a:pt x="1909" y="2621"/>
                  </a:lnTo>
                  <a:lnTo>
                    <a:pt x="1896" y="2642"/>
                  </a:lnTo>
                  <a:lnTo>
                    <a:pt x="1892" y="2659"/>
                  </a:lnTo>
                  <a:lnTo>
                    <a:pt x="1887" y="2680"/>
                  </a:lnTo>
                  <a:lnTo>
                    <a:pt x="1816" y="2772"/>
                  </a:lnTo>
                  <a:lnTo>
                    <a:pt x="1816" y="2806"/>
                  </a:lnTo>
                  <a:lnTo>
                    <a:pt x="1765" y="2865"/>
                  </a:lnTo>
                  <a:lnTo>
                    <a:pt x="1727" y="2865"/>
                  </a:lnTo>
                  <a:lnTo>
                    <a:pt x="1681" y="2911"/>
                  </a:lnTo>
                  <a:lnTo>
                    <a:pt x="1635" y="2920"/>
                  </a:lnTo>
                  <a:lnTo>
                    <a:pt x="1635" y="2941"/>
                  </a:lnTo>
                  <a:lnTo>
                    <a:pt x="1635" y="2941"/>
                  </a:lnTo>
                  <a:lnTo>
                    <a:pt x="1626" y="2953"/>
                  </a:lnTo>
                  <a:lnTo>
                    <a:pt x="1622" y="2966"/>
                  </a:lnTo>
                  <a:lnTo>
                    <a:pt x="1614" y="2987"/>
                  </a:lnTo>
                  <a:lnTo>
                    <a:pt x="1614" y="3004"/>
                  </a:lnTo>
                  <a:lnTo>
                    <a:pt x="1618" y="3021"/>
                  </a:lnTo>
                  <a:lnTo>
                    <a:pt x="1631" y="3038"/>
                  </a:lnTo>
                  <a:lnTo>
                    <a:pt x="1656" y="3055"/>
                  </a:lnTo>
                  <a:lnTo>
                    <a:pt x="1656" y="3055"/>
                  </a:lnTo>
                  <a:lnTo>
                    <a:pt x="1660" y="3067"/>
                  </a:lnTo>
                  <a:lnTo>
                    <a:pt x="1673" y="3088"/>
                  </a:lnTo>
                  <a:lnTo>
                    <a:pt x="1673" y="3088"/>
                  </a:lnTo>
                  <a:lnTo>
                    <a:pt x="1673" y="3101"/>
                  </a:lnTo>
                  <a:lnTo>
                    <a:pt x="1673" y="3122"/>
                  </a:lnTo>
                  <a:lnTo>
                    <a:pt x="1668" y="3147"/>
                  </a:lnTo>
                  <a:lnTo>
                    <a:pt x="1660" y="3185"/>
                  </a:lnTo>
                  <a:lnTo>
                    <a:pt x="1660" y="3185"/>
                  </a:lnTo>
                  <a:lnTo>
                    <a:pt x="1647" y="3198"/>
                  </a:lnTo>
                  <a:lnTo>
                    <a:pt x="1639" y="3206"/>
                  </a:lnTo>
                  <a:lnTo>
                    <a:pt x="1631" y="3210"/>
                  </a:lnTo>
                  <a:lnTo>
                    <a:pt x="1626" y="3236"/>
                  </a:lnTo>
                  <a:lnTo>
                    <a:pt x="1673" y="3303"/>
                  </a:lnTo>
                  <a:lnTo>
                    <a:pt x="1761" y="3303"/>
                  </a:lnTo>
                  <a:lnTo>
                    <a:pt x="1770" y="3269"/>
                  </a:lnTo>
                  <a:lnTo>
                    <a:pt x="1770" y="3269"/>
                  </a:lnTo>
                  <a:lnTo>
                    <a:pt x="1778" y="3269"/>
                  </a:lnTo>
                  <a:lnTo>
                    <a:pt x="1791" y="3274"/>
                  </a:lnTo>
                  <a:lnTo>
                    <a:pt x="1799" y="3278"/>
                  </a:lnTo>
                  <a:lnTo>
                    <a:pt x="1799" y="3278"/>
                  </a:lnTo>
                  <a:lnTo>
                    <a:pt x="1824" y="3278"/>
                  </a:lnTo>
                  <a:lnTo>
                    <a:pt x="1850" y="3274"/>
                  </a:lnTo>
                  <a:lnTo>
                    <a:pt x="1879" y="3261"/>
                  </a:lnTo>
                  <a:lnTo>
                    <a:pt x="1879" y="3261"/>
                  </a:lnTo>
                  <a:lnTo>
                    <a:pt x="1904" y="3253"/>
                  </a:lnTo>
                  <a:lnTo>
                    <a:pt x="1921" y="3253"/>
                  </a:lnTo>
                  <a:lnTo>
                    <a:pt x="1930" y="3257"/>
                  </a:lnTo>
                  <a:lnTo>
                    <a:pt x="1930" y="3265"/>
                  </a:lnTo>
                  <a:lnTo>
                    <a:pt x="1887" y="3278"/>
                  </a:lnTo>
                  <a:lnTo>
                    <a:pt x="1879" y="3291"/>
                  </a:lnTo>
                  <a:lnTo>
                    <a:pt x="1841" y="3299"/>
                  </a:lnTo>
                  <a:lnTo>
                    <a:pt x="1841" y="3299"/>
                  </a:lnTo>
                  <a:lnTo>
                    <a:pt x="1812" y="3303"/>
                  </a:lnTo>
                  <a:lnTo>
                    <a:pt x="1812" y="3303"/>
                  </a:lnTo>
                  <a:lnTo>
                    <a:pt x="1782" y="3303"/>
                  </a:lnTo>
                  <a:lnTo>
                    <a:pt x="1761" y="3324"/>
                  </a:lnTo>
                  <a:lnTo>
                    <a:pt x="1761" y="3324"/>
                  </a:lnTo>
                  <a:lnTo>
                    <a:pt x="1765" y="3324"/>
                  </a:lnTo>
                  <a:lnTo>
                    <a:pt x="1782" y="3328"/>
                  </a:lnTo>
                  <a:lnTo>
                    <a:pt x="1786" y="3328"/>
                  </a:lnTo>
                  <a:lnTo>
                    <a:pt x="1791" y="3333"/>
                  </a:lnTo>
                  <a:lnTo>
                    <a:pt x="1791" y="3341"/>
                  </a:lnTo>
                  <a:lnTo>
                    <a:pt x="1786" y="3354"/>
                  </a:lnTo>
                  <a:lnTo>
                    <a:pt x="1757" y="3371"/>
                  </a:lnTo>
                  <a:lnTo>
                    <a:pt x="1727" y="3375"/>
                  </a:lnTo>
                  <a:lnTo>
                    <a:pt x="1719" y="3392"/>
                  </a:lnTo>
                  <a:lnTo>
                    <a:pt x="1744" y="3400"/>
                  </a:lnTo>
                  <a:lnTo>
                    <a:pt x="1740" y="3417"/>
                  </a:lnTo>
                  <a:lnTo>
                    <a:pt x="1740" y="3417"/>
                  </a:lnTo>
                  <a:lnTo>
                    <a:pt x="1736" y="3421"/>
                  </a:lnTo>
                  <a:lnTo>
                    <a:pt x="1727" y="3430"/>
                  </a:lnTo>
                  <a:lnTo>
                    <a:pt x="1727" y="3438"/>
                  </a:lnTo>
                  <a:lnTo>
                    <a:pt x="1727" y="3442"/>
                  </a:lnTo>
                  <a:lnTo>
                    <a:pt x="1736" y="3451"/>
                  </a:lnTo>
                  <a:lnTo>
                    <a:pt x="1748" y="3455"/>
                  </a:lnTo>
                  <a:lnTo>
                    <a:pt x="1782" y="3497"/>
                  </a:lnTo>
                  <a:lnTo>
                    <a:pt x="1782" y="3497"/>
                  </a:lnTo>
                  <a:lnTo>
                    <a:pt x="1786" y="3497"/>
                  </a:lnTo>
                  <a:lnTo>
                    <a:pt x="1786" y="3505"/>
                  </a:lnTo>
                  <a:lnTo>
                    <a:pt x="1782" y="3518"/>
                  </a:lnTo>
                  <a:lnTo>
                    <a:pt x="1765" y="3531"/>
                  </a:lnTo>
                  <a:lnTo>
                    <a:pt x="1732" y="3531"/>
                  </a:lnTo>
                  <a:lnTo>
                    <a:pt x="1702" y="3560"/>
                  </a:lnTo>
                  <a:lnTo>
                    <a:pt x="1681" y="3581"/>
                  </a:lnTo>
                  <a:lnTo>
                    <a:pt x="1681" y="3581"/>
                  </a:lnTo>
                  <a:lnTo>
                    <a:pt x="1656" y="3581"/>
                  </a:lnTo>
                  <a:lnTo>
                    <a:pt x="1639" y="3577"/>
                  </a:lnTo>
                  <a:lnTo>
                    <a:pt x="1618" y="3569"/>
                  </a:lnTo>
                  <a:lnTo>
                    <a:pt x="1618" y="3569"/>
                  </a:lnTo>
                  <a:lnTo>
                    <a:pt x="1609" y="3573"/>
                  </a:lnTo>
                  <a:lnTo>
                    <a:pt x="1593" y="3581"/>
                  </a:lnTo>
                  <a:lnTo>
                    <a:pt x="1584" y="3585"/>
                  </a:lnTo>
                  <a:lnTo>
                    <a:pt x="1580" y="3594"/>
                  </a:lnTo>
                  <a:lnTo>
                    <a:pt x="1584" y="3602"/>
                  </a:lnTo>
                  <a:lnTo>
                    <a:pt x="1593" y="3615"/>
                  </a:lnTo>
                  <a:lnTo>
                    <a:pt x="1593" y="3615"/>
                  </a:lnTo>
                  <a:lnTo>
                    <a:pt x="1593" y="3615"/>
                  </a:lnTo>
                  <a:lnTo>
                    <a:pt x="1597" y="3623"/>
                  </a:lnTo>
                  <a:lnTo>
                    <a:pt x="1593" y="3632"/>
                  </a:lnTo>
                  <a:lnTo>
                    <a:pt x="1572" y="3644"/>
                  </a:lnTo>
                  <a:lnTo>
                    <a:pt x="1572" y="3644"/>
                  </a:lnTo>
                  <a:lnTo>
                    <a:pt x="1525" y="3661"/>
                  </a:lnTo>
                  <a:lnTo>
                    <a:pt x="1500" y="3670"/>
                  </a:lnTo>
                  <a:lnTo>
                    <a:pt x="1479" y="3670"/>
                  </a:lnTo>
                  <a:lnTo>
                    <a:pt x="1479" y="3670"/>
                  </a:lnTo>
                  <a:lnTo>
                    <a:pt x="1470" y="3674"/>
                  </a:lnTo>
                  <a:lnTo>
                    <a:pt x="1462" y="3682"/>
                  </a:lnTo>
                  <a:lnTo>
                    <a:pt x="1458" y="3691"/>
                  </a:lnTo>
                  <a:lnTo>
                    <a:pt x="1458" y="3699"/>
                  </a:lnTo>
                  <a:lnTo>
                    <a:pt x="1466" y="3708"/>
                  </a:lnTo>
                  <a:lnTo>
                    <a:pt x="1479" y="3720"/>
                  </a:lnTo>
                  <a:lnTo>
                    <a:pt x="1479" y="3720"/>
                  </a:lnTo>
                  <a:lnTo>
                    <a:pt x="1479" y="3741"/>
                  </a:lnTo>
                  <a:lnTo>
                    <a:pt x="1479" y="3758"/>
                  </a:lnTo>
                  <a:lnTo>
                    <a:pt x="1483" y="3775"/>
                  </a:lnTo>
                  <a:lnTo>
                    <a:pt x="1483" y="3775"/>
                  </a:lnTo>
                  <a:lnTo>
                    <a:pt x="1479" y="3796"/>
                  </a:lnTo>
                  <a:lnTo>
                    <a:pt x="1479" y="3813"/>
                  </a:lnTo>
                  <a:lnTo>
                    <a:pt x="1479" y="3830"/>
                  </a:lnTo>
                  <a:lnTo>
                    <a:pt x="1483" y="3842"/>
                  </a:lnTo>
                  <a:lnTo>
                    <a:pt x="1487" y="3847"/>
                  </a:lnTo>
                  <a:lnTo>
                    <a:pt x="1496" y="3851"/>
                  </a:lnTo>
                  <a:lnTo>
                    <a:pt x="1500" y="3847"/>
                  </a:lnTo>
                  <a:lnTo>
                    <a:pt x="1508" y="3842"/>
                  </a:lnTo>
                  <a:lnTo>
                    <a:pt x="1534" y="3821"/>
                  </a:lnTo>
                  <a:lnTo>
                    <a:pt x="1538" y="3775"/>
                  </a:lnTo>
                  <a:lnTo>
                    <a:pt x="1538" y="3775"/>
                  </a:lnTo>
                  <a:lnTo>
                    <a:pt x="1572" y="3771"/>
                  </a:lnTo>
                  <a:lnTo>
                    <a:pt x="1601" y="3767"/>
                  </a:lnTo>
                  <a:lnTo>
                    <a:pt x="1609" y="3762"/>
                  </a:lnTo>
                  <a:lnTo>
                    <a:pt x="1618" y="3754"/>
                  </a:lnTo>
                  <a:lnTo>
                    <a:pt x="1618" y="3754"/>
                  </a:lnTo>
                  <a:lnTo>
                    <a:pt x="1652" y="3750"/>
                  </a:lnTo>
                  <a:lnTo>
                    <a:pt x="1681" y="3746"/>
                  </a:lnTo>
                  <a:lnTo>
                    <a:pt x="1694" y="3741"/>
                  </a:lnTo>
                  <a:lnTo>
                    <a:pt x="1702" y="3733"/>
                  </a:lnTo>
                  <a:lnTo>
                    <a:pt x="1702" y="3733"/>
                  </a:lnTo>
                  <a:lnTo>
                    <a:pt x="1719" y="3720"/>
                  </a:lnTo>
                  <a:lnTo>
                    <a:pt x="1727" y="3708"/>
                  </a:lnTo>
                  <a:lnTo>
                    <a:pt x="1736" y="3695"/>
                  </a:lnTo>
                  <a:lnTo>
                    <a:pt x="1736" y="3695"/>
                  </a:lnTo>
                  <a:lnTo>
                    <a:pt x="1799" y="3691"/>
                  </a:lnTo>
                  <a:lnTo>
                    <a:pt x="1799" y="3691"/>
                  </a:lnTo>
                  <a:lnTo>
                    <a:pt x="1803" y="3687"/>
                  </a:lnTo>
                  <a:lnTo>
                    <a:pt x="1807" y="3687"/>
                  </a:lnTo>
                  <a:lnTo>
                    <a:pt x="1812" y="3674"/>
                  </a:lnTo>
                  <a:lnTo>
                    <a:pt x="1807" y="3665"/>
                  </a:lnTo>
                  <a:lnTo>
                    <a:pt x="1803" y="3657"/>
                  </a:lnTo>
                  <a:lnTo>
                    <a:pt x="1799" y="3653"/>
                  </a:lnTo>
                  <a:lnTo>
                    <a:pt x="1786" y="3644"/>
                  </a:lnTo>
                  <a:lnTo>
                    <a:pt x="1757" y="3628"/>
                  </a:lnTo>
                  <a:lnTo>
                    <a:pt x="1774" y="3619"/>
                  </a:lnTo>
                  <a:lnTo>
                    <a:pt x="1774" y="3577"/>
                  </a:lnTo>
                  <a:lnTo>
                    <a:pt x="1812" y="3577"/>
                  </a:lnTo>
                  <a:lnTo>
                    <a:pt x="1812" y="3577"/>
                  </a:lnTo>
                  <a:lnTo>
                    <a:pt x="1816" y="3577"/>
                  </a:lnTo>
                  <a:lnTo>
                    <a:pt x="1816" y="3573"/>
                  </a:lnTo>
                  <a:lnTo>
                    <a:pt x="1812" y="3564"/>
                  </a:lnTo>
                  <a:lnTo>
                    <a:pt x="1803" y="3556"/>
                  </a:lnTo>
                  <a:lnTo>
                    <a:pt x="1803" y="3556"/>
                  </a:lnTo>
                  <a:close/>
                </a:path>
              </a:pathLst>
            </a:custGeom>
            <a:solidFill>
              <a:srgbClr val="BFC3C8"/>
            </a:solidFill>
            <a:ln w="133350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0" name="Freeform 8"/>
            <p:cNvSpPr>
              <a:spLocks/>
            </p:cNvSpPr>
            <p:nvPr/>
          </p:nvSpPr>
          <p:spPr bwMode="auto">
            <a:xfrm>
              <a:off x="3630" y="1682"/>
              <a:ext cx="1315" cy="716"/>
            </a:xfrm>
            <a:custGeom>
              <a:avLst/>
              <a:gdLst/>
              <a:ahLst/>
              <a:cxnLst>
                <a:cxn ang="0">
                  <a:pos x="1231" y="265"/>
                </a:cxn>
                <a:cxn ang="0">
                  <a:pos x="1197" y="231"/>
                </a:cxn>
                <a:cxn ang="0">
                  <a:pos x="1113" y="84"/>
                </a:cxn>
                <a:cxn ang="0">
                  <a:pos x="1083" y="4"/>
                </a:cxn>
                <a:cxn ang="0">
                  <a:pos x="974" y="75"/>
                </a:cxn>
                <a:cxn ang="0">
                  <a:pos x="931" y="105"/>
                </a:cxn>
                <a:cxn ang="0">
                  <a:pos x="910" y="109"/>
                </a:cxn>
                <a:cxn ang="0">
                  <a:pos x="851" y="109"/>
                </a:cxn>
                <a:cxn ang="0">
                  <a:pos x="776" y="143"/>
                </a:cxn>
                <a:cxn ang="0">
                  <a:pos x="746" y="151"/>
                </a:cxn>
                <a:cxn ang="0">
                  <a:pos x="729" y="244"/>
                </a:cxn>
                <a:cxn ang="0">
                  <a:pos x="670" y="316"/>
                </a:cxn>
                <a:cxn ang="0">
                  <a:pos x="607" y="324"/>
                </a:cxn>
                <a:cxn ang="0">
                  <a:pos x="586" y="316"/>
                </a:cxn>
                <a:cxn ang="0">
                  <a:pos x="552" y="299"/>
                </a:cxn>
                <a:cxn ang="0">
                  <a:pos x="519" y="294"/>
                </a:cxn>
                <a:cxn ang="0">
                  <a:pos x="477" y="265"/>
                </a:cxn>
                <a:cxn ang="0">
                  <a:pos x="418" y="185"/>
                </a:cxn>
                <a:cxn ang="0">
                  <a:pos x="359" y="155"/>
                </a:cxn>
                <a:cxn ang="0">
                  <a:pos x="312" y="168"/>
                </a:cxn>
                <a:cxn ang="0">
                  <a:pos x="266" y="160"/>
                </a:cxn>
                <a:cxn ang="0">
                  <a:pos x="215" y="155"/>
                </a:cxn>
                <a:cxn ang="0">
                  <a:pos x="165" y="181"/>
                </a:cxn>
                <a:cxn ang="0">
                  <a:pos x="106" y="181"/>
                </a:cxn>
                <a:cxn ang="0">
                  <a:pos x="68" y="181"/>
                </a:cxn>
                <a:cxn ang="0">
                  <a:pos x="0" y="206"/>
                </a:cxn>
                <a:cxn ang="0">
                  <a:pos x="17" y="219"/>
                </a:cxn>
                <a:cxn ang="0">
                  <a:pos x="55" y="282"/>
                </a:cxn>
                <a:cxn ang="0">
                  <a:pos x="55" y="358"/>
                </a:cxn>
                <a:cxn ang="0">
                  <a:pos x="43" y="408"/>
                </a:cxn>
                <a:cxn ang="0">
                  <a:pos x="59" y="476"/>
                </a:cxn>
                <a:cxn ang="0">
                  <a:pos x="89" y="509"/>
                </a:cxn>
                <a:cxn ang="0">
                  <a:pos x="76" y="665"/>
                </a:cxn>
                <a:cxn ang="0">
                  <a:pos x="64" y="686"/>
                </a:cxn>
                <a:cxn ang="0">
                  <a:pos x="102" y="712"/>
                </a:cxn>
                <a:cxn ang="0">
                  <a:pos x="266" y="703"/>
                </a:cxn>
                <a:cxn ang="0">
                  <a:pos x="321" y="682"/>
                </a:cxn>
                <a:cxn ang="0">
                  <a:pos x="367" y="682"/>
                </a:cxn>
                <a:cxn ang="0">
                  <a:pos x="388" y="661"/>
                </a:cxn>
                <a:cxn ang="0">
                  <a:pos x="384" y="623"/>
                </a:cxn>
                <a:cxn ang="0">
                  <a:pos x="367" y="598"/>
                </a:cxn>
                <a:cxn ang="0">
                  <a:pos x="346" y="560"/>
                </a:cxn>
                <a:cxn ang="0">
                  <a:pos x="388" y="530"/>
                </a:cxn>
                <a:cxn ang="0">
                  <a:pos x="418" y="501"/>
                </a:cxn>
                <a:cxn ang="0">
                  <a:pos x="447" y="480"/>
                </a:cxn>
                <a:cxn ang="0">
                  <a:pos x="468" y="484"/>
                </a:cxn>
                <a:cxn ang="0">
                  <a:pos x="544" y="492"/>
                </a:cxn>
                <a:cxn ang="0">
                  <a:pos x="599" y="476"/>
                </a:cxn>
                <a:cxn ang="0">
                  <a:pos x="637" y="450"/>
                </a:cxn>
                <a:cxn ang="0">
                  <a:pos x="868" y="404"/>
                </a:cxn>
                <a:cxn ang="0">
                  <a:pos x="1007" y="421"/>
                </a:cxn>
                <a:cxn ang="0">
                  <a:pos x="1075" y="463"/>
                </a:cxn>
                <a:cxn ang="0">
                  <a:pos x="1167" y="476"/>
                </a:cxn>
                <a:cxn ang="0">
                  <a:pos x="1239" y="505"/>
                </a:cxn>
                <a:cxn ang="0">
                  <a:pos x="1260" y="484"/>
                </a:cxn>
                <a:cxn ang="0">
                  <a:pos x="1273" y="438"/>
                </a:cxn>
                <a:cxn ang="0">
                  <a:pos x="1311" y="375"/>
                </a:cxn>
                <a:cxn ang="0">
                  <a:pos x="1302" y="294"/>
                </a:cxn>
              </a:cxnLst>
              <a:rect l="0" t="0" r="r" b="b"/>
              <a:pathLst>
                <a:path w="1315" h="716">
                  <a:moveTo>
                    <a:pt x="1302" y="294"/>
                  </a:moveTo>
                  <a:lnTo>
                    <a:pt x="1302" y="294"/>
                  </a:lnTo>
                  <a:lnTo>
                    <a:pt x="1231" y="265"/>
                  </a:lnTo>
                  <a:lnTo>
                    <a:pt x="1231" y="265"/>
                  </a:lnTo>
                  <a:lnTo>
                    <a:pt x="1214" y="252"/>
                  </a:lnTo>
                  <a:lnTo>
                    <a:pt x="1197" y="231"/>
                  </a:lnTo>
                  <a:lnTo>
                    <a:pt x="1176" y="202"/>
                  </a:lnTo>
                  <a:lnTo>
                    <a:pt x="1155" y="168"/>
                  </a:lnTo>
                  <a:lnTo>
                    <a:pt x="1113" y="84"/>
                  </a:lnTo>
                  <a:lnTo>
                    <a:pt x="1096" y="42"/>
                  </a:lnTo>
                  <a:lnTo>
                    <a:pt x="1083" y="4"/>
                  </a:lnTo>
                  <a:lnTo>
                    <a:pt x="1083" y="4"/>
                  </a:lnTo>
                  <a:lnTo>
                    <a:pt x="1083" y="0"/>
                  </a:lnTo>
                  <a:lnTo>
                    <a:pt x="1079" y="0"/>
                  </a:lnTo>
                  <a:lnTo>
                    <a:pt x="974" y="75"/>
                  </a:lnTo>
                  <a:lnTo>
                    <a:pt x="974" y="75"/>
                  </a:lnTo>
                  <a:lnTo>
                    <a:pt x="953" y="92"/>
                  </a:lnTo>
                  <a:lnTo>
                    <a:pt x="931" y="105"/>
                  </a:lnTo>
                  <a:lnTo>
                    <a:pt x="919" y="109"/>
                  </a:lnTo>
                  <a:lnTo>
                    <a:pt x="910" y="109"/>
                  </a:lnTo>
                  <a:lnTo>
                    <a:pt x="910" y="109"/>
                  </a:lnTo>
                  <a:lnTo>
                    <a:pt x="868" y="109"/>
                  </a:lnTo>
                  <a:lnTo>
                    <a:pt x="851" y="109"/>
                  </a:lnTo>
                  <a:lnTo>
                    <a:pt x="851" y="109"/>
                  </a:lnTo>
                  <a:lnTo>
                    <a:pt x="822" y="122"/>
                  </a:lnTo>
                  <a:lnTo>
                    <a:pt x="797" y="134"/>
                  </a:lnTo>
                  <a:lnTo>
                    <a:pt x="776" y="143"/>
                  </a:lnTo>
                  <a:lnTo>
                    <a:pt x="776" y="143"/>
                  </a:lnTo>
                  <a:lnTo>
                    <a:pt x="759" y="147"/>
                  </a:lnTo>
                  <a:lnTo>
                    <a:pt x="746" y="151"/>
                  </a:lnTo>
                  <a:lnTo>
                    <a:pt x="742" y="160"/>
                  </a:lnTo>
                  <a:lnTo>
                    <a:pt x="729" y="244"/>
                  </a:lnTo>
                  <a:lnTo>
                    <a:pt x="729" y="244"/>
                  </a:lnTo>
                  <a:lnTo>
                    <a:pt x="712" y="278"/>
                  </a:lnTo>
                  <a:lnTo>
                    <a:pt x="696" y="303"/>
                  </a:lnTo>
                  <a:lnTo>
                    <a:pt x="670" y="316"/>
                  </a:lnTo>
                  <a:lnTo>
                    <a:pt x="649" y="324"/>
                  </a:lnTo>
                  <a:lnTo>
                    <a:pt x="628" y="324"/>
                  </a:lnTo>
                  <a:lnTo>
                    <a:pt x="607" y="324"/>
                  </a:lnTo>
                  <a:lnTo>
                    <a:pt x="594" y="320"/>
                  </a:lnTo>
                  <a:lnTo>
                    <a:pt x="586" y="316"/>
                  </a:lnTo>
                  <a:lnTo>
                    <a:pt x="586" y="316"/>
                  </a:lnTo>
                  <a:lnTo>
                    <a:pt x="578" y="307"/>
                  </a:lnTo>
                  <a:lnTo>
                    <a:pt x="569" y="303"/>
                  </a:lnTo>
                  <a:lnTo>
                    <a:pt x="552" y="299"/>
                  </a:lnTo>
                  <a:lnTo>
                    <a:pt x="531" y="299"/>
                  </a:lnTo>
                  <a:lnTo>
                    <a:pt x="531" y="299"/>
                  </a:lnTo>
                  <a:lnTo>
                    <a:pt x="519" y="294"/>
                  </a:lnTo>
                  <a:lnTo>
                    <a:pt x="506" y="290"/>
                  </a:lnTo>
                  <a:lnTo>
                    <a:pt x="489" y="278"/>
                  </a:lnTo>
                  <a:lnTo>
                    <a:pt x="477" y="265"/>
                  </a:lnTo>
                  <a:lnTo>
                    <a:pt x="472" y="261"/>
                  </a:lnTo>
                  <a:lnTo>
                    <a:pt x="418" y="185"/>
                  </a:lnTo>
                  <a:lnTo>
                    <a:pt x="418" y="185"/>
                  </a:lnTo>
                  <a:lnTo>
                    <a:pt x="392" y="168"/>
                  </a:lnTo>
                  <a:lnTo>
                    <a:pt x="367" y="160"/>
                  </a:lnTo>
                  <a:lnTo>
                    <a:pt x="359" y="155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12" y="168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66" y="160"/>
                  </a:lnTo>
                  <a:lnTo>
                    <a:pt x="241" y="155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07" y="160"/>
                  </a:lnTo>
                  <a:lnTo>
                    <a:pt x="182" y="176"/>
                  </a:lnTo>
                  <a:lnTo>
                    <a:pt x="165" y="181"/>
                  </a:lnTo>
                  <a:lnTo>
                    <a:pt x="148" y="185"/>
                  </a:lnTo>
                  <a:lnTo>
                    <a:pt x="127" y="185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89" y="181"/>
                  </a:lnTo>
                  <a:lnTo>
                    <a:pt x="68" y="181"/>
                  </a:lnTo>
                  <a:lnTo>
                    <a:pt x="38" y="185"/>
                  </a:lnTo>
                  <a:lnTo>
                    <a:pt x="13" y="198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7" y="219"/>
                  </a:lnTo>
                  <a:lnTo>
                    <a:pt x="30" y="227"/>
                  </a:lnTo>
                  <a:lnTo>
                    <a:pt x="47" y="252"/>
                  </a:lnTo>
                  <a:lnTo>
                    <a:pt x="55" y="282"/>
                  </a:lnTo>
                  <a:lnTo>
                    <a:pt x="59" y="311"/>
                  </a:lnTo>
                  <a:lnTo>
                    <a:pt x="59" y="337"/>
                  </a:lnTo>
                  <a:lnTo>
                    <a:pt x="55" y="358"/>
                  </a:lnTo>
                  <a:lnTo>
                    <a:pt x="51" y="379"/>
                  </a:lnTo>
                  <a:lnTo>
                    <a:pt x="51" y="379"/>
                  </a:lnTo>
                  <a:lnTo>
                    <a:pt x="43" y="408"/>
                  </a:lnTo>
                  <a:lnTo>
                    <a:pt x="47" y="438"/>
                  </a:lnTo>
                  <a:lnTo>
                    <a:pt x="51" y="459"/>
                  </a:lnTo>
                  <a:lnTo>
                    <a:pt x="59" y="476"/>
                  </a:lnTo>
                  <a:lnTo>
                    <a:pt x="68" y="492"/>
                  </a:lnTo>
                  <a:lnTo>
                    <a:pt x="80" y="501"/>
                  </a:lnTo>
                  <a:lnTo>
                    <a:pt x="89" y="509"/>
                  </a:lnTo>
                  <a:lnTo>
                    <a:pt x="80" y="648"/>
                  </a:lnTo>
                  <a:lnTo>
                    <a:pt x="80" y="648"/>
                  </a:lnTo>
                  <a:lnTo>
                    <a:pt x="76" y="665"/>
                  </a:lnTo>
                  <a:lnTo>
                    <a:pt x="64" y="678"/>
                  </a:lnTo>
                  <a:lnTo>
                    <a:pt x="64" y="686"/>
                  </a:lnTo>
                  <a:lnTo>
                    <a:pt x="64" y="686"/>
                  </a:lnTo>
                  <a:lnTo>
                    <a:pt x="68" y="695"/>
                  </a:lnTo>
                  <a:lnTo>
                    <a:pt x="76" y="703"/>
                  </a:lnTo>
                  <a:lnTo>
                    <a:pt x="102" y="712"/>
                  </a:lnTo>
                  <a:lnTo>
                    <a:pt x="135" y="716"/>
                  </a:lnTo>
                  <a:lnTo>
                    <a:pt x="186" y="695"/>
                  </a:lnTo>
                  <a:lnTo>
                    <a:pt x="266" y="703"/>
                  </a:lnTo>
                  <a:lnTo>
                    <a:pt x="291" y="682"/>
                  </a:lnTo>
                  <a:lnTo>
                    <a:pt x="291" y="682"/>
                  </a:lnTo>
                  <a:lnTo>
                    <a:pt x="321" y="682"/>
                  </a:lnTo>
                  <a:lnTo>
                    <a:pt x="342" y="682"/>
                  </a:lnTo>
                  <a:lnTo>
                    <a:pt x="367" y="682"/>
                  </a:lnTo>
                  <a:lnTo>
                    <a:pt x="367" y="682"/>
                  </a:lnTo>
                  <a:lnTo>
                    <a:pt x="375" y="678"/>
                  </a:lnTo>
                  <a:lnTo>
                    <a:pt x="384" y="669"/>
                  </a:lnTo>
                  <a:lnTo>
                    <a:pt x="388" y="661"/>
                  </a:lnTo>
                  <a:lnTo>
                    <a:pt x="388" y="648"/>
                  </a:lnTo>
                  <a:lnTo>
                    <a:pt x="388" y="636"/>
                  </a:lnTo>
                  <a:lnTo>
                    <a:pt x="384" y="623"/>
                  </a:lnTo>
                  <a:lnTo>
                    <a:pt x="375" y="610"/>
                  </a:lnTo>
                  <a:lnTo>
                    <a:pt x="367" y="598"/>
                  </a:lnTo>
                  <a:lnTo>
                    <a:pt x="367" y="598"/>
                  </a:lnTo>
                  <a:lnTo>
                    <a:pt x="350" y="581"/>
                  </a:lnTo>
                  <a:lnTo>
                    <a:pt x="346" y="568"/>
                  </a:lnTo>
                  <a:lnTo>
                    <a:pt x="346" y="560"/>
                  </a:lnTo>
                  <a:lnTo>
                    <a:pt x="354" y="551"/>
                  </a:lnTo>
                  <a:lnTo>
                    <a:pt x="354" y="551"/>
                  </a:lnTo>
                  <a:lnTo>
                    <a:pt x="388" y="530"/>
                  </a:lnTo>
                  <a:lnTo>
                    <a:pt x="405" y="518"/>
                  </a:lnTo>
                  <a:lnTo>
                    <a:pt x="418" y="501"/>
                  </a:lnTo>
                  <a:lnTo>
                    <a:pt x="418" y="501"/>
                  </a:lnTo>
                  <a:lnTo>
                    <a:pt x="422" y="492"/>
                  </a:lnTo>
                  <a:lnTo>
                    <a:pt x="430" y="484"/>
                  </a:lnTo>
                  <a:lnTo>
                    <a:pt x="447" y="480"/>
                  </a:lnTo>
                  <a:lnTo>
                    <a:pt x="464" y="480"/>
                  </a:lnTo>
                  <a:lnTo>
                    <a:pt x="468" y="484"/>
                  </a:lnTo>
                  <a:lnTo>
                    <a:pt x="468" y="484"/>
                  </a:lnTo>
                  <a:lnTo>
                    <a:pt x="485" y="488"/>
                  </a:lnTo>
                  <a:lnTo>
                    <a:pt x="523" y="492"/>
                  </a:lnTo>
                  <a:lnTo>
                    <a:pt x="544" y="492"/>
                  </a:lnTo>
                  <a:lnTo>
                    <a:pt x="565" y="488"/>
                  </a:lnTo>
                  <a:lnTo>
                    <a:pt x="582" y="484"/>
                  </a:lnTo>
                  <a:lnTo>
                    <a:pt x="599" y="476"/>
                  </a:lnTo>
                  <a:lnTo>
                    <a:pt x="599" y="476"/>
                  </a:lnTo>
                  <a:lnTo>
                    <a:pt x="616" y="463"/>
                  </a:lnTo>
                  <a:lnTo>
                    <a:pt x="637" y="450"/>
                  </a:lnTo>
                  <a:lnTo>
                    <a:pt x="683" y="433"/>
                  </a:lnTo>
                  <a:lnTo>
                    <a:pt x="738" y="417"/>
                  </a:lnTo>
                  <a:lnTo>
                    <a:pt x="868" y="404"/>
                  </a:lnTo>
                  <a:lnTo>
                    <a:pt x="990" y="408"/>
                  </a:lnTo>
                  <a:lnTo>
                    <a:pt x="1007" y="421"/>
                  </a:lnTo>
                  <a:lnTo>
                    <a:pt x="1007" y="421"/>
                  </a:lnTo>
                  <a:lnTo>
                    <a:pt x="1037" y="442"/>
                  </a:lnTo>
                  <a:lnTo>
                    <a:pt x="1058" y="455"/>
                  </a:lnTo>
                  <a:lnTo>
                    <a:pt x="1075" y="463"/>
                  </a:lnTo>
                  <a:lnTo>
                    <a:pt x="1113" y="459"/>
                  </a:lnTo>
                  <a:lnTo>
                    <a:pt x="1121" y="459"/>
                  </a:lnTo>
                  <a:lnTo>
                    <a:pt x="1167" y="476"/>
                  </a:lnTo>
                  <a:lnTo>
                    <a:pt x="1176" y="501"/>
                  </a:lnTo>
                  <a:lnTo>
                    <a:pt x="1239" y="505"/>
                  </a:lnTo>
                  <a:lnTo>
                    <a:pt x="1239" y="505"/>
                  </a:lnTo>
                  <a:lnTo>
                    <a:pt x="1239" y="505"/>
                  </a:lnTo>
                  <a:lnTo>
                    <a:pt x="1247" y="501"/>
                  </a:lnTo>
                  <a:lnTo>
                    <a:pt x="1260" y="484"/>
                  </a:lnTo>
                  <a:lnTo>
                    <a:pt x="1260" y="484"/>
                  </a:lnTo>
                  <a:lnTo>
                    <a:pt x="1264" y="471"/>
                  </a:lnTo>
                  <a:lnTo>
                    <a:pt x="1273" y="438"/>
                  </a:lnTo>
                  <a:lnTo>
                    <a:pt x="1285" y="400"/>
                  </a:lnTo>
                  <a:lnTo>
                    <a:pt x="1298" y="383"/>
                  </a:lnTo>
                  <a:lnTo>
                    <a:pt x="1311" y="375"/>
                  </a:lnTo>
                  <a:lnTo>
                    <a:pt x="1315" y="353"/>
                  </a:lnTo>
                  <a:lnTo>
                    <a:pt x="1302" y="337"/>
                  </a:lnTo>
                  <a:lnTo>
                    <a:pt x="1302" y="294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1" name="Freeform 9"/>
            <p:cNvSpPr>
              <a:spLocks/>
            </p:cNvSpPr>
            <p:nvPr/>
          </p:nvSpPr>
          <p:spPr bwMode="auto">
            <a:xfrm>
              <a:off x="3479" y="388"/>
              <a:ext cx="952" cy="1096"/>
            </a:xfrm>
            <a:custGeom>
              <a:avLst/>
              <a:gdLst/>
              <a:ahLst/>
              <a:cxnLst>
                <a:cxn ang="0">
                  <a:pos x="952" y="611"/>
                </a:cxn>
                <a:cxn ang="0">
                  <a:pos x="910" y="565"/>
                </a:cxn>
                <a:cxn ang="0">
                  <a:pos x="884" y="565"/>
                </a:cxn>
                <a:cxn ang="0">
                  <a:pos x="863" y="501"/>
                </a:cxn>
                <a:cxn ang="0">
                  <a:pos x="851" y="447"/>
                </a:cxn>
                <a:cxn ang="0">
                  <a:pos x="821" y="438"/>
                </a:cxn>
                <a:cxn ang="0">
                  <a:pos x="775" y="430"/>
                </a:cxn>
                <a:cxn ang="0">
                  <a:pos x="771" y="388"/>
                </a:cxn>
                <a:cxn ang="0">
                  <a:pos x="771" y="312"/>
                </a:cxn>
                <a:cxn ang="0">
                  <a:pos x="737" y="282"/>
                </a:cxn>
                <a:cxn ang="0">
                  <a:pos x="754" y="244"/>
                </a:cxn>
                <a:cxn ang="0">
                  <a:pos x="775" y="207"/>
                </a:cxn>
                <a:cxn ang="0">
                  <a:pos x="741" y="186"/>
                </a:cxn>
                <a:cxn ang="0">
                  <a:pos x="695" y="215"/>
                </a:cxn>
                <a:cxn ang="0">
                  <a:pos x="665" y="282"/>
                </a:cxn>
                <a:cxn ang="0">
                  <a:pos x="577" y="421"/>
                </a:cxn>
                <a:cxn ang="0">
                  <a:pos x="535" y="434"/>
                </a:cxn>
                <a:cxn ang="0">
                  <a:pos x="518" y="405"/>
                </a:cxn>
                <a:cxn ang="0">
                  <a:pos x="501" y="337"/>
                </a:cxn>
                <a:cxn ang="0">
                  <a:pos x="497" y="282"/>
                </a:cxn>
                <a:cxn ang="0">
                  <a:pos x="446" y="186"/>
                </a:cxn>
                <a:cxn ang="0">
                  <a:pos x="408" y="156"/>
                </a:cxn>
                <a:cxn ang="0">
                  <a:pos x="354" y="148"/>
                </a:cxn>
                <a:cxn ang="0">
                  <a:pos x="282" y="122"/>
                </a:cxn>
                <a:cxn ang="0">
                  <a:pos x="236" y="84"/>
                </a:cxn>
                <a:cxn ang="0">
                  <a:pos x="181" y="72"/>
                </a:cxn>
                <a:cxn ang="0">
                  <a:pos x="156" y="25"/>
                </a:cxn>
                <a:cxn ang="0">
                  <a:pos x="92" y="4"/>
                </a:cxn>
                <a:cxn ang="0">
                  <a:pos x="84" y="101"/>
                </a:cxn>
                <a:cxn ang="0">
                  <a:pos x="55" y="148"/>
                </a:cxn>
                <a:cxn ang="0">
                  <a:pos x="50" y="329"/>
                </a:cxn>
                <a:cxn ang="0">
                  <a:pos x="21" y="350"/>
                </a:cxn>
                <a:cxn ang="0">
                  <a:pos x="17" y="367"/>
                </a:cxn>
                <a:cxn ang="0">
                  <a:pos x="50" y="459"/>
                </a:cxn>
                <a:cxn ang="0">
                  <a:pos x="80" y="611"/>
                </a:cxn>
                <a:cxn ang="0">
                  <a:pos x="135" y="662"/>
                </a:cxn>
                <a:cxn ang="0">
                  <a:pos x="135" y="683"/>
                </a:cxn>
                <a:cxn ang="0">
                  <a:pos x="88" y="695"/>
                </a:cxn>
                <a:cxn ang="0">
                  <a:pos x="21" y="733"/>
                </a:cxn>
                <a:cxn ang="0">
                  <a:pos x="25" y="864"/>
                </a:cxn>
                <a:cxn ang="0">
                  <a:pos x="4" y="944"/>
                </a:cxn>
                <a:cxn ang="0">
                  <a:pos x="8" y="982"/>
                </a:cxn>
                <a:cxn ang="0">
                  <a:pos x="50" y="1003"/>
                </a:cxn>
                <a:cxn ang="0">
                  <a:pos x="147" y="1024"/>
                </a:cxn>
                <a:cxn ang="0">
                  <a:pos x="181" y="1058"/>
                </a:cxn>
                <a:cxn ang="0">
                  <a:pos x="240" y="1091"/>
                </a:cxn>
                <a:cxn ang="0">
                  <a:pos x="341" y="1058"/>
                </a:cxn>
                <a:cxn ang="0">
                  <a:pos x="392" y="1015"/>
                </a:cxn>
                <a:cxn ang="0">
                  <a:pos x="438" y="1003"/>
                </a:cxn>
                <a:cxn ang="0">
                  <a:pos x="501" y="1032"/>
                </a:cxn>
                <a:cxn ang="0">
                  <a:pos x="547" y="1037"/>
                </a:cxn>
                <a:cxn ang="0">
                  <a:pos x="619" y="969"/>
                </a:cxn>
                <a:cxn ang="0">
                  <a:pos x="623" y="902"/>
                </a:cxn>
                <a:cxn ang="0">
                  <a:pos x="628" y="809"/>
                </a:cxn>
                <a:cxn ang="0">
                  <a:pos x="708" y="775"/>
                </a:cxn>
                <a:cxn ang="0">
                  <a:pos x="762" y="729"/>
                </a:cxn>
                <a:cxn ang="0">
                  <a:pos x="771" y="712"/>
                </a:cxn>
                <a:cxn ang="0">
                  <a:pos x="880" y="716"/>
                </a:cxn>
                <a:cxn ang="0">
                  <a:pos x="897" y="653"/>
                </a:cxn>
                <a:cxn ang="0">
                  <a:pos x="952" y="619"/>
                </a:cxn>
              </a:cxnLst>
              <a:rect l="0" t="0" r="r" b="b"/>
              <a:pathLst>
                <a:path w="952" h="1096">
                  <a:moveTo>
                    <a:pt x="952" y="619"/>
                  </a:moveTo>
                  <a:lnTo>
                    <a:pt x="952" y="611"/>
                  </a:lnTo>
                  <a:lnTo>
                    <a:pt x="952" y="611"/>
                  </a:lnTo>
                  <a:lnTo>
                    <a:pt x="952" y="611"/>
                  </a:lnTo>
                  <a:lnTo>
                    <a:pt x="948" y="594"/>
                  </a:lnTo>
                  <a:lnTo>
                    <a:pt x="939" y="577"/>
                  </a:lnTo>
                  <a:lnTo>
                    <a:pt x="927" y="569"/>
                  </a:lnTo>
                  <a:lnTo>
                    <a:pt x="910" y="565"/>
                  </a:lnTo>
                  <a:lnTo>
                    <a:pt x="910" y="565"/>
                  </a:lnTo>
                  <a:lnTo>
                    <a:pt x="901" y="569"/>
                  </a:lnTo>
                  <a:lnTo>
                    <a:pt x="893" y="569"/>
                  </a:lnTo>
                  <a:lnTo>
                    <a:pt x="884" y="565"/>
                  </a:lnTo>
                  <a:lnTo>
                    <a:pt x="876" y="560"/>
                  </a:lnTo>
                  <a:lnTo>
                    <a:pt x="868" y="548"/>
                  </a:lnTo>
                  <a:lnTo>
                    <a:pt x="863" y="527"/>
                  </a:lnTo>
                  <a:lnTo>
                    <a:pt x="863" y="501"/>
                  </a:lnTo>
                  <a:lnTo>
                    <a:pt x="863" y="501"/>
                  </a:lnTo>
                  <a:lnTo>
                    <a:pt x="859" y="476"/>
                  </a:lnTo>
                  <a:lnTo>
                    <a:pt x="859" y="455"/>
                  </a:lnTo>
                  <a:lnTo>
                    <a:pt x="851" y="447"/>
                  </a:lnTo>
                  <a:lnTo>
                    <a:pt x="847" y="438"/>
                  </a:lnTo>
                  <a:lnTo>
                    <a:pt x="842" y="438"/>
                  </a:lnTo>
                  <a:lnTo>
                    <a:pt x="834" y="438"/>
                  </a:lnTo>
                  <a:lnTo>
                    <a:pt x="821" y="438"/>
                  </a:lnTo>
                  <a:lnTo>
                    <a:pt x="821" y="438"/>
                  </a:lnTo>
                  <a:lnTo>
                    <a:pt x="804" y="438"/>
                  </a:lnTo>
                  <a:lnTo>
                    <a:pt x="783" y="434"/>
                  </a:lnTo>
                  <a:lnTo>
                    <a:pt x="775" y="430"/>
                  </a:lnTo>
                  <a:lnTo>
                    <a:pt x="771" y="421"/>
                  </a:lnTo>
                  <a:lnTo>
                    <a:pt x="771" y="409"/>
                  </a:lnTo>
                  <a:lnTo>
                    <a:pt x="771" y="388"/>
                  </a:lnTo>
                  <a:lnTo>
                    <a:pt x="771" y="388"/>
                  </a:lnTo>
                  <a:lnTo>
                    <a:pt x="779" y="354"/>
                  </a:lnTo>
                  <a:lnTo>
                    <a:pt x="779" y="329"/>
                  </a:lnTo>
                  <a:lnTo>
                    <a:pt x="775" y="320"/>
                  </a:lnTo>
                  <a:lnTo>
                    <a:pt x="771" y="312"/>
                  </a:lnTo>
                  <a:lnTo>
                    <a:pt x="750" y="299"/>
                  </a:lnTo>
                  <a:lnTo>
                    <a:pt x="750" y="299"/>
                  </a:lnTo>
                  <a:lnTo>
                    <a:pt x="741" y="291"/>
                  </a:lnTo>
                  <a:lnTo>
                    <a:pt x="737" y="282"/>
                  </a:lnTo>
                  <a:lnTo>
                    <a:pt x="737" y="274"/>
                  </a:lnTo>
                  <a:lnTo>
                    <a:pt x="741" y="266"/>
                  </a:lnTo>
                  <a:lnTo>
                    <a:pt x="750" y="249"/>
                  </a:lnTo>
                  <a:lnTo>
                    <a:pt x="754" y="244"/>
                  </a:lnTo>
                  <a:lnTo>
                    <a:pt x="767" y="223"/>
                  </a:lnTo>
                  <a:lnTo>
                    <a:pt x="767" y="223"/>
                  </a:lnTo>
                  <a:lnTo>
                    <a:pt x="771" y="219"/>
                  </a:lnTo>
                  <a:lnTo>
                    <a:pt x="775" y="207"/>
                  </a:lnTo>
                  <a:lnTo>
                    <a:pt x="775" y="198"/>
                  </a:lnTo>
                  <a:lnTo>
                    <a:pt x="771" y="190"/>
                  </a:lnTo>
                  <a:lnTo>
                    <a:pt x="758" y="186"/>
                  </a:lnTo>
                  <a:lnTo>
                    <a:pt x="741" y="186"/>
                  </a:lnTo>
                  <a:lnTo>
                    <a:pt x="741" y="186"/>
                  </a:lnTo>
                  <a:lnTo>
                    <a:pt x="724" y="186"/>
                  </a:lnTo>
                  <a:lnTo>
                    <a:pt x="708" y="198"/>
                  </a:lnTo>
                  <a:lnTo>
                    <a:pt x="695" y="215"/>
                  </a:lnTo>
                  <a:lnTo>
                    <a:pt x="682" y="232"/>
                  </a:lnTo>
                  <a:lnTo>
                    <a:pt x="670" y="266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53" y="312"/>
                  </a:lnTo>
                  <a:lnTo>
                    <a:pt x="619" y="371"/>
                  </a:lnTo>
                  <a:lnTo>
                    <a:pt x="598" y="400"/>
                  </a:lnTo>
                  <a:lnTo>
                    <a:pt x="577" y="421"/>
                  </a:lnTo>
                  <a:lnTo>
                    <a:pt x="569" y="430"/>
                  </a:lnTo>
                  <a:lnTo>
                    <a:pt x="556" y="434"/>
                  </a:lnTo>
                  <a:lnTo>
                    <a:pt x="547" y="438"/>
                  </a:lnTo>
                  <a:lnTo>
                    <a:pt x="535" y="434"/>
                  </a:lnTo>
                  <a:lnTo>
                    <a:pt x="535" y="434"/>
                  </a:lnTo>
                  <a:lnTo>
                    <a:pt x="531" y="430"/>
                  </a:lnTo>
                  <a:lnTo>
                    <a:pt x="522" y="417"/>
                  </a:lnTo>
                  <a:lnTo>
                    <a:pt x="518" y="405"/>
                  </a:lnTo>
                  <a:lnTo>
                    <a:pt x="518" y="392"/>
                  </a:lnTo>
                  <a:lnTo>
                    <a:pt x="522" y="379"/>
                  </a:lnTo>
                  <a:lnTo>
                    <a:pt x="526" y="362"/>
                  </a:lnTo>
                  <a:lnTo>
                    <a:pt x="501" y="337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501" y="312"/>
                  </a:lnTo>
                  <a:lnTo>
                    <a:pt x="497" y="282"/>
                  </a:lnTo>
                  <a:lnTo>
                    <a:pt x="493" y="261"/>
                  </a:lnTo>
                  <a:lnTo>
                    <a:pt x="484" y="236"/>
                  </a:lnTo>
                  <a:lnTo>
                    <a:pt x="467" y="211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8" y="177"/>
                  </a:lnTo>
                  <a:lnTo>
                    <a:pt x="421" y="164"/>
                  </a:lnTo>
                  <a:lnTo>
                    <a:pt x="408" y="156"/>
                  </a:lnTo>
                  <a:lnTo>
                    <a:pt x="396" y="156"/>
                  </a:lnTo>
                  <a:lnTo>
                    <a:pt x="383" y="156"/>
                  </a:lnTo>
                  <a:lnTo>
                    <a:pt x="371" y="164"/>
                  </a:lnTo>
                  <a:lnTo>
                    <a:pt x="354" y="148"/>
                  </a:lnTo>
                  <a:lnTo>
                    <a:pt x="354" y="148"/>
                  </a:lnTo>
                  <a:lnTo>
                    <a:pt x="333" y="135"/>
                  </a:lnTo>
                  <a:lnTo>
                    <a:pt x="312" y="127"/>
                  </a:lnTo>
                  <a:lnTo>
                    <a:pt x="282" y="122"/>
                  </a:lnTo>
                  <a:lnTo>
                    <a:pt x="261" y="110"/>
                  </a:lnTo>
                  <a:lnTo>
                    <a:pt x="248" y="93"/>
                  </a:lnTo>
                  <a:lnTo>
                    <a:pt x="244" y="89"/>
                  </a:lnTo>
                  <a:lnTo>
                    <a:pt x="236" y="84"/>
                  </a:lnTo>
                  <a:lnTo>
                    <a:pt x="223" y="80"/>
                  </a:lnTo>
                  <a:lnTo>
                    <a:pt x="210" y="80"/>
                  </a:lnTo>
                  <a:lnTo>
                    <a:pt x="198" y="80"/>
                  </a:lnTo>
                  <a:lnTo>
                    <a:pt x="181" y="72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164" y="38"/>
                  </a:lnTo>
                  <a:lnTo>
                    <a:pt x="156" y="25"/>
                  </a:lnTo>
                  <a:lnTo>
                    <a:pt x="143" y="13"/>
                  </a:lnTo>
                  <a:lnTo>
                    <a:pt x="126" y="4"/>
                  </a:lnTo>
                  <a:lnTo>
                    <a:pt x="114" y="0"/>
                  </a:lnTo>
                  <a:lnTo>
                    <a:pt x="92" y="4"/>
                  </a:lnTo>
                  <a:lnTo>
                    <a:pt x="76" y="17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4" y="101"/>
                  </a:lnTo>
                  <a:lnTo>
                    <a:pt x="84" y="114"/>
                  </a:lnTo>
                  <a:lnTo>
                    <a:pt x="76" y="131"/>
                  </a:lnTo>
                  <a:lnTo>
                    <a:pt x="67" y="139"/>
                  </a:lnTo>
                  <a:lnTo>
                    <a:pt x="55" y="148"/>
                  </a:lnTo>
                  <a:lnTo>
                    <a:pt x="59" y="303"/>
                  </a:lnTo>
                  <a:lnTo>
                    <a:pt x="59" y="303"/>
                  </a:lnTo>
                  <a:lnTo>
                    <a:pt x="55" y="312"/>
                  </a:lnTo>
                  <a:lnTo>
                    <a:pt x="50" y="329"/>
                  </a:lnTo>
                  <a:lnTo>
                    <a:pt x="46" y="337"/>
                  </a:lnTo>
                  <a:lnTo>
                    <a:pt x="38" y="341"/>
                  </a:lnTo>
                  <a:lnTo>
                    <a:pt x="29" y="346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8" y="350"/>
                  </a:lnTo>
                  <a:lnTo>
                    <a:pt x="8" y="350"/>
                  </a:lnTo>
                  <a:lnTo>
                    <a:pt x="17" y="367"/>
                  </a:lnTo>
                  <a:lnTo>
                    <a:pt x="29" y="392"/>
                  </a:lnTo>
                  <a:lnTo>
                    <a:pt x="42" y="426"/>
                  </a:lnTo>
                  <a:lnTo>
                    <a:pt x="50" y="443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50" y="544"/>
                  </a:lnTo>
                  <a:lnTo>
                    <a:pt x="50" y="586"/>
                  </a:lnTo>
                  <a:lnTo>
                    <a:pt x="80" y="611"/>
                  </a:lnTo>
                  <a:lnTo>
                    <a:pt x="97" y="611"/>
                  </a:lnTo>
                  <a:lnTo>
                    <a:pt x="122" y="645"/>
                  </a:lnTo>
                  <a:lnTo>
                    <a:pt x="135" y="662"/>
                  </a:lnTo>
                  <a:lnTo>
                    <a:pt x="135" y="662"/>
                  </a:lnTo>
                  <a:lnTo>
                    <a:pt x="139" y="662"/>
                  </a:lnTo>
                  <a:lnTo>
                    <a:pt x="143" y="674"/>
                  </a:lnTo>
                  <a:lnTo>
                    <a:pt x="143" y="678"/>
                  </a:lnTo>
                  <a:lnTo>
                    <a:pt x="135" y="683"/>
                  </a:lnTo>
                  <a:lnTo>
                    <a:pt x="122" y="691"/>
                  </a:lnTo>
                  <a:lnTo>
                    <a:pt x="101" y="695"/>
                  </a:lnTo>
                  <a:lnTo>
                    <a:pt x="101" y="695"/>
                  </a:lnTo>
                  <a:lnTo>
                    <a:pt x="88" y="695"/>
                  </a:lnTo>
                  <a:lnTo>
                    <a:pt x="71" y="695"/>
                  </a:lnTo>
                  <a:lnTo>
                    <a:pt x="55" y="704"/>
                  </a:lnTo>
                  <a:lnTo>
                    <a:pt x="38" y="712"/>
                  </a:lnTo>
                  <a:lnTo>
                    <a:pt x="21" y="733"/>
                  </a:lnTo>
                  <a:lnTo>
                    <a:pt x="8" y="754"/>
                  </a:lnTo>
                  <a:lnTo>
                    <a:pt x="4" y="792"/>
                  </a:lnTo>
                  <a:lnTo>
                    <a:pt x="25" y="864"/>
                  </a:lnTo>
                  <a:lnTo>
                    <a:pt x="25" y="864"/>
                  </a:lnTo>
                  <a:lnTo>
                    <a:pt x="21" y="893"/>
                  </a:lnTo>
                  <a:lnTo>
                    <a:pt x="17" y="919"/>
                  </a:lnTo>
                  <a:lnTo>
                    <a:pt x="4" y="944"/>
                  </a:lnTo>
                  <a:lnTo>
                    <a:pt x="4" y="944"/>
                  </a:lnTo>
                  <a:lnTo>
                    <a:pt x="0" y="956"/>
                  </a:lnTo>
                  <a:lnTo>
                    <a:pt x="0" y="965"/>
                  </a:lnTo>
                  <a:lnTo>
                    <a:pt x="0" y="973"/>
                  </a:lnTo>
                  <a:lnTo>
                    <a:pt x="8" y="982"/>
                  </a:lnTo>
                  <a:lnTo>
                    <a:pt x="17" y="990"/>
                  </a:lnTo>
                  <a:lnTo>
                    <a:pt x="25" y="994"/>
                  </a:lnTo>
                  <a:lnTo>
                    <a:pt x="38" y="999"/>
                  </a:lnTo>
                  <a:lnTo>
                    <a:pt x="50" y="1003"/>
                  </a:lnTo>
                  <a:lnTo>
                    <a:pt x="50" y="1003"/>
                  </a:lnTo>
                  <a:lnTo>
                    <a:pt x="84" y="1003"/>
                  </a:lnTo>
                  <a:lnTo>
                    <a:pt x="118" y="1011"/>
                  </a:lnTo>
                  <a:lnTo>
                    <a:pt x="147" y="1024"/>
                  </a:lnTo>
                  <a:lnTo>
                    <a:pt x="160" y="1032"/>
                  </a:lnTo>
                  <a:lnTo>
                    <a:pt x="164" y="1037"/>
                  </a:lnTo>
                  <a:lnTo>
                    <a:pt x="164" y="1037"/>
                  </a:lnTo>
                  <a:lnTo>
                    <a:pt x="181" y="1058"/>
                  </a:lnTo>
                  <a:lnTo>
                    <a:pt x="198" y="1083"/>
                  </a:lnTo>
                  <a:lnTo>
                    <a:pt x="210" y="1091"/>
                  </a:lnTo>
                  <a:lnTo>
                    <a:pt x="223" y="1096"/>
                  </a:lnTo>
                  <a:lnTo>
                    <a:pt x="240" y="1091"/>
                  </a:lnTo>
                  <a:lnTo>
                    <a:pt x="257" y="1083"/>
                  </a:lnTo>
                  <a:lnTo>
                    <a:pt x="303" y="1074"/>
                  </a:lnTo>
                  <a:lnTo>
                    <a:pt x="303" y="1074"/>
                  </a:lnTo>
                  <a:lnTo>
                    <a:pt x="341" y="1058"/>
                  </a:lnTo>
                  <a:lnTo>
                    <a:pt x="371" y="1037"/>
                  </a:lnTo>
                  <a:lnTo>
                    <a:pt x="383" y="1028"/>
                  </a:lnTo>
                  <a:lnTo>
                    <a:pt x="392" y="1015"/>
                  </a:lnTo>
                  <a:lnTo>
                    <a:pt x="392" y="1015"/>
                  </a:lnTo>
                  <a:lnTo>
                    <a:pt x="400" y="1011"/>
                  </a:lnTo>
                  <a:lnTo>
                    <a:pt x="413" y="1003"/>
                  </a:lnTo>
                  <a:lnTo>
                    <a:pt x="425" y="1003"/>
                  </a:lnTo>
                  <a:lnTo>
                    <a:pt x="438" y="1003"/>
                  </a:lnTo>
                  <a:lnTo>
                    <a:pt x="455" y="1007"/>
                  </a:lnTo>
                  <a:lnTo>
                    <a:pt x="472" y="1015"/>
                  </a:lnTo>
                  <a:lnTo>
                    <a:pt x="472" y="1015"/>
                  </a:lnTo>
                  <a:lnTo>
                    <a:pt x="501" y="1032"/>
                  </a:lnTo>
                  <a:lnTo>
                    <a:pt x="510" y="1041"/>
                  </a:lnTo>
                  <a:lnTo>
                    <a:pt x="522" y="1041"/>
                  </a:lnTo>
                  <a:lnTo>
                    <a:pt x="535" y="1041"/>
                  </a:lnTo>
                  <a:lnTo>
                    <a:pt x="547" y="1037"/>
                  </a:lnTo>
                  <a:lnTo>
                    <a:pt x="577" y="1015"/>
                  </a:lnTo>
                  <a:lnTo>
                    <a:pt x="577" y="1015"/>
                  </a:lnTo>
                  <a:lnTo>
                    <a:pt x="602" y="990"/>
                  </a:lnTo>
                  <a:lnTo>
                    <a:pt x="619" y="969"/>
                  </a:lnTo>
                  <a:lnTo>
                    <a:pt x="619" y="961"/>
                  </a:lnTo>
                  <a:lnTo>
                    <a:pt x="623" y="944"/>
                  </a:lnTo>
                  <a:lnTo>
                    <a:pt x="623" y="902"/>
                  </a:lnTo>
                  <a:lnTo>
                    <a:pt x="623" y="902"/>
                  </a:lnTo>
                  <a:lnTo>
                    <a:pt x="619" y="855"/>
                  </a:lnTo>
                  <a:lnTo>
                    <a:pt x="619" y="826"/>
                  </a:lnTo>
                  <a:lnTo>
                    <a:pt x="623" y="817"/>
                  </a:lnTo>
                  <a:lnTo>
                    <a:pt x="628" y="809"/>
                  </a:lnTo>
                  <a:lnTo>
                    <a:pt x="636" y="801"/>
                  </a:lnTo>
                  <a:lnTo>
                    <a:pt x="649" y="796"/>
                  </a:lnTo>
                  <a:lnTo>
                    <a:pt x="649" y="796"/>
                  </a:lnTo>
                  <a:lnTo>
                    <a:pt x="708" y="775"/>
                  </a:lnTo>
                  <a:lnTo>
                    <a:pt x="741" y="763"/>
                  </a:lnTo>
                  <a:lnTo>
                    <a:pt x="741" y="763"/>
                  </a:lnTo>
                  <a:lnTo>
                    <a:pt x="754" y="746"/>
                  </a:lnTo>
                  <a:lnTo>
                    <a:pt x="762" y="729"/>
                  </a:lnTo>
                  <a:lnTo>
                    <a:pt x="762" y="716"/>
                  </a:lnTo>
                  <a:lnTo>
                    <a:pt x="762" y="716"/>
                  </a:lnTo>
                  <a:lnTo>
                    <a:pt x="767" y="712"/>
                  </a:lnTo>
                  <a:lnTo>
                    <a:pt x="771" y="712"/>
                  </a:lnTo>
                  <a:lnTo>
                    <a:pt x="788" y="712"/>
                  </a:lnTo>
                  <a:lnTo>
                    <a:pt x="813" y="716"/>
                  </a:lnTo>
                  <a:lnTo>
                    <a:pt x="880" y="716"/>
                  </a:lnTo>
                  <a:lnTo>
                    <a:pt x="880" y="716"/>
                  </a:lnTo>
                  <a:lnTo>
                    <a:pt x="889" y="695"/>
                  </a:lnTo>
                  <a:lnTo>
                    <a:pt x="897" y="674"/>
                  </a:lnTo>
                  <a:lnTo>
                    <a:pt x="897" y="653"/>
                  </a:lnTo>
                  <a:lnTo>
                    <a:pt x="897" y="653"/>
                  </a:lnTo>
                  <a:lnTo>
                    <a:pt x="922" y="636"/>
                  </a:lnTo>
                  <a:lnTo>
                    <a:pt x="943" y="624"/>
                  </a:lnTo>
                  <a:lnTo>
                    <a:pt x="952" y="619"/>
                  </a:lnTo>
                  <a:lnTo>
                    <a:pt x="952" y="619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2" name="Freeform 10"/>
            <p:cNvSpPr>
              <a:spLocks/>
            </p:cNvSpPr>
            <p:nvPr/>
          </p:nvSpPr>
          <p:spPr bwMode="auto">
            <a:xfrm>
              <a:off x="2430" y="2971"/>
              <a:ext cx="1318" cy="1268"/>
            </a:xfrm>
            <a:custGeom>
              <a:avLst/>
              <a:gdLst/>
              <a:ahLst/>
              <a:cxnLst>
                <a:cxn ang="0">
                  <a:pos x="1133" y="46"/>
                </a:cxn>
                <a:cxn ang="0">
                  <a:pos x="1074" y="42"/>
                </a:cxn>
                <a:cxn ang="0">
                  <a:pos x="956" y="12"/>
                </a:cxn>
                <a:cxn ang="0">
                  <a:pos x="901" y="46"/>
                </a:cxn>
                <a:cxn ang="0">
                  <a:pos x="817" y="80"/>
                </a:cxn>
                <a:cxn ang="0">
                  <a:pos x="745" y="118"/>
                </a:cxn>
                <a:cxn ang="0">
                  <a:pos x="754" y="172"/>
                </a:cxn>
                <a:cxn ang="0">
                  <a:pos x="708" y="194"/>
                </a:cxn>
                <a:cxn ang="0">
                  <a:pos x="510" y="143"/>
                </a:cxn>
                <a:cxn ang="0">
                  <a:pos x="358" y="189"/>
                </a:cxn>
                <a:cxn ang="0">
                  <a:pos x="177" y="337"/>
                </a:cxn>
                <a:cxn ang="0">
                  <a:pos x="156" y="404"/>
                </a:cxn>
                <a:cxn ang="0">
                  <a:pos x="198" y="472"/>
                </a:cxn>
                <a:cxn ang="0">
                  <a:pos x="215" y="539"/>
                </a:cxn>
                <a:cxn ang="0">
                  <a:pos x="181" y="623"/>
                </a:cxn>
                <a:cxn ang="0">
                  <a:pos x="312" y="686"/>
                </a:cxn>
                <a:cxn ang="0">
                  <a:pos x="341" y="695"/>
                </a:cxn>
                <a:cxn ang="0">
                  <a:pos x="446" y="670"/>
                </a:cxn>
                <a:cxn ang="0">
                  <a:pos x="421" y="708"/>
                </a:cxn>
                <a:cxn ang="0">
                  <a:pos x="324" y="720"/>
                </a:cxn>
                <a:cxn ang="0">
                  <a:pos x="328" y="745"/>
                </a:cxn>
                <a:cxn ang="0">
                  <a:pos x="269" y="792"/>
                </a:cxn>
                <a:cxn ang="0">
                  <a:pos x="278" y="838"/>
                </a:cxn>
                <a:cxn ang="0">
                  <a:pos x="290" y="872"/>
                </a:cxn>
                <a:cxn ang="0">
                  <a:pos x="324" y="935"/>
                </a:cxn>
                <a:cxn ang="0">
                  <a:pos x="223" y="998"/>
                </a:cxn>
                <a:cxn ang="0">
                  <a:pos x="151" y="990"/>
                </a:cxn>
                <a:cxn ang="0">
                  <a:pos x="135" y="1032"/>
                </a:cxn>
                <a:cxn ang="0">
                  <a:pos x="114" y="1061"/>
                </a:cxn>
                <a:cxn ang="0">
                  <a:pos x="21" y="1087"/>
                </a:cxn>
                <a:cxn ang="0">
                  <a:pos x="8" y="1125"/>
                </a:cxn>
                <a:cxn ang="0">
                  <a:pos x="25" y="1192"/>
                </a:cxn>
                <a:cxn ang="0">
                  <a:pos x="25" y="1259"/>
                </a:cxn>
                <a:cxn ang="0">
                  <a:pos x="76" y="1238"/>
                </a:cxn>
                <a:cxn ang="0">
                  <a:pos x="151" y="1179"/>
                </a:cxn>
                <a:cxn ang="0">
                  <a:pos x="236" y="1158"/>
                </a:cxn>
                <a:cxn ang="0">
                  <a:pos x="278" y="1112"/>
                </a:cxn>
                <a:cxn ang="0">
                  <a:pos x="349" y="1104"/>
                </a:cxn>
                <a:cxn ang="0">
                  <a:pos x="328" y="1061"/>
                </a:cxn>
                <a:cxn ang="0">
                  <a:pos x="354" y="994"/>
                </a:cxn>
                <a:cxn ang="0">
                  <a:pos x="366" y="973"/>
                </a:cxn>
                <a:cxn ang="0">
                  <a:pos x="451" y="1019"/>
                </a:cxn>
                <a:cxn ang="0">
                  <a:pos x="429" y="977"/>
                </a:cxn>
                <a:cxn ang="0">
                  <a:pos x="459" y="943"/>
                </a:cxn>
                <a:cxn ang="0">
                  <a:pos x="552" y="889"/>
                </a:cxn>
                <a:cxn ang="0">
                  <a:pos x="577" y="847"/>
                </a:cxn>
                <a:cxn ang="0">
                  <a:pos x="564" y="809"/>
                </a:cxn>
                <a:cxn ang="0">
                  <a:pos x="640" y="712"/>
                </a:cxn>
                <a:cxn ang="0">
                  <a:pos x="699" y="644"/>
                </a:cxn>
                <a:cxn ang="0">
                  <a:pos x="750" y="623"/>
                </a:cxn>
                <a:cxn ang="0">
                  <a:pos x="842" y="547"/>
                </a:cxn>
                <a:cxn ang="0">
                  <a:pos x="952" y="442"/>
                </a:cxn>
                <a:cxn ang="0">
                  <a:pos x="1040" y="413"/>
                </a:cxn>
                <a:cxn ang="0">
                  <a:pos x="1091" y="383"/>
                </a:cxn>
                <a:cxn ang="0">
                  <a:pos x="1150" y="370"/>
                </a:cxn>
                <a:cxn ang="0">
                  <a:pos x="1196" y="358"/>
                </a:cxn>
                <a:cxn ang="0">
                  <a:pos x="1171" y="333"/>
                </a:cxn>
                <a:cxn ang="0">
                  <a:pos x="1192" y="282"/>
                </a:cxn>
                <a:cxn ang="0">
                  <a:pos x="1268" y="269"/>
                </a:cxn>
                <a:cxn ang="0">
                  <a:pos x="1280" y="303"/>
                </a:cxn>
                <a:cxn ang="0">
                  <a:pos x="1318" y="257"/>
                </a:cxn>
                <a:cxn ang="0">
                  <a:pos x="1272" y="151"/>
                </a:cxn>
              </a:cxnLst>
              <a:rect l="0" t="0" r="r" b="b"/>
              <a:pathLst>
                <a:path w="1318" h="1268">
                  <a:moveTo>
                    <a:pt x="1217" y="105"/>
                  </a:moveTo>
                  <a:lnTo>
                    <a:pt x="1217" y="105"/>
                  </a:lnTo>
                  <a:lnTo>
                    <a:pt x="1196" y="88"/>
                  </a:lnTo>
                  <a:lnTo>
                    <a:pt x="1158" y="59"/>
                  </a:lnTo>
                  <a:lnTo>
                    <a:pt x="1133" y="46"/>
                  </a:lnTo>
                  <a:lnTo>
                    <a:pt x="1112" y="38"/>
                  </a:lnTo>
                  <a:lnTo>
                    <a:pt x="1091" y="33"/>
                  </a:lnTo>
                  <a:lnTo>
                    <a:pt x="1082" y="38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61" y="46"/>
                  </a:lnTo>
                  <a:lnTo>
                    <a:pt x="1045" y="50"/>
                  </a:lnTo>
                  <a:lnTo>
                    <a:pt x="1019" y="42"/>
                  </a:lnTo>
                  <a:lnTo>
                    <a:pt x="1019" y="42"/>
                  </a:lnTo>
                  <a:lnTo>
                    <a:pt x="956" y="12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4"/>
                  </a:lnTo>
                  <a:lnTo>
                    <a:pt x="914" y="25"/>
                  </a:lnTo>
                  <a:lnTo>
                    <a:pt x="901" y="46"/>
                  </a:lnTo>
                  <a:lnTo>
                    <a:pt x="893" y="55"/>
                  </a:lnTo>
                  <a:lnTo>
                    <a:pt x="884" y="63"/>
                  </a:lnTo>
                  <a:lnTo>
                    <a:pt x="884" y="63"/>
                  </a:lnTo>
                  <a:lnTo>
                    <a:pt x="855" y="76"/>
                  </a:lnTo>
                  <a:lnTo>
                    <a:pt x="817" y="80"/>
                  </a:lnTo>
                  <a:lnTo>
                    <a:pt x="779" y="88"/>
                  </a:lnTo>
                  <a:lnTo>
                    <a:pt x="779" y="88"/>
                  </a:lnTo>
                  <a:lnTo>
                    <a:pt x="771" y="92"/>
                  </a:lnTo>
                  <a:lnTo>
                    <a:pt x="754" y="105"/>
                  </a:lnTo>
                  <a:lnTo>
                    <a:pt x="745" y="118"/>
                  </a:lnTo>
                  <a:lnTo>
                    <a:pt x="741" y="130"/>
                  </a:lnTo>
                  <a:lnTo>
                    <a:pt x="741" y="143"/>
                  </a:lnTo>
                  <a:lnTo>
                    <a:pt x="745" y="160"/>
                  </a:lnTo>
                  <a:lnTo>
                    <a:pt x="745" y="160"/>
                  </a:lnTo>
                  <a:lnTo>
                    <a:pt x="754" y="172"/>
                  </a:lnTo>
                  <a:lnTo>
                    <a:pt x="750" y="181"/>
                  </a:lnTo>
                  <a:lnTo>
                    <a:pt x="745" y="189"/>
                  </a:lnTo>
                  <a:lnTo>
                    <a:pt x="737" y="194"/>
                  </a:lnTo>
                  <a:lnTo>
                    <a:pt x="720" y="194"/>
                  </a:lnTo>
                  <a:lnTo>
                    <a:pt x="708" y="194"/>
                  </a:lnTo>
                  <a:lnTo>
                    <a:pt x="615" y="189"/>
                  </a:lnTo>
                  <a:lnTo>
                    <a:pt x="581" y="168"/>
                  </a:lnTo>
                  <a:lnTo>
                    <a:pt x="552" y="147"/>
                  </a:lnTo>
                  <a:lnTo>
                    <a:pt x="552" y="147"/>
                  </a:lnTo>
                  <a:lnTo>
                    <a:pt x="510" y="143"/>
                  </a:lnTo>
                  <a:lnTo>
                    <a:pt x="510" y="143"/>
                  </a:lnTo>
                  <a:lnTo>
                    <a:pt x="459" y="130"/>
                  </a:lnTo>
                  <a:lnTo>
                    <a:pt x="417" y="113"/>
                  </a:lnTo>
                  <a:lnTo>
                    <a:pt x="417" y="113"/>
                  </a:lnTo>
                  <a:lnTo>
                    <a:pt x="358" y="189"/>
                  </a:lnTo>
                  <a:lnTo>
                    <a:pt x="358" y="223"/>
                  </a:lnTo>
                  <a:lnTo>
                    <a:pt x="307" y="282"/>
                  </a:lnTo>
                  <a:lnTo>
                    <a:pt x="269" y="282"/>
                  </a:lnTo>
                  <a:lnTo>
                    <a:pt x="223" y="328"/>
                  </a:lnTo>
                  <a:lnTo>
                    <a:pt x="177" y="337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68" y="370"/>
                  </a:lnTo>
                  <a:lnTo>
                    <a:pt x="164" y="383"/>
                  </a:lnTo>
                  <a:lnTo>
                    <a:pt x="156" y="404"/>
                  </a:lnTo>
                  <a:lnTo>
                    <a:pt x="156" y="421"/>
                  </a:lnTo>
                  <a:lnTo>
                    <a:pt x="160" y="438"/>
                  </a:lnTo>
                  <a:lnTo>
                    <a:pt x="173" y="455"/>
                  </a:lnTo>
                  <a:lnTo>
                    <a:pt x="198" y="472"/>
                  </a:lnTo>
                  <a:lnTo>
                    <a:pt x="198" y="472"/>
                  </a:lnTo>
                  <a:lnTo>
                    <a:pt x="202" y="484"/>
                  </a:lnTo>
                  <a:lnTo>
                    <a:pt x="215" y="505"/>
                  </a:lnTo>
                  <a:lnTo>
                    <a:pt x="215" y="505"/>
                  </a:lnTo>
                  <a:lnTo>
                    <a:pt x="215" y="518"/>
                  </a:lnTo>
                  <a:lnTo>
                    <a:pt x="215" y="539"/>
                  </a:lnTo>
                  <a:lnTo>
                    <a:pt x="210" y="564"/>
                  </a:lnTo>
                  <a:lnTo>
                    <a:pt x="202" y="602"/>
                  </a:lnTo>
                  <a:lnTo>
                    <a:pt x="202" y="602"/>
                  </a:lnTo>
                  <a:lnTo>
                    <a:pt x="189" y="615"/>
                  </a:lnTo>
                  <a:lnTo>
                    <a:pt x="181" y="623"/>
                  </a:lnTo>
                  <a:lnTo>
                    <a:pt x="173" y="627"/>
                  </a:lnTo>
                  <a:lnTo>
                    <a:pt x="168" y="653"/>
                  </a:lnTo>
                  <a:lnTo>
                    <a:pt x="215" y="720"/>
                  </a:lnTo>
                  <a:lnTo>
                    <a:pt x="303" y="720"/>
                  </a:lnTo>
                  <a:lnTo>
                    <a:pt x="312" y="686"/>
                  </a:lnTo>
                  <a:lnTo>
                    <a:pt x="312" y="686"/>
                  </a:lnTo>
                  <a:lnTo>
                    <a:pt x="320" y="686"/>
                  </a:lnTo>
                  <a:lnTo>
                    <a:pt x="333" y="691"/>
                  </a:lnTo>
                  <a:lnTo>
                    <a:pt x="341" y="695"/>
                  </a:lnTo>
                  <a:lnTo>
                    <a:pt x="341" y="695"/>
                  </a:lnTo>
                  <a:lnTo>
                    <a:pt x="366" y="695"/>
                  </a:lnTo>
                  <a:lnTo>
                    <a:pt x="392" y="691"/>
                  </a:lnTo>
                  <a:lnTo>
                    <a:pt x="421" y="678"/>
                  </a:lnTo>
                  <a:lnTo>
                    <a:pt x="421" y="678"/>
                  </a:lnTo>
                  <a:lnTo>
                    <a:pt x="446" y="670"/>
                  </a:lnTo>
                  <a:lnTo>
                    <a:pt x="463" y="670"/>
                  </a:lnTo>
                  <a:lnTo>
                    <a:pt x="472" y="674"/>
                  </a:lnTo>
                  <a:lnTo>
                    <a:pt x="472" y="682"/>
                  </a:lnTo>
                  <a:lnTo>
                    <a:pt x="429" y="695"/>
                  </a:lnTo>
                  <a:lnTo>
                    <a:pt x="421" y="708"/>
                  </a:lnTo>
                  <a:lnTo>
                    <a:pt x="383" y="716"/>
                  </a:lnTo>
                  <a:lnTo>
                    <a:pt x="383" y="716"/>
                  </a:lnTo>
                  <a:lnTo>
                    <a:pt x="354" y="720"/>
                  </a:lnTo>
                  <a:lnTo>
                    <a:pt x="354" y="720"/>
                  </a:lnTo>
                  <a:lnTo>
                    <a:pt x="324" y="720"/>
                  </a:lnTo>
                  <a:lnTo>
                    <a:pt x="303" y="741"/>
                  </a:lnTo>
                  <a:lnTo>
                    <a:pt x="303" y="741"/>
                  </a:lnTo>
                  <a:lnTo>
                    <a:pt x="307" y="741"/>
                  </a:lnTo>
                  <a:lnTo>
                    <a:pt x="324" y="745"/>
                  </a:lnTo>
                  <a:lnTo>
                    <a:pt x="328" y="745"/>
                  </a:lnTo>
                  <a:lnTo>
                    <a:pt x="333" y="750"/>
                  </a:lnTo>
                  <a:lnTo>
                    <a:pt x="333" y="758"/>
                  </a:lnTo>
                  <a:lnTo>
                    <a:pt x="328" y="771"/>
                  </a:lnTo>
                  <a:lnTo>
                    <a:pt x="299" y="788"/>
                  </a:lnTo>
                  <a:lnTo>
                    <a:pt x="269" y="792"/>
                  </a:lnTo>
                  <a:lnTo>
                    <a:pt x="261" y="809"/>
                  </a:lnTo>
                  <a:lnTo>
                    <a:pt x="286" y="817"/>
                  </a:lnTo>
                  <a:lnTo>
                    <a:pt x="282" y="834"/>
                  </a:lnTo>
                  <a:lnTo>
                    <a:pt x="282" y="834"/>
                  </a:lnTo>
                  <a:lnTo>
                    <a:pt x="278" y="838"/>
                  </a:lnTo>
                  <a:lnTo>
                    <a:pt x="269" y="847"/>
                  </a:lnTo>
                  <a:lnTo>
                    <a:pt x="269" y="855"/>
                  </a:lnTo>
                  <a:lnTo>
                    <a:pt x="269" y="859"/>
                  </a:lnTo>
                  <a:lnTo>
                    <a:pt x="278" y="868"/>
                  </a:lnTo>
                  <a:lnTo>
                    <a:pt x="290" y="872"/>
                  </a:lnTo>
                  <a:lnTo>
                    <a:pt x="324" y="914"/>
                  </a:lnTo>
                  <a:lnTo>
                    <a:pt x="324" y="914"/>
                  </a:lnTo>
                  <a:lnTo>
                    <a:pt x="328" y="914"/>
                  </a:lnTo>
                  <a:lnTo>
                    <a:pt x="328" y="922"/>
                  </a:lnTo>
                  <a:lnTo>
                    <a:pt x="324" y="935"/>
                  </a:lnTo>
                  <a:lnTo>
                    <a:pt x="307" y="948"/>
                  </a:lnTo>
                  <a:lnTo>
                    <a:pt x="274" y="948"/>
                  </a:lnTo>
                  <a:lnTo>
                    <a:pt x="244" y="977"/>
                  </a:lnTo>
                  <a:lnTo>
                    <a:pt x="223" y="998"/>
                  </a:lnTo>
                  <a:lnTo>
                    <a:pt x="223" y="998"/>
                  </a:lnTo>
                  <a:lnTo>
                    <a:pt x="198" y="998"/>
                  </a:lnTo>
                  <a:lnTo>
                    <a:pt x="181" y="994"/>
                  </a:lnTo>
                  <a:lnTo>
                    <a:pt x="160" y="986"/>
                  </a:lnTo>
                  <a:lnTo>
                    <a:pt x="160" y="986"/>
                  </a:lnTo>
                  <a:lnTo>
                    <a:pt x="151" y="990"/>
                  </a:lnTo>
                  <a:lnTo>
                    <a:pt x="135" y="998"/>
                  </a:lnTo>
                  <a:lnTo>
                    <a:pt x="126" y="1002"/>
                  </a:lnTo>
                  <a:lnTo>
                    <a:pt x="122" y="1011"/>
                  </a:lnTo>
                  <a:lnTo>
                    <a:pt x="126" y="1019"/>
                  </a:lnTo>
                  <a:lnTo>
                    <a:pt x="135" y="1032"/>
                  </a:lnTo>
                  <a:lnTo>
                    <a:pt x="135" y="1032"/>
                  </a:lnTo>
                  <a:lnTo>
                    <a:pt x="135" y="1032"/>
                  </a:lnTo>
                  <a:lnTo>
                    <a:pt x="139" y="1040"/>
                  </a:lnTo>
                  <a:lnTo>
                    <a:pt x="135" y="1049"/>
                  </a:lnTo>
                  <a:lnTo>
                    <a:pt x="114" y="1061"/>
                  </a:lnTo>
                  <a:lnTo>
                    <a:pt x="114" y="1061"/>
                  </a:lnTo>
                  <a:lnTo>
                    <a:pt x="67" y="1078"/>
                  </a:lnTo>
                  <a:lnTo>
                    <a:pt x="42" y="1087"/>
                  </a:lnTo>
                  <a:lnTo>
                    <a:pt x="21" y="1087"/>
                  </a:lnTo>
                  <a:lnTo>
                    <a:pt x="21" y="1087"/>
                  </a:lnTo>
                  <a:lnTo>
                    <a:pt x="12" y="1091"/>
                  </a:lnTo>
                  <a:lnTo>
                    <a:pt x="4" y="1099"/>
                  </a:lnTo>
                  <a:lnTo>
                    <a:pt x="0" y="1108"/>
                  </a:lnTo>
                  <a:lnTo>
                    <a:pt x="0" y="1116"/>
                  </a:lnTo>
                  <a:lnTo>
                    <a:pt x="8" y="1125"/>
                  </a:lnTo>
                  <a:lnTo>
                    <a:pt x="21" y="1137"/>
                  </a:lnTo>
                  <a:lnTo>
                    <a:pt x="21" y="1137"/>
                  </a:lnTo>
                  <a:lnTo>
                    <a:pt x="21" y="1158"/>
                  </a:lnTo>
                  <a:lnTo>
                    <a:pt x="21" y="1175"/>
                  </a:lnTo>
                  <a:lnTo>
                    <a:pt x="25" y="1192"/>
                  </a:lnTo>
                  <a:lnTo>
                    <a:pt x="25" y="1192"/>
                  </a:lnTo>
                  <a:lnTo>
                    <a:pt x="21" y="1213"/>
                  </a:lnTo>
                  <a:lnTo>
                    <a:pt x="21" y="1230"/>
                  </a:lnTo>
                  <a:lnTo>
                    <a:pt x="21" y="1247"/>
                  </a:lnTo>
                  <a:lnTo>
                    <a:pt x="25" y="1259"/>
                  </a:lnTo>
                  <a:lnTo>
                    <a:pt x="29" y="1264"/>
                  </a:lnTo>
                  <a:lnTo>
                    <a:pt x="38" y="1268"/>
                  </a:lnTo>
                  <a:lnTo>
                    <a:pt x="42" y="1264"/>
                  </a:lnTo>
                  <a:lnTo>
                    <a:pt x="50" y="1259"/>
                  </a:lnTo>
                  <a:lnTo>
                    <a:pt x="76" y="1238"/>
                  </a:lnTo>
                  <a:lnTo>
                    <a:pt x="80" y="1192"/>
                  </a:lnTo>
                  <a:lnTo>
                    <a:pt x="80" y="1192"/>
                  </a:lnTo>
                  <a:lnTo>
                    <a:pt x="114" y="1188"/>
                  </a:lnTo>
                  <a:lnTo>
                    <a:pt x="143" y="1184"/>
                  </a:lnTo>
                  <a:lnTo>
                    <a:pt x="151" y="1179"/>
                  </a:lnTo>
                  <a:lnTo>
                    <a:pt x="160" y="1171"/>
                  </a:lnTo>
                  <a:lnTo>
                    <a:pt x="160" y="1171"/>
                  </a:lnTo>
                  <a:lnTo>
                    <a:pt x="194" y="1167"/>
                  </a:lnTo>
                  <a:lnTo>
                    <a:pt x="223" y="1163"/>
                  </a:lnTo>
                  <a:lnTo>
                    <a:pt x="236" y="1158"/>
                  </a:lnTo>
                  <a:lnTo>
                    <a:pt x="244" y="1150"/>
                  </a:lnTo>
                  <a:lnTo>
                    <a:pt x="244" y="1150"/>
                  </a:lnTo>
                  <a:lnTo>
                    <a:pt x="261" y="1137"/>
                  </a:lnTo>
                  <a:lnTo>
                    <a:pt x="269" y="1125"/>
                  </a:lnTo>
                  <a:lnTo>
                    <a:pt x="278" y="1112"/>
                  </a:lnTo>
                  <a:lnTo>
                    <a:pt x="278" y="1112"/>
                  </a:lnTo>
                  <a:lnTo>
                    <a:pt x="341" y="1108"/>
                  </a:lnTo>
                  <a:lnTo>
                    <a:pt x="341" y="1108"/>
                  </a:lnTo>
                  <a:lnTo>
                    <a:pt x="345" y="1104"/>
                  </a:lnTo>
                  <a:lnTo>
                    <a:pt x="349" y="1104"/>
                  </a:lnTo>
                  <a:lnTo>
                    <a:pt x="354" y="1091"/>
                  </a:lnTo>
                  <a:lnTo>
                    <a:pt x="349" y="1082"/>
                  </a:lnTo>
                  <a:lnTo>
                    <a:pt x="345" y="1074"/>
                  </a:lnTo>
                  <a:lnTo>
                    <a:pt x="341" y="1070"/>
                  </a:lnTo>
                  <a:lnTo>
                    <a:pt x="328" y="1061"/>
                  </a:lnTo>
                  <a:lnTo>
                    <a:pt x="299" y="1045"/>
                  </a:lnTo>
                  <a:lnTo>
                    <a:pt x="316" y="1036"/>
                  </a:lnTo>
                  <a:lnTo>
                    <a:pt x="316" y="994"/>
                  </a:lnTo>
                  <a:lnTo>
                    <a:pt x="354" y="994"/>
                  </a:lnTo>
                  <a:lnTo>
                    <a:pt x="354" y="994"/>
                  </a:lnTo>
                  <a:lnTo>
                    <a:pt x="358" y="994"/>
                  </a:lnTo>
                  <a:lnTo>
                    <a:pt x="358" y="990"/>
                  </a:lnTo>
                  <a:lnTo>
                    <a:pt x="354" y="981"/>
                  </a:lnTo>
                  <a:lnTo>
                    <a:pt x="345" y="973"/>
                  </a:lnTo>
                  <a:lnTo>
                    <a:pt x="366" y="973"/>
                  </a:lnTo>
                  <a:lnTo>
                    <a:pt x="383" y="981"/>
                  </a:lnTo>
                  <a:lnTo>
                    <a:pt x="400" y="990"/>
                  </a:lnTo>
                  <a:lnTo>
                    <a:pt x="446" y="1032"/>
                  </a:lnTo>
                  <a:lnTo>
                    <a:pt x="446" y="1032"/>
                  </a:lnTo>
                  <a:lnTo>
                    <a:pt x="451" y="1019"/>
                  </a:lnTo>
                  <a:lnTo>
                    <a:pt x="451" y="1015"/>
                  </a:lnTo>
                  <a:lnTo>
                    <a:pt x="446" y="1007"/>
                  </a:lnTo>
                  <a:lnTo>
                    <a:pt x="429" y="981"/>
                  </a:lnTo>
                  <a:lnTo>
                    <a:pt x="429" y="981"/>
                  </a:lnTo>
                  <a:lnTo>
                    <a:pt x="429" y="977"/>
                  </a:lnTo>
                  <a:lnTo>
                    <a:pt x="429" y="969"/>
                  </a:lnTo>
                  <a:lnTo>
                    <a:pt x="429" y="960"/>
                  </a:lnTo>
                  <a:lnTo>
                    <a:pt x="434" y="952"/>
                  </a:lnTo>
                  <a:lnTo>
                    <a:pt x="446" y="948"/>
                  </a:lnTo>
                  <a:lnTo>
                    <a:pt x="459" y="943"/>
                  </a:lnTo>
                  <a:lnTo>
                    <a:pt x="484" y="956"/>
                  </a:lnTo>
                  <a:lnTo>
                    <a:pt x="510" y="931"/>
                  </a:lnTo>
                  <a:lnTo>
                    <a:pt x="539" y="931"/>
                  </a:lnTo>
                  <a:lnTo>
                    <a:pt x="535" y="884"/>
                  </a:lnTo>
                  <a:lnTo>
                    <a:pt x="552" y="889"/>
                  </a:lnTo>
                  <a:lnTo>
                    <a:pt x="581" y="863"/>
                  </a:lnTo>
                  <a:lnTo>
                    <a:pt x="581" y="863"/>
                  </a:lnTo>
                  <a:lnTo>
                    <a:pt x="585" y="863"/>
                  </a:lnTo>
                  <a:lnTo>
                    <a:pt x="585" y="855"/>
                  </a:lnTo>
                  <a:lnTo>
                    <a:pt x="577" y="847"/>
                  </a:lnTo>
                  <a:lnTo>
                    <a:pt x="556" y="842"/>
                  </a:lnTo>
                  <a:lnTo>
                    <a:pt x="556" y="842"/>
                  </a:lnTo>
                  <a:lnTo>
                    <a:pt x="556" y="838"/>
                  </a:lnTo>
                  <a:lnTo>
                    <a:pt x="556" y="825"/>
                  </a:lnTo>
                  <a:lnTo>
                    <a:pt x="564" y="809"/>
                  </a:lnTo>
                  <a:lnTo>
                    <a:pt x="590" y="775"/>
                  </a:lnTo>
                  <a:lnTo>
                    <a:pt x="636" y="745"/>
                  </a:lnTo>
                  <a:lnTo>
                    <a:pt x="640" y="733"/>
                  </a:lnTo>
                  <a:lnTo>
                    <a:pt x="636" y="720"/>
                  </a:lnTo>
                  <a:lnTo>
                    <a:pt x="640" y="712"/>
                  </a:lnTo>
                  <a:lnTo>
                    <a:pt x="640" y="712"/>
                  </a:lnTo>
                  <a:lnTo>
                    <a:pt x="661" y="695"/>
                  </a:lnTo>
                  <a:lnTo>
                    <a:pt x="682" y="674"/>
                  </a:lnTo>
                  <a:lnTo>
                    <a:pt x="699" y="644"/>
                  </a:lnTo>
                  <a:lnTo>
                    <a:pt x="699" y="644"/>
                  </a:lnTo>
                  <a:lnTo>
                    <a:pt x="720" y="632"/>
                  </a:lnTo>
                  <a:lnTo>
                    <a:pt x="733" y="623"/>
                  </a:lnTo>
                  <a:lnTo>
                    <a:pt x="741" y="623"/>
                  </a:lnTo>
                  <a:lnTo>
                    <a:pt x="750" y="623"/>
                  </a:lnTo>
                  <a:lnTo>
                    <a:pt x="750" y="623"/>
                  </a:lnTo>
                  <a:lnTo>
                    <a:pt x="767" y="619"/>
                  </a:lnTo>
                  <a:lnTo>
                    <a:pt x="800" y="602"/>
                  </a:lnTo>
                  <a:lnTo>
                    <a:pt x="817" y="585"/>
                  </a:lnTo>
                  <a:lnTo>
                    <a:pt x="830" y="569"/>
                  </a:lnTo>
                  <a:lnTo>
                    <a:pt x="842" y="547"/>
                  </a:lnTo>
                  <a:lnTo>
                    <a:pt x="847" y="522"/>
                  </a:lnTo>
                  <a:lnTo>
                    <a:pt x="876" y="535"/>
                  </a:lnTo>
                  <a:lnTo>
                    <a:pt x="906" y="488"/>
                  </a:lnTo>
                  <a:lnTo>
                    <a:pt x="952" y="442"/>
                  </a:lnTo>
                  <a:lnTo>
                    <a:pt x="952" y="442"/>
                  </a:lnTo>
                  <a:lnTo>
                    <a:pt x="965" y="442"/>
                  </a:lnTo>
                  <a:lnTo>
                    <a:pt x="998" y="438"/>
                  </a:lnTo>
                  <a:lnTo>
                    <a:pt x="1015" y="434"/>
                  </a:lnTo>
                  <a:lnTo>
                    <a:pt x="1032" y="425"/>
                  </a:lnTo>
                  <a:lnTo>
                    <a:pt x="1040" y="413"/>
                  </a:lnTo>
                  <a:lnTo>
                    <a:pt x="1040" y="400"/>
                  </a:lnTo>
                  <a:lnTo>
                    <a:pt x="1040" y="400"/>
                  </a:lnTo>
                  <a:lnTo>
                    <a:pt x="1045" y="396"/>
                  </a:lnTo>
                  <a:lnTo>
                    <a:pt x="1061" y="387"/>
                  </a:lnTo>
                  <a:lnTo>
                    <a:pt x="1091" y="383"/>
                  </a:lnTo>
                  <a:lnTo>
                    <a:pt x="1112" y="383"/>
                  </a:lnTo>
                  <a:lnTo>
                    <a:pt x="1133" y="387"/>
                  </a:lnTo>
                  <a:lnTo>
                    <a:pt x="1133" y="387"/>
                  </a:lnTo>
                  <a:lnTo>
                    <a:pt x="1137" y="383"/>
                  </a:lnTo>
                  <a:lnTo>
                    <a:pt x="1150" y="370"/>
                  </a:lnTo>
                  <a:lnTo>
                    <a:pt x="1171" y="362"/>
                  </a:lnTo>
                  <a:lnTo>
                    <a:pt x="1179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200" y="349"/>
                  </a:lnTo>
                  <a:lnTo>
                    <a:pt x="1196" y="345"/>
                  </a:lnTo>
                  <a:lnTo>
                    <a:pt x="1192" y="341"/>
                  </a:lnTo>
                  <a:lnTo>
                    <a:pt x="1184" y="337"/>
                  </a:lnTo>
                  <a:lnTo>
                    <a:pt x="1171" y="333"/>
                  </a:lnTo>
                  <a:lnTo>
                    <a:pt x="1175" y="320"/>
                  </a:lnTo>
                  <a:lnTo>
                    <a:pt x="1175" y="320"/>
                  </a:lnTo>
                  <a:lnTo>
                    <a:pt x="1188" y="307"/>
                  </a:lnTo>
                  <a:lnTo>
                    <a:pt x="1192" y="290"/>
                  </a:lnTo>
                  <a:lnTo>
                    <a:pt x="1192" y="282"/>
                  </a:lnTo>
                  <a:lnTo>
                    <a:pt x="1188" y="274"/>
                  </a:lnTo>
                  <a:lnTo>
                    <a:pt x="1188" y="274"/>
                  </a:lnTo>
                  <a:lnTo>
                    <a:pt x="1209" y="278"/>
                  </a:lnTo>
                  <a:lnTo>
                    <a:pt x="1234" y="278"/>
                  </a:lnTo>
                  <a:lnTo>
                    <a:pt x="1268" y="269"/>
                  </a:lnTo>
                  <a:lnTo>
                    <a:pt x="1268" y="269"/>
                  </a:lnTo>
                  <a:lnTo>
                    <a:pt x="1276" y="278"/>
                  </a:lnTo>
                  <a:lnTo>
                    <a:pt x="1280" y="286"/>
                  </a:lnTo>
                  <a:lnTo>
                    <a:pt x="1280" y="303"/>
                  </a:lnTo>
                  <a:lnTo>
                    <a:pt x="1280" y="303"/>
                  </a:lnTo>
                  <a:lnTo>
                    <a:pt x="1293" y="303"/>
                  </a:lnTo>
                  <a:lnTo>
                    <a:pt x="1297" y="303"/>
                  </a:lnTo>
                  <a:lnTo>
                    <a:pt x="1306" y="295"/>
                  </a:lnTo>
                  <a:lnTo>
                    <a:pt x="1318" y="257"/>
                  </a:lnTo>
                  <a:lnTo>
                    <a:pt x="1318" y="257"/>
                  </a:lnTo>
                  <a:lnTo>
                    <a:pt x="1318" y="240"/>
                  </a:lnTo>
                  <a:lnTo>
                    <a:pt x="1310" y="223"/>
                  </a:lnTo>
                  <a:lnTo>
                    <a:pt x="1306" y="202"/>
                  </a:lnTo>
                  <a:lnTo>
                    <a:pt x="1293" y="177"/>
                  </a:lnTo>
                  <a:lnTo>
                    <a:pt x="1272" y="151"/>
                  </a:lnTo>
                  <a:lnTo>
                    <a:pt x="1247" y="126"/>
                  </a:lnTo>
                  <a:lnTo>
                    <a:pt x="1217" y="105"/>
                  </a:lnTo>
                  <a:lnTo>
                    <a:pt x="1217" y="105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3" name="Freeform 11"/>
            <p:cNvSpPr>
              <a:spLocks/>
            </p:cNvSpPr>
            <p:nvPr/>
          </p:nvSpPr>
          <p:spPr bwMode="auto">
            <a:xfrm>
              <a:off x="2847" y="2394"/>
              <a:ext cx="531" cy="771"/>
            </a:xfrm>
            <a:custGeom>
              <a:avLst/>
              <a:gdLst/>
              <a:ahLst/>
              <a:cxnLst>
                <a:cxn ang="0">
                  <a:pos x="379" y="273"/>
                </a:cxn>
                <a:cxn ang="0">
                  <a:pos x="366" y="269"/>
                </a:cxn>
                <a:cxn ang="0">
                  <a:pos x="354" y="261"/>
                </a:cxn>
                <a:cxn ang="0">
                  <a:pos x="350" y="240"/>
                </a:cxn>
                <a:cxn ang="0">
                  <a:pos x="354" y="231"/>
                </a:cxn>
                <a:cxn ang="0">
                  <a:pos x="366" y="206"/>
                </a:cxn>
                <a:cxn ang="0">
                  <a:pos x="366" y="189"/>
                </a:cxn>
                <a:cxn ang="0">
                  <a:pos x="354" y="176"/>
                </a:cxn>
                <a:cxn ang="0">
                  <a:pos x="244" y="75"/>
                </a:cxn>
                <a:cxn ang="0">
                  <a:pos x="236" y="50"/>
                </a:cxn>
                <a:cxn ang="0">
                  <a:pos x="211" y="16"/>
                </a:cxn>
                <a:cxn ang="0">
                  <a:pos x="177" y="4"/>
                </a:cxn>
                <a:cxn ang="0">
                  <a:pos x="139" y="4"/>
                </a:cxn>
                <a:cxn ang="0">
                  <a:pos x="135" y="4"/>
                </a:cxn>
                <a:cxn ang="0">
                  <a:pos x="126" y="42"/>
                </a:cxn>
                <a:cxn ang="0">
                  <a:pos x="126" y="59"/>
                </a:cxn>
                <a:cxn ang="0">
                  <a:pos x="118" y="80"/>
                </a:cxn>
                <a:cxn ang="0">
                  <a:pos x="101" y="88"/>
                </a:cxn>
                <a:cxn ang="0">
                  <a:pos x="88" y="88"/>
                </a:cxn>
                <a:cxn ang="0">
                  <a:pos x="59" y="96"/>
                </a:cxn>
                <a:cxn ang="0">
                  <a:pos x="34" y="118"/>
                </a:cxn>
                <a:cxn ang="0">
                  <a:pos x="29" y="143"/>
                </a:cxn>
                <a:cxn ang="0">
                  <a:pos x="50" y="168"/>
                </a:cxn>
                <a:cxn ang="0">
                  <a:pos x="84" y="189"/>
                </a:cxn>
                <a:cxn ang="0">
                  <a:pos x="118" y="214"/>
                </a:cxn>
                <a:cxn ang="0">
                  <a:pos x="101" y="223"/>
                </a:cxn>
                <a:cxn ang="0">
                  <a:pos x="12" y="227"/>
                </a:cxn>
                <a:cxn ang="0">
                  <a:pos x="139" y="362"/>
                </a:cxn>
                <a:cxn ang="0">
                  <a:pos x="143" y="400"/>
                </a:cxn>
                <a:cxn ang="0">
                  <a:pos x="135" y="425"/>
                </a:cxn>
                <a:cxn ang="0">
                  <a:pos x="105" y="438"/>
                </a:cxn>
                <a:cxn ang="0">
                  <a:pos x="59" y="535"/>
                </a:cxn>
                <a:cxn ang="0">
                  <a:pos x="50" y="598"/>
                </a:cxn>
                <a:cxn ang="0">
                  <a:pos x="34" y="615"/>
                </a:cxn>
                <a:cxn ang="0">
                  <a:pos x="17" y="653"/>
                </a:cxn>
                <a:cxn ang="0">
                  <a:pos x="0" y="690"/>
                </a:cxn>
                <a:cxn ang="0">
                  <a:pos x="46" y="707"/>
                </a:cxn>
                <a:cxn ang="0">
                  <a:pos x="88" y="720"/>
                </a:cxn>
                <a:cxn ang="0">
                  <a:pos x="164" y="745"/>
                </a:cxn>
                <a:cxn ang="0">
                  <a:pos x="291" y="771"/>
                </a:cxn>
                <a:cxn ang="0">
                  <a:pos x="299" y="771"/>
                </a:cxn>
                <a:cxn ang="0">
                  <a:pos x="328" y="766"/>
                </a:cxn>
                <a:cxn ang="0">
                  <a:pos x="333" y="749"/>
                </a:cxn>
                <a:cxn ang="0">
                  <a:pos x="328" y="733"/>
                </a:cxn>
                <a:cxn ang="0">
                  <a:pos x="324" y="703"/>
                </a:cxn>
                <a:cxn ang="0">
                  <a:pos x="337" y="682"/>
                </a:cxn>
                <a:cxn ang="0">
                  <a:pos x="362" y="665"/>
                </a:cxn>
                <a:cxn ang="0">
                  <a:pos x="400" y="657"/>
                </a:cxn>
                <a:cxn ang="0">
                  <a:pos x="463" y="640"/>
                </a:cxn>
                <a:cxn ang="0">
                  <a:pos x="476" y="632"/>
                </a:cxn>
                <a:cxn ang="0">
                  <a:pos x="497" y="598"/>
                </a:cxn>
                <a:cxn ang="0">
                  <a:pos x="501" y="573"/>
                </a:cxn>
                <a:cxn ang="0">
                  <a:pos x="497" y="543"/>
                </a:cxn>
                <a:cxn ang="0">
                  <a:pos x="510" y="433"/>
                </a:cxn>
                <a:cxn ang="0">
                  <a:pos x="531" y="341"/>
                </a:cxn>
                <a:cxn ang="0">
                  <a:pos x="531" y="311"/>
                </a:cxn>
                <a:cxn ang="0">
                  <a:pos x="514" y="299"/>
                </a:cxn>
                <a:cxn ang="0">
                  <a:pos x="463" y="299"/>
                </a:cxn>
                <a:cxn ang="0">
                  <a:pos x="446" y="303"/>
                </a:cxn>
              </a:cxnLst>
              <a:rect l="0" t="0" r="r" b="b"/>
              <a:pathLst>
                <a:path w="531" h="771">
                  <a:moveTo>
                    <a:pt x="446" y="303"/>
                  </a:moveTo>
                  <a:lnTo>
                    <a:pt x="379" y="273"/>
                  </a:lnTo>
                  <a:lnTo>
                    <a:pt x="379" y="273"/>
                  </a:lnTo>
                  <a:lnTo>
                    <a:pt x="366" y="269"/>
                  </a:lnTo>
                  <a:lnTo>
                    <a:pt x="358" y="265"/>
                  </a:lnTo>
                  <a:lnTo>
                    <a:pt x="354" y="261"/>
                  </a:lnTo>
                  <a:lnTo>
                    <a:pt x="350" y="252"/>
                  </a:lnTo>
                  <a:lnTo>
                    <a:pt x="350" y="240"/>
                  </a:lnTo>
                  <a:lnTo>
                    <a:pt x="354" y="231"/>
                  </a:lnTo>
                  <a:lnTo>
                    <a:pt x="354" y="231"/>
                  </a:lnTo>
                  <a:lnTo>
                    <a:pt x="362" y="219"/>
                  </a:lnTo>
                  <a:lnTo>
                    <a:pt x="366" y="206"/>
                  </a:lnTo>
                  <a:lnTo>
                    <a:pt x="366" y="198"/>
                  </a:lnTo>
                  <a:lnTo>
                    <a:pt x="366" y="189"/>
                  </a:lnTo>
                  <a:lnTo>
                    <a:pt x="358" y="181"/>
                  </a:lnTo>
                  <a:lnTo>
                    <a:pt x="354" y="176"/>
                  </a:lnTo>
                  <a:lnTo>
                    <a:pt x="248" y="143"/>
                  </a:lnTo>
                  <a:lnTo>
                    <a:pt x="244" y="75"/>
                  </a:lnTo>
                  <a:lnTo>
                    <a:pt x="244" y="75"/>
                  </a:lnTo>
                  <a:lnTo>
                    <a:pt x="236" y="50"/>
                  </a:lnTo>
                  <a:lnTo>
                    <a:pt x="223" y="29"/>
                  </a:lnTo>
                  <a:lnTo>
                    <a:pt x="211" y="16"/>
                  </a:lnTo>
                  <a:lnTo>
                    <a:pt x="194" y="8"/>
                  </a:lnTo>
                  <a:lnTo>
                    <a:pt x="177" y="4"/>
                  </a:lnTo>
                  <a:lnTo>
                    <a:pt x="160" y="0"/>
                  </a:lnTo>
                  <a:lnTo>
                    <a:pt x="139" y="4"/>
                  </a:lnTo>
                  <a:lnTo>
                    <a:pt x="135" y="4"/>
                  </a:lnTo>
                  <a:lnTo>
                    <a:pt x="135" y="4"/>
                  </a:lnTo>
                  <a:lnTo>
                    <a:pt x="126" y="25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59"/>
                  </a:lnTo>
                  <a:lnTo>
                    <a:pt x="122" y="71"/>
                  </a:lnTo>
                  <a:lnTo>
                    <a:pt x="118" y="80"/>
                  </a:lnTo>
                  <a:lnTo>
                    <a:pt x="114" y="84"/>
                  </a:lnTo>
                  <a:lnTo>
                    <a:pt x="101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71" y="92"/>
                  </a:lnTo>
                  <a:lnTo>
                    <a:pt x="59" y="96"/>
                  </a:lnTo>
                  <a:lnTo>
                    <a:pt x="46" y="105"/>
                  </a:lnTo>
                  <a:lnTo>
                    <a:pt x="34" y="118"/>
                  </a:lnTo>
                  <a:lnTo>
                    <a:pt x="29" y="130"/>
                  </a:lnTo>
                  <a:lnTo>
                    <a:pt x="29" y="143"/>
                  </a:lnTo>
                  <a:lnTo>
                    <a:pt x="38" y="155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84" y="189"/>
                  </a:lnTo>
                  <a:lnTo>
                    <a:pt x="109" y="206"/>
                  </a:lnTo>
                  <a:lnTo>
                    <a:pt x="118" y="214"/>
                  </a:lnTo>
                  <a:lnTo>
                    <a:pt x="114" y="219"/>
                  </a:lnTo>
                  <a:lnTo>
                    <a:pt x="101" y="223"/>
                  </a:lnTo>
                  <a:lnTo>
                    <a:pt x="76" y="227"/>
                  </a:lnTo>
                  <a:lnTo>
                    <a:pt x="12" y="227"/>
                  </a:lnTo>
                  <a:lnTo>
                    <a:pt x="139" y="362"/>
                  </a:lnTo>
                  <a:lnTo>
                    <a:pt x="139" y="362"/>
                  </a:lnTo>
                  <a:lnTo>
                    <a:pt x="143" y="375"/>
                  </a:lnTo>
                  <a:lnTo>
                    <a:pt x="143" y="400"/>
                  </a:lnTo>
                  <a:lnTo>
                    <a:pt x="139" y="412"/>
                  </a:lnTo>
                  <a:lnTo>
                    <a:pt x="135" y="425"/>
                  </a:lnTo>
                  <a:lnTo>
                    <a:pt x="122" y="433"/>
                  </a:lnTo>
                  <a:lnTo>
                    <a:pt x="105" y="438"/>
                  </a:lnTo>
                  <a:lnTo>
                    <a:pt x="93" y="484"/>
                  </a:lnTo>
                  <a:lnTo>
                    <a:pt x="59" y="535"/>
                  </a:lnTo>
                  <a:lnTo>
                    <a:pt x="50" y="598"/>
                  </a:lnTo>
                  <a:lnTo>
                    <a:pt x="50" y="598"/>
                  </a:lnTo>
                  <a:lnTo>
                    <a:pt x="46" y="602"/>
                  </a:lnTo>
                  <a:lnTo>
                    <a:pt x="34" y="615"/>
                  </a:lnTo>
                  <a:lnTo>
                    <a:pt x="21" y="636"/>
                  </a:lnTo>
                  <a:lnTo>
                    <a:pt x="17" y="653"/>
                  </a:lnTo>
                  <a:lnTo>
                    <a:pt x="12" y="674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46" y="707"/>
                  </a:lnTo>
                  <a:lnTo>
                    <a:pt x="88" y="720"/>
                  </a:lnTo>
                  <a:lnTo>
                    <a:pt x="88" y="720"/>
                  </a:lnTo>
                  <a:lnTo>
                    <a:pt x="135" y="724"/>
                  </a:lnTo>
                  <a:lnTo>
                    <a:pt x="164" y="745"/>
                  </a:lnTo>
                  <a:lnTo>
                    <a:pt x="194" y="762"/>
                  </a:lnTo>
                  <a:lnTo>
                    <a:pt x="291" y="771"/>
                  </a:lnTo>
                  <a:lnTo>
                    <a:pt x="291" y="771"/>
                  </a:lnTo>
                  <a:lnTo>
                    <a:pt x="299" y="771"/>
                  </a:lnTo>
                  <a:lnTo>
                    <a:pt x="320" y="771"/>
                  </a:lnTo>
                  <a:lnTo>
                    <a:pt x="328" y="766"/>
                  </a:lnTo>
                  <a:lnTo>
                    <a:pt x="333" y="758"/>
                  </a:lnTo>
                  <a:lnTo>
                    <a:pt x="333" y="749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4" y="720"/>
                  </a:lnTo>
                  <a:lnTo>
                    <a:pt x="324" y="703"/>
                  </a:lnTo>
                  <a:lnTo>
                    <a:pt x="328" y="695"/>
                  </a:lnTo>
                  <a:lnTo>
                    <a:pt x="337" y="682"/>
                  </a:lnTo>
                  <a:lnTo>
                    <a:pt x="354" y="669"/>
                  </a:lnTo>
                  <a:lnTo>
                    <a:pt x="362" y="665"/>
                  </a:lnTo>
                  <a:lnTo>
                    <a:pt x="362" y="665"/>
                  </a:lnTo>
                  <a:lnTo>
                    <a:pt x="400" y="657"/>
                  </a:lnTo>
                  <a:lnTo>
                    <a:pt x="434" y="648"/>
                  </a:lnTo>
                  <a:lnTo>
                    <a:pt x="463" y="640"/>
                  </a:lnTo>
                  <a:lnTo>
                    <a:pt x="463" y="640"/>
                  </a:lnTo>
                  <a:lnTo>
                    <a:pt x="476" y="632"/>
                  </a:lnTo>
                  <a:lnTo>
                    <a:pt x="484" y="619"/>
                  </a:lnTo>
                  <a:lnTo>
                    <a:pt x="497" y="598"/>
                  </a:lnTo>
                  <a:lnTo>
                    <a:pt x="497" y="581"/>
                  </a:lnTo>
                  <a:lnTo>
                    <a:pt x="501" y="573"/>
                  </a:lnTo>
                  <a:lnTo>
                    <a:pt x="501" y="573"/>
                  </a:lnTo>
                  <a:lnTo>
                    <a:pt x="497" y="543"/>
                  </a:lnTo>
                  <a:lnTo>
                    <a:pt x="501" y="509"/>
                  </a:lnTo>
                  <a:lnTo>
                    <a:pt x="510" y="433"/>
                  </a:lnTo>
                  <a:lnTo>
                    <a:pt x="531" y="341"/>
                  </a:lnTo>
                  <a:lnTo>
                    <a:pt x="531" y="341"/>
                  </a:lnTo>
                  <a:lnTo>
                    <a:pt x="531" y="320"/>
                  </a:lnTo>
                  <a:lnTo>
                    <a:pt x="531" y="311"/>
                  </a:lnTo>
                  <a:lnTo>
                    <a:pt x="526" y="307"/>
                  </a:lnTo>
                  <a:lnTo>
                    <a:pt x="514" y="299"/>
                  </a:lnTo>
                  <a:lnTo>
                    <a:pt x="497" y="294"/>
                  </a:lnTo>
                  <a:lnTo>
                    <a:pt x="463" y="299"/>
                  </a:lnTo>
                  <a:lnTo>
                    <a:pt x="446" y="303"/>
                  </a:lnTo>
                  <a:lnTo>
                    <a:pt x="446" y="303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4" name="Freeform 12"/>
            <p:cNvSpPr>
              <a:spLocks/>
            </p:cNvSpPr>
            <p:nvPr/>
          </p:nvSpPr>
          <p:spPr bwMode="auto">
            <a:xfrm>
              <a:off x="1238" y="2339"/>
              <a:ext cx="1011" cy="973"/>
            </a:xfrm>
            <a:custGeom>
              <a:avLst/>
              <a:gdLst/>
              <a:ahLst/>
              <a:cxnLst>
                <a:cxn ang="0">
                  <a:pos x="998" y="253"/>
                </a:cxn>
                <a:cxn ang="0">
                  <a:pos x="998" y="219"/>
                </a:cxn>
                <a:cxn ang="0">
                  <a:pos x="985" y="156"/>
                </a:cxn>
                <a:cxn ang="0">
                  <a:pos x="952" y="122"/>
                </a:cxn>
                <a:cxn ang="0">
                  <a:pos x="931" y="50"/>
                </a:cxn>
                <a:cxn ang="0">
                  <a:pos x="918" y="21"/>
                </a:cxn>
                <a:cxn ang="0">
                  <a:pos x="884" y="0"/>
                </a:cxn>
                <a:cxn ang="0">
                  <a:pos x="829" y="0"/>
                </a:cxn>
                <a:cxn ang="0">
                  <a:pos x="779" y="17"/>
                </a:cxn>
                <a:cxn ang="0">
                  <a:pos x="707" y="118"/>
                </a:cxn>
                <a:cxn ang="0">
                  <a:pos x="661" y="160"/>
                </a:cxn>
                <a:cxn ang="0">
                  <a:pos x="585" y="185"/>
                </a:cxn>
                <a:cxn ang="0">
                  <a:pos x="535" y="202"/>
                </a:cxn>
                <a:cxn ang="0">
                  <a:pos x="514" y="223"/>
                </a:cxn>
                <a:cxn ang="0">
                  <a:pos x="492" y="210"/>
                </a:cxn>
                <a:cxn ang="0">
                  <a:pos x="488" y="185"/>
                </a:cxn>
                <a:cxn ang="0">
                  <a:pos x="429" y="118"/>
                </a:cxn>
                <a:cxn ang="0">
                  <a:pos x="400" y="101"/>
                </a:cxn>
                <a:cxn ang="0">
                  <a:pos x="379" y="118"/>
                </a:cxn>
                <a:cxn ang="0">
                  <a:pos x="387" y="156"/>
                </a:cxn>
                <a:cxn ang="0">
                  <a:pos x="379" y="215"/>
                </a:cxn>
                <a:cxn ang="0">
                  <a:pos x="349" y="240"/>
                </a:cxn>
                <a:cxn ang="0">
                  <a:pos x="320" y="240"/>
                </a:cxn>
                <a:cxn ang="0">
                  <a:pos x="282" y="265"/>
                </a:cxn>
                <a:cxn ang="0">
                  <a:pos x="252" y="307"/>
                </a:cxn>
                <a:cxn ang="0">
                  <a:pos x="214" y="333"/>
                </a:cxn>
                <a:cxn ang="0">
                  <a:pos x="198" y="333"/>
                </a:cxn>
                <a:cxn ang="0">
                  <a:pos x="143" y="320"/>
                </a:cxn>
                <a:cxn ang="0">
                  <a:pos x="122" y="328"/>
                </a:cxn>
                <a:cxn ang="0">
                  <a:pos x="96" y="375"/>
                </a:cxn>
                <a:cxn ang="0">
                  <a:pos x="71" y="488"/>
                </a:cxn>
                <a:cxn ang="0">
                  <a:pos x="25" y="531"/>
                </a:cxn>
                <a:cxn ang="0">
                  <a:pos x="0" y="569"/>
                </a:cxn>
                <a:cxn ang="0">
                  <a:pos x="46" y="577"/>
                </a:cxn>
                <a:cxn ang="0">
                  <a:pos x="113" y="573"/>
                </a:cxn>
                <a:cxn ang="0">
                  <a:pos x="168" y="581"/>
                </a:cxn>
                <a:cxn ang="0">
                  <a:pos x="198" y="619"/>
                </a:cxn>
                <a:cxn ang="0">
                  <a:pos x="189" y="670"/>
                </a:cxn>
                <a:cxn ang="0">
                  <a:pos x="181" y="699"/>
                </a:cxn>
                <a:cxn ang="0">
                  <a:pos x="198" y="724"/>
                </a:cxn>
                <a:cxn ang="0">
                  <a:pos x="227" y="737"/>
                </a:cxn>
                <a:cxn ang="0">
                  <a:pos x="257" y="800"/>
                </a:cxn>
                <a:cxn ang="0">
                  <a:pos x="273" y="830"/>
                </a:cxn>
                <a:cxn ang="0">
                  <a:pos x="316" y="838"/>
                </a:cxn>
                <a:cxn ang="0">
                  <a:pos x="433" y="910"/>
                </a:cxn>
                <a:cxn ang="0">
                  <a:pos x="539" y="872"/>
                </a:cxn>
                <a:cxn ang="0">
                  <a:pos x="653" y="796"/>
                </a:cxn>
                <a:cxn ang="0">
                  <a:pos x="682" y="788"/>
                </a:cxn>
                <a:cxn ang="0">
                  <a:pos x="716" y="775"/>
                </a:cxn>
                <a:cxn ang="0">
                  <a:pos x="741" y="716"/>
                </a:cxn>
                <a:cxn ang="0">
                  <a:pos x="758" y="670"/>
                </a:cxn>
                <a:cxn ang="0">
                  <a:pos x="783" y="640"/>
                </a:cxn>
                <a:cxn ang="0">
                  <a:pos x="792" y="573"/>
                </a:cxn>
                <a:cxn ang="0">
                  <a:pos x="817" y="539"/>
                </a:cxn>
                <a:cxn ang="0">
                  <a:pos x="842" y="493"/>
                </a:cxn>
                <a:cxn ang="0">
                  <a:pos x="867" y="480"/>
                </a:cxn>
                <a:cxn ang="0">
                  <a:pos x="905" y="387"/>
                </a:cxn>
                <a:cxn ang="0">
                  <a:pos x="969" y="366"/>
                </a:cxn>
                <a:cxn ang="0">
                  <a:pos x="1002" y="362"/>
                </a:cxn>
                <a:cxn ang="0">
                  <a:pos x="1006" y="345"/>
                </a:cxn>
                <a:cxn ang="0">
                  <a:pos x="977" y="333"/>
                </a:cxn>
                <a:cxn ang="0">
                  <a:pos x="956" y="320"/>
                </a:cxn>
                <a:cxn ang="0">
                  <a:pos x="969" y="307"/>
                </a:cxn>
              </a:cxnLst>
              <a:rect l="0" t="0" r="r" b="b"/>
              <a:pathLst>
                <a:path w="1011" h="973">
                  <a:moveTo>
                    <a:pt x="969" y="307"/>
                  </a:moveTo>
                  <a:lnTo>
                    <a:pt x="977" y="253"/>
                  </a:lnTo>
                  <a:lnTo>
                    <a:pt x="998" y="253"/>
                  </a:lnTo>
                  <a:lnTo>
                    <a:pt x="998" y="253"/>
                  </a:lnTo>
                  <a:lnTo>
                    <a:pt x="998" y="253"/>
                  </a:lnTo>
                  <a:lnTo>
                    <a:pt x="998" y="219"/>
                  </a:lnTo>
                  <a:lnTo>
                    <a:pt x="994" y="185"/>
                  </a:lnTo>
                  <a:lnTo>
                    <a:pt x="985" y="156"/>
                  </a:lnTo>
                  <a:lnTo>
                    <a:pt x="985" y="156"/>
                  </a:lnTo>
                  <a:lnTo>
                    <a:pt x="973" y="147"/>
                  </a:lnTo>
                  <a:lnTo>
                    <a:pt x="964" y="139"/>
                  </a:lnTo>
                  <a:lnTo>
                    <a:pt x="952" y="122"/>
                  </a:lnTo>
                  <a:lnTo>
                    <a:pt x="952" y="122"/>
                  </a:lnTo>
                  <a:lnTo>
                    <a:pt x="943" y="105"/>
                  </a:lnTo>
                  <a:lnTo>
                    <a:pt x="931" y="50"/>
                  </a:lnTo>
                  <a:lnTo>
                    <a:pt x="931" y="50"/>
                  </a:lnTo>
                  <a:lnTo>
                    <a:pt x="926" y="33"/>
                  </a:lnTo>
                  <a:lnTo>
                    <a:pt x="918" y="21"/>
                  </a:lnTo>
                  <a:lnTo>
                    <a:pt x="910" y="12"/>
                  </a:lnTo>
                  <a:lnTo>
                    <a:pt x="897" y="4"/>
                  </a:lnTo>
                  <a:lnTo>
                    <a:pt x="884" y="0"/>
                  </a:lnTo>
                  <a:lnTo>
                    <a:pt x="867" y="0"/>
                  </a:lnTo>
                  <a:lnTo>
                    <a:pt x="829" y="0"/>
                  </a:lnTo>
                  <a:lnTo>
                    <a:pt x="829" y="0"/>
                  </a:lnTo>
                  <a:lnTo>
                    <a:pt x="808" y="4"/>
                  </a:lnTo>
                  <a:lnTo>
                    <a:pt x="792" y="8"/>
                  </a:lnTo>
                  <a:lnTo>
                    <a:pt x="779" y="17"/>
                  </a:lnTo>
                  <a:lnTo>
                    <a:pt x="762" y="29"/>
                  </a:lnTo>
                  <a:lnTo>
                    <a:pt x="741" y="63"/>
                  </a:lnTo>
                  <a:lnTo>
                    <a:pt x="707" y="118"/>
                  </a:lnTo>
                  <a:lnTo>
                    <a:pt x="707" y="118"/>
                  </a:lnTo>
                  <a:lnTo>
                    <a:pt x="686" y="143"/>
                  </a:lnTo>
                  <a:lnTo>
                    <a:pt x="661" y="160"/>
                  </a:lnTo>
                  <a:lnTo>
                    <a:pt x="636" y="173"/>
                  </a:lnTo>
                  <a:lnTo>
                    <a:pt x="610" y="181"/>
                  </a:lnTo>
                  <a:lnTo>
                    <a:pt x="585" y="185"/>
                  </a:lnTo>
                  <a:lnTo>
                    <a:pt x="568" y="185"/>
                  </a:lnTo>
                  <a:lnTo>
                    <a:pt x="547" y="185"/>
                  </a:lnTo>
                  <a:lnTo>
                    <a:pt x="535" y="202"/>
                  </a:lnTo>
                  <a:lnTo>
                    <a:pt x="535" y="202"/>
                  </a:lnTo>
                  <a:lnTo>
                    <a:pt x="522" y="219"/>
                  </a:lnTo>
                  <a:lnTo>
                    <a:pt x="514" y="223"/>
                  </a:lnTo>
                  <a:lnTo>
                    <a:pt x="505" y="223"/>
                  </a:lnTo>
                  <a:lnTo>
                    <a:pt x="497" y="223"/>
                  </a:lnTo>
                  <a:lnTo>
                    <a:pt x="492" y="210"/>
                  </a:lnTo>
                  <a:lnTo>
                    <a:pt x="488" y="202"/>
                  </a:lnTo>
                  <a:lnTo>
                    <a:pt x="488" y="202"/>
                  </a:lnTo>
                  <a:lnTo>
                    <a:pt x="488" y="185"/>
                  </a:lnTo>
                  <a:lnTo>
                    <a:pt x="480" y="168"/>
                  </a:lnTo>
                  <a:lnTo>
                    <a:pt x="455" y="139"/>
                  </a:lnTo>
                  <a:lnTo>
                    <a:pt x="429" y="118"/>
                  </a:lnTo>
                  <a:lnTo>
                    <a:pt x="421" y="109"/>
                  </a:lnTo>
                  <a:lnTo>
                    <a:pt x="421" y="109"/>
                  </a:lnTo>
                  <a:lnTo>
                    <a:pt x="400" y="101"/>
                  </a:lnTo>
                  <a:lnTo>
                    <a:pt x="387" y="101"/>
                  </a:lnTo>
                  <a:lnTo>
                    <a:pt x="383" y="105"/>
                  </a:lnTo>
                  <a:lnTo>
                    <a:pt x="379" y="118"/>
                  </a:lnTo>
                  <a:lnTo>
                    <a:pt x="383" y="143"/>
                  </a:lnTo>
                  <a:lnTo>
                    <a:pt x="387" y="156"/>
                  </a:lnTo>
                  <a:lnTo>
                    <a:pt x="387" y="156"/>
                  </a:lnTo>
                  <a:lnTo>
                    <a:pt x="391" y="181"/>
                  </a:lnTo>
                  <a:lnTo>
                    <a:pt x="387" y="198"/>
                  </a:lnTo>
                  <a:lnTo>
                    <a:pt x="379" y="215"/>
                  </a:lnTo>
                  <a:lnTo>
                    <a:pt x="370" y="223"/>
                  </a:lnTo>
                  <a:lnTo>
                    <a:pt x="358" y="240"/>
                  </a:lnTo>
                  <a:lnTo>
                    <a:pt x="349" y="240"/>
                  </a:lnTo>
                  <a:lnTo>
                    <a:pt x="349" y="240"/>
                  </a:lnTo>
                  <a:lnTo>
                    <a:pt x="341" y="240"/>
                  </a:lnTo>
                  <a:lnTo>
                    <a:pt x="320" y="240"/>
                  </a:lnTo>
                  <a:lnTo>
                    <a:pt x="307" y="244"/>
                  </a:lnTo>
                  <a:lnTo>
                    <a:pt x="294" y="253"/>
                  </a:lnTo>
                  <a:lnTo>
                    <a:pt x="282" y="265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52" y="307"/>
                  </a:lnTo>
                  <a:lnTo>
                    <a:pt x="240" y="320"/>
                  </a:lnTo>
                  <a:lnTo>
                    <a:pt x="227" y="328"/>
                  </a:lnTo>
                  <a:lnTo>
                    <a:pt x="214" y="333"/>
                  </a:lnTo>
                  <a:lnTo>
                    <a:pt x="202" y="333"/>
                  </a:lnTo>
                  <a:lnTo>
                    <a:pt x="198" y="333"/>
                  </a:lnTo>
                  <a:lnTo>
                    <a:pt x="198" y="333"/>
                  </a:lnTo>
                  <a:lnTo>
                    <a:pt x="176" y="324"/>
                  </a:lnTo>
                  <a:lnTo>
                    <a:pt x="164" y="320"/>
                  </a:lnTo>
                  <a:lnTo>
                    <a:pt x="143" y="320"/>
                  </a:lnTo>
                  <a:lnTo>
                    <a:pt x="126" y="324"/>
                  </a:lnTo>
                  <a:lnTo>
                    <a:pt x="122" y="328"/>
                  </a:lnTo>
                  <a:lnTo>
                    <a:pt x="122" y="328"/>
                  </a:lnTo>
                  <a:lnTo>
                    <a:pt x="118" y="341"/>
                  </a:lnTo>
                  <a:lnTo>
                    <a:pt x="113" y="354"/>
                  </a:lnTo>
                  <a:lnTo>
                    <a:pt x="96" y="375"/>
                  </a:lnTo>
                  <a:lnTo>
                    <a:pt x="75" y="392"/>
                  </a:lnTo>
                  <a:lnTo>
                    <a:pt x="75" y="472"/>
                  </a:lnTo>
                  <a:lnTo>
                    <a:pt x="71" y="488"/>
                  </a:lnTo>
                  <a:lnTo>
                    <a:pt x="71" y="488"/>
                  </a:lnTo>
                  <a:lnTo>
                    <a:pt x="50" y="505"/>
                  </a:lnTo>
                  <a:lnTo>
                    <a:pt x="25" y="531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21" y="573"/>
                  </a:lnTo>
                  <a:lnTo>
                    <a:pt x="46" y="577"/>
                  </a:lnTo>
                  <a:lnTo>
                    <a:pt x="75" y="577"/>
                  </a:lnTo>
                  <a:lnTo>
                    <a:pt x="113" y="573"/>
                  </a:lnTo>
                  <a:lnTo>
                    <a:pt x="113" y="573"/>
                  </a:lnTo>
                  <a:lnTo>
                    <a:pt x="134" y="573"/>
                  </a:lnTo>
                  <a:lnTo>
                    <a:pt x="151" y="573"/>
                  </a:lnTo>
                  <a:lnTo>
                    <a:pt x="168" y="581"/>
                  </a:lnTo>
                  <a:lnTo>
                    <a:pt x="185" y="594"/>
                  </a:lnTo>
                  <a:lnTo>
                    <a:pt x="193" y="606"/>
                  </a:lnTo>
                  <a:lnTo>
                    <a:pt x="198" y="619"/>
                  </a:lnTo>
                  <a:lnTo>
                    <a:pt x="198" y="632"/>
                  </a:lnTo>
                  <a:lnTo>
                    <a:pt x="198" y="649"/>
                  </a:lnTo>
                  <a:lnTo>
                    <a:pt x="189" y="670"/>
                  </a:lnTo>
                  <a:lnTo>
                    <a:pt x="181" y="695"/>
                  </a:lnTo>
                  <a:lnTo>
                    <a:pt x="181" y="695"/>
                  </a:lnTo>
                  <a:lnTo>
                    <a:pt x="181" y="699"/>
                  </a:lnTo>
                  <a:lnTo>
                    <a:pt x="185" y="712"/>
                  </a:lnTo>
                  <a:lnTo>
                    <a:pt x="189" y="716"/>
                  </a:lnTo>
                  <a:lnTo>
                    <a:pt x="198" y="724"/>
                  </a:lnTo>
                  <a:lnTo>
                    <a:pt x="210" y="733"/>
                  </a:lnTo>
                  <a:lnTo>
                    <a:pt x="227" y="737"/>
                  </a:lnTo>
                  <a:lnTo>
                    <a:pt x="227" y="737"/>
                  </a:lnTo>
                  <a:lnTo>
                    <a:pt x="244" y="762"/>
                  </a:lnTo>
                  <a:lnTo>
                    <a:pt x="252" y="788"/>
                  </a:lnTo>
                  <a:lnTo>
                    <a:pt x="257" y="800"/>
                  </a:lnTo>
                  <a:lnTo>
                    <a:pt x="257" y="817"/>
                  </a:lnTo>
                  <a:lnTo>
                    <a:pt x="257" y="817"/>
                  </a:lnTo>
                  <a:lnTo>
                    <a:pt x="273" y="830"/>
                  </a:lnTo>
                  <a:lnTo>
                    <a:pt x="294" y="838"/>
                  </a:lnTo>
                  <a:lnTo>
                    <a:pt x="303" y="838"/>
                  </a:lnTo>
                  <a:lnTo>
                    <a:pt x="316" y="838"/>
                  </a:lnTo>
                  <a:lnTo>
                    <a:pt x="316" y="885"/>
                  </a:lnTo>
                  <a:lnTo>
                    <a:pt x="396" y="973"/>
                  </a:lnTo>
                  <a:lnTo>
                    <a:pt x="433" y="910"/>
                  </a:lnTo>
                  <a:lnTo>
                    <a:pt x="463" y="910"/>
                  </a:lnTo>
                  <a:lnTo>
                    <a:pt x="463" y="910"/>
                  </a:lnTo>
                  <a:lnTo>
                    <a:pt x="539" y="872"/>
                  </a:lnTo>
                  <a:lnTo>
                    <a:pt x="602" y="834"/>
                  </a:lnTo>
                  <a:lnTo>
                    <a:pt x="627" y="813"/>
                  </a:lnTo>
                  <a:lnTo>
                    <a:pt x="653" y="796"/>
                  </a:lnTo>
                  <a:lnTo>
                    <a:pt x="674" y="783"/>
                  </a:lnTo>
                  <a:lnTo>
                    <a:pt x="674" y="783"/>
                  </a:lnTo>
                  <a:lnTo>
                    <a:pt x="682" y="788"/>
                  </a:lnTo>
                  <a:lnTo>
                    <a:pt x="690" y="788"/>
                  </a:lnTo>
                  <a:lnTo>
                    <a:pt x="703" y="783"/>
                  </a:lnTo>
                  <a:lnTo>
                    <a:pt x="716" y="775"/>
                  </a:lnTo>
                  <a:lnTo>
                    <a:pt x="728" y="762"/>
                  </a:lnTo>
                  <a:lnTo>
                    <a:pt x="737" y="745"/>
                  </a:lnTo>
                  <a:lnTo>
                    <a:pt x="741" y="716"/>
                  </a:lnTo>
                  <a:lnTo>
                    <a:pt x="749" y="678"/>
                  </a:lnTo>
                  <a:lnTo>
                    <a:pt x="749" y="678"/>
                  </a:lnTo>
                  <a:lnTo>
                    <a:pt x="758" y="670"/>
                  </a:lnTo>
                  <a:lnTo>
                    <a:pt x="775" y="657"/>
                  </a:lnTo>
                  <a:lnTo>
                    <a:pt x="783" y="649"/>
                  </a:lnTo>
                  <a:lnTo>
                    <a:pt x="783" y="640"/>
                  </a:lnTo>
                  <a:lnTo>
                    <a:pt x="775" y="636"/>
                  </a:lnTo>
                  <a:lnTo>
                    <a:pt x="758" y="628"/>
                  </a:lnTo>
                  <a:lnTo>
                    <a:pt x="792" y="573"/>
                  </a:lnTo>
                  <a:lnTo>
                    <a:pt x="813" y="552"/>
                  </a:lnTo>
                  <a:lnTo>
                    <a:pt x="813" y="552"/>
                  </a:lnTo>
                  <a:lnTo>
                    <a:pt x="817" y="539"/>
                  </a:lnTo>
                  <a:lnTo>
                    <a:pt x="825" y="518"/>
                  </a:lnTo>
                  <a:lnTo>
                    <a:pt x="829" y="505"/>
                  </a:lnTo>
                  <a:lnTo>
                    <a:pt x="842" y="493"/>
                  </a:lnTo>
                  <a:lnTo>
                    <a:pt x="855" y="484"/>
                  </a:lnTo>
                  <a:lnTo>
                    <a:pt x="867" y="480"/>
                  </a:lnTo>
                  <a:lnTo>
                    <a:pt x="867" y="480"/>
                  </a:lnTo>
                  <a:lnTo>
                    <a:pt x="888" y="442"/>
                  </a:lnTo>
                  <a:lnTo>
                    <a:pt x="901" y="413"/>
                  </a:lnTo>
                  <a:lnTo>
                    <a:pt x="905" y="387"/>
                  </a:lnTo>
                  <a:lnTo>
                    <a:pt x="905" y="387"/>
                  </a:lnTo>
                  <a:lnTo>
                    <a:pt x="939" y="375"/>
                  </a:lnTo>
                  <a:lnTo>
                    <a:pt x="969" y="366"/>
                  </a:lnTo>
                  <a:lnTo>
                    <a:pt x="998" y="362"/>
                  </a:lnTo>
                  <a:lnTo>
                    <a:pt x="998" y="362"/>
                  </a:lnTo>
                  <a:lnTo>
                    <a:pt x="1002" y="362"/>
                  </a:lnTo>
                  <a:lnTo>
                    <a:pt x="1011" y="354"/>
                  </a:lnTo>
                  <a:lnTo>
                    <a:pt x="1011" y="349"/>
                  </a:lnTo>
                  <a:lnTo>
                    <a:pt x="1006" y="345"/>
                  </a:lnTo>
                  <a:lnTo>
                    <a:pt x="994" y="337"/>
                  </a:lnTo>
                  <a:lnTo>
                    <a:pt x="977" y="333"/>
                  </a:lnTo>
                  <a:lnTo>
                    <a:pt x="977" y="333"/>
                  </a:lnTo>
                  <a:lnTo>
                    <a:pt x="960" y="328"/>
                  </a:lnTo>
                  <a:lnTo>
                    <a:pt x="956" y="324"/>
                  </a:lnTo>
                  <a:lnTo>
                    <a:pt x="956" y="320"/>
                  </a:lnTo>
                  <a:lnTo>
                    <a:pt x="960" y="312"/>
                  </a:lnTo>
                  <a:lnTo>
                    <a:pt x="969" y="307"/>
                  </a:lnTo>
                  <a:lnTo>
                    <a:pt x="969" y="307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5" name="Freeform 13"/>
            <p:cNvSpPr>
              <a:spLocks/>
            </p:cNvSpPr>
            <p:nvPr/>
          </p:nvSpPr>
          <p:spPr bwMode="auto">
            <a:xfrm>
              <a:off x="972" y="1479"/>
              <a:ext cx="1340" cy="1429"/>
            </a:xfrm>
            <a:custGeom>
              <a:avLst/>
              <a:gdLst/>
              <a:ahLst/>
              <a:cxnLst>
                <a:cxn ang="0">
                  <a:pos x="1209" y="207"/>
                </a:cxn>
                <a:cxn ang="0">
                  <a:pos x="1201" y="160"/>
                </a:cxn>
                <a:cxn ang="0">
                  <a:pos x="1176" y="17"/>
                </a:cxn>
                <a:cxn ang="0">
                  <a:pos x="1163" y="21"/>
                </a:cxn>
                <a:cxn ang="0">
                  <a:pos x="956" y="89"/>
                </a:cxn>
                <a:cxn ang="0">
                  <a:pos x="885" y="127"/>
                </a:cxn>
                <a:cxn ang="0">
                  <a:pos x="872" y="232"/>
                </a:cxn>
                <a:cxn ang="0">
                  <a:pos x="838" y="266"/>
                </a:cxn>
                <a:cxn ang="0">
                  <a:pos x="712" y="472"/>
                </a:cxn>
                <a:cxn ang="0">
                  <a:pos x="657" y="481"/>
                </a:cxn>
                <a:cxn ang="0">
                  <a:pos x="632" y="401"/>
                </a:cxn>
                <a:cxn ang="0">
                  <a:pos x="560" y="278"/>
                </a:cxn>
                <a:cxn ang="0">
                  <a:pos x="514" y="186"/>
                </a:cxn>
                <a:cxn ang="0">
                  <a:pos x="497" y="122"/>
                </a:cxn>
                <a:cxn ang="0">
                  <a:pos x="417" y="110"/>
                </a:cxn>
                <a:cxn ang="0">
                  <a:pos x="337" y="51"/>
                </a:cxn>
                <a:cxn ang="0">
                  <a:pos x="320" y="0"/>
                </a:cxn>
                <a:cxn ang="0">
                  <a:pos x="249" y="59"/>
                </a:cxn>
                <a:cxn ang="0">
                  <a:pos x="181" y="97"/>
                </a:cxn>
                <a:cxn ang="0">
                  <a:pos x="190" y="165"/>
                </a:cxn>
                <a:cxn ang="0">
                  <a:pos x="236" y="211"/>
                </a:cxn>
                <a:cxn ang="0">
                  <a:pos x="228" y="556"/>
                </a:cxn>
                <a:cxn ang="0">
                  <a:pos x="266" y="578"/>
                </a:cxn>
                <a:cxn ang="0">
                  <a:pos x="287" y="611"/>
                </a:cxn>
                <a:cxn ang="0">
                  <a:pos x="291" y="670"/>
                </a:cxn>
                <a:cxn ang="0">
                  <a:pos x="274" y="733"/>
                </a:cxn>
                <a:cxn ang="0">
                  <a:pos x="190" y="893"/>
                </a:cxn>
                <a:cxn ang="0">
                  <a:pos x="164" y="919"/>
                </a:cxn>
                <a:cxn ang="0">
                  <a:pos x="148" y="969"/>
                </a:cxn>
                <a:cxn ang="0">
                  <a:pos x="114" y="1011"/>
                </a:cxn>
                <a:cxn ang="0">
                  <a:pos x="55" y="1028"/>
                </a:cxn>
                <a:cxn ang="0">
                  <a:pos x="63" y="1079"/>
                </a:cxn>
                <a:cxn ang="0">
                  <a:pos x="80" y="1125"/>
                </a:cxn>
                <a:cxn ang="0">
                  <a:pos x="34" y="1159"/>
                </a:cxn>
                <a:cxn ang="0">
                  <a:pos x="0" y="1231"/>
                </a:cxn>
                <a:cxn ang="0">
                  <a:pos x="42" y="1290"/>
                </a:cxn>
                <a:cxn ang="0">
                  <a:pos x="110" y="1340"/>
                </a:cxn>
                <a:cxn ang="0">
                  <a:pos x="194" y="1323"/>
                </a:cxn>
                <a:cxn ang="0">
                  <a:pos x="215" y="1365"/>
                </a:cxn>
                <a:cxn ang="0">
                  <a:pos x="249" y="1420"/>
                </a:cxn>
                <a:cxn ang="0">
                  <a:pos x="266" y="1424"/>
                </a:cxn>
                <a:cxn ang="0">
                  <a:pos x="341" y="1327"/>
                </a:cxn>
                <a:cxn ang="0">
                  <a:pos x="384" y="1201"/>
                </a:cxn>
                <a:cxn ang="0">
                  <a:pos x="430" y="1180"/>
                </a:cxn>
                <a:cxn ang="0">
                  <a:pos x="480" y="1188"/>
                </a:cxn>
                <a:cxn ang="0">
                  <a:pos x="531" y="1146"/>
                </a:cxn>
                <a:cxn ang="0">
                  <a:pos x="607" y="1100"/>
                </a:cxn>
                <a:cxn ang="0">
                  <a:pos x="645" y="1070"/>
                </a:cxn>
                <a:cxn ang="0">
                  <a:pos x="649" y="1003"/>
                </a:cxn>
                <a:cxn ang="0">
                  <a:pos x="687" y="965"/>
                </a:cxn>
                <a:cxn ang="0">
                  <a:pos x="754" y="1041"/>
                </a:cxn>
                <a:cxn ang="0">
                  <a:pos x="771" y="1083"/>
                </a:cxn>
                <a:cxn ang="0">
                  <a:pos x="813" y="1045"/>
                </a:cxn>
                <a:cxn ang="0">
                  <a:pos x="927" y="1020"/>
                </a:cxn>
                <a:cxn ang="0">
                  <a:pos x="1028" y="889"/>
                </a:cxn>
                <a:cxn ang="0">
                  <a:pos x="1095" y="856"/>
                </a:cxn>
                <a:cxn ang="0">
                  <a:pos x="1066" y="742"/>
                </a:cxn>
                <a:cxn ang="0">
                  <a:pos x="1104" y="674"/>
                </a:cxn>
                <a:cxn ang="0">
                  <a:pos x="1192" y="523"/>
                </a:cxn>
                <a:cxn ang="0">
                  <a:pos x="1327" y="392"/>
                </a:cxn>
                <a:cxn ang="0">
                  <a:pos x="1340" y="308"/>
                </a:cxn>
                <a:cxn ang="0">
                  <a:pos x="1281" y="232"/>
                </a:cxn>
              </a:cxnLst>
              <a:rect l="0" t="0" r="r" b="b"/>
              <a:pathLst>
                <a:path w="1340" h="1429">
                  <a:moveTo>
                    <a:pt x="1268" y="228"/>
                  </a:moveTo>
                  <a:lnTo>
                    <a:pt x="1268" y="228"/>
                  </a:lnTo>
                  <a:lnTo>
                    <a:pt x="1239" y="224"/>
                  </a:lnTo>
                  <a:lnTo>
                    <a:pt x="1222" y="219"/>
                  </a:lnTo>
                  <a:lnTo>
                    <a:pt x="1209" y="207"/>
                  </a:lnTo>
                  <a:lnTo>
                    <a:pt x="1201" y="194"/>
                  </a:lnTo>
                  <a:lnTo>
                    <a:pt x="1201" y="181"/>
                  </a:lnTo>
                  <a:lnTo>
                    <a:pt x="1201" y="169"/>
                  </a:lnTo>
                  <a:lnTo>
                    <a:pt x="1201" y="160"/>
                  </a:lnTo>
                  <a:lnTo>
                    <a:pt x="1201" y="160"/>
                  </a:lnTo>
                  <a:lnTo>
                    <a:pt x="1197" y="110"/>
                  </a:lnTo>
                  <a:lnTo>
                    <a:pt x="1192" y="76"/>
                  </a:lnTo>
                  <a:lnTo>
                    <a:pt x="1184" y="55"/>
                  </a:lnTo>
                  <a:lnTo>
                    <a:pt x="1180" y="47"/>
                  </a:lnTo>
                  <a:lnTo>
                    <a:pt x="1176" y="17"/>
                  </a:lnTo>
                  <a:lnTo>
                    <a:pt x="1176" y="17"/>
                  </a:lnTo>
                  <a:lnTo>
                    <a:pt x="1176" y="17"/>
                  </a:lnTo>
                  <a:lnTo>
                    <a:pt x="1176" y="17"/>
                  </a:lnTo>
                  <a:lnTo>
                    <a:pt x="1171" y="21"/>
                  </a:lnTo>
                  <a:lnTo>
                    <a:pt x="1163" y="21"/>
                  </a:lnTo>
                  <a:lnTo>
                    <a:pt x="1133" y="13"/>
                  </a:lnTo>
                  <a:lnTo>
                    <a:pt x="1074" y="5"/>
                  </a:lnTo>
                  <a:lnTo>
                    <a:pt x="1024" y="38"/>
                  </a:lnTo>
                  <a:lnTo>
                    <a:pt x="1003" y="38"/>
                  </a:lnTo>
                  <a:lnTo>
                    <a:pt x="956" y="89"/>
                  </a:lnTo>
                  <a:lnTo>
                    <a:pt x="956" y="89"/>
                  </a:lnTo>
                  <a:lnTo>
                    <a:pt x="944" y="93"/>
                  </a:lnTo>
                  <a:lnTo>
                    <a:pt x="914" y="101"/>
                  </a:lnTo>
                  <a:lnTo>
                    <a:pt x="902" y="114"/>
                  </a:lnTo>
                  <a:lnTo>
                    <a:pt x="885" y="127"/>
                  </a:lnTo>
                  <a:lnTo>
                    <a:pt x="876" y="139"/>
                  </a:lnTo>
                  <a:lnTo>
                    <a:pt x="876" y="160"/>
                  </a:lnTo>
                  <a:lnTo>
                    <a:pt x="876" y="160"/>
                  </a:lnTo>
                  <a:lnTo>
                    <a:pt x="876" y="198"/>
                  </a:lnTo>
                  <a:lnTo>
                    <a:pt x="872" y="232"/>
                  </a:lnTo>
                  <a:lnTo>
                    <a:pt x="868" y="245"/>
                  </a:lnTo>
                  <a:lnTo>
                    <a:pt x="860" y="257"/>
                  </a:lnTo>
                  <a:lnTo>
                    <a:pt x="851" y="262"/>
                  </a:lnTo>
                  <a:lnTo>
                    <a:pt x="838" y="266"/>
                  </a:lnTo>
                  <a:lnTo>
                    <a:pt x="838" y="266"/>
                  </a:lnTo>
                  <a:lnTo>
                    <a:pt x="801" y="270"/>
                  </a:lnTo>
                  <a:lnTo>
                    <a:pt x="788" y="274"/>
                  </a:lnTo>
                  <a:lnTo>
                    <a:pt x="771" y="308"/>
                  </a:lnTo>
                  <a:lnTo>
                    <a:pt x="704" y="405"/>
                  </a:lnTo>
                  <a:lnTo>
                    <a:pt x="712" y="472"/>
                  </a:lnTo>
                  <a:lnTo>
                    <a:pt x="712" y="472"/>
                  </a:lnTo>
                  <a:lnTo>
                    <a:pt x="699" y="476"/>
                  </a:lnTo>
                  <a:lnTo>
                    <a:pt x="687" y="481"/>
                  </a:lnTo>
                  <a:lnTo>
                    <a:pt x="670" y="485"/>
                  </a:lnTo>
                  <a:lnTo>
                    <a:pt x="657" y="481"/>
                  </a:lnTo>
                  <a:lnTo>
                    <a:pt x="645" y="468"/>
                  </a:lnTo>
                  <a:lnTo>
                    <a:pt x="640" y="447"/>
                  </a:lnTo>
                  <a:lnTo>
                    <a:pt x="636" y="413"/>
                  </a:lnTo>
                  <a:lnTo>
                    <a:pt x="636" y="413"/>
                  </a:lnTo>
                  <a:lnTo>
                    <a:pt x="632" y="401"/>
                  </a:lnTo>
                  <a:lnTo>
                    <a:pt x="619" y="363"/>
                  </a:lnTo>
                  <a:lnTo>
                    <a:pt x="594" y="316"/>
                  </a:lnTo>
                  <a:lnTo>
                    <a:pt x="582" y="295"/>
                  </a:lnTo>
                  <a:lnTo>
                    <a:pt x="560" y="278"/>
                  </a:lnTo>
                  <a:lnTo>
                    <a:pt x="560" y="278"/>
                  </a:lnTo>
                  <a:lnTo>
                    <a:pt x="556" y="270"/>
                  </a:lnTo>
                  <a:lnTo>
                    <a:pt x="539" y="253"/>
                  </a:lnTo>
                  <a:lnTo>
                    <a:pt x="531" y="236"/>
                  </a:lnTo>
                  <a:lnTo>
                    <a:pt x="523" y="211"/>
                  </a:lnTo>
                  <a:lnTo>
                    <a:pt x="514" y="186"/>
                  </a:lnTo>
                  <a:lnTo>
                    <a:pt x="514" y="148"/>
                  </a:lnTo>
                  <a:lnTo>
                    <a:pt x="514" y="148"/>
                  </a:lnTo>
                  <a:lnTo>
                    <a:pt x="514" y="144"/>
                  </a:lnTo>
                  <a:lnTo>
                    <a:pt x="506" y="131"/>
                  </a:lnTo>
                  <a:lnTo>
                    <a:pt x="497" y="122"/>
                  </a:lnTo>
                  <a:lnTo>
                    <a:pt x="489" y="118"/>
                  </a:lnTo>
                  <a:lnTo>
                    <a:pt x="476" y="114"/>
                  </a:lnTo>
                  <a:lnTo>
                    <a:pt x="459" y="110"/>
                  </a:lnTo>
                  <a:lnTo>
                    <a:pt x="459" y="110"/>
                  </a:lnTo>
                  <a:lnTo>
                    <a:pt x="417" y="110"/>
                  </a:lnTo>
                  <a:lnTo>
                    <a:pt x="396" y="110"/>
                  </a:lnTo>
                  <a:lnTo>
                    <a:pt x="375" y="101"/>
                  </a:lnTo>
                  <a:lnTo>
                    <a:pt x="358" y="93"/>
                  </a:lnTo>
                  <a:lnTo>
                    <a:pt x="346" y="76"/>
                  </a:lnTo>
                  <a:lnTo>
                    <a:pt x="337" y="51"/>
                  </a:lnTo>
                  <a:lnTo>
                    <a:pt x="337" y="17"/>
                  </a:lnTo>
                  <a:lnTo>
                    <a:pt x="337" y="17"/>
                  </a:lnTo>
                  <a:lnTo>
                    <a:pt x="333" y="13"/>
                  </a:lnTo>
                  <a:lnTo>
                    <a:pt x="329" y="0"/>
                  </a:lnTo>
                  <a:lnTo>
                    <a:pt x="320" y="0"/>
                  </a:lnTo>
                  <a:lnTo>
                    <a:pt x="312" y="0"/>
                  </a:lnTo>
                  <a:lnTo>
                    <a:pt x="299" y="9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49" y="59"/>
                  </a:lnTo>
                  <a:lnTo>
                    <a:pt x="219" y="80"/>
                  </a:lnTo>
                  <a:lnTo>
                    <a:pt x="198" y="89"/>
                  </a:lnTo>
                  <a:lnTo>
                    <a:pt x="190" y="89"/>
                  </a:lnTo>
                  <a:lnTo>
                    <a:pt x="190" y="89"/>
                  </a:lnTo>
                  <a:lnTo>
                    <a:pt x="181" y="97"/>
                  </a:lnTo>
                  <a:lnTo>
                    <a:pt x="177" y="106"/>
                  </a:lnTo>
                  <a:lnTo>
                    <a:pt x="173" y="118"/>
                  </a:lnTo>
                  <a:lnTo>
                    <a:pt x="169" y="131"/>
                  </a:lnTo>
                  <a:lnTo>
                    <a:pt x="177" y="148"/>
                  </a:lnTo>
                  <a:lnTo>
                    <a:pt x="190" y="165"/>
                  </a:lnTo>
                  <a:lnTo>
                    <a:pt x="215" y="186"/>
                  </a:lnTo>
                  <a:lnTo>
                    <a:pt x="215" y="186"/>
                  </a:lnTo>
                  <a:lnTo>
                    <a:pt x="223" y="190"/>
                  </a:lnTo>
                  <a:lnTo>
                    <a:pt x="232" y="198"/>
                  </a:lnTo>
                  <a:lnTo>
                    <a:pt x="236" y="211"/>
                  </a:lnTo>
                  <a:lnTo>
                    <a:pt x="244" y="224"/>
                  </a:lnTo>
                  <a:lnTo>
                    <a:pt x="249" y="245"/>
                  </a:lnTo>
                  <a:lnTo>
                    <a:pt x="249" y="266"/>
                  </a:lnTo>
                  <a:lnTo>
                    <a:pt x="240" y="295"/>
                  </a:lnTo>
                  <a:lnTo>
                    <a:pt x="228" y="556"/>
                  </a:lnTo>
                  <a:lnTo>
                    <a:pt x="228" y="556"/>
                  </a:lnTo>
                  <a:lnTo>
                    <a:pt x="240" y="565"/>
                  </a:lnTo>
                  <a:lnTo>
                    <a:pt x="253" y="573"/>
                  </a:lnTo>
                  <a:lnTo>
                    <a:pt x="266" y="578"/>
                  </a:lnTo>
                  <a:lnTo>
                    <a:pt x="266" y="578"/>
                  </a:lnTo>
                  <a:lnTo>
                    <a:pt x="278" y="582"/>
                  </a:lnTo>
                  <a:lnTo>
                    <a:pt x="282" y="586"/>
                  </a:lnTo>
                  <a:lnTo>
                    <a:pt x="287" y="594"/>
                  </a:lnTo>
                  <a:lnTo>
                    <a:pt x="287" y="603"/>
                  </a:lnTo>
                  <a:lnTo>
                    <a:pt x="287" y="611"/>
                  </a:lnTo>
                  <a:lnTo>
                    <a:pt x="278" y="624"/>
                  </a:lnTo>
                  <a:lnTo>
                    <a:pt x="266" y="636"/>
                  </a:lnTo>
                  <a:lnTo>
                    <a:pt x="282" y="662"/>
                  </a:lnTo>
                  <a:lnTo>
                    <a:pt x="282" y="662"/>
                  </a:lnTo>
                  <a:lnTo>
                    <a:pt x="291" y="670"/>
                  </a:lnTo>
                  <a:lnTo>
                    <a:pt x="295" y="679"/>
                  </a:lnTo>
                  <a:lnTo>
                    <a:pt x="299" y="691"/>
                  </a:lnTo>
                  <a:lnTo>
                    <a:pt x="299" y="704"/>
                  </a:lnTo>
                  <a:lnTo>
                    <a:pt x="291" y="721"/>
                  </a:lnTo>
                  <a:lnTo>
                    <a:pt x="274" y="733"/>
                  </a:lnTo>
                  <a:lnTo>
                    <a:pt x="244" y="750"/>
                  </a:lnTo>
                  <a:lnTo>
                    <a:pt x="236" y="763"/>
                  </a:lnTo>
                  <a:lnTo>
                    <a:pt x="232" y="818"/>
                  </a:lnTo>
                  <a:lnTo>
                    <a:pt x="202" y="847"/>
                  </a:lnTo>
                  <a:lnTo>
                    <a:pt x="190" y="893"/>
                  </a:lnTo>
                  <a:lnTo>
                    <a:pt x="190" y="893"/>
                  </a:lnTo>
                  <a:lnTo>
                    <a:pt x="185" y="893"/>
                  </a:lnTo>
                  <a:lnTo>
                    <a:pt x="173" y="898"/>
                  </a:lnTo>
                  <a:lnTo>
                    <a:pt x="169" y="906"/>
                  </a:lnTo>
                  <a:lnTo>
                    <a:pt x="164" y="919"/>
                  </a:lnTo>
                  <a:lnTo>
                    <a:pt x="160" y="936"/>
                  </a:lnTo>
                  <a:lnTo>
                    <a:pt x="160" y="957"/>
                  </a:lnTo>
                  <a:lnTo>
                    <a:pt x="160" y="957"/>
                  </a:lnTo>
                  <a:lnTo>
                    <a:pt x="156" y="965"/>
                  </a:lnTo>
                  <a:lnTo>
                    <a:pt x="148" y="969"/>
                  </a:lnTo>
                  <a:lnTo>
                    <a:pt x="131" y="969"/>
                  </a:lnTo>
                  <a:lnTo>
                    <a:pt x="131" y="969"/>
                  </a:lnTo>
                  <a:lnTo>
                    <a:pt x="127" y="978"/>
                  </a:lnTo>
                  <a:lnTo>
                    <a:pt x="118" y="999"/>
                  </a:lnTo>
                  <a:lnTo>
                    <a:pt x="114" y="1011"/>
                  </a:lnTo>
                  <a:lnTo>
                    <a:pt x="101" y="1020"/>
                  </a:lnTo>
                  <a:lnTo>
                    <a:pt x="84" y="1024"/>
                  </a:lnTo>
                  <a:lnTo>
                    <a:pt x="68" y="1028"/>
                  </a:lnTo>
                  <a:lnTo>
                    <a:pt x="68" y="1028"/>
                  </a:lnTo>
                  <a:lnTo>
                    <a:pt x="55" y="1028"/>
                  </a:lnTo>
                  <a:lnTo>
                    <a:pt x="51" y="1033"/>
                  </a:lnTo>
                  <a:lnTo>
                    <a:pt x="42" y="1041"/>
                  </a:lnTo>
                  <a:lnTo>
                    <a:pt x="42" y="1049"/>
                  </a:lnTo>
                  <a:lnTo>
                    <a:pt x="46" y="1062"/>
                  </a:lnTo>
                  <a:lnTo>
                    <a:pt x="63" y="1079"/>
                  </a:lnTo>
                  <a:lnTo>
                    <a:pt x="93" y="1096"/>
                  </a:lnTo>
                  <a:lnTo>
                    <a:pt x="93" y="1096"/>
                  </a:lnTo>
                  <a:lnTo>
                    <a:pt x="93" y="1104"/>
                  </a:lnTo>
                  <a:lnTo>
                    <a:pt x="89" y="1117"/>
                  </a:lnTo>
                  <a:lnTo>
                    <a:pt x="80" y="1125"/>
                  </a:lnTo>
                  <a:lnTo>
                    <a:pt x="76" y="1134"/>
                  </a:lnTo>
                  <a:lnTo>
                    <a:pt x="63" y="1142"/>
                  </a:lnTo>
                  <a:lnTo>
                    <a:pt x="46" y="1146"/>
                  </a:lnTo>
                  <a:lnTo>
                    <a:pt x="46" y="1146"/>
                  </a:lnTo>
                  <a:lnTo>
                    <a:pt x="34" y="1159"/>
                  </a:lnTo>
                  <a:lnTo>
                    <a:pt x="17" y="1167"/>
                  </a:lnTo>
                  <a:lnTo>
                    <a:pt x="4" y="1184"/>
                  </a:lnTo>
                  <a:lnTo>
                    <a:pt x="0" y="1205"/>
                  </a:lnTo>
                  <a:lnTo>
                    <a:pt x="0" y="1218"/>
                  </a:lnTo>
                  <a:lnTo>
                    <a:pt x="0" y="1231"/>
                  </a:lnTo>
                  <a:lnTo>
                    <a:pt x="4" y="1243"/>
                  </a:lnTo>
                  <a:lnTo>
                    <a:pt x="13" y="1256"/>
                  </a:lnTo>
                  <a:lnTo>
                    <a:pt x="25" y="1273"/>
                  </a:lnTo>
                  <a:lnTo>
                    <a:pt x="42" y="1290"/>
                  </a:lnTo>
                  <a:lnTo>
                    <a:pt x="42" y="1290"/>
                  </a:lnTo>
                  <a:lnTo>
                    <a:pt x="51" y="1302"/>
                  </a:lnTo>
                  <a:lnTo>
                    <a:pt x="59" y="1311"/>
                  </a:lnTo>
                  <a:lnTo>
                    <a:pt x="72" y="1323"/>
                  </a:lnTo>
                  <a:lnTo>
                    <a:pt x="89" y="1332"/>
                  </a:lnTo>
                  <a:lnTo>
                    <a:pt x="110" y="1340"/>
                  </a:lnTo>
                  <a:lnTo>
                    <a:pt x="131" y="1340"/>
                  </a:lnTo>
                  <a:lnTo>
                    <a:pt x="156" y="1332"/>
                  </a:lnTo>
                  <a:lnTo>
                    <a:pt x="156" y="1332"/>
                  </a:lnTo>
                  <a:lnTo>
                    <a:pt x="169" y="1327"/>
                  </a:lnTo>
                  <a:lnTo>
                    <a:pt x="194" y="1323"/>
                  </a:lnTo>
                  <a:lnTo>
                    <a:pt x="207" y="1327"/>
                  </a:lnTo>
                  <a:lnTo>
                    <a:pt x="215" y="1336"/>
                  </a:lnTo>
                  <a:lnTo>
                    <a:pt x="219" y="1344"/>
                  </a:lnTo>
                  <a:lnTo>
                    <a:pt x="215" y="1365"/>
                  </a:lnTo>
                  <a:lnTo>
                    <a:pt x="215" y="1365"/>
                  </a:lnTo>
                  <a:lnTo>
                    <a:pt x="215" y="1374"/>
                  </a:lnTo>
                  <a:lnTo>
                    <a:pt x="219" y="1391"/>
                  </a:lnTo>
                  <a:lnTo>
                    <a:pt x="228" y="1399"/>
                  </a:lnTo>
                  <a:lnTo>
                    <a:pt x="236" y="1407"/>
                  </a:lnTo>
                  <a:lnTo>
                    <a:pt x="249" y="1420"/>
                  </a:lnTo>
                  <a:lnTo>
                    <a:pt x="266" y="1429"/>
                  </a:lnTo>
                  <a:lnTo>
                    <a:pt x="266" y="1429"/>
                  </a:lnTo>
                  <a:lnTo>
                    <a:pt x="266" y="1424"/>
                  </a:lnTo>
                  <a:lnTo>
                    <a:pt x="266" y="1424"/>
                  </a:lnTo>
                  <a:lnTo>
                    <a:pt x="266" y="1424"/>
                  </a:lnTo>
                  <a:lnTo>
                    <a:pt x="266" y="1424"/>
                  </a:lnTo>
                  <a:lnTo>
                    <a:pt x="291" y="1391"/>
                  </a:lnTo>
                  <a:lnTo>
                    <a:pt x="316" y="1365"/>
                  </a:lnTo>
                  <a:lnTo>
                    <a:pt x="337" y="1348"/>
                  </a:lnTo>
                  <a:lnTo>
                    <a:pt x="341" y="1327"/>
                  </a:lnTo>
                  <a:lnTo>
                    <a:pt x="341" y="1252"/>
                  </a:lnTo>
                  <a:lnTo>
                    <a:pt x="341" y="1252"/>
                  </a:lnTo>
                  <a:lnTo>
                    <a:pt x="362" y="1235"/>
                  </a:lnTo>
                  <a:lnTo>
                    <a:pt x="379" y="1214"/>
                  </a:lnTo>
                  <a:lnTo>
                    <a:pt x="384" y="1201"/>
                  </a:lnTo>
                  <a:lnTo>
                    <a:pt x="388" y="1188"/>
                  </a:lnTo>
                  <a:lnTo>
                    <a:pt x="388" y="1188"/>
                  </a:lnTo>
                  <a:lnTo>
                    <a:pt x="392" y="1184"/>
                  </a:lnTo>
                  <a:lnTo>
                    <a:pt x="409" y="1180"/>
                  </a:lnTo>
                  <a:lnTo>
                    <a:pt x="430" y="1180"/>
                  </a:lnTo>
                  <a:lnTo>
                    <a:pt x="442" y="1184"/>
                  </a:lnTo>
                  <a:lnTo>
                    <a:pt x="464" y="1188"/>
                  </a:lnTo>
                  <a:lnTo>
                    <a:pt x="464" y="1188"/>
                  </a:lnTo>
                  <a:lnTo>
                    <a:pt x="468" y="1193"/>
                  </a:lnTo>
                  <a:lnTo>
                    <a:pt x="480" y="1188"/>
                  </a:lnTo>
                  <a:lnTo>
                    <a:pt x="493" y="1184"/>
                  </a:lnTo>
                  <a:lnTo>
                    <a:pt x="506" y="1176"/>
                  </a:lnTo>
                  <a:lnTo>
                    <a:pt x="518" y="1163"/>
                  </a:lnTo>
                  <a:lnTo>
                    <a:pt x="531" y="1146"/>
                  </a:lnTo>
                  <a:lnTo>
                    <a:pt x="531" y="1146"/>
                  </a:lnTo>
                  <a:lnTo>
                    <a:pt x="548" y="1125"/>
                  </a:lnTo>
                  <a:lnTo>
                    <a:pt x="560" y="1113"/>
                  </a:lnTo>
                  <a:lnTo>
                    <a:pt x="573" y="1104"/>
                  </a:lnTo>
                  <a:lnTo>
                    <a:pt x="586" y="1100"/>
                  </a:lnTo>
                  <a:lnTo>
                    <a:pt x="607" y="1100"/>
                  </a:lnTo>
                  <a:lnTo>
                    <a:pt x="615" y="1100"/>
                  </a:lnTo>
                  <a:lnTo>
                    <a:pt x="615" y="1100"/>
                  </a:lnTo>
                  <a:lnTo>
                    <a:pt x="624" y="1096"/>
                  </a:lnTo>
                  <a:lnTo>
                    <a:pt x="636" y="1083"/>
                  </a:lnTo>
                  <a:lnTo>
                    <a:pt x="645" y="1070"/>
                  </a:lnTo>
                  <a:lnTo>
                    <a:pt x="653" y="1058"/>
                  </a:lnTo>
                  <a:lnTo>
                    <a:pt x="657" y="1037"/>
                  </a:lnTo>
                  <a:lnTo>
                    <a:pt x="653" y="1016"/>
                  </a:lnTo>
                  <a:lnTo>
                    <a:pt x="653" y="1016"/>
                  </a:lnTo>
                  <a:lnTo>
                    <a:pt x="649" y="1003"/>
                  </a:lnTo>
                  <a:lnTo>
                    <a:pt x="645" y="978"/>
                  </a:lnTo>
                  <a:lnTo>
                    <a:pt x="649" y="965"/>
                  </a:lnTo>
                  <a:lnTo>
                    <a:pt x="653" y="957"/>
                  </a:lnTo>
                  <a:lnTo>
                    <a:pt x="666" y="957"/>
                  </a:lnTo>
                  <a:lnTo>
                    <a:pt x="687" y="965"/>
                  </a:lnTo>
                  <a:lnTo>
                    <a:pt x="687" y="965"/>
                  </a:lnTo>
                  <a:lnTo>
                    <a:pt x="695" y="974"/>
                  </a:lnTo>
                  <a:lnTo>
                    <a:pt x="721" y="999"/>
                  </a:lnTo>
                  <a:lnTo>
                    <a:pt x="746" y="1028"/>
                  </a:lnTo>
                  <a:lnTo>
                    <a:pt x="754" y="1041"/>
                  </a:lnTo>
                  <a:lnTo>
                    <a:pt x="754" y="1058"/>
                  </a:lnTo>
                  <a:lnTo>
                    <a:pt x="754" y="1058"/>
                  </a:lnTo>
                  <a:lnTo>
                    <a:pt x="758" y="1066"/>
                  </a:lnTo>
                  <a:lnTo>
                    <a:pt x="763" y="1079"/>
                  </a:lnTo>
                  <a:lnTo>
                    <a:pt x="771" y="1083"/>
                  </a:lnTo>
                  <a:lnTo>
                    <a:pt x="780" y="1083"/>
                  </a:lnTo>
                  <a:lnTo>
                    <a:pt x="788" y="1075"/>
                  </a:lnTo>
                  <a:lnTo>
                    <a:pt x="801" y="1058"/>
                  </a:lnTo>
                  <a:lnTo>
                    <a:pt x="813" y="1045"/>
                  </a:lnTo>
                  <a:lnTo>
                    <a:pt x="813" y="1045"/>
                  </a:lnTo>
                  <a:lnTo>
                    <a:pt x="834" y="1045"/>
                  </a:lnTo>
                  <a:lnTo>
                    <a:pt x="851" y="1045"/>
                  </a:lnTo>
                  <a:lnTo>
                    <a:pt x="876" y="1041"/>
                  </a:lnTo>
                  <a:lnTo>
                    <a:pt x="902" y="1033"/>
                  </a:lnTo>
                  <a:lnTo>
                    <a:pt x="927" y="1020"/>
                  </a:lnTo>
                  <a:lnTo>
                    <a:pt x="952" y="1003"/>
                  </a:lnTo>
                  <a:lnTo>
                    <a:pt x="973" y="974"/>
                  </a:lnTo>
                  <a:lnTo>
                    <a:pt x="973" y="974"/>
                  </a:lnTo>
                  <a:lnTo>
                    <a:pt x="1007" y="923"/>
                  </a:lnTo>
                  <a:lnTo>
                    <a:pt x="1028" y="889"/>
                  </a:lnTo>
                  <a:lnTo>
                    <a:pt x="1045" y="877"/>
                  </a:lnTo>
                  <a:lnTo>
                    <a:pt x="1058" y="868"/>
                  </a:lnTo>
                  <a:lnTo>
                    <a:pt x="1074" y="860"/>
                  </a:lnTo>
                  <a:lnTo>
                    <a:pt x="1095" y="860"/>
                  </a:lnTo>
                  <a:lnTo>
                    <a:pt x="1095" y="856"/>
                  </a:lnTo>
                  <a:lnTo>
                    <a:pt x="1095" y="856"/>
                  </a:lnTo>
                  <a:lnTo>
                    <a:pt x="1074" y="822"/>
                  </a:lnTo>
                  <a:lnTo>
                    <a:pt x="1066" y="792"/>
                  </a:lnTo>
                  <a:lnTo>
                    <a:pt x="1066" y="767"/>
                  </a:lnTo>
                  <a:lnTo>
                    <a:pt x="1066" y="742"/>
                  </a:lnTo>
                  <a:lnTo>
                    <a:pt x="1074" y="725"/>
                  </a:lnTo>
                  <a:lnTo>
                    <a:pt x="1079" y="708"/>
                  </a:lnTo>
                  <a:lnTo>
                    <a:pt x="1087" y="700"/>
                  </a:lnTo>
                  <a:lnTo>
                    <a:pt x="1087" y="700"/>
                  </a:lnTo>
                  <a:lnTo>
                    <a:pt x="1104" y="674"/>
                  </a:lnTo>
                  <a:lnTo>
                    <a:pt x="1121" y="645"/>
                  </a:lnTo>
                  <a:lnTo>
                    <a:pt x="1138" y="590"/>
                  </a:lnTo>
                  <a:lnTo>
                    <a:pt x="1138" y="590"/>
                  </a:lnTo>
                  <a:lnTo>
                    <a:pt x="1159" y="561"/>
                  </a:lnTo>
                  <a:lnTo>
                    <a:pt x="1192" y="523"/>
                  </a:lnTo>
                  <a:lnTo>
                    <a:pt x="1235" y="481"/>
                  </a:lnTo>
                  <a:lnTo>
                    <a:pt x="1277" y="447"/>
                  </a:lnTo>
                  <a:lnTo>
                    <a:pt x="1277" y="447"/>
                  </a:lnTo>
                  <a:lnTo>
                    <a:pt x="1310" y="417"/>
                  </a:lnTo>
                  <a:lnTo>
                    <a:pt x="1327" y="392"/>
                  </a:lnTo>
                  <a:lnTo>
                    <a:pt x="1336" y="375"/>
                  </a:lnTo>
                  <a:lnTo>
                    <a:pt x="1336" y="371"/>
                  </a:lnTo>
                  <a:lnTo>
                    <a:pt x="1340" y="337"/>
                  </a:lnTo>
                  <a:lnTo>
                    <a:pt x="1340" y="337"/>
                  </a:lnTo>
                  <a:lnTo>
                    <a:pt x="1340" y="308"/>
                  </a:lnTo>
                  <a:lnTo>
                    <a:pt x="1331" y="287"/>
                  </a:lnTo>
                  <a:lnTo>
                    <a:pt x="1323" y="266"/>
                  </a:lnTo>
                  <a:lnTo>
                    <a:pt x="1306" y="253"/>
                  </a:lnTo>
                  <a:lnTo>
                    <a:pt x="1293" y="240"/>
                  </a:lnTo>
                  <a:lnTo>
                    <a:pt x="1281" y="232"/>
                  </a:lnTo>
                  <a:lnTo>
                    <a:pt x="1268" y="228"/>
                  </a:lnTo>
                  <a:lnTo>
                    <a:pt x="1268" y="228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6" name="Freeform 14"/>
            <p:cNvSpPr>
              <a:spLocks/>
            </p:cNvSpPr>
            <p:nvPr/>
          </p:nvSpPr>
          <p:spPr bwMode="auto">
            <a:xfrm>
              <a:off x="2148" y="953"/>
              <a:ext cx="1027" cy="901"/>
            </a:xfrm>
            <a:custGeom>
              <a:avLst/>
              <a:gdLst/>
              <a:ahLst/>
              <a:cxnLst>
                <a:cxn ang="0">
                  <a:pos x="1019" y="185"/>
                </a:cxn>
                <a:cxn ang="0">
                  <a:pos x="1023" y="160"/>
                </a:cxn>
                <a:cxn ang="0">
                  <a:pos x="1011" y="143"/>
                </a:cxn>
                <a:cxn ang="0">
                  <a:pos x="947" y="92"/>
                </a:cxn>
                <a:cxn ang="0">
                  <a:pos x="939" y="67"/>
                </a:cxn>
                <a:cxn ang="0">
                  <a:pos x="947" y="54"/>
                </a:cxn>
                <a:cxn ang="0">
                  <a:pos x="939" y="42"/>
                </a:cxn>
                <a:cxn ang="0">
                  <a:pos x="901" y="38"/>
                </a:cxn>
                <a:cxn ang="0">
                  <a:pos x="872" y="46"/>
                </a:cxn>
                <a:cxn ang="0">
                  <a:pos x="775" y="12"/>
                </a:cxn>
                <a:cxn ang="0">
                  <a:pos x="703" y="0"/>
                </a:cxn>
                <a:cxn ang="0">
                  <a:pos x="711" y="25"/>
                </a:cxn>
                <a:cxn ang="0">
                  <a:pos x="754" y="33"/>
                </a:cxn>
                <a:cxn ang="0">
                  <a:pos x="762" y="59"/>
                </a:cxn>
                <a:cxn ang="0">
                  <a:pos x="758" y="80"/>
                </a:cxn>
                <a:cxn ang="0">
                  <a:pos x="724" y="122"/>
                </a:cxn>
                <a:cxn ang="0">
                  <a:pos x="686" y="126"/>
                </a:cxn>
                <a:cxn ang="0">
                  <a:pos x="644" y="113"/>
                </a:cxn>
                <a:cxn ang="0">
                  <a:pos x="619" y="118"/>
                </a:cxn>
                <a:cxn ang="0">
                  <a:pos x="594" y="134"/>
                </a:cxn>
                <a:cxn ang="0">
                  <a:pos x="505" y="139"/>
                </a:cxn>
                <a:cxn ang="0">
                  <a:pos x="463" y="172"/>
                </a:cxn>
                <a:cxn ang="0">
                  <a:pos x="455" y="236"/>
                </a:cxn>
                <a:cxn ang="0">
                  <a:pos x="442" y="303"/>
                </a:cxn>
                <a:cxn ang="0">
                  <a:pos x="408" y="316"/>
                </a:cxn>
                <a:cxn ang="0">
                  <a:pos x="370" y="358"/>
                </a:cxn>
                <a:cxn ang="0">
                  <a:pos x="341" y="328"/>
                </a:cxn>
                <a:cxn ang="0">
                  <a:pos x="328" y="316"/>
                </a:cxn>
                <a:cxn ang="0">
                  <a:pos x="299" y="316"/>
                </a:cxn>
                <a:cxn ang="0">
                  <a:pos x="269" y="333"/>
                </a:cxn>
                <a:cxn ang="0">
                  <a:pos x="164" y="345"/>
                </a:cxn>
                <a:cxn ang="0">
                  <a:pos x="147" y="345"/>
                </a:cxn>
                <a:cxn ang="0">
                  <a:pos x="126" y="404"/>
                </a:cxn>
                <a:cxn ang="0">
                  <a:pos x="122" y="425"/>
                </a:cxn>
                <a:cxn ang="0">
                  <a:pos x="84" y="467"/>
                </a:cxn>
                <a:cxn ang="0">
                  <a:pos x="21" y="514"/>
                </a:cxn>
                <a:cxn ang="0">
                  <a:pos x="0" y="543"/>
                </a:cxn>
                <a:cxn ang="0">
                  <a:pos x="0" y="547"/>
                </a:cxn>
                <a:cxn ang="0">
                  <a:pos x="8" y="585"/>
                </a:cxn>
                <a:cxn ang="0">
                  <a:pos x="25" y="691"/>
                </a:cxn>
                <a:cxn ang="0">
                  <a:pos x="25" y="712"/>
                </a:cxn>
                <a:cxn ang="0">
                  <a:pos x="46" y="750"/>
                </a:cxn>
                <a:cxn ang="0">
                  <a:pos x="92" y="758"/>
                </a:cxn>
                <a:cxn ang="0">
                  <a:pos x="130" y="783"/>
                </a:cxn>
                <a:cxn ang="0">
                  <a:pos x="164" y="838"/>
                </a:cxn>
                <a:cxn ang="0">
                  <a:pos x="164" y="901"/>
                </a:cxn>
                <a:cxn ang="0">
                  <a:pos x="257" y="889"/>
                </a:cxn>
                <a:cxn ang="0">
                  <a:pos x="471" y="847"/>
                </a:cxn>
                <a:cxn ang="0">
                  <a:pos x="484" y="825"/>
                </a:cxn>
                <a:cxn ang="0">
                  <a:pos x="543" y="754"/>
                </a:cxn>
                <a:cxn ang="0">
                  <a:pos x="598" y="670"/>
                </a:cxn>
                <a:cxn ang="0">
                  <a:pos x="674" y="585"/>
                </a:cxn>
                <a:cxn ang="0">
                  <a:pos x="699" y="577"/>
                </a:cxn>
                <a:cxn ang="0">
                  <a:pos x="783" y="531"/>
                </a:cxn>
                <a:cxn ang="0">
                  <a:pos x="867" y="459"/>
                </a:cxn>
                <a:cxn ang="0">
                  <a:pos x="952" y="413"/>
                </a:cxn>
                <a:cxn ang="0">
                  <a:pos x="985" y="396"/>
                </a:cxn>
                <a:cxn ang="0">
                  <a:pos x="1011" y="358"/>
                </a:cxn>
                <a:cxn ang="0">
                  <a:pos x="964" y="286"/>
                </a:cxn>
                <a:cxn ang="0">
                  <a:pos x="947" y="257"/>
                </a:cxn>
                <a:cxn ang="0">
                  <a:pos x="981" y="215"/>
                </a:cxn>
              </a:cxnLst>
              <a:rect l="0" t="0" r="r" b="b"/>
              <a:pathLst>
                <a:path w="1027" h="901">
                  <a:moveTo>
                    <a:pt x="1011" y="198"/>
                  </a:moveTo>
                  <a:lnTo>
                    <a:pt x="1011" y="198"/>
                  </a:lnTo>
                  <a:lnTo>
                    <a:pt x="1019" y="185"/>
                  </a:lnTo>
                  <a:lnTo>
                    <a:pt x="1027" y="177"/>
                  </a:lnTo>
                  <a:lnTo>
                    <a:pt x="1027" y="168"/>
                  </a:lnTo>
                  <a:lnTo>
                    <a:pt x="1023" y="160"/>
                  </a:lnTo>
                  <a:lnTo>
                    <a:pt x="1015" y="147"/>
                  </a:lnTo>
                  <a:lnTo>
                    <a:pt x="1011" y="143"/>
                  </a:lnTo>
                  <a:lnTo>
                    <a:pt x="1011" y="143"/>
                  </a:lnTo>
                  <a:lnTo>
                    <a:pt x="985" y="126"/>
                  </a:lnTo>
                  <a:lnTo>
                    <a:pt x="964" y="113"/>
                  </a:lnTo>
                  <a:lnTo>
                    <a:pt x="947" y="92"/>
                  </a:lnTo>
                  <a:lnTo>
                    <a:pt x="947" y="92"/>
                  </a:lnTo>
                  <a:lnTo>
                    <a:pt x="935" y="76"/>
                  </a:lnTo>
                  <a:lnTo>
                    <a:pt x="939" y="67"/>
                  </a:lnTo>
                  <a:lnTo>
                    <a:pt x="943" y="63"/>
                  </a:lnTo>
                  <a:lnTo>
                    <a:pt x="947" y="59"/>
                  </a:lnTo>
                  <a:lnTo>
                    <a:pt x="947" y="54"/>
                  </a:lnTo>
                  <a:lnTo>
                    <a:pt x="947" y="54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5" y="38"/>
                  </a:lnTo>
                  <a:lnTo>
                    <a:pt x="922" y="33"/>
                  </a:lnTo>
                  <a:lnTo>
                    <a:pt x="901" y="38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63" y="46"/>
                  </a:lnTo>
                  <a:lnTo>
                    <a:pt x="775" y="12"/>
                  </a:lnTo>
                  <a:lnTo>
                    <a:pt x="775" y="12"/>
                  </a:lnTo>
                  <a:lnTo>
                    <a:pt x="741" y="4"/>
                  </a:lnTo>
                  <a:lnTo>
                    <a:pt x="716" y="0"/>
                  </a:lnTo>
                  <a:lnTo>
                    <a:pt x="703" y="0"/>
                  </a:lnTo>
                  <a:lnTo>
                    <a:pt x="699" y="8"/>
                  </a:lnTo>
                  <a:lnTo>
                    <a:pt x="703" y="17"/>
                  </a:lnTo>
                  <a:lnTo>
                    <a:pt x="711" y="25"/>
                  </a:lnTo>
                  <a:lnTo>
                    <a:pt x="728" y="29"/>
                  </a:lnTo>
                  <a:lnTo>
                    <a:pt x="754" y="33"/>
                  </a:lnTo>
                  <a:lnTo>
                    <a:pt x="754" y="33"/>
                  </a:lnTo>
                  <a:lnTo>
                    <a:pt x="754" y="33"/>
                  </a:lnTo>
                  <a:lnTo>
                    <a:pt x="762" y="42"/>
                  </a:lnTo>
                  <a:lnTo>
                    <a:pt x="762" y="59"/>
                  </a:lnTo>
                  <a:lnTo>
                    <a:pt x="762" y="67"/>
                  </a:lnTo>
                  <a:lnTo>
                    <a:pt x="758" y="80"/>
                  </a:lnTo>
                  <a:lnTo>
                    <a:pt x="758" y="80"/>
                  </a:lnTo>
                  <a:lnTo>
                    <a:pt x="741" y="109"/>
                  </a:lnTo>
                  <a:lnTo>
                    <a:pt x="733" y="118"/>
                  </a:lnTo>
                  <a:lnTo>
                    <a:pt x="724" y="122"/>
                  </a:lnTo>
                  <a:lnTo>
                    <a:pt x="711" y="130"/>
                  </a:lnTo>
                  <a:lnTo>
                    <a:pt x="703" y="130"/>
                  </a:lnTo>
                  <a:lnTo>
                    <a:pt x="686" y="126"/>
                  </a:lnTo>
                  <a:lnTo>
                    <a:pt x="674" y="122"/>
                  </a:lnTo>
                  <a:lnTo>
                    <a:pt x="674" y="122"/>
                  </a:lnTo>
                  <a:lnTo>
                    <a:pt x="644" y="113"/>
                  </a:lnTo>
                  <a:lnTo>
                    <a:pt x="627" y="109"/>
                  </a:lnTo>
                  <a:lnTo>
                    <a:pt x="623" y="113"/>
                  </a:lnTo>
                  <a:lnTo>
                    <a:pt x="619" y="118"/>
                  </a:lnTo>
                  <a:lnTo>
                    <a:pt x="610" y="139"/>
                  </a:lnTo>
                  <a:lnTo>
                    <a:pt x="594" y="134"/>
                  </a:lnTo>
                  <a:lnTo>
                    <a:pt x="594" y="134"/>
                  </a:lnTo>
                  <a:lnTo>
                    <a:pt x="572" y="130"/>
                  </a:lnTo>
                  <a:lnTo>
                    <a:pt x="530" y="134"/>
                  </a:lnTo>
                  <a:lnTo>
                    <a:pt x="505" y="139"/>
                  </a:lnTo>
                  <a:lnTo>
                    <a:pt x="484" y="147"/>
                  </a:lnTo>
                  <a:lnTo>
                    <a:pt x="467" y="164"/>
                  </a:lnTo>
                  <a:lnTo>
                    <a:pt x="463" y="172"/>
                  </a:lnTo>
                  <a:lnTo>
                    <a:pt x="459" y="185"/>
                  </a:lnTo>
                  <a:lnTo>
                    <a:pt x="459" y="185"/>
                  </a:lnTo>
                  <a:lnTo>
                    <a:pt x="455" y="236"/>
                  </a:lnTo>
                  <a:lnTo>
                    <a:pt x="450" y="274"/>
                  </a:lnTo>
                  <a:lnTo>
                    <a:pt x="446" y="290"/>
                  </a:lnTo>
                  <a:lnTo>
                    <a:pt x="442" y="303"/>
                  </a:lnTo>
                  <a:lnTo>
                    <a:pt x="429" y="311"/>
                  </a:lnTo>
                  <a:lnTo>
                    <a:pt x="408" y="316"/>
                  </a:lnTo>
                  <a:lnTo>
                    <a:pt x="408" y="316"/>
                  </a:lnTo>
                  <a:lnTo>
                    <a:pt x="400" y="328"/>
                  </a:lnTo>
                  <a:lnTo>
                    <a:pt x="383" y="349"/>
                  </a:lnTo>
                  <a:lnTo>
                    <a:pt x="370" y="358"/>
                  </a:lnTo>
                  <a:lnTo>
                    <a:pt x="358" y="358"/>
                  </a:lnTo>
                  <a:lnTo>
                    <a:pt x="349" y="349"/>
                  </a:lnTo>
                  <a:lnTo>
                    <a:pt x="341" y="328"/>
                  </a:lnTo>
                  <a:lnTo>
                    <a:pt x="341" y="328"/>
                  </a:lnTo>
                  <a:lnTo>
                    <a:pt x="337" y="324"/>
                  </a:lnTo>
                  <a:lnTo>
                    <a:pt x="328" y="316"/>
                  </a:lnTo>
                  <a:lnTo>
                    <a:pt x="320" y="316"/>
                  </a:lnTo>
                  <a:lnTo>
                    <a:pt x="311" y="316"/>
                  </a:lnTo>
                  <a:lnTo>
                    <a:pt x="299" y="316"/>
                  </a:lnTo>
                  <a:lnTo>
                    <a:pt x="286" y="324"/>
                  </a:lnTo>
                  <a:lnTo>
                    <a:pt x="286" y="324"/>
                  </a:lnTo>
                  <a:lnTo>
                    <a:pt x="269" y="333"/>
                  </a:lnTo>
                  <a:lnTo>
                    <a:pt x="248" y="341"/>
                  </a:lnTo>
                  <a:lnTo>
                    <a:pt x="202" y="345"/>
                  </a:lnTo>
                  <a:lnTo>
                    <a:pt x="164" y="345"/>
                  </a:lnTo>
                  <a:lnTo>
                    <a:pt x="151" y="345"/>
                  </a:lnTo>
                  <a:lnTo>
                    <a:pt x="151" y="345"/>
                  </a:lnTo>
                  <a:lnTo>
                    <a:pt x="147" y="345"/>
                  </a:lnTo>
                  <a:lnTo>
                    <a:pt x="139" y="354"/>
                  </a:lnTo>
                  <a:lnTo>
                    <a:pt x="130" y="370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6" y="408"/>
                  </a:lnTo>
                  <a:lnTo>
                    <a:pt x="122" y="425"/>
                  </a:lnTo>
                  <a:lnTo>
                    <a:pt x="109" y="442"/>
                  </a:lnTo>
                  <a:lnTo>
                    <a:pt x="96" y="455"/>
                  </a:lnTo>
                  <a:lnTo>
                    <a:pt x="84" y="467"/>
                  </a:lnTo>
                  <a:lnTo>
                    <a:pt x="84" y="467"/>
                  </a:lnTo>
                  <a:lnTo>
                    <a:pt x="46" y="493"/>
                  </a:lnTo>
                  <a:lnTo>
                    <a:pt x="21" y="514"/>
                  </a:lnTo>
                  <a:lnTo>
                    <a:pt x="4" y="535"/>
                  </a:lnTo>
                  <a:lnTo>
                    <a:pt x="0" y="543"/>
                  </a:lnTo>
                  <a:lnTo>
                    <a:pt x="0" y="543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4" y="577"/>
                  </a:lnTo>
                  <a:lnTo>
                    <a:pt x="4" y="577"/>
                  </a:lnTo>
                  <a:lnTo>
                    <a:pt x="8" y="585"/>
                  </a:lnTo>
                  <a:lnTo>
                    <a:pt x="16" y="606"/>
                  </a:lnTo>
                  <a:lnTo>
                    <a:pt x="21" y="640"/>
                  </a:lnTo>
                  <a:lnTo>
                    <a:pt x="25" y="691"/>
                  </a:lnTo>
                  <a:lnTo>
                    <a:pt x="25" y="691"/>
                  </a:lnTo>
                  <a:lnTo>
                    <a:pt x="25" y="699"/>
                  </a:lnTo>
                  <a:lnTo>
                    <a:pt x="25" y="712"/>
                  </a:lnTo>
                  <a:lnTo>
                    <a:pt x="25" y="724"/>
                  </a:lnTo>
                  <a:lnTo>
                    <a:pt x="33" y="737"/>
                  </a:lnTo>
                  <a:lnTo>
                    <a:pt x="46" y="750"/>
                  </a:lnTo>
                  <a:lnTo>
                    <a:pt x="63" y="754"/>
                  </a:lnTo>
                  <a:lnTo>
                    <a:pt x="92" y="758"/>
                  </a:lnTo>
                  <a:lnTo>
                    <a:pt x="92" y="758"/>
                  </a:lnTo>
                  <a:lnTo>
                    <a:pt x="105" y="762"/>
                  </a:lnTo>
                  <a:lnTo>
                    <a:pt x="117" y="771"/>
                  </a:lnTo>
                  <a:lnTo>
                    <a:pt x="130" y="783"/>
                  </a:lnTo>
                  <a:lnTo>
                    <a:pt x="147" y="796"/>
                  </a:lnTo>
                  <a:lnTo>
                    <a:pt x="155" y="817"/>
                  </a:lnTo>
                  <a:lnTo>
                    <a:pt x="164" y="838"/>
                  </a:lnTo>
                  <a:lnTo>
                    <a:pt x="164" y="868"/>
                  </a:lnTo>
                  <a:lnTo>
                    <a:pt x="160" y="901"/>
                  </a:lnTo>
                  <a:lnTo>
                    <a:pt x="164" y="901"/>
                  </a:lnTo>
                  <a:lnTo>
                    <a:pt x="235" y="901"/>
                  </a:lnTo>
                  <a:lnTo>
                    <a:pt x="235" y="901"/>
                  </a:lnTo>
                  <a:lnTo>
                    <a:pt x="257" y="889"/>
                  </a:lnTo>
                  <a:lnTo>
                    <a:pt x="290" y="876"/>
                  </a:lnTo>
                  <a:lnTo>
                    <a:pt x="337" y="863"/>
                  </a:lnTo>
                  <a:lnTo>
                    <a:pt x="471" y="847"/>
                  </a:lnTo>
                  <a:lnTo>
                    <a:pt x="484" y="838"/>
                  </a:lnTo>
                  <a:lnTo>
                    <a:pt x="484" y="838"/>
                  </a:lnTo>
                  <a:lnTo>
                    <a:pt x="484" y="825"/>
                  </a:lnTo>
                  <a:lnTo>
                    <a:pt x="488" y="817"/>
                  </a:lnTo>
                  <a:lnTo>
                    <a:pt x="509" y="792"/>
                  </a:lnTo>
                  <a:lnTo>
                    <a:pt x="543" y="754"/>
                  </a:lnTo>
                  <a:lnTo>
                    <a:pt x="581" y="699"/>
                  </a:lnTo>
                  <a:lnTo>
                    <a:pt x="581" y="699"/>
                  </a:lnTo>
                  <a:lnTo>
                    <a:pt x="598" y="670"/>
                  </a:lnTo>
                  <a:lnTo>
                    <a:pt x="619" y="644"/>
                  </a:lnTo>
                  <a:lnTo>
                    <a:pt x="653" y="606"/>
                  </a:lnTo>
                  <a:lnTo>
                    <a:pt x="674" y="585"/>
                  </a:lnTo>
                  <a:lnTo>
                    <a:pt x="682" y="581"/>
                  </a:lnTo>
                  <a:lnTo>
                    <a:pt x="682" y="581"/>
                  </a:lnTo>
                  <a:lnTo>
                    <a:pt x="699" y="577"/>
                  </a:lnTo>
                  <a:lnTo>
                    <a:pt x="716" y="573"/>
                  </a:lnTo>
                  <a:lnTo>
                    <a:pt x="749" y="552"/>
                  </a:lnTo>
                  <a:lnTo>
                    <a:pt x="783" y="531"/>
                  </a:lnTo>
                  <a:lnTo>
                    <a:pt x="783" y="531"/>
                  </a:lnTo>
                  <a:lnTo>
                    <a:pt x="821" y="493"/>
                  </a:lnTo>
                  <a:lnTo>
                    <a:pt x="867" y="459"/>
                  </a:lnTo>
                  <a:lnTo>
                    <a:pt x="922" y="417"/>
                  </a:lnTo>
                  <a:lnTo>
                    <a:pt x="922" y="417"/>
                  </a:lnTo>
                  <a:lnTo>
                    <a:pt x="952" y="413"/>
                  </a:lnTo>
                  <a:lnTo>
                    <a:pt x="973" y="404"/>
                  </a:lnTo>
                  <a:lnTo>
                    <a:pt x="985" y="396"/>
                  </a:lnTo>
                  <a:lnTo>
                    <a:pt x="985" y="396"/>
                  </a:lnTo>
                  <a:lnTo>
                    <a:pt x="1002" y="383"/>
                  </a:lnTo>
                  <a:lnTo>
                    <a:pt x="1006" y="370"/>
                  </a:lnTo>
                  <a:lnTo>
                    <a:pt x="1011" y="358"/>
                  </a:lnTo>
                  <a:lnTo>
                    <a:pt x="1006" y="345"/>
                  </a:lnTo>
                  <a:lnTo>
                    <a:pt x="990" y="316"/>
                  </a:lnTo>
                  <a:lnTo>
                    <a:pt x="964" y="286"/>
                  </a:lnTo>
                  <a:lnTo>
                    <a:pt x="964" y="286"/>
                  </a:lnTo>
                  <a:lnTo>
                    <a:pt x="952" y="269"/>
                  </a:lnTo>
                  <a:lnTo>
                    <a:pt x="947" y="257"/>
                  </a:lnTo>
                  <a:lnTo>
                    <a:pt x="952" y="244"/>
                  </a:lnTo>
                  <a:lnTo>
                    <a:pt x="956" y="236"/>
                  </a:lnTo>
                  <a:lnTo>
                    <a:pt x="981" y="215"/>
                  </a:lnTo>
                  <a:lnTo>
                    <a:pt x="1011" y="198"/>
                  </a:lnTo>
                  <a:lnTo>
                    <a:pt x="1011" y="198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7" name="Freeform 15"/>
            <p:cNvSpPr>
              <a:spLocks/>
            </p:cNvSpPr>
            <p:nvPr/>
          </p:nvSpPr>
          <p:spPr bwMode="auto">
            <a:xfrm>
              <a:off x="2847" y="1926"/>
              <a:ext cx="1003" cy="1150"/>
            </a:xfrm>
            <a:custGeom>
              <a:avLst/>
              <a:gdLst/>
              <a:ahLst/>
              <a:cxnLst>
                <a:cxn ang="0">
                  <a:pos x="21" y="72"/>
                </a:cxn>
                <a:cxn ang="0">
                  <a:pos x="63" y="29"/>
                </a:cxn>
                <a:cxn ang="0">
                  <a:pos x="185" y="4"/>
                </a:cxn>
                <a:cxn ang="0">
                  <a:pos x="219" y="21"/>
                </a:cxn>
                <a:cxn ang="0">
                  <a:pos x="244" y="131"/>
                </a:cxn>
                <a:cxn ang="0">
                  <a:pos x="232" y="202"/>
                </a:cxn>
                <a:cxn ang="0">
                  <a:pos x="244" y="261"/>
                </a:cxn>
                <a:cxn ang="0">
                  <a:pos x="320" y="333"/>
                </a:cxn>
                <a:cxn ang="0">
                  <a:pos x="371" y="316"/>
                </a:cxn>
                <a:cxn ang="0">
                  <a:pos x="455" y="257"/>
                </a:cxn>
                <a:cxn ang="0">
                  <a:pos x="522" y="265"/>
                </a:cxn>
                <a:cxn ang="0">
                  <a:pos x="607" y="337"/>
                </a:cxn>
                <a:cxn ang="0">
                  <a:pos x="607" y="371"/>
                </a:cxn>
                <a:cxn ang="0">
                  <a:pos x="569" y="392"/>
                </a:cxn>
                <a:cxn ang="0">
                  <a:pos x="531" y="476"/>
                </a:cxn>
                <a:cxn ang="0">
                  <a:pos x="552" y="505"/>
                </a:cxn>
                <a:cxn ang="0">
                  <a:pos x="564" y="569"/>
                </a:cxn>
                <a:cxn ang="0">
                  <a:pos x="594" y="607"/>
                </a:cxn>
                <a:cxn ang="0">
                  <a:pos x="644" y="590"/>
                </a:cxn>
                <a:cxn ang="0">
                  <a:pos x="813" y="480"/>
                </a:cxn>
                <a:cxn ang="0">
                  <a:pos x="838" y="548"/>
                </a:cxn>
                <a:cxn ang="0">
                  <a:pos x="889" y="602"/>
                </a:cxn>
                <a:cxn ang="0">
                  <a:pos x="969" y="640"/>
                </a:cxn>
                <a:cxn ang="0">
                  <a:pos x="986" y="758"/>
                </a:cxn>
                <a:cxn ang="0">
                  <a:pos x="990" y="868"/>
                </a:cxn>
                <a:cxn ang="0">
                  <a:pos x="965" y="914"/>
                </a:cxn>
                <a:cxn ang="0">
                  <a:pos x="914" y="960"/>
                </a:cxn>
                <a:cxn ang="0">
                  <a:pos x="927" y="1003"/>
                </a:cxn>
                <a:cxn ang="0">
                  <a:pos x="918" y="1062"/>
                </a:cxn>
                <a:cxn ang="0">
                  <a:pos x="889" y="1108"/>
                </a:cxn>
                <a:cxn ang="0">
                  <a:pos x="830" y="1125"/>
                </a:cxn>
                <a:cxn ang="0">
                  <a:pos x="775" y="1133"/>
                </a:cxn>
                <a:cxn ang="0">
                  <a:pos x="674" y="1083"/>
                </a:cxn>
                <a:cxn ang="0">
                  <a:pos x="644" y="1095"/>
                </a:cxn>
                <a:cxn ang="0">
                  <a:pos x="539" y="1062"/>
                </a:cxn>
                <a:cxn ang="0">
                  <a:pos x="497" y="1015"/>
                </a:cxn>
                <a:cxn ang="0">
                  <a:pos x="531" y="813"/>
                </a:cxn>
                <a:cxn ang="0">
                  <a:pos x="514" y="771"/>
                </a:cxn>
                <a:cxn ang="0">
                  <a:pos x="379" y="741"/>
                </a:cxn>
                <a:cxn ang="0">
                  <a:pos x="354" y="733"/>
                </a:cxn>
                <a:cxn ang="0">
                  <a:pos x="354" y="703"/>
                </a:cxn>
                <a:cxn ang="0">
                  <a:pos x="366" y="661"/>
                </a:cxn>
                <a:cxn ang="0">
                  <a:pos x="244" y="548"/>
                </a:cxn>
                <a:cxn ang="0">
                  <a:pos x="211" y="489"/>
                </a:cxn>
                <a:cxn ang="0">
                  <a:pos x="139" y="472"/>
                </a:cxn>
                <a:cxn ang="0">
                  <a:pos x="143" y="442"/>
                </a:cxn>
                <a:cxn ang="0">
                  <a:pos x="160" y="400"/>
                </a:cxn>
                <a:cxn ang="0">
                  <a:pos x="147" y="371"/>
                </a:cxn>
                <a:cxn ang="0">
                  <a:pos x="160" y="270"/>
                </a:cxn>
                <a:cxn ang="0">
                  <a:pos x="147" y="244"/>
                </a:cxn>
                <a:cxn ang="0">
                  <a:pos x="71" y="299"/>
                </a:cxn>
                <a:cxn ang="0">
                  <a:pos x="50" y="274"/>
                </a:cxn>
                <a:cxn ang="0">
                  <a:pos x="50" y="202"/>
                </a:cxn>
                <a:cxn ang="0">
                  <a:pos x="12" y="126"/>
                </a:cxn>
              </a:cxnLst>
              <a:rect l="0" t="0" r="r" b="b"/>
              <a:pathLst>
                <a:path w="1003" h="1150">
                  <a:moveTo>
                    <a:pt x="0" y="114"/>
                  </a:moveTo>
                  <a:lnTo>
                    <a:pt x="0" y="114"/>
                  </a:lnTo>
                  <a:lnTo>
                    <a:pt x="12" y="93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34" y="55"/>
                  </a:lnTo>
                  <a:lnTo>
                    <a:pt x="46" y="42"/>
                  </a:lnTo>
                  <a:lnTo>
                    <a:pt x="63" y="29"/>
                  </a:lnTo>
                  <a:lnTo>
                    <a:pt x="88" y="13"/>
                  </a:lnTo>
                  <a:lnTo>
                    <a:pt x="114" y="4"/>
                  </a:lnTo>
                  <a:lnTo>
                    <a:pt x="147" y="0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98" y="4"/>
                  </a:lnTo>
                  <a:lnTo>
                    <a:pt x="206" y="8"/>
                  </a:lnTo>
                  <a:lnTo>
                    <a:pt x="219" y="21"/>
                  </a:lnTo>
                  <a:lnTo>
                    <a:pt x="232" y="34"/>
                  </a:lnTo>
                  <a:lnTo>
                    <a:pt x="240" y="59"/>
                  </a:lnTo>
                  <a:lnTo>
                    <a:pt x="248" y="88"/>
                  </a:lnTo>
                  <a:lnTo>
                    <a:pt x="244" y="131"/>
                  </a:lnTo>
                  <a:lnTo>
                    <a:pt x="244" y="131"/>
                  </a:lnTo>
                  <a:lnTo>
                    <a:pt x="240" y="147"/>
                  </a:lnTo>
                  <a:lnTo>
                    <a:pt x="236" y="181"/>
                  </a:lnTo>
                  <a:lnTo>
                    <a:pt x="232" y="202"/>
                  </a:lnTo>
                  <a:lnTo>
                    <a:pt x="232" y="223"/>
                  </a:lnTo>
                  <a:lnTo>
                    <a:pt x="236" y="244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69" y="295"/>
                  </a:lnTo>
                  <a:lnTo>
                    <a:pt x="286" y="312"/>
                  </a:lnTo>
                  <a:lnTo>
                    <a:pt x="303" y="324"/>
                  </a:lnTo>
                  <a:lnTo>
                    <a:pt x="320" y="333"/>
                  </a:lnTo>
                  <a:lnTo>
                    <a:pt x="337" y="333"/>
                  </a:lnTo>
                  <a:lnTo>
                    <a:pt x="354" y="329"/>
                  </a:lnTo>
                  <a:lnTo>
                    <a:pt x="371" y="316"/>
                  </a:lnTo>
                  <a:lnTo>
                    <a:pt x="371" y="316"/>
                  </a:lnTo>
                  <a:lnTo>
                    <a:pt x="404" y="286"/>
                  </a:lnTo>
                  <a:lnTo>
                    <a:pt x="421" y="274"/>
                  </a:lnTo>
                  <a:lnTo>
                    <a:pt x="438" y="261"/>
                  </a:lnTo>
                  <a:lnTo>
                    <a:pt x="455" y="257"/>
                  </a:lnTo>
                  <a:lnTo>
                    <a:pt x="472" y="257"/>
                  </a:lnTo>
                  <a:lnTo>
                    <a:pt x="497" y="257"/>
                  </a:lnTo>
                  <a:lnTo>
                    <a:pt x="522" y="265"/>
                  </a:lnTo>
                  <a:lnTo>
                    <a:pt x="522" y="265"/>
                  </a:lnTo>
                  <a:lnTo>
                    <a:pt x="548" y="282"/>
                  </a:lnTo>
                  <a:lnTo>
                    <a:pt x="569" y="299"/>
                  </a:lnTo>
                  <a:lnTo>
                    <a:pt x="590" y="316"/>
                  </a:lnTo>
                  <a:lnTo>
                    <a:pt x="607" y="337"/>
                  </a:lnTo>
                  <a:lnTo>
                    <a:pt x="611" y="345"/>
                  </a:lnTo>
                  <a:lnTo>
                    <a:pt x="615" y="354"/>
                  </a:lnTo>
                  <a:lnTo>
                    <a:pt x="611" y="362"/>
                  </a:lnTo>
                  <a:lnTo>
                    <a:pt x="607" y="371"/>
                  </a:lnTo>
                  <a:lnTo>
                    <a:pt x="594" y="379"/>
                  </a:lnTo>
                  <a:lnTo>
                    <a:pt x="577" y="383"/>
                  </a:lnTo>
                  <a:lnTo>
                    <a:pt x="577" y="383"/>
                  </a:lnTo>
                  <a:lnTo>
                    <a:pt x="569" y="392"/>
                  </a:lnTo>
                  <a:lnTo>
                    <a:pt x="548" y="417"/>
                  </a:lnTo>
                  <a:lnTo>
                    <a:pt x="539" y="434"/>
                  </a:lnTo>
                  <a:lnTo>
                    <a:pt x="531" y="451"/>
                  </a:lnTo>
                  <a:lnTo>
                    <a:pt x="531" y="476"/>
                  </a:lnTo>
                  <a:lnTo>
                    <a:pt x="539" y="501"/>
                  </a:lnTo>
                  <a:lnTo>
                    <a:pt x="539" y="501"/>
                  </a:lnTo>
                  <a:lnTo>
                    <a:pt x="543" y="501"/>
                  </a:lnTo>
                  <a:lnTo>
                    <a:pt x="552" y="505"/>
                  </a:lnTo>
                  <a:lnTo>
                    <a:pt x="560" y="522"/>
                  </a:lnTo>
                  <a:lnTo>
                    <a:pt x="560" y="552"/>
                  </a:lnTo>
                  <a:lnTo>
                    <a:pt x="560" y="552"/>
                  </a:lnTo>
                  <a:lnTo>
                    <a:pt x="564" y="569"/>
                  </a:lnTo>
                  <a:lnTo>
                    <a:pt x="569" y="586"/>
                  </a:lnTo>
                  <a:lnTo>
                    <a:pt x="573" y="594"/>
                  </a:lnTo>
                  <a:lnTo>
                    <a:pt x="581" y="602"/>
                  </a:lnTo>
                  <a:lnTo>
                    <a:pt x="594" y="607"/>
                  </a:lnTo>
                  <a:lnTo>
                    <a:pt x="607" y="607"/>
                  </a:lnTo>
                  <a:lnTo>
                    <a:pt x="623" y="602"/>
                  </a:lnTo>
                  <a:lnTo>
                    <a:pt x="644" y="590"/>
                  </a:lnTo>
                  <a:lnTo>
                    <a:pt x="644" y="590"/>
                  </a:lnTo>
                  <a:lnTo>
                    <a:pt x="724" y="539"/>
                  </a:lnTo>
                  <a:lnTo>
                    <a:pt x="767" y="510"/>
                  </a:lnTo>
                  <a:lnTo>
                    <a:pt x="809" y="476"/>
                  </a:lnTo>
                  <a:lnTo>
                    <a:pt x="813" y="480"/>
                  </a:lnTo>
                  <a:lnTo>
                    <a:pt x="813" y="480"/>
                  </a:lnTo>
                  <a:lnTo>
                    <a:pt x="817" y="489"/>
                  </a:lnTo>
                  <a:lnTo>
                    <a:pt x="830" y="514"/>
                  </a:lnTo>
                  <a:lnTo>
                    <a:pt x="838" y="548"/>
                  </a:lnTo>
                  <a:lnTo>
                    <a:pt x="842" y="569"/>
                  </a:lnTo>
                  <a:lnTo>
                    <a:pt x="842" y="586"/>
                  </a:lnTo>
                  <a:lnTo>
                    <a:pt x="889" y="602"/>
                  </a:lnTo>
                  <a:lnTo>
                    <a:pt x="889" y="602"/>
                  </a:lnTo>
                  <a:lnTo>
                    <a:pt x="901" y="602"/>
                  </a:lnTo>
                  <a:lnTo>
                    <a:pt x="935" y="615"/>
                  </a:lnTo>
                  <a:lnTo>
                    <a:pt x="956" y="628"/>
                  </a:lnTo>
                  <a:lnTo>
                    <a:pt x="969" y="640"/>
                  </a:lnTo>
                  <a:lnTo>
                    <a:pt x="981" y="661"/>
                  </a:lnTo>
                  <a:lnTo>
                    <a:pt x="986" y="687"/>
                  </a:lnTo>
                  <a:lnTo>
                    <a:pt x="986" y="687"/>
                  </a:lnTo>
                  <a:lnTo>
                    <a:pt x="986" y="758"/>
                  </a:lnTo>
                  <a:lnTo>
                    <a:pt x="990" y="779"/>
                  </a:lnTo>
                  <a:lnTo>
                    <a:pt x="1003" y="830"/>
                  </a:lnTo>
                  <a:lnTo>
                    <a:pt x="1003" y="830"/>
                  </a:lnTo>
                  <a:lnTo>
                    <a:pt x="990" y="868"/>
                  </a:lnTo>
                  <a:lnTo>
                    <a:pt x="977" y="897"/>
                  </a:lnTo>
                  <a:lnTo>
                    <a:pt x="969" y="906"/>
                  </a:lnTo>
                  <a:lnTo>
                    <a:pt x="965" y="914"/>
                  </a:lnTo>
                  <a:lnTo>
                    <a:pt x="965" y="914"/>
                  </a:lnTo>
                  <a:lnTo>
                    <a:pt x="944" y="927"/>
                  </a:lnTo>
                  <a:lnTo>
                    <a:pt x="927" y="939"/>
                  </a:lnTo>
                  <a:lnTo>
                    <a:pt x="918" y="952"/>
                  </a:lnTo>
                  <a:lnTo>
                    <a:pt x="914" y="960"/>
                  </a:lnTo>
                  <a:lnTo>
                    <a:pt x="918" y="977"/>
                  </a:lnTo>
                  <a:lnTo>
                    <a:pt x="922" y="994"/>
                  </a:lnTo>
                  <a:lnTo>
                    <a:pt x="922" y="994"/>
                  </a:lnTo>
                  <a:lnTo>
                    <a:pt x="927" y="1003"/>
                  </a:lnTo>
                  <a:lnTo>
                    <a:pt x="931" y="1028"/>
                  </a:lnTo>
                  <a:lnTo>
                    <a:pt x="931" y="1041"/>
                  </a:lnTo>
                  <a:lnTo>
                    <a:pt x="927" y="1049"/>
                  </a:lnTo>
                  <a:lnTo>
                    <a:pt x="918" y="1062"/>
                  </a:lnTo>
                  <a:lnTo>
                    <a:pt x="901" y="1066"/>
                  </a:lnTo>
                  <a:lnTo>
                    <a:pt x="901" y="1066"/>
                  </a:lnTo>
                  <a:lnTo>
                    <a:pt x="897" y="1078"/>
                  </a:lnTo>
                  <a:lnTo>
                    <a:pt x="889" y="1108"/>
                  </a:lnTo>
                  <a:lnTo>
                    <a:pt x="880" y="1121"/>
                  </a:lnTo>
                  <a:lnTo>
                    <a:pt x="868" y="1129"/>
                  </a:lnTo>
                  <a:lnTo>
                    <a:pt x="851" y="1133"/>
                  </a:lnTo>
                  <a:lnTo>
                    <a:pt x="830" y="1125"/>
                  </a:lnTo>
                  <a:lnTo>
                    <a:pt x="796" y="1150"/>
                  </a:lnTo>
                  <a:lnTo>
                    <a:pt x="796" y="1150"/>
                  </a:lnTo>
                  <a:lnTo>
                    <a:pt x="796" y="1150"/>
                  </a:lnTo>
                  <a:lnTo>
                    <a:pt x="775" y="1133"/>
                  </a:lnTo>
                  <a:lnTo>
                    <a:pt x="737" y="1104"/>
                  </a:lnTo>
                  <a:lnTo>
                    <a:pt x="712" y="1091"/>
                  </a:lnTo>
                  <a:lnTo>
                    <a:pt x="691" y="1083"/>
                  </a:lnTo>
                  <a:lnTo>
                    <a:pt x="674" y="1083"/>
                  </a:lnTo>
                  <a:lnTo>
                    <a:pt x="665" y="1083"/>
                  </a:lnTo>
                  <a:lnTo>
                    <a:pt x="657" y="1087"/>
                  </a:lnTo>
                  <a:lnTo>
                    <a:pt x="657" y="1087"/>
                  </a:lnTo>
                  <a:lnTo>
                    <a:pt x="644" y="1095"/>
                  </a:lnTo>
                  <a:lnTo>
                    <a:pt x="623" y="1095"/>
                  </a:lnTo>
                  <a:lnTo>
                    <a:pt x="602" y="1091"/>
                  </a:lnTo>
                  <a:lnTo>
                    <a:pt x="602" y="1091"/>
                  </a:lnTo>
                  <a:lnTo>
                    <a:pt x="539" y="1062"/>
                  </a:lnTo>
                  <a:lnTo>
                    <a:pt x="501" y="1045"/>
                  </a:lnTo>
                  <a:lnTo>
                    <a:pt x="501" y="1045"/>
                  </a:lnTo>
                  <a:lnTo>
                    <a:pt x="501" y="1045"/>
                  </a:lnTo>
                  <a:lnTo>
                    <a:pt x="497" y="1015"/>
                  </a:lnTo>
                  <a:lnTo>
                    <a:pt x="501" y="982"/>
                  </a:lnTo>
                  <a:lnTo>
                    <a:pt x="510" y="901"/>
                  </a:lnTo>
                  <a:lnTo>
                    <a:pt x="531" y="813"/>
                  </a:lnTo>
                  <a:lnTo>
                    <a:pt x="531" y="813"/>
                  </a:lnTo>
                  <a:lnTo>
                    <a:pt x="531" y="792"/>
                  </a:lnTo>
                  <a:lnTo>
                    <a:pt x="531" y="784"/>
                  </a:lnTo>
                  <a:lnTo>
                    <a:pt x="526" y="779"/>
                  </a:lnTo>
                  <a:lnTo>
                    <a:pt x="514" y="771"/>
                  </a:lnTo>
                  <a:lnTo>
                    <a:pt x="497" y="767"/>
                  </a:lnTo>
                  <a:lnTo>
                    <a:pt x="463" y="771"/>
                  </a:lnTo>
                  <a:lnTo>
                    <a:pt x="446" y="775"/>
                  </a:lnTo>
                  <a:lnTo>
                    <a:pt x="379" y="741"/>
                  </a:lnTo>
                  <a:lnTo>
                    <a:pt x="379" y="741"/>
                  </a:lnTo>
                  <a:lnTo>
                    <a:pt x="366" y="741"/>
                  </a:lnTo>
                  <a:lnTo>
                    <a:pt x="358" y="737"/>
                  </a:lnTo>
                  <a:lnTo>
                    <a:pt x="354" y="733"/>
                  </a:lnTo>
                  <a:lnTo>
                    <a:pt x="350" y="725"/>
                  </a:lnTo>
                  <a:lnTo>
                    <a:pt x="354" y="712"/>
                  </a:lnTo>
                  <a:lnTo>
                    <a:pt x="354" y="703"/>
                  </a:lnTo>
                  <a:lnTo>
                    <a:pt x="354" y="703"/>
                  </a:lnTo>
                  <a:lnTo>
                    <a:pt x="362" y="691"/>
                  </a:lnTo>
                  <a:lnTo>
                    <a:pt x="366" y="678"/>
                  </a:lnTo>
                  <a:lnTo>
                    <a:pt x="366" y="670"/>
                  </a:lnTo>
                  <a:lnTo>
                    <a:pt x="366" y="661"/>
                  </a:lnTo>
                  <a:lnTo>
                    <a:pt x="358" y="649"/>
                  </a:lnTo>
                  <a:lnTo>
                    <a:pt x="358" y="649"/>
                  </a:lnTo>
                  <a:lnTo>
                    <a:pt x="248" y="615"/>
                  </a:lnTo>
                  <a:lnTo>
                    <a:pt x="244" y="548"/>
                  </a:lnTo>
                  <a:lnTo>
                    <a:pt x="244" y="548"/>
                  </a:lnTo>
                  <a:lnTo>
                    <a:pt x="236" y="522"/>
                  </a:lnTo>
                  <a:lnTo>
                    <a:pt x="223" y="501"/>
                  </a:lnTo>
                  <a:lnTo>
                    <a:pt x="211" y="489"/>
                  </a:lnTo>
                  <a:lnTo>
                    <a:pt x="194" y="480"/>
                  </a:lnTo>
                  <a:lnTo>
                    <a:pt x="177" y="476"/>
                  </a:lnTo>
                  <a:lnTo>
                    <a:pt x="164" y="472"/>
                  </a:lnTo>
                  <a:lnTo>
                    <a:pt x="139" y="472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43" y="442"/>
                  </a:lnTo>
                  <a:lnTo>
                    <a:pt x="143" y="442"/>
                  </a:lnTo>
                  <a:lnTo>
                    <a:pt x="152" y="438"/>
                  </a:lnTo>
                  <a:lnTo>
                    <a:pt x="156" y="425"/>
                  </a:lnTo>
                  <a:lnTo>
                    <a:pt x="164" y="409"/>
                  </a:lnTo>
                  <a:lnTo>
                    <a:pt x="160" y="400"/>
                  </a:lnTo>
                  <a:lnTo>
                    <a:pt x="156" y="392"/>
                  </a:lnTo>
                  <a:lnTo>
                    <a:pt x="156" y="392"/>
                  </a:lnTo>
                  <a:lnTo>
                    <a:pt x="152" y="383"/>
                  </a:lnTo>
                  <a:lnTo>
                    <a:pt x="147" y="371"/>
                  </a:lnTo>
                  <a:lnTo>
                    <a:pt x="143" y="345"/>
                  </a:lnTo>
                  <a:lnTo>
                    <a:pt x="143" y="316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4" y="257"/>
                  </a:lnTo>
                  <a:lnTo>
                    <a:pt x="160" y="248"/>
                  </a:lnTo>
                  <a:lnTo>
                    <a:pt x="156" y="244"/>
                  </a:lnTo>
                  <a:lnTo>
                    <a:pt x="147" y="244"/>
                  </a:lnTo>
                  <a:lnTo>
                    <a:pt x="122" y="257"/>
                  </a:lnTo>
                  <a:lnTo>
                    <a:pt x="88" y="286"/>
                  </a:lnTo>
                  <a:lnTo>
                    <a:pt x="88" y="286"/>
                  </a:lnTo>
                  <a:lnTo>
                    <a:pt x="71" y="299"/>
                  </a:lnTo>
                  <a:lnTo>
                    <a:pt x="67" y="299"/>
                  </a:lnTo>
                  <a:lnTo>
                    <a:pt x="59" y="299"/>
                  </a:lnTo>
                  <a:lnTo>
                    <a:pt x="55" y="291"/>
                  </a:lnTo>
                  <a:lnTo>
                    <a:pt x="50" y="274"/>
                  </a:lnTo>
                  <a:lnTo>
                    <a:pt x="50" y="240"/>
                  </a:lnTo>
                  <a:lnTo>
                    <a:pt x="50" y="223"/>
                  </a:lnTo>
                  <a:lnTo>
                    <a:pt x="50" y="223"/>
                  </a:lnTo>
                  <a:lnTo>
                    <a:pt x="50" y="202"/>
                  </a:lnTo>
                  <a:lnTo>
                    <a:pt x="46" y="181"/>
                  </a:lnTo>
                  <a:lnTo>
                    <a:pt x="38" y="164"/>
                  </a:lnTo>
                  <a:lnTo>
                    <a:pt x="34" y="147"/>
                  </a:lnTo>
                  <a:lnTo>
                    <a:pt x="12" y="126"/>
                  </a:lnTo>
                  <a:lnTo>
                    <a:pt x="4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8" name="Freeform 16"/>
            <p:cNvSpPr>
              <a:spLocks/>
            </p:cNvSpPr>
            <p:nvPr/>
          </p:nvSpPr>
          <p:spPr bwMode="auto">
            <a:xfrm>
              <a:off x="2603" y="2035"/>
              <a:ext cx="404" cy="586"/>
            </a:xfrm>
            <a:custGeom>
              <a:avLst/>
              <a:gdLst/>
              <a:ahLst/>
              <a:cxnLst>
                <a:cxn ang="0">
                  <a:pos x="404" y="156"/>
                </a:cxn>
                <a:cxn ang="0">
                  <a:pos x="404" y="135"/>
                </a:cxn>
                <a:cxn ang="0">
                  <a:pos x="387" y="131"/>
                </a:cxn>
                <a:cxn ang="0">
                  <a:pos x="328" y="177"/>
                </a:cxn>
                <a:cxn ang="0">
                  <a:pos x="311" y="186"/>
                </a:cxn>
                <a:cxn ang="0">
                  <a:pos x="303" y="186"/>
                </a:cxn>
                <a:cxn ang="0">
                  <a:pos x="290" y="161"/>
                </a:cxn>
                <a:cxn ang="0">
                  <a:pos x="290" y="110"/>
                </a:cxn>
                <a:cxn ang="0">
                  <a:pos x="290" y="89"/>
                </a:cxn>
                <a:cxn ang="0">
                  <a:pos x="282" y="51"/>
                </a:cxn>
                <a:cxn ang="0">
                  <a:pos x="256" y="13"/>
                </a:cxn>
                <a:cxn ang="0">
                  <a:pos x="244" y="0"/>
                </a:cxn>
                <a:cxn ang="0">
                  <a:pos x="227" y="17"/>
                </a:cxn>
                <a:cxn ang="0">
                  <a:pos x="0" y="131"/>
                </a:cxn>
                <a:cxn ang="0">
                  <a:pos x="0" y="173"/>
                </a:cxn>
                <a:cxn ang="0">
                  <a:pos x="16" y="232"/>
                </a:cxn>
                <a:cxn ang="0">
                  <a:pos x="46" y="262"/>
                </a:cxn>
                <a:cxn ang="0">
                  <a:pos x="71" y="270"/>
                </a:cxn>
                <a:cxn ang="0">
                  <a:pos x="71" y="274"/>
                </a:cxn>
                <a:cxn ang="0">
                  <a:pos x="88" y="329"/>
                </a:cxn>
                <a:cxn ang="0">
                  <a:pos x="84" y="333"/>
                </a:cxn>
                <a:cxn ang="0">
                  <a:pos x="75" y="359"/>
                </a:cxn>
                <a:cxn ang="0">
                  <a:pos x="84" y="380"/>
                </a:cxn>
                <a:cxn ang="0">
                  <a:pos x="96" y="384"/>
                </a:cxn>
                <a:cxn ang="0">
                  <a:pos x="109" y="363"/>
                </a:cxn>
                <a:cxn ang="0">
                  <a:pos x="113" y="342"/>
                </a:cxn>
                <a:cxn ang="0">
                  <a:pos x="117" y="363"/>
                </a:cxn>
                <a:cxn ang="0">
                  <a:pos x="147" y="392"/>
                </a:cxn>
                <a:cxn ang="0">
                  <a:pos x="160" y="405"/>
                </a:cxn>
                <a:cxn ang="0">
                  <a:pos x="181" y="481"/>
                </a:cxn>
                <a:cxn ang="0">
                  <a:pos x="181" y="514"/>
                </a:cxn>
                <a:cxn ang="0">
                  <a:pos x="206" y="531"/>
                </a:cxn>
                <a:cxn ang="0">
                  <a:pos x="320" y="586"/>
                </a:cxn>
                <a:cxn ang="0">
                  <a:pos x="345" y="582"/>
                </a:cxn>
                <a:cxn ang="0">
                  <a:pos x="358" y="573"/>
                </a:cxn>
                <a:cxn ang="0">
                  <a:pos x="324" y="552"/>
                </a:cxn>
                <a:cxn ang="0">
                  <a:pos x="290" y="527"/>
                </a:cxn>
                <a:cxn ang="0">
                  <a:pos x="273" y="502"/>
                </a:cxn>
                <a:cxn ang="0">
                  <a:pos x="278" y="477"/>
                </a:cxn>
                <a:cxn ang="0">
                  <a:pos x="299" y="455"/>
                </a:cxn>
                <a:cxn ang="0">
                  <a:pos x="328" y="447"/>
                </a:cxn>
                <a:cxn ang="0">
                  <a:pos x="345" y="447"/>
                </a:cxn>
                <a:cxn ang="0">
                  <a:pos x="362" y="439"/>
                </a:cxn>
                <a:cxn ang="0">
                  <a:pos x="370" y="418"/>
                </a:cxn>
                <a:cxn ang="0">
                  <a:pos x="366" y="401"/>
                </a:cxn>
                <a:cxn ang="0">
                  <a:pos x="374" y="359"/>
                </a:cxn>
                <a:cxn ang="0">
                  <a:pos x="387" y="333"/>
                </a:cxn>
                <a:cxn ang="0">
                  <a:pos x="400" y="312"/>
                </a:cxn>
                <a:cxn ang="0">
                  <a:pos x="404" y="287"/>
                </a:cxn>
                <a:cxn ang="0">
                  <a:pos x="400" y="279"/>
                </a:cxn>
                <a:cxn ang="0">
                  <a:pos x="387" y="257"/>
                </a:cxn>
                <a:cxn ang="0">
                  <a:pos x="387" y="207"/>
                </a:cxn>
              </a:cxnLst>
              <a:rect l="0" t="0" r="r" b="b"/>
              <a:pathLst>
                <a:path w="404" h="586">
                  <a:moveTo>
                    <a:pt x="404" y="156"/>
                  </a:moveTo>
                  <a:lnTo>
                    <a:pt x="404" y="156"/>
                  </a:lnTo>
                  <a:lnTo>
                    <a:pt x="404" y="144"/>
                  </a:lnTo>
                  <a:lnTo>
                    <a:pt x="404" y="135"/>
                  </a:lnTo>
                  <a:lnTo>
                    <a:pt x="396" y="131"/>
                  </a:lnTo>
                  <a:lnTo>
                    <a:pt x="387" y="131"/>
                  </a:lnTo>
                  <a:lnTo>
                    <a:pt x="362" y="148"/>
                  </a:lnTo>
                  <a:lnTo>
                    <a:pt x="328" y="177"/>
                  </a:lnTo>
                  <a:lnTo>
                    <a:pt x="328" y="177"/>
                  </a:lnTo>
                  <a:lnTo>
                    <a:pt x="311" y="186"/>
                  </a:lnTo>
                  <a:lnTo>
                    <a:pt x="307" y="186"/>
                  </a:lnTo>
                  <a:lnTo>
                    <a:pt x="303" y="186"/>
                  </a:lnTo>
                  <a:lnTo>
                    <a:pt x="294" y="177"/>
                  </a:lnTo>
                  <a:lnTo>
                    <a:pt x="290" y="161"/>
                  </a:lnTo>
                  <a:lnTo>
                    <a:pt x="290" y="127"/>
                  </a:lnTo>
                  <a:lnTo>
                    <a:pt x="290" y="110"/>
                  </a:lnTo>
                  <a:lnTo>
                    <a:pt x="290" y="110"/>
                  </a:lnTo>
                  <a:lnTo>
                    <a:pt x="290" y="89"/>
                  </a:lnTo>
                  <a:lnTo>
                    <a:pt x="286" y="72"/>
                  </a:lnTo>
                  <a:lnTo>
                    <a:pt x="282" y="51"/>
                  </a:lnTo>
                  <a:lnTo>
                    <a:pt x="273" y="38"/>
                  </a:lnTo>
                  <a:lnTo>
                    <a:pt x="256" y="13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27" y="17"/>
                  </a:lnTo>
                  <a:lnTo>
                    <a:pt x="219" y="22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73"/>
                  </a:lnTo>
                  <a:lnTo>
                    <a:pt x="4" y="207"/>
                  </a:lnTo>
                  <a:lnTo>
                    <a:pt x="16" y="232"/>
                  </a:lnTo>
                  <a:lnTo>
                    <a:pt x="29" y="249"/>
                  </a:lnTo>
                  <a:lnTo>
                    <a:pt x="46" y="262"/>
                  </a:lnTo>
                  <a:lnTo>
                    <a:pt x="58" y="266"/>
                  </a:lnTo>
                  <a:lnTo>
                    <a:pt x="71" y="270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5" y="270"/>
                  </a:lnTo>
                  <a:lnTo>
                    <a:pt x="88" y="329"/>
                  </a:lnTo>
                  <a:lnTo>
                    <a:pt x="88" y="329"/>
                  </a:lnTo>
                  <a:lnTo>
                    <a:pt x="84" y="333"/>
                  </a:lnTo>
                  <a:lnTo>
                    <a:pt x="75" y="350"/>
                  </a:lnTo>
                  <a:lnTo>
                    <a:pt x="75" y="359"/>
                  </a:lnTo>
                  <a:lnTo>
                    <a:pt x="75" y="371"/>
                  </a:lnTo>
                  <a:lnTo>
                    <a:pt x="84" y="380"/>
                  </a:lnTo>
                  <a:lnTo>
                    <a:pt x="96" y="384"/>
                  </a:lnTo>
                  <a:lnTo>
                    <a:pt x="96" y="384"/>
                  </a:lnTo>
                  <a:lnTo>
                    <a:pt x="105" y="375"/>
                  </a:lnTo>
                  <a:lnTo>
                    <a:pt x="109" y="363"/>
                  </a:lnTo>
                  <a:lnTo>
                    <a:pt x="113" y="342"/>
                  </a:lnTo>
                  <a:lnTo>
                    <a:pt x="113" y="342"/>
                  </a:lnTo>
                  <a:lnTo>
                    <a:pt x="113" y="346"/>
                  </a:lnTo>
                  <a:lnTo>
                    <a:pt x="117" y="363"/>
                  </a:lnTo>
                  <a:lnTo>
                    <a:pt x="134" y="384"/>
                  </a:lnTo>
                  <a:lnTo>
                    <a:pt x="147" y="392"/>
                  </a:lnTo>
                  <a:lnTo>
                    <a:pt x="160" y="405"/>
                  </a:lnTo>
                  <a:lnTo>
                    <a:pt x="160" y="405"/>
                  </a:lnTo>
                  <a:lnTo>
                    <a:pt x="172" y="443"/>
                  </a:lnTo>
                  <a:lnTo>
                    <a:pt x="181" y="481"/>
                  </a:lnTo>
                  <a:lnTo>
                    <a:pt x="181" y="498"/>
                  </a:lnTo>
                  <a:lnTo>
                    <a:pt x="181" y="514"/>
                  </a:lnTo>
                  <a:lnTo>
                    <a:pt x="181" y="531"/>
                  </a:lnTo>
                  <a:lnTo>
                    <a:pt x="206" y="531"/>
                  </a:lnTo>
                  <a:lnTo>
                    <a:pt x="261" y="586"/>
                  </a:lnTo>
                  <a:lnTo>
                    <a:pt x="320" y="586"/>
                  </a:lnTo>
                  <a:lnTo>
                    <a:pt x="320" y="586"/>
                  </a:lnTo>
                  <a:lnTo>
                    <a:pt x="345" y="582"/>
                  </a:lnTo>
                  <a:lnTo>
                    <a:pt x="358" y="578"/>
                  </a:lnTo>
                  <a:lnTo>
                    <a:pt x="358" y="573"/>
                  </a:lnTo>
                  <a:lnTo>
                    <a:pt x="353" y="565"/>
                  </a:lnTo>
                  <a:lnTo>
                    <a:pt x="324" y="552"/>
                  </a:lnTo>
                  <a:lnTo>
                    <a:pt x="290" y="527"/>
                  </a:lnTo>
                  <a:lnTo>
                    <a:pt x="290" y="527"/>
                  </a:lnTo>
                  <a:lnTo>
                    <a:pt x="278" y="514"/>
                  </a:lnTo>
                  <a:lnTo>
                    <a:pt x="273" y="502"/>
                  </a:lnTo>
                  <a:lnTo>
                    <a:pt x="273" y="489"/>
                  </a:lnTo>
                  <a:lnTo>
                    <a:pt x="278" y="477"/>
                  </a:lnTo>
                  <a:lnTo>
                    <a:pt x="286" y="464"/>
                  </a:lnTo>
                  <a:lnTo>
                    <a:pt x="299" y="455"/>
                  </a:lnTo>
                  <a:lnTo>
                    <a:pt x="311" y="451"/>
                  </a:lnTo>
                  <a:lnTo>
                    <a:pt x="328" y="447"/>
                  </a:lnTo>
                  <a:lnTo>
                    <a:pt x="328" y="447"/>
                  </a:lnTo>
                  <a:lnTo>
                    <a:pt x="345" y="447"/>
                  </a:lnTo>
                  <a:lnTo>
                    <a:pt x="353" y="443"/>
                  </a:lnTo>
                  <a:lnTo>
                    <a:pt x="362" y="439"/>
                  </a:lnTo>
                  <a:lnTo>
                    <a:pt x="366" y="434"/>
                  </a:lnTo>
                  <a:lnTo>
                    <a:pt x="370" y="418"/>
                  </a:lnTo>
                  <a:lnTo>
                    <a:pt x="366" y="401"/>
                  </a:lnTo>
                  <a:lnTo>
                    <a:pt x="366" y="401"/>
                  </a:lnTo>
                  <a:lnTo>
                    <a:pt x="370" y="380"/>
                  </a:lnTo>
                  <a:lnTo>
                    <a:pt x="374" y="359"/>
                  </a:lnTo>
                  <a:lnTo>
                    <a:pt x="387" y="333"/>
                  </a:lnTo>
                  <a:lnTo>
                    <a:pt x="387" y="333"/>
                  </a:lnTo>
                  <a:lnTo>
                    <a:pt x="391" y="325"/>
                  </a:lnTo>
                  <a:lnTo>
                    <a:pt x="400" y="312"/>
                  </a:lnTo>
                  <a:lnTo>
                    <a:pt x="404" y="295"/>
                  </a:lnTo>
                  <a:lnTo>
                    <a:pt x="404" y="287"/>
                  </a:lnTo>
                  <a:lnTo>
                    <a:pt x="400" y="279"/>
                  </a:lnTo>
                  <a:lnTo>
                    <a:pt x="400" y="279"/>
                  </a:lnTo>
                  <a:lnTo>
                    <a:pt x="391" y="270"/>
                  </a:lnTo>
                  <a:lnTo>
                    <a:pt x="387" y="257"/>
                  </a:lnTo>
                  <a:lnTo>
                    <a:pt x="387" y="232"/>
                  </a:lnTo>
                  <a:lnTo>
                    <a:pt x="387" y="207"/>
                  </a:lnTo>
                  <a:lnTo>
                    <a:pt x="404" y="156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9" name="Freeform 17"/>
            <p:cNvSpPr>
              <a:spLocks/>
            </p:cNvSpPr>
            <p:nvPr/>
          </p:nvSpPr>
          <p:spPr bwMode="auto">
            <a:xfrm>
              <a:off x="3647" y="2086"/>
              <a:ext cx="1294" cy="1146"/>
            </a:xfrm>
            <a:custGeom>
              <a:avLst/>
              <a:gdLst/>
              <a:ahLst/>
              <a:cxnLst>
                <a:cxn ang="0">
                  <a:pos x="1159" y="97"/>
                </a:cxn>
                <a:cxn ang="0">
                  <a:pos x="1058" y="59"/>
                </a:cxn>
                <a:cxn ang="0">
                  <a:pos x="990" y="17"/>
                </a:cxn>
                <a:cxn ang="0">
                  <a:pos x="721" y="13"/>
                </a:cxn>
                <a:cxn ang="0">
                  <a:pos x="582" y="72"/>
                </a:cxn>
                <a:cxn ang="0">
                  <a:pos x="527" y="88"/>
                </a:cxn>
                <a:cxn ang="0">
                  <a:pos x="451" y="80"/>
                </a:cxn>
                <a:cxn ang="0">
                  <a:pos x="405" y="88"/>
                </a:cxn>
                <a:cxn ang="0">
                  <a:pos x="371" y="126"/>
                </a:cxn>
                <a:cxn ang="0">
                  <a:pos x="329" y="164"/>
                </a:cxn>
                <a:cxn ang="0">
                  <a:pos x="358" y="206"/>
                </a:cxn>
                <a:cxn ang="0">
                  <a:pos x="371" y="257"/>
                </a:cxn>
                <a:cxn ang="0">
                  <a:pos x="350" y="278"/>
                </a:cxn>
                <a:cxn ang="0">
                  <a:pos x="249" y="299"/>
                </a:cxn>
                <a:cxn ang="0">
                  <a:pos x="85" y="308"/>
                </a:cxn>
                <a:cxn ang="0">
                  <a:pos x="47" y="278"/>
                </a:cxn>
                <a:cxn ang="0">
                  <a:pos x="13" y="316"/>
                </a:cxn>
                <a:cxn ang="0">
                  <a:pos x="38" y="388"/>
                </a:cxn>
                <a:cxn ang="0">
                  <a:pos x="89" y="438"/>
                </a:cxn>
                <a:cxn ang="0">
                  <a:pos x="169" y="480"/>
                </a:cxn>
                <a:cxn ang="0">
                  <a:pos x="186" y="598"/>
                </a:cxn>
                <a:cxn ang="0">
                  <a:pos x="190" y="704"/>
                </a:cxn>
                <a:cxn ang="0">
                  <a:pos x="165" y="754"/>
                </a:cxn>
                <a:cxn ang="0">
                  <a:pos x="114" y="800"/>
                </a:cxn>
                <a:cxn ang="0">
                  <a:pos x="127" y="838"/>
                </a:cxn>
                <a:cxn ang="0">
                  <a:pos x="118" y="897"/>
                </a:cxn>
                <a:cxn ang="0">
                  <a:pos x="93" y="944"/>
                </a:cxn>
                <a:cxn ang="0">
                  <a:pos x="30" y="965"/>
                </a:cxn>
                <a:cxn ang="0">
                  <a:pos x="30" y="1011"/>
                </a:cxn>
                <a:cxn ang="0">
                  <a:pos x="93" y="1108"/>
                </a:cxn>
                <a:cxn ang="0">
                  <a:pos x="148" y="1146"/>
                </a:cxn>
                <a:cxn ang="0">
                  <a:pos x="177" y="1095"/>
                </a:cxn>
                <a:cxn ang="0">
                  <a:pos x="262" y="1091"/>
                </a:cxn>
                <a:cxn ang="0">
                  <a:pos x="312" y="1079"/>
                </a:cxn>
                <a:cxn ang="0">
                  <a:pos x="329" y="1087"/>
                </a:cxn>
                <a:cxn ang="0">
                  <a:pos x="396" y="1100"/>
                </a:cxn>
                <a:cxn ang="0">
                  <a:pos x="451" y="1083"/>
                </a:cxn>
                <a:cxn ang="0">
                  <a:pos x="497" y="1057"/>
                </a:cxn>
                <a:cxn ang="0">
                  <a:pos x="582" y="944"/>
                </a:cxn>
                <a:cxn ang="0">
                  <a:pos x="700" y="716"/>
                </a:cxn>
                <a:cxn ang="0">
                  <a:pos x="763" y="645"/>
                </a:cxn>
                <a:cxn ang="0">
                  <a:pos x="818" y="569"/>
                </a:cxn>
                <a:cxn ang="0">
                  <a:pos x="902" y="527"/>
                </a:cxn>
                <a:cxn ang="0">
                  <a:pos x="936" y="476"/>
                </a:cxn>
                <a:cxn ang="0">
                  <a:pos x="952" y="426"/>
                </a:cxn>
                <a:cxn ang="0">
                  <a:pos x="1091" y="367"/>
                </a:cxn>
                <a:cxn ang="0">
                  <a:pos x="1150" y="337"/>
                </a:cxn>
                <a:cxn ang="0">
                  <a:pos x="1235" y="244"/>
                </a:cxn>
                <a:cxn ang="0">
                  <a:pos x="1277" y="219"/>
                </a:cxn>
                <a:cxn ang="0">
                  <a:pos x="1289" y="169"/>
                </a:cxn>
                <a:cxn ang="0">
                  <a:pos x="1235" y="143"/>
                </a:cxn>
                <a:cxn ang="0">
                  <a:pos x="1209" y="135"/>
                </a:cxn>
                <a:cxn ang="0">
                  <a:pos x="1222" y="101"/>
                </a:cxn>
              </a:cxnLst>
              <a:rect l="0" t="0" r="r" b="b"/>
              <a:pathLst>
                <a:path w="1294" h="1146">
                  <a:moveTo>
                    <a:pt x="1222" y="101"/>
                  </a:moveTo>
                  <a:lnTo>
                    <a:pt x="1222" y="101"/>
                  </a:lnTo>
                  <a:lnTo>
                    <a:pt x="1222" y="101"/>
                  </a:lnTo>
                  <a:lnTo>
                    <a:pt x="1159" y="97"/>
                  </a:lnTo>
                  <a:lnTo>
                    <a:pt x="1150" y="72"/>
                  </a:lnTo>
                  <a:lnTo>
                    <a:pt x="1104" y="55"/>
                  </a:lnTo>
                  <a:lnTo>
                    <a:pt x="1096" y="55"/>
                  </a:lnTo>
                  <a:lnTo>
                    <a:pt x="1058" y="59"/>
                  </a:lnTo>
                  <a:lnTo>
                    <a:pt x="1058" y="59"/>
                  </a:lnTo>
                  <a:lnTo>
                    <a:pt x="1041" y="51"/>
                  </a:lnTo>
                  <a:lnTo>
                    <a:pt x="1020" y="38"/>
                  </a:lnTo>
                  <a:lnTo>
                    <a:pt x="990" y="17"/>
                  </a:lnTo>
                  <a:lnTo>
                    <a:pt x="973" y="4"/>
                  </a:lnTo>
                  <a:lnTo>
                    <a:pt x="851" y="0"/>
                  </a:lnTo>
                  <a:lnTo>
                    <a:pt x="721" y="13"/>
                  </a:lnTo>
                  <a:lnTo>
                    <a:pt x="721" y="13"/>
                  </a:lnTo>
                  <a:lnTo>
                    <a:pt x="666" y="29"/>
                  </a:lnTo>
                  <a:lnTo>
                    <a:pt x="620" y="46"/>
                  </a:lnTo>
                  <a:lnTo>
                    <a:pt x="599" y="59"/>
                  </a:lnTo>
                  <a:lnTo>
                    <a:pt x="582" y="72"/>
                  </a:lnTo>
                  <a:lnTo>
                    <a:pt x="582" y="72"/>
                  </a:lnTo>
                  <a:lnTo>
                    <a:pt x="565" y="80"/>
                  </a:lnTo>
                  <a:lnTo>
                    <a:pt x="548" y="84"/>
                  </a:lnTo>
                  <a:lnTo>
                    <a:pt x="527" y="88"/>
                  </a:lnTo>
                  <a:lnTo>
                    <a:pt x="506" y="88"/>
                  </a:lnTo>
                  <a:lnTo>
                    <a:pt x="468" y="84"/>
                  </a:lnTo>
                  <a:lnTo>
                    <a:pt x="451" y="80"/>
                  </a:lnTo>
                  <a:lnTo>
                    <a:pt x="451" y="80"/>
                  </a:lnTo>
                  <a:lnTo>
                    <a:pt x="447" y="76"/>
                  </a:lnTo>
                  <a:lnTo>
                    <a:pt x="430" y="76"/>
                  </a:lnTo>
                  <a:lnTo>
                    <a:pt x="413" y="80"/>
                  </a:lnTo>
                  <a:lnTo>
                    <a:pt x="405" y="88"/>
                  </a:lnTo>
                  <a:lnTo>
                    <a:pt x="401" y="97"/>
                  </a:lnTo>
                  <a:lnTo>
                    <a:pt x="401" y="97"/>
                  </a:lnTo>
                  <a:lnTo>
                    <a:pt x="388" y="114"/>
                  </a:lnTo>
                  <a:lnTo>
                    <a:pt x="371" y="126"/>
                  </a:lnTo>
                  <a:lnTo>
                    <a:pt x="337" y="147"/>
                  </a:lnTo>
                  <a:lnTo>
                    <a:pt x="337" y="147"/>
                  </a:lnTo>
                  <a:lnTo>
                    <a:pt x="329" y="156"/>
                  </a:lnTo>
                  <a:lnTo>
                    <a:pt x="329" y="164"/>
                  </a:lnTo>
                  <a:lnTo>
                    <a:pt x="333" y="177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8" y="206"/>
                  </a:lnTo>
                  <a:lnTo>
                    <a:pt x="367" y="219"/>
                  </a:lnTo>
                  <a:lnTo>
                    <a:pt x="371" y="232"/>
                  </a:lnTo>
                  <a:lnTo>
                    <a:pt x="371" y="244"/>
                  </a:lnTo>
                  <a:lnTo>
                    <a:pt x="371" y="257"/>
                  </a:lnTo>
                  <a:lnTo>
                    <a:pt x="367" y="265"/>
                  </a:lnTo>
                  <a:lnTo>
                    <a:pt x="358" y="274"/>
                  </a:lnTo>
                  <a:lnTo>
                    <a:pt x="350" y="278"/>
                  </a:lnTo>
                  <a:lnTo>
                    <a:pt x="350" y="278"/>
                  </a:lnTo>
                  <a:lnTo>
                    <a:pt x="325" y="278"/>
                  </a:lnTo>
                  <a:lnTo>
                    <a:pt x="304" y="278"/>
                  </a:lnTo>
                  <a:lnTo>
                    <a:pt x="274" y="278"/>
                  </a:lnTo>
                  <a:lnTo>
                    <a:pt x="249" y="299"/>
                  </a:lnTo>
                  <a:lnTo>
                    <a:pt x="169" y="291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85" y="308"/>
                  </a:lnTo>
                  <a:lnTo>
                    <a:pt x="59" y="299"/>
                  </a:lnTo>
                  <a:lnTo>
                    <a:pt x="51" y="291"/>
                  </a:lnTo>
                  <a:lnTo>
                    <a:pt x="47" y="282"/>
                  </a:lnTo>
                  <a:lnTo>
                    <a:pt x="47" y="278"/>
                  </a:lnTo>
                  <a:lnTo>
                    <a:pt x="47" y="278"/>
                  </a:lnTo>
                  <a:lnTo>
                    <a:pt x="30" y="295"/>
                  </a:lnTo>
                  <a:lnTo>
                    <a:pt x="9" y="316"/>
                  </a:lnTo>
                  <a:lnTo>
                    <a:pt x="13" y="316"/>
                  </a:lnTo>
                  <a:lnTo>
                    <a:pt x="13" y="316"/>
                  </a:lnTo>
                  <a:lnTo>
                    <a:pt x="17" y="329"/>
                  </a:lnTo>
                  <a:lnTo>
                    <a:pt x="30" y="354"/>
                  </a:lnTo>
                  <a:lnTo>
                    <a:pt x="38" y="388"/>
                  </a:lnTo>
                  <a:lnTo>
                    <a:pt x="42" y="404"/>
                  </a:lnTo>
                  <a:lnTo>
                    <a:pt x="42" y="421"/>
                  </a:lnTo>
                  <a:lnTo>
                    <a:pt x="89" y="438"/>
                  </a:lnTo>
                  <a:lnTo>
                    <a:pt x="89" y="438"/>
                  </a:lnTo>
                  <a:lnTo>
                    <a:pt x="101" y="442"/>
                  </a:lnTo>
                  <a:lnTo>
                    <a:pt x="135" y="455"/>
                  </a:lnTo>
                  <a:lnTo>
                    <a:pt x="156" y="463"/>
                  </a:lnTo>
                  <a:lnTo>
                    <a:pt x="169" y="480"/>
                  </a:lnTo>
                  <a:lnTo>
                    <a:pt x="181" y="497"/>
                  </a:lnTo>
                  <a:lnTo>
                    <a:pt x="186" y="522"/>
                  </a:lnTo>
                  <a:lnTo>
                    <a:pt x="186" y="522"/>
                  </a:lnTo>
                  <a:lnTo>
                    <a:pt x="186" y="598"/>
                  </a:lnTo>
                  <a:lnTo>
                    <a:pt x="190" y="619"/>
                  </a:lnTo>
                  <a:lnTo>
                    <a:pt x="203" y="666"/>
                  </a:lnTo>
                  <a:lnTo>
                    <a:pt x="203" y="666"/>
                  </a:lnTo>
                  <a:lnTo>
                    <a:pt x="190" y="704"/>
                  </a:lnTo>
                  <a:lnTo>
                    <a:pt x="177" y="733"/>
                  </a:lnTo>
                  <a:lnTo>
                    <a:pt x="173" y="746"/>
                  </a:lnTo>
                  <a:lnTo>
                    <a:pt x="165" y="754"/>
                  </a:lnTo>
                  <a:lnTo>
                    <a:pt x="165" y="754"/>
                  </a:lnTo>
                  <a:lnTo>
                    <a:pt x="144" y="763"/>
                  </a:lnTo>
                  <a:lnTo>
                    <a:pt x="127" y="779"/>
                  </a:lnTo>
                  <a:lnTo>
                    <a:pt x="118" y="788"/>
                  </a:lnTo>
                  <a:lnTo>
                    <a:pt x="114" y="800"/>
                  </a:lnTo>
                  <a:lnTo>
                    <a:pt x="118" y="813"/>
                  </a:lnTo>
                  <a:lnTo>
                    <a:pt x="122" y="830"/>
                  </a:lnTo>
                  <a:lnTo>
                    <a:pt x="122" y="830"/>
                  </a:lnTo>
                  <a:lnTo>
                    <a:pt x="127" y="838"/>
                  </a:lnTo>
                  <a:lnTo>
                    <a:pt x="135" y="864"/>
                  </a:lnTo>
                  <a:lnTo>
                    <a:pt x="131" y="876"/>
                  </a:lnTo>
                  <a:lnTo>
                    <a:pt x="127" y="889"/>
                  </a:lnTo>
                  <a:lnTo>
                    <a:pt x="118" y="897"/>
                  </a:lnTo>
                  <a:lnTo>
                    <a:pt x="101" y="902"/>
                  </a:lnTo>
                  <a:lnTo>
                    <a:pt x="101" y="902"/>
                  </a:lnTo>
                  <a:lnTo>
                    <a:pt x="101" y="918"/>
                  </a:lnTo>
                  <a:lnTo>
                    <a:pt x="93" y="944"/>
                  </a:lnTo>
                  <a:lnTo>
                    <a:pt x="80" y="956"/>
                  </a:lnTo>
                  <a:lnTo>
                    <a:pt x="68" y="965"/>
                  </a:lnTo>
                  <a:lnTo>
                    <a:pt x="51" y="969"/>
                  </a:lnTo>
                  <a:lnTo>
                    <a:pt x="30" y="965"/>
                  </a:lnTo>
                  <a:lnTo>
                    <a:pt x="0" y="986"/>
                  </a:lnTo>
                  <a:lnTo>
                    <a:pt x="0" y="990"/>
                  </a:lnTo>
                  <a:lnTo>
                    <a:pt x="0" y="990"/>
                  </a:lnTo>
                  <a:lnTo>
                    <a:pt x="30" y="1011"/>
                  </a:lnTo>
                  <a:lnTo>
                    <a:pt x="55" y="1036"/>
                  </a:lnTo>
                  <a:lnTo>
                    <a:pt x="76" y="1062"/>
                  </a:lnTo>
                  <a:lnTo>
                    <a:pt x="89" y="1087"/>
                  </a:lnTo>
                  <a:lnTo>
                    <a:pt x="93" y="1108"/>
                  </a:lnTo>
                  <a:lnTo>
                    <a:pt x="101" y="1125"/>
                  </a:lnTo>
                  <a:lnTo>
                    <a:pt x="101" y="1142"/>
                  </a:lnTo>
                  <a:lnTo>
                    <a:pt x="101" y="1142"/>
                  </a:lnTo>
                  <a:lnTo>
                    <a:pt x="148" y="1146"/>
                  </a:lnTo>
                  <a:lnTo>
                    <a:pt x="148" y="1146"/>
                  </a:lnTo>
                  <a:lnTo>
                    <a:pt x="160" y="1129"/>
                  </a:lnTo>
                  <a:lnTo>
                    <a:pt x="173" y="1112"/>
                  </a:lnTo>
                  <a:lnTo>
                    <a:pt x="177" y="1095"/>
                  </a:lnTo>
                  <a:lnTo>
                    <a:pt x="190" y="1091"/>
                  </a:lnTo>
                  <a:lnTo>
                    <a:pt x="190" y="1091"/>
                  </a:lnTo>
                  <a:lnTo>
                    <a:pt x="228" y="1095"/>
                  </a:lnTo>
                  <a:lnTo>
                    <a:pt x="262" y="1091"/>
                  </a:lnTo>
                  <a:lnTo>
                    <a:pt x="278" y="1087"/>
                  </a:lnTo>
                  <a:lnTo>
                    <a:pt x="291" y="1083"/>
                  </a:lnTo>
                  <a:lnTo>
                    <a:pt x="291" y="1083"/>
                  </a:lnTo>
                  <a:lnTo>
                    <a:pt x="312" y="1079"/>
                  </a:lnTo>
                  <a:lnTo>
                    <a:pt x="320" y="1083"/>
                  </a:lnTo>
                  <a:lnTo>
                    <a:pt x="325" y="1083"/>
                  </a:lnTo>
                  <a:lnTo>
                    <a:pt x="329" y="1087"/>
                  </a:lnTo>
                  <a:lnTo>
                    <a:pt x="329" y="1087"/>
                  </a:lnTo>
                  <a:lnTo>
                    <a:pt x="358" y="1087"/>
                  </a:lnTo>
                  <a:lnTo>
                    <a:pt x="379" y="1091"/>
                  </a:lnTo>
                  <a:lnTo>
                    <a:pt x="388" y="1095"/>
                  </a:lnTo>
                  <a:lnTo>
                    <a:pt x="396" y="1100"/>
                  </a:lnTo>
                  <a:lnTo>
                    <a:pt x="417" y="1095"/>
                  </a:lnTo>
                  <a:lnTo>
                    <a:pt x="417" y="1095"/>
                  </a:lnTo>
                  <a:lnTo>
                    <a:pt x="434" y="1087"/>
                  </a:lnTo>
                  <a:lnTo>
                    <a:pt x="451" y="1083"/>
                  </a:lnTo>
                  <a:lnTo>
                    <a:pt x="472" y="1083"/>
                  </a:lnTo>
                  <a:lnTo>
                    <a:pt x="472" y="1083"/>
                  </a:lnTo>
                  <a:lnTo>
                    <a:pt x="481" y="1074"/>
                  </a:lnTo>
                  <a:lnTo>
                    <a:pt x="497" y="1057"/>
                  </a:lnTo>
                  <a:lnTo>
                    <a:pt x="514" y="1028"/>
                  </a:lnTo>
                  <a:lnTo>
                    <a:pt x="518" y="1015"/>
                  </a:lnTo>
                  <a:lnTo>
                    <a:pt x="518" y="998"/>
                  </a:lnTo>
                  <a:lnTo>
                    <a:pt x="582" y="944"/>
                  </a:lnTo>
                  <a:lnTo>
                    <a:pt x="594" y="805"/>
                  </a:lnTo>
                  <a:lnTo>
                    <a:pt x="641" y="767"/>
                  </a:lnTo>
                  <a:lnTo>
                    <a:pt x="700" y="716"/>
                  </a:lnTo>
                  <a:lnTo>
                    <a:pt x="700" y="716"/>
                  </a:lnTo>
                  <a:lnTo>
                    <a:pt x="712" y="708"/>
                  </a:lnTo>
                  <a:lnTo>
                    <a:pt x="738" y="683"/>
                  </a:lnTo>
                  <a:lnTo>
                    <a:pt x="750" y="666"/>
                  </a:lnTo>
                  <a:lnTo>
                    <a:pt x="763" y="645"/>
                  </a:lnTo>
                  <a:lnTo>
                    <a:pt x="771" y="624"/>
                  </a:lnTo>
                  <a:lnTo>
                    <a:pt x="775" y="602"/>
                  </a:lnTo>
                  <a:lnTo>
                    <a:pt x="775" y="602"/>
                  </a:lnTo>
                  <a:lnTo>
                    <a:pt x="818" y="569"/>
                  </a:lnTo>
                  <a:lnTo>
                    <a:pt x="860" y="543"/>
                  </a:lnTo>
                  <a:lnTo>
                    <a:pt x="881" y="531"/>
                  </a:lnTo>
                  <a:lnTo>
                    <a:pt x="902" y="527"/>
                  </a:lnTo>
                  <a:lnTo>
                    <a:pt x="902" y="527"/>
                  </a:lnTo>
                  <a:lnTo>
                    <a:pt x="910" y="522"/>
                  </a:lnTo>
                  <a:lnTo>
                    <a:pt x="923" y="506"/>
                  </a:lnTo>
                  <a:lnTo>
                    <a:pt x="927" y="493"/>
                  </a:lnTo>
                  <a:lnTo>
                    <a:pt x="936" y="476"/>
                  </a:lnTo>
                  <a:lnTo>
                    <a:pt x="936" y="459"/>
                  </a:lnTo>
                  <a:lnTo>
                    <a:pt x="936" y="438"/>
                  </a:lnTo>
                  <a:lnTo>
                    <a:pt x="936" y="438"/>
                  </a:lnTo>
                  <a:lnTo>
                    <a:pt x="952" y="426"/>
                  </a:lnTo>
                  <a:lnTo>
                    <a:pt x="995" y="400"/>
                  </a:lnTo>
                  <a:lnTo>
                    <a:pt x="1024" y="388"/>
                  </a:lnTo>
                  <a:lnTo>
                    <a:pt x="1058" y="375"/>
                  </a:lnTo>
                  <a:lnTo>
                    <a:pt x="1091" y="367"/>
                  </a:lnTo>
                  <a:lnTo>
                    <a:pt x="1134" y="367"/>
                  </a:lnTo>
                  <a:lnTo>
                    <a:pt x="1146" y="350"/>
                  </a:lnTo>
                  <a:lnTo>
                    <a:pt x="1146" y="350"/>
                  </a:lnTo>
                  <a:lnTo>
                    <a:pt x="1150" y="337"/>
                  </a:lnTo>
                  <a:lnTo>
                    <a:pt x="1171" y="303"/>
                  </a:lnTo>
                  <a:lnTo>
                    <a:pt x="1201" y="270"/>
                  </a:lnTo>
                  <a:lnTo>
                    <a:pt x="1218" y="253"/>
                  </a:lnTo>
                  <a:lnTo>
                    <a:pt x="1235" y="244"/>
                  </a:lnTo>
                  <a:lnTo>
                    <a:pt x="1247" y="244"/>
                  </a:lnTo>
                  <a:lnTo>
                    <a:pt x="1247" y="244"/>
                  </a:lnTo>
                  <a:lnTo>
                    <a:pt x="1260" y="232"/>
                  </a:lnTo>
                  <a:lnTo>
                    <a:pt x="1277" y="219"/>
                  </a:lnTo>
                  <a:lnTo>
                    <a:pt x="1289" y="202"/>
                  </a:lnTo>
                  <a:lnTo>
                    <a:pt x="1294" y="185"/>
                  </a:lnTo>
                  <a:lnTo>
                    <a:pt x="1294" y="177"/>
                  </a:lnTo>
                  <a:lnTo>
                    <a:pt x="1289" y="169"/>
                  </a:lnTo>
                  <a:lnTo>
                    <a:pt x="1285" y="160"/>
                  </a:lnTo>
                  <a:lnTo>
                    <a:pt x="1273" y="156"/>
                  </a:lnTo>
                  <a:lnTo>
                    <a:pt x="1256" y="147"/>
                  </a:lnTo>
                  <a:lnTo>
                    <a:pt x="1235" y="143"/>
                  </a:lnTo>
                  <a:lnTo>
                    <a:pt x="1235" y="143"/>
                  </a:lnTo>
                  <a:lnTo>
                    <a:pt x="1230" y="143"/>
                  </a:lnTo>
                  <a:lnTo>
                    <a:pt x="1214" y="139"/>
                  </a:lnTo>
                  <a:lnTo>
                    <a:pt x="1209" y="135"/>
                  </a:lnTo>
                  <a:lnTo>
                    <a:pt x="1205" y="126"/>
                  </a:lnTo>
                  <a:lnTo>
                    <a:pt x="1214" y="114"/>
                  </a:lnTo>
                  <a:lnTo>
                    <a:pt x="1222" y="101"/>
                  </a:lnTo>
                  <a:lnTo>
                    <a:pt x="1222" y="101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0" name="Freeform 18"/>
            <p:cNvSpPr>
              <a:spLocks/>
            </p:cNvSpPr>
            <p:nvPr/>
          </p:nvSpPr>
          <p:spPr bwMode="auto">
            <a:xfrm>
              <a:off x="2038" y="1484"/>
              <a:ext cx="982" cy="1108"/>
            </a:xfrm>
            <a:custGeom>
              <a:avLst/>
              <a:gdLst/>
              <a:ahLst/>
              <a:cxnLst>
                <a:cxn ang="0">
                  <a:pos x="977" y="303"/>
                </a:cxn>
                <a:cxn ang="0">
                  <a:pos x="944" y="235"/>
                </a:cxn>
                <a:cxn ang="0">
                  <a:pos x="927" y="206"/>
                </a:cxn>
                <a:cxn ang="0">
                  <a:pos x="931" y="181"/>
                </a:cxn>
                <a:cxn ang="0">
                  <a:pos x="935" y="122"/>
                </a:cxn>
                <a:cxn ang="0">
                  <a:pos x="897" y="0"/>
                </a:cxn>
                <a:cxn ang="0">
                  <a:pos x="859" y="21"/>
                </a:cxn>
                <a:cxn ang="0">
                  <a:pos x="792" y="50"/>
                </a:cxn>
                <a:cxn ang="0">
                  <a:pos x="763" y="75"/>
                </a:cxn>
                <a:cxn ang="0">
                  <a:pos x="691" y="168"/>
                </a:cxn>
                <a:cxn ang="0">
                  <a:pos x="619" y="261"/>
                </a:cxn>
                <a:cxn ang="0">
                  <a:pos x="594" y="307"/>
                </a:cxn>
                <a:cxn ang="0">
                  <a:pos x="447" y="332"/>
                </a:cxn>
                <a:cxn ang="0">
                  <a:pos x="345" y="370"/>
                </a:cxn>
                <a:cxn ang="0">
                  <a:pos x="270" y="370"/>
                </a:cxn>
                <a:cxn ang="0">
                  <a:pos x="244" y="417"/>
                </a:cxn>
                <a:cxn ang="0">
                  <a:pos x="169" y="480"/>
                </a:cxn>
                <a:cxn ang="0">
                  <a:pos x="72" y="589"/>
                </a:cxn>
                <a:cxn ang="0">
                  <a:pos x="38" y="674"/>
                </a:cxn>
                <a:cxn ang="0">
                  <a:pos x="13" y="707"/>
                </a:cxn>
                <a:cxn ang="0">
                  <a:pos x="0" y="766"/>
                </a:cxn>
                <a:cxn ang="0">
                  <a:pos x="29" y="855"/>
                </a:cxn>
                <a:cxn ang="0">
                  <a:pos x="67" y="855"/>
                </a:cxn>
                <a:cxn ang="0">
                  <a:pos x="110" y="872"/>
                </a:cxn>
                <a:cxn ang="0">
                  <a:pos x="131" y="910"/>
                </a:cxn>
                <a:cxn ang="0">
                  <a:pos x="152" y="977"/>
                </a:cxn>
                <a:cxn ang="0">
                  <a:pos x="173" y="1006"/>
                </a:cxn>
                <a:cxn ang="0">
                  <a:pos x="194" y="1044"/>
                </a:cxn>
                <a:cxn ang="0">
                  <a:pos x="232" y="1108"/>
                </a:cxn>
                <a:cxn ang="0">
                  <a:pos x="240" y="1070"/>
                </a:cxn>
                <a:cxn ang="0">
                  <a:pos x="278" y="1053"/>
                </a:cxn>
                <a:cxn ang="0">
                  <a:pos x="430" y="1032"/>
                </a:cxn>
                <a:cxn ang="0">
                  <a:pos x="463" y="1019"/>
                </a:cxn>
                <a:cxn ang="0">
                  <a:pos x="493" y="1015"/>
                </a:cxn>
                <a:cxn ang="0">
                  <a:pos x="518" y="1032"/>
                </a:cxn>
                <a:cxn ang="0">
                  <a:pos x="543" y="1040"/>
                </a:cxn>
                <a:cxn ang="0">
                  <a:pos x="573" y="1019"/>
                </a:cxn>
                <a:cxn ang="0">
                  <a:pos x="602" y="1006"/>
                </a:cxn>
                <a:cxn ang="0">
                  <a:pos x="607" y="981"/>
                </a:cxn>
                <a:cxn ang="0">
                  <a:pos x="615" y="914"/>
                </a:cxn>
                <a:cxn ang="0">
                  <a:pos x="640" y="825"/>
                </a:cxn>
                <a:cxn ang="0">
                  <a:pos x="611" y="813"/>
                </a:cxn>
                <a:cxn ang="0">
                  <a:pos x="573" y="762"/>
                </a:cxn>
                <a:cxn ang="0">
                  <a:pos x="788" y="577"/>
                </a:cxn>
                <a:cxn ang="0">
                  <a:pos x="821" y="543"/>
                </a:cxn>
                <a:cxn ang="0">
                  <a:pos x="838" y="501"/>
                </a:cxn>
                <a:cxn ang="0">
                  <a:pos x="906" y="450"/>
                </a:cxn>
                <a:cxn ang="0">
                  <a:pos x="961" y="442"/>
                </a:cxn>
                <a:cxn ang="0">
                  <a:pos x="973" y="383"/>
                </a:cxn>
                <a:cxn ang="0">
                  <a:pos x="982" y="328"/>
                </a:cxn>
              </a:cxnLst>
              <a:rect l="0" t="0" r="r" b="b"/>
              <a:pathLst>
                <a:path w="982" h="1108">
                  <a:moveTo>
                    <a:pt x="982" y="328"/>
                  </a:moveTo>
                  <a:lnTo>
                    <a:pt x="982" y="328"/>
                  </a:lnTo>
                  <a:lnTo>
                    <a:pt x="977" y="303"/>
                  </a:lnTo>
                  <a:lnTo>
                    <a:pt x="973" y="278"/>
                  </a:lnTo>
                  <a:lnTo>
                    <a:pt x="961" y="257"/>
                  </a:lnTo>
                  <a:lnTo>
                    <a:pt x="944" y="235"/>
                  </a:lnTo>
                  <a:lnTo>
                    <a:pt x="944" y="235"/>
                  </a:lnTo>
                  <a:lnTo>
                    <a:pt x="931" y="219"/>
                  </a:lnTo>
                  <a:lnTo>
                    <a:pt x="927" y="206"/>
                  </a:lnTo>
                  <a:lnTo>
                    <a:pt x="927" y="189"/>
                  </a:lnTo>
                  <a:lnTo>
                    <a:pt x="927" y="189"/>
                  </a:lnTo>
                  <a:lnTo>
                    <a:pt x="931" y="181"/>
                  </a:lnTo>
                  <a:lnTo>
                    <a:pt x="935" y="172"/>
                  </a:lnTo>
                  <a:lnTo>
                    <a:pt x="939" y="151"/>
                  </a:lnTo>
                  <a:lnTo>
                    <a:pt x="935" y="122"/>
                  </a:lnTo>
                  <a:lnTo>
                    <a:pt x="927" y="88"/>
                  </a:lnTo>
                  <a:lnTo>
                    <a:pt x="910" y="33"/>
                  </a:lnTo>
                  <a:lnTo>
                    <a:pt x="897" y="0"/>
                  </a:lnTo>
                  <a:lnTo>
                    <a:pt x="893" y="0"/>
                  </a:lnTo>
                  <a:lnTo>
                    <a:pt x="893" y="0"/>
                  </a:lnTo>
                  <a:lnTo>
                    <a:pt x="859" y="21"/>
                  </a:lnTo>
                  <a:lnTo>
                    <a:pt x="826" y="42"/>
                  </a:lnTo>
                  <a:lnTo>
                    <a:pt x="809" y="46"/>
                  </a:lnTo>
                  <a:lnTo>
                    <a:pt x="792" y="50"/>
                  </a:lnTo>
                  <a:lnTo>
                    <a:pt x="792" y="50"/>
                  </a:lnTo>
                  <a:lnTo>
                    <a:pt x="784" y="54"/>
                  </a:lnTo>
                  <a:lnTo>
                    <a:pt x="763" y="75"/>
                  </a:lnTo>
                  <a:lnTo>
                    <a:pt x="729" y="113"/>
                  </a:lnTo>
                  <a:lnTo>
                    <a:pt x="708" y="139"/>
                  </a:lnTo>
                  <a:lnTo>
                    <a:pt x="691" y="168"/>
                  </a:lnTo>
                  <a:lnTo>
                    <a:pt x="691" y="168"/>
                  </a:lnTo>
                  <a:lnTo>
                    <a:pt x="653" y="223"/>
                  </a:lnTo>
                  <a:lnTo>
                    <a:pt x="619" y="261"/>
                  </a:lnTo>
                  <a:lnTo>
                    <a:pt x="598" y="286"/>
                  </a:lnTo>
                  <a:lnTo>
                    <a:pt x="594" y="294"/>
                  </a:lnTo>
                  <a:lnTo>
                    <a:pt x="594" y="307"/>
                  </a:lnTo>
                  <a:lnTo>
                    <a:pt x="581" y="316"/>
                  </a:lnTo>
                  <a:lnTo>
                    <a:pt x="447" y="332"/>
                  </a:lnTo>
                  <a:lnTo>
                    <a:pt x="447" y="332"/>
                  </a:lnTo>
                  <a:lnTo>
                    <a:pt x="400" y="345"/>
                  </a:lnTo>
                  <a:lnTo>
                    <a:pt x="367" y="358"/>
                  </a:lnTo>
                  <a:lnTo>
                    <a:pt x="345" y="370"/>
                  </a:lnTo>
                  <a:lnTo>
                    <a:pt x="274" y="370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0" y="374"/>
                  </a:lnTo>
                  <a:lnTo>
                    <a:pt x="261" y="391"/>
                  </a:lnTo>
                  <a:lnTo>
                    <a:pt x="244" y="417"/>
                  </a:lnTo>
                  <a:lnTo>
                    <a:pt x="211" y="446"/>
                  </a:lnTo>
                  <a:lnTo>
                    <a:pt x="211" y="446"/>
                  </a:lnTo>
                  <a:lnTo>
                    <a:pt x="169" y="480"/>
                  </a:lnTo>
                  <a:lnTo>
                    <a:pt x="126" y="522"/>
                  </a:lnTo>
                  <a:lnTo>
                    <a:pt x="93" y="560"/>
                  </a:lnTo>
                  <a:lnTo>
                    <a:pt x="72" y="589"/>
                  </a:lnTo>
                  <a:lnTo>
                    <a:pt x="72" y="589"/>
                  </a:lnTo>
                  <a:lnTo>
                    <a:pt x="55" y="644"/>
                  </a:lnTo>
                  <a:lnTo>
                    <a:pt x="38" y="674"/>
                  </a:lnTo>
                  <a:lnTo>
                    <a:pt x="21" y="699"/>
                  </a:lnTo>
                  <a:lnTo>
                    <a:pt x="21" y="699"/>
                  </a:lnTo>
                  <a:lnTo>
                    <a:pt x="13" y="707"/>
                  </a:lnTo>
                  <a:lnTo>
                    <a:pt x="8" y="724"/>
                  </a:lnTo>
                  <a:lnTo>
                    <a:pt x="0" y="741"/>
                  </a:lnTo>
                  <a:lnTo>
                    <a:pt x="0" y="766"/>
                  </a:lnTo>
                  <a:lnTo>
                    <a:pt x="0" y="792"/>
                  </a:lnTo>
                  <a:lnTo>
                    <a:pt x="8" y="821"/>
                  </a:lnTo>
                  <a:lnTo>
                    <a:pt x="29" y="855"/>
                  </a:lnTo>
                  <a:lnTo>
                    <a:pt x="29" y="855"/>
                  </a:lnTo>
                  <a:lnTo>
                    <a:pt x="29" y="855"/>
                  </a:lnTo>
                  <a:lnTo>
                    <a:pt x="67" y="855"/>
                  </a:lnTo>
                  <a:lnTo>
                    <a:pt x="84" y="859"/>
                  </a:lnTo>
                  <a:lnTo>
                    <a:pt x="97" y="863"/>
                  </a:lnTo>
                  <a:lnTo>
                    <a:pt x="110" y="872"/>
                  </a:lnTo>
                  <a:lnTo>
                    <a:pt x="118" y="880"/>
                  </a:lnTo>
                  <a:lnTo>
                    <a:pt x="126" y="893"/>
                  </a:lnTo>
                  <a:lnTo>
                    <a:pt x="131" y="910"/>
                  </a:lnTo>
                  <a:lnTo>
                    <a:pt x="131" y="910"/>
                  </a:lnTo>
                  <a:lnTo>
                    <a:pt x="143" y="960"/>
                  </a:lnTo>
                  <a:lnTo>
                    <a:pt x="152" y="977"/>
                  </a:lnTo>
                  <a:lnTo>
                    <a:pt x="152" y="977"/>
                  </a:lnTo>
                  <a:lnTo>
                    <a:pt x="164" y="994"/>
                  </a:lnTo>
                  <a:lnTo>
                    <a:pt x="173" y="1006"/>
                  </a:lnTo>
                  <a:lnTo>
                    <a:pt x="185" y="1011"/>
                  </a:lnTo>
                  <a:lnTo>
                    <a:pt x="185" y="1011"/>
                  </a:lnTo>
                  <a:lnTo>
                    <a:pt x="194" y="1044"/>
                  </a:lnTo>
                  <a:lnTo>
                    <a:pt x="198" y="1074"/>
                  </a:lnTo>
                  <a:lnTo>
                    <a:pt x="198" y="1108"/>
                  </a:lnTo>
                  <a:lnTo>
                    <a:pt x="232" y="1108"/>
                  </a:lnTo>
                  <a:lnTo>
                    <a:pt x="240" y="1103"/>
                  </a:lnTo>
                  <a:lnTo>
                    <a:pt x="240" y="1070"/>
                  </a:lnTo>
                  <a:lnTo>
                    <a:pt x="240" y="1070"/>
                  </a:lnTo>
                  <a:lnTo>
                    <a:pt x="244" y="1070"/>
                  </a:lnTo>
                  <a:lnTo>
                    <a:pt x="261" y="1065"/>
                  </a:lnTo>
                  <a:lnTo>
                    <a:pt x="278" y="1053"/>
                  </a:lnTo>
                  <a:lnTo>
                    <a:pt x="286" y="1040"/>
                  </a:lnTo>
                  <a:lnTo>
                    <a:pt x="295" y="1028"/>
                  </a:lnTo>
                  <a:lnTo>
                    <a:pt x="430" y="1032"/>
                  </a:lnTo>
                  <a:lnTo>
                    <a:pt x="459" y="1019"/>
                  </a:lnTo>
                  <a:lnTo>
                    <a:pt x="459" y="1019"/>
                  </a:lnTo>
                  <a:lnTo>
                    <a:pt x="463" y="1019"/>
                  </a:lnTo>
                  <a:lnTo>
                    <a:pt x="476" y="1011"/>
                  </a:lnTo>
                  <a:lnTo>
                    <a:pt x="484" y="1011"/>
                  </a:lnTo>
                  <a:lnTo>
                    <a:pt x="493" y="1015"/>
                  </a:lnTo>
                  <a:lnTo>
                    <a:pt x="506" y="1019"/>
                  </a:lnTo>
                  <a:lnTo>
                    <a:pt x="518" y="1032"/>
                  </a:lnTo>
                  <a:lnTo>
                    <a:pt x="518" y="1032"/>
                  </a:lnTo>
                  <a:lnTo>
                    <a:pt x="522" y="1036"/>
                  </a:lnTo>
                  <a:lnTo>
                    <a:pt x="535" y="1040"/>
                  </a:lnTo>
                  <a:lnTo>
                    <a:pt x="543" y="1040"/>
                  </a:lnTo>
                  <a:lnTo>
                    <a:pt x="552" y="1036"/>
                  </a:lnTo>
                  <a:lnTo>
                    <a:pt x="560" y="1032"/>
                  </a:lnTo>
                  <a:lnTo>
                    <a:pt x="573" y="1019"/>
                  </a:lnTo>
                  <a:lnTo>
                    <a:pt x="573" y="1019"/>
                  </a:lnTo>
                  <a:lnTo>
                    <a:pt x="581" y="1015"/>
                  </a:lnTo>
                  <a:lnTo>
                    <a:pt x="602" y="1006"/>
                  </a:lnTo>
                  <a:lnTo>
                    <a:pt x="611" y="998"/>
                  </a:lnTo>
                  <a:lnTo>
                    <a:pt x="611" y="990"/>
                  </a:lnTo>
                  <a:lnTo>
                    <a:pt x="607" y="981"/>
                  </a:lnTo>
                  <a:lnTo>
                    <a:pt x="594" y="969"/>
                  </a:lnTo>
                  <a:lnTo>
                    <a:pt x="594" y="969"/>
                  </a:lnTo>
                  <a:lnTo>
                    <a:pt x="615" y="914"/>
                  </a:lnTo>
                  <a:lnTo>
                    <a:pt x="632" y="867"/>
                  </a:lnTo>
                  <a:lnTo>
                    <a:pt x="636" y="846"/>
                  </a:lnTo>
                  <a:lnTo>
                    <a:pt x="640" y="825"/>
                  </a:lnTo>
                  <a:lnTo>
                    <a:pt x="640" y="825"/>
                  </a:lnTo>
                  <a:lnTo>
                    <a:pt x="623" y="821"/>
                  </a:lnTo>
                  <a:lnTo>
                    <a:pt x="611" y="813"/>
                  </a:lnTo>
                  <a:lnTo>
                    <a:pt x="598" y="804"/>
                  </a:lnTo>
                  <a:lnTo>
                    <a:pt x="586" y="783"/>
                  </a:lnTo>
                  <a:lnTo>
                    <a:pt x="573" y="762"/>
                  </a:lnTo>
                  <a:lnTo>
                    <a:pt x="569" y="728"/>
                  </a:lnTo>
                  <a:lnTo>
                    <a:pt x="569" y="686"/>
                  </a:lnTo>
                  <a:lnTo>
                    <a:pt x="788" y="577"/>
                  </a:lnTo>
                  <a:lnTo>
                    <a:pt x="788" y="577"/>
                  </a:lnTo>
                  <a:lnTo>
                    <a:pt x="805" y="560"/>
                  </a:lnTo>
                  <a:lnTo>
                    <a:pt x="821" y="543"/>
                  </a:lnTo>
                  <a:lnTo>
                    <a:pt x="830" y="514"/>
                  </a:lnTo>
                  <a:lnTo>
                    <a:pt x="830" y="514"/>
                  </a:lnTo>
                  <a:lnTo>
                    <a:pt x="838" y="501"/>
                  </a:lnTo>
                  <a:lnTo>
                    <a:pt x="864" y="476"/>
                  </a:lnTo>
                  <a:lnTo>
                    <a:pt x="885" y="463"/>
                  </a:lnTo>
                  <a:lnTo>
                    <a:pt x="906" y="450"/>
                  </a:lnTo>
                  <a:lnTo>
                    <a:pt x="931" y="442"/>
                  </a:lnTo>
                  <a:lnTo>
                    <a:pt x="961" y="442"/>
                  </a:lnTo>
                  <a:lnTo>
                    <a:pt x="961" y="442"/>
                  </a:lnTo>
                  <a:lnTo>
                    <a:pt x="961" y="421"/>
                  </a:lnTo>
                  <a:lnTo>
                    <a:pt x="961" y="421"/>
                  </a:lnTo>
                  <a:lnTo>
                    <a:pt x="973" y="383"/>
                  </a:lnTo>
                  <a:lnTo>
                    <a:pt x="977" y="353"/>
                  </a:lnTo>
                  <a:lnTo>
                    <a:pt x="982" y="328"/>
                  </a:lnTo>
                  <a:lnTo>
                    <a:pt x="982" y="328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1" name="Freeform 19"/>
            <p:cNvSpPr>
              <a:spLocks/>
            </p:cNvSpPr>
            <p:nvPr/>
          </p:nvSpPr>
          <p:spPr bwMode="auto">
            <a:xfrm>
              <a:off x="3660" y="1484"/>
              <a:ext cx="59" cy="374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6" y="8"/>
                </a:cxn>
                <a:cxn ang="0">
                  <a:pos x="42" y="16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29" y="37"/>
                </a:cxn>
                <a:cxn ang="0">
                  <a:pos x="21" y="59"/>
                </a:cxn>
                <a:cxn ang="0">
                  <a:pos x="17" y="84"/>
                </a:cxn>
                <a:cxn ang="0">
                  <a:pos x="17" y="109"/>
                </a:cxn>
                <a:cxn ang="0">
                  <a:pos x="17" y="109"/>
                </a:cxn>
                <a:cxn ang="0">
                  <a:pos x="13" y="139"/>
                </a:cxn>
                <a:cxn ang="0">
                  <a:pos x="8" y="160"/>
                </a:cxn>
                <a:cxn ang="0">
                  <a:pos x="4" y="176"/>
                </a:cxn>
                <a:cxn ang="0">
                  <a:pos x="4" y="176"/>
                </a:cxn>
                <a:cxn ang="0">
                  <a:pos x="0" y="189"/>
                </a:cxn>
                <a:cxn ang="0">
                  <a:pos x="0" y="202"/>
                </a:cxn>
                <a:cxn ang="0">
                  <a:pos x="8" y="214"/>
                </a:cxn>
                <a:cxn ang="0">
                  <a:pos x="17" y="219"/>
                </a:cxn>
                <a:cxn ang="0">
                  <a:pos x="25" y="223"/>
                </a:cxn>
                <a:cxn ang="0">
                  <a:pos x="25" y="223"/>
                </a:cxn>
                <a:cxn ang="0">
                  <a:pos x="38" y="227"/>
                </a:cxn>
                <a:cxn ang="0">
                  <a:pos x="46" y="231"/>
                </a:cxn>
                <a:cxn ang="0">
                  <a:pos x="50" y="240"/>
                </a:cxn>
                <a:cxn ang="0">
                  <a:pos x="59" y="248"/>
                </a:cxn>
                <a:cxn ang="0">
                  <a:pos x="59" y="261"/>
                </a:cxn>
                <a:cxn ang="0">
                  <a:pos x="59" y="273"/>
                </a:cxn>
                <a:cxn ang="0">
                  <a:pos x="59" y="286"/>
                </a:cxn>
                <a:cxn ang="0">
                  <a:pos x="55" y="303"/>
                </a:cxn>
                <a:cxn ang="0">
                  <a:pos x="55" y="303"/>
                </a:cxn>
                <a:cxn ang="0">
                  <a:pos x="42" y="332"/>
                </a:cxn>
                <a:cxn ang="0">
                  <a:pos x="42" y="353"/>
                </a:cxn>
                <a:cxn ang="0">
                  <a:pos x="42" y="374"/>
                </a:cxn>
              </a:cxnLst>
              <a:rect l="0" t="0" r="r" b="b"/>
              <a:pathLst>
                <a:path w="59" h="374">
                  <a:moveTo>
                    <a:pt x="50" y="0"/>
                  </a:moveTo>
                  <a:lnTo>
                    <a:pt x="50" y="0"/>
                  </a:lnTo>
                  <a:lnTo>
                    <a:pt x="46" y="8"/>
                  </a:lnTo>
                  <a:lnTo>
                    <a:pt x="42" y="16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29" y="37"/>
                  </a:lnTo>
                  <a:lnTo>
                    <a:pt x="21" y="59"/>
                  </a:lnTo>
                  <a:lnTo>
                    <a:pt x="17" y="84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13" y="139"/>
                  </a:lnTo>
                  <a:lnTo>
                    <a:pt x="8" y="160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0" y="189"/>
                  </a:lnTo>
                  <a:lnTo>
                    <a:pt x="0" y="202"/>
                  </a:lnTo>
                  <a:lnTo>
                    <a:pt x="8" y="214"/>
                  </a:lnTo>
                  <a:lnTo>
                    <a:pt x="17" y="219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38" y="227"/>
                  </a:lnTo>
                  <a:lnTo>
                    <a:pt x="46" y="231"/>
                  </a:lnTo>
                  <a:lnTo>
                    <a:pt x="50" y="240"/>
                  </a:lnTo>
                  <a:lnTo>
                    <a:pt x="59" y="248"/>
                  </a:lnTo>
                  <a:lnTo>
                    <a:pt x="59" y="261"/>
                  </a:lnTo>
                  <a:lnTo>
                    <a:pt x="59" y="273"/>
                  </a:lnTo>
                  <a:lnTo>
                    <a:pt x="59" y="286"/>
                  </a:lnTo>
                  <a:lnTo>
                    <a:pt x="55" y="303"/>
                  </a:lnTo>
                  <a:lnTo>
                    <a:pt x="55" y="303"/>
                  </a:lnTo>
                  <a:lnTo>
                    <a:pt x="42" y="332"/>
                  </a:lnTo>
                  <a:lnTo>
                    <a:pt x="42" y="353"/>
                  </a:lnTo>
                  <a:lnTo>
                    <a:pt x="42" y="374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2" name="Freeform 20"/>
            <p:cNvSpPr>
              <a:spLocks/>
            </p:cNvSpPr>
            <p:nvPr/>
          </p:nvSpPr>
          <p:spPr bwMode="auto">
            <a:xfrm>
              <a:off x="2935" y="738"/>
              <a:ext cx="788" cy="1441"/>
            </a:xfrm>
            <a:custGeom>
              <a:avLst/>
              <a:gdLst/>
              <a:ahLst/>
              <a:cxnLst>
                <a:cxn ang="0">
                  <a:pos x="733" y="960"/>
                </a:cxn>
                <a:cxn ang="0">
                  <a:pos x="729" y="918"/>
                </a:cxn>
                <a:cxn ang="0">
                  <a:pos x="742" y="851"/>
                </a:cxn>
                <a:cxn ang="0">
                  <a:pos x="763" y="771"/>
                </a:cxn>
                <a:cxn ang="0">
                  <a:pos x="775" y="741"/>
                </a:cxn>
                <a:cxn ang="0">
                  <a:pos x="754" y="737"/>
                </a:cxn>
                <a:cxn ang="0">
                  <a:pos x="712" y="687"/>
                </a:cxn>
                <a:cxn ang="0">
                  <a:pos x="628" y="653"/>
                </a:cxn>
                <a:cxn ang="0">
                  <a:pos x="569" y="644"/>
                </a:cxn>
                <a:cxn ang="0">
                  <a:pos x="544" y="611"/>
                </a:cxn>
                <a:cxn ang="0">
                  <a:pos x="561" y="569"/>
                </a:cxn>
                <a:cxn ang="0">
                  <a:pos x="548" y="438"/>
                </a:cxn>
                <a:cxn ang="0">
                  <a:pos x="603" y="349"/>
                </a:cxn>
                <a:cxn ang="0">
                  <a:pos x="649" y="341"/>
                </a:cxn>
                <a:cxn ang="0">
                  <a:pos x="691" y="320"/>
                </a:cxn>
                <a:cxn ang="0">
                  <a:pos x="641" y="261"/>
                </a:cxn>
                <a:cxn ang="0">
                  <a:pos x="599" y="189"/>
                </a:cxn>
                <a:cxn ang="0">
                  <a:pos x="577" y="42"/>
                </a:cxn>
                <a:cxn ang="0">
                  <a:pos x="531" y="8"/>
                </a:cxn>
                <a:cxn ang="0">
                  <a:pos x="379" y="88"/>
                </a:cxn>
                <a:cxn ang="0">
                  <a:pos x="358" y="135"/>
                </a:cxn>
                <a:cxn ang="0">
                  <a:pos x="392" y="164"/>
                </a:cxn>
                <a:cxn ang="0">
                  <a:pos x="375" y="194"/>
                </a:cxn>
                <a:cxn ang="0">
                  <a:pos x="236" y="232"/>
                </a:cxn>
                <a:cxn ang="0">
                  <a:pos x="186" y="282"/>
                </a:cxn>
                <a:cxn ang="0">
                  <a:pos x="160" y="274"/>
                </a:cxn>
                <a:cxn ang="0">
                  <a:pos x="152" y="291"/>
                </a:cxn>
                <a:cxn ang="0">
                  <a:pos x="203" y="341"/>
                </a:cxn>
                <a:cxn ang="0">
                  <a:pos x="240" y="371"/>
                </a:cxn>
                <a:cxn ang="0">
                  <a:pos x="224" y="408"/>
                </a:cxn>
                <a:cxn ang="0">
                  <a:pos x="165" y="459"/>
                </a:cxn>
                <a:cxn ang="0">
                  <a:pos x="177" y="497"/>
                </a:cxn>
                <a:cxn ang="0">
                  <a:pos x="224" y="581"/>
                </a:cxn>
                <a:cxn ang="0">
                  <a:pos x="186" y="619"/>
                </a:cxn>
                <a:cxn ang="0">
                  <a:pos x="85" y="670"/>
                </a:cxn>
                <a:cxn ang="0">
                  <a:pos x="0" y="741"/>
                </a:cxn>
                <a:cxn ang="0">
                  <a:pos x="42" y="893"/>
                </a:cxn>
                <a:cxn ang="0">
                  <a:pos x="30" y="931"/>
                </a:cxn>
                <a:cxn ang="0">
                  <a:pos x="47" y="977"/>
                </a:cxn>
                <a:cxn ang="0">
                  <a:pos x="89" y="1070"/>
                </a:cxn>
                <a:cxn ang="0">
                  <a:pos x="68" y="1163"/>
                </a:cxn>
                <a:cxn ang="0">
                  <a:pos x="97" y="1188"/>
                </a:cxn>
                <a:cxn ang="0">
                  <a:pos x="135" y="1205"/>
                </a:cxn>
                <a:cxn ang="0">
                  <a:pos x="160" y="1314"/>
                </a:cxn>
                <a:cxn ang="0">
                  <a:pos x="148" y="1403"/>
                </a:cxn>
                <a:cxn ang="0">
                  <a:pos x="160" y="1441"/>
                </a:cxn>
                <a:cxn ang="0">
                  <a:pos x="211" y="1411"/>
                </a:cxn>
                <a:cxn ang="0">
                  <a:pos x="253" y="1319"/>
                </a:cxn>
                <a:cxn ang="0">
                  <a:pos x="308" y="1255"/>
                </a:cxn>
                <a:cxn ang="0">
                  <a:pos x="375" y="1188"/>
                </a:cxn>
                <a:cxn ang="0">
                  <a:pos x="413" y="1154"/>
                </a:cxn>
                <a:cxn ang="0">
                  <a:pos x="472" y="1146"/>
                </a:cxn>
                <a:cxn ang="0">
                  <a:pos x="569" y="1167"/>
                </a:cxn>
                <a:cxn ang="0">
                  <a:pos x="670" y="1175"/>
                </a:cxn>
                <a:cxn ang="0">
                  <a:pos x="700" y="1150"/>
                </a:cxn>
                <a:cxn ang="0">
                  <a:pos x="746" y="1125"/>
                </a:cxn>
                <a:cxn ang="0">
                  <a:pos x="767" y="1099"/>
                </a:cxn>
                <a:cxn ang="0">
                  <a:pos x="784" y="1032"/>
                </a:cxn>
                <a:cxn ang="0">
                  <a:pos x="780" y="981"/>
                </a:cxn>
                <a:cxn ang="0">
                  <a:pos x="750" y="969"/>
                </a:cxn>
              </a:cxnLst>
              <a:rect l="0" t="0" r="r" b="b"/>
              <a:pathLst>
                <a:path w="788" h="1441">
                  <a:moveTo>
                    <a:pt x="750" y="969"/>
                  </a:moveTo>
                  <a:lnTo>
                    <a:pt x="750" y="969"/>
                  </a:lnTo>
                  <a:lnTo>
                    <a:pt x="742" y="965"/>
                  </a:lnTo>
                  <a:lnTo>
                    <a:pt x="733" y="960"/>
                  </a:lnTo>
                  <a:lnTo>
                    <a:pt x="725" y="948"/>
                  </a:lnTo>
                  <a:lnTo>
                    <a:pt x="725" y="931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33" y="906"/>
                  </a:lnTo>
                  <a:lnTo>
                    <a:pt x="738" y="880"/>
                  </a:lnTo>
                  <a:lnTo>
                    <a:pt x="742" y="851"/>
                  </a:lnTo>
                  <a:lnTo>
                    <a:pt x="742" y="851"/>
                  </a:lnTo>
                  <a:lnTo>
                    <a:pt x="746" y="826"/>
                  </a:lnTo>
                  <a:lnTo>
                    <a:pt x="750" y="800"/>
                  </a:lnTo>
                  <a:lnTo>
                    <a:pt x="754" y="783"/>
                  </a:lnTo>
                  <a:lnTo>
                    <a:pt x="763" y="771"/>
                  </a:lnTo>
                  <a:lnTo>
                    <a:pt x="763" y="771"/>
                  </a:lnTo>
                  <a:lnTo>
                    <a:pt x="767" y="762"/>
                  </a:lnTo>
                  <a:lnTo>
                    <a:pt x="771" y="754"/>
                  </a:lnTo>
                  <a:lnTo>
                    <a:pt x="775" y="741"/>
                  </a:lnTo>
                  <a:lnTo>
                    <a:pt x="775" y="741"/>
                  </a:lnTo>
                  <a:lnTo>
                    <a:pt x="775" y="741"/>
                  </a:lnTo>
                  <a:lnTo>
                    <a:pt x="763" y="741"/>
                  </a:lnTo>
                  <a:lnTo>
                    <a:pt x="754" y="737"/>
                  </a:lnTo>
                  <a:lnTo>
                    <a:pt x="746" y="733"/>
                  </a:lnTo>
                  <a:lnTo>
                    <a:pt x="738" y="724"/>
                  </a:lnTo>
                  <a:lnTo>
                    <a:pt x="712" y="687"/>
                  </a:lnTo>
                  <a:lnTo>
                    <a:pt x="712" y="687"/>
                  </a:lnTo>
                  <a:lnTo>
                    <a:pt x="704" y="678"/>
                  </a:lnTo>
                  <a:lnTo>
                    <a:pt x="691" y="670"/>
                  </a:lnTo>
                  <a:lnTo>
                    <a:pt x="662" y="661"/>
                  </a:lnTo>
                  <a:lnTo>
                    <a:pt x="628" y="653"/>
                  </a:lnTo>
                  <a:lnTo>
                    <a:pt x="599" y="649"/>
                  </a:lnTo>
                  <a:lnTo>
                    <a:pt x="599" y="649"/>
                  </a:lnTo>
                  <a:lnTo>
                    <a:pt x="582" y="649"/>
                  </a:lnTo>
                  <a:lnTo>
                    <a:pt x="569" y="644"/>
                  </a:lnTo>
                  <a:lnTo>
                    <a:pt x="561" y="640"/>
                  </a:lnTo>
                  <a:lnTo>
                    <a:pt x="552" y="632"/>
                  </a:lnTo>
                  <a:lnTo>
                    <a:pt x="548" y="623"/>
                  </a:lnTo>
                  <a:lnTo>
                    <a:pt x="544" y="611"/>
                  </a:lnTo>
                  <a:lnTo>
                    <a:pt x="548" y="602"/>
                  </a:lnTo>
                  <a:lnTo>
                    <a:pt x="552" y="594"/>
                  </a:lnTo>
                  <a:lnTo>
                    <a:pt x="552" y="594"/>
                  </a:lnTo>
                  <a:lnTo>
                    <a:pt x="561" y="569"/>
                  </a:lnTo>
                  <a:lnTo>
                    <a:pt x="569" y="543"/>
                  </a:lnTo>
                  <a:lnTo>
                    <a:pt x="569" y="514"/>
                  </a:lnTo>
                  <a:lnTo>
                    <a:pt x="548" y="438"/>
                  </a:lnTo>
                  <a:lnTo>
                    <a:pt x="548" y="438"/>
                  </a:lnTo>
                  <a:lnTo>
                    <a:pt x="556" y="404"/>
                  </a:lnTo>
                  <a:lnTo>
                    <a:pt x="569" y="379"/>
                  </a:lnTo>
                  <a:lnTo>
                    <a:pt x="582" y="362"/>
                  </a:lnTo>
                  <a:lnTo>
                    <a:pt x="603" y="349"/>
                  </a:lnTo>
                  <a:lnTo>
                    <a:pt x="620" y="345"/>
                  </a:lnTo>
                  <a:lnTo>
                    <a:pt x="632" y="341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70" y="337"/>
                  </a:lnTo>
                  <a:lnTo>
                    <a:pt x="683" y="333"/>
                  </a:lnTo>
                  <a:lnTo>
                    <a:pt x="687" y="324"/>
                  </a:lnTo>
                  <a:lnTo>
                    <a:pt x="691" y="320"/>
                  </a:lnTo>
                  <a:lnTo>
                    <a:pt x="687" y="312"/>
                  </a:lnTo>
                  <a:lnTo>
                    <a:pt x="683" y="307"/>
                  </a:lnTo>
                  <a:lnTo>
                    <a:pt x="666" y="295"/>
                  </a:lnTo>
                  <a:lnTo>
                    <a:pt x="641" y="261"/>
                  </a:lnTo>
                  <a:lnTo>
                    <a:pt x="624" y="261"/>
                  </a:lnTo>
                  <a:lnTo>
                    <a:pt x="594" y="232"/>
                  </a:lnTo>
                  <a:lnTo>
                    <a:pt x="594" y="232"/>
                  </a:lnTo>
                  <a:lnTo>
                    <a:pt x="599" y="189"/>
                  </a:lnTo>
                  <a:lnTo>
                    <a:pt x="599" y="109"/>
                  </a:lnTo>
                  <a:lnTo>
                    <a:pt x="599" y="109"/>
                  </a:lnTo>
                  <a:lnTo>
                    <a:pt x="590" y="76"/>
                  </a:lnTo>
                  <a:lnTo>
                    <a:pt x="577" y="42"/>
                  </a:lnTo>
                  <a:lnTo>
                    <a:pt x="565" y="17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31" y="8"/>
                  </a:lnTo>
                  <a:lnTo>
                    <a:pt x="506" y="17"/>
                  </a:lnTo>
                  <a:lnTo>
                    <a:pt x="451" y="46"/>
                  </a:lnTo>
                  <a:lnTo>
                    <a:pt x="379" y="88"/>
                  </a:lnTo>
                  <a:lnTo>
                    <a:pt x="379" y="88"/>
                  </a:lnTo>
                  <a:lnTo>
                    <a:pt x="371" y="97"/>
                  </a:lnTo>
                  <a:lnTo>
                    <a:pt x="363" y="114"/>
                  </a:lnTo>
                  <a:lnTo>
                    <a:pt x="358" y="126"/>
                  </a:lnTo>
                  <a:lnTo>
                    <a:pt x="358" y="135"/>
                  </a:lnTo>
                  <a:lnTo>
                    <a:pt x="371" y="147"/>
                  </a:lnTo>
                  <a:lnTo>
                    <a:pt x="388" y="160"/>
                  </a:lnTo>
                  <a:lnTo>
                    <a:pt x="388" y="160"/>
                  </a:lnTo>
                  <a:lnTo>
                    <a:pt x="392" y="164"/>
                  </a:lnTo>
                  <a:lnTo>
                    <a:pt x="396" y="173"/>
                  </a:lnTo>
                  <a:lnTo>
                    <a:pt x="396" y="177"/>
                  </a:lnTo>
                  <a:lnTo>
                    <a:pt x="388" y="185"/>
                  </a:lnTo>
                  <a:lnTo>
                    <a:pt x="375" y="194"/>
                  </a:lnTo>
                  <a:lnTo>
                    <a:pt x="354" y="198"/>
                  </a:lnTo>
                  <a:lnTo>
                    <a:pt x="278" y="232"/>
                  </a:lnTo>
                  <a:lnTo>
                    <a:pt x="236" y="232"/>
                  </a:lnTo>
                  <a:lnTo>
                    <a:pt x="236" y="232"/>
                  </a:lnTo>
                  <a:lnTo>
                    <a:pt x="232" y="244"/>
                  </a:lnTo>
                  <a:lnTo>
                    <a:pt x="211" y="269"/>
                  </a:lnTo>
                  <a:lnTo>
                    <a:pt x="198" y="278"/>
                  </a:lnTo>
                  <a:lnTo>
                    <a:pt x="186" y="282"/>
                  </a:lnTo>
                  <a:lnTo>
                    <a:pt x="173" y="282"/>
                  </a:lnTo>
                  <a:lnTo>
                    <a:pt x="160" y="274"/>
                  </a:lnTo>
                  <a:lnTo>
                    <a:pt x="160" y="274"/>
                  </a:lnTo>
                  <a:lnTo>
                    <a:pt x="160" y="274"/>
                  </a:lnTo>
                  <a:lnTo>
                    <a:pt x="160" y="274"/>
                  </a:lnTo>
                  <a:lnTo>
                    <a:pt x="156" y="274"/>
                  </a:lnTo>
                  <a:lnTo>
                    <a:pt x="152" y="282"/>
                  </a:lnTo>
                  <a:lnTo>
                    <a:pt x="152" y="291"/>
                  </a:lnTo>
                  <a:lnTo>
                    <a:pt x="160" y="307"/>
                  </a:lnTo>
                  <a:lnTo>
                    <a:pt x="160" y="307"/>
                  </a:lnTo>
                  <a:lnTo>
                    <a:pt x="181" y="324"/>
                  </a:lnTo>
                  <a:lnTo>
                    <a:pt x="203" y="341"/>
                  </a:lnTo>
                  <a:lnTo>
                    <a:pt x="224" y="358"/>
                  </a:lnTo>
                  <a:lnTo>
                    <a:pt x="224" y="358"/>
                  </a:lnTo>
                  <a:lnTo>
                    <a:pt x="228" y="362"/>
                  </a:lnTo>
                  <a:lnTo>
                    <a:pt x="240" y="371"/>
                  </a:lnTo>
                  <a:lnTo>
                    <a:pt x="240" y="379"/>
                  </a:lnTo>
                  <a:lnTo>
                    <a:pt x="240" y="387"/>
                  </a:lnTo>
                  <a:lnTo>
                    <a:pt x="236" y="400"/>
                  </a:lnTo>
                  <a:lnTo>
                    <a:pt x="224" y="408"/>
                  </a:lnTo>
                  <a:lnTo>
                    <a:pt x="224" y="408"/>
                  </a:lnTo>
                  <a:lnTo>
                    <a:pt x="194" y="430"/>
                  </a:lnTo>
                  <a:lnTo>
                    <a:pt x="173" y="446"/>
                  </a:lnTo>
                  <a:lnTo>
                    <a:pt x="165" y="459"/>
                  </a:lnTo>
                  <a:lnTo>
                    <a:pt x="165" y="467"/>
                  </a:lnTo>
                  <a:lnTo>
                    <a:pt x="169" y="484"/>
                  </a:lnTo>
                  <a:lnTo>
                    <a:pt x="177" y="497"/>
                  </a:lnTo>
                  <a:lnTo>
                    <a:pt x="177" y="497"/>
                  </a:lnTo>
                  <a:lnTo>
                    <a:pt x="203" y="531"/>
                  </a:lnTo>
                  <a:lnTo>
                    <a:pt x="219" y="556"/>
                  </a:lnTo>
                  <a:lnTo>
                    <a:pt x="224" y="569"/>
                  </a:lnTo>
                  <a:lnTo>
                    <a:pt x="224" y="581"/>
                  </a:lnTo>
                  <a:lnTo>
                    <a:pt x="215" y="598"/>
                  </a:lnTo>
                  <a:lnTo>
                    <a:pt x="203" y="611"/>
                  </a:lnTo>
                  <a:lnTo>
                    <a:pt x="203" y="611"/>
                  </a:lnTo>
                  <a:lnTo>
                    <a:pt x="186" y="619"/>
                  </a:lnTo>
                  <a:lnTo>
                    <a:pt x="169" y="623"/>
                  </a:lnTo>
                  <a:lnTo>
                    <a:pt x="139" y="632"/>
                  </a:lnTo>
                  <a:lnTo>
                    <a:pt x="139" y="632"/>
                  </a:lnTo>
                  <a:lnTo>
                    <a:pt x="85" y="670"/>
                  </a:lnTo>
                  <a:lnTo>
                    <a:pt x="38" y="708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13" y="779"/>
                  </a:lnTo>
                  <a:lnTo>
                    <a:pt x="34" y="834"/>
                  </a:lnTo>
                  <a:lnTo>
                    <a:pt x="38" y="863"/>
                  </a:lnTo>
                  <a:lnTo>
                    <a:pt x="42" y="893"/>
                  </a:lnTo>
                  <a:lnTo>
                    <a:pt x="38" y="914"/>
                  </a:lnTo>
                  <a:lnTo>
                    <a:pt x="34" y="927"/>
                  </a:lnTo>
                  <a:lnTo>
                    <a:pt x="30" y="931"/>
                  </a:lnTo>
                  <a:lnTo>
                    <a:pt x="30" y="931"/>
                  </a:lnTo>
                  <a:lnTo>
                    <a:pt x="30" y="948"/>
                  </a:lnTo>
                  <a:lnTo>
                    <a:pt x="34" y="960"/>
                  </a:lnTo>
                  <a:lnTo>
                    <a:pt x="47" y="977"/>
                  </a:lnTo>
                  <a:lnTo>
                    <a:pt x="47" y="977"/>
                  </a:lnTo>
                  <a:lnTo>
                    <a:pt x="64" y="998"/>
                  </a:lnTo>
                  <a:lnTo>
                    <a:pt x="76" y="1019"/>
                  </a:lnTo>
                  <a:lnTo>
                    <a:pt x="85" y="1045"/>
                  </a:lnTo>
                  <a:lnTo>
                    <a:pt x="89" y="1070"/>
                  </a:lnTo>
                  <a:lnTo>
                    <a:pt x="89" y="1070"/>
                  </a:lnTo>
                  <a:lnTo>
                    <a:pt x="85" y="1095"/>
                  </a:lnTo>
                  <a:lnTo>
                    <a:pt x="76" y="1125"/>
                  </a:lnTo>
                  <a:lnTo>
                    <a:pt x="68" y="1163"/>
                  </a:lnTo>
                  <a:lnTo>
                    <a:pt x="68" y="1184"/>
                  </a:lnTo>
                  <a:lnTo>
                    <a:pt x="68" y="1184"/>
                  </a:lnTo>
                  <a:lnTo>
                    <a:pt x="68" y="1184"/>
                  </a:lnTo>
                  <a:lnTo>
                    <a:pt x="97" y="1188"/>
                  </a:lnTo>
                  <a:lnTo>
                    <a:pt x="97" y="1188"/>
                  </a:lnTo>
                  <a:lnTo>
                    <a:pt x="110" y="1188"/>
                  </a:lnTo>
                  <a:lnTo>
                    <a:pt x="123" y="1192"/>
                  </a:lnTo>
                  <a:lnTo>
                    <a:pt x="135" y="1205"/>
                  </a:lnTo>
                  <a:lnTo>
                    <a:pt x="148" y="1217"/>
                  </a:lnTo>
                  <a:lnTo>
                    <a:pt x="156" y="1243"/>
                  </a:lnTo>
                  <a:lnTo>
                    <a:pt x="160" y="1272"/>
                  </a:lnTo>
                  <a:lnTo>
                    <a:pt x="160" y="1314"/>
                  </a:lnTo>
                  <a:lnTo>
                    <a:pt x="160" y="1314"/>
                  </a:lnTo>
                  <a:lnTo>
                    <a:pt x="156" y="1327"/>
                  </a:lnTo>
                  <a:lnTo>
                    <a:pt x="148" y="1361"/>
                  </a:lnTo>
                  <a:lnTo>
                    <a:pt x="148" y="1403"/>
                  </a:lnTo>
                  <a:lnTo>
                    <a:pt x="148" y="1424"/>
                  </a:lnTo>
                  <a:lnTo>
                    <a:pt x="156" y="1441"/>
                  </a:lnTo>
                  <a:lnTo>
                    <a:pt x="160" y="1441"/>
                  </a:lnTo>
                  <a:lnTo>
                    <a:pt x="160" y="1441"/>
                  </a:lnTo>
                  <a:lnTo>
                    <a:pt x="169" y="1441"/>
                  </a:lnTo>
                  <a:lnTo>
                    <a:pt x="177" y="1436"/>
                  </a:lnTo>
                  <a:lnTo>
                    <a:pt x="194" y="1424"/>
                  </a:lnTo>
                  <a:lnTo>
                    <a:pt x="211" y="1411"/>
                  </a:lnTo>
                  <a:lnTo>
                    <a:pt x="211" y="1411"/>
                  </a:lnTo>
                  <a:lnTo>
                    <a:pt x="224" y="1377"/>
                  </a:lnTo>
                  <a:lnTo>
                    <a:pt x="236" y="1348"/>
                  </a:lnTo>
                  <a:lnTo>
                    <a:pt x="253" y="1319"/>
                  </a:lnTo>
                  <a:lnTo>
                    <a:pt x="270" y="1297"/>
                  </a:lnTo>
                  <a:lnTo>
                    <a:pt x="295" y="1268"/>
                  </a:lnTo>
                  <a:lnTo>
                    <a:pt x="308" y="1255"/>
                  </a:lnTo>
                  <a:lnTo>
                    <a:pt x="308" y="1255"/>
                  </a:lnTo>
                  <a:lnTo>
                    <a:pt x="325" y="1247"/>
                  </a:lnTo>
                  <a:lnTo>
                    <a:pt x="346" y="1234"/>
                  </a:lnTo>
                  <a:lnTo>
                    <a:pt x="363" y="1213"/>
                  </a:lnTo>
                  <a:lnTo>
                    <a:pt x="375" y="1188"/>
                  </a:lnTo>
                  <a:lnTo>
                    <a:pt x="375" y="1188"/>
                  </a:lnTo>
                  <a:lnTo>
                    <a:pt x="388" y="1171"/>
                  </a:lnTo>
                  <a:lnTo>
                    <a:pt x="401" y="1163"/>
                  </a:lnTo>
                  <a:lnTo>
                    <a:pt x="413" y="1154"/>
                  </a:lnTo>
                  <a:lnTo>
                    <a:pt x="413" y="1154"/>
                  </a:lnTo>
                  <a:lnTo>
                    <a:pt x="422" y="1150"/>
                  </a:lnTo>
                  <a:lnTo>
                    <a:pt x="451" y="1146"/>
                  </a:lnTo>
                  <a:lnTo>
                    <a:pt x="472" y="1146"/>
                  </a:lnTo>
                  <a:lnTo>
                    <a:pt x="502" y="1150"/>
                  </a:lnTo>
                  <a:lnTo>
                    <a:pt x="531" y="1154"/>
                  </a:lnTo>
                  <a:lnTo>
                    <a:pt x="569" y="1167"/>
                  </a:lnTo>
                  <a:lnTo>
                    <a:pt x="569" y="1167"/>
                  </a:lnTo>
                  <a:lnTo>
                    <a:pt x="603" y="1179"/>
                  </a:lnTo>
                  <a:lnTo>
                    <a:pt x="632" y="1179"/>
                  </a:lnTo>
                  <a:lnTo>
                    <a:pt x="653" y="1179"/>
                  </a:lnTo>
                  <a:lnTo>
                    <a:pt x="670" y="1175"/>
                  </a:lnTo>
                  <a:lnTo>
                    <a:pt x="683" y="1167"/>
                  </a:lnTo>
                  <a:lnTo>
                    <a:pt x="691" y="1163"/>
                  </a:lnTo>
                  <a:lnTo>
                    <a:pt x="700" y="1150"/>
                  </a:lnTo>
                  <a:lnTo>
                    <a:pt x="700" y="1150"/>
                  </a:lnTo>
                  <a:lnTo>
                    <a:pt x="700" y="1150"/>
                  </a:lnTo>
                  <a:lnTo>
                    <a:pt x="700" y="1150"/>
                  </a:lnTo>
                  <a:lnTo>
                    <a:pt x="725" y="1133"/>
                  </a:lnTo>
                  <a:lnTo>
                    <a:pt x="746" y="1125"/>
                  </a:lnTo>
                  <a:lnTo>
                    <a:pt x="771" y="1120"/>
                  </a:lnTo>
                  <a:lnTo>
                    <a:pt x="767" y="1116"/>
                  </a:lnTo>
                  <a:lnTo>
                    <a:pt x="767" y="1116"/>
                  </a:lnTo>
                  <a:lnTo>
                    <a:pt x="767" y="1099"/>
                  </a:lnTo>
                  <a:lnTo>
                    <a:pt x="771" y="1074"/>
                  </a:lnTo>
                  <a:lnTo>
                    <a:pt x="780" y="1045"/>
                  </a:lnTo>
                  <a:lnTo>
                    <a:pt x="780" y="1045"/>
                  </a:lnTo>
                  <a:lnTo>
                    <a:pt x="784" y="1032"/>
                  </a:lnTo>
                  <a:lnTo>
                    <a:pt x="788" y="1015"/>
                  </a:lnTo>
                  <a:lnTo>
                    <a:pt x="788" y="1003"/>
                  </a:lnTo>
                  <a:lnTo>
                    <a:pt x="784" y="994"/>
                  </a:lnTo>
                  <a:lnTo>
                    <a:pt x="780" y="981"/>
                  </a:lnTo>
                  <a:lnTo>
                    <a:pt x="771" y="977"/>
                  </a:lnTo>
                  <a:lnTo>
                    <a:pt x="763" y="969"/>
                  </a:lnTo>
                  <a:lnTo>
                    <a:pt x="750" y="969"/>
                  </a:lnTo>
                  <a:lnTo>
                    <a:pt x="750" y="969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3" name="Freeform 21"/>
            <p:cNvSpPr>
              <a:spLocks/>
            </p:cNvSpPr>
            <p:nvPr/>
          </p:nvSpPr>
          <p:spPr bwMode="auto">
            <a:xfrm>
              <a:off x="3091" y="1884"/>
              <a:ext cx="628" cy="644"/>
            </a:xfrm>
            <a:custGeom>
              <a:avLst/>
              <a:gdLst/>
              <a:ahLst/>
              <a:cxnLst>
                <a:cxn ang="0">
                  <a:pos x="0" y="295"/>
                </a:cxn>
                <a:cxn ang="0">
                  <a:pos x="21" y="290"/>
                </a:cxn>
                <a:cxn ang="0">
                  <a:pos x="55" y="265"/>
                </a:cxn>
                <a:cxn ang="0">
                  <a:pos x="68" y="231"/>
                </a:cxn>
                <a:cxn ang="0">
                  <a:pos x="97" y="173"/>
                </a:cxn>
                <a:cxn ang="0">
                  <a:pos x="139" y="122"/>
                </a:cxn>
                <a:cxn ang="0">
                  <a:pos x="152" y="109"/>
                </a:cxn>
                <a:cxn ang="0">
                  <a:pos x="190" y="88"/>
                </a:cxn>
                <a:cxn ang="0">
                  <a:pos x="219" y="42"/>
                </a:cxn>
                <a:cxn ang="0">
                  <a:pos x="232" y="25"/>
                </a:cxn>
                <a:cxn ang="0">
                  <a:pos x="257" y="8"/>
                </a:cxn>
                <a:cxn ang="0">
                  <a:pos x="266" y="4"/>
                </a:cxn>
                <a:cxn ang="0">
                  <a:pos x="316" y="0"/>
                </a:cxn>
                <a:cxn ang="0">
                  <a:pos x="375" y="8"/>
                </a:cxn>
                <a:cxn ang="0">
                  <a:pos x="413" y="21"/>
                </a:cxn>
                <a:cxn ang="0">
                  <a:pos x="480" y="38"/>
                </a:cxn>
                <a:cxn ang="0">
                  <a:pos x="518" y="29"/>
                </a:cxn>
                <a:cxn ang="0">
                  <a:pos x="539" y="12"/>
                </a:cxn>
                <a:cxn ang="0">
                  <a:pos x="544" y="4"/>
                </a:cxn>
                <a:cxn ang="0">
                  <a:pos x="569" y="25"/>
                </a:cxn>
                <a:cxn ang="0">
                  <a:pos x="598" y="80"/>
                </a:cxn>
                <a:cxn ang="0">
                  <a:pos x="598" y="135"/>
                </a:cxn>
                <a:cxn ang="0">
                  <a:pos x="590" y="177"/>
                </a:cxn>
                <a:cxn ang="0">
                  <a:pos x="586" y="206"/>
                </a:cxn>
                <a:cxn ang="0">
                  <a:pos x="590" y="257"/>
                </a:cxn>
                <a:cxn ang="0">
                  <a:pos x="611" y="286"/>
                </a:cxn>
                <a:cxn ang="0">
                  <a:pos x="628" y="307"/>
                </a:cxn>
                <a:cxn ang="0">
                  <a:pos x="619" y="442"/>
                </a:cxn>
                <a:cxn ang="0">
                  <a:pos x="607" y="476"/>
                </a:cxn>
                <a:cxn ang="0">
                  <a:pos x="586" y="497"/>
                </a:cxn>
                <a:cxn ang="0">
                  <a:pos x="506" y="560"/>
                </a:cxn>
                <a:cxn ang="0">
                  <a:pos x="405" y="628"/>
                </a:cxn>
                <a:cxn ang="0">
                  <a:pos x="367" y="644"/>
                </a:cxn>
                <a:cxn ang="0">
                  <a:pos x="341" y="640"/>
                </a:cxn>
                <a:cxn ang="0">
                  <a:pos x="325" y="623"/>
                </a:cxn>
                <a:cxn ang="0">
                  <a:pos x="320" y="590"/>
                </a:cxn>
                <a:cxn ang="0">
                  <a:pos x="316" y="560"/>
                </a:cxn>
                <a:cxn ang="0">
                  <a:pos x="304" y="539"/>
                </a:cxn>
                <a:cxn ang="0">
                  <a:pos x="299" y="539"/>
                </a:cxn>
                <a:cxn ang="0">
                  <a:pos x="291" y="488"/>
                </a:cxn>
                <a:cxn ang="0">
                  <a:pos x="304" y="455"/>
                </a:cxn>
                <a:cxn ang="0">
                  <a:pos x="337" y="421"/>
                </a:cxn>
                <a:cxn ang="0">
                  <a:pos x="354" y="417"/>
                </a:cxn>
                <a:cxn ang="0">
                  <a:pos x="371" y="400"/>
                </a:cxn>
                <a:cxn ang="0">
                  <a:pos x="371" y="383"/>
                </a:cxn>
                <a:cxn ang="0">
                  <a:pos x="350" y="354"/>
                </a:cxn>
                <a:cxn ang="0">
                  <a:pos x="304" y="320"/>
                </a:cxn>
                <a:cxn ang="0">
                  <a:pos x="282" y="303"/>
                </a:cxn>
                <a:cxn ang="0">
                  <a:pos x="232" y="295"/>
                </a:cxn>
                <a:cxn ang="0">
                  <a:pos x="194" y="299"/>
                </a:cxn>
                <a:cxn ang="0">
                  <a:pos x="165" y="324"/>
                </a:cxn>
                <a:cxn ang="0">
                  <a:pos x="131" y="354"/>
                </a:cxn>
                <a:cxn ang="0">
                  <a:pos x="97" y="371"/>
                </a:cxn>
                <a:cxn ang="0">
                  <a:pos x="59" y="362"/>
                </a:cxn>
                <a:cxn ang="0">
                  <a:pos x="30" y="333"/>
                </a:cxn>
                <a:cxn ang="0">
                  <a:pos x="0" y="295"/>
                </a:cxn>
              </a:cxnLst>
              <a:rect l="0" t="0" r="r" b="b"/>
              <a:pathLst>
                <a:path w="628" h="644">
                  <a:moveTo>
                    <a:pt x="0" y="295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21" y="290"/>
                  </a:lnTo>
                  <a:lnTo>
                    <a:pt x="38" y="282"/>
                  </a:lnTo>
                  <a:lnTo>
                    <a:pt x="55" y="265"/>
                  </a:lnTo>
                  <a:lnTo>
                    <a:pt x="55" y="265"/>
                  </a:lnTo>
                  <a:lnTo>
                    <a:pt x="68" y="231"/>
                  </a:lnTo>
                  <a:lnTo>
                    <a:pt x="80" y="202"/>
                  </a:lnTo>
                  <a:lnTo>
                    <a:pt x="97" y="173"/>
                  </a:lnTo>
                  <a:lnTo>
                    <a:pt x="114" y="151"/>
                  </a:lnTo>
                  <a:lnTo>
                    <a:pt x="139" y="122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69" y="101"/>
                  </a:lnTo>
                  <a:lnTo>
                    <a:pt x="190" y="88"/>
                  </a:lnTo>
                  <a:lnTo>
                    <a:pt x="207" y="67"/>
                  </a:lnTo>
                  <a:lnTo>
                    <a:pt x="219" y="42"/>
                  </a:lnTo>
                  <a:lnTo>
                    <a:pt x="219" y="42"/>
                  </a:lnTo>
                  <a:lnTo>
                    <a:pt x="232" y="25"/>
                  </a:lnTo>
                  <a:lnTo>
                    <a:pt x="245" y="17"/>
                  </a:lnTo>
                  <a:lnTo>
                    <a:pt x="257" y="8"/>
                  </a:lnTo>
                  <a:lnTo>
                    <a:pt x="257" y="8"/>
                  </a:lnTo>
                  <a:lnTo>
                    <a:pt x="266" y="4"/>
                  </a:lnTo>
                  <a:lnTo>
                    <a:pt x="295" y="0"/>
                  </a:lnTo>
                  <a:lnTo>
                    <a:pt x="316" y="0"/>
                  </a:lnTo>
                  <a:lnTo>
                    <a:pt x="346" y="4"/>
                  </a:lnTo>
                  <a:lnTo>
                    <a:pt x="375" y="8"/>
                  </a:lnTo>
                  <a:lnTo>
                    <a:pt x="413" y="21"/>
                  </a:lnTo>
                  <a:lnTo>
                    <a:pt x="413" y="21"/>
                  </a:lnTo>
                  <a:lnTo>
                    <a:pt x="451" y="33"/>
                  </a:lnTo>
                  <a:lnTo>
                    <a:pt x="480" y="38"/>
                  </a:lnTo>
                  <a:lnTo>
                    <a:pt x="502" y="33"/>
                  </a:lnTo>
                  <a:lnTo>
                    <a:pt x="518" y="29"/>
                  </a:lnTo>
                  <a:lnTo>
                    <a:pt x="531" y="21"/>
                  </a:lnTo>
                  <a:lnTo>
                    <a:pt x="539" y="12"/>
                  </a:lnTo>
                  <a:lnTo>
                    <a:pt x="544" y="4"/>
                  </a:lnTo>
                  <a:lnTo>
                    <a:pt x="544" y="4"/>
                  </a:lnTo>
                  <a:lnTo>
                    <a:pt x="556" y="12"/>
                  </a:lnTo>
                  <a:lnTo>
                    <a:pt x="569" y="25"/>
                  </a:lnTo>
                  <a:lnTo>
                    <a:pt x="586" y="50"/>
                  </a:lnTo>
                  <a:lnTo>
                    <a:pt x="598" y="80"/>
                  </a:lnTo>
                  <a:lnTo>
                    <a:pt x="598" y="105"/>
                  </a:lnTo>
                  <a:lnTo>
                    <a:pt x="598" y="135"/>
                  </a:lnTo>
                  <a:lnTo>
                    <a:pt x="594" y="156"/>
                  </a:lnTo>
                  <a:lnTo>
                    <a:pt x="590" y="177"/>
                  </a:lnTo>
                  <a:lnTo>
                    <a:pt x="590" y="177"/>
                  </a:lnTo>
                  <a:lnTo>
                    <a:pt x="586" y="206"/>
                  </a:lnTo>
                  <a:lnTo>
                    <a:pt x="586" y="231"/>
                  </a:lnTo>
                  <a:lnTo>
                    <a:pt x="590" y="257"/>
                  </a:lnTo>
                  <a:lnTo>
                    <a:pt x="598" y="274"/>
                  </a:lnTo>
                  <a:lnTo>
                    <a:pt x="611" y="286"/>
                  </a:lnTo>
                  <a:lnTo>
                    <a:pt x="619" y="299"/>
                  </a:lnTo>
                  <a:lnTo>
                    <a:pt x="628" y="307"/>
                  </a:lnTo>
                  <a:lnTo>
                    <a:pt x="619" y="442"/>
                  </a:lnTo>
                  <a:lnTo>
                    <a:pt x="619" y="442"/>
                  </a:lnTo>
                  <a:lnTo>
                    <a:pt x="615" y="459"/>
                  </a:lnTo>
                  <a:lnTo>
                    <a:pt x="607" y="476"/>
                  </a:lnTo>
                  <a:lnTo>
                    <a:pt x="607" y="476"/>
                  </a:lnTo>
                  <a:lnTo>
                    <a:pt x="586" y="497"/>
                  </a:lnTo>
                  <a:lnTo>
                    <a:pt x="565" y="518"/>
                  </a:lnTo>
                  <a:lnTo>
                    <a:pt x="506" y="560"/>
                  </a:lnTo>
                  <a:lnTo>
                    <a:pt x="405" y="628"/>
                  </a:lnTo>
                  <a:lnTo>
                    <a:pt x="405" y="628"/>
                  </a:lnTo>
                  <a:lnTo>
                    <a:pt x="384" y="640"/>
                  </a:lnTo>
                  <a:lnTo>
                    <a:pt x="367" y="644"/>
                  </a:lnTo>
                  <a:lnTo>
                    <a:pt x="350" y="644"/>
                  </a:lnTo>
                  <a:lnTo>
                    <a:pt x="341" y="640"/>
                  </a:lnTo>
                  <a:lnTo>
                    <a:pt x="333" y="632"/>
                  </a:lnTo>
                  <a:lnTo>
                    <a:pt x="325" y="623"/>
                  </a:lnTo>
                  <a:lnTo>
                    <a:pt x="320" y="606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16" y="560"/>
                  </a:lnTo>
                  <a:lnTo>
                    <a:pt x="308" y="543"/>
                  </a:lnTo>
                  <a:lnTo>
                    <a:pt x="304" y="539"/>
                  </a:lnTo>
                  <a:lnTo>
                    <a:pt x="299" y="539"/>
                  </a:lnTo>
                  <a:lnTo>
                    <a:pt x="299" y="539"/>
                  </a:lnTo>
                  <a:lnTo>
                    <a:pt x="291" y="514"/>
                  </a:lnTo>
                  <a:lnTo>
                    <a:pt x="291" y="488"/>
                  </a:lnTo>
                  <a:lnTo>
                    <a:pt x="295" y="472"/>
                  </a:lnTo>
                  <a:lnTo>
                    <a:pt x="304" y="455"/>
                  </a:lnTo>
                  <a:lnTo>
                    <a:pt x="325" y="430"/>
                  </a:lnTo>
                  <a:lnTo>
                    <a:pt x="337" y="421"/>
                  </a:lnTo>
                  <a:lnTo>
                    <a:pt x="337" y="421"/>
                  </a:lnTo>
                  <a:lnTo>
                    <a:pt x="354" y="417"/>
                  </a:lnTo>
                  <a:lnTo>
                    <a:pt x="363" y="408"/>
                  </a:lnTo>
                  <a:lnTo>
                    <a:pt x="371" y="400"/>
                  </a:lnTo>
                  <a:lnTo>
                    <a:pt x="371" y="392"/>
                  </a:lnTo>
                  <a:lnTo>
                    <a:pt x="371" y="383"/>
                  </a:lnTo>
                  <a:lnTo>
                    <a:pt x="367" y="375"/>
                  </a:lnTo>
                  <a:lnTo>
                    <a:pt x="350" y="354"/>
                  </a:lnTo>
                  <a:lnTo>
                    <a:pt x="329" y="337"/>
                  </a:lnTo>
                  <a:lnTo>
                    <a:pt x="304" y="320"/>
                  </a:lnTo>
                  <a:lnTo>
                    <a:pt x="282" y="303"/>
                  </a:lnTo>
                  <a:lnTo>
                    <a:pt x="282" y="303"/>
                  </a:lnTo>
                  <a:lnTo>
                    <a:pt x="253" y="295"/>
                  </a:lnTo>
                  <a:lnTo>
                    <a:pt x="232" y="295"/>
                  </a:lnTo>
                  <a:lnTo>
                    <a:pt x="211" y="295"/>
                  </a:lnTo>
                  <a:lnTo>
                    <a:pt x="194" y="299"/>
                  </a:lnTo>
                  <a:lnTo>
                    <a:pt x="177" y="312"/>
                  </a:lnTo>
                  <a:lnTo>
                    <a:pt x="165" y="324"/>
                  </a:lnTo>
                  <a:lnTo>
                    <a:pt x="131" y="354"/>
                  </a:lnTo>
                  <a:lnTo>
                    <a:pt x="131" y="354"/>
                  </a:lnTo>
                  <a:lnTo>
                    <a:pt x="114" y="366"/>
                  </a:lnTo>
                  <a:lnTo>
                    <a:pt x="97" y="371"/>
                  </a:lnTo>
                  <a:lnTo>
                    <a:pt x="76" y="371"/>
                  </a:lnTo>
                  <a:lnTo>
                    <a:pt x="59" y="362"/>
                  </a:lnTo>
                  <a:lnTo>
                    <a:pt x="42" y="349"/>
                  </a:lnTo>
                  <a:lnTo>
                    <a:pt x="30" y="333"/>
                  </a:lnTo>
                  <a:lnTo>
                    <a:pt x="4" y="299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4" name="Freeform 22"/>
            <p:cNvSpPr>
              <a:spLocks/>
            </p:cNvSpPr>
            <p:nvPr/>
          </p:nvSpPr>
          <p:spPr bwMode="auto">
            <a:xfrm>
              <a:off x="3660" y="1007"/>
              <a:ext cx="1053" cy="999"/>
            </a:xfrm>
            <a:custGeom>
              <a:avLst/>
              <a:gdLst/>
              <a:ahLst/>
              <a:cxnLst>
                <a:cxn ang="0">
                  <a:pos x="1053" y="675"/>
                </a:cxn>
                <a:cxn ang="0">
                  <a:pos x="1015" y="645"/>
                </a:cxn>
                <a:cxn ang="0">
                  <a:pos x="960" y="603"/>
                </a:cxn>
                <a:cxn ang="0">
                  <a:pos x="944" y="464"/>
                </a:cxn>
                <a:cxn ang="0">
                  <a:pos x="939" y="418"/>
                </a:cxn>
                <a:cxn ang="0">
                  <a:pos x="1003" y="312"/>
                </a:cxn>
                <a:cxn ang="0">
                  <a:pos x="1007" y="274"/>
                </a:cxn>
                <a:cxn ang="0">
                  <a:pos x="918" y="274"/>
                </a:cxn>
                <a:cxn ang="0">
                  <a:pos x="897" y="211"/>
                </a:cxn>
                <a:cxn ang="0">
                  <a:pos x="868" y="169"/>
                </a:cxn>
                <a:cxn ang="0">
                  <a:pos x="771" y="47"/>
                </a:cxn>
                <a:cxn ang="0">
                  <a:pos x="771" y="0"/>
                </a:cxn>
                <a:cxn ang="0">
                  <a:pos x="716" y="34"/>
                </a:cxn>
                <a:cxn ang="0">
                  <a:pos x="699" y="97"/>
                </a:cxn>
                <a:cxn ang="0">
                  <a:pos x="590" y="93"/>
                </a:cxn>
                <a:cxn ang="0">
                  <a:pos x="581" y="110"/>
                </a:cxn>
                <a:cxn ang="0">
                  <a:pos x="527" y="156"/>
                </a:cxn>
                <a:cxn ang="0">
                  <a:pos x="447" y="190"/>
                </a:cxn>
                <a:cxn ang="0">
                  <a:pos x="442" y="283"/>
                </a:cxn>
                <a:cxn ang="0">
                  <a:pos x="438" y="350"/>
                </a:cxn>
                <a:cxn ang="0">
                  <a:pos x="366" y="418"/>
                </a:cxn>
                <a:cxn ang="0">
                  <a:pos x="320" y="413"/>
                </a:cxn>
                <a:cxn ang="0">
                  <a:pos x="257" y="384"/>
                </a:cxn>
                <a:cxn ang="0">
                  <a:pos x="211" y="396"/>
                </a:cxn>
                <a:cxn ang="0">
                  <a:pos x="160" y="439"/>
                </a:cxn>
                <a:cxn ang="0">
                  <a:pos x="63" y="472"/>
                </a:cxn>
                <a:cxn ang="0">
                  <a:pos x="46" y="485"/>
                </a:cxn>
                <a:cxn ang="0">
                  <a:pos x="29" y="514"/>
                </a:cxn>
                <a:cxn ang="0">
                  <a:pos x="17" y="586"/>
                </a:cxn>
                <a:cxn ang="0">
                  <a:pos x="4" y="653"/>
                </a:cxn>
                <a:cxn ang="0">
                  <a:pos x="17" y="696"/>
                </a:cxn>
                <a:cxn ang="0">
                  <a:pos x="46" y="708"/>
                </a:cxn>
                <a:cxn ang="0">
                  <a:pos x="59" y="750"/>
                </a:cxn>
                <a:cxn ang="0">
                  <a:pos x="42" y="809"/>
                </a:cxn>
                <a:cxn ang="0">
                  <a:pos x="42" y="856"/>
                </a:cxn>
                <a:cxn ang="0">
                  <a:pos x="97" y="860"/>
                </a:cxn>
                <a:cxn ang="0">
                  <a:pos x="177" y="835"/>
                </a:cxn>
                <a:cxn ang="0">
                  <a:pos x="236" y="835"/>
                </a:cxn>
                <a:cxn ang="0">
                  <a:pos x="320" y="835"/>
                </a:cxn>
                <a:cxn ang="0">
                  <a:pos x="362" y="843"/>
                </a:cxn>
                <a:cxn ang="0">
                  <a:pos x="447" y="940"/>
                </a:cxn>
                <a:cxn ang="0">
                  <a:pos x="501" y="974"/>
                </a:cxn>
                <a:cxn ang="0">
                  <a:pos x="548" y="982"/>
                </a:cxn>
                <a:cxn ang="0">
                  <a:pos x="577" y="999"/>
                </a:cxn>
                <a:cxn ang="0">
                  <a:pos x="666" y="978"/>
                </a:cxn>
                <a:cxn ang="0">
                  <a:pos x="712" y="835"/>
                </a:cxn>
                <a:cxn ang="0">
                  <a:pos x="746" y="818"/>
                </a:cxn>
                <a:cxn ang="0">
                  <a:pos x="821" y="784"/>
                </a:cxn>
                <a:cxn ang="0">
                  <a:pos x="889" y="784"/>
                </a:cxn>
                <a:cxn ang="0">
                  <a:pos x="944" y="750"/>
                </a:cxn>
              </a:cxnLst>
              <a:rect l="0" t="0" r="r" b="b"/>
              <a:pathLst>
                <a:path w="1053" h="999">
                  <a:moveTo>
                    <a:pt x="944" y="750"/>
                  </a:moveTo>
                  <a:lnTo>
                    <a:pt x="1049" y="675"/>
                  </a:lnTo>
                  <a:lnTo>
                    <a:pt x="1053" y="675"/>
                  </a:lnTo>
                  <a:lnTo>
                    <a:pt x="1053" y="675"/>
                  </a:lnTo>
                  <a:lnTo>
                    <a:pt x="1049" y="666"/>
                  </a:lnTo>
                  <a:lnTo>
                    <a:pt x="1036" y="653"/>
                  </a:lnTo>
                  <a:lnTo>
                    <a:pt x="1028" y="649"/>
                  </a:lnTo>
                  <a:lnTo>
                    <a:pt x="1015" y="645"/>
                  </a:lnTo>
                  <a:lnTo>
                    <a:pt x="998" y="645"/>
                  </a:lnTo>
                  <a:lnTo>
                    <a:pt x="982" y="645"/>
                  </a:lnTo>
                  <a:lnTo>
                    <a:pt x="960" y="603"/>
                  </a:lnTo>
                  <a:lnTo>
                    <a:pt x="960" y="603"/>
                  </a:lnTo>
                  <a:lnTo>
                    <a:pt x="948" y="544"/>
                  </a:lnTo>
                  <a:lnTo>
                    <a:pt x="939" y="498"/>
                  </a:lnTo>
                  <a:lnTo>
                    <a:pt x="939" y="477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55"/>
                  </a:lnTo>
                  <a:lnTo>
                    <a:pt x="944" y="439"/>
                  </a:lnTo>
                  <a:lnTo>
                    <a:pt x="939" y="418"/>
                  </a:lnTo>
                  <a:lnTo>
                    <a:pt x="931" y="405"/>
                  </a:lnTo>
                  <a:lnTo>
                    <a:pt x="923" y="396"/>
                  </a:lnTo>
                  <a:lnTo>
                    <a:pt x="1003" y="312"/>
                  </a:lnTo>
                  <a:lnTo>
                    <a:pt x="1003" y="312"/>
                  </a:lnTo>
                  <a:lnTo>
                    <a:pt x="1007" y="304"/>
                  </a:lnTo>
                  <a:lnTo>
                    <a:pt x="1011" y="287"/>
                  </a:lnTo>
                  <a:lnTo>
                    <a:pt x="1011" y="279"/>
                  </a:lnTo>
                  <a:lnTo>
                    <a:pt x="1007" y="274"/>
                  </a:lnTo>
                  <a:lnTo>
                    <a:pt x="994" y="270"/>
                  </a:lnTo>
                  <a:lnTo>
                    <a:pt x="977" y="270"/>
                  </a:lnTo>
                  <a:lnTo>
                    <a:pt x="977" y="270"/>
                  </a:lnTo>
                  <a:lnTo>
                    <a:pt x="918" y="274"/>
                  </a:lnTo>
                  <a:lnTo>
                    <a:pt x="901" y="270"/>
                  </a:lnTo>
                  <a:lnTo>
                    <a:pt x="901" y="270"/>
                  </a:lnTo>
                  <a:lnTo>
                    <a:pt x="901" y="253"/>
                  </a:lnTo>
                  <a:lnTo>
                    <a:pt x="897" y="211"/>
                  </a:lnTo>
                  <a:lnTo>
                    <a:pt x="893" y="190"/>
                  </a:lnTo>
                  <a:lnTo>
                    <a:pt x="885" y="173"/>
                  </a:lnTo>
                  <a:lnTo>
                    <a:pt x="876" y="169"/>
                  </a:lnTo>
                  <a:lnTo>
                    <a:pt x="868" y="169"/>
                  </a:lnTo>
                  <a:lnTo>
                    <a:pt x="859" y="169"/>
                  </a:lnTo>
                  <a:lnTo>
                    <a:pt x="847" y="173"/>
                  </a:lnTo>
                  <a:lnTo>
                    <a:pt x="821" y="161"/>
                  </a:lnTo>
                  <a:lnTo>
                    <a:pt x="771" y="47"/>
                  </a:lnTo>
                  <a:lnTo>
                    <a:pt x="771" y="47"/>
                  </a:lnTo>
                  <a:lnTo>
                    <a:pt x="771" y="30"/>
                  </a:lnTo>
                  <a:lnTo>
                    <a:pt x="771" y="0"/>
                  </a:lnTo>
                  <a:lnTo>
                    <a:pt x="771" y="0"/>
                  </a:lnTo>
                  <a:lnTo>
                    <a:pt x="771" y="0"/>
                  </a:lnTo>
                  <a:lnTo>
                    <a:pt x="758" y="5"/>
                  </a:lnTo>
                  <a:lnTo>
                    <a:pt x="737" y="17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16" y="55"/>
                  </a:lnTo>
                  <a:lnTo>
                    <a:pt x="708" y="76"/>
                  </a:lnTo>
                  <a:lnTo>
                    <a:pt x="699" y="97"/>
                  </a:lnTo>
                  <a:lnTo>
                    <a:pt x="632" y="97"/>
                  </a:lnTo>
                  <a:lnTo>
                    <a:pt x="632" y="97"/>
                  </a:lnTo>
                  <a:lnTo>
                    <a:pt x="607" y="93"/>
                  </a:lnTo>
                  <a:lnTo>
                    <a:pt x="590" y="93"/>
                  </a:lnTo>
                  <a:lnTo>
                    <a:pt x="586" y="93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81" y="110"/>
                  </a:lnTo>
                  <a:lnTo>
                    <a:pt x="573" y="127"/>
                  </a:lnTo>
                  <a:lnTo>
                    <a:pt x="560" y="144"/>
                  </a:lnTo>
                  <a:lnTo>
                    <a:pt x="560" y="144"/>
                  </a:lnTo>
                  <a:lnTo>
                    <a:pt x="527" y="156"/>
                  </a:lnTo>
                  <a:lnTo>
                    <a:pt x="468" y="177"/>
                  </a:lnTo>
                  <a:lnTo>
                    <a:pt x="468" y="177"/>
                  </a:lnTo>
                  <a:lnTo>
                    <a:pt x="455" y="182"/>
                  </a:lnTo>
                  <a:lnTo>
                    <a:pt x="447" y="190"/>
                  </a:lnTo>
                  <a:lnTo>
                    <a:pt x="442" y="198"/>
                  </a:lnTo>
                  <a:lnTo>
                    <a:pt x="438" y="207"/>
                  </a:lnTo>
                  <a:lnTo>
                    <a:pt x="438" y="236"/>
                  </a:lnTo>
                  <a:lnTo>
                    <a:pt x="442" y="283"/>
                  </a:lnTo>
                  <a:lnTo>
                    <a:pt x="442" y="283"/>
                  </a:lnTo>
                  <a:lnTo>
                    <a:pt x="442" y="325"/>
                  </a:lnTo>
                  <a:lnTo>
                    <a:pt x="438" y="342"/>
                  </a:lnTo>
                  <a:lnTo>
                    <a:pt x="438" y="350"/>
                  </a:lnTo>
                  <a:lnTo>
                    <a:pt x="421" y="371"/>
                  </a:lnTo>
                  <a:lnTo>
                    <a:pt x="396" y="396"/>
                  </a:lnTo>
                  <a:lnTo>
                    <a:pt x="396" y="396"/>
                  </a:lnTo>
                  <a:lnTo>
                    <a:pt x="366" y="418"/>
                  </a:lnTo>
                  <a:lnTo>
                    <a:pt x="354" y="422"/>
                  </a:lnTo>
                  <a:lnTo>
                    <a:pt x="341" y="422"/>
                  </a:lnTo>
                  <a:lnTo>
                    <a:pt x="329" y="422"/>
                  </a:lnTo>
                  <a:lnTo>
                    <a:pt x="320" y="413"/>
                  </a:lnTo>
                  <a:lnTo>
                    <a:pt x="291" y="396"/>
                  </a:lnTo>
                  <a:lnTo>
                    <a:pt x="291" y="396"/>
                  </a:lnTo>
                  <a:lnTo>
                    <a:pt x="274" y="388"/>
                  </a:lnTo>
                  <a:lnTo>
                    <a:pt x="257" y="384"/>
                  </a:lnTo>
                  <a:lnTo>
                    <a:pt x="244" y="384"/>
                  </a:lnTo>
                  <a:lnTo>
                    <a:pt x="232" y="384"/>
                  </a:lnTo>
                  <a:lnTo>
                    <a:pt x="219" y="392"/>
                  </a:lnTo>
                  <a:lnTo>
                    <a:pt x="211" y="396"/>
                  </a:lnTo>
                  <a:lnTo>
                    <a:pt x="211" y="396"/>
                  </a:lnTo>
                  <a:lnTo>
                    <a:pt x="202" y="409"/>
                  </a:lnTo>
                  <a:lnTo>
                    <a:pt x="190" y="418"/>
                  </a:lnTo>
                  <a:lnTo>
                    <a:pt x="160" y="439"/>
                  </a:lnTo>
                  <a:lnTo>
                    <a:pt x="122" y="455"/>
                  </a:lnTo>
                  <a:lnTo>
                    <a:pt x="76" y="464"/>
                  </a:lnTo>
                  <a:lnTo>
                    <a:pt x="76" y="464"/>
                  </a:lnTo>
                  <a:lnTo>
                    <a:pt x="63" y="472"/>
                  </a:lnTo>
                  <a:lnTo>
                    <a:pt x="50" y="472"/>
                  </a:lnTo>
                  <a:lnTo>
                    <a:pt x="50" y="477"/>
                  </a:lnTo>
                  <a:lnTo>
                    <a:pt x="50" y="477"/>
                  </a:lnTo>
                  <a:lnTo>
                    <a:pt x="46" y="485"/>
                  </a:lnTo>
                  <a:lnTo>
                    <a:pt x="42" y="493"/>
                  </a:lnTo>
                  <a:lnTo>
                    <a:pt x="38" y="502"/>
                  </a:lnTo>
                  <a:lnTo>
                    <a:pt x="38" y="502"/>
                  </a:lnTo>
                  <a:lnTo>
                    <a:pt x="29" y="514"/>
                  </a:lnTo>
                  <a:lnTo>
                    <a:pt x="21" y="536"/>
                  </a:lnTo>
                  <a:lnTo>
                    <a:pt x="17" y="561"/>
                  </a:lnTo>
                  <a:lnTo>
                    <a:pt x="17" y="586"/>
                  </a:lnTo>
                  <a:lnTo>
                    <a:pt x="17" y="586"/>
                  </a:lnTo>
                  <a:lnTo>
                    <a:pt x="13" y="616"/>
                  </a:lnTo>
                  <a:lnTo>
                    <a:pt x="8" y="637"/>
                  </a:lnTo>
                  <a:lnTo>
                    <a:pt x="4" y="653"/>
                  </a:lnTo>
                  <a:lnTo>
                    <a:pt x="4" y="653"/>
                  </a:lnTo>
                  <a:lnTo>
                    <a:pt x="0" y="666"/>
                  </a:lnTo>
                  <a:lnTo>
                    <a:pt x="0" y="679"/>
                  </a:lnTo>
                  <a:lnTo>
                    <a:pt x="8" y="691"/>
                  </a:lnTo>
                  <a:lnTo>
                    <a:pt x="17" y="696"/>
                  </a:lnTo>
                  <a:lnTo>
                    <a:pt x="25" y="700"/>
                  </a:lnTo>
                  <a:lnTo>
                    <a:pt x="25" y="700"/>
                  </a:lnTo>
                  <a:lnTo>
                    <a:pt x="38" y="704"/>
                  </a:lnTo>
                  <a:lnTo>
                    <a:pt x="46" y="708"/>
                  </a:lnTo>
                  <a:lnTo>
                    <a:pt x="50" y="717"/>
                  </a:lnTo>
                  <a:lnTo>
                    <a:pt x="59" y="725"/>
                  </a:lnTo>
                  <a:lnTo>
                    <a:pt x="59" y="738"/>
                  </a:lnTo>
                  <a:lnTo>
                    <a:pt x="59" y="750"/>
                  </a:lnTo>
                  <a:lnTo>
                    <a:pt x="59" y="763"/>
                  </a:lnTo>
                  <a:lnTo>
                    <a:pt x="55" y="780"/>
                  </a:lnTo>
                  <a:lnTo>
                    <a:pt x="55" y="780"/>
                  </a:lnTo>
                  <a:lnTo>
                    <a:pt x="42" y="809"/>
                  </a:lnTo>
                  <a:lnTo>
                    <a:pt x="42" y="830"/>
                  </a:lnTo>
                  <a:lnTo>
                    <a:pt x="42" y="851"/>
                  </a:lnTo>
                  <a:lnTo>
                    <a:pt x="42" y="856"/>
                  </a:lnTo>
                  <a:lnTo>
                    <a:pt x="42" y="856"/>
                  </a:lnTo>
                  <a:lnTo>
                    <a:pt x="59" y="856"/>
                  </a:lnTo>
                  <a:lnTo>
                    <a:pt x="76" y="856"/>
                  </a:lnTo>
                  <a:lnTo>
                    <a:pt x="76" y="856"/>
                  </a:lnTo>
                  <a:lnTo>
                    <a:pt x="97" y="860"/>
                  </a:lnTo>
                  <a:lnTo>
                    <a:pt x="118" y="860"/>
                  </a:lnTo>
                  <a:lnTo>
                    <a:pt x="135" y="856"/>
                  </a:lnTo>
                  <a:lnTo>
                    <a:pt x="152" y="851"/>
                  </a:lnTo>
                  <a:lnTo>
                    <a:pt x="177" y="835"/>
                  </a:lnTo>
                  <a:lnTo>
                    <a:pt x="185" y="830"/>
                  </a:lnTo>
                  <a:lnTo>
                    <a:pt x="185" y="830"/>
                  </a:lnTo>
                  <a:lnTo>
                    <a:pt x="211" y="830"/>
                  </a:lnTo>
                  <a:lnTo>
                    <a:pt x="236" y="835"/>
                  </a:lnTo>
                  <a:lnTo>
                    <a:pt x="261" y="843"/>
                  </a:lnTo>
                  <a:lnTo>
                    <a:pt x="261" y="843"/>
                  </a:lnTo>
                  <a:lnTo>
                    <a:pt x="282" y="843"/>
                  </a:lnTo>
                  <a:lnTo>
                    <a:pt x="320" y="835"/>
                  </a:lnTo>
                  <a:lnTo>
                    <a:pt x="320" y="835"/>
                  </a:lnTo>
                  <a:lnTo>
                    <a:pt x="329" y="830"/>
                  </a:lnTo>
                  <a:lnTo>
                    <a:pt x="337" y="835"/>
                  </a:lnTo>
                  <a:lnTo>
                    <a:pt x="362" y="843"/>
                  </a:lnTo>
                  <a:lnTo>
                    <a:pt x="388" y="860"/>
                  </a:lnTo>
                  <a:lnTo>
                    <a:pt x="442" y="936"/>
                  </a:lnTo>
                  <a:lnTo>
                    <a:pt x="442" y="936"/>
                  </a:lnTo>
                  <a:lnTo>
                    <a:pt x="447" y="940"/>
                  </a:lnTo>
                  <a:lnTo>
                    <a:pt x="459" y="953"/>
                  </a:lnTo>
                  <a:lnTo>
                    <a:pt x="476" y="965"/>
                  </a:lnTo>
                  <a:lnTo>
                    <a:pt x="489" y="969"/>
                  </a:lnTo>
                  <a:lnTo>
                    <a:pt x="501" y="974"/>
                  </a:lnTo>
                  <a:lnTo>
                    <a:pt x="501" y="974"/>
                  </a:lnTo>
                  <a:lnTo>
                    <a:pt x="522" y="974"/>
                  </a:lnTo>
                  <a:lnTo>
                    <a:pt x="539" y="978"/>
                  </a:lnTo>
                  <a:lnTo>
                    <a:pt x="548" y="982"/>
                  </a:lnTo>
                  <a:lnTo>
                    <a:pt x="556" y="991"/>
                  </a:lnTo>
                  <a:lnTo>
                    <a:pt x="556" y="991"/>
                  </a:lnTo>
                  <a:lnTo>
                    <a:pt x="564" y="995"/>
                  </a:lnTo>
                  <a:lnTo>
                    <a:pt x="577" y="999"/>
                  </a:lnTo>
                  <a:lnTo>
                    <a:pt x="598" y="999"/>
                  </a:lnTo>
                  <a:lnTo>
                    <a:pt x="619" y="999"/>
                  </a:lnTo>
                  <a:lnTo>
                    <a:pt x="640" y="991"/>
                  </a:lnTo>
                  <a:lnTo>
                    <a:pt x="666" y="978"/>
                  </a:lnTo>
                  <a:lnTo>
                    <a:pt x="682" y="953"/>
                  </a:lnTo>
                  <a:lnTo>
                    <a:pt x="699" y="919"/>
                  </a:lnTo>
                  <a:lnTo>
                    <a:pt x="712" y="835"/>
                  </a:lnTo>
                  <a:lnTo>
                    <a:pt x="712" y="835"/>
                  </a:lnTo>
                  <a:lnTo>
                    <a:pt x="716" y="826"/>
                  </a:lnTo>
                  <a:lnTo>
                    <a:pt x="729" y="822"/>
                  </a:lnTo>
                  <a:lnTo>
                    <a:pt x="746" y="818"/>
                  </a:lnTo>
                  <a:lnTo>
                    <a:pt x="746" y="818"/>
                  </a:lnTo>
                  <a:lnTo>
                    <a:pt x="767" y="809"/>
                  </a:lnTo>
                  <a:lnTo>
                    <a:pt x="792" y="797"/>
                  </a:lnTo>
                  <a:lnTo>
                    <a:pt x="821" y="784"/>
                  </a:lnTo>
                  <a:lnTo>
                    <a:pt x="821" y="784"/>
                  </a:lnTo>
                  <a:lnTo>
                    <a:pt x="838" y="784"/>
                  </a:lnTo>
                  <a:lnTo>
                    <a:pt x="880" y="784"/>
                  </a:lnTo>
                  <a:lnTo>
                    <a:pt x="880" y="784"/>
                  </a:lnTo>
                  <a:lnTo>
                    <a:pt x="889" y="784"/>
                  </a:lnTo>
                  <a:lnTo>
                    <a:pt x="901" y="780"/>
                  </a:lnTo>
                  <a:lnTo>
                    <a:pt x="923" y="767"/>
                  </a:lnTo>
                  <a:lnTo>
                    <a:pt x="944" y="750"/>
                  </a:lnTo>
                  <a:lnTo>
                    <a:pt x="944" y="750"/>
                  </a:lnTo>
                  <a:close/>
                </a:path>
              </a:pathLst>
            </a:custGeom>
            <a:solidFill>
              <a:srgbClr val="FFFCD1"/>
            </a:solidFill>
            <a:ln w="26988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5" name="Freeform 23"/>
            <p:cNvSpPr>
              <a:spLocks/>
            </p:cNvSpPr>
            <p:nvPr/>
          </p:nvSpPr>
          <p:spPr bwMode="auto">
            <a:xfrm>
              <a:off x="3011" y="3573"/>
              <a:ext cx="93" cy="93"/>
            </a:xfrm>
            <a:custGeom>
              <a:avLst/>
              <a:gdLst/>
              <a:ahLst/>
              <a:cxnLst>
                <a:cxn ang="0">
                  <a:pos x="38" y="38"/>
                </a:cxn>
                <a:cxn ang="0">
                  <a:pos x="38" y="38"/>
                </a:cxn>
                <a:cxn ang="0">
                  <a:pos x="34" y="51"/>
                </a:cxn>
                <a:cxn ang="0">
                  <a:pos x="30" y="63"/>
                </a:cxn>
                <a:cxn ang="0">
                  <a:pos x="17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34" y="76"/>
                </a:cxn>
                <a:cxn ang="0">
                  <a:pos x="42" y="68"/>
                </a:cxn>
                <a:cxn ang="0">
                  <a:pos x="47" y="59"/>
                </a:cxn>
                <a:cxn ang="0">
                  <a:pos x="47" y="59"/>
                </a:cxn>
                <a:cxn ang="0">
                  <a:pos x="55" y="68"/>
                </a:cxn>
                <a:cxn ang="0">
                  <a:pos x="63" y="80"/>
                </a:cxn>
                <a:cxn ang="0">
                  <a:pos x="72" y="84"/>
                </a:cxn>
                <a:cxn ang="0">
                  <a:pos x="84" y="93"/>
                </a:cxn>
                <a:cxn ang="0">
                  <a:pos x="84" y="93"/>
                </a:cxn>
                <a:cxn ang="0">
                  <a:pos x="93" y="80"/>
                </a:cxn>
                <a:cxn ang="0">
                  <a:pos x="93" y="80"/>
                </a:cxn>
                <a:cxn ang="0">
                  <a:pos x="80" y="72"/>
                </a:cxn>
                <a:cxn ang="0">
                  <a:pos x="68" y="63"/>
                </a:cxn>
                <a:cxn ang="0">
                  <a:pos x="59" y="51"/>
                </a:cxn>
                <a:cxn ang="0">
                  <a:pos x="55" y="38"/>
                </a:cxn>
                <a:cxn ang="0">
                  <a:pos x="93" y="38"/>
                </a:cxn>
                <a:cxn ang="0">
                  <a:pos x="93" y="25"/>
                </a:cxn>
                <a:cxn ang="0">
                  <a:pos x="55" y="25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5" y="4"/>
                </a:cxn>
                <a:cxn ang="0">
                  <a:pos x="55" y="4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2" y="0"/>
                </a:cxn>
                <a:cxn ang="0">
                  <a:pos x="42" y="25"/>
                </a:cxn>
                <a:cxn ang="0">
                  <a:pos x="4" y="25"/>
                </a:cxn>
                <a:cxn ang="0">
                  <a:pos x="4" y="38"/>
                </a:cxn>
                <a:cxn ang="0">
                  <a:pos x="38" y="38"/>
                </a:cxn>
                <a:cxn ang="0">
                  <a:pos x="38" y="38"/>
                </a:cxn>
              </a:cxnLst>
              <a:rect l="0" t="0" r="r" b="b"/>
              <a:pathLst>
                <a:path w="93" h="93">
                  <a:moveTo>
                    <a:pt x="38" y="38"/>
                  </a:moveTo>
                  <a:lnTo>
                    <a:pt x="38" y="38"/>
                  </a:lnTo>
                  <a:lnTo>
                    <a:pt x="34" y="51"/>
                  </a:lnTo>
                  <a:lnTo>
                    <a:pt x="30" y="63"/>
                  </a:lnTo>
                  <a:lnTo>
                    <a:pt x="17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34" y="76"/>
                  </a:lnTo>
                  <a:lnTo>
                    <a:pt x="42" y="68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55" y="68"/>
                  </a:lnTo>
                  <a:lnTo>
                    <a:pt x="63" y="80"/>
                  </a:lnTo>
                  <a:lnTo>
                    <a:pt x="72" y="84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80" y="72"/>
                  </a:lnTo>
                  <a:lnTo>
                    <a:pt x="68" y="63"/>
                  </a:lnTo>
                  <a:lnTo>
                    <a:pt x="59" y="51"/>
                  </a:lnTo>
                  <a:lnTo>
                    <a:pt x="55" y="38"/>
                  </a:lnTo>
                  <a:lnTo>
                    <a:pt x="93" y="38"/>
                  </a:lnTo>
                  <a:lnTo>
                    <a:pt x="93" y="25"/>
                  </a:lnTo>
                  <a:lnTo>
                    <a:pt x="55" y="25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25"/>
                  </a:lnTo>
                  <a:lnTo>
                    <a:pt x="4" y="25"/>
                  </a:lnTo>
                  <a:lnTo>
                    <a:pt x="4" y="38"/>
                  </a:ln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6" name="Freeform 24"/>
            <p:cNvSpPr>
              <a:spLocks noEditPoints="1"/>
            </p:cNvSpPr>
            <p:nvPr/>
          </p:nvSpPr>
          <p:spPr bwMode="auto">
            <a:xfrm>
              <a:off x="2876" y="3700"/>
              <a:ext cx="89" cy="88"/>
            </a:xfrm>
            <a:custGeom>
              <a:avLst/>
              <a:gdLst/>
              <a:ahLst/>
              <a:cxnLst>
                <a:cxn ang="0">
                  <a:pos x="34" y="21"/>
                </a:cxn>
                <a:cxn ang="0">
                  <a:pos x="34" y="29"/>
                </a:cxn>
                <a:cxn ang="0">
                  <a:pos x="26" y="33"/>
                </a:cxn>
                <a:cxn ang="0">
                  <a:pos x="30" y="46"/>
                </a:cxn>
                <a:cxn ang="0">
                  <a:pos x="51" y="54"/>
                </a:cxn>
                <a:cxn ang="0">
                  <a:pos x="26" y="63"/>
                </a:cxn>
                <a:cxn ang="0">
                  <a:pos x="51" y="71"/>
                </a:cxn>
                <a:cxn ang="0">
                  <a:pos x="64" y="63"/>
                </a:cxn>
                <a:cxn ang="0">
                  <a:pos x="89" y="54"/>
                </a:cxn>
                <a:cxn ang="0">
                  <a:pos x="64" y="46"/>
                </a:cxn>
                <a:cxn ang="0">
                  <a:pos x="80" y="33"/>
                </a:cxn>
                <a:cxn ang="0">
                  <a:pos x="64" y="33"/>
                </a:cxn>
                <a:cxn ang="0">
                  <a:pos x="64" y="29"/>
                </a:cxn>
                <a:cxn ang="0">
                  <a:pos x="64" y="25"/>
                </a:cxn>
                <a:cxn ang="0">
                  <a:pos x="55" y="25"/>
                </a:cxn>
                <a:cxn ang="0">
                  <a:pos x="51" y="33"/>
                </a:cxn>
                <a:cxn ang="0">
                  <a:pos x="42" y="33"/>
                </a:cxn>
                <a:cxn ang="0">
                  <a:pos x="47" y="29"/>
                </a:cxn>
                <a:cxn ang="0">
                  <a:pos x="85" y="21"/>
                </a:cxn>
                <a:cxn ang="0">
                  <a:pos x="55" y="8"/>
                </a:cxn>
                <a:cxn ang="0">
                  <a:pos x="59" y="4"/>
                </a:cxn>
                <a:cxn ang="0">
                  <a:pos x="59" y="0"/>
                </a:cxn>
                <a:cxn ang="0">
                  <a:pos x="42" y="0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26" y="8"/>
                </a:cxn>
                <a:cxn ang="0">
                  <a:pos x="26" y="21"/>
                </a:cxn>
                <a:cxn ang="0">
                  <a:pos x="21" y="21"/>
                </a:cxn>
                <a:cxn ang="0">
                  <a:pos x="5" y="4"/>
                </a:cxn>
                <a:cxn ang="0">
                  <a:pos x="9" y="25"/>
                </a:cxn>
                <a:cxn ang="0">
                  <a:pos x="0" y="8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7" y="75"/>
                </a:cxn>
                <a:cxn ang="0">
                  <a:pos x="17" y="80"/>
                </a:cxn>
                <a:cxn ang="0">
                  <a:pos x="30" y="84"/>
                </a:cxn>
                <a:cxn ang="0">
                  <a:pos x="85" y="88"/>
                </a:cxn>
                <a:cxn ang="0">
                  <a:pos x="89" y="75"/>
                </a:cxn>
                <a:cxn ang="0">
                  <a:pos x="80" y="75"/>
                </a:cxn>
                <a:cxn ang="0">
                  <a:pos x="59" y="75"/>
                </a:cxn>
                <a:cxn ang="0">
                  <a:pos x="42" y="75"/>
                </a:cxn>
                <a:cxn ang="0">
                  <a:pos x="26" y="71"/>
                </a:cxn>
                <a:cxn ang="0">
                  <a:pos x="21" y="33"/>
                </a:cxn>
                <a:cxn ang="0">
                  <a:pos x="0" y="42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0" y="75"/>
                </a:cxn>
              </a:cxnLst>
              <a:rect l="0" t="0" r="r" b="b"/>
              <a:pathLst>
                <a:path w="89" h="88">
                  <a:moveTo>
                    <a:pt x="26" y="21"/>
                  </a:moveTo>
                  <a:lnTo>
                    <a:pt x="34" y="21"/>
                  </a:lnTo>
                  <a:lnTo>
                    <a:pt x="34" y="21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30" y="46"/>
                  </a:lnTo>
                  <a:lnTo>
                    <a:pt x="51" y="46"/>
                  </a:lnTo>
                  <a:lnTo>
                    <a:pt x="51" y="54"/>
                  </a:lnTo>
                  <a:lnTo>
                    <a:pt x="26" y="54"/>
                  </a:lnTo>
                  <a:lnTo>
                    <a:pt x="26" y="63"/>
                  </a:lnTo>
                  <a:lnTo>
                    <a:pt x="51" y="63"/>
                  </a:lnTo>
                  <a:lnTo>
                    <a:pt x="51" y="71"/>
                  </a:lnTo>
                  <a:lnTo>
                    <a:pt x="64" y="71"/>
                  </a:lnTo>
                  <a:lnTo>
                    <a:pt x="64" y="63"/>
                  </a:lnTo>
                  <a:lnTo>
                    <a:pt x="89" y="63"/>
                  </a:lnTo>
                  <a:lnTo>
                    <a:pt x="89" y="54"/>
                  </a:lnTo>
                  <a:lnTo>
                    <a:pt x="64" y="54"/>
                  </a:lnTo>
                  <a:lnTo>
                    <a:pt x="64" y="46"/>
                  </a:lnTo>
                  <a:lnTo>
                    <a:pt x="80" y="46"/>
                  </a:lnTo>
                  <a:lnTo>
                    <a:pt x="80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55" y="25"/>
                  </a:lnTo>
                  <a:lnTo>
                    <a:pt x="51" y="25"/>
                  </a:lnTo>
                  <a:lnTo>
                    <a:pt x="51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1"/>
                  </a:lnTo>
                  <a:lnTo>
                    <a:pt x="85" y="21"/>
                  </a:lnTo>
                  <a:lnTo>
                    <a:pt x="8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21"/>
                  </a:lnTo>
                  <a:lnTo>
                    <a:pt x="26" y="21"/>
                  </a:lnTo>
                  <a:close/>
                  <a:moveTo>
                    <a:pt x="9" y="25"/>
                  </a:moveTo>
                  <a:lnTo>
                    <a:pt x="21" y="21"/>
                  </a:lnTo>
                  <a:lnTo>
                    <a:pt x="17" y="0"/>
                  </a:lnTo>
                  <a:lnTo>
                    <a:pt x="5" y="4"/>
                  </a:lnTo>
                  <a:lnTo>
                    <a:pt x="9" y="25"/>
                  </a:lnTo>
                  <a:lnTo>
                    <a:pt x="9" y="25"/>
                  </a:lnTo>
                  <a:close/>
                  <a:moveTo>
                    <a:pt x="0" y="7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30" y="84"/>
                  </a:lnTo>
                  <a:lnTo>
                    <a:pt x="51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59" y="75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1" y="63"/>
                  </a:lnTo>
                  <a:lnTo>
                    <a:pt x="21" y="33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9" y="42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7" name="Freeform 25"/>
            <p:cNvSpPr>
              <a:spLocks/>
            </p:cNvSpPr>
            <p:nvPr/>
          </p:nvSpPr>
          <p:spPr bwMode="auto">
            <a:xfrm>
              <a:off x="2763" y="3822"/>
              <a:ext cx="88" cy="92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8" y="17"/>
                </a:cxn>
                <a:cxn ang="0">
                  <a:pos x="0" y="17"/>
                </a:cxn>
                <a:cxn ang="0">
                  <a:pos x="0" y="29"/>
                </a:cxn>
                <a:cxn ang="0">
                  <a:pos x="38" y="25"/>
                </a:cxn>
                <a:cxn ang="0">
                  <a:pos x="38" y="38"/>
                </a:cxn>
                <a:cxn ang="0">
                  <a:pos x="12" y="38"/>
                </a:cxn>
                <a:cxn ang="0">
                  <a:pos x="12" y="84"/>
                </a:cxn>
                <a:cxn ang="0">
                  <a:pos x="25" y="84"/>
                </a:cxn>
                <a:cxn ang="0">
                  <a:pos x="25" y="50"/>
                </a:cxn>
                <a:cxn ang="0">
                  <a:pos x="38" y="50"/>
                </a:cxn>
                <a:cxn ang="0">
                  <a:pos x="38" y="92"/>
                </a:cxn>
                <a:cxn ang="0">
                  <a:pos x="50" y="92"/>
                </a:cxn>
                <a:cxn ang="0">
                  <a:pos x="50" y="50"/>
                </a:cxn>
                <a:cxn ang="0">
                  <a:pos x="67" y="50"/>
                </a:cxn>
                <a:cxn ang="0">
                  <a:pos x="67" y="67"/>
                </a:cxn>
                <a:cxn ang="0">
                  <a:pos x="67" y="67"/>
                </a:cxn>
                <a:cxn ang="0">
                  <a:pos x="63" y="71"/>
                </a:cxn>
                <a:cxn ang="0">
                  <a:pos x="54" y="71"/>
                </a:cxn>
                <a:cxn ang="0">
                  <a:pos x="54" y="71"/>
                </a:cxn>
                <a:cxn ang="0">
                  <a:pos x="59" y="84"/>
                </a:cxn>
                <a:cxn ang="0">
                  <a:pos x="59" y="84"/>
                </a:cxn>
                <a:cxn ang="0">
                  <a:pos x="75" y="84"/>
                </a:cxn>
                <a:cxn ang="0">
                  <a:pos x="75" y="80"/>
                </a:cxn>
                <a:cxn ang="0">
                  <a:pos x="80" y="76"/>
                </a:cxn>
                <a:cxn ang="0">
                  <a:pos x="80" y="38"/>
                </a:cxn>
                <a:cxn ang="0">
                  <a:pos x="50" y="38"/>
                </a:cxn>
                <a:cxn ang="0">
                  <a:pos x="50" y="25"/>
                </a:cxn>
                <a:cxn ang="0">
                  <a:pos x="88" y="25"/>
                </a:cxn>
                <a:cxn ang="0">
                  <a:pos x="88" y="17"/>
                </a:cxn>
                <a:cxn ang="0">
                  <a:pos x="46" y="17"/>
                </a:cxn>
                <a:cxn ang="0">
                  <a:pos x="46" y="17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r" b="b"/>
              <a:pathLst>
                <a:path w="88" h="92">
                  <a:moveTo>
                    <a:pt x="54" y="12"/>
                  </a:moveTo>
                  <a:lnTo>
                    <a:pt x="54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9"/>
                  </a:lnTo>
                  <a:lnTo>
                    <a:pt x="38" y="25"/>
                  </a:lnTo>
                  <a:lnTo>
                    <a:pt x="38" y="38"/>
                  </a:lnTo>
                  <a:lnTo>
                    <a:pt x="12" y="38"/>
                  </a:lnTo>
                  <a:lnTo>
                    <a:pt x="12" y="84"/>
                  </a:lnTo>
                  <a:lnTo>
                    <a:pt x="25" y="84"/>
                  </a:lnTo>
                  <a:lnTo>
                    <a:pt x="25" y="50"/>
                  </a:lnTo>
                  <a:lnTo>
                    <a:pt x="38" y="50"/>
                  </a:lnTo>
                  <a:lnTo>
                    <a:pt x="38" y="92"/>
                  </a:lnTo>
                  <a:lnTo>
                    <a:pt x="50" y="92"/>
                  </a:lnTo>
                  <a:lnTo>
                    <a:pt x="50" y="50"/>
                  </a:lnTo>
                  <a:lnTo>
                    <a:pt x="67" y="50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75" y="84"/>
                  </a:lnTo>
                  <a:lnTo>
                    <a:pt x="75" y="80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0" y="38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8" name="Freeform 26"/>
            <p:cNvSpPr>
              <a:spLocks noEditPoints="1"/>
            </p:cNvSpPr>
            <p:nvPr/>
          </p:nvSpPr>
          <p:spPr bwMode="auto">
            <a:xfrm>
              <a:off x="3862" y="2849"/>
              <a:ext cx="93" cy="88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21" y="50"/>
                </a:cxn>
                <a:cxn ang="0">
                  <a:pos x="21" y="50"/>
                </a:cxn>
                <a:cxn ang="0">
                  <a:pos x="17" y="67"/>
                </a:cxn>
                <a:cxn ang="0">
                  <a:pos x="0" y="80"/>
                </a:cxn>
                <a:cxn ang="0">
                  <a:pos x="13" y="88"/>
                </a:cxn>
                <a:cxn ang="0">
                  <a:pos x="13" y="88"/>
                </a:cxn>
                <a:cxn ang="0">
                  <a:pos x="30" y="71"/>
                </a:cxn>
                <a:cxn ang="0">
                  <a:pos x="34" y="50"/>
                </a:cxn>
                <a:cxn ang="0">
                  <a:pos x="63" y="50"/>
                </a:cxn>
                <a:cxn ang="0">
                  <a:pos x="63" y="71"/>
                </a:cxn>
                <a:cxn ang="0">
                  <a:pos x="63" y="71"/>
                </a:cxn>
                <a:cxn ang="0">
                  <a:pos x="59" y="75"/>
                </a:cxn>
                <a:cxn ang="0">
                  <a:pos x="51" y="75"/>
                </a:cxn>
                <a:cxn ang="0">
                  <a:pos x="51" y="75"/>
                </a:cxn>
                <a:cxn ang="0">
                  <a:pos x="55" y="88"/>
                </a:cxn>
                <a:cxn ang="0">
                  <a:pos x="55" y="88"/>
                </a:cxn>
                <a:cxn ang="0">
                  <a:pos x="72" y="84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76" y="75"/>
                </a:cxn>
                <a:cxn ang="0">
                  <a:pos x="76" y="50"/>
                </a:cxn>
                <a:cxn ang="0">
                  <a:pos x="93" y="50"/>
                </a:cxn>
                <a:cxn ang="0">
                  <a:pos x="93" y="37"/>
                </a:cxn>
                <a:cxn ang="0">
                  <a:pos x="76" y="37"/>
                </a:cxn>
                <a:cxn ang="0">
                  <a:pos x="76" y="0"/>
                </a:cxn>
                <a:cxn ang="0">
                  <a:pos x="21" y="0"/>
                </a:cxn>
                <a:cxn ang="0">
                  <a:pos x="21" y="37"/>
                </a:cxn>
                <a:cxn ang="0">
                  <a:pos x="0" y="37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9" y="37"/>
                </a:cxn>
                <a:cxn ang="0">
                  <a:pos x="34" y="37"/>
                </a:cxn>
                <a:cxn ang="0">
                  <a:pos x="34" y="12"/>
                </a:cxn>
                <a:cxn ang="0">
                  <a:pos x="59" y="8"/>
                </a:cxn>
                <a:cxn ang="0">
                  <a:pos x="59" y="37"/>
                </a:cxn>
                <a:cxn ang="0">
                  <a:pos x="59" y="37"/>
                </a:cxn>
                <a:cxn ang="0">
                  <a:pos x="42" y="37"/>
                </a:cxn>
                <a:cxn ang="0">
                  <a:pos x="55" y="33"/>
                </a:cxn>
                <a:cxn ang="0">
                  <a:pos x="55" y="33"/>
                </a:cxn>
                <a:cxn ang="0">
                  <a:pos x="51" y="12"/>
                </a:cxn>
                <a:cxn ang="0">
                  <a:pos x="38" y="16"/>
                </a:cxn>
                <a:cxn ang="0">
                  <a:pos x="38" y="16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42" y="37"/>
                </a:cxn>
              </a:cxnLst>
              <a:rect l="0" t="0" r="r" b="b"/>
              <a:pathLst>
                <a:path w="93" h="88">
                  <a:moveTo>
                    <a:pt x="0" y="50"/>
                  </a:moveTo>
                  <a:lnTo>
                    <a:pt x="21" y="50"/>
                  </a:lnTo>
                  <a:lnTo>
                    <a:pt x="21" y="50"/>
                  </a:lnTo>
                  <a:lnTo>
                    <a:pt x="17" y="67"/>
                  </a:lnTo>
                  <a:lnTo>
                    <a:pt x="0" y="80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30" y="71"/>
                  </a:lnTo>
                  <a:lnTo>
                    <a:pt x="34" y="50"/>
                  </a:lnTo>
                  <a:lnTo>
                    <a:pt x="63" y="50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59" y="75"/>
                  </a:lnTo>
                  <a:lnTo>
                    <a:pt x="51" y="75"/>
                  </a:lnTo>
                  <a:lnTo>
                    <a:pt x="51" y="75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6" y="75"/>
                  </a:lnTo>
                  <a:lnTo>
                    <a:pt x="76" y="50"/>
                  </a:lnTo>
                  <a:lnTo>
                    <a:pt x="93" y="50"/>
                  </a:lnTo>
                  <a:lnTo>
                    <a:pt x="93" y="37"/>
                  </a:lnTo>
                  <a:lnTo>
                    <a:pt x="76" y="37"/>
                  </a:lnTo>
                  <a:lnTo>
                    <a:pt x="76" y="0"/>
                  </a:lnTo>
                  <a:lnTo>
                    <a:pt x="21" y="0"/>
                  </a:lnTo>
                  <a:lnTo>
                    <a:pt x="21" y="37"/>
                  </a:lnTo>
                  <a:lnTo>
                    <a:pt x="0" y="37"/>
                  </a:lnTo>
                  <a:lnTo>
                    <a:pt x="0" y="50"/>
                  </a:lnTo>
                  <a:lnTo>
                    <a:pt x="0" y="50"/>
                  </a:lnTo>
                  <a:close/>
                  <a:moveTo>
                    <a:pt x="59" y="37"/>
                  </a:moveTo>
                  <a:lnTo>
                    <a:pt x="34" y="37"/>
                  </a:lnTo>
                  <a:lnTo>
                    <a:pt x="34" y="12"/>
                  </a:lnTo>
                  <a:lnTo>
                    <a:pt x="59" y="8"/>
                  </a:lnTo>
                  <a:lnTo>
                    <a:pt x="59" y="37"/>
                  </a:lnTo>
                  <a:lnTo>
                    <a:pt x="59" y="37"/>
                  </a:lnTo>
                  <a:close/>
                  <a:moveTo>
                    <a:pt x="42" y="37"/>
                  </a:moveTo>
                  <a:lnTo>
                    <a:pt x="55" y="33"/>
                  </a:lnTo>
                  <a:lnTo>
                    <a:pt x="55" y="33"/>
                  </a:lnTo>
                  <a:lnTo>
                    <a:pt x="51" y="12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9" name="Freeform 27"/>
            <p:cNvSpPr>
              <a:spLocks noEditPoints="1"/>
            </p:cNvSpPr>
            <p:nvPr/>
          </p:nvSpPr>
          <p:spPr bwMode="auto">
            <a:xfrm>
              <a:off x="3967" y="2844"/>
              <a:ext cx="89" cy="93"/>
            </a:xfrm>
            <a:custGeom>
              <a:avLst/>
              <a:gdLst/>
              <a:ahLst/>
              <a:cxnLst>
                <a:cxn ang="0">
                  <a:pos x="22" y="26"/>
                </a:cxn>
                <a:cxn ang="0">
                  <a:pos x="22" y="26"/>
                </a:cxn>
                <a:cxn ang="0">
                  <a:pos x="17" y="38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9" y="55"/>
                </a:cxn>
                <a:cxn ang="0">
                  <a:pos x="17" y="55"/>
                </a:cxn>
                <a:cxn ang="0">
                  <a:pos x="43" y="76"/>
                </a:cxn>
                <a:cxn ang="0">
                  <a:pos x="38" y="80"/>
                </a:cxn>
                <a:cxn ang="0">
                  <a:pos x="30" y="80"/>
                </a:cxn>
                <a:cxn ang="0">
                  <a:pos x="34" y="93"/>
                </a:cxn>
                <a:cxn ang="0">
                  <a:pos x="51" y="89"/>
                </a:cxn>
                <a:cxn ang="0">
                  <a:pos x="55" y="85"/>
                </a:cxn>
                <a:cxn ang="0">
                  <a:pos x="81" y="55"/>
                </a:cxn>
                <a:cxn ang="0">
                  <a:pos x="55" y="42"/>
                </a:cxn>
                <a:cxn ang="0">
                  <a:pos x="55" y="38"/>
                </a:cxn>
                <a:cxn ang="0">
                  <a:pos x="55" y="34"/>
                </a:cxn>
                <a:cxn ang="0">
                  <a:pos x="55" y="30"/>
                </a:cxn>
                <a:cxn ang="0">
                  <a:pos x="43" y="30"/>
                </a:cxn>
                <a:cxn ang="0">
                  <a:pos x="26" y="42"/>
                </a:cxn>
                <a:cxn ang="0">
                  <a:pos x="85" y="26"/>
                </a:cxn>
                <a:cxn ang="0">
                  <a:pos x="43" y="13"/>
                </a:cxn>
                <a:cxn ang="0">
                  <a:pos x="43" y="9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0" y="0"/>
                </a:cxn>
                <a:cxn ang="0">
                  <a:pos x="26" y="13"/>
                </a:cxn>
                <a:cxn ang="0">
                  <a:pos x="0" y="26"/>
                </a:cxn>
                <a:cxn ang="0">
                  <a:pos x="22" y="26"/>
                </a:cxn>
                <a:cxn ang="0">
                  <a:pos x="76" y="89"/>
                </a:cxn>
                <a:cxn ang="0">
                  <a:pos x="89" y="80"/>
                </a:cxn>
                <a:cxn ang="0">
                  <a:pos x="81" y="72"/>
                </a:cxn>
                <a:cxn ang="0">
                  <a:pos x="59" y="64"/>
                </a:cxn>
                <a:cxn ang="0">
                  <a:pos x="76" y="89"/>
                </a:cxn>
                <a:cxn ang="0">
                  <a:pos x="76" y="89"/>
                </a:cxn>
                <a:cxn ang="0">
                  <a:pos x="9" y="89"/>
                </a:cxn>
                <a:cxn ang="0">
                  <a:pos x="34" y="64"/>
                </a:cxn>
                <a:cxn ang="0">
                  <a:pos x="17" y="59"/>
                </a:cxn>
                <a:cxn ang="0">
                  <a:pos x="0" y="85"/>
                </a:cxn>
                <a:cxn ang="0">
                  <a:pos x="9" y="89"/>
                </a:cxn>
                <a:cxn ang="0">
                  <a:pos x="9" y="89"/>
                </a:cxn>
              </a:cxnLst>
              <a:rect l="0" t="0" r="r" b="b"/>
              <a:pathLst>
                <a:path w="89" h="93">
                  <a:moveTo>
                    <a:pt x="22" y="26"/>
                  </a:move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7" y="55"/>
                  </a:lnTo>
                  <a:lnTo>
                    <a:pt x="43" y="55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38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5" y="89"/>
                  </a:lnTo>
                  <a:lnTo>
                    <a:pt x="55" y="85"/>
                  </a:lnTo>
                  <a:lnTo>
                    <a:pt x="55" y="55"/>
                  </a:lnTo>
                  <a:lnTo>
                    <a:pt x="81" y="55"/>
                  </a:lnTo>
                  <a:lnTo>
                    <a:pt x="81" y="42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1" y="30"/>
                  </a:lnTo>
                  <a:lnTo>
                    <a:pt x="43" y="30"/>
                  </a:lnTo>
                  <a:lnTo>
                    <a:pt x="43" y="42"/>
                  </a:lnTo>
                  <a:lnTo>
                    <a:pt x="26" y="42"/>
                  </a:lnTo>
                  <a:lnTo>
                    <a:pt x="34" y="26"/>
                  </a:lnTo>
                  <a:lnTo>
                    <a:pt x="85" y="26"/>
                  </a:lnTo>
                  <a:lnTo>
                    <a:pt x="85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2" y="26"/>
                  </a:lnTo>
                  <a:lnTo>
                    <a:pt x="22" y="26"/>
                  </a:lnTo>
                  <a:close/>
                  <a:moveTo>
                    <a:pt x="76" y="89"/>
                  </a:moveTo>
                  <a:lnTo>
                    <a:pt x="89" y="80"/>
                  </a:lnTo>
                  <a:lnTo>
                    <a:pt x="89" y="80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68" y="55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76" y="89"/>
                  </a:lnTo>
                  <a:lnTo>
                    <a:pt x="76" y="89"/>
                  </a:lnTo>
                  <a:lnTo>
                    <a:pt x="76" y="89"/>
                  </a:lnTo>
                  <a:close/>
                  <a:moveTo>
                    <a:pt x="9" y="89"/>
                  </a:moveTo>
                  <a:lnTo>
                    <a:pt x="9" y="89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9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0" name="Freeform 28"/>
            <p:cNvSpPr>
              <a:spLocks/>
            </p:cNvSpPr>
            <p:nvPr/>
          </p:nvSpPr>
          <p:spPr bwMode="auto">
            <a:xfrm>
              <a:off x="4069" y="2844"/>
              <a:ext cx="88" cy="93"/>
            </a:xfrm>
            <a:custGeom>
              <a:avLst/>
              <a:gdLst/>
              <a:ahLst/>
              <a:cxnLst>
                <a:cxn ang="0">
                  <a:pos x="50" y="13"/>
                </a:cxn>
                <a:cxn ang="0">
                  <a:pos x="50" y="13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8" y="17"/>
                </a:cxn>
                <a:cxn ang="0">
                  <a:pos x="0" y="17"/>
                </a:cxn>
                <a:cxn ang="0">
                  <a:pos x="0" y="26"/>
                </a:cxn>
                <a:cxn ang="0">
                  <a:pos x="38" y="26"/>
                </a:cxn>
                <a:cxn ang="0">
                  <a:pos x="38" y="38"/>
                </a:cxn>
                <a:cxn ang="0">
                  <a:pos x="8" y="38"/>
                </a:cxn>
                <a:cxn ang="0">
                  <a:pos x="8" y="85"/>
                </a:cxn>
                <a:cxn ang="0">
                  <a:pos x="21" y="85"/>
                </a:cxn>
                <a:cxn ang="0">
                  <a:pos x="21" y="51"/>
                </a:cxn>
                <a:cxn ang="0">
                  <a:pos x="38" y="51"/>
                </a:cxn>
                <a:cxn ang="0">
                  <a:pos x="38" y="93"/>
                </a:cxn>
                <a:cxn ang="0">
                  <a:pos x="50" y="93"/>
                </a:cxn>
                <a:cxn ang="0">
                  <a:pos x="50" y="51"/>
                </a:cxn>
                <a:cxn ang="0">
                  <a:pos x="63" y="51"/>
                </a:cxn>
                <a:cxn ang="0">
                  <a:pos x="63" y="68"/>
                </a:cxn>
                <a:cxn ang="0">
                  <a:pos x="63" y="68"/>
                </a:cxn>
                <a:cxn ang="0">
                  <a:pos x="59" y="72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54" y="85"/>
                </a:cxn>
                <a:cxn ang="0">
                  <a:pos x="54" y="85"/>
                </a:cxn>
                <a:cxn ang="0">
                  <a:pos x="71" y="80"/>
                </a:cxn>
                <a:cxn ang="0">
                  <a:pos x="75" y="80"/>
                </a:cxn>
                <a:cxn ang="0">
                  <a:pos x="75" y="76"/>
                </a:cxn>
                <a:cxn ang="0">
                  <a:pos x="75" y="38"/>
                </a:cxn>
                <a:cxn ang="0">
                  <a:pos x="50" y="38"/>
                </a:cxn>
                <a:cxn ang="0">
                  <a:pos x="50" y="26"/>
                </a:cxn>
                <a:cxn ang="0">
                  <a:pos x="88" y="26"/>
                </a:cxn>
                <a:cxn ang="0">
                  <a:pos x="88" y="17"/>
                </a:cxn>
                <a:cxn ang="0">
                  <a:pos x="42" y="17"/>
                </a:cxn>
                <a:cxn ang="0">
                  <a:pos x="42" y="17"/>
                </a:cxn>
                <a:cxn ang="0">
                  <a:pos x="50" y="13"/>
                </a:cxn>
                <a:cxn ang="0">
                  <a:pos x="50" y="13"/>
                </a:cxn>
                <a:cxn ang="0">
                  <a:pos x="50" y="13"/>
                </a:cxn>
              </a:cxnLst>
              <a:rect l="0" t="0" r="r" b="b"/>
              <a:pathLst>
                <a:path w="88" h="93">
                  <a:moveTo>
                    <a:pt x="50" y="13"/>
                  </a:moveTo>
                  <a:lnTo>
                    <a:pt x="50" y="13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38"/>
                  </a:lnTo>
                  <a:lnTo>
                    <a:pt x="8" y="38"/>
                  </a:lnTo>
                  <a:lnTo>
                    <a:pt x="8" y="85"/>
                  </a:lnTo>
                  <a:lnTo>
                    <a:pt x="21" y="85"/>
                  </a:lnTo>
                  <a:lnTo>
                    <a:pt x="21" y="51"/>
                  </a:lnTo>
                  <a:lnTo>
                    <a:pt x="38" y="51"/>
                  </a:lnTo>
                  <a:lnTo>
                    <a:pt x="38" y="93"/>
                  </a:lnTo>
                  <a:lnTo>
                    <a:pt x="50" y="93"/>
                  </a:lnTo>
                  <a:lnTo>
                    <a:pt x="50" y="51"/>
                  </a:lnTo>
                  <a:lnTo>
                    <a:pt x="63" y="51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59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71" y="80"/>
                  </a:lnTo>
                  <a:lnTo>
                    <a:pt x="75" y="80"/>
                  </a:lnTo>
                  <a:lnTo>
                    <a:pt x="75" y="76"/>
                  </a:lnTo>
                  <a:lnTo>
                    <a:pt x="75" y="38"/>
                  </a:lnTo>
                  <a:lnTo>
                    <a:pt x="50" y="38"/>
                  </a:lnTo>
                  <a:lnTo>
                    <a:pt x="50" y="26"/>
                  </a:lnTo>
                  <a:lnTo>
                    <a:pt x="88" y="26"/>
                  </a:lnTo>
                  <a:lnTo>
                    <a:pt x="88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1" name="Freeform 29"/>
            <p:cNvSpPr>
              <a:spLocks noEditPoints="1"/>
            </p:cNvSpPr>
            <p:nvPr/>
          </p:nvSpPr>
          <p:spPr bwMode="auto">
            <a:xfrm>
              <a:off x="3112" y="1538"/>
              <a:ext cx="93" cy="89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13" y="0"/>
                </a:cxn>
                <a:cxn ang="0">
                  <a:pos x="4" y="9"/>
                </a:cxn>
                <a:cxn ang="0">
                  <a:pos x="17" y="21"/>
                </a:cxn>
                <a:cxn ang="0">
                  <a:pos x="13" y="42"/>
                </a:cxn>
                <a:cxn ang="0">
                  <a:pos x="21" y="34"/>
                </a:cxn>
                <a:cxn ang="0">
                  <a:pos x="0" y="30"/>
                </a:cxn>
                <a:cxn ang="0">
                  <a:pos x="13" y="42"/>
                </a:cxn>
                <a:cxn ang="0">
                  <a:pos x="13" y="42"/>
                </a:cxn>
                <a:cxn ang="0">
                  <a:pos x="47" y="30"/>
                </a:cxn>
                <a:cxn ang="0">
                  <a:pos x="42" y="55"/>
                </a:cxn>
                <a:cxn ang="0">
                  <a:pos x="17" y="80"/>
                </a:cxn>
                <a:cxn ang="0">
                  <a:pos x="30" y="89"/>
                </a:cxn>
                <a:cxn ang="0">
                  <a:pos x="47" y="76"/>
                </a:cxn>
                <a:cxn ang="0">
                  <a:pos x="55" y="80"/>
                </a:cxn>
                <a:cxn ang="0">
                  <a:pos x="59" y="85"/>
                </a:cxn>
                <a:cxn ang="0">
                  <a:pos x="76" y="89"/>
                </a:cxn>
                <a:cxn ang="0">
                  <a:pos x="85" y="89"/>
                </a:cxn>
                <a:cxn ang="0">
                  <a:pos x="89" y="85"/>
                </a:cxn>
                <a:cxn ang="0">
                  <a:pos x="93" y="68"/>
                </a:cxn>
                <a:cxn ang="0">
                  <a:pos x="80" y="63"/>
                </a:cxn>
                <a:cxn ang="0">
                  <a:pos x="72" y="76"/>
                </a:cxn>
                <a:cxn ang="0">
                  <a:pos x="72" y="76"/>
                </a:cxn>
                <a:cxn ang="0">
                  <a:pos x="68" y="47"/>
                </a:cxn>
                <a:cxn ang="0">
                  <a:pos x="68" y="42"/>
                </a:cxn>
                <a:cxn ang="0">
                  <a:pos x="68" y="38"/>
                </a:cxn>
                <a:cxn ang="0">
                  <a:pos x="63" y="38"/>
                </a:cxn>
                <a:cxn ang="0">
                  <a:pos x="59" y="38"/>
                </a:cxn>
                <a:cxn ang="0">
                  <a:pos x="59" y="30"/>
                </a:cxn>
                <a:cxn ang="0">
                  <a:pos x="72" y="26"/>
                </a:cxn>
                <a:cxn ang="0">
                  <a:pos x="89" y="38"/>
                </a:cxn>
                <a:cxn ang="0">
                  <a:pos x="59" y="17"/>
                </a:cxn>
                <a:cxn ang="0">
                  <a:pos x="63" y="5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47" y="0"/>
                </a:cxn>
                <a:cxn ang="0">
                  <a:pos x="26" y="17"/>
                </a:cxn>
                <a:cxn ang="0">
                  <a:pos x="38" y="38"/>
                </a:cxn>
                <a:cxn ang="0">
                  <a:pos x="47" y="26"/>
                </a:cxn>
                <a:cxn ang="0">
                  <a:pos x="47" y="30"/>
                </a:cxn>
                <a:cxn ang="0">
                  <a:pos x="47" y="30"/>
                </a:cxn>
                <a:cxn ang="0">
                  <a:pos x="13" y="4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4" y="85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17" y="80"/>
                </a:cxn>
                <a:cxn ang="0">
                  <a:pos x="17" y="76"/>
                </a:cxn>
                <a:cxn ang="0">
                  <a:pos x="21" y="59"/>
                </a:cxn>
                <a:cxn ang="0">
                  <a:pos x="26" y="51"/>
                </a:cxn>
                <a:cxn ang="0">
                  <a:pos x="13" y="47"/>
                </a:cxn>
              </a:cxnLst>
              <a:rect l="0" t="0" r="r" b="b"/>
              <a:pathLst>
                <a:path w="93" h="89">
                  <a:moveTo>
                    <a:pt x="17" y="21"/>
                  </a:moveTo>
                  <a:lnTo>
                    <a:pt x="30" y="13"/>
                  </a:lnTo>
                  <a:lnTo>
                    <a:pt x="30" y="13"/>
                  </a:lnTo>
                  <a:lnTo>
                    <a:pt x="13" y="0"/>
                  </a:lnTo>
                  <a:lnTo>
                    <a:pt x="4" y="9"/>
                  </a:lnTo>
                  <a:lnTo>
                    <a:pt x="4" y="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close/>
                  <a:moveTo>
                    <a:pt x="13" y="42"/>
                  </a:moveTo>
                  <a:lnTo>
                    <a:pt x="21" y="34"/>
                  </a:lnTo>
                  <a:lnTo>
                    <a:pt x="21" y="34"/>
                  </a:lnTo>
                  <a:lnTo>
                    <a:pt x="9" y="2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close/>
                  <a:moveTo>
                    <a:pt x="47" y="30"/>
                  </a:moveTo>
                  <a:lnTo>
                    <a:pt x="47" y="3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34" y="72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30" y="89"/>
                  </a:lnTo>
                  <a:lnTo>
                    <a:pt x="30" y="89"/>
                  </a:lnTo>
                  <a:lnTo>
                    <a:pt x="47" y="76"/>
                  </a:lnTo>
                  <a:lnTo>
                    <a:pt x="55" y="59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9" y="85"/>
                  </a:lnTo>
                  <a:lnTo>
                    <a:pt x="68" y="89"/>
                  </a:lnTo>
                  <a:lnTo>
                    <a:pt x="76" y="89"/>
                  </a:lnTo>
                  <a:lnTo>
                    <a:pt x="76" y="89"/>
                  </a:lnTo>
                  <a:lnTo>
                    <a:pt x="85" y="89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76" y="72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2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3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26"/>
                  </a:lnTo>
                  <a:lnTo>
                    <a:pt x="72" y="26"/>
                  </a:lnTo>
                  <a:lnTo>
                    <a:pt x="72" y="38"/>
                  </a:lnTo>
                  <a:lnTo>
                    <a:pt x="89" y="38"/>
                  </a:lnTo>
                  <a:lnTo>
                    <a:pt x="89" y="17"/>
                  </a:lnTo>
                  <a:lnTo>
                    <a:pt x="59" y="17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17"/>
                  </a:lnTo>
                  <a:lnTo>
                    <a:pt x="26" y="17"/>
                  </a:lnTo>
                  <a:lnTo>
                    <a:pt x="26" y="38"/>
                  </a:lnTo>
                  <a:lnTo>
                    <a:pt x="38" y="38"/>
                  </a:lnTo>
                  <a:lnTo>
                    <a:pt x="38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close/>
                  <a:moveTo>
                    <a:pt x="13" y="47"/>
                  </a:moveTo>
                  <a:lnTo>
                    <a:pt x="13" y="4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2" name="Freeform 30"/>
            <p:cNvSpPr>
              <a:spLocks noEditPoints="1"/>
            </p:cNvSpPr>
            <p:nvPr/>
          </p:nvSpPr>
          <p:spPr bwMode="auto">
            <a:xfrm>
              <a:off x="3218" y="1538"/>
              <a:ext cx="80" cy="85"/>
            </a:xfrm>
            <a:custGeom>
              <a:avLst/>
              <a:gdLst/>
              <a:ahLst/>
              <a:cxnLst>
                <a:cxn ang="0">
                  <a:pos x="12" y="85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6" y="72"/>
                </a:cxn>
                <a:cxn ang="0">
                  <a:pos x="16" y="72"/>
                </a:cxn>
                <a:cxn ang="0">
                  <a:pos x="25" y="72"/>
                </a:cxn>
                <a:cxn ang="0">
                  <a:pos x="29" y="68"/>
                </a:cxn>
                <a:cxn ang="0">
                  <a:pos x="33" y="59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33" y="42"/>
                </a:cxn>
                <a:cxn ang="0">
                  <a:pos x="29" y="34"/>
                </a:cxn>
                <a:cxn ang="0">
                  <a:pos x="29" y="34"/>
                </a:cxn>
                <a:cxn ang="0">
                  <a:pos x="29" y="21"/>
                </a:cxn>
                <a:cxn ang="0">
                  <a:pos x="29" y="21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0" y="85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50" y="85"/>
                </a:cxn>
                <a:cxn ang="0">
                  <a:pos x="50" y="76"/>
                </a:cxn>
                <a:cxn ang="0">
                  <a:pos x="67" y="76"/>
                </a:cxn>
                <a:cxn ang="0">
                  <a:pos x="67" y="85"/>
                </a:cxn>
                <a:cxn ang="0">
                  <a:pos x="80" y="85"/>
                </a:cxn>
                <a:cxn ang="0">
                  <a:pos x="80" y="5"/>
                </a:cxn>
                <a:cxn ang="0">
                  <a:pos x="38" y="5"/>
                </a:cxn>
                <a:cxn ang="0">
                  <a:pos x="38" y="85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21" y="47"/>
                </a:cxn>
                <a:cxn ang="0">
                  <a:pos x="21" y="47"/>
                </a:cxn>
                <a:cxn ang="0">
                  <a:pos x="21" y="55"/>
                </a:cxn>
                <a:cxn ang="0">
                  <a:pos x="12" y="59"/>
                </a:cxn>
                <a:cxn ang="0">
                  <a:pos x="12" y="13"/>
                </a:cxn>
                <a:cxn ang="0">
                  <a:pos x="21" y="13"/>
                </a:cxn>
                <a:cxn ang="0">
                  <a:pos x="21" y="13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50" y="34"/>
                </a:cxn>
                <a:cxn ang="0">
                  <a:pos x="50" y="13"/>
                </a:cxn>
                <a:cxn ang="0">
                  <a:pos x="67" y="13"/>
                </a:cxn>
                <a:cxn ang="0">
                  <a:pos x="67" y="34"/>
                </a:cxn>
                <a:cxn ang="0">
                  <a:pos x="50" y="34"/>
                </a:cxn>
                <a:cxn ang="0">
                  <a:pos x="50" y="34"/>
                </a:cxn>
                <a:cxn ang="0">
                  <a:pos x="67" y="47"/>
                </a:cxn>
                <a:cxn ang="0">
                  <a:pos x="67" y="68"/>
                </a:cxn>
                <a:cxn ang="0">
                  <a:pos x="50" y="68"/>
                </a:cxn>
                <a:cxn ang="0">
                  <a:pos x="50" y="47"/>
                </a:cxn>
                <a:cxn ang="0">
                  <a:pos x="67" y="47"/>
                </a:cxn>
                <a:cxn ang="0">
                  <a:pos x="67" y="47"/>
                </a:cxn>
              </a:cxnLst>
              <a:rect l="0" t="0" r="r" b="b"/>
              <a:pathLst>
                <a:path w="80" h="85">
                  <a:moveTo>
                    <a:pt x="12" y="85"/>
                  </a:moveTo>
                  <a:lnTo>
                    <a:pt x="12" y="59"/>
                  </a:lnTo>
                  <a:lnTo>
                    <a:pt x="12" y="59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5" y="72"/>
                  </a:lnTo>
                  <a:lnTo>
                    <a:pt x="29" y="68"/>
                  </a:lnTo>
                  <a:lnTo>
                    <a:pt x="33" y="59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42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85"/>
                  </a:lnTo>
                  <a:lnTo>
                    <a:pt x="12" y="85"/>
                  </a:lnTo>
                  <a:lnTo>
                    <a:pt x="12" y="85"/>
                  </a:lnTo>
                  <a:close/>
                  <a:moveTo>
                    <a:pt x="50" y="85"/>
                  </a:moveTo>
                  <a:lnTo>
                    <a:pt x="50" y="76"/>
                  </a:lnTo>
                  <a:lnTo>
                    <a:pt x="67" y="76"/>
                  </a:lnTo>
                  <a:lnTo>
                    <a:pt x="67" y="85"/>
                  </a:lnTo>
                  <a:lnTo>
                    <a:pt x="80" y="85"/>
                  </a:lnTo>
                  <a:lnTo>
                    <a:pt x="80" y="5"/>
                  </a:lnTo>
                  <a:lnTo>
                    <a:pt x="38" y="5"/>
                  </a:lnTo>
                  <a:lnTo>
                    <a:pt x="38" y="85"/>
                  </a:lnTo>
                  <a:lnTo>
                    <a:pt x="50" y="85"/>
                  </a:lnTo>
                  <a:lnTo>
                    <a:pt x="50" y="85"/>
                  </a:lnTo>
                  <a:close/>
                  <a:moveTo>
                    <a:pt x="12" y="34"/>
                  </a:moveTo>
                  <a:lnTo>
                    <a:pt x="12" y="34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55"/>
                  </a:lnTo>
                  <a:lnTo>
                    <a:pt x="12" y="59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close/>
                  <a:moveTo>
                    <a:pt x="50" y="34"/>
                  </a:moveTo>
                  <a:lnTo>
                    <a:pt x="50" y="13"/>
                  </a:lnTo>
                  <a:lnTo>
                    <a:pt x="67" y="13"/>
                  </a:lnTo>
                  <a:lnTo>
                    <a:pt x="67" y="34"/>
                  </a:lnTo>
                  <a:lnTo>
                    <a:pt x="50" y="34"/>
                  </a:lnTo>
                  <a:lnTo>
                    <a:pt x="50" y="34"/>
                  </a:lnTo>
                  <a:close/>
                  <a:moveTo>
                    <a:pt x="67" y="47"/>
                  </a:moveTo>
                  <a:lnTo>
                    <a:pt x="67" y="68"/>
                  </a:lnTo>
                  <a:lnTo>
                    <a:pt x="50" y="68"/>
                  </a:lnTo>
                  <a:lnTo>
                    <a:pt x="50" y="47"/>
                  </a:lnTo>
                  <a:lnTo>
                    <a:pt x="67" y="47"/>
                  </a:lnTo>
                  <a:lnTo>
                    <a:pt x="67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3" name="Freeform 31"/>
            <p:cNvSpPr>
              <a:spLocks/>
            </p:cNvSpPr>
            <p:nvPr/>
          </p:nvSpPr>
          <p:spPr bwMode="auto">
            <a:xfrm>
              <a:off x="3314" y="1534"/>
              <a:ext cx="89" cy="93"/>
            </a:xfrm>
            <a:custGeom>
              <a:avLst/>
              <a:gdLst/>
              <a:ahLst/>
              <a:cxnLst>
                <a:cxn ang="0">
                  <a:pos x="55" y="13"/>
                </a:cxn>
                <a:cxn ang="0">
                  <a:pos x="55" y="13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8" y="17"/>
                </a:cxn>
                <a:cxn ang="0">
                  <a:pos x="0" y="17"/>
                </a:cxn>
                <a:cxn ang="0">
                  <a:pos x="0" y="30"/>
                </a:cxn>
                <a:cxn ang="0">
                  <a:pos x="38" y="30"/>
                </a:cxn>
                <a:cxn ang="0">
                  <a:pos x="38" y="38"/>
                </a:cxn>
                <a:cxn ang="0">
                  <a:pos x="13" y="38"/>
                </a:cxn>
                <a:cxn ang="0">
                  <a:pos x="13" y="84"/>
                </a:cxn>
                <a:cxn ang="0">
                  <a:pos x="26" y="84"/>
                </a:cxn>
                <a:cxn ang="0">
                  <a:pos x="26" y="51"/>
                </a:cxn>
                <a:cxn ang="0">
                  <a:pos x="38" y="51"/>
                </a:cxn>
                <a:cxn ang="0">
                  <a:pos x="38" y="93"/>
                </a:cxn>
                <a:cxn ang="0">
                  <a:pos x="51" y="93"/>
                </a:cxn>
                <a:cxn ang="0">
                  <a:pos x="51" y="51"/>
                </a:cxn>
                <a:cxn ang="0">
                  <a:pos x="68" y="51"/>
                </a:cxn>
                <a:cxn ang="0">
                  <a:pos x="68" y="72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59" y="84"/>
                </a:cxn>
                <a:cxn ang="0">
                  <a:pos x="59" y="84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81" y="76"/>
                </a:cxn>
                <a:cxn ang="0">
                  <a:pos x="81" y="38"/>
                </a:cxn>
                <a:cxn ang="0">
                  <a:pos x="51" y="38"/>
                </a:cxn>
                <a:cxn ang="0">
                  <a:pos x="51" y="30"/>
                </a:cxn>
                <a:cxn ang="0">
                  <a:pos x="89" y="30"/>
                </a:cxn>
                <a:cxn ang="0">
                  <a:pos x="89" y="17"/>
                </a:cxn>
                <a:cxn ang="0">
                  <a:pos x="43" y="17"/>
                </a:cxn>
                <a:cxn ang="0">
                  <a:pos x="43" y="17"/>
                </a:cxn>
                <a:cxn ang="0">
                  <a:pos x="55" y="13"/>
                </a:cxn>
                <a:cxn ang="0">
                  <a:pos x="55" y="13"/>
                </a:cxn>
                <a:cxn ang="0">
                  <a:pos x="55" y="13"/>
                </a:cxn>
              </a:cxnLst>
              <a:rect l="0" t="0" r="r" b="b"/>
              <a:pathLst>
                <a:path w="89" h="93">
                  <a:moveTo>
                    <a:pt x="55" y="13"/>
                  </a:moveTo>
                  <a:lnTo>
                    <a:pt x="55" y="13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8" y="30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4"/>
                  </a:lnTo>
                  <a:lnTo>
                    <a:pt x="26" y="84"/>
                  </a:lnTo>
                  <a:lnTo>
                    <a:pt x="26" y="51"/>
                  </a:lnTo>
                  <a:lnTo>
                    <a:pt x="38" y="51"/>
                  </a:lnTo>
                  <a:lnTo>
                    <a:pt x="38" y="93"/>
                  </a:lnTo>
                  <a:lnTo>
                    <a:pt x="51" y="93"/>
                  </a:lnTo>
                  <a:lnTo>
                    <a:pt x="51" y="51"/>
                  </a:lnTo>
                  <a:lnTo>
                    <a:pt x="68" y="51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1" y="76"/>
                  </a:lnTo>
                  <a:lnTo>
                    <a:pt x="81" y="38"/>
                  </a:lnTo>
                  <a:lnTo>
                    <a:pt x="51" y="38"/>
                  </a:lnTo>
                  <a:lnTo>
                    <a:pt x="51" y="30"/>
                  </a:lnTo>
                  <a:lnTo>
                    <a:pt x="89" y="30"/>
                  </a:lnTo>
                  <a:lnTo>
                    <a:pt x="89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4" name="Freeform 32"/>
            <p:cNvSpPr>
              <a:spLocks noEditPoints="1"/>
            </p:cNvSpPr>
            <p:nvPr/>
          </p:nvSpPr>
          <p:spPr bwMode="auto">
            <a:xfrm>
              <a:off x="2999" y="2600"/>
              <a:ext cx="88" cy="9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5" y="17"/>
                </a:cxn>
                <a:cxn ang="0">
                  <a:pos x="0" y="25"/>
                </a:cxn>
                <a:cxn ang="0">
                  <a:pos x="12" y="42"/>
                </a:cxn>
                <a:cxn ang="0">
                  <a:pos x="75" y="34"/>
                </a:cxn>
                <a:cxn ang="0">
                  <a:pos x="88" y="42"/>
                </a:cxn>
                <a:cxn ang="0">
                  <a:pos x="63" y="25"/>
                </a:cxn>
                <a:cxn ang="0">
                  <a:pos x="84" y="17"/>
                </a:cxn>
                <a:cxn ang="0">
                  <a:pos x="63" y="8"/>
                </a:cxn>
                <a:cxn ang="0">
                  <a:pos x="63" y="4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50" y="0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5" y="0"/>
                </a:cxn>
                <a:cxn ang="0">
                  <a:pos x="25" y="8"/>
                </a:cxn>
                <a:cxn ang="0">
                  <a:pos x="50" y="25"/>
                </a:cxn>
                <a:cxn ang="0">
                  <a:pos x="37" y="17"/>
                </a:cxn>
                <a:cxn ang="0">
                  <a:pos x="50" y="17"/>
                </a:cxn>
                <a:cxn ang="0">
                  <a:pos x="16" y="38"/>
                </a:cxn>
                <a:cxn ang="0">
                  <a:pos x="71" y="59"/>
                </a:cxn>
                <a:cxn ang="0">
                  <a:pos x="71" y="38"/>
                </a:cxn>
                <a:cxn ang="0">
                  <a:pos x="29" y="46"/>
                </a:cxn>
                <a:cxn ang="0">
                  <a:pos x="59" y="51"/>
                </a:cxn>
                <a:cxn ang="0">
                  <a:pos x="29" y="51"/>
                </a:cxn>
                <a:cxn ang="0">
                  <a:pos x="63" y="88"/>
                </a:cxn>
                <a:cxn ang="0">
                  <a:pos x="75" y="93"/>
                </a:cxn>
                <a:cxn ang="0">
                  <a:pos x="12" y="63"/>
                </a:cxn>
                <a:cxn ang="0">
                  <a:pos x="25" y="93"/>
                </a:cxn>
                <a:cxn ang="0">
                  <a:pos x="25" y="88"/>
                </a:cxn>
                <a:cxn ang="0">
                  <a:pos x="63" y="80"/>
                </a:cxn>
                <a:cxn ang="0">
                  <a:pos x="25" y="72"/>
                </a:cxn>
                <a:cxn ang="0">
                  <a:pos x="63" y="72"/>
                </a:cxn>
              </a:cxnLst>
              <a:rect l="0" t="0" r="r" b="b"/>
              <a:pathLst>
                <a:path w="88" h="93">
                  <a:moveTo>
                    <a:pt x="25" y="8"/>
                  </a:moveTo>
                  <a:lnTo>
                    <a:pt x="0" y="8"/>
                  </a:lnTo>
                  <a:lnTo>
                    <a:pt x="0" y="17"/>
                  </a:lnTo>
                  <a:lnTo>
                    <a:pt x="25" y="17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42"/>
                  </a:lnTo>
                  <a:lnTo>
                    <a:pt x="12" y="42"/>
                  </a:lnTo>
                  <a:lnTo>
                    <a:pt x="12" y="34"/>
                  </a:lnTo>
                  <a:lnTo>
                    <a:pt x="75" y="34"/>
                  </a:lnTo>
                  <a:lnTo>
                    <a:pt x="75" y="42"/>
                  </a:lnTo>
                  <a:lnTo>
                    <a:pt x="88" y="42"/>
                  </a:lnTo>
                  <a:lnTo>
                    <a:pt x="88" y="25"/>
                  </a:lnTo>
                  <a:lnTo>
                    <a:pt x="63" y="25"/>
                  </a:lnTo>
                  <a:lnTo>
                    <a:pt x="63" y="17"/>
                  </a:lnTo>
                  <a:lnTo>
                    <a:pt x="84" y="17"/>
                  </a:lnTo>
                  <a:lnTo>
                    <a:pt x="84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8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25" y="8"/>
                  </a:lnTo>
                  <a:close/>
                  <a:moveTo>
                    <a:pt x="50" y="17"/>
                  </a:moveTo>
                  <a:lnTo>
                    <a:pt x="50" y="25"/>
                  </a:lnTo>
                  <a:lnTo>
                    <a:pt x="37" y="25"/>
                  </a:lnTo>
                  <a:lnTo>
                    <a:pt x="37" y="17"/>
                  </a:lnTo>
                  <a:lnTo>
                    <a:pt x="50" y="17"/>
                  </a:lnTo>
                  <a:lnTo>
                    <a:pt x="50" y="17"/>
                  </a:lnTo>
                  <a:close/>
                  <a:moveTo>
                    <a:pt x="71" y="38"/>
                  </a:moveTo>
                  <a:lnTo>
                    <a:pt x="16" y="38"/>
                  </a:lnTo>
                  <a:lnTo>
                    <a:pt x="16" y="59"/>
                  </a:lnTo>
                  <a:lnTo>
                    <a:pt x="71" y="59"/>
                  </a:lnTo>
                  <a:lnTo>
                    <a:pt x="71" y="38"/>
                  </a:lnTo>
                  <a:lnTo>
                    <a:pt x="71" y="38"/>
                  </a:lnTo>
                  <a:close/>
                  <a:moveTo>
                    <a:pt x="29" y="51"/>
                  </a:moveTo>
                  <a:lnTo>
                    <a:pt x="29" y="46"/>
                  </a:lnTo>
                  <a:lnTo>
                    <a:pt x="59" y="46"/>
                  </a:lnTo>
                  <a:lnTo>
                    <a:pt x="59" y="51"/>
                  </a:lnTo>
                  <a:lnTo>
                    <a:pt x="29" y="51"/>
                  </a:lnTo>
                  <a:lnTo>
                    <a:pt x="29" y="51"/>
                  </a:lnTo>
                  <a:close/>
                  <a:moveTo>
                    <a:pt x="25" y="88"/>
                  </a:moveTo>
                  <a:lnTo>
                    <a:pt x="63" y="88"/>
                  </a:lnTo>
                  <a:lnTo>
                    <a:pt x="63" y="93"/>
                  </a:lnTo>
                  <a:lnTo>
                    <a:pt x="75" y="93"/>
                  </a:lnTo>
                  <a:lnTo>
                    <a:pt x="75" y="63"/>
                  </a:lnTo>
                  <a:lnTo>
                    <a:pt x="12" y="63"/>
                  </a:lnTo>
                  <a:lnTo>
                    <a:pt x="12" y="93"/>
                  </a:lnTo>
                  <a:lnTo>
                    <a:pt x="25" y="93"/>
                  </a:lnTo>
                  <a:lnTo>
                    <a:pt x="25" y="88"/>
                  </a:lnTo>
                  <a:lnTo>
                    <a:pt x="25" y="88"/>
                  </a:lnTo>
                  <a:close/>
                  <a:moveTo>
                    <a:pt x="63" y="72"/>
                  </a:moveTo>
                  <a:lnTo>
                    <a:pt x="63" y="80"/>
                  </a:lnTo>
                  <a:lnTo>
                    <a:pt x="25" y="80"/>
                  </a:lnTo>
                  <a:lnTo>
                    <a:pt x="25" y="72"/>
                  </a:lnTo>
                  <a:lnTo>
                    <a:pt x="63" y="72"/>
                  </a:lnTo>
                  <a:lnTo>
                    <a:pt x="63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5" name="Freeform 33"/>
            <p:cNvSpPr>
              <a:spLocks noEditPoints="1"/>
            </p:cNvSpPr>
            <p:nvPr/>
          </p:nvSpPr>
          <p:spPr bwMode="auto">
            <a:xfrm>
              <a:off x="3007" y="2735"/>
              <a:ext cx="72" cy="76"/>
            </a:xfrm>
            <a:custGeom>
              <a:avLst/>
              <a:gdLst/>
              <a:ahLst/>
              <a:cxnLst>
                <a:cxn ang="0">
                  <a:pos x="17" y="76"/>
                </a:cxn>
                <a:cxn ang="0">
                  <a:pos x="17" y="67"/>
                </a:cxn>
                <a:cxn ang="0">
                  <a:pos x="55" y="67"/>
                </a:cxn>
                <a:cxn ang="0">
                  <a:pos x="55" y="76"/>
                </a:cxn>
                <a:cxn ang="0">
                  <a:pos x="72" y="76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76"/>
                </a:cxn>
                <a:cxn ang="0">
                  <a:pos x="17" y="76"/>
                </a:cxn>
                <a:cxn ang="0">
                  <a:pos x="17" y="76"/>
                </a:cxn>
                <a:cxn ang="0">
                  <a:pos x="17" y="55"/>
                </a:cxn>
                <a:cxn ang="0">
                  <a:pos x="17" y="12"/>
                </a:cxn>
                <a:cxn ang="0">
                  <a:pos x="55" y="12"/>
                </a:cxn>
                <a:cxn ang="0">
                  <a:pos x="55" y="55"/>
                </a:cxn>
                <a:cxn ang="0">
                  <a:pos x="17" y="55"/>
                </a:cxn>
                <a:cxn ang="0">
                  <a:pos x="17" y="55"/>
                </a:cxn>
              </a:cxnLst>
              <a:rect l="0" t="0" r="r" b="b"/>
              <a:pathLst>
                <a:path w="72" h="76">
                  <a:moveTo>
                    <a:pt x="17" y="76"/>
                  </a:moveTo>
                  <a:lnTo>
                    <a:pt x="17" y="67"/>
                  </a:lnTo>
                  <a:lnTo>
                    <a:pt x="55" y="67"/>
                  </a:lnTo>
                  <a:lnTo>
                    <a:pt x="55" y="76"/>
                  </a:lnTo>
                  <a:lnTo>
                    <a:pt x="72" y="76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7" y="76"/>
                  </a:lnTo>
                  <a:lnTo>
                    <a:pt x="17" y="76"/>
                  </a:lnTo>
                  <a:close/>
                  <a:moveTo>
                    <a:pt x="17" y="55"/>
                  </a:moveTo>
                  <a:lnTo>
                    <a:pt x="17" y="12"/>
                  </a:lnTo>
                  <a:lnTo>
                    <a:pt x="55" y="12"/>
                  </a:lnTo>
                  <a:lnTo>
                    <a:pt x="55" y="55"/>
                  </a:lnTo>
                  <a:lnTo>
                    <a:pt x="17" y="55"/>
                  </a:lnTo>
                  <a:lnTo>
                    <a:pt x="17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6" name="Freeform 34"/>
            <p:cNvSpPr>
              <a:spLocks/>
            </p:cNvSpPr>
            <p:nvPr/>
          </p:nvSpPr>
          <p:spPr bwMode="auto">
            <a:xfrm>
              <a:off x="2999" y="2849"/>
              <a:ext cx="88" cy="92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7" y="16"/>
                </a:cxn>
                <a:cxn ang="0">
                  <a:pos x="0" y="16"/>
                </a:cxn>
                <a:cxn ang="0">
                  <a:pos x="0" y="25"/>
                </a:cxn>
                <a:cxn ang="0">
                  <a:pos x="37" y="25"/>
                </a:cxn>
                <a:cxn ang="0">
                  <a:pos x="37" y="37"/>
                </a:cxn>
                <a:cxn ang="0">
                  <a:pos x="12" y="37"/>
                </a:cxn>
                <a:cxn ang="0">
                  <a:pos x="12" y="84"/>
                </a:cxn>
                <a:cxn ang="0">
                  <a:pos x="25" y="84"/>
                </a:cxn>
                <a:cxn ang="0">
                  <a:pos x="25" y="46"/>
                </a:cxn>
                <a:cxn ang="0">
                  <a:pos x="37" y="46"/>
                </a:cxn>
                <a:cxn ang="0">
                  <a:pos x="37" y="92"/>
                </a:cxn>
                <a:cxn ang="0">
                  <a:pos x="50" y="92"/>
                </a:cxn>
                <a:cxn ang="0">
                  <a:pos x="50" y="46"/>
                </a:cxn>
                <a:cxn ang="0">
                  <a:pos x="67" y="46"/>
                </a:cxn>
                <a:cxn ang="0">
                  <a:pos x="67" y="67"/>
                </a:cxn>
                <a:cxn ang="0">
                  <a:pos x="67" y="67"/>
                </a:cxn>
                <a:cxn ang="0">
                  <a:pos x="63" y="71"/>
                </a:cxn>
                <a:cxn ang="0">
                  <a:pos x="54" y="71"/>
                </a:cxn>
                <a:cxn ang="0">
                  <a:pos x="54" y="71"/>
                </a:cxn>
                <a:cxn ang="0">
                  <a:pos x="59" y="84"/>
                </a:cxn>
                <a:cxn ang="0">
                  <a:pos x="59" y="84"/>
                </a:cxn>
                <a:cxn ang="0">
                  <a:pos x="75" y="80"/>
                </a:cxn>
                <a:cxn ang="0">
                  <a:pos x="75" y="80"/>
                </a:cxn>
                <a:cxn ang="0">
                  <a:pos x="80" y="75"/>
                </a:cxn>
                <a:cxn ang="0">
                  <a:pos x="80" y="37"/>
                </a:cxn>
                <a:cxn ang="0">
                  <a:pos x="50" y="37"/>
                </a:cxn>
                <a:cxn ang="0">
                  <a:pos x="50" y="25"/>
                </a:cxn>
                <a:cxn ang="0">
                  <a:pos x="88" y="25"/>
                </a:cxn>
                <a:cxn ang="0">
                  <a:pos x="88" y="16"/>
                </a:cxn>
                <a:cxn ang="0">
                  <a:pos x="42" y="16"/>
                </a:cxn>
                <a:cxn ang="0">
                  <a:pos x="42" y="16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r" b="b"/>
              <a:pathLst>
                <a:path w="88" h="92">
                  <a:moveTo>
                    <a:pt x="54" y="12"/>
                  </a:moveTo>
                  <a:lnTo>
                    <a:pt x="54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7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37" y="25"/>
                  </a:lnTo>
                  <a:lnTo>
                    <a:pt x="37" y="37"/>
                  </a:lnTo>
                  <a:lnTo>
                    <a:pt x="12" y="37"/>
                  </a:lnTo>
                  <a:lnTo>
                    <a:pt x="12" y="84"/>
                  </a:lnTo>
                  <a:lnTo>
                    <a:pt x="25" y="84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37" y="92"/>
                  </a:lnTo>
                  <a:lnTo>
                    <a:pt x="50" y="92"/>
                  </a:lnTo>
                  <a:lnTo>
                    <a:pt x="50" y="46"/>
                  </a:lnTo>
                  <a:lnTo>
                    <a:pt x="67" y="46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80" y="75"/>
                  </a:lnTo>
                  <a:lnTo>
                    <a:pt x="80" y="37"/>
                  </a:lnTo>
                  <a:lnTo>
                    <a:pt x="50" y="37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7" name="Freeform 35"/>
            <p:cNvSpPr>
              <a:spLocks noEditPoints="1"/>
            </p:cNvSpPr>
            <p:nvPr/>
          </p:nvSpPr>
          <p:spPr bwMode="auto">
            <a:xfrm>
              <a:off x="3833" y="2040"/>
              <a:ext cx="92" cy="92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8" y="29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1" y="54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25" y="67"/>
                </a:cxn>
                <a:cxn ang="0">
                  <a:pos x="25" y="80"/>
                </a:cxn>
                <a:cxn ang="0">
                  <a:pos x="42" y="80"/>
                </a:cxn>
                <a:cxn ang="0">
                  <a:pos x="42" y="92"/>
                </a:cxn>
                <a:cxn ang="0">
                  <a:pos x="54" y="92"/>
                </a:cxn>
                <a:cxn ang="0">
                  <a:pos x="54" y="80"/>
                </a:cxn>
                <a:cxn ang="0">
                  <a:pos x="71" y="80"/>
                </a:cxn>
                <a:cxn ang="0">
                  <a:pos x="71" y="67"/>
                </a:cxn>
                <a:cxn ang="0">
                  <a:pos x="71" y="6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2" y="67"/>
                </a:cxn>
                <a:cxn ang="0">
                  <a:pos x="92" y="67"/>
                </a:cxn>
                <a:cxn ang="0">
                  <a:pos x="76" y="50"/>
                </a:cxn>
                <a:cxn ang="0">
                  <a:pos x="63" y="29"/>
                </a:cxn>
                <a:cxn ang="0">
                  <a:pos x="88" y="29"/>
                </a:cxn>
                <a:cxn ang="0">
                  <a:pos x="88" y="21"/>
                </a:cxn>
                <a:cxn ang="0">
                  <a:pos x="54" y="21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42" y="21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71" y="67"/>
                </a:cxn>
                <a:cxn ang="0">
                  <a:pos x="54" y="67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63" y="54"/>
                </a:cxn>
                <a:cxn ang="0">
                  <a:pos x="71" y="67"/>
                </a:cxn>
                <a:cxn ang="0">
                  <a:pos x="71" y="67"/>
                </a:cxn>
                <a:cxn ang="0">
                  <a:pos x="71" y="67"/>
                </a:cxn>
                <a:cxn ang="0">
                  <a:pos x="42" y="42"/>
                </a:cxn>
                <a:cxn ang="0">
                  <a:pos x="42" y="67"/>
                </a:cxn>
                <a:cxn ang="0">
                  <a:pos x="25" y="67"/>
                </a:cxn>
                <a:cxn ang="0">
                  <a:pos x="25" y="67"/>
                </a:cxn>
                <a:cxn ang="0">
                  <a:pos x="42" y="42"/>
                </a:cxn>
                <a:cxn ang="0">
                  <a:pos x="42" y="42"/>
                </a:cxn>
                <a:cxn ang="0">
                  <a:pos x="42" y="42"/>
                </a:cxn>
              </a:cxnLst>
              <a:rect l="0" t="0" r="r" b="b"/>
              <a:pathLst>
                <a:path w="92" h="92">
                  <a:moveTo>
                    <a:pt x="8" y="21"/>
                  </a:moveTo>
                  <a:lnTo>
                    <a:pt x="8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1" y="5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25" y="67"/>
                  </a:lnTo>
                  <a:lnTo>
                    <a:pt x="25" y="80"/>
                  </a:lnTo>
                  <a:lnTo>
                    <a:pt x="42" y="80"/>
                  </a:lnTo>
                  <a:lnTo>
                    <a:pt x="42" y="92"/>
                  </a:lnTo>
                  <a:lnTo>
                    <a:pt x="54" y="92"/>
                  </a:lnTo>
                  <a:lnTo>
                    <a:pt x="54" y="80"/>
                  </a:lnTo>
                  <a:lnTo>
                    <a:pt x="71" y="80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76" y="50"/>
                  </a:lnTo>
                  <a:lnTo>
                    <a:pt x="63" y="29"/>
                  </a:lnTo>
                  <a:lnTo>
                    <a:pt x="88" y="29"/>
                  </a:lnTo>
                  <a:lnTo>
                    <a:pt x="88" y="21"/>
                  </a:lnTo>
                  <a:lnTo>
                    <a:pt x="54" y="21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21"/>
                  </a:lnTo>
                  <a:lnTo>
                    <a:pt x="8" y="21"/>
                  </a:lnTo>
                  <a:lnTo>
                    <a:pt x="8" y="21"/>
                  </a:lnTo>
                  <a:close/>
                  <a:moveTo>
                    <a:pt x="71" y="67"/>
                  </a:moveTo>
                  <a:lnTo>
                    <a:pt x="54" y="67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63" y="54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71" y="67"/>
                  </a:lnTo>
                  <a:close/>
                  <a:moveTo>
                    <a:pt x="42" y="42"/>
                  </a:moveTo>
                  <a:lnTo>
                    <a:pt x="42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8" name="Freeform 36"/>
            <p:cNvSpPr>
              <a:spLocks noEditPoints="1"/>
            </p:cNvSpPr>
            <p:nvPr/>
          </p:nvSpPr>
          <p:spPr bwMode="auto">
            <a:xfrm>
              <a:off x="3934" y="2040"/>
              <a:ext cx="92" cy="97"/>
            </a:xfrm>
            <a:custGeom>
              <a:avLst/>
              <a:gdLst/>
              <a:ahLst/>
              <a:cxnLst>
                <a:cxn ang="0">
                  <a:pos x="67" y="46"/>
                </a:cxn>
                <a:cxn ang="0">
                  <a:pos x="80" y="33"/>
                </a:cxn>
                <a:cxn ang="0">
                  <a:pos x="76" y="29"/>
                </a:cxn>
                <a:cxn ang="0">
                  <a:pos x="88" y="17"/>
                </a:cxn>
                <a:cxn ang="0">
                  <a:pos x="80" y="12"/>
                </a:cxn>
                <a:cxn ang="0">
                  <a:pos x="84" y="0"/>
                </a:cxn>
                <a:cxn ang="0">
                  <a:pos x="29" y="8"/>
                </a:cxn>
                <a:cxn ang="0">
                  <a:pos x="76" y="12"/>
                </a:cxn>
                <a:cxn ang="0">
                  <a:pos x="71" y="29"/>
                </a:cxn>
                <a:cxn ang="0">
                  <a:pos x="55" y="38"/>
                </a:cxn>
                <a:cxn ang="0">
                  <a:pos x="59" y="33"/>
                </a:cxn>
                <a:cxn ang="0">
                  <a:pos x="59" y="25"/>
                </a:cxn>
                <a:cxn ang="0">
                  <a:pos x="63" y="17"/>
                </a:cxn>
                <a:cxn ang="0">
                  <a:pos x="50" y="17"/>
                </a:cxn>
                <a:cxn ang="0">
                  <a:pos x="55" y="25"/>
                </a:cxn>
                <a:cxn ang="0">
                  <a:pos x="38" y="33"/>
                </a:cxn>
                <a:cxn ang="0">
                  <a:pos x="29" y="38"/>
                </a:cxn>
                <a:cxn ang="0">
                  <a:pos x="38" y="46"/>
                </a:cxn>
                <a:cxn ang="0">
                  <a:pos x="50" y="46"/>
                </a:cxn>
                <a:cxn ang="0">
                  <a:pos x="29" y="50"/>
                </a:cxn>
                <a:cxn ang="0">
                  <a:pos x="42" y="59"/>
                </a:cxn>
                <a:cxn ang="0">
                  <a:pos x="50" y="63"/>
                </a:cxn>
                <a:cxn ang="0">
                  <a:pos x="50" y="75"/>
                </a:cxn>
                <a:cxn ang="0">
                  <a:pos x="21" y="84"/>
                </a:cxn>
                <a:cxn ang="0">
                  <a:pos x="29" y="92"/>
                </a:cxn>
                <a:cxn ang="0">
                  <a:pos x="59" y="80"/>
                </a:cxn>
                <a:cxn ang="0">
                  <a:pos x="84" y="97"/>
                </a:cxn>
                <a:cxn ang="0">
                  <a:pos x="80" y="80"/>
                </a:cxn>
                <a:cxn ang="0">
                  <a:pos x="92" y="63"/>
                </a:cxn>
                <a:cxn ang="0">
                  <a:pos x="63" y="59"/>
                </a:cxn>
                <a:cxn ang="0">
                  <a:pos x="80" y="63"/>
                </a:cxn>
                <a:cxn ang="0">
                  <a:pos x="84" y="50"/>
                </a:cxn>
                <a:cxn ang="0">
                  <a:pos x="67" y="46"/>
                </a:cxn>
                <a:cxn ang="0">
                  <a:pos x="71" y="50"/>
                </a:cxn>
                <a:cxn ang="0">
                  <a:pos x="59" y="50"/>
                </a:cxn>
                <a:cxn ang="0">
                  <a:pos x="59" y="50"/>
                </a:cxn>
                <a:cxn ang="0">
                  <a:pos x="29" y="17"/>
                </a:cxn>
                <a:cxn ang="0">
                  <a:pos x="21" y="25"/>
                </a:cxn>
                <a:cxn ang="0">
                  <a:pos x="12" y="42"/>
                </a:cxn>
                <a:cxn ang="0">
                  <a:pos x="25" y="38"/>
                </a:cxn>
                <a:cxn ang="0">
                  <a:pos x="0" y="38"/>
                </a:cxn>
                <a:cxn ang="0">
                  <a:pos x="12" y="42"/>
                </a:cxn>
                <a:cxn ang="0">
                  <a:pos x="25" y="54"/>
                </a:cxn>
                <a:cxn ang="0">
                  <a:pos x="12" y="50"/>
                </a:cxn>
                <a:cxn ang="0">
                  <a:pos x="12" y="92"/>
                </a:cxn>
                <a:cxn ang="0">
                  <a:pos x="42" y="17"/>
                </a:cxn>
                <a:cxn ang="0">
                  <a:pos x="38" y="17"/>
                </a:cxn>
                <a:cxn ang="0">
                  <a:pos x="33" y="25"/>
                </a:cxn>
                <a:cxn ang="0">
                  <a:pos x="38" y="33"/>
                </a:cxn>
                <a:cxn ang="0">
                  <a:pos x="42" y="17"/>
                </a:cxn>
              </a:cxnLst>
              <a:rect l="0" t="0" r="r" b="b"/>
              <a:pathLst>
                <a:path w="92" h="97">
                  <a:moveTo>
                    <a:pt x="59" y="50"/>
                  </a:moveTo>
                  <a:lnTo>
                    <a:pt x="67" y="46"/>
                  </a:lnTo>
                  <a:lnTo>
                    <a:pt x="67" y="4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67" y="25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3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59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5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38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0" y="59"/>
                  </a:lnTo>
                  <a:lnTo>
                    <a:pt x="50" y="63"/>
                  </a:lnTo>
                  <a:lnTo>
                    <a:pt x="25" y="63"/>
                  </a:lnTo>
                  <a:lnTo>
                    <a:pt x="25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38" y="80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46" y="88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71" y="88"/>
                  </a:lnTo>
                  <a:lnTo>
                    <a:pt x="84" y="97"/>
                  </a:lnTo>
                  <a:lnTo>
                    <a:pt x="84" y="97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80" y="80"/>
                  </a:lnTo>
                  <a:lnTo>
                    <a:pt x="71" y="75"/>
                  </a:lnTo>
                  <a:lnTo>
                    <a:pt x="92" y="75"/>
                  </a:lnTo>
                  <a:lnTo>
                    <a:pt x="92" y="63"/>
                  </a:lnTo>
                  <a:lnTo>
                    <a:pt x="63" y="63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0" y="42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close/>
                  <a:moveTo>
                    <a:pt x="21" y="25"/>
                  </a:moveTo>
                  <a:lnTo>
                    <a:pt x="29" y="17"/>
                  </a:lnTo>
                  <a:lnTo>
                    <a:pt x="29" y="17"/>
                  </a:lnTo>
                  <a:lnTo>
                    <a:pt x="17" y="4"/>
                  </a:lnTo>
                  <a:lnTo>
                    <a:pt x="8" y="12"/>
                  </a:lnTo>
                  <a:lnTo>
                    <a:pt x="21" y="25"/>
                  </a:lnTo>
                  <a:lnTo>
                    <a:pt x="21" y="25"/>
                  </a:lnTo>
                  <a:close/>
                  <a:moveTo>
                    <a:pt x="12" y="42"/>
                  </a:moveTo>
                  <a:lnTo>
                    <a:pt x="12" y="42"/>
                  </a:lnTo>
                  <a:lnTo>
                    <a:pt x="17" y="46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8" y="2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  <a:moveTo>
                    <a:pt x="12" y="92"/>
                  </a:moveTo>
                  <a:lnTo>
                    <a:pt x="12" y="9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close/>
                  <a:moveTo>
                    <a:pt x="42" y="17"/>
                  </a:moveTo>
                  <a:lnTo>
                    <a:pt x="42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9" name="Freeform 37"/>
            <p:cNvSpPr>
              <a:spLocks/>
            </p:cNvSpPr>
            <p:nvPr/>
          </p:nvSpPr>
          <p:spPr bwMode="auto">
            <a:xfrm>
              <a:off x="4039" y="2040"/>
              <a:ext cx="89" cy="92"/>
            </a:xfrm>
            <a:custGeom>
              <a:avLst/>
              <a:gdLst/>
              <a:ahLst/>
              <a:cxnLst>
                <a:cxn ang="0">
                  <a:pos x="55" y="12"/>
                </a:cxn>
                <a:cxn ang="0">
                  <a:pos x="55" y="12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8" y="17"/>
                </a:cxn>
                <a:cxn ang="0">
                  <a:pos x="0" y="17"/>
                </a:cxn>
                <a:cxn ang="0">
                  <a:pos x="0" y="29"/>
                </a:cxn>
                <a:cxn ang="0">
                  <a:pos x="38" y="29"/>
                </a:cxn>
                <a:cxn ang="0">
                  <a:pos x="38" y="38"/>
                </a:cxn>
                <a:cxn ang="0">
                  <a:pos x="13" y="38"/>
                </a:cxn>
                <a:cxn ang="0">
                  <a:pos x="13" y="84"/>
                </a:cxn>
                <a:cxn ang="0">
                  <a:pos x="25" y="84"/>
                </a:cxn>
                <a:cxn ang="0">
                  <a:pos x="25" y="50"/>
                </a:cxn>
                <a:cxn ang="0">
                  <a:pos x="38" y="50"/>
                </a:cxn>
                <a:cxn ang="0">
                  <a:pos x="38" y="92"/>
                </a:cxn>
                <a:cxn ang="0">
                  <a:pos x="51" y="92"/>
                </a:cxn>
                <a:cxn ang="0">
                  <a:pos x="51" y="50"/>
                </a:cxn>
                <a:cxn ang="0">
                  <a:pos x="63" y="50"/>
                </a:cxn>
                <a:cxn ang="0">
                  <a:pos x="63" y="71"/>
                </a:cxn>
                <a:cxn ang="0">
                  <a:pos x="63" y="71"/>
                </a:cxn>
                <a:cxn ang="0">
                  <a:pos x="63" y="71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59" y="84"/>
                </a:cxn>
                <a:cxn ang="0">
                  <a:pos x="59" y="84"/>
                </a:cxn>
                <a:cxn ang="0">
                  <a:pos x="72" y="84"/>
                </a:cxn>
                <a:cxn ang="0">
                  <a:pos x="76" y="80"/>
                </a:cxn>
                <a:cxn ang="0">
                  <a:pos x="76" y="75"/>
                </a:cxn>
                <a:cxn ang="0">
                  <a:pos x="76" y="38"/>
                </a:cxn>
                <a:cxn ang="0">
                  <a:pos x="51" y="38"/>
                </a:cxn>
                <a:cxn ang="0">
                  <a:pos x="51" y="29"/>
                </a:cxn>
                <a:cxn ang="0">
                  <a:pos x="89" y="29"/>
                </a:cxn>
                <a:cxn ang="0">
                  <a:pos x="89" y="17"/>
                </a:cxn>
                <a:cxn ang="0">
                  <a:pos x="42" y="17"/>
                </a:cxn>
                <a:cxn ang="0">
                  <a:pos x="42" y="1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55" y="12"/>
                </a:cxn>
              </a:cxnLst>
              <a:rect l="0" t="0" r="r" b="b"/>
              <a:pathLst>
                <a:path w="89" h="92">
                  <a:moveTo>
                    <a:pt x="55" y="12"/>
                  </a:moveTo>
                  <a:lnTo>
                    <a:pt x="55" y="1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9"/>
                  </a:lnTo>
                  <a:lnTo>
                    <a:pt x="38" y="29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4"/>
                  </a:lnTo>
                  <a:lnTo>
                    <a:pt x="25" y="84"/>
                  </a:lnTo>
                  <a:lnTo>
                    <a:pt x="25" y="50"/>
                  </a:lnTo>
                  <a:lnTo>
                    <a:pt x="38" y="50"/>
                  </a:lnTo>
                  <a:lnTo>
                    <a:pt x="38" y="92"/>
                  </a:lnTo>
                  <a:lnTo>
                    <a:pt x="51" y="92"/>
                  </a:lnTo>
                  <a:lnTo>
                    <a:pt x="51" y="50"/>
                  </a:lnTo>
                  <a:lnTo>
                    <a:pt x="63" y="50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72" y="84"/>
                  </a:lnTo>
                  <a:lnTo>
                    <a:pt x="76" y="80"/>
                  </a:lnTo>
                  <a:lnTo>
                    <a:pt x="76" y="75"/>
                  </a:lnTo>
                  <a:lnTo>
                    <a:pt x="76" y="38"/>
                  </a:lnTo>
                  <a:lnTo>
                    <a:pt x="51" y="38"/>
                  </a:lnTo>
                  <a:lnTo>
                    <a:pt x="51" y="29"/>
                  </a:lnTo>
                  <a:lnTo>
                    <a:pt x="89" y="29"/>
                  </a:lnTo>
                  <a:lnTo>
                    <a:pt x="89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0" name="Freeform 38"/>
            <p:cNvSpPr>
              <a:spLocks noEditPoints="1"/>
            </p:cNvSpPr>
            <p:nvPr/>
          </p:nvSpPr>
          <p:spPr bwMode="auto">
            <a:xfrm>
              <a:off x="3293" y="2002"/>
              <a:ext cx="93" cy="88"/>
            </a:xfrm>
            <a:custGeom>
              <a:avLst/>
              <a:gdLst/>
              <a:ahLst/>
              <a:cxnLst>
                <a:cxn ang="0">
                  <a:pos x="30" y="17"/>
                </a:cxn>
                <a:cxn ang="0">
                  <a:pos x="17" y="0"/>
                </a:cxn>
                <a:cxn ang="0">
                  <a:pos x="9" y="4"/>
                </a:cxn>
                <a:cxn ang="0">
                  <a:pos x="17" y="25"/>
                </a:cxn>
                <a:cxn ang="0">
                  <a:pos x="55" y="25"/>
                </a:cxn>
                <a:cxn ang="0">
                  <a:pos x="55" y="55"/>
                </a:cxn>
                <a:cxn ang="0">
                  <a:pos x="51" y="55"/>
                </a:cxn>
                <a:cxn ang="0">
                  <a:pos x="43" y="55"/>
                </a:cxn>
                <a:cxn ang="0">
                  <a:pos x="47" y="71"/>
                </a:cxn>
                <a:cxn ang="0">
                  <a:pos x="68" y="63"/>
                </a:cxn>
                <a:cxn ang="0">
                  <a:pos x="68" y="33"/>
                </a:cxn>
                <a:cxn ang="0">
                  <a:pos x="68" y="29"/>
                </a:cxn>
                <a:cxn ang="0">
                  <a:pos x="34" y="4"/>
                </a:cxn>
                <a:cxn ang="0">
                  <a:pos x="64" y="12"/>
                </a:cxn>
                <a:cxn ang="0">
                  <a:pos x="64" y="12"/>
                </a:cxn>
                <a:cxn ang="0">
                  <a:pos x="55" y="25"/>
                </a:cxn>
                <a:cxn ang="0">
                  <a:pos x="0" y="76"/>
                </a:cxn>
                <a:cxn ang="0">
                  <a:pos x="9" y="88"/>
                </a:cxn>
                <a:cxn ang="0">
                  <a:pos x="21" y="76"/>
                </a:cxn>
                <a:cxn ang="0">
                  <a:pos x="26" y="80"/>
                </a:cxn>
                <a:cxn ang="0">
                  <a:pos x="38" y="84"/>
                </a:cxn>
                <a:cxn ang="0">
                  <a:pos x="43" y="84"/>
                </a:cxn>
                <a:cxn ang="0">
                  <a:pos x="59" y="84"/>
                </a:cxn>
                <a:cxn ang="0">
                  <a:pos x="89" y="84"/>
                </a:cxn>
                <a:cxn ang="0">
                  <a:pos x="93" y="71"/>
                </a:cxn>
                <a:cxn ang="0">
                  <a:pos x="76" y="71"/>
                </a:cxn>
                <a:cxn ang="0">
                  <a:pos x="64" y="71"/>
                </a:cxn>
                <a:cxn ang="0">
                  <a:pos x="30" y="67"/>
                </a:cxn>
                <a:cxn ang="0">
                  <a:pos x="26" y="29"/>
                </a:cxn>
                <a:cxn ang="0">
                  <a:pos x="0" y="42"/>
                </a:cxn>
                <a:cxn ang="0">
                  <a:pos x="13" y="63"/>
                </a:cxn>
                <a:cxn ang="0">
                  <a:pos x="9" y="67"/>
                </a:cxn>
                <a:cxn ang="0">
                  <a:pos x="0" y="76"/>
                </a:cxn>
              </a:cxnLst>
              <a:rect l="0" t="0" r="r" b="b"/>
              <a:pathLst>
                <a:path w="93" h="88">
                  <a:moveTo>
                    <a:pt x="17" y="25"/>
                  </a:moveTo>
                  <a:lnTo>
                    <a:pt x="30" y="17"/>
                  </a:lnTo>
                  <a:lnTo>
                    <a:pt x="30" y="17"/>
                  </a:lnTo>
                  <a:lnTo>
                    <a:pt x="17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close/>
                  <a:moveTo>
                    <a:pt x="55" y="25"/>
                  </a:moveTo>
                  <a:lnTo>
                    <a:pt x="55" y="29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1" y="55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64" y="67"/>
                  </a:lnTo>
                  <a:lnTo>
                    <a:pt x="68" y="63"/>
                  </a:lnTo>
                  <a:lnTo>
                    <a:pt x="68" y="59"/>
                  </a:lnTo>
                  <a:lnTo>
                    <a:pt x="68" y="33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85" y="4"/>
                  </a:lnTo>
                  <a:lnTo>
                    <a:pt x="34" y="4"/>
                  </a:lnTo>
                  <a:lnTo>
                    <a:pt x="34" y="17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5" y="25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59" y="84"/>
                  </a:lnTo>
                  <a:lnTo>
                    <a:pt x="89" y="84"/>
                  </a:lnTo>
                  <a:lnTo>
                    <a:pt x="89" y="84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34" y="71"/>
                  </a:lnTo>
                  <a:lnTo>
                    <a:pt x="30" y="67"/>
                  </a:lnTo>
                  <a:lnTo>
                    <a:pt x="26" y="59"/>
                  </a:lnTo>
                  <a:lnTo>
                    <a:pt x="26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13" y="42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9" y="6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1" name="Freeform 39"/>
            <p:cNvSpPr>
              <a:spLocks noEditPoints="1"/>
            </p:cNvSpPr>
            <p:nvPr/>
          </p:nvSpPr>
          <p:spPr bwMode="auto">
            <a:xfrm>
              <a:off x="3399" y="2002"/>
              <a:ext cx="80" cy="84"/>
            </a:xfrm>
            <a:custGeom>
              <a:avLst/>
              <a:gdLst/>
              <a:ahLst/>
              <a:cxnLst>
                <a:cxn ang="0">
                  <a:pos x="12" y="84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7" y="71"/>
                </a:cxn>
                <a:cxn ang="0">
                  <a:pos x="17" y="71"/>
                </a:cxn>
                <a:cxn ang="0">
                  <a:pos x="25" y="67"/>
                </a:cxn>
                <a:cxn ang="0">
                  <a:pos x="29" y="63"/>
                </a:cxn>
                <a:cxn ang="0">
                  <a:pos x="33" y="59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33" y="42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29" y="21"/>
                </a:cxn>
                <a:cxn ang="0">
                  <a:pos x="29" y="21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50" y="84"/>
                </a:cxn>
                <a:cxn ang="0">
                  <a:pos x="50" y="76"/>
                </a:cxn>
                <a:cxn ang="0">
                  <a:pos x="67" y="76"/>
                </a:cxn>
                <a:cxn ang="0">
                  <a:pos x="67" y="84"/>
                </a:cxn>
                <a:cxn ang="0">
                  <a:pos x="80" y="84"/>
                </a:cxn>
                <a:cxn ang="0">
                  <a:pos x="80" y="4"/>
                </a:cxn>
                <a:cxn ang="0">
                  <a:pos x="38" y="4"/>
                </a:cxn>
                <a:cxn ang="0">
                  <a:pos x="38" y="84"/>
                </a:cxn>
                <a:cxn ang="0">
                  <a:pos x="50" y="84"/>
                </a:cxn>
                <a:cxn ang="0">
                  <a:pos x="50" y="84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21" y="55"/>
                </a:cxn>
                <a:cxn ang="0">
                  <a:pos x="12" y="55"/>
                </a:cxn>
                <a:cxn ang="0">
                  <a:pos x="12" y="12"/>
                </a:cxn>
                <a:cxn ang="0">
                  <a:pos x="21" y="12"/>
                </a:cxn>
                <a:cxn ang="0">
                  <a:pos x="21" y="12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50" y="33"/>
                </a:cxn>
                <a:cxn ang="0">
                  <a:pos x="50" y="12"/>
                </a:cxn>
                <a:cxn ang="0">
                  <a:pos x="67" y="12"/>
                </a:cxn>
                <a:cxn ang="0">
                  <a:pos x="67" y="33"/>
                </a:cxn>
                <a:cxn ang="0">
                  <a:pos x="50" y="33"/>
                </a:cxn>
                <a:cxn ang="0">
                  <a:pos x="50" y="33"/>
                </a:cxn>
                <a:cxn ang="0">
                  <a:pos x="67" y="46"/>
                </a:cxn>
                <a:cxn ang="0">
                  <a:pos x="67" y="63"/>
                </a:cxn>
                <a:cxn ang="0">
                  <a:pos x="50" y="63"/>
                </a:cxn>
                <a:cxn ang="0">
                  <a:pos x="50" y="46"/>
                </a:cxn>
                <a:cxn ang="0">
                  <a:pos x="67" y="46"/>
                </a:cxn>
                <a:cxn ang="0">
                  <a:pos x="67" y="46"/>
                </a:cxn>
              </a:cxnLst>
              <a:rect l="0" t="0" r="r" b="b"/>
              <a:pathLst>
                <a:path w="80" h="84">
                  <a:moveTo>
                    <a:pt x="12" y="84"/>
                  </a:moveTo>
                  <a:lnTo>
                    <a:pt x="12" y="59"/>
                  </a:lnTo>
                  <a:lnTo>
                    <a:pt x="12" y="59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25" y="67"/>
                  </a:lnTo>
                  <a:lnTo>
                    <a:pt x="29" y="63"/>
                  </a:lnTo>
                  <a:lnTo>
                    <a:pt x="33" y="59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42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84"/>
                  </a:lnTo>
                  <a:lnTo>
                    <a:pt x="12" y="84"/>
                  </a:lnTo>
                  <a:lnTo>
                    <a:pt x="12" y="84"/>
                  </a:lnTo>
                  <a:close/>
                  <a:moveTo>
                    <a:pt x="50" y="84"/>
                  </a:moveTo>
                  <a:lnTo>
                    <a:pt x="50" y="76"/>
                  </a:lnTo>
                  <a:lnTo>
                    <a:pt x="67" y="76"/>
                  </a:lnTo>
                  <a:lnTo>
                    <a:pt x="67" y="84"/>
                  </a:lnTo>
                  <a:lnTo>
                    <a:pt x="80" y="84"/>
                  </a:lnTo>
                  <a:lnTo>
                    <a:pt x="80" y="4"/>
                  </a:lnTo>
                  <a:lnTo>
                    <a:pt x="38" y="4"/>
                  </a:lnTo>
                  <a:lnTo>
                    <a:pt x="38" y="84"/>
                  </a:lnTo>
                  <a:lnTo>
                    <a:pt x="50" y="84"/>
                  </a:lnTo>
                  <a:lnTo>
                    <a:pt x="50" y="84"/>
                  </a:lnTo>
                  <a:close/>
                  <a:moveTo>
                    <a:pt x="17" y="33"/>
                  </a:moveTo>
                  <a:lnTo>
                    <a:pt x="17" y="3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55"/>
                  </a:lnTo>
                  <a:lnTo>
                    <a:pt x="12" y="55"/>
                  </a:lnTo>
                  <a:lnTo>
                    <a:pt x="12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close/>
                  <a:moveTo>
                    <a:pt x="50" y="33"/>
                  </a:moveTo>
                  <a:lnTo>
                    <a:pt x="50" y="12"/>
                  </a:lnTo>
                  <a:lnTo>
                    <a:pt x="67" y="12"/>
                  </a:lnTo>
                  <a:lnTo>
                    <a:pt x="67" y="33"/>
                  </a:lnTo>
                  <a:lnTo>
                    <a:pt x="50" y="33"/>
                  </a:lnTo>
                  <a:lnTo>
                    <a:pt x="50" y="33"/>
                  </a:lnTo>
                  <a:close/>
                  <a:moveTo>
                    <a:pt x="67" y="46"/>
                  </a:moveTo>
                  <a:lnTo>
                    <a:pt x="67" y="63"/>
                  </a:lnTo>
                  <a:lnTo>
                    <a:pt x="50" y="63"/>
                  </a:lnTo>
                  <a:lnTo>
                    <a:pt x="50" y="46"/>
                  </a:lnTo>
                  <a:lnTo>
                    <a:pt x="67" y="46"/>
                  </a:lnTo>
                  <a:lnTo>
                    <a:pt x="67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2" name="Freeform 40"/>
            <p:cNvSpPr>
              <a:spLocks/>
            </p:cNvSpPr>
            <p:nvPr/>
          </p:nvSpPr>
          <p:spPr bwMode="auto">
            <a:xfrm>
              <a:off x="3496" y="1998"/>
              <a:ext cx="88" cy="92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8" y="16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38" y="29"/>
                </a:cxn>
                <a:cxn ang="0">
                  <a:pos x="38" y="37"/>
                </a:cxn>
                <a:cxn ang="0">
                  <a:pos x="12" y="37"/>
                </a:cxn>
                <a:cxn ang="0">
                  <a:pos x="12" y="84"/>
                </a:cxn>
                <a:cxn ang="0">
                  <a:pos x="25" y="84"/>
                </a:cxn>
                <a:cxn ang="0">
                  <a:pos x="25" y="50"/>
                </a:cxn>
                <a:cxn ang="0">
                  <a:pos x="38" y="50"/>
                </a:cxn>
                <a:cxn ang="0">
                  <a:pos x="38" y="92"/>
                </a:cxn>
                <a:cxn ang="0">
                  <a:pos x="50" y="92"/>
                </a:cxn>
                <a:cxn ang="0">
                  <a:pos x="50" y="50"/>
                </a:cxn>
                <a:cxn ang="0">
                  <a:pos x="67" y="50"/>
                </a:cxn>
                <a:cxn ang="0">
                  <a:pos x="67" y="67"/>
                </a:cxn>
                <a:cxn ang="0">
                  <a:pos x="67" y="67"/>
                </a:cxn>
                <a:cxn ang="0">
                  <a:pos x="63" y="71"/>
                </a:cxn>
                <a:cxn ang="0">
                  <a:pos x="54" y="71"/>
                </a:cxn>
                <a:cxn ang="0">
                  <a:pos x="54" y="71"/>
                </a:cxn>
                <a:cxn ang="0">
                  <a:pos x="59" y="84"/>
                </a:cxn>
                <a:cxn ang="0">
                  <a:pos x="59" y="84"/>
                </a:cxn>
                <a:cxn ang="0">
                  <a:pos x="75" y="84"/>
                </a:cxn>
                <a:cxn ang="0">
                  <a:pos x="75" y="80"/>
                </a:cxn>
                <a:cxn ang="0">
                  <a:pos x="80" y="75"/>
                </a:cxn>
                <a:cxn ang="0">
                  <a:pos x="80" y="37"/>
                </a:cxn>
                <a:cxn ang="0">
                  <a:pos x="50" y="37"/>
                </a:cxn>
                <a:cxn ang="0">
                  <a:pos x="50" y="29"/>
                </a:cxn>
                <a:cxn ang="0">
                  <a:pos x="88" y="29"/>
                </a:cxn>
                <a:cxn ang="0">
                  <a:pos x="88" y="16"/>
                </a:cxn>
                <a:cxn ang="0">
                  <a:pos x="46" y="16"/>
                </a:cxn>
                <a:cxn ang="0">
                  <a:pos x="46" y="16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r" b="b"/>
              <a:pathLst>
                <a:path w="88" h="92">
                  <a:moveTo>
                    <a:pt x="54" y="12"/>
                  </a:moveTo>
                  <a:lnTo>
                    <a:pt x="54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8" y="16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38" y="29"/>
                  </a:lnTo>
                  <a:lnTo>
                    <a:pt x="38" y="37"/>
                  </a:lnTo>
                  <a:lnTo>
                    <a:pt x="12" y="37"/>
                  </a:lnTo>
                  <a:lnTo>
                    <a:pt x="12" y="84"/>
                  </a:lnTo>
                  <a:lnTo>
                    <a:pt x="25" y="84"/>
                  </a:lnTo>
                  <a:lnTo>
                    <a:pt x="25" y="50"/>
                  </a:lnTo>
                  <a:lnTo>
                    <a:pt x="38" y="50"/>
                  </a:lnTo>
                  <a:lnTo>
                    <a:pt x="38" y="92"/>
                  </a:lnTo>
                  <a:lnTo>
                    <a:pt x="50" y="92"/>
                  </a:lnTo>
                  <a:lnTo>
                    <a:pt x="50" y="50"/>
                  </a:lnTo>
                  <a:lnTo>
                    <a:pt x="67" y="50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75" y="84"/>
                  </a:lnTo>
                  <a:lnTo>
                    <a:pt x="75" y="80"/>
                  </a:lnTo>
                  <a:lnTo>
                    <a:pt x="80" y="75"/>
                  </a:lnTo>
                  <a:lnTo>
                    <a:pt x="80" y="37"/>
                  </a:lnTo>
                  <a:lnTo>
                    <a:pt x="50" y="37"/>
                  </a:lnTo>
                  <a:lnTo>
                    <a:pt x="50" y="29"/>
                  </a:lnTo>
                  <a:lnTo>
                    <a:pt x="88" y="29"/>
                  </a:lnTo>
                  <a:lnTo>
                    <a:pt x="88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3" name="Freeform 41"/>
            <p:cNvSpPr>
              <a:spLocks noEditPoints="1"/>
            </p:cNvSpPr>
            <p:nvPr/>
          </p:nvSpPr>
          <p:spPr bwMode="auto">
            <a:xfrm>
              <a:off x="3588" y="1151"/>
              <a:ext cx="93" cy="92"/>
            </a:xfrm>
            <a:custGeom>
              <a:avLst/>
              <a:gdLst/>
              <a:ahLst/>
              <a:cxnLst>
                <a:cxn ang="0">
                  <a:pos x="17" y="29"/>
                </a:cxn>
                <a:cxn ang="0">
                  <a:pos x="17" y="25"/>
                </a:cxn>
                <a:cxn ang="0">
                  <a:pos x="38" y="21"/>
                </a:cxn>
                <a:cxn ang="0">
                  <a:pos x="21" y="8"/>
                </a:cxn>
                <a:cxn ang="0">
                  <a:pos x="26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9" y="17"/>
                </a:cxn>
                <a:cxn ang="0">
                  <a:pos x="0" y="38"/>
                </a:cxn>
                <a:cxn ang="0">
                  <a:pos x="13" y="38"/>
                </a:cxn>
                <a:cxn ang="0">
                  <a:pos x="13" y="46"/>
                </a:cxn>
                <a:cxn ang="0">
                  <a:pos x="0" y="59"/>
                </a:cxn>
                <a:cxn ang="0">
                  <a:pos x="13" y="71"/>
                </a:cxn>
                <a:cxn ang="0">
                  <a:pos x="9" y="76"/>
                </a:cxn>
                <a:cxn ang="0">
                  <a:pos x="17" y="88"/>
                </a:cxn>
                <a:cxn ang="0">
                  <a:pos x="21" y="84"/>
                </a:cxn>
                <a:cxn ang="0">
                  <a:pos x="42" y="71"/>
                </a:cxn>
                <a:cxn ang="0">
                  <a:pos x="38" y="63"/>
                </a:cxn>
                <a:cxn ang="0">
                  <a:pos x="30" y="67"/>
                </a:cxn>
                <a:cxn ang="0">
                  <a:pos x="26" y="59"/>
                </a:cxn>
                <a:cxn ang="0">
                  <a:pos x="38" y="46"/>
                </a:cxn>
                <a:cxn ang="0">
                  <a:pos x="26" y="38"/>
                </a:cxn>
                <a:cxn ang="0">
                  <a:pos x="38" y="29"/>
                </a:cxn>
                <a:cxn ang="0">
                  <a:pos x="17" y="29"/>
                </a:cxn>
                <a:cxn ang="0">
                  <a:pos x="38" y="33"/>
                </a:cxn>
                <a:cxn ang="0">
                  <a:pos x="47" y="38"/>
                </a:cxn>
                <a:cxn ang="0">
                  <a:pos x="51" y="38"/>
                </a:cxn>
                <a:cxn ang="0">
                  <a:pos x="51" y="25"/>
                </a:cxn>
                <a:cxn ang="0">
                  <a:pos x="59" y="25"/>
                </a:cxn>
                <a:cxn ang="0">
                  <a:pos x="59" y="38"/>
                </a:cxn>
                <a:cxn ang="0">
                  <a:pos x="42" y="42"/>
                </a:cxn>
                <a:cxn ang="0">
                  <a:pos x="59" y="50"/>
                </a:cxn>
                <a:cxn ang="0">
                  <a:pos x="47" y="67"/>
                </a:cxn>
                <a:cxn ang="0">
                  <a:pos x="34" y="84"/>
                </a:cxn>
                <a:cxn ang="0">
                  <a:pos x="47" y="92"/>
                </a:cxn>
                <a:cxn ang="0">
                  <a:pos x="64" y="67"/>
                </a:cxn>
                <a:cxn ang="0">
                  <a:pos x="85" y="88"/>
                </a:cxn>
                <a:cxn ang="0">
                  <a:pos x="93" y="80"/>
                </a:cxn>
                <a:cxn ang="0">
                  <a:pos x="80" y="67"/>
                </a:cxn>
                <a:cxn ang="0">
                  <a:pos x="93" y="50"/>
                </a:cxn>
                <a:cxn ang="0">
                  <a:pos x="72" y="42"/>
                </a:cxn>
                <a:cxn ang="0">
                  <a:pos x="72" y="38"/>
                </a:cxn>
                <a:cxn ang="0">
                  <a:pos x="72" y="29"/>
                </a:cxn>
                <a:cxn ang="0">
                  <a:pos x="89" y="17"/>
                </a:cxn>
                <a:cxn ang="0">
                  <a:pos x="72" y="4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59" y="0"/>
                </a:cxn>
                <a:cxn ang="0">
                  <a:pos x="55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42" y="4"/>
                </a:cxn>
                <a:cxn ang="0">
                  <a:pos x="38" y="33"/>
                </a:cxn>
              </a:cxnLst>
              <a:rect l="0" t="0" r="r" b="b"/>
              <a:pathLst>
                <a:path w="93" h="92">
                  <a:moveTo>
                    <a:pt x="17" y="29"/>
                  </a:moveTo>
                  <a:lnTo>
                    <a:pt x="17" y="29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38" y="21"/>
                  </a:lnTo>
                  <a:lnTo>
                    <a:pt x="38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1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9" y="4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3" y="46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13" y="59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7" y="88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7"/>
                  </a:lnTo>
                  <a:lnTo>
                    <a:pt x="26" y="59"/>
                  </a:lnTo>
                  <a:lnTo>
                    <a:pt x="38" y="59"/>
                  </a:lnTo>
                  <a:lnTo>
                    <a:pt x="38" y="46"/>
                  </a:lnTo>
                  <a:lnTo>
                    <a:pt x="26" y="46"/>
                  </a:lnTo>
                  <a:lnTo>
                    <a:pt x="26" y="38"/>
                  </a:lnTo>
                  <a:lnTo>
                    <a:pt x="38" y="38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17" y="29"/>
                  </a:lnTo>
                  <a:lnTo>
                    <a:pt x="17" y="29"/>
                  </a:lnTo>
                  <a:close/>
                  <a:moveTo>
                    <a:pt x="38" y="33"/>
                  </a:moveTo>
                  <a:lnTo>
                    <a:pt x="38" y="33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42"/>
                  </a:lnTo>
                  <a:lnTo>
                    <a:pt x="42" y="42"/>
                  </a:lnTo>
                  <a:lnTo>
                    <a:pt x="42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47" y="67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72" y="80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80" y="67"/>
                  </a:lnTo>
                  <a:lnTo>
                    <a:pt x="72" y="50"/>
                  </a:lnTo>
                  <a:lnTo>
                    <a:pt x="93" y="50"/>
                  </a:lnTo>
                  <a:lnTo>
                    <a:pt x="93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29"/>
                  </a:lnTo>
                  <a:lnTo>
                    <a:pt x="89" y="29"/>
                  </a:lnTo>
                  <a:lnTo>
                    <a:pt x="89" y="17"/>
                  </a:lnTo>
                  <a:lnTo>
                    <a:pt x="72" y="17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59" y="0"/>
                  </a:lnTo>
                  <a:lnTo>
                    <a:pt x="59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4" name="Freeform 42"/>
            <p:cNvSpPr>
              <a:spLocks noEditPoints="1"/>
            </p:cNvSpPr>
            <p:nvPr/>
          </p:nvSpPr>
          <p:spPr bwMode="auto">
            <a:xfrm>
              <a:off x="3694" y="1151"/>
              <a:ext cx="88" cy="92"/>
            </a:xfrm>
            <a:custGeom>
              <a:avLst/>
              <a:gdLst/>
              <a:ahLst/>
              <a:cxnLst>
                <a:cxn ang="0">
                  <a:pos x="59" y="17"/>
                </a:cxn>
                <a:cxn ang="0">
                  <a:pos x="84" y="46"/>
                </a:cxn>
                <a:cxn ang="0">
                  <a:pos x="88" y="33"/>
                </a:cxn>
                <a:cxn ang="0">
                  <a:pos x="75" y="21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7" y="0"/>
                </a:cxn>
                <a:cxn ang="0">
                  <a:pos x="63" y="0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38" y="29"/>
                </a:cxn>
                <a:cxn ang="0">
                  <a:pos x="38" y="21"/>
                </a:cxn>
                <a:cxn ang="0">
                  <a:pos x="38" y="21"/>
                </a:cxn>
                <a:cxn ang="0">
                  <a:pos x="38" y="17"/>
                </a:cxn>
                <a:cxn ang="0">
                  <a:pos x="25" y="17"/>
                </a:cxn>
                <a:cxn ang="0">
                  <a:pos x="21" y="63"/>
                </a:cxn>
                <a:cxn ang="0">
                  <a:pos x="21" y="8"/>
                </a:cxn>
                <a:cxn ang="0">
                  <a:pos x="25" y="4"/>
                </a:cxn>
                <a:cxn ang="0">
                  <a:pos x="25" y="0"/>
                </a:cxn>
                <a:cxn ang="0">
                  <a:pos x="12" y="0"/>
                </a:cxn>
                <a:cxn ang="0">
                  <a:pos x="8" y="67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0" y="1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2" y="76"/>
                </a:cxn>
                <a:cxn ang="0">
                  <a:pos x="25" y="80"/>
                </a:cxn>
                <a:cxn ang="0">
                  <a:pos x="38" y="42"/>
                </a:cxn>
                <a:cxn ang="0">
                  <a:pos x="38" y="46"/>
                </a:cxn>
                <a:cxn ang="0">
                  <a:pos x="59" y="17"/>
                </a:cxn>
                <a:cxn ang="0">
                  <a:pos x="59" y="17"/>
                </a:cxn>
                <a:cxn ang="0">
                  <a:pos x="50" y="33"/>
                </a:cxn>
                <a:cxn ang="0">
                  <a:pos x="54" y="42"/>
                </a:cxn>
                <a:cxn ang="0">
                  <a:pos x="59" y="46"/>
                </a:cxn>
                <a:cxn ang="0">
                  <a:pos x="67" y="42"/>
                </a:cxn>
                <a:cxn ang="0">
                  <a:pos x="63" y="29"/>
                </a:cxn>
                <a:cxn ang="0">
                  <a:pos x="46" y="76"/>
                </a:cxn>
                <a:cxn ang="0">
                  <a:pos x="67" y="92"/>
                </a:cxn>
                <a:cxn ang="0">
                  <a:pos x="75" y="84"/>
                </a:cxn>
                <a:cxn ang="0">
                  <a:pos x="71" y="80"/>
                </a:cxn>
                <a:cxn ang="0">
                  <a:pos x="67" y="76"/>
                </a:cxn>
                <a:cxn ang="0">
                  <a:pos x="71" y="71"/>
                </a:cxn>
                <a:cxn ang="0">
                  <a:pos x="84" y="46"/>
                </a:cxn>
                <a:cxn ang="0">
                  <a:pos x="42" y="59"/>
                </a:cxn>
                <a:cxn ang="0">
                  <a:pos x="63" y="59"/>
                </a:cxn>
                <a:cxn ang="0">
                  <a:pos x="59" y="67"/>
                </a:cxn>
                <a:cxn ang="0">
                  <a:pos x="42" y="71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8" h="92">
                  <a:moveTo>
                    <a:pt x="59" y="17"/>
                  </a:moveTo>
                  <a:lnTo>
                    <a:pt x="59" y="17"/>
                  </a:lnTo>
                  <a:lnTo>
                    <a:pt x="71" y="33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75" y="21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6" y="17"/>
                  </a:lnTo>
                  <a:lnTo>
                    <a:pt x="38" y="29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29" y="17"/>
                  </a:lnTo>
                  <a:lnTo>
                    <a:pt x="25" y="17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5" y="71"/>
                  </a:lnTo>
                  <a:lnTo>
                    <a:pt x="25" y="80"/>
                  </a:lnTo>
                  <a:lnTo>
                    <a:pt x="38" y="80"/>
                  </a:lnTo>
                  <a:lnTo>
                    <a:pt x="38" y="42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50" y="29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close/>
                  <a:moveTo>
                    <a:pt x="63" y="29"/>
                  </a:moveTo>
                  <a:lnTo>
                    <a:pt x="50" y="33"/>
                  </a:lnTo>
                  <a:lnTo>
                    <a:pt x="50" y="33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9" y="46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close/>
                  <a:moveTo>
                    <a:pt x="46" y="76"/>
                  </a:moveTo>
                  <a:lnTo>
                    <a:pt x="46" y="76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1" y="80"/>
                  </a:lnTo>
                  <a:lnTo>
                    <a:pt x="71" y="80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84" y="46"/>
                  </a:lnTo>
                  <a:lnTo>
                    <a:pt x="42" y="46"/>
                  </a:lnTo>
                  <a:lnTo>
                    <a:pt x="42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0" y="63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5" name="Freeform 43"/>
            <p:cNvSpPr>
              <a:spLocks/>
            </p:cNvSpPr>
            <p:nvPr/>
          </p:nvSpPr>
          <p:spPr bwMode="auto">
            <a:xfrm>
              <a:off x="3795" y="1151"/>
              <a:ext cx="88" cy="88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8" y="12"/>
                </a:cxn>
                <a:cxn ang="0">
                  <a:pos x="0" y="12"/>
                </a:cxn>
                <a:cxn ang="0">
                  <a:pos x="0" y="25"/>
                </a:cxn>
                <a:cxn ang="0">
                  <a:pos x="38" y="25"/>
                </a:cxn>
                <a:cxn ang="0">
                  <a:pos x="38" y="33"/>
                </a:cxn>
                <a:cxn ang="0">
                  <a:pos x="8" y="33"/>
                </a:cxn>
                <a:cxn ang="0">
                  <a:pos x="8" y="80"/>
                </a:cxn>
                <a:cxn ang="0">
                  <a:pos x="21" y="80"/>
                </a:cxn>
                <a:cxn ang="0">
                  <a:pos x="21" y="46"/>
                </a:cxn>
                <a:cxn ang="0">
                  <a:pos x="38" y="46"/>
                </a:cxn>
                <a:cxn ang="0">
                  <a:pos x="38" y="88"/>
                </a:cxn>
                <a:cxn ang="0">
                  <a:pos x="50" y="88"/>
                </a:cxn>
                <a:cxn ang="0">
                  <a:pos x="50" y="46"/>
                </a:cxn>
                <a:cxn ang="0">
                  <a:pos x="63" y="46"/>
                </a:cxn>
                <a:cxn ang="0">
                  <a:pos x="63" y="67"/>
                </a:cxn>
                <a:cxn ang="0">
                  <a:pos x="63" y="67"/>
                </a:cxn>
                <a:cxn ang="0">
                  <a:pos x="59" y="67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55" y="80"/>
                </a:cxn>
                <a:cxn ang="0">
                  <a:pos x="55" y="80"/>
                </a:cxn>
                <a:cxn ang="0">
                  <a:pos x="71" y="80"/>
                </a:cxn>
                <a:cxn ang="0">
                  <a:pos x="76" y="76"/>
                </a:cxn>
                <a:cxn ang="0">
                  <a:pos x="76" y="71"/>
                </a:cxn>
                <a:cxn ang="0">
                  <a:pos x="76" y="33"/>
                </a:cxn>
                <a:cxn ang="0">
                  <a:pos x="50" y="33"/>
                </a:cxn>
                <a:cxn ang="0">
                  <a:pos x="50" y="25"/>
                </a:cxn>
                <a:cxn ang="0">
                  <a:pos x="88" y="25"/>
                </a:cxn>
                <a:cxn ang="0">
                  <a:pos x="88" y="1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8" h="88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8" y="12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38" y="25"/>
                  </a:lnTo>
                  <a:lnTo>
                    <a:pt x="38" y="33"/>
                  </a:lnTo>
                  <a:lnTo>
                    <a:pt x="8" y="33"/>
                  </a:lnTo>
                  <a:lnTo>
                    <a:pt x="8" y="80"/>
                  </a:lnTo>
                  <a:lnTo>
                    <a:pt x="21" y="80"/>
                  </a:lnTo>
                  <a:lnTo>
                    <a:pt x="21" y="46"/>
                  </a:lnTo>
                  <a:lnTo>
                    <a:pt x="38" y="46"/>
                  </a:lnTo>
                  <a:lnTo>
                    <a:pt x="38" y="88"/>
                  </a:lnTo>
                  <a:lnTo>
                    <a:pt x="50" y="88"/>
                  </a:lnTo>
                  <a:lnTo>
                    <a:pt x="50" y="46"/>
                  </a:lnTo>
                  <a:lnTo>
                    <a:pt x="63" y="46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59" y="67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71" y="80"/>
                  </a:lnTo>
                  <a:lnTo>
                    <a:pt x="76" y="76"/>
                  </a:lnTo>
                  <a:lnTo>
                    <a:pt x="76" y="71"/>
                  </a:lnTo>
                  <a:lnTo>
                    <a:pt x="76" y="33"/>
                  </a:lnTo>
                  <a:lnTo>
                    <a:pt x="50" y="33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6" name="Freeform 44"/>
            <p:cNvSpPr>
              <a:spLocks noEditPoints="1"/>
            </p:cNvSpPr>
            <p:nvPr/>
          </p:nvSpPr>
          <p:spPr bwMode="auto">
            <a:xfrm>
              <a:off x="2299" y="1458"/>
              <a:ext cx="93" cy="93"/>
            </a:xfrm>
            <a:custGeom>
              <a:avLst/>
              <a:gdLst/>
              <a:ahLst/>
              <a:cxnLst>
                <a:cxn ang="0">
                  <a:pos x="25" y="63"/>
                </a:cxn>
                <a:cxn ang="0">
                  <a:pos x="25" y="59"/>
                </a:cxn>
                <a:cxn ang="0">
                  <a:pos x="38" y="59"/>
                </a:cxn>
                <a:cxn ang="0">
                  <a:pos x="38" y="63"/>
                </a:cxn>
                <a:cxn ang="0">
                  <a:pos x="0" y="63"/>
                </a:cxn>
                <a:cxn ang="0">
                  <a:pos x="0" y="76"/>
                </a:cxn>
                <a:cxn ang="0">
                  <a:pos x="38" y="76"/>
                </a:cxn>
                <a:cxn ang="0">
                  <a:pos x="38" y="93"/>
                </a:cxn>
                <a:cxn ang="0">
                  <a:pos x="55" y="93"/>
                </a:cxn>
                <a:cxn ang="0">
                  <a:pos x="55" y="76"/>
                </a:cxn>
                <a:cxn ang="0">
                  <a:pos x="93" y="76"/>
                </a:cxn>
                <a:cxn ang="0">
                  <a:pos x="93" y="63"/>
                </a:cxn>
                <a:cxn ang="0">
                  <a:pos x="51" y="63"/>
                </a:cxn>
                <a:cxn ang="0">
                  <a:pos x="51" y="59"/>
                </a:cxn>
                <a:cxn ang="0">
                  <a:pos x="80" y="59"/>
                </a:cxn>
                <a:cxn ang="0">
                  <a:pos x="80" y="34"/>
                </a:cxn>
                <a:cxn ang="0">
                  <a:pos x="25" y="34"/>
                </a:cxn>
                <a:cxn ang="0">
                  <a:pos x="25" y="30"/>
                </a:cxn>
                <a:cxn ang="0">
                  <a:pos x="76" y="30"/>
                </a:cxn>
                <a:cxn ang="0">
                  <a:pos x="76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4" y="4"/>
                </a:cxn>
                <a:cxn ang="0">
                  <a:pos x="13" y="4"/>
                </a:cxn>
                <a:cxn ang="0">
                  <a:pos x="13" y="63"/>
                </a:cxn>
                <a:cxn ang="0">
                  <a:pos x="25" y="63"/>
                </a:cxn>
                <a:cxn ang="0">
                  <a:pos x="25" y="63"/>
                </a:cxn>
                <a:cxn ang="0">
                  <a:pos x="25" y="17"/>
                </a:cxn>
                <a:cxn ang="0">
                  <a:pos x="63" y="17"/>
                </a:cxn>
                <a:cxn ang="0">
                  <a:pos x="63" y="21"/>
                </a:cxn>
                <a:cxn ang="0">
                  <a:pos x="25" y="21"/>
                </a:cxn>
                <a:cxn ang="0">
                  <a:pos x="25" y="17"/>
                </a:cxn>
                <a:cxn ang="0">
                  <a:pos x="25" y="17"/>
                </a:cxn>
                <a:cxn ang="0">
                  <a:pos x="25" y="42"/>
                </a:cxn>
                <a:cxn ang="0">
                  <a:pos x="68" y="42"/>
                </a:cxn>
                <a:cxn ang="0">
                  <a:pos x="68" y="47"/>
                </a:cxn>
                <a:cxn ang="0">
                  <a:pos x="25" y="47"/>
                </a:cxn>
                <a:cxn ang="0">
                  <a:pos x="25" y="42"/>
                </a:cxn>
                <a:cxn ang="0">
                  <a:pos x="25" y="42"/>
                </a:cxn>
              </a:cxnLst>
              <a:rect l="0" t="0" r="r" b="b"/>
              <a:pathLst>
                <a:path w="93" h="93">
                  <a:moveTo>
                    <a:pt x="25" y="63"/>
                  </a:moveTo>
                  <a:lnTo>
                    <a:pt x="25" y="59"/>
                  </a:lnTo>
                  <a:lnTo>
                    <a:pt x="38" y="59"/>
                  </a:lnTo>
                  <a:lnTo>
                    <a:pt x="38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38" y="76"/>
                  </a:lnTo>
                  <a:lnTo>
                    <a:pt x="38" y="93"/>
                  </a:lnTo>
                  <a:lnTo>
                    <a:pt x="55" y="93"/>
                  </a:lnTo>
                  <a:lnTo>
                    <a:pt x="55" y="76"/>
                  </a:lnTo>
                  <a:lnTo>
                    <a:pt x="93" y="76"/>
                  </a:lnTo>
                  <a:lnTo>
                    <a:pt x="93" y="63"/>
                  </a:lnTo>
                  <a:lnTo>
                    <a:pt x="51" y="63"/>
                  </a:lnTo>
                  <a:lnTo>
                    <a:pt x="51" y="59"/>
                  </a:lnTo>
                  <a:lnTo>
                    <a:pt x="80" y="59"/>
                  </a:lnTo>
                  <a:lnTo>
                    <a:pt x="80" y="34"/>
                  </a:lnTo>
                  <a:lnTo>
                    <a:pt x="25" y="34"/>
                  </a:lnTo>
                  <a:lnTo>
                    <a:pt x="25" y="30"/>
                  </a:lnTo>
                  <a:lnTo>
                    <a:pt x="76" y="30"/>
                  </a:lnTo>
                  <a:lnTo>
                    <a:pt x="7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4"/>
                  </a:lnTo>
                  <a:lnTo>
                    <a:pt x="13" y="4"/>
                  </a:lnTo>
                  <a:lnTo>
                    <a:pt x="13" y="63"/>
                  </a:lnTo>
                  <a:lnTo>
                    <a:pt x="25" y="63"/>
                  </a:lnTo>
                  <a:lnTo>
                    <a:pt x="25" y="63"/>
                  </a:lnTo>
                  <a:close/>
                  <a:moveTo>
                    <a:pt x="25" y="17"/>
                  </a:moveTo>
                  <a:lnTo>
                    <a:pt x="63" y="17"/>
                  </a:lnTo>
                  <a:lnTo>
                    <a:pt x="63" y="21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5" y="17"/>
                  </a:lnTo>
                  <a:close/>
                  <a:moveTo>
                    <a:pt x="25" y="42"/>
                  </a:moveTo>
                  <a:lnTo>
                    <a:pt x="68" y="42"/>
                  </a:lnTo>
                  <a:lnTo>
                    <a:pt x="68" y="47"/>
                  </a:lnTo>
                  <a:lnTo>
                    <a:pt x="25" y="47"/>
                  </a:lnTo>
                  <a:lnTo>
                    <a:pt x="25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7" name="Freeform 45"/>
            <p:cNvSpPr>
              <a:spLocks noEditPoints="1"/>
            </p:cNvSpPr>
            <p:nvPr/>
          </p:nvSpPr>
          <p:spPr bwMode="auto">
            <a:xfrm>
              <a:off x="2400" y="1458"/>
              <a:ext cx="93" cy="93"/>
            </a:xfrm>
            <a:custGeom>
              <a:avLst/>
              <a:gdLst/>
              <a:ahLst/>
              <a:cxnLst>
                <a:cxn ang="0">
                  <a:pos x="17" y="17"/>
                </a:cxn>
                <a:cxn ang="0">
                  <a:pos x="13" y="30"/>
                </a:cxn>
                <a:cxn ang="0">
                  <a:pos x="0" y="30"/>
                </a:cxn>
                <a:cxn ang="0">
                  <a:pos x="21" y="47"/>
                </a:cxn>
                <a:cxn ang="0">
                  <a:pos x="21" y="59"/>
                </a:cxn>
                <a:cxn ang="0">
                  <a:pos x="17" y="76"/>
                </a:cxn>
                <a:cxn ang="0">
                  <a:pos x="13" y="76"/>
                </a:cxn>
                <a:cxn ang="0">
                  <a:pos x="13" y="89"/>
                </a:cxn>
                <a:cxn ang="0">
                  <a:pos x="34" y="80"/>
                </a:cxn>
                <a:cxn ang="0">
                  <a:pos x="47" y="47"/>
                </a:cxn>
                <a:cxn ang="0">
                  <a:pos x="47" y="42"/>
                </a:cxn>
                <a:cxn ang="0">
                  <a:pos x="38" y="30"/>
                </a:cxn>
                <a:cxn ang="0">
                  <a:pos x="42" y="21"/>
                </a:cxn>
                <a:cxn ang="0">
                  <a:pos x="30" y="21"/>
                </a:cxn>
                <a:cxn ang="0">
                  <a:pos x="17" y="30"/>
                </a:cxn>
                <a:cxn ang="0">
                  <a:pos x="21" y="26"/>
                </a:cxn>
                <a:cxn ang="0">
                  <a:pos x="47" y="17"/>
                </a:cxn>
                <a:cxn ang="0">
                  <a:pos x="34" y="9"/>
                </a:cxn>
                <a:cxn ang="0">
                  <a:pos x="30" y="0"/>
                </a:cxn>
                <a:cxn ang="0">
                  <a:pos x="17" y="0"/>
                </a:cxn>
                <a:cxn ang="0">
                  <a:pos x="5" y="9"/>
                </a:cxn>
                <a:cxn ang="0">
                  <a:pos x="5" y="17"/>
                </a:cxn>
                <a:cxn ang="0">
                  <a:pos x="47" y="72"/>
                </a:cxn>
                <a:cxn ang="0">
                  <a:pos x="42" y="59"/>
                </a:cxn>
                <a:cxn ang="0">
                  <a:pos x="38" y="63"/>
                </a:cxn>
                <a:cxn ang="0">
                  <a:pos x="38" y="80"/>
                </a:cxn>
                <a:cxn ang="0">
                  <a:pos x="47" y="76"/>
                </a:cxn>
                <a:cxn ang="0">
                  <a:pos x="38" y="85"/>
                </a:cxn>
                <a:cxn ang="0">
                  <a:pos x="47" y="93"/>
                </a:cxn>
                <a:cxn ang="0">
                  <a:pos x="51" y="93"/>
                </a:cxn>
                <a:cxn ang="0">
                  <a:pos x="63" y="42"/>
                </a:cxn>
                <a:cxn ang="0">
                  <a:pos x="85" y="93"/>
                </a:cxn>
                <a:cxn ang="0">
                  <a:pos x="93" y="30"/>
                </a:cxn>
                <a:cxn ang="0">
                  <a:pos x="63" y="17"/>
                </a:cxn>
                <a:cxn ang="0">
                  <a:pos x="93" y="13"/>
                </a:cxn>
                <a:cxn ang="0">
                  <a:pos x="93" y="9"/>
                </a:cxn>
                <a:cxn ang="0">
                  <a:pos x="68" y="4"/>
                </a:cxn>
                <a:cxn ang="0">
                  <a:pos x="51" y="55"/>
                </a:cxn>
                <a:cxn ang="0">
                  <a:pos x="47" y="72"/>
                </a:cxn>
                <a:cxn ang="0">
                  <a:pos x="9" y="59"/>
                </a:cxn>
                <a:cxn ang="0">
                  <a:pos x="5" y="68"/>
                </a:cxn>
                <a:cxn ang="0">
                  <a:pos x="5" y="80"/>
                </a:cxn>
                <a:cxn ang="0">
                  <a:pos x="9" y="85"/>
                </a:cxn>
                <a:cxn ang="0">
                  <a:pos x="17" y="63"/>
                </a:cxn>
              </a:cxnLst>
              <a:rect l="0" t="0" r="r" b="b"/>
              <a:pathLst>
                <a:path w="93" h="93">
                  <a:moveTo>
                    <a:pt x="5" y="17"/>
                  </a:moveTo>
                  <a:lnTo>
                    <a:pt x="17" y="17"/>
                  </a:lnTo>
                  <a:lnTo>
                    <a:pt x="17" y="17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0" y="30"/>
                  </a:lnTo>
                  <a:lnTo>
                    <a:pt x="0" y="42"/>
                  </a:lnTo>
                  <a:lnTo>
                    <a:pt x="21" y="42"/>
                  </a:lnTo>
                  <a:lnTo>
                    <a:pt x="21" y="47"/>
                  </a:lnTo>
                  <a:lnTo>
                    <a:pt x="5" y="47"/>
                  </a:lnTo>
                  <a:lnTo>
                    <a:pt x="5" y="59"/>
                  </a:lnTo>
                  <a:lnTo>
                    <a:pt x="21" y="59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89"/>
                  </a:lnTo>
                  <a:lnTo>
                    <a:pt x="30" y="85"/>
                  </a:lnTo>
                  <a:lnTo>
                    <a:pt x="34" y="80"/>
                  </a:lnTo>
                  <a:lnTo>
                    <a:pt x="34" y="59"/>
                  </a:lnTo>
                  <a:lnTo>
                    <a:pt x="47" y="59"/>
                  </a:lnTo>
                  <a:lnTo>
                    <a:pt x="47" y="47"/>
                  </a:lnTo>
                  <a:lnTo>
                    <a:pt x="30" y="47"/>
                  </a:lnTo>
                  <a:lnTo>
                    <a:pt x="30" y="42"/>
                  </a:lnTo>
                  <a:lnTo>
                    <a:pt x="47" y="42"/>
                  </a:lnTo>
                  <a:lnTo>
                    <a:pt x="47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0" y="21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17"/>
                  </a:lnTo>
                  <a:lnTo>
                    <a:pt x="47" y="17"/>
                  </a:lnTo>
                  <a:lnTo>
                    <a:pt x="47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7"/>
                  </a:lnTo>
                  <a:lnTo>
                    <a:pt x="5" y="17"/>
                  </a:lnTo>
                  <a:close/>
                  <a:moveTo>
                    <a:pt x="47" y="72"/>
                  </a:moveTo>
                  <a:lnTo>
                    <a:pt x="47" y="72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4" y="63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9" y="76"/>
                  </a:lnTo>
                  <a:lnTo>
                    <a:pt x="63" y="55"/>
                  </a:lnTo>
                  <a:lnTo>
                    <a:pt x="63" y="42"/>
                  </a:lnTo>
                  <a:lnTo>
                    <a:pt x="72" y="42"/>
                  </a:lnTo>
                  <a:lnTo>
                    <a:pt x="72" y="93"/>
                  </a:lnTo>
                  <a:lnTo>
                    <a:pt x="85" y="93"/>
                  </a:lnTo>
                  <a:lnTo>
                    <a:pt x="85" y="42"/>
                  </a:lnTo>
                  <a:lnTo>
                    <a:pt x="93" y="42"/>
                  </a:lnTo>
                  <a:lnTo>
                    <a:pt x="93" y="30"/>
                  </a:lnTo>
                  <a:lnTo>
                    <a:pt x="63" y="30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80" y="13"/>
                  </a:lnTo>
                  <a:lnTo>
                    <a:pt x="80" y="13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4"/>
                  </a:lnTo>
                  <a:lnTo>
                    <a:pt x="51" y="9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close/>
                  <a:moveTo>
                    <a:pt x="17" y="63"/>
                  </a:moveTo>
                  <a:lnTo>
                    <a:pt x="17" y="63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8" name="Freeform 46"/>
            <p:cNvSpPr>
              <a:spLocks/>
            </p:cNvSpPr>
            <p:nvPr/>
          </p:nvSpPr>
          <p:spPr bwMode="auto">
            <a:xfrm>
              <a:off x="2501" y="1458"/>
              <a:ext cx="89" cy="89"/>
            </a:xfrm>
            <a:custGeom>
              <a:avLst/>
              <a:gdLst/>
              <a:ahLst/>
              <a:cxnLst>
                <a:cxn ang="0">
                  <a:pos x="55" y="13"/>
                </a:cxn>
                <a:cxn ang="0">
                  <a:pos x="55" y="1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13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38" y="26"/>
                </a:cxn>
                <a:cxn ang="0">
                  <a:pos x="38" y="38"/>
                </a:cxn>
                <a:cxn ang="0">
                  <a:pos x="13" y="38"/>
                </a:cxn>
                <a:cxn ang="0">
                  <a:pos x="13" y="80"/>
                </a:cxn>
                <a:cxn ang="0">
                  <a:pos x="26" y="80"/>
                </a:cxn>
                <a:cxn ang="0">
                  <a:pos x="26" y="47"/>
                </a:cxn>
                <a:cxn ang="0">
                  <a:pos x="38" y="47"/>
                </a:cxn>
                <a:cxn ang="0">
                  <a:pos x="38" y="89"/>
                </a:cxn>
                <a:cxn ang="0">
                  <a:pos x="55" y="89"/>
                </a:cxn>
                <a:cxn ang="0">
                  <a:pos x="55" y="47"/>
                </a:cxn>
                <a:cxn ang="0">
                  <a:pos x="68" y="47"/>
                </a:cxn>
                <a:cxn ang="0">
                  <a:pos x="68" y="68"/>
                </a:cxn>
                <a:cxn ang="0">
                  <a:pos x="68" y="68"/>
                </a:cxn>
                <a:cxn ang="0">
                  <a:pos x="64" y="72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59" y="85"/>
                </a:cxn>
                <a:cxn ang="0">
                  <a:pos x="59" y="85"/>
                </a:cxn>
                <a:cxn ang="0">
                  <a:pos x="76" y="80"/>
                </a:cxn>
                <a:cxn ang="0">
                  <a:pos x="80" y="76"/>
                </a:cxn>
                <a:cxn ang="0">
                  <a:pos x="80" y="72"/>
                </a:cxn>
                <a:cxn ang="0">
                  <a:pos x="80" y="38"/>
                </a:cxn>
                <a:cxn ang="0">
                  <a:pos x="55" y="38"/>
                </a:cxn>
                <a:cxn ang="0">
                  <a:pos x="55" y="26"/>
                </a:cxn>
                <a:cxn ang="0">
                  <a:pos x="89" y="26"/>
                </a:cxn>
                <a:cxn ang="0">
                  <a:pos x="89" y="13"/>
                </a:cxn>
                <a:cxn ang="0">
                  <a:pos x="47" y="13"/>
                </a:cxn>
                <a:cxn ang="0">
                  <a:pos x="47" y="13"/>
                </a:cxn>
                <a:cxn ang="0">
                  <a:pos x="55" y="13"/>
                </a:cxn>
                <a:cxn ang="0">
                  <a:pos x="55" y="13"/>
                </a:cxn>
                <a:cxn ang="0">
                  <a:pos x="55" y="13"/>
                </a:cxn>
              </a:cxnLst>
              <a:rect l="0" t="0" r="r" b="b"/>
              <a:pathLst>
                <a:path w="89" h="89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0"/>
                  </a:lnTo>
                  <a:lnTo>
                    <a:pt x="26" y="80"/>
                  </a:lnTo>
                  <a:lnTo>
                    <a:pt x="26" y="47"/>
                  </a:lnTo>
                  <a:lnTo>
                    <a:pt x="38" y="47"/>
                  </a:lnTo>
                  <a:lnTo>
                    <a:pt x="38" y="89"/>
                  </a:lnTo>
                  <a:lnTo>
                    <a:pt x="55" y="89"/>
                  </a:lnTo>
                  <a:lnTo>
                    <a:pt x="55" y="47"/>
                  </a:lnTo>
                  <a:lnTo>
                    <a:pt x="68" y="47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9" y="85"/>
                  </a:lnTo>
                  <a:lnTo>
                    <a:pt x="59" y="85"/>
                  </a:lnTo>
                  <a:lnTo>
                    <a:pt x="76" y="80"/>
                  </a:lnTo>
                  <a:lnTo>
                    <a:pt x="80" y="76"/>
                  </a:lnTo>
                  <a:lnTo>
                    <a:pt x="80" y="72"/>
                  </a:lnTo>
                  <a:lnTo>
                    <a:pt x="80" y="38"/>
                  </a:lnTo>
                  <a:lnTo>
                    <a:pt x="55" y="38"/>
                  </a:lnTo>
                  <a:lnTo>
                    <a:pt x="55" y="26"/>
                  </a:lnTo>
                  <a:lnTo>
                    <a:pt x="89" y="26"/>
                  </a:lnTo>
                  <a:lnTo>
                    <a:pt x="89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9" name="Freeform 47"/>
            <p:cNvSpPr>
              <a:spLocks noEditPoints="1"/>
            </p:cNvSpPr>
            <p:nvPr/>
          </p:nvSpPr>
          <p:spPr bwMode="auto">
            <a:xfrm>
              <a:off x="1587" y="2153"/>
              <a:ext cx="89" cy="93"/>
            </a:xfrm>
            <a:custGeom>
              <a:avLst/>
              <a:gdLst/>
              <a:ahLst/>
              <a:cxnLst>
                <a:cxn ang="0">
                  <a:pos x="21" y="21"/>
                </a:cxn>
                <a:cxn ang="0">
                  <a:pos x="4" y="26"/>
                </a:cxn>
                <a:cxn ang="0">
                  <a:pos x="17" y="59"/>
                </a:cxn>
                <a:cxn ang="0">
                  <a:pos x="0" y="64"/>
                </a:cxn>
                <a:cxn ang="0">
                  <a:pos x="17" y="76"/>
                </a:cxn>
                <a:cxn ang="0">
                  <a:pos x="30" y="93"/>
                </a:cxn>
                <a:cxn ang="0">
                  <a:pos x="47" y="76"/>
                </a:cxn>
                <a:cxn ang="0">
                  <a:pos x="38" y="85"/>
                </a:cxn>
                <a:cxn ang="0">
                  <a:pos x="47" y="93"/>
                </a:cxn>
                <a:cxn ang="0">
                  <a:pos x="59" y="80"/>
                </a:cxn>
                <a:cxn ang="0">
                  <a:pos x="72" y="64"/>
                </a:cxn>
                <a:cxn ang="0">
                  <a:pos x="72" y="76"/>
                </a:cxn>
                <a:cxn ang="0">
                  <a:pos x="63" y="80"/>
                </a:cxn>
                <a:cxn ang="0">
                  <a:pos x="68" y="93"/>
                </a:cxn>
                <a:cxn ang="0">
                  <a:pos x="84" y="93"/>
                </a:cxn>
                <a:cxn ang="0">
                  <a:pos x="89" y="85"/>
                </a:cxn>
                <a:cxn ang="0">
                  <a:pos x="51" y="5"/>
                </a:cxn>
                <a:cxn ang="0">
                  <a:pos x="51" y="55"/>
                </a:cxn>
                <a:cxn ang="0">
                  <a:pos x="47" y="64"/>
                </a:cxn>
                <a:cxn ang="0">
                  <a:pos x="30" y="59"/>
                </a:cxn>
                <a:cxn ang="0">
                  <a:pos x="47" y="26"/>
                </a:cxn>
                <a:cxn ang="0">
                  <a:pos x="30" y="21"/>
                </a:cxn>
                <a:cxn ang="0">
                  <a:pos x="47" y="13"/>
                </a:cxn>
                <a:cxn ang="0">
                  <a:pos x="34" y="9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25" y="0"/>
                </a:cxn>
                <a:cxn ang="0">
                  <a:pos x="21" y="13"/>
                </a:cxn>
                <a:cxn ang="0">
                  <a:pos x="0" y="21"/>
                </a:cxn>
                <a:cxn ang="0">
                  <a:pos x="63" y="30"/>
                </a:cxn>
                <a:cxn ang="0">
                  <a:pos x="72" y="17"/>
                </a:cxn>
                <a:cxn ang="0">
                  <a:pos x="63" y="30"/>
                </a:cxn>
                <a:cxn ang="0">
                  <a:pos x="34" y="34"/>
                </a:cxn>
                <a:cxn ang="0">
                  <a:pos x="17" y="38"/>
                </a:cxn>
                <a:cxn ang="0">
                  <a:pos x="34" y="34"/>
                </a:cxn>
                <a:cxn ang="0">
                  <a:pos x="63" y="38"/>
                </a:cxn>
                <a:cxn ang="0">
                  <a:pos x="72" y="55"/>
                </a:cxn>
                <a:cxn ang="0">
                  <a:pos x="63" y="38"/>
                </a:cxn>
                <a:cxn ang="0">
                  <a:pos x="34" y="47"/>
                </a:cxn>
                <a:cxn ang="0">
                  <a:pos x="17" y="51"/>
                </a:cxn>
                <a:cxn ang="0">
                  <a:pos x="34" y="47"/>
                </a:cxn>
              </a:cxnLst>
              <a:rect l="0" t="0" r="r" b="b"/>
              <a:pathLst>
                <a:path w="89" h="93">
                  <a:moveTo>
                    <a:pt x="0" y="21"/>
                  </a:moveTo>
                  <a:lnTo>
                    <a:pt x="21" y="21"/>
                  </a:lnTo>
                  <a:lnTo>
                    <a:pt x="21" y="26"/>
                  </a:lnTo>
                  <a:lnTo>
                    <a:pt x="4" y="26"/>
                  </a:lnTo>
                  <a:lnTo>
                    <a:pt x="4" y="59"/>
                  </a:lnTo>
                  <a:lnTo>
                    <a:pt x="17" y="59"/>
                  </a:lnTo>
                  <a:lnTo>
                    <a:pt x="17" y="64"/>
                  </a:lnTo>
                  <a:lnTo>
                    <a:pt x="0" y="64"/>
                  </a:lnTo>
                  <a:lnTo>
                    <a:pt x="0" y="76"/>
                  </a:lnTo>
                  <a:lnTo>
                    <a:pt x="17" y="76"/>
                  </a:lnTo>
                  <a:lnTo>
                    <a:pt x="17" y="93"/>
                  </a:lnTo>
                  <a:lnTo>
                    <a:pt x="30" y="93"/>
                  </a:lnTo>
                  <a:lnTo>
                    <a:pt x="30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9" y="80"/>
                  </a:lnTo>
                  <a:lnTo>
                    <a:pt x="63" y="64"/>
                  </a:lnTo>
                  <a:lnTo>
                    <a:pt x="72" y="64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84" y="93"/>
                  </a:lnTo>
                  <a:lnTo>
                    <a:pt x="89" y="89"/>
                  </a:lnTo>
                  <a:lnTo>
                    <a:pt x="89" y="85"/>
                  </a:lnTo>
                  <a:lnTo>
                    <a:pt x="89" y="5"/>
                  </a:lnTo>
                  <a:lnTo>
                    <a:pt x="51" y="5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47" y="72"/>
                  </a:lnTo>
                  <a:lnTo>
                    <a:pt x="47" y="64"/>
                  </a:lnTo>
                  <a:lnTo>
                    <a:pt x="30" y="64"/>
                  </a:lnTo>
                  <a:lnTo>
                    <a:pt x="30" y="59"/>
                  </a:lnTo>
                  <a:lnTo>
                    <a:pt x="47" y="59"/>
                  </a:lnTo>
                  <a:lnTo>
                    <a:pt x="47" y="26"/>
                  </a:lnTo>
                  <a:lnTo>
                    <a:pt x="30" y="26"/>
                  </a:lnTo>
                  <a:lnTo>
                    <a:pt x="30" y="21"/>
                  </a:lnTo>
                  <a:lnTo>
                    <a:pt x="47" y="21"/>
                  </a:lnTo>
                  <a:lnTo>
                    <a:pt x="47" y="13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13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1"/>
                  </a:lnTo>
                  <a:close/>
                  <a:moveTo>
                    <a:pt x="63" y="30"/>
                  </a:moveTo>
                  <a:lnTo>
                    <a:pt x="63" y="17"/>
                  </a:lnTo>
                  <a:lnTo>
                    <a:pt x="72" y="17"/>
                  </a:lnTo>
                  <a:lnTo>
                    <a:pt x="72" y="30"/>
                  </a:lnTo>
                  <a:lnTo>
                    <a:pt x="63" y="30"/>
                  </a:lnTo>
                  <a:lnTo>
                    <a:pt x="63" y="30"/>
                  </a:lnTo>
                  <a:close/>
                  <a:moveTo>
                    <a:pt x="34" y="34"/>
                  </a:moveTo>
                  <a:lnTo>
                    <a:pt x="34" y="38"/>
                  </a:lnTo>
                  <a:lnTo>
                    <a:pt x="17" y="38"/>
                  </a:lnTo>
                  <a:lnTo>
                    <a:pt x="17" y="34"/>
                  </a:lnTo>
                  <a:lnTo>
                    <a:pt x="34" y="34"/>
                  </a:lnTo>
                  <a:lnTo>
                    <a:pt x="34" y="34"/>
                  </a:lnTo>
                  <a:close/>
                  <a:moveTo>
                    <a:pt x="63" y="38"/>
                  </a:moveTo>
                  <a:lnTo>
                    <a:pt x="72" y="38"/>
                  </a:lnTo>
                  <a:lnTo>
                    <a:pt x="72" y="55"/>
                  </a:lnTo>
                  <a:lnTo>
                    <a:pt x="63" y="55"/>
                  </a:lnTo>
                  <a:lnTo>
                    <a:pt x="63" y="38"/>
                  </a:lnTo>
                  <a:lnTo>
                    <a:pt x="63" y="38"/>
                  </a:lnTo>
                  <a:close/>
                  <a:moveTo>
                    <a:pt x="34" y="47"/>
                  </a:moveTo>
                  <a:lnTo>
                    <a:pt x="34" y="51"/>
                  </a:lnTo>
                  <a:lnTo>
                    <a:pt x="17" y="51"/>
                  </a:lnTo>
                  <a:lnTo>
                    <a:pt x="17" y="47"/>
                  </a:lnTo>
                  <a:lnTo>
                    <a:pt x="34" y="47"/>
                  </a:lnTo>
                  <a:lnTo>
                    <a:pt x="3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0" name="Freeform 48"/>
            <p:cNvSpPr>
              <a:spLocks noEditPoints="1"/>
            </p:cNvSpPr>
            <p:nvPr/>
          </p:nvSpPr>
          <p:spPr bwMode="auto">
            <a:xfrm>
              <a:off x="1693" y="2158"/>
              <a:ext cx="80" cy="84"/>
            </a:xfrm>
            <a:custGeom>
              <a:avLst/>
              <a:gdLst/>
              <a:ahLst/>
              <a:cxnLst>
                <a:cxn ang="0">
                  <a:pos x="12" y="84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6" y="71"/>
                </a:cxn>
                <a:cxn ang="0">
                  <a:pos x="16" y="71"/>
                </a:cxn>
                <a:cxn ang="0">
                  <a:pos x="25" y="67"/>
                </a:cxn>
                <a:cxn ang="0">
                  <a:pos x="29" y="67"/>
                </a:cxn>
                <a:cxn ang="0">
                  <a:pos x="33" y="59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33" y="42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29" y="21"/>
                </a:cxn>
                <a:cxn ang="0">
                  <a:pos x="29" y="21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50" y="84"/>
                </a:cxn>
                <a:cxn ang="0">
                  <a:pos x="50" y="75"/>
                </a:cxn>
                <a:cxn ang="0">
                  <a:pos x="67" y="75"/>
                </a:cxn>
                <a:cxn ang="0">
                  <a:pos x="67" y="84"/>
                </a:cxn>
                <a:cxn ang="0">
                  <a:pos x="80" y="84"/>
                </a:cxn>
                <a:cxn ang="0">
                  <a:pos x="80" y="4"/>
                </a:cxn>
                <a:cxn ang="0">
                  <a:pos x="37" y="4"/>
                </a:cxn>
                <a:cxn ang="0">
                  <a:pos x="37" y="84"/>
                </a:cxn>
                <a:cxn ang="0">
                  <a:pos x="50" y="84"/>
                </a:cxn>
                <a:cxn ang="0">
                  <a:pos x="50" y="84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21" y="54"/>
                </a:cxn>
                <a:cxn ang="0">
                  <a:pos x="12" y="59"/>
                </a:cxn>
                <a:cxn ang="0">
                  <a:pos x="12" y="12"/>
                </a:cxn>
                <a:cxn ang="0">
                  <a:pos x="21" y="12"/>
                </a:cxn>
                <a:cxn ang="0">
                  <a:pos x="21" y="12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50" y="33"/>
                </a:cxn>
                <a:cxn ang="0">
                  <a:pos x="50" y="12"/>
                </a:cxn>
                <a:cxn ang="0">
                  <a:pos x="67" y="12"/>
                </a:cxn>
                <a:cxn ang="0">
                  <a:pos x="67" y="33"/>
                </a:cxn>
                <a:cxn ang="0">
                  <a:pos x="50" y="33"/>
                </a:cxn>
                <a:cxn ang="0">
                  <a:pos x="50" y="33"/>
                </a:cxn>
                <a:cxn ang="0">
                  <a:pos x="67" y="46"/>
                </a:cxn>
                <a:cxn ang="0">
                  <a:pos x="67" y="63"/>
                </a:cxn>
                <a:cxn ang="0">
                  <a:pos x="50" y="63"/>
                </a:cxn>
                <a:cxn ang="0">
                  <a:pos x="50" y="46"/>
                </a:cxn>
                <a:cxn ang="0">
                  <a:pos x="67" y="46"/>
                </a:cxn>
                <a:cxn ang="0">
                  <a:pos x="67" y="46"/>
                </a:cxn>
              </a:cxnLst>
              <a:rect l="0" t="0" r="r" b="b"/>
              <a:pathLst>
                <a:path w="80" h="84">
                  <a:moveTo>
                    <a:pt x="12" y="84"/>
                  </a:moveTo>
                  <a:lnTo>
                    <a:pt x="12" y="59"/>
                  </a:lnTo>
                  <a:lnTo>
                    <a:pt x="12" y="59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25" y="67"/>
                  </a:lnTo>
                  <a:lnTo>
                    <a:pt x="29" y="67"/>
                  </a:lnTo>
                  <a:lnTo>
                    <a:pt x="33" y="59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42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84"/>
                  </a:lnTo>
                  <a:lnTo>
                    <a:pt x="12" y="84"/>
                  </a:lnTo>
                  <a:lnTo>
                    <a:pt x="12" y="84"/>
                  </a:lnTo>
                  <a:close/>
                  <a:moveTo>
                    <a:pt x="50" y="84"/>
                  </a:moveTo>
                  <a:lnTo>
                    <a:pt x="50" y="75"/>
                  </a:lnTo>
                  <a:lnTo>
                    <a:pt x="67" y="75"/>
                  </a:lnTo>
                  <a:lnTo>
                    <a:pt x="67" y="84"/>
                  </a:lnTo>
                  <a:lnTo>
                    <a:pt x="80" y="84"/>
                  </a:lnTo>
                  <a:lnTo>
                    <a:pt x="80" y="4"/>
                  </a:lnTo>
                  <a:lnTo>
                    <a:pt x="37" y="4"/>
                  </a:lnTo>
                  <a:lnTo>
                    <a:pt x="37" y="84"/>
                  </a:lnTo>
                  <a:lnTo>
                    <a:pt x="50" y="84"/>
                  </a:lnTo>
                  <a:lnTo>
                    <a:pt x="50" y="84"/>
                  </a:lnTo>
                  <a:close/>
                  <a:moveTo>
                    <a:pt x="12" y="33"/>
                  </a:moveTo>
                  <a:lnTo>
                    <a:pt x="12" y="3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54"/>
                  </a:lnTo>
                  <a:lnTo>
                    <a:pt x="12" y="59"/>
                  </a:lnTo>
                  <a:lnTo>
                    <a:pt x="12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  <a:moveTo>
                    <a:pt x="50" y="33"/>
                  </a:moveTo>
                  <a:lnTo>
                    <a:pt x="50" y="12"/>
                  </a:lnTo>
                  <a:lnTo>
                    <a:pt x="67" y="12"/>
                  </a:lnTo>
                  <a:lnTo>
                    <a:pt x="67" y="33"/>
                  </a:lnTo>
                  <a:lnTo>
                    <a:pt x="50" y="33"/>
                  </a:lnTo>
                  <a:lnTo>
                    <a:pt x="50" y="33"/>
                  </a:lnTo>
                  <a:close/>
                  <a:moveTo>
                    <a:pt x="67" y="46"/>
                  </a:moveTo>
                  <a:lnTo>
                    <a:pt x="67" y="63"/>
                  </a:lnTo>
                  <a:lnTo>
                    <a:pt x="50" y="63"/>
                  </a:lnTo>
                  <a:lnTo>
                    <a:pt x="50" y="46"/>
                  </a:lnTo>
                  <a:lnTo>
                    <a:pt x="67" y="46"/>
                  </a:lnTo>
                  <a:lnTo>
                    <a:pt x="67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1" name="Freeform 49"/>
            <p:cNvSpPr>
              <a:spLocks/>
            </p:cNvSpPr>
            <p:nvPr/>
          </p:nvSpPr>
          <p:spPr bwMode="auto">
            <a:xfrm>
              <a:off x="1789" y="2153"/>
              <a:ext cx="89" cy="93"/>
            </a:xfrm>
            <a:custGeom>
              <a:avLst/>
              <a:gdLst/>
              <a:ahLst/>
              <a:cxnLst>
                <a:cxn ang="0">
                  <a:pos x="55" y="13"/>
                </a:cxn>
                <a:cxn ang="0">
                  <a:pos x="55" y="13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8" y="17"/>
                </a:cxn>
                <a:cxn ang="0">
                  <a:pos x="0" y="17"/>
                </a:cxn>
                <a:cxn ang="0">
                  <a:pos x="0" y="30"/>
                </a:cxn>
                <a:cxn ang="0">
                  <a:pos x="38" y="30"/>
                </a:cxn>
                <a:cxn ang="0">
                  <a:pos x="38" y="38"/>
                </a:cxn>
                <a:cxn ang="0">
                  <a:pos x="13" y="38"/>
                </a:cxn>
                <a:cxn ang="0">
                  <a:pos x="13" y="85"/>
                </a:cxn>
                <a:cxn ang="0">
                  <a:pos x="26" y="85"/>
                </a:cxn>
                <a:cxn ang="0">
                  <a:pos x="26" y="51"/>
                </a:cxn>
                <a:cxn ang="0">
                  <a:pos x="38" y="51"/>
                </a:cxn>
                <a:cxn ang="0">
                  <a:pos x="38" y="93"/>
                </a:cxn>
                <a:cxn ang="0">
                  <a:pos x="51" y="93"/>
                </a:cxn>
                <a:cxn ang="0">
                  <a:pos x="51" y="51"/>
                </a:cxn>
                <a:cxn ang="0">
                  <a:pos x="68" y="51"/>
                </a:cxn>
                <a:cxn ang="0">
                  <a:pos x="68" y="68"/>
                </a:cxn>
                <a:cxn ang="0">
                  <a:pos x="68" y="68"/>
                </a:cxn>
                <a:cxn ang="0">
                  <a:pos x="64" y="72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59" y="85"/>
                </a:cxn>
                <a:cxn ang="0">
                  <a:pos x="59" y="85"/>
                </a:cxn>
                <a:cxn ang="0">
                  <a:pos x="72" y="85"/>
                </a:cxn>
                <a:cxn ang="0">
                  <a:pos x="76" y="80"/>
                </a:cxn>
                <a:cxn ang="0">
                  <a:pos x="80" y="76"/>
                </a:cxn>
                <a:cxn ang="0">
                  <a:pos x="80" y="38"/>
                </a:cxn>
                <a:cxn ang="0">
                  <a:pos x="51" y="38"/>
                </a:cxn>
                <a:cxn ang="0">
                  <a:pos x="51" y="30"/>
                </a:cxn>
                <a:cxn ang="0">
                  <a:pos x="89" y="30"/>
                </a:cxn>
                <a:cxn ang="0">
                  <a:pos x="89" y="17"/>
                </a:cxn>
                <a:cxn ang="0">
                  <a:pos x="43" y="17"/>
                </a:cxn>
                <a:cxn ang="0">
                  <a:pos x="43" y="17"/>
                </a:cxn>
                <a:cxn ang="0">
                  <a:pos x="55" y="13"/>
                </a:cxn>
                <a:cxn ang="0">
                  <a:pos x="55" y="13"/>
                </a:cxn>
                <a:cxn ang="0">
                  <a:pos x="55" y="13"/>
                </a:cxn>
              </a:cxnLst>
              <a:rect l="0" t="0" r="r" b="b"/>
              <a:pathLst>
                <a:path w="89" h="93">
                  <a:moveTo>
                    <a:pt x="55" y="13"/>
                  </a:moveTo>
                  <a:lnTo>
                    <a:pt x="55" y="13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8" y="30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5"/>
                  </a:lnTo>
                  <a:lnTo>
                    <a:pt x="26" y="85"/>
                  </a:lnTo>
                  <a:lnTo>
                    <a:pt x="26" y="51"/>
                  </a:lnTo>
                  <a:lnTo>
                    <a:pt x="38" y="51"/>
                  </a:lnTo>
                  <a:lnTo>
                    <a:pt x="38" y="93"/>
                  </a:lnTo>
                  <a:lnTo>
                    <a:pt x="51" y="93"/>
                  </a:lnTo>
                  <a:lnTo>
                    <a:pt x="51" y="51"/>
                  </a:lnTo>
                  <a:lnTo>
                    <a:pt x="68" y="51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9" y="85"/>
                  </a:lnTo>
                  <a:lnTo>
                    <a:pt x="59" y="85"/>
                  </a:lnTo>
                  <a:lnTo>
                    <a:pt x="72" y="85"/>
                  </a:lnTo>
                  <a:lnTo>
                    <a:pt x="76" y="80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1" y="38"/>
                  </a:lnTo>
                  <a:lnTo>
                    <a:pt x="51" y="30"/>
                  </a:lnTo>
                  <a:lnTo>
                    <a:pt x="89" y="30"/>
                  </a:lnTo>
                  <a:lnTo>
                    <a:pt x="89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2" name="Freeform 50"/>
            <p:cNvSpPr>
              <a:spLocks noEditPoints="1"/>
            </p:cNvSpPr>
            <p:nvPr/>
          </p:nvSpPr>
          <p:spPr bwMode="auto">
            <a:xfrm>
              <a:off x="1566" y="2629"/>
              <a:ext cx="84" cy="93"/>
            </a:xfrm>
            <a:custGeom>
              <a:avLst/>
              <a:gdLst/>
              <a:ahLst/>
              <a:cxnLst>
                <a:cxn ang="0">
                  <a:pos x="68" y="43"/>
                </a:cxn>
                <a:cxn ang="0">
                  <a:pos x="55" y="38"/>
                </a:cxn>
                <a:cxn ang="0">
                  <a:pos x="68" y="38"/>
                </a:cxn>
                <a:cxn ang="0">
                  <a:pos x="68" y="59"/>
                </a:cxn>
                <a:cxn ang="0">
                  <a:pos x="55" y="55"/>
                </a:cxn>
                <a:cxn ang="0">
                  <a:pos x="68" y="55"/>
                </a:cxn>
                <a:cxn ang="0">
                  <a:pos x="25" y="68"/>
                </a:cxn>
                <a:cxn ang="0">
                  <a:pos x="13" y="64"/>
                </a:cxn>
                <a:cxn ang="0">
                  <a:pos x="25" y="64"/>
                </a:cxn>
                <a:cxn ang="0">
                  <a:pos x="30" y="30"/>
                </a:cxn>
                <a:cxn ang="0">
                  <a:pos x="30" y="26"/>
                </a:cxn>
                <a:cxn ang="0">
                  <a:pos x="13" y="26"/>
                </a:cxn>
                <a:cxn ang="0">
                  <a:pos x="0" y="34"/>
                </a:cxn>
                <a:cxn ang="0">
                  <a:pos x="13" y="43"/>
                </a:cxn>
                <a:cxn ang="0">
                  <a:pos x="4" y="51"/>
                </a:cxn>
                <a:cxn ang="0">
                  <a:pos x="13" y="85"/>
                </a:cxn>
                <a:cxn ang="0">
                  <a:pos x="25" y="81"/>
                </a:cxn>
                <a:cxn ang="0">
                  <a:pos x="38" y="81"/>
                </a:cxn>
                <a:cxn ang="0">
                  <a:pos x="25" y="51"/>
                </a:cxn>
                <a:cxn ang="0">
                  <a:pos x="42" y="43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30" y="30"/>
                </a:cxn>
                <a:cxn ang="0">
                  <a:pos x="0" y="17"/>
                </a:cxn>
                <a:cxn ang="0">
                  <a:pos x="21" y="26"/>
                </a:cxn>
                <a:cxn ang="0">
                  <a:pos x="34" y="17"/>
                </a:cxn>
                <a:cxn ang="0">
                  <a:pos x="51" y="26"/>
                </a:cxn>
                <a:cxn ang="0">
                  <a:pos x="63" y="17"/>
                </a:cxn>
                <a:cxn ang="0">
                  <a:pos x="84" y="9"/>
                </a:cxn>
                <a:cxn ang="0">
                  <a:pos x="63" y="9"/>
                </a:cxn>
                <a:cxn ang="0">
                  <a:pos x="63" y="5"/>
                </a:cxn>
                <a:cxn ang="0">
                  <a:pos x="63" y="5"/>
                </a:cxn>
                <a:cxn ang="0">
                  <a:pos x="59" y="0"/>
                </a:cxn>
                <a:cxn ang="0">
                  <a:pos x="55" y="0"/>
                </a:cxn>
                <a:cxn ang="0">
                  <a:pos x="51" y="9"/>
                </a:cxn>
                <a:cxn ang="0">
                  <a:pos x="34" y="9"/>
                </a:cxn>
                <a:cxn ang="0">
                  <a:pos x="34" y="5"/>
                </a:cxn>
                <a:cxn ang="0">
                  <a:pos x="34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1" y="9"/>
                </a:cxn>
                <a:cxn ang="0">
                  <a:pos x="0" y="17"/>
                </a:cxn>
                <a:cxn ang="0">
                  <a:pos x="30" y="89"/>
                </a:cxn>
                <a:cxn ang="0">
                  <a:pos x="42" y="93"/>
                </a:cxn>
                <a:cxn ang="0">
                  <a:pos x="51" y="85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63" y="81"/>
                </a:cxn>
                <a:cxn ang="0">
                  <a:pos x="59" y="81"/>
                </a:cxn>
                <a:cxn ang="0">
                  <a:pos x="63" y="93"/>
                </a:cxn>
                <a:cxn ang="0">
                  <a:pos x="80" y="89"/>
                </a:cxn>
                <a:cxn ang="0">
                  <a:pos x="80" y="81"/>
                </a:cxn>
                <a:cxn ang="0">
                  <a:pos x="46" y="26"/>
                </a:cxn>
                <a:cxn ang="0">
                  <a:pos x="46" y="59"/>
                </a:cxn>
                <a:cxn ang="0">
                  <a:pos x="30" y="89"/>
                </a:cxn>
                <a:cxn ang="0">
                  <a:pos x="30" y="89"/>
                </a:cxn>
              </a:cxnLst>
              <a:rect l="0" t="0" r="r" b="b"/>
              <a:pathLst>
                <a:path w="84" h="93">
                  <a:moveTo>
                    <a:pt x="68" y="38"/>
                  </a:moveTo>
                  <a:lnTo>
                    <a:pt x="68" y="43"/>
                  </a:lnTo>
                  <a:lnTo>
                    <a:pt x="55" y="43"/>
                  </a:lnTo>
                  <a:lnTo>
                    <a:pt x="55" y="38"/>
                  </a:lnTo>
                  <a:lnTo>
                    <a:pt x="68" y="38"/>
                  </a:lnTo>
                  <a:lnTo>
                    <a:pt x="68" y="38"/>
                  </a:lnTo>
                  <a:close/>
                  <a:moveTo>
                    <a:pt x="68" y="55"/>
                  </a:moveTo>
                  <a:lnTo>
                    <a:pt x="68" y="59"/>
                  </a:lnTo>
                  <a:lnTo>
                    <a:pt x="55" y="59"/>
                  </a:lnTo>
                  <a:lnTo>
                    <a:pt x="55" y="55"/>
                  </a:lnTo>
                  <a:lnTo>
                    <a:pt x="68" y="55"/>
                  </a:lnTo>
                  <a:lnTo>
                    <a:pt x="68" y="55"/>
                  </a:lnTo>
                  <a:close/>
                  <a:moveTo>
                    <a:pt x="25" y="64"/>
                  </a:moveTo>
                  <a:lnTo>
                    <a:pt x="25" y="68"/>
                  </a:lnTo>
                  <a:lnTo>
                    <a:pt x="13" y="68"/>
                  </a:lnTo>
                  <a:lnTo>
                    <a:pt x="13" y="64"/>
                  </a:lnTo>
                  <a:lnTo>
                    <a:pt x="25" y="64"/>
                  </a:lnTo>
                  <a:lnTo>
                    <a:pt x="25" y="64"/>
                  </a:lnTo>
                  <a:close/>
                  <a:moveTo>
                    <a:pt x="30" y="30"/>
                  </a:moveTo>
                  <a:lnTo>
                    <a:pt x="30" y="30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1" y="26"/>
                  </a:lnTo>
                  <a:lnTo>
                    <a:pt x="13" y="26"/>
                  </a:lnTo>
                  <a:lnTo>
                    <a:pt x="13" y="34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4" y="51"/>
                  </a:lnTo>
                  <a:lnTo>
                    <a:pt x="4" y="85"/>
                  </a:lnTo>
                  <a:lnTo>
                    <a:pt x="13" y="85"/>
                  </a:lnTo>
                  <a:lnTo>
                    <a:pt x="13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38" y="81"/>
                  </a:lnTo>
                  <a:lnTo>
                    <a:pt x="38" y="51"/>
                  </a:lnTo>
                  <a:lnTo>
                    <a:pt x="25" y="51"/>
                  </a:lnTo>
                  <a:lnTo>
                    <a:pt x="25" y="43"/>
                  </a:lnTo>
                  <a:lnTo>
                    <a:pt x="42" y="43"/>
                  </a:lnTo>
                  <a:lnTo>
                    <a:pt x="42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close/>
                  <a:moveTo>
                    <a:pt x="0" y="17"/>
                  </a:moveTo>
                  <a:lnTo>
                    <a:pt x="21" y="17"/>
                  </a:lnTo>
                  <a:lnTo>
                    <a:pt x="21" y="26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51" y="17"/>
                  </a:lnTo>
                  <a:lnTo>
                    <a:pt x="51" y="26"/>
                  </a:lnTo>
                  <a:lnTo>
                    <a:pt x="63" y="26"/>
                  </a:lnTo>
                  <a:lnTo>
                    <a:pt x="63" y="17"/>
                  </a:lnTo>
                  <a:lnTo>
                    <a:pt x="84" y="17"/>
                  </a:lnTo>
                  <a:lnTo>
                    <a:pt x="84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30" y="89"/>
                  </a:moveTo>
                  <a:lnTo>
                    <a:pt x="30" y="89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51" y="85"/>
                  </a:lnTo>
                  <a:lnTo>
                    <a:pt x="55" y="68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80" y="89"/>
                  </a:lnTo>
                  <a:lnTo>
                    <a:pt x="80" y="89"/>
                  </a:lnTo>
                  <a:lnTo>
                    <a:pt x="80" y="81"/>
                  </a:lnTo>
                  <a:lnTo>
                    <a:pt x="80" y="26"/>
                  </a:lnTo>
                  <a:lnTo>
                    <a:pt x="46" y="26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30" y="89"/>
                  </a:lnTo>
                  <a:lnTo>
                    <a:pt x="30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3" name="Freeform 51"/>
            <p:cNvSpPr>
              <a:spLocks noEditPoints="1"/>
            </p:cNvSpPr>
            <p:nvPr/>
          </p:nvSpPr>
          <p:spPr bwMode="auto">
            <a:xfrm>
              <a:off x="1663" y="2634"/>
              <a:ext cx="89" cy="88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38" y="25"/>
                </a:cxn>
                <a:cxn ang="0">
                  <a:pos x="55" y="17"/>
                </a:cxn>
                <a:cxn ang="0">
                  <a:pos x="67" y="25"/>
                </a:cxn>
                <a:cxn ang="0">
                  <a:pos x="89" y="17"/>
                </a:cxn>
                <a:cxn ang="0">
                  <a:pos x="67" y="8"/>
                </a:cxn>
                <a:cxn ang="0">
                  <a:pos x="67" y="4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5" y="0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25" y="0"/>
                </a:cxn>
                <a:cxn ang="0">
                  <a:pos x="4" y="8"/>
                </a:cxn>
                <a:cxn ang="0">
                  <a:pos x="4" y="17"/>
                </a:cxn>
                <a:cxn ang="0">
                  <a:pos x="17" y="33"/>
                </a:cxn>
                <a:cxn ang="0">
                  <a:pos x="17" y="42"/>
                </a:cxn>
                <a:cxn ang="0">
                  <a:pos x="17" y="46"/>
                </a:cxn>
                <a:cxn ang="0">
                  <a:pos x="17" y="54"/>
                </a:cxn>
                <a:cxn ang="0">
                  <a:pos x="0" y="84"/>
                </a:cxn>
                <a:cxn ang="0">
                  <a:pos x="13" y="88"/>
                </a:cxn>
                <a:cxn ang="0">
                  <a:pos x="21" y="76"/>
                </a:cxn>
                <a:cxn ang="0">
                  <a:pos x="67" y="63"/>
                </a:cxn>
                <a:cxn ang="0">
                  <a:pos x="80" y="67"/>
                </a:cxn>
                <a:cxn ang="0">
                  <a:pos x="55" y="33"/>
                </a:cxn>
                <a:cxn ang="0">
                  <a:pos x="51" y="21"/>
                </a:cxn>
                <a:cxn ang="0">
                  <a:pos x="38" y="25"/>
                </a:cxn>
                <a:cxn ang="0">
                  <a:pos x="42" y="33"/>
                </a:cxn>
                <a:cxn ang="0">
                  <a:pos x="30" y="42"/>
                </a:cxn>
                <a:cxn ang="0">
                  <a:pos x="67" y="54"/>
                </a:cxn>
                <a:cxn ang="0">
                  <a:pos x="30" y="42"/>
                </a:cxn>
              </a:cxnLst>
              <a:rect l="0" t="0" r="r" b="b"/>
              <a:pathLst>
                <a:path w="89" h="88">
                  <a:moveTo>
                    <a:pt x="4" y="17"/>
                  </a:moveTo>
                  <a:lnTo>
                    <a:pt x="25" y="17"/>
                  </a:lnTo>
                  <a:lnTo>
                    <a:pt x="25" y="25"/>
                  </a:lnTo>
                  <a:lnTo>
                    <a:pt x="38" y="25"/>
                  </a:lnTo>
                  <a:lnTo>
                    <a:pt x="38" y="17"/>
                  </a:lnTo>
                  <a:lnTo>
                    <a:pt x="55" y="17"/>
                  </a:lnTo>
                  <a:lnTo>
                    <a:pt x="55" y="25"/>
                  </a:lnTo>
                  <a:lnTo>
                    <a:pt x="67" y="25"/>
                  </a:lnTo>
                  <a:lnTo>
                    <a:pt x="67" y="17"/>
                  </a:lnTo>
                  <a:lnTo>
                    <a:pt x="89" y="17"/>
                  </a:lnTo>
                  <a:lnTo>
                    <a:pt x="89" y="8"/>
                  </a:lnTo>
                  <a:lnTo>
                    <a:pt x="67" y="8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5" y="0"/>
                  </a:lnTo>
                  <a:lnTo>
                    <a:pt x="55" y="8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4" y="8"/>
                  </a:lnTo>
                  <a:lnTo>
                    <a:pt x="4" y="17"/>
                  </a:lnTo>
                  <a:lnTo>
                    <a:pt x="4" y="17"/>
                  </a:lnTo>
                  <a:close/>
                  <a:moveTo>
                    <a:pt x="42" y="33"/>
                  </a:moveTo>
                  <a:lnTo>
                    <a:pt x="17" y="33"/>
                  </a:lnTo>
                  <a:lnTo>
                    <a:pt x="17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6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3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21" y="76"/>
                  </a:lnTo>
                  <a:lnTo>
                    <a:pt x="25" y="63"/>
                  </a:lnTo>
                  <a:lnTo>
                    <a:pt x="67" y="63"/>
                  </a:lnTo>
                  <a:lnTo>
                    <a:pt x="67" y="67"/>
                  </a:lnTo>
                  <a:lnTo>
                    <a:pt x="80" y="67"/>
                  </a:lnTo>
                  <a:lnTo>
                    <a:pt x="80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1" y="2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close/>
                  <a:moveTo>
                    <a:pt x="30" y="42"/>
                  </a:moveTo>
                  <a:lnTo>
                    <a:pt x="67" y="42"/>
                  </a:lnTo>
                  <a:lnTo>
                    <a:pt x="67" y="54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4" name="Freeform 52"/>
            <p:cNvSpPr>
              <a:spLocks noEditPoints="1"/>
            </p:cNvSpPr>
            <p:nvPr/>
          </p:nvSpPr>
          <p:spPr bwMode="auto">
            <a:xfrm>
              <a:off x="1773" y="2629"/>
              <a:ext cx="75" cy="93"/>
            </a:xfrm>
            <a:custGeom>
              <a:avLst/>
              <a:gdLst/>
              <a:ahLst/>
              <a:cxnLst>
                <a:cxn ang="0">
                  <a:pos x="63" y="55"/>
                </a:cxn>
                <a:cxn ang="0">
                  <a:pos x="63" y="72"/>
                </a:cxn>
                <a:cxn ang="0">
                  <a:pos x="54" y="81"/>
                </a:cxn>
                <a:cxn ang="0">
                  <a:pos x="54" y="72"/>
                </a:cxn>
                <a:cxn ang="0">
                  <a:pos x="54" y="68"/>
                </a:cxn>
                <a:cxn ang="0">
                  <a:pos x="59" y="64"/>
                </a:cxn>
                <a:cxn ang="0">
                  <a:pos x="46" y="64"/>
                </a:cxn>
                <a:cxn ang="0">
                  <a:pos x="33" y="76"/>
                </a:cxn>
                <a:cxn ang="0">
                  <a:pos x="33" y="68"/>
                </a:cxn>
                <a:cxn ang="0">
                  <a:pos x="33" y="64"/>
                </a:cxn>
                <a:cxn ang="0">
                  <a:pos x="33" y="59"/>
                </a:cxn>
                <a:cxn ang="0">
                  <a:pos x="21" y="59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4"/>
                </a:cxn>
                <a:cxn ang="0">
                  <a:pos x="0" y="64"/>
                </a:cxn>
                <a:cxn ang="0">
                  <a:pos x="46" y="85"/>
                </a:cxn>
                <a:cxn ang="0">
                  <a:pos x="54" y="89"/>
                </a:cxn>
                <a:cxn ang="0">
                  <a:pos x="59" y="93"/>
                </a:cxn>
                <a:cxn ang="0">
                  <a:pos x="67" y="93"/>
                </a:cxn>
                <a:cxn ang="0">
                  <a:pos x="75" y="89"/>
                </a:cxn>
                <a:cxn ang="0">
                  <a:pos x="75" y="72"/>
                </a:cxn>
                <a:cxn ang="0">
                  <a:pos x="21" y="47"/>
                </a:cxn>
                <a:cxn ang="0">
                  <a:pos x="50" y="22"/>
                </a:cxn>
                <a:cxn ang="0">
                  <a:pos x="50" y="30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46" y="43"/>
                </a:cxn>
                <a:cxn ang="0">
                  <a:pos x="54" y="43"/>
                </a:cxn>
                <a:cxn ang="0">
                  <a:pos x="63" y="34"/>
                </a:cxn>
                <a:cxn ang="0">
                  <a:pos x="63" y="9"/>
                </a:cxn>
                <a:cxn ang="0">
                  <a:pos x="37" y="9"/>
                </a:cxn>
                <a:cxn ang="0">
                  <a:pos x="37" y="5"/>
                </a:cxn>
                <a:cxn ang="0">
                  <a:pos x="42" y="5"/>
                </a:cxn>
                <a:cxn ang="0">
                  <a:pos x="25" y="0"/>
                </a:cxn>
                <a:cxn ang="0">
                  <a:pos x="8" y="9"/>
                </a:cxn>
                <a:cxn ang="0">
                  <a:pos x="8" y="55"/>
                </a:cxn>
                <a:cxn ang="0">
                  <a:pos x="42" y="34"/>
                </a:cxn>
                <a:cxn ang="0">
                  <a:pos x="33" y="22"/>
                </a:cxn>
                <a:cxn ang="0">
                  <a:pos x="21" y="26"/>
                </a:cxn>
                <a:cxn ang="0">
                  <a:pos x="29" y="43"/>
                </a:cxn>
                <a:cxn ang="0">
                  <a:pos x="42" y="34"/>
                </a:cxn>
              </a:cxnLst>
              <a:rect l="0" t="0" r="r" b="b"/>
              <a:pathLst>
                <a:path w="75" h="93">
                  <a:moveTo>
                    <a:pt x="8" y="55"/>
                  </a:moveTo>
                  <a:lnTo>
                    <a:pt x="63" y="55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81"/>
                  </a:lnTo>
                  <a:lnTo>
                    <a:pt x="54" y="81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0" y="64"/>
                  </a:lnTo>
                  <a:lnTo>
                    <a:pt x="46" y="64"/>
                  </a:lnTo>
                  <a:lnTo>
                    <a:pt x="46" y="76"/>
                  </a:lnTo>
                  <a:lnTo>
                    <a:pt x="33" y="76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21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89"/>
                  </a:lnTo>
                  <a:lnTo>
                    <a:pt x="46" y="85"/>
                  </a:lnTo>
                  <a:lnTo>
                    <a:pt x="46" y="89"/>
                  </a:lnTo>
                  <a:lnTo>
                    <a:pt x="54" y="89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7" y="93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75" y="85"/>
                  </a:lnTo>
                  <a:lnTo>
                    <a:pt x="75" y="72"/>
                  </a:lnTo>
                  <a:lnTo>
                    <a:pt x="75" y="47"/>
                  </a:lnTo>
                  <a:lnTo>
                    <a:pt x="21" y="47"/>
                  </a:lnTo>
                  <a:lnTo>
                    <a:pt x="21" y="22"/>
                  </a:lnTo>
                  <a:lnTo>
                    <a:pt x="50" y="22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4" y="43"/>
                  </a:lnTo>
                  <a:lnTo>
                    <a:pt x="59" y="43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3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9"/>
                  </a:lnTo>
                  <a:lnTo>
                    <a:pt x="8" y="9"/>
                  </a:lnTo>
                  <a:lnTo>
                    <a:pt x="8" y="55"/>
                  </a:lnTo>
                  <a:lnTo>
                    <a:pt x="8" y="55"/>
                  </a:lnTo>
                  <a:close/>
                  <a:moveTo>
                    <a:pt x="42" y="34"/>
                  </a:moveTo>
                  <a:lnTo>
                    <a:pt x="42" y="34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5" name="Freeform 53"/>
            <p:cNvSpPr>
              <a:spLocks/>
            </p:cNvSpPr>
            <p:nvPr/>
          </p:nvSpPr>
          <p:spPr bwMode="auto">
            <a:xfrm>
              <a:off x="1865" y="2629"/>
              <a:ext cx="93" cy="93"/>
            </a:xfrm>
            <a:custGeom>
              <a:avLst/>
              <a:gdLst/>
              <a:ahLst/>
              <a:cxnLst>
                <a:cxn ang="0">
                  <a:pos x="55" y="13"/>
                </a:cxn>
                <a:cxn ang="0">
                  <a:pos x="55" y="1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42" y="17"/>
                </a:cxn>
                <a:cxn ang="0">
                  <a:pos x="0" y="17"/>
                </a:cxn>
                <a:cxn ang="0">
                  <a:pos x="0" y="26"/>
                </a:cxn>
                <a:cxn ang="0">
                  <a:pos x="38" y="26"/>
                </a:cxn>
                <a:cxn ang="0">
                  <a:pos x="38" y="38"/>
                </a:cxn>
                <a:cxn ang="0">
                  <a:pos x="13" y="38"/>
                </a:cxn>
                <a:cxn ang="0">
                  <a:pos x="13" y="85"/>
                </a:cxn>
                <a:cxn ang="0">
                  <a:pos x="26" y="85"/>
                </a:cxn>
                <a:cxn ang="0">
                  <a:pos x="26" y="51"/>
                </a:cxn>
                <a:cxn ang="0">
                  <a:pos x="38" y="51"/>
                </a:cxn>
                <a:cxn ang="0">
                  <a:pos x="38" y="93"/>
                </a:cxn>
                <a:cxn ang="0">
                  <a:pos x="55" y="93"/>
                </a:cxn>
                <a:cxn ang="0">
                  <a:pos x="55" y="51"/>
                </a:cxn>
                <a:cxn ang="0">
                  <a:pos x="68" y="51"/>
                </a:cxn>
                <a:cxn ang="0">
                  <a:pos x="68" y="68"/>
                </a:cxn>
                <a:cxn ang="0">
                  <a:pos x="68" y="68"/>
                </a:cxn>
                <a:cxn ang="0">
                  <a:pos x="63" y="72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59" y="85"/>
                </a:cxn>
                <a:cxn ang="0">
                  <a:pos x="59" y="85"/>
                </a:cxn>
                <a:cxn ang="0">
                  <a:pos x="76" y="81"/>
                </a:cxn>
                <a:cxn ang="0">
                  <a:pos x="80" y="81"/>
                </a:cxn>
                <a:cxn ang="0">
                  <a:pos x="80" y="76"/>
                </a:cxn>
                <a:cxn ang="0">
                  <a:pos x="80" y="38"/>
                </a:cxn>
                <a:cxn ang="0">
                  <a:pos x="55" y="38"/>
                </a:cxn>
                <a:cxn ang="0">
                  <a:pos x="55" y="26"/>
                </a:cxn>
                <a:cxn ang="0">
                  <a:pos x="93" y="26"/>
                </a:cxn>
                <a:cxn ang="0">
                  <a:pos x="93" y="17"/>
                </a:cxn>
                <a:cxn ang="0">
                  <a:pos x="47" y="17"/>
                </a:cxn>
                <a:cxn ang="0">
                  <a:pos x="47" y="17"/>
                </a:cxn>
                <a:cxn ang="0">
                  <a:pos x="55" y="13"/>
                </a:cxn>
                <a:cxn ang="0">
                  <a:pos x="55" y="13"/>
                </a:cxn>
                <a:cxn ang="0">
                  <a:pos x="55" y="13"/>
                </a:cxn>
              </a:cxnLst>
              <a:rect l="0" t="0" r="r" b="b"/>
              <a:pathLst>
                <a:path w="93" h="93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42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5"/>
                  </a:lnTo>
                  <a:lnTo>
                    <a:pt x="26" y="85"/>
                  </a:lnTo>
                  <a:lnTo>
                    <a:pt x="26" y="51"/>
                  </a:lnTo>
                  <a:lnTo>
                    <a:pt x="38" y="51"/>
                  </a:lnTo>
                  <a:lnTo>
                    <a:pt x="38" y="93"/>
                  </a:lnTo>
                  <a:lnTo>
                    <a:pt x="55" y="93"/>
                  </a:lnTo>
                  <a:lnTo>
                    <a:pt x="55" y="51"/>
                  </a:lnTo>
                  <a:lnTo>
                    <a:pt x="68" y="51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3" y="72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9" y="85"/>
                  </a:lnTo>
                  <a:lnTo>
                    <a:pt x="59" y="85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5" y="38"/>
                  </a:lnTo>
                  <a:lnTo>
                    <a:pt x="55" y="26"/>
                  </a:lnTo>
                  <a:lnTo>
                    <a:pt x="93" y="26"/>
                  </a:lnTo>
                  <a:lnTo>
                    <a:pt x="93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6" name="Freeform 54"/>
            <p:cNvSpPr>
              <a:spLocks noEditPoints="1"/>
            </p:cNvSpPr>
            <p:nvPr/>
          </p:nvSpPr>
          <p:spPr bwMode="auto">
            <a:xfrm>
              <a:off x="2089" y="2187"/>
              <a:ext cx="92" cy="93"/>
            </a:xfrm>
            <a:custGeom>
              <a:avLst/>
              <a:gdLst/>
              <a:ahLst/>
              <a:cxnLst>
                <a:cxn ang="0">
                  <a:pos x="63" y="46"/>
                </a:cxn>
                <a:cxn ang="0">
                  <a:pos x="42" y="51"/>
                </a:cxn>
                <a:cxn ang="0">
                  <a:pos x="54" y="84"/>
                </a:cxn>
                <a:cxn ang="0">
                  <a:pos x="63" y="63"/>
                </a:cxn>
                <a:cxn ang="0">
                  <a:pos x="71" y="93"/>
                </a:cxn>
                <a:cxn ang="0">
                  <a:pos x="80" y="59"/>
                </a:cxn>
                <a:cxn ang="0">
                  <a:pos x="80" y="72"/>
                </a:cxn>
                <a:cxn ang="0">
                  <a:pos x="75" y="76"/>
                </a:cxn>
                <a:cxn ang="0">
                  <a:pos x="75" y="89"/>
                </a:cxn>
                <a:cxn ang="0">
                  <a:pos x="88" y="84"/>
                </a:cxn>
                <a:cxn ang="0">
                  <a:pos x="92" y="51"/>
                </a:cxn>
                <a:cxn ang="0">
                  <a:pos x="71" y="46"/>
                </a:cxn>
                <a:cxn ang="0">
                  <a:pos x="88" y="9"/>
                </a:cxn>
                <a:cxn ang="0">
                  <a:pos x="71" y="9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5" y="0"/>
                </a:cxn>
                <a:cxn ang="0">
                  <a:pos x="59" y="0"/>
                </a:cxn>
                <a:cxn ang="0">
                  <a:pos x="46" y="9"/>
                </a:cxn>
                <a:cxn ang="0">
                  <a:pos x="46" y="46"/>
                </a:cxn>
                <a:cxn ang="0">
                  <a:pos x="75" y="25"/>
                </a:cxn>
                <a:cxn ang="0">
                  <a:pos x="59" y="17"/>
                </a:cxn>
                <a:cxn ang="0">
                  <a:pos x="75" y="17"/>
                </a:cxn>
                <a:cxn ang="0">
                  <a:pos x="59" y="34"/>
                </a:cxn>
                <a:cxn ang="0">
                  <a:pos x="75" y="38"/>
                </a:cxn>
                <a:cxn ang="0">
                  <a:pos x="59" y="38"/>
                </a:cxn>
                <a:cxn ang="0">
                  <a:pos x="12" y="80"/>
                </a:cxn>
                <a:cxn ang="0">
                  <a:pos x="21" y="93"/>
                </a:cxn>
                <a:cxn ang="0">
                  <a:pos x="29" y="84"/>
                </a:cxn>
                <a:cxn ang="0">
                  <a:pos x="42" y="76"/>
                </a:cxn>
                <a:cxn ang="0">
                  <a:pos x="37" y="63"/>
                </a:cxn>
                <a:cxn ang="0">
                  <a:pos x="33" y="68"/>
                </a:cxn>
                <a:cxn ang="0">
                  <a:pos x="29" y="59"/>
                </a:cxn>
                <a:cxn ang="0">
                  <a:pos x="42" y="46"/>
                </a:cxn>
                <a:cxn ang="0">
                  <a:pos x="29" y="38"/>
                </a:cxn>
                <a:cxn ang="0">
                  <a:pos x="42" y="30"/>
                </a:cxn>
                <a:cxn ang="0">
                  <a:pos x="21" y="30"/>
                </a:cxn>
                <a:cxn ang="0">
                  <a:pos x="21" y="25"/>
                </a:cxn>
                <a:cxn ang="0">
                  <a:pos x="42" y="21"/>
                </a:cxn>
                <a:cxn ang="0">
                  <a:pos x="25" y="13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16" y="0"/>
                </a:cxn>
                <a:cxn ang="0">
                  <a:pos x="12" y="21"/>
                </a:cxn>
                <a:cxn ang="0">
                  <a:pos x="0" y="38"/>
                </a:cxn>
                <a:cxn ang="0">
                  <a:pos x="12" y="46"/>
                </a:cxn>
                <a:cxn ang="0">
                  <a:pos x="16" y="38"/>
                </a:cxn>
                <a:cxn ang="0">
                  <a:pos x="4" y="46"/>
                </a:cxn>
                <a:cxn ang="0">
                  <a:pos x="16" y="59"/>
                </a:cxn>
                <a:cxn ang="0">
                  <a:pos x="16" y="68"/>
                </a:cxn>
                <a:cxn ang="0">
                  <a:pos x="12" y="80"/>
                </a:cxn>
              </a:cxnLst>
              <a:rect l="0" t="0" r="r" b="b"/>
              <a:pathLst>
                <a:path w="92" h="93">
                  <a:moveTo>
                    <a:pt x="46" y="46"/>
                  </a:moveTo>
                  <a:lnTo>
                    <a:pt x="63" y="46"/>
                  </a:lnTo>
                  <a:lnTo>
                    <a:pt x="63" y="51"/>
                  </a:lnTo>
                  <a:lnTo>
                    <a:pt x="42" y="51"/>
                  </a:lnTo>
                  <a:lnTo>
                    <a:pt x="42" y="84"/>
                  </a:lnTo>
                  <a:lnTo>
                    <a:pt x="54" y="84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93"/>
                  </a:lnTo>
                  <a:lnTo>
                    <a:pt x="71" y="93"/>
                  </a:lnTo>
                  <a:lnTo>
                    <a:pt x="71" y="63"/>
                  </a:lnTo>
                  <a:lnTo>
                    <a:pt x="80" y="59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8" y="84"/>
                  </a:lnTo>
                  <a:lnTo>
                    <a:pt x="92" y="80"/>
                  </a:lnTo>
                  <a:lnTo>
                    <a:pt x="92" y="51"/>
                  </a:lnTo>
                  <a:lnTo>
                    <a:pt x="71" y="51"/>
                  </a:lnTo>
                  <a:lnTo>
                    <a:pt x="71" y="46"/>
                  </a:lnTo>
                  <a:lnTo>
                    <a:pt x="88" y="46"/>
                  </a:lnTo>
                  <a:lnTo>
                    <a:pt x="88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9"/>
                  </a:lnTo>
                  <a:lnTo>
                    <a:pt x="46" y="9"/>
                  </a:lnTo>
                  <a:lnTo>
                    <a:pt x="46" y="46"/>
                  </a:lnTo>
                  <a:lnTo>
                    <a:pt x="46" y="46"/>
                  </a:lnTo>
                  <a:close/>
                  <a:moveTo>
                    <a:pt x="75" y="17"/>
                  </a:moveTo>
                  <a:lnTo>
                    <a:pt x="75" y="25"/>
                  </a:lnTo>
                  <a:lnTo>
                    <a:pt x="59" y="25"/>
                  </a:lnTo>
                  <a:lnTo>
                    <a:pt x="59" y="17"/>
                  </a:lnTo>
                  <a:lnTo>
                    <a:pt x="75" y="17"/>
                  </a:lnTo>
                  <a:lnTo>
                    <a:pt x="75" y="17"/>
                  </a:lnTo>
                  <a:close/>
                  <a:moveTo>
                    <a:pt x="59" y="38"/>
                  </a:moveTo>
                  <a:lnTo>
                    <a:pt x="59" y="34"/>
                  </a:lnTo>
                  <a:lnTo>
                    <a:pt x="75" y="34"/>
                  </a:lnTo>
                  <a:lnTo>
                    <a:pt x="75" y="38"/>
                  </a:lnTo>
                  <a:lnTo>
                    <a:pt x="59" y="38"/>
                  </a:lnTo>
                  <a:lnTo>
                    <a:pt x="59" y="38"/>
                  </a:lnTo>
                  <a:close/>
                  <a:moveTo>
                    <a:pt x="12" y="80"/>
                  </a:moveTo>
                  <a:lnTo>
                    <a:pt x="12" y="80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29" y="72"/>
                  </a:lnTo>
                  <a:lnTo>
                    <a:pt x="29" y="59"/>
                  </a:lnTo>
                  <a:lnTo>
                    <a:pt x="42" y="59"/>
                  </a:lnTo>
                  <a:lnTo>
                    <a:pt x="42" y="46"/>
                  </a:lnTo>
                  <a:lnTo>
                    <a:pt x="29" y="46"/>
                  </a:lnTo>
                  <a:lnTo>
                    <a:pt x="29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5" y="21"/>
                  </a:lnTo>
                  <a:lnTo>
                    <a:pt x="42" y="21"/>
                  </a:lnTo>
                  <a:lnTo>
                    <a:pt x="42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2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6"/>
                  </a:lnTo>
                  <a:lnTo>
                    <a:pt x="4" y="46"/>
                  </a:lnTo>
                  <a:lnTo>
                    <a:pt x="4" y="59"/>
                  </a:lnTo>
                  <a:lnTo>
                    <a:pt x="16" y="59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7" name="Freeform 55"/>
            <p:cNvSpPr>
              <a:spLocks noEditPoints="1"/>
            </p:cNvSpPr>
            <p:nvPr/>
          </p:nvSpPr>
          <p:spPr bwMode="auto">
            <a:xfrm>
              <a:off x="2194" y="2187"/>
              <a:ext cx="84" cy="93"/>
            </a:xfrm>
            <a:custGeom>
              <a:avLst/>
              <a:gdLst/>
              <a:ahLst/>
              <a:cxnLst>
                <a:cxn ang="0">
                  <a:pos x="67" y="25"/>
                </a:cxn>
                <a:cxn ang="0">
                  <a:pos x="55" y="1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55" y="9"/>
                </a:cxn>
                <a:cxn ang="0">
                  <a:pos x="46" y="4"/>
                </a:cxn>
                <a:cxn ang="0">
                  <a:pos x="46" y="46"/>
                </a:cxn>
                <a:cxn ang="0">
                  <a:pos x="38" y="25"/>
                </a:cxn>
                <a:cxn ang="0">
                  <a:pos x="29" y="9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29" y="4"/>
                </a:cxn>
                <a:cxn ang="0">
                  <a:pos x="21" y="4"/>
                </a:cxn>
                <a:cxn ang="0">
                  <a:pos x="21" y="51"/>
                </a:cxn>
                <a:cxn ang="0">
                  <a:pos x="13" y="72"/>
                </a:cxn>
                <a:cxn ang="0">
                  <a:pos x="0" y="84"/>
                </a:cxn>
                <a:cxn ang="0">
                  <a:pos x="13" y="89"/>
                </a:cxn>
                <a:cxn ang="0">
                  <a:pos x="21" y="80"/>
                </a:cxn>
                <a:cxn ang="0">
                  <a:pos x="29" y="72"/>
                </a:cxn>
                <a:cxn ang="0">
                  <a:pos x="29" y="30"/>
                </a:cxn>
                <a:cxn ang="0">
                  <a:pos x="34" y="55"/>
                </a:cxn>
                <a:cxn ang="0">
                  <a:pos x="42" y="55"/>
                </a:cxn>
                <a:cxn ang="0">
                  <a:pos x="46" y="55"/>
                </a:cxn>
                <a:cxn ang="0">
                  <a:pos x="55" y="89"/>
                </a:cxn>
                <a:cxn ang="0">
                  <a:pos x="55" y="30"/>
                </a:cxn>
                <a:cxn ang="0">
                  <a:pos x="63" y="55"/>
                </a:cxn>
                <a:cxn ang="0">
                  <a:pos x="71" y="93"/>
                </a:cxn>
                <a:cxn ang="0">
                  <a:pos x="84" y="9"/>
                </a:cxn>
                <a:cxn ang="0">
                  <a:pos x="84" y="4"/>
                </a:cxn>
                <a:cxn ang="0">
                  <a:pos x="84" y="0"/>
                </a:cxn>
                <a:cxn ang="0">
                  <a:pos x="84" y="0"/>
                </a:cxn>
                <a:cxn ang="0">
                  <a:pos x="71" y="0"/>
                </a:cxn>
                <a:cxn ang="0">
                  <a:pos x="71" y="46"/>
                </a:cxn>
                <a:cxn ang="0">
                  <a:pos x="67" y="25"/>
                </a:cxn>
                <a:cxn ang="0">
                  <a:pos x="13" y="42"/>
                </a:cxn>
                <a:cxn ang="0">
                  <a:pos x="17" y="25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0" y="55"/>
                </a:cxn>
                <a:cxn ang="0">
                  <a:pos x="13" y="59"/>
                </a:cxn>
                <a:cxn ang="0">
                  <a:pos x="13" y="42"/>
                </a:cxn>
                <a:cxn ang="0">
                  <a:pos x="13" y="42"/>
                </a:cxn>
              </a:cxnLst>
              <a:rect l="0" t="0" r="r" b="b"/>
              <a:pathLst>
                <a:path w="84" h="93">
                  <a:moveTo>
                    <a:pt x="67" y="25"/>
                  </a:moveTo>
                  <a:lnTo>
                    <a:pt x="67" y="25"/>
                  </a:lnTo>
                  <a:lnTo>
                    <a:pt x="55" y="25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46" y="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29" y="25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1" y="4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17" y="63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21" y="80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51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6" y="55"/>
                  </a:lnTo>
                  <a:lnTo>
                    <a:pt x="46" y="89"/>
                  </a:lnTo>
                  <a:lnTo>
                    <a:pt x="55" y="89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71" y="55"/>
                  </a:lnTo>
                  <a:lnTo>
                    <a:pt x="71" y="93"/>
                  </a:lnTo>
                  <a:lnTo>
                    <a:pt x="84" y="93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1" y="0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close/>
                  <a:moveTo>
                    <a:pt x="13" y="42"/>
                  </a:moveTo>
                  <a:lnTo>
                    <a:pt x="13" y="42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8" name="Freeform 56"/>
            <p:cNvSpPr>
              <a:spLocks/>
            </p:cNvSpPr>
            <p:nvPr/>
          </p:nvSpPr>
          <p:spPr bwMode="auto">
            <a:xfrm>
              <a:off x="2295" y="2187"/>
              <a:ext cx="88" cy="93"/>
            </a:xfrm>
            <a:custGeom>
              <a:avLst/>
              <a:gdLst/>
              <a:ahLst/>
              <a:cxnLst>
                <a:cxn ang="0">
                  <a:pos x="55" y="13"/>
                </a:cxn>
                <a:cxn ang="0">
                  <a:pos x="55" y="1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8" y="17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38" y="25"/>
                </a:cxn>
                <a:cxn ang="0">
                  <a:pos x="38" y="38"/>
                </a:cxn>
                <a:cxn ang="0">
                  <a:pos x="13" y="38"/>
                </a:cxn>
                <a:cxn ang="0">
                  <a:pos x="13" y="80"/>
                </a:cxn>
                <a:cxn ang="0">
                  <a:pos x="25" y="80"/>
                </a:cxn>
                <a:cxn ang="0">
                  <a:pos x="25" y="46"/>
                </a:cxn>
                <a:cxn ang="0">
                  <a:pos x="38" y="46"/>
                </a:cxn>
                <a:cxn ang="0">
                  <a:pos x="38" y="93"/>
                </a:cxn>
                <a:cxn ang="0">
                  <a:pos x="55" y="93"/>
                </a:cxn>
                <a:cxn ang="0">
                  <a:pos x="55" y="46"/>
                </a:cxn>
                <a:cxn ang="0">
                  <a:pos x="67" y="46"/>
                </a:cxn>
                <a:cxn ang="0">
                  <a:pos x="67" y="68"/>
                </a:cxn>
                <a:cxn ang="0">
                  <a:pos x="67" y="68"/>
                </a:cxn>
                <a:cxn ang="0">
                  <a:pos x="63" y="72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59" y="84"/>
                </a:cxn>
                <a:cxn ang="0">
                  <a:pos x="59" y="84"/>
                </a:cxn>
                <a:cxn ang="0">
                  <a:pos x="76" y="80"/>
                </a:cxn>
                <a:cxn ang="0">
                  <a:pos x="80" y="80"/>
                </a:cxn>
                <a:cxn ang="0">
                  <a:pos x="80" y="76"/>
                </a:cxn>
                <a:cxn ang="0">
                  <a:pos x="80" y="38"/>
                </a:cxn>
                <a:cxn ang="0">
                  <a:pos x="55" y="38"/>
                </a:cxn>
                <a:cxn ang="0">
                  <a:pos x="55" y="25"/>
                </a:cxn>
                <a:cxn ang="0">
                  <a:pos x="88" y="25"/>
                </a:cxn>
                <a:cxn ang="0">
                  <a:pos x="88" y="17"/>
                </a:cxn>
                <a:cxn ang="0">
                  <a:pos x="46" y="17"/>
                </a:cxn>
                <a:cxn ang="0">
                  <a:pos x="46" y="17"/>
                </a:cxn>
                <a:cxn ang="0">
                  <a:pos x="55" y="13"/>
                </a:cxn>
                <a:cxn ang="0">
                  <a:pos x="55" y="13"/>
                </a:cxn>
                <a:cxn ang="0">
                  <a:pos x="55" y="13"/>
                </a:cxn>
              </a:cxnLst>
              <a:rect l="0" t="0" r="r" b="b"/>
              <a:pathLst>
                <a:path w="88" h="93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38" y="25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0"/>
                  </a:lnTo>
                  <a:lnTo>
                    <a:pt x="25" y="80"/>
                  </a:lnTo>
                  <a:lnTo>
                    <a:pt x="25" y="46"/>
                  </a:lnTo>
                  <a:lnTo>
                    <a:pt x="38" y="46"/>
                  </a:lnTo>
                  <a:lnTo>
                    <a:pt x="38" y="93"/>
                  </a:lnTo>
                  <a:lnTo>
                    <a:pt x="55" y="93"/>
                  </a:lnTo>
                  <a:lnTo>
                    <a:pt x="55" y="46"/>
                  </a:lnTo>
                  <a:lnTo>
                    <a:pt x="67" y="46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3" y="72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5" y="38"/>
                  </a:lnTo>
                  <a:lnTo>
                    <a:pt x="55" y="25"/>
                  </a:lnTo>
                  <a:lnTo>
                    <a:pt x="88" y="25"/>
                  </a:lnTo>
                  <a:lnTo>
                    <a:pt x="88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9" name="Freeform 57"/>
            <p:cNvSpPr>
              <a:spLocks noEditPoints="1"/>
            </p:cNvSpPr>
            <p:nvPr/>
          </p:nvSpPr>
          <p:spPr bwMode="auto">
            <a:xfrm>
              <a:off x="2598" y="2128"/>
              <a:ext cx="89" cy="89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7" y="34"/>
                </a:cxn>
                <a:cxn ang="0">
                  <a:pos x="5" y="51"/>
                </a:cxn>
                <a:cxn ang="0">
                  <a:pos x="13" y="55"/>
                </a:cxn>
                <a:cxn ang="0">
                  <a:pos x="0" y="76"/>
                </a:cxn>
                <a:cxn ang="0">
                  <a:pos x="89" y="89"/>
                </a:cxn>
                <a:cxn ang="0">
                  <a:pos x="76" y="76"/>
                </a:cxn>
                <a:cxn ang="0">
                  <a:pos x="72" y="55"/>
                </a:cxn>
                <a:cxn ang="0">
                  <a:pos x="76" y="46"/>
                </a:cxn>
                <a:cxn ang="0">
                  <a:pos x="89" y="34"/>
                </a:cxn>
                <a:cxn ang="0">
                  <a:pos x="76" y="25"/>
                </a:cxn>
                <a:cxn ang="0">
                  <a:pos x="47" y="4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34" y="0"/>
                </a:cxn>
                <a:cxn ang="0">
                  <a:pos x="17" y="4"/>
                </a:cxn>
                <a:cxn ang="0">
                  <a:pos x="17" y="25"/>
                </a:cxn>
                <a:cxn ang="0">
                  <a:pos x="0" y="25"/>
                </a:cxn>
                <a:cxn ang="0">
                  <a:pos x="38" y="21"/>
                </a:cxn>
                <a:cxn ang="0">
                  <a:pos x="30" y="25"/>
                </a:cxn>
                <a:cxn ang="0">
                  <a:pos x="42" y="17"/>
                </a:cxn>
                <a:cxn ang="0">
                  <a:pos x="63" y="25"/>
                </a:cxn>
                <a:cxn ang="0">
                  <a:pos x="55" y="21"/>
                </a:cxn>
                <a:cxn ang="0">
                  <a:pos x="63" y="17"/>
                </a:cxn>
                <a:cxn ang="0">
                  <a:pos x="63" y="25"/>
                </a:cxn>
                <a:cxn ang="0">
                  <a:pos x="38" y="38"/>
                </a:cxn>
                <a:cxn ang="0">
                  <a:pos x="34" y="42"/>
                </a:cxn>
                <a:cxn ang="0">
                  <a:pos x="47" y="51"/>
                </a:cxn>
                <a:cxn ang="0">
                  <a:pos x="51" y="46"/>
                </a:cxn>
                <a:cxn ang="0">
                  <a:pos x="55" y="42"/>
                </a:cxn>
                <a:cxn ang="0">
                  <a:pos x="63" y="34"/>
                </a:cxn>
                <a:cxn ang="0">
                  <a:pos x="63" y="42"/>
                </a:cxn>
                <a:cxn ang="0">
                  <a:pos x="55" y="46"/>
                </a:cxn>
                <a:cxn ang="0">
                  <a:pos x="55" y="55"/>
                </a:cxn>
                <a:cxn ang="0">
                  <a:pos x="21" y="55"/>
                </a:cxn>
                <a:cxn ang="0">
                  <a:pos x="30" y="34"/>
                </a:cxn>
                <a:cxn ang="0">
                  <a:pos x="38" y="34"/>
                </a:cxn>
                <a:cxn ang="0">
                  <a:pos x="38" y="38"/>
                </a:cxn>
                <a:cxn ang="0">
                  <a:pos x="30" y="63"/>
                </a:cxn>
                <a:cxn ang="0">
                  <a:pos x="26" y="76"/>
                </a:cxn>
                <a:cxn ang="0">
                  <a:pos x="30" y="63"/>
                </a:cxn>
                <a:cxn ang="0">
                  <a:pos x="42" y="63"/>
                </a:cxn>
                <a:cxn ang="0">
                  <a:pos x="47" y="76"/>
                </a:cxn>
                <a:cxn ang="0">
                  <a:pos x="42" y="63"/>
                </a:cxn>
                <a:cxn ang="0">
                  <a:pos x="59" y="63"/>
                </a:cxn>
                <a:cxn ang="0">
                  <a:pos x="63" y="76"/>
                </a:cxn>
                <a:cxn ang="0">
                  <a:pos x="59" y="63"/>
                </a:cxn>
              </a:cxnLst>
              <a:rect l="0" t="0" r="r" b="b"/>
              <a:pathLst>
                <a:path w="89" h="89">
                  <a:moveTo>
                    <a:pt x="0" y="25"/>
                  </a:moveTo>
                  <a:lnTo>
                    <a:pt x="0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3" y="42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13" y="55"/>
                  </a:lnTo>
                  <a:lnTo>
                    <a:pt x="13" y="76"/>
                  </a:lnTo>
                  <a:lnTo>
                    <a:pt x="0" y="76"/>
                  </a:lnTo>
                  <a:lnTo>
                    <a:pt x="0" y="89"/>
                  </a:lnTo>
                  <a:lnTo>
                    <a:pt x="89" y="89"/>
                  </a:lnTo>
                  <a:lnTo>
                    <a:pt x="89" y="76"/>
                  </a:lnTo>
                  <a:lnTo>
                    <a:pt x="76" y="76"/>
                  </a:lnTo>
                  <a:lnTo>
                    <a:pt x="76" y="55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76" y="46"/>
                  </a:lnTo>
                  <a:lnTo>
                    <a:pt x="76" y="34"/>
                  </a:lnTo>
                  <a:lnTo>
                    <a:pt x="89" y="34"/>
                  </a:lnTo>
                  <a:lnTo>
                    <a:pt x="89" y="25"/>
                  </a:lnTo>
                  <a:lnTo>
                    <a:pt x="76" y="25"/>
                  </a:lnTo>
                  <a:lnTo>
                    <a:pt x="7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4"/>
                  </a:lnTo>
                  <a:lnTo>
                    <a:pt x="17" y="4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42" y="17"/>
                  </a:moveTo>
                  <a:lnTo>
                    <a:pt x="38" y="21"/>
                  </a:lnTo>
                  <a:lnTo>
                    <a:pt x="42" y="25"/>
                  </a:lnTo>
                  <a:lnTo>
                    <a:pt x="30" y="25"/>
                  </a:lnTo>
                  <a:lnTo>
                    <a:pt x="30" y="17"/>
                  </a:lnTo>
                  <a:lnTo>
                    <a:pt x="42" y="17"/>
                  </a:lnTo>
                  <a:lnTo>
                    <a:pt x="42" y="17"/>
                  </a:lnTo>
                  <a:close/>
                  <a:moveTo>
                    <a:pt x="63" y="25"/>
                  </a:moveTo>
                  <a:lnTo>
                    <a:pt x="51" y="25"/>
                  </a:lnTo>
                  <a:lnTo>
                    <a:pt x="55" y="21"/>
                  </a:lnTo>
                  <a:lnTo>
                    <a:pt x="47" y="17"/>
                  </a:lnTo>
                  <a:lnTo>
                    <a:pt x="63" y="17"/>
                  </a:lnTo>
                  <a:lnTo>
                    <a:pt x="63" y="25"/>
                  </a:lnTo>
                  <a:lnTo>
                    <a:pt x="63" y="25"/>
                  </a:lnTo>
                  <a:close/>
                  <a:moveTo>
                    <a:pt x="38" y="38"/>
                  </a:moveTo>
                  <a:lnTo>
                    <a:pt x="38" y="38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42" y="34"/>
                  </a:lnTo>
                  <a:lnTo>
                    <a:pt x="63" y="34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59" y="46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5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6" y="46"/>
                  </a:lnTo>
                  <a:lnTo>
                    <a:pt x="3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close/>
                  <a:moveTo>
                    <a:pt x="30" y="63"/>
                  </a:moveTo>
                  <a:lnTo>
                    <a:pt x="30" y="76"/>
                  </a:lnTo>
                  <a:lnTo>
                    <a:pt x="26" y="76"/>
                  </a:lnTo>
                  <a:lnTo>
                    <a:pt x="26" y="63"/>
                  </a:lnTo>
                  <a:lnTo>
                    <a:pt x="30" y="63"/>
                  </a:lnTo>
                  <a:lnTo>
                    <a:pt x="30" y="63"/>
                  </a:lnTo>
                  <a:close/>
                  <a:moveTo>
                    <a:pt x="42" y="63"/>
                  </a:moveTo>
                  <a:lnTo>
                    <a:pt x="47" y="63"/>
                  </a:lnTo>
                  <a:lnTo>
                    <a:pt x="47" y="76"/>
                  </a:lnTo>
                  <a:lnTo>
                    <a:pt x="42" y="76"/>
                  </a:lnTo>
                  <a:lnTo>
                    <a:pt x="42" y="63"/>
                  </a:lnTo>
                  <a:lnTo>
                    <a:pt x="42" y="63"/>
                  </a:lnTo>
                  <a:close/>
                  <a:moveTo>
                    <a:pt x="59" y="63"/>
                  </a:moveTo>
                  <a:lnTo>
                    <a:pt x="63" y="63"/>
                  </a:lnTo>
                  <a:lnTo>
                    <a:pt x="63" y="76"/>
                  </a:lnTo>
                  <a:lnTo>
                    <a:pt x="59" y="76"/>
                  </a:lnTo>
                  <a:lnTo>
                    <a:pt x="59" y="63"/>
                  </a:lnTo>
                  <a:lnTo>
                    <a:pt x="59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0" name="Freeform 58"/>
            <p:cNvSpPr>
              <a:spLocks noEditPoints="1"/>
            </p:cNvSpPr>
            <p:nvPr/>
          </p:nvSpPr>
          <p:spPr bwMode="auto">
            <a:xfrm>
              <a:off x="2695" y="2124"/>
              <a:ext cx="93" cy="93"/>
            </a:xfrm>
            <a:custGeom>
              <a:avLst/>
              <a:gdLst/>
              <a:ahLst/>
              <a:cxnLst>
                <a:cxn ang="0">
                  <a:pos x="59" y="50"/>
                </a:cxn>
                <a:cxn ang="0">
                  <a:pos x="42" y="55"/>
                </a:cxn>
                <a:cxn ang="0">
                  <a:pos x="55" y="88"/>
                </a:cxn>
                <a:cxn ang="0">
                  <a:pos x="59" y="63"/>
                </a:cxn>
                <a:cxn ang="0">
                  <a:pos x="72" y="93"/>
                </a:cxn>
                <a:cxn ang="0">
                  <a:pos x="80" y="63"/>
                </a:cxn>
                <a:cxn ang="0">
                  <a:pos x="80" y="76"/>
                </a:cxn>
                <a:cxn ang="0">
                  <a:pos x="72" y="80"/>
                </a:cxn>
                <a:cxn ang="0">
                  <a:pos x="76" y="88"/>
                </a:cxn>
                <a:cxn ang="0">
                  <a:pos x="89" y="88"/>
                </a:cxn>
                <a:cxn ang="0">
                  <a:pos x="93" y="55"/>
                </a:cxn>
                <a:cxn ang="0">
                  <a:pos x="72" y="50"/>
                </a:cxn>
                <a:cxn ang="0">
                  <a:pos x="89" y="13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59" y="0"/>
                </a:cxn>
                <a:cxn ang="0">
                  <a:pos x="47" y="13"/>
                </a:cxn>
                <a:cxn ang="0">
                  <a:pos x="47" y="50"/>
                </a:cxn>
                <a:cxn ang="0">
                  <a:pos x="76" y="25"/>
                </a:cxn>
                <a:cxn ang="0">
                  <a:pos x="55" y="21"/>
                </a:cxn>
                <a:cxn ang="0">
                  <a:pos x="76" y="21"/>
                </a:cxn>
                <a:cxn ang="0">
                  <a:pos x="55" y="34"/>
                </a:cxn>
                <a:cxn ang="0">
                  <a:pos x="76" y="38"/>
                </a:cxn>
                <a:cxn ang="0">
                  <a:pos x="55" y="38"/>
                </a:cxn>
                <a:cxn ang="0">
                  <a:pos x="13" y="84"/>
                </a:cxn>
                <a:cxn ang="0">
                  <a:pos x="21" y="93"/>
                </a:cxn>
                <a:cxn ang="0">
                  <a:pos x="25" y="88"/>
                </a:cxn>
                <a:cxn ang="0">
                  <a:pos x="42" y="76"/>
                </a:cxn>
                <a:cxn ang="0">
                  <a:pos x="38" y="67"/>
                </a:cxn>
                <a:cxn ang="0">
                  <a:pos x="34" y="72"/>
                </a:cxn>
                <a:cxn ang="0">
                  <a:pos x="30" y="59"/>
                </a:cxn>
                <a:cxn ang="0">
                  <a:pos x="38" y="50"/>
                </a:cxn>
                <a:cxn ang="0">
                  <a:pos x="30" y="42"/>
                </a:cxn>
                <a:cxn ang="0">
                  <a:pos x="38" y="34"/>
                </a:cxn>
                <a:cxn ang="0">
                  <a:pos x="17" y="34"/>
                </a:cxn>
                <a:cxn ang="0">
                  <a:pos x="21" y="29"/>
                </a:cxn>
                <a:cxn ang="0">
                  <a:pos x="42" y="25"/>
                </a:cxn>
                <a:cxn ang="0">
                  <a:pos x="25" y="17"/>
                </a:cxn>
                <a:cxn ang="0">
                  <a:pos x="30" y="8"/>
                </a:cxn>
                <a:cxn ang="0">
                  <a:pos x="30" y="4"/>
                </a:cxn>
                <a:cxn ang="0">
                  <a:pos x="17" y="4"/>
                </a:cxn>
                <a:cxn ang="0">
                  <a:pos x="9" y="21"/>
                </a:cxn>
                <a:cxn ang="0">
                  <a:pos x="0" y="42"/>
                </a:cxn>
                <a:cxn ang="0">
                  <a:pos x="9" y="46"/>
                </a:cxn>
                <a:cxn ang="0">
                  <a:pos x="17" y="42"/>
                </a:cxn>
                <a:cxn ang="0">
                  <a:pos x="4" y="50"/>
                </a:cxn>
                <a:cxn ang="0">
                  <a:pos x="17" y="59"/>
                </a:cxn>
                <a:cxn ang="0">
                  <a:pos x="17" y="72"/>
                </a:cxn>
                <a:cxn ang="0">
                  <a:pos x="13" y="84"/>
                </a:cxn>
              </a:cxnLst>
              <a:rect l="0" t="0" r="r" b="b"/>
              <a:pathLst>
                <a:path w="93" h="93">
                  <a:moveTo>
                    <a:pt x="47" y="50"/>
                  </a:moveTo>
                  <a:lnTo>
                    <a:pt x="59" y="50"/>
                  </a:lnTo>
                  <a:lnTo>
                    <a:pt x="59" y="55"/>
                  </a:lnTo>
                  <a:lnTo>
                    <a:pt x="42" y="55"/>
                  </a:lnTo>
                  <a:lnTo>
                    <a:pt x="42" y="88"/>
                  </a:lnTo>
                  <a:lnTo>
                    <a:pt x="55" y="88"/>
                  </a:lnTo>
                  <a:lnTo>
                    <a:pt x="55" y="63"/>
                  </a:lnTo>
                  <a:lnTo>
                    <a:pt x="59" y="63"/>
                  </a:lnTo>
                  <a:lnTo>
                    <a:pt x="59" y="93"/>
                  </a:lnTo>
                  <a:lnTo>
                    <a:pt x="72" y="93"/>
                  </a:lnTo>
                  <a:lnTo>
                    <a:pt x="72" y="63"/>
                  </a:lnTo>
                  <a:lnTo>
                    <a:pt x="80" y="6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89" y="88"/>
                  </a:lnTo>
                  <a:lnTo>
                    <a:pt x="93" y="84"/>
                  </a:lnTo>
                  <a:lnTo>
                    <a:pt x="93" y="55"/>
                  </a:lnTo>
                  <a:lnTo>
                    <a:pt x="72" y="55"/>
                  </a:lnTo>
                  <a:lnTo>
                    <a:pt x="72" y="50"/>
                  </a:lnTo>
                  <a:lnTo>
                    <a:pt x="89" y="50"/>
                  </a:lnTo>
                  <a:lnTo>
                    <a:pt x="89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5" y="13"/>
                  </a:lnTo>
                  <a:lnTo>
                    <a:pt x="47" y="13"/>
                  </a:lnTo>
                  <a:lnTo>
                    <a:pt x="47" y="50"/>
                  </a:lnTo>
                  <a:lnTo>
                    <a:pt x="47" y="50"/>
                  </a:lnTo>
                  <a:close/>
                  <a:moveTo>
                    <a:pt x="76" y="21"/>
                  </a:moveTo>
                  <a:lnTo>
                    <a:pt x="76" y="25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76" y="21"/>
                  </a:lnTo>
                  <a:lnTo>
                    <a:pt x="76" y="21"/>
                  </a:lnTo>
                  <a:close/>
                  <a:moveTo>
                    <a:pt x="55" y="38"/>
                  </a:moveTo>
                  <a:lnTo>
                    <a:pt x="55" y="34"/>
                  </a:lnTo>
                  <a:lnTo>
                    <a:pt x="76" y="34"/>
                  </a:lnTo>
                  <a:lnTo>
                    <a:pt x="76" y="38"/>
                  </a:lnTo>
                  <a:lnTo>
                    <a:pt x="55" y="38"/>
                  </a:lnTo>
                  <a:lnTo>
                    <a:pt x="55" y="38"/>
                  </a:lnTo>
                  <a:close/>
                  <a:moveTo>
                    <a:pt x="13" y="84"/>
                  </a:moveTo>
                  <a:lnTo>
                    <a:pt x="13" y="84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0" y="72"/>
                  </a:lnTo>
                  <a:lnTo>
                    <a:pt x="30" y="59"/>
                  </a:lnTo>
                  <a:lnTo>
                    <a:pt x="38" y="59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30" y="42"/>
                  </a:lnTo>
                  <a:lnTo>
                    <a:pt x="38" y="42"/>
                  </a:lnTo>
                  <a:lnTo>
                    <a:pt x="38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5"/>
                  </a:lnTo>
                  <a:lnTo>
                    <a:pt x="42" y="25"/>
                  </a:lnTo>
                  <a:lnTo>
                    <a:pt x="42" y="13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9" y="2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17" y="50"/>
                  </a:lnTo>
                  <a:lnTo>
                    <a:pt x="4" y="50"/>
                  </a:lnTo>
                  <a:lnTo>
                    <a:pt x="4" y="59"/>
                  </a:lnTo>
                  <a:lnTo>
                    <a:pt x="17" y="59"/>
                  </a:lnTo>
                  <a:lnTo>
                    <a:pt x="17" y="72"/>
                  </a:lnTo>
                  <a:lnTo>
                    <a:pt x="17" y="72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3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1" name="Freeform 59"/>
            <p:cNvSpPr>
              <a:spLocks/>
            </p:cNvSpPr>
            <p:nvPr/>
          </p:nvSpPr>
          <p:spPr bwMode="auto">
            <a:xfrm>
              <a:off x="2801" y="2128"/>
              <a:ext cx="88" cy="89"/>
            </a:xfrm>
            <a:custGeom>
              <a:avLst/>
              <a:gdLst/>
              <a:ahLst/>
              <a:cxnLst>
                <a:cxn ang="0">
                  <a:pos x="54" y="13"/>
                </a:cxn>
                <a:cxn ang="0">
                  <a:pos x="54" y="13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7" y="13"/>
                </a:cxn>
                <a:cxn ang="0">
                  <a:pos x="0" y="13"/>
                </a:cxn>
                <a:cxn ang="0">
                  <a:pos x="0" y="25"/>
                </a:cxn>
                <a:cxn ang="0">
                  <a:pos x="37" y="25"/>
                </a:cxn>
                <a:cxn ang="0">
                  <a:pos x="37" y="34"/>
                </a:cxn>
                <a:cxn ang="0">
                  <a:pos x="12" y="34"/>
                </a:cxn>
                <a:cxn ang="0">
                  <a:pos x="12" y="80"/>
                </a:cxn>
                <a:cxn ang="0">
                  <a:pos x="25" y="80"/>
                </a:cxn>
                <a:cxn ang="0">
                  <a:pos x="25" y="46"/>
                </a:cxn>
                <a:cxn ang="0">
                  <a:pos x="37" y="46"/>
                </a:cxn>
                <a:cxn ang="0">
                  <a:pos x="37" y="89"/>
                </a:cxn>
                <a:cxn ang="0">
                  <a:pos x="50" y="89"/>
                </a:cxn>
                <a:cxn ang="0">
                  <a:pos x="50" y="46"/>
                </a:cxn>
                <a:cxn ang="0">
                  <a:pos x="63" y="46"/>
                </a:cxn>
                <a:cxn ang="0">
                  <a:pos x="63" y="68"/>
                </a:cxn>
                <a:cxn ang="0">
                  <a:pos x="63" y="68"/>
                </a:cxn>
                <a:cxn ang="0">
                  <a:pos x="63" y="68"/>
                </a:cxn>
                <a:cxn ang="0">
                  <a:pos x="54" y="68"/>
                </a:cxn>
                <a:cxn ang="0">
                  <a:pos x="54" y="68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71" y="80"/>
                </a:cxn>
                <a:cxn ang="0">
                  <a:pos x="75" y="76"/>
                </a:cxn>
                <a:cxn ang="0">
                  <a:pos x="80" y="72"/>
                </a:cxn>
                <a:cxn ang="0">
                  <a:pos x="80" y="34"/>
                </a:cxn>
                <a:cxn ang="0">
                  <a:pos x="50" y="34"/>
                </a:cxn>
                <a:cxn ang="0">
                  <a:pos x="50" y="25"/>
                </a:cxn>
                <a:cxn ang="0">
                  <a:pos x="88" y="25"/>
                </a:cxn>
                <a:cxn ang="0">
                  <a:pos x="88" y="13"/>
                </a:cxn>
                <a:cxn ang="0">
                  <a:pos x="42" y="13"/>
                </a:cxn>
                <a:cxn ang="0">
                  <a:pos x="42" y="13"/>
                </a:cxn>
                <a:cxn ang="0">
                  <a:pos x="54" y="13"/>
                </a:cxn>
                <a:cxn ang="0">
                  <a:pos x="54" y="13"/>
                </a:cxn>
                <a:cxn ang="0">
                  <a:pos x="54" y="13"/>
                </a:cxn>
              </a:cxnLst>
              <a:rect l="0" t="0" r="r" b="b"/>
              <a:pathLst>
                <a:path w="88" h="89">
                  <a:moveTo>
                    <a:pt x="54" y="13"/>
                  </a:moveTo>
                  <a:lnTo>
                    <a:pt x="54" y="13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13"/>
                  </a:lnTo>
                  <a:lnTo>
                    <a:pt x="0" y="13"/>
                  </a:lnTo>
                  <a:lnTo>
                    <a:pt x="0" y="25"/>
                  </a:lnTo>
                  <a:lnTo>
                    <a:pt x="37" y="25"/>
                  </a:lnTo>
                  <a:lnTo>
                    <a:pt x="37" y="34"/>
                  </a:lnTo>
                  <a:lnTo>
                    <a:pt x="12" y="34"/>
                  </a:lnTo>
                  <a:lnTo>
                    <a:pt x="12" y="80"/>
                  </a:lnTo>
                  <a:lnTo>
                    <a:pt x="25" y="80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37" y="89"/>
                  </a:lnTo>
                  <a:lnTo>
                    <a:pt x="50" y="89"/>
                  </a:lnTo>
                  <a:lnTo>
                    <a:pt x="50" y="46"/>
                  </a:lnTo>
                  <a:lnTo>
                    <a:pt x="63" y="46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71" y="80"/>
                  </a:lnTo>
                  <a:lnTo>
                    <a:pt x="75" y="76"/>
                  </a:lnTo>
                  <a:lnTo>
                    <a:pt x="80" y="72"/>
                  </a:lnTo>
                  <a:lnTo>
                    <a:pt x="80" y="34"/>
                  </a:lnTo>
                  <a:lnTo>
                    <a:pt x="50" y="34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2" name="Freeform 60"/>
            <p:cNvSpPr>
              <a:spLocks noEditPoints="1"/>
            </p:cNvSpPr>
            <p:nvPr/>
          </p:nvSpPr>
          <p:spPr bwMode="auto">
            <a:xfrm>
              <a:off x="3188" y="2284"/>
              <a:ext cx="93" cy="93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9" y="0"/>
                </a:cxn>
                <a:cxn ang="0">
                  <a:pos x="46" y="30"/>
                </a:cxn>
                <a:cxn ang="0">
                  <a:pos x="76" y="21"/>
                </a:cxn>
                <a:cxn ang="0">
                  <a:pos x="89" y="13"/>
                </a:cxn>
                <a:cxn ang="0">
                  <a:pos x="72" y="0"/>
                </a:cxn>
                <a:cxn ang="0">
                  <a:pos x="0" y="21"/>
                </a:cxn>
                <a:cxn ang="0">
                  <a:pos x="17" y="34"/>
                </a:cxn>
                <a:cxn ang="0">
                  <a:pos x="4" y="59"/>
                </a:cxn>
                <a:cxn ang="0">
                  <a:pos x="0" y="63"/>
                </a:cxn>
                <a:cxn ang="0">
                  <a:pos x="17" y="93"/>
                </a:cxn>
                <a:cxn ang="0">
                  <a:pos x="46" y="76"/>
                </a:cxn>
                <a:cxn ang="0">
                  <a:pos x="30" y="59"/>
                </a:cxn>
                <a:cxn ang="0">
                  <a:pos x="30" y="38"/>
                </a:cxn>
                <a:cxn ang="0">
                  <a:pos x="38" y="2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8" y="0"/>
                </a:cxn>
                <a:cxn ang="0">
                  <a:pos x="25" y="0"/>
                </a:cxn>
                <a:cxn ang="0">
                  <a:pos x="17" y="8"/>
                </a:cxn>
                <a:cxn ang="0">
                  <a:pos x="21" y="4"/>
                </a:cxn>
                <a:cxn ang="0">
                  <a:pos x="17" y="0"/>
                </a:cxn>
                <a:cxn ang="0">
                  <a:pos x="9" y="8"/>
                </a:cxn>
                <a:cxn ang="0">
                  <a:pos x="0" y="21"/>
                </a:cxn>
                <a:cxn ang="0">
                  <a:pos x="17" y="25"/>
                </a:cxn>
                <a:cxn ang="0">
                  <a:pos x="25" y="21"/>
                </a:cxn>
                <a:cxn ang="0">
                  <a:pos x="13" y="51"/>
                </a:cxn>
                <a:cxn ang="0">
                  <a:pos x="17" y="46"/>
                </a:cxn>
                <a:cxn ang="0">
                  <a:pos x="30" y="51"/>
                </a:cxn>
                <a:cxn ang="0">
                  <a:pos x="34" y="46"/>
                </a:cxn>
                <a:cxn ang="0">
                  <a:pos x="72" y="51"/>
                </a:cxn>
                <a:cxn ang="0">
                  <a:pos x="63" y="59"/>
                </a:cxn>
                <a:cxn ang="0">
                  <a:pos x="68" y="51"/>
                </a:cxn>
                <a:cxn ang="0">
                  <a:pos x="55" y="51"/>
                </a:cxn>
                <a:cxn ang="0">
                  <a:pos x="51" y="63"/>
                </a:cxn>
                <a:cxn ang="0">
                  <a:pos x="55" y="67"/>
                </a:cxn>
                <a:cxn ang="0">
                  <a:pos x="51" y="76"/>
                </a:cxn>
                <a:cxn ang="0">
                  <a:pos x="42" y="84"/>
                </a:cxn>
                <a:cxn ang="0">
                  <a:pos x="46" y="93"/>
                </a:cxn>
                <a:cxn ang="0">
                  <a:pos x="80" y="88"/>
                </a:cxn>
                <a:cxn ang="0">
                  <a:pos x="84" y="93"/>
                </a:cxn>
                <a:cxn ang="0">
                  <a:pos x="84" y="76"/>
                </a:cxn>
                <a:cxn ang="0">
                  <a:pos x="76" y="67"/>
                </a:cxn>
                <a:cxn ang="0">
                  <a:pos x="93" y="38"/>
                </a:cxn>
                <a:cxn ang="0">
                  <a:pos x="72" y="34"/>
                </a:cxn>
                <a:cxn ang="0">
                  <a:pos x="72" y="25"/>
                </a:cxn>
                <a:cxn ang="0">
                  <a:pos x="59" y="21"/>
                </a:cxn>
                <a:cxn ang="0">
                  <a:pos x="46" y="38"/>
                </a:cxn>
              </a:cxnLst>
              <a:rect l="0" t="0" r="r" b="b"/>
              <a:pathLst>
                <a:path w="93" h="93">
                  <a:moveTo>
                    <a:pt x="72" y="0"/>
                  </a:moveTo>
                  <a:lnTo>
                    <a:pt x="72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13"/>
                  </a:lnTo>
                  <a:lnTo>
                    <a:pt x="46" y="13"/>
                  </a:lnTo>
                  <a:lnTo>
                    <a:pt x="46" y="30"/>
                  </a:lnTo>
                  <a:lnTo>
                    <a:pt x="55" y="30"/>
                  </a:lnTo>
                  <a:lnTo>
                    <a:pt x="55" y="21"/>
                  </a:lnTo>
                  <a:lnTo>
                    <a:pt x="76" y="21"/>
                  </a:lnTo>
                  <a:lnTo>
                    <a:pt x="76" y="30"/>
                  </a:lnTo>
                  <a:lnTo>
                    <a:pt x="89" y="30"/>
                  </a:lnTo>
                  <a:lnTo>
                    <a:pt x="89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close/>
                  <a:moveTo>
                    <a:pt x="0" y="21"/>
                  </a:moveTo>
                  <a:lnTo>
                    <a:pt x="9" y="21"/>
                  </a:lnTo>
                  <a:lnTo>
                    <a:pt x="9" y="34"/>
                  </a:lnTo>
                  <a:lnTo>
                    <a:pt x="17" y="34"/>
                  </a:lnTo>
                  <a:lnTo>
                    <a:pt x="17" y="38"/>
                  </a:lnTo>
                  <a:lnTo>
                    <a:pt x="4" y="38"/>
                  </a:lnTo>
                  <a:lnTo>
                    <a:pt x="4" y="59"/>
                  </a:lnTo>
                  <a:lnTo>
                    <a:pt x="17" y="59"/>
                  </a:lnTo>
                  <a:lnTo>
                    <a:pt x="17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17" y="76"/>
                  </a:lnTo>
                  <a:lnTo>
                    <a:pt x="17" y="93"/>
                  </a:lnTo>
                  <a:lnTo>
                    <a:pt x="30" y="93"/>
                  </a:lnTo>
                  <a:lnTo>
                    <a:pt x="30" y="76"/>
                  </a:lnTo>
                  <a:lnTo>
                    <a:pt x="46" y="76"/>
                  </a:lnTo>
                  <a:lnTo>
                    <a:pt x="46" y="63"/>
                  </a:lnTo>
                  <a:lnTo>
                    <a:pt x="30" y="63"/>
                  </a:lnTo>
                  <a:lnTo>
                    <a:pt x="30" y="59"/>
                  </a:lnTo>
                  <a:lnTo>
                    <a:pt x="42" y="59"/>
                  </a:lnTo>
                  <a:lnTo>
                    <a:pt x="42" y="38"/>
                  </a:lnTo>
                  <a:lnTo>
                    <a:pt x="30" y="38"/>
                  </a:lnTo>
                  <a:lnTo>
                    <a:pt x="30" y="34"/>
                  </a:lnTo>
                  <a:lnTo>
                    <a:pt x="38" y="34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2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9" y="0"/>
                  </a:lnTo>
                  <a:lnTo>
                    <a:pt x="9" y="8"/>
                  </a:lnTo>
                  <a:lnTo>
                    <a:pt x="0" y="8"/>
                  </a:lnTo>
                  <a:lnTo>
                    <a:pt x="0" y="21"/>
                  </a:lnTo>
                  <a:lnTo>
                    <a:pt x="0" y="21"/>
                  </a:lnTo>
                  <a:close/>
                  <a:moveTo>
                    <a:pt x="25" y="21"/>
                  </a:moveTo>
                  <a:lnTo>
                    <a:pt x="25" y="25"/>
                  </a:lnTo>
                  <a:lnTo>
                    <a:pt x="17" y="25"/>
                  </a:lnTo>
                  <a:lnTo>
                    <a:pt x="17" y="21"/>
                  </a:lnTo>
                  <a:lnTo>
                    <a:pt x="25" y="21"/>
                  </a:lnTo>
                  <a:lnTo>
                    <a:pt x="25" y="21"/>
                  </a:lnTo>
                  <a:close/>
                  <a:moveTo>
                    <a:pt x="17" y="46"/>
                  </a:moveTo>
                  <a:lnTo>
                    <a:pt x="17" y="51"/>
                  </a:lnTo>
                  <a:lnTo>
                    <a:pt x="13" y="51"/>
                  </a:lnTo>
                  <a:lnTo>
                    <a:pt x="13" y="46"/>
                  </a:lnTo>
                  <a:lnTo>
                    <a:pt x="17" y="46"/>
                  </a:lnTo>
                  <a:lnTo>
                    <a:pt x="17" y="46"/>
                  </a:lnTo>
                  <a:close/>
                  <a:moveTo>
                    <a:pt x="34" y="46"/>
                  </a:moveTo>
                  <a:lnTo>
                    <a:pt x="34" y="51"/>
                  </a:lnTo>
                  <a:lnTo>
                    <a:pt x="30" y="51"/>
                  </a:lnTo>
                  <a:lnTo>
                    <a:pt x="30" y="46"/>
                  </a:lnTo>
                  <a:lnTo>
                    <a:pt x="34" y="46"/>
                  </a:lnTo>
                  <a:lnTo>
                    <a:pt x="34" y="46"/>
                  </a:lnTo>
                  <a:close/>
                  <a:moveTo>
                    <a:pt x="68" y="51"/>
                  </a:moveTo>
                  <a:lnTo>
                    <a:pt x="72" y="51"/>
                  </a:lnTo>
                  <a:lnTo>
                    <a:pt x="72" y="51"/>
                  </a:lnTo>
                  <a:lnTo>
                    <a:pt x="68" y="63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close/>
                  <a:moveTo>
                    <a:pt x="46" y="51"/>
                  </a:moveTo>
                  <a:lnTo>
                    <a:pt x="55" y="51"/>
                  </a:lnTo>
                  <a:lnTo>
                    <a:pt x="55" y="51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1" y="76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84" y="51"/>
                  </a:lnTo>
                  <a:lnTo>
                    <a:pt x="93" y="51"/>
                  </a:lnTo>
                  <a:lnTo>
                    <a:pt x="93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5" y="38"/>
                  </a:lnTo>
                  <a:lnTo>
                    <a:pt x="46" y="38"/>
                  </a:lnTo>
                  <a:lnTo>
                    <a:pt x="46" y="51"/>
                  </a:lnTo>
                  <a:lnTo>
                    <a:pt x="46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3" name="Freeform 61"/>
            <p:cNvSpPr>
              <a:spLocks/>
            </p:cNvSpPr>
            <p:nvPr/>
          </p:nvSpPr>
          <p:spPr bwMode="auto">
            <a:xfrm>
              <a:off x="3251" y="2410"/>
              <a:ext cx="76" cy="89"/>
            </a:xfrm>
            <a:custGeom>
              <a:avLst/>
              <a:gdLst/>
              <a:ahLst/>
              <a:cxnLst>
                <a:cxn ang="0">
                  <a:pos x="13" y="30"/>
                </a:cxn>
                <a:cxn ang="0">
                  <a:pos x="13" y="30"/>
                </a:cxn>
                <a:cxn ang="0">
                  <a:pos x="13" y="21"/>
                </a:cxn>
                <a:cxn ang="0">
                  <a:pos x="13" y="21"/>
                </a:cxn>
                <a:cxn ang="0">
                  <a:pos x="13" y="21"/>
                </a:cxn>
                <a:cxn ang="0">
                  <a:pos x="13" y="21"/>
                </a:cxn>
                <a:cxn ang="0">
                  <a:pos x="13" y="21"/>
                </a:cxn>
                <a:cxn ang="0">
                  <a:pos x="13" y="21"/>
                </a:cxn>
                <a:cxn ang="0">
                  <a:pos x="9" y="21"/>
                </a:cxn>
                <a:cxn ang="0">
                  <a:pos x="0" y="21"/>
                </a:cxn>
                <a:cxn ang="0">
                  <a:pos x="0" y="85"/>
                </a:cxn>
                <a:cxn ang="0">
                  <a:pos x="63" y="85"/>
                </a:cxn>
                <a:cxn ang="0">
                  <a:pos x="63" y="89"/>
                </a:cxn>
                <a:cxn ang="0">
                  <a:pos x="76" y="89"/>
                </a:cxn>
                <a:cxn ang="0">
                  <a:pos x="76" y="30"/>
                </a:cxn>
                <a:cxn ang="0">
                  <a:pos x="76" y="30"/>
                </a:cxn>
                <a:cxn ang="0">
                  <a:pos x="76" y="21"/>
                </a:cxn>
                <a:cxn ang="0">
                  <a:pos x="76" y="21"/>
                </a:cxn>
                <a:cxn ang="0">
                  <a:pos x="76" y="21"/>
                </a:cxn>
                <a:cxn ang="0">
                  <a:pos x="76" y="21"/>
                </a:cxn>
                <a:cxn ang="0">
                  <a:pos x="72" y="21"/>
                </a:cxn>
                <a:cxn ang="0">
                  <a:pos x="63" y="21"/>
                </a:cxn>
                <a:cxn ang="0">
                  <a:pos x="63" y="72"/>
                </a:cxn>
                <a:cxn ang="0">
                  <a:pos x="47" y="72"/>
                </a:cxn>
                <a:cxn ang="0">
                  <a:pos x="47" y="13"/>
                </a:cxn>
                <a:cxn ang="0">
                  <a:pos x="47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2" y="0"/>
                </a:cxn>
                <a:cxn ang="0">
                  <a:pos x="34" y="0"/>
                </a:cxn>
                <a:cxn ang="0">
                  <a:pos x="34" y="72"/>
                </a:cxn>
                <a:cxn ang="0">
                  <a:pos x="13" y="72"/>
                </a:cxn>
                <a:cxn ang="0">
                  <a:pos x="13" y="30"/>
                </a:cxn>
                <a:cxn ang="0">
                  <a:pos x="13" y="30"/>
                </a:cxn>
              </a:cxnLst>
              <a:rect l="0" t="0" r="r" b="b"/>
              <a:pathLst>
                <a:path w="76" h="89">
                  <a:moveTo>
                    <a:pt x="13" y="30"/>
                  </a:moveTo>
                  <a:lnTo>
                    <a:pt x="13" y="3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85"/>
                  </a:lnTo>
                  <a:lnTo>
                    <a:pt x="63" y="85"/>
                  </a:lnTo>
                  <a:lnTo>
                    <a:pt x="63" y="89"/>
                  </a:lnTo>
                  <a:lnTo>
                    <a:pt x="76" y="89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2" y="21"/>
                  </a:lnTo>
                  <a:lnTo>
                    <a:pt x="63" y="21"/>
                  </a:lnTo>
                  <a:lnTo>
                    <a:pt x="63" y="72"/>
                  </a:lnTo>
                  <a:lnTo>
                    <a:pt x="47" y="72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72"/>
                  </a:lnTo>
                  <a:lnTo>
                    <a:pt x="13" y="72"/>
                  </a:lnTo>
                  <a:lnTo>
                    <a:pt x="13" y="30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4" name="Freeform 62"/>
            <p:cNvSpPr>
              <a:spLocks/>
            </p:cNvSpPr>
            <p:nvPr/>
          </p:nvSpPr>
          <p:spPr bwMode="auto">
            <a:xfrm>
              <a:off x="3302" y="2533"/>
              <a:ext cx="88" cy="92"/>
            </a:xfrm>
            <a:custGeom>
              <a:avLst/>
              <a:gdLst/>
              <a:ahLst/>
              <a:cxnLst>
                <a:cxn ang="0">
                  <a:pos x="55" y="12"/>
                </a:cxn>
                <a:cxn ang="0">
                  <a:pos x="55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8" y="16"/>
                </a:cxn>
                <a:cxn ang="0">
                  <a:pos x="0" y="16"/>
                </a:cxn>
                <a:cxn ang="0">
                  <a:pos x="0" y="25"/>
                </a:cxn>
                <a:cxn ang="0">
                  <a:pos x="38" y="25"/>
                </a:cxn>
                <a:cxn ang="0">
                  <a:pos x="38" y="37"/>
                </a:cxn>
                <a:cxn ang="0">
                  <a:pos x="12" y="37"/>
                </a:cxn>
                <a:cxn ang="0">
                  <a:pos x="12" y="80"/>
                </a:cxn>
                <a:cxn ang="0">
                  <a:pos x="25" y="80"/>
                </a:cxn>
                <a:cxn ang="0">
                  <a:pos x="25" y="46"/>
                </a:cxn>
                <a:cxn ang="0">
                  <a:pos x="38" y="46"/>
                </a:cxn>
                <a:cxn ang="0">
                  <a:pos x="38" y="92"/>
                </a:cxn>
                <a:cxn ang="0">
                  <a:pos x="50" y="92"/>
                </a:cxn>
                <a:cxn ang="0">
                  <a:pos x="50" y="46"/>
                </a:cxn>
                <a:cxn ang="0">
                  <a:pos x="63" y="46"/>
                </a:cxn>
                <a:cxn ang="0">
                  <a:pos x="63" y="67"/>
                </a:cxn>
                <a:cxn ang="0">
                  <a:pos x="63" y="67"/>
                </a:cxn>
                <a:cxn ang="0">
                  <a:pos x="63" y="71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59" y="84"/>
                </a:cxn>
                <a:cxn ang="0">
                  <a:pos x="59" y="84"/>
                </a:cxn>
                <a:cxn ang="0">
                  <a:pos x="71" y="80"/>
                </a:cxn>
                <a:cxn ang="0">
                  <a:pos x="76" y="80"/>
                </a:cxn>
                <a:cxn ang="0">
                  <a:pos x="80" y="75"/>
                </a:cxn>
                <a:cxn ang="0">
                  <a:pos x="80" y="37"/>
                </a:cxn>
                <a:cxn ang="0">
                  <a:pos x="50" y="37"/>
                </a:cxn>
                <a:cxn ang="0">
                  <a:pos x="50" y="25"/>
                </a:cxn>
                <a:cxn ang="0">
                  <a:pos x="88" y="25"/>
                </a:cxn>
                <a:cxn ang="0">
                  <a:pos x="88" y="16"/>
                </a:cxn>
                <a:cxn ang="0">
                  <a:pos x="42" y="16"/>
                </a:cxn>
                <a:cxn ang="0">
                  <a:pos x="42" y="16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55" y="12"/>
                </a:cxn>
              </a:cxnLst>
              <a:rect l="0" t="0" r="r" b="b"/>
              <a:pathLst>
                <a:path w="88" h="92">
                  <a:moveTo>
                    <a:pt x="55" y="12"/>
                  </a:moveTo>
                  <a:lnTo>
                    <a:pt x="55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8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38" y="25"/>
                  </a:lnTo>
                  <a:lnTo>
                    <a:pt x="38" y="37"/>
                  </a:lnTo>
                  <a:lnTo>
                    <a:pt x="12" y="37"/>
                  </a:lnTo>
                  <a:lnTo>
                    <a:pt x="12" y="80"/>
                  </a:lnTo>
                  <a:lnTo>
                    <a:pt x="25" y="80"/>
                  </a:lnTo>
                  <a:lnTo>
                    <a:pt x="25" y="46"/>
                  </a:lnTo>
                  <a:lnTo>
                    <a:pt x="38" y="46"/>
                  </a:lnTo>
                  <a:lnTo>
                    <a:pt x="38" y="92"/>
                  </a:lnTo>
                  <a:lnTo>
                    <a:pt x="50" y="92"/>
                  </a:lnTo>
                  <a:lnTo>
                    <a:pt x="50" y="46"/>
                  </a:lnTo>
                  <a:lnTo>
                    <a:pt x="63" y="46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71" y="80"/>
                  </a:lnTo>
                  <a:lnTo>
                    <a:pt x="76" y="80"/>
                  </a:lnTo>
                  <a:lnTo>
                    <a:pt x="80" y="75"/>
                  </a:lnTo>
                  <a:lnTo>
                    <a:pt x="80" y="37"/>
                  </a:lnTo>
                  <a:lnTo>
                    <a:pt x="50" y="37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5" name="Freeform 63"/>
            <p:cNvSpPr>
              <a:spLocks/>
            </p:cNvSpPr>
            <p:nvPr/>
          </p:nvSpPr>
          <p:spPr bwMode="auto">
            <a:xfrm>
              <a:off x="3824" y="1677"/>
              <a:ext cx="97" cy="89"/>
            </a:xfrm>
            <a:custGeom>
              <a:avLst/>
              <a:gdLst/>
              <a:ahLst/>
              <a:cxnLst>
                <a:cxn ang="0">
                  <a:pos x="17" y="30"/>
                </a:cxn>
                <a:cxn ang="0">
                  <a:pos x="17" y="47"/>
                </a:cxn>
                <a:cxn ang="0">
                  <a:pos x="4" y="47"/>
                </a:cxn>
                <a:cxn ang="0">
                  <a:pos x="0" y="51"/>
                </a:cxn>
                <a:cxn ang="0">
                  <a:pos x="4" y="64"/>
                </a:cxn>
                <a:cxn ang="0">
                  <a:pos x="9" y="59"/>
                </a:cxn>
                <a:cxn ang="0">
                  <a:pos x="17" y="72"/>
                </a:cxn>
                <a:cxn ang="0">
                  <a:pos x="13" y="76"/>
                </a:cxn>
                <a:cxn ang="0">
                  <a:pos x="4" y="80"/>
                </a:cxn>
                <a:cxn ang="0">
                  <a:pos x="9" y="89"/>
                </a:cxn>
                <a:cxn ang="0">
                  <a:pos x="26" y="85"/>
                </a:cxn>
                <a:cxn ang="0">
                  <a:pos x="30" y="85"/>
                </a:cxn>
                <a:cxn ang="0">
                  <a:pos x="38" y="89"/>
                </a:cxn>
                <a:cxn ang="0">
                  <a:pos x="59" y="55"/>
                </a:cxn>
                <a:cxn ang="0">
                  <a:pos x="59" y="80"/>
                </a:cxn>
                <a:cxn ang="0">
                  <a:pos x="72" y="89"/>
                </a:cxn>
                <a:cxn ang="0">
                  <a:pos x="85" y="89"/>
                </a:cxn>
                <a:cxn ang="0">
                  <a:pos x="93" y="85"/>
                </a:cxn>
                <a:cxn ang="0">
                  <a:pos x="97" y="72"/>
                </a:cxn>
                <a:cxn ang="0">
                  <a:pos x="80" y="68"/>
                </a:cxn>
                <a:cxn ang="0">
                  <a:pos x="76" y="80"/>
                </a:cxn>
                <a:cxn ang="0">
                  <a:pos x="76" y="80"/>
                </a:cxn>
                <a:cxn ang="0">
                  <a:pos x="72" y="76"/>
                </a:cxn>
                <a:cxn ang="0">
                  <a:pos x="72" y="55"/>
                </a:cxn>
                <a:cxn ang="0">
                  <a:pos x="76" y="51"/>
                </a:cxn>
                <a:cxn ang="0">
                  <a:pos x="76" y="47"/>
                </a:cxn>
                <a:cxn ang="0">
                  <a:pos x="63" y="42"/>
                </a:cxn>
                <a:cxn ang="0">
                  <a:pos x="93" y="34"/>
                </a:cxn>
                <a:cxn ang="0">
                  <a:pos x="68" y="34"/>
                </a:cxn>
                <a:cxn ang="0">
                  <a:pos x="89" y="17"/>
                </a:cxn>
                <a:cxn ang="0">
                  <a:pos x="38" y="5"/>
                </a:cxn>
                <a:cxn ang="0">
                  <a:pos x="55" y="17"/>
                </a:cxn>
                <a:cxn ang="0">
                  <a:pos x="55" y="34"/>
                </a:cxn>
                <a:cxn ang="0">
                  <a:pos x="38" y="42"/>
                </a:cxn>
                <a:cxn ang="0">
                  <a:pos x="51" y="42"/>
                </a:cxn>
                <a:cxn ang="0">
                  <a:pos x="30" y="80"/>
                </a:cxn>
                <a:cxn ang="0">
                  <a:pos x="30" y="51"/>
                </a:cxn>
                <a:cxn ang="0">
                  <a:pos x="34" y="51"/>
                </a:cxn>
                <a:cxn ang="0">
                  <a:pos x="38" y="47"/>
                </a:cxn>
                <a:cxn ang="0">
                  <a:pos x="38" y="38"/>
                </a:cxn>
                <a:cxn ang="0">
                  <a:pos x="30" y="42"/>
                </a:cxn>
                <a:cxn ang="0">
                  <a:pos x="38" y="30"/>
                </a:cxn>
                <a:cxn ang="0">
                  <a:pos x="30" y="21"/>
                </a:cxn>
                <a:cxn ang="0">
                  <a:pos x="30" y="9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17" y="0"/>
                </a:cxn>
                <a:cxn ang="0">
                  <a:pos x="4" y="21"/>
                </a:cxn>
                <a:cxn ang="0">
                  <a:pos x="4" y="30"/>
                </a:cxn>
              </a:cxnLst>
              <a:rect l="0" t="0" r="r" b="b"/>
              <a:pathLst>
                <a:path w="97" h="89">
                  <a:moveTo>
                    <a:pt x="4" y="30"/>
                  </a:moveTo>
                  <a:lnTo>
                    <a:pt x="17" y="30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7" y="55"/>
                  </a:lnTo>
                  <a:lnTo>
                    <a:pt x="17" y="72"/>
                  </a:lnTo>
                  <a:lnTo>
                    <a:pt x="17" y="72"/>
                  </a:lnTo>
                  <a:lnTo>
                    <a:pt x="13" y="76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89"/>
                  </a:lnTo>
                  <a:lnTo>
                    <a:pt x="26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51" y="72"/>
                  </a:lnTo>
                  <a:lnTo>
                    <a:pt x="59" y="55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63" y="89"/>
                  </a:lnTo>
                  <a:lnTo>
                    <a:pt x="72" y="89"/>
                  </a:lnTo>
                  <a:lnTo>
                    <a:pt x="85" y="89"/>
                  </a:lnTo>
                  <a:lnTo>
                    <a:pt x="85" y="89"/>
                  </a:lnTo>
                  <a:lnTo>
                    <a:pt x="89" y="89"/>
                  </a:lnTo>
                  <a:lnTo>
                    <a:pt x="93" y="85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80" y="76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63" y="47"/>
                  </a:lnTo>
                  <a:lnTo>
                    <a:pt x="63" y="42"/>
                  </a:lnTo>
                  <a:lnTo>
                    <a:pt x="93" y="42"/>
                  </a:lnTo>
                  <a:lnTo>
                    <a:pt x="93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17"/>
                  </a:lnTo>
                  <a:lnTo>
                    <a:pt x="89" y="17"/>
                  </a:lnTo>
                  <a:lnTo>
                    <a:pt x="89" y="5"/>
                  </a:lnTo>
                  <a:lnTo>
                    <a:pt x="38" y="5"/>
                  </a:lnTo>
                  <a:lnTo>
                    <a:pt x="38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34"/>
                  </a:lnTo>
                  <a:lnTo>
                    <a:pt x="38" y="34"/>
                  </a:lnTo>
                  <a:lnTo>
                    <a:pt x="38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42" y="64"/>
                  </a:lnTo>
                  <a:lnTo>
                    <a:pt x="30" y="80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8" y="51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0" y="42"/>
                  </a:lnTo>
                  <a:lnTo>
                    <a:pt x="30" y="30"/>
                  </a:lnTo>
                  <a:lnTo>
                    <a:pt x="38" y="30"/>
                  </a:lnTo>
                  <a:lnTo>
                    <a:pt x="38" y="21"/>
                  </a:lnTo>
                  <a:lnTo>
                    <a:pt x="30" y="2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7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3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6" name="Freeform 64"/>
            <p:cNvSpPr>
              <a:spLocks noEditPoints="1"/>
            </p:cNvSpPr>
            <p:nvPr/>
          </p:nvSpPr>
          <p:spPr bwMode="auto">
            <a:xfrm>
              <a:off x="3925" y="1677"/>
              <a:ext cx="93" cy="93"/>
            </a:xfrm>
            <a:custGeom>
              <a:avLst/>
              <a:gdLst/>
              <a:ahLst/>
              <a:cxnLst>
                <a:cxn ang="0">
                  <a:pos x="47" y="93"/>
                </a:cxn>
                <a:cxn ang="0">
                  <a:pos x="68" y="76"/>
                </a:cxn>
                <a:cxn ang="0">
                  <a:pos x="85" y="93"/>
                </a:cxn>
                <a:cxn ang="0">
                  <a:pos x="93" y="85"/>
                </a:cxn>
                <a:cxn ang="0">
                  <a:pos x="93" y="80"/>
                </a:cxn>
                <a:cxn ang="0">
                  <a:pos x="72" y="68"/>
                </a:cxn>
                <a:cxn ang="0">
                  <a:pos x="72" y="64"/>
                </a:cxn>
                <a:cxn ang="0">
                  <a:pos x="72" y="47"/>
                </a:cxn>
                <a:cxn ang="0">
                  <a:pos x="72" y="42"/>
                </a:cxn>
                <a:cxn ang="0">
                  <a:pos x="72" y="38"/>
                </a:cxn>
                <a:cxn ang="0">
                  <a:pos x="68" y="38"/>
                </a:cxn>
                <a:cxn ang="0">
                  <a:pos x="64" y="55"/>
                </a:cxn>
                <a:cxn ang="0">
                  <a:pos x="59" y="64"/>
                </a:cxn>
                <a:cxn ang="0">
                  <a:pos x="59" y="72"/>
                </a:cxn>
                <a:cxn ang="0">
                  <a:pos x="42" y="80"/>
                </a:cxn>
                <a:cxn ang="0">
                  <a:pos x="42" y="9"/>
                </a:cxn>
                <a:cxn ang="0">
                  <a:pos x="42" y="5"/>
                </a:cxn>
                <a:cxn ang="0">
                  <a:pos x="42" y="0"/>
                </a:cxn>
                <a:cxn ang="0">
                  <a:pos x="30" y="0"/>
                </a:cxn>
                <a:cxn ang="0">
                  <a:pos x="42" y="89"/>
                </a:cxn>
                <a:cxn ang="0">
                  <a:pos x="42" y="85"/>
                </a:cxn>
                <a:cxn ang="0">
                  <a:pos x="47" y="93"/>
                </a:cxn>
                <a:cxn ang="0">
                  <a:pos x="0" y="80"/>
                </a:cxn>
                <a:cxn ang="0">
                  <a:pos x="9" y="89"/>
                </a:cxn>
                <a:cxn ang="0">
                  <a:pos x="13" y="72"/>
                </a:cxn>
                <a:cxn ang="0">
                  <a:pos x="17" y="9"/>
                </a:cxn>
                <a:cxn ang="0">
                  <a:pos x="17" y="9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3" y="5"/>
                </a:cxn>
                <a:cxn ang="0">
                  <a:pos x="9" y="51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30" y="80"/>
                </a:cxn>
                <a:cxn ang="0">
                  <a:pos x="30" y="13"/>
                </a:cxn>
                <a:cxn ang="0">
                  <a:pos x="30" y="13"/>
                </a:cxn>
                <a:cxn ang="0">
                  <a:pos x="30" y="9"/>
                </a:cxn>
                <a:cxn ang="0">
                  <a:pos x="21" y="9"/>
                </a:cxn>
                <a:cxn ang="0">
                  <a:pos x="30" y="80"/>
                </a:cxn>
                <a:cxn ang="0">
                  <a:pos x="89" y="72"/>
                </a:cxn>
                <a:cxn ang="0">
                  <a:pos x="72" y="26"/>
                </a:cxn>
                <a:cxn ang="0">
                  <a:pos x="72" y="21"/>
                </a:cxn>
                <a:cxn ang="0">
                  <a:pos x="76" y="17"/>
                </a:cxn>
                <a:cxn ang="0">
                  <a:pos x="93" y="5"/>
                </a:cxn>
                <a:cxn ang="0">
                  <a:pos x="47" y="17"/>
                </a:cxn>
                <a:cxn ang="0">
                  <a:pos x="64" y="17"/>
                </a:cxn>
                <a:cxn ang="0">
                  <a:pos x="47" y="26"/>
                </a:cxn>
                <a:cxn ang="0">
                  <a:pos x="59" y="72"/>
                </a:cxn>
                <a:cxn ang="0">
                  <a:pos x="76" y="34"/>
                </a:cxn>
                <a:cxn ang="0">
                  <a:pos x="89" y="72"/>
                </a:cxn>
              </a:cxnLst>
              <a:rect l="0" t="0" r="r" b="b"/>
              <a:pathLst>
                <a:path w="93" h="93">
                  <a:moveTo>
                    <a:pt x="47" y="93"/>
                  </a:moveTo>
                  <a:lnTo>
                    <a:pt x="47" y="93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8" y="38"/>
                  </a:lnTo>
                  <a:lnTo>
                    <a:pt x="64" y="38"/>
                  </a:lnTo>
                  <a:lnTo>
                    <a:pt x="64" y="55"/>
                  </a:lnTo>
                  <a:lnTo>
                    <a:pt x="64" y="55"/>
                  </a:lnTo>
                  <a:lnTo>
                    <a:pt x="59" y="64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1" y="80"/>
                  </a:lnTo>
                  <a:lnTo>
                    <a:pt x="42" y="80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89"/>
                  </a:lnTo>
                  <a:lnTo>
                    <a:pt x="42" y="89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3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2"/>
                  </a:lnTo>
                  <a:lnTo>
                    <a:pt x="17" y="5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close/>
                  <a:moveTo>
                    <a:pt x="30" y="80"/>
                  </a:move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6" y="9"/>
                  </a:lnTo>
                  <a:lnTo>
                    <a:pt x="21" y="9"/>
                  </a:lnTo>
                  <a:lnTo>
                    <a:pt x="21" y="80"/>
                  </a:lnTo>
                  <a:lnTo>
                    <a:pt x="30" y="80"/>
                  </a:lnTo>
                  <a:lnTo>
                    <a:pt x="30" y="80"/>
                  </a:lnTo>
                  <a:close/>
                  <a:moveTo>
                    <a:pt x="89" y="72"/>
                  </a:moveTo>
                  <a:lnTo>
                    <a:pt x="89" y="26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6" y="17"/>
                  </a:lnTo>
                  <a:lnTo>
                    <a:pt x="93" y="17"/>
                  </a:lnTo>
                  <a:lnTo>
                    <a:pt x="93" y="5"/>
                  </a:lnTo>
                  <a:lnTo>
                    <a:pt x="47" y="5"/>
                  </a:lnTo>
                  <a:lnTo>
                    <a:pt x="47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4" y="26"/>
                  </a:lnTo>
                  <a:lnTo>
                    <a:pt x="47" y="26"/>
                  </a:lnTo>
                  <a:lnTo>
                    <a:pt x="47" y="72"/>
                  </a:lnTo>
                  <a:lnTo>
                    <a:pt x="59" y="72"/>
                  </a:lnTo>
                  <a:lnTo>
                    <a:pt x="59" y="34"/>
                  </a:lnTo>
                  <a:lnTo>
                    <a:pt x="76" y="34"/>
                  </a:lnTo>
                  <a:lnTo>
                    <a:pt x="76" y="72"/>
                  </a:lnTo>
                  <a:lnTo>
                    <a:pt x="89" y="72"/>
                  </a:lnTo>
                  <a:lnTo>
                    <a:pt x="89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7" name="Freeform 65"/>
            <p:cNvSpPr>
              <a:spLocks/>
            </p:cNvSpPr>
            <p:nvPr/>
          </p:nvSpPr>
          <p:spPr bwMode="auto">
            <a:xfrm>
              <a:off x="4031" y="1677"/>
              <a:ext cx="88" cy="93"/>
            </a:xfrm>
            <a:custGeom>
              <a:avLst/>
              <a:gdLst/>
              <a:ahLst/>
              <a:cxnLst>
                <a:cxn ang="0">
                  <a:pos x="54" y="13"/>
                </a:cxn>
                <a:cxn ang="0">
                  <a:pos x="54" y="13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8" y="17"/>
                </a:cxn>
                <a:cxn ang="0">
                  <a:pos x="0" y="17"/>
                </a:cxn>
                <a:cxn ang="0">
                  <a:pos x="0" y="26"/>
                </a:cxn>
                <a:cxn ang="0">
                  <a:pos x="38" y="26"/>
                </a:cxn>
                <a:cxn ang="0">
                  <a:pos x="38" y="38"/>
                </a:cxn>
                <a:cxn ang="0">
                  <a:pos x="12" y="38"/>
                </a:cxn>
                <a:cxn ang="0">
                  <a:pos x="12" y="80"/>
                </a:cxn>
                <a:cxn ang="0">
                  <a:pos x="25" y="80"/>
                </a:cxn>
                <a:cxn ang="0">
                  <a:pos x="25" y="47"/>
                </a:cxn>
                <a:cxn ang="0">
                  <a:pos x="38" y="47"/>
                </a:cxn>
                <a:cxn ang="0">
                  <a:pos x="38" y="93"/>
                </a:cxn>
                <a:cxn ang="0">
                  <a:pos x="50" y="93"/>
                </a:cxn>
                <a:cxn ang="0">
                  <a:pos x="50" y="47"/>
                </a:cxn>
                <a:cxn ang="0">
                  <a:pos x="63" y="47"/>
                </a:cxn>
                <a:cxn ang="0">
                  <a:pos x="63" y="68"/>
                </a:cxn>
                <a:cxn ang="0">
                  <a:pos x="63" y="68"/>
                </a:cxn>
                <a:cxn ang="0">
                  <a:pos x="63" y="72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59" y="85"/>
                </a:cxn>
                <a:cxn ang="0">
                  <a:pos x="59" y="85"/>
                </a:cxn>
                <a:cxn ang="0">
                  <a:pos x="71" y="80"/>
                </a:cxn>
                <a:cxn ang="0">
                  <a:pos x="76" y="80"/>
                </a:cxn>
                <a:cxn ang="0">
                  <a:pos x="80" y="76"/>
                </a:cxn>
                <a:cxn ang="0">
                  <a:pos x="80" y="38"/>
                </a:cxn>
                <a:cxn ang="0">
                  <a:pos x="50" y="38"/>
                </a:cxn>
                <a:cxn ang="0">
                  <a:pos x="50" y="26"/>
                </a:cxn>
                <a:cxn ang="0">
                  <a:pos x="88" y="26"/>
                </a:cxn>
                <a:cxn ang="0">
                  <a:pos x="88" y="17"/>
                </a:cxn>
                <a:cxn ang="0">
                  <a:pos x="42" y="17"/>
                </a:cxn>
                <a:cxn ang="0">
                  <a:pos x="42" y="17"/>
                </a:cxn>
                <a:cxn ang="0">
                  <a:pos x="54" y="13"/>
                </a:cxn>
                <a:cxn ang="0">
                  <a:pos x="54" y="13"/>
                </a:cxn>
                <a:cxn ang="0">
                  <a:pos x="54" y="13"/>
                </a:cxn>
              </a:cxnLst>
              <a:rect l="0" t="0" r="r" b="b"/>
              <a:pathLst>
                <a:path w="88" h="93">
                  <a:moveTo>
                    <a:pt x="54" y="13"/>
                  </a:moveTo>
                  <a:lnTo>
                    <a:pt x="54" y="13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38"/>
                  </a:lnTo>
                  <a:lnTo>
                    <a:pt x="12" y="38"/>
                  </a:lnTo>
                  <a:lnTo>
                    <a:pt x="12" y="80"/>
                  </a:lnTo>
                  <a:lnTo>
                    <a:pt x="25" y="80"/>
                  </a:lnTo>
                  <a:lnTo>
                    <a:pt x="25" y="47"/>
                  </a:lnTo>
                  <a:lnTo>
                    <a:pt x="38" y="47"/>
                  </a:lnTo>
                  <a:lnTo>
                    <a:pt x="38" y="93"/>
                  </a:lnTo>
                  <a:lnTo>
                    <a:pt x="50" y="93"/>
                  </a:lnTo>
                  <a:lnTo>
                    <a:pt x="50" y="47"/>
                  </a:lnTo>
                  <a:lnTo>
                    <a:pt x="63" y="47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3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9" y="85"/>
                  </a:lnTo>
                  <a:lnTo>
                    <a:pt x="59" y="85"/>
                  </a:lnTo>
                  <a:lnTo>
                    <a:pt x="71" y="80"/>
                  </a:lnTo>
                  <a:lnTo>
                    <a:pt x="76" y="80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0" y="38"/>
                  </a:lnTo>
                  <a:lnTo>
                    <a:pt x="50" y="26"/>
                  </a:lnTo>
                  <a:lnTo>
                    <a:pt x="88" y="26"/>
                  </a:lnTo>
                  <a:lnTo>
                    <a:pt x="88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8" name="Freeform 66"/>
            <p:cNvSpPr>
              <a:spLocks/>
            </p:cNvSpPr>
            <p:nvPr/>
          </p:nvSpPr>
          <p:spPr bwMode="auto">
            <a:xfrm>
              <a:off x="4187" y="2878"/>
              <a:ext cx="25" cy="30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25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4" y="2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5" y="4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30">
                  <a:moveTo>
                    <a:pt x="25" y="13"/>
                  </a:moveTo>
                  <a:lnTo>
                    <a:pt x="25" y="13"/>
                  </a:lnTo>
                  <a:lnTo>
                    <a:pt x="25" y="25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4" y="2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9" name="Freeform 67"/>
            <p:cNvSpPr>
              <a:spLocks/>
            </p:cNvSpPr>
            <p:nvPr/>
          </p:nvSpPr>
          <p:spPr bwMode="auto">
            <a:xfrm>
              <a:off x="4170" y="2861"/>
              <a:ext cx="63" cy="63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63" y="30"/>
                </a:cxn>
                <a:cxn ang="0">
                  <a:pos x="59" y="42"/>
                </a:cxn>
                <a:cxn ang="0">
                  <a:pos x="50" y="55"/>
                </a:cxn>
                <a:cxn ang="0">
                  <a:pos x="42" y="59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7" y="59"/>
                </a:cxn>
                <a:cxn ang="0">
                  <a:pos x="8" y="55"/>
                </a:cxn>
                <a:cxn ang="0">
                  <a:pos x="0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8" y="9"/>
                </a:cxn>
                <a:cxn ang="0">
                  <a:pos x="17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2" y="4"/>
                </a:cxn>
                <a:cxn ang="0">
                  <a:pos x="50" y="9"/>
                </a:cxn>
                <a:cxn ang="0">
                  <a:pos x="59" y="21"/>
                </a:cxn>
                <a:cxn ang="0">
                  <a:pos x="63" y="30"/>
                </a:cxn>
                <a:cxn ang="0">
                  <a:pos x="63" y="30"/>
                </a:cxn>
              </a:cxnLst>
              <a:rect l="0" t="0" r="r" b="b"/>
              <a:pathLst>
                <a:path w="63" h="63">
                  <a:moveTo>
                    <a:pt x="63" y="30"/>
                  </a:moveTo>
                  <a:lnTo>
                    <a:pt x="63" y="30"/>
                  </a:lnTo>
                  <a:lnTo>
                    <a:pt x="59" y="42"/>
                  </a:lnTo>
                  <a:lnTo>
                    <a:pt x="50" y="55"/>
                  </a:lnTo>
                  <a:lnTo>
                    <a:pt x="42" y="59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7" y="59"/>
                  </a:lnTo>
                  <a:lnTo>
                    <a:pt x="8" y="55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8" y="9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2" y="4"/>
                  </a:lnTo>
                  <a:lnTo>
                    <a:pt x="50" y="9"/>
                  </a:lnTo>
                  <a:lnTo>
                    <a:pt x="59" y="21"/>
                  </a:lnTo>
                  <a:lnTo>
                    <a:pt x="63" y="30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0" name="Freeform 68"/>
            <p:cNvSpPr>
              <a:spLocks/>
            </p:cNvSpPr>
            <p:nvPr/>
          </p:nvSpPr>
          <p:spPr bwMode="auto">
            <a:xfrm>
              <a:off x="3782" y="2073"/>
              <a:ext cx="30" cy="30"/>
            </a:xfrm>
            <a:custGeom>
              <a:avLst/>
              <a:gdLst/>
              <a:ahLst/>
              <a:cxnLst>
                <a:cxn ang="0">
                  <a:pos x="30" y="17"/>
                </a:cxn>
                <a:cxn ang="0">
                  <a:pos x="30" y="17"/>
                </a:cxn>
                <a:cxn ang="0">
                  <a:pos x="25" y="26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4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5" y="5"/>
                </a:cxn>
                <a:cxn ang="0">
                  <a:pos x="30" y="17"/>
                </a:cxn>
                <a:cxn ang="0">
                  <a:pos x="30" y="17"/>
                </a:cxn>
              </a:cxnLst>
              <a:rect l="0" t="0" r="r" b="b"/>
              <a:pathLst>
                <a:path w="30" h="30">
                  <a:moveTo>
                    <a:pt x="30" y="17"/>
                  </a:moveTo>
                  <a:lnTo>
                    <a:pt x="30" y="17"/>
                  </a:lnTo>
                  <a:lnTo>
                    <a:pt x="25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5" y="5"/>
                  </a:lnTo>
                  <a:lnTo>
                    <a:pt x="30" y="17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1" name="Freeform 69"/>
            <p:cNvSpPr>
              <a:spLocks/>
            </p:cNvSpPr>
            <p:nvPr/>
          </p:nvSpPr>
          <p:spPr bwMode="auto">
            <a:xfrm>
              <a:off x="3765" y="2057"/>
              <a:ext cx="63" cy="63"/>
            </a:xfrm>
            <a:custGeom>
              <a:avLst/>
              <a:gdLst/>
              <a:ahLst/>
              <a:cxnLst>
                <a:cxn ang="0">
                  <a:pos x="63" y="33"/>
                </a:cxn>
                <a:cxn ang="0">
                  <a:pos x="63" y="33"/>
                </a:cxn>
                <a:cxn ang="0">
                  <a:pos x="59" y="46"/>
                </a:cxn>
                <a:cxn ang="0">
                  <a:pos x="55" y="54"/>
                </a:cxn>
                <a:cxn ang="0">
                  <a:pos x="42" y="63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7" y="63"/>
                </a:cxn>
                <a:cxn ang="0">
                  <a:pos x="9" y="54"/>
                </a:cxn>
                <a:cxn ang="0">
                  <a:pos x="0" y="46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9" y="8"/>
                </a:cxn>
                <a:cxn ang="0">
                  <a:pos x="17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4"/>
                </a:cxn>
                <a:cxn ang="0">
                  <a:pos x="55" y="8"/>
                </a:cxn>
                <a:cxn ang="0">
                  <a:pos x="59" y="21"/>
                </a:cxn>
                <a:cxn ang="0">
                  <a:pos x="63" y="33"/>
                </a:cxn>
                <a:cxn ang="0">
                  <a:pos x="63" y="33"/>
                </a:cxn>
              </a:cxnLst>
              <a:rect l="0" t="0" r="r" b="b"/>
              <a:pathLst>
                <a:path w="63" h="63">
                  <a:moveTo>
                    <a:pt x="63" y="33"/>
                  </a:moveTo>
                  <a:lnTo>
                    <a:pt x="63" y="33"/>
                  </a:lnTo>
                  <a:lnTo>
                    <a:pt x="59" y="46"/>
                  </a:lnTo>
                  <a:lnTo>
                    <a:pt x="55" y="54"/>
                  </a:lnTo>
                  <a:lnTo>
                    <a:pt x="42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7" y="63"/>
                  </a:lnTo>
                  <a:lnTo>
                    <a:pt x="9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9" y="8"/>
                  </a:lnTo>
                  <a:lnTo>
                    <a:pt x="17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55" y="8"/>
                  </a:lnTo>
                  <a:lnTo>
                    <a:pt x="59" y="21"/>
                  </a:lnTo>
                  <a:lnTo>
                    <a:pt x="63" y="33"/>
                  </a:lnTo>
                  <a:lnTo>
                    <a:pt x="63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2" name="Freeform 70"/>
            <p:cNvSpPr>
              <a:spLocks/>
            </p:cNvSpPr>
            <p:nvPr/>
          </p:nvSpPr>
          <p:spPr bwMode="auto">
            <a:xfrm>
              <a:off x="3395" y="2111"/>
              <a:ext cx="29" cy="26"/>
            </a:xfrm>
            <a:custGeom>
              <a:avLst/>
              <a:gdLst/>
              <a:ahLst/>
              <a:cxnLst>
                <a:cxn ang="0">
                  <a:pos x="29" y="13"/>
                </a:cxn>
                <a:cxn ang="0">
                  <a:pos x="29" y="13"/>
                </a:cxn>
                <a:cxn ang="0">
                  <a:pos x="25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4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5" y="4"/>
                </a:cxn>
                <a:cxn ang="0">
                  <a:pos x="29" y="13"/>
                </a:cxn>
                <a:cxn ang="0">
                  <a:pos x="29" y="13"/>
                </a:cxn>
              </a:cxnLst>
              <a:rect l="0" t="0" r="r" b="b"/>
              <a:pathLst>
                <a:path w="29" h="26">
                  <a:moveTo>
                    <a:pt x="29" y="13"/>
                  </a:moveTo>
                  <a:lnTo>
                    <a:pt x="29" y="13"/>
                  </a:lnTo>
                  <a:lnTo>
                    <a:pt x="25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29" y="13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3" name="Freeform 71"/>
            <p:cNvSpPr>
              <a:spLocks/>
            </p:cNvSpPr>
            <p:nvPr/>
          </p:nvSpPr>
          <p:spPr bwMode="auto">
            <a:xfrm>
              <a:off x="3378" y="2094"/>
              <a:ext cx="63" cy="64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63" y="30"/>
                </a:cxn>
                <a:cxn ang="0">
                  <a:pos x="59" y="43"/>
                </a:cxn>
                <a:cxn ang="0">
                  <a:pos x="54" y="51"/>
                </a:cxn>
                <a:cxn ang="0">
                  <a:pos x="42" y="59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17" y="59"/>
                </a:cxn>
                <a:cxn ang="0">
                  <a:pos x="8" y="51"/>
                </a:cxn>
                <a:cxn ang="0">
                  <a:pos x="0" y="4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7"/>
                </a:cxn>
                <a:cxn ang="0">
                  <a:pos x="8" y="9"/>
                </a:cxn>
                <a:cxn ang="0">
                  <a:pos x="17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2" y="0"/>
                </a:cxn>
                <a:cxn ang="0">
                  <a:pos x="54" y="9"/>
                </a:cxn>
                <a:cxn ang="0">
                  <a:pos x="59" y="17"/>
                </a:cxn>
                <a:cxn ang="0">
                  <a:pos x="63" y="30"/>
                </a:cxn>
                <a:cxn ang="0">
                  <a:pos x="63" y="30"/>
                </a:cxn>
              </a:cxnLst>
              <a:rect l="0" t="0" r="r" b="b"/>
              <a:pathLst>
                <a:path w="63" h="64">
                  <a:moveTo>
                    <a:pt x="63" y="30"/>
                  </a:moveTo>
                  <a:lnTo>
                    <a:pt x="63" y="30"/>
                  </a:lnTo>
                  <a:lnTo>
                    <a:pt x="59" y="43"/>
                  </a:lnTo>
                  <a:lnTo>
                    <a:pt x="54" y="51"/>
                  </a:lnTo>
                  <a:lnTo>
                    <a:pt x="42" y="59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17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8" y="9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9"/>
                  </a:lnTo>
                  <a:lnTo>
                    <a:pt x="59" y="17"/>
                  </a:lnTo>
                  <a:lnTo>
                    <a:pt x="63" y="30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4" name="Freeform 72"/>
            <p:cNvSpPr>
              <a:spLocks/>
            </p:cNvSpPr>
            <p:nvPr/>
          </p:nvSpPr>
          <p:spPr bwMode="auto">
            <a:xfrm>
              <a:off x="3373" y="2250"/>
              <a:ext cx="26" cy="26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2" y="2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5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5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5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2" y="2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5" name="Freeform 73"/>
            <p:cNvSpPr>
              <a:spLocks/>
            </p:cNvSpPr>
            <p:nvPr/>
          </p:nvSpPr>
          <p:spPr bwMode="auto">
            <a:xfrm>
              <a:off x="3352" y="2233"/>
              <a:ext cx="64" cy="6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43"/>
                </a:cxn>
                <a:cxn ang="0">
                  <a:pos x="55" y="51"/>
                </a:cxn>
                <a:cxn ang="0">
                  <a:pos x="47" y="59"/>
                </a:cxn>
                <a:cxn ang="0">
                  <a:pos x="34" y="64"/>
                </a:cxn>
                <a:cxn ang="0">
                  <a:pos x="34" y="64"/>
                </a:cxn>
                <a:cxn ang="0">
                  <a:pos x="21" y="59"/>
                </a:cxn>
                <a:cxn ang="0">
                  <a:pos x="13" y="51"/>
                </a:cxn>
                <a:cxn ang="0">
                  <a:pos x="5" y="4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5" y="17"/>
                </a:cxn>
                <a:cxn ang="0">
                  <a:pos x="13" y="9"/>
                </a:cxn>
                <a:cxn ang="0">
                  <a:pos x="21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7" y="0"/>
                </a:cxn>
                <a:cxn ang="0">
                  <a:pos x="55" y="9"/>
                </a:cxn>
                <a:cxn ang="0">
                  <a:pos x="64" y="17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64" h="64">
                  <a:moveTo>
                    <a:pt x="64" y="30"/>
                  </a:moveTo>
                  <a:lnTo>
                    <a:pt x="64" y="30"/>
                  </a:lnTo>
                  <a:lnTo>
                    <a:pt x="64" y="43"/>
                  </a:lnTo>
                  <a:lnTo>
                    <a:pt x="55" y="51"/>
                  </a:lnTo>
                  <a:lnTo>
                    <a:pt x="47" y="59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21" y="59"/>
                  </a:lnTo>
                  <a:lnTo>
                    <a:pt x="13" y="51"/>
                  </a:lnTo>
                  <a:lnTo>
                    <a:pt x="5" y="4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5" y="17"/>
                  </a:lnTo>
                  <a:lnTo>
                    <a:pt x="13" y="9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7" y="0"/>
                  </a:lnTo>
                  <a:lnTo>
                    <a:pt x="55" y="9"/>
                  </a:lnTo>
                  <a:lnTo>
                    <a:pt x="64" y="17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6" name="Freeform 74"/>
            <p:cNvSpPr>
              <a:spLocks/>
            </p:cNvSpPr>
            <p:nvPr/>
          </p:nvSpPr>
          <p:spPr bwMode="auto">
            <a:xfrm>
              <a:off x="3782" y="1635"/>
              <a:ext cx="30" cy="25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30" y="13"/>
                </a:cxn>
                <a:cxn ang="0">
                  <a:pos x="25" y="21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4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5" y="4"/>
                </a:cxn>
                <a:cxn ang="0">
                  <a:pos x="30" y="13"/>
                </a:cxn>
                <a:cxn ang="0">
                  <a:pos x="30" y="13"/>
                </a:cxn>
              </a:cxnLst>
              <a:rect l="0" t="0" r="r" b="b"/>
              <a:pathLst>
                <a:path w="30" h="25">
                  <a:moveTo>
                    <a:pt x="30" y="13"/>
                  </a:moveTo>
                  <a:lnTo>
                    <a:pt x="30" y="13"/>
                  </a:lnTo>
                  <a:lnTo>
                    <a:pt x="25" y="21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5" y="4"/>
                  </a:lnTo>
                  <a:lnTo>
                    <a:pt x="30" y="13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7" name="Freeform 75"/>
            <p:cNvSpPr>
              <a:spLocks/>
            </p:cNvSpPr>
            <p:nvPr/>
          </p:nvSpPr>
          <p:spPr bwMode="auto">
            <a:xfrm>
              <a:off x="3765" y="1618"/>
              <a:ext cx="63" cy="64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63" y="30"/>
                </a:cxn>
                <a:cxn ang="0">
                  <a:pos x="59" y="42"/>
                </a:cxn>
                <a:cxn ang="0">
                  <a:pos x="55" y="51"/>
                </a:cxn>
                <a:cxn ang="0">
                  <a:pos x="42" y="59"/>
                </a:cxn>
                <a:cxn ang="0">
                  <a:pos x="30" y="64"/>
                </a:cxn>
                <a:cxn ang="0">
                  <a:pos x="30" y="64"/>
                </a:cxn>
                <a:cxn ang="0">
                  <a:pos x="17" y="59"/>
                </a:cxn>
                <a:cxn ang="0">
                  <a:pos x="9" y="51"/>
                </a:cxn>
                <a:cxn ang="0">
                  <a:pos x="0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7"/>
                </a:cxn>
                <a:cxn ang="0">
                  <a:pos x="9" y="9"/>
                </a:cxn>
                <a:cxn ang="0">
                  <a:pos x="1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5" y="9"/>
                </a:cxn>
                <a:cxn ang="0">
                  <a:pos x="59" y="17"/>
                </a:cxn>
                <a:cxn ang="0">
                  <a:pos x="63" y="30"/>
                </a:cxn>
                <a:cxn ang="0">
                  <a:pos x="63" y="30"/>
                </a:cxn>
              </a:cxnLst>
              <a:rect l="0" t="0" r="r" b="b"/>
              <a:pathLst>
                <a:path w="63" h="64">
                  <a:moveTo>
                    <a:pt x="63" y="30"/>
                  </a:moveTo>
                  <a:lnTo>
                    <a:pt x="63" y="30"/>
                  </a:lnTo>
                  <a:lnTo>
                    <a:pt x="59" y="42"/>
                  </a:lnTo>
                  <a:lnTo>
                    <a:pt x="55" y="51"/>
                  </a:lnTo>
                  <a:lnTo>
                    <a:pt x="42" y="59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17" y="59"/>
                  </a:lnTo>
                  <a:lnTo>
                    <a:pt x="9" y="51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9" y="9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5" y="9"/>
                  </a:lnTo>
                  <a:lnTo>
                    <a:pt x="59" y="17"/>
                  </a:lnTo>
                  <a:lnTo>
                    <a:pt x="63" y="30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8" name="Freeform 76"/>
            <p:cNvSpPr>
              <a:spLocks/>
            </p:cNvSpPr>
            <p:nvPr/>
          </p:nvSpPr>
          <p:spPr bwMode="auto">
            <a:xfrm>
              <a:off x="3710" y="1277"/>
              <a:ext cx="26" cy="25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2" y="21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5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4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5">
                  <a:moveTo>
                    <a:pt x="26" y="13"/>
                  </a:moveTo>
                  <a:lnTo>
                    <a:pt x="26" y="13"/>
                  </a:lnTo>
                  <a:lnTo>
                    <a:pt x="22" y="21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9" name="Freeform 77"/>
            <p:cNvSpPr>
              <a:spLocks/>
            </p:cNvSpPr>
            <p:nvPr/>
          </p:nvSpPr>
          <p:spPr bwMode="auto">
            <a:xfrm>
              <a:off x="3694" y="1260"/>
              <a:ext cx="63" cy="63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63" y="30"/>
                </a:cxn>
                <a:cxn ang="0">
                  <a:pos x="59" y="42"/>
                </a:cxn>
                <a:cxn ang="0">
                  <a:pos x="50" y="51"/>
                </a:cxn>
                <a:cxn ang="0">
                  <a:pos x="42" y="59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59"/>
                </a:cxn>
                <a:cxn ang="0">
                  <a:pos x="8" y="51"/>
                </a:cxn>
                <a:cxn ang="0">
                  <a:pos x="0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7"/>
                </a:cxn>
                <a:cxn ang="0">
                  <a:pos x="8" y="9"/>
                </a:cxn>
                <a:cxn ang="0">
                  <a:pos x="1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2" y="0"/>
                </a:cxn>
                <a:cxn ang="0">
                  <a:pos x="50" y="9"/>
                </a:cxn>
                <a:cxn ang="0">
                  <a:pos x="59" y="17"/>
                </a:cxn>
                <a:cxn ang="0">
                  <a:pos x="63" y="30"/>
                </a:cxn>
                <a:cxn ang="0">
                  <a:pos x="63" y="30"/>
                </a:cxn>
              </a:cxnLst>
              <a:rect l="0" t="0" r="r" b="b"/>
              <a:pathLst>
                <a:path w="63" h="63">
                  <a:moveTo>
                    <a:pt x="63" y="30"/>
                  </a:moveTo>
                  <a:lnTo>
                    <a:pt x="63" y="30"/>
                  </a:lnTo>
                  <a:lnTo>
                    <a:pt x="59" y="42"/>
                  </a:lnTo>
                  <a:lnTo>
                    <a:pt x="50" y="51"/>
                  </a:lnTo>
                  <a:lnTo>
                    <a:pt x="42" y="59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59"/>
                  </a:lnTo>
                  <a:lnTo>
                    <a:pt x="8" y="51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8" y="9"/>
                  </a:lnTo>
                  <a:lnTo>
                    <a:pt x="1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0" y="9"/>
                  </a:lnTo>
                  <a:lnTo>
                    <a:pt x="59" y="17"/>
                  </a:lnTo>
                  <a:lnTo>
                    <a:pt x="63" y="30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0" name="Freeform 78"/>
            <p:cNvSpPr>
              <a:spLocks/>
            </p:cNvSpPr>
            <p:nvPr/>
          </p:nvSpPr>
          <p:spPr bwMode="auto">
            <a:xfrm>
              <a:off x="2489" y="1614"/>
              <a:ext cx="25" cy="25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1" y="21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4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1" y="0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5">
                  <a:moveTo>
                    <a:pt x="25" y="13"/>
                  </a:moveTo>
                  <a:lnTo>
                    <a:pt x="25" y="13"/>
                  </a:lnTo>
                  <a:lnTo>
                    <a:pt x="21" y="21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1" name="Freeform 79"/>
            <p:cNvSpPr>
              <a:spLocks/>
            </p:cNvSpPr>
            <p:nvPr/>
          </p:nvSpPr>
          <p:spPr bwMode="auto">
            <a:xfrm>
              <a:off x="2472" y="1593"/>
              <a:ext cx="63" cy="63"/>
            </a:xfrm>
            <a:custGeom>
              <a:avLst/>
              <a:gdLst/>
              <a:ahLst/>
              <a:cxnLst>
                <a:cxn ang="0">
                  <a:pos x="63" y="34"/>
                </a:cxn>
                <a:cxn ang="0">
                  <a:pos x="63" y="34"/>
                </a:cxn>
                <a:cxn ang="0">
                  <a:pos x="59" y="46"/>
                </a:cxn>
                <a:cxn ang="0">
                  <a:pos x="50" y="55"/>
                </a:cxn>
                <a:cxn ang="0">
                  <a:pos x="42" y="63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7" y="63"/>
                </a:cxn>
                <a:cxn ang="0">
                  <a:pos x="8" y="55"/>
                </a:cxn>
                <a:cxn ang="0">
                  <a:pos x="0" y="46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21"/>
                </a:cxn>
                <a:cxn ang="0">
                  <a:pos x="8" y="8"/>
                </a:cxn>
                <a:cxn ang="0">
                  <a:pos x="17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2" y="4"/>
                </a:cxn>
                <a:cxn ang="0">
                  <a:pos x="50" y="8"/>
                </a:cxn>
                <a:cxn ang="0">
                  <a:pos x="59" y="21"/>
                </a:cxn>
                <a:cxn ang="0">
                  <a:pos x="63" y="34"/>
                </a:cxn>
                <a:cxn ang="0">
                  <a:pos x="63" y="34"/>
                </a:cxn>
              </a:cxnLst>
              <a:rect l="0" t="0" r="r" b="b"/>
              <a:pathLst>
                <a:path w="63" h="63">
                  <a:moveTo>
                    <a:pt x="63" y="34"/>
                  </a:moveTo>
                  <a:lnTo>
                    <a:pt x="63" y="34"/>
                  </a:lnTo>
                  <a:lnTo>
                    <a:pt x="59" y="46"/>
                  </a:lnTo>
                  <a:lnTo>
                    <a:pt x="50" y="55"/>
                  </a:lnTo>
                  <a:lnTo>
                    <a:pt x="42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7" y="63"/>
                  </a:lnTo>
                  <a:lnTo>
                    <a:pt x="8" y="55"/>
                  </a:lnTo>
                  <a:lnTo>
                    <a:pt x="0" y="4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8" y="8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9" y="21"/>
                  </a:lnTo>
                  <a:lnTo>
                    <a:pt x="63" y="34"/>
                  </a:lnTo>
                  <a:lnTo>
                    <a:pt x="63" y="34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2" name="Freeform 80"/>
            <p:cNvSpPr>
              <a:spLocks/>
            </p:cNvSpPr>
            <p:nvPr/>
          </p:nvSpPr>
          <p:spPr bwMode="auto">
            <a:xfrm>
              <a:off x="2265" y="2335"/>
              <a:ext cx="30" cy="25"/>
            </a:xfrm>
            <a:custGeom>
              <a:avLst/>
              <a:gdLst/>
              <a:ahLst/>
              <a:cxnLst>
                <a:cxn ang="0">
                  <a:pos x="30" y="12"/>
                </a:cxn>
                <a:cxn ang="0">
                  <a:pos x="30" y="12"/>
                </a:cxn>
                <a:cxn ang="0">
                  <a:pos x="26" y="21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5" y="21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5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6" y="4"/>
                </a:cxn>
                <a:cxn ang="0">
                  <a:pos x="30" y="12"/>
                </a:cxn>
                <a:cxn ang="0">
                  <a:pos x="30" y="12"/>
                </a:cxn>
              </a:cxnLst>
              <a:rect l="0" t="0" r="r" b="b"/>
              <a:pathLst>
                <a:path w="30" h="25">
                  <a:moveTo>
                    <a:pt x="30" y="12"/>
                  </a:moveTo>
                  <a:lnTo>
                    <a:pt x="30" y="12"/>
                  </a:lnTo>
                  <a:lnTo>
                    <a:pt x="26" y="21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5" y="2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0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3" name="Freeform 81"/>
            <p:cNvSpPr>
              <a:spLocks/>
            </p:cNvSpPr>
            <p:nvPr/>
          </p:nvSpPr>
          <p:spPr bwMode="auto">
            <a:xfrm>
              <a:off x="2249" y="2318"/>
              <a:ext cx="63" cy="63"/>
            </a:xfrm>
            <a:custGeom>
              <a:avLst/>
              <a:gdLst/>
              <a:ahLst/>
              <a:cxnLst>
                <a:cxn ang="0">
                  <a:pos x="63" y="29"/>
                </a:cxn>
                <a:cxn ang="0">
                  <a:pos x="63" y="29"/>
                </a:cxn>
                <a:cxn ang="0">
                  <a:pos x="59" y="42"/>
                </a:cxn>
                <a:cxn ang="0">
                  <a:pos x="54" y="50"/>
                </a:cxn>
                <a:cxn ang="0">
                  <a:pos x="42" y="59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59"/>
                </a:cxn>
                <a:cxn ang="0">
                  <a:pos x="8" y="50"/>
                </a:cxn>
                <a:cxn ang="0">
                  <a:pos x="0" y="42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17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2" y="0"/>
                </a:cxn>
                <a:cxn ang="0">
                  <a:pos x="54" y="8"/>
                </a:cxn>
                <a:cxn ang="0">
                  <a:pos x="59" y="17"/>
                </a:cxn>
                <a:cxn ang="0">
                  <a:pos x="63" y="29"/>
                </a:cxn>
                <a:cxn ang="0">
                  <a:pos x="63" y="29"/>
                </a:cxn>
              </a:cxnLst>
              <a:rect l="0" t="0" r="r" b="b"/>
              <a:pathLst>
                <a:path w="63" h="63">
                  <a:moveTo>
                    <a:pt x="63" y="29"/>
                  </a:moveTo>
                  <a:lnTo>
                    <a:pt x="63" y="29"/>
                  </a:lnTo>
                  <a:lnTo>
                    <a:pt x="59" y="42"/>
                  </a:lnTo>
                  <a:lnTo>
                    <a:pt x="54" y="50"/>
                  </a:lnTo>
                  <a:lnTo>
                    <a:pt x="42" y="59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59"/>
                  </a:lnTo>
                  <a:lnTo>
                    <a:pt x="8" y="50"/>
                  </a:lnTo>
                  <a:lnTo>
                    <a:pt x="0" y="4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8"/>
                  </a:lnTo>
                  <a:lnTo>
                    <a:pt x="59" y="17"/>
                  </a:lnTo>
                  <a:lnTo>
                    <a:pt x="63" y="29"/>
                  </a:lnTo>
                  <a:lnTo>
                    <a:pt x="63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4" name="Freeform 82"/>
            <p:cNvSpPr>
              <a:spLocks/>
            </p:cNvSpPr>
            <p:nvPr/>
          </p:nvSpPr>
          <p:spPr bwMode="auto">
            <a:xfrm>
              <a:off x="1819" y="2044"/>
              <a:ext cx="29" cy="25"/>
            </a:xfrm>
            <a:custGeom>
              <a:avLst/>
              <a:gdLst/>
              <a:ahLst/>
              <a:cxnLst>
                <a:cxn ang="0">
                  <a:pos x="29" y="13"/>
                </a:cxn>
                <a:cxn ang="0">
                  <a:pos x="29" y="13"/>
                </a:cxn>
                <a:cxn ang="0">
                  <a:pos x="25" y="21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4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25" y="4"/>
                </a:cxn>
                <a:cxn ang="0">
                  <a:pos x="29" y="13"/>
                </a:cxn>
                <a:cxn ang="0">
                  <a:pos x="29" y="13"/>
                </a:cxn>
              </a:cxnLst>
              <a:rect l="0" t="0" r="r" b="b"/>
              <a:pathLst>
                <a:path w="29" h="25">
                  <a:moveTo>
                    <a:pt x="29" y="13"/>
                  </a:moveTo>
                  <a:lnTo>
                    <a:pt x="29" y="13"/>
                  </a:lnTo>
                  <a:lnTo>
                    <a:pt x="25" y="21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29" y="13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5" name="Freeform 83"/>
            <p:cNvSpPr>
              <a:spLocks/>
            </p:cNvSpPr>
            <p:nvPr/>
          </p:nvSpPr>
          <p:spPr bwMode="auto">
            <a:xfrm>
              <a:off x="1802" y="2027"/>
              <a:ext cx="63" cy="63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63" y="30"/>
                </a:cxn>
                <a:cxn ang="0">
                  <a:pos x="63" y="42"/>
                </a:cxn>
                <a:cxn ang="0">
                  <a:pos x="55" y="51"/>
                </a:cxn>
                <a:cxn ang="0">
                  <a:pos x="46" y="59"/>
                </a:cxn>
                <a:cxn ang="0">
                  <a:pos x="34" y="63"/>
                </a:cxn>
                <a:cxn ang="0">
                  <a:pos x="34" y="63"/>
                </a:cxn>
                <a:cxn ang="0">
                  <a:pos x="21" y="59"/>
                </a:cxn>
                <a:cxn ang="0">
                  <a:pos x="8" y="51"/>
                </a:cxn>
                <a:cxn ang="0">
                  <a:pos x="4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7"/>
                </a:cxn>
                <a:cxn ang="0">
                  <a:pos x="8" y="8"/>
                </a:cxn>
                <a:cxn ang="0">
                  <a:pos x="21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6" y="0"/>
                </a:cxn>
                <a:cxn ang="0">
                  <a:pos x="55" y="8"/>
                </a:cxn>
                <a:cxn ang="0">
                  <a:pos x="63" y="17"/>
                </a:cxn>
                <a:cxn ang="0">
                  <a:pos x="63" y="30"/>
                </a:cxn>
                <a:cxn ang="0">
                  <a:pos x="63" y="30"/>
                </a:cxn>
              </a:cxnLst>
              <a:rect l="0" t="0" r="r" b="b"/>
              <a:pathLst>
                <a:path w="63" h="63">
                  <a:moveTo>
                    <a:pt x="63" y="30"/>
                  </a:moveTo>
                  <a:lnTo>
                    <a:pt x="63" y="30"/>
                  </a:lnTo>
                  <a:lnTo>
                    <a:pt x="63" y="42"/>
                  </a:lnTo>
                  <a:lnTo>
                    <a:pt x="55" y="51"/>
                  </a:lnTo>
                  <a:lnTo>
                    <a:pt x="46" y="59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21" y="59"/>
                  </a:lnTo>
                  <a:lnTo>
                    <a:pt x="8" y="51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7"/>
                  </a:lnTo>
                  <a:lnTo>
                    <a:pt x="8" y="8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55" y="8"/>
                  </a:lnTo>
                  <a:lnTo>
                    <a:pt x="63" y="17"/>
                  </a:lnTo>
                  <a:lnTo>
                    <a:pt x="63" y="30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6" name="Freeform 84"/>
            <p:cNvSpPr>
              <a:spLocks/>
            </p:cNvSpPr>
            <p:nvPr/>
          </p:nvSpPr>
          <p:spPr bwMode="auto">
            <a:xfrm>
              <a:off x="2139" y="2667"/>
              <a:ext cx="25" cy="2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2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4" y="2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5" y="0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lnTo>
                    <a:pt x="25" y="13"/>
                  </a:lnTo>
                  <a:lnTo>
                    <a:pt x="25" y="2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7" name="Freeform 85"/>
            <p:cNvSpPr>
              <a:spLocks/>
            </p:cNvSpPr>
            <p:nvPr/>
          </p:nvSpPr>
          <p:spPr bwMode="auto">
            <a:xfrm>
              <a:off x="2122" y="2646"/>
              <a:ext cx="63" cy="64"/>
            </a:xfrm>
            <a:custGeom>
              <a:avLst/>
              <a:gdLst/>
              <a:ahLst/>
              <a:cxnLst>
                <a:cxn ang="0">
                  <a:pos x="63" y="34"/>
                </a:cxn>
                <a:cxn ang="0">
                  <a:pos x="63" y="34"/>
                </a:cxn>
                <a:cxn ang="0">
                  <a:pos x="59" y="47"/>
                </a:cxn>
                <a:cxn ang="0">
                  <a:pos x="51" y="55"/>
                </a:cxn>
                <a:cxn ang="0">
                  <a:pos x="42" y="64"/>
                </a:cxn>
                <a:cxn ang="0">
                  <a:pos x="30" y="64"/>
                </a:cxn>
                <a:cxn ang="0">
                  <a:pos x="30" y="64"/>
                </a:cxn>
                <a:cxn ang="0">
                  <a:pos x="17" y="64"/>
                </a:cxn>
                <a:cxn ang="0">
                  <a:pos x="9" y="55"/>
                </a:cxn>
                <a:cxn ang="0">
                  <a:pos x="0" y="4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21"/>
                </a:cxn>
                <a:cxn ang="0">
                  <a:pos x="9" y="13"/>
                </a:cxn>
                <a:cxn ang="0">
                  <a:pos x="17" y="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5"/>
                </a:cxn>
                <a:cxn ang="0">
                  <a:pos x="51" y="13"/>
                </a:cxn>
                <a:cxn ang="0">
                  <a:pos x="59" y="21"/>
                </a:cxn>
                <a:cxn ang="0">
                  <a:pos x="63" y="34"/>
                </a:cxn>
                <a:cxn ang="0">
                  <a:pos x="63" y="34"/>
                </a:cxn>
              </a:cxnLst>
              <a:rect l="0" t="0" r="r" b="b"/>
              <a:pathLst>
                <a:path w="63" h="64">
                  <a:moveTo>
                    <a:pt x="63" y="34"/>
                  </a:moveTo>
                  <a:lnTo>
                    <a:pt x="63" y="34"/>
                  </a:lnTo>
                  <a:lnTo>
                    <a:pt x="59" y="47"/>
                  </a:lnTo>
                  <a:lnTo>
                    <a:pt x="51" y="55"/>
                  </a:lnTo>
                  <a:lnTo>
                    <a:pt x="42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17" y="64"/>
                  </a:lnTo>
                  <a:lnTo>
                    <a:pt x="9" y="55"/>
                  </a:lnTo>
                  <a:lnTo>
                    <a:pt x="0" y="4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9" y="13"/>
                  </a:lnTo>
                  <a:lnTo>
                    <a:pt x="17" y="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5"/>
                  </a:lnTo>
                  <a:lnTo>
                    <a:pt x="51" y="13"/>
                  </a:lnTo>
                  <a:lnTo>
                    <a:pt x="59" y="21"/>
                  </a:lnTo>
                  <a:lnTo>
                    <a:pt x="63" y="34"/>
                  </a:lnTo>
                  <a:lnTo>
                    <a:pt x="63" y="34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8" name="Freeform 86"/>
            <p:cNvSpPr>
              <a:spLocks/>
            </p:cNvSpPr>
            <p:nvPr/>
          </p:nvSpPr>
          <p:spPr bwMode="auto">
            <a:xfrm>
              <a:off x="2687" y="4041"/>
              <a:ext cx="29" cy="29"/>
            </a:xfrm>
            <a:custGeom>
              <a:avLst/>
              <a:gdLst/>
              <a:ahLst/>
              <a:cxnLst>
                <a:cxn ang="0">
                  <a:pos x="29" y="12"/>
                </a:cxn>
                <a:cxn ang="0">
                  <a:pos x="29" y="12"/>
                </a:cxn>
                <a:cxn ang="0">
                  <a:pos x="25" y="25"/>
                </a:cxn>
                <a:cxn ang="0">
                  <a:pos x="17" y="29"/>
                </a:cxn>
                <a:cxn ang="0">
                  <a:pos x="17" y="29"/>
                </a:cxn>
                <a:cxn ang="0">
                  <a:pos x="4" y="25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25" y="4"/>
                </a:cxn>
                <a:cxn ang="0">
                  <a:pos x="29" y="12"/>
                </a:cxn>
                <a:cxn ang="0">
                  <a:pos x="29" y="12"/>
                </a:cxn>
              </a:cxnLst>
              <a:rect l="0" t="0" r="r" b="b"/>
              <a:pathLst>
                <a:path w="29" h="29">
                  <a:moveTo>
                    <a:pt x="29" y="12"/>
                  </a:moveTo>
                  <a:lnTo>
                    <a:pt x="29" y="12"/>
                  </a:lnTo>
                  <a:lnTo>
                    <a:pt x="25" y="25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4" y="2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29" y="12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9" name="Freeform 87"/>
            <p:cNvSpPr>
              <a:spLocks/>
            </p:cNvSpPr>
            <p:nvPr/>
          </p:nvSpPr>
          <p:spPr bwMode="auto">
            <a:xfrm>
              <a:off x="2670" y="4024"/>
              <a:ext cx="63" cy="63"/>
            </a:xfrm>
            <a:custGeom>
              <a:avLst/>
              <a:gdLst/>
              <a:ahLst/>
              <a:cxnLst>
                <a:cxn ang="0">
                  <a:pos x="63" y="29"/>
                </a:cxn>
                <a:cxn ang="0">
                  <a:pos x="63" y="29"/>
                </a:cxn>
                <a:cxn ang="0">
                  <a:pos x="59" y="42"/>
                </a:cxn>
                <a:cxn ang="0">
                  <a:pos x="55" y="55"/>
                </a:cxn>
                <a:cxn ang="0">
                  <a:pos x="42" y="59"/>
                </a:cxn>
                <a:cxn ang="0">
                  <a:pos x="34" y="63"/>
                </a:cxn>
                <a:cxn ang="0">
                  <a:pos x="34" y="63"/>
                </a:cxn>
                <a:cxn ang="0">
                  <a:pos x="21" y="59"/>
                </a:cxn>
                <a:cxn ang="0">
                  <a:pos x="8" y="55"/>
                </a:cxn>
                <a:cxn ang="0">
                  <a:pos x="4" y="42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" y="17"/>
                </a:cxn>
                <a:cxn ang="0">
                  <a:pos x="8" y="8"/>
                </a:cxn>
                <a:cxn ang="0">
                  <a:pos x="21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2" y="0"/>
                </a:cxn>
                <a:cxn ang="0">
                  <a:pos x="55" y="8"/>
                </a:cxn>
                <a:cxn ang="0">
                  <a:pos x="59" y="17"/>
                </a:cxn>
                <a:cxn ang="0">
                  <a:pos x="63" y="29"/>
                </a:cxn>
                <a:cxn ang="0">
                  <a:pos x="63" y="29"/>
                </a:cxn>
              </a:cxnLst>
              <a:rect l="0" t="0" r="r" b="b"/>
              <a:pathLst>
                <a:path w="63" h="63">
                  <a:moveTo>
                    <a:pt x="63" y="29"/>
                  </a:moveTo>
                  <a:lnTo>
                    <a:pt x="63" y="29"/>
                  </a:lnTo>
                  <a:lnTo>
                    <a:pt x="59" y="42"/>
                  </a:lnTo>
                  <a:lnTo>
                    <a:pt x="55" y="55"/>
                  </a:lnTo>
                  <a:lnTo>
                    <a:pt x="42" y="59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21" y="59"/>
                  </a:lnTo>
                  <a:lnTo>
                    <a:pt x="8" y="55"/>
                  </a:lnTo>
                  <a:lnTo>
                    <a:pt x="4" y="4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17"/>
                  </a:lnTo>
                  <a:lnTo>
                    <a:pt x="8" y="8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5" y="8"/>
                  </a:lnTo>
                  <a:lnTo>
                    <a:pt x="59" y="17"/>
                  </a:lnTo>
                  <a:lnTo>
                    <a:pt x="63" y="29"/>
                  </a:lnTo>
                  <a:lnTo>
                    <a:pt x="63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0" name="Freeform 88"/>
            <p:cNvSpPr>
              <a:spLocks/>
            </p:cNvSpPr>
            <p:nvPr/>
          </p:nvSpPr>
          <p:spPr bwMode="auto">
            <a:xfrm>
              <a:off x="2935" y="2642"/>
              <a:ext cx="26" cy="30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1" y="25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0" y="2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4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30">
                  <a:moveTo>
                    <a:pt x="26" y="13"/>
                  </a:moveTo>
                  <a:lnTo>
                    <a:pt x="26" y="13"/>
                  </a:lnTo>
                  <a:lnTo>
                    <a:pt x="21" y="25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1" name="Freeform 89"/>
            <p:cNvSpPr>
              <a:spLocks/>
            </p:cNvSpPr>
            <p:nvPr/>
          </p:nvSpPr>
          <p:spPr bwMode="auto">
            <a:xfrm>
              <a:off x="2914" y="2625"/>
              <a:ext cx="63" cy="63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63" y="30"/>
                </a:cxn>
                <a:cxn ang="0">
                  <a:pos x="63" y="42"/>
                </a:cxn>
                <a:cxn ang="0">
                  <a:pos x="55" y="55"/>
                </a:cxn>
                <a:cxn ang="0">
                  <a:pos x="47" y="59"/>
                </a:cxn>
                <a:cxn ang="0">
                  <a:pos x="34" y="63"/>
                </a:cxn>
                <a:cxn ang="0">
                  <a:pos x="34" y="63"/>
                </a:cxn>
                <a:cxn ang="0">
                  <a:pos x="21" y="59"/>
                </a:cxn>
                <a:cxn ang="0">
                  <a:pos x="9" y="55"/>
                </a:cxn>
                <a:cxn ang="0">
                  <a:pos x="4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7"/>
                </a:cxn>
                <a:cxn ang="0">
                  <a:pos x="9" y="9"/>
                </a:cxn>
                <a:cxn ang="0">
                  <a:pos x="21" y="4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7" y="4"/>
                </a:cxn>
                <a:cxn ang="0">
                  <a:pos x="55" y="9"/>
                </a:cxn>
                <a:cxn ang="0">
                  <a:pos x="63" y="17"/>
                </a:cxn>
                <a:cxn ang="0">
                  <a:pos x="63" y="30"/>
                </a:cxn>
                <a:cxn ang="0">
                  <a:pos x="63" y="30"/>
                </a:cxn>
              </a:cxnLst>
              <a:rect l="0" t="0" r="r" b="b"/>
              <a:pathLst>
                <a:path w="63" h="63">
                  <a:moveTo>
                    <a:pt x="63" y="30"/>
                  </a:moveTo>
                  <a:lnTo>
                    <a:pt x="63" y="30"/>
                  </a:lnTo>
                  <a:lnTo>
                    <a:pt x="63" y="42"/>
                  </a:lnTo>
                  <a:lnTo>
                    <a:pt x="55" y="55"/>
                  </a:lnTo>
                  <a:lnTo>
                    <a:pt x="47" y="59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21" y="59"/>
                  </a:lnTo>
                  <a:lnTo>
                    <a:pt x="9" y="55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7"/>
                  </a:lnTo>
                  <a:lnTo>
                    <a:pt x="9" y="9"/>
                  </a:lnTo>
                  <a:lnTo>
                    <a:pt x="21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7" y="4"/>
                  </a:lnTo>
                  <a:lnTo>
                    <a:pt x="55" y="9"/>
                  </a:lnTo>
                  <a:lnTo>
                    <a:pt x="63" y="17"/>
                  </a:lnTo>
                  <a:lnTo>
                    <a:pt x="63" y="30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2" name="Freeform 90"/>
            <p:cNvSpPr>
              <a:spLocks/>
            </p:cNvSpPr>
            <p:nvPr/>
          </p:nvSpPr>
          <p:spPr bwMode="auto">
            <a:xfrm>
              <a:off x="2792" y="2259"/>
              <a:ext cx="30" cy="25"/>
            </a:xfrm>
            <a:custGeom>
              <a:avLst/>
              <a:gdLst/>
              <a:ahLst/>
              <a:cxnLst>
                <a:cxn ang="0">
                  <a:pos x="30" y="12"/>
                </a:cxn>
                <a:cxn ang="0">
                  <a:pos x="30" y="12"/>
                </a:cxn>
                <a:cxn ang="0">
                  <a:pos x="25" y="21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4" y="21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5" y="0"/>
                </a:cxn>
                <a:cxn ang="0">
                  <a:pos x="30" y="12"/>
                </a:cxn>
                <a:cxn ang="0">
                  <a:pos x="30" y="12"/>
                </a:cxn>
              </a:cxnLst>
              <a:rect l="0" t="0" r="r" b="b"/>
              <a:pathLst>
                <a:path w="30" h="25">
                  <a:moveTo>
                    <a:pt x="30" y="12"/>
                  </a:moveTo>
                  <a:lnTo>
                    <a:pt x="30" y="12"/>
                  </a:lnTo>
                  <a:lnTo>
                    <a:pt x="25" y="21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0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3" name="Freeform 91"/>
            <p:cNvSpPr>
              <a:spLocks/>
            </p:cNvSpPr>
            <p:nvPr/>
          </p:nvSpPr>
          <p:spPr bwMode="auto">
            <a:xfrm>
              <a:off x="2775" y="2238"/>
              <a:ext cx="63" cy="63"/>
            </a:xfrm>
            <a:custGeom>
              <a:avLst/>
              <a:gdLst/>
              <a:ahLst/>
              <a:cxnLst>
                <a:cxn ang="0">
                  <a:pos x="63" y="33"/>
                </a:cxn>
                <a:cxn ang="0">
                  <a:pos x="63" y="33"/>
                </a:cxn>
                <a:cxn ang="0">
                  <a:pos x="59" y="46"/>
                </a:cxn>
                <a:cxn ang="0">
                  <a:pos x="55" y="54"/>
                </a:cxn>
                <a:cxn ang="0">
                  <a:pos x="42" y="63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7" y="63"/>
                </a:cxn>
                <a:cxn ang="0">
                  <a:pos x="9" y="54"/>
                </a:cxn>
                <a:cxn ang="0">
                  <a:pos x="0" y="46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9" y="12"/>
                </a:cxn>
                <a:cxn ang="0">
                  <a:pos x="17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4"/>
                </a:cxn>
                <a:cxn ang="0">
                  <a:pos x="55" y="12"/>
                </a:cxn>
                <a:cxn ang="0">
                  <a:pos x="59" y="21"/>
                </a:cxn>
                <a:cxn ang="0">
                  <a:pos x="63" y="33"/>
                </a:cxn>
                <a:cxn ang="0">
                  <a:pos x="63" y="33"/>
                </a:cxn>
              </a:cxnLst>
              <a:rect l="0" t="0" r="r" b="b"/>
              <a:pathLst>
                <a:path w="63" h="63">
                  <a:moveTo>
                    <a:pt x="63" y="33"/>
                  </a:moveTo>
                  <a:lnTo>
                    <a:pt x="63" y="33"/>
                  </a:lnTo>
                  <a:lnTo>
                    <a:pt x="59" y="46"/>
                  </a:lnTo>
                  <a:lnTo>
                    <a:pt x="55" y="54"/>
                  </a:lnTo>
                  <a:lnTo>
                    <a:pt x="42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7" y="63"/>
                  </a:lnTo>
                  <a:lnTo>
                    <a:pt x="9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9" y="12"/>
                  </a:lnTo>
                  <a:lnTo>
                    <a:pt x="17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55" y="12"/>
                  </a:lnTo>
                  <a:lnTo>
                    <a:pt x="59" y="21"/>
                  </a:lnTo>
                  <a:lnTo>
                    <a:pt x="63" y="33"/>
                  </a:lnTo>
                  <a:lnTo>
                    <a:pt x="63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4" name="Freeform 92"/>
            <p:cNvSpPr>
              <a:spLocks/>
            </p:cNvSpPr>
            <p:nvPr/>
          </p:nvSpPr>
          <p:spPr bwMode="auto">
            <a:xfrm>
              <a:off x="3458" y="1660"/>
              <a:ext cx="84" cy="85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43"/>
                </a:cxn>
                <a:cxn ang="0">
                  <a:pos x="80" y="59"/>
                </a:cxn>
                <a:cxn ang="0">
                  <a:pos x="71" y="72"/>
                </a:cxn>
                <a:cxn ang="0">
                  <a:pos x="59" y="81"/>
                </a:cxn>
                <a:cxn ang="0">
                  <a:pos x="42" y="85"/>
                </a:cxn>
                <a:cxn ang="0">
                  <a:pos x="42" y="85"/>
                </a:cxn>
                <a:cxn ang="0">
                  <a:pos x="25" y="81"/>
                </a:cxn>
                <a:cxn ang="0">
                  <a:pos x="12" y="72"/>
                </a:cxn>
                <a:cxn ang="0">
                  <a:pos x="4" y="59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4" y="26"/>
                </a:cxn>
                <a:cxn ang="0">
                  <a:pos x="12" y="13"/>
                </a:cxn>
                <a:cxn ang="0">
                  <a:pos x="25" y="5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59" y="5"/>
                </a:cxn>
                <a:cxn ang="0">
                  <a:pos x="71" y="13"/>
                </a:cxn>
                <a:cxn ang="0">
                  <a:pos x="80" y="26"/>
                </a:cxn>
                <a:cxn ang="0">
                  <a:pos x="84" y="43"/>
                </a:cxn>
                <a:cxn ang="0">
                  <a:pos x="84" y="43"/>
                </a:cxn>
              </a:cxnLst>
              <a:rect l="0" t="0" r="r" b="b"/>
              <a:pathLst>
                <a:path w="84" h="85">
                  <a:moveTo>
                    <a:pt x="84" y="43"/>
                  </a:moveTo>
                  <a:lnTo>
                    <a:pt x="84" y="43"/>
                  </a:lnTo>
                  <a:lnTo>
                    <a:pt x="80" y="59"/>
                  </a:lnTo>
                  <a:lnTo>
                    <a:pt x="71" y="72"/>
                  </a:lnTo>
                  <a:lnTo>
                    <a:pt x="59" y="81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25" y="81"/>
                  </a:lnTo>
                  <a:lnTo>
                    <a:pt x="12" y="72"/>
                  </a:lnTo>
                  <a:lnTo>
                    <a:pt x="4" y="5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26"/>
                  </a:lnTo>
                  <a:lnTo>
                    <a:pt x="12" y="13"/>
                  </a:lnTo>
                  <a:lnTo>
                    <a:pt x="25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9" y="5"/>
                  </a:lnTo>
                  <a:lnTo>
                    <a:pt x="71" y="13"/>
                  </a:lnTo>
                  <a:lnTo>
                    <a:pt x="80" y="26"/>
                  </a:lnTo>
                  <a:lnTo>
                    <a:pt x="84" y="43"/>
                  </a:lnTo>
                  <a:lnTo>
                    <a:pt x="84" y="43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5" name="Freeform 93"/>
            <p:cNvSpPr>
              <a:spLocks/>
            </p:cNvSpPr>
            <p:nvPr/>
          </p:nvSpPr>
          <p:spPr bwMode="auto">
            <a:xfrm>
              <a:off x="3483" y="1686"/>
              <a:ext cx="38" cy="33"/>
            </a:xfrm>
            <a:custGeom>
              <a:avLst/>
              <a:gdLst/>
              <a:ahLst/>
              <a:cxnLst>
                <a:cxn ang="0">
                  <a:pos x="38" y="17"/>
                </a:cxn>
                <a:cxn ang="0">
                  <a:pos x="38" y="17"/>
                </a:cxn>
                <a:cxn ang="0">
                  <a:pos x="34" y="25"/>
                </a:cxn>
                <a:cxn ang="0">
                  <a:pos x="29" y="29"/>
                </a:cxn>
                <a:cxn ang="0">
                  <a:pos x="25" y="3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8" y="33"/>
                </a:cxn>
                <a:cxn ang="0">
                  <a:pos x="4" y="29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29" y="4"/>
                </a:cxn>
                <a:cxn ang="0">
                  <a:pos x="34" y="8"/>
                </a:cxn>
                <a:cxn ang="0">
                  <a:pos x="38" y="17"/>
                </a:cxn>
                <a:cxn ang="0">
                  <a:pos x="38" y="17"/>
                </a:cxn>
              </a:cxnLst>
              <a:rect l="0" t="0" r="r" b="b"/>
              <a:pathLst>
                <a:path w="38" h="33">
                  <a:moveTo>
                    <a:pt x="38" y="17"/>
                  </a:moveTo>
                  <a:lnTo>
                    <a:pt x="38" y="17"/>
                  </a:lnTo>
                  <a:lnTo>
                    <a:pt x="34" y="25"/>
                  </a:lnTo>
                  <a:lnTo>
                    <a:pt x="29" y="29"/>
                  </a:lnTo>
                  <a:lnTo>
                    <a:pt x="25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4" y="8"/>
                  </a:lnTo>
                  <a:lnTo>
                    <a:pt x="38" y="17"/>
                  </a:lnTo>
                  <a:lnTo>
                    <a:pt x="38" y="17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湖南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2124075" y="0"/>
            <a:ext cx="6054725" cy="6858000"/>
            <a:chOff x="1338" y="0"/>
            <a:chExt cx="3814" cy="4320"/>
          </a:xfrm>
        </p:grpSpPr>
        <p:sp>
          <p:nvSpPr>
            <p:cNvPr id="21509" name="AutoShape 5"/>
            <p:cNvSpPr>
              <a:spLocks noChangeAspect="1" noChangeArrowheads="1" noTextEdit="1"/>
            </p:cNvSpPr>
            <p:nvPr/>
          </p:nvSpPr>
          <p:spPr bwMode="auto">
            <a:xfrm>
              <a:off x="1338" y="0"/>
              <a:ext cx="3814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1" name="Freeform 7"/>
            <p:cNvSpPr>
              <a:spLocks/>
            </p:cNvSpPr>
            <p:nvPr/>
          </p:nvSpPr>
          <p:spPr bwMode="auto">
            <a:xfrm>
              <a:off x="1393" y="46"/>
              <a:ext cx="3713" cy="4219"/>
            </a:xfrm>
            <a:custGeom>
              <a:avLst/>
              <a:gdLst/>
              <a:ahLst/>
              <a:cxnLst>
                <a:cxn ang="0">
                  <a:pos x="1263" y="27"/>
                </a:cxn>
                <a:cxn ang="0">
                  <a:pos x="1487" y="13"/>
                </a:cxn>
                <a:cxn ang="0">
                  <a:pos x="1939" y="187"/>
                </a:cxn>
                <a:cxn ang="0">
                  <a:pos x="2244" y="296"/>
                </a:cxn>
                <a:cxn ang="0">
                  <a:pos x="2363" y="396"/>
                </a:cxn>
                <a:cxn ang="0">
                  <a:pos x="2646" y="415"/>
                </a:cxn>
                <a:cxn ang="0">
                  <a:pos x="2878" y="273"/>
                </a:cxn>
                <a:cxn ang="0">
                  <a:pos x="2837" y="520"/>
                </a:cxn>
                <a:cxn ang="0">
                  <a:pos x="2974" y="511"/>
                </a:cxn>
                <a:cxn ang="0">
                  <a:pos x="3257" y="365"/>
                </a:cxn>
                <a:cxn ang="0">
                  <a:pos x="3358" y="538"/>
                </a:cxn>
                <a:cxn ang="0">
                  <a:pos x="3330" y="784"/>
                </a:cxn>
                <a:cxn ang="0">
                  <a:pos x="3535" y="917"/>
                </a:cxn>
                <a:cxn ang="0">
                  <a:pos x="3645" y="994"/>
                </a:cxn>
                <a:cxn ang="0">
                  <a:pos x="3695" y="1259"/>
                </a:cxn>
                <a:cxn ang="0">
                  <a:pos x="3577" y="1505"/>
                </a:cxn>
                <a:cxn ang="0">
                  <a:pos x="3440" y="1637"/>
                </a:cxn>
                <a:cxn ang="0">
                  <a:pos x="3280" y="2011"/>
                </a:cxn>
                <a:cxn ang="0">
                  <a:pos x="3462" y="2221"/>
                </a:cxn>
                <a:cxn ang="0">
                  <a:pos x="3472" y="2536"/>
                </a:cxn>
                <a:cxn ang="0">
                  <a:pos x="3577" y="2737"/>
                </a:cxn>
                <a:cxn ang="0">
                  <a:pos x="3686" y="3029"/>
                </a:cxn>
                <a:cxn ang="0">
                  <a:pos x="3522" y="3348"/>
                </a:cxn>
                <a:cxn ang="0">
                  <a:pos x="3485" y="3644"/>
                </a:cxn>
                <a:cxn ang="0">
                  <a:pos x="3024" y="3567"/>
                </a:cxn>
                <a:cxn ang="0">
                  <a:pos x="2865" y="3795"/>
                </a:cxn>
                <a:cxn ang="0">
                  <a:pos x="2842" y="4019"/>
                </a:cxn>
                <a:cxn ang="0">
                  <a:pos x="2573" y="3863"/>
                </a:cxn>
                <a:cxn ang="0">
                  <a:pos x="2295" y="3822"/>
                </a:cxn>
                <a:cxn ang="0">
                  <a:pos x="2285" y="4037"/>
                </a:cxn>
                <a:cxn ang="0">
                  <a:pos x="1934" y="4142"/>
                </a:cxn>
                <a:cxn ang="0">
                  <a:pos x="1793" y="4073"/>
                </a:cxn>
                <a:cxn ang="0">
                  <a:pos x="1761" y="3850"/>
                </a:cxn>
                <a:cxn ang="0">
                  <a:pos x="1537" y="3964"/>
                </a:cxn>
                <a:cxn ang="0">
                  <a:pos x="1501" y="3795"/>
                </a:cxn>
                <a:cxn ang="0">
                  <a:pos x="1692" y="3494"/>
                </a:cxn>
                <a:cxn ang="0">
                  <a:pos x="1788" y="3261"/>
                </a:cxn>
                <a:cxn ang="0">
                  <a:pos x="1670" y="3102"/>
                </a:cxn>
                <a:cxn ang="0">
                  <a:pos x="1209" y="2928"/>
                </a:cxn>
                <a:cxn ang="0">
                  <a:pos x="990" y="3193"/>
                </a:cxn>
                <a:cxn ang="0">
                  <a:pos x="880" y="3161"/>
                </a:cxn>
                <a:cxn ang="0">
                  <a:pos x="734" y="3042"/>
                </a:cxn>
                <a:cxn ang="0">
                  <a:pos x="620" y="3257"/>
                </a:cxn>
                <a:cxn ang="0">
                  <a:pos x="461" y="3147"/>
                </a:cxn>
                <a:cxn ang="0">
                  <a:pos x="346" y="2947"/>
                </a:cxn>
                <a:cxn ang="0">
                  <a:pos x="328" y="2645"/>
                </a:cxn>
                <a:cxn ang="0">
                  <a:pos x="492" y="2499"/>
                </a:cxn>
                <a:cxn ang="0">
                  <a:pos x="456" y="2290"/>
                </a:cxn>
                <a:cxn ang="0">
                  <a:pos x="169" y="2294"/>
                </a:cxn>
                <a:cxn ang="0">
                  <a:pos x="141" y="2153"/>
                </a:cxn>
                <a:cxn ang="0">
                  <a:pos x="328" y="2048"/>
                </a:cxn>
                <a:cxn ang="0">
                  <a:pos x="419" y="1824"/>
                </a:cxn>
                <a:cxn ang="0">
                  <a:pos x="392" y="1400"/>
                </a:cxn>
                <a:cxn ang="0">
                  <a:pos x="374" y="1154"/>
                </a:cxn>
                <a:cxn ang="0">
                  <a:pos x="337" y="999"/>
                </a:cxn>
                <a:cxn ang="0">
                  <a:pos x="356" y="775"/>
                </a:cxn>
                <a:cxn ang="0">
                  <a:pos x="442" y="556"/>
                </a:cxn>
                <a:cxn ang="0">
                  <a:pos x="629" y="369"/>
                </a:cxn>
                <a:cxn ang="0">
                  <a:pos x="908" y="260"/>
                </a:cxn>
                <a:cxn ang="0">
                  <a:pos x="1086" y="369"/>
                </a:cxn>
                <a:cxn ang="0">
                  <a:pos x="1241" y="187"/>
                </a:cxn>
              </a:cxnLst>
              <a:rect l="0" t="0" r="r" b="b"/>
              <a:pathLst>
                <a:path w="3713" h="4219">
                  <a:moveTo>
                    <a:pt x="1241" y="187"/>
                  </a:moveTo>
                  <a:lnTo>
                    <a:pt x="1241" y="187"/>
                  </a:lnTo>
                  <a:lnTo>
                    <a:pt x="1218" y="173"/>
                  </a:lnTo>
                  <a:lnTo>
                    <a:pt x="1209" y="164"/>
                  </a:lnTo>
                  <a:lnTo>
                    <a:pt x="1195" y="150"/>
                  </a:lnTo>
                  <a:lnTo>
                    <a:pt x="1195" y="150"/>
                  </a:lnTo>
                  <a:lnTo>
                    <a:pt x="1200" y="146"/>
                  </a:lnTo>
                  <a:lnTo>
                    <a:pt x="1213" y="132"/>
                  </a:lnTo>
                  <a:lnTo>
                    <a:pt x="1222" y="109"/>
                  </a:lnTo>
                  <a:lnTo>
                    <a:pt x="1227" y="91"/>
                  </a:lnTo>
                  <a:lnTo>
                    <a:pt x="1227" y="68"/>
                  </a:lnTo>
                  <a:lnTo>
                    <a:pt x="1227" y="68"/>
                  </a:lnTo>
                  <a:lnTo>
                    <a:pt x="1232" y="45"/>
                  </a:lnTo>
                  <a:lnTo>
                    <a:pt x="1236" y="36"/>
                  </a:lnTo>
                  <a:lnTo>
                    <a:pt x="1250" y="27"/>
                  </a:lnTo>
                  <a:lnTo>
                    <a:pt x="1263" y="27"/>
                  </a:lnTo>
                  <a:lnTo>
                    <a:pt x="1295" y="36"/>
                  </a:lnTo>
                  <a:lnTo>
                    <a:pt x="1332" y="50"/>
                  </a:lnTo>
                  <a:lnTo>
                    <a:pt x="1332" y="50"/>
                  </a:lnTo>
                  <a:lnTo>
                    <a:pt x="1346" y="50"/>
                  </a:lnTo>
                  <a:lnTo>
                    <a:pt x="1359" y="50"/>
                  </a:lnTo>
                  <a:lnTo>
                    <a:pt x="1368" y="45"/>
                  </a:lnTo>
                  <a:lnTo>
                    <a:pt x="1373" y="41"/>
                  </a:lnTo>
                  <a:lnTo>
                    <a:pt x="1378" y="27"/>
                  </a:lnTo>
                  <a:lnTo>
                    <a:pt x="1382" y="22"/>
                  </a:lnTo>
                  <a:lnTo>
                    <a:pt x="1382" y="22"/>
                  </a:lnTo>
                  <a:lnTo>
                    <a:pt x="1387" y="9"/>
                  </a:lnTo>
                  <a:lnTo>
                    <a:pt x="1400" y="4"/>
                  </a:lnTo>
                  <a:lnTo>
                    <a:pt x="1414" y="0"/>
                  </a:lnTo>
                  <a:lnTo>
                    <a:pt x="1432" y="4"/>
                  </a:lnTo>
                  <a:lnTo>
                    <a:pt x="1469" y="9"/>
                  </a:lnTo>
                  <a:lnTo>
                    <a:pt x="1487" y="13"/>
                  </a:lnTo>
                  <a:lnTo>
                    <a:pt x="1537" y="50"/>
                  </a:lnTo>
                  <a:lnTo>
                    <a:pt x="1537" y="50"/>
                  </a:lnTo>
                  <a:lnTo>
                    <a:pt x="1560" y="45"/>
                  </a:lnTo>
                  <a:lnTo>
                    <a:pt x="1610" y="45"/>
                  </a:lnTo>
                  <a:lnTo>
                    <a:pt x="1642" y="45"/>
                  </a:lnTo>
                  <a:lnTo>
                    <a:pt x="1674" y="54"/>
                  </a:lnTo>
                  <a:lnTo>
                    <a:pt x="1706" y="63"/>
                  </a:lnTo>
                  <a:lnTo>
                    <a:pt x="1733" y="86"/>
                  </a:lnTo>
                  <a:lnTo>
                    <a:pt x="1733" y="86"/>
                  </a:lnTo>
                  <a:lnTo>
                    <a:pt x="1761" y="109"/>
                  </a:lnTo>
                  <a:lnTo>
                    <a:pt x="1793" y="132"/>
                  </a:lnTo>
                  <a:lnTo>
                    <a:pt x="1820" y="150"/>
                  </a:lnTo>
                  <a:lnTo>
                    <a:pt x="1852" y="164"/>
                  </a:lnTo>
                  <a:lnTo>
                    <a:pt x="1884" y="178"/>
                  </a:lnTo>
                  <a:lnTo>
                    <a:pt x="1911" y="182"/>
                  </a:lnTo>
                  <a:lnTo>
                    <a:pt x="1939" y="187"/>
                  </a:lnTo>
                  <a:lnTo>
                    <a:pt x="1957" y="187"/>
                  </a:lnTo>
                  <a:lnTo>
                    <a:pt x="1957" y="187"/>
                  </a:lnTo>
                  <a:lnTo>
                    <a:pt x="1993" y="182"/>
                  </a:lnTo>
                  <a:lnTo>
                    <a:pt x="2034" y="178"/>
                  </a:lnTo>
                  <a:lnTo>
                    <a:pt x="2085" y="173"/>
                  </a:lnTo>
                  <a:lnTo>
                    <a:pt x="2085" y="173"/>
                  </a:lnTo>
                  <a:lnTo>
                    <a:pt x="2117" y="205"/>
                  </a:lnTo>
                  <a:lnTo>
                    <a:pt x="2153" y="232"/>
                  </a:lnTo>
                  <a:lnTo>
                    <a:pt x="2171" y="241"/>
                  </a:lnTo>
                  <a:lnTo>
                    <a:pt x="2194" y="251"/>
                  </a:lnTo>
                  <a:lnTo>
                    <a:pt x="2194" y="251"/>
                  </a:lnTo>
                  <a:lnTo>
                    <a:pt x="2226" y="269"/>
                  </a:lnTo>
                  <a:lnTo>
                    <a:pt x="2244" y="282"/>
                  </a:lnTo>
                  <a:lnTo>
                    <a:pt x="2244" y="292"/>
                  </a:lnTo>
                  <a:lnTo>
                    <a:pt x="2244" y="296"/>
                  </a:lnTo>
                  <a:lnTo>
                    <a:pt x="2244" y="296"/>
                  </a:lnTo>
                  <a:lnTo>
                    <a:pt x="2235" y="319"/>
                  </a:lnTo>
                  <a:lnTo>
                    <a:pt x="2231" y="337"/>
                  </a:lnTo>
                  <a:lnTo>
                    <a:pt x="2231" y="351"/>
                  </a:lnTo>
                  <a:lnTo>
                    <a:pt x="2235" y="355"/>
                  </a:lnTo>
                  <a:lnTo>
                    <a:pt x="2240" y="365"/>
                  </a:lnTo>
                  <a:lnTo>
                    <a:pt x="2244" y="365"/>
                  </a:lnTo>
                  <a:lnTo>
                    <a:pt x="2244" y="365"/>
                  </a:lnTo>
                  <a:lnTo>
                    <a:pt x="2272" y="360"/>
                  </a:lnTo>
                  <a:lnTo>
                    <a:pt x="2290" y="365"/>
                  </a:lnTo>
                  <a:lnTo>
                    <a:pt x="2304" y="369"/>
                  </a:lnTo>
                  <a:lnTo>
                    <a:pt x="2313" y="374"/>
                  </a:lnTo>
                  <a:lnTo>
                    <a:pt x="2322" y="387"/>
                  </a:lnTo>
                  <a:lnTo>
                    <a:pt x="2326" y="392"/>
                  </a:lnTo>
                  <a:lnTo>
                    <a:pt x="2326" y="392"/>
                  </a:lnTo>
                  <a:lnTo>
                    <a:pt x="2349" y="392"/>
                  </a:lnTo>
                  <a:lnTo>
                    <a:pt x="2363" y="396"/>
                  </a:lnTo>
                  <a:lnTo>
                    <a:pt x="2377" y="415"/>
                  </a:lnTo>
                  <a:lnTo>
                    <a:pt x="2381" y="433"/>
                  </a:lnTo>
                  <a:lnTo>
                    <a:pt x="2390" y="469"/>
                  </a:lnTo>
                  <a:lnTo>
                    <a:pt x="2390" y="483"/>
                  </a:lnTo>
                  <a:lnTo>
                    <a:pt x="2390" y="483"/>
                  </a:lnTo>
                  <a:lnTo>
                    <a:pt x="2454" y="424"/>
                  </a:lnTo>
                  <a:lnTo>
                    <a:pt x="2454" y="424"/>
                  </a:lnTo>
                  <a:lnTo>
                    <a:pt x="2477" y="406"/>
                  </a:lnTo>
                  <a:lnTo>
                    <a:pt x="2500" y="396"/>
                  </a:lnTo>
                  <a:lnTo>
                    <a:pt x="2518" y="387"/>
                  </a:lnTo>
                  <a:lnTo>
                    <a:pt x="2536" y="387"/>
                  </a:lnTo>
                  <a:lnTo>
                    <a:pt x="2555" y="387"/>
                  </a:lnTo>
                  <a:lnTo>
                    <a:pt x="2577" y="392"/>
                  </a:lnTo>
                  <a:lnTo>
                    <a:pt x="2623" y="406"/>
                  </a:lnTo>
                  <a:lnTo>
                    <a:pt x="2623" y="406"/>
                  </a:lnTo>
                  <a:lnTo>
                    <a:pt x="2646" y="415"/>
                  </a:lnTo>
                  <a:lnTo>
                    <a:pt x="2664" y="415"/>
                  </a:lnTo>
                  <a:lnTo>
                    <a:pt x="2678" y="410"/>
                  </a:lnTo>
                  <a:lnTo>
                    <a:pt x="2687" y="410"/>
                  </a:lnTo>
                  <a:lnTo>
                    <a:pt x="2701" y="396"/>
                  </a:lnTo>
                  <a:lnTo>
                    <a:pt x="2705" y="392"/>
                  </a:lnTo>
                  <a:lnTo>
                    <a:pt x="2705" y="392"/>
                  </a:lnTo>
                  <a:lnTo>
                    <a:pt x="2710" y="374"/>
                  </a:lnTo>
                  <a:lnTo>
                    <a:pt x="2719" y="355"/>
                  </a:lnTo>
                  <a:lnTo>
                    <a:pt x="2746" y="310"/>
                  </a:lnTo>
                  <a:lnTo>
                    <a:pt x="2787" y="255"/>
                  </a:lnTo>
                  <a:lnTo>
                    <a:pt x="2801" y="301"/>
                  </a:lnTo>
                  <a:lnTo>
                    <a:pt x="2828" y="310"/>
                  </a:lnTo>
                  <a:lnTo>
                    <a:pt x="2828" y="310"/>
                  </a:lnTo>
                  <a:lnTo>
                    <a:pt x="2842" y="301"/>
                  </a:lnTo>
                  <a:lnTo>
                    <a:pt x="2865" y="282"/>
                  </a:lnTo>
                  <a:lnTo>
                    <a:pt x="2878" y="273"/>
                  </a:lnTo>
                  <a:lnTo>
                    <a:pt x="2888" y="269"/>
                  </a:lnTo>
                  <a:lnTo>
                    <a:pt x="2897" y="273"/>
                  </a:lnTo>
                  <a:lnTo>
                    <a:pt x="2897" y="282"/>
                  </a:lnTo>
                  <a:lnTo>
                    <a:pt x="2897" y="282"/>
                  </a:lnTo>
                  <a:lnTo>
                    <a:pt x="2892" y="301"/>
                  </a:lnTo>
                  <a:lnTo>
                    <a:pt x="2883" y="314"/>
                  </a:lnTo>
                  <a:lnTo>
                    <a:pt x="2865" y="342"/>
                  </a:lnTo>
                  <a:lnTo>
                    <a:pt x="2865" y="342"/>
                  </a:lnTo>
                  <a:lnTo>
                    <a:pt x="2837" y="369"/>
                  </a:lnTo>
                  <a:lnTo>
                    <a:pt x="2824" y="392"/>
                  </a:lnTo>
                  <a:lnTo>
                    <a:pt x="2815" y="410"/>
                  </a:lnTo>
                  <a:lnTo>
                    <a:pt x="2806" y="433"/>
                  </a:lnTo>
                  <a:lnTo>
                    <a:pt x="2806" y="460"/>
                  </a:lnTo>
                  <a:lnTo>
                    <a:pt x="2819" y="488"/>
                  </a:lnTo>
                  <a:lnTo>
                    <a:pt x="2837" y="520"/>
                  </a:lnTo>
                  <a:lnTo>
                    <a:pt x="2837" y="520"/>
                  </a:lnTo>
                  <a:lnTo>
                    <a:pt x="2847" y="520"/>
                  </a:lnTo>
                  <a:lnTo>
                    <a:pt x="2856" y="515"/>
                  </a:lnTo>
                  <a:lnTo>
                    <a:pt x="2869" y="506"/>
                  </a:lnTo>
                  <a:lnTo>
                    <a:pt x="2869" y="506"/>
                  </a:lnTo>
                  <a:lnTo>
                    <a:pt x="2878" y="492"/>
                  </a:lnTo>
                  <a:lnTo>
                    <a:pt x="2888" y="483"/>
                  </a:lnTo>
                  <a:lnTo>
                    <a:pt x="2892" y="483"/>
                  </a:lnTo>
                  <a:lnTo>
                    <a:pt x="2897" y="483"/>
                  </a:lnTo>
                  <a:lnTo>
                    <a:pt x="2915" y="501"/>
                  </a:lnTo>
                  <a:lnTo>
                    <a:pt x="2915" y="501"/>
                  </a:lnTo>
                  <a:lnTo>
                    <a:pt x="2929" y="520"/>
                  </a:lnTo>
                  <a:lnTo>
                    <a:pt x="2942" y="529"/>
                  </a:lnTo>
                  <a:lnTo>
                    <a:pt x="2951" y="529"/>
                  </a:lnTo>
                  <a:lnTo>
                    <a:pt x="2956" y="529"/>
                  </a:lnTo>
                  <a:lnTo>
                    <a:pt x="2974" y="511"/>
                  </a:lnTo>
                  <a:lnTo>
                    <a:pt x="2974" y="511"/>
                  </a:lnTo>
                  <a:lnTo>
                    <a:pt x="3020" y="451"/>
                  </a:lnTo>
                  <a:lnTo>
                    <a:pt x="3088" y="369"/>
                  </a:lnTo>
                  <a:lnTo>
                    <a:pt x="3184" y="260"/>
                  </a:lnTo>
                  <a:lnTo>
                    <a:pt x="3184" y="260"/>
                  </a:lnTo>
                  <a:lnTo>
                    <a:pt x="3193" y="255"/>
                  </a:lnTo>
                  <a:lnTo>
                    <a:pt x="3207" y="246"/>
                  </a:lnTo>
                  <a:lnTo>
                    <a:pt x="3216" y="246"/>
                  </a:lnTo>
                  <a:lnTo>
                    <a:pt x="3225" y="251"/>
                  </a:lnTo>
                  <a:lnTo>
                    <a:pt x="3230" y="260"/>
                  </a:lnTo>
                  <a:lnTo>
                    <a:pt x="3234" y="278"/>
                  </a:lnTo>
                  <a:lnTo>
                    <a:pt x="3234" y="278"/>
                  </a:lnTo>
                  <a:lnTo>
                    <a:pt x="3234" y="314"/>
                  </a:lnTo>
                  <a:lnTo>
                    <a:pt x="3239" y="342"/>
                  </a:lnTo>
                  <a:lnTo>
                    <a:pt x="3243" y="355"/>
                  </a:lnTo>
                  <a:lnTo>
                    <a:pt x="3248" y="360"/>
                  </a:lnTo>
                  <a:lnTo>
                    <a:pt x="3257" y="365"/>
                  </a:lnTo>
                  <a:lnTo>
                    <a:pt x="3271" y="365"/>
                  </a:lnTo>
                  <a:lnTo>
                    <a:pt x="3271" y="365"/>
                  </a:lnTo>
                  <a:lnTo>
                    <a:pt x="3298" y="369"/>
                  </a:lnTo>
                  <a:lnTo>
                    <a:pt x="3312" y="374"/>
                  </a:lnTo>
                  <a:lnTo>
                    <a:pt x="3326" y="383"/>
                  </a:lnTo>
                  <a:lnTo>
                    <a:pt x="3330" y="396"/>
                  </a:lnTo>
                  <a:lnTo>
                    <a:pt x="3330" y="415"/>
                  </a:lnTo>
                  <a:lnTo>
                    <a:pt x="3321" y="438"/>
                  </a:lnTo>
                  <a:lnTo>
                    <a:pt x="3303" y="465"/>
                  </a:lnTo>
                  <a:lnTo>
                    <a:pt x="3316" y="488"/>
                  </a:lnTo>
                  <a:lnTo>
                    <a:pt x="3316" y="488"/>
                  </a:lnTo>
                  <a:lnTo>
                    <a:pt x="3330" y="492"/>
                  </a:lnTo>
                  <a:lnTo>
                    <a:pt x="3353" y="501"/>
                  </a:lnTo>
                  <a:lnTo>
                    <a:pt x="3362" y="511"/>
                  </a:lnTo>
                  <a:lnTo>
                    <a:pt x="3362" y="520"/>
                  </a:lnTo>
                  <a:lnTo>
                    <a:pt x="3358" y="538"/>
                  </a:lnTo>
                  <a:lnTo>
                    <a:pt x="3344" y="556"/>
                  </a:lnTo>
                  <a:lnTo>
                    <a:pt x="3344" y="556"/>
                  </a:lnTo>
                  <a:lnTo>
                    <a:pt x="3307" y="593"/>
                  </a:lnTo>
                  <a:lnTo>
                    <a:pt x="3294" y="611"/>
                  </a:lnTo>
                  <a:lnTo>
                    <a:pt x="3285" y="629"/>
                  </a:lnTo>
                  <a:lnTo>
                    <a:pt x="3280" y="643"/>
                  </a:lnTo>
                  <a:lnTo>
                    <a:pt x="3280" y="657"/>
                  </a:lnTo>
                  <a:lnTo>
                    <a:pt x="3289" y="670"/>
                  </a:lnTo>
                  <a:lnTo>
                    <a:pt x="3303" y="684"/>
                  </a:lnTo>
                  <a:lnTo>
                    <a:pt x="3303" y="684"/>
                  </a:lnTo>
                  <a:lnTo>
                    <a:pt x="3316" y="702"/>
                  </a:lnTo>
                  <a:lnTo>
                    <a:pt x="3326" y="716"/>
                  </a:lnTo>
                  <a:lnTo>
                    <a:pt x="3330" y="734"/>
                  </a:lnTo>
                  <a:lnTo>
                    <a:pt x="3335" y="752"/>
                  </a:lnTo>
                  <a:lnTo>
                    <a:pt x="3330" y="775"/>
                  </a:lnTo>
                  <a:lnTo>
                    <a:pt x="3330" y="784"/>
                  </a:lnTo>
                  <a:lnTo>
                    <a:pt x="3330" y="784"/>
                  </a:lnTo>
                  <a:lnTo>
                    <a:pt x="3330" y="789"/>
                  </a:lnTo>
                  <a:lnTo>
                    <a:pt x="3344" y="798"/>
                  </a:lnTo>
                  <a:lnTo>
                    <a:pt x="3367" y="807"/>
                  </a:lnTo>
                  <a:lnTo>
                    <a:pt x="3385" y="807"/>
                  </a:lnTo>
                  <a:lnTo>
                    <a:pt x="3408" y="802"/>
                  </a:lnTo>
                  <a:lnTo>
                    <a:pt x="3408" y="802"/>
                  </a:lnTo>
                  <a:lnTo>
                    <a:pt x="3426" y="816"/>
                  </a:lnTo>
                  <a:lnTo>
                    <a:pt x="3444" y="825"/>
                  </a:lnTo>
                  <a:lnTo>
                    <a:pt x="3458" y="839"/>
                  </a:lnTo>
                  <a:lnTo>
                    <a:pt x="3490" y="834"/>
                  </a:lnTo>
                  <a:lnTo>
                    <a:pt x="3494" y="926"/>
                  </a:lnTo>
                  <a:lnTo>
                    <a:pt x="3494" y="926"/>
                  </a:lnTo>
                  <a:lnTo>
                    <a:pt x="3513" y="930"/>
                  </a:lnTo>
                  <a:lnTo>
                    <a:pt x="3522" y="926"/>
                  </a:lnTo>
                  <a:lnTo>
                    <a:pt x="3535" y="917"/>
                  </a:lnTo>
                  <a:lnTo>
                    <a:pt x="3535" y="917"/>
                  </a:lnTo>
                  <a:lnTo>
                    <a:pt x="3535" y="912"/>
                  </a:lnTo>
                  <a:lnTo>
                    <a:pt x="3549" y="926"/>
                  </a:lnTo>
                  <a:lnTo>
                    <a:pt x="3549" y="926"/>
                  </a:lnTo>
                  <a:lnTo>
                    <a:pt x="3554" y="944"/>
                  </a:lnTo>
                  <a:lnTo>
                    <a:pt x="3567" y="971"/>
                  </a:lnTo>
                  <a:lnTo>
                    <a:pt x="3577" y="980"/>
                  </a:lnTo>
                  <a:lnTo>
                    <a:pt x="3590" y="990"/>
                  </a:lnTo>
                  <a:lnTo>
                    <a:pt x="3604" y="990"/>
                  </a:lnTo>
                  <a:lnTo>
                    <a:pt x="3618" y="980"/>
                  </a:lnTo>
                  <a:lnTo>
                    <a:pt x="3618" y="980"/>
                  </a:lnTo>
                  <a:lnTo>
                    <a:pt x="3622" y="976"/>
                  </a:lnTo>
                  <a:lnTo>
                    <a:pt x="3631" y="971"/>
                  </a:lnTo>
                  <a:lnTo>
                    <a:pt x="3636" y="971"/>
                  </a:lnTo>
                  <a:lnTo>
                    <a:pt x="3640" y="980"/>
                  </a:lnTo>
                  <a:lnTo>
                    <a:pt x="3645" y="994"/>
                  </a:lnTo>
                  <a:lnTo>
                    <a:pt x="3645" y="1017"/>
                  </a:lnTo>
                  <a:lnTo>
                    <a:pt x="3618" y="1094"/>
                  </a:lnTo>
                  <a:lnTo>
                    <a:pt x="3618" y="1094"/>
                  </a:lnTo>
                  <a:lnTo>
                    <a:pt x="3618" y="1140"/>
                  </a:lnTo>
                  <a:lnTo>
                    <a:pt x="3613" y="1177"/>
                  </a:lnTo>
                  <a:lnTo>
                    <a:pt x="3608" y="1190"/>
                  </a:lnTo>
                  <a:lnTo>
                    <a:pt x="3599" y="1195"/>
                  </a:lnTo>
                  <a:lnTo>
                    <a:pt x="3599" y="1195"/>
                  </a:lnTo>
                  <a:lnTo>
                    <a:pt x="3599" y="1199"/>
                  </a:lnTo>
                  <a:lnTo>
                    <a:pt x="3604" y="1208"/>
                  </a:lnTo>
                  <a:lnTo>
                    <a:pt x="3627" y="1222"/>
                  </a:lnTo>
                  <a:lnTo>
                    <a:pt x="3659" y="1236"/>
                  </a:lnTo>
                  <a:lnTo>
                    <a:pt x="3659" y="1236"/>
                  </a:lnTo>
                  <a:lnTo>
                    <a:pt x="3672" y="1240"/>
                  </a:lnTo>
                  <a:lnTo>
                    <a:pt x="3691" y="1254"/>
                  </a:lnTo>
                  <a:lnTo>
                    <a:pt x="3695" y="1259"/>
                  </a:lnTo>
                  <a:lnTo>
                    <a:pt x="3700" y="1272"/>
                  </a:lnTo>
                  <a:lnTo>
                    <a:pt x="3691" y="1281"/>
                  </a:lnTo>
                  <a:lnTo>
                    <a:pt x="3672" y="1295"/>
                  </a:lnTo>
                  <a:lnTo>
                    <a:pt x="3668" y="1313"/>
                  </a:lnTo>
                  <a:lnTo>
                    <a:pt x="3668" y="1313"/>
                  </a:lnTo>
                  <a:lnTo>
                    <a:pt x="3681" y="1318"/>
                  </a:lnTo>
                  <a:lnTo>
                    <a:pt x="3700" y="1332"/>
                  </a:lnTo>
                  <a:lnTo>
                    <a:pt x="3709" y="1341"/>
                  </a:lnTo>
                  <a:lnTo>
                    <a:pt x="3713" y="1354"/>
                  </a:lnTo>
                  <a:lnTo>
                    <a:pt x="3713" y="1368"/>
                  </a:lnTo>
                  <a:lnTo>
                    <a:pt x="3700" y="1386"/>
                  </a:lnTo>
                  <a:lnTo>
                    <a:pt x="3700" y="1386"/>
                  </a:lnTo>
                  <a:lnTo>
                    <a:pt x="3627" y="1469"/>
                  </a:lnTo>
                  <a:lnTo>
                    <a:pt x="3590" y="1505"/>
                  </a:lnTo>
                  <a:lnTo>
                    <a:pt x="3590" y="1505"/>
                  </a:lnTo>
                  <a:lnTo>
                    <a:pt x="3577" y="1505"/>
                  </a:lnTo>
                  <a:lnTo>
                    <a:pt x="3549" y="1505"/>
                  </a:lnTo>
                  <a:lnTo>
                    <a:pt x="3535" y="1510"/>
                  </a:lnTo>
                  <a:lnTo>
                    <a:pt x="3526" y="1519"/>
                  </a:lnTo>
                  <a:lnTo>
                    <a:pt x="3526" y="1528"/>
                  </a:lnTo>
                  <a:lnTo>
                    <a:pt x="3535" y="1541"/>
                  </a:lnTo>
                  <a:lnTo>
                    <a:pt x="3535" y="1541"/>
                  </a:lnTo>
                  <a:lnTo>
                    <a:pt x="3545" y="1560"/>
                  </a:lnTo>
                  <a:lnTo>
                    <a:pt x="3554" y="1573"/>
                  </a:lnTo>
                  <a:lnTo>
                    <a:pt x="3554" y="1583"/>
                  </a:lnTo>
                  <a:lnTo>
                    <a:pt x="3549" y="1596"/>
                  </a:lnTo>
                  <a:lnTo>
                    <a:pt x="3540" y="1605"/>
                  </a:lnTo>
                  <a:lnTo>
                    <a:pt x="3526" y="1610"/>
                  </a:lnTo>
                  <a:lnTo>
                    <a:pt x="3499" y="1624"/>
                  </a:lnTo>
                  <a:lnTo>
                    <a:pt x="3499" y="1624"/>
                  </a:lnTo>
                  <a:lnTo>
                    <a:pt x="3458" y="1633"/>
                  </a:lnTo>
                  <a:lnTo>
                    <a:pt x="3440" y="1637"/>
                  </a:lnTo>
                  <a:lnTo>
                    <a:pt x="3421" y="1651"/>
                  </a:lnTo>
                  <a:lnTo>
                    <a:pt x="3403" y="1665"/>
                  </a:lnTo>
                  <a:lnTo>
                    <a:pt x="3385" y="1687"/>
                  </a:lnTo>
                  <a:lnTo>
                    <a:pt x="3376" y="1710"/>
                  </a:lnTo>
                  <a:lnTo>
                    <a:pt x="3376" y="1742"/>
                  </a:lnTo>
                  <a:lnTo>
                    <a:pt x="3376" y="1742"/>
                  </a:lnTo>
                  <a:lnTo>
                    <a:pt x="3371" y="1806"/>
                  </a:lnTo>
                  <a:lnTo>
                    <a:pt x="3367" y="1833"/>
                  </a:lnTo>
                  <a:lnTo>
                    <a:pt x="3358" y="1856"/>
                  </a:lnTo>
                  <a:lnTo>
                    <a:pt x="3348" y="1879"/>
                  </a:lnTo>
                  <a:lnTo>
                    <a:pt x="3335" y="1897"/>
                  </a:lnTo>
                  <a:lnTo>
                    <a:pt x="3316" y="1916"/>
                  </a:lnTo>
                  <a:lnTo>
                    <a:pt x="3294" y="1934"/>
                  </a:lnTo>
                  <a:lnTo>
                    <a:pt x="3294" y="1934"/>
                  </a:lnTo>
                  <a:lnTo>
                    <a:pt x="3285" y="1975"/>
                  </a:lnTo>
                  <a:lnTo>
                    <a:pt x="3280" y="2011"/>
                  </a:lnTo>
                  <a:lnTo>
                    <a:pt x="3280" y="2052"/>
                  </a:lnTo>
                  <a:lnTo>
                    <a:pt x="3285" y="2098"/>
                  </a:lnTo>
                  <a:lnTo>
                    <a:pt x="3289" y="2116"/>
                  </a:lnTo>
                  <a:lnTo>
                    <a:pt x="3298" y="2130"/>
                  </a:lnTo>
                  <a:lnTo>
                    <a:pt x="3307" y="2144"/>
                  </a:lnTo>
                  <a:lnTo>
                    <a:pt x="3326" y="2153"/>
                  </a:lnTo>
                  <a:lnTo>
                    <a:pt x="3344" y="2157"/>
                  </a:lnTo>
                  <a:lnTo>
                    <a:pt x="3367" y="2157"/>
                  </a:lnTo>
                  <a:lnTo>
                    <a:pt x="3367" y="2157"/>
                  </a:lnTo>
                  <a:lnTo>
                    <a:pt x="3412" y="2148"/>
                  </a:lnTo>
                  <a:lnTo>
                    <a:pt x="3449" y="2153"/>
                  </a:lnTo>
                  <a:lnTo>
                    <a:pt x="3467" y="2157"/>
                  </a:lnTo>
                  <a:lnTo>
                    <a:pt x="3472" y="2162"/>
                  </a:lnTo>
                  <a:lnTo>
                    <a:pt x="3476" y="2171"/>
                  </a:lnTo>
                  <a:lnTo>
                    <a:pt x="3476" y="2194"/>
                  </a:lnTo>
                  <a:lnTo>
                    <a:pt x="3462" y="2221"/>
                  </a:lnTo>
                  <a:lnTo>
                    <a:pt x="3421" y="2294"/>
                  </a:lnTo>
                  <a:lnTo>
                    <a:pt x="3421" y="2294"/>
                  </a:lnTo>
                  <a:lnTo>
                    <a:pt x="3417" y="2299"/>
                  </a:lnTo>
                  <a:lnTo>
                    <a:pt x="3417" y="2308"/>
                  </a:lnTo>
                  <a:lnTo>
                    <a:pt x="3417" y="2322"/>
                  </a:lnTo>
                  <a:lnTo>
                    <a:pt x="3417" y="2335"/>
                  </a:lnTo>
                  <a:lnTo>
                    <a:pt x="3426" y="2358"/>
                  </a:lnTo>
                  <a:lnTo>
                    <a:pt x="3440" y="2381"/>
                  </a:lnTo>
                  <a:lnTo>
                    <a:pt x="3462" y="2413"/>
                  </a:lnTo>
                  <a:lnTo>
                    <a:pt x="3462" y="2413"/>
                  </a:lnTo>
                  <a:lnTo>
                    <a:pt x="3481" y="2445"/>
                  </a:lnTo>
                  <a:lnTo>
                    <a:pt x="3490" y="2472"/>
                  </a:lnTo>
                  <a:lnTo>
                    <a:pt x="3494" y="2495"/>
                  </a:lnTo>
                  <a:lnTo>
                    <a:pt x="3490" y="2513"/>
                  </a:lnTo>
                  <a:lnTo>
                    <a:pt x="3481" y="2527"/>
                  </a:lnTo>
                  <a:lnTo>
                    <a:pt x="3472" y="2536"/>
                  </a:lnTo>
                  <a:lnTo>
                    <a:pt x="3458" y="2545"/>
                  </a:lnTo>
                  <a:lnTo>
                    <a:pt x="3458" y="2545"/>
                  </a:lnTo>
                  <a:lnTo>
                    <a:pt x="3449" y="2559"/>
                  </a:lnTo>
                  <a:lnTo>
                    <a:pt x="3440" y="2582"/>
                  </a:lnTo>
                  <a:lnTo>
                    <a:pt x="3435" y="2604"/>
                  </a:lnTo>
                  <a:lnTo>
                    <a:pt x="3435" y="2632"/>
                  </a:lnTo>
                  <a:lnTo>
                    <a:pt x="3440" y="2645"/>
                  </a:lnTo>
                  <a:lnTo>
                    <a:pt x="3449" y="2659"/>
                  </a:lnTo>
                  <a:lnTo>
                    <a:pt x="3458" y="2673"/>
                  </a:lnTo>
                  <a:lnTo>
                    <a:pt x="3476" y="2691"/>
                  </a:lnTo>
                  <a:lnTo>
                    <a:pt x="3494" y="2705"/>
                  </a:lnTo>
                  <a:lnTo>
                    <a:pt x="3522" y="2718"/>
                  </a:lnTo>
                  <a:lnTo>
                    <a:pt x="3522" y="2718"/>
                  </a:lnTo>
                  <a:lnTo>
                    <a:pt x="3540" y="2723"/>
                  </a:lnTo>
                  <a:lnTo>
                    <a:pt x="3554" y="2728"/>
                  </a:lnTo>
                  <a:lnTo>
                    <a:pt x="3577" y="2737"/>
                  </a:lnTo>
                  <a:lnTo>
                    <a:pt x="3590" y="2750"/>
                  </a:lnTo>
                  <a:lnTo>
                    <a:pt x="3604" y="2769"/>
                  </a:lnTo>
                  <a:lnTo>
                    <a:pt x="3613" y="2791"/>
                  </a:lnTo>
                  <a:lnTo>
                    <a:pt x="3608" y="2810"/>
                  </a:lnTo>
                  <a:lnTo>
                    <a:pt x="3608" y="2823"/>
                  </a:lnTo>
                  <a:lnTo>
                    <a:pt x="3608" y="2823"/>
                  </a:lnTo>
                  <a:lnTo>
                    <a:pt x="3581" y="2915"/>
                  </a:lnTo>
                  <a:lnTo>
                    <a:pt x="3531" y="3047"/>
                  </a:lnTo>
                  <a:lnTo>
                    <a:pt x="3531" y="3047"/>
                  </a:lnTo>
                  <a:lnTo>
                    <a:pt x="3531" y="3047"/>
                  </a:lnTo>
                  <a:lnTo>
                    <a:pt x="3540" y="3051"/>
                  </a:lnTo>
                  <a:lnTo>
                    <a:pt x="3581" y="3047"/>
                  </a:lnTo>
                  <a:lnTo>
                    <a:pt x="3668" y="3029"/>
                  </a:lnTo>
                  <a:lnTo>
                    <a:pt x="3668" y="3029"/>
                  </a:lnTo>
                  <a:lnTo>
                    <a:pt x="3672" y="3024"/>
                  </a:lnTo>
                  <a:lnTo>
                    <a:pt x="3686" y="3029"/>
                  </a:lnTo>
                  <a:lnTo>
                    <a:pt x="3691" y="3033"/>
                  </a:lnTo>
                  <a:lnTo>
                    <a:pt x="3695" y="3038"/>
                  </a:lnTo>
                  <a:lnTo>
                    <a:pt x="3695" y="3056"/>
                  </a:lnTo>
                  <a:lnTo>
                    <a:pt x="3695" y="3074"/>
                  </a:lnTo>
                  <a:lnTo>
                    <a:pt x="3590" y="3115"/>
                  </a:lnTo>
                  <a:lnTo>
                    <a:pt x="3590" y="3115"/>
                  </a:lnTo>
                  <a:lnTo>
                    <a:pt x="3586" y="3120"/>
                  </a:lnTo>
                  <a:lnTo>
                    <a:pt x="3577" y="3129"/>
                  </a:lnTo>
                  <a:lnTo>
                    <a:pt x="3563" y="3156"/>
                  </a:lnTo>
                  <a:lnTo>
                    <a:pt x="3563" y="3175"/>
                  </a:lnTo>
                  <a:lnTo>
                    <a:pt x="3558" y="3197"/>
                  </a:lnTo>
                  <a:lnTo>
                    <a:pt x="3558" y="3197"/>
                  </a:lnTo>
                  <a:lnTo>
                    <a:pt x="3558" y="3243"/>
                  </a:lnTo>
                  <a:lnTo>
                    <a:pt x="3558" y="3280"/>
                  </a:lnTo>
                  <a:lnTo>
                    <a:pt x="3545" y="3311"/>
                  </a:lnTo>
                  <a:lnTo>
                    <a:pt x="3522" y="3348"/>
                  </a:lnTo>
                  <a:lnTo>
                    <a:pt x="3522" y="3348"/>
                  </a:lnTo>
                  <a:lnTo>
                    <a:pt x="3508" y="3371"/>
                  </a:lnTo>
                  <a:lnTo>
                    <a:pt x="3504" y="3389"/>
                  </a:lnTo>
                  <a:lnTo>
                    <a:pt x="3504" y="3407"/>
                  </a:lnTo>
                  <a:lnTo>
                    <a:pt x="3504" y="3426"/>
                  </a:lnTo>
                  <a:lnTo>
                    <a:pt x="3513" y="3448"/>
                  </a:lnTo>
                  <a:lnTo>
                    <a:pt x="3517" y="3457"/>
                  </a:lnTo>
                  <a:lnTo>
                    <a:pt x="3517" y="3457"/>
                  </a:lnTo>
                  <a:lnTo>
                    <a:pt x="3522" y="3480"/>
                  </a:lnTo>
                  <a:lnTo>
                    <a:pt x="3535" y="3526"/>
                  </a:lnTo>
                  <a:lnTo>
                    <a:pt x="3535" y="3549"/>
                  </a:lnTo>
                  <a:lnTo>
                    <a:pt x="3535" y="3576"/>
                  </a:lnTo>
                  <a:lnTo>
                    <a:pt x="3531" y="3599"/>
                  </a:lnTo>
                  <a:lnTo>
                    <a:pt x="3517" y="3617"/>
                  </a:lnTo>
                  <a:lnTo>
                    <a:pt x="3517" y="3617"/>
                  </a:lnTo>
                  <a:lnTo>
                    <a:pt x="3485" y="3644"/>
                  </a:lnTo>
                  <a:lnTo>
                    <a:pt x="3458" y="3676"/>
                  </a:lnTo>
                  <a:lnTo>
                    <a:pt x="3431" y="3708"/>
                  </a:lnTo>
                  <a:lnTo>
                    <a:pt x="3431" y="3708"/>
                  </a:lnTo>
                  <a:lnTo>
                    <a:pt x="3371" y="3695"/>
                  </a:lnTo>
                  <a:lnTo>
                    <a:pt x="3371" y="3695"/>
                  </a:lnTo>
                  <a:lnTo>
                    <a:pt x="3339" y="3690"/>
                  </a:lnTo>
                  <a:lnTo>
                    <a:pt x="3298" y="3690"/>
                  </a:lnTo>
                  <a:lnTo>
                    <a:pt x="3248" y="3695"/>
                  </a:lnTo>
                  <a:lnTo>
                    <a:pt x="3120" y="3640"/>
                  </a:lnTo>
                  <a:lnTo>
                    <a:pt x="3097" y="3594"/>
                  </a:lnTo>
                  <a:lnTo>
                    <a:pt x="3097" y="3594"/>
                  </a:lnTo>
                  <a:lnTo>
                    <a:pt x="3093" y="3585"/>
                  </a:lnTo>
                  <a:lnTo>
                    <a:pt x="3084" y="3571"/>
                  </a:lnTo>
                  <a:lnTo>
                    <a:pt x="3070" y="3567"/>
                  </a:lnTo>
                  <a:lnTo>
                    <a:pt x="3052" y="3562"/>
                  </a:lnTo>
                  <a:lnTo>
                    <a:pt x="3024" y="3567"/>
                  </a:lnTo>
                  <a:lnTo>
                    <a:pt x="2993" y="3581"/>
                  </a:lnTo>
                  <a:lnTo>
                    <a:pt x="2947" y="3608"/>
                  </a:lnTo>
                  <a:lnTo>
                    <a:pt x="2878" y="3699"/>
                  </a:lnTo>
                  <a:lnTo>
                    <a:pt x="2787" y="3704"/>
                  </a:lnTo>
                  <a:lnTo>
                    <a:pt x="2787" y="3704"/>
                  </a:lnTo>
                  <a:lnTo>
                    <a:pt x="2778" y="3708"/>
                  </a:lnTo>
                  <a:lnTo>
                    <a:pt x="2769" y="3717"/>
                  </a:lnTo>
                  <a:lnTo>
                    <a:pt x="2760" y="3727"/>
                  </a:lnTo>
                  <a:lnTo>
                    <a:pt x="2760" y="3736"/>
                  </a:lnTo>
                  <a:lnTo>
                    <a:pt x="2769" y="3749"/>
                  </a:lnTo>
                  <a:lnTo>
                    <a:pt x="2787" y="3763"/>
                  </a:lnTo>
                  <a:lnTo>
                    <a:pt x="2824" y="3781"/>
                  </a:lnTo>
                  <a:lnTo>
                    <a:pt x="2824" y="3781"/>
                  </a:lnTo>
                  <a:lnTo>
                    <a:pt x="2833" y="3781"/>
                  </a:lnTo>
                  <a:lnTo>
                    <a:pt x="2856" y="3786"/>
                  </a:lnTo>
                  <a:lnTo>
                    <a:pt x="2865" y="3795"/>
                  </a:lnTo>
                  <a:lnTo>
                    <a:pt x="2874" y="3804"/>
                  </a:lnTo>
                  <a:lnTo>
                    <a:pt x="2874" y="3818"/>
                  </a:lnTo>
                  <a:lnTo>
                    <a:pt x="2874" y="3832"/>
                  </a:lnTo>
                  <a:lnTo>
                    <a:pt x="2874" y="3832"/>
                  </a:lnTo>
                  <a:lnTo>
                    <a:pt x="2865" y="3850"/>
                  </a:lnTo>
                  <a:lnTo>
                    <a:pt x="2865" y="3868"/>
                  </a:lnTo>
                  <a:lnTo>
                    <a:pt x="2869" y="3900"/>
                  </a:lnTo>
                  <a:lnTo>
                    <a:pt x="2874" y="3923"/>
                  </a:lnTo>
                  <a:lnTo>
                    <a:pt x="2878" y="3927"/>
                  </a:lnTo>
                  <a:lnTo>
                    <a:pt x="2878" y="3927"/>
                  </a:lnTo>
                  <a:lnTo>
                    <a:pt x="2883" y="3941"/>
                  </a:lnTo>
                  <a:lnTo>
                    <a:pt x="2888" y="3968"/>
                  </a:lnTo>
                  <a:lnTo>
                    <a:pt x="2883" y="3982"/>
                  </a:lnTo>
                  <a:lnTo>
                    <a:pt x="2878" y="3996"/>
                  </a:lnTo>
                  <a:lnTo>
                    <a:pt x="2865" y="4009"/>
                  </a:lnTo>
                  <a:lnTo>
                    <a:pt x="2842" y="4019"/>
                  </a:lnTo>
                  <a:lnTo>
                    <a:pt x="2842" y="4019"/>
                  </a:lnTo>
                  <a:lnTo>
                    <a:pt x="2792" y="4028"/>
                  </a:lnTo>
                  <a:lnTo>
                    <a:pt x="2769" y="4028"/>
                  </a:lnTo>
                  <a:lnTo>
                    <a:pt x="2746" y="4028"/>
                  </a:lnTo>
                  <a:lnTo>
                    <a:pt x="2728" y="4019"/>
                  </a:lnTo>
                  <a:lnTo>
                    <a:pt x="2710" y="4005"/>
                  </a:lnTo>
                  <a:lnTo>
                    <a:pt x="2696" y="3987"/>
                  </a:lnTo>
                  <a:lnTo>
                    <a:pt x="2687" y="3955"/>
                  </a:lnTo>
                  <a:lnTo>
                    <a:pt x="2687" y="3955"/>
                  </a:lnTo>
                  <a:lnTo>
                    <a:pt x="2678" y="3927"/>
                  </a:lnTo>
                  <a:lnTo>
                    <a:pt x="2669" y="3900"/>
                  </a:lnTo>
                  <a:lnTo>
                    <a:pt x="2660" y="3882"/>
                  </a:lnTo>
                  <a:lnTo>
                    <a:pt x="2646" y="3873"/>
                  </a:lnTo>
                  <a:lnTo>
                    <a:pt x="2632" y="3863"/>
                  </a:lnTo>
                  <a:lnTo>
                    <a:pt x="2614" y="3859"/>
                  </a:lnTo>
                  <a:lnTo>
                    <a:pt x="2573" y="3863"/>
                  </a:lnTo>
                  <a:lnTo>
                    <a:pt x="2573" y="3863"/>
                  </a:lnTo>
                  <a:lnTo>
                    <a:pt x="2541" y="3850"/>
                  </a:lnTo>
                  <a:lnTo>
                    <a:pt x="2514" y="3836"/>
                  </a:lnTo>
                  <a:lnTo>
                    <a:pt x="2491" y="3818"/>
                  </a:lnTo>
                  <a:lnTo>
                    <a:pt x="2491" y="3818"/>
                  </a:lnTo>
                  <a:lnTo>
                    <a:pt x="2486" y="3818"/>
                  </a:lnTo>
                  <a:lnTo>
                    <a:pt x="2472" y="3818"/>
                  </a:lnTo>
                  <a:lnTo>
                    <a:pt x="2463" y="3827"/>
                  </a:lnTo>
                  <a:lnTo>
                    <a:pt x="2459" y="3832"/>
                  </a:lnTo>
                  <a:lnTo>
                    <a:pt x="2454" y="3845"/>
                  </a:lnTo>
                  <a:lnTo>
                    <a:pt x="2454" y="3845"/>
                  </a:lnTo>
                  <a:lnTo>
                    <a:pt x="2436" y="3836"/>
                  </a:lnTo>
                  <a:lnTo>
                    <a:pt x="2427" y="3822"/>
                  </a:lnTo>
                  <a:lnTo>
                    <a:pt x="2413" y="3809"/>
                  </a:lnTo>
                  <a:lnTo>
                    <a:pt x="2390" y="3813"/>
                  </a:lnTo>
                  <a:lnTo>
                    <a:pt x="2295" y="3822"/>
                  </a:lnTo>
                  <a:lnTo>
                    <a:pt x="2295" y="3822"/>
                  </a:lnTo>
                  <a:lnTo>
                    <a:pt x="2290" y="3832"/>
                  </a:lnTo>
                  <a:lnTo>
                    <a:pt x="2281" y="3850"/>
                  </a:lnTo>
                  <a:lnTo>
                    <a:pt x="2281" y="3868"/>
                  </a:lnTo>
                  <a:lnTo>
                    <a:pt x="2281" y="3868"/>
                  </a:lnTo>
                  <a:lnTo>
                    <a:pt x="2276" y="3882"/>
                  </a:lnTo>
                  <a:lnTo>
                    <a:pt x="2267" y="3900"/>
                  </a:lnTo>
                  <a:lnTo>
                    <a:pt x="2258" y="3909"/>
                  </a:lnTo>
                  <a:lnTo>
                    <a:pt x="2258" y="3909"/>
                  </a:lnTo>
                  <a:lnTo>
                    <a:pt x="2258" y="3918"/>
                  </a:lnTo>
                  <a:lnTo>
                    <a:pt x="2253" y="3927"/>
                  </a:lnTo>
                  <a:lnTo>
                    <a:pt x="2258" y="3959"/>
                  </a:lnTo>
                  <a:lnTo>
                    <a:pt x="2272" y="3996"/>
                  </a:lnTo>
                  <a:lnTo>
                    <a:pt x="2285" y="4032"/>
                  </a:lnTo>
                  <a:lnTo>
                    <a:pt x="2285" y="4032"/>
                  </a:lnTo>
                  <a:lnTo>
                    <a:pt x="2285" y="4037"/>
                  </a:lnTo>
                  <a:lnTo>
                    <a:pt x="2281" y="4050"/>
                  </a:lnTo>
                  <a:lnTo>
                    <a:pt x="2272" y="4064"/>
                  </a:lnTo>
                  <a:lnTo>
                    <a:pt x="2244" y="4082"/>
                  </a:lnTo>
                  <a:lnTo>
                    <a:pt x="2244" y="4082"/>
                  </a:lnTo>
                  <a:lnTo>
                    <a:pt x="2212" y="4101"/>
                  </a:lnTo>
                  <a:lnTo>
                    <a:pt x="2190" y="4110"/>
                  </a:lnTo>
                  <a:lnTo>
                    <a:pt x="2167" y="4119"/>
                  </a:lnTo>
                  <a:lnTo>
                    <a:pt x="2139" y="4123"/>
                  </a:lnTo>
                  <a:lnTo>
                    <a:pt x="2107" y="4128"/>
                  </a:lnTo>
                  <a:lnTo>
                    <a:pt x="2066" y="4123"/>
                  </a:lnTo>
                  <a:lnTo>
                    <a:pt x="2021" y="4114"/>
                  </a:lnTo>
                  <a:lnTo>
                    <a:pt x="2021" y="4114"/>
                  </a:lnTo>
                  <a:lnTo>
                    <a:pt x="2007" y="4114"/>
                  </a:lnTo>
                  <a:lnTo>
                    <a:pt x="1989" y="4114"/>
                  </a:lnTo>
                  <a:lnTo>
                    <a:pt x="1961" y="4123"/>
                  </a:lnTo>
                  <a:lnTo>
                    <a:pt x="1934" y="4142"/>
                  </a:lnTo>
                  <a:lnTo>
                    <a:pt x="1907" y="4160"/>
                  </a:lnTo>
                  <a:lnTo>
                    <a:pt x="1866" y="4201"/>
                  </a:lnTo>
                  <a:lnTo>
                    <a:pt x="1852" y="4219"/>
                  </a:lnTo>
                  <a:lnTo>
                    <a:pt x="1852" y="4219"/>
                  </a:lnTo>
                  <a:lnTo>
                    <a:pt x="1834" y="4215"/>
                  </a:lnTo>
                  <a:lnTo>
                    <a:pt x="1802" y="4196"/>
                  </a:lnTo>
                  <a:lnTo>
                    <a:pt x="1788" y="4183"/>
                  </a:lnTo>
                  <a:lnTo>
                    <a:pt x="1779" y="4169"/>
                  </a:lnTo>
                  <a:lnTo>
                    <a:pt x="1774" y="4155"/>
                  </a:lnTo>
                  <a:lnTo>
                    <a:pt x="1779" y="4142"/>
                  </a:lnTo>
                  <a:lnTo>
                    <a:pt x="1779" y="4142"/>
                  </a:lnTo>
                  <a:lnTo>
                    <a:pt x="1793" y="4123"/>
                  </a:lnTo>
                  <a:lnTo>
                    <a:pt x="1797" y="4110"/>
                  </a:lnTo>
                  <a:lnTo>
                    <a:pt x="1802" y="4101"/>
                  </a:lnTo>
                  <a:lnTo>
                    <a:pt x="1797" y="4087"/>
                  </a:lnTo>
                  <a:lnTo>
                    <a:pt x="1793" y="4073"/>
                  </a:lnTo>
                  <a:lnTo>
                    <a:pt x="1784" y="4069"/>
                  </a:lnTo>
                  <a:lnTo>
                    <a:pt x="1784" y="4005"/>
                  </a:lnTo>
                  <a:lnTo>
                    <a:pt x="1784" y="4005"/>
                  </a:lnTo>
                  <a:lnTo>
                    <a:pt x="1779" y="4000"/>
                  </a:lnTo>
                  <a:lnTo>
                    <a:pt x="1770" y="3987"/>
                  </a:lnTo>
                  <a:lnTo>
                    <a:pt x="1770" y="3977"/>
                  </a:lnTo>
                  <a:lnTo>
                    <a:pt x="1770" y="3968"/>
                  </a:lnTo>
                  <a:lnTo>
                    <a:pt x="1774" y="3955"/>
                  </a:lnTo>
                  <a:lnTo>
                    <a:pt x="1788" y="3941"/>
                  </a:lnTo>
                  <a:lnTo>
                    <a:pt x="1788" y="3941"/>
                  </a:lnTo>
                  <a:lnTo>
                    <a:pt x="1788" y="3936"/>
                  </a:lnTo>
                  <a:lnTo>
                    <a:pt x="1793" y="3927"/>
                  </a:lnTo>
                  <a:lnTo>
                    <a:pt x="1788" y="3914"/>
                  </a:lnTo>
                  <a:lnTo>
                    <a:pt x="1779" y="3904"/>
                  </a:lnTo>
                  <a:lnTo>
                    <a:pt x="1770" y="3891"/>
                  </a:lnTo>
                  <a:lnTo>
                    <a:pt x="1761" y="3850"/>
                  </a:lnTo>
                  <a:lnTo>
                    <a:pt x="1761" y="3850"/>
                  </a:lnTo>
                  <a:lnTo>
                    <a:pt x="1738" y="3850"/>
                  </a:lnTo>
                  <a:lnTo>
                    <a:pt x="1724" y="3854"/>
                  </a:lnTo>
                  <a:lnTo>
                    <a:pt x="1711" y="3859"/>
                  </a:lnTo>
                  <a:lnTo>
                    <a:pt x="1665" y="3822"/>
                  </a:lnTo>
                  <a:lnTo>
                    <a:pt x="1665" y="3822"/>
                  </a:lnTo>
                  <a:lnTo>
                    <a:pt x="1660" y="3832"/>
                  </a:lnTo>
                  <a:lnTo>
                    <a:pt x="1647" y="3854"/>
                  </a:lnTo>
                  <a:lnTo>
                    <a:pt x="1633" y="3868"/>
                  </a:lnTo>
                  <a:lnTo>
                    <a:pt x="1619" y="3882"/>
                  </a:lnTo>
                  <a:lnTo>
                    <a:pt x="1601" y="3891"/>
                  </a:lnTo>
                  <a:lnTo>
                    <a:pt x="1583" y="3895"/>
                  </a:lnTo>
                  <a:lnTo>
                    <a:pt x="1583" y="3895"/>
                  </a:lnTo>
                  <a:lnTo>
                    <a:pt x="1560" y="3914"/>
                  </a:lnTo>
                  <a:lnTo>
                    <a:pt x="1546" y="3936"/>
                  </a:lnTo>
                  <a:lnTo>
                    <a:pt x="1537" y="3964"/>
                  </a:lnTo>
                  <a:lnTo>
                    <a:pt x="1537" y="3964"/>
                  </a:lnTo>
                  <a:lnTo>
                    <a:pt x="1533" y="3982"/>
                  </a:lnTo>
                  <a:lnTo>
                    <a:pt x="1519" y="3996"/>
                  </a:lnTo>
                  <a:lnTo>
                    <a:pt x="1501" y="4000"/>
                  </a:lnTo>
                  <a:lnTo>
                    <a:pt x="1482" y="4000"/>
                  </a:lnTo>
                  <a:lnTo>
                    <a:pt x="1473" y="4000"/>
                  </a:lnTo>
                  <a:lnTo>
                    <a:pt x="1464" y="3991"/>
                  </a:lnTo>
                  <a:lnTo>
                    <a:pt x="1460" y="3982"/>
                  </a:lnTo>
                  <a:lnTo>
                    <a:pt x="1451" y="3968"/>
                  </a:lnTo>
                  <a:lnTo>
                    <a:pt x="1441" y="3932"/>
                  </a:lnTo>
                  <a:lnTo>
                    <a:pt x="1441" y="3877"/>
                  </a:lnTo>
                  <a:lnTo>
                    <a:pt x="1441" y="3877"/>
                  </a:lnTo>
                  <a:lnTo>
                    <a:pt x="1451" y="3863"/>
                  </a:lnTo>
                  <a:lnTo>
                    <a:pt x="1469" y="3832"/>
                  </a:lnTo>
                  <a:lnTo>
                    <a:pt x="1482" y="3813"/>
                  </a:lnTo>
                  <a:lnTo>
                    <a:pt x="1501" y="3795"/>
                  </a:lnTo>
                  <a:lnTo>
                    <a:pt x="1524" y="3781"/>
                  </a:lnTo>
                  <a:lnTo>
                    <a:pt x="1551" y="3768"/>
                  </a:lnTo>
                  <a:lnTo>
                    <a:pt x="1551" y="3768"/>
                  </a:lnTo>
                  <a:lnTo>
                    <a:pt x="1555" y="3749"/>
                  </a:lnTo>
                  <a:lnTo>
                    <a:pt x="1574" y="3708"/>
                  </a:lnTo>
                  <a:lnTo>
                    <a:pt x="1592" y="3686"/>
                  </a:lnTo>
                  <a:lnTo>
                    <a:pt x="1610" y="3663"/>
                  </a:lnTo>
                  <a:lnTo>
                    <a:pt x="1638" y="3644"/>
                  </a:lnTo>
                  <a:lnTo>
                    <a:pt x="1665" y="3635"/>
                  </a:lnTo>
                  <a:lnTo>
                    <a:pt x="1665" y="3635"/>
                  </a:lnTo>
                  <a:lnTo>
                    <a:pt x="1670" y="3626"/>
                  </a:lnTo>
                  <a:lnTo>
                    <a:pt x="1679" y="3613"/>
                  </a:lnTo>
                  <a:lnTo>
                    <a:pt x="1683" y="3599"/>
                  </a:lnTo>
                  <a:lnTo>
                    <a:pt x="1692" y="3571"/>
                  </a:lnTo>
                  <a:lnTo>
                    <a:pt x="1692" y="3540"/>
                  </a:lnTo>
                  <a:lnTo>
                    <a:pt x="1692" y="3494"/>
                  </a:lnTo>
                  <a:lnTo>
                    <a:pt x="1688" y="3439"/>
                  </a:lnTo>
                  <a:lnTo>
                    <a:pt x="1688" y="3439"/>
                  </a:lnTo>
                  <a:lnTo>
                    <a:pt x="1688" y="3426"/>
                  </a:lnTo>
                  <a:lnTo>
                    <a:pt x="1697" y="3398"/>
                  </a:lnTo>
                  <a:lnTo>
                    <a:pt x="1706" y="3380"/>
                  </a:lnTo>
                  <a:lnTo>
                    <a:pt x="1720" y="3366"/>
                  </a:lnTo>
                  <a:lnTo>
                    <a:pt x="1738" y="3348"/>
                  </a:lnTo>
                  <a:lnTo>
                    <a:pt x="1761" y="3339"/>
                  </a:lnTo>
                  <a:lnTo>
                    <a:pt x="1761" y="3339"/>
                  </a:lnTo>
                  <a:lnTo>
                    <a:pt x="1774" y="3325"/>
                  </a:lnTo>
                  <a:lnTo>
                    <a:pt x="1788" y="3311"/>
                  </a:lnTo>
                  <a:lnTo>
                    <a:pt x="1797" y="3298"/>
                  </a:lnTo>
                  <a:lnTo>
                    <a:pt x="1802" y="3280"/>
                  </a:lnTo>
                  <a:lnTo>
                    <a:pt x="1802" y="3275"/>
                  </a:lnTo>
                  <a:lnTo>
                    <a:pt x="1797" y="3266"/>
                  </a:lnTo>
                  <a:lnTo>
                    <a:pt x="1788" y="3261"/>
                  </a:lnTo>
                  <a:lnTo>
                    <a:pt x="1779" y="3257"/>
                  </a:lnTo>
                  <a:lnTo>
                    <a:pt x="1743" y="3257"/>
                  </a:lnTo>
                  <a:lnTo>
                    <a:pt x="1670" y="3284"/>
                  </a:lnTo>
                  <a:lnTo>
                    <a:pt x="1670" y="3284"/>
                  </a:lnTo>
                  <a:lnTo>
                    <a:pt x="1665" y="3289"/>
                  </a:lnTo>
                  <a:lnTo>
                    <a:pt x="1656" y="3289"/>
                  </a:lnTo>
                  <a:lnTo>
                    <a:pt x="1647" y="3280"/>
                  </a:lnTo>
                  <a:lnTo>
                    <a:pt x="1638" y="3257"/>
                  </a:lnTo>
                  <a:lnTo>
                    <a:pt x="1638" y="3257"/>
                  </a:lnTo>
                  <a:lnTo>
                    <a:pt x="1628" y="3216"/>
                  </a:lnTo>
                  <a:lnTo>
                    <a:pt x="1628" y="3175"/>
                  </a:lnTo>
                  <a:lnTo>
                    <a:pt x="1633" y="3156"/>
                  </a:lnTo>
                  <a:lnTo>
                    <a:pt x="1638" y="3138"/>
                  </a:lnTo>
                  <a:lnTo>
                    <a:pt x="1651" y="3124"/>
                  </a:lnTo>
                  <a:lnTo>
                    <a:pt x="1665" y="3115"/>
                  </a:lnTo>
                  <a:lnTo>
                    <a:pt x="1670" y="3102"/>
                  </a:lnTo>
                  <a:lnTo>
                    <a:pt x="1697" y="2997"/>
                  </a:lnTo>
                  <a:lnTo>
                    <a:pt x="1697" y="2997"/>
                  </a:lnTo>
                  <a:lnTo>
                    <a:pt x="1674" y="2974"/>
                  </a:lnTo>
                  <a:lnTo>
                    <a:pt x="1647" y="2956"/>
                  </a:lnTo>
                  <a:lnTo>
                    <a:pt x="1606" y="2937"/>
                  </a:lnTo>
                  <a:lnTo>
                    <a:pt x="1505" y="2937"/>
                  </a:lnTo>
                  <a:lnTo>
                    <a:pt x="1460" y="2878"/>
                  </a:lnTo>
                  <a:lnTo>
                    <a:pt x="1432" y="2947"/>
                  </a:lnTo>
                  <a:lnTo>
                    <a:pt x="1323" y="2965"/>
                  </a:lnTo>
                  <a:lnTo>
                    <a:pt x="1295" y="2951"/>
                  </a:lnTo>
                  <a:lnTo>
                    <a:pt x="1295" y="2951"/>
                  </a:lnTo>
                  <a:lnTo>
                    <a:pt x="1282" y="2937"/>
                  </a:lnTo>
                  <a:lnTo>
                    <a:pt x="1263" y="2928"/>
                  </a:lnTo>
                  <a:lnTo>
                    <a:pt x="1241" y="2924"/>
                  </a:lnTo>
                  <a:lnTo>
                    <a:pt x="1218" y="2924"/>
                  </a:lnTo>
                  <a:lnTo>
                    <a:pt x="1209" y="2928"/>
                  </a:lnTo>
                  <a:lnTo>
                    <a:pt x="1200" y="2937"/>
                  </a:lnTo>
                  <a:lnTo>
                    <a:pt x="1190" y="2947"/>
                  </a:lnTo>
                  <a:lnTo>
                    <a:pt x="1181" y="2960"/>
                  </a:lnTo>
                  <a:lnTo>
                    <a:pt x="1172" y="2974"/>
                  </a:lnTo>
                  <a:lnTo>
                    <a:pt x="1168" y="2997"/>
                  </a:lnTo>
                  <a:lnTo>
                    <a:pt x="1168" y="2997"/>
                  </a:lnTo>
                  <a:lnTo>
                    <a:pt x="1149" y="3015"/>
                  </a:lnTo>
                  <a:lnTo>
                    <a:pt x="1127" y="3029"/>
                  </a:lnTo>
                  <a:lnTo>
                    <a:pt x="1099" y="3038"/>
                  </a:lnTo>
                  <a:lnTo>
                    <a:pt x="1099" y="3038"/>
                  </a:lnTo>
                  <a:lnTo>
                    <a:pt x="1049" y="3102"/>
                  </a:lnTo>
                  <a:lnTo>
                    <a:pt x="1017" y="3152"/>
                  </a:lnTo>
                  <a:lnTo>
                    <a:pt x="999" y="3184"/>
                  </a:lnTo>
                  <a:lnTo>
                    <a:pt x="999" y="3184"/>
                  </a:lnTo>
                  <a:lnTo>
                    <a:pt x="999" y="3193"/>
                  </a:lnTo>
                  <a:lnTo>
                    <a:pt x="990" y="3193"/>
                  </a:lnTo>
                  <a:lnTo>
                    <a:pt x="985" y="3193"/>
                  </a:lnTo>
                  <a:lnTo>
                    <a:pt x="981" y="3193"/>
                  </a:lnTo>
                  <a:lnTo>
                    <a:pt x="967" y="3179"/>
                  </a:lnTo>
                  <a:lnTo>
                    <a:pt x="962" y="3170"/>
                  </a:lnTo>
                  <a:lnTo>
                    <a:pt x="958" y="3156"/>
                  </a:lnTo>
                  <a:lnTo>
                    <a:pt x="958" y="3156"/>
                  </a:lnTo>
                  <a:lnTo>
                    <a:pt x="958" y="3147"/>
                  </a:lnTo>
                  <a:lnTo>
                    <a:pt x="953" y="3134"/>
                  </a:lnTo>
                  <a:lnTo>
                    <a:pt x="949" y="3129"/>
                  </a:lnTo>
                  <a:lnTo>
                    <a:pt x="940" y="3124"/>
                  </a:lnTo>
                  <a:lnTo>
                    <a:pt x="930" y="3120"/>
                  </a:lnTo>
                  <a:lnTo>
                    <a:pt x="917" y="3124"/>
                  </a:lnTo>
                  <a:lnTo>
                    <a:pt x="903" y="3134"/>
                  </a:lnTo>
                  <a:lnTo>
                    <a:pt x="889" y="3147"/>
                  </a:lnTo>
                  <a:lnTo>
                    <a:pt x="889" y="3147"/>
                  </a:lnTo>
                  <a:lnTo>
                    <a:pt x="880" y="3161"/>
                  </a:lnTo>
                  <a:lnTo>
                    <a:pt x="876" y="3161"/>
                  </a:lnTo>
                  <a:lnTo>
                    <a:pt x="871" y="3156"/>
                  </a:lnTo>
                  <a:lnTo>
                    <a:pt x="862" y="3147"/>
                  </a:lnTo>
                  <a:lnTo>
                    <a:pt x="857" y="3129"/>
                  </a:lnTo>
                  <a:lnTo>
                    <a:pt x="853" y="3093"/>
                  </a:lnTo>
                  <a:lnTo>
                    <a:pt x="853" y="3070"/>
                  </a:lnTo>
                  <a:lnTo>
                    <a:pt x="853" y="3070"/>
                  </a:lnTo>
                  <a:lnTo>
                    <a:pt x="848" y="3051"/>
                  </a:lnTo>
                  <a:lnTo>
                    <a:pt x="839" y="3042"/>
                  </a:lnTo>
                  <a:lnTo>
                    <a:pt x="826" y="3029"/>
                  </a:lnTo>
                  <a:lnTo>
                    <a:pt x="812" y="3024"/>
                  </a:lnTo>
                  <a:lnTo>
                    <a:pt x="794" y="3020"/>
                  </a:lnTo>
                  <a:lnTo>
                    <a:pt x="771" y="3024"/>
                  </a:lnTo>
                  <a:lnTo>
                    <a:pt x="739" y="3038"/>
                  </a:lnTo>
                  <a:lnTo>
                    <a:pt x="739" y="3038"/>
                  </a:lnTo>
                  <a:lnTo>
                    <a:pt x="734" y="3042"/>
                  </a:lnTo>
                  <a:lnTo>
                    <a:pt x="725" y="3051"/>
                  </a:lnTo>
                  <a:lnTo>
                    <a:pt x="721" y="3070"/>
                  </a:lnTo>
                  <a:lnTo>
                    <a:pt x="721" y="3070"/>
                  </a:lnTo>
                  <a:lnTo>
                    <a:pt x="707" y="3111"/>
                  </a:lnTo>
                  <a:lnTo>
                    <a:pt x="702" y="3129"/>
                  </a:lnTo>
                  <a:lnTo>
                    <a:pt x="670" y="3143"/>
                  </a:lnTo>
                  <a:lnTo>
                    <a:pt x="670" y="3143"/>
                  </a:lnTo>
                  <a:lnTo>
                    <a:pt x="661" y="3161"/>
                  </a:lnTo>
                  <a:lnTo>
                    <a:pt x="657" y="3179"/>
                  </a:lnTo>
                  <a:lnTo>
                    <a:pt x="657" y="3211"/>
                  </a:lnTo>
                  <a:lnTo>
                    <a:pt x="657" y="3211"/>
                  </a:lnTo>
                  <a:lnTo>
                    <a:pt x="661" y="3238"/>
                  </a:lnTo>
                  <a:lnTo>
                    <a:pt x="657" y="3252"/>
                  </a:lnTo>
                  <a:lnTo>
                    <a:pt x="648" y="3257"/>
                  </a:lnTo>
                  <a:lnTo>
                    <a:pt x="620" y="3257"/>
                  </a:lnTo>
                  <a:lnTo>
                    <a:pt x="620" y="3257"/>
                  </a:lnTo>
                  <a:lnTo>
                    <a:pt x="607" y="3257"/>
                  </a:lnTo>
                  <a:lnTo>
                    <a:pt x="597" y="3252"/>
                  </a:lnTo>
                  <a:lnTo>
                    <a:pt x="588" y="3243"/>
                  </a:lnTo>
                  <a:lnTo>
                    <a:pt x="579" y="3238"/>
                  </a:lnTo>
                  <a:lnTo>
                    <a:pt x="575" y="3216"/>
                  </a:lnTo>
                  <a:lnTo>
                    <a:pt x="579" y="3193"/>
                  </a:lnTo>
                  <a:lnTo>
                    <a:pt x="579" y="3193"/>
                  </a:lnTo>
                  <a:lnTo>
                    <a:pt x="584" y="3170"/>
                  </a:lnTo>
                  <a:lnTo>
                    <a:pt x="584" y="3156"/>
                  </a:lnTo>
                  <a:lnTo>
                    <a:pt x="575" y="3147"/>
                  </a:lnTo>
                  <a:lnTo>
                    <a:pt x="552" y="3138"/>
                  </a:lnTo>
                  <a:lnTo>
                    <a:pt x="552" y="3138"/>
                  </a:lnTo>
                  <a:lnTo>
                    <a:pt x="520" y="3138"/>
                  </a:lnTo>
                  <a:lnTo>
                    <a:pt x="497" y="3138"/>
                  </a:lnTo>
                  <a:lnTo>
                    <a:pt x="461" y="3147"/>
                  </a:lnTo>
                  <a:lnTo>
                    <a:pt x="461" y="3147"/>
                  </a:lnTo>
                  <a:lnTo>
                    <a:pt x="451" y="3147"/>
                  </a:lnTo>
                  <a:lnTo>
                    <a:pt x="447" y="3143"/>
                  </a:lnTo>
                  <a:lnTo>
                    <a:pt x="442" y="3134"/>
                  </a:lnTo>
                  <a:lnTo>
                    <a:pt x="438" y="3111"/>
                  </a:lnTo>
                  <a:lnTo>
                    <a:pt x="438" y="3088"/>
                  </a:lnTo>
                  <a:lnTo>
                    <a:pt x="438" y="3088"/>
                  </a:lnTo>
                  <a:lnTo>
                    <a:pt x="438" y="3061"/>
                  </a:lnTo>
                  <a:lnTo>
                    <a:pt x="433" y="3033"/>
                  </a:lnTo>
                  <a:lnTo>
                    <a:pt x="429" y="3015"/>
                  </a:lnTo>
                  <a:lnTo>
                    <a:pt x="419" y="2997"/>
                  </a:lnTo>
                  <a:lnTo>
                    <a:pt x="419" y="2997"/>
                  </a:lnTo>
                  <a:lnTo>
                    <a:pt x="415" y="2988"/>
                  </a:lnTo>
                  <a:lnTo>
                    <a:pt x="410" y="2978"/>
                  </a:lnTo>
                  <a:lnTo>
                    <a:pt x="410" y="2951"/>
                  </a:lnTo>
                  <a:lnTo>
                    <a:pt x="410" y="2910"/>
                  </a:lnTo>
                  <a:lnTo>
                    <a:pt x="346" y="2947"/>
                  </a:lnTo>
                  <a:lnTo>
                    <a:pt x="346" y="2947"/>
                  </a:lnTo>
                  <a:lnTo>
                    <a:pt x="333" y="2951"/>
                  </a:lnTo>
                  <a:lnTo>
                    <a:pt x="324" y="2947"/>
                  </a:lnTo>
                  <a:lnTo>
                    <a:pt x="310" y="2942"/>
                  </a:lnTo>
                  <a:lnTo>
                    <a:pt x="305" y="2933"/>
                  </a:lnTo>
                  <a:lnTo>
                    <a:pt x="305" y="2915"/>
                  </a:lnTo>
                  <a:lnTo>
                    <a:pt x="310" y="2883"/>
                  </a:lnTo>
                  <a:lnTo>
                    <a:pt x="333" y="2842"/>
                  </a:lnTo>
                  <a:lnTo>
                    <a:pt x="333" y="2842"/>
                  </a:lnTo>
                  <a:lnTo>
                    <a:pt x="356" y="2801"/>
                  </a:lnTo>
                  <a:lnTo>
                    <a:pt x="374" y="2769"/>
                  </a:lnTo>
                  <a:lnTo>
                    <a:pt x="392" y="2737"/>
                  </a:lnTo>
                  <a:lnTo>
                    <a:pt x="397" y="2723"/>
                  </a:lnTo>
                  <a:lnTo>
                    <a:pt x="392" y="2714"/>
                  </a:lnTo>
                  <a:lnTo>
                    <a:pt x="365" y="2673"/>
                  </a:lnTo>
                  <a:lnTo>
                    <a:pt x="328" y="2645"/>
                  </a:lnTo>
                  <a:lnTo>
                    <a:pt x="328" y="2645"/>
                  </a:lnTo>
                  <a:lnTo>
                    <a:pt x="324" y="2636"/>
                  </a:lnTo>
                  <a:lnTo>
                    <a:pt x="319" y="2623"/>
                  </a:lnTo>
                  <a:lnTo>
                    <a:pt x="319" y="2618"/>
                  </a:lnTo>
                  <a:lnTo>
                    <a:pt x="324" y="2614"/>
                  </a:lnTo>
                  <a:lnTo>
                    <a:pt x="337" y="2609"/>
                  </a:lnTo>
                  <a:lnTo>
                    <a:pt x="356" y="2614"/>
                  </a:lnTo>
                  <a:lnTo>
                    <a:pt x="410" y="2572"/>
                  </a:lnTo>
                  <a:lnTo>
                    <a:pt x="479" y="2577"/>
                  </a:lnTo>
                  <a:lnTo>
                    <a:pt x="479" y="2577"/>
                  </a:lnTo>
                  <a:lnTo>
                    <a:pt x="474" y="2568"/>
                  </a:lnTo>
                  <a:lnTo>
                    <a:pt x="470" y="2545"/>
                  </a:lnTo>
                  <a:lnTo>
                    <a:pt x="465" y="2531"/>
                  </a:lnTo>
                  <a:lnTo>
                    <a:pt x="470" y="2522"/>
                  </a:lnTo>
                  <a:lnTo>
                    <a:pt x="479" y="2509"/>
                  </a:lnTo>
                  <a:lnTo>
                    <a:pt x="492" y="2499"/>
                  </a:lnTo>
                  <a:lnTo>
                    <a:pt x="492" y="2499"/>
                  </a:lnTo>
                  <a:lnTo>
                    <a:pt x="488" y="2495"/>
                  </a:lnTo>
                  <a:lnTo>
                    <a:pt x="488" y="2486"/>
                  </a:lnTo>
                  <a:lnTo>
                    <a:pt x="479" y="2477"/>
                  </a:lnTo>
                  <a:lnTo>
                    <a:pt x="461" y="2472"/>
                  </a:lnTo>
                  <a:lnTo>
                    <a:pt x="465" y="2454"/>
                  </a:lnTo>
                  <a:lnTo>
                    <a:pt x="502" y="2431"/>
                  </a:lnTo>
                  <a:lnTo>
                    <a:pt x="502" y="2431"/>
                  </a:lnTo>
                  <a:lnTo>
                    <a:pt x="502" y="2422"/>
                  </a:lnTo>
                  <a:lnTo>
                    <a:pt x="502" y="2399"/>
                  </a:lnTo>
                  <a:lnTo>
                    <a:pt x="497" y="2385"/>
                  </a:lnTo>
                  <a:lnTo>
                    <a:pt x="488" y="2367"/>
                  </a:lnTo>
                  <a:lnTo>
                    <a:pt x="474" y="2349"/>
                  </a:lnTo>
                  <a:lnTo>
                    <a:pt x="456" y="2335"/>
                  </a:lnTo>
                  <a:lnTo>
                    <a:pt x="456" y="2290"/>
                  </a:lnTo>
                  <a:lnTo>
                    <a:pt x="456" y="2290"/>
                  </a:lnTo>
                  <a:lnTo>
                    <a:pt x="447" y="2285"/>
                  </a:lnTo>
                  <a:lnTo>
                    <a:pt x="429" y="2276"/>
                  </a:lnTo>
                  <a:lnTo>
                    <a:pt x="406" y="2271"/>
                  </a:lnTo>
                  <a:lnTo>
                    <a:pt x="374" y="2267"/>
                  </a:lnTo>
                  <a:lnTo>
                    <a:pt x="337" y="2271"/>
                  </a:lnTo>
                  <a:lnTo>
                    <a:pt x="292" y="2285"/>
                  </a:lnTo>
                  <a:lnTo>
                    <a:pt x="237" y="2308"/>
                  </a:lnTo>
                  <a:lnTo>
                    <a:pt x="237" y="2308"/>
                  </a:lnTo>
                  <a:lnTo>
                    <a:pt x="232" y="2312"/>
                  </a:lnTo>
                  <a:lnTo>
                    <a:pt x="223" y="2312"/>
                  </a:lnTo>
                  <a:lnTo>
                    <a:pt x="219" y="2312"/>
                  </a:lnTo>
                  <a:lnTo>
                    <a:pt x="214" y="2303"/>
                  </a:lnTo>
                  <a:lnTo>
                    <a:pt x="205" y="2276"/>
                  </a:lnTo>
                  <a:lnTo>
                    <a:pt x="205" y="2276"/>
                  </a:lnTo>
                  <a:lnTo>
                    <a:pt x="196" y="2281"/>
                  </a:lnTo>
                  <a:lnTo>
                    <a:pt x="169" y="2294"/>
                  </a:lnTo>
                  <a:lnTo>
                    <a:pt x="132" y="2317"/>
                  </a:lnTo>
                  <a:lnTo>
                    <a:pt x="114" y="2335"/>
                  </a:lnTo>
                  <a:lnTo>
                    <a:pt x="96" y="2353"/>
                  </a:lnTo>
                  <a:lnTo>
                    <a:pt x="96" y="2353"/>
                  </a:lnTo>
                  <a:lnTo>
                    <a:pt x="86" y="2358"/>
                  </a:lnTo>
                  <a:lnTo>
                    <a:pt x="73" y="2363"/>
                  </a:lnTo>
                  <a:lnTo>
                    <a:pt x="59" y="2363"/>
                  </a:lnTo>
                  <a:lnTo>
                    <a:pt x="41" y="2358"/>
                  </a:lnTo>
                  <a:lnTo>
                    <a:pt x="27" y="2349"/>
                  </a:lnTo>
                  <a:lnTo>
                    <a:pt x="9" y="2331"/>
                  </a:lnTo>
                  <a:lnTo>
                    <a:pt x="0" y="2303"/>
                  </a:lnTo>
                  <a:lnTo>
                    <a:pt x="68" y="2253"/>
                  </a:lnTo>
                  <a:lnTo>
                    <a:pt x="68" y="2253"/>
                  </a:lnTo>
                  <a:lnTo>
                    <a:pt x="100" y="2203"/>
                  </a:lnTo>
                  <a:lnTo>
                    <a:pt x="127" y="2166"/>
                  </a:lnTo>
                  <a:lnTo>
                    <a:pt x="141" y="2153"/>
                  </a:lnTo>
                  <a:lnTo>
                    <a:pt x="155" y="2144"/>
                  </a:lnTo>
                  <a:lnTo>
                    <a:pt x="155" y="2144"/>
                  </a:lnTo>
                  <a:lnTo>
                    <a:pt x="178" y="2135"/>
                  </a:lnTo>
                  <a:lnTo>
                    <a:pt x="200" y="2121"/>
                  </a:lnTo>
                  <a:lnTo>
                    <a:pt x="210" y="2107"/>
                  </a:lnTo>
                  <a:lnTo>
                    <a:pt x="219" y="2093"/>
                  </a:lnTo>
                  <a:lnTo>
                    <a:pt x="223" y="2080"/>
                  </a:lnTo>
                  <a:lnTo>
                    <a:pt x="223" y="2066"/>
                  </a:lnTo>
                  <a:lnTo>
                    <a:pt x="223" y="2066"/>
                  </a:lnTo>
                  <a:lnTo>
                    <a:pt x="228" y="2062"/>
                  </a:lnTo>
                  <a:lnTo>
                    <a:pt x="232" y="2052"/>
                  </a:lnTo>
                  <a:lnTo>
                    <a:pt x="255" y="2048"/>
                  </a:lnTo>
                  <a:lnTo>
                    <a:pt x="292" y="2048"/>
                  </a:lnTo>
                  <a:lnTo>
                    <a:pt x="292" y="2048"/>
                  </a:lnTo>
                  <a:lnTo>
                    <a:pt x="315" y="2052"/>
                  </a:lnTo>
                  <a:lnTo>
                    <a:pt x="328" y="2048"/>
                  </a:lnTo>
                  <a:lnTo>
                    <a:pt x="342" y="2043"/>
                  </a:lnTo>
                  <a:lnTo>
                    <a:pt x="346" y="2034"/>
                  </a:lnTo>
                  <a:lnTo>
                    <a:pt x="356" y="2020"/>
                  </a:lnTo>
                  <a:lnTo>
                    <a:pt x="356" y="2011"/>
                  </a:lnTo>
                  <a:lnTo>
                    <a:pt x="356" y="2011"/>
                  </a:lnTo>
                  <a:lnTo>
                    <a:pt x="410" y="1975"/>
                  </a:lnTo>
                  <a:lnTo>
                    <a:pt x="447" y="1947"/>
                  </a:lnTo>
                  <a:lnTo>
                    <a:pt x="470" y="1938"/>
                  </a:lnTo>
                  <a:lnTo>
                    <a:pt x="470" y="1938"/>
                  </a:lnTo>
                  <a:lnTo>
                    <a:pt x="470" y="1934"/>
                  </a:lnTo>
                  <a:lnTo>
                    <a:pt x="470" y="1925"/>
                  </a:lnTo>
                  <a:lnTo>
                    <a:pt x="461" y="1888"/>
                  </a:lnTo>
                  <a:lnTo>
                    <a:pt x="442" y="1852"/>
                  </a:lnTo>
                  <a:lnTo>
                    <a:pt x="429" y="1838"/>
                  </a:lnTo>
                  <a:lnTo>
                    <a:pt x="419" y="1824"/>
                  </a:lnTo>
                  <a:lnTo>
                    <a:pt x="419" y="1824"/>
                  </a:lnTo>
                  <a:lnTo>
                    <a:pt x="392" y="1806"/>
                  </a:lnTo>
                  <a:lnTo>
                    <a:pt x="383" y="1797"/>
                  </a:lnTo>
                  <a:lnTo>
                    <a:pt x="374" y="1779"/>
                  </a:lnTo>
                  <a:lnTo>
                    <a:pt x="365" y="1756"/>
                  </a:lnTo>
                  <a:lnTo>
                    <a:pt x="365" y="1724"/>
                  </a:lnTo>
                  <a:lnTo>
                    <a:pt x="365" y="1687"/>
                  </a:lnTo>
                  <a:lnTo>
                    <a:pt x="374" y="1642"/>
                  </a:lnTo>
                  <a:lnTo>
                    <a:pt x="397" y="1587"/>
                  </a:lnTo>
                  <a:lnTo>
                    <a:pt x="365" y="1573"/>
                  </a:lnTo>
                  <a:lnTo>
                    <a:pt x="424" y="1427"/>
                  </a:lnTo>
                  <a:lnTo>
                    <a:pt x="424" y="1427"/>
                  </a:lnTo>
                  <a:lnTo>
                    <a:pt x="424" y="1423"/>
                  </a:lnTo>
                  <a:lnTo>
                    <a:pt x="419" y="1414"/>
                  </a:lnTo>
                  <a:lnTo>
                    <a:pt x="410" y="1405"/>
                  </a:lnTo>
                  <a:lnTo>
                    <a:pt x="392" y="1400"/>
                  </a:lnTo>
                  <a:lnTo>
                    <a:pt x="392" y="1400"/>
                  </a:lnTo>
                  <a:lnTo>
                    <a:pt x="369" y="1391"/>
                  </a:lnTo>
                  <a:lnTo>
                    <a:pt x="360" y="1382"/>
                  </a:lnTo>
                  <a:lnTo>
                    <a:pt x="356" y="1364"/>
                  </a:lnTo>
                  <a:lnTo>
                    <a:pt x="356" y="1332"/>
                  </a:lnTo>
                  <a:lnTo>
                    <a:pt x="356" y="1332"/>
                  </a:lnTo>
                  <a:lnTo>
                    <a:pt x="356" y="1291"/>
                  </a:lnTo>
                  <a:lnTo>
                    <a:pt x="356" y="1250"/>
                  </a:lnTo>
                  <a:lnTo>
                    <a:pt x="365" y="1218"/>
                  </a:lnTo>
                  <a:lnTo>
                    <a:pt x="374" y="1204"/>
                  </a:lnTo>
                  <a:lnTo>
                    <a:pt x="383" y="1195"/>
                  </a:lnTo>
                  <a:lnTo>
                    <a:pt x="383" y="1195"/>
                  </a:lnTo>
                  <a:lnTo>
                    <a:pt x="392" y="1186"/>
                  </a:lnTo>
                  <a:lnTo>
                    <a:pt x="392" y="1177"/>
                  </a:lnTo>
                  <a:lnTo>
                    <a:pt x="392" y="1167"/>
                  </a:lnTo>
                  <a:lnTo>
                    <a:pt x="388" y="1163"/>
                  </a:lnTo>
                  <a:lnTo>
                    <a:pt x="374" y="1154"/>
                  </a:lnTo>
                  <a:lnTo>
                    <a:pt x="356" y="1149"/>
                  </a:lnTo>
                  <a:lnTo>
                    <a:pt x="356" y="1149"/>
                  </a:lnTo>
                  <a:lnTo>
                    <a:pt x="337" y="1145"/>
                  </a:lnTo>
                  <a:lnTo>
                    <a:pt x="319" y="1140"/>
                  </a:lnTo>
                  <a:lnTo>
                    <a:pt x="319" y="1135"/>
                  </a:lnTo>
                  <a:lnTo>
                    <a:pt x="319" y="1126"/>
                  </a:lnTo>
                  <a:lnTo>
                    <a:pt x="328" y="1117"/>
                  </a:lnTo>
                  <a:lnTo>
                    <a:pt x="342" y="1104"/>
                  </a:lnTo>
                  <a:lnTo>
                    <a:pt x="342" y="1104"/>
                  </a:lnTo>
                  <a:lnTo>
                    <a:pt x="356" y="1085"/>
                  </a:lnTo>
                  <a:lnTo>
                    <a:pt x="365" y="1072"/>
                  </a:lnTo>
                  <a:lnTo>
                    <a:pt x="365" y="1053"/>
                  </a:lnTo>
                  <a:lnTo>
                    <a:pt x="360" y="1035"/>
                  </a:lnTo>
                  <a:lnTo>
                    <a:pt x="346" y="1008"/>
                  </a:lnTo>
                  <a:lnTo>
                    <a:pt x="337" y="999"/>
                  </a:lnTo>
                  <a:lnTo>
                    <a:pt x="337" y="999"/>
                  </a:lnTo>
                  <a:lnTo>
                    <a:pt x="337" y="980"/>
                  </a:lnTo>
                  <a:lnTo>
                    <a:pt x="342" y="944"/>
                  </a:lnTo>
                  <a:lnTo>
                    <a:pt x="346" y="921"/>
                  </a:lnTo>
                  <a:lnTo>
                    <a:pt x="356" y="903"/>
                  </a:lnTo>
                  <a:lnTo>
                    <a:pt x="365" y="885"/>
                  </a:lnTo>
                  <a:lnTo>
                    <a:pt x="378" y="875"/>
                  </a:lnTo>
                  <a:lnTo>
                    <a:pt x="378" y="875"/>
                  </a:lnTo>
                  <a:lnTo>
                    <a:pt x="392" y="866"/>
                  </a:lnTo>
                  <a:lnTo>
                    <a:pt x="397" y="857"/>
                  </a:lnTo>
                  <a:lnTo>
                    <a:pt x="401" y="844"/>
                  </a:lnTo>
                  <a:lnTo>
                    <a:pt x="401" y="834"/>
                  </a:lnTo>
                  <a:lnTo>
                    <a:pt x="401" y="821"/>
                  </a:lnTo>
                  <a:lnTo>
                    <a:pt x="392" y="80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56" y="775"/>
                  </a:lnTo>
                  <a:lnTo>
                    <a:pt x="346" y="766"/>
                  </a:lnTo>
                  <a:lnTo>
                    <a:pt x="346" y="757"/>
                  </a:lnTo>
                  <a:lnTo>
                    <a:pt x="346" y="748"/>
                  </a:lnTo>
                  <a:lnTo>
                    <a:pt x="351" y="739"/>
                  </a:lnTo>
                  <a:lnTo>
                    <a:pt x="360" y="734"/>
                  </a:lnTo>
                  <a:lnTo>
                    <a:pt x="388" y="725"/>
                  </a:lnTo>
                  <a:lnTo>
                    <a:pt x="392" y="675"/>
                  </a:lnTo>
                  <a:lnTo>
                    <a:pt x="392" y="675"/>
                  </a:lnTo>
                  <a:lnTo>
                    <a:pt x="397" y="675"/>
                  </a:lnTo>
                  <a:lnTo>
                    <a:pt x="401" y="670"/>
                  </a:lnTo>
                  <a:lnTo>
                    <a:pt x="406" y="666"/>
                  </a:lnTo>
                  <a:lnTo>
                    <a:pt x="410" y="657"/>
                  </a:lnTo>
                  <a:lnTo>
                    <a:pt x="415" y="638"/>
                  </a:lnTo>
                  <a:lnTo>
                    <a:pt x="415" y="615"/>
                  </a:lnTo>
                  <a:lnTo>
                    <a:pt x="415" y="579"/>
                  </a:lnTo>
                  <a:lnTo>
                    <a:pt x="442" y="556"/>
                  </a:lnTo>
                  <a:lnTo>
                    <a:pt x="447" y="506"/>
                  </a:lnTo>
                  <a:lnTo>
                    <a:pt x="465" y="506"/>
                  </a:lnTo>
                  <a:lnTo>
                    <a:pt x="474" y="442"/>
                  </a:lnTo>
                  <a:lnTo>
                    <a:pt x="506" y="438"/>
                  </a:lnTo>
                  <a:lnTo>
                    <a:pt x="506" y="438"/>
                  </a:lnTo>
                  <a:lnTo>
                    <a:pt x="511" y="419"/>
                  </a:lnTo>
                  <a:lnTo>
                    <a:pt x="515" y="401"/>
                  </a:lnTo>
                  <a:lnTo>
                    <a:pt x="529" y="378"/>
                  </a:lnTo>
                  <a:lnTo>
                    <a:pt x="543" y="360"/>
                  </a:lnTo>
                  <a:lnTo>
                    <a:pt x="561" y="351"/>
                  </a:lnTo>
                  <a:lnTo>
                    <a:pt x="575" y="346"/>
                  </a:lnTo>
                  <a:lnTo>
                    <a:pt x="588" y="351"/>
                  </a:lnTo>
                  <a:lnTo>
                    <a:pt x="602" y="355"/>
                  </a:lnTo>
                  <a:lnTo>
                    <a:pt x="620" y="360"/>
                  </a:lnTo>
                  <a:lnTo>
                    <a:pt x="620" y="360"/>
                  </a:lnTo>
                  <a:lnTo>
                    <a:pt x="629" y="369"/>
                  </a:lnTo>
                  <a:lnTo>
                    <a:pt x="648" y="383"/>
                  </a:lnTo>
                  <a:lnTo>
                    <a:pt x="657" y="383"/>
                  </a:lnTo>
                  <a:lnTo>
                    <a:pt x="666" y="378"/>
                  </a:lnTo>
                  <a:lnTo>
                    <a:pt x="670" y="365"/>
                  </a:lnTo>
                  <a:lnTo>
                    <a:pt x="675" y="337"/>
                  </a:lnTo>
                  <a:lnTo>
                    <a:pt x="670" y="324"/>
                  </a:lnTo>
                  <a:lnTo>
                    <a:pt x="702" y="319"/>
                  </a:lnTo>
                  <a:lnTo>
                    <a:pt x="702" y="319"/>
                  </a:lnTo>
                  <a:lnTo>
                    <a:pt x="707" y="310"/>
                  </a:lnTo>
                  <a:lnTo>
                    <a:pt x="716" y="296"/>
                  </a:lnTo>
                  <a:lnTo>
                    <a:pt x="734" y="287"/>
                  </a:lnTo>
                  <a:lnTo>
                    <a:pt x="762" y="273"/>
                  </a:lnTo>
                  <a:lnTo>
                    <a:pt x="798" y="264"/>
                  </a:lnTo>
                  <a:lnTo>
                    <a:pt x="848" y="260"/>
                  </a:lnTo>
                  <a:lnTo>
                    <a:pt x="908" y="260"/>
                  </a:lnTo>
                  <a:lnTo>
                    <a:pt x="908" y="260"/>
                  </a:lnTo>
                  <a:lnTo>
                    <a:pt x="926" y="255"/>
                  </a:lnTo>
                  <a:lnTo>
                    <a:pt x="958" y="246"/>
                  </a:lnTo>
                  <a:lnTo>
                    <a:pt x="981" y="246"/>
                  </a:lnTo>
                  <a:lnTo>
                    <a:pt x="994" y="251"/>
                  </a:lnTo>
                  <a:lnTo>
                    <a:pt x="1008" y="260"/>
                  </a:lnTo>
                  <a:lnTo>
                    <a:pt x="1013" y="278"/>
                  </a:lnTo>
                  <a:lnTo>
                    <a:pt x="1013" y="278"/>
                  </a:lnTo>
                  <a:lnTo>
                    <a:pt x="1026" y="278"/>
                  </a:lnTo>
                  <a:lnTo>
                    <a:pt x="1035" y="282"/>
                  </a:lnTo>
                  <a:lnTo>
                    <a:pt x="1049" y="287"/>
                  </a:lnTo>
                  <a:lnTo>
                    <a:pt x="1063" y="296"/>
                  </a:lnTo>
                  <a:lnTo>
                    <a:pt x="1072" y="314"/>
                  </a:lnTo>
                  <a:lnTo>
                    <a:pt x="1081" y="337"/>
                  </a:lnTo>
                  <a:lnTo>
                    <a:pt x="1081" y="365"/>
                  </a:lnTo>
                  <a:lnTo>
                    <a:pt x="1081" y="365"/>
                  </a:lnTo>
                  <a:lnTo>
                    <a:pt x="1086" y="369"/>
                  </a:lnTo>
                  <a:lnTo>
                    <a:pt x="1095" y="374"/>
                  </a:lnTo>
                  <a:lnTo>
                    <a:pt x="1113" y="378"/>
                  </a:lnTo>
                  <a:lnTo>
                    <a:pt x="1127" y="374"/>
                  </a:lnTo>
                  <a:lnTo>
                    <a:pt x="1140" y="369"/>
                  </a:lnTo>
                  <a:lnTo>
                    <a:pt x="1140" y="369"/>
                  </a:lnTo>
                  <a:lnTo>
                    <a:pt x="1227" y="324"/>
                  </a:lnTo>
                  <a:lnTo>
                    <a:pt x="1282" y="292"/>
                  </a:lnTo>
                  <a:lnTo>
                    <a:pt x="1282" y="292"/>
                  </a:lnTo>
                  <a:lnTo>
                    <a:pt x="1291" y="282"/>
                  </a:lnTo>
                  <a:lnTo>
                    <a:pt x="1295" y="273"/>
                  </a:lnTo>
                  <a:lnTo>
                    <a:pt x="1300" y="260"/>
                  </a:lnTo>
                  <a:lnTo>
                    <a:pt x="1300" y="241"/>
                  </a:lnTo>
                  <a:lnTo>
                    <a:pt x="1291" y="223"/>
                  </a:lnTo>
                  <a:lnTo>
                    <a:pt x="1273" y="205"/>
                  </a:lnTo>
                  <a:lnTo>
                    <a:pt x="1241" y="187"/>
                  </a:lnTo>
                  <a:lnTo>
                    <a:pt x="1241" y="187"/>
                  </a:lnTo>
                  <a:close/>
                </a:path>
              </a:pathLst>
            </a:custGeom>
            <a:solidFill>
              <a:srgbClr val="C9CACB"/>
            </a:solidFill>
            <a:ln w="144463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2" name="Freeform 8"/>
            <p:cNvSpPr>
              <a:spLocks/>
            </p:cNvSpPr>
            <p:nvPr/>
          </p:nvSpPr>
          <p:spPr bwMode="auto">
            <a:xfrm>
              <a:off x="2588" y="46"/>
              <a:ext cx="1195" cy="1304"/>
            </a:xfrm>
            <a:custGeom>
              <a:avLst/>
              <a:gdLst/>
              <a:ahLst/>
              <a:cxnLst>
                <a:cxn ang="0">
                  <a:pos x="1186" y="428"/>
                </a:cxn>
                <a:cxn ang="0">
                  <a:pos x="1131" y="392"/>
                </a:cxn>
                <a:cxn ang="0">
                  <a:pos x="1077" y="360"/>
                </a:cxn>
                <a:cxn ang="0">
                  <a:pos x="1036" y="351"/>
                </a:cxn>
                <a:cxn ang="0">
                  <a:pos x="1049" y="292"/>
                </a:cxn>
                <a:cxn ang="0">
                  <a:pos x="976" y="241"/>
                </a:cxn>
                <a:cxn ang="0">
                  <a:pos x="839" y="178"/>
                </a:cxn>
                <a:cxn ang="0">
                  <a:pos x="716" y="182"/>
                </a:cxn>
                <a:cxn ang="0">
                  <a:pos x="566" y="109"/>
                </a:cxn>
                <a:cxn ang="0">
                  <a:pos x="447" y="45"/>
                </a:cxn>
                <a:cxn ang="0">
                  <a:pos x="292" y="13"/>
                </a:cxn>
                <a:cxn ang="0">
                  <a:pos x="192" y="9"/>
                </a:cxn>
                <a:cxn ang="0">
                  <a:pos x="173" y="45"/>
                </a:cxn>
                <a:cxn ang="0">
                  <a:pos x="100" y="36"/>
                </a:cxn>
                <a:cxn ang="0">
                  <a:pos x="32" y="68"/>
                </a:cxn>
                <a:cxn ang="0">
                  <a:pos x="5" y="146"/>
                </a:cxn>
                <a:cxn ang="0">
                  <a:pos x="46" y="187"/>
                </a:cxn>
                <a:cxn ang="0">
                  <a:pos x="105" y="260"/>
                </a:cxn>
                <a:cxn ang="0">
                  <a:pos x="82" y="296"/>
                </a:cxn>
                <a:cxn ang="0">
                  <a:pos x="137" y="337"/>
                </a:cxn>
                <a:cxn ang="0">
                  <a:pos x="265" y="355"/>
                </a:cxn>
                <a:cxn ang="0">
                  <a:pos x="443" y="410"/>
                </a:cxn>
                <a:cxn ang="0">
                  <a:pos x="525" y="447"/>
                </a:cxn>
                <a:cxn ang="0">
                  <a:pos x="520" y="561"/>
                </a:cxn>
                <a:cxn ang="0">
                  <a:pos x="456" y="606"/>
                </a:cxn>
                <a:cxn ang="0">
                  <a:pos x="452" y="679"/>
                </a:cxn>
                <a:cxn ang="0">
                  <a:pos x="411" y="688"/>
                </a:cxn>
                <a:cxn ang="0">
                  <a:pos x="338" y="757"/>
                </a:cxn>
                <a:cxn ang="0">
                  <a:pos x="256" y="771"/>
                </a:cxn>
                <a:cxn ang="0">
                  <a:pos x="251" y="844"/>
                </a:cxn>
                <a:cxn ang="0">
                  <a:pos x="283" y="853"/>
                </a:cxn>
                <a:cxn ang="0">
                  <a:pos x="310" y="953"/>
                </a:cxn>
                <a:cxn ang="0">
                  <a:pos x="379" y="1021"/>
                </a:cxn>
                <a:cxn ang="0">
                  <a:pos x="351" y="1122"/>
                </a:cxn>
                <a:cxn ang="0">
                  <a:pos x="287" y="1158"/>
                </a:cxn>
                <a:cxn ang="0">
                  <a:pos x="315" y="1204"/>
                </a:cxn>
                <a:cxn ang="0">
                  <a:pos x="260" y="1263"/>
                </a:cxn>
                <a:cxn ang="0">
                  <a:pos x="301" y="1277"/>
                </a:cxn>
                <a:cxn ang="0">
                  <a:pos x="415" y="1240"/>
                </a:cxn>
                <a:cxn ang="0">
                  <a:pos x="634" y="1186"/>
                </a:cxn>
                <a:cxn ang="0">
                  <a:pos x="716" y="1145"/>
                </a:cxn>
                <a:cxn ang="0">
                  <a:pos x="771" y="1154"/>
                </a:cxn>
                <a:cxn ang="0">
                  <a:pos x="830" y="1126"/>
                </a:cxn>
                <a:cxn ang="0">
                  <a:pos x="899" y="1145"/>
                </a:cxn>
                <a:cxn ang="0">
                  <a:pos x="935" y="1104"/>
                </a:cxn>
                <a:cxn ang="0">
                  <a:pos x="990" y="1122"/>
                </a:cxn>
                <a:cxn ang="0">
                  <a:pos x="1145" y="1085"/>
                </a:cxn>
                <a:cxn ang="0">
                  <a:pos x="1177" y="1003"/>
                </a:cxn>
                <a:cxn ang="0">
                  <a:pos x="1154" y="839"/>
                </a:cxn>
                <a:cxn ang="0">
                  <a:pos x="1136" y="734"/>
                </a:cxn>
                <a:cxn ang="0">
                  <a:pos x="1163" y="584"/>
                </a:cxn>
              </a:cxnLst>
              <a:rect l="0" t="0" r="r" b="b"/>
              <a:pathLst>
                <a:path w="1195" h="1304">
                  <a:moveTo>
                    <a:pt x="1195" y="483"/>
                  </a:moveTo>
                  <a:lnTo>
                    <a:pt x="1195" y="483"/>
                  </a:lnTo>
                  <a:lnTo>
                    <a:pt x="1195" y="483"/>
                  </a:lnTo>
                  <a:lnTo>
                    <a:pt x="1195" y="465"/>
                  </a:lnTo>
                  <a:lnTo>
                    <a:pt x="1186" y="428"/>
                  </a:lnTo>
                  <a:lnTo>
                    <a:pt x="1182" y="410"/>
                  </a:lnTo>
                  <a:lnTo>
                    <a:pt x="1168" y="396"/>
                  </a:lnTo>
                  <a:lnTo>
                    <a:pt x="1154" y="392"/>
                  </a:lnTo>
                  <a:lnTo>
                    <a:pt x="1131" y="392"/>
                  </a:lnTo>
                  <a:lnTo>
                    <a:pt x="1131" y="392"/>
                  </a:lnTo>
                  <a:lnTo>
                    <a:pt x="1127" y="387"/>
                  </a:lnTo>
                  <a:lnTo>
                    <a:pt x="1118" y="374"/>
                  </a:lnTo>
                  <a:lnTo>
                    <a:pt x="1109" y="369"/>
                  </a:lnTo>
                  <a:lnTo>
                    <a:pt x="1095" y="365"/>
                  </a:lnTo>
                  <a:lnTo>
                    <a:pt x="1077" y="360"/>
                  </a:lnTo>
                  <a:lnTo>
                    <a:pt x="1049" y="365"/>
                  </a:lnTo>
                  <a:lnTo>
                    <a:pt x="1049" y="365"/>
                  </a:lnTo>
                  <a:lnTo>
                    <a:pt x="1045" y="365"/>
                  </a:lnTo>
                  <a:lnTo>
                    <a:pt x="1040" y="355"/>
                  </a:lnTo>
                  <a:lnTo>
                    <a:pt x="1036" y="351"/>
                  </a:lnTo>
                  <a:lnTo>
                    <a:pt x="1036" y="337"/>
                  </a:lnTo>
                  <a:lnTo>
                    <a:pt x="1040" y="319"/>
                  </a:lnTo>
                  <a:lnTo>
                    <a:pt x="1049" y="296"/>
                  </a:lnTo>
                  <a:lnTo>
                    <a:pt x="1049" y="296"/>
                  </a:lnTo>
                  <a:lnTo>
                    <a:pt x="1049" y="292"/>
                  </a:lnTo>
                  <a:lnTo>
                    <a:pt x="1049" y="282"/>
                  </a:lnTo>
                  <a:lnTo>
                    <a:pt x="1031" y="269"/>
                  </a:lnTo>
                  <a:lnTo>
                    <a:pt x="999" y="251"/>
                  </a:lnTo>
                  <a:lnTo>
                    <a:pt x="999" y="251"/>
                  </a:lnTo>
                  <a:lnTo>
                    <a:pt x="976" y="241"/>
                  </a:lnTo>
                  <a:lnTo>
                    <a:pt x="958" y="232"/>
                  </a:lnTo>
                  <a:lnTo>
                    <a:pt x="922" y="205"/>
                  </a:lnTo>
                  <a:lnTo>
                    <a:pt x="890" y="173"/>
                  </a:lnTo>
                  <a:lnTo>
                    <a:pt x="890" y="173"/>
                  </a:lnTo>
                  <a:lnTo>
                    <a:pt x="839" y="178"/>
                  </a:lnTo>
                  <a:lnTo>
                    <a:pt x="798" y="182"/>
                  </a:lnTo>
                  <a:lnTo>
                    <a:pt x="762" y="187"/>
                  </a:lnTo>
                  <a:lnTo>
                    <a:pt x="762" y="187"/>
                  </a:lnTo>
                  <a:lnTo>
                    <a:pt x="744" y="187"/>
                  </a:lnTo>
                  <a:lnTo>
                    <a:pt x="716" y="182"/>
                  </a:lnTo>
                  <a:lnTo>
                    <a:pt x="689" y="178"/>
                  </a:lnTo>
                  <a:lnTo>
                    <a:pt x="657" y="164"/>
                  </a:lnTo>
                  <a:lnTo>
                    <a:pt x="625" y="150"/>
                  </a:lnTo>
                  <a:lnTo>
                    <a:pt x="598" y="132"/>
                  </a:lnTo>
                  <a:lnTo>
                    <a:pt x="566" y="109"/>
                  </a:lnTo>
                  <a:lnTo>
                    <a:pt x="538" y="86"/>
                  </a:lnTo>
                  <a:lnTo>
                    <a:pt x="538" y="86"/>
                  </a:lnTo>
                  <a:lnTo>
                    <a:pt x="511" y="63"/>
                  </a:lnTo>
                  <a:lnTo>
                    <a:pt x="479" y="54"/>
                  </a:lnTo>
                  <a:lnTo>
                    <a:pt x="447" y="45"/>
                  </a:lnTo>
                  <a:lnTo>
                    <a:pt x="415" y="45"/>
                  </a:lnTo>
                  <a:lnTo>
                    <a:pt x="365" y="45"/>
                  </a:lnTo>
                  <a:lnTo>
                    <a:pt x="342" y="50"/>
                  </a:lnTo>
                  <a:lnTo>
                    <a:pt x="292" y="13"/>
                  </a:lnTo>
                  <a:lnTo>
                    <a:pt x="292" y="13"/>
                  </a:lnTo>
                  <a:lnTo>
                    <a:pt x="274" y="9"/>
                  </a:lnTo>
                  <a:lnTo>
                    <a:pt x="237" y="4"/>
                  </a:lnTo>
                  <a:lnTo>
                    <a:pt x="219" y="0"/>
                  </a:lnTo>
                  <a:lnTo>
                    <a:pt x="205" y="4"/>
                  </a:lnTo>
                  <a:lnTo>
                    <a:pt x="192" y="9"/>
                  </a:lnTo>
                  <a:lnTo>
                    <a:pt x="187" y="22"/>
                  </a:lnTo>
                  <a:lnTo>
                    <a:pt x="187" y="22"/>
                  </a:lnTo>
                  <a:lnTo>
                    <a:pt x="183" y="27"/>
                  </a:lnTo>
                  <a:lnTo>
                    <a:pt x="178" y="41"/>
                  </a:lnTo>
                  <a:lnTo>
                    <a:pt x="173" y="45"/>
                  </a:lnTo>
                  <a:lnTo>
                    <a:pt x="164" y="50"/>
                  </a:lnTo>
                  <a:lnTo>
                    <a:pt x="151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00" y="36"/>
                  </a:lnTo>
                  <a:lnTo>
                    <a:pt x="68" y="27"/>
                  </a:lnTo>
                  <a:lnTo>
                    <a:pt x="55" y="27"/>
                  </a:lnTo>
                  <a:lnTo>
                    <a:pt x="41" y="36"/>
                  </a:lnTo>
                  <a:lnTo>
                    <a:pt x="37" y="4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91"/>
                  </a:lnTo>
                  <a:lnTo>
                    <a:pt x="27" y="109"/>
                  </a:lnTo>
                  <a:lnTo>
                    <a:pt x="18" y="132"/>
                  </a:lnTo>
                  <a:lnTo>
                    <a:pt x="5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4" y="164"/>
                  </a:lnTo>
                  <a:lnTo>
                    <a:pt x="23" y="173"/>
                  </a:lnTo>
                  <a:lnTo>
                    <a:pt x="46" y="187"/>
                  </a:lnTo>
                  <a:lnTo>
                    <a:pt x="46" y="187"/>
                  </a:lnTo>
                  <a:lnTo>
                    <a:pt x="78" y="205"/>
                  </a:lnTo>
                  <a:lnTo>
                    <a:pt x="96" y="223"/>
                  </a:lnTo>
                  <a:lnTo>
                    <a:pt x="105" y="241"/>
                  </a:lnTo>
                  <a:lnTo>
                    <a:pt x="105" y="260"/>
                  </a:lnTo>
                  <a:lnTo>
                    <a:pt x="100" y="273"/>
                  </a:lnTo>
                  <a:lnTo>
                    <a:pt x="96" y="282"/>
                  </a:lnTo>
                  <a:lnTo>
                    <a:pt x="87" y="292"/>
                  </a:lnTo>
                  <a:lnTo>
                    <a:pt x="87" y="292"/>
                  </a:lnTo>
                  <a:lnTo>
                    <a:pt x="82" y="296"/>
                  </a:lnTo>
                  <a:lnTo>
                    <a:pt x="82" y="296"/>
                  </a:lnTo>
                  <a:lnTo>
                    <a:pt x="91" y="310"/>
                  </a:lnTo>
                  <a:lnTo>
                    <a:pt x="100" y="319"/>
                  </a:lnTo>
                  <a:lnTo>
                    <a:pt x="119" y="328"/>
                  </a:lnTo>
                  <a:lnTo>
                    <a:pt x="137" y="337"/>
                  </a:lnTo>
                  <a:lnTo>
                    <a:pt x="164" y="342"/>
                  </a:lnTo>
                  <a:lnTo>
                    <a:pt x="196" y="346"/>
                  </a:lnTo>
                  <a:lnTo>
                    <a:pt x="233" y="342"/>
                  </a:lnTo>
                  <a:lnTo>
                    <a:pt x="265" y="355"/>
                  </a:lnTo>
                  <a:lnTo>
                    <a:pt x="265" y="355"/>
                  </a:lnTo>
                  <a:lnTo>
                    <a:pt x="283" y="365"/>
                  </a:lnTo>
                  <a:lnTo>
                    <a:pt x="329" y="383"/>
                  </a:lnTo>
                  <a:lnTo>
                    <a:pt x="360" y="392"/>
                  </a:lnTo>
                  <a:lnTo>
                    <a:pt x="402" y="406"/>
                  </a:lnTo>
                  <a:lnTo>
                    <a:pt x="443" y="410"/>
                  </a:lnTo>
                  <a:lnTo>
                    <a:pt x="484" y="415"/>
                  </a:lnTo>
                  <a:lnTo>
                    <a:pt x="484" y="415"/>
                  </a:lnTo>
                  <a:lnTo>
                    <a:pt x="497" y="424"/>
                  </a:lnTo>
                  <a:lnTo>
                    <a:pt x="511" y="433"/>
                  </a:lnTo>
                  <a:lnTo>
                    <a:pt x="525" y="447"/>
                  </a:lnTo>
                  <a:lnTo>
                    <a:pt x="534" y="469"/>
                  </a:lnTo>
                  <a:lnTo>
                    <a:pt x="538" y="492"/>
                  </a:lnTo>
                  <a:lnTo>
                    <a:pt x="538" y="524"/>
                  </a:lnTo>
                  <a:lnTo>
                    <a:pt x="520" y="561"/>
                  </a:lnTo>
                  <a:lnTo>
                    <a:pt x="520" y="561"/>
                  </a:lnTo>
                  <a:lnTo>
                    <a:pt x="506" y="561"/>
                  </a:lnTo>
                  <a:lnTo>
                    <a:pt x="493" y="565"/>
                  </a:lnTo>
                  <a:lnTo>
                    <a:pt x="479" y="574"/>
                  </a:lnTo>
                  <a:lnTo>
                    <a:pt x="465" y="588"/>
                  </a:lnTo>
                  <a:lnTo>
                    <a:pt x="456" y="606"/>
                  </a:lnTo>
                  <a:lnTo>
                    <a:pt x="452" y="629"/>
                  </a:lnTo>
                  <a:lnTo>
                    <a:pt x="456" y="661"/>
                  </a:lnTo>
                  <a:lnTo>
                    <a:pt x="456" y="661"/>
                  </a:lnTo>
                  <a:lnTo>
                    <a:pt x="456" y="670"/>
                  </a:lnTo>
                  <a:lnTo>
                    <a:pt x="452" y="679"/>
                  </a:lnTo>
                  <a:lnTo>
                    <a:pt x="447" y="684"/>
                  </a:lnTo>
                  <a:lnTo>
                    <a:pt x="443" y="688"/>
                  </a:lnTo>
                  <a:lnTo>
                    <a:pt x="429" y="688"/>
                  </a:lnTo>
                  <a:lnTo>
                    <a:pt x="411" y="688"/>
                  </a:lnTo>
                  <a:lnTo>
                    <a:pt x="411" y="688"/>
                  </a:lnTo>
                  <a:lnTo>
                    <a:pt x="374" y="716"/>
                  </a:lnTo>
                  <a:lnTo>
                    <a:pt x="351" y="739"/>
                  </a:lnTo>
                  <a:lnTo>
                    <a:pt x="342" y="748"/>
                  </a:lnTo>
                  <a:lnTo>
                    <a:pt x="338" y="757"/>
                  </a:lnTo>
                  <a:lnTo>
                    <a:pt x="338" y="757"/>
                  </a:lnTo>
                  <a:lnTo>
                    <a:pt x="319" y="761"/>
                  </a:lnTo>
                  <a:lnTo>
                    <a:pt x="297" y="766"/>
                  </a:lnTo>
                  <a:lnTo>
                    <a:pt x="297" y="766"/>
                  </a:lnTo>
                  <a:lnTo>
                    <a:pt x="278" y="766"/>
                  </a:lnTo>
                  <a:lnTo>
                    <a:pt x="256" y="771"/>
                  </a:lnTo>
                  <a:lnTo>
                    <a:pt x="242" y="775"/>
                  </a:lnTo>
                  <a:lnTo>
                    <a:pt x="237" y="784"/>
                  </a:lnTo>
                  <a:lnTo>
                    <a:pt x="233" y="798"/>
                  </a:lnTo>
                  <a:lnTo>
                    <a:pt x="233" y="816"/>
                  </a:lnTo>
                  <a:lnTo>
                    <a:pt x="251" y="844"/>
                  </a:lnTo>
                  <a:lnTo>
                    <a:pt x="251" y="844"/>
                  </a:lnTo>
                  <a:lnTo>
                    <a:pt x="251" y="844"/>
                  </a:lnTo>
                  <a:lnTo>
                    <a:pt x="265" y="844"/>
                  </a:lnTo>
                  <a:lnTo>
                    <a:pt x="274" y="844"/>
                  </a:lnTo>
                  <a:lnTo>
                    <a:pt x="283" y="853"/>
                  </a:lnTo>
                  <a:lnTo>
                    <a:pt x="287" y="866"/>
                  </a:lnTo>
                  <a:lnTo>
                    <a:pt x="287" y="866"/>
                  </a:lnTo>
                  <a:lnTo>
                    <a:pt x="292" y="907"/>
                  </a:lnTo>
                  <a:lnTo>
                    <a:pt x="297" y="935"/>
                  </a:lnTo>
                  <a:lnTo>
                    <a:pt x="310" y="953"/>
                  </a:lnTo>
                  <a:lnTo>
                    <a:pt x="333" y="971"/>
                  </a:lnTo>
                  <a:lnTo>
                    <a:pt x="333" y="971"/>
                  </a:lnTo>
                  <a:lnTo>
                    <a:pt x="347" y="985"/>
                  </a:lnTo>
                  <a:lnTo>
                    <a:pt x="365" y="1003"/>
                  </a:lnTo>
                  <a:lnTo>
                    <a:pt x="379" y="1021"/>
                  </a:lnTo>
                  <a:lnTo>
                    <a:pt x="388" y="1044"/>
                  </a:lnTo>
                  <a:lnTo>
                    <a:pt x="392" y="1067"/>
                  </a:lnTo>
                  <a:lnTo>
                    <a:pt x="388" y="1085"/>
                  </a:lnTo>
                  <a:lnTo>
                    <a:pt x="379" y="1104"/>
                  </a:lnTo>
                  <a:lnTo>
                    <a:pt x="351" y="1122"/>
                  </a:lnTo>
                  <a:lnTo>
                    <a:pt x="351" y="1122"/>
                  </a:lnTo>
                  <a:lnTo>
                    <a:pt x="306" y="1140"/>
                  </a:lnTo>
                  <a:lnTo>
                    <a:pt x="292" y="1145"/>
                  </a:lnTo>
                  <a:lnTo>
                    <a:pt x="287" y="1154"/>
                  </a:lnTo>
                  <a:lnTo>
                    <a:pt x="287" y="1158"/>
                  </a:lnTo>
                  <a:lnTo>
                    <a:pt x="292" y="1167"/>
                  </a:lnTo>
                  <a:lnTo>
                    <a:pt x="315" y="1190"/>
                  </a:lnTo>
                  <a:lnTo>
                    <a:pt x="315" y="1190"/>
                  </a:lnTo>
                  <a:lnTo>
                    <a:pt x="315" y="1195"/>
                  </a:lnTo>
                  <a:lnTo>
                    <a:pt x="315" y="1204"/>
                  </a:lnTo>
                  <a:lnTo>
                    <a:pt x="306" y="1222"/>
                  </a:lnTo>
                  <a:lnTo>
                    <a:pt x="297" y="1231"/>
                  </a:lnTo>
                  <a:lnTo>
                    <a:pt x="283" y="1240"/>
                  </a:lnTo>
                  <a:lnTo>
                    <a:pt x="283" y="1240"/>
                  </a:lnTo>
                  <a:lnTo>
                    <a:pt x="260" y="1263"/>
                  </a:lnTo>
                  <a:lnTo>
                    <a:pt x="233" y="1304"/>
                  </a:lnTo>
                  <a:lnTo>
                    <a:pt x="233" y="1304"/>
                  </a:lnTo>
                  <a:lnTo>
                    <a:pt x="233" y="1304"/>
                  </a:lnTo>
                  <a:lnTo>
                    <a:pt x="301" y="1277"/>
                  </a:lnTo>
                  <a:lnTo>
                    <a:pt x="301" y="1277"/>
                  </a:lnTo>
                  <a:lnTo>
                    <a:pt x="315" y="1277"/>
                  </a:lnTo>
                  <a:lnTo>
                    <a:pt x="347" y="1272"/>
                  </a:lnTo>
                  <a:lnTo>
                    <a:pt x="383" y="1263"/>
                  </a:lnTo>
                  <a:lnTo>
                    <a:pt x="402" y="1250"/>
                  </a:lnTo>
                  <a:lnTo>
                    <a:pt x="415" y="1240"/>
                  </a:lnTo>
                  <a:lnTo>
                    <a:pt x="415" y="1240"/>
                  </a:lnTo>
                  <a:lnTo>
                    <a:pt x="452" y="1231"/>
                  </a:lnTo>
                  <a:lnTo>
                    <a:pt x="538" y="1218"/>
                  </a:lnTo>
                  <a:lnTo>
                    <a:pt x="589" y="1204"/>
                  </a:lnTo>
                  <a:lnTo>
                    <a:pt x="634" y="1186"/>
                  </a:lnTo>
                  <a:lnTo>
                    <a:pt x="675" y="1167"/>
                  </a:lnTo>
                  <a:lnTo>
                    <a:pt x="689" y="1158"/>
                  </a:lnTo>
                  <a:lnTo>
                    <a:pt x="703" y="1145"/>
                  </a:lnTo>
                  <a:lnTo>
                    <a:pt x="703" y="1145"/>
                  </a:lnTo>
                  <a:lnTo>
                    <a:pt x="716" y="1145"/>
                  </a:lnTo>
                  <a:lnTo>
                    <a:pt x="735" y="1145"/>
                  </a:lnTo>
                  <a:lnTo>
                    <a:pt x="753" y="1149"/>
                  </a:lnTo>
                  <a:lnTo>
                    <a:pt x="753" y="1149"/>
                  </a:lnTo>
                  <a:lnTo>
                    <a:pt x="762" y="1154"/>
                  </a:lnTo>
                  <a:lnTo>
                    <a:pt x="771" y="1154"/>
                  </a:lnTo>
                  <a:lnTo>
                    <a:pt x="794" y="1145"/>
                  </a:lnTo>
                  <a:lnTo>
                    <a:pt x="817" y="1131"/>
                  </a:lnTo>
                  <a:lnTo>
                    <a:pt x="817" y="1131"/>
                  </a:lnTo>
                  <a:lnTo>
                    <a:pt x="817" y="1131"/>
                  </a:lnTo>
                  <a:lnTo>
                    <a:pt x="830" y="1126"/>
                  </a:lnTo>
                  <a:lnTo>
                    <a:pt x="849" y="1131"/>
                  </a:lnTo>
                  <a:lnTo>
                    <a:pt x="871" y="1140"/>
                  </a:lnTo>
                  <a:lnTo>
                    <a:pt x="871" y="1140"/>
                  </a:lnTo>
                  <a:lnTo>
                    <a:pt x="885" y="1145"/>
                  </a:lnTo>
                  <a:lnTo>
                    <a:pt x="899" y="1145"/>
                  </a:lnTo>
                  <a:lnTo>
                    <a:pt x="908" y="1140"/>
                  </a:lnTo>
                  <a:lnTo>
                    <a:pt x="917" y="1131"/>
                  </a:lnTo>
                  <a:lnTo>
                    <a:pt x="931" y="1113"/>
                  </a:lnTo>
                  <a:lnTo>
                    <a:pt x="935" y="1104"/>
                  </a:lnTo>
                  <a:lnTo>
                    <a:pt x="935" y="1104"/>
                  </a:lnTo>
                  <a:lnTo>
                    <a:pt x="940" y="1104"/>
                  </a:lnTo>
                  <a:lnTo>
                    <a:pt x="949" y="1099"/>
                  </a:lnTo>
                  <a:lnTo>
                    <a:pt x="967" y="1104"/>
                  </a:lnTo>
                  <a:lnTo>
                    <a:pt x="990" y="1122"/>
                  </a:lnTo>
                  <a:lnTo>
                    <a:pt x="990" y="1122"/>
                  </a:lnTo>
                  <a:lnTo>
                    <a:pt x="1027" y="1117"/>
                  </a:lnTo>
                  <a:lnTo>
                    <a:pt x="1058" y="1113"/>
                  </a:lnTo>
                  <a:lnTo>
                    <a:pt x="1095" y="1108"/>
                  </a:lnTo>
                  <a:lnTo>
                    <a:pt x="1131" y="1094"/>
                  </a:lnTo>
                  <a:lnTo>
                    <a:pt x="1145" y="1085"/>
                  </a:lnTo>
                  <a:lnTo>
                    <a:pt x="1159" y="1072"/>
                  </a:lnTo>
                  <a:lnTo>
                    <a:pt x="1168" y="1058"/>
                  </a:lnTo>
                  <a:lnTo>
                    <a:pt x="1177" y="1044"/>
                  </a:lnTo>
                  <a:lnTo>
                    <a:pt x="1182" y="1026"/>
                  </a:lnTo>
                  <a:lnTo>
                    <a:pt x="1177" y="1003"/>
                  </a:lnTo>
                  <a:lnTo>
                    <a:pt x="1177" y="1003"/>
                  </a:lnTo>
                  <a:lnTo>
                    <a:pt x="1173" y="990"/>
                  </a:lnTo>
                  <a:lnTo>
                    <a:pt x="1163" y="944"/>
                  </a:lnTo>
                  <a:lnTo>
                    <a:pt x="1154" y="880"/>
                  </a:lnTo>
                  <a:lnTo>
                    <a:pt x="1154" y="839"/>
                  </a:lnTo>
                  <a:lnTo>
                    <a:pt x="1154" y="798"/>
                  </a:lnTo>
                  <a:lnTo>
                    <a:pt x="1154" y="798"/>
                  </a:lnTo>
                  <a:lnTo>
                    <a:pt x="1150" y="780"/>
                  </a:lnTo>
                  <a:lnTo>
                    <a:pt x="1141" y="761"/>
                  </a:lnTo>
                  <a:lnTo>
                    <a:pt x="1136" y="734"/>
                  </a:lnTo>
                  <a:lnTo>
                    <a:pt x="1131" y="698"/>
                  </a:lnTo>
                  <a:lnTo>
                    <a:pt x="1136" y="666"/>
                  </a:lnTo>
                  <a:lnTo>
                    <a:pt x="1145" y="625"/>
                  </a:lnTo>
                  <a:lnTo>
                    <a:pt x="1163" y="584"/>
                  </a:lnTo>
                  <a:lnTo>
                    <a:pt x="1163" y="584"/>
                  </a:lnTo>
                  <a:lnTo>
                    <a:pt x="1177" y="552"/>
                  </a:lnTo>
                  <a:lnTo>
                    <a:pt x="1191" y="520"/>
                  </a:lnTo>
                  <a:lnTo>
                    <a:pt x="1195" y="483"/>
                  </a:lnTo>
                  <a:lnTo>
                    <a:pt x="1195" y="483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3" name="Freeform 9"/>
            <p:cNvSpPr>
              <a:spLocks/>
            </p:cNvSpPr>
            <p:nvPr/>
          </p:nvSpPr>
          <p:spPr bwMode="auto">
            <a:xfrm>
              <a:off x="2853" y="2568"/>
              <a:ext cx="383" cy="356"/>
            </a:xfrm>
            <a:custGeom>
              <a:avLst/>
              <a:gdLst/>
              <a:ahLst/>
              <a:cxnLst>
                <a:cxn ang="0">
                  <a:pos x="0" y="356"/>
                </a:cxn>
                <a:cxn ang="0">
                  <a:pos x="0" y="356"/>
                </a:cxn>
                <a:cxn ang="0">
                  <a:pos x="32" y="306"/>
                </a:cxn>
                <a:cxn ang="0">
                  <a:pos x="50" y="265"/>
                </a:cxn>
                <a:cxn ang="0">
                  <a:pos x="59" y="247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64" y="206"/>
                </a:cxn>
                <a:cxn ang="0">
                  <a:pos x="68" y="196"/>
                </a:cxn>
                <a:cxn ang="0">
                  <a:pos x="77" y="192"/>
                </a:cxn>
                <a:cxn ang="0">
                  <a:pos x="82" y="187"/>
                </a:cxn>
                <a:cxn ang="0">
                  <a:pos x="91" y="192"/>
                </a:cxn>
                <a:cxn ang="0">
                  <a:pos x="100" y="201"/>
                </a:cxn>
                <a:cxn ang="0">
                  <a:pos x="114" y="219"/>
                </a:cxn>
                <a:cxn ang="0">
                  <a:pos x="114" y="219"/>
                </a:cxn>
                <a:cxn ang="0">
                  <a:pos x="123" y="237"/>
                </a:cxn>
                <a:cxn ang="0">
                  <a:pos x="137" y="256"/>
                </a:cxn>
                <a:cxn ang="0">
                  <a:pos x="150" y="269"/>
                </a:cxn>
                <a:cxn ang="0">
                  <a:pos x="164" y="279"/>
                </a:cxn>
                <a:cxn ang="0">
                  <a:pos x="178" y="279"/>
                </a:cxn>
                <a:cxn ang="0">
                  <a:pos x="191" y="269"/>
                </a:cxn>
                <a:cxn ang="0">
                  <a:pos x="200" y="251"/>
                </a:cxn>
                <a:cxn ang="0">
                  <a:pos x="205" y="224"/>
                </a:cxn>
                <a:cxn ang="0">
                  <a:pos x="205" y="224"/>
                </a:cxn>
                <a:cxn ang="0">
                  <a:pos x="214" y="151"/>
                </a:cxn>
                <a:cxn ang="0">
                  <a:pos x="232" y="78"/>
                </a:cxn>
                <a:cxn ang="0">
                  <a:pos x="241" y="46"/>
                </a:cxn>
                <a:cxn ang="0">
                  <a:pos x="251" y="23"/>
                </a:cxn>
                <a:cxn ang="0">
                  <a:pos x="260" y="9"/>
                </a:cxn>
                <a:cxn ang="0">
                  <a:pos x="269" y="0"/>
                </a:cxn>
                <a:cxn ang="0">
                  <a:pos x="269" y="0"/>
                </a:cxn>
                <a:cxn ang="0">
                  <a:pos x="383" y="0"/>
                </a:cxn>
              </a:cxnLst>
              <a:rect l="0" t="0" r="r" b="b"/>
              <a:pathLst>
                <a:path w="383" h="356">
                  <a:moveTo>
                    <a:pt x="0" y="356"/>
                  </a:moveTo>
                  <a:lnTo>
                    <a:pt x="0" y="356"/>
                  </a:lnTo>
                  <a:lnTo>
                    <a:pt x="32" y="306"/>
                  </a:lnTo>
                  <a:lnTo>
                    <a:pt x="50" y="265"/>
                  </a:lnTo>
                  <a:lnTo>
                    <a:pt x="59" y="247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64" y="206"/>
                  </a:lnTo>
                  <a:lnTo>
                    <a:pt x="68" y="196"/>
                  </a:lnTo>
                  <a:lnTo>
                    <a:pt x="77" y="192"/>
                  </a:lnTo>
                  <a:lnTo>
                    <a:pt x="82" y="187"/>
                  </a:lnTo>
                  <a:lnTo>
                    <a:pt x="91" y="192"/>
                  </a:lnTo>
                  <a:lnTo>
                    <a:pt x="100" y="201"/>
                  </a:lnTo>
                  <a:lnTo>
                    <a:pt x="114" y="219"/>
                  </a:lnTo>
                  <a:lnTo>
                    <a:pt x="114" y="219"/>
                  </a:lnTo>
                  <a:lnTo>
                    <a:pt x="123" y="237"/>
                  </a:lnTo>
                  <a:lnTo>
                    <a:pt x="137" y="256"/>
                  </a:lnTo>
                  <a:lnTo>
                    <a:pt x="150" y="269"/>
                  </a:lnTo>
                  <a:lnTo>
                    <a:pt x="164" y="279"/>
                  </a:lnTo>
                  <a:lnTo>
                    <a:pt x="178" y="279"/>
                  </a:lnTo>
                  <a:lnTo>
                    <a:pt x="191" y="269"/>
                  </a:lnTo>
                  <a:lnTo>
                    <a:pt x="200" y="251"/>
                  </a:lnTo>
                  <a:lnTo>
                    <a:pt x="205" y="224"/>
                  </a:lnTo>
                  <a:lnTo>
                    <a:pt x="205" y="224"/>
                  </a:lnTo>
                  <a:lnTo>
                    <a:pt x="214" y="151"/>
                  </a:lnTo>
                  <a:lnTo>
                    <a:pt x="232" y="78"/>
                  </a:lnTo>
                  <a:lnTo>
                    <a:pt x="241" y="46"/>
                  </a:lnTo>
                  <a:lnTo>
                    <a:pt x="251" y="23"/>
                  </a:lnTo>
                  <a:lnTo>
                    <a:pt x="260" y="9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383" y="0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4" name="Freeform 10"/>
            <p:cNvSpPr>
              <a:spLocks/>
            </p:cNvSpPr>
            <p:nvPr/>
          </p:nvSpPr>
          <p:spPr bwMode="auto">
            <a:xfrm>
              <a:off x="4240" y="2076"/>
              <a:ext cx="684" cy="1099"/>
            </a:xfrm>
            <a:custGeom>
              <a:avLst/>
              <a:gdLst/>
              <a:ahLst/>
              <a:cxnLst>
                <a:cxn ang="0">
                  <a:pos x="684" y="1008"/>
                </a:cxn>
                <a:cxn ang="0">
                  <a:pos x="652" y="1008"/>
                </a:cxn>
                <a:cxn ang="0">
                  <a:pos x="620" y="1026"/>
                </a:cxn>
                <a:cxn ang="0">
                  <a:pos x="579" y="1072"/>
                </a:cxn>
                <a:cxn ang="0">
                  <a:pos x="570" y="1081"/>
                </a:cxn>
                <a:cxn ang="0">
                  <a:pos x="542" y="1094"/>
                </a:cxn>
                <a:cxn ang="0">
                  <a:pos x="511" y="1094"/>
                </a:cxn>
                <a:cxn ang="0">
                  <a:pos x="492" y="1081"/>
                </a:cxn>
                <a:cxn ang="0">
                  <a:pos x="501" y="1049"/>
                </a:cxn>
                <a:cxn ang="0">
                  <a:pos x="506" y="1031"/>
                </a:cxn>
                <a:cxn ang="0">
                  <a:pos x="511" y="980"/>
                </a:cxn>
                <a:cxn ang="0">
                  <a:pos x="497" y="958"/>
                </a:cxn>
                <a:cxn ang="0">
                  <a:pos x="474" y="935"/>
                </a:cxn>
                <a:cxn ang="0">
                  <a:pos x="447" y="917"/>
                </a:cxn>
                <a:cxn ang="0">
                  <a:pos x="424" y="894"/>
                </a:cxn>
                <a:cxn ang="0">
                  <a:pos x="410" y="857"/>
                </a:cxn>
                <a:cxn ang="0">
                  <a:pos x="406" y="802"/>
                </a:cxn>
                <a:cxn ang="0">
                  <a:pos x="410" y="752"/>
                </a:cxn>
                <a:cxn ang="0">
                  <a:pos x="401" y="711"/>
                </a:cxn>
                <a:cxn ang="0">
                  <a:pos x="378" y="698"/>
                </a:cxn>
                <a:cxn ang="0">
                  <a:pos x="360" y="693"/>
                </a:cxn>
                <a:cxn ang="0">
                  <a:pos x="342" y="693"/>
                </a:cxn>
                <a:cxn ang="0">
                  <a:pos x="319" y="679"/>
                </a:cxn>
                <a:cxn ang="0">
                  <a:pos x="310" y="670"/>
                </a:cxn>
                <a:cxn ang="0">
                  <a:pos x="287" y="638"/>
                </a:cxn>
                <a:cxn ang="0">
                  <a:pos x="273" y="597"/>
                </a:cxn>
                <a:cxn ang="0">
                  <a:pos x="269" y="547"/>
                </a:cxn>
                <a:cxn ang="0">
                  <a:pos x="273" y="524"/>
                </a:cxn>
                <a:cxn ang="0">
                  <a:pos x="269" y="506"/>
                </a:cxn>
                <a:cxn ang="0">
                  <a:pos x="241" y="515"/>
                </a:cxn>
                <a:cxn ang="0">
                  <a:pos x="223" y="529"/>
                </a:cxn>
                <a:cxn ang="0">
                  <a:pos x="205" y="542"/>
                </a:cxn>
                <a:cxn ang="0">
                  <a:pos x="200" y="538"/>
                </a:cxn>
                <a:cxn ang="0">
                  <a:pos x="196" y="524"/>
                </a:cxn>
                <a:cxn ang="0">
                  <a:pos x="187" y="479"/>
                </a:cxn>
                <a:cxn ang="0">
                  <a:pos x="164" y="447"/>
                </a:cxn>
                <a:cxn ang="0">
                  <a:pos x="164" y="406"/>
                </a:cxn>
                <a:cxn ang="0">
                  <a:pos x="173" y="378"/>
                </a:cxn>
                <a:cxn ang="0">
                  <a:pos x="164" y="346"/>
                </a:cxn>
                <a:cxn ang="0">
                  <a:pos x="132" y="310"/>
                </a:cxn>
                <a:cxn ang="0">
                  <a:pos x="127" y="301"/>
                </a:cxn>
                <a:cxn ang="0">
                  <a:pos x="132" y="278"/>
                </a:cxn>
                <a:cxn ang="0">
                  <a:pos x="150" y="264"/>
                </a:cxn>
                <a:cxn ang="0">
                  <a:pos x="168" y="260"/>
                </a:cxn>
                <a:cxn ang="0">
                  <a:pos x="200" y="241"/>
                </a:cxn>
                <a:cxn ang="0">
                  <a:pos x="200" y="209"/>
                </a:cxn>
                <a:cxn ang="0">
                  <a:pos x="177" y="182"/>
                </a:cxn>
                <a:cxn ang="0">
                  <a:pos x="127" y="173"/>
                </a:cxn>
                <a:cxn ang="0">
                  <a:pos x="114" y="173"/>
                </a:cxn>
                <a:cxn ang="0">
                  <a:pos x="77" y="159"/>
                </a:cxn>
                <a:cxn ang="0">
                  <a:pos x="45" y="123"/>
                </a:cxn>
                <a:cxn ang="0">
                  <a:pos x="31" y="82"/>
                </a:cxn>
                <a:cxn ang="0">
                  <a:pos x="0" y="0"/>
                </a:cxn>
              </a:cxnLst>
              <a:rect l="0" t="0" r="r" b="b"/>
              <a:pathLst>
                <a:path w="684" h="1099">
                  <a:moveTo>
                    <a:pt x="684" y="1008"/>
                  </a:moveTo>
                  <a:lnTo>
                    <a:pt x="684" y="1008"/>
                  </a:lnTo>
                  <a:lnTo>
                    <a:pt x="675" y="1003"/>
                  </a:lnTo>
                  <a:lnTo>
                    <a:pt x="652" y="1008"/>
                  </a:lnTo>
                  <a:lnTo>
                    <a:pt x="638" y="1017"/>
                  </a:lnTo>
                  <a:lnTo>
                    <a:pt x="620" y="1026"/>
                  </a:lnTo>
                  <a:lnTo>
                    <a:pt x="597" y="1044"/>
                  </a:lnTo>
                  <a:lnTo>
                    <a:pt x="579" y="1072"/>
                  </a:lnTo>
                  <a:lnTo>
                    <a:pt x="579" y="1072"/>
                  </a:lnTo>
                  <a:lnTo>
                    <a:pt x="570" y="1081"/>
                  </a:lnTo>
                  <a:lnTo>
                    <a:pt x="556" y="1094"/>
                  </a:lnTo>
                  <a:lnTo>
                    <a:pt x="542" y="1094"/>
                  </a:lnTo>
                  <a:lnTo>
                    <a:pt x="529" y="1099"/>
                  </a:lnTo>
                  <a:lnTo>
                    <a:pt x="511" y="1094"/>
                  </a:lnTo>
                  <a:lnTo>
                    <a:pt x="492" y="1081"/>
                  </a:lnTo>
                  <a:lnTo>
                    <a:pt x="492" y="1081"/>
                  </a:lnTo>
                  <a:lnTo>
                    <a:pt x="497" y="1063"/>
                  </a:lnTo>
                  <a:lnTo>
                    <a:pt x="501" y="1049"/>
                  </a:lnTo>
                  <a:lnTo>
                    <a:pt x="506" y="1031"/>
                  </a:lnTo>
                  <a:lnTo>
                    <a:pt x="506" y="1031"/>
                  </a:lnTo>
                  <a:lnTo>
                    <a:pt x="511" y="1008"/>
                  </a:lnTo>
                  <a:lnTo>
                    <a:pt x="511" y="980"/>
                  </a:lnTo>
                  <a:lnTo>
                    <a:pt x="506" y="967"/>
                  </a:lnTo>
                  <a:lnTo>
                    <a:pt x="497" y="958"/>
                  </a:lnTo>
                  <a:lnTo>
                    <a:pt x="488" y="944"/>
                  </a:lnTo>
                  <a:lnTo>
                    <a:pt x="474" y="935"/>
                  </a:lnTo>
                  <a:lnTo>
                    <a:pt x="474" y="935"/>
                  </a:lnTo>
                  <a:lnTo>
                    <a:pt x="447" y="917"/>
                  </a:lnTo>
                  <a:lnTo>
                    <a:pt x="433" y="903"/>
                  </a:lnTo>
                  <a:lnTo>
                    <a:pt x="424" y="894"/>
                  </a:lnTo>
                  <a:lnTo>
                    <a:pt x="415" y="875"/>
                  </a:lnTo>
                  <a:lnTo>
                    <a:pt x="410" y="857"/>
                  </a:lnTo>
                  <a:lnTo>
                    <a:pt x="406" y="830"/>
                  </a:lnTo>
                  <a:lnTo>
                    <a:pt x="406" y="802"/>
                  </a:lnTo>
                  <a:lnTo>
                    <a:pt x="406" y="802"/>
                  </a:lnTo>
                  <a:lnTo>
                    <a:pt x="410" y="752"/>
                  </a:lnTo>
                  <a:lnTo>
                    <a:pt x="406" y="720"/>
                  </a:lnTo>
                  <a:lnTo>
                    <a:pt x="401" y="711"/>
                  </a:lnTo>
                  <a:lnTo>
                    <a:pt x="392" y="702"/>
                  </a:lnTo>
                  <a:lnTo>
                    <a:pt x="378" y="698"/>
                  </a:lnTo>
                  <a:lnTo>
                    <a:pt x="360" y="693"/>
                  </a:lnTo>
                  <a:lnTo>
                    <a:pt x="360" y="693"/>
                  </a:lnTo>
                  <a:lnTo>
                    <a:pt x="355" y="693"/>
                  </a:lnTo>
                  <a:lnTo>
                    <a:pt x="342" y="693"/>
                  </a:lnTo>
                  <a:lnTo>
                    <a:pt x="323" y="688"/>
                  </a:lnTo>
                  <a:lnTo>
                    <a:pt x="319" y="679"/>
                  </a:lnTo>
                  <a:lnTo>
                    <a:pt x="310" y="670"/>
                  </a:lnTo>
                  <a:lnTo>
                    <a:pt x="310" y="670"/>
                  </a:lnTo>
                  <a:lnTo>
                    <a:pt x="301" y="661"/>
                  </a:lnTo>
                  <a:lnTo>
                    <a:pt x="287" y="638"/>
                  </a:lnTo>
                  <a:lnTo>
                    <a:pt x="278" y="620"/>
                  </a:lnTo>
                  <a:lnTo>
                    <a:pt x="273" y="597"/>
                  </a:lnTo>
                  <a:lnTo>
                    <a:pt x="269" y="574"/>
                  </a:lnTo>
                  <a:lnTo>
                    <a:pt x="269" y="547"/>
                  </a:lnTo>
                  <a:lnTo>
                    <a:pt x="269" y="547"/>
                  </a:lnTo>
                  <a:lnTo>
                    <a:pt x="273" y="524"/>
                  </a:lnTo>
                  <a:lnTo>
                    <a:pt x="273" y="511"/>
                  </a:lnTo>
                  <a:lnTo>
                    <a:pt x="269" y="506"/>
                  </a:lnTo>
                  <a:lnTo>
                    <a:pt x="260" y="506"/>
                  </a:lnTo>
                  <a:lnTo>
                    <a:pt x="241" y="515"/>
                  </a:lnTo>
                  <a:lnTo>
                    <a:pt x="223" y="529"/>
                  </a:lnTo>
                  <a:lnTo>
                    <a:pt x="223" y="529"/>
                  </a:lnTo>
                  <a:lnTo>
                    <a:pt x="209" y="538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00" y="538"/>
                  </a:lnTo>
                  <a:lnTo>
                    <a:pt x="196" y="524"/>
                  </a:lnTo>
                  <a:lnTo>
                    <a:pt x="196" y="524"/>
                  </a:lnTo>
                  <a:lnTo>
                    <a:pt x="191" y="497"/>
                  </a:lnTo>
                  <a:lnTo>
                    <a:pt x="187" y="479"/>
                  </a:lnTo>
                  <a:lnTo>
                    <a:pt x="177" y="460"/>
                  </a:lnTo>
                  <a:lnTo>
                    <a:pt x="164" y="447"/>
                  </a:lnTo>
                  <a:lnTo>
                    <a:pt x="164" y="406"/>
                  </a:lnTo>
                  <a:lnTo>
                    <a:pt x="164" y="406"/>
                  </a:lnTo>
                  <a:lnTo>
                    <a:pt x="168" y="396"/>
                  </a:lnTo>
                  <a:lnTo>
                    <a:pt x="173" y="378"/>
                  </a:lnTo>
                  <a:lnTo>
                    <a:pt x="173" y="365"/>
                  </a:lnTo>
                  <a:lnTo>
                    <a:pt x="164" y="346"/>
                  </a:lnTo>
                  <a:lnTo>
                    <a:pt x="150" y="328"/>
                  </a:lnTo>
                  <a:lnTo>
                    <a:pt x="132" y="310"/>
                  </a:lnTo>
                  <a:lnTo>
                    <a:pt x="132" y="310"/>
                  </a:lnTo>
                  <a:lnTo>
                    <a:pt x="127" y="301"/>
                  </a:lnTo>
                  <a:lnTo>
                    <a:pt x="127" y="287"/>
                  </a:lnTo>
                  <a:lnTo>
                    <a:pt x="132" y="278"/>
                  </a:lnTo>
                  <a:lnTo>
                    <a:pt x="136" y="269"/>
                  </a:lnTo>
                  <a:lnTo>
                    <a:pt x="150" y="264"/>
                  </a:lnTo>
                  <a:lnTo>
                    <a:pt x="168" y="260"/>
                  </a:lnTo>
                  <a:lnTo>
                    <a:pt x="168" y="260"/>
                  </a:lnTo>
                  <a:lnTo>
                    <a:pt x="187" y="255"/>
                  </a:lnTo>
                  <a:lnTo>
                    <a:pt x="200" y="241"/>
                  </a:lnTo>
                  <a:lnTo>
                    <a:pt x="205" y="228"/>
                  </a:lnTo>
                  <a:lnTo>
                    <a:pt x="200" y="209"/>
                  </a:lnTo>
                  <a:lnTo>
                    <a:pt x="191" y="191"/>
                  </a:lnTo>
                  <a:lnTo>
                    <a:pt x="177" y="182"/>
                  </a:lnTo>
                  <a:lnTo>
                    <a:pt x="155" y="173"/>
                  </a:lnTo>
                  <a:lnTo>
                    <a:pt x="127" y="173"/>
                  </a:lnTo>
                  <a:lnTo>
                    <a:pt x="127" y="173"/>
                  </a:lnTo>
                  <a:lnTo>
                    <a:pt x="114" y="173"/>
                  </a:lnTo>
                  <a:lnTo>
                    <a:pt x="100" y="173"/>
                  </a:lnTo>
                  <a:lnTo>
                    <a:pt x="77" y="159"/>
                  </a:lnTo>
                  <a:lnTo>
                    <a:pt x="59" y="146"/>
                  </a:lnTo>
                  <a:lnTo>
                    <a:pt x="45" y="123"/>
                  </a:lnTo>
                  <a:lnTo>
                    <a:pt x="36" y="100"/>
                  </a:lnTo>
                  <a:lnTo>
                    <a:pt x="31" y="82"/>
                  </a:lnTo>
                  <a:lnTo>
                    <a:pt x="27" y="63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5" name="Freeform 11"/>
            <p:cNvSpPr>
              <a:spLocks/>
            </p:cNvSpPr>
            <p:nvPr/>
          </p:nvSpPr>
          <p:spPr bwMode="auto">
            <a:xfrm>
              <a:off x="3240" y="2076"/>
              <a:ext cx="1209" cy="1063"/>
            </a:xfrm>
            <a:custGeom>
              <a:avLst/>
              <a:gdLst/>
              <a:ahLst/>
              <a:cxnLst>
                <a:cxn ang="0">
                  <a:pos x="1168" y="447"/>
                </a:cxn>
                <a:cxn ang="0">
                  <a:pos x="1177" y="378"/>
                </a:cxn>
                <a:cxn ang="0">
                  <a:pos x="1136" y="310"/>
                </a:cxn>
                <a:cxn ang="0">
                  <a:pos x="1136" y="278"/>
                </a:cxn>
                <a:cxn ang="0">
                  <a:pos x="1173" y="260"/>
                </a:cxn>
                <a:cxn ang="0">
                  <a:pos x="1205" y="209"/>
                </a:cxn>
                <a:cxn ang="0">
                  <a:pos x="1132" y="173"/>
                </a:cxn>
                <a:cxn ang="0">
                  <a:pos x="1082" y="159"/>
                </a:cxn>
                <a:cxn ang="0">
                  <a:pos x="1031" y="82"/>
                </a:cxn>
                <a:cxn ang="0">
                  <a:pos x="1004" y="0"/>
                </a:cxn>
                <a:cxn ang="0">
                  <a:pos x="945" y="77"/>
                </a:cxn>
                <a:cxn ang="0">
                  <a:pos x="876" y="73"/>
                </a:cxn>
                <a:cxn ang="0">
                  <a:pos x="799" y="18"/>
                </a:cxn>
                <a:cxn ang="0">
                  <a:pos x="758" y="13"/>
                </a:cxn>
                <a:cxn ang="0">
                  <a:pos x="730" y="41"/>
                </a:cxn>
                <a:cxn ang="0">
                  <a:pos x="685" y="36"/>
                </a:cxn>
                <a:cxn ang="0">
                  <a:pos x="680" y="73"/>
                </a:cxn>
                <a:cxn ang="0">
                  <a:pos x="548" y="95"/>
                </a:cxn>
                <a:cxn ang="0">
                  <a:pos x="516" y="141"/>
                </a:cxn>
                <a:cxn ang="0">
                  <a:pos x="457" y="141"/>
                </a:cxn>
                <a:cxn ang="0">
                  <a:pos x="375" y="223"/>
                </a:cxn>
                <a:cxn ang="0">
                  <a:pos x="365" y="305"/>
                </a:cxn>
                <a:cxn ang="0">
                  <a:pos x="388" y="346"/>
                </a:cxn>
                <a:cxn ang="0">
                  <a:pos x="361" y="410"/>
                </a:cxn>
                <a:cxn ang="0">
                  <a:pos x="306" y="415"/>
                </a:cxn>
                <a:cxn ang="0">
                  <a:pos x="251" y="392"/>
                </a:cxn>
                <a:cxn ang="0">
                  <a:pos x="238" y="351"/>
                </a:cxn>
                <a:cxn ang="0">
                  <a:pos x="169" y="333"/>
                </a:cxn>
                <a:cxn ang="0">
                  <a:pos x="23" y="438"/>
                </a:cxn>
                <a:cxn ang="0">
                  <a:pos x="0" y="501"/>
                </a:cxn>
                <a:cxn ang="0">
                  <a:pos x="41" y="524"/>
                </a:cxn>
                <a:cxn ang="0">
                  <a:pos x="92" y="501"/>
                </a:cxn>
                <a:cxn ang="0">
                  <a:pos x="160" y="511"/>
                </a:cxn>
                <a:cxn ang="0">
                  <a:pos x="247" y="538"/>
                </a:cxn>
                <a:cxn ang="0">
                  <a:pos x="288" y="611"/>
                </a:cxn>
                <a:cxn ang="0">
                  <a:pos x="320" y="634"/>
                </a:cxn>
                <a:cxn ang="0">
                  <a:pos x="402" y="634"/>
                </a:cxn>
                <a:cxn ang="0">
                  <a:pos x="425" y="679"/>
                </a:cxn>
                <a:cxn ang="0">
                  <a:pos x="448" y="725"/>
                </a:cxn>
                <a:cxn ang="0">
                  <a:pos x="493" y="739"/>
                </a:cxn>
                <a:cxn ang="0">
                  <a:pos x="434" y="807"/>
                </a:cxn>
                <a:cxn ang="0">
                  <a:pos x="429" y="857"/>
                </a:cxn>
                <a:cxn ang="0">
                  <a:pos x="448" y="962"/>
                </a:cxn>
                <a:cxn ang="0">
                  <a:pos x="461" y="1035"/>
                </a:cxn>
                <a:cxn ang="0">
                  <a:pos x="493" y="1058"/>
                </a:cxn>
                <a:cxn ang="0">
                  <a:pos x="566" y="1017"/>
                </a:cxn>
                <a:cxn ang="0">
                  <a:pos x="671" y="1031"/>
                </a:cxn>
                <a:cxn ang="0">
                  <a:pos x="708" y="1044"/>
                </a:cxn>
                <a:cxn ang="0">
                  <a:pos x="753" y="1012"/>
                </a:cxn>
                <a:cxn ang="0">
                  <a:pos x="794" y="1031"/>
                </a:cxn>
                <a:cxn ang="0">
                  <a:pos x="858" y="1026"/>
                </a:cxn>
                <a:cxn ang="0">
                  <a:pos x="904" y="1003"/>
                </a:cxn>
                <a:cxn ang="0">
                  <a:pos x="986" y="1017"/>
                </a:cxn>
                <a:cxn ang="0">
                  <a:pos x="1018" y="1026"/>
                </a:cxn>
                <a:cxn ang="0">
                  <a:pos x="1041" y="958"/>
                </a:cxn>
                <a:cxn ang="0">
                  <a:pos x="1118" y="903"/>
                </a:cxn>
                <a:cxn ang="0">
                  <a:pos x="1155" y="734"/>
                </a:cxn>
                <a:cxn ang="0">
                  <a:pos x="1132" y="615"/>
                </a:cxn>
                <a:cxn ang="0">
                  <a:pos x="1091" y="547"/>
                </a:cxn>
                <a:cxn ang="0">
                  <a:pos x="1114" y="529"/>
                </a:cxn>
              </a:cxnLst>
              <a:rect l="0" t="0" r="r" b="b"/>
              <a:pathLst>
                <a:path w="1209" h="1063">
                  <a:moveTo>
                    <a:pt x="1191" y="488"/>
                  </a:moveTo>
                  <a:lnTo>
                    <a:pt x="1191" y="488"/>
                  </a:lnTo>
                  <a:lnTo>
                    <a:pt x="1182" y="465"/>
                  </a:lnTo>
                  <a:lnTo>
                    <a:pt x="1168" y="447"/>
                  </a:lnTo>
                  <a:lnTo>
                    <a:pt x="1168" y="406"/>
                  </a:lnTo>
                  <a:lnTo>
                    <a:pt x="1168" y="406"/>
                  </a:lnTo>
                  <a:lnTo>
                    <a:pt x="1173" y="396"/>
                  </a:lnTo>
                  <a:lnTo>
                    <a:pt x="1177" y="378"/>
                  </a:lnTo>
                  <a:lnTo>
                    <a:pt x="1177" y="365"/>
                  </a:lnTo>
                  <a:lnTo>
                    <a:pt x="1168" y="346"/>
                  </a:lnTo>
                  <a:lnTo>
                    <a:pt x="1155" y="328"/>
                  </a:lnTo>
                  <a:lnTo>
                    <a:pt x="1136" y="310"/>
                  </a:lnTo>
                  <a:lnTo>
                    <a:pt x="1136" y="310"/>
                  </a:lnTo>
                  <a:lnTo>
                    <a:pt x="1132" y="301"/>
                  </a:lnTo>
                  <a:lnTo>
                    <a:pt x="1132" y="287"/>
                  </a:lnTo>
                  <a:lnTo>
                    <a:pt x="1136" y="278"/>
                  </a:lnTo>
                  <a:lnTo>
                    <a:pt x="1141" y="269"/>
                  </a:lnTo>
                  <a:lnTo>
                    <a:pt x="1155" y="264"/>
                  </a:lnTo>
                  <a:lnTo>
                    <a:pt x="1173" y="260"/>
                  </a:lnTo>
                  <a:lnTo>
                    <a:pt x="1173" y="260"/>
                  </a:lnTo>
                  <a:lnTo>
                    <a:pt x="1191" y="255"/>
                  </a:lnTo>
                  <a:lnTo>
                    <a:pt x="1205" y="241"/>
                  </a:lnTo>
                  <a:lnTo>
                    <a:pt x="1209" y="228"/>
                  </a:lnTo>
                  <a:lnTo>
                    <a:pt x="1205" y="209"/>
                  </a:lnTo>
                  <a:lnTo>
                    <a:pt x="1196" y="191"/>
                  </a:lnTo>
                  <a:lnTo>
                    <a:pt x="1182" y="182"/>
                  </a:lnTo>
                  <a:lnTo>
                    <a:pt x="1159" y="173"/>
                  </a:lnTo>
                  <a:lnTo>
                    <a:pt x="1132" y="173"/>
                  </a:lnTo>
                  <a:lnTo>
                    <a:pt x="1132" y="173"/>
                  </a:lnTo>
                  <a:lnTo>
                    <a:pt x="1118" y="173"/>
                  </a:lnTo>
                  <a:lnTo>
                    <a:pt x="1104" y="173"/>
                  </a:lnTo>
                  <a:lnTo>
                    <a:pt x="1082" y="159"/>
                  </a:lnTo>
                  <a:lnTo>
                    <a:pt x="1063" y="146"/>
                  </a:lnTo>
                  <a:lnTo>
                    <a:pt x="1050" y="123"/>
                  </a:lnTo>
                  <a:lnTo>
                    <a:pt x="1041" y="100"/>
                  </a:lnTo>
                  <a:lnTo>
                    <a:pt x="1031" y="82"/>
                  </a:lnTo>
                  <a:lnTo>
                    <a:pt x="1027" y="63"/>
                  </a:lnTo>
                  <a:lnTo>
                    <a:pt x="1004" y="0"/>
                  </a:lnTo>
                  <a:lnTo>
                    <a:pt x="1004" y="0"/>
                  </a:lnTo>
                  <a:lnTo>
                    <a:pt x="1004" y="0"/>
                  </a:lnTo>
                  <a:lnTo>
                    <a:pt x="963" y="59"/>
                  </a:lnTo>
                  <a:lnTo>
                    <a:pt x="963" y="59"/>
                  </a:lnTo>
                  <a:lnTo>
                    <a:pt x="954" y="73"/>
                  </a:lnTo>
                  <a:lnTo>
                    <a:pt x="945" y="77"/>
                  </a:lnTo>
                  <a:lnTo>
                    <a:pt x="936" y="82"/>
                  </a:lnTo>
                  <a:lnTo>
                    <a:pt x="922" y="86"/>
                  </a:lnTo>
                  <a:lnTo>
                    <a:pt x="899" y="82"/>
                  </a:lnTo>
                  <a:lnTo>
                    <a:pt x="876" y="73"/>
                  </a:lnTo>
                  <a:lnTo>
                    <a:pt x="854" y="59"/>
                  </a:lnTo>
                  <a:lnTo>
                    <a:pt x="831" y="45"/>
                  </a:lnTo>
                  <a:lnTo>
                    <a:pt x="799" y="18"/>
                  </a:lnTo>
                  <a:lnTo>
                    <a:pt x="799" y="18"/>
                  </a:lnTo>
                  <a:lnTo>
                    <a:pt x="790" y="9"/>
                  </a:lnTo>
                  <a:lnTo>
                    <a:pt x="781" y="9"/>
                  </a:lnTo>
                  <a:lnTo>
                    <a:pt x="767" y="9"/>
                  </a:lnTo>
                  <a:lnTo>
                    <a:pt x="758" y="13"/>
                  </a:lnTo>
                  <a:lnTo>
                    <a:pt x="753" y="18"/>
                  </a:lnTo>
                  <a:lnTo>
                    <a:pt x="753" y="18"/>
                  </a:lnTo>
                  <a:lnTo>
                    <a:pt x="740" y="32"/>
                  </a:lnTo>
                  <a:lnTo>
                    <a:pt x="730" y="41"/>
                  </a:lnTo>
                  <a:lnTo>
                    <a:pt x="717" y="41"/>
                  </a:lnTo>
                  <a:lnTo>
                    <a:pt x="708" y="45"/>
                  </a:lnTo>
                  <a:lnTo>
                    <a:pt x="694" y="41"/>
                  </a:lnTo>
                  <a:lnTo>
                    <a:pt x="685" y="36"/>
                  </a:lnTo>
                  <a:lnTo>
                    <a:pt x="685" y="36"/>
                  </a:lnTo>
                  <a:lnTo>
                    <a:pt x="685" y="50"/>
                  </a:lnTo>
                  <a:lnTo>
                    <a:pt x="685" y="59"/>
                  </a:lnTo>
                  <a:lnTo>
                    <a:pt x="680" y="73"/>
                  </a:lnTo>
                  <a:lnTo>
                    <a:pt x="662" y="82"/>
                  </a:lnTo>
                  <a:lnTo>
                    <a:pt x="639" y="91"/>
                  </a:lnTo>
                  <a:lnTo>
                    <a:pt x="603" y="95"/>
                  </a:lnTo>
                  <a:lnTo>
                    <a:pt x="548" y="95"/>
                  </a:lnTo>
                  <a:lnTo>
                    <a:pt x="548" y="95"/>
                  </a:lnTo>
                  <a:lnTo>
                    <a:pt x="543" y="109"/>
                  </a:lnTo>
                  <a:lnTo>
                    <a:pt x="530" y="132"/>
                  </a:lnTo>
                  <a:lnTo>
                    <a:pt x="516" y="141"/>
                  </a:lnTo>
                  <a:lnTo>
                    <a:pt x="498" y="146"/>
                  </a:lnTo>
                  <a:lnTo>
                    <a:pt x="479" y="146"/>
                  </a:lnTo>
                  <a:lnTo>
                    <a:pt x="457" y="141"/>
                  </a:lnTo>
                  <a:lnTo>
                    <a:pt x="457" y="141"/>
                  </a:lnTo>
                  <a:lnTo>
                    <a:pt x="425" y="178"/>
                  </a:lnTo>
                  <a:lnTo>
                    <a:pt x="397" y="205"/>
                  </a:lnTo>
                  <a:lnTo>
                    <a:pt x="375" y="223"/>
                  </a:lnTo>
                  <a:lnTo>
                    <a:pt x="375" y="223"/>
                  </a:lnTo>
                  <a:lnTo>
                    <a:pt x="370" y="232"/>
                  </a:lnTo>
                  <a:lnTo>
                    <a:pt x="365" y="260"/>
                  </a:lnTo>
                  <a:lnTo>
                    <a:pt x="365" y="292"/>
                  </a:lnTo>
                  <a:lnTo>
                    <a:pt x="365" y="305"/>
                  </a:lnTo>
                  <a:lnTo>
                    <a:pt x="375" y="319"/>
                  </a:lnTo>
                  <a:lnTo>
                    <a:pt x="375" y="319"/>
                  </a:lnTo>
                  <a:lnTo>
                    <a:pt x="384" y="333"/>
                  </a:lnTo>
                  <a:lnTo>
                    <a:pt x="388" y="346"/>
                  </a:lnTo>
                  <a:lnTo>
                    <a:pt x="388" y="365"/>
                  </a:lnTo>
                  <a:lnTo>
                    <a:pt x="384" y="383"/>
                  </a:lnTo>
                  <a:lnTo>
                    <a:pt x="375" y="396"/>
                  </a:lnTo>
                  <a:lnTo>
                    <a:pt x="361" y="410"/>
                  </a:lnTo>
                  <a:lnTo>
                    <a:pt x="343" y="415"/>
                  </a:lnTo>
                  <a:lnTo>
                    <a:pt x="320" y="415"/>
                  </a:lnTo>
                  <a:lnTo>
                    <a:pt x="320" y="415"/>
                  </a:lnTo>
                  <a:lnTo>
                    <a:pt x="306" y="415"/>
                  </a:lnTo>
                  <a:lnTo>
                    <a:pt x="283" y="415"/>
                  </a:lnTo>
                  <a:lnTo>
                    <a:pt x="274" y="410"/>
                  </a:lnTo>
                  <a:lnTo>
                    <a:pt x="260" y="401"/>
                  </a:lnTo>
                  <a:lnTo>
                    <a:pt x="251" y="392"/>
                  </a:lnTo>
                  <a:lnTo>
                    <a:pt x="247" y="378"/>
                  </a:lnTo>
                  <a:lnTo>
                    <a:pt x="247" y="378"/>
                  </a:lnTo>
                  <a:lnTo>
                    <a:pt x="242" y="365"/>
                  </a:lnTo>
                  <a:lnTo>
                    <a:pt x="238" y="351"/>
                  </a:lnTo>
                  <a:lnTo>
                    <a:pt x="229" y="337"/>
                  </a:lnTo>
                  <a:lnTo>
                    <a:pt x="210" y="328"/>
                  </a:lnTo>
                  <a:lnTo>
                    <a:pt x="192" y="328"/>
                  </a:lnTo>
                  <a:lnTo>
                    <a:pt x="169" y="333"/>
                  </a:lnTo>
                  <a:lnTo>
                    <a:pt x="137" y="346"/>
                  </a:lnTo>
                  <a:lnTo>
                    <a:pt x="137" y="346"/>
                  </a:lnTo>
                  <a:lnTo>
                    <a:pt x="46" y="415"/>
                  </a:lnTo>
                  <a:lnTo>
                    <a:pt x="23" y="438"/>
                  </a:lnTo>
                  <a:lnTo>
                    <a:pt x="10" y="460"/>
                  </a:lnTo>
                  <a:lnTo>
                    <a:pt x="10" y="460"/>
                  </a:lnTo>
                  <a:lnTo>
                    <a:pt x="5" y="488"/>
                  </a:lnTo>
                  <a:lnTo>
                    <a:pt x="0" y="501"/>
                  </a:lnTo>
                  <a:lnTo>
                    <a:pt x="5" y="515"/>
                  </a:lnTo>
                  <a:lnTo>
                    <a:pt x="10" y="524"/>
                  </a:lnTo>
                  <a:lnTo>
                    <a:pt x="23" y="529"/>
                  </a:lnTo>
                  <a:lnTo>
                    <a:pt x="41" y="524"/>
                  </a:lnTo>
                  <a:lnTo>
                    <a:pt x="69" y="515"/>
                  </a:lnTo>
                  <a:lnTo>
                    <a:pt x="69" y="515"/>
                  </a:lnTo>
                  <a:lnTo>
                    <a:pt x="73" y="511"/>
                  </a:lnTo>
                  <a:lnTo>
                    <a:pt x="92" y="501"/>
                  </a:lnTo>
                  <a:lnTo>
                    <a:pt x="105" y="497"/>
                  </a:lnTo>
                  <a:lnTo>
                    <a:pt x="124" y="497"/>
                  </a:lnTo>
                  <a:lnTo>
                    <a:pt x="142" y="501"/>
                  </a:lnTo>
                  <a:lnTo>
                    <a:pt x="160" y="511"/>
                  </a:lnTo>
                  <a:lnTo>
                    <a:pt x="160" y="511"/>
                  </a:lnTo>
                  <a:lnTo>
                    <a:pt x="197" y="524"/>
                  </a:lnTo>
                  <a:lnTo>
                    <a:pt x="224" y="533"/>
                  </a:lnTo>
                  <a:lnTo>
                    <a:pt x="247" y="538"/>
                  </a:lnTo>
                  <a:lnTo>
                    <a:pt x="247" y="538"/>
                  </a:lnTo>
                  <a:lnTo>
                    <a:pt x="265" y="561"/>
                  </a:lnTo>
                  <a:lnTo>
                    <a:pt x="279" y="584"/>
                  </a:lnTo>
                  <a:lnTo>
                    <a:pt x="288" y="611"/>
                  </a:lnTo>
                  <a:lnTo>
                    <a:pt x="288" y="611"/>
                  </a:lnTo>
                  <a:lnTo>
                    <a:pt x="297" y="620"/>
                  </a:lnTo>
                  <a:lnTo>
                    <a:pt x="306" y="629"/>
                  </a:lnTo>
                  <a:lnTo>
                    <a:pt x="320" y="634"/>
                  </a:lnTo>
                  <a:lnTo>
                    <a:pt x="333" y="634"/>
                  </a:lnTo>
                  <a:lnTo>
                    <a:pt x="370" y="634"/>
                  </a:lnTo>
                  <a:lnTo>
                    <a:pt x="402" y="634"/>
                  </a:lnTo>
                  <a:lnTo>
                    <a:pt x="402" y="634"/>
                  </a:lnTo>
                  <a:lnTo>
                    <a:pt x="411" y="638"/>
                  </a:lnTo>
                  <a:lnTo>
                    <a:pt x="420" y="647"/>
                  </a:lnTo>
                  <a:lnTo>
                    <a:pt x="425" y="661"/>
                  </a:lnTo>
                  <a:lnTo>
                    <a:pt x="425" y="679"/>
                  </a:lnTo>
                  <a:lnTo>
                    <a:pt x="425" y="707"/>
                  </a:lnTo>
                  <a:lnTo>
                    <a:pt x="425" y="720"/>
                  </a:lnTo>
                  <a:lnTo>
                    <a:pt x="448" y="725"/>
                  </a:lnTo>
                  <a:lnTo>
                    <a:pt x="448" y="725"/>
                  </a:lnTo>
                  <a:lnTo>
                    <a:pt x="461" y="725"/>
                  </a:lnTo>
                  <a:lnTo>
                    <a:pt x="484" y="729"/>
                  </a:lnTo>
                  <a:lnTo>
                    <a:pt x="493" y="734"/>
                  </a:lnTo>
                  <a:lnTo>
                    <a:pt x="493" y="739"/>
                  </a:lnTo>
                  <a:lnTo>
                    <a:pt x="489" y="752"/>
                  </a:lnTo>
                  <a:lnTo>
                    <a:pt x="470" y="771"/>
                  </a:lnTo>
                  <a:lnTo>
                    <a:pt x="470" y="771"/>
                  </a:lnTo>
                  <a:lnTo>
                    <a:pt x="434" y="807"/>
                  </a:lnTo>
                  <a:lnTo>
                    <a:pt x="429" y="821"/>
                  </a:lnTo>
                  <a:lnTo>
                    <a:pt x="425" y="830"/>
                  </a:lnTo>
                  <a:lnTo>
                    <a:pt x="425" y="844"/>
                  </a:lnTo>
                  <a:lnTo>
                    <a:pt x="429" y="857"/>
                  </a:lnTo>
                  <a:lnTo>
                    <a:pt x="443" y="894"/>
                  </a:lnTo>
                  <a:lnTo>
                    <a:pt x="443" y="894"/>
                  </a:lnTo>
                  <a:lnTo>
                    <a:pt x="448" y="930"/>
                  </a:lnTo>
                  <a:lnTo>
                    <a:pt x="448" y="962"/>
                  </a:lnTo>
                  <a:lnTo>
                    <a:pt x="448" y="999"/>
                  </a:lnTo>
                  <a:lnTo>
                    <a:pt x="448" y="999"/>
                  </a:lnTo>
                  <a:lnTo>
                    <a:pt x="452" y="1008"/>
                  </a:lnTo>
                  <a:lnTo>
                    <a:pt x="461" y="1035"/>
                  </a:lnTo>
                  <a:lnTo>
                    <a:pt x="466" y="1049"/>
                  </a:lnTo>
                  <a:lnTo>
                    <a:pt x="475" y="1058"/>
                  </a:lnTo>
                  <a:lnTo>
                    <a:pt x="484" y="1063"/>
                  </a:lnTo>
                  <a:lnTo>
                    <a:pt x="493" y="1058"/>
                  </a:lnTo>
                  <a:lnTo>
                    <a:pt x="493" y="1058"/>
                  </a:lnTo>
                  <a:lnTo>
                    <a:pt x="525" y="1035"/>
                  </a:lnTo>
                  <a:lnTo>
                    <a:pt x="543" y="1026"/>
                  </a:lnTo>
                  <a:lnTo>
                    <a:pt x="566" y="1017"/>
                  </a:lnTo>
                  <a:lnTo>
                    <a:pt x="594" y="1012"/>
                  </a:lnTo>
                  <a:lnTo>
                    <a:pt x="621" y="1012"/>
                  </a:lnTo>
                  <a:lnTo>
                    <a:pt x="644" y="1017"/>
                  </a:lnTo>
                  <a:lnTo>
                    <a:pt x="671" y="1031"/>
                  </a:lnTo>
                  <a:lnTo>
                    <a:pt x="671" y="1031"/>
                  </a:lnTo>
                  <a:lnTo>
                    <a:pt x="680" y="1035"/>
                  </a:lnTo>
                  <a:lnTo>
                    <a:pt x="694" y="1044"/>
                  </a:lnTo>
                  <a:lnTo>
                    <a:pt x="708" y="1044"/>
                  </a:lnTo>
                  <a:lnTo>
                    <a:pt x="721" y="1040"/>
                  </a:lnTo>
                  <a:lnTo>
                    <a:pt x="735" y="1031"/>
                  </a:lnTo>
                  <a:lnTo>
                    <a:pt x="753" y="1012"/>
                  </a:lnTo>
                  <a:lnTo>
                    <a:pt x="753" y="1012"/>
                  </a:lnTo>
                  <a:lnTo>
                    <a:pt x="771" y="1017"/>
                  </a:lnTo>
                  <a:lnTo>
                    <a:pt x="785" y="1021"/>
                  </a:lnTo>
                  <a:lnTo>
                    <a:pt x="794" y="1031"/>
                  </a:lnTo>
                  <a:lnTo>
                    <a:pt x="794" y="1031"/>
                  </a:lnTo>
                  <a:lnTo>
                    <a:pt x="803" y="1031"/>
                  </a:lnTo>
                  <a:lnTo>
                    <a:pt x="822" y="1035"/>
                  </a:lnTo>
                  <a:lnTo>
                    <a:pt x="844" y="1031"/>
                  </a:lnTo>
                  <a:lnTo>
                    <a:pt x="858" y="1026"/>
                  </a:lnTo>
                  <a:lnTo>
                    <a:pt x="872" y="1017"/>
                  </a:lnTo>
                  <a:lnTo>
                    <a:pt x="872" y="1017"/>
                  </a:lnTo>
                  <a:lnTo>
                    <a:pt x="890" y="1008"/>
                  </a:lnTo>
                  <a:lnTo>
                    <a:pt x="904" y="1003"/>
                  </a:lnTo>
                  <a:lnTo>
                    <a:pt x="927" y="1003"/>
                  </a:lnTo>
                  <a:lnTo>
                    <a:pt x="940" y="1003"/>
                  </a:lnTo>
                  <a:lnTo>
                    <a:pt x="972" y="1012"/>
                  </a:lnTo>
                  <a:lnTo>
                    <a:pt x="986" y="1017"/>
                  </a:lnTo>
                  <a:lnTo>
                    <a:pt x="986" y="1017"/>
                  </a:lnTo>
                  <a:lnTo>
                    <a:pt x="995" y="1021"/>
                  </a:lnTo>
                  <a:lnTo>
                    <a:pt x="1009" y="1026"/>
                  </a:lnTo>
                  <a:lnTo>
                    <a:pt x="1018" y="1026"/>
                  </a:lnTo>
                  <a:lnTo>
                    <a:pt x="1031" y="1021"/>
                  </a:lnTo>
                  <a:lnTo>
                    <a:pt x="1041" y="1012"/>
                  </a:lnTo>
                  <a:lnTo>
                    <a:pt x="1045" y="990"/>
                  </a:lnTo>
                  <a:lnTo>
                    <a:pt x="1041" y="958"/>
                  </a:lnTo>
                  <a:lnTo>
                    <a:pt x="1041" y="958"/>
                  </a:lnTo>
                  <a:lnTo>
                    <a:pt x="1059" y="948"/>
                  </a:lnTo>
                  <a:lnTo>
                    <a:pt x="1100" y="921"/>
                  </a:lnTo>
                  <a:lnTo>
                    <a:pt x="1118" y="903"/>
                  </a:lnTo>
                  <a:lnTo>
                    <a:pt x="1136" y="880"/>
                  </a:lnTo>
                  <a:lnTo>
                    <a:pt x="1155" y="853"/>
                  </a:lnTo>
                  <a:lnTo>
                    <a:pt x="1164" y="830"/>
                  </a:lnTo>
                  <a:lnTo>
                    <a:pt x="1155" y="734"/>
                  </a:lnTo>
                  <a:lnTo>
                    <a:pt x="1155" y="634"/>
                  </a:lnTo>
                  <a:lnTo>
                    <a:pt x="1150" y="625"/>
                  </a:lnTo>
                  <a:lnTo>
                    <a:pt x="1150" y="625"/>
                  </a:lnTo>
                  <a:lnTo>
                    <a:pt x="1132" y="615"/>
                  </a:lnTo>
                  <a:lnTo>
                    <a:pt x="1104" y="588"/>
                  </a:lnTo>
                  <a:lnTo>
                    <a:pt x="1095" y="574"/>
                  </a:lnTo>
                  <a:lnTo>
                    <a:pt x="1091" y="556"/>
                  </a:lnTo>
                  <a:lnTo>
                    <a:pt x="1091" y="547"/>
                  </a:lnTo>
                  <a:lnTo>
                    <a:pt x="1095" y="542"/>
                  </a:lnTo>
                  <a:lnTo>
                    <a:pt x="1104" y="533"/>
                  </a:lnTo>
                  <a:lnTo>
                    <a:pt x="1114" y="529"/>
                  </a:lnTo>
                  <a:lnTo>
                    <a:pt x="1114" y="529"/>
                  </a:lnTo>
                  <a:lnTo>
                    <a:pt x="1191" y="488"/>
                  </a:lnTo>
                  <a:lnTo>
                    <a:pt x="1191" y="48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6" name="Freeform 12"/>
            <p:cNvSpPr>
              <a:spLocks/>
            </p:cNvSpPr>
            <p:nvPr/>
          </p:nvSpPr>
          <p:spPr bwMode="auto">
            <a:xfrm>
              <a:off x="2834" y="2568"/>
              <a:ext cx="1022" cy="1697"/>
            </a:xfrm>
            <a:custGeom>
              <a:avLst/>
              <a:gdLst/>
              <a:ahLst/>
              <a:cxnLst>
                <a:cxn ang="0">
                  <a:pos x="854" y="1300"/>
                </a:cxn>
                <a:cxn ang="0">
                  <a:pos x="986" y="1305"/>
                </a:cxn>
                <a:cxn ang="0">
                  <a:pos x="986" y="1191"/>
                </a:cxn>
                <a:cxn ang="0">
                  <a:pos x="1022" y="1091"/>
                </a:cxn>
                <a:cxn ang="0">
                  <a:pos x="958" y="1013"/>
                </a:cxn>
                <a:cxn ang="0">
                  <a:pos x="890" y="990"/>
                </a:cxn>
                <a:cxn ang="0">
                  <a:pos x="876" y="904"/>
                </a:cxn>
                <a:cxn ang="0">
                  <a:pos x="958" y="872"/>
                </a:cxn>
                <a:cxn ang="0">
                  <a:pos x="986" y="867"/>
                </a:cxn>
                <a:cxn ang="0">
                  <a:pos x="990" y="762"/>
                </a:cxn>
                <a:cxn ang="0">
                  <a:pos x="949" y="712"/>
                </a:cxn>
                <a:cxn ang="0">
                  <a:pos x="904" y="675"/>
                </a:cxn>
                <a:cxn ang="0">
                  <a:pos x="931" y="621"/>
                </a:cxn>
                <a:cxn ang="0">
                  <a:pos x="931" y="584"/>
                </a:cxn>
                <a:cxn ang="0">
                  <a:pos x="885" y="571"/>
                </a:cxn>
                <a:cxn ang="0">
                  <a:pos x="854" y="507"/>
                </a:cxn>
                <a:cxn ang="0">
                  <a:pos x="844" y="402"/>
                </a:cxn>
                <a:cxn ang="0">
                  <a:pos x="840" y="315"/>
                </a:cxn>
                <a:cxn ang="0">
                  <a:pos x="895" y="242"/>
                </a:cxn>
                <a:cxn ang="0">
                  <a:pos x="826" y="233"/>
                </a:cxn>
                <a:cxn ang="0">
                  <a:pos x="817" y="146"/>
                </a:cxn>
                <a:cxn ang="0">
                  <a:pos x="721" y="142"/>
                </a:cxn>
                <a:cxn ang="0">
                  <a:pos x="680" y="92"/>
                </a:cxn>
                <a:cxn ang="0">
                  <a:pos x="603" y="37"/>
                </a:cxn>
                <a:cxn ang="0">
                  <a:pos x="511" y="9"/>
                </a:cxn>
                <a:cxn ang="0">
                  <a:pos x="452" y="32"/>
                </a:cxn>
                <a:cxn ang="0">
                  <a:pos x="406" y="23"/>
                </a:cxn>
                <a:cxn ang="0">
                  <a:pos x="288" y="5"/>
                </a:cxn>
                <a:cxn ang="0">
                  <a:pos x="233" y="151"/>
                </a:cxn>
                <a:cxn ang="0">
                  <a:pos x="192" y="279"/>
                </a:cxn>
                <a:cxn ang="0">
                  <a:pos x="128" y="219"/>
                </a:cxn>
                <a:cxn ang="0">
                  <a:pos x="92" y="192"/>
                </a:cxn>
                <a:cxn ang="0">
                  <a:pos x="73" y="247"/>
                </a:cxn>
                <a:cxn ang="0">
                  <a:pos x="19" y="356"/>
                </a:cxn>
                <a:cxn ang="0">
                  <a:pos x="233" y="452"/>
                </a:cxn>
                <a:cxn ang="0">
                  <a:pos x="210" y="602"/>
                </a:cxn>
                <a:cxn ang="0">
                  <a:pos x="197" y="735"/>
                </a:cxn>
                <a:cxn ang="0">
                  <a:pos x="229" y="762"/>
                </a:cxn>
                <a:cxn ang="0">
                  <a:pos x="356" y="744"/>
                </a:cxn>
                <a:cxn ang="0">
                  <a:pos x="333" y="803"/>
                </a:cxn>
                <a:cxn ang="0">
                  <a:pos x="265" y="858"/>
                </a:cxn>
                <a:cxn ang="0">
                  <a:pos x="251" y="972"/>
                </a:cxn>
                <a:cxn ang="0">
                  <a:pos x="229" y="1104"/>
                </a:cxn>
                <a:cxn ang="0">
                  <a:pos x="151" y="1164"/>
                </a:cxn>
                <a:cxn ang="0">
                  <a:pos x="83" y="1259"/>
                </a:cxn>
                <a:cxn ang="0">
                  <a:pos x="0" y="1355"/>
                </a:cxn>
                <a:cxn ang="0">
                  <a:pos x="23" y="1469"/>
                </a:cxn>
                <a:cxn ang="0">
                  <a:pos x="92" y="1460"/>
                </a:cxn>
                <a:cxn ang="0">
                  <a:pos x="142" y="1373"/>
                </a:cxn>
                <a:cxn ang="0">
                  <a:pos x="206" y="1332"/>
                </a:cxn>
                <a:cxn ang="0">
                  <a:pos x="283" y="1332"/>
                </a:cxn>
                <a:cxn ang="0">
                  <a:pos x="338" y="1382"/>
                </a:cxn>
                <a:cxn ang="0">
                  <a:pos x="347" y="1419"/>
                </a:cxn>
                <a:cxn ang="0">
                  <a:pos x="338" y="1478"/>
                </a:cxn>
                <a:cxn ang="0">
                  <a:pos x="356" y="1565"/>
                </a:cxn>
                <a:cxn ang="0">
                  <a:pos x="338" y="1620"/>
                </a:cxn>
                <a:cxn ang="0">
                  <a:pos x="393" y="1693"/>
                </a:cxn>
                <a:cxn ang="0">
                  <a:pos x="493" y="1620"/>
                </a:cxn>
                <a:cxn ang="0">
                  <a:pos x="580" y="1592"/>
                </a:cxn>
                <a:cxn ang="0">
                  <a:pos x="749" y="1588"/>
                </a:cxn>
                <a:cxn ang="0">
                  <a:pos x="840" y="1528"/>
                </a:cxn>
                <a:cxn ang="0">
                  <a:pos x="817" y="1437"/>
                </a:cxn>
                <a:cxn ang="0">
                  <a:pos x="826" y="1378"/>
                </a:cxn>
              </a:cxnLst>
              <a:rect l="0" t="0" r="r" b="b"/>
              <a:pathLst>
                <a:path w="1022" h="1697">
                  <a:moveTo>
                    <a:pt x="840" y="1346"/>
                  </a:moveTo>
                  <a:lnTo>
                    <a:pt x="840" y="1346"/>
                  </a:lnTo>
                  <a:lnTo>
                    <a:pt x="840" y="1328"/>
                  </a:lnTo>
                  <a:lnTo>
                    <a:pt x="849" y="1310"/>
                  </a:lnTo>
                  <a:lnTo>
                    <a:pt x="854" y="1300"/>
                  </a:lnTo>
                  <a:lnTo>
                    <a:pt x="949" y="1291"/>
                  </a:lnTo>
                  <a:lnTo>
                    <a:pt x="972" y="1287"/>
                  </a:lnTo>
                  <a:lnTo>
                    <a:pt x="972" y="1287"/>
                  </a:lnTo>
                  <a:lnTo>
                    <a:pt x="986" y="1305"/>
                  </a:lnTo>
                  <a:lnTo>
                    <a:pt x="986" y="1305"/>
                  </a:lnTo>
                  <a:lnTo>
                    <a:pt x="981" y="1287"/>
                  </a:lnTo>
                  <a:lnTo>
                    <a:pt x="977" y="1259"/>
                  </a:lnTo>
                  <a:lnTo>
                    <a:pt x="977" y="1227"/>
                  </a:lnTo>
                  <a:lnTo>
                    <a:pt x="981" y="1209"/>
                  </a:lnTo>
                  <a:lnTo>
                    <a:pt x="986" y="1191"/>
                  </a:lnTo>
                  <a:lnTo>
                    <a:pt x="986" y="1191"/>
                  </a:lnTo>
                  <a:lnTo>
                    <a:pt x="1009" y="1154"/>
                  </a:lnTo>
                  <a:lnTo>
                    <a:pt x="1018" y="1132"/>
                  </a:lnTo>
                  <a:lnTo>
                    <a:pt x="1022" y="1113"/>
                  </a:lnTo>
                  <a:lnTo>
                    <a:pt x="1022" y="1091"/>
                  </a:lnTo>
                  <a:lnTo>
                    <a:pt x="1018" y="1072"/>
                  </a:lnTo>
                  <a:lnTo>
                    <a:pt x="1009" y="1054"/>
                  </a:lnTo>
                  <a:lnTo>
                    <a:pt x="986" y="1031"/>
                  </a:lnTo>
                  <a:lnTo>
                    <a:pt x="986" y="1031"/>
                  </a:lnTo>
                  <a:lnTo>
                    <a:pt x="958" y="1013"/>
                  </a:lnTo>
                  <a:lnTo>
                    <a:pt x="936" y="999"/>
                  </a:lnTo>
                  <a:lnTo>
                    <a:pt x="908" y="995"/>
                  </a:lnTo>
                  <a:lnTo>
                    <a:pt x="908" y="995"/>
                  </a:lnTo>
                  <a:lnTo>
                    <a:pt x="899" y="995"/>
                  </a:lnTo>
                  <a:lnTo>
                    <a:pt x="890" y="990"/>
                  </a:lnTo>
                  <a:lnTo>
                    <a:pt x="881" y="981"/>
                  </a:lnTo>
                  <a:lnTo>
                    <a:pt x="876" y="967"/>
                  </a:lnTo>
                  <a:lnTo>
                    <a:pt x="872" y="949"/>
                  </a:lnTo>
                  <a:lnTo>
                    <a:pt x="872" y="926"/>
                  </a:lnTo>
                  <a:lnTo>
                    <a:pt x="876" y="904"/>
                  </a:lnTo>
                  <a:lnTo>
                    <a:pt x="885" y="872"/>
                  </a:lnTo>
                  <a:lnTo>
                    <a:pt x="885" y="872"/>
                  </a:lnTo>
                  <a:lnTo>
                    <a:pt x="904" y="867"/>
                  </a:lnTo>
                  <a:lnTo>
                    <a:pt x="927" y="867"/>
                  </a:lnTo>
                  <a:lnTo>
                    <a:pt x="958" y="872"/>
                  </a:lnTo>
                  <a:lnTo>
                    <a:pt x="958" y="872"/>
                  </a:lnTo>
                  <a:lnTo>
                    <a:pt x="963" y="876"/>
                  </a:lnTo>
                  <a:lnTo>
                    <a:pt x="972" y="876"/>
                  </a:lnTo>
                  <a:lnTo>
                    <a:pt x="977" y="876"/>
                  </a:lnTo>
                  <a:lnTo>
                    <a:pt x="986" y="867"/>
                  </a:lnTo>
                  <a:lnTo>
                    <a:pt x="990" y="858"/>
                  </a:lnTo>
                  <a:lnTo>
                    <a:pt x="995" y="840"/>
                  </a:lnTo>
                  <a:lnTo>
                    <a:pt x="995" y="812"/>
                  </a:lnTo>
                  <a:lnTo>
                    <a:pt x="995" y="812"/>
                  </a:lnTo>
                  <a:lnTo>
                    <a:pt x="990" y="762"/>
                  </a:lnTo>
                  <a:lnTo>
                    <a:pt x="986" y="744"/>
                  </a:lnTo>
                  <a:lnTo>
                    <a:pt x="981" y="735"/>
                  </a:lnTo>
                  <a:lnTo>
                    <a:pt x="972" y="726"/>
                  </a:lnTo>
                  <a:lnTo>
                    <a:pt x="968" y="721"/>
                  </a:lnTo>
                  <a:lnTo>
                    <a:pt x="949" y="712"/>
                  </a:lnTo>
                  <a:lnTo>
                    <a:pt x="949" y="712"/>
                  </a:lnTo>
                  <a:lnTo>
                    <a:pt x="927" y="703"/>
                  </a:lnTo>
                  <a:lnTo>
                    <a:pt x="917" y="694"/>
                  </a:lnTo>
                  <a:lnTo>
                    <a:pt x="908" y="685"/>
                  </a:lnTo>
                  <a:lnTo>
                    <a:pt x="904" y="675"/>
                  </a:lnTo>
                  <a:lnTo>
                    <a:pt x="908" y="657"/>
                  </a:lnTo>
                  <a:lnTo>
                    <a:pt x="913" y="643"/>
                  </a:lnTo>
                  <a:lnTo>
                    <a:pt x="927" y="625"/>
                  </a:lnTo>
                  <a:lnTo>
                    <a:pt x="927" y="625"/>
                  </a:lnTo>
                  <a:lnTo>
                    <a:pt x="931" y="621"/>
                  </a:lnTo>
                  <a:lnTo>
                    <a:pt x="940" y="612"/>
                  </a:lnTo>
                  <a:lnTo>
                    <a:pt x="940" y="607"/>
                  </a:lnTo>
                  <a:lnTo>
                    <a:pt x="940" y="598"/>
                  </a:lnTo>
                  <a:lnTo>
                    <a:pt x="940" y="593"/>
                  </a:lnTo>
                  <a:lnTo>
                    <a:pt x="931" y="584"/>
                  </a:lnTo>
                  <a:lnTo>
                    <a:pt x="931" y="584"/>
                  </a:lnTo>
                  <a:lnTo>
                    <a:pt x="895" y="566"/>
                  </a:lnTo>
                  <a:lnTo>
                    <a:pt x="895" y="566"/>
                  </a:lnTo>
                  <a:lnTo>
                    <a:pt x="895" y="566"/>
                  </a:lnTo>
                  <a:lnTo>
                    <a:pt x="885" y="571"/>
                  </a:lnTo>
                  <a:lnTo>
                    <a:pt x="876" y="566"/>
                  </a:lnTo>
                  <a:lnTo>
                    <a:pt x="867" y="557"/>
                  </a:lnTo>
                  <a:lnTo>
                    <a:pt x="863" y="543"/>
                  </a:lnTo>
                  <a:lnTo>
                    <a:pt x="854" y="520"/>
                  </a:lnTo>
                  <a:lnTo>
                    <a:pt x="854" y="507"/>
                  </a:lnTo>
                  <a:lnTo>
                    <a:pt x="854" y="507"/>
                  </a:lnTo>
                  <a:lnTo>
                    <a:pt x="854" y="475"/>
                  </a:lnTo>
                  <a:lnTo>
                    <a:pt x="849" y="438"/>
                  </a:lnTo>
                  <a:lnTo>
                    <a:pt x="844" y="402"/>
                  </a:lnTo>
                  <a:lnTo>
                    <a:pt x="844" y="402"/>
                  </a:lnTo>
                  <a:lnTo>
                    <a:pt x="831" y="365"/>
                  </a:lnTo>
                  <a:lnTo>
                    <a:pt x="826" y="352"/>
                  </a:lnTo>
                  <a:lnTo>
                    <a:pt x="826" y="342"/>
                  </a:lnTo>
                  <a:lnTo>
                    <a:pt x="831" y="329"/>
                  </a:lnTo>
                  <a:lnTo>
                    <a:pt x="840" y="315"/>
                  </a:lnTo>
                  <a:lnTo>
                    <a:pt x="876" y="279"/>
                  </a:lnTo>
                  <a:lnTo>
                    <a:pt x="876" y="279"/>
                  </a:lnTo>
                  <a:lnTo>
                    <a:pt x="890" y="260"/>
                  </a:lnTo>
                  <a:lnTo>
                    <a:pt x="899" y="251"/>
                  </a:lnTo>
                  <a:lnTo>
                    <a:pt x="895" y="242"/>
                  </a:lnTo>
                  <a:lnTo>
                    <a:pt x="885" y="237"/>
                  </a:lnTo>
                  <a:lnTo>
                    <a:pt x="867" y="233"/>
                  </a:lnTo>
                  <a:lnTo>
                    <a:pt x="854" y="237"/>
                  </a:lnTo>
                  <a:lnTo>
                    <a:pt x="826" y="233"/>
                  </a:lnTo>
                  <a:lnTo>
                    <a:pt x="826" y="233"/>
                  </a:lnTo>
                  <a:lnTo>
                    <a:pt x="831" y="219"/>
                  </a:lnTo>
                  <a:lnTo>
                    <a:pt x="831" y="187"/>
                  </a:lnTo>
                  <a:lnTo>
                    <a:pt x="826" y="169"/>
                  </a:lnTo>
                  <a:lnTo>
                    <a:pt x="822" y="155"/>
                  </a:lnTo>
                  <a:lnTo>
                    <a:pt x="817" y="146"/>
                  </a:lnTo>
                  <a:lnTo>
                    <a:pt x="803" y="142"/>
                  </a:lnTo>
                  <a:lnTo>
                    <a:pt x="803" y="142"/>
                  </a:lnTo>
                  <a:lnTo>
                    <a:pt x="771" y="142"/>
                  </a:lnTo>
                  <a:lnTo>
                    <a:pt x="739" y="146"/>
                  </a:lnTo>
                  <a:lnTo>
                    <a:pt x="721" y="142"/>
                  </a:lnTo>
                  <a:lnTo>
                    <a:pt x="708" y="137"/>
                  </a:lnTo>
                  <a:lnTo>
                    <a:pt x="698" y="128"/>
                  </a:lnTo>
                  <a:lnTo>
                    <a:pt x="694" y="119"/>
                  </a:lnTo>
                  <a:lnTo>
                    <a:pt x="694" y="119"/>
                  </a:lnTo>
                  <a:lnTo>
                    <a:pt x="680" y="92"/>
                  </a:lnTo>
                  <a:lnTo>
                    <a:pt x="666" y="69"/>
                  </a:lnTo>
                  <a:lnTo>
                    <a:pt x="648" y="46"/>
                  </a:lnTo>
                  <a:lnTo>
                    <a:pt x="648" y="46"/>
                  </a:lnTo>
                  <a:lnTo>
                    <a:pt x="630" y="46"/>
                  </a:lnTo>
                  <a:lnTo>
                    <a:pt x="603" y="37"/>
                  </a:lnTo>
                  <a:lnTo>
                    <a:pt x="566" y="19"/>
                  </a:lnTo>
                  <a:lnTo>
                    <a:pt x="566" y="19"/>
                  </a:lnTo>
                  <a:lnTo>
                    <a:pt x="543" y="9"/>
                  </a:lnTo>
                  <a:lnTo>
                    <a:pt x="525" y="9"/>
                  </a:lnTo>
                  <a:lnTo>
                    <a:pt x="511" y="9"/>
                  </a:lnTo>
                  <a:lnTo>
                    <a:pt x="498" y="9"/>
                  </a:lnTo>
                  <a:lnTo>
                    <a:pt x="479" y="19"/>
                  </a:lnTo>
                  <a:lnTo>
                    <a:pt x="475" y="23"/>
                  </a:lnTo>
                  <a:lnTo>
                    <a:pt x="475" y="23"/>
                  </a:lnTo>
                  <a:lnTo>
                    <a:pt x="452" y="32"/>
                  </a:lnTo>
                  <a:lnTo>
                    <a:pt x="438" y="37"/>
                  </a:lnTo>
                  <a:lnTo>
                    <a:pt x="425" y="37"/>
                  </a:lnTo>
                  <a:lnTo>
                    <a:pt x="416" y="32"/>
                  </a:lnTo>
                  <a:lnTo>
                    <a:pt x="411" y="28"/>
                  </a:lnTo>
                  <a:lnTo>
                    <a:pt x="406" y="23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288" y="5"/>
                  </a:lnTo>
                  <a:lnTo>
                    <a:pt x="288" y="5"/>
                  </a:lnTo>
                  <a:lnTo>
                    <a:pt x="279" y="9"/>
                  </a:lnTo>
                  <a:lnTo>
                    <a:pt x="265" y="23"/>
                  </a:lnTo>
                  <a:lnTo>
                    <a:pt x="256" y="50"/>
                  </a:lnTo>
                  <a:lnTo>
                    <a:pt x="247" y="78"/>
                  </a:lnTo>
                  <a:lnTo>
                    <a:pt x="233" y="151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5" y="256"/>
                  </a:lnTo>
                  <a:lnTo>
                    <a:pt x="206" y="274"/>
                  </a:lnTo>
                  <a:lnTo>
                    <a:pt x="192" y="279"/>
                  </a:lnTo>
                  <a:lnTo>
                    <a:pt x="183" y="279"/>
                  </a:lnTo>
                  <a:lnTo>
                    <a:pt x="165" y="274"/>
                  </a:lnTo>
                  <a:lnTo>
                    <a:pt x="151" y="260"/>
                  </a:lnTo>
                  <a:lnTo>
                    <a:pt x="142" y="242"/>
                  </a:lnTo>
                  <a:lnTo>
                    <a:pt x="128" y="219"/>
                  </a:lnTo>
                  <a:lnTo>
                    <a:pt x="128" y="219"/>
                  </a:lnTo>
                  <a:lnTo>
                    <a:pt x="119" y="201"/>
                  </a:lnTo>
                  <a:lnTo>
                    <a:pt x="110" y="192"/>
                  </a:lnTo>
                  <a:lnTo>
                    <a:pt x="101" y="187"/>
                  </a:lnTo>
                  <a:lnTo>
                    <a:pt x="92" y="192"/>
                  </a:lnTo>
                  <a:lnTo>
                    <a:pt x="87" y="196"/>
                  </a:lnTo>
                  <a:lnTo>
                    <a:pt x="83" y="206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3" y="247"/>
                  </a:lnTo>
                  <a:lnTo>
                    <a:pt x="69" y="265"/>
                  </a:lnTo>
                  <a:lnTo>
                    <a:pt x="46" y="306"/>
                  </a:lnTo>
                  <a:lnTo>
                    <a:pt x="14" y="356"/>
                  </a:lnTo>
                  <a:lnTo>
                    <a:pt x="14" y="361"/>
                  </a:lnTo>
                  <a:lnTo>
                    <a:pt x="19" y="356"/>
                  </a:lnTo>
                  <a:lnTo>
                    <a:pt x="64" y="415"/>
                  </a:lnTo>
                  <a:lnTo>
                    <a:pt x="165" y="415"/>
                  </a:lnTo>
                  <a:lnTo>
                    <a:pt x="165" y="415"/>
                  </a:lnTo>
                  <a:lnTo>
                    <a:pt x="206" y="434"/>
                  </a:lnTo>
                  <a:lnTo>
                    <a:pt x="233" y="452"/>
                  </a:lnTo>
                  <a:lnTo>
                    <a:pt x="256" y="475"/>
                  </a:lnTo>
                  <a:lnTo>
                    <a:pt x="229" y="580"/>
                  </a:lnTo>
                  <a:lnTo>
                    <a:pt x="224" y="593"/>
                  </a:lnTo>
                  <a:lnTo>
                    <a:pt x="224" y="593"/>
                  </a:lnTo>
                  <a:lnTo>
                    <a:pt x="210" y="602"/>
                  </a:lnTo>
                  <a:lnTo>
                    <a:pt x="197" y="616"/>
                  </a:lnTo>
                  <a:lnTo>
                    <a:pt x="192" y="634"/>
                  </a:lnTo>
                  <a:lnTo>
                    <a:pt x="187" y="653"/>
                  </a:lnTo>
                  <a:lnTo>
                    <a:pt x="187" y="694"/>
                  </a:lnTo>
                  <a:lnTo>
                    <a:pt x="197" y="735"/>
                  </a:lnTo>
                  <a:lnTo>
                    <a:pt x="197" y="735"/>
                  </a:lnTo>
                  <a:lnTo>
                    <a:pt x="206" y="758"/>
                  </a:lnTo>
                  <a:lnTo>
                    <a:pt x="215" y="767"/>
                  </a:lnTo>
                  <a:lnTo>
                    <a:pt x="224" y="767"/>
                  </a:lnTo>
                  <a:lnTo>
                    <a:pt x="229" y="762"/>
                  </a:lnTo>
                  <a:lnTo>
                    <a:pt x="302" y="735"/>
                  </a:lnTo>
                  <a:lnTo>
                    <a:pt x="302" y="735"/>
                  </a:lnTo>
                  <a:lnTo>
                    <a:pt x="338" y="735"/>
                  </a:lnTo>
                  <a:lnTo>
                    <a:pt x="347" y="739"/>
                  </a:lnTo>
                  <a:lnTo>
                    <a:pt x="356" y="744"/>
                  </a:lnTo>
                  <a:lnTo>
                    <a:pt x="361" y="753"/>
                  </a:lnTo>
                  <a:lnTo>
                    <a:pt x="361" y="758"/>
                  </a:lnTo>
                  <a:lnTo>
                    <a:pt x="356" y="776"/>
                  </a:lnTo>
                  <a:lnTo>
                    <a:pt x="347" y="789"/>
                  </a:lnTo>
                  <a:lnTo>
                    <a:pt x="333" y="803"/>
                  </a:lnTo>
                  <a:lnTo>
                    <a:pt x="320" y="817"/>
                  </a:lnTo>
                  <a:lnTo>
                    <a:pt x="320" y="817"/>
                  </a:lnTo>
                  <a:lnTo>
                    <a:pt x="297" y="826"/>
                  </a:lnTo>
                  <a:lnTo>
                    <a:pt x="279" y="844"/>
                  </a:lnTo>
                  <a:lnTo>
                    <a:pt x="265" y="858"/>
                  </a:lnTo>
                  <a:lnTo>
                    <a:pt x="256" y="876"/>
                  </a:lnTo>
                  <a:lnTo>
                    <a:pt x="247" y="904"/>
                  </a:lnTo>
                  <a:lnTo>
                    <a:pt x="247" y="917"/>
                  </a:lnTo>
                  <a:lnTo>
                    <a:pt x="247" y="917"/>
                  </a:lnTo>
                  <a:lnTo>
                    <a:pt x="251" y="972"/>
                  </a:lnTo>
                  <a:lnTo>
                    <a:pt x="251" y="1018"/>
                  </a:lnTo>
                  <a:lnTo>
                    <a:pt x="251" y="1049"/>
                  </a:lnTo>
                  <a:lnTo>
                    <a:pt x="242" y="1077"/>
                  </a:lnTo>
                  <a:lnTo>
                    <a:pt x="238" y="1091"/>
                  </a:lnTo>
                  <a:lnTo>
                    <a:pt x="229" y="1104"/>
                  </a:lnTo>
                  <a:lnTo>
                    <a:pt x="224" y="1113"/>
                  </a:lnTo>
                  <a:lnTo>
                    <a:pt x="224" y="1113"/>
                  </a:lnTo>
                  <a:lnTo>
                    <a:pt x="197" y="1122"/>
                  </a:lnTo>
                  <a:lnTo>
                    <a:pt x="169" y="1141"/>
                  </a:lnTo>
                  <a:lnTo>
                    <a:pt x="151" y="1164"/>
                  </a:lnTo>
                  <a:lnTo>
                    <a:pt x="133" y="1186"/>
                  </a:lnTo>
                  <a:lnTo>
                    <a:pt x="114" y="1227"/>
                  </a:lnTo>
                  <a:lnTo>
                    <a:pt x="110" y="1246"/>
                  </a:lnTo>
                  <a:lnTo>
                    <a:pt x="110" y="1246"/>
                  </a:lnTo>
                  <a:lnTo>
                    <a:pt x="83" y="1259"/>
                  </a:lnTo>
                  <a:lnTo>
                    <a:pt x="60" y="1273"/>
                  </a:lnTo>
                  <a:lnTo>
                    <a:pt x="41" y="1291"/>
                  </a:lnTo>
                  <a:lnTo>
                    <a:pt x="28" y="1310"/>
                  </a:lnTo>
                  <a:lnTo>
                    <a:pt x="10" y="1341"/>
                  </a:lnTo>
                  <a:lnTo>
                    <a:pt x="0" y="1355"/>
                  </a:lnTo>
                  <a:lnTo>
                    <a:pt x="0" y="1355"/>
                  </a:lnTo>
                  <a:lnTo>
                    <a:pt x="0" y="1410"/>
                  </a:lnTo>
                  <a:lnTo>
                    <a:pt x="10" y="1446"/>
                  </a:lnTo>
                  <a:lnTo>
                    <a:pt x="19" y="1460"/>
                  </a:lnTo>
                  <a:lnTo>
                    <a:pt x="23" y="1469"/>
                  </a:lnTo>
                  <a:lnTo>
                    <a:pt x="32" y="1478"/>
                  </a:lnTo>
                  <a:lnTo>
                    <a:pt x="41" y="1478"/>
                  </a:lnTo>
                  <a:lnTo>
                    <a:pt x="60" y="1478"/>
                  </a:lnTo>
                  <a:lnTo>
                    <a:pt x="78" y="1474"/>
                  </a:lnTo>
                  <a:lnTo>
                    <a:pt x="92" y="1460"/>
                  </a:lnTo>
                  <a:lnTo>
                    <a:pt x="96" y="1442"/>
                  </a:lnTo>
                  <a:lnTo>
                    <a:pt x="96" y="1442"/>
                  </a:lnTo>
                  <a:lnTo>
                    <a:pt x="105" y="1414"/>
                  </a:lnTo>
                  <a:lnTo>
                    <a:pt x="119" y="1392"/>
                  </a:lnTo>
                  <a:lnTo>
                    <a:pt x="142" y="1373"/>
                  </a:lnTo>
                  <a:lnTo>
                    <a:pt x="142" y="1373"/>
                  </a:lnTo>
                  <a:lnTo>
                    <a:pt x="160" y="1369"/>
                  </a:lnTo>
                  <a:lnTo>
                    <a:pt x="178" y="1360"/>
                  </a:lnTo>
                  <a:lnTo>
                    <a:pt x="192" y="1346"/>
                  </a:lnTo>
                  <a:lnTo>
                    <a:pt x="206" y="1332"/>
                  </a:lnTo>
                  <a:lnTo>
                    <a:pt x="219" y="1310"/>
                  </a:lnTo>
                  <a:lnTo>
                    <a:pt x="224" y="1300"/>
                  </a:lnTo>
                  <a:lnTo>
                    <a:pt x="270" y="1337"/>
                  </a:lnTo>
                  <a:lnTo>
                    <a:pt x="270" y="1337"/>
                  </a:lnTo>
                  <a:lnTo>
                    <a:pt x="283" y="1332"/>
                  </a:lnTo>
                  <a:lnTo>
                    <a:pt x="297" y="1328"/>
                  </a:lnTo>
                  <a:lnTo>
                    <a:pt x="320" y="1328"/>
                  </a:lnTo>
                  <a:lnTo>
                    <a:pt x="329" y="1369"/>
                  </a:lnTo>
                  <a:lnTo>
                    <a:pt x="329" y="1369"/>
                  </a:lnTo>
                  <a:lnTo>
                    <a:pt x="338" y="1382"/>
                  </a:lnTo>
                  <a:lnTo>
                    <a:pt x="347" y="1392"/>
                  </a:lnTo>
                  <a:lnTo>
                    <a:pt x="352" y="1405"/>
                  </a:lnTo>
                  <a:lnTo>
                    <a:pt x="347" y="1414"/>
                  </a:lnTo>
                  <a:lnTo>
                    <a:pt x="347" y="1419"/>
                  </a:lnTo>
                  <a:lnTo>
                    <a:pt x="347" y="1419"/>
                  </a:lnTo>
                  <a:lnTo>
                    <a:pt x="333" y="1433"/>
                  </a:lnTo>
                  <a:lnTo>
                    <a:pt x="329" y="1446"/>
                  </a:lnTo>
                  <a:lnTo>
                    <a:pt x="329" y="1455"/>
                  </a:lnTo>
                  <a:lnTo>
                    <a:pt x="329" y="1465"/>
                  </a:lnTo>
                  <a:lnTo>
                    <a:pt x="338" y="1478"/>
                  </a:lnTo>
                  <a:lnTo>
                    <a:pt x="343" y="1483"/>
                  </a:lnTo>
                  <a:lnTo>
                    <a:pt x="343" y="1547"/>
                  </a:lnTo>
                  <a:lnTo>
                    <a:pt x="343" y="1547"/>
                  </a:lnTo>
                  <a:lnTo>
                    <a:pt x="352" y="1551"/>
                  </a:lnTo>
                  <a:lnTo>
                    <a:pt x="356" y="1565"/>
                  </a:lnTo>
                  <a:lnTo>
                    <a:pt x="361" y="1579"/>
                  </a:lnTo>
                  <a:lnTo>
                    <a:pt x="356" y="1588"/>
                  </a:lnTo>
                  <a:lnTo>
                    <a:pt x="352" y="1601"/>
                  </a:lnTo>
                  <a:lnTo>
                    <a:pt x="338" y="1620"/>
                  </a:lnTo>
                  <a:lnTo>
                    <a:pt x="338" y="1620"/>
                  </a:lnTo>
                  <a:lnTo>
                    <a:pt x="333" y="1633"/>
                  </a:lnTo>
                  <a:lnTo>
                    <a:pt x="338" y="1647"/>
                  </a:lnTo>
                  <a:lnTo>
                    <a:pt x="347" y="1661"/>
                  </a:lnTo>
                  <a:lnTo>
                    <a:pt x="361" y="1674"/>
                  </a:lnTo>
                  <a:lnTo>
                    <a:pt x="393" y="1693"/>
                  </a:lnTo>
                  <a:lnTo>
                    <a:pt x="411" y="1697"/>
                  </a:lnTo>
                  <a:lnTo>
                    <a:pt x="411" y="1697"/>
                  </a:lnTo>
                  <a:lnTo>
                    <a:pt x="425" y="1679"/>
                  </a:lnTo>
                  <a:lnTo>
                    <a:pt x="466" y="1638"/>
                  </a:lnTo>
                  <a:lnTo>
                    <a:pt x="493" y="1620"/>
                  </a:lnTo>
                  <a:lnTo>
                    <a:pt x="520" y="1601"/>
                  </a:lnTo>
                  <a:lnTo>
                    <a:pt x="548" y="1592"/>
                  </a:lnTo>
                  <a:lnTo>
                    <a:pt x="566" y="1592"/>
                  </a:lnTo>
                  <a:lnTo>
                    <a:pt x="580" y="1592"/>
                  </a:lnTo>
                  <a:lnTo>
                    <a:pt x="580" y="1592"/>
                  </a:lnTo>
                  <a:lnTo>
                    <a:pt x="625" y="1601"/>
                  </a:lnTo>
                  <a:lnTo>
                    <a:pt x="666" y="1606"/>
                  </a:lnTo>
                  <a:lnTo>
                    <a:pt x="698" y="1601"/>
                  </a:lnTo>
                  <a:lnTo>
                    <a:pt x="726" y="1597"/>
                  </a:lnTo>
                  <a:lnTo>
                    <a:pt x="749" y="1588"/>
                  </a:lnTo>
                  <a:lnTo>
                    <a:pt x="771" y="1579"/>
                  </a:lnTo>
                  <a:lnTo>
                    <a:pt x="803" y="1560"/>
                  </a:lnTo>
                  <a:lnTo>
                    <a:pt x="803" y="1560"/>
                  </a:lnTo>
                  <a:lnTo>
                    <a:pt x="831" y="1542"/>
                  </a:lnTo>
                  <a:lnTo>
                    <a:pt x="840" y="1528"/>
                  </a:lnTo>
                  <a:lnTo>
                    <a:pt x="844" y="1515"/>
                  </a:lnTo>
                  <a:lnTo>
                    <a:pt x="844" y="1510"/>
                  </a:lnTo>
                  <a:lnTo>
                    <a:pt x="844" y="1510"/>
                  </a:lnTo>
                  <a:lnTo>
                    <a:pt x="831" y="1474"/>
                  </a:lnTo>
                  <a:lnTo>
                    <a:pt x="817" y="1437"/>
                  </a:lnTo>
                  <a:lnTo>
                    <a:pt x="812" y="1405"/>
                  </a:lnTo>
                  <a:lnTo>
                    <a:pt x="817" y="1396"/>
                  </a:lnTo>
                  <a:lnTo>
                    <a:pt x="817" y="1387"/>
                  </a:lnTo>
                  <a:lnTo>
                    <a:pt x="817" y="1387"/>
                  </a:lnTo>
                  <a:lnTo>
                    <a:pt x="826" y="1378"/>
                  </a:lnTo>
                  <a:lnTo>
                    <a:pt x="835" y="1360"/>
                  </a:lnTo>
                  <a:lnTo>
                    <a:pt x="840" y="1346"/>
                  </a:lnTo>
                  <a:lnTo>
                    <a:pt x="840" y="1346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7" name="Freeform 13"/>
            <p:cNvSpPr>
              <a:spLocks/>
            </p:cNvSpPr>
            <p:nvPr/>
          </p:nvSpPr>
          <p:spPr bwMode="auto">
            <a:xfrm>
              <a:off x="3710" y="2568"/>
              <a:ext cx="1378" cy="1506"/>
            </a:xfrm>
            <a:custGeom>
              <a:avLst/>
              <a:gdLst/>
              <a:ahLst/>
              <a:cxnLst>
                <a:cxn ang="0">
                  <a:pos x="1214" y="525"/>
                </a:cxn>
                <a:cxn ang="0">
                  <a:pos x="1182" y="520"/>
                </a:cxn>
                <a:cxn ang="0">
                  <a:pos x="1109" y="584"/>
                </a:cxn>
                <a:cxn ang="0">
                  <a:pos x="1045" y="602"/>
                </a:cxn>
                <a:cxn ang="0">
                  <a:pos x="1041" y="539"/>
                </a:cxn>
                <a:cxn ang="0">
                  <a:pos x="1031" y="466"/>
                </a:cxn>
                <a:cxn ang="0">
                  <a:pos x="968" y="415"/>
                </a:cxn>
                <a:cxn ang="0">
                  <a:pos x="936" y="310"/>
                </a:cxn>
                <a:cxn ang="0">
                  <a:pos x="926" y="210"/>
                </a:cxn>
                <a:cxn ang="0">
                  <a:pos x="872" y="201"/>
                </a:cxn>
                <a:cxn ang="0">
                  <a:pos x="835" y="169"/>
                </a:cxn>
                <a:cxn ang="0">
                  <a:pos x="803" y="55"/>
                </a:cxn>
                <a:cxn ang="0">
                  <a:pos x="794" y="14"/>
                </a:cxn>
                <a:cxn ang="0">
                  <a:pos x="735" y="50"/>
                </a:cxn>
                <a:cxn ang="0">
                  <a:pos x="721" y="0"/>
                </a:cxn>
                <a:cxn ang="0">
                  <a:pos x="634" y="46"/>
                </a:cxn>
                <a:cxn ang="0">
                  <a:pos x="639" y="96"/>
                </a:cxn>
                <a:cxn ang="0">
                  <a:pos x="694" y="338"/>
                </a:cxn>
                <a:cxn ang="0">
                  <a:pos x="630" y="429"/>
                </a:cxn>
                <a:cxn ang="0">
                  <a:pos x="571" y="520"/>
                </a:cxn>
                <a:cxn ang="0">
                  <a:pos x="516" y="525"/>
                </a:cxn>
                <a:cxn ang="0">
                  <a:pos x="438" y="511"/>
                </a:cxn>
                <a:cxn ang="0">
                  <a:pos x="379" y="543"/>
                </a:cxn>
                <a:cxn ang="0">
                  <a:pos x="315" y="534"/>
                </a:cxn>
                <a:cxn ang="0">
                  <a:pos x="251" y="552"/>
                </a:cxn>
                <a:cxn ang="0">
                  <a:pos x="206" y="543"/>
                </a:cxn>
                <a:cxn ang="0">
                  <a:pos x="78" y="534"/>
                </a:cxn>
                <a:cxn ang="0">
                  <a:pos x="55" y="589"/>
                </a:cxn>
                <a:cxn ang="0">
                  <a:pos x="64" y="612"/>
                </a:cxn>
                <a:cxn ang="0">
                  <a:pos x="32" y="662"/>
                </a:cxn>
                <a:cxn ang="0">
                  <a:pos x="73" y="716"/>
                </a:cxn>
                <a:cxn ang="0">
                  <a:pos x="114" y="748"/>
                </a:cxn>
                <a:cxn ang="0">
                  <a:pos x="119" y="858"/>
                </a:cxn>
                <a:cxn ang="0">
                  <a:pos x="82" y="876"/>
                </a:cxn>
                <a:cxn ang="0">
                  <a:pos x="14" y="876"/>
                </a:cxn>
                <a:cxn ang="0">
                  <a:pos x="9" y="981"/>
                </a:cxn>
                <a:cxn ang="0">
                  <a:pos x="60" y="1004"/>
                </a:cxn>
                <a:cxn ang="0">
                  <a:pos x="142" y="1072"/>
                </a:cxn>
                <a:cxn ang="0">
                  <a:pos x="114" y="1195"/>
                </a:cxn>
                <a:cxn ang="0">
                  <a:pos x="105" y="1287"/>
                </a:cxn>
                <a:cxn ang="0">
                  <a:pos x="142" y="1310"/>
                </a:cxn>
                <a:cxn ang="0">
                  <a:pos x="174" y="1296"/>
                </a:cxn>
                <a:cxn ang="0">
                  <a:pos x="297" y="1337"/>
                </a:cxn>
                <a:cxn ang="0">
                  <a:pos x="361" y="1405"/>
                </a:cxn>
                <a:cxn ang="0">
                  <a:pos x="411" y="1497"/>
                </a:cxn>
                <a:cxn ang="0">
                  <a:pos x="525" y="1497"/>
                </a:cxn>
                <a:cxn ang="0">
                  <a:pos x="566" y="1419"/>
                </a:cxn>
                <a:cxn ang="0">
                  <a:pos x="548" y="1346"/>
                </a:cxn>
                <a:cxn ang="0">
                  <a:pos x="557" y="1282"/>
                </a:cxn>
                <a:cxn ang="0">
                  <a:pos x="507" y="1259"/>
                </a:cxn>
                <a:cxn ang="0">
                  <a:pos x="452" y="1195"/>
                </a:cxn>
                <a:cxn ang="0">
                  <a:pos x="630" y="1086"/>
                </a:cxn>
                <a:cxn ang="0">
                  <a:pos x="767" y="1049"/>
                </a:cxn>
                <a:cxn ang="0">
                  <a:pos x="931" y="1173"/>
                </a:cxn>
                <a:cxn ang="0">
                  <a:pos x="1114" y="1186"/>
                </a:cxn>
                <a:cxn ang="0">
                  <a:pos x="1200" y="1095"/>
                </a:cxn>
                <a:cxn ang="0">
                  <a:pos x="1205" y="958"/>
                </a:cxn>
                <a:cxn ang="0">
                  <a:pos x="1187" y="885"/>
                </a:cxn>
                <a:cxn ang="0">
                  <a:pos x="1228" y="789"/>
                </a:cxn>
                <a:cxn ang="0">
                  <a:pos x="1246" y="653"/>
                </a:cxn>
                <a:cxn ang="0">
                  <a:pos x="1378" y="552"/>
                </a:cxn>
                <a:cxn ang="0">
                  <a:pos x="1369" y="507"/>
                </a:cxn>
              </a:cxnLst>
              <a:rect l="0" t="0" r="r" b="b"/>
              <a:pathLst>
                <a:path w="1378" h="1506">
                  <a:moveTo>
                    <a:pt x="1351" y="507"/>
                  </a:moveTo>
                  <a:lnTo>
                    <a:pt x="1351" y="507"/>
                  </a:lnTo>
                  <a:lnTo>
                    <a:pt x="1264" y="525"/>
                  </a:lnTo>
                  <a:lnTo>
                    <a:pt x="1223" y="529"/>
                  </a:lnTo>
                  <a:lnTo>
                    <a:pt x="1214" y="525"/>
                  </a:lnTo>
                  <a:lnTo>
                    <a:pt x="1214" y="525"/>
                  </a:lnTo>
                  <a:lnTo>
                    <a:pt x="1218" y="516"/>
                  </a:lnTo>
                  <a:lnTo>
                    <a:pt x="1218" y="516"/>
                  </a:lnTo>
                  <a:lnTo>
                    <a:pt x="1205" y="516"/>
                  </a:lnTo>
                  <a:lnTo>
                    <a:pt x="1182" y="520"/>
                  </a:lnTo>
                  <a:lnTo>
                    <a:pt x="1164" y="525"/>
                  </a:lnTo>
                  <a:lnTo>
                    <a:pt x="1150" y="539"/>
                  </a:lnTo>
                  <a:lnTo>
                    <a:pt x="1132" y="557"/>
                  </a:lnTo>
                  <a:lnTo>
                    <a:pt x="1109" y="584"/>
                  </a:lnTo>
                  <a:lnTo>
                    <a:pt x="1109" y="584"/>
                  </a:lnTo>
                  <a:lnTo>
                    <a:pt x="1104" y="589"/>
                  </a:lnTo>
                  <a:lnTo>
                    <a:pt x="1086" y="602"/>
                  </a:lnTo>
                  <a:lnTo>
                    <a:pt x="1072" y="607"/>
                  </a:lnTo>
                  <a:lnTo>
                    <a:pt x="1059" y="607"/>
                  </a:lnTo>
                  <a:lnTo>
                    <a:pt x="1045" y="602"/>
                  </a:lnTo>
                  <a:lnTo>
                    <a:pt x="1027" y="589"/>
                  </a:lnTo>
                  <a:lnTo>
                    <a:pt x="1027" y="589"/>
                  </a:lnTo>
                  <a:lnTo>
                    <a:pt x="1027" y="575"/>
                  </a:lnTo>
                  <a:lnTo>
                    <a:pt x="1031" y="557"/>
                  </a:lnTo>
                  <a:lnTo>
                    <a:pt x="1041" y="539"/>
                  </a:lnTo>
                  <a:lnTo>
                    <a:pt x="1041" y="539"/>
                  </a:lnTo>
                  <a:lnTo>
                    <a:pt x="1045" y="520"/>
                  </a:lnTo>
                  <a:lnTo>
                    <a:pt x="1041" y="493"/>
                  </a:lnTo>
                  <a:lnTo>
                    <a:pt x="1036" y="479"/>
                  </a:lnTo>
                  <a:lnTo>
                    <a:pt x="1031" y="466"/>
                  </a:lnTo>
                  <a:lnTo>
                    <a:pt x="1018" y="456"/>
                  </a:lnTo>
                  <a:lnTo>
                    <a:pt x="1009" y="443"/>
                  </a:lnTo>
                  <a:lnTo>
                    <a:pt x="1009" y="443"/>
                  </a:lnTo>
                  <a:lnTo>
                    <a:pt x="977" y="425"/>
                  </a:lnTo>
                  <a:lnTo>
                    <a:pt x="968" y="415"/>
                  </a:lnTo>
                  <a:lnTo>
                    <a:pt x="958" y="402"/>
                  </a:lnTo>
                  <a:lnTo>
                    <a:pt x="949" y="383"/>
                  </a:lnTo>
                  <a:lnTo>
                    <a:pt x="940" y="365"/>
                  </a:lnTo>
                  <a:lnTo>
                    <a:pt x="940" y="342"/>
                  </a:lnTo>
                  <a:lnTo>
                    <a:pt x="936" y="310"/>
                  </a:lnTo>
                  <a:lnTo>
                    <a:pt x="936" y="310"/>
                  </a:lnTo>
                  <a:lnTo>
                    <a:pt x="940" y="260"/>
                  </a:lnTo>
                  <a:lnTo>
                    <a:pt x="940" y="228"/>
                  </a:lnTo>
                  <a:lnTo>
                    <a:pt x="936" y="219"/>
                  </a:lnTo>
                  <a:lnTo>
                    <a:pt x="926" y="210"/>
                  </a:lnTo>
                  <a:lnTo>
                    <a:pt x="913" y="206"/>
                  </a:lnTo>
                  <a:lnTo>
                    <a:pt x="890" y="201"/>
                  </a:lnTo>
                  <a:lnTo>
                    <a:pt x="890" y="201"/>
                  </a:lnTo>
                  <a:lnTo>
                    <a:pt x="885" y="201"/>
                  </a:lnTo>
                  <a:lnTo>
                    <a:pt x="872" y="201"/>
                  </a:lnTo>
                  <a:lnTo>
                    <a:pt x="858" y="196"/>
                  </a:lnTo>
                  <a:lnTo>
                    <a:pt x="849" y="192"/>
                  </a:lnTo>
                  <a:lnTo>
                    <a:pt x="844" y="178"/>
                  </a:lnTo>
                  <a:lnTo>
                    <a:pt x="844" y="178"/>
                  </a:lnTo>
                  <a:lnTo>
                    <a:pt x="835" y="169"/>
                  </a:lnTo>
                  <a:lnTo>
                    <a:pt x="817" y="146"/>
                  </a:lnTo>
                  <a:lnTo>
                    <a:pt x="808" y="128"/>
                  </a:lnTo>
                  <a:lnTo>
                    <a:pt x="803" y="110"/>
                  </a:lnTo>
                  <a:lnTo>
                    <a:pt x="799" y="82"/>
                  </a:lnTo>
                  <a:lnTo>
                    <a:pt x="803" y="55"/>
                  </a:lnTo>
                  <a:lnTo>
                    <a:pt x="803" y="55"/>
                  </a:lnTo>
                  <a:lnTo>
                    <a:pt x="803" y="32"/>
                  </a:lnTo>
                  <a:lnTo>
                    <a:pt x="803" y="19"/>
                  </a:lnTo>
                  <a:lnTo>
                    <a:pt x="799" y="14"/>
                  </a:lnTo>
                  <a:lnTo>
                    <a:pt x="794" y="14"/>
                  </a:lnTo>
                  <a:lnTo>
                    <a:pt x="776" y="23"/>
                  </a:lnTo>
                  <a:lnTo>
                    <a:pt x="758" y="37"/>
                  </a:lnTo>
                  <a:lnTo>
                    <a:pt x="758" y="37"/>
                  </a:lnTo>
                  <a:lnTo>
                    <a:pt x="744" y="46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730" y="32"/>
                  </a:lnTo>
                  <a:lnTo>
                    <a:pt x="730" y="32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48" y="37"/>
                  </a:lnTo>
                  <a:lnTo>
                    <a:pt x="648" y="37"/>
                  </a:lnTo>
                  <a:lnTo>
                    <a:pt x="634" y="46"/>
                  </a:lnTo>
                  <a:lnTo>
                    <a:pt x="630" y="50"/>
                  </a:lnTo>
                  <a:lnTo>
                    <a:pt x="625" y="60"/>
                  </a:lnTo>
                  <a:lnTo>
                    <a:pt x="625" y="64"/>
                  </a:lnTo>
                  <a:lnTo>
                    <a:pt x="625" y="82"/>
                  </a:lnTo>
                  <a:lnTo>
                    <a:pt x="639" y="96"/>
                  </a:lnTo>
                  <a:lnTo>
                    <a:pt x="666" y="123"/>
                  </a:lnTo>
                  <a:lnTo>
                    <a:pt x="680" y="133"/>
                  </a:lnTo>
                  <a:lnTo>
                    <a:pt x="685" y="142"/>
                  </a:lnTo>
                  <a:lnTo>
                    <a:pt x="689" y="247"/>
                  </a:lnTo>
                  <a:lnTo>
                    <a:pt x="694" y="338"/>
                  </a:lnTo>
                  <a:lnTo>
                    <a:pt x="694" y="338"/>
                  </a:lnTo>
                  <a:lnTo>
                    <a:pt x="685" y="365"/>
                  </a:lnTo>
                  <a:lnTo>
                    <a:pt x="671" y="388"/>
                  </a:lnTo>
                  <a:lnTo>
                    <a:pt x="653" y="411"/>
                  </a:lnTo>
                  <a:lnTo>
                    <a:pt x="630" y="429"/>
                  </a:lnTo>
                  <a:lnTo>
                    <a:pt x="593" y="456"/>
                  </a:lnTo>
                  <a:lnTo>
                    <a:pt x="575" y="470"/>
                  </a:lnTo>
                  <a:lnTo>
                    <a:pt x="575" y="470"/>
                  </a:lnTo>
                  <a:lnTo>
                    <a:pt x="575" y="502"/>
                  </a:lnTo>
                  <a:lnTo>
                    <a:pt x="571" y="520"/>
                  </a:lnTo>
                  <a:lnTo>
                    <a:pt x="561" y="534"/>
                  </a:lnTo>
                  <a:lnTo>
                    <a:pt x="552" y="539"/>
                  </a:lnTo>
                  <a:lnTo>
                    <a:pt x="539" y="534"/>
                  </a:lnTo>
                  <a:lnTo>
                    <a:pt x="530" y="534"/>
                  </a:lnTo>
                  <a:lnTo>
                    <a:pt x="516" y="525"/>
                  </a:lnTo>
                  <a:lnTo>
                    <a:pt x="516" y="525"/>
                  </a:lnTo>
                  <a:lnTo>
                    <a:pt x="502" y="520"/>
                  </a:lnTo>
                  <a:lnTo>
                    <a:pt x="475" y="516"/>
                  </a:lnTo>
                  <a:lnTo>
                    <a:pt x="457" y="511"/>
                  </a:lnTo>
                  <a:lnTo>
                    <a:pt x="438" y="511"/>
                  </a:lnTo>
                  <a:lnTo>
                    <a:pt x="420" y="516"/>
                  </a:lnTo>
                  <a:lnTo>
                    <a:pt x="406" y="525"/>
                  </a:lnTo>
                  <a:lnTo>
                    <a:pt x="406" y="525"/>
                  </a:lnTo>
                  <a:lnTo>
                    <a:pt x="393" y="539"/>
                  </a:lnTo>
                  <a:lnTo>
                    <a:pt x="379" y="543"/>
                  </a:lnTo>
                  <a:lnTo>
                    <a:pt x="352" y="548"/>
                  </a:lnTo>
                  <a:lnTo>
                    <a:pt x="333" y="543"/>
                  </a:lnTo>
                  <a:lnTo>
                    <a:pt x="324" y="539"/>
                  </a:lnTo>
                  <a:lnTo>
                    <a:pt x="324" y="539"/>
                  </a:lnTo>
                  <a:lnTo>
                    <a:pt x="315" y="534"/>
                  </a:lnTo>
                  <a:lnTo>
                    <a:pt x="301" y="529"/>
                  </a:lnTo>
                  <a:lnTo>
                    <a:pt x="288" y="525"/>
                  </a:lnTo>
                  <a:lnTo>
                    <a:pt x="288" y="525"/>
                  </a:lnTo>
                  <a:lnTo>
                    <a:pt x="270" y="543"/>
                  </a:lnTo>
                  <a:lnTo>
                    <a:pt x="251" y="552"/>
                  </a:lnTo>
                  <a:lnTo>
                    <a:pt x="238" y="552"/>
                  </a:lnTo>
                  <a:lnTo>
                    <a:pt x="228" y="552"/>
                  </a:lnTo>
                  <a:lnTo>
                    <a:pt x="210" y="548"/>
                  </a:lnTo>
                  <a:lnTo>
                    <a:pt x="206" y="543"/>
                  </a:lnTo>
                  <a:lnTo>
                    <a:pt x="206" y="543"/>
                  </a:lnTo>
                  <a:lnTo>
                    <a:pt x="178" y="529"/>
                  </a:lnTo>
                  <a:lnTo>
                    <a:pt x="151" y="520"/>
                  </a:lnTo>
                  <a:lnTo>
                    <a:pt x="124" y="520"/>
                  </a:lnTo>
                  <a:lnTo>
                    <a:pt x="101" y="525"/>
                  </a:lnTo>
                  <a:lnTo>
                    <a:pt x="78" y="534"/>
                  </a:lnTo>
                  <a:lnTo>
                    <a:pt x="55" y="543"/>
                  </a:lnTo>
                  <a:lnTo>
                    <a:pt x="23" y="566"/>
                  </a:lnTo>
                  <a:lnTo>
                    <a:pt x="23" y="571"/>
                  </a:lnTo>
                  <a:lnTo>
                    <a:pt x="23" y="571"/>
                  </a:lnTo>
                  <a:lnTo>
                    <a:pt x="55" y="589"/>
                  </a:lnTo>
                  <a:lnTo>
                    <a:pt x="55" y="589"/>
                  </a:lnTo>
                  <a:lnTo>
                    <a:pt x="64" y="593"/>
                  </a:lnTo>
                  <a:lnTo>
                    <a:pt x="69" y="602"/>
                  </a:lnTo>
                  <a:lnTo>
                    <a:pt x="69" y="607"/>
                  </a:lnTo>
                  <a:lnTo>
                    <a:pt x="64" y="612"/>
                  </a:lnTo>
                  <a:lnTo>
                    <a:pt x="55" y="621"/>
                  </a:lnTo>
                  <a:lnTo>
                    <a:pt x="51" y="625"/>
                  </a:lnTo>
                  <a:lnTo>
                    <a:pt x="51" y="625"/>
                  </a:lnTo>
                  <a:lnTo>
                    <a:pt x="37" y="643"/>
                  </a:lnTo>
                  <a:lnTo>
                    <a:pt x="32" y="662"/>
                  </a:lnTo>
                  <a:lnTo>
                    <a:pt x="32" y="675"/>
                  </a:lnTo>
                  <a:lnTo>
                    <a:pt x="37" y="689"/>
                  </a:lnTo>
                  <a:lnTo>
                    <a:pt x="41" y="698"/>
                  </a:lnTo>
                  <a:lnTo>
                    <a:pt x="55" y="707"/>
                  </a:lnTo>
                  <a:lnTo>
                    <a:pt x="73" y="716"/>
                  </a:lnTo>
                  <a:lnTo>
                    <a:pt x="73" y="716"/>
                  </a:lnTo>
                  <a:lnTo>
                    <a:pt x="92" y="721"/>
                  </a:lnTo>
                  <a:lnTo>
                    <a:pt x="101" y="730"/>
                  </a:lnTo>
                  <a:lnTo>
                    <a:pt x="105" y="735"/>
                  </a:lnTo>
                  <a:lnTo>
                    <a:pt x="114" y="748"/>
                  </a:lnTo>
                  <a:lnTo>
                    <a:pt x="119" y="762"/>
                  </a:lnTo>
                  <a:lnTo>
                    <a:pt x="124" y="812"/>
                  </a:lnTo>
                  <a:lnTo>
                    <a:pt x="124" y="812"/>
                  </a:lnTo>
                  <a:lnTo>
                    <a:pt x="124" y="840"/>
                  </a:lnTo>
                  <a:lnTo>
                    <a:pt x="119" y="858"/>
                  </a:lnTo>
                  <a:lnTo>
                    <a:pt x="114" y="872"/>
                  </a:lnTo>
                  <a:lnTo>
                    <a:pt x="105" y="876"/>
                  </a:lnTo>
                  <a:lnTo>
                    <a:pt x="96" y="876"/>
                  </a:lnTo>
                  <a:lnTo>
                    <a:pt x="92" y="876"/>
                  </a:lnTo>
                  <a:lnTo>
                    <a:pt x="82" y="876"/>
                  </a:lnTo>
                  <a:lnTo>
                    <a:pt x="82" y="876"/>
                  </a:lnTo>
                  <a:lnTo>
                    <a:pt x="51" y="867"/>
                  </a:lnTo>
                  <a:lnTo>
                    <a:pt x="32" y="872"/>
                  </a:lnTo>
                  <a:lnTo>
                    <a:pt x="14" y="876"/>
                  </a:lnTo>
                  <a:lnTo>
                    <a:pt x="14" y="876"/>
                  </a:lnTo>
                  <a:lnTo>
                    <a:pt x="5" y="904"/>
                  </a:lnTo>
                  <a:lnTo>
                    <a:pt x="0" y="931"/>
                  </a:lnTo>
                  <a:lnTo>
                    <a:pt x="0" y="949"/>
                  </a:lnTo>
                  <a:lnTo>
                    <a:pt x="5" y="967"/>
                  </a:lnTo>
                  <a:lnTo>
                    <a:pt x="9" y="981"/>
                  </a:lnTo>
                  <a:lnTo>
                    <a:pt x="19" y="990"/>
                  </a:lnTo>
                  <a:lnTo>
                    <a:pt x="28" y="995"/>
                  </a:lnTo>
                  <a:lnTo>
                    <a:pt x="37" y="999"/>
                  </a:lnTo>
                  <a:lnTo>
                    <a:pt x="37" y="999"/>
                  </a:lnTo>
                  <a:lnTo>
                    <a:pt x="60" y="1004"/>
                  </a:lnTo>
                  <a:lnTo>
                    <a:pt x="87" y="1018"/>
                  </a:lnTo>
                  <a:lnTo>
                    <a:pt x="114" y="1036"/>
                  </a:lnTo>
                  <a:lnTo>
                    <a:pt x="114" y="1036"/>
                  </a:lnTo>
                  <a:lnTo>
                    <a:pt x="133" y="1054"/>
                  </a:lnTo>
                  <a:lnTo>
                    <a:pt x="142" y="1072"/>
                  </a:lnTo>
                  <a:lnTo>
                    <a:pt x="146" y="1095"/>
                  </a:lnTo>
                  <a:lnTo>
                    <a:pt x="146" y="1113"/>
                  </a:lnTo>
                  <a:lnTo>
                    <a:pt x="142" y="1136"/>
                  </a:lnTo>
                  <a:lnTo>
                    <a:pt x="137" y="1154"/>
                  </a:lnTo>
                  <a:lnTo>
                    <a:pt x="114" y="1195"/>
                  </a:lnTo>
                  <a:lnTo>
                    <a:pt x="114" y="1195"/>
                  </a:lnTo>
                  <a:lnTo>
                    <a:pt x="105" y="1214"/>
                  </a:lnTo>
                  <a:lnTo>
                    <a:pt x="101" y="1227"/>
                  </a:lnTo>
                  <a:lnTo>
                    <a:pt x="101" y="1259"/>
                  </a:lnTo>
                  <a:lnTo>
                    <a:pt x="105" y="1287"/>
                  </a:lnTo>
                  <a:lnTo>
                    <a:pt x="110" y="1305"/>
                  </a:lnTo>
                  <a:lnTo>
                    <a:pt x="110" y="1305"/>
                  </a:lnTo>
                  <a:lnTo>
                    <a:pt x="137" y="1323"/>
                  </a:lnTo>
                  <a:lnTo>
                    <a:pt x="137" y="1323"/>
                  </a:lnTo>
                  <a:lnTo>
                    <a:pt x="142" y="1310"/>
                  </a:lnTo>
                  <a:lnTo>
                    <a:pt x="146" y="1305"/>
                  </a:lnTo>
                  <a:lnTo>
                    <a:pt x="155" y="1296"/>
                  </a:lnTo>
                  <a:lnTo>
                    <a:pt x="169" y="1296"/>
                  </a:lnTo>
                  <a:lnTo>
                    <a:pt x="174" y="1296"/>
                  </a:lnTo>
                  <a:lnTo>
                    <a:pt x="174" y="1296"/>
                  </a:lnTo>
                  <a:lnTo>
                    <a:pt x="197" y="1314"/>
                  </a:lnTo>
                  <a:lnTo>
                    <a:pt x="224" y="1328"/>
                  </a:lnTo>
                  <a:lnTo>
                    <a:pt x="256" y="1341"/>
                  </a:lnTo>
                  <a:lnTo>
                    <a:pt x="256" y="1341"/>
                  </a:lnTo>
                  <a:lnTo>
                    <a:pt x="297" y="1337"/>
                  </a:lnTo>
                  <a:lnTo>
                    <a:pt x="315" y="1341"/>
                  </a:lnTo>
                  <a:lnTo>
                    <a:pt x="329" y="1351"/>
                  </a:lnTo>
                  <a:lnTo>
                    <a:pt x="343" y="1360"/>
                  </a:lnTo>
                  <a:lnTo>
                    <a:pt x="352" y="1378"/>
                  </a:lnTo>
                  <a:lnTo>
                    <a:pt x="361" y="1405"/>
                  </a:lnTo>
                  <a:lnTo>
                    <a:pt x="370" y="1433"/>
                  </a:lnTo>
                  <a:lnTo>
                    <a:pt x="370" y="1433"/>
                  </a:lnTo>
                  <a:lnTo>
                    <a:pt x="379" y="1465"/>
                  </a:lnTo>
                  <a:lnTo>
                    <a:pt x="393" y="1483"/>
                  </a:lnTo>
                  <a:lnTo>
                    <a:pt x="411" y="1497"/>
                  </a:lnTo>
                  <a:lnTo>
                    <a:pt x="429" y="1506"/>
                  </a:lnTo>
                  <a:lnTo>
                    <a:pt x="452" y="1506"/>
                  </a:lnTo>
                  <a:lnTo>
                    <a:pt x="475" y="1506"/>
                  </a:lnTo>
                  <a:lnTo>
                    <a:pt x="525" y="1497"/>
                  </a:lnTo>
                  <a:lnTo>
                    <a:pt x="525" y="1497"/>
                  </a:lnTo>
                  <a:lnTo>
                    <a:pt x="548" y="1487"/>
                  </a:lnTo>
                  <a:lnTo>
                    <a:pt x="561" y="1474"/>
                  </a:lnTo>
                  <a:lnTo>
                    <a:pt x="566" y="1460"/>
                  </a:lnTo>
                  <a:lnTo>
                    <a:pt x="571" y="1446"/>
                  </a:lnTo>
                  <a:lnTo>
                    <a:pt x="566" y="1419"/>
                  </a:lnTo>
                  <a:lnTo>
                    <a:pt x="561" y="1405"/>
                  </a:lnTo>
                  <a:lnTo>
                    <a:pt x="561" y="1405"/>
                  </a:lnTo>
                  <a:lnTo>
                    <a:pt x="557" y="1401"/>
                  </a:lnTo>
                  <a:lnTo>
                    <a:pt x="552" y="1378"/>
                  </a:lnTo>
                  <a:lnTo>
                    <a:pt x="548" y="1346"/>
                  </a:lnTo>
                  <a:lnTo>
                    <a:pt x="548" y="1328"/>
                  </a:lnTo>
                  <a:lnTo>
                    <a:pt x="557" y="1310"/>
                  </a:lnTo>
                  <a:lnTo>
                    <a:pt x="557" y="1310"/>
                  </a:lnTo>
                  <a:lnTo>
                    <a:pt x="557" y="1296"/>
                  </a:lnTo>
                  <a:lnTo>
                    <a:pt x="557" y="1282"/>
                  </a:lnTo>
                  <a:lnTo>
                    <a:pt x="548" y="1273"/>
                  </a:lnTo>
                  <a:lnTo>
                    <a:pt x="539" y="1264"/>
                  </a:lnTo>
                  <a:lnTo>
                    <a:pt x="516" y="1259"/>
                  </a:lnTo>
                  <a:lnTo>
                    <a:pt x="507" y="1259"/>
                  </a:lnTo>
                  <a:lnTo>
                    <a:pt x="507" y="1259"/>
                  </a:lnTo>
                  <a:lnTo>
                    <a:pt x="470" y="1241"/>
                  </a:lnTo>
                  <a:lnTo>
                    <a:pt x="452" y="1227"/>
                  </a:lnTo>
                  <a:lnTo>
                    <a:pt x="443" y="1214"/>
                  </a:lnTo>
                  <a:lnTo>
                    <a:pt x="443" y="1205"/>
                  </a:lnTo>
                  <a:lnTo>
                    <a:pt x="452" y="1195"/>
                  </a:lnTo>
                  <a:lnTo>
                    <a:pt x="461" y="1186"/>
                  </a:lnTo>
                  <a:lnTo>
                    <a:pt x="470" y="1182"/>
                  </a:lnTo>
                  <a:lnTo>
                    <a:pt x="561" y="1177"/>
                  </a:lnTo>
                  <a:lnTo>
                    <a:pt x="630" y="1086"/>
                  </a:lnTo>
                  <a:lnTo>
                    <a:pt x="630" y="1086"/>
                  </a:lnTo>
                  <a:lnTo>
                    <a:pt x="676" y="1059"/>
                  </a:lnTo>
                  <a:lnTo>
                    <a:pt x="707" y="1045"/>
                  </a:lnTo>
                  <a:lnTo>
                    <a:pt x="735" y="1040"/>
                  </a:lnTo>
                  <a:lnTo>
                    <a:pt x="753" y="1045"/>
                  </a:lnTo>
                  <a:lnTo>
                    <a:pt x="767" y="1049"/>
                  </a:lnTo>
                  <a:lnTo>
                    <a:pt x="776" y="1063"/>
                  </a:lnTo>
                  <a:lnTo>
                    <a:pt x="780" y="1072"/>
                  </a:lnTo>
                  <a:lnTo>
                    <a:pt x="803" y="1118"/>
                  </a:lnTo>
                  <a:lnTo>
                    <a:pt x="931" y="1173"/>
                  </a:lnTo>
                  <a:lnTo>
                    <a:pt x="931" y="1173"/>
                  </a:lnTo>
                  <a:lnTo>
                    <a:pt x="981" y="1168"/>
                  </a:lnTo>
                  <a:lnTo>
                    <a:pt x="1022" y="1168"/>
                  </a:lnTo>
                  <a:lnTo>
                    <a:pt x="1054" y="1173"/>
                  </a:lnTo>
                  <a:lnTo>
                    <a:pt x="1054" y="1173"/>
                  </a:lnTo>
                  <a:lnTo>
                    <a:pt x="1114" y="1186"/>
                  </a:lnTo>
                  <a:lnTo>
                    <a:pt x="1114" y="1186"/>
                  </a:lnTo>
                  <a:lnTo>
                    <a:pt x="1141" y="1154"/>
                  </a:lnTo>
                  <a:lnTo>
                    <a:pt x="1168" y="1122"/>
                  </a:lnTo>
                  <a:lnTo>
                    <a:pt x="1200" y="1095"/>
                  </a:lnTo>
                  <a:lnTo>
                    <a:pt x="1200" y="1095"/>
                  </a:lnTo>
                  <a:lnTo>
                    <a:pt x="1214" y="1077"/>
                  </a:lnTo>
                  <a:lnTo>
                    <a:pt x="1218" y="1054"/>
                  </a:lnTo>
                  <a:lnTo>
                    <a:pt x="1218" y="1027"/>
                  </a:lnTo>
                  <a:lnTo>
                    <a:pt x="1218" y="1004"/>
                  </a:lnTo>
                  <a:lnTo>
                    <a:pt x="1205" y="958"/>
                  </a:lnTo>
                  <a:lnTo>
                    <a:pt x="1200" y="935"/>
                  </a:lnTo>
                  <a:lnTo>
                    <a:pt x="1200" y="935"/>
                  </a:lnTo>
                  <a:lnTo>
                    <a:pt x="1196" y="926"/>
                  </a:lnTo>
                  <a:lnTo>
                    <a:pt x="1187" y="904"/>
                  </a:lnTo>
                  <a:lnTo>
                    <a:pt x="1187" y="885"/>
                  </a:lnTo>
                  <a:lnTo>
                    <a:pt x="1187" y="867"/>
                  </a:lnTo>
                  <a:lnTo>
                    <a:pt x="1191" y="849"/>
                  </a:lnTo>
                  <a:lnTo>
                    <a:pt x="1205" y="826"/>
                  </a:lnTo>
                  <a:lnTo>
                    <a:pt x="1205" y="826"/>
                  </a:lnTo>
                  <a:lnTo>
                    <a:pt x="1228" y="789"/>
                  </a:lnTo>
                  <a:lnTo>
                    <a:pt x="1241" y="758"/>
                  </a:lnTo>
                  <a:lnTo>
                    <a:pt x="1241" y="721"/>
                  </a:lnTo>
                  <a:lnTo>
                    <a:pt x="1241" y="675"/>
                  </a:lnTo>
                  <a:lnTo>
                    <a:pt x="1241" y="675"/>
                  </a:lnTo>
                  <a:lnTo>
                    <a:pt x="1246" y="653"/>
                  </a:lnTo>
                  <a:lnTo>
                    <a:pt x="1246" y="634"/>
                  </a:lnTo>
                  <a:lnTo>
                    <a:pt x="1260" y="607"/>
                  </a:lnTo>
                  <a:lnTo>
                    <a:pt x="1269" y="598"/>
                  </a:lnTo>
                  <a:lnTo>
                    <a:pt x="1273" y="593"/>
                  </a:lnTo>
                  <a:lnTo>
                    <a:pt x="1378" y="552"/>
                  </a:lnTo>
                  <a:lnTo>
                    <a:pt x="1378" y="552"/>
                  </a:lnTo>
                  <a:lnTo>
                    <a:pt x="1378" y="534"/>
                  </a:lnTo>
                  <a:lnTo>
                    <a:pt x="1378" y="516"/>
                  </a:lnTo>
                  <a:lnTo>
                    <a:pt x="1374" y="511"/>
                  </a:lnTo>
                  <a:lnTo>
                    <a:pt x="1369" y="507"/>
                  </a:lnTo>
                  <a:lnTo>
                    <a:pt x="1355" y="502"/>
                  </a:lnTo>
                  <a:lnTo>
                    <a:pt x="1351" y="507"/>
                  </a:lnTo>
                  <a:lnTo>
                    <a:pt x="1351" y="507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8" name="Freeform 14"/>
            <p:cNvSpPr>
              <a:spLocks/>
            </p:cNvSpPr>
            <p:nvPr/>
          </p:nvSpPr>
          <p:spPr bwMode="auto">
            <a:xfrm>
              <a:off x="2091" y="1930"/>
              <a:ext cx="1537" cy="1309"/>
            </a:xfrm>
            <a:custGeom>
              <a:avLst/>
              <a:gdLst/>
              <a:ahLst/>
              <a:cxnLst>
                <a:cxn ang="0">
                  <a:pos x="1524" y="542"/>
                </a:cxn>
                <a:cxn ang="0">
                  <a:pos x="1524" y="465"/>
                </a:cxn>
                <a:cxn ang="0">
                  <a:pos x="1519" y="378"/>
                </a:cxn>
                <a:cxn ang="0">
                  <a:pos x="1524" y="310"/>
                </a:cxn>
                <a:cxn ang="0">
                  <a:pos x="1451" y="237"/>
                </a:cxn>
                <a:cxn ang="0">
                  <a:pos x="1300" y="86"/>
                </a:cxn>
                <a:cxn ang="0">
                  <a:pos x="1222" y="54"/>
                </a:cxn>
                <a:cxn ang="0">
                  <a:pos x="1122" y="68"/>
                </a:cxn>
                <a:cxn ang="0">
                  <a:pos x="1040" y="100"/>
                </a:cxn>
                <a:cxn ang="0">
                  <a:pos x="940" y="109"/>
                </a:cxn>
                <a:cxn ang="0">
                  <a:pos x="844" y="45"/>
                </a:cxn>
                <a:cxn ang="0">
                  <a:pos x="743" y="0"/>
                </a:cxn>
                <a:cxn ang="0">
                  <a:pos x="684" y="54"/>
                </a:cxn>
                <a:cxn ang="0">
                  <a:pos x="611" y="59"/>
                </a:cxn>
                <a:cxn ang="0">
                  <a:pos x="552" y="59"/>
                </a:cxn>
                <a:cxn ang="0">
                  <a:pos x="570" y="164"/>
                </a:cxn>
                <a:cxn ang="0">
                  <a:pos x="552" y="237"/>
                </a:cxn>
                <a:cxn ang="0">
                  <a:pos x="424" y="310"/>
                </a:cxn>
                <a:cxn ang="0">
                  <a:pos x="356" y="337"/>
                </a:cxn>
                <a:cxn ang="0">
                  <a:pos x="296" y="401"/>
                </a:cxn>
                <a:cxn ang="0">
                  <a:pos x="228" y="488"/>
                </a:cxn>
                <a:cxn ang="0">
                  <a:pos x="196" y="524"/>
                </a:cxn>
                <a:cxn ang="0">
                  <a:pos x="164" y="602"/>
                </a:cxn>
                <a:cxn ang="0">
                  <a:pos x="155" y="661"/>
                </a:cxn>
                <a:cxn ang="0">
                  <a:pos x="146" y="734"/>
                </a:cxn>
                <a:cxn ang="0">
                  <a:pos x="32" y="775"/>
                </a:cxn>
                <a:cxn ang="0">
                  <a:pos x="27" y="862"/>
                </a:cxn>
                <a:cxn ang="0">
                  <a:pos x="105" y="999"/>
                </a:cxn>
                <a:cxn ang="0">
                  <a:pos x="73" y="1113"/>
                </a:cxn>
                <a:cxn ang="0">
                  <a:pos x="68" y="1140"/>
                </a:cxn>
                <a:cxn ang="0">
                  <a:pos x="150" y="1172"/>
                </a:cxn>
                <a:cxn ang="0">
                  <a:pos x="164" y="1263"/>
                </a:cxn>
                <a:cxn ang="0">
                  <a:pos x="191" y="1263"/>
                </a:cxn>
                <a:cxn ang="0">
                  <a:pos x="251" y="1245"/>
                </a:cxn>
                <a:cxn ang="0">
                  <a:pos x="264" y="1286"/>
                </a:cxn>
                <a:cxn ang="0">
                  <a:pos x="301" y="1309"/>
                </a:cxn>
                <a:cxn ang="0">
                  <a:pos x="401" y="1154"/>
                </a:cxn>
                <a:cxn ang="0">
                  <a:pos x="470" y="1113"/>
                </a:cxn>
                <a:cxn ang="0">
                  <a:pos x="511" y="1044"/>
                </a:cxn>
                <a:cxn ang="0">
                  <a:pos x="597" y="1067"/>
                </a:cxn>
                <a:cxn ang="0">
                  <a:pos x="766" y="994"/>
                </a:cxn>
                <a:cxn ang="0">
                  <a:pos x="826" y="866"/>
                </a:cxn>
                <a:cxn ang="0">
                  <a:pos x="848" y="825"/>
                </a:cxn>
                <a:cxn ang="0">
                  <a:pos x="889" y="875"/>
                </a:cxn>
                <a:cxn ang="0">
                  <a:pos x="953" y="907"/>
                </a:cxn>
                <a:cxn ang="0">
                  <a:pos x="999" y="716"/>
                </a:cxn>
                <a:cxn ang="0">
                  <a:pos x="1035" y="638"/>
                </a:cxn>
                <a:cxn ang="0">
                  <a:pos x="1159" y="606"/>
                </a:cxn>
                <a:cxn ang="0">
                  <a:pos x="1318" y="479"/>
                </a:cxn>
                <a:cxn ang="0">
                  <a:pos x="1391" y="511"/>
                </a:cxn>
                <a:cxn ang="0">
                  <a:pos x="1423" y="556"/>
                </a:cxn>
              </a:cxnLst>
              <a:rect l="0" t="0" r="r" b="b"/>
              <a:pathLst>
                <a:path w="1537" h="1309">
                  <a:moveTo>
                    <a:pt x="1469" y="561"/>
                  </a:moveTo>
                  <a:lnTo>
                    <a:pt x="1469" y="561"/>
                  </a:lnTo>
                  <a:lnTo>
                    <a:pt x="1492" y="561"/>
                  </a:lnTo>
                  <a:lnTo>
                    <a:pt x="1510" y="556"/>
                  </a:lnTo>
                  <a:lnTo>
                    <a:pt x="1524" y="542"/>
                  </a:lnTo>
                  <a:lnTo>
                    <a:pt x="1533" y="529"/>
                  </a:lnTo>
                  <a:lnTo>
                    <a:pt x="1537" y="511"/>
                  </a:lnTo>
                  <a:lnTo>
                    <a:pt x="1537" y="492"/>
                  </a:lnTo>
                  <a:lnTo>
                    <a:pt x="1533" y="479"/>
                  </a:lnTo>
                  <a:lnTo>
                    <a:pt x="1524" y="465"/>
                  </a:lnTo>
                  <a:lnTo>
                    <a:pt x="1524" y="465"/>
                  </a:lnTo>
                  <a:lnTo>
                    <a:pt x="1514" y="451"/>
                  </a:lnTo>
                  <a:lnTo>
                    <a:pt x="1514" y="438"/>
                  </a:lnTo>
                  <a:lnTo>
                    <a:pt x="1514" y="406"/>
                  </a:lnTo>
                  <a:lnTo>
                    <a:pt x="1519" y="378"/>
                  </a:lnTo>
                  <a:lnTo>
                    <a:pt x="1524" y="369"/>
                  </a:lnTo>
                  <a:lnTo>
                    <a:pt x="1524" y="369"/>
                  </a:lnTo>
                  <a:lnTo>
                    <a:pt x="1524" y="355"/>
                  </a:lnTo>
                  <a:lnTo>
                    <a:pt x="1524" y="328"/>
                  </a:lnTo>
                  <a:lnTo>
                    <a:pt x="1524" y="310"/>
                  </a:lnTo>
                  <a:lnTo>
                    <a:pt x="1514" y="292"/>
                  </a:lnTo>
                  <a:lnTo>
                    <a:pt x="1505" y="273"/>
                  </a:lnTo>
                  <a:lnTo>
                    <a:pt x="1492" y="260"/>
                  </a:lnTo>
                  <a:lnTo>
                    <a:pt x="1492" y="260"/>
                  </a:lnTo>
                  <a:lnTo>
                    <a:pt x="1451" y="237"/>
                  </a:lnTo>
                  <a:lnTo>
                    <a:pt x="1405" y="214"/>
                  </a:lnTo>
                  <a:lnTo>
                    <a:pt x="1355" y="196"/>
                  </a:lnTo>
                  <a:lnTo>
                    <a:pt x="1355" y="196"/>
                  </a:lnTo>
                  <a:lnTo>
                    <a:pt x="1323" y="132"/>
                  </a:lnTo>
                  <a:lnTo>
                    <a:pt x="1300" y="86"/>
                  </a:lnTo>
                  <a:lnTo>
                    <a:pt x="1286" y="54"/>
                  </a:lnTo>
                  <a:lnTo>
                    <a:pt x="1286" y="54"/>
                  </a:lnTo>
                  <a:lnTo>
                    <a:pt x="1277" y="59"/>
                  </a:lnTo>
                  <a:lnTo>
                    <a:pt x="1254" y="59"/>
                  </a:lnTo>
                  <a:lnTo>
                    <a:pt x="1222" y="54"/>
                  </a:lnTo>
                  <a:lnTo>
                    <a:pt x="1209" y="50"/>
                  </a:lnTo>
                  <a:lnTo>
                    <a:pt x="1190" y="41"/>
                  </a:lnTo>
                  <a:lnTo>
                    <a:pt x="1190" y="41"/>
                  </a:lnTo>
                  <a:lnTo>
                    <a:pt x="1172" y="45"/>
                  </a:lnTo>
                  <a:lnTo>
                    <a:pt x="1122" y="68"/>
                  </a:lnTo>
                  <a:lnTo>
                    <a:pt x="1122" y="68"/>
                  </a:lnTo>
                  <a:lnTo>
                    <a:pt x="1095" y="82"/>
                  </a:lnTo>
                  <a:lnTo>
                    <a:pt x="1067" y="91"/>
                  </a:lnTo>
                  <a:lnTo>
                    <a:pt x="1040" y="100"/>
                  </a:lnTo>
                  <a:lnTo>
                    <a:pt x="1040" y="100"/>
                  </a:lnTo>
                  <a:lnTo>
                    <a:pt x="1008" y="95"/>
                  </a:lnTo>
                  <a:lnTo>
                    <a:pt x="976" y="95"/>
                  </a:lnTo>
                  <a:lnTo>
                    <a:pt x="958" y="100"/>
                  </a:lnTo>
                  <a:lnTo>
                    <a:pt x="940" y="109"/>
                  </a:lnTo>
                  <a:lnTo>
                    <a:pt x="940" y="109"/>
                  </a:lnTo>
                  <a:lnTo>
                    <a:pt x="930" y="109"/>
                  </a:lnTo>
                  <a:lnTo>
                    <a:pt x="912" y="100"/>
                  </a:lnTo>
                  <a:lnTo>
                    <a:pt x="885" y="82"/>
                  </a:lnTo>
                  <a:lnTo>
                    <a:pt x="844" y="45"/>
                  </a:lnTo>
                  <a:lnTo>
                    <a:pt x="844" y="45"/>
                  </a:lnTo>
                  <a:lnTo>
                    <a:pt x="821" y="27"/>
                  </a:lnTo>
                  <a:lnTo>
                    <a:pt x="798" y="13"/>
                  </a:lnTo>
                  <a:lnTo>
                    <a:pt x="780" y="4"/>
                  </a:lnTo>
                  <a:lnTo>
                    <a:pt x="762" y="0"/>
                  </a:lnTo>
                  <a:lnTo>
                    <a:pt x="743" y="0"/>
                  </a:lnTo>
                  <a:lnTo>
                    <a:pt x="725" y="9"/>
                  </a:lnTo>
                  <a:lnTo>
                    <a:pt x="711" y="18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684" y="54"/>
                  </a:lnTo>
                  <a:lnTo>
                    <a:pt x="666" y="68"/>
                  </a:lnTo>
                  <a:lnTo>
                    <a:pt x="652" y="68"/>
                  </a:lnTo>
                  <a:lnTo>
                    <a:pt x="638" y="68"/>
                  </a:lnTo>
                  <a:lnTo>
                    <a:pt x="611" y="59"/>
                  </a:lnTo>
                  <a:lnTo>
                    <a:pt x="611" y="59"/>
                  </a:lnTo>
                  <a:lnTo>
                    <a:pt x="584" y="45"/>
                  </a:lnTo>
                  <a:lnTo>
                    <a:pt x="575" y="45"/>
                  </a:lnTo>
                  <a:lnTo>
                    <a:pt x="565" y="45"/>
                  </a:lnTo>
                  <a:lnTo>
                    <a:pt x="556" y="50"/>
                  </a:lnTo>
                  <a:lnTo>
                    <a:pt x="552" y="59"/>
                  </a:lnTo>
                  <a:lnTo>
                    <a:pt x="552" y="73"/>
                  </a:lnTo>
                  <a:lnTo>
                    <a:pt x="552" y="91"/>
                  </a:lnTo>
                  <a:lnTo>
                    <a:pt x="552" y="91"/>
                  </a:lnTo>
                  <a:lnTo>
                    <a:pt x="561" y="127"/>
                  </a:lnTo>
                  <a:lnTo>
                    <a:pt x="570" y="164"/>
                  </a:lnTo>
                  <a:lnTo>
                    <a:pt x="575" y="182"/>
                  </a:lnTo>
                  <a:lnTo>
                    <a:pt x="570" y="200"/>
                  </a:lnTo>
                  <a:lnTo>
                    <a:pt x="565" y="219"/>
                  </a:lnTo>
                  <a:lnTo>
                    <a:pt x="552" y="237"/>
                  </a:lnTo>
                  <a:lnTo>
                    <a:pt x="552" y="237"/>
                  </a:lnTo>
                  <a:lnTo>
                    <a:pt x="515" y="269"/>
                  </a:lnTo>
                  <a:lnTo>
                    <a:pt x="488" y="292"/>
                  </a:lnTo>
                  <a:lnTo>
                    <a:pt x="461" y="310"/>
                  </a:lnTo>
                  <a:lnTo>
                    <a:pt x="461" y="310"/>
                  </a:lnTo>
                  <a:lnTo>
                    <a:pt x="424" y="310"/>
                  </a:lnTo>
                  <a:lnTo>
                    <a:pt x="424" y="310"/>
                  </a:lnTo>
                  <a:lnTo>
                    <a:pt x="410" y="314"/>
                  </a:lnTo>
                  <a:lnTo>
                    <a:pt x="388" y="319"/>
                  </a:lnTo>
                  <a:lnTo>
                    <a:pt x="365" y="333"/>
                  </a:lnTo>
                  <a:lnTo>
                    <a:pt x="356" y="337"/>
                  </a:lnTo>
                  <a:lnTo>
                    <a:pt x="346" y="351"/>
                  </a:lnTo>
                  <a:lnTo>
                    <a:pt x="346" y="351"/>
                  </a:lnTo>
                  <a:lnTo>
                    <a:pt x="333" y="369"/>
                  </a:lnTo>
                  <a:lnTo>
                    <a:pt x="315" y="387"/>
                  </a:lnTo>
                  <a:lnTo>
                    <a:pt x="296" y="401"/>
                  </a:lnTo>
                  <a:lnTo>
                    <a:pt x="283" y="415"/>
                  </a:lnTo>
                  <a:lnTo>
                    <a:pt x="283" y="415"/>
                  </a:lnTo>
                  <a:lnTo>
                    <a:pt x="264" y="428"/>
                  </a:lnTo>
                  <a:lnTo>
                    <a:pt x="251" y="460"/>
                  </a:lnTo>
                  <a:lnTo>
                    <a:pt x="228" y="488"/>
                  </a:lnTo>
                  <a:lnTo>
                    <a:pt x="219" y="501"/>
                  </a:lnTo>
                  <a:lnTo>
                    <a:pt x="210" y="506"/>
                  </a:lnTo>
                  <a:lnTo>
                    <a:pt x="210" y="506"/>
                  </a:lnTo>
                  <a:lnTo>
                    <a:pt x="201" y="515"/>
                  </a:lnTo>
                  <a:lnTo>
                    <a:pt x="196" y="524"/>
                  </a:lnTo>
                  <a:lnTo>
                    <a:pt x="187" y="552"/>
                  </a:lnTo>
                  <a:lnTo>
                    <a:pt x="178" y="579"/>
                  </a:lnTo>
                  <a:lnTo>
                    <a:pt x="173" y="593"/>
                  </a:lnTo>
                  <a:lnTo>
                    <a:pt x="164" y="602"/>
                  </a:lnTo>
                  <a:lnTo>
                    <a:pt x="164" y="602"/>
                  </a:lnTo>
                  <a:lnTo>
                    <a:pt x="155" y="611"/>
                  </a:lnTo>
                  <a:lnTo>
                    <a:pt x="146" y="620"/>
                  </a:lnTo>
                  <a:lnTo>
                    <a:pt x="146" y="638"/>
                  </a:lnTo>
                  <a:lnTo>
                    <a:pt x="150" y="652"/>
                  </a:lnTo>
                  <a:lnTo>
                    <a:pt x="155" y="661"/>
                  </a:lnTo>
                  <a:lnTo>
                    <a:pt x="155" y="661"/>
                  </a:lnTo>
                  <a:lnTo>
                    <a:pt x="155" y="670"/>
                  </a:lnTo>
                  <a:lnTo>
                    <a:pt x="159" y="702"/>
                  </a:lnTo>
                  <a:lnTo>
                    <a:pt x="155" y="716"/>
                  </a:lnTo>
                  <a:lnTo>
                    <a:pt x="146" y="734"/>
                  </a:lnTo>
                  <a:lnTo>
                    <a:pt x="128" y="748"/>
                  </a:lnTo>
                  <a:lnTo>
                    <a:pt x="105" y="757"/>
                  </a:lnTo>
                  <a:lnTo>
                    <a:pt x="105" y="757"/>
                  </a:lnTo>
                  <a:lnTo>
                    <a:pt x="55" y="766"/>
                  </a:lnTo>
                  <a:lnTo>
                    <a:pt x="32" y="775"/>
                  </a:lnTo>
                  <a:lnTo>
                    <a:pt x="13" y="780"/>
                  </a:lnTo>
                  <a:lnTo>
                    <a:pt x="4" y="793"/>
                  </a:lnTo>
                  <a:lnTo>
                    <a:pt x="0" y="807"/>
                  </a:lnTo>
                  <a:lnTo>
                    <a:pt x="9" y="830"/>
                  </a:lnTo>
                  <a:lnTo>
                    <a:pt x="27" y="862"/>
                  </a:lnTo>
                  <a:lnTo>
                    <a:pt x="27" y="862"/>
                  </a:lnTo>
                  <a:lnTo>
                    <a:pt x="68" y="917"/>
                  </a:lnTo>
                  <a:lnTo>
                    <a:pt x="96" y="958"/>
                  </a:lnTo>
                  <a:lnTo>
                    <a:pt x="100" y="976"/>
                  </a:lnTo>
                  <a:lnTo>
                    <a:pt x="105" y="999"/>
                  </a:lnTo>
                  <a:lnTo>
                    <a:pt x="105" y="1021"/>
                  </a:lnTo>
                  <a:lnTo>
                    <a:pt x="100" y="1053"/>
                  </a:lnTo>
                  <a:lnTo>
                    <a:pt x="100" y="1053"/>
                  </a:lnTo>
                  <a:lnTo>
                    <a:pt x="82" y="1081"/>
                  </a:lnTo>
                  <a:lnTo>
                    <a:pt x="73" y="1113"/>
                  </a:lnTo>
                  <a:lnTo>
                    <a:pt x="68" y="1126"/>
                  </a:lnTo>
                  <a:lnTo>
                    <a:pt x="68" y="1140"/>
                  </a:lnTo>
                  <a:lnTo>
                    <a:pt x="68" y="1140"/>
                  </a:lnTo>
                  <a:lnTo>
                    <a:pt x="68" y="1140"/>
                  </a:lnTo>
                  <a:lnTo>
                    <a:pt x="68" y="1140"/>
                  </a:lnTo>
                  <a:lnTo>
                    <a:pt x="91" y="1136"/>
                  </a:lnTo>
                  <a:lnTo>
                    <a:pt x="109" y="1136"/>
                  </a:lnTo>
                  <a:lnTo>
                    <a:pt x="123" y="1145"/>
                  </a:lnTo>
                  <a:lnTo>
                    <a:pt x="137" y="1149"/>
                  </a:lnTo>
                  <a:lnTo>
                    <a:pt x="150" y="1172"/>
                  </a:lnTo>
                  <a:lnTo>
                    <a:pt x="155" y="1186"/>
                  </a:lnTo>
                  <a:lnTo>
                    <a:pt x="155" y="1186"/>
                  </a:lnTo>
                  <a:lnTo>
                    <a:pt x="155" y="1209"/>
                  </a:lnTo>
                  <a:lnTo>
                    <a:pt x="159" y="1245"/>
                  </a:lnTo>
                  <a:lnTo>
                    <a:pt x="164" y="1263"/>
                  </a:lnTo>
                  <a:lnTo>
                    <a:pt x="173" y="1272"/>
                  </a:lnTo>
                  <a:lnTo>
                    <a:pt x="178" y="1277"/>
                  </a:lnTo>
                  <a:lnTo>
                    <a:pt x="182" y="1277"/>
                  </a:lnTo>
                  <a:lnTo>
                    <a:pt x="191" y="1263"/>
                  </a:lnTo>
                  <a:lnTo>
                    <a:pt x="191" y="1263"/>
                  </a:lnTo>
                  <a:lnTo>
                    <a:pt x="205" y="1250"/>
                  </a:lnTo>
                  <a:lnTo>
                    <a:pt x="219" y="1240"/>
                  </a:lnTo>
                  <a:lnTo>
                    <a:pt x="232" y="1236"/>
                  </a:lnTo>
                  <a:lnTo>
                    <a:pt x="242" y="1240"/>
                  </a:lnTo>
                  <a:lnTo>
                    <a:pt x="251" y="1245"/>
                  </a:lnTo>
                  <a:lnTo>
                    <a:pt x="255" y="1250"/>
                  </a:lnTo>
                  <a:lnTo>
                    <a:pt x="260" y="1263"/>
                  </a:lnTo>
                  <a:lnTo>
                    <a:pt x="260" y="1272"/>
                  </a:lnTo>
                  <a:lnTo>
                    <a:pt x="260" y="1272"/>
                  </a:lnTo>
                  <a:lnTo>
                    <a:pt x="264" y="1286"/>
                  </a:lnTo>
                  <a:lnTo>
                    <a:pt x="269" y="1295"/>
                  </a:lnTo>
                  <a:lnTo>
                    <a:pt x="283" y="1309"/>
                  </a:lnTo>
                  <a:lnTo>
                    <a:pt x="287" y="1309"/>
                  </a:lnTo>
                  <a:lnTo>
                    <a:pt x="292" y="1309"/>
                  </a:lnTo>
                  <a:lnTo>
                    <a:pt x="301" y="1309"/>
                  </a:lnTo>
                  <a:lnTo>
                    <a:pt x="301" y="1300"/>
                  </a:lnTo>
                  <a:lnTo>
                    <a:pt x="301" y="1300"/>
                  </a:lnTo>
                  <a:lnTo>
                    <a:pt x="319" y="1268"/>
                  </a:lnTo>
                  <a:lnTo>
                    <a:pt x="351" y="1218"/>
                  </a:lnTo>
                  <a:lnTo>
                    <a:pt x="401" y="1154"/>
                  </a:lnTo>
                  <a:lnTo>
                    <a:pt x="401" y="1154"/>
                  </a:lnTo>
                  <a:lnTo>
                    <a:pt x="429" y="1145"/>
                  </a:lnTo>
                  <a:lnTo>
                    <a:pt x="451" y="1131"/>
                  </a:lnTo>
                  <a:lnTo>
                    <a:pt x="470" y="1113"/>
                  </a:lnTo>
                  <a:lnTo>
                    <a:pt x="470" y="1113"/>
                  </a:lnTo>
                  <a:lnTo>
                    <a:pt x="474" y="1090"/>
                  </a:lnTo>
                  <a:lnTo>
                    <a:pt x="483" y="1076"/>
                  </a:lnTo>
                  <a:lnTo>
                    <a:pt x="492" y="1063"/>
                  </a:lnTo>
                  <a:lnTo>
                    <a:pt x="502" y="1053"/>
                  </a:lnTo>
                  <a:lnTo>
                    <a:pt x="511" y="1044"/>
                  </a:lnTo>
                  <a:lnTo>
                    <a:pt x="520" y="1040"/>
                  </a:lnTo>
                  <a:lnTo>
                    <a:pt x="543" y="1040"/>
                  </a:lnTo>
                  <a:lnTo>
                    <a:pt x="565" y="1044"/>
                  </a:lnTo>
                  <a:lnTo>
                    <a:pt x="584" y="1053"/>
                  </a:lnTo>
                  <a:lnTo>
                    <a:pt x="597" y="1067"/>
                  </a:lnTo>
                  <a:lnTo>
                    <a:pt x="625" y="1081"/>
                  </a:lnTo>
                  <a:lnTo>
                    <a:pt x="734" y="1063"/>
                  </a:lnTo>
                  <a:lnTo>
                    <a:pt x="762" y="994"/>
                  </a:lnTo>
                  <a:lnTo>
                    <a:pt x="766" y="1003"/>
                  </a:lnTo>
                  <a:lnTo>
                    <a:pt x="766" y="994"/>
                  </a:lnTo>
                  <a:lnTo>
                    <a:pt x="766" y="994"/>
                  </a:lnTo>
                  <a:lnTo>
                    <a:pt x="794" y="944"/>
                  </a:lnTo>
                  <a:lnTo>
                    <a:pt x="816" y="903"/>
                  </a:lnTo>
                  <a:lnTo>
                    <a:pt x="826" y="885"/>
                  </a:lnTo>
                  <a:lnTo>
                    <a:pt x="826" y="866"/>
                  </a:lnTo>
                  <a:lnTo>
                    <a:pt x="826" y="866"/>
                  </a:lnTo>
                  <a:lnTo>
                    <a:pt x="830" y="844"/>
                  </a:lnTo>
                  <a:lnTo>
                    <a:pt x="835" y="834"/>
                  </a:lnTo>
                  <a:lnTo>
                    <a:pt x="844" y="830"/>
                  </a:lnTo>
                  <a:lnTo>
                    <a:pt x="848" y="825"/>
                  </a:lnTo>
                  <a:lnTo>
                    <a:pt x="857" y="830"/>
                  </a:lnTo>
                  <a:lnTo>
                    <a:pt x="867" y="839"/>
                  </a:lnTo>
                  <a:lnTo>
                    <a:pt x="876" y="857"/>
                  </a:lnTo>
                  <a:lnTo>
                    <a:pt x="876" y="857"/>
                  </a:lnTo>
                  <a:lnTo>
                    <a:pt x="889" y="875"/>
                  </a:lnTo>
                  <a:lnTo>
                    <a:pt x="903" y="894"/>
                  </a:lnTo>
                  <a:lnTo>
                    <a:pt x="917" y="907"/>
                  </a:lnTo>
                  <a:lnTo>
                    <a:pt x="930" y="917"/>
                  </a:lnTo>
                  <a:lnTo>
                    <a:pt x="944" y="917"/>
                  </a:lnTo>
                  <a:lnTo>
                    <a:pt x="953" y="907"/>
                  </a:lnTo>
                  <a:lnTo>
                    <a:pt x="962" y="889"/>
                  </a:lnTo>
                  <a:lnTo>
                    <a:pt x="972" y="862"/>
                  </a:lnTo>
                  <a:lnTo>
                    <a:pt x="972" y="862"/>
                  </a:lnTo>
                  <a:lnTo>
                    <a:pt x="981" y="789"/>
                  </a:lnTo>
                  <a:lnTo>
                    <a:pt x="999" y="716"/>
                  </a:lnTo>
                  <a:lnTo>
                    <a:pt x="1008" y="684"/>
                  </a:lnTo>
                  <a:lnTo>
                    <a:pt x="1017" y="661"/>
                  </a:lnTo>
                  <a:lnTo>
                    <a:pt x="1026" y="647"/>
                  </a:lnTo>
                  <a:lnTo>
                    <a:pt x="1035" y="638"/>
                  </a:lnTo>
                  <a:lnTo>
                    <a:pt x="1035" y="638"/>
                  </a:lnTo>
                  <a:lnTo>
                    <a:pt x="1149" y="638"/>
                  </a:lnTo>
                  <a:lnTo>
                    <a:pt x="1154" y="638"/>
                  </a:lnTo>
                  <a:lnTo>
                    <a:pt x="1154" y="638"/>
                  </a:lnTo>
                  <a:lnTo>
                    <a:pt x="1159" y="606"/>
                  </a:lnTo>
                  <a:lnTo>
                    <a:pt x="1159" y="606"/>
                  </a:lnTo>
                  <a:lnTo>
                    <a:pt x="1172" y="584"/>
                  </a:lnTo>
                  <a:lnTo>
                    <a:pt x="1195" y="561"/>
                  </a:lnTo>
                  <a:lnTo>
                    <a:pt x="1286" y="492"/>
                  </a:lnTo>
                  <a:lnTo>
                    <a:pt x="1286" y="492"/>
                  </a:lnTo>
                  <a:lnTo>
                    <a:pt x="1318" y="479"/>
                  </a:lnTo>
                  <a:lnTo>
                    <a:pt x="1341" y="474"/>
                  </a:lnTo>
                  <a:lnTo>
                    <a:pt x="1359" y="474"/>
                  </a:lnTo>
                  <a:lnTo>
                    <a:pt x="1378" y="483"/>
                  </a:lnTo>
                  <a:lnTo>
                    <a:pt x="1387" y="497"/>
                  </a:lnTo>
                  <a:lnTo>
                    <a:pt x="1391" y="511"/>
                  </a:lnTo>
                  <a:lnTo>
                    <a:pt x="1396" y="524"/>
                  </a:lnTo>
                  <a:lnTo>
                    <a:pt x="1396" y="524"/>
                  </a:lnTo>
                  <a:lnTo>
                    <a:pt x="1400" y="538"/>
                  </a:lnTo>
                  <a:lnTo>
                    <a:pt x="1409" y="547"/>
                  </a:lnTo>
                  <a:lnTo>
                    <a:pt x="1423" y="556"/>
                  </a:lnTo>
                  <a:lnTo>
                    <a:pt x="1432" y="561"/>
                  </a:lnTo>
                  <a:lnTo>
                    <a:pt x="1455" y="561"/>
                  </a:lnTo>
                  <a:lnTo>
                    <a:pt x="1469" y="561"/>
                  </a:lnTo>
                  <a:lnTo>
                    <a:pt x="1469" y="56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9" name="Freeform 15"/>
            <p:cNvSpPr>
              <a:spLocks/>
            </p:cNvSpPr>
            <p:nvPr/>
          </p:nvSpPr>
          <p:spPr bwMode="auto">
            <a:xfrm>
              <a:off x="3569" y="1729"/>
              <a:ext cx="351" cy="3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0" y="36"/>
                </a:cxn>
                <a:cxn ang="0">
                  <a:pos x="0" y="50"/>
                </a:cxn>
                <a:cxn ang="0">
                  <a:pos x="9" y="68"/>
                </a:cxn>
                <a:cxn ang="0">
                  <a:pos x="23" y="82"/>
                </a:cxn>
                <a:cxn ang="0">
                  <a:pos x="41" y="91"/>
                </a:cxn>
                <a:cxn ang="0">
                  <a:pos x="41" y="91"/>
                </a:cxn>
                <a:cxn ang="0">
                  <a:pos x="59" y="100"/>
                </a:cxn>
                <a:cxn ang="0">
                  <a:pos x="68" y="109"/>
                </a:cxn>
                <a:cxn ang="0">
                  <a:pos x="73" y="123"/>
                </a:cxn>
                <a:cxn ang="0">
                  <a:pos x="68" y="132"/>
                </a:cxn>
                <a:cxn ang="0">
                  <a:pos x="64" y="150"/>
                </a:cxn>
                <a:cxn ang="0">
                  <a:pos x="55" y="160"/>
                </a:cxn>
                <a:cxn ang="0">
                  <a:pos x="55" y="160"/>
                </a:cxn>
                <a:cxn ang="0">
                  <a:pos x="50" y="169"/>
                </a:cxn>
                <a:cxn ang="0">
                  <a:pos x="41" y="187"/>
                </a:cxn>
                <a:cxn ang="0">
                  <a:pos x="36" y="196"/>
                </a:cxn>
                <a:cxn ang="0">
                  <a:pos x="41" y="205"/>
                </a:cxn>
                <a:cxn ang="0">
                  <a:pos x="50" y="210"/>
                </a:cxn>
                <a:cxn ang="0">
                  <a:pos x="73" y="214"/>
                </a:cxn>
                <a:cxn ang="0">
                  <a:pos x="109" y="228"/>
                </a:cxn>
                <a:cxn ang="0">
                  <a:pos x="119" y="237"/>
                </a:cxn>
                <a:cxn ang="0">
                  <a:pos x="132" y="233"/>
                </a:cxn>
                <a:cxn ang="0">
                  <a:pos x="132" y="233"/>
                </a:cxn>
                <a:cxn ang="0">
                  <a:pos x="137" y="223"/>
                </a:cxn>
                <a:cxn ang="0">
                  <a:pos x="160" y="201"/>
                </a:cxn>
                <a:cxn ang="0">
                  <a:pos x="169" y="192"/>
                </a:cxn>
                <a:cxn ang="0">
                  <a:pos x="182" y="182"/>
                </a:cxn>
                <a:cxn ang="0">
                  <a:pos x="192" y="182"/>
                </a:cxn>
                <a:cxn ang="0">
                  <a:pos x="201" y="192"/>
                </a:cxn>
                <a:cxn ang="0">
                  <a:pos x="201" y="192"/>
                </a:cxn>
                <a:cxn ang="0">
                  <a:pos x="214" y="219"/>
                </a:cxn>
                <a:cxn ang="0">
                  <a:pos x="223" y="246"/>
                </a:cxn>
                <a:cxn ang="0">
                  <a:pos x="223" y="274"/>
                </a:cxn>
                <a:cxn ang="0">
                  <a:pos x="214" y="306"/>
                </a:cxn>
                <a:cxn ang="0">
                  <a:pos x="214" y="306"/>
                </a:cxn>
                <a:cxn ang="0">
                  <a:pos x="201" y="333"/>
                </a:cxn>
                <a:cxn ang="0">
                  <a:pos x="192" y="356"/>
                </a:cxn>
                <a:cxn ang="0">
                  <a:pos x="196" y="365"/>
                </a:cxn>
                <a:cxn ang="0">
                  <a:pos x="201" y="365"/>
                </a:cxn>
                <a:cxn ang="0">
                  <a:pos x="210" y="365"/>
                </a:cxn>
                <a:cxn ang="0">
                  <a:pos x="228" y="360"/>
                </a:cxn>
                <a:cxn ang="0">
                  <a:pos x="228" y="360"/>
                </a:cxn>
                <a:cxn ang="0">
                  <a:pos x="260" y="351"/>
                </a:cxn>
                <a:cxn ang="0">
                  <a:pos x="278" y="337"/>
                </a:cxn>
                <a:cxn ang="0">
                  <a:pos x="283" y="328"/>
                </a:cxn>
                <a:cxn ang="0">
                  <a:pos x="287" y="328"/>
                </a:cxn>
                <a:cxn ang="0">
                  <a:pos x="287" y="328"/>
                </a:cxn>
                <a:cxn ang="0">
                  <a:pos x="287" y="324"/>
                </a:cxn>
                <a:cxn ang="0">
                  <a:pos x="301" y="319"/>
                </a:cxn>
                <a:cxn ang="0">
                  <a:pos x="310" y="319"/>
                </a:cxn>
                <a:cxn ang="0">
                  <a:pos x="319" y="319"/>
                </a:cxn>
                <a:cxn ang="0">
                  <a:pos x="333" y="324"/>
                </a:cxn>
                <a:cxn ang="0">
                  <a:pos x="347" y="337"/>
                </a:cxn>
                <a:cxn ang="0">
                  <a:pos x="351" y="383"/>
                </a:cxn>
              </a:cxnLst>
              <a:rect l="0" t="0" r="r" b="b"/>
              <a:pathLst>
                <a:path w="351" h="383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36"/>
                  </a:lnTo>
                  <a:lnTo>
                    <a:pt x="0" y="50"/>
                  </a:lnTo>
                  <a:lnTo>
                    <a:pt x="9" y="68"/>
                  </a:lnTo>
                  <a:lnTo>
                    <a:pt x="23" y="82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59" y="100"/>
                  </a:lnTo>
                  <a:lnTo>
                    <a:pt x="68" y="109"/>
                  </a:lnTo>
                  <a:lnTo>
                    <a:pt x="73" y="123"/>
                  </a:lnTo>
                  <a:lnTo>
                    <a:pt x="68" y="132"/>
                  </a:lnTo>
                  <a:lnTo>
                    <a:pt x="64" y="150"/>
                  </a:lnTo>
                  <a:lnTo>
                    <a:pt x="55" y="160"/>
                  </a:lnTo>
                  <a:lnTo>
                    <a:pt x="55" y="160"/>
                  </a:lnTo>
                  <a:lnTo>
                    <a:pt x="50" y="169"/>
                  </a:lnTo>
                  <a:lnTo>
                    <a:pt x="41" y="187"/>
                  </a:lnTo>
                  <a:lnTo>
                    <a:pt x="36" y="196"/>
                  </a:lnTo>
                  <a:lnTo>
                    <a:pt x="41" y="205"/>
                  </a:lnTo>
                  <a:lnTo>
                    <a:pt x="50" y="210"/>
                  </a:lnTo>
                  <a:lnTo>
                    <a:pt x="73" y="214"/>
                  </a:lnTo>
                  <a:lnTo>
                    <a:pt x="109" y="228"/>
                  </a:lnTo>
                  <a:lnTo>
                    <a:pt x="119" y="237"/>
                  </a:lnTo>
                  <a:lnTo>
                    <a:pt x="132" y="233"/>
                  </a:lnTo>
                  <a:lnTo>
                    <a:pt x="132" y="233"/>
                  </a:lnTo>
                  <a:lnTo>
                    <a:pt x="137" y="223"/>
                  </a:lnTo>
                  <a:lnTo>
                    <a:pt x="160" y="201"/>
                  </a:lnTo>
                  <a:lnTo>
                    <a:pt x="169" y="192"/>
                  </a:lnTo>
                  <a:lnTo>
                    <a:pt x="182" y="182"/>
                  </a:lnTo>
                  <a:lnTo>
                    <a:pt x="192" y="182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214" y="219"/>
                  </a:lnTo>
                  <a:lnTo>
                    <a:pt x="223" y="246"/>
                  </a:lnTo>
                  <a:lnTo>
                    <a:pt x="223" y="274"/>
                  </a:lnTo>
                  <a:lnTo>
                    <a:pt x="214" y="306"/>
                  </a:lnTo>
                  <a:lnTo>
                    <a:pt x="214" y="306"/>
                  </a:lnTo>
                  <a:lnTo>
                    <a:pt x="201" y="333"/>
                  </a:lnTo>
                  <a:lnTo>
                    <a:pt x="192" y="356"/>
                  </a:lnTo>
                  <a:lnTo>
                    <a:pt x="196" y="365"/>
                  </a:lnTo>
                  <a:lnTo>
                    <a:pt x="201" y="365"/>
                  </a:lnTo>
                  <a:lnTo>
                    <a:pt x="210" y="365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60" y="351"/>
                  </a:lnTo>
                  <a:lnTo>
                    <a:pt x="278" y="337"/>
                  </a:lnTo>
                  <a:lnTo>
                    <a:pt x="283" y="328"/>
                  </a:lnTo>
                  <a:lnTo>
                    <a:pt x="287" y="328"/>
                  </a:lnTo>
                  <a:lnTo>
                    <a:pt x="287" y="328"/>
                  </a:lnTo>
                  <a:lnTo>
                    <a:pt x="287" y="324"/>
                  </a:lnTo>
                  <a:lnTo>
                    <a:pt x="301" y="319"/>
                  </a:lnTo>
                  <a:lnTo>
                    <a:pt x="310" y="319"/>
                  </a:lnTo>
                  <a:lnTo>
                    <a:pt x="319" y="319"/>
                  </a:lnTo>
                  <a:lnTo>
                    <a:pt x="333" y="324"/>
                  </a:lnTo>
                  <a:lnTo>
                    <a:pt x="347" y="337"/>
                  </a:lnTo>
                  <a:lnTo>
                    <a:pt x="351" y="383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0" name="Freeform 16"/>
            <p:cNvSpPr>
              <a:spLocks/>
            </p:cNvSpPr>
            <p:nvPr/>
          </p:nvSpPr>
          <p:spPr bwMode="auto">
            <a:xfrm>
              <a:off x="1712" y="392"/>
              <a:ext cx="767" cy="1487"/>
            </a:xfrm>
            <a:custGeom>
              <a:avLst/>
              <a:gdLst/>
              <a:ahLst/>
              <a:cxnLst>
                <a:cxn ang="0">
                  <a:pos x="689" y="397"/>
                </a:cxn>
                <a:cxn ang="0">
                  <a:pos x="648" y="356"/>
                </a:cxn>
                <a:cxn ang="0">
                  <a:pos x="593" y="342"/>
                </a:cxn>
                <a:cxn ang="0">
                  <a:pos x="580" y="283"/>
                </a:cxn>
                <a:cxn ang="0">
                  <a:pos x="538" y="251"/>
                </a:cxn>
                <a:cxn ang="0">
                  <a:pos x="488" y="238"/>
                </a:cxn>
                <a:cxn ang="0">
                  <a:pos x="488" y="215"/>
                </a:cxn>
                <a:cxn ang="0">
                  <a:pos x="461" y="174"/>
                </a:cxn>
                <a:cxn ang="0">
                  <a:pos x="415" y="187"/>
                </a:cxn>
                <a:cxn ang="0">
                  <a:pos x="365" y="123"/>
                </a:cxn>
                <a:cxn ang="0">
                  <a:pos x="342" y="37"/>
                </a:cxn>
                <a:cxn ang="0">
                  <a:pos x="301" y="14"/>
                </a:cxn>
                <a:cxn ang="0">
                  <a:pos x="242" y="5"/>
                </a:cxn>
                <a:cxn ang="0">
                  <a:pos x="192" y="73"/>
                </a:cxn>
                <a:cxn ang="0">
                  <a:pos x="128" y="160"/>
                </a:cxn>
                <a:cxn ang="0">
                  <a:pos x="96" y="269"/>
                </a:cxn>
                <a:cxn ang="0">
                  <a:pos x="82" y="324"/>
                </a:cxn>
                <a:cxn ang="0">
                  <a:pos x="69" y="379"/>
                </a:cxn>
                <a:cxn ang="0">
                  <a:pos x="27" y="411"/>
                </a:cxn>
                <a:cxn ang="0">
                  <a:pos x="50" y="438"/>
                </a:cxn>
                <a:cxn ang="0">
                  <a:pos x="82" y="498"/>
                </a:cxn>
                <a:cxn ang="0">
                  <a:pos x="59" y="529"/>
                </a:cxn>
                <a:cxn ang="0">
                  <a:pos x="23" y="598"/>
                </a:cxn>
                <a:cxn ang="0">
                  <a:pos x="27" y="662"/>
                </a:cxn>
                <a:cxn ang="0">
                  <a:pos x="37" y="739"/>
                </a:cxn>
                <a:cxn ang="0">
                  <a:pos x="0" y="780"/>
                </a:cxn>
                <a:cxn ang="0">
                  <a:pos x="37" y="803"/>
                </a:cxn>
                <a:cxn ang="0">
                  <a:pos x="73" y="821"/>
                </a:cxn>
                <a:cxn ang="0">
                  <a:pos x="64" y="849"/>
                </a:cxn>
                <a:cxn ang="0">
                  <a:pos x="37" y="945"/>
                </a:cxn>
                <a:cxn ang="0">
                  <a:pos x="41" y="1036"/>
                </a:cxn>
                <a:cxn ang="0">
                  <a:pos x="91" y="1059"/>
                </a:cxn>
                <a:cxn ang="0">
                  <a:pos x="46" y="1227"/>
                </a:cxn>
                <a:cxn ang="0">
                  <a:pos x="46" y="1341"/>
                </a:cxn>
                <a:cxn ang="0">
                  <a:pos x="64" y="1451"/>
                </a:cxn>
                <a:cxn ang="0">
                  <a:pos x="105" y="1487"/>
                </a:cxn>
                <a:cxn ang="0">
                  <a:pos x="119" y="1442"/>
                </a:cxn>
                <a:cxn ang="0">
                  <a:pos x="169" y="1414"/>
                </a:cxn>
                <a:cxn ang="0">
                  <a:pos x="269" y="1332"/>
                </a:cxn>
                <a:cxn ang="0">
                  <a:pos x="319" y="1259"/>
                </a:cxn>
                <a:cxn ang="0">
                  <a:pos x="402" y="1287"/>
                </a:cxn>
                <a:cxn ang="0">
                  <a:pos x="502" y="1305"/>
                </a:cxn>
                <a:cxn ang="0">
                  <a:pos x="552" y="1319"/>
                </a:cxn>
                <a:cxn ang="0">
                  <a:pos x="580" y="1273"/>
                </a:cxn>
                <a:cxn ang="0">
                  <a:pos x="584" y="1209"/>
                </a:cxn>
                <a:cxn ang="0">
                  <a:pos x="630" y="1164"/>
                </a:cxn>
                <a:cxn ang="0">
                  <a:pos x="662" y="1100"/>
                </a:cxn>
                <a:cxn ang="0">
                  <a:pos x="643" y="1045"/>
                </a:cxn>
                <a:cxn ang="0">
                  <a:pos x="652" y="1008"/>
                </a:cxn>
                <a:cxn ang="0">
                  <a:pos x="621" y="958"/>
                </a:cxn>
                <a:cxn ang="0">
                  <a:pos x="602" y="904"/>
                </a:cxn>
                <a:cxn ang="0">
                  <a:pos x="630" y="826"/>
                </a:cxn>
                <a:cxn ang="0">
                  <a:pos x="694" y="748"/>
                </a:cxn>
                <a:cxn ang="0">
                  <a:pos x="767" y="621"/>
                </a:cxn>
                <a:cxn ang="0">
                  <a:pos x="744" y="520"/>
                </a:cxn>
                <a:cxn ang="0">
                  <a:pos x="703" y="456"/>
                </a:cxn>
              </a:cxnLst>
              <a:rect l="0" t="0" r="r" b="b"/>
              <a:pathLst>
                <a:path w="767" h="1487">
                  <a:moveTo>
                    <a:pt x="698" y="434"/>
                  </a:moveTo>
                  <a:lnTo>
                    <a:pt x="698" y="434"/>
                  </a:lnTo>
                  <a:lnTo>
                    <a:pt x="694" y="415"/>
                  </a:lnTo>
                  <a:lnTo>
                    <a:pt x="689" y="397"/>
                  </a:lnTo>
                  <a:lnTo>
                    <a:pt x="680" y="384"/>
                  </a:lnTo>
                  <a:lnTo>
                    <a:pt x="671" y="370"/>
                  </a:lnTo>
                  <a:lnTo>
                    <a:pt x="662" y="361"/>
                  </a:lnTo>
                  <a:lnTo>
                    <a:pt x="648" y="356"/>
                  </a:lnTo>
                  <a:lnTo>
                    <a:pt x="621" y="352"/>
                  </a:lnTo>
                  <a:lnTo>
                    <a:pt x="621" y="352"/>
                  </a:lnTo>
                  <a:lnTo>
                    <a:pt x="602" y="347"/>
                  </a:lnTo>
                  <a:lnTo>
                    <a:pt x="593" y="342"/>
                  </a:lnTo>
                  <a:lnTo>
                    <a:pt x="589" y="333"/>
                  </a:lnTo>
                  <a:lnTo>
                    <a:pt x="589" y="333"/>
                  </a:lnTo>
                  <a:lnTo>
                    <a:pt x="584" y="297"/>
                  </a:lnTo>
                  <a:lnTo>
                    <a:pt x="580" y="283"/>
                  </a:lnTo>
                  <a:lnTo>
                    <a:pt x="575" y="269"/>
                  </a:lnTo>
                  <a:lnTo>
                    <a:pt x="566" y="260"/>
                  </a:lnTo>
                  <a:lnTo>
                    <a:pt x="552" y="256"/>
                  </a:lnTo>
                  <a:lnTo>
                    <a:pt x="538" y="251"/>
                  </a:lnTo>
                  <a:lnTo>
                    <a:pt x="525" y="251"/>
                  </a:lnTo>
                  <a:lnTo>
                    <a:pt x="525" y="251"/>
                  </a:lnTo>
                  <a:lnTo>
                    <a:pt x="497" y="247"/>
                  </a:lnTo>
                  <a:lnTo>
                    <a:pt x="488" y="238"/>
                  </a:lnTo>
                  <a:lnTo>
                    <a:pt x="484" y="233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15"/>
                  </a:lnTo>
                  <a:lnTo>
                    <a:pt x="488" y="192"/>
                  </a:lnTo>
                  <a:lnTo>
                    <a:pt x="484" y="183"/>
                  </a:lnTo>
                  <a:lnTo>
                    <a:pt x="475" y="174"/>
                  </a:lnTo>
                  <a:lnTo>
                    <a:pt x="461" y="174"/>
                  </a:lnTo>
                  <a:lnTo>
                    <a:pt x="438" y="183"/>
                  </a:lnTo>
                  <a:lnTo>
                    <a:pt x="438" y="183"/>
                  </a:lnTo>
                  <a:lnTo>
                    <a:pt x="424" y="187"/>
                  </a:lnTo>
                  <a:lnTo>
                    <a:pt x="415" y="187"/>
                  </a:lnTo>
                  <a:lnTo>
                    <a:pt x="402" y="183"/>
                  </a:lnTo>
                  <a:lnTo>
                    <a:pt x="392" y="174"/>
                  </a:lnTo>
                  <a:lnTo>
                    <a:pt x="379" y="151"/>
                  </a:lnTo>
                  <a:lnTo>
                    <a:pt x="365" y="123"/>
                  </a:lnTo>
                  <a:lnTo>
                    <a:pt x="351" y="64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2" y="37"/>
                  </a:lnTo>
                  <a:lnTo>
                    <a:pt x="333" y="37"/>
                  </a:lnTo>
                  <a:lnTo>
                    <a:pt x="319" y="32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283" y="9"/>
                  </a:lnTo>
                  <a:lnTo>
                    <a:pt x="269" y="5"/>
                  </a:lnTo>
                  <a:lnTo>
                    <a:pt x="256" y="0"/>
                  </a:lnTo>
                  <a:lnTo>
                    <a:pt x="242" y="5"/>
                  </a:lnTo>
                  <a:lnTo>
                    <a:pt x="224" y="14"/>
                  </a:lnTo>
                  <a:lnTo>
                    <a:pt x="210" y="32"/>
                  </a:lnTo>
                  <a:lnTo>
                    <a:pt x="196" y="55"/>
                  </a:lnTo>
                  <a:lnTo>
                    <a:pt x="192" y="73"/>
                  </a:lnTo>
                  <a:lnTo>
                    <a:pt x="187" y="92"/>
                  </a:lnTo>
                  <a:lnTo>
                    <a:pt x="155" y="96"/>
                  </a:lnTo>
                  <a:lnTo>
                    <a:pt x="146" y="160"/>
                  </a:lnTo>
                  <a:lnTo>
                    <a:pt x="128" y="160"/>
                  </a:lnTo>
                  <a:lnTo>
                    <a:pt x="123" y="210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6" y="269"/>
                  </a:lnTo>
                  <a:lnTo>
                    <a:pt x="96" y="292"/>
                  </a:lnTo>
                  <a:lnTo>
                    <a:pt x="91" y="311"/>
                  </a:lnTo>
                  <a:lnTo>
                    <a:pt x="87" y="320"/>
                  </a:lnTo>
                  <a:lnTo>
                    <a:pt x="82" y="324"/>
                  </a:lnTo>
                  <a:lnTo>
                    <a:pt x="78" y="329"/>
                  </a:lnTo>
                  <a:lnTo>
                    <a:pt x="73" y="32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41" y="388"/>
                  </a:lnTo>
                  <a:lnTo>
                    <a:pt x="32" y="393"/>
                  </a:lnTo>
                  <a:lnTo>
                    <a:pt x="27" y="402"/>
                  </a:lnTo>
                  <a:lnTo>
                    <a:pt x="27" y="411"/>
                  </a:lnTo>
                  <a:lnTo>
                    <a:pt x="27" y="420"/>
                  </a:lnTo>
                  <a:lnTo>
                    <a:pt x="37" y="429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73" y="461"/>
                  </a:lnTo>
                  <a:lnTo>
                    <a:pt x="82" y="475"/>
                  </a:lnTo>
                  <a:lnTo>
                    <a:pt x="82" y="488"/>
                  </a:lnTo>
                  <a:lnTo>
                    <a:pt x="82" y="498"/>
                  </a:lnTo>
                  <a:lnTo>
                    <a:pt x="78" y="511"/>
                  </a:lnTo>
                  <a:lnTo>
                    <a:pt x="73" y="520"/>
                  </a:lnTo>
                  <a:lnTo>
                    <a:pt x="59" y="529"/>
                  </a:lnTo>
                  <a:lnTo>
                    <a:pt x="59" y="529"/>
                  </a:lnTo>
                  <a:lnTo>
                    <a:pt x="46" y="539"/>
                  </a:lnTo>
                  <a:lnTo>
                    <a:pt x="37" y="557"/>
                  </a:lnTo>
                  <a:lnTo>
                    <a:pt x="27" y="575"/>
                  </a:lnTo>
                  <a:lnTo>
                    <a:pt x="23" y="598"/>
                  </a:lnTo>
                  <a:lnTo>
                    <a:pt x="18" y="634"/>
                  </a:lnTo>
                  <a:lnTo>
                    <a:pt x="18" y="653"/>
                  </a:lnTo>
                  <a:lnTo>
                    <a:pt x="18" y="653"/>
                  </a:lnTo>
                  <a:lnTo>
                    <a:pt x="27" y="662"/>
                  </a:lnTo>
                  <a:lnTo>
                    <a:pt x="41" y="689"/>
                  </a:lnTo>
                  <a:lnTo>
                    <a:pt x="46" y="707"/>
                  </a:lnTo>
                  <a:lnTo>
                    <a:pt x="46" y="726"/>
                  </a:lnTo>
                  <a:lnTo>
                    <a:pt x="37" y="739"/>
                  </a:lnTo>
                  <a:lnTo>
                    <a:pt x="23" y="758"/>
                  </a:lnTo>
                  <a:lnTo>
                    <a:pt x="23" y="758"/>
                  </a:lnTo>
                  <a:lnTo>
                    <a:pt x="9" y="771"/>
                  </a:lnTo>
                  <a:lnTo>
                    <a:pt x="0" y="780"/>
                  </a:lnTo>
                  <a:lnTo>
                    <a:pt x="0" y="789"/>
                  </a:lnTo>
                  <a:lnTo>
                    <a:pt x="0" y="794"/>
                  </a:lnTo>
                  <a:lnTo>
                    <a:pt x="18" y="799"/>
                  </a:lnTo>
                  <a:lnTo>
                    <a:pt x="37" y="803"/>
                  </a:lnTo>
                  <a:lnTo>
                    <a:pt x="37" y="803"/>
                  </a:lnTo>
                  <a:lnTo>
                    <a:pt x="55" y="808"/>
                  </a:lnTo>
                  <a:lnTo>
                    <a:pt x="69" y="817"/>
                  </a:lnTo>
                  <a:lnTo>
                    <a:pt x="73" y="821"/>
                  </a:lnTo>
                  <a:lnTo>
                    <a:pt x="73" y="831"/>
                  </a:lnTo>
                  <a:lnTo>
                    <a:pt x="73" y="840"/>
                  </a:lnTo>
                  <a:lnTo>
                    <a:pt x="64" y="849"/>
                  </a:lnTo>
                  <a:lnTo>
                    <a:pt x="64" y="849"/>
                  </a:lnTo>
                  <a:lnTo>
                    <a:pt x="55" y="858"/>
                  </a:lnTo>
                  <a:lnTo>
                    <a:pt x="46" y="872"/>
                  </a:lnTo>
                  <a:lnTo>
                    <a:pt x="37" y="904"/>
                  </a:lnTo>
                  <a:lnTo>
                    <a:pt x="37" y="945"/>
                  </a:lnTo>
                  <a:lnTo>
                    <a:pt x="37" y="986"/>
                  </a:lnTo>
                  <a:lnTo>
                    <a:pt x="37" y="986"/>
                  </a:lnTo>
                  <a:lnTo>
                    <a:pt x="37" y="1018"/>
                  </a:lnTo>
                  <a:lnTo>
                    <a:pt x="41" y="1036"/>
                  </a:lnTo>
                  <a:lnTo>
                    <a:pt x="50" y="1045"/>
                  </a:lnTo>
                  <a:lnTo>
                    <a:pt x="73" y="1054"/>
                  </a:lnTo>
                  <a:lnTo>
                    <a:pt x="73" y="1054"/>
                  </a:lnTo>
                  <a:lnTo>
                    <a:pt x="91" y="1059"/>
                  </a:lnTo>
                  <a:lnTo>
                    <a:pt x="100" y="1068"/>
                  </a:lnTo>
                  <a:lnTo>
                    <a:pt x="105" y="1077"/>
                  </a:lnTo>
                  <a:lnTo>
                    <a:pt x="105" y="1081"/>
                  </a:lnTo>
                  <a:lnTo>
                    <a:pt x="46" y="1227"/>
                  </a:lnTo>
                  <a:lnTo>
                    <a:pt x="78" y="1241"/>
                  </a:lnTo>
                  <a:lnTo>
                    <a:pt x="55" y="1296"/>
                  </a:lnTo>
                  <a:lnTo>
                    <a:pt x="55" y="1296"/>
                  </a:lnTo>
                  <a:lnTo>
                    <a:pt x="46" y="1341"/>
                  </a:lnTo>
                  <a:lnTo>
                    <a:pt x="46" y="1378"/>
                  </a:lnTo>
                  <a:lnTo>
                    <a:pt x="46" y="1410"/>
                  </a:lnTo>
                  <a:lnTo>
                    <a:pt x="55" y="1433"/>
                  </a:lnTo>
                  <a:lnTo>
                    <a:pt x="64" y="1451"/>
                  </a:lnTo>
                  <a:lnTo>
                    <a:pt x="73" y="1460"/>
                  </a:lnTo>
                  <a:lnTo>
                    <a:pt x="100" y="1478"/>
                  </a:lnTo>
                  <a:lnTo>
                    <a:pt x="100" y="1478"/>
                  </a:lnTo>
                  <a:lnTo>
                    <a:pt x="105" y="1487"/>
                  </a:lnTo>
                  <a:lnTo>
                    <a:pt x="105" y="1487"/>
                  </a:lnTo>
                  <a:lnTo>
                    <a:pt x="105" y="1487"/>
                  </a:lnTo>
                  <a:lnTo>
                    <a:pt x="110" y="1460"/>
                  </a:lnTo>
                  <a:lnTo>
                    <a:pt x="119" y="1442"/>
                  </a:lnTo>
                  <a:lnTo>
                    <a:pt x="128" y="1428"/>
                  </a:lnTo>
                  <a:lnTo>
                    <a:pt x="137" y="1424"/>
                  </a:lnTo>
                  <a:lnTo>
                    <a:pt x="160" y="1414"/>
                  </a:lnTo>
                  <a:lnTo>
                    <a:pt x="169" y="1414"/>
                  </a:lnTo>
                  <a:lnTo>
                    <a:pt x="224" y="1410"/>
                  </a:lnTo>
                  <a:lnTo>
                    <a:pt x="256" y="1405"/>
                  </a:lnTo>
                  <a:lnTo>
                    <a:pt x="269" y="1332"/>
                  </a:lnTo>
                  <a:lnTo>
                    <a:pt x="269" y="1332"/>
                  </a:lnTo>
                  <a:lnTo>
                    <a:pt x="283" y="1323"/>
                  </a:lnTo>
                  <a:lnTo>
                    <a:pt x="292" y="1314"/>
                  </a:lnTo>
                  <a:lnTo>
                    <a:pt x="306" y="1291"/>
                  </a:lnTo>
                  <a:lnTo>
                    <a:pt x="319" y="1259"/>
                  </a:lnTo>
                  <a:lnTo>
                    <a:pt x="338" y="1246"/>
                  </a:lnTo>
                  <a:lnTo>
                    <a:pt x="338" y="1246"/>
                  </a:lnTo>
                  <a:lnTo>
                    <a:pt x="370" y="1268"/>
                  </a:lnTo>
                  <a:lnTo>
                    <a:pt x="402" y="1287"/>
                  </a:lnTo>
                  <a:lnTo>
                    <a:pt x="429" y="1300"/>
                  </a:lnTo>
                  <a:lnTo>
                    <a:pt x="452" y="1305"/>
                  </a:lnTo>
                  <a:lnTo>
                    <a:pt x="488" y="1305"/>
                  </a:lnTo>
                  <a:lnTo>
                    <a:pt x="502" y="1305"/>
                  </a:lnTo>
                  <a:lnTo>
                    <a:pt x="502" y="1305"/>
                  </a:lnTo>
                  <a:lnTo>
                    <a:pt x="525" y="1319"/>
                  </a:lnTo>
                  <a:lnTo>
                    <a:pt x="543" y="1323"/>
                  </a:lnTo>
                  <a:lnTo>
                    <a:pt x="552" y="1319"/>
                  </a:lnTo>
                  <a:lnTo>
                    <a:pt x="557" y="1314"/>
                  </a:lnTo>
                  <a:lnTo>
                    <a:pt x="566" y="1282"/>
                  </a:lnTo>
                  <a:lnTo>
                    <a:pt x="566" y="1282"/>
                  </a:lnTo>
                  <a:lnTo>
                    <a:pt x="580" y="1273"/>
                  </a:lnTo>
                  <a:lnTo>
                    <a:pt x="584" y="1255"/>
                  </a:lnTo>
                  <a:lnTo>
                    <a:pt x="584" y="1232"/>
                  </a:lnTo>
                  <a:lnTo>
                    <a:pt x="584" y="1232"/>
                  </a:lnTo>
                  <a:lnTo>
                    <a:pt x="584" y="1209"/>
                  </a:lnTo>
                  <a:lnTo>
                    <a:pt x="593" y="1195"/>
                  </a:lnTo>
                  <a:lnTo>
                    <a:pt x="607" y="1177"/>
                  </a:lnTo>
                  <a:lnTo>
                    <a:pt x="630" y="1164"/>
                  </a:lnTo>
                  <a:lnTo>
                    <a:pt x="630" y="1164"/>
                  </a:lnTo>
                  <a:lnTo>
                    <a:pt x="643" y="1154"/>
                  </a:lnTo>
                  <a:lnTo>
                    <a:pt x="652" y="1141"/>
                  </a:lnTo>
                  <a:lnTo>
                    <a:pt x="662" y="1118"/>
                  </a:lnTo>
                  <a:lnTo>
                    <a:pt x="662" y="1100"/>
                  </a:lnTo>
                  <a:lnTo>
                    <a:pt x="662" y="1091"/>
                  </a:lnTo>
                  <a:lnTo>
                    <a:pt x="662" y="1091"/>
                  </a:lnTo>
                  <a:lnTo>
                    <a:pt x="648" y="1068"/>
                  </a:lnTo>
                  <a:lnTo>
                    <a:pt x="643" y="1045"/>
                  </a:lnTo>
                  <a:lnTo>
                    <a:pt x="643" y="1031"/>
                  </a:lnTo>
                  <a:lnTo>
                    <a:pt x="643" y="1022"/>
                  </a:lnTo>
                  <a:lnTo>
                    <a:pt x="643" y="1022"/>
                  </a:lnTo>
                  <a:lnTo>
                    <a:pt x="652" y="1008"/>
                  </a:lnTo>
                  <a:lnTo>
                    <a:pt x="652" y="995"/>
                  </a:lnTo>
                  <a:lnTo>
                    <a:pt x="643" y="981"/>
                  </a:lnTo>
                  <a:lnTo>
                    <a:pt x="621" y="958"/>
                  </a:lnTo>
                  <a:lnTo>
                    <a:pt x="621" y="958"/>
                  </a:lnTo>
                  <a:lnTo>
                    <a:pt x="607" y="945"/>
                  </a:lnTo>
                  <a:lnTo>
                    <a:pt x="602" y="931"/>
                  </a:lnTo>
                  <a:lnTo>
                    <a:pt x="602" y="917"/>
                  </a:lnTo>
                  <a:lnTo>
                    <a:pt x="602" y="904"/>
                  </a:lnTo>
                  <a:lnTo>
                    <a:pt x="611" y="885"/>
                  </a:lnTo>
                  <a:lnTo>
                    <a:pt x="616" y="876"/>
                  </a:lnTo>
                  <a:lnTo>
                    <a:pt x="616" y="844"/>
                  </a:lnTo>
                  <a:lnTo>
                    <a:pt x="630" y="826"/>
                  </a:lnTo>
                  <a:lnTo>
                    <a:pt x="630" y="826"/>
                  </a:lnTo>
                  <a:lnTo>
                    <a:pt x="680" y="789"/>
                  </a:lnTo>
                  <a:lnTo>
                    <a:pt x="680" y="789"/>
                  </a:lnTo>
                  <a:lnTo>
                    <a:pt x="694" y="748"/>
                  </a:lnTo>
                  <a:lnTo>
                    <a:pt x="712" y="707"/>
                  </a:lnTo>
                  <a:lnTo>
                    <a:pt x="757" y="639"/>
                  </a:lnTo>
                  <a:lnTo>
                    <a:pt x="757" y="639"/>
                  </a:lnTo>
                  <a:lnTo>
                    <a:pt x="767" y="621"/>
                  </a:lnTo>
                  <a:lnTo>
                    <a:pt x="767" y="598"/>
                  </a:lnTo>
                  <a:lnTo>
                    <a:pt x="767" y="575"/>
                  </a:lnTo>
                  <a:lnTo>
                    <a:pt x="762" y="557"/>
                  </a:lnTo>
                  <a:lnTo>
                    <a:pt x="744" y="520"/>
                  </a:lnTo>
                  <a:lnTo>
                    <a:pt x="725" y="493"/>
                  </a:lnTo>
                  <a:lnTo>
                    <a:pt x="725" y="493"/>
                  </a:lnTo>
                  <a:lnTo>
                    <a:pt x="712" y="475"/>
                  </a:lnTo>
                  <a:lnTo>
                    <a:pt x="703" y="456"/>
                  </a:lnTo>
                  <a:lnTo>
                    <a:pt x="698" y="434"/>
                  </a:lnTo>
                  <a:lnTo>
                    <a:pt x="698" y="43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1" name="Freeform 17"/>
            <p:cNvSpPr>
              <a:spLocks/>
            </p:cNvSpPr>
            <p:nvPr/>
          </p:nvSpPr>
          <p:spPr bwMode="auto">
            <a:xfrm>
              <a:off x="3491" y="1163"/>
              <a:ext cx="1615" cy="625"/>
            </a:xfrm>
            <a:custGeom>
              <a:avLst/>
              <a:gdLst/>
              <a:ahLst/>
              <a:cxnLst>
                <a:cxn ang="0">
                  <a:pos x="1593" y="164"/>
                </a:cxn>
                <a:cxn ang="0">
                  <a:pos x="1574" y="123"/>
                </a:cxn>
                <a:cxn ang="0">
                  <a:pos x="1506" y="91"/>
                </a:cxn>
                <a:cxn ang="0">
                  <a:pos x="1479" y="78"/>
                </a:cxn>
                <a:cxn ang="0">
                  <a:pos x="1337" y="91"/>
                </a:cxn>
                <a:cxn ang="0">
                  <a:pos x="1287" y="146"/>
                </a:cxn>
                <a:cxn ang="0">
                  <a:pos x="1214" y="146"/>
                </a:cxn>
                <a:cxn ang="0">
                  <a:pos x="1104" y="78"/>
                </a:cxn>
                <a:cxn ang="0">
                  <a:pos x="995" y="9"/>
                </a:cxn>
                <a:cxn ang="0">
                  <a:pos x="972" y="14"/>
                </a:cxn>
                <a:cxn ang="0">
                  <a:pos x="895" y="0"/>
                </a:cxn>
                <a:cxn ang="0">
                  <a:pos x="890" y="55"/>
                </a:cxn>
                <a:cxn ang="0">
                  <a:pos x="863" y="128"/>
                </a:cxn>
                <a:cxn ang="0">
                  <a:pos x="803" y="123"/>
                </a:cxn>
                <a:cxn ang="0">
                  <a:pos x="780" y="142"/>
                </a:cxn>
                <a:cxn ang="0">
                  <a:pos x="708" y="114"/>
                </a:cxn>
                <a:cxn ang="0">
                  <a:pos x="621" y="82"/>
                </a:cxn>
                <a:cxn ang="0">
                  <a:pos x="548" y="105"/>
                </a:cxn>
                <a:cxn ang="0">
                  <a:pos x="493" y="215"/>
                </a:cxn>
                <a:cxn ang="0">
                  <a:pos x="479" y="247"/>
                </a:cxn>
                <a:cxn ang="0">
                  <a:pos x="434" y="251"/>
                </a:cxn>
                <a:cxn ang="0">
                  <a:pos x="324" y="279"/>
                </a:cxn>
                <a:cxn ang="0">
                  <a:pos x="265" y="329"/>
                </a:cxn>
                <a:cxn ang="0">
                  <a:pos x="206" y="320"/>
                </a:cxn>
                <a:cxn ang="0">
                  <a:pos x="155" y="297"/>
                </a:cxn>
                <a:cxn ang="0">
                  <a:pos x="73" y="333"/>
                </a:cxn>
                <a:cxn ang="0">
                  <a:pos x="9" y="461"/>
                </a:cxn>
                <a:cxn ang="0">
                  <a:pos x="51" y="539"/>
                </a:cxn>
                <a:cxn ang="0">
                  <a:pos x="101" y="575"/>
                </a:cxn>
                <a:cxn ang="0">
                  <a:pos x="201" y="570"/>
                </a:cxn>
                <a:cxn ang="0">
                  <a:pos x="256" y="543"/>
                </a:cxn>
                <a:cxn ang="0">
                  <a:pos x="338" y="534"/>
                </a:cxn>
                <a:cxn ang="0">
                  <a:pos x="379" y="493"/>
                </a:cxn>
                <a:cxn ang="0">
                  <a:pos x="411" y="475"/>
                </a:cxn>
                <a:cxn ang="0">
                  <a:pos x="470" y="539"/>
                </a:cxn>
                <a:cxn ang="0">
                  <a:pos x="525" y="580"/>
                </a:cxn>
                <a:cxn ang="0">
                  <a:pos x="603" y="520"/>
                </a:cxn>
                <a:cxn ang="0">
                  <a:pos x="648" y="497"/>
                </a:cxn>
                <a:cxn ang="0">
                  <a:pos x="694" y="511"/>
                </a:cxn>
                <a:cxn ang="0">
                  <a:pos x="735" y="520"/>
                </a:cxn>
                <a:cxn ang="0">
                  <a:pos x="799" y="511"/>
                </a:cxn>
                <a:cxn ang="0">
                  <a:pos x="840" y="548"/>
                </a:cxn>
                <a:cxn ang="0">
                  <a:pos x="858" y="543"/>
                </a:cxn>
                <a:cxn ang="0">
                  <a:pos x="895" y="516"/>
                </a:cxn>
                <a:cxn ang="0">
                  <a:pos x="931" y="557"/>
                </a:cxn>
                <a:cxn ang="0">
                  <a:pos x="995" y="616"/>
                </a:cxn>
                <a:cxn ang="0">
                  <a:pos x="1059" y="589"/>
                </a:cxn>
                <a:cxn ang="0">
                  <a:pos x="1145" y="548"/>
                </a:cxn>
                <a:cxn ang="0">
                  <a:pos x="1177" y="561"/>
                </a:cxn>
                <a:cxn ang="0">
                  <a:pos x="1269" y="625"/>
                </a:cxn>
                <a:cxn ang="0">
                  <a:pos x="1287" y="570"/>
                </a:cxn>
                <a:cxn ang="0">
                  <a:pos x="1360" y="516"/>
                </a:cxn>
                <a:cxn ang="0">
                  <a:pos x="1442" y="488"/>
                </a:cxn>
                <a:cxn ang="0">
                  <a:pos x="1447" y="443"/>
                </a:cxn>
                <a:cxn ang="0">
                  <a:pos x="1428" y="402"/>
                </a:cxn>
                <a:cxn ang="0">
                  <a:pos x="1492" y="388"/>
                </a:cxn>
                <a:cxn ang="0">
                  <a:pos x="1602" y="269"/>
                </a:cxn>
                <a:cxn ang="0">
                  <a:pos x="1602" y="215"/>
                </a:cxn>
              </a:cxnLst>
              <a:rect l="0" t="0" r="r" b="b"/>
              <a:pathLst>
                <a:path w="1615" h="625">
                  <a:moveTo>
                    <a:pt x="1570" y="196"/>
                  </a:moveTo>
                  <a:lnTo>
                    <a:pt x="1574" y="178"/>
                  </a:lnTo>
                  <a:lnTo>
                    <a:pt x="1574" y="178"/>
                  </a:lnTo>
                  <a:lnTo>
                    <a:pt x="1593" y="164"/>
                  </a:lnTo>
                  <a:lnTo>
                    <a:pt x="1602" y="155"/>
                  </a:lnTo>
                  <a:lnTo>
                    <a:pt x="1597" y="142"/>
                  </a:lnTo>
                  <a:lnTo>
                    <a:pt x="1593" y="137"/>
                  </a:lnTo>
                  <a:lnTo>
                    <a:pt x="1574" y="123"/>
                  </a:lnTo>
                  <a:lnTo>
                    <a:pt x="1561" y="119"/>
                  </a:lnTo>
                  <a:lnTo>
                    <a:pt x="1561" y="119"/>
                  </a:lnTo>
                  <a:lnTo>
                    <a:pt x="1529" y="105"/>
                  </a:lnTo>
                  <a:lnTo>
                    <a:pt x="1506" y="91"/>
                  </a:lnTo>
                  <a:lnTo>
                    <a:pt x="1501" y="82"/>
                  </a:lnTo>
                  <a:lnTo>
                    <a:pt x="1501" y="78"/>
                  </a:lnTo>
                  <a:lnTo>
                    <a:pt x="1501" y="78"/>
                  </a:lnTo>
                  <a:lnTo>
                    <a:pt x="1479" y="78"/>
                  </a:lnTo>
                  <a:lnTo>
                    <a:pt x="1419" y="78"/>
                  </a:lnTo>
                  <a:lnTo>
                    <a:pt x="1392" y="78"/>
                  </a:lnTo>
                  <a:lnTo>
                    <a:pt x="1360" y="82"/>
                  </a:lnTo>
                  <a:lnTo>
                    <a:pt x="1337" y="91"/>
                  </a:lnTo>
                  <a:lnTo>
                    <a:pt x="1319" y="101"/>
                  </a:lnTo>
                  <a:lnTo>
                    <a:pt x="1319" y="101"/>
                  </a:lnTo>
                  <a:lnTo>
                    <a:pt x="1296" y="133"/>
                  </a:lnTo>
                  <a:lnTo>
                    <a:pt x="1287" y="146"/>
                  </a:lnTo>
                  <a:lnTo>
                    <a:pt x="1269" y="155"/>
                  </a:lnTo>
                  <a:lnTo>
                    <a:pt x="1255" y="160"/>
                  </a:lnTo>
                  <a:lnTo>
                    <a:pt x="1237" y="155"/>
                  </a:lnTo>
                  <a:lnTo>
                    <a:pt x="1214" y="146"/>
                  </a:lnTo>
                  <a:lnTo>
                    <a:pt x="1191" y="128"/>
                  </a:lnTo>
                  <a:lnTo>
                    <a:pt x="1123" y="91"/>
                  </a:lnTo>
                  <a:lnTo>
                    <a:pt x="1123" y="91"/>
                  </a:lnTo>
                  <a:lnTo>
                    <a:pt x="1104" y="78"/>
                  </a:lnTo>
                  <a:lnTo>
                    <a:pt x="1068" y="41"/>
                  </a:lnTo>
                  <a:lnTo>
                    <a:pt x="1041" y="23"/>
                  </a:lnTo>
                  <a:lnTo>
                    <a:pt x="1018" y="14"/>
                  </a:lnTo>
                  <a:lnTo>
                    <a:pt x="995" y="9"/>
                  </a:lnTo>
                  <a:lnTo>
                    <a:pt x="986" y="9"/>
                  </a:lnTo>
                  <a:lnTo>
                    <a:pt x="981" y="14"/>
                  </a:lnTo>
                  <a:lnTo>
                    <a:pt x="981" y="14"/>
                  </a:lnTo>
                  <a:lnTo>
                    <a:pt x="972" y="14"/>
                  </a:lnTo>
                  <a:lnTo>
                    <a:pt x="949" y="18"/>
                  </a:lnTo>
                  <a:lnTo>
                    <a:pt x="922" y="14"/>
                  </a:lnTo>
                  <a:lnTo>
                    <a:pt x="908" y="9"/>
                  </a:lnTo>
                  <a:lnTo>
                    <a:pt x="895" y="0"/>
                  </a:lnTo>
                  <a:lnTo>
                    <a:pt x="890" y="5"/>
                  </a:lnTo>
                  <a:lnTo>
                    <a:pt x="890" y="5"/>
                  </a:lnTo>
                  <a:lnTo>
                    <a:pt x="895" y="32"/>
                  </a:lnTo>
                  <a:lnTo>
                    <a:pt x="890" y="55"/>
                  </a:lnTo>
                  <a:lnTo>
                    <a:pt x="885" y="82"/>
                  </a:lnTo>
                  <a:lnTo>
                    <a:pt x="876" y="110"/>
                  </a:lnTo>
                  <a:lnTo>
                    <a:pt x="872" y="119"/>
                  </a:lnTo>
                  <a:lnTo>
                    <a:pt x="863" y="128"/>
                  </a:lnTo>
                  <a:lnTo>
                    <a:pt x="849" y="133"/>
                  </a:lnTo>
                  <a:lnTo>
                    <a:pt x="840" y="133"/>
                  </a:lnTo>
                  <a:lnTo>
                    <a:pt x="822" y="133"/>
                  </a:lnTo>
                  <a:lnTo>
                    <a:pt x="803" y="123"/>
                  </a:lnTo>
                  <a:lnTo>
                    <a:pt x="803" y="123"/>
                  </a:lnTo>
                  <a:lnTo>
                    <a:pt x="799" y="133"/>
                  </a:lnTo>
                  <a:lnTo>
                    <a:pt x="790" y="137"/>
                  </a:lnTo>
                  <a:lnTo>
                    <a:pt x="780" y="142"/>
                  </a:lnTo>
                  <a:lnTo>
                    <a:pt x="767" y="142"/>
                  </a:lnTo>
                  <a:lnTo>
                    <a:pt x="753" y="142"/>
                  </a:lnTo>
                  <a:lnTo>
                    <a:pt x="730" y="133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685" y="101"/>
                  </a:lnTo>
                  <a:lnTo>
                    <a:pt x="653" y="87"/>
                  </a:lnTo>
                  <a:lnTo>
                    <a:pt x="621" y="82"/>
                  </a:lnTo>
                  <a:lnTo>
                    <a:pt x="603" y="82"/>
                  </a:lnTo>
                  <a:lnTo>
                    <a:pt x="584" y="87"/>
                  </a:lnTo>
                  <a:lnTo>
                    <a:pt x="566" y="91"/>
                  </a:lnTo>
                  <a:lnTo>
                    <a:pt x="548" y="105"/>
                  </a:lnTo>
                  <a:lnTo>
                    <a:pt x="530" y="123"/>
                  </a:lnTo>
                  <a:lnTo>
                    <a:pt x="516" y="146"/>
                  </a:lnTo>
                  <a:lnTo>
                    <a:pt x="507" y="174"/>
                  </a:lnTo>
                  <a:lnTo>
                    <a:pt x="493" y="215"/>
                  </a:lnTo>
                  <a:lnTo>
                    <a:pt x="493" y="215"/>
                  </a:lnTo>
                  <a:lnTo>
                    <a:pt x="493" y="219"/>
                  </a:lnTo>
                  <a:lnTo>
                    <a:pt x="489" y="237"/>
                  </a:lnTo>
                  <a:lnTo>
                    <a:pt x="479" y="247"/>
                  </a:lnTo>
                  <a:lnTo>
                    <a:pt x="470" y="251"/>
                  </a:lnTo>
                  <a:lnTo>
                    <a:pt x="452" y="256"/>
                  </a:lnTo>
                  <a:lnTo>
                    <a:pt x="434" y="251"/>
                  </a:lnTo>
                  <a:lnTo>
                    <a:pt x="434" y="251"/>
                  </a:lnTo>
                  <a:lnTo>
                    <a:pt x="420" y="251"/>
                  </a:lnTo>
                  <a:lnTo>
                    <a:pt x="379" y="256"/>
                  </a:lnTo>
                  <a:lnTo>
                    <a:pt x="356" y="265"/>
                  </a:lnTo>
                  <a:lnTo>
                    <a:pt x="324" y="279"/>
                  </a:lnTo>
                  <a:lnTo>
                    <a:pt x="297" y="297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65" y="329"/>
                  </a:lnTo>
                  <a:lnTo>
                    <a:pt x="247" y="338"/>
                  </a:lnTo>
                  <a:lnTo>
                    <a:pt x="238" y="338"/>
                  </a:lnTo>
                  <a:lnTo>
                    <a:pt x="219" y="333"/>
                  </a:lnTo>
                  <a:lnTo>
                    <a:pt x="206" y="320"/>
                  </a:lnTo>
                  <a:lnTo>
                    <a:pt x="183" y="306"/>
                  </a:lnTo>
                  <a:lnTo>
                    <a:pt x="183" y="306"/>
                  </a:lnTo>
                  <a:lnTo>
                    <a:pt x="169" y="301"/>
                  </a:lnTo>
                  <a:lnTo>
                    <a:pt x="155" y="297"/>
                  </a:lnTo>
                  <a:lnTo>
                    <a:pt x="137" y="297"/>
                  </a:lnTo>
                  <a:lnTo>
                    <a:pt x="114" y="301"/>
                  </a:lnTo>
                  <a:lnTo>
                    <a:pt x="96" y="315"/>
                  </a:lnTo>
                  <a:lnTo>
                    <a:pt x="73" y="333"/>
                  </a:lnTo>
                  <a:lnTo>
                    <a:pt x="55" y="361"/>
                  </a:lnTo>
                  <a:lnTo>
                    <a:pt x="55" y="361"/>
                  </a:lnTo>
                  <a:lnTo>
                    <a:pt x="28" y="420"/>
                  </a:lnTo>
                  <a:lnTo>
                    <a:pt x="9" y="461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28" y="516"/>
                  </a:lnTo>
                  <a:lnTo>
                    <a:pt x="51" y="539"/>
                  </a:lnTo>
                  <a:lnTo>
                    <a:pt x="73" y="557"/>
                  </a:lnTo>
                  <a:lnTo>
                    <a:pt x="73" y="557"/>
                  </a:lnTo>
                  <a:lnTo>
                    <a:pt x="82" y="566"/>
                  </a:lnTo>
                  <a:lnTo>
                    <a:pt x="101" y="575"/>
                  </a:lnTo>
                  <a:lnTo>
                    <a:pt x="142" y="580"/>
                  </a:lnTo>
                  <a:lnTo>
                    <a:pt x="178" y="580"/>
                  </a:lnTo>
                  <a:lnTo>
                    <a:pt x="192" y="575"/>
                  </a:lnTo>
                  <a:lnTo>
                    <a:pt x="201" y="570"/>
                  </a:lnTo>
                  <a:lnTo>
                    <a:pt x="201" y="570"/>
                  </a:lnTo>
                  <a:lnTo>
                    <a:pt x="215" y="561"/>
                  </a:lnTo>
                  <a:lnTo>
                    <a:pt x="233" y="552"/>
                  </a:lnTo>
                  <a:lnTo>
                    <a:pt x="256" y="543"/>
                  </a:lnTo>
                  <a:lnTo>
                    <a:pt x="301" y="543"/>
                  </a:lnTo>
                  <a:lnTo>
                    <a:pt x="301" y="543"/>
                  </a:lnTo>
                  <a:lnTo>
                    <a:pt x="324" y="539"/>
                  </a:lnTo>
                  <a:lnTo>
                    <a:pt x="338" y="534"/>
                  </a:lnTo>
                  <a:lnTo>
                    <a:pt x="352" y="529"/>
                  </a:lnTo>
                  <a:lnTo>
                    <a:pt x="361" y="525"/>
                  </a:lnTo>
                  <a:lnTo>
                    <a:pt x="370" y="507"/>
                  </a:lnTo>
                  <a:lnTo>
                    <a:pt x="379" y="493"/>
                  </a:lnTo>
                  <a:lnTo>
                    <a:pt x="379" y="493"/>
                  </a:lnTo>
                  <a:lnTo>
                    <a:pt x="393" y="479"/>
                  </a:lnTo>
                  <a:lnTo>
                    <a:pt x="402" y="475"/>
                  </a:lnTo>
                  <a:lnTo>
                    <a:pt x="411" y="475"/>
                  </a:lnTo>
                  <a:lnTo>
                    <a:pt x="425" y="479"/>
                  </a:lnTo>
                  <a:lnTo>
                    <a:pt x="438" y="493"/>
                  </a:lnTo>
                  <a:lnTo>
                    <a:pt x="452" y="511"/>
                  </a:lnTo>
                  <a:lnTo>
                    <a:pt x="470" y="539"/>
                  </a:lnTo>
                  <a:lnTo>
                    <a:pt x="470" y="539"/>
                  </a:lnTo>
                  <a:lnTo>
                    <a:pt x="489" y="566"/>
                  </a:lnTo>
                  <a:lnTo>
                    <a:pt x="507" y="575"/>
                  </a:lnTo>
                  <a:lnTo>
                    <a:pt x="525" y="580"/>
                  </a:lnTo>
                  <a:lnTo>
                    <a:pt x="543" y="575"/>
                  </a:lnTo>
                  <a:lnTo>
                    <a:pt x="562" y="561"/>
                  </a:lnTo>
                  <a:lnTo>
                    <a:pt x="575" y="548"/>
                  </a:lnTo>
                  <a:lnTo>
                    <a:pt x="603" y="520"/>
                  </a:lnTo>
                  <a:lnTo>
                    <a:pt x="603" y="520"/>
                  </a:lnTo>
                  <a:lnTo>
                    <a:pt x="616" y="507"/>
                  </a:lnTo>
                  <a:lnTo>
                    <a:pt x="625" y="502"/>
                  </a:lnTo>
                  <a:lnTo>
                    <a:pt x="648" y="497"/>
                  </a:lnTo>
                  <a:lnTo>
                    <a:pt x="662" y="497"/>
                  </a:lnTo>
                  <a:lnTo>
                    <a:pt x="671" y="502"/>
                  </a:lnTo>
                  <a:lnTo>
                    <a:pt x="671" y="502"/>
                  </a:lnTo>
                  <a:lnTo>
                    <a:pt x="694" y="511"/>
                  </a:lnTo>
                  <a:lnTo>
                    <a:pt x="717" y="520"/>
                  </a:lnTo>
                  <a:lnTo>
                    <a:pt x="726" y="520"/>
                  </a:lnTo>
                  <a:lnTo>
                    <a:pt x="735" y="520"/>
                  </a:lnTo>
                  <a:lnTo>
                    <a:pt x="735" y="520"/>
                  </a:lnTo>
                  <a:lnTo>
                    <a:pt x="758" y="511"/>
                  </a:lnTo>
                  <a:lnTo>
                    <a:pt x="780" y="507"/>
                  </a:lnTo>
                  <a:lnTo>
                    <a:pt x="790" y="511"/>
                  </a:lnTo>
                  <a:lnTo>
                    <a:pt x="799" y="511"/>
                  </a:lnTo>
                  <a:lnTo>
                    <a:pt x="812" y="520"/>
                  </a:lnTo>
                  <a:lnTo>
                    <a:pt x="822" y="534"/>
                  </a:lnTo>
                  <a:lnTo>
                    <a:pt x="822" y="534"/>
                  </a:lnTo>
                  <a:lnTo>
                    <a:pt x="840" y="548"/>
                  </a:lnTo>
                  <a:lnTo>
                    <a:pt x="849" y="552"/>
                  </a:lnTo>
                  <a:lnTo>
                    <a:pt x="853" y="552"/>
                  </a:lnTo>
                  <a:lnTo>
                    <a:pt x="858" y="543"/>
                  </a:lnTo>
                  <a:lnTo>
                    <a:pt x="858" y="543"/>
                  </a:lnTo>
                  <a:lnTo>
                    <a:pt x="858" y="543"/>
                  </a:lnTo>
                  <a:lnTo>
                    <a:pt x="872" y="525"/>
                  </a:lnTo>
                  <a:lnTo>
                    <a:pt x="885" y="516"/>
                  </a:lnTo>
                  <a:lnTo>
                    <a:pt x="895" y="516"/>
                  </a:lnTo>
                  <a:lnTo>
                    <a:pt x="899" y="516"/>
                  </a:lnTo>
                  <a:lnTo>
                    <a:pt x="908" y="529"/>
                  </a:lnTo>
                  <a:lnTo>
                    <a:pt x="913" y="539"/>
                  </a:lnTo>
                  <a:lnTo>
                    <a:pt x="931" y="557"/>
                  </a:lnTo>
                  <a:lnTo>
                    <a:pt x="931" y="557"/>
                  </a:lnTo>
                  <a:lnTo>
                    <a:pt x="954" y="589"/>
                  </a:lnTo>
                  <a:lnTo>
                    <a:pt x="972" y="607"/>
                  </a:lnTo>
                  <a:lnTo>
                    <a:pt x="995" y="616"/>
                  </a:lnTo>
                  <a:lnTo>
                    <a:pt x="1013" y="616"/>
                  </a:lnTo>
                  <a:lnTo>
                    <a:pt x="1031" y="607"/>
                  </a:lnTo>
                  <a:lnTo>
                    <a:pt x="1045" y="598"/>
                  </a:lnTo>
                  <a:lnTo>
                    <a:pt x="1059" y="589"/>
                  </a:lnTo>
                  <a:lnTo>
                    <a:pt x="1059" y="589"/>
                  </a:lnTo>
                  <a:lnTo>
                    <a:pt x="1095" y="566"/>
                  </a:lnTo>
                  <a:lnTo>
                    <a:pt x="1123" y="552"/>
                  </a:lnTo>
                  <a:lnTo>
                    <a:pt x="1145" y="548"/>
                  </a:lnTo>
                  <a:lnTo>
                    <a:pt x="1159" y="548"/>
                  </a:lnTo>
                  <a:lnTo>
                    <a:pt x="1168" y="552"/>
                  </a:lnTo>
                  <a:lnTo>
                    <a:pt x="1177" y="557"/>
                  </a:lnTo>
                  <a:lnTo>
                    <a:pt x="1177" y="561"/>
                  </a:lnTo>
                  <a:lnTo>
                    <a:pt x="1177" y="561"/>
                  </a:lnTo>
                  <a:lnTo>
                    <a:pt x="1218" y="598"/>
                  </a:lnTo>
                  <a:lnTo>
                    <a:pt x="1250" y="616"/>
                  </a:lnTo>
                  <a:lnTo>
                    <a:pt x="1269" y="625"/>
                  </a:lnTo>
                  <a:lnTo>
                    <a:pt x="1278" y="625"/>
                  </a:lnTo>
                  <a:lnTo>
                    <a:pt x="1278" y="625"/>
                  </a:lnTo>
                  <a:lnTo>
                    <a:pt x="1278" y="593"/>
                  </a:lnTo>
                  <a:lnTo>
                    <a:pt x="1287" y="570"/>
                  </a:lnTo>
                  <a:lnTo>
                    <a:pt x="1305" y="548"/>
                  </a:lnTo>
                  <a:lnTo>
                    <a:pt x="1323" y="534"/>
                  </a:lnTo>
                  <a:lnTo>
                    <a:pt x="1342" y="520"/>
                  </a:lnTo>
                  <a:lnTo>
                    <a:pt x="1360" y="516"/>
                  </a:lnTo>
                  <a:lnTo>
                    <a:pt x="1401" y="507"/>
                  </a:lnTo>
                  <a:lnTo>
                    <a:pt x="1401" y="507"/>
                  </a:lnTo>
                  <a:lnTo>
                    <a:pt x="1428" y="493"/>
                  </a:lnTo>
                  <a:lnTo>
                    <a:pt x="1442" y="488"/>
                  </a:lnTo>
                  <a:lnTo>
                    <a:pt x="1451" y="479"/>
                  </a:lnTo>
                  <a:lnTo>
                    <a:pt x="1456" y="466"/>
                  </a:lnTo>
                  <a:lnTo>
                    <a:pt x="1456" y="456"/>
                  </a:lnTo>
                  <a:lnTo>
                    <a:pt x="1447" y="443"/>
                  </a:lnTo>
                  <a:lnTo>
                    <a:pt x="1437" y="424"/>
                  </a:lnTo>
                  <a:lnTo>
                    <a:pt x="1437" y="424"/>
                  </a:lnTo>
                  <a:lnTo>
                    <a:pt x="1428" y="411"/>
                  </a:lnTo>
                  <a:lnTo>
                    <a:pt x="1428" y="402"/>
                  </a:lnTo>
                  <a:lnTo>
                    <a:pt x="1437" y="393"/>
                  </a:lnTo>
                  <a:lnTo>
                    <a:pt x="1451" y="388"/>
                  </a:lnTo>
                  <a:lnTo>
                    <a:pt x="1479" y="388"/>
                  </a:lnTo>
                  <a:lnTo>
                    <a:pt x="1492" y="388"/>
                  </a:lnTo>
                  <a:lnTo>
                    <a:pt x="1492" y="388"/>
                  </a:lnTo>
                  <a:lnTo>
                    <a:pt x="1529" y="352"/>
                  </a:lnTo>
                  <a:lnTo>
                    <a:pt x="1602" y="269"/>
                  </a:lnTo>
                  <a:lnTo>
                    <a:pt x="1602" y="269"/>
                  </a:lnTo>
                  <a:lnTo>
                    <a:pt x="1615" y="251"/>
                  </a:lnTo>
                  <a:lnTo>
                    <a:pt x="1615" y="237"/>
                  </a:lnTo>
                  <a:lnTo>
                    <a:pt x="1611" y="224"/>
                  </a:lnTo>
                  <a:lnTo>
                    <a:pt x="1602" y="215"/>
                  </a:lnTo>
                  <a:lnTo>
                    <a:pt x="1583" y="201"/>
                  </a:lnTo>
                  <a:lnTo>
                    <a:pt x="1570" y="196"/>
                  </a:lnTo>
                  <a:lnTo>
                    <a:pt x="1570" y="196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2" name="Freeform 18"/>
            <p:cNvSpPr>
              <a:spLocks/>
            </p:cNvSpPr>
            <p:nvPr/>
          </p:nvSpPr>
          <p:spPr bwMode="auto">
            <a:xfrm>
              <a:off x="4240" y="1674"/>
              <a:ext cx="766" cy="1496"/>
            </a:xfrm>
            <a:custGeom>
              <a:avLst/>
              <a:gdLst/>
              <a:ahLst/>
              <a:cxnLst>
                <a:cxn ang="0">
                  <a:pos x="734" y="1287"/>
                </a:cxn>
                <a:cxn ang="0">
                  <a:pos x="766" y="1163"/>
                </a:cxn>
                <a:cxn ang="0">
                  <a:pos x="707" y="1100"/>
                </a:cxn>
                <a:cxn ang="0">
                  <a:pos x="647" y="1077"/>
                </a:cxn>
                <a:cxn ang="0">
                  <a:pos x="593" y="1017"/>
                </a:cxn>
                <a:cxn ang="0">
                  <a:pos x="602" y="931"/>
                </a:cxn>
                <a:cxn ang="0">
                  <a:pos x="634" y="899"/>
                </a:cxn>
                <a:cxn ang="0">
                  <a:pos x="634" y="817"/>
                </a:cxn>
                <a:cxn ang="0">
                  <a:pos x="579" y="730"/>
                </a:cxn>
                <a:cxn ang="0">
                  <a:pos x="570" y="671"/>
                </a:cxn>
                <a:cxn ang="0">
                  <a:pos x="629" y="566"/>
                </a:cxn>
                <a:cxn ang="0">
                  <a:pos x="602" y="525"/>
                </a:cxn>
                <a:cxn ang="0">
                  <a:pos x="497" y="529"/>
                </a:cxn>
                <a:cxn ang="0">
                  <a:pos x="442" y="488"/>
                </a:cxn>
                <a:cxn ang="0">
                  <a:pos x="438" y="347"/>
                </a:cxn>
                <a:cxn ang="0">
                  <a:pos x="488" y="269"/>
                </a:cxn>
                <a:cxn ang="0">
                  <a:pos x="524" y="178"/>
                </a:cxn>
                <a:cxn ang="0">
                  <a:pos x="529" y="110"/>
                </a:cxn>
                <a:cxn ang="0">
                  <a:pos x="433" y="46"/>
                </a:cxn>
                <a:cxn ang="0">
                  <a:pos x="410" y="32"/>
                </a:cxn>
                <a:cxn ang="0">
                  <a:pos x="310" y="73"/>
                </a:cxn>
                <a:cxn ang="0">
                  <a:pos x="264" y="101"/>
                </a:cxn>
                <a:cxn ang="0">
                  <a:pos x="187" y="46"/>
                </a:cxn>
                <a:cxn ang="0">
                  <a:pos x="150" y="5"/>
                </a:cxn>
                <a:cxn ang="0">
                  <a:pos x="114" y="28"/>
                </a:cxn>
                <a:cxn ang="0">
                  <a:pos x="100" y="37"/>
                </a:cxn>
                <a:cxn ang="0">
                  <a:pos x="22" y="123"/>
                </a:cxn>
                <a:cxn ang="0">
                  <a:pos x="27" y="288"/>
                </a:cxn>
                <a:cxn ang="0">
                  <a:pos x="4" y="388"/>
                </a:cxn>
                <a:cxn ang="0">
                  <a:pos x="31" y="484"/>
                </a:cxn>
                <a:cxn ang="0">
                  <a:pos x="77" y="561"/>
                </a:cxn>
                <a:cxn ang="0">
                  <a:pos x="127" y="570"/>
                </a:cxn>
                <a:cxn ang="0">
                  <a:pos x="200" y="607"/>
                </a:cxn>
                <a:cxn ang="0">
                  <a:pos x="168" y="657"/>
                </a:cxn>
                <a:cxn ang="0">
                  <a:pos x="132" y="675"/>
                </a:cxn>
                <a:cxn ang="0">
                  <a:pos x="132" y="707"/>
                </a:cxn>
                <a:cxn ang="0">
                  <a:pos x="173" y="776"/>
                </a:cxn>
                <a:cxn ang="0">
                  <a:pos x="164" y="844"/>
                </a:cxn>
                <a:cxn ang="0">
                  <a:pos x="200" y="922"/>
                </a:cxn>
                <a:cxn ang="0">
                  <a:pos x="205" y="940"/>
                </a:cxn>
                <a:cxn ang="0">
                  <a:pos x="241" y="913"/>
                </a:cxn>
                <a:cxn ang="0">
                  <a:pos x="273" y="922"/>
                </a:cxn>
                <a:cxn ang="0">
                  <a:pos x="273" y="999"/>
                </a:cxn>
                <a:cxn ang="0">
                  <a:pos x="310" y="1068"/>
                </a:cxn>
                <a:cxn ang="0">
                  <a:pos x="342" y="1090"/>
                </a:cxn>
                <a:cxn ang="0">
                  <a:pos x="378" y="1095"/>
                </a:cxn>
                <a:cxn ang="0">
                  <a:pos x="410" y="1150"/>
                </a:cxn>
                <a:cxn ang="0">
                  <a:pos x="410" y="1255"/>
                </a:cxn>
                <a:cxn ang="0">
                  <a:pos x="447" y="1314"/>
                </a:cxn>
                <a:cxn ang="0">
                  <a:pos x="497" y="1355"/>
                </a:cxn>
                <a:cxn ang="0">
                  <a:pos x="506" y="1428"/>
                </a:cxn>
                <a:cxn ang="0">
                  <a:pos x="497" y="1478"/>
                </a:cxn>
                <a:cxn ang="0">
                  <a:pos x="542" y="1496"/>
                </a:cxn>
                <a:cxn ang="0">
                  <a:pos x="579" y="1469"/>
                </a:cxn>
                <a:cxn ang="0">
                  <a:pos x="652" y="1405"/>
                </a:cxn>
              </a:cxnLst>
              <a:rect l="0" t="0" r="r" b="b"/>
              <a:pathLst>
                <a:path w="766" h="1496">
                  <a:moveTo>
                    <a:pt x="684" y="1405"/>
                  </a:moveTo>
                  <a:lnTo>
                    <a:pt x="688" y="1401"/>
                  </a:lnTo>
                  <a:lnTo>
                    <a:pt x="734" y="1287"/>
                  </a:lnTo>
                  <a:lnTo>
                    <a:pt x="734" y="1287"/>
                  </a:lnTo>
                  <a:lnTo>
                    <a:pt x="761" y="1195"/>
                  </a:lnTo>
                  <a:lnTo>
                    <a:pt x="761" y="1195"/>
                  </a:lnTo>
                  <a:lnTo>
                    <a:pt x="761" y="1182"/>
                  </a:lnTo>
                  <a:lnTo>
                    <a:pt x="766" y="1163"/>
                  </a:lnTo>
                  <a:lnTo>
                    <a:pt x="757" y="1141"/>
                  </a:lnTo>
                  <a:lnTo>
                    <a:pt x="743" y="1122"/>
                  </a:lnTo>
                  <a:lnTo>
                    <a:pt x="730" y="1109"/>
                  </a:lnTo>
                  <a:lnTo>
                    <a:pt x="707" y="1100"/>
                  </a:lnTo>
                  <a:lnTo>
                    <a:pt x="693" y="1095"/>
                  </a:lnTo>
                  <a:lnTo>
                    <a:pt x="675" y="1090"/>
                  </a:lnTo>
                  <a:lnTo>
                    <a:pt x="675" y="1090"/>
                  </a:lnTo>
                  <a:lnTo>
                    <a:pt x="647" y="1077"/>
                  </a:lnTo>
                  <a:lnTo>
                    <a:pt x="629" y="1063"/>
                  </a:lnTo>
                  <a:lnTo>
                    <a:pt x="611" y="1045"/>
                  </a:lnTo>
                  <a:lnTo>
                    <a:pt x="602" y="1031"/>
                  </a:lnTo>
                  <a:lnTo>
                    <a:pt x="593" y="1017"/>
                  </a:lnTo>
                  <a:lnTo>
                    <a:pt x="588" y="1004"/>
                  </a:lnTo>
                  <a:lnTo>
                    <a:pt x="588" y="976"/>
                  </a:lnTo>
                  <a:lnTo>
                    <a:pt x="593" y="954"/>
                  </a:lnTo>
                  <a:lnTo>
                    <a:pt x="602" y="931"/>
                  </a:lnTo>
                  <a:lnTo>
                    <a:pt x="611" y="917"/>
                  </a:lnTo>
                  <a:lnTo>
                    <a:pt x="611" y="917"/>
                  </a:lnTo>
                  <a:lnTo>
                    <a:pt x="625" y="908"/>
                  </a:lnTo>
                  <a:lnTo>
                    <a:pt x="634" y="899"/>
                  </a:lnTo>
                  <a:lnTo>
                    <a:pt x="643" y="885"/>
                  </a:lnTo>
                  <a:lnTo>
                    <a:pt x="647" y="867"/>
                  </a:lnTo>
                  <a:lnTo>
                    <a:pt x="643" y="844"/>
                  </a:lnTo>
                  <a:lnTo>
                    <a:pt x="634" y="817"/>
                  </a:lnTo>
                  <a:lnTo>
                    <a:pt x="615" y="785"/>
                  </a:lnTo>
                  <a:lnTo>
                    <a:pt x="615" y="785"/>
                  </a:lnTo>
                  <a:lnTo>
                    <a:pt x="593" y="753"/>
                  </a:lnTo>
                  <a:lnTo>
                    <a:pt x="579" y="730"/>
                  </a:lnTo>
                  <a:lnTo>
                    <a:pt x="570" y="707"/>
                  </a:lnTo>
                  <a:lnTo>
                    <a:pt x="570" y="694"/>
                  </a:lnTo>
                  <a:lnTo>
                    <a:pt x="570" y="680"/>
                  </a:lnTo>
                  <a:lnTo>
                    <a:pt x="570" y="671"/>
                  </a:lnTo>
                  <a:lnTo>
                    <a:pt x="574" y="666"/>
                  </a:lnTo>
                  <a:lnTo>
                    <a:pt x="574" y="666"/>
                  </a:lnTo>
                  <a:lnTo>
                    <a:pt x="615" y="593"/>
                  </a:lnTo>
                  <a:lnTo>
                    <a:pt x="629" y="566"/>
                  </a:lnTo>
                  <a:lnTo>
                    <a:pt x="629" y="543"/>
                  </a:lnTo>
                  <a:lnTo>
                    <a:pt x="625" y="534"/>
                  </a:lnTo>
                  <a:lnTo>
                    <a:pt x="620" y="529"/>
                  </a:lnTo>
                  <a:lnTo>
                    <a:pt x="602" y="525"/>
                  </a:lnTo>
                  <a:lnTo>
                    <a:pt x="565" y="520"/>
                  </a:lnTo>
                  <a:lnTo>
                    <a:pt x="520" y="529"/>
                  </a:lnTo>
                  <a:lnTo>
                    <a:pt x="520" y="529"/>
                  </a:lnTo>
                  <a:lnTo>
                    <a:pt x="497" y="529"/>
                  </a:lnTo>
                  <a:lnTo>
                    <a:pt x="479" y="525"/>
                  </a:lnTo>
                  <a:lnTo>
                    <a:pt x="460" y="516"/>
                  </a:lnTo>
                  <a:lnTo>
                    <a:pt x="451" y="502"/>
                  </a:lnTo>
                  <a:lnTo>
                    <a:pt x="442" y="488"/>
                  </a:lnTo>
                  <a:lnTo>
                    <a:pt x="438" y="470"/>
                  </a:lnTo>
                  <a:lnTo>
                    <a:pt x="433" y="424"/>
                  </a:lnTo>
                  <a:lnTo>
                    <a:pt x="433" y="383"/>
                  </a:lnTo>
                  <a:lnTo>
                    <a:pt x="438" y="347"/>
                  </a:lnTo>
                  <a:lnTo>
                    <a:pt x="447" y="306"/>
                  </a:lnTo>
                  <a:lnTo>
                    <a:pt x="447" y="306"/>
                  </a:lnTo>
                  <a:lnTo>
                    <a:pt x="469" y="288"/>
                  </a:lnTo>
                  <a:lnTo>
                    <a:pt x="488" y="269"/>
                  </a:lnTo>
                  <a:lnTo>
                    <a:pt x="501" y="251"/>
                  </a:lnTo>
                  <a:lnTo>
                    <a:pt x="511" y="228"/>
                  </a:lnTo>
                  <a:lnTo>
                    <a:pt x="520" y="205"/>
                  </a:lnTo>
                  <a:lnTo>
                    <a:pt x="524" y="178"/>
                  </a:lnTo>
                  <a:lnTo>
                    <a:pt x="529" y="114"/>
                  </a:lnTo>
                  <a:lnTo>
                    <a:pt x="529" y="114"/>
                  </a:lnTo>
                  <a:lnTo>
                    <a:pt x="529" y="110"/>
                  </a:lnTo>
                  <a:lnTo>
                    <a:pt x="529" y="110"/>
                  </a:lnTo>
                  <a:lnTo>
                    <a:pt x="520" y="110"/>
                  </a:lnTo>
                  <a:lnTo>
                    <a:pt x="497" y="101"/>
                  </a:lnTo>
                  <a:lnTo>
                    <a:pt x="469" y="82"/>
                  </a:lnTo>
                  <a:lnTo>
                    <a:pt x="433" y="46"/>
                  </a:lnTo>
                  <a:lnTo>
                    <a:pt x="433" y="46"/>
                  </a:lnTo>
                  <a:lnTo>
                    <a:pt x="428" y="41"/>
                  </a:lnTo>
                  <a:lnTo>
                    <a:pt x="419" y="37"/>
                  </a:lnTo>
                  <a:lnTo>
                    <a:pt x="410" y="32"/>
                  </a:lnTo>
                  <a:lnTo>
                    <a:pt x="396" y="32"/>
                  </a:lnTo>
                  <a:lnTo>
                    <a:pt x="374" y="41"/>
                  </a:lnTo>
                  <a:lnTo>
                    <a:pt x="346" y="55"/>
                  </a:lnTo>
                  <a:lnTo>
                    <a:pt x="310" y="73"/>
                  </a:lnTo>
                  <a:lnTo>
                    <a:pt x="310" y="73"/>
                  </a:lnTo>
                  <a:lnTo>
                    <a:pt x="296" y="87"/>
                  </a:lnTo>
                  <a:lnTo>
                    <a:pt x="282" y="91"/>
                  </a:lnTo>
                  <a:lnTo>
                    <a:pt x="264" y="101"/>
                  </a:lnTo>
                  <a:lnTo>
                    <a:pt x="246" y="101"/>
                  </a:lnTo>
                  <a:lnTo>
                    <a:pt x="228" y="96"/>
                  </a:lnTo>
                  <a:lnTo>
                    <a:pt x="205" y="78"/>
                  </a:lnTo>
                  <a:lnTo>
                    <a:pt x="187" y="46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59" y="14"/>
                  </a:lnTo>
                  <a:lnTo>
                    <a:pt x="150" y="5"/>
                  </a:lnTo>
                  <a:lnTo>
                    <a:pt x="146" y="0"/>
                  </a:lnTo>
                  <a:lnTo>
                    <a:pt x="136" y="0"/>
                  </a:lnTo>
                  <a:lnTo>
                    <a:pt x="123" y="9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09" y="32"/>
                  </a:lnTo>
                  <a:lnTo>
                    <a:pt x="104" y="37"/>
                  </a:lnTo>
                  <a:lnTo>
                    <a:pt x="100" y="37"/>
                  </a:lnTo>
                  <a:lnTo>
                    <a:pt x="91" y="37"/>
                  </a:lnTo>
                  <a:lnTo>
                    <a:pt x="77" y="18"/>
                  </a:lnTo>
                  <a:lnTo>
                    <a:pt x="73" y="18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69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7" y="319"/>
                  </a:lnTo>
                  <a:lnTo>
                    <a:pt x="22" y="347"/>
                  </a:lnTo>
                  <a:lnTo>
                    <a:pt x="13" y="370"/>
                  </a:lnTo>
                  <a:lnTo>
                    <a:pt x="4" y="388"/>
                  </a:lnTo>
                  <a:lnTo>
                    <a:pt x="0" y="397"/>
                  </a:lnTo>
                  <a:lnTo>
                    <a:pt x="27" y="461"/>
                  </a:lnTo>
                  <a:lnTo>
                    <a:pt x="27" y="461"/>
                  </a:lnTo>
                  <a:lnTo>
                    <a:pt x="31" y="484"/>
                  </a:lnTo>
                  <a:lnTo>
                    <a:pt x="36" y="502"/>
                  </a:lnTo>
                  <a:lnTo>
                    <a:pt x="45" y="520"/>
                  </a:lnTo>
                  <a:lnTo>
                    <a:pt x="59" y="543"/>
                  </a:lnTo>
                  <a:lnTo>
                    <a:pt x="77" y="561"/>
                  </a:lnTo>
                  <a:lnTo>
                    <a:pt x="100" y="570"/>
                  </a:lnTo>
                  <a:lnTo>
                    <a:pt x="114" y="570"/>
                  </a:lnTo>
                  <a:lnTo>
                    <a:pt x="127" y="570"/>
                  </a:lnTo>
                  <a:lnTo>
                    <a:pt x="127" y="570"/>
                  </a:lnTo>
                  <a:lnTo>
                    <a:pt x="159" y="570"/>
                  </a:lnTo>
                  <a:lnTo>
                    <a:pt x="177" y="580"/>
                  </a:lnTo>
                  <a:lnTo>
                    <a:pt x="196" y="593"/>
                  </a:lnTo>
                  <a:lnTo>
                    <a:pt x="200" y="607"/>
                  </a:lnTo>
                  <a:lnTo>
                    <a:pt x="205" y="625"/>
                  </a:lnTo>
                  <a:lnTo>
                    <a:pt x="200" y="639"/>
                  </a:lnTo>
                  <a:lnTo>
                    <a:pt x="187" y="653"/>
                  </a:lnTo>
                  <a:lnTo>
                    <a:pt x="168" y="657"/>
                  </a:lnTo>
                  <a:lnTo>
                    <a:pt x="168" y="657"/>
                  </a:lnTo>
                  <a:lnTo>
                    <a:pt x="150" y="662"/>
                  </a:lnTo>
                  <a:lnTo>
                    <a:pt x="136" y="666"/>
                  </a:lnTo>
                  <a:lnTo>
                    <a:pt x="132" y="675"/>
                  </a:lnTo>
                  <a:lnTo>
                    <a:pt x="127" y="684"/>
                  </a:lnTo>
                  <a:lnTo>
                    <a:pt x="127" y="698"/>
                  </a:lnTo>
                  <a:lnTo>
                    <a:pt x="132" y="707"/>
                  </a:lnTo>
                  <a:lnTo>
                    <a:pt x="132" y="707"/>
                  </a:lnTo>
                  <a:lnTo>
                    <a:pt x="155" y="725"/>
                  </a:lnTo>
                  <a:lnTo>
                    <a:pt x="164" y="744"/>
                  </a:lnTo>
                  <a:lnTo>
                    <a:pt x="173" y="762"/>
                  </a:lnTo>
                  <a:lnTo>
                    <a:pt x="173" y="776"/>
                  </a:lnTo>
                  <a:lnTo>
                    <a:pt x="168" y="798"/>
                  </a:lnTo>
                  <a:lnTo>
                    <a:pt x="164" y="803"/>
                  </a:lnTo>
                  <a:lnTo>
                    <a:pt x="164" y="844"/>
                  </a:lnTo>
                  <a:lnTo>
                    <a:pt x="164" y="844"/>
                  </a:lnTo>
                  <a:lnTo>
                    <a:pt x="177" y="858"/>
                  </a:lnTo>
                  <a:lnTo>
                    <a:pt x="187" y="876"/>
                  </a:lnTo>
                  <a:lnTo>
                    <a:pt x="191" y="899"/>
                  </a:lnTo>
                  <a:lnTo>
                    <a:pt x="200" y="922"/>
                  </a:lnTo>
                  <a:lnTo>
                    <a:pt x="200" y="922"/>
                  </a:lnTo>
                  <a:lnTo>
                    <a:pt x="200" y="940"/>
                  </a:lnTo>
                  <a:lnTo>
                    <a:pt x="205" y="940"/>
                  </a:lnTo>
                  <a:lnTo>
                    <a:pt x="205" y="940"/>
                  </a:lnTo>
                  <a:lnTo>
                    <a:pt x="214" y="935"/>
                  </a:lnTo>
                  <a:lnTo>
                    <a:pt x="223" y="926"/>
                  </a:lnTo>
                  <a:lnTo>
                    <a:pt x="223" y="926"/>
                  </a:lnTo>
                  <a:lnTo>
                    <a:pt x="241" y="913"/>
                  </a:lnTo>
                  <a:lnTo>
                    <a:pt x="260" y="903"/>
                  </a:lnTo>
                  <a:lnTo>
                    <a:pt x="269" y="903"/>
                  </a:lnTo>
                  <a:lnTo>
                    <a:pt x="273" y="908"/>
                  </a:lnTo>
                  <a:lnTo>
                    <a:pt x="273" y="922"/>
                  </a:lnTo>
                  <a:lnTo>
                    <a:pt x="273" y="944"/>
                  </a:lnTo>
                  <a:lnTo>
                    <a:pt x="273" y="944"/>
                  </a:lnTo>
                  <a:lnTo>
                    <a:pt x="269" y="972"/>
                  </a:lnTo>
                  <a:lnTo>
                    <a:pt x="273" y="999"/>
                  </a:lnTo>
                  <a:lnTo>
                    <a:pt x="278" y="1017"/>
                  </a:lnTo>
                  <a:lnTo>
                    <a:pt x="287" y="1036"/>
                  </a:lnTo>
                  <a:lnTo>
                    <a:pt x="305" y="1059"/>
                  </a:lnTo>
                  <a:lnTo>
                    <a:pt x="310" y="1068"/>
                  </a:lnTo>
                  <a:lnTo>
                    <a:pt x="310" y="1068"/>
                  </a:lnTo>
                  <a:lnTo>
                    <a:pt x="319" y="1077"/>
                  </a:lnTo>
                  <a:lnTo>
                    <a:pt x="328" y="1086"/>
                  </a:lnTo>
                  <a:lnTo>
                    <a:pt x="342" y="1090"/>
                  </a:lnTo>
                  <a:lnTo>
                    <a:pt x="355" y="1090"/>
                  </a:lnTo>
                  <a:lnTo>
                    <a:pt x="360" y="1090"/>
                  </a:lnTo>
                  <a:lnTo>
                    <a:pt x="360" y="1090"/>
                  </a:lnTo>
                  <a:lnTo>
                    <a:pt x="378" y="1095"/>
                  </a:lnTo>
                  <a:lnTo>
                    <a:pt x="396" y="1100"/>
                  </a:lnTo>
                  <a:lnTo>
                    <a:pt x="406" y="1109"/>
                  </a:lnTo>
                  <a:lnTo>
                    <a:pt x="410" y="1118"/>
                  </a:lnTo>
                  <a:lnTo>
                    <a:pt x="410" y="1150"/>
                  </a:lnTo>
                  <a:lnTo>
                    <a:pt x="406" y="1200"/>
                  </a:lnTo>
                  <a:lnTo>
                    <a:pt x="406" y="1200"/>
                  </a:lnTo>
                  <a:lnTo>
                    <a:pt x="406" y="1227"/>
                  </a:lnTo>
                  <a:lnTo>
                    <a:pt x="410" y="1255"/>
                  </a:lnTo>
                  <a:lnTo>
                    <a:pt x="415" y="1273"/>
                  </a:lnTo>
                  <a:lnTo>
                    <a:pt x="424" y="1291"/>
                  </a:lnTo>
                  <a:lnTo>
                    <a:pt x="433" y="1305"/>
                  </a:lnTo>
                  <a:lnTo>
                    <a:pt x="447" y="1314"/>
                  </a:lnTo>
                  <a:lnTo>
                    <a:pt x="474" y="1332"/>
                  </a:lnTo>
                  <a:lnTo>
                    <a:pt x="474" y="1332"/>
                  </a:lnTo>
                  <a:lnTo>
                    <a:pt x="488" y="1341"/>
                  </a:lnTo>
                  <a:lnTo>
                    <a:pt x="497" y="1355"/>
                  </a:lnTo>
                  <a:lnTo>
                    <a:pt x="506" y="1369"/>
                  </a:lnTo>
                  <a:lnTo>
                    <a:pt x="511" y="1382"/>
                  </a:lnTo>
                  <a:lnTo>
                    <a:pt x="515" y="1405"/>
                  </a:lnTo>
                  <a:lnTo>
                    <a:pt x="506" y="1428"/>
                  </a:lnTo>
                  <a:lnTo>
                    <a:pt x="506" y="1428"/>
                  </a:lnTo>
                  <a:lnTo>
                    <a:pt x="501" y="1446"/>
                  </a:lnTo>
                  <a:lnTo>
                    <a:pt x="497" y="1465"/>
                  </a:lnTo>
                  <a:lnTo>
                    <a:pt x="497" y="1478"/>
                  </a:lnTo>
                  <a:lnTo>
                    <a:pt x="497" y="1478"/>
                  </a:lnTo>
                  <a:lnTo>
                    <a:pt x="511" y="1492"/>
                  </a:lnTo>
                  <a:lnTo>
                    <a:pt x="529" y="1496"/>
                  </a:lnTo>
                  <a:lnTo>
                    <a:pt x="542" y="1496"/>
                  </a:lnTo>
                  <a:lnTo>
                    <a:pt x="556" y="1492"/>
                  </a:lnTo>
                  <a:lnTo>
                    <a:pt x="574" y="1478"/>
                  </a:lnTo>
                  <a:lnTo>
                    <a:pt x="579" y="1469"/>
                  </a:lnTo>
                  <a:lnTo>
                    <a:pt x="579" y="1469"/>
                  </a:lnTo>
                  <a:lnTo>
                    <a:pt x="602" y="1446"/>
                  </a:lnTo>
                  <a:lnTo>
                    <a:pt x="620" y="1423"/>
                  </a:lnTo>
                  <a:lnTo>
                    <a:pt x="638" y="1414"/>
                  </a:lnTo>
                  <a:lnTo>
                    <a:pt x="652" y="1405"/>
                  </a:lnTo>
                  <a:lnTo>
                    <a:pt x="675" y="1405"/>
                  </a:lnTo>
                  <a:lnTo>
                    <a:pt x="684" y="1405"/>
                  </a:lnTo>
                  <a:lnTo>
                    <a:pt x="684" y="1405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3" name="Freeform 19"/>
            <p:cNvSpPr>
              <a:spLocks/>
            </p:cNvSpPr>
            <p:nvPr/>
          </p:nvSpPr>
          <p:spPr bwMode="auto">
            <a:xfrm>
              <a:off x="3792" y="292"/>
              <a:ext cx="1246" cy="1031"/>
            </a:xfrm>
            <a:custGeom>
              <a:avLst/>
              <a:gdLst/>
              <a:ahLst/>
              <a:cxnLst>
                <a:cxn ang="0">
                  <a:pos x="1241" y="734"/>
                </a:cxn>
                <a:cxn ang="0">
                  <a:pos x="1219" y="734"/>
                </a:cxn>
                <a:cxn ang="0">
                  <a:pos x="1155" y="698"/>
                </a:cxn>
                <a:cxn ang="0">
                  <a:pos x="1136" y="671"/>
                </a:cxn>
                <a:cxn ang="0">
                  <a:pos x="1059" y="593"/>
                </a:cxn>
                <a:cxn ang="0">
                  <a:pos x="1009" y="556"/>
                </a:cxn>
                <a:cxn ang="0">
                  <a:pos x="931" y="538"/>
                </a:cxn>
                <a:cxn ang="0">
                  <a:pos x="927" y="470"/>
                </a:cxn>
                <a:cxn ang="0">
                  <a:pos x="881" y="411"/>
                </a:cxn>
                <a:cxn ang="0">
                  <a:pos x="945" y="310"/>
                </a:cxn>
                <a:cxn ang="0">
                  <a:pos x="954" y="255"/>
                </a:cxn>
                <a:cxn ang="0">
                  <a:pos x="922" y="192"/>
                </a:cxn>
                <a:cxn ang="0">
                  <a:pos x="899" y="123"/>
                </a:cxn>
                <a:cxn ang="0">
                  <a:pos x="844" y="109"/>
                </a:cxn>
                <a:cxn ang="0">
                  <a:pos x="831" y="14"/>
                </a:cxn>
                <a:cxn ang="0">
                  <a:pos x="785" y="14"/>
                </a:cxn>
                <a:cxn ang="0">
                  <a:pos x="575" y="265"/>
                </a:cxn>
                <a:cxn ang="0">
                  <a:pos x="516" y="255"/>
                </a:cxn>
                <a:cxn ang="0">
                  <a:pos x="479" y="246"/>
                </a:cxn>
                <a:cxn ang="0">
                  <a:pos x="438" y="274"/>
                </a:cxn>
                <a:cxn ang="0">
                  <a:pos x="416" y="164"/>
                </a:cxn>
                <a:cxn ang="0">
                  <a:pos x="484" y="68"/>
                </a:cxn>
                <a:cxn ang="0">
                  <a:pos x="489" y="23"/>
                </a:cxn>
                <a:cxn ang="0">
                  <a:pos x="402" y="55"/>
                </a:cxn>
                <a:cxn ang="0">
                  <a:pos x="311" y="128"/>
                </a:cxn>
                <a:cxn ang="0">
                  <a:pos x="279" y="164"/>
                </a:cxn>
                <a:cxn ang="0">
                  <a:pos x="178" y="146"/>
                </a:cxn>
                <a:cxn ang="0">
                  <a:pos x="78" y="160"/>
                </a:cxn>
                <a:cxn ang="0">
                  <a:pos x="0" y="233"/>
                </a:cxn>
                <a:cxn ang="0">
                  <a:pos x="133" y="351"/>
                </a:cxn>
                <a:cxn ang="0">
                  <a:pos x="219" y="379"/>
                </a:cxn>
                <a:cxn ang="0">
                  <a:pos x="247" y="424"/>
                </a:cxn>
                <a:cxn ang="0">
                  <a:pos x="324" y="479"/>
                </a:cxn>
                <a:cxn ang="0">
                  <a:pos x="411" y="511"/>
                </a:cxn>
                <a:cxn ang="0">
                  <a:pos x="393" y="598"/>
                </a:cxn>
                <a:cxn ang="0">
                  <a:pos x="306" y="671"/>
                </a:cxn>
                <a:cxn ang="0">
                  <a:pos x="238" y="698"/>
                </a:cxn>
                <a:cxn ang="0">
                  <a:pos x="219" y="771"/>
                </a:cxn>
                <a:cxn ang="0">
                  <a:pos x="165" y="817"/>
                </a:cxn>
                <a:cxn ang="0">
                  <a:pos x="151" y="885"/>
                </a:cxn>
                <a:cxn ang="0">
                  <a:pos x="242" y="921"/>
                </a:cxn>
                <a:cxn ang="0">
                  <a:pos x="261" y="967"/>
                </a:cxn>
                <a:cxn ang="0">
                  <a:pos x="361" y="962"/>
                </a:cxn>
                <a:cxn ang="0">
                  <a:pos x="452" y="1013"/>
                </a:cxn>
                <a:cxn ang="0">
                  <a:pos x="502" y="994"/>
                </a:cxn>
                <a:cxn ang="0">
                  <a:pos x="562" y="999"/>
                </a:cxn>
                <a:cxn ang="0">
                  <a:pos x="594" y="903"/>
                </a:cxn>
                <a:cxn ang="0">
                  <a:pos x="621" y="885"/>
                </a:cxn>
                <a:cxn ang="0">
                  <a:pos x="685" y="880"/>
                </a:cxn>
                <a:cxn ang="0">
                  <a:pos x="803" y="949"/>
                </a:cxn>
                <a:cxn ang="0">
                  <a:pos x="936" y="1026"/>
                </a:cxn>
                <a:cxn ang="0">
                  <a:pos x="1018" y="972"/>
                </a:cxn>
                <a:cxn ang="0">
                  <a:pos x="1118" y="949"/>
                </a:cxn>
                <a:cxn ang="0">
                  <a:pos x="1214" y="931"/>
                </a:cxn>
              </a:cxnLst>
              <a:rect l="0" t="0" r="r" b="b"/>
              <a:pathLst>
                <a:path w="1246" h="1031">
                  <a:moveTo>
                    <a:pt x="1219" y="848"/>
                  </a:moveTo>
                  <a:lnTo>
                    <a:pt x="1246" y="771"/>
                  </a:lnTo>
                  <a:lnTo>
                    <a:pt x="1246" y="771"/>
                  </a:lnTo>
                  <a:lnTo>
                    <a:pt x="1246" y="748"/>
                  </a:lnTo>
                  <a:lnTo>
                    <a:pt x="1241" y="734"/>
                  </a:lnTo>
                  <a:lnTo>
                    <a:pt x="1237" y="725"/>
                  </a:lnTo>
                  <a:lnTo>
                    <a:pt x="1232" y="725"/>
                  </a:lnTo>
                  <a:lnTo>
                    <a:pt x="1223" y="730"/>
                  </a:lnTo>
                  <a:lnTo>
                    <a:pt x="1219" y="734"/>
                  </a:lnTo>
                  <a:lnTo>
                    <a:pt x="1219" y="734"/>
                  </a:lnTo>
                  <a:lnTo>
                    <a:pt x="1205" y="744"/>
                  </a:lnTo>
                  <a:lnTo>
                    <a:pt x="1191" y="744"/>
                  </a:lnTo>
                  <a:lnTo>
                    <a:pt x="1178" y="734"/>
                  </a:lnTo>
                  <a:lnTo>
                    <a:pt x="1168" y="725"/>
                  </a:lnTo>
                  <a:lnTo>
                    <a:pt x="1155" y="698"/>
                  </a:lnTo>
                  <a:lnTo>
                    <a:pt x="1150" y="680"/>
                  </a:lnTo>
                  <a:lnTo>
                    <a:pt x="1136" y="666"/>
                  </a:lnTo>
                  <a:lnTo>
                    <a:pt x="1136" y="666"/>
                  </a:lnTo>
                  <a:lnTo>
                    <a:pt x="1136" y="671"/>
                  </a:lnTo>
                  <a:lnTo>
                    <a:pt x="1136" y="671"/>
                  </a:lnTo>
                  <a:lnTo>
                    <a:pt x="1123" y="680"/>
                  </a:lnTo>
                  <a:lnTo>
                    <a:pt x="1114" y="684"/>
                  </a:lnTo>
                  <a:lnTo>
                    <a:pt x="1095" y="680"/>
                  </a:lnTo>
                  <a:lnTo>
                    <a:pt x="1091" y="588"/>
                  </a:lnTo>
                  <a:lnTo>
                    <a:pt x="1059" y="593"/>
                  </a:lnTo>
                  <a:lnTo>
                    <a:pt x="1059" y="593"/>
                  </a:lnTo>
                  <a:lnTo>
                    <a:pt x="1045" y="579"/>
                  </a:lnTo>
                  <a:lnTo>
                    <a:pt x="1027" y="570"/>
                  </a:lnTo>
                  <a:lnTo>
                    <a:pt x="1009" y="556"/>
                  </a:lnTo>
                  <a:lnTo>
                    <a:pt x="1009" y="556"/>
                  </a:lnTo>
                  <a:lnTo>
                    <a:pt x="986" y="561"/>
                  </a:lnTo>
                  <a:lnTo>
                    <a:pt x="968" y="561"/>
                  </a:lnTo>
                  <a:lnTo>
                    <a:pt x="945" y="552"/>
                  </a:lnTo>
                  <a:lnTo>
                    <a:pt x="931" y="543"/>
                  </a:lnTo>
                  <a:lnTo>
                    <a:pt x="931" y="538"/>
                  </a:lnTo>
                  <a:lnTo>
                    <a:pt x="931" y="538"/>
                  </a:lnTo>
                  <a:lnTo>
                    <a:pt x="931" y="529"/>
                  </a:lnTo>
                  <a:lnTo>
                    <a:pt x="936" y="506"/>
                  </a:lnTo>
                  <a:lnTo>
                    <a:pt x="931" y="488"/>
                  </a:lnTo>
                  <a:lnTo>
                    <a:pt x="927" y="470"/>
                  </a:lnTo>
                  <a:lnTo>
                    <a:pt x="917" y="456"/>
                  </a:lnTo>
                  <a:lnTo>
                    <a:pt x="904" y="438"/>
                  </a:lnTo>
                  <a:lnTo>
                    <a:pt x="904" y="438"/>
                  </a:lnTo>
                  <a:lnTo>
                    <a:pt x="890" y="424"/>
                  </a:lnTo>
                  <a:lnTo>
                    <a:pt x="881" y="411"/>
                  </a:lnTo>
                  <a:lnTo>
                    <a:pt x="881" y="397"/>
                  </a:lnTo>
                  <a:lnTo>
                    <a:pt x="886" y="383"/>
                  </a:lnTo>
                  <a:lnTo>
                    <a:pt x="895" y="365"/>
                  </a:lnTo>
                  <a:lnTo>
                    <a:pt x="908" y="347"/>
                  </a:lnTo>
                  <a:lnTo>
                    <a:pt x="945" y="310"/>
                  </a:lnTo>
                  <a:lnTo>
                    <a:pt x="945" y="310"/>
                  </a:lnTo>
                  <a:lnTo>
                    <a:pt x="959" y="292"/>
                  </a:lnTo>
                  <a:lnTo>
                    <a:pt x="963" y="274"/>
                  </a:lnTo>
                  <a:lnTo>
                    <a:pt x="963" y="265"/>
                  </a:lnTo>
                  <a:lnTo>
                    <a:pt x="954" y="255"/>
                  </a:lnTo>
                  <a:lnTo>
                    <a:pt x="931" y="246"/>
                  </a:lnTo>
                  <a:lnTo>
                    <a:pt x="917" y="242"/>
                  </a:lnTo>
                  <a:lnTo>
                    <a:pt x="904" y="219"/>
                  </a:lnTo>
                  <a:lnTo>
                    <a:pt x="904" y="219"/>
                  </a:lnTo>
                  <a:lnTo>
                    <a:pt x="922" y="192"/>
                  </a:lnTo>
                  <a:lnTo>
                    <a:pt x="931" y="169"/>
                  </a:lnTo>
                  <a:lnTo>
                    <a:pt x="931" y="150"/>
                  </a:lnTo>
                  <a:lnTo>
                    <a:pt x="927" y="137"/>
                  </a:lnTo>
                  <a:lnTo>
                    <a:pt x="913" y="128"/>
                  </a:lnTo>
                  <a:lnTo>
                    <a:pt x="899" y="123"/>
                  </a:lnTo>
                  <a:lnTo>
                    <a:pt x="872" y="119"/>
                  </a:lnTo>
                  <a:lnTo>
                    <a:pt x="872" y="119"/>
                  </a:lnTo>
                  <a:lnTo>
                    <a:pt x="858" y="119"/>
                  </a:lnTo>
                  <a:lnTo>
                    <a:pt x="849" y="114"/>
                  </a:lnTo>
                  <a:lnTo>
                    <a:pt x="844" y="109"/>
                  </a:lnTo>
                  <a:lnTo>
                    <a:pt x="840" y="96"/>
                  </a:lnTo>
                  <a:lnTo>
                    <a:pt x="835" y="68"/>
                  </a:lnTo>
                  <a:lnTo>
                    <a:pt x="835" y="32"/>
                  </a:lnTo>
                  <a:lnTo>
                    <a:pt x="835" y="32"/>
                  </a:lnTo>
                  <a:lnTo>
                    <a:pt x="831" y="14"/>
                  </a:lnTo>
                  <a:lnTo>
                    <a:pt x="826" y="5"/>
                  </a:lnTo>
                  <a:lnTo>
                    <a:pt x="817" y="0"/>
                  </a:lnTo>
                  <a:lnTo>
                    <a:pt x="808" y="0"/>
                  </a:lnTo>
                  <a:lnTo>
                    <a:pt x="794" y="9"/>
                  </a:lnTo>
                  <a:lnTo>
                    <a:pt x="785" y="14"/>
                  </a:lnTo>
                  <a:lnTo>
                    <a:pt x="785" y="14"/>
                  </a:lnTo>
                  <a:lnTo>
                    <a:pt x="689" y="123"/>
                  </a:lnTo>
                  <a:lnTo>
                    <a:pt x="621" y="205"/>
                  </a:lnTo>
                  <a:lnTo>
                    <a:pt x="575" y="265"/>
                  </a:lnTo>
                  <a:lnTo>
                    <a:pt x="575" y="265"/>
                  </a:lnTo>
                  <a:lnTo>
                    <a:pt x="557" y="283"/>
                  </a:lnTo>
                  <a:lnTo>
                    <a:pt x="552" y="283"/>
                  </a:lnTo>
                  <a:lnTo>
                    <a:pt x="543" y="283"/>
                  </a:lnTo>
                  <a:lnTo>
                    <a:pt x="530" y="274"/>
                  </a:lnTo>
                  <a:lnTo>
                    <a:pt x="516" y="255"/>
                  </a:lnTo>
                  <a:lnTo>
                    <a:pt x="516" y="255"/>
                  </a:lnTo>
                  <a:lnTo>
                    <a:pt x="498" y="237"/>
                  </a:lnTo>
                  <a:lnTo>
                    <a:pt x="493" y="237"/>
                  </a:lnTo>
                  <a:lnTo>
                    <a:pt x="489" y="237"/>
                  </a:lnTo>
                  <a:lnTo>
                    <a:pt x="479" y="246"/>
                  </a:lnTo>
                  <a:lnTo>
                    <a:pt x="470" y="260"/>
                  </a:lnTo>
                  <a:lnTo>
                    <a:pt x="470" y="260"/>
                  </a:lnTo>
                  <a:lnTo>
                    <a:pt x="457" y="269"/>
                  </a:lnTo>
                  <a:lnTo>
                    <a:pt x="448" y="274"/>
                  </a:lnTo>
                  <a:lnTo>
                    <a:pt x="438" y="274"/>
                  </a:lnTo>
                  <a:lnTo>
                    <a:pt x="438" y="274"/>
                  </a:lnTo>
                  <a:lnTo>
                    <a:pt x="420" y="242"/>
                  </a:lnTo>
                  <a:lnTo>
                    <a:pt x="407" y="214"/>
                  </a:lnTo>
                  <a:lnTo>
                    <a:pt x="407" y="187"/>
                  </a:lnTo>
                  <a:lnTo>
                    <a:pt x="416" y="164"/>
                  </a:lnTo>
                  <a:lnTo>
                    <a:pt x="425" y="146"/>
                  </a:lnTo>
                  <a:lnTo>
                    <a:pt x="438" y="123"/>
                  </a:lnTo>
                  <a:lnTo>
                    <a:pt x="466" y="96"/>
                  </a:lnTo>
                  <a:lnTo>
                    <a:pt x="466" y="96"/>
                  </a:lnTo>
                  <a:lnTo>
                    <a:pt x="484" y="68"/>
                  </a:lnTo>
                  <a:lnTo>
                    <a:pt x="493" y="55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27"/>
                  </a:lnTo>
                  <a:lnTo>
                    <a:pt x="489" y="23"/>
                  </a:lnTo>
                  <a:lnTo>
                    <a:pt x="479" y="27"/>
                  </a:lnTo>
                  <a:lnTo>
                    <a:pt x="466" y="36"/>
                  </a:lnTo>
                  <a:lnTo>
                    <a:pt x="443" y="55"/>
                  </a:lnTo>
                  <a:lnTo>
                    <a:pt x="429" y="64"/>
                  </a:lnTo>
                  <a:lnTo>
                    <a:pt x="402" y="55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47" y="64"/>
                  </a:lnTo>
                  <a:lnTo>
                    <a:pt x="320" y="109"/>
                  </a:lnTo>
                  <a:lnTo>
                    <a:pt x="311" y="128"/>
                  </a:lnTo>
                  <a:lnTo>
                    <a:pt x="306" y="146"/>
                  </a:lnTo>
                  <a:lnTo>
                    <a:pt x="306" y="146"/>
                  </a:lnTo>
                  <a:lnTo>
                    <a:pt x="302" y="150"/>
                  </a:lnTo>
                  <a:lnTo>
                    <a:pt x="288" y="164"/>
                  </a:lnTo>
                  <a:lnTo>
                    <a:pt x="279" y="164"/>
                  </a:lnTo>
                  <a:lnTo>
                    <a:pt x="265" y="169"/>
                  </a:lnTo>
                  <a:lnTo>
                    <a:pt x="247" y="169"/>
                  </a:lnTo>
                  <a:lnTo>
                    <a:pt x="224" y="160"/>
                  </a:lnTo>
                  <a:lnTo>
                    <a:pt x="224" y="160"/>
                  </a:lnTo>
                  <a:lnTo>
                    <a:pt x="178" y="146"/>
                  </a:lnTo>
                  <a:lnTo>
                    <a:pt x="156" y="141"/>
                  </a:lnTo>
                  <a:lnTo>
                    <a:pt x="137" y="141"/>
                  </a:lnTo>
                  <a:lnTo>
                    <a:pt x="119" y="141"/>
                  </a:lnTo>
                  <a:lnTo>
                    <a:pt x="101" y="150"/>
                  </a:lnTo>
                  <a:lnTo>
                    <a:pt x="78" y="160"/>
                  </a:lnTo>
                  <a:lnTo>
                    <a:pt x="55" y="178"/>
                  </a:lnTo>
                  <a:lnTo>
                    <a:pt x="55" y="178"/>
                  </a:lnTo>
                  <a:lnTo>
                    <a:pt x="0" y="228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4" y="251"/>
                  </a:lnTo>
                  <a:lnTo>
                    <a:pt x="55" y="292"/>
                  </a:lnTo>
                  <a:lnTo>
                    <a:pt x="78" y="315"/>
                  </a:lnTo>
                  <a:lnTo>
                    <a:pt x="105" y="338"/>
                  </a:lnTo>
                  <a:lnTo>
                    <a:pt x="133" y="351"/>
                  </a:lnTo>
                  <a:lnTo>
                    <a:pt x="165" y="360"/>
                  </a:lnTo>
                  <a:lnTo>
                    <a:pt x="165" y="360"/>
                  </a:lnTo>
                  <a:lnTo>
                    <a:pt x="188" y="365"/>
                  </a:lnTo>
                  <a:lnTo>
                    <a:pt x="206" y="374"/>
                  </a:lnTo>
                  <a:lnTo>
                    <a:pt x="219" y="379"/>
                  </a:lnTo>
                  <a:lnTo>
                    <a:pt x="233" y="388"/>
                  </a:lnTo>
                  <a:lnTo>
                    <a:pt x="242" y="406"/>
                  </a:lnTo>
                  <a:lnTo>
                    <a:pt x="247" y="415"/>
                  </a:lnTo>
                  <a:lnTo>
                    <a:pt x="247" y="415"/>
                  </a:lnTo>
                  <a:lnTo>
                    <a:pt x="247" y="424"/>
                  </a:lnTo>
                  <a:lnTo>
                    <a:pt x="251" y="442"/>
                  </a:lnTo>
                  <a:lnTo>
                    <a:pt x="261" y="456"/>
                  </a:lnTo>
                  <a:lnTo>
                    <a:pt x="279" y="465"/>
                  </a:lnTo>
                  <a:lnTo>
                    <a:pt x="297" y="474"/>
                  </a:lnTo>
                  <a:lnTo>
                    <a:pt x="324" y="479"/>
                  </a:lnTo>
                  <a:lnTo>
                    <a:pt x="324" y="479"/>
                  </a:lnTo>
                  <a:lnTo>
                    <a:pt x="379" y="488"/>
                  </a:lnTo>
                  <a:lnTo>
                    <a:pt x="393" y="493"/>
                  </a:lnTo>
                  <a:lnTo>
                    <a:pt x="407" y="497"/>
                  </a:lnTo>
                  <a:lnTo>
                    <a:pt x="411" y="511"/>
                  </a:lnTo>
                  <a:lnTo>
                    <a:pt x="416" y="520"/>
                  </a:lnTo>
                  <a:lnTo>
                    <a:pt x="407" y="556"/>
                  </a:lnTo>
                  <a:lnTo>
                    <a:pt x="407" y="556"/>
                  </a:lnTo>
                  <a:lnTo>
                    <a:pt x="402" y="579"/>
                  </a:lnTo>
                  <a:lnTo>
                    <a:pt x="393" y="598"/>
                  </a:lnTo>
                  <a:lnTo>
                    <a:pt x="379" y="616"/>
                  </a:lnTo>
                  <a:lnTo>
                    <a:pt x="361" y="634"/>
                  </a:lnTo>
                  <a:lnTo>
                    <a:pt x="343" y="648"/>
                  </a:lnTo>
                  <a:lnTo>
                    <a:pt x="324" y="661"/>
                  </a:lnTo>
                  <a:lnTo>
                    <a:pt x="306" y="671"/>
                  </a:lnTo>
                  <a:lnTo>
                    <a:pt x="283" y="671"/>
                  </a:lnTo>
                  <a:lnTo>
                    <a:pt x="283" y="671"/>
                  </a:lnTo>
                  <a:lnTo>
                    <a:pt x="274" y="675"/>
                  </a:lnTo>
                  <a:lnTo>
                    <a:pt x="251" y="684"/>
                  </a:lnTo>
                  <a:lnTo>
                    <a:pt x="238" y="698"/>
                  </a:lnTo>
                  <a:lnTo>
                    <a:pt x="229" y="712"/>
                  </a:lnTo>
                  <a:lnTo>
                    <a:pt x="224" y="725"/>
                  </a:lnTo>
                  <a:lnTo>
                    <a:pt x="219" y="748"/>
                  </a:lnTo>
                  <a:lnTo>
                    <a:pt x="219" y="748"/>
                  </a:lnTo>
                  <a:lnTo>
                    <a:pt x="219" y="771"/>
                  </a:lnTo>
                  <a:lnTo>
                    <a:pt x="210" y="789"/>
                  </a:lnTo>
                  <a:lnTo>
                    <a:pt x="201" y="798"/>
                  </a:lnTo>
                  <a:lnTo>
                    <a:pt x="192" y="807"/>
                  </a:lnTo>
                  <a:lnTo>
                    <a:pt x="174" y="817"/>
                  </a:lnTo>
                  <a:lnTo>
                    <a:pt x="165" y="817"/>
                  </a:lnTo>
                  <a:lnTo>
                    <a:pt x="165" y="817"/>
                  </a:lnTo>
                  <a:lnTo>
                    <a:pt x="160" y="826"/>
                  </a:lnTo>
                  <a:lnTo>
                    <a:pt x="151" y="853"/>
                  </a:lnTo>
                  <a:lnTo>
                    <a:pt x="146" y="867"/>
                  </a:lnTo>
                  <a:lnTo>
                    <a:pt x="151" y="885"/>
                  </a:lnTo>
                  <a:lnTo>
                    <a:pt x="160" y="903"/>
                  </a:lnTo>
                  <a:lnTo>
                    <a:pt x="178" y="926"/>
                  </a:lnTo>
                  <a:lnTo>
                    <a:pt x="178" y="926"/>
                  </a:lnTo>
                  <a:lnTo>
                    <a:pt x="242" y="921"/>
                  </a:lnTo>
                  <a:lnTo>
                    <a:pt x="242" y="921"/>
                  </a:lnTo>
                  <a:lnTo>
                    <a:pt x="251" y="921"/>
                  </a:lnTo>
                  <a:lnTo>
                    <a:pt x="256" y="926"/>
                  </a:lnTo>
                  <a:lnTo>
                    <a:pt x="261" y="940"/>
                  </a:lnTo>
                  <a:lnTo>
                    <a:pt x="261" y="962"/>
                  </a:lnTo>
                  <a:lnTo>
                    <a:pt x="261" y="967"/>
                  </a:lnTo>
                  <a:lnTo>
                    <a:pt x="261" y="967"/>
                  </a:lnTo>
                  <a:lnTo>
                    <a:pt x="288" y="953"/>
                  </a:lnTo>
                  <a:lnTo>
                    <a:pt x="311" y="953"/>
                  </a:lnTo>
                  <a:lnTo>
                    <a:pt x="338" y="953"/>
                  </a:lnTo>
                  <a:lnTo>
                    <a:pt x="361" y="962"/>
                  </a:lnTo>
                  <a:lnTo>
                    <a:pt x="393" y="976"/>
                  </a:lnTo>
                  <a:lnTo>
                    <a:pt x="407" y="985"/>
                  </a:lnTo>
                  <a:lnTo>
                    <a:pt x="407" y="985"/>
                  </a:lnTo>
                  <a:lnTo>
                    <a:pt x="429" y="1004"/>
                  </a:lnTo>
                  <a:lnTo>
                    <a:pt x="452" y="1013"/>
                  </a:lnTo>
                  <a:lnTo>
                    <a:pt x="466" y="1013"/>
                  </a:lnTo>
                  <a:lnTo>
                    <a:pt x="479" y="1013"/>
                  </a:lnTo>
                  <a:lnTo>
                    <a:pt x="489" y="1008"/>
                  </a:lnTo>
                  <a:lnTo>
                    <a:pt x="498" y="1004"/>
                  </a:lnTo>
                  <a:lnTo>
                    <a:pt x="502" y="994"/>
                  </a:lnTo>
                  <a:lnTo>
                    <a:pt x="502" y="994"/>
                  </a:lnTo>
                  <a:lnTo>
                    <a:pt x="521" y="1004"/>
                  </a:lnTo>
                  <a:lnTo>
                    <a:pt x="539" y="1004"/>
                  </a:lnTo>
                  <a:lnTo>
                    <a:pt x="548" y="1004"/>
                  </a:lnTo>
                  <a:lnTo>
                    <a:pt x="562" y="999"/>
                  </a:lnTo>
                  <a:lnTo>
                    <a:pt x="571" y="990"/>
                  </a:lnTo>
                  <a:lnTo>
                    <a:pt x="575" y="981"/>
                  </a:lnTo>
                  <a:lnTo>
                    <a:pt x="584" y="953"/>
                  </a:lnTo>
                  <a:lnTo>
                    <a:pt x="589" y="926"/>
                  </a:lnTo>
                  <a:lnTo>
                    <a:pt x="594" y="903"/>
                  </a:lnTo>
                  <a:lnTo>
                    <a:pt x="589" y="876"/>
                  </a:lnTo>
                  <a:lnTo>
                    <a:pt x="594" y="871"/>
                  </a:lnTo>
                  <a:lnTo>
                    <a:pt x="594" y="871"/>
                  </a:lnTo>
                  <a:lnTo>
                    <a:pt x="607" y="880"/>
                  </a:lnTo>
                  <a:lnTo>
                    <a:pt x="621" y="885"/>
                  </a:lnTo>
                  <a:lnTo>
                    <a:pt x="648" y="889"/>
                  </a:lnTo>
                  <a:lnTo>
                    <a:pt x="671" y="885"/>
                  </a:lnTo>
                  <a:lnTo>
                    <a:pt x="680" y="885"/>
                  </a:lnTo>
                  <a:lnTo>
                    <a:pt x="680" y="885"/>
                  </a:lnTo>
                  <a:lnTo>
                    <a:pt x="685" y="880"/>
                  </a:lnTo>
                  <a:lnTo>
                    <a:pt x="694" y="880"/>
                  </a:lnTo>
                  <a:lnTo>
                    <a:pt x="717" y="885"/>
                  </a:lnTo>
                  <a:lnTo>
                    <a:pt x="740" y="894"/>
                  </a:lnTo>
                  <a:lnTo>
                    <a:pt x="767" y="912"/>
                  </a:lnTo>
                  <a:lnTo>
                    <a:pt x="803" y="949"/>
                  </a:lnTo>
                  <a:lnTo>
                    <a:pt x="822" y="962"/>
                  </a:lnTo>
                  <a:lnTo>
                    <a:pt x="890" y="999"/>
                  </a:lnTo>
                  <a:lnTo>
                    <a:pt x="890" y="999"/>
                  </a:lnTo>
                  <a:lnTo>
                    <a:pt x="913" y="1017"/>
                  </a:lnTo>
                  <a:lnTo>
                    <a:pt x="936" y="1026"/>
                  </a:lnTo>
                  <a:lnTo>
                    <a:pt x="954" y="1031"/>
                  </a:lnTo>
                  <a:lnTo>
                    <a:pt x="968" y="1026"/>
                  </a:lnTo>
                  <a:lnTo>
                    <a:pt x="986" y="1017"/>
                  </a:lnTo>
                  <a:lnTo>
                    <a:pt x="995" y="1004"/>
                  </a:lnTo>
                  <a:lnTo>
                    <a:pt x="1018" y="972"/>
                  </a:lnTo>
                  <a:lnTo>
                    <a:pt x="1018" y="972"/>
                  </a:lnTo>
                  <a:lnTo>
                    <a:pt x="1036" y="962"/>
                  </a:lnTo>
                  <a:lnTo>
                    <a:pt x="1059" y="953"/>
                  </a:lnTo>
                  <a:lnTo>
                    <a:pt x="1091" y="949"/>
                  </a:lnTo>
                  <a:lnTo>
                    <a:pt x="1118" y="949"/>
                  </a:lnTo>
                  <a:lnTo>
                    <a:pt x="1178" y="949"/>
                  </a:lnTo>
                  <a:lnTo>
                    <a:pt x="1200" y="949"/>
                  </a:lnTo>
                  <a:lnTo>
                    <a:pt x="1200" y="949"/>
                  </a:lnTo>
                  <a:lnTo>
                    <a:pt x="1209" y="944"/>
                  </a:lnTo>
                  <a:lnTo>
                    <a:pt x="1214" y="931"/>
                  </a:lnTo>
                  <a:lnTo>
                    <a:pt x="1219" y="894"/>
                  </a:lnTo>
                  <a:lnTo>
                    <a:pt x="1219" y="848"/>
                  </a:lnTo>
                  <a:lnTo>
                    <a:pt x="1219" y="84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4" name="Freeform 20"/>
            <p:cNvSpPr>
              <a:spLocks/>
            </p:cNvSpPr>
            <p:nvPr/>
          </p:nvSpPr>
          <p:spPr bwMode="auto">
            <a:xfrm>
              <a:off x="2734" y="1519"/>
              <a:ext cx="1191" cy="776"/>
            </a:xfrm>
            <a:custGeom>
              <a:avLst/>
              <a:gdLst/>
              <a:ahLst/>
              <a:cxnLst>
                <a:cxn ang="0">
                  <a:pos x="196" y="146"/>
                </a:cxn>
                <a:cxn ang="0">
                  <a:pos x="237" y="110"/>
                </a:cxn>
                <a:cxn ang="0">
                  <a:pos x="306" y="23"/>
                </a:cxn>
                <a:cxn ang="0">
                  <a:pos x="360" y="0"/>
                </a:cxn>
                <a:cxn ang="0">
                  <a:pos x="406" y="27"/>
                </a:cxn>
                <a:cxn ang="0">
                  <a:pos x="443" y="5"/>
                </a:cxn>
                <a:cxn ang="0">
                  <a:pos x="479" y="5"/>
                </a:cxn>
                <a:cxn ang="0">
                  <a:pos x="493" y="41"/>
                </a:cxn>
                <a:cxn ang="0">
                  <a:pos x="516" y="64"/>
                </a:cxn>
                <a:cxn ang="0">
                  <a:pos x="516" y="91"/>
                </a:cxn>
                <a:cxn ang="0">
                  <a:pos x="502" y="128"/>
                </a:cxn>
                <a:cxn ang="0">
                  <a:pos x="575" y="128"/>
                </a:cxn>
                <a:cxn ang="0">
                  <a:pos x="643" y="146"/>
                </a:cxn>
                <a:cxn ang="0">
                  <a:pos x="698" y="137"/>
                </a:cxn>
                <a:cxn ang="0">
                  <a:pos x="753" y="137"/>
                </a:cxn>
                <a:cxn ang="0">
                  <a:pos x="808" y="178"/>
                </a:cxn>
                <a:cxn ang="0">
                  <a:pos x="835" y="205"/>
                </a:cxn>
                <a:cxn ang="0">
                  <a:pos x="844" y="274"/>
                </a:cxn>
                <a:cxn ang="0">
                  <a:pos x="894" y="306"/>
                </a:cxn>
                <a:cxn ang="0">
                  <a:pos x="899" y="360"/>
                </a:cxn>
                <a:cxn ang="0">
                  <a:pos x="876" y="392"/>
                </a:cxn>
                <a:cxn ang="0">
                  <a:pos x="908" y="424"/>
                </a:cxn>
                <a:cxn ang="0">
                  <a:pos x="967" y="443"/>
                </a:cxn>
                <a:cxn ang="0">
                  <a:pos x="1017" y="392"/>
                </a:cxn>
                <a:cxn ang="0">
                  <a:pos x="1049" y="424"/>
                </a:cxn>
                <a:cxn ang="0">
                  <a:pos x="1049" y="511"/>
                </a:cxn>
                <a:cxn ang="0">
                  <a:pos x="1036" y="575"/>
                </a:cxn>
                <a:cxn ang="0">
                  <a:pos x="1095" y="557"/>
                </a:cxn>
                <a:cxn ang="0">
                  <a:pos x="1122" y="534"/>
                </a:cxn>
                <a:cxn ang="0">
                  <a:pos x="1154" y="525"/>
                </a:cxn>
                <a:cxn ang="0">
                  <a:pos x="1186" y="593"/>
                </a:cxn>
                <a:cxn ang="0">
                  <a:pos x="1163" y="639"/>
                </a:cxn>
                <a:cxn ang="0">
                  <a:pos x="1049" y="648"/>
                </a:cxn>
                <a:cxn ang="0">
                  <a:pos x="1004" y="703"/>
                </a:cxn>
                <a:cxn ang="0">
                  <a:pos x="926" y="730"/>
                </a:cxn>
                <a:cxn ang="0">
                  <a:pos x="876" y="776"/>
                </a:cxn>
                <a:cxn ang="0">
                  <a:pos x="867" y="698"/>
                </a:cxn>
                <a:cxn ang="0">
                  <a:pos x="803" y="643"/>
                </a:cxn>
                <a:cxn ang="0">
                  <a:pos x="675" y="538"/>
                </a:cxn>
                <a:cxn ang="0">
                  <a:pos x="630" y="470"/>
                </a:cxn>
                <a:cxn ang="0">
                  <a:pos x="543" y="447"/>
                </a:cxn>
                <a:cxn ang="0">
                  <a:pos x="475" y="474"/>
                </a:cxn>
                <a:cxn ang="0">
                  <a:pos x="392" y="506"/>
                </a:cxn>
                <a:cxn ang="0">
                  <a:pos x="292" y="516"/>
                </a:cxn>
                <a:cxn ang="0">
                  <a:pos x="237" y="493"/>
                </a:cxn>
                <a:cxn ang="0">
                  <a:pos x="155" y="424"/>
                </a:cxn>
                <a:cxn ang="0">
                  <a:pos x="87" y="415"/>
                </a:cxn>
                <a:cxn ang="0">
                  <a:pos x="64" y="429"/>
                </a:cxn>
                <a:cxn ang="0">
                  <a:pos x="37" y="383"/>
                </a:cxn>
                <a:cxn ang="0">
                  <a:pos x="0" y="297"/>
                </a:cxn>
                <a:cxn ang="0">
                  <a:pos x="96" y="256"/>
                </a:cxn>
                <a:cxn ang="0">
                  <a:pos x="155" y="160"/>
                </a:cxn>
              </a:cxnLst>
              <a:rect l="0" t="0" r="r" b="b"/>
              <a:pathLst>
                <a:path w="1191" h="776">
                  <a:moveTo>
                    <a:pt x="160" y="137"/>
                  </a:moveTo>
                  <a:lnTo>
                    <a:pt x="160" y="137"/>
                  </a:lnTo>
                  <a:lnTo>
                    <a:pt x="178" y="141"/>
                  </a:lnTo>
                  <a:lnTo>
                    <a:pt x="196" y="146"/>
                  </a:lnTo>
                  <a:lnTo>
                    <a:pt x="219" y="146"/>
                  </a:lnTo>
                  <a:lnTo>
                    <a:pt x="228" y="132"/>
                  </a:lnTo>
                  <a:lnTo>
                    <a:pt x="228" y="132"/>
                  </a:lnTo>
                  <a:lnTo>
                    <a:pt x="237" y="110"/>
                  </a:lnTo>
                  <a:lnTo>
                    <a:pt x="246" y="91"/>
                  </a:lnTo>
                  <a:lnTo>
                    <a:pt x="274" y="55"/>
                  </a:lnTo>
                  <a:lnTo>
                    <a:pt x="306" y="23"/>
                  </a:lnTo>
                  <a:lnTo>
                    <a:pt x="306" y="23"/>
                  </a:lnTo>
                  <a:lnTo>
                    <a:pt x="315" y="18"/>
                  </a:lnTo>
                  <a:lnTo>
                    <a:pt x="333" y="5"/>
                  </a:lnTo>
                  <a:lnTo>
                    <a:pt x="347" y="0"/>
                  </a:lnTo>
                  <a:lnTo>
                    <a:pt x="360" y="0"/>
                  </a:lnTo>
                  <a:lnTo>
                    <a:pt x="374" y="5"/>
                  </a:lnTo>
                  <a:lnTo>
                    <a:pt x="388" y="14"/>
                  </a:lnTo>
                  <a:lnTo>
                    <a:pt x="388" y="14"/>
                  </a:lnTo>
                  <a:lnTo>
                    <a:pt x="406" y="27"/>
                  </a:lnTo>
                  <a:lnTo>
                    <a:pt x="415" y="27"/>
                  </a:lnTo>
                  <a:lnTo>
                    <a:pt x="420" y="23"/>
                  </a:lnTo>
                  <a:lnTo>
                    <a:pt x="429" y="14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56" y="0"/>
                  </a:lnTo>
                  <a:lnTo>
                    <a:pt x="470" y="0"/>
                  </a:lnTo>
                  <a:lnTo>
                    <a:pt x="479" y="5"/>
                  </a:lnTo>
                  <a:lnTo>
                    <a:pt x="484" y="14"/>
                  </a:lnTo>
                  <a:lnTo>
                    <a:pt x="484" y="14"/>
                  </a:lnTo>
                  <a:lnTo>
                    <a:pt x="484" y="27"/>
                  </a:lnTo>
                  <a:lnTo>
                    <a:pt x="493" y="41"/>
                  </a:lnTo>
                  <a:lnTo>
                    <a:pt x="497" y="55"/>
                  </a:lnTo>
                  <a:lnTo>
                    <a:pt x="497" y="55"/>
                  </a:lnTo>
                  <a:lnTo>
                    <a:pt x="502" y="59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0" y="73"/>
                  </a:lnTo>
                  <a:lnTo>
                    <a:pt x="520" y="82"/>
                  </a:lnTo>
                  <a:lnTo>
                    <a:pt x="516" y="91"/>
                  </a:lnTo>
                  <a:lnTo>
                    <a:pt x="516" y="91"/>
                  </a:lnTo>
                  <a:lnTo>
                    <a:pt x="502" y="105"/>
                  </a:lnTo>
                  <a:lnTo>
                    <a:pt x="502" y="119"/>
                  </a:lnTo>
                  <a:lnTo>
                    <a:pt x="502" y="128"/>
                  </a:lnTo>
                  <a:lnTo>
                    <a:pt x="506" y="128"/>
                  </a:lnTo>
                  <a:lnTo>
                    <a:pt x="506" y="128"/>
                  </a:lnTo>
                  <a:lnTo>
                    <a:pt x="547" y="128"/>
                  </a:lnTo>
                  <a:lnTo>
                    <a:pt x="575" y="128"/>
                  </a:lnTo>
                  <a:lnTo>
                    <a:pt x="598" y="132"/>
                  </a:lnTo>
                  <a:lnTo>
                    <a:pt x="598" y="132"/>
                  </a:lnTo>
                  <a:lnTo>
                    <a:pt x="611" y="137"/>
                  </a:lnTo>
                  <a:lnTo>
                    <a:pt x="643" y="146"/>
                  </a:lnTo>
                  <a:lnTo>
                    <a:pt x="675" y="146"/>
                  </a:lnTo>
                  <a:lnTo>
                    <a:pt x="689" y="146"/>
                  </a:lnTo>
                  <a:lnTo>
                    <a:pt x="698" y="137"/>
                  </a:lnTo>
                  <a:lnTo>
                    <a:pt x="698" y="137"/>
                  </a:lnTo>
                  <a:lnTo>
                    <a:pt x="712" y="132"/>
                  </a:lnTo>
                  <a:lnTo>
                    <a:pt x="721" y="128"/>
                  </a:lnTo>
                  <a:lnTo>
                    <a:pt x="739" y="132"/>
                  </a:lnTo>
                  <a:lnTo>
                    <a:pt x="753" y="137"/>
                  </a:lnTo>
                  <a:lnTo>
                    <a:pt x="757" y="141"/>
                  </a:lnTo>
                  <a:lnTo>
                    <a:pt x="757" y="141"/>
                  </a:lnTo>
                  <a:lnTo>
                    <a:pt x="785" y="160"/>
                  </a:lnTo>
                  <a:lnTo>
                    <a:pt x="808" y="178"/>
                  </a:lnTo>
                  <a:lnTo>
                    <a:pt x="830" y="201"/>
                  </a:lnTo>
                  <a:lnTo>
                    <a:pt x="830" y="201"/>
                  </a:lnTo>
                  <a:lnTo>
                    <a:pt x="835" y="205"/>
                  </a:lnTo>
                  <a:lnTo>
                    <a:pt x="835" y="205"/>
                  </a:lnTo>
                  <a:lnTo>
                    <a:pt x="835" y="219"/>
                  </a:lnTo>
                  <a:lnTo>
                    <a:pt x="835" y="242"/>
                  </a:lnTo>
                  <a:lnTo>
                    <a:pt x="835" y="260"/>
                  </a:lnTo>
                  <a:lnTo>
                    <a:pt x="844" y="274"/>
                  </a:lnTo>
                  <a:lnTo>
                    <a:pt x="858" y="287"/>
                  </a:lnTo>
                  <a:lnTo>
                    <a:pt x="876" y="297"/>
                  </a:lnTo>
                  <a:lnTo>
                    <a:pt x="876" y="297"/>
                  </a:lnTo>
                  <a:lnTo>
                    <a:pt x="894" y="306"/>
                  </a:lnTo>
                  <a:lnTo>
                    <a:pt x="903" y="319"/>
                  </a:lnTo>
                  <a:lnTo>
                    <a:pt x="908" y="329"/>
                  </a:lnTo>
                  <a:lnTo>
                    <a:pt x="903" y="342"/>
                  </a:lnTo>
                  <a:lnTo>
                    <a:pt x="899" y="360"/>
                  </a:lnTo>
                  <a:lnTo>
                    <a:pt x="890" y="365"/>
                  </a:lnTo>
                  <a:lnTo>
                    <a:pt x="890" y="365"/>
                  </a:lnTo>
                  <a:lnTo>
                    <a:pt x="885" y="374"/>
                  </a:lnTo>
                  <a:lnTo>
                    <a:pt x="876" y="392"/>
                  </a:lnTo>
                  <a:lnTo>
                    <a:pt x="871" y="402"/>
                  </a:lnTo>
                  <a:lnTo>
                    <a:pt x="876" y="411"/>
                  </a:lnTo>
                  <a:lnTo>
                    <a:pt x="885" y="420"/>
                  </a:lnTo>
                  <a:lnTo>
                    <a:pt x="908" y="424"/>
                  </a:lnTo>
                  <a:lnTo>
                    <a:pt x="944" y="433"/>
                  </a:lnTo>
                  <a:lnTo>
                    <a:pt x="954" y="447"/>
                  </a:lnTo>
                  <a:lnTo>
                    <a:pt x="967" y="443"/>
                  </a:lnTo>
                  <a:lnTo>
                    <a:pt x="967" y="443"/>
                  </a:lnTo>
                  <a:lnTo>
                    <a:pt x="972" y="429"/>
                  </a:lnTo>
                  <a:lnTo>
                    <a:pt x="995" y="406"/>
                  </a:lnTo>
                  <a:lnTo>
                    <a:pt x="1004" y="397"/>
                  </a:lnTo>
                  <a:lnTo>
                    <a:pt x="1017" y="392"/>
                  </a:lnTo>
                  <a:lnTo>
                    <a:pt x="1027" y="392"/>
                  </a:lnTo>
                  <a:lnTo>
                    <a:pt x="1036" y="402"/>
                  </a:lnTo>
                  <a:lnTo>
                    <a:pt x="1036" y="402"/>
                  </a:lnTo>
                  <a:lnTo>
                    <a:pt x="1049" y="424"/>
                  </a:lnTo>
                  <a:lnTo>
                    <a:pt x="1058" y="452"/>
                  </a:lnTo>
                  <a:lnTo>
                    <a:pt x="1058" y="479"/>
                  </a:lnTo>
                  <a:lnTo>
                    <a:pt x="1049" y="511"/>
                  </a:lnTo>
                  <a:lnTo>
                    <a:pt x="1049" y="511"/>
                  </a:lnTo>
                  <a:lnTo>
                    <a:pt x="1036" y="543"/>
                  </a:lnTo>
                  <a:lnTo>
                    <a:pt x="1027" y="561"/>
                  </a:lnTo>
                  <a:lnTo>
                    <a:pt x="1031" y="570"/>
                  </a:lnTo>
                  <a:lnTo>
                    <a:pt x="1036" y="575"/>
                  </a:lnTo>
                  <a:lnTo>
                    <a:pt x="1045" y="575"/>
                  </a:lnTo>
                  <a:lnTo>
                    <a:pt x="1063" y="570"/>
                  </a:lnTo>
                  <a:lnTo>
                    <a:pt x="1063" y="570"/>
                  </a:lnTo>
                  <a:lnTo>
                    <a:pt x="1095" y="557"/>
                  </a:lnTo>
                  <a:lnTo>
                    <a:pt x="1113" y="547"/>
                  </a:lnTo>
                  <a:lnTo>
                    <a:pt x="1118" y="538"/>
                  </a:lnTo>
                  <a:lnTo>
                    <a:pt x="1122" y="534"/>
                  </a:lnTo>
                  <a:lnTo>
                    <a:pt x="1122" y="534"/>
                  </a:lnTo>
                  <a:lnTo>
                    <a:pt x="1122" y="529"/>
                  </a:lnTo>
                  <a:lnTo>
                    <a:pt x="1136" y="525"/>
                  </a:lnTo>
                  <a:lnTo>
                    <a:pt x="1145" y="525"/>
                  </a:lnTo>
                  <a:lnTo>
                    <a:pt x="1154" y="525"/>
                  </a:lnTo>
                  <a:lnTo>
                    <a:pt x="1168" y="534"/>
                  </a:lnTo>
                  <a:lnTo>
                    <a:pt x="1182" y="543"/>
                  </a:lnTo>
                  <a:lnTo>
                    <a:pt x="1186" y="593"/>
                  </a:lnTo>
                  <a:lnTo>
                    <a:pt x="1186" y="593"/>
                  </a:lnTo>
                  <a:lnTo>
                    <a:pt x="1191" y="602"/>
                  </a:lnTo>
                  <a:lnTo>
                    <a:pt x="1186" y="616"/>
                  </a:lnTo>
                  <a:lnTo>
                    <a:pt x="1182" y="625"/>
                  </a:lnTo>
                  <a:lnTo>
                    <a:pt x="1163" y="639"/>
                  </a:lnTo>
                  <a:lnTo>
                    <a:pt x="1141" y="648"/>
                  </a:lnTo>
                  <a:lnTo>
                    <a:pt x="1104" y="652"/>
                  </a:lnTo>
                  <a:lnTo>
                    <a:pt x="1049" y="648"/>
                  </a:lnTo>
                  <a:lnTo>
                    <a:pt x="1049" y="648"/>
                  </a:lnTo>
                  <a:lnTo>
                    <a:pt x="1045" y="662"/>
                  </a:lnTo>
                  <a:lnTo>
                    <a:pt x="1031" y="684"/>
                  </a:lnTo>
                  <a:lnTo>
                    <a:pt x="1017" y="693"/>
                  </a:lnTo>
                  <a:lnTo>
                    <a:pt x="1004" y="703"/>
                  </a:lnTo>
                  <a:lnTo>
                    <a:pt x="981" y="703"/>
                  </a:lnTo>
                  <a:lnTo>
                    <a:pt x="958" y="693"/>
                  </a:lnTo>
                  <a:lnTo>
                    <a:pt x="958" y="693"/>
                  </a:lnTo>
                  <a:lnTo>
                    <a:pt x="926" y="730"/>
                  </a:lnTo>
                  <a:lnTo>
                    <a:pt x="903" y="757"/>
                  </a:lnTo>
                  <a:lnTo>
                    <a:pt x="881" y="776"/>
                  </a:lnTo>
                  <a:lnTo>
                    <a:pt x="876" y="776"/>
                  </a:lnTo>
                  <a:lnTo>
                    <a:pt x="876" y="776"/>
                  </a:lnTo>
                  <a:lnTo>
                    <a:pt x="881" y="762"/>
                  </a:lnTo>
                  <a:lnTo>
                    <a:pt x="876" y="735"/>
                  </a:lnTo>
                  <a:lnTo>
                    <a:pt x="876" y="716"/>
                  </a:lnTo>
                  <a:lnTo>
                    <a:pt x="867" y="698"/>
                  </a:lnTo>
                  <a:lnTo>
                    <a:pt x="858" y="684"/>
                  </a:lnTo>
                  <a:lnTo>
                    <a:pt x="844" y="671"/>
                  </a:lnTo>
                  <a:lnTo>
                    <a:pt x="844" y="671"/>
                  </a:lnTo>
                  <a:lnTo>
                    <a:pt x="803" y="643"/>
                  </a:lnTo>
                  <a:lnTo>
                    <a:pt x="757" y="625"/>
                  </a:lnTo>
                  <a:lnTo>
                    <a:pt x="707" y="602"/>
                  </a:lnTo>
                  <a:lnTo>
                    <a:pt x="707" y="602"/>
                  </a:lnTo>
                  <a:lnTo>
                    <a:pt x="675" y="538"/>
                  </a:lnTo>
                  <a:lnTo>
                    <a:pt x="652" y="493"/>
                  </a:lnTo>
                  <a:lnTo>
                    <a:pt x="639" y="465"/>
                  </a:lnTo>
                  <a:lnTo>
                    <a:pt x="639" y="465"/>
                  </a:lnTo>
                  <a:lnTo>
                    <a:pt x="630" y="470"/>
                  </a:lnTo>
                  <a:lnTo>
                    <a:pt x="607" y="470"/>
                  </a:lnTo>
                  <a:lnTo>
                    <a:pt x="575" y="465"/>
                  </a:lnTo>
                  <a:lnTo>
                    <a:pt x="561" y="461"/>
                  </a:lnTo>
                  <a:lnTo>
                    <a:pt x="543" y="447"/>
                  </a:lnTo>
                  <a:lnTo>
                    <a:pt x="543" y="447"/>
                  </a:lnTo>
                  <a:lnTo>
                    <a:pt x="525" y="456"/>
                  </a:lnTo>
                  <a:lnTo>
                    <a:pt x="475" y="474"/>
                  </a:lnTo>
                  <a:lnTo>
                    <a:pt x="475" y="474"/>
                  </a:lnTo>
                  <a:lnTo>
                    <a:pt x="447" y="493"/>
                  </a:lnTo>
                  <a:lnTo>
                    <a:pt x="420" y="502"/>
                  </a:lnTo>
                  <a:lnTo>
                    <a:pt x="392" y="506"/>
                  </a:lnTo>
                  <a:lnTo>
                    <a:pt x="392" y="506"/>
                  </a:lnTo>
                  <a:lnTo>
                    <a:pt x="360" y="502"/>
                  </a:lnTo>
                  <a:lnTo>
                    <a:pt x="329" y="506"/>
                  </a:lnTo>
                  <a:lnTo>
                    <a:pt x="310" y="511"/>
                  </a:lnTo>
                  <a:lnTo>
                    <a:pt x="292" y="516"/>
                  </a:lnTo>
                  <a:lnTo>
                    <a:pt x="292" y="516"/>
                  </a:lnTo>
                  <a:lnTo>
                    <a:pt x="283" y="516"/>
                  </a:lnTo>
                  <a:lnTo>
                    <a:pt x="265" y="511"/>
                  </a:lnTo>
                  <a:lnTo>
                    <a:pt x="237" y="493"/>
                  </a:lnTo>
                  <a:lnTo>
                    <a:pt x="196" y="456"/>
                  </a:lnTo>
                  <a:lnTo>
                    <a:pt x="196" y="456"/>
                  </a:lnTo>
                  <a:lnTo>
                    <a:pt x="178" y="438"/>
                  </a:lnTo>
                  <a:lnTo>
                    <a:pt x="155" y="424"/>
                  </a:lnTo>
                  <a:lnTo>
                    <a:pt x="137" y="415"/>
                  </a:lnTo>
                  <a:lnTo>
                    <a:pt x="119" y="411"/>
                  </a:lnTo>
                  <a:lnTo>
                    <a:pt x="100" y="411"/>
                  </a:lnTo>
                  <a:lnTo>
                    <a:pt x="87" y="415"/>
                  </a:lnTo>
                  <a:lnTo>
                    <a:pt x="73" y="42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55" y="411"/>
                  </a:lnTo>
                  <a:lnTo>
                    <a:pt x="50" y="392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23" y="360"/>
                  </a:lnTo>
                  <a:lnTo>
                    <a:pt x="5" y="329"/>
                  </a:lnTo>
                  <a:lnTo>
                    <a:pt x="0" y="310"/>
                  </a:lnTo>
                  <a:lnTo>
                    <a:pt x="0" y="297"/>
                  </a:lnTo>
                  <a:lnTo>
                    <a:pt x="9" y="292"/>
                  </a:lnTo>
                  <a:lnTo>
                    <a:pt x="23" y="292"/>
                  </a:lnTo>
                  <a:lnTo>
                    <a:pt x="96" y="256"/>
                  </a:lnTo>
                  <a:lnTo>
                    <a:pt x="96" y="256"/>
                  </a:lnTo>
                  <a:lnTo>
                    <a:pt x="105" y="246"/>
                  </a:lnTo>
                  <a:lnTo>
                    <a:pt x="128" y="214"/>
                  </a:lnTo>
                  <a:lnTo>
                    <a:pt x="151" y="178"/>
                  </a:lnTo>
                  <a:lnTo>
                    <a:pt x="155" y="160"/>
                  </a:lnTo>
                  <a:lnTo>
                    <a:pt x="160" y="137"/>
                  </a:lnTo>
                  <a:lnTo>
                    <a:pt x="160" y="137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5" name="Freeform 21"/>
            <p:cNvSpPr>
              <a:spLocks/>
            </p:cNvSpPr>
            <p:nvPr/>
          </p:nvSpPr>
          <p:spPr bwMode="auto">
            <a:xfrm>
              <a:off x="3564" y="1638"/>
              <a:ext cx="749" cy="524"/>
            </a:xfrm>
            <a:custGeom>
              <a:avLst/>
              <a:gdLst/>
              <a:ahLst/>
              <a:cxnLst>
                <a:cxn ang="0">
                  <a:pos x="735" y="45"/>
                </a:cxn>
                <a:cxn ang="0">
                  <a:pos x="703" y="36"/>
                </a:cxn>
                <a:cxn ang="0">
                  <a:pos x="662" y="45"/>
                </a:cxn>
                <a:cxn ang="0">
                  <a:pos x="616" y="41"/>
                </a:cxn>
                <a:cxn ang="0">
                  <a:pos x="589" y="27"/>
                </a:cxn>
                <a:cxn ang="0">
                  <a:pos x="539" y="36"/>
                </a:cxn>
                <a:cxn ang="0">
                  <a:pos x="502" y="73"/>
                </a:cxn>
                <a:cxn ang="0">
                  <a:pos x="452" y="105"/>
                </a:cxn>
                <a:cxn ang="0">
                  <a:pos x="397" y="64"/>
                </a:cxn>
                <a:cxn ang="0">
                  <a:pos x="361" y="18"/>
                </a:cxn>
                <a:cxn ang="0">
                  <a:pos x="324" y="0"/>
                </a:cxn>
                <a:cxn ang="0">
                  <a:pos x="306" y="18"/>
                </a:cxn>
                <a:cxn ang="0">
                  <a:pos x="279" y="54"/>
                </a:cxn>
                <a:cxn ang="0">
                  <a:pos x="224" y="68"/>
                </a:cxn>
                <a:cxn ang="0">
                  <a:pos x="155" y="77"/>
                </a:cxn>
                <a:cxn ang="0">
                  <a:pos x="128" y="100"/>
                </a:cxn>
                <a:cxn ang="0">
                  <a:pos x="73" y="109"/>
                </a:cxn>
                <a:cxn ang="0">
                  <a:pos x="5" y="91"/>
                </a:cxn>
                <a:cxn ang="0">
                  <a:pos x="0" y="127"/>
                </a:cxn>
                <a:cxn ang="0">
                  <a:pos x="23" y="173"/>
                </a:cxn>
                <a:cxn ang="0">
                  <a:pos x="60" y="191"/>
                </a:cxn>
                <a:cxn ang="0">
                  <a:pos x="73" y="223"/>
                </a:cxn>
                <a:cxn ang="0">
                  <a:pos x="60" y="251"/>
                </a:cxn>
                <a:cxn ang="0">
                  <a:pos x="41" y="287"/>
                </a:cxn>
                <a:cxn ang="0">
                  <a:pos x="73" y="310"/>
                </a:cxn>
                <a:cxn ang="0">
                  <a:pos x="133" y="328"/>
                </a:cxn>
                <a:cxn ang="0">
                  <a:pos x="160" y="292"/>
                </a:cxn>
                <a:cxn ang="0">
                  <a:pos x="197" y="273"/>
                </a:cxn>
                <a:cxn ang="0">
                  <a:pos x="219" y="310"/>
                </a:cxn>
                <a:cxn ang="0">
                  <a:pos x="215" y="397"/>
                </a:cxn>
                <a:cxn ang="0">
                  <a:pos x="197" y="447"/>
                </a:cxn>
                <a:cxn ang="0">
                  <a:pos x="215" y="460"/>
                </a:cxn>
                <a:cxn ang="0">
                  <a:pos x="265" y="442"/>
                </a:cxn>
                <a:cxn ang="0">
                  <a:pos x="288" y="419"/>
                </a:cxn>
                <a:cxn ang="0">
                  <a:pos x="301" y="410"/>
                </a:cxn>
                <a:cxn ang="0">
                  <a:pos x="333" y="419"/>
                </a:cxn>
                <a:cxn ang="0">
                  <a:pos x="356" y="479"/>
                </a:cxn>
                <a:cxn ang="0">
                  <a:pos x="379" y="483"/>
                </a:cxn>
                <a:cxn ang="0">
                  <a:pos x="411" y="470"/>
                </a:cxn>
                <a:cxn ang="0">
                  <a:pos x="425" y="451"/>
                </a:cxn>
                <a:cxn ang="0">
                  <a:pos x="461" y="451"/>
                </a:cxn>
                <a:cxn ang="0">
                  <a:pos x="502" y="483"/>
                </a:cxn>
                <a:cxn ang="0">
                  <a:pos x="571" y="520"/>
                </a:cxn>
                <a:cxn ang="0">
                  <a:pos x="616" y="515"/>
                </a:cxn>
                <a:cxn ang="0">
                  <a:pos x="635" y="497"/>
                </a:cxn>
                <a:cxn ang="0">
                  <a:pos x="689" y="401"/>
                </a:cxn>
                <a:cxn ang="0">
                  <a:pos x="698" y="328"/>
                </a:cxn>
                <a:cxn ang="0">
                  <a:pos x="749" y="59"/>
                </a:cxn>
              </a:cxnLst>
              <a:rect l="0" t="0" r="r" b="b"/>
              <a:pathLst>
                <a:path w="749" h="524">
                  <a:moveTo>
                    <a:pt x="749" y="59"/>
                  </a:moveTo>
                  <a:lnTo>
                    <a:pt x="749" y="59"/>
                  </a:lnTo>
                  <a:lnTo>
                    <a:pt x="735" y="45"/>
                  </a:lnTo>
                  <a:lnTo>
                    <a:pt x="726" y="41"/>
                  </a:lnTo>
                  <a:lnTo>
                    <a:pt x="717" y="36"/>
                  </a:lnTo>
                  <a:lnTo>
                    <a:pt x="703" y="36"/>
                  </a:lnTo>
                  <a:lnTo>
                    <a:pt x="680" y="36"/>
                  </a:lnTo>
                  <a:lnTo>
                    <a:pt x="662" y="45"/>
                  </a:lnTo>
                  <a:lnTo>
                    <a:pt x="662" y="45"/>
                  </a:lnTo>
                  <a:lnTo>
                    <a:pt x="653" y="45"/>
                  </a:lnTo>
                  <a:lnTo>
                    <a:pt x="639" y="45"/>
                  </a:lnTo>
                  <a:lnTo>
                    <a:pt x="616" y="41"/>
                  </a:lnTo>
                  <a:lnTo>
                    <a:pt x="593" y="27"/>
                  </a:lnTo>
                  <a:lnTo>
                    <a:pt x="593" y="27"/>
                  </a:lnTo>
                  <a:lnTo>
                    <a:pt x="589" y="27"/>
                  </a:lnTo>
                  <a:lnTo>
                    <a:pt x="571" y="22"/>
                  </a:lnTo>
                  <a:lnTo>
                    <a:pt x="552" y="27"/>
                  </a:lnTo>
                  <a:lnTo>
                    <a:pt x="539" y="36"/>
                  </a:lnTo>
                  <a:lnTo>
                    <a:pt x="530" y="45"/>
                  </a:lnTo>
                  <a:lnTo>
                    <a:pt x="530" y="45"/>
                  </a:lnTo>
                  <a:lnTo>
                    <a:pt x="502" y="73"/>
                  </a:lnTo>
                  <a:lnTo>
                    <a:pt x="489" y="86"/>
                  </a:lnTo>
                  <a:lnTo>
                    <a:pt x="470" y="100"/>
                  </a:lnTo>
                  <a:lnTo>
                    <a:pt x="452" y="105"/>
                  </a:lnTo>
                  <a:lnTo>
                    <a:pt x="434" y="105"/>
                  </a:lnTo>
                  <a:lnTo>
                    <a:pt x="416" y="91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379" y="36"/>
                  </a:lnTo>
                  <a:lnTo>
                    <a:pt x="361" y="18"/>
                  </a:lnTo>
                  <a:lnTo>
                    <a:pt x="347" y="9"/>
                  </a:lnTo>
                  <a:lnTo>
                    <a:pt x="338" y="0"/>
                  </a:lnTo>
                  <a:lnTo>
                    <a:pt x="324" y="0"/>
                  </a:lnTo>
                  <a:lnTo>
                    <a:pt x="315" y="4"/>
                  </a:lnTo>
                  <a:lnTo>
                    <a:pt x="306" y="18"/>
                  </a:lnTo>
                  <a:lnTo>
                    <a:pt x="306" y="18"/>
                  </a:lnTo>
                  <a:lnTo>
                    <a:pt x="297" y="32"/>
                  </a:lnTo>
                  <a:lnTo>
                    <a:pt x="288" y="50"/>
                  </a:lnTo>
                  <a:lnTo>
                    <a:pt x="279" y="54"/>
                  </a:lnTo>
                  <a:lnTo>
                    <a:pt x="265" y="59"/>
                  </a:lnTo>
                  <a:lnTo>
                    <a:pt x="247" y="64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183" y="73"/>
                  </a:lnTo>
                  <a:lnTo>
                    <a:pt x="155" y="77"/>
                  </a:lnTo>
                  <a:lnTo>
                    <a:pt x="137" y="8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19" y="105"/>
                  </a:lnTo>
                  <a:lnTo>
                    <a:pt x="105" y="105"/>
                  </a:lnTo>
                  <a:lnTo>
                    <a:pt x="73" y="109"/>
                  </a:lnTo>
                  <a:lnTo>
                    <a:pt x="32" y="105"/>
                  </a:lnTo>
                  <a:lnTo>
                    <a:pt x="19" y="100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0" y="100"/>
                  </a:lnTo>
                  <a:lnTo>
                    <a:pt x="0" y="127"/>
                  </a:lnTo>
                  <a:lnTo>
                    <a:pt x="5" y="141"/>
                  </a:lnTo>
                  <a:lnTo>
                    <a:pt x="9" y="159"/>
                  </a:lnTo>
                  <a:lnTo>
                    <a:pt x="23" y="173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60" y="191"/>
                  </a:lnTo>
                  <a:lnTo>
                    <a:pt x="69" y="200"/>
                  </a:lnTo>
                  <a:lnTo>
                    <a:pt x="73" y="214"/>
                  </a:lnTo>
                  <a:lnTo>
                    <a:pt x="73" y="223"/>
                  </a:lnTo>
                  <a:lnTo>
                    <a:pt x="64" y="241"/>
                  </a:lnTo>
                  <a:lnTo>
                    <a:pt x="60" y="251"/>
                  </a:lnTo>
                  <a:lnTo>
                    <a:pt x="60" y="251"/>
                  </a:lnTo>
                  <a:lnTo>
                    <a:pt x="51" y="260"/>
                  </a:lnTo>
                  <a:lnTo>
                    <a:pt x="41" y="278"/>
                  </a:lnTo>
                  <a:lnTo>
                    <a:pt x="41" y="287"/>
                  </a:lnTo>
                  <a:lnTo>
                    <a:pt x="46" y="296"/>
                  </a:lnTo>
                  <a:lnTo>
                    <a:pt x="55" y="305"/>
                  </a:lnTo>
                  <a:lnTo>
                    <a:pt x="73" y="310"/>
                  </a:lnTo>
                  <a:lnTo>
                    <a:pt x="110" y="319"/>
                  </a:lnTo>
                  <a:lnTo>
                    <a:pt x="119" y="333"/>
                  </a:lnTo>
                  <a:lnTo>
                    <a:pt x="133" y="328"/>
                  </a:lnTo>
                  <a:lnTo>
                    <a:pt x="133" y="328"/>
                  </a:lnTo>
                  <a:lnTo>
                    <a:pt x="142" y="314"/>
                  </a:lnTo>
                  <a:lnTo>
                    <a:pt x="160" y="292"/>
                  </a:lnTo>
                  <a:lnTo>
                    <a:pt x="174" y="283"/>
                  </a:lnTo>
                  <a:lnTo>
                    <a:pt x="183" y="273"/>
                  </a:lnTo>
                  <a:lnTo>
                    <a:pt x="197" y="273"/>
                  </a:lnTo>
                  <a:lnTo>
                    <a:pt x="206" y="283"/>
                  </a:lnTo>
                  <a:lnTo>
                    <a:pt x="206" y="283"/>
                  </a:lnTo>
                  <a:lnTo>
                    <a:pt x="219" y="310"/>
                  </a:lnTo>
                  <a:lnTo>
                    <a:pt x="224" y="337"/>
                  </a:lnTo>
                  <a:lnTo>
                    <a:pt x="224" y="365"/>
                  </a:lnTo>
                  <a:lnTo>
                    <a:pt x="215" y="397"/>
                  </a:lnTo>
                  <a:lnTo>
                    <a:pt x="215" y="397"/>
                  </a:lnTo>
                  <a:lnTo>
                    <a:pt x="201" y="428"/>
                  </a:lnTo>
                  <a:lnTo>
                    <a:pt x="197" y="447"/>
                  </a:lnTo>
                  <a:lnTo>
                    <a:pt x="197" y="456"/>
                  </a:lnTo>
                  <a:lnTo>
                    <a:pt x="201" y="460"/>
                  </a:lnTo>
                  <a:lnTo>
                    <a:pt x="215" y="460"/>
                  </a:lnTo>
                  <a:lnTo>
                    <a:pt x="233" y="456"/>
                  </a:lnTo>
                  <a:lnTo>
                    <a:pt x="233" y="456"/>
                  </a:lnTo>
                  <a:lnTo>
                    <a:pt x="265" y="442"/>
                  </a:lnTo>
                  <a:lnTo>
                    <a:pt x="279" y="433"/>
                  </a:lnTo>
                  <a:lnTo>
                    <a:pt x="288" y="424"/>
                  </a:lnTo>
                  <a:lnTo>
                    <a:pt x="288" y="419"/>
                  </a:lnTo>
                  <a:lnTo>
                    <a:pt x="288" y="419"/>
                  </a:lnTo>
                  <a:lnTo>
                    <a:pt x="292" y="415"/>
                  </a:lnTo>
                  <a:lnTo>
                    <a:pt x="301" y="410"/>
                  </a:lnTo>
                  <a:lnTo>
                    <a:pt x="311" y="410"/>
                  </a:lnTo>
                  <a:lnTo>
                    <a:pt x="324" y="410"/>
                  </a:lnTo>
                  <a:lnTo>
                    <a:pt x="333" y="419"/>
                  </a:lnTo>
                  <a:lnTo>
                    <a:pt x="352" y="428"/>
                  </a:lnTo>
                  <a:lnTo>
                    <a:pt x="356" y="474"/>
                  </a:lnTo>
                  <a:lnTo>
                    <a:pt x="356" y="479"/>
                  </a:lnTo>
                  <a:lnTo>
                    <a:pt x="356" y="479"/>
                  </a:lnTo>
                  <a:lnTo>
                    <a:pt x="361" y="479"/>
                  </a:lnTo>
                  <a:lnTo>
                    <a:pt x="379" y="483"/>
                  </a:lnTo>
                  <a:lnTo>
                    <a:pt x="388" y="483"/>
                  </a:lnTo>
                  <a:lnTo>
                    <a:pt x="397" y="479"/>
                  </a:lnTo>
                  <a:lnTo>
                    <a:pt x="411" y="470"/>
                  </a:lnTo>
                  <a:lnTo>
                    <a:pt x="420" y="456"/>
                  </a:lnTo>
                  <a:lnTo>
                    <a:pt x="420" y="456"/>
                  </a:lnTo>
                  <a:lnTo>
                    <a:pt x="425" y="451"/>
                  </a:lnTo>
                  <a:lnTo>
                    <a:pt x="438" y="447"/>
                  </a:lnTo>
                  <a:lnTo>
                    <a:pt x="452" y="447"/>
                  </a:lnTo>
                  <a:lnTo>
                    <a:pt x="461" y="451"/>
                  </a:lnTo>
                  <a:lnTo>
                    <a:pt x="470" y="456"/>
                  </a:lnTo>
                  <a:lnTo>
                    <a:pt x="470" y="456"/>
                  </a:lnTo>
                  <a:lnTo>
                    <a:pt x="502" y="483"/>
                  </a:lnTo>
                  <a:lnTo>
                    <a:pt x="525" y="497"/>
                  </a:lnTo>
                  <a:lnTo>
                    <a:pt x="548" y="511"/>
                  </a:lnTo>
                  <a:lnTo>
                    <a:pt x="571" y="520"/>
                  </a:lnTo>
                  <a:lnTo>
                    <a:pt x="593" y="524"/>
                  </a:lnTo>
                  <a:lnTo>
                    <a:pt x="607" y="520"/>
                  </a:lnTo>
                  <a:lnTo>
                    <a:pt x="616" y="515"/>
                  </a:lnTo>
                  <a:lnTo>
                    <a:pt x="625" y="511"/>
                  </a:lnTo>
                  <a:lnTo>
                    <a:pt x="635" y="497"/>
                  </a:lnTo>
                  <a:lnTo>
                    <a:pt x="635" y="497"/>
                  </a:lnTo>
                  <a:lnTo>
                    <a:pt x="662" y="456"/>
                  </a:lnTo>
                  <a:lnTo>
                    <a:pt x="680" y="419"/>
                  </a:lnTo>
                  <a:lnTo>
                    <a:pt x="689" y="401"/>
                  </a:lnTo>
                  <a:lnTo>
                    <a:pt x="694" y="383"/>
                  </a:lnTo>
                  <a:lnTo>
                    <a:pt x="698" y="355"/>
                  </a:lnTo>
                  <a:lnTo>
                    <a:pt x="698" y="328"/>
                  </a:lnTo>
                  <a:lnTo>
                    <a:pt x="698" y="328"/>
                  </a:lnTo>
                  <a:lnTo>
                    <a:pt x="694" y="164"/>
                  </a:lnTo>
                  <a:lnTo>
                    <a:pt x="749" y="59"/>
                  </a:lnTo>
                  <a:lnTo>
                    <a:pt x="749" y="59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6" name="Freeform 22"/>
            <p:cNvSpPr>
              <a:spLocks/>
            </p:cNvSpPr>
            <p:nvPr/>
          </p:nvSpPr>
          <p:spPr bwMode="auto">
            <a:xfrm>
              <a:off x="2720" y="525"/>
              <a:ext cx="1488" cy="1149"/>
            </a:xfrm>
            <a:custGeom>
              <a:avLst/>
              <a:gdLst/>
              <a:ahLst/>
              <a:cxnLst>
                <a:cxn ang="0">
                  <a:pos x="1150" y="82"/>
                </a:cxn>
                <a:cxn ang="0">
                  <a:pos x="1260" y="132"/>
                </a:cxn>
                <a:cxn ang="0">
                  <a:pos x="1319" y="178"/>
                </a:cxn>
                <a:cxn ang="0">
                  <a:pos x="1351" y="232"/>
                </a:cxn>
                <a:cxn ang="0">
                  <a:pos x="1465" y="260"/>
                </a:cxn>
                <a:cxn ang="0">
                  <a:pos x="1483" y="323"/>
                </a:cxn>
                <a:cxn ang="0">
                  <a:pos x="1415" y="415"/>
                </a:cxn>
                <a:cxn ang="0">
                  <a:pos x="1346" y="442"/>
                </a:cxn>
                <a:cxn ang="0">
                  <a:pos x="1291" y="515"/>
                </a:cxn>
                <a:cxn ang="0">
                  <a:pos x="1264" y="574"/>
                </a:cxn>
                <a:cxn ang="0">
                  <a:pos x="1223" y="620"/>
                </a:cxn>
                <a:cxn ang="0">
                  <a:pos x="1250" y="688"/>
                </a:cxn>
                <a:cxn ang="0">
                  <a:pos x="1333" y="707"/>
                </a:cxn>
                <a:cxn ang="0">
                  <a:pos x="1291" y="775"/>
                </a:cxn>
                <a:cxn ang="0">
                  <a:pos x="1260" y="875"/>
                </a:cxn>
                <a:cxn ang="0">
                  <a:pos x="1205" y="889"/>
                </a:cxn>
                <a:cxn ang="0">
                  <a:pos x="1068" y="935"/>
                </a:cxn>
                <a:cxn ang="0">
                  <a:pos x="1009" y="971"/>
                </a:cxn>
                <a:cxn ang="0">
                  <a:pos x="940" y="939"/>
                </a:cxn>
                <a:cxn ang="0">
                  <a:pos x="844" y="967"/>
                </a:cxn>
                <a:cxn ang="0">
                  <a:pos x="771" y="1135"/>
                </a:cxn>
                <a:cxn ang="0">
                  <a:pos x="735" y="1126"/>
                </a:cxn>
                <a:cxn ang="0">
                  <a:pos x="689" y="1145"/>
                </a:cxn>
                <a:cxn ang="0">
                  <a:pos x="593" y="1126"/>
                </a:cxn>
                <a:cxn ang="0">
                  <a:pos x="516" y="1113"/>
                </a:cxn>
                <a:cxn ang="0">
                  <a:pos x="534" y="1067"/>
                </a:cxn>
                <a:cxn ang="0">
                  <a:pos x="511" y="1053"/>
                </a:cxn>
                <a:cxn ang="0">
                  <a:pos x="493" y="999"/>
                </a:cxn>
                <a:cxn ang="0">
                  <a:pos x="443" y="1012"/>
                </a:cxn>
                <a:cxn ang="0">
                  <a:pos x="402" y="1008"/>
                </a:cxn>
                <a:cxn ang="0">
                  <a:pos x="329" y="1012"/>
                </a:cxn>
                <a:cxn ang="0">
                  <a:pos x="251" y="1108"/>
                </a:cxn>
                <a:cxn ang="0">
                  <a:pos x="192" y="1140"/>
                </a:cxn>
                <a:cxn ang="0">
                  <a:pos x="160" y="1108"/>
                </a:cxn>
                <a:cxn ang="0">
                  <a:pos x="105" y="1126"/>
                </a:cxn>
                <a:cxn ang="0">
                  <a:pos x="69" y="1145"/>
                </a:cxn>
                <a:cxn ang="0">
                  <a:pos x="78" y="1104"/>
                </a:cxn>
                <a:cxn ang="0">
                  <a:pos x="69" y="1067"/>
                </a:cxn>
                <a:cxn ang="0">
                  <a:pos x="19" y="1053"/>
                </a:cxn>
                <a:cxn ang="0">
                  <a:pos x="14" y="948"/>
                </a:cxn>
                <a:cxn ang="0">
                  <a:pos x="0" y="894"/>
                </a:cxn>
                <a:cxn ang="0">
                  <a:pos x="37" y="848"/>
                </a:cxn>
                <a:cxn ang="0">
                  <a:pos x="215" y="793"/>
                </a:cxn>
                <a:cxn ang="0">
                  <a:pos x="320" y="752"/>
                </a:cxn>
                <a:cxn ang="0">
                  <a:pos x="557" y="679"/>
                </a:cxn>
                <a:cxn ang="0">
                  <a:pos x="621" y="670"/>
                </a:cxn>
                <a:cxn ang="0">
                  <a:pos x="685" y="652"/>
                </a:cxn>
                <a:cxn ang="0">
                  <a:pos x="739" y="661"/>
                </a:cxn>
                <a:cxn ang="0">
                  <a:pos x="785" y="652"/>
                </a:cxn>
                <a:cxn ang="0">
                  <a:pos x="817" y="620"/>
                </a:cxn>
                <a:cxn ang="0">
                  <a:pos x="926" y="634"/>
                </a:cxn>
                <a:cxn ang="0">
                  <a:pos x="1036" y="579"/>
                </a:cxn>
                <a:cxn ang="0">
                  <a:pos x="1041" y="511"/>
                </a:cxn>
                <a:cxn ang="0">
                  <a:pos x="1027" y="319"/>
                </a:cxn>
                <a:cxn ang="0">
                  <a:pos x="1004" y="182"/>
                </a:cxn>
                <a:cxn ang="0">
                  <a:pos x="1059" y="41"/>
                </a:cxn>
              </a:cxnLst>
              <a:rect l="0" t="0" r="r" b="b"/>
              <a:pathLst>
                <a:path w="1488" h="1149">
                  <a:moveTo>
                    <a:pt x="1072" y="0"/>
                  </a:moveTo>
                  <a:lnTo>
                    <a:pt x="1072" y="0"/>
                  </a:lnTo>
                  <a:lnTo>
                    <a:pt x="1086" y="18"/>
                  </a:lnTo>
                  <a:lnTo>
                    <a:pt x="1127" y="59"/>
                  </a:lnTo>
                  <a:lnTo>
                    <a:pt x="1150" y="82"/>
                  </a:lnTo>
                  <a:lnTo>
                    <a:pt x="1177" y="100"/>
                  </a:lnTo>
                  <a:lnTo>
                    <a:pt x="1205" y="118"/>
                  </a:lnTo>
                  <a:lnTo>
                    <a:pt x="1237" y="127"/>
                  </a:lnTo>
                  <a:lnTo>
                    <a:pt x="1237" y="127"/>
                  </a:lnTo>
                  <a:lnTo>
                    <a:pt x="1260" y="132"/>
                  </a:lnTo>
                  <a:lnTo>
                    <a:pt x="1278" y="136"/>
                  </a:lnTo>
                  <a:lnTo>
                    <a:pt x="1296" y="146"/>
                  </a:lnTo>
                  <a:lnTo>
                    <a:pt x="1305" y="155"/>
                  </a:lnTo>
                  <a:lnTo>
                    <a:pt x="1314" y="173"/>
                  </a:lnTo>
                  <a:lnTo>
                    <a:pt x="1319" y="178"/>
                  </a:lnTo>
                  <a:lnTo>
                    <a:pt x="1319" y="178"/>
                  </a:lnTo>
                  <a:lnTo>
                    <a:pt x="1319" y="187"/>
                  </a:lnTo>
                  <a:lnTo>
                    <a:pt x="1323" y="209"/>
                  </a:lnTo>
                  <a:lnTo>
                    <a:pt x="1337" y="223"/>
                  </a:lnTo>
                  <a:lnTo>
                    <a:pt x="1351" y="232"/>
                  </a:lnTo>
                  <a:lnTo>
                    <a:pt x="1369" y="241"/>
                  </a:lnTo>
                  <a:lnTo>
                    <a:pt x="1401" y="246"/>
                  </a:lnTo>
                  <a:lnTo>
                    <a:pt x="1401" y="246"/>
                  </a:lnTo>
                  <a:lnTo>
                    <a:pt x="1451" y="251"/>
                  </a:lnTo>
                  <a:lnTo>
                    <a:pt x="1465" y="260"/>
                  </a:lnTo>
                  <a:lnTo>
                    <a:pt x="1479" y="264"/>
                  </a:lnTo>
                  <a:lnTo>
                    <a:pt x="1483" y="273"/>
                  </a:lnTo>
                  <a:lnTo>
                    <a:pt x="1488" y="287"/>
                  </a:lnTo>
                  <a:lnTo>
                    <a:pt x="1483" y="323"/>
                  </a:lnTo>
                  <a:lnTo>
                    <a:pt x="1483" y="323"/>
                  </a:lnTo>
                  <a:lnTo>
                    <a:pt x="1474" y="346"/>
                  </a:lnTo>
                  <a:lnTo>
                    <a:pt x="1465" y="365"/>
                  </a:lnTo>
                  <a:lnTo>
                    <a:pt x="1451" y="383"/>
                  </a:lnTo>
                  <a:lnTo>
                    <a:pt x="1433" y="401"/>
                  </a:lnTo>
                  <a:lnTo>
                    <a:pt x="1415" y="415"/>
                  </a:lnTo>
                  <a:lnTo>
                    <a:pt x="1396" y="428"/>
                  </a:lnTo>
                  <a:lnTo>
                    <a:pt x="1378" y="433"/>
                  </a:lnTo>
                  <a:lnTo>
                    <a:pt x="1355" y="438"/>
                  </a:lnTo>
                  <a:lnTo>
                    <a:pt x="1355" y="438"/>
                  </a:lnTo>
                  <a:lnTo>
                    <a:pt x="1346" y="442"/>
                  </a:lnTo>
                  <a:lnTo>
                    <a:pt x="1323" y="451"/>
                  </a:lnTo>
                  <a:lnTo>
                    <a:pt x="1314" y="460"/>
                  </a:lnTo>
                  <a:lnTo>
                    <a:pt x="1301" y="474"/>
                  </a:lnTo>
                  <a:lnTo>
                    <a:pt x="1296" y="492"/>
                  </a:lnTo>
                  <a:lnTo>
                    <a:pt x="1291" y="515"/>
                  </a:lnTo>
                  <a:lnTo>
                    <a:pt x="1291" y="515"/>
                  </a:lnTo>
                  <a:lnTo>
                    <a:pt x="1291" y="538"/>
                  </a:lnTo>
                  <a:lnTo>
                    <a:pt x="1282" y="556"/>
                  </a:lnTo>
                  <a:lnTo>
                    <a:pt x="1273" y="565"/>
                  </a:lnTo>
                  <a:lnTo>
                    <a:pt x="1264" y="574"/>
                  </a:lnTo>
                  <a:lnTo>
                    <a:pt x="1246" y="584"/>
                  </a:lnTo>
                  <a:lnTo>
                    <a:pt x="1237" y="584"/>
                  </a:lnTo>
                  <a:lnTo>
                    <a:pt x="1237" y="584"/>
                  </a:lnTo>
                  <a:lnTo>
                    <a:pt x="1232" y="593"/>
                  </a:lnTo>
                  <a:lnTo>
                    <a:pt x="1223" y="620"/>
                  </a:lnTo>
                  <a:lnTo>
                    <a:pt x="1223" y="634"/>
                  </a:lnTo>
                  <a:lnTo>
                    <a:pt x="1223" y="652"/>
                  </a:lnTo>
                  <a:lnTo>
                    <a:pt x="1232" y="670"/>
                  </a:lnTo>
                  <a:lnTo>
                    <a:pt x="1250" y="688"/>
                  </a:lnTo>
                  <a:lnTo>
                    <a:pt x="1250" y="688"/>
                  </a:lnTo>
                  <a:lnTo>
                    <a:pt x="1314" y="688"/>
                  </a:lnTo>
                  <a:lnTo>
                    <a:pt x="1314" y="688"/>
                  </a:lnTo>
                  <a:lnTo>
                    <a:pt x="1323" y="688"/>
                  </a:lnTo>
                  <a:lnTo>
                    <a:pt x="1328" y="693"/>
                  </a:lnTo>
                  <a:lnTo>
                    <a:pt x="1333" y="707"/>
                  </a:lnTo>
                  <a:lnTo>
                    <a:pt x="1333" y="729"/>
                  </a:lnTo>
                  <a:lnTo>
                    <a:pt x="1333" y="734"/>
                  </a:lnTo>
                  <a:lnTo>
                    <a:pt x="1333" y="734"/>
                  </a:lnTo>
                  <a:lnTo>
                    <a:pt x="1310" y="748"/>
                  </a:lnTo>
                  <a:lnTo>
                    <a:pt x="1291" y="775"/>
                  </a:lnTo>
                  <a:lnTo>
                    <a:pt x="1278" y="807"/>
                  </a:lnTo>
                  <a:lnTo>
                    <a:pt x="1264" y="848"/>
                  </a:lnTo>
                  <a:lnTo>
                    <a:pt x="1264" y="848"/>
                  </a:lnTo>
                  <a:lnTo>
                    <a:pt x="1264" y="857"/>
                  </a:lnTo>
                  <a:lnTo>
                    <a:pt x="1260" y="875"/>
                  </a:lnTo>
                  <a:lnTo>
                    <a:pt x="1250" y="885"/>
                  </a:lnTo>
                  <a:lnTo>
                    <a:pt x="1241" y="889"/>
                  </a:lnTo>
                  <a:lnTo>
                    <a:pt x="1228" y="894"/>
                  </a:lnTo>
                  <a:lnTo>
                    <a:pt x="1205" y="889"/>
                  </a:lnTo>
                  <a:lnTo>
                    <a:pt x="1205" y="889"/>
                  </a:lnTo>
                  <a:lnTo>
                    <a:pt x="1191" y="889"/>
                  </a:lnTo>
                  <a:lnTo>
                    <a:pt x="1150" y="894"/>
                  </a:lnTo>
                  <a:lnTo>
                    <a:pt x="1127" y="903"/>
                  </a:lnTo>
                  <a:lnTo>
                    <a:pt x="1100" y="917"/>
                  </a:lnTo>
                  <a:lnTo>
                    <a:pt x="1068" y="935"/>
                  </a:lnTo>
                  <a:lnTo>
                    <a:pt x="1041" y="962"/>
                  </a:lnTo>
                  <a:lnTo>
                    <a:pt x="1041" y="962"/>
                  </a:lnTo>
                  <a:lnTo>
                    <a:pt x="1036" y="967"/>
                  </a:lnTo>
                  <a:lnTo>
                    <a:pt x="1018" y="976"/>
                  </a:lnTo>
                  <a:lnTo>
                    <a:pt x="1009" y="971"/>
                  </a:lnTo>
                  <a:lnTo>
                    <a:pt x="995" y="967"/>
                  </a:lnTo>
                  <a:lnTo>
                    <a:pt x="977" y="958"/>
                  </a:lnTo>
                  <a:lnTo>
                    <a:pt x="954" y="939"/>
                  </a:lnTo>
                  <a:lnTo>
                    <a:pt x="954" y="939"/>
                  </a:lnTo>
                  <a:lnTo>
                    <a:pt x="940" y="939"/>
                  </a:lnTo>
                  <a:lnTo>
                    <a:pt x="926" y="935"/>
                  </a:lnTo>
                  <a:lnTo>
                    <a:pt x="908" y="935"/>
                  </a:lnTo>
                  <a:lnTo>
                    <a:pt x="885" y="939"/>
                  </a:lnTo>
                  <a:lnTo>
                    <a:pt x="867" y="948"/>
                  </a:lnTo>
                  <a:lnTo>
                    <a:pt x="844" y="967"/>
                  </a:lnTo>
                  <a:lnTo>
                    <a:pt x="826" y="994"/>
                  </a:lnTo>
                  <a:lnTo>
                    <a:pt x="826" y="994"/>
                  </a:lnTo>
                  <a:lnTo>
                    <a:pt x="799" y="1053"/>
                  </a:lnTo>
                  <a:lnTo>
                    <a:pt x="785" y="1099"/>
                  </a:lnTo>
                  <a:lnTo>
                    <a:pt x="771" y="1135"/>
                  </a:lnTo>
                  <a:lnTo>
                    <a:pt x="771" y="1135"/>
                  </a:lnTo>
                  <a:lnTo>
                    <a:pt x="771" y="1135"/>
                  </a:lnTo>
                  <a:lnTo>
                    <a:pt x="767" y="1131"/>
                  </a:lnTo>
                  <a:lnTo>
                    <a:pt x="753" y="1126"/>
                  </a:lnTo>
                  <a:lnTo>
                    <a:pt x="735" y="1126"/>
                  </a:lnTo>
                  <a:lnTo>
                    <a:pt x="726" y="1126"/>
                  </a:lnTo>
                  <a:lnTo>
                    <a:pt x="717" y="1135"/>
                  </a:lnTo>
                  <a:lnTo>
                    <a:pt x="717" y="1135"/>
                  </a:lnTo>
                  <a:lnTo>
                    <a:pt x="703" y="1140"/>
                  </a:lnTo>
                  <a:lnTo>
                    <a:pt x="689" y="1145"/>
                  </a:lnTo>
                  <a:lnTo>
                    <a:pt x="657" y="1140"/>
                  </a:lnTo>
                  <a:lnTo>
                    <a:pt x="625" y="1131"/>
                  </a:lnTo>
                  <a:lnTo>
                    <a:pt x="612" y="1126"/>
                  </a:lnTo>
                  <a:lnTo>
                    <a:pt x="612" y="1126"/>
                  </a:lnTo>
                  <a:lnTo>
                    <a:pt x="593" y="1126"/>
                  </a:lnTo>
                  <a:lnTo>
                    <a:pt x="561" y="1126"/>
                  </a:lnTo>
                  <a:lnTo>
                    <a:pt x="520" y="1126"/>
                  </a:lnTo>
                  <a:lnTo>
                    <a:pt x="520" y="1126"/>
                  </a:lnTo>
                  <a:lnTo>
                    <a:pt x="516" y="1122"/>
                  </a:lnTo>
                  <a:lnTo>
                    <a:pt x="516" y="1113"/>
                  </a:lnTo>
                  <a:lnTo>
                    <a:pt x="516" y="1104"/>
                  </a:lnTo>
                  <a:lnTo>
                    <a:pt x="530" y="1085"/>
                  </a:lnTo>
                  <a:lnTo>
                    <a:pt x="530" y="1085"/>
                  </a:lnTo>
                  <a:lnTo>
                    <a:pt x="534" y="1076"/>
                  </a:lnTo>
                  <a:lnTo>
                    <a:pt x="534" y="1067"/>
                  </a:lnTo>
                  <a:lnTo>
                    <a:pt x="534" y="1062"/>
                  </a:lnTo>
                  <a:lnTo>
                    <a:pt x="530" y="1058"/>
                  </a:lnTo>
                  <a:lnTo>
                    <a:pt x="520" y="1053"/>
                  </a:lnTo>
                  <a:lnTo>
                    <a:pt x="511" y="1053"/>
                  </a:lnTo>
                  <a:lnTo>
                    <a:pt x="511" y="1053"/>
                  </a:lnTo>
                  <a:lnTo>
                    <a:pt x="507" y="1035"/>
                  </a:lnTo>
                  <a:lnTo>
                    <a:pt x="498" y="1021"/>
                  </a:lnTo>
                  <a:lnTo>
                    <a:pt x="498" y="1008"/>
                  </a:lnTo>
                  <a:lnTo>
                    <a:pt x="498" y="1008"/>
                  </a:lnTo>
                  <a:lnTo>
                    <a:pt x="493" y="999"/>
                  </a:lnTo>
                  <a:lnTo>
                    <a:pt x="484" y="994"/>
                  </a:lnTo>
                  <a:lnTo>
                    <a:pt x="470" y="994"/>
                  </a:lnTo>
                  <a:lnTo>
                    <a:pt x="457" y="999"/>
                  </a:lnTo>
                  <a:lnTo>
                    <a:pt x="457" y="999"/>
                  </a:lnTo>
                  <a:lnTo>
                    <a:pt x="443" y="1012"/>
                  </a:lnTo>
                  <a:lnTo>
                    <a:pt x="434" y="1021"/>
                  </a:lnTo>
                  <a:lnTo>
                    <a:pt x="429" y="1021"/>
                  </a:lnTo>
                  <a:lnTo>
                    <a:pt x="420" y="1021"/>
                  </a:lnTo>
                  <a:lnTo>
                    <a:pt x="402" y="1008"/>
                  </a:lnTo>
                  <a:lnTo>
                    <a:pt x="402" y="1008"/>
                  </a:lnTo>
                  <a:lnTo>
                    <a:pt x="388" y="999"/>
                  </a:lnTo>
                  <a:lnTo>
                    <a:pt x="374" y="994"/>
                  </a:lnTo>
                  <a:lnTo>
                    <a:pt x="361" y="999"/>
                  </a:lnTo>
                  <a:lnTo>
                    <a:pt x="347" y="1003"/>
                  </a:lnTo>
                  <a:lnTo>
                    <a:pt x="329" y="1012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288" y="1053"/>
                  </a:lnTo>
                  <a:lnTo>
                    <a:pt x="260" y="1085"/>
                  </a:lnTo>
                  <a:lnTo>
                    <a:pt x="251" y="1108"/>
                  </a:lnTo>
                  <a:lnTo>
                    <a:pt x="242" y="1126"/>
                  </a:lnTo>
                  <a:lnTo>
                    <a:pt x="233" y="1140"/>
                  </a:lnTo>
                  <a:lnTo>
                    <a:pt x="233" y="1140"/>
                  </a:lnTo>
                  <a:lnTo>
                    <a:pt x="215" y="1140"/>
                  </a:lnTo>
                  <a:lnTo>
                    <a:pt x="192" y="1140"/>
                  </a:lnTo>
                  <a:lnTo>
                    <a:pt x="174" y="1131"/>
                  </a:lnTo>
                  <a:lnTo>
                    <a:pt x="174" y="1131"/>
                  </a:lnTo>
                  <a:lnTo>
                    <a:pt x="174" y="1131"/>
                  </a:lnTo>
                  <a:lnTo>
                    <a:pt x="169" y="1122"/>
                  </a:lnTo>
                  <a:lnTo>
                    <a:pt x="160" y="1108"/>
                  </a:lnTo>
                  <a:lnTo>
                    <a:pt x="151" y="1099"/>
                  </a:lnTo>
                  <a:lnTo>
                    <a:pt x="133" y="1090"/>
                  </a:lnTo>
                  <a:lnTo>
                    <a:pt x="133" y="1090"/>
                  </a:lnTo>
                  <a:lnTo>
                    <a:pt x="114" y="1108"/>
                  </a:lnTo>
                  <a:lnTo>
                    <a:pt x="105" y="1126"/>
                  </a:lnTo>
                  <a:lnTo>
                    <a:pt x="101" y="1149"/>
                  </a:lnTo>
                  <a:lnTo>
                    <a:pt x="101" y="1149"/>
                  </a:lnTo>
                  <a:lnTo>
                    <a:pt x="92" y="1149"/>
                  </a:lnTo>
                  <a:lnTo>
                    <a:pt x="73" y="1149"/>
                  </a:lnTo>
                  <a:lnTo>
                    <a:pt x="69" y="1145"/>
                  </a:lnTo>
                  <a:lnTo>
                    <a:pt x="64" y="1140"/>
                  </a:lnTo>
                  <a:lnTo>
                    <a:pt x="64" y="1126"/>
                  </a:lnTo>
                  <a:lnTo>
                    <a:pt x="69" y="1113"/>
                  </a:lnTo>
                  <a:lnTo>
                    <a:pt x="69" y="1113"/>
                  </a:lnTo>
                  <a:lnTo>
                    <a:pt x="78" y="1104"/>
                  </a:lnTo>
                  <a:lnTo>
                    <a:pt x="92" y="1090"/>
                  </a:lnTo>
                  <a:lnTo>
                    <a:pt x="96" y="1081"/>
                  </a:lnTo>
                  <a:lnTo>
                    <a:pt x="96" y="1072"/>
                  </a:lnTo>
                  <a:lnTo>
                    <a:pt x="87" y="1067"/>
                  </a:lnTo>
                  <a:lnTo>
                    <a:pt x="69" y="1067"/>
                  </a:lnTo>
                  <a:lnTo>
                    <a:pt x="69" y="1067"/>
                  </a:lnTo>
                  <a:lnTo>
                    <a:pt x="46" y="1067"/>
                  </a:lnTo>
                  <a:lnTo>
                    <a:pt x="32" y="1062"/>
                  </a:lnTo>
                  <a:lnTo>
                    <a:pt x="23" y="1058"/>
                  </a:lnTo>
                  <a:lnTo>
                    <a:pt x="19" y="1053"/>
                  </a:lnTo>
                  <a:lnTo>
                    <a:pt x="19" y="1044"/>
                  </a:lnTo>
                  <a:lnTo>
                    <a:pt x="19" y="1040"/>
                  </a:lnTo>
                  <a:lnTo>
                    <a:pt x="19" y="1040"/>
                  </a:lnTo>
                  <a:lnTo>
                    <a:pt x="19" y="990"/>
                  </a:lnTo>
                  <a:lnTo>
                    <a:pt x="14" y="948"/>
                  </a:lnTo>
                  <a:lnTo>
                    <a:pt x="9" y="935"/>
                  </a:lnTo>
                  <a:lnTo>
                    <a:pt x="5" y="926"/>
                  </a:lnTo>
                  <a:lnTo>
                    <a:pt x="5" y="926"/>
                  </a:lnTo>
                  <a:lnTo>
                    <a:pt x="5" y="917"/>
                  </a:lnTo>
                  <a:lnTo>
                    <a:pt x="0" y="894"/>
                  </a:lnTo>
                  <a:lnTo>
                    <a:pt x="5" y="880"/>
                  </a:lnTo>
                  <a:lnTo>
                    <a:pt x="9" y="866"/>
                  </a:lnTo>
                  <a:lnTo>
                    <a:pt x="19" y="857"/>
                  </a:lnTo>
                  <a:lnTo>
                    <a:pt x="37" y="848"/>
                  </a:lnTo>
                  <a:lnTo>
                    <a:pt x="37" y="848"/>
                  </a:lnTo>
                  <a:lnTo>
                    <a:pt x="124" y="816"/>
                  </a:lnTo>
                  <a:lnTo>
                    <a:pt x="169" y="798"/>
                  </a:lnTo>
                  <a:lnTo>
                    <a:pt x="169" y="798"/>
                  </a:lnTo>
                  <a:lnTo>
                    <a:pt x="183" y="798"/>
                  </a:lnTo>
                  <a:lnTo>
                    <a:pt x="215" y="793"/>
                  </a:lnTo>
                  <a:lnTo>
                    <a:pt x="251" y="780"/>
                  </a:lnTo>
                  <a:lnTo>
                    <a:pt x="270" y="771"/>
                  </a:lnTo>
                  <a:lnTo>
                    <a:pt x="283" y="761"/>
                  </a:lnTo>
                  <a:lnTo>
                    <a:pt x="283" y="761"/>
                  </a:lnTo>
                  <a:lnTo>
                    <a:pt x="320" y="752"/>
                  </a:lnTo>
                  <a:lnTo>
                    <a:pt x="406" y="734"/>
                  </a:lnTo>
                  <a:lnTo>
                    <a:pt x="457" y="725"/>
                  </a:lnTo>
                  <a:lnTo>
                    <a:pt x="502" y="707"/>
                  </a:lnTo>
                  <a:lnTo>
                    <a:pt x="543" y="688"/>
                  </a:lnTo>
                  <a:lnTo>
                    <a:pt x="557" y="679"/>
                  </a:lnTo>
                  <a:lnTo>
                    <a:pt x="571" y="666"/>
                  </a:lnTo>
                  <a:lnTo>
                    <a:pt x="571" y="666"/>
                  </a:lnTo>
                  <a:lnTo>
                    <a:pt x="584" y="666"/>
                  </a:lnTo>
                  <a:lnTo>
                    <a:pt x="603" y="666"/>
                  </a:lnTo>
                  <a:lnTo>
                    <a:pt x="621" y="670"/>
                  </a:lnTo>
                  <a:lnTo>
                    <a:pt x="621" y="670"/>
                  </a:lnTo>
                  <a:lnTo>
                    <a:pt x="630" y="675"/>
                  </a:lnTo>
                  <a:lnTo>
                    <a:pt x="639" y="675"/>
                  </a:lnTo>
                  <a:lnTo>
                    <a:pt x="662" y="666"/>
                  </a:lnTo>
                  <a:lnTo>
                    <a:pt x="685" y="652"/>
                  </a:lnTo>
                  <a:lnTo>
                    <a:pt x="685" y="652"/>
                  </a:lnTo>
                  <a:lnTo>
                    <a:pt x="685" y="647"/>
                  </a:lnTo>
                  <a:lnTo>
                    <a:pt x="698" y="647"/>
                  </a:lnTo>
                  <a:lnTo>
                    <a:pt x="717" y="647"/>
                  </a:lnTo>
                  <a:lnTo>
                    <a:pt x="739" y="661"/>
                  </a:lnTo>
                  <a:lnTo>
                    <a:pt x="739" y="661"/>
                  </a:lnTo>
                  <a:lnTo>
                    <a:pt x="753" y="666"/>
                  </a:lnTo>
                  <a:lnTo>
                    <a:pt x="767" y="666"/>
                  </a:lnTo>
                  <a:lnTo>
                    <a:pt x="776" y="656"/>
                  </a:lnTo>
                  <a:lnTo>
                    <a:pt x="785" y="652"/>
                  </a:lnTo>
                  <a:lnTo>
                    <a:pt x="799" y="634"/>
                  </a:lnTo>
                  <a:lnTo>
                    <a:pt x="803" y="625"/>
                  </a:lnTo>
                  <a:lnTo>
                    <a:pt x="803" y="625"/>
                  </a:lnTo>
                  <a:lnTo>
                    <a:pt x="808" y="625"/>
                  </a:lnTo>
                  <a:lnTo>
                    <a:pt x="817" y="620"/>
                  </a:lnTo>
                  <a:lnTo>
                    <a:pt x="835" y="625"/>
                  </a:lnTo>
                  <a:lnTo>
                    <a:pt x="863" y="638"/>
                  </a:lnTo>
                  <a:lnTo>
                    <a:pt x="863" y="638"/>
                  </a:lnTo>
                  <a:lnTo>
                    <a:pt x="895" y="638"/>
                  </a:lnTo>
                  <a:lnTo>
                    <a:pt x="926" y="634"/>
                  </a:lnTo>
                  <a:lnTo>
                    <a:pt x="963" y="629"/>
                  </a:lnTo>
                  <a:lnTo>
                    <a:pt x="999" y="615"/>
                  </a:lnTo>
                  <a:lnTo>
                    <a:pt x="1013" y="606"/>
                  </a:lnTo>
                  <a:lnTo>
                    <a:pt x="1027" y="593"/>
                  </a:lnTo>
                  <a:lnTo>
                    <a:pt x="1036" y="579"/>
                  </a:lnTo>
                  <a:lnTo>
                    <a:pt x="1045" y="565"/>
                  </a:lnTo>
                  <a:lnTo>
                    <a:pt x="1050" y="547"/>
                  </a:lnTo>
                  <a:lnTo>
                    <a:pt x="1045" y="524"/>
                  </a:lnTo>
                  <a:lnTo>
                    <a:pt x="1045" y="524"/>
                  </a:lnTo>
                  <a:lnTo>
                    <a:pt x="1041" y="511"/>
                  </a:lnTo>
                  <a:lnTo>
                    <a:pt x="1031" y="465"/>
                  </a:lnTo>
                  <a:lnTo>
                    <a:pt x="1022" y="401"/>
                  </a:lnTo>
                  <a:lnTo>
                    <a:pt x="1022" y="360"/>
                  </a:lnTo>
                  <a:lnTo>
                    <a:pt x="1027" y="319"/>
                  </a:lnTo>
                  <a:lnTo>
                    <a:pt x="1027" y="319"/>
                  </a:lnTo>
                  <a:lnTo>
                    <a:pt x="1018" y="301"/>
                  </a:lnTo>
                  <a:lnTo>
                    <a:pt x="1009" y="278"/>
                  </a:lnTo>
                  <a:lnTo>
                    <a:pt x="1004" y="251"/>
                  </a:lnTo>
                  <a:lnTo>
                    <a:pt x="1004" y="219"/>
                  </a:lnTo>
                  <a:lnTo>
                    <a:pt x="1004" y="182"/>
                  </a:lnTo>
                  <a:lnTo>
                    <a:pt x="1013" y="146"/>
                  </a:lnTo>
                  <a:lnTo>
                    <a:pt x="1031" y="105"/>
                  </a:lnTo>
                  <a:lnTo>
                    <a:pt x="1031" y="105"/>
                  </a:lnTo>
                  <a:lnTo>
                    <a:pt x="1045" y="73"/>
                  </a:lnTo>
                  <a:lnTo>
                    <a:pt x="1059" y="41"/>
                  </a:lnTo>
                  <a:lnTo>
                    <a:pt x="1063" y="4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7" name="Freeform 23"/>
            <p:cNvSpPr>
              <a:spLocks/>
            </p:cNvSpPr>
            <p:nvPr/>
          </p:nvSpPr>
          <p:spPr bwMode="auto">
            <a:xfrm>
              <a:off x="2059" y="292"/>
              <a:ext cx="1067" cy="698"/>
            </a:xfrm>
            <a:custGeom>
              <a:avLst/>
              <a:gdLst/>
              <a:ahLst/>
              <a:cxnLst>
                <a:cxn ang="0">
                  <a:pos x="762" y="570"/>
                </a:cxn>
                <a:cxn ang="0">
                  <a:pos x="771" y="529"/>
                </a:cxn>
                <a:cxn ang="0">
                  <a:pos x="826" y="520"/>
                </a:cxn>
                <a:cxn ang="0">
                  <a:pos x="867" y="511"/>
                </a:cxn>
                <a:cxn ang="0">
                  <a:pos x="880" y="493"/>
                </a:cxn>
                <a:cxn ang="0">
                  <a:pos x="940" y="442"/>
                </a:cxn>
                <a:cxn ang="0">
                  <a:pos x="976" y="438"/>
                </a:cxn>
                <a:cxn ang="0">
                  <a:pos x="985" y="415"/>
                </a:cxn>
                <a:cxn ang="0">
                  <a:pos x="985" y="360"/>
                </a:cxn>
                <a:cxn ang="0">
                  <a:pos x="1022" y="319"/>
                </a:cxn>
                <a:cxn ang="0">
                  <a:pos x="1049" y="315"/>
                </a:cxn>
                <a:cxn ang="0">
                  <a:pos x="1063" y="223"/>
                </a:cxn>
                <a:cxn ang="0">
                  <a:pos x="1026" y="178"/>
                </a:cxn>
                <a:cxn ang="0">
                  <a:pos x="972" y="164"/>
                </a:cxn>
                <a:cxn ang="0">
                  <a:pos x="858" y="137"/>
                </a:cxn>
                <a:cxn ang="0">
                  <a:pos x="762" y="96"/>
                </a:cxn>
                <a:cxn ang="0">
                  <a:pos x="693" y="96"/>
                </a:cxn>
                <a:cxn ang="0">
                  <a:pos x="629" y="73"/>
                </a:cxn>
                <a:cxn ang="0">
                  <a:pos x="611" y="50"/>
                </a:cxn>
                <a:cxn ang="0">
                  <a:pos x="474" y="123"/>
                </a:cxn>
                <a:cxn ang="0">
                  <a:pos x="429" y="128"/>
                </a:cxn>
                <a:cxn ang="0">
                  <a:pos x="415" y="119"/>
                </a:cxn>
                <a:cxn ang="0">
                  <a:pos x="397" y="50"/>
                </a:cxn>
                <a:cxn ang="0">
                  <a:pos x="360" y="32"/>
                </a:cxn>
                <a:cxn ang="0">
                  <a:pos x="342" y="14"/>
                </a:cxn>
                <a:cxn ang="0">
                  <a:pos x="292" y="0"/>
                </a:cxn>
                <a:cxn ang="0">
                  <a:pos x="242" y="14"/>
                </a:cxn>
                <a:cxn ang="0">
                  <a:pos x="96" y="27"/>
                </a:cxn>
                <a:cxn ang="0">
                  <a:pos x="41" y="64"/>
                </a:cxn>
                <a:cxn ang="0">
                  <a:pos x="9" y="91"/>
                </a:cxn>
                <a:cxn ang="0">
                  <a:pos x="0" y="128"/>
                </a:cxn>
                <a:cxn ang="0">
                  <a:pos x="18" y="223"/>
                </a:cxn>
                <a:cxn ang="0">
                  <a:pos x="55" y="283"/>
                </a:cxn>
                <a:cxn ang="0">
                  <a:pos x="91" y="283"/>
                </a:cxn>
                <a:cxn ang="0">
                  <a:pos x="128" y="274"/>
                </a:cxn>
                <a:cxn ang="0">
                  <a:pos x="141" y="315"/>
                </a:cxn>
                <a:cxn ang="0">
                  <a:pos x="137" y="333"/>
                </a:cxn>
                <a:cxn ang="0">
                  <a:pos x="178" y="351"/>
                </a:cxn>
                <a:cxn ang="0">
                  <a:pos x="205" y="356"/>
                </a:cxn>
                <a:cxn ang="0">
                  <a:pos x="233" y="383"/>
                </a:cxn>
                <a:cxn ang="0">
                  <a:pos x="242" y="433"/>
                </a:cxn>
                <a:cxn ang="0">
                  <a:pos x="274" y="452"/>
                </a:cxn>
                <a:cxn ang="0">
                  <a:pos x="315" y="461"/>
                </a:cxn>
                <a:cxn ang="0">
                  <a:pos x="342" y="497"/>
                </a:cxn>
                <a:cxn ang="0">
                  <a:pos x="351" y="534"/>
                </a:cxn>
                <a:cxn ang="0">
                  <a:pos x="378" y="593"/>
                </a:cxn>
                <a:cxn ang="0">
                  <a:pos x="406" y="634"/>
                </a:cxn>
                <a:cxn ang="0">
                  <a:pos x="420" y="698"/>
                </a:cxn>
                <a:cxn ang="0">
                  <a:pos x="456" y="684"/>
                </a:cxn>
                <a:cxn ang="0">
                  <a:pos x="502" y="693"/>
                </a:cxn>
                <a:cxn ang="0">
                  <a:pos x="511" y="698"/>
                </a:cxn>
                <a:cxn ang="0">
                  <a:pos x="524" y="684"/>
                </a:cxn>
                <a:cxn ang="0">
                  <a:pos x="524" y="639"/>
                </a:cxn>
                <a:cxn ang="0">
                  <a:pos x="538" y="607"/>
                </a:cxn>
                <a:cxn ang="0">
                  <a:pos x="566" y="620"/>
                </a:cxn>
                <a:cxn ang="0">
                  <a:pos x="643" y="671"/>
                </a:cxn>
                <a:cxn ang="0">
                  <a:pos x="707" y="652"/>
                </a:cxn>
                <a:cxn ang="0">
                  <a:pos x="748" y="616"/>
                </a:cxn>
              </a:cxnLst>
              <a:rect l="0" t="0" r="r" b="b"/>
              <a:pathLst>
                <a:path w="1067" h="698">
                  <a:moveTo>
                    <a:pt x="775" y="598"/>
                  </a:moveTo>
                  <a:lnTo>
                    <a:pt x="762" y="570"/>
                  </a:lnTo>
                  <a:lnTo>
                    <a:pt x="762" y="570"/>
                  </a:lnTo>
                  <a:lnTo>
                    <a:pt x="762" y="552"/>
                  </a:lnTo>
                  <a:lnTo>
                    <a:pt x="766" y="538"/>
                  </a:lnTo>
                  <a:lnTo>
                    <a:pt x="771" y="529"/>
                  </a:lnTo>
                  <a:lnTo>
                    <a:pt x="785" y="525"/>
                  </a:lnTo>
                  <a:lnTo>
                    <a:pt x="807" y="520"/>
                  </a:lnTo>
                  <a:lnTo>
                    <a:pt x="826" y="520"/>
                  </a:lnTo>
                  <a:lnTo>
                    <a:pt x="826" y="520"/>
                  </a:lnTo>
                  <a:lnTo>
                    <a:pt x="848" y="515"/>
                  </a:lnTo>
                  <a:lnTo>
                    <a:pt x="867" y="511"/>
                  </a:lnTo>
                  <a:lnTo>
                    <a:pt x="867" y="511"/>
                  </a:lnTo>
                  <a:lnTo>
                    <a:pt x="871" y="502"/>
                  </a:lnTo>
                  <a:lnTo>
                    <a:pt x="880" y="493"/>
                  </a:lnTo>
                  <a:lnTo>
                    <a:pt x="903" y="470"/>
                  </a:lnTo>
                  <a:lnTo>
                    <a:pt x="940" y="442"/>
                  </a:lnTo>
                  <a:lnTo>
                    <a:pt x="940" y="442"/>
                  </a:lnTo>
                  <a:lnTo>
                    <a:pt x="958" y="442"/>
                  </a:lnTo>
                  <a:lnTo>
                    <a:pt x="972" y="442"/>
                  </a:lnTo>
                  <a:lnTo>
                    <a:pt x="976" y="438"/>
                  </a:lnTo>
                  <a:lnTo>
                    <a:pt x="981" y="433"/>
                  </a:lnTo>
                  <a:lnTo>
                    <a:pt x="985" y="424"/>
                  </a:lnTo>
                  <a:lnTo>
                    <a:pt x="985" y="415"/>
                  </a:lnTo>
                  <a:lnTo>
                    <a:pt x="985" y="415"/>
                  </a:lnTo>
                  <a:lnTo>
                    <a:pt x="981" y="383"/>
                  </a:lnTo>
                  <a:lnTo>
                    <a:pt x="985" y="360"/>
                  </a:lnTo>
                  <a:lnTo>
                    <a:pt x="994" y="342"/>
                  </a:lnTo>
                  <a:lnTo>
                    <a:pt x="1008" y="328"/>
                  </a:lnTo>
                  <a:lnTo>
                    <a:pt x="1022" y="319"/>
                  </a:lnTo>
                  <a:lnTo>
                    <a:pt x="1035" y="315"/>
                  </a:lnTo>
                  <a:lnTo>
                    <a:pt x="1049" y="315"/>
                  </a:lnTo>
                  <a:lnTo>
                    <a:pt x="1049" y="315"/>
                  </a:lnTo>
                  <a:lnTo>
                    <a:pt x="1067" y="278"/>
                  </a:lnTo>
                  <a:lnTo>
                    <a:pt x="1067" y="246"/>
                  </a:lnTo>
                  <a:lnTo>
                    <a:pt x="1063" y="223"/>
                  </a:lnTo>
                  <a:lnTo>
                    <a:pt x="1054" y="201"/>
                  </a:lnTo>
                  <a:lnTo>
                    <a:pt x="1040" y="187"/>
                  </a:lnTo>
                  <a:lnTo>
                    <a:pt x="1026" y="178"/>
                  </a:lnTo>
                  <a:lnTo>
                    <a:pt x="1013" y="169"/>
                  </a:lnTo>
                  <a:lnTo>
                    <a:pt x="1013" y="169"/>
                  </a:lnTo>
                  <a:lnTo>
                    <a:pt x="972" y="164"/>
                  </a:lnTo>
                  <a:lnTo>
                    <a:pt x="931" y="160"/>
                  </a:lnTo>
                  <a:lnTo>
                    <a:pt x="889" y="146"/>
                  </a:lnTo>
                  <a:lnTo>
                    <a:pt x="858" y="137"/>
                  </a:lnTo>
                  <a:lnTo>
                    <a:pt x="812" y="119"/>
                  </a:lnTo>
                  <a:lnTo>
                    <a:pt x="794" y="109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25" y="100"/>
                  </a:lnTo>
                  <a:lnTo>
                    <a:pt x="693" y="96"/>
                  </a:lnTo>
                  <a:lnTo>
                    <a:pt x="666" y="91"/>
                  </a:lnTo>
                  <a:lnTo>
                    <a:pt x="648" y="82"/>
                  </a:lnTo>
                  <a:lnTo>
                    <a:pt x="629" y="73"/>
                  </a:lnTo>
                  <a:lnTo>
                    <a:pt x="620" y="64"/>
                  </a:lnTo>
                  <a:lnTo>
                    <a:pt x="611" y="50"/>
                  </a:lnTo>
                  <a:lnTo>
                    <a:pt x="611" y="50"/>
                  </a:lnTo>
                  <a:lnTo>
                    <a:pt x="547" y="82"/>
                  </a:lnTo>
                  <a:lnTo>
                    <a:pt x="474" y="123"/>
                  </a:lnTo>
                  <a:lnTo>
                    <a:pt x="474" y="123"/>
                  </a:lnTo>
                  <a:lnTo>
                    <a:pt x="461" y="128"/>
                  </a:lnTo>
                  <a:lnTo>
                    <a:pt x="447" y="132"/>
                  </a:lnTo>
                  <a:lnTo>
                    <a:pt x="429" y="128"/>
                  </a:lnTo>
                  <a:lnTo>
                    <a:pt x="420" y="123"/>
                  </a:lnTo>
                  <a:lnTo>
                    <a:pt x="415" y="119"/>
                  </a:lnTo>
                  <a:lnTo>
                    <a:pt x="415" y="119"/>
                  </a:lnTo>
                  <a:lnTo>
                    <a:pt x="415" y="91"/>
                  </a:lnTo>
                  <a:lnTo>
                    <a:pt x="406" y="68"/>
                  </a:lnTo>
                  <a:lnTo>
                    <a:pt x="397" y="50"/>
                  </a:lnTo>
                  <a:lnTo>
                    <a:pt x="383" y="41"/>
                  </a:lnTo>
                  <a:lnTo>
                    <a:pt x="369" y="36"/>
                  </a:lnTo>
                  <a:lnTo>
                    <a:pt x="360" y="32"/>
                  </a:lnTo>
                  <a:lnTo>
                    <a:pt x="347" y="32"/>
                  </a:lnTo>
                  <a:lnTo>
                    <a:pt x="347" y="32"/>
                  </a:lnTo>
                  <a:lnTo>
                    <a:pt x="342" y="14"/>
                  </a:lnTo>
                  <a:lnTo>
                    <a:pt x="328" y="5"/>
                  </a:lnTo>
                  <a:lnTo>
                    <a:pt x="315" y="0"/>
                  </a:lnTo>
                  <a:lnTo>
                    <a:pt x="292" y="0"/>
                  </a:lnTo>
                  <a:lnTo>
                    <a:pt x="260" y="9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182" y="14"/>
                  </a:lnTo>
                  <a:lnTo>
                    <a:pt x="132" y="18"/>
                  </a:lnTo>
                  <a:lnTo>
                    <a:pt x="96" y="27"/>
                  </a:lnTo>
                  <a:lnTo>
                    <a:pt x="68" y="41"/>
                  </a:lnTo>
                  <a:lnTo>
                    <a:pt x="50" y="50"/>
                  </a:lnTo>
                  <a:lnTo>
                    <a:pt x="41" y="64"/>
                  </a:lnTo>
                  <a:lnTo>
                    <a:pt x="36" y="73"/>
                  </a:lnTo>
                  <a:lnTo>
                    <a:pt x="4" y="78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4" y="114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4" y="164"/>
                  </a:lnTo>
                  <a:lnTo>
                    <a:pt x="18" y="223"/>
                  </a:lnTo>
                  <a:lnTo>
                    <a:pt x="32" y="251"/>
                  </a:lnTo>
                  <a:lnTo>
                    <a:pt x="45" y="274"/>
                  </a:lnTo>
                  <a:lnTo>
                    <a:pt x="55" y="283"/>
                  </a:lnTo>
                  <a:lnTo>
                    <a:pt x="68" y="287"/>
                  </a:lnTo>
                  <a:lnTo>
                    <a:pt x="77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37" y="283"/>
                  </a:lnTo>
                  <a:lnTo>
                    <a:pt x="141" y="292"/>
                  </a:lnTo>
                  <a:lnTo>
                    <a:pt x="141" y="315"/>
                  </a:lnTo>
                  <a:lnTo>
                    <a:pt x="141" y="328"/>
                  </a:lnTo>
                  <a:lnTo>
                    <a:pt x="141" y="328"/>
                  </a:lnTo>
                  <a:lnTo>
                    <a:pt x="137" y="333"/>
                  </a:lnTo>
                  <a:lnTo>
                    <a:pt x="141" y="338"/>
                  </a:lnTo>
                  <a:lnTo>
                    <a:pt x="150" y="347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91" y="351"/>
                  </a:lnTo>
                  <a:lnTo>
                    <a:pt x="205" y="356"/>
                  </a:lnTo>
                  <a:lnTo>
                    <a:pt x="219" y="360"/>
                  </a:lnTo>
                  <a:lnTo>
                    <a:pt x="228" y="369"/>
                  </a:lnTo>
                  <a:lnTo>
                    <a:pt x="233" y="383"/>
                  </a:lnTo>
                  <a:lnTo>
                    <a:pt x="237" y="397"/>
                  </a:lnTo>
                  <a:lnTo>
                    <a:pt x="242" y="433"/>
                  </a:lnTo>
                  <a:lnTo>
                    <a:pt x="242" y="433"/>
                  </a:lnTo>
                  <a:lnTo>
                    <a:pt x="246" y="442"/>
                  </a:lnTo>
                  <a:lnTo>
                    <a:pt x="255" y="447"/>
                  </a:lnTo>
                  <a:lnTo>
                    <a:pt x="274" y="452"/>
                  </a:lnTo>
                  <a:lnTo>
                    <a:pt x="274" y="452"/>
                  </a:lnTo>
                  <a:lnTo>
                    <a:pt x="301" y="456"/>
                  </a:lnTo>
                  <a:lnTo>
                    <a:pt x="315" y="461"/>
                  </a:lnTo>
                  <a:lnTo>
                    <a:pt x="324" y="470"/>
                  </a:lnTo>
                  <a:lnTo>
                    <a:pt x="333" y="484"/>
                  </a:lnTo>
                  <a:lnTo>
                    <a:pt x="342" y="497"/>
                  </a:lnTo>
                  <a:lnTo>
                    <a:pt x="347" y="515"/>
                  </a:lnTo>
                  <a:lnTo>
                    <a:pt x="351" y="534"/>
                  </a:lnTo>
                  <a:lnTo>
                    <a:pt x="351" y="534"/>
                  </a:lnTo>
                  <a:lnTo>
                    <a:pt x="356" y="556"/>
                  </a:lnTo>
                  <a:lnTo>
                    <a:pt x="365" y="575"/>
                  </a:lnTo>
                  <a:lnTo>
                    <a:pt x="378" y="593"/>
                  </a:lnTo>
                  <a:lnTo>
                    <a:pt x="378" y="593"/>
                  </a:lnTo>
                  <a:lnTo>
                    <a:pt x="392" y="611"/>
                  </a:lnTo>
                  <a:lnTo>
                    <a:pt x="406" y="634"/>
                  </a:lnTo>
                  <a:lnTo>
                    <a:pt x="415" y="666"/>
                  </a:lnTo>
                  <a:lnTo>
                    <a:pt x="420" y="693"/>
                  </a:lnTo>
                  <a:lnTo>
                    <a:pt x="420" y="698"/>
                  </a:lnTo>
                  <a:lnTo>
                    <a:pt x="420" y="698"/>
                  </a:lnTo>
                  <a:lnTo>
                    <a:pt x="433" y="693"/>
                  </a:lnTo>
                  <a:lnTo>
                    <a:pt x="456" y="684"/>
                  </a:lnTo>
                  <a:lnTo>
                    <a:pt x="479" y="684"/>
                  </a:lnTo>
                  <a:lnTo>
                    <a:pt x="488" y="689"/>
                  </a:lnTo>
                  <a:lnTo>
                    <a:pt x="502" y="693"/>
                  </a:lnTo>
                  <a:lnTo>
                    <a:pt x="502" y="693"/>
                  </a:lnTo>
                  <a:lnTo>
                    <a:pt x="502" y="698"/>
                  </a:lnTo>
                  <a:lnTo>
                    <a:pt x="511" y="698"/>
                  </a:lnTo>
                  <a:lnTo>
                    <a:pt x="515" y="698"/>
                  </a:lnTo>
                  <a:lnTo>
                    <a:pt x="520" y="693"/>
                  </a:lnTo>
                  <a:lnTo>
                    <a:pt x="524" y="684"/>
                  </a:lnTo>
                  <a:lnTo>
                    <a:pt x="524" y="671"/>
                  </a:lnTo>
                  <a:lnTo>
                    <a:pt x="524" y="671"/>
                  </a:lnTo>
                  <a:lnTo>
                    <a:pt x="524" y="639"/>
                  </a:lnTo>
                  <a:lnTo>
                    <a:pt x="524" y="616"/>
                  </a:lnTo>
                  <a:lnTo>
                    <a:pt x="529" y="607"/>
                  </a:lnTo>
                  <a:lnTo>
                    <a:pt x="538" y="607"/>
                  </a:lnTo>
                  <a:lnTo>
                    <a:pt x="547" y="611"/>
                  </a:lnTo>
                  <a:lnTo>
                    <a:pt x="566" y="620"/>
                  </a:lnTo>
                  <a:lnTo>
                    <a:pt x="566" y="620"/>
                  </a:lnTo>
                  <a:lnTo>
                    <a:pt x="607" y="652"/>
                  </a:lnTo>
                  <a:lnTo>
                    <a:pt x="625" y="661"/>
                  </a:lnTo>
                  <a:lnTo>
                    <a:pt x="643" y="671"/>
                  </a:lnTo>
                  <a:lnTo>
                    <a:pt x="666" y="675"/>
                  </a:lnTo>
                  <a:lnTo>
                    <a:pt x="684" y="671"/>
                  </a:lnTo>
                  <a:lnTo>
                    <a:pt x="707" y="652"/>
                  </a:lnTo>
                  <a:lnTo>
                    <a:pt x="734" y="629"/>
                  </a:lnTo>
                  <a:lnTo>
                    <a:pt x="734" y="629"/>
                  </a:lnTo>
                  <a:lnTo>
                    <a:pt x="748" y="616"/>
                  </a:lnTo>
                  <a:lnTo>
                    <a:pt x="780" y="598"/>
                  </a:lnTo>
                  <a:lnTo>
                    <a:pt x="775" y="59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8" name="Freeform 24"/>
            <p:cNvSpPr>
              <a:spLocks/>
            </p:cNvSpPr>
            <p:nvPr/>
          </p:nvSpPr>
          <p:spPr bwMode="auto">
            <a:xfrm>
              <a:off x="1393" y="885"/>
              <a:ext cx="1587" cy="2418"/>
            </a:xfrm>
            <a:custGeom>
              <a:avLst/>
              <a:gdLst/>
              <a:ahLst/>
              <a:cxnLst>
                <a:cxn ang="0">
                  <a:pos x="1501" y="785"/>
                </a:cxn>
                <a:cxn ang="0">
                  <a:pos x="1432" y="766"/>
                </a:cxn>
                <a:cxn ang="0">
                  <a:pos x="1396" y="753"/>
                </a:cxn>
                <a:cxn ang="0">
                  <a:pos x="1396" y="707"/>
                </a:cxn>
                <a:cxn ang="0">
                  <a:pos x="1346" y="630"/>
                </a:cxn>
                <a:cxn ang="0">
                  <a:pos x="1336" y="506"/>
                </a:cxn>
                <a:cxn ang="0">
                  <a:pos x="1455" y="424"/>
                </a:cxn>
                <a:cxn ang="0">
                  <a:pos x="1510" y="347"/>
                </a:cxn>
                <a:cxn ang="0">
                  <a:pos x="1574" y="265"/>
                </a:cxn>
                <a:cxn ang="0">
                  <a:pos x="1528" y="132"/>
                </a:cxn>
                <a:cxn ang="0">
                  <a:pos x="1455" y="0"/>
                </a:cxn>
                <a:cxn ang="0">
                  <a:pos x="1309" y="78"/>
                </a:cxn>
                <a:cxn ang="0">
                  <a:pos x="1190" y="23"/>
                </a:cxn>
                <a:cxn ang="0">
                  <a:pos x="1172" y="105"/>
                </a:cxn>
                <a:cxn ang="0">
                  <a:pos x="1086" y="105"/>
                </a:cxn>
                <a:cxn ang="0">
                  <a:pos x="999" y="296"/>
                </a:cxn>
                <a:cxn ang="0">
                  <a:pos x="921" y="438"/>
                </a:cxn>
                <a:cxn ang="0">
                  <a:pos x="962" y="529"/>
                </a:cxn>
                <a:cxn ang="0">
                  <a:pos x="971" y="648"/>
                </a:cxn>
                <a:cxn ang="0">
                  <a:pos x="903" y="739"/>
                </a:cxn>
                <a:cxn ang="0">
                  <a:pos x="844" y="826"/>
                </a:cxn>
                <a:cxn ang="0">
                  <a:pos x="657" y="753"/>
                </a:cxn>
                <a:cxn ang="0">
                  <a:pos x="543" y="917"/>
                </a:cxn>
                <a:cxn ang="0">
                  <a:pos x="429" y="994"/>
                </a:cxn>
                <a:cxn ang="0">
                  <a:pos x="470" y="1099"/>
                </a:cxn>
                <a:cxn ang="0">
                  <a:pos x="328" y="1209"/>
                </a:cxn>
                <a:cxn ang="0">
                  <a:pos x="223" y="1227"/>
                </a:cxn>
                <a:cxn ang="0">
                  <a:pos x="141" y="1314"/>
                </a:cxn>
                <a:cxn ang="0">
                  <a:pos x="41" y="1519"/>
                </a:cxn>
                <a:cxn ang="0">
                  <a:pos x="169" y="1455"/>
                </a:cxn>
                <a:cxn ang="0">
                  <a:pos x="237" y="1469"/>
                </a:cxn>
                <a:cxn ang="0">
                  <a:pos x="456" y="1451"/>
                </a:cxn>
                <a:cxn ang="0">
                  <a:pos x="502" y="1592"/>
                </a:cxn>
                <a:cxn ang="0">
                  <a:pos x="492" y="1660"/>
                </a:cxn>
                <a:cxn ang="0">
                  <a:pos x="356" y="1775"/>
                </a:cxn>
                <a:cxn ang="0">
                  <a:pos x="365" y="1834"/>
                </a:cxn>
                <a:cxn ang="0">
                  <a:pos x="333" y="2003"/>
                </a:cxn>
                <a:cxn ang="0">
                  <a:pos x="410" y="2071"/>
                </a:cxn>
                <a:cxn ang="0">
                  <a:pos x="433" y="2194"/>
                </a:cxn>
                <a:cxn ang="0">
                  <a:pos x="461" y="2308"/>
                </a:cxn>
                <a:cxn ang="0">
                  <a:pos x="584" y="2331"/>
                </a:cxn>
                <a:cxn ang="0">
                  <a:pos x="620" y="2418"/>
                </a:cxn>
                <a:cxn ang="0">
                  <a:pos x="661" y="2322"/>
                </a:cxn>
                <a:cxn ang="0">
                  <a:pos x="734" y="2203"/>
                </a:cxn>
                <a:cxn ang="0">
                  <a:pos x="780" y="2130"/>
                </a:cxn>
                <a:cxn ang="0">
                  <a:pos x="721" y="1907"/>
                </a:cxn>
                <a:cxn ang="0">
                  <a:pos x="803" y="1802"/>
                </a:cxn>
                <a:cxn ang="0">
                  <a:pos x="848" y="1706"/>
                </a:cxn>
                <a:cxn ang="0">
                  <a:pos x="871" y="1624"/>
                </a:cxn>
                <a:cxn ang="0">
                  <a:pos x="944" y="1505"/>
                </a:cxn>
                <a:cxn ang="0">
                  <a:pos x="1044" y="1396"/>
                </a:cxn>
                <a:cxn ang="0">
                  <a:pos x="1154" y="1355"/>
                </a:cxn>
                <a:cxn ang="0">
                  <a:pos x="1268" y="1209"/>
                </a:cxn>
                <a:cxn ang="0">
                  <a:pos x="1268" y="1090"/>
                </a:cxn>
                <a:cxn ang="0">
                  <a:pos x="1396" y="1077"/>
                </a:cxn>
                <a:cxn ang="0">
                  <a:pos x="1378" y="1017"/>
                </a:cxn>
              </a:cxnLst>
              <a:rect l="0" t="0" r="r" b="b"/>
              <a:pathLst>
                <a:path w="1587" h="2418">
                  <a:moveTo>
                    <a:pt x="1364" y="931"/>
                  </a:moveTo>
                  <a:lnTo>
                    <a:pt x="1437" y="890"/>
                  </a:lnTo>
                  <a:lnTo>
                    <a:pt x="1437" y="890"/>
                  </a:lnTo>
                  <a:lnTo>
                    <a:pt x="1455" y="871"/>
                  </a:lnTo>
                  <a:lnTo>
                    <a:pt x="1473" y="848"/>
                  </a:lnTo>
                  <a:lnTo>
                    <a:pt x="1487" y="826"/>
                  </a:lnTo>
                  <a:lnTo>
                    <a:pt x="1496" y="798"/>
                  </a:lnTo>
                  <a:lnTo>
                    <a:pt x="1501" y="785"/>
                  </a:lnTo>
                  <a:lnTo>
                    <a:pt x="1501" y="771"/>
                  </a:lnTo>
                  <a:lnTo>
                    <a:pt x="1496" y="757"/>
                  </a:lnTo>
                  <a:lnTo>
                    <a:pt x="1487" y="748"/>
                  </a:lnTo>
                  <a:lnTo>
                    <a:pt x="1478" y="739"/>
                  </a:lnTo>
                  <a:lnTo>
                    <a:pt x="1460" y="730"/>
                  </a:lnTo>
                  <a:lnTo>
                    <a:pt x="1460" y="730"/>
                  </a:lnTo>
                  <a:lnTo>
                    <a:pt x="1441" y="748"/>
                  </a:lnTo>
                  <a:lnTo>
                    <a:pt x="1432" y="766"/>
                  </a:lnTo>
                  <a:lnTo>
                    <a:pt x="1428" y="789"/>
                  </a:lnTo>
                  <a:lnTo>
                    <a:pt x="1428" y="789"/>
                  </a:lnTo>
                  <a:lnTo>
                    <a:pt x="1419" y="789"/>
                  </a:lnTo>
                  <a:lnTo>
                    <a:pt x="1400" y="789"/>
                  </a:lnTo>
                  <a:lnTo>
                    <a:pt x="1396" y="785"/>
                  </a:lnTo>
                  <a:lnTo>
                    <a:pt x="1391" y="780"/>
                  </a:lnTo>
                  <a:lnTo>
                    <a:pt x="1391" y="766"/>
                  </a:lnTo>
                  <a:lnTo>
                    <a:pt x="1396" y="753"/>
                  </a:lnTo>
                  <a:lnTo>
                    <a:pt x="1396" y="753"/>
                  </a:lnTo>
                  <a:lnTo>
                    <a:pt x="1405" y="744"/>
                  </a:lnTo>
                  <a:lnTo>
                    <a:pt x="1419" y="730"/>
                  </a:lnTo>
                  <a:lnTo>
                    <a:pt x="1423" y="721"/>
                  </a:lnTo>
                  <a:lnTo>
                    <a:pt x="1423" y="712"/>
                  </a:lnTo>
                  <a:lnTo>
                    <a:pt x="1414" y="707"/>
                  </a:lnTo>
                  <a:lnTo>
                    <a:pt x="1396" y="707"/>
                  </a:lnTo>
                  <a:lnTo>
                    <a:pt x="1396" y="707"/>
                  </a:lnTo>
                  <a:lnTo>
                    <a:pt x="1373" y="707"/>
                  </a:lnTo>
                  <a:lnTo>
                    <a:pt x="1359" y="702"/>
                  </a:lnTo>
                  <a:lnTo>
                    <a:pt x="1350" y="698"/>
                  </a:lnTo>
                  <a:lnTo>
                    <a:pt x="1346" y="693"/>
                  </a:lnTo>
                  <a:lnTo>
                    <a:pt x="1346" y="684"/>
                  </a:lnTo>
                  <a:lnTo>
                    <a:pt x="1346" y="680"/>
                  </a:lnTo>
                  <a:lnTo>
                    <a:pt x="1346" y="680"/>
                  </a:lnTo>
                  <a:lnTo>
                    <a:pt x="1346" y="630"/>
                  </a:lnTo>
                  <a:lnTo>
                    <a:pt x="1341" y="588"/>
                  </a:lnTo>
                  <a:lnTo>
                    <a:pt x="1336" y="575"/>
                  </a:lnTo>
                  <a:lnTo>
                    <a:pt x="1332" y="566"/>
                  </a:lnTo>
                  <a:lnTo>
                    <a:pt x="1332" y="566"/>
                  </a:lnTo>
                  <a:lnTo>
                    <a:pt x="1332" y="557"/>
                  </a:lnTo>
                  <a:lnTo>
                    <a:pt x="1327" y="534"/>
                  </a:lnTo>
                  <a:lnTo>
                    <a:pt x="1332" y="520"/>
                  </a:lnTo>
                  <a:lnTo>
                    <a:pt x="1336" y="506"/>
                  </a:lnTo>
                  <a:lnTo>
                    <a:pt x="1346" y="497"/>
                  </a:lnTo>
                  <a:lnTo>
                    <a:pt x="1364" y="488"/>
                  </a:lnTo>
                  <a:lnTo>
                    <a:pt x="1364" y="488"/>
                  </a:lnTo>
                  <a:lnTo>
                    <a:pt x="1423" y="465"/>
                  </a:lnTo>
                  <a:lnTo>
                    <a:pt x="1428" y="465"/>
                  </a:lnTo>
                  <a:lnTo>
                    <a:pt x="1428" y="465"/>
                  </a:lnTo>
                  <a:lnTo>
                    <a:pt x="1437" y="447"/>
                  </a:lnTo>
                  <a:lnTo>
                    <a:pt x="1455" y="424"/>
                  </a:lnTo>
                  <a:lnTo>
                    <a:pt x="1478" y="401"/>
                  </a:lnTo>
                  <a:lnTo>
                    <a:pt x="1478" y="401"/>
                  </a:lnTo>
                  <a:lnTo>
                    <a:pt x="1492" y="392"/>
                  </a:lnTo>
                  <a:lnTo>
                    <a:pt x="1501" y="383"/>
                  </a:lnTo>
                  <a:lnTo>
                    <a:pt x="1510" y="365"/>
                  </a:lnTo>
                  <a:lnTo>
                    <a:pt x="1510" y="351"/>
                  </a:lnTo>
                  <a:lnTo>
                    <a:pt x="1510" y="347"/>
                  </a:lnTo>
                  <a:lnTo>
                    <a:pt x="1510" y="347"/>
                  </a:lnTo>
                  <a:lnTo>
                    <a:pt x="1487" y="328"/>
                  </a:lnTo>
                  <a:lnTo>
                    <a:pt x="1482" y="319"/>
                  </a:lnTo>
                  <a:lnTo>
                    <a:pt x="1482" y="310"/>
                  </a:lnTo>
                  <a:lnTo>
                    <a:pt x="1487" y="306"/>
                  </a:lnTo>
                  <a:lnTo>
                    <a:pt x="1501" y="296"/>
                  </a:lnTo>
                  <a:lnTo>
                    <a:pt x="1546" y="278"/>
                  </a:lnTo>
                  <a:lnTo>
                    <a:pt x="1546" y="278"/>
                  </a:lnTo>
                  <a:lnTo>
                    <a:pt x="1574" y="265"/>
                  </a:lnTo>
                  <a:lnTo>
                    <a:pt x="1583" y="246"/>
                  </a:lnTo>
                  <a:lnTo>
                    <a:pt x="1587" y="228"/>
                  </a:lnTo>
                  <a:lnTo>
                    <a:pt x="1583" y="205"/>
                  </a:lnTo>
                  <a:lnTo>
                    <a:pt x="1574" y="182"/>
                  </a:lnTo>
                  <a:lnTo>
                    <a:pt x="1560" y="164"/>
                  </a:lnTo>
                  <a:lnTo>
                    <a:pt x="1542" y="146"/>
                  </a:lnTo>
                  <a:lnTo>
                    <a:pt x="1528" y="132"/>
                  </a:lnTo>
                  <a:lnTo>
                    <a:pt x="1528" y="132"/>
                  </a:lnTo>
                  <a:lnTo>
                    <a:pt x="1505" y="114"/>
                  </a:lnTo>
                  <a:lnTo>
                    <a:pt x="1492" y="96"/>
                  </a:lnTo>
                  <a:lnTo>
                    <a:pt x="1487" y="68"/>
                  </a:lnTo>
                  <a:lnTo>
                    <a:pt x="1482" y="27"/>
                  </a:lnTo>
                  <a:lnTo>
                    <a:pt x="1482" y="27"/>
                  </a:lnTo>
                  <a:lnTo>
                    <a:pt x="1478" y="9"/>
                  </a:lnTo>
                  <a:lnTo>
                    <a:pt x="1469" y="0"/>
                  </a:lnTo>
                  <a:lnTo>
                    <a:pt x="1455" y="0"/>
                  </a:lnTo>
                  <a:lnTo>
                    <a:pt x="1441" y="9"/>
                  </a:lnTo>
                  <a:lnTo>
                    <a:pt x="1414" y="23"/>
                  </a:lnTo>
                  <a:lnTo>
                    <a:pt x="1400" y="32"/>
                  </a:lnTo>
                  <a:lnTo>
                    <a:pt x="1400" y="32"/>
                  </a:lnTo>
                  <a:lnTo>
                    <a:pt x="1378" y="59"/>
                  </a:lnTo>
                  <a:lnTo>
                    <a:pt x="1350" y="78"/>
                  </a:lnTo>
                  <a:lnTo>
                    <a:pt x="1332" y="82"/>
                  </a:lnTo>
                  <a:lnTo>
                    <a:pt x="1309" y="78"/>
                  </a:lnTo>
                  <a:lnTo>
                    <a:pt x="1291" y="68"/>
                  </a:lnTo>
                  <a:lnTo>
                    <a:pt x="1273" y="55"/>
                  </a:lnTo>
                  <a:lnTo>
                    <a:pt x="1232" y="27"/>
                  </a:lnTo>
                  <a:lnTo>
                    <a:pt x="1232" y="27"/>
                  </a:lnTo>
                  <a:lnTo>
                    <a:pt x="1213" y="18"/>
                  </a:lnTo>
                  <a:lnTo>
                    <a:pt x="1204" y="14"/>
                  </a:lnTo>
                  <a:lnTo>
                    <a:pt x="1195" y="14"/>
                  </a:lnTo>
                  <a:lnTo>
                    <a:pt x="1190" y="23"/>
                  </a:lnTo>
                  <a:lnTo>
                    <a:pt x="1190" y="46"/>
                  </a:lnTo>
                  <a:lnTo>
                    <a:pt x="1190" y="78"/>
                  </a:lnTo>
                  <a:lnTo>
                    <a:pt x="1190" y="78"/>
                  </a:lnTo>
                  <a:lnTo>
                    <a:pt x="1190" y="91"/>
                  </a:lnTo>
                  <a:lnTo>
                    <a:pt x="1186" y="100"/>
                  </a:lnTo>
                  <a:lnTo>
                    <a:pt x="1181" y="105"/>
                  </a:lnTo>
                  <a:lnTo>
                    <a:pt x="1177" y="105"/>
                  </a:lnTo>
                  <a:lnTo>
                    <a:pt x="1172" y="105"/>
                  </a:lnTo>
                  <a:lnTo>
                    <a:pt x="1168" y="100"/>
                  </a:lnTo>
                  <a:lnTo>
                    <a:pt x="1168" y="100"/>
                  </a:lnTo>
                  <a:lnTo>
                    <a:pt x="1154" y="91"/>
                  </a:lnTo>
                  <a:lnTo>
                    <a:pt x="1140" y="91"/>
                  </a:lnTo>
                  <a:lnTo>
                    <a:pt x="1117" y="91"/>
                  </a:lnTo>
                  <a:lnTo>
                    <a:pt x="1095" y="100"/>
                  </a:lnTo>
                  <a:lnTo>
                    <a:pt x="1086" y="105"/>
                  </a:lnTo>
                  <a:lnTo>
                    <a:pt x="1086" y="105"/>
                  </a:lnTo>
                  <a:lnTo>
                    <a:pt x="1086" y="105"/>
                  </a:lnTo>
                  <a:lnTo>
                    <a:pt x="1086" y="128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1" y="214"/>
                  </a:lnTo>
                  <a:lnTo>
                    <a:pt x="1013" y="255"/>
                  </a:lnTo>
                  <a:lnTo>
                    <a:pt x="999" y="296"/>
                  </a:lnTo>
                  <a:lnTo>
                    <a:pt x="999" y="296"/>
                  </a:lnTo>
                  <a:lnTo>
                    <a:pt x="949" y="333"/>
                  </a:lnTo>
                  <a:lnTo>
                    <a:pt x="935" y="351"/>
                  </a:lnTo>
                  <a:lnTo>
                    <a:pt x="935" y="383"/>
                  </a:lnTo>
                  <a:lnTo>
                    <a:pt x="935" y="383"/>
                  </a:lnTo>
                  <a:lnTo>
                    <a:pt x="930" y="392"/>
                  </a:lnTo>
                  <a:lnTo>
                    <a:pt x="921" y="411"/>
                  </a:lnTo>
                  <a:lnTo>
                    <a:pt x="921" y="424"/>
                  </a:lnTo>
                  <a:lnTo>
                    <a:pt x="921" y="438"/>
                  </a:lnTo>
                  <a:lnTo>
                    <a:pt x="926" y="452"/>
                  </a:lnTo>
                  <a:lnTo>
                    <a:pt x="940" y="465"/>
                  </a:lnTo>
                  <a:lnTo>
                    <a:pt x="940" y="465"/>
                  </a:lnTo>
                  <a:lnTo>
                    <a:pt x="962" y="484"/>
                  </a:lnTo>
                  <a:lnTo>
                    <a:pt x="971" y="502"/>
                  </a:lnTo>
                  <a:lnTo>
                    <a:pt x="971" y="515"/>
                  </a:lnTo>
                  <a:lnTo>
                    <a:pt x="962" y="529"/>
                  </a:lnTo>
                  <a:lnTo>
                    <a:pt x="962" y="529"/>
                  </a:lnTo>
                  <a:lnTo>
                    <a:pt x="962" y="534"/>
                  </a:lnTo>
                  <a:lnTo>
                    <a:pt x="962" y="552"/>
                  </a:lnTo>
                  <a:lnTo>
                    <a:pt x="967" y="570"/>
                  </a:lnTo>
                  <a:lnTo>
                    <a:pt x="981" y="598"/>
                  </a:lnTo>
                  <a:lnTo>
                    <a:pt x="981" y="598"/>
                  </a:lnTo>
                  <a:lnTo>
                    <a:pt x="981" y="607"/>
                  </a:lnTo>
                  <a:lnTo>
                    <a:pt x="981" y="625"/>
                  </a:lnTo>
                  <a:lnTo>
                    <a:pt x="971" y="648"/>
                  </a:lnTo>
                  <a:lnTo>
                    <a:pt x="962" y="661"/>
                  </a:lnTo>
                  <a:lnTo>
                    <a:pt x="949" y="671"/>
                  </a:lnTo>
                  <a:lnTo>
                    <a:pt x="949" y="671"/>
                  </a:lnTo>
                  <a:lnTo>
                    <a:pt x="926" y="684"/>
                  </a:lnTo>
                  <a:lnTo>
                    <a:pt x="912" y="698"/>
                  </a:lnTo>
                  <a:lnTo>
                    <a:pt x="903" y="716"/>
                  </a:lnTo>
                  <a:lnTo>
                    <a:pt x="903" y="739"/>
                  </a:lnTo>
                  <a:lnTo>
                    <a:pt x="903" y="739"/>
                  </a:lnTo>
                  <a:lnTo>
                    <a:pt x="903" y="762"/>
                  </a:lnTo>
                  <a:lnTo>
                    <a:pt x="899" y="775"/>
                  </a:lnTo>
                  <a:lnTo>
                    <a:pt x="889" y="789"/>
                  </a:lnTo>
                  <a:lnTo>
                    <a:pt x="876" y="821"/>
                  </a:lnTo>
                  <a:lnTo>
                    <a:pt x="876" y="821"/>
                  </a:lnTo>
                  <a:lnTo>
                    <a:pt x="871" y="826"/>
                  </a:lnTo>
                  <a:lnTo>
                    <a:pt x="862" y="826"/>
                  </a:lnTo>
                  <a:lnTo>
                    <a:pt x="844" y="826"/>
                  </a:lnTo>
                  <a:lnTo>
                    <a:pt x="821" y="807"/>
                  </a:lnTo>
                  <a:lnTo>
                    <a:pt x="821" y="807"/>
                  </a:lnTo>
                  <a:lnTo>
                    <a:pt x="807" y="812"/>
                  </a:lnTo>
                  <a:lnTo>
                    <a:pt x="771" y="812"/>
                  </a:lnTo>
                  <a:lnTo>
                    <a:pt x="748" y="803"/>
                  </a:lnTo>
                  <a:lnTo>
                    <a:pt x="721" y="794"/>
                  </a:lnTo>
                  <a:lnTo>
                    <a:pt x="689" y="775"/>
                  </a:lnTo>
                  <a:lnTo>
                    <a:pt x="657" y="753"/>
                  </a:lnTo>
                  <a:lnTo>
                    <a:pt x="638" y="766"/>
                  </a:lnTo>
                  <a:lnTo>
                    <a:pt x="638" y="766"/>
                  </a:lnTo>
                  <a:lnTo>
                    <a:pt x="629" y="794"/>
                  </a:lnTo>
                  <a:lnTo>
                    <a:pt x="611" y="821"/>
                  </a:lnTo>
                  <a:lnTo>
                    <a:pt x="602" y="830"/>
                  </a:lnTo>
                  <a:lnTo>
                    <a:pt x="588" y="839"/>
                  </a:lnTo>
                  <a:lnTo>
                    <a:pt x="575" y="912"/>
                  </a:lnTo>
                  <a:lnTo>
                    <a:pt x="543" y="917"/>
                  </a:lnTo>
                  <a:lnTo>
                    <a:pt x="488" y="921"/>
                  </a:lnTo>
                  <a:lnTo>
                    <a:pt x="488" y="921"/>
                  </a:lnTo>
                  <a:lnTo>
                    <a:pt x="479" y="921"/>
                  </a:lnTo>
                  <a:lnTo>
                    <a:pt x="456" y="926"/>
                  </a:lnTo>
                  <a:lnTo>
                    <a:pt x="447" y="935"/>
                  </a:lnTo>
                  <a:lnTo>
                    <a:pt x="438" y="949"/>
                  </a:lnTo>
                  <a:lnTo>
                    <a:pt x="429" y="967"/>
                  </a:lnTo>
                  <a:lnTo>
                    <a:pt x="429" y="994"/>
                  </a:lnTo>
                  <a:lnTo>
                    <a:pt x="424" y="994"/>
                  </a:lnTo>
                  <a:lnTo>
                    <a:pt x="424" y="994"/>
                  </a:lnTo>
                  <a:lnTo>
                    <a:pt x="447" y="1022"/>
                  </a:lnTo>
                  <a:lnTo>
                    <a:pt x="461" y="1058"/>
                  </a:lnTo>
                  <a:lnTo>
                    <a:pt x="470" y="1086"/>
                  </a:lnTo>
                  <a:lnTo>
                    <a:pt x="470" y="1095"/>
                  </a:lnTo>
                  <a:lnTo>
                    <a:pt x="470" y="1099"/>
                  </a:lnTo>
                  <a:lnTo>
                    <a:pt x="470" y="1099"/>
                  </a:lnTo>
                  <a:lnTo>
                    <a:pt x="447" y="1108"/>
                  </a:lnTo>
                  <a:lnTo>
                    <a:pt x="410" y="1136"/>
                  </a:lnTo>
                  <a:lnTo>
                    <a:pt x="356" y="1172"/>
                  </a:lnTo>
                  <a:lnTo>
                    <a:pt x="356" y="1172"/>
                  </a:lnTo>
                  <a:lnTo>
                    <a:pt x="356" y="1181"/>
                  </a:lnTo>
                  <a:lnTo>
                    <a:pt x="346" y="1195"/>
                  </a:lnTo>
                  <a:lnTo>
                    <a:pt x="342" y="1204"/>
                  </a:lnTo>
                  <a:lnTo>
                    <a:pt x="328" y="1209"/>
                  </a:lnTo>
                  <a:lnTo>
                    <a:pt x="315" y="1213"/>
                  </a:lnTo>
                  <a:lnTo>
                    <a:pt x="292" y="1209"/>
                  </a:lnTo>
                  <a:lnTo>
                    <a:pt x="292" y="1209"/>
                  </a:lnTo>
                  <a:lnTo>
                    <a:pt x="255" y="1209"/>
                  </a:lnTo>
                  <a:lnTo>
                    <a:pt x="232" y="1213"/>
                  </a:lnTo>
                  <a:lnTo>
                    <a:pt x="228" y="1223"/>
                  </a:lnTo>
                  <a:lnTo>
                    <a:pt x="223" y="1227"/>
                  </a:lnTo>
                  <a:lnTo>
                    <a:pt x="223" y="1227"/>
                  </a:lnTo>
                  <a:lnTo>
                    <a:pt x="223" y="1241"/>
                  </a:lnTo>
                  <a:lnTo>
                    <a:pt x="219" y="1254"/>
                  </a:lnTo>
                  <a:lnTo>
                    <a:pt x="210" y="1268"/>
                  </a:lnTo>
                  <a:lnTo>
                    <a:pt x="200" y="1282"/>
                  </a:lnTo>
                  <a:lnTo>
                    <a:pt x="178" y="1296"/>
                  </a:lnTo>
                  <a:lnTo>
                    <a:pt x="155" y="1305"/>
                  </a:lnTo>
                  <a:lnTo>
                    <a:pt x="155" y="1305"/>
                  </a:lnTo>
                  <a:lnTo>
                    <a:pt x="141" y="1314"/>
                  </a:lnTo>
                  <a:lnTo>
                    <a:pt x="127" y="1327"/>
                  </a:lnTo>
                  <a:lnTo>
                    <a:pt x="100" y="1364"/>
                  </a:lnTo>
                  <a:lnTo>
                    <a:pt x="68" y="1414"/>
                  </a:lnTo>
                  <a:lnTo>
                    <a:pt x="0" y="1464"/>
                  </a:lnTo>
                  <a:lnTo>
                    <a:pt x="0" y="1464"/>
                  </a:lnTo>
                  <a:lnTo>
                    <a:pt x="9" y="1492"/>
                  </a:lnTo>
                  <a:lnTo>
                    <a:pt x="27" y="1510"/>
                  </a:lnTo>
                  <a:lnTo>
                    <a:pt x="41" y="1519"/>
                  </a:lnTo>
                  <a:lnTo>
                    <a:pt x="59" y="1524"/>
                  </a:lnTo>
                  <a:lnTo>
                    <a:pt x="73" y="1524"/>
                  </a:lnTo>
                  <a:lnTo>
                    <a:pt x="86" y="1519"/>
                  </a:lnTo>
                  <a:lnTo>
                    <a:pt x="96" y="1514"/>
                  </a:lnTo>
                  <a:lnTo>
                    <a:pt x="96" y="1514"/>
                  </a:lnTo>
                  <a:lnTo>
                    <a:pt x="114" y="1496"/>
                  </a:lnTo>
                  <a:lnTo>
                    <a:pt x="132" y="1478"/>
                  </a:lnTo>
                  <a:lnTo>
                    <a:pt x="169" y="1455"/>
                  </a:lnTo>
                  <a:lnTo>
                    <a:pt x="196" y="1442"/>
                  </a:lnTo>
                  <a:lnTo>
                    <a:pt x="205" y="1437"/>
                  </a:lnTo>
                  <a:lnTo>
                    <a:pt x="205" y="1437"/>
                  </a:lnTo>
                  <a:lnTo>
                    <a:pt x="214" y="1464"/>
                  </a:lnTo>
                  <a:lnTo>
                    <a:pt x="219" y="1473"/>
                  </a:lnTo>
                  <a:lnTo>
                    <a:pt x="223" y="1473"/>
                  </a:lnTo>
                  <a:lnTo>
                    <a:pt x="232" y="1473"/>
                  </a:lnTo>
                  <a:lnTo>
                    <a:pt x="237" y="1469"/>
                  </a:lnTo>
                  <a:lnTo>
                    <a:pt x="237" y="1469"/>
                  </a:lnTo>
                  <a:lnTo>
                    <a:pt x="292" y="1446"/>
                  </a:lnTo>
                  <a:lnTo>
                    <a:pt x="337" y="1432"/>
                  </a:lnTo>
                  <a:lnTo>
                    <a:pt x="374" y="1428"/>
                  </a:lnTo>
                  <a:lnTo>
                    <a:pt x="406" y="1432"/>
                  </a:lnTo>
                  <a:lnTo>
                    <a:pt x="429" y="1437"/>
                  </a:lnTo>
                  <a:lnTo>
                    <a:pt x="447" y="1446"/>
                  </a:lnTo>
                  <a:lnTo>
                    <a:pt x="456" y="1451"/>
                  </a:lnTo>
                  <a:lnTo>
                    <a:pt x="456" y="1496"/>
                  </a:lnTo>
                  <a:lnTo>
                    <a:pt x="456" y="1496"/>
                  </a:lnTo>
                  <a:lnTo>
                    <a:pt x="474" y="1510"/>
                  </a:lnTo>
                  <a:lnTo>
                    <a:pt x="488" y="1528"/>
                  </a:lnTo>
                  <a:lnTo>
                    <a:pt x="497" y="1546"/>
                  </a:lnTo>
                  <a:lnTo>
                    <a:pt x="502" y="1560"/>
                  </a:lnTo>
                  <a:lnTo>
                    <a:pt x="502" y="1583"/>
                  </a:lnTo>
                  <a:lnTo>
                    <a:pt x="502" y="1592"/>
                  </a:lnTo>
                  <a:lnTo>
                    <a:pt x="465" y="1615"/>
                  </a:lnTo>
                  <a:lnTo>
                    <a:pt x="461" y="1633"/>
                  </a:lnTo>
                  <a:lnTo>
                    <a:pt x="461" y="1633"/>
                  </a:lnTo>
                  <a:lnTo>
                    <a:pt x="479" y="1638"/>
                  </a:lnTo>
                  <a:lnTo>
                    <a:pt x="488" y="1647"/>
                  </a:lnTo>
                  <a:lnTo>
                    <a:pt x="488" y="1656"/>
                  </a:lnTo>
                  <a:lnTo>
                    <a:pt x="492" y="1660"/>
                  </a:lnTo>
                  <a:lnTo>
                    <a:pt x="492" y="1660"/>
                  </a:lnTo>
                  <a:lnTo>
                    <a:pt x="479" y="1670"/>
                  </a:lnTo>
                  <a:lnTo>
                    <a:pt x="470" y="1683"/>
                  </a:lnTo>
                  <a:lnTo>
                    <a:pt x="465" y="1692"/>
                  </a:lnTo>
                  <a:lnTo>
                    <a:pt x="470" y="1706"/>
                  </a:lnTo>
                  <a:lnTo>
                    <a:pt x="474" y="1729"/>
                  </a:lnTo>
                  <a:lnTo>
                    <a:pt x="479" y="1738"/>
                  </a:lnTo>
                  <a:lnTo>
                    <a:pt x="410" y="1733"/>
                  </a:lnTo>
                  <a:lnTo>
                    <a:pt x="356" y="1775"/>
                  </a:lnTo>
                  <a:lnTo>
                    <a:pt x="356" y="1775"/>
                  </a:lnTo>
                  <a:lnTo>
                    <a:pt x="337" y="1770"/>
                  </a:lnTo>
                  <a:lnTo>
                    <a:pt x="324" y="1775"/>
                  </a:lnTo>
                  <a:lnTo>
                    <a:pt x="319" y="1779"/>
                  </a:lnTo>
                  <a:lnTo>
                    <a:pt x="319" y="1784"/>
                  </a:lnTo>
                  <a:lnTo>
                    <a:pt x="324" y="1797"/>
                  </a:lnTo>
                  <a:lnTo>
                    <a:pt x="328" y="1806"/>
                  </a:lnTo>
                  <a:lnTo>
                    <a:pt x="365" y="1834"/>
                  </a:lnTo>
                  <a:lnTo>
                    <a:pt x="365" y="1834"/>
                  </a:lnTo>
                  <a:lnTo>
                    <a:pt x="392" y="1875"/>
                  </a:lnTo>
                  <a:lnTo>
                    <a:pt x="397" y="1884"/>
                  </a:lnTo>
                  <a:lnTo>
                    <a:pt x="392" y="1898"/>
                  </a:lnTo>
                  <a:lnTo>
                    <a:pt x="374" y="1930"/>
                  </a:lnTo>
                  <a:lnTo>
                    <a:pt x="356" y="1962"/>
                  </a:lnTo>
                  <a:lnTo>
                    <a:pt x="333" y="2003"/>
                  </a:lnTo>
                  <a:lnTo>
                    <a:pt x="333" y="2003"/>
                  </a:lnTo>
                  <a:lnTo>
                    <a:pt x="310" y="2044"/>
                  </a:lnTo>
                  <a:lnTo>
                    <a:pt x="305" y="2076"/>
                  </a:lnTo>
                  <a:lnTo>
                    <a:pt x="305" y="2094"/>
                  </a:lnTo>
                  <a:lnTo>
                    <a:pt x="310" y="2103"/>
                  </a:lnTo>
                  <a:lnTo>
                    <a:pt x="324" y="2108"/>
                  </a:lnTo>
                  <a:lnTo>
                    <a:pt x="333" y="2112"/>
                  </a:lnTo>
                  <a:lnTo>
                    <a:pt x="346" y="2108"/>
                  </a:lnTo>
                  <a:lnTo>
                    <a:pt x="410" y="2071"/>
                  </a:lnTo>
                  <a:lnTo>
                    <a:pt x="410" y="2071"/>
                  </a:lnTo>
                  <a:lnTo>
                    <a:pt x="410" y="2112"/>
                  </a:lnTo>
                  <a:lnTo>
                    <a:pt x="410" y="2139"/>
                  </a:lnTo>
                  <a:lnTo>
                    <a:pt x="415" y="2149"/>
                  </a:lnTo>
                  <a:lnTo>
                    <a:pt x="419" y="2158"/>
                  </a:lnTo>
                  <a:lnTo>
                    <a:pt x="419" y="2158"/>
                  </a:lnTo>
                  <a:lnTo>
                    <a:pt x="429" y="2176"/>
                  </a:lnTo>
                  <a:lnTo>
                    <a:pt x="433" y="2194"/>
                  </a:lnTo>
                  <a:lnTo>
                    <a:pt x="438" y="2222"/>
                  </a:lnTo>
                  <a:lnTo>
                    <a:pt x="438" y="2249"/>
                  </a:lnTo>
                  <a:lnTo>
                    <a:pt x="438" y="2249"/>
                  </a:lnTo>
                  <a:lnTo>
                    <a:pt x="438" y="2272"/>
                  </a:lnTo>
                  <a:lnTo>
                    <a:pt x="442" y="2295"/>
                  </a:lnTo>
                  <a:lnTo>
                    <a:pt x="447" y="2304"/>
                  </a:lnTo>
                  <a:lnTo>
                    <a:pt x="451" y="2308"/>
                  </a:lnTo>
                  <a:lnTo>
                    <a:pt x="461" y="2308"/>
                  </a:lnTo>
                  <a:lnTo>
                    <a:pt x="461" y="2308"/>
                  </a:lnTo>
                  <a:lnTo>
                    <a:pt x="497" y="2299"/>
                  </a:lnTo>
                  <a:lnTo>
                    <a:pt x="520" y="2299"/>
                  </a:lnTo>
                  <a:lnTo>
                    <a:pt x="552" y="2299"/>
                  </a:lnTo>
                  <a:lnTo>
                    <a:pt x="552" y="2299"/>
                  </a:lnTo>
                  <a:lnTo>
                    <a:pt x="575" y="2308"/>
                  </a:lnTo>
                  <a:lnTo>
                    <a:pt x="584" y="2317"/>
                  </a:lnTo>
                  <a:lnTo>
                    <a:pt x="584" y="2331"/>
                  </a:lnTo>
                  <a:lnTo>
                    <a:pt x="579" y="2354"/>
                  </a:lnTo>
                  <a:lnTo>
                    <a:pt x="579" y="2354"/>
                  </a:lnTo>
                  <a:lnTo>
                    <a:pt x="575" y="2377"/>
                  </a:lnTo>
                  <a:lnTo>
                    <a:pt x="579" y="2399"/>
                  </a:lnTo>
                  <a:lnTo>
                    <a:pt x="588" y="2404"/>
                  </a:lnTo>
                  <a:lnTo>
                    <a:pt x="597" y="2413"/>
                  </a:lnTo>
                  <a:lnTo>
                    <a:pt x="607" y="2418"/>
                  </a:lnTo>
                  <a:lnTo>
                    <a:pt x="620" y="2418"/>
                  </a:lnTo>
                  <a:lnTo>
                    <a:pt x="620" y="2418"/>
                  </a:lnTo>
                  <a:lnTo>
                    <a:pt x="648" y="2418"/>
                  </a:lnTo>
                  <a:lnTo>
                    <a:pt x="657" y="2413"/>
                  </a:lnTo>
                  <a:lnTo>
                    <a:pt x="661" y="2399"/>
                  </a:lnTo>
                  <a:lnTo>
                    <a:pt x="657" y="2372"/>
                  </a:lnTo>
                  <a:lnTo>
                    <a:pt x="657" y="2372"/>
                  </a:lnTo>
                  <a:lnTo>
                    <a:pt x="657" y="2340"/>
                  </a:lnTo>
                  <a:lnTo>
                    <a:pt x="661" y="2322"/>
                  </a:lnTo>
                  <a:lnTo>
                    <a:pt x="670" y="2304"/>
                  </a:lnTo>
                  <a:lnTo>
                    <a:pt x="702" y="2290"/>
                  </a:lnTo>
                  <a:lnTo>
                    <a:pt x="702" y="2290"/>
                  </a:lnTo>
                  <a:lnTo>
                    <a:pt x="707" y="2272"/>
                  </a:lnTo>
                  <a:lnTo>
                    <a:pt x="721" y="2231"/>
                  </a:lnTo>
                  <a:lnTo>
                    <a:pt x="721" y="2231"/>
                  </a:lnTo>
                  <a:lnTo>
                    <a:pt x="725" y="2212"/>
                  </a:lnTo>
                  <a:lnTo>
                    <a:pt x="734" y="2203"/>
                  </a:lnTo>
                  <a:lnTo>
                    <a:pt x="739" y="2199"/>
                  </a:lnTo>
                  <a:lnTo>
                    <a:pt x="739" y="2199"/>
                  </a:lnTo>
                  <a:lnTo>
                    <a:pt x="762" y="2185"/>
                  </a:lnTo>
                  <a:lnTo>
                    <a:pt x="762" y="2185"/>
                  </a:lnTo>
                  <a:lnTo>
                    <a:pt x="762" y="2185"/>
                  </a:lnTo>
                  <a:lnTo>
                    <a:pt x="762" y="2171"/>
                  </a:lnTo>
                  <a:lnTo>
                    <a:pt x="766" y="2158"/>
                  </a:lnTo>
                  <a:lnTo>
                    <a:pt x="780" y="2130"/>
                  </a:lnTo>
                  <a:lnTo>
                    <a:pt x="798" y="2098"/>
                  </a:lnTo>
                  <a:lnTo>
                    <a:pt x="798" y="2098"/>
                  </a:lnTo>
                  <a:lnTo>
                    <a:pt x="798" y="2066"/>
                  </a:lnTo>
                  <a:lnTo>
                    <a:pt x="798" y="2044"/>
                  </a:lnTo>
                  <a:lnTo>
                    <a:pt x="794" y="2021"/>
                  </a:lnTo>
                  <a:lnTo>
                    <a:pt x="789" y="2003"/>
                  </a:lnTo>
                  <a:lnTo>
                    <a:pt x="762" y="1962"/>
                  </a:lnTo>
                  <a:lnTo>
                    <a:pt x="721" y="1907"/>
                  </a:lnTo>
                  <a:lnTo>
                    <a:pt x="721" y="1907"/>
                  </a:lnTo>
                  <a:lnTo>
                    <a:pt x="702" y="1875"/>
                  </a:lnTo>
                  <a:lnTo>
                    <a:pt x="693" y="1852"/>
                  </a:lnTo>
                  <a:lnTo>
                    <a:pt x="698" y="1838"/>
                  </a:lnTo>
                  <a:lnTo>
                    <a:pt x="707" y="1825"/>
                  </a:lnTo>
                  <a:lnTo>
                    <a:pt x="725" y="1820"/>
                  </a:lnTo>
                  <a:lnTo>
                    <a:pt x="748" y="1811"/>
                  </a:lnTo>
                  <a:lnTo>
                    <a:pt x="803" y="1802"/>
                  </a:lnTo>
                  <a:lnTo>
                    <a:pt x="803" y="1802"/>
                  </a:lnTo>
                  <a:lnTo>
                    <a:pt x="826" y="1793"/>
                  </a:lnTo>
                  <a:lnTo>
                    <a:pt x="839" y="1779"/>
                  </a:lnTo>
                  <a:lnTo>
                    <a:pt x="848" y="1761"/>
                  </a:lnTo>
                  <a:lnTo>
                    <a:pt x="853" y="1747"/>
                  </a:lnTo>
                  <a:lnTo>
                    <a:pt x="848" y="1715"/>
                  </a:lnTo>
                  <a:lnTo>
                    <a:pt x="848" y="1706"/>
                  </a:lnTo>
                  <a:lnTo>
                    <a:pt x="848" y="1706"/>
                  </a:lnTo>
                  <a:lnTo>
                    <a:pt x="844" y="1697"/>
                  </a:lnTo>
                  <a:lnTo>
                    <a:pt x="839" y="1683"/>
                  </a:lnTo>
                  <a:lnTo>
                    <a:pt x="844" y="1665"/>
                  </a:lnTo>
                  <a:lnTo>
                    <a:pt x="848" y="1656"/>
                  </a:lnTo>
                  <a:lnTo>
                    <a:pt x="857" y="1647"/>
                  </a:lnTo>
                  <a:lnTo>
                    <a:pt x="857" y="1647"/>
                  </a:lnTo>
                  <a:lnTo>
                    <a:pt x="867" y="1638"/>
                  </a:lnTo>
                  <a:lnTo>
                    <a:pt x="871" y="1624"/>
                  </a:lnTo>
                  <a:lnTo>
                    <a:pt x="880" y="1597"/>
                  </a:lnTo>
                  <a:lnTo>
                    <a:pt x="889" y="1569"/>
                  </a:lnTo>
                  <a:lnTo>
                    <a:pt x="894" y="1560"/>
                  </a:lnTo>
                  <a:lnTo>
                    <a:pt x="903" y="1556"/>
                  </a:lnTo>
                  <a:lnTo>
                    <a:pt x="903" y="1556"/>
                  </a:lnTo>
                  <a:lnTo>
                    <a:pt x="912" y="1546"/>
                  </a:lnTo>
                  <a:lnTo>
                    <a:pt x="921" y="1533"/>
                  </a:lnTo>
                  <a:lnTo>
                    <a:pt x="944" y="1505"/>
                  </a:lnTo>
                  <a:lnTo>
                    <a:pt x="962" y="1473"/>
                  </a:lnTo>
                  <a:lnTo>
                    <a:pt x="976" y="1460"/>
                  </a:lnTo>
                  <a:lnTo>
                    <a:pt x="976" y="1460"/>
                  </a:lnTo>
                  <a:lnTo>
                    <a:pt x="990" y="1451"/>
                  </a:lnTo>
                  <a:lnTo>
                    <a:pt x="1013" y="1432"/>
                  </a:lnTo>
                  <a:lnTo>
                    <a:pt x="1031" y="1414"/>
                  </a:lnTo>
                  <a:lnTo>
                    <a:pt x="1044" y="1396"/>
                  </a:lnTo>
                  <a:lnTo>
                    <a:pt x="1044" y="1396"/>
                  </a:lnTo>
                  <a:lnTo>
                    <a:pt x="1049" y="1382"/>
                  </a:lnTo>
                  <a:lnTo>
                    <a:pt x="1058" y="1378"/>
                  </a:lnTo>
                  <a:lnTo>
                    <a:pt x="1081" y="1364"/>
                  </a:lnTo>
                  <a:lnTo>
                    <a:pt x="1104" y="1359"/>
                  </a:lnTo>
                  <a:lnTo>
                    <a:pt x="1117" y="1355"/>
                  </a:lnTo>
                  <a:lnTo>
                    <a:pt x="1117" y="1355"/>
                  </a:lnTo>
                  <a:lnTo>
                    <a:pt x="1154" y="1355"/>
                  </a:lnTo>
                  <a:lnTo>
                    <a:pt x="1154" y="1355"/>
                  </a:lnTo>
                  <a:lnTo>
                    <a:pt x="1181" y="1337"/>
                  </a:lnTo>
                  <a:lnTo>
                    <a:pt x="1209" y="1314"/>
                  </a:lnTo>
                  <a:lnTo>
                    <a:pt x="1245" y="1282"/>
                  </a:lnTo>
                  <a:lnTo>
                    <a:pt x="1245" y="1282"/>
                  </a:lnTo>
                  <a:lnTo>
                    <a:pt x="1259" y="1264"/>
                  </a:lnTo>
                  <a:lnTo>
                    <a:pt x="1268" y="1245"/>
                  </a:lnTo>
                  <a:lnTo>
                    <a:pt x="1268" y="1227"/>
                  </a:lnTo>
                  <a:lnTo>
                    <a:pt x="1268" y="1209"/>
                  </a:lnTo>
                  <a:lnTo>
                    <a:pt x="1254" y="1172"/>
                  </a:lnTo>
                  <a:lnTo>
                    <a:pt x="1245" y="1136"/>
                  </a:lnTo>
                  <a:lnTo>
                    <a:pt x="1245" y="1136"/>
                  </a:lnTo>
                  <a:lnTo>
                    <a:pt x="1245" y="1118"/>
                  </a:lnTo>
                  <a:lnTo>
                    <a:pt x="1245" y="1104"/>
                  </a:lnTo>
                  <a:lnTo>
                    <a:pt x="1250" y="1095"/>
                  </a:lnTo>
                  <a:lnTo>
                    <a:pt x="1259" y="1090"/>
                  </a:lnTo>
                  <a:lnTo>
                    <a:pt x="1268" y="1090"/>
                  </a:lnTo>
                  <a:lnTo>
                    <a:pt x="1277" y="1090"/>
                  </a:lnTo>
                  <a:lnTo>
                    <a:pt x="1305" y="1104"/>
                  </a:lnTo>
                  <a:lnTo>
                    <a:pt x="1305" y="1104"/>
                  </a:lnTo>
                  <a:lnTo>
                    <a:pt x="1332" y="1113"/>
                  </a:lnTo>
                  <a:lnTo>
                    <a:pt x="1346" y="1113"/>
                  </a:lnTo>
                  <a:lnTo>
                    <a:pt x="1359" y="1113"/>
                  </a:lnTo>
                  <a:lnTo>
                    <a:pt x="1378" y="1099"/>
                  </a:lnTo>
                  <a:lnTo>
                    <a:pt x="1396" y="1077"/>
                  </a:lnTo>
                  <a:lnTo>
                    <a:pt x="1396" y="1077"/>
                  </a:lnTo>
                  <a:lnTo>
                    <a:pt x="1405" y="1067"/>
                  </a:lnTo>
                  <a:lnTo>
                    <a:pt x="1405" y="1063"/>
                  </a:lnTo>
                  <a:lnTo>
                    <a:pt x="1405" y="1063"/>
                  </a:lnTo>
                  <a:lnTo>
                    <a:pt x="1396" y="1045"/>
                  </a:lnTo>
                  <a:lnTo>
                    <a:pt x="1391" y="1031"/>
                  </a:lnTo>
                  <a:lnTo>
                    <a:pt x="1378" y="1017"/>
                  </a:lnTo>
                  <a:lnTo>
                    <a:pt x="1378" y="1017"/>
                  </a:lnTo>
                  <a:lnTo>
                    <a:pt x="1364" y="994"/>
                  </a:lnTo>
                  <a:lnTo>
                    <a:pt x="1346" y="963"/>
                  </a:lnTo>
                  <a:lnTo>
                    <a:pt x="1341" y="949"/>
                  </a:lnTo>
                  <a:lnTo>
                    <a:pt x="1341" y="935"/>
                  </a:lnTo>
                  <a:lnTo>
                    <a:pt x="1350" y="926"/>
                  </a:lnTo>
                  <a:lnTo>
                    <a:pt x="1364" y="931"/>
                  </a:lnTo>
                  <a:lnTo>
                    <a:pt x="1364" y="93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9" name="Freeform 25"/>
            <p:cNvSpPr>
              <a:spLocks noEditPoints="1"/>
            </p:cNvSpPr>
            <p:nvPr/>
          </p:nvSpPr>
          <p:spPr bwMode="auto">
            <a:xfrm>
              <a:off x="3181" y="3047"/>
              <a:ext cx="100" cy="101"/>
            </a:xfrm>
            <a:custGeom>
              <a:avLst/>
              <a:gdLst/>
              <a:ahLst/>
              <a:cxnLst>
                <a:cxn ang="0">
                  <a:pos x="18" y="32"/>
                </a:cxn>
                <a:cxn ang="0">
                  <a:pos x="46" y="82"/>
                </a:cxn>
                <a:cxn ang="0">
                  <a:pos x="41" y="87"/>
                </a:cxn>
                <a:cxn ang="0">
                  <a:pos x="32" y="87"/>
                </a:cxn>
                <a:cxn ang="0">
                  <a:pos x="37" y="101"/>
                </a:cxn>
                <a:cxn ang="0">
                  <a:pos x="59" y="96"/>
                </a:cxn>
                <a:cxn ang="0">
                  <a:pos x="59" y="64"/>
                </a:cxn>
                <a:cxn ang="0">
                  <a:pos x="69" y="82"/>
                </a:cxn>
                <a:cxn ang="0">
                  <a:pos x="91" y="96"/>
                </a:cxn>
                <a:cxn ang="0">
                  <a:pos x="100" y="78"/>
                </a:cxn>
                <a:cxn ang="0">
                  <a:pos x="69" y="55"/>
                </a:cxn>
                <a:cxn ang="0">
                  <a:pos x="78" y="50"/>
                </a:cxn>
                <a:cxn ang="0">
                  <a:pos x="91" y="37"/>
                </a:cxn>
                <a:cxn ang="0">
                  <a:pos x="78" y="28"/>
                </a:cxn>
                <a:cxn ang="0">
                  <a:pos x="64" y="46"/>
                </a:cxn>
                <a:cxn ang="0">
                  <a:pos x="59" y="28"/>
                </a:cxn>
                <a:cxn ang="0">
                  <a:pos x="18" y="19"/>
                </a:cxn>
                <a:cxn ang="0">
                  <a:pos x="64" y="19"/>
                </a:cxn>
                <a:cxn ang="0">
                  <a:pos x="64" y="19"/>
                </a:cxn>
                <a:cxn ang="0">
                  <a:pos x="69" y="5"/>
                </a:cxn>
                <a:cxn ang="0">
                  <a:pos x="37" y="0"/>
                </a:cxn>
                <a:cxn ang="0">
                  <a:pos x="32" y="14"/>
                </a:cxn>
                <a:cxn ang="0">
                  <a:pos x="64" y="19"/>
                </a:cxn>
                <a:cxn ang="0">
                  <a:pos x="64" y="19"/>
                </a:cxn>
                <a:cxn ang="0">
                  <a:pos x="0" y="87"/>
                </a:cxn>
                <a:cxn ang="0">
                  <a:pos x="9" y="96"/>
                </a:cxn>
                <a:cxn ang="0">
                  <a:pos x="23" y="87"/>
                </a:cxn>
                <a:cxn ang="0">
                  <a:pos x="41" y="55"/>
                </a:cxn>
                <a:cxn ang="0">
                  <a:pos x="5" y="41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r" b="b"/>
              <a:pathLst>
                <a:path w="100" h="101">
                  <a:moveTo>
                    <a:pt x="18" y="19"/>
                  </a:moveTo>
                  <a:lnTo>
                    <a:pt x="18" y="32"/>
                  </a:lnTo>
                  <a:lnTo>
                    <a:pt x="46" y="3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1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7" y="101"/>
                  </a:lnTo>
                  <a:lnTo>
                    <a:pt x="37" y="101"/>
                  </a:lnTo>
                  <a:lnTo>
                    <a:pt x="55" y="101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69" y="82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82" y="69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91" y="37"/>
                  </a:lnTo>
                  <a:lnTo>
                    <a:pt x="91" y="37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59" y="28"/>
                  </a:lnTo>
                  <a:lnTo>
                    <a:pt x="59" y="19"/>
                  </a:lnTo>
                  <a:lnTo>
                    <a:pt x="18" y="19"/>
                  </a:lnTo>
                  <a:lnTo>
                    <a:pt x="18" y="19"/>
                  </a:lnTo>
                  <a:close/>
                  <a:moveTo>
                    <a:pt x="64" y="19"/>
                  </a:moveTo>
                  <a:lnTo>
                    <a:pt x="64" y="19"/>
                  </a:lnTo>
                  <a:lnTo>
                    <a:pt x="64" y="19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close/>
                  <a:moveTo>
                    <a:pt x="0" y="87"/>
                  </a:moveTo>
                  <a:lnTo>
                    <a:pt x="0" y="87"/>
                  </a:lnTo>
                  <a:lnTo>
                    <a:pt x="9" y="92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23" y="87"/>
                  </a:lnTo>
                  <a:lnTo>
                    <a:pt x="32" y="73"/>
                  </a:lnTo>
                  <a:lnTo>
                    <a:pt x="41" y="55"/>
                  </a:lnTo>
                  <a:lnTo>
                    <a:pt x="41" y="4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18" y="73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0" name="Freeform 26"/>
            <p:cNvSpPr>
              <a:spLocks noEditPoints="1"/>
            </p:cNvSpPr>
            <p:nvPr/>
          </p:nvSpPr>
          <p:spPr bwMode="auto">
            <a:xfrm>
              <a:off x="3291" y="3047"/>
              <a:ext cx="91" cy="101"/>
            </a:xfrm>
            <a:custGeom>
              <a:avLst/>
              <a:gdLst/>
              <a:ahLst/>
              <a:cxnLst>
                <a:cxn ang="0">
                  <a:pos x="73" y="28"/>
                </a:cxn>
                <a:cxn ang="0">
                  <a:pos x="59" y="14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59" y="9"/>
                </a:cxn>
                <a:cxn ang="0">
                  <a:pos x="50" y="9"/>
                </a:cxn>
                <a:cxn ang="0">
                  <a:pos x="50" y="50"/>
                </a:cxn>
                <a:cxn ang="0">
                  <a:pos x="45" y="28"/>
                </a:cxn>
                <a:cxn ang="0">
                  <a:pos x="32" y="9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2" y="5"/>
                </a:cxn>
                <a:cxn ang="0">
                  <a:pos x="22" y="5"/>
                </a:cxn>
                <a:cxn ang="0">
                  <a:pos x="22" y="55"/>
                </a:cxn>
                <a:cxn ang="0">
                  <a:pos x="13" y="78"/>
                </a:cxn>
                <a:cxn ang="0">
                  <a:pos x="0" y="92"/>
                </a:cxn>
                <a:cxn ang="0">
                  <a:pos x="13" y="96"/>
                </a:cxn>
                <a:cxn ang="0">
                  <a:pos x="22" y="87"/>
                </a:cxn>
                <a:cxn ang="0">
                  <a:pos x="32" y="78"/>
                </a:cxn>
                <a:cxn ang="0">
                  <a:pos x="32" y="32"/>
                </a:cxn>
                <a:cxn ang="0">
                  <a:pos x="36" y="60"/>
                </a:cxn>
                <a:cxn ang="0">
                  <a:pos x="45" y="60"/>
                </a:cxn>
                <a:cxn ang="0">
                  <a:pos x="50" y="60"/>
                </a:cxn>
                <a:cxn ang="0">
                  <a:pos x="59" y="96"/>
                </a:cxn>
                <a:cxn ang="0">
                  <a:pos x="59" y="32"/>
                </a:cxn>
                <a:cxn ang="0">
                  <a:pos x="68" y="64"/>
                </a:cxn>
                <a:cxn ang="0">
                  <a:pos x="77" y="10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91" y="5"/>
                </a:cxn>
                <a:cxn ang="0">
                  <a:pos x="91" y="0"/>
                </a:cxn>
                <a:cxn ang="0">
                  <a:pos x="77" y="0"/>
                </a:cxn>
                <a:cxn ang="0">
                  <a:pos x="77" y="50"/>
                </a:cxn>
                <a:cxn ang="0">
                  <a:pos x="73" y="28"/>
                </a:cxn>
                <a:cxn ang="0">
                  <a:pos x="13" y="46"/>
                </a:cxn>
                <a:cxn ang="0">
                  <a:pos x="18" y="28"/>
                </a:cxn>
                <a:cxn ang="0">
                  <a:pos x="9" y="28"/>
                </a:cxn>
                <a:cxn ang="0">
                  <a:pos x="4" y="32"/>
                </a:cxn>
                <a:cxn ang="0">
                  <a:pos x="0" y="60"/>
                </a:cxn>
                <a:cxn ang="0">
                  <a:pos x="13" y="64"/>
                </a:cxn>
                <a:cxn ang="0">
                  <a:pos x="13" y="46"/>
                </a:cxn>
                <a:cxn ang="0">
                  <a:pos x="13" y="46"/>
                </a:cxn>
              </a:cxnLst>
              <a:rect l="0" t="0" r="r" b="b"/>
              <a:pathLst>
                <a:path w="91" h="101">
                  <a:moveTo>
                    <a:pt x="73" y="28"/>
                  </a:moveTo>
                  <a:lnTo>
                    <a:pt x="73" y="28"/>
                  </a:lnTo>
                  <a:lnTo>
                    <a:pt x="59" y="28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0" y="9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2" y="28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2" y="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8" y="69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22" y="87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32" y="55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50" y="60"/>
                  </a:lnTo>
                  <a:lnTo>
                    <a:pt x="50" y="96"/>
                  </a:lnTo>
                  <a:lnTo>
                    <a:pt x="59" y="96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7" y="60"/>
                  </a:lnTo>
                  <a:lnTo>
                    <a:pt x="77" y="101"/>
                  </a:lnTo>
                  <a:lnTo>
                    <a:pt x="91" y="101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77" y="0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3" y="28"/>
                  </a:lnTo>
                  <a:close/>
                  <a:moveTo>
                    <a:pt x="13" y="46"/>
                  </a:moveTo>
                  <a:lnTo>
                    <a:pt x="13" y="4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1" name="Freeform 27"/>
            <p:cNvSpPr>
              <a:spLocks/>
            </p:cNvSpPr>
            <p:nvPr/>
          </p:nvSpPr>
          <p:spPr bwMode="auto">
            <a:xfrm>
              <a:off x="3400" y="3047"/>
              <a:ext cx="100" cy="101"/>
            </a:xfrm>
            <a:custGeom>
              <a:avLst/>
              <a:gdLst/>
              <a:ahLst/>
              <a:cxnLst>
                <a:cxn ang="0">
                  <a:pos x="59" y="14"/>
                </a:cxn>
                <a:cxn ang="0">
                  <a:pos x="59" y="14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6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1" y="28"/>
                </a:cxn>
                <a:cxn ang="0">
                  <a:pos x="41" y="41"/>
                </a:cxn>
                <a:cxn ang="0">
                  <a:pos x="14" y="41"/>
                </a:cxn>
                <a:cxn ang="0">
                  <a:pos x="14" y="87"/>
                </a:cxn>
                <a:cxn ang="0">
                  <a:pos x="27" y="87"/>
                </a:cxn>
                <a:cxn ang="0">
                  <a:pos x="27" y="50"/>
                </a:cxn>
                <a:cxn ang="0">
                  <a:pos x="41" y="50"/>
                </a:cxn>
                <a:cxn ang="0">
                  <a:pos x="41" y="101"/>
                </a:cxn>
                <a:cxn ang="0">
                  <a:pos x="59" y="101"/>
                </a:cxn>
                <a:cxn ang="0">
                  <a:pos x="59" y="50"/>
                </a:cxn>
                <a:cxn ang="0">
                  <a:pos x="73" y="50"/>
                </a:cxn>
                <a:cxn ang="0">
                  <a:pos x="73" y="73"/>
                </a:cxn>
                <a:cxn ang="0">
                  <a:pos x="73" y="73"/>
                </a:cxn>
                <a:cxn ang="0">
                  <a:pos x="69" y="78"/>
                </a:cxn>
                <a:cxn ang="0">
                  <a:pos x="59" y="78"/>
                </a:cxn>
                <a:cxn ang="0">
                  <a:pos x="59" y="78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82" y="87"/>
                </a:cxn>
                <a:cxn ang="0">
                  <a:pos x="87" y="87"/>
                </a:cxn>
                <a:cxn ang="0">
                  <a:pos x="87" y="82"/>
                </a:cxn>
                <a:cxn ang="0">
                  <a:pos x="87" y="41"/>
                </a:cxn>
                <a:cxn ang="0">
                  <a:pos x="59" y="41"/>
                </a:cxn>
                <a:cxn ang="0">
                  <a:pos x="59" y="28"/>
                </a:cxn>
                <a:cxn ang="0">
                  <a:pos x="100" y="28"/>
                </a:cxn>
                <a:cxn ang="0">
                  <a:pos x="100" y="19"/>
                </a:cxn>
                <a:cxn ang="0">
                  <a:pos x="50" y="19"/>
                </a:cxn>
                <a:cxn ang="0">
                  <a:pos x="50" y="19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59" y="14"/>
                </a:cxn>
              </a:cxnLst>
              <a:rect l="0" t="0" r="r" b="b"/>
              <a:pathLst>
                <a:path w="100" h="101">
                  <a:moveTo>
                    <a:pt x="59" y="14"/>
                  </a:moveTo>
                  <a:lnTo>
                    <a:pt x="59" y="14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6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1" y="28"/>
                  </a:lnTo>
                  <a:lnTo>
                    <a:pt x="41" y="41"/>
                  </a:lnTo>
                  <a:lnTo>
                    <a:pt x="14" y="41"/>
                  </a:lnTo>
                  <a:lnTo>
                    <a:pt x="14" y="87"/>
                  </a:lnTo>
                  <a:lnTo>
                    <a:pt x="27" y="87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101"/>
                  </a:lnTo>
                  <a:lnTo>
                    <a:pt x="59" y="101"/>
                  </a:lnTo>
                  <a:lnTo>
                    <a:pt x="59" y="50"/>
                  </a:lnTo>
                  <a:lnTo>
                    <a:pt x="73" y="50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6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82" y="87"/>
                  </a:lnTo>
                  <a:lnTo>
                    <a:pt x="87" y="87"/>
                  </a:lnTo>
                  <a:lnTo>
                    <a:pt x="87" y="82"/>
                  </a:lnTo>
                  <a:lnTo>
                    <a:pt x="87" y="41"/>
                  </a:lnTo>
                  <a:lnTo>
                    <a:pt x="59" y="41"/>
                  </a:lnTo>
                  <a:lnTo>
                    <a:pt x="59" y="28"/>
                  </a:lnTo>
                  <a:lnTo>
                    <a:pt x="100" y="28"/>
                  </a:lnTo>
                  <a:lnTo>
                    <a:pt x="10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2" name="Freeform 28"/>
            <p:cNvSpPr>
              <a:spLocks noEditPoints="1"/>
            </p:cNvSpPr>
            <p:nvPr/>
          </p:nvSpPr>
          <p:spPr bwMode="auto">
            <a:xfrm>
              <a:off x="4116" y="3225"/>
              <a:ext cx="101" cy="96"/>
            </a:xfrm>
            <a:custGeom>
              <a:avLst/>
              <a:gdLst/>
              <a:ahLst/>
              <a:cxnLst>
                <a:cxn ang="0">
                  <a:pos x="46" y="37"/>
                </a:cxn>
                <a:cxn ang="0">
                  <a:pos x="41" y="46"/>
                </a:cxn>
                <a:cxn ang="0">
                  <a:pos x="28" y="41"/>
                </a:cxn>
                <a:cxn ang="0">
                  <a:pos x="37" y="32"/>
                </a:cxn>
                <a:cxn ang="0">
                  <a:pos x="28" y="18"/>
                </a:cxn>
                <a:cxn ang="0">
                  <a:pos x="28" y="9"/>
                </a:cxn>
                <a:cxn ang="0">
                  <a:pos x="32" y="5"/>
                </a:cxn>
                <a:cxn ang="0">
                  <a:pos x="32" y="0"/>
                </a:cxn>
                <a:cxn ang="0">
                  <a:pos x="19" y="0"/>
                </a:cxn>
                <a:cxn ang="0">
                  <a:pos x="5" y="18"/>
                </a:cxn>
                <a:cxn ang="0">
                  <a:pos x="19" y="32"/>
                </a:cxn>
                <a:cxn ang="0">
                  <a:pos x="10" y="50"/>
                </a:cxn>
                <a:cxn ang="0">
                  <a:pos x="0" y="6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9" y="96"/>
                </a:cxn>
                <a:cxn ang="0">
                  <a:pos x="28" y="50"/>
                </a:cxn>
                <a:cxn ang="0">
                  <a:pos x="32" y="59"/>
                </a:cxn>
                <a:cxn ang="0">
                  <a:pos x="37" y="55"/>
                </a:cxn>
                <a:cxn ang="0">
                  <a:pos x="32" y="69"/>
                </a:cxn>
                <a:cxn ang="0">
                  <a:pos x="37" y="78"/>
                </a:cxn>
                <a:cxn ang="0">
                  <a:pos x="46" y="96"/>
                </a:cxn>
                <a:cxn ang="0">
                  <a:pos x="60" y="50"/>
                </a:cxn>
                <a:cxn ang="0">
                  <a:pos x="64" y="69"/>
                </a:cxn>
                <a:cxn ang="0">
                  <a:pos x="69" y="96"/>
                </a:cxn>
                <a:cxn ang="0">
                  <a:pos x="83" y="73"/>
                </a:cxn>
                <a:cxn ang="0">
                  <a:pos x="87" y="82"/>
                </a:cxn>
                <a:cxn ang="0">
                  <a:pos x="101" y="78"/>
                </a:cxn>
                <a:cxn ang="0">
                  <a:pos x="101" y="64"/>
                </a:cxn>
                <a:cxn ang="0">
                  <a:pos x="96" y="41"/>
                </a:cxn>
                <a:cxn ang="0">
                  <a:pos x="96" y="28"/>
                </a:cxn>
                <a:cxn ang="0">
                  <a:pos x="101" y="5"/>
                </a:cxn>
                <a:cxn ang="0">
                  <a:pos x="69" y="55"/>
                </a:cxn>
                <a:cxn ang="0">
                  <a:pos x="64" y="46"/>
                </a:cxn>
                <a:cxn ang="0">
                  <a:pos x="64" y="37"/>
                </a:cxn>
                <a:cxn ang="0">
                  <a:pos x="60" y="32"/>
                </a:cxn>
                <a:cxn ang="0">
                  <a:pos x="69" y="18"/>
                </a:cxn>
                <a:cxn ang="0">
                  <a:pos x="60" y="9"/>
                </a:cxn>
                <a:cxn ang="0">
                  <a:pos x="60" y="5"/>
                </a:cxn>
                <a:cxn ang="0">
                  <a:pos x="60" y="0"/>
                </a:cxn>
                <a:cxn ang="0">
                  <a:pos x="51" y="0"/>
                </a:cxn>
                <a:cxn ang="0">
                  <a:pos x="46" y="18"/>
                </a:cxn>
                <a:cxn ang="0">
                  <a:pos x="41" y="32"/>
                </a:cxn>
                <a:cxn ang="0">
                  <a:pos x="46" y="32"/>
                </a:cxn>
                <a:cxn ang="0">
                  <a:pos x="46" y="37"/>
                </a:cxn>
                <a:cxn ang="0">
                  <a:pos x="87" y="41"/>
                </a:cxn>
                <a:cxn ang="0">
                  <a:pos x="87" y="46"/>
                </a:cxn>
                <a:cxn ang="0">
                  <a:pos x="92" y="59"/>
                </a:cxn>
                <a:cxn ang="0">
                  <a:pos x="87" y="69"/>
                </a:cxn>
                <a:cxn ang="0">
                  <a:pos x="83" y="14"/>
                </a:cxn>
                <a:cxn ang="0">
                  <a:pos x="87" y="14"/>
                </a:cxn>
                <a:cxn ang="0">
                  <a:pos x="87" y="41"/>
                </a:cxn>
              </a:cxnLst>
              <a:rect l="0" t="0" r="r" b="b"/>
              <a:pathLst>
                <a:path w="101" h="96">
                  <a:moveTo>
                    <a:pt x="46" y="37"/>
                  </a:moveTo>
                  <a:lnTo>
                    <a:pt x="46" y="37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37" y="37"/>
                  </a:lnTo>
                  <a:lnTo>
                    <a:pt x="28" y="41"/>
                  </a:lnTo>
                  <a:lnTo>
                    <a:pt x="28" y="32"/>
                  </a:lnTo>
                  <a:lnTo>
                    <a:pt x="37" y="32"/>
                  </a:lnTo>
                  <a:lnTo>
                    <a:pt x="37" y="18"/>
                  </a:lnTo>
                  <a:lnTo>
                    <a:pt x="28" y="1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8"/>
                  </a:lnTo>
                  <a:lnTo>
                    <a:pt x="5" y="18"/>
                  </a:lnTo>
                  <a:lnTo>
                    <a:pt x="5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0" y="5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9" y="59"/>
                  </a:lnTo>
                  <a:lnTo>
                    <a:pt x="19" y="96"/>
                  </a:lnTo>
                  <a:lnTo>
                    <a:pt x="28" y="96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2" y="59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46" y="64"/>
                  </a:lnTo>
                  <a:lnTo>
                    <a:pt x="46" y="96"/>
                  </a:lnTo>
                  <a:lnTo>
                    <a:pt x="60" y="96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4" y="69"/>
                  </a:lnTo>
                  <a:lnTo>
                    <a:pt x="69" y="64"/>
                  </a:lnTo>
                  <a:lnTo>
                    <a:pt x="69" y="96"/>
                  </a:lnTo>
                  <a:lnTo>
                    <a:pt x="83" y="96"/>
                  </a:lnTo>
                  <a:lnTo>
                    <a:pt x="83" y="73"/>
                  </a:lnTo>
                  <a:lnTo>
                    <a:pt x="87" y="82"/>
                  </a:lnTo>
                  <a:lnTo>
                    <a:pt x="87" y="82"/>
                  </a:lnTo>
                  <a:lnTo>
                    <a:pt x="96" y="82"/>
                  </a:lnTo>
                  <a:lnTo>
                    <a:pt x="101" y="78"/>
                  </a:lnTo>
                  <a:lnTo>
                    <a:pt x="101" y="73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101" y="5"/>
                  </a:lnTo>
                  <a:lnTo>
                    <a:pt x="69" y="5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37"/>
                  </a:lnTo>
                  <a:lnTo>
                    <a:pt x="60" y="41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69" y="18"/>
                  </a:lnTo>
                  <a:lnTo>
                    <a:pt x="60" y="18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6" y="18"/>
                  </a:lnTo>
                  <a:lnTo>
                    <a:pt x="41" y="18"/>
                  </a:lnTo>
                  <a:lnTo>
                    <a:pt x="41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6" y="37"/>
                  </a:lnTo>
                  <a:close/>
                  <a:moveTo>
                    <a:pt x="87" y="41"/>
                  </a:moveTo>
                  <a:lnTo>
                    <a:pt x="87" y="41"/>
                  </a:lnTo>
                  <a:lnTo>
                    <a:pt x="87" y="46"/>
                  </a:lnTo>
                  <a:lnTo>
                    <a:pt x="87" y="46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3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3" name="Freeform 29"/>
            <p:cNvSpPr>
              <a:spLocks noEditPoints="1"/>
            </p:cNvSpPr>
            <p:nvPr/>
          </p:nvSpPr>
          <p:spPr bwMode="auto">
            <a:xfrm>
              <a:off x="4230" y="3225"/>
              <a:ext cx="92" cy="96"/>
            </a:xfrm>
            <a:custGeom>
              <a:avLst/>
              <a:gdLst/>
              <a:ahLst/>
              <a:cxnLst>
                <a:cxn ang="0">
                  <a:pos x="73" y="23"/>
                </a:cxn>
                <a:cxn ang="0">
                  <a:pos x="60" y="14"/>
                </a:cxn>
                <a:cxn ang="0">
                  <a:pos x="60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46" y="5"/>
                </a:cxn>
                <a:cxn ang="0">
                  <a:pos x="46" y="46"/>
                </a:cxn>
                <a:cxn ang="0">
                  <a:pos x="41" y="23"/>
                </a:cxn>
                <a:cxn ang="0">
                  <a:pos x="32" y="9"/>
                </a:cxn>
                <a:cxn ang="0">
                  <a:pos x="32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19" y="0"/>
                </a:cxn>
                <a:cxn ang="0">
                  <a:pos x="19" y="55"/>
                </a:cxn>
                <a:cxn ang="0">
                  <a:pos x="14" y="73"/>
                </a:cxn>
                <a:cxn ang="0">
                  <a:pos x="0" y="87"/>
                </a:cxn>
                <a:cxn ang="0">
                  <a:pos x="14" y="96"/>
                </a:cxn>
                <a:cxn ang="0">
                  <a:pos x="23" y="82"/>
                </a:cxn>
                <a:cxn ang="0">
                  <a:pos x="28" y="73"/>
                </a:cxn>
                <a:cxn ang="0">
                  <a:pos x="32" y="32"/>
                </a:cxn>
                <a:cxn ang="0">
                  <a:pos x="37" y="59"/>
                </a:cxn>
                <a:cxn ang="0">
                  <a:pos x="46" y="59"/>
                </a:cxn>
                <a:cxn ang="0">
                  <a:pos x="46" y="55"/>
                </a:cxn>
                <a:cxn ang="0">
                  <a:pos x="60" y="91"/>
                </a:cxn>
                <a:cxn ang="0">
                  <a:pos x="60" y="28"/>
                </a:cxn>
                <a:cxn ang="0">
                  <a:pos x="69" y="59"/>
                </a:cxn>
                <a:cxn ang="0">
                  <a:pos x="78" y="96"/>
                </a:cxn>
                <a:cxn ang="0">
                  <a:pos x="92" y="9"/>
                </a:cxn>
                <a:cxn ang="0">
                  <a:pos x="92" y="0"/>
                </a:cxn>
                <a:cxn ang="0">
                  <a:pos x="92" y="0"/>
                </a:cxn>
                <a:cxn ang="0">
                  <a:pos x="92" y="0"/>
                </a:cxn>
                <a:cxn ang="0">
                  <a:pos x="78" y="0"/>
                </a:cxn>
                <a:cxn ang="0">
                  <a:pos x="78" y="46"/>
                </a:cxn>
                <a:cxn ang="0">
                  <a:pos x="73" y="23"/>
                </a:cxn>
                <a:cxn ang="0">
                  <a:pos x="14" y="46"/>
                </a:cxn>
                <a:cxn ang="0">
                  <a:pos x="19" y="28"/>
                </a:cxn>
                <a:cxn ang="0">
                  <a:pos x="5" y="23"/>
                </a:cxn>
                <a:cxn ang="0">
                  <a:pos x="5" y="28"/>
                </a:cxn>
                <a:cxn ang="0">
                  <a:pos x="0" y="59"/>
                </a:cxn>
                <a:cxn ang="0">
                  <a:pos x="14" y="59"/>
                </a:cxn>
                <a:cxn ang="0">
                  <a:pos x="14" y="46"/>
                </a:cxn>
                <a:cxn ang="0">
                  <a:pos x="14" y="46"/>
                </a:cxn>
              </a:cxnLst>
              <a:rect l="0" t="0" r="r" b="b"/>
              <a:pathLst>
                <a:path w="92" h="96">
                  <a:moveTo>
                    <a:pt x="73" y="23"/>
                  </a:moveTo>
                  <a:lnTo>
                    <a:pt x="73" y="23"/>
                  </a:lnTo>
                  <a:lnTo>
                    <a:pt x="60" y="28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46" y="5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2" y="28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64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23" y="82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32" y="5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6" y="55"/>
                  </a:lnTo>
                  <a:lnTo>
                    <a:pt x="46" y="91"/>
                  </a:lnTo>
                  <a:lnTo>
                    <a:pt x="60" y="91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78" y="59"/>
                  </a:lnTo>
                  <a:lnTo>
                    <a:pt x="78" y="96"/>
                  </a:lnTo>
                  <a:lnTo>
                    <a:pt x="92" y="96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3" y="23"/>
                  </a:lnTo>
                  <a:close/>
                  <a:moveTo>
                    <a:pt x="14" y="46"/>
                  </a:moveTo>
                  <a:lnTo>
                    <a:pt x="14" y="46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4" name="Freeform 30"/>
            <p:cNvSpPr>
              <a:spLocks/>
            </p:cNvSpPr>
            <p:nvPr/>
          </p:nvSpPr>
          <p:spPr bwMode="auto">
            <a:xfrm>
              <a:off x="4340" y="3225"/>
              <a:ext cx="96" cy="96"/>
            </a:xfrm>
            <a:custGeom>
              <a:avLst/>
              <a:gdLst/>
              <a:ahLst/>
              <a:cxnLst>
                <a:cxn ang="0">
                  <a:pos x="59" y="14"/>
                </a:cxn>
                <a:cxn ang="0">
                  <a:pos x="59" y="1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1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1" y="28"/>
                </a:cxn>
                <a:cxn ang="0">
                  <a:pos x="41" y="37"/>
                </a:cxn>
                <a:cxn ang="0">
                  <a:pos x="14" y="37"/>
                </a:cxn>
                <a:cxn ang="0">
                  <a:pos x="14" y="87"/>
                </a:cxn>
                <a:cxn ang="0">
                  <a:pos x="27" y="87"/>
                </a:cxn>
                <a:cxn ang="0">
                  <a:pos x="27" y="50"/>
                </a:cxn>
                <a:cxn ang="0">
                  <a:pos x="41" y="50"/>
                </a:cxn>
                <a:cxn ang="0">
                  <a:pos x="41" y="96"/>
                </a:cxn>
                <a:cxn ang="0">
                  <a:pos x="55" y="96"/>
                </a:cxn>
                <a:cxn ang="0">
                  <a:pos x="55" y="50"/>
                </a:cxn>
                <a:cxn ang="0">
                  <a:pos x="73" y="50"/>
                </a:cxn>
                <a:cxn ang="0">
                  <a:pos x="73" y="73"/>
                </a:cxn>
                <a:cxn ang="0">
                  <a:pos x="73" y="73"/>
                </a:cxn>
                <a:cxn ang="0">
                  <a:pos x="68" y="73"/>
                </a:cxn>
                <a:cxn ang="0">
                  <a:pos x="59" y="73"/>
                </a:cxn>
                <a:cxn ang="0">
                  <a:pos x="59" y="73"/>
                </a:cxn>
                <a:cxn ang="0">
                  <a:pos x="64" y="87"/>
                </a:cxn>
                <a:cxn ang="0">
                  <a:pos x="64" y="87"/>
                </a:cxn>
                <a:cxn ang="0">
                  <a:pos x="82" y="87"/>
                </a:cxn>
                <a:cxn ang="0">
                  <a:pos x="82" y="82"/>
                </a:cxn>
                <a:cxn ang="0">
                  <a:pos x="87" y="78"/>
                </a:cxn>
                <a:cxn ang="0">
                  <a:pos x="87" y="37"/>
                </a:cxn>
                <a:cxn ang="0">
                  <a:pos x="55" y="37"/>
                </a:cxn>
                <a:cxn ang="0">
                  <a:pos x="55" y="28"/>
                </a:cxn>
                <a:cxn ang="0">
                  <a:pos x="96" y="28"/>
                </a:cxn>
                <a:cxn ang="0">
                  <a:pos x="96" y="14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59" y="14"/>
                </a:cxn>
              </a:cxnLst>
              <a:rect l="0" t="0" r="r" b="b"/>
              <a:pathLst>
                <a:path w="96" h="96">
                  <a:moveTo>
                    <a:pt x="59" y="14"/>
                  </a:moveTo>
                  <a:lnTo>
                    <a:pt x="59" y="1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1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1" y="28"/>
                  </a:lnTo>
                  <a:lnTo>
                    <a:pt x="41" y="37"/>
                  </a:lnTo>
                  <a:lnTo>
                    <a:pt x="14" y="37"/>
                  </a:lnTo>
                  <a:lnTo>
                    <a:pt x="14" y="87"/>
                  </a:lnTo>
                  <a:lnTo>
                    <a:pt x="27" y="87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96"/>
                  </a:lnTo>
                  <a:lnTo>
                    <a:pt x="55" y="96"/>
                  </a:lnTo>
                  <a:lnTo>
                    <a:pt x="55" y="50"/>
                  </a:lnTo>
                  <a:lnTo>
                    <a:pt x="73" y="50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68" y="73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7" y="78"/>
                  </a:lnTo>
                  <a:lnTo>
                    <a:pt x="87" y="37"/>
                  </a:lnTo>
                  <a:lnTo>
                    <a:pt x="55" y="37"/>
                  </a:lnTo>
                  <a:lnTo>
                    <a:pt x="55" y="28"/>
                  </a:lnTo>
                  <a:lnTo>
                    <a:pt x="96" y="28"/>
                  </a:lnTo>
                  <a:lnTo>
                    <a:pt x="9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5" name="Freeform 31"/>
            <p:cNvSpPr>
              <a:spLocks noEditPoints="1"/>
            </p:cNvSpPr>
            <p:nvPr/>
          </p:nvSpPr>
          <p:spPr bwMode="auto">
            <a:xfrm>
              <a:off x="3852" y="2345"/>
              <a:ext cx="100" cy="100"/>
            </a:xfrm>
            <a:custGeom>
              <a:avLst/>
              <a:gdLst/>
              <a:ahLst/>
              <a:cxnLst>
                <a:cxn ang="0">
                  <a:pos x="32" y="9"/>
                </a:cxn>
                <a:cxn ang="0">
                  <a:pos x="23" y="0"/>
                </a:cxn>
                <a:cxn ang="0">
                  <a:pos x="0" y="23"/>
                </a:cxn>
                <a:cxn ang="0">
                  <a:pos x="9" y="32"/>
                </a:cxn>
                <a:cxn ang="0">
                  <a:pos x="27" y="27"/>
                </a:cxn>
                <a:cxn ang="0">
                  <a:pos x="18" y="27"/>
                </a:cxn>
                <a:cxn ang="0">
                  <a:pos x="4" y="64"/>
                </a:cxn>
                <a:cxn ang="0">
                  <a:pos x="9" y="100"/>
                </a:cxn>
                <a:cxn ang="0">
                  <a:pos x="23" y="45"/>
                </a:cxn>
                <a:cxn ang="0">
                  <a:pos x="45" y="64"/>
                </a:cxn>
                <a:cxn ang="0">
                  <a:pos x="27" y="68"/>
                </a:cxn>
                <a:cxn ang="0">
                  <a:pos x="41" y="77"/>
                </a:cxn>
                <a:cxn ang="0">
                  <a:pos x="23" y="91"/>
                </a:cxn>
                <a:cxn ang="0">
                  <a:pos x="50" y="82"/>
                </a:cxn>
                <a:cxn ang="0">
                  <a:pos x="64" y="96"/>
                </a:cxn>
                <a:cxn ang="0">
                  <a:pos x="68" y="86"/>
                </a:cxn>
                <a:cxn ang="0">
                  <a:pos x="64" y="82"/>
                </a:cxn>
                <a:cxn ang="0">
                  <a:pos x="73" y="68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8" y="41"/>
                </a:cxn>
                <a:cxn ang="0">
                  <a:pos x="77" y="86"/>
                </a:cxn>
                <a:cxn ang="0">
                  <a:pos x="68" y="91"/>
                </a:cxn>
                <a:cxn ang="0">
                  <a:pos x="77" y="100"/>
                </a:cxn>
                <a:cxn ang="0">
                  <a:pos x="91" y="41"/>
                </a:cxn>
                <a:cxn ang="0">
                  <a:pos x="68" y="32"/>
                </a:cxn>
                <a:cxn ang="0">
                  <a:pos x="59" y="27"/>
                </a:cxn>
                <a:cxn ang="0">
                  <a:pos x="68" y="9"/>
                </a:cxn>
                <a:cxn ang="0">
                  <a:pos x="50" y="4"/>
                </a:cxn>
                <a:cxn ang="0">
                  <a:pos x="41" y="0"/>
                </a:cxn>
                <a:cxn ang="0">
                  <a:pos x="23" y="23"/>
                </a:cxn>
                <a:cxn ang="0">
                  <a:pos x="96" y="9"/>
                </a:cxn>
                <a:cxn ang="0">
                  <a:pos x="96" y="18"/>
                </a:cxn>
                <a:cxn ang="0">
                  <a:pos x="41" y="23"/>
                </a:cxn>
                <a:cxn ang="0">
                  <a:pos x="50" y="18"/>
                </a:cxn>
                <a:cxn ang="0">
                  <a:pos x="36" y="27"/>
                </a:cxn>
                <a:cxn ang="0">
                  <a:pos x="41" y="23"/>
                </a:cxn>
                <a:cxn ang="0">
                  <a:pos x="41" y="41"/>
                </a:cxn>
                <a:cxn ang="0">
                  <a:pos x="45" y="36"/>
                </a:cxn>
                <a:cxn ang="0">
                  <a:pos x="59" y="36"/>
                </a:cxn>
                <a:cxn ang="0">
                  <a:pos x="55" y="41"/>
                </a:cxn>
                <a:cxn ang="0">
                  <a:pos x="41" y="54"/>
                </a:cxn>
                <a:cxn ang="0">
                  <a:pos x="45" y="50"/>
                </a:cxn>
                <a:cxn ang="0">
                  <a:pos x="59" y="54"/>
                </a:cxn>
                <a:cxn ang="0">
                  <a:pos x="55" y="50"/>
                </a:cxn>
              </a:cxnLst>
              <a:rect l="0" t="0" r="r" b="b"/>
              <a:pathLst>
                <a:path w="100" h="100">
                  <a:moveTo>
                    <a:pt x="9" y="32"/>
                  </a:moveTo>
                  <a:lnTo>
                    <a:pt x="9" y="32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9" y="1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close/>
                  <a:moveTo>
                    <a:pt x="23" y="23"/>
                  </a:moveTo>
                  <a:lnTo>
                    <a:pt x="23" y="23"/>
                  </a:lnTo>
                  <a:lnTo>
                    <a:pt x="27" y="27"/>
                  </a:lnTo>
                  <a:lnTo>
                    <a:pt x="27" y="32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9" y="59"/>
                  </a:lnTo>
                  <a:lnTo>
                    <a:pt x="9" y="100"/>
                  </a:lnTo>
                  <a:lnTo>
                    <a:pt x="23" y="100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7" y="36"/>
                  </a:lnTo>
                  <a:lnTo>
                    <a:pt x="2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1" y="68"/>
                  </a:lnTo>
                  <a:lnTo>
                    <a:pt x="27" y="68"/>
                  </a:lnTo>
                  <a:lnTo>
                    <a:pt x="27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82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55" y="77"/>
                  </a:lnTo>
                  <a:lnTo>
                    <a:pt x="73" y="77"/>
                  </a:lnTo>
                  <a:lnTo>
                    <a:pt x="73" y="68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0" y="64"/>
                  </a:lnTo>
                  <a:lnTo>
                    <a:pt x="68" y="64"/>
                  </a:lnTo>
                  <a:lnTo>
                    <a:pt x="68" y="41"/>
                  </a:lnTo>
                  <a:lnTo>
                    <a:pt x="77" y="41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7" y="91"/>
                  </a:lnTo>
                  <a:lnTo>
                    <a:pt x="68" y="91"/>
                  </a:lnTo>
                  <a:lnTo>
                    <a:pt x="68" y="91"/>
                  </a:lnTo>
                  <a:lnTo>
                    <a:pt x="73" y="100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86" y="100"/>
                  </a:lnTo>
                  <a:lnTo>
                    <a:pt x="91" y="96"/>
                  </a:lnTo>
                  <a:lnTo>
                    <a:pt x="91" y="41"/>
                  </a:lnTo>
                  <a:lnTo>
                    <a:pt x="100" y="41"/>
                  </a:lnTo>
                  <a:lnTo>
                    <a:pt x="100" y="32"/>
                  </a:lnTo>
                  <a:lnTo>
                    <a:pt x="68" y="32"/>
                  </a:lnTo>
                  <a:lnTo>
                    <a:pt x="68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8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5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  <a:moveTo>
                    <a:pt x="96" y="18"/>
                  </a:moveTo>
                  <a:lnTo>
                    <a:pt x="96" y="9"/>
                  </a:lnTo>
                  <a:lnTo>
                    <a:pt x="68" y="9"/>
                  </a:lnTo>
                  <a:lnTo>
                    <a:pt x="68" y="18"/>
                  </a:lnTo>
                  <a:lnTo>
                    <a:pt x="96" y="18"/>
                  </a:lnTo>
                  <a:lnTo>
                    <a:pt x="96" y="18"/>
                  </a:lnTo>
                  <a:close/>
                  <a:moveTo>
                    <a:pt x="41" y="23"/>
                  </a:moveTo>
                  <a:lnTo>
                    <a:pt x="41" y="23"/>
                  </a:lnTo>
                  <a:lnTo>
                    <a:pt x="45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3"/>
                  </a:lnTo>
                  <a:close/>
                  <a:moveTo>
                    <a:pt x="45" y="36"/>
                  </a:moveTo>
                  <a:lnTo>
                    <a:pt x="45" y="41"/>
                  </a:lnTo>
                  <a:lnTo>
                    <a:pt x="41" y="41"/>
                  </a:lnTo>
                  <a:lnTo>
                    <a:pt x="41" y="36"/>
                  </a:lnTo>
                  <a:lnTo>
                    <a:pt x="45" y="36"/>
                  </a:lnTo>
                  <a:lnTo>
                    <a:pt x="45" y="36"/>
                  </a:lnTo>
                  <a:close/>
                  <a:moveTo>
                    <a:pt x="55" y="41"/>
                  </a:moveTo>
                  <a:lnTo>
                    <a:pt x="55" y="36"/>
                  </a:lnTo>
                  <a:lnTo>
                    <a:pt x="59" y="36"/>
                  </a:lnTo>
                  <a:lnTo>
                    <a:pt x="59" y="41"/>
                  </a:lnTo>
                  <a:lnTo>
                    <a:pt x="55" y="41"/>
                  </a:lnTo>
                  <a:lnTo>
                    <a:pt x="55" y="41"/>
                  </a:lnTo>
                  <a:close/>
                  <a:moveTo>
                    <a:pt x="45" y="50"/>
                  </a:moveTo>
                  <a:lnTo>
                    <a:pt x="45" y="54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45" y="50"/>
                  </a:lnTo>
                  <a:lnTo>
                    <a:pt x="45" y="50"/>
                  </a:lnTo>
                  <a:close/>
                  <a:moveTo>
                    <a:pt x="55" y="50"/>
                  </a:moveTo>
                  <a:lnTo>
                    <a:pt x="59" y="50"/>
                  </a:lnTo>
                  <a:lnTo>
                    <a:pt x="59" y="54"/>
                  </a:lnTo>
                  <a:lnTo>
                    <a:pt x="55" y="54"/>
                  </a:lnTo>
                  <a:lnTo>
                    <a:pt x="55" y="50"/>
                  </a:lnTo>
                  <a:lnTo>
                    <a:pt x="55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6" name="Freeform 32"/>
            <p:cNvSpPr>
              <a:spLocks noEditPoints="1"/>
            </p:cNvSpPr>
            <p:nvPr/>
          </p:nvSpPr>
          <p:spPr bwMode="auto">
            <a:xfrm>
              <a:off x="3966" y="2349"/>
              <a:ext cx="87" cy="92"/>
            </a:xfrm>
            <a:custGeom>
              <a:avLst/>
              <a:gdLst/>
              <a:ahLst/>
              <a:cxnLst>
                <a:cxn ang="0">
                  <a:pos x="14" y="92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78"/>
                </a:cxn>
                <a:cxn ang="0">
                  <a:pos x="18" y="78"/>
                </a:cxn>
                <a:cxn ang="0">
                  <a:pos x="27" y="73"/>
                </a:cxn>
                <a:cxn ang="0">
                  <a:pos x="36" y="69"/>
                </a:cxn>
                <a:cxn ang="0">
                  <a:pos x="36" y="64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36" y="46"/>
                </a:cxn>
                <a:cxn ang="0">
                  <a:pos x="32" y="37"/>
                </a:cxn>
                <a:cxn ang="0">
                  <a:pos x="32" y="37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0"/>
                </a:cxn>
                <a:cxn ang="0">
                  <a:pos x="0" y="0"/>
                </a:cxn>
                <a:cxn ang="0">
                  <a:pos x="0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55" y="92"/>
                </a:cxn>
                <a:cxn ang="0">
                  <a:pos x="55" y="82"/>
                </a:cxn>
                <a:cxn ang="0">
                  <a:pos x="73" y="82"/>
                </a:cxn>
                <a:cxn ang="0">
                  <a:pos x="73" y="92"/>
                </a:cxn>
                <a:cxn ang="0">
                  <a:pos x="87" y="92"/>
                </a:cxn>
                <a:cxn ang="0">
                  <a:pos x="87" y="5"/>
                </a:cxn>
                <a:cxn ang="0">
                  <a:pos x="41" y="5"/>
                </a:cxn>
                <a:cxn ang="0">
                  <a:pos x="41" y="92"/>
                </a:cxn>
                <a:cxn ang="0">
                  <a:pos x="55" y="92"/>
                </a:cxn>
                <a:cxn ang="0">
                  <a:pos x="55" y="92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23" y="60"/>
                </a:cxn>
                <a:cxn ang="0">
                  <a:pos x="14" y="60"/>
                </a:cxn>
                <a:cxn ang="0">
                  <a:pos x="14" y="14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55" y="37"/>
                </a:cxn>
                <a:cxn ang="0">
                  <a:pos x="55" y="14"/>
                </a:cxn>
                <a:cxn ang="0">
                  <a:pos x="73" y="14"/>
                </a:cxn>
                <a:cxn ang="0">
                  <a:pos x="73" y="37"/>
                </a:cxn>
                <a:cxn ang="0">
                  <a:pos x="55" y="37"/>
                </a:cxn>
                <a:cxn ang="0">
                  <a:pos x="55" y="37"/>
                </a:cxn>
                <a:cxn ang="0">
                  <a:pos x="73" y="50"/>
                </a:cxn>
                <a:cxn ang="0">
                  <a:pos x="73" y="69"/>
                </a:cxn>
                <a:cxn ang="0">
                  <a:pos x="55" y="69"/>
                </a:cxn>
                <a:cxn ang="0">
                  <a:pos x="55" y="50"/>
                </a:cxn>
                <a:cxn ang="0">
                  <a:pos x="73" y="50"/>
                </a:cxn>
                <a:cxn ang="0">
                  <a:pos x="73" y="50"/>
                </a:cxn>
              </a:cxnLst>
              <a:rect l="0" t="0" r="r" b="b"/>
              <a:pathLst>
                <a:path w="87" h="92">
                  <a:moveTo>
                    <a:pt x="14" y="92"/>
                  </a:moveTo>
                  <a:lnTo>
                    <a:pt x="14" y="64"/>
                  </a:lnTo>
                  <a:lnTo>
                    <a:pt x="14" y="64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7" y="73"/>
                  </a:lnTo>
                  <a:lnTo>
                    <a:pt x="36" y="69"/>
                  </a:lnTo>
                  <a:lnTo>
                    <a:pt x="36" y="64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36" y="46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14" y="92"/>
                  </a:lnTo>
                  <a:lnTo>
                    <a:pt x="14" y="92"/>
                  </a:lnTo>
                  <a:close/>
                  <a:moveTo>
                    <a:pt x="55" y="92"/>
                  </a:moveTo>
                  <a:lnTo>
                    <a:pt x="55" y="82"/>
                  </a:lnTo>
                  <a:lnTo>
                    <a:pt x="73" y="82"/>
                  </a:lnTo>
                  <a:lnTo>
                    <a:pt x="73" y="92"/>
                  </a:lnTo>
                  <a:lnTo>
                    <a:pt x="87" y="92"/>
                  </a:lnTo>
                  <a:lnTo>
                    <a:pt x="87" y="5"/>
                  </a:lnTo>
                  <a:lnTo>
                    <a:pt x="41" y="5"/>
                  </a:lnTo>
                  <a:lnTo>
                    <a:pt x="41" y="92"/>
                  </a:lnTo>
                  <a:lnTo>
                    <a:pt x="55" y="92"/>
                  </a:lnTo>
                  <a:lnTo>
                    <a:pt x="55" y="92"/>
                  </a:lnTo>
                  <a:close/>
                  <a:moveTo>
                    <a:pt x="18" y="37"/>
                  </a:moveTo>
                  <a:lnTo>
                    <a:pt x="18" y="37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3" y="60"/>
                  </a:lnTo>
                  <a:lnTo>
                    <a:pt x="14" y="60"/>
                  </a:lnTo>
                  <a:lnTo>
                    <a:pt x="14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close/>
                  <a:moveTo>
                    <a:pt x="55" y="37"/>
                  </a:moveTo>
                  <a:lnTo>
                    <a:pt x="55" y="14"/>
                  </a:lnTo>
                  <a:lnTo>
                    <a:pt x="73" y="14"/>
                  </a:lnTo>
                  <a:lnTo>
                    <a:pt x="73" y="37"/>
                  </a:lnTo>
                  <a:lnTo>
                    <a:pt x="55" y="37"/>
                  </a:lnTo>
                  <a:lnTo>
                    <a:pt x="55" y="37"/>
                  </a:lnTo>
                  <a:close/>
                  <a:moveTo>
                    <a:pt x="73" y="50"/>
                  </a:moveTo>
                  <a:lnTo>
                    <a:pt x="73" y="69"/>
                  </a:lnTo>
                  <a:lnTo>
                    <a:pt x="55" y="69"/>
                  </a:lnTo>
                  <a:lnTo>
                    <a:pt x="55" y="50"/>
                  </a:lnTo>
                  <a:lnTo>
                    <a:pt x="73" y="50"/>
                  </a:lnTo>
                  <a:lnTo>
                    <a:pt x="73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7" name="Freeform 33"/>
            <p:cNvSpPr>
              <a:spLocks/>
            </p:cNvSpPr>
            <p:nvPr/>
          </p:nvSpPr>
          <p:spPr bwMode="auto">
            <a:xfrm>
              <a:off x="4075" y="2345"/>
              <a:ext cx="96" cy="100"/>
            </a:xfrm>
            <a:custGeom>
              <a:avLst/>
              <a:gdLst/>
              <a:ahLst/>
              <a:cxnLst>
                <a:cxn ang="0">
                  <a:pos x="55" y="13"/>
                </a:cxn>
                <a:cxn ang="0">
                  <a:pos x="55" y="1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32"/>
                </a:cxn>
                <a:cxn ang="0">
                  <a:pos x="41" y="32"/>
                </a:cxn>
                <a:cxn ang="0">
                  <a:pos x="41" y="41"/>
                </a:cxn>
                <a:cxn ang="0">
                  <a:pos x="9" y="41"/>
                </a:cxn>
                <a:cxn ang="0">
                  <a:pos x="9" y="91"/>
                </a:cxn>
                <a:cxn ang="0">
                  <a:pos x="23" y="91"/>
                </a:cxn>
                <a:cxn ang="0">
                  <a:pos x="23" y="54"/>
                </a:cxn>
                <a:cxn ang="0">
                  <a:pos x="41" y="54"/>
                </a:cxn>
                <a:cxn ang="0">
                  <a:pos x="41" y="100"/>
                </a:cxn>
                <a:cxn ang="0">
                  <a:pos x="55" y="100"/>
                </a:cxn>
                <a:cxn ang="0">
                  <a:pos x="55" y="54"/>
                </a:cxn>
                <a:cxn ang="0">
                  <a:pos x="69" y="54"/>
                </a:cxn>
                <a:cxn ang="0">
                  <a:pos x="69" y="73"/>
                </a:cxn>
                <a:cxn ang="0">
                  <a:pos x="69" y="73"/>
                </a:cxn>
                <a:cxn ang="0">
                  <a:pos x="64" y="77"/>
                </a:cxn>
                <a:cxn ang="0">
                  <a:pos x="55" y="77"/>
                </a:cxn>
                <a:cxn ang="0">
                  <a:pos x="55" y="77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78" y="91"/>
                </a:cxn>
                <a:cxn ang="0">
                  <a:pos x="82" y="86"/>
                </a:cxn>
                <a:cxn ang="0">
                  <a:pos x="82" y="82"/>
                </a:cxn>
                <a:cxn ang="0">
                  <a:pos x="82" y="41"/>
                </a:cxn>
                <a:cxn ang="0">
                  <a:pos x="55" y="41"/>
                </a:cxn>
                <a:cxn ang="0">
                  <a:pos x="55" y="32"/>
                </a:cxn>
                <a:cxn ang="0">
                  <a:pos x="96" y="32"/>
                </a:cxn>
                <a:cxn ang="0">
                  <a:pos x="96" y="18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55" y="13"/>
                </a:cxn>
                <a:cxn ang="0">
                  <a:pos x="55" y="13"/>
                </a:cxn>
                <a:cxn ang="0">
                  <a:pos x="55" y="13"/>
                </a:cxn>
              </a:cxnLst>
              <a:rect l="0" t="0" r="r" b="b"/>
              <a:pathLst>
                <a:path w="96" h="100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1" y="32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3" y="91"/>
                  </a:lnTo>
                  <a:lnTo>
                    <a:pt x="23" y="54"/>
                  </a:lnTo>
                  <a:lnTo>
                    <a:pt x="41" y="54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4"/>
                  </a:lnTo>
                  <a:lnTo>
                    <a:pt x="69" y="54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4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82" y="86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2"/>
                  </a:lnTo>
                  <a:lnTo>
                    <a:pt x="96" y="32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8" name="Freeform 34"/>
            <p:cNvSpPr>
              <a:spLocks noEditPoints="1"/>
            </p:cNvSpPr>
            <p:nvPr/>
          </p:nvSpPr>
          <p:spPr bwMode="auto">
            <a:xfrm>
              <a:off x="4308" y="1966"/>
              <a:ext cx="105" cy="100"/>
            </a:xfrm>
            <a:custGeom>
              <a:avLst/>
              <a:gdLst/>
              <a:ahLst/>
              <a:cxnLst>
                <a:cxn ang="0">
                  <a:pos x="59" y="9"/>
                </a:cxn>
                <a:cxn ang="0">
                  <a:pos x="59" y="9"/>
                </a:cxn>
                <a:cxn ang="0">
                  <a:pos x="50" y="9"/>
                </a:cxn>
                <a:cxn ang="0">
                  <a:pos x="46" y="5"/>
                </a:cxn>
                <a:cxn ang="0">
                  <a:pos x="36" y="23"/>
                </a:cxn>
                <a:cxn ang="0">
                  <a:pos x="32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27" y="5"/>
                </a:cxn>
                <a:cxn ang="0">
                  <a:pos x="18" y="5"/>
                </a:cxn>
                <a:cxn ang="0">
                  <a:pos x="5" y="23"/>
                </a:cxn>
                <a:cxn ang="0">
                  <a:pos x="18" y="32"/>
                </a:cxn>
                <a:cxn ang="0">
                  <a:pos x="9" y="50"/>
                </a:cxn>
                <a:cxn ang="0">
                  <a:pos x="0" y="69"/>
                </a:cxn>
                <a:cxn ang="0">
                  <a:pos x="5" y="73"/>
                </a:cxn>
                <a:cxn ang="0">
                  <a:pos x="9" y="78"/>
                </a:cxn>
                <a:cxn ang="0">
                  <a:pos x="18" y="100"/>
                </a:cxn>
                <a:cxn ang="0">
                  <a:pos x="32" y="59"/>
                </a:cxn>
                <a:cxn ang="0">
                  <a:pos x="36" y="69"/>
                </a:cxn>
                <a:cxn ang="0">
                  <a:pos x="46" y="59"/>
                </a:cxn>
                <a:cxn ang="0">
                  <a:pos x="55" y="55"/>
                </a:cxn>
                <a:cxn ang="0">
                  <a:pos x="46" y="69"/>
                </a:cxn>
                <a:cxn ang="0">
                  <a:pos x="32" y="82"/>
                </a:cxn>
                <a:cxn ang="0">
                  <a:pos x="36" y="87"/>
                </a:cxn>
                <a:cxn ang="0">
                  <a:pos x="41" y="91"/>
                </a:cxn>
                <a:cxn ang="0">
                  <a:pos x="59" y="100"/>
                </a:cxn>
                <a:cxn ang="0">
                  <a:pos x="73" y="69"/>
                </a:cxn>
                <a:cxn ang="0">
                  <a:pos x="91" y="91"/>
                </a:cxn>
                <a:cxn ang="0">
                  <a:pos x="105" y="82"/>
                </a:cxn>
                <a:cxn ang="0">
                  <a:pos x="82" y="55"/>
                </a:cxn>
                <a:cxn ang="0">
                  <a:pos x="100" y="41"/>
                </a:cxn>
                <a:cxn ang="0">
                  <a:pos x="73" y="32"/>
                </a:cxn>
                <a:cxn ang="0">
                  <a:pos x="96" y="18"/>
                </a:cxn>
                <a:cxn ang="0">
                  <a:pos x="73" y="14"/>
                </a:cxn>
                <a:cxn ang="0">
                  <a:pos x="78" y="5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59" y="0"/>
                </a:cxn>
                <a:cxn ang="0">
                  <a:pos x="55" y="18"/>
                </a:cxn>
                <a:cxn ang="0">
                  <a:pos x="55" y="18"/>
                </a:cxn>
                <a:cxn ang="0">
                  <a:pos x="59" y="9"/>
                </a:cxn>
                <a:cxn ang="0">
                  <a:pos x="32" y="32"/>
                </a:cxn>
                <a:cxn ang="0">
                  <a:pos x="36" y="37"/>
                </a:cxn>
                <a:cxn ang="0">
                  <a:pos x="46" y="37"/>
                </a:cxn>
                <a:cxn ang="0">
                  <a:pos x="50" y="41"/>
                </a:cxn>
                <a:cxn ang="0">
                  <a:pos x="55" y="32"/>
                </a:cxn>
                <a:cxn ang="0">
                  <a:pos x="64" y="41"/>
                </a:cxn>
                <a:cxn ang="0">
                  <a:pos x="41" y="50"/>
                </a:cxn>
                <a:cxn ang="0">
                  <a:pos x="32" y="46"/>
                </a:cxn>
                <a:cxn ang="0">
                  <a:pos x="32" y="32"/>
                </a:cxn>
              </a:cxnLst>
              <a:rect l="0" t="0" r="r" b="b"/>
              <a:pathLst>
                <a:path w="105" h="100">
                  <a:moveTo>
                    <a:pt x="59" y="9"/>
                  </a:move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36" y="32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18" y="5"/>
                  </a:lnTo>
                  <a:lnTo>
                    <a:pt x="18" y="23"/>
                  </a:lnTo>
                  <a:lnTo>
                    <a:pt x="5" y="23"/>
                  </a:lnTo>
                  <a:lnTo>
                    <a:pt x="5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5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8" y="64"/>
                  </a:lnTo>
                  <a:lnTo>
                    <a:pt x="18" y="100"/>
                  </a:lnTo>
                  <a:lnTo>
                    <a:pt x="32" y="100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46" y="59"/>
                  </a:lnTo>
                  <a:lnTo>
                    <a:pt x="41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46" y="69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59" y="69"/>
                  </a:lnTo>
                  <a:lnTo>
                    <a:pt x="59" y="100"/>
                  </a:lnTo>
                  <a:lnTo>
                    <a:pt x="73" y="100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91" y="91"/>
                  </a:lnTo>
                  <a:lnTo>
                    <a:pt x="105" y="82"/>
                  </a:lnTo>
                  <a:lnTo>
                    <a:pt x="105" y="82"/>
                  </a:lnTo>
                  <a:lnTo>
                    <a:pt x="91" y="69"/>
                  </a:lnTo>
                  <a:lnTo>
                    <a:pt x="82" y="55"/>
                  </a:lnTo>
                  <a:lnTo>
                    <a:pt x="100" y="55"/>
                  </a:lnTo>
                  <a:lnTo>
                    <a:pt x="100" y="41"/>
                  </a:lnTo>
                  <a:lnTo>
                    <a:pt x="73" y="41"/>
                  </a:lnTo>
                  <a:lnTo>
                    <a:pt x="73" y="32"/>
                  </a:lnTo>
                  <a:lnTo>
                    <a:pt x="96" y="32"/>
                  </a:lnTo>
                  <a:lnTo>
                    <a:pt x="96" y="18"/>
                  </a:lnTo>
                  <a:lnTo>
                    <a:pt x="73" y="18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9" y="0"/>
                  </a:lnTo>
                  <a:lnTo>
                    <a:pt x="59" y="18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close/>
                  <a:moveTo>
                    <a:pt x="32" y="32"/>
                  </a:moveTo>
                  <a:lnTo>
                    <a:pt x="36" y="32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5" y="32"/>
                  </a:lnTo>
                  <a:lnTo>
                    <a:pt x="64" y="32"/>
                  </a:lnTo>
                  <a:lnTo>
                    <a:pt x="64" y="41"/>
                  </a:lnTo>
                  <a:lnTo>
                    <a:pt x="41" y="41"/>
                  </a:lnTo>
                  <a:lnTo>
                    <a:pt x="41" y="50"/>
                  </a:lnTo>
                  <a:lnTo>
                    <a:pt x="36" y="41"/>
                  </a:lnTo>
                  <a:lnTo>
                    <a:pt x="32" y="46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9" name="Freeform 35"/>
            <p:cNvSpPr>
              <a:spLocks noEditPoints="1"/>
            </p:cNvSpPr>
            <p:nvPr/>
          </p:nvSpPr>
          <p:spPr bwMode="auto">
            <a:xfrm>
              <a:off x="4422" y="1966"/>
              <a:ext cx="91" cy="100"/>
            </a:xfrm>
            <a:custGeom>
              <a:avLst/>
              <a:gdLst/>
              <a:ahLst/>
              <a:cxnLst>
                <a:cxn ang="0">
                  <a:pos x="68" y="27"/>
                </a:cxn>
                <a:cxn ang="0">
                  <a:pos x="59" y="14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46" y="9"/>
                </a:cxn>
                <a:cxn ang="0">
                  <a:pos x="46" y="50"/>
                </a:cxn>
                <a:cxn ang="0">
                  <a:pos x="41" y="27"/>
                </a:cxn>
                <a:cxn ang="0">
                  <a:pos x="32" y="9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27" y="5"/>
                </a:cxn>
                <a:cxn ang="0">
                  <a:pos x="18" y="5"/>
                </a:cxn>
                <a:cxn ang="0">
                  <a:pos x="18" y="55"/>
                </a:cxn>
                <a:cxn ang="0">
                  <a:pos x="14" y="78"/>
                </a:cxn>
                <a:cxn ang="0">
                  <a:pos x="0" y="91"/>
                </a:cxn>
                <a:cxn ang="0">
                  <a:pos x="9" y="100"/>
                </a:cxn>
                <a:cxn ang="0">
                  <a:pos x="23" y="87"/>
                </a:cxn>
                <a:cxn ang="0">
                  <a:pos x="27" y="78"/>
                </a:cxn>
                <a:cxn ang="0">
                  <a:pos x="32" y="32"/>
                </a:cxn>
                <a:cxn ang="0">
                  <a:pos x="37" y="59"/>
                </a:cxn>
                <a:cxn ang="0">
                  <a:pos x="41" y="59"/>
                </a:cxn>
                <a:cxn ang="0">
                  <a:pos x="46" y="59"/>
                </a:cxn>
                <a:cxn ang="0">
                  <a:pos x="59" y="96"/>
                </a:cxn>
                <a:cxn ang="0">
                  <a:pos x="59" y="32"/>
                </a:cxn>
                <a:cxn ang="0">
                  <a:pos x="64" y="64"/>
                </a:cxn>
                <a:cxn ang="0">
                  <a:pos x="78" y="100"/>
                </a:cxn>
                <a:cxn ang="0">
                  <a:pos x="87" y="9"/>
                </a:cxn>
                <a:cxn ang="0">
                  <a:pos x="91" y="5"/>
                </a:cxn>
                <a:cxn ang="0">
                  <a:pos x="91" y="5"/>
                </a:cxn>
                <a:cxn ang="0">
                  <a:pos x="87" y="5"/>
                </a:cxn>
                <a:cxn ang="0">
                  <a:pos x="78" y="0"/>
                </a:cxn>
                <a:cxn ang="0">
                  <a:pos x="78" y="50"/>
                </a:cxn>
                <a:cxn ang="0">
                  <a:pos x="68" y="27"/>
                </a:cxn>
                <a:cxn ang="0">
                  <a:pos x="14" y="50"/>
                </a:cxn>
                <a:cxn ang="0">
                  <a:pos x="18" y="27"/>
                </a:cxn>
                <a:cxn ang="0">
                  <a:pos x="5" y="27"/>
                </a:cxn>
                <a:cxn ang="0">
                  <a:pos x="5" y="32"/>
                </a:cxn>
                <a:cxn ang="0">
                  <a:pos x="0" y="59"/>
                </a:cxn>
                <a:cxn ang="0">
                  <a:pos x="9" y="64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91" h="100">
                  <a:moveTo>
                    <a:pt x="68" y="27"/>
                  </a:moveTo>
                  <a:lnTo>
                    <a:pt x="68" y="27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46" y="9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2" y="2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18" y="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6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23" y="87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32" y="55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6" y="59"/>
                  </a:lnTo>
                  <a:lnTo>
                    <a:pt x="46" y="96"/>
                  </a:lnTo>
                  <a:lnTo>
                    <a:pt x="59" y="96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78" y="59"/>
                  </a:lnTo>
                  <a:lnTo>
                    <a:pt x="78" y="100"/>
                  </a:lnTo>
                  <a:lnTo>
                    <a:pt x="87" y="10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78" y="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8" y="27"/>
                  </a:lnTo>
                  <a:close/>
                  <a:moveTo>
                    <a:pt x="14" y="50"/>
                  </a:moveTo>
                  <a:lnTo>
                    <a:pt x="14" y="50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0" name="Freeform 36"/>
            <p:cNvSpPr>
              <a:spLocks/>
            </p:cNvSpPr>
            <p:nvPr/>
          </p:nvSpPr>
          <p:spPr bwMode="auto">
            <a:xfrm>
              <a:off x="4532" y="1966"/>
              <a:ext cx="95" cy="100"/>
            </a:xfrm>
            <a:custGeom>
              <a:avLst/>
              <a:gdLst/>
              <a:ahLst/>
              <a:cxnLst>
                <a:cxn ang="0">
                  <a:pos x="54" y="14"/>
                </a:cxn>
                <a:cxn ang="0">
                  <a:pos x="54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27"/>
                </a:cxn>
                <a:cxn ang="0">
                  <a:pos x="41" y="27"/>
                </a:cxn>
                <a:cxn ang="0">
                  <a:pos x="41" y="41"/>
                </a:cxn>
                <a:cxn ang="0">
                  <a:pos x="9" y="41"/>
                </a:cxn>
                <a:cxn ang="0">
                  <a:pos x="9" y="91"/>
                </a:cxn>
                <a:cxn ang="0">
                  <a:pos x="27" y="91"/>
                </a:cxn>
                <a:cxn ang="0">
                  <a:pos x="27" y="50"/>
                </a:cxn>
                <a:cxn ang="0">
                  <a:pos x="41" y="50"/>
                </a:cxn>
                <a:cxn ang="0">
                  <a:pos x="41" y="100"/>
                </a:cxn>
                <a:cxn ang="0">
                  <a:pos x="54" y="100"/>
                </a:cxn>
                <a:cxn ang="0">
                  <a:pos x="54" y="50"/>
                </a:cxn>
                <a:cxn ang="0">
                  <a:pos x="68" y="50"/>
                </a:cxn>
                <a:cxn ang="0">
                  <a:pos x="68" y="73"/>
                </a:cxn>
                <a:cxn ang="0">
                  <a:pos x="68" y="73"/>
                </a:cxn>
                <a:cxn ang="0">
                  <a:pos x="68" y="78"/>
                </a:cxn>
                <a:cxn ang="0">
                  <a:pos x="59" y="78"/>
                </a:cxn>
                <a:cxn ang="0">
                  <a:pos x="59" y="78"/>
                </a:cxn>
                <a:cxn ang="0">
                  <a:pos x="59" y="91"/>
                </a:cxn>
                <a:cxn ang="0">
                  <a:pos x="59" y="91"/>
                </a:cxn>
                <a:cxn ang="0">
                  <a:pos x="77" y="87"/>
                </a:cxn>
                <a:cxn ang="0">
                  <a:pos x="82" y="87"/>
                </a:cxn>
                <a:cxn ang="0">
                  <a:pos x="82" y="82"/>
                </a:cxn>
                <a:cxn ang="0">
                  <a:pos x="82" y="41"/>
                </a:cxn>
                <a:cxn ang="0">
                  <a:pos x="54" y="41"/>
                </a:cxn>
                <a:cxn ang="0">
                  <a:pos x="54" y="27"/>
                </a:cxn>
                <a:cxn ang="0">
                  <a:pos x="95" y="27"/>
                </a:cxn>
                <a:cxn ang="0">
                  <a:pos x="95" y="18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54" y="14"/>
                </a:cxn>
                <a:cxn ang="0">
                  <a:pos x="54" y="14"/>
                </a:cxn>
                <a:cxn ang="0">
                  <a:pos x="54" y="14"/>
                </a:cxn>
              </a:cxnLst>
              <a:rect l="0" t="0" r="r" b="b"/>
              <a:pathLst>
                <a:path w="95" h="100">
                  <a:moveTo>
                    <a:pt x="54" y="14"/>
                  </a:moveTo>
                  <a:lnTo>
                    <a:pt x="54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41" y="27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7" y="91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100"/>
                  </a:lnTo>
                  <a:lnTo>
                    <a:pt x="54" y="100"/>
                  </a:lnTo>
                  <a:lnTo>
                    <a:pt x="54" y="50"/>
                  </a:lnTo>
                  <a:lnTo>
                    <a:pt x="68" y="50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8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77" y="87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4" y="41"/>
                  </a:lnTo>
                  <a:lnTo>
                    <a:pt x="54" y="27"/>
                  </a:lnTo>
                  <a:lnTo>
                    <a:pt x="95" y="27"/>
                  </a:lnTo>
                  <a:lnTo>
                    <a:pt x="9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1" name="Freeform 37"/>
            <p:cNvSpPr>
              <a:spLocks noEditPoints="1"/>
            </p:cNvSpPr>
            <p:nvPr/>
          </p:nvSpPr>
          <p:spPr bwMode="auto">
            <a:xfrm>
              <a:off x="4404" y="1442"/>
              <a:ext cx="100" cy="104"/>
            </a:xfrm>
            <a:custGeom>
              <a:avLst/>
              <a:gdLst/>
              <a:ahLst/>
              <a:cxnLst>
                <a:cxn ang="0">
                  <a:pos x="23" y="54"/>
                </a:cxn>
                <a:cxn ang="0">
                  <a:pos x="23" y="82"/>
                </a:cxn>
                <a:cxn ang="0">
                  <a:pos x="18" y="91"/>
                </a:cxn>
                <a:cxn ang="0">
                  <a:pos x="27" y="104"/>
                </a:cxn>
                <a:cxn ang="0">
                  <a:pos x="32" y="100"/>
                </a:cxn>
                <a:cxn ang="0">
                  <a:pos x="55" y="86"/>
                </a:cxn>
                <a:cxn ang="0">
                  <a:pos x="55" y="77"/>
                </a:cxn>
                <a:cxn ang="0">
                  <a:pos x="50" y="73"/>
                </a:cxn>
                <a:cxn ang="0">
                  <a:pos x="45" y="73"/>
                </a:cxn>
                <a:cxn ang="0">
                  <a:pos x="36" y="54"/>
                </a:cxn>
                <a:cxn ang="0">
                  <a:pos x="45" y="54"/>
                </a:cxn>
                <a:cxn ang="0">
                  <a:pos x="64" y="82"/>
                </a:cxn>
                <a:cxn ang="0">
                  <a:pos x="91" y="100"/>
                </a:cxn>
                <a:cxn ang="0">
                  <a:pos x="100" y="82"/>
                </a:cxn>
                <a:cxn ang="0">
                  <a:pos x="77" y="73"/>
                </a:cxn>
                <a:cxn ang="0">
                  <a:pos x="59" y="54"/>
                </a:cxn>
                <a:cxn ang="0">
                  <a:pos x="96" y="41"/>
                </a:cxn>
                <a:cxn ang="0">
                  <a:pos x="36" y="13"/>
                </a:cxn>
                <a:cxn ang="0">
                  <a:pos x="36" y="4"/>
                </a:cxn>
                <a:cxn ang="0">
                  <a:pos x="41" y="4"/>
                </a:cxn>
                <a:cxn ang="0">
                  <a:pos x="27" y="0"/>
                </a:cxn>
                <a:cxn ang="0">
                  <a:pos x="23" y="41"/>
                </a:cxn>
                <a:cxn ang="0">
                  <a:pos x="0" y="41"/>
                </a:cxn>
                <a:cxn ang="0">
                  <a:pos x="0" y="54"/>
                </a:cxn>
                <a:cxn ang="0">
                  <a:pos x="50" y="41"/>
                </a:cxn>
                <a:cxn ang="0">
                  <a:pos x="82" y="13"/>
                </a:cxn>
                <a:cxn ang="0">
                  <a:pos x="82" y="13"/>
                </a:cxn>
                <a:cxn ang="0">
                  <a:pos x="82" y="9"/>
                </a:cxn>
                <a:cxn ang="0">
                  <a:pos x="77" y="4"/>
                </a:cxn>
                <a:cxn ang="0">
                  <a:pos x="68" y="0"/>
                </a:cxn>
                <a:cxn ang="0">
                  <a:pos x="64" y="4"/>
                </a:cxn>
                <a:cxn ang="0">
                  <a:pos x="55" y="18"/>
                </a:cxn>
                <a:cxn ang="0">
                  <a:pos x="41" y="31"/>
                </a:cxn>
                <a:cxn ang="0">
                  <a:pos x="50" y="41"/>
                </a:cxn>
                <a:cxn ang="0">
                  <a:pos x="50" y="41"/>
                </a:cxn>
              </a:cxnLst>
              <a:rect l="0" t="0" r="r" b="b"/>
              <a:pathLst>
                <a:path w="100" h="104">
                  <a:moveTo>
                    <a:pt x="0" y="54"/>
                  </a:moveTo>
                  <a:lnTo>
                    <a:pt x="23" y="54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27" y="104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36" y="82"/>
                  </a:lnTo>
                  <a:lnTo>
                    <a:pt x="36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55" y="68"/>
                  </a:lnTo>
                  <a:lnTo>
                    <a:pt x="64" y="82"/>
                  </a:lnTo>
                  <a:lnTo>
                    <a:pt x="73" y="91"/>
                  </a:lnTo>
                  <a:lnTo>
                    <a:pt x="91" y="100"/>
                  </a:lnTo>
                  <a:lnTo>
                    <a:pt x="91" y="100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77" y="73"/>
                  </a:lnTo>
                  <a:lnTo>
                    <a:pt x="68" y="63"/>
                  </a:lnTo>
                  <a:lnTo>
                    <a:pt x="59" y="54"/>
                  </a:lnTo>
                  <a:lnTo>
                    <a:pt x="96" y="54"/>
                  </a:lnTo>
                  <a:lnTo>
                    <a:pt x="96" y="41"/>
                  </a:lnTo>
                  <a:lnTo>
                    <a:pt x="36" y="4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50" y="41"/>
                  </a:moveTo>
                  <a:lnTo>
                    <a:pt x="50" y="41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9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55" y="18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2" name="Freeform 38"/>
            <p:cNvSpPr>
              <a:spLocks noEditPoints="1"/>
            </p:cNvSpPr>
            <p:nvPr/>
          </p:nvSpPr>
          <p:spPr bwMode="auto">
            <a:xfrm>
              <a:off x="4513" y="1446"/>
              <a:ext cx="101" cy="100"/>
            </a:xfrm>
            <a:custGeom>
              <a:avLst/>
              <a:gdLst/>
              <a:ahLst/>
              <a:cxnLst>
                <a:cxn ang="0">
                  <a:pos x="23" y="87"/>
                </a:cxn>
                <a:cxn ang="0">
                  <a:pos x="32" y="100"/>
                </a:cxn>
                <a:cxn ang="0">
                  <a:pos x="69" y="87"/>
                </a:cxn>
                <a:cxn ang="0">
                  <a:pos x="92" y="59"/>
                </a:cxn>
                <a:cxn ang="0">
                  <a:pos x="92" y="59"/>
                </a:cxn>
                <a:cxn ang="0">
                  <a:pos x="96" y="55"/>
                </a:cxn>
                <a:cxn ang="0">
                  <a:pos x="78" y="50"/>
                </a:cxn>
                <a:cxn ang="0">
                  <a:pos x="73" y="64"/>
                </a:cxn>
                <a:cxn ang="0">
                  <a:pos x="46" y="82"/>
                </a:cxn>
                <a:cxn ang="0">
                  <a:pos x="23" y="87"/>
                </a:cxn>
                <a:cxn ang="0">
                  <a:pos x="28" y="23"/>
                </a:cxn>
                <a:cxn ang="0">
                  <a:pos x="37" y="14"/>
                </a:cxn>
                <a:cxn ang="0">
                  <a:pos x="9" y="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101" y="41"/>
                </a:cxn>
                <a:cxn ang="0">
                  <a:pos x="101" y="37"/>
                </a:cxn>
                <a:cxn ang="0">
                  <a:pos x="87" y="14"/>
                </a:cxn>
                <a:cxn ang="0">
                  <a:pos x="73" y="18"/>
                </a:cxn>
                <a:cxn ang="0">
                  <a:pos x="92" y="50"/>
                </a:cxn>
                <a:cxn ang="0">
                  <a:pos x="28" y="55"/>
                </a:cxn>
                <a:cxn ang="0">
                  <a:pos x="41" y="55"/>
                </a:cxn>
                <a:cxn ang="0">
                  <a:pos x="55" y="18"/>
                </a:cxn>
                <a:cxn ang="0">
                  <a:pos x="41" y="18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28" y="37"/>
                </a:cxn>
                <a:cxn ang="0">
                  <a:pos x="9" y="23"/>
                </a:cxn>
                <a:cxn ang="0">
                  <a:pos x="0" y="32"/>
                </a:cxn>
                <a:cxn ang="0">
                  <a:pos x="19" y="46"/>
                </a:cxn>
                <a:cxn ang="0">
                  <a:pos x="28" y="59"/>
                </a:cxn>
                <a:cxn ang="0">
                  <a:pos x="19" y="50"/>
                </a:cxn>
                <a:cxn ang="0">
                  <a:pos x="5" y="87"/>
                </a:cxn>
                <a:cxn ang="0">
                  <a:pos x="19" y="96"/>
                </a:cxn>
                <a:cxn ang="0">
                  <a:pos x="19" y="96"/>
                </a:cxn>
                <a:cxn ang="0">
                  <a:pos x="28" y="59"/>
                </a:cxn>
                <a:cxn ang="0">
                  <a:pos x="69" y="64"/>
                </a:cxn>
                <a:cxn ang="0">
                  <a:pos x="69" y="5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60" y="0"/>
                </a:cxn>
                <a:cxn ang="0">
                  <a:pos x="69" y="64"/>
                </a:cxn>
              </a:cxnLst>
              <a:rect l="0" t="0" r="r" b="b"/>
              <a:pathLst>
                <a:path w="101" h="100">
                  <a:moveTo>
                    <a:pt x="23" y="87"/>
                  </a:moveTo>
                  <a:lnTo>
                    <a:pt x="23" y="87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50" y="91"/>
                  </a:lnTo>
                  <a:lnTo>
                    <a:pt x="69" y="87"/>
                  </a:lnTo>
                  <a:lnTo>
                    <a:pt x="82" y="73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3" y="64"/>
                  </a:lnTo>
                  <a:lnTo>
                    <a:pt x="60" y="73"/>
                  </a:lnTo>
                  <a:lnTo>
                    <a:pt x="46" y="82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close/>
                  <a:moveTo>
                    <a:pt x="28" y="23"/>
                  </a:moveTo>
                  <a:lnTo>
                    <a:pt x="37" y="14"/>
                  </a:lnTo>
                  <a:lnTo>
                    <a:pt x="37" y="14"/>
                  </a:lnTo>
                  <a:lnTo>
                    <a:pt x="19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8" y="23"/>
                  </a:lnTo>
                  <a:close/>
                  <a:moveTo>
                    <a:pt x="92" y="50"/>
                  </a:moveTo>
                  <a:lnTo>
                    <a:pt x="101" y="41"/>
                  </a:lnTo>
                  <a:lnTo>
                    <a:pt x="101" y="41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87" y="14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close/>
                  <a:moveTo>
                    <a:pt x="28" y="55"/>
                  </a:moveTo>
                  <a:lnTo>
                    <a:pt x="28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close/>
                  <a:moveTo>
                    <a:pt x="19" y="46"/>
                  </a:moveTo>
                  <a:lnTo>
                    <a:pt x="28" y="37"/>
                  </a:lnTo>
                  <a:lnTo>
                    <a:pt x="28" y="37"/>
                  </a:lnTo>
                  <a:lnTo>
                    <a:pt x="9" y="2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close/>
                  <a:moveTo>
                    <a:pt x="28" y="59"/>
                  </a:moveTo>
                  <a:lnTo>
                    <a:pt x="28" y="59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close/>
                  <a:moveTo>
                    <a:pt x="69" y="64"/>
                  </a:moveTo>
                  <a:lnTo>
                    <a:pt x="69" y="5"/>
                  </a:lnTo>
                  <a:lnTo>
                    <a:pt x="69" y="5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60" y="64"/>
                  </a:lnTo>
                  <a:lnTo>
                    <a:pt x="69" y="64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3" name="Freeform 39"/>
            <p:cNvSpPr>
              <a:spLocks/>
            </p:cNvSpPr>
            <p:nvPr/>
          </p:nvSpPr>
          <p:spPr bwMode="auto">
            <a:xfrm>
              <a:off x="4627" y="1442"/>
              <a:ext cx="96" cy="100"/>
            </a:xfrm>
            <a:custGeom>
              <a:avLst/>
              <a:gdLst/>
              <a:ahLst/>
              <a:cxnLst>
                <a:cxn ang="0">
                  <a:pos x="55" y="13"/>
                </a:cxn>
                <a:cxn ang="0">
                  <a:pos x="55" y="1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41" y="31"/>
                </a:cxn>
                <a:cxn ang="0">
                  <a:pos x="41" y="41"/>
                </a:cxn>
                <a:cxn ang="0">
                  <a:pos x="9" y="41"/>
                </a:cxn>
                <a:cxn ang="0">
                  <a:pos x="9" y="91"/>
                </a:cxn>
                <a:cxn ang="0">
                  <a:pos x="28" y="91"/>
                </a:cxn>
                <a:cxn ang="0">
                  <a:pos x="28" y="54"/>
                </a:cxn>
                <a:cxn ang="0">
                  <a:pos x="41" y="54"/>
                </a:cxn>
                <a:cxn ang="0">
                  <a:pos x="41" y="100"/>
                </a:cxn>
                <a:cxn ang="0">
                  <a:pos x="55" y="100"/>
                </a:cxn>
                <a:cxn ang="0">
                  <a:pos x="55" y="54"/>
                </a:cxn>
                <a:cxn ang="0">
                  <a:pos x="69" y="54"/>
                </a:cxn>
                <a:cxn ang="0">
                  <a:pos x="69" y="77"/>
                </a:cxn>
                <a:cxn ang="0">
                  <a:pos x="69" y="77"/>
                </a:cxn>
                <a:cxn ang="0">
                  <a:pos x="69" y="77"/>
                </a:cxn>
                <a:cxn ang="0">
                  <a:pos x="60" y="77"/>
                </a:cxn>
                <a:cxn ang="0">
                  <a:pos x="60" y="77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78" y="91"/>
                </a:cxn>
                <a:cxn ang="0">
                  <a:pos x="82" y="86"/>
                </a:cxn>
                <a:cxn ang="0">
                  <a:pos x="82" y="82"/>
                </a:cxn>
                <a:cxn ang="0">
                  <a:pos x="82" y="41"/>
                </a:cxn>
                <a:cxn ang="0">
                  <a:pos x="55" y="41"/>
                </a:cxn>
                <a:cxn ang="0">
                  <a:pos x="55" y="31"/>
                </a:cxn>
                <a:cxn ang="0">
                  <a:pos x="96" y="31"/>
                </a:cxn>
                <a:cxn ang="0">
                  <a:pos x="96" y="18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55" y="13"/>
                </a:cxn>
                <a:cxn ang="0">
                  <a:pos x="55" y="13"/>
                </a:cxn>
                <a:cxn ang="0">
                  <a:pos x="55" y="13"/>
                </a:cxn>
              </a:cxnLst>
              <a:rect l="0" t="0" r="r" b="b"/>
              <a:pathLst>
                <a:path w="96" h="100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1" y="31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8" y="91"/>
                  </a:lnTo>
                  <a:lnTo>
                    <a:pt x="28" y="54"/>
                  </a:lnTo>
                  <a:lnTo>
                    <a:pt x="41" y="54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4"/>
                  </a:lnTo>
                  <a:lnTo>
                    <a:pt x="69" y="54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82" y="86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1"/>
                  </a:lnTo>
                  <a:lnTo>
                    <a:pt x="96" y="31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4" name="Freeform 40"/>
            <p:cNvSpPr>
              <a:spLocks noEditPoints="1"/>
            </p:cNvSpPr>
            <p:nvPr/>
          </p:nvSpPr>
          <p:spPr bwMode="auto">
            <a:xfrm>
              <a:off x="2894" y="2372"/>
              <a:ext cx="100" cy="96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9" y="50"/>
                </a:cxn>
                <a:cxn ang="0">
                  <a:pos x="23" y="91"/>
                </a:cxn>
                <a:cxn ang="0">
                  <a:pos x="41" y="82"/>
                </a:cxn>
                <a:cxn ang="0">
                  <a:pos x="50" y="87"/>
                </a:cxn>
                <a:cxn ang="0">
                  <a:pos x="13" y="46"/>
                </a:cxn>
                <a:cxn ang="0">
                  <a:pos x="27" y="32"/>
                </a:cxn>
                <a:cxn ang="0">
                  <a:pos x="41" y="14"/>
                </a:cxn>
                <a:cxn ang="0">
                  <a:pos x="41" y="23"/>
                </a:cxn>
                <a:cxn ang="0">
                  <a:pos x="41" y="27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32" y="46"/>
                </a:cxn>
                <a:cxn ang="0">
                  <a:pos x="50" y="37"/>
                </a:cxn>
                <a:cxn ang="0">
                  <a:pos x="54" y="27"/>
                </a:cxn>
                <a:cxn ang="0">
                  <a:pos x="54" y="0"/>
                </a:cxn>
                <a:cxn ang="0">
                  <a:pos x="9" y="14"/>
                </a:cxn>
                <a:cxn ang="0">
                  <a:pos x="18" y="14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73" y="14"/>
                </a:cxn>
                <a:cxn ang="0">
                  <a:pos x="82" y="14"/>
                </a:cxn>
                <a:cxn ang="0">
                  <a:pos x="73" y="41"/>
                </a:cxn>
                <a:cxn ang="0">
                  <a:pos x="82" y="64"/>
                </a:cxn>
                <a:cxn ang="0">
                  <a:pos x="82" y="69"/>
                </a:cxn>
                <a:cxn ang="0">
                  <a:pos x="73" y="69"/>
                </a:cxn>
                <a:cxn ang="0">
                  <a:pos x="77" y="82"/>
                </a:cxn>
                <a:cxn ang="0">
                  <a:pos x="96" y="73"/>
                </a:cxn>
                <a:cxn ang="0">
                  <a:pos x="100" y="64"/>
                </a:cxn>
                <a:cxn ang="0">
                  <a:pos x="86" y="37"/>
                </a:cxn>
                <a:cxn ang="0">
                  <a:pos x="100" y="0"/>
                </a:cxn>
                <a:cxn ang="0">
                  <a:pos x="59" y="96"/>
                </a:cxn>
                <a:cxn ang="0">
                  <a:pos x="73" y="96"/>
                </a:cxn>
                <a:cxn ang="0">
                  <a:pos x="41" y="73"/>
                </a:cxn>
                <a:cxn ang="0">
                  <a:pos x="23" y="59"/>
                </a:cxn>
                <a:cxn ang="0">
                  <a:pos x="41" y="59"/>
                </a:cxn>
              </a:cxnLst>
              <a:rect l="0" t="0" r="r" b="b"/>
              <a:pathLst>
                <a:path w="100" h="96">
                  <a:moveTo>
                    <a:pt x="0" y="41"/>
                  </a:moveTo>
                  <a:lnTo>
                    <a:pt x="0" y="41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91"/>
                  </a:lnTo>
                  <a:lnTo>
                    <a:pt x="23" y="91"/>
                  </a:lnTo>
                  <a:lnTo>
                    <a:pt x="23" y="82"/>
                  </a:lnTo>
                  <a:lnTo>
                    <a:pt x="41" y="82"/>
                  </a:lnTo>
                  <a:lnTo>
                    <a:pt x="41" y="87"/>
                  </a:lnTo>
                  <a:lnTo>
                    <a:pt x="50" y="87"/>
                  </a:lnTo>
                  <a:lnTo>
                    <a:pt x="50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27" y="32"/>
                  </a:lnTo>
                  <a:lnTo>
                    <a:pt x="32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45" y="41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0"/>
                  </a:lnTo>
                  <a:lnTo>
                    <a:pt x="9" y="0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3" y="2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  <a:moveTo>
                    <a:pt x="73" y="96"/>
                  </a:moveTo>
                  <a:lnTo>
                    <a:pt x="73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82" y="50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2" y="69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7" y="82"/>
                  </a:lnTo>
                  <a:lnTo>
                    <a:pt x="77" y="82"/>
                  </a:lnTo>
                  <a:lnTo>
                    <a:pt x="91" y="78"/>
                  </a:lnTo>
                  <a:lnTo>
                    <a:pt x="96" y="73"/>
                  </a:lnTo>
                  <a:lnTo>
                    <a:pt x="96" y="73"/>
                  </a:lnTo>
                  <a:lnTo>
                    <a:pt x="100" y="64"/>
                  </a:lnTo>
                  <a:lnTo>
                    <a:pt x="96" y="55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100" y="0"/>
                  </a:lnTo>
                  <a:lnTo>
                    <a:pt x="59" y="0"/>
                  </a:lnTo>
                  <a:lnTo>
                    <a:pt x="59" y="96"/>
                  </a:lnTo>
                  <a:lnTo>
                    <a:pt x="73" y="96"/>
                  </a:lnTo>
                  <a:lnTo>
                    <a:pt x="73" y="96"/>
                  </a:lnTo>
                  <a:close/>
                  <a:moveTo>
                    <a:pt x="41" y="59"/>
                  </a:moveTo>
                  <a:lnTo>
                    <a:pt x="41" y="73"/>
                  </a:lnTo>
                  <a:lnTo>
                    <a:pt x="23" y="73"/>
                  </a:lnTo>
                  <a:lnTo>
                    <a:pt x="23" y="59"/>
                  </a:lnTo>
                  <a:lnTo>
                    <a:pt x="41" y="59"/>
                  </a:lnTo>
                  <a:lnTo>
                    <a:pt x="41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5" name="Freeform 41"/>
            <p:cNvSpPr>
              <a:spLocks noEditPoints="1"/>
            </p:cNvSpPr>
            <p:nvPr/>
          </p:nvSpPr>
          <p:spPr bwMode="auto">
            <a:xfrm>
              <a:off x="3012" y="2372"/>
              <a:ext cx="87" cy="91"/>
            </a:xfrm>
            <a:custGeom>
              <a:avLst/>
              <a:gdLst/>
              <a:ahLst/>
              <a:cxnLst>
                <a:cxn ang="0">
                  <a:pos x="9" y="91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23" y="73"/>
                </a:cxn>
                <a:cxn ang="0">
                  <a:pos x="32" y="69"/>
                </a:cxn>
                <a:cxn ang="0">
                  <a:pos x="37" y="64"/>
                </a:cxn>
                <a:cxn ang="0">
                  <a:pos x="37" y="55"/>
                </a:cxn>
                <a:cxn ang="0">
                  <a:pos x="37" y="55"/>
                </a:cxn>
                <a:cxn ang="0">
                  <a:pos x="32" y="46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7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51" y="91"/>
                </a:cxn>
                <a:cxn ang="0">
                  <a:pos x="51" y="82"/>
                </a:cxn>
                <a:cxn ang="0">
                  <a:pos x="69" y="82"/>
                </a:cxn>
                <a:cxn ang="0">
                  <a:pos x="69" y="91"/>
                </a:cxn>
                <a:cxn ang="0">
                  <a:pos x="87" y="91"/>
                </a:cxn>
                <a:cxn ang="0">
                  <a:pos x="87" y="5"/>
                </a:cxn>
                <a:cxn ang="0">
                  <a:pos x="37" y="5"/>
                </a:cxn>
                <a:cxn ang="0">
                  <a:pos x="37" y="91"/>
                </a:cxn>
                <a:cxn ang="0">
                  <a:pos x="51" y="91"/>
                </a:cxn>
                <a:cxn ang="0">
                  <a:pos x="51" y="91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23" y="50"/>
                </a:cxn>
                <a:cxn ang="0">
                  <a:pos x="23" y="50"/>
                </a:cxn>
                <a:cxn ang="0">
                  <a:pos x="19" y="59"/>
                </a:cxn>
                <a:cxn ang="0">
                  <a:pos x="9" y="59"/>
                </a:cxn>
                <a:cxn ang="0">
                  <a:pos x="9" y="14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51" y="37"/>
                </a:cxn>
                <a:cxn ang="0">
                  <a:pos x="51" y="14"/>
                </a:cxn>
                <a:cxn ang="0">
                  <a:pos x="69" y="14"/>
                </a:cxn>
                <a:cxn ang="0">
                  <a:pos x="69" y="37"/>
                </a:cxn>
                <a:cxn ang="0">
                  <a:pos x="51" y="37"/>
                </a:cxn>
                <a:cxn ang="0">
                  <a:pos x="51" y="37"/>
                </a:cxn>
                <a:cxn ang="0">
                  <a:pos x="69" y="46"/>
                </a:cxn>
                <a:cxn ang="0">
                  <a:pos x="69" y="69"/>
                </a:cxn>
                <a:cxn ang="0">
                  <a:pos x="51" y="69"/>
                </a:cxn>
                <a:cxn ang="0">
                  <a:pos x="51" y="46"/>
                </a:cxn>
                <a:cxn ang="0">
                  <a:pos x="69" y="46"/>
                </a:cxn>
                <a:cxn ang="0">
                  <a:pos x="69" y="46"/>
                </a:cxn>
              </a:cxnLst>
              <a:rect l="0" t="0" r="r" b="b"/>
              <a:pathLst>
                <a:path w="87" h="91">
                  <a:moveTo>
                    <a:pt x="9" y="91"/>
                  </a:moveTo>
                  <a:lnTo>
                    <a:pt x="9" y="64"/>
                  </a:lnTo>
                  <a:lnTo>
                    <a:pt x="9" y="64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23" y="73"/>
                  </a:lnTo>
                  <a:lnTo>
                    <a:pt x="32" y="69"/>
                  </a:lnTo>
                  <a:lnTo>
                    <a:pt x="37" y="64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2" y="46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9" y="91"/>
                  </a:lnTo>
                  <a:lnTo>
                    <a:pt x="9" y="91"/>
                  </a:lnTo>
                  <a:close/>
                  <a:moveTo>
                    <a:pt x="51" y="91"/>
                  </a:moveTo>
                  <a:lnTo>
                    <a:pt x="51" y="82"/>
                  </a:lnTo>
                  <a:lnTo>
                    <a:pt x="69" y="82"/>
                  </a:lnTo>
                  <a:lnTo>
                    <a:pt x="69" y="91"/>
                  </a:lnTo>
                  <a:lnTo>
                    <a:pt x="87" y="91"/>
                  </a:lnTo>
                  <a:lnTo>
                    <a:pt x="87" y="5"/>
                  </a:lnTo>
                  <a:lnTo>
                    <a:pt x="37" y="5"/>
                  </a:lnTo>
                  <a:lnTo>
                    <a:pt x="37" y="91"/>
                  </a:lnTo>
                  <a:lnTo>
                    <a:pt x="51" y="91"/>
                  </a:lnTo>
                  <a:lnTo>
                    <a:pt x="51" y="91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9" y="59"/>
                  </a:lnTo>
                  <a:lnTo>
                    <a:pt x="9" y="59"/>
                  </a:lnTo>
                  <a:lnTo>
                    <a:pt x="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51" y="37"/>
                  </a:moveTo>
                  <a:lnTo>
                    <a:pt x="51" y="14"/>
                  </a:lnTo>
                  <a:lnTo>
                    <a:pt x="69" y="14"/>
                  </a:lnTo>
                  <a:lnTo>
                    <a:pt x="69" y="37"/>
                  </a:lnTo>
                  <a:lnTo>
                    <a:pt x="51" y="37"/>
                  </a:lnTo>
                  <a:lnTo>
                    <a:pt x="51" y="37"/>
                  </a:lnTo>
                  <a:close/>
                  <a:moveTo>
                    <a:pt x="69" y="46"/>
                  </a:moveTo>
                  <a:lnTo>
                    <a:pt x="69" y="69"/>
                  </a:lnTo>
                  <a:lnTo>
                    <a:pt x="51" y="69"/>
                  </a:lnTo>
                  <a:lnTo>
                    <a:pt x="51" y="46"/>
                  </a:lnTo>
                  <a:lnTo>
                    <a:pt x="69" y="46"/>
                  </a:lnTo>
                  <a:lnTo>
                    <a:pt x="69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6" name="Freeform 42"/>
            <p:cNvSpPr>
              <a:spLocks/>
            </p:cNvSpPr>
            <p:nvPr/>
          </p:nvSpPr>
          <p:spPr bwMode="auto">
            <a:xfrm>
              <a:off x="3117" y="2368"/>
              <a:ext cx="96" cy="100"/>
            </a:xfrm>
            <a:custGeom>
              <a:avLst/>
              <a:gdLst/>
              <a:ahLst/>
              <a:cxnLst>
                <a:cxn ang="0">
                  <a:pos x="55" y="13"/>
                </a:cxn>
                <a:cxn ang="0">
                  <a:pos x="55" y="1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41" y="31"/>
                </a:cxn>
                <a:cxn ang="0">
                  <a:pos x="41" y="41"/>
                </a:cxn>
                <a:cxn ang="0">
                  <a:pos x="9" y="41"/>
                </a:cxn>
                <a:cxn ang="0">
                  <a:pos x="9" y="91"/>
                </a:cxn>
                <a:cxn ang="0">
                  <a:pos x="28" y="91"/>
                </a:cxn>
                <a:cxn ang="0">
                  <a:pos x="28" y="54"/>
                </a:cxn>
                <a:cxn ang="0">
                  <a:pos x="41" y="54"/>
                </a:cxn>
                <a:cxn ang="0">
                  <a:pos x="41" y="100"/>
                </a:cxn>
                <a:cxn ang="0">
                  <a:pos x="55" y="100"/>
                </a:cxn>
                <a:cxn ang="0">
                  <a:pos x="55" y="54"/>
                </a:cxn>
                <a:cxn ang="0">
                  <a:pos x="69" y="54"/>
                </a:cxn>
                <a:cxn ang="0">
                  <a:pos x="69" y="73"/>
                </a:cxn>
                <a:cxn ang="0">
                  <a:pos x="69" y="73"/>
                </a:cxn>
                <a:cxn ang="0">
                  <a:pos x="69" y="77"/>
                </a:cxn>
                <a:cxn ang="0">
                  <a:pos x="60" y="77"/>
                </a:cxn>
                <a:cxn ang="0">
                  <a:pos x="60" y="77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78" y="91"/>
                </a:cxn>
                <a:cxn ang="0">
                  <a:pos x="82" y="86"/>
                </a:cxn>
                <a:cxn ang="0">
                  <a:pos x="82" y="82"/>
                </a:cxn>
                <a:cxn ang="0">
                  <a:pos x="82" y="41"/>
                </a:cxn>
                <a:cxn ang="0">
                  <a:pos x="55" y="41"/>
                </a:cxn>
                <a:cxn ang="0">
                  <a:pos x="55" y="31"/>
                </a:cxn>
                <a:cxn ang="0">
                  <a:pos x="96" y="31"/>
                </a:cxn>
                <a:cxn ang="0">
                  <a:pos x="96" y="18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55" y="13"/>
                </a:cxn>
                <a:cxn ang="0">
                  <a:pos x="55" y="13"/>
                </a:cxn>
                <a:cxn ang="0">
                  <a:pos x="55" y="13"/>
                </a:cxn>
              </a:cxnLst>
              <a:rect l="0" t="0" r="r" b="b"/>
              <a:pathLst>
                <a:path w="96" h="100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1" y="31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8" y="91"/>
                  </a:lnTo>
                  <a:lnTo>
                    <a:pt x="28" y="54"/>
                  </a:lnTo>
                  <a:lnTo>
                    <a:pt x="41" y="54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4"/>
                  </a:lnTo>
                  <a:lnTo>
                    <a:pt x="69" y="54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7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82" y="86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1"/>
                  </a:lnTo>
                  <a:lnTo>
                    <a:pt x="96" y="31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7" name="Freeform 43"/>
            <p:cNvSpPr>
              <a:spLocks noEditPoints="1"/>
            </p:cNvSpPr>
            <p:nvPr/>
          </p:nvSpPr>
          <p:spPr bwMode="auto">
            <a:xfrm>
              <a:off x="2077" y="1820"/>
              <a:ext cx="105" cy="96"/>
            </a:xfrm>
            <a:custGeom>
              <a:avLst/>
              <a:gdLst/>
              <a:ahLst/>
              <a:cxnLst>
                <a:cxn ang="0">
                  <a:pos x="32" y="69"/>
                </a:cxn>
                <a:cxn ang="0">
                  <a:pos x="32" y="69"/>
                </a:cxn>
                <a:cxn ang="0">
                  <a:pos x="32" y="69"/>
                </a:cxn>
                <a:cxn ang="0">
                  <a:pos x="41" y="78"/>
                </a:cxn>
                <a:cxn ang="0">
                  <a:pos x="41" y="78"/>
                </a:cxn>
                <a:cxn ang="0">
                  <a:pos x="59" y="55"/>
                </a:cxn>
                <a:cxn ang="0">
                  <a:pos x="59" y="96"/>
                </a:cxn>
                <a:cxn ang="0">
                  <a:pos x="73" y="96"/>
                </a:cxn>
                <a:cxn ang="0">
                  <a:pos x="73" y="50"/>
                </a:cxn>
                <a:cxn ang="0">
                  <a:pos x="73" y="50"/>
                </a:cxn>
                <a:cxn ang="0">
                  <a:pos x="91" y="73"/>
                </a:cxn>
                <a:cxn ang="0">
                  <a:pos x="105" y="64"/>
                </a:cxn>
                <a:cxn ang="0">
                  <a:pos x="105" y="64"/>
                </a:cxn>
                <a:cxn ang="0">
                  <a:pos x="82" y="37"/>
                </a:cxn>
                <a:cxn ang="0">
                  <a:pos x="73" y="41"/>
                </a:cxn>
                <a:cxn ang="0">
                  <a:pos x="73" y="28"/>
                </a:cxn>
                <a:cxn ang="0">
                  <a:pos x="73" y="28"/>
                </a:cxn>
                <a:cxn ang="0">
                  <a:pos x="78" y="18"/>
                </a:cxn>
                <a:cxn ang="0">
                  <a:pos x="100" y="18"/>
                </a:cxn>
                <a:cxn ang="0">
                  <a:pos x="100" y="5"/>
                </a:cxn>
                <a:cxn ang="0">
                  <a:pos x="37" y="5"/>
                </a:cxn>
                <a:cxn ang="0">
                  <a:pos x="37" y="18"/>
                </a:cxn>
                <a:cxn ang="0">
                  <a:pos x="64" y="18"/>
                </a:cxn>
                <a:cxn ang="0">
                  <a:pos x="64" y="18"/>
                </a:cxn>
                <a:cxn ang="0">
                  <a:pos x="64" y="18"/>
                </a:cxn>
                <a:cxn ang="0">
                  <a:pos x="50" y="46"/>
                </a:cxn>
                <a:cxn ang="0">
                  <a:pos x="41" y="59"/>
                </a:cxn>
                <a:cxn ang="0">
                  <a:pos x="32" y="69"/>
                </a:cxn>
                <a:cxn ang="0">
                  <a:pos x="32" y="69"/>
                </a:cxn>
                <a:cxn ang="0">
                  <a:pos x="32" y="69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7" y="46"/>
                </a:cxn>
                <a:cxn ang="0">
                  <a:pos x="50" y="41"/>
                </a:cxn>
                <a:cxn ang="0">
                  <a:pos x="50" y="41"/>
                </a:cxn>
                <a:cxn ang="0">
                  <a:pos x="41" y="18"/>
                </a:cxn>
                <a:cxn ang="0">
                  <a:pos x="41" y="18"/>
                </a:cxn>
                <a:cxn ang="0">
                  <a:pos x="41" y="18"/>
                </a:cxn>
                <a:cxn ang="0">
                  <a:pos x="41" y="18"/>
                </a:cxn>
                <a:cxn ang="0">
                  <a:pos x="32" y="23"/>
                </a:cxn>
                <a:cxn ang="0">
                  <a:pos x="32" y="9"/>
                </a:cxn>
                <a:cxn ang="0">
                  <a:pos x="32" y="9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3" y="0"/>
                </a:cxn>
                <a:cxn ang="0">
                  <a:pos x="18" y="0"/>
                </a:cxn>
                <a:cxn ang="0">
                  <a:pos x="18" y="23"/>
                </a:cxn>
                <a:cxn ang="0">
                  <a:pos x="5" y="18"/>
                </a:cxn>
                <a:cxn ang="0">
                  <a:pos x="5" y="18"/>
                </a:cxn>
                <a:cxn ang="0">
                  <a:pos x="0" y="50"/>
                </a:cxn>
                <a:cxn ang="0">
                  <a:pos x="14" y="55"/>
                </a:cxn>
                <a:cxn ang="0">
                  <a:pos x="14" y="55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18" y="28"/>
                </a:cxn>
                <a:cxn ang="0">
                  <a:pos x="18" y="96"/>
                </a:cxn>
                <a:cxn ang="0">
                  <a:pos x="32" y="96"/>
                </a:cxn>
                <a:cxn ang="0">
                  <a:pos x="32" y="28"/>
                </a:cxn>
                <a:cxn ang="0">
                  <a:pos x="32" y="28"/>
                </a:cxn>
              </a:cxnLst>
              <a:rect l="0" t="0" r="r" b="b"/>
              <a:pathLst>
                <a:path w="105" h="96">
                  <a:moveTo>
                    <a:pt x="32" y="69"/>
                  </a:moveTo>
                  <a:lnTo>
                    <a:pt x="32" y="69"/>
                  </a:lnTo>
                  <a:lnTo>
                    <a:pt x="32" y="69"/>
                  </a:lnTo>
                  <a:lnTo>
                    <a:pt x="41" y="78"/>
                  </a:lnTo>
                  <a:lnTo>
                    <a:pt x="41" y="78"/>
                  </a:lnTo>
                  <a:lnTo>
                    <a:pt x="59" y="55"/>
                  </a:lnTo>
                  <a:lnTo>
                    <a:pt x="59" y="96"/>
                  </a:lnTo>
                  <a:lnTo>
                    <a:pt x="73" y="96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91" y="73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82" y="37"/>
                  </a:lnTo>
                  <a:lnTo>
                    <a:pt x="73" y="41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8" y="18"/>
                  </a:lnTo>
                  <a:lnTo>
                    <a:pt x="100" y="18"/>
                  </a:lnTo>
                  <a:lnTo>
                    <a:pt x="100" y="5"/>
                  </a:lnTo>
                  <a:lnTo>
                    <a:pt x="37" y="5"/>
                  </a:lnTo>
                  <a:lnTo>
                    <a:pt x="37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50" y="46"/>
                  </a:lnTo>
                  <a:lnTo>
                    <a:pt x="41" y="5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close/>
                  <a:moveTo>
                    <a:pt x="32" y="28"/>
                  </a:moveTo>
                  <a:lnTo>
                    <a:pt x="32" y="28"/>
                  </a:lnTo>
                  <a:lnTo>
                    <a:pt x="37" y="46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32" y="23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0" y="50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8" y="28"/>
                  </a:lnTo>
                  <a:lnTo>
                    <a:pt x="18" y="96"/>
                  </a:lnTo>
                  <a:lnTo>
                    <a:pt x="32" y="96"/>
                  </a:lnTo>
                  <a:lnTo>
                    <a:pt x="32" y="28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8" name="Freeform 44"/>
            <p:cNvSpPr>
              <a:spLocks noEditPoints="1"/>
            </p:cNvSpPr>
            <p:nvPr/>
          </p:nvSpPr>
          <p:spPr bwMode="auto">
            <a:xfrm>
              <a:off x="2191" y="1816"/>
              <a:ext cx="96" cy="100"/>
            </a:xfrm>
            <a:custGeom>
              <a:avLst/>
              <a:gdLst/>
              <a:ahLst/>
              <a:cxnLst>
                <a:cxn ang="0">
                  <a:pos x="28" y="27"/>
                </a:cxn>
                <a:cxn ang="0">
                  <a:pos x="32" y="9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14" y="32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5" y="63"/>
                </a:cxn>
                <a:cxn ang="0">
                  <a:pos x="14" y="100"/>
                </a:cxn>
                <a:cxn ang="0">
                  <a:pos x="28" y="100"/>
                </a:cxn>
                <a:cxn ang="0">
                  <a:pos x="28" y="27"/>
                </a:cxn>
                <a:cxn ang="0">
                  <a:pos x="32" y="63"/>
                </a:cxn>
                <a:cxn ang="0">
                  <a:pos x="37" y="77"/>
                </a:cxn>
                <a:cxn ang="0">
                  <a:pos x="46" y="68"/>
                </a:cxn>
                <a:cxn ang="0">
                  <a:pos x="46" y="91"/>
                </a:cxn>
                <a:cxn ang="0">
                  <a:pos x="55" y="100"/>
                </a:cxn>
                <a:cxn ang="0">
                  <a:pos x="82" y="100"/>
                </a:cxn>
                <a:cxn ang="0">
                  <a:pos x="91" y="95"/>
                </a:cxn>
                <a:cxn ang="0">
                  <a:pos x="96" y="82"/>
                </a:cxn>
                <a:cxn ang="0">
                  <a:pos x="82" y="77"/>
                </a:cxn>
                <a:cxn ang="0">
                  <a:pos x="78" y="86"/>
                </a:cxn>
                <a:cxn ang="0">
                  <a:pos x="64" y="86"/>
                </a:cxn>
                <a:cxn ang="0">
                  <a:pos x="59" y="82"/>
                </a:cxn>
                <a:cxn ang="0">
                  <a:pos x="59" y="59"/>
                </a:cxn>
                <a:cxn ang="0">
                  <a:pos x="91" y="27"/>
                </a:cxn>
                <a:cxn ang="0">
                  <a:pos x="96" y="27"/>
                </a:cxn>
                <a:cxn ang="0">
                  <a:pos x="87" y="22"/>
                </a:cxn>
                <a:cxn ang="0">
                  <a:pos x="78" y="18"/>
                </a:cxn>
                <a:cxn ang="0">
                  <a:pos x="59" y="41"/>
                </a:cxn>
                <a:cxn ang="0">
                  <a:pos x="59" y="9"/>
                </a:cxn>
                <a:cxn ang="0">
                  <a:pos x="59" y="4"/>
                </a:cxn>
                <a:cxn ang="0">
                  <a:pos x="64" y="4"/>
                </a:cxn>
                <a:cxn ang="0">
                  <a:pos x="46" y="4"/>
                </a:cxn>
                <a:cxn ang="0">
                  <a:pos x="46" y="54"/>
                </a:cxn>
                <a:cxn ang="0">
                  <a:pos x="32" y="63"/>
                </a:cxn>
              </a:cxnLst>
              <a:rect l="0" t="0" r="r" b="b"/>
              <a:pathLst>
                <a:path w="96" h="100">
                  <a:moveTo>
                    <a:pt x="28" y="27"/>
                  </a:moveTo>
                  <a:lnTo>
                    <a:pt x="28" y="27"/>
                  </a:lnTo>
                  <a:lnTo>
                    <a:pt x="37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14" y="50"/>
                  </a:lnTo>
                  <a:lnTo>
                    <a:pt x="14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27"/>
                  </a:lnTo>
                  <a:lnTo>
                    <a:pt x="28" y="27"/>
                  </a:lnTo>
                  <a:close/>
                  <a:moveTo>
                    <a:pt x="32" y="63"/>
                  </a:moveTo>
                  <a:lnTo>
                    <a:pt x="32" y="63"/>
                  </a:lnTo>
                  <a:lnTo>
                    <a:pt x="37" y="77"/>
                  </a:lnTo>
                  <a:lnTo>
                    <a:pt x="37" y="77"/>
                  </a:lnTo>
                  <a:lnTo>
                    <a:pt x="46" y="68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50" y="95"/>
                  </a:lnTo>
                  <a:lnTo>
                    <a:pt x="55" y="100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7" y="100"/>
                  </a:lnTo>
                  <a:lnTo>
                    <a:pt x="91" y="95"/>
                  </a:lnTo>
                  <a:lnTo>
                    <a:pt x="96" y="82"/>
                  </a:lnTo>
                  <a:lnTo>
                    <a:pt x="96" y="82"/>
                  </a:lnTo>
                  <a:lnTo>
                    <a:pt x="82" y="77"/>
                  </a:lnTo>
                  <a:lnTo>
                    <a:pt x="82" y="77"/>
                  </a:lnTo>
                  <a:lnTo>
                    <a:pt x="82" y="86"/>
                  </a:lnTo>
                  <a:lnTo>
                    <a:pt x="78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59" y="82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78" y="45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59" y="41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55" y="4"/>
                  </a:lnTo>
                  <a:lnTo>
                    <a:pt x="46" y="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9" name="Freeform 45"/>
            <p:cNvSpPr>
              <a:spLocks/>
            </p:cNvSpPr>
            <p:nvPr/>
          </p:nvSpPr>
          <p:spPr bwMode="auto">
            <a:xfrm>
              <a:off x="2301" y="1816"/>
              <a:ext cx="95" cy="100"/>
            </a:xfrm>
            <a:custGeom>
              <a:avLst/>
              <a:gdLst/>
              <a:ahLst/>
              <a:cxnLst>
                <a:cxn ang="0">
                  <a:pos x="59" y="1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5" y="4"/>
                </a:cxn>
                <a:cxn ang="0">
                  <a:pos x="45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32"/>
                </a:cxn>
                <a:cxn ang="0">
                  <a:pos x="41" y="32"/>
                </a:cxn>
                <a:cxn ang="0">
                  <a:pos x="41" y="41"/>
                </a:cxn>
                <a:cxn ang="0">
                  <a:pos x="13" y="41"/>
                </a:cxn>
                <a:cxn ang="0">
                  <a:pos x="13" y="91"/>
                </a:cxn>
                <a:cxn ang="0">
                  <a:pos x="27" y="91"/>
                </a:cxn>
                <a:cxn ang="0">
                  <a:pos x="27" y="54"/>
                </a:cxn>
                <a:cxn ang="0">
                  <a:pos x="41" y="54"/>
                </a:cxn>
                <a:cxn ang="0">
                  <a:pos x="41" y="100"/>
                </a:cxn>
                <a:cxn ang="0">
                  <a:pos x="54" y="100"/>
                </a:cxn>
                <a:cxn ang="0">
                  <a:pos x="54" y="54"/>
                </a:cxn>
                <a:cxn ang="0">
                  <a:pos x="68" y="54"/>
                </a:cxn>
                <a:cxn ang="0">
                  <a:pos x="68" y="77"/>
                </a:cxn>
                <a:cxn ang="0">
                  <a:pos x="68" y="77"/>
                </a:cxn>
                <a:cxn ang="0">
                  <a:pos x="68" y="77"/>
                </a:cxn>
                <a:cxn ang="0">
                  <a:pos x="59" y="77"/>
                </a:cxn>
                <a:cxn ang="0">
                  <a:pos x="59" y="77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7" y="91"/>
                </a:cxn>
                <a:cxn ang="0">
                  <a:pos x="82" y="86"/>
                </a:cxn>
                <a:cxn ang="0">
                  <a:pos x="86" y="82"/>
                </a:cxn>
                <a:cxn ang="0">
                  <a:pos x="86" y="41"/>
                </a:cxn>
                <a:cxn ang="0">
                  <a:pos x="54" y="41"/>
                </a:cxn>
                <a:cxn ang="0">
                  <a:pos x="54" y="32"/>
                </a:cxn>
                <a:cxn ang="0">
                  <a:pos x="95" y="32"/>
                </a:cxn>
                <a:cxn ang="0">
                  <a:pos x="95" y="18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59" y="13"/>
                </a:cxn>
                <a:cxn ang="0">
                  <a:pos x="59" y="13"/>
                </a:cxn>
                <a:cxn ang="0">
                  <a:pos x="59" y="13"/>
                </a:cxn>
              </a:cxnLst>
              <a:rect l="0" t="0" r="r" b="b"/>
              <a:pathLst>
                <a:path w="95" h="100">
                  <a:moveTo>
                    <a:pt x="59" y="13"/>
                  </a:moveTo>
                  <a:lnTo>
                    <a:pt x="59" y="1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1" y="32"/>
                  </a:lnTo>
                  <a:lnTo>
                    <a:pt x="41" y="41"/>
                  </a:lnTo>
                  <a:lnTo>
                    <a:pt x="13" y="41"/>
                  </a:lnTo>
                  <a:lnTo>
                    <a:pt x="13" y="91"/>
                  </a:lnTo>
                  <a:lnTo>
                    <a:pt x="27" y="91"/>
                  </a:lnTo>
                  <a:lnTo>
                    <a:pt x="27" y="54"/>
                  </a:lnTo>
                  <a:lnTo>
                    <a:pt x="41" y="54"/>
                  </a:lnTo>
                  <a:lnTo>
                    <a:pt x="41" y="100"/>
                  </a:lnTo>
                  <a:lnTo>
                    <a:pt x="54" y="100"/>
                  </a:lnTo>
                  <a:lnTo>
                    <a:pt x="54" y="54"/>
                  </a:lnTo>
                  <a:lnTo>
                    <a:pt x="68" y="54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7" y="91"/>
                  </a:lnTo>
                  <a:lnTo>
                    <a:pt x="82" y="86"/>
                  </a:lnTo>
                  <a:lnTo>
                    <a:pt x="86" y="82"/>
                  </a:lnTo>
                  <a:lnTo>
                    <a:pt x="86" y="41"/>
                  </a:lnTo>
                  <a:lnTo>
                    <a:pt x="54" y="41"/>
                  </a:lnTo>
                  <a:lnTo>
                    <a:pt x="54" y="32"/>
                  </a:lnTo>
                  <a:lnTo>
                    <a:pt x="95" y="32"/>
                  </a:lnTo>
                  <a:lnTo>
                    <a:pt x="9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0" name="Freeform 46"/>
            <p:cNvSpPr>
              <a:spLocks noEditPoints="1"/>
            </p:cNvSpPr>
            <p:nvPr/>
          </p:nvSpPr>
          <p:spPr bwMode="auto">
            <a:xfrm>
              <a:off x="3035" y="1770"/>
              <a:ext cx="96" cy="100"/>
            </a:xfrm>
            <a:custGeom>
              <a:avLst/>
              <a:gdLst/>
              <a:ahLst/>
              <a:cxnLst>
                <a:cxn ang="0">
                  <a:pos x="37" y="18"/>
                </a:cxn>
                <a:cxn ang="0">
                  <a:pos x="14" y="14"/>
                </a:cxn>
                <a:cxn ang="0">
                  <a:pos x="23" y="23"/>
                </a:cxn>
                <a:cxn ang="0">
                  <a:pos x="0" y="36"/>
                </a:cxn>
                <a:cxn ang="0">
                  <a:pos x="28" y="36"/>
                </a:cxn>
                <a:cxn ang="0">
                  <a:pos x="0" y="50"/>
                </a:cxn>
                <a:cxn ang="0">
                  <a:pos x="9" y="59"/>
                </a:cxn>
                <a:cxn ang="0">
                  <a:pos x="28" y="50"/>
                </a:cxn>
                <a:cxn ang="0">
                  <a:pos x="41" y="50"/>
                </a:cxn>
                <a:cxn ang="0">
                  <a:pos x="55" y="36"/>
                </a:cxn>
                <a:cxn ang="0">
                  <a:pos x="69" y="50"/>
                </a:cxn>
                <a:cxn ang="0">
                  <a:pos x="87" y="59"/>
                </a:cxn>
                <a:cxn ang="0">
                  <a:pos x="96" y="46"/>
                </a:cxn>
                <a:cxn ang="0">
                  <a:pos x="69" y="36"/>
                </a:cxn>
                <a:cxn ang="0">
                  <a:pos x="91" y="23"/>
                </a:cxn>
                <a:cxn ang="0">
                  <a:pos x="73" y="23"/>
                </a:cxn>
                <a:cxn ang="0">
                  <a:pos x="82" y="9"/>
                </a:cxn>
                <a:cxn ang="0">
                  <a:pos x="69" y="5"/>
                </a:cxn>
                <a:cxn ang="0">
                  <a:pos x="59" y="18"/>
                </a:cxn>
                <a:cxn ang="0">
                  <a:pos x="55" y="23"/>
                </a:cxn>
                <a:cxn ang="0">
                  <a:pos x="55" y="9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41" y="0"/>
                </a:cxn>
                <a:cxn ang="0">
                  <a:pos x="28" y="23"/>
                </a:cxn>
                <a:cxn ang="0">
                  <a:pos x="37" y="18"/>
                </a:cxn>
                <a:cxn ang="0">
                  <a:pos x="50" y="78"/>
                </a:cxn>
                <a:cxn ang="0">
                  <a:pos x="41" y="78"/>
                </a:cxn>
                <a:cxn ang="0">
                  <a:pos x="37" y="73"/>
                </a:cxn>
                <a:cxn ang="0">
                  <a:pos x="59" y="68"/>
                </a:cxn>
                <a:cxn ang="0">
                  <a:pos x="50" y="78"/>
                </a:cxn>
                <a:cxn ang="0">
                  <a:pos x="50" y="78"/>
                </a:cxn>
                <a:cxn ang="0">
                  <a:pos x="50" y="55"/>
                </a:cxn>
                <a:cxn ang="0">
                  <a:pos x="50" y="55"/>
                </a:cxn>
                <a:cxn ang="0">
                  <a:pos x="37" y="50"/>
                </a:cxn>
                <a:cxn ang="0">
                  <a:pos x="0" y="59"/>
                </a:cxn>
                <a:cxn ang="0">
                  <a:pos x="23" y="68"/>
                </a:cxn>
                <a:cxn ang="0">
                  <a:pos x="18" y="82"/>
                </a:cxn>
                <a:cxn ang="0">
                  <a:pos x="37" y="87"/>
                </a:cxn>
                <a:cxn ang="0">
                  <a:pos x="9" y="87"/>
                </a:cxn>
                <a:cxn ang="0">
                  <a:pos x="0" y="91"/>
                </a:cxn>
                <a:cxn ang="0">
                  <a:pos x="9" y="100"/>
                </a:cxn>
                <a:cxn ang="0">
                  <a:pos x="55" y="91"/>
                </a:cxn>
                <a:cxn ang="0">
                  <a:pos x="82" y="100"/>
                </a:cxn>
                <a:cxn ang="0">
                  <a:pos x="91" y="91"/>
                </a:cxn>
                <a:cxn ang="0">
                  <a:pos x="69" y="82"/>
                </a:cxn>
                <a:cxn ang="0">
                  <a:pos x="78" y="68"/>
                </a:cxn>
                <a:cxn ang="0">
                  <a:pos x="96" y="59"/>
                </a:cxn>
                <a:cxn ang="0">
                  <a:pos x="46" y="59"/>
                </a:cxn>
                <a:cxn ang="0">
                  <a:pos x="50" y="55"/>
                </a:cxn>
                <a:cxn ang="0">
                  <a:pos x="50" y="55"/>
                </a:cxn>
              </a:cxnLst>
              <a:rect l="0" t="0" r="r" b="b"/>
              <a:pathLst>
                <a:path w="96" h="100">
                  <a:moveTo>
                    <a:pt x="37" y="18"/>
                  </a:moveTo>
                  <a:lnTo>
                    <a:pt x="37" y="18"/>
                  </a:lnTo>
                  <a:lnTo>
                    <a:pt x="23" y="5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3" y="23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14" y="4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28" y="50"/>
                  </a:lnTo>
                  <a:lnTo>
                    <a:pt x="41" y="36"/>
                  </a:lnTo>
                  <a:lnTo>
                    <a:pt x="41" y="50"/>
                  </a:lnTo>
                  <a:lnTo>
                    <a:pt x="55" y="50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69" y="50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82" y="41"/>
                  </a:lnTo>
                  <a:lnTo>
                    <a:pt x="69" y="36"/>
                  </a:lnTo>
                  <a:lnTo>
                    <a:pt x="91" y="36"/>
                  </a:lnTo>
                  <a:lnTo>
                    <a:pt x="91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9" y="23"/>
                  </a:lnTo>
                  <a:lnTo>
                    <a:pt x="55" y="2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41" y="23"/>
                  </a:lnTo>
                  <a:lnTo>
                    <a:pt x="28" y="23"/>
                  </a:lnTo>
                  <a:lnTo>
                    <a:pt x="37" y="18"/>
                  </a:lnTo>
                  <a:lnTo>
                    <a:pt x="37" y="18"/>
                  </a:lnTo>
                  <a:close/>
                  <a:moveTo>
                    <a:pt x="50" y="78"/>
                  </a:moveTo>
                  <a:lnTo>
                    <a:pt x="50" y="78"/>
                  </a:lnTo>
                  <a:lnTo>
                    <a:pt x="41" y="78"/>
                  </a:lnTo>
                  <a:lnTo>
                    <a:pt x="41" y="78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41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close/>
                  <a:moveTo>
                    <a:pt x="50" y="55"/>
                  </a:moveTo>
                  <a:lnTo>
                    <a:pt x="50" y="55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2" y="59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9" y="87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37" y="10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78" y="68"/>
                  </a:lnTo>
                  <a:lnTo>
                    <a:pt x="96" y="68"/>
                  </a:lnTo>
                  <a:lnTo>
                    <a:pt x="96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1" name="Freeform 47"/>
            <p:cNvSpPr>
              <a:spLocks noEditPoints="1"/>
            </p:cNvSpPr>
            <p:nvPr/>
          </p:nvSpPr>
          <p:spPr bwMode="auto">
            <a:xfrm>
              <a:off x="3140" y="1770"/>
              <a:ext cx="100" cy="100"/>
            </a:xfrm>
            <a:custGeom>
              <a:avLst/>
              <a:gdLst/>
              <a:ahLst/>
              <a:cxnLst>
                <a:cxn ang="0">
                  <a:pos x="9" y="55"/>
                </a:cxn>
                <a:cxn ang="0">
                  <a:pos x="0" y="91"/>
                </a:cxn>
                <a:cxn ang="0">
                  <a:pos x="14" y="100"/>
                </a:cxn>
                <a:cxn ang="0">
                  <a:pos x="23" y="82"/>
                </a:cxn>
                <a:cxn ang="0">
                  <a:pos x="23" y="23"/>
                </a:cxn>
                <a:cxn ang="0">
                  <a:pos x="96" y="9"/>
                </a:cxn>
                <a:cxn ang="0">
                  <a:pos x="64" y="9"/>
                </a:cxn>
                <a:cxn ang="0">
                  <a:pos x="59" y="0"/>
                </a:cxn>
                <a:cxn ang="0">
                  <a:pos x="46" y="0"/>
                </a:cxn>
                <a:cxn ang="0">
                  <a:pos x="46" y="5"/>
                </a:cxn>
                <a:cxn ang="0">
                  <a:pos x="46" y="9"/>
                </a:cxn>
                <a:cxn ang="0">
                  <a:pos x="9" y="9"/>
                </a:cxn>
                <a:cxn ang="0">
                  <a:pos x="9" y="55"/>
                </a:cxn>
                <a:cxn ang="0">
                  <a:pos x="87" y="41"/>
                </a:cxn>
                <a:cxn ang="0">
                  <a:pos x="96" y="41"/>
                </a:cxn>
                <a:cxn ang="0">
                  <a:pos x="82" y="27"/>
                </a:cxn>
                <a:cxn ang="0">
                  <a:pos x="32" y="27"/>
                </a:cxn>
                <a:cxn ang="0">
                  <a:pos x="32" y="78"/>
                </a:cxn>
                <a:cxn ang="0">
                  <a:pos x="27" y="87"/>
                </a:cxn>
                <a:cxn ang="0">
                  <a:pos x="27" y="87"/>
                </a:cxn>
                <a:cxn ang="0">
                  <a:pos x="37" y="100"/>
                </a:cxn>
                <a:cxn ang="0">
                  <a:pos x="37" y="100"/>
                </a:cxn>
                <a:cxn ang="0">
                  <a:pos x="50" y="87"/>
                </a:cxn>
                <a:cxn ang="0">
                  <a:pos x="50" y="96"/>
                </a:cxn>
                <a:cxn ang="0">
                  <a:pos x="69" y="96"/>
                </a:cxn>
                <a:cxn ang="0">
                  <a:pos x="64" y="82"/>
                </a:cxn>
                <a:cxn ang="0">
                  <a:pos x="55" y="87"/>
                </a:cxn>
                <a:cxn ang="0">
                  <a:pos x="59" y="82"/>
                </a:cxn>
                <a:cxn ang="0">
                  <a:pos x="55" y="68"/>
                </a:cxn>
                <a:cxn ang="0">
                  <a:pos x="46" y="64"/>
                </a:cxn>
                <a:cxn ang="0">
                  <a:pos x="59" y="64"/>
                </a:cxn>
                <a:cxn ang="0">
                  <a:pos x="69" y="87"/>
                </a:cxn>
                <a:cxn ang="0">
                  <a:pos x="87" y="100"/>
                </a:cxn>
                <a:cxn ang="0">
                  <a:pos x="91" y="100"/>
                </a:cxn>
                <a:cxn ang="0">
                  <a:pos x="100" y="82"/>
                </a:cxn>
                <a:cxn ang="0">
                  <a:pos x="87" y="78"/>
                </a:cxn>
                <a:cxn ang="0">
                  <a:pos x="87" y="78"/>
                </a:cxn>
                <a:cxn ang="0">
                  <a:pos x="87" y="87"/>
                </a:cxn>
                <a:cxn ang="0">
                  <a:pos x="78" y="78"/>
                </a:cxn>
                <a:cxn ang="0">
                  <a:pos x="96" y="64"/>
                </a:cxn>
                <a:cxn ang="0">
                  <a:pos x="73" y="50"/>
                </a:cxn>
                <a:cxn ang="0">
                  <a:pos x="73" y="41"/>
                </a:cxn>
                <a:cxn ang="0">
                  <a:pos x="87" y="41"/>
                </a:cxn>
                <a:cxn ang="0">
                  <a:pos x="59" y="41"/>
                </a:cxn>
                <a:cxn ang="0">
                  <a:pos x="46" y="50"/>
                </a:cxn>
                <a:cxn ang="0">
                  <a:pos x="59" y="41"/>
                </a:cxn>
              </a:cxnLst>
              <a:rect l="0" t="0" r="r" b="b"/>
              <a:pathLst>
                <a:path w="100" h="100">
                  <a:moveTo>
                    <a:pt x="9" y="55"/>
                  </a:moveTo>
                  <a:lnTo>
                    <a:pt x="9" y="55"/>
                  </a:lnTo>
                  <a:lnTo>
                    <a:pt x="9" y="78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23" y="82"/>
                  </a:lnTo>
                  <a:lnTo>
                    <a:pt x="23" y="59"/>
                  </a:lnTo>
                  <a:lnTo>
                    <a:pt x="23" y="23"/>
                  </a:lnTo>
                  <a:lnTo>
                    <a:pt x="96" y="23"/>
                  </a:lnTo>
                  <a:lnTo>
                    <a:pt x="96" y="9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55"/>
                  </a:lnTo>
                  <a:lnTo>
                    <a:pt x="9" y="55"/>
                  </a:lnTo>
                  <a:close/>
                  <a:moveTo>
                    <a:pt x="87" y="41"/>
                  </a:moveTo>
                  <a:lnTo>
                    <a:pt x="87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64" y="27"/>
                  </a:lnTo>
                  <a:lnTo>
                    <a:pt x="32" y="27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37" y="100"/>
                  </a:lnTo>
                  <a:lnTo>
                    <a:pt x="37" y="100"/>
                  </a:lnTo>
                  <a:lnTo>
                    <a:pt x="37" y="100"/>
                  </a:lnTo>
                  <a:lnTo>
                    <a:pt x="37" y="100"/>
                  </a:lnTo>
                  <a:lnTo>
                    <a:pt x="50" y="87"/>
                  </a:lnTo>
                  <a:lnTo>
                    <a:pt x="50" y="87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5" y="100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55" y="87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46" y="78"/>
                  </a:lnTo>
                  <a:lnTo>
                    <a:pt x="46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64" y="78"/>
                  </a:lnTo>
                  <a:lnTo>
                    <a:pt x="69" y="87"/>
                  </a:lnTo>
                  <a:lnTo>
                    <a:pt x="78" y="96"/>
                  </a:lnTo>
                  <a:lnTo>
                    <a:pt x="87" y="100"/>
                  </a:lnTo>
                  <a:lnTo>
                    <a:pt x="87" y="100"/>
                  </a:lnTo>
                  <a:lnTo>
                    <a:pt x="91" y="100"/>
                  </a:lnTo>
                  <a:lnTo>
                    <a:pt x="96" y="96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78" y="78"/>
                  </a:lnTo>
                  <a:lnTo>
                    <a:pt x="73" y="64"/>
                  </a:lnTo>
                  <a:lnTo>
                    <a:pt x="96" y="64"/>
                  </a:lnTo>
                  <a:lnTo>
                    <a:pt x="96" y="50"/>
                  </a:lnTo>
                  <a:lnTo>
                    <a:pt x="73" y="50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close/>
                  <a:moveTo>
                    <a:pt x="59" y="41"/>
                  </a:moveTo>
                  <a:lnTo>
                    <a:pt x="59" y="50"/>
                  </a:lnTo>
                  <a:lnTo>
                    <a:pt x="46" y="50"/>
                  </a:lnTo>
                  <a:lnTo>
                    <a:pt x="46" y="41"/>
                  </a:lnTo>
                  <a:lnTo>
                    <a:pt x="59" y="41"/>
                  </a:lnTo>
                  <a:lnTo>
                    <a:pt x="59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2" name="Freeform 48"/>
            <p:cNvSpPr>
              <a:spLocks/>
            </p:cNvSpPr>
            <p:nvPr/>
          </p:nvSpPr>
          <p:spPr bwMode="auto">
            <a:xfrm>
              <a:off x="3254" y="1770"/>
              <a:ext cx="96" cy="100"/>
            </a:xfrm>
            <a:custGeom>
              <a:avLst/>
              <a:gdLst/>
              <a:ahLst/>
              <a:cxnLst>
                <a:cxn ang="0">
                  <a:pos x="55" y="14"/>
                </a:cxn>
                <a:cxn ang="0">
                  <a:pos x="55" y="14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32"/>
                </a:cxn>
                <a:cxn ang="0">
                  <a:pos x="41" y="32"/>
                </a:cxn>
                <a:cxn ang="0">
                  <a:pos x="41" y="41"/>
                </a:cxn>
                <a:cxn ang="0">
                  <a:pos x="9" y="41"/>
                </a:cxn>
                <a:cxn ang="0">
                  <a:pos x="9" y="91"/>
                </a:cxn>
                <a:cxn ang="0">
                  <a:pos x="27" y="91"/>
                </a:cxn>
                <a:cxn ang="0">
                  <a:pos x="27" y="55"/>
                </a:cxn>
                <a:cxn ang="0">
                  <a:pos x="41" y="55"/>
                </a:cxn>
                <a:cxn ang="0">
                  <a:pos x="41" y="100"/>
                </a:cxn>
                <a:cxn ang="0">
                  <a:pos x="55" y="100"/>
                </a:cxn>
                <a:cxn ang="0">
                  <a:pos x="55" y="55"/>
                </a:cxn>
                <a:cxn ang="0">
                  <a:pos x="69" y="55"/>
                </a:cxn>
                <a:cxn ang="0">
                  <a:pos x="69" y="78"/>
                </a:cxn>
                <a:cxn ang="0">
                  <a:pos x="69" y="78"/>
                </a:cxn>
                <a:cxn ang="0">
                  <a:pos x="69" y="78"/>
                </a:cxn>
                <a:cxn ang="0">
                  <a:pos x="59" y="78"/>
                </a:cxn>
                <a:cxn ang="0">
                  <a:pos x="59" y="78"/>
                </a:cxn>
                <a:cxn ang="0">
                  <a:pos x="59" y="91"/>
                </a:cxn>
                <a:cxn ang="0">
                  <a:pos x="59" y="91"/>
                </a:cxn>
                <a:cxn ang="0">
                  <a:pos x="78" y="91"/>
                </a:cxn>
                <a:cxn ang="0">
                  <a:pos x="82" y="87"/>
                </a:cxn>
                <a:cxn ang="0">
                  <a:pos x="82" y="82"/>
                </a:cxn>
                <a:cxn ang="0">
                  <a:pos x="82" y="41"/>
                </a:cxn>
                <a:cxn ang="0">
                  <a:pos x="55" y="41"/>
                </a:cxn>
                <a:cxn ang="0">
                  <a:pos x="55" y="32"/>
                </a:cxn>
                <a:cxn ang="0">
                  <a:pos x="96" y="32"/>
                </a:cxn>
                <a:cxn ang="0">
                  <a:pos x="96" y="18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55" y="14"/>
                </a:cxn>
                <a:cxn ang="0">
                  <a:pos x="55" y="14"/>
                </a:cxn>
                <a:cxn ang="0">
                  <a:pos x="55" y="14"/>
                </a:cxn>
              </a:cxnLst>
              <a:rect l="0" t="0" r="r" b="b"/>
              <a:pathLst>
                <a:path w="96" h="100">
                  <a:moveTo>
                    <a:pt x="55" y="14"/>
                  </a:moveTo>
                  <a:lnTo>
                    <a:pt x="55" y="14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1" y="32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7" y="91"/>
                  </a:lnTo>
                  <a:lnTo>
                    <a:pt x="27" y="55"/>
                  </a:lnTo>
                  <a:lnTo>
                    <a:pt x="41" y="55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5"/>
                  </a:lnTo>
                  <a:lnTo>
                    <a:pt x="69" y="55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78" y="91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2"/>
                  </a:lnTo>
                  <a:lnTo>
                    <a:pt x="96" y="32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3" name="Freeform 49"/>
            <p:cNvSpPr>
              <a:spLocks noEditPoints="1"/>
            </p:cNvSpPr>
            <p:nvPr/>
          </p:nvSpPr>
          <p:spPr bwMode="auto">
            <a:xfrm>
              <a:off x="3729" y="1811"/>
              <a:ext cx="95" cy="9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9"/>
                </a:cxn>
                <a:cxn ang="0">
                  <a:pos x="18" y="0"/>
                </a:cxn>
                <a:cxn ang="0">
                  <a:pos x="4" y="9"/>
                </a:cxn>
                <a:cxn ang="0">
                  <a:pos x="18" y="23"/>
                </a:cxn>
                <a:cxn ang="0">
                  <a:pos x="27" y="14"/>
                </a:cxn>
                <a:cxn ang="0">
                  <a:pos x="22" y="68"/>
                </a:cxn>
                <a:cxn ang="0">
                  <a:pos x="22" y="55"/>
                </a:cxn>
                <a:cxn ang="0">
                  <a:pos x="13" y="50"/>
                </a:cxn>
                <a:cxn ang="0">
                  <a:pos x="0" y="87"/>
                </a:cxn>
                <a:cxn ang="0">
                  <a:pos x="13" y="96"/>
                </a:cxn>
                <a:cxn ang="0">
                  <a:pos x="13" y="87"/>
                </a:cxn>
                <a:cxn ang="0">
                  <a:pos x="18" y="73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32" y="68"/>
                </a:cxn>
                <a:cxn ang="0">
                  <a:pos x="45" y="96"/>
                </a:cxn>
                <a:cxn ang="0">
                  <a:pos x="54" y="64"/>
                </a:cxn>
                <a:cxn ang="0">
                  <a:pos x="59" y="96"/>
                </a:cxn>
                <a:cxn ang="0">
                  <a:pos x="68" y="91"/>
                </a:cxn>
                <a:cxn ang="0">
                  <a:pos x="82" y="96"/>
                </a:cxn>
                <a:cxn ang="0">
                  <a:pos x="95" y="9"/>
                </a:cxn>
                <a:cxn ang="0">
                  <a:pos x="59" y="50"/>
                </a:cxn>
                <a:cxn ang="0">
                  <a:pos x="45" y="46"/>
                </a:cxn>
                <a:cxn ang="0">
                  <a:pos x="54" y="32"/>
                </a:cxn>
                <a:cxn ang="0">
                  <a:pos x="45" y="23"/>
                </a:cxn>
                <a:cxn ang="0">
                  <a:pos x="45" y="9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32" y="0"/>
                </a:cxn>
                <a:cxn ang="0">
                  <a:pos x="22" y="23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2" y="68"/>
                </a:cxn>
                <a:cxn ang="0">
                  <a:pos x="22" y="68"/>
                </a:cxn>
                <a:cxn ang="0">
                  <a:pos x="68" y="32"/>
                </a:cxn>
                <a:cxn ang="0">
                  <a:pos x="82" y="18"/>
                </a:cxn>
                <a:cxn ang="0">
                  <a:pos x="82" y="32"/>
                </a:cxn>
                <a:cxn ang="0">
                  <a:pos x="4" y="41"/>
                </a:cxn>
                <a:cxn ang="0">
                  <a:pos x="22" y="41"/>
                </a:cxn>
                <a:cxn ang="0">
                  <a:pos x="9" y="27"/>
                </a:cxn>
                <a:cxn ang="0">
                  <a:pos x="0" y="32"/>
                </a:cxn>
                <a:cxn ang="0">
                  <a:pos x="4" y="41"/>
                </a:cxn>
                <a:cxn ang="0">
                  <a:pos x="68" y="55"/>
                </a:cxn>
                <a:cxn ang="0">
                  <a:pos x="82" y="41"/>
                </a:cxn>
                <a:cxn ang="0">
                  <a:pos x="68" y="55"/>
                </a:cxn>
                <a:cxn ang="0">
                  <a:pos x="68" y="64"/>
                </a:cxn>
                <a:cxn ang="0">
                  <a:pos x="82" y="82"/>
                </a:cxn>
                <a:cxn ang="0">
                  <a:pos x="68" y="64"/>
                </a:cxn>
              </a:cxnLst>
              <a:rect l="0" t="0" r="r" b="b"/>
              <a:pathLst>
                <a:path w="95" h="96">
                  <a:moveTo>
                    <a:pt x="27" y="14"/>
                  </a:moveTo>
                  <a:lnTo>
                    <a:pt x="27" y="14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" y="9"/>
                  </a:lnTo>
                  <a:lnTo>
                    <a:pt x="4" y="9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close/>
                  <a:moveTo>
                    <a:pt x="22" y="68"/>
                  </a:moveTo>
                  <a:lnTo>
                    <a:pt x="22" y="55"/>
                  </a:lnTo>
                  <a:lnTo>
                    <a:pt x="22" y="55"/>
                  </a:lnTo>
                  <a:lnTo>
                    <a:pt x="13" y="55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32" y="68"/>
                  </a:lnTo>
                  <a:lnTo>
                    <a:pt x="32" y="96"/>
                  </a:lnTo>
                  <a:lnTo>
                    <a:pt x="45" y="96"/>
                  </a:lnTo>
                  <a:lnTo>
                    <a:pt x="45" y="55"/>
                  </a:lnTo>
                  <a:lnTo>
                    <a:pt x="54" y="64"/>
                  </a:lnTo>
                  <a:lnTo>
                    <a:pt x="59" y="64"/>
                  </a:lnTo>
                  <a:lnTo>
                    <a:pt x="59" y="96"/>
                  </a:lnTo>
                  <a:lnTo>
                    <a:pt x="68" y="96"/>
                  </a:lnTo>
                  <a:lnTo>
                    <a:pt x="68" y="91"/>
                  </a:lnTo>
                  <a:lnTo>
                    <a:pt x="82" y="91"/>
                  </a:lnTo>
                  <a:lnTo>
                    <a:pt x="82" y="96"/>
                  </a:lnTo>
                  <a:lnTo>
                    <a:pt x="95" y="96"/>
                  </a:lnTo>
                  <a:lnTo>
                    <a:pt x="95" y="9"/>
                  </a:lnTo>
                  <a:lnTo>
                    <a:pt x="59" y="9"/>
                  </a:lnTo>
                  <a:lnTo>
                    <a:pt x="59" y="50"/>
                  </a:lnTo>
                  <a:lnTo>
                    <a:pt x="50" y="41"/>
                  </a:lnTo>
                  <a:lnTo>
                    <a:pt x="45" y="46"/>
                  </a:lnTo>
                  <a:lnTo>
                    <a:pt x="45" y="32"/>
                  </a:lnTo>
                  <a:lnTo>
                    <a:pt x="54" y="32"/>
                  </a:lnTo>
                  <a:lnTo>
                    <a:pt x="54" y="23"/>
                  </a:lnTo>
                  <a:lnTo>
                    <a:pt x="45" y="23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7" y="50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8"/>
                  </a:lnTo>
                  <a:close/>
                  <a:moveTo>
                    <a:pt x="82" y="32"/>
                  </a:moveTo>
                  <a:lnTo>
                    <a:pt x="68" y="32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82" y="32"/>
                  </a:lnTo>
                  <a:lnTo>
                    <a:pt x="82" y="32"/>
                  </a:lnTo>
                  <a:close/>
                  <a:moveTo>
                    <a:pt x="4" y="41"/>
                  </a:moveTo>
                  <a:lnTo>
                    <a:pt x="4" y="41"/>
                  </a:lnTo>
                  <a:lnTo>
                    <a:pt x="13" y="50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9" y="27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close/>
                  <a:moveTo>
                    <a:pt x="68" y="55"/>
                  </a:moveTo>
                  <a:lnTo>
                    <a:pt x="68" y="41"/>
                  </a:lnTo>
                  <a:lnTo>
                    <a:pt x="82" y="41"/>
                  </a:lnTo>
                  <a:lnTo>
                    <a:pt x="82" y="55"/>
                  </a:lnTo>
                  <a:lnTo>
                    <a:pt x="68" y="55"/>
                  </a:lnTo>
                  <a:lnTo>
                    <a:pt x="68" y="55"/>
                  </a:lnTo>
                  <a:close/>
                  <a:moveTo>
                    <a:pt x="68" y="64"/>
                  </a:moveTo>
                  <a:lnTo>
                    <a:pt x="82" y="64"/>
                  </a:lnTo>
                  <a:lnTo>
                    <a:pt x="82" y="82"/>
                  </a:lnTo>
                  <a:lnTo>
                    <a:pt x="68" y="82"/>
                  </a:lnTo>
                  <a:lnTo>
                    <a:pt x="68" y="64"/>
                  </a:lnTo>
                  <a:lnTo>
                    <a:pt x="68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4" name="Freeform 50"/>
            <p:cNvSpPr>
              <a:spLocks noEditPoints="1"/>
            </p:cNvSpPr>
            <p:nvPr/>
          </p:nvSpPr>
          <p:spPr bwMode="auto">
            <a:xfrm>
              <a:off x="3834" y="1811"/>
              <a:ext cx="100" cy="1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3" y="5"/>
                </a:cxn>
                <a:cxn ang="0">
                  <a:pos x="9" y="9"/>
                </a:cxn>
                <a:cxn ang="0">
                  <a:pos x="13" y="14"/>
                </a:cxn>
                <a:cxn ang="0">
                  <a:pos x="22" y="23"/>
                </a:cxn>
                <a:cxn ang="0">
                  <a:pos x="31" y="14"/>
                </a:cxn>
                <a:cxn ang="0">
                  <a:pos x="50" y="18"/>
                </a:cxn>
                <a:cxn ang="0">
                  <a:pos x="31" y="41"/>
                </a:cxn>
                <a:cxn ang="0">
                  <a:pos x="95" y="18"/>
                </a:cxn>
                <a:cxn ang="0">
                  <a:pos x="77" y="14"/>
                </a:cxn>
                <a:cxn ang="0">
                  <a:pos x="100" y="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68" y="14"/>
                </a:cxn>
                <a:cxn ang="0">
                  <a:pos x="63" y="18"/>
                </a:cxn>
                <a:cxn ang="0">
                  <a:pos x="68" y="14"/>
                </a:cxn>
                <a:cxn ang="0">
                  <a:pos x="18" y="50"/>
                </a:cxn>
                <a:cxn ang="0">
                  <a:pos x="27" y="37"/>
                </a:cxn>
                <a:cxn ang="0">
                  <a:pos x="13" y="27"/>
                </a:cxn>
                <a:cxn ang="0">
                  <a:pos x="0" y="37"/>
                </a:cxn>
                <a:cxn ang="0">
                  <a:pos x="18" y="50"/>
                </a:cxn>
                <a:cxn ang="0">
                  <a:pos x="18" y="50"/>
                </a:cxn>
                <a:cxn ang="0">
                  <a:pos x="45" y="32"/>
                </a:cxn>
                <a:cxn ang="0">
                  <a:pos x="50" y="27"/>
                </a:cxn>
                <a:cxn ang="0">
                  <a:pos x="50" y="32"/>
                </a:cxn>
                <a:cxn ang="0">
                  <a:pos x="68" y="27"/>
                </a:cxn>
                <a:cxn ang="0">
                  <a:pos x="63" y="32"/>
                </a:cxn>
                <a:cxn ang="0">
                  <a:pos x="63" y="27"/>
                </a:cxn>
                <a:cxn ang="0">
                  <a:pos x="77" y="27"/>
                </a:cxn>
                <a:cxn ang="0">
                  <a:pos x="82" y="32"/>
                </a:cxn>
                <a:cxn ang="0">
                  <a:pos x="77" y="32"/>
                </a:cxn>
                <a:cxn ang="0">
                  <a:pos x="27" y="78"/>
                </a:cxn>
                <a:cxn ang="0">
                  <a:pos x="59" y="87"/>
                </a:cxn>
                <a:cxn ang="0">
                  <a:pos x="73" y="100"/>
                </a:cxn>
                <a:cxn ang="0">
                  <a:pos x="100" y="87"/>
                </a:cxn>
                <a:cxn ang="0">
                  <a:pos x="73" y="78"/>
                </a:cxn>
                <a:cxn ang="0">
                  <a:pos x="95" y="73"/>
                </a:cxn>
                <a:cxn ang="0">
                  <a:pos x="36" y="46"/>
                </a:cxn>
                <a:cxn ang="0">
                  <a:pos x="59" y="73"/>
                </a:cxn>
                <a:cxn ang="0">
                  <a:pos x="59" y="78"/>
                </a:cxn>
                <a:cxn ang="0">
                  <a:pos x="18" y="96"/>
                </a:cxn>
                <a:cxn ang="0">
                  <a:pos x="27" y="59"/>
                </a:cxn>
                <a:cxn ang="0">
                  <a:pos x="18" y="50"/>
                </a:cxn>
                <a:cxn ang="0">
                  <a:pos x="4" y="87"/>
                </a:cxn>
                <a:cxn ang="0">
                  <a:pos x="4" y="87"/>
                </a:cxn>
                <a:cxn ang="0">
                  <a:pos x="18" y="96"/>
                </a:cxn>
                <a:cxn ang="0">
                  <a:pos x="82" y="55"/>
                </a:cxn>
                <a:cxn ang="0">
                  <a:pos x="50" y="55"/>
                </a:cxn>
                <a:cxn ang="0">
                  <a:pos x="82" y="55"/>
                </a:cxn>
                <a:cxn ang="0">
                  <a:pos x="82" y="68"/>
                </a:cxn>
                <a:cxn ang="0">
                  <a:pos x="50" y="64"/>
                </a:cxn>
                <a:cxn ang="0">
                  <a:pos x="82" y="68"/>
                </a:cxn>
              </a:cxnLst>
              <a:rect l="0" t="0" r="r" b="b"/>
              <a:pathLst>
                <a:path w="100" h="100">
                  <a:moveTo>
                    <a:pt x="31" y="9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31" y="14"/>
                  </a:lnTo>
                  <a:lnTo>
                    <a:pt x="50" y="14"/>
                  </a:lnTo>
                  <a:lnTo>
                    <a:pt x="50" y="18"/>
                  </a:lnTo>
                  <a:lnTo>
                    <a:pt x="31" y="18"/>
                  </a:lnTo>
                  <a:lnTo>
                    <a:pt x="31" y="41"/>
                  </a:lnTo>
                  <a:lnTo>
                    <a:pt x="95" y="41"/>
                  </a:lnTo>
                  <a:lnTo>
                    <a:pt x="95" y="18"/>
                  </a:lnTo>
                  <a:lnTo>
                    <a:pt x="77" y="18"/>
                  </a:lnTo>
                  <a:lnTo>
                    <a:pt x="77" y="14"/>
                  </a:lnTo>
                  <a:lnTo>
                    <a:pt x="100" y="14"/>
                  </a:lnTo>
                  <a:lnTo>
                    <a:pt x="100" y="5"/>
                  </a:lnTo>
                  <a:lnTo>
                    <a:pt x="31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close/>
                  <a:moveTo>
                    <a:pt x="68" y="14"/>
                  </a:moveTo>
                  <a:lnTo>
                    <a:pt x="68" y="18"/>
                  </a:lnTo>
                  <a:lnTo>
                    <a:pt x="63" y="18"/>
                  </a:lnTo>
                  <a:lnTo>
                    <a:pt x="63" y="14"/>
                  </a:lnTo>
                  <a:lnTo>
                    <a:pt x="68" y="14"/>
                  </a:lnTo>
                  <a:lnTo>
                    <a:pt x="68" y="14"/>
                  </a:lnTo>
                  <a:close/>
                  <a:moveTo>
                    <a:pt x="18" y="50"/>
                  </a:moveTo>
                  <a:lnTo>
                    <a:pt x="18" y="50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close/>
                  <a:moveTo>
                    <a:pt x="50" y="32"/>
                  </a:moveTo>
                  <a:lnTo>
                    <a:pt x="45" y="32"/>
                  </a:lnTo>
                  <a:lnTo>
                    <a:pt x="45" y="27"/>
                  </a:lnTo>
                  <a:lnTo>
                    <a:pt x="50" y="27"/>
                  </a:lnTo>
                  <a:lnTo>
                    <a:pt x="50" y="32"/>
                  </a:lnTo>
                  <a:lnTo>
                    <a:pt x="50" y="32"/>
                  </a:lnTo>
                  <a:close/>
                  <a:moveTo>
                    <a:pt x="63" y="27"/>
                  </a:moveTo>
                  <a:lnTo>
                    <a:pt x="68" y="27"/>
                  </a:lnTo>
                  <a:lnTo>
                    <a:pt x="68" y="32"/>
                  </a:lnTo>
                  <a:lnTo>
                    <a:pt x="63" y="32"/>
                  </a:lnTo>
                  <a:lnTo>
                    <a:pt x="63" y="27"/>
                  </a:lnTo>
                  <a:lnTo>
                    <a:pt x="63" y="27"/>
                  </a:lnTo>
                  <a:close/>
                  <a:moveTo>
                    <a:pt x="77" y="32"/>
                  </a:moveTo>
                  <a:lnTo>
                    <a:pt x="77" y="27"/>
                  </a:lnTo>
                  <a:lnTo>
                    <a:pt x="82" y="27"/>
                  </a:lnTo>
                  <a:lnTo>
                    <a:pt x="82" y="32"/>
                  </a:lnTo>
                  <a:lnTo>
                    <a:pt x="77" y="32"/>
                  </a:lnTo>
                  <a:lnTo>
                    <a:pt x="77" y="32"/>
                  </a:lnTo>
                  <a:close/>
                  <a:moveTo>
                    <a:pt x="59" y="78"/>
                  </a:moveTo>
                  <a:lnTo>
                    <a:pt x="27" y="78"/>
                  </a:lnTo>
                  <a:lnTo>
                    <a:pt x="27" y="87"/>
                  </a:lnTo>
                  <a:lnTo>
                    <a:pt x="59" y="87"/>
                  </a:lnTo>
                  <a:lnTo>
                    <a:pt x="59" y="100"/>
                  </a:lnTo>
                  <a:lnTo>
                    <a:pt x="73" y="100"/>
                  </a:lnTo>
                  <a:lnTo>
                    <a:pt x="73" y="87"/>
                  </a:lnTo>
                  <a:lnTo>
                    <a:pt x="100" y="87"/>
                  </a:lnTo>
                  <a:lnTo>
                    <a:pt x="100" y="78"/>
                  </a:lnTo>
                  <a:lnTo>
                    <a:pt x="73" y="78"/>
                  </a:lnTo>
                  <a:lnTo>
                    <a:pt x="73" y="73"/>
                  </a:lnTo>
                  <a:lnTo>
                    <a:pt x="95" y="73"/>
                  </a:lnTo>
                  <a:lnTo>
                    <a:pt x="95" y="46"/>
                  </a:lnTo>
                  <a:lnTo>
                    <a:pt x="36" y="46"/>
                  </a:lnTo>
                  <a:lnTo>
                    <a:pt x="36" y="73"/>
                  </a:lnTo>
                  <a:lnTo>
                    <a:pt x="59" y="73"/>
                  </a:lnTo>
                  <a:lnTo>
                    <a:pt x="59" y="78"/>
                  </a:lnTo>
                  <a:lnTo>
                    <a:pt x="59" y="78"/>
                  </a:lnTo>
                  <a:close/>
                  <a:moveTo>
                    <a:pt x="18" y="96"/>
                  </a:moveTo>
                  <a:lnTo>
                    <a:pt x="18" y="96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2" y="55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8" y="96"/>
                  </a:lnTo>
                  <a:close/>
                  <a:moveTo>
                    <a:pt x="82" y="55"/>
                  </a:moveTo>
                  <a:lnTo>
                    <a:pt x="50" y="55"/>
                  </a:lnTo>
                  <a:lnTo>
                    <a:pt x="50" y="55"/>
                  </a:lnTo>
                  <a:lnTo>
                    <a:pt x="82" y="55"/>
                  </a:lnTo>
                  <a:lnTo>
                    <a:pt x="82" y="55"/>
                  </a:lnTo>
                  <a:lnTo>
                    <a:pt x="82" y="55"/>
                  </a:lnTo>
                  <a:close/>
                  <a:moveTo>
                    <a:pt x="82" y="68"/>
                  </a:moveTo>
                  <a:lnTo>
                    <a:pt x="50" y="68"/>
                  </a:lnTo>
                  <a:lnTo>
                    <a:pt x="50" y="64"/>
                  </a:lnTo>
                  <a:lnTo>
                    <a:pt x="82" y="64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5" name="Freeform 51"/>
            <p:cNvSpPr>
              <a:spLocks/>
            </p:cNvSpPr>
            <p:nvPr/>
          </p:nvSpPr>
          <p:spPr bwMode="auto">
            <a:xfrm>
              <a:off x="3948" y="1811"/>
              <a:ext cx="95" cy="100"/>
            </a:xfrm>
            <a:custGeom>
              <a:avLst/>
              <a:gdLst/>
              <a:ahLst/>
              <a:cxnLst>
                <a:cxn ang="0">
                  <a:pos x="59" y="14"/>
                </a:cxn>
                <a:cxn ang="0">
                  <a:pos x="59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27"/>
                </a:cxn>
                <a:cxn ang="0">
                  <a:pos x="41" y="27"/>
                </a:cxn>
                <a:cxn ang="0">
                  <a:pos x="41" y="41"/>
                </a:cxn>
                <a:cxn ang="0">
                  <a:pos x="13" y="41"/>
                </a:cxn>
                <a:cxn ang="0">
                  <a:pos x="13" y="87"/>
                </a:cxn>
                <a:cxn ang="0">
                  <a:pos x="27" y="87"/>
                </a:cxn>
                <a:cxn ang="0">
                  <a:pos x="27" y="50"/>
                </a:cxn>
                <a:cxn ang="0">
                  <a:pos x="41" y="50"/>
                </a:cxn>
                <a:cxn ang="0">
                  <a:pos x="41" y="100"/>
                </a:cxn>
                <a:cxn ang="0">
                  <a:pos x="54" y="100"/>
                </a:cxn>
                <a:cxn ang="0">
                  <a:pos x="54" y="50"/>
                </a:cxn>
                <a:cxn ang="0">
                  <a:pos x="73" y="50"/>
                </a:cxn>
                <a:cxn ang="0">
                  <a:pos x="73" y="73"/>
                </a:cxn>
                <a:cxn ang="0">
                  <a:pos x="73" y="73"/>
                </a:cxn>
                <a:cxn ang="0">
                  <a:pos x="68" y="78"/>
                </a:cxn>
                <a:cxn ang="0">
                  <a:pos x="59" y="78"/>
                </a:cxn>
                <a:cxn ang="0">
                  <a:pos x="59" y="78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82" y="87"/>
                </a:cxn>
                <a:cxn ang="0">
                  <a:pos x="82" y="87"/>
                </a:cxn>
                <a:cxn ang="0">
                  <a:pos x="86" y="82"/>
                </a:cxn>
                <a:cxn ang="0">
                  <a:pos x="86" y="41"/>
                </a:cxn>
                <a:cxn ang="0">
                  <a:pos x="54" y="41"/>
                </a:cxn>
                <a:cxn ang="0">
                  <a:pos x="54" y="27"/>
                </a:cxn>
                <a:cxn ang="0">
                  <a:pos x="95" y="27"/>
                </a:cxn>
                <a:cxn ang="0">
                  <a:pos x="95" y="18"/>
                </a:cxn>
                <a:cxn ang="0">
                  <a:pos x="50" y="18"/>
                </a:cxn>
                <a:cxn ang="0">
                  <a:pos x="50" y="18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59" y="14"/>
                </a:cxn>
              </a:cxnLst>
              <a:rect l="0" t="0" r="r" b="b"/>
              <a:pathLst>
                <a:path w="95" h="100">
                  <a:moveTo>
                    <a:pt x="59" y="14"/>
                  </a:moveTo>
                  <a:lnTo>
                    <a:pt x="59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41" y="27"/>
                  </a:lnTo>
                  <a:lnTo>
                    <a:pt x="41" y="41"/>
                  </a:lnTo>
                  <a:lnTo>
                    <a:pt x="13" y="41"/>
                  </a:lnTo>
                  <a:lnTo>
                    <a:pt x="13" y="87"/>
                  </a:lnTo>
                  <a:lnTo>
                    <a:pt x="27" y="87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100"/>
                  </a:lnTo>
                  <a:lnTo>
                    <a:pt x="54" y="100"/>
                  </a:lnTo>
                  <a:lnTo>
                    <a:pt x="54" y="50"/>
                  </a:lnTo>
                  <a:lnTo>
                    <a:pt x="73" y="50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68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6" y="82"/>
                  </a:lnTo>
                  <a:lnTo>
                    <a:pt x="86" y="41"/>
                  </a:lnTo>
                  <a:lnTo>
                    <a:pt x="54" y="41"/>
                  </a:lnTo>
                  <a:lnTo>
                    <a:pt x="54" y="27"/>
                  </a:lnTo>
                  <a:lnTo>
                    <a:pt x="95" y="27"/>
                  </a:lnTo>
                  <a:lnTo>
                    <a:pt x="95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6" name="Freeform 52"/>
            <p:cNvSpPr>
              <a:spLocks noEditPoints="1"/>
            </p:cNvSpPr>
            <p:nvPr/>
          </p:nvSpPr>
          <p:spPr bwMode="auto">
            <a:xfrm>
              <a:off x="2378" y="602"/>
              <a:ext cx="101" cy="101"/>
            </a:xfrm>
            <a:custGeom>
              <a:avLst/>
              <a:gdLst/>
              <a:ahLst/>
              <a:cxnLst>
                <a:cxn ang="0">
                  <a:pos x="37" y="41"/>
                </a:cxn>
                <a:cxn ang="0">
                  <a:pos x="0" y="5"/>
                </a:cxn>
                <a:cxn ang="0">
                  <a:pos x="23" y="18"/>
                </a:cxn>
                <a:cxn ang="0">
                  <a:pos x="5" y="28"/>
                </a:cxn>
                <a:cxn ang="0">
                  <a:pos x="23" y="64"/>
                </a:cxn>
                <a:cxn ang="0">
                  <a:pos x="23" y="78"/>
                </a:cxn>
                <a:cxn ang="0">
                  <a:pos x="18" y="87"/>
                </a:cxn>
                <a:cxn ang="0">
                  <a:pos x="5" y="87"/>
                </a:cxn>
                <a:cxn ang="0">
                  <a:pos x="5" y="87"/>
                </a:cxn>
                <a:cxn ang="0">
                  <a:pos x="14" y="101"/>
                </a:cxn>
                <a:cxn ang="0">
                  <a:pos x="37" y="91"/>
                </a:cxn>
                <a:cxn ang="0">
                  <a:pos x="37" y="50"/>
                </a:cxn>
                <a:cxn ang="0">
                  <a:pos x="18" y="41"/>
                </a:cxn>
                <a:cxn ang="0">
                  <a:pos x="59" y="5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46" y="41"/>
                </a:cxn>
                <a:cxn ang="0">
                  <a:pos x="37" y="50"/>
                </a:cxn>
                <a:cxn ang="0">
                  <a:pos x="46" y="82"/>
                </a:cxn>
                <a:cxn ang="0">
                  <a:pos x="37" y="87"/>
                </a:cxn>
                <a:cxn ang="0">
                  <a:pos x="37" y="87"/>
                </a:cxn>
                <a:cxn ang="0">
                  <a:pos x="41" y="91"/>
                </a:cxn>
                <a:cxn ang="0">
                  <a:pos x="46" y="101"/>
                </a:cxn>
                <a:cxn ang="0">
                  <a:pos x="50" y="96"/>
                </a:cxn>
                <a:cxn ang="0">
                  <a:pos x="69" y="87"/>
                </a:cxn>
                <a:cxn ang="0">
                  <a:pos x="64" y="73"/>
                </a:cxn>
                <a:cxn ang="0">
                  <a:pos x="59" y="78"/>
                </a:cxn>
                <a:cxn ang="0">
                  <a:pos x="59" y="50"/>
                </a:cxn>
                <a:cxn ang="0">
                  <a:pos x="64" y="50"/>
                </a:cxn>
                <a:cxn ang="0">
                  <a:pos x="69" y="78"/>
                </a:cxn>
                <a:cxn ang="0">
                  <a:pos x="87" y="96"/>
                </a:cxn>
                <a:cxn ang="0">
                  <a:pos x="101" y="87"/>
                </a:cxn>
                <a:cxn ang="0">
                  <a:pos x="82" y="73"/>
                </a:cxn>
                <a:cxn ang="0">
                  <a:pos x="78" y="50"/>
                </a:cxn>
                <a:cxn ang="0">
                  <a:pos x="96" y="41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59" y="5"/>
                </a:cxn>
                <a:cxn ang="0">
                  <a:pos x="78" y="5"/>
                </a:cxn>
                <a:cxn ang="0">
                  <a:pos x="69" y="18"/>
                </a:cxn>
                <a:cxn ang="0">
                  <a:pos x="59" y="28"/>
                </a:cxn>
                <a:cxn ang="0">
                  <a:pos x="69" y="37"/>
                </a:cxn>
                <a:cxn ang="0">
                  <a:pos x="91" y="9"/>
                </a:cxn>
                <a:cxn ang="0">
                  <a:pos x="78" y="5"/>
                </a:cxn>
                <a:cxn ang="0">
                  <a:pos x="78" y="5"/>
                </a:cxn>
              </a:cxnLst>
              <a:rect l="0" t="0" r="r" b="b"/>
              <a:pathLst>
                <a:path w="101" h="101">
                  <a:moveTo>
                    <a:pt x="18" y="41"/>
                  </a:moveTo>
                  <a:lnTo>
                    <a:pt x="37" y="41"/>
                  </a:lnTo>
                  <a:lnTo>
                    <a:pt x="37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3" y="18"/>
                  </a:lnTo>
                  <a:lnTo>
                    <a:pt x="23" y="28"/>
                  </a:lnTo>
                  <a:lnTo>
                    <a:pt x="5" y="28"/>
                  </a:lnTo>
                  <a:lnTo>
                    <a:pt x="5" y="64"/>
                  </a:lnTo>
                  <a:lnTo>
                    <a:pt x="23" y="64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18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32" y="96"/>
                  </a:lnTo>
                  <a:lnTo>
                    <a:pt x="37" y="91"/>
                  </a:lnTo>
                  <a:lnTo>
                    <a:pt x="37" y="82"/>
                  </a:lnTo>
                  <a:lnTo>
                    <a:pt x="37" y="50"/>
                  </a:lnTo>
                  <a:lnTo>
                    <a:pt x="18" y="50"/>
                  </a:lnTo>
                  <a:lnTo>
                    <a:pt x="18" y="41"/>
                  </a:lnTo>
                  <a:lnTo>
                    <a:pt x="18" y="41"/>
                  </a:lnTo>
                  <a:close/>
                  <a:moveTo>
                    <a:pt x="59" y="5"/>
                  </a:moveTo>
                  <a:lnTo>
                    <a:pt x="59" y="5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41"/>
                  </a:lnTo>
                  <a:lnTo>
                    <a:pt x="37" y="41"/>
                  </a:lnTo>
                  <a:lnTo>
                    <a:pt x="37" y="50"/>
                  </a:lnTo>
                  <a:lnTo>
                    <a:pt x="46" y="50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50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4" y="64"/>
                  </a:lnTo>
                  <a:lnTo>
                    <a:pt x="69" y="78"/>
                  </a:lnTo>
                  <a:lnTo>
                    <a:pt x="78" y="91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101" y="87"/>
                  </a:lnTo>
                  <a:lnTo>
                    <a:pt x="101" y="87"/>
                  </a:lnTo>
                  <a:lnTo>
                    <a:pt x="82" y="73"/>
                  </a:lnTo>
                  <a:lnTo>
                    <a:pt x="78" y="59"/>
                  </a:lnTo>
                  <a:lnTo>
                    <a:pt x="78" y="50"/>
                  </a:lnTo>
                  <a:lnTo>
                    <a:pt x="96" y="50"/>
                  </a:lnTo>
                  <a:lnTo>
                    <a:pt x="96" y="41"/>
                  </a:lnTo>
                  <a:lnTo>
                    <a:pt x="59" y="41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close/>
                  <a:moveTo>
                    <a:pt x="78" y="5"/>
                  </a:moveTo>
                  <a:lnTo>
                    <a:pt x="78" y="5"/>
                  </a:lnTo>
                  <a:lnTo>
                    <a:pt x="69" y="18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7" name="Freeform 53"/>
            <p:cNvSpPr>
              <a:spLocks noEditPoints="1"/>
            </p:cNvSpPr>
            <p:nvPr/>
          </p:nvSpPr>
          <p:spPr bwMode="auto">
            <a:xfrm>
              <a:off x="2488" y="602"/>
              <a:ext cx="100" cy="101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18" y="32"/>
                </a:cxn>
                <a:cxn ang="0">
                  <a:pos x="77" y="23"/>
                </a:cxn>
                <a:cxn ang="0">
                  <a:pos x="95" y="32"/>
                </a:cxn>
                <a:cxn ang="0">
                  <a:pos x="54" y="9"/>
                </a:cxn>
                <a:cxn ang="0">
                  <a:pos x="54" y="5"/>
                </a:cxn>
                <a:cxn ang="0">
                  <a:pos x="54" y="0"/>
                </a:cxn>
                <a:cxn ang="0">
                  <a:pos x="36" y="0"/>
                </a:cxn>
                <a:cxn ang="0">
                  <a:pos x="41" y="9"/>
                </a:cxn>
                <a:cxn ang="0">
                  <a:pos x="0" y="50"/>
                </a:cxn>
                <a:cxn ang="0">
                  <a:pos x="9" y="59"/>
                </a:cxn>
                <a:cxn ang="0">
                  <a:pos x="9" y="64"/>
                </a:cxn>
                <a:cxn ang="0">
                  <a:pos x="36" y="50"/>
                </a:cxn>
                <a:cxn ang="0">
                  <a:pos x="36" y="50"/>
                </a:cxn>
                <a:cxn ang="0">
                  <a:pos x="22" y="64"/>
                </a:cxn>
                <a:cxn ang="0">
                  <a:pos x="4" y="69"/>
                </a:cxn>
                <a:cxn ang="0">
                  <a:pos x="9" y="78"/>
                </a:cxn>
                <a:cxn ang="0">
                  <a:pos x="45" y="59"/>
                </a:cxn>
                <a:cxn ang="0">
                  <a:pos x="45" y="64"/>
                </a:cxn>
                <a:cxn ang="0">
                  <a:pos x="0" y="87"/>
                </a:cxn>
                <a:cxn ang="0">
                  <a:pos x="9" y="96"/>
                </a:cxn>
                <a:cxn ang="0">
                  <a:pos x="32" y="87"/>
                </a:cxn>
                <a:cxn ang="0">
                  <a:pos x="50" y="78"/>
                </a:cxn>
                <a:cxn ang="0">
                  <a:pos x="50" y="78"/>
                </a:cxn>
                <a:cxn ang="0">
                  <a:pos x="50" y="82"/>
                </a:cxn>
                <a:cxn ang="0">
                  <a:pos x="41" y="87"/>
                </a:cxn>
                <a:cxn ang="0">
                  <a:pos x="36" y="87"/>
                </a:cxn>
                <a:cxn ang="0">
                  <a:pos x="41" y="101"/>
                </a:cxn>
                <a:cxn ang="0">
                  <a:pos x="59" y="96"/>
                </a:cxn>
                <a:cxn ang="0">
                  <a:pos x="64" y="82"/>
                </a:cxn>
                <a:cxn ang="0">
                  <a:pos x="59" y="64"/>
                </a:cxn>
                <a:cxn ang="0">
                  <a:pos x="64" y="64"/>
                </a:cxn>
                <a:cxn ang="0">
                  <a:pos x="86" y="96"/>
                </a:cxn>
                <a:cxn ang="0">
                  <a:pos x="100" y="82"/>
                </a:cxn>
                <a:cxn ang="0">
                  <a:pos x="82" y="73"/>
                </a:cxn>
                <a:cxn ang="0">
                  <a:pos x="73" y="59"/>
                </a:cxn>
                <a:cxn ang="0">
                  <a:pos x="82" y="50"/>
                </a:cxn>
                <a:cxn ang="0">
                  <a:pos x="86" y="50"/>
                </a:cxn>
                <a:cxn ang="0">
                  <a:pos x="86" y="46"/>
                </a:cxn>
                <a:cxn ang="0">
                  <a:pos x="73" y="41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50" y="41"/>
                </a:cxn>
                <a:cxn ang="0">
                  <a:pos x="73" y="37"/>
                </a:cxn>
                <a:cxn ang="0">
                  <a:pos x="18" y="28"/>
                </a:cxn>
                <a:cxn ang="0">
                  <a:pos x="32" y="37"/>
                </a:cxn>
                <a:cxn ang="0">
                  <a:pos x="22" y="46"/>
                </a:cxn>
                <a:cxn ang="0">
                  <a:pos x="0" y="50"/>
                </a:cxn>
              </a:cxnLst>
              <a:rect l="0" t="0" r="r" b="b"/>
              <a:pathLst>
                <a:path w="100" h="101">
                  <a:moveTo>
                    <a:pt x="41" y="9"/>
                  </a:moveTo>
                  <a:lnTo>
                    <a:pt x="4" y="9"/>
                  </a:lnTo>
                  <a:lnTo>
                    <a:pt x="4" y="32"/>
                  </a:lnTo>
                  <a:lnTo>
                    <a:pt x="18" y="32"/>
                  </a:lnTo>
                  <a:lnTo>
                    <a:pt x="18" y="23"/>
                  </a:lnTo>
                  <a:lnTo>
                    <a:pt x="77" y="23"/>
                  </a:lnTo>
                  <a:lnTo>
                    <a:pt x="77" y="32"/>
                  </a:lnTo>
                  <a:lnTo>
                    <a:pt x="95" y="32"/>
                  </a:lnTo>
                  <a:lnTo>
                    <a:pt x="95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close/>
                  <a:moveTo>
                    <a:pt x="0" y="50"/>
                  </a:moveTo>
                  <a:lnTo>
                    <a:pt x="0" y="5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22" y="64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22" y="7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32" y="87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5" y="87"/>
                  </a:lnTo>
                  <a:lnTo>
                    <a:pt x="41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50" y="101"/>
                  </a:lnTo>
                  <a:lnTo>
                    <a:pt x="59" y="96"/>
                  </a:lnTo>
                  <a:lnTo>
                    <a:pt x="59" y="96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59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73" y="8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82" y="73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4" y="37"/>
                  </a:lnTo>
                  <a:lnTo>
                    <a:pt x="73" y="37"/>
                  </a:lnTo>
                  <a:lnTo>
                    <a:pt x="73" y="28"/>
                  </a:lnTo>
                  <a:lnTo>
                    <a:pt x="18" y="28"/>
                  </a:lnTo>
                  <a:lnTo>
                    <a:pt x="18" y="37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22" y="4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8" name="Freeform 54"/>
            <p:cNvSpPr>
              <a:spLocks noEditPoints="1"/>
            </p:cNvSpPr>
            <p:nvPr/>
          </p:nvSpPr>
          <p:spPr bwMode="auto">
            <a:xfrm>
              <a:off x="2593" y="607"/>
              <a:ext cx="100" cy="96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9" y="73"/>
                </a:cxn>
                <a:cxn ang="0">
                  <a:pos x="32" y="64"/>
                </a:cxn>
                <a:cxn ang="0">
                  <a:pos x="27" y="77"/>
                </a:cxn>
                <a:cxn ang="0">
                  <a:pos x="9" y="86"/>
                </a:cxn>
                <a:cxn ang="0">
                  <a:pos x="18" y="96"/>
                </a:cxn>
                <a:cxn ang="0">
                  <a:pos x="27" y="91"/>
                </a:cxn>
                <a:cxn ang="0">
                  <a:pos x="41" y="77"/>
                </a:cxn>
                <a:cxn ang="0">
                  <a:pos x="45" y="64"/>
                </a:cxn>
                <a:cxn ang="0">
                  <a:pos x="45" y="59"/>
                </a:cxn>
                <a:cxn ang="0">
                  <a:pos x="45" y="54"/>
                </a:cxn>
                <a:cxn ang="0">
                  <a:pos x="41" y="54"/>
                </a:cxn>
                <a:cxn ang="0">
                  <a:pos x="45" y="54"/>
                </a:cxn>
                <a:cxn ang="0">
                  <a:pos x="54" y="50"/>
                </a:cxn>
                <a:cxn ang="0">
                  <a:pos x="63" y="59"/>
                </a:cxn>
                <a:cxn ang="0">
                  <a:pos x="59" y="96"/>
                </a:cxn>
                <a:cxn ang="0">
                  <a:pos x="73" y="64"/>
                </a:cxn>
                <a:cxn ang="0">
                  <a:pos x="77" y="64"/>
                </a:cxn>
                <a:cxn ang="0">
                  <a:pos x="95" y="73"/>
                </a:cxn>
                <a:cxn ang="0">
                  <a:pos x="95" y="73"/>
                </a:cxn>
                <a:cxn ang="0">
                  <a:pos x="100" y="59"/>
                </a:cxn>
                <a:cxn ang="0">
                  <a:pos x="86" y="54"/>
                </a:cxn>
                <a:cxn ang="0">
                  <a:pos x="86" y="50"/>
                </a:cxn>
                <a:cxn ang="0">
                  <a:pos x="13" y="0"/>
                </a:cxn>
                <a:cxn ang="0">
                  <a:pos x="32" y="50"/>
                </a:cxn>
                <a:cxn ang="0">
                  <a:pos x="18" y="59"/>
                </a:cxn>
                <a:cxn ang="0">
                  <a:pos x="0" y="64"/>
                </a:cxn>
                <a:cxn ang="0">
                  <a:pos x="45" y="9"/>
                </a:cxn>
                <a:cxn ang="0">
                  <a:pos x="27" y="18"/>
                </a:cxn>
                <a:cxn ang="0">
                  <a:pos x="45" y="9"/>
                </a:cxn>
                <a:cxn ang="0">
                  <a:pos x="59" y="9"/>
                </a:cxn>
                <a:cxn ang="0">
                  <a:pos x="73" y="18"/>
                </a:cxn>
                <a:cxn ang="0">
                  <a:pos x="59" y="9"/>
                </a:cxn>
                <a:cxn ang="0">
                  <a:pos x="45" y="27"/>
                </a:cxn>
                <a:cxn ang="0">
                  <a:pos x="27" y="36"/>
                </a:cxn>
                <a:cxn ang="0">
                  <a:pos x="45" y="27"/>
                </a:cxn>
                <a:cxn ang="0">
                  <a:pos x="59" y="27"/>
                </a:cxn>
                <a:cxn ang="0">
                  <a:pos x="73" y="36"/>
                </a:cxn>
                <a:cxn ang="0">
                  <a:pos x="59" y="27"/>
                </a:cxn>
              </a:cxnLst>
              <a:rect l="0" t="0" r="r" b="b"/>
              <a:pathLst>
                <a:path w="100" h="96">
                  <a:moveTo>
                    <a:pt x="0" y="64"/>
                  </a:moveTo>
                  <a:lnTo>
                    <a:pt x="0" y="6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73"/>
                  </a:lnTo>
                  <a:lnTo>
                    <a:pt x="27" y="77"/>
                  </a:lnTo>
                  <a:lnTo>
                    <a:pt x="18" y="82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27" y="91"/>
                  </a:lnTo>
                  <a:lnTo>
                    <a:pt x="36" y="86"/>
                  </a:lnTo>
                  <a:lnTo>
                    <a:pt x="41" y="77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50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63" y="59"/>
                  </a:lnTo>
                  <a:lnTo>
                    <a:pt x="59" y="59"/>
                  </a:lnTo>
                  <a:lnTo>
                    <a:pt x="59" y="96"/>
                  </a:lnTo>
                  <a:lnTo>
                    <a:pt x="73" y="96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95" y="73"/>
                  </a:lnTo>
                  <a:lnTo>
                    <a:pt x="95" y="73"/>
                  </a:lnTo>
                  <a:lnTo>
                    <a:pt x="95" y="73"/>
                  </a:lnTo>
                  <a:lnTo>
                    <a:pt x="95" y="73"/>
                  </a:lnTo>
                  <a:lnTo>
                    <a:pt x="100" y="59"/>
                  </a:lnTo>
                  <a:lnTo>
                    <a:pt x="100" y="59"/>
                  </a:lnTo>
                  <a:lnTo>
                    <a:pt x="86" y="54"/>
                  </a:lnTo>
                  <a:lnTo>
                    <a:pt x="73" y="50"/>
                  </a:lnTo>
                  <a:lnTo>
                    <a:pt x="86" y="50"/>
                  </a:lnTo>
                  <a:lnTo>
                    <a:pt x="86" y="0"/>
                  </a:lnTo>
                  <a:lnTo>
                    <a:pt x="13" y="0"/>
                  </a:lnTo>
                  <a:lnTo>
                    <a:pt x="13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8" y="59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  <a:moveTo>
                    <a:pt x="45" y="9"/>
                  </a:moveTo>
                  <a:lnTo>
                    <a:pt x="45" y="18"/>
                  </a:lnTo>
                  <a:lnTo>
                    <a:pt x="27" y="18"/>
                  </a:lnTo>
                  <a:lnTo>
                    <a:pt x="27" y="9"/>
                  </a:lnTo>
                  <a:lnTo>
                    <a:pt x="45" y="9"/>
                  </a:lnTo>
                  <a:lnTo>
                    <a:pt x="45" y="9"/>
                  </a:lnTo>
                  <a:close/>
                  <a:moveTo>
                    <a:pt x="59" y="9"/>
                  </a:moveTo>
                  <a:lnTo>
                    <a:pt x="73" y="9"/>
                  </a:lnTo>
                  <a:lnTo>
                    <a:pt x="73" y="18"/>
                  </a:lnTo>
                  <a:lnTo>
                    <a:pt x="59" y="18"/>
                  </a:lnTo>
                  <a:lnTo>
                    <a:pt x="59" y="9"/>
                  </a:lnTo>
                  <a:lnTo>
                    <a:pt x="59" y="9"/>
                  </a:lnTo>
                  <a:close/>
                  <a:moveTo>
                    <a:pt x="45" y="27"/>
                  </a:moveTo>
                  <a:lnTo>
                    <a:pt x="45" y="36"/>
                  </a:lnTo>
                  <a:lnTo>
                    <a:pt x="27" y="36"/>
                  </a:lnTo>
                  <a:lnTo>
                    <a:pt x="27" y="27"/>
                  </a:lnTo>
                  <a:lnTo>
                    <a:pt x="45" y="27"/>
                  </a:lnTo>
                  <a:lnTo>
                    <a:pt x="45" y="27"/>
                  </a:lnTo>
                  <a:close/>
                  <a:moveTo>
                    <a:pt x="59" y="27"/>
                  </a:moveTo>
                  <a:lnTo>
                    <a:pt x="73" y="27"/>
                  </a:lnTo>
                  <a:lnTo>
                    <a:pt x="73" y="36"/>
                  </a:lnTo>
                  <a:lnTo>
                    <a:pt x="59" y="36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9" name="Freeform 55"/>
            <p:cNvSpPr>
              <a:spLocks/>
            </p:cNvSpPr>
            <p:nvPr/>
          </p:nvSpPr>
          <p:spPr bwMode="auto">
            <a:xfrm>
              <a:off x="2707" y="602"/>
              <a:ext cx="95" cy="101"/>
            </a:xfrm>
            <a:custGeom>
              <a:avLst/>
              <a:gdLst/>
              <a:ahLst/>
              <a:cxnLst>
                <a:cxn ang="0">
                  <a:pos x="59" y="14"/>
                </a:cxn>
                <a:cxn ang="0">
                  <a:pos x="59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1" y="28"/>
                </a:cxn>
                <a:cxn ang="0">
                  <a:pos x="41" y="41"/>
                </a:cxn>
                <a:cxn ang="0">
                  <a:pos x="13" y="41"/>
                </a:cxn>
                <a:cxn ang="0">
                  <a:pos x="13" y="91"/>
                </a:cxn>
                <a:cxn ang="0">
                  <a:pos x="27" y="91"/>
                </a:cxn>
                <a:cxn ang="0">
                  <a:pos x="27" y="50"/>
                </a:cxn>
                <a:cxn ang="0">
                  <a:pos x="41" y="50"/>
                </a:cxn>
                <a:cxn ang="0">
                  <a:pos x="41" y="101"/>
                </a:cxn>
                <a:cxn ang="0">
                  <a:pos x="54" y="101"/>
                </a:cxn>
                <a:cxn ang="0">
                  <a:pos x="54" y="50"/>
                </a:cxn>
                <a:cxn ang="0">
                  <a:pos x="68" y="50"/>
                </a:cxn>
                <a:cxn ang="0">
                  <a:pos x="68" y="73"/>
                </a:cxn>
                <a:cxn ang="0">
                  <a:pos x="68" y="73"/>
                </a:cxn>
                <a:cxn ang="0">
                  <a:pos x="68" y="78"/>
                </a:cxn>
                <a:cxn ang="0">
                  <a:pos x="59" y="78"/>
                </a:cxn>
                <a:cxn ang="0">
                  <a:pos x="59" y="78"/>
                </a:cxn>
                <a:cxn ang="0">
                  <a:pos x="64" y="91"/>
                </a:cxn>
                <a:cxn ang="0">
                  <a:pos x="64" y="91"/>
                </a:cxn>
                <a:cxn ang="0">
                  <a:pos x="77" y="87"/>
                </a:cxn>
                <a:cxn ang="0">
                  <a:pos x="82" y="87"/>
                </a:cxn>
                <a:cxn ang="0">
                  <a:pos x="86" y="82"/>
                </a:cxn>
                <a:cxn ang="0">
                  <a:pos x="86" y="41"/>
                </a:cxn>
                <a:cxn ang="0">
                  <a:pos x="54" y="41"/>
                </a:cxn>
                <a:cxn ang="0">
                  <a:pos x="54" y="28"/>
                </a:cxn>
                <a:cxn ang="0">
                  <a:pos x="95" y="28"/>
                </a:cxn>
                <a:cxn ang="0">
                  <a:pos x="95" y="18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59" y="14"/>
                </a:cxn>
              </a:cxnLst>
              <a:rect l="0" t="0" r="r" b="b"/>
              <a:pathLst>
                <a:path w="95" h="101">
                  <a:moveTo>
                    <a:pt x="59" y="14"/>
                  </a:moveTo>
                  <a:lnTo>
                    <a:pt x="59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41" y="28"/>
                  </a:lnTo>
                  <a:lnTo>
                    <a:pt x="41" y="41"/>
                  </a:lnTo>
                  <a:lnTo>
                    <a:pt x="13" y="41"/>
                  </a:lnTo>
                  <a:lnTo>
                    <a:pt x="13" y="91"/>
                  </a:lnTo>
                  <a:lnTo>
                    <a:pt x="27" y="91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101"/>
                  </a:lnTo>
                  <a:lnTo>
                    <a:pt x="54" y="101"/>
                  </a:lnTo>
                  <a:lnTo>
                    <a:pt x="54" y="50"/>
                  </a:lnTo>
                  <a:lnTo>
                    <a:pt x="68" y="50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8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77" y="87"/>
                  </a:lnTo>
                  <a:lnTo>
                    <a:pt x="82" y="87"/>
                  </a:lnTo>
                  <a:lnTo>
                    <a:pt x="86" y="82"/>
                  </a:lnTo>
                  <a:lnTo>
                    <a:pt x="86" y="41"/>
                  </a:lnTo>
                  <a:lnTo>
                    <a:pt x="54" y="41"/>
                  </a:lnTo>
                  <a:lnTo>
                    <a:pt x="54" y="28"/>
                  </a:lnTo>
                  <a:lnTo>
                    <a:pt x="95" y="28"/>
                  </a:lnTo>
                  <a:lnTo>
                    <a:pt x="9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0" name="Freeform 56"/>
            <p:cNvSpPr>
              <a:spLocks noEditPoints="1"/>
            </p:cNvSpPr>
            <p:nvPr/>
          </p:nvSpPr>
          <p:spPr bwMode="auto">
            <a:xfrm>
              <a:off x="3523" y="1268"/>
              <a:ext cx="96" cy="101"/>
            </a:xfrm>
            <a:custGeom>
              <a:avLst/>
              <a:gdLst/>
              <a:ahLst/>
              <a:cxnLst>
                <a:cxn ang="0">
                  <a:pos x="41" y="14"/>
                </a:cxn>
                <a:cxn ang="0">
                  <a:pos x="28" y="0"/>
                </a:cxn>
                <a:cxn ang="0">
                  <a:pos x="19" y="9"/>
                </a:cxn>
                <a:cxn ang="0">
                  <a:pos x="0" y="18"/>
                </a:cxn>
                <a:cxn ang="0">
                  <a:pos x="92" y="28"/>
                </a:cxn>
                <a:cxn ang="0">
                  <a:pos x="69" y="18"/>
                </a:cxn>
                <a:cxn ang="0">
                  <a:pos x="73" y="9"/>
                </a:cxn>
                <a:cxn ang="0">
                  <a:pos x="78" y="5"/>
                </a:cxn>
                <a:cxn ang="0">
                  <a:pos x="73" y="5"/>
                </a:cxn>
                <a:cxn ang="0">
                  <a:pos x="60" y="0"/>
                </a:cxn>
                <a:cxn ang="0">
                  <a:pos x="60" y="5"/>
                </a:cxn>
                <a:cxn ang="0">
                  <a:pos x="55" y="18"/>
                </a:cxn>
                <a:cxn ang="0">
                  <a:pos x="37" y="18"/>
                </a:cxn>
                <a:cxn ang="0">
                  <a:pos x="41" y="14"/>
                </a:cxn>
                <a:cxn ang="0">
                  <a:pos x="28" y="87"/>
                </a:cxn>
                <a:cxn ang="0">
                  <a:pos x="32" y="64"/>
                </a:cxn>
                <a:cxn ang="0">
                  <a:pos x="28" y="87"/>
                </a:cxn>
                <a:cxn ang="0">
                  <a:pos x="50" y="87"/>
                </a:cxn>
                <a:cxn ang="0">
                  <a:pos x="46" y="64"/>
                </a:cxn>
                <a:cxn ang="0">
                  <a:pos x="50" y="87"/>
                </a:cxn>
                <a:cxn ang="0">
                  <a:pos x="64" y="87"/>
                </a:cxn>
                <a:cxn ang="0">
                  <a:pos x="69" y="64"/>
                </a:cxn>
                <a:cxn ang="0">
                  <a:pos x="64" y="87"/>
                </a:cxn>
                <a:cxn ang="0">
                  <a:pos x="87" y="55"/>
                </a:cxn>
                <a:cxn ang="0">
                  <a:pos x="92" y="46"/>
                </a:cxn>
                <a:cxn ang="0">
                  <a:pos x="60" y="28"/>
                </a:cxn>
                <a:cxn ang="0">
                  <a:pos x="50" y="37"/>
                </a:cxn>
                <a:cxn ang="0">
                  <a:pos x="60" y="46"/>
                </a:cxn>
                <a:cxn ang="0">
                  <a:pos x="73" y="55"/>
                </a:cxn>
                <a:cxn ang="0">
                  <a:pos x="23" y="55"/>
                </a:cxn>
                <a:cxn ang="0">
                  <a:pos x="37" y="41"/>
                </a:cxn>
                <a:cxn ang="0">
                  <a:pos x="46" y="37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0" y="50"/>
                </a:cxn>
                <a:cxn ang="0">
                  <a:pos x="9" y="59"/>
                </a:cxn>
                <a:cxn ang="0">
                  <a:pos x="14" y="87"/>
                </a:cxn>
                <a:cxn ang="0">
                  <a:pos x="0" y="101"/>
                </a:cxn>
                <a:cxn ang="0">
                  <a:pos x="96" y="87"/>
                </a:cxn>
                <a:cxn ang="0">
                  <a:pos x="82" y="59"/>
                </a:cxn>
                <a:cxn ang="0">
                  <a:pos x="87" y="55"/>
                </a:cxn>
                <a:cxn ang="0">
                  <a:pos x="87" y="55"/>
                </a:cxn>
              </a:cxnLst>
              <a:rect l="0" t="0" r="r" b="b"/>
              <a:pathLst>
                <a:path w="96" h="101">
                  <a:moveTo>
                    <a:pt x="41" y="14"/>
                  </a:moveTo>
                  <a:lnTo>
                    <a:pt x="41" y="1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8" y="1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92" y="28"/>
                  </a:lnTo>
                  <a:lnTo>
                    <a:pt x="92" y="18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55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close/>
                  <a:moveTo>
                    <a:pt x="28" y="87"/>
                  </a:moveTo>
                  <a:lnTo>
                    <a:pt x="28" y="64"/>
                  </a:lnTo>
                  <a:lnTo>
                    <a:pt x="32" y="64"/>
                  </a:lnTo>
                  <a:lnTo>
                    <a:pt x="32" y="87"/>
                  </a:lnTo>
                  <a:lnTo>
                    <a:pt x="28" y="87"/>
                  </a:lnTo>
                  <a:lnTo>
                    <a:pt x="28" y="87"/>
                  </a:lnTo>
                  <a:close/>
                  <a:moveTo>
                    <a:pt x="50" y="87"/>
                  </a:moveTo>
                  <a:lnTo>
                    <a:pt x="46" y="87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0" y="87"/>
                  </a:lnTo>
                  <a:lnTo>
                    <a:pt x="50" y="87"/>
                  </a:lnTo>
                  <a:close/>
                  <a:moveTo>
                    <a:pt x="64" y="87"/>
                  </a:moveTo>
                  <a:lnTo>
                    <a:pt x="64" y="64"/>
                  </a:lnTo>
                  <a:lnTo>
                    <a:pt x="69" y="64"/>
                  </a:lnTo>
                  <a:lnTo>
                    <a:pt x="69" y="87"/>
                  </a:lnTo>
                  <a:lnTo>
                    <a:pt x="64" y="87"/>
                  </a:lnTo>
                  <a:lnTo>
                    <a:pt x="64" y="87"/>
                  </a:lnTo>
                  <a:close/>
                  <a:moveTo>
                    <a:pt x="87" y="55"/>
                  </a:moveTo>
                  <a:lnTo>
                    <a:pt x="87" y="55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60" y="46"/>
                  </a:lnTo>
                  <a:lnTo>
                    <a:pt x="60" y="46"/>
                  </a:lnTo>
                  <a:lnTo>
                    <a:pt x="73" y="55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9"/>
                  </a:lnTo>
                  <a:lnTo>
                    <a:pt x="14" y="87"/>
                  </a:lnTo>
                  <a:lnTo>
                    <a:pt x="0" y="87"/>
                  </a:lnTo>
                  <a:lnTo>
                    <a:pt x="0" y="101"/>
                  </a:lnTo>
                  <a:lnTo>
                    <a:pt x="96" y="101"/>
                  </a:lnTo>
                  <a:lnTo>
                    <a:pt x="96" y="87"/>
                  </a:lnTo>
                  <a:lnTo>
                    <a:pt x="82" y="87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1" name="Freeform 57"/>
            <p:cNvSpPr>
              <a:spLocks noEditPoints="1"/>
            </p:cNvSpPr>
            <p:nvPr/>
          </p:nvSpPr>
          <p:spPr bwMode="auto">
            <a:xfrm>
              <a:off x="3637" y="1273"/>
              <a:ext cx="87" cy="91"/>
            </a:xfrm>
            <a:custGeom>
              <a:avLst/>
              <a:gdLst/>
              <a:ahLst/>
              <a:cxnLst>
                <a:cxn ang="0">
                  <a:pos x="9" y="91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9" y="77"/>
                </a:cxn>
                <a:cxn ang="0">
                  <a:pos x="19" y="77"/>
                </a:cxn>
                <a:cxn ang="0">
                  <a:pos x="28" y="73"/>
                </a:cxn>
                <a:cxn ang="0">
                  <a:pos x="32" y="68"/>
                </a:cxn>
                <a:cxn ang="0">
                  <a:pos x="37" y="6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2" y="45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7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51" y="91"/>
                </a:cxn>
                <a:cxn ang="0">
                  <a:pos x="51" y="82"/>
                </a:cxn>
                <a:cxn ang="0">
                  <a:pos x="69" y="82"/>
                </a:cxn>
                <a:cxn ang="0">
                  <a:pos x="69" y="91"/>
                </a:cxn>
                <a:cxn ang="0">
                  <a:pos x="87" y="91"/>
                </a:cxn>
                <a:cxn ang="0">
                  <a:pos x="87" y="4"/>
                </a:cxn>
                <a:cxn ang="0">
                  <a:pos x="37" y="4"/>
                </a:cxn>
                <a:cxn ang="0">
                  <a:pos x="37" y="91"/>
                </a:cxn>
                <a:cxn ang="0">
                  <a:pos x="51" y="91"/>
                </a:cxn>
                <a:cxn ang="0">
                  <a:pos x="51" y="9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23" y="50"/>
                </a:cxn>
                <a:cxn ang="0">
                  <a:pos x="23" y="50"/>
                </a:cxn>
                <a:cxn ang="0">
                  <a:pos x="19" y="59"/>
                </a:cxn>
                <a:cxn ang="0">
                  <a:pos x="9" y="59"/>
                </a:cxn>
                <a:cxn ang="0">
                  <a:pos x="9" y="13"/>
                </a:cxn>
                <a:cxn ang="0">
                  <a:pos x="19" y="13"/>
                </a:cxn>
                <a:cxn ang="0">
                  <a:pos x="19" y="13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51" y="36"/>
                </a:cxn>
                <a:cxn ang="0">
                  <a:pos x="51" y="13"/>
                </a:cxn>
                <a:cxn ang="0">
                  <a:pos x="73" y="13"/>
                </a:cxn>
                <a:cxn ang="0">
                  <a:pos x="73" y="36"/>
                </a:cxn>
                <a:cxn ang="0">
                  <a:pos x="51" y="36"/>
                </a:cxn>
                <a:cxn ang="0">
                  <a:pos x="51" y="36"/>
                </a:cxn>
                <a:cxn ang="0">
                  <a:pos x="73" y="45"/>
                </a:cxn>
                <a:cxn ang="0">
                  <a:pos x="73" y="68"/>
                </a:cxn>
                <a:cxn ang="0">
                  <a:pos x="51" y="68"/>
                </a:cxn>
                <a:cxn ang="0">
                  <a:pos x="51" y="45"/>
                </a:cxn>
                <a:cxn ang="0">
                  <a:pos x="73" y="45"/>
                </a:cxn>
                <a:cxn ang="0">
                  <a:pos x="73" y="45"/>
                </a:cxn>
              </a:cxnLst>
              <a:rect l="0" t="0" r="r" b="b"/>
              <a:pathLst>
                <a:path w="87" h="91">
                  <a:moveTo>
                    <a:pt x="9" y="91"/>
                  </a:moveTo>
                  <a:lnTo>
                    <a:pt x="9" y="64"/>
                  </a:lnTo>
                  <a:lnTo>
                    <a:pt x="9" y="64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28" y="73"/>
                  </a:lnTo>
                  <a:lnTo>
                    <a:pt x="32" y="68"/>
                  </a:lnTo>
                  <a:lnTo>
                    <a:pt x="37" y="6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2" y="45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9" y="91"/>
                  </a:lnTo>
                  <a:lnTo>
                    <a:pt x="9" y="91"/>
                  </a:lnTo>
                  <a:close/>
                  <a:moveTo>
                    <a:pt x="51" y="91"/>
                  </a:moveTo>
                  <a:lnTo>
                    <a:pt x="51" y="82"/>
                  </a:lnTo>
                  <a:lnTo>
                    <a:pt x="69" y="82"/>
                  </a:lnTo>
                  <a:lnTo>
                    <a:pt x="69" y="91"/>
                  </a:lnTo>
                  <a:lnTo>
                    <a:pt x="87" y="91"/>
                  </a:lnTo>
                  <a:lnTo>
                    <a:pt x="87" y="4"/>
                  </a:lnTo>
                  <a:lnTo>
                    <a:pt x="37" y="4"/>
                  </a:lnTo>
                  <a:lnTo>
                    <a:pt x="37" y="91"/>
                  </a:lnTo>
                  <a:lnTo>
                    <a:pt x="51" y="91"/>
                  </a:lnTo>
                  <a:lnTo>
                    <a:pt x="51" y="91"/>
                  </a:lnTo>
                  <a:close/>
                  <a:moveTo>
                    <a:pt x="14" y="36"/>
                  </a:moveTo>
                  <a:lnTo>
                    <a:pt x="14" y="36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9" y="59"/>
                  </a:lnTo>
                  <a:lnTo>
                    <a:pt x="9" y="59"/>
                  </a:lnTo>
                  <a:lnTo>
                    <a:pt x="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close/>
                  <a:moveTo>
                    <a:pt x="51" y="36"/>
                  </a:moveTo>
                  <a:lnTo>
                    <a:pt x="51" y="13"/>
                  </a:lnTo>
                  <a:lnTo>
                    <a:pt x="73" y="13"/>
                  </a:lnTo>
                  <a:lnTo>
                    <a:pt x="73" y="36"/>
                  </a:lnTo>
                  <a:lnTo>
                    <a:pt x="51" y="36"/>
                  </a:lnTo>
                  <a:lnTo>
                    <a:pt x="51" y="36"/>
                  </a:lnTo>
                  <a:close/>
                  <a:moveTo>
                    <a:pt x="73" y="45"/>
                  </a:moveTo>
                  <a:lnTo>
                    <a:pt x="73" y="68"/>
                  </a:lnTo>
                  <a:lnTo>
                    <a:pt x="51" y="68"/>
                  </a:lnTo>
                  <a:lnTo>
                    <a:pt x="51" y="45"/>
                  </a:lnTo>
                  <a:lnTo>
                    <a:pt x="73" y="45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2" name="Freeform 58"/>
            <p:cNvSpPr>
              <a:spLocks/>
            </p:cNvSpPr>
            <p:nvPr/>
          </p:nvSpPr>
          <p:spPr bwMode="auto">
            <a:xfrm>
              <a:off x="3742" y="1268"/>
              <a:ext cx="96" cy="101"/>
            </a:xfrm>
            <a:custGeom>
              <a:avLst/>
              <a:gdLst/>
              <a:ahLst/>
              <a:cxnLst>
                <a:cxn ang="0">
                  <a:pos x="55" y="14"/>
                </a:cxn>
                <a:cxn ang="0">
                  <a:pos x="55" y="14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32"/>
                </a:cxn>
                <a:cxn ang="0">
                  <a:pos x="41" y="32"/>
                </a:cxn>
                <a:cxn ang="0">
                  <a:pos x="41" y="41"/>
                </a:cxn>
                <a:cxn ang="0">
                  <a:pos x="9" y="41"/>
                </a:cxn>
                <a:cxn ang="0">
                  <a:pos x="9" y="91"/>
                </a:cxn>
                <a:cxn ang="0">
                  <a:pos x="28" y="91"/>
                </a:cxn>
                <a:cxn ang="0">
                  <a:pos x="28" y="55"/>
                </a:cxn>
                <a:cxn ang="0">
                  <a:pos x="41" y="55"/>
                </a:cxn>
                <a:cxn ang="0">
                  <a:pos x="41" y="101"/>
                </a:cxn>
                <a:cxn ang="0">
                  <a:pos x="55" y="101"/>
                </a:cxn>
                <a:cxn ang="0">
                  <a:pos x="55" y="55"/>
                </a:cxn>
                <a:cxn ang="0">
                  <a:pos x="69" y="55"/>
                </a:cxn>
                <a:cxn ang="0">
                  <a:pos x="69" y="73"/>
                </a:cxn>
                <a:cxn ang="0">
                  <a:pos x="69" y="73"/>
                </a:cxn>
                <a:cxn ang="0">
                  <a:pos x="69" y="78"/>
                </a:cxn>
                <a:cxn ang="0">
                  <a:pos x="60" y="78"/>
                </a:cxn>
                <a:cxn ang="0">
                  <a:pos x="60" y="78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78" y="91"/>
                </a:cxn>
                <a:cxn ang="0">
                  <a:pos x="82" y="87"/>
                </a:cxn>
                <a:cxn ang="0">
                  <a:pos x="82" y="82"/>
                </a:cxn>
                <a:cxn ang="0">
                  <a:pos x="82" y="41"/>
                </a:cxn>
                <a:cxn ang="0">
                  <a:pos x="55" y="41"/>
                </a:cxn>
                <a:cxn ang="0">
                  <a:pos x="55" y="32"/>
                </a:cxn>
                <a:cxn ang="0">
                  <a:pos x="96" y="32"/>
                </a:cxn>
                <a:cxn ang="0">
                  <a:pos x="96" y="18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55" y="14"/>
                </a:cxn>
                <a:cxn ang="0">
                  <a:pos x="55" y="14"/>
                </a:cxn>
                <a:cxn ang="0">
                  <a:pos x="55" y="14"/>
                </a:cxn>
              </a:cxnLst>
              <a:rect l="0" t="0" r="r" b="b"/>
              <a:pathLst>
                <a:path w="96" h="101">
                  <a:moveTo>
                    <a:pt x="55" y="14"/>
                  </a:moveTo>
                  <a:lnTo>
                    <a:pt x="55" y="14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1" y="32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8" y="91"/>
                  </a:lnTo>
                  <a:lnTo>
                    <a:pt x="28" y="55"/>
                  </a:lnTo>
                  <a:lnTo>
                    <a:pt x="41" y="55"/>
                  </a:lnTo>
                  <a:lnTo>
                    <a:pt x="41" y="101"/>
                  </a:lnTo>
                  <a:lnTo>
                    <a:pt x="55" y="101"/>
                  </a:lnTo>
                  <a:lnTo>
                    <a:pt x="55" y="55"/>
                  </a:lnTo>
                  <a:lnTo>
                    <a:pt x="69" y="55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2"/>
                  </a:lnTo>
                  <a:lnTo>
                    <a:pt x="96" y="32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3" name="Freeform 59"/>
            <p:cNvSpPr>
              <a:spLocks noEditPoints="1"/>
            </p:cNvSpPr>
            <p:nvPr/>
          </p:nvSpPr>
          <p:spPr bwMode="auto">
            <a:xfrm>
              <a:off x="3199" y="707"/>
              <a:ext cx="92" cy="10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9" y="18"/>
                </a:cxn>
                <a:cxn ang="0">
                  <a:pos x="0" y="41"/>
                </a:cxn>
                <a:cxn ang="0">
                  <a:pos x="14" y="27"/>
                </a:cxn>
                <a:cxn ang="0">
                  <a:pos x="78" y="41"/>
                </a:cxn>
                <a:cxn ang="0">
                  <a:pos x="92" y="18"/>
                </a:cxn>
                <a:cxn ang="0">
                  <a:pos x="73" y="18"/>
                </a:cxn>
                <a:cxn ang="0">
                  <a:pos x="78" y="9"/>
                </a:cxn>
                <a:cxn ang="0">
                  <a:pos x="82" y="5"/>
                </a:cxn>
                <a:cxn ang="0">
                  <a:pos x="69" y="0"/>
                </a:cxn>
                <a:cxn ang="0">
                  <a:pos x="64" y="5"/>
                </a:cxn>
                <a:cxn ang="0">
                  <a:pos x="64" y="9"/>
                </a:cxn>
                <a:cxn ang="0">
                  <a:pos x="60" y="18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46" y="0"/>
                </a:cxn>
                <a:cxn ang="0">
                  <a:pos x="41" y="18"/>
                </a:cxn>
                <a:cxn ang="0">
                  <a:pos x="32" y="14"/>
                </a:cxn>
                <a:cxn ang="0">
                  <a:pos x="32" y="14"/>
                </a:cxn>
                <a:cxn ang="0">
                  <a:pos x="23" y="0"/>
                </a:cxn>
                <a:cxn ang="0">
                  <a:pos x="10" y="64"/>
                </a:cxn>
                <a:cxn ang="0">
                  <a:pos x="23" y="91"/>
                </a:cxn>
                <a:cxn ang="0">
                  <a:pos x="37" y="73"/>
                </a:cxn>
                <a:cxn ang="0">
                  <a:pos x="55" y="100"/>
                </a:cxn>
                <a:cxn ang="0">
                  <a:pos x="69" y="73"/>
                </a:cxn>
                <a:cxn ang="0">
                  <a:pos x="69" y="78"/>
                </a:cxn>
                <a:cxn ang="0">
                  <a:pos x="60" y="82"/>
                </a:cxn>
                <a:cxn ang="0">
                  <a:pos x="60" y="82"/>
                </a:cxn>
                <a:cxn ang="0">
                  <a:pos x="64" y="96"/>
                </a:cxn>
                <a:cxn ang="0">
                  <a:pos x="82" y="87"/>
                </a:cxn>
                <a:cxn ang="0">
                  <a:pos x="87" y="64"/>
                </a:cxn>
                <a:cxn ang="0">
                  <a:pos x="55" y="59"/>
                </a:cxn>
                <a:cxn ang="0">
                  <a:pos x="73" y="32"/>
                </a:cxn>
                <a:cxn ang="0">
                  <a:pos x="19" y="59"/>
                </a:cxn>
                <a:cxn ang="0">
                  <a:pos x="37" y="64"/>
                </a:cxn>
                <a:cxn ang="0">
                  <a:pos x="10" y="64"/>
                </a:cxn>
                <a:cxn ang="0">
                  <a:pos x="60" y="50"/>
                </a:cxn>
                <a:cxn ang="0">
                  <a:pos x="32" y="41"/>
                </a:cxn>
                <a:cxn ang="0">
                  <a:pos x="60" y="41"/>
                </a:cxn>
              </a:cxnLst>
              <a:rect l="0" t="0" r="r" b="b"/>
              <a:pathLst>
                <a:path w="92" h="100">
                  <a:moveTo>
                    <a:pt x="23" y="0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9" y="18"/>
                  </a:lnTo>
                  <a:lnTo>
                    <a:pt x="0" y="18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27"/>
                  </a:lnTo>
                  <a:lnTo>
                    <a:pt x="78" y="27"/>
                  </a:lnTo>
                  <a:lnTo>
                    <a:pt x="78" y="41"/>
                  </a:lnTo>
                  <a:lnTo>
                    <a:pt x="92" y="41"/>
                  </a:lnTo>
                  <a:lnTo>
                    <a:pt x="92" y="18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0" y="18"/>
                  </a:lnTo>
                  <a:lnTo>
                    <a:pt x="55" y="18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41" y="18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10" y="64"/>
                  </a:moveTo>
                  <a:lnTo>
                    <a:pt x="10" y="91"/>
                  </a:lnTo>
                  <a:lnTo>
                    <a:pt x="23" y="91"/>
                  </a:lnTo>
                  <a:lnTo>
                    <a:pt x="23" y="73"/>
                  </a:lnTo>
                  <a:lnTo>
                    <a:pt x="37" y="73"/>
                  </a:lnTo>
                  <a:lnTo>
                    <a:pt x="37" y="100"/>
                  </a:lnTo>
                  <a:lnTo>
                    <a:pt x="55" y="100"/>
                  </a:lnTo>
                  <a:lnTo>
                    <a:pt x="55" y="73"/>
                  </a:lnTo>
                  <a:lnTo>
                    <a:pt x="69" y="73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82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82" y="91"/>
                  </a:lnTo>
                  <a:lnTo>
                    <a:pt x="82" y="87"/>
                  </a:lnTo>
                  <a:lnTo>
                    <a:pt x="87" y="82"/>
                  </a:lnTo>
                  <a:lnTo>
                    <a:pt x="87" y="64"/>
                  </a:lnTo>
                  <a:lnTo>
                    <a:pt x="55" y="64"/>
                  </a:lnTo>
                  <a:lnTo>
                    <a:pt x="55" y="59"/>
                  </a:lnTo>
                  <a:lnTo>
                    <a:pt x="73" y="59"/>
                  </a:lnTo>
                  <a:lnTo>
                    <a:pt x="73" y="32"/>
                  </a:lnTo>
                  <a:lnTo>
                    <a:pt x="19" y="32"/>
                  </a:lnTo>
                  <a:lnTo>
                    <a:pt x="19" y="59"/>
                  </a:lnTo>
                  <a:lnTo>
                    <a:pt x="37" y="59"/>
                  </a:lnTo>
                  <a:lnTo>
                    <a:pt x="37" y="64"/>
                  </a:lnTo>
                  <a:lnTo>
                    <a:pt x="10" y="64"/>
                  </a:lnTo>
                  <a:lnTo>
                    <a:pt x="10" y="64"/>
                  </a:lnTo>
                  <a:close/>
                  <a:moveTo>
                    <a:pt x="60" y="41"/>
                  </a:moveTo>
                  <a:lnTo>
                    <a:pt x="60" y="50"/>
                  </a:lnTo>
                  <a:lnTo>
                    <a:pt x="32" y="50"/>
                  </a:lnTo>
                  <a:lnTo>
                    <a:pt x="32" y="41"/>
                  </a:lnTo>
                  <a:lnTo>
                    <a:pt x="60" y="41"/>
                  </a:lnTo>
                  <a:lnTo>
                    <a:pt x="60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4" name="Freeform 60"/>
            <p:cNvSpPr>
              <a:spLocks noEditPoints="1"/>
            </p:cNvSpPr>
            <p:nvPr/>
          </p:nvSpPr>
          <p:spPr bwMode="auto">
            <a:xfrm>
              <a:off x="3304" y="707"/>
              <a:ext cx="101" cy="100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19" y="0"/>
                </a:cxn>
                <a:cxn ang="0">
                  <a:pos x="0" y="27"/>
                </a:cxn>
                <a:cxn ang="0">
                  <a:pos x="9" y="37"/>
                </a:cxn>
                <a:cxn ang="0">
                  <a:pos x="32" y="5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50" y="41"/>
                </a:cxn>
                <a:cxn ang="0">
                  <a:pos x="46" y="32"/>
                </a:cxn>
                <a:cxn ang="0">
                  <a:pos x="50" y="32"/>
                </a:cxn>
                <a:cxn ang="0">
                  <a:pos x="64" y="32"/>
                </a:cxn>
                <a:cxn ang="0">
                  <a:pos x="60" y="41"/>
                </a:cxn>
                <a:cxn ang="0">
                  <a:pos x="60" y="32"/>
                </a:cxn>
                <a:cxn ang="0">
                  <a:pos x="82" y="32"/>
                </a:cxn>
                <a:cxn ang="0">
                  <a:pos x="78" y="41"/>
                </a:cxn>
                <a:cxn ang="0">
                  <a:pos x="78" y="32"/>
                </a:cxn>
                <a:cxn ang="0">
                  <a:pos x="55" y="69"/>
                </a:cxn>
                <a:cxn ang="0">
                  <a:pos x="55" y="73"/>
                </a:cxn>
                <a:cxn ang="0">
                  <a:pos x="60" y="82"/>
                </a:cxn>
                <a:cxn ang="0">
                  <a:pos x="73" y="78"/>
                </a:cxn>
                <a:cxn ang="0">
                  <a:pos x="96" y="64"/>
                </a:cxn>
                <a:cxn ang="0">
                  <a:pos x="28" y="55"/>
                </a:cxn>
                <a:cxn ang="0">
                  <a:pos x="69" y="64"/>
                </a:cxn>
                <a:cxn ang="0">
                  <a:pos x="55" y="69"/>
                </a:cxn>
                <a:cxn ang="0">
                  <a:pos x="55" y="69"/>
                </a:cxn>
                <a:cxn ang="0">
                  <a:pos x="87" y="82"/>
                </a:cxn>
                <a:cxn ang="0">
                  <a:pos x="92" y="91"/>
                </a:cxn>
                <a:cxn ang="0">
                  <a:pos x="101" y="87"/>
                </a:cxn>
                <a:cxn ang="0">
                  <a:pos x="87" y="64"/>
                </a:cxn>
                <a:cxn ang="0">
                  <a:pos x="78" y="73"/>
                </a:cxn>
                <a:cxn ang="0">
                  <a:pos x="82" y="82"/>
                </a:cxn>
                <a:cxn ang="0">
                  <a:pos x="73" y="82"/>
                </a:cxn>
                <a:cxn ang="0">
                  <a:pos x="69" y="87"/>
                </a:cxn>
                <a:cxn ang="0">
                  <a:pos x="60" y="87"/>
                </a:cxn>
                <a:cxn ang="0">
                  <a:pos x="55" y="82"/>
                </a:cxn>
                <a:cxn ang="0">
                  <a:pos x="41" y="69"/>
                </a:cxn>
                <a:cxn ang="0">
                  <a:pos x="32" y="69"/>
                </a:cxn>
                <a:cxn ang="0">
                  <a:pos x="28" y="87"/>
                </a:cxn>
                <a:cxn ang="0">
                  <a:pos x="28" y="50"/>
                </a:cxn>
                <a:cxn ang="0">
                  <a:pos x="32" y="50"/>
                </a:cxn>
                <a:cxn ang="0">
                  <a:pos x="96" y="23"/>
                </a:cxn>
                <a:cxn ang="0">
                  <a:pos x="69" y="18"/>
                </a:cxn>
                <a:cxn ang="0">
                  <a:pos x="96" y="9"/>
                </a:cxn>
                <a:cxn ang="0">
                  <a:pos x="69" y="9"/>
                </a:cxn>
                <a:cxn ang="0">
                  <a:pos x="69" y="5"/>
                </a:cxn>
                <a:cxn ang="0">
                  <a:pos x="73" y="0"/>
                </a:cxn>
                <a:cxn ang="0">
                  <a:pos x="55" y="0"/>
                </a:cxn>
                <a:cxn ang="0">
                  <a:pos x="32" y="9"/>
                </a:cxn>
                <a:cxn ang="0">
                  <a:pos x="55" y="18"/>
                </a:cxn>
                <a:cxn ang="0">
                  <a:pos x="32" y="23"/>
                </a:cxn>
                <a:cxn ang="0">
                  <a:pos x="32" y="32"/>
                </a:cxn>
                <a:cxn ang="0">
                  <a:pos x="23" y="23"/>
                </a:cxn>
                <a:cxn ang="0">
                  <a:pos x="0" y="59"/>
                </a:cxn>
                <a:cxn ang="0">
                  <a:pos x="9" y="69"/>
                </a:cxn>
                <a:cxn ang="0">
                  <a:pos x="14" y="100"/>
                </a:cxn>
                <a:cxn ang="0">
                  <a:pos x="28" y="91"/>
                </a:cxn>
                <a:cxn ang="0">
                  <a:pos x="37" y="96"/>
                </a:cxn>
                <a:cxn ang="0">
                  <a:pos x="41" y="87"/>
                </a:cxn>
                <a:cxn ang="0">
                  <a:pos x="46" y="96"/>
                </a:cxn>
                <a:cxn ang="0">
                  <a:pos x="78" y="96"/>
                </a:cxn>
                <a:cxn ang="0">
                  <a:pos x="82" y="96"/>
                </a:cxn>
                <a:cxn ang="0">
                  <a:pos x="87" y="82"/>
                </a:cxn>
              </a:cxnLst>
              <a:rect l="0" t="0" r="r" b="b"/>
              <a:pathLst>
                <a:path w="101" h="100">
                  <a:moveTo>
                    <a:pt x="28" y="5"/>
                  </a:moveTo>
                  <a:lnTo>
                    <a:pt x="28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1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close/>
                  <a:moveTo>
                    <a:pt x="50" y="32"/>
                  </a:moveTo>
                  <a:lnTo>
                    <a:pt x="50" y="41"/>
                  </a:lnTo>
                  <a:lnTo>
                    <a:pt x="46" y="41"/>
                  </a:lnTo>
                  <a:lnTo>
                    <a:pt x="46" y="32"/>
                  </a:lnTo>
                  <a:lnTo>
                    <a:pt x="50" y="32"/>
                  </a:lnTo>
                  <a:lnTo>
                    <a:pt x="50" y="32"/>
                  </a:lnTo>
                  <a:close/>
                  <a:moveTo>
                    <a:pt x="60" y="32"/>
                  </a:moveTo>
                  <a:lnTo>
                    <a:pt x="64" y="32"/>
                  </a:lnTo>
                  <a:lnTo>
                    <a:pt x="64" y="41"/>
                  </a:lnTo>
                  <a:lnTo>
                    <a:pt x="60" y="41"/>
                  </a:lnTo>
                  <a:lnTo>
                    <a:pt x="60" y="32"/>
                  </a:lnTo>
                  <a:lnTo>
                    <a:pt x="60" y="32"/>
                  </a:lnTo>
                  <a:close/>
                  <a:moveTo>
                    <a:pt x="78" y="32"/>
                  </a:moveTo>
                  <a:lnTo>
                    <a:pt x="82" y="32"/>
                  </a:lnTo>
                  <a:lnTo>
                    <a:pt x="82" y="41"/>
                  </a:lnTo>
                  <a:lnTo>
                    <a:pt x="78" y="41"/>
                  </a:lnTo>
                  <a:lnTo>
                    <a:pt x="78" y="32"/>
                  </a:lnTo>
                  <a:lnTo>
                    <a:pt x="78" y="32"/>
                  </a:lnTo>
                  <a:close/>
                  <a:moveTo>
                    <a:pt x="55" y="69"/>
                  </a:moveTo>
                  <a:lnTo>
                    <a:pt x="55" y="69"/>
                  </a:lnTo>
                  <a:lnTo>
                    <a:pt x="55" y="73"/>
                  </a:lnTo>
                  <a:lnTo>
                    <a:pt x="55" y="73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69" y="64"/>
                  </a:lnTo>
                  <a:lnTo>
                    <a:pt x="96" y="64"/>
                  </a:lnTo>
                  <a:lnTo>
                    <a:pt x="96" y="55"/>
                  </a:lnTo>
                  <a:lnTo>
                    <a:pt x="28" y="55"/>
                  </a:lnTo>
                  <a:lnTo>
                    <a:pt x="28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5" y="69"/>
                  </a:lnTo>
                  <a:close/>
                  <a:moveTo>
                    <a:pt x="87" y="82"/>
                  </a:moveTo>
                  <a:lnTo>
                    <a:pt x="87" y="82"/>
                  </a:lnTo>
                  <a:lnTo>
                    <a:pt x="92" y="91"/>
                  </a:lnTo>
                  <a:lnTo>
                    <a:pt x="92" y="91"/>
                  </a:lnTo>
                  <a:lnTo>
                    <a:pt x="101" y="87"/>
                  </a:lnTo>
                  <a:lnTo>
                    <a:pt x="101" y="87"/>
                  </a:lnTo>
                  <a:lnTo>
                    <a:pt x="87" y="64"/>
                  </a:lnTo>
                  <a:lnTo>
                    <a:pt x="87" y="64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3" y="82"/>
                  </a:lnTo>
                  <a:lnTo>
                    <a:pt x="73" y="82"/>
                  </a:lnTo>
                  <a:lnTo>
                    <a:pt x="73" y="87"/>
                  </a:lnTo>
                  <a:lnTo>
                    <a:pt x="69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55" y="87"/>
                  </a:lnTo>
                  <a:lnTo>
                    <a:pt x="55" y="82"/>
                  </a:lnTo>
                  <a:lnTo>
                    <a:pt x="55" y="69"/>
                  </a:lnTo>
                  <a:lnTo>
                    <a:pt x="41" y="69"/>
                  </a:lnTo>
                  <a:lnTo>
                    <a:pt x="41" y="73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28" y="8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2" y="37"/>
                  </a:lnTo>
                  <a:lnTo>
                    <a:pt x="32" y="50"/>
                  </a:lnTo>
                  <a:lnTo>
                    <a:pt x="96" y="50"/>
                  </a:lnTo>
                  <a:lnTo>
                    <a:pt x="96" y="23"/>
                  </a:lnTo>
                  <a:lnTo>
                    <a:pt x="69" y="23"/>
                  </a:lnTo>
                  <a:lnTo>
                    <a:pt x="69" y="18"/>
                  </a:lnTo>
                  <a:lnTo>
                    <a:pt x="96" y="18"/>
                  </a:lnTo>
                  <a:lnTo>
                    <a:pt x="96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9"/>
                  </a:lnTo>
                  <a:lnTo>
                    <a:pt x="32" y="9"/>
                  </a:lnTo>
                  <a:lnTo>
                    <a:pt x="32" y="18"/>
                  </a:lnTo>
                  <a:lnTo>
                    <a:pt x="55" y="18"/>
                  </a:lnTo>
                  <a:lnTo>
                    <a:pt x="55" y="23"/>
                  </a:lnTo>
                  <a:lnTo>
                    <a:pt x="32" y="23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4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69"/>
                  </a:lnTo>
                  <a:lnTo>
                    <a:pt x="14" y="64"/>
                  </a:lnTo>
                  <a:lnTo>
                    <a:pt x="14" y="100"/>
                  </a:lnTo>
                  <a:lnTo>
                    <a:pt x="28" y="100"/>
                  </a:lnTo>
                  <a:lnTo>
                    <a:pt x="28" y="91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41" y="78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6" y="96"/>
                  </a:lnTo>
                  <a:lnTo>
                    <a:pt x="55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82" y="96"/>
                  </a:lnTo>
                  <a:lnTo>
                    <a:pt x="87" y="82"/>
                  </a:lnTo>
                  <a:lnTo>
                    <a:pt x="87" y="82"/>
                  </a:lnTo>
                  <a:lnTo>
                    <a:pt x="87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5" name="Freeform 61"/>
            <p:cNvSpPr>
              <a:spLocks/>
            </p:cNvSpPr>
            <p:nvPr/>
          </p:nvSpPr>
          <p:spPr bwMode="auto">
            <a:xfrm>
              <a:off x="3418" y="707"/>
              <a:ext cx="96" cy="100"/>
            </a:xfrm>
            <a:custGeom>
              <a:avLst/>
              <a:gdLst/>
              <a:ahLst/>
              <a:cxnLst>
                <a:cxn ang="0">
                  <a:pos x="55" y="14"/>
                </a:cxn>
                <a:cxn ang="0">
                  <a:pos x="55" y="14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1" y="14"/>
                </a:cxn>
                <a:cxn ang="0">
                  <a:pos x="0" y="14"/>
                </a:cxn>
                <a:cxn ang="0">
                  <a:pos x="0" y="27"/>
                </a:cxn>
                <a:cxn ang="0">
                  <a:pos x="41" y="27"/>
                </a:cxn>
                <a:cxn ang="0">
                  <a:pos x="41" y="41"/>
                </a:cxn>
                <a:cxn ang="0">
                  <a:pos x="9" y="41"/>
                </a:cxn>
                <a:cxn ang="0">
                  <a:pos x="9" y="87"/>
                </a:cxn>
                <a:cxn ang="0">
                  <a:pos x="28" y="87"/>
                </a:cxn>
                <a:cxn ang="0">
                  <a:pos x="28" y="50"/>
                </a:cxn>
                <a:cxn ang="0">
                  <a:pos x="41" y="50"/>
                </a:cxn>
                <a:cxn ang="0">
                  <a:pos x="41" y="100"/>
                </a:cxn>
                <a:cxn ang="0">
                  <a:pos x="55" y="100"/>
                </a:cxn>
                <a:cxn ang="0">
                  <a:pos x="55" y="50"/>
                </a:cxn>
                <a:cxn ang="0">
                  <a:pos x="69" y="50"/>
                </a:cxn>
                <a:cxn ang="0">
                  <a:pos x="69" y="73"/>
                </a:cxn>
                <a:cxn ang="0">
                  <a:pos x="69" y="73"/>
                </a:cxn>
                <a:cxn ang="0">
                  <a:pos x="69" y="78"/>
                </a:cxn>
                <a:cxn ang="0">
                  <a:pos x="60" y="78"/>
                </a:cxn>
                <a:cxn ang="0">
                  <a:pos x="60" y="78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78" y="87"/>
                </a:cxn>
                <a:cxn ang="0">
                  <a:pos x="82" y="87"/>
                </a:cxn>
                <a:cxn ang="0">
                  <a:pos x="82" y="82"/>
                </a:cxn>
                <a:cxn ang="0">
                  <a:pos x="82" y="41"/>
                </a:cxn>
                <a:cxn ang="0">
                  <a:pos x="55" y="41"/>
                </a:cxn>
                <a:cxn ang="0">
                  <a:pos x="55" y="27"/>
                </a:cxn>
                <a:cxn ang="0">
                  <a:pos x="96" y="27"/>
                </a:cxn>
                <a:cxn ang="0">
                  <a:pos x="96" y="14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55" y="14"/>
                </a:cxn>
                <a:cxn ang="0">
                  <a:pos x="55" y="14"/>
                </a:cxn>
                <a:cxn ang="0">
                  <a:pos x="55" y="14"/>
                </a:cxn>
              </a:cxnLst>
              <a:rect l="0" t="0" r="r" b="b"/>
              <a:pathLst>
                <a:path w="96" h="100">
                  <a:moveTo>
                    <a:pt x="55" y="14"/>
                  </a:moveTo>
                  <a:lnTo>
                    <a:pt x="55" y="14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1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41" y="27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87"/>
                  </a:lnTo>
                  <a:lnTo>
                    <a:pt x="28" y="87"/>
                  </a:lnTo>
                  <a:lnTo>
                    <a:pt x="28" y="50"/>
                  </a:lnTo>
                  <a:lnTo>
                    <a:pt x="41" y="50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0"/>
                  </a:lnTo>
                  <a:lnTo>
                    <a:pt x="69" y="50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78" y="87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27"/>
                  </a:lnTo>
                  <a:lnTo>
                    <a:pt x="96" y="27"/>
                  </a:lnTo>
                  <a:lnTo>
                    <a:pt x="9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6" name="Freeform 62"/>
            <p:cNvSpPr>
              <a:spLocks noEditPoints="1"/>
            </p:cNvSpPr>
            <p:nvPr/>
          </p:nvSpPr>
          <p:spPr bwMode="auto">
            <a:xfrm>
              <a:off x="4308" y="730"/>
              <a:ext cx="100" cy="96"/>
            </a:xfrm>
            <a:custGeom>
              <a:avLst/>
              <a:gdLst/>
              <a:ahLst/>
              <a:cxnLst>
                <a:cxn ang="0">
                  <a:pos x="82" y="14"/>
                </a:cxn>
                <a:cxn ang="0">
                  <a:pos x="82" y="14"/>
                </a:cxn>
                <a:cxn ang="0">
                  <a:pos x="82" y="14"/>
                </a:cxn>
                <a:cxn ang="0">
                  <a:pos x="87" y="14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50" y="4"/>
                </a:cxn>
                <a:cxn ang="0">
                  <a:pos x="18" y="4"/>
                </a:cxn>
                <a:cxn ang="0">
                  <a:pos x="18" y="46"/>
                </a:cxn>
                <a:cxn ang="0">
                  <a:pos x="0" y="46"/>
                </a:cxn>
                <a:cxn ang="0">
                  <a:pos x="0" y="59"/>
                </a:cxn>
                <a:cxn ang="0">
                  <a:pos x="41" y="59"/>
                </a:cxn>
                <a:cxn ang="0">
                  <a:pos x="41" y="82"/>
                </a:cxn>
                <a:cxn ang="0">
                  <a:pos x="27" y="82"/>
                </a:cxn>
                <a:cxn ang="0">
                  <a:pos x="27" y="73"/>
                </a:cxn>
                <a:cxn ang="0">
                  <a:pos x="27" y="73"/>
                </a:cxn>
                <a:cxn ang="0">
                  <a:pos x="27" y="68"/>
                </a:cxn>
                <a:cxn ang="0">
                  <a:pos x="27" y="68"/>
                </a:cxn>
                <a:cxn ang="0">
                  <a:pos x="18" y="64"/>
                </a:cxn>
                <a:cxn ang="0">
                  <a:pos x="14" y="64"/>
                </a:cxn>
                <a:cxn ang="0">
                  <a:pos x="14" y="96"/>
                </a:cxn>
                <a:cxn ang="0">
                  <a:pos x="73" y="96"/>
                </a:cxn>
                <a:cxn ang="0">
                  <a:pos x="73" y="96"/>
                </a:cxn>
                <a:cxn ang="0">
                  <a:pos x="82" y="96"/>
                </a:cxn>
                <a:cxn ang="0">
                  <a:pos x="82" y="73"/>
                </a:cxn>
                <a:cxn ang="0">
                  <a:pos x="82" y="73"/>
                </a:cxn>
                <a:cxn ang="0">
                  <a:pos x="87" y="68"/>
                </a:cxn>
                <a:cxn ang="0">
                  <a:pos x="87" y="68"/>
                </a:cxn>
                <a:cxn ang="0">
                  <a:pos x="78" y="64"/>
                </a:cxn>
                <a:cxn ang="0">
                  <a:pos x="73" y="64"/>
                </a:cxn>
                <a:cxn ang="0">
                  <a:pos x="73" y="82"/>
                </a:cxn>
                <a:cxn ang="0">
                  <a:pos x="55" y="82"/>
                </a:cxn>
                <a:cxn ang="0">
                  <a:pos x="55" y="59"/>
                </a:cxn>
                <a:cxn ang="0">
                  <a:pos x="100" y="59"/>
                </a:cxn>
                <a:cxn ang="0">
                  <a:pos x="100" y="46"/>
                </a:cxn>
                <a:cxn ang="0">
                  <a:pos x="73" y="46"/>
                </a:cxn>
                <a:cxn ang="0">
                  <a:pos x="73" y="32"/>
                </a:cxn>
                <a:cxn ang="0">
                  <a:pos x="87" y="32"/>
                </a:cxn>
                <a:cxn ang="0">
                  <a:pos x="87" y="23"/>
                </a:cxn>
                <a:cxn ang="0">
                  <a:pos x="32" y="23"/>
                </a:cxn>
                <a:cxn ang="0">
                  <a:pos x="32" y="14"/>
                </a:cxn>
                <a:cxn ang="0">
                  <a:pos x="32" y="14"/>
                </a:cxn>
                <a:cxn ang="0">
                  <a:pos x="32" y="14"/>
                </a:cxn>
                <a:cxn ang="0">
                  <a:pos x="82" y="14"/>
                </a:cxn>
                <a:cxn ang="0">
                  <a:pos x="82" y="14"/>
                </a:cxn>
                <a:cxn ang="0">
                  <a:pos x="82" y="14"/>
                </a:cxn>
                <a:cxn ang="0">
                  <a:pos x="55" y="32"/>
                </a:cxn>
                <a:cxn ang="0">
                  <a:pos x="55" y="46"/>
                </a:cxn>
                <a:cxn ang="0">
                  <a:pos x="32" y="46"/>
                </a:cxn>
                <a:cxn ang="0">
                  <a:pos x="32" y="32"/>
                </a:cxn>
                <a:cxn ang="0">
                  <a:pos x="55" y="32"/>
                </a:cxn>
                <a:cxn ang="0">
                  <a:pos x="55" y="32"/>
                </a:cxn>
              </a:cxnLst>
              <a:rect l="0" t="0" r="r" b="b"/>
              <a:pathLst>
                <a:path w="100" h="96">
                  <a:moveTo>
                    <a:pt x="82" y="14"/>
                  </a:moveTo>
                  <a:lnTo>
                    <a:pt x="82" y="14"/>
                  </a:lnTo>
                  <a:lnTo>
                    <a:pt x="82" y="14"/>
                  </a:lnTo>
                  <a:lnTo>
                    <a:pt x="87" y="14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0" y="4"/>
                  </a:lnTo>
                  <a:lnTo>
                    <a:pt x="18" y="4"/>
                  </a:lnTo>
                  <a:lnTo>
                    <a:pt x="18" y="46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41" y="59"/>
                  </a:lnTo>
                  <a:lnTo>
                    <a:pt x="41" y="82"/>
                  </a:lnTo>
                  <a:lnTo>
                    <a:pt x="27" y="82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18" y="64"/>
                  </a:lnTo>
                  <a:lnTo>
                    <a:pt x="14" y="64"/>
                  </a:lnTo>
                  <a:lnTo>
                    <a:pt x="14" y="96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82" y="96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78" y="64"/>
                  </a:lnTo>
                  <a:lnTo>
                    <a:pt x="73" y="64"/>
                  </a:lnTo>
                  <a:lnTo>
                    <a:pt x="73" y="82"/>
                  </a:lnTo>
                  <a:lnTo>
                    <a:pt x="55" y="82"/>
                  </a:lnTo>
                  <a:lnTo>
                    <a:pt x="55" y="59"/>
                  </a:lnTo>
                  <a:lnTo>
                    <a:pt x="100" y="59"/>
                  </a:lnTo>
                  <a:lnTo>
                    <a:pt x="100" y="46"/>
                  </a:lnTo>
                  <a:lnTo>
                    <a:pt x="73" y="46"/>
                  </a:lnTo>
                  <a:lnTo>
                    <a:pt x="73" y="32"/>
                  </a:lnTo>
                  <a:lnTo>
                    <a:pt x="87" y="32"/>
                  </a:lnTo>
                  <a:lnTo>
                    <a:pt x="87" y="23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close/>
                  <a:moveTo>
                    <a:pt x="55" y="32"/>
                  </a:moveTo>
                  <a:lnTo>
                    <a:pt x="55" y="46"/>
                  </a:lnTo>
                  <a:lnTo>
                    <a:pt x="32" y="46"/>
                  </a:lnTo>
                  <a:lnTo>
                    <a:pt x="32" y="32"/>
                  </a:lnTo>
                  <a:lnTo>
                    <a:pt x="55" y="32"/>
                  </a:lnTo>
                  <a:lnTo>
                    <a:pt x="55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7" name="Freeform 63"/>
            <p:cNvSpPr>
              <a:spLocks noEditPoints="1"/>
            </p:cNvSpPr>
            <p:nvPr/>
          </p:nvSpPr>
          <p:spPr bwMode="auto">
            <a:xfrm>
              <a:off x="4422" y="734"/>
              <a:ext cx="87" cy="92"/>
            </a:xfrm>
            <a:custGeom>
              <a:avLst/>
              <a:gdLst/>
              <a:ahLst/>
              <a:cxnLst>
                <a:cxn ang="0">
                  <a:pos x="14" y="9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8" y="73"/>
                </a:cxn>
                <a:cxn ang="0">
                  <a:pos x="18" y="73"/>
                </a:cxn>
                <a:cxn ang="0">
                  <a:pos x="27" y="73"/>
                </a:cxn>
                <a:cxn ang="0">
                  <a:pos x="32" y="69"/>
                </a:cxn>
                <a:cxn ang="0">
                  <a:pos x="37" y="64"/>
                </a:cxn>
                <a:cxn ang="0">
                  <a:pos x="37" y="55"/>
                </a:cxn>
                <a:cxn ang="0">
                  <a:pos x="37" y="55"/>
                </a:cxn>
                <a:cxn ang="0">
                  <a:pos x="37" y="4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41" y="0"/>
                </a:cxn>
                <a:cxn ang="0">
                  <a:pos x="0" y="0"/>
                </a:cxn>
                <a:cxn ang="0">
                  <a:pos x="0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55" y="92"/>
                </a:cxn>
                <a:cxn ang="0">
                  <a:pos x="55" y="78"/>
                </a:cxn>
                <a:cxn ang="0">
                  <a:pos x="73" y="78"/>
                </a:cxn>
                <a:cxn ang="0">
                  <a:pos x="73" y="92"/>
                </a:cxn>
                <a:cxn ang="0">
                  <a:pos x="87" y="92"/>
                </a:cxn>
                <a:cxn ang="0">
                  <a:pos x="87" y="0"/>
                </a:cxn>
                <a:cxn ang="0">
                  <a:pos x="41" y="0"/>
                </a:cxn>
                <a:cxn ang="0">
                  <a:pos x="41" y="92"/>
                </a:cxn>
                <a:cxn ang="0">
                  <a:pos x="55" y="92"/>
                </a:cxn>
                <a:cxn ang="0">
                  <a:pos x="55" y="92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3" y="60"/>
                </a:cxn>
                <a:cxn ang="0">
                  <a:pos x="14" y="60"/>
                </a:cxn>
                <a:cxn ang="0">
                  <a:pos x="14" y="10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55" y="32"/>
                </a:cxn>
                <a:cxn ang="0">
                  <a:pos x="55" y="14"/>
                </a:cxn>
                <a:cxn ang="0">
                  <a:pos x="73" y="14"/>
                </a:cxn>
                <a:cxn ang="0">
                  <a:pos x="73" y="32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73" y="46"/>
                </a:cxn>
                <a:cxn ang="0">
                  <a:pos x="73" y="69"/>
                </a:cxn>
                <a:cxn ang="0">
                  <a:pos x="55" y="69"/>
                </a:cxn>
                <a:cxn ang="0">
                  <a:pos x="55" y="46"/>
                </a:cxn>
                <a:cxn ang="0">
                  <a:pos x="73" y="46"/>
                </a:cxn>
                <a:cxn ang="0">
                  <a:pos x="73" y="46"/>
                </a:cxn>
              </a:cxnLst>
              <a:rect l="0" t="0" r="r" b="b"/>
              <a:pathLst>
                <a:path w="87" h="92">
                  <a:moveTo>
                    <a:pt x="14" y="92"/>
                  </a:moveTo>
                  <a:lnTo>
                    <a:pt x="14" y="60"/>
                  </a:lnTo>
                  <a:lnTo>
                    <a:pt x="14" y="60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27" y="73"/>
                  </a:lnTo>
                  <a:lnTo>
                    <a:pt x="32" y="69"/>
                  </a:lnTo>
                  <a:lnTo>
                    <a:pt x="37" y="64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7" y="4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41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14" y="92"/>
                  </a:lnTo>
                  <a:lnTo>
                    <a:pt x="14" y="92"/>
                  </a:lnTo>
                  <a:close/>
                  <a:moveTo>
                    <a:pt x="55" y="92"/>
                  </a:moveTo>
                  <a:lnTo>
                    <a:pt x="55" y="78"/>
                  </a:lnTo>
                  <a:lnTo>
                    <a:pt x="73" y="78"/>
                  </a:lnTo>
                  <a:lnTo>
                    <a:pt x="73" y="92"/>
                  </a:lnTo>
                  <a:lnTo>
                    <a:pt x="87" y="92"/>
                  </a:lnTo>
                  <a:lnTo>
                    <a:pt x="87" y="0"/>
                  </a:lnTo>
                  <a:lnTo>
                    <a:pt x="41" y="0"/>
                  </a:lnTo>
                  <a:lnTo>
                    <a:pt x="41" y="92"/>
                  </a:lnTo>
                  <a:lnTo>
                    <a:pt x="55" y="92"/>
                  </a:lnTo>
                  <a:lnTo>
                    <a:pt x="55" y="92"/>
                  </a:lnTo>
                  <a:close/>
                  <a:moveTo>
                    <a:pt x="18" y="37"/>
                  </a:moveTo>
                  <a:lnTo>
                    <a:pt x="18" y="37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60"/>
                  </a:lnTo>
                  <a:lnTo>
                    <a:pt x="14" y="60"/>
                  </a:lnTo>
                  <a:lnTo>
                    <a:pt x="14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close/>
                  <a:moveTo>
                    <a:pt x="55" y="32"/>
                  </a:moveTo>
                  <a:lnTo>
                    <a:pt x="55" y="14"/>
                  </a:lnTo>
                  <a:lnTo>
                    <a:pt x="73" y="14"/>
                  </a:lnTo>
                  <a:lnTo>
                    <a:pt x="73" y="32"/>
                  </a:lnTo>
                  <a:lnTo>
                    <a:pt x="55" y="32"/>
                  </a:lnTo>
                  <a:lnTo>
                    <a:pt x="55" y="32"/>
                  </a:lnTo>
                  <a:close/>
                  <a:moveTo>
                    <a:pt x="73" y="46"/>
                  </a:moveTo>
                  <a:lnTo>
                    <a:pt x="73" y="69"/>
                  </a:lnTo>
                  <a:lnTo>
                    <a:pt x="55" y="69"/>
                  </a:lnTo>
                  <a:lnTo>
                    <a:pt x="55" y="46"/>
                  </a:lnTo>
                  <a:lnTo>
                    <a:pt x="73" y="46"/>
                  </a:lnTo>
                  <a:lnTo>
                    <a:pt x="7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8" name="Freeform 64"/>
            <p:cNvSpPr>
              <a:spLocks/>
            </p:cNvSpPr>
            <p:nvPr/>
          </p:nvSpPr>
          <p:spPr bwMode="auto">
            <a:xfrm>
              <a:off x="4527" y="730"/>
              <a:ext cx="96" cy="96"/>
            </a:xfrm>
            <a:custGeom>
              <a:avLst/>
              <a:gdLst/>
              <a:ahLst/>
              <a:cxnLst>
                <a:cxn ang="0">
                  <a:pos x="59" y="14"/>
                </a:cxn>
                <a:cxn ang="0">
                  <a:pos x="59" y="14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1" y="14"/>
                </a:cxn>
                <a:cxn ang="0">
                  <a:pos x="0" y="14"/>
                </a:cxn>
                <a:cxn ang="0">
                  <a:pos x="0" y="27"/>
                </a:cxn>
                <a:cxn ang="0">
                  <a:pos x="41" y="27"/>
                </a:cxn>
                <a:cxn ang="0">
                  <a:pos x="41" y="41"/>
                </a:cxn>
                <a:cxn ang="0">
                  <a:pos x="14" y="41"/>
                </a:cxn>
                <a:cxn ang="0">
                  <a:pos x="14" y="87"/>
                </a:cxn>
                <a:cxn ang="0">
                  <a:pos x="27" y="87"/>
                </a:cxn>
                <a:cxn ang="0">
                  <a:pos x="27" y="50"/>
                </a:cxn>
                <a:cxn ang="0">
                  <a:pos x="41" y="50"/>
                </a:cxn>
                <a:cxn ang="0">
                  <a:pos x="41" y="96"/>
                </a:cxn>
                <a:cxn ang="0">
                  <a:pos x="59" y="96"/>
                </a:cxn>
                <a:cxn ang="0">
                  <a:pos x="59" y="50"/>
                </a:cxn>
                <a:cxn ang="0">
                  <a:pos x="73" y="50"/>
                </a:cxn>
                <a:cxn ang="0">
                  <a:pos x="73" y="73"/>
                </a:cxn>
                <a:cxn ang="0">
                  <a:pos x="73" y="73"/>
                </a:cxn>
                <a:cxn ang="0">
                  <a:pos x="68" y="73"/>
                </a:cxn>
                <a:cxn ang="0">
                  <a:pos x="59" y="73"/>
                </a:cxn>
                <a:cxn ang="0">
                  <a:pos x="59" y="73"/>
                </a:cxn>
                <a:cxn ang="0">
                  <a:pos x="64" y="87"/>
                </a:cxn>
                <a:cxn ang="0">
                  <a:pos x="64" y="87"/>
                </a:cxn>
                <a:cxn ang="0">
                  <a:pos x="82" y="87"/>
                </a:cxn>
                <a:cxn ang="0">
                  <a:pos x="87" y="82"/>
                </a:cxn>
                <a:cxn ang="0">
                  <a:pos x="87" y="77"/>
                </a:cxn>
                <a:cxn ang="0">
                  <a:pos x="87" y="41"/>
                </a:cxn>
                <a:cxn ang="0">
                  <a:pos x="59" y="41"/>
                </a:cxn>
                <a:cxn ang="0">
                  <a:pos x="59" y="27"/>
                </a:cxn>
                <a:cxn ang="0">
                  <a:pos x="96" y="27"/>
                </a:cxn>
                <a:cxn ang="0">
                  <a:pos x="96" y="14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59" y="14"/>
                </a:cxn>
              </a:cxnLst>
              <a:rect l="0" t="0" r="r" b="b"/>
              <a:pathLst>
                <a:path w="96" h="96">
                  <a:moveTo>
                    <a:pt x="59" y="14"/>
                  </a:moveTo>
                  <a:lnTo>
                    <a:pt x="59" y="14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1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41" y="27"/>
                  </a:lnTo>
                  <a:lnTo>
                    <a:pt x="41" y="41"/>
                  </a:lnTo>
                  <a:lnTo>
                    <a:pt x="14" y="41"/>
                  </a:lnTo>
                  <a:lnTo>
                    <a:pt x="14" y="87"/>
                  </a:lnTo>
                  <a:lnTo>
                    <a:pt x="27" y="87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96"/>
                  </a:lnTo>
                  <a:lnTo>
                    <a:pt x="59" y="96"/>
                  </a:lnTo>
                  <a:lnTo>
                    <a:pt x="59" y="50"/>
                  </a:lnTo>
                  <a:lnTo>
                    <a:pt x="73" y="50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68" y="73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82" y="87"/>
                  </a:lnTo>
                  <a:lnTo>
                    <a:pt x="87" y="82"/>
                  </a:lnTo>
                  <a:lnTo>
                    <a:pt x="87" y="77"/>
                  </a:lnTo>
                  <a:lnTo>
                    <a:pt x="87" y="41"/>
                  </a:lnTo>
                  <a:lnTo>
                    <a:pt x="59" y="41"/>
                  </a:lnTo>
                  <a:lnTo>
                    <a:pt x="59" y="27"/>
                  </a:lnTo>
                  <a:lnTo>
                    <a:pt x="96" y="27"/>
                  </a:lnTo>
                  <a:lnTo>
                    <a:pt x="96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9" name="Freeform 65"/>
            <p:cNvSpPr>
              <a:spLocks noEditPoints="1"/>
            </p:cNvSpPr>
            <p:nvPr/>
          </p:nvSpPr>
          <p:spPr bwMode="auto">
            <a:xfrm>
              <a:off x="1927" y="474"/>
              <a:ext cx="91" cy="101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2" y="10"/>
                </a:cxn>
                <a:cxn ang="0">
                  <a:pos x="18" y="0"/>
                </a:cxn>
                <a:cxn ang="0">
                  <a:pos x="4" y="10"/>
                </a:cxn>
                <a:cxn ang="0">
                  <a:pos x="18" y="23"/>
                </a:cxn>
                <a:cxn ang="0">
                  <a:pos x="27" y="14"/>
                </a:cxn>
                <a:cxn ang="0">
                  <a:pos x="18" y="69"/>
                </a:cxn>
                <a:cxn ang="0">
                  <a:pos x="22" y="60"/>
                </a:cxn>
                <a:cxn ang="0">
                  <a:pos x="9" y="55"/>
                </a:cxn>
                <a:cxn ang="0">
                  <a:pos x="0" y="87"/>
                </a:cxn>
                <a:cxn ang="0">
                  <a:pos x="13" y="96"/>
                </a:cxn>
                <a:cxn ang="0">
                  <a:pos x="13" y="87"/>
                </a:cxn>
                <a:cxn ang="0">
                  <a:pos x="18" y="73"/>
                </a:cxn>
                <a:cxn ang="0">
                  <a:pos x="22" y="78"/>
                </a:cxn>
                <a:cxn ang="0">
                  <a:pos x="27" y="78"/>
                </a:cxn>
                <a:cxn ang="0">
                  <a:pos x="31" y="69"/>
                </a:cxn>
                <a:cxn ang="0">
                  <a:pos x="45" y="101"/>
                </a:cxn>
                <a:cxn ang="0">
                  <a:pos x="50" y="69"/>
                </a:cxn>
                <a:cxn ang="0">
                  <a:pos x="54" y="101"/>
                </a:cxn>
                <a:cxn ang="0">
                  <a:pos x="68" y="92"/>
                </a:cxn>
                <a:cxn ang="0">
                  <a:pos x="82" y="101"/>
                </a:cxn>
                <a:cxn ang="0">
                  <a:pos x="91" y="10"/>
                </a:cxn>
                <a:cxn ang="0">
                  <a:pos x="54" y="51"/>
                </a:cxn>
                <a:cxn ang="0">
                  <a:pos x="45" y="46"/>
                </a:cxn>
                <a:cxn ang="0">
                  <a:pos x="54" y="37"/>
                </a:cxn>
                <a:cxn ang="0">
                  <a:pos x="45" y="23"/>
                </a:cxn>
                <a:cxn ang="0">
                  <a:pos x="45" y="10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31" y="0"/>
                </a:cxn>
                <a:cxn ang="0">
                  <a:pos x="22" y="23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8" y="69"/>
                </a:cxn>
                <a:cxn ang="0">
                  <a:pos x="18" y="69"/>
                </a:cxn>
                <a:cxn ang="0">
                  <a:pos x="68" y="32"/>
                </a:cxn>
                <a:cxn ang="0">
                  <a:pos x="82" y="19"/>
                </a:cxn>
                <a:cxn ang="0">
                  <a:pos x="82" y="32"/>
                </a:cxn>
                <a:cxn ang="0">
                  <a:pos x="4" y="41"/>
                </a:cxn>
                <a:cxn ang="0">
                  <a:pos x="22" y="41"/>
                </a:cxn>
                <a:cxn ang="0">
                  <a:pos x="9" y="28"/>
                </a:cxn>
                <a:cxn ang="0">
                  <a:pos x="0" y="37"/>
                </a:cxn>
                <a:cxn ang="0">
                  <a:pos x="4" y="41"/>
                </a:cxn>
                <a:cxn ang="0">
                  <a:pos x="68" y="60"/>
                </a:cxn>
                <a:cxn ang="0">
                  <a:pos x="82" y="41"/>
                </a:cxn>
                <a:cxn ang="0">
                  <a:pos x="68" y="60"/>
                </a:cxn>
                <a:cxn ang="0">
                  <a:pos x="68" y="69"/>
                </a:cxn>
                <a:cxn ang="0">
                  <a:pos x="82" y="83"/>
                </a:cxn>
                <a:cxn ang="0">
                  <a:pos x="68" y="69"/>
                </a:cxn>
              </a:cxnLst>
              <a:rect l="0" t="0" r="r" b="b"/>
              <a:pathLst>
                <a:path w="91" h="101">
                  <a:moveTo>
                    <a:pt x="27" y="14"/>
                  </a:moveTo>
                  <a:lnTo>
                    <a:pt x="27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close/>
                  <a:moveTo>
                    <a:pt x="18" y="69"/>
                  </a:moveTo>
                  <a:lnTo>
                    <a:pt x="22" y="60"/>
                  </a:lnTo>
                  <a:lnTo>
                    <a:pt x="22" y="60"/>
                  </a:lnTo>
                  <a:lnTo>
                    <a:pt x="13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31" y="69"/>
                  </a:lnTo>
                  <a:lnTo>
                    <a:pt x="31" y="101"/>
                  </a:lnTo>
                  <a:lnTo>
                    <a:pt x="45" y="101"/>
                  </a:lnTo>
                  <a:lnTo>
                    <a:pt x="45" y="60"/>
                  </a:lnTo>
                  <a:lnTo>
                    <a:pt x="50" y="69"/>
                  </a:lnTo>
                  <a:lnTo>
                    <a:pt x="54" y="64"/>
                  </a:lnTo>
                  <a:lnTo>
                    <a:pt x="54" y="101"/>
                  </a:lnTo>
                  <a:lnTo>
                    <a:pt x="68" y="101"/>
                  </a:lnTo>
                  <a:lnTo>
                    <a:pt x="68" y="92"/>
                  </a:lnTo>
                  <a:lnTo>
                    <a:pt x="82" y="92"/>
                  </a:lnTo>
                  <a:lnTo>
                    <a:pt x="82" y="101"/>
                  </a:lnTo>
                  <a:lnTo>
                    <a:pt x="91" y="101"/>
                  </a:lnTo>
                  <a:lnTo>
                    <a:pt x="91" y="10"/>
                  </a:lnTo>
                  <a:lnTo>
                    <a:pt x="54" y="10"/>
                  </a:lnTo>
                  <a:lnTo>
                    <a:pt x="54" y="51"/>
                  </a:lnTo>
                  <a:lnTo>
                    <a:pt x="50" y="41"/>
                  </a:lnTo>
                  <a:lnTo>
                    <a:pt x="45" y="46"/>
                  </a:lnTo>
                  <a:lnTo>
                    <a:pt x="45" y="37"/>
                  </a:lnTo>
                  <a:lnTo>
                    <a:pt x="54" y="37"/>
                  </a:lnTo>
                  <a:lnTo>
                    <a:pt x="54" y="23"/>
                  </a:lnTo>
                  <a:lnTo>
                    <a:pt x="45" y="2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23"/>
                  </a:lnTo>
                  <a:lnTo>
                    <a:pt x="22" y="23"/>
                  </a:lnTo>
                  <a:lnTo>
                    <a:pt x="22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27" y="51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close/>
                  <a:moveTo>
                    <a:pt x="82" y="32"/>
                  </a:moveTo>
                  <a:lnTo>
                    <a:pt x="68" y="32"/>
                  </a:lnTo>
                  <a:lnTo>
                    <a:pt x="68" y="19"/>
                  </a:lnTo>
                  <a:lnTo>
                    <a:pt x="82" y="19"/>
                  </a:lnTo>
                  <a:lnTo>
                    <a:pt x="82" y="32"/>
                  </a:lnTo>
                  <a:lnTo>
                    <a:pt x="82" y="32"/>
                  </a:lnTo>
                  <a:close/>
                  <a:moveTo>
                    <a:pt x="4" y="41"/>
                  </a:moveTo>
                  <a:lnTo>
                    <a:pt x="4" y="41"/>
                  </a:lnTo>
                  <a:lnTo>
                    <a:pt x="13" y="5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9" y="28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close/>
                  <a:moveTo>
                    <a:pt x="68" y="60"/>
                  </a:moveTo>
                  <a:lnTo>
                    <a:pt x="68" y="41"/>
                  </a:lnTo>
                  <a:lnTo>
                    <a:pt x="82" y="41"/>
                  </a:lnTo>
                  <a:lnTo>
                    <a:pt x="82" y="60"/>
                  </a:lnTo>
                  <a:lnTo>
                    <a:pt x="68" y="60"/>
                  </a:lnTo>
                  <a:lnTo>
                    <a:pt x="68" y="60"/>
                  </a:lnTo>
                  <a:close/>
                  <a:moveTo>
                    <a:pt x="68" y="69"/>
                  </a:moveTo>
                  <a:lnTo>
                    <a:pt x="82" y="69"/>
                  </a:lnTo>
                  <a:lnTo>
                    <a:pt x="82" y="83"/>
                  </a:lnTo>
                  <a:lnTo>
                    <a:pt x="68" y="83"/>
                  </a:lnTo>
                  <a:lnTo>
                    <a:pt x="68" y="69"/>
                  </a:lnTo>
                  <a:lnTo>
                    <a:pt x="68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0" name="Freeform 66"/>
            <p:cNvSpPr>
              <a:spLocks noEditPoints="1"/>
            </p:cNvSpPr>
            <p:nvPr/>
          </p:nvSpPr>
          <p:spPr bwMode="auto">
            <a:xfrm>
              <a:off x="1927" y="593"/>
              <a:ext cx="95" cy="91"/>
            </a:xfrm>
            <a:custGeom>
              <a:avLst/>
              <a:gdLst/>
              <a:ahLst/>
              <a:cxnLst>
                <a:cxn ang="0">
                  <a:pos x="22" y="91"/>
                </a:cxn>
                <a:cxn ang="0">
                  <a:pos x="22" y="87"/>
                </a:cxn>
                <a:cxn ang="0">
                  <a:pos x="73" y="87"/>
                </a:cxn>
                <a:cxn ang="0">
                  <a:pos x="73" y="91"/>
                </a:cxn>
                <a:cxn ang="0">
                  <a:pos x="86" y="91"/>
                </a:cxn>
                <a:cxn ang="0">
                  <a:pos x="86" y="27"/>
                </a:cxn>
                <a:cxn ang="0">
                  <a:pos x="63" y="27"/>
                </a:cxn>
                <a:cxn ang="0">
                  <a:pos x="63" y="14"/>
                </a:cxn>
                <a:cxn ang="0">
                  <a:pos x="95" y="14"/>
                </a:cxn>
                <a:cxn ang="0">
                  <a:pos x="95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31" y="14"/>
                </a:cxn>
                <a:cxn ang="0">
                  <a:pos x="31" y="27"/>
                </a:cxn>
                <a:cxn ang="0">
                  <a:pos x="9" y="27"/>
                </a:cxn>
                <a:cxn ang="0">
                  <a:pos x="9" y="91"/>
                </a:cxn>
                <a:cxn ang="0">
                  <a:pos x="22" y="91"/>
                </a:cxn>
                <a:cxn ang="0">
                  <a:pos x="22" y="91"/>
                </a:cxn>
                <a:cxn ang="0">
                  <a:pos x="50" y="14"/>
                </a:cxn>
                <a:cxn ang="0">
                  <a:pos x="50" y="27"/>
                </a:cxn>
                <a:cxn ang="0">
                  <a:pos x="45" y="27"/>
                </a:cxn>
                <a:cxn ang="0">
                  <a:pos x="45" y="14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22" y="37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27" y="50"/>
                </a:cxn>
                <a:cxn ang="0">
                  <a:pos x="22" y="59"/>
                </a:cxn>
                <a:cxn ang="0">
                  <a:pos x="22" y="59"/>
                </a:cxn>
                <a:cxn ang="0">
                  <a:pos x="31" y="73"/>
                </a:cxn>
                <a:cxn ang="0">
                  <a:pos x="31" y="73"/>
                </a:cxn>
                <a:cxn ang="0">
                  <a:pos x="41" y="55"/>
                </a:cxn>
                <a:cxn ang="0">
                  <a:pos x="45" y="37"/>
                </a:cxn>
                <a:cxn ang="0">
                  <a:pos x="50" y="37"/>
                </a:cxn>
                <a:cxn ang="0">
                  <a:pos x="50" y="55"/>
                </a:cxn>
                <a:cxn ang="0">
                  <a:pos x="50" y="55"/>
                </a:cxn>
                <a:cxn ang="0">
                  <a:pos x="54" y="64"/>
                </a:cxn>
                <a:cxn ang="0">
                  <a:pos x="59" y="64"/>
                </a:cxn>
                <a:cxn ang="0">
                  <a:pos x="73" y="64"/>
                </a:cxn>
                <a:cxn ang="0">
                  <a:pos x="73" y="73"/>
                </a:cxn>
                <a:cxn ang="0">
                  <a:pos x="22" y="73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73" y="37"/>
                </a:cxn>
                <a:cxn ang="0">
                  <a:pos x="73" y="55"/>
                </a:cxn>
                <a:cxn ang="0">
                  <a:pos x="68" y="55"/>
                </a:cxn>
                <a:cxn ang="0">
                  <a:pos x="68" y="55"/>
                </a:cxn>
                <a:cxn ang="0">
                  <a:pos x="63" y="50"/>
                </a:cxn>
                <a:cxn ang="0">
                  <a:pos x="63" y="37"/>
                </a:cxn>
                <a:cxn ang="0">
                  <a:pos x="73" y="37"/>
                </a:cxn>
                <a:cxn ang="0">
                  <a:pos x="73" y="37"/>
                </a:cxn>
              </a:cxnLst>
              <a:rect l="0" t="0" r="r" b="b"/>
              <a:pathLst>
                <a:path w="95" h="91">
                  <a:moveTo>
                    <a:pt x="22" y="91"/>
                  </a:moveTo>
                  <a:lnTo>
                    <a:pt x="22" y="87"/>
                  </a:lnTo>
                  <a:lnTo>
                    <a:pt x="73" y="87"/>
                  </a:lnTo>
                  <a:lnTo>
                    <a:pt x="73" y="91"/>
                  </a:lnTo>
                  <a:lnTo>
                    <a:pt x="86" y="91"/>
                  </a:lnTo>
                  <a:lnTo>
                    <a:pt x="86" y="27"/>
                  </a:lnTo>
                  <a:lnTo>
                    <a:pt x="63" y="27"/>
                  </a:lnTo>
                  <a:lnTo>
                    <a:pt x="63" y="14"/>
                  </a:lnTo>
                  <a:lnTo>
                    <a:pt x="95" y="14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31" y="14"/>
                  </a:lnTo>
                  <a:lnTo>
                    <a:pt x="31" y="27"/>
                  </a:lnTo>
                  <a:lnTo>
                    <a:pt x="9" y="27"/>
                  </a:lnTo>
                  <a:lnTo>
                    <a:pt x="9" y="91"/>
                  </a:lnTo>
                  <a:lnTo>
                    <a:pt x="22" y="91"/>
                  </a:lnTo>
                  <a:lnTo>
                    <a:pt x="22" y="91"/>
                  </a:lnTo>
                  <a:close/>
                  <a:moveTo>
                    <a:pt x="50" y="14"/>
                  </a:moveTo>
                  <a:lnTo>
                    <a:pt x="50" y="27"/>
                  </a:lnTo>
                  <a:lnTo>
                    <a:pt x="45" y="27"/>
                  </a:lnTo>
                  <a:lnTo>
                    <a:pt x="45" y="14"/>
                  </a:lnTo>
                  <a:lnTo>
                    <a:pt x="50" y="14"/>
                  </a:lnTo>
                  <a:lnTo>
                    <a:pt x="50" y="14"/>
                  </a:lnTo>
                  <a:close/>
                  <a:moveTo>
                    <a:pt x="22" y="37"/>
                  </a:moveTo>
                  <a:lnTo>
                    <a:pt x="31" y="37"/>
                  </a:lnTo>
                  <a:lnTo>
                    <a:pt x="31" y="37"/>
                  </a:lnTo>
                  <a:lnTo>
                    <a:pt x="27" y="50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41" y="55"/>
                  </a:lnTo>
                  <a:lnTo>
                    <a:pt x="45" y="37"/>
                  </a:lnTo>
                  <a:lnTo>
                    <a:pt x="50" y="37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4" y="64"/>
                  </a:lnTo>
                  <a:lnTo>
                    <a:pt x="59" y="64"/>
                  </a:lnTo>
                  <a:lnTo>
                    <a:pt x="73" y="64"/>
                  </a:lnTo>
                  <a:lnTo>
                    <a:pt x="73" y="73"/>
                  </a:lnTo>
                  <a:lnTo>
                    <a:pt x="22" y="73"/>
                  </a:lnTo>
                  <a:lnTo>
                    <a:pt x="22" y="37"/>
                  </a:lnTo>
                  <a:lnTo>
                    <a:pt x="22" y="37"/>
                  </a:lnTo>
                  <a:close/>
                  <a:moveTo>
                    <a:pt x="73" y="37"/>
                  </a:moveTo>
                  <a:lnTo>
                    <a:pt x="73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3" y="50"/>
                  </a:lnTo>
                  <a:lnTo>
                    <a:pt x="63" y="37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1" name="Freeform 67"/>
            <p:cNvSpPr>
              <a:spLocks/>
            </p:cNvSpPr>
            <p:nvPr/>
          </p:nvSpPr>
          <p:spPr bwMode="auto">
            <a:xfrm>
              <a:off x="1927" y="703"/>
              <a:ext cx="95" cy="91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4" y="45"/>
                </a:cxn>
                <a:cxn ang="0">
                  <a:pos x="41" y="45"/>
                </a:cxn>
                <a:cxn ang="0">
                  <a:pos x="41" y="82"/>
                </a:cxn>
                <a:cxn ang="0">
                  <a:pos x="0" y="82"/>
                </a:cxn>
                <a:cxn ang="0">
                  <a:pos x="0" y="91"/>
                </a:cxn>
                <a:cxn ang="0">
                  <a:pos x="95" y="91"/>
                </a:cxn>
                <a:cxn ang="0">
                  <a:pos x="95" y="82"/>
                </a:cxn>
                <a:cxn ang="0">
                  <a:pos x="54" y="82"/>
                </a:cxn>
                <a:cxn ang="0">
                  <a:pos x="54" y="45"/>
                </a:cxn>
                <a:cxn ang="0">
                  <a:pos x="86" y="45"/>
                </a:cxn>
                <a:cxn ang="0">
                  <a:pos x="86" y="31"/>
                </a:cxn>
                <a:cxn ang="0">
                  <a:pos x="54" y="31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1" y="31"/>
                </a:cxn>
                <a:cxn ang="0">
                  <a:pos x="4" y="31"/>
                </a:cxn>
                <a:cxn ang="0">
                  <a:pos x="4" y="31"/>
                </a:cxn>
              </a:cxnLst>
              <a:rect l="0" t="0" r="r" b="b"/>
              <a:pathLst>
                <a:path w="95" h="91">
                  <a:moveTo>
                    <a:pt x="4" y="31"/>
                  </a:moveTo>
                  <a:lnTo>
                    <a:pt x="4" y="45"/>
                  </a:lnTo>
                  <a:lnTo>
                    <a:pt x="41" y="45"/>
                  </a:lnTo>
                  <a:lnTo>
                    <a:pt x="41" y="82"/>
                  </a:lnTo>
                  <a:lnTo>
                    <a:pt x="0" y="82"/>
                  </a:lnTo>
                  <a:lnTo>
                    <a:pt x="0" y="91"/>
                  </a:lnTo>
                  <a:lnTo>
                    <a:pt x="95" y="91"/>
                  </a:lnTo>
                  <a:lnTo>
                    <a:pt x="95" y="82"/>
                  </a:lnTo>
                  <a:lnTo>
                    <a:pt x="54" y="82"/>
                  </a:lnTo>
                  <a:lnTo>
                    <a:pt x="54" y="45"/>
                  </a:lnTo>
                  <a:lnTo>
                    <a:pt x="86" y="45"/>
                  </a:lnTo>
                  <a:lnTo>
                    <a:pt x="86" y="31"/>
                  </a:lnTo>
                  <a:lnTo>
                    <a:pt x="54" y="31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31"/>
                  </a:lnTo>
                  <a:lnTo>
                    <a:pt x="4" y="31"/>
                  </a:lnTo>
                  <a:lnTo>
                    <a:pt x="4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2" name="Freeform 68"/>
            <p:cNvSpPr>
              <a:spLocks noEditPoints="1"/>
            </p:cNvSpPr>
            <p:nvPr/>
          </p:nvSpPr>
          <p:spPr bwMode="auto">
            <a:xfrm>
              <a:off x="1927" y="812"/>
              <a:ext cx="100" cy="100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18" y="32"/>
                </a:cxn>
                <a:cxn ang="0">
                  <a:pos x="77" y="23"/>
                </a:cxn>
                <a:cxn ang="0">
                  <a:pos x="95" y="32"/>
                </a:cxn>
                <a:cxn ang="0">
                  <a:pos x="59" y="9"/>
                </a:cxn>
                <a:cxn ang="0">
                  <a:pos x="54" y="5"/>
                </a:cxn>
                <a:cxn ang="0">
                  <a:pos x="54" y="0"/>
                </a:cxn>
                <a:cxn ang="0">
                  <a:pos x="41" y="0"/>
                </a:cxn>
                <a:cxn ang="0">
                  <a:pos x="41" y="9"/>
                </a:cxn>
                <a:cxn ang="0">
                  <a:pos x="0" y="5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36" y="50"/>
                </a:cxn>
                <a:cxn ang="0">
                  <a:pos x="41" y="50"/>
                </a:cxn>
                <a:cxn ang="0">
                  <a:pos x="22" y="59"/>
                </a:cxn>
                <a:cxn ang="0">
                  <a:pos x="4" y="68"/>
                </a:cxn>
                <a:cxn ang="0">
                  <a:pos x="9" y="78"/>
                </a:cxn>
                <a:cxn ang="0">
                  <a:pos x="45" y="59"/>
                </a:cxn>
                <a:cxn ang="0">
                  <a:pos x="45" y="59"/>
                </a:cxn>
                <a:cxn ang="0">
                  <a:pos x="0" y="87"/>
                </a:cxn>
                <a:cxn ang="0">
                  <a:pos x="9" y="96"/>
                </a:cxn>
                <a:cxn ang="0">
                  <a:pos x="31" y="87"/>
                </a:cxn>
                <a:cxn ang="0">
                  <a:pos x="50" y="73"/>
                </a:cxn>
                <a:cxn ang="0">
                  <a:pos x="50" y="78"/>
                </a:cxn>
                <a:cxn ang="0">
                  <a:pos x="50" y="82"/>
                </a:cxn>
                <a:cxn ang="0">
                  <a:pos x="41" y="87"/>
                </a:cxn>
                <a:cxn ang="0">
                  <a:pos x="36" y="87"/>
                </a:cxn>
                <a:cxn ang="0">
                  <a:pos x="41" y="100"/>
                </a:cxn>
                <a:cxn ang="0">
                  <a:pos x="59" y="96"/>
                </a:cxn>
                <a:cxn ang="0">
                  <a:pos x="63" y="82"/>
                </a:cxn>
                <a:cxn ang="0">
                  <a:pos x="63" y="64"/>
                </a:cxn>
                <a:cxn ang="0">
                  <a:pos x="63" y="64"/>
                </a:cxn>
                <a:cxn ang="0">
                  <a:pos x="86" y="96"/>
                </a:cxn>
                <a:cxn ang="0">
                  <a:pos x="100" y="82"/>
                </a:cxn>
                <a:cxn ang="0">
                  <a:pos x="82" y="73"/>
                </a:cxn>
                <a:cxn ang="0">
                  <a:pos x="73" y="59"/>
                </a:cxn>
                <a:cxn ang="0">
                  <a:pos x="82" y="50"/>
                </a:cxn>
                <a:cxn ang="0">
                  <a:pos x="86" y="50"/>
                </a:cxn>
                <a:cxn ang="0">
                  <a:pos x="86" y="46"/>
                </a:cxn>
                <a:cxn ang="0">
                  <a:pos x="77" y="41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50" y="41"/>
                </a:cxn>
                <a:cxn ang="0">
                  <a:pos x="73" y="36"/>
                </a:cxn>
                <a:cxn ang="0">
                  <a:pos x="18" y="27"/>
                </a:cxn>
                <a:cxn ang="0">
                  <a:pos x="31" y="36"/>
                </a:cxn>
                <a:cxn ang="0">
                  <a:pos x="22" y="46"/>
                </a:cxn>
                <a:cxn ang="0">
                  <a:pos x="0" y="50"/>
                </a:cxn>
              </a:cxnLst>
              <a:rect l="0" t="0" r="r" b="b"/>
              <a:pathLst>
                <a:path w="100" h="100">
                  <a:moveTo>
                    <a:pt x="41" y="9"/>
                  </a:moveTo>
                  <a:lnTo>
                    <a:pt x="4" y="9"/>
                  </a:lnTo>
                  <a:lnTo>
                    <a:pt x="4" y="32"/>
                  </a:lnTo>
                  <a:lnTo>
                    <a:pt x="18" y="32"/>
                  </a:lnTo>
                  <a:lnTo>
                    <a:pt x="18" y="23"/>
                  </a:lnTo>
                  <a:lnTo>
                    <a:pt x="77" y="23"/>
                  </a:lnTo>
                  <a:lnTo>
                    <a:pt x="77" y="32"/>
                  </a:lnTo>
                  <a:lnTo>
                    <a:pt x="95" y="32"/>
                  </a:lnTo>
                  <a:lnTo>
                    <a:pt x="95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close/>
                  <a:moveTo>
                    <a:pt x="0" y="50"/>
                  </a:moveTo>
                  <a:lnTo>
                    <a:pt x="0" y="5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22" y="59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22" y="7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31" y="87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7"/>
                  </a:lnTo>
                  <a:lnTo>
                    <a:pt x="41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50" y="100"/>
                  </a:lnTo>
                  <a:lnTo>
                    <a:pt x="59" y="96"/>
                  </a:lnTo>
                  <a:lnTo>
                    <a:pt x="59" y="96"/>
                  </a:lnTo>
                  <a:lnTo>
                    <a:pt x="63" y="82"/>
                  </a:lnTo>
                  <a:lnTo>
                    <a:pt x="63" y="82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73" y="8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82" y="73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4" y="36"/>
                  </a:lnTo>
                  <a:lnTo>
                    <a:pt x="73" y="36"/>
                  </a:lnTo>
                  <a:lnTo>
                    <a:pt x="73" y="27"/>
                  </a:lnTo>
                  <a:lnTo>
                    <a:pt x="18" y="27"/>
                  </a:lnTo>
                  <a:lnTo>
                    <a:pt x="18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2" y="4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3" name="Freeform 69"/>
            <p:cNvSpPr>
              <a:spLocks noEditPoints="1"/>
            </p:cNvSpPr>
            <p:nvPr/>
          </p:nvSpPr>
          <p:spPr bwMode="auto">
            <a:xfrm>
              <a:off x="1922" y="926"/>
              <a:ext cx="105" cy="100"/>
            </a:xfrm>
            <a:custGeom>
              <a:avLst/>
              <a:gdLst/>
              <a:ahLst/>
              <a:cxnLst>
                <a:cxn ang="0">
                  <a:pos x="18" y="14"/>
                </a:cxn>
                <a:cxn ang="0">
                  <a:pos x="32" y="14"/>
                </a:cxn>
                <a:cxn ang="0">
                  <a:pos x="27" y="0"/>
                </a:cxn>
                <a:cxn ang="0">
                  <a:pos x="14" y="5"/>
                </a:cxn>
                <a:cxn ang="0">
                  <a:pos x="18" y="14"/>
                </a:cxn>
                <a:cxn ang="0">
                  <a:pos x="41" y="87"/>
                </a:cxn>
                <a:cxn ang="0">
                  <a:pos x="27" y="37"/>
                </a:cxn>
                <a:cxn ang="0">
                  <a:pos x="41" y="27"/>
                </a:cxn>
                <a:cxn ang="0">
                  <a:pos x="36" y="32"/>
                </a:cxn>
                <a:cxn ang="0">
                  <a:pos x="50" y="37"/>
                </a:cxn>
                <a:cxn ang="0">
                  <a:pos x="100" y="18"/>
                </a:cxn>
                <a:cxn ang="0">
                  <a:pos x="64" y="9"/>
                </a:cxn>
                <a:cxn ang="0">
                  <a:pos x="64" y="5"/>
                </a:cxn>
                <a:cxn ang="0">
                  <a:pos x="68" y="0"/>
                </a:cxn>
                <a:cxn ang="0">
                  <a:pos x="55" y="0"/>
                </a:cxn>
                <a:cxn ang="0">
                  <a:pos x="50" y="5"/>
                </a:cxn>
                <a:cxn ang="0">
                  <a:pos x="46" y="23"/>
                </a:cxn>
                <a:cxn ang="0">
                  <a:pos x="0" y="14"/>
                </a:cxn>
                <a:cxn ang="0">
                  <a:pos x="14" y="27"/>
                </a:cxn>
                <a:cxn ang="0">
                  <a:pos x="14" y="46"/>
                </a:cxn>
                <a:cxn ang="0">
                  <a:pos x="0" y="91"/>
                </a:cxn>
                <a:cxn ang="0">
                  <a:pos x="5" y="91"/>
                </a:cxn>
                <a:cxn ang="0">
                  <a:pos x="14" y="96"/>
                </a:cxn>
                <a:cxn ang="0">
                  <a:pos x="23" y="73"/>
                </a:cxn>
                <a:cxn ang="0">
                  <a:pos x="32" y="46"/>
                </a:cxn>
                <a:cxn ang="0">
                  <a:pos x="32" y="78"/>
                </a:cxn>
                <a:cxn ang="0">
                  <a:pos x="18" y="82"/>
                </a:cxn>
                <a:cxn ang="0">
                  <a:pos x="23" y="96"/>
                </a:cxn>
                <a:cxn ang="0">
                  <a:pos x="36" y="91"/>
                </a:cxn>
                <a:cxn ang="0">
                  <a:pos x="41" y="91"/>
                </a:cxn>
                <a:cxn ang="0">
                  <a:pos x="55" y="100"/>
                </a:cxn>
                <a:cxn ang="0">
                  <a:pos x="73" y="73"/>
                </a:cxn>
                <a:cxn ang="0">
                  <a:pos x="82" y="87"/>
                </a:cxn>
                <a:cxn ang="0">
                  <a:pos x="96" y="96"/>
                </a:cxn>
                <a:cxn ang="0">
                  <a:pos x="105" y="87"/>
                </a:cxn>
                <a:cxn ang="0">
                  <a:pos x="82" y="64"/>
                </a:cxn>
                <a:cxn ang="0">
                  <a:pos x="100" y="55"/>
                </a:cxn>
                <a:cxn ang="0">
                  <a:pos x="78" y="41"/>
                </a:cxn>
                <a:cxn ang="0">
                  <a:pos x="96" y="32"/>
                </a:cxn>
                <a:cxn ang="0">
                  <a:pos x="68" y="32"/>
                </a:cxn>
                <a:cxn ang="0">
                  <a:pos x="73" y="27"/>
                </a:cxn>
                <a:cxn ang="0">
                  <a:pos x="59" y="23"/>
                </a:cxn>
                <a:cxn ang="0">
                  <a:pos x="55" y="37"/>
                </a:cxn>
                <a:cxn ang="0">
                  <a:pos x="46" y="50"/>
                </a:cxn>
                <a:cxn ang="0">
                  <a:pos x="50" y="50"/>
                </a:cxn>
                <a:cxn ang="0">
                  <a:pos x="55" y="55"/>
                </a:cxn>
                <a:cxn ang="0">
                  <a:pos x="68" y="41"/>
                </a:cxn>
                <a:cxn ang="0">
                  <a:pos x="46" y="55"/>
                </a:cxn>
                <a:cxn ang="0">
                  <a:pos x="64" y="64"/>
                </a:cxn>
                <a:cxn ang="0">
                  <a:pos x="64" y="64"/>
                </a:cxn>
                <a:cxn ang="0">
                  <a:pos x="41" y="87"/>
                </a:cxn>
                <a:cxn ang="0">
                  <a:pos x="41" y="87"/>
                </a:cxn>
              </a:cxnLst>
              <a:rect l="0" t="0" r="r" b="b"/>
              <a:pathLst>
                <a:path w="105" h="100">
                  <a:moveTo>
                    <a:pt x="18" y="14"/>
                  </a:moveTo>
                  <a:lnTo>
                    <a:pt x="18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close/>
                  <a:moveTo>
                    <a:pt x="41" y="87"/>
                  </a:moveTo>
                  <a:lnTo>
                    <a:pt x="41" y="37"/>
                  </a:lnTo>
                  <a:lnTo>
                    <a:pt x="27" y="37"/>
                  </a:lnTo>
                  <a:lnTo>
                    <a:pt x="27" y="27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9" y="18"/>
                  </a:lnTo>
                  <a:lnTo>
                    <a:pt x="100" y="18"/>
                  </a:lnTo>
                  <a:lnTo>
                    <a:pt x="100" y="9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6" y="23"/>
                  </a:lnTo>
                  <a:lnTo>
                    <a:pt x="46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14" y="27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9" y="73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23" y="73"/>
                  </a:lnTo>
                  <a:lnTo>
                    <a:pt x="27" y="46"/>
                  </a:lnTo>
                  <a:lnTo>
                    <a:pt x="32" y="46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27" y="82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36" y="91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64" y="87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82" y="87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5" y="87"/>
                  </a:lnTo>
                  <a:lnTo>
                    <a:pt x="105" y="87"/>
                  </a:lnTo>
                  <a:lnTo>
                    <a:pt x="91" y="78"/>
                  </a:lnTo>
                  <a:lnTo>
                    <a:pt x="82" y="64"/>
                  </a:lnTo>
                  <a:lnTo>
                    <a:pt x="100" y="64"/>
                  </a:lnTo>
                  <a:lnTo>
                    <a:pt x="100" y="55"/>
                  </a:lnTo>
                  <a:lnTo>
                    <a:pt x="78" y="55"/>
                  </a:lnTo>
                  <a:lnTo>
                    <a:pt x="78" y="41"/>
                  </a:lnTo>
                  <a:lnTo>
                    <a:pt x="96" y="41"/>
                  </a:lnTo>
                  <a:lnTo>
                    <a:pt x="96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5" y="37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64" y="41"/>
                  </a:lnTo>
                  <a:lnTo>
                    <a:pt x="68" y="41"/>
                  </a:lnTo>
                  <a:lnTo>
                    <a:pt x="68" y="55"/>
                  </a:lnTo>
                  <a:lnTo>
                    <a:pt x="46" y="55"/>
                  </a:lnTo>
                  <a:lnTo>
                    <a:pt x="46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9" y="78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4" name="Freeform 70"/>
            <p:cNvSpPr>
              <a:spLocks noEditPoints="1"/>
            </p:cNvSpPr>
            <p:nvPr/>
          </p:nvSpPr>
          <p:spPr bwMode="auto">
            <a:xfrm>
              <a:off x="1927" y="1036"/>
              <a:ext cx="95" cy="100"/>
            </a:xfrm>
            <a:custGeom>
              <a:avLst/>
              <a:gdLst/>
              <a:ahLst/>
              <a:cxnLst>
                <a:cxn ang="0">
                  <a:pos x="41" y="4"/>
                </a:cxn>
                <a:cxn ang="0">
                  <a:pos x="41" y="4"/>
                </a:cxn>
                <a:cxn ang="0">
                  <a:pos x="36" y="4"/>
                </a:cxn>
                <a:cxn ang="0">
                  <a:pos x="27" y="4"/>
                </a:cxn>
                <a:cxn ang="0">
                  <a:pos x="0" y="13"/>
                </a:cxn>
                <a:cxn ang="0">
                  <a:pos x="27" y="27"/>
                </a:cxn>
                <a:cxn ang="0">
                  <a:pos x="41" y="36"/>
                </a:cxn>
                <a:cxn ang="0">
                  <a:pos x="59" y="27"/>
                </a:cxn>
                <a:cxn ang="0">
                  <a:pos x="73" y="36"/>
                </a:cxn>
                <a:cxn ang="0">
                  <a:pos x="95" y="27"/>
                </a:cxn>
                <a:cxn ang="0">
                  <a:pos x="73" y="13"/>
                </a:cxn>
                <a:cxn ang="0">
                  <a:pos x="73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54" y="0"/>
                </a:cxn>
                <a:cxn ang="0">
                  <a:pos x="41" y="13"/>
                </a:cxn>
                <a:cxn ang="0">
                  <a:pos x="41" y="9"/>
                </a:cxn>
                <a:cxn ang="0">
                  <a:pos x="41" y="4"/>
                </a:cxn>
                <a:cxn ang="0">
                  <a:pos x="22" y="100"/>
                </a:cxn>
                <a:cxn ang="0">
                  <a:pos x="73" y="91"/>
                </a:cxn>
                <a:cxn ang="0">
                  <a:pos x="86" y="100"/>
                </a:cxn>
                <a:cxn ang="0">
                  <a:pos x="9" y="36"/>
                </a:cxn>
                <a:cxn ang="0">
                  <a:pos x="22" y="100"/>
                </a:cxn>
                <a:cxn ang="0">
                  <a:pos x="54" y="50"/>
                </a:cxn>
                <a:cxn ang="0">
                  <a:pos x="73" y="59"/>
                </a:cxn>
                <a:cxn ang="0">
                  <a:pos x="54" y="50"/>
                </a:cxn>
                <a:cxn ang="0">
                  <a:pos x="41" y="50"/>
                </a:cxn>
                <a:cxn ang="0">
                  <a:pos x="22" y="59"/>
                </a:cxn>
                <a:cxn ang="0">
                  <a:pos x="41" y="50"/>
                </a:cxn>
                <a:cxn ang="0">
                  <a:pos x="41" y="73"/>
                </a:cxn>
                <a:cxn ang="0">
                  <a:pos x="22" y="82"/>
                </a:cxn>
                <a:cxn ang="0">
                  <a:pos x="41" y="73"/>
                </a:cxn>
                <a:cxn ang="0">
                  <a:pos x="73" y="82"/>
                </a:cxn>
                <a:cxn ang="0">
                  <a:pos x="54" y="73"/>
                </a:cxn>
                <a:cxn ang="0">
                  <a:pos x="73" y="82"/>
                </a:cxn>
              </a:cxnLst>
              <a:rect l="0" t="0" r="r" b="b"/>
              <a:pathLst>
                <a:path w="95" h="100">
                  <a:moveTo>
                    <a:pt x="41" y="4"/>
                  </a:move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7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27" y="27"/>
                  </a:lnTo>
                  <a:lnTo>
                    <a:pt x="27" y="36"/>
                  </a:lnTo>
                  <a:lnTo>
                    <a:pt x="41" y="36"/>
                  </a:lnTo>
                  <a:lnTo>
                    <a:pt x="41" y="27"/>
                  </a:lnTo>
                  <a:lnTo>
                    <a:pt x="59" y="27"/>
                  </a:lnTo>
                  <a:lnTo>
                    <a:pt x="59" y="36"/>
                  </a:lnTo>
                  <a:lnTo>
                    <a:pt x="73" y="36"/>
                  </a:lnTo>
                  <a:lnTo>
                    <a:pt x="73" y="27"/>
                  </a:lnTo>
                  <a:lnTo>
                    <a:pt x="95" y="27"/>
                  </a:lnTo>
                  <a:lnTo>
                    <a:pt x="95" y="13"/>
                  </a:lnTo>
                  <a:lnTo>
                    <a:pt x="73" y="13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3"/>
                  </a:lnTo>
                  <a:lnTo>
                    <a:pt x="41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close/>
                  <a:moveTo>
                    <a:pt x="22" y="100"/>
                  </a:moveTo>
                  <a:lnTo>
                    <a:pt x="22" y="91"/>
                  </a:lnTo>
                  <a:lnTo>
                    <a:pt x="73" y="91"/>
                  </a:lnTo>
                  <a:lnTo>
                    <a:pt x="73" y="100"/>
                  </a:lnTo>
                  <a:lnTo>
                    <a:pt x="86" y="100"/>
                  </a:lnTo>
                  <a:lnTo>
                    <a:pt x="86" y="36"/>
                  </a:lnTo>
                  <a:lnTo>
                    <a:pt x="9" y="36"/>
                  </a:lnTo>
                  <a:lnTo>
                    <a:pt x="9" y="100"/>
                  </a:lnTo>
                  <a:lnTo>
                    <a:pt x="22" y="100"/>
                  </a:lnTo>
                  <a:lnTo>
                    <a:pt x="22" y="100"/>
                  </a:lnTo>
                  <a:close/>
                  <a:moveTo>
                    <a:pt x="54" y="50"/>
                  </a:moveTo>
                  <a:lnTo>
                    <a:pt x="73" y="50"/>
                  </a:lnTo>
                  <a:lnTo>
                    <a:pt x="73" y="59"/>
                  </a:lnTo>
                  <a:lnTo>
                    <a:pt x="54" y="59"/>
                  </a:lnTo>
                  <a:lnTo>
                    <a:pt x="54" y="50"/>
                  </a:lnTo>
                  <a:lnTo>
                    <a:pt x="54" y="50"/>
                  </a:lnTo>
                  <a:close/>
                  <a:moveTo>
                    <a:pt x="41" y="50"/>
                  </a:moveTo>
                  <a:lnTo>
                    <a:pt x="41" y="59"/>
                  </a:lnTo>
                  <a:lnTo>
                    <a:pt x="22" y="59"/>
                  </a:lnTo>
                  <a:lnTo>
                    <a:pt x="22" y="50"/>
                  </a:lnTo>
                  <a:lnTo>
                    <a:pt x="41" y="50"/>
                  </a:lnTo>
                  <a:lnTo>
                    <a:pt x="41" y="50"/>
                  </a:lnTo>
                  <a:close/>
                  <a:moveTo>
                    <a:pt x="41" y="73"/>
                  </a:moveTo>
                  <a:lnTo>
                    <a:pt x="41" y="82"/>
                  </a:lnTo>
                  <a:lnTo>
                    <a:pt x="22" y="82"/>
                  </a:lnTo>
                  <a:lnTo>
                    <a:pt x="22" y="73"/>
                  </a:lnTo>
                  <a:lnTo>
                    <a:pt x="41" y="73"/>
                  </a:lnTo>
                  <a:lnTo>
                    <a:pt x="41" y="73"/>
                  </a:lnTo>
                  <a:close/>
                  <a:moveTo>
                    <a:pt x="73" y="82"/>
                  </a:moveTo>
                  <a:lnTo>
                    <a:pt x="54" y="82"/>
                  </a:lnTo>
                  <a:lnTo>
                    <a:pt x="54" y="73"/>
                  </a:lnTo>
                  <a:lnTo>
                    <a:pt x="73" y="73"/>
                  </a:lnTo>
                  <a:lnTo>
                    <a:pt x="73" y="82"/>
                  </a:lnTo>
                  <a:lnTo>
                    <a:pt x="73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5" name="Freeform 71"/>
            <p:cNvSpPr>
              <a:spLocks noEditPoints="1"/>
            </p:cNvSpPr>
            <p:nvPr/>
          </p:nvSpPr>
          <p:spPr bwMode="auto">
            <a:xfrm>
              <a:off x="1922" y="1150"/>
              <a:ext cx="105" cy="100"/>
            </a:xfrm>
            <a:custGeom>
              <a:avLst/>
              <a:gdLst/>
              <a:ahLst/>
              <a:cxnLst>
                <a:cxn ang="0">
                  <a:pos x="18" y="13"/>
                </a:cxn>
                <a:cxn ang="0">
                  <a:pos x="32" y="13"/>
                </a:cxn>
                <a:cxn ang="0">
                  <a:pos x="27" y="0"/>
                </a:cxn>
                <a:cxn ang="0">
                  <a:pos x="14" y="4"/>
                </a:cxn>
                <a:cxn ang="0">
                  <a:pos x="18" y="13"/>
                </a:cxn>
                <a:cxn ang="0">
                  <a:pos x="41" y="86"/>
                </a:cxn>
                <a:cxn ang="0">
                  <a:pos x="27" y="36"/>
                </a:cxn>
                <a:cxn ang="0">
                  <a:pos x="41" y="27"/>
                </a:cxn>
                <a:cxn ang="0">
                  <a:pos x="36" y="31"/>
                </a:cxn>
                <a:cxn ang="0">
                  <a:pos x="50" y="36"/>
                </a:cxn>
                <a:cxn ang="0">
                  <a:pos x="100" y="22"/>
                </a:cxn>
                <a:cxn ang="0">
                  <a:pos x="64" y="9"/>
                </a:cxn>
                <a:cxn ang="0">
                  <a:pos x="64" y="4"/>
                </a:cxn>
                <a:cxn ang="0">
                  <a:pos x="68" y="4"/>
                </a:cxn>
                <a:cxn ang="0">
                  <a:pos x="55" y="0"/>
                </a:cxn>
                <a:cxn ang="0">
                  <a:pos x="50" y="4"/>
                </a:cxn>
                <a:cxn ang="0">
                  <a:pos x="46" y="22"/>
                </a:cxn>
                <a:cxn ang="0">
                  <a:pos x="0" y="18"/>
                </a:cxn>
                <a:cxn ang="0">
                  <a:pos x="14" y="27"/>
                </a:cxn>
                <a:cxn ang="0">
                  <a:pos x="14" y="50"/>
                </a:cxn>
                <a:cxn ang="0">
                  <a:pos x="0" y="91"/>
                </a:cxn>
                <a:cxn ang="0">
                  <a:pos x="5" y="91"/>
                </a:cxn>
                <a:cxn ang="0">
                  <a:pos x="14" y="100"/>
                </a:cxn>
                <a:cxn ang="0">
                  <a:pos x="23" y="73"/>
                </a:cxn>
                <a:cxn ang="0">
                  <a:pos x="32" y="50"/>
                </a:cxn>
                <a:cxn ang="0">
                  <a:pos x="32" y="82"/>
                </a:cxn>
                <a:cxn ang="0">
                  <a:pos x="18" y="86"/>
                </a:cxn>
                <a:cxn ang="0">
                  <a:pos x="23" y="95"/>
                </a:cxn>
                <a:cxn ang="0">
                  <a:pos x="36" y="95"/>
                </a:cxn>
                <a:cxn ang="0">
                  <a:pos x="41" y="91"/>
                </a:cxn>
                <a:cxn ang="0">
                  <a:pos x="55" y="100"/>
                </a:cxn>
                <a:cxn ang="0">
                  <a:pos x="73" y="77"/>
                </a:cxn>
                <a:cxn ang="0">
                  <a:pos x="82" y="86"/>
                </a:cxn>
                <a:cxn ang="0">
                  <a:pos x="96" y="100"/>
                </a:cxn>
                <a:cxn ang="0">
                  <a:pos x="105" y="86"/>
                </a:cxn>
                <a:cxn ang="0">
                  <a:pos x="82" y="68"/>
                </a:cxn>
                <a:cxn ang="0">
                  <a:pos x="100" y="54"/>
                </a:cxn>
                <a:cxn ang="0">
                  <a:pos x="78" y="45"/>
                </a:cxn>
                <a:cxn ang="0">
                  <a:pos x="96" y="31"/>
                </a:cxn>
                <a:cxn ang="0">
                  <a:pos x="68" y="31"/>
                </a:cxn>
                <a:cxn ang="0">
                  <a:pos x="73" y="27"/>
                </a:cxn>
                <a:cxn ang="0">
                  <a:pos x="59" y="22"/>
                </a:cxn>
                <a:cxn ang="0">
                  <a:pos x="55" y="36"/>
                </a:cxn>
                <a:cxn ang="0">
                  <a:pos x="46" y="50"/>
                </a:cxn>
                <a:cxn ang="0">
                  <a:pos x="50" y="50"/>
                </a:cxn>
                <a:cxn ang="0">
                  <a:pos x="55" y="54"/>
                </a:cxn>
                <a:cxn ang="0">
                  <a:pos x="68" y="45"/>
                </a:cxn>
                <a:cxn ang="0">
                  <a:pos x="46" y="54"/>
                </a:cxn>
                <a:cxn ang="0">
                  <a:pos x="64" y="68"/>
                </a:cxn>
                <a:cxn ang="0">
                  <a:pos x="64" y="68"/>
                </a:cxn>
                <a:cxn ang="0">
                  <a:pos x="41" y="86"/>
                </a:cxn>
                <a:cxn ang="0">
                  <a:pos x="41" y="86"/>
                </a:cxn>
              </a:cxnLst>
              <a:rect l="0" t="0" r="r" b="b"/>
              <a:pathLst>
                <a:path w="105" h="100">
                  <a:moveTo>
                    <a:pt x="18" y="13"/>
                  </a:moveTo>
                  <a:lnTo>
                    <a:pt x="18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close/>
                  <a:moveTo>
                    <a:pt x="41" y="86"/>
                  </a:moveTo>
                  <a:lnTo>
                    <a:pt x="41" y="36"/>
                  </a:lnTo>
                  <a:lnTo>
                    <a:pt x="27" y="36"/>
                  </a:lnTo>
                  <a:lnTo>
                    <a:pt x="27" y="27"/>
                  </a:lnTo>
                  <a:lnTo>
                    <a:pt x="41" y="27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9" y="22"/>
                  </a:lnTo>
                  <a:lnTo>
                    <a:pt x="100" y="22"/>
                  </a:lnTo>
                  <a:lnTo>
                    <a:pt x="100" y="9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6" y="22"/>
                  </a:lnTo>
                  <a:lnTo>
                    <a:pt x="46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14" y="27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9" y="73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23" y="73"/>
                  </a:lnTo>
                  <a:lnTo>
                    <a:pt x="27" y="50"/>
                  </a:lnTo>
                  <a:lnTo>
                    <a:pt x="32" y="50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27" y="82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36" y="95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64" y="86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82" y="86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05" y="86"/>
                  </a:lnTo>
                  <a:lnTo>
                    <a:pt x="105" y="86"/>
                  </a:lnTo>
                  <a:lnTo>
                    <a:pt x="91" y="77"/>
                  </a:lnTo>
                  <a:lnTo>
                    <a:pt x="82" y="68"/>
                  </a:lnTo>
                  <a:lnTo>
                    <a:pt x="100" y="68"/>
                  </a:lnTo>
                  <a:lnTo>
                    <a:pt x="100" y="54"/>
                  </a:lnTo>
                  <a:lnTo>
                    <a:pt x="78" y="54"/>
                  </a:lnTo>
                  <a:lnTo>
                    <a:pt x="78" y="45"/>
                  </a:lnTo>
                  <a:lnTo>
                    <a:pt x="96" y="45"/>
                  </a:lnTo>
                  <a:lnTo>
                    <a:pt x="96" y="31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5" y="3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64" y="45"/>
                  </a:lnTo>
                  <a:lnTo>
                    <a:pt x="68" y="45"/>
                  </a:lnTo>
                  <a:lnTo>
                    <a:pt x="68" y="54"/>
                  </a:lnTo>
                  <a:lnTo>
                    <a:pt x="46" y="54"/>
                  </a:lnTo>
                  <a:lnTo>
                    <a:pt x="46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59" y="77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41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6" name="Freeform 72"/>
            <p:cNvSpPr>
              <a:spLocks noEditPoints="1"/>
            </p:cNvSpPr>
            <p:nvPr/>
          </p:nvSpPr>
          <p:spPr bwMode="auto">
            <a:xfrm>
              <a:off x="1940" y="1259"/>
              <a:ext cx="69" cy="100"/>
            </a:xfrm>
            <a:custGeom>
              <a:avLst/>
              <a:gdLst/>
              <a:ahLst/>
              <a:cxnLst>
                <a:cxn ang="0">
                  <a:pos x="14" y="100"/>
                </a:cxn>
                <a:cxn ang="0">
                  <a:pos x="14" y="96"/>
                </a:cxn>
                <a:cxn ang="0">
                  <a:pos x="55" y="96"/>
                </a:cxn>
                <a:cxn ang="0">
                  <a:pos x="55" y="100"/>
                </a:cxn>
                <a:cxn ang="0">
                  <a:pos x="69" y="100"/>
                </a:cxn>
                <a:cxn ang="0">
                  <a:pos x="69" y="18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18" y="18"/>
                </a:cxn>
                <a:cxn ang="0">
                  <a:pos x="0" y="1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4" y="100"/>
                </a:cxn>
                <a:cxn ang="0">
                  <a:pos x="14" y="100"/>
                </a:cxn>
                <a:cxn ang="0">
                  <a:pos x="55" y="27"/>
                </a:cxn>
                <a:cxn ang="0">
                  <a:pos x="55" y="41"/>
                </a:cxn>
                <a:cxn ang="0">
                  <a:pos x="14" y="41"/>
                </a:cxn>
                <a:cxn ang="0">
                  <a:pos x="14" y="27"/>
                </a:cxn>
                <a:cxn ang="0">
                  <a:pos x="55" y="27"/>
                </a:cxn>
                <a:cxn ang="0">
                  <a:pos x="55" y="27"/>
                </a:cxn>
                <a:cxn ang="0">
                  <a:pos x="55" y="64"/>
                </a:cxn>
                <a:cxn ang="0">
                  <a:pos x="14" y="64"/>
                </a:cxn>
                <a:cxn ang="0">
                  <a:pos x="14" y="50"/>
                </a:cxn>
                <a:cxn ang="0">
                  <a:pos x="55" y="50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55" y="73"/>
                </a:cxn>
                <a:cxn ang="0">
                  <a:pos x="55" y="87"/>
                </a:cxn>
                <a:cxn ang="0">
                  <a:pos x="14" y="87"/>
                </a:cxn>
                <a:cxn ang="0">
                  <a:pos x="14" y="73"/>
                </a:cxn>
                <a:cxn ang="0">
                  <a:pos x="55" y="73"/>
                </a:cxn>
                <a:cxn ang="0">
                  <a:pos x="55" y="73"/>
                </a:cxn>
              </a:cxnLst>
              <a:rect l="0" t="0" r="r" b="b"/>
              <a:pathLst>
                <a:path w="69" h="100">
                  <a:moveTo>
                    <a:pt x="14" y="100"/>
                  </a:moveTo>
                  <a:lnTo>
                    <a:pt x="14" y="96"/>
                  </a:lnTo>
                  <a:lnTo>
                    <a:pt x="55" y="96"/>
                  </a:lnTo>
                  <a:lnTo>
                    <a:pt x="55" y="100"/>
                  </a:lnTo>
                  <a:lnTo>
                    <a:pt x="69" y="100"/>
                  </a:lnTo>
                  <a:lnTo>
                    <a:pt x="6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4" y="100"/>
                  </a:lnTo>
                  <a:lnTo>
                    <a:pt x="14" y="100"/>
                  </a:lnTo>
                  <a:close/>
                  <a:moveTo>
                    <a:pt x="55" y="27"/>
                  </a:moveTo>
                  <a:lnTo>
                    <a:pt x="55" y="41"/>
                  </a:lnTo>
                  <a:lnTo>
                    <a:pt x="14" y="41"/>
                  </a:lnTo>
                  <a:lnTo>
                    <a:pt x="14" y="27"/>
                  </a:lnTo>
                  <a:lnTo>
                    <a:pt x="55" y="27"/>
                  </a:lnTo>
                  <a:lnTo>
                    <a:pt x="55" y="27"/>
                  </a:lnTo>
                  <a:close/>
                  <a:moveTo>
                    <a:pt x="55" y="64"/>
                  </a:moveTo>
                  <a:lnTo>
                    <a:pt x="14" y="64"/>
                  </a:lnTo>
                  <a:lnTo>
                    <a:pt x="14" y="50"/>
                  </a:lnTo>
                  <a:lnTo>
                    <a:pt x="55" y="50"/>
                  </a:lnTo>
                  <a:lnTo>
                    <a:pt x="55" y="64"/>
                  </a:lnTo>
                  <a:lnTo>
                    <a:pt x="55" y="64"/>
                  </a:lnTo>
                  <a:close/>
                  <a:moveTo>
                    <a:pt x="55" y="73"/>
                  </a:moveTo>
                  <a:lnTo>
                    <a:pt x="55" y="87"/>
                  </a:lnTo>
                  <a:lnTo>
                    <a:pt x="14" y="87"/>
                  </a:lnTo>
                  <a:lnTo>
                    <a:pt x="14" y="73"/>
                  </a:lnTo>
                  <a:lnTo>
                    <a:pt x="55" y="73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7" name="Freeform 73"/>
            <p:cNvSpPr>
              <a:spLocks noEditPoints="1"/>
            </p:cNvSpPr>
            <p:nvPr/>
          </p:nvSpPr>
          <p:spPr bwMode="auto">
            <a:xfrm>
              <a:off x="1922" y="1373"/>
              <a:ext cx="105" cy="100"/>
            </a:xfrm>
            <a:custGeom>
              <a:avLst/>
              <a:gdLst/>
              <a:ahLst/>
              <a:cxnLst>
                <a:cxn ang="0">
                  <a:pos x="73" y="9"/>
                </a:cxn>
                <a:cxn ang="0">
                  <a:pos x="78" y="5"/>
                </a:cxn>
                <a:cxn ang="0">
                  <a:pos x="59" y="0"/>
                </a:cxn>
                <a:cxn ang="0">
                  <a:pos x="50" y="18"/>
                </a:cxn>
                <a:cxn ang="0">
                  <a:pos x="36" y="37"/>
                </a:cxn>
                <a:cxn ang="0">
                  <a:pos x="36" y="50"/>
                </a:cxn>
                <a:cxn ang="0">
                  <a:pos x="87" y="46"/>
                </a:cxn>
                <a:cxn ang="0">
                  <a:pos x="91" y="50"/>
                </a:cxn>
                <a:cxn ang="0">
                  <a:pos x="96" y="46"/>
                </a:cxn>
                <a:cxn ang="0">
                  <a:pos x="105" y="46"/>
                </a:cxn>
                <a:cxn ang="0">
                  <a:pos x="82" y="14"/>
                </a:cxn>
                <a:cxn ang="0">
                  <a:pos x="73" y="23"/>
                </a:cxn>
                <a:cxn ang="0">
                  <a:pos x="59" y="32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41" y="14"/>
                </a:cxn>
                <a:cxn ang="0">
                  <a:pos x="23" y="0"/>
                </a:cxn>
                <a:cxn ang="0">
                  <a:pos x="14" y="14"/>
                </a:cxn>
                <a:cxn ang="0">
                  <a:pos x="18" y="18"/>
                </a:cxn>
                <a:cxn ang="0">
                  <a:pos x="32" y="27"/>
                </a:cxn>
                <a:cxn ang="0">
                  <a:pos x="41" y="14"/>
                </a:cxn>
                <a:cxn ang="0">
                  <a:pos x="27" y="37"/>
                </a:cxn>
                <a:cxn ang="0">
                  <a:pos x="14" y="27"/>
                </a:cxn>
                <a:cxn ang="0">
                  <a:pos x="0" y="37"/>
                </a:cxn>
                <a:cxn ang="0">
                  <a:pos x="23" y="50"/>
                </a:cxn>
                <a:cxn ang="0">
                  <a:pos x="27" y="37"/>
                </a:cxn>
                <a:cxn ang="0">
                  <a:pos x="27" y="37"/>
                </a:cxn>
                <a:cxn ang="0">
                  <a:pos x="14" y="96"/>
                </a:cxn>
                <a:cxn ang="0">
                  <a:pos x="18" y="100"/>
                </a:cxn>
                <a:cxn ang="0">
                  <a:pos x="32" y="59"/>
                </a:cxn>
                <a:cxn ang="0">
                  <a:pos x="27" y="55"/>
                </a:cxn>
                <a:cxn ang="0">
                  <a:pos x="18" y="55"/>
                </a:cxn>
                <a:cxn ang="0">
                  <a:pos x="5" y="91"/>
                </a:cxn>
                <a:cxn ang="0">
                  <a:pos x="14" y="96"/>
                </a:cxn>
                <a:cxn ang="0">
                  <a:pos x="55" y="91"/>
                </a:cxn>
                <a:cxn ang="0">
                  <a:pos x="78" y="100"/>
                </a:cxn>
                <a:cxn ang="0">
                  <a:pos x="91" y="55"/>
                </a:cxn>
                <a:cxn ang="0">
                  <a:pos x="41" y="100"/>
                </a:cxn>
                <a:cxn ang="0">
                  <a:pos x="55" y="91"/>
                </a:cxn>
                <a:cxn ang="0">
                  <a:pos x="78" y="64"/>
                </a:cxn>
                <a:cxn ang="0">
                  <a:pos x="55" y="82"/>
                </a:cxn>
                <a:cxn ang="0">
                  <a:pos x="78" y="64"/>
                </a:cxn>
              </a:cxnLst>
              <a:rect l="0" t="0" r="r" b="b"/>
              <a:pathLst>
                <a:path w="105" h="100">
                  <a:moveTo>
                    <a:pt x="73" y="9"/>
                  </a:moveTo>
                  <a:lnTo>
                    <a:pt x="73" y="9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6" y="32"/>
                  </a:lnTo>
                  <a:lnTo>
                    <a:pt x="36" y="37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68" y="46"/>
                  </a:lnTo>
                  <a:lnTo>
                    <a:pt x="87" y="46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105" y="46"/>
                  </a:lnTo>
                  <a:lnTo>
                    <a:pt x="105" y="4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82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9"/>
                  </a:lnTo>
                  <a:close/>
                  <a:moveTo>
                    <a:pt x="41" y="14"/>
                  </a:moveTo>
                  <a:lnTo>
                    <a:pt x="41" y="1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close/>
                  <a:moveTo>
                    <a:pt x="27" y="37"/>
                  </a:moveTo>
                  <a:lnTo>
                    <a:pt x="27" y="3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close/>
                  <a:moveTo>
                    <a:pt x="14" y="96"/>
                  </a:moveTo>
                  <a:lnTo>
                    <a:pt x="14" y="96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6"/>
                  </a:lnTo>
                  <a:close/>
                  <a:moveTo>
                    <a:pt x="55" y="91"/>
                  </a:moveTo>
                  <a:lnTo>
                    <a:pt x="78" y="91"/>
                  </a:lnTo>
                  <a:lnTo>
                    <a:pt x="78" y="100"/>
                  </a:lnTo>
                  <a:lnTo>
                    <a:pt x="91" y="100"/>
                  </a:lnTo>
                  <a:lnTo>
                    <a:pt x="91" y="55"/>
                  </a:lnTo>
                  <a:lnTo>
                    <a:pt x="41" y="55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91"/>
                  </a:lnTo>
                  <a:lnTo>
                    <a:pt x="55" y="91"/>
                  </a:lnTo>
                  <a:close/>
                  <a:moveTo>
                    <a:pt x="78" y="64"/>
                  </a:moveTo>
                  <a:lnTo>
                    <a:pt x="78" y="82"/>
                  </a:lnTo>
                  <a:lnTo>
                    <a:pt x="55" y="82"/>
                  </a:lnTo>
                  <a:lnTo>
                    <a:pt x="55" y="64"/>
                  </a:lnTo>
                  <a:lnTo>
                    <a:pt x="78" y="64"/>
                  </a:lnTo>
                  <a:lnTo>
                    <a:pt x="78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8" name="Freeform 74"/>
            <p:cNvSpPr>
              <a:spLocks noEditPoints="1"/>
            </p:cNvSpPr>
            <p:nvPr/>
          </p:nvSpPr>
          <p:spPr bwMode="auto">
            <a:xfrm>
              <a:off x="1927" y="1487"/>
              <a:ext cx="91" cy="100"/>
            </a:xfrm>
            <a:custGeom>
              <a:avLst/>
              <a:gdLst/>
              <a:ahLst/>
              <a:cxnLst>
                <a:cxn ang="0">
                  <a:pos x="68" y="28"/>
                </a:cxn>
                <a:cxn ang="0">
                  <a:pos x="59" y="14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59" y="5"/>
                </a:cxn>
                <a:cxn ang="0">
                  <a:pos x="45" y="5"/>
                </a:cxn>
                <a:cxn ang="0">
                  <a:pos x="45" y="50"/>
                </a:cxn>
                <a:cxn ang="0">
                  <a:pos x="41" y="28"/>
                </a:cxn>
                <a:cxn ang="0">
                  <a:pos x="31" y="9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0"/>
                </a:cxn>
                <a:cxn ang="0">
                  <a:pos x="18" y="0"/>
                </a:cxn>
                <a:cxn ang="0">
                  <a:pos x="18" y="55"/>
                </a:cxn>
                <a:cxn ang="0">
                  <a:pos x="13" y="78"/>
                </a:cxn>
                <a:cxn ang="0">
                  <a:pos x="0" y="91"/>
                </a:cxn>
                <a:cxn ang="0">
                  <a:pos x="13" y="96"/>
                </a:cxn>
                <a:cxn ang="0">
                  <a:pos x="22" y="87"/>
                </a:cxn>
                <a:cxn ang="0">
                  <a:pos x="27" y="78"/>
                </a:cxn>
                <a:cxn ang="0">
                  <a:pos x="31" y="32"/>
                </a:cxn>
                <a:cxn ang="0">
                  <a:pos x="36" y="59"/>
                </a:cxn>
                <a:cxn ang="0">
                  <a:pos x="45" y="59"/>
                </a:cxn>
                <a:cxn ang="0">
                  <a:pos x="45" y="59"/>
                </a:cxn>
                <a:cxn ang="0">
                  <a:pos x="59" y="91"/>
                </a:cxn>
                <a:cxn ang="0">
                  <a:pos x="59" y="32"/>
                </a:cxn>
                <a:cxn ang="0">
                  <a:pos x="63" y="59"/>
                </a:cxn>
                <a:cxn ang="0">
                  <a:pos x="77" y="100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91" y="0"/>
                </a:cxn>
                <a:cxn ang="0">
                  <a:pos x="86" y="0"/>
                </a:cxn>
                <a:cxn ang="0">
                  <a:pos x="77" y="0"/>
                </a:cxn>
                <a:cxn ang="0">
                  <a:pos x="77" y="50"/>
                </a:cxn>
                <a:cxn ang="0">
                  <a:pos x="68" y="28"/>
                </a:cxn>
                <a:cxn ang="0">
                  <a:pos x="13" y="46"/>
                </a:cxn>
                <a:cxn ang="0">
                  <a:pos x="1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59"/>
                </a:cxn>
                <a:cxn ang="0">
                  <a:pos x="9" y="59"/>
                </a:cxn>
                <a:cxn ang="0">
                  <a:pos x="13" y="46"/>
                </a:cxn>
                <a:cxn ang="0">
                  <a:pos x="13" y="46"/>
                </a:cxn>
              </a:cxnLst>
              <a:rect l="0" t="0" r="r" b="b"/>
              <a:pathLst>
                <a:path w="91" h="100">
                  <a:moveTo>
                    <a:pt x="68" y="28"/>
                  </a:moveTo>
                  <a:lnTo>
                    <a:pt x="68" y="28"/>
                  </a:lnTo>
                  <a:lnTo>
                    <a:pt x="59" y="28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45" y="5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31" y="28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69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22" y="87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31" y="55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91"/>
                  </a:lnTo>
                  <a:lnTo>
                    <a:pt x="59" y="91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77" y="59"/>
                  </a:lnTo>
                  <a:lnTo>
                    <a:pt x="77" y="100"/>
                  </a:lnTo>
                  <a:lnTo>
                    <a:pt x="91" y="100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7" y="0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close/>
                  <a:moveTo>
                    <a:pt x="13" y="46"/>
                  </a:moveTo>
                  <a:lnTo>
                    <a:pt x="13" y="4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9" name="Freeform 75"/>
            <p:cNvSpPr>
              <a:spLocks/>
            </p:cNvSpPr>
            <p:nvPr/>
          </p:nvSpPr>
          <p:spPr bwMode="auto">
            <a:xfrm>
              <a:off x="4367" y="611"/>
              <a:ext cx="28" cy="32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2">
                  <a:moveTo>
                    <a:pt x="28" y="14"/>
                  </a:moveTo>
                  <a:lnTo>
                    <a:pt x="28" y="14"/>
                  </a:lnTo>
                  <a:lnTo>
                    <a:pt x="23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0" name="Freeform 76"/>
            <p:cNvSpPr>
              <a:spLocks/>
            </p:cNvSpPr>
            <p:nvPr/>
          </p:nvSpPr>
          <p:spPr bwMode="auto">
            <a:xfrm>
              <a:off x="4344" y="593"/>
              <a:ext cx="69" cy="68"/>
            </a:xfrm>
            <a:custGeom>
              <a:avLst/>
              <a:gdLst/>
              <a:ahLst/>
              <a:cxnLst>
                <a:cxn ang="0">
                  <a:pos x="69" y="32"/>
                </a:cxn>
                <a:cxn ang="0">
                  <a:pos x="69" y="32"/>
                </a:cxn>
                <a:cxn ang="0">
                  <a:pos x="69" y="46"/>
                </a:cxn>
                <a:cxn ang="0">
                  <a:pos x="60" y="59"/>
                </a:cxn>
                <a:cxn ang="0">
                  <a:pos x="51" y="64"/>
                </a:cxn>
                <a:cxn ang="0">
                  <a:pos x="37" y="68"/>
                </a:cxn>
                <a:cxn ang="0">
                  <a:pos x="37" y="68"/>
                </a:cxn>
                <a:cxn ang="0">
                  <a:pos x="23" y="64"/>
                </a:cxn>
                <a:cxn ang="0">
                  <a:pos x="14" y="59"/>
                </a:cxn>
                <a:cxn ang="0">
                  <a:pos x="5" y="4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8"/>
                </a:cxn>
                <a:cxn ang="0">
                  <a:pos x="14" y="9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1" y="0"/>
                </a:cxn>
                <a:cxn ang="0">
                  <a:pos x="60" y="9"/>
                </a:cxn>
                <a:cxn ang="0">
                  <a:pos x="69" y="18"/>
                </a:cxn>
                <a:cxn ang="0">
                  <a:pos x="69" y="32"/>
                </a:cxn>
                <a:cxn ang="0">
                  <a:pos x="69" y="32"/>
                </a:cxn>
              </a:cxnLst>
              <a:rect l="0" t="0" r="r" b="b"/>
              <a:pathLst>
                <a:path w="69" h="68">
                  <a:moveTo>
                    <a:pt x="69" y="32"/>
                  </a:moveTo>
                  <a:lnTo>
                    <a:pt x="69" y="32"/>
                  </a:lnTo>
                  <a:lnTo>
                    <a:pt x="69" y="46"/>
                  </a:lnTo>
                  <a:lnTo>
                    <a:pt x="60" y="59"/>
                  </a:lnTo>
                  <a:lnTo>
                    <a:pt x="51" y="64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23" y="64"/>
                  </a:lnTo>
                  <a:lnTo>
                    <a:pt x="14" y="59"/>
                  </a:lnTo>
                  <a:lnTo>
                    <a:pt x="5" y="4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14" y="9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1" y="0"/>
                  </a:lnTo>
                  <a:lnTo>
                    <a:pt x="60" y="9"/>
                  </a:lnTo>
                  <a:lnTo>
                    <a:pt x="69" y="18"/>
                  </a:lnTo>
                  <a:lnTo>
                    <a:pt x="69" y="32"/>
                  </a:lnTo>
                  <a:lnTo>
                    <a:pt x="69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1" name="Freeform 77"/>
            <p:cNvSpPr>
              <a:spLocks/>
            </p:cNvSpPr>
            <p:nvPr/>
          </p:nvSpPr>
          <p:spPr bwMode="auto">
            <a:xfrm>
              <a:off x="4363" y="1802"/>
              <a:ext cx="27" cy="27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3" y="23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4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3" y="4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3" y="23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3" y="4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2" name="Freeform 78"/>
            <p:cNvSpPr>
              <a:spLocks/>
            </p:cNvSpPr>
            <p:nvPr/>
          </p:nvSpPr>
          <p:spPr bwMode="auto">
            <a:xfrm>
              <a:off x="4340" y="1779"/>
              <a:ext cx="68" cy="69"/>
            </a:xfrm>
            <a:custGeom>
              <a:avLst/>
              <a:gdLst/>
              <a:ahLst/>
              <a:cxnLst>
                <a:cxn ang="0">
                  <a:pos x="68" y="37"/>
                </a:cxn>
                <a:cxn ang="0">
                  <a:pos x="68" y="37"/>
                </a:cxn>
                <a:cxn ang="0">
                  <a:pos x="68" y="50"/>
                </a:cxn>
                <a:cxn ang="0">
                  <a:pos x="59" y="59"/>
                </a:cxn>
                <a:cxn ang="0">
                  <a:pos x="50" y="69"/>
                </a:cxn>
                <a:cxn ang="0">
                  <a:pos x="36" y="69"/>
                </a:cxn>
                <a:cxn ang="0">
                  <a:pos x="36" y="69"/>
                </a:cxn>
                <a:cxn ang="0">
                  <a:pos x="23" y="69"/>
                </a:cxn>
                <a:cxn ang="0">
                  <a:pos x="14" y="59"/>
                </a:cxn>
                <a:cxn ang="0">
                  <a:pos x="4" y="50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4" y="23"/>
                </a:cxn>
                <a:cxn ang="0">
                  <a:pos x="14" y="14"/>
                </a:cxn>
                <a:cxn ang="0">
                  <a:pos x="23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5"/>
                </a:cxn>
                <a:cxn ang="0">
                  <a:pos x="59" y="14"/>
                </a:cxn>
                <a:cxn ang="0">
                  <a:pos x="68" y="23"/>
                </a:cxn>
                <a:cxn ang="0">
                  <a:pos x="68" y="37"/>
                </a:cxn>
                <a:cxn ang="0">
                  <a:pos x="68" y="37"/>
                </a:cxn>
              </a:cxnLst>
              <a:rect l="0" t="0" r="r" b="b"/>
              <a:pathLst>
                <a:path w="68" h="69">
                  <a:moveTo>
                    <a:pt x="68" y="37"/>
                  </a:moveTo>
                  <a:lnTo>
                    <a:pt x="68" y="37"/>
                  </a:lnTo>
                  <a:lnTo>
                    <a:pt x="68" y="50"/>
                  </a:lnTo>
                  <a:lnTo>
                    <a:pt x="59" y="59"/>
                  </a:lnTo>
                  <a:lnTo>
                    <a:pt x="50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23" y="69"/>
                  </a:lnTo>
                  <a:lnTo>
                    <a:pt x="14" y="59"/>
                  </a:lnTo>
                  <a:lnTo>
                    <a:pt x="4" y="50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23"/>
                  </a:lnTo>
                  <a:lnTo>
                    <a:pt x="14" y="14"/>
                  </a:lnTo>
                  <a:lnTo>
                    <a:pt x="23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5"/>
                  </a:lnTo>
                  <a:lnTo>
                    <a:pt x="59" y="14"/>
                  </a:lnTo>
                  <a:lnTo>
                    <a:pt x="68" y="23"/>
                  </a:lnTo>
                  <a:lnTo>
                    <a:pt x="68" y="37"/>
                  </a:lnTo>
                  <a:lnTo>
                    <a:pt x="68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3" name="Freeform 79"/>
            <p:cNvSpPr>
              <a:spLocks/>
            </p:cNvSpPr>
            <p:nvPr/>
          </p:nvSpPr>
          <p:spPr bwMode="auto">
            <a:xfrm>
              <a:off x="4176" y="1784"/>
              <a:ext cx="32" cy="27"/>
            </a:xfrm>
            <a:custGeom>
              <a:avLst/>
              <a:gdLst/>
              <a:ahLst/>
              <a:cxnLst>
                <a:cxn ang="0">
                  <a:pos x="32" y="13"/>
                </a:cxn>
                <a:cxn ang="0">
                  <a:pos x="32" y="13"/>
                </a:cxn>
                <a:cxn ang="0">
                  <a:pos x="27" y="22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4"/>
                </a:cxn>
                <a:cxn ang="0">
                  <a:pos x="32" y="13"/>
                </a:cxn>
                <a:cxn ang="0">
                  <a:pos x="32" y="13"/>
                </a:cxn>
              </a:cxnLst>
              <a:rect l="0" t="0" r="r" b="b"/>
              <a:pathLst>
                <a:path w="32" h="27">
                  <a:moveTo>
                    <a:pt x="32" y="13"/>
                  </a:moveTo>
                  <a:lnTo>
                    <a:pt x="32" y="13"/>
                  </a:lnTo>
                  <a:lnTo>
                    <a:pt x="27" y="22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2" y="13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4" name="Freeform 80"/>
            <p:cNvSpPr>
              <a:spLocks/>
            </p:cNvSpPr>
            <p:nvPr/>
          </p:nvSpPr>
          <p:spPr bwMode="auto">
            <a:xfrm>
              <a:off x="4157" y="1765"/>
              <a:ext cx="69" cy="69"/>
            </a:xfrm>
            <a:custGeom>
              <a:avLst/>
              <a:gdLst/>
              <a:ahLst/>
              <a:cxnLst>
                <a:cxn ang="0">
                  <a:pos x="69" y="32"/>
                </a:cxn>
                <a:cxn ang="0">
                  <a:pos x="69" y="32"/>
                </a:cxn>
                <a:cxn ang="0">
                  <a:pos x="69" y="46"/>
                </a:cxn>
                <a:cxn ang="0">
                  <a:pos x="60" y="55"/>
                </a:cxn>
                <a:cxn ang="0">
                  <a:pos x="51" y="64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23" y="64"/>
                </a:cxn>
                <a:cxn ang="0">
                  <a:pos x="10" y="55"/>
                </a:cxn>
                <a:cxn ang="0">
                  <a:pos x="5" y="4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1" y="0"/>
                </a:cxn>
                <a:cxn ang="0">
                  <a:pos x="60" y="10"/>
                </a:cxn>
                <a:cxn ang="0">
                  <a:pos x="69" y="19"/>
                </a:cxn>
                <a:cxn ang="0">
                  <a:pos x="69" y="32"/>
                </a:cxn>
                <a:cxn ang="0">
                  <a:pos x="69" y="32"/>
                </a:cxn>
              </a:cxnLst>
              <a:rect l="0" t="0" r="r" b="b"/>
              <a:pathLst>
                <a:path w="69" h="69">
                  <a:moveTo>
                    <a:pt x="69" y="32"/>
                  </a:moveTo>
                  <a:lnTo>
                    <a:pt x="69" y="32"/>
                  </a:lnTo>
                  <a:lnTo>
                    <a:pt x="69" y="46"/>
                  </a:lnTo>
                  <a:lnTo>
                    <a:pt x="60" y="55"/>
                  </a:lnTo>
                  <a:lnTo>
                    <a:pt x="51" y="64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0" y="55"/>
                  </a:lnTo>
                  <a:lnTo>
                    <a:pt x="5" y="4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1" y="0"/>
                  </a:lnTo>
                  <a:lnTo>
                    <a:pt x="60" y="10"/>
                  </a:lnTo>
                  <a:lnTo>
                    <a:pt x="69" y="19"/>
                  </a:lnTo>
                  <a:lnTo>
                    <a:pt x="69" y="32"/>
                  </a:lnTo>
                  <a:lnTo>
                    <a:pt x="69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5" name="Freeform 81"/>
            <p:cNvSpPr>
              <a:spLocks/>
            </p:cNvSpPr>
            <p:nvPr/>
          </p:nvSpPr>
          <p:spPr bwMode="auto">
            <a:xfrm>
              <a:off x="3820" y="1177"/>
              <a:ext cx="27" cy="27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3" y="23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4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4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3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6" name="Freeform 82"/>
            <p:cNvSpPr>
              <a:spLocks/>
            </p:cNvSpPr>
            <p:nvPr/>
          </p:nvSpPr>
          <p:spPr bwMode="auto">
            <a:xfrm>
              <a:off x="3802" y="1159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3" y="45"/>
                </a:cxn>
                <a:cxn ang="0">
                  <a:pos x="54" y="54"/>
                </a:cxn>
                <a:cxn ang="0">
                  <a:pos x="45" y="64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18" y="64"/>
                </a:cxn>
                <a:cxn ang="0">
                  <a:pos x="9" y="54"/>
                </a:cxn>
                <a:cxn ang="0">
                  <a:pos x="0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0"/>
                </a:cxn>
                <a:cxn ang="0">
                  <a:pos x="54" y="9"/>
                </a:cxn>
                <a:cxn ang="0">
                  <a:pos x="63" y="18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3" y="45"/>
                  </a:lnTo>
                  <a:lnTo>
                    <a:pt x="54" y="54"/>
                  </a:lnTo>
                  <a:lnTo>
                    <a:pt x="45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9" y="54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3" y="18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7" name="Freeform 83"/>
            <p:cNvSpPr>
              <a:spLocks/>
            </p:cNvSpPr>
            <p:nvPr/>
          </p:nvSpPr>
          <p:spPr bwMode="auto">
            <a:xfrm>
              <a:off x="3546" y="1889"/>
              <a:ext cx="27" cy="27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3" y="22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5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4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3" y="22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8" name="Freeform 84"/>
            <p:cNvSpPr>
              <a:spLocks/>
            </p:cNvSpPr>
            <p:nvPr/>
          </p:nvSpPr>
          <p:spPr bwMode="auto">
            <a:xfrm>
              <a:off x="3523" y="1870"/>
              <a:ext cx="69" cy="69"/>
            </a:xfrm>
            <a:custGeom>
              <a:avLst/>
              <a:gdLst/>
              <a:ahLst/>
              <a:cxnLst>
                <a:cxn ang="0">
                  <a:pos x="69" y="32"/>
                </a:cxn>
                <a:cxn ang="0">
                  <a:pos x="69" y="32"/>
                </a:cxn>
                <a:cxn ang="0">
                  <a:pos x="69" y="46"/>
                </a:cxn>
                <a:cxn ang="0">
                  <a:pos x="60" y="55"/>
                </a:cxn>
                <a:cxn ang="0">
                  <a:pos x="50" y="64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23" y="64"/>
                </a:cxn>
                <a:cxn ang="0">
                  <a:pos x="14" y="55"/>
                </a:cxn>
                <a:cxn ang="0">
                  <a:pos x="5" y="4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9"/>
                </a:cxn>
                <a:cxn ang="0">
                  <a:pos x="14" y="9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0" y="0"/>
                </a:cxn>
                <a:cxn ang="0">
                  <a:pos x="60" y="9"/>
                </a:cxn>
                <a:cxn ang="0">
                  <a:pos x="69" y="19"/>
                </a:cxn>
                <a:cxn ang="0">
                  <a:pos x="69" y="32"/>
                </a:cxn>
                <a:cxn ang="0">
                  <a:pos x="69" y="32"/>
                </a:cxn>
              </a:cxnLst>
              <a:rect l="0" t="0" r="r" b="b"/>
              <a:pathLst>
                <a:path w="69" h="69">
                  <a:moveTo>
                    <a:pt x="69" y="32"/>
                  </a:moveTo>
                  <a:lnTo>
                    <a:pt x="69" y="32"/>
                  </a:lnTo>
                  <a:lnTo>
                    <a:pt x="69" y="46"/>
                  </a:lnTo>
                  <a:lnTo>
                    <a:pt x="60" y="55"/>
                  </a:lnTo>
                  <a:lnTo>
                    <a:pt x="50" y="64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4" y="55"/>
                  </a:lnTo>
                  <a:lnTo>
                    <a:pt x="5" y="4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9"/>
                  </a:lnTo>
                  <a:lnTo>
                    <a:pt x="14" y="9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0" y="0"/>
                  </a:lnTo>
                  <a:lnTo>
                    <a:pt x="60" y="9"/>
                  </a:lnTo>
                  <a:lnTo>
                    <a:pt x="69" y="19"/>
                  </a:lnTo>
                  <a:lnTo>
                    <a:pt x="69" y="32"/>
                  </a:lnTo>
                  <a:lnTo>
                    <a:pt x="69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9" name="Freeform 85"/>
            <p:cNvSpPr>
              <a:spLocks/>
            </p:cNvSpPr>
            <p:nvPr/>
          </p:nvSpPr>
          <p:spPr bwMode="auto">
            <a:xfrm>
              <a:off x="3359" y="876"/>
              <a:ext cx="32" cy="32"/>
            </a:xfrm>
            <a:custGeom>
              <a:avLst/>
              <a:gdLst/>
              <a:ahLst/>
              <a:cxnLst>
                <a:cxn ang="0">
                  <a:pos x="32" y="18"/>
                </a:cxn>
                <a:cxn ang="0">
                  <a:pos x="32" y="18"/>
                </a:cxn>
                <a:cxn ang="0">
                  <a:pos x="27" y="2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5" y="27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5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4"/>
                </a:cxn>
                <a:cxn ang="0">
                  <a:pos x="32" y="18"/>
                </a:cxn>
                <a:cxn ang="0">
                  <a:pos x="32" y="18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32" y="18"/>
                  </a:lnTo>
                  <a:lnTo>
                    <a:pt x="27" y="2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5" y="2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5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2" y="18"/>
                  </a:lnTo>
                  <a:lnTo>
                    <a:pt x="32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0" name="Freeform 86"/>
            <p:cNvSpPr>
              <a:spLocks/>
            </p:cNvSpPr>
            <p:nvPr/>
          </p:nvSpPr>
          <p:spPr bwMode="auto">
            <a:xfrm>
              <a:off x="3341" y="858"/>
              <a:ext cx="68" cy="68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4" y="50"/>
                </a:cxn>
                <a:cxn ang="0">
                  <a:pos x="59" y="59"/>
                </a:cxn>
                <a:cxn ang="0">
                  <a:pos x="45" y="68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8"/>
                </a:cxn>
                <a:cxn ang="0">
                  <a:pos x="9" y="59"/>
                </a:cxn>
                <a:cxn ang="0">
                  <a:pos x="4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22"/>
                </a:cxn>
                <a:cxn ang="0">
                  <a:pos x="9" y="9"/>
                </a:cxn>
                <a:cxn ang="0">
                  <a:pos x="23" y="4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5" y="4"/>
                </a:cxn>
                <a:cxn ang="0">
                  <a:pos x="59" y="9"/>
                </a:cxn>
                <a:cxn ang="0">
                  <a:pos x="64" y="22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4" y="50"/>
                  </a:lnTo>
                  <a:lnTo>
                    <a:pt x="59" y="59"/>
                  </a:lnTo>
                  <a:lnTo>
                    <a:pt x="45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8"/>
                  </a:lnTo>
                  <a:lnTo>
                    <a:pt x="9" y="59"/>
                  </a:lnTo>
                  <a:lnTo>
                    <a:pt x="4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22"/>
                  </a:lnTo>
                  <a:lnTo>
                    <a:pt x="9" y="9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4"/>
                  </a:lnTo>
                  <a:lnTo>
                    <a:pt x="59" y="9"/>
                  </a:lnTo>
                  <a:lnTo>
                    <a:pt x="64" y="22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1" name="Freeform 87"/>
            <p:cNvSpPr>
              <a:spLocks/>
            </p:cNvSpPr>
            <p:nvPr/>
          </p:nvSpPr>
          <p:spPr bwMode="auto">
            <a:xfrm>
              <a:off x="2538" y="812"/>
              <a:ext cx="32" cy="27"/>
            </a:xfrm>
            <a:custGeom>
              <a:avLst/>
              <a:gdLst/>
              <a:ahLst/>
              <a:cxnLst>
                <a:cxn ang="0">
                  <a:pos x="32" y="14"/>
                </a:cxn>
                <a:cxn ang="0">
                  <a:pos x="32" y="14"/>
                </a:cxn>
                <a:cxn ang="0">
                  <a:pos x="27" y="23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32" y="14"/>
                </a:cxn>
                <a:cxn ang="0">
                  <a:pos x="32" y="14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lnTo>
                    <a:pt x="32" y="14"/>
                  </a:lnTo>
                  <a:lnTo>
                    <a:pt x="27" y="23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2" y="14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2" name="Freeform 88"/>
            <p:cNvSpPr>
              <a:spLocks/>
            </p:cNvSpPr>
            <p:nvPr/>
          </p:nvSpPr>
          <p:spPr bwMode="auto">
            <a:xfrm>
              <a:off x="2520" y="789"/>
              <a:ext cx="68" cy="69"/>
            </a:xfrm>
            <a:custGeom>
              <a:avLst/>
              <a:gdLst/>
              <a:ahLst/>
              <a:cxnLst>
                <a:cxn ang="0">
                  <a:pos x="68" y="37"/>
                </a:cxn>
                <a:cxn ang="0">
                  <a:pos x="68" y="37"/>
                </a:cxn>
                <a:cxn ang="0">
                  <a:pos x="68" y="50"/>
                </a:cxn>
                <a:cxn ang="0">
                  <a:pos x="59" y="59"/>
                </a:cxn>
                <a:cxn ang="0">
                  <a:pos x="50" y="69"/>
                </a:cxn>
                <a:cxn ang="0">
                  <a:pos x="36" y="69"/>
                </a:cxn>
                <a:cxn ang="0">
                  <a:pos x="36" y="69"/>
                </a:cxn>
                <a:cxn ang="0">
                  <a:pos x="22" y="69"/>
                </a:cxn>
                <a:cxn ang="0">
                  <a:pos x="9" y="59"/>
                </a:cxn>
                <a:cxn ang="0">
                  <a:pos x="4" y="50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4" y="23"/>
                </a:cxn>
                <a:cxn ang="0">
                  <a:pos x="9" y="9"/>
                </a:cxn>
                <a:cxn ang="0">
                  <a:pos x="22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5"/>
                </a:cxn>
                <a:cxn ang="0">
                  <a:pos x="59" y="9"/>
                </a:cxn>
                <a:cxn ang="0">
                  <a:pos x="68" y="23"/>
                </a:cxn>
                <a:cxn ang="0">
                  <a:pos x="68" y="37"/>
                </a:cxn>
                <a:cxn ang="0">
                  <a:pos x="68" y="37"/>
                </a:cxn>
              </a:cxnLst>
              <a:rect l="0" t="0" r="r" b="b"/>
              <a:pathLst>
                <a:path w="68" h="69">
                  <a:moveTo>
                    <a:pt x="68" y="37"/>
                  </a:moveTo>
                  <a:lnTo>
                    <a:pt x="68" y="37"/>
                  </a:lnTo>
                  <a:lnTo>
                    <a:pt x="68" y="50"/>
                  </a:lnTo>
                  <a:lnTo>
                    <a:pt x="59" y="59"/>
                  </a:lnTo>
                  <a:lnTo>
                    <a:pt x="50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22" y="69"/>
                  </a:lnTo>
                  <a:lnTo>
                    <a:pt x="9" y="59"/>
                  </a:lnTo>
                  <a:lnTo>
                    <a:pt x="4" y="50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23"/>
                  </a:lnTo>
                  <a:lnTo>
                    <a:pt x="9" y="9"/>
                  </a:lnTo>
                  <a:lnTo>
                    <a:pt x="22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68" y="23"/>
                  </a:lnTo>
                  <a:lnTo>
                    <a:pt x="68" y="37"/>
                  </a:lnTo>
                  <a:lnTo>
                    <a:pt x="68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3" name="Freeform 89"/>
            <p:cNvSpPr>
              <a:spLocks/>
            </p:cNvSpPr>
            <p:nvPr/>
          </p:nvSpPr>
          <p:spPr bwMode="auto">
            <a:xfrm>
              <a:off x="2200" y="2012"/>
              <a:ext cx="28" cy="27"/>
            </a:xfrm>
            <a:custGeom>
              <a:avLst/>
              <a:gdLst/>
              <a:ahLst/>
              <a:cxnLst>
                <a:cxn ang="0">
                  <a:pos x="28" y="13"/>
                </a:cxn>
                <a:cxn ang="0">
                  <a:pos x="28" y="13"/>
                </a:cxn>
                <a:cxn ang="0">
                  <a:pos x="23" y="23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5" y="2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4"/>
                </a:cxn>
                <a:cxn ang="0">
                  <a:pos x="28" y="13"/>
                </a:cxn>
                <a:cxn ang="0">
                  <a:pos x="28" y="13"/>
                </a:cxn>
              </a:cxnLst>
              <a:rect l="0" t="0" r="r" b="b"/>
              <a:pathLst>
                <a:path w="28" h="27">
                  <a:moveTo>
                    <a:pt x="28" y="13"/>
                  </a:moveTo>
                  <a:lnTo>
                    <a:pt x="28" y="13"/>
                  </a:lnTo>
                  <a:lnTo>
                    <a:pt x="23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5" y="2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8" y="13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4" name="Freeform 90"/>
            <p:cNvSpPr>
              <a:spLocks/>
            </p:cNvSpPr>
            <p:nvPr/>
          </p:nvSpPr>
          <p:spPr bwMode="auto">
            <a:xfrm>
              <a:off x="2182" y="1989"/>
              <a:ext cx="68" cy="68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4" y="50"/>
                </a:cxn>
                <a:cxn ang="0">
                  <a:pos x="55" y="59"/>
                </a:cxn>
                <a:cxn ang="0">
                  <a:pos x="46" y="68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18" y="68"/>
                </a:cxn>
                <a:cxn ang="0">
                  <a:pos x="9" y="59"/>
                </a:cxn>
                <a:cxn ang="0">
                  <a:pos x="0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23"/>
                </a:cxn>
                <a:cxn ang="0">
                  <a:pos x="9" y="14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4"/>
                </a:cxn>
                <a:cxn ang="0">
                  <a:pos x="55" y="14"/>
                </a:cxn>
                <a:cxn ang="0">
                  <a:pos x="64" y="23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4" y="50"/>
                  </a:lnTo>
                  <a:lnTo>
                    <a:pt x="55" y="59"/>
                  </a:lnTo>
                  <a:lnTo>
                    <a:pt x="4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18" y="68"/>
                  </a:lnTo>
                  <a:lnTo>
                    <a:pt x="9" y="59"/>
                  </a:lnTo>
                  <a:lnTo>
                    <a:pt x="0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3"/>
                  </a:lnTo>
                  <a:lnTo>
                    <a:pt x="9" y="14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4"/>
                  </a:lnTo>
                  <a:lnTo>
                    <a:pt x="55" y="14"/>
                  </a:lnTo>
                  <a:lnTo>
                    <a:pt x="64" y="23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5" name="Freeform 91"/>
            <p:cNvSpPr>
              <a:spLocks/>
            </p:cNvSpPr>
            <p:nvPr/>
          </p:nvSpPr>
          <p:spPr bwMode="auto">
            <a:xfrm>
              <a:off x="3213" y="2249"/>
              <a:ext cx="27" cy="27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3" y="27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5" y="27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3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5" y="2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6" name="Freeform 92"/>
            <p:cNvSpPr>
              <a:spLocks/>
            </p:cNvSpPr>
            <p:nvPr/>
          </p:nvSpPr>
          <p:spPr bwMode="auto">
            <a:xfrm>
              <a:off x="3190" y="2231"/>
              <a:ext cx="69" cy="68"/>
            </a:xfrm>
            <a:custGeom>
              <a:avLst/>
              <a:gdLst/>
              <a:ahLst/>
              <a:cxnLst>
                <a:cxn ang="0">
                  <a:pos x="69" y="32"/>
                </a:cxn>
                <a:cxn ang="0">
                  <a:pos x="69" y="32"/>
                </a:cxn>
                <a:cxn ang="0">
                  <a:pos x="69" y="45"/>
                </a:cxn>
                <a:cxn ang="0">
                  <a:pos x="60" y="54"/>
                </a:cxn>
                <a:cxn ang="0">
                  <a:pos x="50" y="64"/>
                </a:cxn>
                <a:cxn ang="0">
                  <a:pos x="37" y="68"/>
                </a:cxn>
                <a:cxn ang="0">
                  <a:pos x="37" y="68"/>
                </a:cxn>
                <a:cxn ang="0">
                  <a:pos x="23" y="64"/>
                </a:cxn>
                <a:cxn ang="0">
                  <a:pos x="14" y="54"/>
                </a:cxn>
                <a:cxn ang="0">
                  <a:pos x="5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8"/>
                </a:cxn>
                <a:cxn ang="0">
                  <a:pos x="14" y="9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0" y="0"/>
                </a:cxn>
                <a:cxn ang="0">
                  <a:pos x="60" y="9"/>
                </a:cxn>
                <a:cxn ang="0">
                  <a:pos x="69" y="18"/>
                </a:cxn>
                <a:cxn ang="0">
                  <a:pos x="69" y="32"/>
                </a:cxn>
                <a:cxn ang="0">
                  <a:pos x="69" y="32"/>
                </a:cxn>
              </a:cxnLst>
              <a:rect l="0" t="0" r="r" b="b"/>
              <a:pathLst>
                <a:path w="69" h="68">
                  <a:moveTo>
                    <a:pt x="69" y="32"/>
                  </a:moveTo>
                  <a:lnTo>
                    <a:pt x="69" y="32"/>
                  </a:lnTo>
                  <a:lnTo>
                    <a:pt x="69" y="45"/>
                  </a:lnTo>
                  <a:lnTo>
                    <a:pt x="60" y="54"/>
                  </a:lnTo>
                  <a:lnTo>
                    <a:pt x="50" y="64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23" y="64"/>
                  </a:lnTo>
                  <a:lnTo>
                    <a:pt x="14" y="54"/>
                  </a:lnTo>
                  <a:lnTo>
                    <a:pt x="5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14" y="9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0" y="0"/>
                  </a:lnTo>
                  <a:lnTo>
                    <a:pt x="60" y="9"/>
                  </a:lnTo>
                  <a:lnTo>
                    <a:pt x="69" y="18"/>
                  </a:lnTo>
                  <a:lnTo>
                    <a:pt x="69" y="32"/>
                  </a:lnTo>
                  <a:lnTo>
                    <a:pt x="69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7" name="Freeform 93"/>
            <p:cNvSpPr>
              <a:spLocks/>
            </p:cNvSpPr>
            <p:nvPr/>
          </p:nvSpPr>
          <p:spPr bwMode="auto">
            <a:xfrm>
              <a:off x="3993" y="2518"/>
              <a:ext cx="32" cy="27"/>
            </a:xfrm>
            <a:custGeom>
              <a:avLst/>
              <a:gdLst/>
              <a:ahLst/>
              <a:cxnLst>
                <a:cxn ang="0">
                  <a:pos x="32" y="14"/>
                </a:cxn>
                <a:cxn ang="0">
                  <a:pos x="32" y="14"/>
                </a:cxn>
                <a:cxn ang="0">
                  <a:pos x="28" y="23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2" y="14"/>
                </a:cxn>
                <a:cxn ang="0">
                  <a:pos x="32" y="14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lnTo>
                    <a:pt x="32" y="14"/>
                  </a:lnTo>
                  <a:lnTo>
                    <a:pt x="28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2" y="14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8" name="Freeform 94"/>
            <p:cNvSpPr>
              <a:spLocks/>
            </p:cNvSpPr>
            <p:nvPr/>
          </p:nvSpPr>
          <p:spPr bwMode="auto">
            <a:xfrm>
              <a:off x="3975" y="2495"/>
              <a:ext cx="68" cy="69"/>
            </a:xfrm>
            <a:custGeom>
              <a:avLst/>
              <a:gdLst/>
              <a:ahLst/>
              <a:cxnLst>
                <a:cxn ang="0">
                  <a:pos x="68" y="37"/>
                </a:cxn>
                <a:cxn ang="0">
                  <a:pos x="68" y="37"/>
                </a:cxn>
                <a:cxn ang="0">
                  <a:pos x="64" y="50"/>
                </a:cxn>
                <a:cxn ang="0">
                  <a:pos x="59" y="60"/>
                </a:cxn>
                <a:cxn ang="0">
                  <a:pos x="46" y="69"/>
                </a:cxn>
                <a:cxn ang="0">
                  <a:pos x="32" y="69"/>
                </a:cxn>
                <a:cxn ang="0">
                  <a:pos x="32" y="69"/>
                </a:cxn>
                <a:cxn ang="0">
                  <a:pos x="18" y="69"/>
                </a:cxn>
                <a:cxn ang="0">
                  <a:pos x="9" y="60"/>
                </a:cxn>
                <a:cxn ang="0">
                  <a:pos x="0" y="50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3"/>
                </a:cxn>
                <a:cxn ang="0">
                  <a:pos x="9" y="14"/>
                </a:cxn>
                <a:cxn ang="0">
                  <a:pos x="18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5"/>
                </a:cxn>
                <a:cxn ang="0">
                  <a:pos x="59" y="14"/>
                </a:cxn>
                <a:cxn ang="0">
                  <a:pos x="64" y="23"/>
                </a:cxn>
                <a:cxn ang="0">
                  <a:pos x="68" y="37"/>
                </a:cxn>
                <a:cxn ang="0">
                  <a:pos x="68" y="37"/>
                </a:cxn>
              </a:cxnLst>
              <a:rect l="0" t="0" r="r" b="b"/>
              <a:pathLst>
                <a:path w="68" h="69">
                  <a:moveTo>
                    <a:pt x="68" y="37"/>
                  </a:moveTo>
                  <a:lnTo>
                    <a:pt x="68" y="37"/>
                  </a:lnTo>
                  <a:lnTo>
                    <a:pt x="64" y="50"/>
                  </a:lnTo>
                  <a:lnTo>
                    <a:pt x="59" y="60"/>
                  </a:lnTo>
                  <a:lnTo>
                    <a:pt x="46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18" y="69"/>
                  </a:lnTo>
                  <a:lnTo>
                    <a:pt x="9" y="60"/>
                  </a:lnTo>
                  <a:lnTo>
                    <a:pt x="0" y="50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14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59" y="14"/>
                  </a:lnTo>
                  <a:lnTo>
                    <a:pt x="64" y="23"/>
                  </a:lnTo>
                  <a:lnTo>
                    <a:pt x="68" y="37"/>
                  </a:lnTo>
                  <a:lnTo>
                    <a:pt x="68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9" name="Freeform 95"/>
            <p:cNvSpPr>
              <a:spLocks/>
            </p:cNvSpPr>
            <p:nvPr/>
          </p:nvSpPr>
          <p:spPr bwMode="auto">
            <a:xfrm>
              <a:off x="4235" y="3380"/>
              <a:ext cx="32" cy="28"/>
            </a:xfrm>
            <a:custGeom>
              <a:avLst/>
              <a:gdLst/>
              <a:ahLst/>
              <a:cxnLst>
                <a:cxn ang="0">
                  <a:pos x="32" y="14"/>
                </a:cxn>
                <a:cxn ang="0">
                  <a:pos x="32" y="14"/>
                </a:cxn>
                <a:cxn ang="0">
                  <a:pos x="27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7" y="5"/>
                </a:cxn>
                <a:cxn ang="0">
                  <a:pos x="32" y="14"/>
                </a:cxn>
                <a:cxn ang="0">
                  <a:pos x="32" y="14"/>
                </a:cxn>
              </a:cxnLst>
              <a:rect l="0" t="0" r="r" b="b"/>
              <a:pathLst>
                <a:path w="32" h="28">
                  <a:moveTo>
                    <a:pt x="32" y="14"/>
                  </a:moveTo>
                  <a:lnTo>
                    <a:pt x="32" y="14"/>
                  </a:lnTo>
                  <a:lnTo>
                    <a:pt x="27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7" y="5"/>
                  </a:lnTo>
                  <a:lnTo>
                    <a:pt x="32" y="14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00" name="Freeform 96"/>
            <p:cNvSpPr>
              <a:spLocks/>
            </p:cNvSpPr>
            <p:nvPr/>
          </p:nvSpPr>
          <p:spPr bwMode="auto">
            <a:xfrm>
              <a:off x="4217" y="3362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4" y="46"/>
                </a:cxn>
                <a:cxn ang="0">
                  <a:pos x="59" y="55"/>
                </a:cxn>
                <a:cxn ang="0">
                  <a:pos x="45" y="64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18" y="64"/>
                </a:cxn>
                <a:cxn ang="0">
                  <a:pos x="9" y="55"/>
                </a:cxn>
                <a:cxn ang="0">
                  <a:pos x="0" y="4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0"/>
                </a:cxn>
                <a:cxn ang="0">
                  <a:pos x="59" y="9"/>
                </a:cxn>
                <a:cxn ang="0">
                  <a:pos x="64" y="18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4" y="46"/>
                  </a:lnTo>
                  <a:lnTo>
                    <a:pt x="59" y="55"/>
                  </a:lnTo>
                  <a:lnTo>
                    <a:pt x="45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9" y="55"/>
                  </a:lnTo>
                  <a:lnTo>
                    <a:pt x="0" y="4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9" y="9"/>
                  </a:lnTo>
                  <a:lnTo>
                    <a:pt x="64" y="18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01" name="Freeform 97"/>
            <p:cNvSpPr>
              <a:spLocks/>
            </p:cNvSpPr>
            <p:nvPr/>
          </p:nvSpPr>
          <p:spPr bwMode="auto">
            <a:xfrm>
              <a:off x="3309" y="2910"/>
              <a:ext cx="32" cy="28"/>
            </a:xfrm>
            <a:custGeom>
              <a:avLst/>
              <a:gdLst/>
              <a:ahLst/>
              <a:cxnLst>
                <a:cxn ang="0">
                  <a:pos x="32" y="14"/>
                </a:cxn>
                <a:cxn ang="0">
                  <a:pos x="32" y="14"/>
                </a:cxn>
                <a:cxn ang="0">
                  <a:pos x="27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4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7" y="5"/>
                </a:cxn>
                <a:cxn ang="0">
                  <a:pos x="32" y="14"/>
                </a:cxn>
                <a:cxn ang="0">
                  <a:pos x="32" y="14"/>
                </a:cxn>
              </a:cxnLst>
              <a:rect l="0" t="0" r="r" b="b"/>
              <a:pathLst>
                <a:path w="32" h="28">
                  <a:moveTo>
                    <a:pt x="32" y="14"/>
                  </a:moveTo>
                  <a:lnTo>
                    <a:pt x="32" y="14"/>
                  </a:lnTo>
                  <a:lnTo>
                    <a:pt x="27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7" y="5"/>
                  </a:lnTo>
                  <a:lnTo>
                    <a:pt x="32" y="14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02" name="Freeform 98"/>
            <p:cNvSpPr>
              <a:spLocks/>
            </p:cNvSpPr>
            <p:nvPr/>
          </p:nvSpPr>
          <p:spPr bwMode="auto">
            <a:xfrm>
              <a:off x="3291" y="2892"/>
              <a:ext cx="68" cy="69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3" y="46"/>
                </a:cxn>
                <a:cxn ang="0">
                  <a:pos x="59" y="55"/>
                </a:cxn>
                <a:cxn ang="0">
                  <a:pos x="45" y="64"/>
                </a:cxn>
                <a:cxn ang="0">
                  <a:pos x="32" y="69"/>
                </a:cxn>
                <a:cxn ang="0">
                  <a:pos x="32" y="69"/>
                </a:cxn>
                <a:cxn ang="0">
                  <a:pos x="22" y="64"/>
                </a:cxn>
                <a:cxn ang="0">
                  <a:pos x="9" y="55"/>
                </a:cxn>
                <a:cxn ang="0">
                  <a:pos x="4" y="4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18"/>
                </a:cxn>
                <a:cxn ang="0">
                  <a:pos x="9" y="9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0"/>
                </a:cxn>
                <a:cxn ang="0">
                  <a:pos x="59" y="9"/>
                </a:cxn>
                <a:cxn ang="0">
                  <a:pos x="63" y="18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9">
                  <a:moveTo>
                    <a:pt x="68" y="32"/>
                  </a:moveTo>
                  <a:lnTo>
                    <a:pt x="68" y="32"/>
                  </a:lnTo>
                  <a:lnTo>
                    <a:pt x="63" y="46"/>
                  </a:lnTo>
                  <a:lnTo>
                    <a:pt x="59" y="55"/>
                  </a:lnTo>
                  <a:lnTo>
                    <a:pt x="45" y="64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22" y="64"/>
                  </a:lnTo>
                  <a:lnTo>
                    <a:pt x="9" y="55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18"/>
                  </a:lnTo>
                  <a:lnTo>
                    <a:pt x="9" y="9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9" y="9"/>
                  </a:lnTo>
                  <a:lnTo>
                    <a:pt x="63" y="18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03" name="Freeform 99"/>
            <p:cNvSpPr>
              <a:spLocks/>
            </p:cNvSpPr>
            <p:nvPr/>
          </p:nvSpPr>
          <p:spPr bwMode="auto">
            <a:xfrm>
              <a:off x="4203" y="1492"/>
              <a:ext cx="87" cy="91"/>
            </a:xfrm>
            <a:custGeom>
              <a:avLst/>
              <a:gdLst/>
              <a:ahLst/>
              <a:cxnLst>
                <a:cxn ang="0">
                  <a:pos x="87" y="45"/>
                </a:cxn>
                <a:cxn ang="0">
                  <a:pos x="87" y="45"/>
                </a:cxn>
                <a:cxn ang="0">
                  <a:pos x="87" y="64"/>
                </a:cxn>
                <a:cxn ang="0">
                  <a:pos x="78" y="77"/>
                </a:cxn>
                <a:cxn ang="0">
                  <a:pos x="64" y="8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27" y="86"/>
                </a:cxn>
                <a:cxn ang="0">
                  <a:pos x="14" y="77"/>
                </a:cxn>
                <a:cxn ang="0">
                  <a:pos x="0" y="64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32"/>
                </a:cxn>
                <a:cxn ang="0">
                  <a:pos x="9" y="13"/>
                </a:cxn>
                <a:cxn ang="0">
                  <a:pos x="23" y="4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59" y="4"/>
                </a:cxn>
                <a:cxn ang="0">
                  <a:pos x="73" y="13"/>
                </a:cxn>
                <a:cxn ang="0">
                  <a:pos x="87" y="27"/>
                </a:cxn>
                <a:cxn ang="0">
                  <a:pos x="87" y="45"/>
                </a:cxn>
                <a:cxn ang="0">
                  <a:pos x="87" y="45"/>
                </a:cxn>
              </a:cxnLst>
              <a:rect l="0" t="0" r="r" b="b"/>
              <a:pathLst>
                <a:path w="87" h="91">
                  <a:moveTo>
                    <a:pt x="87" y="45"/>
                  </a:moveTo>
                  <a:lnTo>
                    <a:pt x="87" y="45"/>
                  </a:lnTo>
                  <a:lnTo>
                    <a:pt x="87" y="64"/>
                  </a:lnTo>
                  <a:lnTo>
                    <a:pt x="78" y="77"/>
                  </a:lnTo>
                  <a:lnTo>
                    <a:pt x="64" y="8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27" y="86"/>
                  </a:lnTo>
                  <a:lnTo>
                    <a:pt x="14" y="77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32"/>
                  </a:lnTo>
                  <a:lnTo>
                    <a:pt x="9" y="13"/>
                  </a:lnTo>
                  <a:lnTo>
                    <a:pt x="23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9" y="4"/>
                  </a:lnTo>
                  <a:lnTo>
                    <a:pt x="73" y="13"/>
                  </a:lnTo>
                  <a:lnTo>
                    <a:pt x="87" y="27"/>
                  </a:lnTo>
                  <a:lnTo>
                    <a:pt x="87" y="45"/>
                  </a:lnTo>
                  <a:lnTo>
                    <a:pt x="87" y="45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04" name="Freeform 100"/>
            <p:cNvSpPr>
              <a:spLocks/>
            </p:cNvSpPr>
            <p:nvPr/>
          </p:nvSpPr>
          <p:spPr bwMode="auto">
            <a:xfrm>
              <a:off x="4226" y="1519"/>
              <a:ext cx="41" cy="41"/>
            </a:xfrm>
            <a:custGeom>
              <a:avLst/>
              <a:gdLst/>
              <a:ahLst/>
              <a:cxnLst>
                <a:cxn ang="0">
                  <a:pos x="41" y="18"/>
                </a:cxn>
                <a:cxn ang="0">
                  <a:pos x="41" y="18"/>
                </a:cxn>
                <a:cxn ang="0">
                  <a:pos x="41" y="27"/>
                </a:cxn>
                <a:cxn ang="0">
                  <a:pos x="36" y="32"/>
                </a:cxn>
                <a:cxn ang="0">
                  <a:pos x="27" y="37"/>
                </a:cxn>
                <a:cxn ang="0">
                  <a:pos x="23" y="41"/>
                </a:cxn>
                <a:cxn ang="0">
                  <a:pos x="23" y="41"/>
                </a:cxn>
                <a:cxn ang="0">
                  <a:pos x="14" y="37"/>
                </a:cxn>
                <a:cxn ang="0">
                  <a:pos x="9" y="32"/>
                </a:cxn>
                <a:cxn ang="0">
                  <a:pos x="4" y="27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32" y="5"/>
                </a:cxn>
                <a:cxn ang="0">
                  <a:pos x="36" y="9"/>
                </a:cxn>
                <a:cxn ang="0">
                  <a:pos x="41" y="18"/>
                </a:cxn>
                <a:cxn ang="0">
                  <a:pos x="41" y="18"/>
                </a:cxn>
              </a:cxnLst>
              <a:rect l="0" t="0" r="r" b="b"/>
              <a:pathLst>
                <a:path w="41" h="41">
                  <a:moveTo>
                    <a:pt x="41" y="18"/>
                  </a:moveTo>
                  <a:lnTo>
                    <a:pt x="41" y="18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27" y="37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14" y="37"/>
                  </a:lnTo>
                  <a:lnTo>
                    <a:pt x="9" y="32"/>
                  </a:lnTo>
                  <a:lnTo>
                    <a:pt x="4" y="2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41" y="18"/>
                  </a:lnTo>
                  <a:lnTo>
                    <a:pt x="41" y="18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贵州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900113" y="836613"/>
            <a:ext cx="7440612" cy="5989637"/>
            <a:chOff x="567" y="527"/>
            <a:chExt cx="4687" cy="3773"/>
          </a:xfrm>
        </p:grpSpPr>
        <p:sp>
          <p:nvSpPr>
            <p:cNvPr id="23557" name="AutoShape 5"/>
            <p:cNvSpPr>
              <a:spLocks noChangeAspect="1" noChangeArrowheads="1" noTextEdit="1"/>
            </p:cNvSpPr>
            <p:nvPr/>
          </p:nvSpPr>
          <p:spPr bwMode="auto">
            <a:xfrm>
              <a:off x="567" y="527"/>
              <a:ext cx="4687" cy="37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59" name="Freeform 7"/>
            <p:cNvSpPr>
              <a:spLocks/>
            </p:cNvSpPr>
            <p:nvPr/>
          </p:nvSpPr>
          <p:spPr bwMode="auto">
            <a:xfrm>
              <a:off x="612" y="576"/>
              <a:ext cx="4593" cy="3679"/>
            </a:xfrm>
            <a:custGeom>
              <a:avLst/>
              <a:gdLst/>
              <a:ahLst/>
              <a:cxnLst>
                <a:cxn ang="0">
                  <a:pos x="3826" y="232"/>
                </a:cxn>
                <a:cxn ang="0">
                  <a:pos x="3625" y="281"/>
                </a:cxn>
                <a:cxn ang="0">
                  <a:pos x="3576" y="71"/>
                </a:cxn>
                <a:cxn ang="0">
                  <a:pos x="3286" y="76"/>
                </a:cxn>
                <a:cxn ang="0">
                  <a:pos x="3037" y="250"/>
                </a:cxn>
                <a:cxn ang="0">
                  <a:pos x="2787" y="308"/>
                </a:cxn>
                <a:cxn ang="0">
                  <a:pos x="2662" y="486"/>
                </a:cxn>
                <a:cxn ang="0">
                  <a:pos x="2577" y="187"/>
                </a:cxn>
                <a:cxn ang="0">
                  <a:pos x="2555" y="303"/>
                </a:cxn>
                <a:cxn ang="0">
                  <a:pos x="2435" y="348"/>
                </a:cxn>
                <a:cxn ang="0">
                  <a:pos x="2252" y="254"/>
                </a:cxn>
                <a:cxn ang="0">
                  <a:pos x="2109" y="112"/>
                </a:cxn>
                <a:cxn ang="0">
                  <a:pos x="1819" y="335"/>
                </a:cxn>
                <a:cxn ang="0">
                  <a:pos x="1957" y="531"/>
                </a:cxn>
                <a:cxn ang="0">
                  <a:pos x="2033" y="673"/>
                </a:cxn>
                <a:cxn ang="0">
                  <a:pos x="2234" y="874"/>
                </a:cxn>
                <a:cxn ang="0">
                  <a:pos x="1917" y="981"/>
                </a:cxn>
                <a:cxn ang="0">
                  <a:pos x="1627" y="905"/>
                </a:cxn>
                <a:cxn ang="0">
                  <a:pos x="999" y="1146"/>
                </a:cxn>
                <a:cxn ang="0">
                  <a:pos x="713" y="932"/>
                </a:cxn>
                <a:cxn ang="0">
                  <a:pos x="370" y="812"/>
                </a:cxn>
                <a:cxn ang="0">
                  <a:pos x="17" y="1119"/>
                </a:cxn>
                <a:cxn ang="0">
                  <a:pos x="53" y="1258"/>
                </a:cxn>
                <a:cxn ang="0">
                  <a:pos x="111" y="1619"/>
                </a:cxn>
                <a:cxn ang="0">
                  <a:pos x="405" y="1610"/>
                </a:cxn>
                <a:cxn ang="0">
                  <a:pos x="637" y="1784"/>
                </a:cxn>
                <a:cxn ang="0">
                  <a:pos x="472" y="2074"/>
                </a:cxn>
                <a:cxn ang="0">
                  <a:pos x="343" y="2279"/>
                </a:cxn>
                <a:cxn ang="0">
                  <a:pos x="174" y="2515"/>
                </a:cxn>
                <a:cxn ang="0">
                  <a:pos x="231" y="2636"/>
                </a:cxn>
                <a:cxn ang="0">
                  <a:pos x="339" y="2805"/>
                </a:cxn>
                <a:cxn ang="0">
                  <a:pos x="423" y="2966"/>
                </a:cxn>
                <a:cxn ang="0">
                  <a:pos x="272" y="3162"/>
                </a:cxn>
                <a:cxn ang="0">
                  <a:pos x="325" y="3421"/>
                </a:cxn>
                <a:cxn ang="0">
                  <a:pos x="727" y="3220"/>
                </a:cxn>
                <a:cxn ang="0">
                  <a:pos x="1052" y="3523"/>
                </a:cxn>
                <a:cxn ang="0">
                  <a:pos x="1279" y="3675"/>
                </a:cxn>
                <a:cxn ang="0">
                  <a:pos x="1458" y="3439"/>
                </a:cxn>
                <a:cxn ang="0">
                  <a:pos x="2002" y="3385"/>
                </a:cxn>
                <a:cxn ang="0">
                  <a:pos x="2171" y="3198"/>
                </a:cxn>
                <a:cxn ang="0">
                  <a:pos x="2466" y="3296"/>
                </a:cxn>
                <a:cxn ang="0">
                  <a:pos x="2608" y="3439"/>
                </a:cxn>
                <a:cxn ang="0">
                  <a:pos x="2724" y="3559"/>
                </a:cxn>
                <a:cxn ang="0">
                  <a:pos x="3050" y="3456"/>
                </a:cxn>
                <a:cxn ang="0">
                  <a:pos x="3242" y="3403"/>
                </a:cxn>
                <a:cxn ang="0">
                  <a:pos x="3474" y="3443"/>
                </a:cxn>
                <a:cxn ang="0">
                  <a:pos x="3799" y="3439"/>
                </a:cxn>
                <a:cxn ang="0">
                  <a:pos x="3688" y="3309"/>
                </a:cxn>
                <a:cxn ang="0">
                  <a:pos x="4049" y="3340"/>
                </a:cxn>
                <a:cxn ang="0">
                  <a:pos x="4236" y="3002"/>
                </a:cxn>
                <a:cxn ang="0">
                  <a:pos x="4129" y="2877"/>
                </a:cxn>
                <a:cxn ang="0">
                  <a:pos x="4223" y="2538"/>
                </a:cxn>
                <a:cxn ang="0">
                  <a:pos x="4455" y="2283"/>
                </a:cxn>
                <a:cxn ang="0">
                  <a:pos x="4151" y="2123"/>
                </a:cxn>
                <a:cxn ang="0">
                  <a:pos x="3920" y="2101"/>
                </a:cxn>
                <a:cxn ang="0">
                  <a:pos x="4201" y="1904"/>
                </a:cxn>
                <a:cxn ang="0">
                  <a:pos x="4504" y="1788"/>
                </a:cxn>
                <a:cxn ang="0">
                  <a:pos x="4539" y="1365"/>
                </a:cxn>
                <a:cxn ang="0">
                  <a:pos x="4571" y="1128"/>
                </a:cxn>
                <a:cxn ang="0">
                  <a:pos x="4352" y="1177"/>
                </a:cxn>
                <a:cxn ang="0">
                  <a:pos x="4143" y="1004"/>
                </a:cxn>
                <a:cxn ang="0">
                  <a:pos x="4053" y="972"/>
                </a:cxn>
                <a:cxn ang="0">
                  <a:pos x="4098" y="687"/>
                </a:cxn>
              </a:cxnLst>
              <a:rect l="0" t="0" r="r" b="b"/>
              <a:pathLst>
                <a:path w="4593" h="3679">
                  <a:moveTo>
                    <a:pt x="3928" y="571"/>
                  </a:moveTo>
                  <a:lnTo>
                    <a:pt x="3928" y="571"/>
                  </a:lnTo>
                  <a:lnTo>
                    <a:pt x="3937" y="544"/>
                  </a:lnTo>
                  <a:lnTo>
                    <a:pt x="3951" y="517"/>
                  </a:lnTo>
                  <a:lnTo>
                    <a:pt x="3960" y="477"/>
                  </a:lnTo>
                  <a:lnTo>
                    <a:pt x="3964" y="428"/>
                  </a:lnTo>
                  <a:lnTo>
                    <a:pt x="3969" y="379"/>
                  </a:lnTo>
                  <a:lnTo>
                    <a:pt x="3960" y="321"/>
                  </a:lnTo>
                  <a:lnTo>
                    <a:pt x="3955" y="294"/>
                  </a:lnTo>
                  <a:lnTo>
                    <a:pt x="3946" y="263"/>
                  </a:lnTo>
                  <a:lnTo>
                    <a:pt x="3933" y="268"/>
                  </a:lnTo>
                  <a:lnTo>
                    <a:pt x="3906" y="268"/>
                  </a:lnTo>
                  <a:lnTo>
                    <a:pt x="3893" y="268"/>
                  </a:lnTo>
                  <a:lnTo>
                    <a:pt x="3870" y="268"/>
                  </a:lnTo>
                  <a:lnTo>
                    <a:pt x="3848" y="245"/>
                  </a:lnTo>
                  <a:lnTo>
                    <a:pt x="3826" y="232"/>
                  </a:lnTo>
                  <a:lnTo>
                    <a:pt x="3813" y="219"/>
                  </a:lnTo>
                  <a:lnTo>
                    <a:pt x="3804" y="210"/>
                  </a:lnTo>
                  <a:lnTo>
                    <a:pt x="3786" y="210"/>
                  </a:lnTo>
                  <a:lnTo>
                    <a:pt x="3768" y="223"/>
                  </a:lnTo>
                  <a:lnTo>
                    <a:pt x="3741" y="232"/>
                  </a:lnTo>
                  <a:lnTo>
                    <a:pt x="3741" y="232"/>
                  </a:lnTo>
                  <a:lnTo>
                    <a:pt x="3737" y="236"/>
                  </a:lnTo>
                  <a:lnTo>
                    <a:pt x="3710" y="236"/>
                  </a:lnTo>
                  <a:lnTo>
                    <a:pt x="3710" y="236"/>
                  </a:lnTo>
                  <a:lnTo>
                    <a:pt x="3688" y="241"/>
                  </a:lnTo>
                  <a:lnTo>
                    <a:pt x="3670" y="245"/>
                  </a:lnTo>
                  <a:lnTo>
                    <a:pt x="3652" y="250"/>
                  </a:lnTo>
                  <a:lnTo>
                    <a:pt x="3652" y="250"/>
                  </a:lnTo>
                  <a:lnTo>
                    <a:pt x="3643" y="263"/>
                  </a:lnTo>
                  <a:lnTo>
                    <a:pt x="3634" y="272"/>
                  </a:lnTo>
                  <a:lnTo>
                    <a:pt x="3625" y="281"/>
                  </a:lnTo>
                  <a:lnTo>
                    <a:pt x="3625" y="281"/>
                  </a:lnTo>
                  <a:lnTo>
                    <a:pt x="3607" y="281"/>
                  </a:lnTo>
                  <a:lnTo>
                    <a:pt x="3594" y="281"/>
                  </a:lnTo>
                  <a:lnTo>
                    <a:pt x="3567" y="272"/>
                  </a:lnTo>
                  <a:lnTo>
                    <a:pt x="3567" y="272"/>
                  </a:lnTo>
                  <a:lnTo>
                    <a:pt x="3563" y="259"/>
                  </a:lnTo>
                  <a:lnTo>
                    <a:pt x="3563" y="250"/>
                  </a:lnTo>
                  <a:lnTo>
                    <a:pt x="3567" y="241"/>
                  </a:lnTo>
                  <a:lnTo>
                    <a:pt x="3567" y="241"/>
                  </a:lnTo>
                  <a:lnTo>
                    <a:pt x="3590" y="205"/>
                  </a:lnTo>
                  <a:lnTo>
                    <a:pt x="3594" y="183"/>
                  </a:lnTo>
                  <a:lnTo>
                    <a:pt x="3581" y="165"/>
                  </a:lnTo>
                  <a:lnTo>
                    <a:pt x="3576" y="125"/>
                  </a:lnTo>
                  <a:lnTo>
                    <a:pt x="3576" y="98"/>
                  </a:lnTo>
                  <a:lnTo>
                    <a:pt x="3576" y="85"/>
                  </a:lnTo>
                  <a:lnTo>
                    <a:pt x="3576" y="71"/>
                  </a:lnTo>
                  <a:lnTo>
                    <a:pt x="3563" y="62"/>
                  </a:lnTo>
                  <a:lnTo>
                    <a:pt x="3540" y="54"/>
                  </a:lnTo>
                  <a:lnTo>
                    <a:pt x="3523" y="54"/>
                  </a:lnTo>
                  <a:lnTo>
                    <a:pt x="3509" y="54"/>
                  </a:lnTo>
                  <a:lnTo>
                    <a:pt x="3491" y="54"/>
                  </a:lnTo>
                  <a:lnTo>
                    <a:pt x="3474" y="58"/>
                  </a:lnTo>
                  <a:lnTo>
                    <a:pt x="3433" y="45"/>
                  </a:lnTo>
                  <a:lnTo>
                    <a:pt x="3420" y="18"/>
                  </a:lnTo>
                  <a:lnTo>
                    <a:pt x="3407" y="0"/>
                  </a:lnTo>
                  <a:lnTo>
                    <a:pt x="3375" y="5"/>
                  </a:lnTo>
                  <a:lnTo>
                    <a:pt x="3375" y="5"/>
                  </a:lnTo>
                  <a:lnTo>
                    <a:pt x="3358" y="5"/>
                  </a:lnTo>
                  <a:lnTo>
                    <a:pt x="3344" y="13"/>
                  </a:lnTo>
                  <a:lnTo>
                    <a:pt x="3322" y="22"/>
                  </a:lnTo>
                  <a:lnTo>
                    <a:pt x="3304" y="45"/>
                  </a:lnTo>
                  <a:lnTo>
                    <a:pt x="3286" y="76"/>
                  </a:lnTo>
                  <a:lnTo>
                    <a:pt x="3277" y="116"/>
                  </a:lnTo>
                  <a:lnTo>
                    <a:pt x="3268" y="174"/>
                  </a:lnTo>
                  <a:lnTo>
                    <a:pt x="3268" y="174"/>
                  </a:lnTo>
                  <a:lnTo>
                    <a:pt x="3273" y="187"/>
                  </a:lnTo>
                  <a:lnTo>
                    <a:pt x="3268" y="223"/>
                  </a:lnTo>
                  <a:lnTo>
                    <a:pt x="3264" y="241"/>
                  </a:lnTo>
                  <a:lnTo>
                    <a:pt x="3255" y="259"/>
                  </a:lnTo>
                  <a:lnTo>
                    <a:pt x="3237" y="272"/>
                  </a:lnTo>
                  <a:lnTo>
                    <a:pt x="3215" y="277"/>
                  </a:lnTo>
                  <a:lnTo>
                    <a:pt x="3117" y="312"/>
                  </a:lnTo>
                  <a:lnTo>
                    <a:pt x="3117" y="272"/>
                  </a:lnTo>
                  <a:lnTo>
                    <a:pt x="3135" y="250"/>
                  </a:lnTo>
                  <a:lnTo>
                    <a:pt x="3112" y="250"/>
                  </a:lnTo>
                  <a:lnTo>
                    <a:pt x="3095" y="250"/>
                  </a:lnTo>
                  <a:lnTo>
                    <a:pt x="3063" y="250"/>
                  </a:lnTo>
                  <a:lnTo>
                    <a:pt x="3037" y="250"/>
                  </a:lnTo>
                  <a:lnTo>
                    <a:pt x="3014" y="245"/>
                  </a:lnTo>
                  <a:lnTo>
                    <a:pt x="2992" y="232"/>
                  </a:lnTo>
                  <a:lnTo>
                    <a:pt x="2961" y="219"/>
                  </a:lnTo>
                  <a:lnTo>
                    <a:pt x="2943" y="219"/>
                  </a:lnTo>
                  <a:lnTo>
                    <a:pt x="2925" y="228"/>
                  </a:lnTo>
                  <a:lnTo>
                    <a:pt x="2912" y="245"/>
                  </a:lnTo>
                  <a:lnTo>
                    <a:pt x="2889" y="259"/>
                  </a:lnTo>
                  <a:lnTo>
                    <a:pt x="2880" y="285"/>
                  </a:lnTo>
                  <a:lnTo>
                    <a:pt x="2872" y="290"/>
                  </a:lnTo>
                  <a:lnTo>
                    <a:pt x="2840" y="263"/>
                  </a:lnTo>
                  <a:lnTo>
                    <a:pt x="2840" y="263"/>
                  </a:lnTo>
                  <a:lnTo>
                    <a:pt x="2827" y="268"/>
                  </a:lnTo>
                  <a:lnTo>
                    <a:pt x="2814" y="272"/>
                  </a:lnTo>
                  <a:lnTo>
                    <a:pt x="2800" y="281"/>
                  </a:lnTo>
                  <a:lnTo>
                    <a:pt x="2791" y="294"/>
                  </a:lnTo>
                  <a:lnTo>
                    <a:pt x="2787" y="308"/>
                  </a:lnTo>
                  <a:lnTo>
                    <a:pt x="2787" y="326"/>
                  </a:lnTo>
                  <a:lnTo>
                    <a:pt x="2800" y="348"/>
                  </a:lnTo>
                  <a:lnTo>
                    <a:pt x="2800" y="348"/>
                  </a:lnTo>
                  <a:lnTo>
                    <a:pt x="2800" y="357"/>
                  </a:lnTo>
                  <a:lnTo>
                    <a:pt x="2787" y="379"/>
                  </a:lnTo>
                  <a:lnTo>
                    <a:pt x="2773" y="388"/>
                  </a:lnTo>
                  <a:lnTo>
                    <a:pt x="2756" y="393"/>
                  </a:lnTo>
                  <a:lnTo>
                    <a:pt x="2738" y="397"/>
                  </a:lnTo>
                  <a:lnTo>
                    <a:pt x="2715" y="393"/>
                  </a:lnTo>
                  <a:lnTo>
                    <a:pt x="2715" y="393"/>
                  </a:lnTo>
                  <a:lnTo>
                    <a:pt x="2698" y="424"/>
                  </a:lnTo>
                  <a:lnTo>
                    <a:pt x="2684" y="446"/>
                  </a:lnTo>
                  <a:lnTo>
                    <a:pt x="2680" y="464"/>
                  </a:lnTo>
                  <a:lnTo>
                    <a:pt x="2680" y="464"/>
                  </a:lnTo>
                  <a:lnTo>
                    <a:pt x="2675" y="473"/>
                  </a:lnTo>
                  <a:lnTo>
                    <a:pt x="2662" y="486"/>
                  </a:lnTo>
                  <a:lnTo>
                    <a:pt x="2644" y="500"/>
                  </a:lnTo>
                  <a:lnTo>
                    <a:pt x="2617" y="464"/>
                  </a:lnTo>
                  <a:lnTo>
                    <a:pt x="2604" y="455"/>
                  </a:lnTo>
                  <a:lnTo>
                    <a:pt x="2586" y="450"/>
                  </a:lnTo>
                  <a:lnTo>
                    <a:pt x="2564" y="428"/>
                  </a:lnTo>
                  <a:lnTo>
                    <a:pt x="2568" y="397"/>
                  </a:lnTo>
                  <a:lnTo>
                    <a:pt x="2591" y="361"/>
                  </a:lnTo>
                  <a:lnTo>
                    <a:pt x="2617" y="330"/>
                  </a:lnTo>
                  <a:lnTo>
                    <a:pt x="2640" y="294"/>
                  </a:lnTo>
                  <a:lnTo>
                    <a:pt x="2604" y="268"/>
                  </a:lnTo>
                  <a:lnTo>
                    <a:pt x="2604" y="268"/>
                  </a:lnTo>
                  <a:lnTo>
                    <a:pt x="2595" y="241"/>
                  </a:lnTo>
                  <a:lnTo>
                    <a:pt x="2595" y="232"/>
                  </a:lnTo>
                  <a:lnTo>
                    <a:pt x="2595" y="219"/>
                  </a:lnTo>
                  <a:lnTo>
                    <a:pt x="2582" y="205"/>
                  </a:lnTo>
                  <a:lnTo>
                    <a:pt x="2577" y="187"/>
                  </a:lnTo>
                  <a:lnTo>
                    <a:pt x="2564" y="156"/>
                  </a:lnTo>
                  <a:lnTo>
                    <a:pt x="2555" y="134"/>
                  </a:lnTo>
                  <a:lnTo>
                    <a:pt x="2546" y="125"/>
                  </a:lnTo>
                  <a:lnTo>
                    <a:pt x="2533" y="112"/>
                  </a:lnTo>
                  <a:lnTo>
                    <a:pt x="2519" y="112"/>
                  </a:lnTo>
                  <a:lnTo>
                    <a:pt x="2519" y="112"/>
                  </a:lnTo>
                  <a:lnTo>
                    <a:pt x="2515" y="112"/>
                  </a:lnTo>
                  <a:lnTo>
                    <a:pt x="2510" y="116"/>
                  </a:lnTo>
                  <a:lnTo>
                    <a:pt x="2506" y="120"/>
                  </a:lnTo>
                  <a:lnTo>
                    <a:pt x="2506" y="120"/>
                  </a:lnTo>
                  <a:lnTo>
                    <a:pt x="2515" y="161"/>
                  </a:lnTo>
                  <a:lnTo>
                    <a:pt x="2519" y="187"/>
                  </a:lnTo>
                  <a:lnTo>
                    <a:pt x="2555" y="241"/>
                  </a:lnTo>
                  <a:lnTo>
                    <a:pt x="2555" y="272"/>
                  </a:lnTo>
                  <a:lnTo>
                    <a:pt x="2555" y="272"/>
                  </a:lnTo>
                  <a:lnTo>
                    <a:pt x="2555" y="303"/>
                  </a:lnTo>
                  <a:lnTo>
                    <a:pt x="2555" y="303"/>
                  </a:lnTo>
                  <a:lnTo>
                    <a:pt x="2550" y="343"/>
                  </a:lnTo>
                  <a:lnTo>
                    <a:pt x="2533" y="343"/>
                  </a:lnTo>
                  <a:lnTo>
                    <a:pt x="2515" y="321"/>
                  </a:lnTo>
                  <a:lnTo>
                    <a:pt x="2506" y="308"/>
                  </a:lnTo>
                  <a:lnTo>
                    <a:pt x="2501" y="326"/>
                  </a:lnTo>
                  <a:lnTo>
                    <a:pt x="2497" y="357"/>
                  </a:lnTo>
                  <a:lnTo>
                    <a:pt x="2497" y="375"/>
                  </a:lnTo>
                  <a:lnTo>
                    <a:pt x="2497" y="375"/>
                  </a:lnTo>
                  <a:lnTo>
                    <a:pt x="2492" y="379"/>
                  </a:lnTo>
                  <a:lnTo>
                    <a:pt x="2488" y="375"/>
                  </a:lnTo>
                  <a:lnTo>
                    <a:pt x="2479" y="366"/>
                  </a:lnTo>
                  <a:lnTo>
                    <a:pt x="2479" y="366"/>
                  </a:lnTo>
                  <a:lnTo>
                    <a:pt x="2466" y="357"/>
                  </a:lnTo>
                  <a:lnTo>
                    <a:pt x="2452" y="352"/>
                  </a:lnTo>
                  <a:lnTo>
                    <a:pt x="2435" y="348"/>
                  </a:lnTo>
                  <a:lnTo>
                    <a:pt x="2408" y="330"/>
                  </a:lnTo>
                  <a:lnTo>
                    <a:pt x="2403" y="361"/>
                  </a:lnTo>
                  <a:lnTo>
                    <a:pt x="2403" y="393"/>
                  </a:lnTo>
                  <a:lnTo>
                    <a:pt x="2399" y="419"/>
                  </a:lnTo>
                  <a:lnTo>
                    <a:pt x="2372" y="419"/>
                  </a:lnTo>
                  <a:lnTo>
                    <a:pt x="2345" y="406"/>
                  </a:lnTo>
                  <a:lnTo>
                    <a:pt x="2345" y="366"/>
                  </a:lnTo>
                  <a:lnTo>
                    <a:pt x="2345" y="366"/>
                  </a:lnTo>
                  <a:lnTo>
                    <a:pt x="2327" y="357"/>
                  </a:lnTo>
                  <a:lnTo>
                    <a:pt x="2327" y="357"/>
                  </a:lnTo>
                  <a:lnTo>
                    <a:pt x="2296" y="343"/>
                  </a:lnTo>
                  <a:lnTo>
                    <a:pt x="2274" y="308"/>
                  </a:lnTo>
                  <a:lnTo>
                    <a:pt x="2270" y="285"/>
                  </a:lnTo>
                  <a:lnTo>
                    <a:pt x="2256" y="263"/>
                  </a:lnTo>
                  <a:lnTo>
                    <a:pt x="2252" y="254"/>
                  </a:lnTo>
                  <a:lnTo>
                    <a:pt x="2252" y="254"/>
                  </a:lnTo>
                  <a:lnTo>
                    <a:pt x="2252" y="250"/>
                  </a:lnTo>
                  <a:lnTo>
                    <a:pt x="2247" y="245"/>
                  </a:lnTo>
                  <a:lnTo>
                    <a:pt x="2238" y="241"/>
                  </a:lnTo>
                  <a:lnTo>
                    <a:pt x="2238" y="241"/>
                  </a:lnTo>
                  <a:lnTo>
                    <a:pt x="2216" y="232"/>
                  </a:lnTo>
                  <a:lnTo>
                    <a:pt x="2207" y="232"/>
                  </a:lnTo>
                  <a:lnTo>
                    <a:pt x="2203" y="223"/>
                  </a:lnTo>
                  <a:lnTo>
                    <a:pt x="2203" y="223"/>
                  </a:lnTo>
                  <a:lnTo>
                    <a:pt x="2189" y="183"/>
                  </a:lnTo>
                  <a:lnTo>
                    <a:pt x="2189" y="183"/>
                  </a:lnTo>
                  <a:lnTo>
                    <a:pt x="2180" y="152"/>
                  </a:lnTo>
                  <a:lnTo>
                    <a:pt x="2171" y="120"/>
                  </a:lnTo>
                  <a:lnTo>
                    <a:pt x="2167" y="107"/>
                  </a:lnTo>
                  <a:lnTo>
                    <a:pt x="2145" y="107"/>
                  </a:lnTo>
                  <a:lnTo>
                    <a:pt x="2131" y="107"/>
                  </a:lnTo>
                  <a:lnTo>
                    <a:pt x="2109" y="112"/>
                  </a:lnTo>
                  <a:lnTo>
                    <a:pt x="2109" y="112"/>
                  </a:lnTo>
                  <a:lnTo>
                    <a:pt x="2091" y="152"/>
                  </a:lnTo>
                  <a:lnTo>
                    <a:pt x="2069" y="178"/>
                  </a:lnTo>
                  <a:lnTo>
                    <a:pt x="2060" y="187"/>
                  </a:lnTo>
                  <a:lnTo>
                    <a:pt x="2051" y="192"/>
                  </a:lnTo>
                  <a:lnTo>
                    <a:pt x="2051" y="192"/>
                  </a:lnTo>
                  <a:lnTo>
                    <a:pt x="2033" y="192"/>
                  </a:lnTo>
                  <a:lnTo>
                    <a:pt x="2011" y="192"/>
                  </a:lnTo>
                  <a:lnTo>
                    <a:pt x="1989" y="183"/>
                  </a:lnTo>
                  <a:lnTo>
                    <a:pt x="1962" y="170"/>
                  </a:lnTo>
                  <a:lnTo>
                    <a:pt x="1922" y="178"/>
                  </a:lnTo>
                  <a:lnTo>
                    <a:pt x="1886" y="214"/>
                  </a:lnTo>
                  <a:lnTo>
                    <a:pt x="1846" y="245"/>
                  </a:lnTo>
                  <a:lnTo>
                    <a:pt x="1819" y="268"/>
                  </a:lnTo>
                  <a:lnTo>
                    <a:pt x="1819" y="285"/>
                  </a:lnTo>
                  <a:lnTo>
                    <a:pt x="1819" y="335"/>
                  </a:lnTo>
                  <a:lnTo>
                    <a:pt x="1819" y="335"/>
                  </a:lnTo>
                  <a:lnTo>
                    <a:pt x="1819" y="361"/>
                  </a:lnTo>
                  <a:lnTo>
                    <a:pt x="1819" y="361"/>
                  </a:lnTo>
                  <a:lnTo>
                    <a:pt x="1819" y="375"/>
                  </a:lnTo>
                  <a:lnTo>
                    <a:pt x="1819" y="410"/>
                  </a:lnTo>
                  <a:lnTo>
                    <a:pt x="1819" y="424"/>
                  </a:lnTo>
                  <a:lnTo>
                    <a:pt x="1855" y="437"/>
                  </a:lnTo>
                  <a:lnTo>
                    <a:pt x="1886" y="437"/>
                  </a:lnTo>
                  <a:lnTo>
                    <a:pt x="1899" y="433"/>
                  </a:lnTo>
                  <a:lnTo>
                    <a:pt x="1917" y="433"/>
                  </a:lnTo>
                  <a:lnTo>
                    <a:pt x="1940" y="473"/>
                  </a:lnTo>
                  <a:lnTo>
                    <a:pt x="1940" y="473"/>
                  </a:lnTo>
                  <a:lnTo>
                    <a:pt x="1948" y="486"/>
                  </a:lnTo>
                  <a:lnTo>
                    <a:pt x="1957" y="504"/>
                  </a:lnTo>
                  <a:lnTo>
                    <a:pt x="1957" y="531"/>
                  </a:lnTo>
                  <a:lnTo>
                    <a:pt x="1957" y="531"/>
                  </a:lnTo>
                  <a:lnTo>
                    <a:pt x="1957" y="553"/>
                  </a:lnTo>
                  <a:lnTo>
                    <a:pt x="1953" y="571"/>
                  </a:lnTo>
                  <a:lnTo>
                    <a:pt x="1948" y="580"/>
                  </a:lnTo>
                  <a:lnTo>
                    <a:pt x="1948" y="593"/>
                  </a:lnTo>
                  <a:lnTo>
                    <a:pt x="1948" y="593"/>
                  </a:lnTo>
                  <a:lnTo>
                    <a:pt x="1948" y="602"/>
                  </a:lnTo>
                  <a:lnTo>
                    <a:pt x="1953" y="607"/>
                  </a:lnTo>
                  <a:lnTo>
                    <a:pt x="1957" y="607"/>
                  </a:lnTo>
                  <a:lnTo>
                    <a:pt x="1957" y="607"/>
                  </a:lnTo>
                  <a:lnTo>
                    <a:pt x="1980" y="607"/>
                  </a:lnTo>
                  <a:lnTo>
                    <a:pt x="2002" y="616"/>
                  </a:lnTo>
                  <a:lnTo>
                    <a:pt x="2011" y="642"/>
                  </a:lnTo>
                  <a:lnTo>
                    <a:pt x="2011" y="665"/>
                  </a:lnTo>
                  <a:lnTo>
                    <a:pt x="2011" y="665"/>
                  </a:lnTo>
                  <a:lnTo>
                    <a:pt x="2033" y="673"/>
                  </a:lnTo>
                  <a:lnTo>
                    <a:pt x="2033" y="673"/>
                  </a:lnTo>
                  <a:lnTo>
                    <a:pt x="2060" y="678"/>
                  </a:lnTo>
                  <a:lnTo>
                    <a:pt x="2091" y="678"/>
                  </a:lnTo>
                  <a:lnTo>
                    <a:pt x="2091" y="678"/>
                  </a:lnTo>
                  <a:lnTo>
                    <a:pt x="2131" y="673"/>
                  </a:lnTo>
                  <a:lnTo>
                    <a:pt x="2131" y="673"/>
                  </a:lnTo>
                  <a:lnTo>
                    <a:pt x="2145" y="673"/>
                  </a:lnTo>
                  <a:lnTo>
                    <a:pt x="2145" y="673"/>
                  </a:lnTo>
                  <a:lnTo>
                    <a:pt x="2154" y="678"/>
                  </a:lnTo>
                  <a:lnTo>
                    <a:pt x="2167" y="682"/>
                  </a:lnTo>
                  <a:lnTo>
                    <a:pt x="2180" y="696"/>
                  </a:lnTo>
                  <a:lnTo>
                    <a:pt x="2198" y="714"/>
                  </a:lnTo>
                  <a:lnTo>
                    <a:pt x="2207" y="736"/>
                  </a:lnTo>
                  <a:lnTo>
                    <a:pt x="2216" y="767"/>
                  </a:lnTo>
                  <a:lnTo>
                    <a:pt x="2220" y="803"/>
                  </a:lnTo>
                  <a:lnTo>
                    <a:pt x="2220" y="843"/>
                  </a:lnTo>
                  <a:lnTo>
                    <a:pt x="2234" y="874"/>
                  </a:lnTo>
                  <a:lnTo>
                    <a:pt x="2243" y="896"/>
                  </a:lnTo>
                  <a:lnTo>
                    <a:pt x="2243" y="963"/>
                  </a:lnTo>
                  <a:lnTo>
                    <a:pt x="2234" y="999"/>
                  </a:lnTo>
                  <a:lnTo>
                    <a:pt x="2234" y="999"/>
                  </a:lnTo>
                  <a:lnTo>
                    <a:pt x="2189" y="1012"/>
                  </a:lnTo>
                  <a:lnTo>
                    <a:pt x="2158" y="1026"/>
                  </a:lnTo>
                  <a:lnTo>
                    <a:pt x="2149" y="1030"/>
                  </a:lnTo>
                  <a:lnTo>
                    <a:pt x="2145" y="1039"/>
                  </a:lnTo>
                  <a:lnTo>
                    <a:pt x="2105" y="1017"/>
                  </a:lnTo>
                  <a:lnTo>
                    <a:pt x="2105" y="1017"/>
                  </a:lnTo>
                  <a:lnTo>
                    <a:pt x="2078" y="995"/>
                  </a:lnTo>
                  <a:lnTo>
                    <a:pt x="2078" y="995"/>
                  </a:lnTo>
                  <a:lnTo>
                    <a:pt x="2055" y="981"/>
                  </a:lnTo>
                  <a:lnTo>
                    <a:pt x="2042" y="977"/>
                  </a:lnTo>
                  <a:lnTo>
                    <a:pt x="1997" y="981"/>
                  </a:lnTo>
                  <a:lnTo>
                    <a:pt x="1917" y="981"/>
                  </a:lnTo>
                  <a:lnTo>
                    <a:pt x="1882" y="977"/>
                  </a:lnTo>
                  <a:lnTo>
                    <a:pt x="1882" y="977"/>
                  </a:lnTo>
                  <a:lnTo>
                    <a:pt x="1873" y="977"/>
                  </a:lnTo>
                  <a:lnTo>
                    <a:pt x="1855" y="968"/>
                  </a:lnTo>
                  <a:lnTo>
                    <a:pt x="1855" y="968"/>
                  </a:lnTo>
                  <a:lnTo>
                    <a:pt x="1837" y="963"/>
                  </a:lnTo>
                  <a:lnTo>
                    <a:pt x="1815" y="959"/>
                  </a:lnTo>
                  <a:lnTo>
                    <a:pt x="1788" y="959"/>
                  </a:lnTo>
                  <a:lnTo>
                    <a:pt x="1748" y="968"/>
                  </a:lnTo>
                  <a:lnTo>
                    <a:pt x="1703" y="981"/>
                  </a:lnTo>
                  <a:lnTo>
                    <a:pt x="1703" y="981"/>
                  </a:lnTo>
                  <a:lnTo>
                    <a:pt x="1676" y="963"/>
                  </a:lnTo>
                  <a:lnTo>
                    <a:pt x="1659" y="950"/>
                  </a:lnTo>
                  <a:lnTo>
                    <a:pt x="1645" y="937"/>
                  </a:lnTo>
                  <a:lnTo>
                    <a:pt x="1645" y="937"/>
                  </a:lnTo>
                  <a:lnTo>
                    <a:pt x="1627" y="905"/>
                  </a:lnTo>
                  <a:lnTo>
                    <a:pt x="1618" y="892"/>
                  </a:lnTo>
                  <a:lnTo>
                    <a:pt x="1609" y="883"/>
                  </a:lnTo>
                  <a:lnTo>
                    <a:pt x="1609" y="883"/>
                  </a:lnTo>
                  <a:lnTo>
                    <a:pt x="1543" y="861"/>
                  </a:lnTo>
                  <a:lnTo>
                    <a:pt x="1480" y="865"/>
                  </a:lnTo>
                  <a:lnTo>
                    <a:pt x="1293" y="1111"/>
                  </a:lnTo>
                  <a:lnTo>
                    <a:pt x="1275" y="1119"/>
                  </a:lnTo>
                  <a:lnTo>
                    <a:pt x="1235" y="1106"/>
                  </a:lnTo>
                  <a:lnTo>
                    <a:pt x="1199" y="1102"/>
                  </a:lnTo>
                  <a:lnTo>
                    <a:pt x="1199" y="1102"/>
                  </a:lnTo>
                  <a:lnTo>
                    <a:pt x="1172" y="1102"/>
                  </a:lnTo>
                  <a:lnTo>
                    <a:pt x="1114" y="1106"/>
                  </a:lnTo>
                  <a:lnTo>
                    <a:pt x="1079" y="1111"/>
                  </a:lnTo>
                  <a:lnTo>
                    <a:pt x="1048" y="1119"/>
                  </a:lnTo>
                  <a:lnTo>
                    <a:pt x="1021" y="1133"/>
                  </a:lnTo>
                  <a:lnTo>
                    <a:pt x="999" y="1146"/>
                  </a:lnTo>
                  <a:lnTo>
                    <a:pt x="967" y="1097"/>
                  </a:lnTo>
                  <a:lnTo>
                    <a:pt x="967" y="1097"/>
                  </a:lnTo>
                  <a:lnTo>
                    <a:pt x="927" y="1106"/>
                  </a:lnTo>
                  <a:lnTo>
                    <a:pt x="887" y="1111"/>
                  </a:lnTo>
                  <a:lnTo>
                    <a:pt x="842" y="1106"/>
                  </a:lnTo>
                  <a:lnTo>
                    <a:pt x="820" y="1102"/>
                  </a:lnTo>
                  <a:lnTo>
                    <a:pt x="802" y="1097"/>
                  </a:lnTo>
                  <a:lnTo>
                    <a:pt x="780" y="1084"/>
                  </a:lnTo>
                  <a:lnTo>
                    <a:pt x="762" y="1070"/>
                  </a:lnTo>
                  <a:lnTo>
                    <a:pt x="749" y="1048"/>
                  </a:lnTo>
                  <a:lnTo>
                    <a:pt x="740" y="1021"/>
                  </a:lnTo>
                  <a:lnTo>
                    <a:pt x="735" y="990"/>
                  </a:lnTo>
                  <a:lnTo>
                    <a:pt x="735" y="950"/>
                  </a:lnTo>
                  <a:lnTo>
                    <a:pt x="735" y="950"/>
                  </a:lnTo>
                  <a:lnTo>
                    <a:pt x="727" y="941"/>
                  </a:lnTo>
                  <a:lnTo>
                    <a:pt x="713" y="932"/>
                  </a:lnTo>
                  <a:lnTo>
                    <a:pt x="691" y="928"/>
                  </a:lnTo>
                  <a:lnTo>
                    <a:pt x="664" y="932"/>
                  </a:lnTo>
                  <a:lnTo>
                    <a:pt x="624" y="946"/>
                  </a:lnTo>
                  <a:lnTo>
                    <a:pt x="575" y="977"/>
                  </a:lnTo>
                  <a:lnTo>
                    <a:pt x="517" y="1030"/>
                  </a:lnTo>
                  <a:lnTo>
                    <a:pt x="517" y="1030"/>
                  </a:lnTo>
                  <a:lnTo>
                    <a:pt x="504" y="1035"/>
                  </a:lnTo>
                  <a:lnTo>
                    <a:pt x="495" y="1035"/>
                  </a:lnTo>
                  <a:lnTo>
                    <a:pt x="481" y="1026"/>
                  </a:lnTo>
                  <a:lnTo>
                    <a:pt x="463" y="1017"/>
                  </a:lnTo>
                  <a:lnTo>
                    <a:pt x="450" y="999"/>
                  </a:lnTo>
                  <a:lnTo>
                    <a:pt x="432" y="968"/>
                  </a:lnTo>
                  <a:lnTo>
                    <a:pt x="414" y="928"/>
                  </a:lnTo>
                  <a:lnTo>
                    <a:pt x="414" y="928"/>
                  </a:lnTo>
                  <a:lnTo>
                    <a:pt x="379" y="830"/>
                  </a:lnTo>
                  <a:lnTo>
                    <a:pt x="370" y="812"/>
                  </a:lnTo>
                  <a:lnTo>
                    <a:pt x="365" y="807"/>
                  </a:lnTo>
                  <a:lnTo>
                    <a:pt x="361" y="807"/>
                  </a:lnTo>
                  <a:lnTo>
                    <a:pt x="347" y="816"/>
                  </a:lnTo>
                  <a:lnTo>
                    <a:pt x="334" y="839"/>
                  </a:lnTo>
                  <a:lnTo>
                    <a:pt x="312" y="861"/>
                  </a:lnTo>
                  <a:lnTo>
                    <a:pt x="281" y="888"/>
                  </a:lnTo>
                  <a:lnTo>
                    <a:pt x="281" y="888"/>
                  </a:lnTo>
                  <a:lnTo>
                    <a:pt x="218" y="932"/>
                  </a:lnTo>
                  <a:lnTo>
                    <a:pt x="124" y="990"/>
                  </a:lnTo>
                  <a:lnTo>
                    <a:pt x="4" y="1061"/>
                  </a:lnTo>
                  <a:lnTo>
                    <a:pt x="4" y="1061"/>
                  </a:lnTo>
                  <a:lnTo>
                    <a:pt x="0" y="1070"/>
                  </a:lnTo>
                  <a:lnTo>
                    <a:pt x="0" y="1079"/>
                  </a:lnTo>
                  <a:lnTo>
                    <a:pt x="0" y="1093"/>
                  </a:lnTo>
                  <a:lnTo>
                    <a:pt x="4" y="1106"/>
                  </a:lnTo>
                  <a:lnTo>
                    <a:pt x="17" y="1119"/>
                  </a:lnTo>
                  <a:lnTo>
                    <a:pt x="40" y="1128"/>
                  </a:lnTo>
                  <a:lnTo>
                    <a:pt x="71" y="1133"/>
                  </a:lnTo>
                  <a:lnTo>
                    <a:pt x="71" y="1133"/>
                  </a:lnTo>
                  <a:lnTo>
                    <a:pt x="89" y="1137"/>
                  </a:lnTo>
                  <a:lnTo>
                    <a:pt x="102" y="1142"/>
                  </a:lnTo>
                  <a:lnTo>
                    <a:pt x="111" y="1151"/>
                  </a:lnTo>
                  <a:lnTo>
                    <a:pt x="116" y="1160"/>
                  </a:lnTo>
                  <a:lnTo>
                    <a:pt x="116" y="1169"/>
                  </a:lnTo>
                  <a:lnTo>
                    <a:pt x="116" y="1182"/>
                  </a:lnTo>
                  <a:lnTo>
                    <a:pt x="107" y="1204"/>
                  </a:lnTo>
                  <a:lnTo>
                    <a:pt x="93" y="1231"/>
                  </a:lnTo>
                  <a:lnTo>
                    <a:pt x="75" y="1249"/>
                  </a:lnTo>
                  <a:lnTo>
                    <a:pt x="62" y="1258"/>
                  </a:lnTo>
                  <a:lnTo>
                    <a:pt x="53" y="1262"/>
                  </a:lnTo>
                  <a:lnTo>
                    <a:pt x="53" y="1258"/>
                  </a:lnTo>
                  <a:lnTo>
                    <a:pt x="53" y="1258"/>
                  </a:lnTo>
                  <a:lnTo>
                    <a:pt x="35" y="1284"/>
                  </a:lnTo>
                  <a:lnTo>
                    <a:pt x="26" y="1311"/>
                  </a:lnTo>
                  <a:lnTo>
                    <a:pt x="22" y="1342"/>
                  </a:lnTo>
                  <a:lnTo>
                    <a:pt x="22" y="1342"/>
                  </a:lnTo>
                  <a:lnTo>
                    <a:pt x="22" y="1423"/>
                  </a:lnTo>
                  <a:lnTo>
                    <a:pt x="17" y="1463"/>
                  </a:lnTo>
                  <a:lnTo>
                    <a:pt x="13" y="1481"/>
                  </a:lnTo>
                  <a:lnTo>
                    <a:pt x="9" y="1490"/>
                  </a:lnTo>
                  <a:lnTo>
                    <a:pt x="9" y="1490"/>
                  </a:lnTo>
                  <a:lnTo>
                    <a:pt x="9" y="1507"/>
                  </a:lnTo>
                  <a:lnTo>
                    <a:pt x="13" y="1530"/>
                  </a:lnTo>
                  <a:lnTo>
                    <a:pt x="31" y="1561"/>
                  </a:lnTo>
                  <a:lnTo>
                    <a:pt x="58" y="1588"/>
                  </a:lnTo>
                  <a:lnTo>
                    <a:pt x="75" y="1601"/>
                  </a:lnTo>
                  <a:lnTo>
                    <a:pt x="93" y="1610"/>
                  </a:lnTo>
                  <a:lnTo>
                    <a:pt x="111" y="1619"/>
                  </a:lnTo>
                  <a:lnTo>
                    <a:pt x="138" y="1619"/>
                  </a:lnTo>
                  <a:lnTo>
                    <a:pt x="160" y="1619"/>
                  </a:lnTo>
                  <a:lnTo>
                    <a:pt x="187" y="1615"/>
                  </a:lnTo>
                  <a:lnTo>
                    <a:pt x="218" y="1606"/>
                  </a:lnTo>
                  <a:lnTo>
                    <a:pt x="249" y="1588"/>
                  </a:lnTo>
                  <a:lnTo>
                    <a:pt x="249" y="1588"/>
                  </a:lnTo>
                  <a:lnTo>
                    <a:pt x="258" y="1579"/>
                  </a:lnTo>
                  <a:lnTo>
                    <a:pt x="272" y="1570"/>
                  </a:lnTo>
                  <a:lnTo>
                    <a:pt x="289" y="1565"/>
                  </a:lnTo>
                  <a:lnTo>
                    <a:pt x="307" y="1561"/>
                  </a:lnTo>
                  <a:lnTo>
                    <a:pt x="334" y="1565"/>
                  </a:lnTo>
                  <a:lnTo>
                    <a:pt x="361" y="1579"/>
                  </a:lnTo>
                  <a:lnTo>
                    <a:pt x="388" y="1606"/>
                  </a:lnTo>
                  <a:lnTo>
                    <a:pt x="388" y="1606"/>
                  </a:lnTo>
                  <a:lnTo>
                    <a:pt x="392" y="1606"/>
                  </a:lnTo>
                  <a:lnTo>
                    <a:pt x="405" y="1610"/>
                  </a:lnTo>
                  <a:lnTo>
                    <a:pt x="437" y="1597"/>
                  </a:lnTo>
                  <a:lnTo>
                    <a:pt x="454" y="1588"/>
                  </a:lnTo>
                  <a:lnTo>
                    <a:pt x="481" y="1565"/>
                  </a:lnTo>
                  <a:lnTo>
                    <a:pt x="481" y="1565"/>
                  </a:lnTo>
                  <a:lnTo>
                    <a:pt x="504" y="1552"/>
                  </a:lnTo>
                  <a:lnTo>
                    <a:pt x="517" y="1552"/>
                  </a:lnTo>
                  <a:lnTo>
                    <a:pt x="521" y="1552"/>
                  </a:lnTo>
                  <a:lnTo>
                    <a:pt x="535" y="1561"/>
                  </a:lnTo>
                  <a:lnTo>
                    <a:pt x="539" y="1579"/>
                  </a:lnTo>
                  <a:lnTo>
                    <a:pt x="544" y="1597"/>
                  </a:lnTo>
                  <a:lnTo>
                    <a:pt x="544" y="1615"/>
                  </a:lnTo>
                  <a:lnTo>
                    <a:pt x="539" y="1632"/>
                  </a:lnTo>
                  <a:lnTo>
                    <a:pt x="611" y="1717"/>
                  </a:lnTo>
                  <a:lnTo>
                    <a:pt x="611" y="1717"/>
                  </a:lnTo>
                  <a:lnTo>
                    <a:pt x="624" y="1748"/>
                  </a:lnTo>
                  <a:lnTo>
                    <a:pt x="637" y="1784"/>
                  </a:lnTo>
                  <a:lnTo>
                    <a:pt x="646" y="1820"/>
                  </a:lnTo>
                  <a:lnTo>
                    <a:pt x="646" y="1860"/>
                  </a:lnTo>
                  <a:lnTo>
                    <a:pt x="646" y="1878"/>
                  </a:lnTo>
                  <a:lnTo>
                    <a:pt x="642" y="1895"/>
                  </a:lnTo>
                  <a:lnTo>
                    <a:pt x="633" y="1909"/>
                  </a:lnTo>
                  <a:lnTo>
                    <a:pt x="619" y="1918"/>
                  </a:lnTo>
                  <a:lnTo>
                    <a:pt x="602" y="1927"/>
                  </a:lnTo>
                  <a:lnTo>
                    <a:pt x="579" y="1931"/>
                  </a:lnTo>
                  <a:lnTo>
                    <a:pt x="579" y="1931"/>
                  </a:lnTo>
                  <a:lnTo>
                    <a:pt x="566" y="1940"/>
                  </a:lnTo>
                  <a:lnTo>
                    <a:pt x="535" y="1967"/>
                  </a:lnTo>
                  <a:lnTo>
                    <a:pt x="517" y="1989"/>
                  </a:lnTo>
                  <a:lnTo>
                    <a:pt x="499" y="2016"/>
                  </a:lnTo>
                  <a:lnTo>
                    <a:pt x="481" y="2043"/>
                  </a:lnTo>
                  <a:lnTo>
                    <a:pt x="472" y="2074"/>
                  </a:lnTo>
                  <a:lnTo>
                    <a:pt x="472" y="2074"/>
                  </a:lnTo>
                  <a:lnTo>
                    <a:pt x="472" y="2078"/>
                  </a:lnTo>
                  <a:lnTo>
                    <a:pt x="463" y="2087"/>
                  </a:lnTo>
                  <a:lnTo>
                    <a:pt x="450" y="2092"/>
                  </a:lnTo>
                  <a:lnTo>
                    <a:pt x="437" y="2092"/>
                  </a:lnTo>
                  <a:lnTo>
                    <a:pt x="419" y="2092"/>
                  </a:lnTo>
                  <a:lnTo>
                    <a:pt x="396" y="2087"/>
                  </a:lnTo>
                  <a:lnTo>
                    <a:pt x="396" y="2087"/>
                  </a:lnTo>
                  <a:lnTo>
                    <a:pt x="392" y="2087"/>
                  </a:lnTo>
                  <a:lnTo>
                    <a:pt x="388" y="2096"/>
                  </a:lnTo>
                  <a:lnTo>
                    <a:pt x="383" y="2114"/>
                  </a:lnTo>
                  <a:lnTo>
                    <a:pt x="388" y="2127"/>
                  </a:lnTo>
                  <a:lnTo>
                    <a:pt x="396" y="2145"/>
                  </a:lnTo>
                  <a:lnTo>
                    <a:pt x="374" y="2208"/>
                  </a:lnTo>
                  <a:lnTo>
                    <a:pt x="374" y="2208"/>
                  </a:lnTo>
                  <a:lnTo>
                    <a:pt x="356" y="2243"/>
                  </a:lnTo>
                  <a:lnTo>
                    <a:pt x="343" y="2279"/>
                  </a:lnTo>
                  <a:lnTo>
                    <a:pt x="321" y="2319"/>
                  </a:lnTo>
                  <a:lnTo>
                    <a:pt x="298" y="2355"/>
                  </a:lnTo>
                  <a:lnTo>
                    <a:pt x="272" y="2377"/>
                  </a:lnTo>
                  <a:lnTo>
                    <a:pt x="258" y="2386"/>
                  </a:lnTo>
                  <a:lnTo>
                    <a:pt x="245" y="2386"/>
                  </a:lnTo>
                  <a:lnTo>
                    <a:pt x="236" y="2386"/>
                  </a:lnTo>
                  <a:lnTo>
                    <a:pt x="223" y="2373"/>
                  </a:lnTo>
                  <a:lnTo>
                    <a:pt x="223" y="2373"/>
                  </a:lnTo>
                  <a:lnTo>
                    <a:pt x="205" y="2395"/>
                  </a:lnTo>
                  <a:lnTo>
                    <a:pt x="187" y="2413"/>
                  </a:lnTo>
                  <a:lnTo>
                    <a:pt x="169" y="2440"/>
                  </a:lnTo>
                  <a:lnTo>
                    <a:pt x="160" y="2466"/>
                  </a:lnTo>
                  <a:lnTo>
                    <a:pt x="160" y="2480"/>
                  </a:lnTo>
                  <a:lnTo>
                    <a:pt x="160" y="2493"/>
                  </a:lnTo>
                  <a:lnTo>
                    <a:pt x="165" y="2502"/>
                  </a:lnTo>
                  <a:lnTo>
                    <a:pt x="174" y="2515"/>
                  </a:lnTo>
                  <a:lnTo>
                    <a:pt x="187" y="2524"/>
                  </a:lnTo>
                  <a:lnTo>
                    <a:pt x="205" y="2529"/>
                  </a:lnTo>
                  <a:lnTo>
                    <a:pt x="205" y="2529"/>
                  </a:lnTo>
                  <a:lnTo>
                    <a:pt x="214" y="2533"/>
                  </a:lnTo>
                  <a:lnTo>
                    <a:pt x="223" y="2538"/>
                  </a:lnTo>
                  <a:lnTo>
                    <a:pt x="227" y="2547"/>
                  </a:lnTo>
                  <a:lnTo>
                    <a:pt x="231" y="2556"/>
                  </a:lnTo>
                  <a:lnTo>
                    <a:pt x="231" y="2573"/>
                  </a:lnTo>
                  <a:lnTo>
                    <a:pt x="223" y="2591"/>
                  </a:lnTo>
                  <a:lnTo>
                    <a:pt x="209" y="2614"/>
                  </a:lnTo>
                  <a:lnTo>
                    <a:pt x="209" y="2614"/>
                  </a:lnTo>
                  <a:lnTo>
                    <a:pt x="205" y="2618"/>
                  </a:lnTo>
                  <a:lnTo>
                    <a:pt x="205" y="2627"/>
                  </a:lnTo>
                  <a:lnTo>
                    <a:pt x="209" y="2631"/>
                  </a:lnTo>
                  <a:lnTo>
                    <a:pt x="214" y="2636"/>
                  </a:lnTo>
                  <a:lnTo>
                    <a:pt x="231" y="2636"/>
                  </a:lnTo>
                  <a:lnTo>
                    <a:pt x="258" y="2636"/>
                  </a:lnTo>
                  <a:lnTo>
                    <a:pt x="294" y="2631"/>
                  </a:lnTo>
                  <a:lnTo>
                    <a:pt x="294" y="2631"/>
                  </a:lnTo>
                  <a:lnTo>
                    <a:pt x="303" y="2636"/>
                  </a:lnTo>
                  <a:lnTo>
                    <a:pt x="307" y="2640"/>
                  </a:lnTo>
                  <a:lnTo>
                    <a:pt x="312" y="2645"/>
                  </a:lnTo>
                  <a:lnTo>
                    <a:pt x="312" y="2654"/>
                  </a:lnTo>
                  <a:lnTo>
                    <a:pt x="307" y="2663"/>
                  </a:lnTo>
                  <a:lnTo>
                    <a:pt x="294" y="2676"/>
                  </a:lnTo>
                  <a:lnTo>
                    <a:pt x="272" y="2694"/>
                  </a:lnTo>
                  <a:lnTo>
                    <a:pt x="272" y="2694"/>
                  </a:lnTo>
                  <a:lnTo>
                    <a:pt x="285" y="2703"/>
                  </a:lnTo>
                  <a:lnTo>
                    <a:pt x="312" y="2734"/>
                  </a:lnTo>
                  <a:lnTo>
                    <a:pt x="325" y="2752"/>
                  </a:lnTo>
                  <a:lnTo>
                    <a:pt x="334" y="2779"/>
                  </a:lnTo>
                  <a:lnTo>
                    <a:pt x="339" y="2805"/>
                  </a:lnTo>
                  <a:lnTo>
                    <a:pt x="334" y="2841"/>
                  </a:lnTo>
                  <a:lnTo>
                    <a:pt x="347" y="2854"/>
                  </a:lnTo>
                  <a:lnTo>
                    <a:pt x="379" y="2859"/>
                  </a:lnTo>
                  <a:lnTo>
                    <a:pt x="401" y="2859"/>
                  </a:lnTo>
                  <a:lnTo>
                    <a:pt x="401" y="2859"/>
                  </a:lnTo>
                  <a:lnTo>
                    <a:pt x="414" y="2863"/>
                  </a:lnTo>
                  <a:lnTo>
                    <a:pt x="437" y="2881"/>
                  </a:lnTo>
                  <a:lnTo>
                    <a:pt x="450" y="2890"/>
                  </a:lnTo>
                  <a:lnTo>
                    <a:pt x="459" y="2903"/>
                  </a:lnTo>
                  <a:lnTo>
                    <a:pt x="463" y="2921"/>
                  </a:lnTo>
                  <a:lnTo>
                    <a:pt x="459" y="2935"/>
                  </a:lnTo>
                  <a:lnTo>
                    <a:pt x="459" y="2935"/>
                  </a:lnTo>
                  <a:lnTo>
                    <a:pt x="454" y="2948"/>
                  </a:lnTo>
                  <a:lnTo>
                    <a:pt x="441" y="2957"/>
                  </a:lnTo>
                  <a:lnTo>
                    <a:pt x="432" y="2966"/>
                  </a:lnTo>
                  <a:lnTo>
                    <a:pt x="423" y="2966"/>
                  </a:lnTo>
                  <a:lnTo>
                    <a:pt x="405" y="2961"/>
                  </a:lnTo>
                  <a:lnTo>
                    <a:pt x="392" y="2952"/>
                  </a:lnTo>
                  <a:lnTo>
                    <a:pt x="392" y="2952"/>
                  </a:lnTo>
                  <a:lnTo>
                    <a:pt x="388" y="2952"/>
                  </a:lnTo>
                  <a:lnTo>
                    <a:pt x="374" y="2957"/>
                  </a:lnTo>
                  <a:lnTo>
                    <a:pt x="334" y="2979"/>
                  </a:lnTo>
                  <a:lnTo>
                    <a:pt x="281" y="3019"/>
                  </a:lnTo>
                  <a:lnTo>
                    <a:pt x="281" y="3019"/>
                  </a:lnTo>
                  <a:lnTo>
                    <a:pt x="294" y="3033"/>
                  </a:lnTo>
                  <a:lnTo>
                    <a:pt x="303" y="3051"/>
                  </a:lnTo>
                  <a:lnTo>
                    <a:pt x="312" y="3068"/>
                  </a:lnTo>
                  <a:lnTo>
                    <a:pt x="312" y="3095"/>
                  </a:lnTo>
                  <a:lnTo>
                    <a:pt x="307" y="3122"/>
                  </a:lnTo>
                  <a:lnTo>
                    <a:pt x="298" y="3135"/>
                  </a:lnTo>
                  <a:lnTo>
                    <a:pt x="285" y="3149"/>
                  </a:lnTo>
                  <a:lnTo>
                    <a:pt x="272" y="3162"/>
                  </a:lnTo>
                  <a:lnTo>
                    <a:pt x="254" y="3175"/>
                  </a:lnTo>
                  <a:lnTo>
                    <a:pt x="147" y="3251"/>
                  </a:lnTo>
                  <a:lnTo>
                    <a:pt x="147" y="3251"/>
                  </a:lnTo>
                  <a:lnTo>
                    <a:pt x="147" y="3260"/>
                  </a:lnTo>
                  <a:lnTo>
                    <a:pt x="147" y="3282"/>
                  </a:lnTo>
                  <a:lnTo>
                    <a:pt x="156" y="3314"/>
                  </a:lnTo>
                  <a:lnTo>
                    <a:pt x="165" y="3327"/>
                  </a:lnTo>
                  <a:lnTo>
                    <a:pt x="178" y="3345"/>
                  </a:lnTo>
                  <a:lnTo>
                    <a:pt x="231" y="3425"/>
                  </a:lnTo>
                  <a:lnTo>
                    <a:pt x="231" y="3425"/>
                  </a:lnTo>
                  <a:lnTo>
                    <a:pt x="236" y="3430"/>
                  </a:lnTo>
                  <a:lnTo>
                    <a:pt x="245" y="3439"/>
                  </a:lnTo>
                  <a:lnTo>
                    <a:pt x="258" y="3443"/>
                  </a:lnTo>
                  <a:lnTo>
                    <a:pt x="276" y="3443"/>
                  </a:lnTo>
                  <a:lnTo>
                    <a:pt x="298" y="3434"/>
                  </a:lnTo>
                  <a:lnTo>
                    <a:pt x="325" y="3421"/>
                  </a:lnTo>
                  <a:lnTo>
                    <a:pt x="356" y="3398"/>
                  </a:lnTo>
                  <a:lnTo>
                    <a:pt x="356" y="3398"/>
                  </a:lnTo>
                  <a:lnTo>
                    <a:pt x="392" y="3372"/>
                  </a:lnTo>
                  <a:lnTo>
                    <a:pt x="423" y="3354"/>
                  </a:lnTo>
                  <a:lnTo>
                    <a:pt x="450" y="3345"/>
                  </a:lnTo>
                  <a:lnTo>
                    <a:pt x="472" y="3340"/>
                  </a:lnTo>
                  <a:lnTo>
                    <a:pt x="504" y="3336"/>
                  </a:lnTo>
                  <a:lnTo>
                    <a:pt x="512" y="3340"/>
                  </a:lnTo>
                  <a:lnTo>
                    <a:pt x="512" y="3340"/>
                  </a:lnTo>
                  <a:lnTo>
                    <a:pt x="544" y="3314"/>
                  </a:lnTo>
                  <a:lnTo>
                    <a:pt x="570" y="3287"/>
                  </a:lnTo>
                  <a:lnTo>
                    <a:pt x="584" y="3269"/>
                  </a:lnTo>
                  <a:lnTo>
                    <a:pt x="593" y="3251"/>
                  </a:lnTo>
                  <a:lnTo>
                    <a:pt x="718" y="3198"/>
                  </a:lnTo>
                  <a:lnTo>
                    <a:pt x="718" y="3198"/>
                  </a:lnTo>
                  <a:lnTo>
                    <a:pt x="727" y="3220"/>
                  </a:lnTo>
                  <a:lnTo>
                    <a:pt x="731" y="3251"/>
                  </a:lnTo>
                  <a:lnTo>
                    <a:pt x="731" y="3251"/>
                  </a:lnTo>
                  <a:lnTo>
                    <a:pt x="735" y="3256"/>
                  </a:lnTo>
                  <a:lnTo>
                    <a:pt x="744" y="3265"/>
                  </a:lnTo>
                  <a:lnTo>
                    <a:pt x="771" y="3278"/>
                  </a:lnTo>
                  <a:lnTo>
                    <a:pt x="807" y="3291"/>
                  </a:lnTo>
                  <a:lnTo>
                    <a:pt x="834" y="3296"/>
                  </a:lnTo>
                  <a:lnTo>
                    <a:pt x="834" y="3296"/>
                  </a:lnTo>
                  <a:lnTo>
                    <a:pt x="838" y="3300"/>
                  </a:lnTo>
                  <a:lnTo>
                    <a:pt x="847" y="3305"/>
                  </a:lnTo>
                  <a:lnTo>
                    <a:pt x="856" y="3323"/>
                  </a:lnTo>
                  <a:lnTo>
                    <a:pt x="878" y="3372"/>
                  </a:lnTo>
                  <a:lnTo>
                    <a:pt x="900" y="3443"/>
                  </a:lnTo>
                  <a:lnTo>
                    <a:pt x="954" y="3461"/>
                  </a:lnTo>
                  <a:lnTo>
                    <a:pt x="1003" y="3488"/>
                  </a:lnTo>
                  <a:lnTo>
                    <a:pt x="1052" y="3523"/>
                  </a:lnTo>
                  <a:lnTo>
                    <a:pt x="1097" y="3563"/>
                  </a:lnTo>
                  <a:lnTo>
                    <a:pt x="1128" y="3572"/>
                  </a:lnTo>
                  <a:lnTo>
                    <a:pt x="1164" y="3577"/>
                  </a:lnTo>
                  <a:lnTo>
                    <a:pt x="1164" y="3577"/>
                  </a:lnTo>
                  <a:lnTo>
                    <a:pt x="1172" y="3577"/>
                  </a:lnTo>
                  <a:lnTo>
                    <a:pt x="1190" y="3590"/>
                  </a:lnTo>
                  <a:lnTo>
                    <a:pt x="1204" y="3599"/>
                  </a:lnTo>
                  <a:lnTo>
                    <a:pt x="1213" y="3608"/>
                  </a:lnTo>
                  <a:lnTo>
                    <a:pt x="1222" y="3626"/>
                  </a:lnTo>
                  <a:lnTo>
                    <a:pt x="1222" y="3648"/>
                  </a:lnTo>
                  <a:lnTo>
                    <a:pt x="1222" y="3648"/>
                  </a:lnTo>
                  <a:lnTo>
                    <a:pt x="1226" y="3666"/>
                  </a:lnTo>
                  <a:lnTo>
                    <a:pt x="1230" y="3675"/>
                  </a:lnTo>
                  <a:lnTo>
                    <a:pt x="1239" y="3679"/>
                  </a:lnTo>
                  <a:lnTo>
                    <a:pt x="1257" y="3679"/>
                  </a:lnTo>
                  <a:lnTo>
                    <a:pt x="1279" y="3675"/>
                  </a:lnTo>
                  <a:lnTo>
                    <a:pt x="1306" y="3662"/>
                  </a:lnTo>
                  <a:lnTo>
                    <a:pt x="1337" y="3644"/>
                  </a:lnTo>
                  <a:lnTo>
                    <a:pt x="1369" y="3617"/>
                  </a:lnTo>
                  <a:lnTo>
                    <a:pt x="1404" y="3590"/>
                  </a:lnTo>
                  <a:lnTo>
                    <a:pt x="1404" y="3590"/>
                  </a:lnTo>
                  <a:lnTo>
                    <a:pt x="1431" y="3559"/>
                  </a:lnTo>
                  <a:lnTo>
                    <a:pt x="1449" y="3537"/>
                  </a:lnTo>
                  <a:lnTo>
                    <a:pt x="1458" y="3519"/>
                  </a:lnTo>
                  <a:lnTo>
                    <a:pt x="1458" y="3505"/>
                  </a:lnTo>
                  <a:lnTo>
                    <a:pt x="1458" y="3492"/>
                  </a:lnTo>
                  <a:lnTo>
                    <a:pt x="1453" y="3483"/>
                  </a:lnTo>
                  <a:lnTo>
                    <a:pt x="1453" y="3470"/>
                  </a:lnTo>
                  <a:lnTo>
                    <a:pt x="1449" y="3456"/>
                  </a:lnTo>
                  <a:lnTo>
                    <a:pt x="1449" y="3456"/>
                  </a:lnTo>
                  <a:lnTo>
                    <a:pt x="1453" y="3447"/>
                  </a:lnTo>
                  <a:lnTo>
                    <a:pt x="1458" y="3439"/>
                  </a:lnTo>
                  <a:lnTo>
                    <a:pt x="1462" y="3439"/>
                  </a:lnTo>
                  <a:lnTo>
                    <a:pt x="1471" y="3439"/>
                  </a:lnTo>
                  <a:lnTo>
                    <a:pt x="1525" y="3452"/>
                  </a:lnTo>
                  <a:lnTo>
                    <a:pt x="1525" y="3452"/>
                  </a:lnTo>
                  <a:lnTo>
                    <a:pt x="1556" y="3452"/>
                  </a:lnTo>
                  <a:lnTo>
                    <a:pt x="1592" y="3452"/>
                  </a:lnTo>
                  <a:lnTo>
                    <a:pt x="1641" y="3447"/>
                  </a:lnTo>
                  <a:lnTo>
                    <a:pt x="1694" y="3434"/>
                  </a:lnTo>
                  <a:lnTo>
                    <a:pt x="1752" y="3416"/>
                  </a:lnTo>
                  <a:lnTo>
                    <a:pt x="1810" y="3385"/>
                  </a:lnTo>
                  <a:lnTo>
                    <a:pt x="1837" y="3367"/>
                  </a:lnTo>
                  <a:lnTo>
                    <a:pt x="1868" y="3345"/>
                  </a:lnTo>
                  <a:lnTo>
                    <a:pt x="1868" y="3345"/>
                  </a:lnTo>
                  <a:lnTo>
                    <a:pt x="1975" y="3381"/>
                  </a:lnTo>
                  <a:lnTo>
                    <a:pt x="1975" y="3381"/>
                  </a:lnTo>
                  <a:lnTo>
                    <a:pt x="2002" y="3385"/>
                  </a:lnTo>
                  <a:lnTo>
                    <a:pt x="2029" y="3385"/>
                  </a:lnTo>
                  <a:lnTo>
                    <a:pt x="2051" y="3381"/>
                  </a:lnTo>
                  <a:lnTo>
                    <a:pt x="2060" y="3372"/>
                  </a:lnTo>
                  <a:lnTo>
                    <a:pt x="2069" y="3363"/>
                  </a:lnTo>
                  <a:lnTo>
                    <a:pt x="2069" y="3363"/>
                  </a:lnTo>
                  <a:lnTo>
                    <a:pt x="2078" y="3354"/>
                  </a:lnTo>
                  <a:lnTo>
                    <a:pt x="2091" y="3345"/>
                  </a:lnTo>
                  <a:lnTo>
                    <a:pt x="2118" y="3336"/>
                  </a:lnTo>
                  <a:lnTo>
                    <a:pt x="2149" y="3332"/>
                  </a:lnTo>
                  <a:lnTo>
                    <a:pt x="2149" y="3332"/>
                  </a:lnTo>
                  <a:lnTo>
                    <a:pt x="2154" y="3305"/>
                  </a:lnTo>
                  <a:lnTo>
                    <a:pt x="2158" y="3274"/>
                  </a:lnTo>
                  <a:lnTo>
                    <a:pt x="2158" y="3229"/>
                  </a:lnTo>
                  <a:lnTo>
                    <a:pt x="2158" y="3229"/>
                  </a:lnTo>
                  <a:lnTo>
                    <a:pt x="2162" y="3216"/>
                  </a:lnTo>
                  <a:lnTo>
                    <a:pt x="2171" y="3198"/>
                  </a:lnTo>
                  <a:lnTo>
                    <a:pt x="2198" y="3162"/>
                  </a:lnTo>
                  <a:lnTo>
                    <a:pt x="2243" y="3126"/>
                  </a:lnTo>
                  <a:lnTo>
                    <a:pt x="2265" y="3109"/>
                  </a:lnTo>
                  <a:lnTo>
                    <a:pt x="2287" y="3100"/>
                  </a:lnTo>
                  <a:lnTo>
                    <a:pt x="2314" y="3091"/>
                  </a:lnTo>
                  <a:lnTo>
                    <a:pt x="2336" y="3086"/>
                  </a:lnTo>
                  <a:lnTo>
                    <a:pt x="2359" y="3091"/>
                  </a:lnTo>
                  <a:lnTo>
                    <a:pt x="2381" y="3104"/>
                  </a:lnTo>
                  <a:lnTo>
                    <a:pt x="2399" y="3122"/>
                  </a:lnTo>
                  <a:lnTo>
                    <a:pt x="2412" y="3153"/>
                  </a:lnTo>
                  <a:lnTo>
                    <a:pt x="2426" y="3193"/>
                  </a:lnTo>
                  <a:lnTo>
                    <a:pt x="2430" y="3242"/>
                  </a:lnTo>
                  <a:lnTo>
                    <a:pt x="2443" y="3278"/>
                  </a:lnTo>
                  <a:lnTo>
                    <a:pt x="2443" y="3278"/>
                  </a:lnTo>
                  <a:lnTo>
                    <a:pt x="2448" y="3282"/>
                  </a:lnTo>
                  <a:lnTo>
                    <a:pt x="2466" y="3296"/>
                  </a:lnTo>
                  <a:lnTo>
                    <a:pt x="2475" y="3309"/>
                  </a:lnTo>
                  <a:lnTo>
                    <a:pt x="2484" y="3318"/>
                  </a:lnTo>
                  <a:lnTo>
                    <a:pt x="2488" y="3336"/>
                  </a:lnTo>
                  <a:lnTo>
                    <a:pt x="2492" y="3354"/>
                  </a:lnTo>
                  <a:lnTo>
                    <a:pt x="2492" y="3354"/>
                  </a:lnTo>
                  <a:lnTo>
                    <a:pt x="2492" y="3403"/>
                  </a:lnTo>
                  <a:lnTo>
                    <a:pt x="2492" y="3430"/>
                  </a:lnTo>
                  <a:lnTo>
                    <a:pt x="2497" y="3452"/>
                  </a:lnTo>
                  <a:lnTo>
                    <a:pt x="2501" y="3461"/>
                  </a:lnTo>
                  <a:lnTo>
                    <a:pt x="2510" y="3465"/>
                  </a:lnTo>
                  <a:lnTo>
                    <a:pt x="2519" y="3470"/>
                  </a:lnTo>
                  <a:lnTo>
                    <a:pt x="2533" y="3470"/>
                  </a:lnTo>
                  <a:lnTo>
                    <a:pt x="2546" y="3470"/>
                  </a:lnTo>
                  <a:lnTo>
                    <a:pt x="2564" y="3465"/>
                  </a:lnTo>
                  <a:lnTo>
                    <a:pt x="2608" y="3439"/>
                  </a:lnTo>
                  <a:lnTo>
                    <a:pt x="2608" y="3439"/>
                  </a:lnTo>
                  <a:lnTo>
                    <a:pt x="2640" y="3421"/>
                  </a:lnTo>
                  <a:lnTo>
                    <a:pt x="2653" y="3421"/>
                  </a:lnTo>
                  <a:lnTo>
                    <a:pt x="2662" y="3421"/>
                  </a:lnTo>
                  <a:lnTo>
                    <a:pt x="2666" y="3425"/>
                  </a:lnTo>
                  <a:lnTo>
                    <a:pt x="2671" y="3430"/>
                  </a:lnTo>
                  <a:lnTo>
                    <a:pt x="2671" y="3447"/>
                  </a:lnTo>
                  <a:lnTo>
                    <a:pt x="2666" y="3465"/>
                  </a:lnTo>
                  <a:lnTo>
                    <a:pt x="2662" y="3488"/>
                  </a:lnTo>
                  <a:lnTo>
                    <a:pt x="2657" y="3505"/>
                  </a:lnTo>
                  <a:lnTo>
                    <a:pt x="2657" y="3505"/>
                  </a:lnTo>
                  <a:lnTo>
                    <a:pt x="2671" y="3501"/>
                  </a:lnTo>
                  <a:lnTo>
                    <a:pt x="2684" y="3497"/>
                  </a:lnTo>
                  <a:lnTo>
                    <a:pt x="2698" y="3497"/>
                  </a:lnTo>
                  <a:lnTo>
                    <a:pt x="2711" y="3505"/>
                  </a:lnTo>
                  <a:lnTo>
                    <a:pt x="2720" y="3528"/>
                  </a:lnTo>
                  <a:lnTo>
                    <a:pt x="2724" y="3559"/>
                  </a:lnTo>
                  <a:lnTo>
                    <a:pt x="2715" y="3608"/>
                  </a:lnTo>
                  <a:lnTo>
                    <a:pt x="2715" y="3608"/>
                  </a:lnTo>
                  <a:lnTo>
                    <a:pt x="2778" y="3613"/>
                  </a:lnTo>
                  <a:lnTo>
                    <a:pt x="2836" y="3608"/>
                  </a:lnTo>
                  <a:lnTo>
                    <a:pt x="2903" y="3608"/>
                  </a:lnTo>
                  <a:lnTo>
                    <a:pt x="2965" y="3595"/>
                  </a:lnTo>
                  <a:lnTo>
                    <a:pt x="2992" y="3590"/>
                  </a:lnTo>
                  <a:lnTo>
                    <a:pt x="3014" y="3577"/>
                  </a:lnTo>
                  <a:lnTo>
                    <a:pt x="3028" y="3568"/>
                  </a:lnTo>
                  <a:lnTo>
                    <a:pt x="3037" y="3550"/>
                  </a:lnTo>
                  <a:lnTo>
                    <a:pt x="3041" y="3537"/>
                  </a:lnTo>
                  <a:lnTo>
                    <a:pt x="3032" y="3514"/>
                  </a:lnTo>
                  <a:lnTo>
                    <a:pt x="3032" y="3514"/>
                  </a:lnTo>
                  <a:lnTo>
                    <a:pt x="3037" y="3497"/>
                  </a:lnTo>
                  <a:lnTo>
                    <a:pt x="3041" y="3474"/>
                  </a:lnTo>
                  <a:lnTo>
                    <a:pt x="3050" y="3456"/>
                  </a:lnTo>
                  <a:lnTo>
                    <a:pt x="3068" y="3434"/>
                  </a:lnTo>
                  <a:lnTo>
                    <a:pt x="3086" y="3416"/>
                  </a:lnTo>
                  <a:lnTo>
                    <a:pt x="3099" y="3412"/>
                  </a:lnTo>
                  <a:lnTo>
                    <a:pt x="3108" y="3412"/>
                  </a:lnTo>
                  <a:lnTo>
                    <a:pt x="3126" y="3412"/>
                  </a:lnTo>
                  <a:lnTo>
                    <a:pt x="3144" y="3412"/>
                  </a:lnTo>
                  <a:lnTo>
                    <a:pt x="3144" y="3412"/>
                  </a:lnTo>
                  <a:lnTo>
                    <a:pt x="3175" y="3394"/>
                  </a:lnTo>
                  <a:lnTo>
                    <a:pt x="3197" y="3376"/>
                  </a:lnTo>
                  <a:lnTo>
                    <a:pt x="3202" y="3372"/>
                  </a:lnTo>
                  <a:lnTo>
                    <a:pt x="3206" y="3363"/>
                  </a:lnTo>
                  <a:lnTo>
                    <a:pt x="3206" y="3363"/>
                  </a:lnTo>
                  <a:lnTo>
                    <a:pt x="3206" y="3358"/>
                  </a:lnTo>
                  <a:lnTo>
                    <a:pt x="3210" y="3363"/>
                  </a:lnTo>
                  <a:lnTo>
                    <a:pt x="3228" y="3376"/>
                  </a:lnTo>
                  <a:lnTo>
                    <a:pt x="3242" y="3403"/>
                  </a:lnTo>
                  <a:lnTo>
                    <a:pt x="3251" y="3412"/>
                  </a:lnTo>
                  <a:lnTo>
                    <a:pt x="3251" y="3425"/>
                  </a:lnTo>
                  <a:lnTo>
                    <a:pt x="3340" y="3474"/>
                  </a:lnTo>
                  <a:lnTo>
                    <a:pt x="3340" y="3474"/>
                  </a:lnTo>
                  <a:lnTo>
                    <a:pt x="3353" y="3514"/>
                  </a:lnTo>
                  <a:lnTo>
                    <a:pt x="3367" y="3550"/>
                  </a:lnTo>
                  <a:lnTo>
                    <a:pt x="3380" y="3581"/>
                  </a:lnTo>
                  <a:lnTo>
                    <a:pt x="3389" y="3590"/>
                  </a:lnTo>
                  <a:lnTo>
                    <a:pt x="3398" y="3599"/>
                  </a:lnTo>
                  <a:lnTo>
                    <a:pt x="3402" y="3599"/>
                  </a:lnTo>
                  <a:lnTo>
                    <a:pt x="3411" y="3595"/>
                  </a:lnTo>
                  <a:lnTo>
                    <a:pt x="3416" y="3581"/>
                  </a:lnTo>
                  <a:lnTo>
                    <a:pt x="3420" y="3559"/>
                  </a:lnTo>
                  <a:lnTo>
                    <a:pt x="3429" y="3479"/>
                  </a:lnTo>
                  <a:lnTo>
                    <a:pt x="3429" y="3479"/>
                  </a:lnTo>
                  <a:lnTo>
                    <a:pt x="3474" y="3443"/>
                  </a:lnTo>
                  <a:lnTo>
                    <a:pt x="3505" y="3412"/>
                  </a:lnTo>
                  <a:lnTo>
                    <a:pt x="3514" y="3398"/>
                  </a:lnTo>
                  <a:lnTo>
                    <a:pt x="3523" y="3385"/>
                  </a:lnTo>
                  <a:lnTo>
                    <a:pt x="3523" y="3385"/>
                  </a:lnTo>
                  <a:lnTo>
                    <a:pt x="3527" y="3372"/>
                  </a:lnTo>
                  <a:lnTo>
                    <a:pt x="3532" y="3358"/>
                  </a:lnTo>
                  <a:lnTo>
                    <a:pt x="3545" y="3354"/>
                  </a:lnTo>
                  <a:lnTo>
                    <a:pt x="3554" y="3349"/>
                  </a:lnTo>
                  <a:lnTo>
                    <a:pt x="3567" y="3354"/>
                  </a:lnTo>
                  <a:lnTo>
                    <a:pt x="3576" y="3367"/>
                  </a:lnTo>
                  <a:lnTo>
                    <a:pt x="3585" y="3390"/>
                  </a:lnTo>
                  <a:lnTo>
                    <a:pt x="3585" y="3425"/>
                  </a:lnTo>
                  <a:lnTo>
                    <a:pt x="3777" y="3488"/>
                  </a:lnTo>
                  <a:lnTo>
                    <a:pt x="3808" y="3488"/>
                  </a:lnTo>
                  <a:lnTo>
                    <a:pt x="3808" y="3474"/>
                  </a:lnTo>
                  <a:lnTo>
                    <a:pt x="3799" y="3439"/>
                  </a:lnTo>
                  <a:lnTo>
                    <a:pt x="3786" y="3421"/>
                  </a:lnTo>
                  <a:lnTo>
                    <a:pt x="3786" y="3421"/>
                  </a:lnTo>
                  <a:lnTo>
                    <a:pt x="3808" y="3403"/>
                  </a:lnTo>
                  <a:lnTo>
                    <a:pt x="3826" y="3381"/>
                  </a:lnTo>
                  <a:lnTo>
                    <a:pt x="3839" y="3358"/>
                  </a:lnTo>
                  <a:lnTo>
                    <a:pt x="3844" y="3349"/>
                  </a:lnTo>
                  <a:lnTo>
                    <a:pt x="3844" y="3340"/>
                  </a:lnTo>
                  <a:lnTo>
                    <a:pt x="3839" y="3336"/>
                  </a:lnTo>
                  <a:lnTo>
                    <a:pt x="3826" y="3332"/>
                  </a:lnTo>
                  <a:lnTo>
                    <a:pt x="3813" y="3332"/>
                  </a:lnTo>
                  <a:lnTo>
                    <a:pt x="3786" y="3332"/>
                  </a:lnTo>
                  <a:lnTo>
                    <a:pt x="3714" y="3345"/>
                  </a:lnTo>
                  <a:lnTo>
                    <a:pt x="3714" y="3345"/>
                  </a:lnTo>
                  <a:lnTo>
                    <a:pt x="3701" y="3332"/>
                  </a:lnTo>
                  <a:lnTo>
                    <a:pt x="3688" y="3318"/>
                  </a:lnTo>
                  <a:lnTo>
                    <a:pt x="3688" y="3309"/>
                  </a:lnTo>
                  <a:lnTo>
                    <a:pt x="3688" y="3300"/>
                  </a:lnTo>
                  <a:lnTo>
                    <a:pt x="3692" y="3291"/>
                  </a:lnTo>
                  <a:lnTo>
                    <a:pt x="3697" y="3287"/>
                  </a:lnTo>
                  <a:lnTo>
                    <a:pt x="3710" y="3278"/>
                  </a:lnTo>
                  <a:lnTo>
                    <a:pt x="3732" y="3274"/>
                  </a:lnTo>
                  <a:lnTo>
                    <a:pt x="3790" y="3265"/>
                  </a:lnTo>
                  <a:lnTo>
                    <a:pt x="3888" y="3265"/>
                  </a:lnTo>
                  <a:lnTo>
                    <a:pt x="3920" y="3300"/>
                  </a:lnTo>
                  <a:lnTo>
                    <a:pt x="3982" y="3354"/>
                  </a:lnTo>
                  <a:lnTo>
                    <a:pt x="3982" y="3354"/>
                  </a:lnTo>
                  <a:lnTo>
                    <a:pt x="3991" y="3363"/>
                  </a:lnTo>
                  <a:lnTo>
                    <a:pt x="4000" y="3372"/>
                  </a:lnTo>
                  <a:lnTo>
                    <a:pt x="4013" y="3372"/>
                  </a:lnTo>
                  <a:lnTo>
                    <a:pt x="4022" y="3372"/>
                  </a:lnTo>
                  <a:lnTo>
                    <a:pt x="4035" y="3363"/>
                  </a:lnTo>
                  <a:lnTo>
                    <a:pt x="4049" y="3340"/>
                  </a:lnTo>
                  <a:lnTo>
                    <a:pt x="4058" y="3305"/>
                  </a:lnTo>
                  <a:lnTo>
                    <a:pt x="4058" y="3305"/>
                  </a:lnTo>
                  <a:lnTo>
                    <a:pt x="4085" y="3274"/>
                  </a:lnTo>
                  <a:lnTo>
                    <a:pt x="4107" y="3251"/>
                  </a:lnTo>
                  <a:lnTo>
                    <a:pt x="4116" y="3247"/>
                  </a:lnTo>
                  <a:lnTo>
                    <a:pt x="4125" y="3242"/>
                  </a:lnTo>
                  <a:lnTo>
                    <a:pt x="4125" y="3242"/>
                  </a:lnTo>
                  <a:lnTo>
                    <a:pt x="4134" y="3233"/>
                  </a:lnTo>
                  <a:lnTo>
                    <a:pt x="4147" y="3216"/>
                  </a:lnTo>
                  <a:lnTo>
                    <a:pt x="4178" y="3167"/>
                  </a:lnTo>
                  <a:lnTo>
                    <a:pt x="4214" y="3117"/>
                  </a:lnTo>
                  <a:lnTo>
                    <a:pt x="4227" y="3104"/>
                  </a:lnTo>
                  <a:lnTo>
                    <a:pt x="4241" y="3100"/>
                  </a:lnTo>
                  <a:lnTo>
                    <a:pt x="4241" y="3100"/>
                  </a:lnTo>
                  <a:lnTo>
                    <a:pt x="4241" y="3042"/>
                  </a:lnTo>
                  <a:lnTo>
                    <a:pt x="4236" y="3002"/>
                  </a:lnTo>
                  <a:lnTo>
                    <a:pt x="4236" y="2984"/>
                  </a:lnTo>
                  <a:lnTo>
                    <a:pt x="4232" y="2975"/>
                  </a:lnTo>
                  <a:lnTo>
                    <a:pt x="4232" y="2975"/>
                  </a:lnTo>
                  <a:lnTo>
                    <a:pt x="4236" y="2961"/>
                  </a:lnTo>
                  <a:lnTo>
                    <a:pt x="4250" y="2935"/>
                  </a:lnTo>
                  <a:lnTo>
                    <a:pt x="4254" y="2917"/>
                  </a:lnTo>
                  <a:lnTo>
                    <a:pt x="4250" y="2908"/>
                  </a:lnTo>
                  <a:lnTo>
                    <a:pt x="4241" y="2899"/>
                  </a:lnTo>
                  <a:lnTo>
                    <a:pt x="4218" y="2894"/>
                  </a:lnTo>
                  <a:lnTo>
                    <a:pt x="4218" y="2894"/>
                  </a:lnTo>
                  <a:lnTo>
                    <a:pt x="4165" y="2899"/>
                  </a:lnTo>
                  <a:lnTo>
                    <a:pt x="4143" y="2899"/>
                  </a:lnTo>
                  <a:lnTo>
                    <a:pt x="4138" y="2899"/>
                  </a:lnTo>
                  <a:lnTo>
                    <a:pt x="4129" y="2894"/>
                  </a:lnTo>
                  <a:lnTo>
                    <a:pt x="4129" y="2886"/>
                  </a:lnTo>
                  <a:lnTo>
                    <a:pt x="4129" y="2877"/>
                  </a:lnTo>
                  <a:lnTo>
                    <a:pt x="4138" y="2845"/>
                  </a:lnTo>
                  <a:lnTo>
                    <a:pt x="4160" y="2801"/>
                  </a:lnTo>
                  <a:lnTo>
                    <a:pt x="4205" y="2734"/>
                  </a:lnTo>
                  <a:lnTo>
                    <a:pt x="4205" y="2734"/>
                  </a:lnTo>
                  <a:lnTo>
                    <a:pt x="4218" y="2725"/>
                  </a:lnTo>
                  <a:lnTo>
                    <a:pt x="4232" y="2712"/>
                  </a:lnTo>
                  <a:lnTo>
                    <a:pt x="4245" y="2694"/>
                  </a:lnTo>
                  <a:lnTo>
                    <a:pt x="4250" y="2671"/>
                  </a:lnTo>
                  <a:lnTo>
                    <a:pt x="4250" y="2640"/>
                  </a:lnTo>
                  <a:lnTo>
                    <a:pt x="4245" y="2622"/>
                  </a:lnTo>
                  <a:lnTo>
                    <a:pt x="4236" y="2605"/>
                  </a:lnTo>
                  <a:lnTo>
                    <a:pt x="4227" y="2582"/>
                  </a:lnTo>
                  <a:lnTo>
                    <a:pt x="4209" y="2560"/>
                  </a:lnTo>
                  <a:lnTo>
                    <a:pt x="4209" y="2560"/>
                  </a:lnTo>
                  <a:lnTo>
                    <a:pt x="4214" y="2551"/>
                  </a:lnTo>
                  <a:lnTo>
                    <a:pt x="4223" y="2538"/>
                  </a:lnTo>
                  <a:lnTo>
                    <a:pt x="4236" y="2524"/>
                  </a:lnTo>
                  <a:lnTo>
                    <a:pt x="4254" y="2511"/>
                  </a:lnTo>
                  <a:lnTo>
                    <a:pt x="4285" y="2502"/>
                  </a:lnTo>
                  <a:lnTo>
                    <a:pt x="4321" y="2498"/>
                  </a:lnTo>
                  <a:lnTo>
                    <a:pt x="4370" y="2502"/>
                  </a:lnTo>
                  <a:lnTo>
                    <a:pt x="4370" y="2502"/>
                  </a:lnTo>
                  <a:lnTo>
                    <a:pt x="4383" y="2502"/>
                  </a:lnTo>
                  <a:lnTo>
                    <a:pt x="4392" y="2493"/>
                  </a:lnTo>
                  <a:lnTo>
                    <a:pt x="4401" y="2484"/>
                  </a:lnTo>
                  <a:lnTo>
                    <a:pt x="4406" y="2471"/>
                  </a:lnTo>
                  <a:lnTo>
                    <a:pt x="4406" y="2448"/>
                  </a:lnTo>
                  <a:lnTo>
                    <a:pt x="4392" y="2422"/>
                  </a:lnTo>
                  <a:lnTo>
                    <a:pt x="4366" y="2386"/>
                  </a:lnTo>
                  <a:lnTo>
                    <a:pt x="4455" y="2346"/>
                  </a:lnTo>
                  <a:lnTo>
                    <a:pt x="4455" y="2306"/>
                  </a:lnTo>
                  <a:lnTo>
                    <a:pt x="4455" y="2283"/>
                  </a:lnTo>
                  <a:lnTo>
                    <a:pt x="4441" y="2261"/>
                  </a:lnTo>
                  <a:lnTo>
                    <a:pt x="4423" y="2243"/>
                  </a:lnTo>
                  <a:lnTo>
                    <a:pt x="4410" y="2199"/>
                  </a:lnTo>
                  <a:lnTo>
                    <a:pt x="4410" y="2172"/>
                  </a:lnTo>
                  <a:lnTo>
                    <a:pt x="4406" y="2150"/>
                  </a:lnTo>
                  <a:lnTo>
                    <a:pt x="4392" y="2136"/>
                  </a:lnTo>
                  <a:lnTo>
                    <a:pt x="4374" y="2127"/>
                  </a:lnTo>
                  <a:lnTo>
                    <a:pt x="4357" y="2123"/>
                  </a:lnTo>
                  <a:lnTo>
                    <a:pt x="4334" y="2118"/>
                  </a:lnTo>
                  <a:lnTo>
                    <a:pt x="4321" y="2118"/>
                  </a:lnTo>
                  <a:lnTo>
                    <a:pt x="4299" y="2118"/>
                  </a:lnTo>
                  <a:lnTo>
                    <a:pt x="4267" y="2118"/>
                  </a:lnTo>
                  <a:lnTo>
                    <a:pt x="4223" y="2132"/>
                  </a:lnTo>
                  <a:lnTo>
                    <a:pt x="4192" y="2159"/>
                  </a:lnTo>
                  <a:lnTo>
                    <a:pt x="4151" y="2154"/>
                  </a:lnTo>
                  <a:lnTo>
                    <a:pt x="4151" y="2123"/>
                  </a:lnTo>
                  <a:lnTo>
                    <a:pt x="4151" y="2092"/>
                  </a:lnTo>
                  <a:lnTo>
                    <a:pt x="4134" y="2092"/>
                  </a:lnTo>
                  <a:lnTo>
                    <a:pt x="4134" y="2092"/>
                  </a:lnTo>
                  <a:lnTo>
                    <a:pt x="4120" y="2092"/>
                  </a:lnTo>
                  <a:lnTo>
                    <a:pt x="4120" y="2092"/>
                  </a:lnTo>
                  <a:lnTo>
                    <a:pt x="4111" y="2096"/>
                  </a:lnTo>
                  <a:lnTo>
                    <a:pt x="4098" y="2101"/>
                  </a:lnTo>
                  <a:lnTo>
                    <a:pt x="4093" y="2105"/>
                  </a:lnTo>
                  <a:lnTo>
                    <a:pt x="4040" y="2136"/>
                  </a:lnTo>
                  <a:lnTo>
                    <a:pt x="4022" y="2150"/>
                  </a:lnTo>
                  <a:lnTo>
                    <a:pt x="3995" y="2163"/>
                  </a:lnTo>
                  <a:lnTo>
                    <a:pt x="3964" y="2176"/>
                  </a:lnTo>
                  <a:lnTo>
                    <a:pt x="3937" y="2168"/>
                  </a:lnTo>
                  <a:lnTo>
                    <a:pt x="3928" y="2145"/>
                  </a:lnTo>
                  <a:lnTo>
                    <a:pt x="3920" y="2123"/>
                  </a:lnTo>
                  <a:lnTo>
                    <a:pt x="3920" y="2101"/>
                  </a:lnTo>
                  <a:lnTo>
                    <a:pt x="3942" y="2078"/>
                  </a:lnTo>
                  <a:lnTo>
                    <a:pt x="3991" y="2069"/>
                  </a:lnTo>
                  <a:lnTo>
                    <a:pt x="4018" y="2038"/>
                  </a:lnTo>
                  <a:lnTo>
                    <a:pt x="4022" y="2007"/>
                  </a:lnTo>
                  <a:lnTo>
                    <a:pt x="4031" y="1989"/>
                  </a:lnTo>
                  <a:lnTo>
                    <a:pt x="4053" y="1985"/>
                  </a:lnTo>
                  <a:lnTo>
                    <a:pt x="4085" y="1976"/>
                  </a:lnTo>
                  <a:lnTo>
                    <a:pt x="4102" y="1962"/>
                  </a:lnTo>
                  <a:lnTo>
                    <a:pt x="4102" y="1962"/>
                  </a:lnTo>
                  <a:lnTo>
                    <a:pt x="4102" y="1958"/>
                  </a:lnTo>
                  <a:lnTo>
                    <a:pt x="4111" y="1953"/>
                  </a:lnTo>
                  <a:lnTo>
                    <a:pt x="4116" y="1953"/>
                  </a:lnTo>
                  <a:lnTo>
                    <a:pt x="4116" y="1953"/>
                  </a:lnTo>
                  <a:lnTo>
                    <a:pt x="4147" y="1953"/>
                  </a:lnTo>
                  <a:lnTo>
                    <a:pt x="4174" y="1940"/>
                  </a:lnTo>
                  <a:lnTo>
                    <a:pt x="4201" y="1904"/>
                  </a:lnTo>
                  <a:lnTo>
                    <a:pt x="4209" y="1882"/>
                  </a:lnTo>
                  <a:lnTo>
                    <a:pt x="4232" y="1869"/>
                  </a:lnTo>
                  <a:lnTo>
                    <a:pt x="4232" y="1869"/>
                  </a:lnTo>
                  <a:lnTo>
                    <a:pt x="4245" y="1869"/>
                  </a:lnTo>
                  <a:lnTo>
                    <a:pt x="4245" y="1869"/>
                  </a:lnTo>
                  <a:lnTo>
                    <a:pt x="4276" y="1869"/>
                  </a:lnTo>
                  <a:lnTo>
                    <a:pt x="4276" y="1869"/>
                  </a:lnTo>
                  <a:lnTo>
                    <a:pt x="4316" y="1869"/>
                  </a:lnTo>
                  <a:lnTo>
                    <a:pt x="4339" y="1869"/>
                  </a:lnTo>
                  <a:lnTo>
                    <a:pt x="4366" y="1869"/>
                  </a:lnTo>
                  <a:lnTo>
                    <a:pt x="4401" y="1811"/>
                  </a:lnTo>
                  <a:lnTo>
                    <a:pt x="4401" y="1811"/>
                  </a:lnTo>
                  <a:lnTo>
                    <a:pt x="4437" y="1811"/>
                  </a:lnTo>
                  <a:lnTo>
                    <a:pt x="4473" y="1802"/>
                  </a:lnTo>
                  <a:lnTo>
                    <a:pt x="4486" y="1793"/>
                  </a:lnTo>
                  <a:lnTo>
                    <a:pt x="4504" y="1788"/>
                  </a:lnTo>
                  <a:lnTo>
                    <a:pt x="4517" y="1775"/>
                  </a:lnTo>
                  <a:lnTo>
                    <a:pt x="4526" y="1762"/>
                  </a:lnTo>
                  <a:lnTo>
                    <a:pt x="4535" y="1744"/>
                  </a:lnTo>
                  <a:lnTo>
                    <a:pt x="4535" y="1722"/>
                  </a:lnTo>
                  <a:lnTo>
                    <a:pt x="4526" y="1695"/>
                  </a:lnTo>
                  <a:lnTo>
                    <a:pt x="4513" y="1664"/>
                  </a:lnTo>
                  <a:lnTo>
                    <a:pt x="4490" y="1628"/>
                  </a:lnTo>
                  <a:lnTo>
                    <a:pt x="4459" y="1588"/>
                  </a:lnTo>
                  <a:lnTo>
                    <a:pt x="4455" y="1570"/>
                  </a:lnTo>
                  <a:lnTo>
                    <a:pt x="4473" y="1530"/>
                  </a:lnTo>
                  <a:lnTo>
                    <a:pt x="4481" y="1494"/>
                  </a:lnTo>
                  <a:lnTo>
                    <a:pt x="4481" y="1467"/>
                  </a:lnTo>
                  <a:lnTo>
                    <a:pt x="4481" y="1445"/>
                  </a:lnTo>
                  <a:lnTo>
                    <a:pt x="4490" y="1427"/>
                  </a:lnTo>
                  <a:lnTo>
                    <a:pt x="4513" y="1400"/>
                  </a:lnTo>
                  <a:lnTo>
                    <a:pt x="4539" y="1365"/>
                  </a:lnTo>
                  <a:lnTo>
                    <a:pt x="4517" y="1334"/>
                  </a:lnTo>
                  <a:lnTo>
                    <a:pt x="4517" y="1334"/>
                  </a:lnTo>
                  <a:lnTo>
                    <a:pt x="4517" y="1320"/>
                  </a:lnTo>
                  <a:lnTo>
                    <a:pt x="4513" y="1307"/>
                  </a:lnTo>
                  <a:lnTo>
                    <a:pt x="4513" y="1293"/>
                  </a:lnTo>
                  <a:lnTo>
                    <a:pt x="4522" y="1271"/>
                  </a:lnTo>
                  <a:lnTo>
                    <a:pt x="4531" y="1249"/>
                  </a:lnTo>
                  <a:lnTo>
                    <a:pt x="4548" y="1231"/>
                  </a:lnTo>
                  <a:lnTo>
                    <a:pt x="4580" y="1209"/>
                  </a:lnTo>
                  <a:lnTo>
                    <a:pt x="4580" y="1209"/>
                  </a:lnTo>
                  <a:lnTo>
                    <a:pt x="4584" y="1195"/>
                  </a:lnTo>
                  <a:lnTo>
                    <a:pt x="4593" y="1182"/>
                  </a:lnTo>
                  <a:lnTo>
                    <a:pt x="4593" y="1164"/>
                  </a:lnTo>
                  <a:lnTo>
                    <a:pt x="4593" y="1151"/>
                  </a:lnTo>
                  <a:lnTo>
                    <a:pt x="4588" y="1137"/>
                  </a:lnTo>
                  <a:lnTo>
                    <a:pt x="4571" y="1128"/>
                  </a:lnTo>
                  <a:lnTo>
                    <a:pt x="4539" y="1128"/>
                  </a:lnTo>
                  <a:lnTo>
                    <a:pt x="4539" y="1128"/>
                  </a:lnTo>
                  <a:lnTo>
                    <a:pt x="4548" y="1084"/>
                  </a:lnTo>
                  <a:lnTo>
                    <a:pt x="4557" y="1044"/>
                  </a:lnTo>
                  <a:lnTo>
                    <a:pt x="4571" y="1008"/>
                  </a:lnTo>
                  <a:lnTo>
                    <a:pt x="4571" y="1008"/>
                  </a:lnTo>
                  <a:lnTo>
                    <a:pt x="4575" y="995"/>
                  </a:lnTo>
                  <a:lnTo>
                    <a:pt x="4571" y="977"/>
                  </a:lnTo>
                  <a:lnTo>
                    <a:pt x="4566" y="963"/>
                  </a:lnTo>
                  <a:lnTo>
                    <a:pt x="4553" y="959"/>
                  </a:lnTo>
                  <a:lnTo>
                    <a:pt x="4531" y="959"/>
                  </a:lnTo>
                  <a:lnTo>
                    <a:pt x="4508" y="972"/>
                  </a:lnTo>
                  <a:lnTo>
                    <a:pt x="4481" y="995"/>
                  </a:lnTo>
                  <a:lnTo>
                    <a:pt x="4446" y="1039"/>
                  </a:lnTo>
                  <a:lnTo>
                    <a:pt x="4446" y="1039"/>
                  </a:lnTo>
                  <a:lnTo>
                    <a:pt x="4352" y="1177"/>
                  </a:lnTo>
                  <a:lnTo>
                    <a:pt x="4316" y="1160"/>
                  </a:lnTo>
                  <a:lnTo>
                    <a:pt x="4276" y="1173"/>
                  </a:lnTo>
                  <a:lnTo>
                    <a:pt x="4267" y="1146"/>
                  </a:lnTo>
                  <a:lnTo>
                    <a:pt x="4267" y="1133"/>
                  </a:lnTo>
                  <a:lnTo>
                    <a:pt x="4267" y="1133"/>
                  </a:lnTo>
                  <a:lnTo>
                    <a:pt x="4241" y="1115"/>
                  </a:lnTo>
                  <a:lnTo>
                    <a:pt x="4241" y="1115"/>
                  </a:lnTo>
                  <a:lnTo>
                    <a:pt x="4227" y="1106"/>
                  </a:lnTo>
                  <a:lnTo>
                    <a:pt x="4205" y="1093"/>
                  </a:lnTo>
                  <a:lnTo>
                    <a:pt x="4205" y="1093"/>
                  </a:lnTo>
                  <a:lnTo>
                    <a:pt x="4183" y="1084"/>
                  </a:lnTo>
                  <a:lnTo>
                    <a:pt x="4151" y="1084"/>
                  </a:lnTo>
                  <a:lnTo>
                    <a:pt x="4129" y="1079"/>
                  </a:lnTo>
                  <a:lnTo>
                    <a:pt x="4111" y="1070"/>
                  </a:lnTo>
                  <a:lnTo>
                    <a:pt x="4107" y="1039"/>
                  </a:lnTo>
                  <a:lnTo>
                    <a:pt x="4143" y="1004"/>
                  </a:lnTo>
                  <a:lnTo>
                    <a:pt x="4160" y="981"/>
                  </a:lnTo>
                  <a:lnTo>
                    <a:pt x="4160" y="981"/>
                  </a:lnTo>
                  <a:lnTo>
                    <a:pt x="4160" y="950"/>
                  </a:lnTo>
                  <a:lnTo>
                    <a:pt x="4160" y="950"/>
                  </a:lnTo>
                  <a:lnTo>
                    <a:pt x="4160" y="896"/>
                  </a:lnTo>
                  <a:lnTo>
                    <a:pt x="4165" y="874"/>
                  </a:lnTo>
                  <a:lnTo>
                    <a:pt x="4134" y="852"/>
                  </a:lnTo>
                  <a:lnTo>
                    <a:pt x="4116" y="861"/>
                  </a:lnTo>
                  <a:lnTo>
                    <a:pt x="4107" y="892"/>
                  </a:lnTo>
                  <a:lnTo>
                    <a:pt x="4107" y="914"/>
                  </a:lnTo>
                  <a:lnTo>
                    <a:pt x="4107" y="941"/>
                  </a:lnTo>
                  <a:lnTo>
                    <a:pt x="4107" y="963"/>
                  </a:lnTo>
                  <a:lnTo>
                    <a:pt x="4080" y="972"/>
                  </a:lnTo>
                  <a:lnTo>
                    <a:pt x="4080" y="972"/>
                  </a:lnTo>
                  <a:lnTo>
                    <a:pt x="4053" y="972"/>
                  </a:lnTo>
                  <a:lnTo>
                    <a:pt x="4053" y="972"/>
                  </a:lnTo>
                  <a:lnTo>
                    <a:pt x="4027" y="972"/>
                  </a:lnTo>
                  <a:lnTo>
                    <a:pt x="4004" y="950"/>
                  </a:lnTo>
                  <a:lnTo>
                    <a:pt x="4004" y="950"/>
                  </a:lnTo>
                  <a:lnTo>
                    <a:pt x="4000" y="946"/>
                  </a:lnTo>
                  <a:lnTo>
                    <a:pt x="4000" y="941"/>
                  </a:lnTo>
                  <a:lnTo>
                    <a:pt x="4004" y="932"/>
                  </a:lnTo>
                  <a:lnTo>
                    <a:pt x="4004" y="932"/>
                  </a:lnTo>
                  <a:lnTo>
                    <a:pt x="4018" y="910"/>
                  </a:lnTo>
                  <a:lnTo>
                    <a:pt x="4022" y="901"/>
                  </a:lnTo>
                  <a:lnTo>
                    <a:pt x="4035" y="879"/>
                  </a:lnTo>
                  <a:lnTo>
                    <a:pt x="4053" y="847"/>
                  </a:lnTo>
                  <a:lnTo>
                    <a:pt x="4053" y="821"/>
                  </a:lnTo>
                  <a:lnTo>
                    <a:pt x="4053" y="789"/>
                  </a:lnTo>
                  <a:lnTo>
                    <a:pt x="4085" y="754"/>
                  </a:lnTo>
                  <a:lnTo>
                    <a:pt x="4102" y="705"/>
                  </a:lnTo>
                  <a:lnTo>
                    <a:pt x="4098" y="687"/>
                  </a:lnTo>
                  <a:lnTo>
                    <a:pt x="4071" y="687"/>
                  </a:lnTo>
                  <a:lnTo>
                    <a:pt x="4049" y="687"/>
                  </a:lnTo>
                  <a:lnTo>
                    <a:pt x="4022" y="696"/>
                  </a:lnTo>
                  <a:lnTo>
                    <a:pt x="4004" y="696"/>
                  </a:lnTo>
                  <a:lnTo>
                    <a:pt x="3973" y="696"/>
                  </a:lnTo>
                  <a:lnTo>
                    <a:pt x="3951" y="678"/>
                  </a:lnTo>
                  <a:lnTo>
                    <a:pt x="3933" y="656"/>
                  </a:lnTo>
                  <a:lnTo>
                    <a:pt x="3911" y="642"/>
                  </a:lnTo>
                  <a:lnTo>
                    <a:pt x="3902" y="611"/>
                  </a:lnTo>
                  <a:lnTo>
                    <a:pt x="3928" y="571"/>
                  </a:lnTo>
                  <a:close/>
                </a:path>
              </a:pathLst>
            </a:custGeom>
            <a:solidFill>
              <a:srgbClr val="C9CACB"/>
            </a:solidFill>
            <a:ln w="141288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0" name="Freeform 8"/>
            <p:cNvSpPr>
              <a:spLocks/>
            </p:cNvSpPr>
            <p:nvPr/>
          </p:nvSpPr>
          <p:spPr bwMode="auto">
            <a:xfrm>
              <a:off x="1588" y="2574"/>
              <a:ext cx="1057" cy="1128"/>
            </a:xfrm>
            <a:custGeom>
              <a:avLst/>
              <a:gdLst/>
              <a:ahLst/>
              <a:cxnLst>
                <a:cxn ang="0">
                  <a:pos x="830" y="13"/>
                </a:cxn>
                <a:cxn ang="0">
                  <a:pos x="781" y="98"/>
                </a:cxn>
                <a:cxn ang="0">
                  <a:pos x="687" y="120"/>
                </a:cxn>
                <a:cxn ang="0">
                  <a:pos x="678" y="89"/>
                </a:cxn>
                <a:cxn ang="0">
                  <a:pos x="647" y="31"/>
                </a:cxn>
                <a:cxn ang="0">
                  <a:pos x="602" y="40"/>
                </a:cxn>
                <a:cxn ang="0">
                  <a:pos x="482" y="80"/>
                </a:cxn>
                <a:cxn ang="0">
                  <a:pos x="406" y="67"/>
                </a:cxn>
                <a:cxn ang="0">
                  <a:pos x="330" y="107"/>
                </a:cxn>
                <a:cxn ang="0">
                  <a:pos x="281" y="107"/>
                </a:cxn>
                <a:cxn ang="0">
                  <a:pos x="268" y="134"/>
                </a:cxn>
                <a:cxn ang="0">
                  <a:pos x="201" y="196"/>
                </a:cxn>
                <a:cxn ang="0">
                  <a:pos x="246" y="228"/>
                </a:cxn>
                <a:cxn ang="0">
                  <a:pos x="317" y="254"/>
                </a:cxn>
                <a:cxn ang="0">
                  <a:pos x="348" y="303"/>
                </a:cxn>
                <a:cxn ang="0">
                  <a:pos x="228" y="361"/>
                </a:cxn>
                <a:cxn ang="0">
                  <a:pos x="130" y="379"/>
                </a:cxn>
                <a:cxn ang="0">
                  <a:pos x="0" y="343"/>
                </a:cxn>
                <a:cxn ang="0">
                  <a:pos x="36" y="446"/>
                </a:cxn>
                <a:cxn ang="0">
                  <a:pos x="58" y="517"/>
                </a:cxn>
                <a:cxn ang="0">
                  <a:pos x="89" y="589"/>
                </a:cxn>
                <a:cxn ang="0">
                  <a:pos x="214" y="691"/>
                </a:cxn>
                <a:cxn ang="0">
                  <a:pos x="250" y="723"/>
                </a:cxn>
                <a:cxn ang="0">
                  <a:pos x="268" y="794"/>
                </a:cxn>
                <a:cxn ang="0">
                  <a:pos x="299" y="919"/>
                </a:cxn>
                <a:cxn ang="0">
                  <a:pos x="370" y="986"/>
                </a:cxn>
                <a:cxn ang="0">
                  <a:pos x="397" y="963"/>
                </a:cxn>
                <a:cxn ang="0">
                  <a:pos x="419" y="923"/>
                </a:cxn>
                <a:cxn ang="0">
                  <a:pos x="455" y="896"/>
                </a:cxn>
                <a:cxn ang="0">
                  <a:pos x="491" y="861"/>
                </a:cxn>
                <a:cxn ang="0">
                  <a:pos x="553" y="888"/>
                </a:cxn>
                <a:cxn ang="0">
                  <a:pos x="549" y="928"/>
                </a:cxn>
                <a:cxn ang="0">
                  <a:pos x="535" y="977"/>
                </a:cxn>
                <a:cxn ang="0">
                  <a:pos x="553" y="990"/>
                </a:cxn>
                <a:cxn ang="0">
                  <a:pos x="642" y="1079"/>
                </a:cxn>
                <a:cxn ang="0">
                  <a:pos x="678" y="1119"/>
                </a:cxn>
                <a:cxn ang="0">
                  <a:pos x="745" y="1128"/>
                </a:cxn>
                <a:cxn ang="0">
                  <a:pos x="763" y="1061"/>
                </a:cxn>
                <a:cxn ang="0">
                  <a:pos x="843" y="954"/>
                </a:cxn>
                <a:cxn ang="0">
                  <a:pos x="839" y="883"/>
                </a:cxn>
                <a:cxn ang="0">
                  <a:pos x="790" y="874"/>
                </a:cxn>
                <a:cxn ang="0">
                  <a:pos x="700" y="830"/>
                </a:cxn>
                <a:cxn ang="0">
                  <a:pos x="691" y="758"/>
                </a:cxn>
                <a:cxn ang="0">
                  <a:pos x="736" y="678"/>
                </a:cxn>
                <a:cxn ang="0">
                  <a:pos x="799" y="562"/>
                </a:cxn>
                <a:cxn ang="0">
                  <a:pos x="772" y="526"/>
                </a:cxn>
                <a:cxn ang="0">
                  <a:pos x="754" y="500"/>
                </a:cxn>
                <a:cxn ang="0">
                  <a:pos x="812" y="464"/>
                </a:cxn>
                <a:cxn ang="0">
                  <a:pos x="839" y="424"/>
                </a:cxn>
                <a:cxn ang="0">
                  <a:pos x="834" y="357"/>
                </a:cxn>
                <a:cxn ang="0">
                  <a:pos x="856" y="348"/>
                </a:cxn>
                <a:cxn ang="0">
                  <a:pos x="879" y="370"/>
                </a:cxn>
                <a:cxn ang="0">
                  <a:pos x="928" y="339"/>
                </a:cxn>
                <a:cxn ang="0">
                  <a:pos x="972" y="339"/>
                </a:cxn>
                <a:cxn ang="0">
                  <a:pos x="1004" y="361"/>
                </a:cxn>
                <a:cxn ang="0">
                  <a:pos x="1057" y="343"/>
                </a:cxn>
                <a:cxn ang="0">
                  <a:pos x="1039" y="268"/>
                </a:cxn>
                <a:cxn ang="0">
                  <a:pos x="995" y="219"/>
                </a:cxn>
                <a:cxn ang="0">
                  <a:pos x="946" y="165"/>
                </a:cxn>
                <a:cxn ang="0">
                  <a:pos x="932" y="80"/>
                </a:cxn>
                <a:cxn ang="0">
                  <a:pos x="892" y="71"/>
                </a:cxn>
                <a:cxn ang="0">
                  <a:pos x="834" y="5"/>
                </a:cxn>
              </a:cxnLst>
              <a:rect l="0" t="0" r="r" b="b"/>
              <a:pathLst>
                <a:path w="1057" h="1128">
                  <a:moveTo>
                    <a:pt x="834" y="5"/>
                  </a:moveTo>
                  <a:lnTo>
                    <a:pt x="834" y="5"/>
                  </a:lnTo>
                  <a:lnTo>
                    <a:pt x="830" y="13"/>
                  </a:lnTo>
                  <a:lnTo>
                    <a:pt x="830" y="13"/>
                  </a:lnTo>
                  <a:lnTo>
                    <a:pt x="825" y="27"/>
                  </a:lnTo>
                  <a:lnTo>
                    <a:pt x="812" y="62"/>
                  </a:lnTo>
                  <a:lnTo>
                    <a:pt x="799" y="85"/>
                  </a:lnTo>
                  <a:lnTo>
                    <a:pt x="781" y="98"/>
                  </a:lnTo>
                  <a:lnTo>
                    <a:pt x="758" y="112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687" y="120"/>
                  </a:lnTo>
                  <a:lnTo>
                    <a:pt x="674" y="120"/>
                  </a:lnTo>
                  <a:lnTo>
                    <a:pt x="674" y="107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74" y="62"/>
                  </a:lnTo>
                  <a:lnTo>
                    <a:pt x="665" y="40"/>
                  </a:lnTo>
                  <a:lnTo>
                    <a:pt x="660" y="36"/>
                  </a:lnTo>
                  <a:lnTo>
                    <a:pt x="647" y="31"/>
                  </a:lnTo>
                  <a:lnTo>
                    <a:pt x="638" y="27"/>
                  </a:lnTo>
                  <a:lnTo>
                    <a:pt x="625" y="27"/>
                  </a:lnTo>
                  <a:lnTo>
                    <a:pt x="625" y="27"/>
                  </a:lnTo>
                  <a:lnTo>
                    <a:pt x="602" y="40"/>
                  </a:lnTo>
                  <a:lnTo>
                    <a:pt x="580" y="54"/>
                  </a:lnTo>
                  <a:lnTo>
                    <a:pt x="549" y="67"/>
                  </a:lnTo>
                  <a:lnTo>
                    <a:pt x="518" y="76"/>
                  </a:lnTo>
                  <a:lnTo>
                    <a:pt x="482" y="80"/>
                  </a:lnTo>
                  <a:lnTo>
                    <a:pt x="442" y="80"/>
                  </a:lnTo>
                  <a:lnTo>
                    <a:pt x="424" y="71"/>
                  </a:lnTo>
                  <a:lnTo>
                    <a:pt x="406" y="67"/>
                  </a:lnTo>
                  <a:lnTo>
                    <a:pt x="406" y="67"/>
                  </a:lnTo>
                  <a:lnTo>
                    <a:pt x="375" y="80"/>
                  </a:lnTo>
                  <a:lnTo>
                    <a:pt x="348" y="94"/>
                  </a:lnTo>
                  <a:lnTo>
                    <a:pt x="330" y="107"/>
                  </a:lnTo>
                  <a:lnTo>
                    <a:pt x="330" y="107"/>
                  </a:lnTo>
                  <a:lnTo>
                    <a:pt x="326" y="112"/>
                  </a:lnTo>
                  <a:lnTo>
                    <a:pt x="317" y="112"/>
                  </a:lnTo>
                  <a:lnTo>
                    <a:pt x="303" y="112"/>
                  </a:lnTo>
                  <a:lnTo>
                    <a:pt x="281" y="107"/>
                  </a:lnTo>
                  <a:lnTo>
                    <a:pt x="281" y="107"/>
                  </a:lnTo>
                  <a:lnTo>
                    <a:pt x="281" y="107"/>
                  </a:lnTo>
                  <a:lnTo>
                    <a:pt x="277" y="116"/>
                  </a:lnTo>
                  <a:lnTo>
                    <a:pt x="268" y="134"/>
                  </a:lnTo>
                  <a:lnTo>
                    <a:pt x="246" y="156"/>
                  </a:lnTo>
                  <a:lnTo>
                    <a:pt x="210" y="183"/>
                  </a:lnTo>
                  <a:lnTo>
                    <a:pt x="210" y="183"/>
                  </a:lnTo>
                  <a:lnTo>
                    <a:pt x="201" y="196"/>
                  </a:lnTo>
                  <a:lnTo>
                    <a:pt x="201" y="205"/>
                  </a:lnTo>
                  <a:lnTo>
                    <a:pt x="205" y="214"/>
                  </a:lnTo>
                  <a:lnTo>
                    <a:pt x="219" y="219"/>
                  </a:lnTo>
                  <a:lnTo>
                    <a:pt x="246" y="228"/>
                  </a:lnTo>
                  <a:lnTo>
                    <a:pt x="263" y="232"/>
                  </a:lnTo>
                  <a:lnTo>
                    <a:pt x="263" y="232"/>
                  </a:lnTo>
                  <a:lnTo>
                    <a:pt x="281" y="236"/>
                  </a:lnTo>
                  <a:lnTo>
                    <a:pt x="317" y="254"/>
                  </a:lnTo>
                  <a:lnTo>
                    <a:pt x="335" y="268"/>
                  </a:lnTo>
                  <a:lnTo>
                    <a:pt x="344" y="285"/>
                  </a:lnTo>
                  <a:lnTo>
                    <a:pt x="348" y="294"/>
                  </a:lnTo>
                  <a:lnTo>
                    <a:pt x="348" y="303"/>
                  </a:lnTo>
                  <a:lnTo>
                    <a:pt x="344" y="312"/>
                  </a:lnTo>
                  <a:lnTo>
                    <a:pt x="335" y="321"/>
                  </a:lnTo>
                  <a:lnTo>
                    <a:pt x="303" y="361"/>
                  </a:lnTo>
                  <a:lnTo>
                    <a:pt x="228" y="361"/>
                  </a:lnTo>
                  <a:lnTo>
                    <a:pt x="228" y="361"/>
                  </a:lnTo>
                  <a:lnTo>
                    <a:pt x="188" y="375"/>
                  </a:lnTo>
                  <a:lnTo>
                    <a:pt x="147" y="379"/>
                  </a:lnTo>
                  <a:lnTo>
                    <a:pt x="130" y="379"/>
                  </a:lnTo>
                  <a:lnTo>
                    <a:pt x="112" y="375"/>
                  </a:lnTo>
                  <a:lnTo>
                    <a:pt x="112" y="375"/>
                  </a:lnTo>
                  <a:lnTo>
                    <a:pt x="36" y="352"/>
                  </a:lnTo>
                  <a:lnTo>
                    <a:pt x="0" y="343"/>
                  </a:lnTo>
                  <a:lnTo>
                    <a:pt x="0" y="406"/>
                  </a:lnTo>
                  <a:lnTo>
                    <a:pt x="0" y="406"/>
                  </a:lnTo>
                  <a:lnTo>
                    <a:pt x="9" y="419"/>
                  </a:lnTo>
                  <a:lnTo>
                    <a:pt x="36" y="446"/>
                  </a:lnTo>
                  <a:lnTo>
                    <a:pt x="49" y="459"/>
                  </a:lnTo>
                  <a:lnTo>
                    <a:pt x="58" y="482"/>
                  </a:lnTo>
                  <a:lnTo>
                    <a:pt x="63" y="500"/>
                  </a:lnTo>
                  <a:lnTo>
                    <a:pt x="58" y="517"/>
                  </a:lnTo>
                  <a:lnTo>
                    <a:pt x="58" y="517"/>
                  </a:lnTo>
                  <a:lnTo>
                    <a:pt x="67" y="540"/>
                  </a:lnTo>
                  <a:lnTo>
                    <a:pt x="76" y="562"/>
                  </a:lnTo>
                  <a:lnTo>
                    <a:pt x="89" y="589"/>
                  </a:lnTo>
                  <a:lnTo>
                    <a:pt x="112" y="616"/>
                  </a:lnTo>
                  <a:lnTo>
                    <a:pt x="138" y="647"/>
                  </a:lnTo>
                  <a:lnTo>
                    <a:pt x="174" y="673"/>
                  </a:lnTo>
                  <a:lnTo>
                    <a:pt x="214" y="691"/>
                  </a:lnTo>
                  <a:lnTo>
                    <a:pt x="214" y="691"/>
                  </a:lnTo>
                  <a:lnTo>
                    <a:pt x="223" y="696"/>
                  </a:lnTo>
                  <a:lnTo>
                    <a:pt x="241" y="709"/>
                  </a:lnTo>
                  <a:lnTo>
                    <a:pt x="250" y="723"/>
                  </a:lnTo>
                  <a:lnTo>
                    <a:pt x="259" y="740"/>
                  </a:lnTo>
                  <a:lnTo>
                    <a:pt x="263" y="763"/>
                  </a:lnTo>
                  <a:lnTo>
                    <a:pt x="268" y="794"/>
                  </a:lnTo>
                  <a:lnTo>
                    <a:pt x="268" y="794"/>
                  </a:lnTo>
                  <a:lnTo>
                    <a:pt x="277" y="852"/>
                  </a:lnTo>
                  <a:lnTo>
                    <a:pt x="286" y="888"/>
                  </a:lnTo>
                  <a:lnTo>
                    <a:pt x="295" y="910"/>
                  </a:lnTo>
                  <a:lnTo>
                    <a:pt x="299" y="919"/>
                  </a:lnTo>
                  <a:lnTo>
                    <a:pt x="353" y="977"/>
                  </a:lnTo>
                  <a:lnTo>
                    <a:pt x="353" y="977"/>
                  </a:lnTo>
                  <a:lnTo>
                    <a:pt x="361" y="981"/>
                  </a:lnTo>
                  <a:lnTo>
                    <a:pt x="370" y="986"/>
                  </a:lnTo>
                  <a:lnTo>
                    <a:pt x="379" y="986"/>
                  </a:lnTo>
                  <a:lnTo>
                    <a:pt x="388" y="981"/>
                  </a:lnTo>
                  <a:lnTo>
                    <a:pt x="393" y="977"/>
                  </a:lnTo>
                  <a:lnTo>
                    <a:pt x="397" y="963"/>
                  </a:lnTo>
                  <a:lnTo>
                    <a:pt x="397" y="963"/>
                  </a:lnTo>
                  <a:lnTo>
                    <a:pt x="402" y="946"/>
                  </a:lnTo>
                  <a:lnTo>
                    <a:pt x="406" y="937"/>
                  </a:lnTo>
                  <a:lnTo>
                    <a:pt x="419" y="923"/>
                  </a:lnTo>
                  <a:lnTo>
                    <a:pt x="428" y="919"/>
                  </a:lnTo>
                  <a:lnTo>
                    <a:pt x="433" y="919"/>
                  </a:lnTo>
                  <a:lnTo>
                    <a:pt x="433" y="919"/>
                  </a:lnTo>
                  <a:lnTo>
                    <a:pt x="455" y="896"/>
                  </a:lnTo>
                  <a:lnTo>
                    <a:pt x="468" y="874"/>
                  </a:lnTo>
                  <a:lnTo>
                    <a:pt x="473" y="865"/>
                  </a:lnTo>
                  <a:lnTo>
                    <a:pt x="473" y="865"/>
                  </a:lnTo>
                  <a:lnTo>
                    <a:pt x="491" y="861"/>
                  </a:lnTo>
                  <a:lnTo>
                    <a:pt x="509" y="865"/>
                  </a:lnTo>
                  <a:lnTo>
                    <a:pt x="526" y="870"/>
                  </a:lnTo>
                  <a:lnTo>
                    <a:pt x="544" y="879"/>
                  </a:lnTo>
                  <a:lnTo>
                    <a:pt x="553" y="888"/>
                  </a:lnTo>
                  <a:lnTo>
                    <a:pt x="558" y="896"/>
                  </a:lnTo>
                  <a:lnTo>
                    <a:pt x="558" y="905"/>
                  </a:lnTo>
                  <a:lnTo>
                    <a:pt x="558" y="914"/>
                  </a:lnTo>
                  <a:lnTo>
                    <a:pt x="549" y="928"/>
                  </a:lnTo>
                  <a:lnTo>
                    <a:pt x="549" y="928"/>
                  </a:lnTo>
                  <a:lnTo>
                    <a:pt x="540" y="950"/>
                  </a:lnTo>
                  <a:lnTo>
                    <a:pt x="535" y="963"/>
                  </a:lnTo>
                  <a:lnTo>
                    <a:pt x="535" y="977"/>
                  </a:lnTo>
                  <a:lnTo>
                    <a:pt x="535" y="986"/>
                  </a:lnTo>
                  <a:lnTo>
                    <a:pt x="549" y="990"/>
                  </a:lnTo>
                  <a:lnTo>
                    <a:pt x="553" y="990"/>
                  </a:lnTo>
                  <a:lnTo>
                    <a:pt x="553" y="990"/>
                  </a:lnTo>
                  <a:lnTo>
                    <a:pt x="562" y="999"/>
                  </a:lnTo>
                  <a:lnTo>
                    <a:pt x="593" y="1017"/>
                  </a:lnTo>
                  <a:lnTo>
                    <a:pt x="625" y="1053"/>
                  </a:lnTo>
                  <a:lnTo>
                    <a:pt x="642" y="1079"/>
                  </a:lnTo>
                  <a:lnTo>
                    <a:pt x="656" y="1106"/>
                  </a:lnTo>
                  <a:lnTo>
                    <a:pt x="656" y="1106"/>
                  </a:lnTo>
                  <a:lnTo>
                    <a:pt x="660" y="1111"/>
                  </a:lnTo>
                  <a:lnTo>
                    <a:pt x="678" y="1119"/>
                  </a:lnTo>
                  <a:lnTo>
                    <a:pt x="691" y="1124"/>
                  </a:lnTo>
                  <a:lnTo>
                    <a:pt x="705" y="1128"/>
                  </a:lnTo>
                  <a:lnTo>
                    <a:pt x="723" y="1128"/>
                  </a:lnTo>
                  <a:lnTo>
                    <a:pt x="745" y="1128"/>
                  </a:lnTo>
                  <a:lnTo>
                    <a:pt x="749" y="1124"/>
                  </a:lnTo>
                  <a:lnTo>
                    <a:pt x="749" y="1124"/>
                  </a:lnTo>
                  <a:lnTo>
                    <a:pt x="754" y="1097"/>
                  </a:lnTo>
                  <a:lnTo>
                    <a:pt x="763" y="1061"/>
                  </a:lnTo>
                  <a:lnTo>
                    <a:pt x="785" y="1026"/>
                  </a:lnTo>
                  <a:lnTo>
                    <a:pt x="816" y="986"/>
                  </a:lnTo>
                  <a:lnTo>
                    <a:pt x="816" y="986"/>
                  </a:lnTo>
                  <a:lnTo>
                    <a:pt x="843" y="954"/>
                  </a:lnTo>
                  <a:lnTo>
                    <a:pt x="856" y="928"/>
                  </a:lnTo>
                  <a:lnTo>
                    <a:pt x="856" y="910"/>
                  </a:lnTo>
                  <a:lnTo>
                    <a:pt x="852" y="892"/>
                  </a:lnTo>
                  <a:lnTo>
                    <a:pt x="839" y="883"/>
                  </a:lnTo>
                  <a:lnTo>
                    <a:pt x="821" y="874"/>
                  </a:lnTo>
                  <a:lnTo>
                    <a:pt x="807" y="874"/>
                  </a:lnTo>
                  <a:lnTo>
                    <a:pt x="790" y="874"/>
                  </a:lnTo>
                  <a:lnTo>
                    <a:pt x="790" y="874"/>
                  </a:lnTo>
                  <a:lnTo>
                    <a:pt x="763" y="870"/>
                  </a:lnTo>
                  <a:lnTo>
                    <a:pt x="736" y="856"/>
                  </a:lnTo>
                  <a:lnTo>
                    <a:pt x="714" y="843"/>
                  </a:lnTo>
                  <a:lnTo>
                    <a:pt x="700" y="830"/>
                  </a:lnTo>
                  <a:lnTo>
                    <a:pt x="691" y="816"/>
                  </a:lnTo>
                  <a:lnTo>
                    <a:pt x="687" y="798"/>
                  </a:lnTo>
                  <a:lnTo>
                    <a:pt x="687" y="781"/>
                  </a:lnTo>
                  <a:lnTo>
                    <a:pt x="691" y="758"/>
                  </a:lnTo>
                  <a:lnTo>
                    <a:pt x="700" y="736"/>
                  </a:lnTo>
                  <a:lnTo>
                    <a:pt x="714" y="709"/>
                  </a:lnTo>
                  <a:lnTo>
                    <a:pt x="736" y="678"/>
                  </a:lnTo>
                  <a:lnTo>
                    <a:pt x="736" y="678"/>
                  </a:lnTo>
                  <a:lnTo>
                    <a:pt x="776" y="629"/>
                  </a:lnTo>
                  <a:lnTo>
                    <a:pt x="794" y="589"/>
                  </a:lnTo>
                  <a:lnTo>
                    <a:pt x="799" y="575"/>
                  </a:lnTo>
                  <a:lnTo>
                    <a:pt x="799" y="562"/>
                  </a:lnTo>
                  <a:lnTo>
                    <a:pt x="799" y="553"/>
                  </a:lnTo>
                  <a:lnTo>
                    <a:pt x="794" y="544"/>
                  </a:lnTo>
                  <a:lnTo>
                    <a:pt x="781" y="531"/>
                  </a:lnTo>
                  <a:lnTo>
                    <a:pt x="772" y="526"/>
                  </a:lnTo>
                  <a:lnTo>
                    <a:pt x="754" y="526"/>
                  </a:lnTo>
                  <a:lnTo>
                    <a:pt x="754" y="526"/>
                  </a:lnTo>
                  <a:lnTo>
                    <a:pt x="754" y="517"/>
                  </a:lnTo>
                  <a:lnTo>
                    <a:pt x="754" y="500"/>
                  </a:lnTo>
                  <a:lnTo>
                    <a:pt x="758" y="491"/>
                  </a:lnTo>
                  <a:lnTo>
                    <a:pt x="772" y="477"/>
                  </a:lnTo>
                  <a:lnTo>
                    <a:pt x="785" y="468"/>
                  </a:lnTo>
                  <a:lnTo>
                    <a:pt x="812" y="464"/>
                  </a:lnTo>
                  <a:lnTo>
                    <a:pt x="812" y="464"/>
                  </a:lnTo>
                  <a:lnTo>
                    <a:pt x="825" y="455"/>
                  </a:lnTo>
                  <a:lnTo>
                    <a:pt x="830" y="442"/>
                  </a:lnTo>
                  <a:lnTo>
                    <a:pt x="839" y="424"/>
                  </a:lnTo>
                  <a:lnTo>
                    <a:pt x="839" y="406"/>
                  </a:lnTo>
                  <a:lnTo>
                    <a:pt x="839" y="370"/>
                  </a:lnTo>
                  <a:lnTo>
                    <a:pt x="834" y="357"/>
                  </a:lnTo>
                  <a:lnTo>
                    <a:pt x="834" y="357"/>
                  </a:lnTo>
                  <a:lnTo>
                    <a:pt x="839" y="352"/>
                  </a:lnTo>
                  <a:lnTo>
                    <a:pt x="843" y="343"/>
                  </a:lnTo>
                  <a:lnTo>
                    <a:pt x="852" y="343"/>
                  </a:lnTo>
                  <a:lnTo>
                    <a:pt x="856" y="348"/>
                  </a:lnTo>
                  <a:lnTo>
                    <a:pt x="865" y="352"/>
                  </a:lnTo>
                  <a:lnTo>
                    <a:pt x="874" y="366"/>
                  </a:lnTo>
                  <a:lnTo>
                    <a:pt x="874" y="366"/>
                  </a:lnTo>
                  <a:lnTo>
                    <a:pt x="879" y="370"/>
                  </a:lnTo>
                  <a:lnTo>
                    <a:pt x="888" y="370"/>
                  </a:lnTo>
                  <a:lnTo>
                    <a:pt x="906" y="357"/>
                  </a:lnTo>
                  <a:lnTo>
                    <a:pt x="928" y="339"/>
                  </a:lnTo>
                  <a:lnTo>
                    <a:pt x="928" y="339"/>
                  </a:lnTo>
                  <a:lnTo>
                    <a:pt x="932" y="339"/>
                  </a:lnTo>
                  <a:lnTo>
                    <a:pt x="950" y="335"/>
                  </a:lnTo>
                  <a:lnTo>
                    <a:pt x="959" y="335"/>
                  </a:lnTo>
                  <a:lnTo>
                    <a:pt x="972" y="339"/>
                  </a:lnTo>
                  <a:lnTo>
                    <a:pt x="986" y="348"/>
                  </a:lnTo>
                  <a:lnTo>
                    <a:pt x="1004" y="361"/>
                  </a:lnTo>
                  <a:lnTo>
                    <a:pt x="1004" y="361"/>
                  </a:lnTo>
                  <a:lnTo>
                    <a:pt x="1004" y="361"/>
                  </a:lnTo>
                  <a:lnTo>
                    <a:pt x="1026" y="361"/>
                  </a:lnTo>
                  <a:lnTo>
                    <a:pt x="1039" y="361"/>
                  </a:lnTo>
                  <a:lnTo>
                    <a:pt x="1048" y="352"/>
                  </a:lnTo>
                  <a:lnTo>
                    <a:pt x="1057" y="343"/>
                  </a:lnTo>
                  <a:lnTo>
                    <a:pt x="1057" y="335"/>
                  </a:lnTo>
                  <a:lnTo>
                    <a:pt x="1057" y="321"/>
                  </a:lnTo>
                  <a:lnTo>
                    <a:pt x="1053" y="294"/>
                  </a:lnTo>
                  <a:lnTo>
                    <a:pt x="1039" y="268"/>
                  </a:lnTo>
                  <a:lnTo>
                    <a:pt x="1026" y="241"/>
                  </a:lnTo>
                  <a:lnTo>
                    <a:pt x="1008" y="219"/>
                  </a:lnTo>
                  <a:lnTo>
                    <a:pt x="1008" y="219"/>
                  </a:lnTo>
                  <a:lnTo>
                    <a:pt x="995" y="219"/>
                  </a:lnTo>
                  <a:lnTo>
                    <a:pt x="986" y="214"/>
                  </a:lnTo>
                  <a:lnTo>
                    <a:pt x="968" y="205"/>
                  </a:lnTo>
                  <a:lnTo>
                    <a:pt x="955" y="187"/>
                  </a:lnTo>
                  <a:lnTo>
                    <a:pt x="946" y="165"/>
                  </a:lnTo>
                  <a:lnTo>
                    <a:pt x="941" y="120"/>
                  </a:lnTo>
                  <a:lnTo>
                    <a:pt x="937" y="94"/>
                  </a:lnTo>
                  <a:lnTo>
                    <a:pt x="937" y="94"/>
                  </a:lnTo>
                  <a:lnTo>
                    <a:pt x="932" y="80"/>
                  </a:lnTo>
                  <a:lnTo>
                    <a:pt x="923" y="76"/>
                  </a:lnTo>
                  <a:lnTo>
                    <a:pt x="901" y="71"/>
                  </a:lnTo>
                  <a:lnTo>
                    <a:pt x="901" y="71"/>
                  </a:lnTo>
                  <a:lnTo>
                    <a:pt x="892" y="71"/>
                  </a:lnTo>
                  <a:lnTo>
                    <a:pt x="883" y="62"/>
                  </a:lnTo>
                  <a:lnTo>
                    <a:pt x="861" y="36"/>
                  </a:lnTo>
                  <a:lnTo>
                    <a:pt x="834" y="0"/>
                  </a:lnTo>
                  <a:lnTo>
                    <a:pt x="834" y="5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1" name="Freeform 9"/>
            <p:cNvSpPr>
              <a:spLocks/>
            </p:cNvSpPr>
            <p:nvPr/>
          </p:nvSpPr>
          <p:spPr bwMode="auto">
            <a:xfrm>
              <a:off x="2422" y="2070"/>
              <a:ext cx="963" cy="995"/>
            </a:xfrm>
            <a:custGeom>
              <a:avLst/>
              <a:gdLst/>
              <a:ahLst/>
              <a:cxnLst>
                <a:cxn ang="0">
                  <a:pos x="18" y="442"/>
                </a:cxn>
                <a:cxn ang="0">
                  <a:pos x="49" y="388"/>
                </a:cxn>
                <a:cxn ang="0">
                  <a:pos x="27" y="344"/>
                </a:cxn>
                <a:cxn ang="0">
                  <a:pos x="14" y="321"/>
                </a:cxn>
                <a:cxn ang="0">
                  <a:pos x="58" y="312"/>
                </a:cxn>
                <a:cxn ang="0">
                  <a:pos x="112" y="277"/>
                </a:cxn>
                <a:cxn ang="0">
                  <a:pos x="183" y="299"/>
                </a:cxn>
                <a:cxn ang="0">
                  <a:pos x="210" y="326"/>
                </a:cxn>
                <a:cxn ang="0">
                  <a:pos x="232" y="277"/>
                </a:cxn>
                <a:cxn ang="0">
                  <a:pos x="299" y="228"/>
                </a:cxn>
                <a:cxn ang="0">
                  <a:pos x="312" y="187"/>
                </a:cxn>
                <a:cxn ang="0">
                  <a:pos x="339" y="80"/>
                </a:cxn>
                <a:cxn ang="0">
                  <a:pos x="410" y="58"/>
                </a:cxn>
                <a:cxn ang="0">
                  <a:pos x="464" y="40"/>
                </a:cxn>
                <a:cxn ang="0">
                  <a:pos x="544" y="0"/>
                </a:cxn>
                <a:cxn ang="0">
                  <a:pos x="593" y="13"/>
                </a:cxn>
                <a:cxn ang="0">
                  <a:pos x="607" y="76"/>
                </a:cxn>
                <a:cxn ang="0">
                  <a:pos x="647" y="63"/>
                </a:cxn>
                <a:cxn ang="0">
                  <a:pos x="682" y="36"/>
                </a:cxn>
                <a:cxn ang="0">
                  <a:pos x="732" y="76"/>
                </a:cxn>
                <a:cxn ang="0">
                  <a:pos x="758" y="80"/>
                </a:cxn>
                <a:cxn ang="0">
                  <a:pos x="785" y="45"/>
                </a:cxn>
                <a:cxn ang="0">
                  <a:pos x="825" y="22"/>
                </a:cxn>
                <a:cxn ang="0">
                  <a:pos x="905" y="49"/>
                </a:cxn>
                <a:cxn ang="0">
                  <a:pos x="963" y="40"/>
                </a:cxn>
                <a:cxn ang="0">
                  <a:pos x="941" y="80"/>
                </a:cxn>
                <a:cxn ang="0">
                  <a:pos x="901" y="103"/>
                </a:cxn>
                <a:cxn ang="0">
                  <a:pos x="905" y="129"/>
                </a:cxn>
                <a:cxn ang="0">
                  <a:pos x="946" y="161"/>
                </a:cxn>
                <a:cxn ang="0">
                  <a:pos x="946" y="219"/>
                </a:cxn>
                <a:cxn ang="0">
                  <a:pos x="892" y="236"/>
                </a:cxn>
                <a:cxn ang="0">
                  <a:pos x="905" y="410"/>
                </a:cxn>
                <a:cxn ang="0">
                  <a:pos x="888" y="509"/>
                </a:cxn>
                <a:cxn ang="0">
                  <a:pos x="852" y="535"/>
                </a:cxn>
                <a:cxn ang="0">
                  <a:pos x="807" y="517"/>
                </a:cxn>
                <a:cxn ang="0">
                  <a:pos x="723" y="517"/>
                </a:cxn>
                <a:cxn ang="0">
                  <a:pos x="633" y="589"/>
                </a:cxn>
                <a:cxn ang="0">
                  <a:pos x="620" y="624"/>
                </a:cxn>
                <a:cxn ang="0">
                  <a:pos x="567" y="647"/>
                </a:cxn>
                <a:cxn ang="0">
                  <a:pos x="464" y="754"/>
                </a:cxn>
                <a:cxn ang="0">
                  <a:pos x="455" y="794"/>
                </a:cxn>
                <a:cxn ang="0">
                  <a:pos x="410" y="821"/>
                </a:cxn>
                <a:cxn ang="0">
                  <a:pos x="433" y="852"/>
                </a:cxn>
                <a:cxn ang="0">
                  <a:pos x="433" y="901"/>
                </a:cxn>
                <a:cxn ang="0">
                  <a:pos x="468" y="959"/>
                </a:cxn>
                <a:cxn ang="0">
                  <a:pos x="451" y="995"/>
                </a:cxn>
                <a:cxn ang="0">
                  <a:pos x="397" y="954"/>
                </a:cxn>
                <a:cxn ang="0">
                  <a:pos x="299" y="892"/>
                </a:cxn>
                <a:cxn ang="0">
                  <a:pos x="272" y="905"/>
                </a:cxn>
                <a:cxn ang="0">
                  <a:pos x="228" y="928"/>
                </a:cxn>
                <a:cxn ang="0">
                  <a:pos x="187" y="888"/>
                </a:cxn>
                <a:cxn ang="0">
                  <a:pos x="192" y="865"/>
                </a:cxn>
                <a:cxn ang="0">
                  <a:pos x="223" y="839"/>
                </a:cxn>
                <a:cxn ang="0">
                  <a:pos x="192" y="745"/>
                </a:cxn>
                <a:cxn ang="0">
                  <a:pos x="152" y="718"/>
                </a:cxn>
                <a:cxn ang="0">
                  <a:pos x="107" y="624"/>
                </a:cxn>
                <a:cxn ang="0">
                  <a:pos x="89" y="580"/>
                </a:cxn>
                <a:cxn ang="0">
                  <a:pos x="49" y="566"/>
                </a:cxn>
              </a:cxnLst>
              <a:rect l="0" t="0" r="r" b="b"/>
              <a:pathLst>
                <a:path w="963" h="995">
                  <a:moveTo>
                    <a:pt x="0" y="504"/>
                  </a:moveTo>
                  <a:lnTo>
                    <a:pt x="0" y="504"/>
                  </a:lnTo>
                  <a:lnTo>
                    <a:pt x="9" y="464"/>
                  </a:lnTo>
                  <a:lnTo>
                    <a:pt x="18" y="442"/>
                  </a:lnTo>
                  <a:lnTo>
                    <a:pt x="31" y="424"/>
                  </a:lnTo>
                  <a:lnTo>
                    <a:pt x="31" y="424"/>
                  </a:lnTo>
                  <a:lnTo>
                    <a:pt x="45" y="406"/>
                  </a:lnTo>
                  <a:lnTo>
                    <a:pt x="49" y="388"/>
                  </a:lnTo>
                  <a:lnTo>
                    <a:pt x="49" y="375"/>
                  </a:lnTo>
                  <a:lnTo>
                    <a:pt x="45" y="366"/>
                  </a:lnTo>
                  <a:lnTo>
                    <a:pt x="36" y="352"/>
                  </a:lnTo>
                  <a:lnTo>
                    <a:pt x="27" y="344"/>
                  </a:lnTo>
                  <a:lnTo>
                    <a:pt x="27" y="344"/>
                  </a:lnTo>
                  <a:lnTo>
                    <a:pt x="18" y="335"/>
                  </a:lnTo>
                  <a:lnTo>
                    <a:pt x="14" y="326"/>
                  </a:lnTo>
                  <a:lnTo>
                    <a:pt x="14" y="321"/>
                  </a:lnTo>
                  <a:lnTo>
                    <a:pt x="22" y="317"/>
                  </a:lnTo>
                  <a:lnTo>
                    <a:pt x="40" y="312"/>
                  </a:lnTo>
                  <a:lnTo>
                    <a:pt x="58" y="312"/>
                  </a:lnTo>
                  <a:lnTo>
                    <a:pt x="58" y="312"/>
                  </a:lnTo>
                  <a:lnTo>
                    <a:pt x="72" y="308"/>
                  </a:lnTo>
                  <a:lnTo>
                    <a:pt x="85" y="299"/>
                  </a:lnTo>
                  <a:lnTo>
                    <a:pt x="98" y="286"/>
                  </a:lnTo>
                  <a:lnTo>
                    <a:pt x="112" y="277"/>
                  </a:lnTo>
                  <a:lnTo>
                    <a:pt x="116" y="290"/>
                  </a:lnTo>
                  <a:lnTo>
                    <a:pt x="130" y="303"/>
                  </a:lnTo>
                  <a:lnTo>
                    <a:pt x="147" y="303"/>
                  </a:lnTo>
                  <a:lnTo>
                    <a:pt x="183" y="299"/>
                  </a:lnTo>
                  <a:lnTo>
                    <a:pt x="183" y="299"/>
                  </a:lnTo>
                  <a:lnTo>
                    <a:pt x="196" y="317"/>
                  </a:lnTo>
                  <a:lnTo>
                    <a:pt x="210" y="326"/>
                  </a:lnTo>
                  <a:lnTo>
                    <a:pt x="210" y="326"/>
                  </a:lnTo>
                  <a:lnTo>
                    <a:pt x="214" y="321"/>
                  </a:lnTo>
                  <a:lnTo>
                    <a:pt x="214" y="321"/>
                  </a:lnTo>
                  <a:lnTo>
                    <a:pt x="219" y="303"/>
                  </a:lnTo>
                  <a:lnTo>
                    <a:pt x="232" y="277"/>
                  </a:lnTo>
                  <a:lnTo>
                    <a:pt x="254" y="236"/>
                  </a:lnTo>
                  <a:lnTo>
                    <a:pt x="254" y="236"/>
                  </a:lnTo>
                  <a:lnTo>
                    <a:pt x="281" y="236"/>
                  </a:lnTo>
                  <a:lnTo>
                    <a:pt x="299" y="228"/>
                  </a:lnTo>
                  <a:lnTo>
                    <a:pt x="308" y="223"/>
                  </a:lnTo>
                  <a:lnTo>
                    <a:pt x="312" y="214"/>
                  </a:lnTo>
                  <a:lnTo>
                    <a:pt x="312" y="196"/>
                  </a:lnTo>
                  <a:lnTo>
                    <a:pt x="312" y="187"/>
                  </a:lnTo>
                  <a:lnTo>
                    <a:pt x="312" y="187"/>
                  </a:lnTo>
                  <a:lnTo>
                    <a:pt x="312" y="143"/>
                  </a:lnTo>
                  <a:lnTo>
                    <a:pt x="321" y="107"/>
                  </a:lnTo>
                  <a:lnTo>
                    <a:pt x="339" y="80"/>
                  </a:lnTo>
                  <a:lnTo>
                    <a:pt x="352" y="67"/>
                  </a:lnTo>
                  <a:lnTo>
                    <a:pt x="370" y="63"/>
                  </a:lnTo>
                  <a:lnTo>
                    <a:pt x="388" y="58"/>
                  </a:lnTo>
                  <a:lnTo>
                    <a:pt x="410" y="58"/>
                  </a:lnTo>
                  <a:lnTo>
                    <a:pt x="410" y="58"/>
                  </a:lnTo>
                  <a:lnTo>
                    <a:pt x="437" y="58"/>
                  </a:lnTo>
                  <a:lnTo>
                    <a:pt x="455" y="54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82" y="27"/>
                  </a:lnTo>
                  <a:lnTo>
                    <a:pt x="509" y="1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67" y="5"/>
                  </a:lnTo>
                  <a:lnTo>
                    <a:pt x="584" y="9"/>
                  </a:lnTo>
                  <a:lnTo>
                    <a:pt x="593" y="13"/>
                  </a:lnTo>
                  <a:lnTo>
                    <a:pt x="598" y="63"/>
                  </a:lnTo>
                  <a:lnTo>
                    <a:pt x="598" y="63"/>
                  </a:lnTo>
                  <a:lnTo>
                    <a:pt x="602" y="71"/>
                  </a:lnTo>
                  <a:lnTo>
                    <a:pt x="607" y="76"/>
                  </a:lnTo>
                  <a:lnTo>
                    <a:pt x="611" y="80"/>
                  </a:lnTo>
                  <a:lnTo>
                    <a:pt x="620" y="80"/>
                  </a:lnTo>
                  <a:lnTo>
                    <a:pt x="633" y="76"/>
                  </a:lnTo>
                  <a:lnTo>
                    <a:pt x="647" y="63"/>
                  </a:lnTo>
                  <a:lnTo>
                    <a:pt x="669" y="40"/>
                  </a:lnTo>
                  <a:lnTo>
                    <a:pt x="669" y="40"/>
                  </a:lnTo>
                  <a:lnTo>
                    <a:pt x="674" y="36"/>
                  </a:lnTo>
                  <a:lnTo>
                    <a:pt x="682" y="36"/>
                  </a:lnTo>
                  <a:lnTo>
                    <a:pt x="691" y="36"/>
                  </a:lnTo>
                  <a:lnTo>
                    <a:pt x="700" y="45"/>
                  </a:lnTo>
                  <a:lnTo>
                    <a:pt x="714" y="58"/>
                  </a:lnTo>
                  <a:lnTo>
                    <a:pt x="732" y="76"/>
                  </a:lnTo>
                  <a:lnTo>
                    <a:pt x="732" y="76"/>
                  </a:lnTo>
                  <a:lnTo>
                    <a:pt x="732" y="80"/>
                  </a:lnTo>
                  <a:lnTo>
                    <a:pt x="740" y="80"/>
                  </a:lnTo>
                  <a:lnTo>
                    <a:pt x="758" y="80"/>
                  </a:lnTo>
                  <a:lnTo>
                    <a:pt x="763" y="76"/>
                  </a:lnTo>
                  <a:lnTo>
                    <a:pt x="772" y="67"/>
                  </a:lnTo>
                  <a:lnTo>
                    <a:pt x="772" y="67"/>
                  </a:lnTo>
                  <a:lnTo>
                    <a:pt x="785" y="45"/>
                  </a:lnTo>
                  <a:lnTo>
                    <a:pt x="794" y="36"/>
                  </a:lnTo>
                  <a:lnTo>
                    <a:pt x="803" y="27"/>
                  </a:lnTo>
                  <a:lnTo>
                    <a:pt x="812" y="22"/>
                  </a:lnTo>
                  <a:lnTo>
                    <a:pt x="825" y="22"/>
                  </a:lnTo>
                  <a:lnTo>
                    <a:pt x="843" y="31"/>
                  </a:lnTo>
                  <a:lnTo>
                    <a:pt x="861" y="49"/>
                  </a:lnTo>
                  <a:lnTo>
                    <a:pt x="861" y="49"/>
                  </a:lnTo>
                  <a:lnTo>
                    <a:pt x="905" y="49"/>
                  </a:lnTo>
                  <a:lnTo>
                    <a:pt x="941" y="49"/>
                  </a:lnTo>
                  <a:lnTo>
                    <a:pt x="955" y="45"/>
                  </a:lnTo>
                  <a:lnTo>
                    <a:pt x="963" y="40"/>
                  </a:lnTo>
                  <a:lnTo>
                    <a:pt x="963" y="40"/>
                  </a:lnTo>
                  <a:lnTo>
                    <a:pt x="963" y="40"/>
                  </a:lnTo>
                  <a:lnTo>
                    <a:pt x="963" y="40"/>
                  </a:lnTo>
                  <a:lnTo>
                    <a:pt x="955" y="63"/>
                  </a:lnTo>
                  <a:lnTo>
                    <a:pt x="941" y="80"/>
                  </a:lnTo>
                  <a:lnTo>
                    <a:pt x="932" y="89"/>
                  </a:lnTo>
                  <a:lnTo>
                    <a:pt x="919" y="94"/>
                  </a:lnTo>
                  <a:lnTo>
                    <a:pt x="919" y="94"/>
                  </a:lnTo>
                  <a:lnTo>
                    <a:pt x="901" y="103"/>
                  </a:lnTo>
                  <a:lnTo>
                    <a:pt x="897" y="107"/>
                  </a:lnTo>
                  <a:lnTo>
                    <a:pt x="897" y="112"/>
                  </a:lnTo>
                  <a:lnTo>
                    <a:pt x="901" y="121"/>
                  </a:lnTo>
                  <a:lnTo>
                    <a:pt x="905" y="129"/>
                  </a:lnTo>
                  <a:lnTo>
                    <a:pt x="928" y="143"/>
                  </a:lnTo>
                  <a:lnTo>
                    <a:pt x="928" y="143"/>
                  </a:lnTo>
                  <a:lnTo>
                    <a:pt x="941" y="152"/>
                  </a:lnTo>
                  <a:lnTo>
                    <a:pt x="946" y="161"/>
                  </a:lnTo>
                  <a:lnTo>
                    <a:pt x="950" y="174"/>
                  </a:lnTo>
                  <a:lnTo>
                    <a:pt x="950" y="187"/>
                  </a:lnTo>
                  <a:lnTo>
                    <a:pt x="946" y="210"/>
                  </a:lnTo>
                  <a:lnTo>
                    <a:pt x="946" y="219"/>
                  </a:lnTo>
                  <a:lnTo>
                    <a:pt x="946" y="219"/>
                  </a:lnTo>
                  <a:lnTo>
                    <a:pt x="919" y="219"/>
                  </a:lnTo>
                  <a:lnTo>
                    <a:pt x="901" y="228"/>
                  </a:lnTo>
                  <a:lnTo>
                    <a:pt x="892" y="236"/>
                  </a:lnTo>
                  <a:lnTo>
                    <a:pt x="883" y="245"/>
                  </a:lnTo>
                  <a:lnTo>
                    <a:pt x="879" y="259"/>
                  </a:lnTo>
                  <a:lnTo>
                    <a:pt x="883" y="263"/>
                  </a:lnTo>
                  <a:lnTo>
                    <a:pt x="905" y="410"/>
                  </a:lnTo>
                  <a:lnTo>
                    <a:pt x="905" y="410"/>
                  </a:lnTo>
                  <a:lnTo>
                    <a:pt x="901" y="468"/>
                  </a:lnTo>
                  <a:lnTo>
                    <a:pt x="892" y="491"/>
                  </a:lnTo>
                  <a:lnTo>
                    <a:pt x="888" y="509"/>
                  </a:lnTo>
                  <a:lnTo>
                    <a:pt x="879" y="517"/>
                  </a:lnTo>
                  <a:lnTo>
                    <a:pt x="870" y="526"/>
                  </a:lnTo>
                  <a:lnTo>
                    <a:pt x="861" y="531"/>
                  </a:lnTo>
                  <a:lnTo>
                    <a:pt x="852" y="535"/>
                  </a:lnTo>
                  <a:lnTo>
                    <a:pt x="834" y="535"/>
                  </a:lnTo>
                  <a:lnTo>
                    <a:pt x="821" y="531"/>
                  </a:lnTo>
                  <a:lnTo>
                    <a:pt x="807" y="517"/>
                  </a:lnTo>
                  <a:lnTo>
                    <a:pt x="807" y="517"/>
                  </a:lnTo>
                  <a:lnTo>
                    <a:pt x="794" y="513"/>
                  </a:lnTo>
                  <a:lnTo>
                    <a:pt x="781" y="509"/>
                  </a:lnTo>
                  <a:lnTo>
                    <a:pt x="754" y="509"/>
                  </a:lnTo>
                  <a:lnTo>
                    <a:pt x="723" y="517"/>
                  </a:lnTo>
                  <a:lnTo>
                    <a:pt x="696" y="531"/>
                  </a:lnTo>
                  <a:lnTo>
                    <a:pt x="669" y="549"/>
                  </a:lnTo>
                  <a:lnTo>
                    <a:pt x="651" y="566"/>
                  </a:lnTo>
                  <a:lnTo>
                    <a:pt x="633" y="589"/>
                  </a:lnTo>
                  <a:lnTo>
                    <a:pt x="629" y="602"/>
                  </a:lnTo>
                  <a:lnTo>
                    <a:pt x="629" y="602"/>
                  </a:lnTo>
                  <a:lnTo>
                    <a:pt x="625" y="616"/>
                  </a:lnTo>
                  <a:lnTo>
                    <a:pt x="620" y="624"/>
                  </a:lnTo>
                  <a:lnTo>
                    <a:pt x="607" y="633"/>
                  </a:lnTo>
                  <a:lnTo>
                    <a:pt x="598" y="642"/>
                  </a:lnTo>
                  <a:lnTo>
                    <a:pt x="575" y="647"/>
                  </a:lnTo>
                  <a:lnTo>
                    <a:pt x="567" y="647"/>
                  </a:lnTo>
                  <a:lnTo>
                    <a:pt x="567" y="647"/>
                  </a:lnTo>
                  <a:lnTo>
                    <a:pt x="526" y="682"/>
                  </a:lnTo>
                  <a:lnTo>
                    <a:pt x="495" y="718"/>
                  </a:lnTo>
                  <a:lnTo>
                    <a:pt x="464" y="754"/>
                  </a:lnTo>
                  <a:lnTo>
                    <a:pt x="464" y="754"/>
                  </a:lnTo>
                  <a:lnTo>
                    <a:pt x="464" y="767"/>
                  </a:lnTo>
                  <a:lnTo>
                    <a:pt x="460" y="781"/>
                  </a:lnTo>
                  <a:lnTo>
                    <a:pt x="455" y="794"/>
                  </a:lnTo>
                  <a:lnTo>
                    <a:pt x="455" y="794"/>
                  </a:lnTo>
                  <a:lnTo>
                    <a:pt x="428" y="798"/>
                  </a:lnTo>
                  <a:lnTo>
                    <a:pt x="415" y="807"/>
                  </a:lnTo>
                  <a:lnTo>
                    <a:pt x="410" y="821"/>
                  </a:lnTo>
                  <a:lnTo>
                    <a:pt x="415" y="830"/>
                  </a:lnTo>
                  <a:lnTo>
                    <a:pt x="428" y="843"/>
                  </a:lnTo>
                  <a:lnTo>
                    <a:pt x="433" y="852"/>
                  </a:lnTo>
                  <a:lnTo>
                    <a:pt x="433" y="852"/>
                  </a:lnTo>
                  <a:lnTo>
                    <a:pt x="424" y="874"/>
                  </a:lnTo>
                  <a:lnTo>
                    <a:pt x="424" y="888"/>
                  </a:lnTo>
                  <a:lnTo>
                    <a:pt x="424" y="897"/>
                  </a:lnTo>
                  <a:lnTo>
                    <a:pt x="433" y="901"/>
                  </a:lnTo>
                  <a:lnTo>
                    <a:pt x="433" y="901"/>
                  </a:lnTo>
                  <a:lnTo>
                    <a:pt x="451" y="914"/>
                  </a:lnTo>
                  <a:lnTo>
                    <a:pt x="460" y="937"/>
                  </a:lnTo>
                  <a:lnTo>
                    <a:pt x="468" y="959"/>
                  </a:lnTo>
                  <a:lnTo>
                    <a:pt x="468" y="977"/>
                  </a:lnTo>
                  <a:lnTo>
                    <a:pt x="464" y="990"/>
                  </a:lnTo>
                  <a:lnTo>
                    <a:pt x="455" y="995"/>
                  </a:lnTo>
                  <a:lnTo>
                    <a:pt x="451" y="995"/>
                  </a:lnTo>
                  <a:lnTo>
                    <a:pt x="437" y="990"/>
                  </a:lnTo>
                  <a:lnTo>
                    <a:pt x="428" y="986"/>
                  </a:lnTo>
                  <a:lnTo>
                    <a:pt x="397" y="954"/>
                  </a:lnTo>
                  <a:lnTo>
                    <a:pt x="397" y="954"/>
                  </a:lnTo>
                  <a:lnTo>
                    <a:pt x="361" y="923"/>
                  </a:lnTo>
                  <a:lnTo>
                    <a:pt x="335" y="905"/>
                  </a:lnTo>
                  <a:lnTo>
                    <a:pt x="317" y="897"/>
                  </a:lnTo>
                  <a:lnTo>
                    <a:pt x="299" y="892"/>
                  </a:lnTo>
                  <a:lnTo>
                    <a:pt x="286" y="897"/>
                  </a:lnTo>
                  <a:lnTo>
                    <a:pt x="277" y="901"/>
                  </a:lnTo>
                  <a:lnTo>
                    <a:pt x="272" y="905"/>
                  </a:lnTo>
                  <a:lnTo>
                    <a:pt x="272" y="905"/>
                  </a:lnTo>
                  <a:lnTo>
                    <a:pt x="259" y="919"/>
                  </a:lnTo>
                  <a:lnTo>
                    <a:pt x="250" y="928"/>
                  </a:lnTo>
                  <a:lnTo>
                    <a:pt x="241" y="928"/>
                  </a:lnTo>
                  <a:lnTo>
                    <a:pt x="228" y="928"/>
                  </a:lnTo>
                  <a:lnTo>
                    <a:pt x="214" y="923"/>
                  </a:lnTo>
                  <a:lnTo>
                    <a:pt x="210" y="919"/>
                  </a:lnTo>
                  <a:lnTo>
                    <a:pt x="210" y="919"/>
                  </a:lnTo>
                  <a:lnTo>
                    <a:pt x="187" y="888"/>
                  </a:lnTo>
                  <a:lnTo>
                    <a:pt x="170" y="865"/>
                  </a:lnTo>
                  <a:lnTo>
                    <a:pt x="170" y="865"/>
                  </a:lnTo>
                  <a:lnTo>
                    <a:pt x="170" y="865"/>
                  </a:lnTo>
                  <a:lnTo>
                    <a:pt x="192" y="865"/>
                  </a:lnTo>
                  <a:lnTo>
                    <a:pt x="205" y="865"/>
                  </a:lnTo>
                  <a:lnTo>
                    <a:pt x="214" y="856"/>
                  </a:lnTo>
                  <a:lnTo>
                    <a:pt x="223" y="847"/>
                  </a:lnTo>
                  <a:lnTo>
                    <a:pt x="223" y="839"/>
                  </a:lnTo>
                  <a:lnTo>
                    <a:pt x="223" y="825"/>
                  </a:lnTo>
                  <a:lnTo>
                    <a:pt x="219" y="798"/>
                  </a:lnTo>
                  <a:lnTo>
                    <a:pt x="205" y="772"/>
                  </a:lnTo>
                  <a:lnTo>
                    <a:pt x="192" y="745"/>
                  </a:lnTo>
                  <a:lnTo>
                    <a:pt x="174" y="723"/>
                  </a:lnTo>
                  <a:lnTo>
                    <a:pt x="174" y="723"/>
                  </a:lnTo>
                  <a:lnTo>
                    <a:pt x="161" y="723"/>
                  </a:lnTo>
                  <a:lnTo>
                    <a:pt x="152" y="718"/>
                  </a:lnTo>
                  <a:lnTo>
                    <a:pt x="134" y="709"/>
                  </a:lnTo>
                  <a:lnTo>
                    <a:pt x="121" y="691"/>
                  </a:lnTo>
                  <a:lnTo>
                    <a:pt x="112" y="669"/>
                  </a:lnTo>
                  <a:lnTo>
                    <a:pt x="107" y="624"/>
                  </a:lnTo>
                  <a:lnTo>
                    <a:pt x="103" y="598"/>
                  </a:lnTo>
                  <a:lnTo>
                    <a:pt x="103" y="598"/>
                  </a:lnTo>
                  <a:lnTo>
                    <a:pt x="98" y="584"/>
                  </a:lnTo>
                  <a:lnTo>
                    <a:pt x="89" y="580"/>
                  </a:lnTo>
                  <a:lnTo>
                    <a:pt x="67" y="575"/>
                  </a:lnTo>
                  <a:lnTo>
                    <a:pt x="67" y="575"/>
                  </a:lnTo>
                  <a:lnTo>
                    <a:pt x="58" y="575"/>
                  </a:lnTo>
                  <a:lnTo>
                    <a:pt x="49" y="566"/>
                  </a:lnTo>
                  <a:lnTo>
                    <a:pt x="27" y="540"/>
                  </a:lnTo>
                  <a:lnTo>
                    <a:pt x="0" y="504"/>
                  </a:lnTo>
                  <a:lnTo>
                    <a:pt x="0" y="50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2" name="Freeform 10"/>
            <p:cNvSpPr>
              <a:spLocks/>
            </p:cNvSpPr>
            <p:nvPr/>
          </p:nvSpPr>
          <p:spPr bwMode="auto">
            <a:xfrm>
              <a:off x="3278" y="2244"/>
              <a:ext cx="1789" cy="1931"/>
            </a:xfrm>
            <a:custGeom>
              <a:avLst/>
              <a:gdLst/>
              <a:ahLst/>
              <a:cxnLst>
                <a:cxn ang="0">
                  <a:pos x="1740" y="803"/>
                </a:cxn>
                <a:cxn ang="0">
                  <a:pos x="1789" y="615"/>
                </a:cxn>
                <a:cxn ang="0">
                  <a:pos x="1726" y="468"/>
                </a:cxn>
                <a:cxn ang="0">
                  <a:pos x="1601" y="450"/>
                </a:cxn>
                <a:cxn ang="0">
                  <a:pos x="1468" y="424"/>
                </a:cxn>
                <a:cxn ang="0">
                  <a:pos x="1427" y="437"/>
                </a:cxn>
                <a:cxn ang="0">
                  <a:pos x="1262" y="477"/>
                </a:cxn>
                <a:cxn ang="0">
                  <a:pos x="1329" y="397"/>
                </a:cxn>
                <a:cxn ang="0">
                  <a:pos x="1285" y="290"/>
                </a:cxn>
                <a:cxn ang="0">
                  <a:pos x="1338" y="210"/>
                </a:cxn>
                <a:cxn ang="0">
                  <a:pos x="1387" y="187"/>
                </a:cxn>
                <a:cxn ang="0">
                  <a:pos x="1468" y="192"/>
                </a:cxn>
                <a:cxn ang="0">
                  <a:pos x="1459" y="103"/>
                </a:cxn>
                <a:cxn ang="0">
                  <a:pos x="1329" y="71"/>
                </a:cxn>
                <a:cxn ang="0">
                  <a:pos x="1178" y="0"/>
                </a:cxn>
                <a:cxn ang="0">
                  <a:pos x="968" y="89"/>
                </a:cxn>
                <a:cxn ang="0">
                  <a:pos x="825" y="116"/>
                </a:cxn>
                <a:cxn ang="0">
                  <a:pos x="750" y="85"/>
                </a:cxn>
                <a:cxn ang="0">
                  <a:pos x="692" y="80"/>
                </a:cxn>
                <a:cxn ang="0">
                  <a:pos x="406" y="54"/>
                </a:cxn>
                <a:cxn ang="0">
                  <a:pos x="393" y="419"/>
                </a:cxn>
                <a:cxn ang="0">
                  <a:pos x="326" y="553"/>
                </a:cxn>
                <a:cxn ang="0">
                  <a:pos x="281" y="642"/>
                </a:cxn>
                <a:cxn ang="0">
                  <a:pos x="121" y="629"/>
                </a:cxn>
                <a:cxn ang="0">
                  <a:pos x="18" y="651"/>
                </a:cxn>
                <a:cxn ang="0">
                  <a:pos x="9" y="754"/>
                </a:cxn>
                <a:cxn ang="0">
                  <a:pos x="116" y="763"/>
                </a:cxn>
                <a:cxn ang="0">
                  <a:pos x="143" y="794"/>
                </a:cxn>
                <a:cxn ang="0">
                  <a:pos x="197" y="874"/>
                </a:cxn>
                <a:cxn ang="0">
                  <a:pos x="223" y="901"/>
                </a:cxn>
                <a:cxn ang="0">
                  <a:pos x="299" y="937"/>
                </a:cxn>
                <a:cxn ang="0">
                  <a:pos x="264" y="1026"/>
                </a:cxn>
                <a:cxn ang="0">
                  <a:pos x="348" y="1102"/>
                </a:cxn>
                <a:cxn ang="0">
                  <a:pos x="406" y="1173"/>
                </a:cxn>
                <a:cxn ang="0">
                  <a:pos x="571" y="1209"/>
                </a:cxn>
                <a:cxn ang="0">
                  <a:pos x="522" y="1320"/>
                </a:cxn>
                <a:cxn ang="0">
                  <a:pos x="446" y="1485"/>
                </a:cxn>
                <a:cxn ang="0">
                  <a:pos x="513" y="1606"/>
                </a:cxn>
                <a:cxn ang="0">
                  <a:pos x="531" y="1708"/>
                </a:cxn>
                <a:cxn ang="0">
                  <a:pos x="562" y="1708"/>
                </a:cxn>
                <a:cxn ang="0">
                  <a:pos x="687" y="1846"/>
                </a:cxn>
                <a:cxn ang="0">
                  <a:pos x="745" y="1927"/>
                </a:cxn>
                <a:cxn ang="0">
                  <a:pos x="839" y="1744"/>
                </a:cxn>
                <a:cxn ang="0">
                  <a:pos x="879" y="1686"/>
                </a:cxn>
                <a:cxn ang="0">
                  <a:pos x="1111" y="1820"/>
                </a:cxn>
                <a:cxn ang="0">
                  <a:pos x="1142" y="1735"/>
                </a:cxn>
                <a:cxn ang="0">
                  <a:pos x="1160" y="1664"/>
                </a:cxn>
                <a:cxn ang="0">
                  <a:pos x="1022" y="1650"/>
                </a:cxn>
                <a:cxn ang="0">
                  <a:pos x="1066" y="1606"/>
                </a:cxn>
                <a:cxn ang="0">
                  <a:pos x="1325" y="1695"/>
                </a:cxn>
                <a:cxn ang="0">
                  <a:pos x="1392" y="1637"/>
                </a:cxn>
                <a:cxn ang="0">
                  <a:pos x="1459" y="1574"/>
                </a:cxn>
                <a:cxn ang="0">
                  <a:pos x="1575" y="1432"/>
                </a:cxn>
                <a:cxn ang="0">
                  <a:pos x="1566" y="1307"/>
                </a:cxn>
                <a:cxn ang="0">
                  <a:pos x="1552" y="1226"/>
                </a:cxn>
                <a:cxn ang="0">
                  <a:pos x="1463" y="1218"/>
                </a:cxn>
                <a:cxn ang="0">
                  <a:pos x="1552" y="1057"/>
                </a:cxn>
                <a:cxn ang="0">
                  <a:pos x="1570" y="937"/>
                </a:cxn>
                <a:cxn ang="0">
                  <a:pos x="1570" y="856"/>
                </a:cxn>
              </a:cxnLst>
              <a:rect l="0" t="0" r="r" b="b"/>
              <a:pathLst>
                <a:path w="1789" h="1931">
                  <a:moveTo>
                    <a:pt x="1704" y="834"/>
                  </a:moveTo>
                  <a:lnTo>
                    <a:pt x="1704" y="834"/>
                  </a:lnTo>
                  <a:lnTo>
                    <a:pt x="1717" y="834"/>
                  </a:lnTo>
                  <a:lnTo>
                    <a:pt x="1726" y="825"/>
                  </a:lnTo>
                  <a:lnTo>
                    <a:pt x="1735" y="816"/>
                  </a:lnTo>
                  <a:lnTo>
                    <a:pt x="1740" y="803"/>
                  </a:lnTo>
                  <a:lnTo>
                    <a:pt x="1740" y="780"/>
                  </a:lnTo>
                  <a:lnTo>
                    <a:pt x="1726" y="754"/>
                  </a:lnTo>
                  <a:lnTo>
                    <a:pt x="1700" y="718"/>
                  </a:lnTo>
                  <a:lnTo>
                    <a:pt x="1789" y="678"/>
                  </a:lnTo>
                  <a:lnTo>
                    <a:pt x="1789" y="638"/>
                  </a:lnTo>
                  <a:lnTo>
                    <a:pt x="1789" y="615"/>
                  </a:lnTo>
                  <a:lnTo>
                    <a:pt x="1775" y="593"/>
                  </a:lnTo>
                  <a:lnTo>
                    <a:pt x="1757" y="575"/>
                  </a:lnTo>
                  <a:lnTo>
                    <a:pt x="1744" y="531"/>
                  </a:lnTo>
                  <a:lnTo>
                    <a:pt x="1744" y="504"/>
                  </a:lnTo>
                  <a:lnTo>
                    <a:pt x="1740" y="482"/>
                  </a:lnTo>
                  <a:lnTo>
                    <a:pt x="1726" y="468"/>
                  </a:lnTo>
                  <a:lnTo>
                    <a:pt x="1708" y="459"/>
                  </a:lnTo>
                  <a:lnTo>
                    <a:pt x="1691" y="455"/>
                  </a:lnTo>
                  <a:lnTo>
                    <a:pt x="1668" y="450"/>
                  </a:lnTo>
                  <a:lnTo>
                    <a:pt x="1655" y="450"/>
                  </a:lnTo>
                  <a:lnTo>
                    <a:pt x="1633" y="450"/>
                  </a:lnTo>
                  <a:lnTo>
                    <a:pt x="1601" y="450"/>
                  </a:lnTo>
                  <a:lnTo>
                    <a:pt x="1557" y="464"/>
                  </a:lnTo>
                  <a:lnTo>
                    <a:pt x="1526" y="491"/>
                  </a:lnTo>
                  <a:lnTo>
                    <a:pt x="1485" y="486"/>
                  </a:lnTo>
                  <a:lnTo>
                    <a:pt x="1485" y="455"/>
                  </a:lnTo>
                  <a:lnTo>
                    <a:pt x="1485" y="424"/>
                  </a:lnTo>
                  <a:lnTo>
                    <a:pt x="1468" y="424"/>
                  </a:lnTo>
                  <a:lnTo>
                    <a:pt x="1468" y="424"/>
                  </a:lnTo>
                  <a:lnTo>
                    <a:pt x="1454" y="424"/>
                  </a:lnTo>
                  <a:lnTo>
                    <a:pt x="1454" y="424"/>
                  </a:lnTo>
                  <a:lnTo>
                    <a:pt x="1445" y="428"/>
                  </a:lnTo>
                  <a:lnTo>
                    <a:pt x="1432" y="433"/>
                  </a:lnTo>
                  <a:lnTo>
                    <a:pt x="1427" y="437"/>
                  </a:lnTo>
                  <a:lnTo>
                    <a:pt x="1374" y="468"/>
                  </a:lnTo>
                  <a:lnTo>
                    <a:pt x="1356" y="482"/>
                  </a:lnTo>
                  <a:lnTo>
                    <a:pt x="1329" y="495"/>
                  </a:lnTo>
                  <a:lnTo>
                    <a:pt x="1298" y="508"/>
                  </a:lnTo>
                  <a:lnTo>
                    <a:pt x="1271" y="500"/>
                  </a:lnTo>
                  <a:lnTo>
                    <a:pt x="1262" y="477"/>
                  </a:lnTo>
                  <a:lnTo>
                    <a:pt x="1254" y="455"/>
                  </a:lnTo>
                  <a:lnTo>
                    <a:pt x="1254" y="433"/>
                  </a:lnTo>
                  <a:lnTo>
                    <a:pt x="1276" y="410"/>
                  </a:lnTo>
                  <a:lnTo>
                    <a:pt x="1325" y="401"/>
                  </a:lnTo>
                  <a:lnTo>
                    <a:pt x="1329" y="397"/>
                  </a:lnTo>
                  <a:lnTo>
                    <a:pt x="1329" y="397"/>
                  </a:lnTo>
                  <a:lnTo>
                    <a:pt x="1312" y="375"/>
                  </a:lnTo>
                  <a:lnTo>
                    <a:pt x="1289" y="343"/>
                  </a:lnTo>
                  <a:lnTo>
                    <a:pt x="1276" y="308"/>
                  </a:lnTo>
                  <a:lnTo>
                    <a:pt x="1276" y="294"/>
                  </a:lnTo>
                  <a:lnTo>
                    <a:pt x="1285" y="290"/>
                  </a:lnTo>
                  <a:lnTo>
                    <a:pt x="1285" y="290"/>
                  </a:lnTo>
                  <a:lnTo>
                    <a:pt x="1294" y="285"/>
                  </a:lnTo>
                  <a:lnTo>
                    <a:pt x="1303" y="281"/>
                  </a:lnTo>
                  <a:lnTo>
                    <a:pt x="1316" y="259"/>
                  </a:lnTo>
                  <a:lnTo>
                    <a:pt x="1329" y="227"/>
                  </a:lnTo>
                  <a:lnTo>
                    <a:pt x="1329" y="227"/>
                  </a:lnTo>
                  <a:lnTo>
                    <a:pt x="1338" y="210"/>
                  </a:lnTo>
                  <a:lnTo>
                    <a:pt x="1347" y="196"/>
                  </a:lnTo>
                  <a:lnTo>
                    <a:pt x="1356" y="187"/>
                  </a:lnTo>
                  <a:lnTo>
                    <a:pt x="1365" y="183"/>
                  </a:lnTo>
                  <a:lnTo>
                    <a:pt x="1383" y="183"/>
                  </a:lnTo>
                  <a:lnTo>
                    <a:pt x="1387" y="187"/>
                  </a:lnTo>
                  <a:lnTo>
                    <a:pt x="1387" y="187"/>
                  </a:lnTo>
                  <a:lnTo>
                    <a:pt x="1436" y="201"/>
                  </a:lnTo>
                  <a:lnTo>
                    <a:pt x="1454" y="201"/>
                  </a:lnTo>
                  <a:lnTo>
                    <a:pt x="1463" y="201"/>
                  </a:lnTo>
                  <a:lnTo>
                    <a:pt x="1468" y="201"/>
                  </a:lnTo>
                  <a:lnTo>
                    <a:pt x="1468" y="196"/>
                  </a:lnTo>
                  <a:lnTo>
                    <a:pt x="1468" y="192"/>
                  </a:lnTo>
                  <a:lnTo>
                    <a:pt x="1468" y="192"/>
                  </a:lnTo>
                  <a:lnTo>
                    <a:pt x="1477" y="170"/>
                  </a:lnTo>
                  <a:lnTo>
                    <a:pt x="1477" y="147"/>
                  </a:lnTo>
                  <a:lnTo>
                    <a:pt x="1472" y="129"/>
                  </a:lnTo>
                  <a:lnTo>
                    <a:pt x="1468" y="112"/>
                  </a:lnTo>
                  <a:lnTo>
                    <a:pt x="1459" y="103"/>
                  </a:lnTo>
                  <a:lnTo>
                    <a:pt x="1445" y="94"/>
                  </a:lnTo>
                  <a:lnTo>
                    <a:pt x="1419" y="80"/>
                  </a:lnTo>
                  <a:lnTo>
                    <a:pt x="1387" y="71"/>
                  </a:lnTo>
                  <a:lnTo>
                    <a:pt x="1356" y="71"/>
                  </a:lnTo>
                  <a:lnTo>
                    <a:pt x="1329" y="71"/>
                  </a:lnTo>
                  <a:lnTo>
                    <a:pt x="1329" y="71"/>
                  </a:lnTo>
                  <a:lnTo>
                    <a:pt x="1294" y="45"/>
                  </a:lnTo>
                  <a:lnTo>
                    <a:pt x="1262" y="27"/>
                  </a:lnTo>
                  <a:lnTo>
                    <a:pt x="1236" y="13"/>
                  </a:lnTo>
                  <a:lnTo>
                    <a:pt x="1218" y="4"/>
                  </a:lnTo>
                  <a:lnTo>
                    <a:pt x="1187" y="0"/>
                  </a:lnTo>
                  <a:lnTo>
                    <a:pt x="1178" y="0"/>
                  </a:lnTo>
                  <a:lnTo>
                    <a:pt x="1084" y="62"/>
                  </a:lnTo>
                  <a:lnTo>
                    <a:pt x="1084" y="62"/>
                  </a:lnTo>
                  <a:lnTo>
                    <a:pt x="1053" y="62"/>
                  </a:lnTo>
                  <a:lnTo>
                    <a:pt x="1031" y="67"/>
                  </a:lnTo>
                  <a:lnTo>
                    <a:pt x="990" y="76"/>
                  </a:lnTo>
                  <a:lnTo>
                    <a:pt x="968" y="89"/>
                  </a:lnTo>
                  <a:lnTo>
                    <a:pt x="964" y="94"/>
                  </a:lnTo>
                  <a:lnTo>
                    <a:pt x="870" y="94"/>
                  </a:lnTo>
                  <a:lnTo>
                    <a:pt x="870" y="94"/>
                  </a:lnTo>
                  <a:lnTo>
                    <a:pt x="861" y="103"/>
                  </a:lnTo>
                  <a:lnTo>
                    <a:pt x="848" y="112"/>
                  </a:lnTo>
                  <a:lnTo>
                    <a:pt x="825" y="116"/>
                  </a:lnTo>
                  <a:lnTo>
                    <a:pt x="808" y="120"/>
                  </a:lnTo>
                  <a:lnTo>
                    <a:pt x="799" y="120"/>
                  </a:lnTo>
                  <a:lnTo>
                    <a:pt x="776" y="103"/>
                  </a:lnTo>
                  <a:lnTo>
                    <a:pt x="776" y="103"/>
                  </a:lnTo>
                  <a:lnTo>
                    <a:pt x="750" y="85"/>
                  </a:lnTo>
                  <a:lnTo>
                    <a:pt x="750" y="85"/>
                  </a:lnTo>
                  <a:lnTo>
                    <a:pt x="736" y="80"/>
                  </a:lnTo>
                  <a:lnTo>
                    <a:pt x="718" y="76"/>
                  </a:lnTo>
                  <a:lnTo>
                    <a:pt x="718" y="76"/>
                  </a:lnTo>
                  <a:lnTo>
                    <a:pt x="709" y="76"/>
                  </a:lnTo>
                  <a:lnTo>
                    <a:pt x="701" y="76"/>
                  </a:lnTo>
                  <a:lnTo>
                    <a:pt x="692" y="80"/>
                  </a:lnTo>
                  <a:lnTo>
                    <a:pt x="643" y="147"/>
                  </a:lnTo>
                  <a:lnTo>
                    <a:pt x="620" y="178"/>
                  </a:lnTo>
                  <a:lnTo>
                    <a:pt x="607" y="187"/>
                  </a:lnTo>
                  <a:lnTo>
                    <a:pt x="594" y="187"/>
                  </a:lnTo>
                  <a:lnTo>
                    <a:pt x="553" y="165"/>
                  </a:lnTo>
                  <a:lnTo>
                    <a:pt x="406" y="54"/>
                  </a:lnTo>
                  <a:lnTo>
                    <a:pt x="406" y="161"/>
                  </a:lnTo>
                  <a:lnTo>
                    <a:pt x="379" y="214"/>
                  </a:lnTo>
                  <a:lnTo>
                    <a:pt x="366" y="277"/>
                  </a:lnTo>
                  <a:lnTo>
                    <a:pt x="299" y="361"/>
                  </a:lnTo>
                  <a:lnTo>
                    <a:pt x="295" y="419"/>
                  </a:lnTo>
                  <a:lnTo>
                    <a:pt x="393" y="419"/>
                  </a:lnTo>
                  <a:lnTo>
                    <a:pt x="388" y="477"/>
                  </a:lnTo>
                  <a:lnTo>
                    <a:pt x="388" y="477"/>
                  </a:lnTo>
                  <a:lnTo>
                    <a:pt x="375" y="486"/>
                  </a:lnTo>
                  <a:lnTo>
                    <a:pt x="362" y="495"/>
                  </a:lnTo>
                  <a:lnTo>
                    <a:pt x="339" y="522"/>
                  </a:lnTo>
                  <a:lnTo>
                    <a:pt x="326" y="553"/>
                  </a:lnTo>
                  <a:lnTo>
                    <a:pt x="322" y="580"/>
                  </a:lnTo>
                  <a:lnTo>
                    <a:pt x="317" y="607"/>
                  </a:lnTo>
                  <a:lnTo>
                    <a:pt x="317" y="629"/>
                  </a:lnTo>
                  <a:lnTo>
                    <a:pt x="322" y="651"/>
                  </a:lnTo>
                  <a:lnTo>
                    <a:pt x="322" y="651"/>
                  </a:lnTo>
                  <a:lnTo>
                    <a:pt x="281" y="642"/>
                  </a:lnTo>
                  <a:lnTo>
                    <a:pt x="246" y="638"/>
                  </a:lnTo>
                  <a:lnTo>
                    <a:pt x="201" y="633"/>
                  </a:lnTo>
                  <a:lnTo>
                    <a:pt x="174" y="638"/>
                  </a:lnTo>
                  <a:lnTo>
                    <a:pt x="165" y="642"/>
                  </a:lnTo>
                  <a:lnTo>
                    <a:pt x="165" y="642"/>
                  </a:lnTo>
                  <a:lnTo>
                    <a:pt x="121" y="629"/>
                  </a:lnTo>
                  <a:lnTo>
                    <a:pt x="90" y="624"/>
                  </a:lnTo>
                  <a:lnTo>
                    <a:pt x="63" y="624"/>
                  </a:lnTo>
                  <a:lnTo>
                    <a:pt x="41" y="629"/>
                  </a:lnTo>
                  <a:lnTo>
                    <a:pt x="32" y="638"/>
                  </a:lnTo>
                  <a:lnTo>
                    <a:pt x="23" y="647"/>
                  </a:lnTo>
                  <a:lnTo>
                    <a:pt x="18" y="651"/>
                  </a:lnTo>
                  <a:lnTo>
                    <a:pt x="18" y="651"/>
                  </a:lnTo>
                  <a:lnTo>
                    <a:pt x="0" y="700"/>
                  </a:lnTo>
                  <a:lnTo>
                    <a:pt x="0" y="718"/>
                  </a:lnTo>
                  <a:lnTo>
                    <a:pt x="0" y="736"/>
                  </a:lnTo>
                  <a:lnTo>
                    <a:pt x="5" y="745"/>
                  </a:lnTo>
                  <a:lnTo>
                    <a:pt x="9" y="754"/>
                  </a:lnTo>
                  <a:lnTo>
                    <a:pt x="23" y="763"/>
                  </a:lnTo>
                  <a:lnTo>
                    <a:pt x="45" y="767"/>
                  </a:lnTo>
                  <a:lnTo>
                    <a:pt x="63" y="767"/>
                  </a:lnTo>
                  <a:lnTo>
                    <a:pt x="81" y="763"/>
                  </a:lnTo>
                  <a:lnTo>
                    <a:pt x="81" y="763"/>
                  </a:lnTo>
                  <a:lnTo>
                    <a:pt x="116" y="763"/>
                  </a:lnTo>
                  <a:lnTo>
                    <a:pt x="130" y="763"/>
                  </a:lnTo>
                  <a:lnTo>
                    <a:pt x="143" y="767"/>
                  </a:lnTo>
                  <a:lnTo>
                    <a:pt x="148" y="772"/>
                  </a:lnTo>
                  <a:lnTo>
                    <a:pt x="143" y="780"/>
                  </a:lnTo>
                  <a:lnTo>
                    <a:pt x="143" y="780"/>
                  </a:lnTo>
                  <a:lnTo>
                    <a:pt x="143" y="794"/>
                  </a:lnTo>
                  <a:lnTo>
                    <a:pt x="148" y="803"/>
                  </a:lnTo>
                  <a:lnTo>
                    <a:pt x="165" y="830"/>
                  </a:lnTo>
                  <a:lnTo>
                    <a:pt x="188" y="852"/>
                  </a:lnTo>
                  <a:lnTo>
                    <a:pt x="197" y="861"/>
                  </a:lnTo>
                  <a:lnTo>
                    <a:pt x="197" y="861"/>
                  </a:lnTo>
                  <a:lnTo>
                    <a:pt x="197" y="874"/>
                  </a:lnTo>
                  <a:lnTo>
                    <a:pt x="201" y="883"/>
                  </a:lnTo>
                  <a:lnTo>
                    <a:pt x="201" y="892"/>
                  </a:lnTo>
                  <a:lnTo>
                    <a:pt x="210" y="896"/>
                  </a:lnTo>
                  <a:lnTo>
                    <a:pt x="219" y="901"/>
                  </a:lnTo>
                  <a:lnTo>
                    <a:pt x="223" y="901"/>
                  </a:lnTo>
                  <a:lnTo>
                    <a:pt x="223" y="901"/>
                  </a:lnTo>
                  <a:lnTo>
                    <a:pt x="255" y="896"/>
                  </a:lnTo>
                  <a:lnTo>
                    <a:pt x="277" y="901"/>
                  </a:lnTo>
                  <a:lnTo>
                    <a:pt x="290" y="910"/>
                  </a:lnTo>
                  <a:lnTo>
                    <a:pt x="295" y="919"/>
                  </a:lnTo>
                  <a:lnTo>
                    <a:pt x="299" y="928"/>
                  </a:lnTo>
                  <a:lnTo>
                    <a:pt x="299" y="937"/>
                  </a:lnTo>
                  <a:lnTo>
                    <a:pt x="295" y="946"/>
                  </a:lnTo>
                  <a:lnTo>
                    <a:pt x="295" y="946"/>
                  </a:lnTo>
                  <a:lnTo>
                    <a:pt x="281" y="968"/>
                  </a:lnTo>
                  <a:lnTo>
                    <a:pt x="272" y="990"/>
                  </a:lnTo>
                  <a:lnTo>
                    <a:pt x="268" y="1008"/>
                  </a:lnTo>
                  <a:lnTo>
                    <a:pt x="264" y="1026"/>
                  </a:lnTo>
                  <a:lnTo>
                    <a:pt x="264" y="1039"/>
                  </a:lnTo>
                  <a:lnTo>
                    <a:pt x="268" y="1053"/>
                  </a:lnTo>
                  <a:lnTo>
                    <a:pt x="281" y="1075"/>
                  </a:lnTo>
                  <a:lnTo>
                    <a:pt x="299" y="1088"/>
                  </a:lnTo>
                  <a:lnTo>
                    <a:pt x="317" y="1097"/>
                  </a:lnTo>
                  <a:lnTo>
                    <a:pt x="348" y="1102"/>
                  </a:lnTo>
                  <a:lnTo>
                    <a:pt x="348" y="1102"/>
                  </a:lnTo>
                  <a:lnTo>
                    <a:pt x="357" y="1106"/>
                  </a:lnTo>
                  <a:lnTo>
                    <a:pt x="362" y="1111"/>
                  </a:lnTo>
                  <a:lnTo>
                    <a:pt x="375" y="1128"/>
                  </a:lnTo>
                  <a:lnTo>
                    <a:pt x="388" y="1151"/>
                  </a:lnTo>
                  <a:lnTo>
                    <a:pt x="406" y="1173"/>
                  </a:lnTo>
                  <a:lnTo>
                    <a:pt x="420" y="1177"/>
                  </a:lnTo>
                  <a:lnTo>
                    <a:pt x="504" y="1173"/>
                  </a:lnTo>
                  <a:lnTo>
                    <a:pt x="504" y="1173"/>
                  </a:lnTo>
                  <a:lnTo>
                    <a:pt x="531" y="1182"/>
                  </a:lnTo>
                  <a:lnTo>
                    <a:pt x="558" y="1195"/>
                  </a:lnTo>
                  <a:lnTo>
                    <a:pt x="571" y="1209"/>
                  </a:lnTo>
                  <a:lnTo>
                    <a:pt x="585" y="1222"/>
                  </a:lnTo>
                  <a:lnTo>
                    <a:pt x="594" y="1244"/>
                  </a:lnTo>
                  <a:lnTo>
                    <a:pt x="594" y="1253"/>
                  </a:lnTo>
                  <a:lnTo>
                    <a:pt x="594" y="1253"/>
                  </a:lnTo>
                  <a:lnTo>
                    <a:pt x="558" y="1284"/>
                  </a:lnTo>
                  <a:lnTo>
                    <a:pt x="522" y="1320"/>
                  </a:lnTo>
                  <a:lnTo>
                    <a:pt x="491" y="1356"/>
                  </a:lnTo>
                  <a:lnTo>
                    <a:pt x="464" y="1391"/>
                  </a:lnTo>
                  <a:lnTo>
                    <a:pt x="451" y="1427"/>
                  </a:lnTo>
                  <a:lnTo>
                    <a:pt x="446" y="1445"/>
                  </a:lnTo>
                  <a:lnTo>
                    <a:pt x="442" y="1467"/>
                  </a:lnTo>
                  <a:lnTo>
                    <a:pt x="446" y="1485"/>
                  </a:lnTo>
                  <a:lnTo>
                    <a:pt x="451" y="1503"/>
                  </a:lnTo>
                  <a:lnTo>
                    <a:pt x="460" y="1521"/>
                  </a:lnTo>
                  <a:lnTo>
                    <a:pt x="473" y="1539"/>
                  </a:lnTo>
                  <a:lnTo>
                    <a:pt x="473" y="1539"/>
                  </a:lnTo>
                  <a:lnTo>
                    <a:pt x="495" y="1574"/>
                  </a:lnTo>
                  <a:lnTo>
                    <a:pt x="513" y="1606"/>
                  </a:lnTo>
                  <a:lnTo>
                    <a:pt x="522" y="1632"/>
                  </a:lnTo>
                  <a:lnTo>
                    <a:pt x="531" y="1655"/>
                  </a:lnTo>
                  <a:lnTo>
                    <a:pt x="531" y="1690"/>
                  </a:lnTo>
                  <a:lnTo>
                    <a:pt x="531" y="1704"/>
                  </a:lnTo>
                  <a:lnTo>
                    <a:pt x="531" y="1708"/>
                  </a:lnTo>
                  <a:lnTo>
                    <a:pt x="531" y="1708"/>
                  </a:lnTo>
                  <a:lnTo>
                    <a:pt x="536" y="1699"/>
                  </a:lnTo>
                  <a:lnTo>
                    <a:pt x="540" y="1695"/>
                  </a:lnTo>
                  <a:lnTo>
                    <a:pt x="540" y="1695"/>
                  </a:lnTo>
                  <a:lnTo>
                    <a:pt x="540" y="1690"/>
                  </a:lnTo>
                  <a:lnTo>
                    <a:pt x="544" y="1695"/>
                  </a:lnTo>
                  <a:lnTo>
                    <a:pt x="562" y="1708"/>
                  </a:lnTo>
                  <a:lnTo>
                    <a:pt x="576" y="1735"/>
                  </a:lnTo>
                  <a:lnTo>
                    <a:pt x="585" y="1744"/>
                  </a:lnTo>
                  <a:lnTo>
                    <a:pt x="585" y="1757"/>
                  </a:lnTo>
                  <a:lnTo>
                    <a:pt x="674" y="1806"/>
                  </a:lnTo>
                  <a:lnTo>
                    <a:pt x="674" y="1806"/>
                  </a:lnTo>
                  <a:lnTo>
                    <a:pt x="687" y="1846"/>
                  </a:lnTo>
                  <a:lnTo>
                    <a:pt x="701" y="1882"/>
                  </a:lnTo>
                  <a:lnTo>
                    <a:pt x="714" y="1913"/>
                  </a:lnTo>
                  <a:lnTo>
                    <a:pt x="723" y="1922"/>
                  </a:lnTo>
                  <a:lnTo>
                    <a:pt x="732" y="1931"/>
                  </a:lnTo>
                  <a:lnTo>
                    <a:pt x="736" y="1931"/>
                  </a:lnTo>
                  <a:lnTo>
                    <a:pt x="745" y="1927"/>
                  </a:lnTo>
                  <a:lnTo>
                    <a:pt x="750" y="1913"/>
                  </a:lnTo>
                  <a:lnTo>
                    <a:pt x="754" y="1891"/>
                  </a:lnTo>
                  <a:lnTo>
                    <a:pt x="763" y="1811"/>
                  </a:lnTo>
                  <a:lnTo>
                    <a:pt x="763" y="1811"/>
                  </a:lnTo>
                  <a:lnTo>
                    <a:pt x="808" y="1775"/>
                  </a:lnTo>
                  <a:lnTo>
                    <a:pt x="839" y="1744"/>
                  </a:lnTo>
                  <a:lnTo>
                    <a:pt x="848" y="1730"/>
                  </a:lnTo>
                  <a:lnTo>
                    <a:pt x="857" y="1717"/>
                  </a:lnTo>
                  <a:lnTo>
                    <a:pt x="857" y="1717"/>
                  </a:lnTo>
                  <a:lnTo>
                    <a:pt x="861" y="1704"/>
                  </a:lnTo>
                  <a:lnTo>
                    <a:pt x="866" y="1690"/>
                  </a:lnTo>
                  <a:lnTo>
                    <a:pt x="879" y="1686"/>
                  </a:lnTo>
                  <a:lnTo>
                    <a:pt x="888" y="1681"/>
                  </a:lnTo>
                  <a:lnTo>
                    <a:pt x="901" y="1686"/>
                  </a:lnTo>
                  <a:lnTo>
                    <a:pt x="910" y="1699"/>
                  </a:lnTo>
                  <a:lnTo>
                    <a:pt x="919" y="1722"/>
                  </a:lnTo>
                  <a:lnTo>
                    <a:pt x="919" y="1757"/>
                  </a:lnTo>
                  <a:lnTo>
                    <a:pt x="1111" y="1820"/>
                  </a:lnTo>
                  <a:lnTo>
                    <a:pt x="1142" y="1820"/>
                  </a:lnTo>
                  <a:lnTo>
                    <a:pt x="1142" y="1806"/>
                  </a:lnTo>
                  <a:lnTo>
                    <a:pt x="1133" y="1771"/>
                  </a:lnTo>
                  <a:lnTo>
                    <a:pt x="1120" y="1753"/>
                  </a:lnTo>
                  <a:lnTo>
                    <a:pt x="1120" y="1753"/>
                  </a:lnTo>
                  <a:lnTo>
                    <a:pt x="1142" y="1735"/>
                  </a:lnTo>
                  <a:lnTo>
                    <a:pt x="1160" y="1713"/>
                  </a:lnTo>
                  <a:lnTo>
                    <a:pt x="1173" y="1690"/>
                  </a:lnTo>
                  <a:lnTo>
                    <a:pt x="1178" y="1681"/>
                  </a:lnTo>
                  <a:lnTo>
                    <a:pt x="1178" y="1672"/>
                  </a:lnTo>
                  <a:lnTo>
                    <a:pt x="1173" y="1668"/>
                  </a:lnTo>
                  <a:lnTo>
                    <a:pt x="1160" y="1664"/>
                  </a:lnTo>
                  <a:lnTo>
                    <a:pt x="1147" y="1664"/>
                  </a:lnTo>
                  <a:lnTo>
                    <a:pt x="1120" y="1664"/>
                  </a:lnTo>
                  <a:lnTo>
                    <a:pt x="1048" y="1677"/>
                  </a:lnTo>
                  <a:lnTo>
                    <a:pt x="1048" y="1677"/>
                  </a:lnTo>
                  <a:lnTo>
                    <a:pt x="1035" y="1664"/>
                  </a:lnTo>
                  <a:lnTo>
                    <a:pt x="1022" y="1650"/>
                  </a:lnTo>
                  <a:lnTo>
                    <a:pt x="1022" y="1641"/>
                  </a:lnTo>
                  <a:lnTo>
                    <a:pt x="1022" y="1632"/>
                  </a:lnTo>
                  <a:lnTo>
                    <a:pt x="1026" y="1623"/>
                  </a:lnTo>
                  <a:lnTo>
                    <a:pt x="1031" y="1619"/>
                  </a:lnTo>
                  <a:lnTo>
                    <a:pt x="1044" y="1610"/>
                  </a:lnTo>
                  <a:lnTo>
                    <a:pt x="1066" y="1606"/>
                  </a:lnTo>
                  <a:lnTo>
                    <a:pt x="1124" y="1597"/>
                  </a:lnTo>
                  <a:lnTo>
                    <a:pt x="1222" y="1597"/>
                  </a:lnTo>
                  <a:lnTo>
                    <a:pt x="1254" y="1632"/>
                  </a:lnTo>
                  <a:lnTo>
                    <a:pt x="1316" y="1686"/>
                  </a:lnTo>
                  <a:lnTo>
                    <a:pt x="1316" y="1686"/>
                  </a:lnTo>
                  <a:lnTo>
                    <a:pt x="1325" y="1695"/>
                  </a:lnTo>
                  <a:lnTo>
                    <a:pt x="1334" y="1704"/>
                  </a:lnTo>
                  <a:lnTo>
                    <a:pt x="1347" y="1704"/>
                  </a:lnTo>
                  <a:lnTo>
                    <a:pt x="1356" y="1704"/>
                  </a:lnTo>
                  <a:lnTo>
                    <a:pt x="1369" y="1695"/>
                  </a:lnTo>
                  <a:lnTo>
                    <a:pt x="1383" y="1672"/>
                  </a:lnTo>
                  <a:lnTo>
                    <a:pt x="1392" y="1637"/>
                  </a:lnTo>
                  <a:lnTo>
                    <a:pt x="1392" y="1637"/>
                  </a:lnTo>
                  <a:lnTo>
                    <a:pt x="1419" y="1606"/>
                  </a:lnTo>
                  <a:lnTo>
                    <a:pt x="1441" y="1583"/>
                  </a:lnTo>
                  <a:lnTo>
                    <a:pt x="1450" y="1579"/>
                  </a:lnTo>
                  <a:lnTo>
                    <a:pt x="1459" y="1574"/>
                  </a:lnTo>
                  <a:lnTo>
                    <a:pt x="1459" y="1574"/>
                  </a:lnTo>
                  <a:lnTo>
                    <a:pt x="1468" y="1565"/>
                  </a:lnTo>
                  <a:lnTo>
                    <a:pt x="1481" y="1548"/>
                  </a:lnTo>
                  <a:lnTo>
                    <a:pt x="1512" y="1499"/>
                  </a:lnTo>
                  <a:lnTo>
                    <a:pt x="1548" y="1449"/>
                  </a:lnTo>
                  <a:lnTo>
                    <a:pt x="1561" y="1436"/>
                  </a:lnTo>
                  <a:lnTo>
                    <a:pt x="1575" y="1432"/>
                  </a:lnTo>
                  <a:lnTo>
                    <a:pt x="1575" y="1432"/>
                  </a:lnTo>
                  <a:lnTo>
                    <a:pt x="1575" y="1374"/>
                  </a:lnTo>
                  <a:lnTo>
                    <a:pt x="1570" y="1334"/>
                  </a:lnTo>
                  <a:lnTo>
                    <a:pt x="1570" y="1316"/>
                  </a:lnTo>
                  <a:lnTo>
                    <a:pt x="1566" y="1307"/>
                  </a:lnTo>
                  <a:lnTo>
                    <a:pt x="1566" y="1307"/>
                  </a:lnTo>
                  <a:lnTo>
                    <a:pt x="1570" y="1293"/>
                  </a:lnTo>
                  <a:lnTo>
                    <a:pt x="1584" y="1267"/>
                  </a:lnTo>
                  <a:lnTo>
                    <a:pt x="1588" y="1249"/>
                  </a:lnTo>
                  <a:lnTo>
                    <a:pt x="1584" y="1240"/>
                  </a:lnTo>
                  <a:lnTo>
                    <a:pt x="1575" y="1231"/>
                  </a:lnTo>
                  <a:lnTo>
                    <a:pt x="1552" y="1226"/>
                  </a:lnTo>
                  <a:lnTo>
                    <a:pt x="1552" y="1226"/>
                  </a:lnTo>
                  <a:lnTo>
                    <a:pt x="1499" y="1231"/>
                  </a:lnTo>
                  <a:lnTo>
                    <a:pt x="1477" y="1231"/>
                  </a:lnTo>
                  <a:lnTo>
                    <a:pt x="1472" y="1231"/>
                  </a:lnTo>
                  <a:lnTo>
                    <a:pt x="1463" y="1226"/>
                  </a:lnTo>
                  <a:lnTo>
                    <a:pt x="1463" y="1218"/>
                  </a:lnTo>
                  <a:lnTo>
                    <a:pt x="1463" y="1209"/>
                  </a:lnTo>
                  <a:lnTo>
                    <a:pt x="1472" y="1177"/>
                  </a:lnTo>
                  <a:lnTo>
                    <a:pt x="1494" y="1133"/>
                  </a:lnTo>
                  <a:lnTo>
                    <a:pt x="1539" y="1066"/>
                  </a:lnTo>
                  <a:lnTo>
                    <a:pt x="1539" y="1066"/>
                  </a:lnTo>
                  <a:lnTo>
                    <a:pt x="1552" y="1057"/>
                  </a:lnTo>
                  <a:lnTo>
                    <a:pt x="1566" y="1044"/>
                  </a:lnTo>
                  <a:lnTo>
                    <a:pt x="1579" y="1026"/>
                  </a:lnTo>
                  <a:lnTo>
                    <a:pt x="1584" y="1003"/>
                  </a:lnTo>
                  <a:lnTo>
                    <a:pt x="1584" y="972"/>
                  </a:lnTo>
                  <a:lnTo>
                    <a:pt x="1579" y="954"/>
                  </a:lnTo>
                  <a:lnTo>
                    <a:pt x="1570" y="937"/>
                  </a:lnTo>
                  <a:lnTo>
                    <a:pt x="1561" y="914"/>
                  </a:lnTo>
                  <a:lnTo>
                    <a:pt x="1543" y="892"/>
                  </a:lnTo>
                  <a:lnTo>
                    <a:pt x="1543" y="892"/>
                  </a:lnTo>
                  <a:lnTo>
                    <a:pt x="1548" y="883"/>
                  </a:lnTo>
                  <a:lnTo>
                    <a:pt x="1557" y="870"/>
                  </a:lnTo>
                  <a:lnTo>
                    <a:pt x="1570" y="856"/>
                  </a:lnTo>
                  <a:lnTo>
                    <a:pt x="1588" y="843"/>
                  </a:lnTo>
                  <a:lnTo>
                    <a:pt x="1619" y="834"/>
                  </a:lnTo>
                  <a:lnTo>
                    <a:pt x="1655" y="830"/>
                  </a:lnTo>
                  <a:lnTo>
                    <a:pt x="1704" y="834"/>
                  </a:lnTo>
                  <a:lnTo>
                    <a:pt x="1704" y="83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3" name="Freeform 11"/>
            <p:cNvSpPr>
              <a:spLocks/>
            </p:cNvSpPr>
            <p:nvPr/>
          </p:nvSpPr>
          <p:spPr bwMode="auto">
            <a:xfrm>
              <a:off x="3814" y="1044"/>
              <a:ext cx="619" cy="1280"/>
            </a:xfrm>
            <a:custGeom>
              <a:avLst/>
              <a:gdLst/>
              <a:ahLst/>
              <a:cxnLst>
                <a:cxn ang="0">
                  <a:pos x="156" y="1280"/>
                </a:cxn>
                <a:cxn ang="0">
                  <a:pos x="84" y="1276"/>
                </a:cxn>
                <a:cxn ang="0">
                  <a:pos x="13" y="1258"/>
                </a:cxn>
                <a:cxn ang="0">
                  <a:pos x="4" y="1249"/>
                </a:cxn>
                <a:cxn ang="0">
                  <a:pos x="0" y="1204"/>
                </a:cxn>
                <a:cxn ang="0">
                  <a:pos x="4" y="1089"/>
                </a:cxn>
                <a:cxn ang="0">
                  <a:pos x="111" y="1022"/>
                </a:cxn>
                <a:cxn ang="0">
                  <a:pos x="138" y="1004"/>
                </a:cxn>
                <a:cxn ang="0">
                  <a:pos x="169" y="959"/>
                </a:cxn>
                <a:cxn ang="0">
                  <a:pos x="191" y="861"/>
                </a:cxn>
                <a:cxn ang="0">
                  <a:pos x="196" y="790"/>
                </a:cxn>
                <a:cxn ang="0">
                  <a:pos x="249" y="705"/>
                </a:cxn>
                <a:cxn ang="0">
                  <a:pos x="267" y="687"/>
                </a:cxn>
                <a:cxn ang="0">
                  <a:pos x="276" y="669"/>
                </a:cxn>
                <a:cxn ang="0">
                  <a:pos x="272" y="651"/>
                </a:cxn>
                <a:cxn ang="0">
                  <a:pos x="254" y="643"/>
                </a:cxn>
                <a:cxn ang="0">
                  <a:pos x="231" y="629"/>
                </a:cxn>
                <a:cxn ang="0">
                  <a:pos x="196" y="598"/>
                </a:cxn>
                <a:cxn ang="0">
                  <a:pos x="173" y="562"/>
                </a:cxn>
                <a:cxn ang="0">
                  <a:pos x="173" y="531"/>
                </a:cxn>
                <a:cxn ang="0">
                  <a:pos x="187" y="500"/>
                </a:cxn>
                <a:cxn ang="0">
                  <a:pos x="200" y="482"/>
                </a:cxn>
                <a:cxn ang="0">
                  <a:pos x="249" y="424"/>
                </a:cxn>
                <a:cxn ang="0">
                  <a:pos x="272" y="379"/>
                </a:cxn>
                <a:cxn ang="0">
                  <a:pos x="276" y="344"/>
                </a:cxn>
                <a:cxn ang="0">
                  <a:pos x="289" y="348"/>
                </a:cxn>
                <a:cxn ang="0">
                  <a:pos x="325" y="353"/>
                </a:cxn>
                <a:cxn ang="0">
                  <a:pos x="365" y="330"/>
                </a:cxn>
                <a:cxn ang="0">
                  <a:pos x="379" y="304"/>
                </a:cxn>
                <a:cxn ang="0">
                  <a:pos x="383" y="263"/>
                </a:cxn>
                <a:cxn ang="0">
                  <a:pos x="396" y="286"/>
                </a:cxn>
                <a:cxn ang="0">
                  <a:pos x="419" y="317"/>
                </a:cxn>
                <a:cxn ang="0">
                  <a:pos x="437" y="321"/>
                </a:cxn>
                <a:cxn ang="0">
                  <a:pos x="450" y="308"/>
                </a:cxn>
                <a:cxn ang="0">
                  <a:pos x="463" y="272"/>
                </a:cxn>
                <a:cxn ang="0">
                  <a:pos x="477" y="205"/>
                </a:cxn>
                <a:cxn ang="0">
                  <a:pos x="472" y="179"/>
                </a:cxn>
                <a:cxn ang="0">
                  <a:pos x="481" y="152"/>
                </a:cxn>
                <a:cxn ang="0">
                  <a:pos x="517" y="130"/>
                </a:cxn>
                <a:cxn ang="0">
                  <a:pos x="544" y="121"/>
                </a:cxn>
                <a:cxn ang="0">
                  <a:pos x="593" y="103"/>
                </a:cxn>
                <a:cxn ang="0">
                  <a:pos x="615" y="67"/>
                </a:cxn>
                <a:cxn ang="0">
                  <a:pos x="615" y="27"/>
                </a:cxn>
              </a:cxnLst>
              <a:rect l="0" t="0" r="r" b="b"/>
              <a:pathLst>
                <a:path w="619" h="1280">
                  <a:moveTo>
                    <a:pt x="156" y="1280"/>
                  </a:moveTo>
                  <a:lnTo>
                    <a:pt x="156" y="1280"/>
                  </a:lnTo>
                  <a:lnTo>
                    <a:pt x="133" y="1280"/>
                  </a:lnTo>
                  <a:lnTo>
                    <a:pt x="84" y="1276"/>
                  </a:lnTo>
                  <a:lnTo>
                    <a:pt x="31" y="1267"/>
                  </a:lnTo>
                  <a:lnTo>
                    <a:pt x="13" y="1258"/>
                  </a:lnTo>
                  <a:lnTo>
                    <a:pt x="4" y="1249"/>
                  </a:lnTo>
                  <a:lnTo>
                    <a:pt x="4" y="1249"/>
                  </a:lnTo>
                  <a:lnTo>
                    <a:pt x="0" y="1227"/>
                  </a:lnTo>
                  <a:lnTo>
                    <a:pt x="0" y="1204"/>
                  </a:lnTo>
                  <a:lnTo>
                    <a:pt x="8" y="1187"/>
                  </a:lnTo>
                  <a:lnTo>
                    <a:pt x="4" y="1089"/>
                  </a:lnTo>
                  <a:lnTo>
                    <a:pt x="111" y="1022"/>
                  </a:lnTo>
                  <a:lnTo>
                    <a:pt x="111" y="1022"/>
                  </a:lnTo>
                  <a:lnTo>
                    <a:pt x="124" y="1013"/>
                  </a:lnTo>
                  <a:lnTo>
                    <a:pt x="138" y="1004"/>
                  </a:lnTo>
                  <a:lnTo>
                    <a:pt x="151" y="986"/>
                  </a:lnTo>
                  <a:lnTo>
                    <a:pt x="169" y="959"/>
                  </a:lnTo>
                  <a:lnTo>
                    <a:pt x="182" y="919"/>
                  </a:lnTo>
                  <a:lnTo>
                    <a:pt x="191" y="861"/>
                  </a:lnTo>
                  <a:lnTo>
                    <a:pt x="196" y="790"/>
                  </a:lnTo>
                  <a:lnTo>
                    <a:pt x="196" y="790"/>
                  </a:lnTo>
                  <a:lnTo>
                    <a:pt x="227" y="741"/>
                  </a:lnTo>
                  <a:lnTo>
                    <a:pt x="249" y="705"/>
                  </a:lnTo>
                  <a:lnTo>
                    <a:pt x="267" y="687"/>
                  </a:lnTo>
                  <a:lnTo>
                    <a:pt x="267" y="687"/>
                  </a:lnTo>
                  <a:lnTo>
                    <a:pt x="272" y="683"/>
                  </a:lnTo>
                  <a:lnTo>
                    <a:pt x="276" y="669"/>
                  </a:lnTo>
                  <a:lnTo>
                    <a:pt x="272" y="660"/>
                  </a:lnTo>
                  <a:lnTo>
                    <a:pt x="272" y="651"/>
                  </a:lnTo>
                  <a:lnTo>
                    <a:pt x="263" y="647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31" y="629"/>
                  </a:lnTo>
                  <a:lnTo>
                    <a:pt x="214" y="616"/>
                  </a:lnTo>
                  <a:lnTo>
                    <a:pt x="196" y="598"/>
                  </a:lnTo>
                  <a:lnTo>
                    <a:pt x="178" y="576"/>
                  </a:lnTo>
                  <a:lnTo>
                    <a:pt x="173" y="562"/>
                  </a:lnTo>
                  <a:lnTo>
                    <a:pt x="173" y="549"/>
                  </a:lnTo>
                  <a:lnTo>
                    <a:pt x="173" y="531"/>
                  </a:lnTo>
                  <a:lnTo>
                    <a:pt x="178" y="518"/>
                  </a:lnTo>
                  <a:lnTo>
                    <a:pt x="187" y="500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231" y="451"/>
                  </a:lnTo>
                  <a:lnTo>
                    <a:pt x="249" y="424"/>
                  </a:lnTo>
                  <a:lnTo>
                    <a:pt x="263" y="397"/>
                  </a:lnTo>
                  <a:lnTo>
                    <a:pt x="272" y="379"/>
                  </a:lnTo>
                  <a:lnTo>
                    <a:pt x="276" y="353"/>
                  </a:lnTo>
                  <a:lnTo>
                    <a:pt x="276" y="344"/>
                  </a:lnTo>
                  <a:lnTo>
                    <a:pt x="276" y="344"/>
                  </a:lnTo>
                  <a:lnTo>
                    <a:pt x="289" y="348"/>
                  </a:lnTo>
                  <a:lnTo>
                    <a:pt x="307" y="353"/>
                  </a:lnTo>
                  <a:lnTo>
                    <a:pt x="325" y="353"/>
                  </a:lnTo>
                  <a:lnTo>
                    <a:pt x="347" y="344"/>
                  </a:lnTo>
                  <a:lnTo>
                    <a:pt x="365" y="330"/>
                  </a:lnTo>
                  <a:lnTo>
                    <a:pt x="374" y="317"/>
                  </a:lnTo>
                  <a:lnTo>
                    <a:pt x="379" y="304"/>
                  </a:lnTo>
                  <a:lnTo>
                    <a:pt x="383" y="286"/>
                  </a:lnTo>
                  <a:lnTo>
                    <a:pt x="383" y="263"/>
                  </a:lnTo>
                  <a:lnTo>
                    <a:pt x="383" y="263"/>
                  </a:lnTo>
                  <a:lnTo>
                    <a:pt x="396" y="286"/>
                  </a:lnTo>
                  <a:lnTo>
                    <a:pt x="405" y="304"/>
                  </a:lnTo>
                  <a:lnTo>
                    <a:pt x="419" y="317"/>
                  </a:lnTo>
                  <a:lnTo>
                    <a:pt x="428" y="321"/>
                  </a:lnTo>
                  <a:lnTo>
                    <a:pt x="437" y="321"/>
                  </a:lnTo>
                  <a:lnTo>
                    <a:pt x="441" y="317"/>
                  </a:lnTo>
                  <a:lnTo>
                    <a:pt x="450" y="308"/>
                  </a:lnTo>
                  <a:lnTo>
                    <a:pt x="459" y="295"/>
                  </a:lnTo>
                  <a:lnTo>
                    <a:pt x="463" y="272"/>
                  </a:lnTo>
                  <a:lnTo>
                    <a:pt x="477" y="205"/>
                  </a:lnTo>
                  <a:lnTo>
                    <a:pt x="477" y="205"/>
                  </a:lnTo>
                  <a:lnTo>
                    <a:pt x="472" y="192"/>
                  </a:lnTo>
                  <a:lnTo>
                    <a:pt x="472" y="179"/>
                  </a:lnTo>
                  <a:lnTo>
                    <a:pt x="477" y="165"/>
                  </a:lnTo>
                  <a:lnTo>
                    <a:pt x="481" y="152"/>
                  </a:lnTo>
                  <a:lnTo>
                    <a:pt x="495" y="139"/>
                  </a:lnTo>
                  <a:lnTo>
                    <a:pt x="517" y="130"/>
                  </a:lnTo>
                  <a:lnTo>
                    <a:pt x="544" y="121"/>
                  </a:lnTo>
                  <a:lnTo>
                    <a:pt x="544" y="121"/>
                  </a:lnTo>
                  <a:lnTo>
                    <a:pt x="575" y="116"/>
                  </a:lnTo>
                  <a:lnTo>
                    <a:pt x="593" y="103"/>
                  </a:lnTo>
                  <a:lnTo>
                    <a:pt x="606" y="85"/>
                  </a:lnTo>
                  <a:lnTo>
                    <a:pt x="615" y="67"/>
                  </a:lnTo>
                  <a:lnTo>
                    <a:pt x="619" y="45"/>
                  </a:lnTo>
                  <a:lnTo>
                    <a:pt x="615" y="27"/>
                  </a:lnTo>
                  <a:lnTo>
                    <a:pt x="615" y="0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4" name="Freeform 12"/>
            <p:cNvSpPr>
              <a:spLocks/>
            </p:cNvSpPr>
            <p:nvPr/>
          </p:nvSpPr>
          <p:spPr bwMode="auto">
            <a:xfrm>
              <a:off x="4384" y="790"/>
              <a:ext cx="41" cy="250"/>
            </a:xfrm>
            <a:custGeom>
              <a:avLst/>
              <a:gdLst/>
              <a:ahLst/>
              <a:cxnLst>
                <a:cxn ang="0">
                  <a:pos x="41" y="250"/>
                </a:cxn>
                <a:cxn ang="0">
                  <a:pos x="41" y="250"/>
                </a:cxn>
                <a:cxn ang="0">
                  <a:pos x="32" y="228"/>
                </a:cxn>
                <a:cxn ang="0">
                  <a:pos x="18" y="165"/>
                </a:cxn>
                <a:cxn ang="0">
                  <a:pos x="9" y="125"/>
                </a:cxn>
                <a:cxn ang="0">
                  <a:pos x="5" y="85"/>
                </a:cxn>
                <a:cxn ang="0">
                  <a:pos x="0" y="40"/>
                </a:cxn>
                <a:cxn ang="0">
                  <a:pos x="5" y="0"/>
                </a:cxn>
              </a:cxnLst>
              <a:rect l="0" t="0" r="r" b="b"/>
              <a:pathLst>
                <a:path w="41" h="250">
                  <a:moveTo>
                    <a:pt x="41" y="250"/>
                  </a:moveTo>
                  <a:lnTo>
                    <a:pt x="41" y="250"/>
                  </a:lnTo>
                  <a:lnTo>
                    <a:pt x="32" y="228"/>
                  </a:lnTo>
                  <a:lnTo>
                    <a:pt x="18" y="165"/>
                  </a:lnTo>
                  <a:lnTo>
                    <a:pt x="9" y="125"/>
                  </a:lnTo>
                  <a:lnTo>
                    <a:pt x="5" y="85"/>
                  </a:lnTo>
                  <a:lnTo>
                    <a:pt x="0" y="40"/>
                  </a:lnTo>
                  <a:lnTo>
                    <a:pt x="5" y="0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5" name="Freeform 13"/>
            <p:cNvSpPr>
              <a:spLocks noEditPoints="1"/>
            </p:cNvSpPr>
            <p:nvPr/>
          </p:nvSpPr>
          <p:spPr bwMode="auto">
            <a:xfrm>
              <a:off x="3809" y="786"/>
              <a:ext cx="1396" cy="1859"/>
            </a:xfrm>
            <a:custGeom>
              <a:avLst/>
              <a:gdLst/>
              <a:ahLst/>
              <a:cxnLst>
                <a:cxn ang="0">
                  <a:pos x="1374" y="798"/>
                </a:cxn>
                <a:cxn ang="0">
                  <a:pos x="1311" y="762"/>
                </a:cxn>
                <a:cxn ang="0">
                  <a:pos x="1079" y="963"/>
                </a:cxn>
                <a:cxn ang="0">
                  <a:pos x="1030" y="896"/>
                </a:cxn>
                <a:cxn ang="0">
                  <a:pos x="910" y="860"/>
                </a:cxn>
                <a:cxn ang="0">
                  <a:pos x="963" y="740"/>
                </a:cxn>
                <a:cxn ang="0">
                  <a:pos x="910" y="704"/>
                </a:cxn>
                <a:cxn ang="0">
                  <a:pos x="856" y="762"/>
                </a:cxn>
                <a:cxn ang="0">
                  <a:pos x="807" y="722"/>
                </a:cxn>
                <a:cxn ang="0">
                  <a:pos x="856" y="611"/>
                </a:cxn>
                <a:cxn ang="0">
                  <a:pos x="852" y="477"/>
                </a:cxn>
                <a:cxn ang="0">
                  <a:pos x="714" y="432"/>
                </a:cxn>
                <a:cxn ang="0">
                  <a:pos x="763" y="267"/>
                </a:cxn>
                <a:cxn ang="0">
                  <a:pos x="736" y="58"/>
                </a:cxn>
                <a:cxn ang="0">
                  <a:pos x="611" y="9"/>
                </a:cxn>
                <a:cxn ang="0">
                  <a:pos x="580" y="93"/>
                </a:cxn>
                <a:cxn ang="0">
                  <a:pos x="620" y="290"/>
                </a:cxn>
                <a:cxn ang="0">
                  <a:pos x="544" y="383"/>
                </a:cxn>
                <a:cxn ang="0">
                  <a:pos x="477" y="441"/>
                </a:cxn>
                <a:cxn ang="0">
                  <a:pos x="451" y="566"/>
                </a:cxn>
                <a:cxn ang="0">
                  <a:pos x="397" y="544"/>
                </a:cxn>
                <a:cxn ang="0">
                  <a:pos x="366" y="588"/>
                </a:cxn>
                <a:cxn ang="0">
                  <a:pos x="277" y="602"/>
                </a:cxn>
                <a:cxn ang="0">
                  <a:pos x="205" y="744"/>
                </a:cxn>
                <a:cxn ang="0">
                  <a:pos x="174" y="820"/>
                </a:cxn>
                <a:cxn ang="0">
                  <a:pos x="254" y="901"/>
                </a:cxn>
                <a:cxn ang="0">
                  <a:pos x="272" y="945"/>
                </a:cxn>
                <a:cxn ang="0">
                  <a:pos x="196" y="1124"/>
                </a:cxn>
                <a:cxn ang="0">
                  <a:pos x="112" y="1280"/>
                </a:cxn>
                <a:cxn ang="0">
                  <a:pos x="5" y="1507"/>
                </a:cxn>
                <a:cxn ang="0">
                  <a:pos x="152" y="1538"/>
                </a:cxn>
                <a:cxn ang="0">
                  <a:pos x="187" y="1538"/>
                </a:cxn>
                <a:cxn ang="0">
                  <a:pos x="263" y="1578"/>
                </a:cxn>
                <a:cxn ang="0">
                  <a:pos x="428" y="1552"/>
                </a:cxn>
                <a:cxn ang="0">
                  <a:pos x="549" y="1525"/>
                </a:cxn>
                <a:cxn ang="0">
                  <a:pos x="731" y="1485"/>
                </a:cxn>
                <a:cxn ang="0">
                  <a:pos x="883" y="1538"/>
                </a:cxn>
                <a:cxn ang="0">
                  <a:pos x="941" y="1628"/>
                </a:cxn>
                <a:cxn ang="0">
                  <a:pos x="919" y="1663"/>
                </a:cxn>
                <a:cxn ang="0">
                  <a:pos x="821" y="1645"/>
                </a:cxn>
                <a:cxn ang="0">
                  <a:pos x="767" y="1739"/>
                </a:cxn>
                <a:cxn ang="0">
                  <a:pos x="758" y="1801"/>
                </a:cxn>
                <a:cxn ang="0">
                  <a:pos x="825" y="1797"/>
                </a:cxn>
                <a:cxn ang="0">
                  <a:pos x="905" y="1748"/>
                </a:cxn>
                <a:cxn ang="0">
                  <a:pos x="1004" y="1694"/>
                </a:cxn>
                <a:cxn ang="0">
                  <a:pos x="1079" y="1659"/>
                </a:cxn>
                <a:cxn ang="0">
                  <a:pos x="1204" y="1601"/>
                </a:cxn>
                <a:cxn ang="0">
                  <a:pos x="1329" y="1552"/>
                </a:cxn>
                <a:cxn ang="0">
                  <a:pos x="1262" y="1378"/>
                </a:cxn>
                <a:cxn ang="0">
                  <a:pos x="1289" y="1217"/>
                </a:cxn>
                <a:cxn ang="0">
                  <a:pos x="1316" y="1097"/>
                </a:cxn>
                <a:cxn ang="0">
                  <a:pos x="1378" y="999"/>
                </a:cxn>
                <a:cxn ang="0">
                  <a:pos x="1374" y="918"/>
                </a:cxn>
                <a:cxn ang="0">
                  <a:pos x="963" y="771"/>
                </a:cxn>
              </a:cxnLst>
              <a:rect l="0" t="0" r="r" b="b"/>
              <a:pathLst>
                <a:path w="1396" h="1859">
                  <a:moveTo>
                    <a:pt x="1342" y="918"/>
                  </a:moveTo>
                  <a:lnTo>
                    <a:pt x="1342" y="918"/>
                  </a:lnTo>
                  <a:lnTo>
                    <a:pt x="1347" y="874"/>
                  </a:lnTo>
                  <a:lnTo>
                    <a:pt x="1360" y="834"/>
                  </a:lnTo>
                  <a:lnTo>
                    <a:pt x="1374" y="798"/>
                  </a:lnTo>
                  <a:lnTo>
                    <a:pt x="1374" y="798"/>
                  </a:lnTo>
                  <a:lnTo>
                    <a:pt x="1378" y="785"/>
                  </a:lnTo>
                  <a:lnTo>
                    <a:pt x="1374" y="767"/>
                  </a:lnTo>
                  <a:lnTo>
                    <a:pt x="1365" y="753"/>
                  </a:lnTo>
                  <a:lnTo>
                    <a:pt x="1351" y="749"/>
                  </a:lnTo>
                  <a:lnTo>
                    <a:pt x="1334" y="749"/>
                  </a:lnTo>
                  <a:lnTo>
                    <a:pt x="1311" y="762"/>
                  </a:lnTo>
                  <a:lnTo>
                    <a:pt x="1280" y="785"/>
                  </a:lnTo>
                  <a:lnTo>
                    <a:pt x="1249" y="829"/>
                  </a:lnTo>
                  <a:lnTo>
                    <a:pt x="1249" y="829"/>
                  </a:lnTo>
                  <a:lnTo>
                    <a:pt x="1155" y="967"/>
                  </a:lnTo>
                  <a:lnTo>
                    <a:pt x="1119" y="950"/>
                  </a:lnTo>
                  <a:lnTo>
                    <a:pt x="1079" y="963"/>
                  </a:lnTo>
                  <a:lnTo>
                    <a:pt x="1066" y="936"/>
                  </a:lnTo>
                  <a:lnTo>
                    <a:pt x="1066" y="923"/>
                  </a:lnTo>
                  <a:lnTo>
                    <a:pt x="1066" y="923"/>
                  </a:lnTo>
                  <a:lnTo>
                    <a:pt x="1044" y="905"/>
                  </a:lnTo>
                  <a:lnTo>
                    <a:pt x="1044" y="905"/>
                  </a:lnTo>
                  <a:lnTo>
                    <a:pt x="1030" y="896"/>
                  </a:lnTo>
                  <a:lnTo>
                    <a:pt x="1008" y="883"/>
                  </a:lnTo>
                  <a:lnTo>
                    <a:pt x="1008" y="883"/>
                  </a:lnTo>
                  <a:lnTo>
                    <a:pt x="986" y="874"/>
                  </a:lnTo>
                  <a:lnTo>
                    <a:pt x="954" y="874"/>
                  </a:lnTo>
                  <a:lnTo>
                    <a:pt x="932" y="869"/>
                  </a:lnTo>
                  <a:lnTo>
                    <a:pt x="910" y="860"/>
                  </a:lnTo>
                  <a:lnTo>
                    <a:pt x="905" y="829"/>
                  </a:lnTo>
                  <a:lnTo>
                    <a:pt x="946" y="794"/>
                  </a:lnTo>
                  <a:lnTo>
                    <a:pt x="963" y="771"/>
                  </a:lnTo>
                  <a:lnTo>
                    <a:pt x="963" y="771"/>
                  </a:lnTo>
                  <a:lnTo>
                    <a:pt x="963" y="740"/>
                  </a:lnTo>
                  <a:lnTo>
                    <a:pt x="963" y="740"/>
                  </a:lnTo>
                  <a:lnTo>
                    <a:pt x="963" y="686"/>
                  </a:lnTo>
                  <a:lnTo>
                    <a:pt x="968" y="664"/>
                  </a:lnTo>
                  <a:lnTo>
                    <a:pt x="937" y="642"/>
                  </a:lnTo>
                  <a:lnTo>
                    <a:pt x="919" y="651"/>
                  </a:lnTo>
                  <a:lnTo>
                    <a:pt x="910" y="682"/>
                  </a:lnTo>
                  <a:lnTo>
                    <a:pt x="910" y="704"/>
                  </a:lnTo>
                  <a:lnTo>
                    <a:pt x="910" y="731"/>
                  </a:lnTo>
                  <a:lnTo>
                    <a:pt x="910" y="753"/>
                  </a:lnTo>
                  <a:lnTo>
                    <a:pt x="883" y="762"/>
                  </a:lnTo>
                  <a:lnTo>
                    <a:pt x="883" y="762"/>
                  </a:lnTo>
                  <a:lnTo>
                    <a:pt x="856" y="762"/>
                  </a:lnTo>
                  <a:lnTo>
                    <a:pt x="856" y="762"/>
                  </a:lnTo>
                  <a:lnTo>
                    <a:pt x="830" y="762"/>
                  </a:lnTo>
                  <a:lnTo>
                    <a:pt x="807" y="740"/>
                  </a:lnTo>
                  <a:lnTo>
                    <a:pt x="807" y="740"/>
                  </a:lnTo>
                  <a:lnTo>
                    <a:pt x="803" y="736"/>
                  </a:lnTo>
                  <a:lnTo>
                    <a:pt x="803" y="731"/>
                  </a:lnTo>
                  <a:lnTo>
                    <a:pt x="807" y="722"/>
                  </a:lnTo>
                  <a:lnTo>
                    <a:pt x="807" y="722"/>
                  </a:lnTo>
                  <a:lnTo>
                    <a:pt x="816" y="700"/>
                  </a:lnTo>
                  <a:lnTo>
                    <a:pt x="825" y="691"/>
                  </a:lnTo>
                  <a:lnTo>
                    <a:pt x="834" y="669"/>
                  </a:lnTo>
                  <a:lnTo>
                    <a:pt x="856" y="637"/>
                  </a:lnTo>
                  <a:lnTo>
                    <a:pt x="856" y="611"/>
                  </a:lnTo>
                  <a:lnTo>
                    <a:pt x="856" y="579"/>
                  </a:lnTo>
                  <a:lnTo>
                    <a:pt x="888" y="544"/>
                  </a:lnTo>
                  <a:lnTo>
                    <a:pt x="905" y="495"/>
                  </a:lnTo>
                  <a:lnTo>
                    <a:pt x="901" y="477"/>
                  </a:lnTo>
                  <a:lnTo>
                    <a:pt x="874" y="477"/>
                  </a:lnTo>
                  <a:lnTo>
                    <a:pt x="852" y="477"/>
                  </a:lnTo>
                  <a:lnTo>
                    <a:pt x="825" y="486"/>
                  </a:lnTo>
                  <a:lnTo>
                    <a:pt x="807" y="486"/>
                  </a:lnTo>
                  <a:lnTo>
                    <a:pt x="776" y="486"/>
                  </a:lnTo>
                  <a:lnTo>
                    <a:pt x="754" y="468"/>
                  </a:lnTo>
                  <a:lnTo>
                    <a:pt x="736" y="446"/>
                  </a:lnTo>
                  <a:lnTo>
                    <a:pt x="714" y="432"/>
                  </a:lnTo>
                  <a:lnTo>
                    <a:pt x="705" y="401"/>
                  </a:lnTo>
                  <a:lnTo>
                    <a:pt x="731" y="361"/>
                  </a:lnTo>
                  <a:lnTo>
                    <a:pt x="731" y="361"/>
                  </a:lnTo>
                  <a:lnTo>
                    <a:pt x="740" y="334"/>
                  </a:lnTo>
                  <a:lnTo>
                    <a:pt x="754" y="307"/>
                  </a:lnTo>
                  <a:lnTo>
                    <a:pt x="763" y="267"/>
                  </a:lnTo>
                  <a:lnTo>
                    <a:pt x="767" y="218"/>
                  </a:lnTo>
                  <a:lnTo>
                    <a:pt x="772" y="169"/>
                  </a:lnTo>
                  <a:lnTo>
                    <a:pt x="763" y="111"/>
                  </a:lnTo>
                  <a:lnTo>
                    <a:pt x="758" y="84"/>
                  </a:lnTo>
                  <a:lnTo>
                    <a:pt x="749" y="53"/>
                  </a:lnTo>
                  <a:lnTo>
                    <a:pt x="736" y="58"/>
                  </a:lnTo>
                  <a:lnTo>
                    <a:pt x="709" y="58"/>
                  </a:lnTo>
                  <a:lnTo>
                    <a:pt x="691" y="58"/>
                  </a:lnTo>
                  <a:lnTo>
                    <a:pt x="673" y="58"/>
                  </a:lnTo>
                  <a:lnTo>
                    <a:pt x="651" y="35"/>
                  </a:lnTo>
                  <a:lnTo>
                    <a:pt x="629" y="22"/>
                  </a:lnTo>
                  <a:lnTo>
                    <a:pt x="611" y="9"/>
                  </a:lnTo>
                  <a:lnTo>
                    <a:pt x="607" y="0"/>
                  </a:lnTo>
                  <a:lnTo>
                    <a:pt x="593" y="0"/>
                  </a:lnTo>
                  <a:lnTo>
                    <a:pt x="580" y="9"/>
                  </a:lnTo>
                  <a:lnTo>
                    <a:pt x="580" y="9"/>
                  </a:lnTo>
                  <a:lnTo>
                    <a:pt x="575" y="53"/>
                  </a:lnTo>
                  <a:lnTo>
                    <a:pt x="580" y="93"/>
                  </a:lnTo>
                  <a:lnTo>
                    <a:pt x="584" y="138"/>
                  </a:lnTo>
                  <a:lnTo>
                    <a:pt x="593" y="174"/>
                  </a:lnTo>
                  <a:lnTo>
                    <a:pt x="607" y="236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0" y="290"/>
                  </a:lnTo>
                  <a:lnTo>
                    <a:pt x="620" y="307"/>
                  </a:lnTo>
                  <a:lnTo>
                    <a:pt x="616" y="325"/>
                  </a:lnTo>
                  <a:lnTo>
                    <a:pt x="611" y="343"/>
                  </a:lnTo>
                  <a:lnTo>
                    <a:pt x="598" y="361"/>
                  </a:lnTo>
                  <a:lnTo>
                    <a:pt x="575" y="374"/>
                  </a:lnTo>
                  <a:lnTo>
                    <a:pt x="544" y="383"/>
                  </a:lnTo>
                  <a:lnTo>
                    <a:pt x="544" y="383"/>
                  </a:lnTo>
                  <a:lnTo>
                    <a:pt x="517" y="388"/>
                  </a:lnTo>
                  <a:lnTo>
                    <a:pt x="495" y="397"/>
                  </a:lnTo>
                  <a:lnTo>
                    <a:pt x="486" y="410"/>
                  </a:lnTo>
                  <a:lnTo>
                    <a:pt x="477" y="428"/>
                  </a:lnTo>
                  <a:lnTo>
                    <a:pt x="477" y="441"/>
                  </a:lnTo>
                  <a:lnTo>
                    <a:pt x="477" y="450"/>
                  </a:lnTo>
                  <a:lnTo>
                    <a:pt x="477" y="463"/>
                  </a:lnTo>
                  <a:lnTo>
                    <a:pt x="477" y="463"/>
                  </a:lnTo>
                  <a:lnTo>
                    <a:pt x="468" y="530"/>
                  </a:lnTo>
                  <a:lnTo>
                    <a:pt x="459" y="553"/>
                  </a:lnTo>
                  <a:lnTo>
                    <a:pt x="451" y="566"/>
                  </a:lnTo>
                  <a:lnTo>
                    <a:pt x="446" y="575"/>
                  </a:lnTo>
                  <a:lnTo>
                    <a:pt x="437" y="579"/>
                  </a:lnTo>
                  <a:lnTo>
                    <a:pt x="428" y="579"/>
                  </a:lnTo>
                  <a:lnTo>
                    <a:pt x="424" y="575"/>
                  </a:lnTo>
                  <a:lnTo>
                    <a:pt x="410" y="562"/>
                  </a:lnTo>
                  <a:lnTo>
                    <a:pt x="397" y="544"/>
                  </a:lnTo>
                  <a:lnTo>
                    <a:pt x="388" y="521"/>
                  </a:lnTo>
                  <a:lnTo>
                    <a:pt x="388" y="521"/>
                  </a:lnTo>
                  <a:lnTo>
                    <a:pt x="384" y="544"/>
                  </a:lnTo>
                  <a:lnTo>
                    <a:pt x="379" y="562"/>
                  </a:lnTo>
                  <a:lnTo>
                    <a:pt x="375" y="575"/>
                  </a:lnTo>
                  <a:lnTo>
                    <a:pt x="366" y="588"/>
                  </a:lnTo>
                  <a:lnTo>
                    <a:pt x="348" y="602"/>
                  </a:lnTo>
                  <a:lnTo>
                    <a:pt x="330" y="611"/>
                  </a:lnTo>
                  <a:lnTo>
                    <a:pt x="308" y="611"/>
                  </a:lnTo>
                  <a:lnTo>
                    <a:pt x="294" y="606"/>
                  </a:lnTo>
                  <a:lnTo>
                    <a:pt x="277" y="602"/>
                  </a:lnTo>
                  <a:lnTo>
                    <a:pt x="277" y="602"/>
                  </a:lnTo>
                  <a:lnTo>
                    <a:pt x="277" y="611"/>
                  </a:lnTo>
                  <a:lnTo>
                    <a:pt x="272" y="637"/>
                  </a:lnTo>
                  <a:lnTo>
                    <a:pt x="268" y="660"/>
                  </a:lnTo>
                  <a:lnTo>
                    <a:pt x="254" y="682"/>
                  </a:lnTo>
                  <a:lnTo>
                    <a:pt x="232" y="709"/>
                  </a:lnTo>
                  <a:lnTo>
                    <a:pt x="205" y="744"/>
                  </a:lnTo>
                  <a:lnTo>
                    <a:pt x="205" y="744"/>
                  </a:lnTo>
                  <a:lnTo>
                    <a:pt x="187" y="758"/>
                  </a:lnTo>
                  <a:lnTo>
                    <a:pt x="178" y="776"/>
                  </a:lnTo>
                  <a:lnTo>
                    <a:pt x="174" y="794"/>
                  </a:lnTo>
                  <a:lnTo>
                    <a:pt x="174" y="807"/>
                  </a:lnTo>
                  <a:lnTo>
                    <a:pt x="174" y="820"/>
                  </a:lnTo>
                  <a:lnTo>
                    <a:pt x="178" y="834"/>
                  </a:lnTo>
                  <a:lnTo>
                    <a:pt x="196" y="856"/>
                  </a:lnTo>
                  <a:lnTo>
                    <a:pt x="214" y="874"/>
                  </a:lnTo>
                  <a:lnTo>
                    <a:pt x="236" y="887"/>
                  </a:lnTo>
                  <a:lnTo>
                    <a:pt x="254" y="901"/>
                  </a:lnTo>
                  <a:lnTo>
                    <a:pt x="254" y="901"/>
                  </a:lnTo>
                  <a:lnTo>
                    <a:pt x="268" y="905"/>
                  </a:lnTo>
                  <a:lnTo>
                    <a:pt x="272" y="914"/>
                  </a:lnTo>
                  <a:lnTo>
                    <a:pt x="277" y="918"/>
                  </a:lnTo>
                  <a:lnTo>
                    <a:pt x="277" y="927"/>
                  </a:lnTo>
                  <a:lnTo>
                    <a:pt x="272" y="941"/>
                  </a:lnTo>
                  <a:lnTo>
                    <a:pt x="272" y="945"/>
                  </a:lnTo>
                  <a:lnTo>
                    <a:pt x="272" y="945"/>
                  </a:lnTo>
                  <a:lnTo>
                    <a:pt x="254" y="967"/>
                  </a:lnTo>
                  <a:lnTo>
                    <a:pt x="228" y="1003"/>
                  </a:lnTo>
                  <a:lnTo>
                    <a:pt x="201" y="1052"/>
                  </a:lnTo>
                  <a:lnTo>
                    <a:pt x="201" y="1052"/>
                  </a:lnTo>
                  <a:lnTo>
                    <a:pt x="196" y="1124"/>
                  </a:lnTo>
                  <a:lnTo>
                    <a:pt x="183" y="1177"/>
                  </a:lnTo>
                  <a:lnTo>
                    <a:pt x="170" y="1217"/>
                  </a:lnTo>
                  <a:lnTo>
                    <a:pt x="156" y="1244"/>
                  </a:lnTo>
                  <a:lnTo>
                    <a:pt x="138" y="1262"/>
                  </a:lnTo>
                  <a:lnTo>
                    <a:pt x="125" y="1275"/>
                  </a:lnTo>
                  <a:lnTo>
                    <a:pt x="112" y="1280"/>
                  </a:lnTo>
                  <a:lnTo>
                    <a:pt x="9" y="1347"/>
                  </a:lnTo>
                  <a:lnTo>
                    <a:pt x="9" y="1449"/>
                  </a:lnTo>
                  <a:lnTo>
                    <a:pt x="9" y="1449"/>
                  </a:lnTo>
                  <a:lnTo>
                    <a:pt x="5" y="1467"/>
                  </a:lnTo>
                  <a:lnTo>
                    <a:pt x="0" y="1485"/>
                  </a:lnTo>
                  <a:lnTo>
                    <a:pt x="5" y="1507"/>
                  </a:lnTo>
                  <a:lnTo>
                    <a:pt x="5" y="1507"/>
                  </a:lnTo>
                  <a:lnTo>
                    <a:pt x="18" y="1520"/>
                  </a:lnTo>
                  <a:lnTo>
                    <a:pt x="36" y="1525"/>
                  </a:lnTo>
                  <a:lnTo>
                    <a:pt x="85" y="1538"/>
                  </a:lnTo>
                  <a:lnTo>
                    <a:pt x="134" y="1538"/>
                  </a:lnTo>
                  <a:lnTo>
                    <a:pt x="152" y="1538"/>
                  </a:lnTo>
                  <a:lnTo>
                    <a:pt x="156" y="1538"/>
                  </a:lnTo>
                  <a:lnTo>
                    <a:pt x="156" y="1538"/>
                  </a:lnTo>
                  <a:lnTo>
                    <a:pt x="165" y="1538"/>
                  </a:lnTo>
                  <a:lnTo>
                    <a:pt x="174" y="1534"/>
                  </a:lnTo>
                  <a:lnTo>
                    <a:pt x="187" y="1538"/>
                  </a:lnTo>
                  <a:lnTo>
                    <a:pt x="187" y="1538"/>
                  </a:lnTo>
                  <a:lnTo>
                    <a:pt x="201" y="1538"/>
                  </a:lnTo>
                  <a:lnTo>
                    <a:pt x="219" y="1543"/>
                  </a:lnTo>
                  <a:lnTo>
                    <a:pt x="219" y="1543"/>
                  </a:lnTo>
                  <a:lnTo>
                    <a:pt x="245" y="1561"/>
                  </a:lnTo>
                  <a:lnTo>
                    <a:pt x="263" y="1578"/>
                  </a:lnTo>
                  <a:lnTo>
                    <a:pt x="263" y="1578"/>
                  </a:lnTo>
                  <a:lnTo>
                    <a:pt x="272" y="1578"/>
                  </a:lnTo>
                  <a:lnTo>
                    <a:pt x="290" y="1578"/>
                  </a:lnTo>
                  <a:lnTo>
                    <a:pt x="312" y="1570"/>
                  </a:lnTo>
                  <a:lnTo>
                    <a:pt x="326" y="1565"/>
                  </a:lnTo>
                  <a:lnTo>
                    <a:pt x="335" y="1552"/>
                  </a:lnTo>
                  <a:lnTo>
                    <a:pt x="428" y="1552"/>
                  </a:lnTo>
                  <a:lnTo>
                    <a:pt x="428" y="1552"/>
                  </a:lnTo>
                  <a:lnTo>
                    <a:pt x="437" y="1547"/>
                  </a:lnTo>
                  <a:lnTo>
                    <a:pt x="459" y="1538"/>
                  </a:lnTo>
                  <a:lnTo>
                    <a:pt x="495" y="1525"/>
                  </a:lnTo>
                  <a:lnTo>
                    <a:pt x="522" y="1525"/>
                  </a:lnTo>
                  <a:lnTo>
                    <a:pt x="549" y="1525"/>
                  </a:lnTo>
                  <a:lnTo>
                    <a:pt x="642" y="1458"/>
                  </a:lnTo>
                  <a:lnTo>
                    <a:pt x="642" y="1458"/>
                  </a:lnTo>
                  <a:lnTo>
                    <a:pt x="656" y="1458"/>
                  </a:lnTo>
                  <a:lnTo>
                    <a:pt x="682" y="1462"/>
                  </a:lnTo>
                  <a:lnTo>
                    <a:pt x="705" y="1471"/>
                  </a:lnTo>
                  <a:lnTo>
                    <a:pt x="731" y="1485"/>
                  </a:lnTo>
                  <a:lnTo>
                    <a:pt x="763" y="1503"/>
                  </a:lnTo>
                  <a:lnTo>
                    <a:pt x="794" y="1529"/>
                  </a:lnTo>
                  <a:lnTo>
                    <a:pt x="794" y="1529"/>
                  </a:lnTo>
                  <a:lnTo>
                    <a:pt x="825" y="1529"/>
                  </a:lnTo>
                  <a:lnTo>
                    <a:pt x="852" y="1529"/>
                  </a:lnTo>
                  <a:lnTo>
                    <a:pt x="883" y="1538"/>
                  </a:lnTo>
                  <a:lnTo>
                    <a:pt x="914" y="1552"/>
                  </a:lnTo>
                  <a:lnTo>
                    <a:pt x="923" y="1561"/>
                  </a:lnTo>
                  <a:lnTo>
                    <a:pt x="932" y="1574"/>
                  </a:lnTo>
                  <a:lnTo>
                    <a:pt x="941" y="1587"/>
                  </a:lnTo>
                  <a:lnTo>
                    <a:pt x="946" y="1605"/>
                  </a:lnTo>
                  <a:lnTo>
                    <a:pt x="941" y="1628"/>
                  </a:lnTo>
                  <a:lnTo>
                    <a:pt x="937" y="1650"/>
                  </a:lnTo>
                  <a:lnTo>
                    <a:pt x="937" y="1650"/>
                  </a:lnTo>
                  <a:lnTo>
                    <a:pt x="937" y="1654"/>
                  </a:lnTo>
                  <a:lnTo>
                    <a:pt x="932" y="1659"/>
                  </a:lnTo>
                  <a:lnTo>
                    <a:pt x="928" y="1663"/>
                  </a:lnTo>
                  <a:lnTo>
                    <a:pt x="919" y="1663"/>
                  </a:lnTo>
                  <a:lnTo>
                    <a:pt x="905" y="1659"/>
                  </a:lnTo>
                  <a:lnTo>
                    <a:pt x="856" y="1645"/>
                  </a:lnTo>
                  <a:lnTo>
                    <a:pt x="856" y="1645"/>
                  </a:lnTo>
                  <a:lnTo>
                    <a:pt x="847" y="1641"/>
                  </a:lnTo>
                  <a:lnTo>
                    <a:pt x="830" y="1645"/>
                  </a:lnTo>
                  <a:lnTo>
                    <a:pt x="821" y="1645"/>
                  </a:lnTo>
                  <a:lnTo>
                    <a:pt x="812" y="1654"/>
                  </a:lnTo>
                  <a:lnTo>
                    <a:pt x="803" y="1668"/>
                  </a:lnTo>
                  <a:lnTo>
                    <a:pt x="798" y="1685"/>
                  </a:lnTo>
                  <a:lnTo>
                    <a:pt x="798" y="1685"/>
                  </a:lnTo>
                  <a:lnTo>
                    <a:pt x="785" y="1717"/>
                  </a:lnTo>
                  <a:lnTo>
                    <a:pt x="767" y="1739"/>
                  </a:lnTo>
                  <a:lnTo>
                    <a:pt x="758" y="1748"/>
                  </a:lnTo>
                  <a:lnTo>
                    <a:pt x="749" y="1748"/>
                  </a:lnTo>
                  <a:lnTo>
                    <a:pt x="749" y="1748"/>
                  </a:lnTo>
                  <a:lnTo>
                    <a:pt x="745" y="1757"/>
                  </a:lnTo>
                  <a:lnTo>
                    <a:pt x="745" y="1766"/>
                  </a:lnTo>
                  <a:lnTo>
                    <a:pt x="758" y="1801"/>
                  </a:lnTo>
                  <a:lnTo>
                    <a:pt x="776" y="1837"/>
                  </a:lnTo>
                  <a:lnTo>
                    <a:pt x="794" y="1855"/>
                  </a:lnTo>
                  <a:lnTo>
                    <a:pt x="794" y="1859"/>
                  </a:lnTo>
                  <a:lnTo>
                    <a:pt x="794" y="1859"/>
                  </a:lnTo>
                  <a:lnTo>
                    <a:pt x="816" y="1828"/>
                  </a:lnTo>
                  <a:lnTo>
                    <a:pt x="825" y="1797"/>
                  </a:lnTo>
                  <a:lnTo>
                    <a:pt x="834" y="1779"/>
                  </a:lnTo>
                  <a:lnTo>
                    <a:pt x="856" y="1775"/>
                  </a:lnTo>
                  <a:lnTo>
                    <a:pt x="888" y="1766"/>
                  </a:lnTo>
                  <a:lnTo>
                    <a:pt x="901" y="1752"/>
                  </a:lnTo>
                  <a:lnTo>
                    <a:pt x="901" y="1752"/>
                  </a:lnTo>
                  <a:lnTo>
                    <a:pt x="905" y="1748"/>
                  </a:lnTo>
                  <a:lnTo>
                    <a:pt x="910" y="1743"/>
                  </a:lnTo>
                  <a:lnTo>
                    <a:pt x="919" y="1743"/>
                  </a:lnTo>
                  <a:lnTo>
                    <a:pt x="919" y="1743"/>
                  </a:lnTo>
                  <a:lnTo>
                    <a:pt x="950" y="1743"/>
                  </a:lnTo>
                  <a:lnTo>
                    <a:pt x="972" y="1730"/>
                  </a:lnTo>
                  <a:lnTo>
                    <a:pt x="1004" y="1694"/>
                  </a:lnTo>
                  <a:lnTo>
                    <a:pt x="1012" y="1672"/>
                  </a:lnTo>
                  <a:lnTo>
                    <a:pt x="1035" y="1659"/>
                  </a:lnTo>
                  <a:lnTo>
                    <a:pt x="1035" y="1659"/>
                  </a:lnTo>
                  <a:lnTo>
                    <a:pt x="1048" y="1659"/>
                  </a:lnTo>
                  <a:lnTo>
                    <a:pt x="1048" y="1659"/>
                  </a:lnTo>
                  <a:lnTo>
                    <a:pt x="1079" y="1659"/>
                  </a:lnTo>
                  <a:lnTo>
                    <a:pt x="1079" y="1659"/>
                  </a:lnTo>
                  <a:lnTo>
                    <a:pt x="1119" y="1659"/>
                  </a:lnTo>
                  <a:lnTo>
                    <a:pt x="1137" y="1659"/>
                  </a:lnTo>
                  <a:lnTo>
                    <a:pt x="1169" y="1659"/>
                  </a:lnTo>
                  <a:lnTo>
                    <a:pt x="1204" y="1601"/>
                  </a:lnTo>
                  <a:lnTo>
                    <a:pt x="1204" y="1601"/>
                  </a:lnTo>
                  <a:lnTo>
                    <a:pt x="1240" y="1601"/>
                  </a:lnTo>
                  <a:lnTo>
                    <a:pt x="1271" y="1592"/>
                  </a:lnTo>
                  <a:lnTo>
                    <a:pt x="1289" y="1583"/>
                  </a:lnTo>
                  <a:lnTo>
                    <a:pt x="1307" y="1578"/>
                  </a:lnTo>
                  <a:lnTo>
                    <a:pt x="1320" y="1565"/>
                  </a:lnTo>
                  <a:lnTo>
                    <a:pt x="1329" y="1552"/>
                  </a:lnTo>
                  <a:lnTo>
                    <a:pt x="1334" y="1534"/>
                  </a:lnTo>
                  <a:lnTo>
                    <a:pt x="1338" y="1512"/>
                  </a:lnTo>
                  <a:lnTo>
                    <a:pt x="1329" y="1485"/>
                  </a:lnTo>
                  <a:lnTo>
                    <a:pt x="1316" y="1454"/>
                  </a:lnTo>
                  <a:lnTo>
                    <a:pt x="1293" y="1418"/>
                  </a:lnTo>
                  <a:lnTo>
                    <a:pt x="1262" y="1378"/>
                  </a:lnTo>
                  <a:lnTo>
                    <a:pt x="1258" y="1360"/>
                  </a:lnTo>
                  <a:lnTo>
                    <a:pt x="1276" y="1320"/>
                  </a:lnTo>
                  <a:lnTo>
                    <a:pt x="1284" y="1284"/>
                  </a:lnTo>
                  <a:lnTo>
                    <a:pt x="1284" y="1257"/>
                  </a:lnTo>
                  <a:lnTo>
                    <a:pt x="1284" y="1235"/>
                  </a:lnTo>
                  <a:lnTo>
                    <a:pt x="1289" y="1217"/>
                  </a:lnTo>
                  <a:lnTo>
                    <a:pt x="1316" y="1190"/>
                  </a:lnTo>
                  <a:lnTo>
                    <a:pt x="1342" y="1155"/>
                  </a:lnTo>
                  <a:lnTo>
                    <a:pt x="1320" y="1124"/>
                  </a:lnTo>
                  <a:lnTo>
                    <a:pt x="1320" y="1124"/>
                  </a:lnTo>
                  <a:lnTo>
                    <a:pt x="1316" y="1110"/>
                  </a:lnTo>
                  <a:lnTo>
                    <a:pt x="1316" y="1097"/>
                  </a:lnTo>
                  <a:lnTo>
                    <a:pt x="1316" y="1083"/>
                  </a:lnTo>
                  <a:lnTo>
                    <a:pt x="1320" y="1061"/>
                  </a:lnTo>
                  <a:lnTo>
                    <a:pt x="1334" y="1039"/>
                  </a:lnTo>
                  <a:lnTo>
                    <a:pt x="1351" y="1021"/>
                  </a:lnTo>
                  <a:lnTo>
                    <a:pt x="1378" y="999"/>
                  </a:lnTo>
                  <a:lnTo>
                    <a:pt x="1378" y="999"/>
                  </a:lnTo>
                  <a:lnTo>
                    <a:pt x="1387" y="985"/>
                  </a:lnTo>
                  <a:lnTo>
                    <a:pt x="1391" y="972"/>
                  </a:lnTo>
                  <a:lnTo>
                    <a:pt x="1396" y="954"/>
                  </a:lnTo>
                  <a:lnTo>
                    <a:pt x="1396" y="941"/>
                  </a:lnTo>
                  <a:lnTo>
                    <a:pt x="1387" y="927"/>
                  </a:lnTo>
                  <a:lnTo>
                    <a:pt x="1374" y="918"/>
                  </a:lnTo>
                  <a:lnTo>
                    <a:pt x="1342" y="918"/>
                  </a:lnTo>
                  <a:lnTo>
                    <a:pt x="1342" y="918"/>
                  </a:lnTo>
                  <a:close/>
                  <a:moveTo>
                    <a:pt x="963" y="771"/>
                  </a:moveTo>
                  <a:lnTo>
                    <a:pt x="963" y="771"/>
                  </a:lnTo>
                  <a:lnTo>
                    <a:pt x="963" y="771"/>
                  </a:lnTo>
                  <a:lnTo>
                    <a:pt x="963" y="771"/>
                  </a:lnTo>
                  <a:lnTo>
                    <a:pt x="963" y="77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6" name="Freeform 14"/>
            <p:cNvSpPr>
              <a:spLocks/>
            </p:cNvSpPr>
            <p:nvPr/>
          </p:nvSpPr>
          <p:spPr bwMode="auto">
            <a:xfrm>
              <a:off x="612" y="1383"/>
              <a:ext cx="2443" cy="1311"/>
            </a:xfrm>
            <a:custGeom>
              <a:avLst/>
              <a:gdLst/>
              <a:ahLst/>
              <a:cxnLst>
                <a:cxn ang="0">
                  <a:pos x="2443" y="602"/>
                </a:cxn>
                <a:cxn ang="0">
                  <a:pos x="2372" y="504"/>
                </a:cxn>
                <a:cxn ang="0">
                  <a:pos x="2310" y="504"/>
                </a:cxn>
                <a:cxn ang="0">
                  <a:pos x="2203" y="482"/>
                </a:cxn>
                <a:cxn ang="0">
                  <a:pos x="2149" y="455"/>
                </a:cxn>
                <a:cxn ang="0">
                  <a:pos x="2082" y="370"/>
                </a:cxn>
                <a:cxn ang="0">
                  <a:pos x="2020" y="330"/>
                </a:cxn>
                <a:cxn ang="0">
                  <a:pos x="1962" y="246"/>
                </a:cxn>
                <a:cxn ang="0">
                  <a:pos x="1917" y="174"/>
                </a:cxn>
                <a:cxn ang="0">
                  <a:pos x="1837" y="156"/>
                </a:cxn>
                <a:cxn ang="0">
                  <a:pos x="1676" y="156"/>
                </a:cxn>
                <a:cxn ang="0">
                  <a:pos x="1609" y="76"/>
                </a:cxn>
                <a:cxn ang="0">
                  <a:pos x="1235" y="299"/>
                </a:cxn>
                <a:cxn ang="0">
                  <a:pos x="1048" y="312"/>
                </a:cxn>
                <a:cxn ang="0">
                  <a:pos x="887" y="304"/>
                </a:cxn>
                <a:cxn ang="0">
                  <a:pos x="749" y="241"/>
                </a:cxn>
                <a:cxn ang="0">
                  <a:pos x="713" y="125"/>
                </a:cxn>
                <a:cxn ang="0">
                  <a:pos x="512" y="223"/>
                </a:cxn>
                <a:cxn ang="0">
                  <a:pos x="432" y="161"/>
                </a:cxn>
                <a:cxn ang="0">
                  <a:pos x="356" y="0"/>
                </a:cxn>
                <a:cxn ang="0">
                  <a:pos x="218" y="125"/>
                </a:cxn>
                <a:cxn ang="0">
                  <a:pos x="0" y="286"/>
                </a:cxn>
                <a:cxn ang="0">
                  <a:pos x="89" y="330"/>
                </a:cxn>
                <a:cxn ang="0">
                  <a:pos x="107" y="397"/>
                </a:cxn>
                <a:cxn ang="0">
                  <a:pos x="49" y="451"/>
                </a:cxn>
                <a:cxn ang="0">
                  <a:pos x="17" y="656"/>
                </a:cxn>
                <a:cxn ang="0">
                  <a:pos x="31" y="754"/>
                </a:cxn>
                <a:cxn ang="0">
                  <a:pos x="160" y="812"/>
                </a:cxn>
                <a:cxn ang="0">
                  <a:pos x="272" y="763"/>
                </a:cxn>
                <a:cxn ang="0">
                  <a:pos x="388" y="799"/>
                </a:cxn>
                <a:cxn ang="0">
                  <a:pos x="481" y="758"/>
                </a:cxn>
                <a:cxn ang="0">
                  <a:pos x="539" y="790"/>
                </a:cxn>
                <a:cxn ang="0">
                  <a:pos x="637" y="977"/>
                </a:cxn>
                <a:cxn ang="0">
                  <a:pos x="695" y="986"/>
                </a:cxn>
                <a:cxn ang="0">
                  <a:pos x="767" y="821"/>
                </a:cxn>
                <a:cxn ang="0">
                  <a:pos x="883" y="683"/>
                </a:cxn>
                <a:cxn ang="0">
                  <a:pos x="914" y="745"/>
                </a:cxn>
                <a:cxn ang="0">
                  <a:pos x="981" y="700"/>
                </a:cxn>
                <a:cxn ang="0">
                  <a:pos x="1025" y="750"/>
                </a:cxn>
                <a:cxn ang="0">
                  <a:pos x="1052" y="897"/>
                </a:cxn>
                <a:cxn ang="0">
                  <a:pos x="1057" y="1008"/>
                </a:cxn>
                <a:cxn ang="0">
                  <a:pos x="1146" y="1115"/>
                </a:cxn>
                <a:cxn ang="0">
                  <a:pos x="1257" y="1298"/>
                </a:cxn>
                <a:cxn ang="0">
                  <a:pos x="1306" y="1298"/>
                </a:cxn>
                <a:cxn ang="0">
                  <a:pos x="1418" y="1271"/>
                </a:cxn>
                <a:cxn ang="0">
                  <a:pos x="1601" y="1218"/>
                </a:cxn>
                <a:cxn ang="0">
                  <a:pos x="1650" y="1253"/>
                </a:cxn>
                <a:cxn ang="0">
                  <a:pos x="1708" y="1311"/>
                </a:cxn>
                <a:cxn ang="0">
                  <a:pos x="1801" y="1218"/>
                </a:cxn>
                <a:cxn ang="0">
                  <a:pos x="1841" y="1111"/>
                </a:cxn>
                <a:cxn ang="0">
                  <a:pos x="1846" y="1039"/>
                </a:cxn>
                <a:cxn ang="0">
                  <a:pos x="1832" y="1004"/>
                </a:cxn>
                <a:cxn ang="0">
                  <a:pos x="1908" y="973"/>
                </a:cxn>
                <a:cxn ang="0">
                  <a:pos x="1993" y="986"/>
                </a:cxn>
                <a:cxn ang="0">
                  <a:pos x="2029" y="990"/>
                </a:cxn>
                <a:cxn ang="0">
                  <a:pos x="2118" y="910"/>
                </a:cxn>
                <a:cxn ang="0">
                  <a:pos x="2131" y="794"/>
                </a:cxn>
                <a:cxn ang="0">
                  <a:pos x="2220" y="745"/>
                </a:cxn>
                <a:cxn ang="0">
                  <a:pos x="2319" y="700"/>
                </a:cxn>
              </a:cxnLst>
              <a:rect l="0" t="0" r="r" b="b"/>
              <a:pathLst>
                <a:path w="2443" h="1311">
                  <a:moveTo>
                    <a:pt x="2394" y="696"/>
                  </a:moveTo>
                  <a:lnTo>
                    <a:pt x="2394" y="696"/>
                  </a:lnTo>
                  <a:lnTo>
                    <a:pt x="2408" y="683"/>
                  </a:lnTo>
                  <a:lnTo>
                    <a:pt x="2430" y="651"/>
                  </a:lnTo>
                  <a:lnTo>
                    <a:pt x="2439" y="629"/>
                  </a:lnTo>
                  <a:lnTo>
                    <a:pt x="2443" y="602"/>
                  </a:lnTo>
                  <a:lnTo>
                    <a:pt x="2443" y="580"/>
                  </a:lnTo>
                  <a:lnTo>
                    <a:pt x="2435" y="553"/>
                  </a:lnTo>
                  <a:lnTo>
                    <a:pt x="2435" y="553"/>
                  </a:lnTo>
                  <a:lnTo>
                    <a:pt x="2417" y="527"/>
                  </a:lnTo>
                  <a:lnTo>
                    <a:pt x="2394" y="513"/>
                  </a:lnTo>
                  <a:lnTo>
                    <a:pt x="2372" y="504"/>
                  </a:lnTo>
                  <a:lnTo>
                    <a:pt x="2354" y="500"/>
                  </a:lnTo>
                  <a:lnTo>
                    <a:pt x="2327" y="500"/>
                  </a:lnTo>
                  <a:lnTo>
                    <a:pt x="2332" y="500"/>
                  </a:lnTo>
                  <a:lnTo>
                    <a:pt x="2332" y="500"/>
                  </a:lnTo>
                  <a:lnTo>
                    <a:pt x="2323" y="504"/>
                  </a:lnTo>
                  <a:lnTo>
                    <a:pt x="2310" y="504"/>
                  </a:lnTo>
                  <a:lnTo>
                    <a:pt x="2301" y="504"/>
                  </a:lnTo>
                  <a:lnTo>
                    <a:pt x="2301" y="504"/>
                  </a:lnTo>
                  <a:lnTo>
                    <a:pt x="2283" y="495"/>
                  </a:lnTo>
                  <a:lnTo>
                    <a:pt x="2261" y="491"/>
                  </a:lnTo>
                  <a:lnTo>
                    <a:pt x="2234" y="486"/>
                  </a:lnTo>
                  <a:lnTo>
                    <a:pt x="2203" y="482"/>
                  </a:lnTo>
                  <a:lnTo>
                    <a:pt x="2203" y="482"/>
                  </a:lnTo>
                  <a:lnTo>
                    <a:pt x="2180" y="482"/>
                  </a:lnTo>
                  <a:lnTo>
                    <a:pt x="2162" y="477"/>
                  </a:lnTo>
                  <a:lnTo>
                    <a:pt x="2154" y="469"/>
                  </a:lnTo>
                  <a:lnTo>
                    <a:pt x="2154" y="469"/>
                  </a:lnTo>
                  <a:lnTo>
                    <a:pt x="2149" y="455"/>
                  </a:lnTo>
                  <a:lnTo>
                    <a:pt x="2140" y="420"/>
                  </a:lnTo>
                  <a:lnTo>
                    <a:pt x="2127" y="388"/>
                  </a:lnTo>
                  <a:lnTo>
                    <a:pt x="2118" y="375"/>
                  </a:lnTo>
                  <a:lnTo>
                    <a:pt x="2109" y="370"/>
                  </a:lnTo>
                  <a:lnTo>
                    <a:pt x="2109" y="370"/>
                  </a:lnTo>
                  <a:lnTo>
                    <a:pt x="2082" y="370"/>
                  </a:lnTo>
                  <a:lnTo>
                    <a:pt x="2051" y="366"/>
                  </a:lnTo>
                  <a:lnTo>
                    <a:pt x="2042" y="362"/>
                  </a:lnTo>
                  <a:lnTo>
                    <a:pt x="2029" y="353"/>
                  </a:lnTo>
                  <a:lnTo>
                    <a:pt x="2024" y="344"/>
                  </a:lnTo>
                  <a:lnTo>
                    <a:pt x="2020" y="330"/>
                  </a:lnTo>
                  <a:lnTo>
                    <a:pt x="2020" y="330"/>
                  </a:lnTo>
                  <a:lnTo>
                    <a:pt x="2020" y="304"/>
                  </a:lnTo>
                  <a:lnTo>
                    <a:pt x="2011" y="286"/>
                  </a:lnTo>
                  <a:lnTo>
                    <a:pt x="1997" y="268"/>
                  </a:lnTo>
                  <a:lnTo>
                    <a:pt x="1997" y="268"/>
                  </a:lnTo>
                  <a:lnTo>
                    <a:pt x="1975" y="259"/>
                  </a:lnTo>
                  <a:lnTo>
                    <a:pt x="1962" y="246"/>
                  </a:lnTo>
                  <a:lnTo>
                    <a:pt x="1953" y="232"/>
                  </a:lnTo>
                  <a:lnTo>
                    <a:pt x="1944" y="214"/>
                  </a:lnTo>
                  <a:lnTo>
                    <a:pt x="1940" y="188"/>
                  </a:lnTo>
                  <a:lnTo>
                    <a:pt x="1940" y="174"/>
                  </a:lnTo>
                  <a:lnTo>
                    <a:pt x="1940" y="174"/>
                  </a:lnTo>
                  <a:lnTo>
                    <a:pt x="1917" y="174"/>
                  </a:lnTo>
                  <a:lnTo>
                    <a:pt x="1882" y="170"/>
                  </a:lnTo>
                  <a:lnTo>
                    <a:pt x="1882" y="170"/>
                  </a:lnTo>
                  <a:lnTo>
                    <a:pt x="1873" y="170"/>
                  </a:lnTo>
                  <a:lnTo>
                    <a:pt x="1850" y="161"/>
                  </a:lnTo>
                  <a:lnTo>
                    <a:pt x="1850" y="161"/>
                  </a:lnTo>
                  <a:lnTo>
                    <a:pt x="1837" y="156"/>
                  </a:lnTo>
                  <a:lnTo>
                    <a:pt x="1815" y="152"/>
                  </a:lnTo>
                  <a:lnTo>
                    <a:pt x="1788" y="152"/>
                  </a:lnTo>
                  <a:lnTo>
                    <a:pt x="1748" y="161"/>
                  </a:lnTo>
                  <a:lnTo>
                    <a:pt x="1703" y="174"/>
                  </a:lnTo>
                  <a:lnTo>
                    <a:pt x="1703" y="174"/>
                  </a:lnTo>
                  <a:lnTo>
                    <a:pt x="1676" y="156"/>
                  </a:lnTo>
                  <a:lnTo>
                    <a:pt x="1659" y="143"/>
                  </a:lnTo>
                  <a:lnTo>
                    <a:pt x="1645" y="130"/>
                  </a:lnTo>
                  <a:lnTo>
                    <a:pt x="1645" y="130"/>
                  </a:lnTo>
                  <a:lnTo>
                    <a:pt x="1627" y="98"/>
                  </a:lnTo>
                  <a:lnTo>
                    <a:pt x="1618" y="85"/>
                  </a:lnTo>
                  <a:lnTo>
                    <a:pt x="1609" y="76"/>
                  </a:lnTo>
                  <a:lnTo>
                    <a:pt x="1609" y="76"/>
                  </a:lnTo>
                  <a:lnTo>
                    <a:pt x="1543" y="54"/>
                  </a:lnTo>
                  <a:lnTo>
                    <a:pt x="1480" y="58"/>
                  </a:lnTo>
                  <a:lnTo>
                    <a:pt x="1293" y="304"/>
                  </a:lnTo>
                  <a:lnTo>
                    <a:pt x="1275" y="312"/>
                  </a:lnTo>
                  <a:lnTo>
                    <a:pt x="1235" y="299"/>
                  </a:lnTo>
                  <a:lnTo>
                    <a:pt x="1199" y="295"/>
                  </a:lnTo>
                  <a:lnTo>
                    <a:pt x="1199" y="295"/>
                  </a:lnTo>
                  <a:lnTo>
                    <a:pt x="1172" y="295"/>
                  </a:lnTo>
                  <a:lnTo>
                    <a:pt x="1114" y="299"/>
                  </a:lnTo>
                  <a:lnTo>
                    <a:pt x="1079" y="304"/>
                  </a:lnTo>
                  <a:lnTo>
                    <a:pt x="1048" y="312"/>
                  </a:lnTo>
                  <a:lnTo>
                    <a:pt x="1021" y="326"/>
                  </a:lnTo>
                  <a:lnTo>
                    <a:pt x="999" y="339"/>
                  </a:lnTo>
                  <a:lnTo>
                    <a:pt x="967" y="290"/>
                  </a:lnTo>
                  <a:lnTo>
                    <a:pt x="967" y="290"/>
                  </a:lnTo>
                  <a:lnTo>
                    <a:pt x="927" y="299"/>
                  </a:lnTo>
                  <a:lnTo>
                    <a:pt x="887" y="304"/>
                  </a:lnTo>
                  <a:lnTo>
                    <a:pt x="842" y="299"/>
                  </a:lnTo>
                  <a:lnTo>
                    <a:pt x="820" y="295"/>
                  </a:lnTo>
                  <a:lnTo>
                    <a:pt x="798" y="290"/>
                  </a:lnTo>
                  <a:lnTo>
                    <a:pt x="780" y="277"/>
                  </a:lnTo>
                  <a:lnTo>
                    <a:pt x="762" y="263"/>
                  </a:lnTo>
                  <a:lnTo>
                    <a:pt x="749" y="241"/>
                  </a:lnTo>
                  <a:lnTo>
                    <a:pt x="740" y="214"/>
                  </a:lnTo>
                  <a:lnTo>
                    <a:pt x="735" y="183"/>
                  </a:lnTo>
                  <a:lnTo>
                    <a:pt x="735" y="143"/>
                  </a:lnTo>
                  <a:lnTo>
                    <a:pt x="735" y="143"/>
                  </a:lnTo>
                  <a:lnTo>
                    <a:pt x="727" y="134"/>
                  </a:lnTo>
                  <a:lnTo>
                    <a:pt x="713" y="125"/>
                  </a:lnTo>
                  <a:lnTo>
                    <a:pt x="691" y="121"/>
                  </a:lnTo>
                  <a:lnTo>
                    <a:pt x="664" y="125"/>
                  </a:lnTo>
                  <a:lnTo>
                    <a:pt x="624" y="139"/>
                  </a:lnTo>
                  <a:lnTo>
                    <a:pt x="575" y="170"/>
                  </a:lnTo>
                  <a:lnTo>
                    <a:pt x="512" y="223"/>
                  </a:lnTo>
                  <a:lnTo>
                    <a:pt x="512" y="223"/>
                  </a:lnTo>
                  <a:lnTo>
                    <a:pt x="504" y="228"/>
                  </a:lnTo>
                  <a:lnTo>
                    <a:pt x="495" y="228"/>
                  </a:lnTo>
                  <a:lnTo>
                    <a:pt x="481" y="219"/>
                  </a:lnTo>
                  <a:lnTo>
                    <a:pt x="463" y="210"/>
                  </a:lnTo>
                  <a:lnTo>
                    <a:pt x="450" y="192"/>
                  </a:lnTo>
                  <a:lnTo>
                    <a:pt x="432" y="161"/>
                  </a:lnTo>
                  <a:lnTo>
                    <a:pt x="414" y="121"/>
                  </a:lnTo>
                  <a:lnTo>
                    <a:pt x="414" y="121"/>
                  </a:lnTo>
                  <a:lnTo>
                    <a:pt x="379" y="23"/>
                  </a:lnTo>
                  <a:lnTo>
                    <a:pt x="370" y="5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47" y="9"/>
                  </a:lnTo>
                  <a:lnTo>
                    <a:pt x="334" y="32"/>
                  </a:lnTo>
                  <a:lnTo>
                    <a:pt x="312" y="54"/>
                  </a:lnTo>
                  <a:lnTo>
                    <a:pt x="281" y="81"/>
                  </a:lnTo>
                  <a:lnTo>
                    <a:pt x="281" y="81"/>
                  </a:lnTo>
                  <a:lnTo>
                    <a:pt x="218" y="125"/>
                  </a:lnTo>
                  <a:lnTo>
                    <a:pt x="124" y="183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0" y="263"/>
                  </a:lnTo>
                  <a:lnTo>
                    <a:pt x="0" y="272"/>
                  </a:lnTo>
                  <a:lnTo>
                    <a:pt x="0" y="286"/>
                  </a:lnTo>
                  <a:lnTo>
                    <a:pt x="4" y="299"/>
                  </a:lnTo>
                  <a:lnTo>
                    <a:pt x="17" y="312"/>
                  </a:lnTo>
                  <a:lnTo>
                    <a:pt x="40" y="321"/>
                  </a:lnTo>
                  <a:lnTo>
                    <a:pt x="71" y="326"/>
                  </a:lnTo>
                  <a:lnTo>
                    <a:pt x="71" y="326"/>
                  </a:lnTo>
                  <a:lnTo>
                    <a:pt x="89" y="330"/>
                  </a:lnTo>
                  <a:lnTo>
                    <a:pt x="102" y="335"/>
                  </a:lnTo>
                  <a:lnTo>
                    <a:pt x="111" y="344"/>
                  </a:lnTo>
                  <a:lnTo>
                    <a:pt x="116" y="353"/>
                  </a:lnTo>
                  <a:lnTo>
                    <a:pt x="116" y="362"/>
                  </a:lnTo>
                  <a:lnTo>
                    <a:pt x="116" y="375"/>
                  </a:lnTo>
                  <a:lnTo>
                    <a:pt x="107" y="397"/>
                  </a:lnTo>
                  <a:lnTo>
                    <a:pt x="89" y="424"/>
                  </a:lnTo>
                  <a:lnTo>
                    <a:pt x="75" y="442"/>
                  </a:lnTo>
                  <a:lnTo>
                    <a:pt x="58" y="451"/>
                  </a:lnTo>
                  <a:lnTo>
                    <a:pt x="53" y="455"/>
                  </a:lnTo>
                  <a:lnTo>
                    <a:pt x="49" y="451"/>
                  </a:lnTo>
                  <a:lnTo>
                    <a:pt x="49" y="451"/>
                  </a:lnTo>
                  <a:lnTo>
                    <a:pt x="35" y="477"/>
                  </a:lnTo>
                  <a:lnTo>
                    <a:pt x="26" y="504"/>
                  </a:lnTo>
                  <a:lnTo>
                    <a:pt x="22" y="535"/>
                  </a:lnTo>
                  <a:lnTo>
                    <a:pt x="22" y="535"/>
                  </a:lnTo>
                  <a:lnTo>
                    <a:pt x="22" y="616"/>
                  </a:lnTo>
                  <a:lnTo>
                    <a:pt x="17" y="656"/>
                  </a:lnTo>
                  <a:lnTo>
                    <a:pt x="13" y="674"/>
                  </a:lnTo>
                  <a:lnTo>
                    <a:pt x="9" y="683"/>
                  </a:lnTo>
                  <a:lnTo>
                    <a:pt x="9" y="683"/>
                  </a:lnTo>
                  <a:lnTo>
                    <a:pt x="9" y="700"/>
                  </a:lnTo>
                  <a:lnTo>
                    <a:pt x="13" y="723"/>
                  </a:lnTo>
                  <a:lnTo>
                    <a:pt x="31" y="754"/>
                  </a:lnTo>
                  <a:lnTo>
                    <a:pt x="58" y="781"/>
                  </a:lnTo>
                  <a:lnTo>
                    <a:pt x="75" y="794"/>
                  </a:lnTo>
                  <a:lnTo>
                    <a:pt x="93" y="803"/>
                  </a:lnTo>
                  <a:lnTo>
                    <a:pt x="111" y="812"/>
                  </a:lnTo>
                  <a:lnTo>
                    <a:pt x="133" y="812"/>
                  </a:lnTo>
                  <a:lnTo>
                    <a:pt x="160" y="812"/>
                  </a:lnTo>
                  <a:lnTo>
                    <a:pt x="187" y="808"/>
                  </a:lnTo>
                  <a:lnTo>
                    <a:pt x="218" y="799"/>
                  </a:lnTo>
                  <a:lnTo>
                    <a:pt x="249" y="781"/>
                  </a:lnTo>
                  <a:lnTo>
                    <a:pt x="249" y="781"/>
                  </a:lnTo>
                  <a:lnTo>
                    <a:pt x="258" y="772"/>
                  </a:lnTo>
                  <a:lnTo>
                    <a:pt x="272" y="763"/>
                  </a:lnTo>
                  <a:lnTo>
                    <a:pt x="289" y="758"/>
                  </a:lnTo>
                  <a:lnTo>
                    <a:pt x="307" y="754"/>
                  </a:lnTo>
                  <a:lnTo>
                    <a:pt x="334" y="758"/>
                  </a:lnTo>
                  <a:lnTo>
                    <a:pt x="361" y="772"/>
                  </a:lnTo>
                  <a:lnTo>
                    <a:pt x="388" y="799"/>
                  </a:lnTo>
                  <a:lnTo>
                    <a:pt x="388" y="799"/>
                  </a:lnTo>
                  <a:lnTo>
                    <a:pt x="392" y="799"/>
                  </a:lnTo>
                  <a:lnTo>
                    <a:pt x="405" y="803"/>
                  </a:lnTo>
                  <a:lnTo>
                    <a:pt x="432" y="790"/>
                  </a:lnTo>
                  <a:lnTo>
                    <a:pt x="454" y="781"/>
                  </a:lnTo>
                  <a:lnTo>
                    <a:pt x="481" y="758"/>
                  </a:lnTo>
                  <a:lnTo>
                    <a:pt x="481" y="758"/>
                  </a:lnTo>
                  <a:lnTo>
                    <a:pt x="504" y="745"/>
                  </a:lnTo>
                  <a:lnTo>
                    <a:pt x="512" y="745"/>
                  </a:lnTo>
                  <a:lnTo>
                    <a:pt x="521" y="745"/>
                  </a:lnTo>
                  <a:lnTo>
                    <a:pt x="535" y="754"/>
                  </a:lnTo>
                  <a:lnTo>
                    <a:pt x="539" y="772"/>
                  </a:lnTo>
                  <a:lnTo>
                    <a:pt x="539" y="790"/>
                  </a:lnTo>
                  <a:lnTo>
                    <a:pt x="539" y="808"/>
                  </a:lnTo>
                  <a:lnTo>
                    <a:pt x="539" y="825"/>
                  </a:lnTo>
                  <a:lnTo>
                    <a:pt x="611" y="910"/>
                  </a:lnTo>
                  <a:lnTo>
                    <a:pt x="611" y="910"/>
                  </a:lnTo>
                  <a:lnTo>
                    <a:pt x="619" y="928"/>
                  </a:lnTo>
                  <a:lnTo>
                    <a:pt x="637" y="977"/>
                  </a:lnTo>
                  <a:lnTo>
                    <a:pt x="642" y="977"/>
                  </a:lnTo>
                  <a:lnTo>
                    <a:pt x="642" y="977"/>
                  </a:lnTo>
                  <a:lnTo>
                    <a:pt x="664" y="990"/>
                  </a:lnTo>
                  <a:lnTo>
                    <a:pt x="673" y="995"/>
                  </a:lnTo>
                  <a:lnTo>
                    <a:pt x="682" y="995"/>
                  </a:lnTo>
                  <a:lnTo>
                    <a:pt x="695" y="986"/>
                  </a:lnTo>
                  <a:lnTo>
                    <a:pt x="709" y="973"/>
                  </a:lnTo>
                  <a:lnTo>
                    <a:pt x="713" y="955"/>
                  </a:lnTo>
                  <a:lnTo>
                    <a:pt x="722" y="937"/>
                  </a:lnTo>
                  <a:lnTo>
                    <a:pt x="722" y="919"/>
                  </a:lnTo>
                  <a:lnTo>
                    <a:pt x="722" y="919"/>
                  </a:lnTo>
                  <a:lnTo>
                    <a:pt x="767" y="821"/>
                  </a:lnTo>
                  <a:lnTo>
                    <a:pt x="802" y="754"/>
                  </a:lnTo>
                  <a:lnTo>
                    <a:pt x="829" y="709"/>
                  </a:lnTo>
                  <a:lnTo>
                    <a:pt x="851" y="687"/>
                  </a:lnTo>
                  <a:lnTo>
                    <a:pt x="869" y="678"/>
                  </a:lnTo>
                  <a:lnTo>
                    <a:pt x="878" y="678"/>
                  </a:lnTo>
                  <a:lnTo>
                    <a:pt x="883" y="683"/>
                  </a:lnTo>
                  <a:lnTo>
                    <a:pt x="883" y="687"/>
                  </a:lnTo>
                  <a:lnTo>
                    <a:pt x="883" y="687"/>
                  </a:lnTo>
                  <a:lnTo>
                    <a:pt x="887" y="714"/>
                  </a:lnTo>
                  <a:lnTo>
                    <a:pt x="892" y="732"/>
                  </a:lnTo>
                  <a:lnTo>
                    <a:pt x="900" y="741"/>
                  </a:lnTo>
                  <a:lnTo>
                    <a:pt x="914" y="745"/>
                  </a:lnTo>
                  <a:lnTo>
                    <a:pt x="923" y="741"/>
                  </a:lnTo>
                  <a:lnTo>
                    <a:pt x="936" y="736"/>
                  </a:lnTo>
                  <a:lnTo>
                    <a:pt x="945" y="732"/>
                  </a:lnTo>
                  <a:lnTo>
                    <a:pt x="945" y="732"/>
                  </a:lnTo>
                  <a:lnTo>
                    <a:pt x="963" y="714"/>
                  </a:lnTo>
                  <a:lnTo>
                    <a:pt x="981" y="700"/>
                  </a:lnTo>
                  <a:lnTo>
                    <a:pt x="990" y="696"/>
                  </a:lnTo>
                  <a:lnTo>
                    <a:pt x="1003" y="696"/>
                  </a:lnTo>
                  <a:lnTo>
                    <a:pt x="1007" y="696"/>
                  </a:lnTo>
                  <a:lnTo>
                    <a:pt x="1016" y="705"/>
                  </a:lnTo>
                  <a:lnTo>
                    <a:pt x="1021" y="723"/>
                  </a:lnTo>
                  <a:lnTo>
                    <a:pt x="1025" y="750"/>
                  </a:lnTo>
                  <a:lnTo>
                    <a:pt x="1025" y="776"/>
                  </a:lnTo>
                  <a:lnTo>
                    <a:pt x="1021" y="803"/>
                  </a:lnTo>
                  <a:lnTo>
                    <a:pt x="1021" y="803"/>
                  </a:lnTo>
                  <a:lnTo>
                    <a:pt x="1039" y="830"/>
                  </a:lnTo>
                  <a:lnTo>
                    <a:pt x="1052" y="861"/>
                  </a:lnTo>
                  <a:lnTo>
                    <a:pt x="1052" y="897"/>
                  </a:lnTo>
                  <a:lnTo>
                    <a:pt x="1052" y="923"/>
                  </a:lnTo>
                  <a:lnTo>
                    <a:pt x="1043" y="973"/>
                  </a:lnTo>
                  <a:lnTo>
                    <a:pt x="1039" y="990"/>
                  </a:lnTo>
                  <a:lnTo>
                    <a:pt x="1039" y="990"/>
                  </a:lnTo>
                  <a:lnTo>
                    <a:pt x="1048" y="995"/>
                  </a:lnTo>
                  <a:lnTo>
                    <a:pt x="1057" y="1008"/>
                  </a:lnTo>
                  <a:lnTo>
                    <a:pt x="1074" y="1039"/>
                  </a:lnTo>
                  <a:lnTo>
                    <a:pt x="1092" y="1080"/>
                  </a:lnTo>
                  <a:lnTo>
                    <a:pt x="1110" y="1093"/>
                  </a:lnTo>
                  <a:lnTo>
                    <a:pt x="1110" y="1093"/>
                  </a:lnTo>
                  <a:lnTo>
                    <a:pt x="1128" y="1102"/>
                  </a:lnTo>
                  <a:lnTo>
                    <a:pt x="1146" y="1115"/>
                  </a:lnTo>
                  <a:lnTo>
                    <a:pt x="1181" y="1142"/>
                  </a:lnTo>
                  <a:lnTo>
                    <a:pt x="1204" y="1178"/>
                  </a:lnTo>
                  <a:lnTo>
                    <a:pt x="1226" y="1213"/>
                  </a:lnTo>
                  <a:lnTo>
                    <a:pt x="1239" y="1245"/>
                  </a:lnTo>
                  <a:lnTo>
                    <a:pt x="1248" y="1271"/>
                  </a:lnTo>
                  <a:lnTo>
                    <a:pt x="1257" y="1298"/>
                  </a:lnTo>
                  <a:lnTo>
                    <a:pt x="1257" y="1298"/>
                  </a:lnTo>
                  <a:lnTo>
                    <a:pt x="1279" y="1303"/>
                  </a:lnTo>
                  <a:lnTo>
                    <a:pt x="1293" y="1303"/>
                  </a:lnTo>
                  <a:lnTo>
                    <a:pt x="1302" y="1303"/>
                  </a:lnTo>
                  <a:lnTo>
                    <a:pt x="1306" y="1298"/>
                  </a:lnTo>
                  <a:lnTo>
                    <a:pt x="1306" y="1298"/>
                  </a:lnTo>
                  <a:lnTo>
                    <a:pt x="1324" y="1285"/>
                  </a:lnTo>
                  <a:lnTo>
                    <a:pt x="1351" y="1271"/>
                  </a:lnTo>
                  <a:lnTo>
                    <a:pt x="1382" y="1258"/>
                  </a:lnTo>
                  <a:lnTo>
                    <a:pt x="1382" y="1258"/>
                  </a:lnTo>
                  <a:lnTo>
                    <a:pt x="1400" y="1262"/>
                  </a:lnTo>
                  <a:lnTo>
                    <a:pt x="1418" y="1271"/>
                  </a:lnTo>
                  <a:lnTo>
                    <a:pt x="1458" y="1271"/>
                  </a:lnTo>
                  <a:lnTo>
                    <a:pt x="1494" y="1267"/>
                  </a:lnTo>
                  <a:lnTo>
                    <a:pt x="1525" y="1258"/>
                  </a:lnTo>
                  <a:lnTo>
                    <a:pt x="1556" y="1245"/>
                  </a:lnTo>
                  <a:lnTo>
                    <a:pt x="1578" y="1231"/>
                  </a:lnTo>
                  <a:lnTo>
                    <a:pt x="1601" y="1218"/>
                  </a:lnTo>
                  <a:lnTo>
                    <a:pt x="1601" y="1218"/>
                  </a:lnTo>
                  <a:lnTo>
                    <a:pt x="1614" y="1218"/>
                  </a:lnTo>
                  <a:lnTo>
                    <a:pt x="1623" y="1222"/>
                  </a:lnTo>
                  <a:lnTo>
                    <a:pt x="1636" y="1227"/>
                  </a:lnTo>
                  <a:lnTo>
                    <a:pt x="1641" y="1231"/>
                  </a:lnTo>
                  <a:lnTo>
                    <a:pt x="1650" y="1253"/>
                  </a:lnTo>
                  <a:lnTo>
                    <a:pt x="1654" y="1280"/>
                  </a:lnTo>
                  <a:lnTo>
                    <a:pt x="1654" y="1280"/>
                  </a:lnTo>
                  <a:lnTo>
                    <a:pt x="1650" y="1298"/>
                  </a:lnTo>
                  <a:lnTo>
                    <a:pt x="1650" y="1311"/>
                  </a:lnTo>
                  <a:lnTo>
                    <a:pt x="1663" y="1311"/>
                  </a:lnTo>
                  <a:lnTo>
                    <a:pt x="1708" y="1311"/>
                  </a:lnTo>
                  <a:lnTo>
                    <a:pt x="1708" y="1311"/>
                  </a:lnTo>
                  <a:lnTo>
                    <a:pt x="1734" y="1303"/>
                  </a:lnTo>
                  <a:lnTo>
                    <a:pt x="1757" y="1289"/>
                  </a:lnTo>
                  <a:lnTo>
                    <a:pt x="1775" y="1276"/>
                  </a:lnTo>
                  <a:lnTo>
                    <a:pt x="1788" y="1253"/>
                  </a:lnTo>
                  <a:lnTo>
                    <a:pt x="1801" y="1218"/>
                  </a:lnTo>
                  <a:lnTo>
                    <a:pt x="1806" y="1204"/>
                  </a:lnTo>
                  <a:lnTo>
                    <a:pt x="1806" y="1204"/>
                  </a:lnTo>
                  <a:lnTo>
                    <a:pt x="1815" y="1164"/>
                  </a:lnTo>
                  <a:lnTo>
                    <a:pt x="1828" y="1133"/>
                  </a:lnTo>
                  <a:lnTo>
                    <a:pt x="1832" y="1120"/>
                  </a:lnTo>
                  <a:lnTo>
                    <a:pt x="1841" y="1111"/>
                  </a:lnTo>
                  <a:lnTo>
                    <a:pt x="1841" y="1111"/>
                  </a:lnTo>
                  <a:lnTo>
                    <a:pt x="1855" y="1093"/>
                  </a:lnTo>
                  <a:lnTo>
                    <a:pt x="1859" y="1075"/>
                  </a:lnTo>
                  <a:lnTo>
                    <a:pt x="1859" y="1062"/>
                  </a:lnTo>
                  <a:lnTo>
                    <a:pt x="1855" y="1053"/>
                  </a:lnTo>
                  <a:lnTo>
                    <a:pt x="1846" y="1039"/>
                  </a:lnTo>
                  <a:lnTo>
                    <a:pt x="1837" y="1031"/>
                  </a:lnTo>
                  <a:lnTo>
                    <a:pt x="1837" y="1031"/>
                  </a:lnTo>
                  <a:lnTo>
                    <a:pt x="1828" y="1022"/>
                  </a:lnTo>
                  <a:lnTo>
                    <a:pt x="1824" y="1013"/>
                  </a:lnTo>
                  <a:lnTo>
                    <a:pt x="1824" y="1008"/>
                  </a:lnTo>
                  <a:lnTo>
                    <a:pt x="1832" y="1004"/>
                  </a:lnTo>
                  <a:lnTo>
                    <a:pt x="1850" y="999"/>
                  </a:lnTo>
                  <a:lnTo>
                    <a:pt x="1868" y="999"/>
                  </a:lnTo>
                  <a:lnTo>
                    <a:pt x="1868" y="999"/>
                  </a:lnTo>
                  <a:lnTo>
                    <a:pt x="1882" y="995"/>
                  </a:lnTo>
                  <a:lnTo>
                    <a:pt x="1895" y="986"/>
                  </a:lnTo>
                  <a:lnTo>
                    <a:pt x="1908" y="973"/>
                  </a:lnTo>
                  <a:lnTo>
                    <a:pt x="1922" y="964"/>
                  </a:lnTo>
                  <a:lnTo>
                    <a:pt x="1926" y="977"/>
                  </a:lnTo>
                  <a:lnTo>
                    <a:pt x="1940" y="990"/>
                  </a:lnTo>
                  <a:lnTo>
                    <a:pt x="1957" y="990"/>
                  </a:lnTo>
                  <a:lnTo>
                    <a:pt x="1993" y="986"/>
                  </a:lnTo>
                  <a:lnTo>
                    <a:pt x="1993" y="986"/>
                  </a:lnTo>
                  <a:lnTo>
                    <a:pt x="2006" y="1004"/>
                  </a:lnTo>
                  <a:lnTo>
                    <a:pt x="2020" y="1013"/>
                  </a:lnTo>
                  <a:lnTo>
                    <a:pt x="2020" y="1013"/>
                  </a:lnTo>
                  <a:lnTo>
                    <a:pt x="2024" y="1008"/>
                  </a:lnTo>
                  <a:lnTo>
                    <a:pt x="2024" y="1008"/>
                  </a:lnTo>
                  <a:lnTo>
                    <a:pt x="2029" y="990"/>
                  </a:lnTo>
                  <a:lnTo>
                    <a:pt x="2042" y="964"/>
                  </a:lnTo>
                  <a:lnTo>
                    <a:pt x="2064" y="923"/>
                  </a:lnTo>
                  <a:lnTo>
                    <a:pt x="2064" y="923"/>
                  </a:lnTo>
                  <a:lnTo>
                    <a:pt x="2091" y="923"/>
                  </a:lnTo>
                  <a:lnTo>
                    <a:pt x="2109" y="915"/>
                  </a:lnTo>
                  <a:lnTo>
                    <a:pt x="2118" y="910"/>
                  </a:lnTo>
                  <a:lnTo>
                    <a:pt x="2122" y="901"/>
                  </a:lnTo>
                  <a:lnTo>
                    <a:pt x="2122" y="883"/>
                  </a:lnTo>
                  <a:lnTo>
                    <a:pt x="2122" y="874"/>
                  </a:lnTo>
                  <a:lnTo>
                    <a:pt x="2122" y="874"/>
                  </a:lnTo>
                  <a:lnTo>
                    <a:pt x="2122" y="830"/>
                  </a:lnTo>
                  <a:lnTo>
                    <a:pt x="2131" y="794"/>
                  </a:lnTo>
                  <a:lnTo>
                    <a:pt x="2149" y="767"/>
                  </a:lnTo>
                  <a:lnTo>
                    <a:pt x="2162" y="754"/>
                  </a:lnTo>
                  <a:lnTo>
                    <a:pt x="2180" y="750"/>
                  </a:lnTo>
                  <a:lnTo>
                    <a:pt x="2198" y="745"/>
                  </a:lnTo>
                  <a:lnTo>
                    <a:pt x="2220" y="745"/>
                  </a:lnTo>
                  <a:lnTo>
                    <a:pt x="2220" y="745"/>
                  </a:lnTo>
                  <a:lnTo>
                    <a:pt x="2247" y="745"/>
                  </a:lnTo>
                  <a:lnTo>
                    <a:pt x="2265" y="741"/>
                  </a:lnTo>
                  <a:lnTo>
                    <a:pt x="2274" y="727"/>
                  </a:lnTo>
                  <a:lnTo>
                    <a:pt x="2274" y="727"/>
                  </a:lnTo>
                  <a:lnTo>
                    <a:pt x="2292" y="714"/>
                  </a:lnTo>
                  <a:lnTo>
                    <a:pt x="2319" y="700"/>
                  </a:lnTo>
                  <a:lnTo>
                    <a:pt x="2354" y="687"/>
                  </a:lnTo>
                  <a:lnTo>
                    <a:pt x="2354" y="687"/>
                  </a:lnTo>
                  <a:lnTo>
                    <a:pt x="2377" y="692"/>
                  </a:lnTo>
                  <a:lnTo>
                    <a:pt x="2394" y="696"/>
                  </a:lnTo>
                  <a:lnTo>
                    <a:pt x="2394" y="696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7" name="Freeform 15"/>
            <p:cNvSpPr>
              <a:spLocks/>
            </p:cNvSpPr>
            <p:nvPr/>
          </p:nvSpPr>
          <p:spPr bwMode="auto">
            <a:xfrm>
              <a:off x="942" y="2744"/>
              <a:ext cx="1391" cy="963"/>
            </a:xfrm>
            <a:custGeom>
              <a:avLst/>
              <a:gdLst/>
              <a:ahLst/>
              <a:cxnLst>
                <a:cxn ang="0">
                  <a:pos x="4" y="588"/>
                </a:cxn>
                <a:cxn ang="0">
                  <a:pos x="44" y="575"/>
                </a:cxn>
                <a:cxn ang="0">
                  <a:pos x="53" y="593"/>
                </a:cxn>
                <a:cxn ang="0">
                  <a:pos x="75" y="637"/>
                </a:cxn>
                <a:cxn ang="0">
                  <a:pos x="120" y="646"/>
                </a:cxn>
                <a:cxn ang="0">
                  <a:pos x="160" y="655"/>
                </a:cxn>
                <a:cxn ang="0">
                  <a:pos x="178" y="664"/>
                </a:cxn>
                <a:cxn ang="0">
                  <a:pos x="209" y="660"/>
                </a:cxn>
                <a:cxn ang="0">
                  <a:pos x="214" y="628"/>
                </a:cxn>
                <a:cxn ang="0">
                  <a:pos x="218" y="593"/>
                </a:cxn>
                <a:cxn ang="0">
                  <a:pos x="249" y="561"/>
                </a:cxn>
                <a:cxn ang="0">
                  <a:pos x="276" y="539"/>
                </a:cxn>
                <a:cxn ang="0">
                  <a:pos x="289" y="486"/>
                </a:cxn>
                <a:cxn ang="0">
                  <a:pos x="281" y="463"/>
                </a:cxn>
                <a:cxn ang="0">
                  <a:pos x="289" y="419"/>
                </a:cxn>
                <a:cxn ang="0">
                  <a:pos x="321" y="388"/>
                </a:cxn>
                <a:cxn ang="0">
                  <a:pos x="312" y="321"/>
                </a:cxn>
                <a:cxn ang="0">
                  <a:pos x="343" y="249"/>
                </a:cxn>
                <a:cxn ang="0">
                  <a:pos x="397" y="218"/>
                </a:cxn>
                <a:cxn ang="0">
                  <a:pos x="414" y="124"/>
                </a:cxn>
                <a:cxn ang="0">
                  <a:pos x="495" y="17"/>
                </a:cxn>
                <a:cxn ang="0">
                  <a:pos x="535" y="0"/>
                </a:cxn>
                <a:cxn ang="0">
                  <a:pos x="597" y="8"/>
                </a:cxn>
                <a:cxn ang="0">
                  <a:pos x="642" y="53"/>
                </a:cxn>
                <a:cxn ang="0">
                  <a:pos x="646" y="240"/>
                </a:cxn>
                <a:cxn ang="0">
                  <a:pos x="695" y="294"/>
                </a:cxn>
                <a:cxn ang="0">
                  <a:pos x="704" y="352"/>
                </a:cxn>
                <a:cxn ang="0">
                  <a:pos x="722" y="396"/>
                </a:cxn>
                <a:cxn ang="0">
                  <a:pos x="784" y="481"/>
                </a:cxn>
                <a:cxn ang="0">
                  <a:pos x="860" y="526"/>
                </a:cxn>
                <a:cxn ang="0">
                  <a:pos x="896" y="557"/>
                </a:cxn>
                <a:cxn ang="0">
                  <a:pos x="914" y="628"/>
                </a:cxn>
                <a:cxn ang="0">
                  <a:pos x="932" y="722"/>
                </a:cxn>
                <a:cxn ang="0">
                  <a:pos x="999" y="811"/>
                </a:cxn>
                <a:cxn ang="0">
                  <a:pos x="1016" y="820"/>
                </a:cxn>
                <a:cxn ang="0">
                  <a:pos x="1039" y="811"/>
                </a:cxn>
                <a:cxn ang="0">
                  <a:pos x="1048" y="780"/>
                </a:cxn>
                <a:cxn ang="0">
                  <a:pos x="1074" y="753"/>
                </a:cxn>
                <a:cxn ang="0">
                  <a:pos x="1101" y="726"/>
                </a:cxn>
                <a:cxn ang="0">
                  <a:pos x="1119" y="700"/>
                </a:cxn>
                <a:cxn ang="0">
                  <a:pos x="1172" y="704"/>
                </a:cxn>
                <a:cxn ang="0">
                  <a:pos x="1204" y="731"/>
                </a:cxn>
                <a:cxn ang="0">
                  <a:pos x="1195" y="762"/>
                </a:cxn>
                <a:cxn ang="0">
                  <a:pos x="1181" y="798"/>
                </a:cxn>
                <a:cxn ang="0">
                  <a:pos x="1195" y="825"/>
                </a:cxn>
                <a:cxn ang="0">
                  <a:pos x="1208" y="834"/>
                </a:cxn>
                <a:cxn ang="0">
                  <a:pos x="1288" y="909"/>
                </a:cxn>
                <a:cxn ang="0">
                  <a:pos x="1306" y="945"/>
                </a:cxn>
                <a:cxn ang="0">
                  <a:pos x="1351" y="963"/>
                </a:cxn>
              </a:cxnLst>
              <a:rect l="0" t="0" r="r" b="b"/>
              <a:pathLst>
                <a:path w="1391" h="963">
                  <a:moveTo>
                    <a:pt x="0" y="593"/>
                  </a:moveTo>
                  <a:lnTo>
                    <a:pt x="0" y="593"/>
                  </a:lnTo>
                  <a:lnTo>
                    <a:pt x="4" y="588"/>
                  </a:lnTo>
                  <a:lnTo>
                    <a:pt x="22" y="575"/>
                  </a:lnTo>
                  <a:lnTo>
                    <a:pt x="35" y="575"/>
                  </a:lnTo>
                  <a:lnTo>
                    <a:pt x="44" y="575"/>
                  </a:lnTo>
                  <a:lnTo>
                    <a:pt x="49" y="579"/>
                  </a:lnTo>
                  <a:lnTo>
                    <a:pt x="53" y="593"/>
                  </a:lnTo>
                  <a:lnTo>
                    <a:pt x="53" y="593"/>
                  </a:lnTo>
                  <a:lnTo>
                    <a:pt x="58" y="602"/>
                  </a:lnTo>
                  <a:lnTo>
                    <a:pt x="66" y="624"/>
                  </a:lnTo>
                  <a:lnTo>
                    <a:pt x="75" y="637"/>
                  </a:lnTo>
                  <a:lnTo>
                    <a:pt x="89" y="646"/>
                  </a:lnTo>
                  <a:lnTo>
                    <a:pt x="102" y="646"/>
                  </a:lnTo>
                  <a:lnTo>
                    <a:pt x="120" y="646"/>
                  </a:lnTo>
                  <a:lnTo>
                    <a:pt x="120" y="646"/>
                  </a:lnTo>
                  <a:lnTo>
                    <a:pt x="142" y="651"/>
                  </a:lnTo>
                  <a:lnTo>
                    <a:pt x="160" y="655"/>
                  </a:lnTo>
                  <a:lnTo>
                    <a:pt x="169" y="660"/>
                  </a:lnTo>
                  <a:lnTo>
                    <a:pt x="169" y="660"/>
                  </a:lnTo>
                  <a:lnTo>
                    <a:pt x="178" y="664"/>
                  </a:lnTo>
                  <a:lnTo>
                    <a:pt x="187" y="664"/>
                  </a:lnTo>
                  <a:lnTo>
                    <a:pt x="200" y="664"/>
                  </a:lnTo>
                  <a:lnTo>
                    <a:pt x="209" y="660"/>
                  </a:lnTo>
                  <a:lnTo>
                    <a:pt x="209" y="660"/>
                  </a:lnTo>
                  <a:lnTo>
                    <a:pt x="214" y="651"/>
                  </a:lnTo>
                  <a:lnTo>
                    <a:pt x="214" y="628"/>
                  </a:lnTo>
                  <a:lnTo>
                    <a:pt x="214" y="628"/>
                  </a:lnTo>
                  <a:lnTo>
                    <a:pt x="214" y="611"/>
                  </a:lnTo>
                  <a:lnTo>
                    <a:pt x="218" y="593"/>
                  </a:lnTo>
                  <a:lnTo>
                    <a:pt x="232" y="575"/>
                  </a:lnTo>
                  <a:lnTo>
                    <a:pt x="240" y="566"/>
                  </a:lnTo>
                  <a:lnTo>
                    <a:pt x="249" y="561"/>
                  </a:lnTo>
                  <a:lnTo>
                    <a:pt x="249" y="561"/>
                  </a:lnTo>
                  <a:lnTo>
                    <a:pt x="267" y="553"/>
                  </a:lnTo>
                  <a:lnTo>
                    <a:pt x="276" y="539"/>
                  </a:lnTo>
                  <a:lnTo>
                    <a:pt x="285" y="526"/>
                  </a:lnTo>
                  <a:lnTo>
                    <a:pt x="289" y="512"/>
                  </a:lnTo>
                  <a:lnTo>
                    <a:pt x="289" y="486"/>
                  </a:lnTo>
                  <a:lnTo>
                    <a:pt x="281" y="468"/>
                  </a:lnTo>
                  <a:lnTo>
                    <a:pt x="281" y="468"/>
                  </a:lnTo>
                  <a:lnTo>
                    <a:pt x="281" y="463"/>
                  </a:lnTo>
                  <a:lnTo>
                    <a:pt x="281" y="446"/>
                  </a:lnTo>
                  <a:lnTo>
                    <a:pt x="285" y="432"/>
                  </a:lnTo>
                  <a:lnTo>
                    <a:pt x="289" y="419"/>
                  </a:lnTo>
                  <a:lnTo>
                    <a:pt x="303" y="405"/>
                  </a:lnTo>
                  <a:lnTo>
                    <a:pt x="321" y="388"/>
                  </a:lnTo>
                  <a:lnTo>
                    <a:pt x="321" y="388"/>
                  </a:lnTo>
                  <a:lnTo>
                    <a:pt x="316" y="365"/>
                  </a:lnTo>
                  <a:lnTo>
                    <a:pt x="312" y="343"/>
                  </a:lnTo>
                  <a:lnTo>
                    <a:pt x="312" y="321"/>
                  </a:lnTo>
                  <a:lnTo>
                    <a:pt x="321" y="289"/>
                  </a:lnTo>
                  <a:lnTo>
                    <a:pt x="334" y="263"/>
                  </a:lnTo>
                  <a:lnTo>
                    <a:pt x="343" y="249"/>
                  </a:lnTo>
                  <a:lnTo>
                    <a:pt x="356" y="236"/>
                  </a:lnTo>
                  <a:lnTo>
                    <a:pt x="374" y="227"/>
                  </a:lnTo>
                  <a:lnTo>
                    <a:pt x="397" y="218"/>
                  </a:lnTo>
                  <a:lnTo>
                    <a:pt x="401" y="147"/>
                  </a:lnTo>
                  <a:lnTo>
                    <a:pt x="401" y="147"/>
                  </a:lnTo>
                  <a:lnTo>
                    <a:pt x="414" y="124"/>
                  </a:lnTo>
                  <a:lnTo>
                    <a:pt x="441" y="84"/>
                  </a:lnTo>
                  <a:lnTo>
                    <a:pt x="477" y="35"/>
                  </a:lnTo>
                  <a:lnTo>
                    <a:pt x="495" y="17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35" y="0"/>
                  </a:lnTo>
                  <a:lnTo>
                    <a:pt x="557" y="0"/>
                  </a:lnTo>
                  <a:lnTo>
                    <a:pt x="579" y="0"/>
                  </a:lnTo>
                  <a:lnTo>
                    <a:pt x="597" y="8"/>
                  </a:lnTo>
                  <a:lnTo>
                    <a:pt x="615" y="22"/>
                  </a:lnTo>
                  <a:lnTo>
                    <a:pt x="628" y="35"/>
                  </a:lnTo>
                  <a:lnTo>
                    <a:pt x="642" y="53"/>
                  </a:lnTo>
                  <a:lnTo>
                    <a:pt x="642" y="75"/>
                  </a:lnTo>
                  <a:lnTo>
                    <a:pt x="646" y="240"/>
                  </a:lnTo>
                  <a:lnTo>
                    <a:pt x="646" y="240"/>
                  </a:lnTo>
                  <a:lnTo>
                    <a:pt x="655" y="249"/>
                  </a:lnTo>
                  <a:lnTo>
                    <a:pt x="682" y="276"/>
                  </a:lnTo>
                  <a:lnTo>
                    <a:pt x="695" y="294"/>
                  </a:lnTo>
                  <a:lnTo>
                    <a:pt x="704" y="312"/>
                  </a:lnTo>
                  <a:lnTo>
                    <a:pt x="709" y="334"/>
                  </a:lnTo>
                  <a:lnTo>
                    <a:pt x="704" y="352"/>
                  </a:lnTo>
                  <a:lnTo>
                    <a:pt x="704" y="352"/>
                  </a:lnTo>
                  <a:lnTo>
                    <a:pt x="713" y="370"/>
                  </a:lnTo>
                  <a:lnTo>
                    <a:pt x="722" y="396"/>
                  </a:lnTo>
                  <a:lnTo>
                    <a:pt x="735" y="423"/>
                  </a:lnTo>
                  <a:lnTo>
                    <a:pt x="758" y="450"/>
                  </a:lnTo>
                  <a:lnTo>
                    <a:pt x="784" y="481"/>
                  </a:lnTo>
                  <a:lnTo>
                    <a:pt x="820" y="503"/>
                  </a:lnTo>
                  <a:lnTo>
                    <a:pt x="860" y="526"/>
                  </a:lnTo>
                  <a:lnTo>
                    <a:pt x="860" y="526"/>
                  </a:lnTo>
                  <a:lnTo>
                    <a:pt x="869" y="530"/>
                  </a:lnTo>
                  <a:lnTo>
                    <a:pt x="887" y="544"/>
                  </a:lnTo>
                  <a:lnTo>
                    <a:pt x="896" y="557"/>
                  </a:lnTo>
                  <a:lnTo>
                    <a:pt x="905" y="575"/>
                  </a:lnTo>
                  <a:lnTo>
                    <a:pt x="909" y="597"/>
                  </a:lnTo>
                  <a:lnTo>
                    <a:pt x="914" y="628"/>
                  </a:lnTo>
                  <a:lnTo>
                    <a:pt x="914" y="628"/>
                  </a:lnTo>
                  <a:lnTo>
                    <a:pt x="923" y="682"/>
                  </a:lnTo>
                  <a:lnTo>
                    <a:pt x="932" y="722"/>
                  </a:lnTo>
                  <a:lnTo>
                    <a:pt x="941" y="744"/>
                  </a:lnTo>
                  <a:lnTo>
                    <a:pt x="945" y="753"/>
                  </a:lnTo>
                  <a:lnTo>
                    <a:pt x="999" y="811"/>
                  </a:lnTo>
                  <a:lnTo>
                    <a:pt x="999" y="811"/>
                  </a:lnTo>
                  <a:lnTo>
                    <a:pt x="1007" y="816"/>
                  </a:lnTo>
                  <a:lnTo>
                    <a:pt x="1016" y="820"/>
                  </a:lnTo>
                  <a:lnTo>
                    <a:pt x="1025" y="820"/>
                  </a:lnTo>
                  <a:lnTo>
                    <a:pt x="1034" y="816"/>
                  </a:lnTo>
                  <a:lnTo>
                    <a:pt x="1039" y="811"/>
                  </a:lnTo>
                  <a:lnTo>
                    <a:pt x="1043" y="793"/>
                  </a:lnTo>
                  <a:lnTo>
                    <a:pt x="1043" y="793"/>
                  </a:lnTo>
                  <a:lnTo>
                    <a:pt x="1048" y="780"/>
                  </a:lnTo>
                  <a:lnTo>
                    <a:pt x="1052" y="771"/>
                  </a:lnTo>
                  <a:lnTo>
                    <a:pt x="1065" y="758"/>
                  </a:lnTo>
                  <a:lnTo>
                    <a:pt x="1074" y="753"/>
                  </a:lnTo>
                  <a:lnTo>
                    <a:pt x="1079" y="753"/>
                  </a:lnTo>
                  <a:lnTo>
                    <a:pt x="1079" y="753"/>
                  </a:lnTo>
                  <a:lnTo>
                    <a:pt x="1101" y="726"/>
                  </a:lnTo>
                  <a:lnTo>
                    <a:pt x="1114" y="709"/>
                  </a:lnTo>
                  <a:lnTo>
                    <a:pt x="1119" y="700"/>
                  </a:lnTo>
                  <a:lnTo>
                    <a:pt x="1119" y="700"/>
                  </a:lnTo>
                  <a:lnTo>
                    <a:pt x="1137" y="695"/>
                  </a:lnTo>
                  <a:lnTo>
                    <a:pt x="1155" y="700"/>
                  </a:lnTo>
                  <a:lnTo>
                    <a:pt x="1172" y="704"/>
                  </a:lnTo>
                  <a:lnTo>
                    <a:pt x="1190" y="713"/>
                  </a:lnTo>
                  <a:lnTo>
                    <a:pt x="1199" y="722"/>
                  </a:lnTo>
                  <a:lnTo>
                    <a:pt x="1204" y="731"/>
                  </a:lnTo>
                  <a:lnTo>
                    <a:pt x="1204" y="740"/>
                  </a:lnTo>
                  <a:lnTo>
                    <a:pt x="1204" y="749"/>
                  </a:lnTo>
                  <a:lnTo>
                    <a:pt x="1195" y="762"/>
                  </a:lnTo>
                  <a:lnTo>
                    <a:pt x="1195" y="762"/>
                  </a:lnTo>
                  <a:lnTo>
                    <a:pt x="1186" y="784"/>
                  </a:lnTo>
                  <a:lnTo>
                    <a:pt x="1181" y="798"/>
                  </a:lnTo>
                  <a:lnTo>
                    <a:pt x="1181" y="811"/>
                  </a:lnTo>
                  <a:lnTo>
                    <a:pt x="1181" y="816"/>
                  </a:lnTo>
                  <a:lnTo>
                    <a:pt x="1195" y="825"/>
                  </a:lnTo>
                  <a:lnTo>
                    <a:pt x="1199" y="825"/>
                  </a:lnTo>
                  <a:lnTo>
                    <a:pt x="1199" y="825"/>
                  </a:lnTo>
                  <a:lnTo>
                    <a:pt x="1208" y="834"/>
                  </a:lnTo>
                  <a:lnTo>
                    <a:pt x="1239" y="851"/>
                  </a:lnTo>
                  <a:lnTo>
                    <a:pt x="1271" y="887"/>
                  </a:lnTo>
                  <a:lnTo>
                    <a:pt x="1288" y="909"/>
                  </a:lnTo>
                  <a:lnTo>
                    <a:pt x="1302" y="936"/>
                  </a:lnTo>
                  <a:lnTo>
                    <a:pt x="1302" y="936"/>
                  </a:lnTo>
                  <a:lnTo>
                    <a:pt x="1306" y="945"/>
                  </a:lnTo>
                  <a:lnTo>
                    <a:pt x="1324" y="954"/>
                  </a:lnTo>
                  <a:lnTo>
                    <a:pt x="1337" y="958"/>
                  </a:lnTo>
                  <a:lnTo>
                    <a:pt x="1351" y="963"/>
                  </a:lnTo>
                  <a:lnTo>
                    <a:pt x="1369" y="963"/>
                  </a:lnTo>
                  <a:lnTo>
                    <a:pt x="1391" y="963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8" name="Freeform 16"/>
            <p:cNvSpPr>
              <a:spLocks/>
            </p:cNvSpPr>
            <p:nvPr/>
          </p:nvSpPr>
          <p:spPr bwMode="auto">
            <a:xfrm>
              <a:off x="2275" y="2039"/>
              <a:ext cx="1409" cy="1949"/>
            </a:xfrm>
            <a:custGeom>
              <a:avLst/>
              <a:gdLst/>
              <a:ahLst/>
              <a:cxnLst>
                <a:cxn ang="0">
                  <a:pos x="80" y="1891"/>
                </a:cxn>
                <a:cxn ang="0">
                  <a:pos x="89" y="1837"/>
                </a:cxn>
                <a:cxn ang="0">
                  <a:pos x="112" y="1824"/>
                </a:cxn>
                <a:cxn ang="0">
                  <a:pos x="112" y="1766"/>
                </a:cxn>
                <a:cxn ang="0">
                  <a:pos x="80" y="1721"/>
                </a:cxn>
                <a:cxn ang="0">
                  <a:pos x="67" y="1623"/>
                </a:cxn>
                <a:cxn ang="0">
                  <a:pos x="129" y="1521"/>
                </a:cxn>
                <a:cxn ang="0">
                  <a:pos x="165" y="1427"/>
                </a:cxn>
                <a:cxn ang="0">
                  <a:pos x="103" y="1409"/>
                </a:cxn>
                <a:cxn ang="0">
                  <a:pos x="27" y="1378"/>
                </a:cxn>
                <a:cxn ang="0">
                  <a:pos x="0" y="1316"/>
                </a:cxn>
                <a:cxn ang="0">
                  <a:pos x="49" y="1213"/>
                </a:cxn>
                <a:cxn ang="0">
                  <a:pos x="112" y="1110"/>
                </a:cxn>
                <a:cxn ang="0">
                  <a:pos x="94" y="1066"/>
                </a:cxn>
                <a:cxn ang="0">
                  <a:pos x="67" y="1052"/>
                </a:cxn>
                <a:cxn ang="0">
                  <a:pos x="98" y="1003"/>
                </a:cxn>
                <a:cxn ang="0">
                  <a:pos x="143" y="977"/>
                </a:cxn>
                <a:cxn ang="0">
                  <a:pos x="147" y="892"/>
                </a:cxn>
                <a:cxn ang="0">
                  <a:pos x="165" y="878"/>
                </a:cxn>
                <a:cxn ang="0">
                  <a:pos x="187" y="901"/>
                </a:cxn>
                <a:cxn ang="0">
                  <a:pos x="241" y="874"/>
                </a:cxn>
                <a:cxn ang="0">
                  <a:pos x="277" y="870"/>
                </a:cxn>
                <a:cxn ang="0">
                  <a:pos x="357" y="950"/>
                </a:cxn>
                <a:cxn ang="0">
                  <a:pos x="388" y="959"/>
                </a:cxn>
                <a:cxn ang="0">
                  <a:pos x="419" y="936"/>
                </a:cxn>
                <a:cxn ang="0">
                  <a:pos x="464" y="928"/>
                </a:cxn>
                <a:cxn ang="0">
                  <a:pos x="544" y="985"/>
                </a:cxn>
                <a:cxn ang="0">
                  <a:pos x="602" y="1026"/>
                </a:cxn>
                <a:cxn ang="0">
                  <a:pos x="607" y="968"/>
                </a:cxn>
                <a:cxn ang="0">
                  <a:pos x="571" y="928"/>
                </a:cxn>
                <a:cxn ang="0">
                  <a:pos x="580" y="883"/>
                </a:cxn>
                <a:cxn ang="0">
                  <a:pos x="562" y="838"/>
                </a:cxn>
                <a:cxn ang="0">
                  <a:pos x="607" y="812"/>
                </a:cxn>
                <a:cxn ang="0">
                  <a:pos x="642" y="749"/>
                </a:cxn>
                <a:cxn ang="0">
                  <a:pos x="722" y="678"/>
                </a:cxn>
                <a:cxn ang="0">
                  <a:pos x="772" y="647"/>
                </a:cxn>
                <a:cxn ang="0">
                  <a:pos x="798" y="597"/>
                </a:cxn>
                <a:cxn ang="0">
                  <a:pos x="901" y="540"/>
                </a:cxn>
                <a:cxn ang="0">
                  <a:pos x="954" y="548"/>
                </a:cxn>
                <a:cxn ang="0">
                  <a:pos x="1008" y="562"/>
                </a:cxn>
                <a:cxn ang="0">
                  <a:pos x="1039" y="522"/>
                </a:cxn>
                <a:cxn ang="0">
                  <a:pos x="1030" y="294"/>
                </a:cxn>
                <a:cxn ang="0">
                  <a:pos x="1048" y="259"/>
                </a:cxn>
                <a:cxn ang="0">
                  <a:pos x="1093" y="241"/>
                </a:cxn>
                <a:cxn ang="0">
                  <a:pos x="1088" y="183"/>
                </a:cxn>
                <a:cxn ang="0">
                  <a:pos x="1048" y="152"/>
                </a:cxn>
                <a:cxn ang="0">
                  <a:pos x="1066" y="125"/>
                </a:cxn>
                <a:cxn ang="0">
                  <a:pos x="1102" y="94"/>
                </a:cxn>
                <a:cxn ang="0">
                  <a:pos x="1137" y="36"/>
                </a:cxn>
                <a:cxn ang="0">
                  <a:pos x="1200" y="0"/>
                </a:cxn>
                <a:cxn ang="0">
                  <a:pos x="1226" y="27"/>
                </a:cxn>
                <a:cxn ang="0">
                  <a:pos x="1289" y="116"/>
                </a:cxn>
                <a:cxn ang="0">
                  <a:pos x="1316" y="156"/>
                </a:cxn>
                <a:cxn ang="0">
                  <a:pos x="1289" y="201"/>
                </a:cxn>
                <a:cxn ang="0">
                  <a:pos x="1289" y="241"/>
                </a:cxn>
                <a:cxn ang="0">
                  <a:pos x="1356" y="241"/>
                </a:cxn>
                <a:cxn ang="0">
                  <a:pos x="1400" y="245"/>
                </a:cxn>
              </a:cxnLst>
              <a:rect l="0" t="0" r="r" b="b"/>
              <a:pathLst>
                <a:path w="1409" h="1949">
                  <a:moveTo>
                    <a:pt x="94" y="1949"/>
                  </a:moveTo>
                  <a:lnTo>
                    <a:pt x="94" y="1949"/>
                  </a:lnTo>
                  <a:lnTo>
                    <a:pt x="89" y="1931"/>
                  </a:lnTo>
                  <a:lnTo>
                    <a:pt x="80" y="1891"/>
                  </a:lnTo>
                  <a:lnTo>
                    <a:pt x="80" y="1873"/>
                  </a:lnTo>
                  <a:lnTo>
                    <a:pt x="80" y="1855"/>
                  </a:lnTo>
                  <a:lnTo>
                    <a:pt x="85" y="1842"/>
                  </a:lnTo>
                  <a:lnTo>
                    <a:pt x="89" y="1837"/>
                  </a:lnTo>
                  <a:lnTo>
                    <a:pt x="94" y="1837"/>
                  </a:lnTo>
                  <a:lnTo>
                    <a:pt x="94" y="1837"/>
                  </a:lnTo>
                  <a:lnTo>
                    <a:pt x="103" y="1833"/>
                  </a:lnTo>
                  <a:lnTo>
                    <a:pt x="112" y="1824"/>
                  </a:lnTo>
                  <a:lnTo>
                    <a:pt x="116" y="1811"/>
                  </a:lnTo>
                  <a:lnTo>
                    <a:pt x="120" y="1797"/>
                  </a:lnTo>
                  <a:lnTo>
                    <a:pt x="116" y="1784"/>
                  </a:lnTo>
                  <a:lnTo>
                    <a:pt x="112" y="1766"/>
                  </a:lnTo>
                  <a:lnTo>
                    <a:pt x="107" y="1753"/>
                  </a:lnTo>
                  <a:lnTo>
                    <a:pt x="94" y="1739"/>
                  </a:lnTo>
                  <a:lnTo>
                    <a:pt x="94" y="1739"/>
                  </a:lnTo>
                  <a:lnTo>
                    <a:pt x="80" y="1721"/>
                  </a:lnTo>
                  <a:lnTo>
                    <a:pt x="71" y="1699"/>
                  </a:lnTo>
                  <a:lnTo>
                    <a:pt x="67" y="1677"/>
                  </a:lnTo>
                  <a:lnTo>
                    <a:pt x="62" y="1650"/>
                  </a:lnTo>
                  <a:lnTo>
                    <a:pt x="67" y="1623"/>
                  </a:lnTo>
                  <a:lnTo>
                    <a:pt x="80" y="1588"/>
                  </a:lnTo>
                  <a:lnTo>
                    <a:pt x="98" y="1556"/>
                  </a:lnTo>
                  <a:lnTo>
                    <a:pt x="129" y="1521"/>
                  </a:lnTo>
                  <a:lnTo>
                    <a:pt x="129" y="1521"/>
                  </a:lnTo>
                  <a:lnTo>
                    <a:pt x="156" y="1489"/>
                  </a:lnTo>
                  <a:lnTo>
                    <a:pt x="169" y="1463"/>
                  </a:lnTo>
                  <a:lnTo>
                    <a:pt x="169" y="1445"/>
                  </a:lnTo>
                  <a:lnTo>
                    <a:pt x="165" y="1427"/>
                  </a:lnTo>
                  <a:lnTo>
                    <a:pt x="152" y="1418"/>
                  </a:lnTo>
                  <a:lnTo>
                    <a:pt x="134" y="1409"/>
                  </a:lnTo>
                  <a:lnTo>
                    <a:pt x="120" y="1409"/>
                  </a:lnTo>
                  <a:lnTo>
                    <a:pt x="103" y="1409"/>
                  </a:lnTo>
                  <a:lnTo>
                    <a:pt x="103" y="1409"/>
                  </a:lnTo>
                  <a:lnTo>
                    <a:pt x="76" y="1405"/>
                  </a:lnTo>
                  <a:lnTo>
                    <a:pt x="49" y="1391"/>
                  </a:lnTo>
                  <a:lnTo>
                    <a:pt x="27" y="1378"/>
                  </a:lnTo>
                  <a:lnTo>
                    <a:pt x="13" y="1365"/>
                  </a:lnTo>
                  <a:lnTo>
                    <a:pt x="4" y="1351"/>
                  </a:lnTo>
                  <a:lnTo>
                    <a:pt x="0" y="1333"/>
                  </a:lnTo>
                  <a:lnTo>
                    <a:pt x="0" y="1316"/>
                  </a:lnTo>
                  <a:lnTo>
                    <a:pt x="4" y="1293"/>
                  </a:lnTo>
                  <a:lnTo>
                    <a:pt x="13" y="1271"/>
                  </a:lnTo>
                  <a:lnTo>
                    <a:pt x="27" y="1244"/>
                  </a:lnTo>
                  <a:lnTo>
                    <a:pt x="49" y="1213"/>
                  </a:lnTo>
                  <a:lnTo>
                    <a:pt x="49" y="1213"/>
                  </a:lnTo>
                  <a:lnTo>
                    <a:pt x="89" y="1164"/>
                  </a:lnTo>
                  <a:lnTo>
                    <a:pt x="107" y="1124"/>
                  </a:lnTo>
                  <a:lnTo>
                    <a:pt x="112" y="1110"/>
                  </a:lnTo>
                  <a:lnTo>
                    <a:pt x="112" y="1097"/>
                  </a:lnTo>
                  <a:lnTo>
                    <a:pt x="112" y="1088"/>
                  </a:lnTo>
                  <a:lnTo>
                    <a:pt x="107" y="1079"/>
                  </a:lnTo>
                  <a:lnTo>
                    <a:pt x="94" y="1066"/>
                  </a:lnTo>
                  <a:lnTo>
                    <a:pt x="85" y="1061"/>
                  </a:lnTo>
                  <a:lnTo>
                    <a:pt x="67" y="1061"/>
                  </a:lnTo>
                  <a:lnTo>
                    <a:pt x="67" y="1061"/>
                  </a:lnTo>
                  <a:lnTo>
                    <a:pt x="67" y="1052"/>
                  </a:lnTo>
                  <a:lnTo>
                    <a:pt x="67" y="1035"/>
                  </a:lnTo>
                  <a:lnTo>
                    <a:pt x="71" y="1026"/>
                  </a:lnTo>
                  <a:lnTo>
                    <a:pt x="85" y="1012"/>
                  </a:lnTo>
                  <a:lnTo>
                    <a:pt x="98" y="1003"/>
                  </a:lnTo>
                  <a:lnTo>
                    <a:pt x="125" y="999"/>
                  </a:lnTo>
                  <a:lnTo>
                    <a:pt x="125" y="999"/>
                  </a:lnTo>
                  <a:lnTo>
                    <a:pt x="138" y="990"/>
                  </a:lnTo>
                  <a:lnTo>
                    <a:pt x="143" y="977"/>
                  </a:lnTo>
                  <a:lnTo>
                    <a:pt x="152" y="959"/>
                  </a:lnTo>
                  <a:lnTo>
                    <a:pt x="152" y="941"/>
                  </a:lnTo>
                  <a:lnTo>
                    <a:pt x="152" y="905"/>
                  </a:lnTo>
                  <a:lnTo>
                    <a:pt x="147" y="892"/>
                  </a:lnTo>
                  <a:lnTo>
                    <a:pt x="147" y="892"/>
                  </a:lnTo>
                  <a:lnTo>
                    <a:pt x="152" y="887"/>
                  </a:lnTo>
                  <a:lnTo>
                    <a:pt x="156" y="878"/>
                  </a:lnTo>
                  <a:lnTo>
                    <a:pt x="165" y="878"/>
                  </a:lnTo>
                  <a:lnTo>
                    <a:pt x="169" y="883"/>
                  </a:lnTo>
                  <a:lnTo>
                    <a:pt x="178" y="887"/>
                  </a:lnTo>
                  <a:lnTo>
                    <a:pt x="187" y="901"/>
                  </a:lnTo>
                  <a:lnTo>
                    <a:pt x="187" y="901"/>
                  </a:lnTo>
                  <a:lnTo>
                    <a:pt x="192" y="905"/>
                  </a:lnTo>
                  <a:lnTo>
                    <a:pt x="201" y="905"/>
                  </a:lnTo>
                  <a:lnTo>
                    <a:pt x="219" y="892"/>
                  </a:lnTo>
                  <a:lnTo>
                    <a:pt x="241" y="874"/>
                  </a:lnTo>
                  <a:lnTo>
                    <a:pt x="241" y="874"/>
                  </a:lnTo>
                  <a:lnTo>
                    <a:pt x="250" y="870"/>
                  </a:lnTo>
                  <a:lnTo>
                    <a:pt x="259" y="870"/>
                  </a:lnTo>
                  <a:lnTo>
                    <a:pt x="277" y="870"/>
                  </a:lnTo>
                  <a:lnTo>
                    <a:pt x="290" y="878"/>
                  </a:lnTo>
                  <a:lnTo>
                    <a:pt x="312" y="892"/>
                  </a:lnTo>
                  <a:lnTo>
                    <a:pt x="334" y="914"/>
                  </a:lnTo>
                  <a:lnTo>
                    <a:pt x="357" y="950"/>
                  </a:lnTo>
                  <a:lnTo>
                    <a:pt x="357" y="950"/>
                  </a:lnTo>
                  <a:lnTo>
                    <a:pt x="361" y="954"/>
                  </a:lnTo>
                  <a:lnTo>
                    <a:pt x="375" y="959"/>
                  </a:lnTo>
                  <a:lnTo>
                    <a:pt x="388" y="959"/>
                  </a:lnTo>
                  <a:lnTo>
                    <a:pt x="397" y="959"/>
                  </a:lnTo>
                  <a:lnTo>
                    <a:pt x="406" y="950"/>
                  </a:lnTo>
                  <a:lnTo>
                    <a:pt x="419" y="936"/>
                  </a:lnTo>
                  <a:lnTo>
                    <a:pt x="419" y="936"/>
                  </a:lnTo>
                  <a:lnTo>
                    <a:pt x="424" y="932"/>
                  </a:lnTo>
                  <a:lnTo>
                    <a:pt x="433" y="928"/>
                  </a:lnTo>
                  <a:lnTo>
                    <a:pt x="446" y="923"/>
                  </a:lnTo>
                  <a:lnTo>
                    <a:pt x="464" y="928"/>
                  </a:lnTo>
                  <a:lnTo>
                    <a:pt x="482" y="936"/>
                  </a:lnTo>
                  <a:lnTo>
                    <a:pt x="508" y="954"/>
                  </a:lnTo>
                  <a:lnTo>
                    <a:pt x="544" y="985"/>
                  </a:lnTo>
                  <a:lnTo>
                    <a:pt x="544" y="985"/>
                  </a:lnTo>
                  <a:lnTo>
                    <a:pt x="575" y="1017"/>
                  </a:lnTo>
                  <a:lnTo>
                    <a:pt x="584" y="1021"/>
                  </a:lnTo>
                  <a:lnTo>
                    <a:pt x="593" y="1026"/>
                  </a:lnTo>
                  <a:lnTo>
                    <a:pt x="602" y="1026"/>
                  </a:lnTo>
                  <a:lnTo>
                    <a:pt x="611" y="1021"/>
                  </a:lnTo>
                  <a:lnTo>
                    <a:pt x="615" y="1008"/>
                  </a:lnTo>
                  <a:lnTo>
                    <a:pt x="615" y="990"/>
                  </a:lnTo>
                  <a:lnTo>
                    <a:pt x="607" y="968"/>
                  </a:lnTo>
                  <a:lnTo>
                    <a:pt x="598" y="945"/>
                  </a:lnTo>
                  <a:lnTo>
                    <a:pt x="580" y="932"/>
                  </a:lnTo>
                  <a:lnTo>
                    <a:pt x="580" y="932"/>
                  </a:lnTo>
                  <a:lnTo>
                    <a:pt x="571" y="928"/>
                  </a:lnTo>
                  <a:lnTo>
                    <a:pt x="571" y="919"/>
                  </a:lnTo>
                  <a:lnTo>
                    <a:pt x="571" y="905"/>
                  </a:lnTo>
                  <a:lnTo>
                    <a:pt x="580" y="883"/>
                  </a:lnTo>
                  <a:lnTo>
                    <a:pt x="580" y="883"/>
                  </a:lnTo>
                  <a:lnTo>
                    <a:pt x="575" y="874"/>
                  </a:lnTo>
                  <a:lnTo>
                    <a:pt x="562" y="861"/>
                  </a:lnTo>
                  <a:lnTo>
                    <a:pt x="557" y="852"/>
                  </a:lnTo>
                  <a:lnTo>
                    <a:pt x="562" y="838"/>
                  </a:lnTo>
                  <a:lnTo>
                    <a:pt x="575" y="829"/>
                  </a:lnTo>
                  <a:lnTo>
                    <a:pt x="602" y="825"/>
                  </a:lnTo>
                  <a:lnTo>
                    <a:pt x="602" y="825"/>
                  </a:lnTo>
                  <a:lnTo>
                    <a:pt x="607" y="812"/>
                  </a:lnTo>
                  <a:lnTo>
                    <a:pt x="611" y="798"/>
                  </a:lnTo>
                  <a:lnTo>
                    <a:pt x="611" y="785"/>
                  </a:lnTo>
                  <a:lnTo>
                    <a:pt x="611" y="785"/>
                  </a:lnTo>
                  <a:lnTo>
                    <a:pt x="642" y="749"/>
                  </a:lnTo>
                  <a:lnTo>
                    <a:pt x="673" y="713"/>
                  </a:lnTo>
                  <a:lnTo>
                    <a:pt x="714" y="678"/>
                  </a:lnTo>
                  <a:lnTo>
                    <a:pt x="714" y="678"/>
                  </a:lnTo>
                  <a:lnTo>
                    <a:pt x="722" y="678"/>
                  </a:lnTo>
                  <a:lnTo>
                    <a:pt x="745" y="673"/>
                  </a:lnTo>
                  <a:lnTo>
                    <a:pt x="754" y="664"/>
                  </a:lnTo>
                  <a:lnTo>
                    <a:pt x="767" y="655"/>
                  </a:lnTo>
                  <a:lnTo>
                    <a:pt x="772" y="647"/>
                  </a:lnTo>
                  <a:lnTo>
                    <a:pt x="776" y="633"/>
                  </a:lnTo>
                  <a:lnTo>
                    <a:pt x="776" y="633"/>
                  </a:lnTo>
                  <a:lnTo>
                    <a:pt x="780" y="620"/>
                  </a:lnTo>
                  <a:lnTo>
                    <a:pt x="798" y="597"/>
                  </a:lnTo>
                  <a:lnTo>
                    <a:pt x="816" y="580"/>
                  </a:lnTo>
                  <a:lnTo>
                    <a:pt x="843" y="562"/>
                  </a:lnTo>
                  <a:lnTo>
                    <a:pt x="870" y="548"/>
                  </a:lnTo>
                  <a:lnTo>
                    <a:pt x="901" y="540"/>
                  </a:lnTo>
                  <a:lnTo>
                    <a:pt x="928" y="540"/>
                  </a:lnTo>
                  <a:lnTo>
                    <a:pt x="941" y="544"/>
                  </a:lnTo>
                  <a:lnTo>
                    <a:pt x="954" y="548"/>
                  </a:lnTo>
                  <a:lnTo>
                    <a:pt x="954" y="548"/>
                  </a:lnTo>
                  <a:lnTo>
                    <a:pt x="968" y="562"/>
                  </a:lnTo>
                  <a:lnTo>
                    <a:pt x="981" y="566"/>
                  </a:lnTo>
                  <a:lnTo>
                    <a:pt x="999" y="566"/>
                  </a:lnTo>
                  <a:lnTo>
                    <a:pt x="1008" y="562"/>
                  </a:lnTo>
                  <a:lnTo>
                    <a:pt x="1017" y="557"/>
                  </a:lnTo>
                  <a:lnTo>
                    <a:pt x="1026" y="548"/>
                  </a:lnTo>
                  <a:lnTo>
                    <a:pt x="1035" y="540"/>
                  </a:lnTo>
                  <a:lnTo>
                    <a:pt x="1039" y="522"/>
                  </a:lnTo>
                  <a:lnTo>
                    <a:pt x="1048" y="499"/>
                  </a:lnTo>
                  <a:lnTo>
                    <a:pt x="1052" y="441"/>
                  </a:lnTo>
                  <a:lnTo>
                    <a:pt x="1030" y="294"/>
                  </a:lnTo>
                  <a:lnTo>
                    <a:pt x="1030" y="294"/>
                  </a:lnTo>
                  <a:lnTo>
                    <a:pt x="1026" y="290"/>
                  </a:lnTo>
                  <a:lnTo>
                    <a:pt x="1030" y="276"/>
                  </a:lnTo>
                  <a:lnTo>
                    <a:pt x="1039" y="267"/>
                  </a:lnTo>
                  <a:lnTo>
                    <a:pt x="1048" y="259"/>
                  </a:lnTo>
                  <a:lnTo>
                    <a:pt x="1066" y="250"/>
                  </a:lnTo>
                  <a:lnTo>
                    <a:pt x="1093" y="250"/>
                  </a:lnTo>
                  <a:lnTo>
                    <a:pt x="1093" y="250"/>
                  </a:lnTo>
                  <a:lnTo>
                    <a:pt x="1093" y="241"/>
                  </a:lnTo>
                  <a:lnTo>
                    <a:pt x="1097" y="218"/>
                  </a:lnTo>
                  <a:lnTo>
                    <a:pt x="1097" y="205"/>
                  </a:lnTo>
                  <a:lnTo>
                    <a:pt x="1093" y="192"/>
                  </a:lnTo>
                  <a:lnTo>
                    <a:pt x="1088" y="183"/>
                  </a:lnTo>
                  <a:lnTo>
                    <a:pt x="1075" y="174"/>
                  </a:lnTo>
                  <a:lnTo>
                    <a:pt x="1075" y="174"/>
                  </a:lnTo>
                  <a:lnTo>
                    <a:pt x="1052" y="160"/>
                  </a:lnTo>
                  <a:lnTo>
                    <a:pt x="1048" y="152"/>
                  </a:lnTo>
                  <a:lnTo>
                    <a:pt x="1044" y="143"/>
                  </a:lnTo>
                  <a:lnTo>
                    <a:pt x="1044" y="138"/>
                  </a:lnTo>
                  <a:lnTo>
                    <a:pt x="1048" y="134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79" y="120"/>
                  </a:lnTo>
                  <a:lnTo>
                    <a:pt x="1088" y="111"/>
                  </a:lnTo>
                  <a:lnTo>
                    <a:pt x="1102" y="94"/>
                  </a:lnTo>
                  <a:lnTo>
                    <a:pt x="1110" y="71"/>
                  </a:lnTo>
                  <a:lnTo>
                    <a:pt x="1110" y="71"/>
                  </a:lnTo>
                  <a:lnTo>
                    <a:pt x="1124" y="53"/>
                  </a:lnTo>
                  <a:lnTo>
                    <a:pt x="1137" y="36"/>
                  </a:lnTo>
                  <a:lnTo>
                    <a:pt x="1151" y="18"/>
                  </a:lnTo>
                  <a:lnTo>
                    <a:pt x="1173" y="4"/>
                  </a:lnTo>
                  <a:lnTo>
                    <a:pt x="1191" y="0"/>
                  </a:lnTo>
                  <a:lnTo>
                    <a:pt x="1200" y="0"/>
                  </a:lnTo>
                  <a:lnTo>
                    <a:pt x="1209" y="4"/>
                  </a:lnTo>
                  <a:lnTo>
                    <a:pt x="1217" y="13"/>
                  </a:lnTo>
                  <a:lnTo>
                    <a:pt x="1226" y="27"/>
                  </a:lnTo>
                  <a:lnTo>
                    <a:pt x="1226" y="27"/>
                  </a:lnTo>
                  <a:lnTo>
                    <a:pt x="1249" y="67"/>
                  </a:lnTo>
                  <a:lnTo>
                    <a:pt x="1253" y="85"/>
                  </a:lnTo>
                  <a:lnTo>
                    <a:pt x="1262" y="98"/>
                  </a:lnTo>
                  <a:lnTo>
                    <a:pt x="1289" y="116"/>
                  </a:lnTo>
                  <a:lnTo>
                    <a:pt x="1289" y="116"/>
                  </a:lnTo>
                  <a:lnTo>
                    <a:pt x="1302" y="129"/>
                  </a:lnTo>
                  <a:lnTo>
                    <a:pt x="1311" y="143"/>
                  </a:lnTo>
                  <a:lnTo>
                    <a:pt x="1316" y="156"/>
                  </a:lnTo>
                  <a:lnTo>
                    <a:pt x="1311" y="169"/>
                  </a:lnTo>
                  <a:lnTo>
                    <a:pt x="1298" y="192"/>
                  </a:lnTo>
                  <a:lnTo>
                    <a:pt x="1289" y="201"/>
                  </a:lnTo>
                  <a:lnTo>
                    <a:pt x="1289" y="201"/>
                  </a:lnTo>
                  <a:lnTo>
                    <a:pt x="1284" y="209"/>
                  </a:lnTo>
                  <a:lnTo>
                    <a:pt x="1284" y="223"/>
                  </a:lnTo>
                  <a:lnTo>
                    <a:pt x="1284" y="232"/>
                  </a:lnTo>
                  <a:lnTo>
                    <a:pt x="1289" y="241"/>
                  </a:lnTo>
                  <a:lnTo>
                    <a:pt x="1302" y="245"/>
                  </a:lnTo>
                  <a:lnTo>
                    <a:pt x="1325" y="245"/>
                  </a:lnTo>
                  <a:lnTo>
                    <a:pt x="1356" y="241"/>
                  </a:lnTo>
                  <a:lnTo>
                    <a:pt x="1356" y="241"/>
                  </a:lnTo>
                  <a:lnTo>
                    <a:pt x="1360" y="236"/>
                  </a:lnTo>
                  <a:lnTo>
                    <a:pt x="1374" y="236"/>
                  </a:lnTo>
                  <a:lnTo>
                    <a:pt x="1391" y="241"/>
                  </a:lnTo>
                  <a:lnTo>
                    <a:pt x="1400" y="245"/>
                  </a:lnTo>
                  <a:lnTo>
                    <a:pt x="1409" y="254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9" name="Freeform 17"/>
            <p:cNvSpPr>
              <a:spLocks/>
            </p:cNvSpPr>
            <p:nvPr/>
          </p:nvSpPr>
          <p:spPr bwMode="auto">
            <a:xfrm>
              <a:off x="2275" y="2039"/>
              <a:ext cx="1597" cy="2150"/>
            </a:xfrm>
            <a:custGeom>
              <a:avLst/>
              <a:gdLst/>
              <a:ahLst/>
              <a:cxnLst>
                <a:cxn ang="0">
                  <a:pos x="1365" y="1316"/>
                </a:cxn>
                <a:cxn ang="0">
                  <a:pos x="1271" y="1258"/>
                </a:cxn>
                <a:cxn ang="0">
                  <a:pos x="1298" y="1151"/>
                </a:cxn>
                <a:cxn ang="0">
                  <a:pos x="1226" y="1106"/>
                </a:cxn>
                <a:cxn ang="0">
                  <a:pos x="1200" y="1066"/>
                </a:cxn>
                <a:cxn ang="0">
                  <a:pos x="1146" y="985"/>
                </a:cxn>
                <a:cxn ang="0">
                  <a:pos x="1066" y="972"/>
                </a:cxn>
                <a:cxn ang="0">
                  <a:pos x="1003" y="905"/>
                </a:cxn>
                <a:cxn ang="0">
                  <a:pos x="1093" y="829"/>
                </a:cxn>
                <a:cxn ang="0">
                  <a:pos x="1284" y="847"/>
                </a:cxn>
                <a:cxn ang="0">
                  <a:pos x="1342" y="727"/>
                </a:cxn>
                <a:cxn ang="0">
                  <a:pos x="1369" y="482"/>
                </a:cxn>
                <a:cxn ang="0">
                  <a:pos x="1391" y="241"/>
                </a:cxn>
                <a:cxn ang="0">
                  <a:pos x="1289" y="241"/>
                </a:cxn>
                <a:cxn ang="0">
                  <a:pos x="1311" y="169"/>
                </a:cxn>
                <a:cxn ang="0">
                  <a:pos x="1253" y="85"/>
                </a:cxn>
                <a:cxn ang="0">
                  <a:pos x="1191" y="0"/>
                </a:cxn>
                <a:cxn ang="0">
                  <a:pos x="1102" y="94"/>
                </a:cxn>
                <a:cxn ang="0">
                  <a:pos x="1044" y="143"/>
                </a:cxn>
                <a:cxn ang="0">
                  <a:pos x="1097" y="205"/>
                </a:cxn>
                <a:cxn ang="0">
                  <a:pos x="1039" y="267"/>
                </a:cxn>
                <a:cxn ang="0">
                  <a:pos x="1039" y="522"/>
                </a:cxn>
                <a:cxn ang="0">
                  <a:pos x="968" y="562"/>
                </a:cxn>
                <a:cxn ang="0">
                  <a:pos x="843" y="562"/>
                </a:cxn>
                <a:cxn ang="0">
                  <a:pos x="767" y="655"/>
                </a:cxn>
                <a:cxn ang="0">
                  <a:pos x="642" y="749"/>
                </a:cxn>
                <a:cxn ang="0">
                  <a:pos x="575" y="829"/>
                </a:cxn>
                <a:cxn ang="0">
                  <a:pos x="571" y="905"/>
                </a:cxn>
                <a:cxn ang="0">
                  <a:pos x="615" y="990"/>
                </a:cxn>
                <a:cxn ang="0">
                  <a:pos x="544" y="985"/>
                </a:cxn>
                <a:cxn ang="0">
                  <a:pos x="424" y="932"/>
                </a:cxn>
                <a:cxn ang="0">
                  <a:pos x="361" y="954"/>
                </a:cxn>
                <a:cxn ang="0">
                  <a:pos x="259" y="870"/>
                </a:cxn>
                <a:cxn ang="0">
                  <a:pos x="187" y="901"/>
                </a:cxn>
                <a:cxn ang="0">
                  <a:pos x="147" y="892"/>
                </a:cxn>
                <a:cxn ang="0">
                  <a:pos x="125" y="999"/>
                </a:cxn>
                <a:cxn ang="0">
                  <a:pos x="67" y="1061"/>
                </a:cxn>
                <a:cxn ang="0">
                  <a:pos x="112" y="1110"/>
                </a:cxn>
                <a:cxn ang="0">
                  <a:pos x="4" y="1293"/>
                </a:cxn>
                <a:cxn ang="0">
                  <a:pos x="76" y="1405"/>
                </a:cxn>
                <a:cxn ang="0">
                  <a:pos x="169" y="1445"/>
                </a:cxn>
                <a:cxn ang="0">
                  <a:pos x="67" y="1623"/>
                </a:cxn>
                <a:cxn ang="0">
                  <a:pos x="107" y="1753"/>
                </a:cxn>
                <a:cxn ang="0">
                  <a:pos x="94" y="1837"/>
                </a:cxn>
                <a:cxn ang="0">
                  <a:pos x="89" y="1931"/>
                </a:cxn>
                <a:cxn ang="0">
                  <a:pos x="205" y="1882"/>
                </a:cxn>
                <a:cxn ang="0">
                  <a:pos x="406" y="1900"/>
                </a:cxn>
                <a:cxn ang="0">
                  <a:pos x="491" y="1842"/>
                </a:cxn>
                <a:cxn ang="0">
                  <a:pos x="575" y="1663"/>
                </a:cxn>
                <a:cxn ang="0">
                  <a:pos x="736" y="1659"/>
                </a:cxn>
                <a:cxn ang="0">
                  <a:pos x="803" y="1833"/>
                </a:cxn>
                <a:cxn ang="0">
                  <a:pos x="829" y="1967"/>
                </a:cxn>
                <a:cxn ang="0">
                  <a:pos x="901" y="2002"/>
                </a:cxn>
                <a:cxn ang="0">
                  <a:pos x="1003" y="1967"/>
                </a:cxn>
                <a:cxn ang="0">
                  <a:pos x="1021" y="2034"/>
                </a:cxn>
                <a:cxn ang="0">
                  <a:pos x="1115" y="2150"/>
                </a:cxn>
                <a:cxn ang="0">
                  <a:pos x="1374" y="2087"/>
                </a:cxn>
                <a:cxn ang="0">
                  <a:pos x="1400" y="1971"/>
                </a:cxn>
                <a:cxn ang="0">
                  <a:pos x="1498" y="1935"/>
                </a:cxn>
                <a:cxn ang="0">
                  <a:pos x="1525" y="1837"/>
                </a:cxn>
                <a:cxn ang="0">
                  <a:pos x="1449" y="1690"/>
                </a:cxn>
                <a:cxn ang="0">
                  <a:pos x="1561" y="1489"/>
                </a:cxn>
                <a:cxn ang="0">
                  <a:pos x="1534" y="1387"/>
                </a:cxn>
              </a:cxnLst>
              <a:rect l="0" t="0" r="r" b="b"/>
              <a:pathLst>
                <a:path w="1597" h="2150">
                  <a:moveTo>
                    <a:pt x="1507" y="1378"/>
                  </a:moveTo>
                  <a:lnTo>
                    <a:pt x="1423" y="1382"/>
                  </a:lnTo>
                  <a:lnTo>
                    <a:pt x="1409" y="1378"/>
                  </a:lnTo>
                  <a:lnTo>
                    <a:pt x="1391" y="1356"/>
                  </a:lnTo>
                  <a:lnTo>
                    <a:pt x="1391" y="1356"/>
                  </a:lnTo>
                  <a:lnTo>
                    <a:pt x="1378" y="1333"/>
                  </a:lnTo>
                  <a:lnTo>
                    <a:pt x="1365" y="1316"/>
                  </a:lnTo>
                  <a:lnTo>
                    <a:pt x="1360" y="1311"/>
                  </a:lnTo>
                  <a:lnTo>
                    <a:pt x="1351" y="1307"/>
                  </a:lnTo>
                  <a:lnTo>
                    <a:pt x="1351" y="1307"/>
                  </a:lnTo>
                  <a:lnTo>
                    <a:pt x="1320" y="1302"/>
                  </a:lnTo>
                  <a:lnTo>
                    <a:pt x="1302" y="1293"/>
                  </a:lnTo>
                  <a:lnTo>
                    <a:pt x="1284" y="1280"/>
                  </a:lnTo>
                  <a:lnTo>
                    <a:pt x="1271" y="1258"/>
                  </a:lnTo>
                  <a:lnTo>
                    <a:pt x="1267" y="1244"/>
                  </a:lnTo>
                  <a:lnTo>
                    <a:pt x="1267" y="1231"/>
                  </a:lnTo>
                  <a:lnTo>
                    <a:pt x="1271" y="1213"/>
                  </a:lnTo>
                  <a:lnTo>
                    <a:pt x="1275" y="1195"/>
                  </a:lnTo>
                  <a:lnTo>
                    <a:pt x="1284" y="1173"/>
                  </a:lnTo>
                  <a:lnTo>
                    <a:pt x="1298" y="1151"/>
                  </a:lnTo>
                  <a:lnTo>
                    <a:pt x="1298" y="1151"/>
                  </a:lnTo>
                  <a:lnTo>
                    <a:pt x="1302" y="1142"/>
                  </a:lnTo>
                  <a:lnTo>
                    <a:pt x="1302" y="1133"/>
                  </a:lnTo>
                  <a:lnTo>
                    <a:pt x="1298" y="1124"/>
                  </a:lnTo>
                  <a:lnTo>
                    <a:pt x="1293" y="1115"/>
                  </a:lnTo>
                  <a:lnTo>
                    <a:pt x="1280" y="1106"/>
                  </a:lnTo>
                  <a:lnTo>
                    <a:pt x="1258" y="1101"/>
                  </a:lnTo>
                  <a:lnTo>
                    <a:pt x="1226" y="1106"/>
                  </a:lnTo>
                  <a:lnTo>
                    <a:pt x="1226" y="1106"/>
                  </a:lnTo>
                  <a:lnTo>
                    <a:pt x="1222" y="1106"/>
                  </a:lnTo>
                  <a:lnTo>
                    <a:pt x="1213" y="1101"/>
                  </a:lnTo>
                  <a:lnTo>
                    <a:pt x="1204" y="1097"/>
                  </a:lnTo>
                  <a:lnTo>
                    <a:pt x="1204" y="1088"/>
                  </a:lnTo>
                  <a:lnTo>
                    <a:pt x="1200" y="1079"/>
                  </a:lnTo>
                  <a:lnTo>
                    <a:pt x="1200" y="1066"/>
                  </a:lnTo>
                  <a:lnTo>
                    <a:pt x="1200" y="1066"/>
                  </a:lnTo>
                  <a:lnTo>
                    <a:pt x="1191" y="1057"/>
                  </a:lnTo>
                  <a:lnTo>
                    <a:pt x="1168" y="1035"/>
                  </a:lnTo>
                  <a:lnTo>
                    <a:pt x="1151" y="1008"/>
                  </a:lnTo>
                  <a:lnTo>
                    <a:pt x="1146" y="999"/>
                  </a:lnTo>
                  <a:lnTo>
                    <a:pt x="1146" y="985"/>
                  </a:lnTo>
                  <a:lnTo>
                    <a:pt x="1146" y="985"/>
                  </a:lnTo>
                  <a:lnTo>
                    <a:pt x="1151" y="977"/>
                  </a:lnTo>
                  <a:lnTo>
                    <a:pt x="1146" y="972"/>
                  </a:lnTo>
                  <a:lnTo>
                    <a:pt x="1133" y="968"/>
                  </a:lnTo>
                  <a:lnTo>
                    <a:pt x="1119" y="968"/>
                  </a:lnTo>
                  <a:lnTo>
                    <a:pt x="1084" y="968"/>
                  </a:lnTo>
                  <a:lnTo>
                    <a:pt x="1084" y="968"/>
                  </a:lnTo>
                  <a:lnTo>
                    <a:pt x="1066" y="972"/>
                  </a:lnTo>
                  <a:lnTo>
                    <a:pt x="1048" y="972"/>
                  </a:lnTo>
                  <a:lnTo>
                    <a:pt x="1026" y="968"/>
                  </a:lnTo>
                  <a:lnTo>
                    <a:pt x="1012" y="959"/>
                  </a:lnTo>
                  <a:lnTo>
                    <a:pt x="1008" y="950"/>
                  </a:lnTo>
                  <a:lnTo>
                    <a:pt x="1003" y="941"/>
                  </a:lnTo>
                  <a:lnTo>
                    <a:pt x="1003" y="923"/>
                  </a:lnTo>
                  <a:lnTo>
                    <a:pt x="1003" y="905"/>
                  </a:lnTo>
                  <a:lnTo>
                    <a:pt x="1021" y="856"/>
                  </a:lnTo>
                  <a:lnTo>
                    <a:pt x="1021" y="856"/>
                  </a:lnTo>
                  <a:lnTo>
                    <a:pt x="1026" y="852"/>
                  </a:lnTo>
                  <a:lnTo>
                    <a:pt x="1035" y="843"/>
                  </a:lnTo>
                  <a:lnTo>
                    <a:pt x="1044" y="834"/>
                  </a:lnTo>
                  <a:lnTo>
                    <a:pt x="1066" y="829"/>
                  </a:lnTo>
                  <a:lnTo>
                    <a:pt x="1093" y="829"/>
                  </a:lnTo>
                  <a:lnTo>
                    <a:pt x="1124" y="834"/>
                  </a:lnTo>
                  <a:lnTo>
                    <a:pt x="1168" y="847"/>
                  </a:lnTo>
                  <a:lnTo>
                    <a:pt x="1168" y="847"/>
                  </a:lnTo>
                  <a:lnTo>
                    <a:pt x="1177" y="843"/>
                  </a:lnTo>
                  <a:lnTo>
                    <a:pt x="1204" y="838"/>
                  </a:lnTo>
                  <a:lnTo>
                    <a:pt x="1249" y="843"/>
                  </a:lnTo>
                  <a:lnTo>
                    <a:pt x="1284" y="847"/>
                  </a:lnTo>
                  <a:lnTo>
                    <a:pt x="1325" y="856"/>
                  </a:lnTo>
                  <a:lnTo>
                    <a:pt x="1325" y="856"/>
                  </a:lnTo>
                  <a:lnTo>
                    <a:pt x="1320" y="834"/>
                  </a:lnTo>
                  <a:lnTo>
                    <a:pt x="1320" y="812"/>
                  </a:lnTo>
                  <a:lnTo>
                    <a:pt x="1325" y="785"/>
                  </a:lnTo>
                  <a:lnTo>
                    <a:pt x="1329" y="758"/>
                  </a:lnTo>
                  <a:lnTo>
                    <a:pt x="1342" y="727"/>
                  </a:lnTo>
                  <a:lnTo>
                    <a:pt x="1365" y="700"/>
                  </a:lnTo>
                  <a:lnTo>
                    <a:pt x="1378" y="691"/>
                  </a:lnTo>
                  <a:lnTo>
                    <a:pt x="1391" y="682"/>
                  </a:lnTo>
                  <a:lnTo>
                    <a:pt x="1396" y="624"/>
                  </a:lnTo>
                  <a:lnTo>
                    <a:pt x="1298" y="624"/>
                  </a:lnTo>
                  <a:lnTo>
                    <a:pt x="1302" y="566"/>
                  </a:lnTo>
                  <a:lnTo>
                    <a:pt x="1369" y="482"/>
                  </a:lnTo>
                  <a:lnTo>
                    <a:pt x="1382" y="419"/>
                  </a:lnTo>
                  <a:lnTo>
                    <a:pt x="1409" y="366"/>
                  </a:lnTo>
                  <a:lnTo>
                    <a:pt x="1409" y="259"/>
                  </a:lnTo>
                  <a:lnTo>
                    <a:pt x="1409" y="254"/>
                  </a:lnTo>
                  <a:lnTo>
                    <a:pt x="1409" y="254"/>
                  </a:lnTo>
                  <a:lnTo>
                    <a:pt x="1400" y="245"/>
                  </a:lnTo>
                  <a:lnTo>
                    <a:pt x="1391" y="241"/>
                  </a:lnTo>
                  <a:lnTo>
                    <a:pt x="1374" y="236"/>
                  </a:lnTo>
                  <a:lnTo>
                    <a:pt x="1360" y="236"/>
                  </a:lnTo>
                  <a:lnTo>
                    <a:pt x="1356" y="241"/>
                  </a:lnTo>
                  <a:lnTo>
                    <a:pt x="1356" y="241"/>
                  </a:lnTo>
                  <a:lnTo>
                    <a:pt x="1325" y="245"/>
                  </a:lnTo>
                  <a:lnTo>
                    <a:pt x="1302" y="245"/>
                  </a:lnTo>
                  <a:lnTo>
                    <a:pt x="1289" y="241"/>
                  </a:lnTo>
                  <a:lnTo>
                    <a:pt x="1284" y="232"/>
                  </a:lnTo>
                  <a:lnTo>
                    <a:pt x="1284" y="223"/>
                  </a:lnTo>
                  <a:lnTo>
                    <a:pt x="1284" y="209"/>
                  </a:lnTo>
                  <a:lnTo>
                    <a:pt x="1289" y="201"/>
                  </a:lnTo>
                  <a:lnTo>
                    <a:pt x="1289" y="201"/>
                  </a:lnTo>
                  <a:lnTo>
                    <a:pt x="1298" y="192"/>
                  </a:lnTo>
                  <a:lnTo>
                    <a:pt x="1311" y="169"/>
                  </a:lnTo>
                  <a:lnTo>
                    <a:pt x="1316" y="156"/>
                  </a:lnTo>
                  <a:lnTo>
                    <a:pt x="1311" y="143"/>
                  </a:lnTo>
                  <a:lnTo>
                    <a:pt x="1302" y="129"/>
                  </a:lnTo>
                  <a:lnTo>
                    <a:pt x="1289" y="116"/>
                  </a:lnTo>
                  <a:lnTo>
                    <a:pt x="1289" y="116"/>
                  </a:lnTo>
                  <a:lnTo>
                    <a:pt x="1262" y="98"/>
                  </a:lnTo>
                  <a:lnTo>
                    <a:pt x="1253" y="85"/>
                  </a:lnTo>
                  <a:lnTo>
                    <a:pt x="1249" y="67"/>
                  </a:lnTo>
                  <a:lnTo>
                    <a:pt x="1226" y="27"/>
                  </a:lnTo>
                  <a:lnTo>
                    <a:pt x="1226" y="27"/>
                  </a:lnTo>
                  <a:lnTo>
                    <a:pt x="1217" y="13"/>
                  </a:lnTo>
                  <a:lnTo>
                    <a:pt x="1209" y="4"/>
                  </a:lnTo>
                  <a:lnTo>
                    <a:pt x="1200" y="0"/>
                  </a:lnTo>
                  <a:lnTo>
                    <a:pt x="1191" y="0"/>
                  </a:lnTo>
                  <a:lnTo>
                    <a:pt x="1173" y="4"/>
                  </a:lnTo>
                  <a:lnTo>
                    <a:pt x="1151" y="18"/>
                  </a:lnTo>
                  <a:lnTo>
                    <a:pt x="1137" y="36"/>
                  </a:lnTo>
                  <a:lnTo>
                    <a:pt x="1124" y="53"/>
                  </a:lnTo>
                  <a:lnTo>
                    <a:pt x="1110" y="71"/>
                  </a:lnTo>
                  <a:lnTo>
                    <a:pt x="1110" y="71"/>
                  </a:lnTo>
                  <a:lnTo>
                    <a:pt x="1102" y="94"/>
                  </a:lnTo>
                  <a:lnTo>
                    <a:pt x="1088" y="111"/>
                  </a:lnTo>
                  <a:lnTo>
                    <a:pt x="1079" y="120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48" y="134"/>
                  </a:lnTo>
                  <a:lnTo>
                    <a:pt x="1044" y="138"/>
                  </a:lnTo>
                  <a:lnTo>
                    <a:pt x="1044" y="143"/>
                  </a:lnTo>
                  <a:lnTo>
                    <a:pt x="1048" y="152"/>
                  </a:lnTo>
                  <a:lnTo>
                    <a:pt x="1052" y="160"/>
                  </a:lnTo>
                  <a:lnTo>
                    <a:pt x="1075" y="174"/>
                  </a:lnTo>
                  <a:lnTo>
                    <a:pt x="1075" y="174"/>
                  </a:lnTo>
                  <a:lnTo>
                    <a:pt x="1088" y="183"/>
                  </a:lnTo>
                  <a:lnTo>
                    <a:pt x="1093" y="192"/>
                  </a:lnTo>
                  <a:lnTo>
                    <a:pt x="1097" y="205"/>
                  </a:lnTo>
                  <a:lnTo>
                    <a:pt x="1097" y="218"/>
                  </a:lnTo>
                  <a:lnTo>
                    <a:pt x="1093" y="241"/>
                  </a:lnTo>
                  <a:lnTo>
                    <a:pt x="1093" y="250"/>
                  </a:lnTo>
                  <a:lnTo>
                    <a:pt x="1093" y="250"/>
                  </a:lnTo>
                  <a:lnTo>
                    <a:pt x="1066" y="250"/>
                  </a:lnTo>
                  <a:lnTo>
                    <a:pt x="1048" y="259"/>
                  </a:lnTo>
                  <a:lnTo>
                    <a:pt x="1039" y="267"/>
                  </a:lnTo>
                  <a:lnTo>
                    <a:pt x="1030" y="276"/>
                  </a:lnTo>
                  <a:lnTo>
                    <a:pt x="1026" y="290"/>
                  </a:lnTo>
                  <a:lnTo>
                    <a:pt x="1030" y="294"/>
                  </a:lnTo>
                  <a:lnTo>
                    <a:pt x="1052" y="441"/>
                  </a:lnTo>
                  <a:lnTo>
                    <a:pt x="1052" y="441"/>
                  </a:lnTo>
                  <a:lnTo>
                    <a:pt x="1048" y="499"/>
                  </a:lnTo>
                  <a:lnTo>
                    <a:pt x="1039" y="522"/>
                  </a:lnTo>
                  <a:lnTo>
                    <a:pt x="1035" y="540"/>
                  </a:lnTo>
                  <a:lnTo>
                    <a:pt x="1026" y="548"/>
                  </a:lnTo>
                  <a:lnTo>
                    <a:pt x="1017" y="557"/>
                  </a:lnTo>
                  <a:lnTo>
                    <a:pt x="1008" y="562"/>
                  </a:lnTo>
                  <a:lnTo>
                    <a:pt x="999" y="566"/>
                  </a:lnTo>
                  <a:lnTo>
                    <a:pt x="981" y="566"/>
                  </a:lnTo>
                  <a:lnTo>
                    <a:pt x="968" y="562"/>
                  </a:lnTo>
                  <a:lnTo>
                    <a:pt x="954" y="548"/>
                  </a:lnTo>
                  <a:lnTo>
                    <a:pt x="954" y="548"/>
                  </a:lnTo>
                  <a:lnTo>
                    <a:pt x="941" y="544"/>
                  </a:lnTo>
                  <a:lnTo>
                    <a:pt x="928" y="540"/>
                  </a:lnTo>
                  <a:lnTo>
                    <a:pt x="901" y="540"/>
                  </a:lnTo>
                  <a:lnTo>
                    <a:pt x="870" y="548"/>
                  </a:lnTo>
                  <a:lnTo>
                    <a:pt x="843" y="562"/>
                  </a:lnTo>
                  <a:lnTo>
                    <a:pt x="816" y="580"/>
                  </a:lnTo>
                  <a:lnTo>
                    <a:pt x="798" y="597"/>
                  </a:lnTo>
                  <a:lnTo>
                    <a:pt x="780" y="620"/>
                  </a:lnTo>
                  <a:lnTo>
                    <a:pt x="776" y="633"/>
                  </a:lnTo>
                  <a:lnTo>
                    <a:pt x="776" y="633"/>
                  </a:lnTo>
                  <a:lnTo>
                    <a:pt x="772" y="647"/>
                  </a:lnTo>
                  <a:lnTo>
                    <a:pt x="767" y="655"/>
                  </a:lnTo>
                  <a:lnTo>
                    <a:pt x="754" y="664"/>
                  </a:lnTo>
                  <a:lnTo>
                    <a:pt x="745" y="673"/>
                  </a:lnTo>
                  <a:lnTo>
                    <a:pt x="722" y="678"/>
                  </a:lnTo>
                  <a:lnTo>
                    <a:pt x="714" y="678"/>
                  </a:lnTo>
                  <a:lnTo>
                    <a:pt x="714" y="678"/>
                  </a:lnTo>
                  <a:lnTo>
                    <a:pt x="673" y="713"/>
                  </a:lnTo>
                  <a:lnTo>
                    <a:pt x="642" y="749"/>
                  </a:lnTo>
                  <a:lnTo>
                    <a:pt x="611" y="785"/>
                  </a:lnTo>
                  <a:lnTo>
                    <a:pt x="611" y="785"/>
                  </a:lnTo>
                  <a:lnTo>
                    <a:pt x="611" y="798"/>
                  </a:lnTo>
                  <a:lnTo>
                    <a:pt x="607" y="812"/>
                  </a:lnTo>
                  <a:lnTo>
                    <a:pt x="602" y="825"/>
                  </a:lnTo>
                  <a:lnTo>
                    <a:pt x="602" y="825"/>
                  </a:lnTo>
                  <a:lnTo>
                    <a:pt x="575" y="829"/>
                  </a:lnTo>
                  <a:lnTo>
                    <a:pt x="562" y="838"/>
                  </a:lnTo>
                  <a:lnTo>
                    <a:pt x="557" y="852"/>
                  </a:lnTo>
                  <a:lnTo>
                    <a:pt x="562" y="861"/>
                  </a:lnTo>
                  <a:lnTo>
                    <a:pt x="575" y="874"/>
                  </a:lnTo>
                  <a:lnTo>
                    <a:pt x="580" y="883"/>
                  </a:lnTo>
                  <a:lnTo>
                    <a:pt x="580" y="883"/>
                  </a:lnTo>
                  <a:lnTo>
                    <a:pt x="571" y="905"/>
                  </a:lnTo>
                  <a:lnTo>
                    <a:pt x="571" y="919"/>
                  </a:lnTo>
                  <a:lnTo>
                    <a:pt x="571" y="928"/>
                  </a:lnTo>
                  <a:lnTo>
                    <a:pt x="580" y="932"/>
                  </a:lnTo>
                  <a:lnTo>
                    <a:pt x="580" y="932"/>
                  </a:lnTo>
                  <a:lnTo>
                    <a:pt x="598" y="945"/>
                  </a:lnTo>
                  <a:lnTo>
                    <a:pt x="607" y="968"/>
                  </a:lnTo>
                  <a:lnTo>
                    <a:pt x="615" y="990"/>
                  </a:lnTo>
                  <a:lnTo>
                    <a:pt x="615" y="1008"/>
                  </a:lnTo>
                  <a:lnTo>
                    <a:pt x="611" y="1021"/>
                  </a:lnTo>
                  <a:lnTo>
                    <a:pt x="602" y="1026"/>
                  </a:lnTo>
                  <a:lnTo>
                    <a:pt x="593" y="1026"/>
                  </a:lnTo>
                  <a:lnTo>
                    <a:pt x="584" y="1021"/>
                  </a:lnTo>
                  <a:lnTo>
                    <a:pt x="575" y="1017"/>
                  </a:lnTo>
                  <a:lnTo>
                    <a:pt x="544" y="985"/>
                  </a:lnTo>
                  <a:lnTo>
                    <a:pt x="544" y="985"/>
                  </a:lnTo>
                  <a:lnTo>
                    <a:pt x="508" y="954"/>
                  </a:lnTo>
                  <a:lnTo>
                    <a:pt x="482" y="936"/>
                  </a:lnTo>
                  <a:lnTo>
                    <a:pt x="464" y="928"/>
                  </a:lnTo>
                  <a:lnTo>
                    <a:pt x="446" y="923"/>
                  </a:lnTo>
                  <a:lnTo>
                    <a:pt x="433" y="928"/>
                  </a:lnTo>
                  <a:lnTo>
                    <a:pt x="424" y="932"/>
                  </a:lnTo>
                  <a:lnTo>
                    <a:pt x="419" y="936"/>
                  </a:lnTo>
                  <a:lnTo>
                    <a:pt x="419" y="936"/>
                  </a:lnTo>
                  <a:lnTo>
                    <a:pt x="406" y="950"/>
                  </a:lnTo>
                  <a:lnTo>
                    <a:pt x="397" y="959"/>
                  </a:lnTo>
                  <a:lnTo>
                    <a:pt x="388" y="959"/>
                  </a:lnTo>
                  <a:lnTo>
                    <a:pt x="375" y="959"/>
                  </a:lnTo>
                  <a:lnTo>
                    <a:pt x="361" y="954"/>
                  </a:lnTo>
                  <a:lnTo>
                    <a:pt x="357" y="950"/>
                  </a:lnTo>
                  <a:lnTo>
                    <a:pt x="357" y="950"/>
                  </a:lnTo>
                  <a:lnTo>
                    <a:pt x="334" y="914"/>
                  </a:lnTo>
                  <a:lnTo>
                    <a:pt x="312" y="892"/>
                  </a:lnTo>
                  <a:lnTo>
                    <a:pt x="290" y="878"/>
                  </a:lnTo>
                  <a:lnTo>
                    <a:pt x="277" y="870"/>
                  </a:lnTo>
                  <a:lnTo>
                    <a:pt x="259" y="870"/>
                  </a:lnTo>
                  <a:lnTo>
                    <a:pt x="250" y="870"/>
                  </a:lnTo>
                  <a:lnTo>
                    <a:pt x="241" y="874"/>
                  </a:lnTo>
                  <a:lnTo>
                    <a:pt x="241" y="874"/>
                  </a:lnTo>
                  <a:lnTo>
                    <a:pt x="219" y="892"/>
                  </a:lnTo>
                  <a:lnTo>
                    <a:pt x="201" y="905"/>
                  </a:lnTo>
                  <a:lnTo>
                    <a:pt x="192" y="905"/>
                  </a:lnTo>
                  <a:lnTo>
                    <a:pt x="187" y="901"/>
                  </a:lnTo>
                  <a:lnTo>
                    <a:pt x="187" y="901"/>
                  </a:lnTo>
                  <a:lnTo>
                    <a:pt x="178" y="887"/>
                  </a:lnTo>
                  <a:lnTo>
                    <a:pt x="169" y="883"/>
                  </a:lnTo>
                  <a:lnTo>
                    <a:pt x="165" y="878"/>
                  </a:lnTo>
                  <a:lnTo>
                    <a:pt x="156" y="878"/>
                  </a:lnTo>
                  <a:lnTo>
                    <a:pt x="152" y="887"/>
                  </a:lnTo>
                  <a:lnTo>
                    <a:pt x="147" y="892"/>
                  </a:lnTo>
                  <a:lnTo>
                    <a:pt x="147" y="892"/>
                  </a:lnTo>
                  <a:lnTo>
                    <a:pt x="152" y="905"/>
                  </a:lnTo>
                  <a:lnTo>
                    <a:pt x="152" y="941"/>
                  </a:lnTo>
                  <a:lnTo>
                    <a:pt x="152" y="959"/>
                  </a:lnTo>
                  <a:lnTo>
                    <a:pt x="143" y="977"/>
                  </a:lnTo>
                  <a:lnTo>
                    <a:pt x="138" y="990"/>
                  </a:lnTo>
                  <a:lnTo>
                    <a:pt x="125" y="999"/>
                  </a:lnTo>
                  <a:lnTo>
                    <a:pt x="125" y="999"/>
                  </a:lnTo>
                  <a:lnTo>
                    <a:pt x="98" y="1003"/>
                  </a:lnTo>
                  <a:lnTo>
                    <a:pt x="85" y="1012"/>
                  </a:lnTo>
                  <a:lnTo>
                    <a:pt x="71" y="1026"/>
                  </a:lnTo>
                  <a:lnTo>
                    <a:pt x="67" y="1035"/>
                  </a:lnTo>
                  <a:lnTo>
                    <a:pt x="67" y="1052"/>
                  </a:lnTo>
                  <a:lnTo>
                    <a:pt x="67" y="1061"/>
                  </a:lnTo>
                  <a:lnTo>
                    <a:pt x="67" y="1061"/>
                  </a:lnTo>
                  <a:lnTo>
                    <a:pt x="85" y="1061"/>
                  </a:lnTo>
                  <a:lnTo>
                    <a:pt x="94" y="1066"/>
                  </a:lnTo>
                  <a:lnTo>
                    <a:pt x="107" y="1079"/>
                  </a:lnTo>
                  <a:lnTo>
                    <a:pt x="112" y="1088"/>
                  </a:lnTo>
                  <a:lnTo>
                    <a:pt x="112" y="1097"/>
                  </a:lnTo>
                  <a:lnTo>
                    <a:pt x="112" y="1110"/>
                  </a:lnTo>
                  <a:lnTo>
                    <a:pt x="107" y="1124"/>
                  </a:lnTo>
                  <a:lnTo>
                    <a:pt x="89" y="1164"/>
                  </a:lnTo>
                  <a:lnTo>
                    <a:pt x="49" y="1213"/>
                  </a:lnTo>
                  <a:lnTo>
                    <a:pt x="49" y="1213"/>
                  </a:lnTo>
                  <a:lnTo>
                    <a:pt x="27" y="1244"/>
                  </a:lnTo>
                  <a:lnTo>
                    <a:pt x="13" y="1271"/>
                  </a:lnTo>
                  <a:lnTo>
                    <a:pt x="4" y="1293"/>
                  </a:lnTo>
                  <a:lnTo>
                    <a:pt x="0" y="1316"/>
                  </a:lnTo>
                  <a:lnTo>
                    <a:pt x="0" y="1333"/>
                  </a:lnTo>
                  <a:lnTo>
                    <a:pt x="4" y="1351"/>
                  </a:lnTo>
                  <a:lnTo>
                    <a:pt x="13" y="1365"/>
                  </a:lnTo>
                  <a:lnTo>
                    <a:pt x="27" y="1378"/>
                  </a:lnTo>
                  <a:lnTo>
                    <a:pt x="49" y="1391"/>
                  </a:lnTo>
                  <a:lnTo>
                    <a:pt x="76" y="1405"/>
                  </a:lnTo>
                  <a:lnTo>
                    <a:pt x="103" y="1409"/>
                  </a:lnTo>
                  <a:lnTo>
                    <a:pt x="103" y="1409"/>
                  </a:lnTo>
                  <a:lnTo>
                    <a:pt x="120" y="1409"/>
                  </a:lnTo>
                  <a:lnTo>
                    <a:pt x="134" y="1409"/>
                  </a:lnTo>
                  <a:lnTo>
                    <a:pt x="152" y="1418"/>
                  </a:lnTo>
                  <a:lnTo>
                    <a:pt x="165" y="1427"/>
                  </a:lnTo>
                  <a:lnTo>
                    <a:pt x="169" y="1445"/>
                  </a:lnTo>
                  <a:lnTo>
                    <a:pt x="169" y="1463"/>
                  </a:lnTo>
                  <a:lnTo>
                    <a:pt x="156" y="1489"/>
                  </a:lnTo>
                  <a:lnTo>
                    <a:pt x="129" y="1521"/>
                  </a:lnTo>
                  <a:lnTo>
                    <a:pt x="129" y="1521"/>
                  </a:lnTo>
                  <a:lnTo>
                    <a:pt x="98" y="1556"/>
                  </a:lnTo>
                  <a:lnTo>
                    <a:pt x="80" y="1588"/>
                  </a:lnTo>
                  <a:lnTo>
                    <a:pt x="67" y="1623"/>
                  </a:lnTo>
                  <a:lnTo>
                    <a:pt x="62" y="1650"/>
                  </a:lnTo>
                  <a:lnTo>
                    <a:pt x="67" y="1677"/>
                  </a:lnTo>
                  <a:lnTo>
                    <a:pt x="71" y="1699"/>
                  </a:lnTo>
                  <a:lnTo>
                    <a:pt x="80" y="1721"/>
                  </a:lnTo>
                  <a:lnTo>
                    <a:pt x="94" y="1739"/>
                  </a:lnTo>
                  <a:lnTo>
                    <a:pt x="94" y="1739"/>
                  </a:lnTo>
                  <a:lnTo>
                    <a:pt x="107" y="1753"/>
                  </a:lnTo>
                  <a:lnTo>
                    <a:pt x="112" y="1766"/>
                  </a:lnTo>
                  <a:lnTo>
                    <a:pt x="116" y="1784"/>
                  </a:lnTo>
                  <a:lnTo>
                    <a:pt x="120" y="1797"/>
                  </a:lnTo>
                  <a:lnTo>
                    <a:pt x="116" y="1811"/>
                  </a:lnTo>
                  <a:lnTo>
                    <a:pt x="112" y="1824"/>
                  </a:lnTo>
                  <a:lnTo>
                    <a:pt x="103" y="1833"/>
                  </a:lnTo>
                  <a:lnTo>
                    <a:pt x="94" y="1837"/>
                  </a:lnTo>
                  <a:lnTo>
                    <a:pt x="94" y="1837"/>
                  </a:lnTo>
                  <a:lnTo>
                    <a:pt x="89" y="1837"/>
                  </a:lnTo>
                  <a:lnTo>
                    <a:pt x="85" y="1842"/>
                  </a:lnTo>
                  <a:lnTo>
                    <a:pt x="80" y="1855"/>
                  </a:lnTo>
                  <a:lnTo>
                    <a:pt x="80" y="1873"/>
                  </a:lnTo>
                  <a:lnTo>
                    <a:pt x="80" y="1891"/>
                  </a:lnTo>
                  <a:lnTo>
                    <a:pt x="89" y="1931"/>
                  </a:lnTo>
                  <a:lnTo>
                    <a:pt x="94" y="1949"/>
                  </a:lnTo>
                  <a:lnTo>
                    <a:pt x="94" y="1949"/>
                  </a:lnTo>
                  <a:lnTo>
                    <a:pt x="94" y="1949"/>
                  </a:lnTo>
                  <a:lnTo>
                    <a:pt x="152" y="1922"/>
                  </a:lnTo>
                  <a:lnTo>
                    <a:pt x="178" y="1904"/>
                  </a:lnTo>
                  <a:lnTo>
                    <a:pt x="205" y="1882"/>
                  </a:lnTo>
                  <a:lnTo>
                    <a:pt x="205" y="1882"/>
                  </a:lnTo>
                  <a:lnTo>
                    <a:pt x="308" y="1918"/>
                  </a:lnTo>
                  <a:lnTo>
                    <a:pt x="308" y="1918"/>
                  </a:lnTo>
                  <a:lnTo>
                    <a:pt x="339" y="1922"/>
                  </a:lnTo>
                  <a:lnTo>
                    <a:pt x="366" y="1922"/>
                  </a:lnTo>
                  <a:lnTo>
                    <a:pt x="388" y="1918"/>
                  </a:lnTo>
                  <a:lnTo>
                    <a:pt x="397" y="1909"/>
                  </a:lnTo>
                  <a:lnTo>
                    <a:pt x="406" y="1900"/>
                  </a:lnTo>
                  <a:lnTo>
                    <a:pt x="406" y="1900"/>
                  </a:lnTo>
                  <a:lnTo>
                    <a:pt x="415" y="1891"/>
                  </a:lnTo>
                  <a:lnTo>
                    <a:pt x="428" y="1882"/>
                  </a:lnTo>
                  <a:lnTo>
                    <a:pt x="455" y="1873"/>
                  </a:lnTo>
                  <a:lnTo>
                    <a:pt x="486" y="1869"/>
                  </a:lnTo>
                  <a:lnTo>
                    <a:pt x="486" y="1869"/>
                  </a:lnTo>
                  <a:lnTo>
                    <a:pt x="491" y="1842"/>
                  </a:lnTo>
                  <a:lnTo>
                    <a:pt x="495" y="1811"/>
                  </a:lnTo>
                  <a:lnTo>
                    <a:pt x="495" y="1766"/>
                  </a:lnTo>
                  <a:lnTo>
                    <a:pt x="495" y="1766"/>
                  </a:lnTo>
                  <a:lnTo>
                    <a:pt x="499" y="1753"/>
                  </a:lnTo>
                  <a:lnTo>
                    <a:pt x="508" y="1735"/>
                  </a:lnTo>
                  <a:lnTo>
                    <a:pt x="535" y="1699"/>
                  </a:lnTo>
                  <a:lnTo>
                    <a:pt x="575" y="1663"/>
                  </a:lnTo>
                  <a:lnTo>
                    <a:pt x="602" y="1646"/>
                  </a:lnTo>
                  <a:lnTo>
                    <a:pt x="624" y="1637"/>
                  </a:lnTo>
                  <a:lnTo>
                    <a:pt x="651" y="1628"/>
                  </a:lnTo>
                  <a:lnTo>
                    <a:pt x="673" y="1623"/>
                  </a:lnTo>
                  <a:lnTo>
                    <a:pt x="696" y="1628"/>
                  </a:lnTo>
                  <a:lnTo>
                    <a:pt x="718" y="1641"/>
                  </a:lnTo>
                  <a:lnTo>
                    <a:pt x="736" y="1659"/>
                  </a:lnTo>
                  <a:lnTo>
                    <a:pt x="749" y="1690"/>
                  </a:lnTo>
                  <a:lnTo>
                    <a:pt x="758" y="1730"/>
                  </a:lnTo>
                  <a:lnTo>
                    <a:pt x="767" y="1779"/>
                  </a:lnTo>
                  <a:lnTo>
                    <a:pt x="776" y="1815"/>
                  </a:lnTo>
                  <a:lnTo>
                    <a:pt x="776" y="1815"/>
                  </a:lnTo>
                  <a:lnTo>
                    <a:pt x="785" y="1819"/>
                  </a:lnTo>
                  <a:lnTo>
                    <a:pt x="803" y="1833"/>
                  </a:lnTo>
                  <a:lnTo>
                    <a:pt x="812" y="1846"/>
                  </a:lnTo>
                  <a:lnTo>
                    <a:pt x="821" y="1855"/>
                  </a:lnTo>
                  <a:lnTo>
                    <a:pt x="825" y="1873"/>
                  </a:lnTo>
                  <a:lnTo>
                    <a:pt x="829" y="1891"/>
                  </a:lnTo>
                  <a:lnTo>
                    <a:pt x="829" y="1891"/>
                  </a:lnTo>
                  <a:lnTo>
                    <a:pt x="825" y="1940"/>
                  </a:lnTo>
                  <a:lnTo>
                    <a:pt x="829" y="1967"/>
                  </a:lnTo>
                  <a:lnTo>
                    <a:pt x="834" y="1989"/>
                  </a:lnTo>
                  <a:lnTo>
                    <a:pt x="838" y="1998"/>
                  </a:lnTo>
                  <a:lnTo>
                    <a:pt x="847" y="2002"/>
                  </a:lnTo>
                  <a:lnTo>
                    <a:pt x="856" y="2007"/>
                  </a:lnTo>
                  <a:lnTo>
                    <a:pt x="870" y="2007"/>
                  </a:lnTo>
                  <a:lnTo>
                    <a:pt x="883" y="2007"/>
                  </a:lnTo>
                  <a:lnTo>
                    <a:pt x="901" y="2002"/>
                  </a:lnTo>
                  <a:lnTo>
                    <a:pt x="945" y="1976"/>
                  </a:lnTo>
                  <a:lnTo>
                    <a:pt x="945" y="1976"/>
                  </a:lnTo>
                  <a:lnTo>
                    <a:pt x="977" y="1958"/>
                  </a:lnTo>
                  <a:lnTo>
                    <a:pt x="990" y="1958"/>
                  </a:lnTo>
                  <a:lnTo>
                    <a:pt x="994" y="1958"/>
                  </a:lnTo>
                  <a:lnTo>
                    <a:pt x="1003" y="1962"/>
                  </a:lnTo>
                  <a:lnTo>
                    <a:pt x="1003" y="1967"/>
                  </a:lnTo>
                  <a:lnTo>
                    <a:pt x="1008" y="1984"/>
                  </a:lnTo>
                  <a:lnTo>
                    <a:pt x="1003" y="2002"/>
                  </a:lnTo>
                  <a:lnTo>
                    <a:pt x="999" y="2025"/>
                  </a:lnTo>
                  <a:lnTo>
                    <a:pt x="994" y="2042"/>
                  </a:lnTo>
                  <a:lnTo>
                    <a:pt x="994" y="2042"/>
                  </a:lnTo>
                  <a:lnTo>
                    <a:pt x="1008" y="2038"/>
                  </a:lnTo>
                  <a:lnTo>
                    <a:pt x="1021" y="2034"/>
                  </a:lnTo>
                  <a:lnTo>
                    <a:pt x="1035" y="2034"/>
                  </a:lnTo>
                  <a:lnTo>
                    <a:pt x="1048" y="2042"/>
                  </a:lnTo>
                  <a:lnTo>
                    <a:pt x="1057" y="2065"/>
                  </a:lnTo>
                  <a:lnTo>
                    <a:pt x="1057" y="2096"/>
                  </a:lnTo>
                  <a:lnTo>
                    <a:pt x="1052" y="2145"/>
                  </a:lnTo>
                  <a:lnTo>
                    <a:pt x="1052" y="2145"/>
                  </a:lnTo>
                  <a:lnTo>
                    <a:pt x="1115" y="2150"/>
                  </a:lnTo>
                  <a:lnTo>
                    <a:pt x="1173" y="2145"/>
                  </a:lnTo>
                  <a:lnTo>
                    <a:pt x="1240" y="2145"/>
                  </a:lnTo>
                  <a:lnTo>
                    <a:pt x="1302" y="2132"/>
                  </a:lnTo>
                  <a:lnTo>
                    <a:pt x="1329" y="2127"/>
                  </a:lnTo>
                  <a:lnTo>
                    <a:pt x="1351" y="2114"/>
                  </a:lnTo>
                  <a:lnTo>
                    <a:pt x="1365" y="2105"/>
                  </a:lnTo>
                  <a:lnTo>
                    <a:pt x="1374" y="2087"/>
                  </a:lnTo>
                  <a:lnTo>
                    <a:pt x="1378" y="2074"/>
                  </a:lnTo>
                  <a:lnTo>
                    <a:pt x="1369" y="2051"/>
                  </a:lnTo>
                  <a:lnTo>
                    <a:pt x="1369" y="2051"/>
                  </a:lnTo>
                  <a:lnTo>
                    <a:pt x="1374" y="2034"/>
                  </a:lnTo>
                  <a:lnTo>
                    <a:pt x="1378" y="2011"/>
                  </a:lnTo>
                  <a:lnTo>
                    <a:pt x="1387" y="1993"/>
                  </a:lnTo>
                  <a:lnTo>
                    <a:pt x="1400" y="1971"/>
                  </a:lnTo>
                  <a:lnTo>
                    <a:pt x="1423" y="1953"/>
                  </a:lnTo>
                  <a:lnTo>
                    <a:pt x="1432" y="1949"/>
                  </a:lnTo>
                  <a:lnTo>
                    <a:pt x="1445" y="1949"/>
                  </a:lnTo>
                  <a:lnTo>
                    <a:pt x="1463" y="1949"/>
                  </a:lnTo>
                  <a:lnTo>
                    <a:pt x="1476" y="1949"/>
                  </a:lnTo>
                  <a:lnTo>
                    <a:pt x="1476" y="1949"/>
                  </a:lnTo>
                  <a:lnTo>
                    <a:pt x="1498" y="1935"/>
                  </a:lnTo>
                  <a:lnTo>
                    <a:pt x="1516" y="1927"/>
                  </a:lnTo>
                  <a:lnTo>
                    <a:pt x="1534" y="1913"/>
                  </a:lnTo>
                  <a:lnTo>
                    <a:pt x="1534" y="1909"/>
                  </a:lnTo>
                  <a:lnTo>
                    <a:pt x="1534" y="1909"/>
                  </a:lnTo>
                  <a:lnTo>
                    <a:pt x="1534" y="1895"/>
                  </a:lnTo>
                  <a:lnTo>
                    <a:pt x="1534" y="1860"/>
                  </a:lnTo>
                  <a:lnTo>
                    <a:pt x="1525" y="1837"/>
                  </a:lnTo>
                  <a:lnTo>
                    <a:pt x="1516" y="1811"/>
                  </a:lnTo>
                  <a:lnTo>
                    <a:pt x="1498" y="1779"/>
                  </a:lnTo>
                  <a:lnTo>
                    <a:pt x="1476" y="1744"/>
                  </a:lnTo>
                  <a:lnTo>
                    <a:pt x="1476" y="1744"/>
                  </a:lnTo>
                  <a:lnTo>
                    <a:pt x="1463" y="1726"/>
                  </a:lnTo>
                  <a:lnTo>
                    <a:pt x="1454" y="1708"/>
                  </a:lnTo>
                  <a:lnTo>
                    <a:pt x="1449" y="1690"/>
                  </a:lnTo>
                  <a:lnTo>
                    <a:pt x="1445" y="1672"/>
                  </a:lnTo>
                  <a:lnTo>
                    <a:pt x="1449" y="1650"/>
                  </a:lnTo>
                  <a:lnTo>
                    <a:pt x="1454" y="1632"/>
                  </a:lnTo>
                  <a:lnTo>
                    <a:pt x="1467" y="1596"/>
                  </a:lnTo>
                  <a:lnTo>
                    <a:pt x="1494" y="1561"/>
                  </a:lnTo>
                  <a:lnTo>
                    <a:pt x="1525" y="1525"/>
                  </a:lnTo>
                  <a:lnTo>
                    <a:pt x="1561" y="1489"/>
                  </a:lnTo>
                  <a:lnTo>
                    <a:pt x="1597" y="1458"/>
                  </a:lnTo>
                  <a:lnTo>
                    <a:pt x="1597" y="1458"/>
                  </a:lnTo>
                  <a:lnTo>
                    <a:pt x="1597" y="1449"/>
                  </a:lnTo>
                  <a:lnTo>
                    <a:pt x="1588" y="1427"/>
                  </a:lnTo>
                  <a:lnTo>
                    <a:pt x="1574" y="1414"/>
                  </a:lnTo>
                  <a:lnTo>
                    <a:pt x="1561" y="1400"/>
                  </a:lnTo>
                  <a:lnTo>
                    <a:pt x="1534" y="1387"/>
                  </a:lnTo>
                  <a:lnTo>
                    <a:pt x="1507" y="1378"/>
                  </a:lnTo>
                  <a:lnTo>
                    <a:pt x="1507" y="137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0" name="Freeform 18"/>
            <p:cNvSpPr>
              <a:spLocks/>
            </p:cNvSpPr>
            <p:nvPr/>
          </p:nvSpPr>
          <p:spPr bwMode="auto">
            <a:xfrm>
              <a:off x="2422" y="2574"/>
              <a:ext cx="223" cy="3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7" y="36"/>
                </a:cxn>
                <a:cxn ang="0">
                  <a:pos x="49" y="62"/>
                </a:cxn>
                <a:cxn ang="0">
                  <a:pos x="58" y="71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89" y="76"/>
                </a:cxn>
                <a:cxn ang="0">
                  <a:pos x="98" y="80"/>
                </a:cxn>
                <a:cxn ang="0">
                  <a:pos x="103" y="94"/>
                </a:cxn>
                <a:cxn ang="0">
                  <a:pos x="103" y="94"/>
                </a:cxn>
                <a:cxn ang="0">
                  <a:pos x="107" y="120"/>
                </a:cxn>
                <a:cxn ang="0">
                  <a:pos x="112" y="165"/>
                </a:cxn>
                <a:cxn ang="0">
                  <a:pos x="121" y="187"/>
                </a:cxn>
                <a:cxn ang="0">
                  <a:pos x="134" y="205"/>
                </a:cxn>
                <a:cxn ang="0">
                  <a:pos x="152" y="214"/>
                </a:cxn>
                <a:cxn ang="0">
                  <a:pos x="161" y="219"/>
                </a:cxn>
                <a:cxn ang="0">
                  <a:pos x="174" y="219"/>
                </a:cxn>
                <a:cxn ang="0">
                  <a:pos x="174" y="219"/>
                </a:cxn>
                <a:cxn ang="0">
                  <a:pos x="192" y="241"/>
                </a:cxn>
                <a:cxn ang="0">
                  <a:pos x="205" y="268"/>
                </a:cxn>
                <a:cxn ang="0">
                  <a:pos x="219" y="294"/>
                </a:cxn>
                <a:cxn ang="0">
                  <a:pos x="223" y="321"/>
                </a:cxn>
                <a:cxn ang="0">
                  <a:pos x="223" y="335"/>
                </a:cxn>
                <a:cxn ang="0">
                  <a:pos x="223" y="343"/>
                </a:cxn>
                <a:cxn ang="0">
                  <a:pos x="214" y="352"/>
                </a:cxn>
                <a:cxn ang="0">
                  <a:pos x="205" y="361"/>
                </a:cxn>
                <a:cxn ang="0">
                  <a:pos x="192" y="361"/>
                </a:cxn>
                <a:cxn ang="0">
                  <a:pos x="170" y="361"/>
                </a:cxn>
              </a:cxnLst>
              <a:rect l="0" t="0" r="r" b="b"/>
              <a:pathLst>
                <a:path w="223" h="361">
                  <a:moveTo>
                    <a:pt x="0" y="0"/>
                  </a:moveTo>
                  <a:lnTo>
                    <a:pt x="0" y="0"/>
                  </a:lnTo>
                  <a:lnTo>
                    <a:pt x="27" y="36"/>
                  </a:lnTo>
                  <a:lnTo>
                    <a:pt x="49" y="62"/>
                  </a:lnTo>
                  <a:lnTo>
                    <a:pt x="58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89" y="76"/>
                  </a:lnTo>
                  <a:lnTo>
                    <a:pt x="98" y="80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7" y="120"/>
                  </a:lnTo>
                  <a:lnTo>
                    <a:pt x="112" y="165"/>
                  </a:lnTo>
                  <a:lnTo>
                    <a:pt x="121" y="187"/>
                  </a:lnTo>
                  <a:lnTo>
                    <a:pt x="134" y="205"/>
                  </a:lnTo>
                  <a:lnTo>
                    <a:pt x="152" y="214"/>
                  </a:lnTo>
                  <a:lnTo>
                    <a:pt x="161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92" y="241"/>
                  </a:lnTo>
                  <a:lnTo>
                    <a:pt x="205" y="268"/>
                  </a:lnTo>
                  <a:lnTo>
                    <a:pt x="219" y="294"/>
                  </a:lnTo>
                  <a:lnTo>
                    <a:pt x="223" y="321"/>
                  </a:lnTo>
                  <a:lnTo>
                    <a:pt x="223" y="335"/>
                  </a:lnTo>
                  <a:lnTo>
                    <a:pt x="223" y="343"/>
                  </a:lnTo>
                  <a:lnTo>
                    <a:pt x="214" y="352"/>
                  </a:lnTo>
                  <a:lnTo>
                    <a:pt x="205" y="361"/>
                  </a:lnTo>
                  <a:lnTo>
                    <a:pt x="192" y="361"/>
                  </a:lnTo>
                  <a:lnTo>
                    <a:pt x="170" y="361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1" name="Freeform 19"/>
            <p:cNvSpPr>
              <a:spLocks/>
            </p:cNvSpPr>
            <p:nvPr/>
          </p:nvSpPr>
          <p:spPr bwMode="auto">
            <a:xfrm>
              <a:off x="1588" y="2681"/>
              <a:ext cx="348" cy="272"/>
            </a:xfrm>
            <a:custGeom>
              <a:avLst/>
              <a:gdLst/>
              <a:ahLst/>
              <a:cxnLst>
                <a:cxn ang="0">
                  <a:pos x="281" y="0"/>
                </a:cxn>
                <a:cxn ang="0">
                  <a:pos x="281" y="0"/>
                </a:cxn>
                <a:cxn ang="0">
                  <a:pos x="277" y="9"/>
                </a:cxn>
                <a:cxn ang="0">
                  <a:pos x="268" y="27"/>
                </a:cxn>
                <a:cxn ang="0">
                  <a:pos x="246" y="49"/>
                </a:cxn>
                <a:cxn ang="0">
                  <a:pos x="210" y="76"/>
                </a:cxn>
                <a:cxn ang="0">
                  <a:pos x="210" y="76"/>
                </a:cxn>
                <a:cxn ang="0">
                  <a:pos x="201" y="89"/>
                </a:cxn>
                <a:cxn ang="0">
                  <a:pos x="201" y="98"/>
                </a:cxn>
                <a:cxn ang="0">
                  <a:pos x="205" y="107"/>
                </a:cxn>
                <a:cxn ang="0">
                  <a:pos x="219" y="112"/>
                </a:cxn>
                <a:cxn ang="0">
                  <a:pos x="246" y="121"/>
                </a:cxn>
                <a:cxn ang="0">
                  <a:pos x="263" y="125"/>
                </a:cxn>
                <a:cxn ang="0">
                  <a:pos x="263" y="125"/>
                </a:cxn>
                <a:cxn ang="0">
                  <a:pos x="281" y="129"/>
                </a:cxn>
                <a:cxn ang="0">
                  <a:pos x="317" y="147"/>
                </a:cxn>
                <a:cxn ang="0">
                  <a:pos x="335" y="161"/>
                </a:cxn>
                <a:cxn ang="0">
                  <a:pos x="344" y="178"/>
                </a:cxn>
                <a:cxn ang="0">
                  <a:pos x="348" y="187"/>
                </a:cxn>
                <a:cxn ang="0">
                  <a:pos x="348" y="196"/>
                </a:cxn>
                <a:cxn ang="0">
                  <a:pos x="344" y="205"/>
                </a:cxn>
                <a:cxn ang="0">
                  <a:pos x="335" y="214"/>
                </a:cxn>
                <a:cxn ang="0">
                  <a:pos x="303" y="254"/>
                </a:cxn>
                <a:cxn ang="0">
                  <a:pos x="228" y="254"/>
                </a:cxn>
                <a:cxn ang="0">
                  <a:pos x="228" y="254"/>
                </a:cxn>
                <a:cxn ang="0">
                  <a:pos x="188" y="268"/>
                </a:cxn>
                <a:cxn ang="0">
                  <a:pos x="147" y="272"/>
                </a:cxn>
                <a:cxn ang="0">
                  <a:pos x="130" y="272"/>
                </a:cxn>
                <a:cxn ang="0">
                  <a:pos x="112" y="268"/>
                </a:cxn>
                <a:cxn ang="0">
                  <a:pos x="112" y="268"/>
                </a:cxn>
                <a:cxn ang="0">
                  <a:pos x="36" y="245"/>
                </a:cxn>
                <a:cxn ang="0">
                  <a:pos x="0" y="236"/>
                </a:cxn>
              </a:cxnLst>
              <a:rect l="0" t="0" r="r" b="b"/>
              <a:pathLst>
                <a:path w="348" h="272">
                  <a:moveTo>
                    <a:pt x="281" y="0"/>
                  </a:moveTo>
                  <a:lnTo>
                    <a:pt x="281" y="0"/>
                  </a:lnTo>
                  <a:lnTo>
                    <a:pt x="277" y="9"/>
                  </a:lnTo>
                  <a:lnTo>
                    <a:pt x="268" y="27"/>
                  </a:lnTo>
                  <a:lnTo>
                    <a:pt x="246" y="49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01" y="89"/>
                  </a:lnTo>
                  <a:lnTo>
                    <a:pt x="201" y="98"/>
                  </a:lnTo>
                  <a:lnTo>
                    <a:pt x="205" y="107"/>
                  </a:lnTo>
                  <a:lnTo>
                    <a:pt x="219" y="112"/>
                  </a:lnTo>
                  <a:lnTo>
                    <a:pt x="246" y="121"/>
                  </a:lnTo>
                  <a:lnTo>
                    <a:pt x="263" y="125"/>
                  </a:lnTo>
                  <a:lnTo>
                    <a:pt x="263" y="125"/>
                  </a:lnTo>
                  <a:lnTo>
                    <a:pt x="281" y="129"/>
                  </a:lnTo>
                  <a:lnTo>
                    <a:pt x="317" y="147"/>
                  </a:lnTo>
                  <a:lnTo>
                    <a:pt x="335" y="161"/>
                  </a:lnTo>
                  <a:lnTo>
                    <a:pt x="344" y="178"/>
                  </a:lnTo>
                  <a:lnTo>
                    <a:pt x="348" y="187"/>
                  </a:lnTo>
                  <a:lnTo>
                    <a:pt x="348" y="196"/>
                  </a:lnTo>
                  <a:lnTo>
                    <a:pt x="344" y="205"/>
                  </a:lnTo>
                  <a:lnTo>
                    <a:pt x="335" y="214"/>
                  </a:lnTo>
                  <a:lnTo>
                    <a:pt x="303" y="254"/>
                  </a:lnTo>
                  <a:lnTo>
                    <a:pt x="228" y="254"/>
                  </a:lnTo>
                  <a:lnTo>
                    <a:pt x="228" y="254"/>
                  </a:lnTo>
                  <a:lnTo>
                    <a:pt x="188" y="268"/>
                  </a:lnTo>
                  <a:lnTo>
                    <a:pt x="147" y="272"/>
                  </a:lnTo>
                  <a:lnTo>
                    <a:pt x="130" y="272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36" y="245"/>
                  </a:lnTo>
                  <a:lnTo>
                    <a:pt x="0" y="236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2" name="Freeform 20"/>
            <p:cNvSpPr>
              <a:spLocks/>
            </p:cNvSpPr>
            <p:nvPr/>
          </p:nvSpPr>
          <p:spPr bwMode="auto">
            <a:xfrm>
              <a:off x="3011" y="2070"/>
              <a:ext cx="374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71"/>
                </a:cxn>
                <a:cxn ang="0">
                  <a:pos x="18" y="76"/>
                </a:cxn>
                <a:cxn ang="0">
                  <a:pos x="22" y="80"/>
                </a:cxn>
                <a:cxn ang="0">
                  <a:pos x="31" y="80"/>
                </a:cxn>
                <a:cxn ang="0">
                  <a:pos x="44" y="76"/>
                </a:cxn>
                <a:cxn ang="0">
                  <a:pos x="58" y="63"/>
                </a:cxn>
                <a:cxn ang="0">
                  <a:pos x="80" y="40"/>
                </a:cxn>
                <a:cxn ang="0">
                  <a:pos x="80" y="40"/>
                </a:cxn>
                <a:cxn ang="0">
                  <a:pos x="85" y="36"/>
                </a:cxn>
                <a:cxn ang="0">
                  <a:pos x="93" y="36"/>
                </a:cxn>
                <a:cxn ang="0">
                  <a:pos x="102" y="36"/>
                </a:cxn>
                <a:cxn ang="0">
                  <a:pos x="111" y="45"/>
                </a:cxn>
                <a:cxn ang="0">
                  <a:pos x="125" y="58"/>
                </a:cxn>
                <a:cxn ang="0">
                  <a:pos x="143" y="76"/>
                </a:cxn>
                <a:cxn ang="0">
                  <a:pos x="143" y="76"/>
                </a:cxn>
                <a:cxn ang="0">
                  <a:pos x="143" y="80"/>
                </a:cxn>
                <a:cxn ang="0">
                  <a:pos x="151" y="80"/>
                </a:cxn>
                <a:cxn ang="0">
                  <a:pos x="169" y="80"/>
                </a:cxn>
                <a:cxn ang="0">
                  <a:pos x="174" y="76"/>
                </a:cxn>
                <a:cxn ang="0">
                  <a:pos x="183" y="67"/>
                </a:cxn>
                <a:cxn ang="0">
                  <a:pos x="183" y="67"/>
                </a:cxn>
                <a:cxn ang="0">
                  <a:pos x="196" y="45"/>
                </a:cxn>
                <a:cxn ang="0">
                  <a:pos x="205" y="36"/>
                </a:cxn>
                <a:cxn ang="0">
                  <a:pos x="214" y="27"/>
                </a:cxn>
                <a:cxn ang="0">
                  <a:pos x="223" y="22"/>
                </a:cxn>
                <a:cxn ang="0">
                  <a:pos x="236" y="22"/>
                </a:cxn>
                <a:cxn ang="0">
                  <a:pos x="254" y="31"/>
                </a:cxn>
                <a:cxn ang="0">
                  <a:pos x="272" y="49"/>
                </a:cxn>
                <a:cxn ang="0">
                  <a:pos x="272" y="49"/>
                </a:cxn>
                <a:cxn ang="0">
                  <a:pos x="316" y="49"/>
                </a:cxn>
                <a:cxn ang="0">
                  <a:pos x="352" y="49"/>
                </a:cxn>
                <a:cxn ang="0">
                  <a:pos x="366" y="45"/>
                </a:cxn>
                <a:cxn ang="0">
                  <a:pos x="374" y="40"/>
                </a:cxn>
              </a:cxnLst>
              <a:rect l="0" t="0" r="r" b="b"/>
              <a:pathLst>
                <a:path w="374" h="80">
                  <a:moveTo>
                    <a:pt x="0" y="0"/>
                  </a:moveTo>
                  <a:lnTo>
                    <a:pt x="9" y="63"/>
                  </a:lnTo>
                  <a:lnTo>
                    <a:pt x="9" y="63"/>
                  </a:lnTo>
                  <a:lnTo>
                    <a:pt x="13" y="71"/>
                  </a:lnTo>
                  <a:lnTo>
                    <a:pt x="18" y="76"/>
                  </a:lnTo>
                  <a:lnTo>
                    <a:pt x="22" y="80"/>
                  </a:lnTo>
                  <a:lnTo>
                    <a:pt x="31" y="80"/>
                  </a:lnTo>
                  <a:lnTo>
                    <a:pt x="44" y="76"/>
                  </a:lnTo>
                  <a:lnTo>
                    <a:pt x="58" y="63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5" y="36"/>
                  </a:lnTo>
                  <a:lnTo>
                    <a:pt x="93" y="36"/>
                  </a:lnTo>
                  <a:lnTo>
                    <a:pt x="102" y="36"/>
                  </a:lnTo>
                  <a:lnTo>
                    <a:pt x="111" y="45"/>
                  </a:lnTo>
                  <a:lnTo>
                    <a:pt x="125" y="58"/>
                  </a:lnTo>
                  <a:lnTo>
                    <a:pt x="143" y="76"/>
                  </a:lnTo>
                  <a:lnTo>
                    <a:pt x="143" y="76"/>
                  </a:lnTo>
                  <a:lnTo>
                    <a:pt x="143" y="80"/>
                  </a:lnTo>
                  <a:lnTo>
                    <a:pt x="151" y="80"/>
                  </a:lnTo>
                  <a:lnTo>
                    <a:pt x="169" y="80"/>
                  </a:lnTo>
                  <a:lnTo>
                    <a:pt x="174" y="76"/>
                  </a:lnTo>
                  <a:lnTo>
                    <a:pt x="183" y="67"/>
                  </a:lnTo>
                  <a:lnTo>
                    <a:pt x="183" y="67"/>
                  </a:lnTo>
                  <a:lnTo>
                    <a:pt x="196" y="45"/>
                  </a:lnTo>
                  <a:lnTo>
                    <a:pt x="205" y="36"/>
                  </a:lnTo>
                  <a:lnTo>
                    <a:pt x="214" y="27"/>
                  </a:lnTo>
                  <a:lnTo>
                    <a:pt x="223" y="22"/>
                  </a:lnTo>
                  <a:lnTo>
                    <a:pt x="236" y="22"/>
                  </a:lnTo>
                  <a:lnTo>
                    <a:pt x="254" y="31"/>
                  </a:lnTo>
                  <a:lnTo>
                    <a:pt x="272" y="49"/>
                  </a:lnTo>
                  <a:lnTo>
                    <a:pt x="272" y="49"/>
                  </a:lnTo>
                  <a:lnTo>
                    <a:pt x="316" y="49"/>
                  </a:lnTo>
                  <a:lnTo>
                    <a:pt x="352" y="49"/>
                  </a:lnTo>
                  <a:lnTo>
                    <a:pt x="366" y="45"/>
                  </a:lnTo>
                  <a:lnTo>
                    <a:pt x="374" y="40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3" name="Freeform 21"/>
            <p:cNvSpPr>
              <a:spLocks/>
            </p:cNvSpPr>
            <p:nvPr/>
          </p:nvSpPr>
          <p:spPr bwMode="auto">
            <a:xfrm>
              <a:off x="2431" y="576"/>
              <a:ext cx="1998" cy="1855"/>
            </a:xfrm>
            <a:custGeom>
              <a:avLst/>
              <a:gdLst/>
              <a:ahLst/>
              <a:cxnLst>
                <a:cxn ang="0">
                  <a:pos x="1824" y="785"/>
                </a:cxn>
                <a:cxn ang="0">
                  <a:pos x="1855" y="638"/>
                </a:cxn>
                <a:cxn ang="0">
                  <a:pos x="1989" y="553"/>
                </a:cxn>
                <a:cxn ang="0">
                  <a:pos x="1962" y="348"/>
                </a:cxn>
                <a:cxn ang="0">
                  <a:pos x="1918" y="236"/>
                </a:cxn>
                <a:cxn ang="0">
                  <a:pos x="1815" y="272"/>
                </a:cxn>
                <a:cxn ang="0">
                  <a:pos x="1744" y="250"/>
                </a:cxn>
                <a:cxn ang="0">
                  <a:pos x="1753" y="85"/>
                </a:cxn>
                <a:cxn ang="0">
                  <a:pos x="1614" y="45"/>
                </a:cxn>
                <a:cxn ang="0">
                  <a:pos x="1485" y="45"/>
                </a:cxn>
                <a:cxn ang="0">
                  <a:pos x="1436" y="259"/>
                </a:cxn>
                <a:cxn ang="0">
                  <a:pos x="1244" y="250"/>
                </a:cxn>
                <a:cxn ang="0">
                  <a:pos x="1070" y="259"/>
                </a:cxn>
                <a:cxn ang="0">
                  <a:pos x="972" y="294"/>
                </a:cxn>
                <a:cxn ang="0">
                  <a:pos x="937" y="393"/>
                </a:cxn>
                <a:cxn ang="0">
                  <a:pos x="856" y="473"/>
                </a:cxn>
                <a:cxn ang="0">
                  <a:pos x="772" y="361"/>
                </a:cxn>
                <a:cxn ang="0">
                  <a:pos x="763" y="205"/>
                </a:cxn>
                <a:cxn ang="0">
                  <a:pos x="696" y="112"/>
                </a:cxn>
                <a:cxn ang="0">
                  <a:pos x="736" y="272"/>
                </a:cxn>
                <a:cxn ang="0">
                  <a:pos x="678" y="357"/>
                </a:cxn>
                <a:cxn ang="0">
                  <a:pos x="633" y="352"/>
                </a:cxn>
                <a:cxn ang="0">
                  <a:pos x="526" y="366"/>
                </a:cxn>
                <a:cxn ang="0">
                  <a:pos x="428" y="254"/>
                </a:cxn>
                <a:cxn ang="0">
                  <a:pos x="384" y="223"/>
                </a:cxn>
                <a:cxn ang="0">
                  <a:pos x="312" y="107"/>
                </a:cxn>
                <a:cxn ang="0">
                  <a:pos x="214" y="192"/>
                </a:cxn>
                <a:cxn ang="0">
                  <a:pos x="0" y="285"/>
                </a:cxn>
                <a:cxn ang="0">
                  <a:pos x="31" y="437"/>
                </a:cxn>
                <a:cxn ang="0">
                  <a:pos x="138" y="531"/>
                </a:cxn>
                <a:cxn ang="0">
                  <a:pos x="134" y="607"/>
                </a:cxn>
                <a:cxn ang="0">
                  <a:pos x="214" y="673"/>
                </a:cxn>
                <a:cxn ang="0">
                  <a:pos x="326" y="673"/>
                </a:cxn>
                <a:cxn ang="0">
                  <a:pos x="401" y="843"/>
                </a:cxn>
                <a:cxn ang="0">
                  <a:pos x="326" y="1030"/>
                </a:cxn>
                <a:cxn ang="0">
                  <a:pos x="178" y="981"/>
                </a:cxn>
                <a:cxn ang="0">
                  <a:pos x="156" y="1066"/>
                </a:cxn>
                <a:cxn ang="0">
                  <a:pos x="210" y="1160"/>
                </a:cxn>
                <a:cxn ang="0">
                  <a:pos x="321" y="1227"/>
                </a:cxn>
                <a:cxn ang="0">
                  <a:pos x="415" y="1293"/>
                </a:cxn>
                <a:cxn ang="0">
                  <a:pos x="513" y="1307"/>
                </a:cxn>
                <a:cxn ang="0">
                  <a:pos x="624" y="1378"/>
                </a:cxn>
                <a:cxn ang="0">
                  <a:pos x="593" y="1565"/>
                </a:cxn>
                <a:cxn ang="0">
                  <a:pos x="665" y="1530"/>
                </a:cxn>
                <a:cxn ang="0">
                  <a:pos x="731" y="1574"/>
                </a:cxn>
                <a:cxn ang="0">
                  <a:pos x="803" y="1516"/>
                </a:cxn>
                <a:cxn ang="0">
                  <a:pos x="954" y="1534"/>
                </a:cxn>
                <a:cxn ang="0">
                  <a:pos x="1044" y="1463"/>
                </a:cxn>
                <a:cxn ang="0">
                  <a:pos x="1133" y="1579"/>
                </a:cxn>
                <a:cxn ang="0">
                  <a:pos x="1133" y="1664"/>
                </a:cxn>
                <a:cxn ang="0">
                  <a:pos x="1200" y="1704"/>
                </a:cxn>
                <a:cxn ang="0">
                  <a:pos x="1400" y="1833"/>
                </a:cxn>
                <a:cxn ang="0">
                  <a:pos x="1512" y="1748"/>
                </a:cxn>
                <a:cxn ang="0">
                  <a:pos x="1387" y="1659"/>
                </a:cxn>
                <a:cxn ang="0">
                  <a:pos x="1561" y="1387"/>
                </a:cxn>
                <a:cxn ang="0">
                  <a:pos x="1650" y="1151"/>
                </a:cxn>
                <a:cxn ang="0">
                  <a:pos x="1592" y="1084"/>
                </a:cxn>
                <a:cxn ang="0">
                  <a:pos x="1583" y="954"/>
                </a:cxn>
                <a:cxn ang="0">
                  <a:pos x="1655" y="812"/>
                </a:cxn>
                <a:cxn ang="0">
                  <a:pos x="1762" y="754"/>
                </a:cxn>
              </a:cxnLst>
              <a:rect l="0" t="0" r="r" b="b"/>
              <a:pathLst>
                <a:path w="1998" h="1855">
                  <a:moveTo>
                    <a:pt x="1766" y="731"/>
                  </a:moveTo>
                  <a:lnTo>
                    <a:pt x="1766" y="731"/>
                  </a:lnTo>
                  <a:lnTo>
                    <a:pt x="1775" y="754"/>
                  </a:lnTo>
                  <a:lnTo>
                    <a:pt x="1788" y="772"/>
                  </a:lnTo>
                  <a:lnTo>
                    <a:pt x="1802" y="785"/>
                  </a:lnTo>
                  <a:lnTo>
                    <a:pt x="1806" y="789"/>
                  </a:lnTo>
                  <a:lnTo>
                    <a:pt x="1815" y="789"/>
                  </a:lnTo>
                  <a:lnTo>
                    <a:pt x="1824" y="785"/>
                  </a:lnTo>
                  <a:lnTo>
                    <a:pt x="1829" y="776"/>
                  </a:lnTo>
                  <a:lnTo>
                    <a:pt x="1837" y="763"/>
                  </a:lnTo>
                  <a:lnTo>
                    <a:pt x="1846" y="740"/>
                  </a:lnTo>
                  <a:lnTo>
                    <a:pt x="1855" y="673"/>
                  </a:lnTo>
                  <a:lnTo>
                    <a:pt x="1855" y="673"/>
                  </a:lnTo>
                  <a:lnTo>
                    <a:pt x="1855" y="660"/>
                  </a:lnTo>
                  <a:lnTo>
                    <a:pt x="1855" y="651"/>
                  </a:lnTo>
                  <a:lnTo>
                    <a:pt x="1855" y="638"/>
                  </a:lnTo>
                  <a:lnTo>
                    <a:pt x="1864" y="620"/>
                  </a:lnTo>
                  <a:lnTo>
                    <a:pt x="1873" y="607"/>
                  </a:lnTo>
                  <a:lnTo>
                    <a:pt x="1895" y="598"/>
                  </a:lnTo>
                  <a:lnTo>
                    <a:pt x="1922" y="593"/>
                  </a:lnTo>
                  <a:lnTo>
                    <a:pt x="1922" y="593"/>
                  </a:lnTo>
                  <a:lnTo>
                    <a:pt x="1953" y="584"/>
                  </a:lnTo>
                  <a:lnTo>
                    <a:pt x="1976" y="571"/>
                  </a:lnTo>
                  <a:lnTo>
                    <a:pt x="1989" y="553"/>
                  </a:lnTo>
                  <a:lnTo>
                    <a:pt x="1994" y="535"/>
                  </a:lnTo>
                  <a:lnTo>
                    <a:pt x="1998" y="517"/>
                  </a:lnTo>
                  <a:lnTo>
                    <a:pt x="1998" y="500"/>
                  </a:lnTo>
                  <a:lnTo>
                    <a:pt x="1994" y="468"/>
                  </a:lnTo>
                  <a:lnTo>
                    <a:pt x="1994" y="468"/>
                  </a:lnTo>
                  <a:lnTo>
                    <a:pt x="1985" y="446"/>
                  </a:lnTo>
                  <a:lnTo>
                    <a:pt x="1971" y="384"/>
                  </a:lnTo>
                  <a:lnTo>
                    <a:pt x="1962" y="348"/>
                  </a:lnTo>
                  <a:lnTo>
                    <a:pt x="1958" y="303"/>
                  </a:lnTo>
                  <a:lnTo>
                    <a:pt x="1953" y="263"/>
                  </a:lnTo>
                  <a:lnTo>
                    <a:pt x="1958" y="219"/>
                  </a:lnTo>
                  <a:lnTo>
                    <a:pt x="1958" y="219"/>
                  </a:lnTo>
                  <a:lnTo>
                    <a:pt x="1949" y="223"/>
                  </a:lnTo>
                  <a:lnTo>
                    <a:pt x="1922" y="232"/>
                  </a:lnTo>
                  <a:lnTo>
                    <a:pt x="1922" y="232"/>
                  </a:lnTo>
                  <a:lnTo>
                    <a:pt x="1918" y="236"/>
                  </a:lnTo>
                  <a:lnTo>
                    <a:pt x="1891" y="236"/>
                  </a:lnTo>
                  <a:lnTo>
                    <a:pt x="1891" y="236"/>
                  </a:lnTo>
                  <a:lnTo>
                    <a:pt x="1869" y="241"/>
                  </a:lnTo>
                  <a:lnTo>
                    <a:pt x="1851" y="245"/>
                  </a:lnTo>
                  <a:lnTo>
                    <a:pt x="1829" y="250"/>
                  </a:lnTo>
                  <a:lnTo>
                    <a:pt x="1829" y="250"/>
                  </a:lnTo>
                  <a:lnTo>
                    <a:pt x="1824" y="263"/>
                  </a:lnTo>
                  <a:lnTo>
                    <a:pt x="1815" y="272"/>
                  </a:lnTo>
                  <a:lnTo>
                    <a:pt x="1806" y="281"/>
                  </a:lnTo>
                  <a:lnTo>
                    <a:pt x="1806" y="281"/>
                  </a:lnTo>
                  <a:lnTo>
                    <a:pt x="1784" y="281"/>
                  </a:lnTo>
                  <a:lnTo>
                    <a:pt x="1775" y="281"/>
                  </a:lnTo>
                  <a:lnTo>
                    <a:pt x="1748" y="272"/>
                  </a:lnTo>
                  <a:lnTo>
                    <a:pt x="1748" y="272"/>
                  </a:lnTo>
                  <a:lnTo>
                    <a:pt x="1744" y="259"/>
                  </a:lnTo>
                  <a:lnTo>
                    <a:pt x="1744" y="250"/>
                  </a:lnTo>
                  <a:lnTo>
                    <a:pt x="1748" y="241"/>
                  </a:lnTo>
                  <a:lnTo>
                    <a:pt x="1748" y="241"/>
                  </a:lnTo>
                  <a:lnTo>
                    <a:pt x="1771" y="205"/>
                  </a:lnTo>
                  <a:lnTo>
                    <a:pt x="1775" y="183"/>
                  </a:lnTo>
                  <a:lnTo>
                    <a:pt x="1762" y="165"/>
                  </a:lnTo>
                  <a:lnTo>
                    <a:pt x="1753" y="125"/>
                  </a:lnTo>
                  <a:lnTo>
                    <a:pt x="1753" y="98"/>
                  </a:lnTo>
                  <a:lnTo>
                    <a:pt x="1753" y="85"/>
                  </a:lnTo>
                  <a:lnTo>
                    <a:pt x="1753" y="71"/>
                  </a:lnTo>
                  <a:lnTo>
                    <a:pt x="1744" y="62"/>
                  </a:lnTo>
                  <a:lnTo>
                    <a:pt x="1721" y="54"/>
                  </a:lnTo>
                  <a:lnTo>
                    <a:pt x="1704" y="54"/>
                  </a:lnTo>
                  <a:lnTo>
                    <a:pt x="1690" y="54"/>
                  </a:lnTo>
                  <a:lnTo>
                    <a:pt x="1672" y="54"/>
                  </a:lnTo>
                  <a:lnTo>
                    <a:pt x="1655" y="58"/>
                  </a:lnTo>
                  <a:lnTo>
                    <a:pt x="1614" y="45"/>
                  </a:lnTo>
                  <a:lnTo>
                    <a:pt x="1597" y="18"/>
                  </a:lnTo>
                  <a:lnTo>
                    <a:pt x="1588" y="0"/>
                  </a:lnTo>
                  <a:lnTo>
                    <a:pt x="1556" y="5"/>
                  </a:lnTo>
                  <a:lnTo>
                    <a:pt x="1556" y="5"/>
                  </a:lnTo>
                  <a:lnTo>
                    <a:pt x="1539" y="5"/>
                  </a:lnTo>
                  <a:lnTo>
                    <a:pt x="1525" y="13"/>
                  </a:lnTo>
                  <a:lnTo>
                    <a:pt x="1503" y="22"/>
                  </a:lnTo>
                  <a:lnTo>
                    <a:pt x="1485" y="45"/>
                  </a:lnTo>
                  <a:lnTo>
                    <a:pt x="1467" y="76"/>
                  </a:lnTo>
                  <a:lnTo>
                    <a:pt x="1454" y="116"/>
                  </a:lnTo>
                  <a:lnTo>
                    <a:pt x="1449" y="174"/>
                  </a:lnTo>
                  <a:lnTo>
                    <a:pt x="1449" y="174"/>
                  </a:lnTo>
                  <a:lnTo>
                    <a:pt x="1454" y="187"/>
                  </a:lnTo>
                  <a:lnTo>
                    <a:pt x="1449" y="223"/>
                  </a:lnTo>
                  <a:lnTo>
                    <a:pt x="1445" y="241"/>
                  </a:lnTo>
                  <a:lnTo>
                    <a:pt x="1436" y="259"/>
                  </a:lnTo>
                  <a:lnTo>
                    <a:pt x="1418" y="272"/>
                  </a:lnTo>
                  <a:lnTo>
                    <a:pt x="1396" y="277"/>
                  </a:lnTo>
                  <a:lnTo>
                    <a:pt x="1298" y="312"/>
                  </a:lnTo>
                  <a:lnTo>
                    <a:pt x="1298" y="272"/>
                  </a:lnTo>
                  <a:lnTo>
                    <a:pt x="1316" y="250"/>
                  </a:lnTo>
                  <a:lnTo>
                    <a:pt x="1289" y="250"/>
                  </a:lnTo>
                  <a:lnTo>
                    <a:pt x="1276" y="250"/>
                  </a:lnTo>
                  <a:lnTo>
                    <a:pt x="1244" y="250"/>
                  </a:lnTo>
                  <a:lnTo>
                    <a:pt x="1213" y="250"/>
                  </a:lnTo>
                  <a:lnTo>
                    <a:pt x="1195" y="245"/>
                  </a:lnTo>
                  <a:lnTo>
                    <a:pt x="1173" y="232"/>
                  </a:lnTo>
                  <a:lnTo>
                    <a:pt x="1142" y="219"/>
                  </a:lnTo>
                  <a:lnTo>
                    <a:pt x="1124" y="219"/>
                  </a:lnTo>
                  <a:lnTo>
                    <a:pt x="1106" y="228"/>
                  </a:lnTo>
                  <a:lnTo>
                    <a:pt x="1093" y="245"/>
                  </a:lnTo>
                  <a:lnTo>
                    <a:pt x="1070" y="259"/>
                  </a:lnTo>
                  <a:lnTo>
                    <a:pt x="1061" y="285"/>
                  </a:lnTo>
                  <a:lnTo>
                    <a:pt x="1048" y="290"/>
                  </a:lnTo>
                  <a:lnTo>
                    <a:pt x="1021" y="263"/>
                  </a:lnTo>
                  <a:lnTo>
                    <a:pt x="1021" y="263"/>
                  </a:lnTo>
                  <a:lnTo>
                    <a:pt x="1008" y="268"/>
                  </a:lnTo>
                  <a:lnTo>
                    <a:pt x="995" y="272"/>
                  </a:lnTo>
                  <a:lnTo>
                    <a:pt x="981" y="281"/>
                  </a:lnTo>
                  <a:lnTo>
                    <a:pt x="972" y="294"/>
                  </a:lnTo>
                  <a:lnTo>
                    <a:pt x="963" y="308"/>
                  </a:lnTo>
                  <a:lnTo>
                    <a:pt x="968" y="326"/>
                  </a:lnTo>
                  <a:lnTo>
                    <a:pt x="981" y="348"/>
                  </a:lnTo>
                  <a:lnTo>
                    <a:pt x="981" y="348"/>
                  </a:lnTo>
                  <a:lnTo>
                    <a:pt x="977" y="357"/>
                  </a:lnTo>
                  <a:lnTo>
                    <a:pt x="963" y="379"/>
                  </a:lnTo>
                  <a:lnTo>
                    <a:pt x="954" y="388"/>
                  </a:lnTo>
                  <a:lnTo>
                    <a:pt x="937" y="393"/>
                  </a:lnTo>
                  <a:lnTo>
                    <a:pt x="919" y="397"/>
                  </a:lnTo>
                  <a:lnTo>
                    <a:pt x="892" y="393"/>
                  </a:lnTo>
                  <a:lnTo>
                    <a:pt x="892" y="393"/>
                  </a:lnTo>
                  <a:lnTo>
                    <a:pt x="879" y="424"/>
                  </a:lnTo>
                  <a:lnTo>
                    <a:pt x="865" y="446"/>
                  </a:lnTo>
                  <a:lnTo>
                    <a:pt x="861" y="464"/>
                  </a:lnTo>
                  <a:lnTo>
                    <a:pt x="861" y="464"/>
                  </a:lnTo>
                  <a:lnTo>
                    <a:pt x="856" y="473"/>
                  </a:lnTo>
                  <a:lnTo>
                    <a:pt x="843" y="486"/>
                  </a:lnTo>
                  <a:lnTo>
                    <a:pt x="825" y="500"/>
                  </a:lnTo>
                  <a:lnTo>
                    <a:pt x="798" y="464"/>
                  </a:lnTo>
                  <a:lnTo>
                    <a:pt x="785" y="455"/>
                  </a:lnTo>
                  <a:lnTo>
                    <a:pt x="767" y="450"/>
                  </a:lnTo>
                  <a:lnTo>
                    <a:pt x="740" y="428"/>
                  </a:lnTo>
                  <a:lnTo>
                    <a:pt x="749" y="397"/>
                  </a:lnTo>
                  <a:lnTo>
                    <a:pt x="772" y="361"/>
                  </a:lnTo>
                  <a:lnTo>
                    <a:pt x="798" y="330"/>
                  </a:lnTo>
                  <a:lnTo>
                    <a:pt x="816" y="294"/>
                  </a:lnTo>
                  <a:lnTo>
                    <a:pt x="785" y="268"/>
                  </a:lnTo>
                  <a:lnTo>
                    <a:pt x="785" y="268"/>
                  </a:lnTo>
                  <a:lnTo>
                    <a:pt x="776" y="241"/>
                  </a:lnTo>
                  <a:lnTo>
                    <a:pt x="776" y="232"/>
                  </a:lnTo>
                  <a:lnTo>
                    <a:pt x="776" y="219"/>
                  </a:lnTo>
                  <a:lnTo>
                    <a:pt x="763" y="205"/>
                  </a:lnTo>
                  <a:lnTo>
                    <a:pt x="758" y="187"/>
                  </a:lnTo>
                  <a:lnTo>
                    <a:pt x="740" y="156"/>
                  </a:lnTo>
                  <a:lnTo>
                    <a:pt x="736" y="134"/>
                  </a:lnTo>
                  <a:lnTo>
                    <a:pt x="727" y="125"/>
                  </a:lnTo>
                  <a:lnTo>
                    <a:pt x="714" y="112"/>
                  </a:lnTo>
                  <a:lnTo>
                    <a:pt x="700" y="112"/>
                  </a:lnTo>
                  <a:lnTo>
                    <a:pt x="700" y="112"/>
                  </a:lnTo>
                  <a:lnTo>
                    <a:pt x="696" y="112"/>
                  </a:lnTo>
                  <a:lnTo>
                    <a:pt x="691" y="116"/>
                  </a:lnTo>
                  <a:lnTo>
                    <a:pt x="687" y="120"/>
                  </a:lnTo>
                  <a:lnTo>
                    <a:pt x="687" y="120"/>
                  </a:lnTo>
                  <a:lnTo>
                    <a:pt x="696" y="161"/>
                  </a:lnTo>
                  <a:lnTo>
                    <a:pt x="700" y="187"/>
                  </a:lnTo>
                  <a:lnTo>
                    <a:pt x="736" y="241"/>
                  </a:lnTo>
                  <a:lnTo>
                    <a:pt x="736" y="272"/>
                  </a:lnTo>
                  <a:lnTo>
                    <a:pt x="736" y="272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1" y="343"/>
                  </a:lnTo>
                  <a:lnTo>
                    <a:pt x="714" y="343"/>
                  </a:lnTo>
                  <a:lnTo>
                    <a:pt x="696" y="321"/>
                  </a:lnTo>
                  <a:lnTo>
                    <a:pt x="687" y="308"/>
                  </a:lnTo>
                  <a:lnTo>
                    <a:pt x="682" y="326"/>
                  </a:lnTo>
                  <a:lnTo>
                    <a:pt x="678" y="357"/>
                  </a:lnTo>
                  <a:lnTo>
                    <a:pt x="678" y="375"/>
                  </a:lnTo>
                  <a:lnTo>
                    <a:pt x="678" y="375"/>
                  </a:lnTo>
                  <a:lnTo>
                    <a:pt x="673" y="379"/>
                  </a:lnTo>
                  <a:lnTo>
                    <a:pt x="665" y="375"/>
                  </a:lnTo>
                  <a:lnTo>
                    <a:pt x="656" y="366"/>
                  </a:lnTo>
                  <a:lnTo>
                    <a:pt x="656" y="366"/>
                  </a:lnTo>
                  <a:lnTo>
                    <a:pt x="647" y="357"/>
                  </a:lnTo>
                  <a:lnTo>
                    <a:pt x="633" y="352"/>
                  </a:lnTo>
                  <a:lnTo>
                    <a:pt x="616" y="348"/>
                  </a:lnTo>
                  <a:lnTo>
                    <a:pt x="589" y="330"/>
                  </a:lnTo>
                  <a:lnTo>
                    <a:pt x="580" y="361"/>
                  </a:lnTo>
                  <a:lnTo>
                    <a:pt x="580" y="393"/>
                  </a:lnTo>
                  <a:lnTo>
                    <a:pt x="575" y="419"/>
                  </a:lnTo>
                  <a:lnTo>
                    <a:pt x="553" y="419"/>
                  </a:lnTo>
                  <a:lnTo>
                    <a:pt x="526" y="406"/>
                  </a:lnTo>
                  <a:lnTo>
                    <a:pt x="526" y="366"/>
                  </a:lnTo>
                  <a:lnTo>
                    <a:pt x="526" y="366"/>
                  </a:lnTo>
                  <a:lnTo>
                    <a:pt x="504" y="357"/>
                  </a:lnTo>
                  <a:lnTo>
                    <a:pt x="504" y="357"/>
                  </a:lnTo>
                  <a:lnTo>
                    <a:pt x="477" y="343"/>
                  </a:lnTo>
                  <a:lnTo>
                    <a:pt x="455" y="308"/>
                  </a:lnTo>
                  <a:lnTo>
                    <a:pt x="451" y="285"/>
                  </a:lnTo>
                  <a:lnTo>
                    <a:pt x="437" y="263"/>
                  </a:lnTo>
                  <a:lnTo>
                    <a:pt x="428" y="254"/>
                  </a:lnTo>
                  <a:lnTo>
                    <a:pt x="428" y="254"/>
                  </a:lnTo>
                  <a:lnTo>
                    <a:pt x="433" y="250"/>
                  </a:lnTo>
                  <a:lnTo>
                    <a:pt x="428" y="245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393" y="232"/>
                  </a:lnTo>
                  <a:lnTo>
                    <a:pt x="388" y="232"/>
                  </a:lnTo>
                  <a:lnTo>
                    <a:pt x="384" y="223"/>
                  </a:lnTo>
                  <a:lnTo>
                    <a:pt x="384" y="223"/>
                  </a:lnTo>
                  <a:lnTo>
                    <a:pt x="370" y="183"/>
                  </a:lnTo>
                  <a:lnTo>
                    <a:pt x="370" y="183"/>
                  </a:lnTo>
                  <a:lnTo>
                    <a:pt x="361" y="152"/>
                  </a:lnTo>
                  <a:lnTo>
                    <a:pt x="348" y="120"/>
                  </a:lnTo>
                  <a:lnTo>
                    <a:pt x="348" y="107"/>
                  </a:lnTo>
                  <a:lnTo>
                    <a:pt x="326" y="107"/>
                  </a:lnTo>
                  <a:lnTo>
                    <a:pt x="312" y="107"/>
                  </a:lnTo>
                  <a:lnTo>
                    <a:pt x="290" y="112"/>
                  </a:lnTo>
                  <a:lnTo>
                    <a:pt x="290" y="112"/>
                  </a:lnTo>
                  <a:lnTo>
                    <a:pt x="268" y="152"/>
                  </a:lnTo>
                  <a:lnTo>
                    <a:pt x="250" y="178"/>
                  </a:lnTo>
                  <a:lnTo>
                    <a:pt x="241" y="187"/>
                  </a:lnTo>
                  <a:lnTo>
                    <a:pt x="232" y="192"/>
                  </a:lnTo>
                  <a:lnTo>
                    <a:pt x="232" y="192"/>
                  </a:lnTo>
                  <a:lnTo>
                    <a:pt x="214" y="192"/>
                  </a:lnTo>
                  <a:lnTo>
                    <a:pt x="192" y="192"/>
                  </a:lnTo>
                  <a:lnTo>
                    <a:pt x="170" y="183"/>
                  </a:lnTo>
                  <a:lnTo>
                    <a:pt x="143" y="170"/>
                  </a:lnTo>
                  <a:lnTo>
                    <a:pt x="103" y="178"/>
                  </a:lnTo>
                  <a:lnTo>
                    <a:pt x="67" y="214"/>
                  </a:lnTo>
                  <a:lnTo>
                    <a:pt x="27" y="245"/>
                  </a:lnTo>
                  <a:lnTo>
                    <a:pt x="0" y="268"/>
                  </a:lnTo>
                  <a:lnTo>
                    <a:pt x="0" y="285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75"/>
                  </a:lnTo>
                  <a:lnTo>
                    <a:pt x="0" y="410"/>
                  </a:lnTo>
                  <a:lnTo>
                    <a:pt x="0" y="424"/>
                  </a:lnTo>
                  <a:lnTo>
                    <a:pt x="31" y="437"/>
                  </a:lnTo>
                  <a:lnTo>
                    <a:pt x="67" y="437"/>
                  </a:lnTo>
                  <a:lnTo>
                    <a:pt x="80" y="433"/>
                  </a:lnTo>
                  <a:lnTo>
                    <a:pt x="98" y="433"/>
                  </a:lnTo>
                  <a:lnTo>
                    <a:pt x="116" y="473"/>
                  </a:lnTo>
                  <a:lnTo>
                    <a:pt x="116" y="473"/>
                  </a:lnTo>
                  <a:lnTo>
                    <a:pt x="129" y="486"/>
                  </a:lnTo>
                  <a:lnTo>
                    <a:pt x="134" y="504"/>
                  </a:lnTo>
                  <a:lnTo>
                    <a:pt x="138" y="531"/>
                  </a:lnTo>
                  <a:lnTo>
                    <a:pt x="138" y="531"/>
                  </a:lnTo>
                  <a:lnTo>
                    <a:pt x="138" y="553"/>
                  </a:lnTo>
                  <a:lnTo>
                    <a:pt x="134" y="571"/>
                  </a:lnTo>
                  <a:lnTo>
                    <a:pt x="129" y="580"/>
                  </a:lnTo>
                  <a:lnTo>
                    <a:pt x="129" y="593"/>
                  </a:lnTo>
                  <a:lnTo>
                    <a:pt x="129" y="593"/>
                  </a:lnTo>
                  <a:lnTo>
                    <a:pt x="129" y="602"/>
                  </a:lnTo>
                  <a:lnTo>
                    <a:pt x="134" y="607"/>
                  </a:lnTo>
                  <a:lnTo>
                    <a:pt x="138" y="607"/>
                  </a:lnTo>
                  <a:lnTo>
                    <a:pt x="138" y="607"/>
                  </a:lnTo>
                  <a:lnTo>
                    <a:pt x="161" y="607"/>
                  </a:lnTo>
                  <a:lnTo>
                    <a:pt x="183" y="616"/>
                  </a:lnTo>
                  <a:lnTo>
                    <a:pt x="187" y="642"/>
                  </a:lnTo>
                  <a:lnTo>
                    <a:pt x="187" y="665"/>
                  </a:lnTo>
                  <a:lnTo>
                    <a:pt x="187" y="665"/>
                  </a:lnTo>
                  <a:lnTo>
                    <a:pt x="214" y="673"/>
                  </a:lnTo>
                  <a:lnTo>
                    <a:pt x="214" y="673"/>
                  </a:lnTo>
                  <a:lnTo>
                    <a:pt x="241" y="678"/>
                  </a:lnTo>
                  <a:lnTo>
                    <a:pt x="268" y="678"/>
                  </a:lnTo>
                  <a:lnTo>
                    <a:pt x="268" y="678"/>
                  </a:lnTo>
                  <a:lnTo>
                    <a:pt x="312" y="673"/>
                  </a:lnTo>
                  <a:lnTo>
                    <a:pt x="312" y="673"/>
                  </a:lnTo>
                  <a:lnTo>
                    <a:pt x="326" y="673"/>
                  </a:lnTo>
                  <a:lnTo>
                    <a:pt x="326" y="673"/>
                  </a:lnTo>
                  <a:lnTo>
                    <a:pt x="335" y="678"/>
                  </a:lnTo>
                  <a:lnTo>
                    <a:pt x="348" y="682"/>
                  </a:lnTo>
                  <a:lnTo>
                    <a:pt x="361" y="696"/>
                  </a:lnTo>
                  <a:lnTo>
                    <a:pt x="375" y="714"/>
                  </a:lnTo>
                  <a:lnTo>
                    <a:pt x="388" y="736"/>
                  </a:lnTo>
                  <a:lnTo>
                    <a:pt x="397" y="767"/>
                  </a:lnTo>
                  <a:lnTo>
                    <a:pt x="401" y="803"/>
                  </a:lnTo>
                  <a:lnTo>
                    <a:pt x="401" y="843"/>
                  </a:lnTo>
                  <a:lnTo>
                    <a:pt x="415" y="874"/>
                  </a:lnTo>
                  <a:lnTo>
                    <a:pt x="419" y="896"/>
                  </a:lnTo>
                  <a:lnTo>
                    <a:pt x="419" y="963"/>
                  </a:lnTo>
                  <a:lnTo>
                    <a:pt x="415" y="999"/>
                  </a:lnTo>
                  <a:lnTo>
                    <a:pt x="415" y="999"/>
                  </a:lnTo>
                  <a:lnTo>
                    <a:pt x="370" y="1012"/>
                  </a:lnTo>
                  <a:lnTo>
                    <a:pt x="339" y="1026"/>
                  </a:lnTo>
                  <a:lnTo>
                    <a:pt x="326" y="1030"/>
                  </a:lnTo>
                  <a:lnTo>
                    <a:pt x="326" y="1039"/>
                  </a:lnTo>
                  <a:lnTo>
                    <a:pt x="286" y="1017"/>
                  </a:lnTo>
                  <a:lnTo>
                    <a:pt x="286" y="1017"/>
                  </a:lnTo>
                  <a:lnTo>
                    <a:pt x="259" y="995"/>
                  </a:lnTo>
                  <a:lnTo>
                    <a:pt x="259" y="995"/>
                  </a:lnTo>
                  <a:lnTo>
                    <a:pt x="236" y="981"/>
                  </a:lnTo>
                  <a:lnTo>
                    <a:pt x="223" y="977"/>
                  </a:lnTo>
                  <a:lnTo>
                    <a:pt x="178" y="981"/>
                  </a:lnTo>
                  <a:lnTo>
                    <a:pt x="121" y="981"/>
                  </a:lnTo>
                  <a:lnTo>
                    <a:pt x="121" y="981"/>
                  </a:lnTo>
                  <a:lnTo>
                    <a:pt x="121" y="981"/>
                  </a:lnTo>
                  <a:lnTo>
                    <a:pt x="121" y="995"/>
                  </a:lnTo>
                  <a:lnTo>
                    <a:pt x="125" y="1021"/>
                  </a:lnTo>
                  <a:lnTo>
                    <a:pt x="134" y="1039"/>
                  </a:lnTo>
                  <a:lnTo>
                    <a:pt x="143" y="1053"/>
                  </a:lnTo>
                  <a:lnTo>
                    <a:pt x="156" y="1066"/>
                  </a:lnTo>
                  <a:lnTo>
                    <a:pt x="178" y="1075"/>
                  </a:lnTo>
                  <a:lnTo>
                    <a:pt x="178" y="1075"/>
                  </a:lnTo>
                  <a:lnTo>
                    <a:pt x="192" y="1093"/>
                  </a:lnTo>
                  <a:lnTo>
                    <a:pt x="201" y="1111"/>
                  </a:lnTo>
                  <a:lnTo>
                    <a:pt x="201" y="1137"/>
                  </a:lnTo>
                  <a:lnTo>
                    <a:pt x="201" y="1137"/>
                  </a:lnTo>
                  <a:lnTo>
                    <a:pt x="205" y="1151"/>
                  </a:lnTo>
                  <a:lnTo>
                    <a:pt x="210" y="1160"/>
                  </a:lnTo>
                  <a:lnTo>
                    <a:pt x="223" y="1169"/>
                  </a:lnTo>
                  <a:lnTo>
                    <a:pt x="232" y="1173"/>
                  </a:lnTo>
                  <a:lnTo>
                    <a:pt x="263" y="1177"/>
                  </a:lnTo>
                  <a:lnTo>
                    <a:pt x="290" y="1177"/>
                  </a:lnTo>
                  <a:lnTo>
                    <a:pt x="290" y="1177"/>
                  </a:lnTo>
                  <a:lnTo>
                    <a:pt x="299" y="1182"/>
                  </a:lnTo>
                  <a:lnTo>
                    <a:pt x="308" y="1195"/>
                  </a:lnTo>
                  <a:lnTo>
                    <a:pt x="321" y="1227"/>
                  </a:lnTo>
                  <a:lnTo>
                    <a:pt x="330" y="1262"/>
                  </a:lnTo>
                  <a:lnTo>
                    <a:pt x="335" y="1276"/>
                  </a:lnTo>
                  <a:lnTo>
                    <a:pt x="335" y="1276"/>
                  </a:lnTo>
                  <a:lnTo>
                    <a:pt x="343" y="1284"/>
                  </a:lnTo>
                  <a:lnTo>
                    <a:pt x="361" y="1289"/>
                  </a:lnTo>
                  <a:lnTo>
                    <a:pt x="384" y="1289"/>
                  </a:lnTo>
                  <a:lnTo>
                    <a:pt x="384" y="1289"/>
                  </a:lnTo>
                  <a:lnTo>
                    <a:pt x="415" y="1293"/>
                  </a:lnTo>
                  <a:lnTo>
                    <a:pt x="442" y="1298"/>
                  </a:lnTo>
                  <a:lnTo>
                    <a:pt x="464" y="1302"/>
                  </a:lnTo>
                  <a:lnTo>
                    <a:pt x="482" y="1311"/>
                  </a:lnTo>
                  <a:lnTo>
                    <a:pt x="482" y="1311"/>
                  </a:lnTo>
                  <a:lnTo>
                    <a:pt x="491" y="1311"/>
                  </a:lnTo>
                  <a:lnTo>
                    <a:pt x="504" y="1311"/>
                  </a:lnTo>
                  <a:lnTo>
                    <a:pt x="513" y="1307"/>
                  </a:lnTo>
                  <a:lnTo>
                    <a:pt x="513" y="1307"/>
                  </a:lnTo>
                  <a:lnTo>
                    <a:pt x="508" y="1307"/>
                  </a:lnTo>
                  <a:lnTo>
                    <a:pt x="535" y="1307"/>
                  </a:lnTo>
                  <a:lnTo>
                    <a:pt x="553" y="1311"/>
                  </a:lnTo>
                  <a:lnTo>
                    <a:pt x="575" y="1320"/>
                  </a:lnTo>
                  <a:lnTo>
                    <a:pt x="598" y="1334"/>
                  </a:lnTo>
                  <a:lnTo>
                    <a:pt x="616" y="1360"/>
                  </a:lnTo>
                  <a:lnTo>
                    <a:pt x="616" y="1360"/>
                  </a:lnTo>
                  <a:lnTo>
                    <a:pt x="624" y="1378"/>
                  </a:lnTo>
                  <a:lnTo>
                    <a:pt x="624" y="1400"/>
                  </a:lnTo>
                  <a:lnTo>
                    <a:pt x="624" y="1418"/>
                  </a:lnTo>
                  <a:lnTo>
                    <a:pt x="616" y="1441"/>
                  </a:lnTo>
                  <a:lnTo>
                    <a:pt x="598" y="1472"/>
                  </a:lnTo>
                  <a:lnTo>
                    <a:pt x="584" y="1494"/>
                  </a:lnTo>
                  <a:lnTo>
                    <a:pt x="589" y="1557"/>
                  </a:lnTo>
                  <a:lnTo>
                    <a:pt x="589" y="1557"/>
                  </a:lnTo>
                  <a:lnTo>
                    <a:pt x="593" y="1565"/>
                  </a:lnTo>
                  <a:lnTo>
                    <a:pt x="598" y="1570"/>
                  </a:lnTo>
                  <a:lnTo>
                    <a:pt x="602" y="1574"/>
                  </a:lnTo>
                  <a:lnTo>
                    <a:pt x="611" y="1574"/>
                  </a:lnTo>
                  <a:lnTo>
                    <a:pt x="624" y="1570"/>
                  </a:lnTo>
                  <a:lnTo>
                    <a:pt x="638" y="1557"/>
                  </a:lnTo>
                  <a:lnTo>
                    <a:pt x="660" y="1534"/>
                  </a:lnTo>
                  <a:lnTo>
                    <a:pt x="660" y="1534"/>
                  </a:lnTo>
                  <a:lnTo>
                    <a:pt x="665" y="1530"/>
                  </a:lnTo>
                  <a:lnTo>
                    <a:pt x="673" y="1530"/>
                  </a:lnTo>
                  <a:lnTo>
                    <a:pt x="682" y="1530"/>
                  </a:lnTo>
                  <a:lnTo>
                    <a:pt x="691" y="1539"/>
                  </a:lnTo>
                  <a:lnTo>
                    <a:pt x="705" y="1552"/>
                  </a:lnTo>
                  <a:lnTo>
                    <a:pt x="723" y="1570"/>
                  </a:lnTo>
                  <a:lnTo>
                    <a:pt x="723" y="1570"/>
                  </a:lnTo>
                  <a:lnTo>
                    <a:pt x="723" y="1574"/>
                  </a:lnTo>
                  <a:lnTo>
                    <a:pt x="731" y="1574"/>
                  </a:lnTo>
                  <a:lnTo>
                    <a:pt x="749" y="1574"/>
                  </a:lnTo>
                  <a:lnTo>
                    <a:pt x="754" y="1570"/>
                  </a:lnTo>
                  <a:lnTo>
                    <a:pt x="763" y="1561"/>
                  </a:lnTo>
                  <a:lnTo>
                    <a:pt x="763" y="1561"/>
                  </a:lnTo>
                  <a:lnTo>
                    <a:pt x="776" y="1539"/>
                  </a:lnTo>
                  <a:lnTo>
                    <a:pt x="785" y="1530"/>
                  </a:lnTo>
                  <a:lnTo>
                    <a:pt x="794" y="1521"/>
                  </a:lnTo>
                  <a:lnTo>
                    <a:pt x="803" y="1516"/>
                  </a:lnTo>
                  <a:lnTo>
                    <a:pt x="816" y="1516"/>
                  </a:lnTo>
                  <a:lnTo>
                    <a:pt x="834" y="1525"/>
                  </a:lnTo>
                  <a:lnTo>
                    <a:pt x="852" y="1543"/>
                  </a:lnTo>
                  <a:lnTo>
                    <a:pt x="852" y="1543"/>
                  </a:lnTo>
                  <a:lnTo>
                    <a:pt x="896" y="1543"/>
                  </a:lnTo>
                  <a:lnTo>
                    <a:pt x="932" y="1543"/>
                  </a:lnTo>
                  <a:lnTo>
                    <a:pt x="946" y="1539"/>
                  </a:lnTo>
                  <a:lnTo>
                    <a:pt x="954" y="1534"/>
                  </a:lnTo>
                  <a:lnTo>
                    <a:pt x="954" y="1534"/>
                  </a:lnTo>
                  <a:lnTo>
                    <a:pt x="954" y="1534"/>
                  </a:lnTo>
                  <a:lnTo>
                    <a:pt x="968" y="1516"/>
                  </a:lnTo>
                  <a:lnTo>
                    <a:pt x="981" y="1499"/>
                  </a:lnTo>
                  <a:lnTo>
                    <a:pt x="999" y="1481"/>
                  </a:lnTo>
                  <a:lnTo>
                    <a:pt x="1017" y="1467"/>
                  </a:lnTo>
                  <a:lnTo>
                    <a:pt x="1035" y="1463"/>
                  </a:lnTo>
                  <a:lnTo>
                    <a:pt x="1044" y="1463"/>
                  </a:lnTo>
                  <a:lnTo>
                    <a:pt x="1053" y="1467"/>
                  </a:lnTo>
                  <a:lnTo>
                    <a:pt x="1061" y="1476"/>
                  </a:lnTo>
                  <a:lnTo>
                    <a:pt x="1070" y="1490"/>
                  </a:lnTo>
                  <a:lnTo>
                    <a:pt x="1070" y="1490"/>
                  </a:lnTo>
                  <a:lnTo>
                    <a:pt x="1093" y="1530"/>
                  </a:lnTo>
                  <a:lnTo>
                    <a:pt x="1097" y="1548"/>
                  </a:lnTo>
                  <a:lnTo>
                    <a:pt x="1106" y="1561"/>
                  </a:lnTo>
                  <a:lnTo>
                    <a:pt x="1133" y="1579"/>
                  </a:lnTo>
                  <a:lnTo>
                    <a:pt x="1133" y="1579"/>
                  </a:lnTo>
                  <a:lnTo>
                    <a:pt x="1146" y="1592"/>
                  </a:lnTo>
                  <a:lnTo>
                    <a:pt x="1155" y="1606"/>
                  </a:lnTo>
                  <a:lnTo>
                    <a:pt x="1160" y="1619"/>
                  </a:lnTo>
                  <a:lnTo>
                    <a:pt x="1155" y="1632"/>
                  </a:lnTo>
                  <a:lnTo>
                    <a:pt x="1142" y="1655"/>
                  </a:lnTo>
                  <a:lnTo>
                    <a:pt x="1133" y="1664"/>
                  </a:lnTo>
                  <a:lnTo>
                    <a:pt x="1133" y="1664"/>
                  </a:lnTo>
                  <a:lnTo>
                    <a:pt x="1128" y="1672"/>
                  </a:lnTo>
                  <a:lnTo>
                    <a:pt x="1128" y="1686"/>
                  </a:lnTo>
                  <a:lnTo>
                    <a:pt x="1128" y="1695"/>
                  </a:lnTo>
                  <a:lnTo>
                    <a:pt x="1133" y="1704"/>
                  </a:lnTo>
                  <a:lnTo>
                    <a:pt x="1146" y="1708"/>
                  </a:lnTo>
                  <a:lnTo>
                    <a:pt x="1169" y="1708"/>
                  </a:lnTo>
                  <a:lnTo>
                    <a:pt x="1200" y="1704"/>
                  </a:lnTo>
                  <a:lnTo>
                    <a:pt x="1200" y="1704"/>
                  </a:lnTo>
                  <a:lnTo>
                    <a:pt x="1204" y="1699"/>
                  </a:lnTo>
                  <a:lnTo>
                    <a:pt x="1218" y="1699"/>
                  </a:lnTo>
                  <a:lnTo>
                    <a:pt x="1235" y="1704"/>
                  </a:lnTo>
                  <a:lnTo>
                    <a:pt x="1244" y="1708"/>
                  </a:lnTo>
                  <a:lnTo>
                    <a:pt x="1253" y="1717"/>
                  </a:lnTo>
                  <a:lnTo>
                    <a:pt x="1253" y="1722"/>
                  </a:lnTo>
                  <a:lnTo>
                    <a:pt x="1253" y="1722"/>
                  </a:lnTo>
                  <a:lnTo>
                    <a:pt x="1400" y="1833"/>
                  </a:lnTo>
                  <a:lnTo>
                    <a:pt x="1441" y="1855"/>
                  </a:lnTo>
                  <a:lnTo>
                    <a:pt x="1454" y="1855"/>
                  </a:lnTo>
                  <a:lnTo>
                    <a:pt x="1467" y="1846"/>
                  </a:lnTo>
                  <a:lnTo>
                    <a:pt x="1490" y="1815"/>
                  </a:lnTo>
                  <a:lnTo>
                    <a:pt x="1534" y="1748"/>
                  </a:lnTo>
                  <a:lnTo>
                    <a:pt x="1530" y="1748"/>
                  </a:lnTo>
                  <a:lnTo>
                    <a:pt x="1530" y="1748"/>
                  </a:lnTo>
                  <a:lnTo>
                    <a:pt x="1512" y="1748"/>
                  </a:lnTo>
                  <a:lnTo>
                    <a:pt x="1463" y="1748"/>
                  </a:lnTo>
                  <a:lnTo>
                    <a:pt x="1414" y="1735"/>
                  </a:lnTo>
                  <a:lnTo>
                    <a:pt x="1396" y="1730"/>
                  </a:lnTo>
                  <a:lnTo>
                    <a:pt x="1383" y="1717"/>
                  </a:lnTo>
                  <a:lnTo>
                    <a:pt x="1383" y="1717"/>
                  </a:lnTo>
                  <a:lnTo>
                    <a:pt x="1378" y="1695"/>
                  </a:lnTo>
                  <a:lnTo>
                    <a:pt x="1383" y="1677"/>
                  </a:lnTo>
                  <a:lnTo>
                    <a:pt x="1387" y="1659"/>
                  </a:lnTo>
                  <a:lnTo>
                    <a:pt x="1387" y="1557"/>
                  </a:lnTo>
                  <a:lnTo>
                    <a:pt x="1490" y="1490"/>
                  </a:lnTo>
                  <a:lnTo>
                    <a:pt x="1490" y="1490"/>
                  </a:lnTo>
                  <a:lnTo>
                    <a:pt x="1503" y="1485"/>
                  </a:lnTo>
                  <a:lnTo>
                    <a:pt x="1516" y="1472"/>
                  </a:lnTo>
                  <a:lnTo>
                    <a:pt x="1534" y="1454"/>
                  </a:lnTo>
                  <a:lnTo>
                    <a:pt x="1548" y="1427"/>
                  </a:lnTo>
                  <a:lnTo>
                    <a:pt x="1561" y="1387"/>
                  </a:lnTo>
                  <a:lnTo>
                    <a:pt x="1574" y="1334"/>
                  </a:lnTo>
                  <a:lnTo>
                    <a:pt x="1579" y="1262"/>
                  </a:lnTo>
                  <a:lnTo>
                    <a:pt x="1579" y="1262"/>
                  </a:lnTo>
                  <a:lnTo>
                    <a:pt x="1606" y="1213"/>
                  </a:lnTo>
                  <a:lnTo>
                    <a:pt x="1632" y="1177"/>
                  </a:lnTo>
                  <a:lnTo>
                    <a:pt x="1650" y="1155"/>
                  </a:lnTo>
                  <a:lnTo>
                    <a:pt x="1650" y="1155"/>
                  </a:lnTo>
                  <a:lnTo>
                    <a:pt x="1650" y="1151"/>
                  </a:lnTo>
                  <a:lnTo>
                    <a:pt x="1655" y="1137"/>
                  </a:lnTo>
                  <a:lnTo>
                    <a:pt x="1655" y="1128"/>
                  </a:lnTo>
                  <a:lnTo>
                    <a:pt x="1650" y="1124"/>
                  </a:lnTo>
                  <a:lnTo>
                    <a:pt x="1646" y="1115"/>
                  </a:lnTo>
                  <a:lnTo>
                    <a:pt x="1632" y="1111"/>
                  </a:lnTo>
                  <a:lnTo>
                    <a:pt x="1632" y="1111"/>
                  </a:lnTo>
                  <a:lnTo>
                    <a:pt x="1614" y="1097"/>
                  </a:lnTo>
                  <a:lnTo>
                    <a:pt x="1592" y="1084"/>
                  </a:lnTo>
                  <a:lnTo>
                    <a:pt x="1574" y="1066"/>
                  </a:lnTo>
                  <a:lnTo>
                    <a:pt x="1556" y="1044"/>
                  </a:lnTo>
                  <a:lnTo>
                    <a:pt x="1552" y="1030"/>
                  </a:lnTo>
                  <a:lnTo>
                    <a:pt x="1552" y="1017"/>
                  </a:lnTo>
                  <a:lnTo>
                    <a:pt x="1552" y="1004"/>
                  </a:lnTo>
                  <a:lnTo>
                    <a:pt x="1556" y="986"/>
                  </a:lnTo>
                  <a:lnTo>
                    <a:pt x="1565" y="968"/>
                  </a:lnTo>
                  <a:lnTo>
                    <a:pt x="1583" y="954"/>
                  </a:lnTo>
                  <a:lnTo>
                    <a:pt x="1583" y="954"/>
                  </a:lnTo>
                  <a:lnTo>
                    <a:pt x="1610" y="919"/>
                  </a:lnTo>
                  <a:lnTo>
                    <a:pt x="1632" y="892"/>
                  </a:lnTo>
                  <a:lnTo>
                    <a:pt x="1646" y="870"/>
                  </a:lnTo>
                  <a:lnTo>
                    <a:pt x="1650" y="847"/>
                  </a:lnTo>
                  <a:lnTo>
                    <a:pt x="1655" y="821"/>
                  </a:lnTo>
                  <a:lnTo>
                    <a:pt x="1655" y="812"/>
                  </a:lnTo>
                  <a:lnTo>
                    <a:pt x="1655" y="812"/>
                  </a:lnTo>
                  <a:lnTo>
                    <a:pt x="1672" y="816"/>
                  </a:lnTo>
                  <a:lnTo>
                    <a:pt x="1686" y="821"/>
                  </a:lnTo>
                  <a:lnTo>
                    <a:pt x="1708" y="821"/>
                  </a:lnTo>
                  <a:lnTo>
                    <a:pt x="1726" y="812"/>
                  </a:lnTo>
                  <a:lnTo>
                    <a:pt x="1744" y="798"/>
                  </a:lnTo>
                  <a:lnTo>
                    <a:pt x="1753" y="785"/>
                  </a:lnTo>
                  <a:lnTo>
                    <a:pt x="1757" y="772"/>
                  </a:lnTo>
                  <a:lnTo>
                    <a:pt x="1762" y="754"/>
                  </a:lnTo>
                  <a:lnTo>
                    <a:pt x="1766" y="731"/>
                  </a:lnTo>
                  <a:lnTo>
                    <a:pt x="1766" y="73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4" name="Freeform 22"/>
            <p:cNvSpPr>
              <a:spLocks/>
            </p:cNvSpPr>
            <p:nvPr/>
          </p:nvSpPr>
          <p:spPr bwMode="auto">
            <a:xfrm>
              <a:off x="3225" y="1767"/>
              <a:ext cx="27" cy="27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2" y="22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4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4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2" y="4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2" y="22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5" name="Freeform 23"/>
            <p:cNvSpPr>
              <a:spLocks/>
            </p:cNvSpPr>
            <p:nvPr/>
          </p:nvSpPr>
          <p:spPr bwMode="auto">
            <a:xfrm>
              <a:off x="3207" y="1749"/>
              <a:ext cx="67" cy="67"/>
            </a:xfrm>
            <a:custGeom>
              <a:avLst/>
              <a:gdLst/>
              <a:ahLst/>
              <a:cxnLst>
                <a:cxn ang="0">
                  <a:pos x="67" y="31"/>
                </a:cxn>
                <a:cxn ang="0">
                  <a:pos x="67" y="31"/>
                </a:cxn>
                <a:cxn ang="0">
                  <a:pos x="62" y="45"/>
                </a:cxn>
                <a:cxn ang="0">
                  <a:pos x="54" y="54"/>
                </a:cxn>
                <a:cxn ang="0">
                  <a:pos x="45" y="62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18" y="62"/>
                </a:cxn>
                <a:cxn ang="0">
                  <a:pos x="9" y="54"/>
                </a:cxn>
                <a:cxn ang="0">
                  <a:pos x="0" y="4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5" y="0"/>
                </a:cxn>
                <a:cxn ang="0">
                  <a:pos x="54" y="9"/>
                </a:cxn>
                <a:cxn ang="0">
                  <a:pos x="62" y="18"/>
                </a:cxn>
                <a:cxn ang="0">
                  <a:pos x="67" y="31"/>
                </a:cxn>
                <a:cxn ang="0">
                  <a:pos x="67" y="31"/>
                </a:cxn>
              </a:cxnLst>
              <a:rect l="0" t="0" r="r" b="b"/>
              <a:pathLst>
                <a:path w="67" h="67">
                  <a:moveTo>
                    <a:pt x="67" y="31"/>
                  </a:moveTo>
                  <a:lnTo>
                    <a:pt x="67" y="31"/>
                  </a:lnTo>
                  <a:lnTo>
                    <a:pt x="62" y="45"/>
                  </a:lnTo>
                  <a:lnTo>
                    <a:pt x="54" y="54"/>
                  </a:lnTo>
                  <a:lnTo>
                    <a:pt x="45" y="62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18" y="62"/>
                  </a:lnTo>
                  <a:lnTo>
                    <a:pt x="9" y="54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2" y="18"/>
                  </a:lnTo>
                  <a:lnTo>
                    <a:pt x="67" y="31"/>
                  </a:lnTo>
                  <a:lnTo>
                    <a:pt x="67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6" name="Freeform 24"/>
            <p:cNvSpPr>
              <a:spLocks/>
            </p:cNvSpPr>
            <p:nvPr/>
          </p:nvSpPr>
          <p:spPr bwMode="auto">
            <a:xfrm>
              <a:off x="2123" y="2846"/>
              <a:ext cx="32" cy="27"/>
            </a:xfrm>
            <a:custGeom>
              <a:avLst/>
              <a:gdLst/>
              <a:ahLst/>
              <a:cxnLst>
                <a:cxn ang="0">
                  <a:pos x="32" y="13"/>
                </a:cxn>
                <a:cxn ang="0">
                  <a:pos x="32" y="13"/>
                </a:cxn>
                <a:cxn ang="0">
                  <a:pos x="27" y="22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5" y="22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5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5"/>
                </a:cxn>
                <a:cxn ang="0">
                  <a:pos x="32" y="13"/>
                </a:cxn>
                <a:cxn ang="0">
                  <a:pos x="32" y="13"/>
                </a:cxn>
              </a:cxnLst>
              <a:rect l="0" t="0" r="r" b="b"/>
              <a:pathLst>
                <a:path w="32" h="27">
                  <a:moveTo>
                    <a:pt x="32" y="13"/>
                  </a:moveTo>
                  <a:lnTo>
                    <a:pt x="32" y="13"/>
                  </a:lnTo>
                  <a:lnTo>
                    <a:pt x="27" y="22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5"/>
                  </a:lnTo>
                  <a:lnTo>
                    <a:pt x="32" y="13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7" name="Freeform 25"/>
            <p:cNvSpPr>
              <a:spLocks/>
            </p:cNvSpPr>
            <p:nvPr/>
          </p:nvSpPr>
          <p:spPr bwMode="auto">
            <a:xfrm>
              <a:off x="2106" y="2828"/>
              <a:ext cx="66" cy="67"/>
            </a:xfrm>
            <a:custGeom>
              <a:avLst/>
              <a:gdLst/>
              <a:ahLst/>
              <a:cxnLst>
                <a:cxn ang="0">
                  <a:pos x="66" y="31"/>
                </a:cxn>
                <a:cxn ang="0">
                  <a:pos x="66" y="31"/>
                </a:cxn>
                <a:cxn ang="0">
                  <a:pos x="62" y="45"/>
                </a:cxn>
                <a:cxn ang="0">
                  <a:pos x="58" y="54"/>
                </a:cxn>
                <a:cxn ang="0">
                  <a:pos x="44" y="63"/>
                </a:cxn>
                <a:cxn ang="0">
                  <a:pos x="35" y="67"/>
                </a:cxn>
                <a:cxn ang="0">
                  <a:pos x="35" y="67"/>
                </a:cxn>
                <a:cxn ang="0">
                  <a:pos x="22" y="63"/>
                </a:cxn>
                <a:cxn ang="0">
                  <a:pos x="8" y="54"/>
                </a:cxn>
                <a:cxn ang="0">
                  <a:pos x="4" y="4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8"/>
                </a:cxn>
                <a:cxn ang="0">
                  <a:pos x="8" y="9"/>
                </a:cxn>
                <a:cxn ang="0">
                  <a:pos x="22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44" y="0"/>
                </a:cxn>
                <a:cxn ang="0">
                  <a:pos x="58" y="9"/>
                </a:cxn>
                <a:cxn ang="0">
                  <a:pos x="62" y="18"/>
                </a:cxn>
                <a:cxn ang="0">
                  <a:pos x="66" y="31"/>
                </a:cxn>
                <a:cxn ang="0">
                  <a:pos x="66" y="31"/>
                </a:cxn>
              </a:cxnLst>
              <a:rect l="0" t="0" r="r" b="b"/>
              <a:pathLst>
                <a:path w="66" h="67">
                  <a:moveTo>
                    <a:pt x="66" y="31"/>
                  </a:moveTo>
                  <a:lnTo>
                    <a:pt x="66" y="31"/>
                  </a:lnTo>
                  <a:lnTo>
                    <a:pt x="62" y="45"/>
                  </a:lnTo>
                  <a:lnTo>
                    <a:pt x="58" y="54"/>
                  </a:lnTo>
                  <a:lnTo>
                    <a:pt x="44" y="63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22" y="63"/>
                  </a:lnTo>
                  <a:lnTo>
                    <a:pt x="8" y="54"/>
                  </a:lnTo>
                  <a:lnTo>
                    <a:pt x="4" y="4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8" y="9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8" y="9"/>
                  </a:lnTo>
                  <a:lnTo>
                    <a:pt x="62" y="18"/>
                  </a:lnTo>
                  <a:lnTo>
                    <a:pt x="66" y="31"/>
                  </a:lnTo>
                  <a:lnTo>
                    <a:pt x="66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8" name="Freeform 26"/>
            <p:cNvSpPr>
              <a:spLocks/>
            </p:cNvSpPr>
            <p:nvPr/>
          </p:nvSpPr>
          <p:spPr bwMode="auto">
            <a:xfrm>
              <a:off x="2792" y="2681"/>
              <a:ext cx="90" cy="89"/>
            </a:xfrm>
            <a:custGeom>
              <a:avLst/>
              <a:gdLst/>
              <a:ahLst/>
              <a:cxnLst>
                <a:cxn ang="0">
                  <a:pos x="90" y="45"/>
                </a:cxn>
                <a:cxn ang="0">
                  <a:pos x="90" y="45"/>
                </a:cxn>
                <a:cxn ang="0">
                  <a:pos x="90" y="63"/>
                </a:cxn>
                <a:cxn ang="0">
                  <a:pos x="81" y="76"/>
                </a:cxn>
                <a:cxn ang="0">
                  <a:pos x="63" y="85"/>
                </a:cxn>
                <a:cxn ang="0">
                  <a:pos x="49" y="89"/>
                </a:cxn>
                <a:cxn ang="0">
                  <a:pos x="49" y="89"/>
                </a:cxn>
                <a:cxn ang="0">
                  <a:pos x="32" y="89"/>
                </a:cxn>
                <a:cxn ang="0">
                  <a:pos x="14" y="80"/>
                </a:cxn>
                <a:cxn ang="0">
                  <a:pos x="5" y="67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5" y="31"/>
                </a:cxn>
                <a:cxn ang="0">
                  <a:pos x="14" y="13"/>
                </a:cxn>
                <a:cxn ang="0">
                  <a:pos x="27" y="5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63" y="5"/>
                </a:cxn>
                <a:cxn ang="0">
                  <a:pos x="76" y="13"/>
                </a:cxn>
                <a:cxn ang="0">
                  <a:pos x="85" y="27"/>
                </a:cxn>
                <a:cxn ang="0">
                  <a:pos x="90" y="45"/>
                </a:cxn>
                <a:cxn ang="0">
                  <a:pos x="90" y="45"/>
                </a:cxn>
              </a:cxnLst>
              <a:rect l="0" t="0" r="r" b="b"/>
              <a:pathLst>
                <a:path w="90" h="89">
                  <a:moveTo>
                    <a:pt x="90" y="45"/>
                  </a:moveTo>
                  <a:lnTo>
                    <a:pt x="90" y="45"/>
                  </a:lnTo>
                  <a:lnTo>
                    <a:pt x="90" y="63"/>
                  </a:lnTo>
                  <a:lnTo>
                    <a:pt x="81" y="76"/>
                  </a:lnTo>
                  <a:lnTo>
                    <a:pt x="63" y="8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32" y="89"/>
                  </a:lnTo>
                  <a:lnTo>
                    <a:pt x="14" y="80"/>
                  </a:lnTo>
                  <a:lnTo>
                    <a:pt x="5" y="6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5" y="31"/>
                  </a:lnTo>
                  <a:lnTo>
                    <a:pt x="14" y="13"/>
                  </a:lnTo>
                  <a:lnTo>
                    <a:pt x="27" y="5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5"/>
                  </a:lnTo>
                  <a:lnTo>
                    <a:pt x="76" y="13"/>
                  </a:lnTo>
                  <a:lnTo>
                    <a:pt x="85" y="27"/>
                  </a:lnTo>
                  <a:lnTo>
                    <a:pt x="90" y="45"/>
                  </a:lnTo>
                  <a:lnTo>
                    <a:pt x="90" y="45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9" name="Freeform 27"/>
            <p:cNvSpPr>
              <a:spLocks/>
            </p:cNvSpPr>
            <p:nvPr/>
          </p:nvSpPr>
          <p:spPr bwMode="auto">
            <a:xfrm>
              <a:off x="2819" y="2708"/>
              <a:ext cx="40" cy="40"/>
            </a:xfrm>
            <a:custGeom>
              <a:avLst/>
              <a:gdLst/>
              <a:ahLst/>
              <a:cxnLst>
                <a:cxn ang="0">
                  <a:pos x="40" y="18"/>
                </a:cxn>
                <a:cxn ang="0">
                  <a:pos x="40" y="18"/>
                </a:cxn>
                <a:cxn ang="0">
                  <a:pos x="36" y="27"/>
                </a:cxn>
                <a:cxn ang="0">
                  <a:pos x="31" y="31"/>
                </a:cxn>
                <a:cxn ang="0">
                  <a:pos x="27" y="3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3" y="36"/>
                </a:cxn>
                <a:cxn ang="0">
                  <a:pos x="5" y="31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5" y="4"/>
                </a:cxn>
                <a:cxn ang="0">
                  <a:pos x="9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31" y="4"/>
                </a:cxn>
                <a:cxn ang="0">
                  <a:pos x="36" y="9"/>
                </a:cxn>
                <a:cxn ang="0">
                  <a:pos x="40" y="18"/>
                </a:cxn>
                <a:cxn ang="0">
                  <a:pos x="40" y="18"/>
                </a:cxn>
              </a:cxnLst>
              <a:rect l="0" t="0" r="r" b="b"/>
              <a:pathLst>
                <a:path w="40" h="40">
                  <a:moveTo>
                    <a:pt x="40" y="18"/>
                  </a:moveTo>
                  <a:lnTo>
                    <a:pt x="40" y="18"/>
                  </a:lnTo>
                  <a:lnTo>
                    <a:pt x="36" y="27"/>
                  </a:lnTo>
                  <a:lnTo>
                    <a:pt x="31" y="31"/>
                  </a:lnTo>
                  <a:lnTo>
                    <a:pt x="27" y="3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3" y="36"/>
                  </a:lnTo>
                  <a:lnTo>
                    <a:pt x="5" y="3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5" y="4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1" y="4"/>
                  </a:lnTo>
                  <a:lnTo>
                    <a:pt x="36" y="9"/>
                  </a:lnTo>
                  <a:lnTo>
                    <a:pt x="40" y="18"/>
                  </a:lnTo>
                  <a:lnTo>
                    <a:pt x="40" y="18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0" name="Freeform 28"/>
            <p:cNvSpPr>
              <a:spLocks noEditPoints="1"/>
            </p:cNvSpPr>
            <p:nvPr/>
          </p:nvSpPr>
          <p:spPr bwMode="auto">
            <a:xfrm>
              <a:off x="2511" y="3417"/>
              <a:ext cx="98" cy="94"/>
            </a:xfrm>
            <a:custGeom>
              <a:avLst/>
              <a:gdLst/>
              <a:ahLst/>
              <a:cxnLst>
                <a:cxn ang="0">
                  <a:pos x="67" y="36"/>
                </a:cxn>
                <a:cxn ang="0">
                  <a:pos x="72" y="49"/>
                </a:cxn>
                <a:cxn ang="0">
                  <a:pos x="81" y="45"/>
                </a:cxn>
                <a:cxn ang="0">
                  <a:pos x="76" y="31"/>
                </a:cxn>
                <a:cxn ang="0">
                  <a:pos x="76" y="18"/>
                </a:cxn>
                <a:cxn ang="0">
                  <a:pos x="94" y="49"/>
                </a:cxn>
                <a:cxn ang="0">
                  <a:pos x="98" y="36"/>
                </a:cxn>
                <a:cxn ang="0">
                  <a:pos x="81" y="9"/>
                </a:cxn>
                <a:cxn ang="0">
                  <a:pos x="81" y="0"/>
                </a:cxn>
                <a:cxn ang="0">
                  <a:pos x="67" y="0"/>
                </a:cxn>
                <a:cxn ang="0">
                  <a:pos x="54" y="4"/>
                </a:cxn>
                <a:cxn ang="0">
                  <a:pos x="23" y="45"/>
                </a:cxn>
                <a:cxn ang="0">
                  <a:pos x="5" y="58"/>
                </a:cxn>
                <a:cxn ang="0">
                  <a:pos x="23" y="62"/>
                </a:cxn>
                <a:cxn ang="0">
                  <a:pos x="5" y="76"/>
                </a:cxn>
                <a:cxn ang="0">
                  <a:pos x="54" y="62"/>
                </a:cxn>
                <a:cxn ang="0">
                  <a:pos x="49" y="62"/>
                </a:cxn>
                <a:cxn ang="0">
                  <a:pos x="54" y="58"/>
                </a:cxn>
                <a:cxn ang="0">
                  <a:pos x="32" y="45"/>
                </a:cxn>
                <a:cxn ang="0">
                  <a:pos x="58" y="49"/>
                </a:cxn>
                <a:cxn ang="0">
                  <a:pos x="18" y="18"/>
                </a:cxn>
                <a:cxn ang="0">
                  <a:pos x="14" y="13"/>
                </a:cxn>
                <a:cxn ang="0">
                  <a:pos x="23" y="22"/>
                </a:cxn>
                <a:cxn ang="0">
                  <a:pos x="18" y="18"/>
                </a:cxn>
                <a:cxn ang="0">
                  <a:pos x="41" y="18"/>
                </a:cxn>
                <a:cxn ang="0">
                  <a:pos x="36" y="18"/>
                </a:cxn>
                <a:cxn ang="0">
                  <a:pos x="32" y="13"/>
                </a:cxn>
                <a:cxn ang="0">
                  <a:pos x="18" y="31"/>
                </a:cxn>
                <a:cxn ang="0">
                  <a:pos x="23" y="36"/>
                </a:cxn>
                <a:cxn ang="0">
                  <a:pos x="14" y="27"/>
                </a:cxn>
                <a:cxn ang="0">
                  <a:pos x="18" y="31"/>
                </a:cxn>
                <a:cxn ang="0">
                  <a:pos x="41" y="22"/>
                </a:cxn>
                <a:cxn ang="0">
                  <a:pos x="32" y="31"/>
                </a:cxn>
                <a:cxn ang="0">
                  <a:pos x="41" y="31"/>
                </a:cxn>
                <a:cxn ang="0">
                  <a:pos x="9" y="76"/>
                </a:cxn>
                <a:cxn ang="0">
                  <a:pos x="0" y="94"/>
                </a:cxn>
                <a:cxn ang="0">
                  <a:pos x="18" y="76"/>
                </a:cxn>
                <a:cxn ang="0">
                  <a:pos x="9" y="76"/>
                </a:cxn>
                <a:cxn ang="0">
                  <a:pos x="54" y="71"/>
                </a:cxn>
                <a:cxn ang="0">
                  <a:pos x="49" y="89"/>
                </a:cxn>
                <a:cxn ang="0">
                  <a:pos x="58" y="89"/>
                </a:cxn>
                <a:cxn ang="0">
                  <a:pos x="54" y="71"/>
                </a:cxn>
                <a:cxn ang="0">
                  <a:pos x="32" y="76"/>
                </a:cxn>
                <a:cxn ang="0">
                  <a:pos x="36" y="94"/>
                </a:cxn>
                <a:cxn ang="0">
                  <a:pos x="41" y="71"/>
                </a:cxn>
                <a:cxn ang="0">
                  <a:pos x="18" y="76"/>
                </a:cxn>
                <a:cxn ang="0">
                  <a:pos x="18" y="94"/>
                </a:cxn>
                <a:cxn ang="0">
                  <a:pos x="27" y="76"/>
                </a:cxn>
                <a:cxn ang="0">
                  <a:pos x="18" y="76"/>
                </a:cxn>
                <a:cxn ang="0">
                  <a:pos x="81" y="62"/>
                </a:cxn>
                <a:cxn ang="0">
                  <a:pos x="67" y="89"/>
                </a:cxn>
                <a:cxn ang="0">
                  <a:pos x="98" y="53"/>
                </a:cxn>
                <a:cxn ang="0">
                  <a:pos x="58" y="62"/>
                </a:cxn>
              </a:cxnLst>
              <a:rect l="0" t="0" r="r" b="b"/>
              <a:pathLst>
                <a:path w="98" h="94">
                  <a:moveTo>
                    <a:pt x="58" y="49"/>
                  </a:moveTo>
                  <a:lnTo>
                    <a:pt x="58" y="49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85" y="36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0" y="22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3" y="22"/>
                  </a:lnTo>
                  <a:lnTo>
                    <a:pt x="54" y="40"/>
                  </a:lnTo>
                  <a:lnTo>
                    <a:pt x="54" y="4"/>
                  </a:lnTo>
                  <a:lnTo>
                    <a:pt x="5" y="4"/>
                  </a:lnTo>
                  <a:lnTo>
                    <a:pt x="5" y="45"/>
                  </a:lnTo>
                  <a:lnTo>
                    <a:pt x="23" y="45"/>
                  </a:lnTo>
                  <a:lnTo>
                    <a:pt x="23" y="49"/>
                  </a:lnTo>
                  <a:lnTo>
                    <a:pt x="5" y="49"/>
                  </a:lnTo>
                  <a:lnTo>
                    <a:pt x="5" y="58"/>
                  </a:lnTo>
                  <a:lnTo>
                    <a:pt x="23" y="58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4" y="71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54" y="58"/>
                  </a:lnTo>
                  <a:lnTo>
                    <a:pt x="54" y="49"/>
                  </a:lnTo>
                  <a:lnTo>
                    <a:pt x="32" y="49"/>
                  </a:lnTo>
                  <a:lnTo>
                    <a:pt x="32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close/>
                  <a:moveTo>
                    <a:pt x="18" y="18"/>
                  </a:moveTo>
                  <a:lnTo>
                    <a:pt x="18" y="18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close/>
                  <a:moveTo>
                    <a:pt x="41" y="13"/>
                  </a:move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2" y="22"/>
                  </a:lnTo>
                  <a:lnTo>
                    <a:pt x="32" y="13"/>
                  </a:lnTo>
                  <a:lnTo>
                    <a:pt x="41" y="13"/>
                  </a:lnTo>
                  <a:lnTo>
                    <a:pt x="41" y="13"/>
                  </a:lnTo>
                  <a:close/>
                  <a:moveTo>
                    <a:pt x="18" y="31"/>
                  </a:moveTo>
                  <a:lnTo>
                    <a:pt x="18" y="31"/>
                  </a:lnTo>
                  <a:lnTo>
                    <a:pt x="23" y="27"/>
                  </a:lnTo>
                  <a:lnTo>
                    <a:pt x="23" y="36"/>
                  </a:lnTo>
                  <a:lnTo>
                    <a:pt x="14" y="36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close/>
                  <a:moveTo>
                    <a:pt x="41" y="31"/>
                  </a:moveTo>
                  <a:lnTo>
                    <a:pt x="41" y="31"/>
                  </a:lnTo>
                  <a:lnTo>
                    <a:pt x="41" y="22"/>
                  </a:lnTo>
                  <a:lnTo>
                    <a:pt x="41" y="36"/>
                  </a:lnTo>
                  <a:lnTo>
                    <a:pt x="32" y="36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close/>
                  <a:moveTo>
                    <a:pt x="9" y="76"/>
                  </a:moveTo>
                  <a:lnTo>
                    <a:pt x="9" y="76"/>
                  </a:lnTo>
                  <a:lnTo>
                    <a:pt x="9" y="7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9" y="9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close/>
                  <a:moveTo>
                    <a:pt x="54" y="71"/>
                  </a:moveTo>
                  <a:lnTo>
                    <a:pt x="54" y="7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close/>
                  <a:moveTo>
                    <a:pt x="41" y="71"/>
                  </a:moveTo>
                  <a:lnTo>
                    <a:pt x="41" y="71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1"/>
                  </a:lnTo>
                  <a:close/>
                  <a:moveTo>
                    <a:pt x="18" y="76"/>
                  </a:moveTo>
                  <a:lnTo>
                    <a:pt x="18" y="76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close/>
                  <a:moveTo>
                    <a:pt x="58" y="62"/>
                  </a:moveTo>
                  <a:lnTo>
                    <a:pt x="81" y="62"/>
                  </a:lnTo>
                  <a:lnTo>
                    <a:pt x="81" y="62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98" y="53"/>
                  </a:lnTo>
                  <a:lnTo>
                    <a:pt x="58" y="53"/>
                  </a:lnTo>
                  <a:lnTo>
                    <a:pt x="58" y="62"/>
                  </a:lnTo>
                  <a:lnTo>
                    <a:pt x="58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1" name="Freeform 29"/>
            <p:cNvSpPr>
              <a:spLocks noEditPoints="1"/>
            </p:cNvSpPr>
            <p:nvPr/>
          </p:nvSpPr>
          <p:spPr bwMode="auto">
            <a:xfrm>
              <a:off x="2618" y="3417"/>
              <a:ext cx="99" cy="94"/>
            </a:xfrm>
            <a:custGeom>
              <a:avLst/>
              <a:gdLst/>
              <a:ahLst/>
              <a:cxnLst>
                <a:cxn ang="0">
                  <a:pos x="41" y="27"/>
                </a:cxn>
                <a:cxn ang="0">
                  <a:pos x="9" y="94"/>
                </a:cxn>
                <a:cxn ang="0">
                  <a:pos x="23" y="40"/>
                </a:cxn>
                <a:cxn ang="0">
                  <a:pos x="32" y="45"/>
                </a:cxn>
                <a:cxn ang="0">
                  <a:pos x="36" y="49"/>
                </a:cxn>
                <a:cxn ang="0">
                  <a:pos x="27" y="62"/>
                </a:cxn>
                <a:cxn ang="0">
                  <a:pos x="41" y="67"/>
                </a:cxn>
                <a:cxn ang="0">
                  <a:pos x="27" y="76"/>
                </a:cxn>
                <a:cxn ang="0">
                  <a:pos x="41" y="89"/>
                </a:cxn>
                <a:cxn ang="0">
                  <a:pos x="54" y="76"/>
                </a:cxn>
                <a:cxn ang="0">
                  <a:pos x="72" y="67"/>
                </a:cxn>
                <a:cxn ang="0">
                  <a:pos x="54" y="62"/>
                </a:cxn>
                <a:cxn ang="0">
                  <a:pos x="72" y="49"/>
                </a:cxn>
                <a:cxn ang="0">
                  <a:pos x="63" y="49"/>
                </a:cxn>
                <a:cxn ang="0">
                  <a:pos x="67" y="45"/>
                </a:cxn>
                <a:cxn ang="0">
                  <a:pos x="67" y="45"/>
                </a:cxn>
                <a:cxn ang="0">
                  <a:pos x="76" y="40"/>
                </a:cxn>
                <a:cxn ang="0">
                  <a:pos x="76" y="76"/>
                </a:cxn>
                <a:cxn ang="0">
                  <a:pos x="67" y="80"/>
                </a:cxn>
                <a:cxn ang="0">
                  <a:pos x="63" y="80"/>
                </a:cxn>
                <a:cxn ang="0">
                  <a:pos x="67" y="94"/>
                </a:cxn>
                <a:cxn ang="0">
                  <a:pos x="85" y="94"/>
                </a:cxn>
                <a:cxn ang="0">
                  <a:pos x="90" y="80"/>
                </a:cxn>
                <a:cxn ang="0">
                  <a:pos x="54" y="27"/>
                </a:cxn>
                <a:cxn ang="0">
                  <a:pos x="99" y="22"/>
                </a:cxn>
                <a:cxn ang="0">
                  <a:pos x="58" y="9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45" y="9"/>
                </a:cxn>
                <a:cxn ang="0">
                  <a:pos x="0" y="22"/>
                </a:cxn>
                <a:cxn ang="0">
                  <a:pos x="41" y="22"/>
                </a:cxn>
                <a:cxn ang="0">
                  <a:pos x="49" y="49"/>
                </a:cxn>
                <a:cxn ang="0">
                  <a:pos x="45" y="40"/>
                </a:cxn>
                <a:cxn ang="0">
                  <a:pos x="45" y="40"/>
                </a:cxn>
                <a:cxn ang="0">
                  <a:pos x="54" y="40"/>
                </a:cxn>
                <a:cxn ang="0">
                  <a:pos x="41" y="49"/>
                </a:cxn>
                <a:cxn ang="0">
                  <a:pos x="49" y="49"/>
                </a:cxn>
              </a:cxnLst>
              <a:rect l="0" t="0" r="r" b="b"/>
              <a:pathLst>
                <a:path w="99" h="94">
                  <a:moveTo>
                    <a:pt x="41" y="22"/>
                  </a:moveTo>
                  <a:lnTo>
                    <a:pt x="41" y="27"/>
                  </a:lnTo>
                  <a:lnTo>
                    <a:pt x="9" y="27"/>
                  </a:lnTo>
                  <a:lnTo>
                    <a:pt x="9" y="94"/>
                  </a:lnTo>
                  <a:lnTo>
                    <a:pt x="23" y="94"/>
                  </a:lnTo>
                  <a:lnTo>
                    <a:pt x="23" y="40"/>
                  </a:lnTo>
                  <a:lnTo>
                    <a:pt x="41" y="40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27" y="62"/>
                  </a:lnTo>
                  <a:lnTo>
                    <a:pt x="41" y="62"/>
                  </a:lnTo>
                  <a:lnTo>
                    <a:pt x="41" y="67"/>
                  </a:lnTo>
                  <a:lnTo>
                    <a:pt x="27" y="67"/>
                  </a:lnTo>
                  <a:lnTo>
                    <a:pt x="27" y="76"/>
                  </a:lnTo>
                  <a:lnTo>
                    <a:pt x="41" y="76"/>
                  </a:lnTo>
                  <a:lnTo>
                    <a:pt x="41" y="89"/>
                  </a:lnTo>
                  <a:lnTo>
                    <a:pt x="54" y="89"/>
                  </a:lnTo>
                  <a:lnTo>
                    <a:pt x="54" y="76"/>
                  </a:lnTo>
                  <a:lnTo>
                    <a:pt x="72" y="76"/>
                  </a:lnTo>
                  <a:lnTo>
                    <a:pt x="72" y="67"/>
                  </a:lnTo>
                  <a:lnTo>
                    <a:pt x="54" y="67"/>
                  </a:lnTo>
                  <a:lnTo>
                    <a:pt x="54" y="62"/>
                  </a:lnTo>
                  <a:lnTo>
                    <a:pt x="72" y="6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3" y="40"/>
                  </a:lnTo>
                  <a:lnTo>
                    <a:pt x="76" y="4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67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90" y="89"/>
                  </a:lnTo>
                  <a:lnTo>
                    <a:pt x="90" y="80"/>
                  </a:lnTo>
                  <a:lnTo>
                    <a:pt x="90" y="27"/>
                  </a:lnTo>
                  <a:lnTo>
                    <a:pt x="54" y="27"/>
                  </a:lnTo>
                  <a:lnTo>
                    <a:pt x="54" y="22"/>
                  </a:lnTo>
                  <a:lnTo>
                    <a:pt x="99" y="22"/>
                  </a:lnTo>
                  <a:lnTo>
                    <a:pt x="99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9"/>
                  </a:lnTo>
                  <a:lnTo>
                    <a:pt x="0" y="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1" y="22"/>
                  </a:lnTo>
                  <a:lnTo>
                    <a:pt x="41" y="22"/>
                  </a:lnTo>
                  <a:close/>
                  <a:moveTo>
                    <a:pt x="49" y="49"/>
                  </a:moveTo>
                  <a:lnTo>
                    <a:pt x="49" y="49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9" y="49"/>
                  </a:lnTo>
                  <a:lnTo>
                    <a:pt x="41" y="49"/>
                  </a:lnTo>
                  <a:lnTo>
                    <a:pt x="49" y="49"/>
                  </a:lnTo>
                  <a:lnTo>
                    <a:pt x="49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2" name="Freeform 30"/>
            <p:cNvSpPr>
              <a:spLocks/>
            </p:cNvSpPr>
            <p:nvPr/>
          </p:nvSpPr>
          <p:spPr bwMode="auto">
            <a:xfrm>
              <a:off x="2725" y="3412"/>
              <a:ext cx="99" cy="103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32" y="27"/>
                </a:cxn>
                <a:cxn ang="0">
                  <a:pos x="32" y="27"/>
                </a:cxn>
                <a:cxn ang="0">
                  <a:pos x="18" y="50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23" y="63"/>
                </a:cxn>
                <a:cxn ang="0">
                  <a:pos x="23" y="90"/>
                </a:cxn>
                <a:cxn ang="0">
                  <a:pos x="36" y="90"/>
                </a:cxn>
                <a:cxn ang="0">
                  <a:pos x="36" y="54"/>
                </a:cxn>
                <a:cxn ang="0">
                  <a:pos x="45" y="54"/>
                </a:cxn>
                <a:cxn ang="0">
                  <a:pos x="45" y="103"/>
                </a:cxn>
                <a:cxn ang="0">
                  <a:pos x="63" y="103"/>
                </a:cxn>
                <a:cxn ang="0">
                  <a:pos x="63" y="54"/>
                </a:cxn>
                <a:cxn ang="0">
                  <a:pos x="76" y="54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2" y="76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72" y="90"/>
                </a:cxn>
                <a:cxn ang="0">
                  <a:pos x="72" y="90"/>
                </a:cxn>
                <a:cxn ang="0">
                  <a:pos x="85" y="90"/>
                </a:cxn>
                <a:cxn ang="0">
                  <a:pos x="90" y="85"/>
                </a:cxn>
                <a:cxn ang="0">
                  <a:pos x="90" y="81"/>
                </a:cxn>
                <a:cxn ang="0">
                  <a:pos x="90" y="45"/>
                </a:cxn>
                <a:cxn ang="0">
                  <a:pos x="63" y="45"/>
                </a:cxn>
                <a:cxn ang="0">
                  <a:pos x="63" y="41"/>
                </a:cxn>
                <a:cxn ang="0">
                  <a:pos x="63" y="41"/>
                </a:cxn>
                <a:cxn ang="0">
                  <a:pos x="63" y="36"/>
                </a:cxn>
                <a:cxn ang="0">
                  <a:pos x="63" y="36"/>
                </a:cxn>
                <a:cxn ang="0">
                  <a:pos x="63" y="32"/>
                </a:cxn>
                <a:cxn ang="0">
                  <a:pos x="63" y="32"/>
                </a:cxn>
                <a:cxn ang="0">
                  <a:pos x="54" y="32"/>
                </a:cxn>
                <a:cxn ang="0">
                  <a:pos x="45" y="32"/>
                </a:cxn>
                <a:cxn ang="0">
                  <a:pos x="45" y="4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5" y="27"/>
                </a:cxn>
                <a:cxn ang="0">
                  <a:pos x="99" y="27"/>
                </a:cxn>
                <a:cxn ang="0">
                  <a:pos x="99" y="14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6" y="14"/>
                </a:cxn>
                <a:cxn ang="0">
                  <a:pos x="5" y="14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99" h="103">
                  <a:moveTo>
                    <a:pt x="5" y="27"/>
                  </a:moveTo>
                  <a:lnTo>
                    <a:pt x="32" y="27"/>
                  </a:lnTo>
                  <a:lnTo>
                    <a:pt x="32" y="27"/>
                  </a:lnTo>
                  <a:lnTo>
                    <a:pt x="18" y="5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23" y="63"/>
                  </a:lnTo>
                  <a:lnTo>
                    <a:pt x="23" y="90"/>
                  </a:lnTo>
                  <a:lnTo>
                    <a:pt x="36" y="90"/>
                  </a:lnTo>
                  <a:lnTo>
                    <a:pt x="36" y="54"/>
                  </a:lnTo>
                  <a:lnTo>
                    <a:pt x="45" y="54"/>
                  </a:lnTo>
                  <a:lnTo>
                    <a:pt x="45" y="103"/>
                  </a:lnTo>
                  <a:lnTo>
                    <a:pt x="63" y="103"/>
                  </a:lnTo>
                  <a:lnTo>
                    <a:pt x="63" y="54"/>
                  </a:lnTo>
                  <a:lnTo>
                    <a:pt x="76" y="54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2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85" y="90"/>
                  </a:lnTo>
                  <a:lnTo>
                    <a:pt x="90" y="85"/>
                  </a:lnTo>
                  <a:lnTo>
                    <a:pt x="90" y="81"/>
                  </a:lnTo>
                  <a:lnTo>
                    <a:pt x="90" y="45"/>
                  </a:lnTo>
                  <a:lnTo>
                    <a:pt x="63" y="45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54" y="32"/>
                  </a:lnTo>
                  <a:lnTo>
                    <a:pt x="45" y="32"/>
                  </a:lnTo>
                  <a:lnTo>
                    <a:pt x="4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5" y="27"/>
                  </a:lnTo>
                  <a:lnTo>
                    <a:pt x="99" y="27"/>
                  </a:lnTo>
                  <a:lnTo>
                    <a:pt x="9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14"/>
                  </a:lnTo>
                  <a:lnTo>
                    <a:pt x="5" y="14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3" name="Freeform 31"/>
            <p:cNvSpPr>
              <a:spLocks noEditPoints="1"/>
            </p:cNvSpPr>
            <p:nvPr/>
          </p:nvSpPr>
          <p:spPr bwMode="auto">
            <a:xfrm>
              <a:off x="2832" y="3412"/>
              <a:ext cx="99" cy="103"/>
            </a:xfrm>
            <a:custGeom>
              <a:avLst/>
              <a:gdLst/>
              <a:ahLst/>
              <a:cxnLst>
                <a:cxn ang="0">
                  <a:pos x="72" y="18"/>
                </a:cxn>
                <a:cxn ang="0">
                  <a:pos x="67" y="0"/>
                </a:cxn>
                <a:cxn ang="0">
                  <a:pos x="54" y="5"/>
                </a:cxn>
                <a:cxn ang="0">
                  <a:pos x="32" y="23"/>
                </a:cxn>
                <a:cxn ang="0">
                  <a:pos x="50" y="32"/>
                </a:cxn>
                <a:cxn ang="0">
                  <a:pos x="41" y="54"/>
                </a:cxn>
                <a:cxn ang="0">
                  <a:pos x="27" y="32"/>
                </a:cxn>
                <a:cxn ang="0">
                  <a:pos x="32" y="18"/>
                </a:cxn>
                <a:cxn ang="0">
                  <a:pos x="32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18" y="5"/>
                </a:cxn>
                <a:cxn ang="0">
                  <a:pos x="14" y="32"/>
                </a:cxn>
                <a:cxn ang="0">
                  <a:pos x="0" y="54"/>
                </a:cxn>
                <a:cxn ang="0">
                  <a:pos x="9" y="63"/>
                </a:cxn>
                <a:cxn ang="0">
                  <a:pos x="14" y="58"/>
                </a:cxn>
                <a:cxn ang="0">
                  <a:pos x="14" y="99"/>
                </a:cxn>
                <a:cxn ang="0">
                  <a:pos x="27" y="76"/>
                </a:cxn>
                <a:cxn ang="0">
                  <a:pos x="32" y="81"/>
                </a:cxn>
                <a:cxn ang="0">
                  <a:pos x="41" y="72"/>
                </a:cxn>
                <a:cxn ang="0">
                  <a:pos x="41" y="85"/>
                </a:cxn>
                <a:cxn ang="0">
                  <a:pos x="41" y="90"/>
                </a:cxn>
                <a:cxn ang="0">
                  <a:pos x="45" y="103"/>
                </a:cxn>
                <a:cxn ang="0">
                  <a:pos x="50" y="99"/>
                </a:cxn>
                <a:cxn ang="0">
                  <a:pos x="72" y="90"/>
                </a:cxn>
                <a:cxn ang="0">
                  <a:pos x="72" y="85"/>
                </a:cxn>
                <a:cxn ang="0">
                  <a:pos x="67" y="76"/>
                </a:cxn>
                <a:cxn ang="0">
                  <a:pos x="85" y="94"/>
                </a:cxn>
                <a:cxn ang="0">
                  <a:pos x="99" y="85"/>
                </a:cxn>
                <a:cxn ang="0">
                  <a:pos x="85" y="76"/>
                </a:cxn>
                <a:cxn ang="0">
                  <a:pos x="76" y="63"/>
                </a:cxn>
                <a:cxn ang="0">
                  <a:pos x="94" y="50"/>
                </a:cxn>
                <a:cxn ang="0">
                  <a:pos x="94" y="50"/>
                </a:cxn>
                <a:cxn ang="0">
                  <a:pos x="94" y="45"/>
                </a:cxn>
                <a:cxn ang="0">
                  <a:pos x="81" y="36"/>
                </a:cxn>
                <a:cxn ang="0">
                  <a:pos x="81" y="36"/>
                </a:cxn>
                <a:cxn ang="0">
                  <a:pos x="72" y="54"/>
                </a:cxn>
                <a:cxn ang="0">
                  <a:pos x="67" y="36"/>
                </a:cxn>
                <a:cxn ang="0">
                  <a:pos x="67" y="32"/>
                </a:cxn>
                <a:cxn ang="0">
                  <a:pos x="94" y="23"/>
                </a:cxn>
                <a:cxn ang="0">
                  <a:pos x="63" y="23"/>
                </a:cxn>
                <a:cxn ang="0">
                  <a:pos x="63" y="23"/>
                </a:cxn>
                <a:cxn ang="0">
                  <a:pos x="63" y="23"/>
                </a:cxn>
                <a:cxn ang="0">
                  <a:pos x="72" y="18"/>
                </a:cxn>
                <a:cxn ang="0">
                  <a:pos x="67" y="76"/>
                </a:cxn>
                <a:cxn ang="0">
                  <a:pos x="54" y="85"/>
                </a:cxn>
                <a:cxn ang="0">
                  <a:pos x="58" y="50"/>
                </a:cxn>
                <a:cxn ang="0">
                  <a:pos x="67" y="76"/>
                </a:cxn>
                <a:cxn ang="0">
                  <a:pos x="67" y="76"/>
                </a:cxn>
              </a:cxnLst>
              <a:rect l="0" t="0" r="r" b="b"/>
              <a:pathLst>
                <a:path w="99" h="103">
                  <a:moveTo>
                    <a:pt x="72" y="18"/>
                  </a:moveTo>
                  <a:lnTo>
                    <a:pt x="72" y="18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8" y="23"/>
                  </a:lnTo>
                  <a:lnTo>
                    <a:pt x="32" y="23"/>
                  </a:lnTo>
                  <a:lnTo>
                    <a:pt x="32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1" y="54"/>
                  </a:lnTo>
                  <a:lnTo>
                    <a:pt x="27" y="67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4" y="3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54"/>
                  </a:lnTo>
                  <a:lnTo>
                    <a:pt x="14" y="99"/>
                  </a:lnTo>
                  <a:lnTo>
                    <a:pt x="27" y="99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41" y="72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5" y="103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76" y="90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85" y="76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2"/>
                  </a:lnTo>
                  <a:lnTo>
                    <a:pt x="94" y="32"/>
                  </a:lnTo>
                  <a:lnTo>
                    <a:pt x="94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close/>
                  <a:moveTo>
                    <a:pt x="67" y="76"/>
                  </a:moveTo>
                  <a:lnTo>
                    <a:pt x="67" y="76"/>
                  </a:lnTo>
                  <a:lnTo>
                    <a:pt x="54" y="85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4" name="Freeform 32"/>
            <p:cNvSpPr>
              <a:spLocks noEditPoints="1"/>
            </p:cNvSpPr>
            <p:nvPr/>
          </p:nvSpPr>
          <p:spPr bwMode="auto">
            <a:xfrm>
              <a:off x="2939" y="3417"/>
              <a:ext cx="99" cy="94"/>
            </a:xfrm>
            <a:custGeom>
              <a:avLst/>
              <a:gdLst/>
              <a:ahLst/>
              <a:cxnLst>
                <a:cxn ang="0">
                  <a:pos x="14" y="13"/>
                </a:cxn>
                <a:cxn ang="0">
                  <a:pos x="27" y="13"/>
                </a:cxn>
                <a:cxn ang="0">
                  <a:pos x="27" y="0"/>
                </a:cxn>
                <a:cxn ang="0">
                  <a:pos x="14" y="4"/>
                </a:cxn>
                <a:cxn ang="0">
                  <a:pos x="14" y="13"/>
                </a:cxn>
                <a:cxn ang="0">
                  <a:pos x="41" y="85"/>
                </a:cxn>
                <a:cxn ang="0">
                  <a:pos x="23" y="36"/>
                </a:cxn>
                <a:cxn ang="0">
                  <a:pos x="41" y="27"/>
                </a:cxn>
                <a:cxn ang="0">
                  <a:pos x="36" y="31"/>
                </a:cxn>
                <a:cxn ang="0">
                  <a:pos x="45" y="36"/>
                </a:cxn>
                <a:cxn ang="0">
                  <a:pos x="99" y="18"/>
                </a:cxn>
                <a:cxn ang="0">
                  <a:pos x="63" y="9"/>
                </a:cxn>
                <a:cxn ang="0">
                  <a:pos x="63" y="4"/>
                </a:cxn>
                <a:cxn ang="0">
                  <a:pos x="63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22"/>
                </a:cxn>
                <a:cxn ang="0">
                  <a:pos x="0" y="13"/>
                </a:cxn>
                <a:cxn ang="0">
                  <a:pos x="9" y="27"/>
                </a:cxn>
                <a:cxn ang="0">
                  <a:pos x="9" y="45"/>
                </a:cxn>
                <a:cxn ang="0">
                  <a:pos x="0" y="89"/>
                </a:cxn>
                <a:cxn ang="0">
                  <a:pos x="5" y="89"/>
                </a:cxn>
                <a:cxn ang="0">
                  <a:pos x="14" y="94"/>
                </a:cxn>
                <a:cxn ang="0">
                  <a:pos x="18" y="71"/>
                </a:cxn>
                <a:cxn ang="0">
                  <a:pos x="27" y="45"/>
                </a:cxn>
                <a:cxn ang="0">
                  <a:pos x="27" y="76"/>
                </a:cxn>
                <a:cxn ang="0">
                  <a:pos x="18" y="80"/>
                </a:cxn>
                <a:cxn ang="0">
                  <a:pos x="23" y="94"/>
                </a:cxn>
                <a:cxn ang="0">
                  <a:pos x="32" y="89"/>
                </a:cxn>
                <a:cxn ang="0">
                  <a:pos x="41" y="89"/>
                </a:cxn>
                <a:cxn ang="0">
                  <a:pos x="50" y="94"/>
                </a:cxn>
                <a:cxn ang="0">
                  <a:pos x="72" y="71"/>
                </a:cxn>
                <a:cxn ang="0">
                  <a:pos x="81" y="85"/>
                </a:cxn>
                <a:cxn ang="0">
                  <a:pos x="94" y="94"/>
                </a:cxn>
                <a:cxn ang="0">
                  <a:pos x="99" y="85"/>
                </a:cxn>
                <a:cxn ang="0">
                  <a:pos x="81" y="62"/>
                </a:cxn>
                <a:cxn ang="0">
                  <a:pos x="99" y="53"/>
                </a:cxn>
                <a:cxn ang="0">
                  <a:pos x="76" y="40"/>
                </a:cxn>
                <a:cxn ang="0">
                  <a:pos x="94" y="31"/>
                </a:cxn>
                <a:cxn ang="0">
                  <a:pos x="67" y="31"/>
                </a:cxn>
                <a:cxn ang="0">
                  <a:pos x="67" y="27"/>
                </a:cxn>
                <a:cxn ang="0">
                  <a:pos x="54" y="22"/>
                </a:cxn>
                <a:cxn ang="0">
                  <a:pos x="50" y="36"/>
                </a:cxn>
                <a:cxn ang="0">
                  <a:pos x="41" y="49"/>
                </a:cxn>
                <a:cxn ang="0">
                  <a:pos x="45" y="49"/>
                </a:cxn>
                <a:cxn ang="0">
                  <a:pos x="54" y="53"/>
                </a:cxn>
                <a:cxn ang="0">
                  <a:pos x="63" y="40"/>
                </a:cxn>
                <a:cxn ang="0">
                  <a:pos x="45" y="53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41" y="85"/>
                </a:cxn>
                <a:cxn ang="0">
                  <a:pos x="41" y="85"/>
                </a:cxn>
              </a:cxnLst>
              <a:rect l="0" t="0" r="r" b="b"/>
              <a:pathLst>
                <a:path w="99" h="94">
                  <a:moveTo>
                    <a:pt x="14" y="13"/>
                  </a:moveTo>
                  <a:lnTo>
                    <a:pt x="14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  <a:moveTo>
                    <a:pt x="41" y="85"/>
                  </a:moveTo>
                  <a:lnTo>
                    <a:pt x="41" y="36"/>
                  </a:lnTo>
                  <a:lnTo>
                    <a:pt x="23" y="36"/>
                  </a:lnTo>
                  <a:lnTo>
                    <a:pt x="23" y="27"/>
                  </a:lnTo>
                  <a:lnTo>
                    <a:pt x="41" y="27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54" y="18"/>
                  </a:lnTo>
                  <a:lnTo>
                    <a:pt x="99" y="18"/>
                  </a:lnTo>
                  <a:lnTo>
                    <a:pt x="99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22"/>
                  </a:lnTo>
                  <a:lnTo>
                    <a:pt x="41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71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5" y="89"/>
                  </a:lnTo>
                  <a:lnTo>
                    <a:pt x="5" y="89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8" y="71"/>
                  </a:lnTo>
                  <a:lnTo>
                    <a:pt x="23" y="45"/>
                  </a:lnTo>
                  <a:lnTo>
                    <a:pt x="27" y="45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80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32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63" y="85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81" y="85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85" y="76"/>
                  </a:lnTo>
                  <a:lnTo>
                    <a:pt x="81" y="62"/>
                  </a:lnTo>
                  <a:lnTo>
                    <a:pt x="99" y="62"/>
                  </a:lnTo>
                  <a:lnTo>
                    <a:pt x="99" y="53"/>
                  </a:lnTo>
                  <a:lnTo>
                    <a:pt x="76" y="53"/>
                  </a:lnTo>
                  <a:lnTo>
                    <a:pt x="76" y="40"/>
                  </a:lnTo>
                  <a:lnTo>
                    <a:pt x="94" y="40"/>
                  </a:lnTo>
                  <a:lnTo>
                    <a:pt x="94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0" y="36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8" y="40"/>
                  </a:lnTo>
                  <a:lnTo>
                    <a:pt x="63" y="40"/>
                  </a:lnTo>
                  <a:lnTo>
                    <a:pt x="63" y="53"/>
                  </a:lnTo>
                  <a:lnTo>
                    <a:pt x="45" y="53"/>
                  </a:lnTo>
                  <a:lnTo>
                    <a:pt x="45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54" y="76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5" name="Freeform 33"/>
            <p:cNvSpPr>
              <a:spLocks noEditPoints="1"/>
            </p:cNvSpPr>
            <p:nvPr/>
          </p:nvSpPr>
          <p:spPr bwMode="auto">
            <a:xfrm>
              <a:off x="3047" y="3417"/>
              <a:ext cx="98" cy="94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26" y="0"/>
                </a:cxn>
                <a:cxn ang="0">
                  <a:pos x="0" y="9"/>
                </a:cxn>
                <a:cxn ang="0">
                  <a:pos x="26" y="22"/>
                </a:cxn>
                <a:cxn ang="0">
                  <a:pos x="40" y="31"/>
                </a:cxn>
                <a:cxn ang="0">
                  <a:pos x="57" y="22"/>
                </a:cxn>
                <a:cxn ang="0">
                  <a:pos x="71" y="31"/>
                </a:cxn>
                <a:cxn ang="0">
                  <a:pos x="98" y="22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1" y="4"/>
                </a:cxn>
                <a:cxn ang="0">
                  <a:pos x="71" y="0"/>
                </a:cxn>
                <a:cxn ang="0">
                  <a:pos x="57" y="0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0" y="4"/>
                </a:cxn>
                <a:cxn ang="0">
                  <a:pos x="26" y="94"/>
                </a:cxn>
                <a:cxn ang="0">
                  <a:pos x="71" y="89"/>
                </a:cxn>
                <a:cxn ang="0">
                  <a:pos x="84" y="94"/>
                </a:cxn>
                <a:cxn ang="0">
                  <a:pos x="13" y="36"/>
                </a:cxn>
                <a:cxn ang="0">
                  <a:pos x="26" y="94"/>
                </a:cxn>
                <a:cxn ang="0">
                  <a:pos x="57" y="45"/>
                </a:cxn>
                <a:cxn ang="0">
                  <a:pos x="71" y="58"/>
                </a:cxn>
                <a:cxn ang="0">
                  <a:pos x="57" y="45"/>
                </a:cxn>
                <a:cxn ang="0">
                  <a:pos x="40" y="45"/>
                </a:cxn>
                <a:cxn ang="0">
                  <a:pos x="26" y="58"/>
                </a:cxn>
                <a:cxn ang="0">
                  <a:pos x="40" y="45"/>
                </a:cxn>
                <a:cxn ang="0">
                  <a:pos x="40" y="67"/>
                </a:cxn>
                <a:cxn ang="0">
                  <a:pos x="26" y="80"/>
                </a:cxn>
                <a:cxn ang="0">
                  <a:pos x="40" y="67"/>
                </a:cxn>
                <a:cxn ang="0">
                  <a:pos x="71" y="80"/>
                </a:cxn>
                <a:cxn ang="0">
                  <a:pos x="57" y="67"/>
                </a:cxn>
                <a:cxn ang="0">
                  <a:pos x="71" y="80"/>
                </a:cxn>
              </a:cxnLst>
              <a:rect l="0" t="0" r="r" b="b"/>
              <a:pathLst>
                <a:path w="98" h="94">
                  <a:moveTo>
                    <a:pt x="40" y="4"/>
                  </a:move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6" y="9"/>
                  </a:lnTo>
                  <a:lnTo>
                    <a:pt x="0" y="9"/>
                  </a:lnTo>
                  <a:lnTo>
                    <a:pt x="0" y="22"/>
                  </a:lnTo>
                  <a:lnTo>
                    <a:pt x="26" y="22"/>
                  </a:lnTo>
                  <a:lnTo>
                    <a:pt x="26" y="31"/>
                  </a:lnTo>
                  <a:lnTo>
                    <a:pt x="40" y="31"/>
                  </a:lnTo>
                  <a:lnTo>
                    <a:pt x="40" y="22"/>
                  </a:lnTo>
                  <a:lnTo>
                    <a:pt x="57" y="22"/>
                  </a:lnTo>
                  <a:lnTo>
                    <a:pt x="57" y="31"/>
                  </a:lnTo>
                  <a:lnTo>
                    <a:pt x="71" y="31"/>
                  </a:lnTo>
                  <a:lnTo>
                    <a:pt x="71" y="22"/>
                  </a:lnTo>
                  <a:lnTo>
                    <a:pt x="98" y="22"/>
                  </a:lnTo>
                  <a:lnTo>
                    <a:pt x="98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57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close/>
                  <a:moveTo>
                    <a:pt x="26" y="94"/>
                  </a:moveTo>
                  <a:lnTo>
                    <a:pt x="26" y="89"/>
                  </a:lnTo>
                  <a:lnTo>
                    <a:pt x="71" y="89"/>
                  </a:lnTo>
                  <a:lnTo>
                    <a:pt x="71" y="94"/>
                  </a:lnTo>
                  <a:lnTo>
                    <a:pt x="84" y="94"/>
                  </a:lnTo>
                  <a:lnTo>
                    <a:pt x="84" y="36"/>
                  </a:lnTo>
                  <a:lnTo>
                    <a:pt x="13" y="36"/>
                  </a:lnTo>
                  <a:lnTo>
                    <a:pt x="13" y="94"/>
                  </a:lnTo>
                  <a:lnTo>
                    <a:pt x="26" y="94"/>
                  </a:lnTo>
                  <a:lnTo>
                    <a:pt x="26" y="94"/>
                  </a:lnTo>
                  <a:close/>
                  <a:moveTo>
                    <a:pt x="57" y="45"/>
                  </a:moveTo>
                  <a:lnTo>
                    <a:pt x="71" y="45"/>
                  </a:lnTo>
                  <a:lnTo>
                    <a:pt x="71" y="58"/>
                  </a:lnTo>
                  <a:lnTo>
                    <a:pt x="57" y="58"/>
                  </a:lnTo>
                  <a:lnTo>
                    <a:pt x="57" y="45"/>
                  </a:lnTo>
                  <a:lnTo>
                    <a:pt x="57" y="45"/>
                  </a:lnTo>
                  <a:close/>
                  <a:moveTo>
                    <a:pt x="40" y="45"/>
                  </a:moveTo>
                  <a:lnTo>
                    <a:pt x="40" y="58"/>
                  </a:lnTo>
                  <a:lnTo>
                    <a:pt x="26" y="58"/>
                  </a:lnTo>
                  <a:lnTo>
                    <a:pt x="26" y="45"/>
                  </a:lnTo>
                  <a:lnTo>
                    <a:pt x="40" y="45"/>
                  </a:lnTo>
                  <a:lnTo>
                    <a:pt x="40" y="45"/>
                  </a:lnTo>
                  <a:close/>
                  <a:moveTo>
                    <a:pt x="40" y="67"/>
                  </a:moveTo>
                  <a:lnTo>
                    <a:pt x="40" y="80"/>
                  </a:lnTo>
                  <a:lnTo>
                    <a:pt x="26" y="80"/>
                  </a:lnTo>
                  <a:lnTo>
                    <a:pt x="26" y="67"/>
                  </a:lnTo>
                  <a:lnTo>
                    <a:pt x="40" y="67"/>
                  </a:lnTo>
                  <a:lnTo>
                    <a:pt x="40" y="67"/>
                  </a:lnTo>
                  <a:close/>
                  <a:moveTo>
                    <a:pt x="71" y="80"/>
                  </a:moveTo>
                  <a:lnTo>
                    <a:pt x="57" y="80"/>
                  </a:lnTo>
                  <a:lnTo>
                    <a:pt x="57" y="67"/>
                  </a:lnTo>
                  <a:lnTo>
                    <a:pt x="71" y="67"/>
                  </a:lnTo>
                  <a:lnTo>
                    <a:pt x="71" y="80"/>
                  </a:lnTo>
                  <a:lnTo>
                    <a:pt x="71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6" name="Freeform 34"/>
            <p:cNvSpPr>
              <a:spLocks noEditPoints="1"/>
            </p:cNvSpPr>
            <p:nvPr/>
          </p:nvSpPr>
          <p:spPr bwMode="auto">
            <a:xfrm>
              <a:off x="3154" y="3417"/>
              <a:ext cx="98" cy="98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26" y="13"/>
                </a:cxn>
                <a:cxn ang="0">
                  <a:pos x="26" y="0"/>
                </a:cxn>
                <a:cxn ang="0">
                  <a:pos x="13" y="4"/>
                </a:cxn>
                <a:cxn ang="0">
                  <a:pos x="13" y="13"/>
                </a:cxn>
                <a:cxn ang="0">
                  <a:pos x="40" y="85"/>
                </a:cxn>
                <a:cxn ang="0">
                  <a:pos x="22" y="36"/>
                </a:cxn>
                <a:cxn ang="0">
                  <a:pos x="40" y="27"/>
                </a:cxn>
                <a:cxn ang="0">
                  <a:pos x="35" y="31"/>
                </a:cxn>
                <a:cxn ang="0">
                  <a:pos x="44" y="36"/>
                </a:cxn>
                <a:cxn ang="0">
                  <a:pos x="98" y="18"/>
                </a:cxn>
                <a:cxn ang="0">
                  <a:pos x="62" y="9"/>
                </a:cxn>
                <a:cxn ang="0">
                  <a:pos x="62" y="4"/>
                </a:cxn>
                <a:cxn ang="0">
                  <a:pos x="62" y="0"/>
                </a:cxn>
                <a:cxn ang="0">
                  <a:pos x="49" y="0"/>
                </a:cxn>
                <a:cxn ang="0">
                  <a:pos x="49" y="4"/>
                </a:cxn>
                <a:cxn ang="0">
                  <a:pos x="40" y="22"/>
                </a:cxn>
                <a:cxn ang="0">
                  <a:pos x="0" y="13"/>
                </a:cxn>
                <a:cxn ang="0">
                  <a:pos x="8" y="27"/>
                </a:cxn>
                <a:cxn ang="0">
                  <a:pos x="8" y="45"/>
                </a:cxn>
                <a:cxn ang="0">
                  <a:pos x="0" y="89"/>
                </a:cxn>
                <a:cxn ang="0">
                  <a:pos x="4" y="89"/>
                </a:cxn>
                <a:cxn ang="0">
                  <a:pos x="13" y="94"/>
                </a:cxn>
                <a:cxn ang="0">
                  <a:pos x="17" y="71"/>
                </a:cxn>
                <a:cxn ang="0">
                  <a:pos x="26" y="45"/>
                </a:cxn>
                <a:cxn ang="0">
                  <a:pos x="26" y="76"/>
                </a:cxn>
                <a:cxn ang="0">
                  <a:pos x="17" y="80"/>
                </a:cxn>
                <a:cxn ang="0">
                  <a:pos x="22" y="94"/>
                </a:cxn>
                <a:cxn ang="0">
                  <a:pos x="31" y="89"/>
                </a:cxn>
                <a:cxn ang="0">
                  <a:pos x="40" y="89"/>
                </a:cxn>
                <a:cxn ang="0">
                  <a:pos x="49" y="98"/>
                </a:cxn>
                <a:cxn ang="0">
                  <a:pos x="71" y="71"/>
                </a:cxn>
                <a:cxn ang="0">
                  <a:pos x="80" y="85"/>
                </a:cxn>
                <a:cxn ang="0">
                  <a:pos x="93" y="94"/>
                </a:cxn>
                <a:cxn ang="0">
                  <a:pos x="98" y="85"/>
                </a:cxn>
                <a:cxn ang="0">
                  <a:pos x="80" y="62"/>
                </a:cxn>
                <a:cxn ang="0">
                  <a:pos x="98" y="53"/>
                </a:cxn>
                <a:cxn ang="0">
                  <a:pos x="75" y="40"/>
                </a:cxn>
                <a:cxn ang="0">
                  <a:pos x="93" y="31"/>
                </a:cxn>
                <a:cxn ang="0">
                  <a:pos x="66" y="31"/>
                </a:cxn>
                <a:cxn ang="0">
                  <a:pos x="66" y="27"/>
                </a:cxn>
                <a:cxn ang="0">
                  <a:pos x="53" y="22"/>
                </a:cxn>
                <a:cxn ang="0">
                  <a:pos x="49" y="36"/>
                </a:cxn>
                <a:cxn ang="0">
                  <a:pos x="40" y="49"/>
                </a:cxn>
                <a:cxn ang="0">
                  <a:pos x="44" y="49"/>
                </a:cxn>
                <a:cxn ang="0">
                  <a:pos x="53" y="53"/>
                </a:cxn>
                <a:cxn ang="0">
                  <a:pos x="62" y="40"/>
                </a:cxn>
                <a:cxn ang="0">
                  <a:pos x="44" y="53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40" y="85"/>
                </a:cxn>
                <a:cxn ang="0">
                  <a:pos x="40" y="85"/>
                </a:cxn>
              </a:cxnLst>
              <a:rect l="0" t="0" r="r" b="b"/>
              <a:pathLst>
                <a:path w="98" h="98">
                  <a:moveTo>
                    <a:pt x="13" y="13"/>
                  </a:moveTo>
                  <a:lnTo>
                    <a:pt x="13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close/>
                  <a:moveTo>
                    <a:pt x="40" y="85"/>
                  </a:moveTo>
                  <a:lnTo>
                    <a:pt x="40" y="36"/>
                  </a:lnTo>
                  <a:lnTo>
                    <a:pt x="22" y="36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53" y="18"/>
                  </a:lnTo>
                  <a:lnTo>
                    <a:pt x="98" y="18"/>
                  </a:lnTo>
                  <a:lnTo>
                    <a:pt x="98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0" y="22"/>
                  </a:lnTo>
                  <a:lnTo>
                    <a:pt x="40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8" y="27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71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7" y="71"/>
                  </a:lnTo>
                  <a:lnTo>
                    <a:pt x="22" y="45"/>
                  </a:lnTo>
                  <a:lnTo>
                    <a:pt x="26" y="45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80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31" y="89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62" y="85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80" y="85"/>
                  </a:lnTo>
                  <a:lnTo>
                    <a:pt x="93" y="94"/>
                  </a:lnTo>
                  <a:lnTo>
                    <a:pt x="93" y="94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84" y="76"/>
                  </a:lnTo>
                  <a:lnTo>
                    <a:pt x="80" y="62"/>
                  </a:lnTo>
                  <a:lnTo>
                    <a:pt x="98" y="62"/>
                  </a:lnTo>
                  <a:lnTo>
                    <a:pt x="98" y="53"/>
                  </a:lnTo>
                  <a:lnTo>
                    <a:pt x="75" y="53"/>
                  </a:lnTo>
                  <a:lnTo>
                    <a:pt x="75" y="40"/>
                  </a:lnTo>
                  <a:lnTo>
                    <a:pt x="93" y="40"/>
                  </a:lnTo>
                  <a:lnTo>
                    <a:pt x="93" y="31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49" y="36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40"/>
                  </a:lnTo>
                  <a:lnTo>
                    <a:pt x="62" y="40"/>
                  </a:lnTo>
                  <a:lnTo>
                    <a:pt x="62" y="53"/>
                  </a:lnTo>
                  <a:lnTo>
                    <a:pt x="44" y="53"/>
                  </a:lnTo>
                  <a:lnTo>
                    <a:pt x="44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3" y="76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Freeform 35"/>
            <p:cNvSpPr>
              <a:spLocks noEditPoints="1"/>
            </p:cNvSpPr>
            <p:nvPr/>
          </p:nvSpPr>
          <p:spPr bwMode="auto">
            <a:xfrm>
              <a:off x="3274" y="3417"/>
              <a:ext cx="71" cy="98"/>
            </a:xfrm>
            <a:custGeom>
              <a:avLst/>
              <a:gdLst/>
              <a:ahLst/>
              <a:cxnLst>
                <a:cxn ang="0">
                  <a:pos x="13" y="98"/>
                </a:cxn>
                <a:cxn ang="0">
                  <a:pos x="13" y="89"/>
                </a:cxn>
                <a:cxn ang="0">
                  <a:pos x="58" y="89"/>
                </a:cxn>
                <a:cxn ang="0">
                  <a:pos x="58" y="98"/>
                </a:cxn>
                <a:cxn ang="0">
                  <a:pos x="71" y="98"/>
                </a:cxn>
                <a:cxn ang="0">
                  <a:pos x="71" y="13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13"/>
                </a:cxn>
                <a:cxn ang="0">
                  <a:pos x="0" y="1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58" y="27"/>
                </a:cxn>
                <a:cxn ang="0">
                  <a:pos x="58" y="36"/>
                </a:cxn>
                <a:cxn ang="0">
                  <a:pos x="13" y="36"/>
                </a:cxn>
                <a:cxn ang="0">
                  <a:pos x="13" y="27"/>
                </a:cxn>
                <a:cxn ang="0">
                  <a:pos x="58" y="27"/>
                </a:cxn>
                <a:cxn ang="0">
                  <a:pos x="58" y="27"/>
                </a:cxn>
                <a:cxn ang="0">
                  <a:pos x="58" y="58"/>
                </a:cxn>
                <a:cxn ang="0">
                  <a:pos x="13" y="58"/>
                </a:cxn>
                <a:cxn ang="0">
                  <a:pos x="13" y="45"/>
                </a:cxn>
                <a:cxn ang="0">
                  <a:pos x="58" y="45"/>
                </a:cxn>
                <a:cxn ang="0">
                  <a:pos x="58" y="58"/>
                </a:cxn>
                <a:cxn ang="0">
                  <a:pos x="58" y="58"/>
                </a:cxn>
                <a:cxn ang="0">
                  <a:pos x="58" y="67"/>
                </a:cxn>
                <a:cxn ang="0">
                  <a:pos x="58" y="80"/>
                </a:cxn>
                <a:cxn ang="0">
                  <a:pos x="13" y="80"/>
                </a:cxn>
                <a:cxn ang="0">
                  <a:pos x="13" y="67"/>
                </a:cxn>
                <a:cxn ang="0">
                  <a:pos x="58" y="67"/>
                </a:cxn>
                <a:cxn ang="0">
                  <a:pos x="58" y="67"/>
                </a:cxn>
              </a:cxnLst>
              <a:rect l="0" t="0" r="r" b="b"/>
              <a:pathLst>
                <a:path w="71" h="98">
                  <a:moveTo>
                    <a:pt x="13" y="98"/>
                  </a:moveTo>
                  <a:lnTo>
                    <a:pt x="13" y="89"/>
                  </a:lnTo>
                  <a:lnTo>
                    <a:pt x="58" y="89"/>
                  </a:lnTo>
                  <a:lnTo>
                    <a:pt x="58" y="98"/>
                  </a:lnTo>
                  <a:lnTo>
                    <a:pt x="71" y="98"/>
                  </a:lnTo>
                  <a:lnTo>
                    <a:pt x="71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3"/>
                  </a:lnTo>
                  <a:lnTo>
                    <a:pt x="0" y="1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13" y="98"/>
                  </a:lnTo>
                  <a:lnTo>
                    <a:pt x="13" y="98"/>
                  </a:lnTo>
                  <a:close/>
                  <a:moveTo>
                    <a:pt x="58" y="27"/>
                  </a:moveTo>
                  <a:lnTo>
                    <a:pt x="58" y="36"/>
                  </a:lnTo>
                  <a:lnTo>
                    <a:pt x="13" y="36"/>
                  </a:lnTo>
                  <a:lnTo>
                    <a:pt x="13" y="27"/>
                  </a:lnTo>
                  <a:lnTo>
                    <a:pt x="58" y="27"/>
                  </a:lnTo>
                  <a:lnTo>
                    <a:pt x="58" y="27"/>
                  </a:lnTo>
                  <a:close/>
                  <a:moveTo>
                    <a:pt x="58" y="58"/>
                  </a:moveTo>
                  <a:lnTo>
                    <a:pt x="13" y="58"/>
                  </a:lnTo>
                  <a:lnTo>
                    <a:pt x="13" y="45"/>
                  </a:lnTo>
                  <a:lnTo>
                    <a:pt x="58" y="45"/>
                  </a:ln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67"/>
                  </a:moveTo>
                  <a:lnTo>
                    <a:pt x="58" y="80"/>
                  </a:lnTo>
                  <a:lnTo>
                    <a:pt x="13" y="80"/>
                  </a:lnTo>
                  <a:lnTo>
                    <a:pt x="13" y="67"/>
                  </a:lnTo>
                  <a:lnTo>
                    <a:pt x="58" y="67"/>
                  </a:lnTo>
                  <a:lnTo>
                    <a:pt x="58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8" name="Freeform 36"/>
            <p:cNvSpPr>
              <a:spLocks noEditPoints="1"/>
            </p:cNvSpPr>
            <p:nvPr/>
          </p:nvSpPr>
          <p:spPr bwMode="auto">
            <a:xfrm>
              <a:off x="3368" y="3412"/>
              <a:ext cx="98" cy="99"/>
            </a:xfrm>
            <a:custGeom>
              <a:avLst/>
              <a:gdLst/>
              <a:ahLst/>
              <a:cxnLst>
                <a:cxn ang="0">
                  <a:pos x="71" y="9"/>
                </a:cxn>
                <a:cxn ang="0">
                  <a:pos x="71" y="9"/>
                </a:cxn>
                <a:cxn ang="0">
                  <a:pos x="58" y="0"/>
                </a:cxn>
                <a:cxn ang="0">
                  <a:pos x="49" y="23"/>
                </a:cxn>
                <a:cxn ang="0">
                  <a:pos x="31" y="36"/>
                </a:cxn>
                <a:cxn ang="0">
                  <a:pos x="35" y="50"/>
                </a:cxn>
                <a:cxn ang="0">
                  <a:pos x="84" y="45"/>
                </a:cxn>
                <a:cxn ang="0">
                  <a:pos x="84" y="54"/>
                </a:cxn>
                <a:cxn ang="0">
                  <a:pos x="93" y="50"/>
                </a:cxn>
                <a:cxn ang="0">
                  <a:pos x="98" y="45"/>
                </a:cxn>
                <a:cxn ang="0">
                  <a:pos x="80" y="18"/>
                </a:cxn>
                <a:cxn ang="0">
                  <a:pos x="66" y="23"/>
                </a:cxn>
                <a:cxn ang="0">
                  <a:pos x="53" y="36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35" y="18"/>
                </a:cxn>
                <a:cxn ang="0">
                  <a:pos x="22" y="5"/>
                </a:cxn>
                <a:cxn ang="0">
                  <a:pos x="9" y="14"/>
                </a:cxn>
                <a:cxn ang="0">
                  <a:pos x="13" y="18"/>
                </a:cxn>
                <a:cxn ang="0">
                  <a:pos x="26" y="27"/>
                </a:cxn>
                <a:cxn ang="0">
                  <a:pos x="35" y="18"/>
                </a:cxn>
                <a:cxn ang="0">
                  <a:pos x="26" y="41"/>
                </a:cxn>
                <a:cxn ang="0">
                  <a:pos x="9" y="27"/>
                </a:cxn>
                <a:cxn ang="0">
                  <a:pos x="0" y="41"/>
                </a:cxn>
                <a:cxn ang="0">
                  <a:pos x="17" y="50"/>
                </a:cxn>
                <a:cxn ang="0">
                  <a:pos x="26" y="41"/>
                </a:cxn>
                <a:cxn ang="0">
                  <a:pos x="26" y="41"/>
                </a:cxn>
                <a:cxn ang="0">
                  <a:pos x="13" y="99"/>
                </a:cxn>
                <a:cxn ang="0">
                  <a:pos x="17" y="99"/>
                </a:cxn>
                <a:cxn ang="0">
                  <a:pos x="31" y="63"/>
                </a:cxn>
                <a:cxn ang="0">
                  <a:pos x="22" y="58"/>
                </a:cxn>
                <a:cxn ang="0">
                  <a:pos x="17" y="54"/>
                </a:cxn>
                <a:cxn ang="0">
                  <a:pos x="4" y="90"/>
                </a:cxn>
                <a:cxn ang="0">
                  <a:pos x="13" y="99"/>
                </a:cxn>
                <a:cxn ang="0">
                  <a:pos x="49" y="94"/>
                </a:cxn>
                <a:cxn ang="0">
                  <a:pos x="75" y="99"/>
                </a:cxn>
                <a:cxn ang="0">
                  <a:pos x="89" y="54"/>
                </a:cxn>
                <a:cxn ang="0">
                  <a:pos x="35" y="99"/>
                </a:cxn>
                <a:cxn ang="0">
                  <a:pos x="49" y="94"/>
                </a:cxn>
                <a:cxn ang="0">
                  <a:pos x="75" y="67"/>
                </a:cxn>
                <a:cxn ang="0">
                  <a:pos x="49" y="85"/>
                </a:cxn>
                <a:cxn ang="0">
                  <a:pos x="75" y="67"/>
                </a:cxn>
              </a:cxnLst>
              <a:rect l="0" t="0" r="r" b="b"/>
              <a:pathLst>
                <a:path w="98" h="99">
                  <a:moveTo>
                    <a:pt x="71" y="9"/>
                  </a:move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0" y="32"/>
                  </a:lnTo>
                  <a:lnTo>
                    <a:pt x="31" y="36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66" y="45"/>
                  </a:lnTo>
                  <a:lnTo>
                    <a:pt x="84" y="45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75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close/>
                  <a:moveTo>
                    <a:pt x="35" y="18"/>
                  </a:moveTo>
                  <a:lnTo>
                    <a:pt x="35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8"/>
                  </a:lnTo>
                  <a:close/>
                  <a:moveTo>
                    <a:pt x="26" y="41"/>
                  </a:moveTo>
                  <a:lnTo>
                    <a:pt x="26" y="41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13" y="99"/>
                  </a:moveTo>
                  <a:lnTo>
                    <a:pt x="13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close/>
                  <a:moveTo>
                    <a:pt x="49" y="94"/>
                  </a:moveTo>
                  <a:lnTo>
                    <a:pt x="75" y="94"/>
                  </a:lnTo>
                  <a:lnTo>
                    <a:pt x="75" y="99"/>
                  </a:lnTo>
                  <a:lnTo>
                    <a:pt x="89" y="99"/>
                  </a:lnTo>
                  <a:lnTo>
                    <a:pt x="89" y="54"/>
                  </a:lnTo>
                  <a:lnTo>
                    <a:pt x="35" y="54"/>
                  </a:lnTo>
                  <a:lnTo>
                    <a:pt x="35" y="99"/>
                  </a:lnTo>
                  <a:lnTo>
                    <a:pt x="49" y="99"/>
                  </a:lnTo>
                  <a:lnTo>
                    <a:pt x="49" y="94"/>
                  </a:lnTo>
                  <a:lnTo>
                    <a:pt x="49" y="94"/>
                  </a:lnTo>
                  <a:close/>
                  <a:moveTo>
                    <a:pt x="75" y="67"/>
                  </a:moveTo>
                  <a:lnTo>
                    <a:pt x="75" y="85"/>
                  </a:lnTo>
                  <a:lnTo>
                    <a:pt x="49" y="85"/>
                  </a:lnTo>
                  <a:lnTo>
                    <a:pt x="49" y="67"/>
                  </a:lnTo>
                  <a:lnTo>
                    <a:pt x="75" y="67"/>
                  </a:lnTo>
                  <a:lnTo>
                    <a:pt x="75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9" name="Freeform 37"/>
            <p:cNvSpPr>
              <a:spLocks noEditPoints="1"/>
            </p:cNvSpPr>
            <p:nvPr/>
          </p:nvSpPr>
          <p:spPr bwMode="auto">
            <a:xfrm>
              <a:off x="3475" y="3417"/>
              <a:ext cx="93" cy="98"/>
            </a:xfrm>
            <a:custGeom>
              <a:avLst/>
              <a:gdLst/>
              <a:ahLst/>
              <a:cxnLst>
                <a:cxn ang="0">
                  <a:pos x="71" y="22"/>
                </a:cxn>
                <a:cxn ang="0">
                  <a:pos x="62" y="13"/>
                </a:cxn>
                <a:cxn ang="0">
                  <a:pos x="62" y="9"/>
                </a:cxn>
                <a:cxn ang="0">
                  <a:pos x="62" y="4"/>
                </a:cxn>
                <a:cxn ang="0">
                  <a:pos x="58" y="4"/>
                </a:cxn>
                <a:cxn ang="0">
                  <a:pos x="49" y="4"/>
                </a:cxn>
                <a:cxn ang="0">
                  <a:pos x="49" y="49"/>
                </a:cxn>
                <a:cxn ang="0">
                  <a:pos x="44" y="22"/>
                </a:cxn>
                <a:cxn ang="0">
                  <a:pos x="35" y="9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1" y="0"/>
                </a:cxn>
                <a:cxn ang="0">
                  <a:pos x="22" y="0"/>
                </a:cxn>
                <a:cxn ang="0">
                  <a:pos x="22" y="53"/>
                </a:cxn>
                <a:cxn ang="0">
                  <a:pos x="17" y="76"/>
                </a:cxn>
                <a:cxn ang="0">
                  <a:pos x="0" y="89"/>
                </a:cxn>
                <a:cxn ang="0">
                  <a:pos x="13" y="94"/>
                </a:cxn>
                <a:cxn ang="0">
                  <a:pos x="26" y="85"/>
                </a:cxn>
                <a:cxn ang="0">
                  <a:pos x="31" y="76"/>
                </a:cxn>
                <a:cxn ang="0">
                  <a:pos x="35" y="31"/>
                </a:cxn>
                <a:cxn ang="0">
                  <a:pos x="40" y="58"/>
                </a:cxn>
                <a:cxn ang="0">
                  <a:pos x="44" y="58"/>
                </a:cxn>
                <a:cxn ang="0">
                  <a:pos x="49" y="58"/>
                </a:cxn>
                <a:cxn ang="0">
                  <a:pos x="62" y="89"/>
                </a:cxn>
                <a:cxn ang="0">
                  <a:pos x="62" y="31"/>
                </a:cxn>
                <a:cxn ang="0">
                  <a:pos x="67" y="58"/>
                </a:cxn>
                <a:cxn ang="0">
                  <a:pos x="75" y="98"/>
                </a:cxn>
                <a:cxn ang="0">
                  <a:pos x="89" y="9"/>
                </a:cxn>
                <a:cxn ang="0">
                  <a:pos x="93" y="4"/>
                </a:cxn>
                <a:cxn ang="0">
                  <a:pos x="93" y="0"/>
                </a:cxn>
                <a:cxn ang="0">
                  <a:pos x="89" y="0"/>
                </a:cxn>
                <a:cxn ang="0">
                  <a:pos x="75" y="0"/>
                </a:cxn>
                <a:cxn ang="0">
                  <a:pos x="75" y="49"/>
                </a:cxn>
                <a:cxn ang="0">
                  <a:pos x="71" y="22"/>
                </a:cxn>
                <a:cxn ang="0">
                  <a:pos x="17" y="45"/>
                </a:cxn>
                <a:cxn ang="0">
                  <a:pos x="17" y="27"/>
                </a:cxn>
                <a:cxn ang="0">
                  <a:pos x="9" y="22"/>
                </a:cxn>
                <a:cxn ang="0">
                  <a:pos x="9" y="27"/>
                </a:cxn>
                <a:cxn ang="0">
                  <a:pos x="4" y="58"/>
                </a:cxn>
                <a:cxn ang="0">
                  <a:pos x="13" y="58"/>
                </a:cxn>
                <a:cxn ang="0">
                  <a:pos x="17" y="45"/>
                </a:cxn>
                <a:cxn ang="0">
                  <a:pos x="17" y="45"/>
                </a:cxn>
              </a:cxnLst>
              <a:rect l="0" t="0" r="r" b="b"/>
              <a:pathLst>
                <a:path w="93" h="98">
                  <a:moveTo>
                    <a:pt x="71" y="22"/>
                  </a:moveTo>
                  <a:lnTo>
                    <a:pt x="71" y="22"/>
                  </a:lnTo>
                  <a:lnTo>
                    <a:pt x="62" y="27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49" y="4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5" y="27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22" y="62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26" y="85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5" y="53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49" y="89"/>
                  </a:lnTo>
                  <a:lnTo>
                    <a:pt x="62" y="8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75" y="58"/>
                  </a:lnTo>
                  <a:lnTo>
                    <a:pt x="75" y="98"/>
                  </a:lnTo>
                  <a:lnTo>
                    <a:pt x="89" y="98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5" y="0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71" y="22"/>
                  </a:lnTo>
                  <a:close/>
                  <a:moveTo>
                    <a:pt x="17" y="45"/>
                  </a:moveTo>
                  <a:lnTo>
                    <a:pt x="17" y="45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0" name="Freeform 38"/>
            <p:cNvSpPr>
              <a:spLocks noEditPoints="1"/>
            </p:cNvSpPr>
            <p:nvPr/>
          </p:nvSpPr>
          <p:spPr bwMode="auto">
            <a:xfrm>
              <a:off x="3720" y="3163"/>
              <a:ext cx="98" cy="98"/>
            </a:xfrm>
            <a:custGeom>
              <a:avLst/>
              <a:gdLst/>
              <a:ahLst/>
              <a:cxnLst>
                <a:cxn ang="0">
                  <a:pos x="67" y="40"/>
                </a:cxn>
                <a:cxn ang="0">
                  <a:pos x="71" y="53"/>
                </a:cxn>
                <a:cxn ang="0">
                  <a:pos x="80" y="49"/>
                </a:cxn>
                <a:cxn ang="0">
                  <a:pos x="76" y="35"/>
                </a:cxn>
                <a:cxn ang="0">
                  <a:pos x="76" y="22"/>
                </a:cxn>
                <a:cxn ang="0">
                  <a:pos x="94" y="49"/>
                </a:cxn>
                <a:cxn ang="0">
                  <a:pos x="98" y="40"/>
                </a:cxn>
                <a:cxn ang="0">
                  <a:pos x="80" y="9"/>
                </a:cxn>
                <a:cxn ang="0">
                  <a:pos x="80" y="4"/>
                </a:cxn>
                <a:cxn ang="0">
                  <a:pos x="67" y="0"/>
                </a:cxn>
                <a:cxn ang="0">
                  <a:pos x="53" y="4"/>
                </a:cxn>
                <a:cxn ang="0">
                  <a:pos x="22" y="44"/>
                </a:cxn>
                <a:cxn ang="0">
                  <a:pos x="4" y="58"/>
                </a:cxn>
                <a:cxn ang="0">
                  <a:pos x="22" y="67"/>
                </a:cxn>
                <a:cxn ang="0">
                  <a:pos x="4" y="76"/>
                </a:cxn>
                <a:cxn ang="0">
                  <a:pos x="53" y="62"/>
                </a:cxn>
                <a:cxn ang="0">
                  <a:pos x="49" y="62"/>
                </a:cxn>
                <a:cxn ang="0">
                  <a:pos x="53" y="58"/>
                </a:cxn>
                <a:cxn ang="0">
                  <a:pos x="31" y="44"/>
                </a:cxn>
                <a:cxn ang="0">
                  <a:pos x="58" y="49"/>
                </a:cxn>
                <a:cxn ang="0">
                  <a:pos x="18" y="18"/>
                </a:cxn>
                <a:cxn ang="0">
                  <a:pos x="13" y="18"/>
                </a:cxn>
                <a:cxn ang="0">
                  <a:pos x="22" y="22"/>
                </a:cxn>
                <a:cxn ang="0">
                  <a:pos x="18" y="18"/>
                </a:cxn>
                <a:cxn ang="0">
                  <a:pos x="40" y="22"/>
                </a:cxn>
                <a:cxn ang="0">
                  <a:pos x="36" y="18"/>
                </a:cxn>
                <a:cxn ang="0">
                  <a:pos x="31" y="18"/>
                </a:cxn>
                <a:cxn ang="0">
                  <a:pos x="18" y="35"/>
                </a:cxn>
                <a:cxn ang="0">
                  <a:pos x="22" y="35"/>
                </a:cxn>
                <a:cxn ang="0">
                  <a:pos x="13" y="27"/>
                </a:cxn>
                <a:cxn ang="0">
                  <a:pos x="18" y="35"/>
                </a:cxn>
                <a:cxn ang="0">
                  <a:pos x="40" y="27"/>
                </a:cxn>
                <a:cxn ang="0">
                  <a:pos x="31" y="31"/>
                </a:cxn>
                <a:cxn ang="0">
                  <a:pos x="36" y="35"/>
                </a:cxn>
                <a:cxn ang="0">
                  <a:pos x="9" y="76"/>
                </a:cxn>
                <a:cxn ang="0">
                  <a:pos x="0" y="93"/>
                </a:cxn>
                <a:cxn ang="0">
                  <a:pos x="18" y="80"/>
                </a:cxn>
                <a:cxn ang="0">
                  <a:pos x="9" y="76"/>
                </a:cxn>
                <a:cxn ang="0">
                  <a:pos x="53" y="76"/>
                </a:cxn>
                <a:cxn ang="0">
                  <a:pos x="49" y="93"/>
                </a:cxn>
                <a:cxn ang="0">
                  <a:pos x="58" y="93"/>
                </a:cxn>
                <a:cxn ang="0">
                  <a:pos x="53" y="76"/>
                </a:cxn>
                <a:cxn ang="0">
                  <a:pos x="31" y="76"/>
                </a:cxn>
                <a:cxn ang="0">
                  <a:pos x="36" y="93"/>
                </a:cxn>
                <a:cxn ang="0">
                  <a:pos x="40" y="76"/>
                </a:cxn>
                <a:cxn ang="0">
                  <a:pos x="18" y="76"/>
                </a:cxn>
                <a:cxn ang="0">
                  <a:pos x="18" y="98"/>
                </a:cxn>
                <a:cxn ang="0">
                  <a:pos x="27" y="76"/>
                </a:cxn>
                <a:cxn ang="0">
                  <a:pos x="18" y="76"/>
                </a:cxn>
                <a:cxn ang="0">
                  <a:pos x="80" y="67"/>
                </a:cxn>
                <a:cxn ang="0">
                  <a:pos x="67" y="93"/>
                </a:cxn>
                <a:cxn ang="0">
                  <a:pos x="98" y="53"/>
                </a:cxn>
                <a:cxn ang="0">
                  <a:pos x="58" y="67"/>
                </a:cxn>
              </a:cxnLst>
              <a:rect l="0" t="0" r="r" b="b"/>
              <a:pathLst>
                <a:path w="98" h="98">
                  <a:moveTo>
                    <a:pt x="58" y="49"/>
                  </a:moveTo>
                  <a:lnTo>
                    <a:pt x="58" y="49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0" y="40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85" y="22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2" y="27"/>
                  </a:lnTo>
                  <a:lnTo>
                    <a:pt x="53" y="40"/>
                  </a:lnTo>
                  <a:lnTo>
                    <a:pt x="53" y="4"/>
                  </a:lnTo>
                  <a:lnTo>
                    <a:pt x="4" y="4"/>
                  </a:lnTo>
                  <a:lnTo>
                    <a:pt x="4" y="44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" y="49"/>
                  </a:lnTo>
                  <a:lnTo>
                    <a:pt x="4" y="58"/>
                  </a:lnTo>
                  <a:lnTo>
                    <a:pt x="22" y="58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53" y="71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31" y="67"/>
                  </a:lnTo>
                  <a:lnTo>
                    <a:pt x="31" y="58"/>
                  </a:lnTo>
                  <a:lnTo>
                    <a:pt x="53" y="58"/>
                  </a:lnTo>
                  <a:lnTo>
                    <a:pt x="53" y="49"/>
                  </a:lnTo>
                  <a:lnTo>
                    <a:pt x="31" y="49"/>
                  </a:lnTo>
                  <a:lnTo>
                    <a:pt x="31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close/>
                  <a:moveTo>
                    <a:pt x="18" y="18"/>
                  </a:moveTo>
                  <a:lnTo>
                    <a:pt x="18" y="18"/>
                  </a:lnTo>
                  <a:lnTo>
                    <a:pt x="13" y="22"/>
                  </a:lnTo>
                  <a:lnTo>
                    <a:pt x="13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close/>
                  <a:moveTo>
                    <a:pt x="40" y="18"/>
                  </a:moveTo>
                  <a:lnTo>
                    <a:pt x="40" y="22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1" y="27"/>
                  </a:lnTo>
                  <a:lnTo>
                    <a:pt x="31" y="18"/>
                  </a:lnTo>
                  <a:lnTo>
                    <a:pt x="40" y="18"/>
                  </a:lnTo>
                  <a:lnTo>
                    <a:pt x="40" y="18"/>
                  </a:lnTo>
                  <a:close/>
                  <a:moveTo>
                    <a:pt x="18" y="35"/>
                  </a:moveTo>
                  <a:lnTo>
                    <a:pt x="18" y="35"/>
                  </a:lnTo>
                  <a:lnTo>
                    <a:pt x="22" y="31"/>
                  </a:lnTo>
                  <a:lnTo>
                    <a:pt x="22" y="35"/>
                  </a:lnTo>
                  <a:lnTo>
                    <a:pt x="13" y="3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close/>
                  <a:moveTo>
                    <a:pt x="36" y="35"/>
                  </a:moveTo>
                  <a:lnTo>
                    <a:pt x="36" y="35"/>
                  </a:lnTo>
                  <a:lnTo>
                    <a:pt x="40" y="27"/>
                  </a:lnTo>
                  <a:lnTo>
                    <a:pt x="40" y="35"/>
                  </a:lnTo>
                  <a:lnTo>
                    <a:pt x="31" y="35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close/>
                  <a:moveTo>
                    <a:pt x="9" y="76"/>
                  </a:moveTo>
                  <a:lnTo>
                    <a:pt x="9" y="76"/>
                  </a:lnTo>
                  <a:lnTo>
                    <a:pt x="9" y="76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9" y="98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close/>
                  <a:moveTo>
                    <a:pt x="53" y="76"/>
                  </a:moveTo>
                  <a:lnTo>
                    <a:pt x="5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3" y="76"/>
                  </a:lnTo>
                  <a:close/>
                  <a:moveTo>
                    <a:pt x="40" y="76"/>
                  </a:moveTo>
                  <a:lnTo>
                    <a:pt x="40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close/>
                  <a:moveTo>
                    <a:pt x="18" y="76"/>
                  </a:moveTo>
                  <a:lnTo>
                    <a:pt x="18" y="7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close/>
                  <a:moveTo>
                    <a:pt x="58" y="67"/>
                  </a:moveTo>
                  <a:lnTo>
                    <a:pt x="80" y="67"/>
                  </a:lnTo>
                  <a:lnTo>
                    <a:pt x="80" y="67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80" y="98"/>
                  </a:lnTo>
                  <a:lnTo>
                    <a:pt x="80" y="98"/>
                  </a:lnTo>
                  <a:lnTo>
                    <a:pt x="98" y="53"/>
                  </a:lnTo>
                  <a:lnTo>
                    <a:pt x="58" y="53"/>
                  </a:lnTo>
                  <a:lnTo>
                    <a:pt x="58" y="67"/>
                  </a:lnTo>
                  <a:lnTo>
                    <a:pt x="58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1" name="Freeform 39"/>
            <p:cNvSpPr>
              <a:spLocks noEditPoints="1"/>
            </p:cNvSpPr>
            <p:nvPr/>
          </p:nvSpPr>
          <p:spPr bwMode="auto">
            <a:xfrm>
              <a:off x="3831" y="3163"/>
              <a:ext cx="94" cy="98"/>
            </a:xfrm>
            <a:custGeom>
              <a:avLst/>
              <a:gdLst/>
              <a:ahLst/>
              <a:cxnLst>
                <a:cxn ang="0">
                  <a:pos x="23" y="27"/>
                </a:cxn>
                <a:cxn ang="0">
                  <a:pos x="23" y="27"/>
                </a:cxn>
                <a:cxn ang="0">
                  <a:pos x="18" y="40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9" y="58"/>
                </a:cxn>
                <a:cxn ang="0">
                  <a:pos x="18" y="58"/>
                </a:cxn>
                <a:cxn ang="0">
                  <a:pos x="45" y="80"/>
                </a:cxn>
                <a:cxn ang="0">
                  <a:pos x="41" y="84"/>
                </a:cxn>
                <a:cxn ang="0">
                  <a:pos x="32" y="84"/>
                </a:cxn>
                <a:cxn ang="0">
                  <a:pos x="36" y="98"/>
                </a:cxn>
                <a:cxn ang="0">
                  <a:pos x="54" y="93"/>
                </a:cxn>
                <a:cxn ang="0">
                  <a:pos x="58" y="89"/>
                </a:cxn>
                <a:cxn ang="0">
                  <a:pos x="85" y="58"/>
                </a:cxn>
                <a:cxn ang="0">
                  <a:pos x="58" y="44"/>
                </a:cxn>
                <a:cxn ang="0">
                  <a:pos x="58" y="40"/>
                </a:cxn>
                <a:cxn ang="0">
                  <a:pos x="58" y="35"/>
                </a:cxn>
                <a:cxn ang="0">
                  <a:pos x="58" y="31"/>
                </a:cxn>
                <a:cxn ang="0">
                  <a:pos x="45" y="31"/>
                </a:cxn>
                <a:cxn ang="0">
                  <a:pos x="27" y="44"/>
                </a:cxn>
                <a:cxn ang="0">
                  <a:pos x="90" y="27"/>
                </a:cxn>
                <a:cxn ang="0">
                  <a:pos x="45" y="13"/>
                </a:cxn>
                <a:cxn ang="0">
                  <a:pos x="45" y="9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32" y="0"/>
                </a:cxn>
                <a:cxn ang="0">
                  <a:pos x="27" y="13"/>
                </a:cxn>
                <a:cxn ang="0">
                  <a:pos x="0" y="27"/>
                </a:cxn>
                <a:cxn ang="0">
                  <a:pos x="23" y="27"/>
                </a:cxn>
                <a:cxn ang="0">
                  <a:pos x="81" y="93"/>
                </a:cxn>
                <a:cxn ang="0">
                  <a:pos x="94" y="84"/>
                </a:cxn>
                <a:cxn ang="0">
                  <a:pos x="85" y="76"/>
                </a:cxn>
                <a:cxn ang="0">
                  <a:pos x="63" y="67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" y="93"/>
                </a:cxn>
                <a:cxn ang="0">
                  <a:pos x="36" y="67"/>
                </a:cxn>
                <a:cxn ang="0">
                  <a:pos x="18" y="62"/>
                </a:cxn>
                <a:cxn ang="0">
                  <a:pos x="0" y="89"/>
                </a:cxn>
                <a:cxn ang="0">
                  <a:pos x="9" y="93"/>
                </a:cxn>
                <a:cxn ang="0">
                  <a:pos x="9" y="93"/>
                </a:cxn>
              </a:cxnLst>
              <a:rect l="0" t="0" r="r" b="b"/>
              <a:pathLst>
                <a:path w="94" h="98">
                  <a:moveTo>
                    <a:pt x="23" y="27"/>
                  </a:move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8" y="58"/>
                  </a:lnTo>
                  <a:lnTo>
                    <a:pt x="45" y="58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1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8" y="93"/>
                  </a:lnTo>
                  <a:lnTo>
                    <a:pt x="58" y="89"/>
                  </a:lnTo>
                  <a:lnTo>
                    <a:pt x="58" y="58"/>
                  </a:lnTo>
                  <a:lnTo>
                    <a:pt x="85" y="58"/>
                  </a:lnTo>
                  <a:lnTo>
                    <a:pt x="85" y="44"/>
                  </a:lnTo>
                  <a:lnTo>
                    <a:pt x="58" y="44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4" y="31"/>
                  </a:lnTo>
                  <a:lnTo>
                    <a:pt x="45" y="31"/>
                  </a:lnTo>
                  <a:lnTo>
                    <a:pt x="45" y="44"/>
                  </a:lnTo>
                  <a:lnTo>
                    <a:pt x="27" y="44"/>
                  </a:lnTo>
                  <a:lnTo>
                    <a:pt x="36" y="27"/>
                  </a:lnTo>
                  <a:lnTo>
                    <a:pt x="90" y="27"/>
                  </a:lnTo>
                  <a:lnTo>
                    <a:pt x="90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7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3" y="27"/>
                  </a:lnTo>
                  <a:lnTo>
                    <a:pt x="23" y="27"/>
                  </a:lnTo>
                  <a:close/>
                  <a:moveTo>
                    <a:pt x="81" y="93"/>
                  </a:moveTo>
                  <a:lnTo>
                    <a:pt x="94" y="84"/>
                  </a:lnTo>
                  <a:lnTo>
                    <a:pt x="94" y="84"/>
                  </a:lnTo>
                  <a:lnTo>
                    <a:pt x="85" y="76"/>
                  </a:lnTo>
                  <a:lnTo>
                    <a:pt x="85" y="76"/>
                  </a:lnTo>
                  <a:lnTo>
                    <a:pt x="72" y="62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81" y="93"/>
                  </a:lnTo>
                  <a:close/>
                  <a:moveTo>
                    <a:pt x="9" y="93"/>
                  </a:moveTo>
                  <a:lnTo>
                    <a:pt x="9" y="93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4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2" name="Freeform 40"/>
            <p:cNvSpPr>
              <a:spLocks noEditPoints="1"/>
            </p:cNvSpPr>
            <p:nvPr/>
          </p:nvSpPr>
          <p:spPr bwMode="auto">
            <a:xfrm>
              <a:off x="3934" y="3163"/>
              <a:ext cx="98" cy="98"/>
            </a:xfrm>
            <a:custGeom>
              <a:avLst/>
              <a:gdLst/>
              <a:ahLst/>
              <a:cxnLst>
                <a:cxn ang="0">
                  <a:pos x="40" y="31"/>
                </a:cxn>
                <a:cxn ang="0">
                  <a:pos x="9" y="98"/>
                </a:cxn>
                <a:cxn ang="0">
                  <a:pos x="22" y="40"/>
                </a:cxn>
                <a:cxn ang="0">
                  <a:pos x="31" y="44"/>
                </a:cxn>
                <a:cxn ang="0">
                  <a:pos x="36" y="53"/>
                </a:cxn>
                <a:cxn ang="0">
                  <a:pos x="27" y="62"/>
                </a:cxn>
                <a:cxn ang="0">
                  <a:pos x="40" y="71"/>
                </a:cxn>
                <a:cxn ang="0">
                  <a:pos x="27" y="80"/>
                </a:cxn>
                <a:cxn ang="0">
                  <a:pos x="40" y="93"/>
                </a:cxn>
                <a:cxn ang="0">
                  <a:pos x="53" y="80"/>
                </a:cxn>
                <a:cxn ang="0">
                  <a:pos x="71" y="71"/>
                </a:cxn>
                <a:cxn ang="0">
                  <a:pos x="53" y="62"/>
                </a:cxn>
                <a:cxn ang="0">
                  <a:pos x="71" y="53"/>
                </a:cxn>
                <a:cxn ang="0">
                  <a:pos x="62" y="53"/>
                </a:cxn>
                <a:cxn ang="0">
                  <a:pos x="67" y="49"/>
                </a:cxn>
                <a:cxn ang="0">
                  <a:pos x="67" y="44"/>
                </a:cxn>
                <a:cxn ang="0">
                  <a:pos x="76" y="40"/>
                </a:cxn>
                <a:cxn ang="0">
                  <a:pos x="76" y="80"/>
                </a:cxn>
                <a:cxn ang="0">
                  <a:pos x="67" y="84"/>
                </a:cxn>
                <a:cxn ang="0">
                  <a:pos x="62" y="84"/>
                </a:cxn>
                <a:cxn ang="0">
                  <a:pos x="67" y="98"/>
                </a:cxn>
                <a:cxn ang="0">
                  <a:pos x="85" y="93"/>
                </a:cxn>
                <a:cxn ang="0">
                  <a:pos x="89" y="84"/>
                </a:cxn>
                <a:cxn ang="0">
                  <a:pos x="53" y="31"/>
                </a:cxn>
                <a:cxn ang="0">
                  <a:pos x="98" y="22"/>
                </a:cxn>
                <a:cxn ang="0">
                  <a:pos x="53" y="13"/>
                </a:cxn>
                <a:cxn ang="0">
                  <a:pos x="58" y="4"/>
                </a:cxn>
                <a:cxn ang="0">
                  <a:pos x="58" y="0"/>
                </a:cxn>
                <a:cxn ang="0">
                  <a:pos x="45" y="13"/>
                </a:cxn>
                <a:cxn ang="0">
                  <a:pos x="0" y="22"/>
                </a:cxn>
                <a:cxn ang="0">
                  <a:pos x="40" y="22"/>
                </a:cxn>
                <a:cxn ang="0">
                  <a:pos x="49" y="49"/>
                </a:cxn>
                <a:cxn ang="0">
                  <a:pos x="45" y="44"/>
                </a:cxn>
                <a:cxn ang="0">
                  <a:pos x="45" y="40"/>
                </a:cxn>
                <a:cxn ang="0">
                  <a:pos x="53" y="40"/>
                </a:cxn>
                <a:cxn ang="0">
                  <a:pos x="40" y="53"/>
                </a:cxn>
                <a:cxn ang="0">
                  <a:pos x="49" y="49"/>
                </a:cxn>
              </a:cxnLst>
              <a:rect l="0" t="0" r="r" b="b"/>
              <a:pathLst>
                <a:path w="98" h="98">
                  <a:moveTo>
                    <a:pt x="40" y="22"/>
                  </a:moveTo>
                  <a:lnTo>
                    <a:pt x="40" y="31"/>
                  </a:lnTo>
                  <a:lnTo>
                    <a:pt x="9" y="31"/>
                  </a:lnTo>
                  <a:lnTo>
                    <a:pt x="9" y="98"/>
                  </a:lnTo>
                  <a:lnTo>
                    <a:pt x="22" y="98"/>
                  </a:lnTo>
                  <a:lnTo>
                    <a:pt x="22" y="40"/>
                  </a:lnTo>
                  <a:lnTo>
                    <a:pt x="40" y="4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53"/>
                  </a:lnTo>
                  <a:lnTo>
                    <a:pt x="27" y="53"/>
                  </a:lnTo>
                  <a:lnTo>
                    <a:pt x="27" y="62"/>
                  </a:lnTo>
                  <a:lnTo>
                    <a:pt x="40" y="62"/>
                  </a:lnTo>
                  <a:lnTo>
                    <a:pt x="40" y="71"/>
                  </a:lnTo>
                  <a:lnTo>
                    <a:pt x="27" y="71"/>
                  </a:lnTo>
                  <a:lnTo>
                    <a:pt x="27" y="80"/>
                  </a:lnTo>
                  <a:lnTo>
                    <a:pt x="40" y="80"/>
                  </a:lnTo>
                  <a:lnTo>
                    <a:pt x="40" y="93"/>
                  </a:lnTo>
                  <a:lnTo>
                    <a:pt x="53" y="93"/>
                  </a:lnTo>
                  <a:lnTo>
                    <a:pt x="53" y="80"/>
                  </a:lnTo>
                  <a:lnTo>
                    <a:pt x="71" y="80"/>
                  </a:lnTo>
                  <a:lnTo>
                    <a:pt x="71" y="71"/>
                  </a:lnTo>
                  <a:lnTo>
                    <a:pt x="53" y="71"/>
                  </a:lnTo>
                  <a:lnTo>
                    <a:pt x="53" y="62"/>
                  </a:lnTo>
                  <a:lnTo>
                    <a:pt x="71" y="62"/>
                  </a:lnTo>
                  <a:lnTo>
                    <a:pt x="71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7" y="44"/>
                  </a:lnTo>
                  <a:lnTo>
                    <a:pt x="67" y="44"/>
                  </a:lnTo>
                  <a:lnTo>
                    <a:pt x="62" y="40"/>
                  </a:lnTo>
                  <a:lnTo>
                    <a:pt x="76" y="4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1" y="84"/>
                  </a:lnTo>
                  <a:lnTo>
                    <a:pt x="67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9" y="93"/>
                  </a:lnTo>
                  <a:lnTo>
                    <a:pt x="89" y="84"/>
                  </a:lnTo>
                  <a:lnTo>
                    <a:pt x="89" y="31"/>
                  </a:lnTo>
                  <a:lnTo>
                    <a:pt x="53" y="31"/>
                  </a:lnTo>
                  <a:lnTo>
                    <a:pt x="53" y="22"/>
                  </a:lnTo>
                  <a:lnTo>
                    <a:pt x="98" y="22"/>
                  </a:lnTo>
                  <a:lnTo>
                    <a:pt x="98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3"/>
                  </a:lnTo>
                  <a:lnTo>
                    <a:pt x="0" y="1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0" y="22"/>
                  </a:lnTo>
                  <a:lnTo>
                    <a:pt x="40" y="22"/>
                  </a:lnTo>
                  <a:close/>
                  <a:moveTo>
                    <a:pt x="49" y="49"/>
                  </a:moveTo>
                  <a:lnTo>
                    <a:pt x="49" y="49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5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49" y="53"/>
                  </a:lnTo>
                  <a:lnTo>
                    <a:pt x="40" y="53"/>
                  </a:lnTo>
                  <a:lnTo>
                    <a:pt x="49" y="49"/>
                  </a:lnTo>
                  <a:lnTo>
                    <a:pt x="49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3" name="Freeform 41"/>
            <p:cNvSpPr>
              <a:spLocks noEditPoints="1"/>
            </p:cNvSpPr>
            <p:nvPr/>
          </p:nvSpPr>
          <p:spPr bwMode="auto">
            <a:xfrm>
              <a:off x="4041" y="3167"/>
              <a:ext cx="98" cy="94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27" y="0"/>
                </a:cxn>
                <a:cxn ang="0">
                  <a:pos x="0" y="9"/>
                </a:cxn>
                <a:cxn ang="0">
                  <a:pos x="27" y="23"/>
                </a:cxn>
                <a:cxn ang="0">
                  <a:pos x="40" y="31"/>
                </a:cxn>
                <a:cxn ang="0">
                  <a:pos x="58" y="23"/>
                </a:cxn>
                <a:cxn ang="0">
                  <a:pos x="71" y="31"/>
                </a:cxn>
                <a:cxn ang="0">
                  <a:pos x="98" y="23"/>
                </a:cxn>
                <a:cxn ang="0">
                  <a:pos x="71" y="9"/>
                </a:cxn>
                <a:cxn ang="0">
                  <a:pos x="71" y="5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58" y="0"/>
                </a:cxn>
                <a:cxn ang="0">
                  <a:pos x="40" y="9"/>
                </a:cxn>
                <a:cxn ang="0">
                  <a:pos x="40" y="5"/>
                </a:cxn>
                <a:cxn ang="0">
                  <a:pos x="40" y="0"/>
                </a:cxn>
                <a:cxn ang="0">
                  <a:pos x="27" y="94"/>
                </a:cxn>
                <a:cxn ang="0">
                  <a:pos x="71" y="85"/>
                </a:cxn>
                <a:cxn ang="0">
                  <a:pos x="85" y="94"/>
                </a:cxn>
                <a:cxn ang="0">
                  <a:pos x="13" y="31"/>
                </a:cxn>
                <a:cxn ang="0">
                  <a:pos x="27" y="94"/>
                </a:cxn>
                <a:cxn ang="0">
                  <a:pos x="58" y="45"/>
                </a:cxn>
                <a:cxn ang="0">
                  <a:pos x="71" y="54"/>
                </a:cxn>
                <a:cxn ang="0">
                  <a:pos x="58" y="45"/>
                </a:cxn>
                <a:cxn ang="0">
                  <a:pos x="40" y="45"/>
                </a:cxn>
                <a:cxn ang="0">
                  <a:pos x="27" y="54"/>
                </a:cxn>
                <a:cxn ang="0">
                  <a:pos x="40" y="45"/>
                </a:cxn>
                <a:cxn ang="0">
                  <a:pos x="40" y="67"/>
                </a:cxn>
                <a:cxn ang="0">
                  <a:pos x="27" y="76"/>
                </a:cxn>
                <a:cxn ang="0">
                  <a:pos x="40" y="67"/>
                </a:cxn>
                <a:cxn ang="0">
                  <a:pos x="71" y="76"/>
                </a:cxn>
                <a:cxn ang="0">
                  <a:pos x="54" y="67"/>
                </a:cxn>
                <a:cxn ang="0">
                  <a:pos x="71" y="76"/>
                </a:cxn>
              </a:cxnLst>
              <a:rect l="0" t="0" r="r" b="b"/>
              <a:pathLst>
                <a:path w="98" h="94"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23"/>
                  </a:lnTo>
                  <a:lnTo>
                    <a:pt x="27" y="23"/>
                  </a:lnTo>
                  <a:lnTo>
                    <a:pt x="27" y="31"/>
                  </a:lnTo>
                  <a:lnTo>
                    <a:pt x="40" y="31"/>
                  </a:lnTo>
                  <a:lnTo>
                    <a:pt x="40" y="23"/>
                  </a:lnTo>
                  <a:lnTo>
                    <a:pt x="58" y="23"/>
                  </a:lnTo>
                  <a:lnTo>
                    <a:pt x="58" y="31"/>
                  </a:lnTo>
                  <a:lnTo>
                    <a:pt x="71" y="31"/>
                  </a:lnTo>
                  <a:lnTo>
                    <a:pt x="71" y="23"/>
                  </a:lnTo>
                  <a:lnTo>
                    <a:pt x="98" y="23"/>
                  </a:lnTo>
                  <a:lnTo>
                    <a:pt x="98" y="9"/>
                  </a:lnTo>
                  <a:lnTo>
                    <a:pt x="71" y="9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8" y="9"/>
                  </a:lnTo>
                  <a:lnTo>
                    <a:pt x="40" y="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27" y="94"/>
                  </a:moveTo>
                  <a:lnTo>
                    <a:pt x="27" y="85"/>
                  </a:lnTo>
                  <a:lnTo>
                    <a:pt x="71" y="85"/>
                  </a:lnTo>
                  <a:lnTo>
                    <a:pt x="71" y="94"/>
                  </a:lnTo>
                  <a:lnTo>
                    <a:pt x="85" y="94"/>
                  </a:lnTo>
                  <a:lnTo>
                    <a:pt x="85" y="31"/>
                  </a:lnTo>
                  <a:lnTo>
                    <a:pt x="13" y="31"/>
                  </a:lnTo>
                  <a:lnTo>
                    <a:pt x="13" y="94"/>
                  </a:lnTo>
                  <a:lnTo>
                    <a:pt x="27" y="94"/>
                  </a:lnTo>
                  <a:lnTo>
                    <a:pt x="27" y="94"/>
                  </a:lnTo>
                  <a:close/>
                  <a:moveTo>
                    <a:pt x="58" y="45"/>
                  </a:moveTo>
                  <a:lnTo>
                    <a:pt x="71" y="45"/>
                  </a:lnTo>
                  <a:lnTo>
                    <a:pt x="71" y="54"/>
                  </a:lnTo>
                  <a:lnTo>
                    <a:pt x="58" y="54"/>
                  </a:lnTo>
                  <a:lnTo>
                    <a:pt x="58" y="45"/>
                  </a:lnTo>
                  <a:lnTo>
                    <a:pt x="58" y="45"/>
                  </a:lnTo>
                  <a:close/>
                  <a:moveTo>
                    <a:pt x="40" y="45"/>
                  </a:moveTo>
                  <a:lnTo>
                    <a:pt x="40" y="54"/>
                  </a:lnTo>
                  <a:lnTo>
                    <a:pt x="27" y="54"/>
                  </a:lnTo>
                  <a:lnTo>
                    <a:pt x="27" y="45"/>
                  </a:lnTo>
                  <a:lnTo>
                    <a:pt x="40" y="45"/>
                  </a:lnTo>
                  <a:lnTo>
                    <a:pt x="40" y="45"/>
                  </a:lnTo>
                  <a:close/>
                  <a:moveTo>
                    <a:pt x="40" y="67"/>
                  </a:moveTo>
                  <a:lnTo>
                    <a:pt x="40" y="76"/>
                  </a:lnTo>
                  <a:lnTo>
                    <a:pt x="27" y="76"/>
                  </a:lnTo>
                  <a:lnTo>
                    <a:pt x="27" y="67"/>
                  </a:lnTo>
                  <a:lnTo>
                    <a:pt x="40" y="67"/>
                  </a:lnTo>
                  <a:lnTo>
                    <a:pt x="40" y="67"/>
                  </a:lnTo>
                  <a:close/>
                  <a:moveTo>
                    <a:pt x="71" y="76"/>
                  </a:moveTo>
                  <a:lnTo>
                    <a:pt x="54" y="76"/>
                  </a:lnTo>
                  <a:lnTo>
                    <a:pt x="54" y="67"/>
                  </a:lnTo>
                  <a:lnTo>
                    <a:pt x="71" y="67"/>
                  </a:lnTo>
                  <a:lnTo>
                    <a:pt x="71" y="76"/>
                  </a:lnTo>
                  <a:lnTo>
                    <a:pt x="71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4" name="Freeform 42"/>
            <p:cNvSpPr>
              <a:spLocks noEditPoints="1"/>
            </p:cNvSpPr>
            <p:nvPr/>
          </p:nvSpPr>
          <p:spPr bwMode="auto">
            <a:xfrm>
              <a:off x="4148" y="3163"/>
              <a:ext cx="98" cy="98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27" y="13"/>
                </a:cxn>
                <a:cxn ang="0">
                  <a:pos x="27" y="4"/>
                </a:cxn>
                <a:cxn ang="0">
                  <a:pos x="13" y="4"/>
                </a:cxn>
                <a:cxn ang="0">
                  <a:pos x="13" y="18"/>
                </a:cxn>
                <a:cxn ang="0">
                  <a:pos x="40" y="89"/>
                </a:cxn>
                <a:cxn ang="0">
                  <a:pos x="22" y="40"/>
                </a:cxn>
                <a:cxn ang="0">
                  <a:pos x="40" y="27"/>
                </a:cxn>
                <a:cxn ang="0">
                  <a:pos x="36" y="31"/>
                </a:cxn>
                <a:cxn ang="0">
                  <a:pos x="45" y="35"/>
                </a:cxn>
                <a:cxn ang="0">
                  <a:pos x="94" y="22"/>
                </a:cxn>
                <a:cxn ang="0">
                  <a:pos x="62" y="13"/>
                </a:cxn>
                <a:cxn ang="0">
                  <a:pos x="62" y="9"/>
                </a:cxn>
                <a:cxn ang="0">
                  <a:pos x="62" y="4"/>
                </a:cxn>
                <a:cxn ang="0">
                  <a:pos x="49" y="0"/>
                </a:cxn>
                <a:cxn ang="0">
                  <a:pos x="49" y="4"/>
                </a:cxn>
                <a:cxn ang="0">
                  <a:pos x="40" y="22"/>
                </a:cxn>
                <a:cxn ang="0">
                  <a:pos x="0" y="18"/>
                </a:cxn>
                <a:cxn ang="0">
                  <a:pos x="9" y="27"/>
                </a:cxn>
                <a:cxn ang="0">
                  <a:pos x="9" y="49"/>
                </a:cxn>
                <a:cxn ang="0">
                  <a:pos x="0" y="89"/>
                </a:cxn>
                <a:cxn ang="0">
                  <a:pos x="0" y="93"/>
                </a:cxn>
                <a:cxn ang="0">
                  <a:pos x="9" y="98"/>
                </a:cxn>
                <a:cxn ang="0">
                  <a:pos x="18" y="76"/>
                </a:cxn>
                <a:cxn ang="0">
                  <a:pos x="27" y="49"/>
                </a:cxn>
                <a:cxn ang="0">
                  <a:pos x="27" y="80"/>
                </a:cxn>
                <a:cxn ang="0">
                  <a:pos x="18" y="84"/>
                </a:cxn>
                <a:cxn ang="0">
                  <a:pos x="22" y="98"/>
                </a:cxn>
                <a:cxn ang="0">
                  <a:pos x="31" y="93"/>
                </a:cxn>
                <a:cxn ang="0">
                  <a:pos x="40" y="89"/>
                </a:cxn>
                <a:cxn ang="0">
                  <a:pos x="49" y="98"/>
                </a:cxn>
                <a:cxn ang="0">
                  <a:pos x="71" y="76"/>
                </a:cxn>
                <a:cxn ang="0">
                  <a:pos x="80" y="89"/>
                </a:cxn>
                <a:cxn ang="0">
                  <a:pos x="89" y="98"/>
                </a:cxn>
                <a:cxn ang="0">
                  <a:pos x="98" y="84"/>
                </a:cxn>
                <a:cxn ang="0">
                  <a:pos x="76" y="67"/>
                </a:cxn>
                <a:cxn ang="0">
                  <a:pos x="98" y="58"/>
                </a:cxn>
                <a:cxn ang="0">
                  <a:pos x="76" y="44"/>
                </a:cxn>
                <a:cxn ang="0">
                  <a:pos x="89" y="35"/>
                </a:cxn>
                <a:cxn ang="0">
                  <a:pos x="67" y="31"/>
                </a:cxn>
                <a:cxn ang="0">
                  <a:pos x="67" y="27"/>
                </a:cxn>
                <a:cxn ang="0">
                  <a:pos x="54" y="27"/>
                </a:cxn>
                <a:cxn ang="0">
                  <a:pos x="49" y="40"/>
                </a:cxn>
                <a:cxn ang="0">
                  <a:pos x="40" y="49"/>
                </a:cxn>
                <a:cxn ang="0">
                  <a:pos x="45" y="53"/>
                </a:cxn>
                <a:cxn ang="0">
                  <a:pos x="54" y="53"/>
                </a:cxn>
                <a:cxn ang="0">
                  <a:pos x="62" y="44"/>
                </a:cxn>
                <a:cxn ang="0">
                  <a:pos x="45" y="58"/>
                </a:cxn>
                <a:cxn ang="0">
                  <a:pos x="62" y="67"/>
                </a:cxn>
                <a:cxn ang="0">
                  <a:pos x="62" y="67"/>
                </a:cxn>
                <a:cxn ang="0">
                  <a:pos x="40" y="89"/>
                </a:cxn>
                <a:cxn ang="0">
                  <a:pos x="40" y="89"/>
                </a:cxn>
              </a:cxnLst>
              <a:rect l="0" t="0" r="r" b="b"/>
              <a:pathLst>
                <a:path w="98" h="98">
                  <a:moveTo>
                    <a:pt x="13" y="18"/>
                  </a:moveTo>
                  <a:lnTo>
                    <a:pt x="13" y="1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close/>
                  <a:moveTo>
                    <a:pt x="40" y="89"/>
                  </a:moveTo>
                  <a:lnTo>
                    <a:pt x="40" y="40"/>
                  </a:lnTo>
                  <a:lnTo>
                    <a:pt x="22" y="40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54" y="22"/>
                  </a:lnTo>
                  <a:lnTo>
                    <a:pt x="94" y="22"/>
                  </a:lnTo>
                  <a:lnTo>
                    <a:pt x="94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71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8" y="76"/>
                  </a:lnTo>
                  <a:lnTo>
                    <a:pt x="22" y="49"/>
                  </a:lnTo>
                  <a:lnTo>
                    <a:pt x="27" y="49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7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31" y="93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62" y="89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80" y="89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98" y="84"/>
                  </a:lnTo>
                  <a:lnTo>
                    <a:pt x="98" y="84"/>
                  </a:lnTo>
                  <a:lnTo>
                    <a:pt x="85" y="76"/>
                  </a:lnTo>
                  <a:lnTo>
                    <a:pt x="76" y="67"/>
                  </a:lnTo>
                  <a:lnTo>
                    <a:pt x="98" y="67"/>
                  </a:lnTo>
                  <a:lnTo>
                    <a:pt x="98" y="58"/>
                  </a:lnTo>
                  <a:lnTo>
                    <a:pt x="76" y="58"/>
                  </a:lnTo>
                  <a:lnTo>
                    <a:pt x="76" y="44"/>
                  </a:lnTo>
                  <a:lnTo>
                    <a:pt x="89" y="44"/>
                  </a:lnTo>
                  <a:lnTo>
                    <a:pt x="89" y="35"/>
                  </a:lnTo>
                  <a:lnTo>
                    <a:pt x="67" y="35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49" y="40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8" y="44"/>
                  </a:lnTo>
                  <a:lnTo>
                    <a:pt x="62" y="44"/>
                  </a:lnTo>
                  <a:lnTo>
                    <a:pt x="62" y="58"/>
                  </a:lnTo>
                  <a:lnTo>
                    <a:pt x="45" y="58"/>
                  </a:lnTo>
                  <a:lnTo>
                    <a:pt x="45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54" y="80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0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5" name="Freeform 43"/>
            <p:cNvSpPr>
              <a:spLocks noEditPoints="1"/>
            </p:cNvSpPr>
            <p:nvPr/>
          </p:nvSpPr>
          <p:spPr bwMode="auto">
            <a:xfrm>
              <a:off x="4255" y="3163"/>
              <a:ext cx="94" cy="98"/>
            </a:xfrm>
            <a:custGeom>
              <a:avLst/>
              <a:gdLst/>
              <a:ahLst/>
              <a:cxnLst>
                <a:cxn ang="0">
                  <a:pos x="31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9" y="27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3" y="53"/>
                </a:cxn>
                <a:cxn ang="0">
                  <a:pos x="13" y="98"/>
                </a:cxn>
                <a:cxn ang="0">
                  <a:pos x="27" y="98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49" y="27"/>
                </a:cxn>
                <a:cxn ang="0">
                  <a:pos x="49" y="35"/>
                </a:cxn>
                <a:cxn ang="0">
                  <a:pos x="76" y="35"/>
                </a:cxn>
                <a:cxn ang="0">
                  <a:pos x="76" y="27"/>
                </a:cxn>
                <a:cxn ang="0">
                  <a:pos x="49" y="27"/>
                </a:cxn>
                <a:cxn ang="0">
                  <a:pos x="49" y="27"/>
                </a:cxn>
                <a:cxn ang="0">
                  <a:pos x="58" y="84"/>
                </a:cxn>
                <a:cxn ang="0">
                  <a:pos x="58" y="80"/>
                </a:cxn>
                <a:cxn ang="0">
                  <a:pos x="67" y="80"/>
                </a:cxn>
                <a:cxn ang="0">
                  <a:pos x="67" y="80"/>
                </a:cxn>
                <a:cxn ang="0">
                  <a:pos x="76" y="80"/>
                </a:cxn>
                <a:cxn ang="0">
                  <a:pos x="76" y="44"/>
                </a:cxn>
                <a:cxn ang="0">
                  <a:pos x="49" y="44"/>
                </a:cxn>
                <a:cxn ang="0">
                  <a:pos x="49" y="84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67" y="67"/>
                </a:cxn>
                <a:cxn ang="0">
                  <a:pos x="58" y="67"/>
                </a:cxn>
                <a:cxn ang="0">
                  <a:pos x="58" y="53"/>
                </a:cxn>
                <a:cxn ang="0">
                  <a:pos x="67" y="53"/>
                </a:cxn>
                <a:cxn ang="0">
                  <a:pos x="67" y="67"/>
                </a:cxn>
                <a:cxn ang="0">
                  <a:pos x="67" y="67"/>
                </a:cxn>
                <a:cxn ang="0">
                  <a:pos x="31" y="98"/>
                </a:cxn>
                <a:cxn ang="0">
                  <a:pos x="45" y="98"/>
                </a:cxn>
                <a:cxn ang="0">
                  <a:pos x="45" y="18"/>
                </a:cxn>
                <a:cxn ang="0">
                  <a:pos x="80" y="18"/>
                </a:cxn>
                <a:cxn ang="0">
                  <a:pos x="80" y="80"/>
                </a:cxn>
                <a:cxn ang="0">
                  <a:pos x="80" y="80"/>
                </a:cxn>
                <a:cxn ang="0">
                  <a:pos x="76" y="84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71" y="98"/>
                </a:cxn>
                <a:cxn ang="0">
                  <a:pos x="71" y="98"/>
                </a:cxn>
                <a:cxn ang="0">
                  <a:pos x="89" y="98"/>
                </a:cxn>
                <a:cxn ang="0">
                  <a:pos x="94" y="93"/>
                </a:cxn>
                <a:cxn ang="0">
                  <a:pos x="94" y="89"/>
                </a:cxn>
                <a:cxn ang="0">
                  <a:pos x="94" y="9"/>
                </a:cxn>
                <a:cxn ang="0">
                  <a:pos x="31" y="9"/>
                </a:cxn>
                <a:cxn ang="0">
                  <a:pos x="31" y="98"/>
                </a:cxn>
                <a:cxn ang="0">
                  <a:pos x="31" y="98"/>
                </a:cxn>
              </a:cxnLst>
              <a:rect l="0" t="0" r="r" b="b"/>
              <a:pathLst>
                <a:path w="94" h="98">
                  <a:moveTo>
                    <a:pt x="31" y="4"/>
                  </a:move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9" y="2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3" y="53"/>
                  </a:lnTo>
                  <a:lnTo>
                    <a:pt x="13" y="98"/>
                  </a:lnTo>
                  <a:lnTo>
                    <a:pt x="27" y="98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49" y="27"/>
                  </a:moveTo>
                  <a:lnTo>
                    <a:pt x="49" y="35"/>
                  </a:lnTo>
                  <a:lnTo>
                    <a:pt x="76" y="35"/>
                  </a:lnTo>
                  <a:lnTo>
                    <a:pt x="76" y="27"/>
                  </a:lnTo>
                  <a:lnTo>
                    <a:pt x="49" y="27"/>
                  </a:lnTo>
                  <a:lnTo>
                    <a:pt x="49" y="27"/>
                  </a:lnTo>
                  <a:close/>
                  <a:moveTo>
                    <a:pt x="58" y="84"/>
                  </a:moveTo>
                  <a:lnTo>
                    <a:pt x="58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76" y="80"/>
                  </a:lnTo>
                  <a:lnTo>
                    <a:pt x="76" y="44"/>
                  </a:lnTo>
                  <a:lnTo>
                    <a:pt x="49" y="44"/>
                  </a:lnTo>
                  <a:lnTo>
                    <a:pt x="49" y="84"/>
                  </a:lnTo>
                  <a:lnTo>
                    <a:pt x="58" y="84"/>
                  </a:lnTo>
                  <a:lnTo>
                    <a:pt x="58" y="84"/>
                  </a:lnTo>
                  <a:close/>
                  <a:moveTo>
                    <a:pt x="67" y="67"/>
                  </a:moveTo>
                  <a:lnTo>
                    <a:pt x="58" y="67"/>
                  </a:lnTo>
                  <a:lnTo>
                    <a:pt x="58" y="53"/>
                  </a:lnTo>
                  <a:lnTo>
                    <a:pt x="67" y="53"/>
                  </a:ln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31" y="98"/>
                  </a:moveTo>
                  <a:lnTo>
                    <a:pt x="45" y="98"/>
                  </a:lnTo>
                  <a:lnTo>
                    <a:pt x="45" y="18"/>
                  </a:lnTo>
                  <a:lnTo>
                    <a:pt x="80" y="18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89" y="98"/>
                  </a:lnTo>
                  <a:lnTo>
                    <a:pt x="94" y="93"/>
                  </a:lnTo>
                  <a:lnTo>
                    <a:pt x="94" y="89"/>
                  </a:lnTo>
                  <a:lnTo>
                    <a:pt x="94" y="9"/>
                  </a:lnTo>
                  <a:lnTo>
                    <a:pt x="31" y="9"/>
                  </a:lnTo>
                  <a:lnTo>
                    <a:pt x="31" y="98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6" name="Freeform 44"/>
            <p:cNvSpPr>
              <a:spLocks noEditPoints="1"/>
            </p:cNvSpPr>
            <p:nvPr/>
          </p:nvSpPr>
          <p:spPr bwMode="auto">
            <a:xfrm>
              <a:off x="4362" y="3163"/>
              <a:ext cx="98" cy="98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27" y="13"/>
                </a:cxn>
                <a:cxn ang="0">
                  <a:pos x="27" y="4"/>
                </a:cxn>
                <a:cxn ang="0">
                  <a:pos x="13" y="4"/>
                </a:cxn>
                <a:cxn ang="0">
                  <a:pos x="13" y="18"/>
                </a:cxn>
                <a:cxn ang="0">
                  <a:pos x="40" y="89"/>
                </a:cxn>
                <a:cxn ang="0">
                  <a:pos x="22" y="40"/>
                </a:cxn>
                <a:cxn ang="0">
                  <a:pos x="40" y="27"/>
                </a:cxn>
                <a:cxn ang="0">
                  <a:pos x="36" y="31"/>
                </a:cxn>
                <a:cxn ang="0">
                  <a:pos x="45" y="40"/>
                </a:cxn>
                <a:cxn ang="0">
                  <a:pos x="94" y="22"/>
                </a:cxn>
                <a:cxn ang="0">
                  <a:pos x="63" y="13"/>
                </a:cxn>
                <a:cxn ang="0">
                  <a:pos x="63" y="9"/>
                </a:cxn>
                <a:cxn ang="0">
                  <a:pos x="63" y="4"/>
                </a:cxn>
                <a:cxn ang="0">
                  <a:pos x="49" y="0"/>
                </a:cxn>
                <a:cxn ang="0">
                  <a:pos x="49" y="4"/>
                </a:cxn>
                <a:cxn ang="0">
                  <a:pos x="40" y="22"/>
                </a:cxn>
                <a:cxn ang="0">
                  <a:pos x="0" y="18"/>
                </a:cxn>
                <a:cxn ang="0">
                  <a:pos x="9" y="27"/>
                </a:cxn>
                <a:cxn ang="0">
                  <a:pos x="9" y="4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9" y="98"/>
                </a:cxn>
                <a:cxn ang="0">
                  <a:pos x="18" y="76"/>
                </a:cxn>
                <a:cxn ang="0">
                  <a:pos x="27" y="49"/>
                </a:cxn>
                <a:cxn ang="0">
                  <a:pos x="27" y="80"/>
                </a:cxn>
                <a:cxn ang="0">
                  <a:pos x="18" y="84"/>
                </a:cxn>
                <a:cxn ang="0">
                  <a:pos x="22" y="98"/>
                </a:cxn>
                <a:cxn ang="0">
                  <a:pos x="31" y="93"/>
                </a:cxn>
                <a:cxn ang="0">
                  <a:pos x="40" y="89"/>
                </a:cxn>
                <a:cxn ang="0">
                  <a:pos x="49" y="98"/>
                </a:cxn>
                <a:cxn ang="0">
                  <a:pos x="71" y="76"/>
                </a:cxn>
                <a:cxn ang="0">
                  <a:pos x="80" y="89"/>
                </a:cxn>
                <a:cxn ang="0">
                  <a:pos x="89" y="98"/>
                </a:cxn>
                <a:cxn ang="0">
                  <a:pos x="98" y="84"/>
                </a:cxn>
                <a:cxn ang="0">
                  <a:pos x="76" y="67"/>
                </a:cxn>
                <a:cxn ang="0">
                  <a:pos x="98" y="58"/>
                </a:cxn>
                <a:cxn ang="0">
                  <a:pos x="76" y="44"/>
                </a:cxn>
                <a:cxn ang="0">
                  <a:pos x="89" y="35"/>
                </a:cxn>
                <a:cxn ang="0">
                  <a:pos x="67" y="31"/>
                </a:cxn>
                <a:cxn ang="0">
                  <a:pos x="67" y="27"/>
                </a:cxn>
                <a:cxn ang="0">
                  <a:pos x="54" y="27"/>
                </a:cxn>
                <a:cxn ang="0">
                  <a:pos x="49" y="40"/>
                </a:cxn>
                <a:cxn ang="0">
                  <a:pos x="40" y="49"/>
                </a:cxn>
                <a:cxn ang="0">
                  <a:pos x="45" y="53"/>
                </a:cxn>
                <a:cxn ang="0">
                  <a:pos x="54" y="53"/>
                </a:cxn>
                <a:cxn ang="0">
                  <a:pos x="63" y="44"/>
                </a:cxn>
                <a:cxn ang="0">
                  <a:pos x="45" y="58"/>
                </a:cxn>
                <a:cxn ang="0">
                  <a:pos x="63" y="67"/>
                </a:cxn>
                <a:cxn ang="0">
                  <a:pos x="63" y="67"/>
                </a:cxn>
                <a:cxn ang="0">
                  <a:pos x="40" y="89"/>
                </a:cxn>
                <a:cxn ang="0">
                  <a:pos x="40" y="89"/>
                </a:cxn>
              </a:cxnLst>
              <a:rect l="0" t="0" r="r" b="b"/>
              <a:pathLst>
                <a:path w="98" h="98">
                  <a:moveTo>
                    <a:pt x="13" y="18"/>
                  </a:moveTo>
                  <a:lnTo>
                    <a:pt x="13" y="1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close/>
                  <a:moveTo>
                    <a:pt x="40" y="89"/>
                  </a:moveTo>
                  <a:lnTo>
                    <a:pt x="40" y="40"/>
                  </a:lnTo>
                  <a:lnTo>
                    <a:pt x="22" y="40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54" y="22"/>
                  </a:lnTo>
                  <a:lnTo>
                    <a:pt x="94" y="22"/>
                  </a:lnTo>
                  <a:lnTo>
                    <a:pt x="94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7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8" y="76"/>
                  </a:lnTo>
                  <a:lnTo>
                    <a:pt x="22" y="49"/>
                  </a:lnTo>
                  <a:lnTo>
                    <a:pt x="27" y="49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7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31" y="93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63" y="89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80" y="89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98" y="84"/>
                  </a:lnTo>
                  <a:lnTo>
                    <a:pt x="98" y="84"/>
                  </a:lnTo>
                  <a:lnTo>
                    <a:pt x="85" y="80"/>
                  </a:lnTo>
                  <a:lnTo>
                    <a:pt x="76" y="67"/>
                  </a:lnTo>
                  <a:lnTo>
                    <a:pt x="98" y="67"/>
                  </a:lnTo>
                  <a:lnTo>
                    <a:pt x="98" y="58"/>
                  </a:lnTo>
                  <a:lnTo>
                    <a:pt x="76" y="58"/>
                  </a:lnTo>
                  <a:lnTo>
                    <a:pt x="76" y="44"/>
                  </a:lnTo>
                  <a:lnTo>
                    <a:pt x="89" y="44"/>
                  </a:lnTo>
                  <a:lnTo>
                    <a:pt x="89" y="35"/>
                  </a:lnTo>
                  <a:lnTo>
                    <a:pt x="67" y="35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49" y="40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8" y="44"/>
                  </a:lnTo>
                  <a:lnTo>
                    <a:pt x="63" y="44"/>
                  </a:lnTo>
                  <a:lnTo>
                    <a:pt x="63" y="58"/>
                  </a:lnTo>
                  <a:lnTo>
                    <a:pt x="45" y="58"/>
                  </a:lnTo>
                  <a:lnTo>
                    <a:pt x="45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54" y="80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0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7" name="Freeform 45"/>
            <p:cNvSpPr>
              <a:spLocks noEditPoints="1"/>
            </p:cNvSpPr>
            <p:nvPr/>
          </p:nvSpPr>
          <p:spPr bwMode="auto">
            <a:xfrm>
              <a:off x="4482" y="3163"/>
              <a:ext cx="72" cy="98"/>
            </a:xfrm>
            <a:custGeom>
              <a:avLst/>
              <a:gdLst/>
              <a:ahLst/>
              <a:cxnLst>
                <a:cxn ang="0">
                  <a:pos x="14" y="98"/>
                </a:cxn>
                <a:cxn ang="0">
                  <a:pos x="14" y="93"/>
                </a:cxn>
                <a:cxn ang="0">
                  <a:pos x="58" y="93"/>
                </a:cxn>
                <a:cxn ang="0">
                  <a:pos x="58" y="98"/>
                </a:cxn>
                <a:cxn ang="0">
                  <a:pos x="72" y="98"/>
                </a:cxn>
                <a:cxn ang="0">
                  <a:pos x="72" y="18"/>
                </a:cxn>
                <a:cxn ang="0">
                  <a:pos x="36" y="18"/>
                </a:cxn>
                <a:cxn ang="0">
                  <a:pos x="36" y="1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18"/>
                </a:cxn>
                <a:cxn ang="0">
                  <a:pos x="0" y="18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14" y="98"/>
                </a:cxn>
                <a:cxn ang="0">
                  <a:pos x="14" y="98"/>
                </a:cxn>
                <a:cxn ang="0">
                  <a:pos x="58" y="27"/>
                </a:cxn>
                <a:cxn ang="0">
                  <a:pos x="58" y="40"/>
                </a:cxn>
                <a:cxn ang="0">
                  <a:pos x="14" y="40"/>
                </a:cxn>
                <a:cxn ang="0">
                  <a:pos x="14" y="27"/>
                </a:cxn>
                <a:cxn ang="0">
                  <a:pos x="58" y="27"/>
                </a:cxn>
                <a:cxn ang="0">
                  <a:pos x="58" y="27"/>
                </a:cxn>
                <a:cxn ang="0">
                  <a:pos x="58" y="62"/>
                </a:cxn>
                <a:cxn ang="0">
                  <a:pos x="14" y="62"/>
                </a:cxn>
                <a:cxn ang="0">
                  <a:pos x="14" y="49"/>
                </a:cxn>
                <a:cxn ang="0">
                  <a:pos x="58" y="49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8" y="71"/>
                </a:cxn>
                <a:cxn ang="0">
                  <a:pos x="58" y="84"/>
                </a:cxn>
                <a:cxn ang="0">
                  <a:pos x="14" y="84"/>
                </a:cxn>
                <a:cxn ang="0">
                  <a:pos x="14" y="71"/>
                </a:cxn>
                <a:cxn ang="0">
                  <a:pos x="58" y="71"/>
                </a:cxn>
                <a:cxn ang="0">
                  <a:pos x="58" y="71"/>
                </a:cxn>
              </a:cxnLst>
              <a:rect l="0" t="0" r="r" b="b"/>
              <a:pathLst>
                <a:path w="72" h="98">
                  <a:moveTo>
                    <a:pt x="14" y="98"/>
                  </a:moveTo>
                  <a:lnTo>
                    <a:pt x="14" y="93"/>
                  </a:lnTo>
                  <a:lnTo>
                    <a:pt x="58" y="93"/>
                  </a:lnTo>
                  <a:lnTo>
                    <a:pt x="58" y="98"/>
                  </a:lnTo>
                  <a:lnTo>
                    <a:pt x="72" y="98"/>
                  </a:lnTo>
                  <a:lnTo>
                    <a:pt x="72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18"/>
                  </a:lnTo>
                  <a:lnTo>
                    <a:pt x="0" y="18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14" y="98"/>
                  </a:lnTo>
                  <a:lnTo>
                    <a:pt x="14" y="98"/>
                  </a:lnTo>
                  <a:close/>
                  <a:moveTo>
                    <a:pt x="58" y="27"/>
                  </a:moveTo>
                  <a:lnTo>
                    <a:pt x="58" y="40"/>
                  </a:lnTo>
                  <a:lnTo>
                    <a:pt x="14" y="40"/>
                  </a:lnTo>
                  <a:lnTo>
                    <a:pt x="14" y="27"/>
                  </a:lnTo>
                  <a:lnTo>
                    <a:pt x="58" y="27"/>
                  </a:lnTo>
                  <a:lnTo>
                    <a:pt x="58" y="27"/>
                  </a:lnTo>
                  <a:close/>
                  <a:moveTo>
                    <a:pt x="58" y="62"/>
                  </a:moveTo>
                  <a:lnTo>
                    <a:pt x="14" y="62"/>
                  </a:lnTo>
                  <a:lnTo>
                    <a:pt x="14" y="49"/>
                  </a:lnTo>
                  <a:lnTo>
                    <a:pt x="58" y="49"/>
                  </a:lnTo>
                  <a:lnTo>
                    <a:pt x="58" y="62"/>
                  </a:lnTo>
                  <a:lnTo>
                    <a:pt x="58" y="62"/>
                  </a:lnTo>
                  <a:close/>
                  <a:moveTo>
                    <a:pt x="58" y="71"/>
                  </a:moveTo>
                  <a:lnTo>
                    <a:pt x="58" y="84"/>
                  </a:lnTo>
                  <a:lnTo>
                    <a:pt x="14" y="84"/>
                  </a:lnTo>
                  <a:lnTo>
                    <a:pt x="14" y="71"/>
                  </a:lnTo>
                  <a:lnTo>
                    <a:pt x="58" y="71"/>
                  </a:lnTo>
                  <a:lnTo>
                    <a:pt x="58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8" name="Freeform 46"/>
            <p:cNvSpPr>
              <a:spLocks noEditPoints="1"/>
            </p:cNvSpPr>
            <p:nvPr/>
          </p:nvSpPr>
          <p:spPr bwMode="auto">
            <a:xfrm>
              <a:off x="4576" y="3163"/>
              <a:ext cx="98" cy="98"/>
            </a:xfrm>
            <a:custGeom>
              <a:avLst/>
              <a:gdLst/>
              <a:ahLst/>
              <a:cxnLst>
                <a:cxn ang="0">
                  <a:pos x="71" y="9"/>
                </a:cxn>
                <a:cxn ang="0">
                  <a:pos x="71" y="4"/>
                </a:cxn>
                <a:cxn ang="0">
                  <a:pos x="58" y="0"/>
                </a:cxn>
                <a:cxn ang="0">
                  <a:pos x="49" y="18"/>
                </a:cxn>
                <a:cxn ang="0">
                  <a:pos x="31" y="35"/>
                </a:cxn>
                <a:cxn ang="0">
                  <a:pos x="36" y="49"/>
                </a:cxn>
                <a:cxn ang="0">
                  <a:pos x="85" y="44"/>
                </a:cxn>
                <a:cxn ang="0">
                  <a:pos x="85" y="49"/>
                </a:cxn>
                <a:cxn ang="0">
                  <a:pos x="94" y="44"/>
                </a:cxn>
                <a:cxn ang="0">
                  <a:pos x="98" y="44"/>
                </a:cxn>
                <a:cxn ang="0">
                  <a:pos x="80" y="18"/>
                </a:cxn>
                <a:cxn ang="0">
                  <a:pos x="67" y="22"/>
                </a:cxn>
                <a:cxn ang="0">
                  <a:pos x="54" y="3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36" y="18"/>
                </a:cxn>
                <a:cxn ang="0">
                  <a:pos x="22" y="4"/>
                </a:cxn>
                <a:cxn ang="0">
                  <a:pos x="9" y="13"/>
                </a:cxn>
                <a:cxn ang="0">
                  <a:pos x="14" y="18"/>
                </a:cxn>
                <a:cxn ang="0">
                  <a:pos x="27" y="27"/>
                </a:cxn>
                <a:cxn ang="0">
                  <a:pos x="36" y="18"/>
                </a:cxn>
                <a:cxn ang="0">
                  <a:pos x="27" y="35"/>
                </a:cxn>
                <a:cxn ang="0">
                  <a:pos x="9" y="27"/>
                </a:cxn>
                <a:cxn ang="0">
                  <a:pos x="0" y="3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14" y="93"/>
                </a:cxn>
                <a:cxn ang="0">
                  <a:pos x="18" y="98"/>
                </a:cxn>
                <a:cxn ang="0">
                  <a:pos x="27" y="58"/>
                </a:cxn>
                <a:cxn ang="0">
                  <a:pos x="22" y="58"/>
                </a:cxn>
                <a:cxn ang="0">
                  <a:pos x="18" y="53"/>
                </a:cxn>
                <a:cxn ang="0">
                  <a:pos x="5" y="89"/>
                </a:cxn>
                <a:cxn ang="0">
                  <a:pos x="14" y="93"/>
                </a:cxn>
                <a:cxn ang="0">
                  <a:pos x="49" y="89"/>
                </a:cxn>
                <a:cxn ang="0">
                  <a:pos x="76" y="98"/>
                </a:cxn>
                <a:cxn ang="0">
                  <a:pos x="89" y="53"/>
                </a:cxn>
                <a:cxn ang="0">
                  <a:pos x="36" y="98"/>
                </a:cxn>
                <a:cxn ang="0">
                  <a:pos x="49" y="89"/>
                </a:cxn>
                <a:cxn ang="0">
                  <a:pos x="76" y="62"/>
                </a:cxn>
                <a:cxn ang="0">
                  <a:pos x="49" y="80"/>
                </a:cxn>
                <a:cxn ang="0">
                  <a:pos x="76" y="62"/>
                </a:cxn>
              </a:cxnLst>
              <a:rect l="0" t="0" r="r" b="b"/>
              <a:pathLst>
                <a:path w="98" h="98">
                  <a:moveTo>
                    <a:pt x="71" y="9"/>
                  </a:moveTo>
                  <a:lnTo>
                    <a:pt x="71" y="9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0" y="31"/>
                  </a:lnTo>
                  <a:lnTo>
                    <a:pt x="31" y="35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67" y="44"/>
                  </a:lnTo>
                  <a:lnTo>
                    <a:pt x="85" y="44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76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close/>
                  <a:moveTo>
                    <a:pt x="36" y="18"/>
                  </a:moveTo>
                  <a:lnTo>
                    <a:pt x="36" y="1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close/>
                  <a:moveTo>
                    <a:pt x="27" y="35"/>
                  </a:moveTo>
                  <a:lnTo>
                    <a:pt x="27" y="35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close/>
                  <a:moveTo>
                    <a:pt x="14" y="93"/>
                  </a:moveTo>
                  <a:lnTo>
                    <a:pt x="14" y="93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5" y="89"/>
                  </a:lnTo>
                  <a:lnTo>
                    <a:pt x="5" y="89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49" y="89"/>
                  </a:moveTo>
                  <a:lnTo>
                    <a:pt x="76" y="89"/>
                  </a:lnTo>
                  <a:lnTo>
                    <a:pt x="76" y="98"/>
                  </a:lnTo>
                  <a:lnTo>
                    <a:pt x="89" y="98"/>
                  </a:lnTo>
                  <a:lnTo>
                    <a:pt x="89" y="53"/>
                  </a:lnTo>
                  <a:lnTo>
                    <a:pt x="36" y="53"/>
                  </a:lnTo>
                  <a:lnTo>
                    <a:pt x="36" y="98"/>
                  </a:lnTo>
                  <a:lnTo>
                    <a:pt x="49" y="98"/>
                  </a:lnTo>
                  <a:lnTo>
                    <a:pt x="49" y="89"/>
                  </a:lnTo>
                  <a:lnTo>
                    <a:pt x="49" y="89"/>
                  </a:lnTo>
                  <a:close/>
                  <a:moveTo>
                    <a:pt x="76" y="62"/>
                  </a:moveTo>
                  <a:lnTo>
                    <a:pt x="76" y="80"/>
                  </a:lnTo>
                  <a:lnTo>
                    <a:pt x="49" y="80"/>
                  </a:lnTo>
                  <a:lnTo>
                    <a:pt x="49" y="62"/>
                  </a:lnTo>
                  <a:lnTo>
                    <a:pt x="76" y="62"/>
                  </a:lnTo>
                  <a:lnTo>
                    <a:pt x="76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9" name="Freeform 47"/>
            <p:cNvSpPr>
              <a:spLocks noEditPoints="1"/>
            </p:cNvSpPr>
            <p:nvPr/>
          </p:nvSpPr>
          <p:spPr bwMode="auto">
            <a:xfrm>
              <a:off x="4683" y="3167"/>
              <a:ext cx="94" cy="94"/>
            </a:xfrm>
            <a:custGeom>
              <a:avLst/>
              <a:gdLst/>
              <a:ahLst/>
              <a:cxnLst>
                <a:cxn ang="0">
                  <a:pos x="72" y="23"/>
                </a:cxn>
                <a:cxn ang="0">
                  <a:pos x="63" y="14"/>
                </a:cxn>
                <a:cxn ang="0">
                  <a:pos x="63" y="5"/>
                </a:cxn>
                <a:cxn ang="0">
                  <a:pos x="63" y="5"/>
                </a:cxn>
                <a:cxn ang="0">
                  <a:pos x="58" y="5"/>
                </a:cxn>
                <a:cxn ang="0">
                  <a:pos x="49" y="5"/>
                </a:cxn>
                <a:cxn ang="0">
                  <a:pos x="49" y="45"/>
                </a:cxn>
                <a:cxn ang="0">
                  <a:pos x="45" y="23"/>
                </a:cxn>
                <a:cxn ang="0">
                  <a:pos x="36" y="9"/>
                </a:cxn>
                <a:cxn ang="0">
                  <a:pos x="36" y="5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22" y="0"/>
                </a:cxn>
                <a:cxn ang="0">
                  <a:pos x="22" y="54"/>
                </a:cxn>
                <a:cxn ang="0">
                  <a:pos x="18" y="72"/>
                </a:cxn>
                <a:cxn ang="0">
                  <a:pos x="0" y="85"/>
                </a:cxn>
                <a:cxn ang="0">
                  <a:pos x="14" y="94"/>
                </a:cxn>
                <a:cxn ang="0">
                  <a:pos x="27" y="80"/>
                </a:cxn>
                <a:cxn ang="0">
                  <a:pos x="31" y="72"/>
                </a:cxn>
                <a:cxn ang="0">
                  <a:pos x="36" y="31"/>
                </a:cxn>
                <a:cxn ang="0">
                  <a:pos x="40" y="58"/>
                </a:cxn>
                <a:cxn ang="0">
                  <a:pos x="45" y="58"/>
                </a:cxn>
                <a:cxn ang="0">
                  <a:pos x="49" y="54"/>
                </a:cxn>
                <a:cxn ang="0">
                  <a:pos x="63" y="89"/>
                </a:cxn>
                <a:cxn ang="0">
                  <a:pos x="63" y="27"/>
                </a:cxn>
                <a:cxn ang="0">
                  <a:pos x="67" y="58"/>
                </a:cxn>
                <a:cxn ang="0">
                  <a:pos x="76" y="94"/>
                </a:cxn>
                <a:cxn ang="0">
                  <a:pos x="89" y="9"/>
                </a:cxn>
                <a:cxn ang="0">
                  <a:pos x="89" y="0"/>
                </a:cxn>
                <a:cxn ang="0">
                  <a:pos x="94" y="0"/>
                </a:cxn>
                <a:cxn ang="0">
                  <a:pos x="89" y="0"/>
                </a:cxn>
                <a:cxn ang="0">
                  <a:pos x="76" y="0"/>
                </a:cxn>
                <a:cxn ang="0">
                  <a:pos x="76" y="45"/>
                </a:cxn>
                <a:cxn ang="0">
                  <a:pos x="72" y="23"/>
                </a:cxn>
                <a:cxn ang="0">
                  <a:pos x="18" y="45"/>
                </a:cxn>
                <a:cxn ang="0">
                  <a:pos x="18" y="27"/>
                </a:cxn>
                <a:cxn ang="0">
                  <a:pos x="9" y="23"/>
                </a:cxn>
                <a:cxn ang="0">
                  <a:pos x="9" y="27"/>
                </a:cxn>
                <a:cxn ang="0">
                  <a:pos x="0" y="54"/>
                </a:cxn>
                <a:cxn ang="0">
                  <a:pos x="14" y="58"/>
                </a:cxn>
                <a:cxn ang="0">
                  <a:pos x="18" y="45"/>
                </a:cxn>
                <a:cxn ang="0">
                  <a:pos x="18" y="45"/>
                </a:cxn>
              </a:cxnLst>
              <a:rect l="0" t="0" r="r" b="b"/>
              <a:pathLst>
                <a:path w="94" h="94">
                  <a:moveTo>
                    <a:pt x="72" y="23"/>
                  </a:moveTo>
                  <a:lnTo>
                    <a:pt x="72" y="23"/>
                  </a:lnTo>
                  <a:lnTo>
                    <a:pt x="63" y="27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49" y="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36" y="27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3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27" y="80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36" y="4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9" y="54"/>
                  </a:lnTo>
                  <a:lnTo>
                    <a:pt x="49" y="89"/>
                  </a:lnTo>
                  <a:lnTo>
                    <a:pt x="63" y="89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76" y="54"/>
                  </a:lnTo>
                  <a:lnTo>
                    <a:pt x="76" y="94"/>
                  </a:lnTo>
                  <a:lnTo>
                    <a:pt x="89" y="94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6" y="0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close/>
                  <a:moveTo>
                    <a:pt x="18" y="45"/>
                  </a:moveTo>
                  <a:lnTo>
                    <a:pt x="18" y="4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0" name="Freeform 48"/>
            <p:cNvSpPr>
              <a:spLocks noEditPoints="1"/>
            </p:cNvSpPr>
            <p:nvPr/>
          </p:nvSpPr>
          <p:spPr bwMode="auto">
            <a:xfrm>
              <a:off x="2623" y="2529"/>
              <a:ext cx="94" cy="99"/>
            </a:xfrm>
            <a:custGeom>
              <a:avLst/>
              <a:gdLst/>
              <a:ahLst/>
              <a:cxnLst>
                <a:cxn ang="0">
                  <a:pos x="40" y="32"/>
                </a:cxn>
                <a:cxn ang="0">
                  <a:pos x="0" y="36"/>
                </a:cxn>
                <a:cxn ang="0">
                  <a:pos x="94" y="45"/>
                </a:cxn>
                <a:cxn ang="0">
                  <a:pos x="53" y="36"/>
                </a:cxn>
                <a:cxn ang="0">
                  <a:pos x="85" y="32"/>
                </a:cxn>
                <a:cxn ang="0">
                  <a:pos x="53" y="9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3" y="0"/>
                </a:cxn>
                <a:cxn ang="0">
                  <a:pos x="40" y="9"/>
                </a:cxn>
                <a:cxn ang="0">
                  <a:pos x="13" y="32"/>
                </a:cxn>
                <a:cxn ang="0">
                  <a:pos x="40" y="23"/>
                </a:cxn>
                <a:cxn ang="0">
                  <a:pos x="27" y="18"/>
                </a:cxn>
                <a:cxn ang="0">
                  <a:pos x="40" y="23"/>
                </a:cxn>
                <a:cxn ang="0">
                  <a:pos x="71" y="18"/>
                </a:cxn>
                <a:cxn ang="0">
                  <a:pos x="53" y="23"/>
                </a:cxn>
                <a:cxn ang="0">
                  <a:pos x="71" y="18"/>
                </a:cxn>
                <a:cxn ang="0">
                  <a:pos x="67" y="58"/>
                </a:cxn>
                <a:cxn ang="0">
                  <a:pos x="67" y="76"/>
                </a:cxn>
                <a:cxn ang="0">
                  <a:pos x="53" y="72"/>
                </a:cxn>
                <a:cxn ang="0">
                  <a:pos x="53" y="67"/>
                </a:cxn>
                <a:cxn ang="0">
                  <a:pos x="53" y="67"/>
                </a:cxn>
                <a:cxn ang="0">
                  <a:pos x="40" y="63"/>
                </a:cxn>
                <a:cxn ang="0">
                  <a:pos x="36" y="72"/>
                </a:cxn>
                <a:cxn ang="0">
                  <a:pos x="31" y="81"/>
                </a:cxn>
                <a:cxn ang="0">
                  <a:pos x="0" y="85"/>
                </a:cxn>
                <a:cxn ang="0">
                  <a:pos x="9" y="99"/>
                </a:cxn>
                <a:cxn ang="0">
                  <a:pos x="31" y="94"/>
                </a:cxn>
                <a:cxn ang="0">
                  <a:pos x="49" y="85"/>
                </a:cxn>
                <a:cxn ang="0">
                  <a:pos x="85" y="99"/>
                </a:cxn>
                <a:cxn ang="0">
                  <a:pos x="89" y="90"/>
                </a:cxn>
                <a:cxn ang="0">
                  <a:pos x="94" y="85"/>
                </a:cxn>
                <a:cxn ang="0">
                  <a:pos x="94" y="85"/>
                </a:cxn>
                <a:cxn ang="0">
                  <a:pos x="80" y="81"/>
                </a:cxn>
                <a:cxn ang="0">
                  <a:pos x="13" y="50"/>
                </a:cxn>
                <a:cxn ang="0">
                  <a:pos x="27" y="81"/>
                </a:cxn>
                <a:cxn ang="0">
                  <a:pos x="27" y="58"/>
                </a:cxn>
                <a:cxn ang="0">
                  <a:pos x="67" y="58"/>
                </a:cxn>
              </a:cxnLst>
              <a:rect l="0" t="0" r="r" b="b"/>
              <a:pathLst>
                <a:path w="94" h="99">
                  <a:moveTo>
                    <a:pt x="13" y="32"/>
                  </a:moveTo>
                  <a:lnTo>
                    <a:pt x="40" y="32"/>
                  </a:lnTo>
                  <a:lnTo>
                    <a:pt x="40" y="36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94" y="45"/>
                  </a:lnTo>
                  <a:lnTo>
                    <a:pt x="94" y="36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85" y="32"/>
                  </a:lnTo>
                  <a:lnTo>
                    <a:pt x="85" y="9"/>
                  </a:lnTo>
                  <a:lnTo>
                    <a:pt x="53" y="9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40" y="9"/>
                  </a:lnTo>
                  <a:lnTo>
                    <a:pt x="13" y="9"/>
                  </a:lnTo>
                  <a:lnTo>
                    <a:pt x="13" y="32"/>
                  </a:lnTo>
                  <a:lnTo>
                    <a:pt x="13" y="32"/>
                  </a:lnTo>
                  <a:close/>
                  <a:moveTo>
                    <a:pt x="40" y="23"/>
                  </a:moveTo>
                  <a:lnTo>
                    <a:pt x="27" y="23"/>
                  </a:lnTo>
                  <a:lnTo>
                    <a:pt x="27" y="18"/>
                  </a:lnTo>
                  <a:lnTo>
                    <a:pt x="40" y="18"/>
                  </a:lnTo>
                  <a:lnTo>
                    <a:pt x="40" y="23"/>
                  </a:lnTo>
                  <a:lnTo>
                    <a:pt x="40" y="23"/>
                  </a:lnTo>
                  <a:close/>
                  <a:moveTo>
                    <a:pt x="71" y="18"/>
                  </a:moveTo>
                  <a:lnTo>
                    <a:pt x="71" y="23"/>
                  </a:lnTo>
                  <a:lnTo>
                    <a:pt x="53" y="23"/>
                  </a:lnTo>
                  <a:lnTo>
                    <a:pt x="53" y="18"/>
                  </a:lnTo>
                  <a:lnTo>
                    <a:pt x="71" y="18"/>
                  </a:lnTo>
                  <a:lnTo>
                    <a:pt x="71" y="18"/>
                  </a:lnTo>
                  <a:close/>
                  <a:moveTo>
                    <a:pt x="67" y="58"/>
                  </a:moveTo>
                  <a:lnTo>
                    <a:pt x="67" y="76"/>
                  </a:lnTo>
                  <a:lnTo>
                    <a:pt x="67" y="76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36" y="72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22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31" y="94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94" y="85"/>
                  </a:lnTo>
                  <a:lnTo>
                    <a:pt x="94" y="85"/>
                  </a:lnTo>
                  <a:lnTo>
                    <a:pt x="94" y="85"/>
                  </a:lnTo>
                  <a:lnTo>
                    <a:pt x="94" y="85"/>
                  </a:lnTo>
                  <a:lnTo>
                    <a:pt x="71" y="81"/>
                  </a:lnTo>
                  <a:lnTo>
                    <a:pt x="80" y="81"/>
                  </a:lnTo>
                  <a:lnTo>
                    <a:pt x="80" y="50"/>
                  </a:lnTo>
                  <a:lnTo>
                    <a:pt x="13" y="50"/>
                  </a:lnTo>
                  <a:lnTo>
                    <a:pt x="13" y="76"/>
                  </a:lnTo>
                  <a:lnTo>
                    <a:pt x="27" y="81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67" y="58"/>
                  </a:lnTo>
                  <a:lnTo>
                    <a:pt x="67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1" name="Freeform 49"/>
            <p:cNvSpPr>
              <a:spLocks noEditPoints="1"/>
            </p:cNvSpPr>
            <p:nvPr/>
          </p:nvSpPr>
          <p:spPr bwMode="auto">
            <a:xfrm>
              <a:off x="2734" y="2534"/>
              <a:ext cx="85" cy="89"/>
            </a:xfrm>
            <a:custGeom>
              <a:avLst/>
              <a:gdLst/>
              <a:ahLst/>
              <a:cxnLst>
                <a:cxn ang="0">
                  <a:pos x="14" y="89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7" y="71"/>
                </a:cxn>
                <a:cxn ang="0">
                  <a:pos x="32" y="67"/>
                </a:cxn>
                <a:cxn ang="0">
                  <a:pos x="36" y="62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3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22"/>
                </a:cxn>
                <a:cxn ang="0">
                  <a:pos x="32" y="22"/>
                </a:cxn>
                <a:cxn ang="0">
                  <a:pos x="36" y="0"/>
                </a:cxn>
                <a:cxn ang="0">
                  <a:pos x="0" y="0"/>
                </a:cxn>
                <a:cxn ang="0">
                  <a:pos x="0" y="89"/>
                </a:cxn>
                <a:cxn ang="0">
                  <a:pos x="14" y="89"/>
                </a:cxn>
                <a:cxn ang="0">
                  <a:pos x="14" y="89"/>
                </a:cxn>
                <a:cxn ang="0">
                  <a:pos x="54" y="89"/>
                </a:cxn>
                <a:cxn ang="0">
                  <a:pos x="54" y="80"/>
                </a:cxn>
                <a:cxn ang="0">
                  <a:pos x="72" y="80"/>
                </a:cxn>
                <a:cxn ang="0">
                  <a:pos x="72" y="89"/>
                </a:cxn>
                <a:cxn ang="0">
                  <a:pos x="85" y="89"/>
                </a:cxn>
                <a:cxn ang="0">
                  <a:pos x="85" y="4"/>
                </a:cxn>
                <a:cxn ang="0">
                  <a:pos x="40" y="0"/>
                </a:cxn>
                <a:cxn ang="0">
                  <a:pos x="40" y="89"/>
                </a:cxn>
                <a:cxn ang="0">
                  <a:pos x="54" y="89"/>
                </a:cxn>
                <a:cxn ang="0">
                  <a:pos x="54" y="89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23" y="49"/>
                </a:cxn>
                <a:cxn ang="0">
                  <a:pos x="23" y="49"/>
                </a:cxn>
                <a:cxn ang="0">
                  <a:pos x="23" y="58"/>
                </a:cxn>
                <a:cxn ang="0">
                  <a:pos x="14" y="58"/>
                </a:cxn>
                <a:cxn ang="0">
                  <a:pos x="14" y="13"/>
                </a:cxn>
                <a:cxn ang="0">
                  <a:pos x="23" y="13"/>
                </a:cxn>
                <a:cxn ang="0">
                  <a:pos x="23" y="13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54" y="36"/>
                </a:cxn>
                <a:cxn ang="0">
                  <a:pos x="54" y="13"/>
                </a:cxn>
                <a:cxn ang="0">
                  <a:pos x="72" y="13"/>
                </a:cxn>
                <a:cxn ang="0">
                  <a:pos x="72" y="36"/>
                </a:cxn>
                <a:cxn ang="0">
                  <a:pos x="54" y="36"/>
                </a:cxn>
                <a:cxn ang="0">
                  <a:pos x="54" y="36"/>
                </a:cxn>
                <a:cxn ang="0">
                  <a:pos x="72" y="45"/>
                </a:cxn>
                <a:cxn ang="0">
                  <a:pos x="72" y="67"/>
                </a:cxn>
                <a:cxn ang="0">
                  <a:pos x="54" y="67"/>
                </a:cxn>
                <a:cxn ang="0">
                  <a:pos x="54" y="45"/>
                </a:cxn>
                <a:cxn ang="0">
                  <a:pos x="72" y="45"/>
                </a:cxn>
                <a:cxn ang="0">
                  <a:pos x="72" y="45"/>
                </a:cxn>
              </a:cxnLst>
              <a:rect l="0" t="0" r="r" b="b"/>
              <a:pathLst>
                <a:path w="85" h="89">
                  <a:moveTo>
                    <a:pt x="14" y="89"/>
                  </a:moveTo>
                  <a:lnTo>
                    <a:pt x="14" y="62"/>
                  </a:lnTo>
                  <a:lnTo>
                    <a:pt x="14" y="6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7" y="71"/>
                  </a:lnTo>
                  <a:lnTo>
                    <a:pt x="32" y="67"/>
                  </a:lnTo>
                  <a:lnTo>
                    <a:pt x="36" y="62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89"/>
                  </a:lnTo>
                  <a:lnTo>
                    <a:pt x="14" y="89"/>
                  </a:lnTo>
                  <a:lnTo>
                    <a:pt x="14" y="89"/>
                  </a:lnTo>
                  <a:close/>
                  <a:moveTo>
                    <a:pt x="54" y="89"/>
                  </a:moveTo>
                  <a:lnTo>
                    <a:pt x="54" y="80"/>
                  </a:lnTo>
                  <a:lnTo>
                    <a:pt x="72" y="80"/>
                  </a:lnTo>
                  <a:lnTo>
                    <a:pt x="72" y="89"/>
                  </a:lnTo>
                  <a:lnTo>
                    <a:pt x="85" y="89"/>
                  </a:lnTo>
                  <a:lnTo>
                    <a:pt x="85" y="4"/>
                  </a:lnTo>
                  <a:lnTo>
                    <a:pt x="40" y="0"/>
                  </a:lnTo>
                  <a:lnTo>
                    <a:pt x="40" y="89"/>
                  </a:lnTo>
                  <a:lnTo>
                    <a:pt x="54" y="89"/>
                  </a:lnTo>
                  <a:lnTo>
                    <a:pt x="54" y="89"/>
                  </a:lnTo>
                  <a:close/>
                  <a:moveTo>
                    <a:pt x="18" y="36"/>
                  </a:moveTo>
                  <a:lnTo>
                    <a:pt x="18" y="36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58"/>
                  </a:lnTo>
                  <a:lnTo>
                    <a:pt x="14" y="58"/>
                  </a:lnTo>
                  <a:lnTo>
                    <a:pt x="14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close/>
                  <a:moveTo>
                    <a:pt x="54" y="36"/>
                  </a:moveTo>
                  <a:lnTo>
                    <a:pt x="54" y="13"/>
                  </a:lnTo>
                  <a:lnTo>
                    <a:pt x="72" y="13"/>
                  </a:lnTo>
                  <a:lnTo>
                    <a:pt x="72" y="36"/>
                  </a:lnTo>
                  <a:lnTo>
                    <a:pt x="54" y="36"/>
                  </a:lnTo>
                  <a:lnTo>
                    <a:pt x="54" y="36"/>
                  </a:lnTo>
                  <a:close/>
                  <a:moveTo>
                    <a:pt x="72" y="45"/>
                  </a:moveTo>
                  <a:lnTo>
                    <a:pt x="72" y="67"/>
                  </a:lnTo>
                  <a:lnTo>
                    <a:pt x="54" y="67"/>
                  </a:lnTo>
                  <a:lnTo>
                    <a:pt x="54" y="45"/>
                  </a:lnTo>
                  <a:lnTo>
                    <a:pt x="72" y="45"/>
                  </a:lnTo>
                  <a:lnTo>
                    <a:pt x="72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2" name="Freeform 50"/>
            <p:cNvSpPr>
              <a:spLocks/>
            </p:cNvSpPr>
            <p:nvPr/>
          </p:nvSpPr>
          <p:spPr bwMode="auto">
            <a:xfrm>
              <a:off x="2837" y="2529"/>
              <a:ext cx="94" cy="99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58" y="14"/>
                </a:cxn>
                <a:cxn ang="0">
                  <a:pos x="58" y="9"/>
                </a:cxn>
                <a:cxn ang="0">
                  <a:pos x="58" y="9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40" y="18"/>
                </a:cxn>
                <a:cxn ang="0">
                  <a:pos x="0" y="18"/>
                </a:cxn>
                <a:cxn ang="0">
                  <a:pos x="0" y="27"/>
                </a:cxn>
                <a:cxn ang="0">
                  <a:pos x="40" y="27"/>
                </a:cxn>
                <a:cxn ang="0">
                  <a:pos x="40" y="41"/>
                </a:cxn>
                <a:cxn ang="0">
                  <a:pos x="13" y="41"/>
                </a:cxn>
                <a:cxn ang="0">
                  <a:pos x="13" y="90"/>
                </a:cxn>
                <a:cxn ang="0">
                  <a:pos x="27" y="90"/>
                </a:cxn>
                <a:cxn ang="0">
                  <a:pos x="27" y="50"/>
                </a:cxn>
                <a:cxn ang="0">
                  <a:pos x="40" y="50"/>
                </a:cxn>
                <a:cxn ang="0">
                  <a:pos x="40" y="99"/>
                </a:cxn>
                <a:cxn ang="0">
                  <a:pos x="53" y="99"/>
                </a:cxn>
                <a:cxn ang="0">
                  <a:pos x="53" y="50"/>
                </a:cxn>
                <a:cxn ang="0">
                  <a:pos x="71" y="50"/>
                </a:cxn>
                <a:cxn ang="0">
                  <a:pos x="71" y="72"/>
                </a:cxn>
                <a:cxn ang="0">
                  <a:pos x="71" y="72"/>
                </a:cxn>
                <a:cxn ang="0">
                  <a:pos x="67" y="76"/>
                </a:cxn>
                <a:cxn ang="0">
                  <a:pos x="58" y="76"/>
                </a:cxn>
                <a:cxn ang="0">
                  <a:pos x="58" y="76"/>
                </a:cxn>
                <a:cxn ang="0">
                  <a:pos x="62" y="90"/>
                </a:cxn>
                <a:cxn ang="0">
                  <a:pos x="62" y="90"/>
                </a:cxn>
                <a:cxn ang="0">
                  <a:pos x="80" y="85"/>
                </a:cxn>
                <a:cxn ang="0">
                  <a:pos x="80" y="85"/>
                </a:cxn>
                <a:cxn ang="0">
                  <a:pos x="85" y="81"/>
                </a:cxn>
                <a:cxn ang="0">
                  <a:pos x="85" y="41"/>
                </a:cxn>
                <a:cxn ang="0">
                  <a:pos x="53" y="41"/>
                </a:cxn>
                <a:cxn ang="0">
                  <a:pos x="53" y="27"/>
                </a:cxn>
                <a:cxn ang="0">
                  <a:pos x="94" y="27"/>
                </a:cxn>
                <a:cxn ang="0">
                  <a:pos x="94" y="18"/>
                </a:cxn>
                <a:cxn ang="0">
                  <a:pos x="49" y="18"/>
                </a:cxn>
                <a:cxn ang="0">
                  <a:pos x="49" y="18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58" y="14"/>
                </a:cxn>
              </a:cxnLst>
              <a:rect l="0" t="0" r="r" b="b"/>
              <a:pathLst>
                <a:path w="94" h="99">
                  <a:moveTo>
                    <a:pt x="58" y="14"/>
                  </a:moveTo>
                  <a:lnTo>
                    <a:pt x="58" y="14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40" y="27"/>
                  </a:lnTo>
                  <a:lnTo>
                    <a:pt x="40" y="41"/>
                  </a:lnTo>
                  <a:lnTo>
                    <a:pt x="13" y="41"/>
                  </a:lnTo>
                  <a:lnTo>
                    <a:pt x="13" y="90"/>
                  </a:lnTo>
                  <a:lnTo>
                    <a:pt x="27" y="90"/>
                  </a:lnTo>
                  <a:lnTo>
                    <a:pt x="27" y="50"/>
                  </a:lnTo>
                  <a:lnTo>
                    <a:pt x="40" y="50"/>
                  </a:lnTo>
                  <a:lnTo>
                    <a:pt x="40" y="99"/>
                  </a:lnTo>
                  <a:lnTo>
                    <a:pt x="53" y="99"/>
                  </a:lnTo>
                  <a:lnTo>
                    <a:pt x="53" y="50"/>
                  </a:lnTo>
                  <a:lnTo>
                    <a:pt x="71" y="50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7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80" y="85"/>
                  </a:lnTo>
                  <a:lnTo>
                    <a:pt x="80" y="85"/>
                  </a:lnTo>
                  <a:lnTo>
                    <a:pt x="85" y="81"/>
                  </a:lnTo>
                  <a:lnTo>
                    <a:pt x="85" y="41"/>
                  </a:lnTo>
                  <a:lnTo>
                    <a:pt x="53" y="41"/>
                  </a:lnTo>
                  <a:lnTo>
                    <a:pt x="53" y="27"/>
                  </a:lnTo>
                  <a:lnTo>
                    <a:pt x="94" y="27"/>
                  </a:lnTo>
                  <a:lnTo>
                    <a:pt x="94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3" name="Freeform 51"/>
            <p:cNvSpPr>
              <a:spLocks noEditPoints="1"/>
            </p:cNvSpPr>
            <p:nvPr/>
          </p:nvSpPr>
          <p:spPr bwMode="auto">
            <a:xfrm>
              <a:off x="1918" y="2975"/>
              <a:ext cx="94" cy="99"/>
            </a:xfrm>
            <a:custGeom>
              <a:avLst/>
              <a:gdLst/>
              <a:ahLst/>
              <a:cxnLst>
                <a:cxn ang="0">
                  <a:pos x="18" y="32"/>
                </a:cxn>
                <a:cxn ang="0">
                  <a:pos x="76" y="23"/>
                </a:cxn>
                <a:cxn ang="0">
                  <a:pos x="89" y="32"/>
                </a:cxn>
                <a:cxn ang="0">
                  <a:pos x="58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0" y="0"/>
                </a:cxn>
                <a:cxn ang="0">
                  <a:pos x="40" y="9"/>
                </a:cxn>
                <a:cxn ang="0">
                  <a:pos x="5" y="32"/>
                </a:cxn>
                <a:cxn ang="0">
                  <a:pos x="0" y="54"/>
                </a:cxn>
                <a:cxn ang="0">
                  <a:pos x="27" y="54"/>
                </a:cxn>
                <a:cxn ang="0">
                  <a:pos x="18" y="67"/>
                </a:cxn>
                <a:cxn ang="0">
                  <a:pos x="40" y="76"/>
                </a:cxn>
                <a:cxn ang="0">
                  <a:pos x="23" y="81"/>
                </a:cxn>
                <a:cxn ang="0">
                  <a:pos x="5" y="85"/>
                </a:cxn>
                <a:cxn ang="0">
                  <a:pos x="14" y="99"/>
                </a:cxn>
                <a:cxn ang="0">
                  <a:pos x="54" y="81"/>
                </a:cxn>
                <a:cxn ang="0">
                  <a:pos x="72" y="90"/>
                </a:cxn>
                <a:cxn ang="0">
                  <a:pos x="81" y="99"/>
                </a:cxn>
                <a:cxn ang="0">
                  <a:pos x="85" y="90"/>
                </a:cxn>
                <a:cxn ang="0">
                  <a:pos x="94" y="85"/>
                </a:cxn>
                <a:cxn ang="0">
                  <a:pos x="67" y="72"/>
                </a:cxn>
                <a:cxn ang="0">
                  <a:pos x="94" y="54"/>
                </a:cxn>
                <a:cxn ang="0">
                  <a:pos x="49" y="41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40" y="27"/>
                </a:cxn>
                <a:cxn ang="0">
                  <a:pos x="36" y="23"/>
                </a:cxn>
                <a:cxn ang="0">
                  <a:pos x="31" y="41"/>
                </a:cxn>
                <a:cxn ang="0">
                  <a:pos x="0" y="41"/>
                </a:cxn>
                <a:cxn ang="0">
                  <a:pos x="0" y="54"/>
                </a:cxn>
                <a:cxn ang="0">
                  <a:pos x="49" y="67"/>
                </a:cxn>
                <a:cxn ang="0">
                  <a:pos x="40" y="54"/>
                </a:cxn>
                <a:cxn ang="0">
                  <a:pos x="58" y="54"/>
                </a:cxn>
                <a:cxn ang="0">
                  <a:pos x="49" y="67"/>
                </a:cxn>
              </a:cxnLst>
              <a:rect l="0" t="0" r="r" b="b"/>
              <a:pathLst>
                <a:path w="94" h="99">
                  <a:moveTo>
                    <a:pt x="5" y="32"/>
                  </a:moveTo>
                  <a:lnTo>
                    <a:pt x="18" y="32"/>
                  </a:lnTo>
                  <a:lnTo>
                    <a:pt x="18" y="23"/>
                  </a:lnTo>
                  <a:lnTo>
                    <a:pt x="76" y="23"/>
                  </a:lnTo>
                  <a:lnTo>
                    <a:pt x="76" y="32"/>
                  </a:lnTo>
                  <a:lnTo>
                    <a:pt x="89" y="32"/>
                  </a:lnTo>
                  <a:lnTo>
                    <a:pt x="89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9"/>
                  </a:lnTo>
                  <a:lnTo>
                    <a:pt x="5" y="9"/>
                  </a:lnTo>
                  <a:lnTo>
                    <a:pt x="5" y="32"/>
                  </a:lnTo>
                  <a:lnTo>
                    <a:pt x="5" y="32"/>
                  </a:lnTo>
                  <a:close/>
                  <a:moveTo>
                    <a:pt x="0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23" y="81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36" y="90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72" y="90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94" y="85"/>
                  </a:lnTo>
                  <a:lnTo>
                    <a:pt x="94" y="85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76" y="54"/>
                  </a:lnTo>
                  <a:lnTo>
                    <a:pt x="94" y="54"/>
                  </a:lnTo>
                  <a:lnTo>
                    <a:pt x="94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1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49" y="67"/>
                  </a:moveTo>
                  <a:lnTo>
                    <a:pt x="49" y="67"/>
                  </a:lnTo>
                  <a:lnTo>
                    <a:pt x="36" y="63"/>
                  </a:lnTo>
                  <a:lnTo>
                    <a:pt x="40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4" name="Freeform 52"/>
            <p:cNvSpPr>
              <a:spLocks noEditPoints="1"/>
            </p:cNvSpPr>
            <p:nvPr/>
          </p:nvSpPr>
          <p:spPr bwMode="auto">
            <a:xfrm>
              <a:off x="2021" y="2975"/>
              <a:ext cx="102" cy="99"/>
            </a:xfrm>
            <a:custGeom>
              <a:avLst/>
              <a:gdLst/>
              <a:ahLst/>
              <a:cxnLst>
                <a:cxn ang="0">
                  <a:pos x="53" y="99"/>
                </a:cxn>
                <a:cxn ang="0">
                  <a:pos x="71" y="81"/>
                </a:cxn>
                <a:cxn ang="0">
                  <a:pos x="93" y="99"/>
                </a:cxn>
                <a:cxn ang="0">
                  <a:pos x="98" y="90"/>
                </a:cxn>
                <a:cxn ang="0">
                  <a:pos x="102" y="85"/>
                </a:cxn>
                <a:cxn ang="0">
                  <a:pos x="76" y="72"/>
                </a:cxn>
                <a:cxn ang="0">
                  <a:pos x="76" y="67"/>
                </a:cxn>
                <a:cxn ang="0">
                  <a:pos x="76" y="45"/>
                </a:cxn>
                <a:cxn ang="0">
                  <a:pos x="80" y="45"/>
                </a:cxn>
                <a:cxn ang="0">
                  <a:pos x="80" y="41"/>
                </a:cxn>
                <a:cxn ang="0">
                  <a:pos x="71" y="41"/>
                </a:cxn>
                <a:cxn ang="0">
                  <a:pos x="67" y="54"/>
                </a:cxn>
                <a:cxn ang="0">
                  <a:pos x="67" y="67"/>
                </a:cxn>
                <a:cxn ang="0">
                  <a:pos x="62" y="76"/>
                </a:cxn>
                <a:cxn ang="0">
                  <a:pos x="44" y="8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0"/>
                </a:cxn>
                <a:cxn ang="0">
                  <a:pos x="35" y="0"/>
                </a:cxn>
                <a:cxn ang="0">
                  <a:pos x="44" y="94"/>
                </a:cxn>
                <a:cxn ang="0">
                  <a:pos x="44" y="90"/>
                </a:cxn>
                <a:cxn ang="0">
                  <a:pos x="53" y="99"/>
                </a:cxn>
                <a:cxn ang="0">
                  <a:pos x="0" y="85"/>
                </a:cxn>
                <a:cxn ang="0">
                  <a:pos x="9" y="94"/>
                </a:cxn>
                <a:cxn ang="0">
                  <a:pos x="18" y="76"/>
                </a:cxn>
                <a:cxn ang="0">
                  <a:pos x="18" y="9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3" y="0"/>
                </a:cxn>
                <a:cxn ang="0">
                  <a:pos x="9" y="54"/>
                </a:cxn>
                <a:cxn ang="0">
                  <a:pos x="4" y="72"/>
                </a:cxn>
                <a:cxn ang="0">
                  <a:pos x="0" y="85"/>
                </a:cxn>
                <a:cxn ang="0">
                  <a:pos x="31" y="85"/>
                </a:cxn>
                <a:cxn ang="0">
                  <a:pos x="31" y="14"/>
                </a:cxn>
                <a:cxn ang="0">
                  <a:pos x="31" y="9"/>
                </a:cxn>
                <a:cxn ang="0">
                  <a:pos x="31" y="5"/>
                </a:cxn>
                <a:cxn ang="0">
                  <a:pos x="22" y="5"/>
                </a:cxn>
                <a:cxn ang="0">
                  <a:pos x="31" y="85"/>
                </a:cxn>
                <a:cxn ang="0">
                  <a:pos x="93" y="72"/>
                </a:cxn>
                <a:cxn ang="0">
                  <a:pos x="76" y="23"/>
                </a:cxn>
                <a:cxn ang="0">
                  <a:pos x="80" y="18"/>
                </a:cxn>
                <a:cxn ang="0">
                  <a:pos x="80" y="14"/>
                </a:cxn>
                <a:cxn ang="0">
                  <a:pos x="98" y="5"/>
                </a:cxn>
                <a:cxn ang="0">
                  <a:pos x="49" y="14"/>
                </a:cxn>
                <a:cxn ang="0">
                  <a:pos x="67" y="14"/>
                </a:cxn>
                <a:cxn ang="0">
                  <a:pos x="49" y="23"/>
                </a:cxn>
                <a:cxn ang="0">
                  <a:pos x="62" y="76"/>
                </a:cxn>
                <a:cxn ang="0">
                  <a:pos x="80" y="36"/>
                </a:cxn>
                <a:cxn ang="0">
                  <a:pos x="93" y="72"/>
                </a:cxn>
              </a:cxnLst>
              <a:rect l="0" t="0" r="r" b="b"/>
              <a:pathLst>
                <a:path w="102" h="99">
                  <a:moveTo>
                    <a:pt x="53" y="99"/>
                  </a:moveTo>
                  <a:lnTo>
                    <a:pt x="53" y="99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3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80" y="45"/>
                  </a:lnTo>
                  <a:lnTo>
                    <a:pt x="80" y="45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71" y="41"/>
                  </a:lnTo>
                  <a:lnTo>
                    <a:pt x="67" y="41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67"/>
                  </a:lnTo>
                  <a:lnTo>
                    <a:pt x="62" y="76"/>
                  </a:lnTo>
                  <a:lnTo>
                    <a:pt x="62" y="76"/>
                  </a:lnTo>
                  <a:lnTo>
                    <a:pt x="53" y="81"/>
                  </a:lnTo>
                  <a:lnTo>
                    <a:pt x="44" y="8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5" y="94"/>
                  </a:lnTo>
                  <a:lnTo>
                    <a:pt x="44" y="9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9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8" y="76"/>
                  </a:lnTo>
                  <a:lnTo>
                    <a:pt x="18" y="54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4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31" y="85"/>
                  </a:moveTo>
                  <a:lnTo>
                    <a:pt x="31" y="14"/>
                  </a:lnTo>
                  <a:lnTo>
                    <a:pt x="31" y="14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2" y="5"/>
                  </a:lnTo>
                  <a:lnTo>
                    <a:pt x="22" y="85"/>
                  </a:lnTo>
                  <a:lnTo>
                    <a:pt x="31" y="85"/>
                  </a:lnTo>
                  <a:lnTo>
                    <a:pt x="31" y="85"/>
                  </a:lnTo>
                  <a:close/>
                  <a:moveTo>
                    <a:pt x="93" y="72"/>
                  </a:moveTo>
                  <a:lnTo>
                    <a:pt x="93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14"/>
                  </a:lnTo>
                  <a:lnTo>
                    <a:pt x="98" y="14"/>
                  </a:lnTo>
                  <a:lnTo>
                    <a:pt x="98" y="5"/>
                  </a:lnTo>
                  <a:lnTo>
                    <a:pt x="49" y="5"/>
                  </a:lnTo>
                  <a:lnTo>
                    <a:pt x="49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23"/>
                  </a:lnTo>
                  <a:lnTo>
                    <a:pt x="49" y="23"/>
                  </a:lnTo>
                  <a:lnTo>
                    <a:pt x="49" y="76"/>
                  </a:lnTo>
                  <a:lnTo>
                    <a:pt x="62" y="76"/>
                  </a:lnTo>
                  <a:lnTo>
                    <a:pt x="62" y="36"/>
                  </a:lnTo>
                  <a:lnTo>
                    <a:pt x="80" y="36"/>
                  </a:lnTo>
                  <a:lnTo>
                    <a:pt x="80" y="72"/>
                  </a:lnTo>
                  <a:lnTo>
                    <a:pt x="93" y="72"/>
                  </a:lnTo>
                  <a:lnTo>
                    <a:pt x="93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5" name="Freeform 53"/>
            <p:cNvSpPr>
              <a:spLocks/>
            </p:cNvSpPr>
            <p:nvPr/>
          </p:nvSpPr>
          <p:spPr bwMode="auto">
            <a:xfrm>
              <a:off x="2132" y="2975"/>
              <a:ext cx="94" cy="94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58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0" y="14"/>
                </a:cxn>
                <a:cxn ang="0">
                  <a:pos x="0" y="14"/>
                </a:cxn>
                <a:cxn ang="0">
                  <a:pos x="0" y="27"/>
                </a:cxn>
                <a:cxn ang="0">
                  <a:pos x="40" y="27"/>
                </a:cxn>
                <a:cxn ang="0">
                  <a:pos x="40" y="41"/>
                </a:cxn>
                <a:cxn ang="0">
                  <a:pos x="14" y="41"/>
                </a:cxn>
                <a:cxn ang="0">
                  <a:pos x="14" y="85"/>
                </a:cxn>
                <a:cxn ang="0">
                  <a:pos x="27" y="85"/>
                </a:cxn>
                <a:cxn ang="0">
                  <a:pos x="27" y="49"/>
                </a:cxn>
                <a:cxn ang="0">
                  <a:pos x="40" y="49"/>
                </a:cxn>
                <a:cxn ang="0">
                  <a:pos x="40" y="94"/>
                </a:cxn>
                <a:cxn ang="0">
                  <a:pos x="54" y="94"/>
                </a:cxn>
                <a:cxn ang="0">
                  <a:pos x="54" y="49"/>
                </a:cxn>
                <a:cxn ang="0">
                  <a:pos x="72" y="49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67" y="72"/>
                </a:cxn>
                <a:cxn ang="0">
                  <a:pos x="58" y="72"/>
                </a:cxn>
                <a:cxn ang="0">
                  <a:pos x="58" y="72"/>
                </a:cxn>
                <a:cxn ang="0">
                  <a:pos x="63" y="85"/>
                </a:cxn>
                <a:cxn ang="0">
                  <a:pos x="63" y="85"/>
                </a:cxn>
                <a:cxn ang="0">
                  <a:pos x="76" y="85"/>
                </a:cxn>
                <a:cxn ang="0">
                  <a:pos x="81" y="81"/>
                </a:cxn>
                <a:cxn ang="0">
                  <a:pos x="85" y="76"/>
                </a:cxn>
                <a:cxn ang="0">
                  <a:pos x="85" y="41"/>
                </a:cxn>
                <a:cxn ang="0">
                  <a:pos x="54" y="41"/>
                </a:cxn>
                <a:cxn ang="0">
                  <a:pos x="54" y="27"/>
                </a:cxn>
                <a:cxn ang="0">
                  <a:pos x="94" y="27"/>
                </a:cxn>
                <a:cxn ang="0">
                  <a:pos x="94" y="14"/>
                </a:cxn>
                <a:cxn ang="0">
                  <a:pos x="45" y="14"/>
                </a:cxn>
                <a:cxn ang="0">
                  <a:pos x="45" y="14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58" y="14"/>
                </a:cxn>
              </a:cxnLst>
              <a:rect l="0" t="0" r="r" b="b"/>
              <a:pathLst>
                <a:path w="94" h="94">
                  <a:moveTo>
                    <a:pt x="58" y="14"/>
                  </a:moveTo>
                  <a:lnTo>
                    <a:pt x="58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40" y="27"/>
                  </a:lnTo>
                  <a:lnTo>
                    <a:pt x="40" y="41"/>
                  </a:lnTo>
                  <a:lnTo>
                    <a:pt x="14" y="41"/>
                  </a:lnTo>
                  <a:lnTo>
                    <a:pt x="14" y="85"/>
                  </a:lnTo>
                  <a:lnTo>
                    <a:pt x="27" y="85"/>
                  </a:lnTo>
                  <a:lnTo>
                    <a:pt x="27" y="49"/>
                  </a:lnTo>
                  <a:lnTo>
                    <a:pt x="40" y="49"/>
                  </a:lnTo>
                  <a:lnTo>
                    <a:pt x="40" y="94"/>
                  </a:lnTo>
                  <a:lnTo>
                    <a:pt x="54" y="94"/>
                  </a:lnTo>
                  <a:lnTo>
                    <a:pt x="54" y="49"/>
                  </a:lnTo>
                  <a:lnTo>
                    <a:pt x="72" y="49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7" y="72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76" y="85"/>
                  </a:lnTo>
                  <a:lnTo>
                    <a:pt x="81" y="81"/>
                  </a:lnTo>
                  <a:lnTo>
                    <a:pt x="85" y="76"/>
                  </a:lnTo>
                  <a:lnTo>
                    <a:pt x="85" y="41"/>
                  </a:lnTo>
                  <a:lnTo>
                    <a:pt x="54" y="41"/>
                  </a:lnTo>
                  <a:lnTo>
                    <a:pt x="54" y="27"/>
                  </a:lnTo>
                  <a:lnTo>
                    <a:pt x="94" y="27"/>
                  </a:lnTo>
                  <a:lnTo>
                    <a:pt x="94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54"/>
            <p:cNvSpPr>
              <a:spLocks noEditPoints="1"/>
            </p:cNvSpPr>
            <p:nvPr/>
          </p:nvSpPr>
          <p:spPr bwMode="auto">
            <a:xfrm>
              <a:off x="4326" y="1914"/>
              <a:ext cx="94" cy="98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32" y="4"/>
                </a:cxn>
                <a:cxn ang="0">
                  <a:pos x="14" y="0"/>
                </a:cxn>
                <a:cxn ang="0">
                  <a:pos x="0" y="40"/>
                </a:cxn>
                <a:cxn ang="0">
                  <a:pos x="9" y="45"/>
                </a:cxn>
                <a:cxn ang="0">
                  <a:pos x="9" y="40"/>
                </a:cxn>
                <a:cxn ang="0">
                  <a:pos x="14" y="49"/>
                </a:cxn>
                <a:cxn ang="0">
                  <a:pos x="0" y="6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9" y="85"/>
                </a:cxn>
                <a:cxn ang="0">
                  <a:pos x="18" y="98"/>
                </a:cxn>
                <a:cxn ang="0">
                  <a:pos x="18" y="94"/>
                </a:cxn>
                <a:cxn ang="0">
                  <a:pos x="41" y="80"/>
                </a:cxn>
                <a:cxn ang="0">
                  <a:pos x="36" y="71"/>
                </a:cxn>
                <a:cxn ang="0">
                  <a:pos x="27" y="76"/>
                </a:cxn>
                <a:cxn ang="0">
                  <a:pos x="36" y="62"/>
                </a:cxn>
                <a:cxn ang="0">
                  <a:pos x="27" y="49"/>
                </a:cxn>
                <a:cxn ang="0">
                  <a:pos x="36" y="40"/>
                </a:cxn>
                <a:cxn ang="0">
                  <a:pos x="18" y="31"/>
                </a:cxn>
                <a:cxn ang="0">
                  <a:pos x="36" y="22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7" y="4"/>
                </a:cxn>
                <a:cxn ang="0">
                  <a:pos x="81" y="22"/>
                </a:cxn>
                <a:cxn ang="0">
                  <a:pos x="54" y="31"/>
                </a:cxn>
                <a:cxn ang="0">
                  <a:pos x="81" y="22"/>
                </a:cxn>
                <a:cxn ang="0">
                  <a:pos x="63" y="76"/>
                </a:cxn>
                <a:cxn ang="0">
                  <a:pos x="67" y="71"/>
                </a:cxn>
                <a:cxn ang="0">
                  <a:pos x="81" y="76"/>
                </a:cxn>
                <a:cxn ang="0">
                  <a:pos x="54" y="40"/>
                </a:cxn>
                <a:cxn ang="0">
                  <a:pos x="63" y="76"/>
                </a:cxn>
                <a:cxn ang="0">
                  <a:pos x="67" y="49"/>
                </a:cxn>
                <a:cxn ang="0">
                  <a:pos x="63" y="62"/>
                </a:cxn>
                <a:cxn ang="0">
                  <a:pos x="67" y="49"/>
                </a:cxn>
                <a:cxn ang="0">
                  <a:pos x="41" y="98"/>
                </a:cxn>
                <a:cxn ang="0">
                  <a:pos x="49" y="18"/>
                </a:cxn>
                <a:cxn ang="0">
                  <a:pos x="81" y="80"/>
                </a:cxn>
                <a:cxn ang="0">
                  <a:pos x="81" y="85"/>
                </a:cxn>
                <a:cxn ang="0">
                  <a:pos x="72" y="85"/>
                </a:cxn>
                <a:cxn ang="0">
                  <a:pos x="76" y="98"/>
                </a:cxn>
                <a:cxn ang="0">
                  <a:pos x="94" y="94"/>
                </a:cxn>
                <a:cxn ang="0">
                  <a:pos x="94" y="4"/>
                </a:cxn>
                <a:cxn ang="0">
                  <a:pos x="41" y="98"/>
                </a:cxn>
              </a:cxnLst>
              <a:rect l="0" t="0" r="r" b="b"/>
              <a:pathLst>
                <a:path w="94" h="98">
                  <a:moveTo>
                    <a:pt x="27" y="4"/>
                  </a:moveTo>
                  <a:lnTo>
                    <a:pt x="27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2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0"/>
                  </a:lnTo>
                  <a:lnTo>
                    <a:pt x="14" y="40"/>
                  </a:lnTo>
                  <a:lnTo>
                    <a:pt x="14" y="49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14" y="6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27" y="76"/>
                  </a:lnTo>
                  <a:lnTo>
                    <a:pt x="27" y="62"/>
                  </a:lnTo>
                  <a:lnTo>
                    <a:pt x="36" y="6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27" y="40"/>
                  </a:lnTo>
                  <a:lnTo>
                    <a:pt x="36" y="40"/>
                  </a:lnTo>
                  <a:lnTo>
                    <a:pt x="36" y="31"/>
                  </a:lnTo>
                  <a:lnTo>
                    <a:pt x="18" y="31"/>
                  </a:lnTo>
                  <a:lnTo>
                    <a:pt x="23" y="22"/>
                  </a:lnTo>
                  <a:lnTo>
                    <a:pt x="36" y="22"/>
                  </a:lnTo>
                  <a:lnTo>
                    <a:pt x="3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81" y="22"/>
                  </a:moveTo>
                  <a:lnTo>
                    <a:pt x="54" y="22"/>
                  </a:lnTo>
                  <a:lnTo>
                    <a:pt x="54" y="31"/>
                  </a:lnTo>
                  <a:lnTo>
                    <a:pt x="81" y="31"/>
                  </a:lnTo>
                  <a:lnTo>
                    <a:pt x="81" y="22"/>
                  </a:lnTo>
                  <a:lnTo>
                    <a:pt x="81" y="22"/>
                  </a:lnTo>
                  <a:close/>
                  <a:moveTo>
                    <a:pt x="63" y="76"/>
                  </a:moveTo>
                  <a:lnTo>
                    <a:pt x="63" y="71"/>
                  </a:lnTo>
                  <a:lnTo>
                    <a:pt x="67" y="71"/>
                  </a:lnTo>
                  <a:lnTo>
                    <a:pt x="67" y="76"/>
                  </a:lnTo>
                  <a:lnTo>
                    <a:pt x="81" y="76"/>
                  </a:lnTo>
                  <a:lnTo>
                    <a:pt x="81" y="40"/>
                  </a:lnTo>
                  <a:lnTo>
                    <a:pt x="54" y="40"/>
                  </a:lnTo>
                  <a:lnTo>
                    <a:pt x="54" y="76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67" y="49"/>
                  </a:moveTo>
                  <a:lnTo>
                    <a:pt x="67" y="62"/>
                  </a:lnTo>
                  <a:lnTo>
                    <a:pt x="63" y="62"/>
                  </a:lnTo>
                  <a:lnTo>
                    <a:pt x="63" y="49"/>
                  </a:lnTo>
                  <a:lnTo>
                    <a:pt x="67" y="49"/>
                  </a:lnTo>
                  <a:lnTo>
                    <a:pt x="67" y="49"/>
                  </a:lnTo>
                  <a:close/>
                  <a:moveTo>
                    <a:pt x="41" y="98"/>
                  </a:moveTo>
                  <a:lnTo>
                    <a:pt x="49" y="98"/>
                  </a:lnTo>
                  <a:lnTo>
                    <a:pt x="49" y="18"/>
                  </a:lnTo>
                  <a:lnTo>
                    <a:pt x="81" y="18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85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76" y="98"/>
                  </a:lnTo>
                  <a:lnTo>
                    <a:pt x="76" y="98"/>
                  </a:lnTo>
                  <a:lnTo>
                    <a:pt x="90" y="94"/>
                  </a:lnTo>
                  <a:lnTo>
                    <a:pt x="94" y="94"/>
                  </a:lnTo>
                  <a:lnTo>
                    <a:pt x="94" y="89"/>
                  </a:lnTo>
                  <a:lnTo>
                    <a:pt x="94" y="4"/>
                  </a:lnTo>
                  <a:lnTo>
                    <a:pt x="41" y="4"/>
                  </a:lnTo>
                  <a:lnTo>
                    <a:pt x="41" y="98"/>
                  </a:lnTo>
                  <a:lnTo>
                    <a:pt x="41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55"/>
            <p:cNvSpPr>
              <a:spLocks noEditPoints="1"/>
            </p:cNvSpPr>
            <p:nvPr/>
          </p:nvSpPr>
          <p:spPr bwMode="auto">
            <a:xfrm>
              <a:off x="4433" y="1914"/>
              <a:ext cx="99" cy="98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36" y="9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4" y="27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49"/>
                </a:cxn>
                <a:cxn ang="0">
                  <a:pos x="14" y="98"/>
                </a:cxn>
                <a:cxn ang="0">
                  <a:pos x="27" y="98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90" y="31"/>
                </a:cxn>
                <a:cxn ang="0">
                  <a:pos x="90" y="18"/>
                </a:cxn>
                <a:cxn ang="0">
                  <a:pos x="36" y="18"/>
                </a:cxn>
                <a:cxn ang="0">
                  <a:pos x="36" y="31"/>
                </a:cxn>
                <a:cxn ang="0">
                  <a:pos x="90" y="31"/>
                </a:cxn>
                <a:cxn ang="0">
                  <a:pos x="90" y="31"/>
                </a:cxn>
                <a:cxn ang="0">
                  <a:pos x="99" y="89"/>
                </a:cxn>
                <a:cxn ang="0">
                  <a:pos x="99" y="76"/>
                </a:cxn>
                <a:cxn ang="0">
                  <a:pos x="32" y="76"/>
                </a:cxn>
                <a:cxn ang="0">
                  <a:pos x="32" y="89"/>
                </a:cxn>
                <a:cxn ang="0">
                  <a:pos x="99" y="89"/>
                </a:cxn>
                <a:cxn ang="0">
                  <a:pos x="99" y="89"/>
                </a:cxn>
              </a:cxnLst>
              <a:rect l="0" t="0" r="r" b="b"/>
              <a:pathLst>
                <a:path w="99" h="98">
                  <a:moveTo>
                    <a:pt x="36" y="9"/>
                  </a:moveTo>
                  <a:lnTo>
                    <a:pt x="36" y="9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4" y="2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49"/>
                  </a:lnTo>
                  <a:lnTo>
                    <a:pt x="14" y="98"/>
                  </a:lnTo>
                  <a:lnTo>
                    <a:pt x="27" y="98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close/>
                  <a:moveTo>
                    <a:pt x="90" y="31"/>
                  </a:moveTo>
                  <a:lnTo>
                    <a:pt x="90" y="18"/>
                  </a:lnTo>
                  <a:lnTo>
                    <a:pt x="36" y="18"/>
                  </a:lnTo>
                  <a:lnTo>
                    <a:pt x="36" y="31"/>
                  </a:lnTo>
                  <a:lnTo>
                    <a:pt x="90" y="31"/>
                  </a:lnTo>
                  <a:lnTo>
                    <a:pt x="90" y="31"/>
                  </a:lnTo>
                  <a:close/>
                  <a:moveTo>
                    <a:pt x="99" y="89"/>
                  </a:moveTo>
                  <a:lnTo>
                    <a:pt x="99" y="76"/>
                  </a:lnTo>
                  <a:lnTo>
                    <a:pt x="32" y="76"/>
                  </a:lnTo>
                  <a:lnTo>
                    <a:pt x="32" y="89"/>
                  </a:lnTo>
                  <a:lnTo>
                    <a:pt x="99" y="89"/>
                  </a:lnTo>
                  <a:lnTo>
                    <a:pt x="99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56"/>
            <p:cNvSpPr>
              <a:spLocks/>
            </p:cNvSpPr>
            <p:nvPr/>
          </p:nvSpPr>
          <p:spPr bwMode="auto">
            <a:xfrm>
              <a:off x="4540" y="1914"/>
              <a:ext cx="99" cy="98"/>
            </a:xfrm>
            <a:custGeom>
              <a:avLst/>
              <a:gdLst/>
              <a:ahLst/>
              <a:cxnLst>
                <a:cxn ang="0">
                  <a:pos x="54" y="22"/>
                </a:cxn>
                <a:cxn ang="0">
                  <a:pos x="54" y="18"/>
                </a:cxn>
                <a:cxn ang="0">
                  <a:pos x="54" y="13"/>
                </a:cxn>
                <a:cxn ang="0">
                  <a:pos x="41" y="13"/>
                </a:cxn>
                <a:cxn ang="0">
                  <a:pos x="36" y="36"/>
                </a:cxn>
                <a:cxn ang="0">
                  <a:pos x="27" y="27"/>
                </a:cxn>
                <a:cxn ang="0">
                  <a:pos x="27" y="9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14" y="4"/>
                </a:cxn>
                <a:cxn ang="0">
                  <a:pos x="0" y="27"/>
                </a:cxn>
                <a:cxn ang="0">
                  <a:pos x="14" y="40"/>
                </a:cxn>
                <a:cxn ang="0">
                  <a:pos x="14" y="67"/>
                </a:cxn>
                <a:cxn ang="0">
                  <a:pos x="0" y="71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36" y="71"/>
                </a:cxn>
                <a:cxn ang="0">
                  <a:pos x="36" y="67"/>
                </a:cxn>
                <a:cxn ang="0">
                  <a:pos x="36" y="58"/>
                </a:cxn>
                <a:cxn ang="0">
                  <a:pos x="27" y="40"/>
                </a:cxn>
                <a:cxn ang="0">
                  <a:pos x="36" y="54"/>
                </a:cxn>
                <a:cxn ang="0">
                  <a:pos x="41" y="85"/>
                </a:cxn>
                <a:cxn ang="0">
                  <a:pos x="41" y="89"/>
                </a:cxn>
                <a:cxn ang="0">
                  <a:pos x="54" y="98"/>
                </a:cxn>
                <a:cxn ang="0">
                  <a:pos x="72" y="98"/>
                </a:cxn>
                <a:cxn ang="0">
                  <a:pos x="85" y="98"/>
                </a:cxn>
                <a:cxn ang="0">
                  <a:pos x="94" y="94"/>
                </a:cxn>
                <a:cxn ang="0">
                  <a:pos x="99" y="76"/>
                </a:cxn>
                <a:cxn ang="0">
                  <a:pos x="85" y="71"/>
                </a:cxn>
                <a:cxn ang="0">
                  <a:pos x="85" y="85"/>
                </a:cxn>
                <a:cxn ang="0">
                  <a:pos x="67" y="85"/>
                </a:cxn>
                <a:cxn ang="0">
                  <a:pos x="54" y="85"/>
                </a:cxn>
                <a:cxn ang="0">
                  <a:pos x="54" y="45"/>
                </a:cxn>
                <a:cxn ang="0">
                  <a:pos x="58" y="76"/>
                </a:cxn>
                <a:cxn ang="0">
                  <a:pos x="72" y="40"/>
                </a:cxn>
                <a:cxn ang="0">
                  <a:pos x="76" y="54"/>
                </a:cxn>
                <a:cxn ang="0">
                  <a:pos x="76" y="62"/>
                </a:cxn>
                <a:cxn ang="0">
                  <a:pos x="72" y="62"/>
                </a:cxn>
                <a:cxn ang="0">
                  <a:pos x="76" y="76"/>
                </a:cxn>
                <a:cxn ang="0">
                  <a:pos x="94" y="67"/>
                </a:cxn>
                <a:cxn ang="0">
                  <a:pos x="94" y="18"/>
                </a:cxn>
                <a:cxn ang="0">
                  <a:pos x="72" y="9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7" y="4"/>
                </a:cxn>
                <a:cxn ang="0">
                  <a:pos x="63" y="0"/>
                </a:cxn>
                <a:cxn ang="0">
                  <a:pos x="58" y="31"/>
                </a:cxn>
                <a:cxn ang="0">
                  <a:pos x="54" y="31"/>
                </a:cxn>
                <a:cxn ang="0">
                  <a:pos x="54" y="22"/>
                </a:cxn>
              </a:cxnLst>
              <a:rect l="0" t="0" r="r" b="b"/>
              <a:pathLst>
                <a:path w="99" h="98">
                  <a:moveTo>
                    <a:pt x="54" y="22"/>
                  </a:moveTo>
                  <a:lnTo>
                    <a:pt x="54" y="22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45" y="13"/>
                  </a:lnTo>
                  <a:lnTo>
                    <a:pt x="41" y="13"/>
                  </a:lnTo>
                  <a:lnTo>
                    <a:pt x="41" y="36"/>
                  </a:lnTo>
                  <a:lnTo>
                    <a:pt x="36" y="36"/>
                  </a:lnTo>
                  <a:lnTo>
                    <a:pt x="36" y="27"/>
                  </a:lnTo>
                  <a:lnTo>
                    <a:pt x="27" y="2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4" y="27"/>
                  </a:lnTo>
                  <a:lnTo>
                    <a:pt x="0" y="27"/>
                  </a:lnTo>
                  <a:lnTo>
                    <a:pt x="0" y="40"/>
                  </a:lnTo>
                  <a:lnTo>
                    <a:pt x="14" y="40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58"/>
                  </a:lnTo>
                  <a:lnTo>
                    <a:pt x="27" y="62"/>
                  </a:lnTo>
                  <a:lnTo>
                    <a:pt x="27" y="40"/>
                  </a:lnTo>
                  <a:lnTo>
                    <a:pt x="32" y="40"/>
                  </a:lnTo>
                  <a:lnTo>
                    <a:pt x="36" y="54"/>
                  </a:lnTo>
                  <a:lnTo>
                    <a:pt x="41" y="49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89"/>
                  </a:lnTo>
                  <a:lnTo>
                    <a:pt x="45" y="94"/>
                  </a:lnTo>
                  <a:lnTo>
                    <a:pt x="54" y="98"/>
                  </a:lnTo>
                  <a:lnTo>
                    <a:pt x="63" y="98"/>
                  </a:lnTo>
                  <a:lnTo>
                    <a:pt x="72" y="98"/>
                  </a:lnTo>
                  <a:lnTo>
                    <a:pt x="72" y="98"/>
                  </a:lnTo>
                  <a:lnTo>
                    <a:pt x="85" y="98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9" y="89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54" y="85"/>
                  </a:lnTo>
                  <a:lnTo>
                    <a:pt x="54" y="76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58" y="76"/>
                  </a:lnTo>
                  <a:lnTo>
                    <a:pt x="72" y="76"/>
                  </a:lnTo>
                  <a:lnTo>
                    <a:pt x="72" y="40"/>
                  </a:lnTo>
                  <a:lnTo>
                    <a:pt x="76" y="36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90" y="71"/>
                  </a:lnTo>
                  <a:lnTo>
                    <a:pt x="94" y="67"/>
                  </a:lnTo>
                  <a:lnTo>
                    <a:pt x="94" y="58"/>
                  </a:lnTo>
                  <a:lnTo>
                    <a:pt x="94" y="18"/>
                  </a:lnTo>
                  <a:lnTo>
                    <a:pt x="72" y="27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58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22"/>
                  </a:lnTo>
                  <a:lnTo>
                    <a:pt x="54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57"/>
            <p:cNvSpPr>
              <a:spLocks noEditPoints="1"/>
            </p:cNvSpPr>
            <p:nvPr/>
          </p:nvSpPr>
          <p:spPr bwMode="auto">
            <a:xfrm>
              <a:off x="4656" y="1918"/>
              <a:ext cx="85" cy="90"/>
            </a:xfrm>
            <a:custGeom>
              <a:avLst/>
              <a:gdLst/>
              <a:ahLst/>
              <a:cxnLst>
                <a:cxn ang="0">
                  <a:pos x="85" y="90"/>
                </a:cxn>
                <a:cxn ang="0">
                  <a:pos x="85" y="81"/>
                </a:cxn>
                <a:cxn ang="0">
                  <a:pos x="14" y="81"/>
                </a:cxn>
                <a:cxn ang="0">
                  <a:pos x="14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5" y="90"/>
                </a:cxn>
                <a:cxn ang="0">
                  <a:pos x="85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6" y="67"/>
                </a:cxn>
                <a:cxn ang="0">
                  <a:pos x="76" y="67"/>
                </a:cxn>
                <a:cxn ang="0">
                  <a:pos x="58" y="45"/>
                </a:cxn>
                <a:cxn ang="0">
                  <a:pos x="58" y="45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49" y="36"/>
                </a:cxn>
                <a:cxn ang="0">
                  <a:pos x="49" y="36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14" y="67"/>
                </a:cxn>
                <a:cxn ang="0">
                  <a:pos x="14" y="67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49" y="58"/>
                </a:cxn>
                <a:cxn ang="0">
                  <a:pos x="49" y="58"/>
                </a:cxn>
                <a:cxn ang="0">
                  <a:pos x="67" y="76"/>
                </a:cxn>
                <a:cxn ang="0">
                  <a:pos x="67" y="76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5" h="90">
                  <a:moveTo>
                    <a:pt x="85" y="90"/>
                  </a:moveTo>
                  <a:lnTo>
                    <a:pt x="85" y="81"/>
                  </a:lnTo>
                  <a:lnTo>
                    <a:pt x="14" y="81"/>
                  </a:lnTo>
                  <a:lnTo>
                    <a:pt x="14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5" y="90"/>
                  </a:lnTo>
                  <a:lnTo>
                    <a:pt x="85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58"/>
            <p:cNvSpPr>
              <a:spLocks noEditPoints="1"/>
            </p:cNvSpPr>
            <p:nvPr/>
          </p:nvSpPr>
          <p:spPr bwMode="auto">
            <a:xfrm>
              <a:off x="3372" y="1749"/>
              <a:ext cx="98" cy="98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9"/>
                </a:cxn>
                <a:cxn ang="0">
                  <a:pos x="27" y="22"/>
                </a:cxn>
                <a:cxn ang="0">
                  <a:pos x="31" y="22"/>
                </a:cxn>
                <a:cxn ang="0">
                  <a:pos x="71" y="67"/>
                </a:cxn>
                <a:cxn ang="0">
                  <a:pos x="45" y="71"/>
                </a:cxn>
                <a:cxn ang="0">
                  <a:pos x="40" y="76"/>
                </a:cxn>
                <a:cxn ang="0">
                  <a:pos x="54" y="80"/>
                </a:cxn>
                <a:cxn ang="0">
                  <a:pos x="58" y="80"/>
                </a:cxn>
                <a:cxn ang="0">
                  <a:pos x="71" y="71"/>
                </a:cxn>
                <a:cxn ang="0">
                  <a:pos x="62" y="76"/>
                </a:cxn>
                <a:cxn ang="0">
                  <a:pos x="49" y="89"/>
                </a:cxn>
                <a:cxn ang="0">
                  <a:pos x="27" y="76"/>
                </a:cxn>
                <a:cxn ang="0">
                  <a:pos x="0" y="49"/>
                </a:cxn>
                <a:cxn ang="0">
                  <a:pos x="13" y="76"/>
                </a:cxn>
                <a:cxn ang="0">
                  <a:pos x="0" y="85"/>
                </a:cxn>
                <a:cxn ang="0">
                  <a:pos x="5" y="98"/>
                </a:cxn>
                <a:cxn ang="0">
                  <a:pos x="18" y="89"/>
                </a:cxn>
                <a:cxn ang="0">
                  <a:pos x="18" y="89"/>
                </a:cxn>
                <a:cxn ang="0">
                  <a:pos x="58" y="98"/>
                </a:cxn>
                <a:cxn ang="0">
                  <a:pos x="89" y="98"/>
                </a:cxn>
                <a:cxn ang="0">
                  <a:pos x="98" y="85"/>
                </a:cxn>
                <a:cxn ang="0">
                  <a:pos x="71" y="89"/>
                </a:cxn>
                <a:cxn ang="0">
                  <a:pos x="85" y="71"/>
                </a:cxn>
                <a:cxn ang="0">
                  <a:pos x="85" y="67"/>
                </a:cxn>
                <a:cxn ang="0">
                  <a:pos x="89" y="22"/>
                </a:cxn>
                <a:cxn ang="0">
                  <a:pos x="94" y="22"/>
                </a:cxn>
                <a:cxn ang="0">
                  <a:pos x="76" y="9"/>
                </a:cxn>
                <a:cxn ang="0">
                  <a:pos x="80" y="4"/>
                </a:cxn>
                <a:cxn ang="0">
                  <a:pos x="76" y="4"/>
                </a:cxn>
                <a:cxn ang="0">
                  <a:pos x="62" y="4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9" y="13"/>
                </a:cxn>
                <a:cxn ang="0">
                  <a:pos x="13" y="27"/>
                </a:cxn>
                <a:cxn ang="0">
                  <a:pos x="18" y="4"/>
                </a:cxn>
                <a:cxn ang="0">
                  <a:pos x="5" y="9"/>
                </a:cxn>
                <a:cxn ang="0">
                  <a:pos x="9" y="13"/>
                </a:cxn>
                <a:cxn ang="0">
                  <a:pos x="58" y="22"/>
                </a:cxn>
                <a:cxn ang="0">
                  <a:pos x="62" y="18"/>
                </a:cxn>
                <a:cxn ang="0">
                  <a:pos x="49" y="31"/>
                </a:cxn>
                <a:cxn ang="0">
                  <a:pos x="45" y="36"/>
                </a:cxn>
                <a:cxn ang="0">
                  <a:pos x="45" y="40"/>
                </a:cxn>
                <a:cxn ang="0">
                  <a:pos x="54" y="45"/>
                </a:cxn>
                <a:cxn ang="0">
                  <a:pos x="62" y="31"/>
                </a:cxn>
                <a:cxn ang="0">
                  <a:pos x="62" y="40"/>
                </a:cxn>
                <a:cxn ang="0">
                  <a:pos x="76" y="40"/>
                </a:cxn>
                <a:cxn ang="0">
                  <a:pos x="45" y="45"/>
                </a:cxn>
                <a:cxn ang="0">
                  <a:pos x="76" y="36"/>
                </a:cxn>
                <a:cxn ang="0">
                  <a:pos x="71" y="31"/>
                </a:cxn>
                <a:cxn ang="0">
                  <a:pos x="45" y="54"/>
                </a:cxn>
                <a:cxn ang="0">
                  <a:pos x="76" y="54"/>
                </a:cxn>
              </a:cxnLst>
              <a:rect l="0" t="0" r="r" b="b"/>
              <a:pathLst>
                <a:path w="98" h="98">
                  <a:moveTo>
                    <a:pt x="54" y="0"/>
                  </a:moveTo>
                  <a:lnTo>
                    <a:pt x="54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5" y="9"/>
                  </a:lnTo>
                  <a:lnTo>
                    <a:pt x="27" y="9"/>
                  </a:lnTo>
                  <a:lnTo>
                    <a:pt x="27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31" y="22"/>
                  </a:lnTo>
                  <a:lnTo>
                    <a:pt x="31" y="62"/>
                  </a:lnTo>
                  <a:lnTo>
                    <a:pt x="71" y="62"/>
                  </a:lnTo>
                  <a:lnTo>
                    <a:pt x="71" y="67"/>
                  </a:lnTo>
                  <a:lnTo>
                    <a:pt x="27" y="67"/>
                  </a:lnTo>
                  <a:lnTo>
                    <a:pt x="27" y="7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4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7" y="76"/>
                  </a:lnTo>
                  <a:lnTo>
                    <a:pt x="62" y="76"/>
                  </a:lnTo>
                  <a:lnTo>
                    <a:pt x="62" y="76"/>
                  </a:lnTo>
                  <a:lnTo>
                    <a:pt x="62" y="89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31" y="85"/>
                  </a:lnTo>
                  <a:lnTo>
                    <a:pt x="27" y="80"/>
                  </a:lnTo>
                  <a:lnTo>
                    <a:pt x="27" y="76"/>
                  </a:lnTo>
                  <a:lnTo>
                    <a:pt x="27" y="36"/>
                  </a:lnTo>
                  <a:lnTo>
                    <a:pt x="0" y="36"/>
                  </a:lnTo>
                  <a:lnTo>
                    <a:pt x="0" y="49"/>
                  </a:lnTo>
                  <a:lnTo>
                    <a:pt x="13" y="49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58" y="98"/>
                  </a:lnTo>
                  <a:lnTo>
                    <a:pt x="58" y="98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80" y="85"/>
                  </a:lnTo>
                  <a:lnTo>
                    <a:pt x="85" y="80"/>
                  </a:lnTo>
                  <a:lnTo>
                    <a:pt x="85" y="71"/>
                  </a:lnTo>
                  <a:lnTo>
                    <a:pt x="94" y="71"/>
                  </a:lnTo>
                  <a:lnTo>
                    <a:pt x="94" y="67"/>
                  </a:lnTo>
                  <a:lnTo>
                    <a:pt x="85" y="67"/>
                  </a:lnTo>
                  <a:lnTo>
                    <a:pt x="85" y="62"/>
                  </a:lnTo>
                  <a:lnTo>
                    <a:pt x="89" y="62"/>
                  </a:lnTo>
                  <a:lnTo>
                    <a:pt x="89" y="22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94" y="22"/>
                  </a:lnTo>
                  <a:lnTo>
                    <a:pt x="94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9"/>
                  </a:lnTo>
                  <a:lnTo>
                    <a:pt x="54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9" y="13"/>
                  </a:moveTo>
                  <a:lnTo>
                    <a:pt x="9" y="13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5" y="9"/>
                  </a:lnTo>
                  <a:lnTo>
                    <a:pt x="5" y="9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62" y="18"/>
                  </a:moveTo>
                  <a:lnTo>
                    <a:pt x="62" y="22"/>
                  </a:lnTo>
                  <a:lnTo>
                    <a:pt x="58" y="22"/>
                  </a:lnTo>
                  <a:lnTo>
                    <a:pt x="58" y="18"/>
                  </a:lnTo>
                  <a:lnTo>
                    <a:pt x="62" y="18"/>
                  </a:lnTo>
                  <a:lnTo>
                    <a:pt x="62" y="18"/>
                  </a:lnTo>
                  <a:close/>
                  <a:moveTo>
                    <a:pt x="45" y="36"/>
                  </a:moveTo>
                  <a:lnTo>
                    <a:pt x="45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close/>
                  <a:moveTo>
                    <a:pt x="45" y="45"/>
                  </a:moveTo>
                  <a:lnTo>
                    <a:pt x="45" y="40"/>
                  </a:lnTo>
                  <a:lnTo>
                    <a:pt x="45" y="40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8" y="40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7" y="40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71" y="31"/>
                  </a:moveTo>
                  <a:lnTo>
                    <a:pt x="76" y="31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close/>
                  <a:moveTo>
                    <a:pt x="45" y="54"/>
                  </a:moveTo>
                  <a:lnTo>
                    <a:pt x="45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45" y="54"/>
                  </a:lnTo>
                  <a:lnTo>
                    <a:pt x="45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59"/>
            <p:cNvSpPr>
              <a:spLocks noEditPoints="1"/>
            </p:cNvSpPr>
            <p:nvPr/>
          </p:nvSpPr>
          <p:spPr bwMode="auto">
            <a:xfrm>
              <a:off x="3479" y="1753"/>
              <a:ext cx="98" cy="94"/>
            </a:xfrm>
            <a:custGeom>
              <a:avLst/>
              <a:gdLst/>
              <a:ahLst/>
              <a:cxnLst>
                <a:cxn ang="0">
                  <a:pos x="58" y="23"/>
                </a:cxn>
                <a:cxn ang="0">
                  <a:pos x="58" y="23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40" y="18"/>
                </a:cxn>
                <a:cxn ang="0">
                  <a:pos x="45" y="32"/>
                </a:cxn>
                <a:cxn ang="0">
                  <a:pos x="45" y="32"/>
                </a:cxn>
                <a:cxn ang="0">
                  <a:pos x="58" y="23"/>
                </a:cxn>
                <a:cxn ang="0">
                  <a:pos x="58" y="23"/>
                </a:cxn>
                <a:cxn ang="0">
                  <a:pos x="58" y="23"/>
                </a:cxn>
                <a:cxn ang="0">
                  <a:pos x="27" y="9"/>
                </a:cxn>
                <a:cxn ang="0">
                  <a:pos x="27" y="9"/>
                </a:cxn>
                <a:cxn ang="0">
                  <a:pos x="27" y="9"/>
                </a:cxn>
                <a:cxn ang="0">
                  <a:pos x="27" y="9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13" y="14"/>
                </a:cxn>
                <a:cxn ang="0">
                  <a:pos x="13" y="14"/>
                </a:cxn>
                <a:cxn ang="0">
                  <a:pos x="22" y="41"/>
                </a:cxn>
                <a:cxn ang="0">
                  <a:pos x="40" y="63"/>
                </a:cxn>
                <a:cxn ang="0">
                  <a:pos x="40" y="63"/>
                </a:cxn>
                <a:cxn ang="0">
                  <a:pos x="18" y="76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31" y="85"/>
                </a:cxn>
                <a:cxn ang="0">
                  <a:pos x="49" y="72"/>
                </a:cxn>
                <a:cxn ang="0">
                  <a:pos x="49" y="72"/>
                </a:cxn>
                <a:cxn ang="0">
                  <a:pos x="80" y="90"/>
                </a:cxn>
                <a:cxn ang="0">
                  <a:pos x="80" y="90"/>
                </a:cxn>
                <a:cxn ang="0">
                  <a:pos x="89" y="94"/>
                </a:cxn>
                <a:cxn ang="0">
                  <a:pos x="89" y="94"/>
                </a:cxn>
                <a:cxn ang="0">
                  <a:pos x="98" y="81"/>
                </a:cxn>
                <a:cxn ang="0">
                  <a:pos x="98" y="81"/>
                </a:cxn>
                <a:cxn ang="0">
                  <a:pos x="76" y="72"/>
                </a:cxn>
                <a:cxn ang="0">
                  <a:pos x="58" y="58"/>
                </a:cxn>
                <a:cxn ang="0">
                  <a:pos x="58" y="58"/>
                </a:cxn>
                <a:cxn ang="0">
                  <a:pos x="80" y="23"/>
                </a:cxn>
                <a:cxn ang="0">
                  <a:pos x="80" y="23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67" y="5"/>
                </a:cxn>
                <a:cxn ang="0">
                  <a:pos x="67" y="5"/>
                </a:cxn>
                <a:cxn ang="0">
                  <a:pos x="63" y="32"/>
                </a:cxn>
                <a:cxn ang="0">
                  <a:pos x="49" y="54"/>
                </a:cxn>
                <a:cxn ang="0">
                  <a:pos x="49" y="54"/>
                </a:cxn>
                <a:cxn ang="0">
                  <a:pos x="36" y="36"/>
                </a:cxn>
                <a:cxn ang="0">
                  <a:pos x="27" y="9"/>
                </a:cxn>
                <a:cxn ang="0">
                  <a:pos x="27" y="9"/>
                </a:cxn>
                <a:cxn ang="0">
                  <a:pos x="27" y="9"/>
                </a:cxn>
              </a:cxnLst>
              <a:rect l="0" t="0" r="r" b="b"/>
              <a:pathLst>
                <a:path w="98" h="94">
                  <a:moveTo>
                    <a:pt x="58" y="23"/>
                  </a:moveTo>
                  <a:lnTo>
                    <a:pt x="58" y="2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40" y="18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close/>
                  <a:moveTo>
                    <a:pt x="27" y="9"/>
                  </a:move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22" y="41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18" y="76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31" y="85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98" y="81"/>
                  </a:lnTo>
                  <a:lnTo>
                    <a:pt x="98" y="81"/>
                  </a:lnTo>
                  <a:lnTo>
                    <a:pt x="76" y="72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3" y="32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36" y="36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60"/>
            <p:cNvSpPr>
              <a:spLocks/>
            </p:cNvSpPr>
            <p:nvPr/>
          </p:nvSpPr>
          <p:spPr bwMode="auto">
            <a:xfrm>
              <a:off x="3586" y="1749"/>
              <a:ext cx="98" cy="98"/>
            </a:xfrm>
            <a:custGeom>
              <a:avLst/>
              <a:gdLst/>
              <a:ahLst/>
              <a:cxnLst>
                <a:cxn ang="0">
                  <a:pos x="58" y="13"/>
                </a:cxn>
                <a:cxn ang="0">
                  <a:pos x="58" y="13"/>
                </a:cxn>
                <a:cxn ang="0">
                  <a:pos x="58" y="9"/>
                </a:cxn>
                <a:cxn ang="0">
                  <a:pos x="58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5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40" y="31"/>
                </a:cxn>
                <a:cxn ang="0">
                  <a:pos x="40" y="40"/>
                </a:cxn>
                <a:cxn ang="0">
                  <a:pos x="14" y="40"/>
                </a:cxn>
                <a:cxn ang="0">
                  <a:pos x="14" y="89"/>
                </a:cxn>
                <a:cxn ang="0">
                  <a:pos x="27" y="89"/>
                </a:cxn>
                <a:cxn ang="0">
                  <a:pos x="27" y="54"/>
                </a:cxn>
                <a:cxn ang="0">
                  <a:pos x="40" y="54"/>
                </a:cxn>
                <a:cxn ang="0">
                  <a:pos x="40" y="98"/>
                </a:cxn>
                <a:cxn ang="0">
                  <a:pos x="58" y="98"/>
                </a:cxn>
                <a:cxn ang="0">
                  <a:pos x="58" y="54"/>
                </a:cxn>
                <a:cxn ang="0">
                  <a:pos x="71" y="54"/>
                </a:cxn>
                <a:cxn ang="0">
                  <a:pos x="71" y="71"/>
                </a:cxn>
                <a:cxn ang="0">
                  <a:pos x="71" y="71"/>
                </a:cxn>
                <a:cxn ang="0">
                  <a:pos x="67" y="76"/>
                </a:cxn>
                <a:cxn ang="0">
                  <a:pos x="58" y="76"/>
                </a:cxn>
                <a:cxn ang="0">
                  <a:pos x="58" y="76"/>
                </a:cxn>
                <a:cxn ang="0">
                  <a:pos x="63" y="89"/>
                </a:cxn>
                <a:cxn ang="0">
                  <a:pos x="63" y="89"/>
                </a:cxn>
                <a:cxn ang="0">
                  <a:pos x="80" y="89"/>
                </a:cxn>
                <a:cxn ang="0">
                  <a:pos x="85" y="85"/>
                </a:cxn>
                <a:cxn ang="0">
                  <a:pos x="85" y="80"/>
                </a:cxn>
                <a:cxn ang="0">
                  <a:pos x="85" y="40"/>
                </a:cxn>
                <a:cxn ang="0">
                  <a:pos x="58" y="40"/>
                </a:cxn>
                <a:cxn ang="0">
                  <a:pos x="58" y="31"/>
                </a:cxn>
                <a:cxn ang="0">
                  <a:pos x="98" y="31"/>
                </a:cxn>
                <a:cxn ang="0">
                  <a:pos x="98" y="18"/>
                </a:cxn>
                <a:cxn ang="0">
                  <a:pos x="49" y="18"/>
                </a:cxn>
                <a:cxn ang="0">
                  <a:pos x="49" y="18"/>
                </a:cxn>
                <a:cxn ang="0">
                  <a:pos x="58" y="13"/>
                </a:cxn>
                <a:cxn ang="0">
                  <a:pos x="58" y="13"/>
                </a:cxn>
                <a:cxn ang="0">
                  <a:pos x="58" y="13"/>
                </a:cxn>
              </a:cxnLst>
              <a:rect l="0" t="0" r="r" b="b"/>
              <a:pathLst>
                <a:path w="98" h="98">
                  <a:moveTo>
                    <a:pt x="58" y="13"/>
                  </a:moveTo>
                  <a:lnTo>
                    <a:pt x="58" y="13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5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14" y="40"/>
                  </a:lnTo>
                  <a:lnTo>
                    <a:pt x="14" y="89"/>
                  </a:lnTo>
                  <a:lnTo>
                    <a:pt x="27" y="89"/>
                  </a:lnTo>
                  <a:lnTo>
                    <a:pt x="27" y="54"/>
                  </a:lnTo>
                  <a:lnTo>
                    <a:pt x="40" y="54"/>
                  </a:lnTo>
                  <a:lnTo>
                    <a:pt x="40" y="98"/>
                  </a:lnTo>
                  <a:lnTo>
                    <a:pt x="58" y="98"/>
                  </a:lnTo>
                  <a:lnTo>
                    <a:pt x="58" y="54"/>
                  </a:lnTo>
                  <a:lnTo>
                    <a:pt x="71" y="54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7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63" y="89"/>
                  </a:lnTo>
                  <a:lnTo>
                    <a:pt x="63" y="89"/>
                  </a:lnTo>
                  <a:lnTo>
                    <a:pt x="80" y="89"/>
                  </a:lnTo>
                  <a:lnTo>
                    <a:pt x="85" y="85"/>
                  </a:lnTo>
                  <a:lnTo>
                    <a:pt x="85" y="80"/>
                  </a:lnTo>
                  <a:lnTo>
                    <a:pt x="85" y="40"/>
                  </a:lnTo>
                  <a:lnTo>
                    <a:pt x="58" y="40"/>
                  </a:lnTo>
                  <a:lnTo>
                    <a:pt x="58" y="31"/>
                  </a:lnTo>
                  <a:lnTo>
                    <a:pt x="98" y="31"/>
                  </a:lnTo>
                  <a:lnTo>
                    <a:pt x="98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61"/>
            <p:cNvSpPr>
              <a:spLocks noEditPoints="1"/>
            </p:cNvSpPr>
            <p:nvPr/>
          </p:nvSpPr>
          <p:spPr bwMode="auto">
            <a:xfrm>
              <a:off x="1664" y="1976"/>
              <a:ext cx="94" cy="94"/>
            </a:xfrm>
            <a:custGeom>
              <a:avLst/>
              <a:gdLst/>
              <a:ahLst/>
              <a:cxnLst>
                <a:cxn ang="0">
                  <a:pos x="54" y="54"/>
                </a:cxn>
                <a:cxn ang="0">
                  <a:pos x="54" y="54"/>
                </a:cxn>
                <a:cxn ang="0">
                  <a:pos x="49" y="54"/>
                </a:cxn>
                <a:cxn ang="0">
                  <a:pos x="40" y="63"/>
                </a:cxn>
                <a:cxn ang="0">
                  <a:pos x="0" y="72"/>
                </a:cxn>
                <a:cxn ang="0">
                  <a:pos x="40" y="94"/>
                </a:cxn>
                <a:cxn ang="0">
                  <a:pos x="54" y="72"/>
                </a:cxn>
                <a:cxn ang="0">
                  <a:pos x="94" y="63"/>
                </a:cxn>
                <a:cxn ang="0">
                  <a:pos x="54" y="58"/>
                </a:cxn>
                <a:cxn ang="0">
                  <a:pos x="54" y="54"/>
                </a:cxn>
                <a:cxn ang="0">
                  <a:pos x="54" y="54"/>
                </a:cxn>
                <a:cxn ang="0">
                  <a:pos x="9" y="41"/>
                </a:cxn>
                <a:cxn ang="0">
                  <a:pos x="5" y="45"/>
                </a:cxn>
                <a:cxn ang="0">
                  <a:pos x="9" y="54"/>
                </a:cxn>
                <a:cxn ang="0">
                  <a:pos x="18" y="54"/>
                </a:cxn>
                <a:cxn ang="0">
                  <a:pos x="45" y="45"/>
                </a:cxn>
                <a:cxn ang="0">
                  <a:pos x="45" y="32"/>
                </a:cxn>
                <a:cxn ang="0">
                  <a:pos x="22" y="27"/>
                </a:cxn>
                <a:cxn ang="0">
                  <a:pos x="45" y="14"/>
                </a:cxn>
                <a:cxn ang="0">
                  <a:pos x="22" y="9"/>
                </a:cxn>
                <a:cxn ang="0">
                  <a:pos x="22" y="5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9" y="0"/>
                </a:cxn>
                <a:cxn ang="0">
                  <a:pos x="9" y="36"/>
                </a:cxn>
                <a:cxn ang="0">
                  <a:pos x="9" y="41"/>
                </a:cxn>
                <a:cxn ang="0">
                  <a:pos x="58" y="54"/>
                </a:cxn>
                <a:cxn ang="0">
                  <a:pos x="76" y="54"/>
                </a:cxn>
                <a:cxn ang="0">
                  <a:pos x="89" y="49"/>
                </a:cxn>
                <a:cxn ang="0">
                  <a:pos x="94" y="36"/>
                </a:cxn>
                <a:cxn ang="0">
                  <a:pos x="80" y="32"/>
                </a:cxn>
                <a:cxn ang="0">
                  <a:pos x="76" y="41"/>
                </a:cxn>
                <a:cxn ang="0">
                  <a:pos x="62" y="41"/>
                </a:cxn>
                <a:cxn ang="0">
                  <a:pos x="62" y="41"/>
                </a:cxn>
                <a:cxn ang="0">
                  <a:pos x="62" y="32"/>
                </a:cxn>
                <a:cxn ang="0">
                  <a:pos x="89" y="18"/>
                </a:cxn>
                <a:cxn ang="0">
                  <a:pos x="89" y="14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62" y="18"/>
                </a:cxn>
                <a:cxn ang="0">
                  <a:pos x="62" y="9"/>
                </a:cxn>
                <a:cxn ang="0">
                  <a:pos x="62" y="5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49" y="45"/>
                </a:cxn>
                <a:cxn ang="0">
                  <a:pos x="49" y="49"/>
                </a:cxn>
                <a:cxn ang="0">
                  <a:pos x="58" y="54"/>
                </a:cxn>
              </a:cxnLst>
              <a:rect l="0" t="0" r="r" b="b"/>
              <a:pathLst>
                <a:path w="94" h="94"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0" y="54"/>
                  </a:lnTo>
                  <a:lnTo>
                    <a:pt x="40" y="63"/>
                  </a:lnTo>
                  <a:lnTo>
                    <a:pt x="0" y="63"/>
                  </a:lnTo>
                  <a:lnTo>
                    <a:pt x="0" y="72"/>
                  </a:lnTo>
                  <a:lnTo>
                    <a:pt x="40" y="72"/>
                  </a:lnTo>
                  <a:lnTo>
                    <a:pt x="40" y="94"/>
                  </a:lnTo>
                  <a:lnTo>
                    <a:pt x="54" y="94"/>
                  </a:lnTo>
                  <a:lnTo>
                    <a:pt x="54" y="72"/>
                  </a:lnTo>
                  <a:lnTo>
                    <a:pt x="94" y="72"/>
                  </a:lnTo>
                  <a:lnTo>
                    <a:pt x="94" y="63"/>
                  </a:lnTo>
                  <a:lnTo>
                    <a:pt x="54" y="6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9" y="41"/>
                  </a:moveTo>
                  <a:lnTo>
                    <a:pt x="9" y="41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22" y="41"/>
                  </a:lnTo>
                  <a:lnTo>
                    <a:pt x="22" y="27"/>
                  </a:lnTo>
                  <a:lnTo>
                    <a:pt x="45" y="27"/>
                  </a:lnTo>
                  <a:lnTo>
                    <a:pt x="45" y="14"/>
                  </a:lnTo>
                  <a:lnTo>
                    <a:pt x="22" y="1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9" y="0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close/>
                  <a:moveTo>
                    <a:pt x="58" y="54"/>
                  </a:moveTo>
                  <a:lnTo>
                    <a:pt x="76" y="54"/>
                  </a:lnTo>
                  <a:lnTo>
                    <a:pt x="76" y="54"/>
                  </a:lnTo>
                  <a:lnTo>
                    <a:pt x="85" y="54"/>
                  </a:lnTo>
                  <a:lnTo>
                    <a:pt x="89" y="49"/>
                  </a:lnTo>
                  <a:lnTo>
                    <a:pt x="89" y="45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41"/>
                  </a:lnTo>
                  <a:lnTo>
                    <a:pt x="71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36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62" y="18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9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62"/>
            <p:cNvSpPr>
              <a:spLocks noEditPoints="1"/>
            </p:cNvSpPr>
            <p:nvPr/>
          </p:nvSpPr>
          <p:spPr bwMode="auto">
            <a:xfrm>
              <a:off x="1771" y="1976"/>
              <a:ext cx="98" cy="99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27" y="32"/>
                </a:cxn>
                <a:cxn ang="0">
                  <a:pos x="40" y="32"/>
                </a:cxn>
                <a:cxn ang="0">
                  <a:pos x="40" y="23"/>
                </a:cxn>
                <a:cxn ang="0">
                  <a:pos x="58" y="23"/>
                </a:cxn>
                <a:cxn ang="0">
                  <a:pos x="58" y="32"/>
                </a:cxn>
                <a:cxn ang="0">
                  <a:pos x="71" y="32"/>
                </a:cxn>
                <a:cxn ang="0">
                  <a:pos x="71" y="23"/>
                </a:cxn>
                <a:cxn ang="0">
                  <a:pos x="98" y="23"/>
                </a:cxn>
                <a:cxn ang="0">
                  <a:pos x="98" y="14"/>
                </a:cxn>
                <a:cxn ang="0">
                  <a:pos x="71" y="14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8" y="0"/>
                </a:cxn>
                <a:cxn ang="0">
                  <a:pos x="58" y="14"/>
                </a:cxn>
                <a:cxn ang="0">
                  <a:pos x="40" y="14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27" y="0"/>
                </a:cxn>
                <a:cxn ang="0">
                  <a:pos x="27" y="14"/>
                </a:cxn>
                <a:cxn ang="0">
                  <a:pos x="0" y="14"/>
                </a:cxn>
                <a:cxn ang="0">
                  <a:pos x="0" y="23"/>
                </a:cxn>
                <a:cxn ang="0">
                  <a:pos x="27" y="23"/>
                </a:cxn>
                <a:cxn ang="0">
                  <a:pos x="27" y="23"/>
                </a:cxn>
                <a:cxn ang="0">
                  <a:pos x="49" y="99"/>
                </a:cxn>
                <a:cxn ang="0">
                  <a:pos x="49" y="49"/>
                </a:cxn>
                <a:cxn ang="0">
                  <a:pos x="71" y="49"/>
                </a:cxn>
                <a:cxn ang="0">
                  <a:pos x="71" y="67"/>
                </a:cxn>
                <a:cxn ang="0">
                  <a:pos x="71" y="67"/>
                </a:cxn>
                <a:cxn ang="0">
                  <a:pos x="67" y="72"/>
                </a:cxn>
                <a:cxn ang="0">
                  <a:pos x="58" y="72"/>
                </a:cxn>
                <a:cxn ang="0">
                  <a:pos x="58" y="72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58" y="85"/>
                </a:cxn>
                <a:cxn ang="0">
                  <a:pos x="58" y="85"/>
                </a:cxn>
                <a:cxn ang="0">
                  <a:pos x="80" y="81"/>
                </a:cxn>
                <a:cxn ang="0">
                  <a:pos x="80" y="81"/>
                </a:cxn>
                <a:cxn ang="0">
                  <a:pos x="85" y="81"/>
                </a:cxn>
                <a:cxn ang="0">
                  <a:pos x="85" y="72"/>
                </a:cxn>
                <a:cxn ang="0">
                  <a:pos x="85" y="36"/>
                </a:cxn>
                <a:cxn ang="0">
                  <a:pos x="9" y="36"/>
                </a:cxn>
                <a:cxn ang="0">
                  <a:pos x="9" y="49"/>
                </a:cxn>
                <a:cxn ang="0">
                  <a:pos x="36" y="49"/>
                </a:cxn>
                <a:cxn ang="0">
                  <a:pos x="36" y="99"/>
                </a:cxn>
                <a:cxn ang="0">
                  <a:pos x="49" y="99"/>
                </a:cxn>
                <a:cxn ang="0">
                  <a:pos x="49" y="99"/>
                </a:cxn>
              </a:cxnLst>
              <a:rect l="0" t="0" r="r" b="b"/>
              <a:pathLst>
                <a:path w="98" h="99">
                  <a:moveTo>
                    <a:pt x="27" y="23"/>
                  </a:moveTo>
                  <a:lnTo>
                    <a:pt x="27" y="32"/>
                  </a:lnTo>
                  <a:lnTo>
                    <a:pt x="40" y="32"/>
                  </a:lnTo>
                  <a:lnTo>
                    <a:pt x="40" y="23"/>
                  </a:lnTo>
                  <a:lnTo>
                    <a:pt x="58" y="23"/>
                  </a:lnTo>
                  <a:lnTo>
                    <a:pt x="58" y="32"/>
                  </a:lnTo>
                  <a:lnTo>
                    <a:pt x="71" y="32"/>
                  </a:lnTo>
                  <a:lnTo>
                    <a:pt x="71" y="23"/>
                  </a:lnTo>
                  <a:lnTo>
                    <a:pt x="98" y="23"/>
                  </a:lnTo>
                  <a:lnTo>
                    <a:pt x="98" y="14"/>
                  </a:lnTo>
                  <a:lnTo>
                    <a:pt x="71" y="14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8" y="14"/>
                  </a:lnTo>
                  <a:lnTo>
                    <a:pt x="40" y="1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27" y="0"/>
                  </a:lnTo>
                  <a:lnTo>
                    <a:pt x="27" y="14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27" y="23"/>
                  </a:lnTo>
                  <a:lnTo>
                    <a:pt x="27" y="23"/>
                  </a:lnTo>
                  <a:close/>
                  <a:moveTo>
                    <a:pt x="49" y="99"/>
                  </a:moveTo>
                  <a:lnTo>
                    <a:pt x="49" y="49"/>
                  </a:lnTo>
                  <a:lnTo>
                    <a:pt x="71" y="49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67" y="72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5" y="81"/>
                  </a:lnTo>
                  <a:lnTo>
                    <a:pt x="85" y="72"/>
                  </a:lnTo>
                  <a:lnTo>
                    <a:pt x="85" y="36"/>
                  </a:lnTo>
                  <a:lnTo>
                    <a:pt x="9" y="36"/>
                  </a:lnTo>
                  <a:lnTo>
                    <a:pt x="9" y="49"/>
                  </a:lnTo>
                  <a:lnTo>
                    <a:pt x="36" y="49"/>
                  </a:lnTo>
                  <a:lnTo>
                    <a:pt x="36" y="99"/>
                  </a:lnTo>
                  <a:lnTo>
                    <a:pt x="49" y="99"/>
                  </a:lnTo>
                  <a:lnTo>
                    <a:pt x="49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63"/>
            <p:cNvSpPr>
              <a:spLocks/>
            </p:cNvSpPr>
            <p:nvPr/>
          </p:nvSpPr>
          <p:spPr bwMode="auto">
            <a:xfrm>
              <a:off x="1878" y="1976"/>
              <a:ext cx="98" cy="94"/>
            </a:xfrm>
            <a:custGeom>
              <a:avLst/>
              <a:gdLst/>
              <a:ahLst/>
              <a:cxnLst>
                <a:cxn ang="0">
                  <a:pos x="49" y="18"/>
                </a:cxn>
                <a:cxn ang="0">
                  <a:pos x="54" y="14"/>
                </a:cxn>
                <a:cxn ang="0">
                  <a:pos x="54" y="14"/>
                </a:cxn>
                <a:cxn ang="0">
                  <a:pos x="40" y="9"/>
                </a:cxn>
                <a:cxn ang="0">
                  <a:pos x="36" y="36"/>
                </a:cxn>
                <a:cxn ang="0">
                  <a:pos x="27" y="27"/>
                </a:cxn>
                <a:cxn ang="0">
                  <a:pos x="27" y="9"/>
                </a:cxn>
                <a:cxn ang="0">
                  <a:pos x="27" y="5"/>
                </a:cxn>
                <a:cxn ang="0">
                  <a:pos x="27" y="0"/>
                </a:cxn>
                <a:cxn ang="0">
                  <a:pos x="13" y="0"/>
                </a:cxn>
                <a:cxn ang="0">
                  <a:pos x="0" y="27"/>
                </a:cxn>
                <a:cxn ang="0">
                  <a:pos x="13" y="36"/>
                </a:cxn>
                <a:cxn ang="0">
                  <a:pos x="13" y="67"/>
                </a:cxn>
                <a:cxn ang="0">
                  <a:pos x="0" y="67"/>
                </a:cxn>
                <a:cxn ang="0">
                  <a:pos x="5" y="85"/>
                </a:cxn>
                <a:cxn ang="0">
                  <a:pos x="9" y="81"/>
                </a:cxn>
                <a:cxn ang="0">
                  <a:pos x="36" y="72"/>
                </a:cxn>
                <a:cxn ang="0">
                  <a:pos x="36" y="67"/>
                </a:cxn>
                <a:cxn ang="0">
                  <a:pos x="36" y="58"/>
                </a:cxn>
                <a:cxn ang="0">
                  <a:pos x="27" y="36"/>
                </a:cxn>
                <a:cxn ang="0">
                  <a:pos x="31" y="49"/>
                </a:cxn>
                <a:cxn ang="0">
                  <a:pos x="40" y="81"/>
                </a:cxn>
                <a:cxn ang="0">
                  <a:pos x="40" y="90"/>
                </a:cxn>
                <a:cxn ang="0">
                  <a:pos x="49" y="94"/>
                </a:cxn>
                <a:cxn ang="0">
                  <a:pos x="71" y="94"/>
                </a:cxn>
                <a:cxn ang="0">
                  <a:pos x="85" y="94"/>
                </a:cxn>
                <a:cxn ang="0">
                  <a:pos x="94" y="94"/>
                </a:cxn>
                <a:cxn ang="0">
                  <a:pos x="98" y="76"/>
                </a:cxn>
                <a:cxn ang="0">
                  <a:pos x="85" y="72"/>
                </a:cxn>
                <a:cxn ang="0">
                  <a:pos x="80" y="81"/>
                </a:cxn>
                <a:cxn ang="0">
                  <a:pos x="63" y="85"/>
                </a:cxn>
                <a:cxn ang="0">
                  <a:pos x="54" y="81"/>
                </a:cxn>
                <a:cxn ang="0">
                  <a:pos x="49" y="45"/>
                </a:cxn>
                <a:cxn ang="0">
                  <a:pos x="58" y="76"/>
                </a:cxn>
                <a:cxn ang="0">
                  <a:pos x="71" y="36"/>
                </a:cxn>
                <a:cxn ang="0">
                  <a:pos x="76" y="54"/>
                </a:cxn>
                <a:cxn ang="0">
                  <a:pos x="76" y="58"/>
                </a:cxn>
                <a:cxn ang="0">
                  <a:pos x="71" y="58"/>
                </a:cxn>
                <a:cxn ang="0">
                  <a:pos x="76" y="72"/>
                </a:cxn>
                <a:cxn ang="0">
                  <a:pos x="89" y="63"/>
                </a:cxn>
                <a:cxn ang="0">
                  <a:pos x="89" y="18"/>
                </a:cxn>
                <a:cxn ang="0">
                  <a:pos x="71" y="9"/>
                </a:cxn>
                <a:cxn ang="0">
                  <a:pos x="71" y="5"/>
                </a:cxn>
                <a:cxn ang="0">
                  <a:pos x="71" y="0"/>
                </a:cxn>
                <a:cxn ang="0">
                  <a:pos x="67" y="0"/>
                </a:cxn>
                <a:cxn ang="0">
                  <a:pos x="63" y="0"/>
                </a:cxn>
                <a:cxn ang="0">
                  <a:pos x="58" y="27"/>
                </a:cxn>
                <a:cxn ang="0">
                  <a:pos x="49" y="32"/>
                </a:cxn>
                <a:cxn ang="0">
                  <a:pos x="49" y="18"/>
                </a:cxn>
              </a:cxnLst>
              <a:rect l="0" t="0" r="r" b="b"/>
              <a:pathLst>
                <a:path w="98" h="94">
                  <a:moveTo>
                    <a:pt x="49" y="18"/>
                  </a:moveTo>
                  <a:lnTo>
                    <a:pt x="49" y="18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45" y="9"/>
                  </a:lnTo>
                  <a:lnTo>
                    <a:pt x="40" y="9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27"/>
                  </a:lnTo>
                  <a:lnTo>
                    <a:pt x="27" y="2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13" y="27"/>
                  </a:lnTo>
                  <a:lnTo>
                    <a:pt x="0" y="27"/>
                  </a:lnTo>
                  <a:lnTo>
                    <a:pt x="0" y="36"/>
                  </a:lnTo>
                  <a:lnTo>
                    <a:pt x="13" y="36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58"/>
                  </a:lnTo>
                  <a:lnTo>
                    <a:pt x="27" y="63"/>
                  </a:lnTo>
                  <a:lnTo>
                    <a:pt x="27" y="36"/>
                  </a:lnTo>
                  <a:lnTo>
                    <a:pt x="31" y="36"/>
                  </a:lnTo>
                  <a:lnTo>
                    <a:pt x="31" y="49"/>
                  </a:lnTo>
                  <a:lnTo>
                    <a:pt x="40" y="4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90"/>
                  </a:lnTo>
                  <a:lnTo>
                    <a:pt x="45" y="94"/>
                  </a:lnTo>
                  <a:lnTo>
                    <a:pt x="49" y="94"/>
                  </a:lnTo>
                  <a:lnTo>
                    <a:pt x="63" y="94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85" y="94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8" y="85"/>
                  </a:lnTo>
                  <a:lnTo>
                    <a:pt x="98" y="76"/>
                  </a:lnTo>
                  <a:lnTo>
                    <a:pt x="98" y="76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0" y="81"/>
                  </a:lnTo>
                  <a:lnTo>
                    <a:pt x="71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54" y="81"/>
                  </a:lnTo>
                  <a:lnTo>
                    <a:pt x="49" y="72"/>
                  </a:lnTo>
                  <a:lnTo>
                    <a:pt x="49" y="45"/>
                  </a:lnTo>
                  <a:lnTo>
                    <a:pt x="58" y="41"/>
                  </a:lnTo>
                  <a:lnTo>
                    <a:pt x="58" y="76"/>
                  </a:lnTo>
                  <a:lnTo>
                    <a:pt x="71" y="76"/>
                  </a:lnTo>
                  <a:lnTo>
                    <a:pt x="71" y="36"/>
                  </a:lnTo>
                  <a:lnTo>
                    <a:pt x="76" y="36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8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89" y="67"/>
                  </a:lnTo>
                  <a:lnTo>
                    <a:pt x="89" y="63"/>
                  </a:lnTo>
                  <a:lnTo>
                    <a:pt x="89" y="58"/>
                  </a:lnTo>
                  <a:lnTo>
                    <a:pt x="89" y="18"/>
                  </a:lnTo>
                  <a:lnTo>
                    <a:pt x="71" y="23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58" y="27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18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64"/>
            <p:cNvSpPr>
              <a:spLocks noEditPoints="1"/>
            </p:cNvSpPr>
            <p:nvPr/>
          </p:nvSpPr>
          <p:spPr bwMode="auto">
            <a:xfrm>
              <a:off x="1994" y="1981"/>
              <a:ext cx="85" cy="89"/>
            </a:xfrm>
            <a:custGeom>
              <a:avLst/>
              <a:gdLst/>
              <a:ahLst/>
              <a:cxnLst>
                <a:cxn ang="0">
                  <a:pos x="85" y="89"/>
                </a:cxn>
                <a:cxn ang="0">
                  <a:pos x="85" y="76"/>
                </a:cxn>
                <a:cxn ang="0">
                  <a:pos x="13" y="76"/>
                </a:cxn>
                <a:cxn ang="0">
                  <a:pos x="13" y="9"/>
                </a:cxn>
                <a:cxn ang="0">
                  <a:pos x="80" y="9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89"/>
                </a:cxn>
                <a:cxn ang="0">
                  <a:pos x="85" y="89"/>
                </a:cxn>
                <a:cxn ang="0">
                  <a:pos x="85" y="89"/>
                </a:cxn>
                <a:cxn ang="0">
                  <a:pos x="71" y="67"/>
                </a:cxn>
                <a:cxn ang="0">
                  <a:pos x="71" y="67"/>
                </a:cxn>
                <a:cxn ang="0">
                  <a:pos x="76" y="67"/>
                </a:cxn>
                <a:cxn ang="0">
                  <a:pos x="76" y="67"/>
                </a:cxn>
                <a:cxn ang="0">
                  <a:pos x="58" y="44"/>
                </a:cxn>
                <a:cxn ang="0">
                  <a:pos x="58" y="44"/>
                </a:cxn>
                <a:cxn ang="0">
                  <a:pos x="67" y="27"/>
                </a:cxn>
                <a:cxn ang="0">
                  <a:pos x="67" y="27"/>
                </a:cxn>
                <a:cxn ang="0">
                  <a:pos x="71" y="22"/>
                </a:cxn>
                <a:cxn ang="0">
                  <a:pos x="71" y="22"/>
                </a:cxn>
                <a:cxn ang="0">
                  <a:pos x="58" y="13"/>
                </a:cxn>
                <a:cxn ang="0">
                  <a:pos x="58" y="13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2" y="18"/>
                </a:cxn>
                <a:cxn ang="0">
                  <a:pos x="22" y="18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36" y="44"/>
                </a:cxn>
                <a:cxn ang="0">
                  <a:pos x="36" y="44"/>
                </a:cxn>
                <a:cxn ang="0">
                  <a:pos x="13" y="67"/>
                </a:cxn>
                <a:cxn ang="0">
                  <a:pos x="13" y="67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49" y="53"/>
                </a:cxn>
                <a:cxn ang="0">
                  <a:pos x="49" y="53"/>
                </a:cxn>
                <a:cxn ang="0">
                  <a:pos x="62" y="76"/>
                </a:cxn>
                <a:cxn ang="0">
                  <a:pos x="62" y="76"/>
                </a:cxn>
                <a:cxn ang="0">
                  <a:pos x="71" y="67"/>
                </a:cxn>
                <a:cxn ang="0">
                  <a:pos x="71" y="67"/>
                </a:cxn>
                <a:cxn ang="0">
                  <a:pos x="71" y="67"/>
                </a:cxn>
              </a:cxnLst>
              <a:rect l="0" t="0" r="r" b="b"/>
              <a:pathLst>
                <a:path w="85" h="89">
                  <a:moveTo>
                    <a:pt x="85" y="89"/>
                  </a:moveTo>
                  <a:lnTo>
                    <a:pt x="85" y="76"/>
                  </a:lnTo>
                  <a:lnTo>
                    <a:pt x="13" y="76"/>
                  </a:lnTo>
                  <a:lnTo>
                    <a:pt x="13" y="9"/>
                  </a:lnTo>
                  <a:lnTo>
                    <a:pt x="80" y="9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89"/>
                  </a:lnTo>
                  <a:lnTo>
                    <a:pt x="85" y="89"/>
                  </a:lnTo>
                  <a:lnTo>
                    <a:pt x="85" y="89"/>
                  </a:lnTo>
                  <a:close/>
                  <a:moveTo>
                    <a:pt x="71" y="67"/>
                  </a:moveTo>
                  <a:lnTo>
                    <a:pt x="71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62" y="76"/>
                  </a:lnTo>
                  <a:lnTo>
                    <a:pt x="62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71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65"/>
            <p:cNvSpPr>
              <a:spLocks/>
            </p:cNvSpPr>
            <p:nvPr/>
          </p:nvSpPr>
          <p:spPr bwMode="auto">
            <a:xfrm>
              <a:off x="759" y="2739"/>
              <a:ext cx="1636" cy="1516"/>
            </a:xfrm>
            <a:custGeom>
              <a:avLst/>
              <a:gdLst/>
              <a:ahLst/>
              <a:cxnLst>
                <a:cxn ang="0">
                  <a:pos x="1596" y="1169"/>
                </a:cxn>
                <a:cxn ang="0">
                  <a:pos x="1610" y="1133"/>
                </a:cxn>
                <a:cxn ang="0">
                  <a:pos x="1632" y="1079"/>
                </a:cxn>
                <a:cxn ang="0">
                  <a:pos x="1601" y="1021"/>
                </a:cxn>
                <a:cxn ang="0">
                  <a:pos x="1574" y="963"/>
                </a:cxn>
                <a:cxn ang="0">
                  <a:pos x="1489" y="946"/>
                </a:cxn>
                <a:cxn ang="0">
                  <a:pos x="1422" y="852"/>
                </a:cxn>
                <a:cxn ang="0">
                  <a:pos x="1364" y="821"/>
                </a:cxn>
                <a:cxn ang="0">
                  <a:pos x="1378" y="763"/>
                </a:cxn>
                <a:cxn ang="0">
                  <a:pos x="1373" y="714"/>
                </a:cxn>
                <a:cxn ang="0">
                  <a:pos x="1302" y="700"/>
                </a:cxn>
                <a:cxn ang="0">
                  <a:pos x="1257" y="754"/>
                </a:cxn>
                <a:cxn ang="0">
                  <a:pos x="1226" y="798"/>
                </a:cxn>
                <a:cxn ang="0">
                  <a:pos x="1190" y="816"/>
                </a:cxn>
                <a:cxn ang="0">
                  <a:pos x="1115" y="723"/>
                </a:cxn>
                <a:cxn ang="0">
                  <a:pos x="1088" y="575"/>
                </a:cxn>
                <a:cxn ang="0">
                  <a:pos x="1043" y="526"/>
                </a:cxn>
                <a:cxn ang="0">
                  <a:pos x="905" y="397"/>
                </a:cxn>
                <a:cxn ang="0">
                  <a:pos x="887" y="317"/>
                </a:cxn>
                <a:cxn ang="0">
                  <a:pos x="825" y="76"/>
                </a:cxn>
                <a:cxn ang="0">
                  <a:pos x="780" y="9"/>
                </a:cxn>
                <a:cxn ang="0">
                  <a:pos x="700" y="5"/>
                </a:cxn>
                <a:cxn ang="0">
                  <a:pos x="584" y="147"/>
                </a:cxn>
                <a:cxn ang="0">
                  <a:pos x="526" y="250"/>
                </a:cxn>
                <a:cxn ang="0">
                  <a:pos x="499" y="366"/>
                </a:cxn>
                <a:cxn ang="0">
                  <a:pos x="468" y="437"/>
                </a:cxn>
                <a:cxn ang="0">
                  <a:pos x="472" y="486"/>
                </a:cxn>
                <a:cxn ang="0">
                  <a:pos x="432" y="562"/>
                </a:cxn>
                <a:cxn ang="0">
                  <a:pos x="397" y="611"/>
                </a:cxn>
                <a:cxn ang="0">
                  <a:pos x="383" y="665"/>
                </a:cxn>
                <a:cxn ang="0">
                  <a:pos x="352" y="660"/>
                </a:cxn>
                <a:cxn ang="0">
                  <a:pos x="285" y="651"/>
                </a:cxn>
                <a:cxn ang="0">
                  <a:pos x="236" y="593"/>
                </a:cxn>
                <a:cxn ang="0">
                  <a:pos x="205" y="580"/>
                </a:cxn>
                <a:cxn ang="0">
                  <a:pos x="187" y="616"/>
                </a:cxn>
                <a:cxn ang="0">
                  <a:pos x="232" y="696"/>
                </a:cxn>
                <a:cxn ang="0">
                  <a:pos x="303" y="727"/>
                </a:cxn>
                <a:cxn ang="0">
                  <a:pos x="303" y="785"/>
                </a:cxn>
                <a:cxn ang="0">
                  <a:pos x="245" y="789"/>
                </a:cxn>
                <a:cxn ang="0">
                  <a:pos x="134" y="856"/>
                </a:cxn>
                <a:cxn ang="0">
                  <a:pos x="165" y="932"/>
                </a:cxn>
                <a:cxn ang="0">
                  <a:pos x="102" y="1012"/>
                </a:cxn>
                <a:cxn ang="0">
                  <a:pos x="9" y="1151"/>
                </a:cxn>
                <a:cxn ang="0">
                  <a:pos x="89" y="1267"/>
                </a:cxn>
                <a:cxn ang="0">
                  <a:pos x="178" y="1258"/>
                </a:cxn>
                <a:cxn ang="0">
                  <a:pos x="303" y="1182"/>
                </a:cxn>
                <a:cxn ang="0">
                  <a:pos x="397" y="1151"/>
                </a:cxn>
                <a:cxn ang="0">
                  <a:pos x="571" y="1035"/>
                </a:cxn>
                <a:cxn ang="0">
                  <a:pos x="597" y="1102"/>
                </a:cxn>
                <a:cxn ang="0">
                  <a:pos x="691" y="1137"/>
                </a:cxn>
                <a:cxn ang="0">
                  <a:pos x="802" y="1298"/>
                </a:cxn>
                <a:cxn ang="0">
                  <a:pos x="1017" y="1414"/>
                </a:cxn>
                <a:cxn ang="0">
                  <a:pos x="1066" y="1445"/>
                </a:cxn>
                <a:cxn ang="0">
                  <a:pos x="1083" y="1512"/>
                </a:cxn>
                <a:cxn ang="0">
                  <a:pos x="1190" y="1481"/>
                </a:cxn>
                <a:cxn ang="0">
                  <a:pos x="1302" y="1374"/>
                </a:cxn>
                <a:cxn ang="0">
                  <a:pos x="1302" y="1307"/>
                </a:cxn>
                <a:cxn ang="0">
                  <a:pos x="1315" y="1276"/>
                </a:cxn>
                <a:cxn ang="0">
                  <a:pos x="1449" y="1289"/>
                </a:cxn>
                <a:cxn ang="0">
                  <a:pos x="1610" y="1244"/>
                </a:cxn>
              </a:cxnLst>
              <a:rect l="0" t="0" r="r" b="b"/>
              <a:pathLst>
                <a:path w="1636" h="1516">
                  <a:moveTo>
                    <a:pt x="1610" y="1244"/>
                  </a:moveTo>
                  <a:lnTo>
                    <a:pt x="1610" y="1244"/>
                  </a:lnTo>
                  <a:lnTo>
                    <a:pt x="1605" y="1227"/>
                  </a:lnTo>
                  <a:lnTo>
                    <a:pt x="1596" y="1191"/>
                  </a:lnTo>
                  <a:lnTo>
                    <a:pt x="1596" y="1169"/>
                  </a:lnTo>
                  <a:lnTo>
                    <a:pt x="1596" y="1151"/>
                  </a:lnTo>
                  <a:lnTo>
                    <a:pt x="1601" y="1137"/>
                  </a:lnTo>
                  <a:lnTo>
                    <a:pt x="1605" y="1133"/>
                  </a:lnTo>
                  <a:lnTo>
                    <a:pt x="1610" y="1133"/>
                  </a:lnTo>
                  <a:lnTo>
                    <a:pt x="1610" y="1133"/>
                  </a:lnTo>
                  <a:lnTo>
                    <a:pt x="1619" y="1128"/>
                  </a:lnTo>
                  <a:lnTo>
                    <a:pt x="1628" y="1119"/>
                  </a:lnTo>
                  <a:lnTo>
                    <a:pt x="1632" y="1111"/>
                  </a:lnTo>
                  <a:lnTo>
                    <a:pt x="1636" y="1097"/>
                  </a:lnTo>
                  <a:lnTo>
                    <a:pt x="1632" y="1079"/>
                  </a:lnTo>
                  <a:lnTo>
                    <a:pt x="1628" y="1066"/>
                  </a:lnTo>
                  <a:lnTo>
                    <a:pt x="1623" y="1048"/>
                  </a:lnTo>
                  <a:lnTo>
                    <a:pt x="1610" y="1035"/>
                  </a:lnTo>
                  <a:lnTo>
                    <a:pt x="1610" y="1035"/>
                  </a:lnTo>
                  <a:lnTo>
                    <a:pt x="1601" y="1021"/>
                  </a:lnTo>
                  <a:lnTo>
                    <a:pt x="1592" y="1004"/>
                  </a:lnTo>
                  <a:lnTo>
                    <a:pt x="1583" y="986"/>
                  </a:lnTo>
                  <a:lnTo>
                    <a:pt x="1578" y="963"/>
                  </a:lnTo>
                  <a:lnTo>
                    <a:pt x="1574" y="963"/>
                  </a:lnTo>
                  <a:lnTo>
                    <a:pt x="1574" y="963"/>
                  </a:lnTo>
                  <a:lnTo>
                    <a:pt x="1552" y="963"/>
                  </a:lnTo>
                  <a:lnTo>
                    <a:pt x="1534" y="963"/>
                  </a:lnTo>
                  <a:lnTo>
                    <a:pt x="1520" y="959"/>
                  </a:lnTo>
                  <a:lnTo>
                    <a:pt x="1507" y="954"/>
                  </a:lnTo>
                  <a:lnTo>
                    <a:pt x="1489" y="946"/>
                  </a:lnTo>
                  <a:lnTo>
                    <a:pt x="1485" y="941"/>
                  </a:lnTo>
                  <a:lnTo>
                    <a:pt x="1485" y="941"/>
                  </a:lnTo>
                  <a:lnTo>
                    <a:pt x="1471" y="914"/>
                  </a:lnTo>
                  <a:lnTo>
                    <a:pt x="1454" y="888"/>
                  </a:lnTo>
                  <a:lnTo>
                    <a:pt x="1422" y="852"/>
                  </a:lnTo>
                  <a:lnTo>
                    <a:pt x="1391" y="834"/>
                  </a:lnTo>
                  <a:lnTo>
                    <a:pt x="1382" y="825"/>
                  </a:lnTo>
                  <a:lnTo>
                    <a:pt x="1382" y="825"/>
                  </a:lnTo>
                  <a:lnTo>
                    <a:pt x="1378" y="825"/>
                  </a:lnTo>
                  <a:lnTo>
                    <a:pt x="1364" y="821"/>
                  </a:lnTo>
                  <a:lnTo>
                    <a:pt x="1364" y="812"/>
                  </a:lnTo>
                  <a:lnTo>
                    <a:pt x="1364" y="798"/>
                  </a:lnTo>
                  <a:lnTo>
                    <a:pt x="1369" y="785"/>
                  </a:lnTo>
                  <a:lnTo>
                    <a:pt x="1378" y="763"/>
                  </a:lnTo>
                  <a:lnTo>
                    <a:pt x="1378" y="763"/>
                  </a:lnTo>
                  <a:lnTo>
                    <a:pt x="1387" y="749"/>
                  </a:lnTo>
                  <a:lnTo>
                    <a:pt x="1387" y="740"/>
                  </a:lnTo>
                  <a:lnTo>
                    <a:pt x="1387" y="731"/>
                  </a:lnTo>
                  <a:lnTo>
                    <a:pt x="1382" y="723"/>
                  </a:lnTo>
                  <a:lnTo>
                    <a:pt x="1373" y="714"/>
                  </a:lnTo>
                  <a:lnTo>
                    <a:pt x="1355" y="705"/>
                  </a:lnTo>
                  <a:lnTo>
                    <a:pt x="1338" y="700"/>
                  </a:lnTo>
                  <a:lnTo>
                    <a:pt x="1320" y="696"/>
                  </a:lnTo>
                  <a:lnTo>
                    <a:pt x="1302" y="700"/>
                  </a:lnTo>
                  <a:lnTo>
                    <a:pt x="1302" y="700"/>
                  </a:lnTo>
                  <a:lnTo>
                    <a:pt x="1297" y="709"/>
                  </a:lnTo>
                  <a:lnTo>
                    <a:pt x="1284" y="731"/>
                  </a:lnTo>
                  <a:lnTo>
                    <a:pt x="1262" y="754"/>
                  </a:lnTo>
                  <a:lnTo>
                    <a:pt x="1262" y="754"/>
                  </a:lnTo>
                  <a:lnTo>
                    <a:pt x="1257" y="754"/>
                  </a:lnTo>
                  <a:lnTo>
                    <a:pt x="1248" y="758"/>
                  </a:lnTo>
                  <a:lnTo>
                    <a:pt x="1235" y="772"/>
                  </a:lnTo>
                  <a:lnTo>
                    <a:pt x="1231" y="781"/>
                  </a:lnTo>
                  <a:lnTo>
                    <a:pt x="1226" y="798"/>
                  </a:lnTo>
                  <a:lnTo>
                    <a:pt x="1226" y="798"/>
                  </a:lnTo>
                  <a:lnTo>
                    <a:pt x="1222" y="812"/>
                  </a:lnTo>
                  <a:lnTo>
                    <a:pt x="1217" y="816"/>
                  </a:lnTo>
                  <a:lnTo>
                    <a:pt x="1208" y="821"/>
                  </a:lnTo>
                  <a:lnTo>
                    <a:pt x="1199" y="821"/>
                  </a:lnTo>
                  <a:lnTo>
                    <a:pt x="1190" y="816"/>
                  </a:lnTo>
                  <a:lnTo>
                    <a:pt x="1182" y="812"/>
                  </a:lnTo>
                  <a:lnTo>
                    <a:pt x="1128" y="754"/>
                  </a:lnTo>
                  <a:lnTo>
                    <a:pt x="1128" y="754"/>
                  </a:lnTo>
                  <a:lnTo>
                    <a:pt x="1124" y="745"/>
                  </a:lnTo>
                  <a:lnTo>
                    <a:pt x="1115" y="723"/>
                  </a:lnTo>
                  <a:lnTo>
                    <a:pt x="1106" y="687"/>
                  </a:lnTo>
                  <a:lnTo>
                    <a:pt x="1097" y="629"/>
                  </a:lnTo>
                  <a:lnTo>
                    <a:pt x="1097" y="629"/>
                  </a:lnTo>
                  <a:lnTo>
                    <a:pt x="1092" y="598"/>
                  </a:lnTo>
                  <a:lnTo>
                    <a:pt x="1088" y="575"/>
                  </a:lnTo>
                  <a:lnTo>
                    <a:pt x="1079" y="558"/>
                  </a:lnTo>
                  <a:lnTo>
                    <a:pt x="1070" y="544"/>
                  </a:lnTo>
                  <a:lnTo>
                    <a:pt x="1052" y="531"/>
                  </a:lnTo>
                  <a:lnTo>
                    <a:pt x="1043" y="526"/>
                  </a:lnTo>
                  <a:lnTo>
                    <a:pt x="1043" y="526"/>
                  </a:lnTo>
                  <a:lnTo>
                    <a:pt x="1003" y="508"/>
                  </a:lnTo>
                  <a:lnTo>
                    <a:pt x="967" y="482"/>
                  </a:lnTo>
                  <a:lnTo>
                    <a:pt x="941" y="451"/>
                  </a:lnTo>
                  <a:lnTo>
                    <a:pt x="918" y="424"/>
                  </a:lnTo>
                  <a:lnTo>
                    <a:pt x="905" y="397"/>
                  </a:lnTo>
                  <a:lnTo>
                    <a:pt x="896" y="375"/>
                  </a:lnTo>
                  <a:lnTo>
                    <a:pt x="887" y="352"/>
                  </a:lnTo>
                  <a:lnTo>
                    <a:pt x="887" y="352"/>
                  </a:lnTo>
                  <a:lnTo>
                    <a:pt x="892" y="335"/>
                  </a:lnTo>
                  <a:lnTo>
                    <a:pt x="887" y="317"/>
                  </a:lnTo>
                  <a:lnTo>
                    <a:pt x="878" y="294"/>
                  </a:lnTo>
                  <a:lnTo>
                    <a:pt x="865" y="281"/>
                  </a:lnTo>
                  <a:lnTo>
                    <a:pt x="838" y="254"/>
                  </a:lnTo>
                  <a:lnTo>
                    <a:pt x="829" y="241"/>
                  </a:lnTo>
                  <a:lnTo>
                    <a:pt x="825" y="76"/>
                  </a:lnTo>
                  <a:lnTo>
                    <a:pt x="825" y="76"/>
                  </a:lnTo>
                  <a:lnTo>
                    <a:pt x="825" y="58"/>
                  </a:lnTo>
                  <a:lnTo>
                    <a:pt x="811" y="36"/>
                  </a:lnTo>
                  <a:lnTo>
                    <a:pt x="798" y="22"/>
                  </a:lnTo>
                  <a:lnTo>
                    <a:pt x="780" y="9"/>
                  </a:lnTo>
                  <a:lnTo>
                    <a:pt x="762" y="5"/>
                  </a:lnTo>
                  <a:lnTo>
                    <a:pt x="740" y="0"/>
                  </a:lnTo>
                  <a:lnTo>
                    <a:pt x="718" y="0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678" y="18"/>
                  </a:lnTo>
                  <a:lnTo>
                    <a:pt x="660" y="36"/>
                  </a:lnTo>
                  <a:lnTo>
                    <a:pt x="624" y="85"/>
                  </a:lnTo>
                  <a:lnTo>
                    <a:pt x="597" y="125"/>
                  </a:lnTo>
                  <a:lnTo>
                    <a:pt x="584" y="147"/>
                  </a:lnTo>
                  <a:lnTo>
                    <a:pt x="580" y="219"/>
                  </a:lnTo>
                  <a:lnTo>
                    <a:pt x="580" y="219"/>
                  </a:lnTo>
                  <a:lnTo>
                    <a:pt x="557" y="228"/>
                  </a:lnTo>
                  <a:lnTo>
                    <a:pt x="539" y="241"/>
                  </a:lnTo>
                  <a:lnTo>
                    <a:pt x="526" y="250"/>
                  </a:lnTo>
                  <a:lnTo>
                    <a:pt x="517" y="263"/>
                  </a:lnTo>
                  <a:lnTo>
                    <a:pt x="504" y="290"/>
                  </a:lnTo>
                  <a:lnTo>
                    <a:pt x="495" y="321"/>
                  </a:lnTo>
                  <a:lnTo>
                    <a:pt x="495" y="343"/>
                  </a:lnTo>
                  <a:lnTo>
                    <a:pt x="499" y="366"/>
                  </a:lnTo>
                  <a:lnTo>
                    <a:pt x="504" y="388"/>
                  </a:lnTo>
                  <a:lnTo>
                    <a:pt x="504" y="388"/>
                  </a:lnTo>
                  <a:lnTo>
                    <a:pt x="486" y="406"/>
                  </a:lnTo>
                  <a:lnTo>
                    <a:pt x="472" y="419"/>
                  </a:lnTo>
                  <a:lnTo>
                    <a:pt x="468" y="437"/>
                  </a:lnTo>
                  <a:lnTo>
                    <a:pt x="464" y="446"/>
                  </a:lnTo>
                  <a:lnTo>
                    <a:pt x="464" y="464"/>
                  </a:lnTo>
                  <a:lnTo>
                    <a:pt x="464" y="468"/>
                  </a:lnTo>
                  <a:lnTo>
                    <a:pt x="464" y="468"/>
                  </a:lnTo>
                  <a:lnTo>
                    <a:pt x="472" y="486"/>
                  </a:lnTo>
                  <a:lnTo>
                    <a:pt x="472" y="513"/>
                  </a:lnTo>
                  <a:lnTo>
                    <a:pt x="468" y="531"/>
                  </a:lnTo>
                  <a:lnTo>
                    <a:pt x="459" y="544"/>
                  </a:lnTo>
                  <a:lnTo>
                    <a:pt x="450" y="553"/>
                  </a:lnTo>
                  <a:lnTo>
                    <a:pt x="432" y="562"/>
                  </a:lnTo>
                  <a:lnTo>
                    <a:pt x="432" y="562"/>
                  </a:lnTo>
                  <a:lnTo>
                    <a:pt x="423" y="566"/>
                  </a:lnTo>
                  <a:lnTo>
                    <a:pt x="415" y="575"/>
                  </a:lnTo>
                  <a:lnTo>
                    <a:pt x="401" y="593"/>
                  </a:lnTo>
                  <a:lnTo>
                    <a:pt x="397" y="611"/>
                  </a:lnTo>
                  <a:lnTo>
                    <a:pt x="397" y="629"/>
                  </a:lnTo>
                  <a:lnTo>
                    <a:pt x="397" y="629"/>
                  </a:lnTo>
                  <a:lnTo>
                    <a:pt x="397" y="651"/>
                  </a:lnTo>
                  <a:lnTo>
                    <a:pt x="392" y="660"/>
                  </a:lnTo>
                  <a:lnTo>
                    <a:pt x="383" y="665"/>
                  </a:lnTo>
                  <a:lnTo>
                    <a:pt x="383" y="665"/>
                  </a:lnTo>
                  <a:lnTo>
                    <a:pt x="370" y="665"/>
                  </a:lnTo>
                  <a:lnTo>
                    <a:pt x="361" y="665"/>
                  </a:lnTo>
                  <a:lnTo>
                    <a:pt x="352" y="660"/>
                  </a:lnTo>
                  <a:lnTo>
                    <a:pt x="352" y="660"/>
                  </a:lnTo>
                  <a:lnTo>
                    <a:pt x="343" y="656"/>
                  </a:lnTo>
                  <a:lnTo>
                    <a:pt x="325" y="651"/>
                  </a:lnTo>
                  <a:lnTo>
                    <a:pt x="303" y="647"/>
                  </a:lnTo>
                  <a:lnTo>
                    <a:pt x="303" y="647"/>
                  </a:lnTo>
                  <a:lnTo>
                    <a:pt x="285" y="651"/>
                  </a:lnTo>
                  <a:lnTo>
                    <a:pt x="272" y="647"/>
                  </a:lnTo>
                  <a:lnTo>
                    <a:pt x="258" y="638"/>
                  </a:lnTo>
                  <a:lnTo>
                    <a:pt x="249" y="624"/>
                  </a:lnTo>
                  <a:lnTo>
                    <a:pt x="241" y="602"/>
                  </a:lnTo>
                  <a:lnTo>
                    <a:pt x="236" y="593"/>
                  </a:lnTo>
                  <a:lnTo>
                    <a:pt x="236" y="593"/>
                  </a:lnTo>
                  <a:lnTo>
                    <a:pt x="232" y="580"/>
                  </a:lnTo>
                  <a:lnTo>
                    <a:pt x="227" y="575"/>
                  </a:lnTo>
                  <a:lnTo>
                    <a:pt x="218" y="575"/>
                  </a:lnTo>
                  <a:lnTo>
                    <a:pt x="205" y="580"/>
                  </a:lnTo>
                  <a:lnTo>
                    <a:pt x="187" y="589"/>
                  </a:lnTo>
                  <a:lnTo>
                    <a:pt x="183" y="593"/>
                  </a:lnTo>
                  <a:lnTo>
                    <a:pt x="178" y="598"/>
                  </a:lnTo>
                  <a:lnTo>
                    <a:pt x="178" y="598"/>
                  </a:lnTo>
                  <a:lnTo>
                    <a:pt x="187" y="616"/>
                  </a:lnTo>
                  <a:lnTo>
                    <a:pt x="187" y="633"/>
                  </a:lnTo>
                  <a:lnTo>
                    <a:pt x="192" y="656"/>
                  </a:lnTo>
                  <a:lnTo>
                    <a:pt x="187" y="678"/>
                  </a:lnTo>
                  <a:lnTo>
                    <a:pt x="200" y="691"/>
                  </a:lnTo>
                  <a:lnTo>
                    <a:pt x="232" y="696"/>
                  </a:lnTo>
                  <a:lnTo>
                    <a:pt x="254" y="696"/>
                  </a:lnTo>
                  <a:lnTo>
                    <a:pt x="254" y="696"/>
                  </a:lnTo>
                  <a:lnTo>
                    <a:pt x="267" y="700"/>
                  </a:lnTo>
                  <a:lnTo>
                    <a:pt x="290" y="718"/>
                  </a:lnTo>
                  <a:lnTo>
                    <a:pt x="303" y="727"/>
                  </a:lnTo>
                  <a:lnTo>
                    <a:pt x="312" y="740"/>
                  </a:lnTo>
                  <a:lnTo>
                    <a:pt x="316" y="758"/>
                  </a:lnTo>
                  <a:lnTo>
                    <a:pt x="312" y="772"/>
                  </a:lnTo>
                  <a:lnTo>
                    <a:pt x="312" y="772"/>
                  </a:lnTo>
                  <a:lnTo>
                    <a:pt x="303" y="785"/>
                  </a:lnTo>
                  <a:lnTo>
                    <a:pt x="294" y="794"/>
                  </a:lnTo>
                  <a:lnTo>
                    <a:pt x="285" y="803"/>
                  </a:lnTo>
                  <a:lnTo>
                    <a:pt x="276" y="803"/>
                  </a:lnTo>
                  <a:lnTo>
                    <a:pt x="258" y="798"/>
                  </a:lnTo>
                  <a:lnTo>
                    <a:pt x="245" y="789"/>
                  </a:lnTo>
                  <a:lnTo>
                    <a:pt x="245" y="789"/>
                  </a:lnTo>
                  <a:lnTo>
                    <a:pt x="241" y="789"/>
                  </a:lnTo>
                  <a:lnTo>
                    <a:pt x="223" y="794"/>
                  </a:lnTo>
                  <a:lnTo>
                    <a:pt x="187" y="816"/>
                  </a:lnTo>
                  <a:lnTo>
                    <a:pt x="134" y="856"/>
                  </a:lnTo>
                  <a:lnTo>
                    <a:pt x="134" y="856"/>
                  </a:lnTo>
                  <a:lnTo>
                    <a:pt x="147" y="870"/>
                  </a:lnTo>
                  <a:lnTo>
                    <a:pt x="156" y="888"/>
                  </a:lnTo>
                  <a:lnTo>
                    <a:pt x="165" y="905"/>
                  </a:lnTo>
                  <a:lnTo>
                    <a:pt x="165" y="932"/>
                  </a:lnTo>
                  <a:lnTo>
                    <a:pt x="160" y="959"/>
                  </a:lnTo>
                  <a:lnTo>
                    <a:pt x="151" y="972"/>
                  </a:lnTo>
                  <a:lnTo>
                    <a:pt x="138" y="986"/>
                  </a:lnTo>
                  <a:lnTo>
                    <a:pt x="125" y="999"/>
                  </a:lnTo>
                  <a:lnTo>
                    <a:pt x="102" y="1012"/>
                  </a:lnTo>
                  <a:lnTo>
                    <a:pt x="0" y="1088"/>
                  </a:lnTo>
                  <a:lnTo>
                    <a:pt x="0" y="1088"/>
                  </a:lnTo>
                  <a:lnTo>
                    <a:pt x="0" y="1097"/>
                  </a:lnTo>
                  <a:lnTo>
                    <a:pt x="0" y="1119"/>
                  </a:lnTo>
                  <a:lnTo>
                    <a:pt x="9" y="1151"/>
                  </a:lnTo>
                  <a:lnTo>
                    <a:pt x="18" y="1164"/>
                  </a:lnTo>
                  <a:lnTo>
                    <a:pt x="27" y="1182"/>
                  </a:lnTo>
                  <a:lnTo>
                    <a:pt x="84" y="1262"/>
                  </a:lnTo>
                  <a:lnTo>
                    <a:pt x="84" y="1262"/>
                  </a:lnTo>
                  <a:lnTo>
                    <a:pt x="89" y="1267"/>
                  </a:lnTo>
                  <a:lnTo>
                    <a:pt x="98" y="1276"/>
                  </a:lnTo>
                  <a:lnTo>
                    <a:pt x="111" y="1280"/>
                  </a:lnTo>
                  <a:lnTo>
                    <a:pt x="129" y="1280"/>
                  </a:lnTo>
                  <a:lnTo>
                    <a:pt x="147" y="1271"/>
                  </a:lnTo>
                  <a:lnTo>
                    <a:pt x="178" y="1258"/>
                  </a:lnTo>
                  <a:lnTo>
                    <a:pt x="209" y="1235"/>
                  </a:lnTo>
                  <a:lnTo>
                    <a:pt x="209" y="1235"/>
                  </a:lnTo>
                  <a:lnTo>
                    <a:pt x="245" y="1209"/>
                  </a:lnTo>
                  <a:lnTo>
                    <a:pt x="276" y="1191"/>
                  </a:lnTo>
                  <a:lnTo>
                    <a:pt x="303" y="1182"/>
                  </a:lnTo>
                  <a:lnTo>
                    <a:pt x="325" y="1177"/>
                  </a:lnTo>
                  <a:lnTo>
                    <a:pt x="357" y="1173"/>
                  </a:lnTo>
                  <a:lnTo>
                    <a:pt x="365" y="1177"/>
                  </a:lnTo>
                  <a:lnTo>
                    <a:pt x="365" y="1177"/>
                  </a:lnTo>
                  <a:lnTo>
                    <a:pt x="397" y="1151"/>
                  </a:lnTo>
                  <a:lnTo>
                    <a:pt x="423" y="1124"/>
                  </a:lnTo>
                  <a:lnTo>
                    <a:pt x="437" y="1106"/>
                  </a:lnTo>
                  <a:lnTo>
                    <a:pt x="446" y="1088"/>
                  </a:lnTo>
                  <a:lnTo>
                    <a:pt x="571" y="1035"/>
                  </a:lnTo>
                  <a:lnTo>
                    <a:pt x="571" y="1035"/>
                  </a:lnTo>
                  <a:lnTo>
                    <a:pt x="575" y="1057"/>
                  </a:lnTo>
                  <a:lnTo>
                    <a:pt x="584" y="1088"/>
                  </a:lnTo>
                  <a:lnTo>
                    <a:pt x="584" y="1088"/>
                  </a:lnTo>
                  <a:lnTo>
                    <a:pt x="588" y="1093"/>
                  </a:lnTo>
                  <a:lnTo>
                    <a:pt x="597" y="1102"/>
                  </a:lnTo>
                  <a:lnTo>
                    <a:pt x="624" y="1115"/>
                  </a:lnTo>
                  <a:lnTo>
                    <a:pt x="660" y="1128"/>
                  </a:lnTo>
                  <a:lnTo>
                    <a:pt x="687" y="1133"/>
                  </a:lnTo>
                  <a:lnTo>
                    <a:pt x="687" y="1133"/>
                  </a:lnTo>
                  <a:lnTo>
                    <a:pt x="691" y="1137"/>
                  </a:lnTo>
                  <a:lnTo>
                    <a:pt x="700" y="1142"/>
                  </a:lnTo>
                  <a:lnTo>
                    <a:pt x="709" y="1160"/>
                  </a:lnTo>
                  <a:lnTo>
                    <a:pt x="731" y="1209"/>
                  </a:lnTo>
                  <a:lnTo>
                    <a:pt x="753" y="1280"/>
                  </a:lnTo>
                  <a:lnTo>
                    <a:pt x="802" y="1298"/>
                  </a:lnTo>
                  <a:lnTo>
                    <a:pt x="856" y="1325"/>
                  </a:lnTo>
                  <a:lnTo>
                    <a:pt x="905" y="1360"/>
                  </a:lnTo>
                  <a:lnTo>
                    <a:pt x="950" y="1400"/>
                  </a:lnTo>
                  <a:lnTo>
                    <a:pt x="981" y="1409"/>
                  </a:lnTo>
                  <a:lnTo>
                    <a:pt x="1017" y="1414"/>
                  </a:lnTo>
                  <a:lnTo>
                    <a:pt x="1017" y="1414"/>
                  </a:lnTo>
                  <a:lnTo>
                    <a:pt x="1025" y="1414"/>
                  </a:lnTo>
                  <a:lnTo>
                    <a:pt x="1043" y="1427"/>
                  </a:lnTo>
                  <a:lnTo>
                    <a:pt x="1057" y="1436"/>
                  </a:lnTo>
                  <a:lnTo>
                    <a:pt x="1066" y="1445"/>
                  </a:lnTo>
                  <a:lnTo>
                    <a:pt x="1070" y="1463"/>
                  </a:lnTo>
                  <a:lnTo>
                    <a:pt x="1075" y="1485"/>
                  </a:lnTo>
                  <a:lnTo>
                    <a:pt x="1075" y="1485"/>
                  </a:lnTo>
                  <a:lnTo>
                    <a:pt x="1079" y="1503"/>
                  </a:lnTo>
                  <a:lnTo>
                    <a:pt x="1083" y="1512"/>
                  </a:lnTo>
                  <a:lnTo>
                    <a:pt x="1092" y="1516"/>
                  </a:lnTo>
                  <a:lnTo>
                    <a:pt x="1110" y="1516"/>
                  </a:lnTo>
                  <a:lnTo>
                    <a:pt x="1132" y="1512"/>
                  </a:lnTo>
                  <a:lnTo>
                    <a:pt x="1159" y="1499"/>
                  </a:lnTo>
                  <a:lnTo>
                    <a:pt x="1190" y="1481"/>
                  </a:lnTo>
                  <a:lnTo>
                    <a:pt x="1222" y="1454"/>
                  </a:lnTo>
                  <a:lnTo>
                    <a:pt x="1257" y="1427"/>
                  </a:lnTo>
                  <a:lnTo>
                    <a:pt x="1257" y="1427"/>
                  </a:lnTo>
                  <a:lnTo>
                    <a:pt x="1284" y="1396"/>
                  </a:lnTo>
                  <a:lnTo>
                    <a:pt x="1302" y="1374"/>
                  </a:lnTo>
                  <a:lnTo>
                    <a:pt x="1311" y="1356"/>
                  </a:lnTo>
                  <a:lnTo>
                    <a:pt x="1311" y="1342"/>
                  </a:lnTo>
                  <a:lnTo>
                    <a:pt x="1311" y="1329"/>
                  </a:lnTo>
                  <a:lnTo>
                    <a:pt x="1306" y="1320"/>
                  </a:lnTo>
                  <a:lnTo>
                    <a:pt x="1302" y="1307"/>
                  </a:lnTo>
                  <a:lnTo>
                    <a:pt x="1302" y="1293"/>
                  </a:lnTo>
                  <a:lnTo>
                    <a:pt x="1302" y="1293"/>
                  </a:lnTo>
                  <a:lnTo>
                    <a:pt x="1302" y="1284"/>
                  </a:lnTo>
                  <a:lnTo>
                    <a:pt x="1306" y="1276"/>
                  </a:lnTo>
                  <a:lnTo>
                    <a:pt x="1315" y="1276"/>
                  </a:lnTo>
                  <a:lnTo>
                    <a:pt x="1324" y="1276"/>
                  </a:lnTo>
                  <a:lnTo>
                    <a:pt x="1378" y="1289"/>
                  </a:lnTo>
                  <a:lnTo>
                    <a:pt x="1378" y="1289"/>
                  </a:lnTo>
                  <a:lnTo>
                    <a:pt x="1396" y="1289"/>
                  </a:lnTo>
                  <a:lnTo>
                    <a:pt x="1449" y="1289"/>
                  </a:lnTo>
                  <a:lnTo>
                    <a:pt x="1485" y="1284"/>
                  </a:lnTo>
                  <a:lnTo>
                    <a:pt x="1525" y="1276"/>
                  </a:lnTo>
                  <a:lnTo>
                    <a:pt x="1565" y="1267"/>
                  </a:lnTo>
                  <a:lnTo>
                    <a:pt x="1610" y="1249"/>
                  </a:lnTo>
                  <a:lnTo>
                    <a:pt x="1610" y="124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66"/>
            <p:cNvSpPr>
              <a:spLocks/>
            </p:cNvSpPr>
            <p:nvPr/>
          </p:nvSpPr>
          <p:spPr bwMode="auto">
            <a:xfrm>
              <a:off x="772" y="2066"/>
              <a:ext cx="1164" cy="1338"/>
            </a:xfrm>
            <a:custGeom>
              <a:avLst/>
              <a:gdLst/>
              <a:ahLst/>
              <a:cxnLst>
                <a:cxn ang="0">
                  <a:pos x="1035" y="731"/>
                </a:cxn>
                <a:cxn ang="0">
                  <a:pos x="1026" y="700"/>
                </a:cxn>
                <a:cxn ang="0">
                  <a:pos x="1097" y="628"/>
                </a:cxn>
                <a:cxn ang="0">
                  <a:pos x="1088" y="593"/>
                </a:cxn>
                <a:cxn ang="0">
                  <a:pos x="1021" y="468"/>
                </a:cxn>
                <a:cxn ang="0">
                  <a:pos x="932" y="401"/>
                </a:cxn>
                <a:cxn ang="0">
                  <a:pos x="888" y="316"/>
                </a:cxn>
                <a:cxn ang="0">
                  <a:pos x="892" y="245"/>
                </a:cxn>
                <a:cxn ang="0">
                  <a:pos x="861" y="125"/>
                </a:cxn>
                <a:cxn ang="0">
                  <a:pos x="865" y="44"/>
                </a:cxn>
                <a:cxn ang="0">
                  <a:pos x="834" y="17"/>
                </a:cxn>
                <a:cxn ang="0">
                  <a:pos x="785" y="53"/>
                </a:cxn>
                <a:cxn ang="0">
                  <a:pos x="740" y="62"/>
                </a:cxn>
                <a:cxn ang="0">
                  <a:pos x="723" y="9"/>
                </a:cxn>
                <a:cxn ang="0">
                  <a:pos x="691" y="9"/>
                </a:cxn>
                <a:cxn ang="0">
                  <a:pos x="567" y="240"/>
                </a:cxn>
                <a:cxn ang="0">
                  <a:pos x="549" y="294"/>
                </a:cxn>
                <a:cxn ang="0">
                  <a:pos x="504" y="312"/>
                </a:cxn>
                <a:cxn ang="0">
                  <a:pos x="486" y="348"/>
                </a:cxn>
                <a:cxn ang="0">
                  <a:pos x="464" y="428"/>
                </a:cxn>
                <a:cxn ang="0">
                  <a:pos x="402" y="450"/>
                </a:cxn>
                <a:cxn ang="0">
                  <a:pos x="321" y="553"/>
                </a:cxn>
                <a:cxn ang="0">
                  <a:pos x="299" y="597"/>
                </a:cxn>
                <a:cxn ang="0">
                  <a:pos x="236" y="597"/>
                </a:cxn>
                <a:cxn ang="0">
                  <a:pos x="223" y="624"/>
                </a:cxn>
                <a:cxn ang="0">
                  <a:pos x="210" y="718"/>
                </a:cxn>
                <a:cxn ang="0">
                  <a:pos x="134" y="865"/>
                </a:cxn>
                <a:cxn ang="0">
                  <a:pos x="71" y="896"/>
                </a:cxn>
                <a:cxn ang="0">
                  <a:pos x="27" y="923"/>
                </a:cxn>
                <a:cxn ang="0">
                  <a:pos x="0" y="1003"/>
                </a:cxn>
                <a:cxn ang="0">
                  <a:pos x="45" y="1039"/>
                </a:cxn>
                <a:cxn ang="0">
                  <a:pos x="67" y="1057"/>
                </a:cxn>
                <a:cxn ang="0">
                  <a:pos x="45" y="1124"/>
                </a:cxn>
                <a:cxn ang="0">
                  <a:pos x="45" y="1141"/>
                </a:cxn>
                <a:cxn ang="0">
                  <a:pos x="134" y="1141"/>
                </a:cxn>
                <a:cxn ang="0">
                  <a:pos x="152" y="1155"/>
                </a:cxn>
                <a:cxn ang="0">
                  <a:pos x="112" y="1204"/>
                </a:cxn>
                <a:cxn ang="0">
                  <a:pos x="165" y="1271"/>
                </a:cxn>
                <a:cxn ang="0">
                  <a:pos x="192" y="1253"/>
                </a:cxn>
                <a:cxn ang="0">
                  <a:pos x="223" y="1266"/>
                </a:cxn>
                <a:cxn ang="0">
                  <a:pos x="245" y="1311"/>
                </a:cxn>
                <a:cxn ang="0">
                  <a:pos x="290" y="1320"/>
                </a:cxn>
                <a:cxn ang="0">
                  <a:pos x="339" y="1333"/>
                </a:cxn>
                <a:cxn ang="0">
                  <a:pos x="379" y="1333"/>
                </a:cxn>
                <a:cxn ang="0">
                  <a:pos x="384" y="1302"/>
                </a:cxn>
                <a:cxn ang="0">
                  <a:pos x="410" y="1239"/>
                </a:cxn>
                <a:cxn ang="0">
                  <a:pos x="446" y="1217"/>
                </a:cxn>
                <a:cxn ang="0">
                  <a:pos x="451" y="1141"/>
                </a:cxn>
                <a:cxn ang="0">
                  <a:pos x="455" y="1110"/>
                </a:cxn>
                <a:cxn ang="0">
                  <a:pos x="491" y="1061"/>
                </a:cxn>
                <a:cxn ang="0">
                  <a:pos x="491" y="963"/>
                </a:cxn>
                <a:cxn ang="0">
                  <a:pos x="544" y="901"/>
                </a:cxn>
                <a:cxn ang="0">
                  <a:pos x="584" y="798"/>
                </a:cxn>
                <a:cxn ang="0">
                  <a:pos x="687" y="678"/>
                </a:cxn>
                <a:cxn ang="0">
                  <a:pos x="749" y="678"/>
                </a:cxn>
                <a:cxn ang="0">
                  <a:pos x="812" y="731"/>
                </a:cxn>
                <a:cxn ang="0">
                  <a:pos x="816" y="860"/>
                </a:cxn>
                <a:cxn ang="0">
                  <a:pos x="946" y="892"/>
                </a:cxn>
                <a:cxn ang="0">
                  <a:pos x="1119" y="874"/>
                </a:cxn>
                <a:cxn ang="0">
                  <a:pos x="1164" y="816"/>
                </a:cxn>
                <a:cxn ang="0">
                  <a:pos x="1137" y="771"/>
                </a:cxn>
              </a:cxnLst>
              <a:rect l="0" t="0" r="r" b="b"/>
              <a:pathLst>
                <a:path w="1164" h="1338">
                  <a:moveTo>
                    <a:pt x="1079" y="744"/>
                  </a:moveTo>
                  <a:lnTo>
                    <a:pt x="1079" y="744"/>
                  </a:lnTo>
                  <a:lnTo>
                    <a:pt x="1066" y="744"/>
                  </a:lnTo>
                  <a:lnTo>
                    <a:pt x="1035" y="731"/>
                  </a:lnTo>
                  <a:lnTo>
                    <a:pt x="1026" y="727"/>
                  </a:lnTo>
                  <a:lnTo>
                    <a:pt x="1017" y="718"/>
                  </a:lnTo>
                  <a:lnTo>
                    <a:pt x="1017" y="709"/>
                  </a:lnTo>
                  <a:lnTo>
                    <a:pt x="1026" y="700"/>
                  </a:lnTo>
                  <a:lnTo>
                    <a:pt x="1026" y="700"/>
                  </a:lnTo>
                  <a:lnTo>
                    <a:pt x="1066" y="673"/>
                  </a:lnTo>
                  <a:lnTo>
                    <a:pt x="1084" y="646"/>
                  </a:lnTo>
                  <a:lnTo>
                    <a:pt x="1097" y="628"/>
                  </a:lnTo>
                  <a:lnTo>
                    <a:pt x="1097" y="624"/>
                  </a:lnTo>
                  <a:lnTo>
                    <a:pt x="1097" y="620"/>
                  </a:lnTo>
                  <a:lnTo>
                    <a:pt x="1097" y="620"/>
                  </a:lnTo>
                  <a:lnTo>
                    <a:pt x="1088" y="593"/>
                  </a:lnTo>
                  <a:lnTo>
                    <a:pt x="1079" y="566"/>
                  </a:lnTo>
                  <a:lnTo>
                    <a:pt x="1066" y="535"/>
                  </a:lnTo>
                  <a:lnTo>
                    <a:pt x="1048" y="499"/>
                  </a:lnTo>
                  <a:lnTo>
                    <a:pt x="1021" y="468"/>
                  </a:lnTo>
                  <a:lnTo>
                    <a:pt x="990" y="437"/>
                  </a:lnTo>
                  <a:lnTo>
                    <a:pt x="972" y="423"/>
                  </a:lnTo>
                  <a:lnTo>
                    <a:pt x="950" y="414"/>
                  </a:lnTo>
                  <a:lnTo>
                    <a:pt x="932" y="401"/>
                  </a:lnTo>
                  <a:lnTo>
                    <a:pt x="932" y="401"/>
                  </a:lnTo>
                  <a:lnTo>
                    <a:pt x="914" y="361"/>
                  </a:lnTo>
                  <a:lnTo>
                    <a:pt x="897" y="330"/>
                  </a:lnTo>
                  <a:lnTo>
                    <a:pt x="888" y="316"/>
                  </a:lnTo>
                  <a:lnTo>
                    <a:pt x="879" y="312"/>
                  </a:lnTo>
                  <a:lnTo>
                    <a:pt x="879" y="312"/>
                  </a:lnTo>
                  <a:lnTo>
                    <a:pt x="883" y="294"/>
                  </a:lnTo>
                  <a:lnTo>
                    <a:pt x="892" y="245"/>
                  </a:lnTo>
                  <a:lnTo>
                    <a:pt x="897" y="218"/>
                  </a:lnTo>
                  <a:lnTo>
                    <a:pt x="892" y="187"/>
                  </a:lnTo>
                  <a:lnTo>
                    <a:pt x="879" y="151"/>
                  </a:lnTo>
                  <a:lnTo>
                    <a:pt x="861" y="125"/>
                  </a:lnTo>
                  <a:lnTo>
                    <a:pt x="861" y="125"/>
                  </a:lnTo>
                  <a:lnTo>
                    <a:pt x="865" y="98"/>
                  </a:lnTo>
                  <a:lnTo>
                    <a:pt x="865" y="71"/>
                  </a:lnTo>
                  <a:lnTo>
                    <a:pt x="865" y="44"/>
                  </a:lnTo>
                  <a:lnTo>
                    <a:pt x="856" y="26"/>
                  </a:lnTo>
                  <a:lnTo>
                    <a:pt x="852" y="22"/>
                  </a:lnTo>
                  <a:lnTo>
                    <a:pt x="843" y="17"/>
                  </a:lnTo>
                  <a:lnTo>
                    <a:pt x="834" y="17"/>
                  </a:lnTo>
                  <a:lnTo>
                    <a:pt x="821" y="22"/>
                  </a:lnTo>
                  <a:lnTo>
                    <a:pt x="803" y="35"/>
                  </a:lnTo>
                  <a:lnTo>
                    <a:pt x="785" y="53"/>
                  </a:lnTo>
                  <a:lnTo>
                    <a:pt x="785" y="53"/>
                  </a:lnTo>
                  <a:lnTo>
                    <a:pt x="776" y="58"/>
                  </a:lnTo>
                  <a:lnTo>
                    <a:pt x="767" y="62"/>
                  </a:lnTo>
                  <a:lnTo>
                    <a:pt x="754" y="67"/>
                  </a:lnTo>
                  <a:lnTo>
                    <a:pt x="740" y="62"/>
                  </a:lnTo>
                  <a:lnTo>
                    <a:pt x="732" y="53"/>
                  </a:lnTo>
                  <a:lnTo>
                    <a:pt x="727" y="35"/>
                  </a:lnTo>
                  <a:lnTo>
                    <a:pt x="723" y="9"/>
                  </a:lnTo>
                  <a:lnTo>
                    <a:pt x="723" y="9"/>
                  </a:lnTo>
                  <a:lnTo>
                    <a:pt x="723" y="4"/>
                  </a:lnTo>
                  <a:lnTo>
                    <a:pt x="718" y="4"/>
                  </a:lnTo>
                  <a:lnTo>
                    <a:pt x="709" y="0"/>
                  </a:lnTo>
                  <a:lnTo>
                    <a:pt x="691" y="9"/>
                  </a:lnTo>
                  <a:lnTo>
                    <a:pt x="674" y="31"/>
                  </a:lnTo>
                  <a:lnTo>
                    <a:pt x="642" y="75"/>
                  </a:lnTo>
                  <a:lnTo>
                    <a:pt x="607" y="142"/>
                  </a:lnTo>
                  <a:lnTo>
                    <a:pt x="567" y="240"/>
                  </a:lnTo>
                  <a:lnTo>
                    <a:pt x="567" y="240"/>
                  </a:lnTo>
                  <a:lnTo>
                    <a:pt x="562" y="258"/>
                  </a:lnTo>
                  <a:lnTo>
                    <a:pt x="558" y="276"/>
                  </a:lnTo>
                  <a:lnTo>
                    <a:pt x="549" y="294"/>
                  </a:lnTo>
                  <a:lnTo>
                    <a:pt x="540" y="307"/>
                  </a:lnTo>
                  <a:lnTo>
                    <a:pt x="522" y="316"/>
                  </a:lnTo>
                  <a:lnTo>
                    <a:pt x="513" y="316"/>
                  </a:lnTo>
                  <a:lnTo>
                    <a:pt x="504" y="312"/>
                  </a:lnTo>
                  <a:lnTo>
                    <a:pt x="482" y="298"/>
                  </a:lnTo>
                  <a:lnTo>
                    <a:pt x="477" y="298"/>
                  </a:lnTo>
                  <a:lnTo>
                    <a:pt x="477" y="298"/>
                  </a:lnTo>
                  <a:lnTo>
                    <a:pt x="486" y="348"/>
                  </a:lnTo>
                  <a:lnTo>
                    <a:pt x="486" y="370"/>
                  </a:lnTo>
                  <a:lnTo>
                    <a:pt x="486" y="392"/>
                  </a:lnTo>
                  <a:lnTo>
                    <a:pt x="477" y="410"/>
                  </a:lnTo>
                  <a:lnTo>
                    <a:pt x="464" y="428"/>
                  </a:lnTo>
                  <a:lnTo>
                    <a:pt x="446" y="437"/>
                  </a:lnTo>
                  <a:lnTo>
                    <a:pt x="419" y="441"/>
                  </a:lnTo>
                  <a:lnTo>
                    <a:pt x="419" y="441"/>
                  </a:lnTo>
                  <a:lnTo>
                    <a:pt x="402" y="450"/>
                  </a:lnTo>
                  <a:lnTo>
                    <a:pt x="370" y="477"/>
                  </a:lnTo>
                  <a:lnTo>
                    <a:pt x="352" y="499"/>
                  </a:lnTo>
                  <a:lnTo>
                    <a:pt x="339" y="526"/>
                  </a:lnTo>
                  <a:lnTo>
                    <a:pt x="321" y="553"/>
                  </a:lnTo>
                  <a:lnTo>
                    <a:pt x="312" y="584"/>
                  </a:lnTo>
                  <a:lnTo>
                    <a:pt x="312" y="584"/>
                  </a:lnTo>
                  <a:lnTo>
                    <a:pt x="308" y="588"/>
                  </a:lnTo>
                  <a:lnTo>
                    <a:pt x="299" y="597"/>
                  </a:lnTo>
                  <a:lnTo>
                    <a:pt x="290" y="602"/>
                  </a:lnTo>
                  <a:lnTo>
                    <a:pt x="277" y="602"/>
                  </a:lnTo>
                  <a:lnTo>
                    <a:pt x="259" y="602"/>
                  </a:lnTo>
                  <a:lnTo>
                    <a:pt x="236" y="597"/>
                  </a:lnTo>
                  <a:lnTo>
                    <a:pt x="236" y="597"/>
                  </a:lnTo>
                  <a:lnTo>
                    <a:pt x="232" y="597"/>
                  </a:lnTo>
                  <a:lnTo>
                    <a:pt x="228" y="606"/>
                  </a:lnTo>
                  <a:lnTo>
                    <a:pt x="223" y="624"/>
                  </a:lnTo>
                  <a:lnTo>
                    <a:pt x="228" y="637"/>
                  </a:lnTo>
                  <a:lnTo>
                    <a:pt x="232" y="655"/>
                  </a:lnTo>
                  <a:lnTo>
                    <a:pt x="210" y="718"/>
                  </a:lnTo>
                  <a:lnTo>
                    <a:pt x="210" y="718"/>
                  </a:lnTo>
                  <a:lnTo>
                    <a:pt x="196" y="753"/>
                  </a:lnTo>
                  <a:lnTo>
                    <a:pt x="179" y="789"/>
                  </a:lnTo>
                  <a:lnTo>
                    <a:pt x="161" y="829"/>
                  </a:lnTo>
                  <a:lnTo>
                    <a:pt x="134" y="865"/>
                  </a:lnTo>
                  <a:lnTo>
                    <a:pt x="112" y="887"/>
                  </a:lnTo>
                  <a:lnTo>
                    <a:pt x="98" y="896"/>
                  </a:lnTo>
                  <a:lnTo>
                    <a:pt x="85" y="896"/>
                  </a:lnTo>
                  <a:lnTo>
                    <a:pt x="71" y="896"/>
                  </a:lnTo>
                  <a:lnTo>
                    <a:pt x="63" y="883"/>
                  </a:lnTo>
                  <a:lnTo>
                    <a:pt x="63" y="883"/>
                  </a:lnTo>
                  <a:lnTo>
                    <a:pt x="45" y="905"/>
                  </a:lnTo>
                  <a:lnTo>
                    <a:pt x="27" y="923"/>
                  </a:lnTo>
                  <a:lnTo>
                    <a:pt x="9" y="950"/>
                  </a:lnTo>
                  <a:lnTo>
                    <a:pt x="0" y="976"/>
                  </a:lnTo>
                  <a:lnTo>
                    <a:pt x="0" y="990"/>
                  </a:lnTo>
                  <a:lnTo>
                    <a:pt x="0" y="1003"/>
                  </a:lnTo>
                  <a:lnTo>
                    <a:pt x="5" y="1012"/>
                  </a:lnTo>
                  <a:lnTo>
                    <a:pt x="14" y="1025"/>
                  </a:lnTo>
                  <a:lnTo>
                    <a:pt x="27" y="1034"/>
                  </a:lnTo>
                  <a:lnTo>
                    <a:pt x="45" y="1039"/>
                  </a:lnTo>
                  <a:lnTo>
                    <a:pt x="45" y="1039"/>
                  </a:lnTo>
                  <a:lnTo>
                    <a:pt x="54" y="1043"/>
                  </a:lnTo>
                  <a:lnTo>
                    <a:pt x="63" y="1048"/>
                  </a:lnTo>
                  <a:lnTo>
                    <a:pt x="67" y="1057"/>
                  </a:lnTo>
                  <a:lnTo>
                    <a:pt x="71" y="1066"/>
                  </a:lnTo>
                  <a:lnTo>
                    <a:pt x="71" y="1083"/>
                  </a:lnTo>
                  <a:lnTo>
                    <a:pt x="63" y="1101"/>
                  </a:lnTo>
                  <a:lnTo>
                    <a:pt x="45" y="1124"/>
                  </a:lnTo>
                  <a:lnTo>
                    <a:pt x="45" y="1124"/>
                  </a:lnTo>
                  <a:lnTo>
                    <a:pt x="45" y="1128"/>
                  </a:lnTo>
                  <a:lnTo>
                    <a:pt x="45" y="1137"/>
                  </a:lnTo>
                  <a:lnTo>
                    <a:pt x="45" y="1141"/>
                  </a:lnTo>
                  <a:lnTo>
                    <a:pt x="54" y="1146"/>
                  </a:lnTo>
                  <a:lnTo>
                    <a:pt x="71" y="1146"/>
                  </a:lnTo>
                  <a:lnTo>
                    <a:pt x="98" y="1146"/>
                  </a:lnTo>
                  <a:lnTo>
                    <a:pt x="134" y="1141"/>
                  </a:lnTo>
                  <a:lnTo>
                    <a:pt x="134" y="1141"/>
                  </a:lnTo>
                  <a:lnTo>
                    <a:pt x="143" y="1146"/>
                  </a:lnTo>
                  <a:lnTo>
                    <a:pt x="147" y="1150"/>
                  </a:lnTo>
                  <a:lnTo>
                    <a:pt x="152" y="1155"/>
                  </a:lnTo>
                  <a:lnTo>
                    <a:pt x="152" y="1164"/>
                  </a:lnTo>
                  <a:lnTo>
                    <a:pt x="147" y="1173"/>
                  </a:lnTo>
                  <a:lnTo>
                    <a:pt x="134" y="1186"/>
                  </a:lnTo>
                  <a:lnTo>
                    <a:pt x="112" y="1204"/>
                  </a:lnTo>
                  <a:lnTo>
                    <a:pt x="112" y="1204"/>
                  </a:lnTo>
                  <a:lnTo>
                    <a:pt x="134" y="1222"/>
                  </a:lnTo>
                  <a:lnTo>
                    <a:pt x="152" y="1244"/>
                  </a:lnTo>
                  <a:lnTo>
                    <a:pt x="165" y="1271"/>
                  </a:lnTo>
                  <a:lnTo>
                    <a:pt x="170" y="1266"/>
                  </a:lnTo>
                  <a:lnTo>
                    <a:pt x="170" y="1266"/>
                  </a:lnTo>
                  <a:lnTo>
                    <a:pt x="174" y="1262"/>
                  </a:lnTo>
                  <a:lnTo>
                    <a:pt x="192" y="1253"/>
                  </a:lnTo>
                  <a:lnTo>
                    <a:pt x="205" y="1248"/>
                  </a:lnTo>
                  <a:lnTo>
                    <a:pt x="214" y="1248"/>
                  </a:lnTo>
                  <a:lnTo>
                    <a:pt x="219" y="1253"/>
                  </a:lnTo>
                  <a:lnTo>
                    <a:pt x="223" y="1266"/>
                  </a:lnTo>
                  <a:lnTo>
                    <a:pt x="223" y="1266"/>
                  </a:lnTo>
                  <a:lnTo>
                    <a:pt x="228" y="1275"/>
                  </a:lnTo>
                  <a:lnTo>
                    <a:pt x="236" y="1297"/>
                  </a:lnTo>
                  <a:lnTo>
                    <a:pt x="245" y="1311"/>
                  </a:lnTo>
                  <a:lnTo>
                    <a:pt x="259" y="1320"/>
                  </a:lnTo>
                  <a:lnTo>
                    <a:pt x="272" y="1324"/>
                  </a:lnTo>
                  <a:lnTo>
                    <a:pt x="290" y="1320"/>
                  </a:lnTo>
                  <a:lnTo>
                    <a:pt x="290" y="1320"/>
                  </a:lnTo>
                  <a:lnTo>
                    <a:pt x="312" y="1324"/>
                  </a:lnTo>
                  <a:lnTo>
                    <a:pt x="330" y="1329"/>
                  </a:lnTo>
                  <a:lnTo>
                    <a:pt x="339" y="1333"/>
                  </a:lnTo>
                  <a:lnTo>
                    <a:pt x="339" y="1333"/>
                  </a:lnTo>
                  <a:lnTo>
                    <a:pt x="348" y="1338"/>
                  </a:lnTo>
                  <a:lnTo>
                    <a:pt x="357" y="1338"/>
                  </a:lnTo>
                  <a:lnTo>
                    <a:pt x="370" y="1338"/>
                  </a:lnTo>
                  <a:lnTo>
                    <a:pt x="379" y="1333"/>
                  </a:lnTo>
                  <a:lnTo>
                    <a:pt x="379" y="1333"/>
                  </a:lnTo>
                  <a:lnTo>
                    <a:pt x="384" y="1324"/>
                  </a:lnTo>
                  <a:lnTo>
                    <a:pt x="384" y="1302"/>
                  </a:lnTo>
                  <a:lnTo>
                    <a:pt x="384" y="1302"/>
                  </a:lnTo>
                  <a:lnTo>
                    <a:pt x="384" y="1284"/>
                  </a:lnTo>
                  <a:lnTo>
                    <a:pt x="388" y="1266"/>
                  </a:lnTo>
                  <a:lnTo>
                    <a:pt x="402" y="1248"/>
                  </a:lnTo>
                  <a:lnTo>
                    <a:pt x="410" y="1239"/>
                  </a:lnTo>
                  <a:lnTo>
                    <a:pt x="419" y="1235"/>
                  </a:lnTo>
                  <a:lnTo>
                    <a:pt x="419" y="1235"/>
                  </a:lnTo>
                  <a:lnTo>
                    <a:pt x="437" y="1226"/>
                  </a:lnTo>
                  <a:lnTo>
                    <a:pt x="446" y="1217"/>
                  </a:lnTo>
                  <a:lnTo>
                    <a:pt x="455" y="1204"/>
                  </a:lnTo>
                  <a:lnTo>
                    <a:pt x="459" y="1186"/>
                  </a:lnTo>
                  <a:lnTo>
                    <a:pt x="459" y="1159"/>
                  </a:lnTo>
                  <a:lnTo>
                    <a:pt x="451" y="1141"/>
                  </a:lnTo>
                  <a:lnTo>
                    <a:pt x="451" y="1141"/>
                  </a:lnTo>
                  <a:lnTo>
                    <a:pt x="451" y="1137"/>
                  </a:lnTo>
                  <a:lnTo>
                    <a:pt x="451" y="1119"/>
                  </a:lnTo>
                  <a:lnTo>
                    <a:pt x="455" y="1110"/>
                  </a:lnTo>
                  <a:lnTo>
                    <a:pt x="459" y="1092"/>
                  </a:lnTo>
                  <a:lnTo>
                    <a:pt x="473" y="1079"/>
                  </a:lnTo>
                  <a:lnTo>
                    <a:pt x="491" y="1061"/>
                  </a:lnTo>
                  <a:lnTo>
                    <a:pt x="491" y="1061"/>
                  </a:lnTo>
                  <a:lnTo>
                    <a:pt x="486" y="1039"/>
                  </a:lnTo>
                  <a:lnTo>
                    <a:pt x="482" y="1016"/>
                  </a:lnTo>
                  <a:lnTo>
                    <a:pt x="482" y="994"/>
                  </a:lnTo>
                  <a:lnTo>
                    <a:pt x="491" y="963"/>
                  </a:lnTo>
                  <a:lnTo>
                    <a:pt x="504" y="936"/>
                  </a:lnTo>
                  <a:lnTo>
                    <a:pt x="513" y="923"/>
                  </a:lnTo>
                  <a:lnTo>
                    <a:pt x="526" y="914"/>
                  </a:lnTo>
                  <a:lnTo>
                    <a:pt x="544" y="901"/>
                  </a:lnTo>
                  <a:lnTo>
                    <a:pt x="567" y="892"/>
                  </a:lnTo>
                  <a:lnTo>
                    <a:pt x="571" y="820"/>
                  </a:lnTo>
                  <a:lnTo>
                    <a:pt x="571" y="820"/>
                  </a:lnTo>
                  <a:lnTo>
                    <a:pt x="584" y="798"/>
                  </a:lnTo>
                  <a:lnTo>
                    <a:pt x="611" y="758"/>
                  </a:lnTo>
                  <a:lnTo>
                    <a:pt x="647" y="709"/>
                  </a:lnTo>
                  <a:lnTo>
                    <a:pt x="665" y="691"/>
                  </a:lnTo>
                  <a:lnTo>
                    <a:pt x="687" y="678"/>
                  </a:lnTo>
                  <a:lnTo>
                    <a:pt x="687" y="678"/>
                  </a:lnTo>
                  <a:lnTo>
                    <a:pt x="705" y="673"/>
                  </a:lnTo>
                  <a:lnTo>
                    <a:pt x="727" y="673"/>
                  </a:lnTo>
                  <a:lnTo>
                    <a:pt x="749" y="678"/>
                  </a:lnTo>
                  <a:lnTo>
                    <a:pt x="767" y="682"/>
                  </a:lnTo>
                  <a:lnTo>
                    <a:pt x="785" y="695"/>
                  </a:lnTo>
                  <a:lnTo>
                    <a:pt x="798" y="709"/>
                  </a:lnTo>
                  <a:lnTo>
                    <a:pt x="812" y="731"/>
                  </a:lnTo>
                  <a:lnTo>
                    <a:pt x="812" y="749"/>
                  </a:lnTo>
                  <a:lnTo>
                    <a:pt x="816" y="851"/>
                  </a:lnTo>
                  <a:lnTo>
                    <a:pt x="816" y="860"/>
                  </a:lnTo>
                  <a:lnTo>
                    <a:pt x="816" y="860"/>
                  </a:lnTo>
                  <a:lnTo>
                    <a:pt x="856" y="869"/>
                  </a:lnTo>
                  <a:lnTo>
                    <a:pt x="928" y="887"/>
                  </a:lnTo>
                  <a:lnTo>
                    <a:pt x="928" y="887"/>
                  </a:lnTo>
                  <a:lnTo>
                    <a:pt x="946" y="892"/>
                  </a:lnTo>
                  <a:lnTo>
                    <a:pt x="968" y="892"/>
                  </a:lnTo>
                  <a:lnTo>
                    <a:pt x="1004" y="887"/>
                  </a:lnTo>
                  <a:lnTo>
                    <a:pt x="1044" y="874"/>
                  </a:lnTo>
                  <a:lnTo>
                    <a:pt x="1119" y="874"/>
                  </a:lnTo>
                  <a:lnTo>
                    <a:pt x="1151" y="838"/>
                  </a:lnTo>
                  <a:lnTo>
                    <a:pt x="1151" y="838"/>
                  </a:lnTo>
                  <a:lnTo>
                    <a:pt x="1160" y="825"/>
                  </a:lnTo>
                  <a:lnTo>
                    <a:pt x="1164" y="816"/>
                  </a:lnTo>
                  <a:lnTo>
                    <a:pt x="1164" y="807"/>
                  </a:lnTo>
                  <a:lnTo>
                    <a:pt x="1164" y="798"/>
                  </a:lnTo>
                  <a:lnTo>
                    <a:pt x="1151" y="785"/>
                  </a:lnTo>
                  <a:lnTo>
                    <a:pt x="1137" y="771"/>
                  </a:lnTo>
                  <a:lnTo>
                    <a:pt x="1097" y="753"/>
                  </a:lnTo>
                  <a:lnTo>
                    <a:pt x="1079" y="744"/>
                  </a:lnTo>
                  <a:lnTo>
                    <a:pt x="1079" y="74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67"/>
            <p:cNvSpPr>
              <a:spLocks noEditPoints="1"/>
            </p:cNvSpPr>
            <p:nvPr/>
          </p:nvSpPr>
          <p:spPr bwMode="auto">
            <a:xfrm>
              <a:off x="991" y="3662"/>
              <a:ext cx="98" cy="98"/>
            </a:xfrm>
            <a:custGeom>
              <a:avLst/>
              <a:gdLst/>
              <a:ahLst/>
              <a:cxnLst>
                <a:cxn ang="0">
                  <a:pos x="67" y="36"/>
                </a:cxn>
                <a:cxn ang="0">
                  <a:pos x="71" y="49"/>
                </a:cxn>
                <a:cxn ang="0">
                  <a:pos x="80" y="49"/>
                </a:cxn>
                <a:cxn ang="0">
                  <a:pos x="75" y="36"/>
                </a:cxn>
                <a:cxn ang="0">
                  <a:pos x="75" y="23"/>
                </a:cxn>
                <a:cxn ang="0">
                  <a:pos x="93" y="49"/>
                </a:cxn>
                <a:cxn ang="0">
                  <a:pos x="98" y="36"/>
                </a:cxn>
                <a:cxn ang="0">
                  <a:pos x="80" y="9"/>
                </a:cxn>
                <a:cxn ang="0">
                  <a:pos x="80" y="0"/>
                </a:cxn>
                <a:cxn ang="0">
                  <a:pos x="67" y="0"/>
                </a:cxn>
                <a:cxn ang="0">
                  <a:pos x="53" y="5"/>
                </a:cxn>
                <a:cxn ang="0">
                  <a:pos x="22" y="45"/>
                </a:cxn>
                <a:cxn ang="0">
                  <a:pos x="4" y="58"/>
                </a:cxn>
                <a:cxn ang="0">
                  <a:pos x="22" y="63"/>
                </a:cxn>
                <a:cxn ang="0">
                  <a:pos x="4" y="76"/>
                </a:cxn>
                <a:cxn ang="0">
                  <a:pos x="53" y="63"/>
                </a:cxn>
                <a:cxn ang="0">
                  <a:pos x="44" y="63"/>
                </a:cxn>
                <a:cxn ang="0">
                  <a:pos x="49" y="58"/>
                </a:cxn>
                <a:cxn ang="0">
                  <a:pos x="31" y="45"/>
                </a:cxn>
                <a:cxn ang="0">
                  <a:pos x="58" y="49"/>
                </a:cxn>
                <a:cxn ang="0">
                  <a:pos x="17" y="18"/>
                </a:cxn>
                <a:cxn ang="0">
                  <a:pos x="13" y="14"/>
                </a:cxn>
                <a:cxn ang="0">
                  <a:pos x="22" y="23"/>
                </a:cxn>
                <a:cxn ang="0">
                  <a:pos x="17" y="18"/>
                </a:cxn>
                <a:cxn ang="0">
                  <a:pos x="40" y="18"/>
                </a:cxn>
                <a:cxn ang="0">
                  <a:pos x="35" y="18"/>
                </a:cxn>
                <a:cxn ang="0">
                  <a:pos x="31" y="14"/>
                </a:cxn>
                <a:cxn ang="0">
                  <a:pos x="17" y="31"/>
                </a:cxn>
                <a:cxn ang="0">
                  <a:pos x="22" y="36"/>
                </a:cxn>
                <a:cxn ang="0">
                  <a:pos x="13" y="27"/>
                </a:cxn>
                <a:cxn ang="0">
                  <a:pos x="17" y="31"/>
                </a:cxn>
                <a:cxn ang="0">
                  <a:pos x="40" y="23"/>
                </a:cxn>
                <a:cxn ang="0">
                  <a:pos x="31" y="31"/>
                </a:cxn>
                <a:cxn ang="0">
                  <a:pos x="35" y="31"/>
                </a:cxn>
                <a:cxn ang="0">
                  <a:pos x="9" y="76"/>
                </a:cxn>
                <a:cxn ang="0">
                  <a:pos x="0" y="94"/>
                </a:cxn>
                <a:cxn ang="0">
                  <a:pos x="17" y="76"/>
                </a:cxn>
                <a:cxn ang="0">
                  <a:pos x="9" y="76"/>
                </a:cxn>
                <a:cxn ang="0">
                  <a:pos x="53" y="72"/>
                </a:cxn>
                <a:cxn ang="0">
                  <a:pos x="44" y="89"/>
                </a:cxn>
                <a:cxn ang="0">
                  <a:pos x="58" y="89"/>
                </a:cxn>
                <a:cxn ang="0">
                  <a:pos x="53" y="72"/>
                </a:cxn>
                <a:cxn ang="0">
                  <a:pos x="31" y="76"/>
                </a:cxn>
                <a:cxn ang="0">
                  <a:pos x="35" y="94"/>
                </a:cxn>
                <a:cxn ang="0">
                  <a:pos x="40" y="76"/>
                </a:cxn>
                <a:cxn ang="0">
                  <a:pos x="17" y="76"/>
                </a:cxn>
                <a:cxn ang="0">
                  <a:pos x="17" y="94"/>
                </a:cxn>
                <a:cxn ang="0">
                  <a:pos x="26" y="76"/>
                </a:cxn>
                <a:cxn ang="0">
                  <a:pos x="17" y="76"/>
                </a:cxn>
                <a:cxn ang="0">
                  <a:pos x="80" y="63"/>
                </a:cxn>
                <a:cxn ang="0">
                  <a:pos x="67" y="94"/>
                </a:cxn>
                <a:cxn ang="0">
                  <a:pos x="98" y="54"/>
                </a:cxn>
                <a:cxn ang="0">
                  <a:pos x="53" y="63"/>
                </a:cxn>
              </a:cxnLst>
              <a:rect l="0" t="0" r="r" b="b"/>
              <a:pathLst>
                <a:path w="98" h="98">
                  <a:moveTo>
                    <a:pt x="58" y="49"/>
                  </a:moveTo>
                  <a:lnTo>
                    <a:pt x="58" y="49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80" y="36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84" y="23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2" y="23"/>
                  </a:lnTo>
                  <a:lnTo>
                    <a:pt x="53" y="40"/>
                  </a:lnTo>
                  <a:lnTo>
                    <a:pt x="53" y="5"/>
                  </a:lnTo>
                  <a:lnTo>
                    <a:pt x="4" y="5"/>
                  </a:lnTo>
                  <a:lnTo>
                    <a:pt x="4" y="45"/>
                  </a:lnTo>
                  <a:lnTo>
                    <a:pt x="22" y="45"/>
                  </a:lnTo>
                  <a:lnTo>
                    <a:pt x="22" y="49"/>
                  </a:lnTo>
                  <a:lnTo>
                    <a:pt x="4" y="49"/>
                  </a:lnTo>
                  <a:lnTo>
                    <a:pt x="4" y="58"/>
                  </a:lnTo>
                  <a:lnTo>
                    <a:pt x="22" y="58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53" y="72"/>
                  </a:lnTo>
                  <a:lnTo>
                    <a:pt x="53" y="63"/>
                  </a:lnTo>
                  <a:lnTo>
                    <a:pt x="53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31" y="63"/>
                  </a:lnTo>
                  <a:lnTo>
                    <a:pt x="31" y="58"/>
                  </a:lnTo>
                  <a:lnTo>
                    <a:pt x="49" y="58"/>
                  </a:lnTo>
                  <a:lnTo>
                    <a:pt x="49" y="49"/>
                  </a:lnTo>
                  <a:lnTo>
                    <a:pt x="31" y="49"/>
                  </a:lnTo>
                  <a:lnTo>
                    <a:pt x="31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close/>
                  <a:moveTo>
                    <a:pt x="17" y="18"/>
                  </a:moveTo>
                  <a:lnTo>
                    <a:pt x="17" y="18"/>
                  </a:lnTo>
                  <a:lnTo>
                    <a:pt x="13" y="18"/>
                  </a:lnTo>
                  <a:lnTo>
                    <a:pt x="13" y="14"/>
                  </a:lnTo>
                  <a:lnTo>
                    <a:pt x="22" y="14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close/>
                  <a:moveTo>
                    <a:pt x="40" y="14"/>
                  </a:move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1" y="27"/>
                  </a:lnTo>
                  <a:lnTo>
                    <a:pt x="31" y="14"/>
                  </a:lnTo>
                  <a:lnTo>
                    <a:pt x="40" y="14"/>
                  </a:lnTo>
                  <a:lnTo>
                    <a:pt x="40" y="14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22" y="31"/>
                  </a:lnTo>
                  <a:lnTo>
                    <a:pt x="22" y="36"/>
                  </a:lnTo>
                  <a:lnTo>
                    <a:pt x="13" y="3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lnTo>
                    <a:pt x="40" y="23"/>
                  </a:lnTo>
                  <a:lnTo>
                    <a:pt x="40" y="36"/>
                  </a:lnTo>
                  <a:lnTo>
                    <a:pt x="31" y="36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1"/>
                  </a:lnTo>
                  <a:close/>
                  <a:moveTo>
                    <a:pt x="9" y="76"/>
                  </a:moveTo>
                  <a:lnTo>
                    <a:pt x="9" y="76"/>
                  </a:lnTo>
                  <a:lnTo>
                    <a:pt x="9" y="7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close/>
                  <a:moveTo>
                    <a:pt x="53" y="72"/>
                  </a:moveTo>
                  <a:lnTo>
                    <a:pt x="53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72"/>
                  </a:lnTo>
                  <a:close/>
                  <a:moveTo>
                    <a:pt x="40" y="76"/>
                  </a:moveTo>
                  <a:lnTo>
                    <a:pt x="40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close/>
                  <a:moveTo>
                    <a:pt x="17" y="76"/>
                  </a:moveTo>
                  <a:lnTo>
                    <a:pt x="17" y="76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close/>
                  <a:moveTo>
                    <a:pt x="53" y="63"/>
                  </a:moveTo>
                  <a:lnTo>
                    <a:pt x="80" y="63"/>
                  </a:lnTo>
                  <a:lnTo>
                    <a:pt x="80" y="63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80" y="98"/>
                  </a:lnTo>
                  <a:lnTo>
                    <a:pt x="80" y="98"/>
                  </a:lnTo>
                  <a:lnTo>
                    <a:pt x="98" y="54"/>
                  </a:lnTo>
                  <a:lnTo>
                    <a:pt x="53" y="54"/>
                  </a:lnTo>
                  <a:lnTo>
                    <a:pt x="53" y="63"/>
                  </a:lnTo>
                  <a:lnTo>
                    <a:pt x="53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68"/>
            <p:cNvSpPr>
              <a:spLocks noEditPoints="1"/>
            </p:cNvSpPr>
            <p:nvPr/>
          </p:nvSpPr>
          <p:spPr bwMode="auto">
            <a:xfrm>
              <a:off x="1098" y="3667"/>
              <a:ext cx="98" cy="89"/>
            </a:xfrm>
            <a:custGeom>
              <a:avLst/>
              <a:gdLst/>
              <a:ahLst/>
              <a:cxnLst>
                <a:cxn ang="0">
                  <a:pos x="22" y="89"/>
                </a:cxn>
                <a:cxn ang="0">
                  <a:pos x="22" y="84"/>
                </a:cxn>
                <a:cxn ang="0">
                  <a:pos x="71" y="84"/>
                </a:cxn>
                <a:cxn ang="0">
                  <a:pos x="71" y="89"/>
                </a:cxn>
                <a:cxn ang="0">
                  <a:pos x="89" y="89"/>
                </a:cxn>
                <a:cxn ang="0">
                  <a:pos x="89" y="26"/>
                </a:cxn>
                <a:cxn ang="0">
                  <a:pos x="62" y="26"/>
                </a:cxn>
                <a:cxn ang="0">
                  <a:pos x="62" y="13"/>
                </a:cxn>
                <a:cxn ang="0">
                  <a:pos x="98" y="13"/>
                </a:cxn>
                <a:cxn ang="0">
                  <a:pos x="9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31" y="13"/>
                </a:cxn>
                <a:cxn ang="0">
                  <a:pos x="31" y="26"/>
                </a:cxn>
                <a:cxn ang="0">
                  <a:pos x="9" y="26"/>
                </a:cxn>
                <a:cxn ang="0">
                  <a:pos x="9" y="89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53" y="13"/>
                </a:cxn>
                <a:cxn ang="0">
                  <a:pos x="53" y="26"/>
                </a:cxn>
                <a:cxn ang="0">
                  <a:pos x="44" y="26"/>
                </a:cxn>
                <a:cxn ang="0">
                  <a:pos x="44" y="13"/>
                </a:cxn>
                <a:cxn ang="0">
                  <a:pos x="53" y="13"/>
                </a:cxn>
                <a:cxn ang="0">
                  <a:pos x="53" y="13"/>
                </a:cxn>
                <a:cxn ang="0">
                  <a:pos x="22" y="35"/>
                </a:cxn>
                <a:cxn ang="0">
                  <a:pos x="31" y="35"/>
                </a:cxn>
                <a:cxn ang="0">
                  <a:pos x="31" y="35"/>
                </a:cxn>
                <a:cxn ang="0">
                  <a:pos x="31" y="49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31" y="71"/>
                </a:cxn>
                <a:cxn ang="0">
                  <a:pos x="31" y="71"/>
                </a:cxn>
                <a:cxn ang="0">
                  <a:pos x="40" y="53"/>
                </a:cxn>
                <a:cxn ang="0">
                  <a:pos x="44" y="35"/>
                </a:cxn>
                <a:cxn ang="0">
                  <a:pos x="53" y="3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3" y="62"/>
                </a:cxn>
                <a:cxn ang="0">
                  <a:pos x="58" y="62"/>
                </a:cxn>
                <a:cxn ang="0">
                  <a:pos x="71" y="62"/>
                </a:cxn>
                <a:cxn ang="0">
                  <a:pos x="71" y="71"/>
                </a:cxn>
                <a:cxn ang="0">
                  <a:pos x="22" y="7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71" y="35"/>
                </a:cxn>
                <a:cxn ang="0">
                  <a:pos x="71" y="53"/>
                </a:cxn>
                <a:cxn ang="0">
                  <a:pos x="67" y="53"/>
                </a:cxn>
                <a:cxn ang="0">
                  <a:pos x="67" y="53"/>
                </a:cxn>
                <a:cxn ang="0">
                  <a:pos x="62" y="49"/>
                </a:cxn>
                <a:cxn ang="0">
                  <a:pos x="62" y="35"/>
                </a:cxn>
                <a:cxn ang="0">
                  <a:pos x="71" y="35"/>
                </a:cxn>
                <a:cxn ang="0">
                  <a:pos x="71" y="35"/>
                </a:cxn>
              </a:cxnLst>
              <a:rect l="0" t="0" r="r" b="b"/>
              <a:pathLst>
                <a:path w="98" h="89">
                  <a:moveTo>
                    <a:pt x="22" y="89"/>
                  </a:moveTo>
                  <a:lnTo>
                    <a:pt x="22" y="84"/>
                  </a:lnTo>
                  <a:lnTo>
                    <a:pt x="71" y="84"/>
                  </a:lnTo>
                  <a:lnTo>
                    <a:pt x="71" y="89"/>
                  </a:lnTo>
                  <a:lnTo>
                    <a:pt x="89" y="89"/>
                  </a:lnTo>
                  <a:lnTo>
                    <a:pt x="89" y="26"/>
                  </a:lnTo>
                  <a:lnTo>
                    <a:pt x="62" y="26"/>
                  </a:lnTo>
                  <a:lnTo>
                    <a:pt x="62" y="13"/>
                  </a:lnTo>
                  <a:lnTo>
                    <a:pt x="98" y="13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31" y="13"/>
                  </a:lnTo>
                  <a:lnTo>
                    <a:pt x="31" y="26"/>
                  </a:lnTo>
                  <a:lnTo>
                    <a:pt x="9" y="26"/>
                  </a:lnTo>
                  <a:lnTo>
                    <a:pt x="9" y="89"/>
                  </a:lnTo>
                  <a:lnTo>
                    <a:pt x="22" y="89"/>
                  </a:lnTo>
                  <a:lnTo>
                    <a:pt x="22" y="89"/>
                  </a:lnTo>
                  <a:close/>
                  <a:moveTo>
                    <a:pt x="53" y="13"/>
                  </a:moveTo>
                  <a:lnTo>
                    <a:pt x="53" y="26"/>
                  </a:lnTo>
                  <a:lnTo>
                    <a:pt x="44" y="26"/>
                  </a:lnTo>
                  <a:lnTo>
                    <a:pt x="44" y="13"/>
                  </a:lnTo>
                  <a:lnTo>
                    <a:pt x="53" y="13"/>
                  </a:lnTo>
                  <a:lnTo>
                    <a:pt x="53" y="13"/>
                  </a:lnTo>
                  <a:close/>
                  <a:moveTo>
                    <a:pt x="22" y="35"/>
                  </a:moveTo>
                  <a:lnTo>
                    <a:pt x="31" y="35"/>
                  </a:lnTo>
                  <a:lnTo>
                    <a:pt x="31" y="35"/>
                  </a:lnTo>
                  <a:lnTo>
                    <a:pt x="31" y="49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40" y="53"/>
                  </a:lnTo>
                  <a:lnTo>
                    <a:pt x="44" y="35"/>
                  </a:lnTo>
                  <a:lnTo>
                    <a:pt x="53" y="3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62"/>
                  </a:lnTo>
                  <a:lnTo>
                    <a:pt x="58" y="62"/>
                  </a:lnTo>
                  <a:lnTo>
                    <a:pt x="71" y="62"/>
                  </a:lnTo>
                  <a:lnTo>
                    <a:pt x="71" y="71"/>
                  </a:lnTo>
                  <a:lnTo>
                    <a:pt x="22" y="71"/>
                  </a:lnTo>
                  <a:lnTo>
                    <a:pt x="22" y="35"/>
                  </a:lnTo>
                  <a:lnTo>
                    <a:pt x="22" y="35"/>
                  </a:lnTo>
                  <a:close/>
                  <a:moveTo>
                    <a:pt x="71" y="35"/>
                  </a:moveTo>
                  <a:lnTo>
                    <a:pt x="71" y="53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71" y="35"/>
                  </a:lnTo>
                  <a:lnTo>
                    <a:pt x="71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69"/>
            <p:cNvSpPr>
              <a:spLocks noEditPoints="1"/>
            </p:cNvSpPr>
            <p:nvPr/>
          </p:nvSpPr>
          <p:spPr bwMode="auto">
            <a:xfrm>
              <a:off x="1205" y="3662"/>
              <a:ext cx="98" cy="98"/>
            </a:xfrm>
            <a:custGeom>
              <a:avLst/>
              <a:gdLst/>
              <a:ahLst/>
              <a:cxnLst>
                <a:cxn ang="0">
                  <a:pos x="40" y="27"/>
                </a:cxn>
                <a:cxn ang="0">
                  <a:pos x="9" y="94"/>
                </a:cxn>
                <a:cxn ang="0">
                  <a:pos x="22" y="40"/>
                </a:cxn>
                <a:cxn ang="0">
                  <a:pos x="31" y="45"/>
                </a:cxn>
                <a:cxn ang="0">
                  <a:pos x="35" y="54"/>
                </a:cxn>
                <a:cxn ang="0">
                  <a:pos x="26" y="63"/>
                </a:cxn>
                <a:cxn ang="0">
                  <a:pos x="40" y="67"/>
                </a:cxn>
                <a:cxn ang="0">
                  <a:pos x="26" y="76"/>
                </a:cxn>
                <a:cxn ang="0">
                  <a:pos x="40" y="89"/>
                </a:cxn>
                <a:cxn ang="0">
                  <a:pos x="53" y="76"/>
                </a:cxn>
                <a:cxn ang="0">
                  <a:pos x="71" y="67"/>
                </a:cxn>
                <a:cxn ang="0">
                  <a:pos x="53" y="63"/>
                </a:cxn>
                <a:cxn ang="0">
                  <a:pos x="71" y="54"/>
                </a:cxn>
                <a:cxn ang="0">
                  <a:pos x="62" y="54"/>
                </a:cxn>
                <a:cxn ang="0">
                  <a:pos x="67" y="45"/>
                </a:cxn>
                <a:cxn ang="0">
                  <a:pos x="67" y="45"/>
                </a:cxn>
                <a:cxn ang="0">
                  <a:pos x="76" y="40"/>
                </a:cxn>
                <a:cxn ang="0">
                  <a:pos x="76" y="76"/>
                </a:cxn>
                <a:cxn ang="0">
                  <a:pos x="67" y="85"/>
                </a:cxn>
                <a:cxn ang="0">
                  <a:pos x="62" y="85"/>
                </a:cxn>
                <a:cxn ang="0">
                  <a:pos x="67" y="98"/>
                </a:cxn>
                <a:cxn ang="0">
                  <a:pos x="84" y="94"/>
                </a:cxn>
                <a:cxn ang="0">
                  <a:pos x="89" y="85"/>
                </a:cxn>
                <a:cxn ang="0">
                  <a:pos x="53" y="27"/>
                </a:cxn>
                <a:cxn ang="0">
                  <a:pos x="98" y="23"/>
                </a:cxn>
                <a:cxn ang="0">
                  <a:pos x="53" y="9"/>
                </a:cxn>
                <a:cxn ang="0">
                  <a:pos x="58" y="5"/>
                </a:cxn>
                <a:cxn ang="0">
                  <a:pos x="58" y="0"/>
                </a:cxn>
                <a:cxn ang="0">
                  <a:pos x="40" y="9"/>
                </a:cxn>
                <a:cxn ang="0">
                  <a:pos x="0" y="23"/>
                </a:cxn>
                <a:cxn ang="0">
                  <a:pos x="40" y="23"/>
                </a:cxn>
                <a:cxn ang="0">
                  <a:pos x="44" y="49"/>
                </a:cxn>
                <a:cxn ang="0">
                  <a:pos x="44" y="40"/>
                </a:cxn>
                <a:cxn ang="0">
                  <a:pos x="40" y="40"/>
                </a:cxn>
                <a:cxn ang="0">
                  <a:pos x="53" y="40"/>
                </a:cxn>
                <a:cxn ang="0">
                  <a:pos x="40" y="54"/>
                </a:cxn>
                <a:cxn ang="0">
                  <a:pos x="44" y="49"/>
                </a:cxn>
              </a:cxnLst>
              <a:rect l="0" t="0" r="r" b="b"/>
              <a:pathLst>
                <a:path w="98" h="98">
                  <a:moveTo>
                    <a:pt x="40" y="23"/>
                  </a:moveTo>
                  <a:lnTo>
                    <a:pt x="40" y="27"/>
                  </a:lnTo>
                  <a:lnTo>
                    <a:pt x="9" y="27"/>
                  </a:lnTo>
                  <a:lnTo>
                    <a:pt x="9" y="94"/>
                  </a:lnTo>
                  <a:lnTo>
                    <a:pt x="22" y="94"/>
                  </a:lnTo>
                  <a:lnTo>
                    <a:pt x="22" y="40"/>
                  </a:lnTo>
                  <a:lnTo>
                    <a:pt x="40" y="40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5" y="54"/>
                  </a:lnTo>
                  <a:lnTo>
                    <a:pt x="26" y="54"/>
                  </a:lnTo>
                  <a:lnTo>
                    <a:pt x="26" y="63"/>
                  </a:lnTo>
                  <a:lnTo>
                    <a:pt x="40" y="63"/>
                  </a:lnTo>
                  <a:lnTo>
                    <a:pt x="40" y="67"/>
                  </a:lnTo>
                  <a:lnTo>
                    <a:pt x="26" y="67"/>
                  </a:lnTo>
                  <a:lnTo>
                    <a:pt x="26" y="76"/>
                  </a:lnTo>
                  <a:lnTo>
                    <a:pt x="40" y="76"/>
                  </a:lnTo>
                  <a:lnTo>
                    <a:pt x="40" y="89"/>
                  </a:lnTo>
                  <a:lnTo>
                    <a:pt x="53" y="89"/>
                  </a:lnTo>
                  <a:lnTo>
                    <a:pt x="53" y="76"/>
                  </a:lnTo>
                  <a:lnTo>
                    <a:pt x="71" y="76"/>
                  </a:lnTo>
                  <a:lnTo>
                    <a:pt x="71" y="67"/>
                  </a:lnTo>
                  <a:lnTo>
                    <a:pt x="53" y="67"/>
                  </a:lnTo>
                  <a:lnTo>
                    <a:pt x="53" y="63"/>
                  </a:lnTo>
                  <a:lnTo>
                    <a:pt x="71" y="63"/>
                  </a:lnTo>
                  <a:lnTo>
                    <a:pt x="71" y="54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2" y="40"/>
                  </a:lnTo>
                  <a:lnTo>
                    <a:pt x="76" y="4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1" y="81"/>
                  </a:lnTo>
                  <a:lnTo>
                    <a:pt x="67" y="85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9" y="89"/>
                  </a:lnTo>
                  <a:lnTo>
                    <a:pt x="89" y="85"/>
                  </a:lnTo>
                  <a:lnTo>
                    <a:pt x="89" y="27"/>
                  </a:lnTo>
                  <a:lnTo>
                    <a:pt x="53" y="27"/>
                  </a:lnTo>
                  <a:lnTo>
                    <a:pt x="53" y="23"/>
                  </a:lnTo>
                  <a:lnTo>
                    <a:pt x="98" y="23"/>
                  </a:lnTo>
                  <a:lnTo>
                    <a:pt x="98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40" y="9"/>
                  </a:lnTo>
                  <a:lnTo>
                    <a:pt x="0" y="9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0" y="23"/>
                  </a:lnTo>
                  <a:lnTo>
                    <a:pt x="40" y="23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49" y="54"/>
                  </a:lnTo>
                  <a:lnTo>
                    <a:pt x="40" y="54"/>
                  </a:lnTo>
                  <a:lnTo>
                    <a:pt x="44" y="49"/>
                  </a:lnTo>
                  <a:lnTo>
                    <a:pt x="44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70"/>
            <p:cNvSpPr>
              <a:spLocks/>
            </p:cNvSpPr>
            <p:nvPr/>
          </p:nvSpPr>
          <p:spPr bwMode="auto">
            <a:xfrm>
              <a:off x="1312" y="3658"/>
              <a:ext cx="98" cy="10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18" y="4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8" y="62"/>
                </a:cxn>
                <a:cxn ang="0">
                  <a:pos x="18" y="93"/>
                </a:cxn>
                <a:cxn ang="0">
                  <a:pos x="31" y="93"/>
                </a:cxn>
                <a:cxn ang="0">
                  <a:pos x="31" y="53"/>
                </a:cxn>
                <a:cxn ang="0">
                  <a:pos x="44" y="53"/>
                </a:cxn>
                <a:cxn ang="0">
                  <a:pos x="44" y="102"/>
                </a:cxn>
                <a:cxn ang="0">
                  <a:pos x="58" y="102"/>
                </a:cxn>
                <a:cxn ang="0">
                  <a:pos x="58" y="53"/>
                </a:cxn>
                <a:cxn ang="0">
                  <a:pos x="76" y="53"/>
                </a:cxn>
                <a:cxn ang="0">
                  <a:pos x="76" y="71"/>
                </a:cxn>
                <a:cxn ang="0">
                  <a:pos x="76" y="71"/>
                </a:cxn>
                <a:cxn ang="0">
                  <a:pos x="71" y="76"/>
                </a:cxn>
                <a:cxn ang="0">
                  <a:pos x="62" y="76"/>
                </a:cxn>
                <a:cxn ang="0">
                  <a:pos x="62" y="76"/>
                </a:cxn>
                <a:cxn ang="0">
                  <a:pos x="67" y="89"/>
                </a:cxn>
                <a:cxn ang="0">
                  <a:pos x="67" y="89"/>
                </a:cxn>
                <a:cxn ang="0">
                  <a:pos x="84" y="89"/>
                </a:cxn>
                <a:cxn ang="0">
                  <a:pos x="89" y="85"/>
                </a:cxn>
                <a:cxn ang="0">
                  <a:pos x="89" y="80"/>
                </a:cxn>
                <a:cxn ang="0">
                  <a:pos x="89" y="44"/>
                </a:cxn>
                <a:cxn ang="0">
                  <a:pos x="58" y="44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58" y="35"/>
                </a:cxn>
                <a:cxn ang="0">
                  <a:pos x="58" y="35"/>
                </a:cxn>
                <a:cxn ang="0">
                  <a:pos x="62" y="35"/>
                </a:cxn>
                <a:cxn ang="0">
                  <a:pos x="62" y="35"/>
                </a:cxn>
                <a:cxn ang="0">
                  <a:pos x="53" y="31"/>
                </a:cxn>
                <a:cxn ang="0">
                  <a:pos x="44" y="31"/>
                </a:cxn>
                <a:cxn ang="0">
                  <a:pos x="44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4" y="27"/>
                </a:cxn>
                <a:cxn ang="0">
                  <a:pos x="98" y="27"/>
                </a:cxn>
                <a:cxn ang="0">
                  <a:pos x="98" y="18"/>
                </a:cxn>
                <a:cxn ang="0">
                  <a:pos x="49" y="18"/>
                </a:cxn>
                <a:cxn ang="0">
                  <a:pos x="49" y="18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1" y="18"/>
                </a:cxn>
                <a:cxn ang="0">
                  <a:pos x="0" y="18"/>
                </a:cxn>
                <a:cxn ang="0">
                  <a:pos x="0" y="27"/>
                </a:cxn>
                <a:cxn ang="0">
                  <a:pos x="0" y="27"/>
                </a:cxn>
              </a:cxnLst>
              <a:rect l="0" t="0" r="r" b="b"/>
              <a:pathLst>
                <a:path w="98" h="102">
                  <a:moveTo>
                    <a:pt x="0" y="27"/>
                  </a:moveTo>
                  <a:lnTo>
                    <a:pt x="27" y="27"/>
                  </a:lnTo>
                  <a:lnTo>
                    <a:pt x="27" y="27"/>
                  </a:lnTo>
                  <a:lnTo>
                    <a:pt x="18" y="4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8" y="62"/>
                  </a:lnTo>
                  <a:lnTo>
                    <a:pt x="18" y="93"/>
                  </a:lnTo>
                  <a:lnTo>
                    <a:pt x="31" y="93"/>
                  </a:lnTo>
                  <a:lnTo>
                    <a:pt x="31" y="53"/>
                  </a:lnTo>
                  <a:lnTo>
                    <a:pt x="44" y="53"/>
                  </a:lnTo>
                  <a:lnTo>
                    <a:pt x="44" y="102"/>
                  </a:lnTo>
                  <a:lnTo>
                    <a:pt x="58" y="102"/>
                  </a:lnTo>
                  <a:lnTo>
                    <a:pt x="58" y="53"/>
                  </a:lnTo>
                  <a:lnTo>
                    <a:pt x="76" y="53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1" y="76"/>
                  </a:lnTo>
                  <a:lnTo>
                    <a:pt x="62" y="76"/>
                  </a:lnTo>
                  <a:lnTo>
                    <a:pt x="62" y="76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84" y="89"/>
                  </a:lnTo>
                  <a:lnTo>
                    <a:pt x="89" y="85"/>
                  </a:lnTo>
                  <a:lnTo>
                    <a:pt x="89" y="80"/>
                  </a:lnTo>
                  <a:lnTo>
                    <a:pt x="89" y="44"/>
                  </a:lnTo>
                  <a:lnTo>
                    <a:pt x="58" y="44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53" y="31"/>
                  </a:lnTo>
                  <a:lnTo>
                    <a:pt x="44" y="31"/>
                  </a:lnTo>
                  <a:lnTo>
                    <a:pt x="44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4" y="27"/>
                  </a:lnTo>
                  <a:lnTo>
                    <a:pt x="98" y="27"/>
                  </a:lnTo>
                  <a:lnTo>
                    <a:pt x="98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1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71"/>
            <p:cNvSpPr>
              <a:spLocks noEditPoints="1"/>
            </p:cNvSpPr>
            <p:nvPr/>
          </p:nvSpPr>
          <p:spPr bwMode="auto">
            <a:xfrm>
              <a:off x="1419" y="3662"/>
              <a:ext cx="98" cy="98"/>
            </a:xfrm>
            <a:custGeom>
              <a:avLst/>
              <a:gdLst/>
              <a:ahLst/>
              <a:cxnLst>
                <a:cxn ang="0">
                  <a:pos x="71" y="14"/>
                </a:cxn>
                <a:cxn ang="0">
                  <a:pos x="67" y="0"/>
                </a:cxn>
                <a:cxn ang="0">
                  <a:pos x="49" y="0"/>
                </a:cxn>
                <a:cxn ang="0">
                  <a:pos x="31" y="18"/>
                </a:cxn>
                <a:cxn ang="0">
                  <a:pos x="49" y="31"/>
                </a:cxn>
                <a:cxn ang="0">
                  <a:pos x="40" y="49"/>
                </a:cxn>
                <a:cxn ang="0">
                  <a:pos x="27" y="27"/>
                </a:cxn>
                <a:cxn ang="0">
                  <a:pos x="31" y="18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1" y="5"/>
                </a:cxn>
                <a:cxn ang="0">
                  <a:pos x="18" y="0"/>
                </a:cxn>
                <a:cxn ang="0">
                  <a:pos x="9" y="27"/>
                </a:cxn>
                <a:cxn ang="0">
                  <a:pos x="0" y="49"/>
                </a:cxn>
                <a:cxn ang="0">
                  <a:pos x="4" y="58"/>
                </a:cxn>
                <a:cxn ang="0">
                  <a:pos x="9" y="54"/>
                </a:cxn>
                <a:cxn ang="0">
                  <a:pos x="13" y="98"/>
                </a:cxn>
                <a:cxn ang="0">
                  <a:pos x="27" y="72"/>
                </a:cxn>
                <a:cxn ang="0">
                  <a:pos x="31" y="76"/>
                </a:cxn>
                <a:cxn ang="0">
                  <a:pos x="40" y="67"/>
                </a:cxn>
                <a:cxn ang="0">
                  <a:pos x="40" y="81"/>
                </a:cxn>
                <a:cxn ang="0">
                  <a:pos x="35" y="85"/>
                </a:cxn>
                <a:cxn ang="0">
                  <a:pos x="44" y="98"/>
                </a:cxn>
                <a:cxn ang="0">
                  <a:pos x="44" y="98"/>
                </a:cxn>
                <a:cxn ang="0">
                  <a:pos x="71" y="85"/>
                </a:cxn>
                <a:cxn ang="0">
                  <a:pos x="71" y="85"/>
                </a:cxn>
                <a:cxn ang="0">
                  <a:pos x="67" y="72"/>
                </a:cxn>
                <a:cxn ang="0">
                  <a:pos x="85" y="89"/>
                </a:cxn>
                <a:cxn ang="0">
                  <a:pos x="98" y="81"/>
                </a:cxn>
                <a:cxn ang="0">
                  <a:pos x="85" y="72"/>
                </a:cxn>
                <a:cxn ang="0">
                  <a:pos x="76" y="58"/>
                </a:cxn>
                <a:cxn ang="0">
                  <a:pos x="93" y="45"/>
                </a:cxn>
                <a:cxn ang="0">
                  <a:pos x="93" y="45"/>
                </a:cxn>
                <a:cxn ang="0">
                  <a:pos x="93" y="40"/>
                </a:cxn>
                <a:cxn ang="0">
                  <a:pos x="80" y="31"/>
                </a:cxn>
                <a:cxn ang="0">
                  <a:pos x="80" y="36"/>
                </a:cxn>
                <a:cxn ang="0">
                  <a:pos x="71" y="4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93" y="18"/>
                </a:cxn>
                <a:cxn ang="0">
                  <a:pos x="62" y="18"/>
                </a:cxn>
                <a:cxn ang="0">
                  <a:pos x="62" y="18"/>
                </a:cxn>
                <a:cxn ang="0">
                  <a:pos x="62" y="18"/>
                </a:cxn>
                <a:cxn ang="0">
                  <a:pos x="71" y="14"/>
                </a:cxn>
                <a:cxn ang="0">
                  <a:pos x="67" y="72"/>
                </a:cxn>
                <a:cxn ang="0">
                  <a:pos x="53" y="81"/>
                </a:cxn>
                <a:cxn ang="0">
                  <a:pos x="58" y="45"/>
                </a:cxn>
                <a:cxn ang="0">
                  <a:pos x="67" y="72"/>
                </a:cxn>
                <a:cxn ang="0">
                  <a:pos x="67" y="72"/>
                </a:cxn>
              </a:cxnLst>
              <a:rect l="0" t="0" r="r" b="b"/>
              <a:pathLst>
                <a:path w="98" h="98">
                  <a:moveTo>
                    <a:pt x="71" y="14"/>
                  </a:moveTo>
                  <a:lnTo>
                    <a:pt x="71" y="1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8" y="18"/>
                  </a:lnTo>
                  <a:lnTo>
                    <a:pt x="31" y="18"/>
                  </a:lnTo>
                  <a:lnTo>
                    <a:pt x="31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0" y="49"/>
                  </a:lnTo>
                  <a:lnTo>
                    <a:pt x="27" y="6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9" y="2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3" y="54"/>
                  </a:lnTo>
                  <a:lnTo>
                    <a:pt x="13" y="98"/>
                  </a:lnTo>
                  <a:lnTo>
                    <a:pt x="27" y="98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40" y="67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5"/>
                  </a:lnTo>
                  <a:lnTo>
                    <a:pt x="35" y="85"/>
                  </a:lnTo>
                  <a:lnTo>
                    <a:pt x="35" y="85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76" y="85"/>
                  </a:lnTo>
                  <a:lnTo>
                    <a:pt x="85" y="89"/>
                  </a:lnTo>
                  <a:lnTo>
                    <a:pt x="85" y="89"/>
                  </a:lnTo>
                  <a:lnTo>
                    <a:pt x="98" y="81"/>
                  </a:lnTo>
                  <a:lnTo>
                    <a:pt x="98" y="81"/>
                  </a:lnTo>
                  <a:lnTo>
                    <a:pt x="85" y="7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93" y="31"/>
                  </a:lnTo>
                  <a:lnTo>
                    <a:pt x="93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1" y="14"/>
                  </a:lnTo>
                  <a:close/>
                  <a:moveTo>
                    <a:pt x="67" y="72"/>
                  </a:moveTo>
                  <a:lnTo>
                    <a:pt x="67" y="72"/>
                  </a:lnTo>
                  <a:lnTo>
                    <a:pt x="53" y="81"/>
                  </a:lnTo>
                  <a:lnTo>
                    <a:pt x="53" y="49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72"/>
            <p:cNvSpPr>
              <a:spLocks noEditPoints="1"/>
            </p:cNvSpPr>
            <p:nvPr/>
          </p:nvSpPr>
          <p:spPr bwMode="auto">
            <a:xfrm>
              <a:off x="1526" y="3662"/>
              <a:ext cx="98" cy="98"/>
            </a:xfrm>
            <a:custGeom>
              <a:avLst/>
              <a:gdLst/>
              <a:ahLst/>
              <a:cxnLst>
                <a:cxn ang="0">
                  <a:pos x="13" y="14"/>
                </a:cxn>
                <a:cxn ang="0">
                  <a:pos x="27" y="14"/>
                </a:cxn>
                <a:cxn ang="0">
                  <a:pos x="27" y="0"/>
                </a:cxn>
                <a:cxn ang="0">
                  <a:pos x="13" y="5"/>
                </a:cxn>
                <a:cxn ang="0">
                  <a:pos x="13" y="14"/>
                </a:cxn>
                <a:cxn ang="0">
                  <a:pos x="40" y="85"/>
                </a:cxn>
                <a:cxn ang="0">
                  <a:pos x="22" y="36"/>
                </a:cxn>
                <a:cxn ang="0">
                  <a:pos x="40" y="27"/>
                </a:cxn>
                <a:cxn ang="0">
                  <a:pos x="35" y="31"/>
                </a:cxn>
                <a:cxn ang="0">
                  <a:pos x="44" y="36"/>
                </a:cxn>
                <a:cxn ang="0">
                  <a:pos x="93" y="23"/>
                </a:cxn>
                <a:cxn ang="0">
                  <a:pos x="58" y="9"/>
                </a:cxn>
                <a:cxn ang="0">
                  <a:pos x="62" y="5"/>
                </a:cxn>
                <a:cxn ang="0">
                  <a:pos x="62" y="5"/>
                </a:cxn>
                <a:cxn ang="0">
                  <a:pos x="49" y="0"/>
                </a:cxn>
                <a:cxn ang="0">
                  <a:pos x="49" y="5"/>
                </a:cxn>
                <a:cxn ang="0">
                  <a:pos x="40" y="23"/>
                </a:cxn>
                <a:cxn ang="0">
                  <a:pos x="0" y="14"/>
                </a:cxn>
                <a:cxn ang="0">
                  <a:pos x="9" y="27"/>
                </a:cxn>
                <a:cxn ang="0">
                  <a:pos x="9" y="4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9" y="98"/>
                </a:cxn>
                <a:cxn ang="0">
                  <a:pos x="18" y="72"/>
                </a:cxn>
                <a:cxn ang="0">
                  <a:pos x="27" y="45"/>
                </a:cxn>
                <a:cxn ang="0">
                  <a:pos x="27" y="76"/>
                </a:cxn>
                <a:cxn ang="0">
                  <a:pos x="18" y="81"/>
                </a:cxn>
                <a:cxn ang="0">
                  <a:pos x="22" y="94"/>
                </a:cxn>
                <a:cxn ang="0">
                  <a:pos x="31" y="94"/>
                </a:cxn>
                <a:cxn ang="0">
                  <a:pos x="40" y="89"/>
                </a:cxn>
                <a:cxn ang="0">
                  <a:pos x="49" y="98"/>
                </a:cxn>
                <a:cxn ang="0">
                  <a:pos x="71" y="76"/>
                </a:cxn>
                <a:cxn ang="0">
                  <a:pos x="80" y="85"/>
                </a:cxn>
                <a:cxn ang="0">
                  <a:pos x="89" y="98"/>
                </a:cxn>
                <a:cxn ang="0">
                  <a:pos x="98" y="85"/>
                </a:cxn>
                <a:cxn ang="0">
                  <a:pos x="76" y="67"/>
                </a:cxn>
                <a:cxn ang="0">
                  <a:pos x="98" y="54"/>
                </a:cxn>
                <a:cxn ang="0">
                  <a:pos x="76" y="40"/>
                </a:cxn>
                <a:cxn ang="0">
                  <a:pos x="89" y="31"/>
                </a:cxn>
                <a:cxn ang="0">
                  <a:pos x="67" y="31"/>
                </a:cxn>
                <a:cxn ang="0">
                  <a:pos x="67" y="27"/>
                </a:cxn>
                <a:cxn ang="0">
                  <a:pos x="53" y="23"/>
                </a:cxn>
                <a:cxn ang="0">
                  <a:pos x="49" y="36"/>
                </a:cxn>
                <a:cxn ang="0">
                  <a:pos x="40" y="49"/>
                </a:cxn>
                <a:cxn ang="0">
                  <a:pos x="44" y="49"/>
                </a:cxn>
                <a:cxn ang="0">
                  <a:pos x="53" y="54"/>
                </a:cxn>
                <a:cxn ang="0">
                  <a:pos x="62" y="40"/>
                </a:cxn>
                <a:cxn ang="0">
                  <a:pos x="44" y="54"/>
                </a:cxn>
                <a:cxn ang="0">
                  <a:pos x="62" y="67"/>
                </a:cxn>
                <a:cxn ang="0">
                  <a:pos x="62" y="67"/>
                </a:cxn>
                <a:cxn ang="0">
                  <a:pos x="40" y="85"/>
                </a:cxn>
                <a:cxn ang="0">
                  <a:pos x="40" y="85"/>
                </a:cxn>
              </a:cxnLst>
              <a:rect l="0" t="0" r="r" b="b"/>
              <a:pathLst>
                <a:path w="98" h="98">
                  <a:moveTo>
                    <a:pt x="13" y="14"/>
                  </a:moveTo>
                  <a:lnTo>
                    <a:pt x="13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close/>
                  <a:moveTo>
                    <a:pt x="40" y="85"/>
                  </a:moveTo>
                  <a:lnTo>
                    <a:pt x="40" y="36"/>
                  </a:lnTo>
                  <a:lnTo>
                    <a:pt x="22" y="36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53" y="23"/>
                  </a:lnTo>
                  <a:lnTo>
                    <a:pt x="93" y="23"/>
                  </a:lnTo>
                  <a:lnTo>
                    <a:pt x="93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0" y="23"/>
                  </a:lnTo>
                  <a:lnTo>
                    <a:pt x="40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72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8" y="72"/>
                  </a:lnTo>
                  <a:lnTo>
                    <a:pt x="22" y="45"/>
                  </a:lnTo>
                  <a:lnTo>
                    <a:pt x="27" y="45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31" y="94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62" y="8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80" y="85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85" y="76"/>
                  </a:lnTo>
                  <a:lnTo>
                    <a:pt x="76" y="67"/>
                  </a:lnTo>
                  <a:lnTo>
                    <a:pt x="98" y="67"/>
                  </a:lnTo>
                  <a:lnTo>
                    <a:pt x="98" y="54"/>
                  </a:lnTo>
                  <a:lnTo>
                    <a:pt x="76" y="54"/>
                  </a:lnTo>
                  <a:lnTo>
                    <a:pt x="76" y="40"/>
                  </a:lnTo>
                  <a:lnTo>
                    <a:pt x="89" y="40"/>
                  </a:lnTo>
                  <a:lnTo>
                    <a:pt x="89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9" y="36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8" y="40"/>
                  </a:lnTo>
                  <a:lnTo>
                    <a:pt x="62" y="40"/>
                  </a:lnTo>
                  <a:lnTo>
                    <a:pt x="62" y="54"/>
                  </a:lnTo>
                  <a:lnTo>
                    <a:pt x="44" y="54"/>
                  </a:lnTo>
                  <a:lnTo>
                    <a:pt x="44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53" y="76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73"/>
            <p:cNvSpPr>
              <a:spLocks noEditPoints="1"/>
            </p:cNvSpPr>
            <p:nvPr/>
          </p:nvSpPr>
          <p:spPr bwMode="auto">
            <a:xfrm>
              <a:off x="1633" y="3662"/>
              <a:ext cx="98" cy="98"/>
            </a:xfrm>
            <a:custGeom>
              <a:avLst/>
              <a:gdLst/>
              <a:ahLst/>
              <a:cxnLst>
                <a:cxn ang="0">
                  <a:pos x="40" y="5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27" y="0"/>
                </a:cxn>
                <a:cxn ang="0">
                  <a:pos x="0" y="14"/>
                </a:cxn>
                <a:cxn ang="0">
                  <a:pos x="27" y="23"/>
                </a:cxn>
                <a:cxn ang="0">
                  <a:pos x="40" y="31"/>
                </a:cxn>
                <a:cxn ang="0">
                  <a:pos x="58" y="23"/>
                </a:cxn>
                <a:cxn ang="0">
                  <a:pos x="71" y="31"/>
                </a:cxn>
                <a:cxn ang="0">
                  <a:pos x="98" y="23"/>
                </a:cxn>
                <a:cxn ang="0">
                  <a:pos x="71" y="14"/>
                </a:cxn>
                <a:cxn ang="0">
                  <a:pos x="71" y="9"/>
                </a:cxn>
                <a:cxn ang="0">
                  <a:pos x="71" y="5"/>
                </a:cxn>
                <a:cxn ang="0">
                  <a:pos x="71" y="0"/>
                </a:cxn>
                <a:cxn ang="0">
                  <a:pos x="58" y="0"/>
                </a:cxn>
                <a:cxn ang="0">
                  <a:pos x="40" y="14"/>
                </a:cxn>
                <a:cxn ang="0">
                  <a:pos x="40" y="9"/>
                </a:cxn>
                <a:cxn ang="0">
                  <a:pos x="40" y="5"/>
                </a:cxn>
                <a:cxn ang="0">
                  <a:pos x="27" y="98"/>
                </a:cxn>
                <a:cxn ang="0">
                  <a:pos x="71" y="89"/>
                </a:cxn>
                <a:cxn ang="0">
                  <a:pos x="85" y="98"/>
                </a:cxn>
                <a:cxn ang="0">
                  <a:pos x="13" y="36"/>
                </a:cxn>
                <a:cxn ang="0">
                  <a:pos x="27" y="98"/>
                </a:cxn>
                <a:cxn ang="0">
                  <a:pos x="53" y="45"/>
                </a:cxn>
                <a:cxn ang="0">
                  <a:pos x="71" y="58"/>
                </a:cxn>
                <a:cxn ang="0">
                  <a:pos x="53" y="45"/>
                </a:cxn>
                <a:cxn ang="0">
                  <a:pos x="40" y="45"/>
                </a:cxn>
                <a:cxn ang="0">
                  <a:pos x="27" y="58"/>
                </a:cxn>
                <a:cxn ang="0">
                  <a:pos x="40" y="45"/>
                </a:cxn>
                <a:cxn ang="0">
                  <a:pos x="40" y="67"/>
                </a:cxn>
                <a:cxn ang="0">
                  <a:pos x="27" y="81"/>
                </a:cxn>
                <a:cxn ang="0">
                  <a:pos x="40" y="67"/>
                </a:cxn>
                <a:cxn ang="0">
                  <a:pos x="71" y="81"/>
                </a:cxn>
                <a:cxn ang="0">
                  <a:pos x="53" y="67"/>
                </a:cxn>
                <a:cxn ang="0">
                  <a:pos x="71" y="81"/>
                </a:cxn>
              </a:cxnLst>
              <a:rect l="0" t="0" r="r" b="b"/>
              <a:pathLst>
                <a:path w="98" h="98">
                  <a:moveTo>
                    <a:pt x="40" y="5"/>
                  </a:moveTo>
                  <a:lnTo>
                    <a:pt x="40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4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27" y="23"/>
                  </a:lnTo>
                  <a:lnTo>
                    <a:pt x="27" y="31"/>
                  </a:lnTo>
                  <a:lnTo>
                    <a:pt x="40" y="31"/>
                  </a:lnTo>
                  <a:lnTo>
                    <a:pt x="40" y="23"/>
                  </a:lnTo>
                  <a:lnTo>
                    <a:pt x="58" y="23"/>
                  </a:lnTo>
                  <a:lnTo>
                    <a:pt x="58" y="31"/>
                  </a:lnTo>
                  <a:lnTo>
                    <a:pt x="71" y="31"/>
                  </a:lnTo>
                  <a:lnTo>
                    <a:pt x="71" y="23"/>
                  </a:lnTo>
                  <a:lnTo>
                    <a:pt x="98" y="23"/>
                  </a:lnTo>
                  <a:lnTo>
                    <a:pt x="98" y="14"/>
                  </a:lnTo>
                  <a:lnTo>
                    <a:pt x="71" y="14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8" y="14"/>
                  </a:lnTo>
                  <a:lnTo>
                    <a:pt x="40" y="1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close/>
                  <a:moveTo>
                    <a:pt x="27" y="98"/>
                  </a:moveTo>
                  <a:lnTo>
                    <a:pt x="27" y="89"/>
                  </a:lnTo>
                  <a:lnTo>
                    <a:pt x="71" y="89"/>
                  </a:lnTo>
                  <a:lnTo>
                    <a:pt x="71" y="98"/>
                  </a:lnTo>
                  <a:lnTo>
                    <a:pt x="85" y="98"/>
                  </a:lnTo>
                  <a:lnTo>
                    <a:pt x="85" y="36"/>
                  </a:lnTo>
                  <a:lnTo>
                    <a:pt x="13" y="36"/>
                  </a:lnTo>
                  <a:lnTo>
                    <a:pt x="13" y="98"/>
                  </a:lnTo>
                  <a:lnTo>
                    <a:pt x="27" y="98"/>
                  </a:lnTo>
                  <a:lnTo>
                    <a:pt x="27" y="98"/>
                  </a:lnTo>
                  <a:close/>
                  <a:moveTo>
                    <a:pt x="53" y="45"/>
                  </a:moveTo>
                  <a:lnTo>
                    <a:pt x="71" y="45"/>
                  </a:lnTo>
                  <a:lnTo>
                    <a:pt x="71" y="58"/>
                  </a:lnTo>
                  <a:lnTo>
                    <a:pt x="53" y="58"/>
                  </a:lnTo>
                  <a:lnTo>
                    <a:pt x="53" y="45"/>
                  </a:lnTo>
                  <a:lnTo>
                    <a:pt x="53" y="45"/>
                  </a:lnTo>
                  <a:close/>
                  <a:moveTo>
                    <a:pt x="40" y="45"/>
                  </a:moveTo>
                  <a:lnTo>
                    <a:pt x="40" y="58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0" y="45"/>
                  </a:lnTo>
                  <a:lnTo>
                    <a:pt x="40" y="45"/>
                  </a:lnTo>
                  <a:close/>
                  <a:moveTo>
                    <a:pt x="40" y="67"/>
                  </a:moveTo>
                  <a:lnTo>
                    <a:pt x="40" y="81"/>
                  </a:lnTo>
                  <a:lnTo>
                    <a:pt x="27" y="81"/>
                  </a:lnTo>
                  <a:lnTo>
                    <a:pt x="27" y="67"/>
                  </a:lnTo>
                  <a:lnTo>
                    <a:pt x="40" y="67"/>
                  </a:lnTo>
                  <a:lnTo>
                    <a:pt x="40" y="67"/>
                  </a:lnTo>
                  <a:close/>
                  <a:moveTo>
                    <a:pt x="71" y="81"/>
                  </a:moveTo>
                  <a:lnTo>
                    <a:pt x="53" y="81"/>
                  </a:lnTo>
                  <a:lnTo>
                    <a:pt x="53" y="67"/>
                  </a:lnTo>
                  <a:lnTo>
                    <a:pt x="71" y="67"/>
                  </a:lnTo>
                  <a:lnTo>
                    <a:pt x="71" y="81"/>
                  </a:lnTo>
                  <a:lnTo>
                    <a:pt x="71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74"/>
            <p:cNvSpPr>
              <a:spLocks noEditPoints="1"/>
            </p:cNvSpPr>
            <p:nvPr/>
          </p:nvSpPr>
          <p:spPr bwMode="auto">
            <a:xfrm>
              <a:off x="1740" y="3662"/>
              <a:ext cx="98" cy="98"/>
            </a:xfrm>
            <a:custGeom>
              <a:avLst/>
              <a:gdLst/>
              <a:ahLst/>
              <a:cxnLst>
                <a:cxn ang="0">
                  <a:pos x="13" y="14"/>
                </a:cxn>
                <a:cxn ang="0">
                  <a:pos x="27" y="14"/>
                </a:cxn>
                <a:cxn ang="0">
                  <a:pos x="27" y="0"/>
                </a:cxn>
                <a:cxn ang="0">
                  <a:pos x="13" y="5"/>
                </a:cxn>
                <a:cxn ang="0">
                  <a:pos x="13" y="14"/>
                </a:cxn>
                <a:cxn ang="0">
                  <a:pos x="40" y="85"/>
                </a:cxn>
                <a:cxn ang="0">
                  <a:pos x="22" y="36"/>
                </a:cxn>
                <a:cxn ang="0">
                  <a:pos x="40" y="27"/>
                </a:cxn>
                <a:cxn ang="0">
                  <a:pos x="36" y="31"/>
                </a:cxn>
                <a:cxn ang="0">
                  <a:pos x="44" y="36"/>
                </a:cxn>
                <a:cxn ang="0">
                  <a:pos x="94" y="23"/>
                </a:cxn>
                <a:cxn ang="0">
                  <a:pos x="58" y="9"/>
                </a:cxn>
                <a:cxn ang="0">
                  <a:pos x="62" y="5"/>
                </a:cxn>
                <a:cxn ang="0">
                  <a:pos x="62" y="5"/>
                </a:cxn>
                <a:cxn ang="0">
                  <a:pos x="49" y="0"/>
                </a:cxn>
                <a:cxn ang="0">
                  <a:pos x="49" y="5"/>
                </a:cxn>
                <a:cxn ang="0">
                  <a:pos x="40" y="23"/>
                </a:cxn>
                <a:cxn ang="0">
                  <a:pos x="0" y="14"/>
                </a:cxn>
                <a:cxn ang="0">
                  <a:pos x="9" y="27"/>
                </a:cxn>
                <a:cxn ang="0">
                  <a:pos x="9" y="4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9" y="98"/>
                </a:cxn>
                <a:cxn ang="0">
                  <a:pos x="18" y="72"/>
                </a:cxn>
                <a:cxn ang="0">
                  <a:pos x="27" y="49"/>
                </a:cxn>
                <a:cxn ang="0">
                  <a:pos x="27" y="81"/>
                </a:cxn>
                <a:cxn ang="0">
                  <a:pos x="18" y="81"/>
                </a:cxn>
                <a:cxn ang="0">
                  <a:pos x="22" y="94"/>
                </a:cxn>
                <a:cxn ang="0">
                  <a:pos x="31" y="94"/>
                </a:cxn>
                <a:cxn ang="0">
                  <a:pos x="40" y="89"/>
                </a:cxn>
                <a:cxn ang="0">
                  <a:pos x="49" y="98"/>
                </a:cxn>
                <a:cxn ang="0">
                  <a:pos x="71" y="76"/>
                </a:cxn>
                <a:cxn ang="0">
                  <a:pos x="80" y="85"/>
                </a:cxn>
                <a:cxn ang="0">
                  <a:pos x="89" y="98"/>
                </a:cxn>
                <a:cxn ang="0">
                  <a:pos x="98" y="85"/>
                </a:cxn>
                <a:cxn ang="0">
                  <a:pos x="76" y="67"/>
                </a:cxn>
                <a:cxn ang="0">
                  <a:pos x="98" y="54"/>
                </a:cxn>
                <a:cxn ang="0">
                  <a:pos x="76" y="40"/>
                </a:cxn>
                <a:cxn ang="0">
                  <a:pos x="89" y="31"/>
                </a:cxn>
                <a:cxn ang="0">
                  <a:pos x="67" y="31"/>
                </a:cxn>
                <a:cxn ang="0">
                  <a:pos x="67" y="27"/>
                </a:cxn>
                <a:cxn ang="0">
                  <a:pos x="53" y="23"/>
                </a:cxn>
                <a:cxn ang="0">
                  <a:pos x="49" y="36"/>
                </a:cxn>
                <a:cxn ang="0">
                  <a:pos x="40" y="49"/>
                </a:cxn>
                <a:cxn ang="0">
                  <a:pos x="44" y="49"/>
                </a:cxn>
                <a:cxn ang="0">
                  <a:pos x="53" y="54"/>
                </a:cxn>
                <a:cxn ang="0">
                  <a:pos x="62" y="40"/>
                </a:cxn>
                <a:cxn ang="0">
                  <a:pos x="44" y="54"/>
                </a:cxn>
                <a:cxn ang="0">
                  <a:pos x="62" y="67"/>
                </a:cxn>
                <a:cxn ang="0">
                  <a:pos x="62" y="67"/>
                </a:cxn>
                <a:cxn ang="0">
                  <a:pos x="40" y="85"/>
                </a:cxn>
                <a:cxn ang="0">
                  <a:pos x="40" y="85"/>
                </a:cxn>
              </a:cxnLst>
              <a:rect l="0" t="0" r="r" b="b"/>
              <a:pathLst>
                <a:path w="98" h="98">
                  <a:moveTo>
                    <a:pt x="13" y="14"/>
                  </a:moveTo>
                  <a:lnTo>
                    <a:pt x="13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close/>
                  <a:moveTo>
                    <a:pt x="40" y="85"/>
                  </a:moveTo>
                  <a:lnTo>
                    <a:pt x="40" y="36"/>
                  </a:lnTo>
                  <a:lnTo>
                    <a:pt x="22" y="36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53" y="23"/>
                  </a:lnTo>
                  <a:lnTo>
                    <a:pt x="94" y="23"/>
                  </a:lnTo>
                  <a:lnTo>
                    <a:pt x="94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0" y="23"/>
                  </a:lnTo>
                  <a:lnTo>
                    <a:pt x="40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72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8" y="72"/>
                  </a:lnTo>
                  <a:lnTo>
                    <a:pt x="22" y="49"/>
                  </a:lnTo>
                  <a:lnTo>
                    <a:pt x="27" y="49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31" y="94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62" y="8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80" y="85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85" y="76"/>
                  </a:lnTo>
                  <a:lnTo>
                    <a:pt x="76" y="67"/>
                  </a:lnTo>
                  <a:lnTo>
                    <a:pt x="98" y="67"/>
                  </a:lnTo>
                  <a:lnTo>
                    <a:pt x="98" y="54"/>
                  </a:lnTo>
                  <a:lnTo>
                    <a:pt x="76" y="54"/>
                  </a:lnTo>
                  <a:lnTo>
                    <a:pt x="76" y="40"/>
                  </a:lnTo>
                  <a:lnTo>
                    <a:pt x="89" y="40"/>
                  </a:lnTo>
                  <a:lnTo>
                    <a:pt x="89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9" y="36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8" y="40"/>
                  </a:lnTo>
                  <a:lnTo>
                    <a:pt x="62" y="40"/>
                  </a:lnTo>
                  <a:lnTo>
                    <a:pt x="62" y="54"/>
                  </a:lnTo>
                  <a:lnTo>
                    <a:pt x="44" y="54"/>
                  </a:lnTo>
                  <a:lnTo>
                    <a:pt x="44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53" y="76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75"/>
            <p:cNvSpPr>
              <a:spLocks noEditPoints="1"/>
            </p:cNvSpPr>
            <p:nvPr/>
          </p:nvSpPr>
          <p:spPr bwMode="auto">
            <a:xfrm>
              <a:off x="1860" y="3662"/>
              <a:ext cx="72" cy="98"/>
            </a:xfrm>
            <a:custGeom>
              <a:avLst/>
              <a:gdLst/>
              <a:ahLst/>
              <a:cxnLst>
                <a:cxn ang="0">
                  <a:pos x="14" y="98"/>
                </a:cxn>
                <a:cxn ang="0">
                  <a:pos x="14" y="89"/>
                </a:cxn>
                <a:cxn ang="0">
                  <a:pos x="54" y="89"/>
                </a:cxn>
                <a:cxn ang="0">
                  <a:pos x="54" y="98"/>
                </a:cxn>
                <a:cxn ang="0">
                  <a:pos x="72" y="98"/>
                </a:cxn>
                <a:cxn ang="0">
                  <a:pos x="72" y="14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18" y="14"/>
                </a:cxn>
                <a:cxn ang="0">
                  <a:pos x="0" y="1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14" y="98"/>
                </a:cxn>
                <a:cxn ang="0">
                  <a:pos x="14" y="98"/>
                </a:cxn>
                <a:cxn ang="0">
                  <a:pos x="54" y="27"/>
                </a:cxn>
                <a:cxn ang="0">
                  <a:pos x="54" y="36"/>
                </a:cxn>
                <a:cxn ang="0">
                  <a:pos x="14" y="36"/>
                </a:cxn>
                <a:cxn ang="0">
                  <a:pos x="14" y="27"/>
                </a:cxn>
                <a:cxn ang="0">
                  <a:pos x="54" y="27"/>
                </a:cxn>
                <a:cxn ang="0">
                  <a:pos x="54" y="27"/>
                </a:cxn>
                <a:cxn ang="0">
                  <a:pos x="58" y="58"/>
                </a:cxn>
                <a:cxn ang="0">
                  <a:pos x="14" y="58"/>
                </a:cxn>
                <a:cxn ang="0">
                  <a:pos x="14" y="49"/>
                </a:cxn>
                <a:cxn ang="0">
                  <a:pos x="58" y="49"/>
                </a:cxn>
                <a:cxn ang="0">
                  <a:pos x="58" y="58"/>
                </a:cxn>
                <a:cxn ang="0">
                  <a:pos x="58" y="58"/>
                </a:cxn>
                <a:cxn ang="0">
                  <a:pos x="58" y="67"/>
                </a:cxn>
                <a:cxn ang="0">
                  <a:pos x="58" y="81"/>
                </a:cxn>
                <a:cxn ang="0">
                  <a:pos x="14" y="81"/>
                </a:cxn>
                <a:cxn ang="0">
                  <a:pos x="14" y="67"/>
                </a:cxn>
                <a:cxn ang="0">
                  <a:pos x="58" y="67"/>
                </a:cxn>
                <a:cxn ang="0">
                  <a:pos x="58" y="67"/>
                </a:cxn>
              </a:cxnLst>
              <a:rect l="0" t="0" r="r" b="b"/>
              <a:pathLst>
                <a:path w="72" h="98">
                  <a:moveTo>
                    <a:pt x="14" y="98"/>
                  </a:moveTo>
                  <a:lnTo>
                    <a:pt x="14" y="89"/>
                  </a:lnTo>
                  <a:lnTo>
                    <a:pt x="54" y="89"/>
                  </a:lnTo>
                  <a:lnTo>
                    <a:pt x="54" y="98"/>
                  </a:lnTo>
                  <a:lnTo>
                    <a:pt x="72" y="98"/>
                  </a:lnTo>
                  <a:lnTo>
                    <a:pt x="72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18" y="14"/>
                  </a:lnTo>
                  <a:lnTo>
                    <a:pt x="0" y="1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14" y="98"/>
                  </a:lnTo>
                  <a:lnTo>
                    <a:pt x="14" y="98"/>
                  </a:lnTo>
                  <a:close/>
                  <a:moveTo>
                    <a:pt x="54" y="27"/>
                  </a:moveTo>
                  <a:lnTo>
                    <a:pt x="54" y="36"/>
                  </a:lnTo>
                  <a:lnTo>
                    <a:pt x="14" y="36"/>
                  </a:lnTo>
                  <a:lnTo>
                    <a:pt x="14" y="27"/>
                  </a:lnTo>
                  <a:lnTo>
                    <a:pt x="54" y="27"/>
                  </a:lnTo>
                  <a:lnTo>
                    <a:pt x="54" y="27"/>
                  </a:lnTo>
                  <a:close/>
                  <a:moveTo>
                    <a:pt x="58" y="58"/>
                  </a:moveTo>
                  <a:lnTo>
                    <a:pt x="14" y="58"/>
                  </a:lnTo>
                  <a:lnTo>
                    <a:pt x="14" y="49"/>
                  </a:lnTo>
                  <a:lnTo>
                    <a:pt x="58" y="49"/>
                  </a:ln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67"/>
                  </a:moveTo>
                  <a:lnTo>
                    <a:pt x="58" y="81"/>
                  </a:lnTo>
                  <a:lnTo>
                    <a:pt x="14" y="81"/>
                  </a:lnTo>
                  <a:lnTo>
                    <a:pt x="14" y="67"/>
                  </a:lnTo>
                  <a:lnTo>
                    <a:pt x="58" y="67"/>
                  </a:lnTo>
                  <a:lnTo>
                    <a:pt x="58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76"/>
            <p:cNvSpPr>
              <a:spLocks noEditPoints="1"/>
            </p:cNvSpPr>
            <p:nvPr/>
          </p:nvSpPr>
          <p:spPr bwMode="auto">
            <a:xfrm>
              <a:off x="1954" y="3662"/>
              <a:ext cx="98" cy="94"/>
            </a:xfrm>
            <a:custGeom>
              <a:avLst/>
              <a:gdLst/>
              <a:ahLst/>
              <a:cxnLst>
                <a:cxn ang="0">
                  <a:pos x="71" y="5"/>
                </a:cxn>
                <a:cxn ang="0">
                  <a:pos x="71" y="5"/>
                </a:cxn>
                <a:cxn ang="0">
                  <a:pos x="53" y="0"/>
                </a:cxn>
                <a:cxn ang="0">
                  <a:pos x="49" y="18"/>
                </a:cxn>
                <a:cxn ang="0">
                  <a:pos x="31" y="31"/>
                </a:cxn>
                <a:cxn ang="0">
                  <a:pos x="36" y="45"/>
                </a:cxn>
                <a:cxn ang="0">
                  <a:pos x="80" y="45"/>
                </a:cxn>
                <a:cxn ang="0">
                  <a:pos x="85" y="49"/>
                </a:cxn>
                <a:cxn ang="0">
                  <a:pos x="94" y="45"/>
                </a:cxn>
                <a:cxn ang="0">
                  <a:pos x="98" y="40"/>
                </a:cxn>
                <a:cxn ang="0">
                  <a:pos x="80" y="14"/>
                </a:cxn>
                <a:cxn ang="0">
                  <a:pos x="67" y="23"/>
                </a:cxn>
                <a:cxn ang="0">
                  <a:pos x="53" y="3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36" y="14"/>
                </a:cxn>
                <a:cxn ang="0">
                  <a:pos x="18" y="0"/>
                </a:cxn>
                <a:cxn ang="0">
                  <a:pos x="9" y="9"/>
                </a:cxn>
                <a:cxn ang="0">
                  <a:pos x="13" y="18"/>
                </a:cxn>
                <a:cxn ang="0">
                  <a:pos x="27" y="27"/>
                </a:cxn>
                <a:cxn ang="0">
                  <a:pos x="36" y="14"/>
                </a:cxn>
                <a:cxn ang="0">
                  <a:pos x="27" y="36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18" y="49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13" y="94"/>
                </a:cxn>
                <a:cxn ang="0">
                  <a:pos x="18" y="94"/>
                </a:cxn>
                <a:cxn ang="0">
                  <a:pos x="27" y="58"/>
                </a:cxn>
                <a:cxn ang="0">
                  <a:pos x="22" y="54"/>
                </a:cxn>
                <a:cxn ang="0">
                  <a:pos x="18" y="49"/>
                </a:cxn>
                <a:cxn ang="0">
                  <a:pos x="0" y="85"/>
                </a:cxn>
                <a:cxn ang="0">
                  <a:pos x="13" y="94"/>
                </a:cxn>
                <a:cxn ang="0">
                  <a:pos x="49" y="89"/>
                </a:cxn>
                <a:cxn ang="0">
                  <a:pos x="76" y="94"/>
                </a:cxn>
                <a:cxn ang="0">
                  <a:pos x="89" y="49"/>
                </a:cxn>
                <a:cxn ang="0">
                  <a:pos x="36" y="94"/>
                </a:cxn>
                <a:cxn ang="0">
                  <a:pos x="49" y="89"/>
                </a:cxn>
                <a:cxn ang="0">
                  <a:pos x="76" y="63"/>
                </a:cxn>
                <a:cxn ang="0">
                  <a:pos x="49" y="81"/>
                </a:cxn>
                <a:cxn ang="0">
                  <a:pos x="76" y="63"/>
                </a:cxn>
              </a:cxnLst>
              <a:rect l="0" t="0" r="r" b="b"/>
              <a:pathLst>
                <a:path w="98" h="94">
                  <a:moveTo>
                    <a:pt x="71" y="5"/>
                  </a:move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0" y="27"/>
                  </a:lnTo>
                  <a:lnTo>
                    <a:pt x="31" y="31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67" y="45"/>
                  </a:lnTo>
                  <a:lnTo>
                    <a:pt x="80" y="45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76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close/>
                  <a:moveTo>
                    <a:pt x="36" y="14"/>
                  </a:moveTo>
                  <a:lnTo>
                    <a:pt x="36" y="1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close/>
                  <a:moveTo>
                    <a:pt x="27" y="36"/>
                  </a:moveTo>
                  <a:lnTo>
                    <a:pt x="27" y="3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close/>
                  <a:moveTo>
                    <a:pt x="13" y="94"/>
                  </a:moveTo>
                  <a:lnTo>
                    <a:pt x="13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close/>
                  <a:moveTo>
                    <a:pt x="49" y="89"/>
                  </a:moveTo>
                  <a:lnTo>
                    <a:pt x="76" y="89"/>
                  </a:lnTo>
                  <a:lnTo>
                    <a:pt x="76" y="94"/>
                  </a:lnTo>
                  <a:lnTo>
                    <a:pt x="89" y="94"/>
                  </a:lnTo>
                  <a:lnTo>
                    <a:pt x="89" y="49"/>
                  </a:lnTo>
                  <a:lnTo>
                    <a:pt x="36" y="49"/>
                  </a:lnTo>
                  <a:lnTo>
                    <a:pt x="36" y="94"/>
                  </a:lnTo>
                  <a:lnTo>
                    <a:pt x="49" y="94"/>
                  </a:lnTo>
                  <a:lnTo>
                    <a:pt x="49" y="89"/>
                  </a:lnTo>
                  <a:lnTo>
                    <a:pt x="49" y="89"/>
                  </a:lnTo>
                  <a:close/>
                  <a:moveTo>
                    <a:pt x="76" y="63"/>
                  </a:moveTo>
                  <a:lnTo>
                    <a:pt x="76" y="81"/>
                  </a:lnTo>
                  <a:lnTo>
                    <a:pt x="49" y="81"/>
                  </a:lnTo>
                  <a:lnTo>
                    <a:pt x="49" y="63"/>
                  </a:lnTo>
                  <a:lnTo>
                    <a:pt x="76" y="63"/>
                  </a:lnTo>
                  <a:lnTo>
                    <a:pt x="76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77"/>
            <p:cNvSpPr>
              <a:spLocks noEditPoints="1"/>
            </p:cNvSpPr>
            <p:nvPr/>
          </p:nvSpPr>
          <p:spPr bwMode="auto">
            <a:xfrm>
              <a:off x="2061" y="3662"/>
              <a:ext cx="89" cy="98"/>
            </a:xfrm>
            <a:custGeom>
              <a:avLst/>
              <a:gdLst/>
              <a:ahLst/>
              <a:cxnLst>
                <a:cxn ang="0">
                  <a:pos x="71" y="27"/>
                </a:cxn>
                <a:cxn ang="0">
                  <a:pos x="58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58" y="9"/>
                </a:cxn>
                <a:cxn ang="0">
                  <a:pos x="49" y="5"/>
                </a:cxn>
                <a:cxn ang="0">
                  <a:pos x="49" y="49"/>
                </a:cxn>
                <a:cxn ang="0">
                  <a:pos x="45" y="27"/>
                </a:cxn>
                <a:cxn ang="0">
                  <a:pos x="31" y="9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1" y="5"/>
                </a:cxn>
                <a:cxn ang="0">
                  <a:pos x="22" y="5"/>
                </a:cxn>
                <a:cxn ang="0">
                  <a:pos x="22" y="54"/>
                </a:cxn>
                <a:cxn ang="0">
                  <a:pos x="13" y="76"/>
                </a:cxn>
                <a:cxn ang="0">
                  <a:pos x="0" y="89"/>
                </a:cxn>
                <a:cxn ang="0">
                  <a:pos x="13" y="94"/>
                </a:cxn>
                <a:cxn ang="0">
                  <a:pos x="22" y="85"/>
                </a:cxn>
                <a:cxn ang="0">
                  <a:pos x="31" y="76"/>
                </a:cxn>
                <a:cxn ang="0">
                  <a:pos x="31" y="31"/>
                </a:cxn>
                <a:cxn ang="0">
                  <a:pos x="36" y="58"/>
                </a:cxn>
                <a:cxn ang="0">
                  <a:pos x="45" y="58"/>
                </a:cxn>
                <a:cxn ang="0">
                  <a:pos x="49" y="58"/>
                </a:cxn>
                <a:cxn ang="0">
                  <a:pos x="58" y="94"/>
                </a:cxn>
                <a:cxn ang="0">
                  <a:pos x="58" y="31"/>
                </a:cxn>
                <a:cxn ang="0">
                  <a:pos x="67" y="58"/>
                </a:cxn>
                <a:cxn ang="0">
                  <a:pos x="76" y="98"/>
                </a:cxn>
                <a:cxn ang="0">
                  <a:pos x="89" y="9"/>
                </a:cxn>
                <a:cxn ang="0">
                  <a:pos x="89" y="5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76" y="0"/>
                </a:cxn>
                <a:cxn ang="0">
                  <a:pos x="76" y="49"/>
                </a:cxn>
                <a:cxn ang="0">
                  <a:pos x="71" y="27"/>
                </a:cxn>
                <a:cxn ang="0">
                  <a:pos x="13" y="45"/>
                </a:cxn>
                <a:cxn ang="0">
                  <a:pos x="18" y="27"/>
                </a:cxn>
                <a:cxn ang="0">
                  <a:pos x="9" y="27"/>
                </a:cxn>
                <a:cxn ang="0">
                  <a:pos x="4" y="31"/>
                </a:cxn>
                <a:cxn ang="0">
                  <a:pos x="0" y="58"/>
                </a:cxn>
                <a:cxn ang="0">
                  <a:pos x="13" y="63"/>
                </a:cxn>
                <a:cxn ang="0">
                  <a:pos x="13" y="45"/>
                </a:cxn>
                <a:cxn ang="0">
                  <a:pos x="13" y="45"/>
                </a:cxn>
              </a:cxnLst>
              <a:rect l="0" t="0" r="r" b="b"/>
              <a:pathLst>
                <a:path w="89" h="98">
                  <a:moveTo>
                    <a:pt x="71" y="27"/>
                  </a:moveTo>
                  <a:lnTo>
                    <a:pt x="71" y="27"/>
                  </a:lnTo>
                  <a:lnTo>
                    <a:pt x="58" y="27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49" y="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31" y="27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2" y="5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7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22" y="85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54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49" y="94"/>
                  </a:lnTo>
                  <a:lnTo>
                    <a:pt x="58" y="94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76" y="58"/>
                  </a:lnTo>
                  <a:lnTo>
                    <a:pt x="76" y="98"/>
                  </a:lnTo>
                  <a:lnTo>
                    <a:pt x="89" y="98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6" y="0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1" y="27"/>
                  </a:lnTo>
                  <a:close/>
                  <a:moveTo>
                    <a:pt x="13" y="45"/>
                  </a:moveTo>
                  <a:lnTo>
                    <a:pt x="13" y="4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78"/>
            <p:cNvSpPr>
              <a:spLocks/>
            </p:cNvSpPr>
            <p:nvPr/>
          </p:nvSpPr>
          <p:spPr bwMode="auto">
            <a:xfrm>
              <a:off x="1396" y="2315"/>
              <a:ext cx="32" cy="27"/>
            </a:xfrm>
            <a:custGeom>
              <a:avLst/>
              <a:gdLst/>
              <a:ahLst/>
              <a:cxnLst>
                <a:cxn ang="0">
                  <a:pos x="32" y="14"/>
                </a:cxn>
                <a:cxn ang="0">
                  <a:pos x="32" y="14"/>
                </a:cxn>
                <a:cxn ang="0">
                  <a:pos x="27" y="23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7" y="5"/>
                </a:cxn>
                <a:cxn ang="0">
                  <a:pos x="32" y="14"/>
                </a:cxn>
                <a:cxn ang="0">
                  <a:pos x="32" y="14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lnTo>
                    <a:pt x="32" y="14"/>
                  </a:lnTo>
                  <a:lnTo>
                    <a:pt x="27" y="2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7" y="5"/>
                  </a:lnTo>
                  <a:lnTo>
                    <a:pt x="32" y="14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79"/>
            <p:cNvSpPr>
              <a:spLocks/>
            </p:cNvSpPr>
            <p:nvPr/>
          </p:nvSpPr>
          <p:spPr bwMode="auto">
            <a:xfrm>
              <a:off x="1379" y="2298"/>
              <a:ext cx="67" cy="62"/>
            </a:xfrm>
            <a:custGeom>
              <a:avLst/>
              <a:gdLst/>
              <a:ahLst/>
              <a:cxnLst>
                <a:cxn ang="0">
                  <a:pos x="67" y="31"/>
                </a:cxn>
                <a:cxn ang="0">
                  <a:pos x="67" y="31"/>
                </a:cxn>
                <a:cxn ang="0">
                  <a:pos x="62" y="44"/>
                </a:cxn>
                <a:cxn ang="0">
                  <a:pos x="58" y="53"/>
                </a:cxn>
                <a:cxn ang="0">
                  <a:pos x="44" y="62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22" y="62"/>
                </a:cxn>
                <a:cxn ang="0">
                  <a:pos x="9" y="53"/>
                </a:cxn>
                <a:cxn ang="0">
                  <a:pos x="4" y="44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7"/>
                </a:cxn>
                <a:cxn ang="0">
                  <a:pos x="9" y="8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8" y="8"/>
                </a:cxn>
                <a:cxn ang="0">
                  <a:pos x="62" y="17"/>
                </a:cxn>
                <a:cxn ang="0">
                  <a:pos x="67" y="31"/>
                </a:cxn>
                <a:cxn ang="0">
                  <a:pos x="67" y="31"/>
                </a:cxn>
              </a:cxnLst>
              <a:rect l="0" t="0" r="r" b="b"/>
              <a:pathLst>
                <a:path w="67" h="62">
                  <a:moveTo>
                    <a:pt x="67" y="31"/>
                  </a:moveTo>
                  <a:lnTo>
                    <a:pt x="67" y="31"/>
                  </a:lnTo>
                  <a:lnTo>
                    <a:pt x="62" y="44"/>
                  </a:lnTo>
                  <a:lnTo>
                    <a:pt x="58" y="53"/>
                  </a:lnTo>
                  <a:lnTo>
                    <a:pt x="44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22" y="62"/>
                  </a:lnTo>
                  <a:lnTo>
                    <a:pt x="9" y="53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7"/>
                  </a:lnTo>
                  <a:lnTo>
                    <a:pt x="9" y="8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8" y="8"/>
                  </a:lnTo>
                  <a:lnTo>
                    <a:pt x="62" y="17"/>
                  </a:lnTo>
                  <a:lnTo>
                    <a:pt x="67" y="31"/>
                  </a:lnTo>
                  <a:lnTo>
                    <a:pt x="67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80"/>
            <p:cNvSpPr>
              <a:spLocks noEditPoints="1"/>
            </p:cNvSpPr>
            <p:nvPr/>
          </p:nvSpPr>
          <p:spPr bwMode="auto">
            <a:xfrm>
              <a:off x="1281" y="2418"/>
              <a:ext cx="93" cy="94"/>
            </a:xfrm>
            <a:custGeom>
              <a:avLst/>
              <a:gdLst/>
              <a:ahLst/>
              <a:cxnLst>
                <a:cxn ang="0">
                  <a:pos x="58" y="22"/>
                </a:cxn>
                <a:cxn ang="0">
                  <a:pos x="58" y="22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40" y="27"/>
                </a:cxn>
                <a:cxn ang="0">
                  <a:pos x="40" y="27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13" y="94"/>
                </a:cxn>
                <a:cxn ang="0">
                  <a:pos x="13" y="94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26" y="45"/>
                </a:cxn>
                <a:cxn ang="0">
                  <a:pos x="26" y="45"/>
                </a:cxn>
                <a:cxn ang="0">
                  <a:pos x="17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62" y="45"/>
                </a:cxn>
                <a:cxn ang="0">
                  <a:pos x="62" y="45"/>
                </a:cxn>
                <a:cxn ang="0">
                  <a:pos x="49" y="53"/>
                </a:cxn>
                <a:cxn ang="0">
                  <a:pos x="49" y="53"/>
                </a:cxn>
                <a:cxn ang="0">
                  <a:pos x="62" y="76"/>
                </a:cxn>
                <a:cxn ang="0">
                  <a:pos x="75" y="94"/>
                </a:cxn>
                <a:cxn ang="0">
                  <a:pos x="75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0" y="27"/>
                </a:cxn>
                <a:cxn ang="0">
                  <a:pos x="0" y="40"/>
                </a:cxn>
                <a:cxn ang="0">
                  <a:pos x="93" y="40"/>
                </a:cxn>
                <a:cxn ang="0">
                  <a:pos x="93" y="27"/>
                </a:cxn>
                <a:cxn ang="0">
                  <a:pos x="0" y="27"/>
                </a:cxn>
                <a:cxn ang="0">
                  <a:pos x="0" y="27"/>
                </a:cxn>
              </a:cxnLst>
              <a:rect l="0" t="0" r="r" b="b"/>
              <a:pathLst>
                <a:path w="93" h="94">
                  <a:moveTo>
                    <a:pt x="58" y="22"/>
                  </a:moveTo>
                  <a:lnTo>
                    <a:pt x="58" y="2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close/>
                  <a:moveTo>
                    <a:pt x="0" y="89"/>
                  </a:moveTo>
                  <a:lnTo>
                    <a:pt x="0" y="89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17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close/>
                  <a:moveTo>
                    <a:pt x="89" y="85"/>
                  </a:moveTo>
                  <a:lnTo>
                    <a:pt x="89" y="8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62" y="76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5"/>
                  </a:lnTo>
                  <a:close/>
                  <a:moveTo>
                    <a:pt x="0" y="27"/>
                  </a:moveTo>
                  <a:lnTo>
                    <a:pt x="0" y="40"/>
                  </a:lnTo>
                  <a:lnTo>
                    <a:pt x="93" y="40"/>
                  </a:lnTo>
                  <a:lnTo>
                    <a:pt x="93" y="27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81"/>
            <p:cNvSpPr>
              <a:spLocks noEditPoints="1"/>
            </p:cNvSpPr>
            <p:nvPr/>
          </p:nvSpPr>
          <p:spPr bwMode="auto">
            <a:xfrm>
              <a:off x="1383" y="2418"/>
              <a:ext cx="98" cy="94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22" y="40"/>
                </a:cxn>
                <a:cxn ang="0">
                  <a:pos x="9" y="58"/>
                </a:cxn>
                <a:cxn ang="0">
                  <a:pos x="13" y="62"/>
                </a:cxn>
                <a:cxn ang="0">
                  <a:pos x="0" y="85"/>
                </a:cxn>
                <a:cxn ang="0">
                  <a:pos x="98" y="94"/>
                </a:cxn>
                <a:cxn ang="0">
                  <a:pos x="85" y="85"/>
                </a:cxn>
                <a:cxn ang="0">
                  <a:pos x="76" y="58"/>
                </a:cxn>
                <a:cxn ang="0">
                  <a:pos x="80" y="53"/>
                </a:cxn>
                <a:cxn ang="0">
                  <a:pos x="98" y="40"/>
                </a:cxn>
                <a:cxn ang="0">
                  <a:pos x="80" y="31"/>
                </a:cxn>
                <a:cxn ang="0">
                  <a:pos x="54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0" y="0"/>
                </a:cxn>
                <a:cxn ang="0">
                  <a:pos x="22" y="9"/>
                </a:cxn>
                <a:cxn ang="0">
                  <a:pos x="22" y="31"/>
                </a:cxn>
                <a:cxn ang="0">
                  <a:pos x="5" y="31"/>
                </a:cxn>
                <a:cxn ang="0">
                  <a:pos x="40" y="22"/>
                </a:cxn>
                <a:cxn ang="0">
                  <a:pos x="36" y="31"/>
                </a:cxn>
                <a:cxn ang="0">
                  <a:pos x="45" y="18"/>
                </a:cxn>
                <a:cxn ang="0">
                  <a:pos x="67" y="31"/>
                </a:cxn>
                <a:cxn ang="0">
                  <a:pos x="63" y="27"/>
                </a:cxn>
                <a:cxn ang="0">
                  <a:pos x="67" y="18"/>
                </a:cxn>
                <a:cxn ang="0">
                  <a:pos x="67" y="31"/>
                </a:cxn>
                <a:cxn ang="0">
                  <a:pos x="40" y="45"/>
                </a:cxn>
                <a:cxn ang="0">
                  <a:pos x="36" y="49"/>
                </a:cxn>
                <a:cxn ang="0">
                  <a:pos x="54" y="58"/>
                </a:cxn>
                <a:cxn ang="0">
                  <a:pos x="58" y="53"/>
                </a:cxn>
                <a:cxn ang="0">
                  <a:pos x="58" y="49"/>
                </a:cxn>
                <a:cxn ang="0">
                  <a:pos x="67" y="40"/>
                </a:cxn>
                <a:cxn ang="0">
                  <a:pos x="67" y="49"/>
                </a:cxn>
                <a:cxn ang="0">
                  <a:pos x="58" y="49"/>
                </a:cxn>
                <a:cxn ang="0">
                  <a:pos x="63" y="58"/>
                </a:cxn>
                <a:cxn ang="0">
                  <a:pos x="22" y="58"/>
                </a:cxn>
                <a:cxn ang="0">
                  <a:pos x="36" y="40"/>
                </a:cxn>
                <a:cxn ang="0">
                  <a:pos x="45" y="40"/>
                </a:cxn>
                <a:cxn ang="0">
                  <a:pos x="40" y="45"/>
                </a:cxn>
                <a:cxn ang="0">
                  <a:pos x="36" y="67"/>
                </a:cxn>
                <a:cxn ang="0">
                  <a:pos x="27" y="85"/>
                </a:cxn>
                <a:cxn ang="0">
                  <a:pos x="36" y="67"/>
                </a:cxn>
                <a:cxn ang="0">
                  <a:pos x="45" y="67"/>
                </a:cxn>
                <a:cxn ang="0">
                  <a:pos x="54" y="85"/>
                </a:cxn>
                <a:cxn ang="0">
                  <a:pos x="45" y="67"/>
                </a:cxn>
                <a:cxn ang="0">
                  <a:pos x="63" y="67"/>
                </a:cxn>
                <a:cxn ang="0">
                  <a:pos x="71" y="85"/>
                </a:cxn>
                <a:cxn ang="0">
                  <a:pos x="63" y="67"/>
                </a:cxn>
              </a:cxnLst>
              <a:rect l="0" t="0" r="r" b="b"/>
              <a:pathLst>
                <a:path w="98" h="94">
                  <a:moveTo>
                    <a:pt x="5" y="31"/>
                  </a:moveTo>
                  <a:lnTo>
                    <a:pt x="5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18" y="4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3" y="62"/>
                  </a:lnTo>
                  <a:lnTo>
                    <a:pt x="13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98" y="94"/>
                  </a:lnTo>
                  <a:lnTo>
                    <a:pt x="98" y="85"/>
                  </a:lnTo>
                  <a:lnTo>
                    <a:pt x="85" y="85"/>
                  </a:lnTo>
                  <a:lnTo>
                    <a:pt x="85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80" y="53"/>
                  </a:lnTo>
                  <a:lnTo>
                    <a:pt x="80" y="40"/>
                  </a:lnTo>
                  <a:lnTo>
                    <a:pt x="98" y="40"/>
                  </a:lnTo>
                  <a:lnTo>
                    <a:pt x="98" y="31"/>
                  </a:lnTo>
                  <a:lnTo>
                    <a:pt x="80" y="31"/>
                  </a:lnTo>
                  <a:lnTo>
                    <a:pt x="80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9"/>
                  </a:lnTo>
                  <a:lnTo>
                    <a:pt x="22" y="9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5" y="31"/>
                  </a:lnTo>
                  <a:lnTo>
                    <a:pt x="5" y="31"/>
                  </a:lnTo>
                  <a:close/>
                  <a:moveTo>
                    <a:pt x="45" y="18"/>
                  </a:moveTo>
                  <a:lnTo>
                    <a:pt x="40" y="22"/>
                  </a:lnTo>
                  <a:lnTo>
                    <a:pt x="49" y="31"/>
                  </a:lnTo>
                  <a:lnTo>
                    <a:pt x="36" y="31"/>
                  </a:lnTo>
                  <a:lnTo>
                    <a:pt x="36" y="18"/>
                  </a:lnTo>
                  <a:lnTo>
                    <a:pt x="45" y="18"/>
                  </a:lnTo>
                  <a:lnTo>
                    <a:pt x="45" y="18"/>
                  </a:lnTo>
                  <a:close/>
                  <a:moveTo>
                    <a:pt x="67" y="31"/>
                  </a:moveTo>
                  <a:lnTo>
                    <a:pt x="58" y="31"/>
                  </a:lnTo>
                  <a:lnTo>
                    <a:pt x="63" y="27"/>
                  </a:lnTo>
                  <a:lnTo>
                    <a:pt x="54" y="18"/>
                  </a:lnTo>
                  <a:lnTo>
                    <a:pt x="67" y="18"/>
                  </a:lnTo>
                  <a:lnTo>
                    <a:pt x="67" y="31"/>
                  </a:lnTo>
                  <a:lnTo>
                    <a:pt x="67" y="31"/>
                  </a:lnTo>
                  <a:close/>
                  <a:moveTo>
                    <a:pt x="40" y="45"/>
                  </a:moveTo>
                  <a:lnTo>
                    <a:pt x="40" y="45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49" y="40"/>
                  </a:lnTo>
                  <a:lnTo>
                    <a:pt x="67" y="4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63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31" y="49"/>
                  </a:lnTo>
                  <a:lnTo>
                    <a:pt x="36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close/>
                  <a:moveTo>
                    <a:pt x="36" y="67"/>
                  </a:moveTo>
                  <a:lnTo>
                    <a:pt x="36" y="85"/>
                  </a:lnTo>
                  <a:lnTo>
                    <a:pt x="27" y="85"/>
                  </a:lnTo>
                  <a:lnTo>
                    <a:pt x="27" y="67"/>
                  </a:lnTo>
                  <a:lnTo>
                    <a:pt x="36" y="67"/>
                  </a:lnTo>
                  <a:lnTo>
                    <a:pt x="36" y="67"/>
                  </a:lnTo>
                  <a:close/>
                  <a:moveTo>
                    <a:pt x="45" y="67"/>
                  </a:moveTo>
                  <a:lnTo>
                    <a:pt x="54" y="67"/>
                  </a:lnTo>
                  <a:lnTo>
                    <a:pt x="54" y="85"/>
                  </a:lnTo>
                  <a:lnTo>
                    <a:pt x="45" y="85"/>
                  </a:lnTo>
                  <a:lnTo>
                    <a:pt x="45" y="67"/>
                  </a:lnTo>
                  <a:lnTo>
                    <a:pt x="45" y="67"/>
                  </a:lnTo>
                  <a:close/>
                  <a:moveTo>
                    <a:pt x="63" y="67"/>
                  </a:moveTo>
                  <a:lnTo>
                    <a:pt x="71" y="67"/>
                  </a:lnTo>
                  <a:lnTo>
                    <a:pt x="71" y="85"/>
                  </a:lnTo>
                  <a:lnTo>
                    <a:pt x="63" y="85"/>
                  </a:lnTo>
                  <a:lnTo>
                    <a:pt x="63" y="67"/>
                  </a:lnTo>
                  <a:lnTo>
                    <a:pt x="63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82"/>
            <p:cNvSpPr>
              <a:spLocks noEditPoints="1"/>
            </p:cNvSpPr>
            <p:nvPr/>
          </p:nvSpPr>
          <p:spPr bwMode="auto">
            <a:xfrm>
              <a:off x="1490" y="2418"/>
              <a:ext cx="98" cy="98"/>
            </a:xfrm>
            <a:custGeom>
              <a:avLst/>
              <a:gdLst/>
              <a:ahLst/>
              <a:cxnLst>
                <a:cxn ang="0">
                  <a:pos x="31" y="85"/>
                </a:cxn>
                <a:cxn ang="0">
                  <a:pos x="36" y="98"/>
                </a:cxn>
                <a:cxn ang="0">
                  <a:pos x="58" y="94"/>
                </a:cxn>
                <a:cxn ang="0">
                  <a:pos x="58" y="49"/>
                </a:cxn>
                <a:cxn ang="0">
                  <a:pos x="71" y="71"/>
                </a:cxn>
                <a:cxn ang="0">
                  <a:pos x="89" y="89"/>
                </a:cxn>
                <a:cxn ang="0">
                  <a:pos x="94" y="85"/>
                </a:cxn>
                <a:cxn ang="0">
                  <a:pos x="98" y="76"/>
                </a:cxn>
                <a:cxn ang="0">
                  <a:pos x="71" y="49"/>
                </a:cxn>
                <a:cxn ang="0">
                  <a:pos x="80" y="40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4" y="31"/>
                </a:cxn>
                <a:cxn ang="0">
                  <a:pos x="94" y="27"/>
                </a:cxn>
                <a:cxn ang="0">
                  <a:pos x="80" y="18"/>
                </a:cxn>
                <a:cxn ang="0">
                  <a:pos x="80" y="22"/>
                </a:cxn>
                <a:cxn ang="0">
                  <a:pos x="63" y="36"/>
                </a:cxn>
                <a:cxn ang="0">
                  <a:pos x="58" y="9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49" y="0"/>
                </a:cxn>
                <a:cxn ang="0">
                  <a:pos x="45" y="80"/>
                </a:cxn>
                <a:cxn ang="0">
                  <a:pos x="40" y="85"/>
                </a:cxn>
                <a:cxn ang="0">
                  <a:pos x="31" y="85"/>
                </a:cxn>
                <a:cxn ang="0">
                  <a:pos x="0" y="80"/>
                </a:cxn>
                <a:cxn ang="0">
                  <a:pos x="14" y="89"/>
                </a:cxn>
                <a:cxn ang="0">
                  <a:pos x="27" y="71"/>
                </a:cxn>
                <a:cxn ang="0">
                  <a:pos x="40" y="45"/>
                </a:cxn>
                <a:cxn ang="0">
                  <a:pos x="5" y="27"/>
                </a:cxn>
                <a:cxn ang="0">
                  <a:pos x="27" y="40"/>
                </a:cxn>
                <a:cxn ang="0">
                  <a:pos x="18" y="62"/>
                </a:cxn>
                <a:cxn ang="0">
                  <a:pos x="0" y="80"/>
                </a:cxn>
              </a:cxnLst>
              <a:rect l="0" t="0" r="r" b="b"/>
              <a:pathLst>
                <a:path w="98" h="98">
                  <a:moveTo>
                    <a:pt x="31" y="85"/>
                  </a:moveTo>
                  <a:lnTo>
                    <a:pt x="31" y="85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54" y="98"/>
                  </a:lnTo>
                  <a:lnTo>
                    <a:pt x="58" y="94"/>
                  </a:lnTo>
                  <a:lnTo>
                    <a:pt x="58" y="85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71" y="71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94" y="85"/>
                  </a:lnTo>
                  <a:lnTo>
                    <a:pt x="94" y="85"/>
                  </a:lnTo>
                  <a:lnTo>
                    <a:pt x="98" y="76"/>
                  </a:lnTo>
                  <a:lnTo>
                    <a:pt x="98" y="76"/>
                  </a:lnTo>
                  <a:lnTo>
                    <a:pt x="80" y="62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4" y="31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58" y="13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0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27" y="71"/>
                  </a:lnTo>
                  <a:lnTo>
                    <a:pt x="36" y="58"/>
                  </a:lnTo>
                  <a:lnTo>
                    <a:pt x="40" y="45"/>
                  </a:lnTo>
                  <a:lnTo>
                    <a:pt x="40" y="27"/>
                  </a:lnTo>
                  <a:lnTo>
                    <a:pt x="5" y="27"/>
                  </a:lnTo>
                  <a:lnTo>
                    <a:pt x="5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18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83"/>
            <p:cNvSpPr>
              <a:spLocks/>
            </p:cNvSpPr>
            <p:nvPr/>
          </p:nvSpPr>
          <p:spPr bwMode="auto">
            <a:xfrm>
              <a:off x="1602" y="2418"/>
              <a:ext cx="93" cy="98"/>
            </a:xfrm>
            <a:custGeom>
              <a:avLst/>
              <a:gdLst/>
              <a:ahLst/>
              <a:cxnLst>
                <a:cxn ang="0">
                  <a:pos x="53" y="13"/>
                </a:cxn>
                <a:cxn ang="0">
                  <a:pos x="53" y="13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40" y="18"/>
                </a:cxn>
                <a:cxn ang="0">
                  <a:pos x="0" y="18"/>
                </a:cxn>
                <a:cxn ang="0">
                  <a:pos x="0" y="31"/>
                </a:cxn>
                <a:cxn ang="0">
                  <a:pos x="40" y="31"/>
                </a:cxn>
                <a:cxn ang="0">
                  <a:pos x="40" y="40"/>
                </a:cxn>
                <a:cxn ang="0">
                  <a:pos x="9" y="40"/>
                </a:cxn>
                <a:cxn ang="0">
                  <a:pos x="9" y="89"/>
                </a:cxn>
                <a:cxn ang="0">
                  <a:pos x="26" y="89"/>
                </a:cxn>
                <a:cxn ang="0">
                  <a:pos x="26" y="53"/>
                </a:cxn>
                <a:cxn ang="0">
                  <a:pos x="40" y="53"/>
                </a:cxn>
                <a:cxn ang="0">
                  <a:pos x="40" y="98"/>
                </a:cxn>
                <a:cxn ang="0">
                  <a:pos x="53" y="98"/>
                </a:cxn>
                <a:cxn ang="0">
                  <a:pos x="53" y="53"/>
                </a:cxn>
                <a:cxn ang="0">
                  <a:pos x="67" y="53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67" y="76"/>
                </a:cxn>
                <a:cxn ang="0">
                  <a:pos x="58" y="76"/>
                </a:cxn>
                <a:cxn ang="0">
                  <a:pos x="58" y="76"/>
                </a:cxn>
                <a:cxn ang="0">
                  <a:pos x="58" y="89"/>
                </a:cxn>
                <a:cxn ang="0">
                  <a:pos x="58" y="89"/>
                </a:cxn>
                <a:cxn ang="0">
                  <a:pos x="75" y="89"/>
                </a:cxn>
                <a:cxn ang="0">
                  <a:pos x="80" y="85"/>
                </a:cxn>
                <a:cxn ang="0">
                  <a:pos x="80" y="80"/>
                </a:cxn>
                <a:cxn ang="0">
                  <a:pos x="80" y="40"/>
                </a:cxn>
                <a:cxn ang="0">
                  <a:pos x="53" y="40"/>
                </a:cxn>
                <a:cxn ang="0">
                  <a:pos x="53" y="31"/>
                </a:cxn>
                <a:cxn ang="0">
                  <a:pos x="93" y="31"/>
                </a:cxn>
                <a:cxn ang="0">
                  <a:pos x="93" y="1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53" y="13"/>
                </a:cxn>
                <a:cxn ang="0">
                  <a:pos x="53" y="13"/>
                </a:cxn>
                <a:cxn ang="0">
                  <a:pos x="53" y="13"/>
                </a:cxn>
              </a:cxnLst>
              <a:rect l="0" t="0" r="r" b="b"/>
              <a:pathLst>
                <a:path w="93" h="98">
                  <a:moveTo>
                    <a:pt x="53" y="13"/>
                  </a:moveTo>
                  <a:lnTo>
                    <a:pt x="53" y="13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9" y="40"/>
                  </a:lnTo>
                  <a:lnTo>
                    <a:pt x="9" y="89"/>
                  </a:lnTo>
                  <a:lnTo>
                    <a:pt x="26" y="89"/>
                  </a:lnTo>
                  <a:lnTo>
                    <a:pt x="26" y="53"/>
                  </a:lnTo>
                  <a:lnTo>
                    <a:pt x="40" y="53"/>
                  </a:lnTo>
                  <a:lnTo>
                    <a:pt x="40" y="98"/>
                  </a:lnTo>
                  <a:lnTo>
                    <a:pt x="53" y="98"/>
                  </a:lnTo>
                  <a:lnTo>
                    <a:pt x="53" y="53"/>
                  </a:lnTo>
                  <a:lnTo>
                    <a:pt x="67" y="53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75" y="89"/>
                  </a:lnTo>
                  <a:lnTo>
                    <a:pt x="80" y="85"/>
                  </a:lnTo>
                  <a:lnTo>
                    <a:pt x="80" y="80"/>
                  </a:lnTo>
                  <a:lnTo>
                    <a:pt x="80" y="40"/>
                  </a:lnTo>
                  <a:lnTo>
                    <a:pt x="53" y="40"/>
                  </a:lnTo>
                  <a:lnTo>
                    <a:pt x="53" y="31"/>
                  </a:lnTo>
                  <a:lnTo>
                    <a:pt x="93" y="31"/>
                  </a:lnTo>
                  <a:lnTo>
                    <a:pt x="93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台湾</a:t>
            </a:r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3635375" y="0"/>
            <a:ext cx="3716338" cy="6858000"/>
            <a:chOff x="2290" y="0"/>
            <a:chExt cx="2341" cy="4320"/>
          </a:xfrm>
        </p:grpSpPr>
        <p:sp>
          <p:nvSpPr>
            <p:cNvPr id="24581" name="AutoShape 5"/>
            <p:cNvSpPr>
              <a:spLocks noChangeAspect="1" noChangeArrowheads="1" noTextEdit="1"/>
            </p:cNvSpPr>
            <p:nvPr/>
          </p:nvSpPr>
          <p:spPr bwMode="auto">
            <a:xfrm>
              <a:off x="2290" y="0"/>
              <a:ext cx="2341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83" name="Freeform 7"/>
            <p:cNvSpPr>
              <a:spLocks/>
            </p:cNvSpPr>
            <p:nvPr/>
          </p:nvSpPr>
          <p:spPr bwMode="auto">
            <a:xfrm>
              <a:off x="2329" y="39"/>
              <a:ext cx="2260" cy="4231"/>
            </a:xfrm>
            <a:custGeom>
              <a:avLst/>
              <a:gdLst/>
              <a:ahLst/>
              <a:cxnLst>
                <a:cxn ang="0">
                  <a:pos x="912" y="4177"/>
                </a:cxn>
                <a:cxn ang="0">
                  <a:pos x="977" y="4073"/>
                </a:cxn>
                <a:cxn ang="0">
                  <a:pos x="977" y="3861"/>
                </a:cxn>
                <a:cxn ang="0">
                  <a:pos x="1051" y="3499"/>
                </a:cxn>
                <a:cxn ang="0">
                  <a:pos x="1197" y="3245"/>
                </a:cxn>
                <a:cxn ang="0">
                  <a:pos x="1328" y="3114"/>
                </a:cxn>
                <a:cxn ang="0">
                  <a:pos x="1374" y="3030"/>
                </a:cxn>
                <a:cxn ang="0">
                  <a:pos x="1555" y="2718"/>
                </a:cxn>
                <a:cxn ang="0">
                  <a:pos x="1574" y="2637"/>
                </a:cxn>
                <a:cxn ang="0">
                  <a:pos x="1590" y="2568"/>
                </a:cxn>
                <a:cxn ang="0">
                  <a:pos x="1640" y="2456"/>
                </a:cxn>
                <a:cxn ang="0">
                  <a:pos x="1690" y="2190"/>
                </a:cxn>
                <a:cxn ang="0">
                  <a:pos x="1767" y="1859"/>
                </a:cxn>
                <a:cxn ang="0">
                  <a:pos x="1836" y="1613"/>
                </a:cxn>
                <a:cxn ang="0">
                  <a:pos x="1875" y="1416"/>
                </a:cxn>
                <a:cxn ang="0">
                  <a:pos x="1925" y="1324"/>
                </a:cxn>
                <a:cxn ang="0">
                  <a:pos x="1998" y="1185"/>
                </a:cxn>
                <a:cxn ang="0">
                  <a:pos x="2086" y="1012"/>
                </a:cxn>
                <a:cxn ang="0">
                  <a:pos x="2109" y="943"/>
                </a:cxn>
                <a:cxn ang="0">
                  <a:pos x="2048" y="669"/>
                </a:cxn>
                <a:cxn ang="0">
                  <a:pos x="2179" y="408"/>
                </a:cxn>
                <a:cxn ang="0">
                  <a:pos x="2229" y="338"/>
                </a:cxn>
                <a:cxn ang="0">
                  <a:pos x="2160" y="215"/>
                </a:cxn>
                <a:cxn ang="0">
                  <a:pos x="2071" y="215"/>
                </a:cxn>
                <a:cxn ang="0">
                  <a:pos x="2040" y="196"/>
                </a:cxn>
                <a:cxn ang="0">
                  <a:pos x="1975" y="184"/>
                </a:cxn>
                <a:cxn ang="0">
                  <a:pos x="1878" y="115"/>
                </a:cxn>
                <a:cxn ang="0">
                  <a:pos x="1852" y="61"/>
                </a:cxn>
                <a:cxn ang="0">
                  <a:pos x="1709" y="19"/>
                </a:cxn>
                <a:cxn ang="0">
                  <a:pos x="1647" y="50"/>
                </a:cxn>
                <a:cxn ang="0">
                  <a:pos x="1594" y="146"/>
                </a:cxn>
                <a:cxn ang="0">
                  <a:pos x="1651" y="234"/>
                </a:cxn>
                <a:cxn ang="0">
                  <a:pos x="1686" y="284"/>
                </a:cxn>
                <a:cxn ang="0">
                  <a:pos x="1620" y="173"/>
                </a:cxn>
                <a:cxn ang="0">
                  <a:pos x="1559" y="180"/>
                </a:cxn>
                <a:cxn ang="0">
                  <a:pos x="1228" y="288"/>
                </a:cxn>
                <a:cxn ang="0">
                  <a:pos x="1024" y="565"/>
                </a:cxn>
                <a:cxn ang="0">
                  <a:pos x="993" y="677"/>
                </a:cxn>
                <a:cxn ang="0">
                  <a:pos x="939" y="739"/>
                </a:cxn>
                <a:cxn ang="0">
                  <a:pos x="920" y="777"/>
                </a:cxn>
                <a:cxn ang="0">
                  <a:pos x="843" y="827"/>
                </a:cxn>
                <a:cxn ang="0">
                  <a:pos x="743" y="974"/>
                </a:cxn>
                <a:cxn ang="0">
                  <a:pos x="473" y="1436"/>
                </a:cxn>
                <a:cxn ang="0">
                  <a:pos x="377" y="1555"/>
                </a:cxn>
                <a:cxn ang="0">
                  <a:pos x="284" y="1744"/>
                </a:cxn>
                <a:cxn ang="0">
                  <a:pos x="250" y="1828"/>
                </a:cxn>
                <a:cxn ang="0">
                  <a:pos x="173" y="1940"/>
                </a:cxn>
                <a:cxn ang="0">
                  <a:pos x="107" y="2082"/>
                </a:cxn>
                <a:cxn ang="0">
                  <a:pos x="146" y="2283"/>
                </a:cxn>
                <a:cxn ang="0">
                  <a:pos x="134" y="2433"/>
                </a:cxn>
                <a:cxn ang="0">
                  <a:pos x="100" y="2429"/>
                </a:cxn>
                <a:cxn ang="0">
                  <a:pos x="53" y="2579"/>
                </a:cxn>
                <a:cxn ang="0">
                  <a:pos x="57" y="2706"/>
                </a:cxn>
                <a:cxn ang="0">
                  <a:pos x="88" y="2756"/>
                </a:cxn>
                <a:cxn ang="0">
                  <a:pos x="92" y="2833"/>
                </a:cxn>
                <a:cxn ang="0">
                  <a:pos x="254" y="3230"/>
                </a:cxn>
                <a:cxn ang="0">
                  <a:pos x="319" y="3388"/>
                </a:cxn>
                <a:cxn ang="0">
                  <a:pos x="585" y="3626"/>
                </a:cxn>
                <a:cxn ang="0">
                  <a:pos x="746" y="4042"/>
                </a:cxn>
                <a:cxn ang="0">
                  <a:pos x="746" y="4177"/>
                </a:cxn>
              </a:cxnLst>
              <a:rect l="0" t="0" r="r" b="b"/>
              <a:pathLst>
                <a:path w="2260" h="4231">
                  <a:moveTo>
                    <a:pt x="793" y="4208"/>
                  </a:moveTo>
                  <a:lnTo>
                    <a:pt x="808" y="4158"/>
                  </a:lnTo>
                  <a:lnTo>
                    <a:pt x="831" y="4177"/>
                  </a:lnTo>
                  <a:lnTo>
                    <a:pt x="854" y="4177"/>
                  </a:lnTo>
                  <a:lnTo>
                    <a:pt x="877" y="4189"/>
                  </a:lnTo>
                  <a:lnTo>
                    <a:pt x="893" y="4192"/>
                  </a:lnTo>
                  <a:lnTo>
                    <a:pt x="916" y="4227"/>
                  </a:lnTo>
                  <a:lnTo>
                    <a:pt x="931" y="4231"/>
                  </a:lnTo>
                  <a:lnTo>
                    <a:pt x="931" y="4208"/>
                  </a:lnTo>
                  <a:lnTo>
                    <a:pt x="912" y="4177"/>
                  </a:lnTo>
                  <a:lnTo>
                    <a:pt x="912" y="4177"/>
                  </a:lnTo>
                  <a:lnTo>
                    <a:pt x="912" y="4165"/>
                  </a:lnTo>
                  <a:lnTo>
                    <a:pt x="916" y="4146"/>
                  </a:lnTo>
                  <a:lnTo>
                    <a:pt x="916" y="4135"/>
                  </a:lnTo>
                  <a:lnTo>
                    <a:pt x="924" y="4123"/>
                  </a:lnTo>
                  <a:lnTo>
                    <a:pt x="931" y="4119"/>
                  </a:lnTo>
                  <a:lnTo>
                    <a:pt x="939" y="4115"/>
                  </a:lnTo>
                  <a:lnTo>
                    <a:pt x="958" y="4096"/>
                  </a:lnTo>
                  <a:lnTo>
                    <a:pt x="958" y="4081"/>
                  </a:lnTo>
                  <a:lnTo>
                    <a:pt x="977" y="4073"/>
                  </a:lnTo>
                  <a:lnTo>
                    <a:pt x="970" y="4042"/>
                  </a:lnTo>
                  <a:lnTo>
                    <a:pt x="970" y="4000"/>
                  </a:lnTo>
                  <a:lnTo>
                    <a:pt x="981" y="3985"/>
                  </a:lnTo>
                  <a:lnTo>
                    <a:pt x="981" y="3977"/>
                  </a:lnTo>
                  <a:lnTo>
                    <a:pt x="970" y="3961"/>
                  </a:lnTo>
                  <a:lnTo>
                    <a:pt x="966" y="3954"/>
                  </a:lnTo>
                  <a:lnTo>
                    <a:pt x="970" y="3931"/>
                  </a:lnTo>
                  <a:lnTo>
                    <a:pt x="977" y="3892"/>
                  </a:lnTo>
                  <a:lnTo>
                    <a:pt x="974" y="3884"/>
                  </a:lnTo>
                  <a:lnTo>
                    <a:pt x="977" y="3861"/>
                  </a:lnTo>
                  <a:lnTo>
                    <a:pt x="977" y="3861"/>
                  </a:lnTo>
                  <a:lnTo>
                    <a:pt x="977" y="3807"/>
                  </a:lnTo>
                  <a:lnTo>
                    <a:pt x="977" y="3769"/>
                  </a:lnTo>
                  <a:lnTo>
                    <a:pt x="974" y="3754"/>
                  </a:lnTo>
                  <a:lnTo>
                    <a:pt x="970" y="3746"/>
                  </a:lnTo>
                  <a:lnTo>
                    <a:pt x="1001" y="3650"/>
                  </a:lnTo>
                  <a:lnTo>
                    <a:pt x="1035" y="3553"/>
                  </a:lnTo>
                  <a:lnTo>
                    <a:pt x="1047" y="3530"/>
                  </a:lnTo>
                  <a:lnTo>
                    <a:pt x="1051" y="3499"/>
                  </a:lnTo>
                  <a:lnTo>
                    <a:pt x="1051" y="3499"/>
                  </a:lnTo>
                  <a:lnTo>
                    <a:pt x="1062" y="3469"/>
                  </a:lnTo>
                  <a:lnTo>
                    <a:pt x="1062" y="3469"/>
                  </a:lnTo>
                  <a:lnTo>
                    <a:pt x="1066" y="3453"/>
                  </a:lnTo>
                  <a:lnTo>
                    <a:pt x="1074" y="3426"/>
                  </a:lnTo>
                  <a:lnTo>
                    <a:pt x="1081" y="3407"/>
                  </a:lnTo>
                  <a:lnTo>
                    <a:pt x="1089" y="3392"/>
                  </a:lnTo>
                  <a:lnTo>
                    <a:pt x="1101" y="3380"/>
                  </a:lnTo>
                  <a:lnTo>
                    <a:pt x="1120" y="3368"/>
                  </a:lnTo>
                  <a:lnTo>
                    <a:pt x="1132" y="3284"/>
                  </a:lnTo>
                  <a:lnTo>
                    <a:pt x="1197" y="3245"/>
                  </a:lnTo>
                  <a:lnTo>
                    <a:pt x="1212" y="3226"/>
                  </a:lnTo>
                  <a:lnTo>
                    <a:pt x="1224" y="3226"/>
                  </a:lnTo>
                  <a:lnTo>
                    <a:pt x="1224" y="3218"/>
                  </a:lnTo>
                  <a:lnTo>
                    <a:pt x="1235" y="3218"/>
                  </a:lnTo>
                  <a:lnTo>
                    <a:pt x="1274" y="3188"/>
                  </a:lnTo>
                  <a:lnTo>
                    <a:pt x="1278" y="3172"/>
                  </a:lnTo>
                  <a:lnTo>
                    <a:pt x="1289" y="3168"/>
                  </a:lnTo>
                  <a:lnTo>
                    <a:pt x="1305" y="3164"/>
                  </a:lnTo>
                  <a:lnTo>
                    <a:pt x="1309" y="3130"/>
                  </a:lnTo>
                  <a:lnTo>
                    <a:pt x="1328" y="3114"/>
                  </a:lnTo>
                  <a:lnTo>
                    <a:pt x="1332" y="3087"/>
                  </a:lnTo>
                  <a:lnTo>
                    <a:pt x="1332" y="3087"/>
                  </a:lnTo>
                  <a:lnTo>
                    <a:pt x="1328" y="3080"/>
                  </a:lnTo>
                  <a:lnTo>
                    <a:pt x="1324" y="3068"/>
                  </a:lnTo>
                  <a:lnTo>
                    <a:pt x="1324" y="3057"/>
                  </a:lnTo>
                  <a:lnTo>
                    <a:pt x="1328" y="3045"/>
                  </a:lnTo>
                  <a:lnTo>
                    <a:pt x="1336" y="3037"/>
                  </a:lnTo>
                  <a:lnTo>
                    <a:pt x="1351" y="3030"/>
                  </a:lnTo>
                  <a:lnTo>
                    <a:pt x="1374" y="3030"/>
                  </a:lnTo>
                  <a:lnTo>
                    <a:pt x="1374" y="3030"/>
                  </a:lnTo>
                  <a:lnTo>
                    <a:pt x="1378" y="3030"/>
                  </a:lnTo>
                  <a:lnTo>
                    <a:pt x="1382" y="3007"/>
                  </a:lnTo>
                  <a:lnTo>
                    <a:pt x="1382" y="3007"/>
                  </a:lnTo>
                  <a:lnTo>
                    <a:pt x="1416" y="2964"/>
                  </a:lnTo>
                  <a:lnTo>
                    <a:pt x="1440" y="2933"/>
                  </a:lnTo>
                  <a:lnTo>
                    <a:pt x="1451" y="2910"/>
                  </a:lnTo>
                  <a:lnTo>
                    <a:pt x="1451" y="2910"/>
                  </a:lnTo>
                  <a:lnTo>
                    <a:pt x="1497" y="2818"/>
                  </a:lnTo>
                  <a:lnTo>
                    <a:pt x="1543" y="2737"/>
                  </a:lnTo>
                  <a:lnTo>
                    <a:pt x="1555" y="2718"/>
                  </a:lnTo>
                  <a:lnTo>
                    <a:pt x="1578" y="2706"/>
                  </a:lnTo>
                  <a:lnTo>
                    <a:pt x="1578" y="2706"/>
                  </a:lnTo>
                  <a:lnTo>
                    <a:pt x="1578" y="2702"/>
                  </a:lnTo>
                  <a:lnTo>
                    <a:pt x="1578" y="2691"/>
                  </a:lnTo>
                  <a:lnTo>
                    <a:pt x="1578" y="2691"/>
                  </a:lnTo>
                  <a:lnTo>
                    <a:pt x="1574" y="2687"/>
                  </a:lnTo>
                  <a:lnTo>
                    <a:pt x="1574" y="2675"/>
                  </a:lnTo>
                  <a:lnTo>
                    <a:pt x="1574" y="2675"/>
                  </a:lnTo>
                  <a:lnTo>
                    <a:pt x="1574" y="2652"/>
                  </a:lnTo>
                  <a:lnTo>
                    <a:pt x="1574" y="2637"/>
                  </a:lnTo>
                  <a:lnTo>
                    <a:pt x="1563" y="2622"/>
                  </a:lnTo>
                  <a:lnTo>
                    <a:pt x="1563" y="2598"/>
                  </a:lnTo>
                  <a:lnTo>
                    <a:pt x="1563" y="2598"/>
                  </a:lnTo>
                  <a:lnTo>
                    <a:pt x="1567" y="2591"/>
                  </a:lnTo>
                  <a:lnTo>
                    <a:pt x="1574" y="2587"/>
                  </a:lnTo>
                  <a:lnTo>
                    <a:pt x="1574" y="2587"/>
                  </a:lnTo>
                  <a:lnTo>
                    <a:pt x="1586" y="2579"/>
                  </a:lnTo>
                  <a:lnTo>
                    <a:pt x="1594" y="2575"/>
                  </a:lnTo>
                  <a:lnTo>
                    <a:pt x="1594" y="2575"/>
                  </a:lnTo>
                  <a:lnTo>
                    <a:pt x="1590" y="2568"/>
                  </a:lnTo>
                  <a:lnTo>
                    <a:pt x="1590" y="2552"/>
                  </a:lnTo>
                  <a:lnTo>
                    <a:pt x="1590" y="2552"/>
                  </a:lnTo>
                  <a:lnTo>
                    <a:pt x="1605" y="2514"/>
                  </a:lnTo>
                  <a:lnTo>
                    <a:pt x="1620" y="2483"/>
                  </a:lnTo>
                  <a:lnTo>
                    <a:pt x="1620" y="2483"/>
                  </a:lnTo>
                  <a:lnTo>
                    <a:pt x="1624" y="2471"/>
                  </a:lnTo>
                  <a:lnTo>
                    <a:pt x="1628" y="2464"/>
                  </a:lnTo>
                  <a:lnTo>
                    <a:pt x="1636" y="2456"/>
                  </a:lnTo>
                  <a:lnTo>
                    <a:pt x="1636" y="2456"/>
                  </a:lnTo>
                  <a:lnTo>
                    <a:pt x="1640" y="2456"/>
                  </a:lnTo>
                  <a:lnTo>
                    <a:pt x="1644" y="2452"/>
                  </a:lnTo>
                  <a:lnTo>
                    <a:pt x="1644" y="2444"/>
                  </a:lnTo>
                  <a:lnTo>
                    <a:pt x="1644" y="2433"/>
                  </a:lnTo>
                  <a:lnTo>
                    <a:pt x="1667" y="2325"/>
                  </a:lnTo>
                  <a:lnTo>
                    <a:pt x="1686" y="2294"/>
                  </a:lnTo>
                  <a:lnTo>
                    <a:pt x="1682" y="2271"/>
                  </a:lnTo>
                  <a:lnTo>
                    <a:pt x="1697" y="2260"/>
                  </a:lnTo>
                  <a:lnTo>
                    <a:pt x="1701" y="2244"/>
                  </a:lnTo>
                  <a:lnTo>
                    <a:pt x="1686" y="2229"/>
                  </a:lnTo>
                  <a:lnTo>
                    <a:pt x="1690" y="2190"/>
                  </a:lnTo>
                  <a:lnTo>
                    <a:pt x="1697" y="2179"/>
                  </a:lnTo>
                  <a:lnTo>
                    <a:pt x="1697" y="2160"/>
                  </a:lnTo>
                  <a:lnTo>
                    <a:pt x="1713" y="2140"/>
                  </a:lnTo>
                  <a:lnTo>
                    <a:pt x="1717" y="2125"/>
                  </a:lnTo>
                  <a:lnTo>
                    <a:pt x="1721" y="2059"/>
                  </a:lnTo>
                  <a:lnTo>
                    <a:pt x="1736" y="2029"/>
                  </a:lnTo>
                  <a:lnTo>
                    <a:pt x="1740" y="1963"/>
                  </a:lnTo>
                  <a:lnTo>
                    <a:pt x="1767" y="1925"/>
                  </a:lnTo>
                  <a:lnTo>
                    <a:pt x="1767" y="1859"/>
                  </a:lnTo>
                  <a:lnTo>
                    <a:pt x="1767" y="1859"/>
                  </a:lnTo>
                  <a:lnTo>
                    <a:pt x="1775" y="1844"/>
                  </a:lnTo>
                  <a:lnTo>
                    <a:pt x="1790" y="1809"/>
                  </a:lnTo>
                  <a:lnTo>
                    <a:pt x="1798" y="1786"/>
                  </a:lnTo>
                  <a:lnTo>
                    <a:pt x="1805" y="1755"/>
                  </a:lnTo>
                  <a:lnTo>
                    <a:pt x="1809" y="1724"/>
                  </a:lnTo>
                  <a:lnTo>
                    <a:pt x="1809" y="1690"/>
                  </a:lnTo>
                  <a:lnTo>
                    <a:pt x="1809" y="1678"/>
                  </a:lnTo>
                  <a:lnTo>
                    <a:pt x="1798" y="1659"/>
                  </a:lnTo>
                  <a:lnTo>
                    <a:pt x="1801" y="1644"/>
                  </a:lnTo>
                  <a:lnTo>
                    <a:pt x="1836" y="1613"/>
                  </a:lnTo>
                  <a:lnTo>
                    <a:pt x="1848" y="1586"/>
                  </a:lnTo>
                  <a:lnTo>
                    <a:pt x="1836" y="1574"/>
                  </a:lnTo>
                  <a:lnTo>
                    <a:pt x="1813" y="1540"/>
                  </a:lnTo>
                  <a:lnTo>
                    <a:pt x="1813" y="1509"/>
                  </a:lnTo>
                  <a:lnTo>
                    <a:pt x="1848" y="1470"/>
                  </a:lnTo>
                  <a:lnTo>
                    <a:pt x="1871" y="1455"/>
                  </a:lnTo>
                  <a:lnTo>
                    <a:pt x="1871" y="1440"/>
                  </a:lnTo>
                  <a:lnTo>
                    <a:pt x="1855" y="1428"/>
                  </a:lnTo>
                  <a:lnTo>
                    <a:pt x="1871" y="1424"/>
                  </a:lnTo>
                  <a:lnTo>
                    <a:pt x="1875" y="1416"/>
                  </a:lnTo>
                  <a:lnTo>
                    <a:pt x="1875" y="1416"/>
                  </a:lnTo>
                  <a:lnTo>
                    <a:pt x="1871" y="1409"/>
                  </a:lnTo>
                  <a:lnTo>
                    <a:pt x="1867" y="1401"/>
                  </a:lnTo>
                  <a:lnTo>
                    <a:pt x="1867" y="1401"/>
                  </a:lnTo>
                  <a:lnTo>
                    <a:pt x="1867" y="1374"/>
                  </a:lnTo>
                  <a:lnTo>
                    <a:pt x="1867" y="1374"/>
                  </a:lnTo>
                  <a:lnTo>
                    <a:pt x="1875" y="1362"/>
                  </a:lnTo>
                  <a:lnTo>
                    <a:pt x="1878" y="1355"/>
                  </a:lnTo>
                  <a:lnTo>
                    <a:pt x="1902" y="1343"/>
                  </a:lnTo>
                  <a:lnTo>
                    <a:pt x="1925" y="1324"/>
                  </a:lnTo>
                  <a:lnTo>
                    <a:pt x="1944" y="1309"/>
                  </a:lnTo>
                  <a:lnTo>
                    <a:pt x="1944" y="1309"/>
                  </a:lnTo>
                  <a:lnTo>
                    <a:pt x="1959" y="1289"/>
                  </a:lnTo>
                  <a:lnTo>
                    <a:pt x="1967" y="1270"/>
                  </a:lnTo>
                  <a:lnTo>
                    <a:pt x="1971" y="1259"/>
                  </a:lnTo>
                  <a:lnTo>
                    <a:pt x="1971" y="1259"/>
                  </a:lnTo>
                  <a:lnTo>
                    <a:pt x="1975" y="1251"/>
                  </a:lnTo>
                  <a:lnTo>
                    <a:pt x="1982" y="1235"/>
                  </a:lnTo>
                  <a:lnTo>
                    <a:pt x="1998" y="1220"/>
                  </a:lnTo>
                  <a:lnTo>
                    <a:pt x="1998" y="1185"/>
                  </a:lnTo>
                  <a:lnTo>
                    <a:pt x="2013" y="1151"/>
                  </a:lnTo>
                  <a:lnTo>
                    <a:pt x="2021" y="1105"/>
                  </a:lnTo>
                  <a:lnTo>
                    <a:pt x="2021" y="1105"/>
                  </a:lnTo>
                  <a:lnTo>
                    <a:pt x="2029" y="1085"/>
                  </a:lnTo>
                  <a:lnTo>
                    <a:pt x="2036" y="1066"/>
                  </a:lnTo>
                  <a:lnTo>
                    <a:pt x="2056" y="1051"/>
                  </a:lnTo>
                  <a:lnTo>
                    <a:pt x="2059" y="1028"/>
                  </a:lnTo>
                  <a:lnTo>
                    <a:pt x="2063" y="1028"/>
                  </a:lnTo>
                  <a:lnTo>
                    <a:pt x="2075" y="1020"/>
                  </a:lnTo>
                  <a:lnTo>
                    <a:pt x="2086" y="1012"/>
                  </a:lnTo>
                  <a:lnTo>
                    <a:pt x="2094" y="1004"/>
                  </a:lnTo>
                  <a:lnTo>
                    <a:pt x="2083" y="989"/>
                  </a:lnTo>
                  <a:lnTo>
                    <a:pt x="2071" y="974"/>
                  </a:lnTo>
                  <a:lnTo>
                    <a:pt x="2071" y="962"/>
                  </a:lnTo>
                  <a:lnTo>
                    <a:pt x="2079" y="962"/>
                  </a:lnTo>
                  <a:lnTo>
                    <a:pt x="2079" y="962"/>
                  </a:lnTo>
                  <a:lnTo>
                    <a:pt x="2086" y="958"/>
                  </a:lnTo>
                  <a:lnTo>
                    <a:pt x="2094" y="958"/>
                  </a:lnTo>
                  <a:lnTo>
                    <a:pt x="2102" y="951"/>
                  </a:lnTo>
                  <a:lnTo>
                    <a:pt x="2109" y="943"/>
                  </a:lnTo>
                  <a:lnTo>
                    <a:pt x="2113" y="931"/>
                  </a:lnTo>
                  <a:lnTo>
                    <a:pt x="2113" y="912"/>
                  </a:lnTo>
                  <a:lnTo>
                    <a:pt x="2106" y="889"/>
                  </a:lnTo>
                  <a:lnTo>
                    <a:pt x="2106" y="889"/>
                  </a:lnTo>
                  <a:lnTo>
                    <a:pt x="2086" y="831"/>
                  </a:lnTo>
                  <a:lnTo>
                    <a:pt x="2075" y="777"/>
                  </a:lnTo>
                  <a:lnTo>
                    <a:pt x="2063" y="723"/>
                  </a:lnTo>
                  <a:lnTo>
                    <a:pt x="2063" y="723"/>
                  </a:lnTo>
                  <a:lnTo>
                    <a:pt x="2056" y="700"/>
                  </a:lnTo>
                  <a:lnTo>
                    <a:pt x="2048" y="669"/>
                  </a:lnTo>
                  <a:lnTo>
                    <a:pt x="2048" y="635"/>
                  </a:lnTo>
                  <a:lnTo>
                    <a:pt x="2048" y="592"/>
                  </a:lnTo>
                  <a:lnTo>
                    <a:pt x="2059" y="550"/>
                  </a:lnTo>
                  <a:lnTo>
                    <a:pt x="2067" y="527"/>
                  </a:lnTo>
                  <a:lnTo>
                    <a:pt x="2079" y="504"/>
                  </a:lnTo>
                  <a:lnTo>
                    <a:pt x="2094" y="485"/>
                  </a:lnTo>
                  <a:lnTo>
                    <a:pt x="2113" y="465"/>
                  </a:lnTo>
                  <a:lnTo>
                    <a:pt x="2113" y="465"/>
                  </a:lnTo>
                  <a:lnTo>
                    <a:pt x="2148" y="431"/>
                  </a:lnTo>
                  <a:lnTo>
                    <a:pt x="2179" y="408"/>
                  </a:lnTo>
                  <a:lnTo>
                    <a:pt x="2202" y="392"/>
                  </a:lnTo>
                  <a:lnTo>
                    <a:pt x="2221" y="381"/>
                  </a:lnTo>
                  <a:lnTo>
                    <a:pt x="2240" y="377"/>
                  </a:lnTo>
                  <a:lnTo>
                    <a:pt x="2244" y="377"/>
                  </a:lnTo>
                  <a:lnTo>
                    <a:pt x="2260" y="354"/>
                  </a:lnTo>
                  <a:lnTo>
                    <a:pt x="2260" y="354"/>
                  </a:lnTo>
                  <a:lnTo>
                    <a:pt x="2252" y="346"/>
                  </a:lnTo>
                  <a:lnTo>
                    <a:pt x="2244" y="338"/>
                  </a:lnTo>
                  <a:lnTo>
                    <a:pt x="2229" y="338"/>
                  </a:lnTo>
                  <a:lnTo>
                    <a:pt x="2229" y="338"/>
                  </a:lnTo>
                  <a:lnTo>
                    <a:pt x="2198" y="338"/>
                  </a:lnTo>
                  <a:lnTo>
                    <a:pt x="2183" y="342"/>
                  </a:lnTo>
                  <a:lnTo>
                    <a:pt x="2175" y="288"/>
                  </a:lnTo>
                  <a:lnTo>
                    <a:pt x="2163" y="281"/>
                  </a:lnTo>
                  <a:lnTo>
                    <a:pt x="2160" y="265"/>
                  </a:lnTo>
                  <a:lnTo>
                    <a:pt x="2163" y="250"/>
                  </a:lnTo>
                  <a:lnTo>
                    <a:pt x="2163" y="231"/>
                  </a:lnTo>
                  <a:lnTo>
                    <a:pt x="2160" y="219"/>
                  </a:lnTo>
                  <a:lnTo>
                    <a:pt x="2160" y="219"/>
                  </a:lnTo>
                  <a:lnTo>
                    <a:pt x="2160" y="215"/>
                  </a:lnTo>
                  <a:lnTo>
                    <a:pt x="2156" y="215"/>
                  </a:lnTo>
                  <a:lnTo>
                    <a:pt x="2144" y="215"/>
                  </a:lnTo>
                  <a:lnTo>
                    <a:pt x="2144" y="215"/>
                  </a:lnTo>
                  <a:lnTo>
                    <a:pt x="2106" y="215"/>
                  </a:lnTo>
                  <a:lnTo>
                    <a:pt x="2106" y="215"/>
                  </a:lnTo>
                  <a:lnTo>
                    <a:pt x="2083" y="215"/>
                  </a:lnTo>
                  <a:lnTo>
                    <a:pt x="2083" y="215"/>
                  </a:lnTo>
                  <a:lnTo>
                    <a:pt x="2079" y="215"/>
                  </a:lnTo>
                  <a:lnTo>
                    <a:pt x="2075" y="215"/>
                  </a:lnTo>
                  <a:lnTo>
                    <a:pt x="2071" y="215"/>
                  </a:lnTo>
                  <a:lnTo>
                    <a:pt x="2067" y="215"/>
                  </a:lnTo>
                  <a:lnTo>
                    <a:pt x="2067" y="215"/>
                  </a:lnTo>
                  <a:lnTo>
                    <a:pt x="2063" y="227"/>
                  </a:lnTo>
                  <a:lnTo>
                    <a:pt x="2059" y="227"/>
                  </a:lnTo>
                  <a:lnTo>
                    <a:pt x="2052" y="223"/>
                  </a:lnTo>
                  <a:lnTo>
                    <a:pt x="2052" y="223"/>
                  </a:lnTo>
                  <a:lnTo>
                    <a:pt x="2044" y="211"/>
                  </a:lnTo>
                  <a:lnTo>
                    <a:pt x="2036" y="200"/>
                  </a:lnTo>
                  <a:lnTo>
                    <a:pt x="2036" y="200"/>
                  </a:lnTo>
                  <a:lnTo>
                    <a:pt x="2040" y="196"/>
                  </a:lnTo>
                  <a:lnTo>
                    <a:pt x="2040" y="192"/>
                  </a:lnTo>
                  <a:lnTo>
                    <a:pt x="2036" y="188"/>
                  </a:lnTo>
                  <a:lnTo>
                    <a:pt x="2036" y="188"/>
                  </a:lnTo>
                  <a:lnTo>
                    <a:pt x="2032" y="184"/>
                  </a:lnTo>
                  <a:lnTo>
                    <a:pt x="2032" y="180"/>
                  </a:lnTo>
                  <a:lnTo>
                    <a:pt x="2025" y="180"/>
                  </a:lnTo>
                  <a:lnTo>
                    <a:pt x="2025" y="180"/>
                  </a:lnTo>
                  <a:lnTo>
                    <a:pt x="2009" y="188"/>
                  </a:lnTo>
                  <a:lnTo>
                    <a:pt x="1990" y="184"/>
                  </a:lnTo>
                  <a:lnTo>
                    <a:pt x="1975" y="184"/>
                  </a:lnTo>
                  <a:lnTo>
                    <a:pt x="1967" y="173"/>
                  </a:lnTo>
                  <a:lnTo>
                    <a:pt x="1955" y="161"/>
                  </a:lnTo>
                  <a:lnTo>
                    <a:pt x="1932" y="157"/>
                  </a:lnTo>
                  <a:lnTo>
                    <a:pt x="1925" y="150"/>
                  </a:lnTo>
                  <a:lnTo>
                    <a:pt x="1905" y="142"/>
                  </a:lnTo>
                  <a:lnTo>
                    <a:pt x="1909" y="100"/>
                  </a:lnTo>
                  <a:lnTo>
                    <a:pt x="1909" y="100"/>
                  </a:lnTo>
                  <a:lnTo>
                    <a:pt x="1898" y="107"/>
                  </a:lnTo>
                  <a:lnTo>
                    <a:pt x="1886" y="111"/>
                  </a:lnTo>
                  <a:lnTo>
                    <a:pt x="1878" y="115"/>
                  </a:lnTo>
                  <a:lnTo>
                    <a:pt x="1878" y="115"/>
                  </a:lnTo>
                  <a:lnTo>
                    <a:pt x="1859" y="103"/>
                  </a:lnTo>
                  <a:lnTo>
                    <a:pt x="1859" y="103"/>
                  </a:lnTo>
                  <a:lnTo>
                    <a:pt x="1859" y="88"/>
                  </a:lnTo>
                  <a:lnTo>
                    <a:pt x="1859" y="88"/>
                  </a:lnTo>
                  <a:lnTo>
                    <a:pt x="1867" y="80"/>
                  </a:lnTo>
                  <a:lnTo>
                    <a:pt x="1867" y="77"/>
                  </a:lnTo>
                  <a:lnTo>
                    <a:pt x="1855" y="73"/>
                  </a:lnTo>
                  <a:lnTo>
                    <a:pt x="1855" y="73"/>
                  </a:lnTo>
                  <a:lnTo>
                    <a:pt x="1852" y="61"/>
                  </a:lnTo>
                  <a:lnTo>
                    <a:pt x="1828" y="34"/>
                  </a:lnTo>
                  <a:lnTo>
                    <a:pt x="1817" y="19"/>
                  </a:lnTo>
                  <a:lnTo>
                    <a:pt x="1801" y="7"/>
                  </a:lnTo>
                  <a:lnTo>
                    <a:pt x="1782" y="0"/>
                  </a:lnTo>
                  <a:lnTo>
                    <a:pt x="1767" y="0"/>
                  </a:lnTo>
                  <a:lnTo>
                    <a:pt x="1767" y="0"/>
                  </a:lnTo>
                  <a:lnTo>
                    <a:pt x="1736" y="3"/>
                  </a:lnTo>
                  <a:lnTo>
                    <a:pt x="1717" y="11"/>
                  </a:lnTo>
                  <a:lnTo>
                    <a:pt x="1713" y="15"/>
                  </a:lnTo>
                  <a:lnTo>
                    <a:pt x="1709" y="19"/>
                  </a:lnTo>
                  <a:lnTo>
                    <a:pt x="1709" y="19"/>
                  </a:lnTo>
                  <a:lnTo>
                    <a:pt x="1697" y="11"/>
                  </a:lnTo>
                  <a:lnTo>
                    <a:pt x="1690" y="7"/>
                  </a:lnTo>
                  <a:lnTo>
                    <a:pt x="1686" y="11"/>
                  </a:lnTo>
                  <a:lnTo>
                    <a:pt x="1682" y="15"/>
                  </a:lnTo>
                  <a:lnTo>
                    <a:pt x="1682" y="15"/>
                  </a:lnTo>
                  <a:lnTo>
                    <a:pt x="1674" y="26"/>
                  </a:lnTo>
                  <a:lnTo>
                    <a:pt x="1667" y="38"/>
                  </a:lnTo>
                  <a:lnTo>
                    <a:pt x="1647" y="50"/>
                  </a:lnTo>
                  <a:lnTo>
                    <a:pt x="1647" y="50"/>
                  </a:lnTo>
                  <a:lnTo>
                    <a:pt x="1628" y="61"/>
                  </a:lnTo>
                  <a:lnTo>
                    <a:pt x="1628" y="61"/>
                  </a:lnTo>
                  <a:lnTo>
                    <a:pt x="1624" y="69"/>
                  </a:lnTo>
                  <a:lnTo>
                    <a:pt x="1620" y="80"/>
                  </a:lnTo>
                  <a:lnTo>
                    <a:pt x="1620" y="80"/>
                  </a:lnTo>
                  <a:lnTo>
                    <a:pt x="1609" y="96"/>
                  </a:lnTo>
                  <a:lnTo>
                    <a:pt x="1601" y="107"/>
                  </a:lnTo>
                  <a:lnTo>
                    <a:pt x="1594" y="119"/>
                  </a:lnTo>
                  <a:lnTo>
                    <a:pt x="1590" y="134"/>
                  </a:lnTo>
                  <a:lnTo>
                    <a:pt x="1594" y="146"/>
                  </a:lnTo>
                  <a:lnTo>
                    <a:pt x="1601" y="150"/>
                  </a:lnTo>
                  <a:lnTo>
                    <a:pt x="1609" y="154"/>
                  </a:lnTo>
                  <a:lnTo>
                    <a:pt x="1636" y="161"/>
                  </a:lnTo>
                  <a:lnTo>
                    <a:pt x="1644" y="188"/>
                  </a:lnTo>
                  <a:lnTo>
                    <a:pt x="1647" y="211"/>
                  </a:lnTo>
                  <a:lnTo>
                    <a:pt x="1663" y="219"/>
                  </a:lnTo>
                  <a:lnTo>
                    <a:pt x="1663" y="219"/>
                  </a:lnTo>
                  <a:lnTo>
                    <a:pt x="1659" y="223"/>
                  </a:lnTo>
                  <a:lnTo>
                    <a:pt x="1651" y="231"/>
                  </a:lnTo>
                  <a:lnTo>
                    <a:pt x="1651" y="234"/>
                  </a:lnTo>
                  <a:lnTo>
                    <a:pt x="1655" y="238"/>
                  </a:lnTo>
                  <a:lnTo>
                    <a:pt x="1659" y="242"/>
                  </a:lnTo>
                  <a:lnTo>
                    <a:pt x="1674" y="246"/>
                  </a:lnTo>
                  <a:lnTo>
                    <a:pt x="1697" y="277"/>
                  </a:lnTo>
                  <a:lnTo>
                    <a:pt x="1678" y="319"/>
                  </a:lnTo>
                  <a:lnTo>
                    <a:pt x="1678" y="319"/>
                  </a:lnTo>
                  <a:lnTo>
                    <a:pt x="1682" y="311"/>
                  </a:lnTo>
                  <a:lnTo>
                    <a:pt x="1686" y="304"/>
                  </a:lnTo>
                  <a:lnTo>
                    <a:pt x="1690" y="296"/>
                  </a:lnTo>
                  <a:lnTo>
                    <a:pt x="1686" y="284"/>
                  </a:lnTo>
                  <a:lnTo>
                    <a:pt x="1682" y="273"/>
                  </a:lnTo>
                  <a:lnTo>
                    <a:pt x="1667" y="257"/>
                  </a:lnTo>
                  <a:lnTo>
                    <a:pt x="1647" y="246"/>
                  </a:lnTo>
                  <a:lnTo>
                    <a:pt x="1640" y="234"/>
                  </a:lnTo>
                  <a:lnTo>
                    <a:pt x="1640" y="234"/>
                  </a:lnTo>
                  <a:lnTo>
                    <a:pt x="1632" y="200"/>
                  </a:lnTo>
                  <a:lnTo>
                    <a:pt x="1632" y="200"/>
                  </a:lnTo>
                  <a:lnTo>
                    <a:pt x="1628" y="184"/>
                  </a:lnTo>
                  <a:lnTo>
                    <a:pt x="1624" y="177"/>
                  </a:lnTo>
                  <a:lnTo>
                    <a:pt x="1620" y="173"/>
                  </a:lnTo>
                  <a:lnTo>
                    <a:pt x="1620" y="173"/>
                  </a:lnTo>
                  <a:lnTo>
                    <a:pt x="1609" y="165"/>
                  </a:lnTo>
                  <a:lnTo>
                    <a:pt x="1594" y="157"/>
                  </a:lnTo>
                  <a:lnTo>
                    <a:pt x="1594" y="157"/>
                  </a:lnTo>
                  <a:lnTo>
                    <a:pt x="1590" y="157"/>
                  </a:lnTo>
                  <a:lnTo>
                    <a:pt x="1582" y="157"/>
                  </a:lnTo>
                  <a:lnTo>
                    <a:pt x="1582" y="157"/>
                  </a:lnTo>
                  <a:lnTo>
                    <a:pt x="1570" y="169"/>
                  </a:lnTo>
                  <a:lnTo>
                    <a:pt x="1559" y="180"/>
                  </a:lnTo>
                  <a:lnTo>
                    <a:pt x="1559" y="180"/>
                  </a:lnTo>
                  <a:lnTo>
                    <a:pt x="1547" y="188"/>
                  </a:lnTo>
                  <a:lnTo>
                    <a:pt x="1528" y="200"/>
                  </a:lnTo>
                  <a:lnTo>
                    <a:pt x="1497" y="207"/>
                  </a:lnTo>
                  <a:lnTo>
                    <a:pt x="1463" y="215"/>
                  </a:lnTo>
                  <a:lnTo>
                    <a:pt x="1463" y="215"/>
                  </a:lnTo>
                  <a:lnTo>
                    <a:pt x="1397" y="219"/>
                  </a:lnTo>
                  <a:lnTo>
                    <a:pt x="1397" y="219"/>
                  </a:lnTo>
                  <a:lnTo>
                    <a:pt x="1324" y="250"/>
                  </a:lnTo>
                  <a:lnTo>
                    <a:pt x="1228" y="288"/>
                  </a:lnTo>
                  <a:lnTo>
                    <a:pt x="1228" y="288"/>
                  </a:lnTo>
                  <a:lnTo>
                    <a:pt x="1205" y="304"/>
                  </a:lnTo>
                  <a:lnTo>
                    <a:pt x="1182" y="319"/>
                  </a:lnTo>
                  <a:lnTo>
                    <a:pt x="1162" y="342"/>
                  </a:lnTo>
                  <a:lnTo>
                    <a:pt x="1081" y="481"/>
                  </a:lnTo>
                  <a:lnTo>
                    <a:pt x="1054" y="546"/>
                  </a:lnTo>
                  <a:lnTo>
                    <a:pt x="1039" y="554"/>
                  </a:lnTo>
                  <a:lnTo>
                    <a:pt x="1039" y="554"/>
                  </a:lnTo>
                  <a:lnTo>
                    <a:pt x="1031" y="558"/>
                  </a:lnTo>
                  <a:lnTo>
                    <a:pt x="1028" y="562"/>
                  </a:lnTo>
                  <a:lnTo>
                    <a:pt x="1024" y="565"/>
                  </a:lnTo>
                  <a:lnTo>
                    <a:pt x="1024" y="565"/>
                  </a:lnTo>
                  <a:lnTo>
                    <a:pt x="1028" y="577"/>
                  </a:lnTo>
                  <a:lnTo>
                    <a:pt x="1031" y="585"/>
                  </a:lnTo>
                  <a:lnTo>
                    <a:pt x="1028" y="616"/>
                  </a:lnTo>
                  <a:lnTo>
                    <a:pt x="1028" y="616"/>
                  </a:lnTo>
                  <a:lnTo>
                    <a:pt x="1020" y="639"/>
                  </a:lnTo>
                  <a:lnTo>
                    <a:pt x="1020" y="639"/>
                  </a:lnTo>
                  <a:lnTo>
                    <a:pt x="1016" y="650"/>
                  </a:lnTo>
                  <a:lnTo>
                    <a:pt x="1004" y="662"/>
                  </a:lnTo>
                  <a:lnTo>
                    <a:pt x="993" y="677"/>
                  </a:lnTo>
                  <a:lnTo>
                    <a:pt x="985" y="681"/>
                  </a:lnTo>
                  <a:lnTo>
                    <a:pt x="985" y="681"/>
                  </a:lnTo>
                  <a:lnTo>
                    <a:pt x="974" y="689"/>
                  </a:lnTo>
                  <a:lnTo>
                    <a:pt x="966" y="693"/>
                  </a:lnTo>
                  <a:lnTo>
                    <a:pt x="966" y="696"/>
                  </a:lnTo>
                  <a:lnTo>
                    <a:pt x="966" y="696"/>
                  </a:lnTo>
                  <a:lnTo>
                    <a:pt x="958" y="712"/>
                  </a:lnTo>
                  <a:lnTo>
                    <a:pt x="951" y="727"/>
                  </a:lnTo>
                  <a:lnTo>
                    <a:pt x="951" y="727"/>
                  </a:lnTo>
                  <a:lnTo>
                    <a:pt x="939" y="739"/>
                  </a:lnTo>
                  <a:lnTo>
                    <a:pt x="931" y="750"/>
                  </a:lnTo>
                  <a:lnTo>
                    <a:pt x="931" y="750"/>
                  </a:lnTo>
                  <a:lnTo>
                    <a:pt x="935" y="758"/>
                  </a:lnTo>
                  <a:lnTo>
                    <a:pt x="939" y="762"/>
                  </a:lnTo>
                  <a:lnTo>
                    <a:pt x="939" y="766"/>
                  </a:lnTo>
                  <a:lnTo>
                    <a:pt x="939" y="766"/>
                  </a:lnTo>
                  <a:lnTo>
                    <a:pt x="927" y="773"/>
                  </a:lnTo>
                  <a:lnTo>
                    <a:pt x="924" y="777"/>
                  </a:lnTo>
                  <a:lnTo>
                    <a:pt x="920" y="777"/>
                  </a:lnTo>
                  <a:lnTo>
                    <a:pt x="920" y="777"/>
                  </a:lnTo>
                  <a:lnTo>
                    <a:pt x="904" y="773"/>
                  </a:lnTo>
                  <a:lnTo>
                    <a:pt x="889" y="773"/>
                  </a:lnTo>
                  <a:lnTo>
                    <a:pt x="889" y="773"/>
                  </a:lnTo>
                  <a:lnTo>
                    <a:pt x="874" y="777"/>
                  </a:lnTo>
                  <a:lnTo>
                    <a:pt x="862" y="781"/>
                  </a:lnTo>
                  <a:lnTo>
                    <a:pt x="850" y="789"/>
                  </a:lnTo>
                  <a:lnTo>
                    <a:pt x="843" y="793"/>
                  </a:lnTo>
                  <a:lnTo>
                    <a:pt x="843" y="793"/>
                  </a:lnTo>
                  <a:lnTo>
                    <a:pt x="843" y="827"/>
                  </a:lnTo>
                  <a:lnTo>
                    <a:pt x="843" y="827"/>
                  </a:lnTo>
                  <a:lnTo>
                    <a:pt x="823" y="835"/>
                  </a:lnTo>
                  <a:lnTo>
                    <a:pt x="797" y="850"/>
                  </a:lnTo>
                  <a:lnTo>
                    <a:pt x="797" y="850"/>
                  </a:lnTo>
                  <a:lnTo>
                    <a:pt x="789" y="862"/>
                  </a:lnTo>
                  <a:lnTo>
                    <a:pt x="781" y="881"/>
                  </a:lnTo>
                  <a:lnTo>
                    <a:pt x="773" y="904"/>
                  </a:lnTo>
                  <a:lnTo>
                    <a:pt x="773" y="904"/>
                  </a:lnTo>
                  <a:lnTo>
                    <a:pt x="770" y="920"/>
                  </a:lnTo>
                  <a:lnTo>
                    <a:pt x="758" y="951"/>
                  </a:lnTo>
                  <a:lnTo>
                    <a:pt x="743" y="974"/>
                  </a:lnTo>
                  <a:lnTo>
                    <a:pt x="727" y="997"/>
                  </a:lnTo>
                  <a:lnTo>
                    <a:pt x="708" y="1024"/>
                  </a:lnTo>
                  <a:lnTo>
                    <a:pt x="685" y="1051"/>
                  </a:lnTo>
                  <a:lnTo>
                    <a:pt x="589" y="1235"/>
                  </a:lnTo>
                  <a:lnTo>
                    <a:pt x="573" y="1255"/>
                  </a:lnTo>
                  <a:lnTo>
                    <a:pt x="546" y="1359"/>
                  </a:lnTo>
                  <a:lnTo>
                    <a:pt x="496" y="1382"/>
                  </a:lnTo>
                  <a:lnTo>
                    <a:pt x="485" y="1424"/>
                  </a:lnTo>
                  <a:lnTo>
                    <a:pt x="485" y="1424"/>
                  </a:lnTo>
                  <a:lnTo>
                    <a:pt x="473" y="1436"/>
                  </a:lnTo>
                  <a:lnTo>
                    <a:pt x="469" y="1443"/>
                  </a:lnTo>
                  <a:lnTo>
                    <a:pt x="465" y="1455"/>
                  </a:lnTo>
                  <a:lnTo>
                    <a:pt x="465" y="1455"/>
                  </a:lnTo>
                  <a:lnTo>
                    <a:pt x="454" y="1482"/>
                  </a:lnTo>
                  <a:lnTo>
                    <a:pt x="438" y="1505"/>
                  </a:lnTo>
                  <a:lnTo>
                    <a:pt x="438" y="1505"/>
                  </a:lnTo>
                  <a:lnTo>
                    <a:pt x="431" y="1517"/>
                  </a:lnTo>
                  <a:lnTo>
                    <a:pt x="415" y="1524"/>
                  </a:lnTo>
                  <a:lnTo>
                    <a:pt x="400" y="1536"/>
                  </a:lnTo>
                  <a:lnTo>
                    <a:pt x="377" y="1555"/>
                  </a:lnTo>
                  <a:lnTo>
                    <a:pt x="377" y="1555"/>
                  </a:lnTo>
                  <a:lnTo>
                    <a:pt x="369" y="1578"/>
                  </a:lnTo>
                  <a:lnTo>
                    <a:pt x="361" y="1601"/>
                  </a:lnTo>
                  <a:lnTo>
                    <a:pt x="361" y="1620"/>
                  </a:lnTo>
                  <a:lnTo>
                    <a:pt x="361" y="1620"/>
                  </a:lnTo>
                  <a:lnTo>
                    <a:pt x="358" y="1632"/>
                  </a:lnTo>
                  <a:lnTo>
                    <a:pt x="350" y="1647"/>
                  </a:lnTo>
                  <a:lnTo>
                    <a:pt x="323" y="1690"/>
                  </a:lnTo>
                  <a:lnTo>
                    <a:pt x="284" y="1744"/>
                  </a:lnTo>
                  <a:lnTo>
                    <a:pt x="284" y="1744"/>
                  </a:lnTo>
                  <a:lnTo>
                    <a:pt x="281" y="1751"/>
                  </a:lnTo>
                  <a:lnTo>
                    <a:pt x="269" y="1774"/>
                  </a:lnTo>
                  <a:lnTo>
                    <a:pt x="269" y="1786"/>
                  </a:lnTo>
                  <a:lnTo>
                    <a:pt x="269" y="1798"/>
                  </a:lnTo>
                  <a:lnTo>
                    <a:pt x="277" y="1809"/>
                  </a:lnTo>
                  <a:lnTo>
                    <a:pt x="288" y="1817"/>
                  </a:lnTo>
                  <a:lnTo>
                    <a:pt x="288" y="1817"/>
                  </a:lnTo>
                  <a:lnTo>
                    <a:pt x="284" y="1821"/>
                  </a:lnTo>
                  <a:lnTo>
                    <a:pt x="269" y="1828"/>
                  </a:lnTo>
                  <a:lnTo>
                    <a:pt x="250" y="1828"/>
                  </a:lnTo>
                  <a:lnTo>
                    <a:pt x="242" y="1828"/>
                  </a:lnTo>
                  <a:lnTo>
                    <a:pt x="231" y="1825"/>
                  </a:lnTo>
                  <a:lnTo>
                    <a:pt x="231" y="1825"/>
                  </a:lnTo>
                  <a:lnTo>
                    <a:pt x="219" y="1817"/>
                  </a:lnTo>
                  <a:lnTo>
                    <a:pt x="219" y="1817"/>
                  </a:lnTo>
                  <a:lnTo>
                    <a:pt x="219" y="1821"/>
                  </a:lnTo>
                  <a:lnTo>
                    <a:pt x="227" y="1828"/>
                  </a:lnTo>
                  <a:lnTo>
                    <a:pt x="227" y="1828"/>
                  </a:lnTo>
                  <a:lnTo>
                    <a:pt x="196" y="1890"/>
                  </a:lnTo>
                  <a:lnTo>
                    <a:pt x="173" y="1940"/>
                  </a:lnTo>
                  <a:lnTo>
                    <a:pt x="165" y="1963"/>
                  </a:lnTo>
                  <a:lnTo>
                    <a:pt x="165" y="1982"/>
                  </a:lnTo>
                  <a:lnTo>
                    <a:pt x="150" y="1971"/>
                  </a:lnTo>
                  <a:lnTo>
                    <a:pt x="150" y="1971"/>
                  </a:lnTo>
                  <a:lnTo>
                    <a:pt x="138" y="1994"/>
                  </a:lnTo>
                  <a:lnTo>
                    <a:pt x="127" y="2017"/>
                  </a:lnTo>
                  <a:lnTo>
                    <a:pt x="123" y="2044"/>
                  </a:lnTo>
                  <a:lnTo>
                    <a:pt x="123" y="2044"/>
                  </a:lnTo>
                  <a:lnTo>
                    <a:pt x="115" y="2052"/>
                  </a:lnTo>
                  <a:lnTo>
                    <a:pt x="107" y="2082"/>
                  </a:lnTo>
                  <a:lnTo>
                    <a:pt x="107" y="2102"/>
                  </a:lnTo>
                  <a:lnTo>
                    <a:pt x="107" y="2129"/>
                  </a:lnTo>
                  <a:lnTo>
                    <a:pt x="115" y="2163"/>
                  </a:lnTo>
                  <a:lnTo>
                    <a:pt x="127" y="2198"/>
                  </a:lnTo>
                  <a:lnTo>
                    <a:pt x="127" y="2229"/>
                  </a:lnTo>
                  <a:lnTo>
                    <a:pt x="127" y="2229"/>
                  </a:lnTo>
                  <a:lnTo>
                    <a:pt x="130" y="2256"/>
                  </a:lnTo>
                  <a:lnTo>
                    <a:pt x="138" y="2271"/>
                  </a:lnTo>
                  <a:lnTo>
                    <a:pt x="146" y="2283"/>
                  </a:lnTo>
                  <a:lnTo>
                    <a:pt x="146" y="2283"/>
                  </a:lnTo>
                  <a:lnTo>
                    <a:pt x="142" y="2283"/>
                  </a:lnTo>
                  <a:lnTo>
                    <a:pt x="138" y="2283"/>
                  </a:lnTo>
                  <a:lnTo>
                    <a:pt x="134" y="2283"/>
                  </a:lnTo>
                  <a:lnTo>
                    <a:pt x="130" y="2290"/>
                  </a:lnTo>
                  <a:lnTo>
                    <a:pt x="127" y="2302"/>
                  </a:lnTo>
                  <a:lnTo>
                    <a:pt x="127" y="2317"/>
                  </a:lnTo>
                  <a:lnTo>
                    <a:pt x="127" y="2340"/>
                  </a:lnTo>
                  <a:lnTo>
                    <a:pt x="127" y="2340"/>
                  </a:lnTo>
                  <a:lnTo>
                    <a:pt x="134" y="2417"/>
                  </a:lnTo>
                  <a:lnTo>
                    <a:pt x="134" y="2433"/>
                  </a:lnTo>
                  <a:lnTo>
                    <a:pt x="134" y="2433"/>
                  </a:lnTo>
                  <a:lnTo>
                    <a:pt x="130" y="2433"/>
                  </a:lnTo>
                  <a:lnTo>
                    <a:pt x="130" y="2433"/>
                  </a:lnTo>
                  <a:lnTo>
                    <a:pt x="123" y="2425"/>
                  </a:lnTo>
                  <a:lnTo>
                    <a:pt x="115" y="2406"/>
                  </a:lnTo>
                  <a:lnTo>
                    <a:pt x="107" y="2398"/>
                  </a:lnTo>
                  <a:lnTo>
                    <a:pt x="103" y="2398"/>
                  </a:lnTo>
                  <a:lnTo>
                    <a:pt x="100" y="2406"/>
                  </a:lnTo>
                  <a:lnTo>
                    <a:pt x="100" y="2406"/>
                  </a:lnTo>
                  <a:lnTo>
                    <a:pt x="100" y="2429"/>
                  </a:lnTo>
                  <a:lnTo>
                    <a:pt x="103" y="2444"/>
                  </a:lnTo>
                  <a:lnTo>
                    <a:pt x="107" y="2456"/>
                  </a:lnTo>
                  <a:lnTo>
                    <a:pt x="80" y="2518"/>
                  </a:lnTo>
                  <a:lnTo>
                    <a:pt x="80" y="2518"/>
                  </a:lnTo>
                  <a:lnTo>
                    <a:pt x="69" y="2525"/>
                  </a:lnTo>
                  <a:lnTo>
                    <a:pt x="65" y="2533"/>
                  </a:lnTo>
                  <a:lnTo>
                    <a:pt x="61" y="2545"/>
                  </a:lnTo>
                  <a:lnTo>
                    <a:pt x="61" y="2545"/>
                  </a:lnTo>
                  <a:lnTo>
                    <a:pt x="57" y="2564"/>
                  </a:lnTo>
                  <a:lnTo>
                    <a:pt x="53" y="2579"/>
                  </a:lnTo>
                  <a:lnTo>
                    <a:pt x="53" y="2579"/>
                  </a:lnTo>
                  <a:lnTo>
                    <a:pt x="38" y="2610"/>
                  </a:lnTo>
                  <a:lnTo>
                    <a:pt x="30" y="2633"/>
                  </a:lnTo>
                  <a:lnTo>
                    <a:pt x="30" y="2645"/>
                  </a:lnTo>
                  <a:lnTo>
                    <a:pt x="38" y="2656"/>
                  </a:lnTo>
                  <a:lnTo>
                    <a:pt x="38" y="2656"/>
                  </a:lnTo>
                  <a:lnTo>
                    <a:pt x="46" y="2675"/>
                  </a:lnTo>
                  <a:lnTo>
                    <a:pt x="53" y="2691"/>
                  </a:lnTo>
                  <a:lnTo>
                    <a:pt x="57" y="2706"/>
                  </a:lnTo>
                  <a:lnTo>
                    <a:pt x="57" y="2706"/>
                  </a:lnTo>
                  <a:lnTo>
                    <a:pt x="30" y="2729"/>
                  </a:lnTo>
                  <a:lnTo>
                    <a:pt x="7" y="2749"/>
                  </a:lnTo>
                  <a:lnTo>
                    <a:pt x="0" y="2760"/>
                  </a:lnTo>
                  <a:lnTo>
                    <a:pt x="0" y="2760"/>
                  </a:lnTo>
                  <a:lnTo>
                    <a:pt x="7" y="2764"/>
                  </a:lnTo>
                  <a:lnTo>
                    <a:pt x="19" y="2764"/>
                  </a:lnTo>
                  <a:lnTo>
                    <a:pt x="38" y="2764"/>
                  </a:lnTo>
                  <a:lnTo>
                    <a:pt x="38" y="2764"/>
                  </a:lnTo>
                  <a:lnTo>
                    <a:pt x="88" y="2756"/>
                  </a:lnTo>
                  <a:lnTo>
                    <a:pt x="88" y="2756"/>
                  </a:lnTo>
                  <a:lnTo>
                    <a:pt x="50" y="2764"/>
                  </a:lnTo>
                  <a:lnTo>
                    <a:pt x="26" y="2776"/>
                  </a:lnTo>
                  <a:lnTo>
                    <a:pt x="19" y="2779"/>
                  </a:lnTo>
                  <a:lnTo>
                    <a:pt x="23" y="2783"/>
                  </a:lnTo>
                  <a:lnTo>
                    <a:pt x="23" y="2783"/>
                  </a:lnTo>
                  <a:lnTo>
                    <a:pt x="42" y="2810"/>
                  </a:lnTo>
                  <a:lnTo>
                    <a:pt x="53" y="2822"/>
                  </a:lnTo>
                  <a:lnTo>
                    <a:pt x="65" y="2826"/>
                  </a:lnTo>
                  <a:lnTo>
                    <a:pt x="65" y="2826"/>
                  </a:lnTo>
                  <a:lnTo>
                    <a:pt x="92" y="2833"/>
                  </a:lnTo>
                  <a:lnTo>
                    <a:pt x="107" y="2841"/>
                  </a:lnTo>
                  <a:lnTo>
                    <a:pt x="130" y="2829"/>
                  </a:lnTo>
                  <a:lnTo>
                    <a:pt x="130" y="2829"/>
                  </a:lnTo>
                  <a:lnTo>
                    <a:pt x="127" y="2841"/>
                  </a:lnTo>
                  <a:lnTo>
                    <a:pt x="127" y="2853"/>
                  </a:lnTo>
                  <a:lnTo>
                    <a:pt x="127" y="2860"/>
                  </a:lnTo>
                  <a:lnTo>
                    <a:pt x="150" y="2922"/>
                  </a:lnTo>
                  <a:lnTo>
                    <a:pt x="154" y="2976"/>
                  </a:lnTo>
                  <a:lnTo>
                    <a:pt x="234" y="3207"/>
                  </a:lnTo>
                  <a:lnTo>
                    <a:pt x="254" y="3230"/>
                  </a:lnTo>
                  <a:lnTo>
                    <a:pt x="254" y="3230"/>
                  </a:lnTo>
                  <a:lnTo>
                    <a:pt x="242" y="3261"/>
                  </a:lnTo>
                  <a:lnTo>
                    <a:pt x="242" y="3261"/>
                  </a:lnTo>
                  <a:lnTo>
                    <a:pt x="231" y="3272"/>
                  </a:lnTo>
                  <a:lnTo>
                    <a:pt x="227" y="3280"/>
                  </a:lnTo>
                  <a:lnTo>
                    <a:pt x="231" y="3291"/>
                  </a:lnTo>
                  <a:lnTo>
                    <a:pt x="231" y="3291"/>
                  </a:lnTo>
                  <a:lnTo>
                    <a:pt x="246" y="3311"/>
                  </a:lnTo>
                  <a:lnTo>
                    <a:pt x="277" y="3342"/>
                  </a:lnTo>
                  <a:lnTo>
                    <a:pt x="319" y="3388"/>
                  </a:lnTo>
                  <a:lnTo>
                    <a:pt x="319" y="3388"/>
                  </a:lnTo>
                  <a:lnTo>
                    <a:pt x="327" y="3419"/>
                  </a:lnTo>
                  <a:lnTo>
                    <a:pt x="404" y="3496"/>
                  </a:lnTo>
                  <a:lnTo>
                    <a:pt x="423" y="3496"/>
                  </a:lnTo>
                  <a:lnTo>
                    <a:pt x="423" y="3496"/>
                  </a:lnTo>
                  <a:lnTo>
                    <a:pt x="454" y="3522"/>
                  </a:lnTo>
                  <a:lnTo>
                    <a:pt x="504" y="3561"/>
                  </a:lnTo>
                  <a:lnTo>
                    <a:pt x="504" y="3561"/>
                  </a:lnTo>
                  <a:lnTo>
                    <a:pt x="535" y="3584"/>
                  </a:lnTo>
                  <a:lnTo>
                    <a:pt x="585" y="3626"/>
                  </a:lnTo>
                  <a:lnTo>
                    <a:pt x="616" y="3653"/>
                  </a:lnTo>
                  <a:lnTo>
                    <a:pt x="643" y="3680"/>
                  </a:lnTo>
                  <a:lnTo>
                    <a:pt x="662" y="3715"/>
                  </a:lnTo>
                  <a:lnTo>
                    <a:pt x="681" y="3750"/>
                  </a:lnTo>
                  <a:lnTo>
                    <a:pt x="681" y="3750"/>
                  </a:lnTo>
                  <a:lnTo>
                    <a:pt x="727" y="3877"/>
                  </a:lnTo>
                  <a:lnTo>
                    <a:pt x="727" y="3877"/>
                  </a:lnTo>
                  <a:lnTo>
                    <a:pt x="739" y="3954"/>
                  </a:lnTo>
                  <a:lnTo>
                    <a:pt x="743" y="4008"/>
                  </a:lnTo>
                  <a:lnTo>
                    <a:pt x="746" y="4042"/>
                  </a:lnTo>
                  <a:lnTo>
                    <a:pt x="746" y="4042"/>
                  </a:lnTo>
                  <a:lnTo>
                    <a:pt x="743" y="4054"/>
                  </a:lnTo>
                  <a:lnTo>
                    <a:pt x="735" y="4065"/>
                  </a:lnTo>
                  <a:lnTo>
                    <a:pt x="727" y="4077"/>
                  </a:lnTo>
                  <a:lnTo>
                    <a:pt x="758" y="4135"/>
                  </a:lnTo>
                  <a:lnTo>
                    <a:pt x="758" y="4135"/>
                  </a:lnTo>
                  <a:lnTo>
                    <a:pt x="750" y="4154"/>
                  </a:lnTo>
                  <a:lnTo>
                    <a:pt x="746" y="4169"/>
                  </a:lnTo>
                  <a:lnTo>
                    <a:pt x="746" y="4177"/>
                  </a:lnTo>
                  <a:lnTo>
                    <a:pt x="746" y="4177"/>
                  </a:lnTo>
                  <a:lnTo>
                    <a:pt x="750" y="4185"/>
                  </a:lnTo>
                  <a:lnTo>
                    <a:pt x="762" y="4200"/>
                  </a:lnTo>
                  <a:lnTo>
                    <a:pt x="770" y="4208"/>
                  </a:lnTo>
                  <a:lnTo>
                    <a:pt x="773" y="4212"/>
                  </a:lnTo>
                  <a:lnTo>
                    <a:pt x="785" y="4212"/>
                  </a:lnTo>
                  <a:lnTo>
                    <a:pt x="793" y="4208"/>
                  </a:lnTo>
                  <a:lnTo>
                    <a:pt x="793" y="4208"/>
                  </a:lnTo>
                  <a:close/>
                </a:path>
              </a:pathLst>
            </a:custGeom>
            <a:solidFill>
              <a:srgbClr val="C9CACB"/>
            </a:solidFill>
            <a:ln w="122238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84" name="Freeform 8"/>
            <p:cNvSpPr>
              <a:spLocks/>
            </p:cNvSpPr>
            <p:nvPr/>
          </p:nvSpPr>
          <p:spPr bwMode="auto">
            <a:xfrm>
              <a:off x="2556" y="3207"/>
              <a:ext cx="111" cy="220"/>
            </a:xfrm>
            <a:custGeom>
              <a:avLst/>
              <a:gdLst/>
              <a:ahLst/>
              <a:cxnLst>
                <a:cxn ang="0">
                  <a:pos x="92" y="181"/>
                </a:cxn>
                <a:cxn ang="0">
                  <a:pos x="111" y="162"/>
                </a:cxn>
                <a:cxn ang="0">
                  <a:pos x="107" y="135"/>
                </a:cxn>
                <a:cxn ang="0">
                  <a:pos x="104" y="112"/>
                </a:cxn>
                <a:cxn ang="0">
                  <a:pos x="96" y="81"/>
                </a:cxn>
                <a:cxn ang="0">
                  <a:pos x="88" y="54"/>
                </a:cxn>
                <a:cxn ang="0">
                  <a:pos x="100" y="23"/>
                </a:cxn>
                <a:cxn ang="0">
                  <a:pos x="104" y="0"/>
                </a:cxn>
                <a:cxn ang="0">
                  <a:pos x="92" y="0"/>
                </a:cxn>
                <a:cxn ang="0">
                  <a:pos x="73" y="8"/>
                </a:cxn>
                <a:cxn ang="0">
                  <a:pos x="46" y="8"/>
                </a:cxn>
                <a:cxn ang="0">
                  <a:pos x="23" y="20"/>
                </a:cxn>
                <a:cxn ang="0">
                  <a:pos x="7" y="39"/>
                </a:cxn>
                <a:cxn ang="0">
                  <a:pos x="27" y="62"/>
                </a:cxn>
                <a:cxn ang="0">
                  <a:pos x="27" y="62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4" y="104"/>
                </a:cxn>
                <a:cxn ang="0">
                  <a:pos x="0" y="112"/>
                </a:cxn>
                <a:cxn ang="0">
                  <a:pos x="4" y="123"/>
                </a:cxn>
                <a:cxn ang="0">
                  <a:pos x="4" y="123"/>
                </a:cxn>
                <a:cxn ang="0">
                  <a:pos x="19" y="143"/>
                </a:cxn>
                <a:cxn ang="0">
                  <a:pos x="50" y="174"/>
                </a:cxn>
                <a:cxn ang="0">
                  <a:pos x="92" y="220"/>
                </a:cxn>
                <a:cxn ang="0">
                  <a:pos x="107" y="200"/>
                </a:cxn>
                <a:cxn ang="0">
                  <a:pos x="92" y="181"/>
                </a:cxn>
              </a:cxnLst>
              <a:rect l="0" t="0" r="r" b="b"/>
              <a:pathLst>
                <a:path w="111" h="220">
                  <a:moveTo>
                    <a:pt x="92" y="181"/>
                  </a:moveTo>
                  <a:lnTo>
                    <a:pt x="111" y="162"/>
                  </a:lnTo>
                  <a:lnTo>
                    <a:pt x="107" y="135"/>
                  </a:lnTo>
                  <a:lnTo>
                    <a:pt x="104" y="112"/>
                  </a:lnTo>
                  <a:lnTo>
                    <a:pt x="96" y="81"/>
                  </a:lnTo>
                  <a:lnTo>
                    <a:pt x="88" y="54"/>
                  </a:lnTo>
                  <a:lnTo>
                    <a:pt x="100" y="23"/>
                  </a:lnTo>
                  <a:lnTo>
                    <a:pt x="104" y="0"/>
                  </a:lnTo>
                  <a:lnTo>
                    <a:pt x="92" y="0"/>
                  </a:lnTo>
                  <a:lnTo>
                    <a:pt x="73" y="8"/>
                  </a:lnTo>
                  <a:lnTo>
                    <a:pt x="46" y="8"/>
                  </a:lnTo>
                  <a:lnTo>
                    <a:pt x="23" y="20"/>
                  </a:lnTo>
                  <a:lnTo>
                    <a:pt x="7" y="39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4" y="104"/>
                  </a:lnTo>
                  <a:lnTo>
                    <a:pt x="0" y="112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19" y="143"/>
                  </a:lnTo>
                  <a:lnTo>
                    <a:pt x="50" y="174"/>
                  </a:lnTo>
                  <a:lnTo>
                    <a:pt x="92" y="220"/>
                  </a:lnTo>
                  <a:lnTo>
                    <a:pt x="107" y="200"/>
                  </a:lnTo>
                  <a:lnTo>
                    <a:pt x="92" y="18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85" name="Freeform 9"/>
            <p:cNvSpPr>
              <a:spLocks/>
            </p:cNvSpPr>
            <p:nvPr/>
          </p:nvSpPr>
          <p:spPr bwMode="auto">
            <a:xfrm>
              <a:off x="2483" y="2310"/>
              <a:ext cx="1004" cy="1960"/>
            </a:xfrm>
            <a:custGeom>
              <a:avLst/>
              <a:gdLst/>
              <a:ahLst/>
              <a:cxnLst>
                <a:cxn ang="0">
                  <a:pos x="954" y="146"/>
                </a:cxn>
                <a:cxn ang="0">
                  <a:pos x="962" y="116"/>
                </a:cxn>
                <a:cxn ang="0">
                  <a:pos x="1004" y="77"/>
                </a:cxn>
                <a:cxn ang="0">
                  <a:pos x="920" y="0"/>
                </a:cxn>
                <a:cxn ang="0">
                  <a:pos x="897" y="12"/>
                </a:cxn>
                <a:cxn ang="0">
                  <a:pos x="839" y="35"/>
                </a:cxn>
                <a:cxn ang="0">
                  <a:pos x="785" y="96"/>
                </a:cxn>
                <a:cxn ang="0">
                  <a:pos x="700" y="146"/>
                </a:cxn>
                <a:cxn ang="0">
                  <a:pos x="662" y="177"/>
                </a:cxn>
                <a:cxn ang="0">
                  <a:pos x="631" y="220"/>
                </a:cxn>
                <a:cxn ang="0">
                  <a:pos x="577" y="212"/>
                </a:cxn>
                <a:cxn ang="0">
                  <a:pos x="550" y="223"/>
                </a:cxn>
                <a:cxn ang="0">
                  <a:pos x="562" y="293"/>
                </a:cxn>
                <a:cxn ang="0">
                  <a:pos x="388" y="535"/>
                </a:cxn>
                <a:cxn ang="0">
                  <a:pos x="304" y="620"/>
                </a:cxn>
                <a:cxn ang="0">
                  <a:pos x="281" y="666"/>
                </a:cxn>
                <a:cxn ang="0">
                  <a:pos x="215" y="712"/>
                </a:cxn>
                <a:cxn ang="0">
                  <a:pos x="123" y="701"/>
                </a:cxn>
                <a:cxn ang="0">
                  <a:pos x="100" y="705"/>
                </a:cxn>
                <a:cxn ang="0">
                  <a:pos x="46" y="689"/>
                </a:cxn>
                <a:cxn ang="0">
                  <a:pos x="0" y="682"/>
                </a:cxn>
                <a:cxn ang="0">
                  <a:pos x="88" y="990"/>
                </a:cxn>
                <a:cxn ang="0">
                  <a:pos x="77" y="1020"/>
                </a:cxn>
                <a:cxn ang="0">
                  <a:pos x="173" y="1148"/>
                </a:cxn>
                <a:cxn ang="0">
                  <a:pos x="350" y="1290"/>
                </a:cxn>
                <a:cxn ang="0">
                  <a:pos x="489" y="1409"/>
                </a:cxn>
                <a:cxn ang="0">
                  <a:pos x="573" y="1606"/>
                </a:cxn>
                <a:cxn ang="0">
                  <a:pos x="589" y="1783"/>
                </a:cxn>
                <a:cxn ang="0">
                  <a:pos x="596" y="1883"/>
                </a:cxn>
                <a:cxn ang="0">
                  <a:pos x="608" y="1929"/>
                </a:cxn>
                <a:cxn ang="0">
                  <a:pos x="654" y="1887"/>
                </a:cxn>
                <a:cxn ang="0">
                  <a:pos x="762" y="1956"/>
                </a:cxn>
                <a:cxn ang="0">
                  <a:pos x="758" y="1894"/>
                </a:cxn>
                <a:cxn ang="0">
                  <a:pos x="785" y="1844"/>
                </a:cxn>
                <a:cxn ang="0">
                  <a:pos x="816" y="1729"/>
                </a:cxn>
                <a:cxn ang="0">
                  <a:pos x="816" y="1660"/>
                </a:cxn>
                <a:cxn ang="0">
                  <a:pos x="823" y="1544"/>
                </a:cxn>
                <a:cxn ang="0">
                  <a:pos x="770" y="1525"/>
                </a:cxn>
                <a:cxn ang="0">
                  <a:pos x="696" y="1448"/>
                </a:cxn>
                <a:cxn ang="0">
                  <a:pos x="685" y="1386"/>
                </a:cxn>
                <a:cxn ang="0">
                  <a:pos x="666" y="1352"/>
                </a:cxn>
                <a:cxn ang="0">
                  <a:pos x="689" y="1329"/>
                </a:cxn>
                <a:cxn ang="0">
                  <a:pos x="689" y="1294"/>
                </a:cxn>
                <a:cxn ang="0">
                  <a:pos x="662" y="1232"/>
                </a:cxn>
                <a:cxn ang="0">
                  <a:pos x="669" y="1182"/>
                </a:cxn>
                <a:cxn ang="0">
                  <a:pos x="646" y="1117"/>
                </a:cxn>
                <a:cxn ang="0">
                  <a:pos x="700" y="970"/>
                </a:cxn>
                <a:cxn ang="0">
                  <a:pos x="831" y="870"/>
                </a:cxn>
                <a:cxn ang="0">
                  <a:pos x="831" y="797"/>
                </a:cxn>
                <a:cxn ang="0">
                  <a:pos x="793" y="770"/>
                </a:cxn>
                <a:cxn ang="0">
                  <a:pos x="750" y="701"/>
                </a:cxn>
                <a:cxn ang="0">
                  <a:pos x="773" y="589"/>
                </a:cxn>
                <a:cxn ang="0">
                  <a:pos x="816" y="481"/>
                </a:cxn>
                <a:cxn ang="0">
                  <a:pos x="900" y="254"/>
                </a:cxn>
                <a:cxn ang="0">
                  <a:pos x="985" y="204"/>
                </a:cxn>
              </a:cxnLst>
              <a:rect l="0" t="0" r="r" b="b"/>
              <a:pathLst>
                <a:path w="1004" h="1960">
                  <a:moveTo>
                    <a:pt x="1001" y="197"/>
                  </a:moveTo>
                  <a:lnTo>
                    <a:pt x="1001" y="185"/>
                  </a:lnTo>
                  <a:lnTo>
                    <a:pt x="1001" y="185"/>
                  </a:lnTo>
                  <a:lnTo>
                    <a:pt x="981" y="170"/>
                  </a:lnTo>
                  <a:lnTo>
                    <a:pt x="954" y="146"/>
                  </a:lnTo>
                  <a:lnTo>
                    <a:pt x="954" y="146"/>
                  </a:lnTo>
                  <a:lnTo>
                    <a:pt x="943" y="139"/>
                  </a:lnTo>
                  <a:lnTo>
                    <a:pt x="943" y="127"/>
                  </a:lnTo>
                  <a:lnTo>
                    <a:pt x="951" y="120"/>
                  </a:lnTo>
                  <a:lnTo>
                    <a:pt x="962" y="116"/>
                  </a:lnTo>
                  <a:lnTo>
                    <a:pt x="966" y="112"/>
                  </a:lnTo>
                  <a:lnTo>
                    <a:pt x="970" y="104"/>
                  </a:lnTo>
                  <a:lnTo>
                    <a:pt x="985" y="96"/>
                  </a:lnTo>
                  <a:lnTo>
                    <a:pt x="993" y="96"/>
                  </a:lnTo>
                  <a:lnTo>
                    <a:pt x="1004" y="77"/>
                  </a:lnTo>
                  <a:lnTo>
                    <a:pt x="993" y="35"/>
                  </a:lnTo>
                  <a:lnTo>
                    <a:pt x="993" y="35"/>
                  </a:lnTo>
                  <a:lnTo>
                    <a:pt x="958" y="16"/>
                  </a:lnTo>
                  <a:lnTo>
                    <a:pt x="935" y="4"/>
                  </a:lnTo>
                  <a:lnTo>
                    <a:pt x="920" y="0"/>
                  </a:lnTo>
                  <a:lnTo>
                    <a:pt x="920" y="0"/>
                  </a:lnTo>
                  <a:lnTo>
                    <a:pt x="916" y="4"/>
                  </a:lnTo>
                  <a:lnTo>
                    <a:pt x="912" y="8"/>
                  </a:lnTo>
                  <a:lnTo>
                    <a:pt x="912" y="8"/>
                  </a:lnTo>
                  <a:lnTo>
                    <a:pt x="897" y="12"/>
                  </a:lnTo>
                  <a:lnTo>
                    <a:pt x="897" y="12"/>
                  </a:lnTo>
                  <a:lnTo>
                    <a:pt x="877" y="12"/>
                  </a:lnTo>
                  <a:lnTo>
                    <a:pt x="877" y="12"/>
                  </a:lnTo>
                  <a:lnTo>
                    <a:pt x="866" y="16"/>
                  </a:lnTo>
                  <a:lnTo>
                    <a:pt x="839" y="35"/>
                  </a:lnTo>
                  <a:lnTo>
                    <a:pt x="823" y="46"/>
                  </a:lnTo>
                  <a:lnTo>
                    <a:pt x="808" y="62"/>
                  </a:lnTo>
                  <a:lnTo>
                    <a:pt x="793" y="77"/>
                  </a:lnTo>
                  <a:lnTo>
                    <a:pt x="785" y="96"/>
                  </a:lnTo>
                  <a:lnTo>
                    <a:pt x="785" y="96"/>
                  </a:lnTo>
                  <a:lnTo>
                    <a:pt x="758" y="116"/>
                  </a:lnTo>
                  <a:lnTo>
                    <a:pt x="731" y="131"/>
                  </a:lnTo>
                  <a:lnTo>
                    <a:pt x="712" y="143"/>
                  </a:lnTo>
                  <a:lnTo>
                    <a:pt x="712" y="143"/>
                  </a:lnTo>
                  <a:lnTo>
                    <a:pt x="700" y="146"/>
                  </a:lnTo>
                  <a:lnTo>
                    <a:pt x="696" y="154"/>
                  </a:lnTo>
                  <a:lnTo>
                    <a:pt x="693" y="166"/>
                  </a:lnTo>
                  <a:lnTo>
                    <a:pt x="693" y="166"/>
                  </a:lnTo>
                  <a:lnTo>
                    <a:pt x="681" y="170"/>
                  </a:lnTo>
                  <a:lnTo>
                    <a:pt x="662" y="177"/>
                  </a:lnTo>
                  <a:lnTo>
                    <a:pt x="662" y="177"/>
                  </a:lnTo>
                  <a:lnTo>
                    <a:pt x="658" y="185"/>
                  </a:lnTo>
                  <a:lnTo>
                    <a:pt x="650" y="200"/>
                  </a:lnTo>
                  <a:lnTo>
                    <a:pt x="639" y="216"/>
                  </a:lnTo>
                  <a:lnTo>
                    <a:pt x="631" y="220"/>
                  </a:lnTo>
                  <a:lnTo>
                    <a:pt x="623" y="220"/>
                  </a:lnTo>
                  <a:lnTo>
                    <a:pt x="623" y="220"/>
                  </a:lnTo>
                  <a:lnTo>
                    <a:pt x="592" y="212"/>
                  </a:lnTo>
                  <a:lnTo>
                    <a:pt x="577" y="212"/>
                  </a:lnTo>
                  <a:lnTo>
                    <a:pt x="577" y="212"/>
                  </a:lnTo>
                  <a:lnTo>
                    <a:pt x="569" y="212"/>
                  </a:lnTo>
                  <a:lnTo>
                    <a:pt x="562" y="212"/>
                  </a:lnTo>
                  <a:lnTo>
                    <a:pt x="554" y="216"/>
                  </a:lnTo>
                  <a:lnTo>
                    <a:pt x="554" y="216"/>
                  </a:lnTo>
                  <a:lnTo>
                    <a:pt x="550" y="223"/>
                  </a:lnTo>
                  <a:lnTo>
                    <a:pt x="550" y="243"/>
                  </a:lnTo>
                  <a:lnTo>
                    <a:pt x="550" y="266"/>
                  </a:lnTo>
                  <a:lnTo>
                    <a:pt x="558" y="285"/>
                  </a:lnTo>
                  <a:lnTo>
                    <a:pt x="558" y="285"/>
                  </a:lnTo>
                  <a:lnTo>
                    <a:pt x="562" y="293"/>
                  </a:lnTo>
                  <a:lnTo>
                    <a:pt x="562" y="304"/>
                  </a:lnTo>
                  <a:lnTo>
                    <a:pt x="554" y="320"/>
                  </a:lnTo>
                  <a:lnTo>
                    <a:pt x="542" y="339"/>
                  </a:lnTo>
                  <a:lnTo>
                    <a:pt x="450" y="474"/>
                  </a:lnTo>
                  <a:lnTo>
                    <a:pt x="388" y="535"/>
                  </a:lnTo>
                  <a:lnTo>
                    <a:pt x="338" y="566"/>
                  </a:lnTo>
                  <a:lnTo>
                    <a:pt x="338" y="566"/>
                  </a:lnTo>
                  <a:lnTo>
                    <a:pt x="334" y="574"/>
                  </a:lnTo>
                  <a:lnTo>
                    <a:pt x="319" y="589"/>
                  </a:lnTo>
                  <a:lnTo>
                    <a:pt x="304" y="620"/>
                  </a:lnTo>
                  <a:lnTo>
                    <a:pt x="296" y="635"/>
                  </a:lnTo>
                  <a:lnTo>
                    <a:pt x="288" y="655"/>
                  </a:lnTo>
                  <a:lnTo>
                    <a:pt x="288" y="655"/>
                  </a:lnTo>
                  <a:lnTo>
                    <a:pt x="288" y="659"/>
                  </a:lnTo>
                  <a:lnTo>
                    <a:pt x="281" y="666"/>
                  </a:lnTo>
                  <a:lnTo>
                    <a:pt x="265" y="670"/>
                  </a:lnTo>
                  <a:lnTo>
                    <a:pt x="238" y="666"/>
                  </a:lnTo>
                  <a:lnTo>
                    <a:pt x="238" y="666"/>
                  </a:lnTo>
                  <a:lnTo>
                    <a:pt x="227" y="693"/>
                  </a:lnTo>
                  <a:lnTo>
                    <a:pt x="215" y="712"/>
                  </a:lnTo>
                  <a:lnTo>
                    <a:pt x="207" y="716"/>
                  </a:lnTo>
                  <a:lnTo>
                    <a:pt x="204" y="720"/>
                  </a:lnTo>
                  <a:lnTo>
                    <a:pt x="204" y="720"/>
                  </a:lnTo>
                  <a:lnTo>
                    <a:pt x="157" y="709"/>
                  </a:lnTo>
                  <a:lnTo>
                    <a:pt x="123" y="701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07" y="705"/>
                  </a:lnTo>
                  <a:lnTo>
                    <a:pt x="100" y="705"/>
                  </a:lnTo>
                  <a:lnTo>
                    <a:pt x="100" y="705"/>
                  </a:lnTo>
                  <a:lnTo>
                    <a:pt x="80" y="701"/>
                  </a:lnTo>
                  <a:lnTo>
                    <a:pt x="65" y="693"/>
                  </a:lnTo>
                  <a:lnTo>
                    <a:pt x="65" y="693"/>
                  </a:lnTo>
                  <a:lnTo>
                    <a:pt x="53" y="693"/>
                  </a:lnTo>
                  <a:lnTo>
                    <a:pt x="46" y="689"/>
                  </a:lnTo>
                  <a:lnTo>
                    <a:pt x="46" y="689"/>
                  </a:lnTo>
                  <a:lnTo>
                    <a:pt x="26" y="686"/>
                  </a:lnTo>
                  <a:lnTo>
                    <a:pt x="26" y="686"/>
                  </a:lnTo>
                  <a:lnTo>
                    <a:pt x="7" y="686"/>
                  </a:lnTo>
                  <a:lnTo>
                    <a:pt x="0" y="682"/>
                  </a:lnTo>
                  <a:lnTo>
                    <a:pt x="0" y="705"/>
                  </a:lnTo>
                  <a:lnTo>
                    <a:pt x="80" y="936"/>
                  </a:lnTo>
                  <a:lnTo>
                    <a:pt x="100" y="959"/>
                  </a:lnTo>
                  <a:lnTo>
                    <a:pt x="100" y="959"/>
                  </a:lnTo>
                  <a:lnTo>
                    <a:pt x="88" y="990"/>
                  </a:lnTo>
                  <a:lnTo>
                    <a:pt x="88" y="990"/>
                  </a:lnTo>
                  <a:lnTo>
                    <a:pt x="77" y="1001"/>
                  </a:lnTo>
                  <a:lnTo>
                    <a:pt x="73" y="1009"/>
                  </a:lnTo>
                  <a:lnTo>
                    <a:pt x="77" y="1020"/>
                  </a:lnTo>
                  <a:lnTo>
                    <a:pt x="77" y="1020"/>
                  </a:lnTo>
                  <a:lnTo>
                    <a:pt x="92" y="1040"/>
                  </a:lnTo>
                  <a:lnTo>
                    <a:pt x="123" y="1071"/>
                  </a:lnTo>
                  <a:lnTo>
                    <a:pt x="165" y="1117"/>
                  </a:lnTo>
                  <a:lnTo>
                    <a:pt x="165" y="1117"/>
                  </a:lnTo>
                  <a:lnTo>
                    <a:pt x="173" y="1148"/>
                  </a:lnTo>
                  <a:lnTo>
                    <a:pt x="250" y="1225"/>
                  </a:lnTo>
                  <a:lnTo>
                    <a:pt x="269" y="1225"/>
                  </a:lnTo>
                  <a:lnTo>
                    <a:pt x="269" y="1225"/>
                  </a:lnTo>
                  <a:lnTo>
                    <a:pt x="300" y="1251"/>
                  </a:lnTo>
                  <a:lnTo>
                    <a:pt x="350" y="1290"/>
                  </a:lnTo>
                  <a:lnTo>
                    <a:pt x="350" y="1290"/>
                  </a:lnTo>
                  <a:lnTo>
                    <a:pt x="381" y="1313"/>
                  </a:lnTo>
                  <a:lnTo>
                    <a:pt x="431" y="1355"/>
                  </a:lnTo>
                  <a:lnTo>
                    <a:pt x="462" y="1382"/>
                  </a:lnTo>
                  <a:lnTo>
                    <a:pt x="489" y="1409"/>
                  </a:lnTo>
                  <a:lnTo>
                    <a:pt x="508" y="1444"/>
                  </a:lnTo>
                  <a:lnTo>
                    <a:pt x="527" y="1479"/>
                  </a:lnTo>
                  <a:lnTo>
                    <a:pt x="527" y="1479"/>
                  </a:lnTo>
                  <a:lnTo>
                    <a:pt x="573" y="1606"/>
                  </a:lnTo>
                  <a:lnTo>
                    <a:pt x="573" y="1606"/>
                  </a:lnTo>
                  <a:lnTo>
                    <a:pt x="585" y="1683"/>
                  </a:lnTo>
                  <a:lnTo>
                    <a:pt x="589" y="1737"/>
                  </a:lnTo>
                  <a:lnTo>
                    <a:pt x="592" y="1771"/>
                  </a:lnTo>
                  <a:lnTo>
                    <a:pt x="592" y="1771"/>
                  </a:lnTo>
                  <a:lnTo>
                    <a:pt x="589" y="1783"/>
                  </a:lnTo>
                  <a:lnTo>
                    <a:pt x="581" y="1794"/>
                  </a:lnTo>
                  <a:lnTo>
                    <a:pt x="573" y="1806"/>
                  </a:lnTo>
                  <a:lnTo>
                    <a:pt x="604" y="1864"/>
                  </a:lnTo>
                  <a:lnTo>
                    <a:pt x="604" y="1864"/>
                  </a:lnTo>
                  <a:lnTo>
                    <a:pt x="596" y="1883"/>
                  </a:lnTo>
                  <a:lnTo>
                    <a:pt x="592" y="1898"/>
                  </a:lnTo>
                  <a:lnTo>
                    <a:pt x="592" y="1906"/>
                  </a:lnTo>
                  <a:lnTo>
                    <a:pt x="592" y="1906"/>
                  </a:lnTo>
                  <a:lnTo>
                    <a:pt x="596" y="1914"/>
                  </a:lnTo>
                  <a:lnTo>
                    <a:pt x="608" y="1929"/>
                  </a:lnTo>
                  <a:lnTo>
                    <a:pt x="616" y="1937"/>
                  </a:lnTo>
                  <a:lnTo>
                    <a:pt x="619" y="1941"/>
                  </a:lnTo>
                  <a:lnTo>
                    <a:pt x="631" y="1941"/>
                  </a:lnTo>
                  <a:lnTo>
                    <a:pt x="639" y="1937"/>
                  </a:lnTo>
                  <a:lnTo>
                    <a:pt x="654" y="1887"/>
                  </a:lnTo>
                  <a:lnTo>
                    <a:pt x="677" y="1906"/>
                  </a:lnTo>
                  <a:lnTo>
                    <a:pt x="700" y="1906"/>
                  </a:lnTo>
                  <a:lnTo>
                    <a:pt x="723" y="1918"/>
                  </a:lnTo>
                  <a:lnTo>
                    <a:pt x="739" y="1921"/>
                  </a:lnTo>
                  <a:lnTo>
                    <a:pt x="762" y="1956"/>
                  </a:lnTo>
                  <a:lnTo>
                    <a:pt x="777" y="1960"/>
                  </a:lnTo>
                  <a:lnTo>
                    <a:pt x="777" y="1937"/>
                  </a:lnTo>
                  <a:lnTo>
                    <a:pt x="758" y="1906"/>
                  </a:lnTo>
                  <a:lnTo>
                    <a:pt x="758" y="1906"/>
                  </a:lnTo>
                  <a:lnTo>
                    <a:pt x="758" y="1894"/>
                  </a:lnTo>
                  <a:lnTo>
                    <a:pt x="762" y="1875"/>
                  </a:lnTo>
                  <a:lnTo>
                    <a:pt x="762" y="1864"/>
                  </a:lnTo>
                  <a:lnTo>
                    <a:pt x="770" y="1852"/>
                  </a:lnTo>
                  <a:lnTo>
                    <a:pt x="777" y="1848"/>
                  </a:lnTo>
                  <a:lnTo>
                    <a:pt x="785" y="1844"/>
                  </a:lnTo>
                  <a:lnTo>
                    <a:pt x="804" y="1825"/>
                  </a:lnTo>
                  <a:lnTo>
                    <a:pt x="804" y="1810"/>
                  </a:lnTo>
                  <a:lnTo>
                    <a:pt x="823" y="1802"/>
                  </a:lnTo>
                  <a:lnTo>
                    <a:pt x="816" y="1771"/>
                  </a:lnTo>
                  <a:lnTo>
                    <a:pt x="816" y="1729"/>
                  </a:lnTo>
                  <a:lnTo>
                    <a:pt x="827" y="1714"/>
                  </a:lnTo>
                  <a:lnTo>
                    <a:pt x="827" y="1706"/>
                  </a:lnTo>
                  <a:lnTo>
                    <a:pt x="816" y="1690"/>
                  </a:lnTo>
                  <a:lnTo>
                    <a:pt x="812" y="1683"/>
                  </a:lnTo>
                  <a:lnTo>
                    <a:pt x="816" y="1660"/>
                  </a:lnTo>
                  <a:lnTo>
                    <a:pt x="823" y="1621"/>
                  </a:lnTo>
                  <a:lnTo>
                    <a:pt x="820" y="1613"/>
                  </a:lnTo>
                  <a:lnTo>
                    <a:pt x="823" y="1590"/>
                  </a:lnTo>
                  <a:lnTo>
                    <a:pt x="823" y="1590"/>
                  </a:lnTo>
                  <a:lnTo>
                    <a:pt x="823" y="1544"/>
                  </a:lnTo>
                  <a:lnTo>
                    <a:pt x="823" y="1544"/>
                  </a:lnTo>
                  <a:lnTo>
                    <a:pt x="820" y="1544"/>
                  </a:lnTo>
                  <a:lnTo>
                    <a:pt x="804" y="1544"/>
                  </a:lnTo>
                  <a:lnTo>
                    <a:pt x="789" y="1540"/>
                  </a:lnTo>
                  <a:lnTo>
                    <a:pt x="770" y="1525"/>
                  </a:lnTo>
                  <a:lnTo>
                    <a:pt x="754" y="1521"/>
                  </a:lnTo>
                  <a:lnTo>
                    <a:pt x="716" y="1483"/>
                  </a:lnTo>
                  <a:lnTo>
                    <a:pt x="693" y="1456"/>
                  </a:lnTo>
                  <a:lnTo>
                    <a:pt x="693" y="1456"/>
                  </a:lnTo>
                  <a:lnTo>
                    <a:pt x="696" y="1448"/>
                  </a:lnTo>
                  <a:lnTo>
                    <a:pt x="704" y="1425"/>
                  </a:lnTo>
                  <a:lnTo>
                    <a:pt x="704" y="1413"/>
                  </a:lnTo>
                  <a:lnTo>
                    <a:pt x="700" y="1402"/>
                  </a:lnTo>
                  <a:lnTo>
                    <a:pt x="696" y="1394"/>
                  </a:lnTo>
                  <a:lnTo>
                    <a:pt x="685" y="1386"/>
                  </a:lnTo>
                  <a:lnTo>
                    <a:pt x="685" y="1386"/>
                  </a:lnTo>
                  <a:lnTo>
                    <a:pt x="673" y="1382"/>
                  </a:lnTo>
                  <a:lnTo>
                    <a:pt x="666" y="1371"/>
                  </a:lnTo>
                  <a:lnTo>
                    <a:pt x="666" y="1363"/>
                  </a:lnTo>
                  <a:lnTo>
                    <a:pt x="666" y="1352"/>
                  </a:lnTo>
                  <a:lnTo>
                    <a:pt x="666" y="1344"/>
                  </a:lnTo>
                  <a:lnTo>
                    <a:pt x="673" y="1336"/>
                  </a:lnTo>
                  <a:lnTo>
                    <a:pt x="681" y="1332"/>
                  </a:lnTo>
                  <a:lnTo>
                    <a:pt x="689" y="1329"/>
                  </a:lnTo>
                  <a:lnTo>
                    <a:pt x="689" y="1329"/>
                  </a:lnTo>
                  <a:lnTo>
                    <a:pt x="693" y="1325"/>
                  </a:lnTo>
                  <a:lnTo>
                    <a:pt x="696" y="1321"/>
                  </a:lnTo>
                  <a:lnTo>
                    <a:pt x="696" y="1309"/>
                  </a:lnTo>
                  <a:lnTo>
                    <a:pt x="689" y="1294"/>
                  </a:lnTo>
                  <a:lnTo>
                    <a:pt x="689" y="1294"/>
                  </a:lnTo>
                  <a:lnTo>
                    <a:pt x="681" y="1290"/>
                  </a:lnTo>
                  <a:lnTo>
                    <a:pt x="669" y="1271"/>
                  </a:lnTo>
                  <a:lnTo>
                    <a:pt x="666" y="1259"/>
                  </a:lnTo>
                  <a:lnTo>
                    <a:pt x="662" y="1248"/>
                  </a:lnTo>
                  <a:lnTo>
                    <a:pt x="662" y="1232"/>
                  </a:lnTo>
                  <a:lnTo>
                    <a:pt x="666" y="1217"/>
                  </a:lnTo>
                  <a:lnTo>
                    <a:pt x="666" y="1217"/>
                  </a:lnTo>
                  <a:lnTo>
                    <a:pt x="669" y="1213"/>
                  </a:lnTo>
                  <a:lnTo>
                    <a:pt x="673" y="1201"/>
                  </a:lnTo>
                  <a:lnTo>
                    <a:pt x="669" y="1182"/>
                  </a:lnTo>
                  <a:lnTo>
                    <a:pt x="666" y="1171"/>
                  </a:lnTo>
                  <a:lnTo>
                    <a:pt x="658" y="1155"/>
                  </a:lnTo>
                  <a:lnTo>
                    <a:pt x="658" y="1155"/>
                  </a:lnTo>
                  <a:lnTo>
                    <a:pt x="650" y="1136"/>
                  </a:lnTo>
                  <a:lnTo>
                    <a:pt x="646" y="1117"/>
                  </a:lnTo>
                  <a:lnTo>
                    <a:pt x="650" y="1097"/>
                  </a:lnTo>
                  <a:lnTo>
                    <a:pt x="654" y="1082"/>
                  </a:lnTo>
                  <a:lnTo>
                    <a:pt x="666" y="1051"/>
                  </a:lnTo>
                  <a:lnTo>
                    <a:pt x="669" y="1040"/>
                  </a:lnTo>
                  <a:lnTo>
                    <a:pt x="700" y="970"/>
                  </a:lnTo>
                  <a:lnTo>
                    <a:pt x="723" y="967"/>
                  </a:lnTo>
                  <a:lnTo>
                    <a:pt x="743" y="951"/>
                  </a:lnTo>
                  <a:lnTo>
                    <a:pt x="823" y="886"/>
                  </a:lnTo>
                  <a:lnTo>
                    <a:pt x="831" y="870"/>
                  </a:lnTo>
                  <a:lnTo>
                    <a:pt x="831" y="870"/>
                  </a:lnTo>
                  <a:lnTo>
                    <a:pt x="827" y="855"/>
                  </a:lnTo>
                  <a:lnTo>
                    <a:pt x="827" y="847"/>
                  </a:lnTo>
                  <a:lnTo>
                    <a:pt x="827" y="840"/>
                  </a:lnTo>
                  <a:lnTo>
                    <a:pt x="831" y="840"/>
                  </a:lnTo>
                  <a:lnTo>
                    <a:pt x="831" y="797"/>
                  </a:lnTo>
                  <a:lnTo>
                    <a:pt x="831" y="797"/>
                  </a:lnTo>
                  <a:lnTo>
                    <a:pt x="823" y="789"/>
                  </a:lnTo>
                  <a:lnTo>
                    <a:pt x="816" y="782"/>
                  </a:lnTo>
                  <a:lnTo>
                    <a:pt x="800" y="778"/>
                  </a:lnTo>
                  <a:lnTo>
                    <a:pt x="793" y="770"/>
                  </a:lnTo>
                  <a:lnTo>
                    <a:pt x="785" y="747"/>
                  </a:lnTo>
                  <a:lnTo>
                    <a:pt x="766" y="720"/>
                  </a:lnTo>
                  <a:lnTo>
                    <a:pt x="766" y="720"/>
                  </a:lnTo>
                  <a:lnTo>
                    <a:pt x="754" y="712"/>
                  </a:lnTo>
                  <a:lnTo>
                    <a:pt x="750" y="701"/>
                  </a:lnTo>
                  <a:lnTo>
                    <a:pt x="743" y="682"/>
                  </a:lnTo>
                  <a:lnTo>
                    <a:pt x="743" y="662"/>
                  </a:lnTo>
                  <a:lnTo>
                    <a:pt x="743" y="643"/>
                  </a:lnTo>
                  <a:lnTo>
                    <a:pt x="754" y="616"/>
                  </a:lnTo>
                  <a:lnTo>
                    <a:pt x="773" y="589"/>
                  </a:lnTo>
                  <a:lnTo>
                    <a:pt x="777" y="574"/>
                  </a:lnTo>
                  <a:lnTo>
                    <a:pt x="820" y="520"/>
                  </a:lnTo>
                  <a:lnTo>
                    <a:pt x="816" y="505"/>
                  </a:lnTo>
                  <a:lnTo>
                    <a:pt x="812" y="501"/>
                  </a:lnTo>
                  <a:lnTo>
                    <a:pt x="816" y="481"/>
                  </a:lnTo>
                  <a:lnTo>
                    <a:pt x="831" y="447"/>
                  </a:lnTo>
                  <a:lnTo>
                    <a:pt x="831" y="428"/>
                  </a:lnTo>
                  <a:lnTo>
                    <a:pt x="835" y="385"/>
                  </a:lnTo>
                  <a:lnTo>
                    <a:pt x="874" y="304"/>
                  </a:lnTo>
                  <a:lnTo>
                    <a:pt x="900" y="254"/>
                  </a:lnTo>
                  <a:lnTo>
                    <a:pt x="900" y="254"/>
                  </a:lnTo>
                  <a:lnTo>
                    <a:pt x="927" y="231"/>
                  </a:lnTo>
                  <a:lnTo>
                    <a:pt x="954" y="216"/>
                  </a:lnTo>
                  <a:lnTo>
                    <a:pt x="970" y="208"/>
                  </a:lnTo>
                  <a:lnTo>
                    <a:pt x="985" y="204"/>
                  </a:lnTo>
                  <a:lnTo>
                    <a:pt x="1001" y="197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86" name="Freeform 10"/>
            <p:cNvSpPr>
              <a:spLocks/>
            </p:cNvSpPr>
            <p:nvPr/>
          </p:nvSpPr>
          <p:spPr bwMode="auto">
            <a:xfrm>
              <a:off x="3133" y="2356"/>
              <a:ext cx="863" cy="1498"/>
            </a:xfrm>
            <a:custGeom>
              <a:avLst/>
              <a:gdLst/>
              <a:ahLst/>
              <a:cxnLst>
                <a:cxn ang="0">
                  <a:pos x="770" y="358"/>
                </a:cxn>
                <a:cxn ang="0">
                  <a:pos x="759" y="305"/>
                </a:cxn>
                <a:cxn ang="0">
                  <a:pos x="770" y="270"/>
                </a:cxn>
                <a:cxn ang="0">
                  <a:pos x="790" y="258"/>
                </a:cxn>
                <a:cxn ang="0">
                  <a:pos x="801" y="197"/>
                </a:cxn>
                <a:cxn ang="0">
                  <a:pos x="824" y="147"/>
                </a:cxn>
                <a:cxn ang="0">
                  <a:pos x="840" y="135"/>
                </a:cxn>
                <a:cxn ang="0">
                  <a:pos x="863" y="12"/>
                </a:cxn>
                <a:cxn ang="0">
                  <a:pos x="805" y="8"/>
                </a:cxn>
                <a:cxn ang="0">
                  <a:pos x="790" y="58"/>
                </a:cxn>
                <a:cxn ang="0">
                  <a:pos x="786" y="85"/>
                </a:cxn>
                <a:cxn ang="0">
                  <a:pos x="747" y="151"/>
                </a:cxn>
                <a:cxn ang="0">
                  <a:pos x="705" y="262"/>
                </a:cxn>
                <a:cxn ang="0">
                  <a:pos x="666" y="366"/>
                </a:cxn>
                <a:cxn ang="0">
                  <a:pos x="624" y="405"/>
                </a:cxn>
                <a:cxn ang="0">
                  <a:pos x="597" y="397"/>
                </a:cxn>
                <a:cxn ang="0">
                  <a:pos x="539" y="328"/>
                </a:cxn>
                <a:cxn ang="0">
                  <a:pos x="524" y="274"/>
                </a:cxn>
                <a:cxn ang="0">
                  <a:pos x="485" y="258"/>
                </a:cxn>
                <a:cxn ang="0">
                  <a:pos x="466" y="247"/>
                </a:cxn>
                <a:cxn ang="0">
                  <a:pos x="435" y="235"/>
                </a:cxn>
                <a:cxn ang="0">
                  <a:pos x="405" y="224"/>
                </a:cxn>
                <a:cxn ang="0">
                  <a:pos x="381" y="193"/>
                </a:cxn>
                <a:cxn ang="0">
                  <a:pos x="358" y="162"/>
                </a:cxn>
                <a:cxn ang="0">
                  <a:pos x="351" y="151"/>
                </a:cxn>
                <a:cxn ang="0">
                  <a:pos x="304" y="170"/>
                </a:cxn>
                <a:cxn ang="0">
                  <a:pos x="185" y="339"/>
                </a:cxn>
                <a:cxn ang="0">
                  <a:pos x="162" y="455"/>
                </a:cxn>
                <a:cxn ang="0">
                  <a:pos x="123" y="543"/>
                </a:cxn>
                <a:cxn ang="0">
                  <a:pos x="93" y="616"/>
                </a:cxn>
                <a:cxn ang="0">
                  <a:pos x="116" y="674"/>
                </a:cxn>
                <a:cxn ang="0">
                  <a:pos x="150" y="732"/>
                </a:cxn>
                <a:cxn ang="0">
                  <a:pos x="181" y="794"/>
                </a:cxn>
                <a:cxn ang="0">
                  <a:pos x="177" y="809"/>
                </a:cxn>
                <a:cxn ang="0">
                  <a:pos x="73" y="921"/>
                </a:cxn>
                <a:cxn ang="0">
                  <a:pos x="16" y="1005"/>
                </a:cxn>
                <a:cxn ang="0">
                  <a:pos x="0" y="1090"/>
                </a:cxn>
                <a:cxn ang="0">
                  <a:pos x="23" y="1136"/>
                </a:cxn>
                <a:cxn ang="0">
                  <a:pos x="16" y="1171"/>
                </a:cxn>
                <a:cxn ang="0">
                  <a:pos x="19" y="1225"/>
                </a:cxn>
                <a:cxn ang="0">
                  <a:pos x="46" y="1263"/>
                </a:cxn>
                <a:cxn ang="0">
                  <a:pos x="39" y="1283"/>
                </a:cxn>
                <a:cxn ang="0">
                  <a:pos x="16" y="1306"/>
                </a:cxn>
                <a:cxn ang="0">
                  <a:pos x="35" y="1340"/>
                </a:cxn>
                <a:cxn ang="0">
                  <a:pos x="54" y="1367"/>
                </a:cxn>
                <a:cxn ang="0">
                  <a:pos x="66" y="1437"/>
                </a:cxn>
                <a:cxn ang="0">
                  <a:pos x="139" y="1494"/>
                </a:cxn>
                <a:cxn ang="0">
                  <a:pos x="173" y="1498"/>
                </a:cxn>
                <a:cxn ang="0">
                  <a:pos x="197" y="1333"/>
                </a:cxn>
                <a:cxn ang="0">
                  <a:pos x="247" y="1182"/>
                </a:cxn>
                <a:cxn ang="0">
                  <a:pos x="270" y="1109"/>
                </a:cxn>
                <a:cxn ang="0">
                  <a:pos x="316" y="1051"/>
                </a:cxn>
                <a:cxn ang="0">
                  <a:pos x="420" y="909"/>
                </a:cxn>
                <a:cxn ang="0">
                  <a:pos x="474" y="855"/>
                </a:cxn>
                <a:cxn ang="0">
                  <a:pos x="524" y="797"/>
                </a:cxn>
                <a:cxn ang="0">
                  <a:pos x="520" y="751"/>
                </a:cxn>
                <a:cxn ang="0">
                  <a:pos x="547" y="713"/>
                </a:cxn>
                <a:cxn ang="0">
                  <a:pos x="578" y="690"/>
                </a:cxn>
                <a:cxn ang="0">
                  <a:pos x="647" y="593"/>
                </a:cxn>
                <a:cxn ang="0">
                  <a:pos x="751" y="401"/>
                </a:cxn>
                <a:cxn ang="0">
                  <a:pos x="774" y="374"/>
                </a:cxn>
              </a:cxnLst>
              <a:rect l="0" t="0" r="r" b="b"/>
              <a:pathLst>
                <a:path w="863" h="1498">
                  <a:moveTo>
                    <a:pt x="774" y="374"/>
                  </a:moveTo>
                  <a:lnTo>
                    <a:pt x="774" y="374"/>
                  </a:lnTo>
                  <a:lnTo>
                    <a:pt x="770" y="370"/>
                  </a:lnTo>
                  <a:lnTo>
                    <a:pt x="770" y="358"/>
                  </a:lnTo>
                  <a:lnTo>
                    <a:pt x="770" y="358"/>
                  </a:lnTo>
                  <a:lnTo>
                    <a:pt x="770" y="335"/>
                  </a:lnTo>
                  <a:lnTo>
                    <a:pt x="770" y="320"/>
                  </a:lnTo>
                  <a:lnTo>
                    <a:pt x="759" y="305"/>
                  </a:lnTo>
                  <a:lnTo>
                    <a:pt x="759" y="281"/>
                  </a:lnTo>
                  <a:lnTo>
                    <a:pt x="759" y="281"/>
                  </a:lnTo>
                  <a:lnTo>
                    <a:pt x="763" y="274"/>
                  </a:lnTo>
                  <a:lnTo>
                    <a:pt x="770" y="270"/>
                  </a:lnTo>
                  <a:lnTo>
                    <a:pt x="770" y="270"/>
                  </a:lnTo>
                  <a:lnTo>
                    <a:pt x="782" y="262"/>
                  </a:lnTo>
                  <a:lnTo>
                    <a:pt x="790" y="258"/>
                  </a:lnTo>
                  <a:lnTo>
                    <a:pt x="790" y="258"/>
                  </a:lnTo>
                  <a:lnTo>
                    <a:pt x="786" y="251"/>
                  </a:lnTo>
                  <a:lnTo>
                    <a:pt x="786" y="235"/>
                  </a:lnTo>
                  <a:lnTo>
                    <a:pt x="786" y="235"/>
                  </a:lnTo>
                  <a:lnTo>
                    <a:pt x="801" y="197"/>
                  </a:lnTo>
                  <a:lnTo>
                    <a:pt x="816" y="166"/>
                  </a:lnTo>
                  <a:lnTo>
                    <a:pt x="816" y="166"/>
                  </a:lnTo>
                  <a:lnTo>
                    <a:pt x="820" y="154"/>
                  </a:lnTo>
                  <a:lnTo>
                    <a:pt x="824" y="147"/>
                  </a:lnTo>
                  <a:lnTo>
                    <a:pt x="832" y="139"/>
                  </a:lnTo>
                  <a:lnTo>
                    <a:pt x="832" y="139"/>
                  </a:lnTo>
                  <a:lnTo>
                    <a:pt x="836" y="139"/>
                  </a:lnTo>
                  <a:lnTo>
                    <a:pt x="840" y="135"/>
                  </a:lnTo>
                  <a:lnTo>
                    <a:pt x="840" y="127"/>
                  </a:lnTo>
                  <a:lnTo>
                    <a:pt x="840" y="116"/>
                  </a:lnTo>
                  <a:lnTo>
                    <a:pt x="863" y="12"/>
                  </a:lnTo>
                  <a:lnTo>
                    <a:pt x="863" y="12"/>
                  </a:lnTo>
                  <a:lnTo>
                    <a:pt x="851" y="4"/>
                  </a:lnTo>
                  <a:lnTo>
                    <a:pt x="836" y="0"/>
                  </a:lnTo>
                  <a:lnTo>
                    <a:pt x="813" y="4"/>
                  </a:lnTo>
                  <a:lnTo>
                    <a:pt x="805" y="8"/>
                  </a:lnTo>
                  <a:lnTo>
                    <a:pt x="793" y="16"/>
                  </a:lnTo>
                  <a:lnTo>
                    <a:pt x="774" y="54"/>
                  </a:lnTo>
                  <a:lnTo>
                    <a:pt x="774" y="54"/>
                  </a:lnTo>
                  <a:lnTo>
                    <a:pt x="790" y="58"/>
                  </a:lnTo>
                  <a:lnTo>
                    <a:pt x="790" y="58"/>
                  </a:lnTo>
                  <a:lnTo>
                    <a:pt x="790" y="62"/>
                  </a:lnTo>
                  <a:lnTo>
                    <a:pt x="790" y="74"/>
                  </a:lnTo>
                  <a:lnTo>
                    <a:pt x="786" y="85"/>
                  </a:lnTo>
                  <a:lnTo>
                    <a:pt x="774" y="97"/>
                  </a:lnTo>
                  <a:lnTo>
                    <a:pt x="774" y="97"/>
                  </a:lnTo>
                  <a:lnTo>
                    <a:pt x="763" y="120"/>
                  </a:lnTo>
                  <a:lnTo>
                    <a:pt x="747" y="151"/>
                  </a:lnTo>
                  <a:lnTo>
                    <a:pt x="732" y="193"/>
                  </a:lnTo>
                  <a:lnTo>
                    <a:pt x="716" y="247"/>
                  </a:lnTo>
                  <a:lnTo>
                    <a:pt x="705" y="262"/>
                  </a:lnTo>
                  <a:lnTo>
                    <a:pt x="705" y="262"/>
                  </a:lnTo>
                  <a:lnTo>
                    <a:pt x="686" y="305"/>
                  </a:lnTo>
                  <a:lnTo>
                    <a:pt x="674" y="339"/>
                  </a:lnTo>
                  <a:lnTo>
                    <a:pt x="666" y="366"/>
                  </a:lnTo>
                  <a:lnTo>
                    <a:pt x="666" y="366"/>
                  </a:lnTo>
                  <a:lnTo>
                    <a:pt x="662" y="374"/>
                  </a:lnTo>
                  <a:lnTo>
                    <a:pt x="655" y="385"/>
                  </a:lnTo>
                  <a:lnTo>
                    <a:pt x="636" y="401"/>
                  </a:lnTo>
                  <a:lnTo>
                    <a:pt x="624" y="405"/>
                  </a:lnTo>
                  <a:lnTo>
                    <a:pt x="612" y="405"/>
                  </a:lnTo>
                  <a:lnTo>
                    <a:pt x="605" y="405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59" y="358"/>
                  </a:lnTo>
                  <a:lnTo>
                    <a:pt x="559" y="358"/>
                  </a:lnTo>
                  <a:lnTo>
                    <a:pt x="547" y="343"/>
                  </a:lnTo>
                  <a:lnTo>
                    <a:pt x="539" y="328"/>
                  </a:lnTo>
                  <a:lnTo>
                    <a:pt x="539" y="328"/>
                  </a:lnTo>
                  <a:lnTo>
                    <a:pt x="528" y="289"/>
                  </a:lnTo>
                  <a:lnTo>
                    <a:pt x="528" y="289"/>
                  </a:lnTo>
                  <a:lnTo>
                    <a:pt x="524" y="274"/>
                  </a:lnTo>
                  <a:lnTo>
                    <a:pt x="516" y="266"/>
                  </a:lnTo>
                  <a:lnTo>
                    <a:pt x="505" y="262"/>
                  </a:lnTo>
                  <a:lnTo>
                    <a:pt x="505" y="262"/>
                  </a:lnTo>
                  <a:lnTo>
                    <a:pt x="485" y="258"/>
                  </a:lnTo>
                  <a:lnTo>
                    <a:pt x="470" y="254"/>
                  </a:lnTo>
                  <a:lnTo>
                    <a:pt x="470" y="254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43"/>
                  </a:lnTo>
                  <a:lnTo>
                    <a:pt x="458" y="243"/>
                  </a:lnTo>
                  <a:lnTo>
                    <a:pt x="458" y="243"/>
                  </a:lnTo>
                  <a:lnTo>
                    <a:pt x="435" y="235"/>
                  </a:lnTo>
                  <a:lnTo>
                    <a:pt x="424" y="231"/>
                  </a:lnTo>
                  <a:lnTo>
                    <a:pt x="424" y="231"/>
                  </a:lnTo>
                  <a:lnTo>
                    <a:pt x="405" y="224"/>
                  </a:lnTo>
                  <a:lnTo>
                    <a:pt x="405" y="224"/>
                  </a:lnTo>
                  <a:lnTo>
                    <a:pt x="397" y="220"/>
                  </a:lnTo>
                  <a:lnTo>
                    <a:pt x="393" y="212"/>
                  </a:lnTo>
                  <a:lnTo>
                    <a:pt x="393" y="212"/>
                  </a:lnTo>
                  <a:lnTo>
                    <a:pt x="381" y="193"/>
                  </a:lnTo>
                  <a:lnTo>
                    <a:pt x="381" y="193"/>
                  </a:lnTo>
                  <a:lnTo>
                    <a:pt x="366" y="174"/>
                  </a:lnTo>
                  <a:lnTo>
                    <a:pt x="366" y="174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1" y="151"/>
                  </a:lnTo>
                  <a:lnTo>
                    <a:pt x="351" y="147"/>
                  </a:lnTo>
                  <a:lnTo>
                    <a:pt x="351" y="151"/>
                  </a:lnTo>
                  <a:lnTo>
                    <a:pt x="335" y="158"/>
                  </a:lnTo>
                  <a:lnTo>
                    <a:pt x="335" y="158"/>
                  </a:lnTo>
                  <a:lnTo>
                    <a:pt x="320" y="162"/>
                  </a:lnTo>
                  <a:lnTo>
                    <a:pt x="304" y="170"/>
                  </a:lnTo>
                  <a:lnTo>
                    <a:pt x="277" y="185"/>
                  </a:lnTo>
                  <a:lnTo>
                    <a:pt x="250" y="208"/>
                  </a:lnTo>
                  <a:lnTo>
                    <a:pt x="224" y="258"/>
                  </a:lnTo>
                  <a:lnTo>
                    <a:pt x="185" y="339"/>
                  </a:lnTo>
                  <a:lnTo>
                    <a:pt x="181" y="382"/>
                  </a:lnTo>
                  <a:lnTo>
                    <a:pt x="185" y="401"/>
                  </a:lnTo>
                  <a:lnTo>
                    <a:pt x="166" y="435"/>
                  </a:lnTo>
                  <a:lnTo>
                    <a:pt x="162" y="455"/>
                  </a:lnTo>
                  <a:lnTo>
                    <a:pt x="166" y="459"/>
                  </a:lnTo>
                  <a:lnTo>
                    <a:pt x="170" y="474"/>
                  </a:lnTo>
                  <a:lnTo>
                    <a:pt x="131" y="528"/>
                  </a:lnTo>
                  <a:lnTo>
                    <a:pt x="123" y="543"/>
                  </a:lnTo>
                  <a:lnTo>
                    <a:pt x="123" y="543"/>
                  </a:lnTo>
                  <a:lnTo>
                    <a:pt x="104" y="570"/>
                  </a:lnTo>
                  <a:lnTo>
                    <a:pt x="93" y="597"/>
                  </a:lnTo>
                  <a:lnTo>
                    <a:pt x="93" y="616"/>
                  </a:lnTo>
                  <a:lnTo>
                    <a:pt x="93" y="636"/>
                  </a:lnTo>
                  <a:lnTo>
                    <a:pt x="100" y="655"/>
                  </a:lnTo>
                  <a:lnTo>
                    <a:pt x="108" y="666"/>
                  </a:lnTo>
                  <a:lnTo>
                    <a:pt x="116" y="674"/>
                  </a:lnTo>
                  <a:lnTo>
                    <a:pt x="135" y="701"/>
                  </a:lnTo>
                  <a:lnTo>
                    <a:pt x="143" y="724"/>
                  </a:lnTo>
                  <a:lnTo>
                    <a:pt x="150" y="732"/>
                  </a:lnTo>
                  <a:lnTo>
                    <a:pt x="150" y="732"/>
                  </a:lnTo>
                  <a:lnTo>
                    <a:pt x="166" y="736"/>
                  </a:lnTo>
                  <a:lnTo>
                    <a:pt x="173" y="743"/>
                  </a:lnTo>
                  <a:lnTo>
                    <a:pt x="185" y="751"/>
                  </a:lnTo>
                  <a:lnTo>
                    <a:pt x="181" y="794"/>
                  </a:lnTo>
                  <a:lnTo>
                    <a:pt x="181" y="794"/>
                  </a:lnTo>
                  <a:lnTo>
                    <a:pt x="177" y="794"/>
                  </a:lnTo>
                  <a:lnTo>
                    <a:pt x="177" y="801"/>
                  </a:lnTo>
                  <a:lnTo>
                    <a:pt x="177" y="809"/>
                  </a:lnTo>
                  <a:lnTo>
                    <a:pt x="185" y="824"/>
                  </a:lnTo>
                  <a:lnTo>
                    <a:pt x="173" y="840"/>
                  </a:lnTo>
                  <a:lnTo>
                    <a:pt x="93" y="905"/>
                  </a:lnTo>
                  <a:lnTo>
                    <a:pt x="73" y="921"/>
                  </a:lnTo>
                  <a:lnTo>
                    <a:pt x="50" y="924"/>
                  </a:lnTo>
                  <a:lnTo>
                    <a:pt x="19" y="994"/>
                  </a:lnTo>
                  <a:lnTo>
                    <a:pt x="19" y="994"/>
                  </a:lnTo>
                  <a:lnTo>
                    <a:pt x="16" y="1005"/>
                  </a:lnTo>
                  <a:lnTo>
                    <a:pt x="4" y="1036"/>
                  </a:lnTo>
                  <a:lnTo>
                    <a:pt x="0" y="1051"/>
                  </a:lnTo>
                  <a:lnTo>
                    <a:pt x="0" y="1071"/>
                  </a:lnTo>
                  <a:lnTo>
                    <a:pt x="0" y="1090"/>
                  </a:lnTo>
                  <a:lnTo>
                    <a:pt x="8" y="1109"/>
                  </a:lnTo>
                  <a:lnTo>
                    <a:pt x="8" y="1109"/>
                  </a:lnTo>
                  <a:lnTo>
                    <a:pt x="16" y="1125"/>
                  </a:lnTo>
                  <a:lnTo>
                    <a:pt x="23" y="1136"/>
                  </a:lnTo>
                  <a:lnTo>
                    <a:pt x="23" y="1155"/>
                  </a:lnTo>
                  <a:lnTo>
                    <a:pt x="19" y="1167"/>
                  </a:lnTo>
                  <a:lnTo>
                    <a:pt x="16" y="1171"/>
                  </a:lnTo>
                  <a:lnTo>
                    <a:pt x="16" y="1171"/>
                  </a:lnTo>
                  <a:lnTo>
                    <a:pt x="12" y="1186"/>
                  </a:lnTo>
                  <a:lnTo>
                    <a:pt x="12" y="1202"/>
                  </a:lnTo>
                  <a:lnTo>
                    <a:pt x="16" y="1213"/>
                  </a:lnTo>
                  <a:lnTo>
                    <a:pt x="19" y="1225"/>
                  </a:lnTo>
                  <a:lnTo>
                    <a:pt x="31" y="1244"/>
                  </a:lnTo>
                  <a:lnTo>
                    <a:pt x="39" y="1248"/>
                  </a:lnTo>
                  <a:lnTo>
                    <a:pt x="39" y="1248"/>
                  </a:lnTo>
                  <a:lnTo>
                    <a:pt x="46" y="1263"/>
                  </a:lnTo>
                  <a:lnTo>
                    <a:pt x="46" y="1275"/>
                  </a:lnTo>
                  <a:lnTo>
                    <a:pt x="43" y="1279"/>
                  </a:lnTo>
                  <a:lnTo>
                    <a:pt x="39" y="1283"/>
                  </a:lnTo>
                  <a:lnTo>
                    <a:pt x="39" y="1283"/>
                  </a:lnTo>
                  <a:lnTo>
                    <a:pt x="31" y="1286"/>
                  </a:lnTo>
                  <a:lnTo>
                    <a:pt x="23" y="1290"/>
                  </a:lnTo>
                  <a:lnTo>
                    <a:pt x="19" y="1298"/>
                  </a:lnTo>
                  <a:lnTo>
                    <a:pt x="16" y="1306"/>
                  </a:lnTo>
                  <a:lnTo>
                    <a:pt x="16" y="1317"/>
                  </a:lnTo>
                  <a:lnTo>
                    <a:pt x="19" y="1325"/>
                  </a:lnTo>
                  <a:lnTo>
                    <a:pt x="23" y="1336"/>
                  </a:lnTo>
                  <a:lnTo>
                    <a:pt x="35" y="1340"/>
                  </a:lnTo>
                  <a:lnTo>
                    <a:pt x="35" y="1340"/>
                  </a:lnTo>
                  <a:lnTo>
                    <a:pt x="46" y="1348"/>
                  </a:lnTo>
                  <a:lnTo>
                    <a:pt x="50" y="1356"/>
                  </a:lnTo>
                  <a:lnTo>
                    <a:pt x="54" y="1367"/>
                  </a:lnTo>
                  <a:lnTo>
                    <a:pt x="54" y="1379"/>
                  </a:lnTo>
                  <a:lnTo>
                    <a:pt x="46" y="1402"/>
                  </a:lnTo>
                  <a:lnTo>
                    <a:pt x="46" y="1410"/>
                  </a:lnTo>
                  <a:lnTo>
                    <a:pt x="66" y="1437"/>
                  </a:lnTo>
                  <a:lnTo>
                    <a:pt x="104" y="1475"/>
                  </a:lnTo>
                  <a:lnTo>
                    <a:pt x="120" y="1479"/>
                  </a:lnTo>
                  <a:lnTo>
                    <a:pt x="120" y="1479"/>
                  </a:lnTo>
                  <a:lnTo>
                    <a:pt x="139" y="1494"/>
                  </a:lnTo>
                  <a:lnTo>
                    <a:pt x="154" y="1498"/>
                  </a:lnTo>
                  <a:lnTo>
                    <a:pt x="166" y="1498"/>
                  </a:lnTo>
                  <a:lnTo>
                    <a:pt x="173" y="1498"/>
                  </a:lnTo>
                  <a:lnTo>
                    <a:pt x="173" y="1498"/>
                  </a:lnTo>
                  <a:lnTo>
                    <a:pt x="173" y="1456"/>
                  </a:lnTo>
                  <a:lnTo>
                    <a:pt x="170" y="1440"/>
                  </a:lnTo>
                  <a:lnTo>
                    <a:pt x="166" y="1429"/>
                  </a:lnTo>
                  <a:lnTo>
                    <a:pt x="197" y="1333"/>
                  </a:lnTo>
                  <a:lnTo>
                    <a:pt x="231" y="1236"/>
                  </a:lnTo>
                  <a:lnTo>
                    <a:pt x="243" y="1213"/>
                  </a:lnTo>
                  <a:lnTo>
                    <a:pt x="247" y="1182"/>
                  </a:lnTo>
                  <a:lnTo>
                    <a:pt x="247" y="1182"/>
                  </a:lnTo>
                  <a:lnTo>
                    <a:pt x="258" y="1152"/>
                  </a:lnTo>
                  <a:lnTo>
                    <a:pt x="258" y="1152"/>
                  </a:lnTo>
                  <a:lnTo>
                    <a:pt x="262" y="1136"/>
                  </a:lnTo>
                  <a:lnTo>
                    <a:pt x="270" y="1109"/>
                  </a:lnTo>
                  <a:lnTo>
                    <a:pt x="277" y="1090"/>
                  </a:lnTo>
                  <a:lnTo>
                    <a:pt x="285" y="1075"/>
                  </a:lnTo>
                  <a:lnTo>
                    <a:pt x="297" y="1063"/>
                  </a:lnTo>
                  <a:lnTo>
                    <a:pt x="316" y="1051"/>
                  </a:lnTo>
                  <a:lnTo>
                    <a:pt x="328" y="967"/>
                  </a:lnTo>
                  <a:lnTo>
                    <a:pt x="393" y="928"/>
                  </a:lnTo>
                  <a:lnTo>
                    <a:pt x="408" y="909"/>
                  </a:lnTo>
                  <a:lnTo>
                    <a:pt x="420" y="909"/>
                  </a:lnTo>
                  <a:lnTo>
                    <a:pt x="420" y="901"/>
                  </a:lnTo>
                  <a:lnTo>
                    <a:pt x="431" y="901"/>
                  </a:lnTo>
                  <a:lnTo>
                    <a:pt x="470" y="871"/>
                  </a:lnTo>
                  <a:lnTo>
                    <a:pt x="474" y="855"/>
                  </a:lnTo>
                  <a:lnTo>
                    <a:pt x="485" y="851"/>
                  </a:lnTo>
                  <a:lnTo>
                    <a:pt x="501" y="847"/>
                  </a:lnTo>
                  <a:lnTo>
                    <a:pt x="505" y="813"/>
                  </a:lnTo>
                  <a:lnTo>
                    <a:pt x="524" y="797"/>
                  </a:lnTo>
                  <a:lnTo>
                    <a:pt x="528" y="770"/>
                  </a:lnTo>
                  <a:lnTo>
                    <a:pt x="528" y="770"/>
                  </a:lnTo>
                  <a:lnTo>
                    <a:pt x="524" y="763"/>
                  </a:lnTo>
                  <a:lnTo>
                    <a:pt x="520" y="751"/>
                  </a:lnTo>
                  <a:lnTo>
                    <a:pt x="520" y="740"/>
                  </a:lnTo>
                  <a:lnTo>
                    <a:pt x="524" y="728"/>
                  </a:lnTo>
                  <a:lnTo>
                    <a:pt x="532" y="720"/>
                  </a:lnTo>
                  <a:lnTo>
                    <a:pt x="547" y="713"/>
                  </a:lnTo>
                  <a:lnTo>
                    <a:pt x="570" y="713"/>
                  </a:lnTo>
                  <a:lnTo>
                    <a:pt x="570" y="713"/>
                  </a:lnTo>
                  <a:lnTo>
                    <a:pt x="574" y="713"/>
                  </a:lnTo>
                  <a:lnTo>
                    <a:pt x="578" y="690"/>
                  </a:lnTo>
                  <a:lnTo>
                    <a:pt x="578" y="690"/>
                  </a:lnTo>
                  <a:lnTo>
                    <a:pt x="612" y="647"/>
                  </a:lnTo>
                  <a:lnTo>
                    <a:pt x="636" y="616"/>
                  </a:lnTo>
                  <a:lnTo>
                    <a:pt x="647" y="593"/>
                  </a:lnTo>
                  <a:lnTo>
                    <a:pt x="647" y="593"/>
                  </a:lnTo>
                  <a:lnTo>
                    <a:pt x="693" y="501"/>
                  </a:lnTo>
                  <a:lnTo>
                    <a:pt x="739" y="420"/>
                  </a:lnTo>
                  <a:lnTo>
                    <a:pt x="751" y="401"/>
                  </a:lnTo>
                  <a:lnTo>
                    <a:pt x="774" y="389"/>
                  </a:lnTo>
                  <a:lnTo>
                    <a:pt x="774" y="389"/>
                  </a:lnTo>
                  <a:lnTo>
                    <a:pt x="774" y="385"/>
                  </a:lnTo>
                  <a:lnTo>
                    <a:pt x="774" y="374"/>
                  </a:lnTo>
                  <a:lnTo>
                    <a:pt x="774" y="37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87" name="Freeform 11"/>
            <p:cNvSpPr>
              <a:spLocks/>
            </p:cNvSpPr>
            <p:nvPr/>
          </p:nvSpPr>
          <p:spPr bwMode="auto">
            <a:xfrm>
              <a:off x="3776" y="39"/>
              <a:ext cx="813" cy="1228"/>
            </a:xfrm>
            <a:custGeom>
              <a:avLst/>
              <a:gdLst/>
              <a:ahLst/>
              <a:cxnLst>
                <a:cxn ang="0">
                  <a:pos x="728" y="288"/>
                </a:cxn>
                <a:cxn ang="0">
                  <a:pos x="713" y="219"/>
                </a:cxn>
                <a:cxn ang="0">
                  <a:pos x="697" y="215"/>
                </a:cxn>
                <a:cxn ang="0">
                  <a:pos x="632" y="215"/>
                </a:cxn>
                <a:cxn ang="0">
                  <a:pos x="616" y="227"/>
                </a:cxn>
                <a:cxn ang="0">
                  <a:pos x="589" y="200"/>
                </a:cxn>
                <a:cxn ang="0">
                  <a:pos x="589" y="188"/>
                </a:cxn>
                <a:cxn ang="0">
                  <a:pos x="562" y="188"/>
                </a:cxn>
                <a:cxn ang="0">
                  <a:pos x="485" y="157"/>
                </a:cxn>
                <a:cxn ang="0">
                  <a:pos x="451" y="107"/>
                </a:cxn>
                <a:cxn ang="0">
                  <a:pos x="412" y="103"/>
                </a:cxn>
                <a:cxn ang="0">
                  <a:pos x="408" y="73"/>
                </a:cxn>
                <a:cxn ang="0">
                  <a:pos x="354" y="7"/>
                </a:cxn>
                <a:cxn ang="0">
                  <a:pos x="270" y="11"/>
                </a:cxn>
                <a:cxn ang="0">
                  <a:pos x="243" y="7"/>
                </a:cxn>
                <a:cxn ang="0">
                  <a:pos x="220" y="38"/>
                </a:cxn>
                <a:cxn ang="0">
                  <a:pos x="177" y="69"/>
                </a:cxn>
                <a:cxn ang="0">
                  <a:pos x="147" y="119"/>
                </a:cxn>
                <a:cxn ang="0">
                  <a:pos x="189" y="161"/>
                </a:cxn>
                <a:cxn ang="0">
                  <a:pos x="212" y="223"/>
                </a:cxn>
                <a:cxn ang="0">
                  <a:pos x="227" y="246"/>
                </a:cxn>
                <a:cxn ang="0">
                  <a:pos x="231" y="319"/>
                </a:cxn>
                <a:cxn ang="0">
                  <a:pos x="224" y="261"/>
                </a:cxn>
                <a:cxn ang="0">
                  <a:pos x="185" y="200"/>
                </a:cxn>
                <a:cxn ang="0">
                  <a:pos x="162" y="165"/>
                </a:cxn>
                <a:cxn ang="0">
                  <a:pos x="135" y="157"/>
                </a:cxn>
                <a:cxn ang="0">
                  <a:pos x="81" y="200"/>
                </a:cxn>
                <a:cxn ang="0">
                  <a:pos x="4" y="223"/>
                </a:cxn>
                <a:cxn ang="0">
                  <a:pos x="89" y="284"/>
                </a:cxn>
                <a:cxn ang="0">
                  <a:pos x="120" y="354"/>
                </a:cxn>
                <a:cxn ang="0">
                  <a:pos x="73" y="392"/>
                </a:cxn>
                <a:cxn ang="0">
                  <a:pos x="54" y="454"/>
                </a:cxn>
                <a:cxn ang="0">
                  <a:pos x="70" y="512"/>
                </a:cxn>
                <a:cxn ang="0">
                  <a:pos x="108" y="558"/>
                </a:cxn>
                <a:cxn ang="0">
                  <a:pos x="170" y="596"/>
                </a:cxn>
                <a:cxn ang="0">
                  <a:pos x="162" y="693"/>
                </a:cxn>
                <a:cxn ang="0">
                  <a:pos x="185" y="820"/>
                </a:cxn>
                <a:cxn ang="0">
                  <a:pos x="85" y="981"/>
                </a:cxn>
                <a:cxn ang="0">
                  <a:pos x="54" y="1043"/>
                </a:cxn>
                <a:cxn ang="0">
                  <a:pos x="58" y="1105"/>
                </a:cxn>
                <a:cxn ang="0">
                  <a:pos x="147" y="1135"/>
                </a:cxn>
                <a:cxn ang="0">
                  <a:pos x="312" y="1166"/>
                </a:cxn>
                <a:cxn ang="0">
                  <a:pos x="366" y="1182"/>
                </a:cxn>
                <a:cxn ang="0">
                  <a:pos x="416" y="1162"/>
                </a:cxn>
                <a:cxn ang="0">
                  <a:pos x="474" y="1216"/>
                </a:cxn>
                <a:cxn ang="0">
                  <a:pos x="532" y="1216"/>
                </a:cxn>
                <a:cxn ang="0">
                  <a:pos x="551" y="1185"/>
                </a:cxn>
                <a:cxn ang="0">
                  <a:pos x="589" y="1066"/>
                </a:cxn>
                <a:cxn ang="0">
                  <a:pos x="639" y="1012"/>
                </a:cxn>
                <a:cxn ang="0">
                  <a:pos x="632" y="962"/>
                </a:cxn>
                <a:cxn ang="0">
                  <a:pos x="662" y="943"/>
                </a:cxn>
                <a:cxn ang="0">
                  <a:pos x="639" y="831"/>
                </a:cxn>
                <a:cxn ang="0">
                  <a:pos x="601" y="669"/>
                </a:cxn>
                <a:cxn ang="0">
                  <a:pos x="632" y="504"/>
                </a:cxn>
                <a:cxn ang="0">
                  <a:pos x="732" y="408"/>
                </a:cxn>
                <a:cxn ang="0">
                  <a:pos x="813" y="354"/>
                </a:cxn>
                <a:cxn ang="0">
                  <a:pos x="782" y="338"/>
                </a:cxn>
              </a:cxnLst>
              <a:rect l="0" t="0" r="r" b="b"/>
              <a:pathLst>
                <a:path w="813" h="1228">
                  <a:moveTo>
                    <a:pt x="782" y="338"/>
                  </a:moveTo>
                  <a:lnTo>
                    <a:pt x="782" y="338"/>
                  </a:lnTo>
                  <a:lnTo>
                    <a:pt x="751" y="338"/>
                  </a:lnTo>
                  <a:lnTo>
                    <a:pt x="736" y="342"/>
                  </a:lnTo>
                  <a:lnTo>
                    <a:pt x="728" y="288"/>
                  </a:lnTo>
                  <a:lnTo>
                    <a:pt x="716" y="281"/>
                  </a:lnTo>
                  <a:lnTo>
                    <a:pt x="713" y="265"/>
                  </a:lnTo>
                  <a:lnTo>
                    <a:pt x="716" y="250"/>
                  </a:lnTo>
                  <a:lnTo>
                    <a:pt x="716" y="231"/>
                  </a:lnTo>
                  <a:lnTo>
                    <a:pt x="713" y="219"/>
                  </a:lnTo>
                  <a:lnTo>
                    <a:pt x="713" y="219"/>
                  </a:lnTo>
                  <a:lnTo>
                    <a:pt x="713" y="215"/>
                  </a:lnTo>
                  <a:lnTo>
                    <a:pt x="709" y="215"/>
                  </a:lnTo>
                  <a:lnTo>
                    <a:pt x="697" y="215"/>
                  </a:lnTo>
                  <a:lnTo>
                    <a:pt x="697" y="215"/>
                  </a:lnTo>
                  <a:lnTo>
                    <a:pt x="659" y="215"/>
                  </a:lnTo>
                  <a:lnTo>
                    <a:pt x="659" y="215"/>
                  </a:lnTo>
                  <a:lnTo>
                    <a:pt x="636" y="215"/>
                  </a:lnTo>
                  <a:lnTo>
                    <a:pt x="636" y="215"/>
                  </a:lnTo>
                  <a:lnTo>
                    <a:pt x="632" y="215"/>
                  </a:lnTo>
                  <a:lnTo>
                    <a:pt x="628" y="215"/>
                  </a:lnTo>
                  <a:lnTo>
                    <a:pt x="624" y="215"/>
                  </a:lnTo>
                  <a:lnTo>
                    <a:pt x="620" y="215"/>
                  </a:lnTo>
                  <a:lnTo>
                    <a:pt x="620" y="215"/>
                  </a:lnTo>
                  <a:lnTo>
                    <a:pt x="616" y="227"/>
                  </a:lnTo>
                  <a:lnTo>
                    <a:pt x="612" y="227"/>
                  </a:lnTo>
                  <a:lnTo>
                    <a:pt x="605" y="223"/>
                  </a:lnTo>
                  <a:lnTo>
                    <a:pt x="605" y="223"/>
                  </a:lnTo>
                  <a:lnTo>
                    <a:pt x="597" y="211"/>
                  </a:lnTo>
                  <a:lnTo>
                    <a:pt x="589" y="200"/>
                  </a:lnTo>
                  <a:lnTo>
                    <a:pt x="589" y="200"/>
                  </a:lnTo>
                  <a:lnTo>
                    <a:pt x="593" y="196"/>
                  </a:lnTo>
                  <a:lnTo>
                    <a:pt x="593" y="192"/>
                  </a:lnTo>
                  <a:lnTo>
                    <a:pt x="589" y="188"/>
                  </a:lnTo>
                  <a:lnTo>
                    <a:pt x="589" y="188"/>
                  </a:lnTo>
                  <a:lnTo>
                    <a:pt x="585" y="184"/>
                  </a:lnTo>
                  <a:lnTo>
                    <a:pt x="585" y="180"/>
                  </a:lnTo>
                  <a:lnTo>
                    <a:pt x="578" y="180"/>
                  </a:lnTo>
                  <a:lnTo>
                    <a:pt x="578" y="180"/>
                  </a:lnTo>
                  <a:lnTo>
                    <a:pt x="562" y="188"/>
                  </a:lnTo>
                  <a:lnTo>
                    <a:pt x="543" y="184"/>
                  </a:lnTo>
                  <a:lnTo>
                    <a:pt x="528" y="184"/>
                  </a:lnTo>
                  <a:lnTo>
                    <a:pt x="520" y="173"/>
                  </a:lnTo>
                  <a:lnTo>
                    <a:pt x="508" y="161"/>
                  </a:lnTo>
                  <a:lnTo>
                    <a:pt x="485" y="157"/>
                  </a:lnTo>
                  <a:lnTo>
                    <a:pt x="478" y="150"/>
                  </a:lnTo>
                  <a:lnTo>
                    <a:pt x="458" y="142"/>
                  </a:lnTo>
                  <a:lnTo>
                    <a:pt x="462" y="100"/>
                  </a:lnTo>
                  <a:lnTo>
                    <a:pt x="462" y="100"/>
                  </a:lnTo>
                  <a:lnTo>
                    <a:pt x="451" y="107"/>
                  </a:lnTo>
                  <a:lnTo>
                    <a:pt x="439" y="111"/>
                  </a:lnTo>
                  <a:lnTo>
                    <a:pt x="431" y="115"/>
                  </a:lnTo>
                  <a:lnTo>
                    <a:pt x="431" y="115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2" y="88"/>
                  </a:lnTo>
                  <a:lnTo>
                    <a:pt x="412" y="88"/>
                  </a:lnTo>
                  <a:lnTo>
                    <a:pt x="420" y="80"/>
                  </a:lnTo>
                  <a:lnTo>
                    <a:pt x="420" y="77"/>
                  </a:lnTo>
                  <a:lnTo>
                    <a:pt x="408" y="73"/>
                  </a:lnTo>
                  <a:lnTo>
                    <a:pt x="408" y="73"/>
                  </a:lnTo>
                  <a:lnTo>
                    <a:pt x="405" y="61"/>
                  </a:lnTo>
                  <a:lnTo>
                    <a:pt x="381" y="34"/>
                  </a:lnTo>
                  <a:lnTo>
                    <a:pt x="370" y="19"/>
                  </a:lnTo>
                  <a:lnTo>
                    <a:pt x="354" y="7"/>
                  </a:lnTo>
                  <a:lnTo>
                    <a:pt x="335" y="0"/>
                  </a:lnTo>
                  <a:lnTo>
                    <a:pt x="320" y="0"/>
                  </a:lnTo>
                  <a:lnTo>
                    <a:pt x="320" y="0"/>
                  </a:lnTo>
                  <a:lnTo>
                    <a:pt x="289" y="3"/>
                  </a:lnTo>
                  <a:lnTo>
                    <a:pt x="270" y="11"/>
                  </a:lnTo>
                  <a:lnTo>
                    <a:pt x="266" y="15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50" y="11"/>
                  </a:lnTo>
                  <a:lnTo>
                    <a:pt x="243" y="7"/>
                  </a:lnTo>
                  <a:lnTo>
                    <a:pt x="239" y="11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27" y="26"/>
                  </a:lnTo>
                  <a:lnTo>
                    <a:pt x="220" y="38"/>
                  </a:lnTo>
                  <a:lnTo>
                    <a:pt x="200" y="50"/>
                  </a:lnTo>
                  <a:lnTo>
                    <a:pt x="200" y="50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77" y="69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62" y="96"/>
                  </a:lnTo>
                  <a:lnTo>
                    <a:pt x="154" y="107"/>
                  </a:lnTo>
                  <a:lnTo>
                    <a:pt x="147" y="119"/>
                  </a:lnTo>
                  <a:lnTo>
                    <a:pt x="143" y="134"/>
                  </a:lnTo>
                  <a:lnTo>
                    <a:pt x="147" y="146"/>
                  </a:lnTo>
                  <a:lnTo>
                    <a:pt x="154" y="150"/>
                  </a:lnTo>
                  <a:lnTo>
                    <a:pt x="162" y="154"/>
                  </a:lnTo>
                  <a:lnTo>
                    <a:pt x="189" y="161"/>
                  </a:lnTo>
                  <a:lnTo>
                    <a:pt x="197" y="188"/>
                  </a:lnTo>
                  <a:lnTo>
                    <a:pt x="200" y="211"/>
                  </a:lnTo>
                  <a:lnTo>
                    <a:pt x="216" y="219"/>
                  </a:lnTo>
                  <a:lnTo>
                    <a:pt x="216" y="219"/>
                  </a:lnTo>
                  <a:lnTo>
                    <a:pt x="212" y="223"/>
                  </a:lnTo>
                  <a:lnTo>
                    <a:pt x="204" y="231"/>
                  </a:lnTo>
                  <a:lnTo>
                    <a:pt x="204" y="234"/>
                  </a:lnTo>
                  <a:lnTo>
                    <a:pt x="208" y="238"/>
                  </a:lnTo>
                  <a:lnTo>
                    <a:pt x="212" y="242"/>
                  </a:lnTo>
                  <a:lnTo>
                    <a:pt x="227" y="246"/>
                  </a:lnTo>
                  <a:lnTo>
                    <a:pt x="250" y="277"/>
                  </a:lnTo>
                  <a:lnTo>
                    <a:pt x="239" y="300"/>
                  </a:lnTo>
                  <a:lnTo>
                    <a:pt x="239" y="300"/>
                  </a:lnTo>
                  <a:lnTo>
                    <a:pt x="235" y="315"/>
                  </a:lnTo>
                  <a:lnTo>
                    <a:pt x="231" y="319"/>
                  </a:lnTo>
                  <a:lnTo>
                    <a:pt x="239" y="300"/>
                  </a:lnTo>
                  <a:lnTo>
                    <a:pt x="239" y="300"/>
                  </a:lnTo>
                  <a:lnTo>
                    <a:pt x="239" y="288"/>
                  </a:lnTo>
                  <a:lnTo>
                    <a:pt x="235" y="277"/>
                  </a:lnTo>
                  <a:lnTo>
                    <a:pt x="224" y="261"/>
                  </a:lnTo>
                  <a:lnTo>
                    <a:pt x="200" y="246"/>
                  </a:lnTo>
                  <a:lnTo>
                    <a:pt x="193" y="234"/>
                  </a:lnTo>
                  <a:lnTo>
                    <a:pt x="193" y="234"/>
                  </a:lnTo>
                  <a:lnTo>
                    <a:pt x="185" y="200"/>
                  </a:lnTo>
                  <a:lnTo>
                    <a:pt x="185" y="200"/>
                  </a:lnTo>
                  <a:lnTo>
                    <a:pt x="181" y="184"/>
                  </a:lnTo>
                  <a:lnTo>
                    <a:pt x="177" y="177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62" y="165"/>
                  </a:lnTo>
                  <a:lnTo>
                    <a:pt x="147" y="157"/>
                  </a:lnTo>
                  <a:lnTo>
                    <a:pt x="147" y="157"/>
                  </a:lnTo>
                  <a:lnTo>
                    <a:pt x="143" y="157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23" y="169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00" y="188"/>
                  </a:lnTo>
                  <a:lnTo>
                    <a:pt x="81" y="200"/>
                  </a:lnTo>
                  <a:lnTo>
                    <a:pt x="50" y="207"/>
                  </a:lnTo>
                  <a:lnTo>
                    <a:pt x="16" y="215"/>
                  </a:lnTo>
                  <a:lnTo>
                    <a:pt x="16" y="215"/>
                  </a:lnTo>
                  <a:lnTo>
                    <a:pt x="0" y="215"/>
                  </a:lnTo>
                  <a:lnTo>
                    <a:pt x="4" y="223"/>
                  </a:lnTo>
                  <a:lnTo>
                    <a:pt x="19" y="242"/>
                  </a:lnTo>
                  <a:lnTo>
                    <a:pt x="39" y="250"/>
                  </a:lnTo>
                  <a:lnTo>
                    <a:pt x="58" y="261"/>
                  </a:lnTo>
                  <a:lnTo>
                    <a:pt x="73" y="273"/>
                  </a:lnTo>
                  <a:lnTo>
                    <a:pt x="89" y="284"/>
                  </a:lnTo>
                  <a:lnTo>
                    <a:pt x="112" y="300"/>
                  </a:lnTo>
                  <a:lnTo>
                    <a:pt x="116" y="308"/>
                  </a:lnTo>
                  <a:lnTo>
                    <a:pt x="116" y="331"/>
                  </a:lnTo>
                  <a:lnTo>
                    <a:pt x="116" y="342"/>
                  </a:lnTo>
                  <a:lnTo>
                    <a:pt x="120" y="354"/>
                  </a:lnTo>
                  <a:lnTo>
                    <a:pt x="120" y="365"/>
                  </a:lnTo>
                  <a:lnTo>
                    <a:pt x="93" y="392"/>
                  </a:lnTo>
                  <a:lnTo>
                    <a:pt x="93" y="392"/>
                  </a:lnTo>
                  <a:lnTo>
                    <a:pt x="73" y="392"/>
                  </a:lnTo>
                  <a:lnTo>
                    <a:pt x="73" y="392"/>
                  </a:lnTo>
                  <a:lnTo>
                    <a:pt x="66" y="392"/>
                  </a:lnTo>
                  <a:lnTo>
                    <a:pt x="58" y="400"/>
                  </a:lnTo>
                  <a:lnTo>
                    <a:pt x="54" y="404"/>
                  </a:lnTo>
                  <a:lnTo>
                    <a:pt x="50" y="442"/>
                  </a:lnTo>
                  <a:lnTo>
                    <a:pt x="54" y="454"/>
                  </a:lnTo>
                  <a:lnTo>
                    <a:pt x="50" y="465"/>
                  </a:lnTo>
                  <a:lnTo>
                    <a:pt x="43" y="477"/>
                  </a:lnTo>
                  <a:lnTo>
                    <a:pt x="46" y="492"/>
                  </a:lnTo>
                  <a:lnTo>
                    <a:pt x="58" y="508"/>
                  </a:lnTo>
                  <a:lnTo>
                    <a:pt x="70" y="512"/>
                  </a:lnTo>
                  <a:lnTo>
                    <a:pt x="77" y="519"/>
                  </a:lnTo>
                  <a:lnTo>
                    <a:pt x="73" y="542"/>
                  </a:lnTo>
                  <a:lnTo>
                    <a:pt x="85" y="554"/>
                  </a:lnTo>
                  <a:lnTo>
                    <a:pt x="85" y="554"/>
                  </a:lnTo>
                  <a:lnTo>
                    <a:pt x="108" y="558"/>
                  </a:lnTo>
                  <a:lnTo>
                    <a:pt x="127" y="562"/>
                  </a:lnTo>
                  <a:lnTo>
                    <a:pt x="143" y="569"/>
                  </a:lnTo>
                  <a:lnTo>
                    <a:pt x="154" y="577"/>
                  </a:lnTo>
                  <a:lnTo>
                    <a:pt x="166" y="589"/>
                  </a:lnTo>
                  <a:lnTo>
                    <a:pt x="170" y="596"/>
                  </a:lnTo>
                  <a:lnTo>
                    <a:pt x="177" y="619"/>
                  </a:lnTo>
                  <a:lnTo>
                    <a:pt x="173" y="639"/>
                  </a:lnTo>
                  <a:lnTo>
                    <a:pt x="170" y="654"/>
                  </a:lnTo>
                  <a:lnTo>
                    <a:pt x="162" y="673"/>
                  </a:lnTo>
                  <a:lnTo>
                    <a:pt x="162" y="693"/>
                  </a:lnTo>
                  <a:lnTo>
                    <a:pt x="173" y="708"/>
                  </a:lnTo>
                  <a:lnTo>
                    <a:pt x="189" y="723"/>
                  </a:lnTo>
                  <a:lnTo>
                    <a:pt x="204" y="750"/>
                  </a:lnTo>
                  <a:lnTo>
                    <a:pt x="189" y="793"/>
                  </a:lnTo>
                  <a:lnTo>
                    <a:pt x="185" y="820"/>
                  </a:lnTo>
                  <a:lnTo>
                    <a:pt x="123" y="881"/>
                  </a:lnTo>
                  <a:lnTo>
                    <a:pt x="116" y="935"/>
                  </a:lnTo>
                  <a:lnTo>
                    <a:pt x="85" y="970"/>
                  </a:lnTo>
                  <a:lnTo>
                    <a:pt x="85" y="970"/>
                  </a:lnTo>
                  <a:lnTo>
                    <a:pt x="85" y="981"/>
                  </a:lnTo>
                  <a:lnTo>
                    <a:pt x="81" y="993"/>
                  </a:lnTo>
                  <a:lnTo>
                    <a:pt x="73" y="1016"/>
                  </a:lnTo>
                  <a:lnTo>
                    <a:pt x="73" y="1016"/>
                  </a:lnTo>
                  <a:lnTo>
                    <a:pt x="66" y="1028"/>
                  </a:lnTo>
                  <a:lnTo>
                    <a:pt x="54" y="1043"/>
                  </a:lnTo>
                  <a:lnTo>
                    <a:pt x="35" y="1058"/>
                  </a:lnTo>
                  <a:lnTo>
                    <a:pt x="35" y="1062"/>
                  </a:lnTo>
                  <a:lnTo>
                    <a:pt x="35" y="1062"/>
                  </a:lnTo>
                  <a:lnTo>
                    <a:pt x="46" y="1085"/>
                  </a:lnTo>
                  <a:lnTo>
                    <a:pt x="58" y="1105"/>
                  </a:lnTo>
                  <a:lnTo>
                    <a:pt x="70" y="1116"/>
                  </a:lnTo>
                  <a:lnTo>
                    <a:pt x="85" y="1124"/>
                  </a:lnTo>
                  <a:lnTo>
                    <a:pt x="100" y="1131"/>
                  </a:lnTo>
                  <a:lnTo>
                    <a:pt x="116" y="1135"/>
                  </a:lnTo>
                  <a:lnTo>
                    <a:pt x="147" y="1135"/>
                  </a:lnTo>
                  <a:lnTo>
                    <a:pt x="147" y="1135"/>
                  </a:lnTo>
                  <a:lnTo>
                    <a:pt x="177" y="1139"/>
                  </a:lnTo>
                  <a:lnTo>
                    <a:pt x="212" y="1151"/>
                  </a:lnTo>
                  <a:lnTo>
                    <a:pt x="247" y="1162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31" y="1185"/>
                  </a:lnTo>
                  <a:lnTo>
                    <a:pt x="347" y="1189"/>
                  </a:lnTo>
                  <a:lnTo>
                    <a:pt x="358" y="1189"/>
                  </a:lnTo>
                  <a:lnTo>
                    <a:pt x="366" y="1182"/>
                  </a:lnTo>
                  <a:lnTo>
                    <a:pt x="370" y="1174"/>
                  </a:lnTo>
                  <a:lnTo>
                    <a:pt x="374" y="1162"/>
                  </a:lnTo>
                  <a:lnTo>
                    <a:pt x="378" y="1151"/>
                  </a:lnTo>
                  <a:lnTo>
                    <a:pt x="416" y="1162"/>
                  </a:lnTo>
                  <a:lnTo>
                    <a:pt x="416" y="1162"/>
                  </a:lnTo>
                  <a:lnTo>
                    <a:pt x="428" y="1185"/>
                  </a:lnTo>
                  <a:lnTo>
                    <a:pt x="443" y="1197"/>
                  </a:lnTo>
                  <a:lnTo>
                    <a:pt x="455" y="1208"/>
                  </a:lnTo>
                  <a:lnTo>
                    <a:pt x="466" y="1212"/>
                  </a:lnTo>
                  <a:lnTo>
                    <a:pt x="474" y="1216"/>
                  </a:lnTo>
                  <a:lnTo>
                    <a:pt x="485" y="1212"/>
                  </a:lnTo>
                  <a:lnTo>
                    <a:pt x="501" y="1212"/>
                  </a:lnTo>
                  <a:lnTo>
                    <a:pt x="501" y="1212"/>
                  </a:lnTo>
                  <a:lnTo>
                    <a:pt x="516" y="1212"/>
                  </a:lnTo>
                  <a:lnTo>
                    <a:pt x="532" y="1216"/>
                  </a:lnTo>
                  <a:lnTo>
                    <a:pt x="547" y="1228"/>
                  </a:lnTo>
                  <a:lnTo>
                    <a:pt x="547" y="1228"/>
                  </a:lnTo>
                  <a:lnTo>
                    <a:pt x="547" y="1228"/>
                  </a:lnTo>
                  <a:lnTo>
                    <a:pt x="551" y="1220"/>
                  </a:lnTo>
                  <a:lnTo>
                    <a:pt x="551" y="1185"/>
                  </a:lnTo>
                  <a:lnTo>
                    <a:pt x="566" y="1151"/>
                  </a:lnTo>
                  <a:lnTo>
                    <a:pt x="574" y="1105"/>
                  </a:lnTo>
                  <a:lnTo>
                    <a:pt x="574" y="1105"/>
                  </a:lnTo>
                  <a:lnTo>
                    <a:pt x="582" y="1085"/>
                  </a:lnTo>
                  <a:lnTo>
                    <a:pt x="589" y="1066"/>
                  </a:lnTo>
                  <a:lnTo>
                    <a:pt x="609" y="1051"/>
                  </a:lnTo>
                  <a:lnTo>
                    <a:pt x="612" y="1028"/>
                  </a:lnTo>
                  <a:lnTo>
                    <a:pt x="616" y="1028"/>
                  </a:lnTo>
                  <a:lnTo>
                    <a:pt x="628" y="1020"/>
                  </a:lnTo>
                  <a:lnTo>
                    <a:pt x="639" y="1012"/>
                  </a:lnTo>
                  <a:lnTo>
                    <a:pt x="647" y="1004"/>
                  </a:lnTo>
                  <a:lnTo>
                    <a:pt x="636" y="989"/>
                  </a:lnTo>
                  <a:lnTo>
                    <a:pt x="624" y="974"/>
                  </a:lnTo>
                  <a:lnTo>
                    <a:pt x="624" y="962"/>
                  </a:lnTo>
                  <a:lnTo>
                    <a:pt x="632" y="962"/>
                  </a:lnTo>
                  <a:lnTo>
                    <a:pt x="632" y="962"/>
                  </a:lnTo>
                  <a:lnTo>
                    <a:pt x="639" y="958"/>
                  </a:lnTo>
                  <a:lnTo>
                    <a:pt x="647" y="958"/>
                  </a:lnTo>
                  <a:lnTo>
                    <a:pt x="655" y="951"/>
                  </a:lnTo>
                  <a:lnTo>
                    <a:pt x="662" y="943"/>
                  </a:lnTo>
                  <a:lnTo>
                    <a:pt x="666" y="931"/>
                  </a:lnTo>
                  <a:lnTo>
                    <a:pt x="666" y="912"/>
                  </a:lnTo>
                  <a:lnTo>
                    <a:pt x="659" y="889"/>
                  </a:lnTo>
                  <a:lnTo>
                    <a:pt x="659" y="889"/>
                  </a:lnTo>
                  <a:lnTo>
                    <a:pt x="639" y="831"/>
                  </a:lnTo>
                  <a:lnTo>
                    <a:pt x="628" y="777"/>
                  </a:lnTo>
                  <a:lnTo>
                    <a:pt x="616" y="723"/>
                  </a:lnTo>
                  <a:lnTo>
                    <a:pt x="616" y="723"/>
                  </a:lnTo>
                  <a:lnTo>
                    <a:pt x="609" y="700"/>
                  </a:lnTo>
                  <a:lnTo>
                    <a:pt x="601" y="669"/>
                  </a:lnTo>
                  <a:lnTo>
                    <a:pt x="601" y="635"/>
                  </a:lnTo>
                  <a:lnTo>
                    <a:pt x="601" y="592"/>
                  </a:lnTo>
                  <a:lnTo>
                    <a:pt x="612" y="550"/>
                  </a:lnTo>
                  <a:lnTo>
                    <a:pt x="620" y="527"/>
                  </a:lnTo>
                  <a:lnTo>
                    <a:pt x="632" y="504"/>
                  </a:lnTo>
                  <a:lnTo>
                    <a:pt x="647" y="485"/>
                  </a:lnTo>
                  <a:lnTo>
                    <a:pt x="666" y="465"/>
                  </a:lnTo>
                  <a:lnTo>
                    <a:pt x="666" y="465"/>
                  </a:lnTo>
                  <a:lnTo>
                    <a:pt x="701" y="431"/>
                  </a:lnTo>
                  <a:lnTo>
                    <a:pt x="732" y="408"/>
                  </a:lnTo>
                  <a:lnTo>
                    <a:pt x="755" y="392"/>
                  </a:lnTo>
                  <a:lnTo>
                    <a:pt x="774" y="381"/>
                  </a:lnTo>
                  <a:lnTo>
                    <a:pt x="793" y="377"/>
                  </a:lnTo>
                  <a:lnTo>
                    <a:pt x="797" y="377"/>
                  </a:lnTo>
                  <a:lnTo>
                    <a:pt x="813" y="354"/>
                  </a:lnTo>
                  <a:lnTo>
                    <a:pt x="813" y="354"/>
                  </a:lnTo>
                  <a:lnTo>
                    <a:pt x="805" y="346"/>
                  </a:lnTo>
                  <a:lnTo>
                    <a:pt x="797" y="338"/>
                  </a:lnTo>
                  <a:lnTo>
                    <a:pt x="782" y="338"/>
                  </a:lnTo>
                  <a:lnTo>
                    <a:pt x="782" y="338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88" name="Freeform 12"/>
            <p:cNvSpPr>
              <a:spLocks/>
            </p:cNvSpPr>
            <p:nvPr/>
          </p:nvSpPr>
          <p:spPr bwMode="auto">
            <a:xfrm>
              <a:off x="3018" y="254"/>
              <a:ext cx="962" cy="1028"/>
            </a:xfrm>
            <a:custGeom>
              <a:avLst/>
              <a:gdLst/>
              <a:ahLst/>
              <a:cxnLst>
                <a:cxn ang="0">
                  <a:pos x="920" y="458"/>
                </a:cxn>
                <a:cxn ang="0">
                  <a:pos x="931" y="424"/>
                </a:cxn>
                <a:cxn ang="0">
                  <a:pos x="920" y="374"/>
                </a:cxn>
                <a:cxn ang="0">
                  <a:pos x="885" y="347"/>
                </a:cxn>
                <a:cxn ang="0">
                  <a:pos x="828" y="327"/>
                </a:cxn>
                <a:cxn ang="0">
                  <a:pos x="816" y="293"/>
                </a:cxn>
                <a:cxn ang="0">
                  <a:pos x="808" y="250"/>
                </a:cxn>
                <a:cxn ang="0">
                  <a:pos x="812" y="189"/>
                </a:cxn>
                <a:cxn ang="0">
                  <a:pos x="824" y="177"/>
                </a:cxn>
                <a:cxn ang="0">
                  <a:pos x="851" y="177"/>
                </a:cxn>
                <a:cxn ang="0">
                  <a:pos x="870" y="127"/>
                </a:cxn>
                <a:cxn ang="0">
                  <a:pos x="870" y="85"/>
                </a:cxn>
                <a:cxn ang="0">
                  <a:pos x="812" y="46"/>
                </a:cxn>
                <a:cxn ang="0">
                  <a:pos x="762" y="8"/>
                </a:cxn>
                <a:cxn ang="0">
                  <a:pos x="708" y="4"/>
                </a:cxn>
                <a:cxn ang="0">
                  <a:pos x="539" y="73"/>
                </a:cxn>
                <a:cxn ang="0">
                  <a:pos x="493" y="104"/>
                </a:cxn>
                <a:cxn ang="0">
                  <a:pos x="365" y="331"/>
                </a:cxn>
                <a:cxn ang="0">
                  <a:pos x="342" y="343"/>
                </a:cxn>
                <a:cxn ang="0">
                  <a:pos x="335" y="350"/>
                </a:cxn>
                <a:cxn ang="0">
                  <a:pos x="339" y="401"/>
                </a:cxn>
                <a:cxn ang="0">
                  <a:pos x="331" y="424"/>
                </a:cxn>
                <a:cxn ang="0">
                  <a:pos x="304" y="462"/>
                </a:cxn>
                <a:cxn ang="0">
                  <a:pos x="285" y="474"/>
                </a:cxn>
                <a:cxn ang="0">
                  <a:pos x="277" y="481"/>
                </a:cxn>
                <a:cxn ang="0">
                  <a:pos x="262" y="512"/>
                </a:cxn>
                <a:cxn ang="0">
                  <a:pos x="242" y="535"/>
                </a:cxn>
                <a:cxn ang="0">
                  <a:pos x="250" y="551"/>
                </a:cxn>
                <a:cxn ang="0">
                  <a:pos x="235" y="562"/>
                </a:cxn>
                <a:cxn ang="0">
                  <a:pos x="215" y="558"/>
                </a:cxn>
                <a:cxn ang="0">
                  <a:pos x="185" y="562"/>
                </a:cxn>
                <a:cxn ang="0">
                  <a:pos x="154" y="578"/>
                </a:cxn>
                <a:cxn ang="0">
                  <a:pos x="154" y="612"/>
                </a:cxn>
                <a:cxn ang="0">
                  <a:pos x="108" y="635"/>
                </a:cxn>
                <a:cxn ang="0">
                  <a:pos x="84" y="689"/>
                </a:cxn>
                <a:cxn ang="0">
                  <a:pos x="69" y="736"/>
                </a:cxn>
                <a:cxn ang="0">
                  <a:pos x="0" y="832"/>
                </a:cxn>
                <a:cxn ang="0">
                  <a:pos x="65" y="905"/>
                </a:cxn>
                <a:cxn ang="0">
                  <a:pos x="104" y="943"/>
                </a:cxn>
                <a:cxn ang="0">
                  <a:pos x="211" y="993"/>
                </a:cxn>
                <a:cxn ang="0">
                  <a:pos x="238" y="1020"/>
                </a:cxn>
                <a:cxn ang="0">
                  <a:pos x="273" y="1028"/>
                </a:cxn>
                <a:cxn ang="0">
                  <a:pos x="342" y="1005"/>
                </a:cxn>
                <a:cxn ang="0">
                  <a:pos x="358" y="974"/>
                </a:cxn>
                <a:cxn ang="0">
                  <a:pos x="400" y="982"/>
                </a:cxn>
                <a:cxn ang="0">
                  <a:pos x="481" y="1013"/>
                </a:cxn>
                <a:cxn ang="0">
                  <a:pos x="585" y="947"/>
                </a:cxn>
                <a:cxn ang="0">
                  <a:pos x="600" y="928"/>
                </a:cxn>
                <a:cxn ang="0">
                  <a:pos x="631" y="928"/>
                </a:cxn>
                <a:cxn ang="0">
                  <a:pos x="658" y="878"/>
                </a:cxn>
                <a:cxn ang="0">
                  <a:pos x="674" y="874"/>
                </a:cxn>
                <a:cxn ang="0">
                  <a:pos x="727" y="859"/>
                </a:cxn>
                <a:cxn ang="0">
                  <a:pos x="785" y="847"/>
                </a:cxn>
                <a:cxn ang="0">
                  <a:pos x="816" y="820"/>
                </a:cxn>
                <a:cxn ang="0">
                  <a:pos x="839" y="778"/>
                </a:cxn>
                <a:cxn ang="0">
                  <a:pos x="874" y="720"/>
                </a:cxn>
                <a:cxn ang="0">
                  <a:pos x="947" y="578"/>
                </a:cxn>
                <a:cxn ang="0">
                  <a:pos x="931" y="493"/>
                </a:cxn>
              </a:cxnLst>
              <a:rect l="0" t="0" r="r" b="b"/>
              <a:pathLst>
                <a:path w="962" h="1028">
                  <a:moveTo>
                    <a:pt x="931" y="493"/>
                  </a:moveTo>
                  <a:lnTo>
                    <a:pt x="920" y="478"/>
                  </a:lnTo>
                  <a:lnTo>
                    <a:pt x="920" y="458"/>
                  </a:lnTo>
                  <a:lnTo>
                    <a:pt x="920" y="458"/>
                  </a:lnTo>
                  <a:lnTo>
                    <a:pt x="928" y="439"/>
                  </a:lnTo>
                  <a:lnTo>
                    <a:pt x="931" y="424"/>
                  </a:lnTo>
                  <a:lnTo>
                    <a:pt x="935" y="404"/>
                  </a:lnTo>
                  <a:lnTo>
                    <a:pt x="928" y="381"/>
                  </a:lnTo>
                  <a:lnTo>
                    <a:pt x="920" y="374"/>
                  </a:lnTo>
                  <a:lnTo>
                    <a:pt x="912" y="362"/>
                  </a:lnTo>
                  <a:lnTo>
                    <a:pt x="901" y="354"/>
                  </a:lnTo>
                  <a:lnTo>
                    <a:pt x="885" y="347"/>
                  </a:lnTo>
                  <a:lnTo>
                    <a:pt x="866" y="343"/>
                  </a:lnTo>
                  <a:lnTo>
                    <a:pt x="843" y="339"/>
                  </a:lnTo>
                  <a:lnTo>
                    <a:pt x="828" y="327"/>
                  </a:lnTo>
                  <a:lnTo>
                    <a:pt x="835" y="304"/>
                  </a:lnTo>
                  <a:lnTo>
                    <a:pt x="828" y="297"/>
                  </a:lnTo>
                  <a:lnTo>
                    <a:pt x="816" y="293"/>
                  </a:lnTo>
                  <a:lnTo>
                    <a:pt x="804" y="277"/>
                  </a:lnTo>
                  <a:lnTo>
                    <a:pt x="801" y="262"/>
                  </a:lnTo>
                  <a:lnTo>
                    <a:pt x="808" y="250"/>
                  </a:lnTo>
                  <a:lnTo>
                    <a:pt x="812" y="239"/>
                  </a:lnTo>
                  <a:lnTo>
                    <a:pt x="808" y="227"/>
                  </a:lnTo>
                  <a:lnTo>
                    <a:pt x="812" y="189"/>
                  </a:lnTo>
                  <a:lnTo>
                    <a:pt x="812" y="189"/>
                  </a:lnTo>
                  <a:lnTo>
                    <a:pt x="816" y="185"/>
                  </a:lnTo>
                  <a:lnTo>
                    <a:pt x="824" y="177"/>
                  </a:lnTo>
                  <a:lnTo>
                    <a:pt x="828" y="177"/>
                  </a:lnTo>
                  <a:lnTo>
                    <a:pt x="828" y="177"/>
                  </a:lnTo>
                  <a:lnTo>
                    <a:pt x="851" y="177"/>
                  </a:lnTo>
                  <a:lnTo>
                    <a:pt x="878" y="150"/>
                  </a:lnTo>
                  <a:lnTo>
                    <a:pt x="878" y="139"/>
                  </a:lnTo>
                  <a:lnTo>
                    <a:pt x="870" y="127"/>
                  </a:lnTo>
                  <a:lnTo>
                    <a:pt x="870" y="116"/>
                  </a:lnTo>
                  <a:lnTo>
                    <a:pt x="874" y="93"/>
                  </a:lnTo>
                  <a:lnTo>
                    <a:pt x="870" y="85"/>
                  </a:lnTo>
                  <a:lnTo>
                    <a:pt x="847" y="69"/>
                  </a:lnTo>
                  <a:lnTo>
                    <a:pt x="828" y="58"/>
                  </a:lnTo>
                  <a:lnTo>
                    <a:pt x="812" y="46"/>
                  </a:lnTo>
                  <a:lnTo>
                    <a:pt x="797" y="35"/>
                  </a:lnTo>
                  <a:lnTo>
                    <a:pt x="777" y="27"/>
                  </a:lnTo>
                  <a:lnTo>
                    <a:pt x="762" y="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8" y="4"/>
                  </a:lnTo>
                  <a:lnTo>
                    <a:pt x="708" y="4"/>
                  </a:lnTo>
                  <a:lnTo>
                    <a:pt x="635" y="35"/>
                  </a:lnTo>
                  <a:lnTo>
                    <a:pt x="539" y="73"/>
                  </a:lnTo>
                  <a:lnTo>
                    <a:pt x="539" y="73"/>
                  </a:lnTo>
                  <a:lnTo>
                    <a:pt x="516" y="89"/>
                  </a:lnTo>
                  <a:lnTo>
                    <a:pt x="493" y="104"/>
                  </a:lnTo>
                  <a:lnTo>
                    <a:pt x="473" y="127"/>
                  </a:lnTo>
                  <a:lnTo>
                    <a:pt x="392" y="266"/>
                  </a:lnTo>
                  <a:lnTo>
                    <a:pt x="365" y="331"/>
                  </a:lnTo>
                  <a:lnTo>
                    <a:pt x="350" y="339"/>
                  </a:lnTo>
                  <a:lnTo>
                    <a:pt x="350" y="339"/>
                  </a:lnTo>
                  <a:lnTo>
                    <a:pt x="342" y="343"/>
                  </a:lnTo>
                  <a:lnTo>
                    <a:pt x="339" y="347"/>
                  </a:lnTo>
                  <a:lnTo>
                    <a:pt x="335" y="350"/>
                  </a:lnTo>
                  <a:lnTo>
                    <a:pt x="335" y="350"/>
                  </a:lnTo>
                  <a:lnTo>
                    <a:pt x="339" y="362"/>
                  </a:lnTo>
                  <a:lnTo>
                    <a:pt x="342" y="370"/>
                  </a:lnTo>
                  <a:lnTo>
                    <a:pt x="339" y="401"/>
                  </a:lnTo>
                  <a:lnTo>
                    <a:pt x="339" y="401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27" y="435"/>
                  </a:lnTo>
                  <a:lnTo>
                    <a:pt x="315" y="447"/>
                  </a:lnTo>
                  <a:lnTo>
                    <a:pt x="304" y="462"/>
                  </a:lnTo>
                  <a:lnTo>
                    <a:pt x="296" y="466"/>
                  </a:lnTo>
                  <a:lnTo>
                    <a:pt x="296" y="466"/>
                  </a:lnTo>
                  <a:lnTo>
                    <a:pt x="285" y="474"/>
                  </a:lnTo>
                  <a:lnTo>
                    <a:pt x="277" y="478"/>
                  </a:lnTo>
                  <a:lnTo>
                    <a:pt x="277" y="481"/>
                  </a:lnTo>
                  <a:lnTo>
                    <a:pt x="277" y="481"/>
                  </a:lnTo>
                  <a:lnTo>
                    <a:pt x="269" y="497"/>
                  </a:lnTo>
                  <a:lnTo>
                    <a:pt x="262" y="512"/>
                  </a:lnTo>
                  <a:lnTo>
                    <a:pt x="262" y="512"/>
                  </a:lnTo>
                  <a:lnTo>
                    <a:pt x="250" y="524"/>
                  </a:lnTo>
                  <a:lnTo>
                    <a:pt x="242" y="535"/>
                  </a:lnTo>
                  <a:lnTo>
                    <a:pt x="242" y="535"/>
                  </a:lnTo>
                  <a:lnTo>
                    <a:pt x="246" y="543"/>
                  </a:lnTo>
                  <a:lnTo>
                    <a:pt x="250" y="547"/>
                  </a:lnTo>
                  <a:lnTo>
                    <a:pt x="250" y="551"/>
                  </a:lnTo>
                  <a:lnTo>
                    <a:pt x="250" y="551"/>
                  </a:lnTo>
                  <a:lnTo>
                    <a:pt x="238" y="558"/>
                  </a:lnTo>
                  <a:lnTo>
                    <a:pt x="235" y="562"/>
                  </a:lnTo>
                  <a:lnTo>
                    <a:pt x="231" y="562"/>
                  </a:lnTo>
                  <a:lnTo>
                    <a:pt x="231" y="562"/>
                  </a:lnTo>
                  <a:lnTo>
                    <a:pt x="215" y="558"/>
                  </a:lnTo>
                  <a:lnTo>
                    <a:pt x="200" y="558"/>
                  </a:lnTo>
                  <a:lnTo>
                    <a:pt x="200" y="558"/>
                  </a:lnTo>
                  <a:lnTo>
                    <a:pt x="185" y="562"/>
                  </a:lnTo>
                  <a:lnTo>
                    <a:pt x="173" y="566"/>
                  </a:lnTo>
                  <a:lnTo>
                    <a:pt x="161" y="574"/>
                  </a:lnTo>
                  <a:lnTo>
                    <a:pt x="154" y="578"/>
                  </a:lnTo>
                  <a:lnTo>
                    <a:pt x="154" y="578"/>
                  </a:lnTo>
                  <a:lnTo>
                    <a:pt x="154" y="612"/>
                  </a:lnTo>
                  <a:lnTo>
                    <a:pt x="154" y="612"/>
                  </a:lnTo>
                  <a:lnTo>
                    <a:pt x="134" y="620"/>
                  </a:lnTo>
                  <a:lnTo>
                    <a:pt x="108" y="635"/>
                  </a:lnTo>
                  <a:lnTo>
                    <a:pt x="108" y="635"/>
                  </a:lnTo>
                  <a:lnTo>
                    <a:pt x="100" y="647"/>
                  </a:lnTo>
                  <a:lnTo>
                    <a:pt x="92" y="666"/>
                  </a:lnTo>
                  <a:lnTo>
                    <a:pt x="84" y="689"/>
                  </a:lnTo>
                  <a:lnTo>
                    <a:pt x="84" y="689"/>
                  </a:lnTo>
                  <a:lnTo>
                    <a:pt x="81" y="705"/>
                  </a:lnTo>
                  <a:lnTo>
                    <a:pt x="69" y="736"/>
                  </a:lnTo>
                  <a:lnTo>
                    <a:pt x="42" y="778"/>
                  </a:lnTo>
                  <a:lnTo>
                    <a:pt x="23" y="805"/>
                  </a:lnTo>
                  <a:lnTo>
                    <a:pt x="0" y="832"/>
                  </a:lnTo>
                  <a:lnTo>
                    <a:pt x="0" y="832"/>
                  </a:lnTo>
                  <a:lnTo>
                    <a:pt x="38" y="870"/>
                  </a:lnTo>
                  <a:lnTo>
                    <a:pt x="65" y="905"/>
                  </a:lnTo>
                  <a:lnTo>
                    <a:pt x="88" y="940"/>
                  </a:lnTo>
                  <a:lnTo>
                    <a:pt x="104" y="943"/>
                  </a:lnTo>
                  <a:lnTo>
                    <a:pt x="104" y="943"/>
                  </a:lnTo>
                  <a:lnTo>
                    <a:pt x="154" y="963"/>
                  </a:lnTo>
                  <a:lnTo>
                    <a:pt x="188" y="982"/>
                  </a:lnTo>
                  <a:lnTo>
                    <a:pt x="211" y="993"/>
                  </a:lnTo>
                  <a:lnTo>
                    <a:pt x="211" y="993"/>
                  </a:lnTo>
                  <a:lnTo>
                    <a:pt x="223" y="1005"/>
                  </a:lnTo>
                  <a:lnTo>
                    <a:pt x="238" y="1020"/>
                  </a:lnTo>
                  <a:lnTo>
                    <a:pt x="250" y="1024"/>
                  </a:lnTo>
                  <a:lnTo>
                    <a:pt x="262" y="1028"/>
                  </a:lnTo>
                  <a:lnTo>
                    <a:pt x="273" y="1028"/>
                  </a:lnTo>
                  <a:lnTo>
                    <a:pt x="281" y="1024"/>
                  </a:lnTo>
                  <a:lnTo>
                    <a:pt x="319" y="1017"/>
                  </a:lnTo>
                  <a:lnTo>
                    <a:pt x="342" y="1005"/>
                  </a:lnTo>
                  <a:lnTo>
                    <a:pt x="342" y="978"/>
                  </a:lnTo>
                  <a:lnTo>
                    <a:pt x="342" y="978"/>
                  </a:lnTo>
                  <a:lnTo>
                    <a:pt x="358" y="974"/>
                  </a:lnTo>
                  <a:lnTo>
                    <a:pt x="358" y="974"/>
                  </a:lnTo>
                  <a:lnTo>
                    <a:pt x="369" y="978"/>
                  </a:lnTo>
                  <a:lnTo>
                    <a:pt x="400" y="982"/>
                  </a:lnTo>
                  <a:lnTo>
                    <a:pt x="439" y="993"/>
                  </a:lnTo>
                  <a:lnTo>
                    <a:pt x="458" y="1001"/>
                  </a:lnTo>
                  <a:lnTo>
                    <a:pt x="481" y="1013"/>
                  </a:lnTo>
                  <a:lnTo>
                    <a:pt x="516" y="1013"/>
                  </a:lnTo>
                  <a:lnTo>
                    <a:pt x="585" y="947"/>
                  </a:lnTo>
                  <a:lnTo>
                    <a:pt x="585" y="947"/>
                  </a:lnTo>
                  <a:lnTo>
                    <a:pt x="589" y="940"/>
                  </a:lnTo>
                  <a:lnTo>
                    <a:pt x="597" y="932"/>
                  </a:lnTo>
                  <a:lnTo>
                    <a:pt x="600" y="928"/>
                  </a:lnTo>
                  <a:lnTo>
                    <a:pt x="600" y="928"/>
                  </a:lnTo>
                  <a:lnTo>
                    <a:pt x="631" y="928"/>
                  </a:lnTo>
                  <a:lnTo>
                    <a:pt x="631" y="928"/>
                  </a:lnTo>
                  <a:lnTo>
                    <a:pt x="639" y="916"/>
                  </a:lnTo>
                  <a:lnTo>
                    <a:pt x="647" y="901"/>
                  </a:lnTo>
                  <a:lnTo>
                    <a:pt x="658" y="878"/>
                  </a:lnTo>
                  <a:lnTo>
                    <a:pt x="658" y="878"/>
                  </a:lnTo>
                  <a:lnTo>
                    <a:pt x="674" y="874"/>
                  </a:lnTo>
                  <a:lnTo>
                    <a:pt x="674" y="874"/>
                  </a:lnTo>
                  <a:lnTo>
                    <a:pt x="697" y="874"/>
                  </a:lnTo>
                  <a:lnTo>
                    <a:pt x="697" y="874"/>
                  </a:lnTo>
                  <a:lnTo>
                    <a:pt x="727" y="859"/>
                  </a:lnTo>
                  <a:lnTo>
                    <a:pt x="754" y="851"/>
                  </a:lnTo>
                  <a:lnTo>
                    <a:pt x="770" y="847"/>
                  </a:lnTo>
                  <a:lnTo>
                    <a:pt x="785" y="847"/>
                  </a:lnTo>
                  <a:lnTo>
                    <a:pt x="785" y="847"/>
                  </a:lnTo>
                  <a:lnTo>
                    <a:pt x="801" y="836"/>
                  </a:lnTo>
                  <a:lnTo>
                    <a:pt x="816" y="820"/>
                  </a:lnTo>
                  <a:lnTo>
                    <a:pt x="831" y="801"/>
                  </a:lnTo>
                  <a:lnTo>
                    <a:pt x="831" y="801"/>
                  </a:lnTo>
                  <a:lnTo>
                    <a:pt x="839" y="778"/>
                  </a:lnTo>
                  <a:lnTo>
                    <a:pt x="843" y="766"/>
                  </a:lnTo>
                  <a:lnTo>
                    <a:pt x="843" y="755"/>
                  </a:lnTo>
                  <a:lnTo>
                    <a:pt x="874" y="720"/>
                  </a:lnTo>
                  <a:lnTo>
                    <a:pt x="881" y="666"/>
                  </a:lnTo>
                  <a:lnTo>
                    <a:pt x="939" y="605"/>
                  </a:lnTo>
                  <a:lnTo>
                    <a:pt x="947" y="578"/>
                  </a:lnTo>
                  <a:lnTo>
                    <a:pt x="962" y="535"/>
                  </a:lnTo>
                  <a:lnTo>
                    <a:pt x="947" y="508"/>
                  </a:lnTo>
                  <a:lnTo>
                    <a:pt x="931" y="49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89" name="Freeform 13"/>
            <p:cNvSpPr>
              <a:spLocks/>
            </p:cNvSpPr>
            <p:nvPr/>
          </p:nvSpPr>
          <p:spPr bwMode="auto">
            <a:xfrm>
              <a:off x="3426" y="1182"/>
              <a:ext cx="893" cy="1579"/>
            </a:xfrm>
            <a:custGeom>
              <a:avLst/>
              <a:gdLst/>
              <a:ahLst/>
              <a:cxnLst>
                <a:cxn ang="0">
                  <a:pos x="878" y="73"/>
                </a:cxn>
                <a:cxn ang="0">
                  <a:pos x="832" y="69"/>
                </a:cxn>
                <a:cxn ang="0">
                  <a:pos x="789" y="54"/>
                </a:cxn>
                <a:cxn ang="0">
                  <a:pos x="724" y="8"/>
                </a:cxn>
                <a:cxn ang="0">
                  <a:pos x="704" y="46"/>
                </a:cxn>
                <a:cxn ang="0">
                  <a:pos x="597" y="19"/>
                </a:cxn>
                <a:cxn ang="0">
                  <a:pos x="535" y="4"/>
                </a:cxn>
                <a:cxn ang="0">
                  <a:pos x="504" y="73"/>
                </a:cxn>
                <a:cxn ang="0">
                  <a:pos x="377" y="223"/>
                </a:cxn>
                <a:cxn ang="0">
                  <a:pos x="350" y="266"/>
                </a:cxn>
                <a:cxn ang="0">
                  <a:pos x="377" y="297"/>
                </a:cxn>
                <a:cxn ang="0">
                  <a:pos x="381" y="343"/>
                </a:cxn>
                <a:cxn ang="0">
                  <a:pos x="339" y="427"/>
                </a:cxn>
                <a:cxn ang="0">
                  <a:pos x="335" y="543"/>
                </a:cxn>
                <a:cxn ang="0">
                  <a:pos x="316" y="597"/>
                </a:cxn>
                <a:cxn ang="0">
                  <a:pos x="258" y="720"/>
                </a:cxn>
                <a:cxn ang="0">
                  <a:pos x="254" y="762"/>
                </a:cxn>
                <a:cxn ang="0">
                  <a:pos x="285" y="793"/>
                </a:cxn>
                <a:cxn ang="0">
                  <a:pos x="258" y="913"/>
                </a:cxn>
                <a:cxn ang="0">
                  <a:pos x="215" y="963"/>
                </a:cxn>
                <a:cxn ang="0">
                  <a:pos x="185" y="990"/>
                </a:cxn>
                <a:cxn ang="0">
                  <a:pos x="162" y="1040"/>
                </a:cxn>
                <a:cxn ang="0">
                  <a:pos x="108" y="1047"/>
                </a:cxn>
                <a:cxn ang="0">
                  <a:pos x="54" y="1117"/>
                </a:cxn>
                <a:cxn ang="0">
                  <a:pos x="46" y="1163"/>
                </a:cxn>
                <a:cxn ang="0">
                  <a:pos x="42" y="1224"/>
                </a:cxn>
                <a:cxn ang="0">
                  <a:pos x="15" y="1244"/>
                </a:cxn>
                <a:cxn ang="0">
                  <a:pos x="8" y="1274"/>
                </a:cxn>
                <a:cxn ang="0">
                  <a:pos x="58" y="1321"/>
                </a:cxn>
                <a:cxn ang="0">
                  <a:pos x="61" y="1336"/>
                </a:cxn>
                <a:cxn ang="0">
                  <a:pos x="85" y="1367"/>
                </a:cxn>
                <a:cxn ang="0">
                  <a:pos x="108" y="1398"/>
                </a:cxn>
                <a:cxn ang="0">
                  <a:pos x="138" y="1409"/>
                </a:cxn>
                <a:cxn ang="0">
                  <a:pos x="173" y="1421"/>
                </a:cxn>
                <a:cxn ang="0">
                  <a:pos x="189" y="1432"/>
                </a:cxn>
                <a:cxn ang="0">
                  <a:pos x="227" y="1448"/>
                </a:cxn>
                <a:cxn ang="0">
                  <a:pos x="242" y="1502"/>
                </a:cxn>
                <a:cxn ang="0">
                  <a:pos x="300" y="1571"/>
                </a:cxn>
                <a:cxn ang="0">
                  <a:pos x="331" y="1579"/>
                </a:cxn>
                <a:cxn ang="0">
                  <a:pos x="369" y="1540"/>
                </a:cxn>
                <a:cxn ang="0">
                  <a:pos x="412" y="1436"/>
                </a:cxn>
                <a:cxn ang="0">
                  <a:pos x="450" y="1325"/>
                </a:cxn>
                <a:cxn ang="0">
                  <a:pos x="489" y="1259"/>
                </a:cxn>
                <a:cxn ang="0">
                  <a:pos x="493" y="1232"/>
                </a:cxn>
                <a:cxn ang="0">
                  <a:pos x="512" y="1182"/>
                </a:cxn>
                <a:cxn ang="0">
                  <a:pos x="562" y="1182"/>
                </a:cxn>
                <a:cxn ang="0">
                  <a:pos x="585" y="1128"/>
                </a:cxn>
                <a:cxn ang="0">
                  <a:pos x="593" y="1047"/>
                </a:cxn>
                <a:cxn ang="0">
                  <a:pos x="620" y="982"/>
                </a:cxn>
                <a:cxn ang="0">
                  <a:pos x="670" y="782"/>
                </a:cxn>
                <a:cxn ang="0">
                  <a:pos x="693" y="666"/>
                </a:cxn>
                <a:cxn ang="0">
                  <a:pos x="712" y="547"/>
                </a:cxn>
                <a:cxn ang="0">
                  <a:pos x="739" y="470"/>
                </a:cxn>
                <a:cxn ang="0">
                  <a:pos x="716" y="366"/>
                </a:cxn>
                <a:cxn ang="0">
                  <a:pos x="758" y="285"/>
                </a:cxn>
                <a:cxn ang="0">
                  <a:pos x="774" y="266"/>
                </a:cxn>
                <a:cxn ang="0">
                  <a:pos x="770" y="231"/>
                </a:cxn>
                <a:cxn ang="0">
                  <a:pos x="828" y="181"/>
                </a:cxn>
                <a:cxn ang="0">
                  <a:pos x="870" y="127"/>
                </a:cxn>
                <a:cxn ang="0">
                  <a:pos x="882" y="100"/>
                </a:cxn>
              </a:cxnLst>
              <a:rect l="0" t="0" r="r" b="b"/>
              <a:pathLst>
                <a:path w="893" h="1579">
                  <a:moveTo>
                    <a:pt x="893" y="85"/>
                  </a:moveTo>
                  <a:lnTo>
                    <a:pt x="893" y="85"/>
                  </a:lnTo>
                  <a:lnTo>
                    <a:pt x="893" y="85"/>
                  </a:lnTo>
                  <a:lnTo>
                    <a:pt x="878" y="73"/>
                  </a:lnTo>
                  <a:lnTo>
                    <a:pt x="866" y="69"/>
                  </a:lnTo>
                  <a:lnTo>
                    <a:pt x="851" y="69"/>
                  </a:lnTo>
                  <a:lnTo>
                    <a:pt x="851" y="69"/>
                  </a:lnTo>
                  <a:lnTo>
                    <a:pt x="832" y="69"/>
                  </a:lnTo>
                  <a:lnTo>
                    <a:pt x="824" y="73"/>
                  </a:lnTo>
                  <a:lnTo>
                    <a:pt x="812" y="69"/>
                  </a:lnTo>
                  <a:lnTo>
                    <a:pt x="801" y="65"/>
                  </a:lnTo>
                  <a:lnTo>
                    <a:pt x="789" y="54"/>
                  </a:lnTo>
                  <a:lnTo>
                    <a:pt x="778" y="42"/>
                  </a:lnTo>
                  <a:lnTo>
                    <a:pt x="762" y="19"/>
                  </a:lnTo>
                  <a:lnTo>
                    <a:pt x="724" y="8"/>
                  </a:lnTo>
                  <a:lnTo>
                    <a:pt x="724" y="8"/>
                  </a:lnTo>
                  <a:lnTo>
                    <a:pt x="724" y="19"/>
                  </a:lnTo>
                  <a:lnTo>
                    <a:pt x="720" y="31"/>
                  </a:lnTo>
                  <a:lnTo>
                    <a:pt x="716" y="39"/>
                  </a:lnTo>
                  <a:lnTo>
                    <a:pt x="704" y="46"/>
                  </a:lnTo>
                  <a:lnTo>
                    <a:pt x="693" y="46"/>
                  </a:lnTo>
                  <a:lnTo>
                    <a:pt x="678" y="42"/>
                  </a:lnTo>
                  <a:lnTo>
                    <a:pt x="658" y="23"/>
                  </a:lnTo>
                  <a:lnTo>
                    <a:pt x="597" y="19"/>
                  </a:lnTo>
                  <a:lnTo>
                    <a:pt x="597" y="19"/>
                  </a:lnTo>
                  <a:lnTo>
                    <a:pt x="577" y="12"/>
                  </a:lnTo>
                  <a:lnTo>
                    <a:pt x="535" y="0"/>
                  </a:lnTo>
                  <a:lnTo>
                    <a:pt x="535" y="4"/>
                  </a:lnTo>
                  <a:lnTo>
                    <a:pt x="535" y="4"/>
                  </a:lnTo>
                  <a:lnTo>
                    <a:pt x="531" y="23"/>
                  </a:lnTo>
                  <a:lnTo>
                    <a:pt x="523" y="39"/>
                  </a:lnTo>
                  <a:lnTo>
                    <a:pt x="504" y="73"/>
                  </a:lnTo>
                  <a:lnTo>
                    <a:pt x="481" y="104"/>
                  </a:lnTo>
                  <a:lnTo>
                    <a:pt x="435" y="154"/>
                  </a:lnTo>
                  <a:lnTo>
                    <a:pt x="377" y="223"/>
                  </a:lnTo>
                  <a:lnTo>
                    <a:pt x="377" y="223"/>
                  </a:lnTo>
                  <a:lnTo>
                    <a:pt x="358" y="239"/>
                  </a:lnTo>
                  <a:lnTo>
                    <a:pt x="354" y="246"/>
                  </a:lnTo>
                  <a:lnTo>
                    <a:pt x="350" y="254"/>
                  </a:lnTo>
                  <a:lnTo>
                    <a:pt x="350" y="266"/>
                  </a:lnTo>
                  <a:lnTo>
                    <a:pt x="354" y="277"/>
                  </a:lnTo>
                  <a:lnTo>
                    <a:pt x="362" y="285"/>
                  </a:lnTo>
                  <a:lnTo>
                    <a:pt x="377" y="297"/>
                  </a:lnTo>
                  <a:lnTo>
                    <a:pt x="377" y="297"/>
                  </a:lnTo>
                  <a:lnTo>
                    <a:pt x="385" y="308"/>
                  </a:lnTo>
                  <a:lnTo>
                    <a:pt x="389" y="320"/>
                  </a:lnTo>
                  <a:lnTo>
                    <a:pt x="389" y="331"/>
                  </a:lnTo>
                  <a:lnTo>
                    <a:pt x="381" y="343"/>
                  </a:lnTo>
                  <a:lnTo>
                    <a:pt x="369" y="362"/>
                  </a:lnTo>
                  <a:lnTo>
                    <a:pt x="362" y="366"/>
                  </a:lnTo>
                  <a:lnTo>
                    <a:pt x="350" y="381"/>
                  </a:lnTo>
                  <a:lnTo>
                    <a:pt x="339" y="427"/>
                  </a:lnTo>
                  <a:lnTo>
                    <a:pt x="316" y="501"/>
                  </a:lnTo>
                  <a:lnTo>
                    <a:pt x="316" y="501"/>
                  </a:lnTo>
                  <a:lnTo>
                    <a:pt x="331" y="524"/>
                  </a:lnTo>
                  <a:lnTo>
                    <a:pt x="335" y="543"/>
                  </a:lnTo>
                  <a:lnTo>
                    <a:pt x="335" y="562"/>
                  </a:lnTo>
                  <a:lnTo>
                    <a:pt x="331" y="578"/>
                  </a:lnTo>
                  <a:lnTo>
                    <a:pt x="323" y="589"/>
                  </a:lnTo>
                  <a:lnTo>
                    <a:pt x="316" y="597"/>
                  </a:lnTo>
                  <a:lnTo>
                    <a:pt x="308" y="605"/>
                  </a:lnTo>
                  <a:lnTo>
                    <a:pt x="292" y="655"/>
                  </a:lnTo>
                  <a:lnTo>
                    <a:pt x="266" y="685"/>
                  </a:lnTo>
                  <a:lnTo>
                    <a:pt x="258" y="720"/>
                  </a:lnTo>
                  <a:lnTo>
                    <a:pt x="258" y="720"/>
                  </a:lnTo>
                  <a:lnTo>
                    <a:pt x="250" y="739"/>
                  </a:lnTo>
                  <a:lnTo>
                    <a:pt x="250" y="751"/>
                  </a:lnTo>
                  <a:lnTo>
                    <a:pt x="254" y="762"/>
                  </a:lnTo>
                  <a:lnTo>
                    <a:pt x="258" y="774"/>
                  </a:lnTo>
                  <a:lnTo>
                    <a:pt x="277" y="789"/>
                  </a:lnTo>
                  <a:lnTo>
                    <a:pt x="285" y="793"/>
                  </a:lnTo>
                  <a:lnTo>
                    <a:pt x="285" y="793"/>
                  </a:lnTo>
                  <a:lnTo>
                    <a:pt x="285" y="828"/>
                  </a:lnTo>
                  <a:lnTo>
                    <a:pt x="281" y="859"/>
                  </a:lnTo>
                  <a:lnTo>
                    <a:pt x="269" y="886"/>
                  </a:lnTo>
                  <a:lnTo>
                    <a:pt x="258" y="913"/>
                  </a:lnTo>
                  <a:lnTo>
                    <a:pt x="246" y="932"/>
                  </a:lnTo>
                  <a:lnTo>
                    <a:pt x="235" y="947"/>
                  </a:lnTo>
                  <a:lnTo>
                    <a:pt x="223" y="959"/>
                  </a:lnTo>
                  <a:lnTo>
                    <a:pt x="215" y="963"/>
                  </a:lnTo>
                  <a:lnTo>
                    <a:pt x="215" y="963"/>
                  </a:lnTo>
                  <a:lnTo>
                    <a:pt x="208" y="966"/>
                  </a:lnTo>
                  <a:lnTo>
                    <a:pt x="196" y="974"/>
                  </a:lnTo>
                  <a:lnTo>
                    <a:pt x="185" y="990"/>
                  </a:lnTo>
                  <a:lnTo>
                    <a:pt x="177" y="1013"/>
                  </a:lnTo>
                  <a:lnTo>
                    <a:pt x="177" y="1013"/>
                  </a:lnTo>
                  <a:lnTo>
                    <a:pt x="169" y="1032"/>
                  </a:lnTo>
                  <a:lnTo>
                    <a:pt x="162" y="1040"/>
                  </a:lnTo>
                  <a:lnTo>
                    <a:pt x="154" y="1043"/>
                  </a:lnTo>
                  <a:lnTo>
                    <a:pt x="150" y="1043"/>
                  </a:lnTo>
                  <a:lnTo>
                    <a:pt x="108" y="1047"/>
                  </a:lnTo>
                  <a:lnTo>
                    <a:pt x="108" y="1047"/>
                  </a:lnTo>
                  <a:lnTo>
                    <a:pt x="85" y="1067"/>
                  </a:lnTo>
                  <a:lnTo>
                    <a:pt x="65" y="1086"/>
                  </a:lnTo>
                  <a:lnTo>
                    <a:pt x="58" y="1101"/>
                  </a:lnTo>
                  <a:lnTo>
                    <a:pt x="54" y="1117"/>
                  </a:lnTo>
                  <a:lnTo>
                    <a:pt x="58" y="1128"/>
                  </a:lnTo>
                  <a:lnTo>
                    <a:pt x="58" y="1136"/>
                  </a:lnTo>
                  <a:lnTo>
                    <a:pt x="65" y="1140"/>
                  </a:lnTo>
                  <a:lnTo>
                    <a:pt x="46" y="1163"/>
                  </a:lnTo>
                  <a:lnTo>
                    <a:pt x="46" y="1163"/>
                  </a:lnTo>
                  <a:lnTo>
                    <a:pt x="61" y="1205"/>
                  </a:lnTo>
                  <a:lnTo>
                    <a:pt x="46" y="1224"/>
                  </a:lnTo>
                  <a:lnTo>
                    <a:pt x="42" y="1224"/>
                  </a:lnTo>
                  <a:lnTo>
                    <a:pt x="27" y="1232"/>
                  </a:lnTo>
                  <a:lnTo>
                    <a:pt x="23" y="1240"/>
                  </a:lnTo>
                  <a:lnTo>
                    <a:pt x="15" y="1244"/>
                  </a:lnTo>
                  <a:lnTo>
                    <a:pt x="15" y="1244"/>
                  </a:lnTo>
                  <a:lnTo>
                    <a:pt x="4" y="1248"/>
                  </a:lnTo>
                  <a:lnTo>
                    <a:pt x="0" y="1255"/>
                  </a:lnTo>
                  <a:lnTo>
                    <a:pt x="0" y="1267"/>
                  </a:lnTo>
                  <a:lnTo>
                    <a:pt x="8" y="1274"/>
                  </a:lnTo>
                  <a:lnTo>
                    <a:pt x="8" y="1274"/>
                  </a:lnTo>
                  <a:lnTo>
                    <a:pt x="38" y="1298"/>
                  </a:lnTo>
                  <a:lnTo>
                    <a:pt x="58" y="1313"/>
                  </a:lnTo>
                  <a:lnTo>
                    <a:pt x="58" y="1321"/>
                  </a:lnTo>
                  <a:lnTo>
                    <a:pt x="54" y="1321"/>
                  </a:lnTo>
                  <a:lnTo>
                    <a:pt x="54" y="1321"/>
                  </a:lnTo>
                  <a:lnTo>
                    <a:pt x="61" y="1336"/>
                  </a:lnTo>
                  <a:lnTo>
                    <a:pt x="61" y="1336"/>
                  </a:lnTo>
                  <a:lnTo>
                    <a:pt x="73" y="1348"/>
                  </a:lnTo>
                  <a:lnTo>
                    <a:pt x="73" y="1348"/>
                  </a:lnTo>
                  <a:lnTo>
                    <a:pt x="85" y="1367"/>
                  </a:lnTo>
                  <a:lnTo>
                    <a:pt x="85" y="1367"/>
                  </a:lnTo>
                  <a:lnTo>
                    <a:pt x="96" y="1386"/>
                  </a:lnTo>
                  <a:lnTo>
                    <a:pt x="96" y="1386"/>
                  </a:lnTo>
                  <a:lnTo>
                    <a:pt x="104" y="1394"/>
                  </a:lnTo>
                  <a:lnTo>
                    <a:pt x="108" y="1398"/>
                  </a:lnTo>
                  <a:lnTo>
                    <a:pt x="108" y="1398"/>
                  </a:lnTo>
                  <a:lnTo>
                    <a:pt x="131" y="1405"/>
                  </a:lnTo>
                  <a:lnTo>
                    <a:pt x="131" y="1405"/>
                  </a:lnTo>
                  <a:lnTo>
                    <a:pt x="138" y="1409"/>
                  </a:lnTo>
                  <a:lnTo>
                    <a:pt x="162" y="1417"/>
                  </a:lnTo>
                  <a:lnTo>
                    <a:pt x="162" y="1417"/>
                  </a:lnTo>
                  <a:lnTo>
                    <a:pt x="169" y="1417"/>
                  </a:lnTo>
                  <a:lnTo>
                    <a:pt x="173" y="1421"/>
                  </a:lnTo>
                  <a:lnTo>
                    <a:pt x="173" y="1425"/>
                  </a:lnTo>
                  <a:lnTo>
                    <a:pt x="173" y="1428"/>
                  </a:lnTo>
                  <a:lnTo>
                    <a:pt x="173" y="1428"/>
                  </a:lnTo>
                  <a:lnTo>
                    <a:pt x="189" y="1432"/>
                  </a:lnTo>
                  <a:lnTo>
                    <a:pt x="212" y="1436"/>
                  </a:lnTo>
                  <a:lnTo>
                    <a:pt x="212" y="1436"/>
                  </a:lnTo>
                  <a:lnTo>
                    <a:pt x="219" y="1440"/>
                  </a:lnTo>
                  <a:lnTo>
                    <a:pt x="227" y="1448"/>
                  </a:lnTo>
                  <a:lnTo>
                    <a:pt x="235" y="1463"/>
                  </a:lnTo>
                  <a:lnTo>
                    <a:pt x="235" y="1463"/>
                  </a:lnTo>
                  <a:lnTo>
                    <a:pt x="242" y="1502"/>
                  </a:lnTo>
                  <a:lnTo>
                    <a:pt x="242" y="1502"/>
                  </a:lnTo>
                  <a:lnTo>
                    <a:pt x="250" y="1517"/>
                  </a:lnTo>
                  <a:lnTo>
                    <a:pt x="262" y="1532"/>
                  </a:lnTo>
                  <a:lnTo>
                    <a:pt x="262" y="1532"/>
                  </a:lnTo>
                  <a:lnTo>
                    <a:pt x="300" y="1571"/>
                  </a:lnTo>
                  <a:lnTo>
                    <a:pt x="300" y="1571"/>
                  </a:lnTo>
                  <a:lnTo>
                    <a:pt x="308" y="1579"/>
                  </a:lnTo>
                  <a:lnTo>
                    <a:pt x="319" y="1579"/>
                  </a:lnTo>
                  <a:lnTo>
                    <a:pt x="331" y="1579"/>
                  </a:lnTo>
                  <a:lnTo>
                    <a:pt x="339" y="1575"/>
                  </a:lnTo>
                  <a:lnTo>
                    <a:pt x="358" y="1559"/>
                  </a:lnTo>
                  <a:lnTo>
                    <a:pt x="366" y="1548"/>
                  </a:lnTo>
                  <a:lnTo>
                    <a:pt x="369" y="1540"/>
                  </a:lnTo>
                  <a:lnTo>
                    <a:pt x="369" y="1540"/>
                  </a:lnTo>
                  <a:lnTo>
                    <a:pt x="377" y="1513"/>
                  </a:lnTo>
                  <a:lnTo>
                    <a:pt x="393" y="1479"/>
                  </a:lnTo>
                  <a:lnTo>
                    <a:pt x="412" y="1436"/>
                  </a:lnTo>
                  <a:lnTo>
                    <a:pt x="420" y="1421"/>
                  </a:lnTo>
                  <a:lnTo>
                    <a:pt x="439" y="1367"/>
                  </a:lnTo>
                  <a:lnTo>
                    <a:pt x="439" y="1367"/>
                  </a:lnTo>
                  <a:lnTo>
                    <a:pt x="450" y="1325"/>
                  </a:lnTo>
                  <a:lnTo>
                    <a:pt x="466" y="1294"/>
                  </a:lnTo>
                  <a:lnTo>
                    <a:pt x="481" y="1271"/>
                  </a:lnTo>
                  <a:lnTo>
                    <a:pt x="481" y="1271"/>
                  </a:lnTo>
                  <a:lnTo>
                    <a:pt x="489" y="1259"/>
                  </a:lnTo>
                  <a:lnTo>
                    <a:pt x="493" y="1248"/>
                  </a:lnTo>
                  <a:lnTo>
                    <a:pt x="497" y="1236"/>
                  </a:lnTo>
                  <a:lnTo>
                    <a:pt x="493" y="1232"/>
                  </a:lnTo>
                  <a:lnTo>
                    <a:pt x="493" y="1232"/>
                  </a:lnTo>
                  <a:lnTo>
                    <a:pt x="477" y="1228"/>
                  </a:lnTo>
                  <a:lnTo>
                    <a:pt x="497" y="1190"/>
                  </a:lnTo>
                  <a:lnTo>
                    <a:pt x="497" y="1190"/>
                  </a:lnTo>
                  <a:lnTo>
                    <a:pt x="512" y="1182"/>
                  </a:lnTo>
                  <a:lnTo>
                    <a:pt x="523" y="1174"/>
                  </a:lnTo>
                  <a:lnTo>
                    <a:pt x="535" y="1174"/>
                  </a:lnTo>
                  <a:lnTo>
                    <a:pt x="547" y="1174"/>
                  </a:lnTo>
                  <a:lnTo>
                    <a:pt x="562" y="1182"/>
                  </a:lnTo>
                  <a:lnTo>
                    <a:pt x="570" y="1186"/>
                  </a:lnTo>
                  <a:lnTo>
                    <a:pt x="570" y="1182"/>
                  </a:lnTo>
                  <a:lnTo>
                    <a:pt x="589" y="1151"/>
                  </a:lnTo>
                  <a:lnTo>
                    <a:pt x="585" y="1128"/>
                  </a:lnTo>
                  <a:lnTo>
                    <a:pt x="600" y="1117"/>
                  </a:lnTo>
                  <a:lnTo>
                    <a:pt x="604" y="1101"/>
                  </a:lnTo>
                  <a:lnTo>
                    <a:pt x="589" y="1086"/>
                  </a:lnTo>
                  <a:lnTo>
                    <a:pt x="593" y="1047"/>
                  </a:lnTo>
                  <a:lnTo>
                    <a:pt x="600" y="1036"/>
                  </a:lnTo>
                  <a:lnTo>
                    <a:pt x="600" y="1017"/>
                  </a:lnTo>
                  <a:lnTo>
                    <a:pt x="616" y="997"/>
                  </a:lnTo>
                  <a:lnTo>
                    <a:pt x="620" y="982"/>
                  </a:lnTo>
                  <a:lnTo>
                    <a:pt x="624" y="916"/>
                  </a:lnTo>
                  <a:lnTo>
                    <a:pt x="639" y="886"/>
                  </a:lnTo>
                  <a:lnTo>
                    <a:pt x="643" y="820"/>
                  </a:lnTo>
                  <a:lnTo>
                    <a:pt x="670" y="782"/>
                  </a:lnTo>
                  <a:lnTo>
                    <a:pt x="670" y="716"/>
                  </a:lnTo>
                  <a:lnTo>
                    <a:pt x="670" y="716"/>
                  </a:lnTo>
                  <a:lnTo>
                    <a:pt x="678" y="701"/>
                  </a:lnTo>
                  <a:lnTo>
                    <a:pt x="693" y="666"/>
                  </a:lnTo>
                  <a:lnTo>
                    <a:pt x="701" y="643"/>
                  </a:lnTo>
                  <a:lnTo>
                    <a:pt x="708" y="612"/>
                  </a:lnTo>
                  <a:lnTo>
                    <a:pt x="712" y="581"/>
                  </a:lnTo>
                  <a:lnTo>
                    <a:pt x="712" y="547"/>
                  </a:lnTo>
                  <a:lnTo>
                    <a:pt x="712" y="535"/>
                  </a:lnTo>
                  <a:lnTo>
                    <a:pt x="701" y="516"/>
                  </a:lnTo>
                  <a:lnTo>
                    <a:pt x="704" y="501"/>
                  </a:lnTo>
                  <a:lnTo>
                    <a:pt x="739" y="470"/>
                  </a:lnTo>
                  <a:lnTo>
                    <a:pt x="751" y="443"/>
                  </a:lnTo>
                  <a:lnTo>
                    <a:pt x="739" y="431"/>
                  </a:lnTo>
                  <a:lnTo>
                    <a:pt x="716" y="397"/>
                  </a:lnTo>
                  <a:lnTo>
                    <a:pt x="716" y="366"/>
                  </a:lnTo>
                  <a:lnTo>
                    <a:pt x="751" y="327"/>
                  </a:lnTo>
                  <a:lnTo>
                    <a:pt x="774" y="312"/>
                  </a:lnTo>
                  <a:lnTo>
                    <a:pt x="774" y="297"/>
                  </a:lnTo>
                  <a:lnTo>
                    <a:pt x="758" y="285"/>
                  </a:lnTo>
                  <a:lnTo>
                    <a:pt x="774" y="281"/>
                  </a:lnTo>
                  <a:lnTo>
                    <a:pt x="778" y="273"/>
                  </a:lnTo>
                  <a:lnTo>
                    <a:pt x="778" y="273"/>
                  </a:lnTo>
                  <a:lnTo>
                    <a:pt x="774" y="266"/>
                  </a:lnTo>
                  <a:lnTo>
                    <a:pt x="770" y="258"/>
                  </a:lnTo>
                  <a:lnTo>
                    <a:pt x="770" y="258"/>
                  </a:lnTo>
                  <a:lnTo>
                    <a:pt x="770" y="231"/>
                  </a:lnTo>
                  <a:lnTo>
                    <a:pt x="770" y="231"/>
                  </a:lnTo>
                  <a:lnTo>
                    <a:pt x="778" y="219"/>
                  </a:lnTo>
                  <a:lnTo>
                    <a:pt x="781" y="212"/>
                  </a:lnTo>
                  <a:lnTo>
                    <a:pt x="805" y="200"/>
                  </a:lnTo>
                  <a:lnTo>
                    <a:pt x="828" y="181"/>
                  </a:lnTo>
                  <a:lnTo>
                    <a:pt x="847" y="166"/>
                  </a:lnTo>
                  <a:lnTo>
                    <a:pt x="847" y="166"/>
                  </a:lnTo>
                  <a:lnTo>
                    <a:pt x="862" y="146"/>
                  </a:lnTo>
                  <a:lnTo>
                    <a:pt x="870" y="127"/>
                  </a:lnTo>
                  <a:lnTo>
                    <a:pt x="874" y="116"/>
                  </a:lnTo>
                  <a:lnTo>
                    <a:pt x="874" y="116"/>
                  </a:lnTo>
                  <a:lnTo>
                    <a:pt x="874" y="112"/>
                  </a:lnTo>
                  <a:lnTo>
                    <a:pt x="882" y="100"/>
                  </a:lnTo>
                  <a:lnTo>
                    <a:pt x="893" y="85"/>
                  </a:lnTo>
                  <a:lnTo>
                    <a:pt x="893" y="85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0" name="Freeform 14"/>
            <p:cNvSpPr>
              <a:spLocks/>
            </p:cNvSpPr>
            <p:nvPr/>
          </p:nvSpPr>
          <p:spPr bwMode="auto">
            <a:xfrm>
              <a:off x="2598" y="1086"/>
              <a:ext cx="1363" cy="1259"/>
            </a:xfrm>
            <a:custGeom>
              <a:avLst/>
              <a:gdLst/>
              <a:ahLst/>
              <a:cxnLst>
                <a:cxn ang="0">
                  <a:pos x="1321" y="88"/>
                </a:cxn>
                <a:cxn ang="0">
                  <a:pos x="1259" y="77"/>
                </a:cxn>
                <a:cxn ang="0">
                  <a:pos x="1213" y="15"/>
                </a:cxn>
                <a:cxn ang="0">
                  <a:pos x="1171" y="19"/>
                </a:cxn>
                <a:cxn ang="0">
                  <a:pos x="1090" y="42"/>
                </a:cxn>
                <a:cxn ang="0">
                  <a:pos x="1063" y="69"/>
                </a:cxn>
                <a:cxn ang="0">
                  <a:pos x="1020" y="96"/>
                </a:cxn>
                <a:cxn ang="0">
                  <a:pos x="1005" y="115"/>
                </a:cxn>
                <a:cxn ang="0">
                  <a:pos x="878" y="169"/>
                </a:cxn>
                <a:cxn ang="0">
                  <a:pos x="774" y="142"/>
                </a:cxn>
                <a:cxn ang="0">
                  <a:pos x="739" y="185"/>
                </a:cxn>
                <a:cxn ang="0">
                  <a:pos x="678" y="196"/>
                </a:cxn>
                <a:cxn ang="0">
                  <a:pos x="628" y="161"/>
                </a:cxn>
                <a:cxn ang="0">
                  <a:pos x="524" y="111"/>
                </a:cxn>
                <a:cxn ang="0">
                  <a:pos x="458" y="42"/>
                </a:cxn>
                <a:cxn ang="0">
                  <a:pos x="320" y="188"/>
                </a:cxn>
                <a:cxn ang="0">
                  <a:pos x="216" y="377"/>
                </a:cxn>
                <a:cxn ang="0">
                  <a:pos x="196" y="408"/>
                </a:cxn>
                <a:cxn ang="0">
                  <a:pos x="169" y="458"/>
                </a:cxn>
                <a:cxn ang="0">
                  <a:pos x="108" y="508"/>
                </a:cxn>
                <a:cxn ang="0">
                  <a:pos x="92" y="573"/>
                </a:cxn>
                <a:cxn ang="0">
                  <a:pos x="54" y="643"/>
                </a:cxn>
                <a:cxn ang="0">
                  <a:pos x="0" y="727"/>
                </a:cxn>
                <a:cxn ang="0">
                  <a:pos x="19" y="770"/>
                </a:cxn>
                <a:cxn ang="0">
                  <a:pos x="19" y="774"/>
                </a:cxn>
                <a:cxn ang="0">
                  <a:pos x="96" y="770"/>
                </a:cxn>
                <a:cxn ang="0">
                  <a:pos x="231" y="793"/>
                </a:cxn>
                <a:cxn ang="0">
                  <a:pos x="412" y="816"/>
                </a:cxn>
                <a:cxn ang="0">
                  <a:pos x="443" y="831"/>
                </a:cxn>
                <a:cxn ang="0">
                  <a:pos x="427" y="889"/>
                </a:cxn>
                <a:cxn ang="0">
                  <a:pos x="435" y="947"/>
                </a:cxn>
                <a:cxn ang="0">
                  <a:pos x="427" y="1012"/>
                </a:cxn>
                <a:cxn ang="0">
                  <a:pos x="454" y="1032"/>
                </a:cxn>
                <a:cxn ang="0">
                  <a:pos x="531" y="1032"/>
                </a:cxn>
                <a:cxn ang="0">
                  <a:pos x="574" y="1028"/>
                </a:cxn>
                <a:cxn ang="0">
                  <a:pos x="635" y="1059"/>
                </a:cxn>
                <a:cxn ang="0">
                  <a:pos x="639" y="1089"/>
                </a:cxn>
                <a:cxn ang="0">
                  <a:pos x="628" y="1136"/>
                </a:cxn>
                <a:cxn ang="0">
                  <a:pos x="658" y="1205"/>
                </a:cxn>
                <a:cxn ang="0">
                  <a:pos x="697" y="1213"/>
                </a:cxn>
                <a:cxn ang="0">
                  <a:pos x="797" y="1220"/>
                </a:cxn>
                <a:cxn ang="0">
                  <a:pos x="820" y="1232"/>
                </a:cxn>
                <a:cxn ang="0">
                  <a:pos x="893" y="1236"/>
                </a:cxn>
                <a:cxn ang="0">
                  <a:pos x="882" y="1213"/>
                </a:cxn>
                <a:cxn ang="0">
                  <a:pos x="936" y="1143"/>
                </a:cxn>
                <a:cxn ang="0">
                  <a:pos x="990" y="1136"/>
                </a:cxn>
                <a:cxn ang="0">
                  <a:pos x="1013" y="1086"/>
                </a:cxn>
                <a:cxn ang="0">
                  <a:pos x="1043" y="1059"/>
                </a:cxn>
                <a:cxn ang="0">
                  <a:pos x="1086" y="1009"/>
                </a:cxn>
                <a:cxn ang="0">
                  <a:pos x="1113" y="889"/>
                </a:cxn>
                <a:cxn ang="0">
                  <a:pos x="1082" y="858"/>
                </a:cxn>
                <a:cxn ang="0">
                  <a:pos x="1094" y="781"/>
                </a:cxn>
                <a:cxn ang="0">
                  <a:pos x="1144" y="693"/>
                </a:cxn>
                <a:cxn ang="0">
                  <a:pos x="1163" y="639"/>
                </a:cxn>
                <a:cxn ang="0">
                  <a:pos x="1178" y="477"/>
                </a:cxn>
                <a:cxn ang="0">
                  <a:pos x="1209" y="439"/>
                </a:cxn>
                <a:cxn ang="0">
                  <a:pos x="1205" y="393"/>
                </a:cxn>
                <a:cxn ang="0">
                  <a:pos x="1178" y="362"/>
                </a:cxn>
                <a:cxn ang="0">
                  <a:pos x="1205" y="319"/>
                </a:cxn>
                <a:cxn ang="0">
                  <a:pos x="1332" y="165"/>
                </a:cxn>
                <a:cxn ang="0">
                  <a:pos x="1363" y="96"/>
                </a:cxn>
              </a:cxnLst>
              <a:rect l="0" t="0" r="r" b="b"/>
              <a:pathLst>
                <a:path w="1363" h="1259">
                  <a:moveTo>
                    <a:pt x="1363" y="96"/>
                  </a:moveTo>
                  <a:lnTo>
                    <a:pt x="1363" y="96"/>
                  </a:lnTo>
                  <a:lnTo>
                    <a:pt x="1344" y="92"/>
                  </a:lnTo>
                  <a:lnTo>
                    <a:pt x="1321" y="88"/>
                  </a:lnTo>
                  <a:lnTo>
                    <a:pt x="1321" y="88"/>
                  </a:lnTo>
                  <a:lnTo>
                    <a:pt x="1290" y="88"/>
                  </a:lnTo>
                  <a:lnTo>
                    <a:pt x="1274" y="84"/>
                  </a:lnTo>
                  <a:lnTo>
                    <a:pt x="1259" y="77"/>
                  </a:lnTo>
                  <a:lnTo>
                    <a:pt x="1248" y="69"/>
                  </a:lnTo>
                  <a:lnTo>
                    <a:pt x="1232" y="58"/>
                  </a:lnTo>
                  <a:lnTo>
                    <a:pt x="1221" y="38"/>
                  </a:lnTo>
                  <a:lnTo>
                    <a:pt x="1213" y="15"/>
                  </a:lnTo>
                  <a:lnTo>
                    <a:pt x="1201" y="15"/>
                  </a:lnTo>
                  <a:lnTo>
                    <a:pt x="1201" y="15"/>
                  </a:lnTo>
                  <a:lnTo>
                    <a:pt x="1186" y="15"/>
                  </a:lnTo>
                  <a:lnTo>
                    <a:pt x="1171" y="19"/>
                  </a:lnTo>
                  <a:lnTo>
                    <a:pt x="1144" y="27"/>
                  </a:lnTo>
                  <a:lnTo>
                    <a:pt x="1117" y="42"/>
                  </a:lnTo>
                  <a:lnTo>
                    <a:pt x="1117" y="42"/>
                  </a:lnTo>
                  <a:lnTo>
                    <a:pt x="1090" y="42"/>
                  </a:lnTo>
                  <a:lnTo>
                    <a:pt x="1090" y="42"/>
                  </a:lnTo>
                  <a:lnTo>
                    <a:pt x="1074" y="46"/>
                  </a:lnTo>
                  <a:lnTo>
                    <a:pt x="1074" y="46"/>
                  </a:lnTo>
                  <a:lnTo>
                    <a:pt x="1063" y="69"/>
                  </a:lnTo>
                  <a:lnTo>
                    <a:pt x="1055" y="84"/>
                  </a:lnTo>
                  <a:lnTo>
                    <a:pt x="1051" y="96"/>
                  </a:lnTo>
                  <a:lnTo>
                    <a:pt x="1051" y="96"/>
                  </a:lnTo>
                  <a:lnTo>
                    <a:pt x="1020" y="96"/>
                  </a:lnTo>
                  <a:lnTo>
                    <a:pt x="1020" y="96"/>
                  </a:lnTo>
                  <a:lnTo>
                    <a:pt x="1013" y="100"/>
                  </a:lnTo>
                  <a:lnTo>
                    <a:pt x="1009" y="108"/>
                  </a:lnTo>
                  <a:lnTo>
                    <a:pt x="1005" y="115"/>
                  </a:lnTo>
                  <a:lnTo>
                    <a:pt x="932" y="181"/>
                  </a:lnTo>
                  <a:lnTo>
                    <a:pt x="897" y="181"/>
                  </a:lnTo>
                  <a:lnTo>
                    <a:pt x="897" y="181"/>
                  </a:lnTo>
                  <a:lnTo>
                    <a:pt x="878" y="169"/>
                  </a:lnTo>
                  <a:lnTo>
                    <a:pt x="859" y="161"/>
                  </a:lnTo>
                  <a:lnTo>
                    <a:pt x="820" y="150"/>
                  </a:lnTo>
                  <a:lnTo>
                    <a:pt x="789" y="146"/>
                  </a:lnTo>
                  <a:lnTo>
                    <a:pt x="774" y="142"/>
                  </a:lnTo>
                  <a:lnTo>
                    <a:pt x="774" y="142"/>
                  </a:lnTo>
                  <a:lnTo>
                    <a:pt x="762" y="146"/>
                  </a:lnTo>
                  <a:lnTo>
                    <a:pt x="759" y="173"/>
                  </a:lnTo>
                  <a:lnTo>
                    <a:pt x="739" y="185"/>
                  </a:lnTo>
                  <a:lnTo>
                    <a:pt x="701" y="192"/>
                  </a:lnTo>
                  <a:lnTo>
                    <a:pt x="701" y="192"/>
                  </a:lnTo>
                  <a:lnTo>
                    <a:pt x="689" y="196"/>
                  </a:lnTo>
                  <a:lnTo>
                    <a:pt x="678" y="196"/>
                  </a:lnTo>
                  <a:lnTo>
                    <a:pt x="670" y="192"/>
                  </a:lnTo>
                  <a:lnTo>
                    <a:pt x="658" y="188"/>
                  </a:lnTo>
                  <a:lnTo>
                    <a:pt x="643" y="173"/>
                  </a:lnTo>
                  <a:lnTo>
                    <a:pt x="628" y="161"/>
                  </a:lnTo>
                  <a:lnTo>
                    <a:pt x="628" y="161"/>
                  </a:lnTo>
                  <a:lnTo>
                    <a:pt x="608" y="150"/>
                  </a:lnTo>
                  <a:lnTo>
                    <a:pt x="570" y="131"/>
                  </a:lnTo>
                  <a:lnTo>
                    <a:pt x="524" y="111"/>
                  </a:lnTo>
                  <a:lnTo>
                    <a:pt x="504" y="108"/>
                  </a:lnTo>
                  <a:lnTo>
                    <a:pt x="504" y="108"/>
                  </a:lnTo>
                  <a:lnTo>
                    <a:pt x="485" y="73"/>
                  </a:lnTo>
                  <a:lnTo>
                    <a:pt x="458" y="42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16" y="4"/>
                  </a:lnTo>
                  <a:lnTo>
                    <a:pt x="320" y="188"/>
                  </a:lnTo>
                  <a:lnTo>
                    <a:pt x="304" y="208"/>
                  </a:lnTo>
                  <a:lnTo>
                    <a:pt x="277" y="312"/>
                  </a:lnTo>
                  <a:lnTo>
                    <a:pt x="227" y="335"/>
                  </a:lnTo>
                  <a:lnTo>
                    <a:pt x="216" y="377"/>
                  </a:lnTo>
                  <a:lnTo>
                    <a:pt x="216" y="377"/>
                  </a:lnTo>
                  <a:lnTo>
                    <a:pt x="204" y="389"/>
                  </a:lnTo>
                  <a:lnTo>
                    <a:pt x="200" y="396"/>
                  </a:lnTo>
                  <a:lnTo>
                    <a:pt x="196" y="408"/>
                  </a:lnTo>
                  <a:lnTo>
                    <a:pt x="196" y="408"/>
                  </a:lnTo>
                  <a:lnTo>
                    <a:pt x="185" y="435"/>
                  </a:lnTo>
                  <a:lnTo>
                    <a:pt x="169" y="458"/>
                  </a:lnTo>
                  <a:lnTo>
                    <a:pt x="169" y="458"/>
                  </a:lnTo>
                  <a:lnTo>
                    <a:pt x="162" y="470"/>
                  </a:lnTo>
                  <a:lnTo>
                    <a:pt x="146" y="477"/>
                  </a:lnTo>
                  <a:lnTo>
                    <a:pt x="131" y="489"/>
                  </a:lnTo>
                  <a:lnTo>
                    <a:pt x="108" y="508"/>
                  </a:lnTo>
                  <a:lnTo>
                    <a:pt x="108" y="508"/>
                  </a:lnTo>
                  <a:lnTo>
                    <a:pt x="100" y="531"/>
                  </a:lnTo>
                  <a:lnTo>
                    <a:pt x="92" y="554"/>
                  </a:lnTo>
                  <a:lnTo>
                    <a:pt x="92" y="573"/>
                  </a:lnTo>
                  <a:lnTo>
                    <a:pt x="92" y="573"/>
                  </a:lnTo>
                  <a:lnTo>
                    <a:pt x="89" y="585"/>
                  </a:lnTo>
                  <a:lnTo>
                    <a:pt x="81" y="600"/>
                  </a:lnTo>
                  <a:lnTo>
                    <a:pt x="54" y="643"/>
                  </a:lnTo>
                  <a:lnTo>
                    <a:pt x="15" y="697"/>
                  </a:lnTo>
                  <a:lnTo>
                    <a:pt x="15" y="697"/>
                  </a:lnTo>
                  <a:lnTo>
                    <a:pt x="12" y="704"/>
                  </a:lnTo>
                  <a:lnTo>
                    <a:pt x="0" y="727"/>
                  </a:lnTo>
                  <a:lnTo>
                    <a:pt x="0" y="739"/>
                  </a:lnTo>
                  <a:lnTo>
                    <a:pt x="0" y="751"/>
                  </a:lnTo>
                  <a:lnTo>
                    <a:pt x="8" y="762"/>
                  </a:lnTo>
                  <a:lnTo>
                    <a:pt x="19" y="770"/>
                  </a:lnTo>
                  <a:lnTo>
                    <a:pt x="19" y="770"/>
                  </a:lnTo>
                  <a:lnTo>
                    <a:pt x="15" y="774"/>
                  </a:lnTo>
                  <a:lnTo>
                    <a:pt x="19" y="774"/>
                  </a:lnTo>
                  <a:lnTo>
                    <a:pt x="19" y="774"/>
                  </a:lnTo>
                  <a:lnTo>
                    <a:pt x="46" y="774"/>
                  </a:lnTo>
                  <a:lnTo>
                    <a:pt x="69" y="774"/>
                  </a:lnTo>
                  <a:lnTo>
                    <a:pt x="96" y="770"/>
                  </a:lnTo>
                  <a:lnTo>
                    <a:pt x="96" y="770"/>
                  </a:lnTo>
                  <a:lnTo>
                    <a:pt x="108" y="770"/>
                  </a:lnTo>
                  <a:lnTo>
                    <a:pt x="127" y="770"/>
                  </a:lnTo>
                  <a:lnTo>
                    <a:pt x="173" y="778"/>
                  </a:lnTo>
                  <a:lnTo>
                    <a:pt x="231" y="793"/>
                  </a:lnTo>
                  <a:lnTo>
                    <a:pt x="331" y="816"/>
                  </a:lnTo>
                  <a:lnTo>
                    <a:pt x="331" y="816"/>
                  </a:lnTo>
                  <a:lnTo>
                    <a:pt x="354" y="816"/>
                  </a:lnTo>
                  <a:lnTo>
                    <a:pt x="412" y="816"/>
                  </a:lnTo>
                  <a:lnTo>
                    <a:pt x="412" y="816"/>
                  </a:lnTo>
                  <a:lnTo>
                    <a:pt x="427" y="816"/>
                  </a:lnTo>
                  <a:lnTo>
                    <a:pt x="439" y="824"/>
                  </a:lnTo>
                  <a:lnTo>
                    <a:pt x="443" y="831"/>
                  </a:lnTo>
                  <a:lnTo>
                    <a:pt x="447" y="839"/>
                  </a:lnTo>
                  <a:lnTo>
                    <a:pt x="451" y="858"/>
                  </a:lnTo>
                  <a:lnTo>
                    <a:pt x="447" y="866"/>
                  </a:lnTo>
                  <a:lnTo>
                    <a:pt x="427" y="889"/>
                  </a:lnTo>
                  <a:lnTo>
                    <a:pt x="427" y="912"/>
                  </a:lnTo>
                  <a:lnTo>
                    <a:pt x="427" y="912"/>
                  </a:lnTo>
                  <a:lnTo>
                    <a:pt x="431" y="928"/>
                  </a:lnTo>
                  <a:lnTo>
                    <a:pt x="435" y="947"/>
                  </a:lnTo>
                  <a:lnTo>
                    <a:pt x="431" y="970"/>
                  </a:lnTo>
                  <a:lnTo>
                    <a:pt x="431" y="970"/>
                  </a:lnTo>
                  <a:lnTo>
                    <a:pt x="427" y="993"/>
                  </a:lnTo>
                  <a:lnTo>
                    <a:pt x="427" y="1012"/>
                  </a:lnTo>
                  <a:lnTo>
                    <a:pt x="435" y="1032"/>
                  </a:lnTo>
                  <a:lnTo>
                    <a:pt x="435" y="1032"/>
                  </a:lnTo>
                  <a:lnTo>
                    <a:pt x="443" y="1032"/>
                  </a:lnTo>
                  <a:lnTo>
                    <a:pt x="454" y="1032"/>
                  </a:lnTo>
                  <a:lnTo>
                    <a:pt x="477" y="1032"/>
                  </a:lnTo>
                  <a:lnTo>
                    <a:pt x="477" y="1032"/>
                  </a:lnTo>
                  <a:lnTo>
                    <a:pt x="520" y="1032"/>
                  </a:lnTo>
                  <a:lnTo>
                    <a:pt x="531" y="1032"/>
                  </a:lnTo>
                  <a:lnTo>
                    <a:pt x="531" y="1032"/>
                  </a:lnTo>
                  <a:lnTo>
                    <a:pt x="547" y="1028"/>
                  </a:lnTo>
                  <a:lnTo>
                    <a:pt x="562" y="1024"/>
                  </a:lnTo>
                  <a:lnTo>
                    <a:pt x="574" y="1028"/>
                  </a:lnTo>
                  <a:lnTo>
                    <a:pt x="574" y="1028"/>
                  </a:lnTo>
                  <a:lnTo>
                    <a:pt x="620" y="1059"/>
                  </a:lnTo>
                  <a:lnTo>
                    <a:pt x="620" y="1059"/>
                  </a:lnTo>
                  <a:lnTo>
                    <a:pt x="635" y="1059"/>
                  </a:lnTo>
                  <a:lnTo>
                    <a:pt x="643" y="1062"/>
                  </a:lnTo>
                  <a:lnTo>
                    <a:pt x="647" y="1070"/>
                  </a:lnTo>
                  <a:lnTo>
                    <a:pt x="647" y="1074"/>
                  </a:lnTo>
                  <a:lnTo>
                    <a:pt x="639" y="1089"/>
                  </a:lnTo>
                  <a:lnTo>
                    <a:pt x="631" y="1105"/>
                  </a:lnTo>
                  <a:lnTo>
                    <a:pt x="631" y="1105"/>
                  </a:lnTo>
                  <a:lnTo>
                    <a:pt x="628" y="1116"/>
                  </a:lnTo>
                  <a:lnTo>
                    <a:pt x="628" y="1136"/>
                  </a:lnTo>
                  <a:lnTo>
                    <a:pt x="631" y="1155"/>
                  </a:lnTo>
                  <a:lnTo>
                    <a:pt x="639" y="1174"/>
                  </a:lnTo>
                  <a:lnTo>
                    <a:pt x="647" y="1193"/>
                  </a:lnTo>
                  <a:lnTo>
                    <a:pt x="658" y="1205"/>
                  </a:lnTo>
                  <a:lnTo>
                    <a:pt x="678" y="1213"/>
                  </a:lnTo>
                  <a:lnTo>
                    <a:pt x="685" y="1216"/>
                  </a:lnTo>
                  <a:lnTo>
                    <a:pt x="697" y="1213"/>
                  </a:lnTo>
                  <a:lnTo>
                    <a:pt x="697" y="1213"/>
                  </a:lnTo>
                  <a:lnTo>
                    <a:pt x="720" y="1213"/>
                  </a:lnTo>
                  <a:lnTo>
                    <a:pt x="739" y="1213"/>
                  </a:lnTo>
                  <a:lnTo>
                    <a:pt x="774" y="1216"/>
                  </a:lnTo>
                  <a:lnTo>
                    <a:pt x="797" y="1220"/>
                  </a:lnTo>
                  <a:lnTo>
                    <a:pt x="805" y="1224"/>
                  </a:lnTo>
                  <a:lnTo>
                    <a:pt x="805" y="1224"/>
                  </a:lnTo>
                  <a:lnTo>
                    <a:pt x="805" y="1224"/>
                  </a:lnTo>
                  <a:lnTo>
                    <a:pt x="820" y="1232"/>
                  </a:lnTo>
                  <a:lnTo>
                    <a:pt x="847" y="1243"/>
                  </a:lnTo>
                  <a:lnTo>
                    <a:pt x="874" y="1259"/>
                  </a:lnTo>
                  <a:lnTo>
                    <a:pt x="878" y="1259"/>
                  </a:lnTo>
                  <a:lnTo>
                    <a:pt x="893" y="1236"/>
                  </a:lnTo>
                  <a:lnTo>
                    <a:pt x="893" y="1236"/>
                  </a:lnTo>
                  <a:lnTo>
                    <a:pt x="886" y="1232"/>
                  </a:lnTo>
                  <a:lnTo>
                    <a:pt x="886" y="1224"/>
                  </a:lnTo>
                  <a:lnTo>
                    <a:pt x="882" y="1213"/>
                  </a:lnTo>
                  <a:lnTo>
                    <a:pt x="886" y="1197"/>
                  </a:lnTo>
                  <a:lnTo>
                    <a:pt x="893" y="1182"/>
                  </a:lnTo>
                  <a:lnTo>
                    <a:pt x="913" y="1163"/>
                  </a:lnTo>
                  <a:lnTo>
                    <a:pt x="936" y="1143"/>
                  </a:lnTo>
                  <a:lnTo>
                    <a:pt x="978" y="1139"/>
                  </a:lnTo>
                  <a:lnTo>
                    <a:pt x="978" y="1139"/>
                  </a:lnTo>
                  <a:lnTo>
                    <a:pt x="982" y="1139"/>
                  </a:lnTo>
                  <a:lnTo>
                    <a:pt x="990" y="1136"/>
                  </a:lnTo>
                  <a:lnTo>
                    <a:pt x="997" y="1128"/>
                  </a:lnTo>
                  <a:lnTo>
                    <a:pt x="1005" y="1109"/>
                  </a:lnTo>
                  <a:lnTo>
                    <a:pt x="1005" y="1109"/>
                  </a:lnTo>
                  <a:lnTo>
                    <a:pt x="1013" y="1086"/>
                  </a:lnTo>
                  <a:lnTo>
                    <a:pt x="1024" y="1070"/>
                  </a:lnTo>
                  <a:lnTo>
                    <a:pt x="1036" y="1062"/>
                  </a:lnTo>
                  <a:lnTo>
                    <a:pt x="1043" y="1059"/>
                  </a:lnTo>
                  <a:lnTo>
                    <a:pt x="1043" y="1059"/>
                  </a:lnTo>
                  <a:lnTo>
                    <a:pt x="1051" y="1055"/>
                  </a:lnTo>
                  <a:lnTo>
                    <a:pt x="1063" y="1043"/>
                  </a:lnTo>
                  <a:lnTo>
                    <a:pt x="1074" y="1028"/>
                  </a:lnTo>
                  <a:lnTo>
                    <a:pt x="1086" y="1009"/>
                  </a:lnTo>
                  <a:lnTo>
                    <a:pt x="1097" y="982"/>
                  </a:lnTo>
                  <a:lnTo>
                    <a:pt x="1109" y="955"/>
                  </a:lnTo>
                  <a:lnTo>
                    <a:pt x="1113" y="924"/>
                  </a:lnTo>
                  <a:lnTo>
                    <a:pt x="1113" y="889"/>
                  </a:lnTo>
                  <a:lnTo>
                    <a:pt x="1113" y="889"/>
                  </a:lnTo>
                  <a:lnTo>
                    <a:pt x="1105" y="885"/>
                  </a:lnTo>
                  <a:lnTo>
                    <a:pt x="1086" y="870"/>
                  </a:lnTo>
                  <a:lnTo>
                    <a:pt x="1082" y="858"/>
                  </a:lnTo>
                  <a:lnTo>
                    <a:pt x="1078" y="847"/>
                  </a:lnTo>
                  <a:lnTo>
                    <a:pt x="1078" y="835"/>
                  </a:lnTo>
                  <a:lnTo>
                    <a:pt x="1086" y="816"/>
                  </a:lnTo>
                  <a:lnTo>
                    <a:pt x="1094" y="781"/>
                  </a:lnTo>
                  <a:lnTo>
                    <a:pt x="1120" y="751"/>
                  </a:lnTo>
                  <a:lnTo>
                    <a:pt x="1136" y="701"/>
                  </a:lnTo>
                  <a:lnTo>
                    <a:pt x="1136" y="701"/>
                  </a:lnTo>
                  <a:lnTo>
                    <a:pt x="1144" y="693"/>
                  </a:lnTo>
                  <a:lnTo>
                    <a:pt x="1151" y="685"/>
                  </a:lnTo>
                  <a:lnTo>
                    <a:pt x="1159" y="674"/>
                  </a:lnTo>
                  <a:lnTo>
                    <a:pt x="1163" y="658"/>
                  </a:lnTo>
                  <a:lnTo>
                    <a:pt x="1163" y="639"/>
                  </a:lnTo>
                  <a:lnTo>
                    <a:pt x="1159" y="620"/>
                  </a:lnTo>
                  <a:lnTo>
                    <a:pt x="1144" y="597"/>
                  </a:lnTo>
                  <a:lnTo>
                    <a:pt x="1167" y="523"/>
                  </a:lnTo>
                  <a:lnTo>
                    <a:pt x="1178" y="477"/>
                  </a:lnTo>
                  <a:lnTo>
                    <a:pt x="1190" y="462"/>
                  </a:lnTo>
                  <a:lnTo>
                    <a:pt x="1190" y="462"/>
                  </a:lnTo>
                  <a:lnTo>
                    <a:pt x="1197" y="458"/>
                  </a:lnTo>
                  <a:lnTo>
                    <a:pt x="1209" y="439"/>
                  </a:lnTo>
                  <a:lnTo>
                    <a:pt x="1217" y="427"/>
                  </a:lnTo>
                  <a:lnTo>
                    <a:pt x="1217" y="416"/>
                  </a:lnTo>
                  <a:lnTo>
                    <a:pt x="1213" y="404"/>
                  </a:lnTo>
                  <a:lnTo>
                    <a:pt x="1205" y="393"/>
                  </a:lnTo>
                  <a:lnTo>
                    <a:pt x="1205" y="393"/>
                  </a:lnTo>
                  <a:lnTo>
                    <a:pt x="1190" y="381"/>
                  </a:lnTo>
                  <a:lnTo>
                    <a:pt x="1182" y="373"/>
                  </a:lnTo>
                  <a:lnTo>
                    <a:pt x="1178" y="362"/>
                  </a:lnTo>
                  <a:lnTo>
                    <a:pt x="1178" y="350"/>
                  </a:lnTo>
                  <a:lnTo>
                    <a:pt x="1182" y="342"/>
                  </a:lnTo>
                  <a:lnTo>
                    <a:pt x="1186" y="335"/>
                  </a:lnTo>
                  <a:lnTo>
                    <a:pt x="1205" y="319"/>
                  </a:lnTo>
                  <a:lnTo>
                    <a:pt x="1263" y="250"/>
                  </a:lnTo>
                  <a:lnTo>
                    <a:pt x="1309" y="200"/>
                  </a:lnTo>
                  <a:lnTo>
                    <a:pt x="1309" y="200"/>
                  </a:lnTo>
                  <a:lnTo>
                    <a:pt x="1332" y="165"/>
                  </a:lnTo>
                  <a:lnTo>
                    <a:pt x="1351" y="135"/>
                  </a:lnTo>
                  <a:lnTo>
                    <a:pt x="1359" y="115"/>
                  </a:lnTo>
                  <a:lnTo>
                    <a:pt x="1363" y="100"/>
                  </a:lnTo>
                  <a:lnTo>
                    <a:pt x="1363" y="96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1" name="Freeform 15"/>
            <p:cNvSpPr>
              <a:spLocks/>
            </p:cNvSpPr>
            <p:nvPr/>
          </p:nvSpPr>
          <p:spPr bwMode="auto">
            <a:xfrm>
              <a:off x="2329" y="1856"/>
              <a:ext cx="1074" cy="1174"/>
            </a:xfrm>
            <a:custGeom>
              <a:avLst/>
              <a:gdLst/>
              <a:ahLst/>
              <a:cxnLst>
                <a:cxn ang="0">
                  <a:pos x="1070" y="458"/>
                </a:cxn>
                <a:cxn ang="0">
                  <a:pos x="1039" y="443"/>
                </a:cxn>
                <a:cxn ang="0">
                  <a:pos x="947" y="443"/>
                </a:cxn>
                <a:cxn ang="0">
                  <a:pos x="900" y="366"/>
                </a:cxn>
                <a:cxn ang="0">
                  <a:pos x="916" y="304"/>
                </a:cxn>
                <a:cxn ang="0">
                  <a:pos x="889" y="289"/>
                </a:cxn>
                <a:cxn ang="0">
                  <a:pos x="804" y="262"/>
                </a:cxn>
                <a:cxn ang="0">
                  <a:pos x="723" y="262"/>
                </a:cxn>
                <a:cxn ang="0">
                  <a:pos x="696" y="223"/>
                </a:cxn>
                <a:cxn ang="0">
                  <a:pos x="700" y="142"/>
                </a:cxn>
                <a:cxn ang="0">
                  <a:pos x="720" y="69"/>
                </a:cxn>
                <a:cxn ang="0">
                  <a:pos x="685" y="46"/>
                </a:cxn>
                <a:cxn ang="0">
                  <a:pos x="442" y="8"/>
                </a:cxn>
                <a:cxn ang="0">
                  <a:pos x="342" y="4"/>
                </a:cxn>
                <a:cxn ang="0">
                  <a:pos x="277" y="8"/>
                </a:cxn>
                <a:cxn ang="0">
                  <a:pos x="231" y="8"/>
                </a:cxn>
                <a:cxn ang="0">
                  <a:pos x="227" y="11"/>
                </a:cxn>
                <a:cxn ang="0">
                  <a:pos x="150" y="154"/>
                </a:cxn>
                <a:cxn ang="0">
                  <a:pos x="123" y="227"/>
                </a:cxn>
                <a:cxn ang="0">
                  <a:pos x="115" y="346"/>
                </a:cxn>
                <a:cxn ang="0">
                  <a:pos x="138" y="454"/>
                </a:cxn>
                <a:cxn ang="0">
                  <a:pos x="134" y="466"/>
                </a:cxn>
                <a:cxn ang="0">
                  <a:pos x="127" y="523"/>
                </a:cxn>
                <a:cxn ang="0">
                  <a:pos x="130" y="616"/>
                </a:cxn>
                <a:cxn ang="0">
                  <a:pos x="100" y="589"/>
                </a:cxn>
                <a:cxn ang="0">
                  <a:pos x="80" y="701"/>
                </a:cxn>
                <a:cxn ang="0">
                  <a:pos x="61" y="728"/>
                </a:cxn>
                <a:cxn ang="0">
                  <a:pos x="30" y="816"/>
                </a:cxn>
                <a:cxn ang="0">
                  <a:pos x="53" y="874"/>
                </a:cxn>
                <a:cxn ang="0">
                  <a:pos x="0" y="943"/>
                </a:cxn>
                <a:cxn ang="0">
                  <a:pos x="38" y="947"/>
                </a:cxn>
                <a:cxn ang="0">
                  <a:pos x="19" y="962"/>
                </a:cxn>
                <a:cxn ang="0">
                  <a:pos x="65" y="1009"/>
                </a:cxn>
                <a:cxn ang="0">
                  <a:pos x="130" y="1012"/>
                </a:cxn>
                <a:cxn ang="0">
                  <a:pos x="154" y="1136"/>
                </a:cxn>
                <a:cxn ang="0">
                  <a:pos x="200" y="1143"/>
                </a:cxn>
                <a:cxn ang="0">
                  <a:pos x="234" y="1155"/>
                </a:cxn>
                <a:cxn ang="0">
                  <a:pos x="277" y="1155"/>
                </a:cxn>
                <a:cxn ang="0">
                  <a:pos x="361" y="1170"/>
                </a:cxn>
                <a:cxn ang="0">
                  <a:pos x="419" y="1124"/>
                </a:cxn>
                <a:cxn ang="0">
                  <a:pos x="450" y="1089"/>
                </a:cxn>
                <a:cxn ang="0">
                  <a:pos x="542" y="989"/>
                </a:cxn>
                <a:cxn ang="0">
                  <a:pos x="716" y="758"/>
                </a:cxn>
                <a:cxn ang="0">
                  <a:pos x="704" y="697"/>
                </a:cxn>
                <a:cxn ang="0">
                  <a:pos x="723" y="666"/>
                </a:cxn>
                <a:cxn ang="0">
                  <a:pos x="777" y="674"/>
                </a:cxn>
                <a:cxn ang="0">
                  <a:pos x="816" y="631"/>
                </a:cxn>
                <a:cxn ang="0">
                  <a:pos x="850" y="608"/>
                </a:cxn>
                <a:cxn ang="0">
                  <a:pos x="912" y="570"/>
                </a:cxn>
                <a:cxn ang="0">
                  <a:pos x="977" y="500"/>
                </a:cxn>
                <a:cxn ang="0">
                  <a:pos x="1051" y="466"/>
                </a:cxn>
              </a:cxnLst>
              <a:rect l="0" t="0" r="r" b="b"/>
              <a:pathLst>
                <a:path w="1074" h="1174">
                  <a:moveTo>
                    <a:pt x="1051" y="466"/>
                  </a:moveTo>
                  <a:lnTo>
                    <a:pt x="1051" y="466"/>
                  </a:lnTo>
                  <a:lnTo>
                    <a:pt x="1066" y="462"/>
                  </a:lnTo>
                  <a:lnTo>
                    <a:pt x="1066" y="462"/>
                  </a:lnTo>
                  <a:lnTo>
                    <a:pt x="1070" y="458"/>
                  </a:lnTo>
                  <a:lnTo>
                    <a:pt x="1074" y="454"/>
                  </a:lnTo>
                  <a:lnTo>
                    <a:pt x="1074" y="454"/>
                  </a:lnTo>
                  <a:lnTo>
                    <a:pt x="1074" y="454"/>
                  </a:lnTo>
                  <a:lnTo>
                    <a:pt x="1062" y="450"/>
                  </a:lnTo>
                  <a:lnTo>
                    <a:pt x="1039" y="443"/>
                  </a:lnTo>
                  <a:lnTo>
                    <a:pt x="1008" y="443"/>
                  </a:lnTo>
                  <a:lnTo>
                    <a:pt x="966" y="443"/>
                  </a:lnTo>
                  <a:lnTo>
                    <a:pt x="966" y="443"/>
                  </a:lnTo>
                  <a:lnTo>
                    <a:pt x="958" y="446"/>
                  </a:lnTo>
                  <a:lnTo>
                    <a:pt x="947" y="443"/>
                  </a:lnTo>
                  <a:lnTo>
                    <a:pt x="931" y="435"/>
                  </a:lnTo>
                  <a:lnTo>
                    <a:pt x="916" y="423"/>
                  </a:lnTo>
                  <a:lnTo>
                    <a:pt x="908" y="404"/>
                  </a:lnTo>
                  <a:lnTo>
                    <a:pt x="904" y="385"/>
                  </a:lnTo>
                  <a:lnTo>
                    <a:pt x="900" y="366"/>
                  </a:lnTo>
                  <a:lnTo>
                    <a:pt x="900" y="346"/>
                  </a:lnTo>
                  <a:lnTo>
                    <a:pt x="900" y="335"/>
                  </a:lnTo>
                  <a:lnTo>
                    <a:pt x="900" y="335"/>
                  </a:lnTo>
                  <a:lnTo>
                    <a:pt x="912" y="319"/>
                  </a:lnTo>
                  <a:lnTo>
                    <a:pt x="916" y="304"/>
                  </a:lnTo>
                  <a:lnTo>
                    <a:pt x="916" y="300"/>
                  </a:lnTo>
                  <a:lnTo>
                    <a:pt x="912" y="292"/>
                  </a:lnTo>
                  <a:lnTo>
                    <a:pt x="904" y="289"/>
                  </a:lnTo>
                  <a:lnTo>
                    <a:pt x="889" y="289"/>
                  </a:lnTo>
                  <a:lnTo>
                    <a:pt x="889" y="289"/>
                  </a:lnTo>
                  <a:lnTo>
                    <a:pt x="843" y="258"/>
                  </a:lnTo>
                  <a:lnTo>
                    <a:pt x="843" y="258"/>
                  </a:lnTo>
                  <a:lnTo>
                    <a:pt x="831" y="254"/>
                  </a:lnTo>
                  <a:lnTo>
                    <a:pt x="820" y="258"/>
                  </a:lnTo>
                  <a:lnTo>
                    <a:pt x="804" y="262"/>
                  </a:lnTo>
                  <a:lnTo>
                    <a:pt x="789" y="262"/>
                  </a:lnTo>
                  <a:lnTo>
                    <a:pt x="789" y="262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23" y="262"/>
                  </a:lnTo>
                  <a:lnTo>
                    <a:pt x="712" y="262"/>
                  </a:lnTo>
                  <a:lnTo>
                    <a:pt x="708" y="262"/>
                  </a:lnTo>
                  <a:lnTo>
                    <a:pt x="708" y="262"/>
                  </a:lnTo>
                  <a:lnTo>
                    <a:pt x="700" y="242"/>
                  </a:lnTo>
                  <a:lnTo>
                    <a:pt x="696" y="223"/>
                  </a:lnTo>
                  <a:lnTo>
                    <a:pt x="700" y="200"/>
                  </a:lnTo>
                  <a:lnTo>
                    <a:pt x="700" y="200"/>
                  </a:lnTo>
                  <a:lnTo>
                    <a:pt x="704" y="177"/>
                  </a:lnTo>
                  <a:lnTo>
                    <a:pt x="704" y="158"/>
                  </a:lnTo>
                  <a:lnTo>
                    <a:pt x="700" y="142"/>
                  </a:lnTo>
                  <a:lnTo>
                    <a:pt x="700" y="119"/>
                  </a:lnTo>
                  <a:lnTo>
                    <a:pt x="720" y="96"/>
                  </a:lnTo>
                  <a:lnTo>
                    <a:pt x="720" y="96"/>
                  </a:lnTo>
                  <a:lnTo>
                    <a:pt x="720" y="88"/>
                  </a:lnTo>
                  <a:lnTo>
                    <a:pt x="720" y="69"/>
                  </a:lnTo>
                  <a:lnTo>
                    <a:pt x="716" y="61"/>
                  </a:lnTo>
                  <a:lnTo>
                    <a:pt x="708" y="54"/>
                  </a:lnTo>
                  <a:lnTo>
                    <a:pt x="700" y="46"/>
                  </a:lnTo>
                  <a:lnTo>
                    <a:pt x="685" y="46"/>
                  </a:lnTo>
                  <a:lnTo>
                    <a:pt x="685" y="46"/>
                  </a:lnTo>
                  <a:lnTo>
                    <a:pt x="627" y="46"/>
                  </a:lnTo>
                  <a:lnTo>
                    <a:pt x="604" y="46"/>
                  </a:lnTo>
                  <a:lnTo>
                    <a:pt x="500" y="23"/>
                  </a:lnTo>
                  <a:lnTo>
                    <a:pt x="500" y="23"/>
                  </a:lnTo>
                  <a:lnTo>
                    <a:pt x="442" y="8"/>
                  </a:lnTo>
                  <a:lnTo>
                    <a:pt x="400" y="0"/>
                  </a:lnTo>
                  <a:lnTo>
                    <a:pt x="381" y="0"/>
                  </a:lnTo>
                  <a:lnTo>
                    <a:pt x="365" y="0"/>
                  </a:lnTo>
                  <a:lnTo>
                    <a:pt x="365" y="0"/>
                  </a:lnTo>
                  <a:lnTo>
                    <a:pt x="342" y="4"/>
                  </a:lnTo>
                  <a:lnTo>
                    <a:pt x="315" y="4"/>
                  </a:lnTo>
                  <a:lnTo>
                    <a:pt x="288" y="4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77" y="8"/>
                  </a:lnTo>
                  <a:lnTo>
                    <a:pt x="265" y="11"/>
                  </a:lnTo>
                  <a:lnTo>
                    <a:pt x="250" y="11"/>
                  </a:lnTo>
                  <a:lnTo>
                    <a:pt x="238" y="11"/>
                  </a:lnTo>
                  <a:lnTo>
                    <a:pt x="231" y="8"/>
                  </a:lnTo>
                  <a:lnTo>
                    <a:pt x="231" y="8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196" y="73"/>
                  </a:lnTo>
                  <a:lnTo>
                    <a:pt x="173" y="123"/>
                  </a:lnTo>
                  <a:lnTo>
                    <a:pt x="165" y="146"/>
                  </a:lnTo>
                  <a:lnTo>
                    <a:pt x="165" y="165"/>
                  </a:lnTo>
                  <a:lnTo>
                    <a:pt x="150" y="154"/>
                  </a:lnTo>
                  <a:lnTo>
                    <a:pt x="150" y="154"/>
                  </a:lnTo>
                  <a:lnTo>
                    <a:pt x="138" y="177"/>
                  </a:lnTo>
                  <a:lnTo>
                    <a:pt x="127" y="200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15" y="235"/>
                  </a:lnTo>
                  <a:lnTo>
                    <a:pt x="107" y="265"/>
                  </a:lnTo>
                  <a:lnTo>
                    <a:pt x="107" y="285"/>
                  </a:lnTo>
                  <a:lnTo>
                    <a:pt x="107" y="312"/>
                  </a:lnTo>
                  <a:lnTo>
                    <a:pt x="115" y="346"/>
                  </a:lnTo>
                  <a:lnTo>
                    <a:pt x="127" y="381"/>
                  </a:lnTo>
                  <a:lnTo>
                    <a:pt x="127" y="412"/>
                  </a:lnTo>
                  <a:lnTo>
                    <a:pt x="127" y="412"/>
                  </a:lnTo>
                  <a:lnTo>
                    <a:pt x="130" y="439"/>
                  </a:lnTo>
                  <a:lnTo>
                    <a:pt x="138" y="454"/>
                  </a:lnTo>
                  <a:lnTo>
                    <a:pt x="146" y="466"/>
                  </a:lnTo>
                  <a:lnTo>
                    <a:pt x="146" y="466"/>
                  </a:lnTo>
                  <a:lnTo>
                    <a:pt x="142" y="466"/>
                  </a:lnTo>
                  <a:lnTo>
                    <a:pt x="138" y="466"/>
                  </a:lnTo>
                  <a:lnTo>
                    <a:pt x="134" y="466"/>
                  </a:lnTo>
                  <a:lnTo>
                    <a:pt x="130" y="473"/>
                  </a:lnTo>
                  <a:lnTo>
                    <a:pt x="127" y="485"/>
                  </a:lnTo>
                  <a:lnTo>
                    <a:pt x="127" y="500"/>
                  </a:lnTo>
                  <a:lnTo>
                    <a:pt x="127" y="523"/>
                  </a:lnTo>
                  <a:lnTo>
                    <a:pt x="127" y="523"/>
                  </a:lnTo>
                  <a:lnTo>
                    <a:pt x="134" y="600"/>
                  </a:lnTo>
                  <a:lnTo>
                    <a:pt x="134" y="616"/>
                  </a:lnTo>
                  <a:lnTo>
                    <a:pt x="134" y="616"/>
                  </a:lnTo>
                  <a:lnTo>
                    <a:pt x="130" y="616"/>
                  </a:lnTo>
                  <a:lnTo>
                    <a:pt x="130" y="616"/>
                  </a:lnTo>
                  <a:lnTo>
                    <a:pt x="123" y="608"/>
                  </a:lnTo>
                  <a:lnTo>
                    <a:pt x="115" y="589"/>
                  </a:lnTo>
                  <a:lnTo>
                    <a:pt x="107" y="581"/>
                  </a:lnTo>
                  <a:lnTo>
                    <a:pt x="103" y="581"/>
                  </a:lnTo>
                  <a:lnTo>
                    <a:pt x="100" y="589"/>
                  </a:lnTo>
                  <a:lnTo>
                    <a:pt x="100" y="589"/>
                  </a:lnTo>
                  <a:lnTo>
                    <a:pt x="100" y="612"/>
                  </a:lnTo>
                  <a:lnTo>
                    <a:pt x="103" y="627"/>
                  </a:lnTo>
                  <a:lnTo>
                    <a:pt x="107" y="639"/>
                  </a:lnTo>
                  <a:lnTo>
                    <a:pt x="80" y="701"/>
                  </a:lnTo>
                  <a:lnTo>
                    <a:pt x="80" y="701"/>
                  </a:lnTo>
                  <a:lnTo>
                    <a:pt x="69" y="708"/>
                  </a:lnTo>
                  <a:lnTo>
                    <a:pt x="65" y="716"/>
                  </a:lnTo>
                  <a:lnTo>
                    <a:pt x="61" y="728"/>
                  </a:lnTo>
                  <a:lnTo>
                    <a:pt x="61" y="728"/>
                  </a:lnTo>
                  <a:lnTo>
                    <a:pt x="57" y="747"/>
                  </a:lnTo>
                  <a:lnTo>
                    <a:pt x="53" y="762"/>
                  </a:lnTo>
                  <a:lnTo>
                    <a:pt x="53" y="762"/>
                  </a:lnTo>
                  <a:lnTo>
                    <a:pt x="38" y="793"/>
                  </a:lnTo>
                  <a:lnTo>
                    <a:pt x="30" y="816"/>
                  </a:lnTo>
                  <a:lnTo>
                    <a:pt x="30" y="828"/>
                  </a:lnTo>
                  <a:lnTo>
                    <a:pt x="38" y="839"/>
                  </a:lnTo>
                  <a:lnTo>
                    <a:pt x="38" y="839"/>
                  </a:lnTo>
                  <a:lnTo>
                    <a:pt x="46" y="858"/>
                  </a:lnTo>
                  <a:lnTo>
                    <a:pt x="53" y="874"/>
                  </a:lnTo>
                  <a:lnTo>
                    <a:pt x="57" y="889"/>
                  </a:lnTo>
                  <a:lnTo>
                    <a:pt x="57" y="889"/>
                  </a:lnTo>
                  <a:lnTo>
                    <a:pt x="30" y="912"/>
                  </a:lnTo>
                  <a:lnTo>
                    <a:pt x="7" y="932"/>
                  </a:lnTo>
                  <a:lnTo>
                    <a:pt x="0" y="943"/>
                  </a:lnTo>
                  <a:lnTo>
                    <a:pt x="0" y="943"/>
                  </a:lnTo>
                  <a:lnTo>
                    <a:pt x="7" y="947"/>
                  </a:lnTo>
                  <a:lnTo>
                    <a:pt x="19" y="947"/>
                  </a:lnTo>
                  <a:lnTo>
                    <a:pt x="38" y="947"/>
                  </a:lnTo>
                  <a:lnTo>
                    <a:pt x="38" y="947"/>
                  </a:lnTo>
                  <a:lnTo>
                    <a:pt x="88" y="939"/>
                  </a:lnTo>
                  <a:lnTo>
                    <a:pt x="88" y="939"/>
                  </a:lnTo>
                  <a:lnTo>
                    <a:pt x="50" y="947"/>
                  </a:lnTo>
                  <a:lnTo>
                    <a:pt x="26" y="959"/>
                  </a:lnTo>
                  <a:lnTo>
                    <a:pt x="19" y="962"/>
                  </a:lnTo>
                  <a:lnTo>
                    <a:pt x="23" y="966"/>
                  </a:lnTo>
                  <a:lnTo>
                    <a:pt x="23" y="966"/>
                  </a:lnTo>
                  <a:lnTo>
                    <a:pt x="42" y="993"/>
                  </a:lnTo>
                  <a:lnTo>
                    <a:pt x="53" y="1005"/>
                  </a:lnTo>
                  <a:lnTo>
                    <a:pt x="65" y="1009"/>
                  </a:lnTo>
                  <a:lnTo>
                    <a:pt x="65" y="1009"/>
                  </a:lnTo>
                  <a:lnTo>
                    <a:pt x="92" y="1016"/>
                  </a:lnTo>
                  <a:lnTo>
                    <a:pt x="107" y="1024"/>
                  </a:lnTo>
                  <a:lnTo>
                    <a:pt x="130" y="1012"/>
                  </a:lnTo>
                  <a:lnTo>
                    <a:pt x="130" y="1012"/>
                  </a:lnTo>
                  <a:lnTo>
                    <a:pt x="127" y="1024"/>
                  </a:lnTo>
                  <a:lnTo>
                    <a:pt x="127" y="1036"/>
                  </a:lnTo>
                  <a:lnTo>
                    <a:pt x="127" y="1043"/>
                  </a:lnTo>
                  <a:lnTo>
                    <a:pt x="150" y="1105"/>
                  </a:lnTo>
                  <a:lnTo>
                    <a:pt x="154" y="1136"/>
                  </a:lnTo>
                  <a:lnTo>
                    <a:pt x="161" y="1140"/>
                  </a:lnTo>
                  <a:lnTo>
                    <a:pt x="161" y="1140"/>
                  </a:lnTo>
                  <a:lnTo>
                    <a:pt x="180" y="1140"/>
                  </a:lnTo>
                  <a:lnTo>
                    <a:pt x="180" y="1140"/>
                  </a:lnTo>
                  <a:lnTo>
                    <a:pt x="200" y="1143"/>
                  </a:lnTo>
                  <a:lnTo>
                    <a:pt x="200" y="1143"/>
                  </a:lnTo>
                  <a:lnTo>
                    <a:pt x="207" y="1147"/>
                  </a:lnTo>
                  <a:lnTo>
                    <a:pt x="219" y="1147"/>
                  </a:lnTo>
                  <a:lnTo>
                    <a:pt x="219" y="1147"/>
                  </a:lnTo>
                  <a:lnTo>
                    <a:pt x="234" y="1155"/>
                  </a:lnTo>
                  <a:lnTo>
                    <a:pt x="254" y="1159"/>
                  </a:lnTo>
                  <a:lnTo>
                    <a:pt x="254" y="1159"/>
                  </a:lnTo>
                  <a:lnTo>
                    <a:pt x="261" y="1159"/>
                  </a:lnTo>
                  <a:lnTo>
                    <a:pt x="265" y="1155"/>
                  </a:lnTo>
                  <a:lnTo>
                    <a:pt x="277" y="1155"/>
                  </a:lnTo>
                  <a:lnTo>
                    <a:pt x="277" y="1155"/>
                  </a:lnTo>
                  <a:lnTo>
                    <a:pt x="311" y="1163"/>
                  </a:lnTo>
                  <a:lnTo>
                    <a:pt x="358" y="1174"/>
                  </a:lnTo>
                  <a:lnTo>
                    <a:pt x="358" y="1174"/>
                  </a:lnTo>
                  <a:lnTo>
                    <a:pt x="361" y="1170"/>
                  </a:lnTo>
                  <a:lnTo>
                    <a:pt x="369" y="1166"/>
                  </a:lnTo>
                  <a:lnTo>
                    <a:pt x="381" y="1147"/>
                  </a:lnTo>
                  <a:lnTo>
                    <a:pt x="392" y="1120"/>
                  </a:lnTo>
                  <a:lnTo>
                    <a:pt x="392" y="1120"/>
                  </a:lnTo>
                  <a:lnTo>
                    <a:pt x="419" y="1124"/>
                  </a:lnTo>
                  <a:lnTo>
                    <a:pt x="435" y="1120"/>
                  </a:lnTo>
                  <a:lnTo>
                    <a:pt x="442" y="1113"/>
                  </a:lnTo>
                  <a:lnTo>
                    <a:pt x="442" y="1109"/>
                  </a:lnTo>
                  <a:lnTo>
                    <a:pt x="442" y="1109"/>
                  </a:lnTo>
                  <a:lnTo>
                    <a:pt x="450" y="1089"/>
                  </a:lnTo>
                  <a:lnTo>
                    <a:pt x="458" y="1074"/>
                  </a:lnTo>
                  <a:lnTo>
                    <a:pt x="473" y="1043"/>
                  </a:lnTo>
                  <a:lnTo>
                    <a:pt x="488" y="1028"/>
                  </a:lnTo>
                  <a:lnTo>
                    <a:pt x="492" y="1020"/>
                  </a:lnTo>
                  <a:lnTo>
                    <a:pt x="542" y="989"/>
                  </a:lnTo>
                  <a:lnTo>
                    <a:pt x="604" y="928"/>
                  </a:lnTo>
                  <a:lnTo>
                    <a:pt x="696" y="793"/>
                  </a:lnTo>
                  <a:lnTo>
                    <a:pt x="696" y="793"/>
                  </a:lnTo>
                  <a:lnTo>
                    <a:pt x="708" y="774"/>
                  </a:lnTo>
                  <a:lnTo>
                    <a:pt x="716" y="758"/>
                  </a:lnTo>
                  <a:lnTo>
                    <a:pt x="716" y="747"/>
                  </a:lnTo>
                  <a:lnTo>
                    <a:pt x="712" y="739"/>
                  </a:lnTo>
                  <a:lnTo>
                    <a:pt x="712" y="739"/>
                  </a:lnTo>
                  <a:lnTo>
                    <a:pt x="704" y="720"/>
                  </a:lnTo>
                  <a:lnTo>
                    <a:pt x="704" y="697"/>
                  </a:lnTo>
                  <a:lnTo>
                    <a:pt x="704" y="677"/>
                  </a:lnTo>
                  <a:lnTo>
                    <a:pt x="708" y="670"/>
                  </a:lnTo>
                  <a:lnTo>
                    <a:pt x="708" y="670"/>
                  </a:lnTo>
                  <a:lnTo>
                    <a:pt x="716" y="666"/>
                  </a:lnTo>
                  <a:lnTo>
                    <a:pt x="723" y="666"/>
                  </a:lnTo>
                  <a:lnTo>
                    <a:pt x="731" y="666"/>
                  </a:lnTo>
                  <a:lnTo>
                    <a:pt x="731" y="666"/>
                  </a:lnTo>
                  <a:lnTo>
                    <a:pt x="746" y="666"/>
                  </a:lnTo>
                  <a:lnTo>
                    <a:pt x="777" y="674"/>
                  </a:lnTo>
                  <a:lnTo>
                    <a:pt x="777" y="674"/>
                  </a:lnTo>
                  <a:lnTo>
                    <a:pt x="785" y="674"/>
                  </a:lnTo>
                  <a:lnTo>
                    <a:pt x="793" y="670"/>
                  </a:lnTo>
                  <a:lnTo>
                    <a:pt x="804" y="654"/>
                  </a:lnTo>
                  <a:lnTo>
                    <a:pt x="812" y="639"/>
                  </a:lnTo>
                  <a:lnTo>
                    <a:pt x="816" y="631"/>
                  </a:lnTo>
                  <a:lnTo>
                    <a:pt x="816" y="631"/>
                  </a:lnTo>
                  <a:lnTo>
                    <a:pt x="835" y="624"/>
                  </a:lnTo>
                  <a:lnTo>
                    <a:pt x="847" y="620"/>
                  </a:lnTo>
                  <a:lnTo>
                    <a:pt x="847" y="620"/>
                  </a:lnTo>
                  <a:lnTo>
                    <a:pt x="850" y="608"/>
                  </a:lnTo>
                  <a:lnTo>
                    <a:pt x="854" y="600"/>
                  </a:lnTo>
                  <a:lnTo>
                    <a:pt x="866" y="597"/>
                  </a:lnTo>
                  <a:lnTo>
                    <a:pt x="866" y="597"/>
                  </a:lnTo>
                  <a:lnTo>
                    <a:pt x="885" y="585"/>
                  </a:lnTo>
                  <a:lnTo>
                    <a:pt x="912" y="570"/>
                  </a:lnTo>
                  <a:lnTo>
                    <a:pt x="939" y="550"/>
                  </a:lnTo>
                  <a:lnTo>
                    <a:pt x="939" y="550"/>
                  </a:lnTo>
                  <a:lnTo>
                    <a:pt x="947" y="531"/>
                  </a:lnTo>
                  <a:lnTo>
                    <a:pt x="962" y="516"/>
                  </a:lnTo>
                  <a:lnTo>
                    <a:pt x="977" y="500"/>
                  </a:lnTo>
                  <a:lnTo>
                    <a:pt x="993" y="489"/>
                  </a:lnTo>
                  <a:lnTo>
                    <a:pt x="1020" y="470"/>
                  </a:lnTo>
                  <a:lnTo>
                    <a:pt x="1031" y="466"/>
                  </a:lnTo>
                  <a:lnTo>
                    <a:pt x="1031" y="466"/>
                  </a:lnTo>
                  <a:lnTo>
                    <a:pt x="1051" y="466"/>
                  </a:lnTo>
                  <a:lnTo>
                    <a:pt x="1051" y="466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2" name="Line 16"/>
            <p:cNvSpPr>
              <a:spLocks noChangeShapeType="1"/>
            </p:cNvSpPr>
            <p:nvPr/>
          </p:nvSpPr>
          <p:spPr bwMode="auto">
            <a:xfrm>
              <a:off x="3129" y="4247"/>
              <a:ext cx="1" cy="1"/>
            </a:xfrm>
            <a:prstGeom prst="line">
              <a:avLst/>
            </a:prstGeom>
            <a:noFill/>
            <a:ln w="23813">
              <a:solidFill>
                <a:srgbClr val="59BDED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3" name="Freeform 17"/>
            <p:cNvSpPr>
              <a:spLocks/>
            </p:cNvSpPr>
            <p:nvPr/>
          </p:nvSpPr>
          <p:spPr bwMode="auto">
            <a:xfrm>
              <a:off x="2456" y="2849"/>
              <a:ext cx="111" cy="147"/>
            </a:xfrm>
            <a:custGeom>
              <a:avLst/>
              <a:gdLst/>
              <a:ahLst/>
              <a:cxnLst>
                <a:cxn ang="0">
                  <a:pos x="50" y="123"/>
                </a:cxn>
                <a:cxn ang="0">
                  <a:pos x="50" y="123"/>
                </a:cxn>
                <a:cxn ang="0">
                  <a:pos x="50" y="108"/>
                </a:cxn>
                <a:cxn ang="0">
                  <a:pos x="61" y="93"/>
                </a:cxn>
                <a:cxn ang="0">
                  <a:pos x="77" y="81"/>
                </a:cxn>
                <a:cxn ang="0">
                  <a:pos x="100" y="66"/>
                </a:cxn>
                <a:cxn ang="0">
                  <a:pos x="100" y="66"/>
                </a:cxn>
                <a:cxn ang="0">
                  <a:pos x="107" y="62"/>
                </a:cxn>
                <a:cxn ang="0">
                  <a:pos x="111" y="54"/>
                </a:cxn>
                <a:cxn ang="0">
                  <a:pos x="111" y="46"/>
                </a:cxn>
                <a:cxn ang="0">
                  <a:pos x="104" y="43"/>
                </a:cxn>
                <a:cxn ang="0">
                  <a:pos x="92" y="35"/>
                </a:cxn>
                <a:cxn ang="0">
                  <a:pos x="80" y="31"/>
                </a:cxn>
                <a:cxn ang="0">
                  <a:pos x="80" y="31"/>
                </a:cxn>
                <a:cxn ang="0">
                  <a:pos x="77" y="23"/>
                </a:cxn>
                <a:cxn ang="0">
                  <a:pos x="69" y="16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30" y="8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43"/>
                </a:cxn>
                <a:cxn ang="0">
                  <a:pos x="0" y="50"/>
                </a:cxn>
                <a:cxn ang="0">
                  <a:pos x="23" y="112"/>
                </a:cxn>
                <a:cxn ang="0">
                  <a:pos x="27" y="147"/>
                </a:cxn>
                <a:cxn ang="0">
                  <a:pos x="34" y="147"/>
                </a:cxn>
                <a:cxn ang="0">
                  <a:pos x="34" y="147"/>
                </a:cxn>
                <a:cxn ang="0">
                  <a:pos x="42" y="143"/>
                </a:cxn>
                <a:cxn ang="0">
                  <a:pos x="46" y="135"/>
                </a:cxn>
                <a:cxn ang="0">
                  <a:pos x="50" y="123"/>
                </a:cxn>
                <a:cxn ang="0">
                  <a:pos x="50" y="123"/>
                </a:cxn>
              </a:cxnLst>
              <a:rect l="0" t="0" r="r" b="b"/>
              <a:pathLst>
                <a:path w="111" h="147">
                  <a:moveTo>
                    <a:pt x="50" y="123"/>
                  </a:moveTo>
                  <a:lnTo>
                    <a:pt x="50" y="123"/>
                  </a:lnTo>
                  <a:lnTo>
                    <a:pt x="50" y="108"/>
                  </a:lnTo>
                  <a:lnTo>
                    <a:pt x="61" y="93"/>
                  </a:lnTo>
                  <a:lnTo>
                    <a:pt x="77" y="81"/>
                  </a:lnTo>
                  <a:lnTo>
                    <a:pt x="100" y="66"/>
                  </a:lnTo>
                  <a:lnTo>
                    <a:pt x="100" y="66"/>
                  </a:lnTo>
                  <a:lnTo>
                    <a:pt x="107" y="62"/>
                  </a:lnTo>
                  <a:lnTo>
                    <a:pt x="111" y="54"/>
                  </a:lnTo>
                  <a:lnTo>
                    <a:pt x="111" y="46"/>
                  </a:lnTo>
                  <a:lnTo>
                    <a:pt x="104" y="43"/>
                  </a:lnTo>
                  <a:lnTo>
                    <a:pt x="92" y="35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77" y="23"/>
                  </a:lnTo>
                  <a:lnTo>
                    <a:pt x="69" y="16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30" y="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3" y="112"/>
                  </a:lnTo>
                  <a:lnTo>
                    <a:pt x="27" y="14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42" y="143"/>
                  </a:lnTo>
                  <a:lnTo>
                    <a:pt x="46" y="135"/>
                  </a:lnTo>
                  <a:lnTo>
                    <a:pt x="50" y="123"/>
                  </a:lnTo>
                  <a:lnTo>
                    <a:pt x="50" y="12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4" name="Freeform 18"/>
            <p:cNvSpPr>
              <a:spLocks noEditPoints="1"/>
            </p:cNvSpPr>
            <p:nvPr/>
          </p:nvSpPr>
          <p:spPr bwMode="auto">
            <a:xfrm>
              <a:off x="3923" y="427"/>
              <a:ext cx="77" cy="85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15" y="20"/>
                </a:cxn>
                <a:cxn ang="0">
                  <a:pos x="7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42" y="35"/>
                </a:cxn>
                <a:cxn ang="0">
                  <a:pos x="42" y="35"/>
                </a:cxn>
                <a:cxn ang="0">
                  <a:pos x="61" y="35"/>
                </a:cxn>
                <a:cxn ang="0">
                  <a:pos x="61" y="35"/>
                </a:cxn>
                <a:cxn ang="0">
                  <a:pos x="65" y="4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9" y="27"/>
                </a:cxn>
                <a:cxn ang="0">
                  <a:pos x="50" y="8"/>
                </a:cxn>
                <a:cxn ang="0">
                  <a:pos x="42" y="16"/>
                </a:cxn>
                <a:cxn ang="0">
                  <a:pos x="42" y="16"/>
                </a:cxn>
                <a:cxn ang="0">
                  <a:pos x="50" y="27"/>
                </a:cxn>
                <a:cxn ang="0">
                  <a:pos x="23" y="27"/>
                </a:cxn>
                <a:cxn ang="0">
                  <a:pos x="23" y="27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19" y="85"/>
                </a:cxn>
                <a:cxn ang="0">
                  <a:pos x="19" y="77"/>
                </a:cxn>
                <a:cxn ang="0">
                  <a:pos x="50" y="77"/>
                </a:cxn>
                <a:cxn ang="0">
                  <a:pos x="50" y="85"/>
                </a:cxn>
                <a:cxn ang="0">
                  <a:pos x="65" y="85"/>
                </a:cxn>
                <a:cxn ang="0">
                  <a:pos x="65" y="47"/>
                </a:cxn>
                <a:cxn ang="0">
                  <a:pos x="7" y="47"/>
                </a:cxn>
                <a:cxn ang="0">
                  <a:pos x="7" y="8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50" y="70"/>
                </a:cxn>
                <a:cxn ang="0">
                  <a:pos x="19" y="70"/>
                </a:cxn>
                <a:cxn ang="0">
                  <a:pos x="19" y="54"/>
                </a:cxn>
                <a:cxn ang="0">
                  <a:pos x="50" y="54"/>
                </a:cxn>
                <a:cxn ang="0">
                  <a:pos x="50" y="70"/>
                </a:cxn>
                <a:cxn ang="0">
                  <a:pos x="50" y="70"/>
                </a:cxn>
              </a:cxnLst>
              <a:rect l="0" t="0" r="r" b="b"/>
              <a:pathLst>
                <a:path w="77" h="85">
                  <a:moveTo>
                    <a:pt x="42" y="4"/>
                  </a:moveTo>
                  <a:lnTo>
                    <a:pt x="42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5" y="20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5" y="4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50" y="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50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close/>
                  <a:moveTo>
                    <a:pt x="19" y="85"/>
                  </a:moveTo>
                  <a:lnTo>
                    <a:pt x="19" y="77"/>
                  </a:lnTo>
                  <a:lnTo>
                    <a:pt x="50" y="77"/>
                  </a:lnTo>
                  <a:lnTo>
                    <a:pt x="50" y="85"/>
                  </a:lnTo>
                  <a:lnTo>
                    <a:pt x="65" y="85"/>
                  </a:lnTo>
                  <a:lnTo>
                    <a:pt x="65" y="47"/>
                  </a:lnTo>
                  <a:lnTo>
                    <a:pt x="7" y="47"/>
                  </a:lnTo>
                  <a:lnTo>
                    <a:pt x="7" y="85"/>
                  </a:lnTo>
                  <a:lnTo>
                    <a:pt x="19" y="85"/>
                  </a:lnTo>
                  <a:lnTo>
                    <a:pt x="19" y="85"/>
                  </a:lnTo>
                  <a:close/>
                  <a:moveTo>
                    <a:pt x="50" y="70"/>
                  </a:moveTo>
                  <a:lnTo>
                    <a:pt x="19" y="70"/>
                  </a:lnTo>
                  <a:lnTo>
                    <a:pt x="19" y="54"/>
                  </a:lnTo>
                  <a:lnTo>
                    <a:pt x="50" y="54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5" name="Freeform 19"/>
            <p:cNvSpPr>
              <a:spLocks noEditPoints="1"/>
            </p:cNvSpPr>
            <p:nvPr/>
          </p:nvSpPr>
          <p:spPr bwMode="auto">
            <a:xfrm>
              <a:off x="4007" y="427"/>
              <a:ext cx="85" cy="81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46" y="0"/>
                </a:cxn>
                <a:cxn ang="0">
                  <a:pos x="46" y="74"/>
                </a:cxn>
                <a:cxn ang="0">
                  <a:pos x="46" y="74"/>
                </a:cxn>
                <a:cxn ang="0">
                  <a:pos x="46" y="77"/>
                </a:cxn>
                <a:cxn ang="0">
                  <a:pos x="54" y="81"/>
                </a:cxn>
                <a:cxn ang="0">
                  <a:pos x="70" y="81"/>
                </a:cxn>
                <a:cxn ang="0">
                  <a:pos x="70" y="81"/>
                </a:cxn>
                <a:cxn ang="0">
                  <a:pos x="77" y="81"/>
                </a:cxn>
                <a:cxn ang="0">
                  <a:pos x="81" y="77"/>
                </a:cxn>
                <a:cxn ang="0">
                  <a:pos x="85" y="62"/>
                </a:cxn>
                <a:cxn ang="0">
                  <a:pos x="85" y="62"/>
                </a:cxn>
                <a:cxn ang="0">
                  <a:pos x="73" y="58"/>
                </a:cxn>
                <a:cxn ang="0">
                  <a:pos x="73" y="58"/>
                </a:cxn>
                <a:cxn ang="0">
                  <a:pos x="73" y="70"/>
                </a:cxn>
                <a:cxn ang="0">
                  <a:pos x="70" y="70"/>
                </a:cxn>
                <a:cxn ang="0">
                  <a:pos x="62" y="70"/>
                </a:cxn>
                <a:cxn ang="0">
                  <a:pos x="62" y="70"/>
                </a:cxn>
                <a:cxn ang="0">
                  <a:pos x="58" y="70"/>
                </a:cxn>
                <a:cxn ang="0">
                  <a:pos x="58" y="66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73" y="16"/>
                </a:cxn>
                <a:cxn ang="0">
                  <a:pos x="73" y="16"/>
                </a:cxn>
                <a:cxn ang="0">
                  <a:pos x="58" y="31"/>
                </a:cxn>
                <a:cxn ang="0">
                  <a:pos x="58" y="8"/>
                </a:cxn>
                <a:cxn ang="0">
                  <a:pos x="58" y="8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7" y="35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7" y="66"/>
                </a:cxn>
                <a:cxn ang="0">
                  <a:pos x="27" y="81"/>
                </a:cxn>
                <a:cxn ang="0">
                  <a:pos x="39" y="81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27" y="0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35"/>
                </a:cxn>
                <a:cxn ang="0">
                  <a:pos x="27" y="35"/>
                </a:cxn>
                <a:cxn ang="0">
                  <a:pos x="27" y="35"/>
                </a:cxn>
              </a:cxnLst>
              <a:rect l="0" t="0" r="r" b="b"/>
              <a:pathLst>
                <a:path w="85" h="81">
                  <a:moveTo>
                    <a:pt x="58" y="0"/>
                  </a:move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46" y="74"/>
                  </a:lnTo>
                  <a:lnTo>
                    <a:pt x="46" y="74"/>
                  </a:lnTo>
                  <a:lnTo>
                    <a:pt x="46" y="77"/>
                  </a:lnTo>
                  <a:lnTo>
                    <a:pt x="54" y="81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7" y="81"/>
                  </a:lnTo>
                  <a:lnTo>
                    <a:pt x="81" y="77"/>
                  </a:lnTo>
                  <a:lnTo>
                    <a:pt x="85" y="62"/>
                  </a:lnTo>
                  <a:lnTo>
                    <a:pt x="85" y="62"/>
                  </a:lnTo>
                  <a:lnTo>
                    <a:pt x="73" y="58"/>
                  </a:lnTo>
                  <a:lnTo>
                    <a:pt x="73" y="5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58" y="70"/>
                  </a:lnTo>
                  <a:lnTo>
                    <a:pt x="58" y="66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58" y="31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close/>
                  <a:moveTo>
                    <a:pt x="27" y="35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7" y="66"/>
                  </a:lnTo>
                  <a:lnTo>
                    <a:pt x="27" y="81"/>
                  </a:lnTo>
                  <a:lnTo>
                    <a:pt x="39" y="81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23"/>
                  </a:lnTo>
                  <a:lnTo>
                    <a:pt x="8" y="23"/>
                  </a:lnTo>
                  <a:lnTo>
                    <a:pt x="8" y="35"/>
                  </a:lnTo>
                  <a:lnTo>
                    <a:pt x="27" y="35"/>
                  </a:lnTo>
                  <a:lnTo>
                    <a:pt x="27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6" name="Freeform 20"/>
            <p:cNvSpPr>
              <a:spLocks/>
            </p:cNvSpPr>
            <p:nvPr/>
          </p:nvSpPr>
          <p:spPr bwMode="auto">
            <a:xfrm>
              <a:off x="4104" y="427"/>
              <a:ext cx="80" cy="81"/>
            </a:xfrm>
            <a:custGeom>
              <a:avLst/>
              <a:gdLst/>
              <a:ahLst/>
              <a:cxnLst>
                <a:cxn ang="0">
                  <a:pos x="46" y="12"/>
                </a:cxn>
                <a:cxn ang="0">
                  <a:pos x="46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5"/>
                </a:cxn>
                <a:cxn ang="0">
                  <a:pos x="7" y="35"/>
                </a:cxn>
                <a:cxn ang="0">
                  <a:pos x="7" y="74"/>
                </a:cxn>
                <a:cxn ang="0">
                  <a:pos x="23" y="74"/>
                </a:cxn>
                <a:cxn ang="0">
                  <a:pos x="23" y="43"/>
                </a:cxn>
                <a:cxn ang="0">
                  <a:pos x="34" y="43"/>
                </a:cxn>
                <a:cxn ang="0">
                  <a:pos x="34" y="81"/>
                </a:cxn>
                <a:cxn ang="0">
                  <a:pos x="46" y="81"/>
                </a:cxn>
                <a:cxn ang="0">
                  <a:pos x="46" y="43"/>
                </a:cxn>
                <a:cxn ang="0">
                  <a:pos x="57" y="43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0" y="77"/>
                </a:cxn>
                <a:cxn ang="0">
                  <a:pos x="50" y="77"/>
                </a:cxn>
                <a:cxn ang="0">
                  <a:pos x="65" y="74"/>
                </a:cxn>
                <a:cxn ang="0">
                  <a:pos x="69" y="70"/>
                </a:cxn>
                <a:cxn ang="0">
                  <a:pos x="69" y="66"/>
                </a:cxn>
                <a:cxn ang="0">
                  <a:pos x="69" y="35"/>
                </a:cxn>
                <a:cxn ang="0">
                  <a:pos x="46" y="35"/>
                </a:cxn>
                <a:cxn ang="0">
                  <a:pos x="46" y="23"/>
                </a:cxn>
                <a:cxn ang="0">
                  <a:pos x="80" y="23"/>
                </a:cxn>
                <a:cxn ang="0">
                  <a:pos x="80" y="12"/>
                </a:cxn>
                <a:cxn ang="0">
                  <a:pos x="38" y="12"/>
                </a:cxn>
                <a:cxn ang="0">
                  <a:pos x="38" y="12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46" y="12"/>
                </a:cxn>
              </a:cxnLst>
              <a:rect l="0" t="0" r="r" b="b"/>
              <a:pathLst>
                <a:path w="80" h="81">
                  <a:moveTo>
                    <a:pt x="46" y="12"/>
                  </a:moveTo>
                  <a:lnTo>
                    <a:pt x="46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5"/>
                  </a:lnTo>
                  <a:lnTo>
                    <a:pt x="7" y="35"/>
                  </a:lnTo>
                  <a:lnTo>
                    <a:pt x="7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4" y="43"/>
                  </a:lnTo>
                  <a:lnTo>
                    <a:pt x="34" y="81"/>
                  </a:lnTo>
                  <a:lnTo>
                    <a:pt x="46" y="81"/>
                  </a:lnTo>
                  <a:lnTo>
                    <a:pt x="46" y="43"/>
                  </a:lnTo>
                  <a:lnTo>
                    <a:pt x="57" y="43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65" y="74"/>
                  </a:lnTo>
                  <a:lnTo>
                    <a:pt x="69" y="70"/>
                  </a:lnTo>
                  <a:lnTo>
                    <a:pt x="69" y="66"/>
                  </a:lnTo>
                  <a:lnTo>
                    <a:pt x="69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0" y="23"/>
                  </a:lnTo>
                  <a:lnTo>
                    <a:pt x="80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7" name="Freeform 21"/>
            <p:cNvSpPr>
              <a:spLocks noEditPoints="1"/>
            </p:cNvSpPr>
            <p:nvPr/>
          </p:nvSpPr>
          <p:spPr bwMode="auto">
            <a:xfrm>
              <a:off x="2810" y="3404"/>
              <a:ext cx="85" cy="80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7" y="77"/>
                </a:cxn>
                <a:cxn ang="0">
                  <a:pos x="19" y="42"/>
                </a:cxn>
                <a:cxn ang="0">
                  <a:pos x="34" y="23"/>
                </a:cxn>
                <a:cxn ang="0">
                  <a:pos x="31" y="27"/>
                </a:cxn>
                <a:cxn ang="0">
                  <a:pos x="23" y="34"/>
                </a:cxn>
                <a:cxn ang="0">
                  <a:pos x="34" y="42"/>
                </a:cxn>
                <a:cxn ang="0">
                  <a:pos x="23" y="50"/>
                </a:cxn>
                <a:cxn ang="0">
                  <a:pos x="34" y="57"/>
                </a:cxn>
                <a:cxn ang="0">
                  <a:pos x="27" y="69"/>
                </a:cxn>
                <a:cxn ang="0">
                  <a:pos x="19" y="73"/>
                </a:cxn>
                <a:cxn ang="0">
                  <a:pos x="27" y="80"/>
                </a:cxn>
                <a:cxn ang="0">
                  <a:pos x="46" y="57"/>
                </a:cxn>
                <a:cxn ang="0">
                  <a:pos x="58" y="80"/>
                </a:cxn>
                <a:cxn ang="0">
                  <a:pos x="69" y="57"/>
                </a:cxn>
                <a:cxn ang="0">
                  <a:pos x="85" y="50"/>
                </a:cxn>
                <a:cxn ang="0">
                  <a:pos x="69" y="42"/>
                </a:cxn>
                <a:cxn ang="0">
                  <a:pos x="81" y="34"/>
                </a:cxn>
                <a:cxn ang="0">
                  <a:pos x="65" y="34"/>
                </a:cxn>
                <a:cxn ang="0">
                  <a:pos x="73" y="27"/>
                </a:cxn>
                <a:cxn ang="0">
                  <a:pos x="73" y="27"/>
                </a:cxn>
                <a:cxn ang="0">
                  <a:pos x="73" y="23"/>
                </a:cxn>
                <a:cxn ang="0">
                  <a:pos x="77" y="23"/>
                </a:cxn>
                <a:cxn ang="0">
                  <a:pos x="7" y="0"/>
                </a:cxn>
                <a:cxn ang="0">
                  <a:pos x="7" y="34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65" y="11"/>
                </a:cxn>
                <a:cxn ang="0">
                  <a:pos x="19" y="7"/>
                </a:cxn>
                <a:cxn ang="0">
                  <a:pos x="65" y="7"/>
                </a:cxn>
                <a:cxn ang="0">
                  <a:pos x="50" y="30"/>
                </a:cxn>
                <a:cxn ang="0">
                  <a:pos x="61" y="23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58" y="42"/>
                </a:cxn>
                <a:cxn ang="0">
                  <a:pos x="46" y="50"/>
                </a:cxn>
                <a:cxn ang="0">
                  <a:pos x="58" y="42"/>
                </a:cxn>
              </a:cxnLst>
              <a:rect l="0" t="0" r="r" b="b"/>
              <a:pathLst>
                <a:path w="85" h="80">
                  <a:moveTo>
                    <a:pt x="0" y="69"/>
                  </a:moveTo>
                  <a:lnTo>
                    <a:pt x="0" y="69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15" y="61"/>
                  </a:lnTo>
                  <a:lnTo>
                    <a:pt x="19" y="42"/>
                  </a:lnTo>
                  <a:lnTo>
                    <a:pt x="19" y="23"/>
                  </a:lnTo>
                  <a:lnTo>
                    <a:pt x="34" y="23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8" y="34"/>
                  </a:lnTo>
                  <a:lnTo>
                    <a:pt x="23" y="34"/>
                  </a:lnTo>
                  <a:lnTo>
                    <a:pt x="23" y="42"/>
                  </a:lnTo>
                  <a:lnTo>
                    <a:pt x="34" y="42"/>
                  </a:lnTo>
                  <a:lnTo>
                    <a:pt x="34" y="50"/>
                  </a:lnTo>
                  <a:lnTo>
                    <a:pt x="23" y="50"/>
                  </a:lnTo>
                  <a:lnTo>
                    <a:pt x="23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27" y="69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38" y="69"/>
                  </a:lnTo>
                  <a:lnTo>
                    <a:pt x="46" y="57"/>
                  </a:lnTo>
                  <a:lnTo>
                    <a:pt x="58" y="57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69" y="57"/>
                  </a:lnTo>
                  <a:lnTo>
                    <a:pt x="85" y="57"/>
                  </a:lnTo>
                  <a:lnTo>
                    <a:pt x="85" y="50"/>
                  </a:lnTo>
                  <a:lnTo>
                    <a:pt x="69" y="50"/>
                  </a:lnTo>
                  <a:lnTo>
                    <a:pt x="69" y="42"/>
                  </a:lnTo>
                  <a:lnTo>
                    <a:pt x="81" y="42"/>
                  </a:lnTo>
                  <a:lnTo>
                    <a:pt x="81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69" y="23"/>
                  </a:lnTo>
                  <a:lnTo>
                    <a:pt x="77" y="23"/>
                  </a:lnTo>
                  <a:lnTo>
                    <a:pt x="77" y="0"/>
                  </a:lnTo>
                  <a:lnTo>
                    <a:pt x="7" y="0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54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  <a:moveTo>
                    <a:pt x="65" y="7"/>
                  </a:moveTo>
                  <a:lnTo>
                    <a:pt x="65" y="11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65" y="7"/>
                  </a:lnTo>
                  <a:lnTo>
                    <a:pt x="65" y="7"/>
                  </a:lnTo>
                  <a:close/>
                  <a:moveTo>
                    <a:pt x="50" y="30"/>
                  </a:moveTo>
                  <a:lnTo>
                    <a:pt x="50" y="30"/>
                  </a:lnTo>
                  <a:lnTo>
                    <a:pt x="42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54" y="34"/>
                  </a:lnTo>
                  <a:lnTo>
                    <a:pt x="42" y="34"/>
                  </a:lnTo>
                  <a:lnTo>
                    <a:pt x="50" y="30"/>
                  </a:lnTo>
                  <a:lnTo>
                    <a:pt x="50" y="30"/>
                  </a:lnTo>
                  <a:close/>
                  <a:moveTo>
                    <a:pt x="58" y="42"/>
                  </a:moveTo>
                  <a:lnTo>
                    <a:pt x="58" y="50"/>
                  </a:lnTo>
                  <a:lnTo>
                    <a:pt x="46" y="50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8" name="Freeform 22"/>
            <p:cNvSpPr>
              <a:spLocks noEditPoints="1"/>
            </p:cNvSpPr>
            <p:nvPr/>
          </p:nvSpPr>
          <p:spPr bwMode="auto">
            <a:xfrm>
              <a:off x="2906" y="3400"/>
              <a:ext cx="81" cy="84"/>
            </a:xfrm>
            <a:custGeom>
              <a:avLst/>
              <a:gdLst/>
              <a:ahLst/>
              <a:cxnLst>
                <a:cxn ang="0">
                  <a:pos x="19" y="23"/>
                </a:cxn>
                <a:cxn ang="0">
                  <a:pos x="19" y="23"/>
                </a:cxn>
                <a:cxn ang="0">
                  <a:pos x="15" y="34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12" y="50"/>
                </a:cxn>
                <a:cxn ang="0">
                  <a:pos x="15" y="46"/>
                </a:cxn>
                <a:cxn ang="0">
                  <a:pos x="39" y="69"/>
                </a:cxn>
                <a:cxn ang="0">
                  <a:pos x="39" y="73"/>
                </a:cxn>
                <a:cxn ang="0">
                  <a:pos x="27" y="73"/>
                </a:cxn>
                <a:cxn ang="0">
                  <a:pos x="31" y="84"/>
                </a:cxn>
                <a:cxn ang="0">
                  <a:pos x="46" y="81"/>
                </a:cxn>
                <a:cxn ang="0">
                  <a:pos x="50" y="73"/>
                </a:cxn>
                <a:cxn ang="0">
                  <a:pos x="73" y="46"/>
                </a:cxn>
                <a:cxn ang="0">
                  <a:pos x="50" y="38"/>
                </a:cxn>
                <a:cxn ang="0">
                  <a:pos x="50" y="31"/>
                </a:cxn>
                <a:cxn ang="0">
                  <a:pos x="50" y="27"/>
                </a:cxn>
                <a:cxn ang="0">
                  <a:pos x="50" y="27"/>
                </a:cxn>
                <a:cxn ang="0">
                  <a:pos x="39" y="23"/>
                </a:cxn>
                <a:cxn ang="0">
                  <a:pos x="23" y="38"/>
                </a:cxn>
                <a:cxn ang="0">
                  <a:pos x="81" y="23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0"/>
                </a:cxn>
                <a:cxn ang="0">
                  <a:pos x="27" y="0"/>
                </a:cxn>
                <a:cxn ang="0">
                  <a:pos x="23" y="11"/>
                </a:cxn>
                <a:cxn ang="0">
                  <a:pos x="0" y="23"/>
                </a:cxn>
                <a:cxn ang="0">
                  <a:pos x="19" y="23"/>
                </a:cxn>
                <a:cxn ang="0">
                  <a:pos x="73" y="77"/>
                </a:cxn>
                <a:cxn ang="0">
                  <a:pos x="81" y="69"/>
                </a:cxn>
                <a:cxn ang="0">
                  <a:pos x="73" y="61"/>
                </a:cxn>
                <a:cxn ang="0">
                  <a:pos x="54" y="58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8" y="81"/>
                </a:cxn>
                <a:cxn ang="0">
                  <a:pos x="31" y="58"/>
                </a:cxn>
                <a:cxn ang="0">
                  <a:pos x="19" y="50"/>
                </a:cxn>
                <a:cxn ang="0">
                  <a:pos x="0" y="73"/>
                </a:cxn>
                <a:cxn ang="0">
                  <a:pos x="8" y="81"/>
                </a:cxn>
                <a:cxn ang="0">
                  <a:pos x="8" y="81"/>
                </a:cxn>
              </a:cxnLst>
              <a:rect l="0" t="0" r="r" b="b"/>
              <a:pathLst>
                <a:path w="81" h="84">
                  <a:moveTo>
                    <a:pt x="19" y="23"/>
                  </a:move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6"/>
                  </a:lnTo>
                  <a:lnTo>
                    <a:pt x="39" y="46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73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50" y="77"/>
                  </a:lnTo>
                  <a:lnTo>
                    <a:pt x="50" y="73"/>
                  </a:lnTo>
                  <a:lnTo>
                    <a:pt x="50" y="46"/>
                  </a:lnTo>
                  <a:lnTo>
                    <a:pt x="73" y="46"/>
                  </a:lnTo>
                  <a:lnTo>
                    <a:pt x="73" y="38"/>
                  </a:lnTo>
                  <a:lnTo>
                    <a:pt x="50" y="38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6" y="23"/>
                  </a:lnTo>
                  <a:lnTo>
                    <a:pt x="39" y="23"/>
                  </a:lnTo>
                  <a:lnTo>
                    <a:pt x="39" y="38"/>
                  </a:lnTo>
                  <a:lnTo>
                    <a:pt x="23" y="38"/>
                  </a:lnTo>
                  <a:lnTo>
                    <a:pt x="35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9" y="23"/>
                  </a:lnTo>
                  <a:lnTo>
                    <a:pt x="19" y="23"/>
                  </a:lnTo>
                  <a:close/>
                  <a:moveTo>
                    <a:pt x="73" y="77"/>
                  </a:moveTo>
                  <a:lnTo>
                    <a:pt x="81" y="69"/>
                  </a:lnTo>
                  <a:lnTo>
                    <a:pt x="81" y="69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62" y="50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3" y="77"/>
                  </a:lnTo>
                  <a:close/>
                  <a:moveTo>
                    <a:pt x="8" y="81"/>
                  </a:moveTo>
                  <a:lnTo>
                    <a:pt x="8" y="81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2" y="6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99" name="Freeform 23"/>
            <p:cNvSpPr>
              <a:spLocks/>
            </p:cNvSpPr>
            <p:nvPr/>
          </p:nvSpPr>
          <p:spPr bwMode="auto">
            <a:xfrm>
              <a:off x="2998" y="3400"/>
              <a:ext cx="81" cy="81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4"/>
                </a:cxn>
                <a:cxn ang="0">
                  <a:pos x="12" y="34"/>
                </a:cxn>
                <a:cxn ang="0">
                  <a:pos x="12" y="73"/>
                </a:cxn>
                <a:cxn ang="0">
                  <a:pos x="24" y="73"/>
                </a:cxn>
                <a:cxn ang="0">
                  <a:pos x="24" y="42"/>
                </a:cxn>
                <a:cxn ang="0">
                  <a:pos x="35" y="42"/>
                </a:cxn>
                <a:cxn ang="0">
                  <a:pos x="35" y="81"/>
                </a:cxn>
                <a:cxn ang="0">
                  <a:pos x="47" y="81"/>
                </a:cxn>
                <a:cxn ang="0">
                  <a:pos x="47" y="42"/>
                </a:cxn>
                <a:cxn ang="0">
                  <a:pos x="58" y="42"/>
                </a:cxn>
                <a:cxn ang="0">
                  <a:pos x="58" y="61"/>
                </a:cxn>
                <a:cxn ang="0">
                  <a:pos x="58" y="61"/>
                </a:cxn>
                <a:cxn ang="0">
                  <a:pos x="58" y="65"/>
                </a:cxn>
                <a:cxn ang="0">
                  <a:pos x="51" y="65"/>
                </a:cxn>
                <a:cxn ang="0">
                  <a:pos x="51" y="65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6" y="73"/>
                </a:cxn>
                <a:cxn ang="0">
                  <a:pos x="70" y="69"/>
                </a:cxn>
                <a:cxn ang="0">
                  <a:pos x="70" y="65"/>
                </a:cxn>
                <a:cxn ang="0">
                  <a:pos x="70" y="34"/>
                </a:cxn>
                <a:cxn ang="0">
                  <a:pos x="47" y="34"/>
                </a:cxn>
                <a:cxn ang="0">
                  <a:pos x="47" y="23"/>
                </a:cxn>
                <a:cxn ang="0">
                  <a:pos x="81" y="23"/>
                </a:cxn>
                <a:cxn ang="0">
                  <a:pos x="81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81" h="81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12" y="34"/>
                  </a:lnTo>
                  <a:lnTo>
                    <a:pt x="12" y="73"/>
                  </a:lnTo>
                  <a:lnTo>
                    <a:pt x="24" y="73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2"/>
                  </a:lnTo>
                  <a:lnTo>
                    <a:pt x="58" y="42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6" y="73"/>
                  </a:lnTo>
                  <a:lnTo>
                    <a:pt x="70" y="69"/>
                  </a:lnTo>
                  <a:lnTo>
                    <a:pt x="70" y="65"/>
                  </a:lnTo>
                  <a:lnTo>
                    <a:pt x="70" y="34"/>
                  </a:lnTo>
                  <a:lnTo>
                    <a:pt x="47" y="34"/>
                  </a:lnTo>
                  <a:lnTo>
                    <a:pt x="47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0" name="Freeform 24"/>
            <p:cNvSpPr>
              <a:spLocks noEditPoints="1"/>
            </p:cNvSpPr>
            <p:nvPr/>
          </p:nvSpPr>
          <p:spPr bwMode="auto">
            <a:xfrm>
              <a:off x="3364" y="3011"/>
              <a:ext cx="73" cy="8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2" y="23"/>
                </a:cxn>
                <a:cxn ang="0">
                  <a:pos x="4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8" y="38"/>
                </a:cxn>
                <a:cxn ang="0">
                  <a:pos x="58" y="38"/>
                </a:cxn>
                <a:cxn ang="0">
                  <a:pos x="62" y="42"/>
                </a:cxn>
                <a:cxn ang="0">
                  <a:pos x="73" y="35"/>
                </a:cxn>
                <a:cxn ang="0">
                  <a:pos x="73" y="35"/>
                </a:cxn>
                <a:cxn ang="0">
                  <a:pos x="70" y="31"/>
                </a:cxn>
                <a:cxn ang="0">
                  <a:pos x="70" y="31"/>
                </a:cxn>
                <a:cxn ang="0">
                  <a:pos x="50" y="11"/>
                </a:cxn>
                <a:cxn ang="0">
                  <a:pos x="39" y="19"/>
                </a:cxn>
                <a:cxn ang="0">
                  <a:pos x="39" y="19"/>
                </a:cxn>
                <a:cxn ang="0">
                  <a:pos x="50" y="27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19" y="85"/>
                </a:cxn>
                <a:cxn ang="0">
                  <a:pos x="19" y="81"/>
                </a:cxn>
                <a:cxn ang="0">
                  <a:pos x="50" y="81"/>
                </a:cxn>
                <a:cxn ang="0">
                  <a:pos x="50" y="85"/>
                </a:cxn>
                <a:cxn ang="0">
                  <a:pos x="62" y="85"/>
                </a:cxn>
                <a:cxn ang="0">
                  <a:pos x="62" y="46"/>
                </a:cxn>
                <a:cxn ang="0">
                  <a:pos x="8" y="46"/>
                </a:cxn>
                <a:cxn ang="0">
                  <a:pos x="8" y="8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50" y="69"/>
                </a:cxn>
                <a:cxn ang="0">
                  <a:pos x="19" y="69"/>
                </a:cxn>
                <a:cxn ang="0">
                  <a:pos x="19" y="58"/>
                </a:cxn>
                <a:cxn ang="0">
                  <a:pos x="50" y="58"/>
                </a:cxn>
                <a:cxn ang="0">
                  <a:pos x="50" y="69"/>
                </a:cxn>
                <a:cxn ang="0">
                  <a:pos x="50" y="69"/>
                </a:cxn>
              </a:cxnLst>
              <a:rect l="0" t="0" r="r" b="b"/>
              <a:pathLst>
                <a:path w="73" h="85">
                  <a:moveTo>
                    <a:pt x="43" y="4"/>
                  </a:moveTo>
                  <a:lnTo>
                    <a:pt x="43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2" y="23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62" y="42"/>
                  </a:lnTo>
                  <a:lnTo>
                    <a:pt x="73" y="35"/>
                  </a:lnTo>
                  <a:lnTo>
                    <a:pt x="73" y="35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50" y="11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50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close/>
                  <a:moveTo>
                    <a:pt x="19" y="85"/>
                  </a:moveTo>
                  <a:lnTo>
                    <a:pt x="19" y="81"/>
                  </a:lnTo>
                  <a:lnTo>
                    <a:pt x="50" y="81"/>
                  </a:lnTo>
                  <a:lnTo>
                    <a:pt x="50" y="85"/>
                  </a:lnTo>
                  <a:lnTo>
                    <a:pt x="62" y="85"/>
                  </a:lnTo>
                  <a:lnTo>
                    <a:pt x="62" y="46"/>
                  </a:lnTo>
                  <a:lnTo>
                    <a:pt x="8" y="46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85"/>
                  </a:lnTo>
                  <a:close/>
                  <a:moveTo>
                    <a:pt x="50" y="69"/>
                  </a:moveTo>
                  <a:lnTo>
                    <a:pt x="19" y="69"/>
                  </a:lnTo>
                  <a:lnTo>
                    <a:pt x="19" y="58"/>
                  </a:lnTo>
                  <a:lnTo>
                    <a:pt x="50" y="58"/>
                  </a:lnTo>
                  <a:lnTo>
                    <a:pt x="50" y="69"/>
                  </a:lnTo>
                  <a:lnTo>
                    <a:pt x="5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1" name="Freeform 25"/>
            <p:cNvSpPr>
              <a:spLocks noEditPoints="1"/>
            </p:cNvSpPr>
            <p:nvPr/>
          </p:nvSpPr>
          <p:spPr bwMode="auto">
            <a:xfrm>
              <a:off x="3453" y="3011"/>
              <a:ext cx="81" cy="85"/>
            </a:xfrm>
            <a:custGeom>
              <a:avLst/>
              <a:gdLst/>
              <a:ahLst/>
              <a:cxnLst>
                <a:cxn ang="0">
                  <a:pos x="19" y="23"/>
                </a:cxn>
                <a:cxn ang="0">
                  <a:pos x="19" y="23"/>
                </a:cxn>
                <a:cxn ang="0">
                  <a:pos x="11" y="35"/>
                </a:cxn>
                <a:cxn ang="0">
                  <a:pos x="8" y="38"/>
                </a:cxn>
                <a:cxn ang="0">
                  <a:pos x="4" y="38"/>
                </a:cxn>
                <a:cxn ang="0">
                  <a:pos x="8" y="50"/>
                </a:cxn>
                <a:cxn ang="0">
                  <a:pos x="15" y="50"/>
                </a:cxn>
                <a:cxn ang="0">
                  <a:pos x="38" y="69"/>
                </a:cxn>
                <a:cxn ang="0">
                  <a:pos x="34" y="73"/>
                </a:cxn>
                <a:cxn ang="0">
                  <a:pos x="27" y="73"/>
                </a:cxn>
                <a:cxn ang="0">
                  <a:pos x="31" y="85"/>
                </a:cxn>
                <a:cxn ang="0">
                  <a:pos x="46" y="81"/>
                </a:cxn>
                <a:cxn ang="0">
                  <a:pos x="50" y="77"/>
                </a:cxn>
                <a:cxn ang="0">
                  <a:pos x="73" y="50"/>
                </a:cxn>
                <a:cxn ang="0">
                  <a:pos x="50" y="38"/>
                </a:cxn>
                <a:cxn ang="0">
                  <a:pos x="50" y="35"/>
                </a:cxn>
                <a:cxn ang="0">
                  <a:pos x="50" y="31"/>
                </a:cxn>
                <a:cxn ang="0">
                  <a:pos x="50" y="27"/>
                </a:cxn>
                <a:cxn ang="0">
                  <a:pos x="38" y="27"/>
                </a:cxn>
                <a:cxn ang="0">
                  <a:pos x="23" y="38"/>
                </a:cxn>
                <a:cxn ang="0">
                  <a:pos x="77" y="23"/>
                </a:cxn>
                <a:cxn ang="0">
                  <a:pos x="34" y="11"/>
                </a:cxn>
                <a:cxn ang="0">
                  <a:pos x="38" y="8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27" y="0"/>
                </a:cxn>
                <a:cxn ang="0">
                  <a:pos x="23" y="11"/>
                </a:cxn>
                <a:cxn ang="0">
                  <a:pos x="0" y="23"/>
                </a:cxn>
                <a:cxn ang="0">
                  <a:pos x="19" y="23"/>
                </a:cxn>
                <a:cxn ang="0">
                  <a:pos x="69" y="81"/>
                </a:cxn>
                <a:cxn ang="0">
                  <a:pos x="81" y="73"/>
                </a:cxn>
                <a:cxn ang="0">
                  <a:pos x="73" y="65"/>
                </a:cxn>
                <a:cxn ang="0">
                  <a:pos x="54" y="58"/>
                </a:cxn>
                <a:cxn ang="0">
                  <a:pos x="69" y="81"/>
                </a:cxn>
                <a:cxn ang="0">
                  <a:pos x="69" y="81"/>
                </a:cxn>
                <a:cxn ang="0">
                  <a:pos x="8" y="81"/>
                </a:cxn>
                <a:cxn ang="0">
                  <a:pos x="27" y="58"/>
                </a:cxn>
                <a:cxn ang="0">
                  <a:pos x="15" y="54"/>
                </a:cxn>
                <a:cxn ang="0">
                  <a:pos x="0" y="77"/>
                </a:cxn>
                <a:cxn ang="0">
                  <a:pos x="8" y="81"/>
                </a:cxn>
                <a:cxn ang="0">
                  <a:pos x="8" y="81"/>
                </a:cxn>
              </a:cxnLst>
              <a:rect l="0" t="0" r="r" b="b"/>
              <a:pathLst>
                <a:path w="81" h="85">
                  <a:moveTo>
                    <a:pt x="19" y="23"/>
                  </a:move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50"/>
                  </a:lnTo>
                  <a:lnTo>
                    <a:pt x="38" y="50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4" y="73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50" y="81"/>
                  </a:lnTo>
                  <a:lnTo>
                    <a:pt x="50" y="77"/>
                  </a:lnTo>
                  <a:lnTo>
                    <a:pt x="50" y="50"/>
                  </a:lnTo>
                  <a:lnTo>
                    <a:pt x="73" y="50"/>
                  </a:lnTo>
                  <a:lnTo>
                    <a:pt x="73" y="38"/>
                  </a:lnTo>
                  <a:lnTo>
                    <a:pt x="50" y="38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8" y="38"/>
                  </a:lnTo>
                  <a:lnTo>
                    <a:pt x="23" y="38"/>
                  </a:lnTo>
                  <a:lnTo>
                    <a:pt x="31" y="23"/>
                  </a:lnTo>
                  <a:lnTo>
                    <a:pt x="77" y="23"/>
                  </a:lnTo>
                  <a:lnTo>
                    <a:pt x="77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9" y="23"/>
                  </a:lnTo>
                  <a:lnTo>
                    <a:pt x="19" y="23"/>
                  </a:lnTo>
                  <a:close/>
                  <a:moveTo>
                    <a:pt x="69" y="81"/>
                  </a:moveTo>
                  <a:lnTo>
                    <a:pt x="81" y="73"/>
                  </a:lnTo>
                  <a:lnTo>
                    <a:pt x="81" y="73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61" y="54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close/>
                  <a:moveTo>
                    <a:pt x="8" y="81"/>
                  </a:moveTo>
                  <a:lnTo>
                    <a:pt x="8" y="81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8" y="6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2" name="Freeform 26"/>
            <p:cNvSpPr>
              <a:spLocks noEditPoints="1"/>
            </p:cNvSpPr>
            <p:nvPr/>
          </p:nvSpPr>
          <p:spPr bwMode="auto">
            <a:xfrm>
              <a:off x="3541" y="3015"/>
              <a:ext cx="85" cy="81"/>
            </a:xfrm>
            <a:custGeom>
              <a:avLst/>
              <a:gdLst/>
              <a:ahLst/>
              <a:cxnLst>
                <a:cxn ang="0">
                  <a:pos x="27" y="58"/>
                </a:cxn>
                <a:cxn ang="0">
                  <a:pos x="20" y="65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2" y="81"/>
                </a:cxn>
                <a:cxn ang="0">
                  <a:pos x="62" y="77"/>
                </a:cxn>
                <a:cxn ang="0">
                  <a:pos x="62" y="77"/>
                </a:cxn>
                <a:cxn ang="0">
                  <a:pos x="66" y="81"/>
                </a:cxn>
                <a:cxn ang="0">
                  <a:pos x="77" y="77"/>
                </a:cxn>
                <a:cxn ang="0">
                  <a:pos x="62" y="58"/>
                </a:cxn>
                <a:cxn ang="0">
                  <a:pos x="85" y="46"/>
                </a:cxn>
                <a:cxn ang="0">
                  <a:pos x="70" y="0"/>
                </a:cxn>
                <a:cxn ang="0">
                  <a:pos x="16" y="46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7" y="58"/>
                </a:cxn>
                <a:cxn ang="0">
                  <a:pos x="58" y="15"/>
                </a:cxn>
                <a:cxn ang="0">
                  <a:pos x="27" y="7"/>
                </a:cxn>
                <a:cxn ang="0">
                  <a:pos x="58" y="7"/>
                </a:cxn>
                <a:cxn ang="0">
                  <a:pos x="27" y="31"/>
                </a:cxn>
                <a:cxn ang="0">
                  <a:pos x="58" y="23"/>
                </a:cxn>
                <a:cxn ang="0">
                  <a:pos x="58" y="31"/>
                </a:cxn>
                <a:cxn ang="0">
                  <a:pos x="58" y="46"/>
                </a:cxn>
                <a:cxn ang="0">
                  <a:pos x="27" y="38"/>
                </a:cxn>
                <a:cxn ang="0">
                  <a:pos x="58" y="38"/>
                </a:cxn>
                <a:cxn ang="0">
                  <a:pos x="47" y="61"/>
                </a:cxn>
                <a:cxn ang="0">
                  <a:pos x="50" y="65"/>
                </a:cxn>
                <a:cxn ang="0">
                  <a:pos x="31" y="69"/>
                </a:cxn>
                <a:cxn ang="0">
                  <a:pos x="35" y="65"/>
                </a:cxn>
                <a:cxn ang="0">
                  <a:pos x="43" y="54"/>
                </a:cxn>
                <a:cxn ang="0">
                  <a:pos x="58" y="54"/>
                </a:cxn>
                <a:cxn ang="0">
                  <a:pos x="47" y="61"/>
                </a:cxn>
              </a:cxnLst>
              <a:rect l="0" t="0" r="r" b="b"/>
              <a:pathLst>
                <a:path w="85" h="81">
                  <a:moveTo>
                    <a:pt x="27" y="58"/>
                  </a:moveTo>
                  <a:lnTo>
                    <a:pt x="27" y="58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16" y="65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62" y="58"/>
                  </a:lnTo>
                  <a:lnTo>
                    <a:pt x="85" y="58"/>
                  </a:lnTo>
                  <a:lnTo>
                    <a:pt x="85" y="46"/>
                  </a:lnTo>
                  <a:lnTo>
                    <a:pt x="70" y="46"/>
                  </a:lnTo>
                  <a:lnTo>
                    <a:pt x="70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7" y="58"/>
                  </a:lnTo>
                  <a:lnTo>
                    <a:pt x="27" y="58"/>
                  </a:lnTo>
                  <a:close/>
                  <a:moveTo>
                    <a:pt x="58" y="7"/>
                  </a:moveTo>
                  <a:lnTo>
                    <a:pt x="58" y="15"/>
                  </a:lnTo>
                  <a:lnTo>
                    <a:pt x="27" y="15"/>
                  </a:lnTo>
                  <a:lnTo>
                    <a:pt x="27" y="7"/>
                  </a:lnTo>
                  <a:lnTo>
                    <a:pt x="58" y="7"/>
                  </a:lnTo>
                  <a:lnTo>
                    <a:pt x="58" y="7"/>
                  </a:lnTo>
                  <a:close/>
                  <a:moveTo>
                    <a:pt x="58" y="31"/>
                  </a:moveTo>
                  <a:lnTo>
                    <a:pt x="27" y="31"/>
                  </a:lnTo>
                  <a:lnTo>
                    <a:pt x="27" y="23"/>
                  </a:lnTo>
                  <a:lnTo>
                    <a:pt x="58" y="23"/>
                  </a:lnTo>
                  <a:lnTo>
                    <a:pt x="58" y="31"/>
                  </a:lnTo>
                  <a:lnTo>
                    <a:pt x="58" y="31"/>
                  </a:lnTo>
                  <a:close/>
                  <a:moveTo>
                    <a:pt x="58" y="38"/>
                  </a:moveTo>
                  <a:lnTo>
                    <a:pt x="58" y="46"/>
                  </a:lnTo>
                  <a:lnTo>
                    <a:pt x="27" y="46"/>
                  </a:lnTo>
                  <a:lnTo>
                    <a:pt x="27" y="38"/>
                  </a:lnTo>
                  <a:lnTo>
                    <a:pt x="58" y="38"/>
                  </a:lnTo>
                  <a:lnTo>
                    <a:pt x="58" y="38"/>
                  </a:lnTo>
                  <a:close/>
                  <a:moveTo>
                    <a:pt x="47" y="61"/>
                  </a:moveTo>
                  <a:lnTo>
                    <a:pt x="47" y="61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4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3" name="Freeform 27"/>
            <p:cNvSpPr>
              <a:spLocks noEditPoints="1"/>
            </p:cNvSpPr>
            <p:nvPr/>
          </p:nvSpPr>
          <p:spPr bwMode="auto">
            <a:xfrm>
              <a:off x="2452" y="3230"/>
              <a:ext cx="81" cy="85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34" y="0"/>
                </a:cxn>
                <a:cxn ang="0">
                  <a:pos x="34" y="4"/>
                </a:cxn>
                <a:cxn ang="0">
                  <a:pos x="38" y="8"/>
                </a:cxn>
                <a:cxn ang="0">
                  <a:pos x="0" y="16"/>
                </a:cxn>
                <a:cxn ang="0">
                  <a:pos x="81" y="8"/>
                </a:cxn>
                <a:cxn ang="0">
                  <a:pos x="50" y="8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19" y="39"/>
                </a:cxn>
                <a:cxn ang="0">
                  <a:pos x="65" y="20"/>
                </a:cxn>
                <a:cxn ang="0">
                  <a:pos x="19" y="20"/>
                </a:cxn>
                <a:cxn ang="0">
                  <a:pos x="54" y="27"/>
                </a:cxn>
                <a:cxn ang="0">
                  <a:pos x="31" y="31"/>
                </a:cxn>
                <a:cxn ang="0">
                  <a:pos x="31" y="27"/>
                </a:cxn>
                <a:cxn ang="0">
                  <a:pos x="19" y="50"/>
                </a:cxn>
                <a:cxn ang="0">
                  <a:pos x="65" y="70"/>
                </a:cxn>
                <a:cxn ang="0">
                  <a:pos x="65" y="74"/>
                </a:cxn>
                <a:cxn ang="0">
                  <a:pos x="57" y="74"/>
                </a:cxn>
                <a:cxn ang="0">
                  <a:pos x="61" y="85"/>
                </a:cxn>
                <a:cxn ang="0">
                  <a:pos x="77" y="81"/>
                </a:cxn>
                <a:cxn ang="0">
                  <a:pos x="77" y="43"/>
                </a:cxn>
                <a:cxn ang="0">
                  <a:pos x="7" y="81"/>
                </a:cxn>
                <a:cxn ang="0">
                  <a:pos x="19" y="81"/>
                </a:cxn>
                <a:cxn ang="0">
                  <a:pos x="34" y="62"/>
                </a:cxn>
                <a:cxn ang="0">
                  <a:pos x="46" y="66"/>
                </a:cxn>
                <a:cxn ang="0">
                  <a:pos x="34" y="66"/>
                </a:cxn>
                <a:cxn ang="0">
                  <a:pos x="23" y="54"/>
                </a:cxn>
                <a:cxn ang="0">
                  <a:pos x="34" y="77"/>
                </a:cxn>
                <a:cxn ang="0">
                  <a:pos x="46" y="74"/>
                </a:cxn>
                <a:cxn ang="0">
                  <a:pos x="57" y="77"/>
                </a:cxn>
                <a:cxn ang="0">
                  <a:pos x="57" y="54"/>
                </a:cxn>
              </a:cxnLst>
              <a:rect l="0" t="0" r="r" b="b"/>
              <a:pathLst>
                <a:path w="81" h="85">
                  <a:moveTo>
                    <a:pt x="50" y="0"/>
                  </a:moveTo>
                  <a:lnTo>
                    <a:pt x="50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1" y="16"/>
                  </a:lnTo>
                  <a:lnTo>
                    <a:pt x="81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close/>
                  <a:moveTo>
                    <a:pt x="19" y="20"/>
                  </a:moveTo>
                  <a:lnTo>
                    <a:pt x="19" y="39"/>
                  </a:lnTo>
                  <a:lnTo>
                    <a:pt x="65" y="39"/>
                  </a:lnTo>
                  <a:lnTo>
                    <a:pt x="65" y="20"/>
                  </a:lnTo>
                  <a:lnTo>
                    <a:pt x="19" y="20"/>
                  </a:lnTo>
                  <a:lnTo>
                    <a:pt x="19" y="20"/>
                  </a:lnTo>
                  <a:close/>
                  <a:moveTo>
                    <a:pt x="31" y="27"/>
                  </a:moveTo>
                  <a:lnTo>
                    <a:pt x="54" y="27"/>
                  </a:lnTo>
                  <a:lnTo>
                    <a:pt x="54" y="31"/>
                  </a:lnTo>
                  <a:lnTo>
                    <a:pt x="31" y="31"/>
                  </a:lnTo>
                  <a:lnTo>
                    <a:pt x="31" y="27"/>
                  </a:lnTo>
                  <a:lnTo>
                    <a:pt x="31" y="27"/>
                  </a:lnTo>
                  <a:close/>
                  <a:moveTo>
                    <a:pt x="19" y="81"/>
                  </a:moveTo>
                  <a:lnTo>
                    <a:pt x="19" y="50"/>
                  </a:lnTo>
                  <a:lnTo>
                    <a:pt x="65" y="5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74"/>
                  </a:lnTo>
                  <a:lnTo>
                    <a:pt x="77" y="43"/>
                  </a:lnTo>
                  <a:lnTo>
                    <a:pt x="7" y="43"/>
                  </a:lnTo>
                  <a:lnTo>
                    <a:pt x="7" y="81"/>
                  </a:lnTo>
                  <a:lnTo>
                    <a:pt x="19" y="81"/>
                  </a:lnTo>
                  <a:lnTo>
                    <a:pt x="19" y="81"/>
                  </a:lnTo>
                  <a:close/>
                  <a:moveTo>
                    <a:pt x="34" y="66"/>
                  </a:moveTo>
                  <a:lnTo>
                    <a:pt x="34" y="62"/>
                  </a:lnTo>
                  <a:lnTo>
                    <a:pt x="46" y="62"/>
                  </a:lnTo>
                  <a:lnTo>
                    <a:pt x="46" y="66"/>
                  </a:lnTo>
                  <a:lnTo>
                    <a:pt x="34" y="66"/>
                  </a:lnTo>
                  <a:lnTo>
                    <a:pt x="34" y="66"/>
                  </a:lnTo>
                  <a:close/>
                  <a:moveTo>
                    <a:pt x="57" y="54"/>
                  </a:moveTo>
                  <a:lnTo>
                    <a:pt x="23" y="54"/>
                  </a:lnTo>
                  <a:lnTo>
                    <a:pt x="23" y="77"/>
                  </a:lnTo>
                  <a:lnTo>
                    <a:pt x="34" y="77"/>
                  </a:lnTo>
                  <a:lnTo>
                    <a:pt x="34" y="74"/>
                  </a:lnTo>
                  <a:lnTo>
                    <a:pt x="46" y="74"/>
                  </a:lnTo>
                  <a:lnTo>
                    <a:pt x="46" y="77"/>
                  </a:lnTo>
                  <a:lnTo>
                    <a:pt x="57" y="77"/>
                  </a:lnTo>
                  <a:lnTo>
                    <a:pt x="57" y="54"/>
                  </a:lnTo>
                  <a:lnTo>
                    <a:pt x="57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4" name="Freeform 28"/>
            <p:cNvSpPr>
              <a:spLocks noEditPoints="1"/>
            </p:cNvSpPr>
            <p:nvPr/>
          </p:nvSpPr>
          <p:spPr bwMode="auto">
            <a:xfrm>
              <a:off x="2544" y="3230"/>
              <a:ext cx="85" cy="85"/>
            </a:xfrm>
            <a:custGeom>
              <a:avLst/>
              <a:gdLst/>
              <a:ahLst/>
              <a:cxnLst>
                <a:cxn ang="0">
                  <a:pos x="23" y="16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12" y="27"/>
                </a:cxn>
                <a:cxn ang="0">
                  <a:pos x="8" y="43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8" y="70"/>
                </a:cxn>
                <a:cxn ang="0">
                  <a:pos x="23" y="27"/>
                </a:cxn>
                <a:cxn ang="0">
                  <a:pos x="39" y="27"/>
                </a:cxn>
                <a:cxn ang="0">
                  <a:pos x="23" y="35"/>
                </a:cxn>
                <a:cxn ang="0">
                  <a:pos x="16" y="62"/>
                </a:cxn>
                <a:cxn ang="0">
                  <a:pos x="8" y="70"/>
                </a:cxn>
                <a:cxn ang="0">
                  <a:pos x="12" y="77"/>
                </a:cxn>
                <a:cxn ang="0">
                  <a:pos x="31" y="74"/>
                </a:cxn>
                <a:cxn ang="0">
                  <a:pos x="31" y="74"/>
                </a:cxn>
                <a:cxn ang="0">
                  <a:pos x="35" y="74"/>
                </a:cxn>
                <a:cxn ang="0">
                  <a:pos x="39" y="85"/>
                </a:cxn>
                <a:cxn ang="0">
                  <a:pos x="50" y="77"/>
                </a:cxn>
                <a:cxn ang="0">
                  <a:pos x="85" y="70"/>
                </a:cxn>
                <a:cxn ang="0">
                  <a:pos x="69" y="58"/>
                </a:cxn>
                <a:cxn ang="0">
                  <a:pos x="81" y="50"/>
                </a:cxn>
                <a:cxn ang="0">
                  <a:pos x="69" y="43"/>
                </a:cxn>
                <a:cxn ang="0">
                  <a:pos x="81" y="31"/>
                </a:cxn>
                <a:cxn ang="0">
                  <a:pos x="69" y="27"/>
                </a:cxn>
                <a:cxn ang="0">
                  <a:pos x="81" y="16"/>
                </a:cxn>
                <a:cxn ang="0">
                  <a:pos x="62" y="16"/>
                </a:cxn>
                <a:cxn ang="0">
                  <a:pos x="69" y="0"/>
                </a:cxn>
                <a:cxn ang="0">
                  <a:pos x="58" y="4"/>
                </a:cxn>
                <a:cxn ang="0">
                  <a:pos x="54" y="16"/>
                </a:cxn>
                <a:cxn ang="0">
                  <a:pos x="58" y="4"/>
                </a:cxn>
                <a:cxn ang="0">
                  <a:pos x="46" y="0"/>
                </a:cxn>
                <a:cxn ang="0">
                  <a:pos x="39" y="23"/>
                </a:cxn>
                <a:cxn ang="0">
                  <a:pos x="23" y="16"/>
                </a:cxn>
                <a:cxn ang="0">
                  <a:pos x="50" y="31"/>
                </a:cxn>
                <a:cxn ang="0">
                  <a:pos x="58" y="27"/>
                </a:cxn>
                <a:cxn ang="0">
                  <a:pos x="50" y="31"/>
                </a:cxn>
                <a:cxn ang="0">
                  <a:pos x="39" y="50"/>
                </a:cxn>
                <a:cxn ang="0">
                  <a:pos x="27" y="50"/>
                </a:cxn>
                <a:cxn ang="0">
                  <a:pos x="31" y="62"/>
                </a:cxn>
                <a:cxn ang="0">
                  <a:pos x="31" y="66"/>
                </a:cxn>
                <a:cxn ang="0">
                  <a:pos x="27" y="66"/>
                </a:cxn>
                <a:cxn ang="0">
                  <a:pos x="23" y="66"/>
                </a:cxn>
                <a:cxn ang="0">
                  <a:pos x="31" y="43"/>
                </a:cxn>
                <a:cxn ang="0">
                  <a:pos x="35" y="43"/>
                </a:cxn>
                <a:cxn ang="0">
                  <a:pos x="42" y="6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50" y="50"/>
                </a:cxn>
                <a:cxn ang="0">
                  <a:pos x="58" y="43"/>
                </a:cxn>
                <a:cxn ang="0">
                  <a:pos x="58" y="50"/>
                </a:cxn>
                <a:cxn ang="0">
                  <a:pos x="50" y="58"/>
                </a:cxn>
                <a:cxn ang="0">
                  <a:pos x="58" y="70"/>
                </a:cxn>
                <a:cxn ang="0">
                  <a:pos x="50" y="70"/>
                </a:cxn>
              </a:cxnLst>
              <a:rect l="0" t="0" r="r" b="b"/>
              <a:pathLst>
                <a:path w="85" h="85">
                  <a:moveTo>
                    <a:pt x="23" y="16"/>
                  </a:moveTo>
                  <a:lnTo>
                    <a:pt x="23" y="1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4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50"/>
                  </a:lnTo>
                  <a:lnTo>
                    <a:pt x="23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1" y="39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16" y="62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9" y="74"/>
                  </a:lnTo>
                  <a:lnTo>
                    <a:pt x="39" y="85"/>
                  </a:lnTo>
                  <a:lnTo>
                    <a:pt x="50" y="85"/>
                  </a:lnTo>
                  <a:lnTo>
                    <a:pt x="50" y="77"/>
                  </a:lnTo>
                  <a:lnTo>
                    <a:pt x="85" y="77"/>
                  </a:lnTo>
                  <a:lnTo>
                    <a:pt x="85" y="70"/>
                  </a:lnTo>
                  <a:lnTo>
                    <a:pt x="69" y="70"/>
                  </a:lnTo>
                  <a:lnTo>
                    <a:pt x="69" y="58"/>
                  </a:lnTo>
                  <a:lnTo>
                    <a:pt x="81" y="58"/>
                  </a:lnTo>
                  <a:lnTo>
                    <a:pt x="81" y="50"/>
                  </a:lnTo>
                  <a:lnTo>
                    <a:pt x="69" y="50"/>
                  </a:lnTo>
                  <a:lnTo>
                    <a:pt x="69" y="43"/>
                  </a:lnTo>
                  <a:lnTo>
                    <a:pt x="81" y="43"/>
                  </a:lnTo>
                  <a:lnTo>
                    <a:pt x="81" y="31"/>
                  </a:lnTo>
                  <a:lnTo>
                    <a:pt x="69" y="31"/>
                  </a:lnTo>
                  <a:lnTo>
                    <a:pt x="69" y="27"/>
                  </a:lnTo>
                  <a:lnTo>
                    <a:pt x="81" y="27"/>
                  </a:lnTo>
                  <a:lnTo>
                    <a:pt x="81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73" y="12"/>
                  </a:lnTo>
                  <a:lnTo>
                    <a:pt x="69" y="0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23"/>
                  </a:lnTo>
                  <a:lnTo>
                    <a:pt x="39" y="16"/>
                  </a:lnTo>
                  <a:lnTo>
                    <a:pt x="23" y="16"/>
                  </a:lnTo>
                  <a:lnTo>
                    <a:pt x="23" y="16"/>
                  </a:lnTo>
                  <a:close/>
                  <a:moveTo>
                    <a:pt x="50" y="31"/>
                  </a:moveTo>
                  <a:lnTo>
                    <a:pt x="50" y="27"/>
                  </a:lnTo>
                  <a:lnTo>
                    <a:pt x="58" y="27"/>
                  </a:lnTo>
                  <a:lnTo>
                    <a:pt x="58" y="31"/>
                  </a:lnTo>
                  <a:lnTo>
                    <a:pt x="50" y="31"/>
                  </a:lnTo>
                  <a:lnTo>
                    <a:pt x="50" y="31"/>
                  </a:lnTo>
                  <a:close/>
                  <a:moveTo>
                    <a:pt x="39" y="50"/>
                  </a:moveTo>
                  <a:lnTo>
                    <a:pt x="39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31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2" y="39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close/>
                  <a:moveTo>
                    <a:pt x="58" y="50"/>
                  </a:moveTo>
                  <a:lnTo>
                    <a:pt x="50" y="50"/>
                  </a:lnTo>
                  <a:lnTo>
                    <a:pt x="50" y="43"/>
                  </a:lnTo>
                  <a:lnTo>
                    <a:pt x="58" y="43"/>
                  </a:lnTo>
                  <a:lnTo>
                    <a:pt x="58" y="50"/>
                  </a:lnTo>
                  <a:lnTo>
                    <a:pt x="58" y="50"/>
                  </a:lnTo>
                  <a:close/>
                  <a:moveTo>
                    <a:pt x="50" y="70"/>
                  </a:moveTo>
                  <a:lnTo>
                    <a:pt x="50" y="58"/>
                  </a:lnTo>
                  <a:lnTo>
                    <a:pt x="58" y="58"/>
                  </a:lnTo>
                  <a:lnTo>
                    <a:pt x="58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5" name="Freeform 29"/>
            <p:cNvSpPr>
              <a:spLocks/>
            </p:cNvSpPr>
            <p:nvPr/>
          </p:nvSpPr>
          <p:spPr bwMode="auto">
            <a:xfrm>
              <a:off x="2637" y="3230"/>
              <a:ext cx="84" cy="81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5"/>
                </a:cxn>
                <a:cxn ang="0">
                  <a:pos x="11" y="35"/>
                </a:cxn>
                <a:cxn ang="0">
                  <a:pos x="11" y="74"/>
                </a:cxn>
                <a:cxn ang="0">
                  <a:pos x="23" y="74"/>
                </a:cxn>
                <a:cxn ang="0">
                  <a:pos x="23" y="43"/>
                </a:cxn>
                <a:cxn ang="0">
                  <a:pos x="34" y="43"/>
                </a:cxn>
                <a:cxn ang="0">
                  <a:pos x="34" y="81"/>
                </a:cxn>
                <a:cxn ang="0">
                  <a:pos x="50" y="81"/>
                </a:cxn>
                <a:cxn ang="0">
                  <a:pos x="50" y="43"/>
                </a:cxn>
                <a:cxn ang="0">
                  <a:pos x="61" y="43"/>
                </a:cxn>
                <a:cxn ang="0">
                  <a:pos x="61" y="62"/>
                </a:cxn>
                <a:cxn ang="0">
                  <a:pos x="61" y="62"/>
                </a:cxn>
                <a:cxn ang="0">
                  <a:pos x="57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3" y="77"/>
                </a:cxn>
                <a:cxn ang="0">
                  <a:pos x="53" y="77"/>
                </a:cxn>
                <a:cxn ang="0">
                  <a:pos x="69" y="74"/>
                </a:cxn>
                <a:cxn ang="0">
                  <a:pos x="73" y="70"/>
                </a:cxn>
                <a:cxn ang="0">
                  <a:pos x="73" y="66"/>
                </a:cxn>
                <a:cxn ang="0">
                  <a:pos x="73" y="35"/>
                </a:cxn>
                <a:cxn ang="0">
                  <a:pos x="50" y="35"/>
                </a:cxn>
                <a:cxn ang="0">
                  <a:pos x="50" y="23"/>
                </a:cxn>
                <a:cxn ang="0">
                  <a:pos x="84" y="23"/>
                </a:cxn>
                <a:cxn ang="0">
                  <a:pos x="84" y="1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4" h="81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4" y="43"/>
                  </a:lnTo>
                  <a:lnTo>
                    <a:pt x="34" y="81"/>
                  </a:lnTo>
                  <a:lnTo>
                    <a:pt x="50" y="81"/>
                  </a:lnTo>
                  <a:lnTo>
                    <a:pt x="50" y="43"/>
                  </a:lnTo>
                  <a:lnTo>
                    <a:pt x="61" y="43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57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69" y="74"/>
                  </a:lnTo>
                  <a:lnTo>
                    <a:pt x="73" y="70"/>
                  </a:lnTo>
                  <a:lnTo>
                    <a:pt x="73" y="66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4" y="23"/>
                  </a:lnTo>
                  <a:lnTo>
                    <a:pt x="84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6" name="Freeform 30"/>
            <p:cNvSpPr>
              <a:spLocks noEditPoints="1"/>
            </p:cNvSpPr>
            <p:nvPr/>
          </p:nvSpPr>
          <p:spPr bwMode="auto">
            <a:xfrm>
              <a:off x="2671" y="2472"/>
              <a:ext cx="73" cy="8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2" y="19"/>
                </a:cxn>
                <a:cxn ang="0">
                  <a:pos x="8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8" y="35"/>
                </a:cxn>
                <a:cxn ang="0">
                  <a:pos x="58" y="35"/>
                </a:cxn>
                <a:cxn ang="0">
                  <a:pos x="66" y="42"/>
                </a:cxn>
                <a:cxn ang="0">
                  <a:pos x="73" y="35"/>
                </a:cxn>
                <a:cxn ang="0">
                  <a:pos x="73" y="35"/>
                </a:cxn>
                <a:cxn ang="0">
                  <a:pos x="69" y="27"/>
                </a:cxn>
                <a:cxn ang="0">
                  <a:pos x="69" y="27"/>
                </a:cxn>
                <a:cxn ang="0">
                  <a:pos x="50" y="8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50" y="27"/>
                </a:cxn>
                <a:cxn ang="0">
                  <a:pos x="23" y="27"/>
                </a:cxn>
                <a:cxn ang="0">
                  <a:pos x="23" y="27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19" y="85"/>
                </a:cxn>
                <a:cxn ang="0">
                  <a:pos x="19" y="77"/>
                </a:cxn>
                <a:cxn ang="0">
                  <a:pos x="50" y="77"/>
                </a:cxn>
                <a:cxn ang="0">
                  <a:pos x="50" y="85"/>
                </a:cxn>
                <a:cxn ang="0">
                  <a:pos x="62" y="85"/>
                </a:cxn>
                <a:cxn ang="0">
                  <a:pos x="62" y="46"/>
                </a:cxn>
                <a:cxn ang="0">
                  <a:pos x="8" y="46"/>
                </a:cxn>
                <a:cxn ang="0">
                  <a:pos x="8" y="8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50" y="69"/>
                </a:cxn>
                <a:cxn ang="0">
                  <a:pos x="19" y="69"/>
                </a:cxn>
                <a:cxn ang="0">
                  <a:pos x="19" y="54"/>
                </a:cxn>
                <a:cxn ang="0">
                  <a:pos x="50" y="54"/>
                </a:cxn>
                <a:cxn ang="0">
                  <a:pos x="50" y="69"/>
                </a:cxn>
                <a:cxn ang="0">
                  <a:pos x="50" y="69"/>
                </a:cxn>
              </a:cxnLst>
              <a:rect l="0" t="0" r="r" b="b"/>
              <a:pathLst>
                <a:path w="73" h="85">
                  <a:moveTo>
                    <a:pt x="43" y="4"/>
                  </a:moveTo>
                  <a:lnTo>
                    <a:pt x="43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2" y="19"/>
                  </a:lnTo>
                  <a:lnTo>
                    <a:pt x="8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66" y="42"/>
                  </a:lnTo>
                  <a:lnTo>
                    <a:pt x="73" y="35"/>
                  </a:lnTo>
                  <a:lnTo>
                    <a:pt x="73" y="35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50" y="8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50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close/>
                  <a:moveTo>
                    <a:pt x="19" y="85"/>
                  </a:moveTo>
                  <a:lnTo>
                    <a:pt x="19" y="77"/>
                  </a:lnTo>
                  <a:lnTo>
                    <a:pt x="50" y="77"/>
                  </a:lnTo>
                  <a:lnTo>
                    <a:pt x="50" y="85"/>
                  </a:lnTo>
                  <a:lnTo>
                    <a:pt x="62" y="85"/>
                  </a:lnTo>
                  <a:lnTo>
                    <a:pt x="62" y="46"/>
                  </a:lnTo>
                  <a:lnTo>
                    <a:pt x="8" y="46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85"/>
                  </a:lnTo>
                  <a:close/>
                  <a:moveTo>
                    <a:pt x="50" y="69"/>
                  </a:moveTo>
                  <a:lnTo>
                    <a:pt x="19" y="69"/>
                  </a:lnTo>
                  <a:lnTo>
                    <a:pt x="19" y="54"/>
                  </a:lnTo>
                  <a:lnTo>
                    <a:pt x="50" y="54"/>
                  </a:lnTo>
                  <a:lnTo>
                    <a:pt x="50" y="69"/>
                  </a:lnTo>
                  <a:lnTo>
                    <a:pt x="5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7" name="Freeform 31"/>
            <p:cNvSpPr>
              <a:spLocks noEditPoints="1"/>
            </p:cNvSpPr>
            <p:nvPr/>
          </p:nvSpPr>
          <p:spPr bwMode="auto">
            <a:xfrm>
              <a:off x="2756" y="2472"/>
              <a:ext cx="85" cy="85"/>
            </a:xfrm>
            <a:custGeom>
              <a:avLst/>
              <a:gdLst/>
              <a:ahLst/>
              <a:cxnLst>
                <a:cxn ang="0">
                  <a:pos x="35" y="27"/>
                </a:cxn>
                <a:cxn ang="0">
                  <a:pos x="8" y="81"/>
                </a:cxn>
                <a:cxn ang="0">
                  <a:pos x="19" y="35"/>
                </a:cxn>
                <a:cxn ang="0">
                  <a:pos x="27" y="38"/>
                </a:cxn>
                <a:cxn ang="0">
                  <a:pos x="31" y="46"/>
                </a:cxn>
                <a:cxn ang="0">
                  <a:pos x="23" y="54"/>
                </a:cxn>
                <a:cxn ang="0">
                  <a:pos x="35" y="58"/>
                </a:cxn>
                <a:cxn ang="0">
                  <a:pos x="23" y="65"/>
                </a:cxn>
                <a:cxn ang="0">
                  <a:pos x="35" y="81"/>
                </a:cxn>
                <a:cxn ang="0">
                  <a:pos x="46" y="69"/>
                </a:cxn>
                <a:cxn ang="0">
                  <a:pos x="61" y="58"/>
                </a:cxn>
                <a:cxn ang="0">
                  <a:pos x="46" y="54"/>
                </a:cxn>
                <a:cxn ang="0">
                  <a:pos x="61" y="46"/>
                </a:cxn>
                <a:cxn ang="0">
                  <a:pos x="54" y="46"/>
                </a:cxn>
                <a:cxn ang="0">
                  <a:pos x="58" y="42"/>
                </a:cxn>
                <a:cxn ang="0">
                  <a:pos x="58" y="38"/>
                </a:cxn>
                <a:cxn ang="0">
                  <a:pos x="65" y="35"/>
                </a:cxn>
                <a:cxn ang="0">
                  <a:pos x="65" y="69"/>
                </a:cxn>
                <a:cxn ang="0">
                  <a:pos x="58" y="73"/>
                </a:cxn>
                <a:cxn ang="0">
                  <a:pos x="54" y="73"/>
                </a:cxn>
                <a:cxn ang="0">
                  <a:pos x="58" y="85"/>
                </a:cxn>
                <a:cxn ang="0">
                  <a:pos x="73" y="81"/>
                </a:cxn>
                <a:cxn ang="0">
                  <a:pos x="77" y="73"/>
                </a:cxn>
                <a:cxn ang="0">
                  <a:pos x="46" y="27"/>
                </a:cxn>
                <a:cxn ang="0">
                  <a:pos x="85" y="19"/>
                </a:cxn>
                <a:cxn ang="0">
                  <a:pos x="50" y="11"/>
                </a:cxn>
                <a:cxn ang="0">
                  <a:pos x="50" y="4"/>
                </a:cxn>
                <a:cxn ang="0">
                  <a:pos x="50" y="0"/>
                </a:cxn>
                <a:cxn ang="0">
                  <a:pos x="38" y="11"/>
                </a:cxn>
                <a:cxn ang="0">
                  <a:pos x="0" y="19"/>
                </a:cxn>
                <a:cxn ang="0">
                  <a:pos x="35" y="19"/>
                </a:cxn>
                <a:cxn ang="0">
                  <a:pos x="42" y="42"/>
                </a:cxn>
                <a:cxn ang="0">
                  <a:pos x="38" y="38"/>
                </a:cxn>
                <a:cxn ang="0">
                  <a:pos x="38" y="35"/>
                </a:cxn>
                <a:cxn ang="0">
                  <a:pos x="46" y="35"/>
                </a:cxn>
                <a:cxn ang="0">
                  <a:pos x="35" y="46"/>
                </a:cxn>
                <a:cxn ang="0">
                  <a:pos x="42" y="42"/>
                </a:cxn>
              </a:cxnLst>
              <a:rect l="0" t="0" r="r" b="b"/>
              <a:pathLst>
                <a:path w="85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1"/>
                  </a:lnTo>
                  <a:lnTo>
                    <a:pt x="19" y="81"/>
                  </a:lnTo>
                  <a:lnTo>
                    <a:pt x="19" y="35"/>
                  </a:lnTo>
                  <a:lnTo>
                    <a:pt x="35" y="35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58"/>
                  </a:lnTo>
                  <a:lnTo>
                    <a:pt x="23" y="58"/>
                  </a:lnTo>
                  <a:lnTo>
                    <a:pt x="23" y="65"/>
                  </a:lnTo>
                  <a:lnTo>
                    <a:pt x="35" y="69"/>
                  </a:lnTo>
                  <a:lnTo>
                    <a:pt x="35" y="81"/>
                  </a:lnTo>
                  <a:lnTo>
                    <a:pt x="46" y="81"/>
                  </a:lnTo>
                  <a:lnTo>
                    <a:pt x="46" y="69"/>
                  </a:lnTo>
                  <a:lnTo>
                    <a:pt x="61" y="69"/>
                  </a:lnTo>
                  <a:lnTo>
                    <a:pt x="61" y="58"/>
                  </a:lnTo>
                  <a:lnTo>
                    <a:pt x="46" y="58"/>
                  </a:lnTo>
                  <a:lnTo>
                    <a:pt x="46" y="54"/>
                  </a:lnTo>
                  <a:lnTo>
                    <a:pt x="61" y="54"/>
                  </a:lnTo>
                  <a:lnTo>
                    <a:pt x="61" y="46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4" y="35"/>
                  </a:lnTo>
                  <a:lnTo>
                    <a:pt x="65" y="35"/>
                  </a:lnTo>
                  <a:lnTo>
                    <a:pt x="65" y="69"/>
                  </a:lnTo>
                  <a:lnTo>
                    <a:pt x="65" y="69"/>
                  </a:lnTo>
                  <a:lnTo>
                    <a:pt x="61" y="73"/>
                  </a:lnTo>
                  <a:lnTo>
                    <a:pt x="58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77" y="77"/>
                  </a:lnTo>
                  <a:lnTo>
                    <a:pt x="77" y="73"/>
                  </a:lnTo>
                  <a:lnTo>
                    <a:pt x="77" y="27"/>
                  </a:lnTo>
                  <a:lnTo>
                    <a:pt x="46" y="27"/>
                  </a:lnTo>
                  <a:lnTo>
                    <a:pt x="46" y="19"/>
                  </a:lnTo>
                  <a:lnTo>
                    <a:pt x="85" y="19"/>
                  </a:lnTo>
                  <a:lnTo>
                    <a:pt x="85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0"/>
                  </a:lnTo>
                  <a:lnTo>
                    <a:pt x="38" y="0"/>
                  </a:lnTo>
                  <a:lnTo>
                    <a:pt x="38" y="11"/>
                  </a:lnTo>
                  <a:lnTo>
                    <a:pt x="0" y="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5" y="19"/>
                  </a:lnTo>
                  <a:lnTo>
                    <a:pt x="35" y="19"/>
                  </a:lnTo>
                  <a:close/>
                  <a:moveTo>
                    <a:pt x="42" y="42"/>
                  </a:moveTo>
                  <a:lnTo>
                    <a:pt x="42" y="42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46"/>
                  </a:lnTo>
                  <a:lnTo>
                    <a:pt x="35" y="46"/>
                  </a:lnTo>
                  <a:lnTo>
                    <a:pt x="42" y="4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8" name="Freeform 32"/>
            <p:cNvSpPr>
              <a:spLocks/>
            </p:cNvSpPr>
            <p:nvPr/>
          </p:nvSpPr>
          <p:spPr bwMode="auto">
            <a:xfrm>
              <a:off x="2852" y="2472"/>
              <a:ext cx="81" cy="85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46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8" y="35"/>
                </a:cxn>
                <a:cxn ang="0">
                  <a:pos x="8" y="77"/>
                </a:cxn>
                <a:cxn ang="0">
                  <a:pos x="19" y="77"/>
                </a:cxn>
                <a:cxn ang="0">
                  <a:pos x="19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46" y="85"/>
                </a:cxn>
                <a:cxn ang="0">
                  <a:pos x="46" y="46"/>
                </a:cxn>
                <a:cxn ang="0">
                  <a:pos x="58" y="46"/>
                </a:cxn>
                <a:cxn ang="0">
                  <a:pos x="58" y="61"/>
                </a:cxn>
                <a:cxn ang="0">
                  <a:pos x="58" y="61"/>
                </a:cxn>
                <a:cxn ang="0">
                  <a:pos x="54" y="65"/>
                </a:cxn>
                <a:cxn ang="0">
                  <a:pos x="46" y="65"/>
                </a:cxn>
                <a:cxn ang="0">
                  <a:pos x="46" y="65"/>
                </a:cxn>
                <a:cxn ang="0">
                  <a:pos x="50" y="77"/>
                </a:cxn>
                <a:cxn ang="0">
                  <a:pos x="50" y="77"/>
                </a:cxn>
                <a:cxn ang="0">
                  <a:pos x="66" y="73"/>
                </a:cxn>
                <a:cxn ang="0">
                  <a:pos x="69" y="73"/>
                </a:cxn>
                <a:cxn ang="0">
                  <a:pos x="69" y="69"/>
                </a:cxn>
                <a:cxn ang="0">
                  <a:pos x="69" y="35"/>
                </a:cxn>
                <a:cxn ang="0">
                  <a:pos x="46" y="35"/>
                </a:cxn>
                <a:cxn ang="0">
                  <a:pos x="46" y="23"/>
                </a:cxn>
                <a:cxn ang="0">
                  <a:pos x="81" y="27"/>
                </a:cxn>
                <a:cxn ang="0">
                  <a:pos x="81" y="15"/>
                </a:cxn>
                <a:cxn ang="0">
                  <a:pos x="39" y="15"/>
                </a:cxn>
                <a:cxn ang="0">
                  <a:pos x="39" y="15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6" y="11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77"/>
                  </a:lnTo>
                  <a:lnTo>
                    <a:pt x="19" y="77"/>
                  </a:lnTo>
                  <a:lnTo>
                    <a:pt x="19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6"/>
                  </a:lnTo>
                  <a:lnTo>
                    <a:pt x="58" y="46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4" y="65"/>
                  </a:lnTo>
                  <a:lnTo>
                    <a:pt x="46" y="65"/>
                  </a:lnTo>
                  <a:lnTo>
                    <a:pt x="46" y="65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69" y="73"/>
                  </a:lnTo>
                  <a:lnTo>
                    <a:pt x="69" y="69"/>
                  </a:lnTo>
                  <a:lnTo>
                    <a:pt x="69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9" name="Freeform 33"/>
            <p:cNvSpPr>
              <a:spLocks noEditPoints="1"/>
            </p:cNvSpPr>
            <p:nvPr/>
          </p:nvSpPr>
          <p:spPr bwMode="auto">
            <a:xfrm>
              <a:off x="3819" y="1648"/>
              <a:ext cx="84" cy="85"/>
            </a:xfrm>
            <a:custGeom>
              <a:avLst/>
              <a:gdLst/>
              <a:ahLst/>
              <a:cxnLst>
                <a:cxn ang="0">
                  <a:pos x="34" y="19"/>
                </a:cxn>
                <a:cxn ang="0">
                  <a:pos x="50" y="23"/>
                </a:cxn>
                <a:cxn ang="0">
                  <a:pos x="61" y="19"/>
                </a:cxn>
                <a:cxn ang="0">
                  <a:pos x="84" y="11"/>
                </a:cxn>
                <a:cxn ang="0">
                  <a:pos x="61" y="8"/>
                </a:cxn>
                <a:cxn ang="0">
                  <a:pos x="61" y="4"/>
                </a:cxn>
                <a:cxn ang="0">
                  <a:pos x="61" y="0"/>
                </a:cxn>
                <a:cxn ang="0">
                  <a:pos x="53" y="0"/>
                </a:cxn>
                <a:cxn ang="0">
                  <a:pos x="50" y="11"/>
                </a:cxn>
                <a:cxn ang="0">
                  <a:pos x="34" y="8"/>
                </a:cxn>
                <a:cxn ang="0">
                  <a:pos x="34" y="4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3" y="11"/>
                </a:cxn>
                <a:cxn ang="0">
                  <a:pos x="27" y="19"/>
                </a:cxn>
                <a:cxn ang="0">
                  <a:pos x="27" y="27"/>
                </a:cxn>
                <a:cxn ang="0">
                  <a:pos x="34" y="27"/>
                </a:cxn>
                <a:cxn ang="0">
                  <a:pos x="30" y="58"/>
                </a:cxn>
                <a:cxn ang="0">
                  <a:pos x="38" y="65"/>
                </a:cxn>
                <a:cxn ang="0">
                  <a:pos x="42" y="65"/>
                </a:cxn>
                <a:cxn ang="0">
                  <a:pos x="46" y="62"/>
                </a:cxn>
                <a:cxn ang="0">
                  <a:pos x="46" y="73"/>
                </a:cxn>
                <a:cxn ang="0">
                  <a:pos x="57" y="81"/>
                </a:cxn>
                <a:cxn ang="0">
                  <a:pos x="73" y="81"/>
                </a:cxn>
                <a:cxn ang="0">
                  <a:pos x="84" y="81"/>
                </a:cxn>
                <a:cxn ang="0">
                  <a:pos x="84" y="65"/>
                </a:cxn>
                <a:cxn ang="0">
                  <a:pos x="73" y="62"/>
                </a:cxn>
                <a:cxn ang="0">
                  <a:pos x="69" y="69"/>
                </a:cxn>
                <a:cxn ang="0">
                  <a:pos x="61" y="69"/>
                </a:cxn>
                <a:cxn ang="0">
                  <a:pos x="57" y="65"/>
                </a:cxn>
                <a:cxn ang="0">
                  <a:pos x="57" y="54"/>
                </a:cxn>
                <a:cxn ang="0">
                  <a:pos x="69" y="31"/>
                </a:cxn>
                <a:cxn ang="0">
                  <a:pos x="57" y="42"/>
                </a:cxn>
                <a:cxn ang="0">
                  <a:pos x="57" y="35"/>
                </a:cxn>
                <a:cxn ang="0">
                  <a:pos x="57" y="31"/>
                </a:cxn>
                <a:cxn ang="0">
                  <a:pos x="57" y="27"/>
                </a:cxn>
                <a:cxn ang="0">
                  <a:pos x="46" y="27"/>
                </a:cxn>
                <a:cxn ang="0">
                  <a:pos x="46" y="50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38" y="38"/>
                </a:cxn>
                <a:cxn ang="0">
                  <a:pos x="38" y="35"/>
                </a:cxn>
                <a:cxn ang="0">
                  <a:pos x="27" y="27"/>
                </a:cxn>
                <a:cxn ang="0">
                  <a:pos x="27" y="3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1" y="62"/>
                </a:cxn>
                <a:cxn ang="0">
                  <a:pos x="19" y="54"/>
                </a:cxn>
                <a:cxn ang="0">
                  <a:pos x="30" y="85"/>
                </a:cxn>
                <a:cxn ang="0">
                  <a:pos x="30" y="42"/>
                </a:cxn>
                <a:cxn ang="0">
                  <a:pos x="38" y="38"/>
                </a:cxn>
              </a:cxnLst>
              <a:rect l="0" t="0" r="r" b="b"/>
              <a:pathLst>
                <a:path w="84" h="85">
                  <a:moveTo>
                    <a:pt x="34" y="27"/>
                  </a:moveTo>
                  <a:lnTo>
                    <a:pt x="34" y="19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61" y="23"/>
                  </a:lnTo>
                  <a:lnTo>
                    <a:pt x="61" y="19"/>
                  </a:lnTo>
                  <a:lnTo>
                    <a:pt x="84" y="19"/>
                  </a:lnTo>
                  <a:lnTo>
                    <a:pt x="84" y="11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11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1"/>
                  </a:lnTo>
                  <a:lnTo>
                    <a:pt x="3" y="11"/>
                  </a:lnTo>
                  <a:lnTo>
                    <a:pt x="3" y="19"/>
                  </a:lnTo>
                  <a:lnTo>
                    <a:pt x="27" y="1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4" y="27"/>
                  </a:lnTo>
                  <a:lnTo>
                    <a:pt x="34" y="27"/>
                  </a:lnTo>
                  <a:close/>
                  <a:moveTo>
                    <a:pt x="34" y="54"/>
                  </a:moveTo>
                  <a:lnTo>
                    <a:pt x="30" y="58"/>
                  </a:lnTo>
                  <a:lnTo>
                    <a:pt x="30" y="58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81"/>
                  </a:lnTo>
                  <a:lnTo>
                    <a:pt x="57" y="81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84" y="81"/>
                  </a:lnTo>
                  <a:lnTo>
                    <a:pt x="84" y="81"/>
                  </a:lnTo>
                  <a:lnTo>
                    <a:pt x="84" y="65"/>
                  </a:lnTo>
                  <a:lnTo>
                    <a:pt x="84" y="65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73" y="69"/>
                  </a:lnTo>
                  <a:lnTo>
                    <a:pt x="69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7" y="69"/>
                  </a:lnTo>
                  <a:lnTo>
                    <a:pt x="57" y="65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80" y="38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57" y="42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0" y="27"/>
                  </a:lnTo>
                  <a:lnTo>
                    <a:pt x="46" y="27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close/>
                  <a:moveTo>
                    <a:pt x="38" y="38"/>
                  </a:moveTo>
                  <a:lnTo>
                    <a:pt x="38" y="38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58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4"/>
                  </a:lnTo>
                  <a:lnTo>
                    <a:pt x="19" y="85"/>
                  </a:lnTo>
                  <a:lnTo>
                    <a:pt x="30" y="85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0" name="Freeform 34"/>
            <p:cNvSpPr>
              <a:spLocks noEditPoints="1"/>
            </p:cNvSpPr>
            <p:nvPr/>
          </p:nvSpPr>
          <p:spPr bwMode="auto">
            <a:xfrm>
              <a:off x="3915" y="1648"/>
              <a:ext cx="85" cy="85"/>
            </a:xfrm>
            <a:custGeom>
              <a:avLst/>
              <a:gdLst/>
              <a:ahLst/>
              <a:cxnLst>
                <a:cxn ang="0">
                  <a:pos x="34" y="23"/>
                </a:cxn>
                <a:cxn ang="0">
                  <a:pos x="50" y="19"/>
                </a:cxn>
                <a:cxn ang="0">
                  <a:pos x="61" y="23"/>
                </a:cxn>
                <a:cxn ang="0">
                  <a:pos x="81" y="19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1" y="4"/>
                </a:cxn>
                <a:cxn ang="0">
                  <a:pos x="61" y="0"/>
                </a:cxn>
                <a:cxn ang="0">
                  <a:pos x="50" y="8"/>
                </a:cxn>
                <a:cxn ang="0">
                  <a:pos x="34" y="8"/>
                </a:cxn>
                <a:cxn ang="0">
                  <a:pos x="34" y="4"/>
                </a:cxn>
                <a:cxn ang="0">
                  <a:pos x="34" y="0"/>
                </a:cxn>
                <a:cxn ang="0">
                  <a:pos x="23" y="0"/>
                </a:cxn>
                <a:cxn ang="0">
                  <a:pos x="0" y="8"/>
                </a:cxn>
                <a:cxn ang="0">
                  <a:pos x="23" y="19"/>
                </a:cxn>
                <a:cxn ang="0">
                  <a:pos x="23" y="23"/>
                </a:cxn>
                <a:cxn ang="0">
                  <a:pos x="15" y="19"/>
                </a:cxn>
                <a:cxn ang="0">
                  <a:pos x="4" y="23"/>
                </a:cxn>
                <a:cxn ang="0">
                  <a:pos x="11" y="38"/>
                </a:cxn>
                <a:cxn ang="0">
                  <a:pos x="23" y="35"/>
                </a:cxn>
                <a:cxn ang="0">
                  <a:pos x="15" y="19"/>
                </a:cxn>
                <a:cxn ang="0">
                  <a:pos x="50" y="27"/>
                </a:cxn>
                <a:cxn ang="0">
                  <a:pos x="54" y="23"/>
                </a:cxn>
                <a:cxn ang="0">
                  <a:pos x="38" y="19"/>
                </a:cxn>
                <a:cxn ang="0">
                  <a:pos x="38" y="27"/>
                </a:cxn>
                <a:cxn ang="0">
                  <a:pos x="23" y="35"/>
                </a:cxn>
                <a:cxn ang="0">
                  <a:pos x="34" y="35"/>
                </a:cxn>
                <a:cxn ang="0">
                  <a:pos x="27" y="42"/>
                </a:cxn>
                <a:cxn ang="0">
                  <a:pos x="46" y="54"/>
                </a:cxn>
                <a:cxn ang="0">
                  <a:pos x="23" y="58"/>
                </a:cxn>
                <a:cxn ang="0">
                  <a:pos x="46" y="65"/>
                </a:cxn>
                <a:cxn ang="0">
                  <a:pos x="42" y="73"/>
                </a:cxn>
                <a:cxn ang="0">
                  <a:pos x="27" y="69"/>
                </a:cxn>
                <a:cxn ang="0">
                  <a:pos x="23" y="65"/>
                </a:cxn>
                <a:cxn ang="0">
                  <a:pos x="0" y="38"/>
                </a:cxn>
                <a:cxn ang="0">
                  <a:pos x="11" y="50"/>
                </a:cxn>
                <a:cxn ang="0">
                  <a:pos x="11" y="65"/>
                </a:cxn>
                <a:cxn ang="0">
                  <a:pos x="0" y="73"/>
                </a:cxn>
                <a:cxn ang="0">
                  <a:pos x="8" y="85"/>
                </a:cxn>
                <a:cxn ang="0">
                  <a:pos x="11" y="81"/>
                </a:cxn>
                <a:cxn ang="0">
                  <a:pos x="19" y="73"/>
                </a:cxn>
                <a:cxn ang="0">
                  <a:pos x="19" y="77"/>
                </a:cxn>
                <a:cxn ang="0">
                  <a:pos x="42" y="85"/>
                </a:cxn>
                <a:cxn ang="0">
                  <a:pos x="77" y="85"/>
                </a:cxn>
                <a:cxn ang="0">
                  <a:pos x="81" y="81"/>
                </a:cxn>
                <a:cxn ang="0">
                  <a:pos x="85" y="73"/>
                </a:cxn>
                <a:cxn ang="0">
                  <a:pos x="58" y="73"/>
                </a:cxn>
                <a:cxn ang="0">
                  <a:pos x="81" y="65"/>
                </a:cxn>
                <a:cxn ang="0">
                  <a:pos x="61" y="58"/>
                </a:cxn>
                <a:cxn ang="0">
                  <a:pos x="77" y="54"/>
                </a:cxn>
                <a:cxn ang="0">
                  <a:pos x="61" y="42"/>
                </a:cxn>
                <a:cxn ang="0">
                  <a:pos x="61" y="42"/>
                </a:cxn>
                <a:cxn ang="0">
                  <a:pos x="61" y="38"/>
                </a:cxn>
                <a:cxn ang="0">
                  <a:pos x="61" y="38"/>
                </a:cxn>
                <a:cxn ang="0">
                  <a:pos x="58" y="38"/>
                </a:cxn>
                <a:cxn ang="0">
                  <a:pos x="46" y="42"/>
                </a:cxn>
                <a:cxn ang="0">
                  <a:pos x="42" y="42"/>
                </a:cxn>
                <a:cxn ang="0">
                  <a:pos x="42" y="38"/>
                </a:cxn>
                <a:cxn ang="0">
                  <a:pos x="81" y="35"/>
                </a:cxn>
                <a:cxn ang="0">
                  <a:pos x="50" y="27"/>
                </a:cxn>
                <a:cxn ang="0">
                  <a:pos x="50" y="27"/>
                </a:cxn>
                <a:cxn ang="0">
                  <a:pos x="50" y="27"/>
                </a:cxn>
              </a:cxnLst>
              <a:rect l="0" t="0" r="r" b="b"/>
              <a:pathLst>
                <a:path w="85" h="85">
                  <a:moveTo>
                    <a:pt x="23" y="23"/>
                  </a:moveTo>
                  <a:lnTo>
                    <a:pt x="34" y="23"/>
                  </a:lnTo>
                  <a:lnTo>
                    <a:pt x="34" y="19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61" y="23"/>
                  </a:lnTo>
                  <a:lnTo>
                    <a:pt x="61" y="19"/>
                  </a:lnTo>
                  <a:lnTo>
                    <a:pt x="81" y="19"/>
                  </a:lnTo>
                  <a:lnTo>
                    <a:pt x="8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50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3" y="0"/>
                  </a:lnTo>
                  <a:lnTo>
                    <a:pt x="23" y="8"/>
                  </a:lnTo>
                  <a:lnTo>
                    <a:pt x="0" y="8"/>
                  </a:lnTo>
                  <a:lnTo>
                    <a:pt x="0" y="19"/>
                  </a:lnTo>
                  <a:lnTo>
                    <a:pt x="23" y="19"/>
                  </a:lnTo>
                  <a:lnTo>
                    <a:pt x="23" y="23"/>
                  </a:lnTo>
                  <a:lnTo>
                    <a:pt x="23" y="2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9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27"/>
                  </a:lnTo>
                  <a:lnTo>
                    <a:pt x="23" y="27"/>
                  </a:lnTo>
                  <a:lnTo>
                    <a:pt x="23" y="35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31" y="42"/>
                  </a:lnTo>
                  <a:lnTo>
                    <a:pt x="27" y="42"/>
                  </a:lnTo>
                  <a:lnTo>
                    <a:pt x="27" y="54"/>
                  </a:lnTo>
                  <a:lnTo>
                    <a:pt x="46" y="54"/>
                  </a:lnTo>
                  <a:lnTo>
                    <a:pt x="46" y="58"/>
                  </a:lnTo>
                  <a:lnTo>
                    <a:pt x="23" y="58"/>
                  </a:lnTo>
                  <a:lnTo>
                    <a:pt x="23" y="65"/>
                  </a:lnTo>
                  <a:lnTo>
                    <a:pt x="46" y="65"/>
                  </a:lnTo>
                  <a:lnTo>
                    <a:pt x="46" y="73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27" y="69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23" y="38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27" y="81"/>
                  </a:lnTo>
                  <a:lnTo>
                    <a:pt x="42" y="85"/>
                  </a:lnTo>
                  <a:lnTo>
                    <a:pt x="77" y="85"/>
                  </a:lnTo>
                  <a:lnTo>
                    <a:pt x="77" y="8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5" y="73"/>
                  </a:lnTo>
                  <a:lnTo>
                    <a:pt x="85" y="73"/>
                  </a:lnTo>
                  <a:lnTo>
                    <a:pt x="69" y="73"/>
                  </a:lnTo>
                  <a:lnTo>
                    <a:pt x="58" y="73"/>
                  </a:lnTo>
                  <a:lnTo>
                    <a:pt x="58" y="65"/>
                  </a:lnTo>
                  <a:lnTo>
                    <a:pt x="81" y="65"/>
                  </a:lnTo>
                  <a:lnTo>
                    <a:pt x="81" y="58"/>
                  </a:lnTo>
                  <a:lnTo>
                    <a:pt x="61" y="58"/>
                  </a:lnTo>
                  <a:lnTo>
                    <a:pt x="61" y="54"/>
                  </a:lnTo>
                  <a:lnTo>
                    <a:pt x="77" y="54"/>
                  </a:lnTo>
                  <a:lnTo>
                    <a:pt x="77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6" y="35"/>
                  </a:lnTo>
                  <a:lnTo>
                    <a:pt x="81" y="35"/>
                  </a:lnTo>
                  <a:lnTo>
                    <a:pt x="81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1" name="Freeform 35"/>
            <p:cNvSpPr>
              <a:spLocks noEditPoints="1"/>
            </p:cNvSpPr>
            <p:nvPr/>
          </p:nvSpPr>
          <p:spPr bwMode="auto">
            <a:xfrm>
              <a:off x="4007" y="1652"/>
              <a:ext cx="85" cy="81"/>
            </a:xfrm>
            <a:custGeom>
              <a:avLst/>
              <a:gdLst/>
              <a:ahLst/>
              <a:cxnLst>
                <a:cxn ang="0">
                  <a:pos x="27" y="54"/>
                </a:cxn>
                <a:cxn ang="0">
                  <a:pos x="19" y="65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2" y="81"/>
                </a:cxn>
                <a:cxn ang="0">
                  <a:pos x="62" y="77"/>
                </a:cxn>
                <a:cxn ang="0">
                  <a:pos x="62" y="77"/>
                </a:cxn>
                <a:cxn ang="0">
                  <a:pos x="66" y="81"/>
                </a:cxn>
                <a:cxn ang="0">
                  <a:pos x="77" y="73"/>
                </a:cxn>
                <a:cxn ang="0">
                  <a:pos x="58" y="54"/>
                </a:cxn>
                <a:cxn ang="0">
                  <a:pos x="85" y="46"/>
                </a:cxn>
                <a:cxn ang="0">
                  <a:pos x="70" y="0"/>
                </a:cxn>
                <a:cxn ang="0">
                  <a:pos x="16" y="46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27" y="54"/>
                </a:cxn>
                <a:cxn ang="0">
                  <a:pos x="54" y="15"/>
                </a:cxn>
                <a:cxn ang="0">
                  <a:pos x="27" y="7"/>
                </a:cxn>
                <a:cxn ang="0">
                  <a:pos x="54" y="7"/>
                </a:cxn>
                <a:cxn ang="0">
                  <a:pos x="27" y="31"/>
                </a:cxn>
                <a:cxn ang="0">
                  <a:pos x="54" y="23"/>
                </a:cxn>
                <a:cxn ang="0">
                  <a:pos x="54" y="31"/>
                </a:cxn>
                <a:cxn ang="0">
                  <a:pos x="54" y="46"/>
                </a:cxn>
                <a:cxn ang="0">
                  <a:pos x="27" y="38"/>
                </a:cxn>
                <a:cxn ang="0">
                  <a:pos x="54" y="38"/>
                </a:cxn>
                <a:cxn ang="0">
                  <a:pos x="46" y="61"/>
                </a:cxn>
                <a:cxn ang="0">
                  <a:pos x="50" y="65"/>
                </a:cxn>
                <a:cxn ang="0">
                  <a:pos x="31" y="69"/>
                </a:cxn>
                <a:cxn ang="0">
                  <a:pos x="35" y="65"/>
                </a:cxn>
                <a:cxn ang="0">
                  <a:pos x="43" y="54"/>
                </a:cxn>
                <a:cxn ang="0">
                  <a:pos x="58" y="54"/>
                </a:cxn>
                <a:cxn ang="0">
                  <a:pos x="46" y="61"/>
                </a:cxn>
              </a:cxnLst>
              <a:rect l="0" t="0" r="r" b="b"/>
              <a:pathLst>
                <a:path w="85" h="81">
                  <a:moveTo>
                    <a:pt x="27" y="54"/>
                  </a:moveTo>
                  <a:lnTo>
                    <a:pt x="27" y="54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77" y="73"/>
                  </a:lnTo>
                  <a:lnTo>
                    <a:pt x="77" y="73"/>
                  </a:lnTo>
                  <a:lnTo>
                    <a:pt x="58" y="54"/>
                  </a:lnTo>
                  <a:lnTo>
                    <a:pt x="85" y="54"/>
                  </a:lnTo>
                  <a:lnTo>
                    <a:pt x="85" y="46"/>
                  </a:lnTo>
                  <a:lnTo>
                    <a:pt x="70" y="46"/>
                  </a:lnTo>
                  <a:lnTo>
                    <a:pt x="70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54" y="7"/>
                  </a:moveTo>
                  <a:lnTo>
                    <a:pt x="54" y="15"/>
                  </a:lnTo>
                  <a:lnTo>
                    <a:pt x="27" y="15"/>
                  </a:lnTo>
                  <a:lnTo>
                    <a:pt x="27" y="7"/>
                  </a:lnTo>
                  <a:lnTo>
                    <a:pt x="54" y="7"/>
                  </a:lnTo>
                  <a:lnTo>
                    <a:pt x="54" y="7"/>
                  </a:lnTo>
                  <a:close/>
                  <a:moveTo>
                    <a:pt x="54" y="31"/>
                  </a:moveTo>
                  <a:lnTo>
                    <a:pt x="27" y="31"/>
                  </a:lnTo>
                  <a:lnTo>
                    <a:pt x="27" y="23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1"/>
                  </a:lnTo>
                  <a:close/>
                  <a:moveTo>
                    <a:pt x="54" y="38"/>
                  </a:moveTo>
                  <a:lnTo>
                    <a:pt x="54" y="46"/>
                  </a:lnTo>
                  <a:lnTo>
                    <a:pt x="27" y="46"/>
                  </a:lnTo>
                  <a:lnTo>
                    <a:pt x="27" y="38"/>
                  </a:lnTo>
                  <a:lnTo>
                    <a:pt x="54" y="38"/>
                  </a:lnTo>
                  <a:lnTo>
                    <a:pt x="54" y="38"/>
                  </a:lnTo>
                  <a:close/>
                  <a:moveTo>
                    <a:pt x="46" y="61"/>
                  </a:moveTo>
                  <a:lnTo>
                    <a:pt x="46" y="61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4" y="6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2" name="Freeform 36"/>
            <p:cNvSpPr>
              <a:spLocks noEditPoints="1"/>
            </p:cNvSpPr>
            <p:nvPr/>
          </p:nvSpPr>
          <p:spPr bwMode="auto">
            <a:xfrm>
              <a:off x="2995" y="1444"/>
              <a:ext cx="77" cy="85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5" y="19"/>
                </a:cxn>
                <a:cxn ang="0">
                  <a:pos x="7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3" y="38"/>
                </a:cxn>
                <a:cxn ang="0">
                  <a:pos x="3" y="38"/>
                </a:cxn>
                <a:cxn ang="0">
                  <a:pos x="3" y="38"/>
                </a:cxn>
                <a:cxn ang="0">
                  <a:pos x="3" y="38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1" y="35"/>
                </a:cxn>
                <a:cxn ang="0">
                  <a:pos x="61" y="35"/>
                </a:cxn>
                <a:cxn ang="0">
                  <a:pos x="65" y="42"/>
                </a:cxn>
                <a:cxn ang="0">
                  <a:pos x="77" y="35"/>
                </a:cxn>
                <a:cxn ang="0">
                  <a:pos x="77" y="35"/>
                </a:cxn>
                <a:cxn ang="0">
                  <a:pos x="73" y="27"/>
                </a:cxn>
                <a:cxn ang="0">
                  <a:pos x="73" y="27"/>
                </a:cxn>
                <a:cxn ang="0">
                  <a:pos x="54" y="11"/>
                </a:cxn>
                <a:cxn ang="0">
                  <a:pos x="42" y="15"/>
                </a:cxn>
                <a:cxn ang="0">
                  <a:pos x="42" y="15"/>
                </a:cxn>
                <a:cxn ang="0">
                  <a:pos x="54" y="27"/>
                </a:cxn>
                <a:cxn ang="0">
                  <a:pos x="23" y="27"/>
                </a:cxn>
                <a:cxn ang="0">
                  <a:pos x="23" y="27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23" y="85"/>
                </a:cxn>
                <a:cxn ang="0">
                  <a:pos x="23" y="77"/>
                </a:cxn>
                <a:cxn ang="0">
                  <a:pos x="54" y="77"/>
                </a:cxn>
                <a:cxn ang="0">
                  <a:pos x="54" y="85"/>
                </a:cxn>
                <a:cxn ang="0">
                  <a:pos x="65" y="85"/>
                </a:cxn>
                <a:cxn ang="0">
                  <a:pos x="65" y="46"/>
                </a:cxn>
                <a:cxn ang="0">
                  <a:pos x="11" y="46"/>
                </a:cxn>
                <a:cxn ang="0">
                  <a:pos x="11" y="85"/>
                </a:cxn>
                <a:cxn ang="0">
                  <a:pos x="23" y="85"/>
                </a:cxn>
                <a:cxn ang="0">
                  <a:pos x="23" y="85"/>
                </a:cxn>
                <a:cxn ang="0">
                  <a:pos x="54" y="69"/>
                </a:cxn>
                <a:cxn ang="0">
                  <a:pos x="23" y="69"/>
                </a:cxn>
                <a:cxn ang="0">
                  <a:pos x="23" y="54"/>
                </a:cxn>
                <a:cxn ang="0">
                  <a:pos x="54" y="54"/>
                </a:cxn>
                <a:cxn ang="0">
                  <a:pos x="54" y="69"/>
                </a:cxn>
                <a:cxn ang="0">
                  <a:pos x="54" y="69"/>
                </a:cxn>
              </a:cxnLst>
              <a:rect l="0" t="0" r="r" b="b"/>
              <a:pathLst>
                <a:path w="77" h="85">
                  <a:moveTo>
                    <a:pt x="42" y="4"/>
                  </a:moveTo>
                  <a:lnTo>
                    <a:pt x="42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5" y="19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5" y="42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54" y="11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54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close/>
                  <a:moveTo>
                    <a:pt x="23" y="85"/>
                  </a:moveTo>
                  <a:lnTo>
                    <a:pt x="23" y="77"/>
                  </a:lnTo>
                  <a:lnTo>
                    <a:pt x="54" y="77"/>
                  </a:lnTo>
                  <a:lnTo>
                    <a:pt x="54" y="85"/>
                  </a:lnTo>
                  <a:lnTo>
                    <a:pt x="65" y="85"/>
                  </a:lnTo>
                  <a:lnTo>
                    <a:pt x="65" y="46"/>
                  </a:lnTo>
                  <a:lnTo>
                    <a:pt x="11" y="46"/>
                  </a:lnTo>
                  <a:lnTo>
                    <a:pt x="11" y="85"/>
                  </a:lnTo>
                  <a:lnTo>
                    <a:pt x="23" y="85"/>
                  </a:lnTo>
                  <a:lnTo>
                    <a:pt x="23" y="85"/>
                  </a:lnTo>
                  <a:close/>
                  <a:moveTo>
                    <a:pt x="54" y="69"/>
                  </a:moveTo>
                  <a:lnTo>
                    <a:pt x="23" y="69"/>
                  </a:lnTo>
                  <a:lnTo>
                    <a:pt x="23" y="54"/>
                  </a:lnTo>
                  <a:lnTo>
                    <a:pt x="54" y="54"/>
                  </a:lnTo>
                  <a:lnTo>
                    <a:pt x="54" y="69"/>
                  </a:lnTo>
                  <a:lnTo>
                    <a:pt x="5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3" name="Freeform 37"/>
            <p:cNvSpPr>
              <a:spLocks noEditPoints="1"/>
            </p:cNvSpPr>
            <p:nvPr/>
          </p:nvSpPr>
          <p:spPr bwMode="auto">
            <a:xfrm>
              <a:off x="3087" y="1444"/>
              <a:ext cx="73" cy="85"/>
            </a:xfrm>
            <a:custGeom>
              <a:avLst/>
              <a:gdLst/>
              <a:ahLst/>
              <a:cxnLst>
                <a:cxn ang="0">
                  <a:pos x="12" y="58"/>
                </a:cxn>
                <a:cxn ang="0">
                  <a:pos x="12" y="54"/>
                </a:cxn>
                <a:cxn ang="0">
                  <a:pos x="31" y="54"/>
                </a:cxn>
                <a:cxn ang="0">
                  <a:pos x="31" y="85"/>
                </a:cxn>
                <a:cxn ang="0">
                  <a:pos x="42" y="85"/>
                </a:cxn>
                <a:cxn ang="0">
                  <a:pos x="42" y="54"/>
                </a:cxn>
                <a:cxn ang="0">
                  <a:pos x="62" y="54"/>
                </a:cxn>
                <a:cxn ang="0">
                  <a:pos x="62" y="58"/>
                </a:cxn>
                <a:cxn ang="0">
                  <a:pos x="73" y="58"/>
                </a:cxn>
                <a:cxn ang="0">
                  <a:pos x="73" y="15"/>
                </a:cxn>
                <a:cxn ang="0">
                  <a:pos x="42" y="15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1" y="0"/>
                </a:cxn>
                <a:cxn ang="0">
                  <a:pos x="31" y="15"/>
                </a:cxn>
                <a:cxn ang="0">
                  <a:pos x="0" y="15"/>
                </a:cxn>
                <a:cxn ang="0">
                  <a:pos x="0" y="58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1" y="27"/>
                </a:cxn>
                <a:cxn ang="0">
                  <a:pos x="31" y="42"/>
                </a:cxn>
                <a:cxn ang="0">
                  <a:pos x="12" y="42"/>
                </a:cxn>
                <a:cxn ang="0">
                  <a:pos x="12" y="27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42" y="42"/>
                </a:cxn>
                <a:cxn ang="0">
                  <a:pos x="42" y="27"/>
                </a:cxn>
                <a:cxn ang="0">
                  <a:pos x="62" y="27"/>
                </a:cxn>
                <a:cxn ang="0">
                  <a:pos x="62" y="42"/>
                </a:cxn>
                <a:cxn ang="0">
                  <a:pos x="42" y="42"/>
                </a:cxn>
                <a:cxn ang="0">
                  <a:pos x="42" y="42"/>
                </a:cxn>
              </a:cxnLst>
              <a:rect l="0" t="0" r="r" b="b"/>
              <a:pathLst>
                <a:path w="73" h="85">
                  <a:moveTo>
                    <a:pt x="12" y="58"/>
                  </a:moveTo>
                  <a:lnTo>
                    <a:pt x="12" y="54"/>
                  </a:lnTo>
                  <a:lnTo>
                    <a:pt x="31" y="54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54"/>
                  </a:lnTo>
                  <a:lnTo>
                    <a:pt x="62" y="54"/>
                  </a:lnTo>
                  <a:lnTo>
                    <a:pt x="62" y="58"/>
                  </a:lnTo>
                  <a:lnTo>
                    <a:pt x="73" y="58"/>
                  </a:lnTo>
                  <a:lnTo>
                    <a:pt x="73" y="15"/>
                  </a:lnTo>
                  <a:lnTo>
                    <a:pt x="42" y="15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31" y="15"/>
                  </a:lnTo>
                  <a:lnTo>
                    <a:pt x="0" y="15"/>
                  </a:lnTo>
                  <a:lnTo>
                    <a:pt x="0" y="58"/>
                  </a:lnTo>
                  <a:lnTo>
                    <a:pt x="12" y="58"/>
                  </a:lnTo>
                  <a:lnTo>
                    <a:pt x="12" y="58"/>
                  </a:lnTo>
                  <a:close/>
                  <a:moveTo>
                    <a:pt x="31" y="27"/>
                  </a:moveTo>
                  <a:lnTo>
                    <a:pt x="31" y="42"/>
                  </a:lnTo>
                  <a:lnTo>
                    <a:pt x="12" y="42"/>
                  </a:lnTo>
                  <a:lnTo>
                    <a:pt x="12" y="27"/>
                  </a:lnTo>
                  <a:lnTo>
                    <a:pt x="31" y="27"/>
                  </a:lnTo>
                  <a:lnTo>
                    <a:pt x="31" y="27"/>
                  </a:lnTo>
                  <a:close/>
                  <a:moveTo>
                    <a:pt x="42" y="42"/>
                  </a:moveTo>
                  <a:lnTo>
                    <a:pt x="42" y="27"/>
                  </a:lnTo>
                  <a:lnTo>
                    <a:pt x="62" y="27"/>
                  </a:lnTo>
                  <a:lnTo>
                    <a:pt x="62" y="42"/>
                  </a:lnTo>
                  <a:lnTo>
                    <a:pt x="42" y="4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4" name="Freeform 38"/>
            <p:cNvSpPr>
              <a:spLocks/>
            </p:cNvSpPr>
            <p:nvPr/>
          </p:nvSpPr>
          <p:spPr bwMode="auto">
            <a:xfrm>
              <a:off x="3176" y="1444"/>
              <a:ext cx="80" cy="85"/>
            </a:xfrm>
            <a:custGeom>
              <a:avLst/>
              <a:gdLst/>
              <a:ahLst/>
              <a:cxnLst>
                <a:cxn ang="0">
                  <a:pos x="50" y="11"/>
                </a:cxn>
                <a:cxn ang="0">
                  <a:pos x="50" y="11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5"/>
                </a:cxn>
                <a:cxn ang="0">
                  <a:pos x="11" y="35"/>
                </a:cxn>
                <a:cxn ang="0">
                  <a:pos x="11" y="73"/>
                </a:cxn>
                <a:cxn ang="0">
                  <a:pos x="23" y="73"/>
                </a:cxn>
                <a:cxn ang="0">
                  <a:pos x="23" y="42"/>
                </a:cxn>
                <a:cxn ang="0">
                  <a:pos x="34" y="42"/>
                </a:cxn>
                <a:cxn ang="0">
                  <a:pos x="34" y="85"/>
                </a:cxn>
                <a:cxn ang="0">
                  <a:pos x="46" y="85"/>
                </a:cxn>
                <a:cxn ang="0">
                  <a:pos x="46" y="42"/>
                </a:cxn>
                <a:cxn ang="0">
                  <a:pos x="61" y="42"/>
                </a:cxn>
                <a:cxn ang="0">
                  <a:pos x="61" y="61"/>
                </a:cxn>
                <a:cxn ang="0">
                  <a:pos x="61" y="61"/>
                </a:cxn>
                <a:cxn ang="0">
                  <a:pos x="57" y="65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53" y="77"/>
                </a:cxn>
                <a:cxn ang="0">
                  <a:pos x="53" y="77"/>
                </a:cxn>
                <a:cxn ang="0">
                  <a:pos x="69" y="73"/>
                </a:cxn>
                <a:cxn ang="0">
                  <a:pos x="73" y="69"/>
                </a:cxn>
                <a:cxn ang="0">
                  <a:pos x="73" y="69"/>
                </a:cxn>
                <a:cxn ang="0">
                  <a:pos x="73" y="35"/>
                </a:cxn>
                <a:cxn ang="0">
                  <a:pos x="46" y="35"/>
                </a:cxn>
                <a:cxn ang="0">
                  <a:pos x="46" y="23"/>
                </a:cxn>
                <a:cxn ang="0">
                  <a:pos x="80" y="23"/>
                </a:cxn>
                <a:cxn ang="0">
                  <a:pos x="80" y="11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0" y="11"/>
                </a:cxn>
              </a:cxnLst>
              <a:rect l="0" t="0" r="r" b="b"/>
              <a:pathLst>
                <a:path w="80" h="85">
                  <a:moveTo>
                    <a:pt x="50" y="11"/>
                  </a:moveTo>
                  <a:lnTo>
                    <a:pt x="50" y="11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5"/>
                  </a:lnTo>
                  <a:lnTo>
                    <a:pt x="11" y="35"/>
                  </a:lnTo>
                  <a:lnTo>
                    <a:pt x="11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4" y="42"/>
                  </a:lnTo>
                  <a:lnTo>
                    <a:pt x="34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61" y="42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57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69" y="73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3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0" y="23"/>
                  </a:lnTo>
                  <a:lnTo>
                    <a:pt x="80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5" name="Freeform 39"/>
            <p:cNvSpPr>
              <a:spLocks noEditPoints="1"/>
            </p:cNvSpPr>
            <p:nvPr/>
          </p:nvSpPr>
          <p:spPr bwMode="auto">
            <a:xfrm>
              <a:off x="3360" y="701"/>
              <a:ext cx="89" cy="84"/>
            </a:xfrm>
            <a:custGeom>
              <a:avLst/>
              <a:gdLst/>
              <a:ahLst/>
              <a:cxnLst>
                <a:cxn ang="0">
                  <a:pos x="20" y="19"/>
                </a:cxn>
                <a:cxn ang="0">
                  <a:pos x="12" y="27"/>
                </a:cxn>
                <a:cxn ang="0">
                  <a:pos x="4" y="31"/>
                </a:cxn>
                <a:cxn ang="0">
                  <a:pos x="20" y="46"/>
                </a:cxn>
                <a:cxn ang="0">
                  <a:pos x="20" y="54"/>
                </a:cxn>
                <a:cxn ang="0">
                  <a:pos x="20" y="73"/>
                </a:cxn>
                <a:cxn ang="0">
                  <a:pos x="16" y="73"/>
                </a:cxn>
                <a:cxn ang="0">
                  <a:pos x="16" y="84"/>
                </a:cxn>
                <a:cxn ang="0">
                  <a:pos x="31" y="77"/>
                </a:cxn>
                <a:cxn ang="0">
                  <a:pos x="47" y="46"/>
                </a:cxn>
                <a:cxn ang="0">
                  <a:pos x="47" y="38"/>
                </a:cxn>
                <a:cxn ang="0">
                  <a:pos x="39" y="31"/>
                </a:cxn>
                <a:cxn ang="0">
                  <a:pos x="43" y="23"/>
                </a:cxn>
                <a:cxn ang="0">
                  <a:pos x="31" y="19"/>
                </a:cxn>
                <a:cxn ang="0">
                  <a:pos x="20" y="31"/>
                </a:cxn>
                <a:cxn ang="0">
                  <a:pos x="23" y="23"/>
                </a:cxn>
                <a:cxn ang="0">
                  <a:pos x="47" y="19"/>
                </a:cxn>
                <a:cxn ang="0">
                  <a:pos x="31" y="11"/>
                </a:cxn>
                <a:cxn ang="0">
                  <a:pos x="31" y="0"/>
                </a:cxn>
                <a:cxn ang="0">
                  <a:pos x="20" y="0"/>
                </a:cxn>
                <a:cxn ang="0">
                  <a:pos x="4" y="11"/>
                </a:cxn>
                <a:cxn ang="0">
                  <a:pos x="4" y="19"/>
                </a:cxn>
                <a:cxn ang="0">
                  <a:pos x="47" y="65"/>
                </a:cxn>
                <a:cxn ang="0">
                  <a:pos x="39" y="58"/>
                </a:cxn>
                <a:cxn ang="0">
                  <a:pos x="35" y="58"/>
                </a:cxn>
                <a:cxn ang="0">
                  <a:pos x="39" y="73"/>
                </a:cxn>
                <a:cxn ang="0">
                  <a:pos x="43" y="69"/>
                </a:cxn>
                <a:cxn ang="0">
                  <a:pos x="39" y="81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62" y="38"/>
                </a:cxn>
                <a:cxn ang="0">
                  <a:pos x="77" y="84"/>
                </a:cxn>
                <a:cxn ang="0">
                  <a:pos x="89" y="31"/>
                </a:cxn>
                <a:cxn ang="0">
                  <a:pos x="62" y="19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2" y="7"/>
                </a:cxn>
                <a:cxn ang="0">
                  <a:pos x="50" y="50"/>
                </a:cxn>
                <a:cxn ang="0">
                  <a:pos x="47" y="65"/>
                </a:cxn>
                <a:cxn ang="0">
                  <a:pos x="12" y="58"/>
                </a:cxn>
                <a:cxn ang="0">
                  <a:pos x="8" y="65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20" y="61"/>
                </a:cxn>
              </a:cxnLst>
              <a:rect l="0" t="0" r="r" b="b"/>
              <a:pathLst>
                <a:path w="89" h="84">
                  <a:moveTo>
                    <a:pt x="4" y="19"/>
                  </a:moveTo>
                  <a:lnTo>
                    <a:pt x="20" y="19"/>
                  </a:lnTo>
                  <a:lnTo>
                    <a:pt x="20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4" y="31"/>
                  </a:lnTo>
                  <a:lnTo>
                    <a:pt x="4" y="38"/>
                  </a:lnTo>
                  <a:lnTo>
                    <a:pt x="20" y="38"/>
                  </a:lnTo>
                  <a:lnTo>
                    <a:pt x="20" y="46"/>
                  </a:lnTo>
                  <a:lnTo>
                    <a:pt x="8" y="46"/>
                  </a:lnTo>
                  <a:lnTo>
                    <a:pt x="8" y="54"/>
                  </a:lnTo>
                  <a:lnTo>
                    <a:pt x="20" y="54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20" y="73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27" y="81"/>
                  </a:lnTo>
                  <a:lnTo>
                    <a:pt x="31" y="81"/>
                  </a:lnTo>
                  <a:lnTo>
                    <a:pt x="31" y="77"/>
                  </a:lnTo>
                  <a:lnTo>
                    <a:pt x="31" y="54"/>
                  </a:lnTo>
                  <a:lnTo>
                    <a:pt x="47" y="54"/>
                  </a:lnTo>
                  <a:lnTo>
                    <a:pt x="47" y="46"/>
                  </a:lnTo>
                  <a:lnTo>
                    <a:pt x="31" y="46"/>
                  </a:lnTo>
                  <a:lnTo>
                    <a:pt x="31" y="38"/>
                  </a:lnTo>
                  <a:lnTo>
                    <a:pt x="47" y="38"/>
                  </a:lnTo>
                  <a:lnTo>
                    <a:pt x="47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1" y="19"/>
                  </a:lnTo>
                  <a:lnTo>
                    <a:pt x="27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0" y="19"/>
                  </a:lnTo>
                  <a:lnTo>
                    <a:pt x="47" y="19"/>
                  </a:lnTo>
                  <a:lnTo>
                    <a:pt x="47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9"/>
                  </a:lnTo>
                  <a:lnTo>
                    <a:pt x="4" y="19"/>
                  </a:lnTo>
                  <a:close/>
                  <a:moveTo>
                    <a:pt x="47" y="65"/>
                  </a:moveTo>
                  <a:lnTo>
                    <a:pt x="47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1" y="58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8" y="69"/>
                  </a:lnTo>
                  <a:lnTo>
                    <a:pt x="62" y="54"/>
                  </a:lnTo>
                  <a:lnTo>
                    <a:pt x="62" y="38"/>
                  </a:lnTo>
                  <a:lnTo>
                    <a:pt x="66" y="38"/>
                  </a:lnTo>
                  <a:lnTo>
                    <a:pt x="66" y="84"/>
                  </a:lnTo>
                  <a:lnTo>
                    <a:pt x="77" y="84"/>
                  </a:lnTo>
                  <a:lnTo>
                    <a:pt x="77" y="38"/>
                  </a:lnTo>
                  <a:lnTo>
                    <a:pt x="89" y="38"/>
                  </a:lnTo>
                  <a:lnTo>
                    <a:pt x="89" y="31"/>
                  </a:lnTo>
                  <a:lnTo>
                    <a:pt x="62" y="31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62" y="7"/>
                  </a:lnTo>
                  <a:lnTo>
                    <a:pt x="50" y="7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close/>
                  <a:moveTo>
                    <a:pt x="20" y="61"/>
                  </a:moveTo>
                  <a:lnTo>
                    <a:pt x="2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6" name="Freeform 40"/>
            <p:cNvSpPr>
              <a:spLocks/>
            </p:cNvSpPr>
            <p:nvPr/>
          </p:nvSpPr>
          <p:spPr bwMode="auto">
            <a:xfrm>
              <a:off x="3453" y="701"/>
              <a:ext cx="85" cy="84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1" y="19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9" y="31"/>
                </a:cxn>
                <a:cxn ang="0">
                  <a:pos x="19" y="84"/>
                </a:cxn>
                <a:cxn ang="0">
                  <a:pos x="31" y="84"/>
                </a:cxn>
                <a:cxn ang="0">
                  <a:pos x="31" y="31"/>
                </a:cxn>
                <a:cxn ang="0">
                  <a:pos x="42" y="31"/>
                </a:cxn>
                <a:cxn ang="0">
                  <a:pos x="42" y="31"/>
                </a:cxn>
                <a:cxn ang="0">
                  <a:pos x="38" y="38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6" y="46"/>
                </a:cxn>
                <a:cxn ang="0">
                  <a:pos x="46" y="46"/>
                </a:cxn>
                <a:cxn ang="0">
                  <a:pos x="50" y="38"/>
                </a:cxn>
                <a:cxn ang="0">
                  <a:pos x="50" y="38"/>
                </a:cxn>
                <a:cxn ang="0">
                  <a:pos x="54" y="31"/>
                </a:cxn>
                <a:cxn ang="0">
                  <a:pos x="61" y="31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58" y="73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69" y="81"/>
                </a:cxn>
                <a:cxn ang="0">
                  <a:pos x="73" y="81"/>
                </a:cxn>
                <a:cxn ang="0">
                  <a:pos x="73" y="77"/>
                </a:cxn>
                <a:cxn ang="0">
                  <a:pos x="73" y="31"/>
                </a:cxn>
                <a:cxn ang="0">
                  <a:pos x="85" y="31"/>
                </a:cxn>
                <a:cxn ang="0">
                  <a:pos x="85" y="23"/>
                </a:cxn>
                <a:cxn ang="0">
                  <a:pos x="58" y="23"/>
                </a:cxn>
                <a:cxn ang="0">
                  <a:pos x="58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9" y="4"/>
                </a:cxn>
                <a:cxn ang="0">
                  <a:pos x="69" y="4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42" y="31"/>
                </a:cxn>
                <a:cxn ang="0">
                  <a:pos x="42" y="23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85" h="84">
                  <a:moveTo>
                    <a:pt x="34" y="7"/>
                  </a:moveTo>
                  <a:lnTo>
                    <a:pt x="34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1" y="1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9" y="31"/>
                  </a:lnTo>
                  <a:lnTo>
                    <a:pt x="19" y="84"/>
                  </a:lnTo>
                  <a:lnTo>
                    <a:pt x="31" y="84"/>
                  </a:lnTo>
                  <a:lnTo>
                    <a:pt x="31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38" y="38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4" y="31"/>
                  </a:lnTo>
                  <a:lnTo>
                    <a:pt x="61" y="31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8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69" y="81"/>
                  </a:lnTo>
                  <a:lnTo>
                    <a:pt x="73" y="81"/>
                  </a:lnTo>
                  <a:lnTo>
                    <a:pt x="73" y="77"/>
                  </a:lnTo>
                  <a:lnTo>
                    <a:pt x="73" y="31"/>
                  </a:lnTo>
                  <a:lnTo>
                    <a:pt x="85" y="31"/>
                  </a:lnTo>
                  <a:lnTo>
                    <a:pt x="85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42" y="31"/>
                  </a:lnTo>
                  <a:lnTo>
                    <a:pt x="42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7" name="Freeform 41"/>
            <p:cNvSpPr>
              <a:spLocks/>
            </p:cNvSpPr>
            <p:nvPr/>
          </p:nvSpPr>
          <p:spPr bwMode="auto">
            <a:xfrm>
              <a:off x="3549" y="701"/>
              <a:ext cx="81" cy="84"/>
            </a:xfrm>
            <a:custGeom>
              <a:avLst/>
              <a:gdLst/>
              <a:ahLst/>
              <a:cxnLst>
                <a:cxn ang="0">
                  <a:pos x="50" y="11"/>
                </a:cxn>
                <a:cxn ang="0">
                  <a:pos x="50" y="11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7"/>
                </a:cxn>
                <a:cxn ang="0">
                  <a:pos x="35" y="27"/>
                </a:cxn>
                <a:cxn ang="0">
                  <a:pos x="35" y="34"/>
                </a:cxn>
                <a:cxn ang="0">
                  <a:pos x="12" y="34"/>
                </a:cxn>
                <a:cxn ang="0">
                  <a:pos x="12" y="77"/>
                </a:cxn>
                <a:cxn ang="0">
                  <a:pos x="23" y="77"/>
                </a:cxn>
                <a:cxn ang="0">
                  <a:pos x="23" y="46"/>
                </a:cxn>
                <a:cxn ang="0">
                  <a:pos x="35" y="46"/>
                </a:cxn>
                <a:cxn ang="0">
                  <a:pos x="35" y="84"/>
                </a:cxn>
                <a:cxn ang="0">
                  <a:pos x="46" y="84"/>
                </a:cxn>
                <a:cxn ang="0">
                  <a:pos x="46" y="46"/>
                </a:cxn>
                <a:cxn ang="0">
                  <a:pos x="58" y="46"/>
                </a:cxn>
                <a:cxn ang="0">
                  <a:pos x="58" y="61"/>
                </a:cxn>
                <a:cxn ang="0">
                  <a:pos x="58" y="61"/>
                </a:cxn>
                <a:cxn ang="0">
                  <a:pos x="58" y="65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54" y="77"/>
                </a:cxn>
                <a:cxn ang="0">
                  <a:pos x="54" y="77"/>
                </a:cxn>
                <a:cxn ang="0">
                  <a:pos x="66" y="77"/>
                </a:cxn>
                <a:cxn ang="0">
                  <a:pos x="69" y="73"/>
                </a:cxn>
                <a:cxn ang="0">
                  <a:pos x="73" y="69"/>
                </a:cxn>
                <a:cxn ang="0">
                  <a:pos x="73" y="34"/>
                </a:cxn>
                <a:cxn ang="0">
                  <a:pos x="46" y="34"/>
                </a:cxn>
                <a:cxn ang="0">
                  <a:pos x="46" y="27"/>
                </a:cxn>
                <a:cxn ang="0">
                  <a:pos x="81" y="27"/>
                </a:cxn>
                <a:cxn ang="0">
                  <a:pos x="81" y="15"/>
                </a:cxn>
                <a:cxn ang="0">
                  <a:pos x="39" y="15"/>
                </a:cxn>
                <a:cxn ang="0">
                  <a:pos x="39" y="15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0" y="11"/>
                </a:cxn>
              </a:cxnLst>
              <a:rect l="0" t="0" r="r" b="b"/>
              <a:pathLst>
                <a:path w="81" h="84">
                  <a:moveTo>
                    <a:pt x="50" y="11"/>
                  </a:moveTo>
                  <a:lnTo>
                    <a:pt x="50" y="1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4"/>
                  </a:lnTo>
                  <a:lnTo>
                    <a:pt x="12" y="34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4"/>
                  </a:lnTo>
                  <a:lnTo>
                    <a:pt x="46" y="84"/>
                  </a:lnTo>
                  <a:lnTo>
                    <a:pt x="46" y="46"/>
                  </a:lnTo>
                  <a:lnTo>
                    <a:pt x="58" y="46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69" y="73"/>
                  </a:lnTo>
                  <a:lnTo>
                    <a:pt x="73" y="69"/>
                  </a:lnTo>
                  <a:lnTo>
                    <a:pt x="73" y="34"/>
                  </a:lnTo>
                  <a:lnTo>
                    <a:pt x="46" y="34"/>
                  </a:lnTo>
                  <a:lnTo>
                    <a:pt x="4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8" name="Freeform 42"/>
            <p:cNvSpPr>
              <a:spLocks noEditPoints="1"/>
            </p:cNvSpPr>
            <p:nvPr/>
          </p:nvSpPr>
          <p:spPr bwMode="auto">
            <a:xfrm>
              <a:off x="3973" y="142"/>
              <a:ext cx="84" cy="81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19" y="0"/>
                </a:cxn>
                <a:cxn ang="0">
                  <a:pos x="3" y="8"/>
                </a:cxn>
                <a:cxn ang="0">
                  <a:pos x="19" y="16"/>
                </a:cxn>
                <a:cxn ang="0">
                  <a:pos x="0" y="39"/>
                </a:cxn>
                <a:cxn ang="0">
                  <a:pos x="23" y="51"/>
                </a:cxn>
                <a:cxn ang="0">
                  <a:pos x="11" y="58"/>
                </a:cxn>
                <a:cxn ang="0">
                  <a:pos x="0" y="62"/>
                </a:cxn>
                <a:cxn ang="0">
                  <a:pos x="7" y="70"/>
                </a:cxn>
                <a:cxn ang="0">
                  <a:pos x="23" y="70"/>
                </a:cxn>
                <a:cxn ang="0">
                  <a:pos x="34" y="74"/>
                </a:cxn>
                <a:cxn ang="0">
                  <a:pos x="7" y="81"/>
                </a:cxn>
                <a:cxn ang="0">
                  <a:pos x="77" y="74"/>
                </a:cxn>
                <a:cxn ang="0">
                  <a:pos x="46" y="70"/>
                </a:cxn>
                <a:cxn ang="0">
                  <a:pos x="61" y="62"/>
                </a:cxn>
                <a:cxn ang="0">
                  <a:pos x="77" y="70"/>
                </a:cxn>
                <a:cxn ang="0">
                  <a:pos x="84" y="62"/>
                </a:cxn>
                <a:cxn ang="0">
                  <a:pos x="80" y="62"/>
                </a:cxn>
                <a:cxn ang="0">
                  <a:pos x="61" y="51"/>
                </a:cxn>
                <a:cxn ang="0">
                  <a:pos x="80" y="39"/>
                </a:cxn>
                <a:cxn ang="0">
                  <a:pos x="65" y="16"/>
                </a:cxn>
                <a:cxn ang="0">
                  <a:pos x="77" y="8"/>
                </a:cxn>
                <a:cxn ang="0">
                  <a:pos x="65" y="4"/>
                </a:cxn>
                <a:cxn ang="0">
                  <a:pos x="65" y="0"/>
                </a:cxn>
                <a:cxn ang="0">
                  <a:pos x="65" y="0"/>
                </a:cxn>
                <a:cxn ang="0">
                  <a:pos x="61" y="0"/>
                </a:cxn>
                <a:cxn ang="0">
                  <a:pos x="57" y="0"/>
                </a:cxn>
                <a:cxn ang="0">
                  <a:pos x="53" y="8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0" y="0"/>
                </a:cxn>
                <a:cxn ang="0">
                  <a:pos x="53" y="16"/>
                </a:cxn>
                <a:cxn ang="0">
                  <a:pos x="30" y="20"/>
                </a:cxn>
                <a:cxn ang="0">
                  <a:pos x="53" y="16"/>
                </a:cxn>
                <a:cxn ang="0">
                  <a:pos x="53" y="27"/>
                </a:cxn>
                <a:cxn ang="0">
                  <a:pos x="30" y="31"/>
                </a:cxn>
                <a:cxn ang="0">
                  <a:pos x="53" y="27"/>
                </a:cxn>
                <a:cxn ang="0">
                  <a:pos x="53" y="35"/>
                </a:cxn>
                <a:cxn ang="0">
                  <a:pos x="30" y="39"/>
                </a:cxn>
                <a:cxn ang="0">
                  <a:pos x="53" y="35"/>
                </a:cxn>
                <a:cxn ang="0">
                  <a:pos x="46" y="54"/>
                </a:cxn>
                <a:cxn ang="0">
                  <a:pos x="46" y="54"/>
                </a:cxn>
                <a:cxn ang="0">
                  <a:pos x="38" y="54"/>
                </a:cxn>
                <a:cxn ang="0">
                  <a:pos x="34" y="58"/>
                </a:cxn>
                <a:cxn ang="0">
                  <a:pos x="23" y="58"/>
                </a:cxn>
                <a:cxn ang="0">
                  <a:pos x="50" y="51"/>
                </a:cxn>
                <a:cxn ang="0">
                  <a:pos x="57" y="58"/>
                </a:cxn>
                <a:cxn ang="0">
                  <a:pos x="46" y="58"/>
                </a:cxn>
                <a:cxn ang="0">
                  <a:pos x="46" y="54"/>
                </a:cxn>
                <a:cxn ang="0">
                  <a:pos x="46" y="54"/>
                </a:cxn>
              </a:cxnLst>
              <a:rect l="0" t="0" r="r" b="b"/>
              <a:pathLst>
                <a:path w="84" h="81">
                  <a:moveTo>
                    <a:pt x="30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3" y="8"/>
                  </a:lnTo>
                  <a:lnTo>
                    <a:pt x="3" y="16"/>
                  </a:lnTo>
                  <a:lnTo>
                    <a:pt x="19" y="16"/>
                  </a:lnTo>
                  <a:lnTo>
                    <a:pt x="19" y="39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11" y="5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23" y="62"/>
                  </a:lnTo>
                  <a:lnTo>
                    <a:pt x="23" y="70"/>
                  </a:lnTo>
                  <a:lnTo>
                    <a:pt x="34" y="70"/>
                  </a:lnTo>
                  <a:lnTo>
                    <a:pt x="34" y="74"/>
                  </a:lnTo>
                  <a:lnTo>
                    <a:pt x="7" y="74"/>
                  </a:lnTo>
                  <a:lnTo>
                    <a:pt x="7" y="81"/>
                  </a:lnTo>
                  <a:lnTo>
                    <a:pt x="77" y="81"/>
                  </a:lnTo>
                  <a:lnTo>
                    <a:pt x="77" y="74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61" y="70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84" y="62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69" y="54"/>
                  </a:lnTo>
                  <a:lnTo>
                    <a:pt x="61" y="51"/>
                  </a:lnTo>
                  <a:lnTo>
                    <a:pt x="80" y="51"/>
                  </a:lnTo>
                  <a:lnTo>
                    <a:pt x="80" y="39"/>
                  </a:lnTo>
                  <a:lnTo>
                    <a:pt x="65" y="39"/>
                  </a:lnTo>
                  <a:lnTo>
                    <a:pt x="65" y="16"/>
                  </a:lnTo>
                  <a:lnTo>
                    <a:pt x="77" y="16"/>
                  </a:lnTo>
                  <a:lnTo>
                    <a:pt x="77" y="8"/>
                  </a:lnTo>
                  <a:lnTo>
                    <a:pt x="65" y="8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close/>
                  <a:moveTo>
                    <a:pt x="53" y="16"/>
                  </a:moveTo>
                  <a:lnTo>
                    <a:pt x="53" y="20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53" y="16"/>
                  </a:lnTo>
                  <a:lnTo>
                    <a:pt x="53" y="16"/>
                  </a:lnTo>
                  <a:close/>
                  <a:moveTo>
                    <a:pt x="53" y="27"/>
                  </a:moveTo>
                  <a:lnTo>
                    <a:pt x="53" y="31"/>
                  </a:lnTo>
                  <a:lnTo>
                    <a:pt x="30" y="31"/>
                  </a:lnTo>
                  <a:lnTo>
                    <a:pt x="30" y="27"/>
                  </a:lnTo>
                  <a:lnTo>
                    <a:pt x="53" y="27"/>
                  </a:lnTo>
                  <a:lnTo>
                    <a:pt x="53" y="27"/>
                  </a:lnTo>
                  <a:close/>
                  <a:moveTo>
                    <a:pt x="53" y="35"/>
                  </a:moveTo>
                  <a:lnTo>
                    <a:pt x="53" y="39"/>
                  </a:lnTo>
                  <a:lnTo>
                    <a:pt x="30" y="39"/>
                  </a:lnTo>
                  <a:lnTo>
                    <a:pt x="30" y="35"/>
                  </a:lnTo>
                  <a:lnTo>
                    <a:pt x="53" y="35"/>
                  </a:lnTo>
                  <a:lnTo>
                    <a:pt x="53" y="35"/>
                  </a:lnTo>
                  <a:close/>
                  <a:moveTo>
                    <a:pt x="46" y="54"/>
                  </a:moveTo>
                  <a:lnTo>
                    <a:pt x="46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38" y="54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34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7" y="58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9" name="Freeform 43"/>
            <p:cNvSpPr>
              <a:spLocks noEditPoints="1"/>
            </p:cNvSpPr>
            <p:nvPr/>
          </p:nvSpPr>
          <p:spPr bwMode="auto">
            <a:xfrm>
              <a:off x="4065" y="142"/>
              <a:ext cx="85" cy="85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42" y="0"/>
                </a:cxn>
                <a:cxn ang="0">
                  <a:pos x="39" y="27"/>
                </a:cxn>
                <a:cxn ang="0">
                  <a:pos x="42" y="20"/>
                </a:cxn>
                <a:cxn ang="0">
                  <a:pos x="27" y="31"/>
                </a:cxn>
                <a:cxn ang="0">
                  <a:pos x="31" y="39"/>
                </a:cxn>
                <a:cxn ang="0">
                  <a:pos x="39" y="39"/>
                </a:cxn>
                <a:cxn ang="0">
                  <a:pos x="50" y="51"/>
                </a:cxn>
                <a:cxn ang="0">
                  <a:pos x="46" y="47"/>
                </a:cxn>
                <a:cxn ang="0">
                  <a:pos x="35" y="43"/>
                </a:cxn>
                <a:cxn ang="0">
                  <a:pos x="35" y="66"/>
                </a:cxn>
                <a:cxn ang="0">
                  <a:pos x="39" y="70"/>
                </a:cxn>
                <a:cxn ang="0">
                  <a:pos x="27" y="74"/>
                </a:cxn>
                <a:cxn ang="0">
                  <a:pos x="81" y="74"/>
                </a:cxn>
                <a:cxn ang="0">
                  <a:pos x="77" y="70"/>
                </a:cxn>
                <a:cxn ang="0">
                  <a:pos x="62" y="58"/>
                </a:cxn>
                <a:cxn ang="0">
                  <a:pos x="62" y="51"/>
                </a:cxn>
                <a:cxn ang="0">
                  <a:pos x="73" y="39"/>
                </a:cxn>
                <a:cxn ang="0">
                  <a:pos x="73" y="39"/>
                </a:cxn>
                <a:cxn ang="0">
                  <a:pos x="81" y="39"/>
                </a:cxn>
                <a:cxn ang="0">
                  <a:pos x="81" y="31"/>
                </a:cxn>
                <a:cxn ang="0">
                  <a:pos x="65" y="24"/>
                </a:cxn>
                <a:cxn ang="0">
                  <a:pos x="50" y="8"/>
                </a:cxn>
                <a:cxn ang="0">
                  <a:pos x="54" y="4"/>
                </a:cxn>
                <a:cxn ang="0">
                  <a:pos x="12" y="85"/>
                </a:cxn>
                <a:cxn ang="0">
                  <a:pos x="15" y="66"/>
                </a:cxn>
                <a:cxn ang="0">
                  <a:pos x="23" y="62"/>
                </a:cxn>
                <a:cxn ang="0">
                  <a:pos x="27" y="54"/>
                </a:cxn>
                <a:cxn ang="0">
                  <a:pos x="23" y="31"/>
                </a:cxn>
                <a:cxn ang="0">
                  <a:pos x="0" y="4"/>
                </a:cxn>
                <a:cxn ang="0">
                  <a:pos x="19" y="12"/>
                </a:cxn>
                <a:cxn ang="0">
                  <a:pos x="12" y="35"/>
                </a:cxn>
                <a:cxn ang="0">
                  <a:pos x="15" y="54"/>
                </a:cxn>
                <a:cxn ang="0">
                  <a:pos x="19" y="12"/>
                </a:cxn>
                <a:cxn ang="0">
                  <a:pos x="54" y="20"/>
                </a:cxn>
                <a:cxn ang="0">
                  <a:pos x="50" y="16"/>
                </a:cxn>
                <a:cxn ang="0">
                  <a:pos x="62" y="16"/>
                </a:cxn>
                <a:cxn ang="0">
                  <a:pos x="54" y="20"/>
                </a:cxn>
                <a:cxn ang="0">
                  <a:pos x="50" y="35"/>
                </a:cxn>
                <a:cxn ang="0">
                  <a:pos x="65" y="35"/>
                </a:cxn>
                <a:cxn ang="0">
                  <a:pos x="46" y="35"/>
                </a:cxn>
                <a:cxn ang="0">
                  <a:pos x="39" y="58"/>
                </a:cxn>
                <a:cxn ang="0">
                  <a:pos x="39" y="62"/>
                </a:cxn>
                <a:cxn ang="0">
                  <a:pos x="39" y="58"/>
                </a:cxn>
              </a:cxnLst>
              <a:rect l="0" t="0" r="r" b="b"/>
              <a:pathLst>
                <a:path w="85" h="85">
                  <a:moveTo>
                    <a:pt x="54" y="4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9" y="39"/>
                  </a:lnTo>
                  <a:lnTo>
                    <a:pt x="39" y="43"/>
                  </a:lnTo>
                  <a:lnTo>
                    <a:pt x="50" y="43"/>
                  </a:lnTo>
                  <a:lnTo>
                    <a:pt x="50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9" y="62"/>
                  </a:lnTo>
                  <a:lnTo>
                    <a:pt x="39" y="70"/>
                  </a:lnTo>
                  <a:lnTo>
                    <a:pt x="50" y="70"/>
                  </a:lnTo>
                  <a:lnTo>
                    <a:pt x="50" y="74"/>
                  </a:lnTo>
                  <a:lnTo>
                    <a:pt x="27" y="74"/>
                  </a:lnTo>
                  <a:lnTo>
                    <a:pt x="27" y="81"/>
                  </a:lnTo>
                  <a:lnTo>
                    <a:pt x="81" y="81"/>
                  </a:lnTo>
                  <a:lnTo>
                    <a:pt x="81" y="74"/>
                  </a:lnTo>
                  <a:lnTo>
                    <a:pt x="62" y="74"/>
                  </a:lnTo>
                  <a:lnTo>
                    <a:pt x="62" y="70"/>
                  </a:lnTo>
                  <a:lnTo>
                    <a:pt x="77" y="70"/>
                  </a:lnTo>
                  <a:lnTo>
                    <a:pt x="77" y="62"/>
                  </a:lnTo>
                  <a:lnTo>
                    <a:pt x="62" y="62"/>
                  </a:lnTo>
                  <a:lnTo>
                    <a:pt x="62" y="58"/>
                  </a:lnTo>
                  <a:lnTo>
                    <a:pt x="81" y="58"/>
                  </a:lnTo>
                  <a:lnTo>
                    <a:pt x="81" y="51"/>
                  </a:lnTo>
                  <a:lnTo>
                    <a:pt x="62" y="51"/>
                  </a:lnTo>
                  <a:lnTo>
                    <a:pt x="62" y="43"/>
                  </a:lnTo>
                  <a:lnTo>
                    <a:pt x="73" y="43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81" y="39"/>
                  </a:lnTo>
                  <a:lnTo>
                    <a:pt x="81" y="39"/>
                  </a:lnTo>
                  <a:lnTo>
                    <a:pt x="81" y="39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81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close/>
                  <a:moveTo>
                    <a:pt x="0" y="85"/>
                  </a:moveTo>
                  <a:lnTo>
                    <a:pt x="12" y="8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7" y="58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19" y="12"/>
                  </a:moveTo>
                  <a:lnTo>
                    <a:pt x="19" y="1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close/>
                  <a:moveTo>
                    <a:pt x="54" y="20"/>
                  </a:moveTo>
                  <a:lnTo>
                    <a:pt x="54" y="20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close/>
                  <a:moveTo>
                    <a:pt x="46" y="35"/>
                  </a:moveTo>
                  <a:lnTo>
                    <a:pt x="50" y="35"/>
                  </a:lnTo>
                  <a:lnTo>
                    <a:pt x="50" y="35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5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close/>
                  <a:moveTo>
                    <a:pt x="39" y="58"/>
                  </a:moveTo>
                  <a:lnTo>
                    <a:pt x="39" y="58"/>
                  </a:lnTo>
                  <a:lnTo>
                    <a:pt x="39" y="58"/>
                  </a:lnTo>
                  <a:lnTo>
                    <a:pt x="50" y="58"/>
                  </a:lnTo>
                  <a:lnTo>
                    <a:pt x="50" y="62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0" name="Freeform 44"/>
            <p:cNvSpPr>
              <a:spLocks/>
            </p:cNvSpPr>
            <p:nvPr/>
          </p:nvSpPr>
          <p:spPr bwMode="auto">
            <a:xfrm>
              <a:off x="4157" y="142"/>
              <a:ext cx="81" cy="81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35" y="24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4"/>
                </a:cxn>
                <a:cxn ang="0">
                  <a:pos x="24" y="74"/>
                </a:cxn>
                <a:cxn ang="0">
                  <a:pos x="24" y="43"/>
                </a:cxn>
                <a:cxn ang="0">
                  <a:pos x="35" y="43"/>
                </a:cxn>
                <a:cxn ang="0">
                  <a:pos x="35" y="81"/>
                </a:cxn>
                <a:cxn ang="0">
                  <a:pos x="47" y="81"/>
                </a:cxn>
                <a:cxn ang="0">
                  <a:pos x="47" y="43"/>
                </a:cxn>
                <a:cxn ang="0">
                  <a:pos x="62" y="43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4" y="77"/>
                </a:cxn>
                <a:cxn ang="0">
                  <a:pos x="54" y="77"/>
                </a:cxn>
                <a:cxn ang="0">
                  <a:pos x="70" y="74"/>
                </a:cxn>
                <a:cxn ang="0">
                  <a:pos x="74" y="70"/>
                </a:cxn>
                <a:cxn ang="0">
                  <a:pos x="74" y="66"/>
                </a:cxn>
                <a:cxn ang="0">
                  <a:pos x="74" y="35"/>
                </a:cxn>
                <a:cxn ang="0">
                  <a:pos x="47" y="35"/>
                </a:cxn>
                <a:cxn ang="0">
                  <a:pos x="47" y="24"/>
                </a:cxn>
                <a:cxn ang="0">
                  <a:pos x="81" y="24"/>
                </a:cxn>
                <a:cxn ang="0">
                  <a:pos x="81" y="12"/>
                </a:cxn>
                <a:cxn ang="0">
                  <a:pos x="43" y="12"/>
                </a:cxn>
                <a:cxn ang="0">
                  <a:pos x="43" y="12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1" h="81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66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1" name="Freeform 45"/>
            <p:cNvSpPr>
              <a:spLocks/>
            </p:cNvSpPr>
            <p:nvPr/>
          </p:nvSpPr>
          <p:spPr bwMode="auto">
            <a:xfrm>
              <a:off x="3564" y="3180"/>
              <a:ext cx="24" cy="27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7">
                  <a:moveTo>
                    <a:pt x="24" y="12"/>
                  </a:moveTo>
                  <a:lnTo>
                    <a:pt x="24" y="12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2" name="Freeform 46"/>
            <p:cNvSpPr>
              <a:spLocks/>
            </p:cNvSpPr>
            <p:nvPr/>
          </p:nvSpPr>
          <p:spPr bwMode="auto">
            <a:xfrm>
              <a:off x="3545" y="3165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8" y="38"/>
                </a:cxn>
                <a:cxn ang="0">
                  <a:pos x="50" y="50"/>
                </a:cxn>
                <a:cxn ang="0">
                  <a:pos x="43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19" y="54"/>
                </a:cxn>
                <a:cxn ang="0">
                  <a:pos x="12" y="50"/>
                </a:cxn>
                <a:cxn ang="0">
                  <a:pos x="4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12" y="8"/>
                </a:cxn>
                <a:cxn ang="0">
                  <a:pos x="1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0" y="8"/>
                </a:cxn>
                <a:cxn ang="0">
                  <a:pos x="58" y="15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0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2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0" y="8"/>
                  </a:lnTo>
                  <a:lnTo>
                    <a:pt x="58" y="15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3" name="Freeform 47"/>
            <p:cNvSpPr>
              <a:spLocks/>
            </p:cNvSpPr>
            <p:nvPr/>
          </p:nvSpPr>
          <p:spPr bwMode="auto">
            <a:xfrm>
              <a:off x="2833" y="3304"/>
              <a:ext cx="27" cy="2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19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3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4" name="Freeform 48"/>
            <p:cNvSpPr>
              <a:spLocks/>
            </p:cNvSpPr>
            <p:nvPr/>
          </p:nvSpPr>
          <p:spPr bwMode="auto">
            <a:xfrm>
              <a:off x="2817" y="3288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8" y="39"/>
                </a:cxn>
                <a:cxn ang="0">
                  <a:pos x="51" y="46"/>
                </a:cxn>
                <a:cxn ang="0">
                  <a:pos x="43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20" y="54"/>
                </a:cxn>
                <a:cxn ang="0">
                  <a:pos x="8" y="46"/>
                </a:cxn>
                <a:cxn ang="0">
                  <a:pos x="4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6"/>
                </a:cxn>
                <a:cxn ang="0">
                  <a:pos x="8" y="8"/>
                </a:cxn>
                <a:cxn ang="0">
                  <a:pos x="20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1" y="8"/>
                </a:cxn>
                <a:cxn ang="0">
                  <a:pos x="58" y="16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46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46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8" y="8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8"/>
                  </a:lnTo>
                  <a:lnTo>
                    <a:pt x="58" y="16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5" name="Freeform 49"/>
            <p:cNvSpPr>
              <a:spLocks/>
            </p:cNvSpPr>
            <p:nvPr/>
          </p:nvSpPr>
          <p:spPr bwMode="auto">
            <a:xfrm>
              <a:off x="2621" y="2510"/>
              <a:ext cx="23" cy="23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0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4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9" y="4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2"/>
                  </a:lnTo>
                  <a:lnTo>
                    <a:pt x="19" y="20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6" name="Freeform 50"/>
            <p:cNvSpPr>
              <a:spLocks/>
            </p:cNvSpPr>
            <p:nvPr/>
          </p:nvSpPr>
          <p:spPr bwMode="auto">
            <a:xfrm>
              <a:off x="2606" y="2495"/>
              <a:ext cx="57" cy="54"/>
            </a:xfrm>
            <a:custGeom>
              <a:avLst/>
              <a:gdLst/>
              <a:ahLst/>
              <a:cxnLst>
                <a:cxn ang="0">
                  <a:pos x="57" y="27"/>
                </a:cxn>
                <a:cxn ang="0">
                  <a:pos x="57" y="27"/>
                </a:cxn>
                <a:cxn ang="0">
                  <a:pos x="54" y="38"/>
                </a:cxn>
                <a:cxn ang="0">
                  <a:pos x="46" y="46"/>
                </a:cxn>
                <a:cxn ang="0">
                  <a:pos x="38" y="54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15" y="54"/>
                </a:cxn>
                <a:cxn ang="0">
                  <a:pos x="7" y="46"/>
                </a:cxn>
                <a:cxn ang="0">
                  <a:pos x="0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5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8" y="0"/>
                </a:cxn>
                <a:cxn ang="0">
                  <a:pos x="46" y="8"/>
                </a:cxn>
                <a:cxn ang="0">
                  <a:pos x="54" y="15"/>
                </a:cxn>
                <a:cxn ang="0">
                  <a:pos x="57" y="27"/>
                </a:cxn>
                <a:cxn ang="0">
                  <a:pos x="57" y="27"/>
                </a:cxn>
              </a:cxnLst>
              <a:rect l="0" t="0" r="r" b="b"/>
              <a:pathLst>
                <a:path w="57" h="54">
                  <a:moveTo>
                    <a:pt x="57" y="27"/>
                  </a:moveTo>
                  <a:lnTo>
                    <a:pt x="57" y="27"/>
                  </a:lnTo>
                  <a:lnTo>
                    <a:pt x="54" y="38"/>
                  </a:lnTo>
                  <a:lnTo>
                    <a:pt x="46" y="46"/>
                  </a:lnTo>
                  <a:lnTo>
                    <a:pt x="38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15" y="54"/>
                  </a:lnTo>
                  <a:lnTo>
                    <a:pt x="7" y="46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6" y="8"/>
                  </a:lnTo>
                  <a:lnTo>
                    <a:pt x="54" y="15"/>
                  </a:lnTo>
                  <a:lnTo>
                    <a:pt x="57" y="27"/>
                  </a:lnTo>
                  <a:lnTo>
                    <a:pt x="57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7" name="Freeform 51"/>
            <p:cNvSpPr>
              <a:spLocks/>
            </p:cNvSpPr>
            <p:nvPr/>
          </p:nvSpPr>
          <p:spPr bwMode="auto">
            <a:xfrm>
              <a:off x="3099" y="1328"/>
              <a:ext cx="27" cy="27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3" y="23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3" y="2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3" y="4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8" name="Freeform 52"/>
            <p:cNvSpPr>
              <a:spLocks/>
            </p:cNvSpPr>
            <p:nvPr/>
          </p:nvSpPr>
          <p:spPr bwMode="auto">
            <a:xfrm>
              <a:off x="3083" y="1313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4" y="38"/>
                </a:cxn>
                <a:cxn ang="0">
                  <a:pos x="50" y="50"/>
                </a:cxn>
                <a:cxn ang="0">
                  <a:pos x="39" y="54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6" y="54"/>
                </a:cxn>
                <a:cxn ang="0">
                  <a:pos x="8" y="50"/>
                </a:cxn>
                <a:cxn ang="0">
                  <a:pos x="0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5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50" y="8"/>
                </a:cxn>
                <a:cxn ang="0">
                  <a:pos x="54" y="15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8"/>
                  </a:lnTo>
                  <a:lnTo>
                    <a:pt x="50" y="50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0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0" y="8"/>
                  </a:lnTo>
                  <a:lnTo>
                    <a:pt x="54" y="15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9" name="Freeform 53"/>
            <p:cNvSpPr>
              <a:spLocks/>
            </p:cNvSpPr>
            <p:nvPr/>
          </p:nvSpPr>
          <p:spPr bwMode="auto">
            <a:xfrm>
              <a:off x="4107" y="1609"/>
              <a:ext cx="23" cy="27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20" y="24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20" y="24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0" name="Freeform 54"/>
            <p:cNvSpPr>
              <a:spLocks/>
            </p:cNvSpPr>
            <p:nvPr/>
          </p:nvSpPr>
          <p:spPr bwMode="auto">
            <a:xfrm>
              <a:off x="4088" y="1594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8" y="39"/>
                </a:cxn>
                <a:cxn ang="0">
                  <a:pos x="50" y="50"/>
                </a:cxn>
                <a:cxn ang="0">
                  <a:pos x="42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19" y="54"/>
                </a:cxn>
                <a:cxn ang="0">
                  <a:pos x="12" y="50"/>
                </a:cxn>
                <a:cxn ang="0">
                  <a:pos x="4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12" y="8"/>
                </a:cxn>
                <a:cxn ang="0">
                  <a:pos x="1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2" y="0"/>
                </a:cxn>
                <a:cxn ang="0">
                  <a:pos x="50" y="8"/>
                </a:cxn>
                <a:cxn ang="0">
                  <a:pos x="58" y="15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0" y="8"/>
                  </a:lnTo>
                  <a:lnTo>
                    <a:pt x="58" y="15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1" name="Freeform 55"/>
            <p:cNvSpPr>
              <a:spLocks/>
            </p:cNvSpPr>
            <p:nvPr/>
          </p:nvSpPr>
          <p:spPr bwMode="auto">
            <a:xfrm>
              <a:off x="3387" y="635"/>
              <a:ext cx="23" cy="27"/>
            </a:xfrm>
            <a:custGeom>
              <a:avLst/>
              <a:gdLst/>
              <a:ahLst/>
              <a:cxnLst>
                <a:cxn ang="0">
                  <a:pos x="23" y="16"/>
                </a:cxn>
                <a:cxn ang="0">
                  <a:pos x="23" y="16"/>
                </a:cxn>
                <a:cxn ang="0">
                  <a:pos x="20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23" y="16"/>
                </a:cxn>
                <a:cxn ang="0">
                  <a:pos x="23" y="16"/>
                </a:cxn>
              </a:cxnLst>
              <a:rect l="0" t="0" r="r" b="b"/>
              <a:pathLst>
                <a:path w="23" h="27">
                  <a:moveTo>
                    <a:pt x="23" y="16"/>
                  </a:moveTo>
                  <a:lnTo>
                    <a:pt x="23" y="16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2" name="Freeform 56"/>
            <p:cNvSpPr>
              <a:spLocks/>
            </p:cNvSpPr>
            <p:nvPr/>
          </p:nvSpPr>
          <p:spPr bwMode="auto">
            <a:xfrm>
              <a:off x="3368" y="620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8" y="38"/>
                </a:cxn>
                <a:cxn ang="0">
                  <a:pos x="50" y="50"/>
                </a:cxn>
                <a:cxn ang="0">
                  <a:pos x="42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19" y="54"/>
                </a:cxn>
                <a:cxn ang="0">
                  <a:pos x="12" y="50"/>
                </a:cxn>
                <a:cxn ang="0">
                  <a:pos x="4" y="38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12" y="8"/>
                </a:cxn>
                <a:cxn ang="0">
                  <a:pos x="19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2" y="4"/>
                </a:cxn>
                <a:cxn ang="0">
                  <a:pos x="50" y="8"/>
                </a:cxn>
                <a:cxn ang="0">
                  <a:pos x="58" y="19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38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2" y="50"/>
                  </a:lnTo>
                  <a:lnTo>
                    <a:pt x="4" y="3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3" name="Freeform 57"/>
            <p:cNvSpPr>
              <a:spLocks/>
            </p:cNvSpPr>
            <p:nvPr/>
          </p:nvSpPr>
          <p:spPr bwMode="auto">
            <a:xfrm>
              <a:off x="4254" y="227"/>
              <a:ext cx="27" cy="27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3" y="23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4" y="2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4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4" name="Freeform 58"/>
            <p:cNvSpPr>
              <a:spLocks/>
            </p:cNvSpPr>
            <p:nvPr/>
          </p:nvSpPr>
          <p:spPr bwMode="auto">
            <a:xfrm>
              <a:off x="4238" y="212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4" y="38"/>
                </a:cxn>
                <a:cxn ang="0">
                  <a:pos x="50" y="50"/>
                </a:cxn>
                <a:cxn ang="0">
                  <a:pos x="39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20" y="54"/>
                </a:cxn>
                <a:cxn ang="0">
                  <a:pos x="8" y="50"/>
                </a:cxn>
                <a:cxn ang="0">
                  <a:pos x="4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8" y="7"/>
                </a:cxn>
                <a:cxn ang="0">
                  <a:pos x="20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9" y="0"/>
                </a:cxn>
                <a:cxn ang="0">
                  <a:pos x="50" y="7"/>
                </a:cxn>
                <a:cxn ang="0">
                  <a:pos x="54" y="15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8"/>
                  </a:lnTo>
                  <a:lnTo>
                    <a:pt x="50" y="50"/>
                  </a:lnTo>
                  <a:lnTo>
                    <a:pt x="39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0" y="7"/>
                  </a:lnTo>
                  <a:lnTo>
                    <a:pt x="54" y="15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5" name="Freeform 59"/>
            <p:cNvSpPr>
              <a:spLocks/>
            </p:cNvSpPr>
            <p:nvPr/>
          </p:nvSpPr>
          <p:spPr bwMode="auto">
            <a:xfrm>
              <a:off x="2613" y="3334"/>
              <a:ext cx="24" cy="2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20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4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lnTo>
                    <a:pt x="24" y="12"/>
                  </a:lnTo>
                  <a:lnTo>
                    <a:pt x="20" y="20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6" name="Freeform 60"/>
            <p:cNvSpPr>
              <a:spLocks/>
            </p:cNvSpPr>
            <p:nvPr/>
          </p:nvSpPr>
          <p:spPr bwMode="auto">
            <a:xfrm>
              <a:off x="2598" y="3319"/>
              <a:ext cx="58" cy="54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4" y="38"/>
                </a:cxn>
                <a:cxn ang="0">
                  <a:pos x="46" y="46"/>
                </a:cxn>
                <a:cxn ang="0">
                  <a:pos x="39" y="54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15" y="54"/>
                </a:cxn>
                <a:cxn ang="0">
                  <a:pos x="8" y="46"/>
                </a:cxn>
                <a:cxn ang="0">
                  <a:pos x="0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5"/>
                </a:cxn>
                <a:cxn ang="0">
                  <a:pos x="8" y="8"/>
                </a:cxn>
                <a:cxn ang="0">
                  <a:pos x="15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46" y="8"/>
                </a:cxn>
                <a:cxn ang="0">
                  <a:pos x="54" y="15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4">
                  <a:moveTo>
                    <a:pt x="58" y="27"/>
                  </a:moveTo>
                  <a:lnTo>
                    <a:pt x="58" y="27"/>
                  </a:lnTo>
                  <a:lnTo>
                    <a:pt x="54" y="38"/>
                  </a:lnTo>
                  <a:lnTo>
                    <a:pt x="46" y="46"/>
                  </a:lnTo>
                  <a:lnTo>
                    <a:pt x="39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15" y="54"/>
                  </a:lnTo>
                  <a:lnTo>
                    <a:pt x="8" y="46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8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6" y="8"/>
                  </a:lnTo>
                  <a:lnTo>
                    <a:pt x="54" y="15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7" name="Freeform 61"/>
            <p:cNvSpPr>
              <a:spLocks/>
            </p:cNvSpPr>
            <p:nvPr/>
          </p:nvSpPr>
          <p:spPr bwMode="auto">
            <a:xfrm>
              <a:off x="3919" y="327"/>
              <a:ext cx="77" cy="77"/>
            </a:xfrm>
            <a:custGeom>
              <a:avLst/>
              <a:gdLst/>
              <a:ahLst/>
              <a:cxnLst>
                <a:cxn ang="0">
                  <a:pos x="77" y="35"/>
                </a:cxn>
                <a:cxn ang="0">
                  <a:pos x="77" y="35"/>
                </a:cxn>
                <a:cxn ang="0">
                  <a:pos x="73" y="50"/>
                </a:cxn>
                <a:cxn ang="0">
                  <a:pos x="65" y="66"/>
                </a:cxn>
                <a:cxn ang="0">
                  <a:pos x="54" y="73"/>
                </a:cxn>
                <a:cxn ang="0">
                  <a:pos x="38" y="77"/>
                </a:cxn>
                <a:cxn ang="0">
                  <a:pos x="38" y="77"/>
                </a:cxn>
                <a:cxn ang="0">
                  <a:pos x="27" y="73"/>
                </a:cxn>
                <a:cxn ang="0">
                  <a:pos x="11" y="66"/>
                </a:cxn>
                <a:cxn ang="0">
                  <a:pos x="4" y="5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4" y="23"/>
                </a:cxn>
                <a:cxn ang="0">
                  <a:pos x="11" y="12"/>
                </a:cxn>
                <a:cxn ang="0">
                  <a:pos x="23" y="4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4" y="0"/>
                </a:cxn>
                <a:cxn ang="0">
                  <a:pos x="65" y="12"/>
                </a:cxn>
                <a:cxn ang="0">
                  <a:pos x="73" y="23"/>
                </a:cxn>
                <a:cxn ang="0">
                  <a:pos x="77" y="35"/>
                </a:cxn>
                <a:cxn ang="0">
                  <a:pos x="77" y="35"/>
                </a:cxn>
              </a:cxnLst>
              <a:rect l="0" t="0" r="r" b="b"/>
              <a:pathLst>
                <a:path w="77" h="77">
                  <a:moveTo>
                    <a:pt x="77" y="35"/>
                  </a:moveTo>
                  <a:lnTo>
                    <a:pt x="77" y="35"/>
                  </a:lnTo>
                  <a:lnTo>
                    <a:pt x="73" y="50"/>
                  </a:lnTo>
                  <a:lnTo>
                    <a:pt x="65" y="66"/>
                  </a:lnTo>
                  <a:lnTo>
                    <a:pt x="54" y="73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27" y="73"/>
                  </a:lnTo>
                  <a:lnTo>
                    <a:pt x="11" y="66"/>
                  </a:lnTo>
                  <a:lnTo>
                    <a:pt x="4" y="5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23"/>
                  </a:lnTo>
                  <a:lnTo>
                    <a:pt x="11" y="12"/>
                  </a:lnTo>
                  <a:lnTo>
                    <a:pt x="23" y="4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4" y="0"/>
                  </a:lnTo>
                  <a:lnTo>
                    <a:pt x="65" y="12"/>
                  </a:lnTo>
                  <a:lnTo>
                    <a:pt x="73" y="23"/>
                  </a:lnTo>
                  <a:lnTo>
                    <a:pt x="77" y="35"/>
                  </a:lnTo>
                  <a:lnTo>
                    <a:pt x="77" y="35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8" name="Freeform 62"/>
            <p:cNvSpPr>
              <a:spLocks/>
            </p:cNvSpPr>
            <p:nvPr/>
          </p:nvSpPr>
          <p:spPr bwMode="auto">
            <a:xfrm>
              <a:off x="3942" y="347"/>
              <a:ext cx="31" cy="34"/>
            </a:xfrm>
            <a:custGeom>
              <a:avLst/>
              <a:gdLst/>
              <a:ahLst/>
              <a:cxnLst>
                <a:cxn ang="0">
                  <a:pos x="31" y="19"/>
                </a:cxn>
                <a:cxn ang="0">
                  <a:pos x="31" y="19"/>
                </a:cxn>
                <a:cxn ang="0">
                  <a:pos x="31" y="23"/>
                </a:cxn>
                <a:cxn ang="0">
                  <a:pos x="27" y="30"/>
                </a:cxn>
                <a:cxn ang="0">
                  <a:pos x="23" y="34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1" y="34"/>
                </a:cxn>
                <a:cxn ang="0">
                  <a:pos x="4" y="30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1"/>
                </a:cxn>
                <a:cxn ang="0">
                  <a:pos x="4" y="7"/>
                </a:cxn>
                <a:cxn ang="0">
                  <a:pos x="7" y="3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3"/>
                </a:cxn>
                <a:cxn ang="0">
                  <a:pos x="27" y="7"/>
                </a:cxn>
                <a:cxn ang="0">
                  <a:pos x="31" y="11"/>
                </a:cxn>
                <a:cxn ang="0">
                  <a:pos x="31" y="19"/>
                </a:cxn>
                <a:cxn ang="0">
                  <a:pos x="31" y="19"/>
                </a:cxn>
              </a:cxnLst>
              <a:rect l="0" t="0" r="r" b="b"/>
              <a:pathLst>
                <a:path w="31" h="34">
                  <a:moveTo>
                    <a:pt x="31" y="19"/>
                  </a:moveTo>
                  <a:lnTo>
                    <a:pt x="31" y="19"/>
                  </a:lnTo>
                  <a:lnTo>
                    <a:pt x="31" y="23"/>
                  </a:lnTo>
                  <a:lnTo>
                    <a:pt x="27" y="30"/>
                  </a:lnTo>
                  <a:lnTo>
                    <a:pt x="23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1" y="34"/>
                  </a:lnTo>
                  <a:lnTo>
                    <a:pt x="4" y="30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7"/>
                  </a:lnTo>
                  <a:lnTo>
                    <a:pt x="7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27" y="7"/>
                  </a:lnTo>
                  <a:lnTo>
                    <a:pt x="31" y="11"/>
                  </a:lnTo>
                  <a:lnTo>
                    <a:pt x="31" y="19"/>
                  </a:lnTo>
                  <a:lnTo>
                    <a:pt x="31" y="19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澳门</a:t>
            </a:r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3995738" y="0"/>
            <a:ext cx="3860800" cy="6858000"/>
            <a:chOff x="2517" y="0"/>
            <a:chExt cx="2432" cy="4320"/>
          </a:xfrm>
        </p:grpSpPr>
        <p:sp>
          <p:nvSpPr>
            <p:cNvPr id="28677" name="AutoShape 5"/>
            <p:cNvSpPr>
              <a:spLocks noChangeAspect="1" noChangeArrowheads="1" noTextEdit="1"/>
            </p:cNvSpPr>
            <p:nvPr/>
          </p:nvSpPr>
          <p:spPr bwMode="auto">
            <a:xfrm>
              <a:off x="2517" y="0"/>
              <a:ext cx="2432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79" name="Freeform 7"/>
            <p:cNvSpPr>
              <a:spLocks/>
            </p:cNvSpPr>
            <p:nvPr/>
          </p:nvSpPr>
          <p:spPr bwMode="auto">
            <a:xfrm>
              <a:off x="2565" y="48"/>
              <a:ext cx="2331" cy="4219"/>
            </a:xfrm>
            <a:custGeom>
              <a:avLst/>
              <a:gdLst/>
              <a:ahLst/>
              <a:cxnLst>
                <a:cxn ang="0">
                  <a:pos x="1534" y="3813"/>
                </a:cxn>
                <a:cxn ang="0">
                  <a:pos x="1634" y="3651"/>
                </a:cxn>
                <a:cxn ang="0">
                  <a:pos x="1686" y="3627"/>
                </a:cxn>
                <a:cxn ang="0">
                  <a:pos x="1758" y="3675"/>
                </a:cxn>
                <a:cxn ang="0">
                  <a:pos x="1949" y="3656"/>
                </a:cxn>
                <a:cxn ang="0">
                  <a:pos x="2150" y="3531"/>
                </a:cxn>
                <a:cxn ang="0">
                  <a:pos x="2241" y="3541"/>
                </a:cxn>
                <a:cxn ang="0">
                  <a:pos x="2284" y="3479"/>
                </a:cxn>
                <a:cxn ang="0">
                  <a:pos x="2279" y="3340"/>
                </a:cxn>
                <a:cxn ang="0">
                  <a:pos x="2255" y="3254"/>
                </a:cxn>
                <a:cxn ang="0">
                  <a:pos x="2183" y="3302"/>
                </a:cxn>
                <a:cxn ang="0">
                  <a:pos x="2059" y="3268"/>
                </a:cxn>
                <a:cxn ang="0">
                  <a:pos x="1959" y="3182"/>
                </a:cxn>
                <a:cxn ang="0">
                  <a:pos x="1882" y="3168"/>
                </a:cxn>
                <a:cxn ang="0">
                  <a:pos x="1906" y="3053"/>
                </a:cxn>
                <a:cxn ang="0">
                  <a:pos x="1973" y="2929"/>
                </a:cxn>
                <a:cxn ang="0">
                  <a:pos x="1710" y="3116"/>
                </a:cxn>
                <a:cxn ang="0">
                  <a:pos x="1280" y="2628"/>
                </a:cxn>
                <a:cxn ang="0">
                  <a:pos x="1510" y="2561"/>
                </a:cxn>
                <a:cxn ang="0">
                  <a:pos x="1768" y="2404"/>
                </a:cxn>
                <a:cxn ang="0">
                  <a:pos x="1815" y="2198"/>
                </a:cxn>
                <a:cxn ang="0">
                  <a:pos x="1242" y="1997"/>
                </a:cxn>
                <a:cxn ang="0">
                  <a:pos x="1161" y="416"/>
                </a:cxn>
                <a:cxn ang="0">
                  <a:pos x="1084" y="205"/>
                </a:cxn>
                <a:cxn ang="0">
                  <a:pos x="712" y="52"/>
                </a:cxn>
                <a:cxn ang="0">
                  <a:pos x="521" y="9"/>
                </a:cxn>
                <a:cxn ang="0">
                  <a:pos x="487" y="19"/>
                </a:cxn>
                <a:cxn ang="0">
                  <a:pos x="325" y="167"/>
                </a:cxn>
                <a:cxn ang="0">
                  <a:pos x="349" y="282"/>
                </a:cxn>
                <a:cxn ang="0">
                  <a:pos x="272" y="425"/>
                </a:cxn>
                <a:cxn ang="0">
                  <a:pos x="315" y="463"/>
                </a:cxn>
                <a:cxn ang="0">
                  <a:pos x="372" y="482"/>
                </a:cxn>
                <a:cxn ang="0">
                  <a:pos x="224" y="516"/>
                </a:cxn>
                <a:cxn ang="0">
                  <a:pos x="234" y="750"/>
                </a:cxn>
                <a:cxn ang="0">
                  <a:pos x="76" y="1080"/>
                </a:cxn>
                <a:cxn ang="0">
                  <a:pos x="0" y="1424"/>
                </a:cxn>
                <a:cxn ang="0">
                  <a:pos x="243" y="1486"/>
                </a:cxn>
                <a:cxn ang="0">
                  <a:pos x="411" y="1414"/>
                </a:cxn>
                <a:cxn ang="0">
                  <a:pos x="693" y="2055"/>
                </a:cxn>
                <a:cxn ang="0">
                  <a:pos x="482" y="2122"/>
                </a:cxn>
                <a:cxn ang="0">
                  <a:pos x="430" y="2303"/>
                </a:cxn>
                <a:cxn ang="0">
                  <a:pos x="492" y="2475"/>
                </a:cxn>
                <a:cxn ang="0">
                  <a:pos x="688" y="2662"/>
                </a:cxn>
                <a:cxn ang="0">
                  <a:pos x="841" y="3742"/>
                </a:cxn>
                <a:cxn ang="0">
                  <a:pos x="755" y="3837"/>
                </a:cxn>
                <a:cxn ang="0">
                  <a:pos x="783" y="3923"/>
                </a:cxn>
                <a:cxn ang="0">
                  <a:pos x="740" y="4071"/>
                </a:cxn>
                <a:cxn ang="0">
                  <a:pos x="893" y="4200"/>
                </a:cxn>
                <a:cxn ang="0">
                  <a:pos x="1142" y="4086"/>
                </a:cxn>
                <a:cxn ang="0">
                  <a:pos x="1180" y="4119"/>
                </a:cxn>
                <a:cxn ang="0">
                  <a:pos x="1228" y="4162"/>
                </a:cxn>
                <a:cxn ang="0">
                  <a:pos x="1304" y="4133"/>
                </a:cxn>
                <a:cxn ang="0">
                  <a:pos x="1438" y="4143"/>
                </a:cxn>
                <a:cxn ang="0">
                  <a:pos x="1620" y="4110"/>
                </a:cxn>
                <a:cxn ang="0">
                  <a:pos x="1634" y="3990"/>
                </a:cxn>
                <a:cxn ang="0">
                  <a:pos x="1514" y="3980"/>
                </a:cxn>
              </a:cxnLst>
              <a:rect l="0" t="0" r="r" b="b"/>
              <a:pathLst>
                <a:path w="2331" h="4219">
                  <a:moveTo>
                    <a:pt x="1514" y="3980"/>
                  </a:moveTo>
                  <a:lnTo>
                    <a:pt x="1514" y="3980"/>
                  </a:lnTo>
                  <a:lnTo>
                    <a:pt x="1514" y="3952"/>
                  </a:lnTo>
                  <a:lnTo>
                    <a:pt x="1514" y="3890"/>
                  </a:lnTo>
                  <a:lnTo>
                    <a:pt x="1524" y="3851"/>
                  </a:lnTo>
                  <a:lnTo>
                    <a:pt x="1534" y="3813"/>
                  </a:lnTo>
                  <a:lnTo>
                    <a:pt x="1553" y="3770"/>
                  </a:lnTo>
                  <a:lnTo>
                    <a:pt x="1577" y="3737"/>
                  </a:lnTo>
                  <a:lnTo>
                    <a:pt x="1577" y="3737"/>
                  </a:lnTo>
                  <a:lnTo>
                    <a:pt x="1620" y="3684"/>
                  </a:lnTo>
                  <a:lnTo>
                    <a:pt x="1629" y="3665"/>
                  </a:lnTo>
                  <a:lnTo>
                    <a:pt x="1634" y="3651"/>
                  </a:lnTo>
                  <a:lnTo>
                    <a:pt x="1634" y="3636"/>
                  </a:lnTo>
                  <a:lnTo>
                    <a:pt x="1629" y="3636"/>
                  </a:lnTo>
                  <a:lnTo>
                    <a:pt x="1629" y="3636"/>
                  </a:lnTo>
                  <a:lnTo>
                    <a:pt x="1639" y="3632"/>
                  </a:lnTo>
                  <a:lnTo>
                    <a:pt x="1663" y="3627"/>
                  </a:lnTo>
                  <a:lnTo>
                    <a:pt x="1686" y="3627"/>
                  </a:lnTo>
                  <a:lnTo>
                    <a:pt x="1701" y="3632"/>
                  </a:lnTo>
                  <a:lnTo>
                    <a:pt x="1706" y="3641"/>
                  </a:lnTo>
                  <a:lnTo>
                    <a:pt x="1706" y="3641"/>
                  </a:lnTo>
                  <a:lnTo>
                    <a:pt x="1715" y="3651"/>
                  </a:lnTo>
                  <a:lnTo>
                    <a:pt x="1729" y="3660"/>
                  </a:lnTo>
                  <a:lnTo>
                    <a:pt x="1758" y="3675"/>
                  </a:lnTo>
                  <a:lnTo>
                    <a:pt x="1796" y="3684"/>
                  </a:lnTo>
                  <a:lnTo>
                    <a:pt x="1854" y="3684"/>
                  </a:lnTo>
                  <a:lnTo>
                    <a:pt x="1887" y="3699"/>
                  </a:lnTo>
                  <a:lnTo>
                    <a:pt x="1887" y="3699"/>
                  </a:lnTo>
                  <a:lnTo>
                    <a:pt x="1921" y="3675"/>
                  </a:lnTo>
                  <a:lnTo>
                    <a:pt x="1949" y="3656"/>
                  </a:lnTo>
                  <a:lnTo>
                    <a:pt x="1964" y="3646"/>
                  </a:lnTo>
                  <a:lnTo>
                    <a:pt x="1978" y="3646"/>
                  </a:lnTo>
                  <a:lnTo>
                    <a:pt x="1997" y="3608"/>
                  </a:lnTo>
                  <a:lnTo>
                    <a:pt x="2035" y="3555"/>
                  </a:lnTo>
                  <a:lnTo>
                    <a:pt x="2088" y="3517"/>
                  </a:lnTo>
                  <a:lnTo>
                    <a:pt x="2150" y="3531"/>
                  </a:lnTo>
                  <a:lnTo>
                    <a:pt x="2150" y="3531"/>
                  </a:lnTo>
                  <a:lnTo>
                    <a:pt x="2164" y="3541"/>
                  </a:lnTo>
                  <a:lnTo>
                    <a:pt x="2193" y="3550"/>
                  </a:lnTo>
                  <a:lnTo>
                    <a:pt x="2212" y="3550"/>
                  </a:lnTo>
                  <a:lnTo>
                    <a:pt x="2226" y="3550"/>
                  </a:lnTo>
                  <a:lnTo>
                    <a:pt x="2241" y="3541"/>
                  </a:lnTo>
                  <a:lnTo>
                    <a:pt x="2245" y="3522"/>
                  </a:lnTo>
                  <a:lnTo>
                    <a:pt x="2245" y="3522"/>
                  </a:lnTo>
                  <a:lnTo>
                    <a:pt x="2250" y="3517"/>
                  </a:lnTo>
                  <a:lnTo>
                    <a:pt x="2260" y="3498"/>
                  </a:lnTo>
                  <a:lnTo>
                    <a:pt x="2274" y="3488"/>
                  </a:lnTo>
                  <a:lnTo>
                    <a:pt x="2284" y="3479"/>
                  </a:lnTo>
                  <a:lnTo>
                    <a:pt x="2303" y="3474"/>
                  </a:lnTo>
                  <a:lnTo>
                    <a:pt x="2322" y="3474"/>
                  </a:lnTo>
                  <a:lnTo>
                    <a:pt x="2331" y="3397"/>
                  </a:lnTo>
                  <a:lnTo>
                    <a:pt x="2298" y="3374"/>
                  </a:lnTo>
                  <a:lnTo>
                    <a:pt x="2298" y="3374"/>
                  </a:lnTo>
                  <a:lnTo>
                    <a:pt x="2279" y="3340"/>
                  </a:lnTo>
                  <a:lnTo>
                    <a:pt x="2269" y="3307"/>
                  </a:lnTo>
                  <a:lnTo>
                    <a:pt x="2265" y="3288"/>
                  </a:lnTo>
                  <a:lnTo>
                    <a:pt x="2265" y="3268"/>
                  </a:lnTo>
                  <a:lnTo>
                    <a:pt x="2265" y="3268"/>
                  </a:lnTo>
                  <a:lnTo>
                    <a:pt x="2260" y="3259"/>
                  </a:lnTo>
                  <a:lnTo>
                    <a:pt x="2255" y="3254"/>
                  </a:lnTo>
                  <a:lnTo>
                    <a:pt x="2245" y="3249"/>
                  </a:lnTo>
                  <a:lnTo>
                    <a:pt x="2236" y="3249"/>
                  </a:lnTo>
                  <a:lnTo>
                    <a:pt x="2222" y="3259"/>
                  </a:lnTo>
                  <a:lnTo>
                    <a:pt x="2202" y="3273"/>
                  </a:lnTo>
                  <a:lnTo>
                    <a:pt x="2183" y="3302"/>
                  </a:lnTo>
                  <a:lnTo>
                    <a:pt x="2183" y="3302"/>
                  </a:lnTo>
                  <a:lnTo>
                    <a:pt x="2179" y="3302"/>
                  </a:lnTo>
                  <a:lnTo>
                    <a:pt x="2169" y="3297"/>
                  </a:lnTo>
                  <a:lnTo>
                    <a:pt x="2159" y="3288"/>
                  </a:lnTo>
                  <a:lnTo>
                    <a:pt x="2159" y="3268"/>
                  </a:lnTo>
                  <a:lnTo>
                    <a:pt x="2093" y="3225"/>
                  </a:lnTo>
                  <a:lnTo>
                    <a:pt x="2059" y="3268"/>
                  </a:lnTo>
                  <a:lnTo>
                    <a:pt x="1973" y="3240"/>
                  </a:lnTo>
                  <a:lnTo>
                    <a:pt x="1973" y="3240"/>
                  </a:lnTo>
                  <a:lnTo>
                    <a:pt x="1973" y="3221"/>
                  </a:lnTo>
                  <a:lnTo>
                    <a:pt x="1968" y="3192"/>
                  </a:lnTo>
                  <a:lnTo>
                    <a:pt x="1964" y="3182"/>
                  </a:lnTo>
                  <a:lnTo>
                    <a:pt x="1959" y="3182"/>
                  </a:lnTo>
                  <a:lnTo>
                    <a:pt x="1949" y="3197"/>
                  </a:lnTo>
                  <a:lnTo>
                    <a:pt x="1940" y="3225"/>
                  </a:lnTo>
                  <a:lnTo>
                    <a:pt x="1878" y="3221"/>
                  </a:lnTo>
                  <a:lnTo>
                    <a:pt x="1878" y="3221"/>
                  </a:lnTo>
                  <a:lnTo>
                    <a:pt x="1882" y="3202"/>
                  </a:lnTo>
                  <a:lnTo>
                    <a:pt x="1882" y="3168"/>
                  </a:lnTo>
                  <a:lnTo>
                    <a:pt x="1882" y="3149"/>
                  </a:lnTo>
                  <a:lnTo>
                    <a:pt x="1882" y="3130"/>
                  </a:lnTo>
                  <a:lnTo>
                    <a:pt x="1873" y="3111"/>
                  </a:lnTo>
                  <a:lnTo>
                    <a:pt x="1863" y="3101"/>
                  </a:lnTo>
                  <a:lnTo>
                    <a:pt x="1863" y="3101"/>
                  </a:lnTo>
                  <a:lnTo>
                    <a:pt x="1906" y="3053"/>
                  </a:lnTo>
                  <a:lnTo>
                    <a:pt x="1944" y="3006"/>
                  </a:lnTo>
                  <a:lnTo>
                    <a:pt x="1973" y="2963"/>
                  </a:lnTo>
                  <a:lnTo>
                    <a:pt x="1983" y="2948"/>
                  </a:lnTo>
                  <a:lnTo>
                    <a:pt x="1987" y="2934"/>
                  </a:lnTo>
                  <a:lnTo>
                    <a:pt x="1983" y="2929"/>
                  </a:lnTo>
                  <a:lnTo>
                    <a:pt x="1973" y="2929"/>
                  </a:lnTo>
                  <a:lnTo>
                    <a:pt x="1949" y="2939"/>
                  </a:lnTo>
                  <a:lnTo>
                    <a:pt x="1916" y="2958"/>
                  </a:lnTo>
                  <a:lnTo>
                    <a:pt x="1806" y="3039"/>
                  </a:lnTo>
                  <a:lnTo>
                    <a:pt x="1820" y="3077"/>
                  </a:lnTo>
                  <a:lnTo>
                    <a:pt x="1739" y="3120"/>
                  </a:lnTo>
                  <a:lnTo>
                    <a:pt x="1710" y="3116"/>
                  </a:lnTo>
                  <a:lnTo>
                    <a:pt x="1548" y="3120"/>
                  </a:lnTo>
                  <a:lnTo>
                    <a:pt x="1414" y="3225"/>
                  </a:lnTo>
                  <a:lnTo>
                    <a:pt x="1261" y="3225"/>
                  </a:lnTo>
                  <a:lnTo>
                    <a:pt x="1276" y="3087"/>
                  </a:lnTo>
                  <a:lnTo>
                    <a:pt x="1266" y="3058"/>
                  </a:lnTo>
                  <a:lnTo>
                    <a:pt x="1280" y="2628"/>
                  </a:lnTo>
                  <a:lnTo>
                    <a:pt x="1347" y="2590"/>
                  </a:lnTo>
                  <a:lnTo>
                    <a:pt x="1357" y="2566"/>
                  </a:lnTo>
                  <a:lnTo>
                    <a:pt x="1338" y="2542"/>
                  </a:lnTo>
                  <a:lnTo>
                    <a:pt x="1448" y="2518"/>
                  </a:lnTo>
                  <a:lnTo>
                    <a:pt x="1510" y="2561"/>
                  </a:lnTo>
                  <a:lnTo>
                    <a:pt x="1510" y="2561"/>
                  </a:lnTo>
                  <a:lnTo>
                    <a:pt x="1610" y="2518"/>
                  </a:lnTo>
                  <a:lnTo>
                    <a:pt x="1686" y="2480"/>
                  </a:lnTo>
                  <a:lnTo>
                    <a:pt x="1720" y="2461"/>
                  </a:lnTo>
                  <a:lnTo>
                    <a:pt x="1749" y="2437"/>
                  </a:lnTo>
                  <a:lnTo>
                    <a:pt x="1749" y="2437"/>
                  </a:lnTo>
                  <a:lnTo>
                    <a:pt x="1768" y="2404"/>
                  </a:lnTo>
                  <a:lnTo>
                    <a:pt x="1801" y="2327"/>
                  </a:lnTo>
                  <a:lnTo>
                    <a:pt x="1820" y="2284"/>
                  </a:lnTo>
                  <a:lnTo>
                    <a:pt x="1825" y="2241"/>
                  </a:lnTo>
                  <a:lnTo>
                    <a:pt x="1825" y="2227"/>
                  </a:lnTo>
                  <a:lnTo>
                    <a:pt x="1825" y="2212"/>
                  </a:lnTo>
                  <a:lnTo>
                    <a:pt x="1815" y="2198"/>
                  </a:lnTo>
                  <a:lnTo>
                    <a:pt x="1806" y="2193"/>
                  </a:lnTo>
                  <a:lnTo>
                    <a:pt x="1806" y="2193"/>
                  </a:lnTo>
                  <a:lnTo>
                    <a:pt x="1691" y="2155"/>
                  </a:lnTo>
                  <a:lnTo>
                    <a:pt x="1510" y="2107"/>
                  </a:lnTo>
                  <a:lnTo>
                    <a:pt x="1266" y="2045"/>
                  </a:lnTo>
                  <a:lnTo>
                    <a:pt x="1242" y="1997"/>
                  </a:lnTo>
                  <a:lnTo>
                    <a:pt x="1228" y="1022"/>
                  </a:lnTo>
                  <a:lnTo>
                    <a:pt x="1218" y="697"/>
                  </a:lnTo>
                  <a:lnTo>
                    <a:pt x="1156" y="511"/>
                  </a:lnTo>
                  <a:lnTo>
                    <a:pt x="1156" y="511"/>
                  </a:lnTo>
                  <a:lnTo>
                    <a:pt x="1161" y="463"/>
                  </a:lnTo>
                  <a:lnTo>
                    <a:pt x="1161" y="416"/>
                  </a:lnTo>
                  <a:lnTo>
                    <a:pt x="1151" y="353"/>
                  </a:lnTo>
                  <a:lnTo>
                    <a:pt x="1142" y="296"/>
                  </a:lnTo>
                  <a:lnTo>
                    <a:pt x="1132" y="267"/>
                  </a:lnTo>
                  <a:lnTo>
                    <a:pt x="1118" y="244"/>
                  </a:lnTo>
                  <a:lnTo>
                    <a:pt x="1103" y="220"/>
                  </a:lnTo>
                  <a:lnTo>
                    <a:pt x="1084" y="205"/>
                  </a:lnTo>
                  <a:lnTo>
                    <a:pt x="1060" y="191"/>
                  </a:lnTo>
                  <a:lnTo>
                    <a:pt x="1037" y="181"/>
                  </a:lnTo>
                  <a:lnTo>
                    <a:pt x="774" y="91"/>
                  </a:lnTo>
                  <a:lnTo>
                    <a:pt x="774" y="91"/>
                  </a:lnTo>
                  <a:lnTo>
                    <a:pt x="745" y="71"/>
                  </a:lnTo>
                  <a:lnTo>
                    <a:pt x="712" y="52"/>
                  </a:lnTo>
                  <a:lnTo>
                    <a:pt x="673" y="28"/>
                  </a:lnTo>
                  <a:lnTo>
                    <a:pt x="630" y="14"/>
                  </a:lnTo>
                  <a:lnTo>
                    <a:pt x="587" y="0"/>
                  </a:lnTo>
                  <a:lnTo>
                    <a:pt x="564" y="0"/>
                  </a:lnTo>
                  <a:lnTo>
                    <a:pt x="540" y="5"/>
                  </a:lnTo>
                  <a:lnTo>
                    <a:pt x="521" y="9"/>
                  </a:lnTo>
                  <a:lnTo>
                    <a:pt x="501" y="19"/>
                  </a:lnTo>
                  <a:lnTo>
                    <a:pt x="501" y="19"/>
                  </a:lnTo>
                  <a:lnTo>
                    <a:pt x="458" y="48"/>
                  </a:lnTo>
                  <a:lnTo>
                    <a:pt x="454" y="48"/>
                  </a:lnTo>
                  <a:lnTo>
                    <a:pt x="458" y="43"/>
                  </a:lnTo>
                  <a:lnTo>
                    <a:pt x="487" y="19"/>
                  </a:lnTo>
                  <a:lnTo>
                    <a:pt x="430" y="110"/>
                  </a:lnTo>
                  <a:lnTo>
                    <a:pt x="406" y="143"/>
                  </a:lnTo>
                  <a:lnTo>
                    <a:pt x="406" y="143"/>
                  </a:lnTo>
                  <a:lnTo>
                    <a:pt x="368" y="157"/>
                  </a:lnTo>
                  <a:lnTo>
                    <a:pt x="325" y="167"/>
                  </a:lnTo>
                  <a:lnTo>
                    <a:pt x="325" y="167"/>
                  </a:lnTo>
                  <a:lnTo>
                    <a:pt x="248" y="177"/>
                  </a:lnTo>
                  <a:lnTo>
                    <a:pt x="186" y="186"/>
                  </a:lnTo>
                  <a:lnTo>
                    <a:pt x="181" y="239"/>
                  </a:lnTo>
                  <a:lnTo>
                    <a:pt x="234" y="368"/>
                  </a:lnTo>
                  <a:lnTo>
                    <a:pt x="344" y="320"/>
                  </a:lnTo>
                  <a:lnTo>
                    <a:pt x="349" y="282"/>
                  </a:lnTo>
                  <a:lnTo>
                    <a:pt x="392" y="267"/>
                  </a:lnTo>
                  <a:lnTo>
                    <a:pt x="420" y="368"/>
                  </a:lnTo>
                  <a:lnTo>
                    <a:pt x="420" y="368"/>
                  </a:lnTo>
                  <a:lnTo>
                    <a:pt x="382" y="382"/>
                  </a:lnTo>
                  <a:lnTo>
                    <a:pt x="306" y="411"/>
                  </a:lnTo>
                  <a:lnTo>
                    <a:pt x="272" y="425"/>
                  </a:lnTo>
                  <a:lnTo>
                    <a:pt x="263" y="435"/>
                  </a:lnTo>
                  <a:lnTo>
                    <a:pt x="258" y="439"/>
                  </a:lnTo>
                  <a:lnTo>
                    <a:pt x="263" y="449"/>
                  </a:lnTo>
                  <a:lnTo>
                    <a:pt x="267" y="454"/>
                  </a:lnTo>
                  <a:lnTo>
                    <a:pt x="286" y="459"/>
                  </a:lnTo>
                  <a:lnTo>
                    <a:pt x="315" y="463"/>
                  </a:lnTo>
                  <a:lnTo>
                    <a:pt x="372" y="449"/>
                  </a:lnTo>
                  <a:lnTo>
                    <a:pt x="372" y="449"/>
                  </a:lnTo>
                  <a:lnTo>
                    <a:pt x="377" y="454"/>
                  </a:lnTo>
                  <a:lnTo>
                    <a:pt x="382" y="463"/>
                  </a:lnTo>
                  <a:lnTo>
                    <a:pt x="377" y="473"/>
                  </a:lnTo>
                  <a:lnTo>
                    <a:pt x="372" y="482"/>
                  </a:lnTo>
                  <a:lnTo>
                    <a:pt x="353" y="492"/>
                  </a:lnTo>
                  <a:lnTo>
                    <a:pt x="329" y="502"/>
                  </a:lnTo>
                  <a:lnTo>
                    <a:pt x="286" y="506"/>
                  </a:lnTo>
                  <a:lnTo>
                    <a:pt x="286" y="506"/>
                  </a:lnTo>
                  <a:lnTo>
                    <a:pt x="224" y="516"/>
                  </a:lnTo>
                  <a:lnTo>
                    <a:pt x="224" y="516"/>
                  </a:lnTo>
                  <a:lnTo>
                    <a:pt x="229" y="516"/>
                  </a:lnTo>
                  <a:lnTo>
                    <a:pt x="277" y="511"/>
                  </a:lnTo>
                  <a:lnTo>
                    <a:pt x="277" y="511"/>
                  </a:lnTo>
                  <a:lnTo>
                    <a:pt x="267" y="583"/>
                  </a:lnTo>
                  <a:lnTo>
                    <a:pt x="253" y="659"/>
                  </a:lnTo>
                  <a:lnTo>
                    <a:pt x="234" y="750"/>
                  </a:lnTo>
                  <a:lnTo>
                    <a:pt x="200" y="850"/>
                  </a:lnTo>
                  <a:lnTo>
                    <a:pt x="181" y="898"/>
                  </a:lnTo>
                  <a:lnTo>
                    <a:pt x="162" y="946"/>
                  </a:lnTo>
                  <a:lnTo>
                    <a:pt x="134" y="994"/>
                  </a:lnTo>
                  <a:lnTo>
                    <a:pt x="105" y="1037"/>
                  </a:lnTo>
                  <a:lnTo>
                    <a:pt x="76" y="1080"/>
                  </a:lnTo>
                  <a:lnTo>
                    <a:pt x="38" y="1113"/>
                  </a:lnTo>
                  <a:lnTo>
                    <a:pt x="14" y="1156"/>
                  </a:lnTo>
                  <a:lnTo>
                    <a:pt x="9" y="1295"/>
                  </a:lnTo>
                  <a:lnTo>
                    <a:pt x="0" y="1371"/>
                  </a:lnTo>
                  <a:lnTo>
                    <a:pt x="0" y="1424"/>
                  </a:lnTo>
                  <a:lnTo>
                    <a:pt x="0" y="1424"/>
                  </a:lnTo>
                  <a:lnTo>
                    <a:pt x="28" y="1438"/>
                  </a:lnTo>
                  <a:lnTo>
                    <a:pt x="57" y="1453"/>
                  </a:lnTo>
                  <a:lnTo>
                    <a:pt x="100" y="1467"/>
                  </a:lnTo>
                  <a:lnTo>
                    <a:pt x="143" y="1481"/>
                  </a:lnTo>
                  <a:lnTo>
                    <a:pt x="191" y="1486"/>
                  </a:lnTo>
                  <a:lnTo>
                    <a:pt x="243" y="1486"/>
                  </a:lnTo>
                  <a:lnTo>
                    <a:pt x="267" y="1481"/>
                  </a:lnTo>
                  <a:lnTo>
                    <a:pt x="296" y="1476"/>
                  </a:lnTo>
                  <a:lnTo>
                    <a:pt x="296" y="1476"/>
                  </a:lnTo>
                  <a:lnTo>
                    <a:pt x="339" y="1457"/>
                  </a:lnTo>
                  <a:lnTo>
                    <a:pt x="372" y="1443"/>
                  </a:lnTo>
                  <a:lnTo>
                    <a:pt x="411" y="1414"/>
                  </a:lnTo>
                  <a:lnTo>
                    <a:pt x="425" y="1400"/>
                  </a:lnTo>
                  <a:lnTo>
                    <a:pt x="430" y="1395"/>
                  </a:lnTo>
                  <a:lnTo>
                    <a:pt x="492" y="1357"/>
                  </a:lnTo>
                  <a:lnTo>
                    <a:pt x="540" y="1357"/>
                  </a:lnTo>
                  <a:lnTo>
                    <a:pt x="549" y="1367"/>
                  </a:lnTo>
                  <a:lnTo>
                    <a:pt x="693" y="2055"/>
                  </a:lnTo>
                  <a:lnTo>
                    <a:pt x="693" y="2055"/>
                  </a:lnTo>
                  <a:lnTo>
                    <a:pt x="616" y="2088"/>
                  </a:lnTo>
                  <a:lnTo>
                    <a:pt x="549" y="2112"/>
                  </a:lnTo>
                  <a:lnTo>
                    <a:pt x="516" y="2117"/>
                  </a:lnTo>
                  <a:lnTo>
                    <a:pt x="482" y="2122"/>
                  </a:lnTo>
                  <a:lnTo>
                    <a:pt x="482" y="2122"/>
                  </a:lnTo>
                  <a:lnTo>
                    <a:pt x="463" y="2145"/>
                  </a:lnTo>
                  <a:lnTo>
                    <a:pt x="449" y="2174"/>
                  </a:lnTo>
                  <a:lnTo>
                    <a:pt x="435" y="2212"/>
                  </a:lnTo>
                  <a:lnTo>
                    <a:pt x="425" y="2255"/>
                  </a:lnTo>
                  <a:lnTo>
                    <a:pt x="425" y="2279"/>
                  </a:lnTo>
                  <a:lnTo>
                    <a:pt x="430" y="2303"/>
                  </a:lnTo>
                  <a:lnTo>
                    <a:pt x="435" y="2327"/>
                  </a:lnTo>
                  <a:lnTo>
                    <a:pt x="444" y="2351"/>
                  </a:lnTo>
                  <a:lnTo>
                    <a:pt x="458" y="2375"/>
                  </a:lnTo>
                  <a:lnTo>
                    <a:pt x="478" y="2399"/>
                  </a:lnTo>
                  <a:lnTo>
                    <a:pt x="492" y="2475"/>
                  </a:lnTo>
                  <a:lnTo>
                    <a:pt x="492" y="2475"/>
                  </a:lnTo>
                  <a:lnTo>
                    <a:pt x="568" y="2552"/>
                  </a:lnTo>
                  <a:lnTo>
                    <a:pt x="626" y="2604"/>
                  </a:lnTo>
                  <a:lnTo>
                    <a:pt x="659" y="2633"/>
                  </a:lnTo>
                  <a:lnTo>
                    <a:pt x="659" y="2633"/>
                  </a:lnTo>
                  <a:lnTo>
                    <a:pt x="673" y="2647"/>
                  </a:lnTo>
                  <a:lnTo>
                    <a:pt x="688" y="2662"/>
                  </a:lnTo>
                  <a:lnTo>
                    <a:pt x="702" y="2685"/>
                  </a:lnTo>
                  <a:lnTo>
                    <a:pt x="826" y="2877"/>
                  </a:lnTo>
                  <a:lnTo>
                    <a:pt x="822" y="3464"/>
                  </a:lnTo>
                  <a:lnTo>
                    <a:pt x="817" y="3713"/>
                  </a:lnTo>
                  <a:lnTo>
                    <a:pt x="841" y="3742"/>
                  </a:lnTo>
                  <a:lnTo>
                    <a:pt x="841" y="3742"/>
                  </a:lnTo>
                  <a:lnTo>
                    <a:pt x="812" y="3761"/>
                  </a:lnTo>
                  <a:lnTo>
                    <a:pt x="783" y="3780"/>
                  </a:lnTo>
                  <a:lnTo>
                    <a:pt x="774" y="3794"/>
                  </a:lnTo>
                  <a:lnTo>
                    <a:pt x="764" y="3808"/>
                  </a:lnTo>
                  <a:lnTo>
                    <a:pt x="764" y="3808"/>
                  </a:lnTo>
                  <a:lnTo>
                    <a:pt x="755" y="3837"/>
                  </a:lnTo>
                  <a:lnTo>
                    <a:pt x="750" y="3861"/>
                  </a:lnTo>
                  <a:lnTo>
                    <a:pt x="755" y="3880"/>
                  </a:lnTo>
                  <a:lnTo>
                    <a:pt x="769" y="3894"/>
                  </a:lnTo>
                  <a:lnTo>
                    <a:pt x="769" y="3894"/>
                  </a:lnTo>
                  <a:lnTo>
                    <a:pt x="779" y="3904"/>
                  </a:lnTo>
                  <a:lnTo>
                    <a:pt x="783" y="3923"/>
                  </a:lnTo>
                  <a:lnTo>
                    <a:pt x="788" y="3942"/>
                  </a:lnTo>
                  <a:lnTo>
                    <a:pt x="788" y="3971"/>
                  </a:lnTo>
                  <a:lnTo>
                    <a:pt x="783" y="3995"/>
                  </a:lnTo>
                  <a:lnTo>
                    <a:pt x="774" y="4024"/>
                  </a:lnTo>
                  <a:lnTo>
                    <a:pt x="759" y="4047"/>
                  </a:lnTo>
                  <a:lnTo>
                    <a:pt x="740" y="4071"/>
                  </a:lnTo>
                  <a:lnTo>
                    <a:pt x="759" y="4143"/>
                  </a:lnTo>
                  <a:lnTo>
                    <a:pt x="759" y="4143"/>
                  </a:lnTo>
                  <a:lnTo>
                    <a:pt x="822" y="4162"/>
                  </a:lnTo>
                  <a:lnTo>
                    <a:pt x="869" y="4181"/>
                  </a:lnTo>
                  <a:lnTo>
                    <a:pt x="884" y="4191"/>
                  </a:lnTo>
                  <a:lnTo>
                    <a:pt x="893" y="4200"/>
                  </a:lnTo>
                  <a:lnTo>
                    <a:pt x="1003" y="4219"/>
                  </a:lnTo>
                  <a:lnTo>
                    <a:pt x="1032" y="4181"/>
                  </a:lnTo>
                  <a:lnTo>
                    <a:pt x="1084" y="4162"/>
                  </a:lnTo>
                  <a:lnTo>
                    <a:pt x="1089" y="4119"/>
                  </a:lnTo>
                  <a:lnTo>
                    <a:pt x="1142" y="4086"/>
                  </a:lnTo>
                  <a:lnTo>
                    <a:pt x="1142" y="4086"/>
                  </a:lnTo>
                  <a:lnTo>
                    <a:pt x="1151" y="4086"/>
                  </a:lnTo>
                  <a:lnTo>
                    <a:pt x="1161" y="4086"/>
                  </a:lnTo>
                  <a:lnTo>
                    <a:pt x="1170" y="4090"/>
                  </a:lnTo>
                  <a:lnTo>
                    <a:pt x="1170" y="4090"/>
                  </a:lnTo>
                  <a:lnTo>
                    <a:pt x="1180" y="4100"/>
                  </a:lnTo>
                  <a:lnTo>
                    <a:pt x="1180" y="4119"/>
                  </a:lnTo>
                  <a:lnTo>
                    <a:pt x="1185" y="4133"/>
                  </a:lnTo>
                  <a:lnTo>
                    <a:pt x="1190" y="4148"/>
                  </a:lnTo>
                  <a:lnTo>
                    <a:pt x="1190" y="4148"/>
                  </a:lnTo>
                  <a:lnTo>
                    <a:pt x="1194" y="4153"/>
                  </a:lnTo>
                  <a:lnTo>
                    <a:pt x="1204" y="4157"/>
                  </a:lnTo>
                  <a:lnTo>
                    <a:pt x="1228" y="4162"/>
                  </a:lnTo>
                  <a:lnTo>
                    <a:pt x="1256" y="4162"/>
                  </a:lnTo>
                  <a:lnTo>
                    <a:pt x="1256" y="4162"/>
                  </a:lnTo>
                  <a:lnTo>
                    <a:pt x="1276" y="4148"/>
                  </a:lnTo>
                  <a:lnTo>
                    <a:pt x="1295" y="4138"/>
                  </a:lnTo>
                  <a:lnTo>
                    <a:pt x="1304" y="4133"/>
                  </a:lnTo>
                  <a:lnTo>
                    <a:pt x="1304" y="4133"/>
                  </a:lnTo>
                  <a:lnTo>
                    <a:pt x="1328" y="4133"/>
                  </a:lnTo>
                  <a:lnTo>
                    <a:pt x="1371" y="4138"/>
                  </a:lnTo>
                  <a:lnTo>
                    <a:pt x="1371" y="4138"/>
                  </a:lnTo>
                  <a:lnTo>
                    <a:pt x="1400" y="4138"/>
                  </a:lnTo>
                  <a:lnTo>
                    <a:pt x="1438" y="4143"/>
                  </a:lnTo>
                  <a:lnTo>
                    <a:pt x="1438" y="4143"/>
                  </a:lnTo>
                  <a:lnTo>
                    <a:pt x="1467" y="4148"/>
                  </a:lnTo>
                  <a:lnTo>
                    <a:pt x="1505" y="4148"/>
                  </a:lnTo>
                  <a:lnTo>
                    <a:pt x="1505" y="4148"/>
                  </a:lnTo>
                  <a:lnTo>
                    <a:pt x="1543" y="4143"/>
                  </a:lnTo>
                  <a:lnTo>
                    <a:pt x="1581" y="4129"/>
                  </a:lnTo>
                  <a:lnTo>
                    <a:pt x="1620" y="4110"/>
                  </a:lnTo>
                  <a:lnTo>
                    <a:pt x="1620" y="4110"/>
                  </a:lnTo>
                  <a:lnTo>
                    <a:pt x="1624" y="4090"/>
                  </a:lnTo>
                  <a:lnTo>
                    <a:pt x="1639" y="4047"/>
                  </a:lnTo>
                  <a:lnTo>
                    <a:pt x="1639" y="4024"/>
                  </a:lnTo>
                  <a:lnTo>
                    <a:pt x="1639" y="4004"/>
                  </a:lnTo>
                  <a:lnTo>
                    <a:pt x="1634" y="3990"/>
                  </a:lnTo>
                  <a:lnTo>
                    <a:pt x="1629" y="3985"/>
                  </a:lnTo>
                  <a:lnTo>
                    <a:pt x="1620" y="3985"/>
                  </a:lnTo>
                  <a:lnTo>
                    <a:pt x="1620" y="3985"/>
                  </a:lnTo>
                  <a:lnTo>
                    <a:pt x="1553" y="3980"/>
                  </a:lnTo>
                  <a:lnTo>
                    <a:pt x="1514" y="3980"/>
                  </a:lnTo>
                  <a:lnTo>
                    <a:pt x="1514" y="3980"/>
                  </a:lnTo>
                  <a:close/>
                </a:path>
              </a:pathLst>
            </a:custGeom>
            <a:solidFill>
              <a:srgbClr val="C9CACB"/>
            </a:solidFill>
            <a:ln w="152400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0" name="Freeform 8"/>
            <p:cNvSpPr>
              <a:spLocks/>
            </p:cNvSpPr>
            <p:nvPr/>
          </p:nvSpPr>
          <p:spPr bwMode="auto">
            <a:xfrm>
              <a:off x="2565" y="48"/>
              <a:ext cx="2331" cy="4219"/>
            </a:xfrm>
            <a:custGeom>
              <a:avLst/>
              <a:gdLst/>
              <a:ahLst/>
              <a:cxnLst>
                <a:cxn ang="0">
                  <a:pos x="1534" y="3813"/>
                </a:cxn>
                <a:cxn ang="0">
                  <a:pos x="1634" y="3651"/>
                </a:cxn>
                <a:cxn ang="0">
                  <a:pos x="1686" y="3627"/>
                </a:cxn>
                <a:cxn ang="0">
                  <a:pos x="1758" y="3675"/>
                </a:cxn>
                <a:cxn ang="0">
                  <a:pos x="1949" y="3656"/>
                </a:cxn>
                <a:cxn ang="0">
                  <a:pos x="2150" y="3531"/>
                </a:cxn>
                <a:cxn ang="0">
                  <a:pos x="2241" y="3541"/>
                </a:cxn>
                <a:cxn ang="0">
                  <a:pos x="2284" y="3479"/>
                </a:cxn>
                <a:cxn ang="0">
                  <a:pos x="2279" y="3340"/>
                </a:cxn>
                <a:cxn ang="0">
                  <a:pos x="2255" y="3254"/>
                </a:cxn>
                <a:cxn ang="0">
                  <a:pos x="2183" y="3302"/>
                </a:cxn>
                <a:cxn ang="0">
                  <a:pos x="2059" y="3268"/>
                </a:cxn>
                <a:cxn ang="0">
                  <a:pos x="1959" y="3182"/>
                </a:cxn>
                <a:cxn ang="0">
                  <a:pos x="1882" y="3168"/>
                </a:cxn>
                <a:cxn ang="0">
                  <a:pos x="1906" y="3053"/>
                </a:cxn>
                <a:cxn ang="0">
                  <a:pos x="1973" y="2929"/>
                </a:cxn>
                <a:cxn ang="0">
                  <a:pos x="1710" y="3116"/>
                </a:cxn>
                <a:cxn ang="0">
                  <a:pos x="1280" y="2628"/>
                </a:cxn>
                <a:cxn ang="0">
                  <a:pos x="1510" y="2561"/>
                </a:cxn>
                <a:cxn ang="0">
                  <a:pos x="1768" y="2404"/>
                </a:cxn>
                <a:cxn ang="0">
                  <a:pos x="1815" y="2198"/>
                </a:cxn>
                <a:cxn ang="0">
                  <a:pos x="1242" y="1997"/>
                </a:cxn>
                <a:cxn ang="0">
                  <a:pos x="1161" y="416"/>
                </a:cxn>
                <a:cxn ang="0">
                  <a:pos x="1084" y="205"/>
                </a:cxn>
                <a:cxn ang="0">
                  <a:pos x="712" y="52"/>
                </a:cxn>
                <a:cxn ang="0">
                  <a:pos x="521" y="9"/>
                </a:cxn>
                <a:cxn ang="0">
                  <a:pos x="487" y="19"/>
                </a:cxn>
                <a:cxn ang="0">
                  <a:pos x="325" y="167"/>
                </a:cxn>
                <a:cxn ang="0">
                  <a:pos x="349" y="282"/>
                </a:cxn>
                <a:cxn ang="0">
                  <a:pos x="272" y="425"/>
                </a:cxn>
                <a:cxn ang="0">
                  <a:pos x="315" y="463"/>
                </a:cxn>
                <a:cxn ang="0">
                  <a:pos x="372" y="482"/>
                </a:cxn>
                <a:cxn ang="0">
                  <a:pos x="224" y="516"/>
                </a:cxn>
                <a:cxn ang="0">
                  <a:pos x="234" y="750"/>
                </a:cxn>
                <a:cxn ang="0">
                  <a:pos x="76" y="1080"/>
                </a:cxn>
                <a:cxn ang="0">
                  <a:pos x="0" y="1424"/>
                </a:cxn>
                <a:cxn ang="0">
                  <a:pos x="243" y="1486"/>
                </a:cxn>
                <a:cxn ang="0">
                  <a:pos x="411" y="1414"/>
                </a:cxn>
                <a:cxn ang="0">
                  <a:pos x="693" y="2055"/>
                </a:cxn>
                <a:cxn ang="0">
                  <a:pos x="482" y="2122"/>
                </a:cxn>
                <a:cxn ang="0">
                  <a:pos x="430" y="2303"/>
                </a:cxn>
                <a:cxn ang="0">
                  <a:pos x="492" y="2475"/>
                </a:cxn>
                <a:cxn ang="0">
                  <a:pos x="688" y="2662"/>
                </a:cxn>
                <a:cxn ang="0">
                  <a:pos x="841" y="3742"/>
                </a:cxn>
                <a:cxn ang="0">
                  <a:pos x="755" y="3837"/>
                </a:cxn>
                <a:cxn ang="0">
                  <a:pos x="783" y="3923"/>
                </a:cxn>
                <a:cxn ang="0">
                  <a:pos x="740" y="4071"/>
                </a:cxn>
                <a:cxn ang="0">
                  <a:pos x="893" y="4200"/>
                </a:cxn>
                <a:cxn ang="0">
                  <a:pos x="1142" y="4086"/>
                </a:cxn>
                <a:cxn ang="0">
                  <a:pos x="1180" y="4119"/>
                </a:cxn>
                <a:cxn ang="0">
                  <a:pos x="1228" y="4162"/>
                </a:cxn>
                <a:cxn ang="0">
                  <a:pos x="1304" y="4133"/>
                </a:cxn>
                <a:cxn ang="0">
                  <a:pos x="1438" y="4143"/>
                </a:cxn>
                <a:cxn ang="0">
                  <a:pos x="1620" y="4110"/>
                </a:cxn>
                <a:cxn ang="0">
                  <a:pos x="1634" y="3990"/>
                </a:cxn>
                <a:cxn ang="0">
                  <a:pos x="1514" y="3980"/>
                </a:cxn>
              </a:cxnLst>
              <a:rect l="0" t="0" r="r" b="b"/>
              <a:pathLst>
                <a:path w="2331" h="4219">
                  <a:moveTo>
                    <a:pt x="1514" y="3980"/>
                  </a:moveTo>
                  <a:lnTo>
                    <a:pt x="1514" y="3980"/>
                  </a:lnTo>
                  <a:lnTo>
                    <a:pt x="1514" y="3952"/>
                  </a:lnTo>
                  <a:lnTo>
                    <a:pt x="1514" y="3890"/>
                  </a:lnTo>
                  <a:lnTo>
                    <a:pt x="1524" y="3851"/>
                  </a:lnTo>
                  <a:lnTo>
                    <a:pt x="1534" y="3813"/>
                  </a:lnTo>
                  <a:lnTo>
                    <a:pt x="1553" y="3770"/>
                  </a:lnTo>
                  <a:lnTo>
                    <a:pt x="1577" y="3737"/>
                  </a:lnTo>
                  <a:lnTo>
                    <a:pt x="1577" y="3737"/>
                  </a:lnTo>
                  <a:lnTo>
                    <a:pt x="1620" y="3684"/>
                  </a:lnTo>
                  <a:lnTo>
                    <a:pt x="1629" y="3665"/>
                  </a:lnTo>
                  <a:lnTo>
                    <a:pt x="1634" y="3651"/>
                  </a:lnTo>
                  <a:lnTo>
                    <a:pt x="1634" y="3636"/>
                  </a:lnTo>
                  <a:lnTo>
                    <a:pt x="1629" y="3636"/>
                  </a:lnTo>
                  <a:lnTo>
                    <a:pt x="1629" y="3636"/>
                  </a:lnTo>
                  <a:lnTo>
                    <a:pt x="1639" y="3632"/>
                  </a:lnTo>
                  <a:lnTo>
                    <a:pt x="1663" y="3627"/>
                  </a:lnTo>
                  <a:lnTo>
                    <a:pt x="1686" y="3627"/>
                  </a:lnTo>
                  <a:lnTo>
                    <a:pt x="1701" y="3632"/>
                  </a:lnTo>
                  <a:lnTo>
                    <a:pt x="1706" y="3641"/>
                  </a:lnTo>
                  <a:lnTo>
                    <a:pt x="1706" y="3641"/>
                  </a:lnTo>
                  <a:lnTo>
                    <a:pt x="1715" y="3651"/>
                  </a:lnTo>
                  <a:lnTo>
                    <a:pt x="1729" y="3660"/>
                  </a:lnTo>
                  <a:lnTo>
                    <a:pt x="1758" y="3675"/>
                  </a:lnTo>
                  <a:lnTo>
                    <a:pt x="1796" y="3684"/>
                  </a:lnTo>
                  <a:lnTo>
                    <a:pt x="1854" y="3684"/>
                  </a:lnTo>
                  <a:lnTo>
                    <a:pt x="1887" y="3699"/>
                  </a:lnTo>
                  <a:lnTo>
                    <a:pt x="1887" y="3699"/>
                  </a:lnTo>
                  <a:lnTo>
                    <a:pt x="1921" y="3675"/>
                  </a:lnTo>
                  <a:lnTo>
                    <a:pt x="1949" y="3656"/>
                  </a:lnTo>
                  <a:lnTo>
                    <a:pt x="1964" y="3646"/>
                  </a:lnTo>
                  <a:lnTo>
                    <a:pt x="1978" y="3646"/>
                  </a:lnTo>
                  <a:lnTo>
                    <a:pt x="1997" y="3608"/>
                  </a:lnTo>
                  <a:lnTo>
                    <a:pt x="2035" y="3555"/>
                  </a:lnTo>
                  <a:lnTo>
                    <a:pt x="2088" y="3517"/>
                  </a:lnTo>
                  <a:lnTo>
                    <a:pt x="2150" y="3531"/>
                  </a:lnTo>
                  <a:lnTo>
                    <a:pt x="2150" y="3531"/>
                  </a:lnTo>
                  <a:lnTo>
                    <a:pt x="2164" y="3541"/>
                  </a:lnTo>
                  <a:lnTo>
                    <a:pt x="2193" y="3550"/>
                  </a:lnTo>
                  <a:lnTo>
                    <a:pt x="2212" y="3550"/>
                  </a:lnTo>
                  <a:lnTo>
                    <a:pt x="2226" y="3550"/>
                  </a:lnTo>
                  <a:lnTo>
                    <a:pt x="2241" y="3541"/>
                  </a:lnTo>
                  <a:lnTo>
                    <a:pt x="2245" y="3522"/>
                  </a:lnTo>
                  <a:lnTo>
                    <a:pt x="2245" y="3522"/>
                  </a:lnTo>
                  <a:lnTo>
                    <a:pt x="2250" y="3517"/>
                  </a:lnTo>
                  <a:lnTo>
                    <a:pt x="2260" y="3498"/>
                  </a:lnTo>
                  <a:lnTo>
                    <a:pt x="2274" y="3488"/>
                  </a:lnTo>
                  <a:lnTo>
                    <a:pt x="2284" y="3479"/>
                  </a:lnTo>
                  <a:lnTo>
                    <a:pt x="2303" y="3474"/>
                  </a:lnTo>
                  <a:lnTo>
                    <a:pt x="2322" y="3474"/>
                  </a:lnTo>
                  <a:lnTo>
                    <a:pt x="2331" y="3397"/>
                  </a:lnTo>
                  <a:lnTo>
                    <a:pt x="2298" y="3374"/>
                  </a:lnTo>
                  <a:lnTo>
                    <a:pt x="2298" y="3374"/>
                  </a:lnTo>
                  <a:lnTo>
                    <a:pt x="2279" y="3340"/>
                  </a:lnTo>
                  <a:lnTo>
                    <a:pt x="2269" y="3307"/>
                  </a:lnTo>
                  <a:lnTo>
                    <a:pt x="2265" y="3288"/>
                  </a:lnTo>
                  <a:lnTo>
                    <a:pt x="2265" y="3268"/>
                  </a:lnTo>
                  <a:lnTo>
                    <a:pt x="2265" y="3268"/>
                  </a:lnTo>
                  <a:lnTo>
                    <a:pt x="2260" y="3259"/>
                  </a:lnTo>
                  <a:lnTo>
                    <a:pt x="2255" y="3254"/>
                  </a:lnTo>
                  <a:lnTo>
                    <a:pt x="2245" y="3249"/>
                  </a:lnTo>
                  <a:lnTo>
                    <a:pt x="2236" y="3249"/>
                  </a:lnTo>
                  <a:lnTo>
                    <a:pt x="2222" y="3259"/>
                  </a:lnTo>
                  <a:lnTo>
                    <a:pt x="2202" y="3273"/>
                  </a:lnTo>
                  <a:lnTo>
                    <a:pt x="2183" y="3302"/>
                  </a:lnTo>
                  <a:lnTo>
                    <a:pt x="2183" y="3302"/>
                  </a:lnTo>
                  <a:lnTo>
                    <a:pt x="2179" y="3302"/>
                  </a:lnTo>
                  <a:lnTo>
                    <a:pt x="2169" y="3297"/>
                  </a:lnTo>
                  <a:lnTo>
                    <a:pt x="2159" y="3288"/>
                  </a:lnTo>
                  <a:lnTo>
                    <a:pt x="2159" y="3268"/>
                  </a:lnTo>
                  <a:lnTo>
                    <a:pt x="2093" y="3225"/>
                  </a:lnTo>
                  <a:lnTo>
                    <a:pt x="2059" y="3268"/>
                  </a:lnTo>
                  <a:lnTo>
                    <a:pt x="1973" y="3240"/>
                  </a:lnTo>
                  <a:lnTo>
                    <a:pt x="1973" y="3240"/>
                  </a:lnTo>
                  <a:lnTo>
                    <a:pt x="1973" y="3221"/>
                  </a:lnTo>
                  <a:lnTo>
                    <a:pt x="1968" y="3192"/>
                  </a:lnTo>
                  <a:lnTo>
                    <a:pt x="1964" y="3182"/>
                  </a:lnTo>
                  <a:lnTo>
                    <a:pt x="1959" y="3182"/>
                  </a:lnTo>
                  <a:lnTo>
                    <a:pt x="1949" y="3197"/>
                  </a:lnTo>
                  <a:lnTo>
                    <a:pt x="1940" y="3225"/>
                  </a:lnTo>
                  <a:lnTo>
                    <a:pt x="1878" y="3221"/>
                  </a:lnTo>
                  <a:lnTo>
                    <a:pt x="1878" y="3221"/>
                  </a:lnTo>
                  <a:lnTo>
                    <a:pt x="1882" y="3202"/>
                  </a:lnTo>
                  <a:lnTo>
                    <a:pt x="1882" y="3168"/>
                  </a:lnTo>
                  <a:lnTo>
                    <a:pt x="1882" y="3149"/>
                  </a:lnTo>
                  <a:lnTo>
                    <a:pt x="1882" y="3130"/>
                  </a:lnTo>
                  <a:lnTo>
                    <a:pt x="1873" y="3111"/>
                  </a:lnTo>
                  <a:lnTo>
                    <a:pt x="1863" y="3101"/>
                  </a:lnTo>
                  <a:lnTo>
                    <a:pt x="1863" y="3101"/>
                  </a:lnTo>
                  <a:lnTo>
                    <a:pt x="1906" y="3053"/>
                  </a:lnTo>
                  <a:lnTo>
                    <a:pt x="1944" y="3006"/>
                  </a:lnTo>
                  <a:lnTo>
                    <a:pt x="1973" y="2963"/>
                  </a:lnTo>
                  <a:lnTo>
                    <a:pt x="1983" y="2948"/>
                  </a:lnTo>
                  <a:lnTo>
                    <a:pt x="1987" y="2934"/>
                  </a:lnTo>
                  <a:lnTo>
                    <a:pt x="1983" y="2929"/>
                  </a:lnTo>
                  <a:lnTo>
                    <a:pt x="1973" y="2929"/>
                  </a:lnTo>
                  <a:lnTo>
                    <a:pt x="1949" y="2939"/>
                  </a:lnTo>
                  <a:lnTo>
                    <a:pt x="1916" y="2958"/>
                  </a:lnTo>
                  <a:lnTo>
                    <a:pt x="1806" y="3039"/>
                  </a:lnTo>
                  <a:lnTo>
                    <a:pt x="1820" y="3077"/>
                  </a:lnTo>
                  <a:lnTo>
                    <a:pt x="1739" y="3120"/>
                  </a:lnTo>
                  <a:lnTo>
                    <a:pt x="1710" y="3116"/>
                  </a:lnTo>
                  <a:lnTo>
                    <a:pt x="1548" y="3120"/>
                  </a:lnTo>
                  <a:lnTo>
                    <a:pt x="1414" y="3225"/>
                  </a:lnTo>
                  <a:lnTo>
                    <a:pt x="1261" y="3225"/>
                  </a:lnTo>
                  <a:lnTo>
                    <a:pt x="1276" y="3087"/>
                  </a:lnTo>
                  <a:lnTo>
                    <a:pt x="1266" y="3058"/>
                  </a:lnTo>
                  <a:lnTo>
                    <a:pt x="1280" y="2628"/>
                  </a:lnTo>
                  <a:lnTo>
                    <a:pt x="1347" y="2590"/>
                  </a:lnTo>
                  <a:lnTo>
                    <a:pt x="1357" y="2566"/>
                  </a:lnTo>
                  <a:lnTo>
                    <a:pt x="1338" y="2542"/>
                  </a:lnTo>
                  <a:lnTo>
                    <a:pt x="1448" y="2518"/>
                  </a:lnTo>
                  <a:lnTo>
                    <a:pt x="1510" y="2561"/>
                  </a:lnTo>
                  <a:lnTo>
                    <a:pt x="1510" y="2561"/>
                  </a:lnTo>
                  <a:lnTo>
                    <a:pt x="1610" y="2518"/>
                  </a:lnTo>
                  <a:lnTo>
                    <a:pt x="1686" y="2480"/>
                  </a:lnTo>
                  <a:lnTo>
                    <a:pt x="1720" y="2461"/>
                  </a:lnTo>
                  <a:lnTo>
                    <a:pt x="1749" y="2437"/>
                  </a:lnTo>
                  <a:lnTo>
                    <a:pt x="1749" y="2437"/>
                  </a:lnTo>
                  <a:lnTo>
                    <a:pt x="1768" y="2404"/>
                  </a:lnTo>
                  <a:lnTo>
                    <a:pt x="1801" y="2327"/>
                  </a:lnTo>
                  <a:lnTo>
                    <a:pt x="1820" y="2284"/>
                  </a:lnTo>
                  <a:lnTo>
                    <a:pt x="1825" y="2241"/>
                  </a:lnTo>
                  <a:lnTo>
                    <a:pt x="1825" y="2227"/>
                  </a:lnTo>
                  <a:lnTo>
                    <a:pt x="1825" y="2212"/>
                  </a:lnTo>
                  <a:lnTo>
                    <a:pt x="1815" y="2198"/>
                  </a:lnTo>
                  <a:lnTo>
                    <a:pt x="1806" y="2193"/>
                  </a:lnTo>
                  <a:lnTo>
                    <a:pt x="1806" y="2193"/>
                  </a:lnTo>
                  <a:lnTo>
                    <a:pt x="1691" y="2155"/>
                  </a:lnTo>
                  <a:lnTo>
                    <a:pt x="1510" y="2107"/>
                  </a:lnTo>
                  <a:lnTo>
                    <a:pt x="1266" y="2045"/>
                  </a:lnTo>
                  <a:lnTo>
                    <a:pt x="1242" y="1997"/>
                  </a:lnTo>
                  <a:lnTo>
                    <a:pt x="1228" y="1022"/>
                  </a:lnTo>
                  <a:lnTo>
                    <a:pt x="1218" y="697"/>
                  </a:lnTo>
                  <a:lnTo>
                    <a:pt x="1156" y="511"/>
                  </a:lnTo>
                  <a:lnTo>
                    <a:pt x="1156" y="511"/>
                  </a:lnTo>
                  <a:lnTo>
                    <a:pt x="1161" y="463"/>
                  </a:lnTo>
                  <a:lnTo>
                    <a:pt x="1161" y="416"/>
                  </a:lnTo>
                  <a:lnTo>
                    <a:pt x="1151" y="353"/>
                  </a:lnTo>
                  <a:lnTo>
                    <a:pt x="1142" y="296"/>
                  </a:lnTo>
                  <a:lnTo>
                    <a:pt x="1132" y="267"/>
                  </a:lnTo>
                  <a:lnTo>
                    <a:pt x="1118" y="244"/>
                  </a:lnTo>
                  <a:lnTo>
                    <a:pt x="1103" y="220"/>
                  </a:lnTo>
                  <a:lnTo>
                    <a:pt x="1084" y="205"/>
                  </a:lnTo>
                  <a:lnTo>
                    <a:pt x="1060" y="191"/>
                  </a:lnTo>
                  <a:lnTo>
                    <a:pt x="1037" y="181"/>
                  </a:lnTo>
                  <a:lnTo>
                    <a:pt x="774" y="91"/>
                  </a:lnTo>
                  <a:lnTo>
                    <a:pt x="774" y="91"/>
                  </a:lnTo>
                  <a:lnTo>
                    <a:pt x="745" y="71"/>
                  </a:lnTo>
                  <a:lnTo>
                    <a:pt x="712" y="52"/>
                  </a:lnTo>
                  <a:lnTo>
                    <a:pt x="673" y="28"/>
                  </a:lnTo>
                  <a:lnTo>
                    <a:pt x="630" y="14"/>
                  </a:lnTo>
                  <a:lnTo>
                    <a:pt x="587" y="0"/>
                  </a:lnTo>
                  <a:lnTo>
                    <a:pt x="564" y="0"/>
                  </a:lnTo>
                  <a:lnTo>
                    <a:pt x="540" y="5"/>
                  </a:lnTo>
                  <a:lnTo>
                    <a:pt x="521" y="9"/>
                  </a:lnTo>
                  <a:lnTo>
                    <a:pt x="501" y="19"/>
                  </a:lnTo>
                  <a:lnTo>
                    <a:pt x="501" y="19"/>
                  </a:lnTo>
                  <a:lnTo>
                    <a:pt x="458" y="48"/>
                  </a:lnTo>
                  <a:lnTo>
                    <a:pt x="454" y="48"/>
                  </a:lnTo>
                  <a:lnTo>
                    <a:pt x="458" y="43"/>
                  </a:lnTo>
                  <a:lnTo>
                    <a:pt x="487" y="19"/>
                  </a:lnTo>
                  <a:lnTo>
                    <a:pt x="430" y="110"/>
                  </a:lnTo>
                  <a:lnTo>
                    <a:pt x="406" y="143"/>
                  </a:lnTo>
                  <a:lnTo>
                    <a:pt x="406" y="143"/>
                  </a:lnTo>
                  <a:lnTo>
                    <a:pt x="368" y="157"/>
                  </a:lnTo>
                  <a:lnTo>
                    <a:pt x="325" y="167"/>
                  </a:lnTo>
                  <a:lnTo>
                    <a:pt x="325" y="167"/>
                  </a:lnTo>
                  <a:lnTo>
                    <a:pt x="248" y="177"/>
                  </a:lnTo>
                  <a:lnTo>
                    <a:pt x="186" y="186"/>
                  </a:lnTo>
                  <a:lnTo>
                    <a:pt x="181" y="239"/>
                  </a:lnTo>
                  <a:lnTo>
                    <a:pt x="234" y="368"/>
                  </a:lnTo>
                  <a:lnTo>
                    <a:pt x="344" y="320"/>
                  </a:lnTo>
                  <a:lnTo>
                    <a:pt x="349" y="282"/>
                  </a:lnTo>
                  <a:lnTo>
                    <a:pt x="392" y="267"/>
                  </a:lnTo>
                  <a:lnTo>
                    <a:pt x="420" y="368"/>
                  </a:lnTo>
                  <a:lnTo>
                    <a:pt x="420" y="368"/>
                  </a:lnTo>
                  <a:lnTo>
                    <a:pt x="382" y="382"/>
                  </a:lnTo>
                  <a:lnTo>
                    <a:pt x="306" y="411"/>
                  </a:lnTo>
                  <a:lnTo>
                    <a:pt x="272" y="425"/>
                  </a:lnTo>
                  <a:lnTo>
                    <a:pt x="263" y="435"/>
                  </a:lnTo>
                  <a:lnTo>
                    <a:pt x="258" y="439"/>
                  </a:lnTo>
                  <a:lnTo>
                    <a:pt x="263" y="449"/>
                  </a:lnTo>
                  <a:lnTo>
                    <a:pt x="267" y="454"/>
                  </a:lnTo>
                  <a:lnTo>
                    <a:pt x="286" y="459"/>
                  </a:lnTo>
                  <a:lnTo>
                    <a:pt x="315" y="463"/>
                  </a:lnTo>
                  <a:lnTo>
                    <a:pt x="372" y="449"/>
                  </a:lnTo>
                  <a:lnTo>
                    <a:pt x="372" y="449"/>
                  </a:lnTo>
                  <a:lnTo>
                    <a:pt x="377" y="454"/>
                  </a:lnTo>
                  <a:lnTo>
                    <a:pt x="382" y="463"/>
                  </a:lnTo>
                  <a:lnTo>
                    <a:pt x="377" y="473"/>
                  </a:lnTo>
                  <a:lnTo>
                    <a:pt x="372" y="482"/>
                  </a:lnTo>
                  <a:lnTo>
                    <a:pt x="353" y="492"/>
                  </a:lnTo>
                  <a:lnTo>
                    <a:pt x="329" y="502"/>
                  </a:lnTo>
                  <a:lnTo>
                    <a:pt x="286" y="506"/>
                  </a:lnTo>
                  <a:lnTo>
                    <a:pt x="286" y="506"/>
                  </a:lnTo>
                  <a:lnTo>
                    <a:pt x="224" y="516"/>
                  </a:lnTo>
                  <a:lnTo>
                    <a:pt x="224" y="516"/>
                  </a:lnTo>
                  <a:lnTo>
                    <a:pt x="229" y="516"/>
                  </a:lnTo>
                  <a:lnTo>
                    <a:pt x="277" y="511"/>
                  </a:lnTo>
                  <a:lnTo>
                    <a:pt x="277" y="511"/>
                  </a:lnTo>
                  <a:lnTo>
                    <a:pt x="267" y="583"/>
                  </a:lnTo>
                  <a:lnTo>
                    <a:pt x="253" y="659"/>
                  </a:lnTo>
                  <a:lnTo>
                    <a:pt x="234" y="750"/>
                  </a:lnTo>
                  <a:lnTo>
                    <a:pt x="200" y="850"/>
                  </a:lnTo>
                  <a:lnTo>
                    <a:pt x="181" y="898"/>
                  </a:lnTo>
                  <a:lnTo>
                    <a:pt x="162" y="946"/>
                  </a:lnTo>
                  <a:lnTo>
                    <a:pt x="134" y="994"/>
                  </a:lnTo>
                  <a:lnTo>
                    <a:pt x="105" y="1037"/>
                  </a:lnTo>
                  <a:lnTo>
                    <a:pt x="76" y="1080"/>
                  </a:lnTo>
                  <a:lnTo>
                    <a:pt x="38" y="1113"/>
                  </a:lnTo>
                  <a:lnTo>
                    <a:pt x="14" y="1156"/>
                  </a:lnTo>
                  <a:lnTo>
                    <a:pt x="9" y="1295"/>
                  </a:lnTo>
                  <a:lnTo>
                    <a:pt x="0" y="1371"/>
                  </a:lnTo>
                  <a:lnTo>
                    <a:pt x="0" y="1424"/>
                  </a:lnTo>
                  <a:lnTo>
                    <a:pt x="0" y="1424"/>
                  </a:lnTo>
                  <a:lnTo>
                    <a:pt x="28" y="1438"/>
                  </a:lnTo>
                  <a:lnTo>
                    <a:pt x="57" y="1453"/>
                  </a:lnTo>
                  <a:lnTo>
                    <a:pt x="100" y="1467"/>
                  </a:lnTo>
                  <a:lnTo>
                    <a:pt x="143" y="1481"/>
                  </a:lnTo>
                  <a:lnTo>
                    <a:pt x="191" y="1486"/>
                  </a:lnTo>
                  <a:lnTo>
                    <a:pt x="243" y="1486"/>
                  </a:lnTo>
                  <a:lnTo>
                    <a:pt x="267" y="1481"/>
                  </a:lnTo>
                  <a:lnTo>
                    <a:pt x="296" y="1476"/>
                  </a:lnTo>
                  <a:lnTo>
                    <a:pt x="296" y="1476"/>
                  </a:lnTo>
                  <a:lnTo>
                    <a:pt x="339" y="1457"/>
                  </a:lnTo>
                  <a:lnTo>
                    <a:pt x="372" y="1443"/>
                  </a:lnTo>
                  <a:lnTo>
                    <a:pt x="411" y="1414"/>
                  </a:lnTo>
                  <a:lnTo>
                    <a:pt x="425" y="1400"/>
                  </a:lnTo>
                  <a:lnTo>
                    <a:pt x="430" y="1395"/>
                  </a:lnTo>
                  <a:lnTo>
                    <a:pt x="492" y="1357"/>
                  </a:lnTo>
                  <a:lnTo>
                    <a:pt x="540" y="1357"/>
                  </a:lnTo>
                  <a:lnTo>
                    <a:pt x="549" y="1367"/>
                  </a:lnTo>
                  <a:lnTo>
                    <a:pt x="693" y="2055"/>
                  </a:lnTo>
                  <a:lnTo>
                    <a:pt x="693" y="2055"/>
                  </a:lnTo>
                  <a:lnTo>
                    <a:pt x="616" y="2088"/>
                  </a:lnTo>
                  <a:lnTo>
                    <a:pt x="549" y="2112"/>
                  </a:lnTo>
                  <a:lnTo>
                    <a:pt x="516" y="2117"/>
                  </a:lnTo>
                  <a:lnTo>
                    <a:pt x="482" y="2122"/>
                  </a:lnTo>
                  <a:lnTo>
                    <a:pt x="482" y="2122"/>
                  </a:lnTo>
                  <a:lnTo>
                    <a:pt x="463" y="2145"/>
                  </a:lnTo>
                  <a:lnTo>
                    <a:pt x="449" y="2174"/>
                  </a:lnTo>
                  <a:lnTo>
                    <a:pt x="435" y="2212"/>
                  </a:lnTo>
                  <a:lnTo>
                    <a:pt x="425" y="2255"/>
                  </a:lnTo>
                  <a:lnTo>
                    <a:pt x="425" y="2279"/>
                  </a:lnTo>
                  <a:lnTo>
                    <a:pt x="430" y="2303"/>
                  </a:lnTo>
                  <a:lnTo>
                    <a:pt x="435" y="2327"/>
                  </a:lnTo>
                  <a:lnTo>
                    <a:pt x="444" y="2351"/>
                  </a:lnTo>
                  <a:lnTo>
                    <a:pt x="458" y="2375"/>
                  </a:lnTo>
                  <a:lnTo>
                    <a:pt x="478" y="2399"/>
                  </a:lnTo>
                  <a:lnTo>
                    <a:pt x="492" y="2475"/>
                  </a:lnTo>
                  <a:lnTo>
                    <a:pt x="492" y="2475"/>
                  </a:lnTo>
                  <a:lnTo>
                    <a:pt x="568" y="2552"/>
                  </a:lnTo>
                  <a:lnTo>
                    <a:pt x="626" y="2604"/>
                  </a:lnTo>
                  <a:lnTo>
                    <a:pt x="659" y="2633"/>
                  </a:lnTo>
                  <a:lnTo>
                    <a:pt x="659" y="2633"/>
                  </a:lnTo>
                  <a:lnTo>
                    <a:pt x="673" y="2647"/>
                  </a:lnTo>
                  <a:lnTo>
                    <a:pt x="688" y="2662"/>
                  </a:lnTo>
                  <a:lnTo>
                    <a:pt x="702" y="2685"/>
                  </a:lnTo>
                  <a:lnTo>
                    <a:pt x="826" y="2877"/>
                  </a:lnTo>
                  <a:lnTo>
                    <a:pt x="822" y="3464"/>
                  </a:lnTo>
                  <a:lnTo>
                    <a:pt x="817" y="3713"/>
                  </a:lnTo>
                  <a:lnTo>
                    <a:pt x="841" y="3742"/>
                  </a:lnTo>
                  <a:lnTo>
                    <a:pt x="841" y="3742"/>
                  </a:lnTo>
                  <a:lnTo>
                    <a:pt x="812" y="3761"/>
                  </a:lnTo>
                  <a:lnTo>
                    <a:pt x="783" y="3780"/>
                  </a:lnTo>
                  <a:lnTo>
                    <a:pt x="774" y="3794"/>
                  </a:lnTo>
                  <a:lnTo>
                    <a:pt x="764" y="3808"/>
                  </a:lnTo>
                  <a:lnTo>
                    <a:pt x="764" y="3808"/>
                  </a:lnTo>
                  <a:lnTo>
                    <a:pt x="755" y="3837"/>
                  </a:lnTo>
                  <a:lnTo>
                    <a:pt x="750" y="3861"/>
                  </a:lnTo>
                  <a:lnTo>
                    <a:pt x="755" y="3880"/>
                  </a:lnTo>
                  <a:lnTo>
                    <a:pt x="769" y="3894"/>
                  </a:lnTo>
                  <a:lnTo>
                    <a:pt x="769" y="3894"/>
                  </a:lnTo>
                  <a:lnTo>
                    <a:pt x="779" y="3904"/>
                  </a:lnTo>
                  <a:lnTo>
                    <a:pt x="783" y="3923"/>
                  </a:lnTo>
                  <a:lnTo>
                    <a:pt x="788" y="3942"/>
                  </a:lnTo>
                  <a:lnTo>
                    <a:pt x="788" y="3971"/>
                  </a:lnTo>
                  <a:lnTo>
                    <a:pt x="783" y="3995"/>
                  </a:lnTo>
                  <a:lnTo>
                    <a:pt x="774" y="4024"/>
                  </a:lnTo>
                  <a:lnTo>
                    <a:pt x="759" y="4047"/>
                  </a:lnTo>
                  <a:lnTo>
                    <a:pt x="740" y="4071"/>
                  </a:lnTo>
                  <a:lnTo>
                    <a:pt x="759" y="4143"/>
                  </a:lnTo>
                  <a:lnTo>
                    <a:pt x="759" y="4143"/>
                  </a:lnTo>
                  <a:lnTo>
                    <a:pt x="822" y="4162"/>
                  </a:lnTo>
                  <a:lnTo>
                    <a:pt x="869" y="4181"/>
                  </a:lnTo>
                  <a:lnTo>
                    <a:pt x="884" y="4191"/>
                  </a:lnTo>
                  <a:lnTo>
                    <a:pt x="893" y="4200"/>
                  </a:lnTo>
                  <a:lnTo>
                    <a:pt x="1003" y="4219"/>
                  </a:lnTo>
                  <a:lnTo>
                    <a:pt x="1032" y="4181"/>
                  </a:lnTo>
                  <a:lnTo>
                    <a:pt x="1084" y="4162"/>
                  </a:lnTo>
                  <a:lnTo>
                    <a:pt x="1089" y="4119"/>
                  </a:lnTo>
                  <a:lnTo>
                    <a:pt x="1142" y="4086"/>
                  </a:lnTo>
                  <a:lnTo>
                    <a:pt x="1142" y="4086"/>
                  </a:lnTo>
                  <a:lnTo>
                    <a:pt x="1151" y="4086"/>
                  </a:lnTo>
                  <a:lnTo>
                    <a:pt x="1161" y="4086"/>
                  </a:lnTo>
                  <a:lnTo>
                    <a:pt x="1170" y="4090"/>
                  </a:lnTo>
                  <a:lnTo>
                    <a:pt x="1170" y="4090"/>
                  </a:lnTo>
                  <a:lnTo>
                    <a:pt x="1180" y="4100"/>
                  </a:lnTo>
                  <a:lnTo>
                    <a:pt x="1180" y="4119"/>
                  </a:lnTo>
                  <a:lnTo>
                    <a:pt x="1185" y="4133"/>
                  </a:lnTo>
                  <a:lnTo>
                    <a:pt x="1190" y="4148"/>
                  </a:lnTo>
                  <a:lnTo>
                    <a:pt x="1190" y="4148"/>
                  </a:lnTo>
                  <a:lnTo>
                    <a:pt x="1194" y="4153"/>
                  </a:lnTo>
                  <a:lnTo>
                    <a:pt x="1204" y="4157"/>
                  </a:lnTo>
                  <a:lnTo>
                    <a:pt x="1228" y="4162"/>
                  </a:lnTo>
                  <a:lnTo>
                    <a:pt x="1256" y="4162"/>
                  </a:lnTo>
                  <a:lnTo>
                    <a:pt x="1256" y="4162"/>
                  </a:lnTo>
                  <a:lnTo>
                    <a:pt x="1276" y="4148"/>
                  </a:lnTo>
                  <a:lnTo>
                    <a:pt x="1295" y="4138"/>
                  </a:lnTo>
                  <a:lnTo>
                    <a:pt x="1304" y="4133"/>
                  </a:lnTo>
                  <a:lnTo>
                    <a:pt x="1304" y="4133"/>
                  </a:lnTo>
                  <a:lnTo>
                    <a:pt x="1328" y="4133"/>
                  </a:lnTo>
                  <a:lnTo>
                    <a:pt x="1371" y="4138"/>
                  </a:lnTo>
                  <a:lnTo>
                    <a:pt x="1371" y="4138"/>
                  </a:lnTo>
                  <a:lnTo>
                    <a:pt x="1400" y="4138"/>
                  </a:lnTo>
                  <a:lnTo>
                    <a:pt x="1438" y="4143"/>
                  </a:lnTo>
                  <a:lnTo>
                    <a:pt x="1438" y="4143"/>
                  </a:lnTo>
                  <a:lnTo>
                    <a:pt x="1467" y="4148"/>
                  </a:lnTo>
                  <a:lnTo>
                    <a:pt x="1505" y="4148"/>
                  </a:lnTo>
                  <a:lnTo>
                    <a:pt x="1505" y="4148"/>
                  </a:lnTo>
                  <a:lnTo>
                    <a:pt x="1543" y="4143"/>
                  </a:lnTo>
                  <a:lnTo>
                    <a:pt x="1581" y="4129"/>
                  </a:lnTo>
                  <a:lnTo>
                    <a:pt x="1620" y="4110"/>
                  </a:lnTo>
                  <a:lnTo>
                    <a:pt x="1620" y="4110"/>
                  </a:lnTo>
                  <a:lnTo>
                    <a:pt x="1624" y="4090"/>
                  </a:lnTo>
                  <a:lnTo>
                    <a:pt x="1639" y="4047"/>
                  </a:lnTo>
                  <a:lnTo>
                    <a:pt x="1639" y="4024"/>
                  </a:lnTo>
                  <a:lnTo>
                    <a:pt x="1639" y="4004"/>
                  </a:lnTo>
                  <a:lnTo>
                    <a:pt x="1634" y="3990"/>
                  </a:lnTo>
                  <a:lnTo>
                    <a:pt x="1629" y="3985"/>
                  </a:lnTo>
                  <a:lnTo>
                    <a:pt x="1620" y="3985"/>
                  </a:lnTo>
                  <a:lnTo>
                    <a:pt x="1620" y="3985"/>
                  </a:lnTo>
                  <a:lnTo>
                    <a:pt x="1553" y="3980"/>
                  </a:lnTo>
                  <a:lnTo>
                    <a:pt x="1514" y="3980"/>
                  </a:lnTo>
                  <a:lnTo>
                    <a:pt x="1514" y="3980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1" name="Freeform 9"/>
            <p:cNvSpPr>
              <a:spLocks/>
            </p:cNvSpPr>
            <p:nvPr/>
          </p:nvSpPr>
          <p:spPr bwMode="auto">
            <a:xfrm>
              <a:off x="4079" y="3876"/>
              <a:ext cx="15" cy="152"/>
            </a:xfrm>
            <a:custGeom>
              <a:avLst/>
              <a:gdLst/>
              <a:ahLst/>
              <a:cxnLst>
                <a:cxn ang="0">
                  <a:pos x="0" y="152"/>
                </a:cxn>
                <a:cxn ang="0">
                  <a:pos x="0" y="124"/>
                </a:cxn>
                <a:cxn ang="0">
                  <a:pos x="0" y="62"/>
                </a:cxn>
                <a:cxn ang="0">
                  <a:pos x="10" y="23"/>
                </a:cxn>
                <a:cxn ang="0">
                  <a:pos x="15" y="0"/>
                </a:cxn>
              </a:cxnLst>
              <a:rect l="0" t="0" r="r" b="b"/>
              <a:pathLst>
                <a:path w="15" h="152">
                  <a:moveTo>
                    <a:pt x="0" y="152"/>
                  </a:moveTo>
                  <a:lnTo>
                    <a:pt x="0" y="124"/>
                  </a:lnTo>
                  <a:lnTo>
                    <a:pt x="0" y="62"/>
                  </a:lnTo>
                  <a:lnTo>
                    <a:pt x="10" y="23"/>
                  </a:lnTo>
                  <a:lnTo>
                    <a:pt x="15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2" name="Freeform 10"/>
            <p:cNvSpPr>
              <a:spLocks/>
            </p:cNvSpPr>
            <p:nvPr/>
          </p:nvSpPr>
          <p:spPr bwMode="auto">
            <a:xfrm>
              <a:off x="4175" y="3675"/>
              <a:ext cx="96" cy="72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0" y="57"/>
                </a:cxn>
                <a:cxn ang="0">
                  <a:pos x="19" y="38"/>
                </a:cxn>
                <a:cxn ang="0">
                  <a:pos x="24" y="24"/>
                </a:cxn>
                <a:cxn ang="0">
                  <a:pos x="24" y="9"/>
                </a:cxn>
                <a:cxn ang="0">
                  <a:pos x="19" y="9"/>
                </a:cxn>
                <a:cxn ang="0">
                  <a:pos x="29" y="5"/>
                </a:cxn>
                <a:cxn ang="0">
                  <a:pos x="53" y="0"/>
                </a:cxn>
                <a:cxn ang="0">
                  <a:pos x="76" y="0"/>
                </a:cxn>
                <a:cxn ang="0">
                  <a:pos x="91" y="5"/>
                </a:cxn>
                <a:cxn ang="0">
                  <a:pos x="96" y="14"/>
                </a:cxn>
              </a:cxnLst>
              <a:rect l="0" t="0" r="r" b="b"/>
              <a:pathLst>
                <a:path w="96" h="72">
                  <a:moveTo>
                    <a:pt x="0" y="72"/>
                  </a:moveTo>
                  <a:lnTo>
                    <a:pt x="10" y="57"/>
                  </a:lnTo>
                  <a:lnTo>
                    <a:pt x="19" y="38"/>
                  </a:lnTo>
                  <a:lnTo>
                    <a:pt x="24" y="24"/>
                  </a:lnTo>
                  <a:lnTo>
                    <a:pt x="24" y="9"/>
                  </a:lnTo>
                  <a:lnTo>
                    <a:pt x="19" y="9"/>
                  </a:lnTo>
                  <a:lnTo>
                    <a:pt x="29" y="5"/>
                  </a:lnTo>
                  <a:lnTo>
                    <a:pt x="53" y="0"/>
                  </a:lnTo>
                  <a:lnTo>
                    <a:pt x="76" y="0"/>
                  </a:lnTo>
                  <a:lnTo>
                    <a:pt x="91" y="5"/>
                  </a:lnTo>
                  <a:lnTo>
                    <a:pt x="96" y="1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3" name="Freeform 11"/>
            <p:cNvSpPr>
              <a:spLocks/>
            </p:cNvSpPr>
            <p:nvPr/>
          </p:nvSpPr>
          <p:spPr bwMode="auto">
            <a:xfrm>
              <a:off x="4414" y="3689"/>
              <a:ext cx="134" cy="58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5" y="43"/>
                </a:cxn>
                <a:cxn ang="0">
                  <a:pos x="38" y="58"/>
                </a:cxn>
                <a:cxn ang="0">
                  <a:pos x="72" y="34"/>
                </a:cxn>
                <a:cxn ang="0">
                  <a:pos x="100" y="15"/>
                </a:cxn>
                <a:cxn ang="0">
                  <a:pos x="115" y="5"/>
                </a:cxn>
                <a:cxn ang="0">
                  <a:pos x="129" y="5"/>
                </a:cxn>
                <a:cxn ang="0">
                  <a:pos x="134" y="0"/>
                </a:cxn>
              </a:cxnLst>
              <a:rect l="0" t="0" r="r" b="b"/>
              <a:pathLst>
                <a:path w="134" h="58">
                  <a:moveTo>
                    <a:pt x="0" y="43"/>
                  </a:moveTo>
                  <a:lnTo>
                    <a:pt x="5" y="43"/>
                  </a:lnTo>
                  <a:lnTo>
                    <a:pt x="38" y="58"/>
                  </a:lnTo>
                  <a:lnTo>
                    <a:pt x="72" y="34"/>
                  </a:lnTo>
                  <a:lnTo>
                    <a:pt x="100" y="15"/>
                  </a:lnTo>
                  <a:lnTo>
                    <a:pt x="115" y="5"/>
                  </a:lnTo>
                  <a:lnTo>
                    <a:pt x="129" y="5"/>
                  </a:lnTo>
                  <a:lnTo>
                    <a:pt x="134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4" name="Freeform 12"/>
            <p:cNvSpPr>
              <a:spLocks/>
            </p:cNvSpPr>
            <p:nvPr/>
          </p:nvSpPr>
          <p:spPr bwMode="auto">
            <a:xfrm>
              <a:off x="4643" y="3565"/>
              <a:ext cx="144" cy="3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0" y="0"/>
                </a:cxn>
                <a:cxn ang="0">
                  <a:pos x="72" y="14"/>
                </a:cxn>
                <a:cxn ang="0">
                  <a:pos x="86" y="24"/>
                </a:cxn>
                <a:cxn ang="0">
                  <a:pos x="115" y="33"/>
                </a:cxn>
                <a:cxn ang="0">
                  <a:pos x="134" y="33"/>
                </a:cxn>
                <a:cxn ang="0">
                  <a:pos x="144" y="33"/>
                </a:cxn>
              </a:cxnLst>
              <a:rect l="0" t="0" r="r" b="b"/>
              <a:pathLst>
                <a:path w="144" h="33">
                  <a:moveTo>
                    <a:pt x="0" y="10"/>
                  </a:moveTo>
                  <a:lnTo>
                    <a:pt x="10" y="0"/>
                  </a:lnTo>
                  <a:lnTo>
                    <a:pt x="72" y="14"/>
                  </a:lnTo>
                  <a:lnTo>
                    <a:pt x="86" y="24"/>
                  </a:lnTo>
                  <a:lnTo>
                    <a:pt x="115" y="33"/>
                  </a:lnTo>
                  <a:lnTo>
                    <a:pt x="134" y="33"/>
                  </a:lnTo>
                  <a:lnTo>
                    <a:pt x="144" y="3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5" name="Freeform 13"/>
            <p:cNvSpPr>
              <a:spLocks/>
            </p:cNvSpPr>
            <p:nvPr/>
          </p:nvSpPr>
          <p:spPr bwMode="auto">
            <a:xfrm>
              <a:off x="4839" y="3374"/>
              <a:ext cx="57" cy="129"/>
            </a:xfrm>
            <a:custGeom>
              <a:avLst/>
              <a:gdLst/>
              <a:ahLst/>
              <a:cxnLst>
                <a:cxn ang="0">
                  <a:pos x="53" y="129"/>
                </a:cxn>
                <a:cxn ang="0">
                  <a:pos x="57" y="71"/>
                </a:cxn>
                <a:cxn ang="0">
                  <a:pos x="24" y="48"/>
                </a:cxn>
                <a:cxn ang="0">
                  <a:pos x="5" y="14"/>
                </a:cxn>
                <a:cxn ang="0">
                  <a:pos x="0" y="0"/>
                </a:cxn>
              </a:cxnLst>
              <a:rect l="0" t="0" r="r" b="b"/>
              <a:pathLst>
                <a:path w="57" h="129">
                  <a:moveTo>
                    <a:pt x="53" y="129"/>
                  </a:moveTo>
                  <a:lnTo>
                    <a:pt x="57" y="71"/>
                  </a:lnTo>
                  <a:lnTo>
                    <a:pt x="24" y="48"/>
                  </a:lnTo>
                  <a:lnTo>
                    <a:pt x="5" y="1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6" name="Freeform 14"/>
            <p:cNvSpPr>
              <a:spLocks/>
            </p:cNvSpPr>
            <p:nvPr/>
          </p:nvSpPr>
          <p:spPr bwMode="auto">
            <a:xfrm>
              <a:off x="4653" y="3273"/>
              <a:ext cx="105" cy="77"/>
            </a:xfrm>
            <a:custGeom>
              <a:avLst/>
              <a:gdLst/>
              <a:ahLst/>
              <a:cxnLst>
                <a:cxn ang="0">
                  <a:pos x="105" y="58"/>
                </a:cxn>
                <a:cxn ang="0">
                  <a:pos x="95" y="77"/>
                </a:cxn>
                <a:cxn ang="0">
                  <a:pos x="91" y="77"/>
                </a:cxn>
                <a:cxn ang="0">
                  <a:pos x="81" y="72"/>
                </a:cxn>
                <a:cxn ang="0">
                  <a:pos x="71" y="63"/>
                </a:cxn>
                <a:cxn ang="0">
                  <a:pos x="71" y="43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105" h="77">
                  <a:moveTo>
                    <a:pt x="105" y="58"/>
                  </a:moveTo>
                  <a:lnTo>
                    <a:pt x="95" y="77"/>
                  </a:lnTo>
                  <a:lnTo>
                    <a:pt x="91" y="77"/>
                  </a:lnTo>
                  <a:lnTo>
                    <a:pt x="81" y="72"/>
                  </a:lnTo>
                  <a:lnTo>
                    <a:pt x="71" y="63"/>
                  </a:lnTo>
                  <a:lnTo>
                    <a:pt x="71" y="43"/>
                  </a:lnTo>
                  <a:lnTo>
                    <a:pt x="5" y="0"/>
                  </a:lnTo>
                  <a:lnTo>
                    <a:pt x="0" y="5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7" name="Freeform 15"/>
            <p:cNvSpPr>
              <a:spLocks/>
            </p:cNvSpPr>
            <p:nvPr/>
          </p:nvSpPr>
          <p:spPr bwMode="auto">
            <a:xfrm>
              <a:off x="4443" y="3230"/>
              <a:ext cx="95" cy="43"/>
            </a:xfrm>
            <a:custGeom>
              <a:avLst/>
              <a:gdLst/>
              <a:ahLst/>
              <a:cxnLst>
                <a:cxn ang="0">
                  <a:pos x="95" y="39"/>
                </a:cxn>
                <a:cxn ang="0">
                  <a:pos x="95" y="39"/>
                </a:cxn>
                <a:cxn ang="0">
                  <a:pos x="90" y="10"/>
                </a:cxn>
                <a:cxn ang="0">
                  <a:pos x="86" y="0"/>
                </a:cxn>
                <a:cxn ang="0">
                  <a:pos x="81" y="0"/>
                </a:cxn>
                <a:cxn ang="0">
                  <a:pos x="71" y="15"/>
                </a:cxn>
                <a:cxn ang="0">
                  <a:pos x="62" y="43"/>
                </a:cxn>
                <a:cxn ang="0">
                  <a:pos x="0" y="39"/>
                </a:cxn>
              </a:cxnLst>
              <a:rect l="0" t="0" r="r" b="b"/>
              <a:pathLst>
                <a:path w="95" h="43">
                  <a:moveTo>
                    <a:pt x="95" y="39"/>
                  </a:moveTo>
                  <a:lnTo>
                    <a:pt x="95" y="39"/>
                  </a:lnTo>
                  <a:lnTo>
                    <a:pt x="90" y="10"/>
                  </a:lnTo>
                  <a:lnTo>
                    <a:pt x="86" y="0"/>
                  </a:lnTo>
                  <a:lnTo>
                    <a:pt x="81" y="0"/>
                  </a:lnTo>
                  <a:lnTo>
                    <a:pt x="71" y="15"/>
                  </a:lnTo>
                  <a:lnTo>
                    <a:pt x="62" y="43"/>
                  </a:lnTo>
                  <a:lnTo>
                    <a:pt x="0" y="3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8" name="Freeform 16"/>
            <p:cNvSpPr>
              <a:spLocks/>
            </p:cNvSpPr>
            <p:nvPr/>
          </p:nvSpPr>
          <p:spPr bwMode="auto">
            <a:xfrm>
              <a:off x="4447" y="3011"/>
              <a:ext cx="91" cy="119"/>
            </a:xfrm>
            <a:custGeom>
              <a:avLst/>
              <a:gdLst/>
              <a:ahLst/>
              <a:cxnLst>
                <a:cxn ang="0">
                  <a:pos x="0" y="119"/>
                </a:cxn>
                <a:cxn ang="0">
                  <a:pos x="24" y="90"/>
                </a:cxn>
                <a:cxn ang="0">
                  <a:pos x="62" y="43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1" h="119">
                  <a:moveTo>
                    <a:pt x="0" y="119"/>
                  </a:moveTo>
                  <a:lnTo>
                    <a:pt x="24" y="90"/>
                  </a:lnTo>
                  <a:lnTo>
                    <a:pt x="62" y="43"/>
                  </a:lnTo>
                  <a:lnTo>
                    <a:pt x="91" y="0"/>
                  </a:lnTo>
                  <a:lnTo>
                    <a:pt x="91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89" name="Freeform 17"/>
            <p:cNvSpPr>
              <a:spLocks/>
            </p:cNvSpPr>
            <p:nvPr/>
          </p:nvSpPr>
          <p:spPr bwMode="auto">
            <a:xfrm>
              <a:off x="4371" y="3030"/>
              <a:ext cx="76" cy="105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0" y="57"/>
                </a:cxn>
                <a:cxn ang="0">
                  <a:pos x="14" y="95"/>
                </a:cxn>
                <a:cxn ang="0">
                  <a:pos x="0" y="105"/>
                </a:cxn>
              </a:cxnLst>
              <a:rect l="0" t="0" r="r" b="b"/>
              <a:pathLst>
                <a:path w="76" h="105">
                  <a:moveTo>
                    <a:pt x="76" y="0"/>
                  </a:moveTo>
                  <a:lnTo>
                    <a:pt x="0" y="57"/>
                  </a:lnTo>
                  <a:lnTo>
                    <a:pt x="14" y="95"/>
                  </a:lnTo>
                  <a:lnTo>
                    <a:pt x="0" y="105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0" name="Freeform 18"/>
            <p:cNvSpPr>
              <a:spLocks/>
            </p:cNvSpPr>
            <p:nvPr/>
          </p:nvSpPr>
          <p:spPr bwMode="auto">
            <a:xfrm>
              <a:off x="4084" y="3168"/>
              <a:ext cx="144" cy="24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29" y="0"/>
                </a:cxn>
                <a:cxn ang="0">
                  <a:pos x="0" y="24"/>
                </a:cxn>
              </a:cxnLst>
              <a:rect l="0" t="0" r="r" b="b"/>
              <a:pathLst>
                <a:path w="144" h="24">
                  <a:moveTo>
                    <a:pt x="144" y="0"/>
                  </a:moveTo>
                  <a:lnTo>
                    <a:pt x="29" y="0"/>
                  </a:lnTo>
                  <a:lnTo>
                    <a:pt x="0" y="2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1" name="Freeform 19"/>
            <p:cNvSpPr>
              <a:spLocks/>
            </p:cNvSpPr>
            <p:nvPr/>
          </p:nvSpPr>
          <p:spPr bwMode="auto">
            <a:xfrm>
              <a:off x="3826" y="3250"/>
              <a:ext cx="129" cy="23"/>
            </a:xfrm>
            <a:custGeom>
              <a:avLst/>
              <a:gdLst/>
              <a:ahLst/>
              <a:cxnLst>
                <a:cxn ang="0">
                  <a:pos x="129" y="23"/>
                </a:cxn>
                <a:cxn ang="0">
                  <a:pos x="0" y="23"/>
                </a:cxn>
                <a:cxn ang="0">
                  <a:pos x="5" y="0"/>
                </a:cxn>
              </a:cxnLst>
              <a:rect l="0" t="0" r="r" b="b"/>
              <a:pathLst>
                <a:path w="129" h="23">
                  <a:moveTo>
                    <a:pt x="129" y="23"/>
                  </a:moveTo>
                  <a:lnTo>
                    <a:pt x="0" y="23"/>
                  </a:lnTo>
                  <a:lnTo>
                    <a:pt x="5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2" name="Line 20"/>
            <p:cNvSpPr>
              <a:spLocks noChangeShapeType="1"/>
            </p:cNvSpPr>
            <p:nvPr/>
          </p:nvSpPr>
          <p:spPr bwMode="auto">
            <a:xfrm flipV="1">
              <a:off x="3831" y="2944"/>
              <a:ext cx="5" cy="153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3" name="Freeform 21"/>
            <p:cNvSpPr>
              <a:spLocks/>
            </p:cNvSpPr>
            <p:nvPr/>
          </p:nvSpPr>
          <p:spPr bwMode="auto">
            <a:xfrm>
              <a:off x="3841" y="2657"/>
              <a:ext cx="38" cy="134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4" y="19"/>
                </a:cxn>
                <a:cxn ang="0">
                  <a:pos x="38" y="0"/>
                </a:cxn>
              </a:cxnLst>
              <a:rect l="0" t="0" r="r" b="b"/>
              <a:pathLst>
                <a:path w="38" h="134">
                  <a:moveTo>
                    <a:pt x="0" y="134"/>
                  </a:moveTo>
                  <a:lnTo>
                    <a:pt x="4" y="19"/>
                  </a:lnTo>
                  <a:lnTo>
                    <a:pt x="38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4" name="Freeform 22"/>
            <p:cNvSpPr>
              <a:spLocks/>
            </p:cNvSpPr>
            <p:nvPr/>
          </p:nvSpPr>
          <p:spPr bwMode="auto">
            <a:xfrm>
              <a:off x="3965" y="2566"/>
              <a:ext cx="134" cy="4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48" y="0"/>
                </a:cxn>
                <a:cxn ang="0">
                  <a:pos x="110" y="43"/>
                </a:cxn>
                <a:cxn ang="0">
                  <a:pos x="134" y="34"/>
                </a:cxn>
              </a:cxnLst>
              <a:rect l="0" t="0" r="r" b="b"/>
              <a:pathLst>
                <a:path w="134" h="43">
                  <a:moveTo>
                    <a:pt x="0" y="10"/>
                  </a:moveTo>
                  <a:lnTo>
                    <a:pt x="48" y="0"/>
                  </a:lnTo>
                  <a:lnTo>
                    <a:pt x="110" y="43"/>
                  </a:lnTo>
                  <a:lnTo>
                    <a:pt x="134" y="3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5" name="Freeform 23"/>
            <p:cNvSpPr>
              <a:spLocks/>
            </p:cNvSpPr>
            <p:nvPr/>
          </p:nvSpPr>
          <p:spPr bwMode="auto">
            <a:xfrm>
              <a:off x="4237" y="2428"/>
              <a:ext cx="105" cy="110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14" y="100"/>
                </a:cxn>
                <a:cxn ang="0">
                  <a:pos x="48" y="81"/>
                </a:cxn>
                <a:cxn ang="0">
                  <a:pos x="77" y="57"/>
                </a:cxn>
                <a:cxn ang="0">
                  <a:pos x="96" y="24"/>
                </a:cxn>
                <a:cxn ang="0">
                  <a:pos x="105" y="0"/>
                </a:cxn>
              </a:cxnLst>
              <a:rect l="0" t="0" r="r" b="b"/>
              <a:pathLst>
                <a:path w="105" h="110">
                  <a:moveTo>
                    <a:pt x="0" y="110"/>
                  </a:moveTo>
                  <a:lnTo>
                    <a:pt x="14" y="100"/>
                  </a:lnTo>
                  <a:lnTo>
                    <a:pt x="48" y="81"/>
                  </a:lnTo>
                  <a:lnTo>
                    <a:pt x="77" y="57"/>
                  </a:lnTo>
                  <a:lnTo>
                    <a:pt x="96" y="24"/>
                  </a:lnTo>
                  <a:lnTo>
                    <a:pt x="105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6" name="Freeform 24"/>
            <p:cNvSpPr>
              <a:spLocks/>
            </p:cNvSpPr>
            <p:nvPr/>
          </p:nvSpPr>
          <p:spPr bwMode="auto">
            <a:xfrm>
              <a:off x="4275" y="2213"/>
              <a:ext cx="115" cy="71"/>
            </a:xfrm>
            <a:custGeom>
              <a:avLst/>
              <a:gdLst/>
              <a:ahLst/>
              <a:cxnLst>
                <a:cxn ang="0">
                  <a:pos x="115" y="71"/>
                </a:cxn>
                <a:cxn ang="0">
                  <a:pos x="115" y="62"/>
                </a:cxn>
                <a:cxn ang="0">
                  <a:pos x="115" y="47"/>
                </a:cxn>
                <a:cxn ang="0">
                  <a:pos x="105" y="33"/>
                </a:cxn>
                <a:cxn ang="0">
                  <a:pos x="96" y="28"/>
                </a:cxn>
                <a:cxn ang="0">
                  <a:pos x="0" y="0"/>
                </a:cxn>
              </a:cxnLst>
              <a:rect l="0" t="0" r="r" b="b"/>
              <a:pathLst>
                <a:path w="115" h="71">
                  <a:moveTo>
                    <a:pt x="115" y="71"/>
                  </a:moveTo>
                  <a:lnTo>
                    <a:pt x="115" y="62"/>
                  </a:lnTo>
                  <a:lnTo>
                    <a:pt x="115" y="47"/>
                  </a:lnTo>
                  <a:lnTo>
                    <a:pt x="105" y="33"/>
                  </a:lnTo>
                  <a:lnTo>
                    <a:pt x="96" y="28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7" name="Freeform 25"/>
            <p:cNvSpPr>
              <a:spLocks/>
            </p:cNvSpPr>
            <p:nvPr/>
          </p:nvSpPr>
          <p:spPr bwMode="auto">
            <a:xfrm>
              <a:off x="3979" y="2131"/>
              <a:ext cx="148" cy="39"/>
            </a:xfrm>
            <a:custGeom>
              <a:avLst/>
              <a:gdLst/>
              <a:ahLst/>
              <a:cxnLst>
                <a:cxn ang="0">
                  <a:pos x="148" y="39"/>
                </a:cxn>
                <a:cxn ang="0">
                  <a:pos x="96" y="24"/>
                </a:cxn>
                <a:cxn ang="0">
                  <a:pos x="0" y="0"/>
                </a:cxn>
              </a:cxnLst>
              <a:rect l="0" t="0" r="r" b="b"/>
              <a:pathLst>
                <a:path w="148" h="39">
                  <a:moveTo>
                    <a:pt x="148" y="39"/>
                  </a:moveTo>
                  <a:lnTo>
                    <a:pt x="96" y="2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8" name="Freeform 26"/>
            <p:cNvSpPr>
              <a:spLocks/>
            </p:cNvSpPr>
            <p:nvPr/>
          </p:nvSpPr>
          <p:spPr bwMode="auto">
            <a:xfrm>
              <a:off x="3807" y="1945"/>
              <a:ext cx="24" cy="148"/>
            </a:xfrm>
            <a:custGeom>
              <a:avLst/>
              <a:gdLst/>
              <a:ahLst/>
              <a:cxnLst>
                <a:cxn ang="0">
                  <a:pos x="24" y="148"/>
                </a:cxn>
                <a:cxn ang="0">
                  <a:pos x="0" y="100"/>
                </a:cxn>
                <a:cxn ang="0">
                  <a:pos x="0" y="0"/>
                </a:cxn>
              </a:cxnLst>
              <a:rect l="0" t="0" r="r" b="b"/>
              <a:pathLst>
                <a:path w="24" h="148">
                  <a:moveTo>
                    <a:pt x="24" y="148"/>
                  </a:moveTo>
                  <a:lnTo>
                    <a:pt x="0" y="100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99" name="Line 27"/>
            <p:cNvSpPr>
              <a:spLocks noChangeShapeType="1"/>
            </p:cNvSpPr>
            <p:nvPr/>
          </p:nvSpPr>
          <p:spPr bwMode="auto">
            <a:xfrm flipV="1">
              <a:off x="3802" y="1639"/>
              <a:ext cx="1" cy="153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0" name="Line 28"/>
            <p:cNvSpPr>
              <a:spLocks noChangeShapeType="1"/>
            </p:cNvSpPr>
            <p:nvPr/>
          </p:nvSpPr>
          <p:spPr bwMode="auto">
            <a:xfrm flipV="1">
              <a:off x="3798" y="1333"/>
              <a:ext cx="1" cy="153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1" name="Freeform 29"/>
            <p:cNvSpPr>
              <a:spLocks/>
            </p:cNvSpPr>
            <p:nvPr/>
          </p:nvSpPr>
          <p:spPr bwMode="auto">
            <a:xfrm>
              <a:off x="3793" y="1027"/>
              <a:ext cx="5" cy="153"/>
            </a:xfrm>
            <a:custGeom>
              <a:avLst/>
              <a:gdLst/>
              <a:ahLst/>
              <a:cxnLst>
                <a:cxn ang="0">
                  <a:pos x="5" y="153"/>
                </a:cxn>
                <a:cxn ang="0">
                  <a:pos x="0" y="43"/>
                </a:cxn>
                <a:cxn ang="0">
                  <a:pos x="0" y="0"/>
                </a:cxn>
              </a:cxnLst>
              <a:rect l="0" t="0" r="r" b="b"/>
              <a:pathLst>
                <a:path w="5" h="153">
                  <a:moveTo>
                    <a:pt x="5" y="153"/>
                  </a:moveTo>
                  <a:lnTo>
                    <a:pt x="0" y="4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2" name="Freeform 30"/>
            <p:cNvSpPr>
              <a:spLocks/>
            </p:cNvSpPr>
            <p:nvPr/>
          </p:nvSpPr>
          <p:spPr bwMode="auto">
            <a:xfrm>
              <a:off x="3778" y="726"/>
              <a:ext cx="10" cy="149"/>
            </a:xfrm>
            <a:custGeom>
              <a:avLst/>
              <a:gdLst/>
              <a:ahLst/>
              <a:cxnLst>
                <a:cxn ang="0">
                  <a:pos x="10" y="149"/>
                </a:cxn>
                <a:cxn ang="0">
                  <a:pos x="5" y="19"/>
                </a:cxn>
                <a:cxn ang="0">
                  <a:pos x="0" y="0"/>
                </a:cxn>
              </a:cxnLst>
              <a:rect l="0" t="0" r="r" b="b"/>
              <a:pathLst>
                <a:path w="10" h="149">
                  <a:moveTo>
                    <a:pt x="10" y="149"/>
                  </a:moveTo>
                  <a:lnTo>
                    <a:pt x="5" y="19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3" name="Freeform 31"/>
            <p:cNvSpPr>
              <a:spLocks/>
            </p:cNvSpPr>
            <p:nvPr/>
          </p:nvSpPr>
          <p:spPr bwMode="auto">
            <a:xfrm>
              <a:off x="3721" y="430"/>
              <a:ext cx="5" cy="148"/>
            </a:xfrm>
            <a:custGeom>
              <a:avLst/>
              <a:gdLst/>
              <a:ahLst/>
              <a:cxnLst>
                <a:cxn ang="0">
                  <a:pos x="5" y="148"/>
                </a:cxn>
                <a:cxn ang="0">
                  <a:pos x="0" y="129"/>
                </a:cxn>
                <a:cxn ang="0">
                  <a:pos x="5" y="81"/>
                </a:cxn>
                <a:cxn ang="0">
                  <a:pos x="5" y="34"/>
                </a:cxn>
                <a:cxn ang="0">
                  <a:pos x="0" y="0"/>
                </a:cxn>
              </a:cxnLst>
              <a:rect l="0" t="0" r="r" b="b"/>
              <a:pathLst>
                <a:path w="5" h="148">
                  <a:moveTo>
                    <a:pt x="5" y="148"/>
                  </a:moveTo>
                  <a:lnTo>
                    <a:pt x="0" y="129"/>
                  </a:lnTo>
                  <a:lnTo>
                    <a:pt x="5" y="81"/>
                  </a:lnTo>
                  <a:lnTo>
                    <a:pt x="5" y="3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4" name="Freeform 32"/>
            <p:cNvSpPr>
              <a:spLocks/>
            </p:cNvSpPr>
            <p:nvPr/>
          </p:nvSpPr>
          <p:spPr bwMode="auto">
            <a:xfrm>
              <a:off x="3549" y="215"/>
              <a:ext cx="129" cy="67"/>
            </a:xfrm>
            <a:custGeom>
              <a:avLst/>
              <a:gdLst/>
              <a:ahLst/>
              <a:cxnLst>
                <a:cxn ang="0">
                  <a:pos x="129" y="67"/>
                </a:cxn>
                <a:cxn ang="0">
                  <a:pos x="119" y="53"/>
                </a:cxn>
                <a:cxn ang="0">
                  <a:pos x="100" y="38"/>
                </a:cxn>
                <a:cxn ang="0">
                  <a:pos x="76" y="24"/>
                </a:cxn>
                <a:cxn ang="0">
                  <a:pos x="53" y="14"/>
                </a:cxn>
                <a:cxn ang="0">
                  <a:pos x="0" y="0"/>
                </a:cxn>
              </a:cxnLst>
              <a:rect l="0" t="0" r="r" b="b"/>
              <a:pathLst>
                <a:path w="129" h="67">
                  <a:moveTo>
                    <a:pt x="129" y="67"/>
                  </a:moveTo>
                  <a:lnTo>
                    <a:pt x="119" y="53"/>
                  </a:lnTo>
                  <a:lnTo>
                    <a:pt x="100" y="38"/>
                  </a:lnTo>
                  <a:lnTo>
                    <a:pt x="76" y="24"/>
                  </a:lnTo>
                  <a:lnTo>
                    <a:pt x="53" y="1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5" name="Freeform 33"/>
            <p:cNvSpPr>
              <a:spLocks/>
            </p:cNvSpPr>
            <p:nvPr/>
          </p:nvSpPr>
          <p:spPr bwMode="auto">
            <a:xfrm>
              <a:off x="3267" y="96"/>
              <a:ext cx="134" cy="66"/>
            </a:xfrm>
            <a:custGeom>
              <a:avLst/>
              <a:gdLst/>
              <a:ahLst/>
              <a:cxnLst>
                <a:cxn ang="0">
                  <a:pos x="134" y="66"/>
                </a:cxn>
                <a:cxn ang="0">
                  <a:pos x="72" y="43"/>
                </a:cxn>
                <a:cxn ang="0">
                  <a:pos x="43" y="23"/>
                </a:cxn>
                <a:cxn ang="0">
                  <a:pos x="10" y="4"/>
                </a:cxn>
                <a:cxn ang="0">
                  <a:pos x="0" y="0"/>
                </a:cxn>
              </a:cxnLst>
              <a:rect l="0" t="0" r="r" b="b"/>
              <a:pathLst>
                <a:path w="134" h="66">
                  <a:moveTo>
                    <a:pt x="134" y="66"/>
                  </a:moveTo>
                  <a:lnTo>
                    <a:pt x="72" y="43"/>
                  </a:lnTo>
                  <a:lnTo>
                    <a:pt x="43" y="23"/>
                  </a:ln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6" name="Freeform 34"/>
            <p:cNvSpPr>
              <a:spLocks/>
            </p:cNvSpPr>
            <p:nvPr/>
          </p:nvSpPr>
          <p:spPr bwMode="auto">
            <a:xfrm>
              <a:off x="3019" y="48"/>
              <a:ext cx="105" cy="48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86" y="5"/>
                </a:cxn>
                <a:cxn ang="0">
                  <a:pos x="67" y="9"/>
                </a:cxn>
                <a:cxn ang="0">
                  <a:pos x="47" y="19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4" y="43"/>
                </a:cxn>
                <a:cxn ang="0">
                  <a:pos x="28" y="24"/>
                </a:cxn>
              </a:cxnLst>
              <a:rect l="0" t="0" r="r" b="b"/>
              <a:pathLst>
                <a:path w="105" h="48">
                  <a:moveTo>
                    <a:pt x="105" y="0"/>
                  </a:moveTo>
                  <a:lnTo>
                    <a:pt x="86" y="5"/>
                  </a:lnTo>
                  <a:lnTo>
                    <a:pt x="67" y="9"/>
                  </a:lnTo>
                  <a:lnTo>
                    <a:pt x="47" y="19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4" y="43"/>
                  </a:lnTo>
                  <a:lnTo>
                    <a:pt x="28" y="2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7" name="Freeform 35"/>
            <p:cNvSpPr>
              <a:spLocks/>
            </p:cNvSpPr>
            <p:nvPr/>
          </p:nvSpPr>
          <p:spPr bwMode="auto">
            <a:xfrm>
              <a:off x="2828" y="191"/>
              <a:ext cx="148" cy="34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43" y="0"/>
                </a:cxn>
                <a:cxn ang="0">
                  <a:pos x="105" y="14"/>
                </a:cxn>
                <a:cxn ang="0">
                  <a:pos x="62" y="24"/>
                </a:cxn>
                <a:cxn ang="0">
                  <a:pos x="0" y="34"/>
                </a:cxn>
              </a:cxnLst>
              <a:rect l="0" t="0" r="r" b="b"/>
              <a:pathLst>
                <a:path w="148" h="34">
                  <a:moveTo>
                    <a:pt x="148" y="0"/>
                  </a:moveTo>
                  <a:lnTo>
                    <a:pt x="143" y="0"/>
                  </a:lnTo>
                  <a:lnTo>
                    <a:pt x="105" y="14"/>
                  </a:lnTo>
                  <a:lnTo>
                    <a:pt x="62" y="24"/>
                  </a:lnTo>
                  <a:lnTo>
                    <a:pt x="0" y="3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8" name="Freeform 36"/>
            <p:cNvSpPr>
              <a:spLocks/>
            </p:cNvSpPr>
            <p:nvPr/>
          </p:nvSpPr>
          <p:spPr bwMode="auto">
            <a:xfrm>
              <a:off x="2761" y="311"/>
              <a:ext cx="76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105"/>
                </a:cxn>
                <a:cxn ang="0">
                  <a:pos x="76" y="86"/>
                </a:cxn>
              </a:cxnLst>
              <a:rect l="0" t="0" r="r" b="b"/>
              <a:pathLst>
                <a:path w="76" h="105">
                  <a:moveTo>
                    <a:pt x="0" y="0"/>
                  </a:moveTo>
                  <a:lnTo>
                    <a:pt x="38" y="105"/>
                  </a:lnTo>
                  <a:lnTo>
                    <a:pt x="76" y="86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09" name="Freeform 37"/>
            <p:cNvSpPr>
              <a:spLocks/>
            </p:cNvSpPr>
            <p:nvPr/>
          </p:nvSpPr>
          <p:spPr bwMode="auto">
            <a:xfrm>
              <a:off x="2947" y="315"/>
              <a:ext cx="38" cy="1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0"/>
                </a:cxn>
                <a:cxn ang="0">
                  <a:pos x="38" y="101"/>
                </a:cxn>
                <a:cxn ang="0">
                  <a:pos x="5" y="110"/>
                </a:cxn>
              </a:cxnLst>
              <a:rect l="0" t="0" r="r" b="b"/>
              <a:pathLst>
                <a:path w="38" h="110">
                  <a:moveTo>
                    <a:pt x="0" y="0"/>
                  </a:moveTo>
                  <a:lnTo>
                    <a:pt x="10" y="0"/>
                  </a:lnTo>
                  <a:lnTo>
                    <a:pt x="38" y="101"/>
                  </a:lnTo>
                  <a:lnTo>
                    <a:pt x="5" y="11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0" name="Freeform 38"/>
            <p:cNvSpPr>
              <a:spLocks/>
            </p:cNvSpPr>
            <p:nvPr/>
          </p:nvSpPr>
          <p:spPr bwMode="auto">
            <a:xfrm>
              <a:off x="2828" y="497"/>
              <a:ext cx="119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5"/>
                </a:cxn>
                <a:cxn ang="0">
                  <a:pos x="23" y="10"/>
                </a:cxn>
                <a:cxn ang="0">
                  <a:pos x="52" y="14"/>
                </a:cxn>
                <a:cxn ang="0">
                  <a:pos x="109" y="0"/>
                </a:cxn>
                <a:cxn ang="0">
                  <a:pos x="114" y="5"/>
                </a:cxn>
                <a:cxn ang="0">
                  <a:pos x="119" y="14"/>
                </a:cxn>
                <a:cxn ang="0">
                  <a:pos x="114" y="24"/>
                </a:cxn>
                <a:cxn ang="0">
                  <a:pos x="109" y="33"/>
                </a:cxn>
                <a:cxn ang="0">
                  <a:pos x="105" y="33"/>
                </a:cxn>
              </a:cxnLst>
              <a:rect l="0" t="0" r="r" b="b"/>
              <a:pathLst>
                <a:path w="119" h="33">
                  <a:moveTo>
                    <a:pt x="0" y="0"/>
                  </a:moveTo>
                  <a:lnTo>
                    <a:pt x="4" y="5"/>
                  </a:lnTo>
                  <a:lnTo>
                    <a:pt x="23" y="10"/>
                  </a:lnTo>
                  <a:lnTo>
                    <a:pt x="52" y="14"/>
                  </a:lnTo>
                  <a:lnTo>
                    <a:pt x="109" y="0"/>
                  </a:lnTo>
                  <a:lnTo>
                    <a:pt x="114" y="5"/>
                  </a:lnTo>
                  <a:lnTo>
                    <a:pt x="119" y="14"/>
                  </a:lnTo>
                  <a:lnTo>
                    <a:pt x="114" y="24"/>
                  </a:lnTo>
                  <a:lnTo>
                    <a:pt x="109" y="33"/>
                  </a:lnTo>
                  <a:lnTo>
                    <a:pt x="105" y="3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1" name="Freeform 39"/>
            <p:cNvSpPr>
              <a:spLocks/>
            </p:cNvSpPr>
            <p:nvPr/>
          </p:nvSpPr>
          <p:spPr bwMode="auto">
            <a:xfrm>
              <a:off x="2789" y="559"/>
              <a:ext cx="53" cy="1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5"/>
                </a:cxn>
                <a:cxn ang="0">
                  <a:pos x="53" y="0"/>
                </a:cxn>
                <a:cxn ang="0">
                  <a:pos x="43" y="72"/>
                </a:cxn>
                <a:cxn ang="0">
                  <a:pos x="39" y="100"/>
                </a:cxn>
              </a:cxnLst>
              <a:rect l="0" t="0" r="r" b="b"/>
              <a:pathLst>
                <a:path w="53" h="100">
                  <a:moveTo>
                    <a:pt x="0" y="5"/>
                  </a:moveTo>
                  <a:lnTo>
                    <a:pt x="5" y="5"/>
                  </a:lnTo>
                  <a:lnTo>
                    <a:pt x="53" y="0"/>
                  </a:lnTo>
                  <a:lnTo>
                    <a:pt x="43" y="72"/>
                  </a:lnTo>
                  <a:lnTo>
                    <a:pt x="39" y="10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2" name="Freeform 40"/>
            <p:cNvSpPr>
              <a:spLocks/>
            </p:cNvSpPr>
            <p:nvPr/>
          </p:nvSpPr>
          <p:spPr bwMode="auto">
            <a:xfrm>
              <a:off x="2746" y="808"/>
              <a:ext cx="48" cy="14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19" y="90"/>
                </a:cxn>
                <a:cxn ang="0">
                  <a:pos x="0" y="138"/>
                </a:cxn>
                <a:cxn ang="0">
                  <a:pos x="0" y="148"/>
                </a:cxn>
              </a:cxnLst>
              <a:rect l="0" t="0" r="r" b="b"/>
              <a:pathLst>
                <a:path w="48" h="148">
                  <a:moveTo>
                    <a:pt x="48" y="0"/>
                  </a:moveTo>
                  <a:lnTo>
                    <a:pt x="19" y="90"/>
                  </a:lnTo>
                  <a:lnTo>
                    <a:pt x="0" y="138"/>
                  </a:lnTo>
                  <a:lnTo>
                    <a:pt x="0" y="148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3" name="Freeform 41"/>
            <p:cNvSpPr>
              <a:spLocks/>
            </p:cNvSpPr>
            <p:nvPr/>
          </p:nvSpPr>
          <p:spPr bwMode="auto">
            <a:xfrm>
              <a:off x="2579" y="1090"/>
              <a:ext cx="91" cy="119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62" y="38"/>
                </a:cxn>
                <a:cxn ang="0">
                  <a:pos x="24" y="71"/>
                </a:cxn>
                <a:cxn ang="0">
                  <a:pos x="0" y="114"/>
                </a:cxn>
                <a:cxn ang="0">
                  <a:pos x="0" y="119"/>
                </a:cxn>
              </a:cxnLst>
              <a:rect l="0" t="0" r="r" b="b"/>
              <a:pathLst>
                <a:path w="91" h="119">
                  <a:moveTo>
                    <a:pt x="91" y="0"/>
                  </a:moveTo>
                  <a:lnTo>
                    <a:pt x="62" y="38"/>
                  </a:lnTo>
                  <a:lnTo>
                    <a:pt x="24" y="71"/>
                  </a:lnTo>
                  <a:lnTo>
                    <a:pt x="0" y="114"/>
                  </a:lnTo>
                  <a:lnTo>
                    <a:pt x="0" y="11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4" name="Freeform 42"/>
            <p:cNvSpPr>
              <a:spLocks/>
            </p:cNvSpPr>
            <p:nvPr/>
          </p:nvSpPr>
          <p:spPr bwMode="auto">
            <a:xfrm>
              <a:off x="2565" y="1362"/>
              <a:ext cx="38" cy="12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7"/>
                </a:cxn>
                <a:cxn ang="0">
                  <a:pos x="0" y="110"/>
                </a:cxn>
                <a:cxn ang="0">
                  <a:pos x="28" y="124"/>
                </a:cxn>
                <a:cxn ang="0">
                  <a:pos x="38" y="129"/>
                </a:cxn>
              </a:cxnLst>
              <a:rect l="0" t="0" r="r" b="b"/>
              <a:pathLst>
                <a:path w="38" h="129">
                  <a:moveTo>
                    <a:pt x="5" y="0"/>
                  </a:moveTo>
                  <a:lnTo>
                    <a:pt x="0" y="57"/>
                  </a:lnTo>
                  <a:lnTo>
                    <a:pt x="0" y="110"/>
                  </a:lnTo>
                  <a:lnTo>
                    <a:pt x="28" y="124"/>
                  </a:lnTo>
                  <a:lnTo>
                    <a:pt x="38" y="12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5" name="Freeform 43"/>
            <p:cNvSpPr>
              <a:spLocks/>
            </p:cNvSpPr>
            <p:nvPr/>
          </p:nvSpPr>
          <p:spPr bwMode="auto">
            <a:xfrm>
              <a:off x="2746" y="1510"/>
              <a:ext cx="148" cy="2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0" y="24"/>
                </a:cxn>
                <a:cxn ang="0">
                  <a:pos x="62" y="24"/>
                </a:cxn>
                <a:cxn ang="0">
                  <a:pos x="86" y="19"/>
                </a:cxn>
                <a:cxn ang="0">
                  <a:pos x="115" y="14"/>
                </a:cxn>
                <a:cxn ang="0">
                  <a:pos x="148" y="0"/>
                </a:cxn>
              </a:cxnLst>
              <a:rect l="0" t="0" r="r" b="b"/>
              <a:pathLst>
                <a:path w="148" h="24">
                  <a:moveTo>
                    <a:pt x="0" y="24"/>
                  </a:moveTo>
                  <a:lnTo>
                    <a:pt x="10" y="24"/>
                  </a:lnTo>
                  <a:lnTo>
                    <a:pt x="62" y="24"/>
                  </a:lnTo>
                  <a:lnTo>
                    <a:pt x="86" y="19"/>
                  </a:lnTo>
                  <a:lnTo>
                    <a:pt x="115" y="14"/>
                  </a:lnTo>
                  <a:lnTo>
                    <a:pt x="148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6" name="Freeform 44"/>
            <p:cNvSpPr>
              <a:spLocks/>
            </p:cNvSpPr>
            <p:nvPr/>
          </p:nvSpPr>
          <p:spPr bwMode="auto">
            <a:xfrm>
              <a:off x="3019" y="1405"/>
              <a:ext cx="105" cy="53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8" y="0"/>
                </a:cxn>
                <a:cxn ang="0">
                  <a:pos x="86" y="0"/>
                </a:cxn>
                <a:cxn ang="0">
                  <a:pos x="95" y="10"/>
                </a:cxn>
                <a:cxn ang="0">
                  <a:pos x="105" y="53"/>
                </a:cxn>
              </a:cxnLst>
              <a:rect l="0" t="0" r="r" b="b"/>
              <a:pathLst>
                <a:path w="105" h="53">
                  <a:moveTo>
                    <a:pt x="0" y="19"/>
                  </a:moveTo>
                  <a:lnTo>
                    <a:pt x="38" y="0"/>
                  </a:lnTo>
                  <a:lnTo>
                    <a:pt x="86" y="0"/>
                  </a:lnTo>
                  <a:lnTo>
                    <a:pt x="95" y="10"/>
                  </a:lnTo>
                  <a:lnTo>
                    <a:pt x="105" y="5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7" name="Line 45"/>
            <p:cNvSpPr>
              <a:spLocks noChangeShapeType="1"/>
            </p:cNvSpPr>
            <p:nvPr/>
          </p:nvSpPr>
          <p:spPr bwMode="auto">
            <a:xfrm>
              <a:off x="3157" y="1610"/>
              <a:ext cx="29" cy="149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8" name="Line 46"/>
            <p:cNvSpPr>
              <a:spLocks noChangeShapeType="1"/>
            </p:cNvSpPr>
            <p:nvPr/>
          </p:nvSpPr>
          <p:spPr bwMode="auto">
            <a:xfrm>
              <a:off x="3215" y="1907"/>
              <a:ext cx="33" cy="153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19" name="Freeform 47"/>
            <p:cNvSpPr>
              <a:spLocks/>
            </p:cNvSpPr>
            <p:nvPr/>
          </p:nvSpPr>
          <p:spPr bwMode="auto">
            <a:xfrm>
              <a:off x="3028" y="2146"/>
              <a:ext cx="129" cy="57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86" y="14"/>
                </a:cxn>
                <a:cxn ang="0">
                  <a:pos x="53" y="19"/>
                </a:cxn>
                <a:cxn ang="0">
                  <a:pos x="19" y="24"/>
                </a:cxn>
                <a:cxn ang="0">
                  <a:pos x="0" y="47"/>
                </a:cxn>
                <a:cxn ang="0">
                  <a:pos x="0" y="57"/>
                </a:cxn>
              </a:cxnLst>
              <a:rect l="0" t="0" r="r" b="b"/>
              <a:pathLst>
                <a:path w="129" h="57">
                  <a:moveTo>
                    <a:pt x="129" y="0"/>
                  </a:moveTo>
                  <a:lnTo>
                    <a:pt x="86" y="14"/>
                  </a:lnTo>
                  <a:lnTo>
                    <a:pt x="53" y="19"/>
                  </a:lnTo>
                  <a:lnTo>
                    <a:pt x="19" y="24"/>
                  </a:lnTo>
                  <a:lnTo>
                    <a:pt x="0" y="47"/>
                  </a:lnTo>
                  <a:lnTo>
                    <a:pt x="0" y="57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0" name="Freeform 48"/>
            <p:cNvSpPr>
              <a:spLocks/>
            </p:cNvSpPr>
            <p:nvPr/>
          </p:nvSpPr>
          <p:spPr bwMode="auto">
            <a:xfrm>
              <a:off x="2995" y="2346"/>
              <a:ext cx="57" cy="1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5" y="29"/>
                </a:cxn>
                <a:cxn ang="0">
                  <a:pos x="14" y="53"/>
                </a:cxn>
                <a:cxn ang="0">
                  <a:pos x="28" y="77"/>
                </a:cxn>
                <a:cxn ang="0">
                  <a:pos x="48" y="101"/>
                </a:cxn>
                <a:cxn ang="0">
                  <a:pos x="57" y="139"/>
                </a:cxn>
              </a:cxnLst>
              <a:rect l="0" t="0" r="r" b="b"/>
              <a:pathLst>
                <a:path w="57" h="139">
                  <a:moveTo>
                    <a:pt x="0" y="0"/>
                  </a:moveTo>
                  <a:lnTo>
                    <a:pt x="0" y="5"/>
                  </a:lnTo>
                  <a:lnTo>
                    <a:pt x="5" y="29"/>
                  </a:lnTo>
                  <a:lnTo>
                    <a:pt x="14" y="53"/>
                  </a:lnTo>
                  <a:lnTo>
                    <a:pt x="28" y="77"/>
                  </a:lnTo>
                  <a:lnTo>
                    <a:pt x="48" y="101"/>
                  </a:lnTo>
                  <a:lnTo>
                    <a:pt x="57" y="13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1" name="Freeform 49"/>
            <p:cNvSpPr>
              <a:spLocks/>
            </p:cNvSpPr>
            <p:nvPr/>
          </p:nvSpPr>
          <p:spPr bwMode="auto">
            <a:xfrm>
              <a:off x="3138" y="2604"/>
              <a:ext cx="110" cy="1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3" y="48"/>
                </a:cxn>
                <a:cxn ang="0">
                  <a:pos x="86" y="77"/>
                </a:cxn>
                <a:cxn ang="0">
                  <a:pos x="100" y="91"/>
                </a:cxn>
                <a:cxn ang="0">
                  <a:pos x="110" y="106"/>
                </a:cxn>
              </a:cxnLst>
              <a:rect l="0" t="0" r="r" b="b"/>
              <a:pathLst>
                <a:path w="110" h="106">
                  <a:moveTo>
                    <a:pt x="0" y="0"/>
                  </a:moveTo>
                  <a:lnTo>
                    <a:pt x="53" y="48"/>
                  </a:lnTo>
                  <a:lnTo>
                    <a:pt x="86" y="77"/>
                  </a:lnTo>
                  <a:lnTo>
                    <a:pt x="100" y="91"/>
                  </a:lnTo>
                  <a:lnTo>
                    <a:pt x="110" y="106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2" name="Freeform 50"/>
            <p:cNvSpPr>
              <a:spLocks/>
            </p:cNvSpPr>
            <p:nvPr/>
          </p:nvSpPr>
          <p:spPr bwMode="auto">
            <a:xfrm>
              <a:off x="3334" y="2839"/>
              <a:ext cx="57" cy="1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86"/>
                </a:cxn>
                <a:cxn ang="0">
                  <a:pos x="57" y="133"/>
                </a:cxn>
              </a:cxnLst>
              <a:rect l="0" t="0" r="r" b="b"/>
              <a:pathLst>
                <a:path w="57" h="133">
                  <a:moveTo>
                    <a:pt x="0" y="0"/>
                  </a:moveTo>
                  <a:lnTo>
                    <a:pt x="57" y="86"/>
                  </a:lnTo>
                  <a:lnTo>
                    <a:pt x="57" y="13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3" name="Line 51"/>
            <p:cNvSpPr>
              <a:spLocks noChangeShapeType="1"/>
            </p:cNvSpPr>
            <p:nvPr/>
          </p:nvSpPr>
          <p:spPr bwMode="auto">
            <a:xfrm flipH="1">
              <a:off x="3387" y="3125"/>
              <a:ext cx="4" cy="153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4" name="Freeform 52"/>
            <p:cNvSpPr>
              <a:spLocks/>
            </p:cNvSpPr>
            <p:nvPr/>
          </p:nvSpPr>
          <p:spPr bwMode="auto">
            <a:xfrm>
              <a:off x="3387" y="3431"/>
              <a:ext cx="1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1"/>
                </a:cxn>
                <a:cxn ang="0">
                  <a:pos x="0" y="153"/>
                </a:cxn>
              </a:cxnLst>
              <a:rect l="0" t="0" r="r" b="b"/>
              <a:pathLst>
                <a:path h="153">
                  <a:moveTo>
                    <a:pt x="0" y="0"/>
                  </a:moveTo>
                  <a:lnTo>
                    <a:pt x="0" y="81"/>
                  </a:lnTo>
                  <a:lnTo>
                    <a:pt x="0" y="15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5" name="Freeform 53"/>
            <p:cNvSpPr>
              <a:spLocks/>
            </p:cNvSpPr>
            <p:nvPr/>
          </p:nvSpPr>
          <p:spPr bwMode="auto">
            <a:xfrm>
              <a:off x="3334" y="3737"/>
              <a:ext cx="72" cy="11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24"/>
                </a:cxn>
                <a:cxn ang="0">
                  <a:pos x="72" y="53"/>
                </a:cxn>
                <a:cxn ang="0">
                  <a:pos x="43" y="72"/>
                </a:cxn>
                <a:cxn ang="0">
                  <a:pos x="14" y="91"/>
                </a:cxn>
                <a:cxn ang="0">
                  <a:pos x="5" y="105"/>
                </a:cxn>
                <a:cxn ang="0">
                  <a:pos x="0" y="110"/>
                </a:cxn>
              </a:cxnLst>
              <a:rect l="0" t="0" r="r" b="b"/>
              <a:pathLst>
                <a:path w="72" h="110">
                  <a:moveTo>
                    <a:pt x="48" y="0"/>
                  </a:moveTo>
                  <a:lnTo>
                    <a:pt x="48" y="24"/>
                  </a:lnTo>
                  <a:lnTo>
                    <a:pt x="72" y="53"/>
                  </a:lnTo>
                  <a:lnTo>
                    <a:pt x="43" y="72"/>
                  </a:lnTo>
                  <a:lnTo>
                    <a:pt x="14" y="91"/>
                  </a:lnTo>
                  <a:lnTo>
                    <a:pt x="5" y="105"/>
                  </a:lnTo>
                  <a:lnTo>
                    <a:pt x="0" y="11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6" name="Freeform 54"/>
            <p:cNvSpPr>
              <a:spLocks/>
            </p:cNvSpPr>
            <p:nvPr/>
          </p:nvSpPr>
          <p:spPr bwMode="auto">
            <a:xfrm>
              <a:off x="3305" y="3985"/>
              <a:ext cx="48" cy="139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8" y="5"/>
                </a:cxn>
                <a:cxn ang="0">
                  <a:pos x="48" y="34"/>
                </a:cxn>
                <a:cxn ang="0">
                  <a:pos x="43" y="58"/>
                </a:cxn>
                <a:cxn ang="0">
                  <a:pos x="34" y="87"/>
                </a:cxn>
                <a:cxn ang="0">
                  <a:pos x="19" y="110"/>
                </a:cxn>
                <a:cxn ang="0">
                  <a:pos x="0" y="134"/>
                </a:cxn>
                <a:cxn ang="0">
                  <a:pos x="0" y="139"/>
                </a:cxn>
              </a:cxnLst>
              <a:rect l="0" t="0" r="r" b="b"/>
              <a:pathLst>
                <a:path w="48" h="139">
                  <a:moveTo>
                    <a:pt x="43" y="0"/>
                  </a:moveTo>
                  <a:lnTo>
                    <a:pt x="48" y="5"/>
                  </a:lnTo>
                  <a:lnTo>
                    <a:pt x="48" y="34"/>
                  </a:lnTo>
                  <a:lnTo>
                    <a:pt x="43" y="58"/>
                  </a:lnTo>
                  <a:lnTo>
                    <a:pt x="34" y="87"/>
                  </a:lnTo>
                  <a:lnTo>
                    <a:pt x="19" y="110"/>
                  </a:lnTo>
                  <a:lnTo>
                    <a:pt x="0" y="134"/>
                  </a:lnTo>
                  <a:lnTo>
                    <a:pt x="0" y="13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7" name="Freeform 55"/>
            <p:cNvSpPr>
              <a:spLocks/>
            </p:cNvSpPr>
            <p:nvPr/>
          </p:nvSpPr>
          <p:spPr bwMode="auto">
            <a:xfrm>
              <a:off x="3406" y="4220"/>
              <a:ext cx="138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8" y="9"/>
                </a:cxn>
                <a:cxn ang="0">
                  <a:pos x="43" y="19"/>
                </a:cxn>
                <a:cxn ang="0">
                  <a:pos x="52" y="28"/>
                </a:cxn>
                <a:cxn ang="0">
                  <a:pos x="138" y="43"/>
                </a:cxn>
              </a:cxnLst>
              <a:rect l="0" t="0" r="r" b="b"/>
              <a:pathLst>
                <a:path w="138" h="43">
                  <a:moveTo>
                    <a:pt x="0" y="0"/>
                  </a:moveTo>
                  <a:lnTo>
                    <a:pt x="28" y="9"/>
                  </a:lnTo>
                  <a:lnTo>
                    <a:pt x="43" y="19"/>
                  </a:lnTo>
                  <a:lnTo>
                    <a:pt x="52" y="28"/>
                  </a:lnTo>
                  <a:lnTo>
                    <a:pt x="138" y="4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8" name="Freeform 56"/>
            <p:cNvSpPr>
              <a:spLocks/>
            </p:cNvSpPr>
            <p:nvPr/>
          </p:nvSpPr>
          <p:spPr bwMode="auto">
            <a:xfrm>
              <a:off x="3649" y="4134"/>
              <a:ext cx="101" cy="47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5" y="33"/>
                </a:cxn>
                <a:cxn ang="0">
                  <a:pos x="58" y="0"/>
                </a:cxn>
                <a:cxn ang="0">
                  <a:pos x="67" y="0"/>
                </a:cxn>
                <a:cxn ang="0">
                  <a:pos x="77" y="0"/>
                </a:cxn>
                <a:cxn ang="0">
                  <a:pos x="86" y="4"/>
                </a:cxn>
                <a:cxn ang="0">
                  <a:pos x="96" y="14"/>
                </a:cxn>
                <a:cxn ang="0">
                  <a:pos x="96" y="33"/>
                </a:cxn>
                <a:cxn ang="0">
                  <a:pos x="101" y="43"/>
                </a:cxn>
              </a:cxnLst>
              <a:rect l="0" t="0" r="r" b="b"/>
              <a:pathLst>
                <a:path w="101" h="47">
                  <a:moveTo>
                    <a:pt x="0" y="47"/>
                  </a:moveTo>
                  <a:lnTo>
                    <a:pt x="5" y="33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86" y="4"/>
                  </a:lnTo>
                  <a:lnTo>
                    <a:pt x="96" y="14"/>
                  </a:lnTo>
                  <a:lnTo>
                    <a:pt x="96" y="33"/>
                  </a:lnTo>
                  <a:lnTo>
                    <a:pt x="101" y="4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9" name="Freeform 57"/>
            <p:cNvSpPr>
              <a:spLocks/>
            </p:cNvSpPr>
            <p:nvPr/>
          </p:nvSpPr>
          <p:spPr bwMode="auto">
            <a:xfrm>
              <a:off x="3879" y="4181"/>
              <a:ext cx="15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0"/>
                </a:cxn>
                <a:cxn ang="0">
                  <a:pos x="57" y="5"/>
                </a:cxn>
                <a:cxn ang="0">
                  <a:pos x="86" y="5"/>
                </a:cxn>
                <a:cxn ang="0">
                  <a:pos x="124" y="10"/>
                </a:cxn>
                <a:cxn ang="0">
                  <a:pos x="153" y="15"/>
                </a:cxn>
              </a:cxnLst>
              <a:rect l="0" t="0" r="r" b="b"/>
              <a:pathLst>
                <a:path w="153" h="15">
                  <a:moveTo>
                    <a:pt x="0" y="0"/>
                  </a:moveTo>
                  <a:lnTo>
                    <a:pt x="14" y="0"/>
                  </a:lnTo>
                  <a:lnTo>
                    <a:pt x="57" y="5"/>
                  </a:lnTo>
                  <a:lnTo>
                    <a:pt x="86" y="5"/>
                  </a:lnTo>
                  <a:lnTo>
                    <a:pt x="124" y="10"/>
                  </a:lnTo>
                  <a:lnTo>
                    <a:pt x="153" y="15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0" name="Freeform 58"/>
            <p:cNvSpPr>
              <a:spLocks/>
            </p:cNvSpPr>
            <p:nvPr/>
          </p:nvSpPr>
          <p:spPr bwMode="auto">
            <a:xfrm>
              <a:off x="4175" y="4033"/>
              <a:ext cx="29" cy="129"/>
            </a:xfrm>
            <a:custGeom>
              <a:avLst/>
              <a:gdLst/>
              <a:ahLst/>
              <a:cxnLst>
                <a:cxn ang="0">
                  <a:pos x="0" y="129"/>
                </a:cxn>
                <a:cxn ang="0">
                  <a:pos x="10" y="125"/>
                </a:cxn>
                <a:cxn ang="0">
                  <a:pos x="14" y="105"/>
                </a:cxn>
                <a:cxn ang="0">
                  <a:pos x="29" y="62"/>
                </a:cxn>
                <a:cxn ang="0">
                  <a:pos x="29" y="39"/>
                </a:cxn>
                <a:cxn ang="0">
                  <a:pos x="29" y="19"/>
                </a:cxn>
                <a:cxn ang="0">
                  <a:pos x="24" y="5"/>
                </a:cxn>
                <a:cxn ang="0">
                  <a:pos x="19" y="0"/>
                </a:cxn>
                <a:cxn ang="0">
                  <a:pos x="10" y="0"/>
                </a:cxn>
                <a:cxn ang="0">
                  <a:pos x="5" y="0"/>
                </a:cxn>
              </a:cxnLst>
              <a:rect l="0" t="0" r="r" b="b"/>
              <a:pathLst>
                <a:path w="29" h="129">
                  <a:moveTo>
                    <a:pt x="0" y="129"/>
                  </a:moveTo>
                  <a:lnTo>
                    <a:pt x="10" y="125"/>
                  </a:lnTo>
                  <a:lnTo>
                    <a:pt x="14" y="105"/>
                  </a:lnTo>
                  <a:lnTo>
                    <a:pt x="29" y="62"/>
                  </a:lnTo>
                  <a:lnTo>
                    <a:pt x="29" y="39"/>
                  </a:lnTo>
                  <a:lnTo>
                    <a:pt x="29" y="19"/>
                  </a:lnTo>
                  <a:lnTo>
                    <a:pt x="24" y="5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5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1" name="Freeform 59"/>
            <p:cNvSpPr>
              <a:spLocks noEditPoints="1"/>
            </p:cNvSpPr>
            <p:nvPr/>
          </p:nvSpPr>
          <p:spPr bwMode="auto">
            <a:xfrm>
              <a:off x="2565" y="48"/>
              <a:ext cx="1185" cy="1486"/>
            </a:xfrm>
            <a:custGeom>
              <a:avLst/>
              <a:gdLst/>
              <a:ahLst/>
              <a:cxnLst>
                <a:cxn ang="0">
                  <a:pos x="487" y="19"/>
                </a:cxn>
                <a:cxn ang="0">
                  <a:pos x="463" y="43"/>
                </a:cxn>
                <a:cxn ang="0">
                  <a:pos x="478" y="38"/>
                </a:cxn>
                <a:cxn ang="0">
                  <a:pos x="1156" y="511"/>
                </a:cxn>
                <a:cxn ang="0">
                  <a:pos x="1161" y="463"/>
                </a:cxn>
                <a:cxn ang="0">
                  <a:pos x="1151" y="353"/>
                </a:cxn>
                <a:cxn ang="0">
                  <a:pos x="1132" y="267"/>
                </a:cxn>
                <a:cxn ang="0">
                  <a:pos x="1103" y="220"/>
                </a:cxn>
                <a:cxn ang="0">
                  <a:pos x="1060" y="191"/>
                </a:cxn>
                <a:cxn ang="0">
                  <a:pos x="774" y="91"/>
                </a:cxn>
                <a:cxn ang="0">
                  <a:pos x="745" y="71"/>
                </a:cxn>
                <a:cxn ang="0">
                  <a:pos x="673" y="28"/>
                </a:cxn>
                <a:cxn ang="0">
                  <a:pos x="587" y="0"/>
                </a:cxn>
                <a:cxn ang="0">
                  <a:pos x="540" y="5"/>
                </a:cxn>
                <a:cxn ang="0">
                  <a:pos x="501" y="19"/>
                </a:cxn>
                <a:cxn ang="0">
                  <a:pos x="478" y="38"/>
                </a:cxn>
                <a:cxn ang="0">
                  <a:pos x="406" y="143"/>
                </a:cxn>
                <a:cxn ang="0">
                  <a:pos x="368" y="157"/>
                </a:cxn>
                <a:cxn ang="0">
                  <a:pos x="325" y="167"/>
                </a:cxn>
                <a:cxn ang="0">
                  <a:pos x="186" y="186"/>
                </a:cxn>
                <a:cxn ang="0">
                  <a:pos x="234" y="368"/>
                </a:cxn>
                <a:cxn ang="0">
                  <a:pos x="349" y="282"/>
                </a:cxn>
                <a:cxn ang="0">
                  <a:pos x="420" y="368"/>
                </a:cxn>
                <a:cxn ang="0">
                  <a:pos x="382" y="382"/>
                </a:cxn>
                <a:cxn ang="0">
                  <a:pos x="272" y="425"/>
                </a:cxn>
                <a:cxn ang="0">
                  <a:pos x="258" y="439"/>
                </a:cxn>
                <a:cxn ang="0">
                  <a:pos x="267" y="454"/>
                </a:cxn>
                <a:cxn ang="0">
                  <a:pos x="315" y="463"/>
                </a:cxn>
                <a:cxn ang="0">
                  <a:pos x="372" y="449"/>
                </a:cxn>
                <a:cxn ang="0">
                  <a:pos x="382" y="463"/>
                </a:cxn>
                <a:cxn ang="0">
                  <a:pos x="372" y="482"/>
                </a:cxn>
                <a:cxn ang="0">
                  <a:pos x="329" y="502"/>
                </a:cxn>
                <a:cxn ang="0">
                  <a:pos x="286" y="506"/>
                </a:cxn>
                <a:cxn ang="0">
                  <a:pos x="224" y="516"/>
                </a:cxn>
                <a:cxn ang="0">
                  <a:pos x="277" y="511"/>
                </a:cxn>
                <a:cxn ang="0">
                  <a:pos x="267" y="583"/>
                </a:cxn>
                <a:cxn ang="0">
                  <a:pos x="234" y="750"/>
                </a:cxn>
                <a:cxn ang="0">
                  <a:pos x="181" y="898"/>
                </a:cxn>
                <a:cxn ang="0">
                  <a:pos x="134" y="994"/>
                </a:cxn>
                <a:cxn ang="0">
                  <a:pos x="76" y="1080"/>
                </a:cxn>
                <a:cxn ang="0">
                  <a:pos x="14" y="1156"/>
                </a:cxn>
                <a:cxn ang="0">
                  <a:pos x="0" y="1371"/>
                </a:cxn>
                <a:cxn ang="0">
                  <a:pos x="0" y="1424"/>
                </a:cxn>
                <a:cxn ang="0">
                  <a:pos x="57" y="1453"/>
                </a:cxn>
                <a:cxn ang="0">
                  <a:pos x="143" y="1481"/>
                </a:cxn>
                <a:cxn ang="0">
                  <a:pos x="243" y="1486"/>
                </a:cxn>
                <a:cxn ang="0">
                  <a:pos x="296" y="1476"/>
                </a:cxn>
                <a:cxn ang="0">
                  <a:pos x="339" y="1457"/>
                </a:cxn>
                <a:cxn ang="0">
                  <a:pos x="411" y="1414"/>
                </a:cxn>
                <a:cxn ang="0">
                  <a:pos x="430" y="1395"/>
                </a:cxn>
                <a:cxn ang="0">
                  <a:pos x="540" y="1357"/>
                </a:cxn>
                <a:cxn ang="0">
                  <a:pos x="712" y="1247"/>
                </a:cxn>
                <a:cxn ang="0">
                  <a:pos x="994" y="1104"/>
                </a:cxn>
                <a:cxn ang="0">
                  <a:pos x="903" y="1003"/>
                </a:cxn>
                <a:cxn ang="0">
                  <a:pos x="927" y="970"/>
                </a:cxn>
                <a:cxn ang="0">
                  <a:pos x="979" y="850"/>
                </a:cxn>
                <a:cxn ang="0">
                  <a:pos x="994" y="779"/>
                </a:cxn>
                <a:cxn ang="0">
                  <a:pos x="1127" y="726"/>
                </a:cxn>
                <a:cxn ang="0">
                  <a:pos x="1156" y="511"/>
                </a:cxn>
              </a:cxnLst>
              <a:rect l="0" t="0" r="r" b="b"/>
              <a:pathLst>
                <a:path w="1185" h="1486">
                  <a:moveTo>
                    <a:pt x="478" y="38"/>
                  </a:moveTo>
                  <a:lnTo>
                    <a:pt x="487" y="19"/>
                  </a:lnTo>
                  <a:lnTo>
                    <a:pt x="487" y="19"/>
                  </a:lnTo>
                  <a:lnTo>
                    <a:pt x="463" y="43"/>
                  </a:lnTo>
                  <a:lnTo>
                    <a:pt x="454" y="48"/>
                  </a:lnTo>
                  <a:lnTo>
                    <a:pt x="478" y="38"/>
                  </a:lnTo>
                  <a:lnTo>
                    <a:pt x="478" y="38"/>
                  </a:lnTo>
                  <a:close/>
                  <a:moveTo>
                    <a:pt x="1156" y="511"/>
                  </a:moveTo>
                  <a:lnTo>
                    <a:pt x="1156" y="511"/>
                  </a:lnTo>
                  <a:lnTo>
                    <a:pt x="1161" y="463"/>
                  </a:lnTo>
                  <a:lnTo>
                    <a:pt x="1161" y="416"/>
                  </a:lnTo>
                  <a:lnTo>
                    <a:pt x="1151" y="353"/>
                  </a:lnTo>
                  <a:lnTo>
                    <a:pt x="1142" y="296"/>
                  </a:lnTo>
                  <a:lnTo>
                    <a:pt x="1132" y="267"/>
                  </a:lnTo>
                  <a:lnTo>
                    <a:pt x="1118" y="244"/>
                  </a:lnTo>
                  <a:lnTo>
                    <a:pt x="1103" y="220"/>
                  </a:lnTo>
                  <a:lnTo>
                    <a:pt x="1084" y="205"/>
                  </a:lnTo>
                  <a:lnTo>
                    <a:pt x="1060" y="191"/>
                  </a:lnTo>
                  <a:lnTo>
                    <a:pt x="1037" y="181"/>
                  </a:lnTo>
                  <a:lnTo>
                    <a:pt x="774" y="91"/>
                  </a:lnTo>
                  <a:lnTo>
                    <a:pt x="774" y="91"/>
                  </a:lnTo>
                  <a:lnTo>
                    <a:pt x="745" y="71"/>
                  </a:lnTo>
                  <a:lnTo>
                    <a:pt x="712" y="52"/>
                  </a:lnTo>
                  <a:lnTo>
                    <a:pt x="673" y="28"/>
                  </a:lnTo>
                  <a:lnTo>
                    <a:pt x="630" y="14"/>
                  </a:lnTo>
                  <a:lnTo>
                    <a:pt x="587" y="0"/>
                  </a:lnTo>
                  <a:lnTo>
                    <a:pt x="564" y="0"/>
                  </a:lnTo>
                  <a:lnTo>
                    <a:pt x="540" y="5"/>
                  </a:lnTo>
                  <a:lnTo>
                    <a:pt x="521" y="9"/>
                  </a:lnTo>
                  <a:lnTo>
                    <a:pt x="501" y="19"/>
                  </a:lnTo>
                  <a:lnTo>
                    <a:pt x="501" y="19"/>
                  </a:lnTo>
                  <a:lnTo>
                    <a:pt x="478" y="38"/>
                  </a:lnTo>
                  <a:lnTo>
                    <a:pt x="430" y="110"/>
                  </a:lnTo>
                  <a:lnTo>
                    <a:pt x="406" y="143"/>
                  </a:lnTo>
                  <a:lnTo>
                    <a:pt x="406" y="143"/>
                  </a:lnTo>
                  <a:lnTo>
                    <a:pt x="368" y="157"/>
                  </a:lnTo>
                  <a:lnTo>
                    <a:pt x="325" y="167"/>
                  </a:lnTo>
                  <a:lnTo>
                    <a:pt x="325" y="167"/>
                  </a:lnTo>
                  <a:lnTo>
                    <a:pt x="248" y="177"/>
                  </a:lnTo>
                  <a:lnTo>
                    <a:pt x="186" y="186"/>
                  </a:lnTo>
                  <a:lnTo>
                    <a:pt x="181" y="239"/>
                  </a:lnTo>
                  <a:lnTo>
                    <a:pt x="234" y="368"/>
                  </a:lnTo>
                  <a:lnTo>
                    <a:pt x="344" y="320"/>
                  </a:lnTo>
                  <a:lnTo>
                    <a:pt x="349" y="282"/>
                  </a:lnTo>
                  <a:lnTo>
                    <a:pt x="392" y="267"/>
                  </a:lnTo>
                  <a:lnTo>
                    <a:pt x="420" y="368"/>
                  </a:lnTo>
                  <a:lnTo>
                    <a:pt x="420" y="368"/>
                  </a:lnTo>
                  <a:lnTo>
                    <a:pt x="382" y="382"/>
                  </a:lnTo>
                  <a:lnTo>
                    <a:pt x="306" y="411"/>
                  </a:lnTo>
                  <a:lnTo>
                    <a:pt x="272" y="425"/>
                  </a:lnTo>
                  <a:lnTo>
                    <a:pt x="263" y="435"/>
                  </a:lnTo>
                  <a:lnTo>
                    <a:pt x="258" y="439"/>
                  </a:lnTo>
                  <a:lnTo>
                    <a:pt x="263" y="449"/>
                  </a:lnTo>
                  <a:lnTo>
                    <a:pt x="267" y="454"/>
                  </a:lnTo>
                  <a:lnTo>
                    <a:pt x="286" y="459"/>
                  </a:lnTo>
                  <a:lnTo>
                    <a:pt x="315" y="463"/>
                  </a:lnTo>
                  <a:lnTo>
                    <a:pt x="372" y="449"/>
                  </a:lnTo>
                  <a:lnTo>
                    <a:pt x="372" y="449"/>
                  </a:lnTo>
                  <a:lnTo>
                    <a:pt x="377" y="454"/>
                  </a:lnTo>
                  <a:lnTo>
                    <a:pt x="382" y="463"/>
                  </a:lnTo>
                  <a:lnTo>
                    <a:pt x="377" y="473"/>
                  </a:lnTo>
                  <a:lnTo>
                    <a:pt x="372" y="482"/>
                  </a:lnTo>
                  <a:lnTo>
                    <a:pt x="353" y="492"/>
                  </a:lnTo>
                  <a:lnTo>
                    <a:pt x="329" y="502"/>
                  </a:lnTo>
                  <a:lnTo>
                    <a:pt x="286" y="506"/>
                  </a:lnTo>
                  <a:lnTo>
                    <a:pt x="286" y="506"/>
                  </a:lnTo>
                  <a:lnTo>
                    <a:pt x="224" y="516"/>
                  </a:lnTo>
                  <a:lnTo>
                    <a:pt x="224" y="516"/>
                  </a:lnTo>
                  <a:lnTo>
                    <a:pt x="229" y="516"/>
                  </a:lnTo>
                  <a:lnTo>
                    <a:pt x="277" y="511"/>
                  </a:lnTo>
                  <a:lnTo>
                    <a:pt x="277" y="511"/>
                  </a:lnTo>
                  <a:lnTo>
                    <a:pt x="267" y="583"/>
                  </a:lnTo>
                  <a:lnTo>
                    <a:pt x="253" y="659"/>
                  </a:lnTo>
                  <a:lnTo>
                    <a:pt x="234" y="750"/>
                  </a:lnTo>
                  <a:lnTo>
                    <a:pt x="200" y="850"/>
                  </a:lnTo>
                  <a:lnTo>
                    <a:pt x="181" y="898"/>
                  </a:lnTo>
                  <a:lnTo>
                    <a:pt x="162" y="946"/>
                  </a:lnTo>
                  <a:lnTo>
                    <a:pt x="134" y="994"/>
                  </a:lnTo>
                  <a:lnTo>
                    <a:pt x="105" y="1037"/>
                  </a:lnTo>
                  <a:lnTo>
                    <a:pt x="76" y="1080"/>
                  </a:lnTo>
                  <a:lnTo>
                    <a:pt x="38" y="1113"/>
                  </a:lnTo>
                  <a:lnTo>
                    <a:pt x="14" y="1156"/>
                  </a:lnTo>
                  <a:lnTo>
                    <a:pt x="9" y="1295"/>
                  </a:lnTo>
                  <a:lnTo>
                    <a:pt x="0" y="1371"/>
                  </a:lnTo>
                  <a:lnTo>
                    <a:pt x="0" y="1424"/>
                  </a:lnTo>
                  <a:lnTo>
                    <a:pt x="0" y="1424"/>
                  </a:lnTo>
                  <a:lnTo>
                    <a:pt x="28" y="1438"/>
                  </a:lnTo>
                  <a:lnTo>
                    <a:pt x="57" y="1453"/>
                  </a:lnTo>
                  <a:lnTo>
                    <a:pt x="100" y="1467"/>
                  </a:lnTo>
                  <a:lnTo>
                    <a:pt x="143" y="1481"/>
                  </a:lnTo>
                  <a:lnTo>
                    <a:pt x="191" y="1486"/>
                  </a:lnTo>
                  <a:lnTo>
                    <a:pt x="243" y="1486"/>
                  </a:lnTo>
                  <a:lnTo>
                    <a:pt x="267" y="1481"/>
                  </a:lnTo>
                  <a:lnTo>
                    <a:pt x="296" y="1476"/>
                  </a:lnTo>
                  <a:lnTo>
                    <a:pt x="296" y="1476"/>
                  </a:lnTo>
                  <a:lnTo>
                    <a:pt x="339" y="1457"/>
                  </a:lnTo>
                  <a:lnTo>
                    <a:pt x="372" y="1443"/>
                  </a:lnTo>
                  <a:lnTo>
                    <a:pt x="411" y="1414"/>
                  </a:lnTo>
                  <a:lnTo>
                    <a:pt x="425" y="1400"/>
                  </a:lnTo>
                  <a:lnTo>
                    <a:pt x="430" y="1395"/>
                  </a:lnTo>
                  <a:lnTo>
                    <a:pt x="492" y="1357"/>
                  </a:lnTo>
                  <a:lnTo>
                    <a:pt x="540" y="1357"/>
                  </a:lnTo>
                  <a:lnTo>
                    <a:pt x="616" y="1338"/>
                  </a:lnTo>
                  <a:lnTo>
                    <a:pt x="712" y="1247"/>
                  </a:lnTo>
                  <a:lnTo>
                    <a:pt x="965" y="1161"/>
                  </a:lnTo>
                  <a:lnTo>
                    <a:pt x="994" y="1104"/>
                  </a:lnTo>
                  <a:lnTo>
                    <a:pt x="965" y="1104"/>
                  </a:lnTo>
                  <a:lnTo>
                    <a:pt x="903" y="1003"/>
                  </a:lnTo>
                  <a:lnTo>
                    <a:pt x="755" y="1022"/>
                  </a:lnTo>
                  <a:lnTo>
                    <a:pt x="927" y="970"/>
                  </a:lnTo>
                  <a:lnTo>
                    <a:pt x="927" y="874"/>
                  </a:lnTo>
                  <a:lnTo>
                    <a:pt x="979" y="850"/>
                  </a:lnTo>
                  <a:lnTo>
                    <a:pt x="965" y="822"/>
                  </a:lnTo>
                  <a:lnTo>
                    <a:pt x="994" y="779"/>
                  </a:lnTo>
                  <a:lnTo>
                    <a:pt x="1084" y="822"/>
                  </a:lnTo>
                  <a:lnTo>
                    <a:pt x="1127" y="726"/>
                  </a:lnTo>
                  <a:lnTo>
                    <a:pt x="1185" y="697"/>
                  </a:lnTo>
                  <a:lnTo>
                    <a:pt x="1156" y="51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2" name="Freeform 60"/>
            <p:cNvSpPr>
              <a:spLocks/>
            </p:cNvSpPr>
            <p:nvPr/>
          </p:nvSpPr>
          <p:spPr bwMode="auto">
            <a:xfrm>
              <a:off x="3305" y="2977"/>
              <a:ext cx="1591" cy="1290"/>
            </a:xfrm>
            <a:custGeom>
              <a:avLst/>
              <a:gdLst/>
              <a:ahLst/>
              <a:cxnLst>
                <a:cxn ang="0">
                  <a:pos x="1510" y="588"/>
                </a:cxn>
                <a:cxn ang="0">
                  <a:pos x="1544" y="550"/>
                </a:cxn>
                <a:cxn ang="0">
                  <a:pos x="1591" y="468"/>
                </a:cxn>
                <a:cxn ang="0">
                  <a:pos x="1539" y="411"/>
                </a:cxn>
                <a:cxn ang="0">
                  <a:pos x="1525" y="339"/>
                </a:cxn>
                <a:cxn ang="0">
                  <a:pos x="1515" y="325"/>
                </a:cxn>
                <a:cxn ang="0">
                  <a:pos x="1482" y="330"/>
                </a:cxn>
                <a:cxn ang="0">
                  <a:pos x="1443" y="373"/>
                </a:cxn>
                <a:cxn ang="0">
                  <a:pos x="1419" y="359"/>
                </a:cxn>
                <a:cxn ang="0">
                  <a:pos x="1319" y="339"/>
                </a:cxn>
                <a:cxn ang="0">
                  <a:pos x="1233" y="292"/>
                </a:cxn>
                <a:cxn ang="0">
                  <a:pos x="1219" y="253"/>
                </a:cxn>
                <a:cxn ang="0">
                  <a:pos x="1138" y="292"/>
                </a:cxn>
                <a:cxn ang="0">
                  <a:pos x="1142" y="239"/>
                </a:cxn>
                <a:cxn ang="0">
                  <a:pos x="1133" y="182"/>
                </a:cxn>
                <a:cxn ang="0">
                  <a:pos x="1166" y="124"/>
                </a:cxn>
                <a:cxn ang="0">
                  <a:pos x="1243" y="19"/>
                </a:cxn>
                <a:cxn ang="0">
                  <a:pos x="1233" y="0"/>
                </a:cxn>
                <a:cxn ang="0">
                  <a:pos x="1066" y="110"/>
                </a:cxn>
                <a:cxn ang="0">
                  <a:pos x="970" y="187"/>
                </a:cxn>
                <a:cxn ang="0">
                  <a:pos x="521" y="296"/>
                </a:cxn>
                <a:cxn ang="0">
                  <a:pos x="354" y="473"/>
                </a:cxn>
                <a:cxn ang="0">
                  <a:pos x="301" y="507"/>
                </a:cxn>
                <a:cxn ang="0">
                  <a:pos x="82" y="564"/>
                </a:cxn>
                <a:cxn ang="0">
                  <a:pos x="101" y="813"/>
                </a:cxn>
                <a:cxn ang="0">
                  <a:pos x="34" y="865"/>
                </a:cxn>
                <a:cxn ang="0">
                  <a:pos x="15" y="908"/>
                </a:cxn>
                <a:cxn ang="0">
                  <a:pos x="29" y="965"/>
                </a:cxn>
                <a:cxn ang="0">
                  <a:pos x="43" y="994"/>
                </a:cxn>
                <a:cxn ang="0">
                  <a:pos x="43" y="1066"/>
                </a:cxn>
                <a:cxn ang="0">
                  <a:pos x="0" y="1142"/>
                </a:cxn>
                <a:cxn ang="0">
                  <a:pos x="82" y="1233"/>
                </a:cxn>
                <a:cxn ang="0">
                  <a:pos x="153" y="1271"/>
                </a:cxn>
                <a:cxn ang="0">
                  <a:pos x="344" y="1233"/>
                </a:cxn>
                <a:cxn ang="0">
                  <a:pos x="402" y="1157"/>
                </a:cxn>
                <a:cxn ang="0">
                  <a:pos x="430" y="1161"/>
                </a:cxn>
                <a:cxn ang="0">
                  <a:pos x="440" y="1190"/>
                </a:cxn>
                <a:cxn ang="0">
                  <a:pos x="450" y="1219"/>
                </a:cxn>
                <a:cxn ang="0">
                  <a:pos x="488" y="1233"/>
                </a:cxn>
                <a:cxn ang="0">
                  <a:pos x="536" y="1219"/>
                </a:cxn>
                <a:cxn ang="0">
                  <a:pos x="564" y="1204"/>
                </a:cxn>
                <a:cxn ang="0">
                  <a:pos x="631" y="1209"/>
                </a:cxn>
                <a:cxn ang="0">
                  <a:pos x="698" y="1214"/>
                </a:cxn>
                <a:cxn ang="0">
                  <a:pos x="765" y="1219"/>
                </a:cxn>
                <a:cxn ang="0">
                  <a:pos x="880" y="1181"/>
                </a:cxn>
                <a:cxn ang="0">
                  <a:pos x="899" y="1118"/>
                </a:cxn>
                <a:cxn ang="0">
                  <a:pos x="894" y="1061"/>
                </a:cxn>
                <a:cxn ang="0">
                  <a:pos x="880" y="1056"/>
                </a:cxn>
                <a:cxn ang="0">
                  <a:pos x="774" y="1051"/>
                </a:cxn>
                <a:cxn ang="0">
                  <a:pos x="784" y="922"/>
                </a:cxn>
                <a:cxn ang="0">
                  <a:pos x="837" y="808"/>
                </a:cxn>
                <a:cxn ang="0">
                  <a:pos x="889" y="736"/>
                </a:cxn>
                <a:cxn ang="0">
                  <a:pos x="889" y="707"/>
                </a:cxn>
                <a:cxn ang="0">
                  <a:pos x="923" y="698"/>
                </a:cxn>
                <a:cxn ang="0">
                  <a:pos x="966" y="712"/>
                </a:cxn>
                <a:cxn ang="0">
                  <a:pos x="989" y="731"/>
                </a:cxn>
                <a:cxn ang="0">
                  <a:pos x="1114" y="755"/>
                </a:cxn>
                <a:cxn ang="0">
                  <a:pos x="1181" y="746"/>
                </a:cxn>
                <a:cxn ang="0">
                  <a:pos x="1238" y="717"/>
                </a:cxn>
                <a:cxn ang="0">
                  <a:pos x="1348" y="588"/>
                </a:cxn>
                <a:cxn ang="0">
                  <a:pos x="1424" y="612"/>
                </a:cxn>
                <a:cxn ang="0">
                  <a:pos x="1486" y="621"/>
                </a:cxn>
                <a:cxn ang="0">
                  <a:pos x="1505" y="593"/>
                </a:cxn>
              </a:cxnLst>
              <a:rect l="0" t="0" r="r" b="b"/>
              <a:pathLst>
                <a:path w="1591" h="1290">
                  <a:moveTo>
                    <a:pt x="1505" y="593"/>
                  </a:moveTo>
                  <a:lnTo>
                    <a:pt x="1505" y="593"/>
                  </a:lnTo>
                  <a:lnTo>
                    <a:pt x="1510" y="588"/>
                  </a:lnTo>
                  <a:lnTo>
                    <a:pt x="1520" y="569"/>
                  </a:lnTo>
                  <a:lnTo>
                    <a:pt x="1534" y="559"/>
                  </a:lnTo>
                  <a:lnTo>
                    <a:pt x="1544" y="550"/>
                  </a:lnTo>
                  <a:lnTo>
                    <a:pt x="1563" y="545"/>
                  </a:lnTo>
                  <a:lnTo>
                    <a:pt x="1582" y="545"/>
                  </a:lnTo>
                  <a:lnTo>
                    <a:pt x="1591" y="468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39" y="411"/>
                  </a:lnTo>
                  <a:lnTo>
                    <a:pt x="1529" y="378"/>
                  </a:lnTo>
                  <a:lnTo>
                    <a:pt x="1525" y="359"/>
                  </a:lnTo>
                  <a:lnTo>
                    <a:pt x="1525" y="339"/>
                  </a:lnTo>
                  <a:lnTo>
                    <a:pt x="1525" y="339"/>
                  </a:lnTo>
                  <a:lnTo>
                    <a:pt x="1520" y="330"/>
                  </a:lnTo>
                  <a:lnTo>
                    <a:pt x="1515" y="325"/>
                  </a:lnTo>
                  <a:lnTo>
                    <a:pt x="1505" y="320"/>
                  </a:lnTo>
                  <a:lnTo>
                    <a:pt x="1496" y="320"/>
                  </a:lnTo>
                  <a:lnTo>
                    <a:pt x="1482" y="330"/>
                  </a:lnTo>
                  <a:lnTo>
                    <a:pt x="1462" y="344"/>
                  </a:lnTo>
                  <a:lnTo>
                    <a:pt x="1443" y="373"/>
                  </a:lnTo>
                  <a:lnTo>
                    <a:pt x="1443" y="373"/>
                  </a:lnTo>
                  <a:lnTo>
                    <a:pt x="1439" y="373"/>
                  </a:lnTo>
                  <a:lnTo>
                    <a:pt x="1429" y="368"/>
                  </a:lnTo>
                  <a:lnTo>
                    <a:pt x="1419" y="359"/>
                  </a:lnTo>
                  <a:lnTo>
                    <a:pt x="1419" y="339"/>
                  </a:lnTo>
                  <a:lnTo>
                    <a:pt x="1353" y="296"/>
                  </a:lnTo>
                  <a:lnTo>
                    <a:pt x="1319" y="339"/>
                  </a:lnTo>
                  <a:lnTo>
                    <a:pt x="1233" y="311"/>
                  </a:lnTo>
                  <a:lnTo>
                    <a:pt x="1233" y="311"/>
                  </a:lnTo>
                  <a:lnTo>
                    <a:pt x="1233" y="292"/>
                  </a:lnTo>
                  <a:lnTo>
                    <a:pt x="1228" y="263"/>
                  </a:lnTo>
                  <a:lnTo>
                    <a:pt x="1224" y="253"/>
                  </a:lnTo>
                  <a:lnTo>
                    <a:pt x="1219" y="253"/>
                  </a:lnTo>
                  <a:lnTo>
                    <a:pt x="1209" y="268"/>
                  </a:lnTo>
                  <a:lnTo>
                    <a:pt x="1200" y="296"/>
                  </a:lnTo>
                  <a:lnTo>
                    <a:pt x="1138" y="292"/>
                  </a:lnTo>
                  <a:lnTo>
                    <a:pt x="1138" y="292"/>
                  </a:lnTo>
                  <a:lnTo>
                    <a:pt x="1142" y="273"/>
                  </a:lnTo>
                  <a:lnTo>
                    <a:pt x="1142" y="239"/>
                  </a:lnTo>
                  <a:lnTo>
                    <a:pt x="1142" y="220"/>
                  </a:lnTo>
                  <a:lnTo>
                    <a:pt x="1142" y="201"/>
                  </a:lnTo>
                  <a:lnTo>
                    <a:pt x="1133" y="182"/>
                  </a:lnTo>
                  <a:lnTo>
                    <a:pt x="1123" y="172"/>
                  </a:lnTo>
                  <a:lnTo>
                    <a:pt x="1123" y="172"/>
                  </a:lnTo>
                  <a:lnTo>
                    <a:pt x="1166" y="124"/>
                  </a:lnTo>
                  <a:lnTo>
                    <a:pt x="1204" y="77"/>
                  </a:lnTo>
                  <a:lnTo>
                    <a:pt x="1233" y="34"/>
                  </a:lnTo>
                  <a:lnTo>
                    <a:pt x="1243" y="19"/>
                  </a:lnTo>
                  <a:lnTo>
                    <a:pt x="1247" y="5"/>
                  </a:lnTo>
                  <a:lnTo>
                    <a:pt x="1243" y="0"/>
                  </a:lnTo>
                  <a:lnTo>
                    <a:pt x="1233" y="0"/>
                  </a:lnTo>
                  <a:lnTo>
                    <a:pt x="1209" y="10"/>
                  </a:lnTo>
                  <a:lnTo>
                    <a:pt x="1176" y="29"/>
                  </a:lnTo>
                  <a:lnTo>
                    <a:pt x="1066" y="110"/>
                  </a:lnTo>
                  <a:lnTo>
                    <a:pt x="1080" y="148"/>
                  </a:lnTo>
                  <a:lnTo>
                    <a:pt x="999" y="191"/>
                  </a:lnTo>
                  <a:lnTo>
                    <a:pt x="970" y="187"/>
                  </a:lnTo>
                  <a:lnTo>
                    <a:pt x="808" y="191"/>
                  </a:lnTo>
                  <a:lnTo>
                    <a:pt x="674" y="296"/>
                  </a:lnTo>
                  <a:lnTo>
                    <a:pt x="521" y="296"/>
                  </a:lnTo>
                  <a:lnTo>
                    <a:pt x="521" y="296"/>
                  </a:lnTo>
                  <a:lnTo>
                    <a:pt x="426" y="402"/>
                  </a:lnTo>
                  <a:lnTo>
                    <a:pt x="354" y="473"/>
                  </a:lnTo>
                  <a:lnTo>
                    <a:pt x="325" y="497"/>
                  </a:lnTo>
                  <a:lnTo>
                    <a:pt x="301" y="507"/>
                  </a:lnTo>
                  <a:lnTo>
                    <a:pt x="301" y="507"/>
                  </a:lnTo>
                  <a:lnTo>
                    <a:pt x="263" y="507"/>
                  </a:lnTo>
                  <a:lnTo>
                    <a:pt x="249" y="511"/>
                  </a:lnTo>
                  <a:lnTo>
                    <a:pt x="82" y="564"/>
                  </a:lnTo>
                  <a:lnTo>
                    <a:pt x="77" y="784"/>
                  </a:lnTo>
                  <a:lnTo>
                    <a:pt x="101" y="813"/>
                  </a:lnTo>
                  <a:lnTo>
                    <a:pt x="101" y="813"/>
                  </a:lnTo>
                  <a:lnTo>
                    <a:pt x="72" y="832"/>
                  </a:lnTo>
                  <a:lnTo>
                    <a:pt x="43" y="851"/>
                  </a:lnTo>
                  <a:lnTo>
                    <a:pt x="34" y="865"/>
                  </a:lnTo>
                  <a:lnTo>
                    <a:pt x="24" y="879"/>
                  </a:lnTo>
                  <a:lnTo>
                    <a:pt x="24" y="879"/>
                  </a:lnTo>
                  <a:lnTo>
                    <a:pt x="15" y="908"/>
                  </a:lnTo>
                  <a:lnTo>
                    <a:pt x="10" y="932"/>
                  </a:lnTo>
                  <a:lnTo>
                    <a:pt x="15" y="951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39" y="975"/>
                  </a:lnTo>
                  <a:lnTo>
                    <a:pt x="43" y="994"/>
                  </a:lnTo>
                  <a:lnTo>
                    <a:pt x="48" y="1013"/>
                  </a:lnTo>
                  <a:lnTo>
                    <a:pt x="48" y="1042"/>
                  </a:lnTo>
                  <a:lnTo>
                    <a:pt x="43" y="1066"/>
                  </a:lnTo>
                  <a:lnTo>
                    <a:pt x="34" y="1095"/>
                  </a:lnTo>
                  <a:lnTo>
                    <a:pt x="19" y="1118"/>
                  </a:lnTo>
                  <a:lnTo>
                    <a:pt x="0" y="1142"/>
                  </a:lnTo>
                  <a:lnTo>
                    <a:pt x="19" y="1214"/>
                  </a:lnTo>
                  <a:lnTo>
                    <a:pt x="19" y="1214"/>
                  </a:lnTo>
                  <a:lnTo>
                    <a:pt x="82" y="1233"/>
                  </a:lnTo>
                  <a:lnTo>
                    <a:pt x="129" y="1252"/>
                  </a:lnTo>
                  <a:lnTo>
                    <a:pt x="144" y="1262"/>
                  </a:lnTo>
                  <a:lnTo>
                    <a:pt x="153" y="1271"/>
                  </a:lnTo>
                  <a:lnTo>
                    <a:pt x="263" y="1290"/>
                  </a:lnTo>
                  <a:lnTo>
                    <a:pt x="292" y="1252"/>
                  </a:lnTo>
                  <a:lnTo>
                    <a:pt x="344" y="1233"/>
                  </a:lnTo>
                  <a:lnTo>
                    <a:pt x="349" y="1190"/>
                  </a:lnTo>
                  <a:lnTo>
                    <a:pt x="402" y="1157"/>
                  </a:lnTo>
                  <a:lnTo>
                    <a:pt x="402" y="1157"/>
                  </a:lnTo>
                  <a:lnTo>
                    <a:pt x="411" y="1157"/>
                  </a:lnTo>
                  <a:lnTo>
                    <a:pt x="421" y="1157"/>
                  </a:lnTo>
                  <a:lnTo>
                    <a:pt x="430" y="1161"/>
                  </a:lnTo>
                  <a:lnTo>
                    <a:pt x="430" y="1161"/>
                  </a:lnTo>
                  <a:lnTo>
                    <a:pt x="440" y="1171"/>
                  </a:lnTo>
                  <a:lnTo>
                    <a:pt x="440" y="1190"/>
                  </a:lnTo>
                  <a:lnTo>
                    <a:pt x="445" y="1204"/>
                  </a:lnTo>
                  <a:lnTo>
                    <a:pt x="450" y="1219"/>
                  </a:lnTo>
                  <a:lnTo>
                    <a:pt x="450" y="1219"/>
                  </a:lnTo>
                  <a:lnTo>
                    <a:pt x="454" y="1224"/>
                  </a:lnTo>
                  <a:lnTo>
                    <a:pt x="464" y="1228"/>
                  </a:lnTo>
                  <a:lnTo>
                    <a:pt x="488" y="1233"/>
                  </a:lnTo>
                  <a:lnTo>
                    <a:pt x="516" y="1233"/>
                  </a:lnTo>
                  <a:lnTo>
                    <a:pt x="516" y="1233"/>
                  </a:lnTo>
                  <a:lnTo>
                    <a:pt x="536" y="1219"/>
                  </a:lnTo>
                  <a:lnTo>
                    <a:pt x="555" y="1209"/>
                  </a:lnTo>
                  <a:lnTo>
                    <a:pt x="564" y="1204"/>
                  </a:lnTo>
                  <a:lnTo>
                    <a:pt x="564" y="1204"/>
                  </a:lnTo>
                  <a:lnTo>
                    <a:pt x="588" y="1204"/>
                  </a:lnTo>
                  <a:lnTo>
                    <a:pt x="631" y="1209"/>
                  </a:lnTo>
                  <a:lnTo>
                    <a:pt x="631" y="1209"/>
                  </a:lnTo>
                  <a:lnTo>
                    <a:pt x="660" y="1209"/>
                  </a:lnTo>
                  <a:lnTo>
                    <a:pt x="698" y="1214"/>
                  </a:lnTo>
                  <a:lnTo>
                    <a:pt x="698" y="1214"/>
                  </a:lnTo>
                  <a:lnTo>
                    <a:pt x="727" y="1219"/>
                  </a:lnTo>
                  <a:lnTo>
                    <a:pt x="765" y="1219"/>
                  </a:lnTo>
                  <a:lnTo>
                    <a:pt x="765" y="1219"/>
                  </a:lnTo>
                  <a:lnTo>
                    <a:pt x="803" y="1214"/>
                  </a:lnTo>
                  <a:lnTo>
                    <a:pt x="841" y="1200"/>
                  </a:lnTo>
                  <a:lnTo>
                    <a:pt x="880" y="1181"/>
                  </a:lnTo>
                  <a:lnTo>
                    <a:pt x="880" y="1181"/>
                  </a:lnTo>
                  <a:lnTo>
                    <a:pt x="884" y="1161"/>
                  </a:lnTo>
                  <a:lnTo>
                    <a:pt x="899" y="1118"/>
                  </a:lnTo>
                  <a:lnTo>
                    <a:pt x="899" y="1095"/>
                  </a:lnTo>
                  <a:lnTo>
                    <a:pt x="899" y="1075"/>
                  </a:lnTo>
                  <a:lnTo>
                    <a:pt x="894" y="1061"/>
                  </a:lnTo>
                  <a:lnTo>
                    <a:pt x="889" y="1056"/>
                  </a:lnTo>
                  <a:lnTo>
                    <a:pt x="880" y="1056"/>
                  </a:lnTo>
                  <a:lnTo>
                    <a:pt x="880" y="1056"/>
                  </a:lnTo>
                  <a:lnTo>
                    <a:pt x="813" y="1051"/>
                  </a:lnTo>
                  <a:lnTo>
                    <a:pt x="774" y="1051"/>
                  </a:lnTo>
                  <a:lnTo>
                    <a:pt x="774" y="1051"/>
                  </a:lnTo>
                  <a:lnTo>
                    <a:pt x="774" y="1023"/>
                  </a:lnTo>
                  <a:lnTo>
                    <a:pt x="774" y="961"/>
                  </a:lnTo>
                  <a:lnTo>
                    <a:pt x="784" y="922"/>
                  </a:lnTo>
                  <a:lnTo>
                    <a:pt x="794" y="884"/>
                  </a:lnTo>
                  <a:lnTo>
                    <a:pt x="813" y="841"/>
                  </a:lnTo>
                  <a:lnTo>
                    <a:pt x="837" y="808"/>
                  </a:lnTo>
                  <a:lnTo>
                    <a:pt x="837" y="808"/>
                  </a:lnTo>
                  <a:lnTo>
                    <a:pt x="880" y="755"/>
                  </a:lnTo>
                  <a:lnTo>
                    <a:pt x="889" y="736"/>
                  </a:lnTo>
                  <a:lnTo>
                    <a:pt x="894" y="722"/>
                  </a:lnTo>
                  <a:lnTo>
                    <a:pt x="894" y="707"/>
                  </a:lnTo>
                  <a:lnTo>
                    <a:pt x="889" y="707"/>
                  </a:lnTo>
                  <a:lnTo>
                    <a:pt x="889" y="707"/>
                  </a:lnTo>
                  <a:lnTo>
                    <a:pt x="899" y="703"/>
                  </a:lnTo>
                  <a:lnTo>
                    <a:pt x="923" y="698"/>
                  </a:lnTo>
                  <a:lnTo>
                    <a:pt x="946" y="698"/>
                  </a:lnTo>
                  <a:lnTo>
                    <a:pt x="961" y="703"/>
                  </a:lnTo>
                  <a:lnTo>
                    <a:pt x="966" y="712"/>
                  </a:lnTo>
                  <a:lnTo>
                    <a:pt x="966" y="712"/>
                  </a:lnTo>
                  <a:lnTo>
                    <a:pt x="975" y="722"/>
                  </a:lnTo>
                  <a:lnTo>
                    <a:pt x="989" y="731"/>
                  </a:lnTo>
                  <a:lnTo>
                    <a:pt x="1018" y="746"/>
                  </a:lnTo>
                  <a:lnTo>
                    <a:pt x="1056" y="755"/>
                  </a:lnTo>
                  <a:lnTo>
                    <a:pt x="1114" y="755"/>
                  </a:lnTo>
                  <a:lnTo>
                    <a:pt x="1147" y="770"/>
                  </a:lnTo>
                  <a:lnTo>
                    <a:pt x="1147" y="770"/>
                  </a:lnTo>
                  <a:lnTo>
                    <a:pt x="1181" y="746"/>
                  </a:lnTo>
                  <a:lnTo>
                    <a:pt x="1209" y="727"/>
                  </a:lnTo>
                  <a:lnTo>
                    <a:pt x="1224" y="717"/>
                  </a:lnTo>
                  <a:lnTo>
                    <a:pt x="1238" y="717"/>
                  </a:lnTo>
                  <a:lnTo>
                    <a:pt x="1257" y="679"/>
                  </a:lnTo>
                  <a:lnTo>
                    <a:pt x="1295" y="626"/>
                  </a:lnTo>
                  <a:lnTo>
                    <a:pt x="1348" y="588"/>
                  </a:lnTo>
                  <a:lnTo>
                    <a:pt x="1410" y="602"/>
                  </a:lnTo>
                  <a:lnTo>
                    <a:pt x="1410" y="602"/>
                  </a:lnTo>
                  <a:lnTo>
                    <a:pt x="1424" y="612"/>
                  </a:lnTo>
                  <a:lnTo>
                    <a:pt x="1453" y="621"/>
                  </a:lnTo>
                  <a:lnTo>
                    <a:pt x="1472" y="621"/>
                  </a:lnTo>
                  <a:lnTo>
                    <a:pt x="1486" y="621"/>
                  </a:lnTo>
                  <a:lnTo>
                    <a:pt x="1501" y="612"/>
                  </a:lnTo>
                  <a:lnTo>
                    <a:pt x="1505" y="593"/>
                  </a:lnTo>
                  <a:lnTo>
                    <a:pt x="1505" y="593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3" name="Freeform 61"/>
            <p:cNvSpPr>
              <a:spLocks/>
            </p:cNvSpPr>
            <p:nvPr/>
          </p:nvSpPr>
          <p:spPr bwMode="auto">
            <a:xfrm>
              <a:off x="2990" y="2064"/>
              <a:ext cx="1400" cy="1477"/>
            </a:xfrm>
            <a:custGeom>
              <a:avLst/>
              <a:gdLst/>
              <a:ahLst/>
              <a:cxnLst>
                <a:cxn ang="0">
                  <a:pos x="272" y="39"/>
                </a:cxn>
                <a:cxn ang="0">
                  <a:pos x="382" y="10"/>
                </a:cxn>
                <a:cxn ang="0">
                  <a:pos x="468" y="5"/>
                </a:cxn>
                <a:cxn ang="0">
                  <a:pos x="502" y="10"/>
                </a:cxn>
                <a:cxn ang="0">
                  <a:pos x="526" y="29"/>
                </a:cxn>
                <a:cxn ang="0">
                  <a:pos x="530" y="24"/>
                </a:cxn>
                <a:cxn ang="0">
                  <a:pos x="564" y="5"/>
                </a:cxn>
                <a:cxn ang="0">
                  <a:pos x="607" y="0"/>
                </a:cxn>
                <a:cxn ang="0">
                  <a:pos x="635" y="5"/>
                </a:cxn>
                <a:cxn ang="0">
                  <a:pos x="755" y="29"/>
                </a:cxn>
                <a:cxn ang="0">
                  <a:pos x="841" y="29"/>
                </a:cxn>
                <a:cxn ang="0">
                  <a:pos x="841" y="29"/>
                </a:cxn>
                <a:cxn ang="0">
                  <a:pos x="1261" y="139"/>
                </a:cxn>
                <a:cxn ang="0">
                  <a:pos x="1376" y="177"/>
                </a:cxn>
                <a:cxn ang="0">
                  <a:pos x="1395" y="196"/>
                </a:cxn>
                <a:cxn ang="0">
                  <a:pos x="1400" y="225"/>
                </a:cxn>
                <a:cxn ang="0">
                  <a:pos x="1376" y="311"/>
                </a:cxn>
                <a:cxn ang="0">
                  <a:pos x="1319" y="421"/>
                </a:cxn>
                <a:cxn ang="0">
                  <a:pos x="1295" y="445"/>
                </a:cxn>
                <a:cxn ang="0">
                  <a:pos x="1180" y="502"/>
                </a:cxn>
                <a:cxn ang="0">
                  <a:pos x="1018" y="502"/>
                </a:cxn>
                <a:cxn ang="0">
                  <a:pos x="927" y="550"/>
                </a:cxn>
                <a:cxn ang="0">
                  <a:pos x="855" y="612"/>
                </a:cxn>
                <a:cxn ang="0">
                  <a:pos x="851" y="1071"/>
                </a:cxn>
                <a:cxn ang="0">
                  <a:pos x="836" y="1209"/>
                </a:cxn>
                <a:cxn ang="0">
                  <a:pos x="741" y="1315"/>
                </a:cxn>
                <a:cxn ang="0">
                  <a:pos x="635" y="1410"/>
                </a:cxn>
                <a:cxn ang="0">
                  <a:pos x="616" y="1420"/>
                </a:cxn>
                <a:cxn ang="0">
                  <a:pos x="559" y="1424"/>
                </a:cxn>
                <a:cxn ang="0">
                  <a:pos x="397" y="1448"/>
                </a:cxn>
                <a:cxn ang="0">
                  <a:pos x="272" y="669"/>
                </a:cxn>
                <a:cxn ang="0">
                  <a:pos x="258" y="646"/>
                </a:cxn>
                <a:cxn ang="0">
                  <a:pos x="229" y="617"/>
                </a:cxn>
                <a:cxn ang="0">
                  <a:pos x="196" y="588"/>
                </a:cxn>
                <a:cxn ang="0">
                  <a:pos x="67" y="459"/>
                </a:cxn>
                <a:cxn ang="0">
                  <a:pos x="53" y="383"/>
                </a:cxn>
                <a:cxn ang="0">
                  <a:pos x="19" y="335"/>
                </a:cxn>
                <a:cxn ang="0">
                  <a:pos x="0" y="287"/>
                </a:cxn>
                <a:cxn ang="0">
                  <a:pos x="0" y="239"/>
                </a:cxn>
                <a:cxn ang="0">
                  <a:pos x="24" y="158"/>
                </a:cxn>
                <a:cxn ang="0">
                  <a:pos x="57" y="106"/>
                </a:cxn>
                <a:cxn ang="0">
                  <a:pos x="86" y="101"/>
                </a:cxn>
                <a:cxn ang="0">
                  <a:pos x="191" y="72"/>
                </a:cxn>
                <a:cxn ang="0">
                  <a:pos x="272" y="39"/>
                </a:cxn>
              </a:cxnLst>
              <a:rect l="0" t="0" r="r" b="b"/>
              <a:pathLst>
                <a:path w="1400" h="1477">
                  <a:moveTo>
                    <a:pt x="272" y="39"/>
                  </a:moveTo>
                  <a:lnTo>
                    <a:pt x="272" y="39"/>
                  </a:lnTo>
                  <a:lnTo>
                    <a:pt x="306" y="29"/>
                  </a:lnTo>
                  <a:lnTo>
                    <a:pt x="382" y="10"/>
                  </a:lnTo>
                  <a:lnTo>
                    <a:pt x="425" y="5"/>
                  </a:lnTo>
                  <a:lnTo>
                    <a:pt x="468" y="5"/>
                  </a:lnTo>
                  <a:lnTo>
                    <a:pt x="483" y="5"/>
                  </a:lnTo>
                  <a:lnTo>
                    <a:pt x="502" y="10"/>
                  </a:lnTo>
                  <a:lnTo>
                    <a:pt x="516" y="20"/>
                  </a:lnTo>
                  <a:lnTo>
                    <a:pt x="526" y="29"/>
                  </a:lnTo>
                  <a:lnTo>
                    <a:pt x="526" y="29"/>
                  </a:lnTo>
                  <a:lnTo>
                    <a:pt x="530" y="24"/>
                  </a:lnTo>
                  <a:lnTo>
                    <a:pt x="549" y="10"/>
                  </a:lnTo>
                  <a:lnTo>
                    <a:pt x="564" y="5"/>
                  </a:lnTo>
                  <a:lnTo>
                    <a:pt x="583" y="0"/>
                  </a:lnTo>
                  <a:lnTo>
                    <a:pt x="607" y="0"/>
                  </a:lnTo>
                  <a:lnTo>
                    <a:pt x="635" y="5"/>
                  </a:lnTo>
                  <a:lnTo>
                    <a:pt x="635" y="5"/>
                  </a:lnTo>
                  <a:lnTo>
                    <a:pt x="698" y="20"/>
                  </a:lnTo>
                  <a:lnTo>
                    <a:pt x="755" y="29"/>
                  </a:lnTo>
                  <a:lnTo>
                    <a:pt x="808" y="34"/>
                  </a:lnTo>
                  <a:lnTo>
                    <a:pt x="841" y="29"/>
                  </a:lnTo>
                  <a:lnTo>
                    <a:pt x="841" y="29"/>
                  </a:lnTo>
                  <a:lnTo>
                    <a:pt x="841" y="29"/>
                  </a:lnTo>
                  <a:lnTo>
                    <a:pt x="1085" y="91"/>
                  </a:lnTo>
                  <a:lnTo>
                    <a:pt x="1261" y="139"/>
                  </a:lnTo>
                  <a:lnTo>
                    <a:pt x="1376" y="177"/>
                  </a:lnTo>
                  <a:lnTo>
                    <a:pt x="1376" y="177"/>
                  </a:lnTo>
                  <a:lnTo>
                    <a:pt x="1390" y="182"/>
                  </a:lnTo>
                  <a:lnTo>
                    <a:pt x="1395" y="196"/>
                  </a:lnTo>
                  <a:lnTo>
                    <a:pt x="1400" y="211"/>
                  </a:lnTo>
                  <a:lnTo>
                    <a:pt x="1400" y="225"/>
                  </a:lnTo>
                  <a:lnTo>
                    <a:pt x="1390" y="268"/>
                  </a:lnTo>
                  <a:lnTo>
                    <a:pt x="1376" y="311"/>
                  </a:lnTo>
                  <a:lnTo>
                    <a:pt x="1338" y="388"/>
                  </a:lnTo>
                  <a:lnTo>
                    <a:pt x="1319" y="421"/>
                  </a:lnTo>
                  <a:lnTo>
                    <a:pt x="1319" y="421"/>
                  </a:lnTo>
                  <a:lnTo>
                    <a:pt x="1295" y="445"/>
                  </a:lnTo>
                  <a:lnTo>
                    <a:pt x="1261" y="464"/>
                  </a:lnTo>
                  <a:lnTo>
                    <a:pt x="1180" y="502"/>
                  </a:lnTo>
                  <a:lnTo>
                    <a:pt x="1085" y="545"/>
                  </a:lnTo>
                  <a:lnTo>
                    <a:pt x="1018" y="502"/>
                  </a:lnTo>
                  <a:lnTo>
                    <a:pt x="913" y="526"/>
                  </a:lnTo>
                  <a:lnTo>
                    <a:pt x="927" y="550"/>
                  </a:lnTo>
                  <a:lnTo>
                    <a:pt x="922" y="574"/>
                  </a:lnTo>
                  <a:lnTo>
                    <a:pt x="855" y="612"/>
                  </a:lnTo>
                  <a:lnTo>
                    <a:pt x="841" y="1042"/>
                  </a:lnTo>
                  <a:lnTo>
                    <a:pt x="851" y="1071"/>
                  </a:lnTo>
                  <a:lnTo>
                    <a:pt x="836" y="1209"/>
                  </a:lnTo>
                  <a:lnTo>
                    <a:pt x="836" y="1209"/>
                  </a:lnTo>
                  <a:lnTo>
                    <a:pt x="836" y="1209"/>
                  </a:lnTo>
                  <a:lnTo>
                    <a:pt x="741" y="1315"/>
                  </a:lnTo>
                  <a:lnTo>
                    <a:pt x="664" y="1386"/>
                  </a:lnTo>
                  <a:lnTo>
                    <a:pt x="635" y="1410"/>
                  </a:lnTo>
                  <a:lnTo>
                    <a:pt x="616" y="1420"/>
                  </a:lnTo>
                  <a:lnTo>
                    <a:pt x="616" y="1420"/>
                  </a:lnTo>
                  <a:lnTo>
                    <a:pt x="573" y="1420"/>
                  </a:lnTo>
                  <a:lnTo>
                    <a:pt x="559" y="1424"/>
                  </a:lnTo>
                  <a:lnTo>
                    <a:pt x="397" y="1477"/>
                  </a:lnTo>
                  <a:lnTo>
                    <a:pt x="397" y="1448"/>
                  </a:lnTo>
                  <a:lnTo>
                    <a:pt x="401" y="861"/>
                  </a:lnTo>
                  <a:lnTo>
                    <a:pt x="272" y="669"/>
                  </a:lnTo>
                  <a:lnTo>
                    <a:pt x="272" y="669"/>
                  </a:lnTo>
                  <a:lnTo>
                    <a:pt x="258" y="646"/>
                  </a:lnTo>
                  <a:lnTo>
                    <a:pt x="244" y="631"/>
                  </a:lnTo>
                  <a:lnTo>
                    <a:pt x="229" y="617"/>
                  </a:lnTo>
                  <a:lnTo>
                    <a:pt x="229" y="617"/>
                  </a:lnTo>
                  <a:lnTo>
                    <a:pt x="196" y="588"/>
                  </a:lnTo>
                  <a:lnTo>
                    <a:pt x="143" y="536"/>
                  </a:lnTo>
                  <a:lnTo>
                    <a:pt x="67" y="459"/>
                  </a:lnTo>
                  <a:lnTo>
                    <a:pt x="53" y="383"/>
                  </a:lnTo>
                  <a:lnTo>
                    <a:pt x="53" y="383"/>
                  </a:lnTo>
                  <a:lnTo>
                    <a:pt x="33" y="359"/>
                  </a:lnTo>
                  <a:lnTo>
                    <a:pt x="19" y="335"/>
                  </a:lnTo>
                  <a:lnTo>
                    <a:pt x="10" y="311"/>
                  </a:lnTo>
                  <a:lnTo>
                    <a:pt x="0" y="287"/>
                  </a:lnTo>
                  <a:lnTo>
                    <a:pt x="0" y="263"/>
                  </a:lnTo>
                  <a:lnTo>
                    <a:pt x="0" y="239"/>
                  </a:lnTo>
                  <a:lnTo>
                    <a:pt x="10" y="196"/>
                  </a:lnTo>
                  <a:lnTo>
                    <a:pt x="24" y="158"/>
                  </a:lnTo>
                  <a:lnTo>
                    <a:pt x="38" y="129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86" y="101"/>
                  </a:lnTo>
                  <a:lnTo>
                    <a:pt x="124" y="96"/>
                  </a:lnTo>
                  <a:lnTo>
                    <a:pt x="191" y="72"/>
                  </a:lnTo>
                  <a:lnTo>
                    <a:pt x="272" y="39"/>
                  </a:lnTo>
                  <a:lnTo>
                    <a:pt x="272" y="39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4" name="Freeform 62"/>
            <p:cNvSpPr>
              <a:spLocks/>
            </p:cNvSpPr>
            <p:nvPr/>
          </p:nvSpPr>
          <p:spPr bwMode="auto">
            <a:xfrm>
              <a:off x="2933" y="1075"/>
              <a:ext cx="95" cy="96"/>
            </a:xfrm>
            <a:custGeom>
              <a:avLst/>
              <a:gdLst/>
              <a:ahLst/>
              <a:cxnLst>
                <a:cxn ang="0">
                  <a:pos x="95" y="43"/>
                </a:cxn>
                <a:cxn ang="0">
                  <a:pos x="95" y="43"/>
                </a:cxn>
                <a:cxn ang="0">
                  <a:pos x="90" y="62"/>
                </a:cxn>
                <a:cxn ang="0">
                  <a:pos x="81" y="81"/>
                </a:cxn>
                <a:cxn ang="0">
                  <a:pos x="67" y="91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28" y="91"/>
                </a:cxn>
                <a:cxn ang="0">
                  <a:pos x="14" y="81"/>
                </a:cxn>
                <a:cxn ang="0">
                  <a:pos x="4" y="67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29"/>
                </a:cxn>
                <a:cxn ang="0">
                  <a:pos x="14" y="15"/>
                </a:cxn>
                <a:cxn ang="0">
                  <a:pos x="28" y="5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62" y="5"/>
                </a:cxn>
                <a:cxn ang="0">
                  <a:pos x="81" y="15"/>
                </a:cxn>
                <a:cxn ang="0">
                  <a:pos x="90" y="29"/>
                </a:cxn>
                <a:cxn ang="0">
                  <a:pos x="95" y="43"/>
                </a:cxn>
                <a:cxn ang="0">
                  <a:pos x="95" y="43"/>
                </a:cxn>
              </a:cxnLst>
              <a:rect l="0" t="0" r="r" b="b"/>
              <a:pathLst>
                <a:path w="95" h="96">
                  <a:moveTo>
                    <a:pt x="95" y="43"/>
                  </a:moveTo>
                  <a:lnTo>
                    <a:pt x="95" y="43"/>
                  </a:lnTo>
                  <a:lnTo>
                    <a:pt x="90" y="62"/>
                  </a:lnTo>
                  <a:lnTo>
                    <a:pt x="81" y="81"/>
                  </a:lnTo>
                  <a:lnTo>
                    <a:pt x="67" y="91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28" y="91"/>
                  </a:lnTo>
                  <a:lnTo>
                    <a:pt x="14" y="81"/>
                  </a:lnTo>
                  <a:lnTo>
                    <a:pt x="4" y="67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29"/>
                  </a:lnTo>
                  <a:lnTo>
                    <a:pt x="14" y="15"/>
                  </a:lnTo>
                  <a:lnTo>
                    <a:pt x="28" y="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2" y="5"/>
                  </a:lnTo>
                  <a:lnTo>
                    <a:pt x="81" y="15"/>
                  </a:lnTo>
                  <a:lnTo>
                    <a:pt x="90" y="29"/>
                  </a:lnTo>
                  <a:lnTo>
                    <a:pt x="95" y="43"/>
                  </a:lnTo>
                  <a:lnTo>
                    <a:pt x="95" y="43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5" name="Freeform 63"/>
            <p:cNvSpPr>
              <a:spLocks/>
            </p:cNvSpPr>
            <p:nvPr/>
          </p:nvSpPr>
          <p:spPr bwMode="auto">
            <a:xfrm>
              <a:off x="2961" y="1099"/>
              <a:ext cx="39" cy="43"/>
            </a:xfrm>
            <a:custGeom>
              <a:avLst/>
              <a:gdLst/>
              <a:ahLst/>
              <a:cxnLst>
                <a:cxn ang="0">
                  <a:pos x="39" y="24"/>
                </a:cxn>
                <a:cxn ang="0">
                  <a:pos x="39" y="24"/>
                </a:cxn>
                <a:cxn ang="0">
                  <a:pos x="39" y="29"/>
                </a:cxn>
                <a:cxn ang="0">
                  <a:pos x="34" y="38"/>
                </a:cxn>
                <a:cxn ang="0">
                  <a:pos x="29" y="4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0" y="43"/>
                </a:cxn>
                <a:cxn ang="0">
                  <a:pos x="5" y="38"/>
                </a:cxn>
                <a:cxn ang="0">
                  <a:pos x="0" y="3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4"/>
                </a:cxn>
                <a:cxn ang="0">
                  <a:pos x="5" y="10"/>
                </a:cxn>
                <a:cxn ang="0">
                  <a:pos x="10" y="5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5"/>
                </a:cxn>
                <a:cxn ang="0">
                  <a:pos x="34" y="10"/>
                </a:cxn>
                <a:cxn ang="0">
                  <a:pos x="39" y="14"/>
                </a:cxn>
                <a:cxn ang="0">
                  <a:pos x="39" y="24"/>
                </a:cxn>
                <a:cxn ang="0">
                  <a:pos x="39" y="24"/>
                </a:cxn>
              </a:cxnLst>
              <a:rect l="0" t="0" r="r" b="b"/>
              <a:pathLst>
                <a:path w="39" h="43">
                  <a:moveTo>
                    <a:pt x="39" y="24"/>
                  </a:moveTo>
                  <a:lnTo>
                    <a:pt x="39" y="24"/>
                  </a:lnTo>
                  <a:lnTo>
                    <a:pt x="39" y="29"/>
                  </a:lnTo>
                  <a:lnTo>
                    <a:pt x="34" y="38"/>
                  </a:lnTo>
                  <a:lnTo>
                    <a:pt x="2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0" y="43"/>
                  </a:lnTo>
                  <a:lnTo>
                    <a:pt x="5" y="38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5"/>
                  </a:lnTo>
                  <a:lnTo>
                    <a:pt x="34" y="10"/>
                  </a:lnTo>
                  <a:lnTo>
                    <a:pt x="39" y="14"/>
                  </a:lnTo>
                  <a:lnTo>
                    <a:pt x="39" y="24"/>
                  </a:lnTo>
                  <a:lnTo>
                    <a:pt x="39" y="24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6" name="Freeform 64"/>
            <p:cNvSpPr>
              <a:spLocks noEditPoints="1"/>
            </p:cNvSpPr>
            <p:nvPr/>
          </p:nvSpPr>
          <p:spPr bwMode="auto">
            <a:xfrm>
              <a:off x="3573" y="3555"/>
              <a:ext cx="110" cy="106"/>
            </a:xfrm>
            <a:custGeom>
              <a:avLst/>
              <a:gdLst/>
              <a:ahLst/>
              <a:cxnLst>
                <a:cxn ang="0">
                  <a:pos x="76" y="5"/>
                </a:cxn>
                <a:cxn ang="0">
                  <a:pos x="76" y="5"/>
                </a:cxn>
                <a:cxn ang="0">
                  <a:pos x="62" y="0"/>
                </a:cxn>
                <a:cxn ang="0">
                  <a:pos x="48" y="34"/>
                </a:cxn>
                <a:cxn ang="0">
                  <a:pos x="9" y="10"/>
                </a:cxn>
                <a:cxn ang="0">
                  <a:pos x="24" y="43"/>
                </a:cxn>
                <a:cxn ang="0">
                  <a:pos x="19" y="86"/>
                </a:cxn>
                <a:cxn ang="0">
                  <a:pos x="19" y="58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9" y="53"/>
                </a:cxn>
                <a:cxn ang="0">
                  <a:pos x="9" y="86"/>
                </a:cxn>
                <a:cxn ang="0">
                  <a:pos x="0" y="86"/>
                </a:cxn>
                <a:cxn ang="0">
                  <a:pos x="5" y="91"/>
                </a:cxn>
                <a:cxn ang="0">
                  <a:pos x="5" y="96"/>
                </a:cxn>
                <a:cxn ang="0">
                  <a:pos x="5" y="101"/>
                </a:cxn>
                <a:cxn ang="0">
                  <a:pos x="9" y="101"/>
                </a:cxn>
                <a:cxn ang="0">
                  <a:pos x="52" y="91"/>
                </a:cxn>
                <a:cxn ang="0">
                  <a:pos x="52" y="77"/>
                </a:cxn>
                <a:cxn ang="0">
                  <a:pos x="38" y="67"/>
                </a:cxn>
                <a:cxn ang="0">
                  <a:pos x="48" y="63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67" y="106"/>
                </a:cxn>
                <a:cxn ang="0">
                  <a:pos x="86" y="101"/>
                </a:cxn>
                <a:cxn ang="0">
                  <a:pos x="100" y="106"/>
                </a:cxn>
                <a:cxn ang="0">
                  <a:pos x="100" y="63"/>
                </a:cxn>
                <a:cxn ang="0">
                  <a:pos x="105" y="67"/>
                </a:cxn>
                <a:cxn ang="0">
                  <a:pos x="110" y="48"/>
                </a:cxn>
                <a:cxn ang="0">
                  <a:pos x="86" y="43"/>
                </a:cxn>
                <a:cxn ang="0">
                  <a:pos x="100" y="10"/>
                </a:cxn>
                <a:cxn ang="0">
                  <a:pos x="72" y="10"/>
                </a:cxn>
                <a:cxn ang="0">
                  <a:pos x="76" y="5"/>
                </a:cxn>
                <a:cxn ang="0">
                  <a:pos x="33" y="20"/>
                </a:cxn>
                <a:cxn ang="0">
                  <a:pos x="24" y="34"/>
                </a:cxn>
                <a:cxn ang="0">
                  <a:pos x="33" y="20"/>
                </a:cxn>
                <a:cxn ang="0">
                  <a:pos x="76" y="34"/>
                </a:cxn>
                <a:cxn ang="0">
                  <a:pos x="67" y="24"/>
                </a:cxn>
                <a:cxn ang="0">
                  <a:pos x="81" y="24"/>
                </a:cxn>
                <a:cxn ang="0">
                  <a:pos x="76" y="34"/>
                </a:cxn>
                <a:cxn ang="0">
                  <a:pos x="57" y="43"/>
                </a:cxn>
                <a:cxn ang="0">
                  <a:pos x="62" y="34"/>
                </a:cxn>
                <a:cxn ang="0">
                  <a:pos x="67" y="43"/>
                </a:cxn>
                <a:cxn ang="0">
                  <a:pos x="43" y="53"/>
                </a:cxn>
                <a:cxn ang="0">
                  <a:pos x="43" y="58"/>
                </a:cxn>
                <a:cxn ang="0">
                  <a:pos x="43" y="58"/>
                </a:cxn>
                <a:cxn ang="0">
                  <a:pos x="43" y="58"/>
                </a:cxn>
                <a:cxn ang="0">
                  <a:pos x="38" y="43"/>
                </a:cxn>
                <a:cxn ang="0">
                  <a:pos x="48" y="39"/>
                </a:cxn>
                <a:cxn ang="0">
                  <a:pos x="57" y="43"/>
                </a:cxn>
                <a:cxn ang="0">
                  <a:pos x="57" y="43"/>
                </a:cxn>
                <a:cxn ang="0">
                  <a:pos x="76" y="53"/>
                </a:cxn>
                <a:cxn ang="0">
                  <a:pos x="62" y="63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67" y="72"/>
                </a:cxn>
                <a:cxn ang="0">
                  <a:pos x="86" y="91"/>
                </a:cxn>
                <a:cxn ang="0">
                  <a:pos x="67" y="91"/>
                </a:cxn>
              </a:cxnLst>
              <a:rect l="0" t="0" r="r" b="b"/>
              <a:pathLst>
                <a:path w="110" h="106">
                  <a:moveTo>
                    <a:pt x="76" y="5"/>
                  </a:move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7" y="20"/>
                  </a:lnTo>
                  <a:lnTo>
                    <a:pt x="48" y="34"/>
                  </a:lnTo>
                  <a:lnTo>
                    <a:pt x="48" y="10"/>
                  </a:lnTo>
                  <a:lnTo>
                    <a:pt x="9" y="10"/>
                  </a:lnTo>
                  <a:lnTo>
                    <a:pt x="9" y="43"/>
                  </a:lnTo>
                  <a:lnTo>
                    <a:pt x="24" y="43"/>
                  </a:lnTo>
                  <a:lnTo>
                    <a:pt x="24" y="86"/>
                  </a:lnTo>
                  <a:lnTo>
                    <a:pt x="19" y="86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4" y="53"/>
                  </a:lnTo>
                  <a:lnTo>
                    <a:pt x="9" y="53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38" y="82"/>
                  </a:lnTo>
                  <a:lnTo>
                    <a:pt x="38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106"/>
                  </a:lnTo>
                  <a:lnTo>
                    <a:pt x="67" y="106"/>
                  </a:lnTo>
                  <a:lnTo>
                    <a:pt x="67" y="101"/>
                  </a:lnTo>
                  <a:lnTo>
                    <a:pt x="86" y="101"/>
                  </a:lnTo>
                  <a:lnTo>
                    <a:pt x="86" y="106"/>
                  </a:lnTo>
                  <a:lnTo>
                    <a:pt x="100" y="106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95" y="29"/>
                  </a:lnTo>
                  <a:lnTo>
                    <a:pt x="100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close/>
                  <a:moveTo>
                    <a:pt x="33" y="20"/>
                  </a:moveTo>
                  <a:lnTo>
                    <a:pt x="33" y="34"/>
                  </a:lnTo>
                  <a:lnTo>
                    <a:pt x="24" y="34"/>
                  </a:lnTo>
                  <a:lnTo>
                    <a:pt x="24" y="20"/>
                  </a:lnTo>
                  <a:lnTo>
                    <a:pt x="33" y="20"/>
                  </a:lnTo>
                  <a:lnTo>
                    <a:pt x="33" y="20"/>
                  </a:lnTo>
                  <a:close/>
                  <a:moveTo>
                    <a:pt x="76" y="34"/>
                  </a:moveTo>
                  <a:lnTo>
                    <a:pt x="76" y="34"/>
                  </a:lnTo>
                  <a:lnTo>
                    <a:pt x="67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close/>
                  <a:moveTo>
                    <a:pt x="57" y="43"/>
                  </a:moveTo>
                  <a:lnTo>
                    <a:pt x="57" y="43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43" y="53"/>
                  </a:lnTo>
                  <a:lnTo>
                    <a:pt x="43" y="53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38" y="58"/>
                  </a:lnTo>
                  <a:lnTo>
                    <a:pt x="38" y="43"/>
                  </a:lnTo>
                  <a:lnTo>
                    <a:pt x="48" y="43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3"/>
                  </a:lnTo>
                  <a:close/>
                  <a:moveTo>
                    <a:pt x="76" y="53"/>
                  </a:moveTo>
                  <a:lnTo>
                    <a:pt x="76" y="53"/>
                  </a:lnTo>
                  <a:lnTo>
                    <a:pt x="95" y="63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close/>
                  <a:moveTo>
                    <a:pt x="67" y="91"/>
                  </a:moveTo>
                  <a:lnTo>
                    <a:pt x="67" y="72"/>
                  </a:lnTo>
                  <a:lnTo>
                    <a:pt x="86" y="72"/>
                  </a:lnTo>
                  <a:lnTo>
                    <a:pt x="86" y="91"/>
                  </a:lnTo>
                  <a:lnTo>
                    <a:pt x="67" y="91"/>
                  </a:lnTo>
                  <a:lnTo>
                    <a:pt x="67" y="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7" name="Freeform 65"/>
            <p:cNvSpPr>
              <a:spLocks noEditPoints="1"/>
            </p:cNvSpPr>
            <p:nvPr/>
          </p:nvSpPr>
          <p:spPr bwMode="auto">
            <a:xfrm>
              <a:off x="3850" y="3560"/>
              <a:ext cx="105" cy="10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4" y="15"/>
                </a:cxn>
                <a:cxn ang="0">
                  <a:pos x="14" y="34"/>
                </a:cxn>
                <a:cxn ang="0">
                  <a:pos x="0" y="34"/>
                </a:cxn>
                <a:cxn ang="0">
                  <a:pos x="0" y="43"/>
                </a:cxn>
                <a:cxn ang="0">
                  <a:pos x="14" y="43"/>
                </a:cxn>
                <a:cxn ang="0">
                  <a:pos x="14" y="67"/>
                </a:cxn>
                <a:cxn ang="0">
                  <a:pos x="14" y="6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14" y="81"/>
                </a:cxn>
                <a:cxn ang="0">
                  <a:pos x="14" y="81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29" y="81"/>
                </a:cxn>
                <a:cxn ang="0">
                  <a:pos x="29" y="81"/>
                </a:cxn>
                <a:cxn ang="0">
                  <a:pos x="43" y="86"/>
                </a:cxn>
                <a:cxn ang="0">
                  <a:pos x="43" y="86"/>
                </a:cxn>
                <a:cxn ang="0">
                  <a:pos x="62" y="62"/>
                </a:cxn>
                <a:cxn ang="0">
                  <a:pos x="62" y="101"/>
                </a:cxn>
                <a:cxn ang="0">
                  <a:pos x="77" y="101"/>
                </a:cxn>
                <a:cxn ang="0">
                  <a:pos x="77" y="43"/>
                </a:cxn>
                <a:cxn ang="0">
                  <a:pos x="77" y="43"/>
                </a:cxn>
                <a:cxn ang="0">
                  <a:pos x="91" y="81"/>
                </a:cxn>
                <a:cxn ang="0">
                  <a:pos x="105" y="72"/>
                </a:cxn>
                <a:cxn ang="0">
                  <a:pos x="105" y="72"/>
                </a:cxn>
                <a:cxn ang="0">
                  <a:pos x="86" y="34"/>
                </a:cxn>
                <a:cxn ang="0">
                  <a:pos x="86" y="34"/>
                </a:cxn>
                <a:cxn ang="0">
                  <a:pos x="77" y="38"/>
                </a:cxn>
                <a:cxn ang="0">
                  <a:pos x="77" y="29"/>
                </a:cxn>
                <a:cxn ang="0">
                  <a:pos x="77" y="29"/>
                </a:cxn>
                <a:cxn ang="0">
                  <a:pos x="77" y="24"/>
                </a:cxn>
                <a:cxn ang="0">
                  <a:pos x="77" y="24"/>
                </a:cxn>
                <a:cxn ang="0">
                  <a:pos x="77" y="15"/>
                </a:cxn>
                <a:cxn ang="0">
                  <a:pos x="105" y="15"/>
                </a:cxn>
                <a:cxn ang="0">
                  <a:pos x="105" y="0"/>
                </a:cxn>
                <a:cxn ang="0">
                  <a:pos x="38" y="0"/>
                </a:cxn>
                <a:cxn ang="0">
                  <a:pos x="38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3" y="62"/>
                </a:cxn>
                <a:cxn ang="0">
                  <a:pos x="43" y="53"/>
                </a:cxn>
                <a:cxn ang="0">
                  <a:pos x="43" y="53"/>
                </a:cxn>
                <a:cxn ang="0">
                  <a:pos x="43" y="53"/>
                </a:cxn>
                <a:cxn ang="0">
                  <a:pos x="29" y="62"/>
                </a:cxn>
                <a:cxn ang="0">
                  <a:pos x="29" y="43"/>
                </a:cxn>
                <a:cxn ang="0">
                  <a:pos x="43" y="43"/>
                </a:cxn>
                <a:cxn ang="0">
                  <a:pos x="43" y="34"/>
                </a:cxn>
                <a:cxn ang="0">
                  <a:pos x="29" y="34"/>
                </a:cxn>
                <a:cxn ang="0">
                  <a:pos x="29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62" y="15"/>
                </a:cxn>
                <a:cxn ang="0">
                  <a:pos x="62" y="15"/>
                </a:cxn>
                <a:cxn ang="0">
                  <a:pos x="57" y="38"/>
                </a:cxn>
                <a:cxn ang="0">
                  <a:pos x="43" y="62"/>
                </a:cxn>
                <a:cxn ang="0">
                  <a:pos x="43" y="62"/>
                </a:cxn>
                <a:cxn ang="0">
                  <a:pos x="43" y="62"/>
                </a:cxn>
              </a:cxnLst>
              <a:rect l="0" t="0" r="r" b="b"/>
              <a:pathLst>
                <a:path w="105" h="101">
                  <a:moveTo>
                    <a:pt x="0" y="15"/>
                  </a:moveTo>
                  <a:lnTo>
                    <a:pt x="14" y="15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14" y="43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62" y="62"/>
                  </a:lnTo>
                  <a:lnTo>
                    <a:pt x="62" y="101"/>
                  </a:lnTo>
                  <a:lnTo>
                    <a:pt x="77" y="101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91" y="81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77" y="38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7" y="15"/>
                  </a:lnTo>
                  <a:lnTo>
                    <a:pt x="105" y="15"/>
                  </a:lnTo>
                  <a:lnTo>
                    <a:pt x="105" y="0"/>
                  </a:lnTo>
                  <a:lnTo>
                    <a:pt x="38" y="0"/>
                  </a:lnTo>
                  <a:lnTo>
                    <a:pt x="38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43" y="62"/>
                  </a:moveTo>
                  <a:lnTo>
                    <a:pt x="43" y="53"/>
                  </a:lnTo>
                  <a:lnTo>
                    <a:pt x="43" y="53"/>
                  </a:lnTo>
                  <a:lnTo>
                    <a:pt x="43" y="53"/>
                  </a:lnTo>
                  <a:lnTo>
                    <a:pt x="29" y="62"/>
                  </a:lnTo>
                  <a:lnTo>
                    <a:pt x="29" y="43"/>
                  </a:lnTo>
                  <a:lnTo>
                    <a:pt x="43" y="43"/>
                  </a:lnTo>
                  <a:lnTo>
                    <a:pt x="43" y="34"/>
                  </a:lnTo>
                  <a:lnTo>
                    <a:pt x="29" y="34"/>
                  </a:lnTo>
                  <a:lnTo>
                    <a:pt x="29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57" y="38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8" name="Freeform 66"/>
            <p:cNvSpPr>
              <a:spLocks noEditPoints="1"/>
            </p:cNvSpPr>
            <p:nvPr/>
          </p:nvSpPr>
          <p:spPr bwMode="auto">
            <a:xfrm>
              <a:off x="4132" y="3555"/>
              <a:ext cx="91" cy="106"/>
            </a:xfrm>
            <a:custGeom>
              <a:avLst/>
              <a:gdLst/>
              <a:ahLst/>
              <a:cxnLst>
                <a:cxn ang="0">
                  <a:pos x="72" y="67"/>
                </a:cxn>
                <a:cxn ang="0">
                  <a:pos x="72" y="82"/>
                </a:cxn>
                <a:cxn ang="0">
                  <a:pos x="67" y="91"/>
                </a:cxn>
                <a:cxn ang="0">
                  <a:pos x="67" y="82"/>
                </a:cxn>
                <a:cxn ang="0">
                  <a:pos x="67" y="77"/>
                </a:cxn>
                <a:cxn ang="0">
                  <a:pos x="67" y="72"/>
                </a:cxn>
                <a:cxn ang="0">
                  <a:pos x="53" y="72"/>
                </a:cxn>
                <a:cxn ang="0">
                  <a:pos x="38" y="86"/>
                </a:cxn>
                <a:cxn ang="0">
                  <a:pos x="38" y="77"/>
                </a:cxn>
                <a:cxn ang="0">
                  <a:pos x="38" y="72"/>
                </a:cxn>
                <a:cxn ang="0">
                  <a:pos x="38" y="67"/>
                </a:cxn>
                <a:cxn ang="0">
                  <a:pos x="24" y="67"/>
                </a:cxn>
                <a:cxn ang="0">
                  <a:pos x="14" y="86"/>
                </a:cxn>
                <a:cxn ang="0">
                  <a:pos x="14" y="82"/>
                </a:cxn>
                <a:cxn ang="0">
                  <a:pos x="14" y="77"/>
                </a:cxn>
                <a:cxn ang="0">
                  <a:pos x="14" y="72"/>
                </a:cxn>
                <a:cxn ang="0">
                  <a:pos x="0" y="72"/>
                </a:cxn>
                <a:cxn ang="0">
                  <a:pos x="53" y="96"/>
                </a:cxn>
                <a:cxn ang="0">
                  <a:pos x="67" y="101"/>
                </a:cxn>
                <a:cxn ang="0">
                  <a:pos x="67" y="106"/>
                </a:cxn>
                <a:cxn ang="0">
                  <a:pos x="76" y="106"/>
                </a:cxn>
                <a:cxn ang="0">
                  <a:pos x="86" y="101"/>
                </a:cxn>
                <a:cxn ang="0">
                  <a:pos x="91" y="82"/>
                </a:cxn>
                <a:cxn ang="0">
                  <a:pos x="24" y="53"/>
                </a:cxn>
                <a:cxn ang="0">
                  <a:pos x="57" y="24"/>
                </a:cxn>
                <a:cxn ang="0">
                  <a:pos x="57" y="34"/>
                </a:cxn>
                <a:cxn ang="0">
                  <a:pos x="53" y="39"/>
                </a:cxn>
                <a:cxn ang="0">
                  <a:pos x="53" y="39"/>
                </a:cxn>
                <a:cxn ang="0">
                  <a:pos x="53" y="53"/>
                </a:cxn>
                <a:cxn ang="0">
                  <a:pos x="62" y="48"/>
                </a:cxn>
                <a:cxn ang="0">
                  <a:pos x="72" y="43"/>
                </a:cxn>
                <a:cxn ang="0">
                  <a:pos x="76" y="10"/>
                </a:cxn>
                <a:cxn ang="0">
                  <a:pos x="43" y="10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29" y="0"/>
                </a:cxn>
                <a:cxn ang="0">
                  <a:pos x="10" y="10"/>
                </a:cxn>
                <a:cxn ang="0">
                  <a:pos x="10" y="67"/>
                </a:cxn>
                <a:cxn ang="0">
                  <a:pos x="48" y="43"/>
                </a:cxn>
                <a:cxn ang="0">
                  <a:pos x="38" y="24"/>
                </a:cxn>
                <a:cxn ang="0">
                  <a:pos x="29" y="29"/>
                </a:cxn>
                <a:cxn ang="0">
                  <a:pos x="33" y="48"/>
                </a:cxn>
                <a:cxn ang="0">
                  <a:pos x="48" y="43"/>
                </a:cxn>
              </a:cxnLst>
              <a:rect l="0" t="0" r="r" b="b"/>
              <a:pathLst>
                <a:path w="91" h="106">
                  <a:moveTo>
                    <a:pt x="10" y="67"/>
                  </a:moveTo>
                  <a:lnTo>
                    <a:pt x="72" y="67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72" y="91"/>
                  </a:lnTo>
                  <a:lnTo>
                    <a:pt x="67" y="91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57" y="72"/>
                  </a:lnTo>
                  <a:lnTo>
                    <a:pt x="53" y="72"/>
                  </a:lnTo>
                  <a:lnTo>
                    <a:pt x="53" y="86"/>
                  </a:lnTo>
                  <a:lnTo>
                    <a:pt x="38" y="8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29" y="67"/>
                  </a:lnTo>
                  <a:lnTo>
                    <a:pt x="24" y="67"/>
                  </a:lnTo>
                  <a:lnTo>
                    <a:pt x="24" y="86"/>
                  </a:lnTo>
                  <a:lnTo>
                    <a:pt x="14" y="86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5" y="72"/>
                  </a:lnTo>
                  <a:lnTo>
                    <a:pt x="0" y="72"/>
                  </a:lnTo>
                  <a:lnTo>
                    <a:pt x="0" y="101"/>
                  </a:lnTo>
                  <a:lnTo>
                    <a:pt x="53" y="96"/>
                  </a:lnTo>
                  <a:lnTo>
                    <a:pt x="53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6"/>
                  </a:lnTo>
                  <a:lnTo>
                    <a:pt x="67" y="106"/>
                  </a:lnTo>
                  <a:lnTo>
                    <a:pt x="76" y="106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96"/>
                  </a:lnTo>
                  <a:lnTo>
                    <a:pt x="91" y="82"/>
                  </a:lnTo>
                  <a:lnTo>
                    <a:pt x="91" y="53"/>
                  </a:lnTo>
                  <a:lnTo>
                    <a:pt x="24" y="53"/>
                  </a:lnTo>
                  <a:lnTo>
                    <a:pt x="24" y="24"/>
                  </a:lnTo>
                  <a:lnTo>
                    <a:pt x="57" y="2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9"/>
                  </a:lnTo>
                  <a:lnTo>
                    <a:pt x="53" y="39"/>
                  </a:lnTo>
                  <a:lnTo>
                    <a:pt x="53" y="39"/>
                  </a:lnTo>
                  <a:lnTo>
                    <a:pt x="53" y="39"/>
                  </a:lnTo>
                  <a:lnTo>
                    <a:pt x="53" y="39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62" y="48"/>
                  </a:lnTo>
                  <a:lnTo>
                    <a:pt x="72" y="48"/>
                  </a:lnTo>
                  <a:lnTo>
                    <a:pt x="72" y="43"/>
                  </a:lnTo>
                  <a:lnTo>
                    <a:pt x="76" y="34"/>
                  </a:lnTo>
                  <a:lnTo>
                    <a:pt x="76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0"/>
                  </a:lnTo>
                  <a:lnTo>
                    <a:pt x="10" y="10"/>
                  </a:lnTo>
                  <a:lnTo>
                    <a:pt x="10" y="67"/>
                  </a:lnTo>
                  <a:lnTo>
                    <a:pt x="10" y="67"/>
                  </a:lnTo>
                  <a:close/>
                  <a:moveTo>
                    <a:pt x="48" y="43"/>
                  </a:moveTo>
                  <a:lnTo>
                    <a:pt x="48" y="43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9" name="Freeform 67"/>
            <p:cNvSpPr>
              <a:spLocks/>
            </p:cNvSpPr>
            <p:nvPr/>
          </p:nvSpPr>
          <p:spPr bwMode="auto">
            <a:xfrm>
              <a:off x="3248" y="2322"/>
              <a:ext cx="91" cy="91"/>
            </a:xfrm>
            <a:custGeom>
              <a:avLst/>
              <a:gdLst/>
              <a:ahLst/>
              <a:cxnLst>
                <a:cxn ang="0">
                  <a:pos x="5" y="72"/>
                </a:cxn>
                <a:cxn ang="0">
                  <a:pos x="5" y="72"/>
                </a:cxn>
                <a:cxn ang="0">
                  <a:pos x="5" y="82"/>
                </a:cxn>
                <a:cxn ang="0">
                  <a:pos x="10" y="86"/>
                </a:cxn>
                <a:cxn ang="0">
                  <a:pos x="19" y="86"/>
                </a:cxn>
                <a:cxn ang="0">
                  <a:pos x="33" y="91"/>
                </a:cxn>
                <a:cxn ang="0">
                  <a:pos x="67" y="91"/>
                </a:cxn>
                <a:cxn ang="0">
                  <a:pos x="67" y="91"/>
                </a:cxn>
                <a:cxn ang="0">
                  <a:pos x="76" y="86"/>
                </a:cxn>
                <a:cxn ang="0">
                  <a:pos x="86" y="82"/>
                </a:cxn>
                <a:cxn ang="0">
                  <a:pos x="86" y="82"/>
                </a:cxn>
                <a:cxn ang="0">
                  <a:pos x="86" y="77"/>
                </a:cxn>
                <a:cxn ang="0">
                  <a:pos x="91" y="63"/>
                </a:cxn>
                <a:cxn ang="0">
                  <a:pos x="91" y="63"/>
                </a:cxn>
                <a:cxn ang="0">
                  <a:pos x="76" y="58"/>
                </a:cxn>
                <a:cxn ang="0">
                  <a:pos x="76" y="58"/>
                </a:cxn>
                <a:cxn ang="0">
                  <a:pos x="72" y="72"/>
                </a:cxn>
                <a:cxn ang="0">
                  <a:pos x="67" y="77"/>
                </a:cxn>
                <a:cxn ang="0">
                  <a:pos x="62" y="77"/>
                </a:cxn>
                <a:cxn ang="0">
                  <a:pos x="29" y="77"/>
                </a:cxn>
                <a:cxn ang="0">
                  <a:pos x="29" y="77"/>
                </a:cxn>
                <a:cxn ang="0">
                  <a:pos x="19" y="72"/>
                </a:cxn>
                <a:cxn ang="0">
                  <a:pos x="19" y="72"/>
                </a:cxn>
                <a:cxn ang="0">
                  <a:pos x="24" y="63"/>
                </a:cxn>
                <a:cxn ang="0">
                  <a:pos x="24" y="63"/>
                </a:cxn>
                <a:cxn ang="0">
                  <a:pos x="76" y="0"/>
                </a:cxn>
                <a:cxn ang="0">
                  <a:pos x="0" y="0"/>
                </a:cxn>
                <a:cxn ang="0">
                  <a:pos x="0" y="15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10" y="53"/>
                </a:cxn>
                <a:cxn ang="0">
                  <a:pos x="5" y="72"/>
                </a:cxn>
                <a:cxn ang="0">
                  <a:pos x="5" y="72"/>
                </a:cxn>
                <a:cxn ang="0">
                  <a:pos x="5" y="72"/>
                </a:cxn>
              </a:cxnLst>
              <a:rect l="0" t="0" r="r" b="b"/>
              <a:pathLst>
                <a:path w="91" h="91">
                  <a:moveTo>
                    <a:pt x="5" y="72"/>
                  </a:moveTo>
                  <a:lnTo>
                    <a:pt x="5" y="72"/>
                  </a:lnTo>
                  <a:lnTo>
                    <a:pt x="5" y="82"/>
                  </a:lnTo>
                  <a:lnTo>
                    <a:pt x="10" y="86"/>
                  </a:lnTo>
                  <a:lnTo>
                    <a:pt x="19" y="86"/>
                  </a:lnTo>
                  <a:lnTo>
                    <a:pt x="33" y="91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76" y="86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86" y="77"/>
                  </a:lnTo>
                  <a:lnTo>
                    <a:pt x="91" y="63"/>
                  </a:lnTo>
                  <a:lnTo>
                    <a:pt x="91" y="63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2" y="72"/>
                  </a:lnTo>
                  <a:lnTo>
                    <a:pt x="67" y="77"/>
                  </a:lnTo>
                  <a:lnTo>
                    <a:pt x="62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10" y="53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0" name="Freeform 68"/>
            <p:cNvSpPr>
              <a:spLocks noEditPoints="1"/>
            </p:cNvSpPr>
            <p:nvPr/>
          </p:nvSpPr>
          <p:spPr bwMode="auto">
            <a:xfrm>
              <a:off x="3539" y="2308"/>
              <a:ext cx="106" cy="105"/>
            </a:xfrm>
            <a:custGeom>
              <a:avLst/>
              <a:gdLst/>
              <a:ahLst/>
              <a:cxnLst>
                <a:cxn ang="0">
                  <a:pos x="39" y="10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5" y="34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20" y="53"/>
                </a:cxn>
                <a:cxn ang="0">
                  <a:pos x="20" y="105"/>
                </a:cxn>
                <a:cxn ang="0">
                  <a:pos x="34" y="105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63" y="38"/>
                </a:cxn>
                <a:cxn ang="0">
                  <a:pos x="63" y="48"/>
                </a:cxn>
                <a:cxn ang="0">
                  <a:pos x="34" y="48"/>
                </a:cxn>
                <a:cxn ang="0">
                  <a:pos x="34" y="62"/>
                </a:cxn>
                <a:cxn ang="0">
                  <a:pos x="63" y="62"/>
                </a:cxn>
                <a:cxn ang="0">
                  <a:pos x="63" y="86"/>
                </a:cxn>
                <a:cxn ang="0">
                  <a:pos x="63" y="86"/>
                </a:cxn>
                <a:cxn ang="0">
                  <a:pos x="63" y="91"/>
                </a:cxn>
                <a:cxn ang="0">
                  <a:pos x="48" y="91"/>
                </a:cxn>
                <a:cxn ang="0">
                  <a:pos x="48" y="91"/>
                </a:cxn>
                <a:cxn ang="0">
                  <a:pos x="53" y="105"/>
                </a:cxn>
                <a:cxn ang="0">
                  <a:pos x="53" y="105"/>
                </a:cxn>
                <a:cxn ang="0">
                  <a:pos x="72" y="105"/>
                </a:cxn>
                <a:cxn ang="0">
                  <a:pos x="77" y="100"/>
                </a:cxn>
                <a:cxn ang="0">
                  <a:pos x="82" y="96"/>
                </a:cxn>
                <a:cxn ang="0">
                  <a:pos x="82" y="62"/>
                </a:cxn>
                <a:cxn ang="0">
                  <a:pos x="106" y="62"/>
                </a:cxn>
                <a:cxn ang="0">
                  <a:pos x="106" y="48"/>
                </a:cxn>
                <a:cxn ang="0">
                  <a:pos x="77" y="48"/>
                </a:cxn>
                <a:cxn ang="0">
                  <a:pos x="77" y="43"/>
                </a:cxn>
                <a:cxn ang="0">
                  <a:pos x="77" y="43"/>
                </a:cxn>
                <a:cxn ang="0">
                  <a:pos x="101" y="10"/>
                </a:cxn>
                <a:cxn ang="0">
                  <a:pos x="43" y="10"/>
                </a:cxn>
                <a:cxn ang="0">
                  <a:pos x="43" y="24"/>
                </a:cxn>
                <a:cxn ang="0">
                  <a:pos x="77" y="24"/>
                </a:cxn>
                <a:cxn ang="0">
                  <a:pos x="77" y="24"/>
                </a:cxn>
                <a:cxn ang="0">
                  <a:pos x="63" y="38"/>
                </a:cxn>
                <a:cxn ang="0">
                  <a:pos x="63" y="38"/>
                </a:cxn>
                <a:cxn ang="0">
                  <a:pos x="63" y="38"/>
                </a:cxn>
              </a:cxnLst>
              <a:rect l="0" t="0" r="r" b="b"/>
              <a:pathLst>
                <a:path w="106" h="105">
                  <a:moveTo>
                    <a:pt x="39" y="10"/>
                  </a:move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34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20" y="53"/>
                  </a:lnTo>
                  <a:lnTo>
                    <a:pt x="20" y="105"/>
                  </a:lnTo>
                  <a:lnTo>
                    <a:pt x="34" y="10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close/>
                  <a:moveTo>
                    <a:pt x="63" y="38"/>
                  </a:moveTo>
                  <a:lnTo>
                    <a:pt x="63" y="48"/>
                  </a:lnTo>
                  <a:lnTo>
                    <a:pt x="34" y="48"/>
                  </a:lnTo>
                  <a:lnTo>
                    <a:pt x="34" y="62"/>
                  </a:lnTo>
                  <a:lnTo>
                    <a:pt x="63" y="62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53" y="105"/>
                  </a:lnTo>
                  <a:lnTo>
                    <a:pt x="53" y="105"/>
                  </a:lnTo>
                  <a:lnTo>
                    <a:pt x="72" y="105"/>
                  </a:lnTo>
                  <a:lnTo>
                    <a:pt x="77" y="100"/>
                  </a:lnTo>
                  <a:lnTo>
                    <a:pt x="82" y="96"/>
                  </a:lnTo>
                  <a:lnTo>
                    <a:pt x="82" y="62"/>
                  </a:lnTo>
                  <a:lnTo>
                    <a:pt x="106" y="62"/>
                  </a:lnTo>
                  <a:lnTo>
                    <a:pt x="106" y="48"/>
                  </a:lnTo>
                  <a:lnTo>
                    <a:pt x="77" y="48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101" y="10"/>
                  </a:lnTo>
                  <a:lnTo>
                    <a:pt x="43" y="10"/>
                  </a:lnTo>
                  <a:lnTo>
                    <a:pt x="43" y="24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1" name="Freeform 69"/>
            <p:cNvSpPr>
              <a:spLocks noEditPoints="1"/>
            </p:cNvSpPr>
            <p:nvPr/>
          </p:nvSpPr>
          <p:spPr bwMode="auto">
            <a:xfrm>
              <a:off x="3826" y="2308"/>
              <a:ext cx="86" cy="110"/>
            </a:xfrm>
            <a:custGeom>
              <a:avLst/>
              <a:gdLst/>
              <a:ahLst/>
              <a:cxnLst>
                <a:cxn ang="0">
                  <a:pos x="72" y="67"/>
                </a:cxn>
                <a:cxn ang="0">
                  <a:pos x="72" y="86"/>
                </a:cxn>
                <a:cxn ang="0">
                  <a:pos x="62" y="96"/>
                </a:cxn>
                <a:cxn ang="0">
                  <a:pos x="62" y="81"/>
                </a:cxn>
                <a:cxn ang="0">
                  <a:pos x="62" y="77"/>
                </a:cxn>
                <a:cxn ang="0">
                  <a:pos x="62" y="77"/>
                </a:cxn>
                <a:cxn ang="0">
                  <a:pos x="48" y="72"/>
                </a:cxn>
                <a:cxn ang="0">
                  <a:pos x="38" y="86"/>
                </a:cxn>
                <a:cxn ang="0">
                  <a:pos x="38" y="77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24" y="72"/>
                </a:cxn>
                <a:cxn ang="0">
                  <a:pos x="10" y="91"/>
                </a:cxn>
                <a:cxn ang="0">
                  <a:pos x="10" y="81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0" y="72"/>
                </a:cxn>
                <a:cxn ang="0">
                  <a:pos x="48" y="96"/>
                </a:cxn>
                <a:cxn ang="0">
                  <a:pos x="62" y="100"/>
                </a:cxn>
                <a:cxn ang="0">
                  <a:pos x="67" y="110"/>
                </a:cxn>
                <a:cxn ang="0">
                  <a:pos x="77" y="105"/>
                </a:cxn>
                <a:cxn ang="0">
                  <a:pos x="81" y="105"/>
                </a:cxn>
                <a:cxn ang="0">
                  <a:pos x="86" y="81"/>
                </a:cxn>
                <a:cxn ang="0">
                  <a:pos x="19" y="53"/>
                </a:cxn>
                <a:cxn ang="0">
                  <a:pos x="58" y="24"/>
                </a:cxn>
                <a:cxn ang="0">
                  <a:pos x="58" y="34"/>
                </a:cxn>
                <a:cxn ang="0">
                  <a:pos x="48" y="38"/>
                </a:cxn>
                <a:cxn ang="0">
                  <a:pos x="48" y="43"/>
                </a:cxn>
                <a:cxn ang="0">
                  <a:pos x="53" y="53"/>
                </a:cxn>
                <a:cxn ang="0">
                  <a:pos x="62" y="53"/>
                </a:cxn>
                <a:cxn ang="0">
                  <a:pos x="72" y="43"/>
                </a:cxn>
                <a:cxn ang="0">
                  <a:pos x="72" y="14"/>
                </a:cxn>
                <a:cxn ang="0">
                  <a:pos x="43" y="14"/>
                </a:cxn>
                <a:cxn ang="0">
                  <a:pos x="43" y="10"/>
                </a:cxn>
                <a:cxn ang="0">
                  <a:pos x="48" y="5"/>
                </a:cxn>
                <a:cxn ang="0">
                  <a:pos x="29" y="0"/>
                </a:cxn>
                <a:cxn ang="0">
                  <a:pos x="5" y="14"/>
                </a:cxn>
                <a:cxn ang="0">
                  <a:pos x="5" y="67"/>
                </a:cxn>
                <a:cxn ang="0">
                  <a:pos x="48" y="43"/>
                </a:cxn>
                <a:cxn ang="0">
                  <a:pos x="38" y="29"/>
                </a:cxn>
                <a:cxn ang="0">
                  <a:pos x="24" y="34"/>
                </a:cxn>
                <a:cxn ang="0">
                  <a:pos x="34" y="48"/>
                </a:cxn>
                <a:cxn ang="0">
                  <a:pos x="48" y="43"/>
                </a:cxn>
              </a:cxnLst>
              <a:rect l="0" t="0" r="r" b="b"/>
              <a:pathLst>
                <a:path w="86" h="110">
                  <a:moveTo>
                    <a:pt x="5" y="67"/>
                  </a:moveTo>
                  <a:lnTo>
                    <a:pt x="72" y="67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2" y="91"/>
                  </a:lnTo>
                  <a:lnTo>
                    <a:pt x="62" y="96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58" y="72"/>
                  </a:lnTo>
                  <a:lnTo>
                    <a:pt x="48" y="72"/>
                  </a:lnTo>
                  <a:lnTo>
                    <a:pt x="48" y="86"/>
                  </a:lnTo>
                  <a:lnTo>
                    <a:pt x="38" y="8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29" y="72"/>
                  </a:lnTo>
                  <a:lnTo>
                    <a:pt x="24" y="72"/>
                  </a:lnTo>
                  <a:lnTo>
                    <a:pt x="24" y="91"/>
                  </a:lnTo>
                  <a:lnTo>
                    <a:pt x="10" y="9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77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6" y="96"/>
                  </a:lnTo>
                  <a:lnTo>
                    <a:pt x="86" y="81"/>
                  </a:lnTo>
                  <a:lnTo>
                    <a:pt x="86" y="53"/>
                  </a:lnTo>
                  <a:lnTo>
                    <a:pt x="19" y="53"/>
                  </a:lnTo>
                  <a:lnTo>
                    <a:pt x="19" y="24"/>
                  </a:lnTo>
                  <a:lnTo>
                    <a:pt x="58" y="2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62" y="53"/>
                  </a:lnTo>
                  <a:lnTo>
                    <a:pt x="67" y="48"/>
                  </a:lnTo>
                  <a:lnTo>
                    <a:pt x="72" y="43"/>
                  </a:lnTo>
                  <a:lnTo>
                    <a:pt x="72" y="34"/>
                  </a:lnTo>
                  <a:lnTo>
                    <a:pt x="72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4" y="14"/>
                  </a:lnTo>
                  <a:lnTo>
                    <a:pt x="5" y="14"/>
                  </a:lnTo>
                  <a:lnTo>
                    <a:pt x="5" y="67"/>
                  </a:lnTo>
                  <a:lnTo>
                    <a:pt x="5" y="67"/>
                  </a:lnTo>
                  <a:close/>
                  <a:moveTo>
                    <a:pt x="48" y="43"/>
                  </a:moveTo>
                  <a:lnTo>
                    <a:pt x="48" y="43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2" name="Freeform 70"/>
            <p:cNvSpPr>
              <a:spLocks noEditPoints="1"/>
            </p:cNvSpPr>
            <p:nvPr/>
          </p:nvSpPr>
          <p:spPr bwMode="auto">
            <a:xfrm>
              <a:off x="2823" y="1161"/>
              <a:ext cx="105" cy="105"/>
            </a:xfrm>
            <a:custGeom>
              <a:avLst/>
              <a:gdLst/>
              <a:ahLst/>
              <a:cxnLst>
                <a:cxn ang="0">
                  <a:pos x="43" y="62"/>
                </a:cxn>
                <a:cxn ang="0">
                  <a:pos x="52" y="67"/>
                </a:cxn>
                <a:cxn ang="0">
                  <a:pos x="71" y="62"/>
                </a:cxn>
                <a:cxn ang="0">
                  <a:pos x="76" y="67"/>
                </a:cxn>
                <a:cxn ang="0">
                  <a:pos x="100" y="72"/>
                </a:cxn>
                <a:cxn ang="0">
                  <a:pos x="71" y="10"/>
                </a:cxn>
                <a:cxn ang="0">
                  <a:pos x="71" y="5"/>
                </a:cxn>
                <a:cxn ang="0">
                  <a:pos x="67" y="0"/>
                </a:cxn>
                <a:cxn ang="0">
                  <a:pos x="52" y="10"/>
                </a:cxn>
                <a:cxn ang="0">
                  <a:pos x="33" y="72"/>
                </a:cxn>
                <a:cxn ang="0">
                  <a:pos x="14" y="5"/>
                </a:cxn>
                <a:cxn ang="0">
                  <a:pos x="5" y="15"/>
                </a:cxn>
                <a:cxn ang="0">
                  <a:pos x="28" y="19"/>
                </a:cxn>
                <a:cxn ang="0">
                  <a:pos x="52" y="24"/>
                </a:cxn>
                <a:cxn ang="0">
                  <a:pos x="43" y="29"/>
                </a:cxn>
                <a:cxn ang="0">
                  <a:pos x="86" y="38"/>
                </a:cxn>
                <a:cxn ang="0">
                  <a:pos x="71" y="29"/>
                </a:cxn>
                <a:cxn ang="0">
                  <a:pos x="71" y="24"/>
                </a:cxn>
                <a:cxn ang="0">
                  <a:pos x="57" y="29"/>
                </a:cxn>
                <a:cxn ang="0">
                  <a:pos x="52" y="24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9" y="29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2" y="38"/>
                </a:cxn>
                <a:cxn ang="0">
                  <a:pos x="57" y="38"/>
                </a:cxn>
                <a:cxn ang="0">
                  <a:pos x="52" y="48"/>
                </a:cxn>
                <a:cxn ang="0">
                  <a:pos x="43" y="58"/>
                </a:cxn>
                <a:cxn ang="0">
                  <a:pos x="86" y="58"/>
                </a:cxn>
                <a:cxn ang="0">
                  <a:pos x="71" y="48"/>
                </a:cxn>
                <a:cxn ang="0">
                  <a:pos x="14" y="105"/>
                </a:cxn>
                <a:cxn ang="0">
                  <a:pos x="19" y="81"/>
                </a:cxn>
                <a:cxn ang="0">
                  <a:pos x="14" y="58"/>
                </a:cxn>
                <a:cxn ang="0">
                  <a:pos x="0" y="96"/>
                </a:cxn>
                <a:cxn ang="0">
                  <a:pos x="14" y="105"/>
                </a:cxn>
                <a:cxn ang="0">
                  <a:pos x="76" y="24"/>
                </a:cxn>
                <a:cxn ang="0">
                  <a:pos x="76" y="38"/>
                </a:cxn>
                <a:cxn ang="0">
                  <a:pos x="86" y="29"/>
                </a:cxn>
                <a:cxn ang="0">
                  <a:pos x="71" y="67"/>
                </a:cxn>
                <a:cxn ang="0">
                  <a:pos x="71" y="67"/>
                </a:cxn>
                <a:cxn ang="0">
                  <a:pos x="57" y="72"/>
                </a:cxn>
                <a:cxn ang="0">
                  <a:pos x="52" y="81"/>
                </a:cxn>
                <a:cxn ang="0">
                  <a:pos x="24" y="96"/>
                </a:cxn>
                <a:cxn ang="0">
                  <a:pos x="33" y="105"/>
                </a:cxn>
                <a:cxn ang="0">
                  <a:pos x="67" y="86"/>
                </a:cxn>
                <a:cxn ang="0">
                  <a:pos x="100" y="105"/>
                </a:cxn>
                <a:cxn ang="0">
                  <a:pos x="105" y="91"/>
                </a:cxn>
                <a:cxn ang="0">
                  <a:pos x="76" y="81"/>
                </a:cxn>
                <a:cxn ang="0">
                  <a:pos x="71" y="72"/>
                </a:cxn>
                <a:cxn ang="0">
                  <a:pos x="71" y="67"/>
                </a:cxn>
              </a:cxnLst>
              <a:rect l="0" t="0" r="r" b="b"/>
              <a:pathLst>
                <a:path w="105" h="105">
                  <a:moveTo>
                    <a:pt x="33" y="72"/>
                  </a:moveTo>
                  <a:lnTo>
                    <a:pt x="43" y="7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7" y="58"/>
                  </a:lnTo>
                  <a:lnTo>
                    <a:pt x="57" y="62"/>
                  </a:lnTo>
                  <a:lnTo>
                    <a:pt x="71" y="62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6" y="67"/>
                  </a:lnTo>
                  <a:lnTo>
                    <a:pt x="86" y="58"/>
                  </a:lnTo>
                  <a:lnTo>
                    <a:pt x="86" y="72"/>
                  </a:lnTo>
                  <a:lnTo>
                    <a:pt x="100" y="72"/>
                  </a:lnTo>
                  <a:lnTo>
                    <a:pt x="100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2" y="10"/>
                  </a:lnTo>
                  <a:lnTo>
                    <a:pt x="33" y="10"/>
                  </a:lnTo>
                  <a:lnTo>
                    <a:pt x="33" y="72"/>
                  </a:lnTo>
                  <a:lnTo>
                    <a:pt x="33" y="72"/>
                  </a:lnTo>
                  <a:close/>
                  <a:moveTo>
                    <a:pt x="28" y="19"/>
                  </a:moveTo>
                  <a:lnTo>
                    <a:pt x="28" y="19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52" y="24"/>
                  </a:moveTo>
                  <a:lnTo>
                    <a:pt x="52" y="24"/>
                  </a:lnTo>
                  <a:lnTo>
                    <a:pt x="48" y="29"/>
                  </a:lnTo>
                  <a:lnTo>
                    <a:pt x="43" y="29"/>
                  </a:lnTo>
                  <a:lnTo>
                    <a:pt x="43" y="19"/>
                  </a:lnTo>
                  <a:lnTo>
                    <a:pt x="86" y="19"/>
                  </a:lnTo>
                  <a:lnTo>
                    <a:pt x="86" y="38"/>
                  </a:lnTo>
                  <a:lnTo>
                    <a:pt x="71" y="38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57" y="2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close/>
                  <a:moveTo>
                    <a:pt x="9" y="29"/>
                  </a:move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close/>
                  <a:moveTo>
                    <a:pt x="43" y="38"/>
                  </a:moveTo>
                  <a:lnTo>
                    <a:pt x="43" y="29"/>
                  </a:lnTo>
                  <a:lnTo>
                    <a:pt x="52" y="38"/>
                  </a:lnTo>
                  <a:lnTo>
                    <a:pt x="43" y="38"/>
                  </a:lnTo>
                  <a:lnTo>
                    <a:pt x="43" y="38"/>
                  </a:lnTo>
                  <a:close/>
                  <a:moveTo>
                    <a:pt x="57" y="38"/>
                  </a:moveTo>
                  <a:lnTo>
                    <a:pt x="52" y="38"/>
                  </a:lnTo>
                  <a:lnTo>
                    <a:pt x="57" y="34"/>
                  </a:lnTo>
                  <a:lnTo>
                    <a:pt x="57" y="38"/>
                  </a:lnTo>
                  <a:lnTo>
                    <a:pt x="57" y="38"/>
                  </a:lnTo>
                  <a:close/>
                  <a:moveTo>
                    <a:pt x="43" y="58"/>
                  </a:moveTo>
                  <a:lnTo>
                    <a:pt x="43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close/>
                  <a:moveTo>
                    <a:pt x="86" y="48"/>
                  </a:moveTo>
                  <a:lnTo>
                    <a:pt x="86" y="58"/>
                  </a:lnTo>
                  <a:lnTo>
                    <a:pt x="76" y="48"/>
                  </a:lnTo>
                  <a:lnTo>
                    <a:pt x="71" y="53"/>
                  </a:lnTo>
                  <a:lnTo>
                    <a:pt x="71" y="48"/>
                  </a:lnTo>
                  <a:lnTo>
                    <a:pt x="86" y="48"/>
                  </a:lnTo>
                  <a:lnTo>
                    <a:pt x="86" y="48"/>
                  </a:lnTo>
                  <a:close/>
                  <a:moveTo>
                    <a:pt x="14" y="105"/>
                  </a:moveTo>
                  <a:lnTo>
                    <a:pt x="14" y="105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4" y="105"/>
                  </a:lnTo>
                  <a:close/>
                  <a:moveTo>
                    <a:pt x="86" y="29"/>
                  </a:moveTo>
                  <a:lnTo>
                    <a:pt x="76" y="24"/>
                  </a:lnTo>
                  <a:lnTo>
                    <a:pt x="76" y="2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6" y="29"/>
                  </a:lnTo>
                  <a:lnTo>
                    <a:pt x="86" y="29"/>
                  </a:lnTo>
                  <a:lnTo>
                    <a:pt x="86" y="29"/>
                  </a:lnTo>
                  <a:close/>
                  <a:moveTo>
                    <a:pt x="71" y="67"/>
                  </a:moveTo>
                  <a:lnTo>
                    <a:pt x="71" y="67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72"/>
                  </a:lnTo>
                  <a:lnTo>
                    <a:pt x="24" y="72"/>
                  </a:lnTo>
                  <a:lnTo>
                    <a:pt x="24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3" y="91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52" y="9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76" y="101"/>
                  </a:lnTo>
                  <a:lnTo>
                    <a:pt x="100" y="105"/>
                  </a:lnTo>
                  <a:lnTo>
                    <a:pt x="100" y="105"/>
                  </a:lnTo>
                  <a:lnTo>
                    <a:pt x="105" y="91"/>
                  </a:lnTo>
                  <a:lnTo>
                    <a:pt x="105" y="91"/>
                  </a:lnTo>
                  <a:lnTo>
                    <a:pt x="105" y="91"/>
                  </a:lnTo>
                  <a:lnTo>
                    <a:pt x="105" y="91"/>
                  </a:lnTo>
                  <a:lnTo>
                    <a:pt x="86" y="91"/>
                  </a:lnTo>
                  <a:lnTo>
                    <a:pt x="76" y="81"/>
                  </a:lnTo>
                  <a:lnTo>
                    <a:pt x="105" y="81"/>
                  </a:lnTo>
                  <a:lnTo>
                    <a:pt x="105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71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3" name="Freeform 71"/>
            <p:cNvSpPr>
              <a:spLocks noEditPoints="1"/>
            </p:cNvSpPr>
            <p:nvPr/>
          </p:nvSpPr>
          <p:spPr bwMode="auto">
            <a:xfrm>
              <a:off x="3138" y="1161"/>
              <a:ext cx="86" cy="105"/>
            </a:xfrm>
            <a:custGeom>
              <a:avLst/>
              <a:gdLst/>
              <a:ahLst/>
              <a:cxnLst>
                <a:cxn ang="0">
                  <a:pos x="29" y="24"/>
                </a:cxn>
                <a:cxn ang="0">
                  <a:pos x="29" y="24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57" y="91"/>
                </a:cxn>
                <a:cxn ang="0">
                  <a:pos x="57" y="91"/>
                </a:cxn>
                <a:cxn ang="0">
                  <a:pos x="62" y="101"/>
                </a:cxn>
                <a:cxn ang="0">
                  <a:pos x="62" y="101"/>
                </a:cxn>
                <a:cxn ang="0">
                  <a:pos x="62" y="105"/>
                </a:cxn>
                <a:cxn ang="0">
                  <a:pos x="62" y="105"/>
                </a:cxn>
                <a:cxn ang="0">
                  <a:pos x="77" y="105"/>
                </a:cxn>
                <a:cxn ang="0">
                  <a:pos x="81" y="101"/>
                </a:cxn>
                <a:cxn ang="0">
                  <a:pos x="86" y="96"/>
                </a:cxn>
                <a:cxn ang="0">
                  <a:pos x="86" y="86"/>
                </a:cxn>
                <a:cxn ang="0">
                  <a:pos x="86" y="10"/>
                </a:cxn>
                <a:cxn ang="0">
                  <a:pos x="34" y="10"/>
                </a:cxn>
                <a:cxn ang="0">
                  <a:pos x="34" y="24"/>
                </a:cxn>
                <a:cxn ang="0">
                  <a:pos x="72" y="2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7" y="91"/>
                </a:cxn>
                <a:cxn ang="0">
                  <a:pos x="57" y="91"/>
                </a:cxn>
                <a:cxn ang="0">
                  <a:pos x="57" y="91"/>
                </a:cxn>
                <a:cxn ang="0">
                  <a:pos x="57" y="91"/>
                </a:cxn>
                <a:cxn ang="0">
                  <a:pos x="14" y="101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5" y="19"/>
                </a:cxn>
                <a:cxn ang="0">
                  <a:pos x="0" y="19"/>
                </a:cxn>
                <a:cxn ang="0">
                  <a:pos x="0" y="101"/>
                </a:cxn>
                <a:cxn ang="0">
                  <a:pos x="14" y="101"/>
                </a:cxn>
                <a:cxn ang="0">
                  <a:pos x="14" y="101"/>
                </a:cxn>
              </a:cxnLst>
              <a:rect l="0" t="0" r="r" b="b"/>
              <a:pathLst>
                <a:path w="86" h="105">
                  <a:moveTo>
                    <a:pt x="29" y="24"/>
                  </a:moveTo>
                  <a:lnTo>
                    <a:pt x="29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close/>
                  <a:moveTo>
                    <a:pt x="57" y="91"/>
                  </a:moveTo>
                  <a:lnTo>
                    <a:pt x="57" y="9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5"/>
                  </a:lnTo>
                  <a:lnTo>
                    <a:pt x="62" y="105"/>
                  </a:lnTo>
                  <a:lnTo>
                    <a:pt x="77" y="105"/>
                  </a:lnTo>
                  <a:lnTo>
                    <a:pt x="81" y="101"/>
                  </a:lnTo>
                  <a:lnTo>
                    <a:pt x="86" y="96"/>
                  </a:lnTo>
                  <a:lnTo>
                    <a:pt x="86" y="86"/>
                  </a:lnTo>
                  <a:lnTo>
                    <a:pt x="86" y="10"/>
                  </a:lnTo>
                  <a:lnTo>
                    <a:pt x="34" y="10"/>
                  </a:lnTo>
                  <a:lnTo>
                    <a:pt x="34" y="24"/>
                  </a:lnTo>
                  <a:lnTo>
                    <a:pt x="72" y="2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7" y="91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57" y="91"/>
                  </a:lnTo>
                  <a:close/>
                  <a:moveTo>
                    <a:pt x="14" y="101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01"/>
                  </a:lnTo>
                  <a:lnTo>
                    <a:pt x="14" y="101"/>
                  </a:lnTo>
                  <a:lnTo>
                    <a:pt x="14" y="1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4" name="Freeform 72"/>
            <p:cNvSpPr>
              <a:spLocks noEditPoints="1"/>
            </p:cNvSpPr>
            <p:nvPr/>
          </p:nvSpPr>
          <p:spPr bwMode="auto">
            <a:xfrm>
              <a:off x="3248" y="182"/>
              <a:ext cx="105" cy="110"/>
            </a:xfrm>
            <a:custGeom>
              <a:avLst/>
              <a:gdLst/>
              <a:ahLst/>
              <a:cxnLst>
                <a:cxn ang="0">
                  <a:pos x="43" y="62"/>
                </a:cxn>
                <a:cxn ang="0">
                  <a:pos x="48" y="66"/>
                </a:cxn>
                <a:cxn ang="0">
                  <a:pos x="67" y="66"/>
                </a:cxn>
                <a:cxn ang="0">
                  <a:pos x="76" y="66"/>
                </a:cxn>
                <a:cxn ang="0">
                  <a:pos x="96" y="71"/>
                </a:cxn>
                <a:cxn ang="0">
                  <a:pos x="67" y="9"/>
                </a:cxn>
                <a:cxn ang="0">
                  <a:pos x="72" y="4"/>
                </a:cxn>
                <a:cxn ang="0">
                  <a:pos x="67" y="4"/>
                </a:cxn>
                <a:cxn ang="0">
                  <a:pos x="53" y="9"/>
                </a:cxn>
                <a:cxn ang="0">
                  <a:pos x="29" y="71"/>
                </a:cxn>
                <a:cxn ang="0">
                  <a:pos x="14" y="4"/>
                </a:cxn>
                <a:cxn ang="0">
                  <a:pos x="0" y="14"/>
                </a:cxn>
                <a:cxn ang="0">
                  <a:pos x="29" y="19"/>
                </a:cxn>
                <a:cxn ang="0">
                  <a:pos x="48" y="23"/>
                </a:cxn>
                <a:cxn ang="0">
                  <a:pos x="43" y="28"/>
                </a:cxn>
                <a:cxn ang="0">
                  <a:pos x="81" y="38"/>
                </a:cxn>
                <a:cxn ang="0">
                  <a:pos x="67" y="28"/>
                </a:cxn>
                <a:cxn ang="0">
                  <a:pos x="67" y="23"/>
                </a:cxn>
                <a:cxn ang="0">
                  <a:pos x="57" y="33"/>
                </a:cxn>
                <a:cxn ang="0">
                  <a:pos x="48" y="23"/>
                </a:cxn>
                <a:cxn ang="0">
                  <a:pos x="10" y="28"/>
                </a:cxn>
                <a:cxn ang="0">
                  <a:pos x="5" y="28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28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3" y="38"/>
                </a:cxn>
                <a:cxn ang="0">
                  <a:pos x="57" y="38"/>
                </a:cxn>
                <a:cxn ang="0">
                  <a:pos x="53" y="47"/>
                </a:cxn>
                <a:cxn ang="0">
                  <a:pos x="43" y="57"/>
                </a:cxn>
                <a:cxn ang="0">
                  <a:pos x="81" y="57"/>
                </a:cxn>
                <a:cxn ang="0">
                  <a:pos x="67" y="47"/>
                </a:cxn>
                <a:cxn ang="0">
                  <a:pos x="10" y="105"/>
                </a:cxn>
                <a:cxn ang="0">
                  <a:pos x="19" y="86"/>
                </a:cxn>
                <a:cxn ang="0">
                  <a:pos x="10" y="57"/>
                </a:cxn>
                <a:cxn ang="0">
                  <a:pos x="0" y="95"/>
                </a:cxn>
                <a:cxn ang="0">
                  <a:pos x="10" y="105"/>
                </a:cxn>
                <a:cxn ang="0">
                  <a:pos x="72" y="23"/>
                </a:cxn>
                <a:cxn ang="0">
                  <a:pos x="76" y="38"/>
                </a:cxn>
                <a:cxn ang="0">
                  <a:pos x="81" y="28"/>
                </a:cxn>
                <a:cxn ang="0">
                  <a:pos x="72" y="71"/>
                </a:cxn>
                <a:cxn ang="0">
                  <a:pos x="72" y="66"/>
                </a:cxn>
                <a:cxn ang="0">
                  <a:pos x="53" y="71"/>
                </a:cxn>
                <a:cxn ang="0">
                  <a:pos x="48" y="86"/>
                </a:cxn>
                <a:cxn ang="0">
                  <a:pos x="19" y="95"/>
                </a:cxn>
                <a:cxn ang="0">
                  <a:pos x="29" y="105"/>
                </a:cxn>
                <a:cxn ang="0">
                  <a:pos x="62" y="86"/>
                </a:cxn>
                <a:cxn ang="0">
                  <a:pos x="96" y="110"/>
                </a:cxn>
                <a:cxn ang="0">
                  <a:pos x="100" y="95"/>
                </a:cxn>
                <a:cxn ang="0">
                  <a:pos x="76" y="86"/>
                </a:cxn>
                <a:cxn ang="0">
                  <a:pos x="67" y="71"/>
                </a:cxn>
                <a:cxn ang="0">
                  <a:pos x="72" y="71"/>
                </a:cxn>
              </a:cxnLst>
              <a:rect l="0" t="0" r="r" b="b"/>
              <a:pathLst>
                <a:path w="105" h="110">
                  <a:moveTo>
                    <a:pt x="29" y="71"/>
                  </a:moveTo>
                  <a:lnTo>
                    <a:pt x="43" y="71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7" y="62"/>
                  </a:lnTo>
                  <a:lnTo>
                    <a:pt x="57" y="66"/>
                  </a:lnTo>
                  <a:lnTo>
                    <a:pt x="67" y="66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76" y="66"/>
                  </a:lnTo>
                  <a:lnTo>
                    <a:pt x="81" y="57"/>
                  </a:lnTo>
                  <a:lnTo>
                    <a:pt x="81" y="71"/>
                  </a:lnTo>
                  <a:lnTo>
                    <a:pt x="96" y="71"/>
                  </a:lnTo>
                  <a:lnTo>
                    <a:pt x="96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9"/>
                  </a:lnTo>
                  <a:lnTo>
                    <a:pt x="29" y="9"/>
                  </a:lnTo>
                  <a:lnTo>
                    <a:pt x="29" y="71"/>
                  </a:lnTo>
                  <a:lnTo>
                    <a:pt x="29" y="71"/>
                  </a:lnTo>
                  <a:close/>
                  <a:moveTo>
                    <a:pt x="29" y="19"/>
                  </a:moveTo>
                  <a:lnTo>
                    <a:pt x="29" y="19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close/>
                  <a:moveTo>
                    <a:pt x="48" y="23"/>
                  </a:moveTo>
                  <a:lnTo>
                    <a:pt x="48" y="23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3"/>
                  </a:lnTo>
                  <a:lnTo>
                    <a:pt x="81" y="23"/>
                  </a:lnTo>
                  <a:lnTo>
                    <a:pt x="81" y="38"/>
                  </a:lnTo>
                  <a:lnTo>
                    <a:pt x="67" y="3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57" y="2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close/>
                  <a:moveTo>
                    <a:pt x="10" y="28"/>
                  </a:moveTo>
                  <a:lnTo>
                    <a:pt x="10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close/>
                  <a:moveTo>
                    <a:pt x="43" y="38"/>
                  </a:moveTo>
                  <a:lnTo>
                    <a:pt x="43" y="33"/>
                  </a:lnTo>
                  <a:lnTo>
                    <a:pt x="48" y="38"/>
                  </a:lnTo>
                  <a:lnTo>
                    <a:pt x="43" y="38"/>
                  </a:lnTo>
                  <a:lnTo>
                    <a:pt x="43" y="38"/>
                  </a:lnTo>
                  <a:close/>
                  <a:moveTo>
                    <a:pt x="57" y="38"/>
                  </a:moveTo>
                  <a:lnTo>
                    <a:pt x="53" y="38"/>
                  </a:lnTo>
                  <a:lnTo>
                    <a:pt x="57" y="33"/>
                  </a:lnTo>
                  <a:lnTo>
                    <a:pt x="57" y="38"/>
                  </a:lnTo>
                  <a:lnTo>
                    <a:pt x="57" y="38"/>
                  </a:lnTo>
                  <a:close/>
                  <a:moveTo>
                    <a:pt x="43" y="57"/>
                  </a:moveTo>
                  <a:lnTo>
                    <a:pt x="4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3" y="57"/>
                  </a:lnTo>
                  <a:close/>
                  <a:moveTo>
                    <a:pt x="81" y="47"/>
                  </a:moveTo>
                  <a:lnTo>
                    <a:pt x="81" y="57"/>
                  </a:lnTo>
                  <a:lnTo>
                    <a:pt x="72" y="52"/>
                  </a:lnTo>
                  <a:lnTo>
                    <a:pt x="67" y="52"/>
                  </a:lnTo>
                  <a:lnTo>
                    <a:pt x="67" y="47"/>
                  </a:lnTo>
                  <a:lnTo>
                    <a:pt x="81" y="47"/>
                  </a:lnTo>
                  <a:lnTo>
                    <a:pt x="81" y="47"/>
                  </a:lnTo>
                  <a:close/>
                  <a:moveTo>
                    <a:pt x="10" y="105"/>
                  </a:moveTo>
                  <a:lnTo>
                    <a:pt x="10" y="105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0" y="105"/>
                  </a:lnTo>
                  <a:close/>
                  <a:moveTo>
                    <a:pt x="81" y="28"/>
                  </a:moveTo>
                  <a:lnTo>
                    <a:pt x="72" y="23"/>
                  </a:lnTo>
                  <a:lnTo>
                    <a:pt x="72" y="2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  <a:close/>
                  <a:moveTo>
                    <a:pt x="72" y="71"/>
                  </a:moveTo>
                  <a:lnTo>
                    <a:pt x="72" y="71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71"/>
                  </a:lnTo>
                  <a:lnTo>
                    <a:pt x="19" y="71"/>
                  </a:lnTo>
                  <a:lnTo>
                    <a:pt x="19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38" y="90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48" y="100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76" y="10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105" y="95"/>
                  </a:lnTo>
                  <a:lnTo>
                    <a:pt x="105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86" y="90"/>
                  </a:lnTo>
                  <a:lnTo>
                    <a:pt x="76" y="86"/>
                  </a:lnTo>
                  <a:lnTo>
                    <a:pt x="100" y="86"/>
                  </a:lnTo>
                  <a:lnTo>
                    <a:pt x="100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72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5" name="Freeform 73"/>
            <p:cNvSpPr>
              <a:spLocks noEditPoints="1"/>
            </p:cNvSpPr>
            <p:nvPr/>
          </p:nvSpPr>
          <p:spPr bwMode="auto">
            <a:xfrm>
              <a:off x="3191" y="468"/>
              <a:ext cx="86" cy="101"/>
            </a:xfrm>
            <a:custGeom>
              <a:avLst/>
              <a:gdLst/>
              <a:ahLst/>
              <a:cxnLst>
                <a:cxn ang="0">
                  <a:pos x="28" y="19"/>
                </a:cxn>
                <a:cxn ang="0">
                  <a:pos x="28" y="19"/>
                </a:cxn>
                <a:cxn ang="0">
                  <a:pos x="33" y="19"/>
                </a:cxn>
                <a:cxn ang="0">
                  <a:pos x="33" y="19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57" y="86"/>
                </a:cxn>
                <a:cxn ang="0">
                  <a:pos x="57" y="86"/>
                </a:cxn>
                <a:cxn ang="0">
                  <a:pos x="62" y="101"/>
                </a:cxn>
                <a:cxn ang="0">
                  <a:pos x="62" y="101"/>
                </a:cxn>
                <a:cxn ang="0">
                  <a:pos x="62" y="101"/>
                </a:cxn>
                <a:cxn ang="0">
                  <a:pos x="62" y="101"/>
                </a:cxn>
                <a:cxn ang="0">
                  <a:pos x="76" y="101"/>
                </a:cxn>
                <a:cxn ang="0">
                  <a:pos x="81" y="101"/>
                </a:cxn>
                <a:cxn ang="0">
                  <a:pos x="86" y="91"/>
                </a:cxn>
                <a:cxn ang="0">
                  <a:pos x="86" y="86"/>
                </a:cxn>
                <a:cxn ang="0">
                  <a:pos x="86" y="5"/>
                </a:cxn>
                <a:cxn ang="0">
                  <a:pos x="38" y="5"/>
                </a:cxn>
                <a:cxn ang="0">
                  <a:pos x="38" y="19"/>
                </a:cxn>
                <a:cxn ang="0">
                  <a:pos x="71" y="19"/>
                </a:cxn>
                <a:cxn ang="0">
                  <a:pos x="71" y="82"/>
                </a:cxn>
                <a:cxn ang="0">
                  <a:pos x="71" y="82"/>
                </a:cxn>
                <a:cxn ang="0">
                  <a:pos x="71" y="86"/>
                </a:cxn>
                <a:cxn ang="0">
                  <a:pos x="57" y="86"/>
                </a:cxn>
                <a:cxn ang="0">
                  <a:pos x="57" y="86"/>
                </a:cxn>
                <a:cxn ang="0">
                  <a:pos x="57" y="86"/>
                </a:cxn>
                <a:cxn ang="0">
                  <a:pos x="14" y="101"/>
                </a:cxn>
                <a:cxn ang="0">
                  <a:pos x="14" y="24"/>
                </a:cxn>
                <a:cxn ang="0">
                  <a:pos x="14" y="24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0" y="101"/>
                </a:cxn>
                <a:cxn ang="0">
                  <a:pos x="14" y="101"/>
                </a:cxn>
                <a:cxn ang="0">
                  <a:pos x="14" y="101"/>
                </a:cxn>
              </a:cxnLst>
              <a:rect l="0" t="0" r="r" b="b"/>
              <a:pathLst>
                <a:path w="86" h="101">
                  <a:moveTo>
                    <a:pt x="28" y="19"/>
                  </a:moveTo>
                  <a:lnTo>
                    <a:pt x="28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57" y="86"/>
                  </a:moveTo>
                  <a:lnTo>
                    <a:pt x="57" y="86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76" y="101"/>
                  </a:lnTo>
                  <a:lnTo>
                    <a:pt x="81" y="101"/>
                  </a:lnTo>
                  <a:lnTo>
                    <a:pt x="86" y="91"/>
                  </a:lnTo>
                  <a:lnTo>
                    <a:pt x="86" y="86"/>
                  </a:lnTo>
                  <a:lnTo>
                    <a:pt x="86" y="5"/>
                  </a:lnTo>
                  <a:lnTo>
                    <a:pt x="38" y="5"/>
                  </a:lnTo>
                  <a:lnTo>
                    <a:pt x="38" y="19"/>
                  </a:lnTo>
                  <a:lnTo>
                    <a:pt x="71" y="19"/>
                  </a:lnTo>
                  <a:lnTo>
                    <a:pt x="71" y="82"/>
                  </a:lnTo>
                  <a:lnTo>
                    <a:pt x="71" y="82"/>
                  </a:lnTo>
                  <a:lnTo>
                    <a:pt x="71" y="86"/>
                  </a:lnTo>
                  <a:lnTo>
                    <a:pt x="57" y="86"/>
                  </a:lnTo>
                  <a:lnTo>
                    <a:pt x="57" y="86"/>
                  </a:lnTo>
                  <a:lnTo>
                    <a:pt x="57" y="86"/>
                  </a:lnTo>
                  <a:close/>
                  <a:moveTo>
                    <a:pt x="14" y="101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01"/>
                  </a:lnTo>
                  <a:lnTo>
                    <a:pt x="14" y="101"/>
                  </a:lnTo>
                  <a:lnTo>
                    <a:pt x="14" y="1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6" name="Freeform 74"/>
            <p:cNvSpPr>
              <a:spLocks noEditPoints="1"/>
            </p:cNvSpPr>
            <p:nvPr/>
          </p:nvSpPr>
          <p:spPr bwMode="auto">
            <a:xfrm>
              <a:off x="3152" y="745"/>
              <a:ext cx="101" cy="110"/>
            </a:xfrm>
            <a:custGeom>
              <a:avLst/>
              <a:gdLst/>
              <a:ahLst/>
              <a:cxnLst>
                <a:cxn ang="0">
                  <a:pos x="5" y="53"/>
                </a:cxn>
                <a:cxn ang="0">
                  <a:pos x="43" y="53"/>
                </a:cxn>
                <a:cxn ang="0">
                  <a:pos x="43" y="63"/>
                </a:cxn>
                <a:cxn ang="0">
                  <a:pos x="0" y="63"/>
                </a:cxn>
                <a:cxn ang="0">
                  <a:pos x="0" y="77"/>
                </a:cxn>
                <a:cxn ang="0">
                  <a:pos x="43" y="77"/>
                </a:cxn>
                <a:cxn ang="0">
                  <a:pos x="43" y="110"/>
                </a:cxn>
                <a:cxn ang="0">
                  <a:pos x="58" y="110"/>
                </a:cxn>
                <a:cxn ang="0">
                  <a:pos x="58" y="77"/>
                </a:cxn>
                <a:cxn ang="0">
                  <a:pos x="101" y="77"/>
                </a:cxn>
                <a:cxn ang="0">
                  <a:pos x="101" y="63"/>
                </a:cxn>
                <a:cxn ang="0">
                  <a:pos x="58" y="63"/>
                </a:cxn>
                <a:cxn ang="0">
                  <a:pos x="58" y="53"/>
                </a:cxn>
                <a:cxn ang="0">
                  <a:pos x="96" y="53"/>
                </a:cxn>
                <a:cxn ang="0">
                  <a:pos x="96" y="39"/>
                </a:cxn>
                <a:cxn ang="0">
                  <a:pos x="58" y="39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43" y="0"/>
                </a:cxn>
                <a:cxn ang="0">
                  <a:pos x="43" y="39"/>
                </a:cxn>
                <a:cxn ang="0">
                  <a:pos x="5" y="39"/>
                </a:cxn>
                <a:cxn ang="0">
                  <a:pos x="5" y="53"/>
                </a:cxn>
                <a:cxn ang="0">
                  <a:pos x="5" y="53"/>
                </a:cxn>
                <a:cxn ang="0">
                  <a:pos x="24" y="34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20" y="5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24" y="34"/>
                </a:cxn>
                <a:cxn ang="0">
                  <a:pos x="24" y="34"/>
                </a:cxn>
                <a:cxn ang="0">
                  <a:pos x="24" y="34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7" y="5"/>
                </a:cxn>
                <a:cxn ang="0">
                  <a:pos x="77" y="5"/>
                </a:cxn>
                <a:cxn ang="0">
                  <a:pos x="63" y="29"/>
                </a:cxn>
                <a:cxn ang="0">
                  <a:pos x="77" y="34"/>
                </a:cxn>
                <a:cxn ang="0">
                  <a:pos x="77" y="34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91" y="15"/>
                </a:cxn>
              </a:cxnLst>
              <a:rect l="0" t="0" r="r" b="b"/>
              <a:pathLst>
                <a:path w="101" h="110">
                  <a:moveTo>
                    <a:pt x="5" y="53"/>
                  </a:moveTo>
                  <a:lnTo>
                    <a:pt x="43" y="53"/>
                  </a:lnTo>
                  <a:lnTo>
                    <a:pt x="43" y="63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43" y="77"/>
                  </a:lnTo>
                  <a:lnTo>
                    <a:pt x="43" y="110"/>
                  </a:lnTo>
                  <a:lnTo>
                    <a:pt x="58" y="110"/>
                  </a:lnTo>
                  <a:lnTo>
                    <a:pt x="58" y="77"/>
                  </a:lnTo>
                  <a:lnTo>
                    <a:pt x="101" y="77"/>
                  </a:lnTo>
                  <a:lnTo>
                    <a:pt x="101" y="63"/>
                  </a:lnTo>
                  <a:lnTo>
                    <a:pt x="58" y="63"/>
                  </a:lnTo>
                  <a:lnTo>
                    <a:pt x="58" y="53"/>
                  </a:lnTo>
                  <a:lnTo>
                    <a:pt x="96" y="53"/>
                  </a:lnTo>
                  <a:lnTo>
                    <a:pt x="96" y="39"/>
                  </a:lnTo>
                  <a:lnTo>
                    <a:pt x="58" y="39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3" y="0"/>
                  </a:lnTo>
                  <a:lnTo>
                    <a:pt x="43" y="39"/>
                  </a:lnTo>
                  <a:lnTo>
                    <a:pt x="5" y="39"/>
                  </a:lnTo>
                  <a:lnTo>
                    <a:pt x="5" y="53"/>
                  </a:lnTo>
                  <a:lnTo>
                    <a:pt x="5" y="53"/>
                  </a:lnTo>
                  <a:close/>
                  <a:moveTo>
                    <a:pt x="24" y="34"/>
                  </a:moveTo>
                  <a:lnTo>
                    <a:pt x="39" y="29"/>
                  </a:lnTo>
                  <a:lnTo>
                    <a:pt x="39" y="29"/>
                  </a:lnTo>
                  <a:lnTo>
                    <a:pt x="20" y="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91" y="15"/>
                  </a:moveTo>
                  <a:lnTo>
                    <a:pt x="91" y="1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63" y="29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7" name="Freeform 75"/>
            <p:cNvSpPr>
              <a:spLocks noEditPoints="1"/>
            </p:cNvSpPr>
            <p:nvPr/>
          </p:nvSpPr>
          <p:spPr bwMode="auto">
            <a:xfrm>
              <a:off x="3095" y="1027"/>
              <a:ext cx="91" cy="110"/>
            </a:xfrm>
            <a:custGeom>
              <a:avLst/>
              <a:gdLst/>
              <a:ahLst/>
              <a:cxnLst>
                <a:cxn ang="0">
                  <a:pos x="77" y="67"/>
                </a:cxn>
                <a:cxn ang="0">
                  <a:pos x="77" y="86"/>
                </a:cxn>
                <a:cxn ang="0">
                  <a:pos x="67" y="96"/>
                </a:cxn>
                <a:cxn ang="0">
                  <a:pos x="67" y="82"/>
                </a:cxn>
                <a:cxn ang="0">
                  <a:pos x="67" y="77"/>
                </a:cxn>
                <a:cxn ang="0">
                  <a:pos x="67" y="77"/>
                </a:cxn>
                <a:cxn ang="0">
                  <a:pos x="53" y="72"/>
                </a:cxn>
                <a:cxn ang="0">
                  <a:pos x="38" y="86"/>
                </a:cxn>
                <a:cxn ang="0">
                  <a:pos x="38" y="77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24" y="72"/>
                </a:cxn>
                <a:cxn ang="0">
                  <a:pos x="14" y="91"/>
                </a:cxn>
                <a:cxn ang="0">
                  <a:pos x="14" y="82"/>
                </a:cxn>
                <a:cxn ang="0">
                  <a:pos x="14" y="77"/>
                </a:cxn>
                <a:cxn ang="0">
                  <a:pos x="14" y="77"/>
                </a:cxn>
                <a:cxn ang="0">
                  <a:pos x="0" y="72"/>
                </a:cxn>
                <a:cxn ang="0">
                  <a:pos x="53" y="101"/>
                </a:cxn>
                <a:cxn ang="0">
                  <a:pos x="67" y="101"/>
                </a:cxn>
                <a:cxn ang="0">
                  <a:pos x="67" y="110"/>
                </a:cxn>
                <a:cxn ang="0">
                  <a:pos x="81" y="110"/>
                </a:cxn>
                <a:cxn ang="0">
                  <a:pos x="86" y="106"/>
                </a:cxn>
                <a:cxn ang="0">
                  <a:pos x="91" y="82"/>
                </a:cxn>
                <a:cxn ang="0">
                  <a:pos x="24" y="58"/>
                </a:cxn>
                <a:cxn ang="0">
                  <a:pos x="62" y="24"/>
                </a:cxn>
                <a:cxn ang="0">
                  <a:pos x="62" y="39"/>
                </a:cxn>
                <a:cxn ang="0">
                  <a:pos x="53" y="39"/>
                </a:cxn>
                <a:cxn ang="0">
                  <a:pos x="53" y="43"/>
                </a:cxn>
                <a:cxn ang="0">
                  <a:pos x="53" y="53"/>
                </a:cxn>
                <a:cxn ang="0">
                  <a:pos x="62" y="53"/>
                </a:cxn>
                <a:cxn ang="0">
                  <a:pos x="77" y="43"/>
                </a:cxn>
                <a:cxn ang="0">
                  <a:pos x="77" y="15"/>
                </a:cxn>
                <a:cxn ang="0">
                  <a:pos x="43" y="15"/>
                </a:cxn>
                <a:cxn ang="0">
                  <a:pos x="48" y="10"/>
                </a:cxn>
                <a:cxn ang="0">
                  <a:pos x="48" y="5"/>
                </a:cxn>
                <a:cxn ang="0">
                  <a:pos x="29" y="0"/>
                </a:cxn>
                <a:cxn ang="0">
                  <a:pos x="10" y="15"/>
                </a:cxn>
                <a:cxn ang="0">
                  <a:pos x="10" y="67"/>
                </a:cxn>
                <a:cxn ang="0">
                  <a:pos x="48" y="43"/>
                </a:cxn>
                <a:cxn ang="0">
                  <a:pos x="38" y="29"/>
                </a:cxn>
                <a:cxn ang="0">
                  <a:pos x="29" y="34"/>
                </a:cxn>
                <a:cxn ang="0">
                  <a:pos x="38" y="48"/>
                </a:cxn>
                <a:cxn ang="0">
                  <a:pos x="48" y="43"/>
                </a:cxn>
              </a:cxnLst>
              <a:rect l="0" t="0" r="r" b="b"/>
              <a:pathLst>
                <a:path w="91" h="110">
                  <a:moveTo>
                    <a:pt x="10" y="67"/>
                  </a:moveTo>
                  <a:lnTo>
                    <a:pt x="77" y="67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2" y="91"/>
                  </a:lnTo>
                  <a:lnTo>
                    <a:pt x="67" y="96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57" y="72"/>
                  </a:lnTo>
                  <a:lnTo>
                    <a:pt x="53" y="72"/>
                  </a:lnTo>
                  <a:lnTo>
                    <a:pt x="53" y="86"/>
                  </a:lnTo>
                  <a:lnTo>
                    <a:pt x="38" y="8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4" y="72"/>
                  </a:lnTo>
                  <a:lnTo>
                    <a:pt x="24" y="72"/>
                  </a:lnTo>
                  <a:lnTo>
                    <a:pt x="24" y="91"/>
                  </a:lnTo>
                  <a:lnTo>
                    <a:pt x="14" y="91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5" y="72"/>
                  </a:lnTo>
                  <a:lnTo>
                    <a:pt x="0" y="72"/>
                  </a:lnTo>
                  <a:lnTo>
                    <a:pt x="0" y="101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81" y="110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91" y="96"/>
                  </a:lnTo>
                  <a:lnTo>
                    <a:pt x="91" y="82"/>
                  </a:lnTo>
                  <a:lnTo>
                    <a:pt x="91" y="58"/>
                  </a:lnTo>
                  <a:lnTo>
                    <a:pt x="24" y="58"/>
                  </a:lnTo>
                  <a:lnTo>
                    <a:pt x="24" y="24"/>
                  </a:lnTo>
                  <a:lnTo>
                    <a:pt x="62" y="24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57" y="39"/>
                  </a:lnTo>
                  <a:lnTo>
                    <a:pt x="53" y="39"/>
                  </a:lnTo>
                  <a:lnTo>
                    <a:pt x="53" y="39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62" y="53"/>
                  </a:lnTo>
                  <a:lnTo>
                    <a:pt x="72" y="48"/>
                  </a:lnTo>
                  <a:lnTo>
                    <a:pt x="77" y="43"/>
                  </a:lnTo>
                  <a:lnTo>
                    <a:pt x="77" y="34"/>
                  </a:lnTo>
                  <a:lnTo>
                    <a:pt x="77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5"/>
                  </a:lnTo>
                  <a:lnTo>
                    <a:pt x="10" y="15"/>
                  </a:lnTo>
                  <a:lnTo>
                    <a:pt x="10" y="67"/>
                  </a:lnTo>
                  <a:lnTo>
                    <a:pt x="10" y="67"/>
                  </a:lnTo>
                  <a:close/>
                  <a:moveTo>
                    <a:pt x="48" y="43"/>
                  </a:moveTo>
                  <a:lnTo>
                    <a:pt x="48" y="43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黑龙江</a:t>
            </a:r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2268538" y="0"/>
            <a:ext cx="6553200" cy="6538913"/>
            <a:chOff x="839" y="119"/>
            <a:chExt cx="4128" cy="4119"/>
          </a:xfrm>
        </p:grpSpPr>
        <p:sp>
          <p:nvSpPr>
            <p:cNvPr id="12293" name="AutoShape 5"/>
            <p:cNvSpPr>
              <a:spLocks noChangeAspect="1" noChangeArrowheads="1" noTextEdit="1"/>
            </p:cNvSpPr>
            <p:nvPr/>
          </p:nvSpPr>
          <p:spPr bwMode="auto">
            <a:xfrm>
              <a:off x="839" y="119"/>
              <a:ext cx="4128" cy="4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5" name="Freeform 7"/>
            <p:cNvSpPr>
              <a:spLocks/>
            </p:cNvSpPr>
            <p:nvPr/>
          </p:nvSpPr>
          <p:spPr bwMode="auto">
            <a:xfrm>
              <a:off x="886" y="166"/>
              <a:ext cx="4034" cy="4025"/>
            </a:xfrm>
            <a:custGeom>
              <a:avLst/>
              <a:gdLst/>
              <a:ahLst/>
              <a:cxnLst>
                <a:cxn ang="0">
                  <a:pos x="2692" y="3908"/>
                </a:cxn>
                <a:cxn ang="0">
                  <a:pos x="3002" y="3753"/>
                </a:cxn>
                <a:cxn ang="0">
                  <a:pos x="3185" y="3969"/>
                </a:cxn>
                <a:cxn ang="0">
                  <a:pos x="3279" y="3697"/>
                </a:cxn>
                <a:cxn ang="0">
                  <a:pos x="3124" y="3368"/>
                </a:cxn>
                <a:cxn ang="0">
                  <a:pos x="3302" y="3204"/>
                </a:cxn>
                <a:cxn ang="0">
                  <a:pos x="3743" y="3138"/>
                </a:cxn>
                <a:cxn ang="0">
                  <a:pos x="3889" y="2632"/>
                </a:cxn>
                <a:cxn ang="0">
                  <a:pos x="3893" y="2163"/>
                </a:cxn>
                <a:cxn ang="0">
                  <a:pos x="3954" y="1773"/>
                </a:cxn>
                <a:cxn ang="0">
                  <a:pos x="3781" y="1764"/>
                </a:cxn>
                <a:cxn ang="0">
                  <a:pos x="3490" y="1933"/>
                </a:cxn>
                <a:cxn ang="0">
                  <a:pos x="3354" y="2106"/>
                </a:cxn>
                <a:cxn ang="0">
                  <a:pos x="3124" y="2163"/>
                </a:cxn>
                <a:cxn ang="0">
                  <a:pos x="2814" y="2064"/>
                </a:cxn>
                <a:cxn ang="0">
                  <a:pos x="2753" y="1830"/>
                </a:cxn>
                <a:cxn ang="0">
                  <a:pos x="2571" y="1698"/>
                </a:cxn>
                <a:cxn ang="0">
                  <a:pos x="2359" y="1562"/>
                </a:cxn>
                <a:cxn ang="0">
                  <a:pos x="2172" y="1492"/>
                </a:cxn>
                <a:cxn ang="0">
                  <a:pos x="1876" y="1473"/>
                </a:cxn>
                <a:cxn ang="0">
                  <a:pos x="1820" y="1318"/>
                </a:cxn>
                <a:cxn ang="0">
                  <a:pos x="1750" y="1187"/>
                </a:cxn>
                <a:cxn ang="0">
                  <a:pos x="1604" y="826"/>
                </a:cxn>
                <a:cxn ang="0">
                  <a:pos x="1510" y="713"/>
                </a:cxn>
                <a:cxn ang="0">
                  <a:pos x="1398" y="455"/>
                </a:cxn>
                <a:cxn ang="0">
                  <a:pos x="1262" y="314"/>
                </a:cxn>
                <a:cxn ang="0">
                  <a:pos x="1173" y="169"/>
                </a:cxn>
                <a:cxn ang="0">
                  <a:pos x="957" y="141"/>
                </a:cxn>
                <a:cxn ang="0">
                  <a:pos x="774" y="66"/>
                </a:cxn>
                <a:cxn ang="0">
                  <a:pos x="563" y="23"/>
                </a:cxn>
                <a:cxn ang="0">
                  <a:pos x="385" y="66"/>
                </a:cxn>
                <a:cxn ang="0">
                  <a:pos x="66" y="136"/>
                </a:cxn>
                <a:cxn ang="0">
                  <a:pos x="70" y="385"/>
                </a:cxn>
                <a:cxn ang="0">
                  <a:pos x="145" y="521"/>
                </a:cxn>
                <a:cxn ang="0">
                  <a:pos x="277" y="488"/>
                </a:cxn>
                <a:cxn ang="0">
                  <a:pos x="417" y="582"/>
                </a:cxn>
                <a:cxn ang="0">
                  <a:pos x="478" y="830"/>
                </a:cxn>
                <a:cxn ang="0">
                  <a:pos x="741" y="924"/>
                </a:cxn>
                <a:cxn ang="0">
                  <a:pos x="933" y="882"/>
                </a:cxn>
                <a:cxn ang="0">
                  <a:pos x="1187" y="807"/>
                </a:cxn>
                <a:cxn ang="0">
                  <a:pos x="1295" y="1116"/>
                </a:cxn>
                <a:cxn ang="0">
                  <a:pos x="1173" y="1393"/>
                </a:cxn>
                <a:cxn ang="0">
                  <a:pos x="1177" y="1586"/>
                </a:cxn>
                <a:cxn ang="0">
                  <a:pos x="1093" y="1815"/>
                </a:cxn>
                <a:cxn ang="0">
                  <a:pos x="1004" y="2191"/>
                </a:cxn>
                <a:cxn ang="0">
                  <a:pos x="708" y="2355"/>
                </a:cxn>
                <a:cxn ang="0">
                  <a:pos x="591" y="2726"/>
                </a:cxn>
                <a:cxn ang="0">
                  <a:pos x="746" y="2805"/>
                </a:cxn>
                <a:cxn ang="0">
                  <a:pos x="816" y="2805"/>
                </a:cxn>
                <a:cxn ang="0">
                  <a:pos x="774" y="2880"/>
                </a:cxn>
                <a:cxn ang="0">
                  <a:pos x="685" y="2941"/>
                </a:cxn>
                <a:cxn ang="0">
                  <a:pos x="840" y="3049"/>
                </a:cxn>
                <a:cxn ang="0">
                  <a:pos x="1018" y="3204"/>
                </a:cxn>
                <a:cxn ang="0">
                  <a:pos x="1191" y="3373"/>
                </a:cxn>
                <a:cxn ang="0">
                  <a:pos x="1468" y="3307"/>
                </a:cxn>
                <a:cxn ang="0">
                  <a:pos x="1721" y="3425"/>
                </a:cxn>
                <a:cxn ang="0">
                  <a:pos x="1961" y="3504"/>
                </a:cxn>
                <a:cxn ang="0">
                  <a:pos x="2078" y="3617"/>
                </a:cxn>
                <a:cxn ang="0">
                  <a:pos x="2139" y="3730"/>
                </a:cxn>
                <a:cxn ang="0">
                  <a:pos x="2228" y="3837"/>
                </a:cxn>
                <a:cxn ang="0">
                  <a:pos x="2298" y="3734"/>
                </a:cxn>
                <a:cxn ang="0">
                  <a:pos x="2364" y="3650"/>
                </a:cxn>
                <a:cxn ang="0">
                  <a:pos x="2402" y="3725"/>
                </a:cxn>
              </a:cxnLst>
              <a:rect l="0" t="0" r="r" b="b"/>
              <a:pathLst>
                <a:path w="4034" h="4025">
                  <a:moveTo>
                    <a:pt x="2449" y="3772"/>
                  </a:moveTo>
                  <a:lnTo>
                    <a:pt x="2449" y="3772"/>
                  </a:lnTo>
                  <a:lnTo>
                    <a:pt x="2444" y="3781"/>
                  </a:lnTo>
                  <a:lnTo>
                    <a:pt x="2439" y="3791"/>
                  </a:lnTo>
                  <a:lnTo>
                    <a:pt x="2430" y="3795"/>
                  </a:lnTo>
                  <a:lnTo>
                    <a:pt x="2491" y="3870"/>
                  </a:lnTo>
                  <a:lnTo>
                    <a:pt x="2571" y="4002"/>
                  </a:lnTo>
                  <a:lnTo>
                    <a:pt x="2580" y="4025"/>
                  </a:lnTo>
                  <a:lnTo>
                    <a:pt x="2594" y="4025"/>
                  </a:lnTo>
                  <a:lnTo>
                    <a:pt x="2603" y="4011"/>
                  </a:lnTo>
                  <a:lnTo>
                    <a:pt x="2613" y="4020"/>
                  </a:lnTo>
                  <a:lnTo>
                    <a:pt x="2622" y="4025"/>
                  </a:lnTo>
                  <a:lnTo>
                    <a:pt x="2641" y="4020"/>
                  </a:lnTo>
                  <a:lnTo>
                    <a:pt x="2650" y="4002"/>
                  </a:lnTo>
                  <a:lnTo>
                    <a:pt x="2674" y="3988"/>
                  </a:lnTo>
                  <a:lnTo>
                    <a:pt x="2688" y="3988"/>
                  </a:lnTo>
                  <a:lnTo>
                    <a:pt x="2692" y="3983"/>
                  </a:lnTo>
                  <a:lnTo>
                    <a:pt x="2697" y="3969"/>
                  </a:lnTo>
                  <a:lnTo>
                    <a:pt x="2688" y="3945"/>
                  </a:lnTo>
                  <a:lnTo>
                    <a:pt x="2688" y="3936"/>
                  </a:lnTo>
                  <a:lnTo>
                    <a:pt x="2688" y="3922"/>
                  </a:lnTo>
                  <a:lnTo>
                    <a:pt x="2688" y="3908"/>
                  </a:lnTo>
                  <a:lnTo>
                    <a:pt x="2692" y="3908"/>
                  </a:lnTo>
                  <a:lnTo>
                    <a:pt x="2707" y="3908"/>
                  </a:lnTo>
                  <a:lnTo>
                    <a:pt x="2716" y="3908"/>
                  </a:lnTo>
                  <a:lnTo>
                    <a:pt x="2730" y="3908"/>
                  </a:lnTo>
                  <a:lnTo>
                    <a:pt x="2753" y="3870"/>
                  </a:lnTo>
                  <a:lnTo>
                    <a:pt x="2777" y="3856"/>
                  </a:lnTo>
                  <a:lnTo>
                    <a:pt x="2796" y="3856"/>
                  </a:lnTo>
                  <a:lnTo>
                    <a:pt x="2814" y="3852"/>
                  </a:lnTo>
                  <a:lnTo>
                    <a:pt x="2843" y="3823"/>
                  </a:lnTo>
                  <a:lnTo>
                    <a:pt x="2843" y="3805"/>
                  </a:lnTo>
                  <a:lnTo>
                    <a:pt x="2866" y="3786"/>
                  </a:lnTo>
                  <a:lnTo>
                    <a:pt x="2885" y="3776"/>
                  </a:lnTo>
                  <a:lnTo>
                    <a:pt x="2899" y="3776"/>
                  </a:lnTo>
                  <a:lnTo>
                    <a:pt x="2904" y="3795"/>
                  </a:lnTo>
                  <a:lnTo>
                    <a:pt x="2913" y="3809"/>
                  </a:lnTo>
                  <a:lnTo>
                    <a:pt x="2922" y="3828"/>
                  </a:lnTo>
                  <a:lnTo>
                    <a:pt x="2932" y="3833"/>
                  </a:lnTo>
                  <a:lnTo>
                    <a:pt x="2946" y="3833"/>
                  </a:lnTo>
                  <a:lnTo>
                    <a:pt x="2960" y="3809"/>
                  </a:lnTo>
                  <a:lnTo>
                    <a:pt x="2969" y="3781"/>
                  </a:lnTo>
                  <a:lnTo>
                    <a:pt x="2979" y="3758"/>
                  </a:lnTo>
                  <a:lnTo>
                    <a:pt x="2988" y="3748"/>
                  </a:lnTo>
                  <a:lnTo>
                    <a:pt x="2988" y="3748"/>
                  </a:lnTo>
                  <a:lnTo>
                    <a:pt x="3002" y="3753"/>
                  </a:lnTo>
                  <a:lnTo>
                    <a:pt x="3007" y="3758"/>
                  </a:lnTo>
                  <a:lnTo>
                    <a:pt x="3011" y="3767"/>
                  </a:lnTo>
                  <a:lnTo>
                    <a:pt x="3011" y="3767"/>
                  </a:lnTo>
                  <a:lnTo>
                    <a:pt x="3011" y="3791"/>
                  </a:lnTo>
                  <a:lnTo>
                    <a:pt x="3021" y="3814"/>
                  </a:lnTo>
                  <a:lnTo>
                    <a:pt x="3021" y="3842"/>
                  </a:lnTo>
                  <a:lnTo>
                    <a:pt x="3026" y="3861"/>
                  </a:lnTo>
                  <a:lnTo>
                    <a:pt x="3040" y="3866"/>
                  </a:lnTo>
                  <a:lnTo>
                    <a:pt x="3054" y="3866"/>
                  </a:lnTo>
                  <a:lnTo>
                    <a:pt x="3054" y="3875"/>
                  </a:lnTo>
                  <a:lnTo>
                    <a:pt x="3054" y="3898"/>
                  </a:lnTo>
                  <a:lnTo>
                    <a:pt x="3054" y="3908"/>
                  </a:lnTo>
                  <a:lnTo>
                    <a:pt x="3063" y="3917"/>
                  </a:lnTo>
                  <a:lnTo>
                    <a:pt x="3091" y="3917"/>
                  </a:lnTo>
                  <a:lnTo>
                    <a:pt x="3091" y="3917"/>
                  </a:lnTo>
                  <a:lnTo>
                    <a:pt x="3096" y="3917"/>
                  </a:lnTo>
                  <a:lnTo>
                    <a:pt x="3110" y="3917"/>
                  </a:lnTo>
                  <a:lnTo>
                    <a:pt x="3110" y="3917"/>
                  </a:lnTo>
                  <a:lnTo>
                    <a:pt x="3133" y="3927"/>
                  </a:lnTo>
                  <a:lnTo>
                    <a:pt x="3148" y="3936"/>
                  </a:lnTo>
                  <a:lnTo>
                    <a:pt x="3166" y="3936"/>
                  </a:lnTo>
                  <a:lnTo>
                    <a:pt x="3171" y="3950"/>
                  </a:lnTo>
                  <a:lnTo>
                    <a:pt x="3185" y="3969"/>
                  </a:lnTo>
                  <a:lnTo>
                    <a:pt x="3204" y="3969"/>
                  </a:lnTo>
                  <a:lnTo>
                    <a:pt x="3223" y="3964"/>
                  </a:lnTo>
                  <a:lnTo>
                    <a:pt x="3227" y="3950"/>
                  </a:lnTo>
                  <a:lnTo>
                    <a:pt x="3241" y="3950"/>
                  </a:lnTo>
                  <a:lnTo>
                    <a:pt x="3265" y="3964"/>
                  </a:lnTo>
                  <a:lnTo>
                    <a:pt x="3284" y="3964"/>
                  </a:lnTo>
                  <a:lnTo>
                    <a:pt x="3298" y="3950"/>
                  </a:lnTo>
                  <a:lnTo>
                    <a:pt x="3316" y="3945"/>
                  </a:lnTo>
                  <a:lnTo>
                    <a:pt x="3316" y="3931"/>
                  </a:lnTo>
                  <a:lnTo>
                    <a:pt x="3302" y="3922"/>
                  </a:lnTo>
                  <a:lnTo>
                    <a:pt x="3288" y="3908"/>
                  </a:lnTo>
                  <a:lnTo>
                    <a:pt x="3284" y="3898"/>
                  </a:lnTo>
                  <a:lnTo>
                    <a:pt x="3279" y="3828"/>
                  </a:lnTo>
                  <a:lnTo>
                    <a:pt x="3269" y="3805"/>
                  </a:lnTo>
                  <a:lnTo>
                    <a:pt x="3260" y="3795"/>
                  </a:lnTo>
                  <a:lnTo>
                    <a:pt x="3260" y="3781"/>
                  </a:lnTo>
                  <a:lnTo>
                    <a:pt x="3269" y="3758"/>
                  </a:lnTo>
                  <a:lnTo>
                    <a:pt x="3269" y="3739"/>
                  </a:lnTo>
                  <a:lnTo>
                    <a:pt x="3265" y="3730"/>
                  </a:lnTo>
                  <a:lnTo>
                    <a:pt x="3260" y="3720"/>
                  </a:lnTo>
                  <a:lnTo>
                    <a:pt x="3260" y="3720"/>
                  </a:lnTo>
                  <a:lnTo>
                    <a:pt x="3265" y="3715"/>
                  </a:lnTo>
                  <a:lnTo>
                    <a:pt x="3279" y="3697"/>
                  </a:lnTo>
                  <a:lnTo>
                    <a:pt x="3279" y="3687"/>
                  </a:lnTo>
                  <a:lnTo>
                    <a:pt x="3279" y="3673"/>
                  </a:lnTo>
                  <a:lnTo>
                    <a:pt x="3274" y="3664"/>
                  </a:lnTo>
                  <a:lnTo>
                    <a:pt x="3265" y="3650"/>
                  </a:lnTo>
                  <a:lnTo>
                    <a:pt x="3251" y="3612"/>
                  </a:lnTo>
                  <a:lnTo>
                    <a:pt x="3237" y="3579"/>
                  </a:lnTo>
                  <a:lnTo>
                    <a:pt x="3227" y="3551"/>
                  </a:lnTo>
                  <a:lnTo>
                    <a:pt x="3213" y="3523"/>
                  </a:lnTo>
                  <a:lnTo>
                    <a:pt x="3199" y="3500"/>
                  </a:lnTo>
                  <a:lnTo>
                    <a:pt x="3190" y="3476"/>
                  </a:lnTo>
                  <a:lnTo>
                    <a:pt x="3190" y="3462"/>
                  </a:lnTo>
                  <a:lnTo>
                    <a:pt x="3176" y="3443"/>
                  </a:lnTo>
                  <a:lnTo>
                    <a:pt x="3171" y="3425"/>
                  </a:lnTo>
                  <a:lnTo>
                    <a:pt x="3166" y="3415"/>
                  </a:lnTo>
                  <a:lnTo>
                    <a:pt x="3152" y="3401"/>
                  </a:lnTo>
                  <a:lnTo>
                    <a:pt x="3143" y="3392"/>
                  </a:lnTo>
                  <a:lnTo>
                    <a:pt x="3143" y="3392"/>
                  </a:lnTo>
                  <a:lnTo>
                    <a:pt x="3143" y="3396"/>
                  </a:lnTo>
                  <a:lnTo>
                    <a:pt x="3133" y="3392"/>
                  </a:lnTo>
                  <a:lnTo>
                    <a:pt x="3133" y="3392"/>
                  </a:lnTo>
                  <a:lnTo>
                    <a:pt x="3119" y="3382"/>
                  </a:lnTo>
                  <a:lnTo>
                    <a:pt x="3119" y="3378"/>
                  </a:lnTo>
                  <a:lnTo>
                    <a:pt x="3124" y="3368"/>
                  </a:lnTo>
                  <a:lnTo>
                    <a:pt x="3129" y="3364"/>
                  </a:lnTo>
                  <a:lnTo>
                    <a:pt x="3138" y="3359"/>
                  </a:lnTo>
                  <a:lnTo>
                    <a:pt x="3143" y="3345"/>
                  </a:lnTo>
                  <a:lnTo>
                    <a:pt x="3148" y="3335"/>
                  </a:lnTo>
                  <a:lnTo>
                    <a:pt x="3157" y="3331"/>
                  </a:lnTo>
                  <a:lnTo>
                    <a:pt x="3157" y="3331"/>
                  </a:lnTo>
                  <a:lnTo>
                    <a:pt x="3152" y="3326"/>
                  </a:lnTo>
                  <a:lnTo>
                    <a:pt x="3157" y="3326"/>
                  </a:lnTo>
                  <a:lnTo>
                    <a:pt x="3157" y="3326"/>
                  </a:lnTo>
                  <a:lnTo>
                    <a:pt x="3166" y="3331"/>
                  </a:lnTo>
                  <a:lnTo>
                    <a:pt x="3166" y="3331"/>
                  </a:lnTo>
                  <a:lnTo>
                    <a:pt x="3180" y="3335"/>
                  </a:lnTo>
                  <a:lnTo>
                    <a:pt x="3185" y="3340"/>
                  </a:lnTo>
                  <a:lnTo>
                    <a:pt x="3218" y="3307"/>
                  </a:lnTo>
                  <a:lnTo>
                    <a:pt x="3227" y="3307"/>
                  </a:lnTo>
                  <a:lnTo>
                    <a:pt x="3237" y="3312"/>
                  </a:lnTo>
                  <a:lnTo>
                    <a:pt x="3246" y="3312"/>
                  </a:lnTo>
                  <a:lnTo>
                    <a:pt x="3260" y="3303"/>
                  </a:lnTo>
                  <a:lnTo>
                    <a:pt x="3269" y="3284"/>
                  </a:lnTo>
                  <a:lnTo>
                    <a:pt x="3293" y="3260"/>
                  </a:lnTo>
                  <a:lnTo>
                    <a:pt x="3312" y="3242"/>
                  </a:lnTo>
                  <a:lnTo>
                    <a:pt x="3312" y="3213"/>
                  </a:lnTo>
                  <a:lnTo>
                    <a:pt x="3302" y="3204"/>
                  </a:lnTo>
                  <a:lnTo>
                    <a:pt x="3302" y="3195"/>
                  </a:lnTo>
                  <a:lnTo>
                    <a:pt x="3316" y="3195"/>
                  </a:lnTo>
                  <a:lnTo>
                    <a:pt x="3335" y="3195"/>
                  </a:lnTo>
                  <a:lnTo>
                    <a:pt x="3345" y="3171"/>
                  </a:lnTo>
                  <a:lnTo>
                    <a:pt x="3345" y="3138"/>
                  </a:lnTo>
                  <a:lnTo>
                    <a:pt x="3363" y="3134"/>
                  </a:lnTo>
                  <a:lnTo>
                    <a:pt x="3391" y="3152"/>
                  </a:lnTo>
                  <a:lnTo>
                    <a:pt x="3396" y="3167"/>
                  </a:lnTo>
                  <a:lnTo>
                    <a:pt x="3415" y="3171"/>
                  </a:lnTo>
                  <a:lnTo>
                    <a:pt x="3485" y="3185"/>
                  </a:lnTo>
                  <a:lnTo>
                    <a:pt x="3556" y="3185"/>
                  </a:lnTo>
                  <a:lnTo>
                    <a:pt x="3607" y="3195"/>
                  </a:lnTo>
                  <a:lnTo>
                    <a:pt x="3640" y="3199"/>
                  </a:lnTo>
                  <a:lnTo>
                    <a:pt x="3673" y="3204"/>
                  </a:lnTo>
                  <a:lnTo>
                    <a:pt x="3710" y="3204"/>
                  </a:lnTo>
                  <a:lnTo>
                    <a:pt x="3710" y="3204"/>
                  </a:lnTo>
                  <a:lnTo>
                    <a:pt x="3715" y="3199"/>
                  </a:lnTo>
                  <a:lnTo>
                    <a:pt x="3734" y="3195"/>
                  </a:lnTo>
                  <a:lnTo>
                    <a:pt x="3739" y="3185"/>
                  </a:lnTo>
                  <a:lnTo>
                    <a:pt x="3743" y="3176"/>
                  </a:lnTo>
                  <a:lnTo>
                    <a:pt x="3748" y="3157"/>
                  </a:lnTo>
                  <a:lnTo>
                    <a:pt x="3743" y="3138"/>
                  </a:lnTo>
                  <a:lnTo>
                    <a:pt x="3743" y="3138"/>
                  </a:lnTo>
                  <a:lnTo>
                    <a:pt x="3734" y="3087"/>
                  </a:lnTo>
                  <a:lnTo>
                    <a:pt x="3729" y="3059"/>
                  </a:lnTo>
                  <a:lnTo>
                    <a:pt x="3729" y="3031"/>
                  </a:lnTo>
                  <a:lnTo>
                    <a:pt x="3734" y="3002"/>
                  </a:lnTo>
                  <a:lnTo>
                    <a:pt x="3743" y="2974"/>
                  </a:lnTo>
                  <a:lnTo>
                    <a:pt x="3767" y="2946"/>
                  </a:lnTo>
                  <a:lnTo>
                    <a:pt x="3795" y="2923"/>
                  </a:lnTo>
                  <a:lnTo>
                    <a:pt x="3804" y="2885"/>
                  </a:lnTo>
                  <a:lnTo>
                    <a:pt x="3800" y="2838"/>
                  </a:lnTo>
                  <a:lnTo>
                    <a:pt x="3800" y="2824"/>
                  </a:lnTo>
                  <a:lnTo>
                    <a:pt x="3818" y="2810"/>
                  </a:lnTo>
                  <a:lnTo>
                    <a:pt x="3837" y="2801"/>
                  </a:lnTo>
                  <a:lnTo>
                    <a:pt x="3861" y="2749"/>
                  </a:lnTo>
                  <a:lnTo>
                    <a:pt x="3861" y="2726"/>
                  </a:lnTo>
                  <a:lnTo>
                    <a:pt x="3856" y="2716"/>
                  </a:lnTo>
                  <a:lnTo>
                    <a:pt x="3846" y="2697"/>
                  </a:lnTo>
                  <a:lnTo>
                    <a:pt x="3842" y="2688"/>
                  </a:lnTo>
                  <a:lnTo>
                    <a:pt x="3842" y="2688"/>
                  </a:lnTo>
                  <a:lnTo>
                    <a:pt x="3851" y="2669"/>
                  </a:lnTo>
                  <a:lnTo>
                    <a:pt x="3861" y="2655"/>
                  </a:lnTo>
                  <a:lnTo>
                    <a:pt x="3870" y="2651"/>
                  </a:lnTo>
                  <a:lnTo>
                    <a:pt x="3879" y="2646"/>
                  </a:lnTo>
                  <a:lnTo>
                    <a:pt x="3889" y="2632"/>
                  </a:lnTo>
                  <a:lnTo>
                    <a:pt x="3889" y="2608"/>
                  </a:lnTo>
                  <a:lnTo>
                    <a:pt x="3884" y="2590"/>
                  </a:lnTo>
                  <a:lnTo>
                    <a:pt x="3865" y="2566"/>
                  </a:lnTo>
                  <a:lnTo>
                    <a:pt x="3851" y="2543"/>
                  </a:lnTo>
                  <a:lnTo>
                    <a:pt x="3851" y="2524"/>
                  </a:lnTo>
                  <a:lnTo>
                    <a:pt x="3861" y="2500"/>
                  </a:lnTo>
                  <a:lnTo>
                    <a:pt x="3861" y="2500"/>
                  </a:lnTo>
                  <a:lnTo>
                    <a:pt x="3865" y="2486"/>
                  </a:lnTo>
                  <a:lnTo>
                    <a:pt x="3879" y="2453"/>
                  </a:lnTo>
                  <a:lnTo>
                    <a:pt x="3884" y="2435"/>
                  </a:lnTo>
                  <a:lnTo>
                    <a:pt x="3884" y="2416"/>
                  </a:lnTo>
                  <a:lnTo>
                    <a:pt x="3884" y="2392"/>
                  </a:lnTo>
                  <a:lnTo>
                    <a:pt x="3875" y="2374"/>
                  </a:lnTo>
                  <a:lnTo>
                    <a:pt x="3875" y="2374"/>
                  </a:lnTo>
                  <a:lnTo>
                    <a:pt x="3875" y="2336"/>
                  </a:lnTo>
                  <a:lnTo>
                    <a:pt x="3879" y="2308"/>
                  </a:lnTo>
                  <a:lnTo>
                    <a:pt x="3884" y="2299"/>
                  </a:lnTo>
                  <a:lnTo>
                    <a:pt x="3893" y="2294"/>
                  </a:lnTo>
                  <a:lnTo>
                    <a:pt x="3893" y="2294"/>
                  </a:lnTo>
                  <a:lnTo>
                    <a:pt x="3893" y="2242"/>
                  </a:lnTo>
                  <a:lnTo>
                    <a:pt x="3893" y="2172"/>
                  </a:lnTo>
                  <a:lnTo>
                    <a:pt x="3893" y="2172"/>
                  </a:lnTo>
                  <a:lnTo>
                    <a:pt x="3893" y="2163"/>
                  </a:lnTo>
                  <a:lnTo>
                    <a:pt x="3898" y="2149"/>
                  </a:lnTo>
                  <a:lnTo>
                    <a:pt x="3912" y="2134"/>
                  </a:lnTo>
                  <a:lnTo>
                    <a:pt x="3931" y="2125"/>
                  </a:lnTo>
                  <a:lnTo>
                    <a:pt x="3950" y="2120"/>
                  </a:lnTo>
                  <a:lnTo>
                    <a:pt x="3950" y="2120"/>
                  </a:lnTo>
                  <a:lnTo>
                    <a:pt x="3968" y="2102"/>
                  </a:lnTo>
                  <a:lnTo>
                    <a:pt x="3982" y="2078"/>
                  </a:lnTo>
                  <a:lnTo>
                    <a:pt x="3987" y="2055"/>
                  </a:lnTo>
                  <a:lnTo>
                    <a:pt x="3997" y="2022"/>
                  </a:lnTo>
                  <a:lnTo>
                    <a:pt x="4011" y="1989"/>
                  </a:lnTo>
                  <a:lnTo>
                    <a:pt x="4011" y="1966"/>
                  </a:lnTo>
                  <a:lnTo>
                    <a:pt x="4001" y="1952"/>
                  </a:lnTo>
                  <a:lnTo>
                    <a:pt x="3987" y="1952"/>
                  </a:lnTo>
                  <a:lnTo>
                    <a:pt x="3978" y="1937"/>
                  </a:lnTo>
                  <a:lnTo>
                    <a:pt x="3978" y="1928"/>
                  </a:lnTo>
                  <a:lnTo>
                    <a:pt x="3973" y="1919"/>
                  </a:lnTo>
                  <a:lnTo>
                    <a:pt x="3945" y="1919"/>
                  </a:lnTo>
                  <a:lnTo>
                    <a:pt x="3940" y="1919"/>
                  </a:lnTo>
                  <a:lnTo>
                    <a:pt x="3931" y="1905"/>
                  </a:lnTo>
                  <a:lnTo>
                    <a:pt x="3931" y="1905"/>
                  </a:lnTo>
                  <a:lnTo>
                    <a:pt x="3936" y="1876"/>
                  </a:lnTo>
                  <a:lnTo>
                    <a:pt x="3945" y="1806"/>
                  </a:lnTo>
                  <a:lnTo>
                    <a:pt x="3954" y="1773"/>
                  </a:lnTo>
                  <a:lnTo>
                    <a:pt x="3968" y="1740"/>
                  </a:lnTo>
                  <a:lnTo>
                    <a:pt x="3978" y="1731"/>
                  </a:lnTo>
                  <a:lnTo>
                    <a:pt x="3987" y="1722"/>
                  </a:lnTo>
                  <a:lnTo>
                    <a:pt x="3997" y="1717"/>
                  </a:lnTo>
                  <a:lnTo>
                    <a:pt x="4011" y="1712"/>
                  </a:lnTo>
                  <a:lnTo>
                    <a:pt x="4011" y="1712"/>
                  </a:lnTo>
                  <a:lnTo>
                    <a:pt x="4020" y="1708"/>
                  </a:lnTo>
                  <a:lnTo>
                    <a:pt x="4029" y="1693"/>
                  </a:lnTo>
                  <a:lnTo>
                    <a:pt x="4034" y="1684"/>
                  </a:lnTo>
                  <a:lnTo>
                    <a:pt x="4029" y="1679"/>
                  </a:lnTo>
                  <a:lnTo>
                    <a:pt x="4020" y="1675"/>
                  </a:lnTo>
                  <a:lnTo>
                    <a:pt x="4001" y="1670"/>
                  </a:lnTo>
                  <a:lnTo>
                    <a:pt x="3982" y="1693"/>
                  </a:lnTo>
                  <a:lnTo>
                    <a:pt x="3959" y="1703"/>
                  </a:lnTo>
                  <a:lnTo>
                    <a:pt x="3945" y="1708"/>
                  </a:lnTo>
                  <a:lnTo>
                    <a:pt x="3931" y="1712"/>
                  </a:lnTo>
                  <a:lnTo>
                    <a:pt x="3917" y="1712"/>
                  </a:lnTo>
                  <a:lnTo>
                    <a:pt x="3898" y="1712"/>
                  </a:lnTo>
                  <a:lnTo>
                    <a:pt x="3837" y="1740"/>
                  </a:lnTo>
                  <a:lnTo>
                    <a:pt x="3809" y="1740"/>
                  </a:lnTo>
                  <a:lnTo>
                    <a:pt x="3795" y="1745"/>
                  </a:lnTo>
                  <a:lnTo>
                    <a:pt x="3781" y="1764"/>
                  </a:lnTo>
                  <a:lnTo>
                    <a:pt x="3781" y="1764"/>
                  </a:lnTo>
                  <a:lnTo>
                    <a:pt x="3781" y="1769"/>
                  </a:lnTo>
                  <a:lnTo>
                    <a:pt x="3781" y="1773"/>
                  </a:lnTo>
                  <a:lnTo>
                    <a:pt x="3776" y="1773"/>
                  </a:lnTo>
                  <a:lnTo>
                    <a:pt x="3776" y="1773"/>
                  </a:lnTo>
                  <a:lnTo>
                    <a:pt x="3767" y="1773"/>
                  </a:lnTo>
                  <a:lnTo>
                    <a:pt x="3748" y="1778"/>
                  </a:lnTo>
                  <a:lnTo>
                    <a:pt x="3739" y="1792"/>
                  </a:lnTo>
                  <a:lnTo>
                    <a:pt x="3734" y="1806"/>
                  </a:lnTo>
                  <a:lnTo>
                    <a:pt x="3706" y="1806"/>
                  </a:lnTo>
                  <a:lnTo>
                    <a:pt x="3664" y="1858"/>
                  </a:lnTo>
                  <a:lnTo>
                    <a:pt x="3631" y="1886"/>
                  </a:lnTo>
                  <a:lnTo>
                    <a:pt x="3607" y="1895"/>
                  </a:lnTo>
                  <a:lnTo>
                    <a:pt x="3584" y="1895"/>
                  </a:lnTo>
                  <a:lnTo>
                    <a:pt x="3565" y="1895"/>
                  </a:lnTo>
                  <a:lnTo>
                    <a:pt x="3565" y="1895"/>
                  </a:lnTo>
                  <a:lnTo>
                    <a:pt x="3560" y="1895"/>
                  </a:lnTo>
                  <a:lnTo>
                    <a:pt x="3546" y="1895"/>
                  </a:lnTo>
                  <a:lnTo>
                    <a:pt x="3546" y="1895"/>
                  </a:lnTo>
                  <a:lnTo>
                    <a:pt x="3532" y="1900"/>
                  </a:lnTo>
                  <a:lnTo>
                    <a:pt x="3518" y="1914"/>
                  </a:lnTo>
                  <a:lnTo>
                    <a:pt x="3499" y="1919"/>
                  </a:lnTo>
                  <a:lnTo>
                    <a:pt x="3499" y="1919"/>
                  </a:lnTo>
                  <a:lnTo>
                    <a:pt x="3490" y="1933"/>
                  </a:lnTo>
                  <a:lnTo>
                    <a:pt x="3481" y="1947"/>
                  </a:lnTo>
                  <a:lnTo>
                    <a:pt x="3476" y="1956"/>
                  </a:lnTo>
                  <a:lnTo>
                    <a:pt x="3462" y="1966"/>
                  </a:lnTo>
                  <a:lnTo>
                    <a:pt x="3443" y="1984"/>
                  </a:lnTo>
                  <a:lnTo>
                    <a:pt x="3443" y="2003"/>
                  </a:lnTo>
                  <a:lnTo>
                    <a:pt x="3429" y="1998"/>
                  </a:lnTo>
                  <a:lnTo>
                    <a:pt x="3415" y="1998"/>
                  </a:lnTo>
                  <a:lnTo>
                    <a:pt x="3401" y="1998"/>
                  </a:lnTo>
                  <a:lnTo>
                    <a:pt x="3401" y="1998"/>
                  </a:lnTo>
                  <a:lnTo>
                    <a:pt x="3401" y="2003"/>
                  </a:lnTo>
                  <a:lnTo>
                    <a:pt x="3396" y="2017"/>
                  </a:lnTo>
                  <a:lnTo>
                    <a:pt x="3396" y="2017"/>
                  </a:lnTo>
                  <a:lnTo>
                    <a:pt x="3396" y="2031"/>
                  </a:lnTo>
                  <a:lnTo>
                    <a:pt x="3396" y="2031"/>
                  </a:lnTo>
                  <a:lnTo>
                    <a:pt x="3391" y="2050"/>
                  </a:lnTo>
                  <a:lnTo>
                    <a:pt x="3391" y="2050"/>
                  </a:lnTo>
                  <a:lnTo>
                    <a:pt x="3391" y="2073"/>
                  </a:lnTo>
                  <a:lnTo>
                    <a:pt x="3387" y="2092"/>
                  </a:lnTo>
                  <a:lnTo>
                    <a:pt x="3387" y="2092"/>
                  </a:lnTo>
                  <a:lnTo>
                    <a:pt x="3377" y="2102"/>
                  </a:lnTo>
                  <a:lnTo>
                    <a:pt x="3368" y="2106"/>
                  </a:lnTo>
                  <a:lnTo>
                    <a:pt x="3354" y="2106"/>
                  </a:lnTo>
                  <a:lnTo>
                    <a:pt x="3354" y="2106"/>
                  </a:lnTo>
                  <a:lnTo>
                    <a:pt x="3330" y="2097"/>
                  </a:lnTo>
                  <a:lnTo>
                    <a:pt x="3321" y="2092"/>
                  </a:lnTo>
                  <a:lnTo>
                    <a:pt x="3302" y="2102"/>
                  </a:lnTo>
                  <a:lnTo>
                    <a:pt x="3288" y="2120"/>
                  </a:lnTo>
                  <a:lnTo>
                    <a:pt x="3279" y="2125"/>
                  </a:lnTo>
                  <a:lnTo>
                    <a:pt x="3269" y="2125"/>
                  </a:lnTo>
                  <a:lnTo>
                    <a:pt x="3255" y="2125"/>
                  </a:lnTo>
                  <a:lnTo>
                    <a:pt x="3232" y="2134"/>
                  </a:lnTo>
                  <a:lnTo>
                    <a:pt x="3223" y="2139"/>
                  </a:lnTo>
                  <a:lnTo>
                    <a:pt x="3204" y="2158"/>
                  </a:lnTo>
                  <a:lnTo>
                    <a:pt x="3190" y="2163"/>
                  </a:lnTo>
                  <a:lnTo>
                    <a:pt x="3190" y="2163"/>
                  </a:lnTo>
                  <a:lnTo>
                    <a:pt x="3185" y="2163"/>
                  </a:lnTo>
                  <a:lnTo>
                    <a:pt x="3180" y="2158"/>
                  </a:lnTo>
                  <a:lnTo>
                    <a:pt x="3180" y="2158"/>
                  </a:lnTo>
                  <a:lnTo>
                    <a:pt x="3166" y="2149"/>
                  </a:lnTo>
                  <a:lnTo>
                    <a:pt x="3166" y="2149"/>
                  </a:lnTo>
                  <a:lnTo>
                    <a:pt x="3152" y="2139"/>
                  </a:lnTo>
                  <a:lnTo>
                    <a:pt x="3152" y="2139"/>
                  </a:lnTo>
                  <a:lnTo>
                    <a:pt x="3148" y="2139"/>
                  </a:lnTo>
                  <a:lnTo>
                    <a:pt x="3138" y="2144"/>
                  </a:lnTo>
                  <a:lnTo>
                    <a:pt x="3138" y="2144"/>
                  </a:lnTo>
                  <a:lnTo>
                    <a:pt x="3124" y="2163"/>
                  </a:lnTo>
                  <a:lnTo>
                    <a:pt x="3105" y="2163"/>
                  </a:lnTo>
                  <a:lnTo>
                    <a:pt x="3091" y="2153"/>
                  </a:lnTo>
                  <a:lnTo>
                    <a:pt x="3082" y="2153"/>
                  </a:lnTo>
                  <a:lnTo>
                    <a:pt x="3063" y="2144"/>
                  </a:lnTo>
                  <a:lnTo>
                    <a:pt x="3054" y="2144"/>
                  </a:lnTo>
                  <a:lnTo>
                    <a:pt x="3044" y="2153"/>
                  </a:lnTo>
                  <a:lnTo>
                    <a:pt x="3021" y="2163"/>
                  </a:lnTo>
                  <a:lnTo>
                    <a:pt x="3002" y="2163"/>
                  </a:lnTo>
                  <a:lnTo>
                    <a:pt x="3002" y="2163"/>
                  </a:lnTo>
                  <a:lnTo>
                    <a:pt x="2988" y="2172"/>
                  </a:lnTo>
                  <a:lnTo>
                    <a:pt x="2965" y="2186"/>
                  </a:lnTo>
                  <a:lnTo>
                    <a:pt x="2946" y="2186"/>
                  </a:lnTo>
                  <a:lnTo>
                    <a:pt x="2932" y="2186"/>
                  </a:lnTo>
                  <a:lnTo>
                    <a:pt x="2918" y="2177"/>
                  </a:lnTo>
                  <a:lnTo>
                    <a:pt x="2904" y="2153"/>
                  </a:lnTo>
                  <a:lnTo>
                    <a:pt x="2904" y="2153"/>
                  </a:lnTo>
                  <a:lnTo>
                    <a:pt x="2885" y="2116"/>
                  </a:lnTo>
                  <a:lnTo>
                    <a:pt x="2866" y="2092"/>
                  </a:lnTo>
                  <a:lnTo>
                    <a:pt x="2857" y="2083"/>
                  </a:lnTo>
                  <a:lnTo>
                    <a:pt x="2847" y="2083"/>
                  </a:lnTo>
                  <a:lnTo>
                    <a:pt x="2847" y="2083"/>
                  </a:lnTo>
                  <a:lnTo>
                    <a:pt x="2824" y="2073"/>
                  </a:lnTo>
                  <a:lnTo>
                    <a:pt x="2814" y="2064"/>
                  </a:lnTo>
                  <a:lnTo>
                    <a:pt x="2805" y="2055"/>
                  </a:lnTo>
                  <a:lnTo>
                    <a:pt x="2796" y="2045"/>
                  </a:lnTo>
                  <a:lnTo>
                    <a:pt x="2796" y="2031"/>
                  </a:lnTo>
                  <a:lnTo>
                    <a:pt x="2805" y="2013"/>
                  </a:lnTo>
                  <a:lnTo>
                    <a:pt x="2819" y="1994"/>
                  </a:lnTo>
                  <a:lnTo>
                    <a:pt x="2819" y="1994"/>
                  </a:lnTo>
                  <a:lnTo>
                    <a:pt x="2829" y="1984"/>
                  </a:lnTo>
                  <a:lnTo>
                    <a:pt x="2833" y="1970"/>
                  </a:lnTo>
                  <a:lnTo>
                    <a:pt x="2838" y="1956"/>
                  </a:lnTo>
                  <a:lnTo>
                    <a:pt x="2838" y="1942"/>
                  </a:lnTo>
                  <a:lnTo>
                    <a:pt x="2829" y="1919"/>
                  </a:lnTo>
                  <a:lnTo>
                    <a:pt x="2829" y="1909"/>
                  </a:lnTo>
                  <a:lnTo>
                    <a:pt x="2824" y="1881"/>
                  </a:lnTo>
                  <a:lnTo>
                    <a:pt x="2814" y="1867"/>
                  </a:lnTo>
                  <a:lnTo>
                    <a:pt x="2800" y="1858"/>
                  </a:lnTo>
                  <a:lnTo>
                    <a:pt x="2782" y="1867"/>
                  </a:lnTo>
                  <a:lnTo>
                    <a:pt x="2763" y="1867"/>
                  </a:lnTo>
                  <a:lnTo>
                    <a:pt x="2758" y="1858"/>
                  </a:lnTo>
                  <a:lnTo>
                    <a:pt x="2758" y="1834"/>
                  </a:lnTo>
                  <a:lnTo>
                    <a:pt x="2758" y="1834"/>
                  </a:lnTo>
                  <a:lnTo>
                    <a:pt x="2758" y="1834"/>
                  </a:lnTo>
                  <a:lnTo>
                    <a:pt x="2758" y="1830"/>
                  </a:lnTo>
                  <a:lnTo>
                    <a:pt x="2753" y="1830"/>
                  </a:lnTo>
                  <a:lnTo>
                    <a:pt x="2753" y="1830"/>
                  </a:lnTo>
                  <a:lnTo>
                    <a:pt x="2739" y="1825"/>
                  </a:lnTo>
                  <a:lnTo>
                    <a:pt x="2730" y="1820"/>
                  </a:lnTo>
                  <a:lnTo>
                    <a:pt x="2725" y="1815"/>
                  </a:lnTo>
                  <a:lnTo>
                    <a:pt x="2725" y="1815"/>
                  </a:lnTo>
                  <a:lnTo>
                    <a:pt x="2739" y="1792"/>
                  </a:lnTo>
                  <a:lnTo>
                    <a:pt x="2763" y="1750"/>
                  </a:lnTo>
                  <a:lnTo>
                    <a:pt x="2768" y="1731"/>
                  </a:lnTo>
                  <a:lnTo>
                    <a:pt x="2768" y="1717"/>
                  </a:lnTo>
                  <a:lnTo>
                    <a:pt x="2768" y="1712"/>
                  </a:lnTo>
                  <a:lnTo>
                    <a:pt x="2758" y="1712"/>
                  </a:lnTo>
                  <a:lnTo>
                    <a:pt x="2735" y="1717"/>
                  </a:lnTo>
                  <a:lnTo>
                    <a:pt x="2707" y="1717"/>
                  </a:lnTo>
                  <a:lnTo>
                    <a:pt x="2688" y="1712"/>
                  </a:lnTo>
                  <a:lnTo>
                    <a:pt x="2669" y="1717"/>
                  </a:lnTo>
                  <a:lnTo>
                    <a:pt x="2660" y="1722"/>
                  </a:lnTo>
                  <a:lnTo>
                    <a:pt x="2636" y="1726"/>
                  </a:lnTo>
                  <a:lnTo>
                    <a:pt x="2636" y="1726"/>
                  </a:lnTo>
                  <a:lnTo>
                    <a:pt x="2622" y="1722"/>
                  </a:lnTo>
                  <a:lnTo>
                    <a:pt x="2622" y="1722"/>
                  </a:lnTo>
                  <a:lnTo>
                    <a:pt x="2599" y="1712"/>
                  </a:lnTo>
                  <a:lnTo>
                    <a:pt x="2599" y="1712"/>
                  </a:lnTo>
                  <a:lnTo>
                    <a:pt x="2571" y="1698"/>
                  </a:lnTo>
                  <a:lnTo>
                    <a:pt x="2556" y="1689"/>
                  </a:lnTo>
                  <a:lnTo>
                    <a:pt x="2547" y="1661"/>
                  </a:lnTo>
                  <a:lnTo>
                    <a:pt x="2519" y="1628"/>
                  </a:lnTo>
                  <a:lnTo>
                    <a:pt x="2519" y="1628"/>
                  </a:lnTo>
                  <a:lnTo>
                    <a:pt x="2505" y="1623"/>
                  </a:lnTo>
                  <a:lnTo>
                    <a:pt x="2505" y="1623"/>
                  </a:lnTo>
                  <a:lnTo>
                    <a:pt x="2481" y="1618"/>
                  </a:lnTo>
                  <a:lnTo>
                    <a:pt x="2472" y="1609"/>
                  </a:lnTo>
                  <a:lnTo>
                    <a:pt x="2458" y="1595"/>
                  </a:lnTo>
                  <a:lnTo>
                    <a:pt x="2444" y="1595"/>
                  </a:lnTo>
                  <a:lnTo>
                    <a:pt x="2430" y="1590"/>
                  </a:lnTo>
                  <a:lnTo>
                    <a:pt x="2420" y="1586"/>
                  </a:lnTo>
                  <a:lnTo>
                    <a:pt x="2420" y="1567"/>
                  </a:lnTo>
                  <a:lnTo>
                    <a:pt x="2411" y="1539"/>
                  </a:lnTo>
                  <a:lnTo>
                    <a:pt x="2402" y="1529"/>
                  </a:lnTo>
                  <a:lnTo>
                    <a:pt x="2402" y="1529"/>
                  </a:lnTo>
                  <a:lnTo>
                    <a:pt x="2388" y="1534"/>
                  </a:lnTo>
                  <a:lnTo>
                    <a:pt x="2388" y="1534"/>
                  </a:lnTo>
                  <a:lnTo>
                    <a:pt x="2378" y="1534"/>
                  </a:lnTo>
                  <a:lnTo>
                    <a:pt x="2369" y="1553"/>
                  </a:lnTo>
                  <a:lnTo>
                    <a:pt x="2364" y="1562"/>
                  </a:lnTo>
                  <a:lnTo>
                    <a:pt x="2359" y="1562"/>
                  </a:lnTo>
                  <a:lnTo>
                    <a:pt x="2359" y="1562"/>
                  </a:lnTo>
                  <a:lnTo>
                    <a:pt x="2345" y="1562"/>
                  </a:lnTo>
                  <a:lnTo>
                    <a:pt x="2345" y="1562"/>
                  </a:lnTo>
                  <a:lnTo>
                    <a:pt x="2331" y="1562"/>
                  </a:lnTo>
                  <a:lnTo>
                    <a:pt x="2322" y="1567"/>
                  </a:lnTo>
                  <a:lnTo>
                    <a:pt x="2313" y="1572"/>
                  </a:lnTo>
                  <a:lnTo>
                    <a:pt x="2303" y="1572"/>
                  </a:lnTo>
                  <a:lnTo>
                    <a:pt x="2303" y="1572"/>
                  </a:lnTo>
                  <a:lnTo>
                    <a:pt x="2284" y="1567"/>
                  </a:lnTo>
                  <a:lnTo>
                    <a:pt x="2284" y="1567"/>
                  </a:lnTo>
                  <a:lnTo>
                    <a:pt x="2270" y="1562"/>
                  </a:lnTo>
                  <a:lnTo>
                    <a:pt x="2270" y="1562"/>
                  </a:lnTo>
                  <a:lnTo>
                    <a:pt x="2266" y="1557"/>
                  </a:lnTo>
                  <a:lnTo>
                    <a:pt x="2256" y="1553"/>
                  </a:lnTo>
                  <a:lnTo>
                    <a:pt x="2256" y="1553"/>
                  </a:lnTo>
                  <a:lnTo>
                    <a:pt x="2233" y="1539"/>
                  </a:lnTo>
                  <a:lnTo>
                    <a:pt x="2233" y="1539"/>
                  </a:lnTo>
                  <a:lnTo>
                    <a:pt x="2219" y="1539"/>
                  </a:lnTo>
                  <a:lnTo>
                    <a:pt x="2209" y="1539"/>
                  </a:lnTo>
                  <a:lnTo>
                    <a:pt x="2195" y="1534"/>
                  </a:lnTo>
                  <a:lnTo>
                    <a:pt x="2186" y="1525"/>
                  </a:lnTo>
                  <a:lnTo>
                    <a:pt x="2195" y="1506"/>
                  </a:lnTo>
                  <a:lnTo>
                    <a:pt x="2186" y="1496"/>
                  </a:lnTo>
                  <a:lnTo>
                    <a:pt x="2172" y="1492"/>
                  </a:lnTo>
                  <a:lnTo>
                    <a:pt x="2125" y="1492"/>
                  </a:lnTo>
                  <a:lnTo>
                    <a:pt x="2092" y="1511"/>
                  </a:lnTo>
                  <a:lnTo>
                    <a:pt x="2064" y="1520"/>
                  </a:lnTo>
                  <a:lnTo>
                    <a:pt x="2064" y="1520"/>
                  </a:lnTo>
                  <a:lnTo>
                    <a:pt x="2055" y="1529"/>
                  </a:lnTo>
                  <a:lnTo>
                    <a:pt x="2040" y="1534"/>
                  </a:lnTo>
                  <a:lnTo>
                    <a:pt x="2040" y="1534"/>
                  </a:lnTo>
                  <a:lnTo>
                    <a:pt x="2036" y="1534"/>
                  </a:lnTo>
                  <a:lnTo>
                    <a:pt x="2022" y="1529"/>
                  </a:lnTo>
                  <a:lnTo>
                    <a:pt x="2022" y="1529"/>
                  </a:lnTo>
                  <a:lnTo>
                    <a:pt x="1989" y="1520"/>
                  </a:lnTo>
                  <a:lnTo>
                    <a:pt x="1989" y="1520"/>
                  </a:lnTo>
                  <a:lnTo>
                    <a:pt x="1961" y="1511"/>
                  </a:lnTo>
                  <a:lnTo>
                    <a:pt x="1961" y="1511"/>
                  </a:lnTo>
                  <a:lnTo>
                    <a:pt x="1942" y="1520"/>
                  </a:lnTo>
                  <a:lnTo>
                    <a:pt x="1928" y="1525"/>
                  </a:lnTo>
                  <a:lnTo>
                    <a:pt x="1918" y="1525"/>
                  </a:lnTo>
                  <a:lnTo>
                    <a:pt x="1914" y="1515"/>
                  </a:lnTo>
                  <a:lnTo>
                    <a:pt x="1914" y="1515"/>
                  </a:lnTo>
                  <a:lnTo>
                    <a:pt x="1890" y="1496"/>
                  </a:lnTo>
                  <a:lnTo>
                    <a:pt x="1886" y="1487"/>
                  </a:lnTo>
                  <a:lnTo>
                    <a:pt x="1876" y="1473"/>
                  </a:lnTo>
                  <a:lnTo>
                    <a:pt x="1876" y="1473"/>
                  </a:lnTo>
                  <a:lnTo>
                    <a:pt x="1876" y="1468"/>
                  </a:lnTo>
                  <a:lnTo>
                    <a:pt x="1876" y="1464"/>
                  </a:lnTo>
                  <a:lnTo>
                    <a:pt x="1872" y="1459"/>
                  </a:lnTo>
                  <a:lnTo>
                    <a:pt x="1872" y="1459"/>
                  </a:lnTo>
                  <a:lnTo>
                    <a:pt x="1867" y="1454"/>
                  </a:lnTo>
                  <a:lnTo>
                    <a:pt x="1862" y="1450"/>
                  </a:lnTo>
                  <a:lnTo>
                    <a:pt x="1862" y="1450"/>
                  </a:lnTo>
                  <a:lnTo>
                    <a:pt x="1834" y="1440"/>
                  </a:lnTo>
                  <a:lnTo>
                    <a:pt x="1834" y="1440"/>
                  </a:lnTo>
                  <a:lnTo>
                    <a:pt x="1829" y="1435"/>
                  </a:lnTo>
                  <a:lnTo>
                    <a:pt x="1825" y="1421"/>
                  </a:lnTo>
                  <a:lnTo>
                    <a:pt x="1825" y="1421"/>
                  </a:lnTo>
                  <a:lnTo>
                    <a:pt x="1825" y="1412"/>
                  </a:lnTo>
                  <a:lnTo>
                    <a:pt x="1825" y="1412"/>
                  </a:lnTo>
                  <a:lnTo>
                    <a:pt x="1825" y="1398"/>
                  </a:lnTo>
                  <a:lnTo>
                    <a:pt x="1825" y="1384"/>
                  </a:lnTo>
                  <a:lnTo>
                    <a:pt x="1825" y="1374"/>
                  </a:lnTo>
                  <a:lnTo>
                    <a:pt x="1820" y="1365"/>
                  </a:lnTo>
                  <a:lnTo>
                    <a:pt x="1815" y="1356"/>
                  </a:lnTo>
                  <a:lnTo>
                    <a:pt x="1806" y="1346"/>
                  </a:lnTo>
                  <a:lnTo>
                    <a:pt x="1811" y="1337"/>
                  </a:lnTo>
                  <a:lnTo>
                    <a:pt x="1820" y="1318"/>
                  </a:lnTo>
                  <a:lnTo>
                    <a:pt x="1820" y="1318"/>
                  </a:lnTo>
                  <a:lnTo>
                    <a:pt x="1825" y="1309"/>
                  </a:lnTo>
                  <a:lnTo>
                    <a:pt x="1829" y="1299"/>
                  </a:lnTo>
                  <a:lnTo>
                    <a:pt x="1829" y="1295"/>
                  </a:lnTo>
                  <a:lnTo>
                    <a:pt x="1829" y="1295"/>
                  </a:lnTo>
                  <a:lnTo>
                    <a:pt x="1829" y="1285"/>
                  </a:lnTo>
                  <a:lnTo>
                    <a:pt x="1829" y="1281"/>
                  </a:lnTo>
                  <a:lnTo>
                    <a:pt x="1825" y="1281"/>
                  </a:lnTo>
                  <a:lnTo>
                    <a:pt x="1825" y="1281"/>
                  </a:lnTo>
                  <a:lnTo>
                    <a:pt x="1811" y="1271"/>
                  </a:lnTo>
                  <a:lnTo>
                    <a:pt x="1811" y="1271"/>
                  </a:lnTo>
                  <a:lnTo>
                    <a:pt x="1801" y="1267"/>
                  </a:lnTo>
                  <a:lnTo>
                    <a:pt x="1801" y="1267"/>
                  </a:lnTo>
                  <a:lnTo>
                    <a:pt x="1792" y="1262"/>
                  </a:lnTo>
                  <a:lnTo>
                    <a:pt x="1792" y="1262"/>
                  </a:lnTo>
                  <a:lnTo>
                    <a:pt x="1787" y="1257"/>
                  </a:lnTo>
                  <a:lnTo>
                    <a:pt x="1778" y="1253"/>
                  </a:lnTo>
                  <a:lnTo>
                    <a:pt x="1778" y="1253"/>
                  </a:lnTo>
                  <a:lnTo>
                    <a:pt x="1764" y="1243"/>
                  </a:lnTo>
                  <a:lnTo>
                    <a:pt x="1764" y="1238"/>
                  </a:lnTo>
                  <a:lnTo>
                    <a:pt x="1759" y="1220"/>
                  </a:lnTo>
                  <a:lnTo>
                    <a:pt x="1759" y="1206"/>
                  </a:lnTo>
                  <a:lnTo>
                    <a:pt x="1759" y="1196"/>
                  </a:lnTo>
                  <a:lnTo>
                    <a:pt x="1750" y="1187"/>
                  </a:lnTo>
                  <a:lnTo>
                    <a:pt x="1740" y="1182"/>
                  </a:lnTo>
                  <a:lnTo>
                    <a:pt x="1731" y="1168"/>
                  </a:lnTo>
                  <a:lnTo>
                    <a:pt x="1731" y="1159"/>
                  </a:lnTo>
                  <a:lnTo>
                    <a:pt x="1736" y="1145"/>
                  </a:lnTo>
                  <a:lnTo>
                    <a:pt x="1745" y="1131"/>
                  </a:lnTo>
                  <a:lnTo>
                    <a:pt x="1745" y="1116"/>
                  </a:lnTo>
                  <a:lnTo>
                    <a:pt x="1745" y="1116"/>
                  </a:lnTo>
                  <a:lnTo>
                    <a:pt x="1745" y="1107"/>
                  </a:lnTo>
                  <a:lnTo>
                    <a:pt x="1745" y="1098"/>
                  </a:lnTo>
                  <a:lnTo>
                    <a:pt x="1745" y="1098"/>
                  </a:lnTo>
                  <a:lnTo>
                    <a:pt x="1731" y="1074"/>
                  </a:lnTo>
                  <a:lnTo>
                    <a:pt x="1703" y="1032"/>
                  </a:lnTo>
                  <a:lnTo>
                    <a:pt x="1656" y="980"/>
                  </a:lnTo>
                  <a:lnTo>
                    <a:pt x="1628" y="957"/>
                  </a:lnTo>
                  <a:lnTo>
                    <a:pt x="1600" y="929"/>
                  </a:lnTo>
                  <a:lnTo>
                    <a:pt x="1600" y="929"/>
                  </a:lnTo>
                  <a:lnTo>
                    <a:pt x="1595" y="924"/>
                  </a:lnTo>
                  <a:lnTo>
                    <a:pt x="1590" y="905"/>
                  </a:lnTo>
                  <a:lnTo>
                    <a:pt x="1595" y="882"/>
                  </a:lnTo>
                  <a:lnTo>
                    <a:pt x="1600" y="868"/>
                  </a:lnTo>
                  <a:lnTo>
                    <a:pt x="1604" y="858"/>
                  </a:lnTo>
                  <a:lnTo>
                    <a:pt x="1604" y="835"/>
                  </a:lnTo>
                  <a:lnTo>
                    <a:pt x="1604" y="826"/>
                  </a:lnTo>
                  <a:lnTo>
                    <a:pt x="1595" y="826"/>
                  </a:lnTo>
                  <a:lnTo>
                    <a:pt x="1585" y="830"/>
                  </a:lnTo>
                  <a:lnTo>
                    <a:pt x="1576" y="840"/>
                  </a:lnTo>
                  <a:lnTo>
                    <a:pt x="1571" y="854"/>
                  </a:lnTo>
                  <a:lnTo>
                    <a:pt x="1567" y="858"/>
                  </a:lnTo>
                  <a:lnTo>
                    <a:pt x="1557" y="858"/>
                  </a:lnTo>
                  <a:lnTo>
                    <a:pt x="1548" y="849"/>
                  </a:lnTo>
                  <a:lnTo>
                    <a:pt x="1548" y="835"/>
                  </a:lnTo>
                  <a:lnTo>
                    <a:pt x="1557" y="826"/>
                  </a:lnTo>
                  <a:lnTo>
                    <a:pt x="1562" y="816"/>
                  </a:lnTo>
                  <a:lnTo>
                    <a:pt x="1571" y="807"/>
                  </a:lnTo>
                  <a:lnTo>
                    <a:pt x="1571" y="802"/>
                  </a:lnTo>
                  <a:lnTo>
                    <a:pt x="1557" y="793"/>
                  </a:lnTo>
                  <a:lnTo>
                    <a:pt x="1548" y="788"/>
                  </a:lnTo>
                  <a:lnTo>
                    <a:pt x="1543" y="774"/>
                  </a:lnTo>
                  <a:lnTo>
                    <a:pt x="1553" y="760"/>
                  </a:lnTo>
                  <a:lnTo>
                    <a:pt x="1553" y="746"/>
                  </a:lnTo>
                  <a:lnTo>
                    <a:pt x="1543" y="741"/>
                  </a:lnTo>
                  <a:lnTo>
                    <a:pt x="1534" y="736"/>
                  </a:lnTo>
                  <a:lnTo>
                    <a:pt x="1520" y="736"/>
                  </a:lnTo>
                  <a:lnTo>
                    <a:pt x="1510" y="736"/>
                  </a:lnTo>
                  <a:lnTo>
                    <a:pt x="1510" y="736"/>
                  </a:lnTo>
                  <a:lnTo>
                    <a:pt x="1510" y="713"/>
                  </a:lnTo>
                  <a:lnTo>
                    <a:pt x="1515" y="690"/>
                  </a:lnTo>
                  <a:lnTo>
                    <a:pt x="1515" y="690"/>
                  </a:lnTo>
                  <a:lnTo>
                    <a:pt x="1496" y="666"/>
                  </a:lnTo>
                  <a:lnTo>
                    <a:pt x="1478" y="647"/>
                  </a:lnTo>
                  <a:lnTo>
                    <a:pt x="1454" y="619"/>
                  </a:lnTo>
                  <a:lnTo>
                    <a:pt x="1435" y="600"/>
                  </a:lnTo>
                  <a:lnTo>
                    <a:pt x="1426" y="582"/>
                  </a:lnTo>
                  <a:lnTo>
                    <a:pt x="1426" y="582"/>
                  </a:lnTo>
                  <a:lnTo>
                    <a:pt x="1426" y="558"/>
                  </a:lnTo>
                  <a:lnTo>
                    <a:pt x="1426" y="558"/>
                  </a:lnTo>
                  <a:lnTo>
                    <a:pt x="1431" y="539"/>
                  </a:lnTo>
                  <a:lnTo>
                    <a:pt x="1435" y="535"/>
                  </a:lnTo>
                  <a:lnTo>
                    <a:pt x="1435" y="521"/>
                  </a:lnTo>
                  <a:lnTo>
                    <a:pt x="1435" y="507"/>
                  </a:lnTo>
                  <a:lnTo>
                    <a:pt x="1426" y="502"/>
                  </a:lnTo>
                  <a:lnTo>
                    <a:pt x="1407" y="493"/>
                  </a:lnTo>
                  <a:lnTo>
                    <a:pt x="1398" y="493"/>
                  </a:lnTo>
                  <a:lnTo>
                    <a:pt x="1384" y="488"/>
                  </a:lnTo>
                  <a:lnTo>
                    <a:pt x="1379" y="488"/>
                  </a:lnTo>
                  <a:lnTo>
                    <a:pt x="1374" y="478"/>
                  </a:lnTo>
                  <a:lnTo>
                    <a:pt x="1374" y="469"/>
                  </a:lnTo>
                  <a:lnTo>
                    <a:pt x="1384" y="464"/>
                  </a:lnTo>
                  <a:lnTo>
                    <a:pt x="1398" y="455"/>
                  </a:lnTo>
                  <a:lnTo>
                    <a:pt x="1402" y="446"/>
                  </a:lnTo>
                  <a:lnTo>
                    <a:pt x="1402" y="436"/>
                  </a:lnTo>
                  <a:lnTo>
                    <a:pt x="1393" y="436"/>
                  </a:lnTo>
                  <a:lnTo>
                    <a:pt x="1384" y="436"/>
                  </a:lnTo>
                  <a:lnTo>
                    <a:pt x="1370" y="436"/>
                  </a:lnTo>
                  <a:lnTo>
                    <a:pt x="1374" y="422"/>
                  </a:lnTo>
                  <a:lnTo>
                    <a:pt x="1384" y="417"/>
                  </a:lnTo>
                  <a:lnTo>
                    <a:pt x="1384" y="403"/>
                  </a:lnTo>
                  <a:lnTo>
                    <a:pt x="1374" y="399"/>
                  </a:lnTo>
                  <a:lnTo>
                    <a:pt x="1360" y="394"/>
                  </a:lnTo>
                  <a:lnTo>
                    <a:pt x="1351" y="389"/>
                  </a:lnTo>
                  <a:lnTo>
                    <a:pt x="1337" y="389"/>
                  </a:lnTo>
                  <a:lnTo>
                    <a:pt x="1327" y="380"/>
                  </a:lnTo>
                  <a:lnTo>
                    <a:pt x="1327" y="371"/>
                  </a:lnTo>
                  <a:lnTo>
                    <a:pt x="1323" y="361"/>
                  </a:lnTo>
                  <a:lnTo>
                    <a:pt x="1318" y="352"/>
                  </a:lnTo>
                  <a:lnTo>
                    <a:pt x="1299" y="342"/>
                  </a:lnTo>
                  <a:lnTo>
                    <a:pt x="1276" y="338"/>
                  </a:lnTo>
                  <a:lnTo>
                    <a:pt x="1262" y="328"/>
                  </a:lnTo>
                  <a:lnTo>
                    <a:pt x="1262" y="328"/>
                  </a:lnTo>
                  <a:lnTo>
                    <a:pt x="1257" y="328"/>
                  </a:lnTo>
                  <a:lnTo>
                    <a:pt x="1257" y="324"/>
                  </a:lnTo>
                  <a:lnTo>
                    <a:pt x="1262" y="314"/>
                  </a:lnTo>
                  <a:lnTo>
                    <a:pt x="1271" y="305"/>
                  </a:lnTo>
                  <a:lnTo>
                    <a:pt x="1271" y="305"/>
                  </a:lnTo>
                  <a:lnTo>
                    <a:pt x="1281" y="300"/>
                  </a:lnTo>
                  <a:lnTo>
                    <a:pt x="1290" y="281"/>
                  </a:lnTo>
                  <a:lnTo>
                    <a:pt x="1295" y="272"/>
                  </a:lnTo>
                  <a:lnTo>
                    <a:pt x="1290" y="267"/>
                  </a:lnTo>
                  <a:lnTo>
                    <a:pt x="1285" y="258"/>
                  </a:lnTo>
                  <a:lnTo>
                    <a:pt x="1271" y="253"/>
                  </a:lnTo>
                  <a:lnTo>
                    <a:pt x="1271" y="253"/>
                  </a:lnTo>
                  <a:lnTo>
                    <a:pt x="1252" y="249"/>
                  </a:lnTo>
                  <a:lnTo>
                    <a:pt x="1238" y="244"/>
                  </a:lnTo>
                  <a:lnTo>
                    <a:pt x="1224" y="230"/>
                  </a:lnTo>
                  <a:lnTo>
                    <a:pt x="1215" y="216"/>
                  </a:lnTo>
                  <a:lnTo>
                    <a:pt x="1215" y="211"/>
                  </a:lnTo>
                  <a:lnTo>
                    <a:pt x="1173" y="220"/>
                  </a:lnTo>
                  <a:lnTo>
                    <a:pt x="1163" y="211"/>
                  </a:lnTo>
                  <a:lnTo>
                    <a:pt x="1168" y="197"/>
                  </a:lnTo>
                  <a:lnTo>
                    <a:pt x="1173" y="178"/>
                  </a:lnTo>
                  <a:lnTo>
                    <a:pt x="1173" y="178"/>
                  </a:lnTo>
                  <a:lnTo>
                    <a:pt x="1177" y="173"/>
                  </a:lnTo>
                  <a:lnTo>
                    <a:pt x="1177" y="169"/>
                  </a:lnTo>
                  <a:lnTo>
                    <a:pt x="1173" y="169"/>
                  </a:lnTo>
                  <a:lnTo>
                    <a:pt x="1173" y="169"/>
                  </a:lnTo>
                  <a:lnTo>
                    <a:pt x="1149" y="159"/>
                  </a:lnTo>
                  <a:lnTo>
                    <a:pt x="1149" y="159"/>
                  </a:lnTo>
                  <a:lnTo>
                    <a:pt x="1144" y="159"/>
                  </a:lnTo>
                  <a:lnTo>
                    <a:pt x="1135" y="159"/>
                  </a:lnTo>
                  <a:lnTo>
                    <a:pt x="1135" y="159"/>
                  </a:lnTo>
                  <a:lnTo>
                    <a:pt x="1112" y="150"/>
                  </a:lnTo>
                  <a:lnTo>
                    <a:pt x="1088" y="136"/>
                  </a:lnTo>
                  <a:lnTo>
                    <a:pt x="1079" y="131"/>
                  </a:lnTo>
                  <a:lnTo>
                    <a:pt x="1055" y="122"/>
                  </a:lnTo>
                  <a:lnTo>
                    <a:pt x="1055" y="122"/>
                  </a:lnTo>
                  <a:lnTo>
                    <a:pt x="1041" y="117"/>
                  </a:lnTo>
                  <a:lnTo>
                    <a:pt x="1041" y="117"/>
                  </a:lnTo>
                  <a:lnTo>
                    <a:pt x="1027" y="117"/>
                  </a:lnTo>
                  <a:lnTo>
                    <a:pt x="1027" y="117"/>
                  </a:lnTo>
                  <a:lnTo>
                    <a:pt x="1008" y="117"/>
                  </a:lnTo>
                  <a:lnTo>
                    <a:pt x="1008" y="117"/>
                  </a:lnTo>
                  <a:lnTo>
                    <a:pt x="985" y="117"/>
                  </a:lnTo>
                  <a:lnTo>
                    <a:pt x="971" y="122"/>
                  </a:lnTo>
                  <a:lnTo>
                    <a:pt x="971" y="122"/>
                  </a:lnTo>
                  <a:lnTo>
                    <a:pt x="966" y="127"/>
                  </a:lnTo>
                  <a:lnTo>
                    <a:pt x="962" y="136"/>
                  </a:lnTo>
                  <a:lnTo>
                    <a:pt x="962" y="136"/>
                  </a:lnTo>
                  <a:lnTo>
                    <a:pt x="957" y="141"/>
                  </a:lnTo>
                  <a:lnTo>
                    <a:pt x="947" y="155"/>
                  </a:lnTo>
                  <a:lnTo>
                    <a:pt x="933" y="155"/>
                  </a:lnTo>
                  <a:lnTo>
                    <a:pt x="915" y="131"/>
                  </a:lnTo>
                  <a:lnTo>
                    <a:pt x="915" y="131"/>
                  </a:lnTo>
                  <a:lnTo>
                    <a:pt x="915" y="131"/>
                  </a:lnTo>
                  <a:lnTo>
                    <a:pt x="905" y="131"/>
                  </a:lnTo>
                  <a:lnTo>
                    <a:pt x="905" y="131"/>
                  </a:lnTo>
                  <a:lnTo>
                    <a:pt x="886" y="131"/>
                  </a:lnTo>
                  <a:lnTo>
                    <a:pt x="886" y="131"/>
                  </a:lnTo>
                  <a:lnTo>
                    <a:pt x="877" y="131"/>
                  </a:lnTo>
                  <a:lnTo>
                    <a:pt x="877" y="131"/>
                  </a:lnTo>
                  <a:lnTo>
                    <a:pt x="854" y="131"/>
                  </a:lnTo>
                  <a:lnTo>
                    <a:pt x="854" y="131"/>
                  </a:lnTo>
                  <a:lnTo>
                    <a:pt x="844" y="127"/>
                  </a:lnTo>
                  <a:lnTo>
                    <a:pt x="826" y="117"/>
                  </a:lnTo>
                  <a:lnTo>
                    <a:pt x="826" y="117"/>
                  </a:lnTo>
                  <a:lnTo>
                    <a:pt x="816" y="108"/>
                  </a:lnTo>
                  <a:lnTo>
                    <a:pt x="811" y="98"/>
                  </a:lnTo>
                  <a:lnTo>
                    <a:pt x="807" y="80"/>
                  </a:lnTo>
                  <a:lnTo>
                    <a:pt x="797" y="70"/>
                  </a:lnTo>
                  <a:lnTo>
                    <a:pt x="797" y="70"/>
                  </a:lnTo>
                  <a:lnTo>
                    <a:pt x="793" y="66"/>
                  </a:lnTo>
                  <a:lnTo>
                    <a:pt x="774" y="66"/>
                  </a:lnTo>
                  <a:lnTo>
                    <a:pt x="774" y="66"/>
                  </a:lnTo>
                  <a:lnTo>
                    <a:pt x="760" y="66"/>
                  </a:lnTo>
                  <a:lnTo>
                    <a:pt x="760" y="66"/>
                  </a:lnTo>
                  <a:lnTo>
                    <a:pt x="741" y="66"/>
                  </a:lnTo>
                  <a:lnTo>
                    <a:pt x="741" y="66"/>
                  </a:lnTo>
                  <a:lnTo>
                    <a:pt x="727" y="66"/>
                  </a:lnTo>
                  <a:lnTo>
                    <a:pt x="713" y="66"/>
                  </a:lnTo>
                  <a:lnTo>
                    <a:pt x="699" y="52"/>
                  </a:lnTo>
                  <a:lnTo>
                    <a:pt x="694" y="33"/>
                  </a:lnTo>
                  <a:lnTo>
                    <a:pt x="680" y="33"/>
                  </a:lnTo>
                  <a:lnTo>
                    <a:pt x="671" y="33"/>
                  </a:lnTo>
                  <a:lnTo>
                    <a:pt x="661" y="33"/>
                  </a:lnTo>
                  <a:lnTo>
                    <a:pt x="643" y="28"/>
                  </a:lnTo>
                  <a:lnTo>
                    <a:pt x="628" y="9"/>
                  </a:lnTo>
                  <a:lnTo>
                    <a:pt x="624" y="9"/>
                  </a:lnTo>
                  <a:lnTo>
                    <a:pt x="610" y="5"/>
                  </a:lnTo>
                  <a:lnTo>
                    <a:pt x="610" y="5"/>
                  </a:lnTo>
                  <a:lnTo>
                    <a:pt x="605" y="0"/>
                  </a:lnTo>
                  <a:lnTo>
                    <a:pt x="596" y="5"/>
                  </a:lnTo>
                  <a:lnTo>
                    <a:pt x="596" y="5"/>
                  </a:lnTo>
                  <a:lnTo>
                    <a:pt x="586" y="5"/>
                  </a:lnTo>
                  <a:lnTo>
                    <a:pt x="568" y="14"/>
                  </a:lnTo>
                  <a:lnTo>
                    <a:pt x="563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35" y="19"/>
                  </a:lnTo>
                  <a:lnTo>
                    <a:pt x="535" y="19"/>
                  </a:lnTo>
                  <a:lnTo>
                    <a:pt x="530" y="14"/>
                  </a:lnTo>
                  <a:lnTo>
                    <a:pt x="516" y="9"/>
                  </a:lnTo>
                  <a:lnTo>
                    <a:pt x="507" y="19"/>
                  </a:lnTo>
                  <a:lnTo>
                    <a:pt x="502" y="33"/>
                  </a:lnTo>
                  <a:lnTo>
                    <a:pt x="497" y="47"/>
                  </a:lnTo>
                  <a:lnTo>
                    <a:pt x="488" y="47"/>
                  </a:lnTo>
                  <a:lnTo>
                    <a:pt x="478" y="47"/>
                  </a:lnTo>
                  <a:lnTo>
                    <a:pt x="469" y="42"/>
                  </a:lnTo>
                  <a:lnTo>
                    <a:pt x="464" y="42"/>
                  </a:lnTo>
                  <a:lnTo>
                    <a:pt x="464" y="42"/>
                  </a:lnTo>
                  <a:lnTo>
                    <a:pt x="450" y="42"/>
                  </a:lnTo>
                  <a:lnTo>
                    <a:pt x="436" y="47"/>
                  </a:lnTo>
                  <a:lnTo>
                    <a:pt x="427" y="52"/>
                  </a:lnTo>
                  <a:lnTo>
                    <a:pt x="427" y="52"/>
                  </a:lnTo>
                  <a:lnTo>
                    <a:pt x="422" y="61"/>
                  </a:lnTo>
                  <a:lnTo>
                    <a:pt x="413" y="66"/>
                  </a:lnTo>
                  <a:lnTo>
                    <a:pt x="399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70" y="66"/>
                  </a:lnTo>
                  <a:lnTo>
                    <a:pt x="370" y="66"/>
                  </a:lnTo>
                  <a:lnTo>
                    <a:pt x="352" y="66"/>
                  </a:lnTo>
                  <a:lnTo>
                    <a:pt x="342" y="66"/>
                  </a:lnTo>
                  <a:lnTo>
                    <a:pt x="324" y="66"/>
                  </a:lnTo>
                  <a:lnTo>
                    <a:pt x="314" y="75"/>
                  </a:lnTo>
                  <a:lnTo>
                    <a:pt x="314" y="75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11" y="89"/>
                  </a:lnTo>
                  <a:lnTo>
                    <a:pt x="211" y="89"/>
                  </a:lnTo>
                  <a:lnTo>
                    <a:pt x="192" y="103"/>
                  </a:lnTo>
                  <a:lnTo>
                    <a:pt x="192" y="103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55" y="103"/>
                  </a:lnTo>
                  <a:lnTo>
                    <a:pt x="117" y="122"/>
                  </a:lnTo>
                  <a:lnTo>
                    <a:pt x="89" y="131"/>
                  </a:lnTo>
                  <a:lnTo>
                    <a:pt x="66" y="136"/>
                  </a:lnTo>
                  <a:lnTo>
                    <a:pt x="56" y="145"/>
                  </a:lnTo>
                  <a:lnTo>
                    <a:pt x="52" y="164"/>
                  </a:lnTo>
                  <a:lnTo>
                    <a:pt x="75" y="173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94" y="178"/>
                  </a:lnTo>
                  <a:lnTo>
                    <a:pt x="98" y="183"/>
                  </a:lnTo>
                  <a:lnTo>
                    <a:pt x="98" y="183"/>
                  </a:lnTo>
                  <a:lnTo>
                    <a:pt x="103" y="202"/>
                  </a:lnTo>
                  <a:lnTo>
                    <a:pt x="98" y="216"/>
                  </a:lnTo>
                  <a:lnTo>
                    <a:pt x="131" y="220"/>
                  </a:lnTo>
                  <a:lnTo>
                    <a:pt x="141" y="267"/>
                  </a:lnTo>
                  <a:lnTo>
                    <a:pt x="117" y="272"/>
                  </a:lnTo>
                  <a:lnTo>
                    <a:pt x="108" y="272"/>
                  </a:lnTo>
                  <a:lnTo>
                    <a:pt x="108" y="291"/>
                  </a:lnTo>
                  <a:lnTo>
                    <a:pt x="112" y="300"/>
                  </a:lnTo>
                  <a:lnTo>
                    <a:pt x="108" y="310"/>
                  </a:lnTo>
                  <a:lnTo>
                    <a:pt x="94" y="324"/>
                  </a:lnTo>
                  <a:lnTo>
                    <a:pt x="89" y="333"/>
                  </a:lnTo>
                  <a:lnTo>
                    <a:pt x="89" y="342"/>
                  </a:lnTo>
                  <a:lnTo>
                    <a:pt x="89" y="366"/>
                  </a:lnTo>
                  <a:lnTo>
                    <a:pt x="89" y="380"/>
                  </a:lnTo>
                  <a:lnTo>
                    <a:pt x="70" y="385"/>
                  </a:lnTo>
                  <a:lnTo>
                    <a:pt x="56" y="389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52" y="417"/>
                  </a:lnTo>
                  <a:lnTo>
                    <a:pt x="52" y="417"/>
                  </a:lnTo>
                  <a:lnTo>
                    <a:pt x="47" y="432"/>
                  </a:lnTo>
                  <a:lnTo>
                    <a:pt x="37" y="441"/>
                  </a:lnTo>
                  <a:lnTo>
                    <a:pt x="14" y="455"/>
                  </a:lnTo>
                  <a:lnTo>
                    <a:pt x="0" y="469"/>
                  </a:lnTo>
                  <a:lnTo>
                    <a:pt x="0" y="478"/>
                  </a:lnTo>
                  <a:lnTo>
                    <a:pt x="14" y="483"/>
                  </a:lnTo>
                  <a:lnTo>
                    <a:pt x="33" y="483"/>
                  </a:lnTo>
                  <a:lnTo>
                    <a:pt x="42" y="488"/>
                  </a:lnTo>
                  <a:lnTo>
                    <a:pt x="66" y="516"/>
                  </a:lnTo>
                  <a:lnTo>
                    <a:pt x="84" y="525"/>
                  </a:lnTo>
                  <a:lnTo>
                    <a:pt x="103" y="530"/>
                  </a:lnTo>
                  <a:lnTo>
                    <a:pt x="127" y="525"/>
                  </a:lnTo>
                  <a:lnTo>
                    <a:pt x="141" y="521"/>
                  </a:lnTo>
                  <a:lnTo>
                    <a:pt x="141" y="521"/>
                  </a:lnTo>
                  <a:lnTo>
                    <a:pt x="141" y="516"/>
                  </a:lnTo>
                  <a:lnTo>
                    <a:pt x="145" y="516"/>
                  </a:lnTo>
                  <a:lnTo>
                    <a:pt x="145" y="521"/>
                  </a:lnTo>
                  <a:lnTo>
                    <a:pt x="145" y="521"/>
                  </a:lnTo>
                  <a:lnTo>
                    <a:pt x="150" y="530"/>
                  </a:lnTo>
                  <a:lnTo>
                    <a:pt x="150" y="553"/>
                  </a:lnTo>
                  <a:lnTo>
                    <a:pt x="150" y="553"/>
                  </a:lnTo>
                  <a:lnTo>
                    <a:pt x="150" y="568"/>
                  </a:lnTo>
                  <a:lnTo>
                    <a:pt x="150" y="568"/>
                  </a:lnTo>
                  <a:lnTo>
                    <a:pt x="150" y="577"/>
                  </a:lnTo>
                  <a:lnTo>
                    <a:pt x="155" y="582"/>
                  </a:lnTo>
                  <a:lnTo>
                    <a:pt x="159" y="582"/>
                  </a:lnTo>
                  <a:lnTo>
                    <a:pt x="159" y="582"/>
                  </a:lnTo>
                  <a:lnTo>
                    <a:pt x="169" y="586"/>
                  </a:lnTo>
                  <a:lnTo>
                    <a:pt x="178" y="586"/>
                  </a:lnTo>
                  <a:lnTo>
                    <a:pt x="178" y="586"/>
                  </a:lnTo>
                  <a:lnTo>
                    <a:pt x="192" y="586"/>
                  </a:lnTo>
                  <a:lnTo>
                    <a:pt x="192" y="586"/>
                  </a:lnTo>
                  <a:lnTo>
                    <a:pt x="206" y="582"/>
                  </a:lnTo>
                  <a:lnTo>
                    <a:pt x="206" y="577"/>
                  </a:lnTo>
                  <a:lnTo>
                    <a:pt x="220" y="553"/>
                  </a:lnTo>
                  <a:lnTo>
                    <a:pt x="234" y="530"/>
                  </a:lnTo>
                  <a:lnTo>
                    <a:pt x="249" y="507"/>
                  </a:lnTo>
                  <a:lnTo>
                    <a:pt x="258" y="48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7" y="488"/>
                  </a:lnTo>
                  <a:lnTo>
                    <a:pt x="277" y="488"/>
                  </a:lnTo>
                  <a:lnTo>
                    <a:pt x="291" y="530"/>
                  </a:lnTo>
                  <a:lnTo>
                    <a:pt x="300" y="535"/>
                  </a:lnTo>
                  <a:lnTo>
                    <a:pt x="300" y="535"/>
                  </a:lnTo>
                  <a:lnTo>
                    <a:pt x="314" y="535"/>
                  </a:lnTo>
                  <a:lnTo>
                    <a:pt x="314" y="535"/>
                  </a:lnTo>
                  <a:lnTo>
                    <a:pt x="324" y="530"/>
                  </a:lnTo>
                  <a:lnTo>
                    <a:pt x="333" y="525"/>
                  </a:lnTo>
                  <a:lnTo>
                    <a:pt x="333" y="525"/>
                  </a:lnTo>
                  <a:lnTo>
                    <a:pt x="342" y="530"/>
                  </a:lnTo>
                  <a:lnTo>
                    <a:pt x="352" y="539"/>
                  </a:lnTo>
                  <a:lnTo>
                    <a:pt x="352" y="558"/>
                  </a:lnTo>
                  <a:lnTo>
                    <a:pt x="356" y="572"/>
                  </a:lnTo>
                  <a:lnTo>
                    <a:pt x="385" y="558"/>
                  </a:lnTo>
                  <a:lnTo>
                    <a:pt x="399" y="558"/>
                  </a:lnTo>
                  <a:lnTo>
                    <a:pt x="399" y="558"/>
                  </a:lnTo>
                  <a:lnTo>
                    <a:pt x="403" y="558"/>
                  </a:lnTo>
                  <a:lnTo>
                    <a:pt x="408" y="563"/>
                  </a:lnTo>
                  <a:lnTo>
                    <a:pt x="408" y="563"/>
                  </a:lnTo>
                  <a:lnTo>
                    <a:pt x="413" y="568"/>
                  </a:lnTo>
                  <a:lnTo>
                    <a:pt x="413" y="568"/>
                  </a:lnTo>
                  <a:lnTo>
                    <a:pt x="413" y="572"/>
                  </a:lnTo>
                  <a:lnTo>
                    <a:pt x="417" y="582"/>
                  </a:lnTo>
                  <a:lnTo>
                    <a:pt x="417" y="582"/>
                  </a:lnTo>
                  <a:lnTo>
                    <a:pt x="417" y="586"/>
                  </a:lnTo>
                  <a:lnTo>
                    <a:pt x="417" y="596"/>
                  </a:lnTo>
                  <a:lnTo>
                    <a:pt x="417" y="605"/>
                  </a:lnTo>
                  <a:lnTo>
                    <a:pt x="408" y="619"/>
                  </a:lnTo>
                  <a:lnTo>
                    <a:pt x="408" y="619"/>
                  </a:lnTo>
                  <a:lnTo>
                    <a:pt x="403" y="619"/>
                  </a:lnTo>
                  <a:lnTo>
                    <a:pt x="403" y="619"/>
                  </a:lnTo>
                  <a:lnTo>
                    <a:pt x="394" y="624"/>
                  </a:lnTo>
                  <a:lnTo>
                    <a:pt x="394" y="624"/>
                  </a:lnTo>
                  <a:lnTo>
                    <a:pt x="394" y="643"/>
                  </a:lnTo>
                  <a:lnTo>
                    <a:pt x="399" y="657"/>
                  </a:lnTo>
                  <a:lnTo>
                    <a:pt x="408" y="666"/>
                  </a:lnTo>
                  <a:lnTo>
                    <a:pt x="408" y="666"/>
                  </a:lnTo>
                  <a:lnTo>
                    <a:pt x="417" y="685"/>
                  </a:lnTo>
                  <a:lnTo>
                    <a:pt x="431" y="708"/>
                  </a:lnTo>
                  <a:lnTo>
                    <a:pt x="446" y="741"/>
                  </a:lnTo>
                  <a:lnTo>
                    <a:pt x="450" y="769"/>
                  </a:lnTo>
                  <a:lnTo>
                    <a:pt x="460" y="779"/>
                  </a:lnTo>
                  <a:lnTo>
                    <a:pt x="460" y="779"/>
                  </a:lnTo>
                  <a:lnTo>
                    <a:pt x="469" y="797"/>
                  </a:lnTo>
                  <a:lnTo>
                    <a:pt x="478" y="816"/>
                  </a:lnTo>
                  <a:lnTo>
                    <a:pt x="478" y="830"/>
                  </a:lnTo>
                  <a:lnTo>
                    <a:pt x="478" y="830"/>
                  </a:lnTo>
                  <a:lnTo>
                    <a:pt x="483" y="844"/>
                  </a:lnTo>
                  <a:lnTo>
                    <a:pt x="492" y="849"/>
                  </a:lnTo>
                  <a:lnTo>
                    <a:pt x="502" y="854"/>
                  </a:lnTo>
                  <a:lnTo>
                    <a:pt x="497" y="919"/>
                  </a:lnTo>
                  <a:lnTo>
                    <a:pt x="525" y="948"/>
                  </a:lnTo>
                  <a:lnTo>
                    <a:pt x="544" y="962"/>
                  </a:lnTo>
                  <a:lnTo>
                    <a:pt x="563" y="957"/>
                  </a:lnTo>
                  <a:lnTo>
                    <a:pt x="563" y="957"/>
                  </a:lnTo>
                  <a:lnTo>
                    <a:pt x="572" y="966"/>
                  </a:lnTo>
                  <a:lnTo>
                    <a:pt x="591" y="971"/>
                  </a:lnTo>
                  <a:lnTo>
                    <a:pt x="591" y="971"/>
                  </a:lnTo>
                  <a:lnTo>
                    <a:pt x="610" y="976"/>
                  </a:lnTo>
                  <a:lnTo>
                    <a:pt x="628" y="976"/>
                  </a:lnTo>
                  <a:lnTo>
                    <a:pt x="643" y="966"/>
                  </a:lnTo>
                  <a:lnTo>
                    <a:pt x="643" y="938"/>
                  </a:lnTo>
                  <a:lnTo>
                    <a:pt x="652" y="938"/>
                  </a:lnTo>
                  <a:lnTo>
                    <a:pt x="666" y="938"/>
                  </a:lnTo>
                  <a:lnTo>
                    <a:pt x="680" y="933"/>
                  </a:lnTo>
                  <a:lnTo>
                    <a:pt x="685" y="910"/>
                  </a:lnTo>
                  <a:lnTo>
                    <a:pt x="704" y="887"/>
                  </a:lnTo>
                  <a:lnTo>
                    <a:pt x="727" y="901"/>
                  </a:lnTo>
                  <a:lnTo>
                    <a:pt x="741" y="924"/>
                  </a:lnTo>
                  <a:lnTo>
                    <a:pt x="760" y="933"/>
                  </a:lnTo>
                  <a:lnTo>
                    <a:pt x="774" y="924"/>
                  </a:lnTo>
                  <a:lnTo>
                    <a:pt x="788" y="919"/>
                  </a:lnTo>
                  <a:lnTo>
                    <a:pt x="793" y="924"/>
                  </a:lnTo>
                  <a:lnTo>
                    <a:pt x="807" y="924"/>
                  </a:lnTo>
                  <a:lnTo>
                    <a:pt x="821" y="924"/>
                  </a:lnTo>
                  <a:lnTo>
                    <a:pt x="826" y="924"/>
                  </a:lnTo>
                  <a:lnTo>
                    <a:pt x="840" y="910"/>
                  </a:lnTo>
                  <a:lnTo>
                    <a:pt x="849" y="910"/>
                  </a:lnTo>
                  <a:lnTo>
                    <a:pt x="854" y="910"/>
                  </a:lnTo>
                  <a:lnTo>
                    <a:pt x="854" y="910"/>
                  </a:lnTo>
                  <a:lnTo>
                    <a:pt x="854" y="910"/>
                  </a:lnTo>
                  <a:lnTo>
                    <a:pt x="863" y="915"/>
                  </a:lnTo>
                  <a:lnTo>
                    <a:pt x="863" y="915"/>
                  </a:lnTo>
                  <a:lnTo>
                    <a:pt x="868" y="919"/>
                  </a:lnTo>
                  <a:lnTo>
                    <a:pt x="877" y="924"/>
                  </a:lnTo>
                  <a:lnTo>
                    <a:pt x="886" y="924"/>
                  </a:lnTo>
                  <a:lnTo>
                    <a:pt x="901" y="919"/>
                  </a:lnTo>
                  <a:lnTo>
                    <a:pt x="915" y="896"/>
                  </a:lnTo>
                  <a:lnTo>
                    <a:pt x="915" y="896"/>
                  </a:lnTo>
                  <a:lnTo>
                    <a:pt x="919" y="891"/>
                  </a:lnTo>
                  <a:lnTo>
                    <a:pt x="924" y="887"/>
                  </a:lnTo>
                  <a:lnTo>
                    <a:pt x="933" y="882"/>
                  </a:lnTo>
                  <a:lnTo>
                    <a:pt x="933" y="882"/>
                  </a:lnTo>
                  <a:lnTo>
                    <a:pt x="952" y="882"/>
                  </a:lnTo>
                  <a:lnTo>
                    <a:pt x="971" y="887"/>
                  </a:lnTo>
                  <a:lnTo>
                    <a:pt x="985" y="877"/>
                  </a:lnTo>
                  <a:lnTo>
                    <a:pt x="1004" y="868"/>
                  </a:lnTo>
                  <a:lnTo>
                    <a:pt x="1018" y="854"/>
                  </a:lnTo>
                  <a:lnTo>
                    <a:pt x="1027" y="840"/>
                  </a:lnTo>
                  <a:lnTo>
                    <a:pt x="1027" y="816"/>
                  </a:lnTo>
                  <a:lnTo>
                    <a:pt x="1027" y="802"/>
                  </a:lnTo>
                  <a:lnTo>
                    <a:pt x="1041" y="802"/>
                  </a:lnTo>
                  <a:lnTo>
                    <a:pt x="1055" y="788"/>
                  </a:lnTo>
                  <a:lnTo>
                    <a:pt x="1060" y="769"/>
                  </a:lnTo>
                  <a:lnTo>
                    <a:pt x="1065" y="760"/>
                  </a:lnTo>
                  <a:lnTo>
                    <a:pt x="1069" y="736"/>
                  </a:lnTo>
                  <a:lnTo>
                    <a:pt x="1069" y="736"/>
                  </a:lnTo>
                  <a:lnTo>
                    <a:pt x="1084" y="741"/>
                  </a:lnTo>
                  <a:lnTo>
                    <a:pt x="1088" y="741"/>
                  </a:lnTo>
                  <a:lnTo>
                    <a:pt x="1098" y="755"/>
                  </a:lnTo>
                  <a:lnTo>
                    <a:pt x="1126" y="760"/>
                  </a:lnTo>
                  <a:lnTo>
                    <a:pt x="1140" y="769"/>
                  </a:lnTo>
                  <a:lnTo>
                    <a:pt x="1144" y="769"/>
                  </a:lnTo>
                  <a:lnTo>
                    <a:pt x="1168" y="788"/>
                  </a:lnTo>
                  <a:lnTo>
                    <a:pt x="1187" y="807"/>
                  </a:lnTo>
                  <a:lnTo>
                    <a:pt x="1220" y="835"/>
                  </a:lnTo>
                  <a:lnTo>
                    <a:pt x="1234" y="863"/>
                  </a:lnTo>
                  <a:lnTo>
                    <a:pt x="1252" y="896"/>
                  </a:lnTo>
                  <a:lnTo>
                    <a:pt x="1266" y="905"/>
                  </a:lnTo>
                  <a:lnTo>
                    <a:pt x="1295" y="933"/>
                  </a:lnTo>
                  <a:lnTo>
                    <a:pt x="1318" y="952"/>
                  </a:lnTo>
                  <a:lnTo>
                    <a:pt x="1332" y="952"/>
                  </a:lnTo>
                  <a:lnTo>
                    <a:pt x="1342" y="962"/>
                  </a:lnTo>
                  <a:lnTo>
                    <a:pt x="1342" y="962"/>
                  </a:lnTo>
                  <a:lnTo>
                    <a:pt x="1346" y="971"/>
                  </a:lnTo>
                  <a:lnTo>
                    <a:pt x="1351" y="985"/>
                  </a:lnTo>
                  <a:lnTo>
                    <a:pt x="1351" y="985"/>
                  </a:lnTo>
                  <a:lnTo>
                    <a:pt x="1351" y="1009"/>
                  </a:lnTo>
                  <a:lnTo>
                    <a:pt x="1351" y="1009"/>
                  </a:lnTo>
                  <a:lnTo>
                    <a:pt x="1351" y="1027"/>
                  </a:lnTo>
                  <a:lnTo>
                    <a:pt x="1351" y="1027"/>
                  </a:lnTo>
                  <a:lnTo>
                    <a:pt x="1351" y="1037"/>
                  </a:lnTo>
                  <a:lnTo>
                    <a:pt x="1342" y="1041"/>
                  </a:lnTo>
                  <a:lnTo>
                    <a:pt x="1332" y="1055"/>
                  </a:lnTo>
                  <a:lnTo>
                    <a:pt x="1309" y="1088"/>
                  </a:lnTo>
                  <a:lnTo>
                    <a:pt x="1299" y="1098"/>
                  </a:lnTo>
                  <a:lnTo>
                    <a:pt x="1295" y="1116"/>
                  </a:lnTo>
                  <a:lnTo>
                    <a:pt x="1295" y="1116"/>
                  </a:lnTo>
                  <a:lnTo>
                    <a:pt x="1290" y="1121"/>
                  </a:lnTo>
                  <a:lnTo>
                    <a:pt x="1290" y="1131"/>
                  </a:lnTo>
                  <a:lnTo>
                    <a:pt x="1290" y="1131"/>
                  </a:lnTo>
                  <a:lnTo>
                    <a:pt x="1290" y="1145"/>
                  </a:lnTo>
                  <a:lnTo>
                    <a:pt x="1299" y="1187"/>
                  </a:lnTo>
                  <a:lnTo>
                    <a:pt x="1299" y="1201"/>
                  </a:lnTo>
                  <a:lnTo>
                    <a:pt x="1295" y="1220"/>
                  </a:lnTo>
                  <a:lnTo>
                    <a:pt x="1281" y="1229"/>
                  </a:lnTo>
                  <a:lnTo>
                    <a:pt x="1262" y="1234"/>
                  </a:lnTo>
                  <a:lnTo>
                    <a:pt x="1238" y="1243"/>
                  </a:lnTo>
                  <a:lnTo>
                    <a:pt x="1224" y="1253"/>
                  </a:lnTo>
                  <a:lnTo>
                    <a:pt x="1229" y="1290"/>
                  </a:lnTo>
                  <a:lnTo>
                    <a:pt x="1229" y="1313"/>
                  </a:lnTo>
                  <a:lnTo>
                    <a:pt x="1229" y="1342"/>
                  </a:lnTo>
                  <a:lnTo>
                    <a:pt x="1205" y="1374"/>
                  </a:lnTo>
                  <a:lnTo>
                    <a:pt x="1196" y="1379"/>
                  </a:lnTo>
                  <a:lnTo>
                    <a:pt x="1187" y="1379"/>
                  </a:lnTo>
                  <a:lnTo>
                    <a:pt x="1182" y="1379"/>
                  </a:lnTo>
                  <a:lnTo>
                    <a:pt x="1182" y="1379"/>
                  </a:lnTo>
                  <a:lnTo>
                    <a:pt x="1177" y="1379"/>
                  </a:lnTo>
                  <a:lnTo>
                    <a:pt x="1173" y="1389"/>
                  </a:lnTo>
                  <a:lnTo>
                    <a:pt x="1173" y="1389"/>
                  </a:lnTo>
                  <a:lnTo>
                    <a:pt x="1173" y="1393"/>
                  </a:lnTo>
                  <a:lnTo>
                    <a:pt x="1182" y="1403"/>
                  </a:lnTo>
                  <a:lnTo>
                    <a:pt x="1187" y="1412"/>
                  </a:lnTo>
                  <a:lnTo>
                    <a:pt x="1187" y="1412"/>
                  </a:lnTo>
                  <a:lnTo>
                    <a:pt x="1187" y="1421"/>
                  </a:lnTo>
                  <a:lnTo>
                    <a:pt x="1187" y="1421"/>
                  </a:lnTo>
                  <a:lnTo>
                    <a:pt x="1187" y="1426"/>
                  </a:lnTo>
                  <a:lnTo>
                    <a:pt x="1177" y="1440"/>
                  </a:lnTo>
                  <a:lnTo>
                    <a:pt x="1163" y="1459"/>
                  </a:lnTo>
                  <a:lnTo>
                    <a:pt x="1163" y="1468"/>
                  </a:lnTo>
                  <a:lnTo>
                    <a:pt x="1173" y="1487"/>
                  </a:lnTo>
                  <a:lnTo>
                    <a:pt x="1182" y="1496"/>
                  </a:lnTo>
                  <a:lnTo>
                    <a:pt x="1182" y="1496"/>
                  </a:lnTo>
                  <a:lnTo>
                    <a:pt x="1187" y="1501"/>
                  </a:lnTo>
                  <a:lnTo>
                    <a:pt x="1187" y="1501"/>
                  </a:lnTo>
                  <a:lnTo>
                    <a:pt x="1182" y="1506"/>
                  </a:lnTo>
                  <a:lnTo>
                    <a:pt x="1182" y="1506"/>
                  </a:lnTo>
                  <a:lnTo>
                    <a:pt x="1168" y="1511"/>
                  </a:lnTo>
                  <a:lnTo>
                    <a:pt x="1163" y="1520"/>
                  </a:lnTo>
                  <a:lnTo>
                    <a:pt x="1163" y="1529"/>
                  </a:lnTo>
                  <a:lnTo>
                    <a:pt x="1177" y="1543"/>
                  </a:lnTo>
                  <a:lnTo>
                    <a:pt x="1182" y="1562"/>
                  </a:lnTo>
                  <a:lnTo>
                    <a:pt x="1182" y="1576"/>
                  </a:lnTo>
                  <a:lnTo>
                    <a:pt x="1177" y="1586"/>
                  </a:lnTo>
                  <a:lnTo>
                    <a:pt x="1168" y="1586"/>
                  </a:lnTo>
                  <a:lnTo>
                    <a:pt x="1168" y="1586"/>
                  </a:lnTo>
                  <a:lnTo>
                    <a:pt x="1168" y="1586"/>
                  </a:lnTo>
                  <a:lnTo>
                    <a:pt x="1163" y="1590"/>
                  </a:lnTo>
                  <a:lnTo>
                    <a:pt x="1163" y="1590"/>
                  </a:lnTo>
                  <a:lnTo>
                    <a:pt x="1163" y="1600"/>
                  </a:lnTo>
                  <a:lnTo>
                    <a:pt x="1182" y="1623"/>
                  </a:lnTo>
                  <a:lnTo>
                    <a:pt x="1182" y="1623"/>
                  </a:lnTo>
                  <a:lnTo>
                    <a:pt x="1191" y="1656"/>
                  </a:lnTo>
                  <a:lnTo>
                    <a:pt x="1196" y="1698"/>
                  </a:lnTo>
                  <a:lnTo>
                    <a:pt x="1196" y="1698"/>
                  </a:lnTo>
                  <a:lnTo>
                    <a:pt x="1196" y="1764"/>
                  </a:lnTo>
                  <a:lnTo>
                    <a:pt x="1187" y="1797"/>
                  </a:lnTo>
                  <a:lnTo>
                    <a:pt x="1187" y="1797"/>
                  </a:lnTo>
                  <a:lnTo>
                    <a:pt x="1182" y="1806"/>
                  </a:lnTo>
                  <a:lnTo>
                    <a:pt x="1173" y="1811"/>
                  </a:lnTo>
                  <a:lnTo>
                    <a:pt x="1168" y="1806"/>
                  </a:lnTo>
                  <a:lnTo>
                    <a:pt x="1168" y="1806"/>
                  </a:lnTo>
                  <a:lnTo>
                    <a:pt x="1163" y="1801"/>
                  </a:lnTo>
                  <a:lnTo>
                    <a:pt x="1154" y="1797"/>
                  </a:lnTo>
                  <a:lnTo>
                    <a:pt x="1140" y="1792"/>
                  </a:lnTo>
                  <a:lnTo>
                    <a:pt x="1107" y="1797"/>
                  </a:lnTo>
                  <a:lnTo>
                    <a:pt x="1093" y="1815"/>
                  </a:lnTo>
                  <a:lnTo>
                    <a:pt x="1093" y="1834"/>
                  </a:lnTo>
                  <a:lnTo>
                    <a:pt x="1084" y="1858"/>
                  </a:lnTo>
                  <a:lnTo>
                    <a:pt x="1079" y="1876"/>
                  </a:lnTo>
                  <a:lnTo>
                    <a:pt x="1074" y="1905"/>
                  </a:lnTo>
                  <a:lnTo>
                    <a:pt x="1069" y="1928"/>
                  </a:lnTo>
                  <a:lnTo>
                    <a:pt x="1065" y="1947"/>
                  </a:lnTo>
                  <a:lnTo>
                    <a:pt x="1060" y="1984"/>
                  </a:lnTo>
                  <a:lnTo>
                    <a:pt x="1051" y="2041"/>
                  </a:lnTo>
                  <a:lnTo>
                    <a:pt x="1046" y="2120"/>
                  </a:lnTo>
                  <a:lnTo>
                    <a:pt x="1055" y="2153"/>
                  </a:lnTo>
                  <a:lnTo>
                    <a:pt x="1065" y="2167"/>
                  </a:lnTo>
                  <a:lnTo>
                    <a:pt x="1065" y="2181"/>
                  </a:lnTo>
                  <a:lnTo>
                    <a:pt x="1055" y="2191"/>
                  </a:lnTo>
                  <a:lnTo>
                    <a:pt x="1055" y="2205"/>
                  </a:lnTo>
                  <a:lnTo>
                    <a:pt x="1055" y="2219"/>
                  </a:lnTo>
                  <a:lnTo>
                    <a:pt x="1055" y="2228"/>
                  </a:lnTo>
                  <a:lnTo>
                    <a:pt x="1037" y="2238"/>
                  </a:lnTo>
                  <a:lnTo>
                    <a:pt x="1027" y="2242"/>
                  </a:lnTo>
                  <a:lnTo>
                    <a:pt x="1018" y="2233"/>
                  </a:lnTo>
                  <a:lnTo>
                    <a:pt x="1018" y="2214"/>
                  </a:lnTo>
                  <a:lnTo>
                    <a:pt x="1018" y="2205"/>
                  </a:lnTo>
                  <a:lnTo>
                    <a:pt x="1013" y="2195"/>
                  </a:lnTo>
                  <a:lnTo>
                    <a:pt x="1004" y="2191"/>
                  </a:lnTo>
                  <a:lnTo>
                    <a:pt x="999" y="2177"/>
                  </a:lnTo>
                  <a:lnTo>
                    <a:pt x="994" y="2172"/>
                  </a:lnTo>
                  <a:lnTo>
                    <a:pt x="985" y="2158"/>
                  </a:lnTo>
                  <a:lnTo>
                    <a:pt x="985" y="2139"/>
                  </a:lnTo>
                  <a:lnTo>
                    <a:pt x="985" y="2120"/>
                  </a:lnTo>
                  <a:lnTo>
                    <a:pt x="985" y="2106"/>
                  </a:lnTo>
                  <a:lnTo>
                    <a:pt x="985" y="2097"/>
                  </a:lnTo>
                  <a:lnTo>
                    <a:pt x="985" y="2092"/>
                  </a:lnTo>
                  <a:lnTo>
                    <a:pt x="985" y="2083"/>
                  </a:lnTo>
                  <a:lnTo>
                    <a:pt x="976" y="2078"/>
                  </a:lnTo>
                  <a:lnTo>
                    <a:pt x="966" y="2078"/>
                  </a:lnTo>
                  <a:lnTo>
                    <a:pt x="947" y="2097"/>
                  </a:lnTo>
                  <a:lnTo>
                    <a:pt x="933" y="2102"/>
                  </a:lnTo>
                  <a:lnTo>
                    <a:pt x="905" y="2130"/>
                  </a:lnTo>
                  <a:lnTo>
                    <a:pt x="877" y="2163"/>
                  </a:lnTo>
                  <a:lnTo>
                    <a:pt x="858" y="2186"/>
                  </a:lnTo>
                  <a:lnTo>
                    <a:pt x="830" y="2233"/>
                  </a:lnTo>
                  <a:lnTo>
                    <a:pt x="811" y="2271"/>
                  </a:lnTo>
                  <a:lnTo>
                    <a:pt x="793" y="2299"/>
                  </a:lnTo>
                  <a:lnTo>
                    <a:pt x="765" y="2322"/>
                  </a:lnTo>
                  <a:lnTo>
                    <a:pt x="736" y="2327"/>
                  </a:lnTo>
                  <a:lnTo>
                    <a:pt x="718" y="2336"/>
                  </a:lnTo>
                  <a:lnTo>
                    <a:pt x="708" y="2355"/>
                  </a:lnTo>
                  <a:lnTo>
                    <a:pt x="699" y="2392"/>
                  </a:lnTo>
                  <a:lnTo>
                    <a:pt x="689" y="2411"/>
                  </a:lnTo>
                  <a:lnTo>
                    <a:pt x="675" y="2421"/>
                  </a:lnTo>
                  <a:lnTo>
                    <a:pt x="652" y="2439"/>
                  </a:lnTo>
                  <a:lnTo>
                    <a:pt x="633" y="2444"/>
                  </a:lnTo>
                  <a:lnTo>
                    <a:pt x="614" y="2463"/>
                  </a:lnTo>
                  <a:lnTo>
                    <a:pt x="591" y="2477"/>
                  </a:lnTo>
                  <a:lnTo>
                    <a:pt x="572" y="2491"/>
                  </a:lnTo>
                  <a:lnTo>
                    <a:pt x="544" y="2510"/>
                  </a:lnTo>
                  <a:lnTo>
                    <a:pt x="530" y="2529"/>
                  </a:lnTo>
                  <a:lnTo>
                    <a:pt x="525" y="2538"/>
                  </a:lnTo>
                  <a:lnTo>
                    <a:pt x="521" y="2547"/>
                  </a:lnTo>
                  <a:lnTo>
                    <a:pt x="511" y="2566"/>
                  </a:lnTo>
                  <a:lnTo>
                    <a:pt x="502" y="2585"/>
                  </a:lnTo>
                  <a:lnTo>
                    <a:pt x="483" y="2608"/>
                  </a:lnTo>
                  <a:lnTo>
                    <a:pt x="488" y="2632"/>
                  </a:lnTo>
                  <a:lnTo>
                    <a:pt x="502" y="2655"/>
                  </a:lnTo>
                  <a:lnTo>
                    <a:pt x="525" y="2683"/>
                  </a:lnTo>
                  <a:lnTo>
                    <a:pt x="535" y="2697"/>
                  </a:lnTo>
                  <a:lnTo>
                    <a:pt x="549" y="2712"/>
                  </a:lnTo>
                  <a:lnTo>
                    <a:pt x="568" y="2726"/>
                  </a:lnTo>
                  <a:lnTo>
                    <a:pt x="577" y="2726"/>
                  </a:lnTo>
                  <a:lnTo>
                    <a:pt x="591" y="2726"/>
                  </a:lnTo>
                  <a:lnTo>
                    <a:pt x="596" y="2730"/>
                  </a:lnTo>
                  <a:lnTo>
                    <a:pt x="596" y="2740"/>
                  </a:lnTo>
                  <a:lnTo>
                    <a:pt x="596" y="2740"/>
                  </a:lnTo>
                  <a:lnTo>
                    <a:pt x="600" y="2758"/>
                  </a:lnTo>
                  <a:lnTo>
                    <a:pt x="596" y="2768"/>
                  </a:lnTo>
                  <a:lnTo>
                    <a:pt x="591" y="2777"/>
                  </a:lnTo>
                  <a:lnTo>
                    <a:pt x="591" y="2791"/>
                  </a:lnTo>
                  <a:lnTo>
                    <a:pt x="614" y="2791"/>
                  </a:lnTo>
                  <a:lnTo>
                    <a:pt x="624" y="2791"/>
                  </a:lnTo>
                  <a:lnTo>
                    <a:pt x="633" y="2796"/>
                  </a:lnTo>
                  <a:lnTo>
                    <a:pt x="638" y="2833"/>
                  </a:lnTo>
                  <a:lnTo>
                    <a:pt x="638" y="2833"/>
                  </a:lnTo>
                  <a:lnTo>
                    <a:pt x="638" y="2843"/>
                  </a:lnTo>
                  <a:lnTo>
                    <a:pt x="643" y="2848"/>
                  </a:lnTo>
                  <a:lnTo>
                    <a:pt x="652" y="2857"/>
                  </a:lnTo>
                  <a:lnTo>
                    <a:pt x="661" y="2862"/>
                  </a:lnTo>
                  <a:lnTo>
                    <a:pt x="675" y="2862"/>
                  </a:lnTo>
                  <a:lnTo>
                    <a:pt x="699" y="2857"/>
                  </a:lnTo>
                  <a:lnTo>
                    <a:pt x="722" y="2843"/>
                  </a:lnTo>
                  <a:lnTo>
                    <a:pt x="727" y="2819"/>
                  </a:lnTo>
                  <a:lnTo>
                    <a:pt x="727" y="2805"/>
                  </a:lnTo>
                  <a:lnTo>
                    <a:pt x="736" y="2801"/>
                  </a:lnTo>
                  <a:lnTo>
                    <a:pt x="746" y="2805"/>
                  </a:lnTo>
                  <a:lnTo>
                    <a:pt x="746" y="2805"/>
                  </a:lnTo>
                  <a:lnTo>
                    <a:pt x="755" y="2805"/>
                  </a:lnTo>
                  <a:lnTo>
                    <a:pt x="755" y="2805"/>
                  </a:lnTo>
                  <a:lnTo>
                    <a:pt x="769" y="2805"/>
                  </a:lnTo>
                  <a:lnTo>
                    <a:pt x="774" y="2791"/>
                  </a:lnTo>
                  <a:lnTo>
                    <a:pt x="779" y="2777"/>
                  </a:lnTo>
                  <a:lnTo>
                    <a:pt x="788" y="2763"/>
                  </a:lnTo>
                  <a:lnTo>
                    <a:pt x="807" y="2749"/>
                  </a:lnTo>
                  <a:lnTo>
                    <a:pt x="821" y="2749"/>
                  </a:lnTo>
                  <a:lnTo>
                    <a:pt x="821" y="2749"/>
                  </a:lnTo>
                  <a:lnTo>
                    <a:pt x="826" y="2758"/>
                  </a:lnTo>
                  <a:lnTo>
                    <a:pt x="821" y="2768"/>
                  </a:lnTo>
                  <a:lnTo>
                    <a:pt x="821" y="2768"/>
                  </a:lnTo>
                  <a:lnTo>
                    <a:pt x="816" y="2777"/>
                  </a:lnTo>
                  <a:lnTo>
                    <a:pt x="811" y="2782"/>
                  </a:lnTo>
                  <a:lnTo>
                    <a:pt x="811" y="2782"/>
                  </a:lnTo>
                  <a:lnTo>
                    <a:pt x="811" y="2782"/>
                  </a:lnTo>
                  <a:lnTo>
                    <a:pt x="811" y="2787"/>
                  </a:lnTo>
                  <a:lnTo>
                    <a:pt x="811" y="2787"/>
                  </a:lnTo>
                  <a:lnTo>
                    <a:pt x="811" y="2801"/>
                  </a:lnTo>
                  <a:lnTo>
                    <a:pt x="811" y="2801"/>
                  </a:lnTo>
                  <a:lnTo>
                    <a:pt x="811" y="2805"/>
                  </a:lnTo>
                  <a:lnTo>
                    <a:pt x="816" y="2805"/>
                  </a:lnTo>
                  <a:lnTo>
                    <a:pt x="816" y="2805"/>
                  </a:lnTo>
                  <a:lnTo>
                    <a:pt x="816" y="2805"/>
                  </a:lnTo>
                  <a:lnTo>
                    <a:pt x="830" y="2801"/>
                  </a:lnTo>
                  <a:lnTo>
                    <a:pt x="835" y="2796"/>
                  </a:lnTo>
                  <a:lnTo>
                    <a:pt x="840" y="2782"/>
                  </a:lnTo>
                  <a:lnTo>
                    <a:pt x="844" y="2787"/>
                  </a:lnTo>
                  <a:lnTo>
                    <a:pt x="849" y="2801"/>
                  </a:lnTo>
                  <a:lnTo>
                    <a:pt x="854" y="2805"/>
                  </a:lnTo>
                  <a:lnTo>
                    <a:pt x="854" y="2819"/>
                  </a:lnTo>
                  <a:lnTo>
                    <a:pt x="854" y="2829"/>
                  </a:lnTo>
                  <a:lnTo>
                    <a:pt x="844" y="2829"/>
                  </a:lnTo>
                  <a:lnTo>
                    <a:pt x="844" y="2848"/>
                  </a:lnTo>
                  <a:lnTo>
                    <a:pt x="844" y="2848"/>
                  </a:lnTo>
                  <a:lnTo>
                    <a:pt x="844" y="2857"/>
                  </a:lnTo>
                  <a:lnTo>
                    <a:pt x="844" y="2857"/>
                  </a:lnTo>
                  <a:lnTo>
                    <a:pt x="844" y="2871"/>
                  </a:lnTo>
                  <a:lnTo>
                    <a:pt x="821" y="2876"/>
                  </a:lnTo>
                  <a:lnTo>
                    <a:pt x="821" y="2876"/>
                  </a:lnTo>
                  <a:lnTo>
                    <a:pt x="807" y="2880"/>
                  </a:lnTo>
                  <a:lnTo>
                    <a:pt x="807" y="2880"/>
                  </a:lnTo>
                  <a:lnTo>
                    <a:pt x="793" y="2880"/>
                  </a:lnTo>
                  <a:lnTo>
                    <a:pt x="793" y="2880"/>
                  </a:lnTo>
                  <a:lnTo>
                    <a:pt x="774" y="2880"/>
                  </a:lnTo>
                  <a:lnTo>
                    <a:pt x="774" y="2880"/>
                  </a:lnTo>
                  <a:lnTo>
                    <a:pt x="769" y="2880"/>
                  </a:lnTo>
                  <a:lnTo>
                    <a:pt x="769" y="2880"/>
                  </a:lnTo>
                  <a:lnTo>
                    <a:pt x="755" y="2880"/>
                  </a:lnTo>
                  <a:lnTo>
                    <a:pt x="755" y="2880"/>
                  </a:lnTo>
                  <a:lnTo>
                    <a:pt x="750" y="2899"/>
                  </a:lnTo>
                  <a:lnTo>
                    <a:pt x="750" y="2899"/>
                  </a:lnTo>
                  <a:lnTo>
                    <a:pt x="750" y="2904"/>
                  </a:lnTo>
                  <a:lnTo>
                    <a:pt x="750" y="2913"/>
                  </a:lnTo>
                  <a:lnTo>
                    <a:pt x="750" y="2913"/>
                  </a:lnTo>
                  <a:lnTo>
                    <a:pt x="746" y="2923"/>
                  </a:lnTo>
                  <a:lnTo>
                    <a:pt x="736" y="2923"/>
                  </a:lnTo>
                  <a:lnTo>
                    <a:pt x="736" y="2923"/>
                  </a:lnTo>
                  <a:lnTo>
                    <a:pt x="713" y="2918"/>
                  </a:lnTo>
                  <a:lnTo>
                    <a:pt x="713" y="2918"/>
                  </a:lnTo>
                  <a:lnTo>
                    <a:pt x="704" y="2918"/>
                  </a:lnTo>
                  <a:lnTo>
                    <a:pt x="704" y="2918"/>
                  </a:lnTo>
                  <a:lnTo>
                    <a:pt x="694" y="2918"/>
                  </a:lnTo>
                  <a:lnTo>
                    <a:pt x="694" y="2918"/>
                  </a:lnTo>
                  <a:lnTo>
                    <a:pt x="694" y="2918"/>
                  </a:lnTo>
                  <a:lnTo>
                    <a:pt x="685" y="2932"/>
                  </a:lnTo>
                  <a:lnTo>
                    <a:pt x="685" y="2941"/>
                  </a:lnTo>
                  <a:lnTo>
                    <a:pt x="685" y="2941"/>
                  </a:lnTo>
                  <a:lnTo>
                    <a:pt x="680" y="2970"/>
                  </a:lnTo>
                  <a:lnTo>
                    <a:pt x="685" y="2988"/>
                  </a:lnTo>
                  <a:lnTo>
                    <a:pt x="685" y="2988"/>
                  </a:lnTo>
                  <a:lnTo>
                    <a:pt x="689" y="3002"/>
                  </a:lnTo>
                  <a:lnTo>
                    <a:pt x="689" y="3002"/>
                  </a:lnTo>
                  <a:lnTo>
                    <a:pt x="694" y="3012"/>
                  </a:lnTo>
                  <a:lnTo>
                    <a:pt x="694" y="3021"/>
                  </a:lnTo>
                  <a:lnTo>
                    <a:pt x="704" y="3031"/>
                  </a:lnTo>
                  <a:lnTo>
                    <a:pt x="718" y="3040"/>
                  </a:lnTo>
                  <a:lnTo>
                    <a:pt x="736" y="3049"/>
                  </a:lnTo>
                  <a:lnTo>
                    <a:pt x="736" y="3049"/>
                  </a:lnTo>
                  <a:lnTo>
                    <a:pt x="750" y="3054"/>
                  </a:lnTo>
                  <a:lnTo>
                    <a:pt x="750" y="3054"/>
                  </a:lnTo>
                  <a:lnTo>
                    <a:pt x="765" y="3054"/>
                  </a:lnTo>
                  <a:lnTo>
                    <a:pt x="779" y="3063"/>
                  </a:lnTo>
                  <a:lnTo>
                    <a:pt x="788" y="3068"/>
                  </a:lnTo>
                  <a:lnTo>
                    <a:pt x="807" y="3073"/>
                  </a:lnTo>
                  <a:lnTo>
                    <a:pt x="821" y="3054"/>
                  </a:lnTo>
                  <a:lnTo>
                    <a:pt x="821" y="3054"/>
                  </a:lnTo>
                  <a:lnTo>
                    <a:pt x="826" y="3049"/>
                  </a:lnTo>
                  <a:lnTo>
                    <a:pt x="830" y="3049"/>
                  </a:lnTo>
                  <a:lnTo>
                    <a:pt x="840" y="3049"/>
                  </a:lnTo>
                  <a:lnTo>
                    <a:pt x="840" y="3049"/>
                  </a:lnTo>
                  <a:lnTo>
                    <a:pt x="863" y="3054"/>
                  </a:lnTo>
                  <a:lnTo>
                    <a:pt x="886" y="3049"/>
                  </a:lnTo>
                  <a:lnTo>
                    <a:pt x="910" y="3035"/>
                  </a:lnTo>
                  <a:lnTo>
                    <a:pt x="933" y="3021"/>
                  </a:lnTo>
                  <a:lnTo>
                    <a:pt x="952" y="3021"/>
                  </a:lnTo>
                  <a:lnTo>
                    <a:pt x="971" y="3026"/>
                  </a:lnTo>
                  <a:lnTo>
                    <a:pt x="971" y="3026"/>
                  </a:lnTo>
                  <a:lnTo>
                    <a:pt x="976" y="3026"/>
                  </a:lnTo>
                  <a:lnTo>
                    <a:pt x="976" y="3031"/>
                  </a:lnTo>
                  <a:lnTo>
                    <a:pt x="976" y="3031"/>
                  </a:lnTo>
                  <a:lnTo>
                    <a:pt x="980" y="3059"/>
                  </a:lnTo>
                  <a:lnTo>
                    <a:pt x="980" y="3073"/>
                  </a:lnTo>
                  <a:lnTo>
                    <a:pt x="985" y="3092"/>
                  </a:lnTo>
                  <a:lnTo>
                    <a:pt x="985" y="3092"/>
                  </a:lnTo>
                  <a:lnTo>
                    <a:pt x="990" y="3110"/>
                  </a:lnTo>
                  <a:lnTo>
                    <a:pt x="994" y="3129"/>
                  </a:lnTo>
                  <a:lnTo>
                    <a:pt x="994" y="3129"/>
                  </a:lnTo>
                  <a:lnTo>
                    <a:pt x="990" y="3162"/>
                  </a:lnTo>
                  <a:lnTo>
                    <a:pt x="990" y="3167"/>
                  </a:lnTo>
                  <a:lnTo>
                    <a:pt x="990" y="3176"/>
                  </a:lnTo>
                  <a:lnTo>
                    <a:pt x="994" y="3181"/>
                  </a:lnTo>
                  <a:lnTo>
                    <a:pt x="1008" y="3190"/>
                  </a:lnTo>
                  <a:lnTo>
                    <a:pt x="1018" y="3204"/>
                  </a:lnTo>
                  <a:lnTo>
                    <a:pt x="1013" y="3232"/>
                  </a:lnTo>
                  <a:lnTo>
                    <a:pt x="1013" y="3256"/>
                  </a:lnTo>
                  <a:lnTo>
                    <a:pt x="1013" y="3270"/>
                  </a:lnTo>
                  <a:lnTo>
                    <a:pt x="1023" y="3270"/>
                  </a:lnTo>
                  <a:lnTo>
                    <a:pt x="1037" y="3284"/>
                  </a:lnTo>
                  <a:lnTo>
                    <a:pt x="1051" y="3298"/>
                  </a:lnTo>
                  <a:lnTo>
                    <a:pt x="1065" y="3298"/>
                  </a:lnTo>
                  <a:lnTo>
                    <a:pt x="1084" y="3307"/>
                  </a:lnTo>
                  <a:lnTo>
                    <a:pt x="1084" y="3307"/>
                  </a:lnTo>
                  <a:lnTo>
                    <a:pt x="1093" y="3317"/>
                  </a:lnTo>
                  <a:lnTo>
                    <a:pt x="1098" y="3326"/>
                  </a:lnTo>
                  <a:lnTo>
                    <a:pt x="1102" y="3335"/>
                  </a:lnTo>
                  <a:lnTo>
                    <a:pt x="1102" y="3335"/>
                  </a:lnTo>
                  <a:lnTo>
                    <a:pt x="1107" y="3345"/>
                  </a:lnTo>
                  <a:lnTo>
                    <a:pt x="1116" y="3354"/>
                  </a:lnTo>
                  <a:lnTo>
                    <a:pt x="1126" y="3364"/>
                  </a:lnTo>
                  <a:lnTo>
                    <a:pt x="1130" y="3373"/>
                  </a:lnTo>
                  <a:lnTo>
                    <a:pt x="1140" y="3373"/>
                  </a:lnTo>
                  <a:lnTo>
                    <a:pt x="1159" y="3373"/>
                  </a:lnTo>
                  <a:lnTo>
                    <a:pt x="1177" y="3373"/>
                  </a:lnTo>
                  <a:lnTo>
                    <a:pt x="1177" y="3373"/>
                  </a:lnTo>
                  <a:lnTo>
                    <a:pt x="1191" y="3373"/>
                  </a:lnTo>
                  <a:lnTo>
                    <a:pt x="1191" y="3373"/>
                  </a:lnTo>
                  <a:lnTo>
                    <a:pt x="1205" y="3368"/>
                  </a:lnTo>
                  <a:lnTo>
                    <a:pt x="1205" y="3368"/>
                  </a:lnTo>
                  <a:lnTo>
                    <a:pt x="1215" y="3368"/>
                  </a:lnTo>
                  <a:lnTo>
                    <a:pt x="1234" y="3359"/>
                  </a:lnTo>
                  <a:lnTo>
                    <a:pt x="1248" y="3359"/>
                  </a:lnTo>
                  <a:lnTo>
                    <a:pt x="1257" y="3359"/>
                  </a:lnTo>
                  <a:lnTo>
                    <a:pt x="1266" y="3317"/>
                  </a:lnTo>
                  <a:lnTo>
                    <a:pt x="1266" y="3317"/>
                  </a:lnTo>
                  <a:lnTo>
                    <a:pt x="1299" y="3331"/>
                  </a:lnTo>
                  <a:lnTo>
                    <a:pt x="1318" y="3350"/>
                  </a:lnTo>
                  <a:lnTo>
                    <a:pt x="1327" y="3359"/>
                  </a:lnTo>
                  <a:lnTo>
                    <a:pt x="1332" y="3368"/>
                  </a:lnTo>
                  <a:lnTo>
                    <a:pt x="1360" y="3359"/>
                  </a:lnTo>
                  <a:lnTo>
                    <a:pt x="1379" y="3354"/>
                  </a:lnTo>
                  <a:lnTo>
                    <a:pt x="1393" y="3354"/>
                  </a:lnTo>
                  <a:lnTo>
                    <a:pt x="1407" y="3354"/>
                  </a:lnTo>
                  <a:lnTo>
                    <a:pt x="1417" y="3354"/>
                  </a:lnTo>
                  <a:lnTo>
                    <a:pt x="1426" y="3354"/>
                  </a:lnTo>
                  <a:lnTo>
                    <a:pt x="1440" y="3350"/>
                  </a:lnTo>
                  <a:lnTo>
                    <a:pt x="1445" y="3335"/>
                  </a:lnTo>
                  <a:lnTo>
                    <a:pt x="1454" y="3326"/>
                  </a:lnTo>
                  <a:lnTo>
                    <a:pt x="1459" y="3312"/>
                  </a:lnTo>
                  <a:lnTo>
                    <a:pt x="1468" y="3307"/>
                  </a:lnTo>
                  <a:lnTo>
                    <a:pt x="1478" y="3303"/>
                  </a:lnTo>
                  <a:lnTo>
                    <a:pt x="1478" y="3303"/>
                  </a:lnTo>
                  <a:lnTo>
                    <a:pt x="1482" y="3303"/>
                  </a:lnTo>
                  <a:lnTo>
                    <a:pt x="1482" y="3303"/>
                  </a:lnTo>
                  <a:lnTo>
                    <a:pt x="1492" y="3303"/>
                  </a:lnTo>
                  <a:lnTo>
                    <a:pt x="1492" y="3303"/>
                  </a:lnTo>
                  <a:lnTo>
                    <a:pt x="1510" y="3303"/>
                  </a:lnTo>
                  <a:lnTo>
                    <a:pt x="1515" y="3312"/>
                  </a:lnTo>
                  <a:lnTo>
                    <a:pt x="1515" y="3326"/>
                  </a:lnTo>
                  <a:lnTo>
                    <a:pt x="1520" y="3354"/>
                  </a:lnTo>
                  <a:lnTo>
                    <a:pt x="1529" y="3378"/>
                  </a:lnTo>
                  <a:lnTo>
                    <a:pt x="1539" y="3392"/>
                  </a:lnTo>
                  <a:lnTo>
                    <a:pt x="1548" y="3401"/>
                  </a:lnTo>
                  <a:lnTo>
                    <a:pt x="1567" y="3415"/>
                  </a:lnTo>
                  <a:lnTo>
                    <a:pt x="1576" y="3425"/>
                  </a:lnTo>
                  <a:lnTo>
                    <a:pt x="1595" y="3429"/>
                  </a:lnTo>
                  <a:lnTo>
                    <a:pt x="1618" y="3439"/>
                  </a:lnTo>
                  <a:lnTo>
                    <a:pt x="1646" y="3453"/>
                  </a:lnTo>
                  <a:lnTo>
                    <a:pt x="1665" y="3453"/>
                  </a:lnTo>
                  <a:lnTo>
                    <a:pt x="1679" y="3453"/>
                  </a:lnTo>
                  <a:lnTo>
                    <a:pt x="1693" y="3448"/>
                  </a:lnTo>
                  <a:lnTo>
                    <a:pt x="1703" y="3439"/>
                  </a:lnTo>
                  <a:lnTo>
                    <a:pt x="1721" y="3425"/>
                  </a:lnTo>
                  <a:lnTo>
                    <a:pt x="1731" y="3406"/>
                  </a:lnTo>
                  <a:lnTo>
                    <a:pt x="1750" y="3396"/>
                  </a:lnTo>
                  <a:lnTo>
                    <a:pt x="1764" y="3396"/>
                  </a:lnTo>
                  <a:lnTo>
                    <a:pt x="1782" y="3396"/>
                  </a:lnTo>
                  <a:lnTo>
                    <a:pt x="1787" y="3396"/>
                  </a:lnTo>
                  <a:lnTo>
                    <a:pt x="1797" y="3401"/>
                  </a:lnTo>
                  <a:lnTo>
                    <a:pt x="1815" y="3406"/>
                  </a:lnTo>
                  <a:lnTo>
                    <a:pt x="1839" y="3415"/>
                  </a:lnTo>
                  <a:lnTo>
                    <a:pt x="1848" y="3420"/>
                  </a:lnTo>
                  <a:lnTo>
                    <a:pt x="1862" y="3425"/>
                  </a:lnTo>
                  <a:lnTo>
                    <a:pt x="1886" y="3425"/>
                  </a:lnTo>
                  <a:lnTo>
                    <a:pt x="1895" y="3425"/>
                  </a:lnTo>
                  <a:lnTo>
                    <a:pt x="1904" y="3425"/>
                  </a:lnTo>
                  <a:lnTo>
                    <a:pt x="1914" y="3434"/>
                  </a:lnTo>
                  <a:lnTo>
                    <a:pt x="1918" y="3443"/>
                  </a:lnTo>
                  <a:lnTo>
                    <a:pt x="1928" y="3462"/>
                  </a:lnTo>
                  <a:lnTo>
                    <a:pt x="1933" y="3467"/>
                  </a:lnTo>
                  <a:lnTo>
                    <a:pt x="1942" y="3476"/>
                  </a:lnTo>
                  <a:lnTo>
                    <a:pt x="1956" y="3481"/>
                  </a:lnTo>
                  <a:lnTo>
                    <a:pt x="1961" y="3490"/>
                  </a:lnTo>
                  <a:lnTo>
                    <a:pt x="1961" y="3490"/>
                  </a:lnTo>
                  <a:lnTo>
                    <a:pt x="1961" y="3504"/>
                  </a:lnTo>
                  <a:lnTo>
                    <a:pt x="1961" y="3504"/>
                  </a:lnTo>
                  <a:lnTo>
                    <a:pt x="1961" y="3518"/>
                  </a:lnTo>
                  <a:lnTo>
                    <a:pt x="1961" y="3532"/>
                  </a:lnTo>
                  <a:lnTo>
                    <a:pt x="1956" y="3547"/>
                  </a:lnTo>
                  <a:lnTo>
                    <a:pt x="1951" y="3551"/>
                  </a:lnTo>
                  <a:lnTo>
                    <a:pt x="1951" y="3565"/>
                  </a:lnTo>
                  <a:lnTo>
                    <a:pt x="1956" y="3584"/>
                  </a:lnTo>
                  <a:lnTo>
                    <a:pt x="1961" y="3598"/>
                  </a:lnTo>
                  <a:lnTo>
                    <a:pt x="1961" y="3608"/>
                  </a:lnTo>
                  <a:lnTo>
                    <a:pt x="1961" y="3617"/>
                  </a:lnTo>
                  <a:lnTo>
                    <a:pt x="1961" y="3626"/>
                  </a:lnTo>
                  <a:lnTo>
                    <a:pt x="1961" y="3645"/>
                  </a:lnTo>
                  <a:lnTo>
                    <a:pt x="1970" y="3654"/>
                  </a:lnTo>
                  <a:lnTo>
                    <a:pt x="1984" y="3654"/>
                  </a:lnTo>
                  <a:lnTo>
                    <a:pt x="1994" y="3640"/>
                  </a:lnTo>
                  <a:lnTo>
                    <a:pt x="1998" y="3636"/>
                  </a:lnTo>
                  <a:lnTo>
                    <a:pt x="2012" y="3622"/>
                  </a:lnTo>
                  <a:lnTo>
                    <a:pt x="2022" y="3612"/>
                  </a:lnTo>
                  <a:lnTo>
                    <a:pt x="2031" y="3612"/>
                  </a:lnTo>
                  <a:lnTo>
                    <a:pt x="2040" y="3617"/>
                  </a:lnTo>
                  <a:lnTo>
                    <a:pt x="2040" y="3626"/>
                  </a:lnTo>
                  <a:lnTo>
                    <a:pt x="2055" y="3631"/>
                  </a:lnTo>
                  <a:lnTo>
                    <a:pt x="2069" y="3622"/>
                  </a:lnTo>
                  <a:lnTo>
                    <a:pt x="2078" y="3617"/>
                  </a:lnTo>
                  <a:lnTo>
                    <a:pt x="2087" y="3617"/>
                  </a:lnTo>
                  <a:lnTo>
                    <a:pt x="2092" y="3626"/>
                  </a:lnTo>
                  <a:lnTo>
                    <a:pt x="2106" y="3631"/>
                  </a:lnTo>
                  <a:lnTo>
                    <a:pt x="2116" y="3636"/>
                  </a:lnTo>
                  <a:lnTo>
                    <a:pt x="2120" y="3640"/>
                  </a:lnTo>
                  <a:lnTo>
                    <a:pt x="2130" y="3645"/>
                  </a:lnTo>
                  <a:lnTo>
                    <a:pt x="2130" y="3659"/>
                  </a:lnTo>
                  <a:lnTo>
                    <a:pt x="2130" y="3664"/>
                  </a:lnTo>
                  <a:lnTo>
                    <a:pt x="2130" y="3669"/>
                  </a:lnTo>
                  <a:lnTo>
                    <a:pt x="2125" y="3673"/>
                  </a:lnTo>
                  <a:lnTo>
                    <a:pt x="2120" y="3678"/>
                  </a:lnTo>
                  <a:lnTo>
                    <a:pt x="2120" y="3678"/>
                  </a:lnTo>
                  <a:lnTo>
                    <a:pt x="2120" y="3683"/>
                  </a:lnTo>
                  <a:lnTo>
                    <a:pt x="2120" y="3683"/>
                  </a:lnTo>
                  <a:lnTo>
                    <a:pt x="2116" y="3692"/>
                  </a:lnTo>
                  <a:lnTo>
                    <a:pt x="2116" y="3692"/>
                  </a:lnTo>
                  <a:lnTo>
                    <a:pt x="2116" y="3697"/>
                  </a:lnTo>
                  <a:lnTo>
                    <a:pt x="2116" y="3697"/>
                  </a:lnTo>
                  <a:lnTo>
                    <a:pt x="2116" y="3701"/>
                  </a:lnTo>
                  <a:lnTo>
                    <a:pt x="2120" y="3711"/>
                  </a:lnTo>
                  <a:lnTo>
                    <a:pt x="2125" y="3715"/>
                  </a:lnTo>
                  <a:lnTo>
                    <a:pt x="2134" y="3725"/>
                  </a:lnTo>
                  <a:lnTo>
                    <a:pt x="2139" y="3730"/>
                  </a:lnTo>
                  <a:lnTo>
                    <a:pt x="2148" y="3744"/>
                  </a:lnTo>
                  <a:lnTo>
                    <a:pt x="2148" y="3744"/>
                  </a:lnTo>
                  <a:lnTo>
                    <a:pt x="2158" y="3748"/>
                  </a:lnTo>
                  <a:lnTo>
                    <a:pt x="2158" y="3748"/>
                  </a:lnTo>
                  <a:lnTo>
                    <a:pt x="2167" y="3748"/>
                  </a:lnTo>
                  <a:lnTo>
                    <a:pt x="2167" y="3758"/>
                  </a:lnTo>
                  <a:lnTo>
                    <a:pt x="2172" y="3767"/>
                  </a:lnTo>
                  <a:lnTo>
                    <a:pt x="2172" y="3776"/>
                  </a:lnTo>
                  <a:lnTo>
                    <a:pt x="2172" y="3786"/>
                  </a:lnTo>
                  <a:lnTo>
                    <a:pt x="2172" y="3791"/>
                  </a:lnTo>
                  <a:lnTo>
                    <a:pt x="2172" y="3800"/>
                  </a:lnTo>
                  <a:lnTo>
                    <a:pt x="2172" y="3805"/>
                  </a:lnTo>
                  <a:lnTo>
                    <a:pt x="2176" y="3814"/>
                  </a:lnTo>
                  <a:lnTo>
                    <a:pt x="2186" y="3814"/>
                  </a:lnTo>
                  <a:lnTo>
                    <a:pt x="2200" y="3814"/>
                  </a:lnTo>
                  <a:lnTo>
                    <a:pt x="2200" y="3809"/>
                  </a:lnTo>
                  <a:lnTo>
                    <a:pt x="2209" y="3805"/>
                  </a:lnTo>
                  <a:lnTo>
                    <a:pt x="2214" y="3805"/>
                  </a:lnTo>
                  <a:lnTo>
                    <a:pt x="2223" y="3805"/>
                  </a:lnTo>
                  <a:lnTo>
                    <a:pt x="2223" y="3814"/>
                  </a:lnTo>
                  <a:lnTo>
                    <a:pt x="2228" y="3828"/>
                  </a:lnTo>
                  <a:lnTo>
                    <a:pt x="2228" y="3833"/>
                  </a:lnTo>
                  <a:lnTo>
                    <a:pt x="2228" y="3837"/>
                  </a:lnTo>
                  <a:lnTo>
                    <a:pt x="2233" y="3847"/>
                  </a:lnTo>
                  <a:lnTo>
                    <a:pt x="2233" y="3847"/>
                  </a:lnTo>
                  <a:lnTo>
                    <a:pt x="2242" y="3852"/>
                  </a:lnTo>
                  <a:lnTo>
                    <a:pt x="2256" y="3852"/>
                  </a:lnTo>
                  <a:lnTo>
                    <a:pt x="2275" y="3852"/>
                  </a:lnTo>
                  <a:lnTo>
                    <a:pt x="2275" y="3852"/>
                  </a:lnTo>
                  <a:lnTo>
                    <a:pt x="2298" y="3837"/>
                  </a:lnTo>
                  <a:lnTo>
                    <a:pt x="2303" y="3828"/>
                  </a:lnTo>
                  <a:lnTo>
                    <a:pt x="2313" y="3823"/>
                  </a:lnTo>
                  <a:lnTo>
                    <a:pt x="2317" y="3814"/>
                  </a:lnTo>
                  <a:lnTo>
                    <a:pt x="2317" y="3809"/>
                  </a:lnTo>
                  <a:lnTo>
                    <a:pt x="2313" y="3800"/>
                  </a:lnTo>
                  <a:lnTo>
                    <a:pt x="2313" y="3800"/>
                  </a:lnTo>
                  <a:lnTo>
                    <a:pt x="2313" y="3791"/>
                  </a:lnTo>
                  <a:lnTo>
                    <a:pt x="2313" y="3791"/>
                  </a:lnTo>
                  <a:lnTo>
                    <a:pt x="2313" y="3781"/>
                  </a:lnTo>
                  <a:lnTo>
                    <a:pt x="2317" y="3772"/>
                  </a:lnTo>
                  <a:lnTo>
                    <a:pt x="2317" y="3767"/>
                  </a:lnTo>
                  <a:lnTo>
                    <a:pt x="2317" y="3767"/>
                  </a:lnTo>
                  <a:lnTo>
                    <a:pt x="2313" y="3753"/>
                  </a:lnTo>
                  <a:lnTo>
                    <a:pt x="2313" y="3753"/>
                  </a:lnTo>
                  <a:lnTo>
                    <a:pt x="2303" y="3744"/>
                  </a:lnTo>
                  <a:lnTo>
                    <a:pt x="2298" y="3734"/>
                  </a:lnTo>
                  <a:lnTo>
                    <a:pt x="2294" y="3725"/>
                  </a:lnTo>
                  <a:lnTo>
                    <a:pt x="2294" y="3720"/>
                  </a:lnTo>
                  <a:lnTo>
                    <a:pt x="2303" y="3720"/>
                  </a:lnTo>
                  <a:lnTo>
                    <a:pt x="2303" y="3720"/>
                  </a:lnTo>
                  <a:lnTo>
                    <a:pt x="2308" y="3720"/>
                  </a:lnTo>
                  <a:lnTo>
                    <a:pt x="2308" y="3720"/>
                  </a:lnTo>
                  <a:lnTo>
                    <a:pt x="2313" y="3720"/>
                  </a:lnTo>
                  <a:lnTo>
                    <a:pt x="2317" y="3720"/>
                  </a:lnTo>
                  <a:lnTo>
                    <a:pt x="2331" y="3720"/>
                  </a:lnTo>
                  <a:lnTo>
                    <a:pt x="2331" y="3701"/>
                  </a:lnTo>
                  <a:lnTo>
                    <a:pt x="2331" y="3687"/>
                  </a:lnTo>
                  <a:lnTo>
                    <a:pt x="2331" y="3687"/>
                  </a:lnTo>
                  <a:lnTo>
                    <a:pt x="2345" y="3687"/>
                  </a:lnTo>
                  <a:lnTo>
                    <a:pt x="2345" y="3687"/>
                  </a:lnTo>
                  <a:lnTo>
                    <a:pt x="2350" y="3687"/>
                  </a:lnTo>
                  <a:lnTo>
                    <a:pt x="2350" y="3687"/>
                  </a:lnTo>
                  <a:lnTo>
                    <a:pt x="2355" y="3687"/>
                  </a:lnTo>
                  <a:lnTo>
                    <a:pt x="2355" y="3687"/>
                  </a:lnTo>
                  <a:lnTo>
                    <a:pt x="2359" y="3669"/>
                  </a:lnTo>
                  <a:lnTo>
                    <a:pt x="2359" y="3659"/>
                  </a:lnTo>
                  <a:lnTo>
                    <a:pt x="2364" y="3654"/>
                  </a:lnTo>
                  <a:lnTo>
                    <a:pt x="2364" y="3654"/>
                  </a:lnTo>
                  <a:lnTo>
                    <a:pt x="2364" y="3650"/>
                  </a:lnTo>
                  <a:lnTo>
                    <a:pt x="2374" y="3650"/>
                  </a:lnTo>
                  <a:lnTo>
                    <a:pt x="2374" y="3650"/>
                  </a:lnTo>
                  <a:lnTo>
                    <a:pt x="2374" y="3650"/>
                  </a:lnTo>
                  <a:lnTo>
                    <a:pt x="2374" y="3645"/>
                  </a:lnTo>
                  <a:lnTo>
                    <a:pt x="2378" y="3650"/>
                  </a:lnTo>
                  <a:lnTo>
                    <a:pt x="2378" y="3650"/>
                  </a:lnTo>
                  <a:lnTo>
                    <a:pt x="2388" y="3654"/>
                  </a:lnTo>
                  <a:lnTo>
                    <a:pt x="2388" y="3654"/>
                  </a:lnTo>
                  <a:lnTo>
                    <a:pt x="2388" y="3654"/>
                  </a:lnTo>
                  <a:lnTo>
                    <a:pt x="2392" y="3654"/>
                  </a:lnTo>
                  <a:lnTo>
                    <a:pt x="2392" y="3654"/>
                  </a:lnTo>
                  <a:lnTo>
                    <a:pt x="2402" y="3659"/>
                  </a:lnTo>
                  <a:lnTo>
                    <a:pt x="2402" y="3659"/>
                  </a:lnTo>
                  <a:lnTo>
                    <a:pt x="2420" y="3673"/>
                  </a:lnTo>
                  <a:lnTo>
                    <a:pt x="2420" y="3673"/>
                  </a:lnTo>
                  <a:lnTo>
                    <a:pt x="2420" y="3673"/>
                  </a:lnTo>
                  <a:lnTo>
                    <a:pt x="2420" y="3687"/>
                  </a:lnTo>
                  <a:lnTo>
                    <a:pt x="2420" y="3687"/>
                  </a:lnTo>
                  <a:lnTo>
                    <a:pt x="2411" y="3697"/>
                  </a:lnTo>
                  <a:lnTo>
                    <a:pt x="2411" y="3701"/>
                  </a:lnTo>
                  <a:lnTo>
                    <a:pt x="2411" y="3701"/>
                  </a:lnTo>
                  <a:lnTo>
                    <a:pt x="2406" y="3711"/>
                  </a:lnTo>
                  <a:lnTo>
                    <a:pt x="2402" y="3725"/>
                  </a:lnTo>
                  <a:lnTo>
                    <a:pt x="2402" y="3725"/>
                  </a:lnTo>
                  <a:lnTo>
                    <a:pt x="2402" y="3730"/>
                  </a:lnTo>
                  <a:lnTo>
                    <a:pt x="2402" y="3730"/>
                  </a:lnTo>
                  <a:lnTo>
                    <a:pt x="2402" y="3734"/>
                  </a:lnTo>
                  <a:lnTo>
                    <a:pt x="2402" y="3734"/>
                  </a:lnTo>
                  <a:lnTo>
                    <a:pt x="2411" y="3744"/>
                  </a:lnTo>
                  <a:lnTo>
                    <a:pt x="2416" y="3744"/>
                  </a:lnTo>
                  <a:lnTo>
                    <a:pt x="2416" y="3744"/>
                  </a:lnTo>
                  <a:lnTo>
                    <a:pt x="2420" y="3748"/>
                  </a:lnTo>
                  <a:lnTo>
                    <a:pt x="2425" y="3753"/>
                  </a:lnTo>
                  <a:lnTo>
                    <a:pt x="2425" y="3753"/>
                  </a:lnTo>
                  <a:lnTo>
                    <a:pt x="2449" y="3772"/>
                  </a:lnTo>
                  <a:lnTo>
                    <a:pt x="2449" y="3772"/>
                  </a:lnTo>
                  <a:close/>
                </a:path>
              </a:pathLst>
            </a:custGeom>
            <a:solidFill>
              <a:srgbClr val="C9CACB"/>
            </a:solidFill>
            <a:ln w="1492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6" name="Freeform 8"/>
            <p:cNvSpPr>
              <a:spLocks/>
            </p:cNvSpPr>
            <p:nvPr/>
          </p:nvSpPr>
          <p:spPr bwMode="auto">
            <a:xfrm>
              <a:off x="2884" y="1695"/>
              <a:ext cx="826" cy="1239"/>
            </a:xfrm>
            <a:custGeom>
              <a:avLst/>
              <a:gdLst/>
              <a:ahLst/>
              <a:cxnLst>
                <a:cxn ang="0">
                  <a:pos x="826" y="352"/>
                </a:cxn>
                <a:cxn ang="0">
                  <a:pos x="760" y="329"/>
                </a:cxn>
                <a:cxn ang="0">
                  <a:pos x="755" y="301"/>
                </a:cxn>
                <a:cxn ang="0">
                  <a:pos x="727" y="286"/>
                </a:cxn>
                <a:cxn ang="0">
                  <a:pos x="770" y="183"/>
                </a:cxn>
                <a:cxn ang="0">
                  <a:pos x="671" y="188"/>
                </a:cxn>
                <a:cxn ang="0">
                  <a:pos x="624" y="193"/>
                </a:cxn>
                <a:cxn ang="0">
                  <a:pos x="549" y="132"/>
                </a:cxn>
                <a:cxn ang="0">
                  <a:pos x="483" y="89"/>
                </a:cxn>
                <a:cxn ang="0">
                  <a:pos x="422" y="57"/>
                </a:cxn>
                <a:cxn ang="0">
                  <a:pos x="390" y="5"/>
                </a:cxn>
                <a:cxn ang="0">
                  <a:pos x="361" y="33"/>
                </a:cxn>
                <a:cxn ang="0">
                  <a:pos x="324" y="38"/>
                </a:cxn>
                <a:cxn ang="0">
                  <a:pos x="366" y="193"/>
                </a:cxn>
                <a:cxn ang="0">
                  <a:pos x="413" y="230"/>
                </a:cxn>
                <a:cxn ang="0">
                  <a:pos x="347" y="305"/>
                </a:cxn>
                <a:cxn ang="0">
                  <a:pos x="338" y="352"/>
                </a:cxn>
                <a:cxn ang="0">
                  <a:pos x="319" y="366"/>
                </a:cxn>
                <a:cxn ang="0">
                  <a:pos x="300" y="404"/>
                </a:cxn>
                <a:cxn ang="0">
                  <a:pos x="305" y="455"/>
                </a:cxn>
                <a:cxn ang="0">
                  <a:pos x="286" y="521"/>
                </a:cxn>
                <a:cxn ang="0">
                  <a:pos x="244" y="493"/>
                </a:cxn>
                <a:cxn ang="0">
                  <a:pos x="178" y="498"/>
                </a:cxn>
                <a:cxn ang="0">
                  <a:pos x="127" y="601"/>
                </a:cxn>
                <a:cxn ang="0">
                  <a:pos x="80" y="648"/>
                </a:cxn>
                <a:cxn ang="0">
                  <a:pos x="141" y="676"/>
                </a:cxn>
                <a:cxn ang="0">
                  <a:pos x="155" y="723"/>
                </a:cxn>
                <a:cxn ang="0">
                  <a:pos x="127" y="765"/>
                </a:cxn>
                <a:cxn ang="0">
                  <a:pos x="141" y="793"/>
                </a:cxn>
                <a:cxn ang="0">
                  <a:pos x="127" y="845"/>
                </a:cxn>
                <a:cxn ang="0">
                  <a:pos x="230" y="910"/>
                </a:cxn>
                <a:cxn ang="0">
                  <a:pos x="216" y="967"/>
                </a:cxn>
                <a:cxn ang="0">
                  <a:pos x="57" y="1042"/>
                </a:cxn>
                <a:cxn ang="0">
                  <a:pos x="0" y="1070"/>
                </a:cxn>
                <a:cxn ang="0">
                  <a:pos x="52" y="1117"/>
                </a:cxn>
                <a:cxn ang="0">
                  <a:pos x="136" y="1201"/>
                </a:cxn>
                <a:cxn ang="0">
                  <a:pos x="216" y="1239"/>
                </a:cxn>
                <a:cxn ang="0">
                  <a:pos x="230" y="1239"/>
                </a:cxn>
                <a:cxn ang="0">
                  <a:pos x="239" y="1239"/>
                </a:cxn>
                <a:cxn ang="0">
                  <a:pos x="272" y="1225"/>
                </a:cxn>
                <a:cxn ang="0">
                  <a:pos x="305" y="1211"/>
                </a:cxn>
                <a:cxn ang="0">
                  <a:pos x="338" y="1215"/>
                </a:cxn>
                <a:cxn ang="0">
                  <a:pos x="380" y="1220"/>
                </a:cxn>
                <a:cxn ang="0">
                  <a:pos x="408" y="1211"/>
                </a:cxn>
                <a:cxn ang="0">
                  <a:pos x="441" y="1197"/>
                </a:cxn>
                <a:cxn ang="0">
                  <a:pos x="558" y="1150"/>
                </a:cxn>
                <a:cxn ang="0">
                  <a:pos x="591" y="1145"/>
                </a:cxn>
                <a:cxn ang="0">
                  <a:pos x="615" y="1065"/>
                </a:cxn>
                <a:cxn ang="0">
                  <a:pos x="596" y="1014"/>
                </a:cxn>
                <a:cxn ang="0">
                  <a:pos x="591" y="962"/>
                </a:cxn>
                <a:cxn ang="0">
                  <a:pos x="591" y="910"/>
                </a:cxn>
                <a:cxn ang="0">
                  <a:pos x="615" y="849"/>
                </a:cxn>
                <a:cxn ang="0">
                  <a:pos x="605" y="756"/>
                </a:cxn>
                <a:cxn ang="0">
                  <a:pos x="605" y="704"/>
                </a:cxn>
                <a:cxn ang="0">
                  <a:pos x="554" y="657"/>
                </a:cxn>
                <a:cxn ang="0">
                  <a:pos x="535" y="568"/>
                </a:cxn>
                <a:cxn ang="0">
                  <a:pos x="544" y="512"/>
                </a:cxn>
                <a:cxn ang="0">
                  <a:pos x="573" y="465"/>
                </a:cxn>
                <a:cxn ang="0">
                  <a:pos x="657" y="498"/>
                </a:cxn>
                <a:cxn ang="0">
                  <a:pos x="680" y="441"/>
                </a:cxn>
                <a:cxn ang="0">
                  <a:pos x="741" y="418"/>
                </a:cxn>
                <a:cxn ang="0">
                  <a:pos x="816" y="385"/>
                </a:cxn>
              </a:cxnLst>
              <a:rect l="0" t="0" r="r" b="b"/>
              <a:pathLst>
                <a:path w="826" h="1239">
                  <a:moveTo>
                    <a:pt x="816" y="385"/>
                  </a:moveTo>
                  <a:lnTo>
                    <a:pt x="821" y="376"/>
                  </a:lnTo>
                  <a:lnTo>
                    <a:pt x="826" y="371"/>
                  </a:lnTo>
                  <a:lnTo>
                    <a:pt x="826" y="366"/>
                  </a:lnTo>
                  <a:lnTo>
                    <a:pt x="826" y="352"/>
                  </a:lnTo>
                  <a:lnTo>
                    <a:pt x="816" y="338"/>
                  </a:lnTo>
                  <a:lnTo>
                    <a:pt x="802" y="329"/>
                  </a:lnTo>
                  <a:lnTo>
                    <a:pt x="784" y="338"/>
                  </a:lnTo>
                  <a:lnTo>
                    <a:pt x="765" y="338"/>
                  </a:lnTo>
                  <a:lnTo>
                    <a:pt x="760" y="329"/>
                  </a:lnTo>
                  <a:lnTo>
                    <a:pt x="760" y="305"/>
                  </a:lnTo>
                  <a:lnTo>
                    <a:pt x="760" y="305"/>
                  </a:lnTo>
                  <a:lnTo>
                    <a:pt x="760" y="305"/>
                  </a:lnTo>
                  <a:lnTo>
                    <a:pt x="760" y="301"/>
                  </a:lnTo>
                  <a:lnTo>
                    <a:pt x="755" y="301"/>
                  </a:lnTo>
                  <a:lnTo>
                    <a:pt x="755" y="301"/>
                  </a:lnTo>
                  <a:lnTo>
                    <a:pt x="741" y="296"/>
                  </a:lnTo>
                  <a:lnTo>
                    <a:pt x="732" y="291"/>
                  </a:lnTo>
                  <a:lnTo>
                    <a:pt x="727" y="286"/>
                  </a:lnTo>
                  <a:lnTo>
                    <a:pt x="727" y="286"/>
                  </a:lnTo>
                  <a:lnTo>
                    <a:pt x="741" y="263"/>
                  </a:lnTo>
                  <a:lnTo>
                    <a:pt x="765" y="221"/>
                  </a:lnTo>
                  <a:lnTo>
                    <a:pt x="770" y="202"/>
                  </a:lnTo>
                  <a:lnTo>
                    <a:pt x="770" y="188"/>
                  </a:lnTo>
                  <a:lnTo>
                    <a:pt x="770" y="183"/>
                  </a:lnTo>
                  <a:lnTo>
                    <a:pt x="760" y="183"/>
                  </a:lnTo>
                  <a:lnTo>
                    <a:pt x="737" y="188"/>
                  </a:lnTo>
                  <a:lnTo>
                    <a:pt x="709" y="188"/>
                  </a:lnTo>
                  <a:lnTo>
                    <a:pt x="690" y="183"/>
                  </a:lnTo>
                  <a:lnTo>
                    <a:pt x="671" y="188"/>
                  </a:lnTo>
                  <a:lnTo>
                    <a:pt x="662" y="193"/>
                  </a:lnTo>
                  <a:lnTo>
                    <a:pt x="638" y="197"/>
                  </a:lnTo>
                  <a:lnTo>
                    <a:pt x="638" y="197"/>
                  </a:lnTo>
                  <a:lnTo>
                    <a:pt x="624" y="193"/>
                  </a:lnTo>
                  <a:lnTo>
                    <a:pt x="624" y="193"/>
                  </a:lnTo>
                  <a:lnTo>
                    <a:pt x="601" y="183"/>
                  </a:lnTo>
                  <a:lnTo>
                    <a:pt x="601" y="183"/>
                  </a:lnTo>
                  <a:lnTo>
                    <a:pt x="573" y="169"/>
                  </a:lnTo>
                  <a:lnTo>
                    <a:pt x="558" y="160"/>
                  </a:lnTo>
                  <a:lnTo>
                    <a:pt x="549" y="132"/>
                  </a:lnTo>
                  <a:lnTo>
                    <a:pt x="521" y="99"/>
                  </a:lnTo>
                  <a:lnTo>
                    <a:pt x="521" y="99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483" y="89"/>
                  </a:lnTo>
                  <a:lnTo>
                    <a:pt x="474" y="80"/>
                  </a:lnTo>
                  <a:lnTo>
                    <a:pt x="460" y="66"/>
                  </a:lnTo>
                  <a:lnTo>
                    <a:pt x="446" y="66"/>
                  </a:lnTo>
                  <a:lnTo>
                    <a:pt x="432" y="61"/>
                  </a:lnTo>
                  <a:lnTo>
                    <a:pt x="422" y="57"/>
                  </a:lnTo>
                  <a:lnTo>
                    <a:pt x="422" y="38"/>
                  </a:lnTo>
                  <a:lnTo>
                    <a:pt x="413" y="1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390" y="5"/>
                  </a:lnTo>
                  <a:lnTo>
                    <a:pt x="390" y="5"/>
                  </a:lnTo>
                  <a:lnTo>
                    <a:pt x="380" y="5"/>
                  </a:lnTo>
                  <a:lnTo>
                    <a:pt x="371" y="24"/>
                  </a:lnTo>
                  <a:lnTo>
                    <a:pt x="366" y="33"/>
                  </a:lnTo>
                  <a:lnTo>
                    <a:pt x="361" y="33"/>
                  </a:lnTo>
                  <a:lnTo>
                    <a:pt x="361" y="33"/>
                  </a:lnTo>
                  <a:lnTo>
                    <a:pt x="347" y="33"/>
                  </a:lnTo>
                  <a:lnTo>
                    <a:pt x="347" y="33"/>
                  </a:lnTo>
                  <a:lnTo>
                    <a:pt x="333" y="33"/>
                  </a:lnTo>
                  <a:lnTo>
                    <a:pt x="324" y="38"/>
                  </a:lnTo>
                  <a:lnTo>
                    <a:pt x="315" y="43"/>
                  </a:lnTo>
                  <a:lnTo>
                    <a:pt x="315" y="43"/>
                  </a:lnTo>
                  <a:lnTo>
                    <a:pt x="347" y="174"/>
                  </a:lnTo>
                  <a:lnTo>
                    <a:pt x="347" y="174"/>
                  </a:lnTo>
                  <a:lnTo>
                    <a:pt x="366" y="193"/>
                  </a:lnTo>
                  <a:lnTo>
                    <a:pt x="380" y="207"/>
                  </a:lnTo>
                  <a:lnTo>
                    <a:pt x="394" y="211"/>
                  </a:lnTo>
                  <a:lnTo>
                    <a:pt x="394" y="211"/>
                  </a:lnTo>
                  <a:lnTo>
                    <a:pt x="408" y="216"/>
                  </a:lnTo>
                  <a:lnTo>
                    <a:pt x="413" y="230"/>
                  </a:lnTo>
                  <a:lnTo>
                    <a:pt x="413" y="249"/>
                  </a:lnTo>
                  <a:lnTo>
                    <a:pt x="404" y="258"/>
                  </a:lnTo>
                  <a:lnTo>
                    <a:pt x="399" y="268"/>
                  </a:lnTo>
                  <a:lnTo>
                    <a:pt x="361" y="305"/>
                  </a:lnTo>
                  <a:lnTo>
                    <a:pt x="347" y="305"/>
                  </a:lnTo>
                  <a:lnTo>
                    <a:pt x="343" y="305"/>
                  </a:lnTo>
                  <a:lnTo>
                    <a:pt x="338" y="310"/>
                  </a:lnTo>
                  <a:lnTo>
                    <a:pt x="338" y="319"/>
                  </a:lnTo>
                  <a:lnTo>
                    <a:pt x="338" y="333"/>
                  </a:lnTo>
                  <a:lnTo>
                    <a:pt x="338" y="352"/>
                  </a:lnTo>
                  <a:lnTo>
                    <a:pt x="338" y="352"/>
                  </a:lnTo>
                  <a:lnTo>
                    <a:pt x="333" y="357"/>
                  </a:lnTo>
                  <a:lnTo>
                    <a:pt x="329" y="362"/>
                  </a:lnTo>
                  <a:lnTo>
                    <a:pt x="319" y="366"/>
                  </a:lnTo>
                  <a:lnTo>
                    <a:pt x="319" y="366"/>
                  </a:lnTo>
                  <a:lnTo>
                    <a:pt x="315" y="366"/>
                  </a:lnTo>
                  <a:lnTo>
                    <a:pt x="300" y="376"/>
                  </a:lnTo>
                  <a:lnTo>
                    <a:pt x="296" y="385"/>
                  </a:lnTo>
                  <a:lnTo>
                    <a:pt x="296" y="390"/>
                  </a:lnTo>
                  <a:lnTo>
                    <a:pt x="300" y="404"/>
                  </a:lnTo>
                  <a:lnTo>
                    <a:pt x="305" y="418"/>
                  </a:lnTo>
                  <a:lnTo>
                    <a:pt x="305" y="418"/>
                  </a:lnTo>
                  <a:lnTo>
                    <a:pt x="305" y="432"/>
                  </a:lnTo>
                  <a:lnTo>
                    <a:pt x="305" y="455"/>
                  </a:lnTo>
                  <a:lnTo>
                    <a:pt x="305" y="455"/>
                  </a:lnTo>
                  <a:lnTo>
                    <a:pt x="300" y="484"/>
                  </a:lnTo>
                  <a:lnTo>
                    <a:pt x="300" y="507"/>
                  </a:lnTo>
                  <a:lnTo>
                    <a:pt x="300" y="507"/>
                  </a:lnTo>
                  <a:lnTo>
                    <a:pt x="296" y="512"/>
                  </a:lnTo>
                  <a:lnTo>
                    <a:pt x="286" y="521"/>
                  </a:lnTo>
                  <a:lnTo>
                    <a:pt x="272" y="526"/>
                  </a:lnTo>
                  <a:lnTo>
                    <a:pt x="268" y="521"/>
                  </a:lnTo>
                  <a:lnTo>
                    <a:pt x="258" y="512"/>
                  </a:lnTo>
                  <a:lnTo>
                    <a:pt x="258" y="512"/>
                  </a:lnTo>
                  <a:lnTo>
                    <a:pt x="244" y="493"/>
                  </a:lnTo>
                  <a:lnTo>
                    <a:pt x="230" y="488"/>
                  </a:lnTo>
                  <a:lnTo>
                    <a:pt x="221" y="484"/>
                  </a:lnTo>
                  <a:lnTo>
                    <a:pt x="207" y="484"/>
                  </a:lnTo>
                  <a:lnTo>
                    <a:pt x="193" y="488"/>
                  </a:lnTo>
                  <a:lnTo>
                    <a:pt x="178" y="498"/>
                  </a:lnTo>
                  <a:lnTo>
                    <a:pt x="160" y="516"/>
                  </a:lnTo>
                  <a:lnTo>
                    <a:pt x="146" y="568"/>
                  </a:lnTo>
                  <a:lnTo>
                    <a:pt x="141" y="591"/>
                  </a:lnTo>
                  <a:lnTo>
                    <a:pt x="127" y="601"/>
                  </a:lnTo>
                  <a:lnTo>
                    <a:pt x="127" y="601"/>
                  </a:lnTo>
                  <a:lnTo>
                    <a:pt x="113" y="610"/>
                  </a:lnTo>
                  <a:lnTo>
                    <a:pt x="80" y="620"/>
                  </a:lnTo>
                  <a:lnTo>
                    <a:pt x="80" y="624"/>
                  </a:lnTo>
                  <a:lnTo>
                    <a:pt x="80" y="634"/>
                  </a:lnTo>
                  <a:lnTo>
                    <a:pt x="80" y="648"/>
                  </a:lnTo>
                  <a:lnTo>
                    <a:pt x="85" y="666"/>
                  </a:lnTo>
                  <a:lnTo>
                    <a:pt x="94" y="671"/>
                  </a:lnTo>
                  <a:lnTo>
                    <a:pt x="103" y="676"/>
                  </a:lnTo>
                  <a:lnTo>
                    <a:pt x="141" y="676"/>
                  </a:lnTo>
                  <a:lnTo>
                    <a:pt x="141" y="676"/>
                  </a:lnTo>
                  <a:lnTo>
                    <a:pt x="155" y="685"/>
                  </a:lnTo>
                  <a:lnTo>
                    <a:pt x="164" y="695"/>
                  </a:lnTo>
                  <a:lnTo>
                    <a:pt x="169" y="704"/>
                  </a:lnTo>
                  <a:lnTo>
                    <a:pt x="169" y="713"/>
                  </a:lnTo>
                  <a:lnTo>
                    <a:pt x="155" y="723"/>
                  </a:lnTo>
                  <a:lnTo>
                    <a:pt x="146" y="732"/>
                  </a:lnTo>
                  <a:lnTo>
                    <a:pt x="146" y="732"/>
                  </a:lnTo>
                  <a:lnTo>
                    <a:pt x="136" y="737"/>
                  </a:lnTo>
                  <a:lnTo>
                    <a:pt x="132" y="751"/>
                  </a:lnTo>
                  <a:lnTo>
                    <a:pt x="127" y="765"/>
                  </a:lnTo>
                  <a:lnTo>
                    <a:pt x="127" y="770"/>
                  </a:lnTo>
                  <a:lnTo>
                    <a:pt x="132" y="774"/>
                  </a:lnTo>
                  <a:lnTo>
                    <a:pt x="132" y="774"/>
                  </a:lnTo>
                  <a:lnTo>
                    <a:pt x="136" y="784"/>
                  </a:lnTo>
                  <a:lnTo>
                    <a:pt x="141" y="793"/>
                  </a:lnTo>
                  <a:lnTo>
                    <a:pt x="141" y="798"/>
                  </a:lnTo>
                  <a:lnTo>
                    <a:pt x="141" y="807"/>
                  </a:lnTo>
                  <a:lnTo>
                    <a:pt x="141" y="807"/>
                  </a:lnTo>
                  <a:lnTo>
                    <a:pt x="132" y="826"/>
                  </a:lnTo>
                  <a:lnTo>
                    <a:pt x="127" y="845"/>
                  </a:lnTo>
                  <a:lnTo>
                    <a:pt x="193" y="896"/>
                  </a:lnTo>
                  <a:lnTo>
                    <a:pt x="202" y="901"/>
                  </a:lnTo>
                  <a:lnTo>
                    <a:pt x="211" y="906"/>
                  </a:lnTo>
                  <a:lnTo>
                    <a:pt x="221" y="906"/>
                  </a:lnTo>
                  <a:lnTo>
                    <a:pt x="230" y="910"/>
                  </a:lnTo>
                  <a:lnTo>
                    <a:pt x="230" y="910"/>
                  </a:lnTo>
                  <a:lnTo>
                    <a:pt x="230" y="924"/>
                  </a:lnTo>
                  <a:lnTo>
                    <a:pt x="230" y="939"/>
                  </a:lnTo>
                  <a:lnTo>
                    <a:pt x="225" y="953"/>
                  </a:lnTo>
                  <a:lnTo>
                    <a:pt x="216" y="967"/>
                  </a:lnTo>
                  <a:lnTo>
                    <a:pt x="188" y="985"/>
                  </a:lnTo>
                  <a:lnTo>
                    <a:pt x="155" y="1004"/>
                  </a:lnTo>
                  <a:lnTo>
                    <a:pt x="118" y="1018"/>
                  </a:lnTo>
                  <a:lnTo>
                    <a:pt x="89" y="1032"/>
                  </a:lnTo>
                  <a:lnTo>
                    <a:pt x="57" y="1042"/>
                  </a:lnTo>
                  <a:lnTo>
                    <a:pt x="57" y="1042"/>
                  </a:lnTo>
                  <a:lnTo>
                    <a:pt x="28" y="1046"/>
                  </a:lnTo>
                  <a:lnTo>
                    <a:pt x="14" y="1056"/>
                  </a:lnTo>
                  <a:lnTo>
                    <a:pt x="5" y="1061"/>
                  </a:lnTo>
                  <a:lnTo>
                    <a:pt x="0" y="1070"/>
                  </a:lnTo>
                  <a:lnTo>
                    <a:pt x="0" y="1075"/>
                  </a:lnTo>
                  <a:lnTo>
                    <a:pt x="5" y="1079"/>
                  </a:lnTo>
                  <a:lnTo>
                    <a:pt x="10" y="1084"/>
                  </a:lnTo>
                  <a:lnTo>
                    <a:pt x="10" y="1084"/>
                  </a:lnTo>
                  <a:lnTo>
                    <a:pt x="52" y="1117"/>
                  </a:lnTo>
                  <a:lnTo>
                    <a:pt x="89" y="1145"/>
                  </a:lnTo>
                  <a:lnTo>
                    <a:pt x="89" y="1145"/>
                  </a:lnTo>
                  <a:lnTo>
                    <a:pt x="103" y="1173"/>
                  </a:lnTo>
                  <a:lnTo>
                    <a:pt x="118" y="1192"/>
                  </a:lnTo>
                  <a:lnTo>
                    <a:pt x="136" y="1201"/>
                  </a:lnTo>
                  <a:lnTo>
                    <a:pt x="136" y="1201"/>
                  </a:lnTo>
                  <a:lnTo>
                    <a:pt x="178" y="1220"/>
                  </a:lnTo>
                  <a:lnTo>
                    <a:pt x="216" y="1239"/>
                  </a:lnTo>
                  <a:lnTo>
                    <a:pt x="216" y="1239"/>
                  </a:lnTo>
                  <a:lnTo>
                    <a:pt x="216" y="1239"/>
                  </a:lnTo>
                  <a:lnTo>
                    <a:pt x="225" y="1239"/>
                  </a:lnTo>
                  <a:lnTo>
                    <a:pt x="225" y="1239"/>
                  </a:lnTo>
                  <a:lnTo>
                    <a:pt x="225" y="1239"/>
                  </a:lnTo>
                  <a:lnTo>
                    <a:pt x="225" y="1239"/>
                  </a:lnTo>
                  <a:lnTo>
                    <a:pt x="230" y="1239"/>
                  </a:lnTo>
                  <a:lnTo>
                    <a:pt x="230" y="1239"/>
                  </a:lnTo>
                  <a:lnTo>
                    <a:pt x="230" y="1239"/>
                  </a:lnTo>
                  <a:lnTo>
                    <a:pt x="230" y="1239"/>
                  </a:lnTo>
                  <a:lnTo>
                    <a:pt x="239" y="1239"/>
                  </a:lnTo>
                  <a:lnTo>
                    <a:pt x="239" y="1239"/>
                  </a:lnTo>
                  <a:lnTo>
                    <a:pt x="254" y="1239"/>
                  </a:lnTo>
                  <a:lnTo>
                    <a:pt x="254" y="1239"/>
                  </a:lnTo>
                  <a:lnTo>
                    <a:pt x="263" y="1234"/>
                  </a:lnTo>
                  <a:lnTo>
                    <a:pt x="263" y="1234"/>
                  </a:lnTo>
                  <a:lnTo>
                    <a:pt x="272" y="1225"/>
                  </a:lnTo>
                  <a:lnTo>
                    <a:pt x="282" y="1215"/>
                  </a:lnTo>
                  <a:lnTo>
                    <a:pt x="291" y="1211"/>
                  </a:lnTo>
                  <a:lnTo>
                    <a:pt x="291" y="1211"/>
                  </a:lnTo>
                  <a:lnTo>
                    <a:pt x="305" y="1211"/>
                  </a:lnTo>
                  <a:lnTo>
                    <a:pt x="305" y="1211"/>
                  </a:lnTo>
                  <a:lnTo>
                    <a:pt x="319" y="1211"/>
                  </a:lnTo>
                  <a:lnTo>
                    <a:pt x="319" y="1211"/>
                  </a:lnTo>
                  <a:lnTo>
                    <a:pt x="329" y="1211"/>
                  </a:lnTo>
                  <a:lnTo>
                    <a:pt x="329" y="1211"/>
                  </a:lnTo>
                  <a:lnTo>
                    <a:pt x="338" y="1215"/>
                  </a:lnTo>
                  <a:lnTo>
                    <a:pt x="347" y="1220"/>
                  </a:lnTo>
                  <a:lnTo>
                    <a:pt x="347" y="1220"/>
                  </a:lnTo>
                  <a:lnTo>
                    <a:pt x="366" y="1225"/>
                  </a:lnTo>
                  <a:lnTo>
                    <a:pt x="366" y="1225"/>
                  </a:lnTo>
                  <a:lnTo>
                    <a:pt x="380" y="1220"/>
                  </a:lnTo>
                  <a:lnTo>
                    <a:pt x="390" y="1211"/>
                  </a:lnTo>
                  <a:lnTo>
                    <a:pt x="390" y="1211"/>
                  </a:lnTo>
                  <a:lnTo>
                    <a:pt x="394" y="1211"/>
                  </a:lnTo>
                  <a:lnTo>
                    <a:pt x="394" y="1211"/>
                  </a:lnTo>
                  <a:lnTo>
                    <a:pt x="408" y="1211"/>
                  </a:lnTo>
                  <a:lnTo>
                    <a:pt x="408" y="1211"/>
                  </a:lnTo>
                  <a:lnTo>
                    <a:pt x="418" y="1211"/>
                  </a:lnTo>
                  <a:lnTo>
                    <a:pt x="418" y="1206"/>
                  </a:lnTo>
                  <a:lnTo>
                    <a:pt x="432" y="1201"/>
                  </a:lnTo>
                  <a:lnTo>
                    <a:pt x="441" y="1197"/>
                  </a:lnTo>
                  <a:lnTo>
                    <a:pt x="451" y="1197"/>
                  </a:lnTo>
                  <a:lnTo>
                    <a:pt x="460" y="1197"/>
                  </a:lnTo>
                  <a:lnTo>
                    <a:pt x="483" y="1192"/>
                  </a:lnTo>
                  <a:lnTo>
                    <a:pt x="526" y="1154"/>
                  </a:lnTo>
                  <a:lnTo>
                    <a:pt x="558" y="1150"/>
                  </a:lnTo>
                  <a:lnTo>
                    <a:pt x="568" y="1150"/>
                  </a:lnTo>
                  <a:lnTo>
                    <a:pt x="573" y="1150"/>
                  </a:lnTo>
                  <a:lnTo>
                    <a:pt x="573" y="1150"/>
                  </a:lnTo>
                  <a:lnTo>
                    <a:pt x="582" y="1150"/>
                  </a:lnTo>
                  <a:lnTo>
                    <a:pt x="591" y="1145"/>
                  </a:lnTo>
                  <a:lnTo>
                    <a:pt x="610" y="1122"/>
                  </a:lnTo>
                  <a:lnTo>
                    <a:pt x="615" y="1107"/>
                  </a:lnTo>
                  <a:lnTo>
                    <a:pt x="619" y="1093"/>
                  </a:lnTo>
                  <a:lnTo>
                    <a:pt x="619" y="1079"/>
                  </a:lnTo>
                  <a:lnTo>
                    <a:pt x="615" y="1065"/>
                  </a:lnTo>
                  <a:lnTo>
                    <a:pt x="615" y="1065"/>
                  </a:lnTo>
                  <a:lnTo>
                    <a:pt x="605" y="1051"/>
                  </a:lnTo>
                  <a:lnTo>
                    <a:pt x="601" y="1032"/>
                  </a:lnTo>
                  <a:lnTo>
                    <a:pt x="596" y="1014"/>
                  </a:lnTo>
                  <a:lnTo>
                    <a:pt x="596" y="1014"/>
                  </a:lnTo>
                  <a:lnTo>
                    <a:pt x="601" y="1009"/>
                  </a:lnTo>
                  <a:lnTo>
                    <a:pt x="601" y="1000"/>
                  </a:lnTo>
                  <a:lnTo>
                    <a:pt x="601" y="981"/>
                  </a:lnTo>
                  <a:lnTo>
                    <a:pt x="591" y="962"/>
                  </a:lnTo>
                  <a:lnTo>
                    <a:pt x="591" y="962"/>
                  </a:lnTo>
                  <a:lnTo>
                    <a:pt x="587" y="962"/>
                  </a:lnTo>
                  <a:lnTo>
                    <a:pt x="582" y="948"/>
                  </a:lnTo>
                  <a:lnTo>
                    <a:pt x="582" y="934"/>
                  </a:lnTo>
                  <a:lnTo>
                    <a:pt x="587" y="924"/>
                  </a:lnTo>
                  <a:lnTo>
                    <a:pt x="591" y="910"/>
                  </a:lnTo>
                  <a:lnTo>
                    <a:pt x="591" y="910"/>
                  </a:lnTo>
                  <a:lnTo>
                    <a:pt x="615" y="882"/>
                  </a:lnTo>
                  <a:lnTo>
                    <a:pt x="619" y="863"/>
                  </a:lnTo>
                  <a:lnTo>
                    <a:pt x="615" y="854"/>
                  </a:lnTo>
                  <a:lnTo>
                    <a:pt x="615" y="849"/>
                  </a:lnTo>
                  <a:lnTo>
                    <a:pt x="601" y="826"/>
                  </a:lnTo>
                  <a:lnTo>
                    <a:pt x="596" y="817"/>
                  </a:lnTo>
                  <a:lnTo>
                    <a:pt x="596" y="803"/>
                  </a:lnTo>
                  <a:lnTo>
                    <a:pt x="601" y="779"/>
                  </a:lnTo>
                  <a:lnTo>
                    <a:pt x="605" y="756"/>
                  </a:lnTo>
                  <a:lnTo>
                    <a:pt x="605" y="756"/>
                  </a:lnTo>
                  <a:lnTo>
                    <a:pt x="610" y="742"/>
                  </a:lnTo>
                  <a:lnTo>
                    <a:pt x="615" y="727"/>
                  </a:lnTo>
                  <a:lnTo>
                    <a:pt x="610" y="713"/>
                  </a:lnTo>
                  <a:lnTo>
                    <a:pt x="605" y="704"/>
                  </a:lnTo>
                  <a:lnTo>
                    <a:pt x="591" y="685"/>
                  </a:lnTo>
                  <a:lnTo>
                    <a:pt x="587" y="676"/>
                  </a:lnTo>
                  <a:lnTo>
                    <a:pt x="587" y="676"/>
                  </a:lnTo>
                  <a:lnTo>
                    <a:pt x="573" y="671"/>
                  </a:lnTo>
                  <a:lnTo>
                    <a:pt x="554" y="657"/>
                  </a:lnTo>
                  <a:lnTo>
                    <a:pt x="530" y="634"/>
                  </a:lnTo>
                  <a:lnTo>
                    <a:pt x="530" y="601"/>
                  </a:lnTo>
                  <a:lnTo>
                    <a:pt x="535" y="596"/>
                  </a:lnTo>
                  <a:lnTo>
                    <a:pt x="535" y="587"/>
                  </a:lnTo>
                  <a:lnTo>
                    <a:pt x="535" y="568"/>
                  </a:lnTo>
                  <a:lnTo>
                    <a:pt x="540" y="544"/>
                  </a:lnTo>
                  <a:lnTo>
                    <a:pt x="540" y="530"/>
                  </a:lnTo>
                  <a:lnTo>
                    <a:pt x="544" y="516"/>
                  </a:lnTo>
                  <a:lnTo>
                    <a:pt x="544" y="512"/>
                  </a:lnTo>
                  <a:lnTo>
                    <a:pt x="544" y="512"/>
                  </a:lnTo>
                  <a:lnTo>
                    <a:pt x="540" y="484"/>
                  </a:lnTo>
                  <a:lnTo>
                    <a:pt x="540" y="474"/>
                  </a:lnTo>
                  <a:lnTo>
                    <a:pt x="544" y="469"/>
                  </a:lnTo>
                  <a:lnTo>
                    <a:pt x="558" y="465"/>
                  </a:lnTo>
                  <a:lnTo>
                    <a:pt x="573" y="465"/>
                  </a:lnTo>
                  <a:lnTo>
                    <a:pt x="601" y="479"/>
                  </a:lnTo>
                  <a:lnTo>
                    <a:pt x="619" y="493"/>
                  </a:lnTo>
                  <a:lnTo>
                    <a:pt x="619" y="493"/>
                  </a:lnTo>
                  <a:lnTo>
                    <a:pt x="638" y="498"/>
                  </a:lnTo>
                  <a:lnTo>
                    <a:pt x="657" y="498"/>
                  </a:lnTo>
                  <a:lnTo>
                    <a:pt x="666" y="493"/>
                  </a:lnTo>
                  <a:lnTo>
                    <a:pt x="676" y="484"/>
                  </a:lnTo>
                  <a:lnTo>
                    <a:pt x="680" y="460"/>
                  </a:lnTo>
                  <a:lnTo>
                    <a:pt x="680" y="441"/>
                  </a:lnTo>
                  <a:lnTo>
                    <a:pt x="680" y="441"/>
                  </a:lnTo>
                  <a:lnTo>
                    <a:pt x="685" y="437"/>
                  </a:lnTo>
                  <a:lnTo>
                    <a:pt x="690" y="432"/>
                  </a:lnTo>
                  <a:lnTo>
                    <a:pt x="709" y="423"/>
                  </a:lnTo>
                  <a:lnTo>
                    <a:pt x="741" y="418"/>
                  </a:lnTo>
                  <a:lnTo>
                    <a:pt x="741" y="418"/>
                  </a:lnTo>
                  <a:lnTo>
                    <a:pt x="751" y="418"/>
                  </a:lnTo>
                  <a:lnTo>
                    <a:pt x="765" y="413"/>
                  </a:lnTo>
                  <a:lnTo>
                    <a:pt x="774" y="413"/>
                  </a:lnTo>
                  <a:lnTo>
                    <a:pt x="793" y="399"/>
                  </a:lnTo>
                  <a:lnTo>
                    <a:pt x="816" y="38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7" name="Freeform 9"/>
            <p:cNvSpPr>
              <a:spLocks/>
            </p:cNvSpPr>
            <p:nvPr/>
          </p:nvSpPr>
          <p:spPr bwMode="auto">
            <a:xfrm>
              <a:off x="3761" y="2239"/>
              <a:ext cx="1047" cy="873"/>
            </a:xfrm>
            <a:custGeom>
              <a:avLst/>
              <a:gdLst/>
              <a:ahLst/>
              <a:cxnLst>
                <a:cxn ang="0">
                  <a:pos x="1004" y="380"/>
                </a:cxn>
                <a:cxn ang="0">
                  <a:pos x="1000" y="301"/>
                </a:cxn>
                <a:cxn ang="0">
                  <a:pos x="1018" y="221"/>
                </a:cxn>
                <a:cxn ang="0">
                  <a:pos x="1028" y="71"/>
                </a:cxn>
                <a:cxn ang="0">
                  <a:pos x="1018" y="24"/>
                </a:cxn>
                <a:cxn ang="0">
                  <a:pos x="981" y="5"/>
                </a:cxn>
                <a:cxn ang="0">
                  <a:pos x="934" y="24"/>
                </a:cxn>
                <a:cxn ang="0">
                  <a:pos x="831" y="61"/>
                </a:cxn>
                <a:cxn ang="0">
                  <a:pos x="774" y="90"/>
                </a:cxn>
                <a:cxn ang="0">
                  <a:pos x="746" y="282"/>
                </a:cxn>
                <a:cxn ang="0">
                  <a:pos x="742" y="324"/>
                </a:cxn>
                <a:cxn ang="0">
                  <a:pos x="695" y="357"/>
                </a:cxn>
                <a:cxn ang="0">
                  <a:pos x="652" y="395"/>
                </a:cxn>
                <a:cxn ang="0">
                  <a:pos x="620" y="390"/>
                </a:cxn>
                <a:cxn ang="0">
                  <a:pos x="591" y="395"/>
                </a:cxn>
                <a:cxn ang="0">
                  <a:pos x="563" y="399"/>
                </a:cxn>
                <a:cxn ang="0">
                  <a:pos x="516" y="418"/>
                </a:cxn>
                <a:cxn ang="0">
                  <a:pos x="465" y="404"/>
                </a:cxn>
                <a:cxn ang="0">
                  <a:pos x="423" y="362"/>
                </a:cxn>
                <a:cxn ang="0">
                  <a:pos x="319" y="404"/>
                </a:cxn>
                <a:cxn ang="0">
                  <a:pos x="268" y="418"/>
                </a:cxn>
                <a:cxn ang="0">
                  <a:pos x="254" y="348"/>
                </a:cxn>
                <a:cxn ang="0">
                  <a:pos x="151" y="395"/>
                </a:cxn>
                <a:cxn ang="0">
                  <a:pos x="94" y="399"/>
                </a:cxn>
                <a:cxn ang="0">
                  <a:pos x="19" y="470"/>
                </a:cxn>
                <a:cxn ang="0">
                  <a:pos x="0" y="498"/>
                </a:cxn>
                <a:cxn ang="0">
                  <a:pos x="10" y="517"/>
                </a:cxn>
                <a:cxn ang="0">
                  <a:pos x="33" y="545"/>
                </a:cxn>
                <a:cxn ang="0">
                  <a:pos x="66" y="563"/>
                </a:cxn>
                <a:cxn ang="0">
                  <a:pos x="104" y="582"/>
                </a:cxn>
                <a:cxn ang="0">
                  <a:pos x="122" y="615"/>
                </a:cxn>
                <a:cxn ang="0">
                  <a:pos x="155" y="639"/>
                </a:cxn>
                <a:cxn ang="0">
                  <a:pos x="183" y="643"/>
                </a:cxn>
                <a:cxn ang="0">
                  <a:pos x="197" y="648"/>
                </a:cxn>
                <a:cxn ang="0">
                  <a:pos x="212" y="662"/>
                </a:cxn>
                <a:cxn ang="0">
                  <a:pos x="216" y="676"/>
                </a:cxn>
                <a:cxn ang="0">
                  <a:pos x="235" y="662"/>
                </a:cxn>
                <a:cxn ang="0">
                  <a:pos x="254" y="667"/>
                </a:cxn>
                <a:cxn ang="0">
                  <a:pos x="287" y="681"/>
                </a:cxn>
                <a:cxn ang="0">
                  <a:pos x="305" y="695"/>
                </a:cxn>
                <a:cxn ang="0">
                  <a:pos x="319" y="728"/>
                </a:cxn>
                <a:cxn ang="0">
                  <a:pos x="319" y="789"/>
                </a:cxn>
                <a:cxn ang="0">
                  <a:pos x="296" y="840"/>
                </a:cxn>
                <a:cxn ang="0">
                  <a:pos x="305" y="868"/>
                </a:cxn>
                <a:cxn ang="0">
                  <a:pos x="333" y="831"/>
                </a:cxn>
                <a:cxn ang="0">
                  <a:pos x="390" y="817"/>
                </a:cxn>
                <a:cxn ang="0">
                  <a:pos x="455" y="831"/>
                </a:cxn>
                <a:cxn ang="0">
                  <a:pos x="535" y="775"/>
                </a:cxn>
                <a:cxn ang="0">
                  <a:pos x="559" y="746"/>
                </a:cxn>
                <a:cxn ang="0">
                  <a:pos x="634" y="690"/>
                </a:cxn>
                <a:cxn ang="0">
                  <a:pos x="713" y="648"/>
                </a:cxn>
                <a:cxn ang="0">
                  <a:pos x="728" y="563"/>
                </a:cxn>
                <a:cxn ang="0">
                  <a:pos x="756" y="507"/>
                </a:cxn>
                <a:cxn ang="0">
                  <a:pos x="784" y="446"/>
                </a:cxn>
                <a:cxn ang="0">
                  <a:pos x="826" y="456"/>
                </a:cxn>
                <a:cxn ang="0">
                  <a:pos x="868" y="446"/>
                </a:cxn>
                <a:cxn ang="0">
                  <a:pos x="878" y="446"/>
                </a:cxn>
                <a:cxn ang="0">
                  <a:pos x="920" y="437"/>
                </a:cxn>
                <a:cxn ang="0">
                  <a:pos x="981" y="437"/>
                </a:cxn>
              </a:cxnLst>
              <a:rect l="0" t="0" r="r" b="b"/>
              <a:pathLst>
                <a:path w="1047" h="873">
                  <a:moveTo>
                    <a:pt x="981" y="437"/>
                  </a:moveTo>
                  <a:lnTo>
                    <a:pt x="986" y="427"/>
                  </a:lnTo>
                  <a:lnTo>
                    <a:pt x="986" y="427"/>
                  </a:lnTo>
                  <a:lnTo>
                    <a:pt x="990" y="413"/>
                  </a:lnTo>
                  <a:lnTo>
                    <a:pt x="1004" y="380"/>
                  </a:lnTo>
                  <a:lnTo>
                    <a:pt x="1009" y="362"/>
                  </a:lnTo>
                  <a:lnTo>
                    <a:pt x="1009" y="343"/>
                  </a:lnTo>
                  <a:lnTo>
                    <a:pt x="1009" y="319"/>
                  </a:lnTo>
                  <a:lnTo>
                    <a:pt x="1000" y="301"/>
                  </a:lnTo>
                  <a:lnTo>
                    <a:pt x="1000" y="301"/>
                  </a:lnTo>
                  <a:lnTo>
                    <a:pt x="1000" y="263"/>
                  </a:lnTo>
                  <a:lnTo>
                    <a:pt x="1004" y="235"/>
                  </a:lnTo>
                  <a:lnTo>
                    <a:pt x="1009" y="226"/>
                  </a:lnTo>
                  <a:lnTo>
                    <a:pt x="1018" y="221"/>
                  </a:lnTo>
                  <a:lnTo>
                    <a:pt x="1018" y="221"/>
                  </a:lnTo>
                  <a:lnTo>
                    <a:pt x="1018" y="169"/>
                  </a:lnTo>
                  <a:lnTo>
                    <a:pt x="1018" y="99"/>
                  </a:lnTo>
                  <a:lnTo>
                    <a:pt x="1018" y="99"/>
                  </a:lnTo>
                  <a:lnTo>
                    <a:pt x="1018" y="85"/>
                  </a:lnTo>
                  <a:lnTo>
                    <a:pt x="1028" y="71"/>
                  </a:lnTo>
                  <a:lnTo>
                    <a:pt x="1037" y="61"/>
                  </a:lnTo>
                  <a:lnTo>
                    <a:pt x="1047" y="52"/>
                  </a:lnTo>
                  <a:lnTo>
                    <a:pt x="1042" y="43"/>
                  </a:lnTo>
                  <a:lnTo>
                    <a:pt x="1032" y="38"/>
                  </a:lnTo>
                  <a:lnTo>
                    <a:pt x="1018" y="24"/>
                  </a:lnTo>
                  <a:lnTo>
                    <a:pt x="1018" y="19"/>
                  </a:lnTo>
                  <a:lnTo>
                    <a:pt x="1004" y="0"/>
                  </a:lnTo>
                  <a:lnTo>
                    <a:pt x="1000" y="0"/>
                  </a:lnTo>
                  <a:lnTo>
                    <a:pt x="990" y="0"/>
                  </a:lnTo>
                  <a:lnTo>
                    <a:pt x="981" y="5"/>
                  </a:lnTo>
                  <a:lnTo>
                    <a:pt x="976" y="15"/>
                  </a:lnTo>
                  <a:lnTo>
                    <a:pt x="967" y="19"/>
                  </a:lnTo>
                  <a:lnTo>
                    <a:pt x="957" y="24"/>
                  </a:lnTo>
                  <a:lnTo>
                    <a:pt x="957" y="24"/>
                  </a:lnTo>
                  <a:lnTo>
                    <a:pt x="934" y="24"/>
                  </a:lnTo>
                  <a:lnTo>
                    <a:pt x="896" y="29"/>
                  </a:lnTo>
                  <a:lnTo>
                    <a:pt x="854" y="33"/>
                  </a:lnTo>
                  <a:lnTo>
                    <a:pt x="854" y="33"/>
                  </a:lnTo>
                  <a:lnTo>
                    <a:pt x="845" y="47"/>
                  </a:lnTo>
                  <a:lnTo>
                    <a:pt x="831" y="61"/>
                  </a:lnTo>
                  <a:lnTo>
                    <a:pt x="807" y="76"/>
                  </a:lnTo>
                  <a:lnTo>
                    <a:pt x="807" y="76"/>
                  </a:lnTo>
                  <a:lnTo>
                    <a:pt x="793" y="80"/>
                  </a:lnTo>
                  <a:lnTo>
                    <a:pt x="784" y="85"/>
                  </a:lnTo>
                  <a:lnTo>
                    <a:pt x="774" y="90"/>
                  </a:lnTo>
                  <a:lnTo>
                    <a:pt x="765" y="99"/>
                  </a:lnTo>
                  <a:lnTo>
                    <a:pt x="760" y="118"/>
                  </a:lnTo>
                  <a:lnTo>
                    <a:pt x="760" y="122"/>
                  </a:lnTo>
                  <a:lnTo>
                    <a:pt x="756" y="137"/>
                  </a:lnTo>
                  <a:lnTo>
                    <a:pt x="746" y="282"/>
                  </a:lnTo>
                  <a:lnTo>
                    <a:pt x="746" y="282"/>
                  </a:lnTo>
                  <a:lnTo>
                    <a:pt x="746" y="296"/>
                  </a:lnTo>
                  <a:lnTo>
                    <a:pt x="746" y="310"/>
                  </a:lnTo>
                  <a:lnTo>
                    <a:pt x="742" y="324"/>
                  </a:lnTo>
                  <a:lnTo>
                    <a:pt x="742" y="324"/>
                  </a:lnTo>
                  <a:lnTo>
                    <a:pt x="737" y="329"/>
                  </a:lnTo>
                  <a:lnTo>
                    <a:pt x="732" y="329"/>
                  </a:lnTo>
                  <a:lnTo>
                    <a:pt x="732" y="329"/>
                  </a:lnTo>
                  <a:lnTo>
                    <a:pt x="709" y="343"/>
                  </a:lnTo>
                  <a:lnTo>
                    <a:pt x="695" y="357"/>
                  </a:lnTo>
                  <a:lnTo>
                    <a:pt x="685" y="371"/>
                  </a:lnTo>
                  <a:lnTo>
                    <a:pt x="685" y="371"/>
                  </a:lnTo>
                  <a:lnTo>
                    <a:pt x="676" y="385"/>
                  </a:lnTo>
                  <a:lnTo>
                    <a:pt x="662" y="390"/>
                  </a:lnTo>
                  <a:lnTo>
                    <a:pt x="652" y="395"/>
                  </a:lnTo>
                  <a:lnTo>
                    <a:pt x="652" y="395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20" y="390"/>
                  </a:lnTo>
                  <a:lnTo>
                    <a:pt x="620" y="390"/>
                  </a:lnTo>
                  <a:lnTo>
                    <a:pt x="606" y="390"/>
                  </a:lnTo>
                  <a:lnTo>
                    <a:pt x="606" y="390"/>
                  </a:lnTo>
                  <a:lnTo>
                    <a:pt x="596" y="390"/>
                  </a:lnTo>
                  <a:lnTo>
                    <a:pt x="596" y="390"/>
                  </a:lnTo>
                  <a:lnTo>
                    <a:pt x="591" y="395"/>
                  </a:lnTo>
                  <a:lnTo>
                    <a:pt x="587" y="395"/>
                  </a:lnTo>
                  <a:lnTo>
                    <a:pt x="587" y="395"/>
                  </a:lnTo>
                  <a:lnTo>
                    <a:pt x="573" y="399"/>
                  </a:lnTo>
                  <a:lnTo>
                    <a:pt x="573" y="399"/>
                  </a:lnTo>
                  <a:lnTo>
                    <a:pt x="563" y="399"/>
                  </a:lnTo>
                  <a:lnTo>
                    <a:pt x="549" y="399"/>
                  </a:lnTo>
                  <a:lnTo>
                    <a:pt x="540" y="399"/>
                  </a:lnTo>
                  <a:lnTo>
                    <a:pt x="531" y="404"/>
                  </a:lnTo>
                  <a:lnTo>
                    <a:pt x="531" y="404"/>
                  </a:lnTo>
                  <a:lnTo>
                    <a:pt x="516" y="418"/>
                  </a:lnTo>
                  <a:lnTo>
                    <a:pt x="507" y="423"/>
                  </a:lnTo>
                  <a:lnTo>
                    <a:pt x="498" y="427"/>
                  </a:lnTo>
                  <a:lnTo>
                    <a:pt x="488" y="423"/>
                  </a:lnTo>
                  <a:lnTo>
                    <a:pt x="474" y="413"/>
                  </a:lnTo>
                  <a:lnTo>
                    <a:pt x="465" y="404"/>
                  </a:lnTo>
                  <a:lnTo>
                    <a:pt x="465" y="404"/>
                  </a:lnTo>
                  <a:lnTo>
                    <a:pt x="455" y="385"/>
                  </a:lnTo>
                  <a:lnTo>
                    <a:pt x="446" y="376"/>
                  </a:lnTo>
                  <a:lnTo>
                    <a:pt x="437" y="366"/>
                  </a:lnTo>
                  <a:lnTo>
                    <a:pt x="423" y="362"/>
                  </a:lnTo>
                  <a:lnTo>
                    <a:pt x="399" y="357"/>
                  </a:lnTo>
                  <a:lnTo>
                    <a:pt x="376" y="366"/>
                  </a:lnTo>
                  <a:lnTo>
                    <a:pt x="352" y="376"/>
                  </a:lnTo>
                  <a:lnTo>
                    <a:pt x="338" y="390"/>
                  </a:lnTo>
                  <a:lnTo>
                    <a:pt x="319" y="404"/>
                  </a:lnTo>
                  <a:lnTo>
                    <a:pt x="319" y="404"/>
                  </a:lnTo>
                  <a:lnTo>
                    <a:pt x="310" y="409"/>
                  </a:lnTo>
                  <a:lnTo>
                    <a:pt x="291" y="418"/>
                  </a:lnTo>
                  <a:lnTo>
                    <a:pt x="277" y="418"/>
                  </a:lnTo>
                  <a:lnTo>
                    <a:pt x="268" y="418"/>
                  </a:lnTo>
                  <a:lnTo>
                    <a:pt x="263" y="409"/>
                  </a:lnTo>
                  <a:lnTo>
                    <a:pt x="263" y="395"/>
                  </a:lnTo>
                  <a:lnTo>
                    <a:pt x="263" y="395"/>
                  </a:lnTo>
                  <a:lnTo>
                    <a:pt x="263" y="362"/>
                  </a:lnTo>
                  <a:lnTo>
                    <a:pt x="254" y="348"/>
                  </a:lnTo>
                  <a:lnTo>
                    <a:pt x="249" y="343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183" y="380"/>
                  </a:lnTo>
                  <a:lnTo>
                    <a:pt x="151" y="395"/>
                  </a:lnTo>
                  <a:lnTo>
                    <a:pt x="132" y="395"/>
                  </a:lnTo>
                  <a:lnTo>
                    <a:pt x="118" y="395"/>
                  </a:lnTo>
                  <a:lnTo>
                    <a:pt x="118" y="395"/>
                  </a:lnTo>
                  <a:lnTo>
                    <a:pt x="104" y="395"/>
                  </a:lnTo>
                  <a:lnTo>
                    <a:pt x="94" y="399"/>
                  </a:lnTo>
                  <a:lnTo>
                    <a:pt x="85" y="404"/>
                  </a:lnTo>
                  <a:lnTo>
                    <a:pt x="85" y="404"/>
                  </a:lnTo>
                  <a:lnTo>
                    <a:pt x="66" y="427"/>
                  </a:lnTo>
                  <a:lnTo>
                    <a:pt x="47" y="446"/>
                  </a:lnTo>
                  <a:lnTo>
                    <a:pt x="19" y="470"/>
                  </a:lnTo>
                  <a:lnTo>
                    <a:pt x="10" y="474"/>
                  </a:lnTo>
                  <a:lnTo>
                    <a:pt x="0" y="479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24" y="535"/>
                  </a:lnTo>
                  <a:lnTo>
                    <a:pt x="24" y="535"/>
                  </a:lnTo>
                  <a:lnTo>
                    <a:pt x="33" y="545"/>
                  </a:lnTo>
                  <a:lnTo>
                    <a:pt x="33" y="545"/>
                  </a:lnTo>
                  <a:lnTo>
                    <a:pt x="38" y="549"/>
                  </a:lnTo>
                  <a:lnTo>
                    <a:pt x="38" y="549"/>
                  </a:lnTo>
                  <a:lnTo>
                    <a:pt x="57" y="559"/>
                  </a:lnTo>
                  <a:lnTo>
                    <a:pt x="57" y="559"/>
                  </a:lnTo>
                  <a:lnTo>
                    <a:pt x="66" y="563"/>
                  </a:lnTo>
                  <a:lnTo>
                    <a:pt x="66" y="563"/>
                  </a:lnTo>
                  <a:lnTo>
                    <a:pt x="75" y="573"/>
                  </a:lnTo>
                  <a:lnTo>
                    <a:pt x="75" y="573"/>
                  </a:lnTo>
                  <a:lnTo>
                    <a:pt x="104" y="582"/>
                  </a:lnTo>
                  <a:lnTo>
                    <a:pt x="104" y="582"/>
                  </a:lnTo>
                  <a:lnTo>
                    <a:pt x="108" y="592"/>
                  </a:lnTo>
                  <a:lnTo>
                    <a:pt x="108" y="592"/>
                  </a:lnTo>
                  <a:lnTo>
                    <a:pt x="118" y="601"/>
                  </a:lnTo>
                  <a:lnTo>
                    <a:pt x="122" y="615"/>
                  </a:lnTo>
                  <a:lnTo>
                    <a:pt x="122" y="615"/>
                  </a:lnTo>
                  <a:lnTo>
                    <a:pt x="132" y="620"/>
                  </a:lnTo>
                  <a:lnTo>
                    <a:pt x="132" y="620"/>
                  </a:lnTo>
                  <a:lnTo>
                    <a:pt x="136" y="629"/>
                  </a:lnTo>
                  <a:lnTo>
                    <a:pt x="146" y="634"/>
                  </a:lnTo>
                  <a:lnTo>
                    <a:pt x="155" y="639"/>
                  </a:lnTo>
                  <a:lnTo>
                    <a:pt x="160" y="643"/>
                  </a:lnTo>
                  <a:lnTo>
                    <a:pt x="160" y="643"/>
                  </a:lnTo>
                  <a:lnTo>
                    <a:pt x="174" y="643"/>
                  </a:lnTo>
                  <a:lnTo>
                    <a:pt x="174" y="643"/>
                  </a:lnTo>
                  <a:lnTo>
                    <a:pt x="183" y="643"/>
                  </a:lnTo>
                  <a:lnTo>
                    <a:pt x="183" y="643"/>
                  </a:lnTo>
                  <a:lnTo>
                    <a:pt x="188" y="643"/>
                  </a:lnTo>
                  <a:lnTo>
                    <a:pt x="188" y="643"/>
                  </a:lnTo>
                  <a:lnTo>
                    <a:pt x="197" y="648"/>
                  </a:lnTo>
                  <a:lnTo>
                    <a:pt x="197" y="648"/>
                  </a:lnTo>
                  <a:lnTo>
                    <a:pt x="207" y="648"/>
                  </a:lnTo>
                  <a:lnTo>
                    <a:pt x="207" y="648"/>
                  </a:lnTo>
                  <a:lnTo>
                    <a:pt x="212" y="653"/>
                  </a:lnTo>
                  <a:lnTo>
                    <a:pt x="212" y="657"/>
                  </a:lnTo>
                  <a:lnTo>
                    <a:pt x="212" y="662"/>
                  </a:lnTo>
                  <a:lnTo>
                    <a:pt x="212" y="676"/>
                  </a:lnTo>
                  <a:lnTo>
                    <a:pt x="212" y="681"/>
                  </a:lnTo>
                  <a:lnTo>
                    <a:pt x="212" y="681"/>
                  </a:lnTo>
                  <a:lnTo>
                    <a:pt x="216" y="676"/>
                  </a:lnTo>
                  <a:lnTo>
                    <a:pt x="216" y="676"/>
                  </a:lnTo>
                  <a:lnTo>
                    <a:pt x="226" y="667"/>
                  </a:lnTo>
                  <a:lnTo>
                    <a:pt x="226" y="667"/>
                  </a:lnTo>
                  <a:lnTo>
                    <a:pt x="230" y="662"/>
                  </a:lnTo>
                  <a:lnTo>
                    <a:pt x="230" y="662"/>
                  </a:lnTo>
                  <a:lnTo>
                    <a:pt x="235" y="662"/>
                  </a:lnTo>
                  <a:lnTo>
                    <a:pt x="240" y="662"/>
                  </a:lnTo>
                  <a:lnTo>
                    <a:pt x="240" y="662"/>
                  </a:lnTo>
                  <a:lnTo>
                    <a:pt x="249" y="662"/>
                  </a:lnTo>
                  <a:lnTo>
                    <a:pt x="249" y="662"/>
                  </a:lnTo>
                  <a:lnTo>
                    <a:pt x="254" y="667"/>
                  </a:lnTo>
                  <a:lnTo>
                    <a:pt x="263" y="671"/>
                  </a:lnTo>
                  <a:lnTo>
                    <a:pt x="263" y="671"/>
                  </a:lnTo>
                  <a:lnTo>
                    <a:pt x="277" y="676"/>
                  </a:lnTo>
                  <a:lnTo>
                    <a:pt x="277" y="676"/>
                  </a:lnTo>
                  <a:lnTo>
                    <a:pt x="287" y="681"/>
                  </a:lnTo>
                  <a:lnTo>
                    <a:pt x="287" y="681"/>
                  </a:lnTo>
                  <a:lnTo>
                    <a:pt x="296" y="685"/>
                  </a:lnTo>
                  <a:lnTo>
                    <a:pt x="296" y="685"/>
                  </a:lnTo>
                  <a:lnTo>
                    <a:pt x="305" y="695"/>
                  </a:lnTo>
                  <a:lnTo>
                    <a:pt x="305" y="695"/>
                  </a:lnTo>
                  <a:lnTo>
                    <a:pt x="315" y="699"/>
                  </a:lnTo>
                  <a:lnTo>
                    <a:pt x="319" y="709"/>
                  </a:lnTo>
                  <a:lnTo>
                    <a:pt x="319" y="714"/>
                  </a:lnTo>
                  <a:lnTo>
                    <a:pt x="319" y="718"/>
                  </a:lnTo>
                  <a:lnTo>
                    <a:pt x="319" y="728"/>
                  </a:lnTo>
                  <a:lnTo>
                    <a:pt x="319" y="737"/>
                  </a:lnTo>
                  <a:lnTo>
                    <a:pt x="319" y="746"/>
                  </a:lnTo>
                  <a:lnTo>
                    <a:pt x="319" y="760"/>
                  </a:lnTo>
                  <a:lnTo>
                    <a:pt x="319" y="775"/>
                  </a:lnTo>
                  <a:lnTo>
                    <a:pt x="319" y="789"/>
                  </a:lnTo>
                  <a:lnTo>
                    <a:pt x="310" y="798"/>
                  </a:lnTo>
                  <a:lnTo>
                    <a:pt x="305" y="807"/>
                  </a:lnTo>
                  <a:lnTo>
                    <a:pt x="296" y="821"/>
                  </a:lnTo>
                  <a:lnTo>
                    <a:pt x="296" y="831"/>
                  </a:lnTo>
                  <a:lnTo>
                    <a:pt x="296" y="840"/>
                  </a:lnTo>
                  <a:lnTo>
                    <a:pt x="296" y="845"/>
                  </a:lnTo>
                  <a:lnTo>
                    <a:pt x="296" y="850"/>
                  </a:lnTo>
                  <a:lnTo>
                    <a:pt x="296" y="859"/>
                  </a:lnTo>
                  <a:lnTo>
                    <a:pt x="301" y="864"/>
                  </a:lnTo>
                  <a:lnTo>
                    <a:pt x="305" y="868"/>
                  </a:lnTo>
                  <a:lnTo>
                    <a:pt x="310" y="873"/>
                  </a:lnTo>
                  <a:lnTo>
                    <a:pt x="315" y="868"/>
                  </a:lnTo>
                  <a:lnTo>
                    <a:pt x="315" y="868"/>
                  </a:lnTo>
                  <a:lnTo>
                    <a:pt x="324" y="850"/>
                  </a:lnTo>
                  <a:lnTo>
                    <a:pt x="333" y="831"/>
                  </a:lnTo>
                  <a:lnTo>
                    <a:pt x="348" y="817"/>
                  </a:lnTo>
                  <a:lnTo>
                    <a:pt x="362" y="807"/>
                  </a:lnTo>
                  <a:lnTo>
                    <a:pt x="371" y="807"/>
                  </a:lnTo>
                  <a:lnTo>
                    <a:pt x="380" y="807"/>
                  </a:lnTo>
                  <a:lnTo>
                    <a:pt x="390" y="817"/>
                  </a:lnTo>
                  <a:lnTo>
                    <a:pt x="404" y="826"/>
                  </a:lnTo>
                  <a:lnTo>
                    <a:pt x="423" y="868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55" y="831"/>
                  </a:lnTo>
                  <a:lnTo>
                    <a:pt x="488" y="831"/>
                  </a:lnTo>
                  <a:lnTo>
                    <a:pt x="507" y="826"/>
                  </a:lnTo>
                  <a:lnTo>
                    <a:pt x="521" y="817"/>
                  </a:lnTo>
                  <a:lnTo>
                    <a:pt x="531" y="803"/>
                  </a:lnTo>
                  <a:lnTo>
                    <a:pt x="535" y="775"/>
                  </a:lnTo>
                  <a:lnTo>
                    <a:pt x="535" y="775"/>
                  </a:lnTo>
                  <a:lnTo>
                    <a:pt x="535" y="770"/>
                  </a:lnTo>
                  <a:lnTo>
                    <a:pt x="540" y="760"/>
                  </a:lnTo>
                  <a:lnTo>
                    <a:pt x="545" y="751"/>
                  </a:lnTo>
                  <a:lnTo>
                    <a:pt x="559" y="746"/>
                  </a:lnTo>
                  <a:lnTo>
                    <a:pt x="573" y="742"/>
                  </a:lnTo>
                  <a:lnTo>
                    <a:pt x="591" y="737"/>
                  </a:lnTo>
                  <a:lnTo>
                    <a:pt x="591" y="737"/>
                  </a:lnTo>
                  <a:lnTo>
                    <a:pt x="615" y="714"/>
                  </a:lnTo>
                  <a:lnTo>
                    <a:pt x="634" y="690"/>
                  </a:lnTo>
                  <a:lnTo>
                    <a:pt x="648" y="662"/>
                  </a:lnTo>
                  <a:lnTo>
                    <a:pt x="648" y="662"/>
                  </a:lnTo>
                  <a:lnTo>
                    <a:pt x="667" y="662"/>
                  </a:lnTo>
                  <a:lnTo>
                    <a:pt x="699" y="653"/>
                  </a:lnTo>
                  <a:lnTo>
                    <a:pt x="713" y="648"/>
                  </a:lnTo>
                  <a:lnTo>
                    <a:pt x="728" y="634"/>
                  </a:lnTo>
                  <a:lnTo>
                    <a:pt x="732" y="620"/>
                  </a:lnTo>
                  <a:lnTo>
                    <a:pt x="728" y="601"/>
                  </a:lnTo>
                  <a:lnTo>
                    <a:pt x="723" y="578"/>
                  </a:lnTo>
                  <a:lnTo>
                    <a:pt x="728" y="563"/>
                  </a:lnTo>
                  <a:lnTo>
                    <a:pt x="742" y="559"/>
                  </a:lnTo>
                  <a:lnTo>
                    <a:pt x="746" y="540"/>
                  </a:lnTo>
                  <a:lnTo>
                    <a:pt x="746" y="531"/>
                  </a:lnTo>
                  <a:lnTo>
                    <a:pt x="751" y="521"/>
                  </a:lnTo>
                  <a:lnTo>
                    <a:pt x="756" y="507"/>
                  </a:lnTo>
                  <a:lnTo>
                    <a:pt x="765" y="502"/>
                  </a:lnTo>
                  <a:lnTo>
                    <a:pt x="774" y="498"/>
                  </a:lnTo>
                  <a:lnTo>
                    <a:pt x="779" y="488"/>
                  </a:lnTo>
                  <a:lnTo>
                    <a:pt x="779" y="474"/>
                  </a:lnTo>
                  <a:lnTo>
                    <a:pt x="784" y="446"/>
                  </a:lnTo>
                  <a:lnTo>
                    <a:pt x="789" y="432"/>
                  </a:lnTo>
                  <a:lnTo>
                    <a:pt x="807" y="432"/>
                  </a:lnTo>
                  <a:lnTo>
                    <a:pt x="817" y="432"/>
                  </a:lnTo>
                  <a:lnTo>
                    <a:pt x="821" y="441"/>
                  </a:lnTo>
                  <a:lnTo>
                    <a:pt x="826" y="456"/>
                  </a:lnTo>
                  <a:lnTo>
                    <a:pt x="845" y="460"/>
                  </a:lnTo>
                  <a:lnTo>
                    <a:pt x="859" y="456"/>
                  </a:lnTo>
                  <a:lnTo>
                    <a:pt x="859" y="456"/>
                  </a:lnTo>
                  <a:lnTo>
                    <a:pt x="864" y="451"/>
                  </a:lnTo>
                  <a:lnTo>
                    <a:pt x="868" y="446"/>
                  </a:lnTo>
                  <a:lnTo>
                    <a:pt x="878" y="446"/>
                  </a:lnTo>
                  <a:lnTo>
                    <a:pt x="878" y="446"/>
                  </a:lnTo>
                  <a:lnTo>
                    <a:pt x="878" y="446"/>
                  </a:lnTo>
                  <a:lnTo>
                    <a:pt x="878" y="446"/>
                  </a:lnTo>
                  <a:lnTo>
                    <a:pt x="878" y="446"/>
                  </a:lnTo>
                  <a:lnTo>
                    <a:pt x="878" y="446"/>
                  </a:lnTo>
                  <a:lnTo>
                    <a:pt x="887" y="446"/>
                  </a:lnTo>
                  <a:lnTo>
                    <a:pt x="887" y="446"/>
                  </a:lnTo>
                  <a:lnTo>
                    <a:pt x="910" y="441"/>
                  </a:lnTo>
                  <a:lnTo>
                    <a:pt x="920" y="437"/>
                  </a:lnTo>
                  <a:lnTo>
                    <a:pt x="920" y="437"/>
                  </a:lnTo>
                  <a:lnTo>
                    <a:pt x="934" y="437"/>
                  </a:lnTo>
                  <a:lnTo>
                    <a:pt x="934" y="437"/>
                  </a:lnTo>
                  <a:lnTo>
                    <a:pt x="953" y="437"/>
                  </a:lnTo>
                  <a:lnTo>
                    <a:pt x="981" y="437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8" name="Freeform 10"/>
            <p:cNvSpPr>
              <a:spLocks/>
            </p:cNvSpPr>
            <p:nvPr/>
          </p:nvSpPr>
          <p:spPr bwMode="auto">
            <a:xfrm>
              <a:off x="3414" y="2066"/>
              <a:ext cx="835" cy="577"/>
            </a:xfrm>
            <a:custGeom>
              <a:avLst/>
              <a:gdLst/>
              <a:ahLst/>
              <a:cxnLst>
                <a:cxn ang="0">
                  <a:pos x="826" y="206"/>
                </a:cxn>
                <a:cxn ang="0">
                  <a:pos x="760" y="220"/>
                </a:cxn>
                <a:cxn ang="0">
                  <a:pos x="704" y="234"/>
                </a:cxn>
                <a:cxn ang="0">
                  <a:pos x="662" y="263"/>
                </a:cxn>
                <a:cxn ang="0">
                  <a:pos x="638" y="249"/>
                </a:cxn>
                <a:cxn ang="0">
                  <a:pos x="620" y="239"/>
                </a:cxn>
                <a:cxn ang="0">
                  <a:pos x="577" y="263"/>
                </a:cxn>
                <a:cxn ang="0">
                  <a:pos x="526" y="244"/>
                </a:cxn>
                <a:cxn ang="0">
                  <a:pos x="474" y="263"/>
                </a:cxn>
                <a:cxn ang="0">
                  <a:pos x="404" y="286"/>
                </a:cxn>
                <a:cxn ang="0">
                  <a:pos x="357" y="216"/>
                </a:cxn>
                <a:cxn ang="0">
                  <a:pos x="319" y="183"/>
                </a:cxn>
                <a:cxn ang="0">
                  <a:pos x="268" y="145"/>
                </a:cxn>
                <a:cxn ang="0">
                  <a:pos x="291" y="94"/>
                </a:cxn>
                <a:cxn ang="0">
                  <a:pos x="310" y="42"/>
                </a:cxn>
                <a:cxn ang="0">
                  <a:pos x="296" y="0"/>
                </a:cxn>
                <a:cxn ang="0">
                  <a:pos x="244" y="47"/>
                </a:cxn>
                <a:cxn ang="0">
                  <a:pos x="211" y="47"/>
                </a:cxn>
                <a:cxn ang="0">
                  <a:pos x="155" y="66"/>
                </a:cxn>
                <a:cxn ang="0">
                  <a:pos x="146" y="117"/>
                </a:cxn>
                <a:cxn ang="0">
                  <a:pos x="89" y="122"/>
                </a:cxn>
                <a:cxn ang="0">
                  <a:pos x="28" y="94"/>
                </a:cxn>
                <a:cxn ang="0">
                  <a:pos x="14" y="141"/>
                </a:cxn>
                <a:cxn ang="0">
                  <a:pos x="5" y="197"/>
                </a:cxn>
                <a:cxn ang="0">
                  <a:pos x="0" y="263"/>
                </a:cxn>
                <a:cxn ang="0">
                  <a:pos x="57" y="310"/>
                </a:cxn>
                <a:cxn ang="0">
                  <a:pos x="80" y="342"/>
                </a:cxn>
                <a:cxn ang="0">
                  <a:pos x="71" y="413"/>
                </a:cxn>
                <a:cxn ang="0">
                  <a:pos x="85" y="478"/>
                </a:cxn>
                <a:cxn ang="0">
                  <a:pos x="80" y="516"/>
                </a:cxn>
                <a:cxn ang="0">
                  <a:pos x="113" y="521"/>
                </a:cxn>
                <a:cxn ang="0">
                  <a:pos x="155" y="539"/>
                </a:cxn>
                <a:cxn ang="0">
                  <a:pos x="183" y="549"/>
                </a:cxn>
                <a:cxn ang="0">
                  <a:pos x="207" y="563"/>
                </a:cxn>
                <a:cxn ang="0">
                  <a:pos x="225" y="572"/>
                </a:cxn>
                <a:cxn ang="0">
                  <a:pos x="240" y="577"/>
                </a:cxn>
                <a:cxn ang="0">
                  <a:pos x="249" y="539"/>
                </a:cxn>
                <a:cxn ang="0">
                  <a:pos x="268" y="530"/>
                </a:cxn>
                <a:cxn ang="0">
                  <a:pos x="296" y="525"/>
                </a:cxn>
                <a:cxn ang="0">
                  <a:pos x="319" y="502"/>
                </a:cxn>
                <a:cxn ang="0">
                  <a:pos x="291" y="436"/>
                </a:cxn>
                <a:cxn ang="0">
                  <a:pos x="305" y="427"/>
                </a:cxn>
                <a:cxn ang="0">
                  <a:pos x="333" y="427"/>
                </a:cxn>
                <a:cxn ang="0">
                  <a:pos x="380" y="441"/>
                </a:cxn>
                <a:cxn ang="0">
                  <a:pos x="418" y="436"/>
                </a:cxn>
                <a:cxn ang="0">
                  <a:pos x="437" y="455"/>
                </a:cxn>
                <a:cxn ang="0">
                  <a:pos x="498" y="464"/>
                </a:cxn>
                <a:cxn ang="0">
                  <a:pos x="559" y="450"/>
                </a:cxn>
                <a:cxn ang="0">
                  <a:pos x="591" y="427"/>
                </a:cxn>
                <a:cxn ang="0">
                  <a:pos x="634" y="432"/>
                </a:cxn>
                <a:cxn ang="0">
                  <a:pos x="657" y="422"/>
                </a:cxn>
                <a:cxn ang="0">
                  <a:pos x="713" y="408"/>
                </a:cxn>
                <a:cxn ang="0">
                  <a:pos x="746" y="356"/>
                </a:cxn>
                <a:cxn ang="0">
                  <a:pos x="779" y="328"/>
                </a:cxn>
                <a:cxn ang="0">
                  <a:pos x="802" y="295"/>
                </a:cxn>
                <a:cxn ang="0">
                  <a:pos x="835" y="239"/>
                </a:cxn>
              </a:cxnLst>
              <a:rect l="0" t="0" r="r" b="b"/>
              <a:pathLst>
                <a:path w="835" h="577">
                  <a:moveTo>
                    <a:pt x="835" y="206"/>
                  </a:moveTo>
                  <a:lnTo>
                    <a:pt x="835" y="206"/>
                  </a:lnTo>
                  <a:lnTo>
                    <a:pt x="826" y="206"/>
                  </a:lnTo>
                  <a:lnTo>
                    <a:pt x="826" y="206"/>
                  </a:lnTo>
                  <a:lnTo>
                    <a:pt x="802" y="197"/>
                  </a:lnTo>
                  <a:lnTo>
                    <a:pt x="793" y="192"/>
                  </a:lnTo>
                  <a:lnTo>
                    <a:pt x="774" y="202"/>
                  </a:lnTo>
                  <a:lnTo>
                    <a:pt x="760" y="220"/>
                  </a:lnTo>
                  <a:lnTo>
                    <a:pt x="751" y="225"/>
                  </a:lnTo>
                  <a:lnTo>
                    <a:pt x="741" y="225"/>
                  </a:lnTo>
                  <a:lnTo>
                    <a:pt x="727" y="225"/>
                  </a:lnTo>
                  <a:lnTo>
                    <a:pt x="704" y="234"/>
                  </a:lnTo>
                  <a:lnTo>
                    <a:pt x="695" y="239"/>
                  </a:lnTo>
                  <a:lnTo>
                    <a:pt x="676" y="258"/>
                  </a:lnTo>
                  <a:lnTo>
                    <a:pt x="662" y="263"/>
                  </a:lnTo>
                  <a:lnTo>
                    <a:pt x="662" y="263"/>
                  </a:lnTo>
                  <a:lnTo>
                    <a:pt x="657" y="263"/>
                  </a:lnTo>
                  <a:lnTo>
                    <a:pt x="652" y="258"/>
                  </a:lnTo>
                  <a:lnTo>
                    <a:pt x="652" y="258"/>
                  </a:lnTo>
                  <a:lnTo>
                    <a:pt x="638" y="249"/>
                  </a:lnTo>
                  <a:lnTo>
                    <a:pt x="638" y="249"/>
                  </a:lnTo>
                  <a:lnTo>
                    <a:pt x="624" y="239"/>
                  </a:lnTo>
                  <a:lnTo>
                    <a:pt x="624" y="239"/>
                  </a:lnTo>
                  <a:lnTo>
                    <a:pt x="620" y="239"/>
                  </a:lnTo>
                  <a:lnTo>
                    <a:pt x="610" y="244"/>
                  </a:lnTo>
                  <a:lnTo>
                    <a:pt x="610" y="244"/>
                  </a:lnTo>
                  <a:lnTo>
                    <a:pt x="596" y="263"/>
                  </a:lnTo>
                  <a:lnTo>
                    <a:pt x="577" y="263"/>
                  </a:lnTo>
                  <a:lnTo>
                    <a:pt x="563" y="253"/>
                  </a:lnTo>
                  <a:lnTo>
                    <a:pt x="554" y="253"/>
                  </a:lnTo>
                  <a:lnTo>
                    <a:pt x="535" y="244"/>
                  </a:lnTo>
                  <a:lnTo>
                    <a:pt x="526" y="244"/>
                  </a:lnTo>
                  <a:lnTo>
                    <a:pt x="516" y="253"/>
                  </a:lnTo>
                  <a:lnTo>
                    <a:pt x="493" y="263"/>
                  </a:lnTo>
                  <a:lnTo>
                    <a:pt x="474" y="263"/>
                  </a:lnTo>
                  <a:lnTo>
                    <a:pt x="474" y="263"/>
                  </a:lnTo>
                  <a:lnTo>
                    <a:pt x="460" y="272"/>
                  </a:lnTo>
                  <a:lnTo>
                    <a:pt x="437" y="286"/>
                  </a:lnTo>
                  <a:lnTo>
                    <a:pt x="418" y="286"/>
                  </a:lnTo>
                  <a:lnTo>
                    <a:pt x="404" y="286"/>
                  </a:lnTo>
                  <a:lnTo>
                    <a:pt x="390" y="277"/>
                  </a:lnTo>
                  <a:lnTo>
                    <a:pt x="376" y="253"/>
                  </a:lnTo>
                  <a:lnTo>
                    <a:pt x="376" y="253"/>
                  </a:lnTo>
                  <a:lnTo>
                    <a:pt x="357" y="216"/>
                  </a:lnTo>
                  <a:lnTo>
                    <a:pt x="338" y="192"/>
                  </a:lnTo>
                  <a:lnTo>
                    <a:pt x="329" y="183"/>
                  </a:lnTo>
                  <a:lnTo>
                    <a:pt x="319" y="183"/>
                  </a:lnTo>
                  <a:lnTo>
                    <a:pt x="319" y="183"/>
                  </a:lnTo>
                  <a:lnTo>
                    <a:pt x="296" y="173"/>
                  </a:lnTo>
                  <a:lnTo>
                    <a:pt x="286" y="164"/>
                  </a:lnTo>
                  <a:lnTo>
                    <a:pt x="277" y="155"/>
                  </a:lnTo>
                  <a:lnTo>
                    <a:pt x="268" y="145"/>
                  </a:lnTo>
                  <a:lnTo>
                    <a:pt x="268" y="131"/>
                  </a:lnTo>
                  <a:lnTo>
                    <a:pt x="277" y="113"/>
                  </a:lnTo>
                  <a:lnTo>
                    <a:pt x="291" y="94"/>
                  </a:lnTo>
                  <a:lnTo>
                    <a:pt x="291" y="94"/>
                  </a:lnTo>
                  <a:lnTo>
                    <a:pt x="301" y="84"/>
                  </a:lnTo>
                  <a:lnTo>
                    <a:pt x="305" y="70"/>
                  </a:lnTo>
                  <a:lnTo>
                    <a:pt x="310" y="56"/>
                  </a:lnTo>
                  <a:lnTo>
                    <a:pt x="310" y="42"/>
                  </a:lnTo>
                  <a:lnTo>
                    <a:pt x="301" y="19"/>
                  </a:lnTo>
                  <a:lnTo>
                    <a:pt x="301" y="9"/>
                  </a:lnTo>
                  <a:lnTo>
                    <a:pt x="296" y="0"/>
                  </a:lnTo>
                  <a:lnTo>
                    <a:pt x="296" y="0"/>
                  </a:lnTo>
                  <a:lnTo>
                    <a:pt x="291" y="9"/>
                  </a:lnTo>
                  <a:lnTo>
                    <a:pt x="286" y="14"/>
                  </a:lnTo>
                  <a:lnTo>
                    <a:pt x="263" y="28"/>
                  </a:lnTo>
                  <a:lnTo>
                    <a:pt x="244" y="47"/>
                  </a:lnTo>
                  <a:lnTo>
                    <a:pt x="235" y="47"/>
                  </a:lnTo>
                  <a:lnTo>
                    <a:pt x="221" y="47"/>
                  </a:lnTo>
                  <a:lnTo>
                    <a:pt x="221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179" y="52"/>
                  </a:lnTo>
                  <a:lnTo>
                    <a:pt x="160" y="61"/>
                  </a:lnTo>
                  <a:lnTo>
                    <a:pt x="155" y="66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150" y="94"/>
                  </a:lnTo>
                  <a:lnTo>
                    <a:pt x="146" y="117"/>
                  </a:lnTo>
                  <a:lnTo>
                    <a:pt x="136" y="127"/>
                  </a:lnTo>
                  <a:lnTo>
                    <a:pt x="127" y="131"/>
                  </a:lnTo>
                  <a:lnTo>
                    <a:pt x="108" y="127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75" y="113"/>
                  </a:lnTo>
                  <a:lnTo>
                    <a:pt x="43" y="94"/>
                  </a:lnTo>
                  <a:lnTo>
                    <a:pt x="28" y="94"/>
                  </a:lnTo>
                  <a:lnTo>
                    <a:pt x="14" y="98"/>
                  </a:lnTo>
                  <a:lnTo>
                    <a:pt x="10" y="103"/>
                  </a:lnTo>
                  <a:lnTo>
                    <a:pt x="10" y="113"/>
                  </a:lnTo>
                  <a:lnTo>
                    <a:pt x="14" y="141"/>
                  </a:lnTo>
                  <a:lnTo>
                    <a:pt x="14" y="150"/>
                  </a:lnTo>
                  <a:lnTo>
                    <a:pt x="10" y="164"/>
                  </a:lnTo>
                  <a:lnTo>
                    <a:pt x="10" y="173"/>
                  </a:lnTo>
                  <a:lnTo>
                    <a:pt x="5" y="197"/>
                  </a:lnTo>
                  <a:lnTo>
                    <a:pt x="5" y="216"/>
                  </a:lnTo>
                  <a:lnTo>
                    <a:pt x="5" y="225"/>
                  </a:lnTo>
                  <a:lnTo>
                    <a:pt x="0" y="23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4" y="286"/>
                  </a:lnTo>
                  <a:lnTo>
                    <a:pt x="43" y="300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61" y="314"/>
                  </a:lnTo>
                  <a:lnTo>
                    <a:pt x="75" y="333"/>
                  </a:lnTo>
                  <a:lnTo>
                    <a:pt x="80" y="342"/>
                  </a:lnTo>
                  <a:lnTo>
                    <a:pt x="85" y="356"/>
                  </a:lnTo>
                  <a:lnTo>
                    <a:pt x="85" y="371"/>
                  </a:lnTo>
                  <a:lnTo>
                    <a:pt x="75" y="389"/>
                  </a:lnTo>
                  <a:lnTo>
                    <a:pt x="71" y="413"/>
                  </a:lnTo>
                  <a:lnTo>
                    <a:pt x="71" y="432"/>
                  </a:lnTo>
                  <a:lnTo>
                    <a:pt x="71" y="446"/>
                  </a:lnTo>
                  <a:lnTo>
                    <a:pt x="71" y="455"/>
                  </a:lnTo>
                  <a:lnTo>
                    <a:pt x="85" y="478"/>
                  </a:lnTo>
                  <a:lnTo>
                    <a:pt x="85" y="478"/>
                  </a:lnTo>
                  <a:lnTo>
                    <a:pt x="89" y="488"/>
                  </a:lnTo>
                  <a:lnTo>
                    <a:pt x="89" y="497"/>
                  </a:lnTo>
                  <a:lnTo>
                    <a:pt x="80" y="516"/>
                  </a:lnTo>
                  <a:lnTo>
                    <a:pt x="89" y="516"/>
                  </a:lnTo>
                  <a:lnTo>
                    <a:pt x="99" y="521"/>
                  </a:lnTo>
                  <a:lnTo>
                    <a:pt x="99" y="521"/>
                  </a:lnTo>
                  <a:lnTo>
                    <a:pt x="113" y="521"/>
                  </a:lnTo>
                  <a:lnTo>
                    <a:pt x="113" y="521"/>
                  </a:lnTo>
                  <a:lnTo>
                    <a:pt x="122" y="525"/>
                  </a:lnTo>
                  <a:lnTo>
                    <a:pt x="132" y="530"/>
                  </a:lnTo>
                  <a:lnTo>
                    <a:pt x="155" y="539"/>
                  </a:lnTo>
                  <a:lnTo>
                    <a:pt x="155" y="539"/>
                  </a:lnTo>
                  <a:lnTo>
                    <a:pt x="179" y="544"/>
                  </a:lnTo>
                  <a:lnTo>
                    <a:pt x="179" y="544"/>
                  </a:lnTo>
                  <a:lnTo>
                    <a:pt x="183" y="549"/>
                  </a:lnTo>
                  <a:lnTo>
                    <a:pt x="183" y="549"/>
                  </a:lnTo>
                  <a:lnTo>
                    <a:pt x="193" y="553"/>
                  </a:lnTo>
                  <a:lnTo>
                    <a:pt x="193" y="553"/>
                  </a:lnTo>
                  <a:lnTo>
                    <a:pt x="207" y="563"/>
                  </a:lnTo>
                  <a:lnTo>
                    <a:pt x="207" y="563"/>
                  </a:lnTo>
                  <a:lnTo>
                    <a:pt x="216" y="568"/>
                  </a:lnTo>
                  <a:lnTo>
                    <a:pt x="216" y="568"/>
                  </a:lnTo>
                  <a:lnTo>
                    <a:pt x="225" y="572"/>
                  </a:lnTo>
                  <a:lnTo>
                    <a:pt x="225" y="572"/>
                  </a:lnTo>
                  <a:lnTo>
                    <a:pt x="230" y="577"/>
                  </a:lnTo>
                  <a:lnTo>
                    <a:pt x="235" y="577"/>
                  </a:lnTo>
                  <a:lnTo>
                    <a:pt x="240" y="577"/>
                  </a:lnTo>
                  <a:lnTo>
                    <a:pt x="244" y="572"/>
                  </a:lnTo>
                  <a:lnTo>
                    <a:pt x="244" y="558"/>
                  </a:lnTo>
                  <a:lnTo>
                    <a:pt x="244" y="558"/>
                  </a:lnTo>
                  <a:lnTo>
                    <a:pt x="249" y="539"/>
                  </a:lnTo>
                  <a:lnTo>
                    <a:pt x="249" y="539"/>
                  </a:lnTo>
                  <a:lnTo>
                    <a:pt x="249" y="535"/>
                  </a:lnTo>
                  <a:lnTo>
                    <a:pt x="258" y="530"/>
                  </a:lnTo>
                  <a:lnTo>
                    <a:pt x="268" y="530"/>
                  </a:lnTo>
                  <a:lnTo>
                    <a:pt x="268" y="530"/>
                  </a:lnTo>
                  <a:lnTo>
                    <a:pt x="282" y="530"/>
                  </a:lnTo>
                  <a:lnTo>
                    <a:pt x="282" y="530"/>
                  </a:lnTo>
                  <a:lnTo>
                    <a:pt x="296" y="525"/>
                  </a:lnTo>
                  <a:lnTo>
                    <a:pt x="296" y="525"/>
                  </a:lnTo>
                  <a:lnTo>
                    <a:pt x="310" y="525"/>
                  </a:lnTo>
                  <a:lnTo>
                    <a:pt x="319" y="516"/>
                  </a:lnTo>
                  <a:lnTo>
                    <a:pt x="319" y="502"/>
                  </a:lnTo>
                  <a:lnTo>
                    <a:pt x="319" y="488"/>
                  </a:lnTo>
                  <a:lnTo>
                    <a:pt x="315" y="474"/>
                  </a:lnTo>
                  <a:lnTo>
                    <a:pt x="305" y="455"/>
                  </a:lnTo>
                  <a:lnTo>
                    <a:pt x="291" y="436"/>
                  </a:lnTo>
                  <a:lnTo>
                    <a:pt x="296" y="432"/>
                  </a:lnTo>
                  <a:lnTo>
                    <a:pt x="296" y="432"/>
                  </a:lnTo>
                  <a:lnTo>
                    <a:pt x="301" y="427"/>
                  </a:lnTo>
                  <a:lnTo>
                    <a:pt x="305" y="427"/>
                  </a:lnTo>
                  <a:lnTo>
                    <a:pt x="324" y="427"/>
                  </a:lnTo>
                  <a:lnTo>
                    <a:pt x="324" y="427"/>
                  </a:lnTo>
                  <a:lnTo>
                    <a:pt x="333" y="427"/>
                  </a:lnTo>
                  <a:lnTo>
                    <a:pt x="333" y="427"/>
                  </a:lnTo>
                  <a:lnTo>
                    <a:pt x="352" y="436"/>
                  </a:lnTo>
                  <a:lnTo>
                    <a:pt x="352" y="436"/>
                  </a:lnTo>
                  <a:lnTo>
                    <a:pt x="366" y="441"/>
                  </a:lnTo>
                  <a:lnTo>
                    <a:pt x="380" y="441"/>
                  </a:lnTo>
                  <a:lnTo>
                    <a:pt x="380" y="441"/>
                  </a:lnTo>
                  <a:lnTo>
                    <a:pt x="394" y="436"/>
                  </a:lnTo>
                  <a:lnTo>
                    <a:pt x="418" y="436"/>
                  </a:lnTo>
                  <a:lnTo>
                    <a:pt x="418" y="436"/>
                  </a:lnTo>
                  <a:lnTo>
                    <a:pt x="422" y="441"/>
                  </a:lnTo>
                  <a:lnTo>
                    <a:pt x="427" y="450"/>
                  </a:lnTo>
                  <a:lnTo>
                    <a:pt x="427" y="450"/>
                  </a:lnTo>
                  <a:lnTo>
                    <a:pt x="437" y="455"/>
                  </a:lnTo>
                  <a:lnTo>
                    <a:pt x="451" y="464"/>
                  </a:lnTo>
                  <a:lnTo>
                    <a:pt x="451" y="464"/>
                  </a:lnTo>
                  <a:lnTo>
                    <a:pt x="479" y="464"/>
                  </a:lnTo>
                  <a:lnTo>
                    <a:pt x="498" y="464"/>
                  </a:lnTo>
                  <a:lnTo>
                    <a:pt x="498" y="464"/>
                  </a:lnTo>
                  <a:lnTo>
                    <a:pt x="526" y="464"/>
                  </a:lnTo>
                  <a:lnTo>
                    <a:pt x="526" y="464"/>
                  </a:lnTo>
                  <a:lnTo>
                    <a:pt x="559" y="450"/>
                  </a:lnTo>
                  <a:lnTo>
                    <a:pt x="559" y="450"/>
                  </a:lnTo>
                  <a:lnTo>
                    <a:pt x="582" y="432"/>
                  </a:lnTo>
                  <a:lnTo>
                    <a:pt x="582" y="432"/>
                  </a:lnTo>
                  <a:lnTo>
                    <a:pt x="591" y="427"/>
                  </a:lnTo>
                  <a:lnTo>
                    <a:pt x="596" y="427"/>
                  </a:lnTo>
                  <a:lnTo>
                    <a:pt x="624" y="432"/>
                  </a:lnTo>
                  <a:lnTo>
                    <a:pt x="624" y="432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48" y="427"/>
                  </a:lnTo>
                  <a:lnTo>
                    <a:pt x="657" y="422"/>
                  </a:lnTo>
                  <a:lnTo>
                    <a:pt x="676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713" y="408"/>
                  </a:lnTo>
                  <a:lnTo>
                    <a:pt x="727" y="403"/>
                  </a:lnTo>
                  <a:lnTo>
                    <a:pt x="737" y="394"/>
                  </a:lnTo>
                  <a:lnTo>
                    <a:pt x="741" y="385"/>
                  </a:lnTo>
                  <a:lnTo>
                    <a:pt x="746" y="356"/>
                  </a:lnTo>
                  <a:lnTo>
                    <a:pt x="746" y="342"/>
                  </a:lnTo>
                  <a:lnTo>
                    <a:pt x="746" y="342"/>
                  </a:lnTo>
                  <a:lnTo>
                    <a:pt x="760" y="338"/>
                  </a:lnTo>
                  <a:lnTo>
                    <a:pt x="779" y="328"/>
                  </a:lnTo>
                  <a:lnTo>
                    <a:pt x="802" y="310"/>
                  </a:lnTo>
                  <a:lnTo>
                    <a:pt x="802" y="310"/>
                  </a:lnTo>
                  <a:lnTo>
                    <a:pt x="802" y="295"/>
                  </a:lnTo>
                  <a:lnTo>
                    <a:pt x="802" y="295"/>
                  </a:lnTo>
                  <a:lnTo>
                    <a:pt x="802" y="281"/>
                  </a:lnTo>
                  <a:lnTo>
                    <a:pt x="812" y="272"/>
                  </a:lnTo>
                  <a:lnTo>
                    <a:pt x="826" y="258"/>
                  </a:lnTo>
                  <a:lnTo>
                    <a:pt x="835" y="239"/>
                  </a:lnTo>
                  <a:lnTo>
                    <a:pt x="835" y="211"/>
                  </a:lnTo>
                  <a:lnTo>
                    <a:pt x="835" y="206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9" name="Freeform 11"/>
            <p:cNvSpPr>
              <a:spLocks/>
            </p:cNvSpPr>
            <p:nvPr/>
          </p:nvSpPr>
          <p:spPr bwMode="auto">
            <a:xfrm>
              <a:off x="2396" y="2812"/>
              <a:ext cx="1304" cy="1206"/>
            </a:xfrm>
            <a:custGeom>
              <a:avLst/>
              <a:gdLst/>
              <a:ahLst/>
              <a:cxnLst>
                <a:cxn ang="0">
                  <a:pos x="1220" y="122"/>
                </a:cxn>
                <a:cxn ang="0">
                  <a:pos x="1239" y="42"/>
                </a:cxn>
                <a:cxn ang="0">
                  <a:pos x="1211" y="5"/>
                </a:cxn>
                <a:cxn ang="0">
                  <a:pos x="1168" y="23"/>
                </a:cxn>
                <a:cxn ang="0">
                  <a:pos x="1098" y="61"/>
                </a:cxn>
                <a:cxn ang="0">
                  <a:pos x="1046" y="33"/>
                </a:cxn>
                <a:cxn ang="0">
                  <a:pos x="906" y="89"/>
                </a:cxn>
                <a:cxn ang="0">
                  <a:pos x="868" y="103"/>
                </a:cxn>
                <a:cxn ang="0">
                  <a:pos x="807" y="94"/>
                </a:cxn>
                <a:cxn ang="0">
                  <a:pos x="751" y="117"/>
                </a:cxn>
                <a:cxn ang="0">
                  <a:pos x="718" y="122"/>
                </a:cxn>
                <a:cxn ang="0">
                  <a:pos x="699" y="126"/>
                </a:cxn>
                <a:cxn ang="0">
                  <a:pos x="657" y="145"/>
                </a:cxn>
                <a:cxn ang="0">
                  <a:pos x="559" y="117"/>
                </a:cxn>
                <a:cxn ang="0">
                  <a:pos x="493" y="155"/>
                </a:cxn>
                <a:cxn ang="0">
                  <a:pos x="455" y="126"/>
                </a:cxn>
                <a:cxn ang="0">
                  <a:pos x="324" y="150"/>
                </a:cxn>
                <a:cxn ang="0">
                  <a:pos x="197" y="324"/>
                </a:cxn>
                <a:cxn ang="0">
                  <a:pos x="150" y="389"/>
                </a:cxn>
                <a:cxn ang="0">
                  <a:pos x="136" y="427"/>
                </a:cxn>
                <a:cxn ang="0">
                  <a:pos x="160" y="530"/>
                </a:cxn>
                <a:cxn ang="0">
                  <a:pos x="85" y="539"/>
                </a:cxn>
                <a:cxn ang="0">
                  <a:pos x="5" y="666"/>
                </a:cxn>
                <a:cxn ang="0">
                  <a:pos x="85" y="783"/>
                </a:cxn>
                <a:cxn ang="0">
                  <a:pos x="221" y="760"/>
                </a:cxn>
                <a:cxn ang="0">
                  <a:pos x="338" y="774"/>
                </a:cxn>
                <a:cxn ang="0">
                  <a:pos x="423" y="821"/>
                </a:cxn>
                <a:cxn ang="0">
                  <a:pos x="451" y="886"/>
                </a:cxn>
                <a:cxn ang="0">
                  <a:pos x="451" y="980"/>
                </a:cxn>
                <a:cxn ang="0">
                  <a:pos x="521" y="966"/>
                </a:cxn>
                <a:cxn ang="0">
                  <a:pos x="596" y="985"/>
                </a:cxn>
                <a:cxn ang="0">
                  <a:pos x="610" y="1032"/>
                </a:cxn>
                <a:cxn ang="0">
                  <a:pos x="606" y="1055"/>
                </a:cxn>
                <a:cxn ang="0">
                  <a:pos x="648" y="1102"/>
                </a:cxn>
                <a:cxn ang="0">
                  <a:pos x="662" y="1159"/>
                </a:cxn>
                <a:cxn ang="0">
                  <a:pos x="713" y="1168"/>
                </a:cxn>
                <a:cxn ang="0">
                  <a:pos x="765" y="1206"/>
                </a:cxn>
                <a:cxn ang="0">
                  <a:pos x="803" y="1154"/>
                </a:cxn>
                <a:cxn ang="0">
                  <a:pos x="803" y="1107"/>
                </a:cxn>
                <a:cxn ang="0">
                  <a:pos x="798" y="1074"/>
                </a:cxn>
                <a:cxn ang="0">
                  <a:pos x="835" y="1041"/>
                </a:cxn>
                <a:cxn ang="0">
                  <a:pos x="854" y="1008"/>
                </a:cxn>
                <a:cxn ang="0">
                  <a:pos x="835" y="962"/>
                </a:cxn>
                <a:cxn ang="0">
                  <a:pos x="849" y="915"/>
                </a:cxn>
                <a:cxn ang="0">
                  <a:pos x="868" y="910"/>
                </a:cxn>
                <a:cxn ang="0">
                  <a:pos x="901" y="910"/>
                </a:cxn>
                <a:cxn ang="0">
                  <a:pos x="934" y="849"/>
                </a:cxn>
                <a:cxn ang="0">
                  <a:pos x="990" y="788"/>
                </a:cxn>
                <a:cxn ang="0">
                  <a:pos x="1000" y="718"/>
                </a:cxn>
                <a:cxn ang="0">
                  <a:pos x="1009" y="610"/>
                </a:cxn>
                <a:cxn ang="0">
                  <a:pos x="1009" y="530"/>
                </a:cxn>
                <a:cxn ang="0">
                  <a:pos x="1070" y="460"/>
                </a:cxn>
                <a:cxn ang="0">
                  <a:pos x="1122" y="394"/>
                </a:cxn>
                <a:cxn ang="0">
                  <a:pos x="1178" y="333"/>
                </a:cxn>
                <a:cxn ang="0">
                  <a:pos x="1201" y="305"/>
                </a:cxn>
                <a:cxn ang="0">
                  <a:pos x="1267" y="309"/>
                </a:cxn>
              </a:cxnLst>
              <a:rect l="0" t="0" r="r" b="b"/>
              <a:pathLst>
                <a:path w="1304" h="1206">
                  <a:moveTo>
                    <a:pt x="1295" y="192"/>
                  </a:moveTo>
                  <a:lnTo>
                    <a:pt x="1276" y="173"/>
                  </a:lnTo>
                  <a:lnTo>
                    <a:pt x="1258" y="159"/>
                  </a:lnTo>
                  <a:lnTo>
                    <a:pt x="1243" y="150"/>
                  </a:lnTo>
                  <a:lnTo>
                    <a:pt x="1229" y="141"/>
                  </a:lnTo>
                  <a:lnTo>
                    <a:pt x="1215" y="131"/>
                  </a:lnTo>
                  <a:lnTo>
                    <a:pt x="1220" y="122"/>
                  </a:lnTo>
                  <a:lnTo>
                    <a:pt x="1220" y="122"/>
                  </a:lnTo>
                  <a:lnTo>
                    <a:pt x="1229" y="108"/>
                  </a:lnTo>
                  <a:lnTo>
                    <a:pt x="1248" y="94"/>
                  </a:lnTo>
                  <a:lnTo>
                    <a:pt x="1248" y="80"/>
                  </a:lnTo>
                  <a:lnTo>
                    <a:pt x="1248" y="66"/>
                  </a:lnTo>
                  <a:lnTo>
                    <a:pt x="1243" y="56"/>
                  </a:lnTo>
                  <a:lnTo>
                    <a:pt x="1243" y="56"/>
                  </a:lnTo>
                  <a:lnTo>
                    <a:pt x="1239" y="42"/>
                  </a:lnTo>
                  <a:lnTo>
                    <a:pt x="1239" y="42"/>
                  </a:lnTo>
                  <a:lnTo>
                    <a:pt x="1239" y="33"/>
                  </a:lnTo>
                  <a:lnTo>
                    <a:pt x="1239" y="33"/>
                  </a:lnTo>
                  <a:lnTo>
                    <a:pt x="1239" y="19"/>
                  </a:lnTo>
                  <a:lnTo>
                    <a:pt x="1239" y="9"/>
                  </a:lnTo>
                  <a:lnTo>
                    <a:pt x="1234" y="5"/>
                  </a:lnTo>
                  <a:lnTo>
                    <a:pt x="1225" y="0"/>
                  </a:lnTo>
                  <a:lnTo>
                    <a:pt x="1215" y="5"/>
                  </a:lnTo>
                  <a:lnTo>
                    <a:pt x="1211" y="5"/>
                  </a:lnTo>
                  <a:lnTo>
                    <a:pt x="1206" y="9"/>
                  </a:lnTo>
                  <a:lnTo>
                    <a:pt x="1197" y="14"/>
                  </a:lnTo>
                  <a:lnTo>
                    <a:pt x="1192" y="14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73" y="19"/>
                  </a:lnTo>
                  <a:lnTo>
                    <a:pt x="1168" y="19"/>
                  </a:lnTo>
                  <a:lnTo>
                    <a:pt x="1168" y="23"/>
                  </a:lnTo>
                  <a:lnTo>
                    <a:pt x="1168" y="23"/>
                  </a:lnTo>
                  <a:lnTo>
                    <a:pt x="1159" y="42"/>
                  </a:lnTo>
                  <a:lnTo>
                    <a:pt x="1150" y="61"/>
                  </a:lnTo>
                  <a:lnTo>
                    <a:pt x="1150" y="61"/>
                  </a:lnTo>
                  <a:lnTo>
                    <a:pt x="1136" y="61"/>
                  </a:lnTo>
                  <a:lnTo>
                    <a:pt x="1117" y="66"/>
                  </a:lnTo>
                  <a:lnTo>
                    <a:pt x="1117" y="66"/>
                  </a:lnTo>
                  <a:lnTo>
                    <a:pt x="1098" y="61"/>
                  </a:lnTo>
                  <a:lnTo>
                    <a:pt x="1098" y="61"/>
                  </a:lnTo>
                  <a:lnTo>
                    <a:pt x="1084" y="51"/>
                  </a:lnTo>
                  <a:lnTo>
                    <a:pt x="1084" y="51"/>
                  </a:lnTo>
                  <a:lnTo>
                    <a:pt x="1079" y="47"/>
                  </a:lnTo>
                  <a:lnTo>
                    <a:pt x="1070" y="42"/>
                  </a:lnTo>
                  <a:lnTo>
                    <a:pt x="1070" y="42"/>
                  </a:lnTo>
                  <a:lnTo>
                    <a:pt x="1061" y="33"/>
                  </a:lnTo>
                  <a:lnTo>
                    <a:pt x="1046" y="33"/>
                  </a:lnTo>
                  <a:lnTo>
                    <a:pt x="1014" y="37"/>
                  </a:lnTo>
                  <a:lnTo>
                    <a:pt x="971" y="75"/>
                  </a:lnTo>
                  <a:lnTo>
                    <a:pt x="948" y="80"/>
                  </a:lnTo>
                  <a:lnTo>
                    <a:pt x="939" y="80"/>
                  </a:lnTo>
                  <a:lnTo>
                    <a:pt x="929" y="80"/>
                  </a:lnTo>
                  <a:lnTo>
                    <a:pt x="920" y="84"/>
                  </a:lnTo>
                  <a:lnTo>
                    <a:pt x="906" y="89"/>
                  </a:lnTo>
                  <a:lnTo>
                    <a:pt x="906" y="89"/>
                  </a:lnTo>
                  <a:lnTo>
                    <a:pt x="906" y="94"/>
                  </a:lnTo>
                  <a:lnTo>
                    <a:pt x="896" y="94"/>
                  </a:lnTo>
                  <a:lnTo>
                    <a:pt x="896" y="94"/>
                  </a:lnTo>
                  <a:lnTo>
                    <a:pt x="882" y="94"/>
                  </a:lnTo>
                  <a:lnTo>
                    <a:pt x="882" y="94"/>
                  </a:lnTo>
                  <a:lnTo>
                    <a:pt x="878" y="94"/>
                  </a:lnTo>
                  <a:lnTo>
                    <a:pt x="878" y="94"/>
                  </a:lnTo>
                  <a:lnTo>
                    <a:pt x="868" y="103"/>
                  </a:lnTo>
                  <a:lnTo>
                    <a:pt x="854" y="108"/>
                  </a:lnTo>
                  <a:lnTo>
                    <a:pt x="854" y="108"/>
                  </a:lnTo>
                  <a:lnTo>
                    <a:pt x="835" y="103"/>
                  </a:lnTo>
                  <a:lnTo>
                    <a:pt x="826" y="98"/>
                  </a:lnTo>
                  <a:lnTo>
                    <a:pt x="826" y="98"/>
                  </a:lnTo>
                  <a:lnTo>
                    <a:pt x="817" y="94"/>
                  </a:lnTo>
                  <a:lnTo>
                    <a:pt x="817" y="94"/>
                  </a:lnTo>
                  <a:lnTo>
                    <a:pt x="807" y="94"/>
                  </a:lnTo>
                  <a:lnTo>
                    <a:pt x="807" y="94"/>
                  </a:lnTo>
                  <a:lnTo>
                    <a:pt x="793" y="94"/>
                  </a:lnTo>
                  <a:lnTo>
                    <a:pt x="793" y="94"/>
                  </a:lnTo>
                  <a:lnTo>
                    <a:pt x="779" y="94"/>
                  </a:lnTo>
                  <a:lnTo>
                    <a:pt x="770" y="98"/>
                  </a:lnTo>
                  <a:lnTo>
                    <a:pt x="760" y="108"/>
                  </a:lnTo>
                  <a:lnTo>
                    <a:pt x="751" y="117"/>
                  </a:lnTo>
                  <a:lnTo>
                    <a:pt x="751" y="117"/>
                  </a:lnTo>
                  <a:lnTo>
                    <a:pt x="751" y="117"/>
                  </a:lnTo>
                  <a:lnTo>
                    <a:pt x="742" y="122"/>
                  </a:lnTo>
                  <a:lnTo>
                    <a:pt x="742" y="122"/>
                  </a:lnTo>
                  <a:lnTo>
                    <a:pt x="727" y="122"/>
                  </a:lnTo>
                  <a:lnTo>
                    <a:pt x="727" y="122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713" y="122"/>
                  </a:lnTo>
                  <a:lnTo>
                    <a:pt x="713" y="122"/>
                  </a:lnTo>
                  <a:lnTo>
                    <a:pt x="713" y="122"/>
                  </a:lnTo>
                  <a:lnTo>
                    <a:pt x="713" y="122"/>
                  </a:lnTo>
                  <a:lnTo>
                    <a:pt x="704" y="122"/>
                  </a:lnTo>
                  <a:lnTo>
                    <a:pt x="699" y="126"/>
                  </a:lnTo>
                  <a:lnTo>
                    <a:pt x="699" y="126"/>
                  </a:lnTo>
                  <a:lnTo>
                    <a:pt x="699" y="131"/>
                  </a:lnTo>
                  <a:lnTo>
                    <a:pt x="695" y="136"/>
                  </a:lnTo>
                  <a:lnTo>
                    <a:pt x="695" y="136"/>
                  </a:lnTo>
                  <a:lnTo>
                    <a:pt x="671" y="141"/>
                  </a:lnTo>
                  <a:lnTo>
                    <a:pt x="671" y="141"/>
                  </a:lnTo>
                  <a:lnTo>
                    <a:pt x="666" y="141"/>
                  </a:lnTo>
                  <a:lnTo>
                    <a:pt x="657" y="145"/>
                  </a:lnTo>
                  <a:lnTo>
                    <a:pt x="657" y="145"/>
                  </a:lnTo>
                  <a:lnTo>
                    <a:pt x="629" y="145"/>
                  </a:lnTo>
                  <a:lnTo>
                    <a:pt x="629" y="145"/>
                  </a:lnTo>
                  <a:lnTo>
                    <a:pt x="620" y="145"/>
                  </a:lnTo>
                  <a:lnTo>
                    <a:pt x="606" y="136"/>
                  </a:lnTo>
                  <a:lnTo>
                    <a:pt x="606" y="136"/>
                  </a:lnTo>
                  <a:lnTo>
                    <a:pt x="582" y="126"/>
                  </a:lnTo>
                  <a:lnTo>
                    <a:pt x="559" y="117"/>
                  </a:lnTo>
                  <a:lnTo>
                    <a:pt x="559" y="117"/>
                  </a:lnTo>
                  <a:lnTo>
                    <a:pt x="545" y="126"/>
                  </a:lnTo>
                  <a:lnTo>
                    <a:pt x="530" y="136"/>
                  </a:lnTo>
                  <a:lnTo>
                    <a:pt x="526" y="145"/>
                  </a:lnTo>
                  <a:lnTo>
                    <a:pt x="516" y="155"/>
                  </a:lnTo>
                  <a:lnTo>
                    <a:pt x="502" y="159"/>
                  </a:lnTo>
                  <a:lnTo>
                    <a:pt x="502" y="159"/>
                  </a:lnTo>
                  <a:lnTo>
                    <a:pt x="498" y="159"/>
                  </a:lnTo>
                  <a:lnTo>
                    <a:pt x="493" y="155"/>
                  </a:lnTo>
                  <a:lnTo>
                    <a:pt x="493" y="155"/>
                  </a:lnTo>
                  <a:lnTo>
                    <a:pt x="479" y="145"/>
                  </a:lnTo>
                  <a:lnTo>
                    <a:pt x="479" y="145"/>
                  </a:lnTo>
                  <a:lnTo>
                    <a:pt x="474" y="141"/>
                  </a:lnTo>
                  <a:lnTo>
                    <a:pt x="469" y="136"/>
                  </a:lnTo>
                  <a:lnTo>
                    <a:pt x="469" y="136"/>
                  </a:lnTo>
                  <a:lnTo>
                    <a:pt x="455" y="126"/>
                  </a:lnTo>
                  <a:lnTo>
                    <a:pt x="455" y="126"/>
                  </a:lnTo>
                  <a:lnTo>
                    <a:pt x="446" y="122"/>
                  </a:lnTo>
                  <a:lnTo>
                    <a:pt x="432" y="117"/>
                  </a:lnTo>
                  <a:lnTo>
                    <a:pt x="432" y="117"/>
                  </a:lnTo>
                  <a:lnTo>
                    <a:pt x="404" y="117"/>
                  </a:lnTo>
                  <a:lnTo>
                    <a:pt x="380" y="117"/>
                  </a:lnTo>
                  <a:lnTo>
                    <a:pt x="380" y="117"/>
                  </a:lnTo>
                  <a:lnTo>
                    <a:pt x="348" y="136"/>
                  </a:lnTo>
                  <a:lnTo>
                    <a:pt x="324" y="150"/>
                  </a:lnTo>
                  <a:lnTo>
                    <a:pt x="310" y="169"/>
                  </a:lnTo>
                  <a:lnTo>
                    <a:pt x="226" y="253"/>
                  </a:lnTo>
                  <a:lnTo>
                    <a:pt x="226" y="253"/>
                  </a:lnTo>
                  <a:lnTo>
                    <a:pt x="226" y="263"/>
                  </a:lnTo>
                  <a:lnTo>
                    <a:pt x="221" y="286"/>
                  </a:lnTo>
                  <a:lnTo>
                    <a:pt x="216" y="295"/>
                  </a:lnTo>
                  <a:lnTo>
                    <a:pt x="207" y="309"/>
                  </a:lnTo>
                  <a:lnTo>
                    <a:pt x="197" y="324"/>
                  </a:lnTo>
                  <a:lnTo>
                    <a:pt x="179" y="333"/>
                  </a:lnTo>
                  <a:lnTo>
                    <a:pt x="179" y="333"/>
                  </a:lnTo>
                  <a:lnTo>
                    <a:pt x="183" y="342"/>
                  </a:lnTo>
                  <a:lnTo>
                    <a:pt x="188" y="352"/>
                  </a:lnTo>
                  <a:lnTo>
                    <a:pt x="188" y="366"/>
                  </a:lnTo>
                  <a:lnTo>
                    <a:pt x="179" y="375"/>
                  </a:lnTo>
                  <a:lnTo>
                    <a:pt x="169" y="385"/>
                  </a:lnTo>
                  <a:lnTo>
                    <a:pt x="150" y="389"/>
                  </a:lnTo>
                  <a:lnTo>
                    <a:pt x="118" y="385"/>
                  </a:lnTo>
                  <a:lnTo>
                    <a:pt x="104" y="380"/>
                  </a:lnTo>
                  <a:lnTo>
                    <a:pt x="99" y="385"/>
                  </a:lnTo>
                  <a:lnTo>
                    <a:pt x="99" y="385"/>
                  </a:lnTo>
                  <a:lnTo>
                    <a:pt x="108" y="399"/>
                  </a:lnTo>
                  <a:lnTo>
                    <a:pt x="118" y="413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50" y="441"/>
                  </a:lnTo>
                  <a:lnTo>
                    <a:pt x="165" y="460"/>
                  </a:lnTo>
                  <a:lnTo>
                    <a:pt x="179" y="478"/>
                  </a:lnTo>
                  <a:lnTo>
                    <a:pt x="183" y="497"/>
                  </a:lnTo>
                  <a:lnTo>
                    <a:pt x="183" y="506"/>
                  </a:lnTo>
                  <a:lnTo>
                    <a:pt x="179" y="516"/>
                  </a:lnTo>
                  <a:lnTo>
                    <a:pt x="169" y="525"/>
                  </a:lnTo>
                  <a:lnTo>
                    <a:pt x="160" y="530"/>
                  </a:lnTo>
                  <a:lnTo>
                    <a:pt x="146" y="535"/>
                  </a:lnTo>
                  <a:lnTo>
                    <a:pt x="122" y="535"/>
                  </a:lnTo>
                  <a:lnTo>
                    <a:pt x="113" y="535"/>
                  </a:lnTo>
                  <a:lnTo>
                    <a:pt x="113" y="535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94" y="535"/>
                  </a:lnTo>
                  <a:lnTo>
                    <a:pt x="85" y="539"/>
                  </a:lnTo>
                  <a:lnTo>
                    <a:pt x="75" y="549"/>
                  </a:lnTo>
                  <a:lnTo>
                    <a:pt x="75" y="549"/>
                  </a:lnTo>
                  <a:lnTo>
                    <a:pt x="57" y="591"/>
                  </a:lnTo>
                  <a:lnTo>
                    <a:pt x="38" y="614"/>
                  </a:lnTo>
                  <a:lnTo>
                    <a:pt x="19" y="628"/>
                  </a:lnTo>
                  <a:lnTo>
                    <a:pt x="0" y="652"/>
                  </a:lnTo>
                  <a:lnTo>
                    <a:pt x="0" y="657"/>
                  </a:lnTo>
                  <a:lnTo>
                    <a:pt x="5" y="666"/>
                  </a:lnTo>
                  <a:lnTo>
                    <a:pt x="5" y="680"/>
                  </a:lnTo>
                  <a:lnTo>
                    <a:pt x="10" y="708"/>
                  </a:lnTo>
                  <a:lnTo>
                    <a:pt x="19" y="732"/>
                  </a:lnTo>
                  <a:lnTo>
                    <a:pt x="29" y="746"/>
                  </a:lnTo>
                  <a:lnTo>
                    <a:pt x="38" y="755"/>
                  </a:lnTo>
                  <a:lnTo>
                    <a:pt x="57" y="769"/>
                  </a:lnTo>
                  <a:lnTo>
                    <a:pt x="66" y="779"/>
                  </a:lnTo>
                  <a:lnTo>
                    <a:pt x="85" y="783"/>
                  </a:lnTo>
                  <a:lnTo>
                    <a:pt x="108" y="793"/>
                  </a:lnTo>
                  <a:lnTo>
                    <a:pt x="136" y="807"/>
                  </a:lnTo>
                  <a:lnTo>
                    <a:pt x="155" y="807"/>
                  </a:lnTo>
                  <a:lnTo>
                    <a:pt x="169" y="807"/>
                  </a:lnTo>
                  <a:lnTo>
                    <a:pt x="183" y="802"/>
                  </a:lnTo>
                  <a:lnTo>
                    <a:pt x="193" y="793"/>
                  </a:lnTo>
                  <a:lnTo>
                    <a:pt x="211" y="779"/>
                  </a:lnTo>
                  <a:lnTo>
                    <a:pt x="221" y="760"/>
                  </a:lnTo>
                  <a:lnTo>
                    <a:pt x="240" y="750"/>
                  </a:lnTo>
                  <a:lnTo>
                    <a:pt x="254" y="750"/>
                  </a:lnTo>
                  <a:lnTo>
                    <a:pt x="272" y="750"/>
                  </a:lnTo>
                  <a:lnTo>
                    <a:pt x="277" y="750"/>
                  </a:lnTo>
                  <a:lnTo>
                    <a:pt x="287" y="755"/>
                  </a:lnTo>
                  <a:lnTo>
                    <a:pt x="305" y="760"/>
                  </a:lnTo>
                  <a:lnTo>
                    <a:pt x="329" y="769"/>
                  </a:lnTo>
                  <a:lnTo>
                    <a:pt x="338" y="774"/>
                  </a:lnTo>
                  <a:lnTo>
                    <a:pt x="352" y="779"/>
                  </a:lnTo>
                  <a:lnTo>
                    <a:pt x="376" y="779"/>
                  </a:lnTo>
                  <a:lnTo>
                    <a:pt x="385" y="779"/>
                  </a:lnTo>
                  <a:lnTo>
                    <a:pt x="394" y="779"/>
                  </a:lnTo>
                  <a:lnTo>
                    <a:pt x="404" y="788"/>
                  </a:lnTo>
                  <a:lnTo>
                    <a:pt x="408" y="797"/>
                  </a:lnTo>
                  <a:lnTo>
                    <a:pt x="418" y="816"/>
                  </a:lnTo>
                  <a:lnTo>
                    <a:pt x="423" y="821"/>
                  </a:lnTo>
                  <a:lnTo>
                    <a:pt x="432" y="830"/>
                  </a:lnTo>
                  <a:lnTo>
                    <a:pt x="446" y="835"/>
                  </a:lnTo>
                  <a:lnTo>
                    <a:pt x="451" y="844"/>
                  </a:lnTo>
                  <a:lnTo>
                    <a:pt x="451" y="844"/>
                  </a:lnTo>
                  <a:lnTo>
                    <a:pt x="451" y="858"/>
                  </a:lnTo>
                  <a:lnTo>
                    <a:pt x="451" y="858"/>
                  </a:lnTo>
                  <a:lnTo>
                    <a:pt x="451" y="872"/>
                  </a:lnTo>
                  <a:lnTo>
                    <a:pt x="451" y="886"/>
                  </a:lnTo>
                  <a:lnTo>
                    <a:pt x="446" y="901"/>
                  </a:lnTo>
                  <a:lnTo>
                    <a:pt x="441" y="905"/>
                  </a:lnTo>
                  <a:lnTo>
                    <a:pt x="441" y="919"/>
                  </a:lnTo>
                  <a:lnTo>
                    <a:pt x="446" y="938"/>
                  </a:lnTo>
                  <a:lnTo>
                    <a:pt x="451" y="952"/>
                  </a:lnTo>
                  <a:lnTo>
                    <a:pt x="451" y="962"/>
                  </a:lnTo>
                  <a:lnTo>
                    <a:pt x="451" y="971"/>
                  </a:lnTo>
                  <a:lnTo>
                    <a:pt x="451" y="980"/>
                  </a:lnTo>
                  <a:lnTo>
                    <a:pt x="451" y="999"/>
                  </a:lnTo>
                  <a:lnTo>
                    <a:pt x="460" y="1008"/>
                  </a:lnTo>
                  <a:lnTo>
                    <a:pt x="474" y="1008"/>
                  </a:lnTo>
                  <a:lnTo>
                    <a:pt x="484" y="994"/>
                  </a:lnTo>
                  <a:lnTo>
                    <a:pt x="488" y="990"/>
                  </a:lnTo>
                  <a:lnTo>
                    <a:pt x="502" y="976"/>
                  </a:lnTo>
                  <a:lnTo>
                    <a:pt x="512" y="966"/>
                  </a:lnTo>
                  <a:lnTo>
                    <a:pt x="521" y="966"/>
                  </a:lnTo>
                  <a:lnTo>
                    <a:pt x="530" y="971"/>
                  </a:lnTo>
                  <a:lnTo>
                    <a:pt x="530" y="980"/>
                  </a:lnTo>
                  <a:lnTo>
                    <a:pt x="545" y="985"/>
                  </a:lnTo>
                  <a:lnTo>
                    <a:pt x="559" y="976"/>
                  </a:lnTo>
                  <a:lnTo>
                    <a:pt x="568" y="971"/>
                  </a:lnTo>
                  <a:lnTo>
                    <a:pt x="577" y="971"/>
                  </a:lnTo>
                  <a:lnTo>
                    <a:pt x="582" y="980"/>
                  </a:lnTo>
                  <a:lnTo>
                    <a:pt x="596" y="985"/>
                  </a:lnTo>
                  <a:lnTo>
                    <a:pt x="606" y="990"/>
                  </a:lnTo>
                  <a:lnTo>
                    <a:pt x="610" y="994"/>
                  </a:lnTo>
                  <a:lnTo>
                    <a:pt x="620" y="999"/>
                  </a:lnTo>
                  <a:lnTo>
                    <a:pt x="620" y="1013"/>
                  </a:lnTo>
                  <a:lnTo>
                    <a:pt x="620" y="1018"/>
                  </a:lnTo>
                  <a:lnTo>
                    <a:pt x="620" y="1023"/>
                  </a:lnTo>
                  <a:lnTo>
                    <a:pt x="615" y="1027"/>
                  </a:lnTo>
                  <a:lnTo>
                    <a:pt x="610" y="1032"/>
                  </a:lnTo>
                  <a:lnTo>
                    <a:pt x="610" y="1032"/>
                  </a:lnTo>
                  <a:lnTo>
                    <a:pt x="610" y="1037"/>
                  </a:lnTo>
                  <a:lnTo>
                    <a:pt x="610" y="1037"/>
                  </a:lnTo>
                  <a:lnTo>
                    <a:pt x="606" y="1046"/>
                  </a:lnTo>
                  <a:lnTo>
                    <a:pt x="606" y="1046"/>
                  </a:lnTo>
                  <a:lnTo>
                    <a:pt x="606" y="1051"/>
                  </a:lnTo>
                  <a:lnTo>
                    <a:pt x="606" y="1051"/>
                  </a:lnTo>
                  <a:lnTo>
                    <a:pt x="606" y="1055"/>
                  </a:lnTo>
                  <a:lnTo>
                    <a:pt x="610" y="1065"/>
                  </a:lnTo>
                  <a:lnTo>
                    <a:pt x="615" y="1069"/>
                  </a:lnTo>
                  <a:lnTo>
                    <a:pt x="624" y="1079"/>
                  </a:lnTo>
                  <a:lnTo>
                    <a:pt x="629" y="1084"/>
                  </a:lnTo>
                  <a:lnTo>
                    <a:pt x="638" y="1098"/>
                  </a:lnTo>
                  <a:lnTo>
                    <a:pt x="638" y="1098"/>
                  </a:lnTo>
                  <a:lnTo>
                    <a:pt x="648" y="1102"/>
                  </a:lnTo>
                  <a:lnTo>
                    <a:pt x="648" y="1102"/>
                  </a:lnTo>
                  <a:lnTo>
                    <a:pt x="657" y="1102"/>
                  </a:lnTo>
                  <a:lnTo>
                    <a:pt x="657" y="1112"/>
                  </a:lnTo>
                  <a:lnTo>
                    <a:pt x="662" y="1121"/>
                  </a:lnTo>
                  <a:lnTo>
                    <a:pt x="662" y="1130"/>
                  </a:lnTo>
                  <a:lnTo>
                    <a:pt x="662" y="1140"/>
                  </a:lnTo>
                  <a:lnTo>
                    <a:pt x="662" y="1145"/>
                  </a:lnTo>
                  <a:lnTo>
                    <a:pt x="662" y="1154"/>
                  </a:lnTo>
                  <a:lnTo>
                    <a:pt x="662" y="1159"/>
                  </a:lnTo>
                  <a:lnTo>
                    <a:pt x="666" y="1168"/>
                  </a:lnTo>
                  <a:lnTo>
                    <a:pt x="676" y="1168"/>
                  </a:lnTo>
                  <a:lnTo>
                    <a:pt x="690" y="1168"/>
                  </a:lnTo>
                  <a:lnTo>
                    <a:pt x="690" y="1163"/>
                  </a:lnTo>
                  <a:lnTo>
                    <a:pt x="699" y="1159"/>
                  </a:lnTo>
                  <a:lnTo>
                    <a:pt x="704" y="1159"/>
                  </a:lnTo>
                  <a:lnTo>
                    <a:pt x="713" y="1159"/>
                  </a:lnTo>
                  <a:lnTo>
                    <a:pt x="713" y="1168"/>
                  </a:lnTo>
                  <a:lnTo>
                    <a:pt x="718" y="1182"/>
                  </a:lnTo>
                  <a:lnTo>
                    <a:pt x="718" y="1187"/>
                  </a:lnTo>
                  <a:lnTo>
                    <a:pt x="718" y="1191"/>
                  </a:lnTo>
                  <a:lnTo>
                    <a:pt x="723" y="1201"/>
                  </a:lnTo>
                  <a:lnTo>
                    <a:pt x="723" y="1201"/>
                  </a:lnTo>
                  <a:lnTo>
                    <a:pt x="732" y="1206"/>
                  </a:lnTo>
                  <a:lnTo>
                    <a:pt x="746" y="1206"/>
                  </a:lnTo>
                  <a:lnTo>
                    <a:pt x="765" y="1206"/>
                  </a:lnTo>
                  <a:lnTo>
                    <a:pt x="765" y="1206"/>
                  </a:lnTo>
                  <a:lnTo>
                    <a:pt x="788" y="1191"/>
                  </a:lnTo>
                  <a:lnTo>
                    <a:pt x="793" y="1182"/>
                  </a:lnTo>
                  <a:lnTo>
                    <a:pt x="803" y="1177"/>
                  </a:lnTo>
                  <a:lnTo>
                    <a:pt x="807" y="1168"/>
                  </a:lnTo>
                  <a:lnTo>
                    <a:pt x="807" y="1163"/>
                  </a:lnTo>
                  <a:lnTo>
                    <a:pt x="803" y="1154"/>
                  </a:lnTo>
                  <a:lnTo>
                    <a:pt x="803" y="1154"/>
                  </a:lnTo>
                  <a:lnTo>
                    <a:pt x="803" y="1145"/>
                  </a:lnTo>
                  <a:lnTo>
                    <a:pt x="803" y="1145"/>
                  </a:lnTo>
                  <a:lnTo>
                    <a:pt x="803" y="1135"/>
                  </a:lnTo>
                  <a:lnTo>
                    <a:pt x="807" y="1126"/>
                  </a:lnTo>
                  <a:lnTo>
                    <a:pt x="807" y="1121"/>
                  </a:lnTo>
                  <a:lnTo>
                    <a:pt x="807" y="1121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793" y="1098"/>
                  </a:lnTo>
                  <a:lnTo>
                    <a:pt x="788" y="1088"/>
                  </a:lnTo>
                  <a:lnTo>
                    <a:pt x="784" y="1079"/>
                  </a:lnTo>
                  <a:lnTo>
                    <a:pt x="784" y="1074"/>
                  </a:lnTo>
                  <a:lnTo>
                    <a:pt x="793" y="1074"/>
                  </a:lnTo>
                  <a:lnTo>
                    <a:pt x="793" y="1074"/>
                  </a:lnTo>
                  <a:lnTo>
                    <a:pt x="793" y="1074"/>
                  </a:lnTo>
                  <a:lnTo>
                    <a:pt x="798" y="1074"/>
                  </a:lnTo>
                  <a:lnTo>
                    <a:pt x="798" y="1074"/>
                  </a:lnTo>
                  <a:lnTo>
                    <a:pt x="803" y="1074"/>
                  </a:lnTo>
                  <a:lnTo>
                    <a:pt x="807" y="1074"/>
                  </a:lnTo>
                  <a:lnTo>
                    <a:pt x="821" y="1074"/>
                  </a:lnTo>
                  <a:lnTo>
                    <a:pt x="821" y="1055"/>
                  </a:lnTo>
                  <a:lnTo>
                    <a:pt x="821" y="1041"/>
                  </a:lnTo>
                  <a:lnTo>
                    <a:pt x="821" y="1041"/>
                  </a:lnTo>
                  <a:lnTo>
                    <a:pt x="835" y="1041"/>
                  </a:lnTo>
                  <a:lnTo>
                    <a:pt x="835" y="1041"/>
                  </a:lnTo>
                  <a:lnTo>
                    <a:pt x="840" y="1041"/>
                  </a:lnTo>
                  <a:lnTo>
                    <a:pt x="840" y="1041"/>
                  </a:lnTo>
                  <a:lnTo>
                    <a:pt x="845" y="1041"/>
                  </a:lnTo>
                  <a:lnTo>
                    <a:pt x="845" y="1041"/>
                  </a:lnTo>
                  <a:lnTo>
                    <a:pt x="849" y="1023"/>
                  </a:lnTo>
                  <a:lnTo>
                    <a:pt x="849" y="1013"/>
                  </a:lnTo>
                  <a:lnTo>
                    <a:pt x="854" y="1008"/>
                  </a:lnTo>
                  <a:lnTo>
                    <a:pt x="854" y="1008"/>
                  </a:lnTo>
                  <a:lnTo>
                    <a:pt x="859" y="1004"/>
                  </a:lnTo>
                  <a:lnTo>
                    <a:pt x="854" y="1004"/>
                  </a:lnTo>
                  <a:lnTo>
                    <a:pt x="849" y="999"/>
                  </a:lnTo>
                  <a:lnTo>
                    <a:pt x="845" y="999"/>
                  </a:lnTo>
                  <a:lnTo>
                    <a:pt x="840" y="976"/>
                  </a:lnTo>
                  <a:lnTo>
                    <a:pt x="835" y="966"/>
                  </a:lnTo>
                  <a:lnTo>
                    <a:pt x="835" y="962"/>
                  </a:lnTo>
                  <a:lnTo>
                    <a:pt x="835" y="952"/>
                  </a:lnTo>
                  <a:lnTo>
                    <a:pt x="835" y="943"/>
                  </a:lnTo>
                  <a:lnTo>
                    <a:pt x="835" y="938"/>
                  </a:lnTo>
                  <a:lnTo>
                    <a:pt x="835" y="929"/>
                  </a:lnTo>
                  <a:lnTo>
                    <a:pt x="835" y="919"/>
                  </a:lnTo>
                  <a:lnTo>
                    <a:pt x="840" y="915"/>
                  </a:lnTo>
                  <a:lnTo>
                    <a:pt x="845" y="915"/>
                  </a:lnTo>
                  <a:lnTo>
                    <a:pt x="849" y="915"/>
                  </a:lnTo>
                  <a:lnTo>
                    <a:pt x="859" y="910"/>
                  </a:lnTo>
                  <a:lnTo>
                    <a:pt x="859" y="910"/>
                  </a:lnTo>
                  <a:lnTo>
                    <a:pt x="864" y="910"/>
                  </a:lnTo>
                  <a:lnTo>
                    <a:pt x="864" y="910"/>
                  </a:lnTo>
                  <a:lnTo>
                    <a:pt x="864" y="910"/>
                  </a:lnTo>
                  <a:lnTo>
                    <a:pt x="864" y="910"/>
                  </a:lnTo>
                  <a:lnTo>
                    <a:pt x="868" y="910"/>
                  </a:lnTo>
                  <a:lnTo>
                    <a:pt x="868" y="910"/>
                  </a:lnTo>
                  <a:lnTo>
                    <a:pt x="868" y="910"/>
                  </a:lnTo>
                  <a:lnTo>
                    <a:pt x="868" y="910"/>
                  </a:lnTo>
                  <a:lnTo>
                    <a:pt x="882" y="910"/>
                  </a:lnTo>
                  <a:lnTo>
                    <a:pt x="882" y="910"/>
                  </a:lnTo>
                  <a:lnTo>
                    <a:pt x="892" y="910"/>
                  </a:lnTo>
                  <a:lnTo>
                    <a:pt x="892" y="910"/>
                  </a:lnTo>
                  <a:lnTo>
                    <a:pt x="901" y="910"/>
                  </a:lnTo>
                  <a:lnTo>
                    <a:pt x="901" y="910"/>
                  </a:lnTo>
                  <a:lnTo>
                    <a:pt x="910" y="910"/>
                  </a:lnTo>
                  <a:lnTo>
                    <a:pt x="924" y="910"/>
                  </a:lnTo>
                  <a:lnTo>
                    <a:pt x="934" y="905"/>
                  </a:lnTo>
                  <a:lnTo>
                    <a:pt x="939" y="901"/>
                  </a:lnTo>
                  <a:lnTo>
                    <a:pt x="939" y="901"/>
                  </a:lnTo>
                  <a:lnTo>
                    <a:pt x="943" y="882"/>
                  </a:lnTo>
                  <a:lnTo>
                    <a:pt x="939" y="863"/>
                  </a:lnTo>
                  <a:lnTo>
                    <a:pt x="934" y="849"/>
                  </a:lnTo>
                  <a:lnTo>
                    <a:pt x="934" y="849"/>
                  </a:lnTo>
                  <a:lnTo>
                    <a:pt x="943" y="849"/>
                  </a:lnTo>
                  <a:lnTo>
                    <a:pt x="962" y="835"/>
                  </a:lnTo>
                  <a:lnTo>
                    <a:pt x="976" y="830"/>
                  </a:lnTo>
                  <a:lnTo>
                    <a:pt x="981" y="816"/>
                  </a:lnTo>
                  <a:lnTo>
                    <a:pt x="990" y="807"/>
                  </a:lnTo>
                  <a:lnTo>
                    <a:pt x="990" y="788"/>
                  </a:lnTo>
                  <a:lnTo>
                    <a:pt x="990" y="788"/>
                  </a:lnTo>
                  <a:lnTo>
                    <a:pt x="1000" y="783"/>
                  </a:lnTo>
                  <a:lnTo>
                    <a:pt x="1009" y="774"/>
                  </a:lnTo>
                  <a:lnTo>
                    <a:pt x="1014" y="765"/>
                  </a:lnTo>
                  <a:lnTo>
                    <a:pt x="1014" y="755"/>
                  </a:lnTo>
                  <a:lnTo>
                    <a:pt x="1009" y="741"/>
                  </a:lnTo>
                  <a:lnTo>
                    <a:pt x="1004" y="722"/>
                  </a:lnTo>
                  <a:lnTo>
                    <a:pt x="1004" y="722"/>
                  </a:lnTo>
                  <a:lnTo>
                    <a:pt x="1000" y="718"/>
                  </a:lnTo>
                  <a:lnTo>
                    <a:pt x="990" y="708"/>
                  </a:lnTo>
                  <a:lnTo>
                    <a:pt x="990" y="685"/>
                  </a:lnTo>
                  <a:lnTo>
                    <a:pt x="995" y="671"/>
                  </a:lnTo>
                  <a:lnTo>
                    <a:pt x="1004" y="652"/>
                  </a:lnTo>
                  <a:lnTo>
                    <a:pt x="1009" y="643"/>
                  </a:lnTo>
                  <a:lnTo>
                    <a:pt x="1009" y="628"/>
                  </a:lnTo>
                  <a:lnTo>
                    <a:pt x="1009" y="619"/>
                  </a:lnTo>
                  <a:lnTo>
                    <a:pt x="1009" y="610"/>
                  </a:lnTo>
                  <a:lnTo>
                    <a:pt x="1014" y="600"/>
                  </a:lnTo>
                  <a:lnTo>
                    <a:pt x="1018" y="591"/>
                  </a:lnTo>
                  <a:lnTo>
                    <a:pt x="1023" y="577"/>
                  </a:lnTo>
                  <a:lnTo>
                    <a:pt x="1023" y="563"/>
                  </a:lnTo>
                  <a:lnTo>
                    <a:pt x="1023" y="553"/>
                  </a:lnTo>
                  <a:lnTo>
                    <a:pt x="1018" y="549"/>
                  </a:lnTo>
                  <a:lnTo>
                    <a:pt x="1018" y="539"/>
                  </a:lnTo>
                  <a:lnTo>
                    <a:pt x="1009" y="530"/>
                  </a:lnTo>
                  <a:lnTo>
                    <a:pt x="1009" y="516"/>
                  </a:lnTo>
                  <a:lnTo>
                    <a:pt x="1009" y="502"/>
                  </a:lnTo>
                  <a:lnTo>
                    <a:pt x="1009" y="492"/>
                  </a:lnTo>
                  <a:lnTo>
                    <a:pt x="1018" y="488"/>
                  </a:lnTo>
                  <a:lnTo>
                    <a:pt x="1032" y="483"/>
                  </a:lnTo>
                  <a:lnTo>
                    <a:pt x="1046" y="478"/>
                  </a:lnTo>
                  <a:lnTo>
                    <a:pt x="1061" y="474"/>
                  </a:lnTo>
                  <a:lnTo>
                    <a:pt x="1070" y="460"/>
                  </a:lnTo>
                  <a:lnTo>
                    <a:pt x="1079" y="446"/>
                  </a:lnTo>
                  <a:lnTo>
                    <a:pt x="1084" y="427"/>
                  </a:lnTo>
                  <a:lnTo>
                    <a:pt x="1098" y="413"/>
                  </a:lnTo>
                  <a:lnTo>
                    <a:pt x="1103" y="403"/>
                  </a:lnTo>
                  <a:lnTo>
                    <a:pt x="1112" y="399"/>
                  </a:lnTo>
                  <a:lnTo>
                    <a:pt x="1112" y="399"/>
                  </a:lnTo>
                  <a:lnTo>
                    <a:pt x="1122" y="394"/>
                  </a:lnTo>
                  <a:lnTo>
                    <a:pt x="1122" y="394"/>
                  </a:lnTo>
                  <a:lnTo>
                    <a:pt x="1131" y="389"/>
                  </a:lnTo>
                  <a:lnTo>
                    <a:pt x="1140" y="380"/>
                  </a:lnTo>
                  <a:lnTo>
                    <a:pt x="1140" y="366"/>
                  </a:lnTo>
                  <a:lnTo>
                    <a:pt x="1140" y="352"/>
                  </a:lnTo>
                  <a:lnTo>
                    <a:pt x="1145" y="347"/>
                  </a:lnTo>
                  <a:lnTo>
                    <a:pt x="1154" y="338"/>
                  </a:lnTo>
                  <a:lnTo>
                    <a:pt x="1164" y="338"/>
                  </a:lnTo>
                  <a:lnTo>
                    <a:pt x="1178" y="333"/>
                  </a:lnTo>
                  <a:lnTo>
                    <a:pt x="1182" y="324"/>
                  </a:lnTo>
                  <a:lnTo>
                    <a:pt x="1187" y="314"/>
                  </a:lnTo>
                  <a:lnTo>
                    <a:pt x="1192" y="305"/>
                  </a:lnTo>
                  <a:lnTo>
                    <a:pt x="1192" y="305"/>
                  </a:lnTo>
                  <a:lnTo>
                    <a:pt x="1197" y="305"/>
                  </a:lnTo>
                  <a:lnTo>
                    <a:pt x="1197" y="305"/>
                  </a:lnTo>
                  <a:lnTo>
                    <a:pt x="1201" y="305"/>
                  </a:lnTo>
                  <a:lnTo>
                    <a:pt x="1201" y="305"/>
                  </a:lnTo>
                  <a:lnTo>
                    <a:pt x="1201" y="305"/>
                  </a:lnTo>
                  <a:lnTo>
                    <a:pt x="1220" y="305"/>
                  </a:lnTo>
                  <a:lnTo>
                    <a:pt x="1225" y="305"/>
                  </a:lnTo>
                  <a:lnTo>
                    <a:pt x="1234" y="309"/>
                  </a:lnTo>
                  <a:lnTo>
                    <a:pt x="1253" y="309"/>
                  </a:lnTo>
                  <a:lnTo>
                    <a:pt x="1267" y="309"/>
                  </a:lnTo>
                  <a:lnTo>
                    <a:pt x="1267" y="309"/>
                  </a:lnTo>
                  <a:lnTo>
                    <a:pt x="1267" y="309"/>
                  </a:lnTo>
                  <a:lnTo>
                    <a:pt x="1267" y="253"/>
                  </a:lnTo>
                  <a:lnTo>
                    <a:pt x="1267" y="253"/>
                  </a:lnTo>
                  <a:lnTo>
                    <a:pt x="1272" y="239"/>
                  </a:lnTo>
                  <a:lnTo>
                    <a:pt x="1286" y="220"/>
                  </a:lnTo>
                  <a:lnTo>
                    <a:pt x="1304" y="206"/>
                  </a:lnTo>
                  <a:lnTo>
                    <a:pt x="1304" y="202"/>
                  </a:lnTo>
                  <a:lnTo>
                    <a:pt x="1295" y="192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0" name="Freeform 12"/>
            <p:cNvSpPr>
              <a:spLocks/>
            </p:cNvSpPr>
            <p:nvPr/>
          </p:nvSpPr>
          <p:spPr bwMode="auto">
            <a:xfrm>
              <a:off x="1960" y="1160"/>
              <a:ext cx="1337" cy="1370"/>
            </a:xfrm>
            <a:custGeom>
              <a:avLst/>
              <a:gdLst/>
              <a:ahLst/>
              <a:cxnLst>
                <a:cxn ang="0">
                  <a:pos x="1239" y="578"/>
                </a:cxn>
                <a:cxn ang="0">
                  <a:pos x="1196" y="568"/>
                </a:cxn>
                <a:cxn ang="0">
                  <a:pos x="1145" y="545"/>
                </a:cxn>
                <a:cxn ang="0">
                  <a:pos x="1098" y="498"/>
                </a:cxn>
                <a:cxn ang="0">
                  <a:pos x="966" y="540"/>
                </a:cxn>
                <a:cxn ang="0">
                  <a:pos x="915" y="526"/>
                </a:cxn>
                <a:cxn ang="0">
                  <a:pos x="840" y="521"/>
                </a:cxn>
                <a:cxn ang="0">
                  <a:pos x="802" y="474"/>
                </a:cxn>
                <a:cxn ang="0">
                  <a:pos x="788" y="456"/>
                </a:cxn>
                <a:cxn ang="0">
                  <a:pos x="751" y="418"/>
                </a:cxn>
                <a:cxn ang="0">
                  <a:pos x="741" y="362"/>
                </a:cxn>
                <a:cxn ang="0">
                  <a:pos x="755" y="305"/>
                </a:cxn>
                <a:cxn ang="0">
                  <a:pos x="751" y="287"/>
                </a:cxn>
                <a:cxn ang="0">
                  <a:pos x="718" y="268"/>
                </a:cxn>
                <a:cxn ang="0">
                  <a:pos x="685" y="226"/>
                </a:cxn>
                <a:cxn ang="0">
                  <a:pos x="657" y="165"/>
                </a:cxn>
                <a:cxn ang="0">
                  <a:pos x="671" y="104"/>
                </a:cxn>
                <a:cxn ang="0">
                  <a:pos x="596" y="0"/>
                </a:cxn>
                <a:cxn ang="0">
                  <a:pos x="361" y="52"/>
                </a:cxn>
                <a:cxn ang="0">
                  <a:pos x="277" y="0"/>
                </a:cxn>
                <a:cxn ang="0">
                  <a:pos x="277" y="33"/>
                </a:cxn>
                <a:cxn ang="0">
                  <a:pos x="221" y="122"/>
                </a:cxn>
                <a:cxn ang="0">
                  <a:pos x="225" y="193"/>
                </a:cxn>
                <a:cxn ang="0">
                  <a:pos x="150" y="259"/>
                </a:cxn>
                <a:cxn ang="0">
                  <a:pos x="113" y="385"/>
                </a:cxn>
                <a:cxn ang="0">
                  <a:pos x="99" y="399"/>
                </a:cxn>
                <a:cxn ang="0">
                  <a:pos x="113" y="432"/>
                </a:cxn>
                <a:cxn ang="0">
                  <a:pos x="108" y="502"/>
                </a:cxn>
                <a:cxn ang="0">
                  <a:pos x="89" y="526"/>
                </a:cxn>
                <a:cxn ang="0">
                  <a:pos x="94" y="592"/>
                </a:cxn>
                <a:cxn ang="0">
                  <a:pos x="108" y="629"/>
                </a:cxn>
                <a:cxn ang="0">
                  <a:pos x="113" y="803"/>
                </a:cxn>
                <a:cxn ang="0">
                  <a:pos x="89" y="807"/>
                </a:cxn>
                <a:cxn ang="0">
                  <a:pos x="10" y="864"/>
                </a:cxn>
                <a:cxn ang="0">
                  <a:pos x="47" y="915"/>
                </a:cxn>
                <a:cxn ang="0">
                  <a:pos x="75" y="976"/>
                </a:cxn>
                <a:cxn ang="0">
                  <a:pos x="230" y="920"/>
                </a:cxn>
                <a:cxn ang="0">
                  <a:pos x="286" y="897"/>
                </a:cxn>
                <a:cxn ang="0">
                  <a:pos x="347" y="939"/>
                </a:cxn>
                <a:cxn ang="0">
                  <a:pos x="324" y="976"/>
                </a:cxn>
                <a:cxn ang="0">
                  <a:pos x="282" y="1019"/>
                </a:cxn>
                <a:cxn ang="0">
                  <a:pos x="324" y="1098"/>
                </a:cxn>
                <a:cxn ang="0">
                  <a:pos x="408" y="1136"/>
                </a:cxn>
                <a:cxn ang="0">
                  <a:pos x="488" y="1140"/>
                </a:cxn>
                <a:cxn ang="0">
                  <a:pos x="554" y="1140"/>
                </a:cxn>
                <a:cxn ang="0">
                  <a:pos x="563" y="1211"/>
                </a:cxn>
                <a:cxn ang="0">
                  <a:pos x="577" y="1258"/>
                </a:cxn>
                <a:cxn ang="0">
                  <a:pos x="643" y="1328"/>
                </a:cxn>
                <a:cxn ang="0">
                  <a:pos x="727" y="1295"/>
                </a:cxn>
                <a:cxn ang="0">
                  <a:pos x="816" y="1281"/>
                </a:cxn>
                <a:cxn ang="0">
                  <a:pos x="905" y="1300"/>
                </a:cxn>
                <a:cxn ang="0">
                  <a:pos x="915" y="1211"/>
                </a:cxn>
                <a:cxn ang="0">
                  <a:pos x="1004" y="1155"/>
                </a:cxn>
                <a:cxn ang="0">
                  <a:pos x="1084" y="1051"/>
                </a:cxn>
                <a:cxn ang="0">
                  <a:pos x="1168" y="1028"/>
                </a:cxn>
                <a:cxn ang="0">
                  <a:pos x="1220" y="1047"/>
                </a:cxn>
                <a:cxn ang="0">
                  <a:pos x="1229" y="967"/>
                </a:cxn>
                <a:cxn ang="0">
                  <a:pos x="1224" y="911"/>
                </a:cxn>
                <a:cxn ang="0">
                  <a:pos x="1262" y="887"/>
                </a:cxn>
                <a:cxn ang="0">
                  <a:pos x="1285" y="840"/>
                </a:cxn>
                <a:cxn ang="0">
                  <a:pos x="1332" y="751"/>
                </a:cxn>
              </a:cxnLst>
              <a:rect l="0" t="0" r="r" b="b"/>
              <a:pathLst>
                <a:path w="1337" h="1370">
                  <a:moveTo>
                    <a:pt x="1318" y="746"/>
                  </a:moveTo>
                  <a:lnTo>
                    <a:pt x="1318" y="746"/>
                  </a:lnTo>
                  <a:lnTo>
                    <a:pt x="1304" y="742"/>
                  </a:lnTo>
                  <a:lnTo>
                    <a:pt x="1290" y="728"/>
                  </a:lnTo>
                  <a:lnTo>
                    <a:pt x="1271" y="709"/>
                  </a:lnTo>
                  <a:lnTo>
                    <a:pt x="1239" y="578"/>
                  </a:lnTo>
                  <a:lnTo>
                    <a:pt x="1229" y="578"/>
                  </a:lnTo>
                  <a:lnTo>
                    <a:pt x="1229" y="578"/>
                  </a:lnTo>
                  <a:lnTo>
                    <a:pt x="1210" y="573"/>
                  </a:lnTo>
                  <a:lnTo>
                    <a:pt x="1210" y="573"/>
                  </a:lnTo>
                  <a:lnTo>
                    <a:pt x="1196" y="568"/>
                  </a:lnTo>
                  <a:lnTo>
                    <a:pt x="1196" y="568"/>
                  </a:lnTo>
                  <a:lnTo>
                    <a:pt x="1192" y="563"/>
                  </a:lnTo>
                  <a:lnTo>
                    <a:pt x="1182" y="559"/>
                  </a:lnTo>
                  <a:lnTo>
                    <a:pt x="1182" y="559"/>
                  </a:lnTo>
                  <a:lnTo>
                    <a:pt x="1159" y="545"/>
                  </a:lnTo>
                  <a:lnTo>
                    <a:pt x="1159" y="545"/>
                  </a:lnTo>
                  <a:lnTo>
                    <a:pt x="1145" y="545"/>
                  </a:lnTo>
                  <a:lnTo>
                    <a:pt x="1135" y="545"/>
                  </a:lnTo>
                  <a:lnTo>
                    <a:pt x="1121" y="540"/>
                  </a:lnTo>
                  <a:lnTo>
                    <a:pt x="1112" y="531"/>
                  </a:lnTo>
                  <a:lnTo>
                    <a:pt x="1121" y="512"/>
                  </a:lnTo>
                  <a:lnTo>
                    <a:pt x="1112" y="502"/>
                  </a:lnTo>
                  <a:lnTo>
                    <a:pt x="1098" y="498"/>
                  </a:lnTo>
                  <a:lnTo>
                    <a:pt x="1051" y="498"/>
                  </a:lnTo>
                  <a:lnTo>
                    <a:pt x="1018" y="517"/>
                  </a:lnTo>
                  <a:lnTo>
                    <a:pt x="990" y="526"/>
                  </a:lnTo>
                  <a:lnTo>
                    <a:pt x="990" y="526"/>
                  </a:lnTo>
                  <a:lnTo>
                    <a:pt x="981" y="535"/>
                  </a:lnTo>
                  <a:lnTo>
                    <a:pt x="966" y="540"/>
                  </a:lnTo>
                  <a:lnTo>
                    <a:pt x="966" y="540"/>
                  </a:lnTo>
                  <a:lnTo>
                    <a:pt x="962" y="540"/>
                  </a:lnTo>
                  <a:lnTo>
                    <a:pt x="948" y="535"/>
                  </a:lnTo>
                  <a:lnTo>
                    <a:pt x="948" y="535"/>
                  </a:lnTo>
                  <a:lnTo>
                    <a:pt x="915" y="526"/>
                  </a:lnTo>
                  <a:lnTo>
                    <a:pt x="915" y="526"/>
                  </a:lnTo>
                  <a:lnTo>
                    <a:pt x="887" y="517"/>
                  </a:lnTo>
                  <a:lnTo>
                    <a:pt x="887" y="517"/>
                  </a:lnTo>
                  <a:lnTo>
                    <a:pt x="868" y="526"/>
                  </a:lnTo>
                  <a:lnTo>
                    <a:pt x="854" y="531"/>
                  </a:lnTo>
                  <a:lnTo>
                    <a:pt x="844" y="531"/>
                  </a:lnTo>
                  <a:lnTo>
                    <a:pt x="840" y="521"/>
                  </a:lnTo>
                  <a:lnTo>
                    <a:pt x="840" y="521"/>
                  </a:lnTo>
                  <a:lnTo>
                    <a:pt x="816" y="502"/>
                  </a:lnTo>
                  <a:lnTo>
                    <a:pt x="812" y="493"/>
                  </a:lnTo>
                  <a:lnTo>
                    <a:pt x="802" y="479"/>
                  </a:lnTo>
                  <a:lnTo>
                    <a:pt x="802" y="479"/>
                  </a:lnTo>
                  <a:lnTo>
                    <a:pt x="802" y="474"/>
                  </a:lnTo>
                  <a:lnTo>
                    <a:pt x="802" y="470"/>
                  </a:lnTo>
                  <a:lnTo>
                    <a:pt x="798" y="465"/>
                  </a:lnTo>
                  <a:lnTo>
                    <a:pt x="798" y="465"/>
                  </a:lnTo>
                  <a:lnTo>
                    <a:pt x="793" y="460"/>
                  </a:lnTo>
                  <a:lnTo>
                    <a:pt x="788" y="456"/>
                  </a:lnTo>
                  <a:lnTo>
                    <a:pt x="788" y="456"/>
                  </a:lnTo>
                  <a:lnTo>
                    <a:pt x="760" y="446"/>
                  </a:lnTo>
                  <a:lnTo>
                    <a:pt x="760" y="446"/>
                  </a:lnTo>
                  <a:lnTo>
                    <a:pt x="755" y="441"/>
                  </a:lnTo>
                  <a:lnTo>
                    <a:pt x="751" y="427"/>
                  </a:lnTo>
                  <a:lnTo>
                    <a:pt x="751" y="427"/>
                  </a:lnTo>
                  <a:lnTo>
                    <a:pt x="751" y="418"/>
                  </a:lnTo>
                  <a:lnTo>
                    <a:pt x="751" y="418"/>
                  </a:lnTo>
                  <a:lnTo>
                    <a:pt x="751" y="404"/>
                  </a:lnTo>
                  <a:lnTo>
                    <a:pt x="751" y="390"/>
                  </a:lnTo>
                  <a:lnTo>
                    <a:pt x="751" y="380"/>
                  </a:lnTo>
                  <a:lnTo>
                    <a:pt x="746" y="371"/>
                  </a:lnTo>
                  <a:lnTo>
                    <a:pt x="741" y="362"/>
                  </a:lnTo>
                  <a:lnTo>
                    <a:pt x="732" y="352"/>
                  </a:lnTo>
                  <a:lnTo>
                    <a:pt x="737" y="343"/>
                  </a:lnTo>
                  <a:lnTo>
                    <a:pt x="746" y="324"/>
                  </a:lnTo>
                  <a:lnTo>
                    <a:pt x="746" y="324"/>
                  </a:lnTo>
                  <a:lnTo>
                    <a:pt x="751" y="315"/>
                  </a:lnTo>
                  <a:lnTo>
                    <a:pt x="755" y="305"/>
                  </a:lnTo>
                  <a:lnTo>
                    <a:pt x="755" y="301"/>
                  </a:lnTo>
                  <a:lnTo>
                    <a:pt x="755" y="301"/>
                  </a:lnTo>
                  <a:lnTo>
                    <a:pt x="755" y="291"/>
                  </a:lnTo>
                  <a:lnTo>
                    <a:pt x="755" y="287"/>
                  </a:lnTo>
                  <a:lnTo>
                    <a:pt x="751" y="287"/>
                  </a:lnTo>
                  <a:lnTo>
                    <a:pt x="751" y="287"/>
                  </a:lnTo>
                  <a:lnTo>
                    <a:pt x="737" y="277"/>
                  </a:lnTo>
                  <a:lnTo>
                    <a:pt x="737" y="277"/>
                  </a:lnTo>
                  <a:lnTo>
                    <a:pt x="727" y="273"/>
                  </a:lnTo>
                  <a:lnTo>
                    <a:pt x="727" y="273"/>
                  </a:lnTo>
                  <a:lnTo>
                    <a:pt x="718" y="268"/>
                  </a:lnTo>
                  <a:lnTo>
                    <a:pt x="718" y="268"/>
                  </a:lnTo>
                  <a:lnTo>
                    <a:pt x="713" y="263"/>
                  </a:lnTo>
                  <a:lnTo>
                    <a:pt x="704" y="259"/>
                  </a:lnTo>
                  <a:lnTo>
                    <a:pt x="704" y="259"/>
                  </a:lnTo>
                  <a:lnTo>
                    <a:pt x="690" y="249"/>
                  </a:lnTo>
                  <a:lnTo>
                    <a:pt x="690" y="244"/>
                  </a:lnTo>
                  <a:lnTo>
                    <a:pt x="685" y="226"/>
                  </a:lnTo>
                  <a:lnTo>
                    <a:pt x="685" y="212"/>
                  </a:lnTo>
                  <a:lnTo>
                    <a:pt x="685" y="202"/>
                  </a:lnTo>
                  <a:lnTo>
                    <a:pt x="676" y="193"/>
                  </a:lnTo>
                  <a:lnTo>
                    <a:pt x="666" y="188"/>
                  </a:lnTo>
                  <a:lnTo>
                    <a:pt x="657" y="174"/>
                  </a:lnTo>
                  <a:lnTo>
                    <a:pt x="657" y="165"/>
                  </a:lnTo>
                  <a:lnTo>
                    <a:pt x="662" y="151"/>
                  </a:lnTo>
                  <a:lnTo>
                    <a:pt x="671" y="137"/>
                  </a:lnTo>
                  <a:lnTo>
                    <a:pt x="671" y="122"/>
                  </a:lnTo>
                  <a:lnTo>
                    <a:pt x="671" y="122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104"/>
                  </a:lnTo>
                  <a:lnTo>
                    <a:pt x="647" y="66"/>
                  </a:lnTo>
                  <a:lnTo>
                    <a:pt x="624" y="33"/>
                  </a:lnTo>
                  <a:lnTo>
                    <a:pt x="596" y="0"/>
                  </a:lnTo>
                  <a:lnTo>
                    <a:pt x="596" y="0"/>
                  </a:lnTo>
                  <a:lnTo>
                    <a:pt x="596" y="0"/>
                  </a:lnTo>
                  <a:lnTo>
                    <a:pt x="572" y="10"/>
                  </a:lnTo>
                  <a:lnTo>
                    <a:pt x="544" y="24"/>
                  </a:lnTo>
                  <a:lnTo>
                    <a:pt x="465" y="43"/>
                  </a:lnTo>
                  <a:lnTo>
                    <a:pt x="394" y="52"/>
                  </a:lnTo>
                  <a:lnTo>
                    <a:pt x="37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57" y="43"/>
                  </a:lnTo>
                  <a:lnTo>
                    <a:pt x="343" y="33"/>
                  </a:lnTo>
                  <a:lnTo>
                    <a:pt x="314" y="19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33"/>
                  </a:lnTo>
                  <a:lnTo>
                    <a:pt x="277" y="33"/>
                  </a:lnTo>
                  <a:lnTo>
                    <a:pt x="277" y="43"/>
                  </a:lnTo>
                  <a:lnTo>
                    <a:pt x="268" y="47"/>
                  </a:lnTo>
                  <a:lnTo>
                    <a:pt x="258" y="61"/>
                  </a:lnTo>
                  <a:lnTo>
                    <a:pt x="235" y="94"/>
                  </a:lnTo>
                  <a:lnTo>
                    <a:pt x="225" y="104"/>
                  </a:lnTo>
                  <a:lnTo>
                    <a:pt x="221" y="122"/>
                  </a:lnTo>
                  <a:lnTo>
                    <a:pt x="221" y="122"/>
                  </a:lnTo>
                  <a:lnTo>
                    <a:pt x="216" y="127"/>
                  </a:lnTo>
                  <a:lnTo>
                    <a:pt x="216" y="137"/>
                  </a:lnTo>
                  <a:lnTo>
                    <a:pt x="216" y="137"/>
                  </a:lnTo>
                  <a:lnTo>
                    <a:pt x="216" y="151"/>
                  </a:lnTo>
                  <a:lnTo>
                    <a:pt x="225" y="193"/>
                  </a:lnTo>
                  <a:lnTo>
                    <a:pt x="225" y="207"/>
                  </a:lnTo>
                  <a:lnTo>
                    <a:pt x="221" y="226"/>
                  </a:lnTo>
                  <a:lnTo>
                    <a:pt x="207" y="235"/>
                  </a:lnTo>
                  <a:lnTo>
                    <a:pt x="188" y="240"/>
                  </a:lnTo>
                  <a:lnTo>
                    <a:pt x="164" y="249"/>
                  </a:lnTo>
                  <a:lnTo>
                    <a:pt x="150" y="259"/>
                  </a:lnTo>
                  <a:lnTo>
                    <a:pt x="155" y="296"/>
                  </a:lnTo>
                  <a:lnTo>
                    <a:pt x="155" y="319"/>
                  </a:lnTo>
                  <a:lnTo>
                    <a:pt x="155" y="348"/>
                  </a:lnTo>
                  <a:lnTo>
                    <a:pt x="131" y="380"/>
                  </a:lnTo>
                  <a:lnTo>
                    <a:pt x="122" y="385"/>
                  </a:lnTo>
                  <a:lnTo>
                    <a:pt x="113" y="385"/>
                  </a:lnTo>
                  <a:lnTo>
                    <a:pt x="108" y="385"/>
                  </a:lnTo>
                  <a:lnTo>
                    <a:pt x="108" y="385"/>
                  </a:lnTo>
                  <a:lnTo>
                    <a:pt x="103" y="385"/>
                  </a:lnTo>
                  <a:lnTo>
                    <a:pt x="99" y="395"/>
                  </a:lnTo>
                  <a:lnTo>
                    <a:pt x="99" y="395"/>
                  </a:lnTo>
                  <a:lnTo>
                    <a:pt x="99" y="399"/>
                  </a:lnTo>
                  <a:lnTo>
                    <a:pt x="108" y="409"/>
                  </a:lnTo>
                  <a:lnTo>
                    <a:pt x="113" y="418"/>
                  </a:lnTo>
                  <a:lnTo>
                    <a:pt x="113" y="418"/>
                  </a:lnTo>
                  <a:lnTo>
                    <a:pt x="113" y="427"/>
                  </a:lnTo>
                  <a:lnTo>
                    <a:pt x="113" y="427"/>
                  </a:lnTo>
                  <a:lnTo>
                    <a:pt x="113" y="432"/>
                  </a:lnTo>
                  <a:lnTo>
                    <a:pt x="103" y="446"/>
                  </a:lnTo>
                  <a:lnTo>
                    <a:pt x="89" y="465"/>
                  </a:lnTo>
                  <a:lnTo>
                    <a:pt x="89" y="474"/>
                  </a:lnTo>
                  <a:lnTo>
                    <a:pt x="99" y="493"/>
                  </a:lnTo>
                  <a:lnTo>
                    <a:pt x="108" y="502"/>
                  </a:lnTo>
                  <a:lnTo>
                    <a:pt x="108" y="502"/>
                  </a:lnTo>
                  <a:lnTo>
                    <a:pt x="113" y="507"/>
                  </a:lnTo>
                  <a:lnTo>
                    <a:pt x="113" y="507"/>
                  </a:lnTo>
                  <a:lnTo>
                    <a:pt x="108" y="512"/>
                  </a:lnTo>
                  <a:lnTo>
                    <a:pt x="108" y="512"/>
                  </a:lnTo>
                  <a:lnTo>
                    <a:pt x="94" y="517"/>
                  </a:lnTo>
                  <a:lnTo>
                    <a:pt x="89" y="526"/>
                  </a:lnTo>
                  <a:lnTo>
                    <a:pt x="89" y="535"/>
                  </a:lnTo>
                  <a:lnTo>
                    <a:pt x="103" y="549"/>
                  </a:lnTo>
                  <a:lnTo>
                    <a:pt x="108" y="568"/>
                  </a:lnTo>
                  <a:lnTo>
                    <a:pt x="108" y="582"/>
                  </a:lnTo>
                  <a:lnTo>
                    <a:pt x="103" y="592"/>
                  </a:lnTo>
                  <a:lnTo>
                    <a:pt x="94" y="592"/>
                  </a:lnTo>
                  <a:lnTo>
                    <a:pt x="94" y="592"/>
                  </a:lnTo>
                  <a:lnTo>
                    <a:pt x="94" y="592"/>
                  </a:lnTo>
                  <a:lnTo>
                    <a:pt x="89" y="596"/>
                  </a:lnTo>
                  <a:lnTo>
                    <a:pt x="89" y="596"/>
                  </a:lnTo>
                  <a:lnTo>
                    <a:pt x="89" y="606"/>
                  </a:lnTo>
                  <a:lnTo>
                    <a:pt x="108" y="629"/>
                  </a:lnTo>
                  <a:lnTo>
                    <a:pt x="108" y="629"/>
                  </a:lnTo>
                  <a:lnTo>
                    <a:pt x="117" y="662"/>
                  </a:lnTo>
                  <a:lnTo>
                    <a:pt x="122" y="704"/>
                  </a:lnTo>
                  <a:lnTo>
                    <a:pt x="122" y="704"/>
                  </a:lnTo>
                  <a:lnTo>
                    <a:pt x="122" y="770"/>
                  </a:lnTo>
                  <a:lnTo>
                    <a:pt x="113" y="803"/>
                  </a:lnTo>
                  <a:lnTo>
                    <a:pt x="113" y="803"/>
                  </a:lnTo>
                  <a:lnTo>
                    <a:pt x="108" y="812"/>
                  </a:lnTo>
                  <a:lnTo>
                    <a:pt x="99" y="817"/>
                  </a:lnTo>
                  <a:lnTo>
                    <a:pt x="94" y="812"/>
                  </a:lnTo>
                  <a:lnTo>
                    <a:pt x="94" y="812"/>
                  </a:lnTo>
                  <a:lnTo>
                    <a:pt x="89" y="807"/>
                  </a:lnTo>
                  <a:lnTo>
                    <a:pt x="80" y="803"/>
                  </a:lnTo>
                  <a:lnTo>
                    <a:pt x="66" y="798"/>
                  </a:lnTo>
                  <a:lnTo>
                    <a:pt x="33" y="803"/>
                  </a:lnTo>
                  <a:lnTo>
                    <a:pt x="19" y="821"/>
                  </a:lnTo>
                  <a:lnTo>
                    <a:pt x="19" y="840"/>
                  </a:lnTo>
                  <a:lnTo>
                    <a:pt x="10" y="864"/>
                  </a:lnTo>
                  <a:lnTo>
                    <a:pt x="5" y="882"/>
                  </a:lnTo>
                  <a:lnTo>
                    <a:pt x="0" y="911"/>
                  </a:lnTo>
                  <a:lnTo>
                    <a:pt x="0" y="911"/>
                  </a:lnTo>
                  <a:lnTo>
                    <a:pt x="14" y="906"/>
                  </a:lnTo>
                  <a:lnTo>
                    <a:pt x="33" y="911"/>
                  </a:lnTo>
                  <a:lnTo>
                    <a:pt x="47" y="915"/>
                  </a:lnTo>
                  <a:lnTo>
                    <a:pt x="56" y="920"/>
                  </a:lnTo>
                  <a:lnTo>
                    <a:pt x="61" y="934"/>
                  </a:lnTo>
                  <a:lnTo>
                    <a:pt x="61" y="948"/>
                  </a:lnTo>
                  <a:lnTo>
                    <a:pt x="61" y="948"/>
                  </a:lnTo>
                  <a:lnTo>
                    <a:pt x="66" y="962"/>
                  </a:lnTo>
                  <a:lnTo>
                    <a:pt x="75" y="976"/>
                  </a:lnTo>
                  <a:lnTo>
                    <a:pt x="89" y="986"/>
                  </a:lnTo>
                  <a:lnTo>
                    <a:pt x="108" y="986"/>
                  </a:lnTo>
                  <a:lnTo>
                    <a:pt x="131" y="986"/>
                  </a:lnTo>
                  <a:lnTo>
                    <a:pt x="160" y="972"/>
                  </a:lnTo>
                  <a:lnTo>
                    <a:pt x="192" y="953"/>
                  </a:lnTo>
                  <a:lnTo>
                    <a:pt x="230" y="920"/>
                  </a:lnTo>
                  <a:lnTo>
                    <a:pt x="230" y="920"/>
                  </a:lnTo>
                  <a:lnTo>
                    <a:pt x="235" y="915"/>
                  </a:lnTo>
                  <a:lnTo>
                    <a:pt x="253" y="901"/>
                  </a:lnTo>
                  <a:lnTo>
                    <a:pt x="263" y="897"/>
                  </a:lnTo>
                  <a:lnTo>
                    <a:pt x="277" y="897"/>
                  </a:lnTo>
                  <a:lnTo>
                    <a:pt x="286" y="897"/>
                  </a:lnTo>
                  <a:lnTo>
                    <a:pt x="296" y="906"/>
                  </a:lnTo>
                  <a:lnTo>
                    <a:pt x="296" y="906"/>
                  </a:lnTo>
                  <a:lnTo>
                    <a:pt x="314" y="925"/>
                  </a:lnTo>
                  <a:lnTo>
                    <a:pt x="333" y="939"/>
                  </a:lnTo>
                  <a:lnTo>
                    <a:pt x="338" y="939"/>
                  </a:lnTo>
                  <a:lnTo>
                    <a:pt x="347" y="939"/>
                  </a:lnTo>
                  <a:lnTo>
                    <a:pt x="347" y="939"/>
                  </a:lnTo>
                  <a:lnTo>
                    <a:pt x="352" y="939"/>
                  </a:lnTo>
                  <a:lnTo>
                    <a:pt x="357" y="943"/>
                  </a:lnTo>
                  <a:lnTo>
                    <a:pt x="347" y="958"/>
                  </a:lnTo>
                  <a:lnTo>
                    <a:pt x="333" y="972"/>
                  </a:lnTo>
                  <a:lnTo>
                    <a:pt x="324" y="976"/>
                  </a:lnTo>
                  <a:lnTo>
                    <a:pt x="324" y="976"/>
                  </a:lnTo>
                  <a:lnTo>
                    <a:pt x="310" y="981"/>
                  </a:lnTo>
                  <a:lnTo>
                    <a:pt x="291" y="995"/>
                  </a:lnTo>
                  <a:lnTo>
                    <a:pt x="286" y="1000"/>
                  </a:lnTo>
                  <a:lnTo>
                    <a:pt x="282" y="1009"/>
                  </a:lnTo>
                  <a:lnTo>
                    <a:pt x="282" y="1019"/>
                  </a:lnTo>
                  <a:lnTo>
                    <a:pt x="291" y="1028"/>
                  </a:lnTo>
                  <a:lnTo>
                    <a:pt x="291" y="1028"/>
                  </a:lnTo>
                  <a:lnTo>
                    <a:pt x="305" y="1033"/>
                  </a:lnTo>
                  <a:lnTo>
                    <a:pt x="314" y="1047"/>
                  </a:lnTo>
                  <a:lnTo>
                    <a:pt x="319" y="1075"/>
                  </a:lnTo>
                  <a:lnTo>
                    <a:pt x="324" y="1098"/>
                  </a:lnTo>
                  <a:lnTo>
                    <a:pt x="324" y="1108"/>
                  </a:lnTo>
                  <a:lnTo>
                    <a:pt x="324" y="1108"/>
                  </a:lnTo>
                  <a:lnTo>
                    <a:pt x="352" y="1126"/>
                  </a:lnTo>
                  <a:lnTo>
                    <a:pt x="380" y="1136"/>
                  </a:lnTo>
                  <a:lnTo>
                    <a:pt x="394" y="1136"/>
                  </a:lnTo>
                  <a:lnTo>
                    <a:pt x="408" y="1136"/>
                  </a:lnTo>
                  <a:lnTo>
                    <a:pt x="408" y="1136"/>
                  </a:lnTo>
                  <a:lnTo>
                    <a:pt x="436" y="1131"/>
                  </a:lnTo>
                  <a:lnTo>
                    <a:pt x="460" y="1131"/>
                  </a:lnTo>
                  <a:lnTo>
                    <a:pt x="479" y="1131"/>
                  </a:lnTo>
                  <a:lnTo>
                    <a:pt x="488" y="1140"/>
                  </a:lnTo>
                  <a:lnTo>
                    <a:pt x="488" y="1140"/>
                  </a:lnTo>
                  <a:lnTo>
                    <a:pt x="493" y="1145"/>
                  </a:lnTo>
                  <a:lnTo>
                    <a:pt x="502" y="1145"/>
                  </a:lnTo>
                  <a:lnTo>
                    <a:pt x="521" y="1136"/>
                  </a:lnTo>
                  <a:lnTo>
                    <a:pt x="521" y="1136"/>
                  </a:lnTo>
                  <a:lnTo>
                    <a:pt x="535" y="1136"/>
                  </a:lnTo>
                  <a:lnTo>
                    <a:pt x="554" y="1140"/>
                  </a:lnTo>
                  <a:lnTo>
                    <a:pt x="563" y="1145"/>
                  </a:lnTo>
                  <a:lnTo>
                    <a:pt x="568" y="1155"/>
                  </a:lnTo>
                  <a:lnTo>
                    <a:pt x="568" y="1169"/>
                  </a:lnTo>
                  <a:lnTo>
                    <a:pt x="563" y="1192"/>
                  </a:lnTo>
                  <a:lnTo>
                    <a:pt x="563" y="1192"/>
                  </a:lnTo>
                  <a:lnTo>
                    <a:pt x="563" y="1211"/>
                  </a:lnTo>
                  <a:lnTo>
                    <a:pt x="568" y="1225"/>
                  </a:lnTo>
                  <a:lnTo>
                    <a:pt x="577" y="1239"/>
                  </a:lnTo>
                  <a:lnTo>
                    <a:pt x="577" y="1239"/>
                  </a:lnTo>
                  <a:lnTo>
                    <a:pt x="582" y="1244"/>
                  </a:lnTo>
                  <a:lnTo>
                    <a:pt x="582" y="1248"/>
                  </a:lnTo>
                  <a:lnTo>
                    <a:pt x="577" y="1258"/>
                  </a:lnTo>
                  <a:lnTo>
                    <a:pt x="572" y="1272"/>
                  </a:lnTo>
                  <a:lnTo>
                    <a:pt x="568" y="1281"/>
                  </a:lnTo>
                  <a:lnTo>
                    <a:pt x="568" y="1281"/>
                  </a:lnTo>
                  <a:lnTo>
                    <a:pt x="568" y="1366"/>
                  </a:lnTo>
                  <a:lnTo>
                    <a:pt x="568" y="1370"/>
                  </a:lnTo>
                  <a:lnTo>
                    <a:pt x="643" y="1328"/>
                  </a:lnTo>
                  <a:lnTo>
                    <a:pt x="662" y="1328"/>
                  </a:lnTo>
                  <a:lnTo>
                    <a:pt x="685" y="1328"/>
                  </a:lnTo>
                  <a:lnTo>
                    <a:pt x="699" y="1323"/>
                  </a:lnTo>
                  <a:lnTo>
                    <a:pt x="699" y="1323"/>
                  </a:lnTo>
                  <a:lnTo>
                    <a:pt x="713" y="1305"/>
                  </a:lnTo>
                  <a:lnTo>
                    <a:pt x="727" y="1295"/>
                  </a:lnTo>
                  <a:lnTo>
                    <a:pt x="741" y="1286"/>
                  </a:lnTo>
                  <a:lnTo>
                    <a:pt x="741" y="1286"/>
                  </a:lnTo>
                  <a:lnTo>
                    <a:pt x="760" y="1281"/>
                  </a:lnTo>
                  <a:lnTo>
                    <a:pt x="784" y="1281"/>
                  </a:lnTo>
                  <a:lnTo>
                    <a:pt x="816" y="1281"/>
                  </a:lnTo>
                  <a:lnTo>
                    <a:pt x="816" y="1281"/>
                  </a:lnTo>
                  <a:lnTo>
                    <a:pt x="835" y="1291"/>
                  </a:lnTo>
                  <a:lnTo>
                    <a:pt x="854" y="1300"/>
                  </a:lnTo>
                  <a:lnTo>
                    <a:pt x="882" y="1309"/>
                  </a:lnTo>
                  <a:lnTo>
                    <a:pt x="882" y="1309"/>
                  </a:lnTo>
                  <a:lnTo>
                    <a:pt x="896" y="1305"/>
                  </a:lnTo>
                  <a:lnTo>
                    <a:pt x="905" y="1300"/>
                  </a:lnTo>
                  <a:lnTo>
                    <a:pt x="915" y="1291"/>
                  </a:lnTo>
                  <a:lnTo>
                    <a:pt x="920" y="1277"/>
                  </a:lnTo>
                  <a:lnTo>
                    <a:pt x="920" y="1244"/>
                  </a:lnTo>
                  <a:lnTo>
                    <a:pt x="915" y="1220"/>
                  </a:lnTo>
                  <a:lnTo>
                    <a:pt x="915" y="1220"/>
                  </a:lnTo>
                  <a:lnTo>
                    <a:pt x="915" y="1211"/>
                  </a:lnTo>
                  <a:lnTo>
                    <a:pt x="920" y="1201"/>
                  </a:lnTo>
                  <a:lnTo>
                    <a:pt x="934" y="1178"/>
                  </a:lnTo>
                  <a:lnTo>
                    <a:pt x="957" y="1164"/>
                  </a:lnTo>
                  <a:lnTo>
                    <a:pt x="985" y="1159"/>
                  </a:lnTo>
                  <a:lnTo>
                    <a:pt x="985" y="1159"/>
                  </a:lnTo>
                  <a:lnTo>
                    <a:pt x="1004" y="1155"/>
                  </a:lnTo>
                  <a:lnTo>
                    <a:pt x="1027" y="1145"/>
                  </a:lnTo>
                  <a:lnTo>
                    <a:pt x="1051" y="1136"/>
                  </a:lnTo>
                  <a:lnTo>
                    <a:pt x="1065" y="1126"/>
                  </a:lnTo>
                  <a:lnTo>
                    <a:pt x="1070" y="1103"/>
                  </a:lnTo>
                  <a:lnTo>
                    <a:pt x="1084" y="1051"/>
                  </a:lnTo>
                  <a:lnTo>
                    <a:pt x="1084" y="1051"/>
                  </a:lnTo>
                  <a:lnTo>
                    <a:pt x="1102" y="1033"/>
                  </a:lnTo>
                  <a:lnTo>
                    <a:pt x="1117" y="1023"/>
                  </a:lnTo>
                  <a:lnTo>
                    <a:pt x="1131" y="1019"/>
                  </a:lnTo>
                  <a:lnTo>
                    <a:pt x="1145" y="1019"/>
                  </a:lnTo>
                  <a:lnTo>
                    <a:pt x="1154" y="1023"/>
                  </a:lnTo>
                  <a:lnTo>
                    <a:pt x="1168" y="1028"/>
                  </a:lnTo>
                  <a:lnTo>
                    <a:pt x="1182" y="1047"/>
                  </a:lnTo>
                  <a:lnTo>
                    <a:pt x="1182" y="1047"/>
                  </a:lnTo>
                  <a:lnTo>
                    <a:pt x="1192" y="1056"/>
                  </a:lnTo>
                  <a:lnTo>
                    <a:pt x="1196" y="1061"/>
                  </a:lnTo>
                  <a:lnTo>
                    <a:pt x="1210" y="1056"/>
                  </a:lnTo>
                  <a:lnTo>
                    <a:pt x="1220" y="1047"/>
                  </a:lnTo>
                  <a:lnTo>
                    <a:pt x="1224" y="1042"/>
                  </a:lnTo>
                  <a:lnTo>
                    <a:pt x="1224" y="1042"/>
                  </a:lnTo>
                  <a:lnTo>
                    <a:pt x="1224" y="1019"/>
                  </a:lnTo>
                  <a:lnTo>
                    <a:pt x="1229" y="990"/>
                  </a:lnTo>
                  <a:lnTo>
                    <a:pt x="1229" y="990"/>
                  </a:lnTo>
                  <a:lnTo>
                    <a:pt x="1229" y="967"/>
                  </a:lnTo>
                  <a:lnTo>
                    <a:pt x="1229" y="953"/>
                  </a:lnTo>
                  <a:lnTo>
                    <a:pt x="1229" y="953"/>
                  </a:lnTo>
                  <a:lnTo>
                    <a:pt x="1224" y="939"/>
                  </a:lnTo>
                  <a:lnTo>
                    <a:pt x="1220" y="925"/>
                  </a:lnTo>
                  <a:lnTo>
                    <a:pt x="1220" y="920"/>
                  </a:lnTo>
                  <a:lnTo>
                    <a:pt x="1224" y="911"/>
                  </a:lnTo>
                  <a:lnTo>
                    <a:pt x="1239" y="901"/>
                  </a:lnTo>
                  <a:lnTo>
                    <a:pt x="1243" y="901"/>
                  </a:lnTo>
                  <a:lnTo>
                    <a:pt x="1243" y="901"/>
                  </a:lnTo>
                  <a:lnTo>
                    <a:pt x="1253" y="897"/>
                  </a:lnTo>
                  <a:lnTo>
                    <a:pt x="1257" y="892"/>
                  </a:lnTo>
                  <a:lnTo>
                    <a:pt x="1262" y="887"/>
                  </a:lnTo>
                  <a:lnTo>
                    <a:pt x="1262" y="868"/>
                  </a:lnTo>
                  <a:lnTo>
                    <a:pt x="1262" y="854"/>
                  </a:lnTo>
                  <a:lnTo>
                    <a:pt x="1262" y="845"/>
                  </a:lnTo>
                  <a:lnTo>
                    <a:pt x="1267" y="840"/>
                  </a:lnTo>
                  <a:lnTo>
                    <a:pt x="1271" y="840"/>
                  </a:lnTo>
                  <a:lnTo>
                    <a:pt x="1285" y="840"/>
                  </a:lnTo>
                  <a:lnTo>
                    <a:pt x="1323" y="803"/>
                  </a:lnTo>
                  <a:lnTo>
                    <a:pt x="1323" y="803"/>
                  </a:lnTo>
                  <a:lnTo>
                    <a:pt x="1328" y="793"/>
                  </a:lnTo>
                  <a:lnTo>
                    <a:pt x="1337" y="784"/>
                  </a:lnTo>
                  <a:lnTo>
                    <a:pt x="1337" y="765"/>
                  </a:lnTo>
                  <a:lnTo>
                    <a:pt x="1332" y="751"/>
                  </a:lnTo>
                  <a:lnTo>
                    <a:pt x="1318" y="746"/>
                  </a:lnTo>
                  <a:lnTo>
                    <a:pt x="1318" y="746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1" name="Freeform 13"/>
            <p:cNvSpPr>
              <a:spLocks/>
            </p:cNvSpPr>
            <p:nvPr/>
          </p:nvSpPr>
          <p:spPr bwMode="auto">
            <a:xfrm>
              <a:off x="1768" y="2648"/>
              <a:ext cx="619" cy="891"/>
            </a:xfrm>
            <a:custGeom>
              <a:avLst/>
              <a:gdLst/>
              <a:ahLst/>
              <a:cxnLst>
                <a:cxn ang="0">
                  <a:pos x="600" y="661"/>
                </a:cxn>
                <a:cxn ang="0">
                  <a:pos x="553" y="652"/>
                </a:cxn>
                <a:cxn ang="0">
                  <a:pos x="497" y="624"/>
                </a:cxn>
                <a:cxn ang="0">
                  <a:pos x="488" y="572"/>
                </a:cxn>
                <a:cxn ang="0">
                  <a:pos x="455" y="549"/>
                </a:cxn>
                <a:cxn ang="0">
                  <a:pos x="422" y="544"/>
                </a:cxn>
                <a:cxn ang="0">
                  <a:pos x="394" y="530"/>
                </a:cxn>
                <a:cxn ang="0">
                  <a:pos x="394" y="534"/>
                </a:cxn>
                <a:cxn ang="0">
                  <a:pos x="408" y="586"/>
                </a:cxn>
                <a:cxn ang="0">
                  <a:pos x="399" y="591"/>
                </a:cxn>
                <a:cxn ang="0">
                  <a:pos x="366" y="581"/>
                </a:cxn>
                <a:cxn ang="0">
                  <a:pos x="352" y="563"/>
                </a:cxn>
                <a:cxn ang="0">
                  <a:pos x="370" y="511"/>
                </a:cxn>
                <a:cxn ang="0">
                  <a:pos x="366" y="445"/>
                </a:cxn>
                <a:cxn ang="0">
                  <a:pos x="408" y="422"/>
                </a:cxn>
                <a:cxn ang="0">
                  <a:pos x="422" y="408"/>
                </a:cxn>
                <a:cxn ang="0">
                  <a:pos x="413" y="370"/>
                </a:cxn>
                <a:cxn ang="0">
                  <a:pos x="408" y="319"/>
                </a:cxn>
                <a:cxn ang="0">
                  <a:pos x="347" y="267"/>
                </a:cxn>
                <a:cxn ang="0">
                  <a:pos x="380" y="220"/>
                </a:cxn>
                <a:cxn ang="0">
                  <a:pos x="413" y="159"/>
                </a:cxn>
                <a:cxn ang="0">
                  <a:pos x="422" y="56"/>
                </a:cxn>
                <a:cxn ang="0">
                  <a:pos x="389" y="37"/>
                </a:cxn>
                <a:cxn ang="0">
                  <a:pos x="352" y="9"/>
                </a:cxn>
                <a:cxn ang="0">
                  <a:pos x="328" y="0"/>
                </a:cxn>
                <a:cxn ang="0">
                  <a:pos x="281" y="56"/>
                </a:cxn>
                <a:cxn ang="0">
                  <a:pos x="192" y="79"/>
                </a:cxn>
                <a:cxn ang="0">
                  <a:pos x="169" y="93"/>
                </a:cxn>
                <a:cxn ang="0">
                  <a:pos x="150" y="145"/>
                </a:cxn>
                <a:cxn ang="0">
                  <a:pos x="112" y="164"/>
                </a:cxn>
                <a:cxn ang="0">
                  <a:pos x="51" y="234"/>
                </a:cxn>
                <a:cxn ang="0">
                  <a:pos x="56" y="272"/>
                </a:cxn>
                <a:cxn ang="0">
                  <a:pos x="37" y="351"/>
                </a:cxn>
                <a:cxn ang="0">
                  <a:pos x="4" y="347"/>
                </a:cxn>
                <a:cxn ang="0">
                  <a:pos x="9" y="389"/>
                </a:cxn>
                <a:cxn ang="0">
                  <a:pos x="33" y="478"/>
                </a:cxn>
                <a:cxn ang="0">
                  <a:pos x="51" y="539"/>
                </a:cxn>
                <a:cxn ang="0">
                  <a:pos x="94" y="544"/>
                </a:cxn>
                <a:cxn ang="0">
                  <a:pos x="98" y="591"/>
                </a:cxn>
                <a:cxn ang="0">
                  <a:pos x="112" y="647"/>
                </a:cxn>
                <a:cxn ang="0">
                  <a:pos x="108" y="694"/>
                </a:cxn>
                <a:cxn ang="0">
                  <a:pos x="131" y="750"/>
                </a:cxn>
                <a:cxn ang="0">
                  <a:pos x="155" y="802"/>
                </a:cxn>
                <a:cxn ang="0">
                  <a:pos x="202" y="825"/>
                </a:cxn>
                <a:cxn ang="0">
                  <a:pos x="220" y="853"/>
                </a:cxn>
                <a:cxn ang="0">
                  <a:pos x="248" y="891"/>
                </a:cxn>
                <a:cxn ang="0">
                  <a:pos x="295" y="891"/>
                </a:cxn>
                <a:cxn ang="0">
                  <a:pos x="323" y="886"/>
                </a:cxn>
                <a:cxn ang="0">
                  <a:pos x="375" y="877"/>
                </a:cxn>
                <a:cxn ang="0">
                  <a:pos x="436" y="868"/>
                </a:cxn>
                <a:cxn ang="0">
                  <a:pos x="497" y="872"/>
                </a:cxn>
                <a:cxn ang="0">
                  <a:pos x="544" y="872"/>
                </a:cxn>
                <a:cxn ang="0">
                  <a:pos x="577" y="830"/>
                </a:cxn>
                <a:cxn ang="0">
                  <a:pos x="600" y="821"/>
                </a:cxn>
                <a:cxn ang="0">
                  <a:pos x="605" y="821"/>
                </a:cxn>
                <a:cxn ang="0">
                  <a:pos x="619" y="821"/>
                </a:cxn>
              </a:cxnLst>
              <a:rect l="0" t="0" r="r" b="b"/>
              <a:pathLst>
                <a:path w="619" h="891">
                  <a:moveTo>
                    <a:pt x="610" y="685"/>
                  </a:moveTo>
                  <a:lnTo>
                    <a:pt x="605" y="670"/>
                  </a:lnTo>
                  <a:lnTo>
                    <a:pt x="605" y="670"/>
                  </a:lnTo>
                  <a:lnTo>
                    <a:pt x="600" y="661"/>
                  </a:lnTo>
                  <a:lnTo>
                    <a:pt x="591" y="652"/>
                  </a:lnTo>
                  <a:lnTo>
                    <a:pt x="577" y="652"/>
                  </a:lnTo>
                  <a:lnTo>
                    <a:pt x="577" y="652"/>
                  </a:lnTo>
                  <a:lnTo>
                    <a:pt x="553" y="652"/>
                  </a:lnTo>
                  <a:lnTo>
                    <a:pt x="525" y="652"/>
                  </a:lnTo>
                  <a:lnTo>
                    <a:pt x="516" y="647"/>
                  </a:lnTo>
                  <a:lnTo>
                    <a:pt x="502" y="638"/>
                  </a:lnTo>
                  <a:lnTo>
                    <a:pt x="497" y="624"/>
                  </a:lnTo>
                  <a:lnTo>
                    <a:pt x="492" y="605"/>
                  </a:lnTo>
                  <a:lnTo>
                    <a:pt x="492" y="605"/>
                  </a:lnTo>
                  <a:lnTo>
                    <a:pt x="492" y="586"/>
                  </a:lnTo>
                  <a:lnTo>
                    <a:pt x="488" y="572"/>
                  </a:lnTo>
                  <a:lnTo>
                    <a:pt x="483" y="563"/>
                  </a:lnTo>
                  <a:lnTo>
                    <a:pt x="474" y="558"/>
                  </a:lnTo>
                  <a:lnTo>
                    <a:pt x="460" y="549"/>
                  </a:lnTo>
                  <a:lnTo>
                    <a:pt x="455" y="549"/>
                  </a:lnTo>
                  <a:lnTo>
                    <a:pt x="455" y="549"/>
                  </a:lnTo>
                  <a:lnTo>
                    <a:pt x="436" y="549"/>
                  </a:lnTo>
                  <a:lnTo>
                    <a:pt x="436" y="549"/>
                  </a:lnTo>
                  <a:lnTo>
                    <a:pt x="422" y="544"/>
                  </a:lnTo>
                  <a:lnTo>
                    <a:pt x="422" y="544"/>
                  </a:lnTo>
                  <a:lnTo>
                    <a:pt x="408" y="534"/>
                  </a:lnTo>
                  <a:lnTo>
                    <a:pt x="403" y="530"/>
                  </a:lnTo>
                  <a:lnTo>
                    <a:pt x="394" y="530"/>
                  </a:lnTo>
                  <a:lnTo>
                    <a:pt x="394" y="530"/>
                  </a:lnTo>
                  <a:lnTo>
                    <a:pt x="394" y="530"/>
                  </a:lnTo>
                  <a:lnTo>
                    <a:pt x="394" y="534"/>
                  </a:lnTo>
                  <a:lnTo>
                    <a:pt x="394" y="534"/>
                  </a:lnTo>
                  <a:lnTo>
                    <a:pt x="394" y="544"/>
                  </a:lnTo>
                  <a:lnTo>
                    <a:pt x="399" y="558"/>
                  </a:lnTo>
                  <a:lnTo>
                    <a:pt x="408" y="572"/>
                  </a:lnTo>
                  <a:lnTo>
                    <a:pt x="408" y="586"/>
                  </a:lnTo>
                  <a:lnTo>
                    <a:pt x="408" y="586"/>
                  </a:lnTo>
                  <a:lnTo>
                    <a:pt x="408" y="586"/>
                  </a:lnTo>
                  <a:lnTo>
                    <a:pt x="399" y="591"/>
                  </a:lnTo>
                  <a:lnTo>
                    <a:pt x="399" y="591"/>
                  </a:lnTo>
                  <a:lnTo>
                    <a:pt x="384" y="591"/>
                  </a:lnTo>
                  <a:lnTo>
                    <a:pt x="384" y="591"/>
                  </a:lnTo>
                  <a:lnTo>
                    <a:pt x="366" y="581"/>
                  </a:lnTo>
                  <a:lnTo>
                    <a:pt x="366" y="581"/>
                  </a:lnTo>
                  <a:lnTo>
                    <a:pt x="356" y="572"/>
                  </a:lnTo>
                  <a:lnTo>
                    <a:pt x="356" y="572"/>
                  </a:lnTo>
                  <a:lnTo>
                    <a:pt x="352" y="567"/>
                  </a:lnTo>
                  <a:lnTo>
                    <a:pt x="352" y="563"/>
                  </a:lnTo>
                  <a:lnTo>
                    <a:pt x="352" y="563"/>
                  </a:lnTo>
                  <a:lnTo>
                    <a:pt x="356" y="534"/>
                  </a:lnTo>
                  <a:lnTo>
                    <a:pt x="356" y="534"/>
                  </a:lnTo>
                  <a:lnTo>
                    <a:pt x="370" y="511"/>
                  </a:lnTo>
                  <a:lnTo>
                    <a:pt x="375" y="488"/>
                  </a:lnTo>
                  <a:lnTo>
                    <a:pt x="370" y="464"/>
                  </a:lnTo>
                  <a:lnTo>
                    <a:pt x="366" y="455"/>
                  </a:lnTo>
                  <a:lnTo>
                    <a:pt x="366" y="445"/>
                  </a:lnTo>
                  <a:lnTo>
                    <a:pt x="366" y="445"/>
                  </a:lnTo>
                  <a:lnTo>
                    <a:pt x="375" y="436"/>
                  </a:lnTo>
                  <a:lnTo>
                    <a:pt x="389" y="427"/>
                  </a:lnTo>
                  <a:lnTo>
                    <a:pt x="408" y="422"/>
                  </a:lnTo>
                  <a:lnTo>
                    <a:pt x="408" y="422"/>
                  </a:lnTo>
                  <a:lnTo>
                    <a:pt x="413" y="422"/>
                  </a:lnTo>
                  <a:lnTo>
                    <a:pt x="417" y="417"/>
                  </a:lnTo>
                  <a:lnTo>
                    <a:pt x="422" y="408"/>
                  </a:lnTo>
                  <a:lnTo>
                    <a:pt x="422" y="394"/>
                  </a:lnTo>
                  <a:lnTo>
                    <a:pt x="413" y="384"/>
                  </a:lnTo>
                  <a:lnTo>
                    <a:pt x="413" y="384"/>
                  </a:lnTo>
                  <a:lnTo>
                    <a:pt x="413" y="370"/>
                  </a:lnTo>
                  <a:lnTo>
                    <a:pt x="413" y="342"/>
                  </a:lnTo>
                  <a:lnTo>
                    <a:pt x="413" y="342"/>
                  </a:lnTo>
                  <a:lnTo>
                    <a:pt x="413" y="328"/>
                  </a:lnTo>
                  <a:lnTo>
                    <a:pt x="408" y="319"/>
                  </a:lnTo>
                  <a:lnTo>
                    <a:pt x="403" y="309"/>
                  </a:lnTo>
                  <a:lnTo>
                    <a:pt x="389" y="305"/>
                  </a:lnTo>
                  <a:lnTo>
                    <a:pt x="366" y="281"/>
                  </a:lnTo>
                  <a:lnTo>
                    <a:pt x="347" y="267"/>
                  </a:lnTo>
                  <a:lnTo>
                    <a:pt x="347" y="248"/>
                  </a:lnTo>
                  <a:lnTo>
                    <a:pt x="347" y="248"/>
                  </a:lnTo>
                  <a:lnTo>
                    <a:pt x="356" y="239"/>
                  </a:lnTo>
                  <a:lnTo>
                    <a:pt x="380" y="220"/>
                  </a:lnTo>
                  <a:lnTo>
                    <a:pt x="394" y="211"/>
                  </a:lnTo>
                  <a:lnTo>
                    <a:pt x="403" y="192"/>
                  </a:lnTo>
                  <a:lnTo>
                    <a:pt x="413" y="178"/>
                  </a:lnTo>
                  <a:lnTo>
                    <a:pt x="413" y="159"/>
                  </a:lnTo>
                  <a:lnTo>
                    <a:pt x="422" y="75"/>
                  </a:lnTo>
                  <a:lnTo>
                    <a:pt x="422" y="75"/>
                  </a:lnTo>
                  <a:lnTo>
                    <a:pt x="422" y="65"/>
                  </a:lnTo>
                  <a:lnTo>
                    <a:pt x="422" y="56"/>
                  </a:lnTo>
                  <a:lnTo>
                    <a:pt x="417" y="47"/>
                  </a:lnTo>
                  <a:lnTo>
                    <a:pt x="413" y="42"/>
                  </a:lnTo>
                  <a:lnTo>
                    <a:pt x="403" y="37"/>
                  </a:lnTo>
                  <a:lnTo>
                    <a:pt x="389" y="37"/>
                  </a:lnTo>
                  <a:lnTo>
                    <a:pt x="389" y="37"/>
                  </a:lnTo>
                  <a:lnTo>
                    <a:pt x="370" y="32"/>
                  </a:lnTo>
                  <a:lnTo>
                    <a:pt x="356" y="23"/>
                  </a:lnTo>
                  <a:lnTo>
                    <a:pt x="352" y="9"/>
                  </a:lnTo>
                  <a:lnTo>
                    <a:pt x="342" y="4"/>
                  </a:lnTo>
                  <a:lnTo>
                    <a:pt x="342" y="4"/>
                  </a:lnTo>
                  <a:lnTo>
                    <a:pt x="338" y="0"/>
                  </a:lnTo>
                  <a:lnTo>
                    <a:pt x="328" y="0"/>
                  </a:lnTo>
                  <a:lnTo>
                    <a:pt x="314" y="14"/>
                  </a:lnTo>
                  <a:lnTo>
                    <a:pt x="295" y="37"/>
                  </a:lnTo>
                  <a:lnTo>
                    <a:pt x="295" y="37"/>
                  </a:lnTo>
                  <a:lnTo>
                    <a:pt x="281" y="56"/>
                  </a:lnTo>
                  <a:lnTo>
                    <a:pt x="262" y="65"/>
                  </a:lnTo>
                  <a:lnTo>
                    <a:pt x="244" y="75"/>
                  </a:lnTo>
                  <a:lnTo>
                    <a:pt x="225" y="75"/>
                  </a:lnTo>
                  <a:lnTo>
                    <a:pt x="192" y="79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73" y="84"/>
                  </a:lnTo>
                  <a:lnTo>
                    <a:pt x="169" y="93"/>
                  </a:lnTo>
                  <a:lnTo>
                    <a:pt x="164" y="108"/>
                  </a:lnTo>
                  <a:lnTo>
                    <a:pt x="164" y="108"/>
                  </a:lnTo>
                  <a:lnTo>
                    <a:pt x="159" y="126"/>
                  </a:lnTo>
                  <a:lnTo>
                    <a:pt x="150" y="145"/>
                  </a:lnTo>
                  <a:lnTo>
                    <a:pt x="131" y="159"/>
                  </a:lnTo>
                  <a:lnTo>
                    <a:pt x="122" y="164"/>
                  </a:lnTo>
                  <a:lnTo>
                    <a:pt x="112" y="164"/>
                  </a:lnTo>
                  <a:lnTo>
                    <a:pt x="112" y="164"/>
                  </a:lnTo>
                  <a:lnTo>
                    <a:pt x="103" y="169"/>
                  </a:lnTo>
                  <a:lnTo>
                    <a:pt x="89" y="178"/>
                  </a:lnTo>
                  <a:lnTo>
                    <a:pt x="70" y="206"/>
                  </a:lnTo>
                  <a:lnTo>
                    <a:pt x="51" y="234"/>
                  </a:lnTo>
                  <a:lnTo>
                    <a:pt x="51" y="248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56" y="272"/>
                  </a:lnTo>
                  <a:lnTo>
                    <a:pt x="56" y="309"/>
                  </a:lnTo>
                  <a:lnTo>
                    <a:pt x="51" y="328"/>
                  </a:lnTo>
                  <a:lnTo>
                    <a:pt x="47" y="342"/>
                  </a:lnTo>
                  <a:lnTo>
                    <a:pt x="37" y="351"/>
                  </a:lnTo>
                  <a:lnTo>
                    <a:pt x="23" y="347"/>
                  </a:lnTo>
                  <a:lnTo>
                    <a:pt x="23" y="347"/>
                  </a:lnTo>
                  <a:lnTo>
                    <a:pt x="14" y="347"/>
                  </a:lnTo>
                  <a:lnTo>
                    <a:pt x="4" y="347"/>
                  </a:lnTo>
                  <a:lnTo>
                    <a:pt x="0" y="351"/>
                  </a:lnTo>
                  <a:lnTo>
                    <a:pt x="0" y="361"/>
                  </a:lnTo>
                  <a:lnTo>
                    <a:pt x="0" y="370"/>
                  </a:lnTo>
                  <a:lnTo>
                    <a:pt x="9" y="389"/>
                  </a:lnTo>
                  <a:lnTo>
                    <a:pt x="9" y="389"/>
                  </a:lnTo>
                  <a:lnTo>
                    <a:pt x="19" y="408"/>
                  </a:lnTo>
                  <a:lnTo>
                    <a:pt x="23" y="431"/>
                  </a:lnTo>
                  <a:lnTo>
                    <a:pt x="33" y="478"/>
                  </a:lnTo>
                  <a:lnTo>
                    <a:pt x="33" y="520"/>
                  </a:lnTo>
                  <a:lnTo>
                    <a:pt x="33" y="549"/>
                  </a:lnTo>
                  <a:lnTo>
                    <a:pt x="33" y="549"/>
                  </a:lnTo>
                  <a:lnTo>
                    <a:pt x="51" y="539"/>
                  </a:lnTo>
                  <a:lnTo>
                    <a:pt x="70" y="539"/>
                  </a:lnTo>
                  <a:lnTo>
                    <a:pt x="89" y="544"/>
                  </a:lnTo>
                  <a:lnTo>
                    <a:pt x="89" y="544"/>
                  </a:lnTo>
                  <a:lnTo>
                    <a:pt x="94" y="544"/>
                  </a:lnTo>
                  <a:lnTo>
                    <a:pt x="94" y="549"/>
                  </a:lnTo>
                  <a:lnTo>
                    <a:pt x="94" y="549"/>
                  </a:lnTo>
                  <a:lnTo>
                    <a:pt x="98" y="577"/>
                  </a:lnTo>
                  <a:lnTo>
                    <a:pt x="98" y="591"/>
                  </a:lnTo>
                  <a:lnTo>
                    <a:pt x="103" y="610"/>
                  </a:lnTo>
                  <a:lnTo>
                    <a:pt x="103" y="610"/>
                  </a:lnTo>
                  <a:lnTo>
                    <a:pt x="108" y="628"/>
                  </a:lnTo>
                  <a:lnTo>
                    <a:pt x="112" y="647"/>
                  </a:lnTo>
                  <a:lnTo>
                    <a:pt x="112" y="647"/>
                  </a:lnTo>
                  <a:lnTo>
                    <a:pt x="108" y="680"/>
                  </a:lnTo>
                  <a:lnTo>
                    <a:pt x="108" y="685"/>
                  </a:lnTo>
                  <a:lnTo>
                    <a:pt x="108" y="694"/>
                  </a:lnTo>
                  <a:lnTo>
                    <a:pt x="112" y="699"/>
                  </a:lnTo>
                  <a:lnTo>
                    <a:pt x="126" y="708"/>
                  </a:lnTo>
                  <a:lnTo>
                    <a:pt x="136" y="722"/>
                  </a:lnTo>
                  <a:lnTo>
                    <a:pt x="131" y="750"/>
                  </a:lnTo>
                  <a:lnTo>
                    <a:pt x="131" y="774"/>
                  </a:lnTo>
                  <a:lnTo>
                    <a:pt x="131" y="788"/>
                  </a:lnTo>
                  <a:lnTo>
                    <a:pt x="141" y="788"/>
                  </a:lnTo>
                  <a:lnTo>
                    <a:pt x="155" y="802"/>
                  </a:lnTo>
                  <a:lnTo>
                    <a:pt x="169" y="816"/>
                  </a:lnTo>
                  <a:lnTo>
                    <a:pt x="183" y="816"/>
                  </a:lnTo>
                  <a:lnTo>
                    <a:pt x="202" y="825"/>
                  </a:lnTo>
                  <a:lnTo>
                    <a:pt x="202" y="825"/>
                  </a:lnTo>
                  <a:lnTo>
                    <a:pt x="211" y="835"/>
                  </a:lnTo>
                  <a:lnTo>
                    <a:pt x="216" y="844"/>
                  </a:lnTo>
                  <a:lnTo>
                    <a:pt x="220" y="853"/>
                  </a:lnTo>
                  <a:lnTo>
                    <a:pt x="220" y="853"/>
                  </a:lnTo>
                  <a:lnTo>
                    <a:pt x="225" y="863"/>
                  </a:lnTo>
                  <a:lnTo>
                    <a:pt x="234" y="872"/>
                  </a:lnTo>
                  <a:lnTo>
                    <a:pt x="244" y="882"/>
                  </a:lnTo>
                  <a:lnTo>
                    <a:pt x="248" y="891"/>
                  </a:lnTo>
                  <a:lnTo>
                    <a:pt x="258" y="891"/>
                  </a:lnTo>
                  <a:lnTo>
                    <a:pt x="277" y="891"/>
                  </a:lnTo>
                  <a:lnTo>
                    <a:pt x="295" y="891"/>
                  </a:lnTo>
                  <a:lnTo>
                    <a:pt x="295" y="891"/>
                  </a:lnTo>
                  <a:lnTo>
                    <a:pt x="309" y="891"/>
                  </a:lnTo>
                  <a:lnTo>
                    <a:pt x="309" y="891"/>
                  </a:lnTo>
                  <a:lnTo>
                    <a:pt x="323" y="886"/>
                  </a:lnTo>
                  <a:lnTo>
                    <a:pt x="323" y="886"/>
                  </a:lnTo>
                  <a:lnTo>
                    <a:pt x="333" y="886"/>
                  </a:lnTo>
                  <a:lnTo>
                    <a:pt x="352" y="877"/>
                  </a:lnTo>
                  <a:lnTo>
                    <a:pt x="366" y="877"/>
                  </a:lnTo>
                  <a:lnTo>
                    <a:pt x="375" y="877"/>
                  </a:lnTo>
                  <a:lnTo>
                    <a:pt x="384" y="835"/>
                  </a:lnTo>
                  <a:lnTo>
                    <a:pt x="384" y="835"/>
                  </a:lnTo>
                  <a:lnTo>
                    <a:pt x="417" y="849"/>
                  </a:lnTo>
                  <a:lnTo>
                    <a:pt x="436" y="868"/>
                  </a:lnTo>
                  <a:lnTo>
                    <a:pt x="445" y="877"/>
                  </a:lnTo>
                  <a:lnTo>
                    <a:pt x="450" y="886"/>
                  </a:lnTo>
                  <a:lnTo>
                    <a:pt x="478" y="877"/>
                  </a:lnTo>
                  <a:lnTo>
                    <a:pt x="497" y="872"/>
                  </a:lnTo>
                  <a:lnTo>
                    <a:pt x="511" y="872"/>
                  </a:lnTo>
                  <a:lnTo>
                    <a:pt x="525" y="872"/>
                  </a:lnTo>
                  <a:lnTo>
                    <a:pt x="535" y="872"/>
                  </a:lnTo>
                  <a:lnTo>
                    <a:pt x="544" y="872"/>
                  </a:lnTo>
                  <a:lnTo>
                    <a:pt x="558" y="868"/>
                  </a:lnTo>
                  <a:lnTo>
                    <a:pt x="563" y="853"/>
                  </a:lnTo>
                  <a:lnTo>
                    <a:pt x="572" y="844"/>
                  </a:lnTo>
                  <a:lnTo>
                    <a:pt x="577" y="830"/>
                  </a:lnTo>
                  <a:lnTo>
                    <a:pt x="586" y="825"/>
                  </a:lnTo>
                  <a:lnTo>
                    <a:pt x="596" y="821"/>
                  </a:lnTo>
                  <a:lnTo>
                    <a:pt x="596" y="821"/>
                  </a:lnTo>
                  <a:lnTo>
                    <a:pt x="600" y="821"/>
                  </a:lnTo>
                  <a:lnTo>
                    <a:pt x="600" y="821"/>
                  </a:lnTo>
                  <a:lnTo>
                    <a:pt x="600" y="821"/>
                  </a:lnTo>
                  <a:lnTo>
                    <a:pt x="600" y="821"/>
                  </a:lnTo>
                  <a:lnTo>
                    <a:pt x="605" y="821"/>
                  </a:lnTo>
                  <a:lnTo>
                    <a:pt x="605" y="821"/>
                  </a:lnTo>
                  <a:lnTo>
                    <a:pt x="610" y="821"/>
                  </a:lnTo>
                  <a:lnTo>
                    <a:pt x="610" y="821"/>
                  </a:lnTo>
                  <a:lnTo>
                    <a:pt x="619" y="821"/>
                  </a:lnTo>
                  <a:lnTo>
                    <a:pt x="619" y="821"/>
                  </a:lnTo>
                  <a:lnTo>
                    <a:pt x="619" y="821"/>
                  </a:lnTo>
                  <a:lnTo>
                    <a:pt x="610" y="68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2" name="Freeform 14"/>
            <p:cNvSpPr>
              <a:spLocks/>
            </p:cNvSpPr>
            <p:nvPr/>
          </p:nvSpPr>
          <p:spPr bwMode="auto">
            <a:xfrm>
              <a:off x="3231" y="3117"/>
              <a:ext cx="971" cy="1074"/>
            </a:xfrm>
            <a:custGeom>
              <a:avLst/>
              <a:gdLst/>
              <a:ahLst/>
              <a:cxnLst>
                <a:cxn ang="0">
                  <a:pos x="915" y="830"/>
                </a:cxn>
                <a:cxn ang="0">
                  <a:pos x="920" y="764"/>
                </a:cxn>
                <a:cxn ang="0">
                  <a:pos x="906" y="661"/>
                </a:cxn>
                <a:cxn ang="0">
                  <a:pos x="845" y="511"/>
                </a:cxn>
                <a:cxn ang="0">
                  <a:pos x="798" y="441"/>
                </a:cxn>
                <a:cxn ang="0">
                  <a:pos x="779" y="417"/>
                </a:cxn>
                <a:cxn ang="0">
                  <a:pos x="765" y="366"/>
                </a:cxn>
                <a:cxn ang="0">
                  <a:pos x="718" y="356"/>
                </a:cxn>
                <a:cxn ang="0">
                  <a:pos x="652" y="338"/>
                </a:cxn>
                <a:cxn ang="0">
                  <a:pos x="624" y="338"/>
                </a:cxn>
                <a:cxn ang="0">
                  <a:pos x="591" y="333"/>
                </a:cxn>
                <a:cxn ang="0">
                  <a:pos x="615" y="192"/>
                </a:cxn>
                <a:cxn ang="0">
                  <a:pos x="643" y="98"/>
                </a:cxn>
                <a:cxn ang="0">
                  <a:pos x="624" y="98"/>
                </a:cxn>
                <a:cxn ang="0">
                  <a:pos x="577" y="126"/>
                </a:cxn>
                <a:cxn ang="0">
                  <a:pos x="549" y="112"/>
                </a:cxn>
                <a:cxn ang="0">
                  <a:pos x="507" y="108"/>
                </a:cxn>
                <a:cxn ang="0">
                  <a:pos x="460" y="56"/>
                </a:cxn>
                <a:cxn ang="0">
                  <a:pos x="399" y="4"/>
                </a:cxn>
                <a:cxn ang="0">
                  <a:pos x="366" y="0"/>
                </a:cxn>
                <a:cxn ang="0">
                  <a:pos x="343" y="28"/>
                </a:cxn>
                <a:cxn ang="0">
                  <a:pos x="305" y="75"/>
                </a:cxn>
                <a:cxn ang="0">
                  <a:pos x="268" y="98"/>
                </a:cxn>
                <a:cxn ang="0">
                  <a:pos x="211" y="173"/>
                </a:cxn>
                <a:cxn ang="0">
                  <a:pos x="174" y="225"/>
                </a:cxn>
                <a:cxn ang="0">
                  <a:pos x="183" y="286"/>
                </a:cxn>
                <a:cxn ang="0">
                  <a:pos x="169" y="347"/>
                </a:cxn>
                <a:cxn ang="0">
                  <a:pos x="169" y="417"/>
                </a:cxn>
                <a:cxn ang="0">
                  <a:pos x="165" y="478"/>
                </a:cxn>
                <a:cxn ang="0">
                  <a:pos x="127" y="530"/>
                </a:cxn>
                <a:cxn ang="0">
                  <a:pos x="104" y="596"/>
                </a:cxn>
                <a:cxn ang="0">
                  <a:pos x="66" y="605"/>
                </a:cxn>
                <a:cxn ang="0">
                  <a:pos x="33" y="605"/>
                </a:cxn>
                <a:cxn ang="0">
                  <a:pos x="29" y="605"/>
                </a:cxn>
                <a:cxn ang="0">
                  <a:pos x="0" y="624"/>
                </a:cxn>
                <a:cxn ang="0">
                  <a:pos x="5" y="671"/>
                </a:cxn>
                <a:cxn ang="0">
                  <a:pos x="29" y="699"/>
                </a:cxn>
                <a:cxn ang="0">
                  <a:pos x="43" y="703"/>
                </a:cxn>
                <a:cxn ang="0">
                  <a:pos x="57" y="708"/>
                </a:cxn>
                <a:cxn ang="0">
                  <a:pos x="66" y="746"/>
                </a:cxn>
                <a:cxn ang="0">
                  <a:pos x="57" y="779"/>
                </a:cxn>
                <a:cxn ang="0">
                  <a:pos x="71" y="793"/>
                </a:cxn>
                <a:cxn ang="0">
                  <a:pos x="99" y="830"/>
                </a:cxn>
                <a:cxn ang="0">
                  <a:pos x="249" y="1074"/>
                </a:cxn>
                <a:cxn ang="0">
                  <a:pos x="329" y="1037"/>
                </a:cxn>
                <a:cxn ang="0">
                  <a:pos x="343" y="971"/>
                </a:cxn>
                <a:cxn ang="0">
                  <a:pos x="408" y="919"/>
                </a:cxn>
                <a:cxn ang="0">
                  <a:pos x="521" y="835"/>
                </a:cxn>
                <a:cxn ang="0">
                  <a:pos x="587" y="882"/>
                </a:cxn>
                <a:cxn ang="0">
                  <a:pos x="643" y="797"/>
                </a:cxn>
                <a:cxn ang="0">
                  <a:pos x="676" y="863"/>
                </a:cxn>
                <a:cxn ang="0">
                  <a:pos x="709" y="947"/>
                </a:cxn>
                <a:cxn ang="0">
                  <a:pos x="765" y="966"/>
                </a:cxn>
                <a:cxn ang="0">
                  <a:pos x="840" y="1018"/>
                </a:cxn>
                <a:cxn ang="0">
                  <a:pos x="939" y="1013"/>
                </a:cxn>
              </a:cxnLst>
              <a:rect l="0" t="0" r="r" b="b"/>
              <a:pathLst>
                <a:path w="971" h="1074">
                  <a:moveTo>
                    <a:pt x="943" y="957"/>
                  </a:moveTo>
                  <a:lnTo>
                    <a:pt x="939" y="947"/>
                  </a:lnTo>
                  <a:lnTo>
                    <a:pt x="934" y="877"/>
                  </a:lnTo>
                  <a:lnTo>
                    <a:pt x="924" y="854"/>
                  </a:lnTo>
                  <a:lnTo>
                    <a:pt x="915" y="844"/>
                  </a:lnTo>
                  <a:lnTo>
                    <a:pt x="915" y="830"/>
                  </a:lnTo>
                  <a:lnTo>
                    <a:pt x="924" y="807"/>
                  </a:lnTo>
                  <a:lnTo>
                    <a:pt x="924" y="788"/>
                  </a:lnTo>
                  <a:lnTo>
                    <a:pt x="920" y="779"/>
                  </a:lnTo>
                  <a:lnTo>
                    <a:pt x="915" y="769"/>
                  </a:lnTo>
                  <a:lnTo>
                    <a:pt x="915" y="769"/>
                  </a:lnTo>
                  <a:lnTo>
                    <a:pt x="920" y="764"/>
                  </a:lnTo>
                  <a:lnTo>
                    <a:pt x="934" y="746"/>
                  </a:lnTo>
                  <a:lnTo>
                    <a:pt x="934" y="736"/>
                  </a:lnTo>
                  <a:lnTo>
                    <a:pt x="934" y="722"/>
                  </a:lnTo>
                  <a:lnTo>
                    <a:pt x="929" y="713"/>
                  </a:lnTo>
                  <a:lnTo>
                    <a:pt x="920" y="699"/>
                  </a:lnTo>
                  <a:lnTo>
                    <a:pt x="906" y="661"/>
                  </a:lnTo>
                  <a:lnTo>
                    <a:pt x="892" y="628"/>
                  </a:lnTo>
                  <a:lnTo>
                    <a:pt x="882" y="600"/>
                  </a:lnTo>
                  <a:lnTo>
                    <a:pt x="868" y="572"/>
                  </a:lnTo>
                  <a:lnTo>
                    <a:pt x="854" y="549"/>
                  </a:lnTo>
                  <a:lnTo>
                    <a:pt x="845" y="525"/>
                  </a:lnTo>
                  <a:lnTo>
                    <a:pt x="845" y="511"/>
                  </a:lnTo>
                  <a:lnTo>
                    <a:pt x="831" y="492"/>
                  </a:lnTo>
                  <a:lnTo>
                    <a:pt x="826" y="474"/>
                  </a:lnTo>
                  <a:lnTo>
                    <a:pt x="821" y="464"/>
                  </a:lnTo>
                  <a:lnTo>
                    <a:pt x="807" y="450"/>
                  </a:lnTo>
                  <a:lnTo>
                    <a:pt x="798" y="441"/>
                  </a:lnTo>
                  <a:lnTo>
                    <a:pt x="798" y="441"/>
                  </a:lnTo>
                  <a:lnTo>
                    <a:pt x="798" y="445"/>
                  </a:lnTo>
                  <a:lnTo>
                    <a:pt x="788" y="441"/>
                  </a:lnTo>
                  <a:lnTo>
                    <a:pt x="788" y="441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9" y="417"/>
                  </a:lnTo>
                  <a:lnTo>
                    <a:pt x="784" y="413"/>
                  </a:lnTo>
                  <a:lnTo>
                    <a:pt x="793" y="408"/>
                  </a:lnTo>
                  <a:lnTo>
                    <a:pt x="784" y="399"/>
                  </a:lnTo>
                  <a:lnTo>
                    <a:pt x="779" y="394"/>
                  </a:lnTo>
                  <a:lnTo>
                    <a:pt x="765" y="380"/>
                  </a:lnTo>
                  <a:lnTo>
                    <a:pt x="765" y="366"/>
                  </a:lnTo>
                  <a:lnTo>
                    <a:pt x="756" y="356"/>
                  </a:lnTo>
                  <a:lnTo>
                    <a:pt x="751" y="342"/>
                  </a:lnTo>
                  <a:lnTo>
                    <a:pt x="746" y="342"/>
                  </a:lnTo>
                  <a:lnTo>
                    <a:pt x="737" y="342"/>
                  </a:lnTo>
                  <a:lnTo>
                    <a:pt x="727" y="347"/>
                  </a:lnTo>
                  <a:lnTo>
                    <a:pt x="718" y="356"/>
                  </a:lnTo>
                  <a:lnTo>
                    <a:pt x="704" y="361"/>
                  </a:lnTo>
                  <a:lnTo>
                    <a:pt x="685" y="366"/>
                  </a:lnTo>
                  <a:lnTo>
                    <a:pt x="662" y="342"/>
                  </a:lnTo>
                  <a:lnTo>
                    <a:pt x="662" y="342"/>
                  </a:lnTo>
                  <a:lnTo>
                    <a:pt x="652" y="338"/>
                  </a:lnTo>
                  <a:lnTo>
                    <a:pt x="652" y="338"/>
                  </a:lnTo>
                  <a:lnTo>
                    <a:pt x="643" y="333"/>
                  </a:lnTo>
                  <a:lnTo>
                    <a:pt x="643" y="338"/>
                  </a:lnTo>
                  <a:lnTo>
                    <a:pt x="643" y="338"/>
                  </a:lnTo>
                  <a:lnTo>
                    <a:pt x="634" y="338"/>
                  </a:lnTo>
                  <a:lnTo>
                    <a:pt x="634" y="338"/>
                  </a:lnTo>
                  <a:lnTo>
                    <a:pt x="624" y="338"/>
                  </a:lnTo>
                  <a:lnTo>
                    <a:pt x="624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591" y="333"/>
                  </a:lnTo>
                  <a:lnTo>
                    <a:pt x="587" y="328"/>
                  </a:lnTo>
                  <a:lnTo>
                    <a:pt x="577" y="319"/>
                  </a:lnTo>
                  <a:lnTo>
                    <a:pt x="582" y="225"/>
                  </a:lnTo>
                  <a:lnTo>
                    <a:pt x="582" y="225"/>
                  </a:lnTo>
                  <a:lnTo>
                    <a:pt x="596" y="216"/>
                  </a:lnTo>
                  <a:lnTo>
                    <a:pt x="615" y="192"/>
                  </a:lnTo>
                  <a:lnTo>
                    <a:pt x="638" y="164"/>
                  </a:lnTo>
                  <a:lnTo>
                    <a:pt x="648" y="145"/>
                  </a:lnTo>
                  <a:lnTo>
                    <a:pt x="648" y="136"/>
                  </a:lnTo>
                  <a:lnTo>
                    <a:pt x="648" y="122"/>
                  </a:lnTo>
                  <a:lnTo>
                    <a:pt x="648" y="108"/>
                  </a:lnTo>
                  <a:lnTo>
                    <a:pt x="643" y="98"/>
                  </a:lnTo>
                  <a:lnTo>
                    <a:pt x="638" y="98"/>
                  </a:lnTo>
                  <a:lnTo>
                    <a:pt x="638" y="98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4" y="98"/>
                  </a:lnTo>
                  <a:lnTo>
                    <a:pt x="624" y="98"/>
                  </a:lnTo>
                  <a:lnTo>
                    <a:pt x="624" y="98"/>
                  </a:lnTo>
                  <a:lnTo>
                    <a:pt x="615" y="103"/>
                  </a:lnTo>
                  <a:lnTo>
                    <a:pt x="610" y="112"/>
                  </a:lnTo>
                  <a:lnTo>
                    <a:pt x="601" y="122"/>
                  </a:lnTo>
                  <a:lnTo>
                    <a:pt x="591" y="126"/>
                  </a:lnTo>
                  <a:lnTo>
                    <a:pt x="577" y="126"/>
                  </a:lnTo>
                  <a:lnTo>
                    <a:pt x="568" y="131"/>
                  </a:lnTo>
                  <a:lnTo>
                    <a:pt x="568" y="131"/>
                  </a:lnTo>
                  <a:lnTo>
                    <a:pt x="554" y="122"/>
                  </a:lnTo>
                  <a:lnTo>
                    <a:pt x="554" y="122"/>
                  </a:lnTo>
                  <a:lnTo>
                    <a:pt x="549" y="117"/>
                  </a:lnTo>
                  <a:lnTo>
                    <a:pt x="549" y="112"/>
                  </a:lnTo>
                  <a:lnTo>
                    <a:pt x="545" y="108"/>
                  </a:lnTo>
                  <a:lnTo>
                    <a:pt x="540" y="94"/>
                  </a:lnTo>
                  <a:lnTo>
                    <a:pt x="535" y="94"/>
                  </a:lnTo>
                  <a:lnTo>
                    <a:pt x="526" y="84"/>
                  </a:lnTo>
                  <a:lnTo>
                    <a:pt x="512" y="89"/>
                  </a:lnTo>
                  <a:lnTo>
                    <a:pt x="507" y="108"/>
                  </a:lnTo>
                  <a:lnTo>
                    <a:pt x="498" y="117"/>
                  </a:lnTo>
                  <a:lnTo>
                    <a:pt x="484" y="108"/>
                  </a:lnTo>
                  <a:lnTo>
                    <a:pt x="469" y="98"/>
                  </a:lnTo>
                  <a:lnTo>
                    <a:pt x="465" y="84"/>
                  </a:lnTo>
                  <a:lnTo>
                    <a:pt x="460" y="65"/>
                  </a:lnTo>
                  <a:lnTo>
                    <a:pt x="460" y="56"/>
                  </a:lnTo>
                  <a:lnTo>
                    <a:pt x="460" y="37"/>
                  </a:lnTo>
                  <a:lnTo>
                    <a:pt x="460" y="28"/>
                  </a:lnTo>
                  <a:lnTo>
                    <a:pt x="451" y="14"/>
                  </a:lnTo>
                  <a:lnTo>
                    <a:pt x="437" y="4"/>
                  </a:lnTo>
                  <a:lnTo>
                    <a:pt x="418" y="4"/>
                  </a:lnTo>
                  <a:lnTo>
                    <a:pt x="399" y="4"/>
                  </a:lnTo>
                  <a:lnTo>
                    <a:pt x="390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57" y="0"/>
                  </a:lnTo>
                  <a:lnTo>
                    <a:pt x="352" y="9"/>
                  </a:lnTo>
                  <a:lnTo>
                    <a:pt x="347" y="19"/>
                  </a:lnTo>
                  <a:lnTo>
                    <a:pt x="343" y="28"/>
                  </a:lnTo>
                  <a:lnTo>
                    <a:pt x="329" y="33"/>
                  </a:lnTo>
                  <a:lnTo>
                    <a:pt x="319" y="33"/>
                  </a:lnTo>
                  <a:lnTo>
                    <a:pt x="310" y="42"/>
                  </a:lnTo>
                  <a:lnTo>
                    <a:pt x="305" y="47"/>
                  </a:lnTo>
                  <a:lnTo>
                    <a:pt x="305" y="61"/>
                  </a:lnTo>
                  <a:lnTo>
                    <a:pt x="305" y="75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87" y="89"/>
                  </a:lnTo>
                  <a:lnTo>
                    <a:pt x="287" y="89"/>
                  </a:lnTo>
                  <a:lnTo>
                    <a:pt x="277" y="94"/>
                  </a:lnTo>
                  <a:lnTo>
                    <a:pt x="268" y="98"/>
                  </a:lnTo>
                  <a:lnTo>
                    <a:pt x="263" y="108"/>
                  </a:lnTo>
                  <a:lnTo>
                    <a:pt x="249" y="122"/>
                  </a:lnTo>
                  <a:lnTo>
                    <a:pt x="244" y="141"/>
                  </a:lnTo>
                  <a:lnTo>
                    <a:pt x="235" y="155"/>
                  </a:lnTo>
                  <a:lnTo>
                    <a:pt x="226" y="169"/>
                  </a:lnTo>
                  <a:lnTo>
                    <a:pt x="211" y="173"/>
                  </a:lnTo>
                  <a:lnTo>
                    <a:pt x="197" y="178"/>
                  </a:lnTo>
                  <a:lnTo>
                    <a:pt x="183" y="183"/>
                  </a:lnTo>
                  <a:lnTo>
                    <a:pt x="174" y="187"/>
                  </a:lnTo>
                  <a:lnTo>
                    <a:pt x="174" y="197"/>
                  </a:lnTo>
                  <a:lnTo>
                    <a:pt x="174" y="211"/>
                  </a:lnTo>
                  <a:lnTo>
                    <a:pt x="174" y="225"/>
                  </a:lnTo>
                  <a:lnTo>
                    <a:pt x="183" y="234"/>
                  </a:lnTo>
                  <a:lnTo>
                    <a:pt x="183" y="244"/>
                  </a:lnTo>
                  <a:lnTo>
                    <a:pt x="188" y="248"/>
                  </a:lnTo>
                  <a:lnTo>
                    <a:pt x="188" y="258"/>
                  </a:lnTo>
                  <a:lnTo>
                    <a:pt x="188" y="272"/>
                  </a:lnTo>
                  <a:lnTo>
                    <a:pt x="183" y="286"/>
                  </a:lnTo>
                  <a:lnTo>
                    <a:pt x="179" y="295"/>
                  </a:lnTo>
                  <a:lnTo>
                    <a:pt x="174" y="305"/>
                  </a:lnTo>
                  <a:lnTo>
                    <a:pt x="174" y="314"/>
                  </a:lnTo>
                  <a:lnTo>
                    <a:pt x="174" y="323"/>
                  </a:lnTo>
                  <a:lnTo>
                    <a:pt x="174" y="338"/>
                  </a:lnTo>
                  <a:lnTo>
                    <a:pt x="169" y="347"/>
                  </a:lnTo>
                  <a:lnTo>
                    <a:pt x="169" y="347"/>
                  </a:lnTo>
                  <a:lnTo>
                    <a:pt x="160" y="366"/>
                  </a:lnTo>
                  <a:lnTo>
                    <a:pt x="155" y="380"/>
                  </a:lnTo>
                  <a:lnTo>
                    <a:pt x="155" y="403"/>
                  </a:lnTo>
                  <a:lnTo>
                    <a:pt x="165" y="413"/>
                  </a:lnTo>
                  <a:lnTo>
                    <a:pt x="169" y="417"/>
                  </a:lnTo>
                  <a:lnTo>
                    <a:pt x="169" y="417"/>
                  </a:lnTo>
                  <a:lnTo>
                    <a:pt x="174" y="436"/>
                  </a:lnTo>
                  <a:lnTo>
                    <a:pt x="179" y="450"/>
                  </a:lnTo>
                  <a:lnTo>
                    <a:pt x="179" y="460"/>
                  </a:lnTo>
                  <a:lnTo>
                    <a:pt x="174" y="469"/>
                  </a:lnTo>
                  <a:lnTo>
                    <a:pt x="165" y="478"/>
                  </a:lnTo>
                  <a:lnTo>
                    <a:pt x="155" y="483"/>
                  </a:lnTo>
                  <a:lnTo>
                    <a:pt x="155" y="483"/>
                  </a:lnTo>
                  <a:lnTo>
                    <a:pt x="155" y="502"/>
                  </a:lnTo>
                  <a:lnTo>
                    <a:pt x="146" y="511"/>
                  </a:lnTo>
                  <a:lnTo>
                    <a:pt x="141" y="525"/>
                  </a:lnTo>
                  <a:lnTo>
                    <a:pt x="127" y="530"/>
                  </a:lnTo>
                  <a:lnTo>
                    <a:pt x="108" y="544"/>
                  </a:lnTo>
                  <a:lnTo>
                    <a:pt x="99" y="544"/>
                  </a:lnTo>
                  <a:lnTo>
                    <a:pt x="99" y="544"/>
                  </a:lnTo>
                  <a:lnTo>
                    <a:pt x="104" y="558"/>
                  </a:lnTo>
                  <a:lnTo>
                    <a:pt x="108" y="577"/>
                  </a:lnTo>
                  <a:lnTo>
                    <a:pt x="104" y="596"/>
                  </a:lnTo>
                  <a:lnTo>
                    <a:pt x="99" y="600"/>
                  </a:lnTo>
                  <a:lnTo>
                    <a:pt x="89" y="605"/>
                  </a:lnTo>
                  <a:lnTo>
                    <a:pt x="75" y="605"/>
                  </a:lnTo>
                  <a:lnTo>
                    <a:pt x="75" y="605"/>
                  </a:lnTo>
                  <a:lnTo>
                    <a:pt x="66" y="605"/>
                  </a:lnTo>
                  <a:lnTo>
                    <a:pt x="66" y="605"/>
                  </a:lnTo>
                  <a:lnTo>
                    <a:pt x="57" y="605"/>
                  </a:lnTo>
                  <a:lnTo>
                    <a:pt x="57" y="605"/>
                  </a:lnTo>
                  <a:lnTo>
                    <a:pt x="47" y="605"/>
                  </a:lnTo>
                  <a:lnTo>
                    <a:pt x="47" y="605"/>
                  </a:lnTo>
                  <a:lnTo>
                    <a:pt x="33" y="605"/>
                  </a:lnTo>
                  <a:lnTo>
                    <a:pt x="33" y="605"/>
                  </a:lnTo>
                  <a:lnTo>
                    <a:pt x="33" y="605"/>
                  </a:lnTo>
                  <a:lnTo>
                    <a:pt x="33" y="605"/>
                  </a:lnTo>
                  <a:lnTo>
                    <a:pt x="29" y="605"/>
                  </a:lnTo>
                  <a:lnTo>
                    <a:pt x="29" y="605"/>
                  </a:lnTo>
                  <a:lnTo>
                    <a:pt x="29" y="605"/>
                  </a:lnTo>
                  <a:lnTo>
                    <a:pt x="29" y="605"/>
                  </a:lnTo>
                  <a:lnTo>
                    <a:pt x="24" y="605"/>
                  </a:lnTo>
                  <a:lnTo>
                    <a:pt x="14" y="610"/>
                  </a:lnTo>
                  <a:lnTo>
                    <a:pt x="10" y="610"/>
                  </a:lnTo>
                  <a:lnTo>
                    <a:pt x="5" y="610"/>
                  </a:lnTo>
                  <a:lnTo>
                    <a:pt x="0" y="614"/>
                  </a:lnTo>
                  <a:lnTo>
                    <a:pt x="0" y="624"/>
                  </a:lnTo>
                  <a:lnTo>
                    <a:pt x="0" y="633"/>
                  </a:lnTo>
                  <a:lnTo>
                    <a:pt x="0" y="638"/>
                  </a:lnTo>
                  <a:lnTo>
                    <a:pt x="0" y="647"/>
                  </a:lnTo>
                  <a:lnTo>
                    <a:pt x="0" y="657"/>
                  </a:lnTo>
                  <a:lnTo>
                    <a:pt x="0" y="661"/>
                  </a:lnTo>
                  <a:lnTo>
                    <a:pt x="5" y="671"/>
                  </a:lnTo>
                  <a:lnTo>
                    <a:pt x="10" y="694"/>
                  </a:lnTo>
                  <a:lnTo>
                    <a:pt x="14" y="694"/>
                  </a:lnTo>
                  <a:lnTo>
                    <a:pt x="19" y="699"/>
                  </a:lnTo>
                  <a:lnTo>
                    <a:pt x="19" y="699"/>
                  </a:lnTo>
                  <a:lnTo>
                    <a:pt x="19" y="699"/>
                  </a:lnTo>
                  <a:lnTo>
                    <a:pt x="29" y="699"/>
                  </a:lnTo>
                  <a:lnTo>
                    <a:pt x="29" y="699"/>
                  </a:lnTo>
                  <a:lnTo>
                    <a:pt x="29" y="699"/>
                  </a:lnTo>
                  <a:lnTo>
                    <a:pt x="29" y="694"/>
                  </a:lnTo>
                  <a:lnTo>
                    <a:pt x="33" y="699"/>
                  </a:lnTo>
                  <a:lnTo>
                    <a:pt x="33" y="699"/>
                  </a:lnTo>
                  <a:lnTo>
                    <a:pt x="43" y="703"/>
                  </a:lnTo>
                  <a:lnTo>
                    <a:pt x="43" y="703"/>
                  </a:lnTo>
                  <a:lnTo>
                    <a:pt x="43" y="703"/>
                  </a:lnTo>
                  <a:lnTo>
                    <a:pt x="47" y="703"/>
                  </a:lnTo>
                  <a:lnTo>
                    <a:pt x="47" y="703"/>
                  </a:lnTo>
                  <a:lnTo>
                    <a:pt x="57" y="708"/>
                  </a:lnTo>
                  <a:lnTo>
                    <a:pt x="57" y="708"/>
                  </a:lnTo>
                  <a:lnTo>
                    <a:pt x="75" y="722"/>
                  </a:lnTo>
                  <a:lnTo>
                    <a:pt x="75" y="722"/>
                  </a:lnTo>
                  <a:lnTo>
                    <a:pt x="75" y="722"/>
                  </a:lnTo>
                  <a:lnTo>
                    <a:pt x="75" y="736"/>
                  </a:lnTo>
                  <a:lnTo>
                    <a:pt x="75" y="736"/>
                  </a:lnTo>
                  <a:lnTo>
                    <a:pt x="66" y="746"/>
                  </a:lnTo>
                  <a:lnTo>
                    <a:pt x="66" y="750"/>
                  </a:lnTo>
                  <a:lnTo>
                    <a:pt x="66" y="750"/>
                  </a:lnTo>
                  <a:lnTo>
                    <a:pt x="61" y="760"/>
                  </a:lnTo>
                  <a:lnTo>
                    <a:pt x="57" y="774"/>
                  </a:lnTo>
                  <a:lnTo>
                    <a:pt x="57" y="774"/>
                  </a:lnTo>
                  <a:lnTo>
                    <a:pt x="57" y="779"/>
                  </a:lnTo>
                  <a:lnTo>
                    <a:pt x="57" y="779"/>
                  </a:lnTo>
                  <a:lnTo>
                    <a:pt x="57" y="783"/>
                  </a:lnTo>
                  <a:lnTo>
                    <a:pt x="57" y="783"/>
                  </a:lnTo>
                  <a:lnTo>
                    <a:pt x="66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5" y="797"/>
                  </a:lnTo>
                  <a:lnTo>
                    <a:pt x="80" y="802"/>
                  </a:lnTo>
                  <a:lnTo>
                    <a:pt x="80" y="802"/>
                  </a:lnTo>
                  <a:lnTo>
                    <a:pt x="104" y="821"/>
                  </a:lnTo>
                  <a:lnTo>
                    <a:pt x="104" y="821"/>
                  </a:lnTo>
                  <a:lnTo>
                    <a:pt x="99" y="830"/>
                  </a:lnTo>
                  <a:lnTo>
                    <a:pt x="94" y="840"/>
                  </a:lnTo>
                  <a:lnTo>
                    <a:pt x="85" y="844"/>
                  </a:lnTo>
                  <a:lnTo>
                    <a:pt x="146" y="919"/>
                  </a:lnTo>
                  <a:lnTo>
                    <a:pt x="226" y="1051"/>
                  </a:lnTo>
                  <a:lnTo>
                    <a:pt x="235" y="1074"/>
                  </a:lnTo>
                  <a:lnTo>
                    <a:pt x="249" y="1074"/>
                  </a:lnTo>
                  <a:lnTo>
                    <a:pt x="258" y="1060"/>
                  </a:lnTo>
                  <a:lnTo>
                    <a:pt x="268" y="1069"/>
                  </a:lnTo>
                  <a:lnTo>
                    <a:pt x="277" y="1074"/>
                  </a:lnTo>
                  <a:lnTo>
                    <a:pt x="296" y="1069"/>
                  </a:lnTo>
                  <a:lnTo>
                    <a:pt x="305" y="1051"/>
                  </a:lnTo>
                  <a:lnTo>
                    <a:pt x="329" y="1037"/>
                  </a:lnTo>
                  <a:lnTo>
                    <a:pt x="343" y="1037"/>
                  </a:lnTo>
                  <a:lnTo>
                    <a:pt x="347" y="1032"/>
                  </a:lnTo>
                  <a:lnTo>
                    <a:pt x="352" y="1018"/>
                  </a:lnTo>
                  <a:lnTo>
                    <a:pt x="343" y="994"/>
                  </a:lnTo>
                  <a:lnTo>
                    <a:pt x="343" y="985"/>
                  </a:lnTo>
                  <a:lnTo>
                    <a:pt x="343" y="971"/>
                  </a:lnTo>
                  <a:lnTo>
                    <a:pt x="343" y="957"/>
                  </a:lnTo>
                  <a:lnTo>
                    <a:pt x="347" y="957"/>
                  </a:lnTo>
                  <a:lnTo>
                    <a:pt x="362" y="957"/>
                  </a:lnTo>
                  <a:lnTo>
                    <a:pt x="371" y="957"/>
                  </a:lnTo>
                  <a:lnTo>
                    <a:pt x="385" y="957"/>
                  </a:lnTo>
                  <a:lnTo>
                    <a:pt x="408" y="919"/>
                  </a:lnTo>
                  <a:lnTo>
                    <a:pt x="432" y="905"/>
                  </a:lnTo>
                  <a:lnTo>
                    <a:pt x="451" y="905"/>
                  </a:lnTo>
                  <a:lnTo>
                    <a:pt x="469" y="901"/>
                  </a:lnTo>
                  <a:lnTo>
                    <a:pt x="498" y="872"/>
                  </a:lnTo>
                  <a:lnTo>
                    <a:pt x="498" y="854"/>
                  </a:lnTo>
                  <a:lnTo>
                    <a:pt x="521" y="835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59" y="844"/>
                  </a:lnTo>
                  <a:lnTo>
                    <a:pt x="568" y="858"/>
                  </a:lnTo>
                  <a:lnTo>
                    <a:pt x="577" y="877"/>
                  </a:lnTo>
                  <a:lnTo>
                    <a:pt x="587" y="882"/>
                  </a:lnTo>
                  <a:lnTo>
                    <a:pt x="601" y="882"/>
                  </a:lnTo>
                  <a:lnTo>
                    <a:pt x="615" y="858"/>
                  </a:lnTo>
                  <a:lnTo>
                    <a:pt x="624" y="830"/>
                  </a:lnTo>
                  <a:lnTo>
                    <a:pt x="634" y="807"/>
                  </a:lnTo>
                  <a:lnTo>
                    <a:pt x="643" y="797"/>
                  </a:lnTo>
                  <a:lnTo>
                    <a:pt x="643" y="797"/>
                  </a:lnTo>
                  <a:lnTo>
                    <a:pt x="657" y="802"/>
                  </a:lnTo>
                  <a:lnTo>
                    <a:pt x="662" y="807"/>
                  </a:lnTo>
                  <a:lnTo>
                    <a:pt x="666" y="816"/>
                  </a:lnTo>
                  <a:lnTo>
                    <a:pt x="666" y="816"/>
                  </a:lnTo>
                  <a:lnTo>
                    <a:pt x="666" y="840"/>
                  </a:lnTo>
                  <a:lnTo>
                    <a:pt x="676" y="863"/>
                  </a:lnTo>
                  <a:lnTo>
                    <a:pt x="676" y="891"/>
                  </a:lnTo>
                  <a:lnTo>
                    <a:pt x="681" y="910"/>
                  </a:lnTo>
                  <a:lnTo>
                    <a:pt x="695" y="915"/>
                  </a:lnTo>
                  <a:lnTo>
                    <a:pt x="709" y="915"/>
                  </a:lnTo>
                  <a:lnTo>
                    <a:pt x="709" y="924"/>
                  </a:lnTo>
                  <a:lnTo>
                    <a:pt x="709" y="947"/>
                  </a:lnTo>
                  <a:lnTo>
                    <a:pt x="709" y="957"/>
                  </a:lnTo>
                  <a:lnTo>
                    <a:pt x="718" y="966"/>
                  </a:lnTo>
                  <a:lnTo>
                    <a:pt x="746" y="966"/>
                  </a:lnTo>
                  <a:lnTo>
                    <a:pt x="746" y="966"/>
                  </a:lnTo>
                  <a:lnTo>
                    <a:pt x="751" y="966"/>
                  </a:lnTo>
                  <a:lnTo>
                    <a:pt x="765" y="966"/>
                  </a:lnTo>
                  <a:lnTo>
                    <a:pt x="765" y="966"/>
                  </a:lnTo>
                  <a:lnTo>
                    <a:pt x="788" y="976"/>
                  </a:lnTo>
                  <a:lnTo>
                    <a:pt x="803" y="985"/>
                  </a:lnTo>
                  <a:lnTo>
                    <a:pt x="821" y="985"/>
                  </a:lnTo>
                  <a:lnTo>
                    <a:pt x="826" y="999"/>
                  </a:lnTo>
                  <a:lnTo>
                    <a:pt x="840" y="1018"/>
                  </a:lnTo>
                  <a:lnTo>
                    <a:pt x="859" y="1018"/>
                  </a:lnTo>
                  <a:lnTo>
                    <a:pt x="878" y="1013"/>
                  </a:lnTo>
                  <a:lnTo>
                    <a:pt x="882" y="999"/>
                  </a:lnTo>
                  <a:lnTo>
                    <a:pt x="896" y="999"/>
                  </a:lnTo>
                  <a:lnTo>
                    <a:pt x="920" y="1013"/>
                  </a:lnTo>
                  <a:lnTo>
                    <a:pt x="939" y="1013"/>
                  </a:lnTo>
                  <a:lnTo>
                    <a:pt x="953" y="999"/>
                  </a:lnTo>
                  <a:lnTo>
                    <a:pt x="971" y="994"/>
                  </a:lnTo>
                  <a:lnTo>
                    <a:pt x="971" y="980"/>
                  </a:lnTo>
                  <a:lnTo>
                    <a:pt x="957" y="971"/>
                  </a:lnTo>
                  <a:lnTo>
                    <a:pt x="943" y="957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3" name="Line 15"/>
            <p:cNvSpPr>
              <a:spLocks noChangeShapeType="1"/>
            </p:cNvSpPr>
            <p:nvPr/>
          </p:nvSpPr>
          <p:spPr bwMode="auto">
            <a:xfrm>
              <a:off x="3874" y="3215"/>
              <a:ext cx="1" cy="1"/>
            </a:xfrm>
            <a:prstGeom prst="line">
              <a:avLst/>
            </a:prstGeom>
            <a:noFill/>
            <a:ln w="30163">
              <a:solidFill>
                <a:srgbClr val="59BDED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4" name="Freeform 16"/>
            <p:cNvSpPr>
              <a:spLocks/>
            </p:cNvSpPr>
            <p:nvPr/>
          </p:nvSpPr>
          <p:spPr bwMode="auto">
            <a:xfrm>
              <a:off x="3874" y="2671"/>
              <a:ext cx="868" cy="544"/>
            </a:xfrm>
            <a:custGeom>
              <a:avLst/>
              <a:gdLst/>
              <a:ahLst/>
              <a:cxnLst>
                <a:cxn ang="0">
                  <a:pos x="19" y="544"/>
                </a:cxn>
                <a:cxn ang="0">
                  <a:pos x="47" y="530"/>
                </a:cxn>
                <a:cxn ang="0">
                  <a:pos x="66" y="521"/>
                </a:cxn>
                <a:cxn ang="0">
                  <a:pos x="75" y="526"/>
                </a:cxn>
                <a:cxn ang="0">
                  <a:pos x="94" y="526"/>
                </a:cxn>
                <a:cxn ang="0">
                  <a:pos x="99" y="526"/>
                </a:cxn>
                <a:cxn ang="0">
                  <a:pos x="108" y="526"/>
                </a:cxn>
                <a:cxn ang="0">
                  <a:pos x="141" y="526"/>
                </a:cxn>
                <a:cxn ang="0">
                  <a:pos x="164" y="516"/>
                </a:cxn>
                <a:cxn ang="0">
                  <a:pos x="183" y="483"/>
                </a:cxn>
                <a:cxn ang="0">
                  <a:pos x="206" y="469"/>
                </a:cxn>
                <a:cxn ang="0">
                  <a:pos x="206" y="446"/>
                </a:cxn>
                <a:cxn ang="0">
                  <a:pos x="202" y="436"/>
                </a:cxn>
                <a:cxn ang="0">
                  <a:pos x="211" y="418"/>
                </a:cxn>
                <a:cxn ang="0">
                  <a:pos x="235" y="385"/>
                </a:cxn>
                <a:cxn ang="0">
                  <a:pos x="258" y="375"/>
                </a:cxn>
                <a:cxn ang="0">
                  <a:pos x="277" y="385"/>
                </a:cxn>
                <a:cxn ang="0">
                  <a:pos x="310" y="436"/>
                </a:cxn>
                <a:cxn ang="0">
                  <a:pos x="328" y="394"/>
                </a:cxn>
                <a:cxn ang="0">
                  <a:pos x="375" y="399"/>
                </a:cxn>
                <a:cxn ang="0">
                  <a:pos x="408" y="385"/>
                </a:cxn>
                <a:cxn ang="0">
                  <a:pos x="422" y="343"/>
                </a:cxn>
                <a:cxn ang="0">
                  <a:pos x="422" y="338"/>
                </a:cxn>
                <a:cxn ang="0">
                  <a:pos x="432" y="319"/>
                </a:cxn>
                <a:cxn ang="0">
                  <a:pos x="460" y="310"/>
                </a:cxn>
                <a:cxn ang="0">
                  <a:pos x="478" y="305"/>
                </a:cxn>
                <a:cxn ang="0">
                  <a:pos x="521" y="258"/>
                </a:cxn>
                <a:cxn ang="0">
                  <a:pos x="535" y="230"/>
                </a:cxn>
                <a:cxn ang="0">
                  <a:pos x="586" y="221"/>
                </a:cxn>
                <a:cxn ang="0">
                  <a:pos x="615" y="202"/>
                </a:cxn>
                <a:cxn ang="0">
                  <a:pos x="615" y="169"/>
                </a:cxn>
                <a:cxn ang="0">
                  <a:pos x="615" y="131"/>
                </a:cxn>
                <a:cxn ang="0">
                  <a:pos x="633" y="108"/>
                </a:cxn>
                <a:cxn ang="0">
                  <a:pos x="638" y="89"/>
                </a:cxn>
                <a:cxn ang="0">
                  <a:pos x="652" y="70"/>
                </a:cxn>
                <a:cxn ang="0">
                  <a:pos x="666" y="56"/>
                </a:cxn>
                <a:cxn ang="0">
                  <a:pos x="671" y="14"/>
                </a:cxn>
                <a:cxn ang="0">
                  <a:pos x="694" y="0"/>
                </a:cxn>
                <a:cxn ang="0">
                  <a:pos x="708" y="9"/>
                </a:cxn>
                <a:cxn ang="0">
                  <a:pos x="732" y="28"/>
                </a:cxn>
                <a:cxn ang="0">
                  <a:pos x="746" y="24"/>
                </a:cxn>
                <a:cxn ang="0">
                  <a:pos x="755" y="14"/>
                </a:cxn>
                <a:cxn ang="0">
                  <a:pos x="765" y="14"/>
                </a:cxn>
                <a:cxn ang="0">
                  <a:pos x="774" y="14"/>
                </a:cxn>
                <a:cxn ang="0">
                  <a:pos x="807" y="5"/>
                </a:cxn>
                <a:cxn ang="0">
                  <a:pos x="821" y="5"/>
                </a:cxn>
                <a:cxn ang="0">
                  <a:pos x="840" y="5"/>
                </a:cxn>
              </a:cxnLst>
              <a:rect l="0" t="0" r="r" b="b"/>
              <a:pathLst>
                <a:path w="868" h="544">
                  <a:moveTo>
                    <a:pt x="0" y="544"/>
                  </a:moveTo>
                  <a:lnTo>
                    <a:pt x="19" y="544"/>
                  </a:lnTo>
                  <a:lnTo>
                    <a:pt x="33" y="540"/>
                  </a:lnTo>
                  <a:lnTo>
                    <a:pt x="47" y="530"/>
                  </a:lnTo>
                  <a:lnTo>
                    <a:pt x="61" y="526"/>
                  </a:lnTo>
                  <a:lnTo>
                    <a:pt x="66" y="521"/>
                  </a:lnTo>
                  <a:lnTo>
                    <a:pt x="66" y="521"/>
                  </a:lnTo>
                  <a:lnTo>
                    <a:pt x="75" y="526"/>
                  </a:lnTo>
                  <a:lnTo>
                    <a:pt x="84" y="526"/>
                  </a:lnTo>
                  <a:lnTo>
                    <a:pt x="94" y="526"/>
                  </a:lnTo>
                  <a:lnTo>
                    <a:pt x="99" y="526"/>
                  </a:lnTo>
                  <a:lnTo>
                    <a:pt x="99" y="526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31" y="526"/>
                  </a:lnTo>
                  <a:lnTo>
                    <a:pt x="141" y="526"/>
                  </a:lnTo>
                  <a:lnTo>
                    <a:pt x="160" y="516"/>
                  </a:lnTo>
                  <a:lnTo>
                    <a:pt x="164" y="516"/>
                  </a:lnTo>
                  <a:lnTo>
                    <a:pt x="174" y="502"/>
                  </a:lnTo>
                  <a:lnTo>
                    <a:pt x="183" y="483"/>
                  </a:lnTo>
                  <a:lnTo>
                    <a:pt x="188" y="474"/>
                  </a:lnTo>
                  <a:lnTo>
                    <a:pt x="206" y="469"/>
                  </a:lnTo>
                  <a:lnTo>
                    <a:pt x="216" y="460"/>
                  </a:lnTo>
                  <a:lnTo>
                    <a:pt x="206" y="446"/>
                  </a:lnTo>
                  <a:lnTo>
                    <a:pt x="202" y="441"/>
                  </a:lnTo>
                  <a:lnTo>
                    <a:pt x="202" y="436"/>
                  </a:lnTo>
                  <a:lnTo>
                    <a:pt x="202" y="436"/>
                  </a:lnTo>
                  <a:lnTo>
                    <a:pt x="211" y="418"/>
                  </a:lnTo>
                  <a:lnTo>
                    <a:pt x="220" y="399"/>
                  </a:lnTo>
                  <a:lnTo>
                    <a:pt x="235" y="385"/>
                  </a:lnTo>
                  <a:lnTo>
                    <a:pt x="249" y="375"/>
                  </a:lnTo>
                  <a:lnTo>
                    <a:pt x="258" y="375"/>
                  </a:lnTo>
                  <a:lnTo>
                    <a:pt x="267" y="375"/>
                  </a:lnTo>
                  <a:lnTo>
                    <a:pt x="277" y="385"/>
                  </a:lnTo>
                  <a:lnTo>
                    <a:pt x="291" y="394"/>
                  </a:lnTo>
                  <a:lnTo>
                    <a:pt x="310" y="436"/>
                  </a:lnTo>
                  <a:lnTo>
                    <a:pt x="328" y="394"/>
                  </a:lnTo>
                  <a:lnTo>
                    <a:pt x="328" y="394"/>
                  </a:lnTo>
                  <a:lnTo>
                    <a:pt x="342" y="399"/>
                  </a:lnTo>
                  <a:lnTo>
                    <a:pt x="375" y="399"/>
                  </a:lnTo>
                  <a:lnTo>
                    <a:pt x="394" y="394"/>
                  </a:lnTo>
                  <a:lnTo>
                    <a:pt x="408" y="385"/>
                  </a:lnTo>
                  <a:lnTo>
                    <a:pt x="418" y="371"/>
                  </a:lnTo>
                  <a:lnTo>
                    <a:pt x="422" y="343"/>
                  </a:lnTo>
                  <a:lnTo>
                    <a:pt x="422" y="343"/>
                  </a:lnTo>
                  <a:lnTo>
                    <a:pt x="422" y="338"/>
                  </a:lnTo>
                  <a:lnTo>
                    <a:pt x="427" y="328"/>
                  </a:lnTo>
                  <a:lnTo>
                    <a:pt x="432" y="319"/>
                  </a:lnTo>
                  <a:lnTo>
                    <a:pt x="446" y="314"/>
                  </a:lnTo>
                  <a:lnTo>
                    <a:pt x="460" y="310"/>
                  </a:lnTo>
                  <a:lnTo>
                    <a:pt x="478" y="305"/>
                  </a:lnTo>
                  <a:lnTo>
                    <a:pt x="478" y="305"/>
                  </a:lnTo>
                  <a:lnTo>
                    <a:pt x="502" y="282"/>
                  </a:lnTo>
                  <a:lnTo>
                    <a:pt x="521" y="258"/>
                  </a:lnTo>
                  <a:lnTo>
                    <a:pt x="535" y="230"/>
                  </a:lnTo>
                  <a:lnTo>
                    <a:pt x="535" y="230"/>
                  </a:lnTo>
                  <a:lnTo>
                    <a:pt x="554" y="230"/>
                  </a:lnTo>
                  <a:lnTo>
                    <a:pt x="586" y="221"/>
                  </a:lnTo>
                  <a:lnTo>
                    <a:pt x="600" y="216"/>
                  </a:lnTo>
                  <a:lnTo>
                    <a:pt x="615" y="202"/>
                  </a:lnTo>
                  <a:lnTo>
                    <a:pt x="619" y="188"/>
                  </a:lnTo>
                  <a:lnTo>
                    <a:pt x="615" y="169"/>
                  </a:lnTo>
                  <a:lnTo>
                    <a:pt x="610" y="146"/>
                  </a:lnTo>
                  <a:lnTo>
                    <a:pt x="615" y="131"/>
                  </a:lnTo>
                  <a:lnTo>
                    <a:pt x="629" y="127"/>
                  </a:lnTo>
                  <a:lnTo>
                    <a:pt x="633" y="108"/>
                  </a:lnTo>
                  <a:lnTo>
                    <a:pt x="633" y="99"/>
                  </a:lnTo>
                  <a:lnTo>
                    <a:pt x="638" y="89"/>
                  </a:lnTo>
                  <a:lnTo>
                    <a:pt x="643" y="75"/>
                  </a:lnTo>
                  <a:lnTo>
                    <a:pt x="652" y="70"/>
                  </a:lnTo>
                  <a:lnTo>
                    <a:pt x="661" y="66"/>
                  </a:lnTo>
                  <a:lnTo>
                    <a:pt x="666" y="56"/>
                  </a:lnTo>
                  <a:lnTo>
                    <a:pt x="666" y="42"/>
                  </a:lnTo>
                  <a:lnTo>
                    <a:pt x="671" y="14"/>
                  </a:lnTo>
                  <a:lnTo>
                    <a:pt x="676" y="0"/>
                  </a:lnTo>
                  <a:lnTo>
                    <a:pt x="694" y="0"/>
                  </a:lnTo>
                  <a:lnTo>
                    <a:pt x="704" y="0"/>
                  </a:lnTo>
                  <a:lnTo>
                    <a:pt x="708" y="9"/>
                  </a:lnTo>
                  <a:lnTo>
                    <a:pt x="713" y="24"/>
                  </a:lnTo>
                  <a:lnTo>
                    <a:pt x="732" y="28"/>
                  </a:lnTo>
                  <a:lnTo>
                    <a:pt x="746" y="24"/>
                  </a:lnTo>
                  <a:lnTo>
                    <a:pt x="746" y="24"/>
                  </a:lnTo>
                  <a:lnTo>
                    <a:pt x="751" y="19"/>
                  </a:lnTo>
                  <a:lnTo>
                    <a:pt x="755" y="14"/>
                  </a:lnTo>
                  <a:lnTo>
                    <a:pt x="765" y="14"/>
                  </a:lnTo>
                  <a:lnTo>
                    <a:pt x="765" y="14"/>
                  </a:lnTo>
                  <a:lnTo>
                    <a:pt x="774" y="14"/>
                  </a:lnTo>
                  <a:lnTo>
                    <a:pt x="774" y="14"/>
                  </a:lnTo>
                  <a:lnTo>
                    <a:pt x="797" y="9"/>
                  </a:lnTo>
                  <a:lnTo>
                    <a:pt x="807" y="5"/>
                  </a:lnTo>
                  <a:lnTo>
                    <a:pt x="807" y="5"/>
                  </a:lnTo>
                  <a:lnTo>
                    <a:pt x="821" y="5"/>
                  </a:lnTo>
                  <a:lnTo>
                    <a:pt x="821" y="5"/>
                  </a:lnTo>
                  <a:lnTo>
                    <a:pt x="840" y="5"/>
                  </a:lnTo>
                  <a:lnTo>
                    <a:pt x="868" y="5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5" name="Freeform 17"/>
            <p:cNvSpPr>
              <a:spLocks/>
            </p:cNvSpPr>
            <p:nvPr/>
          </p:nvSpPr>
          <p:spPr bwMode="auto">
            <a:xfrm>
              <a:off x="3663" y="2896"/>
              <a:ext cx="417" cy="225"/>
            </a:xfrm>
            <a:custGeom>
              <a:avLst/>
              <a:gdLst/>
              <a:ahLst/>
              <a:cxnLst>
                <a:cxn ang="0">
                  <a:pos x="408" y="216"/>
                </a:cxn>
                <a:cxn ang="0">
                  <a:pos x="399" y="207"/>
                </a:cxn>
                <a:cxn ang="0">
                  <a:pos x="394" y="193"/>
                </a:cxn>
                <a:cxn ang="0">
                  <a:pos x="394" y="179"/>
                </a:cxn>
                <a:cxn ang="0">
                  <a:pos x="394" y="164"/>
                </a:cxn>
                <a:cxn ang="0">
                  <a:pos x="408" y="141"/>
                </a:cxn>
                <a:cxn ang="0">
                  <a:pos x="417" y="113"/>
                </a:cxn>
                <a:cxn ang="0">
                  <a:pos x="417" y="89"/>
                </a:cxn>
                <a:cxn ang="0">
                  <a:pos x="417" y="66"/>
                </a:cxn>
                <a:cxn ang="0">
                  <a:pos x="417" y="52"/>
                </a:cxn>
                <a:cxn ang="0">
                  <a:pos x="413" y="38"/>
                </a:cxn>
                <a:cxn ang="0">
                  <a:pos x="403" y="33"/>
                </a:cxn>
                <a:cxn ang="0">
                  <a:pos x="394" y="28"/>
                </a:cxn>
                <a:cxn ang="0">
                  <a:pos x="380" y="24"/>
                </a:cxn>
                <a:cxn ang="0">
                  <a:pos x="375" y="19"/>
                </a:cxn>
                <a:cxn ang="0">
                  <a:pos x="361" y="10"/>
                </a:cxn>
                <a:cxn ang="0">
                  <a:pos x="352" y="5"/>
                </a:cxn>
                <a:cxn ang="0">
                  <a:pos x="347" y="5"/>
                </a:cxn>
                <a:cxn ang="0">
                  <a:pos x="338" y="0"/>
                </a:cxn>
                <a:cxn ang="0">
                  <a:pos x="328" y="5"/>
                </a:cxn>
                <a:cxn ang="0">
                  <a:pos x="324" y="10"/>
                </a:cxn>
                <a:cxn ang="0">
                  <a:pos x="314" y="14"/>
                </a:cxn>
                <a:cxn ang="0">
                  <a:pos x="272" y="57"/>
                </a:cxn>
                <a:cxn ang="0">
                  <a:pos x="272" y="113"/>
                </a:cxn>
                <a:cxn ang="0">
                  <a:pos x="249" y="141"/>
                </a:cxn>
                <a:cxn ang="0">
                  <a:pos x="206" y="174"/>
                </a:cxn>
                <a:cxn ang="0">
                  <a:pos x="192" y="179"/>
                </a:cxn>
                <a:cxn ang="0">
                  <a:pos x="178" y="179"/>
                </a:cxn>
                <a:cxn ang="0">
                  <a:pos x="164" y="179"/>
                </a:cxn>
                <a:cxn ang="0">
                  <a:pos x="150" y="174"/>
                </a:cxn>
                <a:cxn ang="0">
                  <a:pos x="141" y="164"/>
                </a:cxn>
                <a:cxn ang="0">
                  <a:pos x="131" y="160"/>
                </a:cxn>
                <a:cxn ang="0">
                  <a:pos x="122" y="155"/>
                </a:cxn>
                <a:cxn ang="0">
                  <a:pos x="108" y="150"/>
                </a:cxn>
                <a:cxn ang="0">
                  <a:pos x="84" y="141"/>
                </a:cxn>
                <a:cxn ang="0">
                  <a:pos x="66" y="132"/>
                </a:cxn>
                <a:cxn ang="0">
                  <a:pos x="52" y="127"/>
                </a:cxn>
                <a:cxn ang="0">
                  <a:pos x="47" y="122"/>
                </a:cxn>
                <a:cxn ang="0">
                  <a:pos x="37" y="122"/>
                </a:cxn>
                <a:cxn ang="0">
                  <a:pos x="5" y="155"/>
                </a:cxn>
                <a:cxn ang="0">
                  <a:pos x="0" y="169"/>
                </a:cxn>
              </a:cxnLst>
              <a:rect l="0" t="0" r="r" b="b"/>
              <a:pathLst>
                <a:path w="417" h="225">
                  <a:moveTo>
                    <a:pt x="413" y="216"/>
                  </a:moveTo>
                  <a:lnTo>
                    <a:pt x="408" y="216"/>
                  </a:lnTo>
                  <a:lnTo>
                    <a:pt x="403" y="211"/>
                  </a:lnTo>
                  <a:lnTo>
                    <a:pt x="399" y="207"/>
                  </a:lnTo>
                  <a:lnTo>
                    <a:pt x="394" y="197"/>
                  </a:lnTo>
                  <a:lnTo>
                    <a:pt x="394" y="193"/>
                  </a:lnTo>
                  <a:lnTo>
                    <a:pt x="394" y="183"/>
                  </a:lnTo>
                  <a:lnTo>
                    <a:pt x="394" y="179"/>
                  </a:lnTo>
                  <a:lnTo>
                    <a:pt x="394" y="174"/>
                  </a:lnTo>
                  <a:lnTo>
                    <a:pt x="394" y="164"/>
                  </a:lnTo>
                  <a:lnTo>
                    <a:pt x="403" y="146"/>
                  </a:lnTo>
                  <a:lnTo>
                    <a:pt x="408" y="141"/>
                  </a:lnTo>
                  <a:lnTo>
                    <a:pt x="417" y="132"/>
                  </a:lnTo>
                  <a:lnTo>
                    <a:pt x="417" y="113"/>
                  </a:lnTo>
                  <a:lnTo>
                    <a:pt x="417" y="103"/>
                  </a:lnTo>
                  <a:lnTo>
                    <a:pt x="417" y="89"/>
                  </a:lnTo>
                  <a:lnTo>
                    <a:pt x="417" y="75"/>
                  </a:lnTo>
                  <a:lnTo>
                    <a:pt x="417" y="66"/>
                  </a:lnTo>
                  <a:lnTo>
                    <a:pt x="417" y="57"/>
                  </a:lnTo>
                  <a:lnTo>
                    <a:pt x="417" y="52"/>
                  </a:lnTo>
                  <a:lnTo>
                    <a:pt x="417" y="47"/>
                  </a:lnTo>
                  <a:lnTo>
                    <a:pt x="413" y="38"/>
                  </a:lnTo>
                  <a:lnTo>
                    <a:pt x="413" y="38"/>
                  </a:lnTo>
                  <a:lnTo>
                    <a:pt x="403" y="33"/>
                  </a:lnTo>
                  <a:lnTo>
                    <a:pt x="403" y="33"/>
                  </a:lnTo>
                  <a:lnTo>
                    <a:pt x="394" y="28"/>
                  </a:lnTo>
                  <a:lnTo>
                    <a:pt x="394" y="28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75" y="19"/>
                  </a:lnTo>
                  <a:lnTo>
                    <a:pt x="375" y="19"/>
                  </a:lnTo>
                  <a:lnTo>
                    <a:pt x="361" y="10"/>
                  </a:lnTo>
                  <a:lnTo>
                    <a:pt x="352" y="5"/>
                  </a:lnTo>
                  <a:lnTo>
                    <a:pt x="352" y="5"/>
                  </a:lnTo>
                  <a:lnTo>
                    <a:pt x="347" y="5"/>
                  </a:lnTo>
                  <a:lnTo>
                    <a:pt x="347" y="5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3" y="0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24" y="10"/>
                  </a:lnTo>
                  <a:lnTo>
                    <a:pt x="324" y="10"/>
                  </a:lnTo>
                  <a:lnTo>
                    <a:pt x="314" y="14"/>
                  </a:lnTo>
                  <a:lnTo>
                    <a:pt x="314" y="14"/>
                  </a:lnTo>
                  <a:lnTo>
                    <a:pt x="272" y="57"/>
                  </a:lnTo>
                  <a:lnTo>
                    <a:pt x="272" y="113"/>
                  </a:lnTo>
                  <a:lnTo>
                    <a:pt x="272" y="113"/>
                  </a:lnTo>
                  <a:lnTo>
                    <a:pt x="263" y="127"/>
                  </a:lnTo>
                  <a:lnTo>
                    <a:pt x="249" y="141"/>
                  </a:lnTo>
                  <a:lnTo>
                    <a:pt x="230" y="146"/>
                  </a:lnTo>
                  <a:lnTo>
                    <a:pt x="206" y="174"/>
                  </a:lnTo>
                  <a:lnTo>
                    <a:pt x="192" y="179"/>
                  </a:lnTo>
                  <a:lnTo>
                    <a:pt x="192" y="179"/>
                  </a:lnTo>
                  <a:lnTo>
                    <a:pt x="178" y="179"/>
                  </a:lnTo>
                  <a:lnTo>
                    <a:pt x="178" y="179"/>
                  </a:lnTo>
                  <a:lnTo>
                    <a:pt x="169" y="179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50" y="174"/>
                  </a:lnTo>
                  <a:lnTo>
                    <a:pt x="150" y="174"/>
                  </a:lnTo>
                  <a:lnTo>
                    <a:pt x="141" y="164"/>
                  </a:lnTo>
                  <a:lnTo>
                    <a:pt x="141" y="164"/>
                  </a:lnTo>
                  <a:lnTo>
                    <a:pt x="131" y="160"/>
                  </a:lnTo>
                  <a:lnTo>
                    <a:pt x="131" y="160"/>
                  </a:lnTo>
                  <a:lnTo>
                    <a:pt x="122" y="155"/>
                  </a:lnTo>
                  <a:lnTo>
                    <a:pt x="108" y="150"/>
                  </a:lnTo>
                  <a:lnTo>
                    <a:pt x="108" y="150"/>
                  </a:lnTo>
                  <a:lnTo>
                    <a:pt x="84" y="141"/>
                  </a:lnTo>
                  <a:lnTo>
                    <a:pt x="84" y="141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19" y="136"/>
                  </a:lnTo>
                  <a:lnTo>
                    <a:pt x="5" y="155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225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6" name="Freeform 18"/>
            <p:cNvSpPr>
              <a:spLocks/>
            </p:cNvSpPr>
            <p:nvPr/>
          </p:nvSpPr>
          <p:spPr bwMode="auto">
            <a:xfrm>
              <a:off x="3663" y="2901"/>
              <a:ext cx="427" cy="347"/>
            </a:xfrm>
            <a:custGeom>
              <a:avLst/>
              <a:gdLst/>
              <a:ahLst/>
              <a:cxnLst>
                <a:cxn ang="0">
                  <a:pos x="403" y="206"/>
                </a:cxn>
                <a:cxn ang="0">
                  <a:pos x="394" y="188"/>
                </a:cxn>
                <a:cxn ang="0">
                  <a:pos x="394" y="169"/>
                </a:cxn>
                <a:cxn ang="0">
                  <a:pos x="408" y="136"/>
                </a:cxn>
                <a:cxn ang="0">
                  <a:pos x="417" y="98"/>
                </a:cxn>
                <a:cxn ang="0">
                  <a:pos x="417" y="66"/>
                </a:cxn>
                <a:cxn ang="0">
                  <a:pos x="417" y="47"/>
                </a:cxn>
                <a:cxn ang="0">
                  <a:pos x="403" y="33"/>
                </a:cxn>
                <a:cxn ang="0">
                  <a:pos x="394" y="23"/>
                </a:cxn>
                <a:cxn ang="0">
                  <a:pos x="375" y="14"/>
                </a:cxn>
                <a:cxn ang="0">
                  <a:pos x="352" y="5"/>
                </a:cxn>
                <a:cxn ang="0">
                  <a:pos x="347" y="0"/>
                </a:cxn>
                <a:cxn ang="0">
                  <a:pos x="333" y="0"/>
                </a:cxn>
                <a:cxn ang="0">
                  <a:pos x="324" y="5"/>
                </a:cxn>
                <a:cxn ang="0">
                  <a:pos x="314" y="14"/>
                </a:cxn>
                <a:cxn ang="0">
                  <a:pos x="272" y="108"/>
                </a:cxn>
                <a:cxn ang="0">
                  <a:pos x="234" y="145"/>
                </a:cxn>
                <a:cxn ang="0">
                  <a:pos x="192" y="178"/>
                </a:cxn>
                <a:cxn ang="0">
                  <a:pos x="169" y="178"/>
                </a:cxn>
                <a:cxn ang="0">
                  <a:pos x="150" y="169"/>
                </a:cxn>
                <a:cxn ang="0">
                  <a:pos x="141" y="164"/>
                </a:cxn>
                <a:cxn ang="0">
                  <a:pos x="122" y="150"/>
                </a:cxn>
                <a:cxn ang="0">
                  <a:pos x="84" y="136"/>
                </a:cxn>
                <a:cxn ang="0">
                  <a:pos x="66" y="131"/>
                </a:cxn>
                <a:cxn ang="0">
                  <a:pos x="47" y="122"/>
                </a:cxn>
                <a:cxn ang="0">
                  <a:pos x="37" y="117"/>
                </a:cxn>
                <a:cxn ang="0">
                  <a:pos x="0" y="164"/>
                </a:cxn>
                <a:cxn ang="0">
                  <a:pos x="5" y="225"/>
                </a:cxn>
                <a:cxn ang="0">
                  <a:pos x="28" y="249"/>
                </a:cxn>
                <a:cxn ang="0">
                  <a:pos x="28" y="286"/>
                </a:cxn>
                <a:cxn ang="0">
                  <a:pos x="52" y="328"/>
                </a:cxn>
                <a:cxn ang="0">
                  <a:pos x="80" y="310"/>
                </a:cxn>
                <a:cxn ang="0">
                  <a:pos x="108" y="314"/>
                </a:cxn>
                <a:cxn ang="0">
                  <a:pos x="117" y="333"/>
                </a:cxn>
                <a:cxn ang="0">
                  <a:pos x="122" y="342"/>
                </a:cxn>
                <a:cxn ang="0">
                  <a:pos x="159" y="342"/>
                </a:cxn>
                <a:cxn ang="0">
                  <a:pos x="183" y="324"/>
                </a:cxn>
                <a:cxn ang="0">
                  <a:pos x="192" y="319"/>
                </a:cxn>
                <a:cxn ang="0">
                  <a:pos x="197" y="314"/>
                </a:cxn>
                <a:cxn ang="0">
                  <a:pos x="211" y="314"/>
                </a:cxn>
                <a:cxn ang="0">
                  <a:pos x="258" y="305"/>
                </a:cxn>
                <a:cxn ang="0">
                  <a:pos x="281" y="296"/>
                </a:cxn>
                <a:cxn ang="0">
                  <a:pos x="305" y="296"/>
                </a:cxn>
                <a:cxn ang="0">
                  <a:pos x="324" y="296"/>
                </a:cxn>
                <a:cxn ang="0">
                  <a:pos x="356" y="296"/>
                </a:cxn>
                <a:cxn ang="0">
                  <a:pos x="385" y="277"/>
                </a:cxn>
                <a:cxn ang="0">
                  <a:pos x="417" y="239"/>
                </a:cxn>
                <a:cxn ang="0">
                  <a:pos x="417" y="211"/>
                </a:cxn>
              </a:cxnLst>
              <a:rect l="0" t="0" r="r" b="b"/>
              <a:pathLst>
                <a:path w="427" h="347">
                  <a:moveTo>
                    <a:pt x="417" y="211"/>
                  </a:moveTo>
                  <a:lnTo>
                    <a:pt x="408" y="211"/>
                  </a:lnTo>
                  <a:lnTo>
                    <a:pt x="403" y="206"/>
                  </a:lnTo>
                  <a:lnTo>
                    <a:pt x="399" y="202"/>
                  </a:lnTo>
                  <a:lnTo>
                    <a:pt x="394" y="197"/>
                  </a:lnTo>
                  <a:lnTo>
                    <a:pt x="394" y="188"/>
                  </a:lnTo>
                  <a:lnTo>
                    <a:pt x="394" y="183"/>
                  </a:lnTo>
                  <a:lnTo>
                    <a:pt x="394" y="178"/>
                  </a:lnTo>
                  <a:lnTo>
                    <a:pt x="394" y="169"/>
                  </a:lnTo>
                  <a:lnTo>
                    <a:pt x="394" y="159"/>
                  </a:lnTo>
                  <a:lnTo>
                    <a:pt x="403" y="145"/>
                  </a:lnTo>
                  <a:lnTo>
                    <a:pt x="408" y="136"/>
                  </a:lnTo>
                  <a:lnTo>
                    <a:pt x="417" y="127"/>
                  </a:lnTo>
                  <a:lnTo>
                    <a:pt x="417" y="113"/>
                  </a:lnTo>
                  <a:lnTo>
                    <a:pt x="417" y="98"/>
                  </a:lnTo>
                  <a:lnTo>
                    <a:pt x="417" y="84"/>
                  </a:lnTo>
                  <a:lnTo>
                    <a:pt x="417" y="75"/>
                  </a:lnTo>
                  <a:lnTo>
                    <a:pt x="417" y="66"/>
                  </a:lnTo>
                  <a:lnTo>
                    <a:pt x="417" y="56"/>
                  </a:lnTo>
                  <a:lnTo>
                    <a:pt x="417" y="52"/>
                  </a:lnTo>
                  <a:lnTo>
                    <a:pt x="417" y="47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03" y="33"/>
                  </a:lnTo>
                  <a:lnTo>
                    <a:pt x="403" y="33"/>
                  </a:lnTo>
                  <a:lnTo>
                    <a:pt x="394" y="23"/>
                  </a:lnTo>
                  <a:lnTo>
                    <a:pt x="394" y="23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75" y="14"/>
                  </a:lnTo>
                  <a:lnTo>
                    <a:pt x="375" y="14"/>
                  </a:lnTo>
                  <a:lnTo>
                    <a:pt x="361" y="9"/>
                  </a:lnTo>
                  <a:lnTo>
                    <a:pt x="352" y="5"/>
                  </a:lnTo>
                  <a:lnTo>
                    <a:pt x="352" y="5"/>
                  </a:lnTo>
                  <a:lnTo>
                    <a:pt x="347" y="0"/>
                  </a:lnTo>
                  <a:lnTo>
                    <a:pt x="347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3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14" y="14"/>
                  </a:lnTo>
                  <a:lnTo>
                    <a:pt x="314" y="14"/>
                  </a:lnTo>
                  <a:lnTo>
                    <a:pt x="272" y="52"/>
                  </a:lnTo>
                  <a:lnTo>
                    <a:pt x="272" y="108"/>
                  </a:lnTo>
                  <a:lnTo>
                    <a:pt x="272" y="108"/>
                  </a:lnTo>
                  <a:lnTo>
                    <a:pt x="263" y="127"/>
                  </a:lnTo>
                  <a:lnTo>
                    <a:pt x="249" y="136"/>
                  </a:lnTo>
                  <a:lnTo>
                    <a:pt x="234" y="145"/>
                  </a:lnTo>
                  <a:lnTo>
                    <a:pt x="206" y="174"/>
                  </a:lnTo>
                  <a:lnTo>
                    <a:pt x="192" y="178"/>
                  </a:lnTo>
                  <a:lnTo>
                    <a:pt x="192" y="178"/>
                  </a:lnTo>
                  <a:lnTo>
                    <a:pt x="178" y="178"/>
                  </a:lnTo>
                  <a:lnTo>
                    <a:pt x="178" y="178"/>
                  </a:lnTo>
                  <a:lnTo>
                    <a:pt x="169" y="178"/>
                  </a:lnTo>
                  <a:lnTo>
                    <a:pt x="164" y="174"/>
                  </a:lnTo>
                  <a:lnTo>
                    <a:pt x="164" y="174"/>
                  </a:lnTo>
                  <a:lnTo>
                    <a:pt x="150" y="169"/>
                  </a:lnTo>
                  <a:lnTo>
                    <a:pt x="150" y="169"/>
                  </a:lnTo>
                  <a:lnTo>
                    <a:pt x="141" y="164"/>
                  </a:lnTo>
                  <a:lnTo>
                    <a:pt x="141" y="164"/>
                  </a:lnTo>
                  <a:lnTo>
                    <a:pt x="136" y="159"/>
                  </a:lnTo>
                  <a:lnTo>
                    <a:pt x="136" y="159"/>
                  </a:lnTo>
                  <a:lnTo>
                    <a:pt x="122" y="150"/>
                  </a:lnTo>
                  <a:lnTo>
                    <a:pt x="108" y="145"/>
                  </a:lnTo>
                  <a:lnTo>
                    <a:pt x="108" y="145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66" y="131"/>
                  </a:lnTo>
                  <a:lnTo>
                    <a:pt x="66" y="131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19" y="136"/>
                  </a:lnTo>
                  <a:lnTo>
                    <a:pt x="5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19" y="235"/>
                  </a:lnTo>
                  <a:lnTo>
                    <a:pt x="28" y="249"/>
                  </a:lnTo>
                  <a:lnTo>
                    <a:pt x="28" y="258"/>
                  </a:lnTo>
                  <a:lnTo>
                    <a:pt x="28" y="277"/>
                  </a:lnTo>
                  <a:lnTo>
                    <a:pt x="28" y="286"/>
                  </a:lnTo>
                  <a:lnTo>
                    <a:pt x="33" y="305"/>
                  </a:lnTo>
                  <a:lnTo>
                    <a:pt x="42" y="314"/>
                  </a:lnTo>
                  <a:lnTo>
                    <a:pt x="52" y="328"/>
                  </a:lnTo>
                  <a:lnTo>
                    <a:pt x="66" y="333"/>
                  </a:lnTo>
                  <a:lnTo>
                    <a:pt x="75" y="328"/>
                  </a:lnTo>
                  <a:lnTo>
                    <a:pt x="80" y="310"/>
                  </a:lnTo>
                  <a:lnTo>
                    <a:pt x="94" y="305"/>
                  </a:lnTo>
                  <a:lnTo>
                    <a:pt x="103" y="310"/>
                  </a:lnTo>
                  <a:lnTo>
                    <a:pt x="108" y="314"/>
                  </a:lnTo>
                  <a:lnTo>
                    <a:pt x="113" y="324"/>
                  </a:lnTo>
                  <a:lnTo>
                    <a:pt x="117" y="333"/>
                  </a:lnTo>
                  <a:lnTo>
                    <a:pt x="117" y="333"/>
                  </a:lnTo>
                  <a:lnTo>
                    <a:pt x="117" y="333"/>
                  </a:lnTo>
                  <a:lnTo>
                    <a:pt x="122" y="342"/>
                  </a:lnTo>
                  <a:lnTo>
                    <a:pt x="122" y="342"/>
                  </a:lnTo>
                  <a:lnTo>
                    <a:pt x="136" y="347"/>
                  </a:lnTo>
                  <a:lnTo>
                    <a:pt x="150" y="347"/>
                  </a:lnTo>
                  <a:lnTo>
                    <a:pt x="159" y="342"/>
                  </a:lnTo>
                  <a:lnTo>
                    <a:pt x="169" y="342"/>
                  </a:lnTo>
                  <a:lnTo>
                    <a:pt x="178" y="328"/>
                  </a:lnTo>
                  <a:lnTo>
                    <a:pt x="183" y="324"/>
                  </a:lnTo>
                  <a:lnTo>
                    <a:pt x="183" y="324"/>
                  </a:lnTo>
                  <a:lnTo>
                    <a:pt x="192" y="319"/>
                  </a:lnTo>
                  <a:lnTo>
                    <a:pt x="192" y="319"/>
                  </a:lnTo>
                  <a:lnTo>
                    <a:pt x="192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206" y="314"/>
                  </a:lnTo>
                  <a:lnTo>
                    <a:pt x="211" y="314"/>
                  </a:lnTo>
                  <a:lnTo>
                    <a:pt x="211" y="314"/>
                  </a:lnTo>
                  <a:lnTo>
                    <a:pt x="230" y="319"/>
                  </a:lnTo>
                  <a:lnTo>
                    <a:pt x="244" y="314"/>
                  </a:lnTo>
                  <a:lnTo>
                    <a:pt x="258" y="305"/>
                  </a:lnTo>
                  <a:lnTo>
                    <a:pt x="272" y="300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91" y="296"/>
                  </a:lnTo>
                  <a:lnTo>
                    <a:pt x="295" y="300"/>
                  </a:lnTo>
                  <a:lnTo>
                    <a:pt x="305" y="296"/>
                  </a:lnTo>
                  <a:lnTo>
                    <a:pt x="314" y="296"/>
                  </a:lnTo>
                  <a:lnTo>
                    <a:pt x="314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42" y="296"/>
                  </a:lnTo>
                  <a:lnTo>
                    <a:pt x="356" y="296"/>
                  </a:lnTo>
                  <a:lnTo>
                    <a:pt x="371" y="291"/>
                  </a:lnTo>
                  <a:lnTo>
                    <a:pt x="375" y="286"/>
                  </a:lnTo>
                  <a:lnTo>
                    <a:pt x="385" y="277"/>
                  </a:lnTo>
                  <a:lnTo>
                    <a:pt x="394" y="258"/>
                  </a:lnTo>
                  <a:lnTo>
                    <a:pt x="403" y="244"/>
                  </a:lnTo>
                  <a:lnTo>
                    <a:pt x="417" y="239"/>
                  </a:lnTo>
                  <a:lnTo>
                    <a:pt x="427" y="235"/>
                  </a:lnTo>
                  <a:lnTo>
                    <a:pt x="417" y="216"/>
                  </a:lnTo>
                  <a:lnTo>
                    <a:pt x="417" y="211"/>
                  </a:lnTo>
                  <a:lnTo>
                    <a:pt x="417" y="21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7" name="Freeform 19"/>
            <p:cNvSpPr>
              <a:spLocks/>
            </p:cNvSpPr>
            <p:nvPr/>
          </p:nvSpPr>
          <p:spPr bwMode="auto">
            <a:xfrm>
              <a:off x="3808" y="2671"/>
              <a:ext cx="967" cy="854"/>
            </a:xfrm>
            <a:custGeom>
              <a:avLst/>
              <a:gdLst/>
              <a:ahLst/>
              <a:cxnLst>
                <a:cxn ang="0">
                  <a:pos x="221" y="840"/>
                </a:cxn>
                <a:cxn ang="0">
                  <a:pos x="230" y="821"/>
                </a:cxn>
                <a:cxn ang="0">
                  <a:pos x="244" y="826"/>
                </a:cxn>
                <a:cxn ang="0">
                  <a:pos x="305" y="802"/>
                </a:cxn>
                <a:cxn ang="0">
                  <a:pos x="347" y="779"/>
                </a:cxn>
                <a:cxn ang="0">
                  <a:pos x="380" y="699"/>
                </a:cxn>
                <a:cxn ang="0">
                  <a:pos x="423" y="666"/>
                </a:cxn>
                <a:cxn ang="0">
                  <a:pos x="474" y="662"/>
                </a:cxn>
                <a:cxn ang="0">
                  <a:pos x="685" y="690"/>
                </a:cxn>
                <a:cxn ang="0">
                  <a:pos x="788" y="699"/>
                </a:cxn>
                <a:cxn ang="0">
                  <a:pos x="821" y="671"/>
                </a:cxn>
                <a:cxn ang="0">
                  <a:pos x="812" y="582"/>
                </a:cxn>
                <a:cxn ang="0">
                  <a:pos x="821" y="469"/>
                </a:cxn>
                <a:cxn ang="0">
                  <a:pos x="878" y="333"/>
                </a:cxn>
                <a:cxn ang="0">
                  <a:pos x="939" y="244"/>
                </a:cxn>
                <a:cxn ang="0">
                  <a:pos x="920" y="183"/>
                </a:cxn>
                <a:cxn ang="0">
                  <a:pos x="948" y="146"/>
                </a:cxn>
                <a:cxn ang="0">
                  <a:pos x="962" y="85"/>
                </a:cxn>
                <a:cxn ang="0">
                  <a:pos x="934" y="5"/>
                </a:cxn>
                <a:cxn ang="0">
                  <a:pos x="887" y="5"/>
                </a:cxn>
                <a:cxn ang="0">
                  <a:pos x="840" y="14"/>
                </a:cxn>
                <a:cxn ang="0">
                  <a:pos x="831" y="14"/>
                </a:cxn>
                <a:cxn ang="0">
                  <a:pos x="821" y="14"/>
                </a:cxn>
                <a:cxn ang="0">
                  <a:pos x="779" y="24"/>
                </a:cxn>
                <a:cxn ang="0">
                  <a:pos x="742" y="0"/>
                </a:cxn>
                <a:cxn ang="0">
                  <a:pos x="727" y="66"/>
                </a:cxn>
                <a:cxn ang="0">
                  <a:pos x="699" y="99"/>
                </a:cxn>
                <a:cxn ang="0">
                  <a:pos x="676" y="146"/>
                </a:cxn>
                <a:cxn ang="0">
                  <a:pos x="681" y="202"/>
                </a:cxn>
                <a:cxn ang="0">
                  <a:pos x="601" y="230"/>
                </a:cxn>
                <a:cxn ang="0">
                  <a:pos x="544" y="305"/>
                </a:cxn>
                <a:cxn ang="0">
                  <a:pos x="498" y="319"/>
                </a:cxn>
                <a:cxn ang="0">
                  <a:pos x="488" y="343"/>
                </a:cxn>
                <a:cxn ang="0">
                  <a:pos x="441" y="399"/>
                </a:cxn>
                <a:cxn ang="0">
                  <a:pos x="376" y="436"/>
                </a:cxn>
                <a:cxn ang="0">
                  <a:pos x="324" y="375"/>
                </a:cxn>
                <a:cxn ang="0">
                  <a:pos x="277" y="418"/>
                </a:cxn>
                <a:cxn ang="0">
                  <a:pos x="282" y="460"/>
                </a:cxn>
                <a:cxn ang="0">
                  <a:pos x="240" y="502"/>
                </a:cxn>
                <a:cxn ang="0">
                  <a:pos x="197" y="526"/>
                </a:cxn>
                <a:cxn ang="0">
                  <a:pos x="165" y="526"/>
                </a:cxn>
                <a:cxn ang="0">
                  <a:pos x="141" y="526"/>
                </a:cxn>
                <a:cxn ang="0">
                  <a:pos x="99" y="540"/>
                </a:cxn>
                <a:cxn ang="0">
                  <a:pos x="71" y="554"/>
                </a:cxn>
                <a:cxn ang="0">
                  <a:pos x="61" y="610"/>
                </a:cxn>
                <a:cxn ang="0">
                  <a:pos x="5" y="671"/>
                </a:cxn>
                <a:cxn ang="0">
                  <a:pos x="14" y="779"/>
                </a:cxn>
                <a:cxn ang="0">
                  <a:pos x="38" y="784"/>
                </a:cxn>
                <a:cxn ang="0">
                  <a:pos x="57" y="784"/>
                </a:cxn>
                <a:cxn ang="0">
                  <a:pos x="75" y="784"/>
                </a:cxn>
                <a:cxn ang="0">
                  <a:pos x="127" y="807"/>
                </a:cxn>
                <a:cxn ang="0">
                  <a:pos x="169" y="788"/>
                </a:cxn>
                <a:cxn ang="0">
                  <a:pos x="188" y="826"/>
                </a:cxn>
              </a:cxnLst>
              <a:rect l="0" t="0" r="r" b="b"/>
              <a:pathLst>
                <a:path w="967" h="854">
                  <a:moveTo>
                    <a:pt x="202" y="840"/>
                  </a:moveTo>
                  <a:lnTo>
                    <a:pt x="207" y="845"/>
                  </a:lnTo>
                  <a:lnTo>
                    <a:pt x="216" y="854"/>
                  </a:lnTo>
                  <a:lnTo>
                    <a:pt x="221" y="840"/>
                  </a:lnTo>
                  <a:lnTo>
                    <a:pt x="226" y="830"/>
                  </a:lnTo>
                  <a:lnTo>
                    <a:pt x="235" y="826"/>
                  </a:lnTo>
                  <a:lnTo>
                    <a:pt x="235" y="826"/>
                  </a:lnTo>
                  <a:lnTo>
                    <a:pt x="230" y="821"/>
                  </a:lnTo>
                  <a:lnTo>
                    <a:pt x="235" y="821"/>
                  </a:lnTo>
                  <a:lnTo>
                    <a:pt x="235" y="821"/>
                  </a:lnTo>
                  <a:lnTo>
                    <a:pt x="244" y="826"/>
                  </a:lnTo>
                  <a:lnTo>
                    <a:pt x="244" y="826"/>
                  </a:lnTo>
                  <a:lnTo>
                    <a:pt x="258" y="830"/>
                  </a:lnTo>
                  <a:lnTo>
                    <a:pt x="263" y="835"/>
                  </a:lnTo>
                  <a:lnTo>
                    <a:pt x="296" y="802"/>
                  </a:lnTo>
                  <a:lnTo>
                    <a:pt x="305" y="802"/>
                  </a:lnTo>
                  <a:lnTo>
                    <a:pt x="315" y="807"/>
                  </a:lnTo>
                  <a:lnTo>
                    <a:pt x="324" y="807"/>
                  </a:lnTo>
                  <a:lnTo>
                    <a:pt x="338" y="798"/>
                  </a:lnTo>
                  <a:lnTo>
                    <a:pt x="347" y="779"/>
                  </a:lnTo>
                  <a:lnTo>
                    <a:pt x="371" y="755"/>
                  </a:lnTo>
                  <a:lnTo>
                    <a:pt x="390" y="737"/>
                  </a:lnTo>
                  <a:lnTo>
                    <a:pt x="390" y="708"/>
                  </a:lnTo>
                  <a:lnTo>
                    <a:pt x="380" y="699"/>
                  </a:lnTo>
                  <a:lnTo>
                    <a:pt x="380" y="690"/>
                  </a:lnTo>
                  <a:lnTo>
                    <a:pt x="394" y="690"/>
                  </a:lnTo>
                  <a:lnTo>
                    <a:pt x="413" y="690"/>
                  </a:lnTo>
                  <a:lnTo>
                    <a:pt x="423" y="666"/>
                  </a:lnTo>
                  <a:lnTo>
                    <a:pt x="423" y="633"/>
                  </a:lnTo>
                  <a:lnTo>
                    <a:pt x="441" y="629"/>
                  </a:lnTo>
                  <a:lnTo>
                    <a:pt x="469" y="647"/>
                  </a:lnTo>
                  <a:lnTo>
                    <a:pt x="474" y="662"/>
                  </a:lnTo>
                  <a:lnTo>
                    <a:pt x="493" y="666"/>
                  </a:lnTo>
                  <a:lnTo>
                    <a:pt x="563" y="680"/>
                  </a:lnTo>
                  <a:lnTo>
                    <a:pt x="634" y="680"/>
                  </a:lnTo>
                  <a:lnTo>
                    <a:pt x="685" y="690"/>
                  </a:lnTo>
                  <a:lnTo>
                    <a:pt x="718" y="694"/>
                  </a:lnTo>
                  <a:lnTo>
                    <a:pt x="751" y="699"/>
                  </a:lnTo>
                  <a:lnTo>
                    <a:pt x="788" y="699"/>
                  </a:lnTo>
                  <a:lnTo>
                    <a:pt x="788" y="699"/>
                  </a:lnTo>
                  <a:lnTo>
                    <a:pt x="793" y="694"/>
                  </a:lnTo>
                  <a:lnTo>
                    <a:pt x="812" y="690"/>
                  </a:lnTo>
                  <a:lnTo>
                    <a:pt x="817" y="680"/>
                  </a:lnTo>
                  <a:lnTo>
                    <a:pt x="821" y="671"/>
                  </a:lnTo>
                  <a:lnTo>
                    <a:pt x="826" y="652"/>
                  </a:lnTo>
                  <a:lnTo>
                    <a:pt x="821" y="633"/>
                  </a:lnTo>
                  <a:lnTo>
                    <a:pt x="821" y="633"/>
                  </a:lnTo>
                  <a:lnTo>
                    <a:pt x="812" y="582"/>
                  </a:lnTo>
                  <a:lnTo>
                    <a:pt x="807" y="554"/>
                  </a:lnTo>
                  <a:lnTo>
                    <a:pt x="807" y="526"/>
                  </a:lnTo>
                  <a:lnTo>
                    <a:pt x="812" y="497"/>
                  </a:lnTo>
                  <a:lnTo>
                    <a:pt x="821" y="469"/>
                  </a:lnTo>
                  <a:lnTo>
                    <a:pt x="845" y="441"/>
                  </a:lnTo>
                  <a:lnTo>
                    <a:pt x="873" y="418"/>
                  </a:lnTo>
                  <a:lnTo>
                    <a:pt x="882" y="380"/>
                  </a:lnTo>
                  <a:lnTo>
                    <a:pt x="878" y="333"/>
                  </a:lnTo>
                  <a:lnTo>
                    <a:pt x="878" y="319"/>
                  </a:lnTo>
                  <a:lnTo>
                    <a:pt x="896" y="305"/>
                  </a:lnTo>
                  <a:lnTo>
                    <a:pt x="915" y="296"/>
                  </a:lnTo>
                  <a:lnTo>
                    <a:pt x="939" y="244"/>
                  </a:lnTo>
                  <a:lnTo>
                    <a:pt x="939" y="221"/>
                  </a:lnTo>
                  <a:lnTo>
                    <a:pt x="934" y="211"/>
                  </a:lnTo>
                  <a:lnTo>
                    <a:pt x="924" y="192"/>
                  </a:lnTo>
                  <a:lnTo>
                    <a:pt x="920" y="183"/>
                  </a:lnTo>
                  <a:lnTo>
                    <a:pt x="920" y="183"/>
                  </a:lnTo>
                  <a:lnTo>
                    <a:pt x="929" y="164"/>
                  </a:lnTo>
                  <a:lnTo>
                    <a:pt x="939" y="150"/>
                  </a:lnTo>
                  <a:lnTo>
                    <a:pt x="948" y="146"/>
                  </a:lnTo>
                  <a:lnTo>
                    <a:pt x="957" y="141"/>
                  </a:lnTo>
                  <a:lnTo>
                    <a:pt x="967" y="127"/>
                  </a:lnTo>
                  <a:lnTo>
                    <a:pt x="967" y="103"/>
                  </a:lnTo>
                  <a:lnTo>
                    <a:pt x="962" y="85"/>
                  </a:lnTo>
                  <a:lnTo>
                    <a:pt x="943" y="61"/>
                  </a:lnTo>
                  <a:lnTo>
                    <a:pt x="929" y="38"/>
                  </a:lnTo>
                  <a:lnTo>
                    <a:pt x="929" y="19"/>
                  </a:lnTo>
                  <a:lnTo>
                    <a:pt x="934" y="5"/>
                  </a:lnTo>
                  <a:lnTo>
                    <a:pt x="906" y="5"/>
                  </a:lnTo>
                  <a:lnTo>
                    <a:pt x="906" y="5"/>
                  </a:lnTo>
                  <a:lnTo>
                    <a:pt x="887" y="5"/>
                  </a:lnTo>
                  <a:lnTo>
                    <a:pt x="887" y="5"/>
                  </a:lnTo>
                  <a:lnTo>
                    <a:pt x="873" y="5"/>
                  </a:lnTo>
                  <a:lnTo>
                    <a:pt x="873" y="5"/>
                  </a:lnTo>
                  <a:lnTo>
                    <a:pt x="863" y="9"/>
                  </a:lnTo>
                  <a:lnTo>
                    <a:pt x="840" y="14"/>
                  </a:lnTo>
                  <a:lnTo>
                    <a:pt x="840" y="14"/>
                  </a:lnTo>
                  <a:lnTo>
                    <a:pt x="831" y="14"/>
                  </a:lnTo>
                  <a:lnTo>
                    <a:pt x="831" y="14"/>
                  </a:lnTo>
                  <a:lnTo>
                    <a:pt x="831" y="14"/>
                  </a:lnTo>
                  <a:lnTo>
                    <a:pt x="831" y="14"/>
                  </a:lnTo>
                  <a:lnTo>
                    <a:pt x="831" y="14"/>
                  </a:lnTo>
                  <a:lnTo>
                    <a:pt x="831" y="14"/>
                  </a:lnTo>
                  <a:lnTo>
                    <a:pt x="821" y="14"/>
                  </a:lnTo>
                  <a:lnTo>
                    <a:pt x="817" y="19"/>
                  </a:lnTo>
                  <a:lnTo>
                    <a:pt x="812" y="24"/>
                  </a:lnTo>
                  <a:lnTo>
                    <a:pt x="798" y="28"/>
                  </a:lnTo>
                  <a:lnTo>
                    <a:pt x="779" y="24"/>
                  </a:lnTo>
                  <a:lnTo>
                    <a:pt x="774" y="9"/>
                  </a:lnTo>
                  <a:lnTo>
                    <a:pt x="770" y="0"/>
                  </a:lnTo>
                  <a:lnTo>
                    <a:pt x="760" y="0"/>
                  </a:lnTo>
                  <a:lnTo>
                    <a:pt x="742" y="0"/>
                  </a:lnTo>
                  <a:lnTo>
                    <a:pt x="737" y="14"/>
                  </a:lnTo>
                  <a:lnTo>
                    <a:pt x="732" y="42"/>
                  </a:lnTo>
                  <a:lnTo>
                    <a:pt x="732" y="56"/>
                  </a:lnTo>
                  <a:lnTo>
                    <a:pt x="727" y="66"/>
                  </a:lnTo>
                  <a:lnTo>
                    <a:pt x="718" y="70"/>
                  </a:lnTo>
                  <a:lnTo>
                    <a:pt x="709" y="75"/>
                  </a:lnTo>
                  <a:lnTo>
                    <a:pt x="704" y="89"/>
                  </a:lnTo>
                  <a:lnTo>
                    <a:pt x="699" y="99"/>
                  </a:lnTo>
                  <a:lnTo>
                    <a:pt x="699" y="108"/>
                  </a:lnTo>
                  <a:lnTo>
                    <a:pt x="695" y="127"/>
                  </a:lnTo>
                  <a:lnTo>
                    <a:pt x="681" y="131"/>
                  </a:lnTo>
                  <a:lnTo>
                    <a:pt x="676" y="146"/>
                  </a:lnTo>
                  <a:lnTo>
                    <a:pt x="681" y="169"/>
                  </a:lnTo>
                  <a:lnTo>
                    <a:pt x="681" y="169"/>
                  </a:lnTo>
                  <a:lnTo>
                    <a:pt x="685" y="188"/>
                  </a:lnTo>
                  <a:lnTo>
                    <a:pt x="681" y="202"/>
                  </a:lnTo>
                  <a:lnTo>
                    <a:pt x="666" y="216"/>
                  </a:lnTo>
                  <a:lnTo>
                    <a:pt x="652" y="221"/>
                  </a:lnTo>
                  <a:lnTo>
                    <a:pt x="620" y="230"/>
                  </a:lnTo>
                  <a:lnTo>
                    <a:pt x="601" y="230"/>
                  </a:lnTo>
                  <a:lnTo>
                    <a:pt x="601" y="230"/>
                  </a:lnTo>
                  <a:lnTo>
                    <a:pt x="587" y="258"/>
                  </a:lnTo>
                  <a:lnTo>
                    <a:pt x="568" y="282"/>
                  </a:lnTo>
                  <a:lnTo>
                    <a:pt x="544" y="305"/>
                  </a:lnTo>
                  <a:lnTo>
                    <a:pt x="544" y="305"/>
                  </a:lnTo>
                  <a:lnTo>
                    <a:pt x="526" y="310"/>
                  </a:lnTo>
                  <a:lnTo>
                    <a:pt x="512" y="314"/>
                  </a:lnTo>
                  <a:lnTo>
                    <a:pt x="498" y="319"/>
                  </a:lnTo>
                  <a:lnTo>
                    <a:pt x="493" y="328"/>
                  </a:lnTo>
                  <a:lnTo>
                    <a:pt x="488" y="338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4" y="371"/>
                  </a:lnTo>
                  <a:lnTo>
                    <a:pt x="474" y="385"/>
                  </a:lnTo>
                  <a:lnTo>
                    <a:pt x="460" y="394"/>
                  </a:lnTo>
                  <a:lnTo>
                    <a:pt x="441" y="399"/>
                  </a:lnTo>
                  <a:lnTo>
                    <a:pt x="408" y="399"/>
                  </a:lnTo>
                  <a:lnTo>
                    <a:pt x="394" y="394"/>
                  </a:lnTo>
                  <a:lnTo>
                    <a:pt x="376" y="436"/>
                  </a:lnTo>
                  <a:lnTo>
                    <a:pt x="376" y="436"/>
                  </a:lnTo>
                  <a:lnTo>
                    <a:pt x="357" y="394"/>
                  </a:lnTo>
                  <a:lnTo>
                    <a:pt x="343" y="385"/>
                  </a:lnTo>
                  <a:lnTo>
                    <a:pt x="333" y="375"/>
                  </a:lnTo>
                  <a:lnTo>
                    <a:pt x="324" y="375"/>
                  </a:lnTo>
                  <a:lnTo>
                    <a:pt x="315" y="375"/>
                  </a:lnTo>
                  <a:lnTo>
                    <a:pt x="301" y="385"/>
                  </a:lnTo>
                  <a:lnTo>
                    <a:pt x="286" y="399"/>
                  </a:lnTo>
                  <a:lnTo>
                    <a:pt x="277" y="418"/>
                  </a:lnTo>
                  <a:lnTo>
                    <a:pt x="268" y="436"/>
                  </a:lnTo>
                  <a:lnTo>
                    <a:pt x="268" y="441"/>
                  </a:lnTo>
                  <a:lnTo>
                    <a:pt x="272" y="446"/>
                  </a:lnTo>
                  <a:lnTo>
                    <a:pt x="282" y="460"/>
                  </a:lnTo>
                  <a:lnTo>
                    <a:pt x="272" y="469"/>
                  </a:lnTo>
                  <a:lnTo>
                    <a:pt x="254" y="474"/>
                  </a:lnTo>
                  <a:lnTo>
                    <a:pt x="249" y="483"/>
                  </a:lnTo>
                  <a:lnTo>
                    <a:pt x="240" y="502"/>
                  </a:lnTo>
                  <a:lnTo>
                    <a:pt x="230" y="516"/>
                  </a:lnTo>
                  <a:lnTo>
                    <a:pt x="226" y="516"/>
                  </a:lnTo>
                  <a:lnTo>
                    <a:pt x="207" y="526"/>
                  </a:lnTo>
                  <a:lnTo>
                    <a:pt x="197" y="526"/>
                  </a:lnTo>
                  <a:lnTo>
                    <a:pt x="197" y="526"/>
                  </a:lnTo>
                  <a:lnTo>
                    <a:pt x="174" y="526"/>
                  </a:lnTo>
                  <a:lnTo>
                    <a:pt x="174" y="526"/>
                  </a:lnTo>
                  <a:lnTo>
                    <a:pt x="165" y="526"/>
                  </a:lnTo>
                  <a:lnTo>
                    <a:pt x="160" y="526"/>
                  </a:lnTo>
                  <a:lnTo>
                    <a:pt x="160" y="526"/>
                  </a:lnTo>
                  <a:lnTo>
                    <a:pt x="150" y="526"/>
                  </a:lnTo>
                  <a:lnTo>
                    <a:pt x="141" y="526"/>
                  </a:lnTo>
                  <a:lnTo>
                    <a:pt x="132" y="521"/>
                  </a:lnTo>
                  <a:lnTo>
                    <a:pt x="127" y="526"/>
                  </a:lnTo>
                  <a:lnTo>
                    <a:pt x="113" y="530"/>
                  </a:lnTo>
                  <a:lnTo>
                    <a:pt x="99" y="540"/>
                  </a:lnTo>
                  <a:lnTo>
                    <a:pt x="85" y="544"/>
                  </a:lnTo>
                  <a:lnTo>
                    <a:pt x="71" y="544"/>
                  </a:lnTo>
                  <a:lnTo>
                    <a:pt x="66" y="544"/>
                  </a:lnTo>
                  <a:lnTo>
                    <a:pt x="71" y="554"/>
                  </a:lnTo>
                  <a:lnTo>
                    <a:pt x="71" y="568"/>
                  </a:lnTo>
                  <a:lnTo>
                    <a:pt x="71" y="582"/>
                  </a:lnTo>
                  <a:lnTo>
                    <a:pt x="71" y="591"/>
                  </a:lnTo>
                  <a:lnTo>
                    <a:pt x="61" y="610"/>
                  </a:lnTo>
                  <a:lnTo>
                    <a:pt x="61" y="610"/>
                  </a:lnTo>
                  <a:lnTo>
                    <a:pt x="38" y="638"/>
                  </a:lnTo>
                  <a:lnTo>
                    <a:pt x="19" y="662"/>
                  </a:lnTo>
                  <a:lnTo>
                    <a:pt x="5" y="671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10" y="774"/>
                  </a:lnTo>
                  <a:lnTo>
                    <a:pt x="14" y="779"/>
                  </a:lnTo>
                  <a:lnTo>
                    <a:pt x="24" y="784"/>
                  </a:lnTo>
                  <a:lnTo>
                    <a:pt x="24" y="784"/>
                  </a:lnTo>
                  <a:lnTo>
                    <a:pt x="38" y="784"/>
                  </a:lnTo>
                  <a:lnTo>
                    <a:pt x="38" y="784"/>
                  </a:lnTo>
                  <a:lnTo>
                    <a:pt x="47" y="784"/>
                  </a:lnTo>
                  <a:lnTo>
                    <a:pt x="47" y="784"/>
                  </a:lnTo>
                  <a:lnTo>
                    <a:pt x="57" y="784"/>
                  </a:lnTo>
                  <a:lnTo>
                    <a:pt x="57" y="784"/>
                  </a:lnTo>
                  <a:lnTo>
                    <a:pt x="66" y="784"/>
                  </a:lnTo>
                  <a:lnTo>
                    <a:pt x="66" y="784"/>
                  </a:lnTo>
                  <a:lnTo>
                    <a:pt x="66" y="779"/>
                  </a:lnTo>
                  <a:lnTo>
                    <a:pt x="75" y="784"/>
                  </a:lnTo>
                  <a:lnTo>
                    <a:pt x="75" y="784"/>
                  </a:lnTo>
                  <a:lnTo>
                    <a:pt x="85" y="788"/>
                  </a:lnTo>
                  <a:lnTo>
                    <a:pt x="108" y="812"/>
                  </a:lnTo>
                  <a:lnTo>
                    <a:pt x="127" y="807"/>
                  </a:lnTo>
                  <a:lnTo>
                    <a:pt x="141" y="802"/>
                  </a:lnTo>
                  <a:lnTo>
                    <a:pt x="150" y="793"/>
                  </a:lnTo>
                  <a:lnTo>
                    <a:pt x="160" y="788"/>
                  </a:lnTo>
                  <a:lnTo>
                    <a:pt x="169" y="788"/>
                  </a:lnTo>
                  <a:lnTo>
                    <a:pt x="174" y="788"/>
                  </a:lnTo>
                  <a:lnTo>
                    <a:pt x="179" y="802"/>
                  </a:lnTo>
                  <a:lnTo>
                    <a:pt x="188" y="812"/>
                  </a:lnTo>
                  <a:lnTo>
                    <a:pt x="188" y="826"/>
                  </a:lnTo>
                  <a:lnTo>
                    <a:pt x="202" y="84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8" name="Freeform 20"/>
            <p:cNvSpPr>
              <a:spLocks/>
            </p:cNvSpPr>
            <p:nvPr/>
          </p:nvSpPr>
          <p:spPr bwMode="auto">
            <a:xfrm>
              <a:off x="3761" y="2239"/>
              <a:ext cx="1047" cy="676"/>
            </a:xfrm>
            <a:custGeom>
              <a:avLst/>
              <a:gdLst/>
              <a:ahLst/>
              <a:cxnLst>
                <a:cxn ang="0">
                  <a:pos x="212" y="657"/>
                </a:cxn>
                <a:cxn ang="0">
                  <a:pos x="207" y="648"/>
                </a:cxn>
                <a:cxn ang="0">
                  <a:pos x="197" y="648"/>
                </a:cxn>
                <a:cxn ang="0">
                  <a:pos x="183" y="643"/>
                </a:cxn>
                <a:cxn ang="0">
                  <a:pos x="174" y="643"/>
                </a:cxn>
                <a:cxn ang="0">
                  <a:pos x="146" y="634"/>
                </a:cxn>
                <a:cxn ang="0">
                  <a:pos x="132" y="620"/>
                </a:cxn>
                <a:cxn ang="0">
                  <a:pos x="118" y="601"/>
                </a:cxn>
                <a:cxn ang="0">
                  <a:pos x="108" y="592"/>
                </a:cxn>
                <a:cxn ang="0">
                  <a:pos x="75" y="573"/>
                </a:cxn>
                <a:cxn ang="0">
                  <a:pos x="66" y="563"/>
                </a:cxn>
                <a:cxn ang="0">
                  <a:pos x="38" y="549"/>
                </a:cxn>
                <a:cxn ang="0">
                  <a:pos x="33" y="545"/>
                </a:cxn>
                <a:cxn ang="0">
                  <a:pos x="10" y="517"/>
                </a:cxn>
                <a:cxn ang="0">
                  <a:pos x="0" y="507"/>
                </a:cxn>
                <a:cxn ang="0">
                  <a:pos x="0" y="498"/>
                </a:cxn>
                <a:cxn ang="0">
                  <a:pos x="10" y="474"/>
                </a:cxn>
                <a:cxn ang="0">
                  <a:pos x="47" y="446"/>
                </a:cxn>
                <a:cxn ang="0">
                  <a:pos x="85" y="404"/>
                </a:cxn>
                <a:cxn ang="0">
                  <a:pos x="118" y="395"/>
                </a:cxn>
                <a:cxn ang="0">
                  <a:pos x="151" y="395"/>
                </a:cxn>
                <a:cxn ang="0">
                  <a:pos x="244" y="343"/>
                </a:cxn>
                <a:cxn ang="0">
                  <a:pos x="263" y="362"/>
                </a:cxn>
                <a:cxn ang="0">
                  <a:pos x="263" y="409"/>
                </a:cxn>
                <a:cxn ang="0">
                  <a:pos x="291" y="418"/>
                </a:cxn>
                <a:cxn ang="0">
                  <a:pos x="319" y="404"/>
                </a:cxn>
                <a:cxn ang="0">
                  <a:pos x="376" y="366"/>
                </a:cxn>
                <a:cxn ang="0">
                  <a:pos x="437" y="366"/>
                </a:cxn>
                <a:cxn ang="0">
                  <a:pos x="465" y="404"/>
                </a:cxn>
                <a:cxn ang="0">
                  <a:pos x="488" y="423"/>
                </a:cxn>
                <a:cxn ang="0">
                  <a:pos x="516" y="418"/>
                </a:cxn>
                <a:cxn ang="0">
                  <a:pos x="549" y="399"/>
                </a:cxn>
                <a:cxn ang="0">
                  <a:pos x="573" y="399"/>
                </a:cxn>
                <a:cxn ang="0">
                  <a:pos x="587" y="395"/>
                </a:cxn>
                <a:cxn ang="0">
                  <a:pos x="596" y="390"/>
                </a:cxn>
                <a:cxn ang="0">
                  <a:pos x="620" y="390"/>
                </a:cxn>
                <a:cxn ang="0">
                  <a:pos x="634" y="390"/>
                </a:cxn>
                <a:cxn ang="0">
                  <a:pos x="662" y="390"/>
                </a:cxn>
                <a:cxn ang="0">
                  <a:pos x="685" y="371"/>
                </a:cxn>
                <a:cxn ang="0">
                  <a:pos x="732" y="329"/>
                </a:cxn>
                <a:cxn ang="0">
                  <a:pos x="742" y="324"/>
                </a:cxn>
                <a:cxn ang="0">
                  <a:pos x="746" y="296"/>
                </a:cxn>
                <a:cxn ang="0">
                  <a:pos x="760" y="122"/>
                </a:cxn>
                <a:cxn ang="0">
                  <a:pos x="765" y="99"/>
                </a:cxn>
                <a:cxn ang="0">
                  <a:pos x="793" y="80"/>
                </a:cxn>
                <a:cxn ang="0">
                  <a:pos x="831" y="61"/>
                </a:cxn>
                <a:cxn ang="0">
                  <a:pos x="854" y="33"/>
                </a:cxn>
                <a:cxn ang="0">
                  <a:pos x="957" y="24"/>
                </a:cxn>
                <a:cxn ang="0">
                  <a:pos x="981" y="5"/>
                </a:cxn>
                <a:cxn ang="0">
                  <a:pos x="1004" y="0"/>
                </a:cxn>
                <a:cxn ang="0">
                  <a:pos x="1032" y="38"/>
                </a:cxn>
              </a:cxnLst>
              <a:rect l="0" t="0" r="r" b="b"/>
              <a:pathLst>
                <a:path w="1047" h="676">
                  <a:moveTo>
                    <a:pt x="212" y="676"/>
                  </a:moveTo>
                  <a:lnTo>
                    <a:pt x="212" y="662"/>
                  </a:lnTo>
                  <a:lnTo>
                    <a:pt x="212" y="657"/>
                  </a:lnTo>
                  <a:lnTo>
                    <a:pt x="212" y="653"/>
                  </a:lnTo>
                  <a:lnTo>
                    <a:pt x="212" y="653"/>
                  </a:lnTo>
                  <a:lnTo>
                    <a:pt x="207" y="648"/>
                  </a:lnTo>
                  <a:lnTo>
                    <a:pt x="207" y="648"/>
                  </a:lnTo>
                  <a:lnTo>
                    <a:pt x="197" y="648"/>
                  </a:lnTo>
                  <a:lnTo>
                    <a:pt x="197" y="648"/>
                  </a:lnTo>
                  <a:lnTo>
                    <a:pt x="188" y="643"/>
                  </a:lnTo>
                  <a:lnTo>
                    <a:pt x="188" y="643"/>
                  </a:lnTo>
                  <a:lnTo>
                    <a:pt x="183" y="643"/>
                  </a:lnTo>
                  <a:lnTo>
                    <a:pt x="183" y="643"/>
                  </a:lnTo>
                  <a:lnTo>
                    <a:pt x="174" y="643"/>
                  </a:lnTo>
                  <a:lnTo>
                    <a:pt x="174" y="643"/>
                  </a:lnTo>
                  <a:lnTo>
                    <a:pt x="160" y="643"/>
                  </a:lnTo>
                  <a:lnTo>
                    <a:pt x="155" y="639"/>
                  </a:lnTo>
                  <a:lnTo>
                    <a:pt x="146" y="634"/>
                  </a:lnTo>
                  <a:lnTo>
                    <a:pt x="136" y="629"/>
                  </a:lnTo>
                  <a:lnTo>
                    <a:pt x="136" y="629"/>
                  </a:lnTo>
                  <a:lnTo>
                    <a:pt x="132" y="620"/>
                  </a:lnTo>
                  <a:lnTo>
                    <a:pt x="132" y="620"/>
                  </a:lnTo>
                  <a:lnTo>
                    <a:pt x="122" y="615"/>
                  </a:lnTo>
                  <a:lnTo>
                    <a:pt x="118" y="601"/>
                  </a:lnTo>
                  <a:lnTo>
                    <a:pt x="118" y="601"/>
                  </a:lnTo>
                  <a:lnTo>
                    <a:pt x="108" y="592"/>
                  </a:lnTo>
                  <a:lnTo>
                    <a:pt x="108" y="592"/>
                  </a:lnTo>
                  <a:lnTo>
                    <a:pt x="104" y="582"/>
                  </a:lnTo>
                  <a:lnTo>
                    <a:pt x="104" y="582"/>
                  </a:lnTo>
                  <a:lnTo>
                    <a:pt x="75" y="573"/>
                  </a:lnTo>
                  <a:lnTo>
                    <a:pt x="75" y="573"/>
                  </a:lnTo>
                  <a:lnTo>
                    <a:pt x="66" y="563"/>
                  </a:lnTo>
                  <a:lnTo>
                    <a:pt x="66" y="563"/>
                  </a:lnTo>
                  <a:lnTo>
                    <a:pt x="57" y="559"/>
                  </a:lnTo>
                  <a:lnTo>
                    <a:pt x="57" y="559"/>
                  </a:lnTo>
                  <a:lnTo>
                    <a:pt x="38" y="549"/>
                  </a:lnTo>
                  <a:lnTo>
                    <a:pt x="38" y="549"/>
                  </a:lnTo>
                  <a:lnTo>
                    <a:pt x="33" y="545"/>
                  </a:lnTo>
                  <a:lnTo>
                    <a:pt x="33" y="545"/>
                  </a:lnTo>
                  <a:lnTo>
                    <a:pt x="24" y="535"/>
                  </a:lnTo>
                  <a:lnTo>
                    <a:pt x="24" y="535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88"/>
                  </a:lnTo>
                  <a:lnTo>
                    <a:pt x="0" y="479"/>
                  </a:lnTo>
                  <a:lnTo>
                    <a:pt x="10" y="474"/>
                  </a:lnTo>
                  <a:lnTo>
                    <a:pt x="19" y="470"/>
                  </a:lnTo>
                  <a:lnTo>
                    <a:pt x="19" y="470"/>
                  </a:lnTo>
                  <a:lnTo>
                    <a:pt x="47" y="446"/>
                  </a:lnTo>
                  <a:lnTo>
                    <a:pt x="66" y="427"/>
                  </a:lnTo>
                  <a:lnTo>
                    <a:pt x="85" y="404"/>
                  </a:lnTo>
                  <a:lnTo>
                    <a:pt x="85" y="404"/>
                  </a:lnTo>
                  <a:lnTo>
                    <a:pt x="94" y="399"/>
                  </a:lnTo>
                  <a:lnTo>
                    <a:pt x="104" y="395"/>
                  </a:lnTo>
                  <a:lnTo>
                    <a:pt x="118" y="395"/>
                  </a:lnTo>
                  <a:lnTo>
                    <a:pt x="118" y="395"/>
                  </a:lnTo>
                  <a:lnTo>
                    <a:pt x="132" y="395"/>
                  </a:lnTo>
                  <a:lnTo>
                    <a:pt x="151" y="395"/>
                  </a:lnTo>
                  <a:lnTo>
                    <a:pt x="183" y="380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249" y="343"/>
                  </a:lnTo>
                  <a:lnTo>
                    <a:pt x="254" y="348"/>
                  </a:lnTo>
                  <a:lnTo>
                    <a:pt x="263" y="362"/>
                  </a:lnTo>
                  <a:lnTo>
                    <a:pt x="263" y="395"/>
                  </a:lnTo>
                  <a:lnTo>
                    <a:pt x="263" y="395"/>
                  </a:lnTo>
                  <a:lnTo>
                    <a:pt x="263" y="409"/>
                  </a:lnTo>
                  <a:lnTo>
                    <a:pt x="268" y="418"/>
                  </a:lnTo>
                  <a:lnTo>
                    <a:pt x="277" y="418"/>
                  </a:lnTo>
                  <a:lnTo>
                    <a:pt x="291" y="418"/>
                  </a:lnTo>
                  <a:lnTo>
                    <a:pt x="310" y="409"/>
                  </a:lnTo>
                  <a:lnTo>
                    <a:pt x="319" y="404"/>
                  </a:lnTo>
                  <a:lnTo>
                    <a:pt x="319" y="404"/>
                  </a:lnTo>
                  <a:lnTo>
                    <a:pt x="338" y="390"/>
                  </a:lnTo>
                  <a:lnTo>
                    <a:pt x="352" y="376"/>
                  </a:lnTo>
                  <a:lnTo>
                    <a:pt x="376" y="366"/>
                  </a:lnTo>
                  <a:lnTo>
                    <a:pt x="399" y="357"/>
                  </a:lnTo>
                  <a:lnTo>
                    <a:pt x="423" y="362"/>
                  </a:lnTo>
                  <a:lnTo>
                    <a:pt x="437" y="366"/>
                  </a:lnTo>
                  <a:lnTo>
                    <a:pt x="446" y="376"/>
                  </a:lnTo>
                  <a:lnTo>
                    <a:pt x="455" y="385"/>
                  </a:lnTo>
                  <a:lnTo>
                    <a:pt x="465" y="404"/>
                  </a:lnTo>
                  <a:lnTo>
                    <a:pt x="465" y="404"/>
                  </a:lnTo>
                  <a:lnTo>
                    <a:pt x="474" y="413"/>
                  </a:lnTo>
                  <a:lnTo>
                    <a:pt x="488" y="423"/>
                  </a:lnTo>
                  <a:lnTo>
                    <a:pt x="498" y="427"/>
                  </a:lnTo>
                  <a:lnTo>
                    <a:pt x="507" y="423"/>
                  </a:lnTo>
                  <a:lnTo>
                    <a:pt x="516" y="418"/>
                  </a:lnTo>
                  <a:lnTo>
                    <a:pt x="531" y="404"/>
                  </a:lnTo>
                  <a:lnTo>
                    <a:pt x="540" y="399"/>
                  </a:lnTo>
                  <a:lnTo>
                    <a:pt x="549" y="399"/>
                  </a:lnTo>
                  <a:lnTo>
                    <a:pt x="563" y="399"/>
                  </a:lnTo>
                  <a:lnTo>
                    <a:pt x="563" y="399"/>
                  </a:lnTo>
                  <a:lnTo>
                    <a:pt x="573" y="399"/>
                  </a:lnTo>
                  <a:lnTo>
                    <a:pt x="573" y="399"/>
                  </a:lnTo>
                  <a:lnTo>
                    <a:pt x="587" y="395"/>
                  </a:lnTo>
                  <a:lnTo>
                    <a:pt x="587" y="395"/>
                  </a:lnTo>
                  <a:lnTo>
                    <a:pt x="591" y="395"/>
                  </a:lnTo>
                  <a:lnTo>
                    <a:pt x="596" y="390"/>
                  </a:lnTo>
                  <a:lnTo>
                    <a:pt x="596" y="390"/>
                  </a:lnTo>
                  <a:lnTo>
                    <a:pt x="606" y="390"/>
                  </a:lnTo>
                  <a:lnTo>
                    <a:pt x="606" y="390"/>
                  </a:lnTo>
                  <a:lnTo>
                    <a:pt x="620" y="390"/>
                  </a:lnTo>
                  <a:lnTo>
                    <a:pt x="620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52" y="395"/>
                  </a:lnTo>
                  <a:lnTo>
                    <a:pt x="652" y="395"/>
                  </a:lnTo>
                  <a:lnTo>
                    <a:pt x="662" y="390"/>
                  </a:lnTo>
                  <a:lnTo>
                    <a:pt x="676" y="385"/>
                  </a:lnTo>
                  <a:lnTo>
                    <a:pt x="685" y="371"/>
                  </a:lnTo>
                  <a:lnTo>
                    <a:pt x="685" y="371"/>
                  </a:lnTo>
                  <a:lnTo>
                    <a:pt x="695" y="357"/>
                  </a:lnTo>
                  <a:lnTo>
                    <a:pt x="709" y="343"/>
                  </a:lnTo>
                  <a:lnTo>
                    <a:pt x="732" y="329"/>
                  </a:lnTo>
                  <a:lnTo>
                    <a:pt x="732" y="329"/>
                  </a:lnTo>
                  <a:lnTo>
                    <a:pt x="737" y="329"/>
                  </a:lnTo>
                  <a:lnTo>
                    <a:pt x="742" y="324"/>
                  </a:lnTo>
                  <a:lnTo>
                    <a:pt x="742" y="324"/>
                  </a:lnTo>
                  <a:lnTo>
                    <a:pt x="746" y="310"/>
                  </a:lnTo>
                  <a:lnTo>
                    <a:pt x="746" y="296"/>
                  </a:lnTo>
                  <a:lnTo>
                    <a:pt x="746" y="282"/>
                  </a:lnTo>
                  <a:lnTo>
                    <a:pt x="756" y="137"/>
                  </a:lnTo>
                  <a:lnTo>
                    <a:pt x="760" y="122"/>
                  </a:lnTo>
                  <a:lnTo>
                    <a:pt x="760" y="122"/>
                  </a:lnTo>
                  <a:lnTo>
                    <a:pt x="760" y="118"/>
                  </a:lnTo>
                  <a:lnTo>
                    <a:pt x="765" y="99"/>
                  </a:lnTo>
                  <a:lnTo>
                    <a:pt x="774" y="90"/>
                  </a:lnTo>
                  <a:lnTo>
                    <a:pt x="784" y="85"/>
                  </a:lnTo>
                  <a:lnTo>
                    <a:pt x="793" y="80"/>
                  </a:lnTo>
                  <a:lnTo>
                    <a:pt x="807" y="76"/>
                  </a:lnTo>
                  <a:lnTo>
                    <a:pt x="807" y="76"/>
                  </a:lnTo>
                  <a:lnTo>
                    <a:pt x="831" y="61"/>
                  </a:lnTo>
                  <a:lnTo>
                    <a:pt x="845" y="47"/>
                  </a:lnTo>
                  <a:lnTo>
                    <a:pt x="854" y="33"/>
                  </a:lnTo>
                  <a:lnTo>
                    <a:pt x="854" y="33"/>
                  </a:lnTo>
                  <a:lnTo>
                    <a:pt x="896" y="29"/>
                  </a:lnTo>
                  <a:lnTo>
                    <a:pt x="934" y="24"/>
                  </a:lnTo>
                  <a:lnTo>
                    <a:pt x="957" y="24"/>
                  </a:lnTo>
                  <a:lnTo>
                    <a:pt x="967" y="19"/>
                  </a:lnTo>
                  <a:lnTo>
                    <a:pt x="976" y="15"/>
                  </a:lnTo>
                  <a:lnTo>
                    <a:pt x="981" y="5"/>
                  </a:lnTo>
                  <a:lnTo>
                    <a:pt x="990" y="0"/>
                  </a:lnTo>
                  <a:lnTo>
                    <a:pt x="1000" y="0"/>
                  </a:lnTo>
                  <a:lnTo>
                    <a:pt x="1004" y="0"/>
                  </a:lnTo>
                  <a:lnTo>
                    <a:pt x="1018" y="19"/>
                  </a:lnTo>
                  <a:lnTo>
                    <a:pt x="1018" y="24"/>
                  </a:lnTo>
                  <a:lnTo>
                    <a:pt x="1032" y="38"/>
                  </a:lnTo>
                  <a:lnTo>
                    <a:pt x="1042" y="43"/>
                  </a:lnTo>
                  <a:lnTo>
                    <a:pt x="1047" y="57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9" name="Freeform 21"/>
            <p:cNvSpPr>
              <a:spLocks/>
            </p:cNvSpPr>
            <p:nvPr/>
          </p:nvSpPr>
          <p:spPr bwMode="auto">
            <a:xfrm>
              <a:off x="2396" y="2812"/>
              <a:ext cx="1304" cy="657"/>
            </a:xfrm>
            <a:custGeom>
              <a:avLst/>
              <a:gdLst/>
              <a:ahLst/>
              <a:cxnLst>
                <a:cxn ang="0">
                  <a:pos x="1276" y="173"/>
                </a:cxn>
                <a:cxn ang="0">
                  <a:pos x="1229" y="141"/>
                </a:cxn>
                <a:cxn ang="0">
                  <a:pos x="1220" y="122"/>
                </a:cxn>
                <a:cxn ang="0">
                  <a:pos x="1248" y="80"/>
                </a:cxn>
                <a:cxn ang="0">
                  <a:pos x="1243" y="56"/>
                </a:cxn>
                <a:cxn ang="0">
                  <a:pos x="1239" y="33"/>
                </a:cxn>
                <a:cxn ang="0">
                  <a:pos x="1239" y="9"/>
                </a:cxn>
                <a:cxn ang="0">
                  <a:pos x="1215" y="5"/>
                </a:cxn>
                <a:cxn ang="0">
                  <a:pos x="1197" y="14"/>
                </a:cxn>
                <a:cxn ang="0">
                  <a:pos x="1178" y="19"/>
                </a:cxn>
                <a:cxn ang="0">
                  <a:pos x="1168" y="23"/>
                </a:cxn>
                <a:cxn ang="0">
                  <a:pos x="1150" y="61"/>
                </a:cxn>
                <a:cxn ang="0">
                  <a:pos x="1117" y="66"/>
                </a:cxn>
                <a:cxn ang="0">
                  <a:pos x="1098" y="61"/>
                </a:cxn>
                <a:cxn ang="0">
                  <a:pos x="1079" y="47"/>
                </a:cxn>
                <a:cxn ang="0">
                  <a:pos x="1061" y="33"/>
                </a:cxn>
                <a:cxn ang="0">
                  <a:pos x="971" y="75"/>
                </a:cxn>
                <a:cxn ang="0">
                  <a:pos x="929" y="80"/>
                </a:cxn>
                <a:cxn ang="0">
                  <a:pos x="906" y="89"/>
                </a:cxn>
                <a:cxn ang="0">
                  <a:pos x="896" y="94"/>
                </a:cxn>
                <a:cxn ang="0">
                  <a:pos x="878" y="94"/>
                </a:cxn>
                <a:cxn ang="0">
                  <a:pos x="854" y="108"/>
                </a:cxn>
                <a:cxn ang="0">
                  <a:pos x="826" y="98"/>
                </a:cxn>
                <a:cxn ang="0">
                  <a:pos x="817" y="94"/>
                </a:cxn>
                <a:cxn ang="0">
                  <a:pos x="793" y="94"/>
                </a:cxn>
                <a:cxn ang="0">
                  <a:pos x="770" y="98"/>
                </a:cxn>
                <a:cxn ang="0">
                  <a:pos x="751" y="117"/>
                </a:cxn>
                <a:cxn ang="0">
                  <a:pos x="742" y="122"/>
                </a:cxn>
                <a:cxn ang="0">
                  <a:pos x="718" y="122"/>
                </a:cxn>
                <a:cxn ang="0">
                  <a:pos x="713" y="122"/>
                </a:cxn>
                <a:cxn ang="0">
                  <a:pos x="699" y="126"/>
                </a:cxn>
                <a:cxn ang="0">
                  <a:pos x="695" y="136"/>
                </a:cxn>
                <a:cxn ang="0">
                  <a:pos x="666" y="141"/>
                </a:cxn>
                <a:cxn ang="0">
                  <a:pos x="629" y="145"/>
                </a:cxn>
                <a:cxn ang="0">
                  <a:pos x="606" y="136"/>
                </a:cxn>
                <a:cxn ang="0">
                  <a:pos x="559" y="117"/>
                </a:cxn>
                <a:cxn ang="0">
                  <a:pos x="530" y="136"/>
                </a:cxn>
                <a:cxn ang="0">
                  <a:pos x="502" y="159"/>
                </a:cxn>
                <a:cxn ang="0">
                  <a:pos x="493" y="155"/>
                </a:cxn>
                <a:cxn ang="0">
                  <a:pos x="479" y="145"/>
                </a:cxn>
                <a:cxn ang="0">
                  <a:pos x="469" y="136"/>
                </a:cxn>
                <a:cxn ang="0">
                  <a:pos x="446" y="122"/>
                </a:cxn>
                <a:cxn ang="0">
                  <a:pos x="404" y="117"/>
                </a:cxn>
                <a:cxn ang="0">
                  <a:pos x="348" y="136"/>
                </a:cxn>
                <a:cxn ang="0">
                  <a:pos x="226" y="253"/>
                </a:cxn>
                <a:cxn ang="0">
                  <a:pos x="221" y="286"/>
                </a:cxn>
                <a:cxn ang="0">
                  <a:pos x="197" y="324"/>
                </a:cxn>
                <a:cxn ang="0">
                  <a:pos x="183" y="342"/>
                </a:cxn>
                <a:cxn ang="0">
                  <a:pos x="179" y="375"/>
                </a:cxn>
                <a:cxn ang="0">
                  <a:pos x="118" y="385"/>
                </a:cxn>
                <a:cxn ang="0">
                  <a:pos x="99" y="385"/>
                </a:cxn>
                <a:cxn ang="0">
                  <a:pos x="136" y="427"/>
                </a:cxn>
                <a:cxn ang="0">
                  <a:pos x="165" y="460"/>
                </a:cxn>
                <a:cxn ang="0">
                  <a:pos x="183" y="506"/>
                </a:cxn>
                <a:cxn ang="0">
                  <a:pos x="160" y="530"/>
                </a:cxn>
                <a:cxn ang="0">
                  <a:pos x="113" y="535"/>
                </a:cxn>
                <a:cxn ang="0">
                  <a:pos x="104" y="535"/>
                </a:cxn>
                <a:cxn ang="0">
                  <a:pos x="75" y="549"/>
                </a:cxn>
                <a:cxn ang="0">
                  <a:pos x="38" y="614"/>
                </a:cxn>
                <a:cxn ang="0">
                  <a:pos x="0" y="657"/>
                </a:cxn>
              </a:cxnLst>
              <a:rect l="0" t="0" r="r" b="b"/>
              <a:pathLst>
                <a:path w="1304" h="657">
                  <a:moveTo>
                    <a:pt x="1304" y="206"/>
                  </a:moveTo>
                  <a:lnTo>
                    <a:pt x="1295" y="192"/>
                  </a:lnTo>
                  <a:lnTo>
                    <a:pt x="1276" y="173"/>
                  </a:lnTo>
                  <a:lnTo>
                    <a:pt x="1258" y="159"/>
                  </a:lnTo>
                  <a:lnTo>
                    <a:pt x="1243" y="150"/>
                  </a:lnTo>
                  <a:lnTo>
                    <a:pt x="1229" y="141"/>
                  </a:lnTo>
                  <a:lnTo>
                    <a:pt x="1215" y="131"/>
                  </a:lnTo>
                  <a:lnTo>
                    <a:pt x="1220" y="122"/>
                  </a:lnTo>
                  <a:lnTo>
                    <a:pt x="1220" y="122"/>
                  </a:lnTo>
                  <a:lnTo>
                    <a:pt x="1229" y="108"/>
                  </a:lnTo>
                  <a:lnTo>
                    <a:pt x="1248" y="94"/>
                  </a:lnTo>
                  <a:lnTo>
                    <a:pt x="1248" y="80"/>
                  </a:lnTo>
                  <a:lnTo>
                    <a:pt x="1248" y="66"/>
                  </a:lnTo>
                  <a:lnTo>
                    <a:pt x="1243" y="56"/>
                  </a:lnTo>
                  <a:lnTo>
                    <a:pt x="1243" y="56"/>
                  </a:lnTo>
                  <a:lnTo>
                    <a:pt x="1239" y="42"/>
                  </a:lnTo>
                  <a:lnTo>
                    <a:pt x="1239" y="42"/>
                  </a:lnTo>
                  <a:lnTo>
                    <a:pt x="1239" y="33"/>
                  </a:lnTo>
                  <a:lnTo>
                    <a:pt x="1239" y="33"/>
                  </a:lnTo>
                  <a:lnTo>
                    <a:pt x="1239" y="19"/>
                  </a:lnTo>
                  <a:lnTo>
                    <a:pt x="1239" y="9"/>
                  </a:lnTo>
                  <a:lnTo>
                    <a:pt x="1234" y="5"/>
                  </a:lnTo>
                  <a:lnTo>
                    <a:pt x="1225" y="0"/>
                  </a:lnTo>
                  <a:lnTo>
                    <a:pt x="1215" y="5"/>
                  </a:lnTo>
                  <a:lnTo>
                    <a:pt x="1211" y="5"/>
                  </a:lnTo>
                  <a:lnTo>
                    <a:pt x="1206" y="9"/>
                  </a:lnTo>
                  <a:lnTo>
                    <a:pt x="1197" y="14"/>
                  </a:lnTo>
                  <a:lnTo>
                    <a:pt x="1192" y="14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73" y="19"/>
                  </a:lnTo>
                  <a:lnTo>
                    <a:pt x="1168" y="19"/>
                  </a:lnTo>
                  <a:lnTo>
                    <a:pt x="1168" y="23"/>
                  </a:lnTo>
                  <a:lnTo>
                    <a:pt x="1168" y="23"/>
                  </a:lnTo>
                  <a:lnTo>
                    <a:pt x="1159" y="42"/>
                  </a:lnTo>
                  <a:lnTo>
                    <a:pt x="1150" y="61"/>
                  </a:lnTo>
                  <a:lnTo>
                    <a:pt x="1150" y="61"/>
                  </a:lnTo>
                  <a:lnTo>
                    <a:pt x="1136" y="61"/>
                  </a:lnTo>
                  <a:lnTo>
                    <a:pt x="1117" y="66"/>
                  </a:lnTo>
                  <a:lnTo>
                    <a:pt x="1117" y="66"/>
                  </a:lnTo>
                  <a:lnTo>
                    <a:pt x="1098" y="61"/>
                  </a:lnTo>
                  <a:lnTo>
                    <a:pt x="1098" y="61"/>
                  </a:lnTo>
                  <a:lnTo>
                    <a:pt x="1084" y="51"/>
                  </a:lnTo>
                  <a:lnTo>
                    <a:pt x="1084" y="51"/>
                  </a:lnTo>
                  <a:lnTo>
                    <a:pt x="1079" y="47"/>
                  </a:lnTo>
                  <a:lnTo>
                    <a:pt x="1070" y="42"/>
                  </a:lnTo>
                  <a:lnTo>
                    <a:pt x="1070" y="42"/>
                  </a:lnTo>
                  <a:lnTo>
                    <a:pt x="1061" y="33"/>
                  </a:lnTo>
                  <a:lnTo>
                    <a:pt x="1046" y="33"/>
                  </a:lnTo>
                  <a:lnTo>
                    <a:pt x="1014" y="37"/>
                  </a:lnTo>
                  <a:lnTo>
                    <a:pt x="971" y="75"/>
                  </a:lnTo>
                  <a:lnTo>
                    <a:pt x="948" y="80"/>
                  </a:lnTo>
                  <a:lnTo>
                    <a:pt x="939" y="80"/>
                  </a:lnTo>
                  <a:lnTo>
                    <a:pt x="929" y="80"/>
                  </a:lnTo>
                  <a:lnTo>
                    <a:pt x="920" y="84"/>
                  </a:lnTo>
                  <a:lnTo>
                    <a:pt x="906" y="89"/>
                  </a:lnTo>
                  <a:lnTo>
                    <a:pt x="906" y="89"/>
                  </a:lnTo>
                  <a:lnTo>
                    <a:pt x="906" y="94"/>
                  </a:lnTo>
                  <a:lnTo>
                    <a:pt x="896" y="94"/>
                  </a:lnTo>
                  <a:lnTo>
                    <a:pt x="896" y="94"/>
                  </a:lnTo>
                  <a:lnTo>
                    <a:pt x="882" y="94"/>
                  </a:lnTo>
                  <a:lnTo>
                    <a:pt x="882" y="94"/>
                  </a:lnTo>
                  <a:lnTo>
                    <a:pt x="878" y="94"/>
                  </a:lnTo>
                  <a:lnTo>
                    <a:pt x="878" y="94"/>
                  </a:lnTo>
                  <a:lnTo>
                    <a:pt x="868" y="103"/>
                  </a:lnTo>
                  <a:lnTo>
                    <a:pt x="854" y="108"/>
                  </a:lnTo>
                  <a:lnTo>
                    <a:pt x="854" y="108"/>
                  </a:lnTo>
                  <a:lnTo>
                    <a:pt x="835" y="103"/>
                  </a:lnTo>
                  <a:lnTo>
                    <a:pt x="826" y="98"/>
                  </a:lnTo>
                  <a:lnTo>
                    <a:pt x="826" y="98"/>
                  </a:lnTo>
                  <a:lnTo>
                    <a:pt x="817" y="94"/>
                  </a:lnTo>
                  <a:lnTo>
                    <a:pt x="817" y="94"/>
                  </a:lnTo>
                  <a:lnTo>
                    <a:pt x="807" y="94"/>
                  </a:lnTo>
                  <a:lnTo>
                    <a:pt x="807" y="94"/>
                  </a:lnTo>
                  <a:lnTo>
                    <a:pt x="793" y="94"/>
                  </a:lnTo>
                  <a:lnTo>
                    <a:pt x="793" y="94"/>
                  </a:lnTo>
                  <a:lnTo>
                    <a:pt x="779" y="94"/>
                  </a:lnTo>
                  <a:lnTo>
                    <a:pt x="770" y="98"/>
                  </a:lnTo>
                  <a:lnTo>
                    <a:pt x="760" y="108"/>
                  </a:lnTo>
                  <a:lnTo>
                    <a:pt x="751" y="117"/>
                  </a:lnTo>
                  <a:lnTo>
                    <a:pt x="751" y="117"/>
                  </a:lnTo>
                  <a:lnTo>
                    <a:pt x="751" y="117"/>
                  </a:lnTo>
                  <a:lnTo>
                    <a:pt x="742" y="122"/>
                  </a:lnTo>
                  <a:lnTo>
                    <a:pt x="742" y="122"/>
                  </a:lnTo>
                  <a:lnTo>
                    <a:pt x="727" y="122"/>
                  </a:lnTo>
                  <a:lnTo>
                    <a:pt x="727" y="122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713" y="122"/>
                  </a:lnTo>
                  <a:lnTo>
                    <a:pt x="713" y="122"/>
                  </a:lnTo>
                  <a:lnTo>
                    <a:pt x="704" y="122"/>
                  </a:lnTo>
                  <a:lnTo>
                    <a:pt x="699" y="126"/>
                  </a:lnTo>
                  <a:lnTo>
                    <a:pt x="699" y="126"/>
                  </a:lnTo>
                  <a:lnTo>
                    <a:pt x="699" y="131"/>
                  </a:lnTo>
                  <a:lnTo>
                    <a:pt x="695" y="136"/>
                  </a:lnTo>
                  <a:lnTo>
                    <a:pt x="695" y="136"/>
                  </a:lnTo>
                  <a:lnTo>
                    <a:pt x="671" y="141"/>
                  </a:lnTo>
                  <a:lnTo>
                    <a:pt x="671" y="141"/>
                  </a:lnTo>
                  <a:lnTo>
                    <a:pt x="666" y="141"/>
                  </a:lnTo>
                  <a:lnTo>
                    <a:pt x="657" y="145"/>
                  </a:lnTo>
                  <a:lnTo>
                    <a:pt x="657" y="145"/>
                  </a:lnTo>
                  <a:lnTo>
                    <a:pt x="629" y="145"/>
                  </a:lnTo>
                  <a:lnTo>
                    <a:pt x="629" y="145"/>
                  </a:lnTo>
                  <a:lnTo>
                    <a:pt x="620" y="145"/>
                  </a:lnTo>
                  <a:lnTo>
                    <a:pt x="606" y="136"/>
                  </a:lnTo>
                  <a:lnTo>
                    <a:pt x="606" y="136"/>
                  </a:lnTo>
                  <a:lnTo>
                    <a:pt x="582" y="126"/>
                  </a:lnTo>
                  <a:lnTo>
                    <a:pt x="559" y="117"/>
                  </a:lnTo>
                  <a:lnTo>
                    <a:pt x="559" y="117"/>
                  </a:lnTo>
                  <a:lnTo>
                    <a:pt x="545" y="126"/>
                  </a:lnTo>
                  <a:lnTo>
                    <a:pt x="530" y="136"/>
                  </a:lnTo>
                  <a:lnTo>
                    <a:pt x="526" y="145"/>
                  </a:lnTo>
                  <a:lnTo>
                    <a:pt x="516" y="155"/>
                  </a:lnTo>
                  <a:lnTo>
                    <a:pt x="502" y="159"/>
                  </a:lnTo>
                  <a:lnTo>
                    <a:pt x="502" y="159"/>
                  </a:lnTo>
                  <a:lnTo>
                    <a:pt x="498" y="159"/>
                  </a:lnTo>
                  <a:lnTo>
                    <a:pt x="493" y="155"/>
                  </a:lnTo>
                  <a:lnTo>
                    <a:pt x="493" y="155"/>
                  </a:lnTo>
                  <a:lnTo>
                    <a:pt x="479" y="145"/>
                  </a:lnTo>
                  <a:lnTo>
                    <a:pt x="479" y="145"/>
                  </a:lnTo>
                  <a:lnTo>
                    <a:pt x="474" y="141"/>
                  </a:lnTo>
                  <a:lnTo>
                    <a:pt x="469" y="136"/>
                  </a:lnTo>
                  <a:lnTo>
                    <a:pt x="469" y="136"/>
                  </a:lnTo>
                  <a:lnTo>
                    <a:pt x="455" y="126"/>
                  </a:lnTo>
                  <a:lnTo>
                    <a:pt x="455" y="126"/>
                  </a:lnTo>
                  <a:lnTo>
                    <a:pt x="446" y="122"/>
                  </a:lnTo>
                  <a:lnTo>
                    <a:pt x="432" y="117"/>
                  </a:lnTo>
                  <a:lnTo>
                    <a:pt x="432" y="117"/>
                  </a:lnTo>
                  <a:lnTo>
                    <a:pt x="404" y="117"/>
                  </a:lnTo>
                  <a:lnTo>
                    <a:pt x="380" y="117"/>
                  </a:lnTo>
                  <a:lnTo>
                    <a:pt x="380" y="117"/>
                  </a:lnTo>
                  <a:lnTo>
                    <a:pt x="348" y="136"/>
                  </a:lnTo>
                  <a:lnTo>
                    <a:pt x="324" y="150"/>
                  </a:lnTo>
                  <a:lnTo>
                    <a:pt x="310" y="169"/>
                  </a:lnTo>
                  <a:lnTo>
                    <a:pt x="226" y="253"/>
                  </a:lnTo>
                  <a:lnTo>
                    <a:pt x="226" y="253"/>
                  </a:lnTo>
                  <a:lnTo>
                    <a:pt x="226" y="263"/>
                  </a:lnTo>
                  <a:lnTo>
                    <a:pt x="221" y="286"/>
                  </a:lnTo>
                  <a:lnTo>
                    <a:pt x="216" y="295"/>
                  </a:lnTo>
                  <a:lnTo>
                    <a:pt x="207" y="309"/>
                  </a:lnTo>
                  <a:lnTo>
                    <a:pt x="197" y="324"/>
                  </a:lnTo>
                  <a:lnTo>
                    <a:pt x="179" y="333"/>
                  </a:lnTo>
                  <a:lnTo>
                    <a:pt x="179" y="333"/>
                  </a:lnTo>
                  <a:lnTo>
                    <a:pt x="183" y="342"/>
                  </a:lnTo>
                  <a:lnTo>
                    <a:pt x="188" y="352"/>
                  </a:lnTo>
                  <a:lnTo>
                    <a:pt x="188" y="366"/>
                  </a:lnTo>
                  <a:lnTo>
                    <a:pt x="179" y="375"/>
                  </a:lnTo>
                  <a:lnTo>
                    <a:pt x="169" y="385"/>
                  </a:lnTo>
                  <a:lnTo>
                    <a:pt x="150" y="389"/>
                  </a:lnTo>
                  <a:lnTo>
                    <a:pt x="118" y="385"/>
                  </a:lnTo>
                  <a:lnTo>
                    <a:pt x="104" y="380"/>
                  </a:lnTo>
                  <a:lnTo>
                    <a:pt x="99" y="385"/>
                  </a:lnTo>
                  <a:lnTo>
                    <a:pt x="99" y="385"/>
                  </a:lnTo>
                  <a:lnTo>
                    <a:pt x="108" y="399"/>
                  </a:lnTo>
                  <a:lnTo>
                    <a:pt x="118" y="413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50" y="441"/>
                  </a:lnTo>
                  <a:lnTo>
                    <a:pt x="165" y="460"/>
                  </a:lnTo>
                  <a:lnTo>
                    <a:pt x="179" y="478"/>
                  </a:lnTo>
                  <a:lnTo>
                    <a:pt x="183" y="497"/>
                  </a:lnTo>
                  <a:lnTo>
                    <a:pt x="183" y="506"/>
                  </a:lnTo>
                  <a:lnTo>
                    <a:pt x="179" y="516"/>
                  </a:lnTo>
                  <a:lnTo>
                    <a:pt x="169" y="525"/>
                  </a:lnTo>
                  <a:lnTo>
                    <a:pt x="160" y="530"/>
                  </a:lnTo>
                  <a:lnTo>
                    <a:pt x="146" y="535"/>
                  </a:lnTo>
                  <a:lnTo>
                    <a:pt x="122" y="535"/>
                  </a:lnTo>
                  <a:lnTo>
                    <a:pt x="113" y="535"/>
                  </a:lnTo>
                  <a:lnTo>
                    <a:pt x="113" y="535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94" y="535"/>
                  </a:lnTo>
                  <a:lnTo>
                    <a:pt x="85" y="539"/>
                  </a:lnTo>
                  <a:lnTo>
                    <a:pt x="75" y="549"/>
                  </a:lnTo>
                  <a:lnTo>
                    <a:pt x="75" y="549"/>
                  </a:lnTo>
                  <a:lnTo>
                    <a:pt x="57" y="591"/>
                  </a:lnTo>
                  <a:lnTo>
                    <a:pt x="38" y="614"/>
                  </a:lnTo>
                  <a:lnTo>
                    <a:pt x="19" y="628"/>
                  </a:lnTo>
                  <a:lnTo>
                    <a:pt x="0" y="652"/>
                  </a:lnTo>
                  <a:lnTo>
                    <a:pt x="0" y="657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0" name="Freeform 22"/>
            <p:cNvSpPr>
              <a:spLocks/>
            </p:cNvSpPr>
            <p:nvPr/>
          </p:nvSpPr>
          <p:spPr bwMode="auto">
            <a:xfrm>
              <a:off x="3499" y="2277"/>
              <a:ext cx="750" cy="366"/>
            </a:xfrm>
            <a:custGeom>
              <a:avLst/>
              <a:gdLst/>
              <a:ahLst/>
              <a:cxnLst>
                <a:cxn ang="0">
                  <a:pos x="750" y="28"/>
                </a:cxn>
                <a:cxn ang="0">
                  <a:pos x="722" y="56"/>
                </a:cxn>
                <a:cxn ang="0">
                  <a:pos x="717" y="70"/>
                </a:cxn>
                <a:cxn ang="0">
                  <a:pos x="717" y="84"/>
                </a:cxn>
                <a:cxn ang="0">
                  <a:pos x="717" y="99"/>
                </a:cxn>
                <a:cxn ang="0">
                  <a:pos x="675" y="127"/>
                </a:cxn>
                <a:cxn ang="0">
                  <a:pos x="661" y="131"/>
                </a:cxn>
                <a:cxn ang="0">
                  <a:pos x="656" y="169"/>
                </a:cxn>
                <a:cxn ang="0">
                  <a:pos x="642" y="192"/>
                </a:cxn>
                <a:cxn ang="0">
                  <a:pos x="605" y="192"/>
                </a:cxn>
                <a:cxn ang="0">
                  <a:pos x="567" y="211"/>
                </a:cxn>
                <a:cxn ang="0">
                  <a:pos x="563" y="216"/>
                </a:cxn>
                <a:cxn ang="0">
                  <a:pos x="549" y="221"/>
                </a:cxn>
                <a:cxn ang="0">
                  <a:pos x="539" y="221"/>
                </a:cxn>
                <a:cxn ang="0">
                  <a:pos x="511" y="216"/>
                </a:cxn>
                <a:cxn ang="0">
                  <a:pos x="497" y="221"/>
                </a:cxn>
                <a:cxn ang="0">
                  <a:pos x="474" y="239"/>
                </a:cxn>
                <a:cxn ang="0">
                  <a:pos x="441" y="249"/>
                </a:cxn>
                <a:cxn ang="0">
                  <a:pos x="413" y="249"/>
                </a:cxn>
                <a:cxn ang="0">
                  <a:pos x="394" y="253"/>
                </a:cxn>
                <a:cxn ang="0">
                  <a:pos x="366" y="249"/>
                </a:cxn>
                <a:cxn ang="0">
                  <a:pos x="342" y="235"/>
                </a:cxn>
                <a:cxn ang="0">
                  <a:pos x="337" y="230"/>
                </a:cxn>
                <a:cxn ang="0">
                  <a:pos x="328" y="225"/>
                </a:cxn>
                <a:cxn ang="0">
                  <a:pos x="295" y="225"/>
                </a:cxn>
                <a:cxn ang="0">
                  <a:pos x="277" y="230"/>
                </a:cxn>
                <a:cxn ang="0">
                  <a:pos x="267" y="225"/>
                </a:cxn>
                <a:cxn ang="0">
                  <a:pos x="248" y="216"/>
                </a:cxn>
                <a:cxn ang="0">
                  <a:pos x="239" y="211"/>
                </a:cxn>
                <a:cxn ang="0">
                  <a:pos x="216" y="216"/>
                </a:cxn>
                <a:cxn ang="0">
                  <a:pos x="206" y="225"/>
                </a:cxn>
                <a:cxn ang="0">
                  <a:pos x="230" y="263"/>
                </a:cxn>
                <a:cxn ang="0">
                  <a:pos x="234" y="291"/>
                </a:cxn>
                <a:cxn ang="0">
                  <a:pos x="225" y="314"/>
                </a:cxn>
                <a:cxn ang="0">
                  <a:pos x="211" y="314"/>
                </a:cxn>
                <a:cxn ang="0">
                  <a:pos x="197" y="319"/>
                </a:cxn>
                <a:cxn ang="0">
                  <a:pos x="183" y="319"/>
                </a:cxn>
                <a:cxn ang="0">
                  <a:pos x="173" y="319"/>
                </a:cxn>
                <a:cxn ang="0">
                  <a:pos x="159" y="328"/>
                </a:cxn>
                <a:cxn ang="0">
                  <a:pos x="159" y="347"/>
                </a:cxn>
                <a:cxn ang="0">
                  <a:pos x="155" y="366"/>
                </a:cxn>
                <a:cxn ang="0">
                  <a:pos x="145" y="366"/>
                </a:cxn>
                <a:cxn ang="0">
                  <a:pos x="140" y="361"/>
                </a:cxn>
                <a:cxn ang="0">
                  <a:pos x="131" y="357"/>
                </a:cxn>
                <a:cxn ang="0">
                  <a:pos x="122" y="352"/>
                </a:cxn>
                <a:cxn ang="0">
                  <a:pos x="108" y="342"/>
                </a:cxn>
                <a:cxn ang="0">
                  <a:pos x="98" y="338"/>
                </a:cxn>
                <a:cxn ang="0">
                  <a:pos x="89" y="333"/>
                </a:cxn>
                <a:cxn ang="0">
                  <a:pos x="70" y="324"/>
                </a:cxn>
                <a:cxn ang="0">
                  <a:pos x="37" y="314"/>
                </a:cxn>
                <a:cxn ang="0">
                  <a:pos x="28" y="310"/>
                </a:cxn>
                <a:cxn ang="0">
                  <a:pos x="14" y="310"/>
                </a:cxn>
              </a:cxnLst>
              <a:rect l="0" t="0" r="r" b="b"/>
              <a:pathLst>
                <a:path w="750" h="366">
                  <a:moveTo>
                    <a:pt x="750" y="0"/>
                  </a:moveTo>
                  <a:lnTo>
                    <a:pt x="750" y="28"/>
                  </a:lnTo>
                  <a:lnTo>
                    <a:pt x="741" y="47"/>
                  </a:lnTo>
                  <a:lnTo>
                    <a:pt x="722" y="56"/>
                  </a:lnTo>
                  <a:lnTo>
                    <a:pt x="717" y="70"/>
                  </a:lnTo>
                  <a:lnTo>
                    <a:pt x="717" y="70"/>
                  </a:lnTo>
                  <a:lnTo>
                    <a:pt x="717" y="84"/>
                  </a:lnTo>
                  <a:lnTo>
                    <a:pt x="717" y="84"/>
                  </a:lnTo>
                  <a:lnTo>
                    <a:pt x="717" y="99"/>
                  </a:lnTo>
                  <a:lnTo>
                    <a:pt x="717" y="99"/>
                  </a:lnTo>
                  <a:lnTo>
                    <a:pt x="694" y="117"/>
                  </a:lnTo>
                  <a:lnTo>
                    <a:pt x="675" y="127"/>
                  </a:lnTo>
                  <a:lnTo>
                    <a:pt x="661" y="131"/>
                  </a:lnTo>
                  <a:lnTo>
                    <a:pt x="661" y="131"/>
                  </a:lnTo>
                  <a:lnTo>
                    <a:pt x="661" y="145"/>
                  </a:lnTo>
                  <a:lnTo>
                    <a:pt x="656" y="169"/>
                  </a:lnTo>
                  <a:lnTo>
                    <a:pt x="652" y="183"/>
                  </a:lnTo>
                  <a:lnTo>
                    <a:pt x="642" y="192"/>
                  </a:lnTo>
                  <a:lnTo>
                    <a:pt x="628" y="197"/>
                  </a:lnTo>
                  <a:lnTo>
                    <a:pt x="605" y="192"/>
                  </a:lnTo>
                  <a:lnTo>
                    <a:pt x="591" y="197"/>
                  </a:lnTo>
                  <a:lnTo>
                    <a:pt x="567" y="211"/>
                  </a:lnTo>
                  <a:lnTo>
                    <a:pt x="567" y="211"/>
                  </a:lnTo>
                  <a:lnTo>
                    <a:pt x="563" y="216"/>
                  </a:lnTo>
                  <a:lnTo>
                    <a:pt x="549" y="221"/>
                  </a:lnTo>
                  <a:lnTo>
                    <a:pt x="549" y="221"/>
                  </a:lnTo>
                  <a:lnTo>
                    <a:pt x="549" y="221"/>
                  </a:lnTo>
                  <a:lnTo>
                    <a:pt x="539" y="221"/>
                  </a:lnTo>
                  <a:lnTo>
                    <a:pt x="539" y="221"/>
                  </a:lnTo>
                  <a:lnTo>
                    <a:pt x="511" y="216"/>
                  </a:lnTo>
                  <a:lnTo>
                    <a:pt x="506" y="216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74" y="239"/>
                  </a:lnTo>
                  <a:lnTo>
                    <a:pt x="474" y="239"/>
                  </a:lnTo>
                  <a:lnTo>
                    <a:pt x="441" y="249"/>
                  </a:lnTo>
                  <a:lnTo>
                    <a:pt x="441" y="249"/>
                  </a:lnTo>
                  <a:lnTo>
                    <a:pt x="413" y="249"/>
                  </a:lnTo>
                  <a:lnTo>
                    <a:pt x="413" y="249"/>
                  </a:lnTo>
                  <a:lnTo>
                    <a:pt x="394" y="253"/>
                  </a:lnTo>
                  <a:lnTo>
                    <a:pt x="366" y="249"/>
                  </a:lnTo>
                  <a:lnTo>
                    <a:pt x="366" y="249"/>
                  </a:lnTo>
                  <a:lnTo>
                    <a:pt x="352" y="244"/>
                  </a:lnTo>
                  <a:lnTo>
                    <a:pt x="342" y="235"/>
                  </a:lnTo>
                  <a:lnTo>
                    <a:pt x="342" y="235"/>
                  </a:lnTo>
                  <a:lnTo>
                    <a:pt x="337" y="230"/>
                  </a:lnTo>
                  <a:lnTo>
                    <a:pt x="328" y="225"/>
                  </a:lnTo>
                  <a:lnTo>
                    <a:pt x="328" y="225"/>
                  </a:lnTo>
                  <a:lnTo>
                    <a:pt x="309" y="225"/>
                  </a:lnTo>
                  <a:lnTo>
                    <a:pt x="295" y="225"/>
                  </a:lnTo>
                  <a:lnTo>
                    <a:pt x="277" y="230"/>
                  </a:lnTo>
                  <a:lnTo>
                    <a:pt x="277" y="230"/>
                  </a:lnTo>
                  <a:lnTo>
                    <a:pt x="267" y="225"/>
                  </a:lnTo>
                  <a:lnTo>
                    <a:pt x="267" y="225"/>
                  </a:lnTo>
                  <a:lnTo>
                    <a:pt x="248" y="216"/>
                  </a:lnTo>
                  <a:lnTo>
                    <a:pt x="248" y="216"/>
                  </a:lnTo>
                  <a:lnTo>
                    <a:pt x="239" y="211"/>
                  </a:lnTo>
                  <a:lnTo>
                    <a:pt x="239" y="211"/>
                  </a:lnTo>
                  <a:lnTo>
                    <a:pt x="220" y="211"/>
                  </a:lnTo>
                  <a:lnTo>
                    <a:pt x="216" y="216"/>
                  </a:lnTo>
                  <a:lnTo>
                    <a:pt x="211" y="221"/>
                  </a:lnTo>
                  <a:lnTo>
                    <a:pt x="206" y="225"/>
                  </a:lnTo>
                  <a:lnTo>
                    <a:pt x="216" y="244"/>
                  </a:lnTo>
                  <a:lnTo>
                    <a:pt x="230" y="263"/>
                  </a:lnTo>
                  <a:lnTo>
                    <a:pt x="234" y="277"/>
                  </a:lnTo>
                  <a:lnTo>
                    <a:pt x="234" y="291"/>
                  </a:lnTo>
                  <a:lnTo>
                    <a:pt x="234" y="305"/>
                  </a:lnTo>
                  <a:lnTo>
                    <a:pt x="225" y="314"/>
                  </a:lnTo>
                  <a:lnTo>
                    <a:pt x="225" y="314"/>
                  </a:lnTo>
                  <a:lnTo>
                    <a:pt x="211" y="314"/>
                  </a:lnTo>
                  <a:lnTo>
                    <a:pt x="211" y="314"/>
                  </a:lnTo>
                  <a:lnTo>
                    <a:pt x="197" y="319"/>
                  </a:lnTo>
                  <a:lnTo>
                    <a:pt x="197" y="319"/>
                  </a:lnTo>
                  <a:lnTo>
                    <a:pt x="183" y="319"/>
                  </a:lnTo>
                  <a:lnTo>
                    <a:pt x="183" y="319"/>
                  </a:lnTo>
                  <a:lnTo>
                    <a:pt x="173" y="319"/>
                  </a:lnTo>
                  <a:lnTo>
                    <a:pt x="164" y="324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59" y="347"/>
                  </a:lnTo>
                  <a:lnTo>
                    <a:pt x="159" y="361"/>
                  </a:lnTo>
                  <a:lnTo>
                    <a:pt x="155" y="366"/>
                  </a:lnTo>
                  <a:lnTo>
                    <a:pt x="145" y="366"/>
                  </a:lnTo>
                  <a:lnTo>
                    <a:pt x="145" y="366"/>
                  </a:lnTo>
                  <a:lnTo>
                    <a:pt x="145" y="366"/>
                  </a:lnTo>
                  <a:lnTo>
                    <a:pt x="140" y="361"/>
                  </a:lnTo>
                  <a:lnTo>
                    <a:pt x="140" y="361"/>
                  </a:lnTo>
                  <a:lnTo>
                    <a:pt x="131" y="357"/>
                  </a:lnTo>
                  <a:lnTo>
                    <a:pt x="131" y="357"/>
                  </a:lnTo>
                  <a:lnTo>
                    <a:pt x="122" y="352"/>
                  </a:lnTo>
                  <a:lnTo>
                    <a:pt x="122" y="35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98" y="338"/>
                  </a:lnTo>
                  <a:lnTo>
                    <a:pt x="98" y="338"/>
                  </a:lnTo>
                  <a:lnTo>
                    <a:pt x="89" y="333"/>
                  </a:lnTo>
                  <a:lnTo>
                    <a:pt x="89" y="333"/>
                  </a:lnTo>
                  <a:lnTo>
                    <a:pt x="70" y="324"/>
                  </a:lnTo>
                  <a:lnTo>
                    <a:pt x="47" y="314"/>
                  </a:lnTo>
                  <a:lnTo>
                    <a:pt x="37" y="314"/>
                  </a:lnTo>
                  <a:lnTo>
                    <a:pt x="37" y="314"/>
                  </a:lnTo>
                  <a:lnTo>
                    <a:pt x="28" y="310"/>
                  </a:lnTo>
                  <a:lnTo>
                    <a:pt x="28" y="310"/>
                  </a:lnTo>
                  <a:lnTo>
                    <a:pt x="14" y="310"/>
                  </a:lnTo>
                  <a:lnTo>
                    <a:pt x="0" y="305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1" name="Freeform 23"/>
            <p:cNvSpPr>
              <a:spLocks/>
            </p:cNvSpPr>
            <p:nvPr/>
          </p:nvSpPr>
          <p:spPr bwMode="auto">
            <a:xfrm>
              <a:off x="3414" y="2066"/>
              <a:ext cx="296" cy="779"/>
            </a:xfrm>
            <a:custGeom>
              <a:avLst/>
              <a:gdLst/>
              <a:ahLst/>
              <a:cxnLst>
                <a:cxn ang="0">
                  <a:pos x="291" y="5"/>
                </a:cxn>
                <a:cxn ang="0">
                  <a:pos x="263" y="28"/>
                </a:cxn>
                <a:cxn ang="0">
                  <a:pos x="235" y="42"/>
                </a:cxn>
                <a:cxn ang="0">
                  <a:pos x="221" y="47"/>
                </a:cxn>
                <a:cxn ang="0">
                  <a:pos x="211" y="47"/>
                </a:cxn>
                <a:cxn ang="0">
                  <a:pos x="160" y="61"/>
                </a:cxn>
                <a:cxn ang="0">
                  <a:pos x="150" y="70"/>
                </a:cxn>
                <a:cxn ang="0">
                  <a:pos x="150" y="89"/>
                </a:cxn>
                <a:cxn ang="0">
                  <a:pos x="136" y="122"/>
                </a:cxn>
                <a:cxn ang="0">
                  <a:pos x="108" y="127"/>
                </a:cxn>
                <a:cxn ang="0">
                  <a:pos x="89" y="122"/>
                </a:cxn>
                <a:cxn ang="0">
                  <a:pos x="43" y="94"/>
                </a:cxn>
                <a:cxn ang="0">
                  <a:pos x="14" y="98"/>
                </a:cxn>
                <a:cxn ang="0">
                  <a:pos x="10" y="113"/>
                </a:cxn>
                <a:cxn ang="0">
                  <a:pos x="14" y="145"/>
                </a:cxn>
                <a:cxn ang="0">
                  <a:pos x="10" y="173"/>
                </a:cxn>
                <a:cxn ang="0">
                  <a:pos x="5" y="216"/>
                </a:cxn>
                <a:cxn ang="0">
                  <a:pos x="0" y="230"/>
                </a:cxn>
                <a:cxn ang="0">
                  <a:pos x="0" y="263"/>
                </a:cxn>
                <a:cxn ang="0">
                  <a:pos x="43" y="300"/>
                </a:cxn>
                <a:cxn ang="0">
                  <a:pos x="57" y="305"/>
                </a:cxn>
                <a:cxn ang="0">
                  <a:pos x="75" y="333"/>
                </a:cxn>
                <a:cxn ang="0">
                  <a:pos x="85" y="356"/>
                </a:cxn>
                <a:cxn ang="0">
                  <a:pos x="75" y="385"/>
                </a:cxn>
                <a:cxn ang="0">
                  <a:pos x="66" y="432"/>
                </a:cxn>
                <a:cxn ang="0">
                  <a:pos x="71" y="455"/>
                </a:cxn>
                <a:cxn ang="0">
                  <a:pos x="85" y="478"/>
                </a:cxn>
                <a:cxn ang="0">
                  <a:pos x="89" y="492"/>
                </a:cxn>
                <a:cxn ang="0">
                  <a:pos x="61" y="539"/>
                </a:cxn>
                <a:cxn ang="0">
                  <a:pos x="57" y="553"/>
                </a:cxn>
                <a:cxn ang="0">
                  <a:pos x="52" y="577"/>
                </a:cxn>
                <a:cxn ang="0">
                  <a:pos x="61" y="591"/>
                </a:cxn>
                <a:cxn ang="0">
                  <a:pos x="71" y="610"/>
                </a:cxn>
                <a:cxn ang="0">
                  <a:pos x="71" y="638"/>
                </a:cxn>
                <a:cxn ang="0">
                  <a:pos x="66" y="643"/>
                </a:cxn>
                <a:cxn ang="0">
                  <a:pos x="75" y="680"/>
                </a:cxn>
                <a:cxn ang="0">
                  <a:pos x="85" y="694"/>
                </a:cxn>
                <a:cxn ang="0">
                  <a:pos x="89" y="722"/>
                </a:cxn>
                <a:cxn ang="0">
                  <a:pos x="80" y="751"/>
                </a:cxn>
                <a:cxn ang="0">
                  <a:pos x="52" y="779"/>
                </a:cxn>
              </a:cxnLst>
              <a:rect l="0" t="0" r="r" b="b"/>
              <a:pathLst>
                <a:path w="296" h="779">
                  <a:moveTo>
                    <a:pt x="296" y="0"/>
                  </a:moveTo>
                  <a:lnTo>
                    <a:pt x="291" y="5"/>
                  </a:lnTo>
                  <a:lnTo>
                    <a:pt x="286" y="14"/>
                  </a:lnTo>
                  <a:lnTo>
                    <a:pt x="263" y="28"/>
                  </a:lnTo>
                  <a:lnTo>
                    <a:pt x="244" y="42"/>
                  </a:lnTo>
                  <a:lnTo>
                    <a:pt x="235" y="42"/>
                  </a:lnTo>
                  <a:lnTo>
                    <a:pt x="221" y="47"/>
                  </a:lnTo>
                  <a:lnTo>
                    <a:pt x="221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179" y="52"/>
                  </a:lnTo>
                  <a:lnTo>
                    <a:pt x="160" y="61"/>
                  </a:lnTo>
                  <a:lnTo>
                    <a:pt x="155" y="66"/>
                  </a:lnTo>
                  <a:lnTo>
                    <a:pt x="150" y="70"/>
                  </a:lnTo>
                  <a:lnTo>
                    <a:pt x="150" y="70"/>
                  </a:lnTo>
                  <a:lnTo>
                    <a:pt x="150" y="89"/>
                  </a:lnTo>
                  <a:lnTo>
                    <a:pt x="146" y="113"/>
                  </a:lnTo>
                  <a:lnTo>
                    <a:pt x="136" y="122"/>
                  </a:lnTo>
                  <a:lnTo>
                    <a:pt x="127" y="127"/>
                  </a:lnTo>
                  <a:lnTo>
                    <a:pt x="108" y="127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71" y="108"/>
                  </a:lnTo>
                  <a:lnTo>
                    <a:pt x="43" y="94"/>
                  </a:lnTo>
                  <a:lnTo>
                    <a:pt x="28" y="94"/>
                  </a:lnTo>
                  <a:lnTo>
                    <a:pt x="14" y="98"/>
                  </a:lnTo>
                  <a:lnTo>
                    <a:pt x="10" y="103"/>
                  </a:lnTo>
                  <a:lnTo>
                    <a:pt x="10" y="113"/>
                  </a:lnTo>
                  <a:lnTo>
                    <a:pt x="14" y="141"/>
                  </a:lnTo>
                  <a:lnTo>
                    <a:pt x="14" y="145"/>
                  </a:lnTo>
                  <a:lnTo>
                    <a:pt x="10" y="159"/>
                  </a:lnTo>
                  <a:lnTo>
                    <a:pt x="10" y="173"/>
                  </a:lnTo>
                  <a:lnTo>
                    <a:pt x="5" y="197"/>
                  </a:lnTo>
                  <a:lnTo>
                    <a:pt x="5" y="216"/>
                  </a:lnTo>
                  <a:lnTo>
                    <a:pt x="5" y="225"/>
                  </a:lnTo>
                  <a:lnTo>
                    <a:pt x="0" y="23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4" y="286"/>
                  </a:lnTo>
                  <a:lnTo>
                    <a:pt x="43" y="300"/>
                  </a:lnTo>
                  <a:lnTo>
                    <a:pt x="57" y="305"/>
                  </a:lnTo>
                  <a:lnTo>
                    <a:pt x="57" y="305"/>
                  </a:lnTo>
                  <a:lnTo>
                    <a:pt x="61" y="314"/>
                  </a:lnTo>
                  <a:lnTo>
                    <a:pt x="75" y="333"/>
                  </a:lnTo>
                  <a:lnTo>
                    <a:pt x="80" y="342"/>
                  </a:lnTo>
                  <a:lnTo>
                    <a:pt x="85" y="356"/>
                  </a:lnTo>
                  <a:lnTo>
                    <a:pt x="80" y="371"/>
                  </a:lnTo>
                  <a:lnTo>
                    <a:pt x="75" y="385"/>
                  </a:lnTo>
                  <a:lnTo>
                    <a:pt x="71" y="408"/>
                  </a:lnTo>
                  <a:lnTo>
                    <a:pt x="66" y="432"/>
                  </a:lnTo>
                  <a:lnTo>
                    <a:pt x="66" y="446"/>
                  </a:lnTo>
                  <a:lnTo>
                    <a:pt x="71" y="455"/>
                  </a:lnTo>
                  <a:lnTo>
                    <a:pt x="85" y="478"/>
                  </a:lnTo>
                  <a:lnTo>
                    <a:pt x="85" y="478"/>
                  </a:lnTo>
                  <a:lnTo>
                    <a:pt x="85" y="483"/>
                  </a:lnTo>
                  <a:lnTo>
                    <a:pt x="89" y="492"/>
                  </a:lnTo>
                  <a:lnTo>
                    <a:pt x="85" y="511"/>
                  </a:lnTo>
                  <a:lnTo>
                    <a:pt x="61" y="539"/>
                  </a:lnTo>
                  <a:lnTo>
                    <a:pt x="61" y="539"/>
                  </a:lnTo>
                  <a:lnTo>
                    <a:pt x="57" y="553"/>
                  </a:lnTo>
                  <a:lnTo>
                    <a:pt x="52" y="563"/>
                  </a:lnTo>
                  <a:lnTo>
                    <a:pt x="52" y="577"/>
                  </a:lnTo>
                  <a:lnTo>
                    <a:pt x="57" y="591"/>
                  </a:lnTo>
                  <a:lnTo>
                    <a:pt x="61" y="591"/>
                  </a:lnTo>
                  <a:lnTo>
                    <a:pt x="61" y="591"/>
                  </a:lnTo>
                  <a:lnTo>
                    <a:pt x="71" y="610"/>
                  </a:lnTo>
                  <a:lnTo>
                    <a:pt x="71" y="629"/>
                  </a:lnTo>
                  <a:lnTo>
                    <a:pt x="71" y="638"/>
                  </a:lnTo>
                  <a:lnTo>
                    <a:pt x="66" y="643"/>
                  </a:lnTo>
                  <a:lnTo>
                    <a:pt x="66" y="643"/>
                  </a:lnTo>
                  <a:lnTo>
                    <a:pt x="71" y="661"/>
                  </a:lnTo>
                  <a:lnTo>
                    <a:pt x="75" y="680"/>
                  </a:lnTo>
                  <a:lnTo>
                    <a:pt x="85" y="694"/>
                  </a:lnTo>
                  <a:lnTo>
                    <a:pt x="85" y="694"/>
                  </a:lnTo>
                  <a:lnTo>
                    <a:pt x="89" y="708"/>
                  </a:lnTo>
                  <a:lnTo>
                    <a:pt x="89" y="722"/>
                  </a:lnTo>
                  <a:lnTo>
                    <a:pt x="85" y="736"/>
                  </a:lnTo>
                  <a:lnTo>
                    <a:pt x="80" y="751"/>
                  </a:lnTo>
                  <a:lnTo>
                    <a:pt x="61" y="774"/>
                  </a:lnTo>
                  <a:lnTo>
                    <a:pt x="52" y="779"/>
                  </a:lnTo>
                  <a:lnTo>
                    <a:pt x="43" y="779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2" name="Freeform 24"/>
            <p:cNvSpPr>
              <a:spLocks/>
            </p:cNvSpPr>
            <p:nvPr/>
          </p:nvSpPr>
          <p:spPr bwMode="auto">
            <a:xfrm>
              <a:off x="3457" y="1836"/>
              <a:ext cx="1463" cy="1243"/>
            </a:xfrm>
            <a:custGeom>
              <a:avLst/>
              <a:gdLst/>
              <a:ahLst/>
              <a:cxnLst>
                <a:cxn ang="0">
                  <a:pos x="1407" y="258"/>
                </a:cxn>
                <a:cxn ang="0">
                  <a:pos x="1383" y="103"/>
                </a:cxn>
                <a:cxn ang="0">
                  <a:pos x="1458" y="23"/>
                </a:cxn>
                <a:cxn ang="0">
                  <a:pos x="1360" y="42"/>
                </a:cxn>
                <a:cxn ang="0">
                  <a:pos x="1210" y="99"/>
                </a:cxn>
                <a:cxn ang="0">
                  <a:pos x="1135" y="136"/>
                </a:cxn>
                <a:cxn ang="0">
                  <a:pos x="975" y="225"/>
                </a:cxn>
                <a:cxn ang="0">
                  <a:pos x="905" y="286"/>
                </a:cxn>
                <a:cxn ang="0">
                  <a:pos x="830" y="333"/>
                </a:cxn>
                <a:cxn ang="0">
                  <a:pos x="816" y="422"/>
                </a:cxn>
                <a:cxn ang="0">
                  <a:pos x="783" y="488"/>
                </a:cxn>
                <a:cxn ang="0">
                  <a:pos x="736" y="558"/>
                </a:cxn>
                <a:cxn ang="0">
                  <a:pos x="670" y="638"/>
                </a:cxn>
                <a:cxn ang="0">
                  <a:pos x="591" y="662"/>
                </a:cxn>
                <a:cxn ang="0">
                  <a:pos x="516" y="680"/>
                </a:cxn>
                <a:cxn ang="0">
                  <a:pos x="394" y="685"/>
                </a:cxn>
                <a:cxn ang="0">
                  <a:pos x="323" y="671"/>
                </a:cxn>
                <a:cxn ang="0">
                  <a:pos x="262" y="657"/>
                </a:cxn>
                <a:cxn ang="0">
                  <a:pos x="276" y="746"/>
                </a:cxn>
                <a:cxn ang="0">
                  <a:pos x="225" y="760"/>
                </a:cxn>
                <a:cxn ang="0">
                  <a:pos x="192" y="807"/>
                </a:cxn>
                <a:cxn ang="0">
                  <a:pos x="164" y="793"/>
                </a:cxn>
                <a:cxn ang="0">
                  <a:pos x="89" y="760"/>
                </a:cxn>
                <a:cxn ang="0">
                  <a:pos x="37" y="746"/>
                </a:cxn>
                <a:cxn ang="0">
                  <a:pos x="18" y="826"/>
                </a:cxn>
                <a:cxn ang="0">
                  <a:pos x="42" y="924"/>
                </a:cxn>
                <a:cxn ang="0">
                  <a:pos x="0" y="1013"/>
                </a:cxn>
                <a:cxn ang="0">
                  <a:pos x="37" y="1037"/>
                </a:cxn>
                <a:cxn ang="0">
                  <a:pos x="107" y="1004"/>
                </a:cxn>
                <a:cxn ang="0">
                  <a:pos x="150" y="985"/>
                </a:cxn>
                <a:cxn ang="0">
                  <a:pos x="178" y="1009"/>
                </a:cxn>
                <a:cxn ang="0">
                  <a:pos x="168" y="1084"/>
                </a:cxn>
                <a:cxn ang="0">
                  <a:pos x="243" y="1182"/>
                </a:cxn>
                <a:cxn ang="0">
                  <a:pos x="272" y="1196"/>
                </a:cxn>
                <a:cxn ang="0">
                  <a:pos x="347" y="1229"/>
                </a:cxn>
                <a:cxn ang="0">
                  <a:pos x="384" y="1243"/>
                </a:cxn>
                <a:cxn ang="0">
                  <a:pos x="478" y="1117"/>
                </a:cxn>
                <a:cxn ang="0">
                  <a:pos x="511" y="1051"/>
                </a:cxn>
                <a:cxn ang="0">
                  <a:pos x="478" y="1046"/>
                </a:cxn>
                <a:cxn ang="0">
                  <a:pos x="436" y="1023"/>
                </a:cxn>
                <a:cxn ang="0">
                  <a:pos x="379" y="976"/>
                </a:cxn>
                <a:cxn ang="0">
                  <a:pos x="337" y="948"/>
                </a:cxn>
                <a:cxn ang="0">
                  <a:pos x="304" y="910"/>
                </a:cxn>
                <a:cxn ang="0">
                  <a:pos x="351" y="849"/>
                </a:cxn>
                <a:cxn ang="0">
                  <a:pos x="436" y="798"/>
                </a:cxn>
                <a:cxn ang="0">
                  <a:pos x="567" y="798"/>
                </a:cxn>
                <a:cxn ang="0">
                  <a:pos x="623" y="807"/>
                </a:cxn>
                <a:cxn ang="0">
                  <a:pos x="759" y="793"/>
                </a:cxn>
                <a:cxn ang="0">
                  <a:pos x="835" y="807"/>
                </a:cxn>
                <a:cxn ang="0">
                  <a:pos x="891" y="798"/>
                </a:cxn>
                <a:cxn ang="0">
                  <a:pos x="938" y="798"/>
                </a:cxn>
                <a:cxn ang="0">
                  <a:pos x="999" y="760"/>
                </a:cxn>
                <a:cxn ang="0">
                  <a:pos x="1055" y="699"/>
                </a:cxn>
                <a:cxn ang="0">
                  <a:pos x="1088" y="488"/>
                </a:cxn>
                <a:cxn ang="0">
                  <a:pos x="1200" y="432"/>
                </a:cxn>
                <a:cxn ang="0">
                  <a:pos x="1308" y="403"/>
                </a:cxn>
                <a:cxn ang="0">
                  <a:pos x="1379" y="450"/>
                </a:cxn>
              </a:cxnLst>
              <a:rect l="0" t="0" r="r" b="b"/>
              <a:pathLst>
                <a:path w="1463" h="1243">
                  <a:moveTo>
                    <a:pt x="1416" y="385"/>
                  </a:moveTo>
                  <a:lnTo>
                    <a:pt x="1426" y="352"/>
                  </a:lnTo>
                  <a:lnTo>
                    <a:pt x="1440" y="319"/>
                  </a:lnTo>
                  <a:lnTo>
                    <a:pt x="1440" y="296"/>
                  </a:lnTo>
                  <a:lnTo>
                    <a:pt x="1430" y="282"/>
                  </a:lnTo>
                  <a:lnTo>
                    <a:pt x="1416" y="282"/>
                  </a:lnTo>
                  <a:lnTo>
                    <a:pt x="1407" y="267"/>
                  </a:lnTo>
                  <a:lnTo>
                    <a:pt x="1407" y="258"/>
                  </a:lnTo>
                  <a:lnTo>
                    <a:pt x="1402" y="249"/>
                  </a:lnTo>
                  <a:lnTo>
                    <a:pt x="1374" y="249"/>
                  </a:lnTo>
                  <a:lnTo>
                    <a:pt x="1369" y="249"/>
                  </a:lnTo>
                  <a:lnTo>
                    <a:pt x="1360" y="235"/>
                  </a:lnTo>
                  <a:lnTo>
                    <a:pt x="1360" y="235"/>
                  </a:lnTo>
                  <a:lnTo>
                    <a:pt x="1365" y="206"/>
                  </a:lnTo>
                  <a:lnTo>
                    <a:pt x="1374" y="136"/>
                  </a:lnTo>
                  <a:lnTo>
                    <a:pt x="1383" y="103"/>
                  </a:lnTo>
                  <a:lnTo>
                    <a:pt x="1397" y="70"/>
                  </a:lnTo>
                  <a:lnTo>
                    <a:pt x="1407" y="61"/>
                  </a:lnTo>
                  <a:lnTo>
                    <a:pt x="1416" y="52"/>
                  </a:lnTo>
                  <a:lnTo>
                    <a:pt x="1426" y="47"/>
                  </a:lnTo>
                  <a:lnTo>
                    <a:pt x="1440" y="42"/>
                  </a:lnTo>
                  <a:lnTo>
                    <a:pt x="1440" y="42"/>
                  </a:lnTo>
                  <a:lnTo>
                    <a:pt x="1449" y="38"/>
                  </a:lnTo>
                  <a:lnTo>
                    <a:pt x="1458" y="23"/>
                  </a:lnTo>
                  <a:lnTo>
                    <a:pt x="1463" y="14"/>
                  </a:lnTo>
                  <a:lnTo>
                    <a:pt x="1458" y="9"/>
                  </a:lnTo>
                  <a:lnTo>
                    <a:pt x="1449" y="5"/>
                  </a:lnTo>
                  <a:lnTo>
                    <a:pt x="1430" y="0"/>
                  </a:lnTo>
                  <a:lnTo>
                    <a:pt x="1411" y="23"/>
                  </a:lnTo>
                  <a:lnTo>
                    <a:pt x="1388" y="33"/>
                  </a:lnTo>
                  <a:lnTo>
                    <a:pt x="1374" y="38"/>
                  </a:lnTo>
                  <a:lnTo>
                    <a:pt x="1360" y="42"/>
                  </a:lnTo>
                  <a:lnTo>
                    <a:pt x="1346" y="42"/>
                  </a:lnTo>
                  <a:lnTo>
                    <a:pt x="1327" y="42"/>
                  </a:lnTo>
                  <a:lnTo>
                    <a:pt x="1266" y="70"/>
                  </a:lnTo>
                  <a:lnTo>
                    <a:pt x="1238" y="70"/>
                  </a:lnTo>
                  <a:lnTo>
                    <a:pt x="1224" y="75"/>
                  </a:lnTo>
                  <a:lnTo>
                    <a:pt x="1210" y="94"/>
                  </a:lnTo>
                  <a:lnTo>
                    <a:pt x="1210" y="94"/>
                  </a:lnTo>
                  <a:lnTo>
                    <a:pt x="1210" y="99"/>
                  </a:lnTo>
                  <a:lnTo>
                    <a:pt x="1210" y="103"/>
                  </a:lnTo>
                  <a:lnTo>
                    <a:pt x="1205" y="103"/>
                  </a:lnTo>
                  <a:lnTo>
                    <a:pt x="1205" y="103"/>
                  </a:lnTo>
                  <a:lnTo>
                    <a:pt x="1196" y="103"/>
                  </a:lnTo>
                  <a:lnTo>
                    <a:pt x="1177" y="108"/>
                  </a:lnTo>
                  <a:lnTo>
                    <a:pt x="1168" y="122"/>
                  </a:lnTo>
                  <a:lnTo>
                    <a:pt x="1163" y="136"/>
                  </a:lnTo>
                  <a:lnTo>
                    <a:pt x="1135" y="136"/>
                  </a:lnTo>
                  <a:lnTo>
                    <a:pt x="1093" y="188"/>
                  </a:lnTo>
                  <a:lnTo>
                    <a:pt x="1060" y="216"/>
                  </a:lnTo>
                  <a:lnTo>
                    <a:pt x="1036" y="225"/>
                  </a:lnTo>
                  <a:lnTo>
                    <a:pt x="1013" y="225"/>
                  </a:lnTo>
                  <a:lnTo>
                    <a:pt x="994" y="225"/>
                  </a:lnTo>
                  <a:lnTo>
                    <a:pt x="994" y="225"/>
                  </a:lnTo>
                  <a:lnTo>
                    <a:pt x="989" y="225"/>
                  </a:lnTo>
                  <a:lnTo>
                    <a:pt x="975" y="225"/>
                  </a:lnTo>
                  <a:lnTo>
                    <a:pt x="975" y="225"/>
                  </a:lnTo>
                  <a:lnTo>
                    <a:pt x="961" y="230"/>
                  </a:lnTo>
                  <a:lnTo>
                    <a:pt x="947" y="244"/>
                  </a:lnTo>
                  <a:lnTo>
                    <a:pt x="928" y="249"/>
                  </a:lnTo>
                  <a:lnTo>
                    <a:pt x="928" y="249"/>
                  </a:lnTo>
                  <a:lnTo>
                    <a:pt x="919" y="263"/>
                  </a:lnTo>
                  <a:lnTo>
                    <a:pt x="910" y="277"/>
                  </a:lnTo>
                  <a:lnTo>
                    <a:pt x="905" y="286"/>
                  </a:lnTo>
                  <a:lnTo>
                    <a:pt x="891" y="296"/>
                  </a:lnTo>
                  <a:lnTo>
                    <a:pt x="872" y="314"/>
                  </a:lnTo>
                  <a:lnTo>
                    <a:pt x="872" y="333"/>
                  </a:lnTo>
                  <a:lnTo>
                    <a:pt x="858" y="328"/>
                  </a:lnTo>
                  <a:lnTo>
                    <a:pt x="844" y="328"/>
                  </a:lnTo>
                  <a:lnTo>
                    <a:pt x="830" y="328"/>
                  </a:lnTo>
                  <a:lnTo>
                    <a:pt x="830" y="328"/>
                  </a:lnTo>
                  <a:lnTo>
                    <a:pt x="830" y="333"/>
                  </a:lnTo>
                  <a:lnTo>
                    <a:pt x="825" y="347"/>
                  </a:lnTo>
                  <a:lnTo>
                    <a:pt x="825" y="347"/>
                  </a:lnTo>
                  <a:lnTo>
                    <a:pt x="825" y="361"/>
                  </a:lnTo>
                  <a:lnTo>
                    <a:pt x="825" y="361"/>
                  </a:lnTo>
                  <a:lnTo>
                    <a:pt x="820" y="380"/>
                  </a:lnTo>
                  <a:lnTo>
                    <a:pt x="820" y="380"/>
                  </a:lnTo>
                  <a:lnTo>
                    <a:pt x="820" y="403"/>
                  </a:lnTo>
                  <a:lnTo>
                    <a:pt x="816" y="422"/>
                  </a:lnTo>
                  <a:lnTo>
                    <a:pt x="816" y="422"/>
                  </a:lnTo>
                  <a:lnTo>
                    <a:pt x="811" y="432"/>
                  </a:lnTo>
                  <a:lnTo>
                    <a:pt x="802" y="436"/>
                  </a:lnTo>
                  <a:lnTo>
                    <a:pt x="792" y="436"/>
                  </a:lnTo>
                  <a:lnTo>
                    <a:pt x="792" y="436"/>
                  </a:lnTo>
                  <a:lnTo>
                    <a:pt x="792" y="441"/>
                  </a:lnTo>
                  <a:lnTo>
                    <a:pt x="792" y="469"/>
                  </a:lnTo>
                  <a:lnTo>
                    <a:pt x="783" y="488"/>
                  </a:lnTo>
                  <a:lnTo>
                    <a:pt x="769" y="502"/>
                  </a:lnTo>
                  <a:lnTo>
                    <a:pt x="759" y="511"/>
                  </a:lnTo>
                  <a:lnTo>
                    <a:pt x="759" y="511"/>
                  </a:lnTo>
                  <a:lnTo>
                    <a:pt x="759" y="525"/>
                  </a:lnTo>
                  <a:lnTo>
                    <a:pt x="759" y="525"/>
                  </a:lnTo>
                  <a:lnTo>
                    <a:pt x="759" y="540"/>
                  </a:lnTo>
                  <a:lnTo>
                    <a:pt x="759" y="540"/>
                  </a:lnTo>
                  <a:lnTo>
                    <a:pt x="736" y="558"/>
                  </a:lnTo>
                  <a:lnTo>
                    <a:pt x="717" y="568"/>
                  </a:lnTo>
                  <a:lnTo>
                    <a:pt x="703" y="572"/>
                  </a:lnTo>
                  <a:lnTo>
                    <a:pt x="703" y="572"/>
                  </a:lnTo>
                  <a:lnTo>
                    <a:pt x="703" y="586"/>
                  </a:lnTo>
                  <a:lnTo>
                    <a:pt x="698" y="615"/>
                  </a:lnTo>
                  <a:lnTo>
                    <a:pt x="694" y="624"/>
                  </a:lnTo>
                  <a:lnTo>
                    <a:pt x="684" y="633"/>
                  </a:lnTo>
                  <a:lnTo>
                    <a:pt x="670" y="638"/>
                  </a:lnTo>
                  <a:lnTo>
                    <a:pt x="647" y="638"/>
                  </a:lnTo>
                  <a:lnTo>
                    <a:pt x="633" y="638"/>
                  </a:lnTo>
                  <a:lnTo>
                    <a:pt x="614" y="652"/>
                  </a:lnTo>
                  <a:lnTo>
                    <a:pt x="614" y="652"/>
                  </a:lnTo>
                  <a:lnTo>
                    <a:pt x="605" y="657"/>
                  </a:lnTo>
                  <a:lnTo>
                    <a:pt x="591" y="662"/>
                  </a:lnTo>
                  <a:lnTo>
                    <a:pt x="591" y="662"/>
                  </a:lnTo>
                  <a:lnTo>
                    <a:pt x="591" y="662"/>
                  </a:lnTo>
                  <a:lnTo>
                    <a:pt x="581" y="662"/>
                  </a:lnTo>
                  <a:lnTo>
                    <a:pt x="581" y="662"/>
                  </a:lnTo>
                  <a:lnTo>
                    <a:pt x="553" y="657"/>
                  </a:lnTo>
                  <a:lnTo>
                    <a:pt x="548" y="657"/>
                  </a:lnTo>
                  <a:lnTo>
                    <a:pt x="539" y="662"/>
                  </a:lnTo>
                  <a:lnTo>
                    <a:pt x="539" y="662"/>
                  </a:lnTo>
                  <a:lnTo>
                    <a:pt x="516" y="680"/>
                  </a:lnTo>
                  <a:lnTo>
                    <a:pt x="516" y="680"/>
                  </a:lnTo>
                  <a:lnTo>
                    <a:pt x="483" y="694"/>
                  </a:lnTo>
                  <a:lnTo>
                    <a:pt x="483" y="694"/>
                  </a:lnTo>
                  <a:lnTo>
                    <a:pt x="455" y="694"/>
                  </a:lnTo>
                  <a:lnTo>
                    <a:pt x="455" y="694"/>
                  </a:lnTo>
                  <a:lnTo>
                    <a:pt x="436" y="694"/>
                  </a:lnTo>
                  <a:lnTo>
                    <a:pt x="408" y="694"/>
                  </a:lnTo>
                  <a:lnTo>
                    <a:pt x="408" y="694"/>
                  </a:lnTo>
                  <a:lnTo>
                    <a:pt x="394" y="685"/>
                  </a:lnTo>
                  <a:lnTo>
                    <a:pt x="384" y="680"/>
                  </a:lnTo>
                  <a:lnTo>
                    <a:pt x="384" y="680"/>
                  </a:lnTo>
                  <a:lnTo>
                    <a:pt x="379" y="671"/>
                  </a:lnTo>
                  <a:lnTo>
                    <a:pt x="375" y="666"/>
                  </a:lnTo>
                  <a:lnTo>
                    <a:pt x="375" y="666"/>
                  </a:lnTo>
                  <a:lnTo>
                    <a:pt x="351" y="666"/>
                  </a:lnTo>
                  <a:lnTo>
                    <a:pt x="337" y="671"/>
                  </a:lnTo>
                  <a:lnTo>
                    <a:pt x="323" y="671"/>
                  </a:lnTo>
                  <a:lnTo>
                    <a:pt x="323" y="671"/>
                  </a:lnTo>
                  <a:lnTo>
                    <a:pt x="309" y="666"/>
                  </a:lnTo>
                  <a:lnTo>
                    <a:pt x="309" y="666"/>
                  </a:lnTo>
                  <a:lnTo>
                    <a:pt x="290" y="657"/>
                  </a:lnTo>
                  <a:lnTo>
                    <a:pt x="290" y="657"/>
                  </a:lnTo>
                  <a:lnTo>
                    <a:pt x="281" y="657"/>
                  </a:lnTo>
                  <a:lnTo>
                    <a:pt x="281" y="657"/>
                  </a:lnTo>
                  <a:lnTo>
                    <a:pt x="262" y="657"/>
                  </a:lnTo>
                  <a:lnTo>
                    <a:pt x="258" y="657"/>
                  </a:lnTo>
                  <a:lnTo>
                    <a:pt x="253" y="662"/>
                  </a:lnTo>
                  <a:lnTo>
                    <a:pt x="248" y="666"/>
                  </a:lnTo>
                  <a:lnTo>
                    <a:pt x="262" y="685"/>
                  </a:lnTo>
                  <a:lnTo>
                    <a:pt x="272" y="704"/>
                  </a:lnTo>
                  <a:lnTo>
                    <a:pt x="276" y="718"/>
                  </a:lnTo>
                  <a:lnTo>
                    <a:pt x="276" y="732"/>
                  </a:lnTo>
                  <a:lnTo>
                    <a:pt x="276" y="746"/>
                  </a:lnTo>
                  <a:lnTo>
                    <a:pt x="267" y="755"/>
                  </a:lnTo>
                  <a:lnTo>
                    <a:pt x="267" y="755"/>
                  </a:lnTo>
                  <a:lnTo>
                    <a:pt x="253" y="755"/>
                  </a:lnTo>
                  <a:lnTo>
                    <a:pt x="253" y="755"/>
                  </a:lnTo>
                  <a:lnTo>
                    <a:pt x="239" y="760"/>
                  </a:lnTo>
                  <a:lnTo>
                    <a:pt x="239" y="760"/>
                  </a:lnTo>
                  <a:lnTo>
                    <a:pt x="225" y="760"/>
                  </a:lnTo>
                  <a:lnTo>
                    <a:pt x="225" y="760"/>
                  </a:lnTo>
                  <a:lnTo>
                    <a:pt x="215" y="760"/>
                  </a:lnTo>
                  <a:lnTo>
                    <a:pt x="206" y="765"/>
                  </a:lnTo>
                  <a:lnTo>
                    <a:pt x="206" y="769"/>
                  </a:lnTo>
                  <a:lnTo>
                    <a:pt x="206" y="769"/>
                  </a:lnTo>
                  <a:lnTo>
                    <a:pt x="201" y="788"/>
                  </a:lnTo>
                  <a:lnTo>
                    <a:pt x="201" y="802"/>
                  </a:lnTo>
                  <a:lnTo>
                    <a:pt x="197" y="807"/>
                  </a:lnTo>
                  <a:lnTo>
                    <a:pt x="192" y="807"/>
                  </a:lnTo>
                  <a:lnTo>
                    <a:pt x="192" y="807"/>
                  </a:lnTo>
                  <a:lnTo>
                    <a:pt x="187" y="807"/>
                  </a:lnTo>
                  <a:lnTo>
                    <a:pt x="182" y="802"/>
                  </a:lnTo>
                  <a:lnTo>
                    <a:pt x="182" y="802"/>
                  </a:lnTo>
                  <a:lnTo>
                    <a:pt x="173" y="798"/>
                  </a:lnTo>
                  <a:lnTo>
                    <a:pt x="173" y="798"/>
                  </a:lnTo>
                  <a:lnTo>
                    <a:pt x="164" y="793"/>
                  </a:lnTo>
                  <a:lnTo>
                    <a:pt x="164" y="793"/>
                  </a:lnTo>
                  <a:lnTo>
                    <a:pt x="150" y="783"/>
                  </a:lnTo>
                  <a:lnTo>
                    <a:pt x="150" y="783"/>
                  </a:lnTo>
                  <a:lnTo>
                    <a:pt x="140" y="779"/>
                  </a:lnTo>
                  <a:lnTo>
                    <a:pt x="140" y="779"/>
                  </a:lnTo>
                  <a:lnTo>
                    <a:pt x="136" y="774"/>
                  </a:lnTo>
                  <a:lnTo>
                    <a:pt x="136" y="774"/>
                  </a:lnTo>
                  <a:lnTo>
                    <a:pt x="112" y="769"/>
                  </a:lnTo>
                  <a:lnTo>
                    <a:pt x="89" y="760"/>
                  </a:lnTo>
                  <a:lnTo>
                    <a:pt x="79" y="755"/>
                  </a:lnTo>
                  <a:lnTo>
                    <a:pt x="79" y="755"/>
                  </a:lnTo>
                  <a:lnTo>
                    <a:pt x="70" y="751"/>
                  </a:lnTo>
                  <a:lnTo>
                    <a:pt x="70" y="751"/>
                  </a:lnTo>
                  <a:lnTo>
                    <a:pt x="56" y="751"/>
                  </a:lnTo>
                  <a:lnTo>
                    <a:pt x="46" y="746"/>
                  </a:lnTo>
                  <a:lnTo>
                    <a:pt x="37" y="746"/>
                  </a:lnTo>
                  <a:lnTo>
                    <a:pt x="37" y="746"/>
                  </a:lnTo>
                  <a:lnTo>
                    <a:pt x="23" y="769"/>
                  </a:lnTo>
                  <a:lnTo>
                    <a:pt x="23" y="769"/>
                  </a:lnTo>
                  <a:lnTo>
                    <a:pt x="14" y="783"/>
                  </a:lnTo>
                  <a:lnTo>
                    <a:pt x="9" y="793"/>
                  </a:lnTo>
                  <a:lnTo>
                    <a:pt x="9" y="807"/>
                  </a:lnTo>
                  <a:lnTo>
                    <a:pt x="14" y="821"/>
                  </a:lnTo>
                  <a:lnTo>
                    <a:pt x="18" y="826"/>
                  </a:lnTo>
                  <a:lnTo>
                    <a:pt x="18" y="826"/>
                  </a:lnTo>
                  <a:lnTo>
                    <a:pt x="28" y="840"/>
                  </a:lnTo>
                  <a:lnTo>
                    <a:pt x="28" y="859"/>
                  </a:lnTo>
                  <a:lnTo>
                    <a:pt x="28" y="868"/>
                  </a:lnTo>
                  <a:lnTo>
                    <a:pt x="23" y="877"/>
                  </a:lnTo>
                  <a:lnTo>
                    <a:pt x="23" y="877"/>
                  </a:lnTo>
                  <a:lnTo>
                    <a:pt x="28" y="896"/>
                  </a:lnTo>
                  <a:lnTo>
                    <a:pt x="32" y="910"/>
                  </a:lnTo>
                  <a:lnTo>
                    <a:pt x="42" y="924"/>
                  </a:lnTo>
                  <a:lnTo>
                    <a:pt x="42" y="924"/>
                  </a:lnTo>
                  <a:lnTo>
                    <a:pt x="46" y="938"/>
                  </a:lnTo>
                  <a:lnTo>
                    <a:pt x="46" y="952"/>
                  </a:lnTo>
                  <a:lnTo>
                    <a:pt x="42" y="966"/>
                  </a:lnTo>
                  <a:lnTo>
                    <a:pt x="37" y="981"/>
                  </a:lnTo>
                  <a:lnTo>
                    <a:pt x="18" y="1004"/>
                  </a:lnTo>
                  <a:lnTo>
                    <a:pt x="9" y="1009"/>
                  </a:lnTo>
                  <a:lnTo>
                    <a:pt x="0" y="1013"/>
                  </a:lnTo>
                  <a:lnTo>
                    <a:pt x="0" y="1013"/>
                  </a:lnTo>
                  <a:lnTo>
                    <a:pt x="0" y="1013"/>
                  </a:lnTo>
                  <a:lnTo>
                    <a:pt x="9" y="1018"/>
                  </a:lnTo>
                  <a:lnTo>
                    <a:pt x="9" y="1018"/>
                  </a:lnTo>
                  <a:lnTo>
                    <a:pt x="18" y="1023"/>
                  </a:lnTo>
                  <a:lnTo>
                    <a:pt x="23" y="1027"/>
                  </a:lnTo>
                  <a:lnTo>
                    <a:pt x="23" y="1027"/>
                  </a:lnTo>
                  <a:lnTo>
                    <a:pt x="37" y="1037"/>
                  </a:lnTo>
                  <a:lnTo>
                    <a:pt x="37" y="1037"/>
                  </a:lnTo>
                  <a:lnTo>
                    <a:pt x="56" y="1042"/>
                  </a:lnTo>
                  <a:lnTo>
                    <a:pt x="56" y="1042"/>
                  </a:lnTo>
                  <a:lnTo>
                    <a:pt x="75" y="1042"/>
                  </a:lnTo>
                  <a:lnTo>
                    <a:pt x="89" y="1037"/>
                  </a:lnTo>
                  <a:lnTo>
                    <a:pt x="89" y="1037"/>
                  </a:lnTo>
                  <a:lnTo>
                    <a:pt x="98" y="1023"/>
                  </a:lnTo>
                  <a:lnTo>
                    <a:pt x="107" y="1004"/>
                  </a:lnTo>
                  <a:lnTo>
                    <a:pt x="107" y="1004"/>
                  </a:lnTo>
                  <a:lnTo>
                    <a:pt x="107" y="999"/>
                  </a:lnTo>
                  <a:lnTo>
                    <a:pt x="112" y="995"/>
                  </a:lnTo>
                  <a:lnTo>
                    <a:pt x="117" y="995"/>
                  </a:lnTo>
                  <a:lnTo>
                    <a:pt x="131" y="995"/>
                  </a:lnTo>
                  <a:lnTo>
                    <a:pt x="136" y="990"/>
                  </a:lnTo>
                  <a:lnTo>
                    <a:pt x="145" y="990"/>
                  </a:lnTo>
                  <a:lnTo>
                    <a:pt x="150" y="985"/>
                  </a:lnTo>
                  <a:lnTo>
                    <a:pt x="154" y="981"/>
                  </a:lnTo>
                  <a:lnTo>
                    <a:pt x="164" y="976"/>
                  </a:lnTo>
                  <a:lnTo>
                    <a:pt x="173" y="981"/>
                  </a:lnTo>
                  <a:lnTo>
                    <a:pt x="178" y="985"/>
                  </a:lnTo>
                  <a:lnTo>
                    <a:pt x="178" y="995"/>
                  </a:lnTo>
                  <a:lnTo>
                    <a:pt x="178" y="995"/>
                  </a:lnTo>
                  <a:lnTo>
                    <a:pt x="178" y="1009"/>
                  </a:lnTo>
                  <a:lnTo>
                    <a:pt x="178" y="1009"/>
                  </a:lnTo>
                  <a:lnTo>
                    <a:pt x="178" y="1023"/>
                  </a:lnTo>
                  <a:lnTo>
                    <a:pt x="178" y="1023"/>
                  </a:lnTo>
                  <a:lnTo>
                    <a:pt x="182" y="1032"/>
                  </a:lnTo>
                  <a:lnTo>
                    <a:pt x="187" y="1042"/>
                  </a:lnTo>
                  <a:lnTo>
                    <a:pt x="187" y="1056"/>
                  </a:lnTo>
                  <a:lnTo>
                    <a:pt x="187" y="1070"/>
                  </a:lnTo>
                  <a:lnTo>
                    <a:pt x="187" y="1070"/>
                  </a:lnTo>
                  <a:lnTo>
                    <a:pt x="168" y="1084"/>
                  </a:lnTo>
                  <a:lnTo>
                    <a:pt x="159" y="1098"/>
                  </a:lnTo>
                  <a:lnTo>
                    <a:pt x="159" y="1107"/>
                  </a:lnTo>
                  <a:lnTo>
                    <a:pt x="168" y="1117"/>
                  </a:lnTo>
                  <a:lnTo>
                    <a:pt x="182" y="1126"/>
                  </a:lnTo>
                  <a:lnTo>
                    <a:pt x="197" y="1135"/>
                  </a:lnTo>
                  <a:lnTo>
                    <a:pt x="215" y="1154"/>
                  </a:lnTo>
                  <a:lnTo>
                    <a:pt x="234" y="1173"/>
                  </a:lnTo>
                  <a:lnTo>
                    <a:pt x="243" y="1182"/>
                  </a:lnTo>
                  <a:lnTo>
                    <a:pt x="243" y="1182"/>
                  </a:lnTo>
                  <a:lnTo>
                    <a:pt x="243" y="1182"/>
                  </a:lnTo>
                  <a:lnTo>
                    <a:pt x="253" y="1187"/>
                  </a:lnTo>
                  <a:lnTo>
                    <a:pt x="253" y="1187"/>
                  </a:lnTo>
                  <a:lnTo>
                    <a:pt x="262" y="1192"/>
                  </a:lnTo>
                  <a:lnTo>
                    <a:pt x="262" y="1192"/>
                  </a:lnTo>
                  <a:lnTo>
                    <a:pt x="272" y="1196"/>
                  </a:lnTo>
                  <a:lnTo>
                    <a:pt x="272" y="1196"/>
                  </a:lnTo>
                  <a:lnTo>
                    <a:pt x="290" y="1206"/>
                  </a:lnTo>
                  <a:lnTo>
                    <a:pt x="290" y="1206"/>
                  </a:lnTo>
                  <a:lnTo>
                    <a:pt x="319" y="1210"/>
                  </a:lnTo>
                  <a:lnTo>
                    <a:pt x="319" y="1210"/>
                  </a:lnTo>
                  <a:lnTo>
                    <a:pt x="328" y="1215"/>
                  </a:lnTo>
                  <a:lnTo>
                    <a:pt x="342" y="1224"/>
                  </a:lnTo>
                  <a:lnTo>
                    <a:pt x="342" y="1224"/>
                  </a:lnTo>
                  <a:lnTo>
                    <a:pt x="347" y="1229"/>
                  </a:lnTo>
                  <a:lnTo>
                    <a:pt x="347" y="1229"/>
                  </a:lnTo>
                  <a:lnTo>
                    <a:pt x="356" y="1239"/>
                  </a:lnTo>
                  <a:lnTo>
                    <a:pt x="356" y="1239"/>
                  </a:lnTo>
                  <a:lnTo>
                    <a:pt x="370" y="1243"/>
                  </a:lnTo>
                  <a:lnTo>
                    <a:pt x="370" y="1243"/>
                  </a:lnTo>
                  <a:lnTo>
                    <a:pt x="379" y="1243"/>
                  </a:lnTo>
                  <a:lnTo>
                    <a:pt x="384" y="1243"/>
                  </a:lnTo>
                  <a:lnTo>
                    <a:pt x="384" y="1243"/>
                  </a:lnTo>
                  <a:lnTo>
                    <a:pt x="398" y="1243"/>
                  </a:lnTo>
                  <a:lnTo>
                    <a:pt x="412" y="1239"/>
                  </a:lnTo>
                  <a:lnTo>
                    <a:pt x="440" y="1210"/>
                  </a:lnTo>
                  <a:lnTo>
                    <a:pt x="440" y="1210"/>
                  </a:lnTo>
                  <a:lnTo>
                    <a:pt x="455" y="1201"/>
                  </a:lnTo>
                  <a:lnTo>
                    <a:pt x="469" y="1192"/>
                  </a:lnTo>
                  <a:lnTo>
                    <a:pt x="483" y="1173"/>
                  </a:lnTo>
                  <a:lnTo>
                    <a:pt x="478" y="1117"/>
                  </a:lnTo>
                  <a:lnTo>
                    <a:pt x="478" y="1117"/>
                  </a:lnTo>
                  <a:lnTo>
                    <a:pt x="516" y="1084"/>
                  </a:lnTo>
                  <a:lnTo>
                    <a:pt x="516" y="1079"/>
                  </a:lnTo>
                  <a:lnTo>
                    <a:pt x="516" y="1065"/>
                  </a:lnTo>
                  <a:lnTo>
                    <a:pt x="516" y="1060"/>
                  </a:lnTo>
                  <a:lnTo>
                    <a:pt x="516" y="1056"/>
                  </a:lnTo>
                  <a:lnTo>
                    <a:pt x="516" y="1056"/>
                  </a:lnTo>
                  <a:lnTo>
                    <a:pt x="511" y="1051"/>
                  </a:lnTo>
                  <a:lnTo>
                    <a:pt x="511" y="1051"/>
                  </a:lnTo>
                  <a:lnTo>
                    <a:pt x="501" y="1051"/>
                  </a:lnTo>
                  <a:lnTo>
                    <a:pt x="501" y="1051"/>
                  </a:lnTo>
                  <a:lnTo>
                    <a:pt x="492" y="1051"/>
                  </a:lnTo>
                  <a:lnTo>
                    <a:pt x="492" y="1051"/>
                  </a:lnTo>
                  <a:lnTo>
                    <a:pt x="487" y="1051"/>
                  </a:lnTo>
                  <a:lnTo>
                    <a:pt x="487" y="1051"/>
                  </a:lnTo>
                  <a:lnTo>
                    <a:pt x="478" y="1046"/>
                  </a:lnTo>
                  <a:lnTo>
                    <a:pt x="478" y="1046"/>
                  </a:lnTo>
                  <a:lnTo>
                    <a:pt x="469" y="1046"/>
                  </a:lnTo>
                  <a:lnTo>
                    <a:pt x="459" y="1042"/>
                  </a:lnTo>
                  <a:lnTo>
                    <a:pt x="455" y="1037"/>
                  </a:lnTo>
                  <a:lnTo>
                    <a:pt x="445" y="1032"/>
                  </a:lnTo>
                  <a:lnTo>
                    <a:pt x="445" y="1032"/>
                  </a:lnTo>
                  <a:lnTo>
                    <a:pt x="436" y="1023"/>
                  </a:lnTo>
                  <a:lnTo>
                    <a:pt x="436" y="1023"/>
                  </a:lnTo>
                  <a:lnTo>
                    <a:pt x="431" y="1018"/>
                  </a:lnTo>
                  <a:lnTo>
                    <a:pt x="422" y="1004"/>
                  </a:lnTo>
                  <a:lnTo>
                    <a:pt x="422" y="1004"/>
                  </a:lnTo>
                  <a:lnTo>
                    <a:pt x="412" y="995"/>
                  </a:lnTo>
                  <a:lnTo>
                    <a:pt x="412" y="995"/>
                  </a:lnTo>
                  <a:lnTo>
                    <a:pt x="408" y="990"/>
                  </a:lnTo>
                  <a:lnTo>
                    <a:pt x="408" y="990"/>
                  </a:lnTo>
                  <a:lnTo>
                    <a:pt x="379" y="976"/>
                  </a:lnTo>
                  <a:lnTo>
                    <a:pt x="379" y="976"/>
                  </a:lnTo>
                  <a:lnTo>
                    <a:pt x="370" y="966"/>
                  </a:lnTo>
                  <a:lnTo>
                    <a:pt x="370" y="966"/>
                  </a:lnTo>
                  <a:lnTo>
                    <a:pt x="361" y="962"/>
                  </a:lnTo>
                  <a:lnTo>
                    <a:pt x="361" y="962"/>
                  </a:lnTo>
                  <a:lnTo>
                    <a:pt x="342" y="957"/>
                  </a:lnTo>
                  <a:lnTo>
                    <a:pt x="342" y="957"/>
                  </a:lnTo>
                  <a:lnTo>
                    <a:pt x="337" y="948"/>
                  </a:lnTo>
                  <a:lnTo>
                    <a:pt x="337" y="948"/>
                  </a:lnTo>
                  <a:lnTo>
                    <a:pt x="328" y="938"/>
                  </a:lnTo>
                  <a:lnTo>
                    <a:pt x="328" y="938"/>
                  </a:lnTo>
                  <a:lnTo>
                    <a:pt x="314" y="924"/>
                  </a:lnTo>
                  <a:lnTo>
                    <a:pt x="314" y="924"/>
                  </a:lnTo>
                  <a:lnTo>
                    <a:pt x="309" y="910"/>
                  </a:lnTo>
                  <a:lnTo>
                    <a:pt x="309" y="910"/>
                  </a:lnTo>
                  <a:lnTo>
                    <a:pt x="304" y="910"/>
                  </a:lnTo>
                  <a:lnTo>
                    <a:pt x="304" y="901"/>
                  </a:lnTo>
                  <a:lnTo>
                    <a:pt x="304" y="901"/>
                  </a:lnTo>
                  <a:lnTo>
                    <a:pt x="304" y="891"/>
                  </a:lnTo>
                  <a:lnTo>
                    <a:pt x="304" y="882"/>
                  </a:lnTo>
                  <a:lnTo>
                    <a:pt x="314" y="882"/>
                  </a:lnTo>
                  <a:lnTo>
                    <a:pt x="323" y="873"/>
                  </a:lnTo>
                  <a:lnTo>
                    <a:pt x="323" y="873"/>
                  </a:lnTo>
                  <a:lnTo>
                    <a:pt x="351" y="849"/>
                  </a:lnTo>
                  <a:lnTo>
                    <a:pt x="370" y="830"/>
                  </a:lnTo>
                  <a:lnTo>
                    <a:pt x="389" y="807"/>
                  </a:lnTo>
                  <a:lnTo>
                    <a:pt x="389" y="807"/>
                  </a:lnTo>
                  <a:lnTo>
                    <a:pt x="398" y="802"/>
                  </a:lnTo>
                  <a:lnTo>
                    <a:pt x="408" y="798"/>
                  </a:lnTo>
                  <a:lnTo>
                    <a:pt x="422" y="798"/>
                  </a:lnTo>
                  <a:lnTo>
                    <a:pt x="422" y="798"/>
                  </a:lnTo>
                  <a:lnTo>
                    <a:pt x="436" y="798"/>
                  </a:lnTo>
                  <a:lnTo>
                    <a:pt x="455" y="798"/>
                  </a:lnTo>
                  <a:lnTo>
                    <a:pt x="492" y="783"/>
                  </a:lnTo>
                  <a:lnTo>
                    <a:pt x="548" y="746"/>
                  </a:lnTo>
                  <a:lnTo>
                    <a:pt x="548" y="746"/>
                  </a:lnTo>
                  <a:lnTo>
                    <a:pt x="553" y="746"/>
                  </a:lnTo>
                  <a:lnTo>
                    <a:pt x="558" y="751"/>
                  </a:lnTo>
                  <a:lnTo>
                    <a:pt x="567" y="765"/>
                  </a:lnTo>
                  <a:lnTo>
                    <a:pt x="567" y="798"/>
                  </a:lnTo>
                  <a:lnTo>
                    <a:pt x="567" y="798"/>
                  </a:lnTo>
                  <a:lnTo>
                    <a:pt x="567" y="812"/>
                  </a:lnTo>
                  <a:lnTo>
                    <a:pt x="572" y="821"/>
                  </a:lnTo>
                  <a:lnTo>
                    <a:pt x="581" y="826"/>
                  </a:lnTo>
                  <a:lnTo>
                    <a:pt x="595" y="821"/>
                  </a:lnTo>
                  <a:lnTo>
                    <a:pt x="614" y="812"/>
                  </a:lnTo>
                  <a:lnTo>
                    <a:pt x="623" y="807"/>
                  </a:lnTo>
                  <a:lnTo>
                    <a:pt x="623" y="807"/>
                  </a:lnTo>
                  <a:lnTo>
                    <a:pt x="642" y="793"/>
                  </a:lnTo>
                  <a:lnTo>
                    <a:pt x="656" y="779"/>
                  </a:lnTo>
                  <a:lnTo>
                    <a:pt x="680" y="769"/>
                  </a:lnTo>
                  <a:lnTo>
                    <a:pt x="703" y="760"/>
                  </a:lnTo>
                  <a:lnTo>
                    <a:pt x="727" y="765"/>
                  </a:lnTo>
                  <a:lnTo>
                    <a:pt x="741" y="769"/>
                  </a:lnTo>
                  <a:lnTo>
                    <a:pt x="750" y="779"/>
                  </a:lnTo>
                  <a:lnTo>
                    <a:pt x="759" y="793"/>
                  </a:lnTo>
                  <a:lnTo>
                    <a:pt x="774" y="807"/>
                  </a:lnTo>
                  <a:lnTo>
                    <a:pt x="774" y="807"/>
                  </a:lnTo>
                  <a:lnTo>
                    <a:pt x="778" y="816"/>
                  </a:lnTo>
                  <a:lnTo>
                    <a:pt x="792" y="826"/>
                  </a:lnTo>
                  <a:lnTo>
                    <a:pt x="802" y="830"/>
                  </a:lnTo>
                  <a:lnTo>
                    <a:pt x="811" y="830"/>
                  </a:lnTo>
                  <a:lnTo>
                    <a:pt x="820" y="821"/>
                  </a:lnTo>
                  <a:lnTo>
                    <a:pt x="835" y="807"/>
                  </a:lnTo>
                  <a:lnTo>
                    <a:pt x="844" y="807"/>
                  </a:lnTo>
                  <a:lnTo>
                    <a:pt x="853" y="807"/>
                  </a:lnTo>
                  <a:lnTo>
                    <a:pt x="867" y="807"/>
                  </a:lnTo>
                  <a:lnTo>
                    <a:pt x="867" y="807"/>
                  </a:lnTo>
                  <a:lnTo>
                    <a:pt x="877" y="802"/>
                  </a:lnTo>
                  <a:lnTo>
                    <a:pt x="877" y="802"/>
                  </a:lnTo>
                  <a:lnTo>
                    <a:pt x="891" y="798"/>
                  </a:lnTo>
                  <a:lnTo>
                    <a:pt x="891" y="798"/>
                  </a:lnTo>
                  <a:lnTo>
                    <a:pt x="895" y="798"/>
                  </a:lnTo>
                  <a:lnTo>
                    <a:pt x="900" y="798"/>
                  </a:lnTo>
                  <a:lnTo>
                    <a:pt x="900" y="798"/>
                  </a:lnTo>
                  <a:lnTo>
                    <a:pt x="910" y="793"/>
                  </a:lnTo>
                  <a:lnTo>
                    <a:pt x="910" y="793"/>
                  </a:lnTo>
                  <a:lnTo>
                    <a:pt x="924" y="793"/>
                  </a:lnTo>
                  <a:lnTo>
                    <a:pt x="924" y="793"/>
                  </a:lnTo>
                  <a:lnTo>
                    <a:pt x="938" y="798"/>
                  </a:lnTo>
                  <a:lnTo>
                    <a:pt x="938" y="798"/>
                  </a:lnTo>
                  <a:lnTo>
                    <a:pt x="956" y="798"/>
                  </a:lnTo>
                  <a:lnTo>
                    <a:pt x="956" y="798"/>
                  </a:lnTo>
                  <a:lnTo>
                    <a:pt x="966" y="793"/>
                  </a:lnTo>
                  <a:lnTo>
                    <a:pt x="980" y="788"/>
                  </a:lnTo>
                  <a:lnTo>
                    <a:pt x="989" y="779"/>
                  </a:lnTo>
                  <a:lnTo>
                    <a:pt x="989" y="779"/>
                  </a:lnTo>
                  <a:lnTo>
                    <a:pt x="999" y="760"/>
                  </a:lnTo>
                  <a:lnTo>
                    <a:pt x="1017" y="746"/>
                  </a:lnTo>
                  <a:lnTo>
                    <a:pt x="1036" y="737"/>
                  </a:lnTo>
                  <a:lnTo>
                    <a:pt x="1036" y="737"/>
                  </a:lnTo>
                  <a:lnTo>
                    <a:pt x="1041" y="732"/>
                  </a:lnTo>
                  <a:lnTo>
                    <a:pt x="1046" y="727"/>
                  </a:lnTo>
                  <a:lnTo>
                    <a:pt x="1046" y="727"/>
                  </a:lnTo>
                  <a:lnTo>
                    <a:pt x="1050" y="713"/>
                  </a:lnTo>
                  <a:lnTo>
                    <a:pt x="1055" y="699"/>
                  </a:lnTo>
                  <a:lnTo>
                    <a:pt x="1055" y="685"/>
                  </a:lnTo>
                  <a:lnTo>
                    <a:pt x="1064" y="540"/>
                  </a:lnTo>
                  <a:lnTo>
                    <a:pt x="1064" y="525"/>
                  </a:lnTo>
                  <a:lnTo>
                    <a:pt x="1064" y="525"/>
                  </a:lnTo>
                  <a:lnTo>
                    <a:pt x="1064" y="521"/>
                  </a:lnTo>
                  <a:lnTo>
                    <a:pt x="1069" y="502"/>
                  </a:lnTo>
                  <a:lnTo>
                    <a:pt x="1078" y="493"/>
                  </a:lnTo>
                  <a:lnTo>
                    <a:pt x="1088" y="488"/>
                  </a:lnTo>
                  <a:lnTo>
                    <a:pt x="1097" y="483"/>
                  </a:lnTo>
                  <a:lnTo>
                    <a:pt x="1111" y="483"/>
                  </a:lnTo>
                  <a:lnTo>
                    <a:pt x="1111" y="483"/>
                  </a:lnTo>
                  <a:lnTo>
                    <a:pt x="1135" y="469"/>
                  </a:lnTo>
                  <a:lnTo>
                    <a:pt x="1149" y="455"/>
                  </a:lnTo>
                  <a:lnTo>
                    <a:pt x="1158" y="436"/>
                  </a:lnTo>
                  <a:lnTo>
                    <a:pt x="1158" y="436"/>
                  </a:lnTo>
                  <a:lnTo>
                    <a:pt x="1200" y="432"/>
                  </a:lnTo>
                  <a:lnTo>
                    <a:pt x="1238" y="427"/>
                  </a:lnTo>
                  <a:lnTo>
                    <a:pt x="1261" y="432"/>
                  </a:lnTo>
                  <a:lnTo>
                    <a:pt x="1271" y="427"/>
                  </a:lnTo>
                  <a:lnTo>
                    <a:pt x="1280" y="418"/>
                  </a:lnTo>
                  <a:lnTo>
                    <a:pt x="1285" y="408"/>
                  </a:lnTo>
                  <a:lnTo>
                    <a:pt x="1294" y="403"/>
                  </a:lnTo>
                  <a:lnTo>
                    <a:pt x="1304" y="403"/>
                  </a:lnTo>
                  <a:lnTo>
                    <a:pt x="1308" y="403"/>
                  </a:lnTo>
                  <a:lnTo>
                    <a:pt x="1322" y="422"/>
                  </a:lnTo>
                  <a:lnTo>
                    <a:pt x="1322" y="427"/>
                  </a:lnTo>
                  <a:lnTo>
                    <a:pt x="1336" y="441"/>
                  </a:lnTo>
                  <a:lnTo>
                    <a:pt x="1346" y="450"/>
                  </a:lnTo>
                  <a:lnTo>
                    <a:pt x="1351" y="455"/>
                  </a:lnTo>
                  <a:lnTo>
                    <a:pt x="1351" y="455"/>
                  </a:lnTo>
                  <a:lnTo>
                    <a:pt x="1365" y="450"/>
                  </a:lnTo>
                  <a:lnTo>
                    <a:pt x="1379" y="450"/>
                  </a:lnTo>
                  <a:lnTo>
                    <a:pt x="1379" y="450"/>
                  </a:lnTo>
                  <a:lnTo>
                    <a:pt x="1397" y="432"/>
                  </a:lnTo>
                  <a:lnTo>
                    <a:pt x="1411" y="408"/>
                  </a:lnTo>
                  <a:lnTo>
                    <a:pt x="1416" y="385"/>
                  </a:lnTo>
                  <a:lnTo>
                    <a:pt x="1416" y="38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3" name="Freeform 25"/>
            <p:cNvSpPr>
              <a:spLocks/>
            </p:cNvSpPr>
            <p:nvPr/>
          </p:nvSpPr>
          <p:spPr bwMode="auto">
            <a:xfrm>
              <a:off x="2884" y="2315"/>
              <a:ext cx="230" cy="619"/>
            </a:xfrm>
            <a:custGeom>
              <a:avLst/>
              <a:gdLst/>
              <a:ahLst/>
              <a:cxnLst>
                <a:cxn ang="0">
                  <a:pos x="216" y="619"/>
                </a:cxn>
                <a:cxn ang="0">
                  <a:pos x="216" y="619"/>
                </a:cxn>
                <a:cxn ang="0">
                  <a:pos x="183" y="600"/>
                </a:cxn>
                <a:cxn ang="0">
                  <a:pos x="136" y="581"/>
                </a:cxn>
                <a:cxn ang="0">
                  <a:pos x="136" y="581"/>
                </a:cxn>
                <a:cxn ang="0">
                  <a:pos x="118" y="572"/>
                </a:cxn>
                <a:cxn ang="0">
                  <a:pos x="103" y="553"/>
                </a:cxn>
                <a:cxn ang="0">
                  <a:pos x="89" y="525"/>
                </a:cxn>
                <a:cxn ang="0">
                  <a:pos x="89" y="525"/>
                </a:cxn>
                <a:cxn ang="0">
                  <a:pos x="52" y="497"/>
                </a:cxn>
                <a:cxn ang="0">
                  <a:pos x="10" y="464"/>
                </a:cxn>
                <a:cxn ang="0">
                  <a:pos x="10" y="464"/>
                </a:cxn>
                <a:cxn ang="0">
                  <a:pos x="5" y="459"/>
                </a:cxn>
                <a:cxn ang="0">
                  <a:pos x="0" y="455"/>
                </a:cxn>
                <a:cxn ang="0">
                  <a:pos x="0" y="450"/>
                </a:cxn>
                <a:cxn ang="0">
                  <a:pos x="5" y="441"/>
                </a:cxn>
                <a:cxn ang="0">
                  <a:pos x="14" y="436"/>
                </a:cxn>
                <a:cxn ang="0">
                  <a:pos x="28" y="426"/>
                </a:cxn>
                <a:cxn ang="0">
                  <a:pos x="57" y="422"/>
                </a:cxn>
                <a:cxn ang="0">
                  <a:pos x="57" y="422"/>
                </a:cxn>
                <a:cxn ang="0">
                  <a:pos x="89" y="412"/>
                </a:cxn>
                <a:cxn ang="0">
                  <a:pos x="118" y="398"/>
                </a:cxn>
                <a:cxn ang="0">
                  <a:pos x="155" y="384"/>
                </a:cxn>
                <a:cxn ang="0">
                  <a:pos x="188" y="365"/>
                </a:cxn>
                <a:cxn ang="0">
                  <a:pos x="216" y="347"/>
                </a:cxn>
                <a:cxn ang="0">
                  <a:pos x="225" y="333"/>
                </a:cxn>
                <a:cxn ang="0">
                  <a:pos x="230" y="319"/>
                </a:cxn>
                <a:cxn ang="0">
                  <a:pos x="230" y="304"/>
                </a:cxn>
                <a:cxn ang="0">
                  <a:pos x="230" y="290"/>
                </a:cxn>
                <a:cxn ang="0">
                  <a:pos x="221" y="286"/>
                </a:cxn>
                <a:cxn ang="0">
                  <a:pos x="211" y="286"/>
                </a:cxn>
                <a:cxn ang="0">
                  <a:pos x="202" y="281"/>
                </a:cxn>
                <a:cxn ang="0">
                  <a:pos x="193" y="276"/>
                </a:cxn>
                <a:cxn ang="0">
                  <a:pos x="127" y="225"/>
                </a:cxn>
                <a:cxn ang="0">
                  <a:pos x="127" y="225"/>
                </a:cxn>
                <a:cxn ang="0">
                  <a:pos x="132" y="206"/>
                </a:cxn>
                <a:cxn ang="0">
                  <a:pos x="141" y="187"/>
                </a:cxn>
                <a:cxn ang="0">
                  <a:pos x="141" y="187"/>
                </a:cxn>
                <a:cxn ang="0">
                  <a:pos x="141" y="178"/>
                </a:cxn>
                <a:cxn ang="0">
                  <a:pos x="141" y="173"/>
                </a:cxn>
                <a:cxn ang="0">
                  <a:pos x="136" y="164"/>
                </a:cxn>
                <a:cxn ang="0">
                  <a:pos x="132" y="154"/>
                </a:cxn>
                <a:cxn ang="0">
                  <a:pos x="132" y="154"/>
                </a:cxn>
                <a:cxn ang="0">
                  <a:pos x="127" y="150"/>
                </a:cxn>
                <a:cxn ang="0">
                  <a:pos x="127" y="145"/>
                </a:cxn>
                <a:cxn ang="0">
                  <a:pos x="132" y="131"/>
                </a:cxn>
                <a:cxn ang="0">
                  <a:pos x="136" y="117"/>
                </a:cxn>
                <a:cxn ang="0">
                  <a:pos x="146" y="112"/>
                </a:cxn>
                <a:cxn ang="0">
                  <a:pos x="146" y="112"/>
                </a:cxn>
                <a:cxn ang="0">
                  <a:pos x="155" y="103"/>
                </a:cxn>
                <a:cxn ang="0">
                  <a:pos x="169" y="93"/>
                </a:cxn>
                <a:cxn ang="0">
                  <a:pos x="169" y="84"/>
                </a:cxn>
                <a:cxn ang="0">
                  <a:pos x="164" y="75"/>
                </a:cxn>
                <a:cxn ang="0">
                  <a:pos x="155" y="65"/>
                </a:cxn>
                <a:cxn ang="0">
                  <a:pos x="141" y="56"/>
                </a:cxn>
                <a:cxn ang="0">
                  <a:pos x="103" y="56"/>
                </a:cxn>
                <a:cxn ang="0">
                  <a:pos x="94" y="51"/>
                </a:cxn>
                <a:cxn ang="0">
                  <a:pos x="85" y="46"/>
                </a:cxn>
                <a:cxn ang="0">
                  <a:pos x="80" y="28"/>
                </a:cxn>
                <a:cxn ang="0">
                  <a:pos x="80" y="14"/>
                </a:cxn>
                <a:cxn ang="0">
                  <a:pos x="80" y="0"/>
                </a:cxn>
              </a:cxnLst>
              <a:rect l="0" t="0" r="r" b="b"/>
              <a:pathLst>
                <a:path w="230" h="619">
                  <a:moveTo>
                    <a:pt x="216" y="619"/>
                  </a:moveTo>
                  <a:lnTo>
                    <a:pt x="216" y="619"/>
                  </a:lnTo>
                  <a:lnTo>
                    <a:pt x="183" y="600"/>
                  </a:lnTo>
                  <a:lnTo>
                    <a:pt x="136" y="581"/>
                  </a:lnTo>
                  <a:lnTo>
                    <a:pt x="136" y="581"/>
                  </a:lnTo>
                  <a:lnTo>
                    <a:pt x="118" y="572"/>
                  </a:lnTo>
                  <a:lnTo>
                    <a:pt x="103" y="553"/>
                  </a:lnTo>
                  <a:lnTo>
                    <a:pt x="89" y="525"/>
                  </a:lnTo>
                  <a:lnTo>
                    <a:pt x="89" y="525"/>
                  </a:lnTo>
                  <a:lnTo>
                    <a:pt x="52" y="497"/>
                  </a:lnTo>
                  <a:lnTo>
                    <a:pt x="10" y="464"/>
                  </a:lnTo>
                  <a:lnTo>
                    <a:pt x="10" y="464"/>
                  </a:lnTo>
                  <a:lnTo>
                    <a:pt x="5" y="459"/>
                  </a:lnTo>
                  <a:lnTo>
                    <a:pt x="0" y="455"/>
                  </a:lnTo>
                  <a:lnTo>
                    <a:pt x="0" y="450"/>
                  </a:lnTo>
                  <a:lnTo>
                    <a:pt x="5" y="441"/>
                  </a:lnTo>
                  <a:lnTo>
                    <a:pt x="14" y="436"/>
                  </a:lnTo>
                  <a:lnTo>
                    <a:pt x="28" y="426"/>
                  </a:lnTo>
                  <a:lnTo>
                    <a:pt x="57" y="422"/>
                  </a:lnTo>
                  <a:lnTo>
                    <a:pt x="57" y="422"/>
                  </a:lnTo>
                  <a:lnTo>
                    <a:pt x="89" y="412"/>
                  </a:lnTo>
                  <a:lnTo>
                    <a:pt x="118" y="398"/>
                  </a:lnTo>
                  <a:lnTo>
                    <a:pt x="155" y="384"/>
                  </a:lnTo>
                  <a:lnTo>
                    <a:pt x="188" y="365"/>
                  </a:lnTo>
                  <a:lnTo>
                    <a:pt x="216" y="347"/>
                  </a:lnTo>
                  <a:lnTo>
                    <a:pt x="225" y="333"/>
                  </a:lnTo>
                  <a:lnTo>
                    <a:pt x="230" y="319"/>
                  </a:lnTo>
                  <a:lnTo>
                    <a:pt x="230" y="304"/>
                  </a:lnTo>
                  <a:lnTo>
                    <a:pt x="230" y="290"/>
                  </a:lnTo>
                  <a:lnTo>
                    <a:pt x="221" y="286"/>
                  </a:lnTo>
                  <a:lnTo>
                    <a:pt x="211" y="286"/>
                  </a:lnTo>
                  <a:lnTo>
                    <a:pt x="202" y="281"/>
                  </a:lnTo>
                  <a:lnTo>
                    <a:pt x="193" y="276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32" y="206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1" y="178"/>
                  </a:lnTo>
                  <a:lnTo>
                    <a:pt x="141" y="173"/>
                  </a:lnTo>
                  <a:lnTo>
                    <a:pt x="136" y="16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27" y="150"/>
                  </a:lnTo>
                  <a:lnTo>
                    <a:pt x="127" y="145"/>
                  </a:lnTo>
                  <a:lnTo>
                    <a:pt x="132" y="131"/>
                  </a:lnTo>
                  <a:lnTo>
                    <a:pt x="136" y="117"/>
                  </a:lnTo>
                  <a:lnTo>
                    <a:pt x="146" y="112"/>
                  </a:lnTo>
                  <a:lnTo>
                    <a:pt x="146" y="112"/>
                  </a:lnTo>
                  <a:lnTo>
                    <a:pt x="155" y="103"/>
                  </a:lnTo>
                  <a:lnTo>
                    <a:pt x="169" y="93"/>
                  </a:lnTo>
                  <a:lnTo>
                    <a:pt x="169" y="84"/>
                  </a:lnTo>
                  <a:lnTo>
                    <a:pt x="164" y="75"/>
                  </a:lnTo>
                  <a:lnTo>
                    <a:pt x="155" y="65"/>
                  </a:lnTo>
                  <a:lnTo>
                    <a:pt x="141" y="56"/>
                  </a:lnTo>
                  <a:lnTo>
                    <a:pt x="103" y="56"/>
                  </a:lnTo>
                  <a:lnTo>
                    <a:pt x="94" y="51"/>
                  </a:lnTo>
                  <a:lnTo>
                    <a:pt x="85" y="46"/>
                  </a:lnTo>
                  <a:lnTo>
                    <a:pt x="80" y="28"/>
                  </a:lnTo>
                  <a:lnTo>
                    <a:pt x="80" y="14"/>
                  </a:lnTo>
                  <a:lnTo>
                    <a:pt x="80" y="0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4" name="Freeform 26"/>
            <p:cNvSpPr>
              <a:spLocks/>
            </p:cNvSpPr>
            <p:nvPr/>
          </p:nvSpPr>
          <p:spPr bwMode="auto">
            <a:xfrm>
              <a:off x="1369" y="2057"/>
              <a:ext cx="1177" cy="1182"/>
            </a:xfrm>
            <a:custGeom>
              <a:avLst/>
              <a:gdLst/>
              <a:ahLst/>
              <a:cxnLst>
                <a:cxn ang="0">
                  <a:pos x="1159" y="300"/>
                </a:cxn>
                <a:cxn ang="0">
                  <a:pos x="1117" y="243"/>
                </a:cxn>
                <a:cxn ang="0">
                  <a:pos x="1070" y="239"/>
                </a:cxn>
                <a:cxn ang="0">
                  <a:pos x="976" y="239"/>
                </a:cxn>
                <a:cxn ang="0">
                  <a:pos x="905" y="150"/>
                </a:cxn>
                <a:cxn ang="0">
                  <a:pos x="877" y="107"/>
                </a:cxn>
                <a:cxn ang="0">
                  <a:pos x="943" y="61"/>
                </a:cxn>
                <a:cxn ang="0">
                  <a:pos x="924" y="42"/>
                </a:cxn>
                <a:cxn ang="0">
                  <a:pos x="859" y="4"/>
                </a:cxn>
                <a:cxn ang="0">
                  <a:pos x="755" y="79"/>
                </a:cxn>
                <a:cxn ang="0">
                  <a:pos x="657" y="51"/>
                </a:cxn>
                <a:cxn ang="0">
                  <a:pos x="601" y="14"/>
                </a:cxn>
                <a:cxn ang="0">
                  <a:pos x="568" y="150"/>
                </a:cxn>
                <a:cxn ang="0">
                  <a:pos x="572" y="314"/>
                </a:cxn>
                <a:cxn ang="0">
                  <a:pos x="535" y="323"/>
                </a:cxn>
                <a:cxn ang="0">
                  <a:pos x="502" y="267"/>
                </a:cxn>
                <a:cxn ang="0">
                  <a:pos x="502" y="192"/>
                </a:cxn>
                <a:cxn ang="0">
                  <a:pos x="394" y="272"/>
                </a:cxn>
                <a:cxn ang="0">
                  <a:pos x="253" y="436"/>
                </a:cxn>
                <a:cxn ang="0">
                  <a:pos x="169" y="548"/>
                </a:cxn>
                <a:cxn ang="0">
                  <a:pos x="47" y="638"/>
                </a:cxn>
                <a:cxn ang="0">
                  <a:pos x="5" y="741"/>
                </a:cxn>
                <a:cxn ang="0">
                  <a:pos x="94" y="835"/>
                </a:cxn>
                <a:cxn ang="0">
                  <a:pos x="113" y="877"/>
                </a:cxn>
                <a:cxn ang="0">
                  <a:pos x="155" y="942"/>
                </a:cxn>
                <a:cxn ang="0">
                  <a:pos x="192" y="971"/>
                </a:cxn>
                <a:cxn ang="0">
                  <a:pos x="263" y="914"/>
                </a:cxn>
                <a:cxn ang="0">
                  <a:pos x="296" y="886"/>
                </a:cxn>
                <a:cxn ang="0">
                  <a:pos x="338" y="877"/>
                </a:cxn>
                <a:cxn ang="0">
                  <a:pos x="328" y="896"/>
                </a:cxn>
                <a:cxn ang="0">
                  <a:pos x="333" y="914"/>
                </a:cxn>
                <a:cxn ang="0">
                  <a:pos x="366" y="910"/>
                </a:cxn>
                <a:cxn ang="0">
                  <a:pos x="361" y="957"/>
                </a:cxn>
                <a:cxn ang="0">
                  <a:pos x="324" y="989"/>
                </a:cxn>
                <a:cxn ang="0">
                  <a:pos x="286" y="989"/>
                </a:cxn>
                <a:cxn ang="0">
                  <a:pos x="267" y="1013"/>
                </a:cxn>
                <a:cxn ang="0">
                  <a:pos x="230" y="1027"/>
                </a:cxn>
                <a:cxn ang="0">
                  <a:pos x="221" y="1027"/>
                </a:cxn>
                <a:cxn ang="0">
                  <a:pos x="202" y="1050"/>
                </a:cxn>
                <a:cxn ang="0">
                  <a:pos x="206" y="1111"/>
                </a:cxn>
                <a:cxn ang="0">
                  <a:pos x="253" y="1158"/>
                </a:cxn>
                <a:cxn ang="0">
                  <a:pos x="324" y="1182"/>
                </a:cxn>
                <a:cxn ang="0">
                  <a:pos x="357" y="1158"/>
                </a:cxn>
                <a:cxn ang="0">
                  <a:pos x="436" y="1111"/>
                </a:cxn>
                <a:cxn ang="0">
                  <a:pos x="403" y="966"/>
                </a:cxn>
                <a:cxn ang="0">
                  <a:pos x="422" y="938"/>
                </a:cxn>
                <a:cxn ang="0">
                  <a:pos x="455" y="849"/>
                </a:cxn>
                <a:cxn ang="0">
                  <a:pos x="502" y="760"/>
                </a:cxn>
                <a:cxn ang="0">
                  <a:pos x="563" y="717"/>
                </a:cxn>
                <a:cxn ang="0">
                  <a:pos x="582" y="670"/>
                </a:cxn>
                <a:cxn ang="0">
                  <a:pos x="694" y="633"/>
                </a:cxn>
                <a:cxn ang="0">
                  <a:pos x="741" y="595"/>
                </a:cxn>
                <a:cxn ang="0">
                  <a:pos x="812" y="633"/>
                </a:cxn>
                <a:cxn ang="0">
                  <a:pos x="1023" y="628"/>
                </a:cxn>
                <a:cxn ang="0">
                  <a:pos x="1159" y="520"/>
                </a:cxn>
                <a:cxn ang="0">
                  <a:pos x="1173" y="365"/>
                </a:cxn>
              </a:cxnLst>
              <a:rect l="0" t="0" r="r" b="b"/>
              <a:pathLst>
                <a:path w="1177" h="1182">
                  <a:moveTo>
                    <a:pt x="1173" y="342"/>
                  </a:moveTo>
                  <a:lnTo>
                    <a:pt x="1173" y="342"/>
                  </a:lnTo>
                  <a:lnTo>
                    <a:pt x="1163" y="333"/>
                  </a:lnTo>
                  <a:lnTo>
                    <a:pt x="1159" y="314"/>
                  </a:lnTo>
                  <a:lnTo>
                    <a:pt x="1159" y="300"/>
                  </a:lnTo>
                  <a:lnTo>
                    <a:pt x="1159" y="300"/>
                  </a:lnTo>
                  <a:lnTo>
                    <a:pt x="1163" y="276"/>
                  </a:lnTo>
                  <a:lnTo>
                    <a:pt x="1163" y="262"/>
                  </a:lnTo>
                  <a:lnTo>
                    <a:pt x="1159" y="253"/>
                  </a:lnTo>
                  <a:lnTo>
                    <a:pt x="1149" y="243"/>
                  </a:lnTo>
                  <a:lnTo>
                    <a:pt x="1131" y="239"/>
                  </a:lnTo>
                  <a:lnTo>
                    <a:pt x="1117" y="243"/>
                  </a:lnTo>
                  <a:lnTo>
                    <a:pt x="1117" y="243"/>
                  </a:lnTo>
                  <a:lnTo>
                    <a:pt x="1093" y="253"/>
                  </a:lnTo>
                  <a:lnTo>
                    <a:pt x="1088" y="253"/>
                  </a:lnTo>
                  <a:lnTo>
                    <a:pt x="1079" y="243"/>
                  </a:lnTo>
                  <a:lnTo>
                    <a:pt x="1079" y="243"/>
                  </a:lnTo>
                  <a:lnTo>
                    <a:pt x="1070" y="239"/>
                  </a:lnTo>
                  <a:lnTo>
                    <a:pt x="1056" y="234"/>
                  </a:lnTo>
                  <a:lnTo>
                    <a:pt x="1032" y="239"/>
                  </a:lnTo>
                  <a:lnTo>
                    <a:pt x="1004" y="243"/>
                  </a:lnTo>
                  <a:lnTo>
                    <a:pt x="1004" y="243"/>
                  </a:lnTo>
                  <a:lnTo>
                    <a:pt x="990" y="243"/>
                  </a:lnTo>
                  <a:lnTo>
                    <a:pt x="976" y="239"/>
                  </a:lnTo>
                  <a:lnTo>
                    <a:pt x="948" y="229"/>
                  </a:lnTo>
                  <a:lnTo>
                    <a:pt x="915" y="211"/>
                  </a:lnTo>
                  <a:lnTo>
                    <a:pt x="915" y="211"/>
                  </a:lnTo>
                  <a:lnTo>
                    <a:pt x="915" y="201"/>
                  </a:lnTo>
                  <a:lnTo>
                    <a:pt x="915" y="178"/>
                  </a:lnTo>
                  <a:lnTo>
                    <a:pt x="905" y="150"/>
                  </a:lnTo>
                  <a:lnTo>
                    <a:pt x="896" y="140"/>
                  </a:lnTo>
                  <a:lnTo>
                    <a:pt x="887" y="131"/>
                  </a:lnTo>
                  <a:lnTo>
                    <a:pt x="887" y="131"/>
                  </a:lnTo>
                  <a:lnTo>
                    <a:pt x="877" y="126"/>
                  </a:lnTo>
                  <a:lnTo>
                    <a:pt x="877" y="117"/>
                  </a:lnTo>
                  <a:lnTo>
                    <a:pt x="877" y="107"/>
                  </a:lnTo>
                  <a:lnTo>
                    <a:pt x="887" y="98"/>
                  </a:lnTo>
                  <a:lnTo>
                    <a:pt x="905" y="89"/>
                  </a:lnTo>
                  <a:lnTo>
                    <a:pt x="919" y="84"/>
                  </a:lnTo>
                  <a:lnTo>
                    <a:pt x="919" y="84"/>
                  </a:lnTo>
                  <a:lnTo>
                    <a:pt x="929" y="75"/>
                  </a:lnTo>
                  <a:lnTo>
                    <a:pt x="943" y="61"/>
                  </a:lnTo>
                  <a:lnTo>
                    <a:pt x="948" y="51"/>
                  </a:lnTo>
                  <a:lnTo>
                    <a:pt x="948" y="46"/>
                  </a:lnTo>
                  <a:lnTo>
                    <a:pt x="943" y="46"/>
                  </a:lnTo>
                  <a:lnTo>
                    <a:pt x="943" y="46"/>
                  </a:lnTo>
                  <a:lnTo>
                    <a:pt x="934" y="46"/>
                  </a:lnTo>
                  <a:lnTo>
                    <a:pt x="924" y="42"/>
                  </a:lnTo>
                  <a:lnTo>
                    <a:pt x="910" y="28"/>
                  </a:lnTo>
                  <a:lnTo>
                    <a:pt x="891" y="9"/>
                  </a:lnTo>
                  <a:lnTo>
                    <a:pt x="891" y="9"/>
                  </a:lnTo>
                  <a:lnTo>
                    <a:pt x="882" y="4"/>
                  </a:lnTo>
                  <a:lnTo>
                    <a:pt x="868" y="0"/>
                  </a:lnTo>
                  <a:lnTo>
                    <a:pt x="859" y="4"/>
                  </a:lnTo>
                  <a:lnTo>
                    <a:pt x="849" y="9"/>
                  </a:lnTo>
                  <a:lnTo>
                    <a:pt x="830" y="18"/>
                  </a:lnTo>
                  <a:lnTo>
                    <a:pt x="821" y="23"/>
                  </a:lnTo>
                  <a:lnTo>
                    <a:pt x="821" y="23"/>
                  </a:lnTo>
                  <a:lnTo>
                    <a:pt x="788" y="56"/>
                  </a:lnTo>
                  <a:lnTo>
                    <a:pt x="755" y="79"/>
                  </a:lnTo>
                  <a:lnTo>
                    <a:pt x="727" y="89"/>
                  </a:lnTo>
                  <a:lnTo>
                    <a:pt x="704" y="93"/>
                  </a:lnTo>
                  <a:lnTo>
                    <a:pt x="685" y="89"/>
                  </a:lnTo>
                  <a:lnTo>
                    <a:pt x="671" y="79"/>
                  </a:lnTo>
                  <a:lnTo>
                    <a:pt x="661" y="70"/>
                  </a:lnTo>
                  <a:lnTo>
                    <a:pt x="657" y="51"/>
                  </a:lnTo>
                  <a:lnTo>
                    <a:pt x="657" y="51"/>
                  </a:lnTo>
                  <a:lnTo>
                    <a:pt x="652" y="37"/>
                  </a:lnTo>
                  <a:lnTo>
                    <a:pt x="647" y="28"/>
                  </a:lnTo>
                  <a:lnTo>
                    <a:pt x="638" y="18"/>
                  </a:lnTo>
                  <a:lnTo>
                    <a:pt x="624" y="14"/>
                  </a:lnTo>
                  <a:lnTo>
                    <a:pt x="601" y="14"/>
                  </a:lnTo>
                  <a:lnTo>
                    <a:pt x="591" y="14"/>
                  </a:lnTo>
                  <a:lnTo>
                    <a:pt x="591" y="14"/>
                  </a:lnTo>
                  <a:lnTo>
                    <a:pt x="586" y="37"/>
                  </a:lnTo>
                  <a:lnTo>
                    <a:pt x="582" y="56"/>
                  </a:lnTo>
                  <a:lnTo>
                    <a:pt x="577" y="93"/>
                  </a:lnTo>
                  <a:lnTo>
                    <a:pt x="568" y="150"/>
                  </a:lnTo>
                  <a:lnTo>
                    <a:pt x="563" y="229"/>
                  </a:lnTo>
                  <a:lnTo>
                    <a:pt x="572" y="262"/>
                  </a:lnTo>
                  <a:lnTo>
                    <a:pt x="582" y="276"/>
                  </a:lnTo>
                  <a:lnTo>
                    <a:pt x="582" y="290"/>
                  </a:lnTo>
                  <a:lnTo>
                    <a:pt x="572" y="300"/>
                  </a:lnTo>
                  <a:lnTo>
                    <a:pt x="572" y="314"/>
                  </a:lnTo>
                  <a:lnTo>
                    <a:pt x="572" y="328"/>
                  </a:lnTo>
                  <a:lnTo>
                    <a:pt x="572" y="337"/>
                  </a:lnTo>
                  <a:lnTo>
                    <a:pt x="554" y="347"/>
                  </a:lnTo>
                  <a:lnTo>
                    <a:pt x="544" y="351"/>
                  </a:lnTo>
                  <a:lnTo>
                    <a:pt x="535" y="342"/>
                  </a:lnTo>
                  <a:lnTo>
                    <a:pt x="535" y="323"/>
                  </a:lnTo>
                  <a:lnTo>
                    <a:pt x="535" y="314"/>
                  </a:lnTo>
                  <a:lnTo>
                    <a:pt x="530" y="304"/>
                  </a:lnTo>
                  <a:lnTo>
                    <a:pt x="521" y="300"/>
                  </a:lnTo>
                  <a:lnTo>
                    <a:pt x="516" y="286"/>
                  </a:lnTo>
                  <a:lnTo>
                    <a:pt x="511" y="281"/>
                  </a:lnTo>
                  <a:lnTo>
                    <a:pt x="502" y="267"/>
                  </a:lnTo>
                  <a:lnTo>
                    <a:pt x="502" y="248"/>
                  </a:lnTo>
                  <a:lnTo>
                    <a:pt x="502" y="229"/>
                  </a:lnTo>
                  <a:lnTo>
                    <a:pt x="502" y="215"/>
                  </a:lnTo>
                  <a:lnTo>
                    <a:pt x="502" y="206"/>
                  </a:lnTo>
                  <a:lnTo>
                    <a:pt x="502" y="201"/>
                  </a:lnTo>
                  <a:lnTo>
                    <a:pt x="502" y="192"/>
                  </a:lnTo>
                  <a:lnTo>
                    <a:pt x="493" y="187"/>
                  </a:lnTo>
                  <a:lnTo>
                    <a:pt x="483" y="187"/>
                  </a:lnTo>
                  <a:lnTo>
                    <a:pt x="464" y="206"/>
                  </a:lnTo>
                  <a:lnTo>
                    <a:pt x="450" y="211"/>
                  </a:lnTo>
                  <a:lnTo>
                    <a:pt x="422" y="239"/>
                  </a:lnTo>
                  <a:lnTo>
                    <a:pt x="394" y="272"/>
                  </a:lnTo>
                  <a:lnTo>
                    <a:pt x="375" y="295"/>
                  </a:lnTo>
                  <a:lnTo>
                    <a:pt x="347" y="342"/>
                  </a:lnTo>
                  <a:lnTo>
                    <a:pt x="328" y="380"/>
                  </a:lnTo>
                  <a:lnTo>
                    <a:pt x="310" y="408"/>
                  </a:lnTo>
                  <a:lnTo>
                    <a:pt x="282" y="431"/>
                  </a:lnTo>
                  <a:lnTo>
                    <a:pt x="253" y="436"/>
                  </a:lnTo>
                  <a:lnTo>
                    <a:pt x="235" y="445"/>
                  </a:lnTo>
                  <a:lnTo>
                    <a:pt x="225" y="464"/>
                  </a:lnTo>
                  <a:lnTo>
                    <a:pt x="216" y="501"/>
                  </a:lnTo>
                  <a:lnTo>
                    <a:pt x="206" y="520"/>
                  </a:lnTo>
                  <a:lnTo>
                    <a:pt x="192" y="530"/>
                  </a:lnTo>
                  <a:lnTo>
                    <a:pt x="169" y="548"/>
                  </a:lnTo>
                  <a:lnTo>
                    <a:pt x="150" y="553"/>
                  </a:lnTo>
                  <a:lnTo>
                    <a:pt x="131" y="572"/>
                  </a:lnTo>
                  <a:lnTo>
                    <a:pt x="108" y="586"/>
                  </a:lnTo>
                  <a:lnTo>
                    <a:pt x="89" y="600"/>
                  </a:lnTo>
                  <a:lnTo>
                    <a:pt x="61" y="619"/>
                  </a:lnTo>
                  <a:lnTo>
                    <a:pt x="47" y="638"/>
                  </a:lnTo>
                  <a:lnTo>
                    <a:pt x="42" y="647"/>
                  </a:lnTo>
                  <a:lnTo>
                    <a:pt x="38" y="656"/>
                  </a:lnTo>
                  <a:lnTo>
                    <a:pt x="28" y="675"/>
                  </a:lnTo>
                  <a:lnTo>
                    <a:pt x="19" y="694"/>
                  </a:lnTo>
                  <a:lnTo>
                    <a:pt x="0" y="717"/>
                  </a:lnTo>
                  <a:lnTo>
                    <a:pt x="5" y="741"/>
                  </a:lnTo>
                  <a:lnTo>
                    <a:pt x="19" y="764"/>
                  </a:lnTo>
                  <a:lnTo>
                    <a:pt x="42" y="792"/>
                  </a:lnTo>
                  <a:lnTo>
                    <a:pt x="52" y="806"/>
                  </a:lnTo>
                  <a:lnTo>
                    <a:pt x="66" y="821"/>
                  </a:lnTo>
                  <a:lnTo>
                    <a:pt x="85" y="835"/>
                  </a:lnTo>
                  <a:lnTo>
                    <a:pt x="94" y="835"/>
                  </a:lnTo>
                  <a:lnTo>
                    <a:pt x="108" y="835"/>
                  </a:lnTo>
                  <a:lnTo>
                    <a:pt x="113" y="839"/>
                  </a:lnTo>
                  <a:lnTo>
                    <a:pt x="113" y="849"/>
                  </a:lnTo>
                  <a:lnTo>
                    <a:pt x="113" y="849"/>
                  </a:lnTo>
                  <a:lnTo>
                    <a:pt x="117" y="867"/>
                  </a:lnTo>
                  <a:lnTo>
                    <a:pt x="113" y="877"/>
                  </a:lnTo>
                  <a:lnTo>
                    <a:pt x="108" y="886"/>
                  </a:lnTo>
                  <a:lnTo>
                    <a:pt x="108" y="900"/>
                  </a:lnTo>
                  <a:lnTo>
                    <a:pt x="131" y="900"/>
                  </a:lnTo>
                  <a:lnTo>
                    <a:pt x="141" y="900"/>
                  </a:lnTo>
                  <a:lnTo>
                    <a:pt x="150" y="905"/>
                  </a:lnTo>
                  <a:lnTo>
                    <a:pt x="155" y="942"/>
                  </a:lnTo>
                  <a:lnTo>
                    <a:pt x="155" y="942"/>
                  </a:lnTo>
                  <a:lnTo>
                    <a:pt x="155" y="952"/>
                  </a:lnTo>
                  <a:lnTo>
                    <a:pt x="160" y="957"/>
                  </a:lnTo>
                  <a:lnTo>
                    <a:pt x="169" y="966"/>
                  </a:lnTo>
                  <a:lnTo>
                    <a:pt x="178" y="971"/>
                  </a:lnTo>
                  <a:lnTo>
                    <a:pt x="192" y="971"/>
                  </a:lnTo>
                  <a:lnTo>
                    <a:pt x="216" y="966"/>
                  </a:lnTo>
                  <a:lnTo>
                    <a:pt x="239" y="952"/>
                  </a:lnTo>
                  <a:lnTo>
                    <a:pt x="244" y="928"/>
                  </a:lnTo>
                  <a:lnTo>
                    <a:pt x="244" y="914"/>
                  </a:lnTo>
                  <a:lnTo>
                    <a:pt x="253" y="910"/>
                  </a:lnTo>
                  <a:lnTo>
                    <a:pt x="263" y="914"/>
                  </a:lnTo>
                  <a:lnTo>
                    <a:pt x="263" y="914"/>
                  </a:lnTo>
                  <a:lnTo>
                    <a:pt x="272" y="914"/>
                  </a:lnTo>
                  <a:lnTo>
                    <a:pt x="272" y="914"/>
                  </a:lnTo>
                  <a:lnTo>
                    <a:pt x="286" y="914"/>
                  </a:lnTo>
                  <a:lnTo>
                    <a:pt x="291" y="900"/>
                  </a:lnTo>
                  <a:lnTo>
                    <a:pt x="296" y="886"/>
                  </a:lnTo>
                  <a:lnTo>
                    <a:pt x="305" y="872"/>
                  </a:lnTo>
                  <a:lnTo>
                    <a:pt x="324" y="858"/>
                  </a:lnTo>
                  <a:lnTo>
                    <a:pt x="338" y="858"/>
                  </a:lnTo>
                  <a:lnTo>
                    <a:pt x="338" y="858"/>
                  </a:lnTo>
                  <a:lnTo>
                    <a:pt x="343" y="867"/>
                  </a:lnTo>
                  <a:lnTo>
                    <a:pt x="338" y="877"/>
                  </a:lnTo>
                  <a:lnTo>
                    <a:pt x="338" y="877"/>
                  </a:lnTo>
                  <a:lnTo>
                    <a:pt x="333" y="886"/>
                  </a:lnTo>
                  <a:lnTo>
                    <a:pt x="328" y="891"/>
                  </a:lnTo>
                  <a:lnTo>
                    <a:pt x="328" y="891"/>
                  </a:lnTo>
                  <a:lnTo>
                    <a:pt x="328" y="891"/>
                  </a:lnTo>
                  <a:lnTo>
                    <a:pt x="328" y="896"/>
                  </a:lnTo>
                  <a:lnTo>
                    <a:pt x="328" y="896"/>
                  </a:lnTo>
                  <a:lnTo>
                    <a:pt x="328" y="910"/>
                  </a:lnTo>
                  <a:lnTo>
                    <a:pt x="328" y="910"/>
                  </a:lnTo>
                  <a:lnTo>
                    <a:pt x="328" y="914"/>
                  </a:lnTo>
                  <a:lnTo>
                    <a:pt x="333" y="914"/>
                  </a:lnTo>
                  <a:lnTo>
                    <a:pt x="333" y="914"/>
                  </a:lnTo>
                  <a:lnTo>
                    <a:pt x="333" y="914"/>
                  </a:lnTo>
                  <a:lnTo>
                    <a:pt x="347" y="910"/>
                  </a:lnTo>
                  <a:lnTo>
                    <a:pt x="352" y="905"/>
                  </a:lnTo>
                  <a:lnTo>
                    <a:pt x="357" y="891"/>
                  </a:lnTo>
                  <a:lnTo>
                    <a:pt x="361" y="896"/>
                  </a:lnTo>
                  <a:lnTo>
                    <a:pt x="366" y="910"/>
                  </a:lnTo>
                  <a:lnTo>
                    <a:pt x="371" y="914"/>
                  </a:lnTo>
                  <a:lnTo>
                    <a:pt x="371" y="928"/>
                  </a:lnTo>
                  <a:lnTo>
                    <a:pt x="371" y="938"/>
                  </a:lnTo>
                  <a:lnTo>
                    <a:pt x="361" y="938"/>
                  </a:lnTo>
                  <a:lnTo>
                    <a:pt x="361" y="957"/>
                  </a:lnTo>
                  <a:lnTo>
                    <a:pt x="361" y="957"/>
                  </a:lnTo>
                  <a:lnTo>
                    <a:pt x="361" y="966"/>
                  </a:lnTo>
                  <a:lnTo>
                    <a:pt x="361" y="966"/>
                  </a:lnTo>
                  <a:lnTo>
                    <a:pt x="361" y="980"/>
                  </a:lnTo>
                  <a:lnTo>
                    <a:pt x="338" y="985"/>
                  </a:lnTo>
                  <a:lnTo>
                    <a:pt x="338" y="985"/>
                  </a:lnTo>
                  <a:lnTo>
                    <a:pt x="324" y="989"/>
                  </a:lnTo>
                  <a:lnTo>
                    <a:pt x="324" y="989"/>
                  </a:lnTo>
                  <a:lnTo>
                    <a:pt x="310" y="989"/>
                  </a:lnTo>
                  <a:lnTo>
                    <a:pt x="310" y="989"/>
                  </a:lnTo>
                  <a:lnTo>
                    <a:pt x="291" y="989"/>
                  </a:lnTo>
                  <a:lnTo>
                    <a:pt x="291" y="989"/>
                  </a:lnTo>
                  <a:lnTo>
                    <a:pt x="286" y="989"/>
                  </a:lnTo>
                  <a:lnTo>
                    <a:pt x="286" y="989"/>
                  </a:lnTo>
                  <a:lnTo>
                    <a:pt x="272" y="989"/>
                  </a:lnTo>
                  <a:lnTo>
                    <a:pt x="272" y="989"/>
                  </a:lnTo>
                  <a:lnTo>
                    <a:pt x="267" y="1008"/>
                  </a:lnTo>
                  <a:lnTo>
                    <a:pt x="267" y="1008"/>
                  </a:lnTo>
                  <a:lnTo>
                    <a:pt x="267" y="1013"/>
                  </a:lnTo>
                  <a:lnTo>
                    <a:pt x="267" y="1022"/>
                  </a:lnTo>
                  <a:lnTo>
                    <a:pt x="267" y="1022"/>
                  </a:lnTo>
                  <a:lnTo>
                    <a:pt x="26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30" y="1027"/>
                  </a:lnTo>
                  <a:lnTo>
                    <a:pt x="230" y="1027"/>
                  </a:lnTo>
                  <a:lnTo>
                    <a:pt x="230" y="1027"/>
                  </a:lnTo>
                  <a:lnTo>
                    <a:pt x="230" y="1027"/>
                  </a:lnTo>
                  <a:lnTo>
                    <a:pt x="230" y="1027"/>
                  </a:lnTo>
                  <a:lnTo>
                    <a:pt x="230" y="1027"/>
                  </a:lnTo>
                  <a:lnTo>
                    <a:pt x="221" y="1027"/>
                  </a:lnTo>
                  <a:lnTo>
                    <a:pt x="221" y="1027"/>
                  </a:lnTo>
                  <a:lnTo>
                    <a:pt x="211" y="1027"/>
                  </a:lnTo>
                  <a:lnTo>
                    <a:pt x="211" y="1027"/>
                  </a:lnTo>
                  <a:lnTo>
                    <a:pt x="211" y="1027"/>
                  </a:lnTo>
                  <a:lnTo>
                    <a:pt x="202" y="1041"/>
                  </a:lnTo>
                  <a:lnTo>
                    <a:pt x="202" y="1050"/>
                  </a:lnTo>
                  <a:lnTo>
                    <a:pt x="202" y="1050"/>
                  </a:lnTo>
                  <a:lnTo>
                    <a:pt x="197" y="1079"/>
                  </a:lnTo>
                  <a:lnTo>
                    <a:pt x="202" y="1097"/>
                  </a:lnTo>
                  <a:lnTo>
                    <a:pt x="202" y="1097"/>
                  </a:lnTo>
                  <a:lnTo>
                    <a:pt x="206" y="1111"/>
                  </a:lnTo>
                  <a:lnTo>
                    <a:pt x="206" y="1111"/>
                  </a:lnTo>
                  <a:lnTo>
                    <a:pt x="211" y="1121"/>
                  </a:lnTo>
                  <a:lnTo>
                    <a:pt x="211" y="1130"/>
                  </a:lnTo>
                  <a:lnTo>
                    <a:pt x="221" y="1140"/>
                  </a:lnTo>
                  <a:lnTo>
                    <a:pt x="235" y="1149"/>
                  </a:lnTo>
                  <a:lnTo>
                    <a:pt x="253" y="1158"/>
                  </a:lnTo>
                  <a:lnTo>
                    <a:pt x="253" y="1158"/>
                  </a:lnTo>
                  <a:lnTo>
                    <a:pt x="267" y="1163"/>
                  </a:lnTo>
                  <a:lnTo>
                    <a:pt x="267" y="1163"/>
                  </a:lnTo>
                  <a:lnTo>
                    <a:pt x="282" y="1163"/>
                  </a:lnTo>
                  <a:lnTo>
                    <a:pt x="296" y="1172"/>
                  </a:lnTo>
                  <a:lnTo>
                    <a:pt x="305" y="1177"/>
                  </a:lnTo>
                  <a:lnTo>
                    <a:pt x="324" y="1182"/>
                  </a:lnTo>
                  <a:lnTo>
                    <a:pt x="338" y="1163"/>
                  </a:lnTo>
                  <a:lnTo>
                    <a:pt x="338" y="1163"/>
                  </a:lnTo>
                  <a:lnTo>
                    <a:pt x="343" y="1158"/>
                  </a:lnTo>
                  <a:lnTo>
                    <a:pt x="347" y="1158"/>
                  </a:lnTo>
                  <a:lnTo>
                    <a:pt x="357" y="1158"/>
                  </a:lnTo>
                  <a:lnTo>
                    <a:pt x="357" y="1158"/>
                  </a:lnTo>
                  <a:lnTo>
                    <a:pt x="380" y="1163"/>
                  </a:lnTo>
                  <a:lnTo>
                    <a:pt x="403" y="1158"/>
                  </a:lnTo>
                  <a:lnTo>
                    <a:pt x="427" y="1144"/>
                  </a:lnTo>
                  <a:lnTo>
                    <a:pt x="436" y="1140"/>
                  </a:lnTo>
                  <a:lnTo>
                    <a:pt x="436" y="1140"/>
                  </a:lnTo>
                  <a:lnTo>
                    <a:pt x="436" y="1111"/>
                  </a:lnTo>
                  <a:lnTo>
                    <a:pt x="432" y="1069"/>
                  </a:lnTo>
                  <a:lnTo>
                    <a:pt x="427" y="1022"/>
                  </a:lnTo>
                  <a:lnTo>
                    <a:pt x="418" y="999"/>
                  </a:lnTo>
                  <a:lnTo>
                    <a:pt x="408" y="980"/>
                  </a:lnTo>
                  <a:lnTo>
                    <a:pt x="408" y="980"/>
                  </a:lnTo>
                  <a:lnTo>
                    <a:pt x="403" y="966"/>
                  </a:lnTo>
                  <a:lnTo>
                    <a:pt x="399" y="952"/>
                  </a:lnTo>
                  <a:lnTo>
                    <a:pt x="403" y="947"/>
                  </a:lnTo>
                  <a:lnTo>
                    <a:pt x="408" y="942"/>
                  </a:lnTo>
                  <a:lnTo>
                    <a:pt x="418" y="938"/>
                  </a:lnTo>
                  <a:lnTo>
                    <a:pt x="422" y="938"/>
                  </a:lnTo>
                  <a:lnTo>
                    <a:pt x="422" y="938"/>
                  </a:lnTo>
                  <a:lnTo>
                    <a:pt x="436" y="942"/>
                  </a:lnTo>
                  <a:lnTo>
                    <a:pt x="446" y="938"/>
                  </a:lnTo>
                  <a:lnTo>
                    <a:pt x="455" y="924"/>
                  </a:lnTo>
                  <a:lnTo>
                    <a:pt x="455" y="905"/>
                  </a:lnTo>
                  <a:lnTo>
                    <a:pt x="455" y="867"/>
                  </a:lnTo>
                  <a:lnTo>
                    <a:pt x="455" y="849"/>
                  </a:lnTo>
                  <a:lnTo>
                    <a:pt x="455" y="849"/>
                  </a:lnTo>
                  <a:lnTo>
                    <a:pt x="450" y="839"/>
                  </a:lnTo>
                  <a:lnTo>
                    <a:pt x="455" y="825"/>
                  </a:lnTo>
                  <a:lnTo>
                    <a:pt x="469" y="797"/>
                  </a:lnTo>
                  <a:lnTo>
                    <a:pt x="493" y="769"/>
                  </a:lnTo>
                  <a:lnTo>
                    <a:pt x="502" y="760"/>
                  </a:lnTo>
                  <a:lnTo>
                    <a:pt x="516" y="760"/>
                  </a:lnTo>
                  <a:lnTo>
                    <a:pt x="516" y="760"/>
                  </a:lnTo>
                  <a:lnTo>
                    <a:pt x="525" y="755"/>
                  </a:lnTo>
                  <a:lnTo>
                    <a:pt x="535" y="750"/>
                  </a:lnTo>
                  <a:lnTo>
                    <a:pt x="549" y="736"/>
                  </a:lnTo>
                  <a:lnTo>
                    <a:pt x="563" y="717"/>
                  </a:lnTo>
                  <a:lnTo>
                    <a:pt x="563" y="699"/>
                  </a:lnTo>
                  <a:lnTo>
                    <a:pt x="563" y="699"/>
                  </a:lnTo>
                  <a:lnTo>
                    <a:pt x="568" y="684"/>
                  </a:lnTo>
                  <a:lnTo>
                    <a:pt x="572" y="675"/>
                  </a:lnTo>
                  <a:lnTo>
                    <a:pt x="582" y="670"/>
                  </a:lnTo>
                  <a:lnTo>
                    <a:pt x="582" y="670"/>
                  </a:lnTo>
                  <a:lnTo>
                    <a:pt x="596" y="670"/>
                  </a:lnTo>
                  <a:lnTo>
                    <a:pt x="629" y="670"/>
                  </a:lnTo>
                  <a:lnTo>
                    <a:pt x="647" y="666"/>
                  </a:lnTo>
                  <a:lnTo>
                    <a:pt x="666" y="656"/>
                  </a:lnTo>
                  <a:lnTo>
                    <a:pt x="680" y="647"/>
                  </a:lnTo>
                  <a:lnTo>
                    <a:pt x="694" y="633"/>
                  </a:lnTo>
                  <a:lnTo>
                    <a:pt x="694" y="633"/>
                  </a:lnTo>
                  <a:lnTo>
                    <a:pt x="713" y="605"/>
                  </a:lnTo>
                  <a:lnTo>
                    <a:pt x="732" y="595"/>
                  </a:lnTo>
                  <a:lnTo>
                    <a:pt x="741" y="595"/>
                  </a:lnTo>
                  <a:lnTo>
                    <a:pt x="741" y="595"/>
                  </a:lnTo>
                  <a:lnTo>
                    <a:pt x="741" y="595"/>
                  </a:lnTo>
                  <a:lnTo>
                    <a:pt x="751" y="605"/>
                  </a:lnTo>
                  <a:lnTo>
                    <a:pt x="760" y="614"/>
                  </a:lnTo>
                  <a:lnTo>
                    <a:pt x="769" y="623"/>
                  </a:lnTo>
                  <a:lnTo>
                    <a:pt x="793" y="628"/>
                  </a:lnTo>
                  <a:lnTo>
                    <a:pt x="793" y="628"/>
                  </a:lnTo>
                  <a:lnTo>
                    <a:pt x="812" y="633"/>
                  </a:lnTo>
                  <a:lnTo>
                    <a:pt x="821" y="642"/>
                  </a:lnTo>
                  <a:lnTo>
                    <a:pt x="821" y="652"/>
                  </a:lnTo>
                  <a:lnTo>
                    <a:pt x="821" y="661"/>
                  </a:lnTo>
                  <a:lnTo>
                    <a:pt x="821" y="661"/>
                  </a:lnTo>
                  <a:lnTo>
                    <a:pt x="1023" y="628"/>
                  </a:lnTo>
                  <a:lnTo>
                    <a:pt x="1023" y="628"/>
                  </a:lnTo>
                  <a:lnTo>
                    <a:pt x="1065" y="619"/>
                  </a:lnTo>
                  <a:lnTo>
                    <a:pt x="1098" y="605"/>
                  </a:lnTo>
                  <a:lnTo>
                    <a:pt x="1121" y="586"/>
                  </a:lnTo>
                  <a:lnTo>
                    <a:pt x="1140" y="562"/>
                  </a:lnTo>
                  <a:lnTo>
                    <a:pt x="1149" y="539"/>
                  </a:lnTo>
                  <a:lnTo>
                    <a:pt x="1159" y="520"/>
                  </a:lnTo>
                  <a:lnTo>
                    <a:pt x="1159" y="506"/>
                  </a:lnTo>
                  <a:lnTo>
                    <a:pt x="1159" y="506"/>
                  </a:lnTo>
                  <a:lnTo>
                    <a:pt x="1163" y="389"/>
                  </a:lnTo>
                  <a:lnTo>
                    <a:pt x="1163" y="389"/>
                  </a:lnTo>
                  <a:lnTo>
                    <a:pt x="1163" y="380"/>
                  </a:lnTo>
                  <a:lnTo>
                    <a:pt x="1173" y="365"/>
                  </a:lnTo>
                  <a:lnTo>
                    <a:pt x="1177" y="351"/>
                  </a:lnTo>
                  <a:lnTo>
                    <a:pt x="1177" y="347"/>
                  </a:lnTo>
                  <a:lnTo>
                    <a:pt x="1173" y="342"/>
                  </a:lnTo>
                  <a:lnTo>
                    <a:pt x="1173" y="342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5" name="Freeform 27"/>
            <p:cNvSpPr>
              <a:spLocks/>
            </p:cNvSpPr>
            <p:nvPr/>
          </p:nvSpPr>
          <p:spPr bwMode="auto">
            <a:xfrm>
              <a:off x="2115" y="2315"/>
              <a:ext cx="999" cy="1154"/>
            </a:xfrm>
            <a:custGeom>
              <a:avLst/>
              <a:gdLst/>
              <a:ahLst/>
              <a:cxnLst>
                <a:cxn ang="0">
                  <a:pos x="863" y="51"/>
                </a:cxn>
                <a:cxn ang="0">
                  <a:pos x="933" y="75"/>
                </a:cxn>
                <a:cxn ang="0">
                  <a:pos x="915" y="112"/>
                </a:cxn>
                <a:cxn ang="0">
                  <a:pos x="901" y="154"/>
                </a:cxn>
                <a:cxn ang="0">
                  <a:pos x="910" y="187"/>
                </a:cxn>
                <a:cxn ang="0">
                  <a:pos x="971" y="281"/>
                </a:cxn>
                <a:cxn ang="0">
                  <a:pos x="999" y="304"/>
                </a:cxn>
                <a:cxn ang="0">
                  <a:pos x="924" y="384"/>
                </a:cxn>
                <a:cxn ang="0">
                  <a:pos x="797" y="426"/>
                </a:cxn>
                <a:cxn ang="0">
                  <a:pos x="774" y="459"/>
                </a:cxn>
                <a:cxn ang="0">
                  <a:pos x="858" y="525"/>
                </a:cxn>
                <a:cxn ang="0">
                  <a:pos x="947" y="600"/>
                </a:cxn>
                <a:cxn ang="0">
                  <a:pos x="980" y="628"/>
                </a:cxn>
                <a:cxn ang="0">
                  <a:pos x="947" y="638"/>
                </a:cxn>
                <a:cxn ang="0">
                  <a:pos x="901" y="642"/>
                </a:cxn>
                <a:cxn ang="0">
                  <a:pos x="840" y="614"/>
                </a:cxn>
                <a:cxn ang="0">
                  <a:pos x="783" y="656"/>
                </a:cxn>
                <a:cxn ang="0">
                  <a:pos x="760" y="642"/>
                </a:cxn>
                <a:cxn ang="0">
                  <a:pos x="736" y="623"/>
                </a:cxn>
                <a:cxn ang="0">
                  <a:pos x="685" y="614"/>
                </a:cxn>
                <a:cxn ang="0">
                  <a:pos x="591" y="666"/>
                </a:cxn>
                <a:cxn ang="0">
                  <a:pos x="497" y="792"/>
                </a:cxn>
                <a:cxn ang="0">
                  <a:pos x="464" y="839"/>
                </a:cxn>
                <a:cxn ang="0">
                  <a:pos x="431" y="886"/>
                </a:cxn>
                <a:cxn ang="0">
                  <a:pos x="389" y="896"/>
                </a:cxn>
                <a:cxn ang="0">
                  <a:pos x="446" y="957"/>
                </a:cxn>
                <a:cxn ang="0">
                  <a:pos x="450" y="1022"/>
                </a:cxn>
                <a:cxn ang="0">
                  <a:pos x="394" y="1032"/>
                </a:cxn>
                <a:cxn ang="0">
                  <a:pos x="356" y="1046"/>
                </a:cxn>
                <a:cxn ang="0">
                  <a:pos x="281" y="1149"/>
                </a:cxn>
                <a:cxn ang="0">
                  <a:pos x="253" y="994"/>
                </a:cxn>
                <a:cxn ang="0">
                  <a:pos x="178" y="985"/>
                </a:cxn>
                <a:cxn ang="0">
                  <a:pos x="145" y="938"/>
                </a:cxn>
                <a:cxn ang="0">
                  <a:pos x="113" y="882"/>
                </a:cxn>
                <a:cxn ang="0">
                  <a:pos x="75" y="877"/>
                </a:cxn>
                <a:cxn ang="0">
                  <a:pos x="47" y="863"/>
                </a:cxn>
                <a:cxn ang="0">
                  <a:pos x="52" y="891"/>
                </a:cxn>
                <a:cxn ang="0">
                  <a:pos x="52" y="924"/>
                </a:cxn>
                <a:cxn ang="0">
                  <a:pos x="19" y="914"/>
                </a:cxn>
                <a:cxn ang="0">
                  <a:pos x="5" y="896"/>
                </a:cxn>
                <a:cxn ang="0">
                  <a:pos x="23" y="797"/>
                </a:cxn>
                <a:cxn ang="0">
                  <a:pos x="42" y="760"/>
                </a:cxn>
                <a:cxn ang="0">
                  <a:pos x="75" y="741"/>
                </a:cxn>
                <a:cxn ang="0">
                  <a:pos x="66" y="675"/>
                </a:cxn>
                <a:cxn ang="0">
                  <a:pos x="42" y="638"/>
                </a:cxn>
                <a:cxn ang="0">
                  <a:pos x="9" y="572"/>
                </a:cxn>
                <a:cxn ang="0">
                  <a:pos x="66" y="492"/>
                </a:cxn>
                <a:cxn ang="0">
                  <a:pos x="319" y="361"/>
                </a:cxn>
                <a:cxn ang="0">
                  <a:pos x="413" y="262"/>
                </a:cxn>
                <a:cxn ang="0">
                  <a:pos x="488" y="173"/>
                </a:cxn>
                <a:cxn ang="0">
                  <a:pos x="558" y="150"/>
                </a:cxn>
                <a:cxn ang="0">
                  <a:pos x="629" y="126"/>
                </a:cxn>
                <a:cxn ang="0">
                  <a:pos x="727" y="154"/>
                </a:cxn>
                <a:cxn ang="0">
                  <a:pos x="765" y="122"/>
                </a:cxn>
                <a:cxn ang="0">
                  <a:pos x="765" y="46"/>
                </a:cxn>
              </a:cxnLst>
              <a:rect l="0" t="0" r="r" b="b"/>
              <a:pathLst>
                <a:path w="999" h="1154">
                  <a:moveTo>
                    <a:pt x="849" y="0"/>
                  </a:moveTo>
                  <a:lnTo>
                    <a:pt x="849" y="14"/>
                  </a:lnTo>
                  <a:lnTo>
                    <a:pt x="849" y="28"/>
                  </a:lnTo>
                  <a:lnTo>
                    <a:pt x="854" y="46"/>
                  </a:lnTo>
                  <a:lnTo>
                    <a:pt x="863" y="51"/>
                  </a:lnTo>
                  <a:lnTo>
                    <a:pt x="872" y="56"/>
                  </a:lnTo>
                  <a:lnTo>
                    <a:pt x="910" y="56"/>
                  </a:lnTo>
                  <a:lnTo>
                    <a:pt x="910" y="56"/>
                  </a:lnTo>
                  <a:lnTo>
                    <a:pt x="924" y="65"/>
                  </a:lnTo>
                  <a:lnTo>
                    <a:pt x="933" y="75"/>
                  </a:lnTo>
                  <a:lnTo>
                    <a:pt x="938" y="84"/>
                  </a:lnTo>
                  <a:lnTo>
                    <a:pt x="938" y="93"/>
                  </a:lnTo>
                  <a:lnTo>
                    <a:pt x="924" y="103"/>
                  </a:lnTo>
                  <a:lnTo>
                    <a:pt x="915" y="112"/>
                  </a:lnTo>
                  <a:lnTo>
                    <a:pt x="915" y="112"/>
                  </a:lnTo>
                  <a:lnTo>
                    <a:pt x="905" y="117"/>
                  </a:lnTo>
                  <a:lnTo>
                    <a:pt x="901" y="131"/>
                  </a:lnTo>
                  <a:lnTo>
                    <a:pt x="896" y="145"/>
                  </a:lnTo>
                  <a:lnTo>
                    <a:pt x="896" y="150"/>
                  </a:lnTo>
                  <a:lnTo>
                    <a:pt x="901" y="154"/>
                  </a:lnTo>
                  <a:lnTo>
                    <a:pt x="901" y="154"/>
                  </a:lnTo>
                  <a:lnTo>
                    <a:pt x="905" y="164"/>
                  </a:lnTo>
                  <a:lnTo>
                    <a:pt x="910" y="173"/>
                  </a:lnTo>
                  <a:lnTo>
                    <a:pt x="910" y="178"/>
                  </a:lnTo>
                  <a:lnTo>
                    <a:pt x="910" y="187"/>
                  </a:lnTo>
                  <a:lnTo>
                    <a:pt x="910" y="187"/>
                  </a:lnTo>
                  <a:lnTo>
                    <a:pt x="901" y="206"/>
                  </a:lnTo>
                  <a:lnTo>
                    <a:pt x="896" y="225"/>
                  </a:lnTo>
                  <a:lnTo>
                    <a:pt x="962" y="276"/>
                  </a:lnTo>
                  <a:lnTo>
                    <a:pt x="971" y="281"/>
                  </a:lnTo>
                  <a:lnTo>
                    <a:pt x="980" y="286"/>
                  </a:lnTo>
                  <a:lnTo>
                    <a:pt x="990" y="286"/>
                  </a:lnTo>
                  <a:lnTo>
                    <a:pt x="999" y="290"/>
                  </a:lnTo>
                  <a:lnTo>
                    <a:pt x="999" y="290"/>
                  </a:lnTo>
                  <a:lnTo>
                    <a:pt x="999" y="304"/>
                  </a:lnTo>
                  <a:lnTo>
                    <a:pt x="999" y="319"/>
                  </a:lnTo>
                  <a:lnTo>
                    <a:pt x="994" y="333"/>
                  </a:lnTo>
                  <a:lnTo>
                    <a:pt x="985" y="347"/>
                  </a:lnTo>
                  <a:lnTo>
                    <a:pt x="957" y="365"/>
                  </a:lnTo>
                  <a:lnTo>
                    <a:pt x="924" y="384"/>
                  </a:lnTo>
                  <a:lnTo>
                    <a:pt x="887" y="398"/>
                  </a:lnTo>
                  <a:lnTo>
                    <a:pt x="858" y="412"/>
                  </a:lnTo>
                  <a:lnTo>
                    <a:pt x="826" y="422"/>
                  </a:lnTo>
                  <a:lnTo>
                    <a:pt x="826" y="422"/>
                  </a:lnTo>
                  <a:lnTo>
                    <a:pt x="797" y="426"/>
                  </a:lnTo>
                  <a:lnTo>
                    <a:pt x="783" y="436"/>
                  </a:lnTo>
                  <a:lnTo>
                    <a:pt x="774" y="441"/>
                  </a:lnTo>
                  <a:lnTo>
                    <a:pt x="769" y="450"/>
                  </a:lnTo>
                  <a:lnTo>
                    <a:pt x="769" y="455"/>
                  </a:lnTo>
                  <a:lnTo>
                    <a:pt x="774" y="459"/>
                  </a:lnTo>
                  <a:lnTo>
                    <a:pt x="779" y="464"/>
                  </a:lnTo>
                  <a:lnTo>
                    <a:pt x="779" y="464"/>
                  </a:lnTo>
                  <a:lnTo>
                    <a:pt x="821" y="497"/>
                  </a:lnTo>
                  <a:lnTo>
                    <a:pt x="858" y="525"/>
                  </a:lnTo>
                  <a:lnTo>
                    <a:pt x="858" y="525"/>
                  </a:lnTo>
                  <a:lnTo>
                    <a:pt x="872" y="553"/>
                  </a:lnTo>
                  <a:lnTo>
                    <a:pt x="887" y="572"/>
                  </a:lnTo>
                  <a:lnTo>
                    <a:pt x="905" y="581"/>
                  </a:lnTo>
                  <a:lnTo>
                    <a:pt x="905" y="581"/>
                  </a:lnTo>
                  <a:lnTo>
                    <a:pt x="947" y="600"/>
                  </a:lnTo>
                  <a:lnTo>
                    <a:pt x="985" y="619"/>
                  </a:lnTo>
                  <a:lnTo>
                    <a:pt x="985" y="619"/>
                  </a:lnTo>
                  <a:lnTo>
                    <a:pt x="980" y="623"/>
                  </a:lnTo>
                  <a:lnTo>
                    <a:pt x="980" y="623"/>
                  </a:lnTo>
                  <a:lnTo>
                    <a:pt x="980" y="628"/>
                  </a:lnTo>
                  <a:lnTo>
                    <a:pt x="976" y="633"/>
                  </a:lnTo>
                  <a:lnTo>
                    <a:pt x="976" y="633"/>
                  </a:lnTo>
                  <a:lnTo>
                    <a:pt x="952" y="638"/>
                  </a:lnTo>
                  <a:lnTo>
                    <a:pt x="952" y="638"/>
                  </a:lnTo>
                  <a:lnTo>
                    <a:pt x="947" y="638"/>
                  </a:lnTo>
                  <a:lnTo>
                    <a:pt x="938" y="642"/>
                  </a:lnTo>
                  <a:lnTo>
                    <a:pt x="938" y="642"/>
                  </a:lnTo>
                  <a:lnTo>
                    <a:pt x="910" y="642"/>
                  </a:lnTo>
                  <a:lnTo>
                    <a:pt x="910" y="642"/>
                  </a:lnTo>
                  <a:lnTo>
                    <a:pt x="901" y="642"/>
                  </a:lnTo>
                  <a:lnTo>
                    <a:pt x="887" y="633"/>
                  </a:lnTo>
                  <a:lnTo>
                    <a:pt x="887" y="633"/>
                  </a:lnTo>
                  <a:lnTo>
                    <a:pt x="863" y="623"/>
                  </a:lnTo>
                  <a:lnTo>
                    <a:pt x="840" y="614"/>
                  </a:lnTo>
                  <a:lnTo>
                    <a:pt x="840" y="614"/>
                  </a:lnTo>
                  <a:lnTo>
                    <a:pt x="826" y="623"/>
                  </a:lnTo>
                  <a:lnTo>
                    <a:pt x="811" y="633"/>
                  </a:lnTo>
                  <a:lnTo>
                    <a:pt x="807" y="642"/>
                  </a:lnTo>
                  <a:lnTo>
                    <a:pt x="797" y="652"/>
                  </a:lnTo>
                  <a:lnTo>
                    <a:pt x="783" y="656"/>
                  </a:lnTo>
                  <a:lnTo>
                    <a:pt x="783" y="656"/>
                  </a:lnTo>
                  <a:lnTo>
                    <a:pt x="779" y="656"/>
                  </a:lnTo>
                  <a:lnTo>
                    <a:pt x="774" y="652"/>
                  </a:lnTo>
                  <a:lnTo>
                    <a:pt x="774" y="652"/>
                  </a:lnTo>
                  <a:lnTo>
                    <a:pt x="760" y="642"/>
                  </a:lnTo>
                  <a:lnTo>
                    <a:pt x="760" y="642"/>
                  </a:lnTo>
                  <a:lnTo>
                    <a:pt x="755" y="638"/>
                  </a:lnTo>
                  <a:lnTo>
                    <a:pt x="750" y="633"/>
                  </a:lnTo>
                  <a:lnTo>
                    <a:pt x="750" y="633"/>
                  </a:lnTo>
                  <a:lnTo>
                    <a:pt x="736" y="623"/>
                  </a:lnTo>
                  <a:lnTo>
                    <a:pt x="736" y="623"/>
                  </a:lnTo>
                  <a:lnTo>
                    <a:pt x="727" y="619"/>
                  </a:lnTo>
                  <a:lnTo>
                    <a:pt x="713" y="614"/>
                  </a:lnTo>
                  <a:lnTo>
                    <a:pt x="713" y="614"/>
                  </a:lnTo>
                  <a:lnTo>
                    <a:pt x="685" y="614"/>
                  </a:lnTo>
                  <a:lnTo>
                    <a:pt x="661" y="614"/>
                  </a:lnTo>
                  <a:lnTo>
                    <a:pt x="661" y="614"/>
                  </a:lnTo>
                  <a:lnTo>
                    <a:pt x="629" y="633"/>
                  </a:lnTo>
                  <a:lnTo>
                    <a:pt x="605" y="647"/>
                  </a:lnTo>
                  <a:lnTo>
                    <a:pt x="591" y="666"/>
                  </a:lnTo>
                  <a:lnTo>
                    <a:pt x="507" y="750"/>
                  </a:lnTo>
                  <a:lnTo>
                    <a:pt x="507" y="750"/>
                  </a:lnTo>
                  <a:lnTo>
                    <a:pt x="507" y="760"/>
                  </a:lnTo>
                  <a:lnTo>
                    <a:pt x="502" y="783"/>
                  </a:lnTo>
                  <a:lnTo>
                    <a:pt x="497" y="792"/>
                  </a:lnTo>
                  <a:lnTo>
                    <a:pt x="488" y="806"/>
                  </a:lnTo>
                  <a:lnTo>
                    <a:pt x="478" y="821"/>
                  </a:lnTo>
                  <a:lnTo>
                    <a:pt x="460" y="830"/>
                  </a:lnTo>
                  <a:lnTo>
                    <a:pt x="460" y="830"/>
                  </a:lnTo>
                  <a:lnTo>
                    <a:pt x="464" y="839"/>
                  </a:lnTo>
                  <a:lnTo>
                    <a:pt x="469" y="849"/>
                  </a:lnTo>
                  <a:lnTo>
                    <a:pt x="469" y="863"/>
                  </a:lnTo>
                  <a:lnTo>
                    <a:pt x="460" y="872"/>
                  </a:lnTo>
                  <a:lnTo>
                    <a:pt x="450" y="882"/>
                  </a:lnTo>
                  <a:lnTo>
                    <a:pt x="431" y="886"/>
                  </a:lnTo>
                  <a:lnTo>
                    <a:pt x="399" y="882"/>
                  </a:lnTo>
                  <a:lnTo>
                    <a:pt x="385" y="877"/>
                  </a:lnTo>
                  <a:lnTo>
                    <a:pt x="380" y="882"/>
                  </a:lnTo>
                  <a:lnTo>
                    <a:pt x="380" y="882"/>
                  </a:lnTo>
                  <a:lnTo>
                    <a:pt x="389" y="896"/>
                  </a:lnTo>
                  <a:lnTo>
                    <a:pt x="399" y="910"/>
                  </a:lnTo>
                  <a:lnTo>
                    <a:pt x="417" y="924"/>
                  </a:lnTo>
                  <a:lnTo>
                    <a:pt x="417" y="924"/>
                  </a:lnTo>
                  <a:lnTo>
                    <a:pt x="431" y="938"/>
                  </a:lnTo>
                  <a:lnTo>
                    <a:pt x="446" y="957"/>
                  </a:lnTo>
                  <a:lnTo>
                    <a:pt x="460" y="975"/>
                  </a:lnTo>
                  <a:lnTo>
                    <a:pt x="464" y="994"/>
                  </a:lnTo>
                  <a:lnTo>
                    <a:pt x="464" y="1003"/>
                  </a:lnTo>
                  <a:lnTo>
                    <a:pt x="460" y="1013"/>
                  </a:lnTo>
                  <a:lnTo>
                    <a:pt x="450" y="1022"/>
                  </a:lnTo>
                  <a:lnTo>
                    <a:pt x="441" y="1027"/>
                  </a:lnTo>
                  <a:lnTo>
                    <a:pt x="427" y="1032"/>
                  </a:lnTo>
                  <a:lnTo>
                    <a:pt x="403" y="1032"/>
                  </a:lnTo>
                  <a:lnTo>
                    <a:pt x="394" y="1032"/>
                  </a:lnTo>
                  <a:lnTo>
                    <a:pt x="394" y="1032"/>
                  </a:lnTo>
                  <a:lnTo>
                    <a:pt x="385" y="1032"/>
                  </a:lnTo>
                  <a:lnTo>
                    <a:pt x="385" y="1032"/>
                  </a:lnTo>
                  <a:lnTo>
                    <a:pt x="375" y="1032"/>
                  </a:lnTo>
                  <a:lnTo>
                    <a:pt x="366" y="1036"/>
                  </a:lnTo>
                  <a:lnTo>
                    <a:pt x="356" y="1046"/>
                  </a:lnTo>
                  <a:lnTo>
                    <a:pt x="356" y="1046"/>
                  </a:lnTo>
                  <a:lnTo>
                    <a:pt x="338" y="1088"/>
                  </a:lnTo>
                  <a:lnTo>
                    <a:pt x="319" y="1111"/>
                  </a:lnTo>
                  <a:lnTo>
                    <a:pt x="300" y="1125"/>
                  </a:lnTo>
                  <a:lnTo>
                    <a:pt x="281" y="1149"/>
                  </a:lnTo>
                  <a:lnTo>
                    <a:pt x="272" y="1154"/>
                  </a:lnTo>
                  <a:lnTo>
                    <a:pt x="263" y="1018"/>
                  </a:lnTo>
                  <a:lnTo>
                    <a:pt x="258" y="1003"/>
                  </a:lnTo>
                  <a:lnTo>
                    <a:pt x="258" y="1003"/>
                  </a:lnTo>
                  <a:lnTo>
                    <a:pt x="253" y="994"/>
                  </a:lnTo>
                  <a:lnTo>
                    <a:pt x="244" y="985"/>
                  </a:lnTo>
                  <a:lnTo>
                    <a:pt x="230" y="985"/>
                  </a:lnTo>
                  <a:lnTo>
                    <a:pt x="230" y="985"/>
                  </a:lnTo>
                  <a:lnTo>
                    <a:pt x="206" y="985"/>
                  </a:lnTo>
                  <a:lnTo>
                    <a:pt x="178" y="985"/>
                  </a:lnTo>
                  <a:lnTo>
                    <a:pt x="169" y="980"/>
                  </a:lnTo>
                  <a:lnTo>
                    <a:pt x="155" y="971"/>
                  </a:lnTo>
                  <a:lnTo>
                    <a:pt x="150" y="957"/>
                  </a:lnTo>
                  <a:lnTo>
                    <a:pt x="145" y="938"/>
                  </a:lnTo>
                  <a:lnTo>
                    <a:pt x="145" y="938"/>
                  </a:lnTo>
                  <a:lnTo>
                    <a:pt x="145" y="919"/>
                  </a:lnTo>
                  <a:lnTo>
                    <a:pt x="141" y="905"/>
                  </a:lnTo>
                  <a:lnTo>
                    <a:pt x="136" y="896"/>
                  </a:lnTo>
                  <a:lnTo>
                    <a:pt x="127" y="891"/>
                  </a:lnTo>
                  <a:lnTo>
                    <a:pt x="113" y="882"/>
                  </a:lnTo>
                  <a:lnTo>
                    <a:pt x="108" y="882"/>
                  </a:lnTo>
                  <a:lnTo>
                    <a:pt x="108" y="882"/>
                  </a:lnTo>
                  <a:lnTo>
                    <a:pt x="89" y="882"/>
                  </a:lnTo>
                  <a:lnTo>
                    <a:pt x="89" y="882"/>
                  </a:lnTo>
                  <a:lnTo>
                    <a:pt x="75" y="877"/>
                  </a:lnTo>
                  <a:lnTo>
                    <a:pt x="75" y="877"/>
                  </a:lnTo>
                  <a:lnTo>
                    <a:pt x="61" y="867"/>
                  </a:lnTo>
                  <a:lnTo>
                    <a:pt x="56" y="863"/>
                  </a:lnTo>
                  <a:lnTo>
                    <a:pt x="47" y="863"/>
                  </a:lnTo>
                  <a:lnTo>
                    <a:pt x="47" y="863"/>
                  </a:lnTo>
                  <a:lnTo>
                    <a:pt x="47" y="863"/>
                  </a:lnTo>
                  <a:lnTo>
                    <a:pt x="47" y="867"/>
                  </a:lnTo>
                  <a:lnTo>
                    <a:pt x="47" y="867"/>
                  </a:lnTo>
                  <a:lnTo>
                    <a:pt x="47" y="877"/>
                  </a:lnTo>
                  <a:lnTo>
                    <a:pt x="52" y="891"/>
                  </a:lnTo>
                  <a:lnTo>
                    <a:pt x="61" y="905"/>
                  </a:lnTo>
                  <a:lnTo>
                    <a:pt x="61" y="919"/>
                  </a:lnTo>
                  <a:lnTo>
                    <a:pt x="61" y="919"/>
                  </a:lnTo>
                  <a:lnTo>
                    <a:pt x="61" y="919"/>
                  </a:lnTo>
                  <a:lnTo>
                    <a:pt x="52" y="924"/>
                  </a:lnTo>
                  <a:lnTo>
                    <a:pt x="52" y="924"/>
                  </a:lnTo>
                  <a:lnTo>
                    <a:pt x="37" y="924"/>
                  </a:lnTo>
                  <a:lnTo>
                    <a:pt x="37" y="924"/>
                  </a:lnTo>
                  <a:lnTo>
                    <a:pt x="19" y="914"/>
                  </a:lnTo>
                  <a:lnTo>
                    <a:pt x="19" y="914"/>
                  </a:lnTo>
                  <a:lnTo>
                    <a:pt x="9" y="905"/>
                  </a:lnTo>
                  <a:lnTo>
                    <a:pt x="9" y="905"/>
                  </a:lnTo>
                  <a:lnTo>
                    <a:pt x="5" y="900"/>
                  </a:lnTo>
                  <a:lnTo>
                    <a:pt x="5" y="896"/>
                  </a:lnTo>
                  <a:lnTo>
                    <a:pt x="5" y="896"/>
                  </a:lnTo>
                  <a:lnTo>
                    <a:pt x="9" y="867"/>
                  </a:lnTo>
                  <a:lnTo>
                    <a:pt x="9" y="867"/>
                  </a:lnTo>
                  <a:lnTo>
                    <a:pt x="23" y="844"/>
                  </a:lnTo>
                  <a:lnTo>
                    <a:pt x="28" y="821"/>
                  </a:lnTo>
                  <a:lnTo>
                    <a:pt x="23" y="797"/>
                  </a:lnTo>
                  <a:lnTo>
                    <a:pt x="19" y="788"/>
                  </a:lnTo>
                  <a:lnTo>
                    <a:pt x="19" y="778"/>
                  </a:lnTo>
                  <a:lnTo>
                    <a:pt x="19" y="778"/>
                  </a:lnTo>
                  <a:lnTo>
                    <a:pt x="28" y="769"/>
                  </a:lnTo>
                  <a:lnTo>
                    <a:pt x="42" y="760"/>
                  </a:lnTo>
                  <a:lnTo>
                    <a:pt x="61" y="755"/>
                  </a:lnTo>
                  <a:lnTo>
                    <a:pt x="61" y="755"/>
                  </a:lnTo>
                  <a:lnTo>
                    <a:pt x="66" y="755"/>
                  </a:lnTo>
                  <a:lnTo>
                    <a:pt x="70" y="750"/>
                  </a:lnTo>
                  <a:lnTo>
                    <a:pt x="75" y="741"/>
                  </a:lnTo>
                  <a:lnTo>
                    <a:pt x="75" y="727"/>
                  </a:lnTo>
                  <a:lnTo>
                    <a:pt x="66" y="717"/>
                  </a:lnTo>
                  <a:lnTo>
                    <a:pt x="66" y="717"/>
                  </a:lnTo>
                  <a:lnTo>
                    <a:pt x="66" y="703"/>
                  </a:lnTo>
                  <a:lnTo>
                    <a:pt x="66" y="675"/>
                  </a:lnTo>
                  <a:lnTo>
                    <a:pt x="66" y="675"/>
                  </a:lnTo>
                  <a:lnTo>
                    <a:pt x="66" y="661"/>
                  </a:lnTo>
                  <a:lnTo>
                    <a:pt x="61" y="652"/>
                  </a:lnTo>
                  <a:lnTo>
                    <a:pt x="56" y="642"/>
                  </a:lnTo>
                  <a:lnTo>
                    <a:pt x="42" y="638"/>
                  </a:lnTo>
                  <a:lnTo>
                    <a:pt x="19" y="614"/>
                  </a:lnTo>
                  <a:lnTo>
                    <a:pt x="0" y="600"/>
                  </a:lnTo>
                  <a:lnTo>
                    <a:pt x="0" y="581"/>
                  </a:lnTo>
                  <a:lnTo>
                    <a:pt x="0" y="581"/>
                  </a:lnTo>
                  <a:lnTo>
                    <a:pt x="9" y="572"/>
                  </a:lnTo>
                  <a:lnTo>
                    <a:pt x="33" y="553"/>
                  </a:lnTo>
                  <a:lnTo>
                    <a:pt x="47" y="544"/>
                  </a:lnTo>
                  <a:lnTo>
                    <a:pt x="56" y="525"/>
                  </a:lnTo>
                  <a:lnTo>
                    <a:pt x="66" y="511"/>
                  </a:lnTo>
                  <a:lnTo>
                    <a:pt x="66" y="492"/>
                  </a:lnTo>
                  <a:lnTo>
                    <a:pt x="75" y="408"/>
                  </a:lnTo>
                  <a:lnTo>
                    <a:pt x="75" y="403"/>
                  </a:lnTo>
                  <a:lnTo>
                    <a:pt x="277" y="370"/>
                  </a:lnTo>
                  <a:lnTo>
                    <a:pt x="277" y="370"/>
                  </a:lnTo>
                  <a:lnTo>
                    <a:pt x="319" y="361"/>
                  </a:lnTo>
                  <a:lnTo>
                    <a:pt x="352" y="347"/>
                  </a:lnTo>
                  <a:lnTo>
                    <a:pt x="375" y="328"/>
                  </a:lnTo>
                  <a:lnTo>
                    <a:pt x="394" y="304"/>
                  </a:lnTo>
                  <a:lnTo>
                    <a:pt x="403" y="281"/>
                  </a:lnTo>
                  <a:lnTo>
                    <a:pt x="413" y="262"/>
                  </a:lnTo>
                  <a:lnTo>
                    <a:pt x="413" y="248"/>
                  </a:lnTo>
                  <a:lnTo>
                    <a:pt x="413" y="248"/>
                  </a:lnTo>
                  <a:lnTo>
                    <a:pt x="413" y="215"/>
                  </a:lnTo>
                  <a:lnTo>
                    <a:pt x="413" y="211"/>
                  </a:lnTo>
                  <a:lnTo>
                    <a:pt x="488" y="173"/>
                  </a:lnTo>
                  <a:lnTo>
                    <a:pt x="507" y="173"/>
                  </a:lnTo>
                  <a:lnTo>
                    <a:pt x="530" y="173"/>
                  </a:lnTo>
                  <a:lnTo>
                    <a:pt x="544" y="168"/>
                  </a:lnTo>
                  <a:lnTo>
                    <a:pt x="544" y="168"/>
                  </a:lnTo>
                  <a:lnTo>
                    <a:pt x="558" y="150"/>
                  </a:lnTo>
                  <a:lnTo>
                    <a:pt x="572" y="140"/>
                  </a:lnTo>
                  <a:lnTo>
                    <a:pt x="586" y="131"/>
                  </a:lnTo>
                  <a:lnTo>
                    <a:pt x="586" y="131"/>
                  </a:lnTo>
                  <a:lnTo>
                    <a:pt x="605" y="126"/>
                  </a:lnTo>
                  <a:lnTo>
                    <a:pt x="629" y="126"/>
                  </a:lnTo>
                  <a:lnTo>
                    <a:pt x="661" y="126"/>
                  </a:lnTo>
                  <a:lnTo>
                    <a:pt x="661" y="126"/>
                  </a:lnTo>
                  <a:lnTo>
                    <a:pt x="680" y="136"/>
                  </a:lnTo>
                  <a:lnTo>
                    <a:pt x="699" y="145"/>
                  </a:lnTo>
                  <a:lnTo>
                    <a:pt x="727" y="154"/>
                  </a:lnTo>
                  <a:lnTo>
                    <a:pt x="727" y="154"/>
                  </a:lnTo>
                  <a:lnTo>
                    <a:pt x="741" y="150"/>
                  </a:lnTo>
                  <a:lnTo>
                    <a:pt x="750" y="145"/>
                  </a:lnTo>
                  <a:lnTo>
                    <a:pt x="760" y="136"/>
                  </a:lnTo>
                  <a:lnTo>
                    <a:pt x="765" y="122"/>
                  </a:lnTo>
                  <a:lnTo>
                    <a:pt x="765" y="89"/>
                  </a:lnTo>
                  <a:lnTo>
                    <a:pt x="760" y="65"/>
                  </a:lnTo>
                  <a:lnTo>
                    <a:pt x="760" y="65"/>
                  </a:lnTo>
                  <a:lnTo>
                    <a:pt x="760" y="56"/>
                  </a:lnTo>
                  <a:lnTo>
                    <a:pt x="765" y="46"/>
                  </a:lnTo>
                  <a:lnTo>
                    <a:pt x="779" y="23"/>
                  </a:lnTo>
                  <a:lnTo>
                    <a:pt x="802" y="9"/>
                  </a:lnTo>
                  <a:lnTo>
                    <a:pt x="830" y="4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6" name="Freeform 28"/>
            <p:cNvSpPr>
              <a:spLocks/>
            </p:cNvSpPr>
            <p:nvPr/>
          </p:nvSpPr>
          <p:spPr bwMode="auto">
            <a:xfrm>
              <a:off x="2124" y="3004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4" y="24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4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4" y="2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4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7" name="Freeform 29"/>
            <p:cNvSpPr>
              <a:spLocks/>
            </p:cNvSpPr>
            <p:nvPr/>
          </p:nvSpPr>
          <p:spPr bwMode="auto">
            <a:xfrm>
              <a:off x="2106" y="2985"/>
              <a:ext cx="70" cy="71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5" y="47"/>
                </a:cxn>
                <a:cxn ang="0">
                  <a:pos x="56" y="57"/>
                </a:cxn>
                <a:cxn ang="0">
                  <a:pos x="46" y="66"/>
                </a:cxn>
                <a:cxn ang="0">
                  <a:pos x="32" y="71"/>
                </a:cxn>
                <a:cxn ang="0">
                  <a:pos x="32" y="71"/>
                </a:cxn>
                <a:cxn ang="0">
                  <a:pos x="18" y="66"/>
                </a:cxn>
                <a:cxn ang="0">
                  <a:pos x="9" y="57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9" y="10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0"/>
                </a:cxn>
                <a:cxn ang="0">
                  <a:pos x="56" y="10"/>
                </a:cxn>
                <a:cxn ang="0">
                  <a:pos x="65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1">
                  <a:moveTo>
                    <a:pt x="70" y="33"/>
                  </a:moveTo>
                  <a:lnTo>
                    <a:pt x="70" y="33"/>
                  </a:lnTo>
                  <a:lnTo>
                    <a:pt x="65" y="47"/>
                  </a:lnTo>
                  <a:lnTo>
                    <a:pt x="56" y="57"/>
                  </a:lnTo>
                  <a:lnTo>
                    <a:pt x="46" y="66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18" y="66"/>
                  </a:lnTo>
                  <a:lnTo>
                    <a:pt x="9" y="57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10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0"/>
                  </a:lnTo>
                  <a:lnTo>
                    <a:pt x="56" y="10"/>
                  </a:lnTo>
                  <a:lnTo>
                    <a:pt x="65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8" name="Freeform 30"/>
            <p:cNvSpPr>
              <a:spLocks/>
            </p:cNvSpPr>
            <p:nvPr/>
          </p:nvSpPr>
          <p:spPr bwMode="auto">
            <a:xfrm>
              <a:off x="2678" y="2906"/>
              <a:ext cx="33" cy="32"/>
            </a:xfrm>
            <a:custGeom>
              <a:avLst/>
              <a:gdLst/>
              <a:ahLst/>
              <a:cxnLst>
                <a:cxn ang="0">
                  <a:pos x="33" y="18"/>
                </a:cxn>
                <a:cxn ang="0">
                  <a:pos x="33" y="18"/>
                </a:cxn>
                <a:cxn ang="0">
                  <a:pos x="28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2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4"/>
                </a:cxn>
                <a:cxn ang="0">
                  <a:pos x="33" y="18"/>
                </a:cxn>
                <a:cxn ang="0">
                  <a:pos x="33" y="18"/>
                </a:cxn>
              </a:cxnLst>
              <a:rect l="0" t="0" r="r" b="b"/>
              <a:pathLst>
                <a:path w="33" h="32">
                  <a:moveTo>
                    <a:pt x="33" y="18"/>
                  </a:moveTo>
                  <a:lnTo>
                    <a:pt x="33" y="18"/>
                  </a:lnTo>
                  <a:lnTo>
                    <a:pt x="28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33" y="18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9" name="Freeform 31"/>
            <p:cNvSpPr>
              <a:spLocks/>
            </p:cNvSpPr>
            <p:nvPr/>
          </p:nvSpPr>
          <p:spPr bwMode="auto">
            <a:xfrm>
              <a:off x="2659" y="2887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66" y="51"/>
                </a:cxn>
                <a:cxn ang="0">
                  <a:pos x="61" y="61"/>
                </a:cxn>
                <a:cxn ang="0">
                  <a:pos x="47" y="70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70"/>
                </a:cxn>
                <a:cxn ang="0">
                  <a:pos x="9" y="61"/>
                </a:cxn>
                <a:cxn ang="0">
                  <a:pos x="0" y="51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3"/>
                </a:cxn>
                <a:cxn ang="0">
                  <a:pos x="9" y="9"/>
                </a:cxn>
                <a:cxn ang="0">
                  <a:pos x="19" y="5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5"/>
                </a:cxn>
                <a:cxn ang="0">
                  <a:pos x="61" y="9"/>
                </a:cxn>
                <a:cxn ang="0">
                  <a:pos x="66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66" y="51"/>
                  </a:lnTo>
                  <a:lnTo>
                    <a:pt x="61" y="61"/>
                  </a:lnTo>
                  <a:lnTo>
                    <a:pt x="47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70"/>
                  </a:lnTo>
                  <a:lnTo>
                    <a:pt x="9" y="61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9"/>
                  </a:lnTo>
                  <a:lnTo>
                    <a:pt x="66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0" name="Freeform 32"/>
            <p:cNvSpPr>
              <a:spLocks/>
            </p:cNvSpPr>
            <p:nvPr/>
          </p:nvSpPr>
          <p:spPr bwMode="auto">
            <a:xfrm>
              <a:off x="1791" y="2737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4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4" y="4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4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1" name="Freeform 33"/>
            <p:cNvSpPr>
              <a:spLocks/>
            </p:cNvSpPr>
            <p:nvPr/>
          </p:nvSpPr>
          <p:spPr bwMode="auto">
            <a:xfrm>
              <a:off x="1768" y="2713"/>
              <a:ext cx="70" cy="71"/>
            </a:xfrm>
            <a:custGeom>
              <a:avLst/>
              <a:gdLst/>
              <a:ahLst/>
              <a:cxnLst>
                <a:cxn ang="0">
                  <a:pos x="70" y="38"/>
                </a:cxn>
                <a:cxn ang="0">
                  <a:pos x="70" y="38"/>
                </a:cxn>
                <a:cxn ang="0">
                  <a:pos x="70" y="52"/>
                </a:cxn>
                <a:cxn ang="0">
                  <a:pos x="61" y="61"/>
                </a:cxn>
                <a:cxn ang="0">
                  <a:pos x="51" y="7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3" y="71"/>
                </a:cxn>
                <a:cxn ang="0">
                  <a:pos x="14" y="61"/>
                </a:cxn>
                <a:cxn ang="0">
                  <a:pos x="4" y="5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24"/>
                </a:cxn>
                <a:cxn ang="0">
                  <a:pos x="14" y="14"/>
                </a:cxn>
                <a:cxn ang="0">
                  <a:pos x="23" y="5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1" y="5"/>
                </a:cxn>
                <a:cxn ang="0">
                  <a:pos x="61" y="14"/>
                </a:cxn>
                <a:cxn ang="0">
                  <a:pos x="70" y="24"/>
                </a:cxn>
                <a:cxn ang="0">
                  <a:pos x="70" y="38"/>
                </a:cxn>
                <a:cxn ang="0">
                  <a:pos x="70" y="38"/>
                </a:cxn>
              </a:cxnLst>
              <a:rect l="0" t="0" r="r" b="b"/>
              <a:pathLst>
                <a:path w="70" h="71">
                  <a:moveTo>
                    <a:pt x="70" y="38"/>
                  </a:moveTo>
                  <a:lnTo>
                    <a:pt x="70" y="38"/>
                  </a:lnTo>
                  <a:lnTo>
                    <a:pt x="70" y="52"/>
                  </a:lnTo>
                  <a:lnTo>
                    <a:pt x="61" y="61"/>
                  </a:lnTo>
                  <a:lnTo>
                    <a:pt x="51" y="7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3" y="71"/>
                  </a:lnTo>
                  <a:lnTo>
                    <a:pt x="14" y="61"/>
                  </a:lnTo>
                  <a:lnTo>
                    <a:pt x="4" y="5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24"/>
                  </a:lnTo>
                  <a:lnTo>
                    <a:pt x="14" y="14"/>
                  </a:lnTo>
                  <a:lnTo>
                    <a:pt x="23" y="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1" y="5"/>
                  </a:lnTo>
                  <a:lnTo>
                    <a:pt x="61" y="14"/>
                  </a:lnTo>
                  <a:lnTo>
                    <a:pt x="70" y="24"/>
                  </a:lnTo>
                  <a:lnTo>
                    <a:pt x="70" y="38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2" name="Freeform 34"/>
            <p:cNvSpPr>
              <a:spLocks/>
            </p:cNvSpPr>
            <p:nvPr/>
          </p:nvSpPr>
          <p:spPr bwMode="auto">
            <a:xfrm>
              <a:off x="3227" y="2432"/>
              <a:ext cx="33" cy="33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33" y="19"/>
                </a:cxn>
                <a:cxn ang="0">
                  <a:pos x="28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4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9"/>
                </a:cxn>
                <a:cxn ang="0">
                  <a:pos x="33" y="19"/>
                </a:cxn>
              </a:cxnLst>
              <a:rect l="0" t="0" r="r" b="b"/>
              <a:pathLst>
                <a:path w="33" h="33">
                  <a:moveTo>
                    <a:pt x="33" y="19"/>
                  </a:moveTo>
                  <a:lnTo>
                    <a:pt x="33" y="19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9"/>
                  </a:lnTo>
                  <a:lnTo>
                    <a:pt x="33" y="1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3" name="Freeform 35"/>
            <p:cNvSpPr>
              <a:spLocks/>
            </p:cNvSpPr>
            <p:nvPr/>
          </p:nvSpPr>
          <p:spPr bwMode="auto">
            <a:xfrm>
              <a:off x="3208" y="2413"/>
              <a:ext cx="70" cy="70"/>
            </a:xfrm>
            <a:custGeom>
              <a:avLst/>
              <a:gdLst/>
              <a:ahLst/>
              <a:cxnLst>
                <a:cxn ang="0">
                  <a:pos x="70" y="38"/>
                </a:cxn>
                <a:cxn ang="0">
                  <a:pos x="70" y="38"/>
                </a:cxn>
                <a:cxn ang="0">
                  <a:pos x="66" y="52"/>
                </a:cxn>
                <a:cxn ang="0">
                  <a:pos x="61" y="61"/>
                </a:cxn>
                <a:cxn ang="0">
                  <a:pos x="47" y="70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70"/>
                </a:cxn>
                <a:cxn ang="0">
                  <a:pos x="9" y="61"/>
                </a:cxn>
                <a:cxn ang="0">
                  <a:pos x="0" y="52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4"/>
                </a:cxn>
                <a:cxn ang="0">
                  <a:pos x="9" y="9"/>
                </a:cxn>
                <a:cxn ang="0">
                  <a:pos x="19" y="5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5"/>
                </a:cxn>
                <a:cxn ang="0">
                  <a:pos x="61" y="9"/>
                </a:cxn>
                <a:cxn ang="0">
                  <a:pos x="66" y="24"/>
                </a:cxn>
                <a:cxn ang="0">
                  <a:pos x="70" y="38"/>
                </a:cxn>
                <a:cxn ang="0">
                  <a:pos x="70" y="38"/>
                </a:cxn>
              </a:cxnLst>
              <a:rect l="0" t="0" r="r" b="b"/>
              <a:pathLst>
                <a:path w="70" h="70">
                  <a:moveTo>
                    <a:pt x="70" y="38"/>
                  </a:moveTo>
                  <a:lnTo>
                    <a:pt x="70" y="38"/>
                  </a:lnTo>
                  <a:lnTo>
                    <a:pt x="66" y="52"/>
                  </a:lnTo>
                  <a:lnTo>
                    <a:pt x="61" y="61"/>
                  </a:lnTo>
                  <a:lnTo>
                    <a:pt x="47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70"/>
                  </a:lnTo>
                  <a:lnTo>
                    <a:pt x="9" y="61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9" y="9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9"/>
                  </a:lnTo>
                  <a:lnTo>
                    <a:pt x="66" y="24"/>
                  </a:lnTo>
                  <a:lnTo>
                    <a:pt x="70" y="38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4" name="Freeform 36"/>
            <p:cNvSpPr>
              <a:spLocks/>
            </p:cNvSpPr>
            <p:nvPr/>
          </p:nvSpPr>
          <p:spPr bwMode="auto">
            <a:xfrm>
              <a:off x="3639" y="2526"/>
              <a:ext cx="33" cy="2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9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9" y="4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9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9" y="4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5" name="Freeform 37"/>
            <p:cNvSpPr>
              <a:spLocks/>
            </p:cNvSpPr>
            <p:nvPr/>
          </p:nvSpPr>
          <p:spPr bwMode="auto">
            <a:xfrm>
              <a:off x="3621" y="2507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5" y="47"/>
                </a:cxn>
                <a:cxn ang="0">
                  <a:pos x="61" y="56"/>
                </a:cxn>
                <a:cxn ang="0">
                  <a:pos x="47" y="66"/>
                </a:cxn>
                <a:cxn ang="0">
                  <a:pos x="37" y="70"/>
                </a:cxn>
                <a:cxn ang="0">
                  <a:pos x="37" y="70"/>
                </a:cxn>
                <a:cxn ang="0">
                  <a:pos x="23" y="66"/>
                </a:cxn>
                <a:cxn ang="0">
                  <a:pos x="9" y="56"/>
                </a:cxn>
                <a:cxn ang="0">
                  <a:pos x="4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4" y="19"/>
                </a:cxn>
                <a:cxn ang="0">
                  <a:pos x="9" y="9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7" y="0"/>
                </a:cxn>
                <a:cxn ang="0">
                  <a:pos x="61" y="9"/>
                </a:cxn>
                <a:cxn ang="0">
                  <a:pos x="65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5" y="47"/>
                  </a:lnTo>
                  <a:lnTo>
                    <a:pt x="61" y="56"/>
                  </a:lnTo>
                  <a:lnTo>
                    <a:pt x="47" y="66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23" y="66"/>
                  </a:lnTo>
                  <a:lnTo>
                    <a:pt x="9" y="56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19"/>
                  </a:lnTo>
                  <a:lnTo>
                    <a:pt x="9" y="9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7" y="0"/>
                  </a:lnTo>
                  <a:lnTo>
                    <a:pt x="61" y="9"/>
                  </a:lnTo>
                  <a:lnTo>
                    <a:pt x="65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6" name="Freeform 38"/>
            <p:cNvSpPr>
              <a:spLocks/>
            </p:cNvSpPr>
            <p:nvPr/>
          </p:nvSpPr>
          <p:spPr bwMode="auto">
            <a:xfrm>
              <a:off x="3935" y="2760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4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7" name="Freeform 39"/>
            <p:cNvSpPr>
              <a:spLocks/>
            </p:cNvSpPr>
            <p:nvPr/>
          </p:nvSpPr>
          <p:spPr bwMode="auto">
            <a:xfrm>
              <a:off x="3916" y="2741"/>
              <a:ext cx="71" cy="71"/>
            </a:xfrm>
            <a:custGeom>
              <a:avLst/>
              <a:gdLst/>
              <a:ahLst/>
              <a:cxnLst>
                <a:cxn ang="0">
                  <a:pos x="71" y="33"/>
                </a:cxn>
                <a:cxn ang="0">
                  <a:pos x="71" y="33"/>
                </a:cxn>
                <a:cxn ang="0">
                  <a:pos x="66" y="47"/>
                </a:cxn>
                <a:cxn ang="0">
                  <a:pos x="57" y="57"/>
                </a:cxn>
                <a:cxn ang="0">
                  <a:pos x="47" y="66"/>
                </a:cxn>
                <a:cxn ang="0">
                  <a:pos x="33" y="71"/>
                </a:cxn>
                <a:cxn ang="0">
                  <a:pos x="33" y="71"/>
                </a:cxn>
                <a:cxn ang="0">
                  <a:pos x="19" y="66"/>
                </a:cxn>
                <a:cxn ang="0">
                  <a:pos x="10" y="57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10" y="10"/>
                </a:cxn>
                <a:cxn ang="0">
                  <a:pos x="19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0"/>
                </a:cxn>
                <a:cxn ang="0">
                  <a:pos x="57" y="10"/>
                </a:cxn>
                <a:cxn ang="0">
                  <a:pos x="66" y="19"/>
                </a:cxn>
                <a:cxn ang="0">
                  <a:pos x="71" y="33"/>
                </a:cxn>
                <a:cxn ang="0">
                  <a:pos x="71" y="33"/>
                </a:cxn>
              </a:cxnLst>
              <a:rect l="0" t="0" r="r" b="b"/>
              <a:pathLst>
                <a:path w="71" h="71">
                  <a:moveTo>
                    <a:pt x="71" y="33"/>
                  </a:moveTo>
                  <a:lnTo>
                    <a:pt x="71" y="33"/>
                  </a:lnTo>
                  <a:lnTo>
                    <a:pt x="66" y="47"/>
                  </a:lnTo>
                  <a:lnTo>
                    <a:pt x="57" y="57"/>
                  </a:lnTo>
                  <a:lnTo>
                    <a:pt x="47" y="66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19" y="66"/>
                  </a:lnTo>
                  <a:lnTo>
                    <a:pt x="10" y="57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10" y="10"/>
                  </a:lnTo>
                  <a:lnTo>
                    <a:pt x="19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57" y="10"/>
                  </a:lnTo>
                  <a:lnTo>
                    <a:pt x="66" y="19"/>
                  </a:lnTo>
                  <a:lnTo>
                    <a:pt x="71" y="33"/>
                  </a:lnTo>
                  <a:lnTo>
                    <a:pt x="71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8" name="Freeform 40"/>
            <p:cNvSpPr>
              <a:spLocks/>
            </p:cNvSpPr>
            <p:nvPr/>
          </p:nvSpPr>
          <p:spPr bwMode="auto">
            <a:xfrm>
              <a:off x="3682" y="2746"/>
              <a:ext cx="33" cy="2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4"/>
                </a:cxn>
                <a:cxn ang="0">
                  <a:pos x="18" y="28"/>
                </a:cxn>
                <a:cxn ang="0">
                  <a:pos x="18" y="28"/>
                </a:cxn>
                <a:cxn ang="0">
                  <a:pos x="4" y="2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8" y="5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4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4" y="2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8" y="5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9" name="Freeform 41"/>
            <p:cNvSpPr>
              <a:spLocks/>
            </p:cNvSpPr>
            <p:nvPr/>
          </p:nvSpPr>
          <p:spPr bwMode="auto">
            <a:xfrm>
              <a:off x="3663" y="2723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70" y="51"/>
                </a:cxn>
                <a:cxn ang="0">
                  <a:pos x="61" y="61"/>
                </a:cxn>
                <a:cxn ang="0">
                  <a:pos x="52" y="70"/>
                </a:cxn>
                <a:cxn ang="0">
                  <a:pos x="37" y="70"/>
                </a:cxn>
                <a:cxn ang="0">
                  <a:pos x="37" y="70"/>
                </a:cxn>
                <a:cxn ang="0">
                  <a:pos x="23" y="70"/>
                </a:cxn>
                <a:cxn ang="0">
                  <a:pos x="9" y="61"/>
                </a:cxn>
                <a:cxn ang="0">
                  <a:pos x="5" y="51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3"/>
                </a:cxn>
                <a:cxn ang="0">
                  <a:pos x="9" y="14"/>
                </a:cxn>
                <a:cxn ang="0">
                  <a:pos x="23" y="4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2" y="4"/>
                </a:cxn>
                <a:cxn ang="0">
                  <a:pos x="61" y="14"/>
                </a:cxn>
                <a:cxn ang="0">
                  <a:pos x="70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70" y="51"/>
                  </a:lnTo>
                  <a:lnTo>
                    <a:pt x="61" y="61"/>
                  </a:lnTo>
                  <a:lnTo>
                    <a:pt x="52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23" y="70"/>
                  </a:lnTo>
                  <a:lnTo>
                    <a:pt x="9" y="61"/>
                  </a:lnTo>
                  <a:lnTo>
                    <a:pt x="5" y="5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3"/>
                  </a:lnTo>
                  <a:lnTo>
                    <a:pt x="9" y="14"/>
                  </a:lnTo>
                  <a:lnTo>
                    <a:pt x="23" y="4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1" y="14"/>
                  </a:lnTo>
                  <a:lnTo>
                    <a:pt x="70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0" name="Freeform 42"/>
            <p:cNvSpPr>
              <a:spLocks/>
            </p:cNvSpPr>
            <p:nvPr/>
          </p:nvSpPr>
          <p:spPr bwMode="auto">
            <a:xfrm>
              <a:off x="3954" y="3328"/>
              <a:ext cx="33" cy="2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4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1" name="Freeform 43"/>
            <p:cNvSpPr>
              <a:spLocks/>
            </p:cNvSpPr>
            <p:nvPr/>
          </p:nvSpPr>
          <p:spPr bwMode="auto">
            <a:xfrm>
              <a:off x="3935" y="3309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6" y="47"/>
                </a:cxn>
                <a:cxn ang="0">
                  <a:pos x="61" y="56"/>
                </a:cxn>
                <a:cxn ang="0">
                  <a:pos x="47" y="66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66"/>
                </a:cxn>
                <a:cxn ang="0">
                  <a:pos x="9" y="56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9" y="9"/>
                </a:cxn>
                <a:cxn ang="0">
                  <a:pos x="19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0"/>
                </a:cxn>
                <a:cxn ang="0">
                  <a:pos x="61" y="9"/>
                </a:cxn>
                <a:cxn ang="0">
                  <a:pos x="66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6" y="47"/>
                  </a:lnTo>
                  <a:lnTo>
                    <a:pt x="61" y="56"/>
                  </a:lnTo>
                  <a:lnTo>
                    <a:pt x="47" y="66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66"/>
                  </a:lnTo>
                  <a:lnTo>
                    <a:pt x="9" y="56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61" y="9"/>
                  </a:lnTo>
                  <a:lnTo>
                    <a:pt x="66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2" name="Freeform 44"/>
            <p:cNvSpPr>
              <a:spLocks/>
            </p:cNvSpPr>
            <p:nvPr/>
          </p:nvSpPr>
          <p:spPr bwMode="auto">
            <a:xfrm>
              <a:off x="3607" y="3684"/>
              <a:ext cx="32" cy="33"/>
            </a:xfrm>
            <a:custGeom>
              <a:avLst/>
              <a:gdLst/>
              <a:ahLst/>
              <a:cxnLst>
                <a:cxn ang="0">
                  <a:pos x="32" y="14"/>
                </a:cxn>
                <a:cxn ang="0">
                  <a:pos x="32" y="14"/>
                </a:cxn>
                <a:cxn ang="0">
                  <a:pos x="28" y="29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4" y="2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2" y="14"/>
                </a:cxn>
                <a:cxn ang="0">
                  <a:pos x="32" y="14"/>
                </a:cxn>
              </a:cxnLst>
              <a:rect l="0" t="0" r="r" b="b"/>
              <a:pathLst>
                <a:path w="32" h="33">
                  <a:moveTo>
                    <a:pt x="32" y="14"/>
                  </a:moveTo>
                  <a:lnTo>
                    <a:pt x="32" y="14"/>
                  </a:lnTo>
                  <a:lnTo>
                    <a:pt x="28" y="29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4" y="2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2" y="14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3" name="Freeform 45"/>
            <p:cNvSpPr>
              <a:spLocks/>
            </p:cNvSpPr>
            <p:nvPr/>
          </p:nvSpPr>
          <p:spPr bwMode="auto">
            <a:xfrm>
              <a:off x="3588" y="3666"/>
              <a:ext cx="70" cy="70"/>
            </a:xfrm>
            <a:custGeom>
              <a:avLst/>
              <a:gdLst/>
              <a:ahLst/>
              <a:cxnLst>
                <a:cxn ang="0">
                  <a:pos x="70" y="32"/>
                </a:cxn>
                <a:cxn ang="0">
                  <a:pos x="70" y="32"/>
                </a:cxn>
                <a:cxn ang="0">
                  <a:pos x="66" y="47"/>
                </a:cxn>
                <a:cxn ang="0">
                  <a:pos x="61" y="61"/>
                </a:cxn>
                <a:cxn ang="0">
                  <a:pos x="47" y="65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65"/>
                </a:cxn>
                <a:cxn ang="0">
                  <a:pos x="9" y="61"/>
                </a:cxn>
                <a:cxn ang="0">
                  <a:pos x="5" y="47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23"/>
                </a:cxn>
                <a:cxn ang="0">
                  <a:pos x="9" y="9"/>
                </a:cxn>
                <a:cxn ang="0">
                  <a:pos x="23" y="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4"/>
                </a:cxn>
                <a:cxn ang="0">
                  <a:pos x="61" y="9"/>
                </a:cxn>
                <a:cxn ang="0">
                  <a:pos x="66" y="18"/>
                </a:cxn>
                <a:cxn ang="0">
                  <a:pos x="70" y="32"/>
                </a:cxn>
                <a:cxn ang="0">
                  <a:pos x="70" y="32"/>
                </a:cxn>
              </a:cxnLst>
              <a:rect l="0" t="0" r="r" b="b"/>
              <a:pathLst>
                <a:path w="70" h="70">
                  <a:moveTo>
                    <a:pt x="70" y="32"/>
                  </a:moveTo>
                  <a:lnTo>
                    <a:pt x="70" y="32"/>
                  </a:lnTo>
                  <a:lnTo>
                    <a:pt x="66" y="47"/>
                  </a:lnTo>
                  <a:lnTo>
                    <a:pt x="61" y="61"/>
                  </a:lnTo>
                  <a:lnTo>
                    <a:pt x="47" y="65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65"/>
                  </a:lnTo>
                  <a:lnTo>
                    <a:pt x="9" y="61"/>
                  </a:lnTo>
                  <a:lnTo>
                    <a:pt x="5" y="47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23"/>
                  </a:lnTo>
                  <a:lnTo>
                    <a:pt x="9" y="9"/>
                  </a:lnTo>
                  <a:lnTo>
                    <a:pt x="23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4"/>
                  </a:lnTo>
                  <a:lnTo>
                    <a:pt x="61" y="9"/>
                  </a:lnTo>
                  <a:lnTo>
                    <a:pt x="66" y="18"/>
                  </a:lnTo>
                  <a:lnTo>
                    <a:pt x="70" y="32"/>
                  </a:lnTo>
                  <a:lnTo>
                    <a:pt x="70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4" name="Freeform 46"/>
            <p:cNvSpPr>
              <a:spLocks/>
            </p:cNvSpPr>
            <p:nvPr/>
          </p:nvSpPr>
          <p:spPr bwMode="auto">
            <a:xfrm>
              <a:off x="3893" y="3131"/>
              <a:ext cx="33" cy="2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4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4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5" name="Freeform 47"/>
            <p:cNvSpPr>
              <a:spLocks/>
            </p:cNvSpPr>
            <p:nvPr/>
          </p:nvSpPr>
          <p:spPr bwMode="auto">
            <a:xfrm>
              <a:off x="3874" y="3112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6" y="47"/>
                </a:cxn>
                <a:cxn ang="0">
                  <a:pos x="61" y="61"/>
                </a:cxn>
                <a:cxn ang="0">
                  <a:pos x="47" y="66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66"/>
                </a:cxn>
                <a:cxn ang="0">
                  <a:pos x="9" y="61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9" y="9"/>
                </a:cxn>
                <a:cxn ang="0">
                  <a:pos x="19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0"/>
                </a:cxn>
                <a:cxn ang="0">
                  <a:pos x="61" y="9"/>
                </a:cxn>
                <a:cxn ang="0">
                  <a:pos x="66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6" y="47"/>
                  </a:lnTo>
                  <a:lnTo>
                    <a:pt x="61" y="61"/>
                  </a:lnTo>
                  <a:lnTo>
                    <a:pt x="47" y="66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66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61" y="9"/>
                  </a:lnTo>
                  <a:lnTo>
                    <a:pt x="66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6" name="Freeform 48"/>
            <p:cNvSpPr>
              <a:spLocks/>
            </p:cNvSpPr>
            <p:nvPr/>
          </p:nvSpPr>
          <p:spPr bwMode="auto">
            <a:xfrm>
              <a:off x="2645" y="1456"/>
              <a:ext cx="33" cy="2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8" y="5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5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7" name="Freeform 49"/>
            <p:cNvSpPr>
              <a:spLocks/>
            </p:cNvSpPr>
            <p:nvPr/>
          </p:nvSpPr>
          <p:spPr bwMode="auto">
            <a:xfrm>
              <a:off x="2626" y="1437"/>
              <a:ext cx="71" cy="71"/>
            </a:xfrm>
            <a:custGeom>
              <a:avLst/>
              <a:gdLst/>
              <a:ahLst/>
              <a:cxnLst>
                <a:cxn ang="0">
                  <a:pos x="71" y="33"/>
                </a:cxn>
                <a:cxn ang="0">
                  <a:pos x="71" y="33"/>
                </a:cxn>
                <a:cxn ang="0">
                  <a:pos x="71" y="47"/>
                </a:cxn>
                <a:cxn ang="0">
                  <a:pos x="61" y="57"/>
                </a:cxn>
                <a:cxn ang="0">
                  <a:pos x="52" y="66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4" y="66"/>
                </a:cxn>
                <a:cxn ang="0">
                  <a:pos x="10" y="57"/>
                </a:cxn>
                <a:cxn ang="0">
                  <a:pos x="5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24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0"/>
                </a:cxn>
                <a:cxn ang="0">
                  <a:pos x="61" y="10"/>
                </a:cxn>
                <a:cxn ang="0">
                  <a:pos x="71" y="19"/>
                </a:cxn>
                <a:cxn ang="0">
                  <a:pos x="71" y="33"/>
                </a:cxn>
                <a:cxn ang="0">
                  <a:pos x="71" y="33"/>
                </a:cxn>
              </a:cxnLst>
              <a:rect l="0" t="0" r="r" b="b"/>
              <a:pathLst>
                <a:path w="71" h="71">
                  <a:moveTo>
                    <a:pt x="71" y="33"/>
                  </a:moveTo>
                  <a:lnTo>
                    <a:pt x="71" y="33"/>
                  </a:lnTo>
                  <a:lnTo>
                    <a:pt x="71" y="47"/>
                  </a:lnTo>
                  <a:lnTo>
                    <a:pt x="61" y="57"/>
                  </a:lnTo>
                  <a:lnTo>
                    <a:pt x="52" y="66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4" y="66"/>
                  </a:lnTo>
                  <a:lnTo>
                    <a:pt x="10" y="57"/>
                  </a:lnTo>
                  <a:lnTo>
                    <a:pt x="5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0"/>
                  </a:lnTo>
                  <a:lnTo>
                    <a:pt x="61" y="10"/>
                  </a:lnTo>
                  <a:lnTo>
                    <a:pt x="71" y="19"/>
                  </a:lnTo>
                  <a:lnTo>
                    <a:pt x="71" y="33"/>
                  </a:lnTo>
                  <a:lnTo>
                    <a:pt x="71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8" name="Freeform 50"/>
            <p:cNvSpPr>
              <a:spLocks/>
            </p:cNvSpPr>
            <p:nvPr/>
          </p:nvSpPr>
          <p:spPr bwMode="auto">
            <a:xfrm>
              <a:off x="886" y="166"/>
              <a:ext cx="1670" cy="1046"/>
            </a:xfrm>
            <a:custGeom>
              <a:avLst/>
              <a:gdLst/>
              <a:ahLst/>
              <a:cxnLst>
                <a:cxn ang="0">
                  <a:pos x="1595" y="924"/>
                </a:cxn>
                <a:cxn ang="0">
                  <a:pos x="1595" y="826"/>
                </a:cxn>
                <a:cxn ang="0">
                  <a:pos x="1548" y="835"/>
                </a:cxn>
                <a:cxn ang="0">
                  <a:pos x="1543" y="774"/>
                </a:cxn>
                <a:cxn ang="0">
                  <a:pos x="1510" y="736"/>
                </a:cxn>
                <a:cxn ang="0">
                  <a:pos x="1435" y="600"/>
                </a:cxn>
                <a:cxn ang="0">
                  <a:pos x="1435" y="521"/>
                </a:cxn>
                <a:cxn ang="0">
                  <a:pos x="1374" y="478"/>
                </a:cxn>
                <a:cxn ang="0">
                  <a:pos x="1384" y="436"/>
                </a:cxn>
                <a:cxn ang="0">
                  <a:pos x="1351" y="389"/>
                </a:cxn>
                <a:cxn ang="0">
                  <a:pos x="1276" y="338"/>
                </a:cxn>
                <a:cxn ang="0">
                  <a:pos x="1271" y="305"/>
                </a:cxn>
                <a:cxn ang="0">
                  <a:pos x="1271" y="253"/>
                </a:cxn>
                <a:cxn ang="0">
                  <a:pos x="1163" y="211"/>
                </a:cxn>
                <a:cxn ang="0">
                  <a:pos x="1173" y="169"/>
                </a:cxn>
                <a:cxn ang="0">
                  <a:pos x="1088" y="136"/>
                </a:cxn>
                <a:cxn ang="0">
                  <a:pos x="1027" y="117"/>
                </a:cxn>
                <a:cxn ang="0">
                  <a:pos x="962" y="136"/>
                </a:cxn>
                <a:cxn ang="0">
                  <a:pos x="915" y="131"/>
                </a:cxn>
                <a:cxn ang="0">
                  <a:pos x="854" y="131"/>
                </a:cxn>
                <a:cxn ang="0">
                  <a:pos x="807" y="80"/>
                </a:cxn>
                <a:cxn ang="0">
                  <a:pos x="760" y="66"/>
                </a:cxn>
                <a:cxn ang="0">
                  <a:pos x="680" y="33"/>
                </a:cxn>
                <a:cxn ang="0">
                  <a:pos x="610" y="5"/>
                </a:cxn>
                <a:cxn ang="0">
                  <a:pos x="544" y="23"/>
                </a:cxn>
                <a:cxn ang="0">
                  <a:pos x="502" y="33"/>
                </a:cxn>
                <a:cxn ang="0">
                  <a:pos x="450" y="42"/>
                </a:cxn>
                <a:cxn ang="0">
                  <a:pos x="385" y="66"/>
                </a:cxn>
                <a:cxn ang="0">
                  <a:pos x="314" y="75"/>
                </a:cxn>
                <a:cxn ang="0">
                  <a:pos x="253" y="80"/>
                </a:cxn>
                <a:cxn ang="0">
                  <a:pos x="155" y="103"/>
                </a:cxn>
                <a:cxn ang="0">
                  <a:pos x="89" y="178"/>
                </a:cxn>
                <a:cxn ang="0">
                  <a:pos x="131" y="220"/>
                </a:cxn>
                <a:cxn ang="0">
                  <a:pos x="94" y="324"/>
                </a:cxn>
                <a:cxn ang="0">
                  <a:pos x="52" y="399"/>
                </a:cxn>
                <a:cxn ang="0">
                  <a:pos x="0" y="469"/>
                </a:cxn>
                <a:cxn ang="0">
                  <a:pos x="103" y="530"/>
                </a:cxn>
                <a:cxn ang="0">
                  <a:pos x="145" y="521"/>
                </a:cxn>
                <a:cxn ang="0">
                  <a:pos x="155" y="582"/>
                </a:cxn>
                <a:cxn ang="0">
                  <a:pos x="192" y="586"/>
                </a:cxn>
                <a:cxn ang="0">
                  <a:pos x="272" y="478"/>
                </a:cxn>
                <a:cxn ang="0">
                  <a:pos x="314" y="535"/>
                </a:cxn>
                <a:cxn ang="0">
                  <a:pos x="352" y="558"/>
                </a:cxn>
                <a:cxn ang="0">
                  <a:pos x="408" y="563"/>
                </a:cxn>
                <a:cxn ang="0">
                  <a:pos x="417" y="596"/>
                </a:cxn>
                <a:cxn ang="0">
                  <a:pos x="394" y="624"/>
                </a:cxn>
                <a:cxn ang="0">
                  <a:pos x="446" y="741"/>
                </a:cxn>
                <a:cxn ang="0">
                  <a:pos x="478" y="830"/>
                </a:cxn>
                <a:cxn ang="0">
                  <a:pos x="563" y="957"/>
                </a:cxn>
                <a:cxn ang="0">
                  <a:pos x="643" y="966"/>
                </a:cxn>
                <a:cxn ang="0">
                  <a:pos x="727" y="901"/>
                </a:cxn>
                <a:cxn ang="0">
                  <a:pos x="821" y="924"/>
                </a:cxn>
                <a:cxn ang="0">
                  <a:pos x="863" y="915"/>
                </a:cxn>
                <a:cxn ang="0">
                  <a:pos x="915" y="896"/>
                </a:cxn>
                <a:cxn ang="0">
                  <a:pos x="985" y="877"/>
                </a:cxn>
                <a:cxn ang="0">
                  <a:pos x="1055" y="788"/>
                </a:cxn>
                <a:cxn ang="0">
                  <a:pos x="1098" y="755"/>
                </a:cxn>
                <a:cxn ang="0">
                  <a:pos x="1234" y="863"/>
                </a:cxn>
                <a:cxn ang="0">
                  <a:pos x="1342" y="962"/>
                </a:cxn>
                <a:cxn ang="0">
                  <a:pos x="1388" y="1013"/>
                </a:cxn>
                <a:cxn ang="0">
                  <a:pos x="1468" y="1046"/>
                </a:cxn>
              </a:cxnLst>
              <a:rect l="0" t="0" r="r" b="b"/>
              <a:pathLst>
                <a:path w="1670" h="1046">
                  <a:moveTo>
                    <a:pt x="1670" y="994"/>
                  </a:moveTo>
                  <a:lnTo>
                    <a:pt x="1670" y="994"/>
                  </a:lnTo>
                  <a:lnTo>
                    <a:pt x="1670" y="994"/>
                  </a:lnTo>
                  <a:lnTo>
                    <a:pt x="1637" y="962"/>
                  </a:lnTo>
                  <a:lnTo>
                    <a:pt x="1600" y="929"/>
                  </a:lnTo>
                  <a:lnTo>
                    <a:pt x="1600" y="929"/>
                  </a:lnTo>
                  <a:lnTo>
                    <a:pt x="1595" y="924"/>
                  </a:lnTo>
                  <a:lnTo>
                    <a:pt x="1590" y="905"/>
                  </a:lnTo>
                  <a:lnTo>
                    <a:pt x="1595" y="882"/>
                  </a:lnTo>
                  <a:lnTo>
                    <a:pt x="1600" y="868"/>
                  </a:lnTo>
                  <a:lnTo>
                    <a:pt x="1604" y="858"/>
                  </a:lnTo>
                  <a:lnTo>
                    <a:pt x="1604" y="835"/>
                  </a:lnTo>
                  <a:lnTo>
                    <a:pt x="1604" y="826"/>
                  </a:lnTo>
                  <a:lnTo>
                    <a:pt x="1595" y="826"/>
                  </a:lnTo>
                  <a:lnTo>
                    <a:pt x="1585" y="830"/>
                  </a:lnTo>
                  <a:lnTo>
                    <a:pt x="1576" y="840"/>
                  </a:lnTo>
                  <a:lnTo>
                    <a:pt x="1571" y="854"/>
                  </a:lnTo>
                  <a:lnTo>
                    <a:pt x="1567" y="858"/>
                  </a:lnTo>
                  <a:lnTo>
                    <a:pt x="1557" y="858"/>
                  </a:lnTo>
                  <a:lnTo>
                    <a:pt x="1548" y="849"/>
                  </a:lnTo>
                  <a:lnTo>
                    <a:pt x="1548" y="835"/>
                  </a:lnTo>
                  <a:lnTo>
                    <a:pt x="1557" y="826"/>
                  </a:lnTo>
                  <a:lnTo>
                    <a:pt x="1562" y="816"/>
                  </a:lnTo>
                  <a:lnTo>
                    <a:pt x="1571" y="807"/>
                  </a:lnTo>
                  <a:lnTo>
                    <a:pt x="1571" y="802"/>
                  </a:lnTo>
                  <a:lnTo>
                    <a:pt x="1557" y="793"/>
                  </a:lnTo>
                  <a:lnTo>
                    <a:pt x="1548" y="788"/>
                  </a:lnTo>
                  <a:lnTo>
                    <a:pt x="1543" y="774"/>
                  </a:lnTo>
                  <a:lnTo>
                    <a:pt x="1553" y="760"/>
                  </a:lnTo>
                  <a:lnTo>
                    <a:pt x="1553" y="746"/>
                  </a:lnTo>
                  <a:lnTo>
                    <a:pt x="1543" y="741"/>
                  </a:lnTo>
                  <a:lnTo>
                    <a:pt x="1534" y="736"/>
                  </a:lnTo>
                  <a:lnTo>
                    <a:pt x="1520" y="736"/>
                  </a:lnTo>
                  <a:lnTo>
                    <a:pt x="1510" y="736"/>
                  </a:lnTo>
                  <a:lnTo>
                    <a:pt x="1510" y="736"/>
                  </a:lnTo>
                  <a:lnTo>
                    <a:pt x="1510" y="713"/>
                  </a:lnTo>
                  <a:lnTo>
                    <a:pt x="1515" y="690"/>
                  </a:lnTo>
                  <a:lnTo>
                    <a:pt x="1515" y="690"/>
                  </a:lnTo>
                  <a:lnTo>
                    <a:pt x="1496" y="666"/>
                  </a:lnTo>
                  <a:lnTo>
                    <a:pt x="1478" y="647"/>
                  </a:lnTo>
                  <a:lnTo>
                    <a:pt x="1454" y="619"/>
                  </a:lnTo>
                  <a:lnTo>
                    <a:pt x="1435" y="600"/>
                  </a:lnTo>
                  <a:lnTo>
                    <a:pt x="1426" y="582"/>
                  </a:lnTo>
                  <a:lnTo>
                    <a:pt x="1426" y="582"/>
                  </a:lnTo>
                  <a:lnTo>
                    <a:pt x="1426" y="558"/>
                  </a:lnTo>
                  <a:lnTo>
                    <a:pt x="1426" y="558"/>
                  </a:lnTo>
                  <a:lnTo>
                    <a:pt x="1431" y="539"/>
                  </a:lnTo>
                  <a:lnTo>
                    <a:pt x="1435" y="535"/>
                  </a:lnTo>
                  <a:lnTo>
                    <a:pt x="1435" y="521"/>
                  </a:lnTo>
                  <a:lnTo>
                    <a:pt x="1435" y="507"/>
                  </a:lnTo>
                  <a:lnTo>
                    <a:pt x="1426" y="502"/>
                  </a:lnTo>
                  <a:lnTo>
                    <a:pt x="1407" y="493"/>
                  </a:lnTo>
                  <a:lnTo>
                    <a:pt x="1398" y="493"/>
                  </a:lnTo>
                  <a:lnTo>
                    <a:pt x="1384" y="488"/>
                  </a:lnTo>
                  <a:lnTo>
                    <a:pt x="1379" y="488"/>
                  </a:lnTo>
                  <a:lnTo>
                    <a:pt x="1374" y="478"/>
                  </a:lnTo>
                  <a:lnTo>
                    <a:pt x="1374" y="469"/>
                  </a:lnTo>
                  <a:lnTo>
                    <a:pt x="1384" y="464"/>
                  </a:lnTo>
                  <a:lnTo>
                    <a:pt x="1398" y="455"/>
                  </a:lnTo>
                  <a:lnTo>
                    <a:pt x="1402" y="446"/>
                  </a:lnTo>
                  <a:lnTo>
                    <a:pt x="1402" y="436"/>
                  </a:lnTo>
                  <a:lnTo>
                    <a:pt x="1393" y="436"/>
                  </a:lnTo>
                  <a:lnTo>
                    <a:pt x="1384" y="436"/>
                  </a:lnTo>
                  <a:lnTo>
                    <a:pt x="1370" y="436"/>
                  </a:lnTo>
                  <a:lnTo>
                    <a:pt x="1374" y="422"/>
                  </a:lnTo>
                  <a:lnTo>
                    <a:pt x="1384" y="417"/>
                  </a:lnTo>
                  <a:lnTo>
                    <a:pt x="1384" y="403"/>
                  </a:lnTo>
                  <a:lnTo>
                    <a:pt x="1374" y="399"/>
                  </a:lnTo>
                  <a:lnTo>
                    <a:pt x="1360" y="394"/>
                  </a:lnTo>
                  <a:lnTo>
                    <a:pt x="1351" y="389"/>
                  </a:lnTo>
                  <a:lnTo>
                    <a:pt x="1337" y="389"/>
                  </a:lnTo>
                  <a:lnTo>
                    <a:pt x="1327" y="380"/>
                  </a:lnTo>
                  <a:lnTo>
                    <a:pt x="1327" y="371"/>
                  </a:lnTo>
                  <a:lnTo>
                    <a:pt x="1323" y="361"/>
                  </a:lnTo>
                  <a:lnTo>
                    <a:pt x="1318" y="352"/>
                  </a:lnTo>
                  <a:lnTo>
                    <a:pt x="1299" y="342"/>
                  </a:lnTo>
                  <a:lnTo>
                    <a:pt x="1276" y="338"/>
                  </a:lnTo>
                  <a:lnTo>
                    <a:pt x="1262" y="328"/>
                  </a:lnTo>
                  <a:lnTo>
                    <a:pt x="1262" y="328"/>
                  </a:lnTo>
                  <a:lnTo>
                    <a:pt x="1257" y="328"/>
                  </a:lnTo>
                  <a:lnTo>
                    <a:pt x="1257" y="324"/>
                  </a:lnTo>
                  <a:lnTo>
                    <a:pt x="1262" y="314"/>
                  </a:lnTo>
                  <a:lnTo>
                    <a:pt x="1271" y="305"/>
                  </a:lnTo>
                  <a:lnTo>
                    <a:pt x="1271" y="305"/>
                  </a:lnTo>
                  <a:lnTo>
                    <a:pt x="1281" y="300"/>
                  </a:lnTo>
                  <a:lnTo>
                    <a:pt x="1290" y="281"/>
                  </a:lnTo>
                  <a:lnTo>
                    <a:pt x="1295" y="272"/>
                  </a:lnTo>
                  <a:lnTo>
                    <a:pt x="1290" y="267"/>
                  </a:lnTo>
                  <a:lnTo>
                    <a:pt x="1285" y="258"/>
                  </a:lnTo>
                  <a:lnTo>
                    <a:pt x="1271" y="253"/>
                  </a:lnTo>
                  <a:lnTo>
                    <a:pt x="1271" y="253"/>
                  </a:lnTo>
                  <a:lnTo>
                    <a:pt x="1252" y="249"/>
                  </a:lnTo>
                  <a:lnTo>
                    <a:pt x="1238" y="244"/>
                  </a:lnTo>
                  <a:lnTo>
                    <a:pt x="1224" y="230"/>
                  </a:lnTo>
                  <a:lnTo>
                    <a:pt x="1215" y="216"/>
                  </a:lnTo>
                  <a:lnTo>
                    <a:pt x="1215" y="211"/>
                  </a:lnTo>
                  <a:lnTo>
                    <a:pt x="1173" y="220"/>
                  </a:lnTo>
                  <a:lnTo>
                    <a:pt x="1163" y="211"/>
                  </a:lnTo>
                  <a:lnTo>
                    <a:pt x="1168" y="197"/>
                  </a:lnTo>
                  <a:lnTo>
                    <a:pt x="1173" y="178"/>
                  </a:lnTo>
                  <a:lnTo>
                    <a:pt x="1173" y="178"/>
                  </a:lnTo>
                  <a:lnTo>
                    <a:pt x="1177" y="173"/>
                  </a:lnTo>
                  <a:lnTo>
                    <a:pt x="1177" y="169"/>
                  </a:lnTo>
                  <a:lnTo>
                    <a:pt x="1173" y="169"/>
                  </a:lnTo>
                  <a:lnTo>
                    <a:pt x="1173" y="169"/>
                  </a:lnTo>
                  <a:lnTo>
                    <a:pt x="1149" y="159"/>
                  </a:lnTo>
                  <a:lnTo>
                    <a:pt x="1149" y="159"/>
                  </a:lnTo>
                  <a:lnTo>
                    <a:pt x="1144" y="159"/>
                  </a:lnTo>
                  <a:lnTo>
                    <a:pt x="1135" y="159"/>
                  </a:lnTo>
                  <a:lnTo>
                    <a:pt x="1135" y="159"/>
                  </a:lnTo>
                  <a:lnTo>
                    <a:pt x="1112" y="150"/>
                  </a:lnTo>
                  <a:lnTo>
                    <a:pt x="1088" y="136"/>
                  </a:lnTo>
                  <a:lnTo>
                    <a:pt x="1079" y="131"/>
                  </a:lnTo>
                  <a:lnTo>
                    <a:pt x="1055" y="122"/>
                  </a:lnTo>
                  <a:lnTo>
                    <a:pt x="1055" y="122"/>
                  </a:lnTo>
                  <a:lnTo>
                    <a:pt x="1041" y="117"/>
                  </a:lnTo>
                  <a:lnTo>
                    <a:pt x="1041" y="117"/>
                  </a:lnTo>
                  <a:lnTo>
                    <a:pt x="1027" y="117"/>
                  </a:lnTo>
                  <a:lnTo>
                    <a:pt x="1027" y="117"/>
                  </a:lnTo>
                  <a:lnTo>
                    <a:pt x="1008" y="117"/>
                  </a:lnTo>
                  <a:lnTo>
                    <a:pt x="1008" y="117"/>
                  </a:lnTo>
                  <a:lnTo>
                    <a:pt x="985" y="117"/>
                  </a:lnTo>
                  <a:lnTo>
                    <a:pt x="971" y="122"/>
                  </a:lnTo>
                  <a:lnTo>
                    <a:pt x="971" y="122"/>
                  </a:lnTo>
                  <a:lnTo>
                    <a:pt x="966" y="127"/>
                  </a:lnTo>
                  <a:lnTo>
                    <a:pt x="962" y="136"/>
                  </a:lnTo>
                  <a:lnTo>
                    <a:pt x="962" y="136"/>
                  </a:lnTo>
                  <a:lnTo>
                    <a:pt x="957" y="141"/>
                  </a:lnTo>
                  <a:lnTo>
                    <a:pt x="947" y="155"/>
                  </a:lnTo>
                  <a:lnTo>
                    <a:pt x="933" y="155"/>
                  </a:lnTo>
                  <a:lnTo>
                    <a:pt x="915" y="131"/>
                  </a:lnTo>
                  <a:lnTo>
                    <a:pt x="915" y="131"/>
                  </a:lnTo>
                  <a:lnTo>
                    <a:pt x="915" y="131"/>
                  </a:lnTo>
                  <a:lnTo>
                    <a:pt x="905" y="131"/>
                  </a:lnTo>
                  <a:lnTo>
                    <a:pt x="905" y="131"/>
                  </a:lnTo>
                  <a:lnTo>
                    <a:pt x="886" y="131"/>
                  </a:lnTo>
                  <a:lnTo>
                    <a:pt x="886" y="131"/>
                  </a:lnTo>
                  <a:lnTo>
                    <a:pt x="877" y="131"/>
                  </a:lnTo>
                  <a:lnTo>
                    <a:pt x="877" y="131"/>
                  </a:lnTo>
                  <a:lnTo>
                    <a:pt x="854" y="131"/>
                  </a:lnTo>
                  <a:lnTo>
                    <a:pt x="854" y="131"/>
                  </a:lnTo>
                  <a:lnTo>
                    <a:pt x="844" y="127"/>
                  </a:lnTo>
                  <a:lnTo>
                    <a:pt x="826" y="117"/>
                  </a:lnTo>
                  <a:lnTo>
                    <a:pt x="826" y="117"/>
                  </a:lnTo>
                  <a:lnTo>
                    <a:pt x="816" y="108"/>
                  </a:lnTo>
                  <a:lnTo>
                    <a:pt x="811" y="98"/>
                  </a:lnTo>
                  <a:lnTo>
                    <a:pt x="807" y="80"/>
                  </a:lnTo>
                  <a:lnTo>
                    <a:pt x="797" y="70"/>
                  </a:lnTo>
                  <a:lnTo>
                    <a:pt x="797" y="70"/>
                  </a:lnTo>
                  <a:lnTo>
                    <a:pt x="793" y="66"/>
                  </a:lnTo>
                  <a:lnTo>
                    <a:pt x="774" y="66"/>
                  </a:lnTo>
                  <a:lnTo>
                    <a:pt x="774" y="66"/>
                  </a:lnTo>
                  <a:lnTo>
                    <a:pt x="760" y="66"/>
                  </a:lnTo>
                  <a:lnTo>
                    <a:pt x="760" y="66"/>
                  </a:lnTo>
                  <a:lnTo>
                    <a:pt x="741" y="66"/>
                  </a:lnTo>
                  <a:lnTo>
                    <a:pt x="741" y="66"/>
                  </a:lnTo>
                  <a:lnTo>
                    <a:pt x="727" y="66"/>
                  </a:lnTo>
                  <a:lnTo>
                    <a:pt x="713" y="66"/>
                  </a:lnTo>
                  <a:lnTo>
                    <a:pt x="699" y="52"/>
                  </a:lnTo>
                  <a:lnTo>
                    <a:pt x="694" y="33"/>
                  </a:lnTo>
                  <a:lnTo>
                    <a:pt x="680" y="33"/>
                  </a:lnTo>
                  <a:lnTo>
                    <a:pt x="671" y="33"/>
                  </a:lnTo>
                  <a:lnTo>
                    <a:pt x="661" y="33"/>
                  </a:lnTo>
                  <a:lnTo>
                    <a:pt x="643" y="28"/>
                  </a:lnTo>
                  <a:lnTo>
                    <a:pt x="628" y="9"/>
                  </a:lnTo>
                  <a:lnTo>
                    <a:pt x="624" y="9"/>
                  </a:lnTo>
                  <a:lnTo>
                    <a:pt x="610" y="5"/>
                  </a:lnTo>
                  <a:lnTo>
                    <a:pt x="610" y="5"/>
                  </a:lnTo>
                  <a:lnTo>
                    <a:pt x="605" y="0"/>
                  </a:lnTo>
                  <a:lnTo>
                    <a:pt x="596" y="5"/>
                  </a:lnTo>
                  <a:lnTo>
                    <a:pt x="596" y="5"/>
                  </a:lnTo>
                  <a:lnTo>
                    <a:pt x="586" y="5"/>
                  </a:lnTo>
                  <a:lnTo>
                    <a:pt x="568" y="14"/>
                  </a:lnTo>
                  <a:lnTo>
                    <a:pt x="563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35" y="19"/>
                  </a:lnTo>
                  <a:lnTo>
                    <a:pt x="535" y="19"/>
                  </a:lnTo>
                  <a:lnTo>
                    <a:pt x="530" y="14"/>
                  </a:lnTo>
                  <a:lnTo>
                    <a:pt x="516" y="9"/>
                  </a:lnTo>
                  <a:lnTo>
                    <a:pt x="507" y="19"/>
                  </a:lnTo>
                  <a:lnTo>
                    <a:pt x="502" y="33"/>
                  </a:lnTo>
                  <a:lnTo>
                    <a:pt x="497" y="47"/>
                  </a:lnTo>
                  <a:lnTo>
                    <a:pt x="488" y="47"/>
                  </a:lnTo>
                  <a:lnTo>
                    <a:pt x="478" y="47"/>
                  </a:lnTo>
                  <a:lnTo>
                    <a:pt x="469" y="42"/>
                  </a:lnTo>
                  <a:lnTo>
                    <a:pt x="464" y="42"/>
                  </a:lnTo>
                  <a:lnTo>
                    <a:pt x="464" y="42"/>
                  </a:lnTo>
                  <a:lnTo>
                    <a:pt x="450" y="42"/>
                  </a:lnTo>
                  <a:lnTo>
                    <a:pt x="436" y="47"/>
                  </a:lnTo>
                  <a:lnTo>
                    <a:pt x="427" y="52"/>
                  </a:lnTo>
                  <a:lnTo>
                    <a:pt x="427" y="52"/>
                  </a:lnTo>
                  <a:lnTo>
                    <a:pt x="422" y="61"/>
                  </a:lnTo>
                  <a:lnTo>
                    <a:pt x="413" y="66"/>
                  </a:lnTo>
                  <a:lnTo>
                    <a:pt x="399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70" y="66"/>
                  </a:lnTo>
                  <a:lnTo>
                    <a:pt x="370" y="66"/>
                  </a:lnTo>
                  <a:lnTo>
                    <a:pt x="352" y="66"/>
                  </a:lnTo>
                  <a:lnTo>
                    <a:pt x="342" y="66"/>
                  </a:lnTo>
                  <a:lnTo>
                    <a:pt x="324" y="66"/>
                  </a:lnTo>
                  <a:lnTo>
                    <a:pt x="314" y="75"/>
                  </a:lnTo>
                  <a:lnTo>
                    <a:pt x="314" y="75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11" y="89"/>
                  </a:lnTo>
                  <a:lnTo>
                    <a:pt x="211" y="89"/>
                  </a:lnTo>
                  <a:lnTo>
                    <a:pt x="192" y="103"/>
                  </a:lnTo>
                  <a:lnTo>
                    <a:pt x="192" y="103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55" y="103"/>
                  </a:lnTo>
                  <a:lnTo>
                    <a:pt x="117" y="122"/>
                  </a:lnTo>
                  <a:lnTo>
                    <a:pt x="89" y="131"/>
                  </a:lnTo>
                  <a:lnTo>
                    <a:pt x="66" y="136"/>
                  </a:lnTo>
                  <a:lnTo>
                    <a:pt x="56" y="145"/>
                  </a:lnTo>
                  <a:lnTo>
                    <a:pt x="52" y="164"/>
                  </a:lnTo>
                  <a:lnTo>
                    <a:pt x="75" y="173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94" y="178"/>
                  </a:lnTo>
                  <a:lnTo>
                    <a:pt x="98" y="183"/>
                  </a:lnTo>
                  <a:lnTo>
                    <a:pt x="98" y="183"/>
                  </a:lnTo>
                  <a:lnTo>
                    <a:pt x="103" y="202"/>
                  </a:lnTo>
                  <a:lnTo>
                    <a:pt x="98" y="216"/>
                  </a:lnTo>
                  <a:lnTo>
                    <a:pt x="131" y="220"/>
                  </a:lnTo>
                  <a:lnTo>
                    <a:pt x="141" y="267"/>
                  </a:lnTo>
                  <a:lnTo>
                    <a:pt x="117" y="272"/>
                  </a:lnTo>
                  <a:lnTo>
                    <a:pt x="108" y="272"/>
                  </a:lnTo>
                  <a:lnTo>
                    <a:pt x="108" y="291"/>
                  </a:lnTo>
                  <a:lnTo>
                    <a:pt x="112" y="300"/>
                  </a:lnTo>
                  <a:lnTo>
                    <a:pt x="108" y="310"/>
                  </a:lnTo>
                  <a:lnTo>
                    <a:pt x="94" y="324"/>
                  </a:lnTo>
                  <a:lnTo>
                    <a:pt x="89" y="333"/>
                  </a:lnTo>
                  <a:lnTo>
                    <a:pt x="89" y="342"/>
                  </a:lnTo>
                  <a:lnTo>
                    <a:pt x="89" y="366"/>
                  </a:lnTo>
                  <a:lnTo>
                    <a:pt x="89" y="380"/>
                  </a:lnTo>
                  <a:lnTo>
                    <a:pt x="70" y="385"/>
                  </a:lnTo>
                  <a:lnTo>
                    <a:pt x="56" y="389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52" y="417"/>
                  </a:lnTo>
                  <a:lnTo>
                    <a:pt x="52" y="417"/>
                  </a:lnTo>
                  <a:lnTo>
                    <a:pt x="47" y="432"/>
                  </a:lnTo>
                  <a:lnTo>
                    <a:pt x="37" y="441"/>
                  </a:lnTo>
                  <a:lnTo>
                    <a:pt x="14" y="455"/>
                  </a:lnTo>
                  <a:lnTo>
                    <a:pt x="0" y="469"/>
                  </a:lnTo>
                  <a:lnTo>
                    <a:pt x="0" y="478"/>
                  </a:lnTo>
                  <a:lnTo>
                    <a:pt x="14" y="483"/>
                  </a:lnTo>
                  <a:lnTo>
                    <a:pt x="33" y="483"/>
                  </a:lnTo>
                  <a:lnTo>
                    <a:pt x="42" y="488"/>
                  </a:lnTo>
                  <a:lnTo>
                    <a:pt x="66" y="516"/>
                  </a:lnTo>
                  <a:lnTo>
                    <a:pt x="84" y="525"/>
                  </a:lnTo>
                  <a:lnTo>
                    <a:pt x="103" y="530"/>
                  </a:lnTo>
                  <a:lnTo>
                    <a:pt x="127" y="525"/>
                  </a:lnTo>
                  <a:lnTo>
                    <a:pt x="141" y="521"/>
                  </a:lnTo>
                  <a:lnTo>
                    <a:pt x="141" y="521"/>
                  </a:lnTo>
                  <a:lnTo>
                    <a:pt x="141" y="516"/>
                  </a:lnTo>
                  <a:lnTo>
                    <a:pt x="145" y="516"/>
                  </a:lnTo>
                  <a:lnTo>
                    <a:pt x="145" y="521"/>
                  </a:lnTo>
                  <a:lnTo>
                    <a:pt x="145" y="521"/>
                  </a:lnTo>
                  <a:lnTo>
                    <a:pt x="150" y="530"/>
                  </a:lnTo>
                  <a:lnTo>
                    <a:pt x="150" y="553"/>
                  </a:lnTo>
                  <a:lnTo>
                    <a:pt x="150" y="553"/>
                  </a:lnTo>
                  <a:lnTo>
                    <a:pt x="150" y="568"/>
                  </a:lnTo>
                  <a:lnTo>
                    <a:pt x="150" y="568"/>
                  </a:lnTo>
                  <a:lnTo>
                    <a:pt x="150" y="577"/>
                  </a:lnTo>
                  <a:lnTo>
                    <a:pt x="155" y="582"/>
                  </a:lnTo>
                  <a:lnTo>
                    <a:pt x="159" y="582"/>
                  </a:lnTo>
                  <a:lnTo>
                    <a:pt x="159" y="582"/>
                  </a:lnTo>
                  <a:lnTo>
                    <a:pt x="169" y="586"/>
                  </a:lnTo>
                  <a:lnTo>
                    <a:pt x="178" y="586"/>
                  </a:lnTo>
                  <a:lnTo>
                    <a:pt x="178" y="586"/>
                  </a:lnTo>
                  <a:lnTo>
                    <a:pt x="192" y="586"/>
                  </a:lnTo>
                  <a:lnTo>
                    <a:pt x="192" y="586"/>
                  </a:lnTo>
                  <a:lnTo>
                    <a:pt x="206" y="582"/>
                  </a:lnTo>
                  <a:lnTo>
                    <a:pt x="206" y="577"/>
                  </a:lnTo>
                  <a:lnTo>
                    <a:pt x="220" y="553"/>
                  </a:lnTo>
                  <a:lnTo>
                    <a:pt x="234" y="530"/>
                  </a:lnTo>
                  <a:lnTo>
                    <a:pt x="249" y="507"/>
                  </a:lnTo>
                  <a:lnTo>
                    <a:pt x="258" y="48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7" y="488"/>
                  </a:lnTo>
                  <a:lnTo>
                    <a:pt x="277" y="488"/>
                  </a:lnTo>
                  <a:lnTo>
                    <a:pt x="291" y="530"/>
                  </a:lnTo>
                  <a:lnTo>
                    <a:pt x="300" y="535"/>
                  </a:lnTo>
                  <a:lnTo>
                    <a:pt x="300" y="535"/>
                  </a:lnTo>
                  <a:lnTo>
                    <a:pt x="314" y="535"/>
                  </a:lnTo>
                  <a:lnTo>
                    <a:pt x="314" y="535"/>
                  </a:lnTo>
                  <a:lnTo>
                    <a:pt x="324" y="530"/>
                  </a:lnTo>
                  <a:lnTo>
                    <a:pt x="333" y="525"/>
                  </a:lnTo>
                  <a:lnTo>
                    <a:pt x="333" y="525"/>
                  </a:lnTo>
                  <a:lnTo>
                    <a:pt x="342" y="530"/>
                  </a:lnTo>
                  <a:lnTo>
                    <a:pt x="352" y="539"/>
                  </a:lnTo>
                  <a:lnTo>
                    <a:pt x="352" y="558"/>
                  </a:lnTo>
                  <a:lnTo>
                    <a:pt x="356" y="572"/>
                  </a:lnTo>
                  <a:lnTo>
                    <a:pt x="385" y="558"/>
                  </a:lnTo>
                  <a:lnTo>
                    <a:pt x="399" y="558"/>
                  </a:lnTo>
                  <a:lnTo>
                    <a:pt x="399" y="558"/>
                  </a:lnTo>
                  <a:lnTo>
                    <a:pt x="403" y="558"/>
                  </a:lnTo>
                  <a:lnTo>
                    <a:pt x="408" y="563"/>
                  </a:lnTo>
                  <a:lnTo>
                    <a:pt x="408" y="563"/>
                  </a:lnTo>
                  <a:lnTo>
                    <a:pt x="413" y="568"/>
                  </a:lnTo>
                  <a:lnTo>
                    <a:pt x="413" y="568"/>
                  </a:lnTo>
                  <a:lnTo>
                    <a:pt x="413" y="572"/>
                  </a:lnTo>
                  <a:lnTo>
                    <a:pt x="417" y="582"/>
                  </a:lnTo>
                  <a:lnTo>
                    <a:pt x="417" y="582"/>
                  </a:lnTo>
                  <a:lnTo>
                    <a:pt x="417" y="586"/>
                  </a:lnTo>
                  <a:lnTo>
                    <a:pt x="417" y="596"/>
                  </a:lnTo>
                  <a:lnTo>
                    <a:pt x="417" y="605"/>
                  </a:lnTo>
                  <a:lnTo>
                    <a:pt x="408" y="619"/>
                  </a:lnTo>
                  <a:lnTo>
                    <a:pt x="408" y="619"/>
                  </a:lnTo>
                  <a:lnTo>
                    <a:pt x="403" y="619"/>
                  </a:lnTo>
                  <a:lnTo>
                    <a:pt x="403" y="619"/>
                  </a:lnTo>
                  <a:lnTo>
                    <a:pt x="394" y="624"/>
                  </a:lnTo>
                  <a:lnTo>
                    <a:pt x="394" y="624"/>
                  </a:lnTo>
                  <a:lnTo>
                    <a:pt x="394" y="643"/>
                  </a:lnTo>
                  <a:lnTo>
                    <a:pt x="399" y="657"/>
                  </a:lnTo>
                  <a:lnTo>
                    <a:pt x="408" y="666"/>
                  </a:lnTo>
                  <a:lnTo>
                    <a:pt x="408" y="666"/>
                  </a:lnTo>
                  <a:lnTo>
                    <a:pt x="417" y="685"/>
                  </a:lnTo>
                  <a:lnTo>
                    <a:pt x="431" y="708"/>
                  </a:lnTo>
                  <a:lnTo>
                    <a:pt x="446" y="741"/>
                  </a:lnTo>
                  <a:lnTo>
                    <a:pt x="450" y="769"/>
                  </a:lnTo>
                  <a:lnTo>
                    <a:pt x="460" y="779"/>
                  </a:lnTo>
                  <a:lnTo>
                    <a:pt x="460" y="779"/>
                  </a:lnTo>
                  <a:lnTo>
                    <a:pt x="469" y="797"/>
                  </a:lnTo>
                  <a:lnTo>
                    <a:pt x="478" y="816"/>
                  </a:lnTo>
                  <a:lnTo>
                    <a:pt x="478" y="830"/>
                  </a:lnTo>
                  <a:lnTo>
                    <a:pt x="478" y="830"/>
                  </a:lnTo>
                  <a:lnTo>
                    <a:pt x="483" y="844"/>
                  </a:lnTo>
                  <a:lnTo>
                    <a:pt x="492" y="849"/>
                  </a:lnTo>
                  <a:lnTo>
                    <a:pt x="502" y="854"/>
                  </a:lnTo>
                  <a:lnTo>
                    <a:pt x="497" y="919"/>
                  </a:lnTo>
                  <a:lnTo>
                    <a:pt x="525" y="948"/>
                  </a:lnTo>
                  <a:lnTo>
                    <a:pt x="544" y="962"/>
                  </a:lnTo>
                  <a:lnTo>
                    <a:pt x="563" y="957"/>
                  </a:lnTo>
                  <a:lnTo>
                    <a:pt x="563" y="957"/>
                  </a:lnTo>
                  <a:lnTo>
                    <a:pt x="572" y="966"/>
                  </a:lnTo>
                  <a:lnTo>
                    <a:pt x="591" y="971"/>
                  </a:lnTo>
                  <a:lnTo>
                    <a:pt x="591" y="971"/>
                  </a:lnTo>
                  <a:lnTo>
                    <a:pt x="610" y="976"/>
                  </a:lnTo>
                  <a:lnTo>
                    <a:pt x="628" y="976"/>
                  </a:lnTo>
                  <a:lnTo>
                    <a:pt x="643" y="966"/>
                  </a:lnTo>
                  <a:lnTo>
                    <a:pt x="643" y="938"/>
                  </a:lnTo>
                  <a:lnTo>
                    <a:pt x="652" y="938"/>
                  </a:lnTo>
                  <a:lnTo>
                    <a:pt x="666" y="938"/>
                  </a:lnTo>
                  <a:lnTo>
                    <a:pt x="680" y="933"/>
                  </a:lnTo>
                  <a:lnTo>
                    <a:pt x="685" y="910"/>
                  </a:lnTo>
                  <a:lnTo>
                    <a:pt x="704" y="887"/>
                  </a:lnTo>
                  <a:lnTo>
                    <a:pt x="727" y="901"/>
                  </a:lnTo>
                  <a:lnTo>
                    <a:pt x="741" y="924"/>
                  </a:lnTo>
                  <a:lnTo>
                    <a:pt x="760" y="933"/>
                  </a:lnTo>
                  <a:lnTo>
                    <a:pt x="774" y="924"/>
                  </a:lnTo>
                  <a:lnTo>
                    <a:pt x="788" y="919"/>
                  </a:lnTo>
                  <a:lnTo>
                    <a:pt x="793" y="924"/>
                  </a:lnTo>
                  <a:lnTo>
                    <a:pt x="807" y="924"/>
                  </a:lnTo>
                  <a:lnTo>
                    <a:pt x="821" y="924"/>
                  </a:lnTo>
                  <a:lnTo>
                    <a:pt x="826" y="924"/>
                  </a:lnTo>
                  <a:lnTo>
                    <a:pt x="840" y="910"/>
                  </a:lnTo>
                  <a:lnTo>
                    <a:pt x="849" y="910"/>
                  </a:lnTo>
                  <a:lnTo>
                    <a:pt x="854" y="910"/>
                  </a:lnTo>
                  <a:lnTo>
                    <a:pt x="854" y="910"/>
                  </a:lnTo>
                  <a:lnTo>
                    <a:pt x="854" y="910"/>
                  </a:lnTo>
                  <a:lnTo>
                    <a:pt x="863" y="915"/>
                  </a:lnTo>
                  <a:lnTo>
                    <a:pt x="863" y="915"/>
                  </a:lnTo>
                  <a:lnTo>
                    <a:pt x="868" y="919"/>
                  </a:lnTo>
                  <a:lnTo>
                    <a:pt x="877" y="924"/>
                  </a:lnTo>
                  <a:lnTo>
                    <a:pt x="886" y="924"/>
                  </a:lnTo>
                  <a:lnTo>
                    <a:pt x="901" y="919"/>
                  </a:lnTo>
                  <a:lnTo>
                    <a:pt x="915" y="896"/>
                  </a:lnTo>
                  <a:lnTo>
                    <a:pt x="915" y="896"/>
                  </a:lnTo>
                  <a:lnTo>
                    <a:pt x="919" y="891"/>
                  </a:lnTo>
                  <a:lnTo>
                    <a:pt x="924" y="887"/>
                  </a:lnTo>
                  <a:lnTo>
                    <a:pt x="933" y="882"/>
                  </a:lnTo>
                  <a:lnTo>
                    <a:pt x="933" y="882"/>
                  </a:lnTo>
                  <a:lnTo>
                    <a:pt x="952" y="882"/>
                  </a:lnTo>
                  <a:lnTo>
                    <a:pt x="971" y="887"/>
                  </a:lnTo>
                  <a:lnTo>
                    <a:pt x="985" y="877"/>
                  </a:lnTo>
                  <a:lnTo>
                    <a:pt x="1004" y="868"/>
                  </a:lnTo>
                  <a:lnTo>
                    <a:pt x="1018" y="854"/>
                  </a:lnTo>
                  <a:lnTo>
                    <a:pt x="1027" y="840"/>
                  </a:lnTo>
                  <a:lnTo>
                    <a:pt x="1027" y="816"/>
                  </a:lnTo>
                  <a:lnTo>
                    <a:pt x="1027" y="802"/>
                  </a:lnTo>
                  <a:lnTo>
                    <a:pt x="1041" y="802"/>
                  </a:lnTo>
                  <a:lnTo>
                    <a:pt x="1055" y="788"/>
                  </a:lnTo>
                  <a:lnTo>
                    <a:pt x="1060" y="769"/>
                  </a:lnTo>
                  <a:lnTo>
                    <a:pt x="1065" y="760"/>
                  </a:lnTo>
                  <a:lnTo>
                    <a:pt x="1069" y="736"/>
                  </a:lnTo>
                  <a:lnTo>
                    <a:pt x="1069" y="736"/>
                  </a:lnTo>
                  <a:lnTo>
                    <a:pt x="1084" y="741"/>
                  </a:lnTo>
                  <a:lnTo>
                    <a:pt x="1088" y="741"/>
                  </a:lnTo>
                  <a:lnTo>
                    <a:pt x="1098" y="755"/>
                  </a:lnTo>
                  <a:lnTo>
                    <a:pt x="1126" y="760"/>
                  </a:lnTo>
                  <a:lnTo>
                    <a:pt x="1140" y="769"/>
                  </a:lnTo>
                  <a:lnTo>
                    <a:pt x="1144" y="769"/>
                  </a:lnTo>
                  <a:lnTo>
                    <a:pt x="1168" y="788"/>
                  </a:lnTo>
                  <a:lnTo>
                    <a:pt x="1187" y="807"/>
                  </a:lnTo>
                  <a:lnTo>
                    <a:pt x="1220" y="835"/>
                  </a:lnTo>
                  <a:lnTo>
                    <a:pt x="1234" y="863"/>
                  </a:lnTo>
                  <a:lnTo>
                    <a:pt x="1252" y="896"/>
                  </a:lnTo>
                  <a:lnTo>
                    <a:pt x="1266" y="905"/>
                  </a:lnTo>
                  <a:lnTo>
                    <a:pt x="1295" y="933"/>
                  </a:lnTo>
                  <a:lnTo>
                    <a:pt x="1318" y="952"/>
                  </a:lnTo>
                  <a:lnTo>
                    <a:pt x="1332" y="952"/>
                  </a:lnTo>
                  <a:lnTo>
                    <a:pt x="1342" y="962"/>
                  </a:lnTo>
                  <a:lnTo>
                    <a:pt x="1342" y="962"/>
                  </a:lnTo>
                  <a:lnTo>
                    <a:pt x="1346" y="971"/>
                  </a:lnTo>
                  <a:lnTo>
                    <a:pt x="1351" y="985"/>
                  </a:lnTo>
                  <a:lnTo>
                    <a:pt x="1351" y="985"/>
                  </a:lnTo>
                  <a:lnTo>
                    <a:pt x="1351" y="994"/>
                  </a:lnTo>
                  <a:lnTo>
                    <a:pt x="1351" y="994"/>
                  </a:lnTo>
                  <a:lnTo>
                    <a:pt x="1351" y="994"/>
                  </a:lnTo>
                  <a:lnTo>
                    <a:pt x="1388" y="1013"/>
                  </a:lnTo>
                  <a:lnTo>
                    <a:pt x="1417" y="1027"/>
                  </a:lnTo>
                  <a:lnTo>
                    <a:pt x="1431" y="1037"/>
                  </a:lnTo>
                  <a:lnTo>
                    <a:pt x="1435" y="1046"/>
                  </a:lnTo>
                  <a:lnTo>
                    <a:pt x="1435" y="1046"/>
                  </a:lnTo>
                  <a:lnTo>
                    <a:pt x="1435" y="1046"/>
                  </a:lnTo>
                  <a:lnTo>
                    <a:pt x="1445" y="1046"/>
                  </a:lnTo>
                  <a:lnTo>
                    <a:pt x="1468" y="1046"/>
                  </a:lnTo>
                  <a:lnTo>
                    <a:pt x="1539" y="1037"/>
                  </a:lnTo>
                  <a:lnTo>
                    <a:pt x="1618" y="1018"/>
                  </a:lnTo>
                  <a:lnTo>
                    <a:pt x="1646" y="1004"/>
                  </a:lnTo>
                  <a:lnTo>
                    <a:pt x="1670" y="994"/>
                  </a:lnTo>
                  <a:lnTo>
                    <a:pt x="1670" y="994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9" name="Freeform 51"/>
            <p:cNvSpPr>
              <a:spLocks/>
            </p:cNvSpPr>
            <p:nvPr/>
          </p:nvSpPr>
          <p:spPr bwMode="auto">
            <a:xfrm>
              <a:off x="2640" y="3295"/>
              <a:ext cx="94" cy="94"/>
            </a:xfrm>
            <a:custGeom>
              <a:avLst/>
              <a:gdLst/>
              <a:ahLst/>
              <a:cxnLst>
                <a:cxn ang="0">
                  <a:pos x="94" y="47"/>
                </a:cxn>
                <a:cxn ang="0">
                  <a:pos x="94" y="47"/>
                </a:cxn>
                <a:cxn ang="0">
                  <a:pos x="89" y="66"/>
                </a:cxn>
                <a:cxn ang="0">
                  <a:pos x="80" y="80"/>
                </a:cxn>
                <a:cxn ang="0">
                  <a:pos x="66" y="89"/>
                </a:cxn>
                <a:cxn ang="0">
                  <a:pos x="47" y="94"/>
                </a:cxn>
                <a:cxn ang="0">
                  <a:pos x="47" y="94"/>
                </a:cxn>
                <a:cxn ang="0">
                  <a:pos x="28" y="89"/>
                </a:cxn>
                <a:cxn ang="0">
                  <a:pos x="14" y="80"/>
                </a:cxn>
                <a:cxn ang="0">
                  <a:pos x="5" y="6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5" y="28"/>
                </a:cxn>
                <a:cxn ang="0">
                  <a:pos x="14" y="14"/>
                </a:cxn>
                <a:cxn ang="0">
                  <a:pos x="28" y="5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66" y="5"/>
                </a:cxn>
                <a:cxn ang="0">
                  <a:pos x="80" y="14"/>
                </a:cxn>
                <a:cxn ang="0">
                  <a:pos x="89" y="28"/>
                </a:cxn>
                <a:cxn ang="0">
                  <a:pos x="94" y="47"/>
                </a:cxn>
                <a:cxn ang="0">
                  <a:pos x="94" y="47"/>
                </a:cxn>
              </a:cxnLst>
              <a:rect l="0" t="0" r="r" b="b"/>
              <a:pathLst>
                <a:path w="94" h="94">
                  <a:moveTo>
                    <a:pt x="94" y="47"/>
                  </a:moveTo>
                  <a:lnTo>
                    <a:pt x="94" y="47"/>
                  </a:lnTo>
                  <a:lnTo>
                    <a:pt x="89" y="66"/>
                  </a:lnTo>
                  <a:lnTo>
                    <a:pt x="80" y="80"/>
                  </a:lnTo>
                  <a:lnTo>
                    <a:pt x="66" y="89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28" y="89"/>
                  </a:lnTo>
                  <a:lnTo>
                    <a:pt x="14" y="80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5" y="28"/>
                  </a:lnTo>
                  <a:lnTo>
                    <a:pt x="14" y="14"/>
                  </a:lnTo>
                  <a:lnTo>
                    <a:pt x="28" y="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6" y="5"/>
                  </a:lnTo>
                  <a:lnTo>
                    <a:pt x="80" y="14"/>
                  </a:lnTo>
                  <a:lnTo>
                    <a:pt x="89" y="28"/>
                  </a:lnTo>
                  <a:lnTo>
                    <a:pt x="94" y="47"/>
                  </a:lnTo>
                  <a:lnTo>
                    <a:pt x="94" y="47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0" name="Freeform 52"/>
            <p:cNvSpPr>
              <a:spLocks/>
            </p:cNvSpPr>
            <p:nvPr/>
          </p:nvSpPr>
          <p:spPr bwMode="auto">
            <a:xfrm>
              <a:off x="2668" y="3323"/>
              <a:ext cx="38" cy="42"/>
            </a:xfrm>
            <a:custGeom>
              <a:avLst/>
              <a:gdLst/>
              <a:ahLst/>
              <a:cxnLst>
                <a:cxn ang="0">
                  <a:pos x="38" y="19"/>
                </a:cxn>
                <a:cxn ang="0">
                  <a:pos x="38" y="19"/>
                </a:cxn>
                <a:cxn ang="0">
                  <a:pos x="38" y="28"/>
                </a:cxn>
                <a:cxn ang="0">
                  <a:pos x="33" y="33"/>
                </a:cxn>
                <a:cxn ang="0">
                  <a:pos x="29" y="38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0" y="38"/>
                </a:cxn>
                <a:cxn ang="0">
                  <a:pos x="5" y="33"/>
                </a:cxn>
                <a:cxn ang="0">
                  <a:pos x="0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5" y="5"/>
                </a:cxn>
                <a:cxn ang="0">
                  <a:pos x="1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9" y="0"/>
                </a:cxn>
                <a:cxn ang="0">
                  <a:pos x="33" y="5"/>
                </a:cxn>
                <a:cxn ang="0">
                  <a:pos x="38" y="10"/>
                </a:cxn>
                <a:cxn ang="0">
                  <a:pos x="38" y="19"/>
                </a:cxn>
                <a:cxn ang="0">
                  <a:pos x="38" y="19"/>
                </a:cxn>
              </a:cxnLst>
              <a:rect l="0" t="0" r="r" b="b"/>
              <a:pathLst>
                <a:path w="38" h="42">
                  <a:moveTo>
                    <a:pt x="38" y="19"/>
                  </a:moveTo>
                  <a:lnTo>
                    <a:pt x="38" y="19"/>
                  </a:lnTo>
                  <a:lnTo>
                    <a:pt x="38" y="28"/>
                  </a:lnTo>
                  <a:lnTo>
                    <a:pt x="33" y="33"/>
                  </a:lnTo>
                  <a:lnTo>
                    <a:pt x="29" y="38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0" y="38"/>
                  </a:lnTo>
                  <a:lnTo>
                    <a:pt x="5" y="33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33" y="5"/>
                  </a:lnTo>
                  <a:lnTo>
                    <a:pt x="38" y="10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1" name="Freeform 53"/>
            <p:cNvSpPr>
              <a:spLocks/>
            </p:cNvSpPr>
            <p:nvPr/>
          </p:nvSpPr>
          <p:spPr bwMode="auto">
            <a:xfrm>
              <a:off x="1078" y="537"/>
              <a:ext cx="108" cy="103"/>
            </a:xfrm>
            <a:custGeom>
              <a:avLst/>
              <a:gdLst/>
              <a:ahLst/>
              <a:cxnLst>
                <a:cxn ang="0">
                  <a:pos x="42" y="42"/>
                </a:cxn>
                <a:cxn ang="0">
                  <a:pos x="42" y="42"/>
                </a:cxn>
                <a:cxn ang="0">
                  <a:pos x="42" y="56"/>
                </a:cxn>
                <a:cxn ang="0">
                  <a:pos x="33" y="70"/>
                </a:cxn>
                <a:cxn ang="0">
                  <a:pos x="19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14" y="103"/>
                </a:cxn>
                <a:cxn ang="0">
                  <a:pos x="14" y="103"/>
                </a:cxn>
                <a:cxn ang="0">
                  <a:pos x="38" y="84"/>
                </a:cxn>
                <a:cxn ang="0">
                  <a:pos x="47" y="75"/>
                </a:cxn>
                <a:cxn ang="0">
                  <a:pos x="57" y="61"/>
                </a:cxn>
                <a:cxn ang="0">
                  <a:pos x="57" y="61"/>
                </a:cxn>
                <a:cxn ang="0">
                  <a:pos x="61" y="75"/>
                </a:cxn>
                <a:cxn ang="0">
                  <a:pos x="71" y="84"/>
                </a:cxn>
                <a:cxn ang="0">
                  <a:pos x="80" y="93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89" y="79"/>
                </a:cxn>
                <a:cxn ang="0">
                  <a:pos x="75" y="70"/>
                </a:cxn>
                <a:cxn ang="0">
                  <a:pos x="66" y="56"/>
                </a:cxn>
                <a:cxn ang="0">
                  <a:pos x="61" y="37"/>
                </a:cxn>
                <a:cxn ang="0">
                  <a:pos x="103" y="37"/>
                </a:cxn>
                <a:cxn ang="0">
                  <a:pos x="103" y="28"/>
                </a:cxn>
                <a:cxn ang="0">
                  <a:pos x="61" y="28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7" y="0"/>
                </a:cxn>
                <a:cxn ang="0">
                  <a:pos x="47" y="0"/>
                </a:cxn>
                <a:cxn ang="0">
                  <a:pos x="47" y="28"/>
                </a:cxn>
                <a:cxn ang="0">
                  <a:pos x="5" y="28"/>
                </a:cxn>
                <a:cxn ang="0">
                  <a:pos x="5" y="42"/>
                </a:cxn>
                <a:cxn ang="0">
                  <a:pos x="42" y="42"/>
                </a:cxn>
                <a:cxn ang="0">
                  <a:pos x="42" y="42"/>
                </a:cxn>
              </a:cxnLst>
              <a:rect l="0" t="0" r="r" b="b"/>
              <a:pathLst>
                <a:path w="108" h="103">
                  <a:moveTo>
                    <a:pt x="42" y="42"/>
                  </a:moveTo>
                  <a:lnTo>
                    <a:pt x="42" y="42"/>
                  </a:lnTo>
                  <a:lnTo>
                    <a:pt x="42" y="56"/>
                  </a:lnTo>
                  <a:lnTo>
                    <a:pt x="33" y="70"/>
                  </a:lnTo>
                  <a:lnTo>
                    <a:pt x="19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38" y="84"/>
                  </a:lnTo>
                  <a:lnTo>
                    <a:pt x="47" y="75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61" y="75"/>
                  </a:lnTo>
                  <a:lnTo>
                    <a:pt x="71" y="84"/>
                  </a:lnTo>
                  <a:lnTo>
                    <a:pt x="80" y="93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89" y="79"/>
                  </a:lnTo>
                  <a:lnTo>
                    <a:pt x="75" y="70"/>
                  </a:lnTo>
                  <a:lnTo>
                    <a:pt x="66" y="56"/>
                  </a:lnTo>
                  <a:lnTo>
                    <a:pt x="61" y="37"/>
                  </a:lnTo>
                  <a:lnTo>
                    <a:pt x="103" y="37"/>
                  </a:lnTo>
                  <a:lnTo>
                    <a:pt x="103" y="28"/>
                  </a:lnTo>
                  <a:lnTo>
                    <a:pt x="61" y="28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7" y="28"/>
                  </a:lnTo>
                  <a:lnTo>
                    <a:pt x="5" y="28"/>
                  </a:lnTo>
                  <a:lnTo>
                    <a:pt x="5" y="42"/>
                  </a:lnTo>
                  <a:lnTo>
                    <a:pt x="42" y="4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2" name="Freeform 54"/>
            <p:cNvSpPr>
              <a:spLocks noEditPoints="1"/>
            </p:cNvSpPr>
            <p:nvPr/>
          </p:nvSpPr>
          <p:spPr bwMode="auto">
            <a:xfrm>
              <a:off x="1256" y="537"/>
              <a:ext cx="104" cy="98"/>
            </a:xfrm>
            <a:custGeom>
              <a:avLst/>
              <a:gdLst/>
              <a:ahLst/>
              <a:cxnLst>
                <a:cxn ang="0">
                  <a:pos x="52" y="37"/>
                </a:cxn>
                <a:cxn ang="0">
                  <a:pos x="61" y="32"/>
                </a:cxn>
                <a:cxn ang="0">
                  <a:pos x="52" y="0"/>
                </a:cxn>
                <a:cxn ang="0">
                  <a:pos x="38" y="4"/>
                </a:cxn>
                <a:cxn ang="0">
                  <a:pos x="47" y="37"/>
                </a:cxn>
                <a:cxn ang="0">
                  <a:pos x="52" y="37"/>
                </a:cxn>
                <a:cxn ang="0">
                  <a:pos x="94" y="14"/>
                </a:cxn>
                <a:cxn ang="0">
                  <a:pos x="94" y="9"/>
                </a:cxn>
                <a:cxn ang="0">
                  <a:pos x="94" y="9"/>
                </a:cxn>
                <a:cxn ang="0">
                  <a:pos x="85" y="4"/>
                </a:cxn>
                <a:cxn ang="0">
                  <a:pos x="76" y="0"/>
                </a:cxn>
                <a:cxn ang="0">
                  <a:pos x="57" y="46"/>
                </a:cxn>
                <a:cxn ang="0">
                  <a:pos x="0" y="56"/>
                </a:cxn>
                <a:cxn ang="0">
                  <a:pos x="104" y="46"/>
                </a:cxn>
                <a:cxn ang="0">
                  <a:pos x="76" y="46"/>
                </a:cxn>
                <a:cxn ang="0">
                  <a:pos x="94" y="14"/>
                </a:cxn>
                <a:cxn ang="0">
                  <a:pos x="38" y="37"/>
                </a:cxn>
                <a:cxn ang="0">
                  <a:pos x="24" y="14"/>
                </a:cxn>
                <a:cxn ang="0">
                  <a:pos x="19" y="4"/>
                </a:cxn>
                <a:cxn ang="0">
                  <a:pos x="15" y="9"/>
                </a:cxn>
                <a:cxn ang="0">
                  <a:pos x="5" y="14"/>
                </a:cxn>
                <a:cxn ang="0">
                  <a:pos x="24" y="42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3" y="65"/>
                </a:cxn>
                <a:cxn ang="0">
                  <a:pos x="29" y="61"/>
                </a:cxn>
                <a:cxn ang="0">
                  <a:pos x="0" y="89"/>
                </a:cxn>
                <a:cxn ang="0">
                  <a:pos x="15" y="98"/>
                </a:cxn>
                <a:cxn ang="0">
                  <a:pos x="38" y="75"/>
                </a:cxn>
                <a:cxn ang="0">
                  <a:pos x="47" y="70"/>
                </a:cxn>
                <a:cxn ang="0">
                  <a:pos x="47" y="70"/>
                </a:cxn>
                <a:cxn ang="0">
                  <a:pos x="43" y="65"/>
                </a:cxn>
                <a:cxn ang="0">
                  <a:pos x="94" y="93"/>
                </a:cxn>
                <a:cxn ang="0">
                  <a:pos x="104" y="89"/>
                </a:cxn>
                <a:cxn ang="0">
                  <a:pos x="71" y="61"/>
                </a:cxn>
                <a:cxn ang="0">
                  <a:pos x="66" y="65"/>
                </a:cxn>
                <a:cxn ang="0">
                  <a:pos x="57" y="70"/>
                </a:cxn>
                <a:cxn ang="0">
                  <a:pos x="90" y="98"/>
                </a:cxn>
                <a:cxn ang="0">
                  <a:pos x="94" y="93"/>
                </a:cxn>
                <a:cxn ang="0">
                  <a:pos x="94" y="93"/>
                </a:cxn>
              </a:cxnLst>
              <a:rect l="0" t="0" r="r" b="b"/>
              <a:pathLst>
                <a:path w="104" h="98">
                  <a:moveTo>
                    <a:pt x="52" y="37"/>
                  </a:moveTo>
                  <a:lnTo>
                    <a:pt x="52" y="37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37"/>
                  </a:lnTo>
                  <a:close/>
                  <a:moveTo>
                    <a:pt x="94" y="14"/>
                  </a:moveTo>
                  <a:lnTo>
                    <a:pt x="94" y="14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57" y="46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104" y="56"/>
                  </a:lnTo>
                  <a:lnTo>
                    <a:pt x="104" y="46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4"/>
                  </a:lnTo>
                  <a:close/>
                  <a:moveTo>
                    <a:pt x="38" y="37"/>
                  </a:moveTo>
                  <a:lnTo>
                    <a:pt x="38" y="3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37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19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5" y="98"/>
                  </a:lnTo>
                  <a:lnTo>
                    <a:pt x="15" y="98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close/>
                  <a:moveTo>
                    <a:pt x="94" y="93"/>
                  </a:moveTo>
                  <a:lnTo>
                    <a:pt x="94" y="93"/>
                  </a:lnTo>
                  <a:lnTo>
                    <a:pt x="104" y="89"/>
                  </a:lnTo>
                  <a:lnTo>
                    <a:pt x="104" y="89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94" y="9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3" name="Freeform 55"/>
            <p:cNvSpPr>
              <a:spLocks noEditPoints="1"/>
            </p:cNvSpPr>
            <p:nvPr/>
          </p:nvSpPr>
          <p:spPr bwMode="auto">
            <a:xfrm>
              <a:off x="1435" y="537"/>
              <a:ext cx="98" cy="103"/>
            </a:xfrm>
            <a:custGeom>
              <a:avLst/>
              <a:gdLst/>
              <a:ahLst/>
              <a:cxnLst>
                <a:cxn ang="0">
                  <a:pos x="19" y="32"/>
                </a:cxn>
                <a:cxn ang="0">
                  <a:pos x="79" y="23"/>
                </a:cxn>
                <a:cxn ang="0">
                  <a:pos x="94" y="32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37" y="0"/>
                </a:cxn>
                <a:cxn ang="0">
                  <a:pos x="42" y="9"/>
                </a:cxn>
                <a:cxn ang="0">
                  <a:pos x="4" y="32"/>
                </a:cxn>
                <a:cxn ang="0">
                  <a:pos x="0" y="56"/>
                </a:cxn>
                <a:cxn ang="0">
                  <a:pos x="23" y="56"/>
                </a:cxn>
                <a:cxn ang="0">
                  <a:pos x="14" y="70"/>
                </a:cxn>
                <a:cxn ang="0">
                  <a:pos x="37" y="79"/>
                </a:cxn>
                <a:cxn ang="0">
                  <a:pos x="23" y="84"/>
                </a:cxn>
                <a:cxn ang="0">
                  <a:pos x="4" y="89"/>
                </a:cxn>
                <a:cxn ang="0">
                  <a:pos x="9" y="103"/>
                </a:cxn>
                <a:cxn ang="0">
                  <a:pos x="56" y="84"/>
                </a:cxn>
                <a:cxn ang="0">
                  <a:pos x="70" y="93"/>
                </a:cxn>
                <a:cxn ang="0">
                  <a:pos x="84" y="103"/>
                </a:cxn>
                <a:cxn ang="0">
                  <a:pos x="89" y="93"/>
                </a:cxn>
                <a:cxn ang="0">
                  <a:pos x="94" y="89"/>
                </a:cxn>
                <a:cxn ang="0">
                  <a:pos x="65" y="75"/>
                </a:cxn>
                <a:cxn ang="0">
                  <a:pos x="98" y="56"/>
                </a:cxn>
                <a:cxn ang="0">
                  <a:pos x="47" y="42"/>
                </a:cxn>
                <a:cxn ang="0">
                  <a:pos x="51" y="32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42" y="28"/>
                </a:cxn>
                <a:cxn ang="0">
                  <a:pos x="37" y="23"/>
                </a:cxn>
                <a:cxn ang="0">
                  <a:pos x="33" y="42"/>
                </a:cxn>
                <a:cxn ang="0">
                  <a:pos x="0" y="42"/>
                </a:cxn>
                <a:cxn ang="0">
                  <a:pos x="0" y="56"/>
                </a:cxn>
                <a:cxn ang="0">
                  <a:pos x="51" y="70"/>
                </a:cxn>
                <a:cxn ang="0">
                  <a:pos x="42" y="56"/>
                </a:cxn>
                <a:cxn ang="0">
                  <a:pos x="61" y="56"/>
                </a:cxn>
                <a:cxn ang="0">
                  <a:pos x="51" y="70"/>
                </a:cxn>
              </a:cxnLst>
              <a:rect l="0" t="0" r="r" b="b"/>
              <a:pathLst>
                <a:path w="98" h="103">
                  <a:moveTo>
                    <a:pt x="4" y="32"/>
                  </a:moveTo>
                  <a:lnTo>
                    <a:pt x="19" y="32"/>
                  </a:lnTo>
                  <a:lnTo>
                    <a:pt x="19" y="23"/>
                  </a:lnTo>
                  <a:lnTo>
                    <a:pt x="79" y="23"/>
                  </a:lnTo>
                  <a:lnTo>
                    <a:pt x="79" y="32"/>
                  </a:lnTo>
                  <a:lnTo>
                    <a:pt x="94" y="32"/>
                  </a:lnTo>
                  <a:lnTo>
                    <a:pt x="94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9"/>
                  </a:lnTo>
                  <a:lnTo>
                    <a:pt x="4" y="9"/>
                  </a:lnTo>
                  <a:lnTo>
                    <a:pt x="4" y="32"/>
                  </a:lnTo>
                  <a:lnTo>
                    <a:pt x="4" y="32"/>
                  </a:lnTo>
                  <a:close/>
                  <a:moveTo>
                    <a:pt x="0" y="56"/>
                  </a:moveTo>
                  <a:lnTo>
                    <a:pt x="23" y="56"/>
                  </a:lnTo>
                  <a:lnTo>
                    <a:pt x="23" y="56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23" y="84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37" y="93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70" y="93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75" y="56"/>
                  </a:lnTo>
                  <a:lnTo>
                    <a:pt x="98" y="56"/>
                  </a:lnTo>
                  <a:lnTo>
                    <a:pt x="98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56"/>
                  </a:lnTo>
                  <a:lnTo>
                    <a:pt x="0" y="56"/>
                  </a:lnTo>
                  <a:close/>
                  <a:moveTo>
                    <a:pt x="51" y="70"/>
                  </a:moveTo>
                  <a:lnTo>
                    <a:pt x="51" y="70"/>
                  </a:lnTo>
                  <a:lnTo>
                    <a:pt x="37" y="65"/>
                  </a:lnTo>
                  <a:lnTo>
                    <a:pt x="42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4" name="Freeform 56"/>
            <p:cNvSpPr>
              <a:spLocks noEditPoints="1"/>
            </p:cNvSpPr>
            <p:nvPr/>
          </p:nvSpPr>
          <p:spPr bwMode="auto">
            <a:xfrm>
              <a:off x="1608" y="537"/>
              <a:ext cx="104" cy="103"/>
            </a:xfrm>
            <a:custGeom>
              <a:avLst/>
              <a:gdLst/>
              <a:ahLst/>
              <a:cxnLst>
                <a:cxn ang="0">
                  <a:pos x="71" y="18"/>
                </a:cxn>
                <a:cxn ang="0">
                  <a:pos x="94" y="51"/>
                </a:cxn>
                <a:cxn ang="0">
                  <a:pos x="104" y="37"/>
                </a:cxn>
                <a:cxn ang="0">
                  <a:pos x="89" y="28"/>
                </a:cxn>
                <a:cxn ang="0">
                  <a:pos x="75" y="4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43" y="32"/>
                </a:cxn>
                <a:cxn ang="0">
                  <a:pos x="43" y="23"/>
                </a:cxn>
                <a:cxn ang="0">
                  <a:pos x="43" y="23"/>
                </a:cxn>
                <a:cxn ang="0">
                  <a:pos x="43" y="18"/>
                </a:cxn>
                <a:cxn ang="0">
                  <a:pos x="33" y="18"/>
                </a:cxn>
                <a:cxn ang="0">
                  <a:pos x="28" y="70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19" y="0"/>
                </a:cxn>
                <a:cxn ang="0">
                  <a:pos x="14" y="75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0" y="1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19" y="84"/>
                </a:cxn>
                <a:cxn ang="0">
                  <a:pos x="33" y="89"/>
                </a:cxn>
                <a:cxn ang="0">
                  <a:pos x="43" y="46"/>
                </a:cxn>
                <a:cxn ang="0">
                  <a:pos x="47" y="51"/>
                </a:cxn>
                <a:cxn ang="0">
                  <a:pos x="71" y="18"/>
                </a:cxn>
                <a:cxn ang="0">
                  <a:pos x="71" y="18"/>
                </a:cxn>
                <a:cxn ang="0">
                  <a:pos x="61" y="37"/>
                </a:cxn>
                <a:cxn ang="0">
                  <a:pos x="66" y="46"/>
                </a:cxn>
                <a:cxn ang="0">
                  <a:pos x="66" y="51"/>
                </a:cxn>
                <a:cxn ang="0">
                  <a:pos x="80" y="46"/>
                </a:cxn>
                <a:cxn ang="0">
                  <a:pos x="71" y="32"/>
                </a:cxn>
                <a:cxn ang="0">
                  <a:pos x="57" y="84"/>
                </a:cxn>
                <a:cxn ang="0">
                  <a:pos x="75" y="103"/>
                </a:cxn>
                <a:cxn ang="0">
                  <a:pos x="89" y="93"/>
                </a:cxn>
                <a:cxn ang="0">
                  <a:pos x="85" y="89"/>
                </a:cxn>
                <a:cxn ang="0">
                  <a:pos x="80" y="84"/>
                </a:cxn>
                <a:cxn ang="0">
                  <a:pos x="80" y="79"/>
                </a:cxn>
                <a:cxn ang="0">
                  <a:pos x="94" y="51"/>
                </a:cxn>
                <a:cxn ang="0">
                  <a:pos x="52" y="65"/>
                </a:cxn>
                <a:cxn ang="0">
                  <a:pos x="75" y="65"/>
                </a:cxn>
                <a:cxn ang="0">
                  <a:pos x="71" y="75"/>
                </a:cxn>
                <a:cxn ang="0">
                  <a:pos x="47" y="79"/>
                </a:cxn>
                <a:cxn ang="0">
                  <a:pos x="57" y="84"/>
                </a:cxn>
                <a:cxn ang="0">
                  <a:pos x="57" y="84"/>
                </a:cxn>
              </a:cxnLst>
              <a:rect l="0" t="0" r="r" b="b"/>
              <a:pathLst>
                <a:path w="104" h="103">
                  <a:moveTo>
                    <a:pt x="71" y="18"/>
                  </a:moveTo>
                  <a:lnTo>
                    <a:pt x="71" y="18"/>
                  </a:lnTo>
                  <a:lnTo>
                    <a:pt x="80" y="37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89" y="2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2" y="18"/>
                  </a:lnTo>
                  <a:lnTo>
                    <a:pt x="43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38" y="18"/>
                  </a:lnTo>
                  <a:lnTo>
                    <a:pt x="33" y="18"/>
                  </a:lnTo>
                  <a:lnTo>
                    <a:pt x="33" y="70"/>
                  </a:lnTo>
                  <a:lnTo>
                    <a:pt x="28" y="70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75"/>
                  </a:lnTo>
                  <a:lnTo>
                    <a:pt x="14" y="7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5" y="18"/>
                  </a:lnTo>
                  <a:lnTo>
                    <a:pt x="0" y="1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33" y="79"/>
                  </a:lnTo>
                  <a:lnTo>
                    <a:pt x="33" y="89"/>
                  </a:lnTo>
                  <a:lnTo>
                    <a:pt x="43" y="89"/>
                  </a:lnTo>
                  <a:lnTo>
                    <a:pt x="43" y="46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61" y="32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71" y="18"/>
                  </a:lnTo>
                  <a:close/>
                  <a:moveTo>
                    <a:pt x="71" y="32"/>
                  </a:moveTo>
                  <a:lnTo>
                    <a:pt x="61" y="37"/>
                  </a:lnTo>
                  <a:lnTo>
                    <a:pt x="61" y="37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6" y="51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close/>
                  <a:moveTo>
                    <a:pt x="57" y="84"/>
                  </a:moveTo>
                  <a:lnTo>
                    <a:pt x="57" y="84"/>
                  </a:lnTo>
                  <a:lnTo>
                    <a:pt x="75" y="103"/>
                  </a:lnTo>
                  <a:lnTo>
                    <a:pt x="75" y="103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5" y="89"/>
                  </a:lnTo>
                  <a:lnTo>
                    <a:pt x="85" y="89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94" y="51"/>
                  </a:lnTo>
                  <a:lnTo>
                    <a:pt x="52" y="51"/>
                  </a:lnTo>
                  <a:lnTo>
                    <a:pt x="52" y="65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57" y="70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5" name="Freeform 57"/>
            <p:cNvSpPr>
              <a:spLocks/>
            </p:cNvSpPr>
            <p:nvPr/>
          </p:nvSpPr>
          <p:spPr bwMode="auto">
            <a:xfrm>
              <a:off x="1782" y="537"/>
              <a:ext cx="103" cy="98"/>
            </a:xfrm>
            <a:custGeom>
              <a:avLst/>
              <a:gdLst/>
              <a:ahLst/>
              <a:cxnLst>
                <a:cxn ang="0">
                  <a:pos x="56" y="18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42" y="9"/>
                </a:cxn>
                <a:cxn ang="0">
                  <a:pos x="37" y="37"/>
                </a:cxn>
                <a:cxn ang="0">
                  <a:pos x="28" y="28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14" y="0"/>
                </a:cxn>
                <a:cxn ang="0">
                  <a:pos x="0" y="28"/>
                </a:cxn>
                <a:cxn ang="0">
                  <a:pos x="14" y="37"/>
                </a:cxn>
                <a:cxn ang="0">
                  <a:pos x="14" y="70"/>
                </a:cxn>
                <a:cxn ang="0">
                  <a:pos x="0" y="70"/>
                </a:cxn>
                <a:cxn ang="0">
                  <a:pos x="5" y="89"/>
                </a:cxn>
                <a:cxn ang="0">
                  <a:pos x="9" y="84"/>
                </a:cxn>
                <a:cxn ang="0">
                  <a:pos x="37" y="75"/>
                </a:cxn>
                <a:cxn ang="0">
                  <a:pos x="37" y="70"/>
                </a:cxn>
                <a:cxn ang="0">
                  <a:pos x="37" y="61"/>
                </a:cxn>
                <a:cxn ang="0">
                  <a:pos x="28" y="37"/>
                </a:cxn>
                <a:cxn ang="0">
                  <a:pos x="37" y="51"/>
                </a:cxn>
                <a:cxn ang="0">
                  <a:pos x="42" y="84"/>
                </a:cxn>
                <a:cxn ang="0">
                  <a:pos x="42" y="93"/>
                </a:cxn>
                <a:cxn ang="0">
                  <a:pos x="51" y="98"/>
                </a:cxn>
                <a:cxn ang="0">
                  <a:pos x="75" y="98"/>
                </a:cxn>
                <a:cxn ang="0">
                  <a:pos x="89" y="98"/>
                </a:cxn>
                <a:cxn ang="0">
                  <a:pos x="98" y="98"/>
                </a:cxn>
                <a:cxn ang="0">
                  <a:pos x="103" y="79"/>
                </a:cxn>
                <a:cxn ang="0">
                  <a:pos x="89" y="75"/>
                </a:cxn>
                <a:cxn ang="0">
                  <a:pos x="84" y="84"/>
                </a:cxn>
                <a:cxn ang="0">
                  <a:pos x="66" y="89"/>
                </a:cxn>
                <a:cxn ang="0">
                  <a:pos x="56" y="84"/>
                </a:cxn>
                <a:cxn ang="0">
                  <a:pos x="56" y="46"/>
                </a:cxn>
                <a:cxn ang="0">
                  <a:pos x="61" y="79"/>
                </a:cxn>
                <a:cxn ang="0">
                  <a:pos x="75" y="37"/>
                </a:cxn>
                <a:cxn ang="0">
                  <a:pos x="80" y="56"/>
                </a:cxn>
                <a:cxn ang="0">
                  <a:pos x="80" y="61"/>
                </a:cxn>
                <a:cxn ang="0">
                  <a:pos x="75" y="61"/>
                </a:cxn>
                <a:cxn ang="0">
                  <a:pos x="80" y="75"/>
                </a:cxn>
                <a:cxn ang="0">
                  <a:pos x="98" y="65"/>
                </a:cxn>
                <a:cxn ang="0">
                  <a:pos x="94" y="18"/>
                </a:cxn>
                <a:cxn ang="0">
                  <a:pos x="75" y="9"/>
                </a:cxn>
                <a:cxn ang="0">
                  <a:pos x="75" y="4"/>
                </a:cxn>
                <a:cxn ang="0">
                  <a:pos x="75" y="0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1" y="28"/>
                </a:cxn>
                <a:cxn ang="0">
                  <a:pos x="56" y="32"/>
                </a:cxn>
                <a:cxn ang="0">
                  <a:pos x="56" y="18"/>
                </a:cxn>
              </a:cxnLst>
              <a:rect l="0" t="0" r="r" b="b"/>
              <a:pathLst>
                <a:path w="103" h="98">
                  <a:moveTo>
                    <a:pt x="56" y="18"/>
                  </a:moveTo>
                  <a:lnTo>
                    <a:pt x="56" y="18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47" y="9"/>
                  </a:lnTo>
                  <a:lnTo>
                    <a:pt x="42" y="9"/>
                  </a:lnTo>
                  <a:lnTo>
                    <a:pt x="42" y="37"/>
                  </a:lnTo>
                  <a:lnTo>
                    <a:pt x="37" y="37"/>
                  </a:lnTo>
                  <a:lnTo>
                    <a:pt x="37" y="28"/>
                  </a:lnTo>
                  <a:lnTo>
                    <a:pt x="28" y="2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37"/>
                  </a:lnTo>
                  <a:lnTo>
                    <a:pt x="14" y="37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5" y="89"/>
                  </a:lnTo>
                  <a:lnTo>
                    <a:pt x="5" y="89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28" y="37"/>
                  </a:lnTo>
                  <a:lnTo>
                    <a:pt x="33" y="37"/>
                  </a:lnTo>
                  <a:lnTo>
                    <a:pt x="37" y="51"/>
                  </a:lnTo>
                  <a:lnTo>
                    <a:pt x="42" y="51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93"/>
                  </a:lnTo>
                  <a:lnTo>
                    <a:pt x="47" y="98"/>
                  </a:lnTo>
                  <a:lnTo>
                    <a:pt x="51" y="98"/>
                  </a:lnTo>
                  <a:lnTo>
                    <a:pt x="66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89" y="98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3" y="89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4" y="84"/>
                  </a:lnTo>
                  <a:lnTo>
                    <a:pt x="75" y="89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56" y="84"/>
                  </a:lnTo>
                  <a:lnTo>
                    <a:pt x="56" y="75"/>
                  </a:lnTo>
                  <a:lnTo>
                    <a:pt x="56" y="46"/>
                  </a:lnTo>
                  <a:lnTo>
                    <a:pt x="61" y="42"/>
                  </a:lnTo>
                  <a:lnTo>
                    <a:pt x="61" y="79"/>
                  </a:lnTo>
                  <a:lnTo>
                    <a:pt x="75" y="79"/>
                  </a:lnTo>
                  <a:lnTo>
                    <a:pt x="75" y="37"/>
                  </a:lnTo>
                  <a:lnTo>
                    <a:pt x="80" y="37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94" y="70"/>
                  </a:lnTo>
                  <a:lnTo>
                    <a:pt x="98" y="65"/>
                  </a:lnTo>
                  <a:lnTo>
                    <a:pt x="94" y="61"/>
                  </a:lnTo>
                  <a:lnTo>
                    <a:pt x="94" y="18"/>
                  </a:lnTo>
                  <a:lnTo>
                    <a:pt x="75" y="23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1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6" name="Freeform 58"/>
            <p:cNvSpPr>
              <a:spLocks noEditPoints="1"/>
            </p:cNvSpPr>
            <p:nvPr/>
          </p:nvSpPr>
          <p:spPr bwMode="auto">
            <a:xfrm>
              <a:off x="1965" y="541"/>
              <a:ext cx="89" cy="94"/>
            </a:xfrm>
            <a:custGeom>
              <a:avLst/>
              <a:gdLst/>
              <a:ahLst/>
              <a:cxnLst>
                <a:cxn ang="0">
                  <a:pos x="89" y="94"/>
                </a:cxn>
                <a:cxn ang="0">
                  <a:pos x="89" y="80"/>
                </a:cxn>
                <a:cxn ang="0">
                  <a:pos x="14" y="80"/>
                </a:cxn>
                <a:cxn ang="0">
                  <a:pos x="14" y="10"/>
                </a:cxn>
                <a:cxn ang="0">
                  <a:pos x="84" y="10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4"/>
                </a:cxn>
                <a:cxn ang="0">
                  <a:pos x="89" y="94"/>
                </a:cxn>
                <a:cxn ang="0">
                  <a:pos x="89" y="94"/>
                </a:cxn>
                <a:cxn ang="0">
                  <a:pos x="80" y="71"/>
                </a:cxn>
                <a:cxn ang="0">
                  <a:pos x="80" y="71"/>
                </a:cxn>
                <a:cxn ang="0">
                  <a:pos x="80" y="71"/>
                </a:cxn>
                <a:cxn ang="0">
                  <a:pos x="80" y="71"/>
                </a:cxn>
                <a:cxn ang="0">
                  <a:pos x="61" y="47"/>
                </a:cxn>
                <a:cxn ang="0">
                  <a:pos x="61" y="47"/>
                </a:cxn>
                <a:cxn ang="0">
                  <a:pos x="75" y="28"/>
                </a:cxn>
                <a:cxn ang="0">
                  <a:pos x="75" y="28"/>
                </a:cxn>
                <a:cxn ang="0">
                  <a:pos x="75" y="24"/>
                </a:cxn>
                <a:cxn ang="0">
                  <a:pos x="75" y="2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19" y="71"/>
                </a:cxn>
                <a:cxn ang="0">
                  <a:pos x="19" y="71"/>
                </a:cxn>
                <a:cxn ang="0">
                  <a:pos x="28" y="80"/>
                </a:cxn>
                <a:cxn ang="0">
                  <a:pos x="28" y="80"/>
                </a:cxn>
                <a:cxn ang="0">
                  <a:pos x="51" y="57"/>
                </a:cxn>
                <a:cxn ang="0">
                  <a:pos x="51" y="57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80" y="71"/>
                </a:cxn>
                <a:cxn ang="0">
                  <a:pos x="80" y="71"/>
                </a:cxn>
                <a:cxn ang="0">
                  <a:pos x="80" y="71"/>
                </a:cxn>
              </a:cxnLst>
              <a:rect l="0" t="0" r="r" b="b"/>
              <a:pathLst>
                <a:path w="89" h="94">
                  <a:moveTo>
                    <a:pt x="89" y="94"/>
                  </a:moveTo>
                  <a:lnTo>
                    <a:pt x="89" y="80"/>
                  </a:lnTo>
                  <a:lnTo>
                    <a:pt x="14" y="80"/>
                  </a:lnTo>
                  <a:lnTo>
                    <a:pt x="14" y="10"/>
                  </a:lnTo>
                  <a:lnTo>
                    <a:pt x="84" y="10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89" y="94"/>
                  </a:lnTo>
                  <a:lnTo>
                    <a:pt x="89" y="94"/>
                  </a:lnTo>
                  <a:close/>
                  <a:moveTo>
                    <a:pt x="80" y="71"/>
                  </a:moveTo>
                  <a:lnTo>
                    <a:pt x="80" y="71"/>
                  </a:lnTo>
                  <a:lnTo>
                    <a:pt x="80" y="71"/>
                  </a:lnTo>
                  <a:lnTo>
                    <a:pt x="80" y="71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80" y="71"/>
                  </a:lnTo>
                  <a:lnTo>
                    <a:pt x="80" y="71"/>
                  </a:lnTo>
                  <a:lnTo>
                    <a:pt x="8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7" name="Freeform 59"/>
            <p:cNvSpPr>
              <a:spLocks noEditPoints="1"/>
            </p:cNvSpPr>
            <p:nvPr/>
          </p:nvSpPr>
          <p:spPr bwMode="auto">
            <a:xfrm>
              <a:off x="2251" y="1428"/>
              <a:ext cx="103" cy="98"/>
            </a:xfrm>
            <a:custGeom>
              <a:avLst/>
              <a:gdLst/>
              <a:ahLst/>
              <a:cxnLst>
                <a:cxn ang="0">
                  <a:pos x="0" y="89"/>
                </a:cxn>
                <a:cxn ang="0">
                  <a:pos x="14" y="98"/>
                </a:cxn>
                <a:cxn ang="0">
                  <a:pos x="23" y="84"/>
                </a:cxn>
                <a:cxn ang="0">
                  <a:pos x="28" y="80"/>
                </a:cxn>
                <a:cxn ang="0">
                  <a:pos x="19" y="75"/>
                </a:cxn>
                <a:cxn ang="0">
                  <a:pos x="0" y="89"/>
                </a:cxn>
                <a:cxn ang="0">
                  <a:pos x="42" y="28"/>
                </a:cxn>
                <a:cxn ang="0">
                  <a:pos x="28" y="14"/>
                </a:cxn>
                <a:cxn ang="0">
                  <a:pos x="42" y="28"/>
                </a:cxn>
                <a:cxn ang="0">
                  <a:pos x="28" y="9"/>
                </a:cxn>
                <a:cxn ang="0">
                  <a:pos x="47" y="28"/>
                </a:cxn>
                <a:cxn ang="0">
                  <a:pos x="28" y="9"/>
                </a:cxn>
                <a:cxn ang="0">
                  <a:pos x="66" y="9"/>
                </a:cxn>
                <a:cxn ang="0">
                  <a:pos x="61" y="28"/>
                </a:cxn>
                <a:cxn ang="0">
                  <a:pos x="75" y="14"/>
                </a:cxn>
                <a:cxn ang="0">
                  <a:pos x="66" y="9"/>
                </a:cxn>
                <a:cxn ang="0">
                  <a:pos x="75" y="9"/>
                </a:cxn>
                <a:cxn ang="0">
                  <a:pos x="61" y="28"/>
                </a:cxn>
                <a:cxn ang="0">
                  <a:pos x="61" y="9"/>
                </a:cxn>
                <a:cxn ang="0">
                  <a:pos x="33" y="75"/>
                </a:cxn>
                <a:cxn ang="0">
                  <a:pos x="33" y="80"/>
                </a:cxn>
                <a:cxn ang="0">
                  <a:pos x="37" y="94"/>
                </a:cxn>
                <a:cxn ang="0">
                  <a:pos x="52" y="89"/>
                </a:cxn>
                <a:cxn ang="0">
                  <a:pos x="47" y="75"/>
                </a:cxn>
                <a:cxn ang="0">
                  <a:pos x="66" y="75"/>
                </a:cxn>
                <a:cxn ang="0">
                  <a:pos x="56" y="80"/>
                </a:cxn>
                <a:cxn ang="0">
                  <a:pos x="75" y="89"/>
                </a:cxn>
                <a:cxn ang="0">
                  <a:pos x="66" y="75"/>
                </a:cxn>
                <a:cxn ang="0">
                  <a:pos x="66" y="75"/>
                </a:cxn>
                <a:cxn ang="0">
                  <a:pos x="80" y="80"/>
                </a:cxn>
                <a:cxn ang="0">
                  <a:pos x="89" y="98"/>
                </a:cxn>
                <a:cxn ang="0">
                  <a:pos x="103" y="89"/>
                </a:cxn>
                <a:cxn ang="0">
                  <a:pos x="89" y="75"/>
                </a:cxn>
                <a:cxn ang="0">
                  <a:pos x="98" y="61"/>
                </a:cxn>
                <a:cxn ang="0">
                  <a:pos x="61" y="56"/>
                </a:cxn>
                <a:cxn ang="0">
                  <a:pos x="89" y="47"/>
                </a:cxn>
                <a:cxn ang="0">
                  <a:pos x="61" y="42"/>
                </a:cxn>
                <a:cxn ang="0">
                  <a:pos x="94" y="0"/>
                </a:cxn>
                <a:cxn ang="0">
                  <a:pos x="14" y="42"/>
                </a:cxn>
                <a:cxn ang="0">
                  <a:pos x="47" y="47"/>
                </a:cxn>
                <a:cxn ang="0">
                  <a:pos x="14" y="56"/>
                </a:cxn>
                <a:cxn ang="0">
                  <a:pos x="47" y="61"/>
                </a:cxn>
                <a:cxn ang="0">
                  <a:pos x="5" y="70"/>
                </a:cxn>
                <a:cxn ang="0">
                  <a:pos x="98" y="61"/>
                </a:cxn>
              </a:cxnLst>
              <a:rect l="0" t="0" r="r" b="b"/>
              <a:pathLst>
                <a:path w="103" h="98">
                  <a:moveTo>
                    <a:pt x="0" y="89"/>
                  </a:moveTo>
                  <a:lnTo>
                    <a:pt x="0" y="89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close/>
                  <a:moveTo>
                    <a:pt x="42" y="28"/>
                  </a:moveTo>
                  <a:lnTo>
                    <a:pt x="37" y="9"/>
                  </a:lnTo>
                  <a:lnTo>
                    <a:pt x="28" y="14"/>
                  </a:lnTo>
                  <a:lnTo>
                    <a:pt x="33" y="28"/>
                  </a:lnTo>
                  <a:lnTo>
                    <a:pt x="42" y="28"/>
                  </a:lnTo>
                  <a:lnTo>
                    <a:pt x="42" y="28"/>
                  </a:lnTo>
                  <a:close/>
                  <a:moveTo>
                    <a:pt x="28" y="9"/>
                  </a:moveTo>
                  <a:lnTo>
                    <a:pt x="47" y="9"/>
                  </a:lnTo>
                  <a:lnTo>
                    <a:pt x="47" y="28"/>
                  </a:lnTo>
                  <a:lnTo>
                    <a:pt x="28" y="28"/>
                  </a:lnTo>
                  <a:lnTo>
                    <a:pt x="28" y="9"/>
                  </a:lnTo>
                  <a:lnTo>
                    <a:pt x="28" y="9"/>
                  </a:lnTo>
                  <a:close/>
                  <a:moveTo>
                    <a:pt x="66" y="9"/>
                  </a:moveTo>
                  <a:lnTo>
                    <a:pt x="66" y="9"/>
                  </a:lnTo>
                  <a:lnTo>
                    <a:pt x="61" y="28"/>
                  </a:lnTo>
                  <a:lnTo>
                    <a:pt x="70" y="28"/>
                  </a:lnTo>
                  <a:lnTo>
                    <a:pt x="75" y="14"/>
                  </a:lnTo>
                  <a:lnTo>
                    <a:pt x="66" y="9"/>
                  </a:lnTo>
                  <a:lnTo>
                    <a:pt x="66" y="9"/>
                  </a:lnTo>
                  <a:close/>
                  <a:moveTo>
                    <a:pt x="61" y="9"/>
                  </a:moveTo>
                  <a:lnTo>
                    <a:pt x="75" y="9"/>
                  </a:lnTo>
                  <a:lnTo>
                    <a:pt x="75" y="28"/>
                  </a:lnTo>
                  <a:lnTo>
                    <a:pt x="61" y="28"/>
                  </a:lnTo>
                  <a:lnTo>
                    <a:pt x="61" y="9"/>
                  </a:lnTo>
                  <a:lnTo>
                    <a:pt x="61" y="9"/>
                  </a:lnTo>
                  <a:close/>
                  <a:moveTo>
                    <a:pt x="47" y="75"/>
                  </a:moveTo>
                  <a:lnTo>
                    <a:pt x="33" y="75"/>
                  </a:lnTo>
                  <a:lnTo>
                    <a:pt x="33" y="75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37" y="94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47" y="75"/>
                  </a:lnTo>
                  <a:lnTo>
                    <a:pt x="47" y="75"/>
                  </a:lnTo>
                  <a:lnTo>
                    <a:pt x="47" y="75"/>
                  </a:lnTo>
                  <a:close/>
                  <a:moveTo>
                    <a:pt x="66" y="75"/>
                  </a:moveTo>
                  <a:lnTo>
                    <a:pt x="56" y="80"/>
                  </a:lnTo>
                  <a:lnTo>
                    <a:pt x="56" y="80"/>
                  </a:lnTo>
                  <a:lnTo>
                    <a:pt x="61" y="94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66" y="75"/>
                  </a:lnTo>
                  <a:lnTo>
                    <a:pt x="66" y="75"/>
                  </a:lnTo>
                  <a:lnTo>
                    <a:pt x="66" y="75"/>
                  </a:lnTo>
                  <a:close/>
                  <a:moveTo>
                    <a:pt x="89" y="75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9" y="98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9" y="75"/>
                  </a:lnTo>
                  <a:close/>
                  <a:moveTo>
                    <a:pt x="98" y="61"/>
                  </a:moveTo>
                  <a:lnTo>
                    <a:pt x="61" y="61"/>
                  </a:lnTo>
                  <a:lnTo>
                    <a:pt x="61" y="56"/>
                  </a:lnTo>
                  <a:lnTo>
                    <a:pt x="89" y="56"/>
                  </a:lnTo>
                  <a:lnTo>
                    <a:pt x="89" y="47"/>
                  </a:lnTo>
                  <a:lnTo>
                    <a:pt x="61" y="47"/>
                  </a:lnTo>
                  <a:lnTo>
                    <a:pt x="61" y="42"/>
                  </a:lnTo>
                  <a:lnTo>
                    <a:pt x="94" y="42"/>
                  </a:lnTo>
                  <a:lnTo>
                    <a:pt x="94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47" y="42"/>
                  </a:lnTo>
                  <a:lnTo>
                    <a:pt x="47" y="47"/>
                  </a:lnTo>
                  <a:lnTo>
                    <a:pt x="14" y="47"/>
                  </a:lnTo>
                  <a:lnTo>
                    <a:pt x="14" y="56"/>
                  </a:lnTo>
                  <a:lnTo>
                    <a:pt x="47" y="56"/>
                  </a:lnTo>
                  <a:lnTo>
                    <a:pt x="47" y="61"/>
                  </a:lnTo>
                  <a:lnTo>
                    <a:pt x="5" y="61"/>
                  </a:lnTo>
                  <a:lnTo>
                    <a:pt x="5" y="70"/>
                  </a:lnTo>
                  <a:lnTo>
                    <a:pt x="98" y="70"/>
                  </a:lnTo>
                  <a:lnTo>
                    <a:pt x="98" y="61"/>
                  </a:lnTo>
                  <a:lnTo>
                    <a:pt x="98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8" name="Freeform 60"/>
            <p:cNvSpPr>
              <a:spLocks noEditPoints="1"/>
            </p:cNvSpPr>
            <p:nvPr/>
          </p:nvSpPr>
          <p:spPr bwMode="auto">
            <a:xfrm>
              <a:off x="2364" y="1423"/>
              <a:ext cx="103" cy="99"/>
            </a:xfrm>
            <a:custGeom>
              <a:avLst/>
              <a:gdLst/>
              <a:ahLst/>
              <a:cxnLst>
                <a:cxn ang="0">
                  <a:pos x="28" y="19"/>
                </a:cxn>
                <a:cxn ang="0">
                  <a:pos x="79" y="19"/>
                </a:cxn>
                <a:cxn ang="0">
                  <a:pos x="79" y="80"/>
                </a:cxn>
                <a:cxn ang="0">
                  <a:pos x="75" y="85"/>
                </a:cxn>
                <a:cxn ang="0">
                  <a:pos x="61" y="85"/>
                </a:cxn>
                <a:cxn ang="0">
                  <a:pos x="65" y="99"/>
                </a:cxn>
                <a:cxn ang="0">
                  <a:pos x="89" y="99"/>
                </a:cxn>
                <a:cxn ang="0">
                  <a:pos x="93" y="89"/>
                </a:cxn>
                <a:cxn ang="0">
                  <a:pos x="103" y="19"/>
                </a:cxn>
                <a:cxn ang="0">
                  <a:pos x="28" y="5"/>
                </a:cxn>
                <a:cxn ang="0">
                  <a:pos x="28" y="10"/>
                </a:cxn>
                <a:cxn ang="0">
                  <a:pos x="28" y="10"/>
                </a:cxn>
                <a:cxn ang="0">
                  <a:pos x="4" y="10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3" y="38"/>
                </a:cxn>
                <a:cxn ang="0">
                  <a:pos x="9" y="24"/>
                </a:cxn>
                <a:cxn ang="0">
                  <a:pos x="0" y="38"/>
                </a:cxn>
                <a:cxn ang="0">
                  <a:pos x="18" y="47"/>
                </a:cxn>
                <a:cxn ang="0">
                  <a:pos x="46" y="71"/>
                </a:cxn>
                <a:cxn ang="0">
                  <a:pos x="56" y="75"/>
                </a:cxn>
                <a:cxn ang="0">
                  <a:pos x="70" y="28"/>
                </a:cxn>
                <a:cxn ang="0">
                  <a:pos x="32" y="80"/>
                </a:cxn>
                <a:cxn ang="0">
                  <a:pos x="46" y="71"/>
                </a:cxn>
                <a:cxn ang="0">
                  <a:pos x="56" y="38"/>
                </a:cxn>
                <a:cxn ang="0">
                  <a:pos x="46" y="61"/>
                </a:cxn>
                <a:cxn ang="0">
                  <a:pos x="56" y="38"/>
                </a:cxn>
                <a:cxn ang="0">
                  <a:pos x="14" y="99"/>
                </a:cxn>
                <a:cxn ang="0">
                  <a:pos x="18" y="94"/>
                </a:cxn>
                <a:cxn ang="0">
                  <a:pos x="28" y="56"/>
                </a:cxn>
                <a:cxn ang="0">
                  <a:pos x="18" y="52"/>
                </a:cxn>
                <a:cxn ang="0">
                  <a:pos x="0" y="89"/>
                </a:cxn>
                <a:cxn ang="0">
                  <a:pos x="14" y="99"/>
                </a:cxn>
                <a:cxn ang="0">
                  <a:pos x="14" y="99"/>
                </a:cxn>
              </a:cxnLst>
              <a:rect l="0" t="0" r="r" b="b"/>
              <a:pathLst>
                <a:path w="103" h="99">
                  <a:moveTo>
                    <a:pt x="23" y="24"/>
                  </a:moveTo>
                  <a:lnTo>
                    <a:pt x="28" y="19"/>
                  </a:lnTo>
                  <a:lnTo>
                    <a:pt x="28" y="19"/>
                  </a:lnTo>
                  <a:lnTo>
                    <a:pt x="79" y="19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5"/>
                  </a:lnTo>
                  <a:lnTo>
                    <a:pt x="75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9" y="94"/>
                  </a:lnTo>
                  <a:lnTo>
                    <a:pt x="93" y="89"/>
                  </a:lnTo>
                  <a:lnTo>
                    <a:pt x="93" y="19"/>
                  </a:lnTo>
                  <a:lnTo>
                    <a:pt x="103" y="19"/>
                  </a:lnTo>
                  <a:lnTo>
                    <a:pt x="103" y="5"/>
                  </a:lnTo>
                  <a:lnTo>
                    <a:pt x="28" y="5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14" y="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18" y="47"/>
                  </a:moveTo>
                  <a:lnTo>
                    <a:pt x="23" y="38"/>
                  </a:lnTo>
                  <a:lnTo>
                    <a:pt x="23" y="38"/>
                  </a:lnTo>
                  <a:lnTo>
                    <a:pt x="9" y="2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close/>
                  <a:moveTo>
                    <a:pt x="46" y="71"/>
                  </a:moveTo>
                  <a:lnTo>
                    <a:pt x="56" y="71"/>
                  </a:lnTo>
                  <a:lnTo>
                    <a:pt x="56" y="75"/>
                  </a:lnTo>
                  <a:lnTo>
                    <a:pt x="70" y="75"/>
                  </a:lnTo>
                  <a:lnTo>
                    <a:pt x="70" y="28"/>
                  </a:lnTo>
                  <a:lnTo>
                    <a:pt x="32" y="28"/>
                  </a:lnTo>
                  <a:lnTo>
                    <a:pt x="32" y="80"/>
                  </a:lnTo>
                  <a:lnTo>
                    <a:pt x="46" y="80"/>
                  </a:lnTo>
                  <a:lnTo>
                    <a:pt x="46" y="71"/>
                  </a:lnTo>
                  <a:lnTo>
                    <a:pt x="46" y="71"/>
                  </a:lnTo>
                  <a:close/>
                  <a:moveTo>
                    <a:pt x="56" y="38"/>
                  </a:moveTo>
                  <a:lnTo>
                    <a:pt x="56" y="61"/>
                  </a:lnTo>
                  <a:lnTo>
                    <a:pt x="46" y="61"/>
                  </a:lnTo>
                  <a:lnTo>
                    <a:pt x="46" y="38"/>
                  </a:lnTo>
                  <a:lnTo>
                    <a:pt x="56" y="38"/>
                  </a:lnTo>
                  <a:lnTo>
                    <a:pt x="56" y="38"/>
                  </a:lnTo>
                  <a:close/>
                  <a:moveTo>
                    <a:pt x="14" y="99"/>
                  </a:moveTo>
                  <a:lnTo>
                    <a:pt x="14" y="99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9" name="Freeform 61"/>
            <p:cNvSpPr>
              <a:spLocks/>
            </p:cNvSpPr>
            <p:nvPr/>
          </p:nvSpPr>
          <p:spPr bwMode="auto">
            <a:xfrm>
              <a:off x="2481" y="1423"/>
              <a:ext cx="98" cy="99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8"/>
                </a:cxn>
                <a:cxn ang="0">
                  <a:pos x="9" y="38"/>
                </a:cxn>
                <a:cxn ang="0">
                  <a:pos x="9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99"/>
                </a:cxn>
                <a:cxn ang="0">
                  <a:pos x="56" y="99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65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1" y="89"/>
                </a:cxn>
                <a:cxn ang="0">
                  <a:pos x="61" y="89"/>
                </a:cxn>
                <a:cxn ang="0">
                  <a:pos x="80" y="89"/>
                </a:cxn>
                <a:cxn ang="0">
                  <a:pos x="84" y="85"/>
                </a:cxn>
                <a:cxn ang="0">
                  <a:pos x="84" y="80"/>
                </a:cxn>
                <a:cxn ang="0">
                  <a:pos x="84" y="38"/>
                </a:cxn>
                <a:cxn ang="0">
                  <a:pos x="56" y="38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8" h="99">
                  <a:moveTo>
                    <a:pt x="56" y="14"/>
                  </a:moveTo>
                  <a:lnTo>
                    <a:pt x="56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9" y="38"/>
                  </a:lnTo>
                  <a:lnTo>
                    <a:pt x="9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9"/>
                  </a:lnTo>
                  <a:lnTo>
                    <a:pt x="56" y="99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5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80" y="89"/>
                  </a:lnTo>
                  <a:lnTo>
                    <a:pt x="84" y="85"/>
                  </a:lnTo>
                  <a:lnTo>
                    <a:pt x="84" y="80"/>
                  </a:lnTo>
                  <a:lnTo>
                    <a:pt x="84" y="38"/>
                  </a:lnTo>
                  <a:lnTo>
                    <a:pt x="56" y="38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0" name="Freeform 62"/>
            <p:cNvSpPr>
              <a:spLocks noEditPoints="1"/>
            </p:cNvSpPr>
            <p:nvPr/>
          </p:nvSpPr>
          <p:spPr bwMode="auto">
            <a:xfrm>
              <a:off x="1618" y="2558"/>
              <a:ext cx="103" cy="108"/>
            </a:xfrm>
            <a:custGeom>
              <a:avLst/>
              <a:gdLst/>
              <a:ahLst/>
              <a:cxnLst>
                <a:cxn ang="0">
                  <a:pos x="23" y="24"/>
                </a:cxn>
                <a:cxn ang="0">
                  <a:pos x="37" y="43"/>
                </a:cxn>
                <a:cxn ang="0">
                  <a:pos x="18" y="52"/>
                </a:cxn>
                <a:cxn ang="0">
                  <a:pos x="0" y="52"/>
                </a:cxn>
                <a:cxn ang="0">
                  <a:pos x="4" y="66"/>
                </a:cxn>
                <a:cxn ang="0">
                  <a:pos x="28" y="71"/>
                </a:cxn>
                <a:cxn ang="0">
                  <a:pos x="28" y="80"/>
                </a:cxn>
                <a:cxn ang="0">
                  <a:pos x="18" y="94"/>
                </a:cxn>
                <a:cxn ang="0">
                  <a:pos x="9" y="94"/>
                </a:cxn>
                <a:cxn ang="0">
                  <a:pos x="18" y="108"/>
                </a:cxn>
                <a:cxn ang="0">
                  <a:pos x="37" y="94"/>
                </a:cxn>
                <a:cxn ang="0">
                  <a:pos x="42" y="71"/>
                </a:cxn>
                <a:cxn ang="0">
                  <a:pos x="42" y="61"/>
                </a:cxn>
                <a:cxn ang="0">
                  <a:pos x="47" y="61"/>
                </a:cxn>
                <a:cxn ang="0">
                  <a:pos x="42" y="61"/>
                </a:cxn>
                <a:cxn ang="0">
                  <a:pos x="33" y="61"/>
                </a:cxn>
                <a:cxn ang="0">
                  <a:pos x="51" y="52"/>
                </a:cxn>
                <a:cxn ang="0">
                  <a:pos x="61" y="61"/>
                </a:cxn>
                <a:cxn ang="0">
                  <a:pos x="75" y="104"/>
                </a:cxn>
                <a:cxn ang="0">
                  <a:pos x="75" y="61"/>
                </a:cxn>
                <a:cxn ang="0">
                  <a:pos x="94" y="66"/>
                </a:cxn>
                <a:cxn ang="0">
                  <a:pos x="103" y="52"/>
                </a:cxn>
                <a:cxn ang="0">
                  <a:pos x="65" y="43"/>
                </a:cxn>
                <a:cxn ang="0">
                  <a:pos x="98" y="24"/>
                </a:cxn>
                <a:cxn ang="0">
                  <a:pos x="61" y="15"/>
                </a:cxn>
                <a:cxn ang="0">
                  <a:pos x="61" y="0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7" y="15"/>
                </a:cxn>
                <a:cxn ang="0">
                  <a:pos x="4" y="24"/>
                </a:cxn>
                <a:cxn ang="0">
                  <a:pos x="51" y="38"/>
                </a:cxn>
                <a:cxn ang="0">
                  <a:pos x="37" y="24"/>
                </a:cxn>
                <a:cxn ang="0">
                  <a:pos x="61" y="24"/>
                </a:cxn>
                <a:cxn ang="0">
                  <a:pos x="51" y="38"/>
                </a:cxn>
              </a:cxnLst>
              <a:rect l="0" t="0" r="r" b="b"/>
              <a:pathLst>
                <a:path w="103" h="108">
                  <a:moveTo>
                    <a:pt x="4" y="24"/>
                  </a:moveTo>
                  <a:lnTo>
                    <a:pt x="23" y="24"/>
                  </a:lnTo>
                  <a:lnTo>
                    <a:pt x="23" y="24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18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8" y="6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80"/>
                  </a:lnTo>
                  <a:lnTo>
                    <a:pt x="23" y="85"/>
                  </a:lnTo>
                  <a:lnTo>
                    <a:pt x="18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28" y="99"/>
                  </a:lnTo>
                  <a:lnTo>
                    <a:pt x="37" y="94"/>
                  </a:lnTo>
                  <a:lnTo>
                    <a:pt x="42" y="80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2" y="61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70" y="61"/>
                  </a:lnTo>
                  <a:lnTo>
                    <a:pt x="61" y="61"/>
                  </a:lnTo>
                  <a:lnTo>
                    <a:pt x="61" y="104"/>
                  </a:lnTo>
                  <a:lnTo>
                    <a:pt x="75" y="104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79" y="24"/>
                  </a:lnTo>
                  <a:lnTo>
                    <a:pt x="98" y="24"/>
                  </a:lnTo>
                  <a:lnTo>
                    <a:pt x="98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7" y="15"/>
                  </a:lnTo>
                  <a:lnTo>
                    <a:pt x="4" y="15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51" y="38"/>
                  </a:moveTo>
                  <a:lnTo>
                    <a:pt x="51" y="38"/>
                  </a:lnTo>
                  <a:lnTo>
                    <a:pt x="37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1" name="Freeform 63"/>
            <p:cNvSpPr>
              <a:spLocks noEditPoints="1"/>
            </p:cNvSpPr>
            <p:nvPr/>
          </p:nvSpPr>
          <p:spPr bwMode="auto">
            <a:xfrm>
              <a:off x="1730" y="2558"/>
              <a:ext cx="103" cy="108"/>
            </a:xfrm>
            <a:custGeom>
              <a:avLst/>
              <a:gdLst/>
              <a:ahLst/>
              <a:cxnLst>
                <a:cxn ang="0">
                  <a:pos x="24" y="24"/>
                </a:cxn>
                <a:cxn ang="0">
                  <a:pos x="38" y="43"/>
                </a:cxn>
                <a:cxn ang="0">
                  <a:pos x="19" y="47"/>
                </a:cxn>
                <a:cxn ang="0">
                  <a:pos x="0" y="52"/>
                </a:cxn>
                <a:cxn ang="0">
                  <a:pos x="5" y="66"/>
                </a:cxn>
                <a:cxn ang="0">
                  <a:pos x="28" y="71"/>
                </a:cxn>
                <a:cxn ang="0">
                  <a:pos x="28" y="80"/>
                </a:cxn>
                <a:cxn ang="0">
                  <a:pos x="19" y="94"/>
                </a:cxn>
                <a:cxn ang="0">
                  <a:pos x="10" y="94"/>
                </a:cxn>
                <a:cxn ang="0">
                  <a:pos x="19" y="108"/>
                </a:cxn>
                <a:cxn ang="0">
                  <a:pos x="38" y="94"/>
                </a:cxn>
                <a:cxn ang="0">
                  <a:pos x="42" y="71"/>
                </a:cxn>
                <a:cxn ang="0">
                  <a:pos x="42" y="61"/>
                </a:cxn>
                <a:cxn ang="0">
                  <a:pos x="47" y="61"/>
                </a:cxn>
                <a:cxn ang="0">
                  <a:pos x="42" y="61"/>
                </a:cxn>
                <a:cxn ang="0">
                  <a:pos x="33" y="61"/>
                </a:cxn>
                <a:cxn ang="0">
                  <a:pos x="52" y="52"/>
                </a:cxn>
                <a:cxn ang="0">
                  <a:pos x="61" y="61"/>
                </a:cxn>
                <a:cxn ang="0">
                  <a:pos x="75" y="104"/>
                </a:cxn>
                <a:cxn ang="0">
                  <a:pos x="75" y="61"/>
                </a:cxn>
                <a:cxn ang="0">
                  <a:pos x="94" y="66"/>
                </a:cxn>
                <a:cxn ang="0">
                  <a:pos x="103" y="52"/>
                </a:cxn>
                <a:cxn ang="0">
                  <a:pos x="66" y="43"/>
                </a:cxn>
                <a:cxn ang="0">
                  <a:pos x="99" y="24"/>
                </a:cxn>
                <a:cxn ang="0">
                  <a:pos x="61" y="15"/>
                </a:cxn>
                <a:cxn ang="0">
                  <a:pos x="61" y="0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7" y="15"/>
                </a:cxn>
                <a:cxn ang="0">
                  <a:pos x="5" y="24"/>
                </a:cxn>
                <a:cxn ang="0">
                  <a:pos x="52" y="38"/>
                </a:cxn>
                <a:cxn ang="0">
                  <a:pos x="38" y="24"/>
                </a:cxn>
                <a:cxn ang="0">
                  <a:pos x="61" y="24"/>
                </a:cxn>
                <a:cxn ang="0">
                  <a:pos x="52" y="38"/>
                </a:cxn>
              </a:cxnLst>
              <a:rect l="0" t="0" r="r" b="b"/>
              <a:pathLst>
                <a:path w="103" h="108">
                  <a:moveTo>
                    <a:pt x="5" y="24"/>
                  </a:moveTo>
                  <a:lnTo>
                    <a:pt x="24" y="24"/>
                  </a:lnTo>
                  <a:lnTo>
                    <a:pt x="24" y="24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19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28" y="6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80"/>
                  </a:lnTo>
                  <a:lnTo>
                    <a:pt x="24" y="85"/>
                  </a:lnTo>
                  <a:lnTo>
                    <a:pt x="19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8" y="99"/>
                  </a:lnTo>
                  <a:lnTo>
                    <a:pt x="38" y="94"/>
                  </a:lnTo>
                  <a:lnTo>
                    <a:pt x="42" y="80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2" y="61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71" y="61"/>
                  </a:lnTo>
                  <a:lnTo>
                    <a:pt x="61" y="61"/>
                  </a:lnTo>
                  <a:lnTo>
                    <a:pt x="61" y="104"/>
                  </a:lnTo>
                  <a:lnTo>
                    <a:pt x="75" y="104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80" y="24"/>
                  </a:lnTo>
                  <a:lnTo>
                    <a:pt x="99" y="24"/>
                  </a:lnTo>
                  <a:lnTo>
                    <a:pt x="99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7" y="15"/>
                  </a:lnTo>
                  <a:lnTo>
                    <a:pt x="5" y="15"/>
                  </a:lnTo>
                  <a:lnTo>
                    <a:pt x="5" y="24"/>
                  </a:lnTo>
                  <a:lnTo>
                    <a:pt x="5" y="24"/>
                  </a:lnTo>
                  <a:close/>
                  <a:moveTo>
                    <a:pt x="52" y="38"/>
                  </a:moveTo>
                  <a:lnTo>
                    <a:pt x="52" y="38"/>
                  </a:lnTo>
                  <a:lnTo>
                    <a:pt x="38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2" name="Freeform 64"/>
            <p:cNvSpPr>
              <a:spLocks noEditPoints="1"/>
            </p:cNvSpPr>
            <p:nvPr/>
          </p:nvSpPr>
          <p:spPr bwMode="auto">
            <a:xfrm>
              <a:off x="1848" y="2558"/>
              <a:ext cx="98" cy="104"/>
            </a:xfrm>
            <a:custGeom>
              <a:avLst/>
              <a:gdLst/>
              <a:ahLst/>
              <a:cxnLst>
                <a:cxn ang="0">
                  <a:pos x="89" y="57"/>
                </a:cxn>
                <a:cxn ang="0">
                  <a:pos x="93" y="52"/>
                </a:cxn>
                <a:cxn ang="0">
                  <a:pos x="98" y="43"/>
                </a:cxn>
                <a:cxn ang="0">
                  <a:pos x="70" y="10"/>
                </a:cxn>
                <a:cxn ang="0">
                  <a:pos x="70" y="10"/>
                </a:cxn>
                <a:cxn ang="0">
                  <a:pos x="70" y="5"/>
                </a:cxn>
                <a:cxn ang="0">
                  <a:pos x="56" y="0"/>
                </a:cxn>
                <a:cxn ang="0">
                  <a:pos x="46" y="24"/>
                </a:cxn>
                <a:cxn ang="0">
                  <a:pos x="32" y="15"/>
                </a:cxn>
                <a:cxn ang="0">
                  <a:pos x="0" y="90"/>
                </a:cxn>
                <a:cxn ang="0">
                  <a:pos x="14" y="80"/>
                </a:cxn>
                <a:cxn ang="0">
                  <a:pos x="18" y="85"/>
                </a:cxn>
                <a:cxn ang="0">
                  <a:pos x="32" y="57"/>
                </a:cxn>
                <a:cxn ang="0">
                  <a:pos x="37" y="61"/>
                </a:cxn>
                <a:cxn ang="0">
                  <a:pos x="46" y="52"/>
                </a:cxn>
                <a:cxn ang="0">
                  <a:pos x="79" y="52"/>
                </a:cxn>
                <a:cxn ang="0">
                  <a:pos x="79" y="47"/>
                </a:cxn>
                <a:cxn ang="0">
                  <a:pos x="89" y="57"/>
                </a:cxn>
                <a:cxn ang="0">
                  <a:pos x="61" y="24"/>
                </a:cxn>
                <a:cxn ang="0">
                  <a:pos x="75" y="43"/>
                </a:cxn>
                <a:cxn ang="0">
                  <a:pos x="51" y="43"/>
                </a:cxn>
                <a:cxn ang="0">
                  <a:pos x="61" y="24"/>
                </a:cxn>
                <a:cxn ang="0">
                  <a:pos x="14" y="24"/>
                </a:cxn>
                <a:cxn ang="0">
                  <a:pos x="18" y="66"/>
                </a:cxn>
                <a:cxn ang="0">
                  <a:pos x="14" y="24"/>
                </a:cxn>
                <a:cxn ang="0">
                  <a:pos x="56" y="99"/>
                </a:cxn>
                <a:cxn ang="0">
                  <a:pos x="70" y="104"/>
                </a:cxn>
                <a:cxn ang="0">
                  <a:pos x="89" y="61"/>
                </a:cxn>
                <a:cxn ang="0">
                  <a:pos x="42" y="104"/>
                </a:cxn>
                <a:cxn ang="0">
                  <a:pos x="56" y="99"/>
                </a:cxn>
                <a:cxn ang="0">
                  <a:pos x="70" y="85"/>
                </a:cxn>
                <a:cxn ang="0">
                  <a:pos x="56" y="71"/>
                </a:cxn>
                <a:cxn ang="0">
                  <a:pos x="70" y="85"/>
                </a:cxn>
              </a:cxnLst>
              <a:rect l="0" t="0" r="r" b="b"/>
              <a:pathLst>
                <a:path w="98" h="104">
                  <a:moveTo>
                    <a:pt x="89" y="57"/>
                  </a:moveTo>
                  <a:lnTo>
                    <a:pt x="89" y="57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8" y="43"/>
                  </a:lnTo>
                  <a:lnTo>
                    <a:pt x="98" y="43"/>
                  </a:lnTo>
                  <a:lnTo>
                    <a:pt x="84" y="29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6" y="24"/>
                  </a:lnTo>
                  <a:lnTo>
                    <a:pt x="32" y="43"/>
                  </a:lnTo>
                  <a:lnTo>
                    <a:pt x="32" y="15"/>
                  </a:lnTo>
                  <a:lnTo>
                    <a:pt x="0" y="15"/>
                  </a:lnTo>
                  <a:lnTo>
                    <a:pt x="0" y="90"/>
                  </a:lnTo>
                  <a:lnTo>
                    <a:pt x="14" y="90"/>
                  </a:lnTo>
                  <a:lnTo>
                    <a:pt x="14" y="80"/>
                  </a:lnTo>
                  <a:lnTo>
                    <a:pt x="18" y="80"/>
                  </a:lnTo>
                  <a:lnTo>
                    <a:pt x="18" y="85"/>
                  </a:lnTo>
                  <a:lnTo>
                    <a:pt x="32" y="85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79" y="52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close/>
                  <a:moveTo>
                    <a:pt x="61" y="24"/>
                  </a:moveTo>
                  <a:lnTo>
                    <a:pt x="61" y="24"/>
                  </a:lnTo>
                  <a:lnTo>
                    <a:pt x="75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1" y="24"/>
                  </a:lnTo>
                  <a:close/>
                  <a:moveTo>
                    <a:pt x="14" y="24"/>
                  </a:moveTo>
                  <a:lnTo>
                    <a:pt x="18" y="2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4" y="24"/>
                  </a:lnTo>
                  <a:lnTo>
                    <a:pt x="14" y="24"/>
                  </a:lnTo>
                  <a:close/>
                  <a:moveTo>
                    <a:pt x="56" y="99"/>
                  </a:moveTo>
                  <a:lnTo>
                    <a:pt x="70" y="99"/>
                  </a:lnTo>
                  <a:lnTo>
                    <a:pt x="70" y="104"/>
                  </a:lnTo>
                  <a:lnTo>
                    <a:pt x="89" y="104"/>
                  </a:lnTo>
                  <a:lnTo>
                    <a:pt x="89" y="61"/>
                  </a:lnTo>
                  <a:lnTo>
                    <a:pt x="42" y="61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99"/>
                  </a:lnTo>
                  <a:lnTo>
                    <a:pt x="56" y="99"/>
                  </a:lnTo>
                  <a:close/>
                  <a:moveTo>
                    <a:pt x="70" y="85"/>
                  </a:moveTo>
                  <a:lnTo>
                    <a:pt x="56" y="85"/>
                  </a:lnTo>
                  <a:lnTo>
                    <a:pt x="56" y="71"/>
                  </a:lnTo>
                  <a:lnTo>
                    <a:pt x="70" y="71"/>
                  </a:lnTo>
                  <a:lnTo>
                    <a:pt x="70" y="85"/>
                  </a:lnTo>
                  <a:lnTo>
                    <a:pt x="7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3" name="Freeform 65"/>
            <p:cNvSpPr>
              <a:spLocks noEditPoints="1"/>
            </p:cNvSpPr>
            <p:nvPr/>
          </p:nvSpPr>
          <p:spPr bwMode="auto">
            <a:xfrm>
              <a:off x="1960" y="2558"/>
              <a:ext cx="99" cy="104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33" y="5"/>
                </a:cxn>
                <a:cxn ang="0">
                  <a:pos x="24" y="0"/>
                </a:cxn>
                <a:cxn ang="0">
                  <a:pos x="0" y="43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28" y="33"/>
                </a:cxn>
                <a:cxn ang="0">
                  <a:pos x="75" y="33"/>
                </a:cxn>
                <a:cxn ang="0">
                  <a:pos x="70" y="43"/>
                </a:cxn>
                <a:cxn ang="0">
                  <a:pos x="80" y="43"/>
                </a:cxn>
                <a:cxn ang="0">
                  <a:pos x="85" y="47"/>
                </a:cxn>
                <a:cxn ang="0">
                  <a:pos x="85" y="38"/>
                </a:cxn>
                <a:cxn ang="0">
                  <a:pos x="33" y="19"/>
                </a:cxn>
                <a:cxn ang="0">
                  <a:pos x="42" y="10"/>
                </a:cxn>
                <a:cxn ang="0">
                  <a:pos x="42" y="10"/>
                </a:cxn>
                <a:cxn ang="0">
                  <a:pos x="28" y="90"/>
                </a:cxn>
                <a:cxn ang="0">
                  <a:pos x="33" y="104"/>
                </a:cxn>
                <a:cxn ang="0">
                  <a:pos x="52" y="104"/>
                </a:cxn>
                <a:cxn ang="0">
                  <a:pos x="56" y="94"/>
                </a:cxn>
                <a:cxn ang="0">
                  <a:pos x="56" y="47"/>
                </a:cxn>
                <a:cxn ang="0">
                  <a:pos x="56" y="43"/>
                </a:cxn>
                <a:cxn ang="0">
                  <a:pos x="56" y="38"/>
                </a:cxn>
                <a:cxn ang="0">
                  <a:pos x="52" y="38"/>
                </a:cxn>
                <a:cxn ang="0">
                  <a:pos x="42" y="38"/>
                </a:cxn>
                <a:cxn ang="0">
                  <a:pos x="42" y="85"/>
                </a:cxn>
                <a:cxn ang="0">
                  <a:pos x="28" y="90"/>
                </a:cxn>
                <a:cxn ang="0">
                  <a:pos x="28" y="90"/>
                </a:cxn>
                <a:cxn ang="0">
                  <a:pos x="0" y="90"/>
                </a:cxn>
                <a:cxn ang="0">
                  <a:pos x="10" y="94"/>
                </a:cxn>
                <a:cxn ang="0">
                  <a:pos x="28" y="66"/>
                </a:cxn>
                <a:cxn ang="0">
                  <a:pos x="33" y="61"/>
                </a:cxn>
                <a:cxn ang="0">
                  <a:pos x="19" y="52"/>
                </a:cxn>
                <a:cxn ang="0">
                  <a:pos x="10" y="71"/>
                </a:cxn>
                <a:cxn ang="0">
                  <a:pos x="0" y="90"/>
                </a:cxn>
                <a:cxn ang="0">
                  <a:pos x="85" y="94"/>
                </a:cxn>
                <a:cxn ang="0">
                  <a:pos x="99" y="85"/>
                </a:cxn>
                <a:cxn ang="0">
                  <a:pos x="94" y="80"/>
                </a:cxn>
                <a:cxn ang="0">
                  <a:pos x="75" y="52"/>
                </a:cxn>
                <a:cxn ang="0">
                  <a:pos x="61" y="61"/>
                </a:cxn>
                <a:cxn ang="0">
                  <a:pos x="85" y="94"/>
                </a:cxn>
              </a:cxnLst>
              <a:rect l="0" t="0" r="r" b="b"/>
              <a:pathLst>
                <a:path w="99" h="104">
                  <a:moveTo>
                    <a:pt x="42" y="10"/>
                  </a:moveTo>
                  <a:lnTo>
                    <a:pt x="42" y="10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4" y="2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28" y="33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0" y="43"/>
                  </a:lnTo>
                  <a:lnTo>
                    <a:pt x="7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94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close/>
                  <a:moveTo>
                    <a:pt x="28" y="90"/>
                  </a:moveTo>
                  <a:lnTo>
                    <a:pt x="28" y="90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99"/>
                  </a:lnTo>
                  <a:lnTo>
                    <a:pt x="56" y="94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3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close/>
                  <a:moveTo>
                    <a:pt x="0" y="90"/>
                  </a:moveTo>
                  <a:lnTo>
                    <a:pt x="0" y="90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0" y="71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close/>
                  <a:moveTo>
                    <a:pt x="85" y="94"/>
                  </a:moveTo>
                  <a:lnTo>
                    <a:pt x="85" y="94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75" y="52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5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4" name="Freeform 66"/>
            <p:cNvSpPr>
              <a:spLocks/>
            </p:cNvSpPr>
            <p:nvPr/>
          </p:nvSpPr>
          <p:spPr bwMode="auto">
            <a:xfrm>
              <a:off x="2068" y="2563"/>
              <a:ext cx="103" cy="99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7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8"/>
                </a:cxn>
                <a:cxn ang="0">
                  <a:pos x="14" y="38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99"/>
                </a:cxn>
                <a:cxn ang="0">
                  <a:pos x="61" y="99"/>
                </a:cxn>
                <a:cxn ang="0">
                  <a:pos x="61" y="52"/>
                </a:cxn>
                <a:cxn ang="0">
                  <a:pos x="75" y="52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6" y="89"/>
                </a:cxn>
                <a:cxn ang="0">
                  <a:pos x="66" y="89"/>
                </a:cxn>
                <a:cxn ang="0">
                  <a:pos x="84" y="89"/>
                </a:cxn>
                <a:cxn ang="0">
                  <a:pos x="89" y="85"/>
                </a:cxn>
                <a:cxn ang="0">
                  <a:pos x="89" y="80"/>
                </a:cxn>
                <a:cxn ang="0">
                  <a:pos x="89" y="38"/>
                </a:cxn>
                <a:cxn ang="0">
                  <a:pos x="61" y="38"/>
                </a:cxn>
                <a:cxn ang="0">
                  <a:pos x="61" y="28"/>
                </a:cxn>
                <a:cxn ang="0">
                  <a:pos x="103" y="28"/>
                </a:cxn>
                <a:cxn ang="0">
                  <a:pos x="103" y="14"/>
                </a:cxn>
                <a:cxn ang="0">
                  <a:pos x="52" y="14"/>
                </a:cxn>
                <a:cxn ang="0">
                  <a:pos x="52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103" h="99">
                  <a:moveTo>
                    <a:pt x="61" y="14"/>
                  </a:moveTo>
                  <a:lnTo>
                    <a:pt x="61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7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14" y="38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9"/>
                  </a:lnTo>
                  <a:lnTo>
                    <a:pt x="61" y="99"/>
                  </a:lnTo>
                  <a:lnTo>
                    <a:pt x="61" y="52"/>
                  </a:lnTo>
                  <a:lnTo>
                    <a:pt x="75" y="52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84" y="89"/>
                  </a:lnTo>
                  <a:lnTo>
                    <a:pt x="89" y="85"/>
                  </a:lnTo>
                  <a:lnTo>
                    <a:pt x="89" y="80"/>
                  </a:lnTo>
                  <a:lnTo>
                    <a:pt x="89" y="38"/>
                  </a:lnTo>
                  <a:lnTo>
                    <a:pt x="61" y="38"/>
                  </a:lnTo>
                  <a:lnTo>
                    <a:pt x="61" y="28"/>
                  </a:lnTo>
                  <a:lnTo>
                    <a:pt x="103" y="28"/>
                  </a:lnTo>
                  <a:lnTo>
                    <a:pt x="103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5" name="Freeform 67"/>
            <p:cNvSpPr>
              <a:spLocks/>
            </p:cNvSpPr>
            <p:nvPr/>
          </p:nvSpPr>
          <p:spPr bwMode="auto">
            <a:xfrm>
              <a:off x="1735" y="3032"/>
              <a:ext cx="103" cy="104"/>
            </a:xfrm>
            <a:custGeom>
              <a:avLst/>
              <a:gdLst/>
              <a:ahLst/>
              <a:cxnLst>
                <a:cxn ang="0">
                  <a:pos x="42" y="43"/>
                </a:cxn>
                <a:cxn ang="0">
                  <a:pos x="42" y="43"/>
                </a:cxn>
                <a:cxn ang="0">
                  <a:pos x="42" y="57"/>
                </a:cxn>
                <a:cxn ang="0">
                  <a:pos x="33" y="71"/>
                </a:cxn>
                <a:cxn ang="0">
                  <a:pos x="19" y="80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37" y="85"/>
                </a:cxn>
                <a:cxn ang="0">
                  <a:pos x="47" y="75"/>
                </a:cxn>
                <a:cxn ang="0">
                  <a:pos x="56" y="66"/>
                </a:cxn>
                <a:cxn ang="0">
                  <a:pos x="56" y="66"/>
                </a:cxn>
                <a:cxn ang="0">
                  <a:pos x="61" y="75"/>
                </a:cxn>
                <a:cxn ang="0">
                  <a:pos x="70" y="89"/>
                </a:cxn>
                <a:cxn ang="0">
                  <a:pos x="80" y="94"/>
                </a:cxn>
                <a:cxn ang="0">
                  <a:pos x="94" y="104"/>
                </a:cxn>
                <a:cxn ang="0">
                  <a:pos x="94" y="104"/>
                </a:cxn>
                <a:cxn ang="0">
                  <a:pos x="103" y="89"/>
                </a:cxn>
                <a:cxn ang="0">
                  <a:pos x="103" y="89"/>
                </a:cxn>
                <a:cxn ang="0">
                  <a:pos x="89" y="80"/>
                </a:cxn>
                <a:cxn ang="0">
                  <a:pos x="75" y="71"/>
                </a:cxn>
                <a:cxn ang="0">
                  <a:pos x="66" y="57"/>
                </a:cxn>
                <a:cxn ang="0">
                  <a:pos x="61" y="43"/>
                </a:cxn>
                <a:cxn ang="0">
                  <a:pos x="103" y="43"/>
                </a:cxn>
                <a:cxn ang="0">
                  <a:pos x="103" y="28"/>
                </a:cxn>
                <a:cxn ang="0">
                  <a:pos x="61" y="2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28"/>
                </a:cxn>
                <a:cxn ang="0">
                  <a:pos x="5" y="28"/>
                </a:cxn>
                <a:cxn ang="0">
                  <a:pos x="5" y="43"/>
                </a:cxn>
                <a:cxn ang="0">
                  <a:pos x="42" y="43"/>
                </a:cxn>
                <a:cxn ang="0">
                  <a:pos x="42" y="43"/>
                </a:cxn>
              </a:cxnLst>
              <a:rect l="0" t="0" r="r" b="b"/>
              <a:pathLst>
                <a:path w="103" h="104">
                  <a:moveTo>
                    <a:pt x="42" y="43"/>
                  </a:moveTo>
                  <a:lnTo>
                    <a:pt x="42" y="43"/>
                  </a:lnTo>
                  <a:lnTo>
                    <a:pt x="42" y="57"/>
                  </a:lnTo>
                  <a:lnTo>
                    <a:pt x="33" y="71"/>
                  </a:lnTo>
                  <a:lnTo>
                    <a:pt x="19" y="8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37" y="85"/>
                  </a:lnTo>
                  <a:lnTo>
                    <a:pt x="47" y="75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1" y="75"/>
                  </a:lnTo>
                  <a:lnTo>
                    <a:pt x="70" y="89"/>
                  </a:lnTo>
                  <a:lnTo>
                    <a:pt x="80" y="94"/>
                  </a:lnTo>
                  <a:lnTo>
                    <a:pt x="94" y="104"/>
                  </a:lnTo>
                  <a:lnTo>
                    <a:pt x="94" y="104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89" y="80"/>
                  </a:lnTo>
                  <a:lnTo>
                    <a:pt x="75" y="71"/>
                  </a:lnTo>
                  <a:lnTo>
                    <a:pt x="66" y="57"/>
                  </a:lnTo>
                  <a:lnTo>
                    <a:pt x="61" y="43"/>
                  </a:lnTo>
                  <a:lnTo>
                    <a:pt x="103" y="43"/>
                  </a:lnTo>
                  <a:lnTo>
                    <a:pt x="103" y="28"/>
                  </a:lnTo>
                  <a:lnTo>
                    <a:pt x="61" y="2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28"/>
                  </a:lnTo>
                  <a:lnTo>
                    <a:pt x="5" y="28"/>
                  </a:lnTo>
                  <a:lnTo>
                    <a:pt x="5" y="43"/>
                  </a:lnTo>
                  <a:lnTo>
                    <a:pt x="42" y="43"/>
                  </a:lnTo>
                  <a:lnTo>
                    <a:pt x="42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6" name="Freeform 68"/>
            <p:cNvSpPr>
              <a:spLocks noEditPoints="1"/>
            </p:cNvSpPr>
            <p:nvPr/>
          </p:nvSpPr>
          <p:spPr bwMode="auto">
            <a:xfrm>
              <a:off x="1848" y="3032"/>
              <a:ext cx="103" cy="104"/>
            </a:xfrm>
            <a:custGeom>
              <a:avLst/>
              <a:gdLst/>
              <a:ahLst/>
              <a:cxnLst>
                <a:cxn ang="0">
                  <a:pos x="65" y="10"/>
                </a:cxn>
                <a:cxn ang="0">
                  <a:pos x="65" y="0"/>
                </a:cxn>
                <a:cxn ang="0">
                  <a:pos x="51" y="0"/>
                </a:cxn>
                <a:cxn ang="0">
                  <a:pos x="46" y="0"/>
                </a:cxn>
                <a:cxn ang="0">
                  <a:pos x="51" y="10"/>
                </a:cxn>
                <a:cxn ang="0">
                  <a:pos x="14" y="14"/>
                </a:cxn>
                <a:cxn ang="0">
                  <a:pos x="14" y="52"/>
                </a:cxn>
                <a:cxn ang="0">
                  <a:pos x="0" y="94"/>
                </a:cxn>
                <a:cxn ang="0">
                  <a:pos x="9" y="104"/>
                </a:cxn>
                <a:cxn ang="0">
                  <a:pos x="23" y="80"/>
                </a:cxn>
                <a:cxn ang="0">
                  <a:pos x="28" y="47"/>
                </a:cxn>
                <a:cxn ang="0">
                  <a:pos x="103" y="24"/>
                </a:cxn>
                <a:cxn ang="0">
                  <a:pos x="70" y="14"/>
                </a:cxn>
                <a:cxn ang="0">
                  <a:pos x="65" y="10"/>
                </a:cxn>
                <a:cxn ang="0">
                  <a:pos x="65" y="10"/>
                </a:cxn>
                <a:cxn ang="0">
                  <a:pos x="23" y="89"/>
                </a:cxn>
                <a:cxn ang="0">
                  <a:pos x="32" y="104"/>
                </a:cxn>
                <a:cxn ang="0">
                  <a:pos x="61" y="71"/>
                </a:cxn>
                <a:cxn ang="0">
                  <a:pos x="75" y="89"/>
                </a:cxn>
                <a:cxn ang="0">
                  <a:pos x="93" y="104"/>
                </a:cxn>
                <a:cxn ang="0">
                  <a:pos x="103" y="89"/>
                </a:cxn>
                <a:cxn ang="0">
                  <a:pos x="103" y="89"/>
                </a:cxn>
                <a:cxn ang="0">
                  <a:pos x="84" y="75"/>
                </a:cxn>
                <a:cxn ang="0">
                  <a:pos x="70" y="57"/>
                </a:cxn>
                <a:cxn ang="0">
                  <a:pos x="98" y="43"/>
                </a:cxn>
                <a:cxn ang="0">
                  <a:pos x="70" y="38"/>
                </a:cxn>
                <a:cxn ang="0">
                  <a:pos x="70" y="33"/>
                </a:cxn>
                <a:cxn ang="0">
                  <a:pos x="70" y="28"/>
                </a:cxn>
                <a:cxn ang="0">
                  <a:pos x="65" y="28"/>
                </a:cxn>
                <a:cxn ang="0">
                  <a:pos x="51" y="43"/>
                </a:cxn>
                <a:cxn ang="0">
                  <a:pos x="32" y="57"/>
                </a:cxn>
                <a:cxn ang="0">
                  <a:pos x="51" y="57"/>
                </a:cxn>
                <a:cxn ang="0">
                  <a:pos x="23" y="89"/>
                </a:cxn>
                <a:cxn ang="0">
                  <a:pos x="23" y="89"/>
                </a:cxn>
              </a:cxnLst>
              <a:rect l="0" t="0" r="r" b="b"/>
              <a:pathLst>
                <a:path w="103" h="104">
                  <a:moveTo>
                    <a:pt x="65" y="10"/>
                  </a:moveTo>
                  <a:lnTo>
                    <a:pt x="65" y="1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4"/>
                  </a:lnTo>
                  <a:lnTo>
                    <a:pt x="14" y="1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9" y="75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8" y="47"/>
                  </a:lnTo>
                  <a:lnTo>
                    <a:pt x="28" y="24"/>
                  </a:lnTo>
                  <a:lnTo>
                    <a:pt x="103" y="24"/>
                  </a:lnTo>
                  <a:lnTo>
                    <a:pt x="103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5" y="10"/>
                  </a:lnTo>
                  <a:close/>
                  <a:moveTo>
                    <a:pt x="23" y="89"/>
                  </a:moveTo>
                  <a:lnTo>
                    <a:pt x="23" y="89"/>
                  </a:lnTo>
                  <a:lnTo>
                    <a:pt x="32" y="104"/>
                  </a:lnTo>
                  <a:lnTo>
                    <a:pt x="32" y="104"/>
                  </a:lnTo>
                  <a:lnTo>
                    <a:pt x="51" y="89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5" y="89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93" y="85"/>
                  </a:lnTo>
                  <a:lnTo>
                    <a:pt x="84" y="75"/>
                  </a:lnTo>
                  <a:lnTo>
                    <a:pt x="75" y="66"/>
                  </a:lnTo>
                  <a:lnTo>
                    <a:pt x="70" y="57"/>
                  </a:lnTo>
                  <a:lnTo>
                    <a:pt x="98" y="57"/>
                  </a:lnTo>
                  <a:lnTo>
                    <a:pt x="98" y="43"/>
                  </a:lnTo>
                  <a:lnTo>
                    <a:pt x="70" y="43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65" y="28"/>
                  </a:lnTo>
                  <a:lnTo>
                    <a:pt x="51" y="28"/>
                  </a:lnTo>
                  <a:lnTo>
                    <a:pt x="51" y="43"/>
                  </a:lnTo>
                  <a:lnTo>
                    <a:pt x="32" y="43"/>
                  </a:lnTo>
                  <a:lnTo>
                    <a:pt x="32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42" y="7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3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7" name="Freeform 69"/>
            <p:cNvSpPr>
              <a:spLocks/>
            </p:cNvSpPr>
            <p:nvPr/>
          </p:nvSpPr>
          <p:spPr bwMode="auto">
            <a:xfrm>
              <a:off x="1965" y="3032"/>
              <a:ext cx="98" cy="104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3"/>
                </a:cxn>
                <a:cxn ang="0">
                  <a:pos x="14" y="43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104"/>
                </a:cxn>
                <a:cxn ang="0">
                  <a:pos x="56" y="104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89"/>
                </a:cxn>
                <a:cxn ang="0">
                  <a:pos x="84" y="89"/>
                </a:cxn>
                <a:cxn ang="0">
                  <a:pos x="89" y="85"/>
                </a:cxn>
                <a:cxn ang="0">
                  <a:pos x="89" y="43"/>
                </a:cxn>
                <a:cxn ang="0">
                  <a:pos x="56" y="43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4">
                  <a:moveTo>
                    <a:pt x="61" y="14"/>
                  </a:moveTo>
                  <a:lnTo>
                    <a:pt x="61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3"/>
                  </a:lnTo>
                  <a:lnTo>
                    <a:pt x="14" y="43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89"/>
                  </a:lnTo>
                  <a:lnTo>
                    <a:pt x="84" y="89"/>
                  </a:lnTo>
                  <a:lnTo>
                    <a:pt x="89" y="85"/>
                  </a:lnTo>
                  <a:lnTo>
                    <a:pt x="89" y="43"/>
                  </a:lnTo>
                  <a:lnTo>
                    <a:pt x="56" y="43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8" name="Freeform 70"/>
            <p:cNvSpPr>
              <a:spLocks noEditPoints="1"/>
            </p:cNvSpPr>
            <p:nvPr/>
          </p:nvSpPr>
          <p:spPr bwMode="auto">
            <a:xfrm>
              <a:off x="2617" y="3192"/>
              <a:ext cx="103" cy="98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98" y="47"/>
                </a:cxn>
                <a:cxn ang="0">
                  <a:pos x="103" y="37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0"/>
                </a:cxn>
                <a:cxn ang="0">
                  <a:pos x="56" y="0"/>
                </a:cxn>
                <a:cxn ang="0">
                  <a:pos x="51" y="23"/>
                </a:cxn>
                <a:cxn ang="0">
                  <a:pos x="37" y="9"/>
                </a:cxn>
                <a:cxn ang="0">
                  <a:pos x="0" y="84"/>
                </a:cxn>
                <a:cxn ang="0">
                  <a:pos x="14" y="75"/>
                </a:cxn>
                <a:cxn ang="0">
                  <a:pos x="23" y="80"/>
                </a:cxn>
                <a:cxn ang="0">
                  <a:pos x="37" y="51"/>
                </a:cxn>
                <a:cxn ang="0">
                  <a:pos x="42" y="56"/>
                </a:cxn>
                <a:cxn ang="0">
                  <a:pos x="51" y="47"/>
                </a:cxn>
                <a:cxn ang="0">
                  <a:pos x="84" y="47"/>
                </a:cxn>
                <a:cxn ang="0">
                  <a:pos x="84" y="42"/>
                </a:cxn>
                <a:cxn ang="0">
                  <a:pos x="94" y="51"/>
                </a:cxn>
                <a:cxn ang="0">
                  <a:pos x="66" y="19"/>
                </a:cxn>
                <a:cxn ang="0">
                  <a:pos x="80" y="37"/>
                </a:cxn>
                <a:cxn ang="0">
                  <a:pos x="56" y="37"/>
                </a:cxn>
                <a:cxn ang="0">
                  <a:pos x="66" y="19"/>
                </a:cxn>
                <a:cxn ang="0">
                  <a:pos x="14" y="23"/>
                </a:cxn>
                <a:cxn ang="0">
                  <a:pos x="23" y="66"/>
                </a:cxn>
                <a:cxn ang="0">
                  <a:pos x="14" y="23"/>
                </a:cxn>
                <a:cxn ang="0">
                  <a:pos x="56" y="94"/>
                </a:cxn>
                <a:cxn ang="0">
                  <a:pos x="75" y="98"/>
                </a:cxn>
                <a:cxn ang="0">
                  <a:pos x="89" y="56"/>
                </a:cxn>
                <a:cxn ang="0">
                  <a:pos x="42" y="98"/>
                </a:cxn>
                <a:cxn ang="0">
                  <a:pos x="56" y="94"/>
                </a:cxn>
                <a:cxn ang="0">
                  <a:pos x="75" y="84"/>
                </a:cxn>
                <a:cxn ang="0">
                  <a:pos x="56" y="70"/>
                </a:cxn>
                <a:cxn ang="0">
                  <a:pos x="75" y="84"/>
                </a:cxn>
              </a:cxnLst>
              <a:rect l="0" t="0" r="r" b="b"/>
              <a:pathLst>
                <a:path w="103" h="98">
                  <a:moveTo>
                    <a:pt x="94" y="51"/>
                  </a:moveTo>
                  <a:lnTo>
                    <a:pt x="94" y="51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84" y="2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1" y="23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0" y="9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75"/>
                  </a:lnTo>
                  <a:lnTo>
                    <a:pt x="23" y="75"/>
                  </a:lnTo>
                  <a:lnTo>
                    <a:pt x="23" y="80"/>
                  </a:lnTo>
                  <a:lnTo>
                    <a:pt x="37" y="80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84" y="47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1"/>
                  </a:lnTo>
                  <a:close/>
                  <a:moveTo>
                    <a:pt x="66" y="19"/>
                  </a:moveTo>
                  <a:lnTo>
                    <a:pt x="66" y="19"/>
                  </a:lnTo>
                  <a:lnTo>
                    <a:pt x="80" y="37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close/>
                  <a:moveTo>
                    <a:pt x="14" y="23"/>
                  </a:moveTo>
                  <a:lnTo>
                    <a:pt x="23" y="23"/>
                  </a:lnTo>
                  <a:lnTo>
                    <a:pt x="23" y="66"/>
                  </a:lnTo>
                  <a:lnTo>
                    <a:pt x="14" y="66"/>
                  </a:lnTo>
                  <a:lnTo>
                    <a:pt x="14" y="23"/>
                  </a:lnTo>
                  <a:lnTo>
                    <a:pt x="14" y="23"/>
                  </a:lnTo>
                  <a:close/>
                  <a:moveTo>
                    <a:pt x="56" y="94"/>
                  </a:moveTo>
                  <a:lnTo>
                    <a:pt x="75" y="94"/>
                  </a:lnTo>
                  <a:lnTo>
                    <a:pt x="75" y="98"/>
                  </a:lnTo>
                  <a:lnTo>
                    <a:pt x="89" y="98"/>
                  </a:lnTo>
                  <a:lnTo>
                    <a:pt x="89" y="56"/>
                  </a:lnTo>
                  <a:lnTo>
                    <a:pt x="42" y="56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94"/>
                  </a:lnTo>
                  <a:lnTo>
                    <a:pt x="56" y="94"/>
                  </a:lnTo>
                  <a:close/>
                  <a:moveTo>
                    <a:pt x="75" y="84"/>
                  </a:moveTo>
                  <a:lnTo>
                    <a:pt x="56" y="84"/>
                  </a:lnTo>
                  <a:lnTo>
                    <a:pt x="56" y="70"/>
                  </a:lnTo>
                  <a:lnTo>
                    <a:pt x="75" y="70"/>
                  </a:lnTo>
                  <a:lnTo>
                    <a:pt x="75" y="84"/>
                  </a:lnTo>
                  <a:lnTo>
                    <a:pt x="75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9" name="Freeform 71"/>
            <p:cNvSpPr>
              <a:spLocks noEditPoints="1"/>
            </p:cNvSpPr>
            <p:nvPr/>
          </p:nvSpPr>
          <p:spPr bwMode="auto">
            <a:xfrm>
              <a:off x="2729" y="3192"/>
              <a:ext cx="99" cy="103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38" y="0"/>
                </a:cxn>
                <a:cxn ang="0">
                  <a:pos x="29" y="0"/>
                </a:cxn>
                <a:cxn ang="0">
                  <a:pos x="5" y="42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29" y="28"/>
                </a:cxn>
                <a:cxn ang="0">
                  <a:pos x="75" y="28"/>
                </a:cxn>
                <a:cxn ang="0">
                  <a:pos x="75" y="37"/>
                </a:cxn>
                <a:cxn ang="0">
                  <a:pos x="85" y="42"/>
                </a:cxn>
                <a:cxn ang="0">
                  <a:pos x="90" y="42"/>
                </a:cxn>
                <a:cxn ang="0">
                  <a:pos x="90" y="33"/>
                </a:cxn>
                <a:cxn ang="0">
                  <a:pos x="38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29" y="84"/>
                </a:cxn>
                <a:cxn ang="0">
                  <a:pos x="33" y="103"/>
                </a:cxn>
                <a:cxn ang="0">
                  <a:pos x="52" y="98"/>
                </a:cxn>
                <a:cxn ang="0">
                  <a:pos x="61" y="94"/>
                </a:cxn>
                <a:cxn ang="0">
                  <a:pos x="61" y="42"/>
                </a:cxn>
                <a:cxn ang="0">
                  <a:pos x="61" y="37"/>
                </a:cxn>
                <a:cxn ang="0">
                  <a:pos x="61" y="33"/>
                </a:cxn>
                <a:cxn ang="0">
                  <a:pos x="57" y="33"/>
                </a:cxn>
                <a:cxn ang="0">
                  <a:pos x="43" y="33"/>
                </a:cxn>
                <a:cxn ang="0">
                  <a:pos x="43" y="80"/>
                </a:cxn>
                <a:cxn ang="0">
                  <a:pos x="29" y="84"/>
                </a:cxn>
                <a:cxn ang="0">
                  <a:pos x="29" y="84"/>
                </a:cxn>
                <a:cxn ang="0">
                  <a:pos x="0" y="84"/>
                </a:cxn>
                <a:cxn ang="0">
                  <a:pos x="15" y="89"/>
                </a:cxn>
                <a:cxn ang="0">
                  <a:pos x="33" y="61"/>
                </a:cxn>
                <a:cxn ang="0">
                  <a:pos x="38" y="56"/>
                </a:cxn>
                <a:cxn ang="0">
                  <a:pos x="24" y="47"/>
                </a:cxn>
                <a:cxn ang="0">
                  <a:pos x="15" y="66"/>
                </a:cxn>
                <a:cxn ang="0">
                  <a:pos x="0" y="84"/>
                </a:cxn>
                <a:cxn ang="0">
                  <a:pos x="85" y="89"/>
                </a:cxn>
                <a:cxn ang="0">
                  <a:pos x="99" y="80"/>
                </a:cxn>
                <a:cxn ang="0">
                  <a:pos x="94" y="75"/>
                </a:cxn>
                <a:cxn ang="0">
                  <a:pos x="75" y="47"/>
                </a:cxn>
                <a:cxn ang="0">
                  <a:pos x="66" y="56"/>
                </a:cxn>
                <a:cxn ang="0">
                  <a:pos x="85" y="89"/>
                </a:cxn>
              </a:cxnLst>
              <a:rect l="0" t="0" r="r" b="b"/>
              <a:pathLst>
                <a:path w="99" h="103">
                  <a:moveTo>
                    <a:pt x="47" y="5"/>
                  </a:moveTo>
                  <a:lnTo>
                    <a:pt x="47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9" y="2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9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4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close/>
                  <a:moveTo>
                    <a:pt x="29" y="84"/>
                  </a:moveTo>
                  <a:lnTo>
                    <a:pt x="29" y="8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7" y="98"/>
                  </a:lnTo>
                  <a:lnTo>
                    <a:pt x="61" y="94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47" y="33"/>
                  </a:lnTo>
                  <a:lnTo>
                    <a:pt x="43" y="3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close/>
                  <a:moveTo>
                    <a:pt x="0" y="84"/>
                  </a:moveTo>
                  <a:lnTo>
                    <a:pt x="0" y="84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15" y="6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  <a:moveTo>
                    <a:pt x="85" y="89"/>
                  </a:moveTo>
                  <a:lnTo>
                    <a:pt x="85" y="89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75" y="47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85" y="89"/>
                  </a:lnTo>
                  <a:lnTo>
                    <a:pt x="85" y="89"/>
                  </a:lnTo>
                  <a:lnTo>
                    <a:pt x="85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0" name="Freeform 72"/>
            <p:cNvSpPr>
              <a:spLocks noEditPoints="1"/>
            </p:cNvSpPr>
            <p:nvPr/>
          </p:nvSpPr>
          <p:spPr bwMode="auto">
            <a:xfrm>
              <a:off x="2837" y="3192"/>
              <a:ext cx="104" cy="103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28" y="9"/>
                </a:cxn>
                <a:cxn ang="0">
                  <a:pos x="10" y="9"/>
                </a:cxn>
                <a:cxn ang="0">
                  <a:pos x="14" y="14"/>
                </a:cxn>
                <a:cxn ang="0">
                  <a:pos x="24" y="28"/>
                </a:cxn>
                <a:cxn ang="0">
                  <a:pos x="33" y="28"/>
                </a:cxn>
                <a:cxn ang="0">
                  <a:pos x="47" y="19"/>
                </a:cxn>
                <a:cxn ang="0">
                  <a:pos x="85" y="28"/>
                </a:cxn>
                <a:cxn ang="0">
                  <a:pos x="104" y="9"/>
                </a:cxn>
                <a:cxn ang="0">
                  <a:pos x="75" y="9"/>
                </a:cxn>
                <a:cxn ang="0">
                  <a:pos x="75" y="5"/>
                </a:cxn>
                <a:cxn ang="0">
                  <a:pos x="75" y="0"/>
                </a:cxn>
                <a:cxn ang="0">
                  <a:pos x="57" y="0"/>
                </a:cxn>
                <a:cxn ang="0">
                  <a:pos x="61" y="5"/>
                </a:cxn>
                <a:cxn ang="0">
                  <a:pos x="61" y="9"/>
                </a:cxn>
                <a:cxn ang="0">
                  <a:pos x="33" y="9"/>
                </a:cxn>
                <a:cxn ang="0">
                  <a:pos x="33" y="14"/>
                </a:cxn>
                <a:cxn ang="0">
                  <a:pos x="19" y="47"/>
                </a:cxn>
                <a:cxn ang="0">
                  <a:pos x="28" y="37"/>
                </a:cxn>
                <a:cxn ang="0">
                  <a:pos x="10" y="28"/>
                </a:cxn>
                <a:cxn ang="0">
                  <a:pos x="0" y="37"/>
                </a:cxn>
                <a:cxn ang="0">
                  <a:pos x="19" y="47"/>
                </a:cxn>
                <a:cxn ang="0">
                  <a:pos x="14" y="98"/>
                </a:cxn>
                <a:cxn ang="0">
                  <a:pos x="19" y="80"/>
                </a:cxn>
                <a:cxn ang="0">
                  <a:pos x="28" y="61"/>
                </a:cxn>
                <a:cxn ang="0">
                  <a:pos x="14" y="51"/>
                </a:cxn>
                <a:cxn ang="0">
                  <a:pos x="5" y="89"/>
                </a:cxn>
                <a:cxn ang="0">
                  <a:pos x="14" y="98"/>
                </a:cxn>
                <a:cxn ang="0">
                  <a:pos x="14" y="98"/>
                </a:cxn>
                <a:cxn ang="0">
                  <a:pos x="71" y="56"/>
                </a:cxn>
                <a:cxn ang="0">
                  <a:pos x="57" y="66"/>
                </a:cxn>
                <a:cxn ang="0">
                  <a:pos x="57" y="56"/>
                </a:cxn>
                <a:cxn ang="0">
                  <a:pos x="89" y="37"/>
                </a:cxn>
                <a:cxn ang="0">
                  <a:pos x="80" y="23"/>
                </a:cxn>
                <a:cxn ang="0">
                  <a:pos x="43" y="66"/>
                </a:cxn>
                <a:cxn ang="0">
                  <a:pos x="28" y="75"/>
                </a:cxn>
                <a:cxn ang="0">
                  <a:pos x="52" y="75"/>
                </a:cxn>
                <a:cxn ang="0">
                  <a:pos x="28" y="89"/>
                </a:cxn>
                <a:cxn ang="0">
                  <a:pos x="38" y="98"/>
                </a:cxn>
                <a:cxn ang="0">
                  <a:pos x="52" y="89"/>
                </a:cxn>
                <a:cxn ang="0">
                  <a:pos x="61" y="84"/>
                </a:cxn>
                <a:cxn ang="0">
                  <a:pos x="61" y="84"/>
                </a:cxn>
                <a:cxn ang="0">
                  <a:pos x="61" y="80"/>
                </a:cxn>
                <a:cxn ang="0">
                  <a:pos x="75" y="75"/>
                </a:cxn>
                <a:cxn ang="0">
                  <a:pos x="66" y="84"/>
                </a:cxn>
                <a:cxn ang="0">
                  <a:pos x="89" y="103"/>
                </a:cxn>
                <a:cxn ang="0">
                  <a:pos x="94" y="94"/>
                </a:cxn>
                <a:cxn ang="0">
                  <a:pos x="99" y="89"/>
                </a:cxn>
                <a:cxn ang="0">
                  <a:pos x="104" y="75"/>
                </a:cxn>
                <a:cxn ang="0">
                  <a:pos x="85" y="66"/>
                </a:cxn>
                <a:cxn ang="0">
                  <a:pos x="99" y="56"/>
                </a:cxn>
                <a:cxn ang="0">
                  <a:pos x="57" y="42"/>
                </a:cxn>
                <a:cxn ang="0">
                  <a:pos x="57" y="37"/>
                </a:cxn>
                <a:cxn ang="0">
                  <a:pos x="89" y="37"/>
                </a:cxn>
              </a:cxnLst>
              <a:rect l="0" t="0" r="r" b="b"/>
              <a:pathLst>
                <a:path w="104" h="103">
                  <a:moveTo>
                    <a:pt x="33" y="14"/>
                  </a:moveTo>
                  <a:lnTo>
                    <a:pt x="33" y="1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19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4" y="28"/>
                  </a:lnTo>
                  <a:lnTo>
                    <a:pt x="33" y="19"/>
                  </a:lnTo>
                  <a:lnTo>
                    <a:pt x="33" y="28"/>
                  </a:lnTo>
                  <a:lnTo>
                    <a:pt x="47" y="28"/>
                  </a:lnTo>
                  <a:lnTo>
                    <a:pt x="47" y="19"/>
                  </a:lnTo>
                  <a:lnTo>
                    <a:pt x="85" y="19"/>
                  </a:lnTo>
                  <a:lnTo>
                    <a:pt x="85" y="28"/>
                  </a:lnTo>
                  <a:lnTo>
                    <a:pt x="104" y="28"/>
                  </a:lnTo>
                  <a:lnTo>
                    <a:pt x="104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14"/>
                  </a:lnTo>
                  <a:lnTo>
                    <a:pt x="33" y="14"/>
                  </a:lnTo>
                  <a:close/>
                  <a:moveTo>
                    <a:pt x="19" y="47"/>
                  </a:moveTo>
                  <a:lnTo>
                    <a:pt x="19" y="47"/>
                  </a:lnTo>
                  <a:lnTo>
                    <a:pt x="19" y="51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0" y="28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close/>
                  <a:moveTo>
                    <a:pt x="14" y="98"/>
                  </a:moveTo>
                  <a:lnTo>
                    <a:pt x="14" y="9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5" y="89"/>
                  </a:lnTo>
                  <a:lnTo>
                    <a:pt x="5" y="89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4" y="98"/>
                  </a:lnTo>
                  <a:close/>
                  <a:moveTo>
                    <a:pt x="57" y="56"/>
                  </a:moveTo>
                  <a:lnTo>
                    <a:pt x="71" y="56"/>
                  </a:lnTo>
                  <a:lnTo>
                    <a:pt x="71" y="66"/>
                  </a:lnTo>
                  <a:lnTo>
                    <a:pt x="57" y="66"/>
                  </a:lnTo>
                  <a:lnTo>
                    <a:pt x="57" y="56"/>
                  </a:lnTo>
                  <a:lnTo>
                    <a:pt x="57" y="56"/>
                  </a:lnTo>
                  <a:close/>
                  <a:moveTo>
                    <a:pt x="89" y="37"/>
                  </a:moveTo>
                  <a:lnTo>
                    <a:pt x="89" y="37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43" y="28"/>
                  </a:lnTo>
                  <a:lnTo>
                    <a:pt x="43" y="66"/>
                  </a:lnTo>
                  <a:lnTo>
                    <a:pt x="28" y="66"/>
                  </a:lnTo>
                  <a:lnTo>
                    <a:pt x="28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28" y="89"/>
                  </a:lnTo>
                  <a:lnTo>
                    <a:pt x="28" y="89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52" y="75"/>
                  </a:lnTo>
                  <a:lnTo>
                    <a:pt x="75" y="75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9" y="89"/>
                  </a:lnTo>
                  <a:lnTo>
                    <a:pt x="99" y="89"/>
                  </a:lnTo>
                  <a:lnTo>
                    <a:pt x="80" y="75"/>
                  </a:lnTo>
                  <a:lnTo>
                    <a:pt x="104" y="75"/>
                  </a:lnTo>
                  <a:lnTo>
                    <a:pt x="104" y="66"/>
                  </a:lnTo>
                  <a:lnTo>
                    <a:pt x="85" y="66"/>
                  </a:lnTo>
                  <a:lnTo>
                    <a:pt x="85" y="56"/>
                  </a:lnTo>
                  <a:lnTo>
                    <a:pt x="99" y="56"/>
                  </a:lnTo>
                  <a:lnTo>
                    <a:pt x="99" y="42"/>
                  </a:lnTo>
                  <a:lnTo>
                    <a:pt x="57" y="42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9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1" name="Freeform 73"/>
            <p:cNvSpPr>
              <a:spLocks/>
            </p:cNvSpPr>
            <p:nvPr/>
          </p:nvSpPr>
          <p:spPr bwMode="auto">
            <a:xfrm>
              <a:off x="2955" y="3192"/>
              <a:ext cx="98" cy="98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7"/>
                </a:cxn>
                <a:cxn ang="0">
                  <a:pos x="14" y="37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1"/>
                </a:cxn>
                <a:cxn ang="0">
                  <a:pos x="75" y="51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5" y="89"/>
                </a:cxn>
                <a:cxn ang="0">
                  <a:pos x="65" y="89"/>
                </a:cxn>
                <a:cxn ang="0">
                  <a:pos x="79" y="89"/>
                </a:cxn>
                <a:cxn ang="0">
                  <a:pos x="84" y="84"/>
                </a:cxn>
                <a:cxn ang="0">
                  <a:pos x="89" y="80"/>
                </a:cxn>
                <a:cxn ang="0">
                  <a:pos x="89" y="37"/>
                </a:cxn>
                <a:cxn ang="0">
                  <a:pos x="56" y="37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98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7"/>
                  </a:lnTo>
                  <a:lnTo>
                    <a:pt x="14" y="37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5" y="51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9" y="80"/>
                  </a:lnTo>
                  <a:lnTo>
                    <a:pt x="89" y="37"/>
                  </a:lnTo>
                  <a:lnTo>
                    <a:pt x="56" y="37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2" name="Freeform 74"/>
            <p:cNvSpPr>
              <a:spLocks/>
            </p:cNvSpPr>
            <p:nvPr/>
          </p:nvSpPr>
          <p:spPr bwMode="auto">
            <a:xfrm>
              <a:off x="3414" y="3755"/>
              <a:ext cx="104" cy="103"/>
            </a:xfrm>
            <a:custGeom>
              <a:avLst/>
              <a:gdLst/>
              <a:ahLst/>
              <a:cxnLst>
                <a:cxn ang="0">
                  <a:pos x="19" y="14"/>
                </a:cxn>
                <a:cxn ang="0">
                  <a:pos x="14" y="14"/>
                </a:cxn>
                <a:cxn ang="0">
                  <a:pos x="5" y="9"/>
                </a:cxn>
                <a:cxn ang="0">
                  <a:pos x="0" y="47"/>
                </a:cxn>
                <a:cxn ang="0">
                  <a:pos x="10" y="51"/>
                </a:cxn>
                <a:cxn ang="0">
                  <a:pos x="14" y="33"/>
                </a:cxn>
                <a:cxn ang="0">
                  <a:pos x="24" y="56"/>
                </a:cxn>
                <a:cxn ang="0">
                  <a:pos x="5" y="61"/>
                </a:cxn>
                <a:cxn ang="0">
                  <a:pos x="0" y="61"/>
                </a:cxn>
                <a:cxn ang="0">
                  <a:pos x="5" y="80"/>
                </a:cxn>
                <a:cxn ang="0">
                  <a:pos x="10" y="75"/>
                </a:cxn>
                <a:cxn ang="0">
                  <a:pos x="24" y="103"/>
                </a:cxn>
                <a:cxn ang="0">
                  <a:pos x="33" y="61"/>
                </a:cxn>
                <a:cxn ang="0">
                  <a:pos x="47" y="61"/>
                </a:cxn>
                <a:cxn ang="0">
                  <a:pos x="33" y="51"/>
                </a:cxn>
                <a:cxn ang="0">
                  <a:pos x="43" y="33"/>
                </a:cxn>
                <a:cxn ang="0">
                  <a:pos x="61" y="42"/>
                </a:cxn>
                <a:cxn ang="0">
                  <a:pos x="38" y="84"/>
                </a:cxn>
                <a:cxn ang="0">
                  <a:pos x="104" y="98"/>
                </a:cxn>
                <a:cxn ang="0">
                  <a:pos x="75" y="84"/>
                </a:cxn>
                <a:cxn ang="0">
                  <a:pos x="99" y="42"/>
                </a:cxn>
                <a:cxn ang="0">
                  <a:pos x="75" y="33"/>
                </a:cxn>
                <a:cxn ang="0">
                  <a:pos x="75" y="9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61" y="0"/>
                </a:cxn>
                <a:cxn ang="0">
                  <a:pos x="47" y="33"/>
                </a:cxn>
                <a:cxn ang="0">
                  <a:pos x="33" y="23"/>
                </a:cxn>
                <a:cxn ang="0">
                  <a:pos x="33" y="14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24" y="0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19" y="14"/>
                </a:cxn>
                <a:cxn ang="0">
                  <a:pos x="19" y="14"/>
                </a:cxn>
              </a:cxnLst>
              <a:rect l="0" t="0" r="r" b="b"/>
              <a:pathLst>
                <a:path w="104" h="103">
                  <a:moveTo>
                    <a:pt x="19" y="14"/>
                  </a:moveTo>
                  <a:lnTo>
                    <a:pt x="19" y="14"/>
                  </a:lnTo>
                  <a:lnTo>
                    <a:pt x="19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5" y="9"/>
                  </a:lnTo>
                  <a:lnTo>
                    <a:pt x="5" y="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4" y="33"/>
                  </a:lnTo>
                  <a:lnTo>
                    <a:pt x="24" y="33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5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24" y="70"/>
                  </a:lnTo>
                  <a:lnTo>
                    <a:pt x="24" y="103"/>
                  </a:lnTo>
                  <a:lnTo>
                    <a:pt x="38" y="103"/>
                  </a:lnTo>
                  <a:lnTo>
                    <a:pt x="33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3" y="47"/>
                  </a:lnTo>
                  <a:lnTo>
                    <a:pt x="33" y="51"/>
                  </a:lnTo>
                  <a:lnTo>
                    <a:pt x="33" y="33"/>
                  </a:lnTo>
                  <a:lnTo>
                    <a:pt x="43" y="33"/>
                  </a:lnTo>
                  <a:lnTo>
                    <a:pt x="43" y="42"/>
                  </a:lnTo>
                  <a:lnTo>
                    <a:pt x="61" y="42"/>
                  </a:lnTo>
                  <a:lnTo>
                    <a:pt x="61" y="84"/>
                  </a:lnTo>
                  <a:lnTo>
                    <a:pt x="38" y="84"/>
                  </a:lnTo>
                  <a:lnTo>
                    <a:pt x="38" y="98"/>
                  </a:lnTo>
                  <a:lnTo>
                    <a:pt x="104" y="98"/>
                  </a:lnTo>
                  <a:lnTo>
                    <a:pt x="104" y="84"/>
                  </a:lnTo>
                  <a:lnTo>
                    <a:pt x="75" y="84"/>
                  </a:lnTo>
                  <a:lnTo>
                    <a:pt x="75" y="42"/>
                  </a:lnTo>
                  <a:lnTo>
                    <a:pt x="99" y="42"/>
                  </a:lnTo>
                  <a:lnTo>
                    <a:pt x="99" y="33"/>
                  </a:lnTo>
                  <a:lnTo>
                    <a:pt x="75" y="33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33"/>
                  </a:lnTo>
                  <a:lnTo>
                    <a:pt x="47" y="33"/>
                  </a:lnTo>
                  <a:lnTo>
                    <a:pt x="47" y="23"/>
                  </a:lnTo>
                  <a:lnTo>
                    <a:pt x="33" y="23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3" name="Freeform 75"/>
            <p:cNvSpPr>
              <a:spLocks noEditPoints="1"/>
            </p:cNvSpPr>
            <p:nvPr/>
          </p:nvSpPr>
          <p:spPr bwMode="auto">
            <a:xfrm>
              <a:off x="3527" y="3759"/>
              <a:ext cx="103" cy="99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14" y="76"/>
                </a:cxn>
                <a:cxn ang="0">
                  <a:pos x="0" y="90"/>
                </a:cxn>
                <a:cxn ang="0">
                  <a:pos x="14" y="99"/>
                </a:cxn>
                <a:cxn ang="0">
                  <a:pos x="14" y="99"/>
                </a:cxn>
                <a:cxn ang="0">
                  <a:pos x="28" y="80"/>
                </a:cxn>
                <a:cxn ang="0">
                  <a:pos x="37" y="57"/>
                </a:cxn>
                <a:cxn ang="0">
                  <a:pos x="66" y="57"/>
                </a:cxn>
                <a:cxn ang="0">
                  <a:pos x="66" y="80"/>
                </a:cxn>
                <a:cxn ang="0">
                  <a:pos x="66" y="80"/>
                </a:cxn>
                <a:cxn ang="0">
                  <a:pos x="66" y="85"/>
                </a:cxn>
                <a:cxn ang="0">
                  <a:pos x="51" y="85"/>
                </a:cxn>
                <a:cxn ang="0">
                  <a:pos x="51" y="85"/>
                </a:cxn>
                <a:cxn ang="0">
                  <a:pos x="56" y="99"/>
                </a:cxn>
                <a:cxn ang="0">
                  <a:pos x="56" y="99"/>
                </a:cxn>
                <a:cxn ang="0">
                  <a:pos x="75" y="94"/>
                </a:cxn>
                <a:cxn ang="0">
                  <a:pos x="75" y="94"/>
                </a:cxn>
                <a:cxn ang="0">
                  <a:pos x="80" y="90"/>
                </a:cxn>
                <a:cxn ang="0">
                  <a:pos x="80" y="85"/>
                </a:cxn>
                <a:cxn ang="0">
                  <a:pos x="80" y="57"/>
                </a:cxn>
                <a:cxn ang="0">
                  <a:pos x="103" y="57"/>
                </a:cxn>
                <a:cxn ang="0">
                  <a:pos x="103" y="43"/>
                </a:cxn>
                <a:cxn ang="0">
                  <a:pos x="80" y="43"/>
                </a:cxn>
                <a:cxn ang="0">
                  <a:pos x="80" y="0"/>
                </a:cxn>
                <a:cxn ang="0">
                  <a:pos x="23" y="0"/>
                </a:cxn>
                <a:cxn ang="0">
                  <a:pos x="23" y="43"/>
                </a:cxn>
                <a:cxn ang="0">
                  <a:pos x="0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66" y="43"/>
                </a:cxn>
                <a:cxn ang="0">
                  <a:pos x="37" y="43"/>
                </a:cxn>
                <a:cxn ang="0">
                  <a:pos x="37" y="10"/>
                </a:cxn>
                <a:cxn ang="0">
                  <a:pos x="66" y="10"/>
                </a:cxn>
                <a:cxn ang="0">
                  <a:pos x="66" y="43"/>
                </a:cxn>
                <a:cxn ang="0">
                  <a:pos x="66" y="43"/>
                </a:cxn>
                <a:cxn ang="0">
                  <a:pos x="47" y="43"/>
                </a:cxn>
                <a:cxn ang="0">
                  <a:pos x="61" y="38"/>
                </a:cxn>
                <a:cxn ang="0">
                  <a:pos x="61" y="38"/>
                </a:cxn>
                <a:cxn ang="0">
                  <a:pos x="56" y="15"/>
                </a:cxn>
                <a:cxn ang="0">
                  <a:pos x="42" y="19"/>
                </a:cxn>
                <a:cxn ang="0">
                  <a:pos x="42" y="19"/>
                </a:cxn>
                <a:cxn ang="0">
                  <a:pos x="47" y="43"/>
                </a:cxn>
                <a:cxn ang="0">
                  <a:pos x="47" y="43"/>
                </a:cxn>
                <a:cxn ang="0">
                  <a:pos x="47" y="43"/>
                </a:cxn>
              </a:cxnLst>
              <a:rect l="0" t="0" r="r" b="b"/>
              <a:pathLst>
                <a:path w="103" h="99">
                  <a:moveTo>
                    <a:pt x="0" y="57"/>
                  </a:moveTo>
                  <a:lnTo>
                    <a:pt x="23" y="57"/>
                  </a:lnTo>
                  <a:lnTo>
                    <a:pt x="23" y="57"/>
                  </a:lnTo>
                  <a:lnTo>
                    <a:pt x="14" y="76"/>
                  </a:lnTo>
                  <a:lnTo>
                    <a:pt x="0" y="90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28" y="80"/>
                  </a:lnTo>
                  <a:lnTo>
                    <a:pt x="37" y="57"/>
                  </a:lnTo>
                  <a:lnTo>
                    <a:pt x="66" y="57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5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80" y="90"/>
                  </a:lnTo>
                  <a:lnTo>
                    <a:pt x="80" y="85"/>
                  </a:lnTo>
                  <a:lnTo>
                    <a:pt x="80" y="57"/>
                  </a:lnTo>
                  <a:lnTo>
                    <a:pt x="103" y="57"/>
                  </a:lnTo>
                  <a:lnTo>
                    <a:pt x="103" y="43"/>
                  </a:lnTo>
                  <a:lnTo>
                    <a:pt x="80" y="43"/>
                  </a:lnTo>
                  <a:lnTo>
                    <a:pt x="80" y="0"/>
                  </a:lnTo>
                  <a:lnTo>
                    <a:pt x="23" y="0"/>
                  </a:lnTo>
                  <a:lnTo>
                    <a:pt x="23" y="43"/>
                  </a:lnTo>
                  <a:lnTo>
                    <a:pt x="0" y="43"/>
                  </a:lnTo>
                  <a:lnTo>
                    <a:pt x="0" y="57"/>
                  </a:lnTo>
                  <a:lnTo>
                    <a:pt x="0" y="57"/>
                  </a:lnTo>
                  <a:close/>
                  <a:moveTo>
                    <a:pt x="66" y="43"/>
                  </a:moveTo>
                  <a:lnTo>
                    <a:pt x="37" y="43"/>
                  </a:lnTo>
                  <a:lnTo>
                    <a:pt x="37" y="10"/>
                  </a:lnTo>
                  <a:lnTo>
                    <a:pt x="66" y="10"/>
                  </a:lnTo>
                  <a:lnTo>
                    <a:pt x="66" y="43"/>
                  </a:lnTo>
                  <a:lnTo>
                    <a:pt x="66" y="43"/>
                  </a:lnTo>
                  <a:close/>
                  <a:moveTo>
                    <a:pt x="47" y="43"/>
                  </a:moveTo>
                  <a:lnTo>
                    <a:pt x="61" y="38"/>
                  </a:lnTo>
                  <a:lnTo>
                    <a:pt x="61" y="38"/>
                  </a:lnTo>
                  <a:lnTo>
                    <a:pt x="56" y="15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4" name="Freeform 76"/>
            <p:cNvSpPr>
              <a:spLocks noEditPoints="1"/>
            </p:cNvSpPr>
            <p:nvPr/>
          </p:nvSpPr>
          <p:spPr bwMode="auto">
            <a:xfrm>
              <a:off x="3639" y="3759"/>
              <a:ext cx="99" cy="99"/>
            </a:xfrm>
            <a:custGeom>
              <a:avLst/>
              <a:gdLst/>
              <a:ahLst/>
              <a:cxnLst>
                <a:cxn ang="0">
                  <a:pos x="29" y="24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19" y="0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19" y="47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10" y="24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24" y="85"/>
                </a:cxn>
                <a:cxn ang="0">
                  <a:pos x="24" y="85"/>
                </a:cxn>
                <a:cxn ang="0">
                  <a:pos x="33" y="57"/>
                </a:cxn>
                <a:cxn ang="0">
                  <a:pos x="33" y="57"/>
                </a:cxn>
                <a:cxn ang="0">
                  <a:pos x="19" y="52"/>
                </a:cxn>
                <a:cxn ang="0">
                  <a:pos x="19" y="52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19" y="99"/>
                </a:cxn>
                <a:cxn ang="0">
                  <a:pos x="19" y="99"/>
                </a:cxn>
                <a:cxn ang="0">
                  <a:pos x="24" y="85"/>
                </a:cxn>
                <a:cxn ang="0">
                  <a:pos x="24" y="85"/>
                </a:cxn>
                <a:cxn ang="0">
                  <a:pos x="24" y="85"/>
                </a:cxn>
                <a:cxn ang="0">
                  <a:pos x="38" y="19"/>
                </a:cxn>
                <a:cxn ang="0">
                  <a:pos x="61" y="19"/>
                </a:cxn>
                <a:cxn ang="0">
                  <a:pos x="61" y="80"/>
                </a:cxn>
                <a:cxn ang="0">
                  <a:pos x="33" y="80"/>
                </a:cxn>
                <a:cxn ang="0">
                  <a:pos x="33" y="90"/>
                </a:cxn>
                <a:cxn ang="0">
                  <a:pos x="99" y="90"/>
                </a:cxn>
                <a:cxn ang="0">
                  <a:pos x="99" y="80"/>
                </a:cxn>
                <a:cxn ang="0">
                  <a:pos x="76" y="80"/>
                </a:cxn>
                <a:cxn ang="0">
                  <a:pos x="76" y="19"/>
                </a:cxn>
                <a:cxn ang="0">
                  <a:pos x="94" y="19"/>
                </a:cxn>
                <a:cxn ang="0">
                  <a:pos x="94" y="10"/>
                </a:cxn>
                <a:cxn ang="0">
                  <a:pos x="38" y="10"/>
                </a:cxn>
                <a:cxn ang="0">
                  <a:pos x="38" y="19"/>
                </a:cxn>
                <a:cxn ang="0">
                  <a:pos x="38" y="19"/>
                </a:cxn>
              </a:cxnLst>
              <a:rect l="0" t="0" r="r" b="b"/>
              <a:pathLst>
                <a:path w="99" h="99">
                  <a:moveTo>
                    <a:pt x="29" y="24"/>
                  </a:moveTo>
                  <a:lnTo>
                    <a:pt x="38" y="15"/>
                  </a:lnTo>
                  <a:lnTo>
                    <a:pt x="38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19" y="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close/>
                  <a:moveTo>
                    <a:pt x="19" y="47"/>
                  </a:moveTo>
                  <a:lnTo>
                    <a:pt x="29" y="33"/>
                  </a:lnTo>
                  <a:lnTo>
                    <a:pt x="29" y="33"/>
                  </a:lnTo>
                  <a:lnTo>
                    <a:pt x="10" y="2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close/>
                  <a:moveTo>
                    <a:pt x="24" y="85"/>
                  </a:moveTo>
                  <a:lnTo>
                    <a:pt x="24" y="85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close/>
                  <a:moveTo>
                    <a:pt x="38" y="19"/>
                  </a:moveTo>
                  <a:lnTo>
                    <a:pt x="61" y="19"/>
                  </a:lnTo>
                  <a:lnTo>
                    <a:pt x="61" y="80"/>
                  </a:lnTo>
                  <a:lnTo>
                    <a:pt x="33" y="80"/>
                  </a:lnTo>
                  <a:lnTo>
                    <a:pt x="33" y="90"/>
                  </a:lnTo>
                  <a:lnTo>
                    <a:pt x="99" y="90"/>
                  </a:lnTo>
                  <a:lnTo>
                    <a:pt x="99" y="80"/>
                  </a:lnTo>
                  <a:lnTo>
                    <a:pt x="76" y="80"/>
                  </a:lnTo>
                  <a:lnTo>
                    <a:pt x="76" y="19"/>
                  </a:lnTo>
                  <a:lnTo>
                    <a:pt x="94" y="19"/>
                  </a:lnTo>
                  <a:lnTo>
                    <a:pt x="94" y="10"/>
                  </a:lnTo>
                  <a:lnTo>
                    <a:pt x="38" y="10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5" name="Freeform 77"/>
            <p:cNvSpPr>
              <a:spLocks/>
            </p:cNvSpPr>
            <p:nvPr/>
          </p:nvSpPr>
          <p:spPr bwMode="auto">
            <a:xfrm>
              <a:off x="3752" y="3755"/>
              <a:ext cx="99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4"/>
                </a:cxn>
                <a:cxn ang="0">
                  <a:pos x="28" y="94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61" y="103"/>
                </a:cxn>
                <a:cxn ang="0">
                  <a:pos x="61" y="56"/>
                </a:cxn>
                <a:cxn ang="0">
                  <a:pos x="75" y="56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6" y="94"/>
                </a:cxn>
                <a:cxn ang="0">
                  <a:pos x="66" y="94"/>
                </a:cxn>
                <a:cxn ang="0">
                  <a:pos x="84" y="89"/>
                </a:cxn>
                <a:cxn ang="0">
                  <a:pos x="89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61" y="42"/>
                </a:cxn>
                <a:cxn ang="0">
                  <a:pos x="61" y="28"/>
                </a:cxn>
                <a:cxn ang="0">
                  <a:pos x="99" y="28"/>
                </a:cxn>
                <a:cxn ang="0">
                  <a:pos x="99" y="19"/>
                </a:cxn>
                <a:cxn ang="0">
                  <a:pos x="52" y="19"/>
                </a:cxn>
                <a:cxn ang="0">
                  <a:pos x="52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9" h="103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61" y="103"/>
                  </a:lnTo>
                  <a:lnTo>
                    <a:pt x="61" y="56"/>
                  </a:lnTo>
                  <a:lnTo>
                    <a:pt x="75" y="56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66" y="94"/>
                  </a:lnTo>
                  <a:lnTo>
                    <a:pt x="84" y="89"/>
                  </a:lnTo>
                  <a:lnTo>
                    <a:pt x="89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61" y="42"/>
                  </a:lnTo>
                  <a:lnTo>
                    <a:pt x="61" y="28"/>
                  </a:lnTo>
                  <a:lnTo>
                    <a:pt x="99" y="28"/>
                  </a:lnTo>
                  <a:lnTo>
                    <a:pt x="99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6" name="Freeform 78"/>
            <p:cNvSpPr>
              <a:spLocks noEditPoints="1"/>
            </p:cNvSpPr>
            <p:nvPr/>
          </p:nvSpPr>
          <p:spPr bwMode="auto">
            <a:xfrm>
              <a:off x="3869" y="3192"/>
              <a:ext cx="104" cy="108"/>
            </a:xfrm>
            <a:custGeom>
              <a:avLst/>
              <a:gdLst/>
              <a:ahLst/>
              <a:cxnLst>
                <a:cxn ang="0">
                  <a:pos x="85" y="66"/>
                </a:cxn>
                <a:cxn ang="0">
                  <a:pos x="85" y="89"/>
                </a:cxn>
                <a:cxn ang="0">
                  <a:pos x="80" y="94"/>
                </a:cxn>
                <a:cxn ang="0">
                  <a:pos x="71" y="94"/>
                </a:cxn>
                <a:cxn ang="0">
                  <a:pos x="75" y="108"/>
                </a:cxn>
                <a:cxn ang="0">
                  <a:pos x="94" y="103"/>
                </a:cxn>
                <a:cxn ang="0">
                  <a:pos x="99" y="94"/>
                </a:cxn>
                <a:cxn ang="0">
                  <a:pos x="104" y="56"/>
                </a:cxn>
                <a:cxn ang="0">
                  <a:pos x="99" y="56"/>
                </a:cxn>
                <a:cxn ang="0">
                  <a:pos x="61" y="23"/>
                </a:cxn>
                <a:cxn ang="0">
                  <a:pos x="85" y="23"/>
                </a:cxn>
                <a:cxn ang="0">
                  <a:pos x="80" y="42"/>
                </a:cxn>
                <a:cxn ang="0">
                  <a:pos x="71" y="42"/>
                </a:cxn>
                <a:cxn ang="0">
                  <a:pos x="75" y="51"/>
                </a:cxn>
                <a:cxn ang="0">
                  <a:pos x="94" y="47"/>
                </a:cxn>
                <a:cxn ang="0">
                  <a:pos x="94" y="23"/>
                </a:cxn>
                <a:cxn ang="0">
                  <a:pos x="99" y="14"/>
                </a:cxn>
                <a:cxn ang="0">
                  <a:pos x="94" y="14"/>
                </a:cxn>
                <a:cxn ang="0">
                  <a:pos x="75" y="9"/>
                </a:cxn>
                <a:cxn ang="0">
                  <a:pos x="80" y="5"/>
                </a:cxn>
                <a:cxn ang="0">
                  <a:pos x="75" y="5"/>
                </a:cxn>
                <a:cxn ang="0">
                  <a:pos x="61" y="0"/>
                </a:cxn>
                <a:cxn ang="0">
                  <a:pos x="61" y="9"/>
                </a:cxn>
                <a:cxn ang="0">
                  <a:pos x="47" y="9"/>
                </a:cxn>
                <a:cxn ang="0">
                  <a:pos x="47" y="66"/>
                </a:cxn>
                <a:cxn ang="0">
                  <a:pos x="24" y="47"/>
                </a:cxn>
                <a:cxn ang="0">
                  <a:pos x="0" y="37"/>
                </a:cxn>
                <a:cxn ang="0">
                  <a:pos x="19" y="61"/>
                </a:cxn>
                <a:cxn ang="0">
                  <a:pos x="0" y="84"/>
                </a:cxn>
                <a:cxn ang="0">
                  <a:pos x="10" y="98"/>
                </a:cxn>
                <a:cxn ang="0">
                  <a:pos x="24" y="75"/>
                </a:cxn>
                <a:cxn ang="0">
                  <a:pos x="28" y="89"/>
                </a:cxn>
                <a:cxn ang="0">
                  <a:pos x="33" y="94"/>
                </a:cxn>
                <a:cxn ang="0">
                  <a:pos x="47" y="84"/>
                </a:cxn>
                <a:cxn ang="0">
                  <a:pos x="80" y="75"/>
                </a:cxn>
                <a:cxn ang="0">
                  <a:pos x="43" y="80"/>
                </a:cxn>
                <a:cxn ang="0">
                  <a:pos x="38" y="66"/>
                </a:cxn>
                <a:cxn ang="0">
                  <a:pos x="33" y="61"/>
                </a:cxn>
                <a:cxn ang="0">
                  <a:pos x="38" y="37"/>
                </a:cxn>
                <a:cxn ang="0">
                  <a:pos x="43" y="14"/>
                </a:cxn>
                <a:cxn ang="0">
                  <a:pos x="0" y="14"/>
                </a:cxn>
                <a:cxn ang="0">
                  <a:pos x="28" y="28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61" y="28"/>
                </a:cxn>
                <a:cxn ang="0">
                  <a:pos x="66" y="42"/>
                </a:cxn>
                <a:cxn ang="0">
                  <a:pos x="80" y="37"/>
                </a:cxn>
                <a:cxn ang="0">
                  <a:pos x="75" y="23"/>
                </a:cxn>
              </a:cxnLst>
              <a:rect l="0" t="0" r="r" b="b"/>
              <a:pathLst>
                <a:path w="104" h="108">
                  <a:moveTo>
                    <a:pt x="47" y="66"/>
                  </a:moveTo>
                  <a:lnTo>
                    <a:pt x="85" y="66"/>
                  </a:lnTo>
                  <a:lnTo>
                    <a:pt x="85" y="66"/>
                  </a:lnTo>
                  <a:lnTo>
                    <a:pt x="85" y="89"/>
                  </a:lnTo>
                  <a:lnTo>
                    <a:pt x="85" y="89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94" y="103"/>
                  </a:lnTo>
                  <a:lnTo>
                    <a:pt x="94" y="103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9" y="56"/>
                  </a:lnTo>
                  <a:lnTo>
                    <a:pt x="61" y="56"/>
                  </a:lnTo>
                  <a:lnTo>
                    <a:pt x="61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89" y="51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4" y="14"/>
                  </a:lnTo>
                  <a:lnTo>
                    <a:pt x="75" y="14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66"/>
                  </a:lnTo>
                  <a:lnTo>
                    <a:pt x="47" y="66"/>
                  </a:lnTo>
                  <a:close/>
                  <a:moveTo>
                    <a:pt x="24" y="47"/>
                  </a:moveTo>
                  <a:lnTo>
                    <a:pt x="24" y="47"/>
                  </a:lnTo>
                  <a:lnTo>
                    <a:pt x="14" y="33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8" y="89"/>
                  </a:lnTo>
                  <a:lnTo>
                    <a:pt x="28" y="89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47" y="84"/>
                  </a:lnTo>
                  <a:lnTo>
                    <a:pt x="80" y="84"/>
                  </a:lnTo>
                  <a:lnTo>
                    <a:pt x="80" y="75"/>
                  </a:lnTo>
                  <a:lnTo>
                    <a:pt x="43" y="75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8" y="37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close/>
                  <a:moveTo>
                    <a:pt x="75" y="23"/>
                  </a:moveTo>
                  <a:lnTo>
                    <a:pt x="61" y="28"/>
                  </a:lnTo>
                  <a:lnTo>
                    <a:pt x="61" y="28"/>
                  </a:lnTo>
                  <a:lnTo>
                    <a:pt x="66" y="42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7" name="Freeform 79"/>
            <p:cNvSpPr>
              <a:spLocks noEditPoints="1"/>
            </p:cNvSpPr>
            <p:nvPr/>
          </p:nvSpPr>
          <p:spPr bwMode="auto">
            <a:xfrm>
              <a:off x="3982" y="3201"/>
              <a:ext cx="103" cy="94"/>
            </a:xfrm>
            <a:custGeom>
              <a:avLst/>
              <a:gdLst/>
              <a:ahLst/>
              <a:cxnLst>
                <a:cxn ang="0">
                  <a:pos x="23" y="94"/>
                </a:cxn>
                <a:cxn ang="0">
                  <a:pos x="23" y="89"/>
                </a:cxn>
                <a:cxn ang="0">
                  <a:pos x="75" y="89"/>
                </a:cxn>
                <a:cxn ang="0">
                  <a:pos x="75" y="94"/>
                </a:cxn>
                <a:cxn ang="0">
                  <a:pos x="94" y="94"/>
                </a:cxn>
                <a:cxn ang="0">
                  <a:pos x="94" y="28"/>
                </a:cxn>
                <a:cxn ang="0">
                  <a:pos x="66" y="28"/>
                </a:cxn>
                <a:cxn ang="0">
                  <a:pos x="66" y="14"/>
                </a:cxn>
                <a:cxn ang="0">
                  <a:pos x="103" y="14"/>
                </a:cxn>
                <a:cxn ang="0">
                  <a:pos x="103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33" y="14"/>
                </a:cxn>
                <a:cxn ang="0">
                  <a:pos x="33" y="28"/>
                </a:cxn>
                <a:cxn ang="0">
                  <a:pos x="9" y="28"/>
                </a:cxn>
                <a:cxn ang="0">
                  <a:pos x="9" y="94"/>
                </a:cxn>
                <a:cxn ang="0">
                  <a:pos x="23" y="94"/>
                </a:cxn>
                <a:cxn ang="0">
                  <a:pos x="23" y="94"/>
                </a:cxn>
                <a:cxn ang="0">
                  <a:pos x="56" y="14"/>
                </a:cxn>
                <a:cxn ang="0">
                  <a:pos x="56" y="28"/>
                </a:cxn>
                <a:cxn ang="0">
                  <a:pos x="47" y="28"/>
                </a:cxn>
                <a:cxn ang="0">
                  <a:pos x="47" y="14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23" y="38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3" y="52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33" y="71"/>
                </a:cxn>
                <a:cxn ang="0">
                  <a:pos x="33" y="71"/>
                </a:cxn>
                <a:cxn ang="0">
                  <a:pos x="42" y="57"/>
                </a:cxn>
                <a:cxn ang="0">
                  <a:pos x="47" y="38"/>
                </a:cxn>
                <a:cxn ang="0">
                  <a:pos x="56" y="38"/>
                </a:cxn>
                <a:cxn ang="0">
                  <a:pos x="56" y="57"/>
                </a:cxn>
                <a:cxn ang="0">
                  <a:pos x="56" y="57"/>
                </a:cxn>
                <a:cxn ang="0">
                  <a:pos x="56" y="66"/>
                </a:cxn>
                <a:cxn ang="0">
                  <a:pos x="61" y="66"/>
                </a:cxn>
                <a:cxn ang="0">
                  <a:pos x="75" y="66"/>
                </a:cxn>
                <a:cxn ang="0">
                  <a:pos x="75" y="75"/>
                </a:cxn>
                <a:cxn ang="0">
                  <a:pos x="23" y="75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75" y="38"/>
                </a:cxn>
                <a:cxn ang="0">
                  <a:pos x="75" y="57"/>
                </a:cxn>
                <a:cxn ang="0">
                  <a:pos x="70" y="57"/>
                </a:cxn>
                <a:cxn ang="0">
                  <a:pos x="70" y="57"/>
                </a:cxn>
                <a:cxn ang="0">
                  <a:pos x="66" y="52"/>
                </a:cxn>
                <a:cxn ang="0">
                  <a:pos x="66" y="38"/>
                </a:cxn>
                <a:cxn ang="0">
                  <a:pos x="75" y="38"/>
                </a:cxn>
                <a:cxn ang="0">
                  <a:pos x="75" y="38"/>
                </a:cxn>
              </a:cxnLst>
              <a:rect l="0" t="0" r="r" b="b"/>
              <a:pathLst>
                <a:path w="103" h="94">
                  <a:moveTo>
                    <a:pt x="23" y="94"/>
                  </a:moveTo>
                  <a:lnTo>
                    <a:pt x="23" y="89"/>
                  </a:lnTo>
                  <a:lnTo>
                    <a:pt x="75" y="89"/>
                  </a:lnTo>
                  <a:lnTo>
                    <a:pt x="75" y="94"/>
                  </a:lnTo>
                  <a:lnTo>
                    <a:pt x="94" y="94"/>
                  </a:lnTo>
                  <a:lnTo>
                    <a:pt x="94" y="28"/>
                  </a:lnTo>
                  <a:lnTo>
                    <a:pt x="66" y="28"/>
                  </a:lnTo>
                  <a:lnTo>
                    <a:pt x="66" y="14"/>
                  </a:lnTo>
                  <a:lnTo>
                    <a:pt x="103" y="14"/>
                  </a:lnTo>
                  <a:lnTo>
                    <a:pt x="103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33" y="14"/>
                  </a:lnTo>
                  <a:lnTo>
                    <a:pt x="33" y="28"/>
                  </a:lnTo>
                  <a:lnTo>
                    <a:pt x="9" y="28"/>
                  </a:lnTo>
                  <a:lnTo>
                    <a:pt x="9" y="94"/>
                  </a:lnTo>
                  <a:lnTo>
                    <a:pt x="23" y="94"/>
                  </a:lnTo>
                  <a:lnTo>
                    <a:pt x="23" y="94"/>
                  </a:lnTo>
                  <a:close/>
                  <a:moveTo>
                    <a:pt x="56" y="14"/>
                  </a:moveTo>
                  <a:lnTo>
                    <a:pt x="56" y="28"/>
                  </a:lnTo>
                  <a:lnTo>
                    <a:pt x="47" y="28"/>
                  </a:lnTo>
                  <a:lnTo>
                    <a:pt x="47" y="14"/>
                  </a:lnTo>
                  <a:lnTo>
                    <a:pt x="56" y="14"/>
                  </a:lnTo>
                  <a:lnTo>
                    <a:pt x="56" y="14"/>
                  </a:lnTo>
                  <a:close/>
                  <a:moveTo>
                    <a:pt x="23" y="38"/>
                  </a:moveTo>
                  <a:lnTo>
                    <a:pt x="33" y="38"/>
                  </a:lnTo>
                  <a:lnTo>
                    <a:pt x="33" y="38"/>
                  </a:lnTo>
                  <a:lnTo>
                    <a:pt x="33" y="52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2" y="57"/>
                  </a:lnTo>
                  <a:lnTo>
                    <a:pt x="47" y="38"/>
                  </a:lnTo>
                  <a:lnTo>
                    <a:pt x="56" y="3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66"/>
                  </a:lnTo>
                  <a:lnTo>
                    <a:pt x="61" y="66"/>
                  </a:lnTo>
                  <a:lnTo>
                    <a:pt x="75" y="66"/>
                  </a:lnTo>
                  <a:lnTo>
                    <a:pt x="75" y="75"/>
                  </a:lnTo>
                  <a:lnTo>
                    <a:pt x="23" y="75"/>
                  </a:lnTo>
                  <a:lnTo>
                    <a:pt x="23" y="38"/>
                  </a:lnTo>
                  <a:lnTo>
                    <a:pt x="23" y="38"/>
                  </a:lnTo>
                  <a:close/>
                  <a:moveTo>
                    <a:pt x="75" y="38"/>
                  </a:moveTo>
                  <a:lnTo>
                    <a:pt x="75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66" y="52"/>
                  </a:lnTo>
                  <a:lnTo>
                    <a:pt x="66" y="38"/>
                  </a:lnTo>
                  <a:lnTo>
                    <a:pt x="75" y="38"/>
                  </a:lnTo>
                  <a:lnTo>
                    <a:pt x="7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8" name="Freeform 80"/>
            <p:cNvSpPr>
              <a:spLocks/>
            </p:cNvSpPr>
            <p:nvPr/>
          </p:nvSpPr>
          <p:spPr bwMode="auto">
            <a:xfrm>
              <a:off x="4099" y="3192"/>
              <a:ext cx="99" cy="103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0" y="42"/>
                </a:cxn>
                <a:cxn ang="0">
                  <a:pos x="10" y="94"/>
                </a:cxn>
                <a:cxn ang="0">
                  <a:pos x="24" y="94"/>
                </a:cxn>
                <a:cxn ang="0">
                  <a:pos x="24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1" y="56"/>
                </a:cxn>
                <a:cxn ang="0">
                  <a:pos x="71" y="80"/>
                </a:cxn>
                <a:cxn ang="0">
                  <a:pos x="71" y="80"/>
                </a:cxn>
                <a:cxn ang="0">
                  <a:pos x="66" y="80"/>
                </a:cxn>
                <a:cxn ang="0">
                  <a:pos x="56" y="80"/>
                </a:cxn>
                <a:cxn ang="0">
                  <a:pos x="56" y="80"/>
                </a:cxn>
                <a:cxn ang="0">
                  <a:pos x="61" y="94"/>
                </a:cxn>
                <a:cxn ang="0">
                  <a:pos x="61" y="94"/>
                </a:cxn>
                <a:cxn ang="0">
                  <a:pos x="80" y="94"/>
                </a:cxn>
                <a:cxn ang="0">
                  <a:pos x="85" y="89"/>
                </a:cxn>
                <a:cxn ang="0">
                  <a:pos x="85" y="84"/>
                </a:cxn>
                <a:cxn ang="0">
                  <a:pos x="85" y="42"/>
                </a:cxn>
                <a:cxn ang="0">
                  <a:pos x="56" y="42"/>
                </a:cxn>
                <a:cxn ang="0">
                  <a:pos x="56" y="33"/>
                </a:cxn>
                <a:cxn ang="0">
                  <a:pos x="99" y="33"/>
                </a:cxn>
                <a:cxn ang="0">
                  <a:pos x="99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9" h="103">
                  <a:moveTo>
                    <a:pt x="56" y="14"/>
                  </a:moveTo>
                  <a:lnTo>
                    <a:pt x="56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0" y="42"/>
                  </a:lnTo>
                  <a:lnTo>
                    <a:pt x="10" y="94"/>
                  </a:lnTo>
                  <a:lnTo>
                    <a:pt x="24" y="94"/>
                  </a:lnTo>
                  <a:lnTo>
                    <a:pt x="24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1" y="56"/>
                  </a:lnTo>
                  <a:lnTo>
                    <a:pt x="71" y="80"/>
                  </a:lnTo>
                  <a:lnTo>
                    <a:pt x="71" y="80"/>
                  </a:lnTo>
                  <a:lnTo>
                    <a:pt x="6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80" y="94"/>
                  </a:lnTo>
                  <a:lnTo>
                    <a:pt x="85" y="89"/>
                  </a:lnTo>
                  <a:lnTo>
                    <a:pt x="85" y="84"/>
                  </a:lnTo>
                  <a:lnTo>
                    <a:pt x="85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9" y="33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9" name="Freeform 81"/>
            <p:cNvSpPr>
              <a:spLocks/>
            </p:cNvSpPr>
            <p:nvPr/>
          </p:nvSpPr>
          <p:spPr bwMode="auto">
            <a:xfrm>
              <a:off x="3564" y="3018"/>
              <a:ext cx="99" cy="94"/>
            </a:xfrm>
            <a:custGeom>
              <a:avLst/>
              <a:gdLst/>
              <a:ahLst/>
              <a:cxnLst>
                <a:cxn ang="0">
                  <a:pos x="10" y="38"/>
                </a:cxn>
                <a:cxn ang="0">
                  <a:pos x="10" y="38"/>
                </a:cxn>
                <a:cxn ang="0">
                  <a:pos x="0" y="38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38" y="47"/>
                </a:cxn>
                <a:cxn ang="0">
                  <a:pos x="38" y="85"/>
                </a:cxn>
                <a:cxn ang="0">
                  <a:pos x="38" y="85"/>
                </a:cxn>
                <a:cxn ang="0">
                  <a:pos x="38" y="89"/>
                </a:cxn>
                <a:cxn ang="0">
                  <a:pos x="43" y="94"/>
                </a:cxn>
                <a:cxn ang="0">
                  <a:pos x="57" y="94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85" y="94"/>
                </a:cxn>
                <a:cxn ang="0">
                  <a:pos x="94" y="89"/>
                </a:cxn>
                <a:cxn ang="0">
                  <a:pos x="94" y="89"/>
                </a:cxn>
                <a:cxn ang="0">
                  <a:pos x="94" y="85"/>
                </a:cxn>
                <a:cxn ang="0">
                  <a:pos x="99" y="71"/>
                </a:cxn>
                <a:cxn ang="0">
                  <a:pos x="99" y="71"/>
                </a:cxn>
                <a:cxn ang="0">
                  <a:pos x="80" y="66"/>
                </a:cxn>
                <a:cxn ang="0">
                  <a:pos x="80" y="66"/>
                </a:cxn>
                <a:cxn ang="0">
                  <a:pos x="80" y="80"/>
                </a:cxn>
                <a:cxn ang="0">
                  <a:pos x="75" y="80"/>
                </a:cxn>
                <a:cxn ang="0">
                  <a:pos x="71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57" y="80"/>
                </a:cxn>
                <a:cxn ang="0">
                  <a:pos x="52" y="75"/>
                </a:cxn>
                <a:cxn ang="0">
                  <a:pos x="52" y="47"/>
                </a:cxn>
                <a:cxn ang="0">
                  <a:pos x="52" y="47"/>
                </a:cxn>
                <a:cxn ang="0">
                  <a:pos x="99" y="38"/>
                </a:cxn>
                <a:cxn ang="0">
                  <a:pos x="99" y="28"/>
                </a:cxn>
                <a:cxn ang="0">
                  <a:pos x="99" y="28"/>
                </a:cxn>
                <a:cxn ang="0">
                  <a:pos x="90" y="28"/>
                </a:cxn>
                <a:cxn ang="0">
                  <a:pos x="90" y="28"/>
                </a:cxn>
                <a:cxn ang="0">
                  <a:pos x="52" y="33"/>
                </a:cxn>
                <a:cxn ang="0">
                  <a:pos x="52" y="14"/>
                </a:cxn>
                <a:cxn ang="0">
                  <a:pos x="52" y="14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0" y="38"/>
                </a:cxn>
              </a:cxnLst>
              <a:rect l="0" t="0" r="r" b="b"/>
              <a:pathLst>
                <a:path w="99" h="94">
                  <a:moveTo>
                    <a:pt x="10" y="38"/>
                  </a:moveTo>
                  <a:lnTo>
                    <a:pt x="10" y="38"/>
                  </a:lnTo>
                  <a:lnTo>
                    <a:pt x="0" y="3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38" y="47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9"/>
                  </a:lnTo>
                  <a:lnTo>
                    <a:pt x="43" y="94"/>
                  </a:lnTo>
                  <a:lnTo>
                    <a:pt x="57" y="94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85" y="94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94" y="85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80"/>
                  </a:lnTo>
                  <a:lnTo>
                    <a:pt x="75" y="80"/>
                  </a:lnTo>
                  <a:lnTo>
                    <a:pt x="7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57" y="80"/>
                  </a:lnTo>
                  <a:lnTo>
                    <a:pt x="52" y="75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99" y="38"/>
                  </a:lnTo>
                  <a:lnTo>
                    <a:pt x="99" y="28"/>
                  </a:lnTo>
                  <a:lnTo>
                    <a:pt x="99" y="28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52" y="33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0" name="Freeform 82"/>
            <p:cNvSpPr>
              <a:spLocks noEditPoints="1"/>
            </p:cNvSpPr>
            <p:nvPr/>
          </p:nvSpPr>
          <p:spPr bwMode="auto">
            <a:xfrm>
              <a:off x="3682" y="3014"/>
              <a:ext cx="94" cy="103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18" y="28"/>
                </a:cxn>
                <a:cxn ang="0">
                  <a:pos x="9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79" y="51"/>
                </a:cxn>
                <a:cxn ang="0">
                  <a:pos x="94" y="42"/>
                </a:cxn>
                <a:cxn ang="0">
                  <a:pos x="94" y="42"/>
                </a:cxn>
                <a:cxn ang="0">
                  <a:pos x="89" y="37"/>
                </a:cxn>
                <a:cxn ang="0">
                  <a:pos x="89" y="37"/>
                </a:cxn>
                <a:cxn ang="0">
                  <a:pos x="65" y="14"/>
                </a:cxn>
                <a:cxn ang="0">
                  <a:pos x="51" y="23"/>
                </a:cxn>
                <a:cxn ang="0">
                  <a:pos x="51" y="23"/>
                </a:cxn>
                <a:cxn ang="0">
                  <a:pos x="65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28" y="103"/>
                </a:cxn>
                <a:cxn ang="0">
                  <a:pos x="28" y="98"/>
                </a:cxn>
                <a:cxn ang="0">
                  <a:pos x="65" y="98"/>
                </a:cxn>
                <a:cxn ang="0">
                  <a:pos x="65" y="103"/>
                </a:cxn>
                <a:cxn ang="0">
                  <a:pos x="79" y="103"/>
                </a:cxn>
                <a:cxn ang="0">
                  <a:pos x="79" y="56"/>
                </a:cxn>
                <a:cxn ang="0">
                  <a:pos x="14" y="56"/>
                </a:cxn>
                <a:cxn ang="0">
                  <a:pos x="14" y="103"/>
                </a:cxn>
                <a:cxn ang="0">
                  <a:pos x="28" y="103"/>
                </a:cxn>
                <a:cxn ang="0">
                  <a:pos x="28" y="103"/>
                </a:cxn>
                <a:cxn ang="0">
                  <a:pos x="65" y="84"/>
                </a:cxn>
                <a:cxn ang="0">
                  <a:pos x="28" y="84"/>
                </a:cxn>
                <a:cxn ang="0">
                  <a:pos x="28" y="70"/>
                </a:cxn>
                <a:cxn ang="0">
                  <a:pos x="65" y="70"/>
                </a:cxn>
                <a:cxn ang="0">
                  <a:pos x="65" y="84"/>
                </a:cxn>
                <a:cxn ang="0">
                  <a:pos x="65" y="84"/>
                </a:cxn>
              </a:cxnLst>
              <a:rect l="0" t="0" r="r" b="b"/>
              <a:pathLst>
                <a:path w="94" h="103">
                  <a:moveTo>
                    <a:pt x="56" y="4"/>
                  </a:moveTo>
                  <a:lnTo>
                    <a:pt x="56" y="4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8" y="28"/>
                  </a:lnTo>
                  <a:lnTo>
                    <a:pt x="9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9" y="51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65" y="14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65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close/>
                  <a:moveTo>
                    <a:pt x="28" y="103"/>
                  </a:moveTo>
                  <a:lnTo>
                    <a:pt x="28" y="98"/>
                  </a:lnTo>
                  <a:lnTo>
                    <a:pt x="65" y="98"/>
                  </a:lnTo>
                  <a:lnTo>
                    <a:pt x="65" y="103"/>
                  </a:lnTo>
                  <a:lnTo>
                    <a:pt x="79" y="103"/>
                  </a:lnTo>
                  <a:lnTo>
                    <a:pt x="79" y="56"/>
                  </a:lnTo>
                  <a:lnTo>
                    <a:pt x="14" y="56"/>
                  </a:lnTo>
                  <a:lnTo>
                    <a:pt x="14" y="103"/>
                  </a:lnTo>
                  <a:lnTo>
                    <a:pt x="28" y="103"/>
                  </a:lnTo>
                  <a:lnTo>
                    <a:pt x="28" y="103"/>
                  </a:lnTo>
                  <a:close/>
                  <a:moveTo>
                    <a:pt x="65" y="84"/>
                  </a:moveTo>
                  <a:lnTo>
                    <a:pt x="28" y="84"/>
                  </a:lnTo>
                  <a:lnTo>
                    <a:pt x="28" y="70"/>
                  </a:lnTo>
                  <a:lnTo>
                    <a:pt x="65" y="70"/>
                  </a:lnTo>
                  <a:lnTo>
                    <a:pt x="65" y="84"/>
                  </a:lnTo>
                  <a:lnTo>
                    <a:pt x="65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1" name="Freeform 83"/>
            <p:cNvSpPr>
              <a:spLocks noEditPoints="1"/>
            </p:cNvSpPr>
            <p:nvPr/>
          </p:nvSpPr>
          <p:spPr bwMode="auto">
            <a:xfrm>
              <a:off x="3790" y="3014"/>
              <a:ext cx="98" cy="103"/>
            </a:xfrm>
            <a:custGeom>
              <a:avLst/>
              <a:gdLst/>
              <a:ahLst/>
              <a:cxnLst>
                <a:cxn ang="0">
                  <a:pos x="28" y="18"/>
                </a:cxn>
                <a:cxn ang="0">
                  <a:pos x="75" y="18"/>
                </a:cxn>
                <a:cxn ang="0">
                  <a:pos x="75" y="84"/>
                </a:cxn>
                <a:cxn ang="0">
                  <a:pos x="75" y="89"/>
                </a:cxn>
                <a:cxn ang="0">
                  <a:pos x="61" y="89"/>
                </a:cxn>
                <a:cxn ang="0">
                  <a:pos x="65" y="103"/>
                </a:cxn>
                <a:cxn ang="0">
                  <a:pos x="84" y="98"/>
                </a:cxn>
                <a:cxn ang="0">
                  <a:pos x="89" y="89"/>
                </a:cxn>
                <a:cxn ang="0">
                  <a:pos x="98" y="18"/>
                </a:cxn>
                <a:cxn ang="0">
                  <a:pos x="28" y="9"/>
                </a:cxn>
                <a:cxn ang="0">
                  <a:pos x="28" y="14"/>
                </a:cxn>
                <a:cxn ang="0">
                  <a:pos x="23" y="14"/>
                </a:cxn>
                <a:cxn ang="0">
                  <a:pos x="4" y="14"/>
                </a:cxn>
                <a:cxn ang="0">
                  <a:pos x="18" y="28"/>
                </a:cxn>
                <a:cxn ang="0">
                  <a:pos x="18" y="28"/>
                </a:cxn>
                <a:cxn ang="0">
                  <a:pos x="23" y="37"/>
                </a:cxn>
                <a:cxn ang="0">
                  <a:pos x="9" y="28"/>
                </a:cxn>
                <a:cxn ang="0">
                  <a:pos x="0" y="37"/>
                </a:cxn>
                <a:cxn ang="0">
                  <a:pos x="14" y="51"/>
                </a:cxn>
                <a:cxn ang="0">
                  <a:pos x="46" y="70"/>
                </a:cxn>
                <a:cxn ang="0">
                  <a:pos x="56" y="79"/>
                </a:cxn>
                <a:cxn ang="0">
                  <a:pos x="70" y="28"/>
                </a:cxn>
                <a:cxn ang="0">
                  <a:pos x="32" y="79"/>
                </a:cxn>
                <a:cxn ang="0">
                  <a:pos x="46" y="70"/>
                </a:cxn>
                <a:cxn ang="0">
                  <a:pos x="56" y="42"/>
                </a:cxn>
                <a:cxn ang="0">
                  <a:pos x="46" y="61"/>
                </a:cxn>
                <a:cxn ang="0">
                  <a:pos x="56" y="42"/>
                </a:cxn>
                <a:cxn ang="0">
                  <a:pos x="14" y="98"/>
                </a:cxn>
                <a:cxn ang="0">
                  <a:pos x="14" y="93"/>
                </a:cxn>
                <a:cxn ang="0">
                  <a:pos x="28" y="61"/>
                </a:cxn>
                <a:cxn ang="0">
                  <a:pos x="14" y="56"/>
                </a:cxn>
                <a:cxn ang="0">
                  <a:pos x="0" y="89"/>
                </a:cxn>
                <a:cxn ang="0">
                  <a:pos x="14" y="98"/>
                </a:cxn>
                <a:cxn ang="0">
                  <a:pos x="14" y="98"/>
                </a:cxn>
              </a:cxnLst>
              <a:rect l="0" t="0" r="r" b="b"/>
              <a:pathLst>
                <a:path w="98" h="103">
                  <a:moveTo>
                    <a:pt x="18" y="28"/>
                  </a:moveTo>
                  <a:lnTo>
                    <a:pt x="28" y="18"/>
                  </a:lnTo>
                  <a:lnTo>
                    <a:pt x="28" y="18"/>
                  </a:lnTo>
                  <a:lnTo>
                    <a:pt x="75" y="18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5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9" y="98"/>
                  </a:lnTo>
                  <a:lnTo>
                    <a:pt x="89" y="89"/>
                  </a:lnTo>
                  <a:lnTo>
                    <a:pt x="89" y="18"/>
                  </a:lnTo>
                  <a:lnTo>
                    <a:pt x="98" y="18"/>
                  </a:lnTo>
                  <a:lnTo>
                    <a:pt x="98" y="9"/>
                  </a:lnTo>
                  <a:lnTo>
                    <a:pt x="28" y="9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4" y="0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close/>
                  <a:moveTo>
                    <a:pt x="14" y="51"/>
                  </a:moveTo>
                  <a:lnTo>
                    <a:pt x="23" y="37"/>
                  </a:lnTo>
                  <a:lnTo>
                    <a:pt x="23" y="37"/>
                  </a:lnTo>
                  <a:lnTo>
                    <a:pt x="9" y="28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close/>
                  <a:moveTo>
                    <a:pt x="46" y="70"/>
                  </a:moveTo>
                  <a:lnTo>
                    <a:pt x="56" y="70"/>
                  </a:lnTo>
                  <a:lnTo>
                    <a:pt x="56" y="79"/>
                  </a:lnTo>
                  <a:lnTo>
                    <a:pt x="70" y="79"/>
                  </a:lnTo>
                  <a:lnTo>
                    <a:pt x="70" y="28"/>
                  </a:lnTo>
                  <a:lnTo>
                    <a:pt x="32" y="28"/>
                  </a:lnTo>
                  <a:lnTo>
                    <a:pt x="32" y="79"/>
                  </a:lnTo>
                  <a:lnTo>
                    <a:pt x="46" y="79"/>
                  </a:lnTo>
                  <a:lnTo>
                    <a:pt x="46" y="70"/>
                  </a:lnTo>
                  <a:lnTo>
                    <a:pt x="46" y="70"/>
                  </a:lnTo>
                  <a:close/>
                  <a:moveTo>
                    <a:pt x="56" y="42"/>
                  </a:moveTo>
                  <a:lnTo>
                    <a:pt x="56" y="61"/>
                  </a:lnTo>
                  <a:lnTo>
                    <a:pt x="46" y="61"/>
                  </a:lnTo>
                  <a:lnTo>
                    <a:pt x="46" y="42"/>
                  </a:lnTo>
                  <a:lnTo>
                    <a:pt x="56" y="42"/>
                  </a:lnTo>
                  <a:lnTo>
                    <a:pt x="56" y="42"/>
                  </a:lnTo>
                  <a:close/>
                  <a:moveTo>
                    <a:pt x="14" y="98"/>
                  </a:moveTo>
                  <a:lnTo>
                    <a:pt x="14" y="98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2" name="Freeform 84"/>
            <p:cNvSpPr>
              <a:spLocks/>
            </p:cNvSpPr>
            <p:nvPr/>
          </p:nvSpPr>
          <p:spPr bwMode="auto">
            <a:xfrm>
              <a:off x="3902" y="3014"/>
              <a:ext cx="99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18"/>
                </a:cxn>
                <a:cxn ang="0">
                  <a:pos x="0" y="18"/>
                </a:cxn>
                <a:cxn ang="0">
                  <a:pos x="0" y="32"/>
                </a:cxn>
                <a:cxn ang="0">
                  <a:pos x="42" y="32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61" y="103"/>
                </a:cxn>
                <a:cxn ang="0">
                  <a:pos x="61" y="56"/>
                </a:cxn>
                <a:cxn ang="0">
                  <a:pos x="75" y="56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1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85" y="93"/>
                </a:cxn>
                <a:cxn ang="0">
                  <a:pos x="89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61" y="42"/>
                </a:cxn>
                <a:cxn ang="0">
                  <a:pos x="61" y="28"/>
                </a:cxn>
                <a:cxn ang="0">
                  <a:pos x="99" y="28"/>
                </a:cxn>
                <a:cxn ang="0">
                  <a:pos x="99" y="18"/>
                </a:cxn>
                <a:cxn ang="0">
                  <a:pos x="52" y="18"/>
                </a:cxn>
                <a:cxn ang="0">
                  <a:pos x="52" y="18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9" h="103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2" y="32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61" y="103"/>
                  </a:lnTo>
                  <a:lnTo>
                    <a:pt x="61" y="56"/>
                  </a:lnTo>
                  <a:lnTo>
                    <a:pt x="75" y="56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1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85" y="93"/>
                  </a:lnTo>
                  <a:lnTo>
                    <a:pt x="89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61" y="42"/>
                  </a:lnTo>
                  <a:lnTo>
                    <a:pt x="61" y="28"/>
                  </a:lnTo>
                  <a:lnTo>
                    <a:pt x="99" y="28"/>
                  </a:lnTo>
                  <a:lnTo>
                    <a:pt x="99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3" name="Freeform 85"/>
            <p:cNvSpPr>
              <a:spLocks noEditPoints="1"/>
            </p:cNvSpPr>
            <p:nvPr/>
          </p:nvSpPr>
          <p:spPr bwMode="auto">
            <a:xfrm>
              <a:off x="3081" y="2498"/>
              <a:ext cx="103" cy="107"/>
            </a:xfrm>
            <a:custGeom>
              <a:avLst/>
              <a:gdLst/>
              <a:ahLst/>
              <a:cxnLst>
                <a:cxn ang="0">
                  <a:pos x="33" y="9"/>
                </a:cxn>
                <a:cxn ang="0">
                  <a:pos x="33" y="9"/>
                </a:cxn>
                <a:cxn ang="0">
                  <a:pos x="33" y="4"/>
                </a:cxn>
                <a:cxn ang="0">
                  <a:pos x="19" y="0"/>
                </a:cxn>
                <a:cxn ang="0">
                  <a:pos x="0" y="51"/>
                </a:cxn>
                <a:cxn ang="0">
                  <a:pos x="5" y="65"/>
                </a:cxn>
                <a:cxn ang="0">
                  <a:pos x="10" y="60"/>
                </a:cxn>
                <a:cxn ang="0">
                  <a:pos x="14" y="51"/>
                </a:cxn>
                <a:cxn ang="0">
                  <a:pos x="28" y="103"/>
                </a:cxn>
                <a:cxn ang="0">
                  <a:pos x="28" y="28"/>
                </a:cxn>
                <a:cxn ang="0">
                  <a:pos x="33" y="9"/>
                </a:cxn>
                <a:cxn ang="0">
                  <a:pos x="28" y="32"/>
                </a:cxn>
                <a:cxn ang="0">
                  <a:pos x="52" y="46"/>
                </a:cxn>
                <a:cxn ang="0">
                  <a:pos x="52" y="51"/>
                </a:cxn>
                <a:cxn ang="0">
                  <a:pos x="52" y="56"/>
                </a:cxn>
                <a:cxn ang="0">
                  <a:pos x="33" y="70"/>
                </a:cxn>
                <a:cxn ang="0">
                  <a:pos x="47" y="70"/>
                </a:cxn>
                <a:cxn ang="0">
                  <a:pos x="28" y="98"/>
                </a:cxn>
                <a:cxn ang="0">
                  <a:pos x="38" y="103"/>
                </a:cxn>
                <a:cxn ang="0">
                  <a:pos x="38" y="107"/>
                </a:cxn>
                <a:cxn ang="0">
                  <a:pos x="57" y="89"/>
                </a:cxn>
                <a:cxn ang="0">
                  <a:pos x="66" y="70"/>
                </a:cxn>
                <a:cxn ang="0">
                  <a:pos x="80" y="75"/>
                </a:cxn>
                <a:cxn ang="0">
                  <a:pos x="94" y="46"/>
                </a:cxn>
                <a:cxn ang="0">
                  <a:pos x="103" y="32"/>
                </a:cxn>
                <a:cxn ang="0">
                  <a:pos x="94" y="9"/>
                </a:cxn>
                <a:cxn ang="0">
                  <a:pos x="38" y="23"/>
                </a:cxn>
                <a:cxn ang="0">
                  <a:pos x="52" y="32"/>
                </a:cxn>
                <a:cxn ang="0">
                  <a:pos x="28" y="32"/>
                </a:cxn>
                <a:cxn ang="0">
                  <a:pos x="80" y="32"/>
                </a:cxn>
                <a:cxn ang="0">
                  <a:pos x="66" y="23"/>
                </a:cxn>
                <a:cxn ang="0">
                  <a:pos x="80" y="23"/>
                </a:cxn>
                <a:cxn ang="0">
                  <a:pos x="80" y="46"/>
                </a:cxn>
                <a:cxn ang="0">
                  <a:pos x="66" y="56"/>
                </a:cxn>
                <a:cxn ang="0">
                  <a:pos x="66" y="46"/>
                </a:cxn>
              </a:cxnLst>
              <a:rect l="0" t="0" r="r" b="b"/>
              <a:pathLst>
                <a:path w="103" h="107">
                  <a:moveTo>
                    <a:pt x="33" y="9"/>
                  </a:move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0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51"/>
                  </a:lnTo>
                  <a:lnTo>
                    <a:pt x="14" y="103"/>
                  </a:lnTo>
                  <a:lnTo>
                    <a:pt x="28" y="103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close/>
                  <a:moveTo>
                    <a:pt x="28" y="32"/>
                  </a:moveTo>
                  <a:lnTo>
                    <a:pt x="28" y="46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6"/>
                  </a:lnTo>
                  <a:lnTo>
                    <a:pt x="33" y="56"/>
                  </a:lnTo>
                  <a:lnTo>
                    <a:pt x="33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2" y="84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57" y="89"/>
                  </a:lnTo>
                  <a:lnTo>
                    <a:pt x="61" y="79"/>
                  </a:lnTo>
                  <a:lnTo>
                    <a:pt x="66" y="70"/>
                  </a:lnTo>
                  <a:lnTo>
                    <a:pt x="80" y="70"/>
                  </a:lnTo>
                  <a:lnTo>
                    <a:pt x="80" y="75"/>
                  </a:lnTo>
                  <a:lnTo>
                    <a:pt x="94" y="75"/>
                  </a:lnTo>
                  <a:lnTo>
                    <a:pt x="94" y="46"/>
                  </a:lnTo>
                  <a:lnTo>
                    <a:pt x="103" y="46"/>
                  </a:lnTo>
                  <a:lnTo>
                    <a:pt x="103" y="32"/>
                  </a:lnTo>
                  <a:lnTo>
                    <a:pt x="94" y="32"/>
                  </a:lnTo>
                  <a:lnTo>
                    <a:pt x="94" y="9"/>
                  </a:lnTo>
                  <a:lnTo>
                    <a:pt x="38" y="9"/>
                  </a:lnTo>
                  <a:lnTo>
                    <a:pt x="38" y="23"/>
                  </a:lnTo>
                  <a:lnTo>
                    <a:pt x="52" y="23"/>
                  </a:lnTo>
                  <a:lnTo>
                    <a:pt x="52" y="32"/>
                  </a:lnTo>
                  <a:lnTo>
                    <a:pt x="28" y="32"/>
                  </a:lnTo>
                  <a:lnTo>
                    <a:pt x="28" y="32"/>
                  </a:lnTo>
                  <a:close/>
                  <a:moveTo>
                    <a:pt x="80" y="23"/>
                  </a:moveTo>
                  <a:lnTo>
                    <a:pt x="80" y="32"/>
                  </a:lnTo>
                  <a:lnTo>
                    <a:pt x="66" y="32"/>
                  </a:lnTo>
                  <a:lnTo>
                    <a:pt x="66" y="23"/>
                  </a:lnTo>
                  <a:lnTo>
                    <a:pt x="80" y="23"/>
                  </a:lnTo>
                  <a:lnTo>
                    <a:pt x="80" y="23"/>
                  </a:lnTo>
                  <a:close/>
                  <a:moveTo>
                    <a:pt x="66" y="46"/>
                  </a:moveTo>
                  <a:lnTo>
                    <a:pt x="80" y="46"/>
                  </a:lnTo>
                  <a:lnTo>
                    <a:pt x="80" y="56"/>
                  </a:lnTo>
                  <a:lnTo>
                    <a:pt x="66" y="56"/>
                  </a:lnTo>
                  <a:lnTo>
                    <a:pt x="66" y="46"/>
                  </a:lnTo>
                  <a:lnTo>
                    <a:pt x="66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4" name="Freeform 86"/>
            <p:cNvSpPr>
              <a:spLocks noEditPoints="1"/>
            </p:cNvSpPr>
            <p:nvPr/>
          </p:nvSpPr>
          <p:spPr bwMode="auto">
            <a:xfrm>
              <a:off x="3194" y="2498"/>
              <a:ext cx="103" cy="103"/>
            </a:xfrm>
            <a:custGeom>
              <a:avLst/>
              <a:gdLst/>
              <a:ahLst/>
              <a:cxnLst>
                <a:cxn ang="0">
                  <a:pos x="42" y="23"/>
                </a:cxn>
                <a:cxn ang="0">
                  <a:pos x="42" y="23"/>
                </a:cxn>
                <a:cxn ang="0">
                  <a:pos x="14" y="28"/>
                </a:cxn>
                <a:cxn ang="0">
                  <a:pos x="37" y="37"/>
                </a:cxn>
                <a:cxn ang="0">
                  <a:pos x="33" y="42"/>
                </a:cxn>
                <a:cxn ang="0">
                  <a:pos x="0" y="51"/>
                </a:cxn>
                <a:cxn ang="0">
                  <a:pos x="28" y="51"/>
                </a:cxn>
                <a:cxn ang="0">
                  <a:pos x="0" y="70"/>
                </a:cxn>
                <a:cxn ang="0">
                  <a:pos x="9" y="79"/>
                </a:cxn>
                <a:cxn ang="0">
                  <a:pos x="19" y="75"/>
                </a:cxn>
                <a:cxn ang="0">
                  <a:pos x="33" y="103"/>
                </a:cxn>
                <a:cxn ang="0">
                  <a:pos x="66" y="103"/>
                </a:cxn>
                <a:cxn ang="0">
                  <a:pos x="80" y="103"/>
                </a:cxn>
                <a:cxn ang="0">
                  <a:pos x="80" y="75"/>
                </a:cxn>
                <a:cxn ang="0">
                  <a:pos x="94" y="79"/>
                </a:cxn>
                <a:cxn ang="0">
                  <a:pos x="103" y="65"/>
                </a:cxn>
                <a:cxn ang="0">
                  <a:pos x="75" y="51"/>
                </a:cxn>
                <a:cxn ang="0">
                  <a:pos x="98" y="42"/>
                </a:cxn>
                <a:cxn ang="0">
                  <a:pos x="47" y="42"/>
                </a:cxn>
                <a:cxn ang="0">
                  <a:pos x="89" y="37"/>
                </a:cxn>
                <a:cxn ang="0">
                  <a:pos x="51" y="28"/>
                </a:cxn>
                <a:cxn ang="0">
                  <a:pos x="56" y="23"/>
                </a:cxn>
                <a:cxn ang="0">
                  <a:pos x="56" y="23"/>
                </a:cxn>
                <a:cxn ang="0">
                  <a:pos x="94" y="9"/>
                </a:cxn>
                <a:cxn ang="0">
                  <a:pos x="56" y="9"/>
                </a:cxn>
                <a:cxn ang="0">
                  <a:pos x="61" y="4"/>
                </a:cxn>
                <a:cxn ang="0">
                  <a:pos x="42" y="0"/>
                </a:cxn>
                <a:cxn ang="0">
                  <a:pos x="9" y="9"/>
                </a:cxn>
                <a:cxn ang="0">
                  <a:pos x="42" y="23"/>
                </a:cxn>
                <a:cxn ang="0">
                  <a:pos x="61" y="60"/>
                </a:cxn>
                <a:cxn ang="0">
                  <a:pos x="37" y="60"/>
                </a:cxn>
                <a:cxn ang="0">
                  <a:pos x="42" y="51"/>
                </a:cxn>
                <a:cxn ang="0">
                  <a:pos x="56" y="51"/>
                </a:cxn>
                <a:cxn ang="0">
                  <a:pos x="61" y="60"/>
                </a:cxn>
                <a:cxn ang="0">
                  <a:pos x="61" y="60"/>
                </a:cxn>
                <a:cxn ang="0">
                  <a:pos x="33" y="70"/>
                </a:cxn>
                <a:cxn ang="0">
                  <a:pos x="66" y="75"/>
                </a:cxn>
                <a:cxn ang="0">
                  <a:pos x="33" y="75"/>
                </a:cxn>
                <a:cxn ang="0">
                  <a:pos x="66" y="89"/>
                </a:cxn>
                <a:cxn ang="0">
                  <a:pos x="33" y="84"/>
                </a:cxn>
                <a:cxn ang="0">
                  <a:pos x="66" y="84"/>
                </a:cxn>
              </a:cxnLst>
              <a:rect l="0" t="0" r="r" b="b"/>
              <a:pathLst>
                <a:path w="103" h="103">
                  <a:moveTo>
                    <a:pt x="42" y="23"/>
                  </a:move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7" y="28"/>
                  </a:lnTo>
                  <a:lnTo>
                    <a:pt x="14" y="28"/>
                  </a:lnTo>
                  <a:lnTo>
                    <a:pt x="14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14" y="6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9" y="75"/>
                  </a:lnTo>
                  <a:lnTo>
                    <a:pt x="19" y="103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80" y="103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84" y="60"/>
                  </a:lnTo>
                  <a:lnTo>
                    <a:pt x="75" y="51"/>
                  </a:lnTo>
                  <a:lnTo>
                    <a:pt x="98" y="51"/>
                  </a:lnTo>
                  <a:lnTo>
                    <a:pt x="98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1" y="37"/>
                  </a:lnTo>
                  <a:lnTo>
                    <a:pt x="89" y="37"/>
                  </a:lnTo>
                  <a:lnTo>
                    <a:pt x="89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94" y="23"/>
                  </a:lnTo>
                  <a:lnTo>
                    <a:pt x="94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9"/>
                  </a:lnTo>
                  <a:lnTo>
                    <a:pt x="9" y="9"/>
                  </a:lnTo>
                  <a:lnTo>
                    <a:pt x="9" y="23"/>
                  </a:lnTo>
                  <a:lnTo>
                    <a:pt x="42" y="23"/>
                  </a:lnTo>
                  <a:lnTo>
                    <a:pt x="42" y="23"/>
                  </a:lnTo>
                  <a:close/>
                  <a:moveTo>
                    <a:pt x="61" y="60"/>
                  </a:moveTo>
                  <a:lnTo>
                    <a:pt x="37" y="60"/>
                  </a:lnTo>
                  <a:lnTo>
                    <a:pt x="37" y="60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61" y="60"/>
                  </a:lnTo>
                  <a:close/>
                  <a:moveTo>
                    <a:pt x="33" y="75"/>
                  </a:moveTo>
                  <a:lnTo>
                    <a:pt x="33" y="70"/>
                  </a:lnTo>
                  <a:lnTo>
                    <a:pt x="66" y="70"/>
                  </a:lnTo>
                  <a:lnTo>
                    <a:pt x="66" y="75"/>
                  </a:lnTo>
                  <a:lnTo>
                    <a:pt x="33" y="75"/>
                  </a:lnTo>
                  <a:lnTo>
                    <a:pt x="33" y="75"/>
                  </a:lnTo>
                  <a:close/>
                  <a:moveTo>
                    <a:pt x="66" y="84"/>
                  </a:moveTo>
                  <a:lnTo>
                    <a:pt x="66" y="89"/>
                  </a:lnTo>
                  <a:lnTo>
                    <a:pt x="33" y="89"/>
                  </a:lnTo>
                  <a:lnTo>
                    <a:pt x="33" y="84"/>
                  </a:lnTo>
                  <a:lnTo>
                    <a:pt x="66" y="84"/>
                  </a:lnTo>
                  <a:lnTo>
                    <a:pt x="66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5" name="Freeform 87"/>
            <p:cNvSpPr>
              <a:spLocks/>
            </p:cNvSpPr>
            <p:nvPr/>
          </p:nvSpPr>
          <p:spPr bwMode="auto">
            <a:xfrm>
              <a:off x="3306" y="2502"/>
              <a:ext cx="99" cy="99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3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3" y="28"/>
                </a:cxn>
                <a:cxn ang="0">
                  <a:pos x="43" y="42"/>
                </a:cxn>
                <a:cxn ang="0">
                  <a:pos x="14" y="42"/>
                </a:cxn>
                <a:cxn ang="0">
                  <a:pos x="14" y="89"/>
                </a:cxn>
                <a:cxn ang="0">
                  <a:pos x="29" y="89"/>
                </a:cxn>
                <a:cxn ang="0">
                  <a:pos x="29" y="52"/>
                </a:cxn>
                <a:cxn ang="0">
                  <a:pos x="43" y="52"/>
                </a:cxn>
                <a:cxn ang="0">
                  <a:pos x="43" y="99"/>
                </a:cxn>
                <a:cxn ang="0">
                  <a:pos x="57" y="99"/>
                </a:cxn>
                <a:cxn ang="0">
                  <a:pos x="57" y="52"/>
                </a:cxn>
                <a:cxn ang="0">
                  <a:pos x="75" y="52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1" y="75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6" y="94"/>
                </a:cxn>
                <a:cxn ang="0">
                  <a:pos x="66" y="94"/>
                </a:cxn>
                <a:cxn ang="0">
                  <a:pos x="85" y="89"/>
                </a:cxn>
                <a:cxn ang="0">
                  <a:pos x="85" y="85"/>
                </a:cxn>
                <a:cxn ang="0">
                  <a:pos x="90" y="80"/>
                </a:cxn>
                <a:cxn ang="0">
                  <a:pos x="90" y="42"/>
                </a:cxn>
                <a:cxn ang="0">
                  <a:pos x="57" y="42"/>
                </a:cxn>
                <a:cxn ang="0">
                  <a:pos x="57" y="28"/>
                </a:cxn>
                <a:cxn ang="0">
                  <a:pos x="99" y="28"/>
                </a:cxn>
                <a:cxn ang="0">
                  <a:pos x="99" y="14"/>
                </a:cxn>
                <a:cxn ang="0">
                  <a:pos x="52" y="14"/>
                </a:cxn>
                <a:cxn ang="0">
                  <a:pos x="52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9" h="99">
                  <a:moveTo>
                    <a:pt x="61" y="14"/>
                  </a:moveTo>
                  <a:lnTo>
                    <a:pt x="61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3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3" y="28"/>
                  </a:lnTo>
                  <a:lnTo>
                    <a:pt x="43" y="42"/>
                  </a:lnTo>
                  <a:lnTo>
                    <a:pt x="14" y="42"/>
                  </a:lnTo>
                  <a:lnTo>
                    <a:pt x="14" y="89"/>
                  </a:lnTo>
                  <a:lnTo>
                    <a:pt x="29" y="89"/>
                  </a:lnTo>
                  <a:lnTo>
                    <a:pt x="29" y="52"/>
                  </a:lnTo>
                  <a:lnTo>
                    <a:pt x="43" y="52"/>
                  </a:lnTo>
                  <a:lnTo>
                    <a:pt x="43" y="99"/>
                  </a:lnTo>
                  <a:lnTo>
                    <a:pt x="57" y="99"/>
                  </a:lnTo>
                  <a:lnTo>
                    <a:pt x="57" y="52"/>
                  </a:lnTo>
                  <a:lnTo>
                    <a:pt x="75" y="52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1" y="75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66" y="94"/>
                  </a:lnTo>
                  <a:lnTo>
                    <a:pt x="85" y="89"/>
                  </a:lnTo>
                  <a:lnTo>
                    <a:pt x="85" y="85"/>
                  </a:lnTo>
                  <a:lnTo>
                    <a:pt x="90" y="80"/>
                  </a:lnTo>
                  <a:lnTo>
                    <a:pt x="90" y="42"/>
                  </a:lnTo>
                  <a:lnTo>
                    <a:pt x="57" y="42"/>
                  </a:lnTo>
                  <a:lnTo>
                    <a:pt x="57" y="28"/>
                  </a:lnTo>
                  <a:lnTo>
                    <a:pt x="99" y="28"/>
                  </a:lnTo>
                  <a:lnTo>
                    <a:pt x="99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6" name="Freeform 88"/>
            <p:cNvSpPr>
              <a:spLocks noEditPoints="1"/>
            </p:cNvSpPr>
            <p:nvPr/>
          </p:nvSpPr>
          <p:spPr bwMode="auto">
            <a:xfrm>
              <a:off x="3461" y="2615"/>
              <a:ext cx="103" cy="103"/>
            </a:xfrm>
            <a:custGeom>
              <a:avLst/>
              <a:gdLst/>
              <a:ahLst/>
              <a:cxnLst>
                <a:cxn ang="0">
                  <a:pos x="61" y="28"/>
                </a:cxn>
                <a:cxn ang="0">
                  <a:pos x="33" y="37"/>
                </a:cxn>
                <a:cxn ang="0">
                  <a:pos x="103" y="51"/>
                </a:cxn>
                <a:cxn ang="0">
                  <a:pos x="75" y="37"/>
                </a:cxn>
                <a:cxn ang="0">
                  <a:pos x="94" y="28"/>
                </a:cxn>
                <a:cxn ang="0">
                  <a:pos x="75" y="19"/>
                </a:cxn>
                <a:cxn ang="0">
                  <a:pos x="75" y="9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61" y="0"/>
                </a:cxn>
                <a:cxn ang="0">
                  <a:pos x="38" y="19"/>
                </a:cxn>
                <a:cxn ang="0">
                  <a:pos x="38" y="28"/>
                </a:cxn>
                <a:cxn ang="0">
                  <a:pos x="38" y="9"/>
                </a:cxn>
                <a:cxn ang="0">
                  <a:pos x="38" y="4"/>
                </a:cxn>
                <a:cxn ang="0">
                  <a:pos x="24" y="0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1"/>
                </a:cxn>
                <a:cxn ang="0">
                  <a:pos x="28" y="103"/>
                </a:cxn>
                <a:cxn ang="0">
                  <a:pos x="28" y="28"/>
                </a:cxn>
                <a:cxn ang="0">
                  <a:pos x="38" y="9"/>
                </a:cxn>
                <a:cxn ang="0">
                  <a:pos x="61" y="84"/>
                </a:cxn>
                <a:cxn ang="0">
                  <a:pos x="33" y="98"/>
                </a:cxn>
                <a:cxn ang="0">
                  <a:pos x="103" y="84"/>
                </a:cxn>
                <a:cxn ang="0">
                  <a:pos x="75" y="75"/>
                </a:cxn>
                <a:cxn ang="0">
                  <a:pos x="94" y="65"/>
                </a:cxn>
                <a:cxn ang="0">
                  <a:pos x="75" y="61"/>
                </a:cxn>
                <a:cxn ang="0">
                  <a:pos x="75" y="56"/>
                </a:cxn>
                <a:cxn ang="0">
                  <a:pos x="75" y="56"/>
                </a:cxn>
                <a:cxn ang="0">
                  <a:pos x="71" y="56"/>
                </a:cxn>
                <a:cxn ang="0">
                  <a:pos x="66" y="56"/>
                </a:cxn>
                <a:cxn ang="0">
                  <a:pos x="61" y="65"/>
                </a:cxn>
                <a:cxn ang="0">
                  <a:pos x="38" y="75"/>
                </a:cxn>
                <a:cxn ang="0">
                  <a:pos x="61" y="84"/>
                </a:cxn>
              </a:cxnLst>
              <a:rect l="0" t="0" r="r" b="b"/>
              <a:pathLst>
                <a:path w="103" h="103">
                  <a:moveTo>
                    <a:pt x="38" y="28"/>
                  </a:moveTo>
                  <a:lnTo>
                    <a:pt x="61" y="28"/>
                  </a:lnTo>
                  <a:lnTo>
                    <a:pt x="61" y="37"/>
                  </a:lnTo>
                  <a:lnTo>
                    <a:pt x="33" y="37"/>
                  </a:lnTo>
                  <a:lnTo>
                    <a:pt x="33" y="51"/>
                  </a:lnTo>
                  <a:lnTo>
                    <a:pt x="103" y="51"/>
                  </a:lnTo>
                  <a:lnTo>
                    <a:pt x="103" y="37"/>
                  </a:lnTo>
                  <a:lnTo>
                    <a:pt x="75" y="37"/>
                  </a:lnTo>
                  <a:lnTo>
                    <a:pt x="75" y="28"/>
                  </a:lnTo>
                  <a:lnTo>
                    <a:pt x="94" y="28"/>
                  </a:lnTo>
                  <a:lnTo>
                    <a:pt x="94" y="19"/>
                  </a:lnTo>
                  <a:lnTo>
                    <a:pt x="75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19"/>
                  </a:lnTo>
                  <a:lnTo>
                    <a:pt x="38" y="19"/>
                  </a:lnTo>
                  <a:lnTo>
                    <a:pt x="38" y="28"/>
                  </a:lnTo>
                  <a:lnTo>
                    <a:pt x="38" y="28"/>
                  </a:lnTo>
                  <a:close/>
                  <a:moveTo>
                    <a:pt x="38" y="9"/>
                  </a:moveTo>
                  <a:lnTo>
                    <a:pt x="38" y="9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4" y="3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1"/>
                  </a:lnTo>
                  <a:lnTo>
                    <a:pt x="19" y="103"/>
                  </a:lnTo>
                  <a:lnTo>
                    <a:pt x="28" y="103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close/>
                  <a:moveTo>
                    <a:pt x="61" y="84"/>
                  </a:moveTo>
                  <a:lnTo>
                    <a:pt x="33" y="84"/>
                  </a:lnTo>
                  <a:lnTo>
                    <a:pt x="33" y="98"/>
                  </a:lnTo>
                  <a:lnTo>
                    <a:pt x="103" y="98"/>
                  </a:lnTo>
                  <a:lnTo>
                    <a:pt x="103" y="84"/>
                  </a:lnTo>
                  <a:lnTo>
                    <a:pt x="75" y="84"/>
                  </a:lnTo>
                  <a:lnTo>
                    <a:pt x="75" y="75"/>
                  </a:lnTo>
                  <a:lnTo>
                    <a:pt x="94" y="75"/>
                  </a:lnTo>
                  <a:lnTo>
                    <a:pt x="94" y="65"/>
                  </a:lnTo>
                  <a:lnTo>
                    <a:pt x="75" y="6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66" y="56"/>
                  </a:lnTo>
                  <a:lnTo>
                    <a:pt x="61" y="56"/>
                  </a:lnTo>
                  <a:lnTo>
                    <a:pt x="61" y="65"/>
                  </a:lnTo>
                  <a:lnTo>
                    <a:pt x="38" y="65"/>
                  </a:lnTo>
                  <a:lnTo>
                    <a:pt x="38" y="75"/>
                  </a:lnTo>
                  <a:lnTo>
                    <a:pt x="61" y="75"/>
                  </a:lnTo>
                  <a:lnTo>
                    <a:pt x="61" y="84"/>
                  </a:lnTo>
                  <a:lnTo>
                    <a:pt x="61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7" name="Freeform 89"/>
            <p:cNvSpPr>
              <a:spLocks/>
            </p:cNvSpPr>
            <p:nvPr/>
          </p:nvSpPr>
          <p:spPr bwMode="auto">
            <a:xfrm>
              <a:off x="3574" y="2615"/>
              <a:ext cx="103" cy="103"/>
            </a:xfrm>
            <a:custGeom>
              <a:avLst/>
              <a:gdLst/>
              <a:ahLst/>
              <a:cxnLst>
                <a:cxn ang="0">
                  <a:pos x="9" y="23"/>
                </a:cxn>
                <a:cxn ang="0">
                  <a:pos x="9" y="37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23" y="65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14" y="94"/>
                </a:cxn>
                <a:cxn ang="0">
                  <a:pos x="14" y="94"/>
                </a:cxn>
                <a:cxn ang="0">
                  <a:pos x="33" y="75"/>
                </a:cxn>
                <a:cxn ang="0">
                  <a:pos x="47" y="56"/>
                </a:cxn>
                <a:cxn ang="0">
                  <a:pos x="47" y="103"/>
                </a:cxn>
                <a:cxn ang="0">
                  <a:pos x="61" y="103"/>
                </a:cxn>
                <a:cxn ang="0">
                  <a:pos x="61" y="56"/>
                </a:cxn>
                <a:cxn ang="0">
                  <a:pos x="61" y="56"/>
                </a:cxn>
                <a:cxn ang="0">
                  <a:pos x="75" y="80"/>
                </a:cxn>
                <a:cxn ang="0">
                  <a:pos x="94" y="94"/>
                </a:cxn>
                <a:cxn ang="0">
                  <a:pos x="94" y="94"/>
                </a:cxn>
                <a:cxn ang="0">
                  <a:pos x="103" y="80"/>
                </a:cxn>
                <a:cxn ang="0">
                  <a:pos x="103" y="80"/>
                </a:cxn>
                <a:cxn ang="0">
                  <a:pos x="94" y="70"/>
                </a:cxn>
                <a:cxn ang="0">
                  <a:pos x="80" y="61"/>
                </a:cxn>
                <a:cxn ang="0">
                  <a:pos x="65" y="37"/>
                </a:cxn>
                <a:cxn ang="0">
                  <a:pos x="98" y="37"/>
                </a:cxn>
                <a:cxn ang="0">
                  <a:pos x="98" y="23"/>
                </a:cxn>
                <a:cxn ang="0">
                  <a:pos x="61" y="23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7" y="23"/>
                </a:cxn>
                <a:cxn ang="0">
                  <a:pos x="9" y="23"/>
                </a:cxn>
                <a:cxn ang="0">
                  <a:pos x="9" y="23"/>
                </a:cxn>
              </a:cxnLst>
              <a:rect l="0" t="0" r="r" b="b"/>
              <a:pathLst>
                <a:path w="103" h="103">
                  <a:moveTo>
                    <a:pt x="9" y="23"/>
                  </a:moveTo>
                  <a:lnTo>
                    <a:pt x="9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23" y="65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33" y="75"/>
                  </a:lnTo>
                  <a:lnTo>
                    <a:pt x="47" y="56"/>
                  </a:lnTo>
                  <a:lnTo>
                    <a:pt x="47" y="103"/>
                  </a:lnTo>
                  <a:lnTo>
                    <a:pt x="61" y="103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75" y="80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94" y="70"/>
                  </a:lnTo>
                  <a:lnTo>
                    <a:pt x="80" y="61"/>
                  </a:lnTo>
                  <a:lnTo>
                    <a:pt x="65" y="37"/>
                  </a:lnTo>
                  <a:lnTo>
                    <a:pt x="98" y="37"/>
                  </a:lnTo>
                  <a:lnTo>
                    <a:pt x="98" y="23"/>
                  </a:lnTo>
                  <a:lnTo>
                    <a:pt x="61" y="23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23"/>
                  </a:lnTo>
                  <a:lnTo>
                    <a:pt x="9" y="23"/>
                  </a:lnTo>
                  <a:lnTo>
                    <a:pt x="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8" name="Freeform 90"/>
            <p:cNvSpPr>
              <a:spLocks noEditPoints="1"/>
            </p:cNvSpPr>
            <p:nvPr/>
          </p:nvSpPr>
          <p:spPr bwMode="auto">
            <a:xfrm>
              <a:off x="3686" y="2615"/>
              <a:ext cx="108" cy="108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33" y="80"/>
                </a:cxn>
                <a:cxn ang="0">
                  <a:pos x="47" y="94"/>
                </a:cxn>
                <a:cxn ang="0">
                  <a:pos x="57" y="84"/>
                </a:cxn>
                <a:cxn ang="0">
                  <a:pos x="57" y="75"/>
                </a:cxn>
                <a:cxn ang="0">
                  <a:pos x="52" y="61"/>
                </a:cxn>
                <a:cxn ang="0">
                  <a:pos x="57" y="23"/>
                </a:cxn>
                <a:cxn ang="0">
                  <a:pos x="52" y="14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38" y="0"/>
                </a:cxn>
                <a:cxn ang="0">
                  <a:pos x="24" y="14"/>
                </a:cxn>
                <a:cxn ang="0">
                  <a:pos x="24" y="9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14" y="0"/>
                </a:cxn>
                <a:cxn ang="0">
                  <a:pos x="5" y="14"/>
                </a:cxn>
                <a:cxn ang="0">
                  <a:pos x="14" y="23"/>
                </a:cxn>
                <a:cxn ang="0">
                  <a:pos x="0" y="61"/>
                </a:cxn>
                <a:cxn ang="0">
                  <a:pos x="38" y="23"/>
                </a:cxn>
                <a:cxn ang="0">
                  <a:pos x="24" y="28"/>
                </a:cxn>
                <a:cxn ang="0">
                  <a:pos x="38" y="23"/>
                </a:cxn>
                <a:cxn ang="0">
                  <a:pos x="38" y="42"/>
                </a:cxn>
                <a:cxn ang="0">
                  <a:pos x="24" y="47"/>
                </a:cxn>
                <a:cxn ang="0">
                  <a:pos x="38" y="42"/>
                </a:cxn>
                <a:cxn ang="0">
                  <a:pos x="24" y="56"/>
                </a:cxn>
                <a:cxn ang="0">
                  <a:pos x="38" y="61"/>
                </a:cxn>
                <a:cxn ang="0">
                  <a:pos x="24" y="56"/>
                </a:cxn>
                <a:cxn ang="0">
                  <a:pos x="0" y="94"/>
                </a:cxn>
                <a:cxn ang="0">
                  <a:pos x="14" y="98"/>
                </a:cxn>
                <a:cxn ang="0">
                  <a:pos x="29" y="84"/>
                </a:cxn>
                <a:cxn ang="0">
                  <a:pos x="29" y="80"/>
                </a:cxn>
                <a:cxn ang="0">
                  <a:pos x="19" y="75"/>
                </a:cxn>
                <a:cxn ang="0">
                  <a:pos x="0" y="94"/>
                </a:cxn>
                <a:cxn ang="0">
                  <a:pos x="47" y="98"/>
                </a:cxn>
                <a:cxn ang="0">
                  <a:pos x="61" y="103"/>
                </a:cxn>
                <a:cxn ang="0">
                  <a:pos x="71" y="84"/>
                </a:cxn>
                <a:cxn ang="0">
                  <a:pos x="75" y="47"/>
                </a:cxn>
                <a:cxn ang="0">
                  <a:pos x="80" y="108"/>
                </a:cxn>
                <a:cxn ang="0">
                  <a:pos x="94" y="47"/>
                </a:cxn>
                <a:cxn ang="0">
                  <a:pos x="104" y="33"/>
                </a:cxn>
                <a:cxn ang="0">
                  <a:pos x="75" y="23"/>
                </a:cxn>
                <a:cxn ang="0">
                  <a:pos x="99" y="19"/>
                </a:cxn>
                <a:cxn ang="0">
                  <a:pos x="108" y="14"/>
                </a:cxn>
                <a:cxn ang="0">
                  <a:pos x="94" y="0"/>
                </a:cxn>
                <a:cxn ang="0">
                  <a:pos x="94" y="4"/>
                </a:cxn>
                <a:cxn ang="0">
                  <a:pos x="80" y="9"/>
                </a:cxn>
                <a:cxn ang="0">
                  <a:pos x="61" y="61"/>
                </a:cxn>
                <a:cxn ang="0">
                  <a:pos x="57" y="80"/>
                </a:cxn>
                <a:cxn ang="0">
                  <a:pos x="47" y="98"/>
                </a:cxn>
              </a:cxnLst>
              <a:rect l="0" t="0" r="r" b="b"/>
              <a:pathLst>
                <a:path w="108" h="108">
                  <a:moveTo>
                    <a:pt x="0" y="61"/>
                  </a:moveTo>
                  <a:lnTo>
                    <a:pt x="0" y="75"/>
                  </a:lnTo>
                  <a:lnTo>
                    <a:pt x="38" y="75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47" y="9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43" y="75"/>
                  </a:lnTo>
                  <a:lnTo>
                    <a:pt x="57" y="75"/>
                  </a:lnTo>
                  <a:lnTo>
                    <a:pt x="57" y="61"/>
                  </a:lnTo>
                  <a:lnTo>
                    <a:pt x="52" y="61"/>
                  </a:lnTo>
                  <a:lnTo>
                    <a:pt x="52" y="23"/>
                  </a:lnTo>
                  <a:lnTo>
                    <a:pt x="57" y="23"/>
                  </a:lnTo>
                  <a:lnTo>
                    <a:pt x="57" y="14"/>
                  </a:lnTo>
                  <a:lnTo>
                    <a:pt x="52" y="14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8" y="14"/>
                  </a:lnTo>
                  <a:lnTo>
                    <a:pt x="24" y="14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5" y="14"/>
                  </a:lnTo>
                  <a:lnTo>
                    <a:pt x="5" y="23"/>
                  </a:lnTo>
                  <a:lnTo>
                    <a:pt x="14" y="23"/>
                  </a:lnTo>
                  <a:lnTo>
                    <a:pt x="14" y="61"/>
                  </a:lnTo>
                  <a:lnTo>
                    <a:pt x="0" y="61"/>
                  </a:lnTo>
                  <a:lnTo>
                    <a:pt x="0" y="61"/>
                  </a:lnTo>
                  <a:close/>
                  <a:moveTo>
                    <a:pt x="38" y="23"/>
                  </a:moveTo>
                  <a:lnTo>
                    <a:pt x="38" y="28"/>
                  </a:lnTo>
                  <a:lnTo>
                    <a:pt x="24" y="28"/>
                  </a:lnTo>
                  <a:lnTo>
                    <a:pt x="24" y="23"/>
                  </a:lnTo>
                  <a:lnTo>
                    <a:pt x="38" y="23"/>
                  </a:lnTo>
                  <a:lnTo>
                    <a:pt x="38" y="23"/>
                  </a:lnTo>
                  <a:close/>
                  <a:moveTo>
                    <a:pt x="38" y="42"/>
                  </a:moveTo>
                  <a:lnTo>
                    <a:pt x="38" y="47"/>
                  </a:lnTo>
                  <a:lnTo>
                    <a:pt x="24" y="47"/>
                  </a:lnTo>
                  <a:lnTo>
                    <a:pt x="24" y="42"/>
                  </a:lnTo>
                  <a:lnTo>
                    <a:pt x="38" y="42"/>
                  </a:lnTo>
                  <a:lnTo>
                    <a:pt x="38" y="42"/>
                  </a:lnTo>
                  <a:close/>
                  <a:moveTo>
                    <a:pt x="24" y="56"/>
                  </a:moveTo>
                  <a:lnTo>
                    <a:pt x="38" y="56"/>
                  </a:lnTo>
                  <a:lnTo>
                    <a:pt x="38" y="61"/>
                  </a:lnTo>
                  <a:lnTo>
                    <a:pt x="24" y="61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0" y="94"/>
                  </a:moveTo>
                  <a:lnTo>
                    <a:pt x="0" y="94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0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close/>
                  <a:moveTo>
                    <a:pt x="47" y="98"/>
                  </a:moveTo>
                  <a:lnTo>
                    <a:pt x="47" y="98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71" y="84"/>
                  </a:lnTo>
                  <a:lnTo>
                    <a:pt x="75" y="65"/>
                  </a:lnTo>
                  <a:lnTo>
                    <a:pt x="75" y="47"/>
                  </a:lnTo>
                  <a:lnTo>
                    <a:pt x="80" y="47"/>
                  </a:lnTo>
                  <a:lnTo>
                    <a:pt x="80" y="108"/>
                  </a:lnTo>
                  <a:lnTo>
                    <a:pt x="94" y="108"/>
                  </a:lnTo>
                  <a:lnTo>
                    <a:pt x="94" y="47"/>
                  </a:lnTo>
                  <a:lnTo>
                    <a:pt x="104" y="47"/>
                  </a:lnTo>
                  <a:lnTo>
                    <a:pt x="104" y="33"/>
                  </a:lnTo>
                  <a:lnTo>
                    <a:pt x="75" y="3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80" y="9"/>
                  </a:lnTo>
                  <a:lnTo>
                    <a:pt x="61" y="14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57" y="80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7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9" name="Freeform 91"/>
            <p:cNvSpPr>
              <a:spLocks/>
            </p:cNvSpPr>
            <p:nvPr/>
          </p:nvSpPr>
          <p:spPr bwMode="auto">
            <a:xfrm>
              <a:off x="3804" y="2615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4"/>
                </a:cxn>
                <a:cxn ang="0">
                  <a:pos x="28" y="94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0" y="56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79" y="94"/>
                </a:cxn>
                <a:cxn ang="0">
                  <a:pos x="84" y="89"/>
                </a:cxn>
                <a:cxn ang="0">
                  <a:pos x="84" y="84"/>
                </a:cxn>
                <a:cxn ang="0">
                  <a:pos x="84" y="42"/>
                </a:cxn>
                <a:cxn ang="0">
                  <a:pos x="56" y="42"/>
                </a:cxn>
                <a:cxn ang="0">
                  <a:pos x="56" y="33"/>
                </a:cxn>
                <a:cxn ang="0">
                  <a:pos x="98" y="33"/>
                </a:cxn>
                <a:cxn ang="0">
                  <a:pos x="98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79" y="94"/>
                  </a:lnTo>
                  <a:lnTo>
                    <a:pt x="84" y="89"/>
                  </a:lnTo>
                  <a:lnTo>
                    <a:pt x="84" y="84"/>
                  </a:lnTo>
                  <a:lnTo>
                    <a:pt x="84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0" name="Freeform 92"/>
            <p:cNvSpPr>
              <a:spLocks noEditPoints="1"/>
            </p:cNvSpPr>
            <p:nvPr/>
          </p:nvSpPr>
          <p:spPr bwMode="auto">
            <a:xfrm>
              <a:off x="3987" y="2737"/>
              <a:ext cx="103" cy="89"/>
            </a:xfrm>
            <a:custGeom>
              <a:avLst/>
              <a:gdLst/>
              <a:ahLst/>
              <a:cxnLst>
                <a:cxn ang="0">
                  <a:pos x="32" y="19"/>
                </a:cxn>
                <a:cxn ang="0">
                  <a:pos x="32" y="28"/>
                </a:cxn>
                <a:cxn ang="0">
                  <a:pos x="18" y="19"/>
                </a:cxn>
                <a:cxn ang="0">
                  <a:pos x="4" y="28"/>
                </a:cxn>
                <a:cxn ang="0">
                  <a:pos x="9" y="33"/>
                </a:cxn>
                <a:cxn ang="0">
                  <a:pos x="23" y="47"/>
                </a:cxn>
                <a:cxn ang="0">
                  <a:pos x="0" y="80"/>
                </a:cxn>
                <a:cxn ang="0">
                  <a:pos x="14" y="89"/>
                </a:cxn>
                <a:cxn ang="0">
                  <a:pos x="32" y="61"/>
                </a:cxn>
                <a:cxn ang="0">
                  <a:pos x="42" y="70"/>
                </a:cxn>
                <a:cxn ang="0">
                  <a:pos x="56" y="61"/>
                </a:cxn>
                <a:cxn ang="0">
                  <a:pos x="42" y="42"/>
                </a:cxn>
                <a:cxn ang="0">
                  <a:pos x="47" y="23"/>
                </a:cxn>
                <a:cxn ang="0">
                  <a:pos x="9" y="0"/>
                </a:cxn>
                <a:cxn ang="0">
                  <a:pos x="32" y="14"/>
                </a:cxn>
                <a:cxn ang="0">
                  <a:pos x="32" y="19"/>
                </a:cxn>
                <a:cxn ang="0">
                  <a:pos x="32" y="19"/>
                </a:cxn>
                <a:cxn ang="0">
                  <a:pos x="61" y="56"/>
                </a:cxn>
                <a:cxn ang="0">
                  <a:pos x="37" y="84"/>
                </a:cxn>
                <a:cxn ang="0">
                  <a:pos x="47" y="89"/>
                </a:cxn>
                <a:cxn ang="0">
                  <a:pos x="51" y="89"/>
                </a:cxn>
                <a:cxn ang="0">
                  <a:pos x="70" y="70"/>
                </a:cxn>
                <a:cxn ang="0">
                  <a:pos x="93" y="89"/>
                </a:cxn>
                <a:cxn ang="0">
                  <a:pos x="103" y="80"/>
                </a:cxn>
                <a:cxn ang="0">
                  <a:pos x="103" y="75"/>
                </a:cxn>
                <a:cxn ang="0">
                  <a:pos x="79" y="56"/>
                </a:cxn>
                <a:cxn ang="0">
                  <a:pos x="89" y="33"/>
                </a:cxn>
                <a:cxn ang="0">
                  <a:pos x="51" y="0"/>
                </a:cxn>
                <a:cxn ang="0">
                  <a:pos x="51" y="14"/>
                </a:cxn>
                <a:cxn ang="0">
                  <a:pos x="56" y="37"/>
                </a:cxn>
                <a:cxn ang="0">
                  <a:pos x="61" y="56"/>
                </a:cxn>
                <a:cxn ang="0">
                  <a:pos x="70" y="42"/>
                </a:cxn>
                <a:cxn ang="0">
                  <a:pos x="65" y="14"/>
                </a:cxn>
                <a:cxn ang="0">
                  <a:pos x="79" y="14"/>
                </a:cxn>
                <a:cxn ang="0">
                  <a:pos x="70" y="42"/>
                </a:cxn>
              </a:cxnLst>
              <a:rect l="0" t="0" r="r" b="b"/>
              <a:pathLst>
                <a:path w="103" h="89">
                  <a:moveTo>
                    <a:pt x="32" y="19"/>
                  </a:moveTo>
                  <a:lnTo>
                    <a:pt x="32" y="19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14" y="65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7" y="23"/>
                  </a:lnTo>
                  <a:lnTo>
                    <a:pt x="47" y="0"/>
                  </a:lnTo>
                  <a:lnTo>
                    <a:pt x="9" y="0"/>
                  </a:lnTo>
                  <a:lnTo>
                    <a:pt x="9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close/>
                  <a:moveTo>
                    <a:pt x="61" y="56"/>
                  </a:moveTo>
                  <a:lnTo>
                    <a:pt x="61" y="56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93" y="89"/>
                  </a:lnTo>
                  <a:lnTo>
                    <a:pt x="93" y="89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93" y="65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89" y="33"/>
                  </a:lnTo>
                  <a:lnTo>
                    <a:pt x="93" y="0"/>
                  </a:lnTo>
                  <a:lnTo>
                    <a:pt x="51" y="0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37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close/>
                  <a:moveTo>
                    <a:pt x="70" y="42"/>
                  </a:moveTo>
                  <a:lnTo>
                    <a:pt x="70" y="42"/>
                  </a:lnTo>
                  <a:lnTo>
                    <a:pt x="65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1" name="Freeform 93"/>
            <p:cNvSpPr>
              <a:spLocks noEditPoints="1"/>
            </p:cNvSpPr>
            <p:nvPr/>
          </p:nvSpPr>
          <p:spPr bwMode="auto">
            <a:xfrm>
              <a:off x="4104" y="2727"/>
              <a:ext cx="98" cy="104"/>
            </a:xfrm>
            <a:custGeom>
              <a:avLst/>
              <a:gdLst/>
              <a:ahLst/>
              <a:cxnLst>
                <a:cxn ang="0">
                  <a:pos x="84" y="80"/>
                </a:cxn>
                <a:cxn ang="0">
                  <a:pos x="70" y="90"/>
                </a:cxn>
                <a:cxn ang="0">
                  <a:pos x="75" y="104"/>
                </a:cxn>
                <a:cxn ang="0">
                  <a:pos x="89" y="104"/>
                </a:cxn>
                <a:cxn ang="0">
                  <a:pos x="98" y="90"/>
                </a:cxn>
                <a:cxn ang="0">
                  <a:pos x="98" y="52"/>
                </a:cxn>
                <a:cxn ang="0">
                  <a:pos x="66" y="19"/>
                </a:cxn>
                <a:cxn ang="0">
                  <a:pos x="80" y="38"/>
                </a:cxn>
                <a:cxn ang="0">
                  <a:pos x="80" y="38"/>
                </a:cxn>
                <a:cxn ang="0">
                  <a:pos x="70" y="38"/>
                </a:cxn>
                <a:cxn ang="0">
                  <a:pos x="75" y="52"/>
                </a:cxn>
                <a:cxn ang="0">
                  <a:pos x="94" y="47"/>
                </a:cxn>
                <a:cxn ang="0">
                  <a:pos x="94" y="33"/>
                </a:cxn>
                <a:cxn ang="0">
                  <a:pos x="80" y="10"/>
                </a:cxn>
                <a:cxn ang="0">
                  <a:pos x="80" y="5"/>
                </a:cxn>
                <a:cxn ang="0">
                  <a:pos x="84" y="0"/>
                </a:cxn>
                <a:cxn ang="0">
                  <a:pos x="66" y="0"/>
                </a:cxn>
                <a:cxn ang="0">
                  <a:pos x="66" y="5"/>
                </a:cxn>
                <a:cxn ang="0">
                  <a:pos x="66" y="10"/>
                </a:cxn>
                <a:cxn ang="0">
                  <a:pos x="51" y="66"/>
                </a:cxn>
                <a:cxn ang="0">
                  <a:pos x="84" y="66"/>
                </a:cxn>
                <a:cxn ang="0">
                  <a:pos x="84" y="80"/>
                </a:cxn>
                <a:cxn ang="0">
                  <a:pos x="9" y="71"/>
                </a:cxn>
                <a:cxn ang="0">
                  <a:pos x="19" y="66"/>
                </a:cxn>
                <a:cxn ang="0">
                  <a:pos x="28" y="104"/>
                </a:cxn>
                <a:cxn ang="0">
                  <a:pos x="33" y="66"/>
                </a:cxn>
                <a:cxn ang="0">
                  <a:pos x="47" y="66"/>
                </a:cxn>
                <a:cxn ang="0">
                  <a:pos x="0" y="5"/>
                </a:cxn>
                <a:cxn ang="0">
                  <a:pos x="9" y="71"/>
                </a:cxn>
                <a:cxn ang="0">
                  <a:pos x="19" y="29"/>
                </a:cxn>
                <a:cxn ang="0">
                  <a:pos x="9" y="19"/>
                </a:cxn>
                <a:cxn ang="0">
                  <a:pos x="19" y="29"/>
                </a:cxn>
                <a:cxn ang="0">
                  <a:pos x="28" y="19"/>
                </a:cxn>
                <a:cxn ang="0">
                  <a:pos x="33" y="29"/>
                </a:cxn>
                <a:cxn ang="0">
                  <a:pos x="28" y="19"/>
                </a:cxn>
                <a:cxn ang="0">
                  <a:pos x="19" y="43"/>
                </a:cxn>
                <a:cxn ang="0">
                  <a:pos x="9" y="52"/>
                </a:cxn>
                <a:cxn ang="0">
                  <a:pos x="19" y="43"/>
                </a:cxn>
                <a:cxn ang="0">
                  <a:pos x="28" y="43"/>
                </a:cxn>
                <a:cxn ang="0">
                  <a:pos x="33" y="52"/>
                </a:cxn>
                <a:cxn ang="0">
                  <a:pos x="28" y="43"/>
                </a:cxn>
                <a:cxn ang="0">
                  <a:pos x="80" y="71"/>
                </a:cxn>
                <a:cxn ang="0">
                  <a:pos x="47" y="80"/>
                </a:cxn>
                <a:cxn ang="0">
                  <a:pos x="80" y="71"/>
                </a:cxn>
                <a:cxn ang="0">
                  <a:pos x="75" y="24"/>
                </a:cxn>
                <a:cxn ang="0">
                  <a:pos x="75" y="24"/>
                </a:cxn>
                <a:cxn ang="0">
                  <a:pos x="66" y="24"/>
                </a:cxn>
                <a:cxn ang="0">
                  <a:pos x="80" y="33"/>
                </a:cxn>
                <a:cxn ang="0">
                  <a:pos x="75" y="24"/>
                </a:cxn>
                <a:cxn ang="0">
                  <a:pos x="75" y="24"/>
                </a:cxn>
              </a:cxnLst>
              <a:rect l="0" t="0" r="r" b="b"/>
              <a:pathLst>
                <a:path w="98" h="104">
                  <a:moveTo>
                    <a:pt x="84" y="80"/>
                  </a:moveTo>
                  <a:lnTo>
                    <a:pt x="84" y="80"/>
                  </a:lnTo>
                  <a:lnTo>
                    <a:pt x="8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89" y="104"/>
                  </a:lnTo>
                  <a:lnTo>
                    <a:pt x="94" y="99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98" y="52"/>
                  </a:lnTo>
                  <a:lnTo>
                    <a:pt x="66" y="52"/>
                  </a:lnTo>
                  <a:lnTo>
                    <a:pt x="66" y="19"/>
                  </a:lnTo>
                  <a:lnTo>
                    <a:pt x="80" y="19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84" y="52"/>
                  </a:lnTo>
                  <a:lnTo>
                    <a:pt x="94" y="47"/>
                  </a:lnTo>
                  <a:lnTo>
                    <a:pt x="94" y="43"/>
                  </a:lnTo>
                  <a:lnTo>
                    <a:pt x="94" y="33"/>
                  </a:lnTo>
                  <a:lnTo>
                    <a:pt x="94" y="1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10"/>
                  </a:lnTo>
                  <a:lnTo>
                    <a:pt x="51" y="10"/>
                  </a:lnTo>
                  <a:lnTo>
                    <a:pt x="51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close/>
                  <a:moveTo>
                    <a:pt x="9" y="71"/>
                  </a:moveTo>
                  <a:lnTo>
                    <a:pt x="9" y="66"/>
                  </a:lnTo>
                  <a:lnTo>
                    <a:pt x="19" y="66"/>
                  </a:lnTo>
                  <a:lnTo>
                    <a:pt x="19" y="104"/>
                  </a:lnTo>
                  <a:lnTo>
                    <a:pt x="28" y="104"/>
                  </a:lnTo>
                  <a:lnTo>
                    <a:pt x="28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47" y="66"/>
                  </a:lnTo>
                  <a:lnTo>
                    <a:pt x="47" y="5"/>
                  </a:lnTo>
                  <a:lnTo>
                    <a:pt x="0" y="5"/>
                  </a:lnTo>
                  <a:lnTo>
                    <a:pt x="0" y="71"/>
                  </a:lnTo>
                  <a:lnTo>
                    <a:pt x="9" y="71"/>
                  </a:lnTo>
                  <a:lnTo>
                    <a:pt x="9" y="71"/>
                  </a:lnTo>
                  <a:close/>
                  <a:moveTo>
                    <a:pt x="19" y="29"/>
                  </a:moveTo>
                  <a:lnTo>
                    <a:pt x="9" y="29"/>
                  </a:lnTo>
                  <a:lnTo>
                    <a:pt x="9" y="19"/>
                  </a:lnTo>
                  <a:lnTo>
                    <a:pt x="19" y="1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28" y="19"/>
                  </a:moveTo>
                  <a:lnTo>
                    <a:pt x="33" y="19"/>
                  </a:lnTo>
                  <a:lnTo>
                    <a:pt x="33" y="29"/>
                  </a:lnTo>
                  <a:lnTo>
                    <a:pt x="28" y="2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19" y="43"/>
                  </a:moveTo>
                  <a:lnTo>
                    <a:pt x="19" y="52"/>
                  </a:lnTo>
                  <a:lnTo>
                    <a:pt x="9" y="52"/>
                  </a:lnTo>
                  <a:lnTo>
                    <a:pt x="9" y="43"/>
                  </a:lnTo>
                  <a:lnTo>
                    <a:pt x="19" y="43"/>
                  </a:lnTo>
                  <a:lnTo>
                    <a:pt x="19" y="43"/>
                  </a:lnTo>
                  <a:close/>
                  <a:moveTo>
                    <a:pt x="28" y="43"/>
                  </a:moveTo>
                  <a:lnTo>
                    <a:pt x="33" y="43"/>
                  </a:lnTo>
                  <a:lnTo>
                    <a:pt x="33" y="52"/>
                  </a:lnTo>
                  <a:lnTo>
                    <a:pt x="28" y="52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80" y="71"/>
                  </a:moveTo>
                  <a:lnTo>
                    <a:pt x="47" y="71"/>
                  </a:lnTo>
                  <a:lnTo>
                    <a:pt x="47" y="80"/>
                  </a:lnTo>
                  <a:lnTo>
                    <a:pt x="80" y="80"/>
                  </a:lnTo>
                  <a:lnTo>
                    <a:pt x="80" y="71"/>
                  </a:lnTo>
                  <a:lnTo>
                    <a:pt x="80" y="71"/>
                  </a:lnTo>
                  <a:close/>
                  <a:moveTo>
                    <a:pt x="75" y="24"/>
                  </a:moveTo>
                  <a:lnTo>
                    <a:pt x="75" y="24"/>
                  </a:lnTo>
                  <a:lnTo>
                    <a:pt x="75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0" y="38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2" name="Freeform 94"/>
            <p:cNvSpPr>
              <a:spLocks/>
            </p:cNvSpPr>
            <p:nvPr/>
          </p:nvSpPr>
          <p:spPr bwMode="auto">
            <a:xfrm>
              <a:off x="4221" y="2732"/>
              <a:ext cx="89" cy="94"/>
            </a:xfrm>
            <a:custGeom>
              <a:avLst/>
              <a:gdLst/>
              <a:ahLst/>
              <a:cxnLst>
                <a:cxn ang="0">
                  <a:pos x="14" y="28"/>
                </a:cxn>
                <a:cxn ang="0">
                  <a:pos x="14" y="2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0" y="19"/>
                </a:cxn>
                <a:cxn ang="0">
                  <a:pos x="0" y="89"/>
                </a:cxn>
                <a:cxn ang="0">
                  <a:pos x="71" y="89"/>
                </a:cxn>
                <a:cxn ang="0">
                  <a:pos x="71" y="94"/>
                </a:cxn>
                <a:cxn ang="0">
                  <a:pos x="85" y="94"/>
                </a:cxn>
                <a:cxn ang="0">
                  <a:pos x="85" y="28"/>
                </a:cxn>
                <a:cxn ang="0">
                  <a:pos x="85" y="28"/>
                </a:cxn>
                <a:cxn ang="0">
                  <a:pos x="89" y="24"/>
                </a:cxn>
                <a:cxn ang="0">
                  <a:pos x="89" y="24"/>
                </a:cxn>
                <a:cxn ang="0">
                  <a:pos x="89" y="24"/>
                </a:cxn>
                <a:cxn ang="0">
                  <a:pos x="89" y="24"/>
                </a:cxn>
                <a:cxn ang="0">
                  <a:pos x="80" y="24"/>
                </a:cxn>
                <a:cxn ang="0">
                  <a:pos x="71" y="24"/>
                </a:cxn>
                <a:cxn ang="0">
                  <a:pos x="71" y="80"/>
                </a:cxn>
                <a:cxn ang="0">
                  <a:pos x="52" y="80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80"/>
                </a:cxn>
                <a:cxn ang="0">
                  <a:pos x="14" y="80"/>
                </a:cxn>
                <a:cxn ang="0">
                  <a:pos x="14" y="28"/>
                </a:cxn>
                <a:cxn ang="0">
                  <a:pos x="14" y="28"/>
                </a:cxn>
              </a:cxnLst>
              <a:rect l="0" t="0" r="r" b="b"/>
              <a:pathLst>
                <a:path w="89" h="94">
                  <a:moveTo>
                    <a:pt x="14" y="28"/>
                  </a:moveTo>
                  <a:lnTo>
                    <a:pt x="14" y="28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0" y="19"/>
                  </a:lnTo>
                  <a:lnTo>
                    <a:pt x="0" y="89"/>
                  </a:lnTo>
                  <a:lnTo>
                    <a:pt x="71" y="89"/>
                  </a:lnTo>
                  <a:lnTo>
                    <a:pt x="71" y="94"/>
                  </a:lnTo>
                  <a:lnTo>
                    <a:pt x="85" y="94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0" y="24"/>
                  </a:lnTo>
                  <a:lnTo>
                    <a:pt x="71" y="24"/>
                  </a:lnTo>
                  <a:lnTo>
                    <a:pt x="71" y="80"/>
                  </a:lnTo>
                  <a:lnTo>
                    <a:pt x="52" y="80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80"/>
                  </a:lnTo>
                  <a:lnTo>
                    <a:pt x="14" y="80"/>
                  </a:lnTo>
                  <a:lnTo>
                    <a:pt x="14" y="28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3" name="Freeform 95"/>
            <p:cNvSpPr>
              <a:spLocks/>
            </p:cNvSpPr>
            <p:nvPr/>
          </p:nvSpPr>
          <p:spPr bwMode="auto">
            <a:xfrm>
              <a:off x="4329" y="2727"/>
              <a:ext cx="99" cy="104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9"/>
                </a:cxn>
                <a:cxn ang="0">
                  <a:pos x="42" y="29"/>
                </a:cxn>
                <a:cxn ang="0">
                  <a:pos x="42" y="43"/>
                </a:cxn>
                <a:cxn ang="0">
                  <a:pos x="14" y="43"/>
                </a:cxn>
                <a:cxn ang="0">
                  <a:pos x="14" y="90"/>
                </a:cxn>
                <a:cxn ang="0">
                  <a:pos x="28" y="90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104"/>
                </a:cxn>
                <a:cxn ang="0">
                  <a:pos x="56" y="104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6" y="94"/>
                </a:cxn>
                <a:cxn ang="0">
                  <a:pos x="66" y="94"/>
                </a:cxn>
                <a:cxn ang="0">
                  <a:pos x="80" y="90"/>
                </a:cxn>
                <a:cxn ang="0">
                  <a:pos x="84" y="90"/>
                </a:cxn>
                <a:cxn ang="0">
                  <a:pos x="84" y="85"/>
                </a:cxn>
                <a:cxn ang="0">
                  <a:pos x="84" y="43"/>
                </a:cxn>
                <a:cxn ang="0">
                  <a:pos x="56" y="43"/>
                </a:cxn>
                <a:cxn ang="0">
                  <a:pos x="56" y="29"/>
                </a:cxn>
                <a:cxn ang="0">
                  <a:pos x="99" y="29"/>
                </a:cxn>
                <a:cxn ang="0">
                  <a:pos x="99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9" h="104">
                  <a:moveTo>
                    <a:pt x="56" y="14"/>
                  </a:moveTo>
                  <a:lnTo>
                    <a:pt x="56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42" y="29"/>
                  </a:lnTo>
                  <a:lnTo>
                    <a:pt x="42" y="43"/>
                  </a:lnTo>
                  <a:lnTo>
                    <a:pt x="14" y="43"/>
                  </a:lnTo>
                  <a:lnTo>
                    <a:pt x="14" y="90"/>
                  </a:lnTo>
                  <a:lnTo>
                    <a:pt x="28" y="90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66" y="94"/>
                  </a:lnTo>
                  <a:lnTo>
                    <a:pt x="80" y="90"/>
                  </a:lnTo>
                  <a:lnTo>
                    <a:pt x="84" y="90"/>
                  </a:lnTo>
                  <a:lnTo>
                    <a:pt x="84" y="85"/>
                  </a:lnTo>
                  <a:lnTo>
                    <a:pt x="84" y="43"/>
                  </a:lnTo>
                  <a:lnTo>
                    <a:pt x="56" y="43"/>
                  </a:lnTo>
                  <a:lnTo>
                    <a:pt x="56" y="29"/>
                  </a:lnTo>
                  <a:lnTo>
                    <a:pt x="99" y="29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4" name="Freeform 96"/>
            <p:cNvSpPr>
              <a:spLocks noEditPoints="1"/>
            </p:cNvSpPr>
            <p:nvPr/>
          </p:nvSpPr>
          <p:spPr bwMode="auto">
            <a:xfrm>
              <a:off x="3499" y="2380"/>
              <a:ext cx="103" cy="103"/>
            </a:xfrm>
            <a:custGeom>
              <a:avLst/>
              <a:gdLst/>
              <a:ahLst/>
              <a:cxnLst>
                <a:cxn ang="0">
                  <a:pos x="89" y="85"/>
                </a:cxn>
                <a:cxn ang="0">
                  <a:pos x="70" y="89"/>
                </a:cxn>
                <a:cxn ang="0">
                  <a:pos x="75" y="103"/>
                </a:cxn>
                <a:cxn ang="0">
                  <a:pos x="94" y="103"/>
                </a:cxn>
                <a:cxn ang="0">
                  <a:pos x="103" y="85"/>
                </a:cxn>
                <a:cxn ang="0">
                  <a:pos x="70" y="24"/>
                </a:cxn>
                <a:cxn ang="0">
                  <a:pos x="84" y="38"/>
                </a:cxn>
                <a:cxn ang="0">
                  <a:pos x="75" y="42"/>
                </a:cxn>
                <a:cxn ang="0">
                  <a:pos x="94" y="52"/>
                </a:cxn>
                <a:cxn ang="0">
                  <a:pos x="98" y="10"/>
                </a:cxn>
                <a:cxn ang="0">
                  <a:pos x="84" y="5"/>
                </a:cxn>
                <a:cxn ang="0">
                  <a:pos x="84" y="5"/>
                </a:cxn>
                <a:cxn ang="0">
                  <a:pos x="70" y="0"/>
                </a:cxn>
                <a:cxn ang="0">
                  <a:pos x="61" y="66"/>
                </a:cxn>
                <a:cxn ang="0">
                  <a:pos x="89" y="80"/>
                </a:cxn>
                <a:cxn ang="0">
                  <a:pos x="23" y="24"/>
                </a:cxn>
                <a:cxn ang="0">
                  <a:pos x="0" y="52"/>
                </a:cxn>
                <a:cxn ang="0">
                  <a:pos x="9" y="66"/>
                </a:cxn>
                <a:cxn ang="0">
                  <a:pos x="23" y="103"/>
                </a:cxn>
                <a:cxn ang="0">
                  <a:pos x="56" y="85"/>
                </a:cxn>
                <a:cxn ang="0">
                  <a:pos x="56" y="71"/>
                </a:cxn>
                <a:cxn ang="0">
                  <a:pos x="47" y="75"/>
                </a:cxn>
                <a:cxn ang="0">
                  <a:pos x="47" y="66"/>
                </a:cxn>
                <a:cxn ang="0">
                  <a:pos x="56" y="52"/>
                </a:cxn>
                <a:cxn ang="0">
                  <a:pos x="56" y="47"/>
                </a:cxn>
                <a:cxn ang="0">
                  <a:pos x="47" y="38"/>
                </a:cxn>
                <a:cxn ang="0">
                  <a:pos x="33" y="33"/>
                </a:cxn>
                <a:cxn ang="0">
                  <a:pos x="28" y="38"/>
                </a:cxn>
                <a:cxn ang="0">
                  <a:pos x="42" y="28"/>
                </a:cxn>
                <a:cxn ang="0">
                  <a:pos x="42" y="10"/>
                </a:cxn>
                <a:cxn ang="0">
                  <a:pos x="42" y="10"/>
                </a:cxn>
                <a:cxn ang="0">
                  <a:pos x="28" y="0"/>
                </a:cxn>
                <a:cxn ang="0">
                  <a:pos x="28" y="5"/>
                </a:cxn>
                <a:cxn ang="0">
                  <a:pos x="4" y="33"/>
                </a:cxn>
                <a:cxn ang="0">
                  <a:pos x="33" y="47"/>
                </a:cxn>
                <a:cxn ang="0">
                  <a:pos x="23" y="47"/>
                </a:cxn>
                <a:cxn ang="0">
                  <a:pos x="33" y="66"/>
                </a:cxn>
                <a:cxn ang="0">
                  <a:pos x="33" y="61"/>
                </a:cxn>
                <a:cxn ang="0">
                  <a:pos x="33" y="75"/>
                </a:cxn>
                <a:cxn ang="0">
                  <a:pos x="23" y="75"/>
                </a:cxn>
                <a:cxn ang="0">
                  <a:pos x="79" y="24"/>
                </a:cxn>
                <a:cxn ang="0">
                  <a:pos x="79" y="38"/>
                </a:cxn>
                <a:cxn ang="0">
                  <a:pos x="79" y="24"/>
                </a:cxn>
              </a:cxnLst>
              <a:rect l="0" t="0" r="r" b="b"/>
              <a:pathLst>
                <a:path w="103" h="103">
                  <a:moveTo>
                    <a:pt x="89" y="80"/>
                  </a:moveTo>
                  <a:lnTo>
                    <a:pt x="89" y="80"/>
                  </a:lnTo>
                  <a:lnTo>
                    <a:pt x="89" y="85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5" y="103"/>
                  </a:lnTo>
                  <a:lnTo>
                    <a:pt x="75" y="103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4" y="103"/>
                  </a:lnTo>
                  <a:lnTo>
                    <a:pt x="94" y="103"/>
                  </a:lnTo>
                  <a:lnTo>
                    <a:pt x="103" y="94"/>
                  </a:lnTo>
                  <a:lnTo>
                    <a:pt x="103" y="85"/>
                  </a:lnTo>
                  <a:lnTo>
                    <a:pt x="103" y="57"/>
                  </a:lnTo>
                  <a:lnTo>
                    <a:pt x="70" y="57"/>
                  </a:lnTo>
                  <a:lnTo>
                    <a:pt x="70" y="24"/>
                  </a:lnTo>
                  <a:lnTo>
                    <a:pt x="84" y="24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94" y="52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8" y="10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10"/>
                  </a:lnTo>
                  <a:lnTo>
                    <a:pt x="61" y="10"/>
                  </a:lnTo>
                  <a:lnTo>
                    <a:pt x="61" y="66"/>
                  </a:lnTo>
                  <a:lnTo>
                    <a:pt x="89" y="66"/>
                  </a:lnTo>
                  <a:lnTo>
                    <a:pt x="89" y="80"/>
                  </a:lnTo>
                  <a:lnTo>
                    <a:pt x="89" y="80"/>
                  </a:lnTo>
                  <a:close/>
                  <a:moveTo>
                    <a:pt x="14" y="33"/>
                  </a:moveTo>
                  <a:lnTo>
                    <a:pt x="14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4" y="3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4" y="61"/>
                  </a:lnTo>
                  <a:lnTo>
                    <a:pt x="14" y="103"/>
                  </a:lnTo>
                  <a:lnTo>
                    <a:pt x="23" y="103"/>
                  </a:lnTo>
                  <a:lnTo>
                    <a:pt x="23" y="94"/>
                  </a:lnTo>
                  <a:lnTo>
                    <a:pt x="56" y="94"/>
                  </a:lnTo>
                  <a:lnTo>
                    <a:pt x="56" y="85"/>
                  </a:lnTo>
                  <a:lnTo>
                    <a:pt x="84" y="85"/>
                  </a:lnTo>
                  <a:lnTo>
                    <a:pt x="84" y="71"/>
                  </a:lnTo>
                  <a:lnTo>
                    <a:pt x="56" y="71"/>
                  </a:lnTo>
                  <a:lnTo>
                    <a:pt x="56" y="85"/>
                  </a:lnTo>
                  <a:lnTo>
                    <a:pt x="47" y="85"/>
                  </a:lnTo>
                  <a:lnTo>
                    <a:pt x="47" y="75"/>
                  </a:lnTo>
                  <a:lnTo>
                    <a:pt x="56" y="75"/>
                  </a:lnTo>
                  <a:lnTo>
                    <a:pt x="56" y="66"/>
                  </a:lnTo>
                  <a:lnTo>
                    <a:pt x="47" y="66"/>
                  </a:lnTo>
                  <a:lnTo>
                    <a:pt x="47" y="61"/>
                  </a:lnTo>
                  <a:lnTo>
                    <a:pt x="56" y="61"/>
                  </a:lnTo>
                  <a:lnTo>
                    <a:pt x="56" y="52"/>
                  </a:lnTo>
                  <a:lnTo>
                    <a:pt x="47" y="52"/>
                  </a:lnTo>
                  <a:lnTo>
                    <a:pt x="47" y="47"/>
                  </a:lnTo>
                  <a:lnTo>
                    <a:pt x="56" y="47"/>
                  </a:lnTo>
                  <a:lnTo>
                    <a:pt x="56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7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7" y="24"/>
                  </a:lnTo>
                  <a:lnTo>
                    <a:pt x="42" y="24"/>
                  </a:lnTo>
                  <a:lnTo>
                    <a:pt x="42" y="28"/>
                  </a:lnTo>
                  <a:lnTo>
                    <a:pt x="56" y="28"/>
                  </a:lnTo>
                  <a:lnTo>
                    <a:pt x="5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3" y="10"/>
                  </a:lnTo>
                  <a:lnTo>
                    <a:pt x="4" y="10"/>
                  </a:lnTo>
                  <a:lnTo>
                    <a:pt x="4" y="33"/>
                  </a:lnTo>
                  <a:lnTo>
                    <a:pt x="14" y="33"/>
                  </a:lnTo>
                  <a:lnTo>
                    <a:pt x="14" y="33"/>
                  </a:lnTo>
                  <a:close/>
                  <a:moveTo>
                    <a:pt x="33" y="47"/>
                  </a:moveTo>
                  <a:lnTo>
                    <a:pt x="33" y="52"/>
                  </a:lnTo>
                  <a:lnTo>
                    <a:pt x="23" y="52"/>
                  </a:lnTo>
                  <a:lnTo>
                    <a:pt x="23" y="47"/>
                  </a:lnTo>
                  <a:lnTo>
                    <a:pt x="33" y="47"/>
                  </a:lnTo>
                  <a:lnTo>
                    <a:pt x="33" y="47"/>
                  </a:lnTo>
                  <a:close/>
                  <a:moveTo>
                    <a:pt x="33" y="66"/>
                  </a:moveTo>
                  <a:lnTo>
                    <a:pt x="23" y="66"/>
                  </a:lnTo>
                  <a:lnTo>
                    <a:pt x="23" y="61"/>
                  </a:lnTo>
                  <a:lnTo>
                    <a:pt x="33" y="61"/>
                  </a:lnTo>
                  <a:lnTo>
                    <a:pt x="33" y="66"/>
                  </a:lnTo>
                  <a:lnTo>
                    <a:pt x="33" y="66"/>
                  </a:lnTo>
                  <a:close/>
                  <a:moveTo>
                    <a:pt x="33" y="75"/>
                  </a:moveTo>
                  <a:lnTo>
                    <a:pt x="33" y="85"/>
                  </a:lnTo>
                  <a:lnTo>
                    <a:pt x="23" y="85"/>
                  </a:lnTo>
                  <a:lnTo>
                    <a:pt x="23" y="75"/>
                  </a:lnTo>
                  <a:lnTo>
                    <a:pt x="33" y="75"/>
                  </a:lnTo>
                  <a:lnTo>
                    <a:pt x="33" y="75"/>
                  </a:lnTo>
                  <a:close/>
                  <a:moveTo>
                    <a:pt x="79" y="24"/>
                  </a:moveTo>
                  <a:lnTo>
                    <a:pt x="75" y="28"/>
                  </a:lnTo>
                  <a:lnTo>
                    <a:pt x="75" y="28"/>
                  </a:lnTo>
                  <a:lnTo>
                    <a:pt x="79" y="38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79" y="24"/>
                  </a:lnTo>
                  <a:lnTo>
                    <a:pt x="79" y="24"/>
                  </a:lnTo>
                  <a:lnTo>
                    <a:pt x="79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5" name="Freeform 97"/>
            <p:cNvSpPr>
              <a:spLocks noEditPoints="1"/>
            </p:cNvSpPr>
            <p:nvPr/>
          </p:nvSpPr>
          <p:spPr bwMode="auto">
            <a:xfrm>
              <a:off x="3625" y="2380"/>
              <a:ext cx="85" cy="103"/>
            </a:xfrm>
            <a:custGeom>
              <a:avLst/>
              <a:gdLst/>
              <a:ahLst/>
              <a:cxnLst>
                <a:cxn ang="0">
                  <a:pos x="14" y="10"/>
                </a:cxn>
                <a:cxn ang="0">
                  <a:pos x="14" y="10"/>
                </a:cxn>
                <a:cxn ang="0">
                  <a:pos x="0" y="5"/>
                </a:cxn>
                <a:cxn ang="0">
                  <a:pos x="80" y="28"/>
                </a:cxn>
                <a:cxn ang="0">
                  <a:pos x="80" y="14"/>
                </a:cxn>
                <a:cxn ang="0">
                  <a:pos x="80" y="10"/>
                </a:cxn>
                <a:cxn ang="0">
                  <a:pos x="80" y="5"/>
                </a:cxn>
                <a:cxn ang="0">
                  <a:pos x="75" y="5"/>
                </a:cxn>
                <a:cxn ang="0">
                  <a:pos x="66" y="5"/>
                </a:cxn>
                <a:cxn ang="0">
                  <a:pos x="47" y="19"/>
                </a:cxn>
                <a:cxn ang="0">
                  <a:pos x="47" y="10"/>
                </a:cxn>
                <a:cxn ang="0">
                  <a:pos x="47" y="5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3" y="0"/>
                </a:cxn>
                <a:cxn ang="0">
                  <a:pos x="14" y="19"/>
                </a:cxn>
                <a:cxn ang="0">
                  <a:pos x="14" y="14"/>
                </a:cxn>
                <a:cxn ang="0">
                  <a:pos x="14" y="10"/>
                </a:cxn>
                <a:cxn ang="0">
                  <a:pos x="0" y="103"/>
                </a:cxn>
                <a:cxn ang="0">
                  <a:pos x="14" y="47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43" y="61"/>
                </a:cxn>
                <a:cxn ang="0">
                  <a:pos x="29" y="47"/>
                </a:cxn>
                <a:cxn ang="0">
                  <a:pos x="19" y="57"/>
                </a:cxn>
                <a:cxn ang="0">
                  <a:pos x="33" y="71"/>
                </a:cxn>
                <a:cxn ang="0">
                  <a:pos x="14" y="80"/>
                </a:cxn>
                <a:cxn ang="0">
                  <a:pos x="24" y="89"/>
                </a:cxn>
                <a:cxn ang="0">
                  <a:pos x="47" y="85"/>
                </a:cxn>
                <a:cxn ang="0">
                  <a:pos x="52" y="89"/>
                </a:cxn>
                <a:cxn ang="0">
                  <a:pos x="66" y="80"/>
                </a:cxn>
                <a:cxn ang="0">
                  <a:pos x="57" y="71"/>
                </a:cxn>
                <a:cxn ang="0">
                  <a:pos x="57" y="61"/>
                </a:cxn>
                <a:cxn ang="0">
                  <a:pos x="61" y="57"/>
                </a:cxn>
                <a:cxn ang="0">
                  <a:pos x="52" y="47"/>
                </a:cxn>
                <a:cxn ang="0">
                  <a:pos x="66" y="85"/>
                </a:cxn>
                <a:cxn ang="0">
                  <a:pos x="66" y="89"/>
                </a:cxn>
                <a:cxn ang="0">
                  <a:pos x="57" y="89"/>
                </a:cxn>
                <a:cxn ang="0">
                  <a:pos x="61" y="103"/>
                </a:cxn>
                <a:cxn ang="0">
                  <a:pos x="80" y="99"/>
                </a:cxn>
                <a:cxn ang="0">
                  <a:pos x="85" y="89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103"/>
                </a:cxn>
              </a:cxnLst>
              <a:rect l="0" t="0" r="r" b="b"/>
              <a:pathLst>
                <a:path w="85" h="103">
                  <a:moveTo>
                    <a:pt x="14" y="10"/>
                  </a:move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28"/>
                  </a:lnTo>
                  <a:lnTo>
                    <a:pt x="80" y="28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1" y="5"/>
                  </a:lnTo>
                  <a:lnTo>
                    <a:pt x="66" y="5"/>
                  </a:lnTo>
                  <a:lnTo>
                    <a:pt x="66" y="19"/>
                  </a:lnTo>
                  <a:lnTo>
                    <a:pt x="47" y="19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19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close/>
                  <a:moveTo>
                    <a:pt x="0" y="103"/>
                  </a:moveTo>
                  <a:lnTo>
                    <a:pt x="14" y="103"/>
                  </a:lnTo>
                  <a:lnTo>
                    <a:pt x="14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43" y="80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52" y="89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2" y="7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61" y="57"/>
                  </a:lnTo>
                  <a:lnTo>
                    <a:pt x="61" y="57"/>
                  </a:lnTo>
                  <a:lnTo>
                    <a:pt x="52" y="47"/>
                  </a:lnTo>
                  <a:lnTo>
                    <a:pt x="66" y="47"/>
                  </a:lnTo>
                  <a:lnTo>
                    <a:pt x="66" y="85"/>
                  </a:lnTo>
                  <a:lnTo>
                    <a:pt x="66" y="85"/>
                  </a:lnTo>
                  <a:lnTo>
                    <a:pt x="66" y="89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71" y="103"/>
                  </a:lnTo>
                  <a:lnTo>
                    <a:pt x="80" y="99"/>
                  </a:lnTo>
                  <a:lnTo>
                    <a:pt x="80" y="94"/>
                  </a:lnTo>
                  <a:lnTo>
                    <a:pt x="85" y="89"/>
                  </a:lnTo>
                  <a:lnTo>
                    <a:pt x="85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10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6" name="Freeform 98"/>
            <p:cNvSpPr>
              <a:spLocks/>
            </p:cNvSpPr>
            <p:nvPr/>
          </p:nvSpPr>
          <p:spPr bwMode="auto">
            <a:xfrm>
              <a:off x="3729" y="2380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79" y="89"/>
                </a:cxn>
                <a:cxn ang="0">
                  <a:pos x="84" y="89"/>
                </a:cxn>
                <a:cxn ang="0">
                  <a:pos x="89" y="85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79" y="89"/>
                  </a:lnTo>
                  <a:lnTo>
                    <a:pt x="84" y="89"/>
                  </a:lnTo>
                  <a:lnTo>
                    <a:pt x="89" y="85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7" name="Freeform 99"/>
            <p:cNvSpPr>
              <a:spLocks noEditPoints="1"/>
            </p:cNvSpPr>
            <p:nvPr/>
          </p:nvSpPr>
          <p:spPr bwMode="auto">
            <a:xfrm>
              <a:off x="2274" y="2873"/>
              <a:ext cx="99" cy="10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14" y="0"/>
                </a:cxn>
                <a:cxn ang="0">
                  <a:pos x="0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10" y="56"/>
                </a:cxn>
                <a:cxn ang="0">
                  <a:pos x="5" y="70"/>
                </a:cxn>
                <a:cxn ang="0">
                  <a:pos x="33" y="65"/>
                </a:cxn>
                <a:cxn ang="0">
                  <a:pos x="33" y="56"/>
                </a:cxn>
                <a:cxn ang="0">
                  <a:pos x="43" y="33"/>
                </a:cxn>
                <a:cxn ang="0">
                  <a:pos x="47" y="47"/>
                </a:cxn>
                <a:cxn ang="0">
                  <a:pos x="52" y="23"/>
                </a:cxn>
                <a:cxn ang="0">
                  <a:pos x="47" y="23"/>
                </a:cxn>
                <a:cxn ang="0">
                  <a:pos x="33" y="23"/>
                </a:cxn>
                <a:cxn ang="0">
                  <a:pos x="24" y="33"/>
                </a:cxn>
                <a:cxn ang="0">
                  <a:pos x="19" y="33"/>
                </a:cxn>
                <a:cxn ang="0">
                  <a:pos x="24" y="19"/>
                </a:cxn>
                <a:cxn ang="0">
                  <a:pos x="38" y="19"/>
                </a:cxn>
                <a:cxn ang="0">
                  <a:pos x="61" y="19"/>
                </a:cxn>
                <a:cxn ang="0">
                  <a:pos x="94" y="5"/>
                </a:cxn>
                <a:cxn ang="0">
                  <a:pos x="90" y="0"/>
                </a:cxn>
                <a:cxn ang="0">
                  <a:pos x="33" y="9"/>
                </a:cxn>
                <a:cxn ang="0">
                  <a:pos x="57" y="23"/>
                </a:cxn>
                <a:cxn ang="0">
                  <a:pos x="75" y="37"/>
                </a:cxn>
                <a:cxn ang="0">
                  <a:pos x="71" y="19"/>
                </a:cxn>
                <a:cxn ang="0">
                  <a:pos x="66" y="75"/>
                </a:cxn>
                <a:cxn ang="0">
                  <a:pos x="61" y="70"/>
                </a:cxn>
                <a:cxn ang="0">
                  <a:pos x="75" y="65"/>
                </a:cxn>
                <a:cxn ang="0">
                  <a:pos x="66" y="75"/>
                </a:cxn>
                <a:cxn ang="0">
                  <a:pos x="24" y="89"/>
                </a:cxn>
                <a:cxn ang="0">
                  <a:pos x="38" y="75"/>
                </a:cxn>
                <a:cxn ang="0">
                  <a:pos x="0" y="80"/>
                </a:cxn>
                <a:cxn ang="0">
                  <a:pos x="24" y="89"/>
                </a:cxn>
                <a:cxn ang="0">
                  <a:pos x="71" y="47"/>
                </a:cxn>
                <a:cxn ang="0">
                  <a:pos x="52" y="51"/>
                </a:cxn>
                <a:cxn ang="0">
                  <a:pos x="47" y="65"/>
                </a:cxn>
                <a:cxn ang="0">
                  <a:pos x="43" y="80"/>
                </a:cxn>
                <a:cxn ang="0">
                  <a:pos x="47" y="84"/>
                </a:cxn>
                <a:cxn ang="0">
                  <a:pos x="57" y="84"/>
                </a:cxn>
                <a:cxn ang="0">
                  <a:pos x="29" y="94"/>
                </a:cxn>
                <a:cxn ang="0">
                  <a:pos x="57" y="98"/>
                </a:cxn>
                <a:cxn ang="0">
                  <a:pos x="90" y="103"/>
                </a:cxn>
                <a:cxn ang="0">
                  <a:pos x="99" y="94"/>
                </a:cxn>
                <a:cxn ang="0">
                  <a:pos x="90" y="65"/>
                </a:cxn>
                <a:cxn ang="0">
                  <a:pos x="66" y="51"/>
                </a:cxn>
                <a:cxn ang="0">
                  <a:pos x="71" y="47"/>
                </a:cxn>
                <a:cxn ang="0">
                  <a:pos x="71" y="47"/>
                </a:cxn>
                <a:cxn ang="0">
                  <a:pos x="85" y="47"/>
                </a:cxn>
                <a:cxn ang="0">
                  <a:pos x="94" y="33"/>
                </a:cxn>
                <a:cxn ang="0">
                  <a:pos x="80" y="19"/>
                </a:cxn>
                <a:cxn ang="0">
                  <a:pos x="71" y="47"/>
                </a:cxn>
              </a:cxnLst>
              <a:rect l="0" t="0" r="r" b="b"/>
              <a:pathLst>
                <a:path w="99" h="103">
                  <a:moveTo>
                    <a:pt x="24" y="19"/>
                  </a:moveTo>
                  <a:lnTo>
                    <a:pt x="24" y="19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0" y="56"/>
                  </a:lnTo>
                  <a:lnTo>
                    <a:pt x="0" y="56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29" y="23"/>
                  </a:lnTo>
                  <a:lnTo>
                    <a:pt x="24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33" y="9"/>
                  </a:moveTo>
                  <a:lnTo>
                    <a:pt x="33" y="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99" y="14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66" y="5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close/>
                  <a:moveTo>
                    <a:pt x="71" y="19"/>
                  </a:moveTo>
                  <a:lnTo>
                    <a:pt x="57" y="23"/>
                  </a:lnTo>
                  <a:lnTo>
                    <a:pt x="57" y="23"/>
                  </a:lnTo>
                  <a:lnTo>
                    <a:pt x="61" y="42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close/>
                  <a:moveTo>
                    <a:pt x="66" y="75"/>
                  </a:moveTo>
                  <a:lnTo>
                    <a:pt x="66" y="75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65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66" y="75"/>
                  </a:lnTo>
                  <a:lnTo>
                    <a:pt x="66" y="75"/>
                  </a:lnTo>
                  <a:lnTo>
                    <a:pt x="66" y="75"/>
                  </a:lnTo>
                  <a:close/>
                  <a:moveTo>
                    <a:pt x="24" y="89"/>
                  </a:moveTo>
                  <a:lnTo>
                    <a:pt x="24" y="89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close/>
                  <a:moveTo>
                    <a:pt x="71" y="47"/>
                  </a:moveTo>
                  <a:lnTo>
                    <a:pt x="57" y="47"/>
                  </a:lnTo>
                  <a:lnTo>
                    <a:pt x="57" y="47"/>
                  </a:lnTo>
                  <a:lnTo>
                    <a:pt x="52" y="51"/>
                  </a:lnTo>
                  <a:lnTo>
                    <a:pt x="38" y="51"/>
                  </a:lnTo>
                  <a:lnTo>
                    <a:pt x="38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47" y="89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57" y="98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0" y="65"/>
                  </a:lnTo>
                  <a:lnTo>
                    <a:pt x="99" y="65"/>
                  </a:lnTo>
                  <a:lnTo>
                    <a:pt x="99" y="51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8" name="Freeform 100"/>
            <p:cNvSpPr>
              <a:spLocks noEditPoints="1"/>
            </p:cNvSpPr>
            <p:nvPr/>
          </p:nvSpPr>
          <p:spPr bwMode="auto">
            <a:xfrm>
              <a:off x="2387" y="2873"/>
              <a:ext cx="103" cy="103"/>
            </a:xfrm>
            <a:custGeom>
              <a:avLst/>
              <a:gdLst/>
              <a:ahLst/>
              <a:cxnLst>
                <a:cxn ang="0">
                  <a:pos x="28" y="23"/>
                </a:cxn>
                <a:cxn ang="0">
                  <a:pos x="38" y="5"/>
                </a:cxn>
                <a:cxn ang="0">
                  <a:pos x="23" y="0"/>
                </a:cxn>
                <a:cxn ang="0">
                  <a:pos x="23" y="5"/>
                </a:cxn>
                <a:cxn ang="0">
                  <a:pos x="14" y="33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5" y="61"/>
                </a:cxn>
                <a:cxn ang="0">
                  <a:pos x="19" y="103"/>
                </a:cxn>
                <a:cxn ang="0">
                  <a:pos x="28" y="103"/>
                </a:cxn>
                <a:cxn ang="0">
                  <a:pos x="28" y="23"/>
                </a:cxn>
                <a:cxn ang="0">
                  <a:pos x="33" y="65"/>
                </a:cxn>
                <a:cxn ang="0">
                  <a:pos x="38" y="75"/>
                </a:cxn>
                <a:cxn ang="0">
                  <a:pos x="52" y="70"/>
                </a:cxn>
                <a:cxn ang="0">
                  <a:pos x="52" y="89"/>
                </a:cxn>
                <a:cxn ang="0">
                  <a:pos x="61" y="98"/>
                </a:cxn>
                <a:cxn ang="0">
                  <a:pos x="84" y="98"/>
                </a:cxn>
                <a:cxn ang="0">
                  <a:pos x="94" y="98"/>
                </a:cxn>
                <a:cxn ang="0">
                  <a:pos x="103" y="80"/>
                </a:cxn>
                <a:cxn ang="0">
                  <a:pos x="84" y="75"/>
                </a:cxn>
                <a:cxn ang="0">
                  <a:pos x="80" y="89"/>
                </a:cxn>
                <a:cxn ang="0">
                  <a:pos x="66" y="89"/>
                </a:cxn>
                <a:cxn ang="0">
                  <a:pos x="66" y="84"/>
                </a:cxn>
                <a:cxn ang="0">
                  <a:pos x="66" y="61"/>
                </a:cxn>
                <a:cxn ang="0">
                  <a:pos x="94" y="28"/>
                </a:cxn>
                <a:cxn ang="0">
                  <a:pos x="99" y="23"/>
                </a:cxn>
                <a:cxn ang="0">
                  <a:pos x="89" y="19"/>
                </a:cxn>
                <a:cxn ang="0">
                  <a:pos x="80" y="14"/>
                </a:cxn>
                <a:cxn ang="0">
                  <a:pos x="66" y="42"/>
                </a:cxn>
                <a:cxn ang="0">
                  <a:pos x="66" y="9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52" y="0"/>
                </a:cxn>
                <a:cxn ang="0">
                  <a:pos x="52" y="51"/>
                </a:cxn>
                <a:cxn ang="0">
                  <a:pos x="33" y="65"/>
                </a:cxn>
              </a:cxnLst>
              <a:rect l="0" t="0" r="r" b="b"/>
              <a:pathLst>
                <a:path w="103" h="103">
                  <a:moveTo>
                    <a:pt x="28" y="23"/>
                  </a:moveTo>
                  <a:lnTo>
                    <a:pt x="28" y="2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19" y="51"/>
                  </a:lnTo>
                  <a:lnTo>
                    <a:pt x="19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23"/>
                  </a:lnTo>
                  <a:lnTo>
                    <a:pt x="28" y="23"/>
                  </a:lnTo>
                  <a:close/>
                  <a:moveTo>
                    <a:pt x="33" y="65"/>
                  </a:moveTo>
                  <a:lnTo>
                    <a:pt x="33" y="65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52" y="70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98"/>
                  </a:lnTo>
                  <a:lnTo>
                    <a:pt x="61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4" y="84"/>
                  </a:lnTo>
                  <a:lnTo>
                    <a:pt x="80" y="89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84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80" y="47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66" y="42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9" name="Freeform 101"/>
            <p:cNvSpPr>
              <a:spLocks/>
            </p:cNvSpPr>
            <p:nvPr/>
          </p:nvSpPr>
          <p:spPr bwMode="auto">
            <a:xfrm>
              <a:off x="2500" y="2873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4"/>
                </a:cxn>
                <a:cxn ang="0">
                  <a:pos x="28" y="94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1"/>
                </a:cxn>
                <a:cxn ang="0">
                  <a:pos x="75" y="51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4" y="89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9"/>
                </a:cxn>
                <a:cxn ang="0">
                  <a:pos x="51" y="19"/>
                </a:cxn>
                <a:cxn ang="0">
                  <a:pos x="51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1"/>
                  </a:lnTo>
                  <a:lnTo>
                    <a:pt x="75" y="51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9" name="Freeform 7"/>
          <p:cNvSpPr>
            <a:spLocks/>
          </p:cNvSpPr>
          <p:nvPr/>
        </p:nvSpPr>
        <p:spPr bwMode="auto">
          <a:xfrm>
            <a:off x="5489575" y="6505575"/>
            <a:ext cx="422275" cy="352425"/>
          </a:xfrm>
          <a:custGeom>
            <a:avLst/>
            <a:gdLst/>
            <a:ahLst/>
            <a:cxnLst>
              <a:cxn ang="0">
                <a:pos x="88" y="222"/>
              </a:cxn>
              <a:cxn ang="0">
                <a:pos x="88" y="222"/>
              </a:cxn>
              <a:cxn ang="0">
                <a:pos x="62" y="212"/>
              </a:cxn>
              <a:cxn ang="0">
                <a:pos x="40" y="206"/>
              </a:cxn>
              <a:cxn ang="0">
                <a:pos x="20" y="196"/>
              </a:cxn>
              <a:cxn ang="0">
                <a:pos x="12" y="190"/>
              </a:cxn>
              <a:cxn ang="0">
                <a:pos x="6" y="184"/>
              </a:cxn>
              <a:cxn ang="0">
                <a:pos x="6" y="184"/>
              </a:cxn>
              <a:cxn ang="0">
                <a:pos x="2" y="160"/>
              </a:cxn>
              <a:cxn ang="0">
                <a:pos x="0" y="132"/>
              </a:cxn>
              <a:cxn ang="0">
                <a:pos x="2" y="108"/>
              </a:cxn>
              <a:cxn ang="0">
                <a:pos x="4" y="98"/>
              </a:cxn>
              <a:cxn ang="0">
                <a:pos x="8" y="88"/>
              </a:cxn>
              <a:cxn ang="0">
                <a:pos x="8" y="88"/>
              </a:cxn>
              <a:cxn ang="0">
                <a:pos x="26" y="82"/>
              </a:cxn>
              <a:cxn ang="0">
                <a:pos x="36" y="78"/>
              </a:cxn>
              <a:cxn ang="0">
                <a:pos x="44" y="74"/>
              </a:cxn>
              <a:cxn ang="0">
                <a:pos x="44" y="74"/>
              </a:cxn>
              <a:cxn ang="0">
                <a:pos x="46" y="36"/>
              </a:cxn>
              <a:cxn ang="0">
                <a:pos x="46" y="36"/>
              </a:cxn>
              <a:cxn ang="0">
                <a:pos x="52" y="32"/>
              </a:cxn>
              <a:cxn ang="0">
                <a:pos x="56" y="30"/>
              </a:cxn>
              <a:cxn ang="0">
                <a:pos x="66" y="32"/>
              </a:cxn>
              <a:cxn ang="0">
                <a:pos x="76" y="34"/>
              </a:cxn>
              <a:cxn ang="0">
                <a:pos x="84" y="34"/>
              </a:cxn>
              <a:cxn ang="0">
                <a:pos x="90" y="34"/>
              </a:cxn>
              <a:cxn ang="0">
                <a:pos x="90" y="34"/>
              </a:cxn>
              <a:cxn ang="0">
                <a:pos x="142" y="6"/>
              </a:cxn>
              <a:cxn ang="0">
                <a:pos x="142" y="6"/>
              </a:cxn>
              <a:cxn ang="0">
                <a:pos x="234" y="0"/>
              </a:cxn>
              <a:cxn ang="0">
                <a:pos x="234" y="0"/>
              </a:cxn>
              <a:cxn ang="0">
                <a:pos x="242" y="4"/>
              </a:cxn>
              <a:cxn ang="0">
                <a:pos x="250" y="10"/>
              </a:cxn>
              <a:cxn ang="0">
                <a:pos x="258" y="20"/>
              </a:cxn>
              <a:cxn ang="0">
                <a:pos x="266" y="32"/>
              </a:cxn>
              <a:cxn ang="0">
                <a:pos x="266" y="32"/>
              </a:cxn>
              <a:cxn ang="0">
                <a:pos x="266" y="52"/>
              </a:cxn>
              <a:cxn ang="0">
                <a:pos x="266" y="52"/>
              </a:cxn>
              <a:cxn ang="0">
                <a:pos x="262" y="60"/>
              </a:cxn>
              <a:cxn ang="0">
                <a:pos x="258" y="68"/>
              </a:cxn>
              <a:cxn ang="0">
                <a:pos x="258" y="68"/>
              </a:cxn>
              <a:cxn ang="0">
                <a:pos x="236" y="100"/>
              </a:cxn>
              <a:cxn ang="0">
                <a:pos x="226" y="116"/>
              </a:cxn>
              <a:cxn ang="0">
                <a:pos x="218" y="134"/>
              </a:cxn>
              <a:cxn ang="0">
                <a:pos x="218" y="134"/>
              </a:cxn>
              <a:cxn ang="0">
                <a:pos x="212" y="148"/>
              </a:cxn>
              <a:cxn ang="0">
                <a:pos x="208" y="158"/>
              </a:cxn>
              <a:cxn ang="0">
                <a:pos x="202" y="166"/>
              </a:cxn>
              <a:cxn ang="0">
                <a:pos x="202" y="166"/>
              </a:cxn>
              <a:cxn ang="0">
                <a:pos x="178" y="178"/>
              </a:cxn>
              <a:cxn ang="0">
                <a:pos x="156" y="192"/>
              </a:cxn>
              <a:cxn ang="0">
                <a:pos x="116" y="218"/>
              </a:cxn>
              <a:cxn ang="0">
                <a:pos x="116" y="218"/>
              </a:cxn>
              <a:cxn ang="0">
                <a:pos x="88" y="222"/>
              </a:cxn>
              <a:cxn ang="0">
                <a:pos x="88" y="222"/>
              </a:cxn>
            </a:cxnLst>
            <a:rect l="0" t="0" r="r" b="b"/>
            <a:pathLst>
              <a:path w="266" h="222">
                <a:moveTo>
                  <a:pt x="88" y="222"/>
                </a:moveTo>
                <a:lnTo>
                  <a:pt x="88" y="222"/>
                </a:lnTo>
                <a:lnTo>
                  <a:pt x="62" y="212"/>
                </a:lnTo>
                <a:lnTo>
                  <a:pt x="40" y="206"/>
                </a:lnTo>
                <a:lnTo>
                  <a:pt x="20" y="196"/>
                </a:lnTo>
                <a:lnTo>
                  <a:pt x="12" y="190"/>
                </a:lnTo>
                <a:lnTo>
                  <a:pt x="6" y="184"/>
                </a:lnTo>
                <a:lnTo>
                  <a:pt x="6" y="184"/>
                </a:lnTo>
                <a:lnTo>
                  <a:pt x="2" y="160"/>
                </a:lnTo>
                <a:lnTo>
                  <a:pt x="0" y="132"/>
                </a:lnTo>
                <a:lnTo>
                  <a:pt x="2" y="108"/>
                </a:lnTo>
                <a:lnTo>
                  <a:pt x="4" y="98"/>
                </a:lnTo>
                <a:lnTo>
                  <a:pt x="8" y="88"/>
                </a:lnTo>
                <a:lnTo>
                  <a:pt x="8" y="88"/>
                </a:lnTo>
                <a:lnTo>
                  <a:pt x="26" y="82"/>
                </a:lnTo>
                <a:lnTo>
                  <a:pt x="36" y="78"/>
                </a:lnTo>
                <a:lnTo>
                  <a:pt x="44" y="74"/>
                </a:lnTo>
                <a:lnTo>
                  <a:pt x="44" y="74"/>
                </a:lnTo>
                <a:lnTo>
                  <a:pt x="46" y="36"/>
                </a:lnTo>
                <a:lnTo>
                  <a:pt x="46" y="36"/>
                </a:lnTo>
                <a:lnTo>
                  <a:pt x="52" y="32"/>
                </a:lnTo>
                <a:lnTo>
                  <a:pt x="56" y="30"/>
                </a:lnTo>
                <a:lnTo>
                  <a:pt x="66" y="32"/>
                </a:lnTo>
                <a:lnTo>
                  <a:pt x="76" y="34"/>
                </a:lnTo>
                <a:lnTo>
                  <a:pt x="84" y="34"/>
                </a:lnTo>
                <a:lnTo>
                  <a:pt x="90" y="34"/>
                </a:lnTo>
                <a:lnTo>
                  <a:pt x="90" y="34"/>
                </a:lnTo>
                <a:lnTo>
                  <a:pt x="142" y="6"/>
                </a:lnTo>
                <a:lnTo>
                  <a:pt x="142" y="6"/>
                </a:lnTo>
                <a:lnTo>
                  <a:pt x="234" y="0"/>
                </a:lnTo>
                <a:lnTo>
                  <a:pt x="234" y="0"/>
                </a:lnTo>
                <a:lnTo>
                  <a:pt x="242" y="4"/>
                </a:lnTo>
                <a:lnTo>
                  <a:pt x="250" y="10"/>
                </a:lnTo>
                <a:lnTo>
                  <a:pt x="258" y="20"/>
                </a:lnTo>
                <a:lnTo>
                  <a:pt x="266" y="32"/>
                </a:lnTo>
                <a:lnTo>
                  <a:pt x="266" y="32"/>
                </a:lnTo>
                <a:lnTo>
                  <a:pt x="266" y="52"/>
                </a:lnTo>
                <a:lnTo>
                  <a:pt x="266" y="52"/>
                </a:lnTo>
                <a:lnTo>
                  <a:pt x="262" y="60"/>
                </a:lnTo>
                <a:lnTo>
                  <a:pt x="258" y="68"/>
                </a:lnTo>
                <a:lnTo>
                  <a:pt x="258" y="68"/>
                </a:lnTo>
                <a:lnTo>
                  <a:pt x="236" y="100"/>
                </a:lnTo>
                <a:lnTo>
                  <a:pt x="226" y="116"/>
                </a:lnTo>
                <a:lnTo>
                  <a:pt x="218" y="134"/>
                </a:lnTo>
                <a:lnTo>
                  <a:pt x="218" y="134"/>
                </a:lnTo>
                <a:lnTo>
                  <a:pt x="212" y="148"/>
                </a:lnTo>
                <a:lnTo>
                  <a:pt x="208" y="158"/>
                </a:lnTo>
                <a:lnTo>
                  <a:pt x="202" y="166"/>
                </a:lnTo>
                <a:lnTo>
                  <a:pt x="202" y="166"/>
                </a:lnTo>
                <a:lnTo>
                  <a:pt x="178" y="178"/>
                </a:lnTo>
                <a:lnTo>
                  <a:pt x="156" y="192"/>
                </a:lnTo>
                <a:lnTo>
                  <a:pt x="116" y="218"/>
                </a:lnTo>
                <a:lnTo>
                  <a:pt x="116" y="218"/>
                </a:lnTo>
                <a:lnTo>
                  <a:pt x="88" y="222"/>
                </a:lnTo>
                <a:lnTo>
                  <a:pt x="88" y="222"/>
                </a:lnTo>
                <a:close/>
              </a:path>
            </a:pathLst>
          </a:custGeom>
          <a:solidFill>
            <a:srgbClr val="DCDDD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0" name="Freeform 8"/>
          <p:cNvSpPr>
            <a:spLocks/>
          </p:cNvSpPr>
          <p:nvPr/>
        </p:nvSpPr>
        <p:spPr bwMode="auto">
          <a:xfrm>
            <a:off x="5508625" y="6521450"/>
            <a:ext cx="387350" cy="320675"/>
          </a:xfrm>
          <a:custGeom>
            <a:avLst/>
            <a:gdLst/>
            <a:ahLst/>
            <a:cxnLst>
              <a:cxn ang="0">
                <a:pos x="82" y="202"/>
              </a:cxn>
              <a:cxn ang="0">
                <a:pos x="82" y="202"/>
              </a:cxn>
              <a:cxn ang="0">
                <a:pos x="22" y="182"/>
              </a:cxn>
              <a:cxn ang="0">
                <a:pos x="22" y="182"/>
              </a:cxn>
              <a:cxn ang="0">
                <a:pos x="12" y="174"/>
              </a:cxn>
              <a:cxn ang="0">
                <a:pos x="6" y="166"/>
              </a:cxn>
              <a:cxn ang="0">
                <a:pos x="0" y="158"/>
              </a:cxn>
              <a:cxn ang="0">
                <a:pos x="0" y="150"/>
              </a:cxn>
              <a:cxn ang="0">
                <a:pos x="0" y="132"/>
              </a:cxn>
              <a:cxn ang="0">
                <a:pos x="0" y="114"/>
              </a:cxn>
              <a:cxn ang="0">
                <a:pos x="0" y="114"/>
              </a:cxn>
              <a:cxn ang="0">
                <a:pos x="2" y="94"/>
              </a:cxn>
              <a:cxn ang="0">
                <a:pos x="4" y="90"/>
              </a:cxn>
              <a:cxn ang="0">
                <a:pos x="6" y="86"/>
              </a:cxn>
              <a:cxn ang="0">
                <a:pos x="8" y="84"/>
              </a:cxn>
              <a:cxn ang="0">
                <a:pos x="14" y="82"/>
              </a:cxn>
              <a:cxn ang="0">
                <a:pos x="30" y="78"/>
              </a:cxn>
              <a:cxn ang="0">
                <a:pos x="30" y="78"/>
              </a:cxn>
              <a:cxn ang="0">
                <a:pos x="42" y="68"/>
              </a:cxn>
              <a:cxn ang="0">
                <a:pos x="42" y="68"/>
              </a:cxn>
              <a:cxn ang="0">
                <a:pos x="44" y="32"/>
              </a:cxn>
              <a:cxn ang="0">
                <a:pos x="44" y="32"/>
              </a:cxn>
              <a:cxn ang="0">
                <a:pos x="48" y="30"/>
              </a:cxn>
              <a:cxn ang="0">
                <a:pos x="48" y="30"/>
              </a:cxn>
              <a:cxn ang="0">
                <a:pos x="64" y="34"/>
              </a:cxn>
              <a:cxn ang="0">
                <a:pos x="74" y="34"/>
              </a:cxn>
              <a:cxn ang="0">
                <a:pos x="84" y="34"/>
              </a:cxn>
              <a:cxn ang="0">
                <a:pos x="84" y="34"/>
              </a:cxn>
              <a:cxn ang="0">
                <a:pos x="134" y="6"/>
              </a:cxn>
              <a:cxn ang="0">
                <a:pos x="134" y="6"/>
              </a:cxn>
              <a:cxn ang="0">
                <a:pos x="218" y="0"/>
              </a:cxn>
              <a:cxn ang="0">
                <a:pos x="218" y="0"/>
              </a:cxn>
              <a:cxn ang="0">
                <a:pos x="224" y="4"/>
              </a:cxn>
              <a:cxn ang="0">
                <a:pos x="234" y="12"/>
              </a:cxn>
              <a:cxn ang="0">
                <a:pos x="238" y="16"/>
              </a:cxn>
              <a:cxn ang="0">
                <a:pos x="240" y="22"/>
              </a:cxn>
              <a:cxn ang="0">
                <a:pos x="244" y="28"/>
              </a:cxn>
              <a:cxn ang="0">
                <a:pos x="244" y="36"/>
              </a:cxn>
              <a:cxn ang="0">
                <a:pos x="244" y="36"/>
              </a:cxn>
              <a:cxn ang="0">
                <a:pos x="232" y="56"/>
              </a:cxn>
              <a:cxn ang="0">
                <a:pos x="224" y="66"/>
              </a:cxn>
              <a:cxn ang="0">
                <a:pos x="216" y="74"/>
              </a:cxn>
              <a:cxn ang="0">
                <a:pos x="216" y="74"/>
              </a:cxn>
              <a:cxn ang="0">
                <a:pos x="210" y="90"/>
              </a:cxn>
              <a:cxn ang="0">
                <a:pos x="202" y="106"/>
              </a:cxn>
              <a:cxn ang="0">
                <a:pos x="194" y="122"/>
              </a:cxn>
              <a:cxn ang="0">
                <a:pos x="188" y="142"/>
              </a:cxn>
              <a:cxn ang="0">
                <a:pos x="188" y="142"/>
              </a:cxn>
              <a:cxn ang="0">
                <a:pos x="98" y="198"/>
              </a:cxn>
              <a:cxn ang="0">
                <a:pos x="98" y="198"/>
              </a:cxn>
              <a:cxn ang="0">
                <a:pos x="90" y="200"/>
              </a:cxn>
              <a:cxn ang="0">
                <a:pos x="82" y="202"/>
              </a:cxn>
              <a:cxn ang="0">
                <a:pos x="82" y="202"/>
              </a:cxn>
            </a:cxnLst>
            <a:rect l="0" t="0" r="r" b="b"/>
            <a:pathLst>
              <a:path w="244" h="202">
                <a:moveTo>
                  <a:pt x="82" y="202"/>
                </a:moveTo>
                <a:lnTo>
                  <a:pt x="82" y="202"/>
                </a:lnTo>
                <a:lnTo>
                  <a:pt x="22" y="182"/>
                </a:lnTo>
                <a:lnTo>
                  <a:pt x="22" y="182"/>
                </a:lnTo>
                <a:lnTo>
                  <a:pt x="12" y="174"/>
                </a:lnTo>
                <a:lnTo>
                  <a:pt x="6" y="166"/>
                </a:lnTo>
                <a:lnTo>
                  <a:pt x="0" y="158"/>
                </a:lnTo>
                <a:lnTo>
                  <a:pt x="0" y="150"/>
                </a:lnTo>
                <a:lnTo>
                  <a:pt x="0" y="132"/>
                </a:lnTo>
                <a:lnTo>
                  <a:pt x="0" y="114"/>
                </a:lnTo>
                <a:lnTo>
                  <a:pt x="0" y="114"/>
                </a:lnTo>
                <a:lnTo>
                  <a:pt x="2" y="94"/>
                </a:lnTo>
                <a:lnTo>
                  <a:pt x="4" y="90"/>
                </a:lnTo>
                <a:lnTo>
                  <a:pt x="6" y="86"/>
                </a:lnTo>
                <a:lnTo>
                  <a:pt x="8" y="84"/>
                </a:lnTo>
                <a:lnTo>
                  <a:pt x="14" y="82"/>
                </a:lnTo>
                <a:lnTo>
                  <a:pt x="30" y="78"/>
                </a:lnTo>
                <a:lnTo>
                  <a:pt x="30" y="78"/>
                </a:lnTo>
                <a:lnTo>
                  <a:pt x="42" y="68"/>
                </a:lnTo>
                <a:lnTo>
                  <a:pt x="42" y="68"/>
                </a:lnTo>
                <a:lnTo>
                  <a:pt x="44" y="32"/>
                </a:lnTo>
                <a:lnTo>
                  <a:pt x="44" y="32"/>
                </a:lnTo>
                <a:lnTo>
                  <a:pt x="48" y="30"/>
                </a:lnTo>
                <a:lnTo>
                  <a:pt x="48" y="30"/>
                </a:lnTo>
                <a:lnTo>
                  <a:pt x="64" y="34"/>
                </a:lnTo>
                <a:lnTo>
                  <a:pt x="74" y="34"/>
                </a:lnTo>
                <a:lnTo>
                  <a:pt x="84" y="34"/>
                </a:lnTo>
                <a:lnTo>
                  <a:pt x="84" y="34"/>
                </a:lnTo>
                <a:lnTo>
                  <a:pt x="134" y="6"/>
                </a:lnTo>
                <a:lnTo>
                  <a:pt x="134" y="6"/>
                </a:lnTo>
                <a:lnTo>
                  <a:pt x="218" y="0"/>
                </a:lnTo>
                <a:lnTo>
                  <a:pt x="218" y="0"/>
                </a:lnTo>
                <a:lnTo>
                  <a:pt x="224" y="4"/>
                </a:lnTo>
                <a:lnTo>
                  <a:pt x="234" y="12"/>
                </a:lnTo>
                <a:lnTo>
                  <a:pt x="238" y="16"/>
                </a:lnTo>
                <a:lnTo>
                  <a:pt x="240" y="22"/>
                </a:lnTo>
                <a:lnTo>
                  <a:pt x="244" y="28"/>
                </a:lnTo>
                <a:lnTo>
                  <a:pt x="244" y="36"/>
                </a:lnTo>
                <a:lnTo>
                  <a:pt x="244" y="36"/>
                </a:lnTo>
                <a:lnTo>
                  <a:pt x="232" y="56"/>
                </a:lnTo>
                <a:lnTo>
                  <a:pt x="224" y="66"/>
                </a:lnTo>
                <a:lnTo>
                  <a:pt x="216" y="74"/>
                </a:lnTo>
                <a:lnTo>
                  <a:pt x="216" y="74"/>
                </a:lnTo>
                <a:lnTo>
                  <a:pt x="210" y="90"/>
                </a:lnTo>
                <a:lnTo>
                  <a:pt x="202" y="106"/>
                </a:lnTo>
                <a:lnTo>
                  <a:pt x="194" y="122"/>
                </a:lnTo>
                <a:lnTo>
                  <a:pt x="188" y="142"/>
                </a:lnTo>
                <a:lnTo>
                  <a:pt x="188" y="142"/>
                </a:lnTo>
                <a:lnTo>
                  <a:pt x="98" y="198"/>
                </a:lnTo>
                <a:lnTo>
                  <a:pt x="98" y="198"/>
                </a:lnTo>
                <a:lnTo>
                  <a:pt x="90" y="200"/>
                </a:lnTo>
                <a:lnTo>
                  <a:pt x="82" y="202"/>
                </a:lnTo>
                <a:lnTo>
                  <a:pt x="82" y="202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1" name="Freeform 9"/>
          <p:cNvSpPr>
            <a:spLocks/>
          </p:cNvSpPr>
          <p:nvPr/>
        </p:nvSpPr>
        <p:spPr bwMode="auto">
          <a:xfrm>
            <a:off x="539750" y="269875"/>
            <a:ext cx="7975600" cy="6213475"/>
          </a:xfrm>
          <a:custGeom>
            <a:avLst/>
            <a:gdLst/>
            <a:ahLst/>
            <a:cxnLst>
              <a:cxn ang="0">
                <a:pos x="3152" y="3764"/>
              </a:cxn>
              <a:cxn ang="0">
                <a:pos x="2904" y="3696"/>
              </a:cxn>
              <a:cxn ang="0">
                <a:pos x="2720" y="3612"/>
              </a:cxn>
              <a:cxn ang="0">
                <a:pos x="2446" y="3668"/>
              </a:cxn>
              <a:cxn ang="0">
                <a:pos x="2320" y="3792"/>
              </a:cxn>
              <a:cxn ang="0">
                <a:pos x="2124" y="3656"/>
              </a:cxn>
              <a:cxn ang="0">
                <a:pos x="1982" y="3478"/>
              </a:cxn>
              <a:cxn ang="0">
                <a:pos x="2098" y="3086"/>
              </a:cxn>
              <a:cxn ang="0">
                <a:pos x="1936" y="3024"/>
              </a:cxn>
              <a:cxn ang="0">
                <a:pos x="1656" y="3038"/>
              </a:cxn>
              <a:cxn ang="0">
                <a:pos x="1382" y="2958"/>
              </a:cxn>
              <a:cxn ang="0">
                <a:pos x="1096" y="2970"/>
              </a:cxn>
              <a:cxn ang="0">
                <a:pos x="828" y="2860"/>
              </a:cxn>
              <a:cxn ang="0">
                <a:pos x="628" y="2666"/>
              </a:cxn>
              <a:cxn ang="0">
                <a:pos x="312" y="2400"/>
              </a:cxn>
              <a:cxn ang="0">
                <a:pos x="278" y="2192"/>
              </a:cxn>
              <a:cxn ang="0">
                <a:pos x="262" y="1920"/>
              </a:cxn>
              <a:cxn ang="0">
                <a:pos x="114" y="1734"/>
              </a:cxn>
              <a:cxn ang="0">
                <a:pos x="86" y="1410"/>
              </a:cxn>
              <a:cxn ang="0">
                <a:pos x="8" y="1272"/>
              </a:cxn>
              <a:cxn ang="0">
                <a:pos x="254" y="1198"/>
              </a:cxn>
              <a:cxn ang="0">
                <a:pos x="534" y="1158"/>
              </a:cxn>
              <a:cxn ang="0">
                <a:pos x="724" y="820"/>
              </a:cxn>
              <a:cxn ang="0">
                <a:pos x="994" y="664"/>
              </a:cxn>
              <a:cxn ang="0">
                <a:pos x="1230" y="626"/>
              </a:cxn>
              <a:cxn ang="0">
                <a:pos x="1456" y="530"/>
              </a:cxn>
              <a:cxn ang="0">
                <a:pos x="1586" y="898"/>
              </a:cxn>
              <a:cxn ang="0">
                <a:pos x="1986" y="1198"/>
              </a:cxn>
              <a:cxn ang="0">
                <a:pos x="2578" y="1398"/>
              </a:cxn>
              <a:cxn ang="0">
                <a:pos x="2920" y="1360"/>
              </a:cxn>
              <a:cxn ang="0">
                <a:pos x="3282" y="1212"/>
              </a:cxn>
              <a:cxn ang="0">
                <a:pos x="3368" y="1050"/>
              </a:cxn>
              <a:cxn ang="0">
                <a:pos x="3636" y="882"/>
              </a:cxn>
              <a:cxn ang="0">
                <a:pos x="3792" y="664"/>
              </a:cxn>
              <a:cxn ang="0">
                <a:pos x="3554" y="718"/>
              </a:cxn>
              <a:cxn ang="0">
                <a:pos x="3700" y="476"/>
              </a:cxn>
              <a:cxn ang="0">
                <a:pos x="3790" y="138"/>
              </a:cxn>
              <a:cxn ang="0">
                <a:pos x="4078" y="20"/>
              </a:cxn>
              <a:cxn ang="0">
                <a:pos x="4372" y="288"/>
              </a:cxn>
              <a:cxn ang="0">
                <a:pos x="4626" y="396"/>
              </a:cxn>
              <a:cxn ang="0">
                <a:pos x="4950" y="342"/>
              </a:cxn>
              <a:cxn ang="0">
                <a:pos x="4994" y="714"/>
              </a:cxn>
              <a:cxn ang="0">
                <a:pos x="4884" y="896"/>
              </a:cxn>
              <a:cxn ang="0">
                <a:pos x="4832" y="1116"/>
              </a:cxn>
              <a:cxn ang="0">
                <a:pos x="4722" y="1230"/>
              </a:cxn>
              <a:cxn ang="0">
                <a:pos x="4482" y="1412"/>
              </a:cxn>
              <a:cxn ang="0">
                <a:pos x="4206" y="1678"/>
              </a:cxn>
              <a:cxn ang="0">
                <a:pos x="4196" y="1430"/>
              </a:cxn>
              <a:cxn ang="0">
                <a:pos x="3866" y="1690"/>
              </a:cxn>
              <a:cxn ang="0">
                <a:pos x="3988" y="1796"/>
              </a:cxn>
              <a:cxn ang="0">
                <a:pos x="4328" y="1834"/>
              </a:cxn>
              <a:cxn ang="0">
                <a:pos x="4100" y="2054"/>
              </a:cxn>
              <a:cxn ang="0">
                <a:pos x="4268" y="2378"/>
              </a:cxn>
              <a:cxn ang="0">
                <a:pos x="4384" y="2538"/>
              </a:cxn>
              <a:cxn ang="0">
                <a:pos x="4424" y="2668"/>
              </a:cxn>
              <a:cxn ang="0">
                <a:pos x="4380" y="2774"/>
              </a:cxn>
              <a:cxn ang="0">
                <a:pos x="4282" y="3048"/>
              </a:cxn>
              <a:cxn ang="0">
                <a:pos x="4242" y="3212"/>
              </a:cxn>
              <a:cxn ang="0">
                <a:pos x="4136" y="3370"/>
              </a:cxn>
              <a:cxn ang="0">
                <a:pos x="3930" y="3558"/>
              </a:cxn>
              <a:cxn ang="0">
                <a:pos x="3726" y="3658"/>
              </a:cxn>
              <a:cxn ang="0">
                <a:pos x="3512" y="3730"/>
              </a:cxn>
              <a:cxn ang="0">
                <a:pos x="3288" y="3834"/>
              </a:cxn>
            </a:cxnLst>
            <a:rect l="0" t="0" r="r" b="b"/>
            <a:pathLst>
              <a:path w="5024" h="3914">
                <a:moveTo>
                  <a:pt x="3272" y="3914"/>
                </a:moveTo>
                <a:lnTo>
                  <a:pt x="3272" y="3914"/>
                </a:lnTo>
                <a:lnTo>
                  <a:pt x="3258" y="3900"/>
                </a:lnTo>
                <a:lnTo>
                  <a:pt x="3250" y="3888"/>
                </a:lnTo>
                <a:lnTo>
                  <a:pt x="3246" y="3878"/>
                </a:lnTo>
                <a:lnTo>
                  <a:pt x="3242" y="3866"/>
                </a:lnTo>
                <a:lnTo>
                  <a:pt x="3242" y="3866"/>
                </a:lnTo>
                <a:lnTo>
                  <a:pt x="3216" y="3828"/>
                </a:lnTo>
                <a:lnTo>
                  <a:pt x="3216" y="3828"/>
                </a:lnTo>
                <a:lnTo>
                  <a:pt x="3216" y="3810"/>
                </a:lnTo>
                <a:lnTo>
                  <a:pt x="3216" y="3796"/>
                </a:lnTo>
                <a:lnTo>
                  <a:pt x="3218" y="3790"/>
                </a:lnTo>
                <a:lnTo>
                  <a:pt x="3222" y="3784"/>
                </a:lnTo>
                <a:lnTo>
                  <a:pt x="3226" y="3780"/>
                </a:lnTo>
                <a:lnTo>
                  <a:pt x="3234" y="3776"/>
                </a:lnTo>
                <a:lnTo>
                  <a:pt x="3234" y="3776"/>
                </a:lnTo>
                <a:lnTo>
                  <a:pt x="3236" y="3770"/>
                </a:lnTo>
                <a:lnTo>
                  <a:pt x="3236" y="3770"/>
                </a:lnTo>
                <a:lnTo>
                  <a:pt x="3226" y="3770"/>
                </a:lnTo>
                <a:lnTo>
                  <a:pt x="3218" y="3772"/>
                </a:lnTo>
                <a:lnTo>
                  <a:pt x="3208" y="3776"/>
                </a:lnTo>
                <a:lnTo>
                  <a:pt x="3198" y="3782"/>
                </a:lnTo>
                <a:lnTo>
                  <a:pt x="3188" y="3790"/>
                </a:lnTo>
                <a:lnTo>
                  <a:pt x="3188" y="3790"/>
                </a:lnTo>
                <a:lnTo>
                  <a:pt x="3156" y="3790"/>
                </a:lnTo>
                <a:lnTo>
                  <a:pt x="3156" y="3790"/>
                </a:lnTo>
                <a:lnTo>
                  <a:pt x="3152" y="3764"/>
                </a:lnTo>
                <a:lnTo>
                  <a:pt x="3152" y="3764"/>
                </a:lnTo>
                <a:lnTo>
                  <a:pt x="3138" y="3758"/>
                </a:lnTo>
                <a:lnTo>
                  <a:pt x="3132" y="3752"/>
                </a:lnTo>
                <a:lnTo>
                  <a:pt x="3130" y="3746"/>
                </a:lnTo>
                <a:lnTo>
                  <a:pt x="3126" y="3740"/>
                </a:lnTo>
                <a:lnTo>
                  <a:pt x="3126" y="3740"/>
                </a:lnTo>
                <a:lnTo>
                  <a:pt x="3122" y="3742"/>
                </a:lnTo>
                <a:lnTo>
                  <a:pt x="3120" y="3744"/>
                </a:lnTo>
                <a:lnTo>
                  <a:pt x="3118" y="3750"/>
                </a:lnTo>
                <a:lnTo>
                  <a:pt x="3116" y="3760"/>
                </a:lnTo>
                <a:lnTo>
                  <a:pt x="3114" y="3770"/>
                </a:lnTo>
                <a:lnTo>
                  <a:pt x="3114" y="3770"/>
                </a:lnTo>
                <a:lnTo>
                  <a:pt x="3102" y="3770"/>
                </a:lnTo>
                <a:lnTo>
                  <a:pt x="3102" y="3770"/>
                </a:lnTo>
                <a:lnTo>
                  <a:pt x="3100" y="3768"/>
                </a:lnTo>
                <a:lnTo>
                  <a:pt x="3094" y="3766"/>
                </a:lnTo>
                <a:lnTo>
                  <a:pt x="3086" y="3768"/>
                </a:lnTo>
                <a:lnTo>
                  <a:pt x="3076" y="3770"/>
                </a:lnTo>
                <a:lnTo>
                  <a:pt x="3070" y="3774"/>
                </a:lnTo>
                <a:lnTo>
                  <a:pt x="3070" y="3774"/>
                </a:lnTo>
                <a:lnTo>
                  <a:pt x="3040" y="3772"/>
                </a:lnTo>
                <a:lnTo>
                  <a:pt x="3012" y="3768"/>
                </a:lnTo>
                <a:lnTo>
                  <a:pt x="2986" y="3764"/>
                </a:lnTo>
                <a:lnTo>
                  <a:pt x="2962" y="3762"/>
                </a:lnTo>
                <a:lnTo>
                  <a:pt x="2962" y="3762"/>
                </a:lnTo>
                <a:lnTo>
                  <a:pt x="2952" y="3756"/>
                </a:lnTo>
                <a:lnTo>
                  <a:pt x="2944" y="3748"/>
                </a:lnTo>
                <a:lnTo>
                  <a:pt x="2928" y="3730"/>
                </a:lnTo>
                <a:lnTo>
                  <a:pt x="2904" y="3696"/>
                </a:lnTo>
                <a:lnTo>
                  <a:pt x="2904" y="3696"/>
                </a:lnTo>
                <a:lnTo>
                  <a:pt x="2904" y="3674"/>
                </a:lnTo>
                <a:lnTo>
                  <a:pt x="2904" y="3674"/>
                </a:lnTo>
                <a:lnTo>
                  <a:pt x="2914" y="3654"/>
                </a:lnTo>
                <a:lnTo>
                  <a:pt x="2918" y="3644"/>
                </a:lnTo>
                <a:lnTo>
                  <a:pt x="2920" y="3634"/>
                </a:lnTo>
                <a:lnTo>
                  <a:pt x="2920" y="3634"/>
                </a:lnTo>
                <a:lnTo>
                  <a:pt x="2898" y="3620"/>
                </a:lnTo>
                <a:lnTo>
                  <a:pt x="2898" y="3620"/>
                </a:lnTo>
                <a:lnTo>
                  <a:pt x="2868" y="3618"/>
                </a:lnTo>
                <a:lnTo>
                  <a:pt x="2834" y="3614"/>
                </a:lnTo>
                <a:lnTo>
                  <a:pt x="2818" y="3610"/>
                </a:lnTo>
                <a:lnTo>
                  <a:pt x="2804" y="3604"/>
                </a:lnTo>
                <a:lnTo>
                  <a:pt x="2792" y="3598"/>
                </a:lnTo>
                <a:lnTo>
                  <a:pt x="2786" y="3590"/>
                </a:lnTo>
                <a:lnTo>
                  <a:pt x="2786" y="3590"/>
                </a:lnTo>
                <a:lnTo>
                  <a:pt x="2780" y="3574"/>
                </a:lnTo>
                <a:lnTo>
                  <a:pt x="2780" y="3574"/>
                </a:lnTo>
                <a:lnTo>
                  <a:pt x="2774" y="3572"/>
                </a:lnTo>
                <a:lnTo>
                  <a:pt x="2774" y="3572"/>
                </a:lnTo>
                <a:lnTo>
                  <a:pt x="2764" y="3574"/>
                </a:lnTo>
                <a:lnTo>
                  <a:pt x="2756" y="3576"/>
                </a:lnTo>
                <a:lnTo>
                  <a:pt x="2748" y="3580"/>
                </a:lnTo>
                <a:lnTo>
                  <a:pt x="2740" y="3584"/>
                </a:lnTo>
                <a:lnTo>
                  <a:pt x="2734" y="3590"/>
                </a:lnTo>
                <a:lnTo>
                  <a:pt x="2728" y="3598"/>
                </a:lnTo>
                <a:lnTo>
                  <a:pt x="2720" y="3612"/>
                </a:lnTo>
                <a:lnTo>
                  <a:pt x="2720" y="3612"/>
                </a:lnTo>
                <a:lnTo>
                  <a:pt x="2708" y="3622"/>
                </a:lnTo>
                <a:lnTo>
                  <a:pt x="2698" y="3632"/>
                </a:lnTo>
                <a:lnTo>
                  <a:pt x="2698" y="3632"/>
                </a:lnTo>
                <a:lnTo>
                  <a:pt x="2660" y="3632"/>
                </a:lnTo>
                <a:lnTo>
                  <a:pt x="2660" y="3632"/>
                </a:lnTo>
                <a:lnTo>
                  <a:pt x="2656" y="3640"/>
                </a:lnTo>
                <a:lnTo>
                  <a:pt x="2646" y="3650"/>
                </a:lnTo>
                <a:lnTo>
                  <a:pt x="2630" y="3664"/>
                </a:lnTo>
                <a:lnTo>
                  <a:pt x="2630" y="3664"/>
                </a:lnTo>
                <a:lnTo>
                  <a:pt x="2606" y="3666"/>
                </a:lnTo>
                <a:lnTo>
                  <a:pt x="2606" y="3666"/>
                </a:lnTo>
                <a:lnTo>
                  <a:pt x="2590" y="3648"/>
                </a:lnTo>
                <a:lnTo>
                  <a:pt x="2590" y="3648"/>
                </a:lnTo>
                <a:lnTo>
                  <a:pt x="2586" y="3642"/>
                </a:lnTo>
                <a:lnTo>
                  <a:pt x="2580" y="3642"/>
                </a:lnTo>
                <a:lnTo>
                  <a:pt x="2574" y="3642"/>
                </a:lnTo>
                <a:lnTo>
                  <a:pt x="2566" y="3646"/>
                </a:lnTo>
                <a:lnTo>
                  <a:pt x="2550" y="3654"/>
                </a:lnTo>
                <a:lnTo>
                  <a:pt x="2540" y="3660"/>
                </a:lnTo>
                <a:lnTo>
                  <a:pt x="2540" y="3660"/>
                </a:lnTo>
                <a:lnTo>
                  <a:pt x="2516" y="3658"/>
                </a:lnTo>
                <a:lnTo>
                  <a:pt x="2516" y="3658"/>
                </a:lnTo>
                <a:lnTo>
                  <a:pt x="2504" y="3648"/>
                </a:lnTo>
                <a:lnTo>
                  <a:pt x="2494" y="3640"/>
                </a:lnTo>
                <a:lnTo>
                  <a:pt x="2484" y="3636"/>
                </a:lnTo>
                <a:lnTo>
                  <a:pt x="2474" y="3636"/>
                </a:lnTo>
                <a:lnTo>
                  <a:pt x="2474" y="3636"/>
                </a:lnTo>
                <a:lnTo>
                  <a:pt x="2446" y="3668"/>
                </a:lnTo>
                <a:lnTo>
                  <a:pt x="2446" y="3668"/>
                </a:lnTo>
                <a:lnTo>
                  <a:pt x="2420" y="3670"/>
                </a:lnTo>
                <a:lnTo>
                  <a:pt x="2420" y="3670"/>
                </a:lnTo>
                <a:lnTo>
                  <a:pt x="2404" y="3660"/>
                </a:lnTo>
                <a:lnTo>
                  <a:pt x="2398" y="3656"/>
                </a:lnTo>
                <a:lnTo>
                  <a:pt x="2392" y="3656"/>
                </a:lnTo>
                <a:lnTo>
                  <a:pt x="2392" y="3656"/>
                </a:lnTo>
                <a:lnTo>
                  <a:pt x="2384" y="3664"/>
                </a:lnTo>
                <a:lnTo>
                  <a:pt x="2382" y="3668"/>
                </a:lnTo>
                <a:lnTo>
                  <a:pt x="2380" y="3684"/>
                </a:lnTo>
                <a:lnTo>
                  <a:pt x="2380" y="3684"/>
                </a:lnTo>
                <a:lnTo>
                  <a:pt x="2388" y="3698"/>
                </a:lnTo>
                <a:lnTo>
                  <a:pt x="2394" y="3708"/>
                </a:lnTo>
                <a:lnTo>
                  <a:pt x="2396" y="3722"/>
                </a:lnTo>
                <a:lnTo>
                  <a:pt x="2396" y="3744"/>
                </a:lnTo>
                <a:lnTo>
                  <a:pt x="2396" y="3744"/>
                </a:lnTo>
                <a:lnTo>
                  <a:pt x="2396" y="3756"/>
                </a:lnTo>
                <a:lnTo>
                  <a:pt x="2396" y="3768"/>
                </a:lnTo>
                <a:lnTo>
                  <a:pt x="2404" y="3796"/>
                </a:lnTo>
                <a:lnTo>
                  <a:pt x="2404" y="3796"/>
                </a:lnTo>
                <a:lnTo>
                  <a:pt x="2404" y="3816"/>
                </a:lnTo>
                <a:lnTo>
                  <a:pt x="2404" y="3816"/>
                </a:lnTo>
                <a:lnTo>
                  <a:pt x="2394" y="3828"/>
                </a:lnTo>
                <a:lnTo>
                  <a:pt x="2394" y="3828"/>
                </a:lnTo>
                <a:lnTo>
                  <a:pt x="2372" y="3828"/>
                </a:lnTo>
                <a:lnTo>
                  <a:pt x="2372" y="3828"/>
                </a:lnTo>
                <a:lnTo>
                  <a:pt x="2320" y="3792"/>
                </a:lnTo>
                <a:lnTo>
                  <a:pt x="2320" y="3792"/>
                </a:lnTo>
                <a:lnTo>
                  <a:pt x="2320" y="3742"/>
                </a:lnTo>
                <a:lnTo>
                  <a:pt x="2320" y="3742"/>
                </a:lnTo>
                <a:lnTo>
                  <a:pt x="2316" y="3738"/>
                </a:lnTo>
                <a:lnTo>
                  <a:pt x="2310" y="3736"/>
                </a:lnTo>
                <a:lnTo>
                  <a:pt x="2302" y="3734"/>
                </a:lnTo>
                <a:lnTo>
                  <a:pt x="2302" y="3734"/>
                </a:lnTo>
                <a:lnTo>
                  <a:pt x="2280" y="3752"/>
                </a:lnTo>
                <a:lnTo>
                  <a:pt x="2268" y="3762"/>
                </a:lnTo>
                <a:lnTo>
                  <a:pt x="2258" y="3770"/>
                </a:lnTo>
                <a:lnTo>
                  <a:pt x="2258" y="3770"/>
                </a:lnTo>
                <a:lnTo>
                  <a:pt x="2250" y="3770"/>
                </a:lnTo>
                <a:lnTo>
                  <a:pt x="2250" y="3770"/>
                </a:lnTo>
                <a:lnTo>
                  <a:pt x="2244" y="3764"/>
                </a:lnTo>
                <a:lnTo>
                  <a:pt x="2238" y="3760"/>
                </a:lnTo>
                <a:lnTo>
                  <a:pt x="2228" y="3756"/>
                </a:lnTo>
                <a:lnTo>
                  <a:pt x="2228" y="3756"/>
                </a:lnTo>
                <a:lnTo>
                  <a:pt x="2214" y="3738"/>
                </a:lnTo>
                <a:lnTo>
                  <a:pt x="2208" y="3730"/>
                </a:lnTo>
                <a:lnTo>
                  <a:pt x="2202" y="3726"/>
                </a:lnTo>
                <a:lnTo>
                  <a:pt x="2202" y="3726"/>
                </a:lnTo>
                <a:lnTo>
                  <a:pt x="2182" y="3700"/>
                </a:lnTo>
                <a:lnTo>
                  <a:pt x="2182" y="3700"/>
                </a:lnTo>
                <a:lnTo>
                  <a:pt x="2160" y="3698"/>
                </a:lnTo>
                <a:lnTo>
                  <a:pt x="2144" y="3694"/>
                </a:lnTo>
                <a:lnTo>
                  <a:pt x="2134" y="3688"/>
                </a:lnTo>
                <a:lnTo>
                  <a:pt x="2128" y="3678"/>
                </a:lnTo>
                <a:lnTo>
                  <a:pt x="2124" y="3668"/>
                </a:lnTo>
                <a:lnTo>
                  <a:pt x="2124" y="3656"/>
                </a:lnTo>
                <a:lnTo>
                  <a:pt x="2124" y="3622"/>
                </a:lnTo>
                <a:lnTo>
                  <a:pt x="2124" y="3622"/>
                </a:lnTo>
                <a:lnTo>
                  <a:pt x="2132" y="3604"/>
                </a:lnTo>
                <a:lnTo>
                  <a:pt x="2132" y="3604"/>
                </a:lnTo>
                <a:lnTo>
                  <a:pt x="2130" y="3582"/>
                </a:lnTo>
                <a:lnTo>
                  <a:pt x="2130" y="3582"/>
                </a:lnTo>
                <a:lnTo>
                  <a:pt x="2094" y="3570"/>
                </a:lnTo>
                <a:lnTo>
                  <a:pt x="2094" y="3570"/>
                </a:lnTo>
                <a:lnTo>
                  <a:pt x="2088" y="3564"/>
                </a:lnTo>
                <a:lnTo>
                  <a:pt x="2088" y="3564"/>
                </a:lnTo>
                <a:lnTo>
                  <a:pt x="2088" y="3544"/>
                </a:lnTo>
                <a:lnTo>
                  <a:pt x="2088" y="3544"/>
                </a:lnTo>
                <a:lnTo>
                  <a:pt x="2086" y="3542"/>
                </a:lnTo>
                <a:lnTo>
                  <a:pt x="2084" y="3540"/>
                </a:lnTo>
                <a:lnTo>
                  <a:pt x="2082" y="3530"/>
                </a:lnTo>
                <a:lnTo>
                  <a:pt x="2078" y="3516"/>
                </a:lnTo>
                <a:lnTo>
                  <a:pt x="2078" y="3516"/>
                </a:lnTo>
                <a:lnTo>
                  <a:pt x="2064" y="3486"/>
                </a:lnTo>
                <a:lnTo>
                  <a:pt x="2064" y="3486"/>
                </a:lnTo>
                <a:lnTo>
                  <a:pt x="2060" y="3468"/>
                </a:lnTo>
                <a:lnTo>
                  <a:pt x="2054" y="3460"/>
                </a:lnTo>
                <a:lnTo>
                  <a:pt x="2050" y="3458"/>
                </a:lnTo>
                <a:lnTo>
                  <a:pt x="2046" y="3456"/>
                </a:lnTo>
                <a:lnTo>
                  <a:pt x="2036" y="3456"/>
                </a:lnTo>
                <a:lnTo>
                  <a:pt x="2036" y="3456"/>
                </a:lnTo>
                <a:lnTo>
                  <a:pt x="1994" y="3478"/>
                </a:lnTo>
                <a:lnTo>
                  <a:pt x="1994" y="3478"/>
                </a:lnTo>
                <a:lnTo>
                  <a:pt x="1982" y="3478"/>
                </a:lnTo>
                <a:lnTo>
                  <a:pt x="1974" y="3476"/>
                </a:lnTo>
                <a:lnTo>
                  <a:pt x="1968" y="3474"/>
                </a:lnTo>
                <a:lnTo>
                  <a:pt x="1964" y="3470"/>
                </a:lnTo>
                <a:lnTo>
                  <a:pt x="1964" y="3470"/>
                </a:lnTo>
                <a:lnTo>
                  <a:pt x="1964" y="3372"/>
                </a:lnTo>
                <a:lnTo>
                  <a:pt x="1964" y="3372"/>
                </a:lnTo>
                <a:lnTo>
                  <a:pt x="1972" y="3352"/>
                </a:lnTo>
                <a:lnTo>
                  <a:pt x="1980" y="3336"/>
                </a:lnTo>
                <a:lnTo>
                  <a:pt x="1992" y="3322"/>
                </a:lnTo>
                <a:lnTo>
                  <a:pt x="2002" y="3308"/>
                </a:lnTo>
                <a:lnTo>
                  <a:pt x="2016" y="3296"/>
                </a:lnTo>
                <a:lnTo>
                  <a:pt x="2030" y="3284"/>
                </a:lnTo>
                <a:lnTo>
                  <a:pt x="2064" y="3260"/>
                </a:lnTo>
                <a:lnTo>
                  <a:pt x="2064" y="3260"/>
                </a:lnTo>
                <a:lnTo>
                  <a:pt x="2068" y="3258"/>
                </a:lnTo>
                <a:lnTo>
                  <a:pt x="2070" y="3254"/>
                </a:lnTo>
                <a:lnTo>
                  <a:pt x="2074" y="3236"/>
                </a:lnTo>
                <a:lnTo>
                  <a:pt x="2074" y="3210"/>
                </a:lnTo>
                <a:lnTo>
                  <a:pt x="2074" y="3210"/>
                </a:lnTo>
                <a:lnTo>
                  <a:pt x="2080" y="3192"/>
                </a:lnTo>
                <a:lnTo>
                  <a:pt x="2084" y="3176"/>
                </a:lnTo>
                <a:lnTo>
                  <a:pt x="2084" y="3146"/>
                </a:lnTo>
                <a:lnTo>
                  <a:pt x="2084" y="3146"/>
                </a:lnTo>
                <a:lnTo>
                  <a:pt x="2088" y="3128"/>
                </a:lnTo>
                <a:lnTo>
                  <a:pt x="2092" y="3122"/>
                </a:lnTo>
                <a:lnTo>
                  <a:pt x="2096" y="3116"/>
                </a:lnTo>
                <a:lnTo>
                  <a:pt x="2096" y="3116"/>
                </a:lnTo>
                <a:lnTo>
                  <a:pt x="2098" y="3086"/>
                </a:lnTo>
                <a:lnTo>
                  <a:pt x="2098" y="3086"/>
                </a:lnTo>
                <a:lnTo>
                  <a:pt x="2092" y="3076"/>
                </a:lnTo>
                <a:lnTo>
                  <a:pt x="2086" y="3068"/>
                </a:lnTo>
                <a:lnTo>
                  <a:pt x="2070" y="3056"/>
                </a:lnTo>
                <a:lnTo>
                  <a:pt x="2058" y="3046"/>
                </a:lnTo>
                <a:lnTo>
                  <a:pt x="2052" y="3040"/>
                </a:lnTo>
                <a:lnTo>
                  <a:pt x="2048" y="3034"/>
                </a:lnTo>
                <a:lnTo>
                  <a:pt x="2048" y="3034"/>
                </a:lnTo>
                <a:lnTo>
                  <a:pt x="2048" y="2998"/>
                </a:lnTo>
                <a:lnTo>
                  <a:pt x="2048" y="2998"/>
                </a:lnTo>
                <a:lnTo>
                  <a:pt x="2044" y="2998"/>
                </a:lnTo>
                <a:lnTo>
                  <a:pt x="2044" y="2998"/>
                </a:lnTo>
                <a:lnTo>
                  <a:pt x="2036" y="2982"/>
                </a:lnTo>
                <a:lnTo>
                  <a:pt x="2026" y="2970"/>
                </a:lnTo>
                <a:lnTo>
                  <a:pt x="2010" y="2950"/>
                </a:lnTo>
                <a:lnTo>
                  <a:pt x="2010" y="2950"/>
                </a:lnTo>
                <a:lnTo>
                  <a:pt x="1990" y="2950"/>
                </a:lnTo>
                <a:lnTo>
                  <a:pt x="1990" y="2950"/>
                </a:lnTo>
                <a:lnTo>
                  <a:pt x="1974" y="2966"/>
                </a:lnTo>
                <a:lnTo>
                  <a:pt x="1974" y="2966"/>
                </a:lnTo>
                <a:lnTo>
                  <a:pt x="1974" y="2980"/>
                </a:lnTo>
                <a:lnTo>
                  <a:pt x="1972" y="2996"/>
                </a:lnTo>
                <a:lnTo>
                  <a:pt x="1968" y="3012"/>
                </a:lnTo>
                <a:lnTo>
                  <a:pt x="1964" y="3018"/>
                </a:lnTo>
                <a:lnTo>
                  <a:pt x="1960" y="3024"/>
                </a:lnTo>
                <a:lnTo>
                  <a:pt x="1960" y="3024"/>
                </a:lnTo>
                <a:lnTo>
                  <a:pt x="1936" y="3024"/>
                </a:lnTo>
                <a:lnTo>
                  <a:pt x="1936" y="3024"/>
                </a:lnTo>
                <a:lnTo>
                  <a:pt x="1918" y="3016"/>
                </a:lnTo>
                <a:lnTo>
                  <a:pt x="1906" y="3008"/>
                </a:lnTo>
                <a:lnTo>
                  <a:pt x="1902" y="3002"/>
                </a:lnTo>
                <a:lnTo>
                  <a:pt x="1898" y="2998"/>
                </a:lnTo>
                <a:lnTo>
                  <a:pt x="1896" y="2990"/>
                </a:lnTo>
                <a:lnTo>
                  <a:pt x="1896" y="2982"/>
                </a:lnTo>
                <a:lnTo>
                  <a:pt x="1896" y="2982"/>
                </a:lnTo>
                <a:lnTo>
                  <a:pt x="1878" y="2974"/>
                </a:lnTo>
                <a:lnTo>
                  <a:pt x="1862" y="2968"/>
                </a:lnTo>
                <a:lnTo>
                  <a:pt x="1838" y="2960"/>
                </a:lnTo>
                <a:lnTo>
                  <a:pt x="1838" y="2960"/>
                </a:lnTo>
                <a:lnTo>
                  <a:pt x="1826" y="2946"/>
                </a:lnTo>
                <a:lnTo>
                  <a:pt x="1826" y="2946"/>
                </a:lnTo>
                <a:lnTo>
                  <a:pt x="1810" y="2946"/>
                </a:lnTo>
                <a:lnTo>
                  <a:pt x="1810" y="2946"/>
                </a:lnTo>
                <a:lnTo>
                  <a:pt x="1792" y="2960"/>
                </a:lnTo>
                <a:lnTo>
                  <a:pt x="1774" y="2972"/>
                </a:lnTo>
                <a:lnTo>
                  <a:pt x="1738" y="2996"/>
                </a:lnTo>
                <a:lnTo>
                  <a:pt x="1738" y="2996"/>
                </a:lnTo>
                <a:lnTo>
                  <a:pt x="1726" y="2998"/>
                </a:lnTo>
                <a:lnTo>
                  <a:pt x="1718" y="3000"/>
                </a:lnTo>
                <a:lnTo>
                  <a:pt x="1712" y="3004"/>
                </a:lnTo>
                <a:lnTo>
                  <a:pt x="1706" y="3008"/>
                </a:lnTo>
                <a:lnTo>
                  <a:pt x="1698" y="3020"/>
                </a:lnTo>
                <a:lnTo>
                  <a:pt x="1688" y="3034"/>
                </a:lnTo>
                <a:lnTo>
                  <a:pt x="1688" y="3034"/>
                </a:lnTo>
                <a:lnTo>
                  <a:pt x="1664" y="3036"/>
                </a:lnTo>
                <a:lnTo>
                  <a:pt x="1656" y="3038"/>
                </a:lnTo>
                <a:lnTo>
                  <a:pt x="1650" y="3042"/>
                </a:lnTo>
                <a:lnTo>
                  <a:pt x="1640" y="3054"/>
                </a:lnTo>
                <a:lnTo>
                  <a:pt x="1624" y="3072"/>
                </a:lnTo>
                <a:lnTo>
                  <a:pt x="1624" y="3072"/>
                </a:lnTo>
                <a:lnTo>
                  <a:pt x="1614" y="3078"/>
                </a:lnTo>
                <a:lnTo>
                  <a:pt x="1600" y="3082"/>
                </a:lnTo>
                <a:lnTo>
                  <a:pt x="1576" y="3086"/>
                </a:lnTo>
                <a:lnTo>
                  <a:pt x="1576" y="3086"/>
                </a:lnTo>
                <a:lnTo>
                  <a:pt x="1574" y="3092"/>
                </a:lnTo>
                <a:lnTo>
                  <a:pt x="1574" y="3092"/>
                </a:lnTo>
                <a:lnTo>
                  <a:pt x="1472" y="3088"/>
                </a:lnTo>
                <a:lnTo>
                  <a:pt x="1472" y="3088"/>
                </a:lnTo>
                <a:lnTo>
                  <a:pt x="1454" y="3090"/>
                </a:lnTo>
                <a:lnTo>
                  <a:pt x="1436" y="3090"/>
                </a:lnTo>
                <a:lnTo>
                  <a:pt x="1428" y="3088"/>
                </a:lnTo>
                <a:lnTo>
                  <a:pt x="1422" y="3086"/>
                </a:lnTo>
                <a:lnTo>
                  <a:pt x="1416" y="3082"/>
                </a:lnTo>
                <a:lnTo>
                  <a:pt x="1410" y="3076"/>
                </a:lnTo>
                <a:lnTo>
                  <a:pt x="1410" y="3076"/>
                </a:lnTo>
                <a:lnTo>
                  <a:pt x="1410" y="3058"/>
                </a:lnTo>
                <a:lnTo>
                  <a:pt x="1410" y="3058"/>
                </a:lnTo>
                <a:lnTo>
                  <a:pt x="1430" y="3012"/>
                </a:lnTo>
                <a:lnTo>
                  <a:pt x="1430" y="3012"/>
                </a:lnTo>
                <a:lnTo>
                  <a:pt x="1416" y="3008"/>
                </a:lnTo>
                <a:lnTo>
                  <a:pt x="1406" y="3000"/>
                </a:lnTo>
                <a:lnTo>
                  <a:pt x="1390" y="2988"/>
                </a:lnTo>
                <a:lnTo>
                  <a:pt x="1390" y="2988"/>
                </a:lnTo>
                <a:lnTo>
                  <a:pt x="1382" y="2958"/>
                </a:lnTo>
                <a:lnTo>
                  <a:pt x="1382" y="2958"/>
                </a:lnTo>
                <a:lnTo>
                  <a:pt x="1354" y="2956"/>
                </a:lnTo>
                <a:lnTo>
                  <a:pt x="1330" y="2950"/>
                </a:lnTo>
                <a:lnTo>
                  <a:pt x="1330" y="2950"/>
                </a:lnTo>
                <a:lnTo>
                  <a:pt x="1312" y="2930"/>
                </a:lnTo>
                <a:lnTo>
                  <a:pt x="1312" y="2930"/>
                </a:lnTo>
                <a:lnTo>
                  <a:pt x="1274" y="2914"/>
                </a:lnTo>
                <a:lnTo>
                  <a:pt x="1274" y="2914"/>
                </a:lnTo>
                <a:lnTo>
                  <a:pt x="1252" y="2902"/>
                </a:lnTo>
                <a:lnTo>
                  <a:pt x="1244" y="2898"/>
                </a:lnTo>
                <a:lnTo>
                  <a:pt x="1234" y="2894"/>
                </a:lnTo>
                <a:lnTo>
                  <a:pt x="1224" y="2894"/>
                </a:lnTo>
                <a:lnTo>
                  <a:pt x="1216" y="2898"/>
                </a:lnTo>
                <a:lnTo>
                  <a:pt x="1208" y="2904"/>
                </a:lnTo>
                <a:lnTo>
                  <a:pt x="1202" y="2914"/>
                </a:lnTo>
                <a:lnTo>
                  <a:pt x="1202" y="2914"/>
                </a:lnTo>
                <a:lnTo>
                  <a:pt x="1172" y="2928"/>
                </a:lnTo>
                <a:lnTo>
                  <a:pt x="1172" y="2928"/>
                </a:lnTo>
                <a:lnTo>
                  <a:pt x="1160" y="2940"/>
                </a:lnTo>
                <a:lnTo>
                  <a:pt x="1160" y="2940"/>
                </a:lnTo>
                <a:lnTo>
                  <a:pt x="1144" y="2996"/>
                </a:lnTo>
                <a:lnTo>
                  <a:pt x="1144" y="2996"/>
                </a:lnTo>
                <a:lnTo>
                  <a:pt x="1122" y="2996"/>
                </a:lnTo>
                <a:lnTo>
                  <a:pt x="1122" y="2996"/>
                </a:lnTo>
                <a:lnTo>
                  <a:pt x="1110" y="2990"/>
                </a:lnTo>
                <a:lnTo>
                  <a:pt x="1102" y="2984"/>
                </a:lnTo>
                <a:lnTo>
                  <a:pt x="1098" y="2978"/>
                </a:lnTo>
                <a:lnTo>
                  <a:pt x="1096" y="2970"/>
                </a:lnTo>
                <a:lnTo>
                  <a:pt x="1094" y="2962"/>
                </a:lnTo>
                <a:lnTo>
                  <a:pt x="1094" y="2954"/>
                </a:lnTo>
                <a:lnTo>
                  <a:pt x="1094" y="2938"/>
                </a:lnTo>
                <a:lnTo>
                  <a:pt x="1094" y="2938"/>
                </a:lnTo>
                <a:lnTo>
                  <a:pt x="1106" y="2904"/>
                </a:lnTo>
                <a:lnTo>
                  <a:pt x="1106" y="2904"/>
                </a:lnTo>
                <a:lnTo>
                  <a:pt x="1100" y="2896"/>
                </a:lnTo>
                <a:lnTo>
                  <a:pt x="1098" y="2894"/>
                </a:lnTo>
                <a:lnTo>
                  <a:pt x="1094" y="2892"/>
                </a:lnTo>
                <a:lnTo>
                  <a:pt x="1094" y="2892"/>
                </a:lnTo>
                <a:lnTo>
                  <a:pt x="1068" y="2894"/>
                </a:lnTo>
                <a:lnTo>
                  <a:pt x="1046" y="2900"/>
                </a:lnTo>
                <a:lnTo>
                  <a:pt x="1024" y="2906"/>
                </a:lnTo>
                <a:lnTo>
                  <a:pt x="1004" y="2914"/>
                </a:lnTo>
                <a:lnTo>
                  <a:pt x="1004" y="2914"/>
                </a:lnTo>
                <a:lnTo>
                  <a:pt x="998" y="2918"/>
                </a:lnTo>
                <a:lnTo>
                  <a:pt x="992" y="2920"/>
                </a:lnTo>
                <a:lnTo>
                  <a:pt x="984" y="2920"/>
                </a:lnTo>
                <a:lnTo>
                  <a:pt x="976" y="2918"/>
                </a:lnTo>
                <a:lnTo>
                  <a:pt x="964" y="2914"/>
                </a:lnTo>
                <a:lnTo>
                  <a:pt x="956" y="2912"/>
                </a:lnTo>
                <a:lnTo>
                  <a:pt x="956" y="2912"/>
                </a:lnTo>
                <a:lnTo>
                  <a:pt x="918" y="2866"/>
                </a:lnTo>
                <a:lnTo>
                  <a:pt x="918" y="2866"/>
                </a:lnTo>
                <a:lnTo>
                  <a:pt x="840" y="2866"/>
                </a:lnTo>
                <a:lnTo>
                  <a:pt x="840" y="2866"/>
                </a:lnTo>
                <a:lnTo>
                  <a:pt x="828" y="2860"/>
                </a:lnTo>
                <a:lnTo>
                  <a:pt x="828" y="2860"/>
                </a:lnTo>
                <a:lnTo>
                  <a:pt x="820" y="2844"/>
                </a:lnTo>
                <a:lnTo>
                  <a:pt x="814" y="2830"/>
                </a:lnTo>
                <a:lnTo>
                  <a:pt x="808" y="2818"/>
                </a:lnTo>
                <a:lnTo>
                  <a:pt x="804" y="2808"/>
                </a:lnTo>
                <a:lnTo>
                  <a:pt x="804" y="2808"/>
                </a:lnTo>
                <a:lnTo>
                  <a:pt x="792" y="2804"/>
                </a:lnTo>
                <a:lnTo>
                  <a:pt x="784" y="2800"/>
                </a:lnTo>
                <a:lnTo>
                  <a:pt x="778" y="2794"/>
                </a:lnTo>
                <a:lnTo>
                  <a:pt x="776" y="2788"/>
                </a:lnTo>
                <a:lnTo>
                  <a:pt x="776" y="2788"/>
                </a:lnTo>
                <a:lnTo>
                  <a:pt x="750" y="2774"/>
                </a:lnTo>
                <a:lnTo>
                  <a:pt x="750" y="2774"/>
                </a:lnTo>
                <a:lnTo>
                  <a:pt x="744" y="2772"/>
                </a:lnTo>
                <a:lnTo>
                  <a:pt x="736" y="2770"/>
                </a:lnTo>
                <a:lnTo>
                  <a:pt x="728" y="2772"/>
                </a:lnTo>
                <a:lnTo>
                  <a:pt x="728" y="2772"/>
                </a:lnTo>
                <a:lnTo>
                  <a:pt x="700" y="2750"/>
                </a:lnTo>
                <a:lnTo>
                  <a:pt x="700" y="2750"/>
                </a:lnTo>
                <a:lnTo>
                  <a:pt x="690" y="2740"/>
                </a:lnTo>
                <a:lnTo>
                  <a:pt x="684" y="2728"/>
                </a:lnTo>
                <a:lnTo>
                  <a:pt x="680" y="2716"/>
                </a:lnTo>
                <a:lnTo>
                  <a:pt x="678" y="2706"/>
                </a:lnTo>
                <a:lnTo>
                  <a:pt x="676" y="2684"/>
                </a:lnTo>
                <a:lnTo>
                  <a:pt x="674" y="2674"/>
                </a:lnTo>
                <a:lnTo>
                  <a:pt x="672" y="2664"/>
                </a:lnTo>
                <a:lnTo>
                  <a:pt x="672" y="2664"/>
                </a:lnTo>
                <a:lnTo>
                  <a:pt x="628" y="2666"/>
                </a:lnTo>
                <a:lnTo>
                  <a:pt x="628" y="2666"/>
                </a:lnTo>
                <a:lnTo>
                  <a:pt x="610" y="2658"/>
                </a:lnTo>
                <a:lnTo>
                  <a:pt x="600" y="2650"/>
                </a:lnTo>
                <a:lnTo>
                  <a:pt x="596" y="2642"/>
                </a:lnTo>
                <a:lnTo>
                  <a:pt x="592" y="2630"/>
                </a:lnTo>
                <a:lnTo>
                  <a:pt x="592" y="2630"/>
                </a:lnTo>
                <a:lnTo>
                  <a:pt x="580" y="2610"/>
                </a:lnTo>
                <a:lnTo>
                  <a:pt x="580" y="2610"/>
                </a:lnTo>
                <a:lnTo>
                  <a:pt x="520" y="2566"/>
                </a:lnTo>
                <a:lnTo>
                  <a:pt x="520" y="2566"/>
                </a:lnTo>
                <a:lnTo>
                  <a:pt x="486" y="2510"/>
                </a:lnTo>
                <a:lnTo>
                  <a:pt x="486" y="2510"/>
                </a:lnTo>
                <a:lnTo>
                  <a:pt x="470" y="2512"/>
                </a:lnTo>
                <a:lnTo>
                  <a:pt x="456" y="2516"/>
                </a:lnTo>
                <a:lnTo>
                  <a:pt x="444" y="2522"/>
                </a:lnTo>
                <a:lnTo>
                  <a:pt x="434" y="2530"/>
                </a:lnTo>
                <a:lnTo>
                  <a:pt x="434" y="2530"/>
                </a:lnTo>
                <a:lnTo>
                  <a:pt x="386" y="2530"/>
                </a:lnTo>
                <a:lnTo>
                  <a:pt x="386" y="2530"/>
                </a:lnTo>
                <a:lnTo>
                  <a:pt x="374" y="2520"/>
                </a:lnTo>
                <a:lnTo>
                  <a:pt x="366" y="2512"/>
                </a:lnTo>
                <a:lnTo>
                  <a:pt x="354" y="2496"/>
                </a:lnTo>
                <a:lnTo>
                  <a:pt x="354" y="2496"/>
                </a:lnTo>
                <a:lnTo>
                  <a:pt x="346" y="2478"/>
                </a:lnTo>
                <a:lnTo>
                  <a:pt x="346" y="2478"/>
                </a:lnTo>
                <a:lnTo>
                  <a:pt x="344" y="2464"/>
                </a:lnTo>
                <a:lnTo>
                  <a:pt x="342" y="2454"/>
                </a:lnTo>
                <a:lnTo>
                  <a:pt x="332" y="2434"/>
                </a:lnTo>
                <a:lnTo>
                  <a:pt x="312" y="2400"/>
                </a:lnTo>
                <a:lnTo>
                  <a:pt x="312" y="2400"/>
                </a:lnTo>
                <a:lnTo>
                  <a:pt x="258" y="2368"/>
                </a:lnTo>
                <a:lnTo>
                  <a:pt x="258" y="2368"/>
                </a:lnTo>
                <a:lnTo>
                  <a:pt x="226" y="2356"/>
                </a:lnTo>
                <a:lnTo>
                  <a:pt x="212" y="2350"/>
                </a:lnTo>
                <a:lnTo>
                  <a:pt x="202" y="2344"/>
                </a:lnTo>
                <a:lnTo>
                  <a:pt x="202" y="2344"/>
                </a:lnTo>
                <a:lnTo>
                  <a:pt x="198" y="2334"/>
                </a:lnTo>
                <a:lnTo>
                  <a:pt x="198" y="2326"/>
                </a:lnTo>
                <a:lnTo>
                  <a:pt x="198" y="2318"/>
                </a:lnTo>
                <a:lnTo>
                  <a:pt x="200" y="2310"/>
                </a:lnTo>
                <a:lnTo>
                  <a:pt x="208" y="2296"/>
                </a:lnTo>
                <a:lnTo>
                  <a:pt x="220" y="2284"/>
                </a:lnTo>
                <a:lnTo>
                  <a:pt x="220" y="2284"/>
                </a:lnTo>
                <a:lnTo>
                  <a:pt x="224" y="2210"/>
                </a:lnTo>
                <a:lnTo>
                  <a:pt x="224" y="2210"/>
                </a:lnTo>
                <a:lnTo>
                  <a:pt x="214" y="2184"/>
                </a:lnTo>
                <a:lnTo>
                  <a:pt x="214" y="2174"/>
                </a:lnTo>
                <a:lnTo>
                  <a:pt x="214" y="2168"/>
                </a:lnTo>
                <a:lnTo>
                  <a:pt x="218" y="2164"/>
                </a:lnTo>
                <a:lnTo>
                  <a:pt x="224" y="2162"/>
                </a:lnTo>
                <a:lnTo>
                  <a:pt x="236" y="2160"/>
                </a:lnTo>
                <a:lnTo>
                  <a:pt x="252" y="2160"/>
                </a:lnTo>
                <a:lnTo>
                  <a:pt x="252" y="2160"/>
                </a:lnTo>
                <a:lnTo>
                  <a:pt x="260" y="2166"/>
                </a:lnTo>
                <a:lnTo>
                  <a:pt x="264" y="2170"/>
                </a:lnTo>
                <a:lnTo>
                  <a:pt x="270" y="2178"/>
                </a:lnTo>
                <a:lnTo>
                  <a:pt x="278" y="2192"/>
                </a:lnTo>
                <a:lnTo>
                  <a:pt x="278" y="2192"/>
                </a:lnTo>
                <a:lnTo>
                  <a:pt x="290" y="2196"/>
                </a:lnTo>
                <a:lnTo>
                  <a:pt x="290" y="2196"/>
                </a:lnTo>
                <a:lnTo>
                  <a:pt x="296" y="2188"/>
                </a:lnTo>
                <a:lnTo>
                  <a:pt x="298" y="2180"/>
                </a:lnTo>
                <a:lnTo>
                  <a:pt x="300" y="2168"/>
                </a:lnTo>
                <a:lnTo>
                  <a:pt x="302" y="2158"/>
                </a:lnTo>
                <a:lnTo>
                  <a:pt x="300" y="2136"/>
                </a:lnTo>
                <a:lnTo>
                  <a:pt x="300" y="2118"/>
                </a:lnTo>
                <a:lnTo>
                  <a:pt x="300" y="2118"/>
                </a:lnTo>
                <a:lnTo>
                  <a:pt x="278" y="2052"/>
                </a:lnTo>
                <a:lnTo>
                  <a:pt x="278" y="2052"/>
                </a:lnTo>
                <a:lnTo>
                  <a:pt x="278" y="2024"/>
                </a:lnTo>
                <a:lnTo>
                  <a:pt x="280" y="2008"/>
                </a:lnTo>
                <a:lnTo>
                  <a:pt x="282" y="2000"/>
                </a:lnTo>
                <a:lnTo>
                  <a:pt x="286" y="1994"/>
                </a:lnTo>
                <a:lnTo>
                  <a:pt x="300" y="1978"/>
                </a:lnTo>
                <a:lnTo>
                  <a:pt x="300" y="1978"/>
                </a:lnTo>
                <a:lnTo>
                  <a:pt x="308" y="1964"/>
                </a:lnTo>
                <a:lnTo>
                  <a:pt x="308" y="1964"/>
                </a:lnTo>
                <a:lnTo>
                  <a:pt x="308" y="1956"/>
                </a:lnTo>
                <a:lnTo>
                  <a:pt x="308" y="1956"/>
                </a:lnTo>
                <a:lnTo>
                  <a:pt x="272" y="1932"/>
                </a:lnTo>
                <a:lnTo>
                  <a:pt x="272" y="1932"/>
                </a:lnTo>
                <a:lnTo>
                  <a:pt x="268" y="1930"/>
                </a:lnTo>
                <a:lnTo>
                  <a:pt x="266" y="1928"/>
                </a:lnTo>
                <a:lnTo>
                  <a:pt x="262" y="1920"/>
                </a:lnTo>
                <a:lnTo>
                  <a:pt x="262" y="1920"/>
                </a:lnTo>
                <a:lnTo>
                  <a:pt x="256" y="1912"/>
                </a:lnTo>
                <a:lnTo>
                  <a:pt x="252" y="1906"/>
                </a:lnTo>
                <a:lnTo>
                  <a:pt x="250" y="1898"/>
                </a:lnTo>
                <a:lnTo>
                  <a:pt x="248" y="1890"/>
                </a:lnTo>
                <a:lnTo>
                  <a:pt x="250" y="1872"/>
                </a:lnTo>
                <a:lnTo>
                  <a:pt x="250" y="1860"/>
                </a:lnTo>
                <a:lnTo>
                  <a:pt x="250" y="1860"/>
                </a:lnTo>
                <a:lnTo>
                  <a:pt x="254" y="1854"/>
                </a:lnTo>
                <a:lnTo>
                  <a:pt x="256" y="1848"/>
                </a:lnTo>
                <a:lnTo>
                  <a:pt x="256" y="1848"/>
                </a:lnTo>
                <a:lnTo>
                  <a:pt x="254" y="1836"/>
                </a:lnTo>
                <a:lnTo>
                  <a:pt x="250" y="1828"/>
                </a:lnTo>
                <a:lnTo>
                  <a:pt x="244" y="1822"/>
                </a:lnTo>
                <a:lnTo>
                  <a:pt x="238" y="1818"/>
                </a:lnTo>
                <a:lnTo>
                  <a:pt x="230" y="1816"/>
                </a:lnTo>
                <a:lnTo>
                  <a:pt x="222" y="1816"/>
                </a:lnTo>
                <a:lnTo>
                  <a:pt x="206" y="1816"/>
                </a:lnTo>
                <a:lnTo>
                  <a:pt x="206" y="1816"/>
                </a:lnTo>
                <a:lnTo>
                  <a:pt x="196" y="1810"/>
                </a:lnTo>
                <a:lnTo>
                  <a:pt x="186" y="1804"/>
                </a:lnTo>
                <a:lnTo>
                  <a:pt x="180" y="1796"/>
                </a:lnTo>
                <a:lnTo>
                  <a:pt x="172" y="1786"/>
                </a:lnTo>
                <a:lnTo>
                  <a:pt x="162" y="1768"/>
                </a:lnTo>
                <a:lnTo>
                  <a:pt x="154" y="1752"/>
                </a:lnTo>
                <a:lnTo>
                  <a:pt x="154" y="1752"/>
                </a:lnTo>
                <a:lnTo>
                  <a:pt x="126" y="1744"/>
                </a:lnTo>
                <a:lnTo>
                  <a:pt x="118" y="1740"/>
                </a:lnTo>
                <a:lnTo>
                  <a:pt x="114" y="1734"/>
                </a:lnTo>
                <a:lnTo>
                  <a:pt x="112" y="1728"/>
                </a:lnTo>
                <a:lnTo>
                  <a:pt x="112" y="1720"/>
                </a:lnTo>
                <a:lnTo>
                  <a:pt x="112" y="1694"/>
                </a:lnTo>
                <a:lnTo>
                  <a:pt x="112" y="1694"/>
                </a:lnTo>
                <a:lnTo>
                  <a:pt x="124" y="1660"/>
                </a:lnTo>
                <a:lnTo>
                  <a:pt x="124" y="1660"/>
                </a:lnTo>
                <a:lnTo>
                  <a:pt x="122" y="1650"/>
                </a:lnTo>
                <a:lnTo>
                  <a:pt x="118" y="1640"/>
                </a:lnTo>
                <a:lnTo>
                  <a:pt x="112" y="1632"/>
                </a:lnTo>
                <a:lnTo>
                  <a:pt x="106" y="1624"/>
                </a:lnTo>
                <a:lnTo>
                  <a:pt x="92" y="1612"/>
                </a:lnTo>
                <a:lnTo>
                  <a:pt x="78" y="1602"/>
                </a:lnTo>
                <a:lnTo>
                  <a:pt x="78" y="1602"/>
                </a:lnTo>
                <a:lnTo>
                  <a:pt x="36" y="1578"/>
                </a:lnTo>
                <a:lnTo>
                  <a:pt x="36" y="1578"/>
                </a:lnTo>
                <a:lnTo>
                  <a:pt x="32" y="1572"/>
                </a:lnTo>
                <a:lnTo>
                  <a:pt x="32" y="1572"/>
                </a:lnTo>
                <a:lnTo>
                  <a:pt x="32" y="1542"/>
                </a:lnTo>
                <a:lnTo>
                  <a:pt x="32" y="1534"/>
                </a:lnTo>
                <a:lnTo>
                  <a:pt x="34" y="1528"/>
                </a:lnTo>
                <a:lnTo>
                  <a:pt x="38" y="1524"/>
                </a:lnTo>
                <a:lnTo>
                  <a:pt x="46" y="1522"/>
                </a:lnTo>
                <a:lnTo>
                  <a:pt x="68" y="1510"/>
                </a:lnTo>
                <a:lnTo>
                  <a:pt x="68" y="1510"/>
                </a:lnTo>
                <a:lnTo>
                  <a:pt x="84" y="1502"/>
                </a:lnTo>
                <a:lnTo>
                  <a:pt x="84" y="1502"/>
                </a:lnTo>
                <a:lnTo>
                  <a:pt x="86" y="1440"/>
                </a:lnTo>
                <a:lnTo>
                  <a:pt x="86" y="1410"/>
                </a:lnTo>
                <a:lnTo>
                  <a:pt x="82" y="1396"/>
                </a:lnTo>
                <a:lnTo>
                  <a:pt x="78" y="1384"/>
                </a:lnTo>
                <a:lnTo>
                  <a:pt x="78" y="1384"/>
                </a:lnTo>
                <a:lnTo>
                  <a:pt x="72" y="1380"/>
                </a:lnTo>
                <a:lnTo>
                  <a:pt x="66" y="1378"/>
                </a:lnTo>
                <a:lnTo>
                  <a:pt x="52" y="1376"/>
                </a:lnTo>
                <a:lnTo>
                  <a:pt x="40" y="1378"/>
                </a:lnTo>
                <a:lnTo>
                  <a:pt x="30" y="1380"/>
                </a:lnTo>
                <a:lnTo>
                  <a:pt x="30" y="1380"/>
                </a:lnTo>
                <a:lnTo>
                  <a:pt x="28" y="1386"/>
                </a:lnTo>
                <a:lnTo>
                  <a:pt x="24" y="1388"/>
                </a:lnTo>
                <a:lnTo>
                  <a:pt x="20" y="1390"/>
                </a:lnTo>
                <a:lnTo>
                  <a:pt x="16" y="1388"/>
                </a:lnTo>
                <a:lnTo>
                  <a:pt x="10" y="1384"/>
                </a:lnTo>
                <a:lnTo>
                  <a:pt x="6" y="1380"/>
                </a:lnTo>
                <a:lnTo>
                  <a:pt x="6" y="1380"/>
                </a:lnTo>
                <a:lnTo>
                  <a:pt x="0" y="1354"/>
                </a:lnTo>
                <a:lnTo>
                  <a:pt x="0" y="1330"/>
                </a:lnTo>
                <a:lnTo>
                  <a:pt x="0" y="1330"/>
                </a:lnTo>
                <a:lnTo>
                  <a:pt x="26" y="1320"/>
                </a:lnTo>
                <a:lnTo>
                  <a:pt x="26" y="1320"/>
                </a:lnTo>
                <a:lnTo>
                  <a:pt x="26" y="1312"/>
                </a:lnTo>
                <a:lnTo>
                  <a:pt x="24" y="1306"/>
                </a:lnTo>
                <a:lnTo>
                  <a:pt x="18" y="1300"/>
                </a:lnTo>
                <a:lnTo>
                  <a:pt x="12" y="1294"/>
                </a:lnTo>
                <a:lnTo>
                  <a:pt x="8" y="1290"/>
                </a:lnTo>
                <a:lnTo>
                  <a:pt x="8" y="1290"/>
                </a:lnTo>
                <a:lnTo>
                  <a:pt x="8" y="1272"/>
                </a:lnTo>
                <a:lnTo>
                  <a:pt x="10" y="1268"/>
                </a:lnTo>
                <a:lnTo>
                  <a:pt x="12" y="1266"/>
                </a:lnTo>
                <a:lnTo>
                  <a:pt x="20" y="1262"/>
                </a:lnTo>
                <a:lnTo>
                  <a:pt x="36" y="1256"/>
                </a:lnTo>
                <a:lnTo>
                  <a:pt x="36" y="1256"/>
                </a:lnTo>
                <a:lnTo>
                  <a:pt x="44" y="1248"/>
                </a:lnTo>
                <a:lnTo>
                  <a:pt x="50" y="1238"/>
                </a:lnTo>
                <a:lnTo>
                  <a:pt x="62" y="1218"/>
                </a:lnTo>
                <a:lnTo>
                  <a:pt x="62" y="1218"/>
                </a:lnTo>
                <a:lnTo>
                  <a:pt x="74" y="1210"/>
                </a:lnTo>
                <a:lnTo>
                  <a:pt x="88" y="1204"/>
                </a:lnTo>
                <a:lnTo>
                  <a:pt x="88" y="1204"/>
                </a:lnTo>
                <a:lnTo>
                  <a:pt x="110" y="1196"/>
                </a:lnTo>
                <a:lnTo>
                  <a:pt x="110" y="1196"/>
                </a:lnTo>
                <a:lnTo>
                  <a:pt x="130" y="1196"/>
                </a:lnTo>
                <a:lnTo>
                  <a:pt x="162" y="1194"/>
                </a:lnTo>
                <a:lnTo>
                  <a:pt x="178" y="1192"/>
                </a:lnTo>
                <a:lnTo>
                  <a:pt x="194" y="1188"/>
                </a:lnTo>
                <a:lnTo>
                  <a:pt x="208" y="1182"/>
                </a:lnTo>
                <a:lnTo>
                  <a:pt x="218" y="1176"/>
                </a:lnTo>
                <a:lnTo>
                  <a:pt x="218" y="1176"/>
                </a:lnTo>
                <a:lnTo>
                  <a:pt x="232" y="1174"/>
                </a:lnTo>
                <a:lnTo>
                  <a:pt x="244" y="1172"/>
                </a:lnTo>
                <a:lnTo>
                  <a:pt x="246" y="1174"/>
                </a:lnTo>
                <a:lnTo>
                  <a:pt x="250" y="1178"/>
                </a:lnTo>
                <a:lnTo>
                  <a:pt x="252" y="1186"/>
                </a:lnTo>
                <a:lnTo>
                  <a:pt x="254" y="1198"/>
                </a:lnTo>
                <a:lnTo>
                  <a:pt x="254" y="1198"/>
                </a:lnTo>
                <a:lnTo>
                  <a:pt x="260" y="1212"/>
                </a:lnTo>
                <a:lnTo>
                  <a:pt x="264" y="1218"/>
                </a:lnTo>
                <a:lnTo>
                  <a:pt x="268" y="1222"/>
                </a:lnTo>
                <a:lnTo>
                  <a:pt x="274" y="1224"/>
                </a:lnTo>
                <a:lnTo>
                  <a:pt x="280" y="1226"/>
                </a:lnTo>
                <a:lnTo>
                  <a:pt x="302" y="1224"/>
                </a:lnTo>
                <a:lnTo>
                  <a:pt x="302" y="1224"/>
                </a:lnTo>
                <a:lnTo>
                  <a:pt x="312" y="1214"/>
                </a:lnTo>
                <a:lnTo>
                  <a:pt x="322" y="1200"/>
                </a:lnTo>
                <a:lnTo>
                  <a:pt x="332" y="1188"/>
                </a:lnTo>
                <a:lnTo>
                  <a:pt x="342" y="1178"/>
                </a:lnTo>
                <a:lnTo>
                  <a:pt x="342" y="1178"/>
                </a:lnTo>
                <a:lnTo>
                  <a:pt x="366" y="1180"/>
                </a:lnTo>
                <a:lnTo>
                  <a:pt x="378" y="1180"/>
                </a:lnTo>
                <a:lnTo>
                  <a:pt x="394" y="1178"/>
                </a:lnTo>
                <a:lnTo>
                  <a:pt x="394" y="1178"/>
                </a:lnTo>
                <a:lnTo>
                  <a:pt x="398" y="1170"/>
                </a:lnTo>
                <a:lnTo>
                  <a:pt x="404" y="1164"/>
                </a:lnTo>
                <a:lnTo>
                  <a:pt x="410" y="1160"/>
                </a:lnTo>
                <a:lnTo>
                  <a:pt x="416" y="1158"/>
                </a:lnTo>
                <a:lnTo>
                  <a:pt x="432" y="1154"/>
                </a:lnTo>
                <a:lnTo>
                  <a:pt x="450" y="1154"/>
                </a:lnTo>
                <a:lnTo>
                  <a:pt x="450" y="1154"/>
                </a:lnTo>
                <a:lnTo>
                  <a:pt x="492" y="1168"/>
                </a:lnTo>
                <a:lnTo>
                  <a:pt x="492" y="1168"/>
                </a:lnTo>
                <a:lnTo>
                  <a:pt x="498" y="1164"/>
                </a:lnTo>
                <a:lnTo>
                  <a:pt x="506" y="1162"/>
                </a:lnTo>
                <a:lnTo>
                  <a:pt x="534" y="1158"/>
                </a:lnTo>
                <a:lnTo>
                  <a:pt x="564" y="1154"/>
                </a:lnTo>
                <a:lnTo>
                  <a:pt x="590" y="1148"/>
                </a:lnTo>
                <a:lnTo>
                  <a:pt x="590" y="1148"/>
                </a:lnTo>
                <a:lnTo>
                  <a:pt x="608" y="1138"/>
                </a:lnTo>
                <a:lnTo>
                  <a:pt x="628" y="1128"/>
                </a:lnTo>
                <a:lnTo>
                  <a:pt x="628" y="1128"/>
                </a:lnTo>
                <a:lnTo>
                  <a:pt x="632" y="1110"/>
                </a:lnTo>
                <a:lnTo>
                  <a:pt x="638" y="1098"/>
                </a:lnTo>
                <a:lnTo>
                  <a:pt x="646" y="1090"/>
                </a:lnTo>
                <a:lnTo>
                  <a:pt x="660" y="1078"/>
                </a:lnTo>
                <a:lnTo>
                  <a:pt x="660" y="1078"/>
                </a:lnTo>
                <a:lnTo>
                  <a:pt x="684" y="1024"/>
                </a:lnTo>
                <a:lnTo>
                  <a:pt x="684" y="1024"/>
                </a:lnTo>
                <a:lnTo>
                  <a:pt x="716" y="1006"/>
                </a:lnTo>
                <a:lnTo>
                  <a:pt x="716" y="1006"/>
                </a:lnTo>
                <a:lnTo>
                  <a:pt x="728" y="972"/>
                </a:lnTo>
                <a:lnTo>
                  <a:pt x="728" y="972"/>
                </a:lnTo>
                <a:lnTo>
                  <a:pt x="732" y="926"/>
                </a:lnTo>
                <a:lnTo>
                  <a:pt x="732" y="926"/>
                </a:lnTo>
                <a:lnTo>
                  <a:pt x="724" y="902"/>
                </a:lnTo>
                <a:lnTo>
                  <a:pt x="724" y="902"/>
                </a:lnTo>
                <a:lnTo>
                  <a:pt x="724" y="878"/>
                </a:lnTo>
                <a:lnTo>
                  <a:pt x="724" y="878"/>
                </a:lnTo>
                <a:lnTo>
                  <a:pt x="728" y="866"/>
                </a:lnTo>
                <a:lnTo>
                  <a:pt x="732" y="854"/>
                </a:lnTo>
                <a:lnTo>
                  <a:pt x="732" y="830"/>
                </a:lnTo>
                <a:lnTo>
                  <a:pt x="732" y="830"/>
                </a:lnTo>
                <a:lnTo>
                  <a:pt x="724" y="820"/>
                </a:lnTo>
                <a:lnTo>
                  <a:pt x="722" y="812"/>
                </a:lnTo>
                <a:lnTo>
                  <a:pt x="722" y="800"/>
                </a:lnTo>
                <a:lnTo>
                  <a:pt x="722" y="800"/>
                </a:lnTo>
                <a:lnTo>
                  <a:pt x="726" y="798"/>
                </a:lnTo>
                <a:lnTo>
                  <a:pt x="734" y="796"/>
                </a:lnTo>
                <a:lnTo>
                  <a:pt x="760" y="796"/>
                </a:lnTo>
                <a:lnTo>
                  <a:pt x="808" y="798"/>
                </a:lnTo>
                <a:lnTo>
                  <a:pt x="808" y="798"/>
                </a:lnTo>
                <a:lnTo>
                  <a:pt x="826" y="800"/>
                </a:lnTo>
                <a:lnTo>
                  <a:pt x="844" y="804"/>
                </a:lnTo>
                <a:lnTo>
                  <a:pt x="864" y="808"/>
                </a:lnTo>
                <a:lnTo>
                  <a:pt x="886" y="812"/>
                </a:lnTo>
                <a:lnTo>
                  <a:pt x="886" y="812"/>
                </a:lnTo>
                <a:lnTo>
                  <a:pt x="924" y="828"/>
                </a:lnTo>
                <a:lnTo>
                  <a:pt x="924" y="828"/>
                </a:lnTo>
                <a:lnTo>
                  <a:pt x="932" y="818"/>
                </a:lnTo>
                <a:lnTo>
                  <a:pt x="932" y="818"/>
                </a:lnTo>
                <a:lnTo>
                  <a:pt x="926" y="806"/>
                </a:lnTo>
                <a:lnTo>
                  <a:pt x="926" y="806"/>
                </a:lnTo>
                <a:lnTo>
                  <a:pt x="926" y="772"/>
                </a:lnTo>
                <a:lnTo>
                  <a:pt x="926" y="772"/>
                </a:lnTo>
                <a:lnTo>
                  <a:pt x="936" y="756"/>
                </a:lnTo>
                <a:lnTo>
                  <a:pt x="948" y="740"/>
                </a:lnTo>
                <a:lnTo>
                  <a:pt x="972" y="712"/>
                </a:lnTo>
                <a:lnTo>
                  <a:pt x="972" y="712"/>
                </a:lnTo>
                <a:lnTo>
                  <a:pt x="976" y="690"/>
                </a:lnTo>
                <a:lnTo>
                  <a:pt x="984" y="676"/>
                </a:lnTo>
                <a:lnTo>
                  <a:pt x="994" y="664"/>
                </a:lnTo>
                <a:lnTo>
                  <a:pt x="1008" y="648"/>
                </a:lnTo>
                <a:lnTo>
                  <a:pt x="1008" y="648"/>
                </a:lnTo>
                <a:lnTo>
                  <a:pt x="1014" y="632"/>
                </a:lnTo>
                <a:lnTo>
                  <a:pt x="1016" y="628"/>
                </a:lnTo>
                <a:lnTo>
                  <a:pt x="1020" y="624"/>
                </a:lnTo>
                <a:lnTo>
                  <a:pt x="1024" y="622"/>
                </a:lnTo>
                <a:lnTo>
                  <a:pt x="1030" y="622"/>
                </a:lnTo>
                <a:lnTo>
                  <a:pt x="1050" y="620"/>
                </a:lnTo>
                <a:lnTo>
                  <a:pt x="1050" y="620"/>
                </a:lnTo>
                <a:lnTo>
                  <a:pt x="1062" y="630"/>
                </a:lnTo>
                <a:lnTo>
                  <a:pt x="1080" y="640"/>
                </a:lnTo>
                <a:lnTo>
                  <a:pt x="1098" y="652"/>
                </a:lnTo>
                <a:lnTo>
                  <a:pt x="1118" y="660"/>
                </a:lnTo>
                <a:lnTo>
                  <a:pt x="1118" y="660"/>
                </a:lnTo>
                <a:lnTo>
                  <a:pt x="1128" y="660"/>
                </a:lnTo>
                <a:lnTo>
                  <a:pt x="1140" y="662"/>
                </a:lnTo>
                <a:lnTo>
                  <a:pt x="1152" y="666"/>
                </a:lnTo>
                <a:lnTo>
                  <a:pt x="1158" y="670"/>
                </a:lnTo>
                <a:lnTo>
                  <a:pt x="1164" y="676"/>
                </a:lnTo>
                <a:lnTo>
                  <a:pt x="1164" y="676"/>
                </a:lnTo>
                <a:lnTo>
                  <a:pt x="1182" y="676"/>
                </a:lnTo>
                <a:lnTo>
                  <a:pt x="1202" y="674"/>
                </a:lnTo>
                <a:lnTo>
                  <a:pt x="1212" y="670"/>
                </a:lnTo>
                <a:lnTo>
                  <a:pt x="1220" y="666"/>
                </a:lnTo>
                <a:lnTo>
                  <a:pt x="1226" y="660"/>
                </a:lnTo>
                <a:lnTo>
                  <a:pt x="1230" y="652"/>
                </a:lnTo>
                <a:lnTo>
                  <a:pt x="1230" y="652"/>
                </a:lnTo>
                <a:lnTo>
                  <a:pt x="1230" y="626"/>
                </a:lnTo>
                <a:lnTo>
                  <a:pt x="1230" y="626"/>
                </a:lnTo>
                <a:lnTo>
                  <a:pt x="1228" y="608"/>
                </a:lnTo>
                <a:lnTo>
                  <a:pt x="1226" y="596"/>
                </a:lnTo>
                <a:lnTo>
                  <a:pt x="1228" y="586"/>
                </a:lnTo>
                <a:lnTo>
                  <a:pt x="1230" y="578"/>
                </a:lnTo>
                <a:lnTo>
                  <a:pt x="1234" y="570"/>
                </a:lnTo>
                <a:lnTo>
                  <a:pt x="1240" y="562"/>
                </a:lnTo>
                <a:lnTo>
                  <a:pt x="1256" y="542"/>
                </a:lnTo>
                <a:lnTo>
                  <a:pt x="1256" y="542"/>
                </a:lnTo>
                <a:lnTo>
                  <a:pt x="1276" y="534"/>
                </a:lnTo>
                <a:lnTo>
                  <a:pt x="1294" y="530"/>
                </a:lnTo>
                <a:lnTo>
                  <a:pt x="1316" y="526"/>
                </a:lnTo>
                <a:lnTo>
                  <a:pt x="1340" y="524"/>
                </a:lnTo>
                <a:lnTo>
                  <a:pt x="1340" y="524"/>
                </a:lnTo>
                <a:lnTo>
                  <a:pt x="1350" y="520"/>
                </a:lnTo>
                <a:lnTo>
                  <a:pt x="1350" y="520"/>
                </a:lnTo>
                <a:lnTo>
                  <a:pt x="1360" y="490"/>
                </a:lnTo>
                <a:lnTo>
                  <a:pt x="1360" y="490"/>
                </a:lnTo>
                <a:lnTo>
                  <a:pt x="1380" y="472"/>
                </a:lnTo>
                <a:lnTo>
                  <a:pt x="1380" y="472"/>
                </a:lnTo>
                <a:lnTo>
                  <a:pt x="1434" y="470"/>
                </a:lnTo>
                <a:lnTo>
                  <a:pt x="1434" y="470"/>
                </a:lnTo>
                <a:lnTo>
                  <a:pt x="1440" y="478"/>
                </a:lnTo>
                <a:lnTo>
                  <a:pt x="1444" y="488"/>
                </a:lnTo>
                <a:lnTo>
                  <a:pt x="1448" y="500"/>
                </a:lnTo>
                <a:lnTo>
                  <a:pt x="1450" y="514"/>
                </a:lnTo>
                <a:lnTo>
                  <a:pt x="1450" y="514"/>
                </a:lnTo>
                <a:lnTo>
                  <a:pt x="1456" y="530"/>
                </a:lnTo>
                <a:lnTo>
                  <a:pt x="1466" y="548"/>
                </a:lnTo>
                <a:lnTo>
                  <a:pt x="1490" y="588"/>
                </a:lnTo>
                <a:lnTo>
                  <a:pt x="1490" y="588"/>
                </a:lnTo>
                <a:lnTo>
                  <a:pt x="1496" y="592"/>
                </a:lnTo>
                <a:lnTo>
                  <a:pt x="1502" y="598"/>
                </a:lnTo>
                <a:lnTo>
                  <a:pt x="1516" y="604"/>
                </a:lnTo>
                <a:lnTo>
                  <a:pt x="1554" y="614"/>
                </a:lnTo>
                <a:lnTo>
                  <a:pt x="1554" y="614"/>
                </a:lnTo>
                <a:lnTo>
                  <a:pt x="1592" y="644"/>
                </a:lnTo>
                <a:lnTo>
                  <a:pt x="1592" y="644"/>
                </a:lnTo>
                <a:lnTo>
                  <a:pt x="1604" y="668"/>
                </a:lnTo>
                <a:lnTo>
                  <a:pt x="1604" y="668"/>
                </a:lnTo>
                <a:lnTo>
                  <a:pt x="1610" y="718"/>
                </a:lnTo>
                <a:lnTo>
                  <a:pt x="1610" y="718"/>
                </a:lnTo>
                <a:lnTo>
                  <a:pt x="1612" y="720"/>
                </a:lnTo>
                <a:lnTo>
                  <a:pt x="1612" y="720"/>
                </a:lnTo>
                <a:lnTo>
                  <a:pt x="1630" y="756"/>
                </a:lnTo>
                <a:lnTo>
                  <a:pt x="1630" y="756"/>
                </a:lnTo>
                <a:lnTo>
                  <a:pt x="1632" y="774"/>
                </a:lnTo>
                <a:lnTo>
                  <a:pt x="1634" y="798"/>
                </a:lnTo>
                <a:lnTo>
                  <a:pt x="1634" y="822"/>
                </a:lnTo>
                <a:lnTo>
                  <a:pt x="1632" y="834"/>
                </a:lnTo>
                <a:lnTo>
                  <a:pt x="1628" y="844"/>
                </a:lnTo>
                <a:lnTo>
                  <a:pt x="1628" y="844"/>
                </a:lnTo>
                <a:lnTo>
                  <a:pt x="1588" y="878"/>
                </a:lnTo>
                <a:lnTo>
                  <a:pt x="1588" y="878"/>
                </a:lnTo>
                <a:lnTo>
                  <a:pt x="1586" y="898"/>
                </a:lnTo>
                <a:lnTo>
                  <a:pt x="1586" y="898"/>
                </a:lnTo>
                <a:lnTo>
                  <a:pt x="1588" y="912"/>
                </a:lnTo>
                <a:lnTo>
                  <a:pt x="1592" y="924"/>
                </a:lnTo>
                <a:lnTo>
                  <a:pt x="1598" y="938"/>
                </a:lnTo>
                <a:lnTo>
                  <a:pt x="1598" y="938"/>
                </a:lnTo>
                <a:lnTo>
                  <a:pt x="1634" y="962"/>
                </a:lnTo>
                <a:lnTo>
                  <a:pt x="1634" y="962"/>
                </a:lnTo>
                <a:lnTo>
                  <a:pt x="1672" y="970"/>
                </a:lnTo>
                <a:lnTo>
                  <a:pt x="1672" y="970"/>
                </a:lnTo>
                <a:lnTo>
                  <a:pt x="1712" y="988"/>
                </a:lnTo>
                <a:lnTo>
                  <a:pt x="1712" y="988"/>
                </a:lnTo>
                <a:lnTo>
                  <a:pt x="1792" y="998"/>
                </a:lnTo>
                <a:lnTo>
                  <a:pt x="1792" y="998"/>
                </a:lnTo>
                <a:lnTo>
                  <a:pt x="1812" y="1010"/>
                </a:lnTo>
                <a:lnTo>
                  <a:pt x="1812" y="1010"/>
                </a:lnTo>
                <a:lnTo>
                  <a:pt x="1836" y="1036"/>
                </a:lnTo>
                <a:lnTo>
                  <a:pt x="1862" y="1060"/>
                </a:lnTo>
                <a:lnTo>
                  <a:pt x="1876" y="1070"/>
                </a:lnTo>
                <a:lnTo>
                  <a:pt x="1892" y="1080"/>
                </a:lnTo>
                <a:lnTo>
                  <a:pt x="1908" y="1088"/>
                </a:lnTo>
                <a:lnTo>
                  <a:pt x="1926" y="1094"/>
                </a:lnTo>
                <a:lnTo>
                  <a:pt x="1926" y="1094"/>
                </a:lnTo>
                <a:lnTo>
                  <a:pt x="1950" y="1116"/>
                </a:lnTo>
                <a:lnTo>
                  <a:pt x="1950" y="1116"/>
                </a:lnTo>
                <a:lnTo>
                  <a:pt x="1964" y="1168"/>
                </a:lnTo>
                <a:lnTo>
                  <a:pt x="1964" y="1168"/>
                </a:lnTo>
                <a:lnTo>
                  <a:pt x="1968" y="1176"/>
                </a:lnTo>
                <a:lnTo>
                  <a:pt x="1974" y="1184"/>
                </a:lnTo>
                <a:lnTo>
                  <a:pt x="1986" y="1198"/>
                </a:lnTo>
                <a:lnTo>
                  <a:pt x="1990" y="1206"/>
                </a:lnTo>
                <a:lnTo>
                  <a:pt x="1994" y="1216"/>
                </a:lnTo>
                <a:lnTo>
                  <a:pt x="1994" y="1228"/>
                </a:lnTo>
                <a:lnTo>
                  <a:pt x="1992" y="1242"/>
                </a:lnTo>
                <a:lnTo>
                  <a:pt x="1992" y="1242"/>
                </a:lnTo>
                <a:lnTo>
                  <a:pt x="1998" y="1256"/>
                </a:lnTo>
                <a:lnTo>
                  <a:pt x="2004" y="1266"/>
                </a:lnTo>
                <a:lnTo>
                  <a:pt x="2016" y="1274"/>
                </a:lnTo>
                <a:lnTo>
                  <a:pt x="2016" y="1274"/>
                </a:lnTo>
                <a:lnTo>
                  <a:pt x="2044" y="1278"/>
                </a:lnTo>
                <a:lnTo>
                  <a:pt x="2072" y="1282"/>
                </a:lnTo>
                <a:lnTo>
                  <a:pt x="2102" y="1288"/>
                </a:lnTo>
                <a:lnTo>
                  <a:pt x="2134" y="1298"/>
                </a:lnTo>
                <a:lnTo>
                  <a:pt x="2134" y="1298"/>
                </a:lnTo>
                <a:lnTo>
                  <a:pt x="2212" y="1316"/>
                </a:lnTo>
                <a:lnTo>
                  <a:pt x="2212" y="1316"/>
                </a:lnTo>
                <a:lnTo>
                  <a:pt x="2384" y="1318"/>
                </a:lnTo>
                <a:lnTo>
                  <a:pt x="2384" y="1318"/>
                </a:lnTo>
                <a:lnTo>
                  <a:pt x="2418" y="1326"/>
                </a:lnTo>
                <a:lnTo>
                  <a:pt x="2438" y="1330"/>
                </a:lnTo>
                <a:lnTo>
                  <a:pt x="2454" y="1338"/>
                </a:lnTo>
                <a:lnTo>
                  <a:pt x="2454" y="1338"/>
                </a:lnTo>
                <a:lnTo>
                  <a:pt x="2506" y="1380"/>
                </a:lnTo>
                <a:lnTo>
                  <a:pt x="2506" y="1380"/>
                </a:lnTo>
                <a:lnTo>
                  <a:pt x="2526" y="1390"/>
                </a:lnTo>
                <a:lnTo>
                  <a:pt x="2526" y="1390"/>
                </a:lnTo>
                <a:lnTo>
                  <a:pt x="2578" y="1398"/>
                </a:lnTo>
                <a:lnTo>
                  <a:pt x="2578" y="1398"/>
                </a:lnTo>
                <a:lnTo>
                  <a:pt x="2600" y="1414"/>
                </a:lnTo>
                <a:lnTo>
                  <a:pt x="2600" y="1414"/>
                </a:lnTo>
                <a:lnTo>
                  <a:pt x="2666" y="1436"/>
                </a:lnTo>
                <a:lnTo>
                  <a:pt x="2666" y="1436"/>
                </a:lnTo>
                <a:lnTo>
                  <a:pt x="2672" y="1440"/>
                </a:lnTo>
                <a:lnTo>
                  <a:pt x="2680" y="1446"/>
                </a:lnTo>
                <a:lnTo>
                  <a:pt x="2696" y="1460"/>
                </a:lnTo>
                <a:lnTo>
                  <a:pt x="2704" y="1464"/>
                </a:lnTo>
                <a:lnTo>
                  <a:pt x="2714" y="1466"/>
                </a:lnTo>
                <a:lnTo>
                  <a:pt x="2718" y="1466"/>
                </a:lnTo>
                <a:lnTo>
                  <a:pt x="2724" y="1462"/>
                </a:lnTo>
                <a:lnTo>
                  <a:pt x="2728" y="1458"/>
                </a:lnTo>
                <a:lnTo>
                  <a:pt x="2732" y="1452"/>
                </a:lnTo>
                <a:lnTo>
                  <a:pt x="2732" y="1452"/>
                </a:lnTo>
                <a:lnTo>
                  <a:pt x="2754" y="1438"/>
                </a:lnTo>
                <a:lnTo>
                  <a:pt x="2754" y="1438"/>
                </a:lnTo>
                <a:lnTo>
                  <a:pt x="2766" y="1434"/>
                </a:lnTo>
                <a:lnTo>
                  <a:pt x="2778" y="1426"/>
                </a:lnTo>
                <a:lnTo>
                  <a:pt x="2800" y="1410"/>
                </a:lnTo>
                <a:lnTo>
                  <a:pt x="2800" y="1410"/>
                </a:lnTo>
                <a:lnTo>
                  <a:pt x="2846" y="1396"/>
                </a:lnTo>
                <a:lnTo>
                  <a:pt x="2846" y="1396"/>
                </a:lnTo>
                <a:lnTo>
                  <a:pt x="2862" y="1386"/>
                </a:lnTo>
                <a:lnTo>
                  <a:pt x="2882" y="1378"/>
                </a:lnTo>
                <a:lnTo>
                  <a:pt x="2902" y="1370"/>
                </a:lnTo>
                <a:lnTo>
                  <a:pt x="2910" y="1366"/>
                </a:lnTo>
                <a:lnTo>
                  <a:pt x="2920" y="1360"/>
                </a:lnTo>
                <a:lnTo>
                  <a:pt x="2920" y="1360"/>
                </a:lnTo>
                <a:lnTo>
                  <a:pt x="2936" y="1354"/>
                </a:lnTo>
                <a:lnTo>
                  <a:pt x="2936" y="1354"/>
                </a:lnTo>
                <a:lnTo>
                  <a:pt x="2948" y="1348"/>
                </a:lnTo>
                <a:lnTo>
                  <a:pt x="2960" y="1344"/>
                </a:lnTo>
                <a:lnTo>
                  <a:pt x="2972" y="1342"/>
                </a:lnTo>
                <a:lnTo>
                  <a:pt x="2986" y="1342"/>
                </a:lnTo>
                <a:lnTo>
                  <a:pt x="3016" y="1346"/>
                </a:lnTo>
                <a:lnTo>
                  <a:pt x="3048" y="1354"/>
                </a:lnTo>
                <a:lnTo>
                  <a:pt x="3048" y="1354"/>
                </a:lnTo>
                <a:lnTo>
                  <a:pt x="3094" y="1354"/>
                </a:lnTo>
                <a:lnTo>
                  <a:pt x="3094" y="1354"/>
                </a:lnTo>
                <a:lnTo>
                  <a:pt x="3104" y="1348"/>
                </a:lnTo>
                <a:lnTo>
                  <a:pt x="3116" y="1344"/>
                </a:lnTo>
                <a:lnTo>
                  <a:pt x="3140" y="1338"/>
                </a:lnTo>
                <a:lnTo>
                  <a:pt x="3140" y="1338"/>
                </a:lnTo>
                <a:lnTo>
                  <a:pt x="3154" y="1330"/>
                </a:lnTo>
                <a:lnTo>
                  <a:pt x="3166" y="1322"/>
                </a:lnTo>
                <a:lnTo>
                  <a:pt x="3166" y="1322"/>
                </a:lnTo>
                <a:lnTo>
                  <a:pt x="3184" y="1302"/>
                </a:lnTo>
                <a:lnTo>
                  <a:pt x="3200" y="1282"/>
                </a:lnTo>
                <a:lnTo>
                  <a:pt x="3216" y="1264"/>
                </a:lnTo>
                <a:lnTo>
                  <a:pt x="3226" y="1256"/>
                </a:lnTo>
                <a:lnTo>
                  <a:pt x="3238" y="1250"/>
                </a:lnTo>
                <a:lnTo>
                  <a:pt x="3238" y="1250"/>
                </a:lnTo>
                <a:lnTo>
                  <a:pt x="3260" y="1228"/>
                </a:lnTo>
                <a:lnTo>
                  <a:pt x="3272" y="1216"/>
                </a:lnTo>
                <a:lnTo>
                  <a:pt x="3278" y="1214"/>
                </a:lnTo>
                <a:lnTo>
                  <a:pt x="3282" y="1212"/>
                </a:lnTo>
                <a:lnTo>
                  <a:pt x="3282" y="1212"/>
                </a:lnTo>
                <a:lnTo>
                  <a:pt x="3282" y="1210"/>
                </a:lnTo>
                <a:lnTo>
                  <a:pt x="3282" y="1210"/>
                </a:lnTo>
                <a:lnTo>
                  <a:pt x="3296" y="1200"/>
                </a:lnTo>
                <a:lnTo>
                  <a:pt x="3312" y="1192"/>
                </a:lnTo>
                <a:lnTo>
                  <a:pt x="3312" y="1192"/>
                </a:lnTo>
                <a:lnTo>
                  <a:pt x="3312" y="1176"/>
                </a:lnTo>
                <a:lnTo>
                  <a:pt x="3312" y="1176"/>
                </a:lnTo>
                <a:lnTo>
                  <a:pt x="3298" y="1166"/>
                </a:lnTo>
                <a:lnTo>
                  <a:pt x="3298" y="1166"/>
                </a:lnTo>
                <a:lnTo>
                  <a:pt x="3286" y="1150"/>
                </a:lnTo>
                <a:lnTo>
                  <a:pt x="3278" y="1138"/>
                </a:lnTo>
                <a:lnTo>
                  <a:pt x="3274" y="1126"/>
                </a:lnTo>
                <a:lnTo>
                  <a:pt x="3272" y="1114"/>
                </a:lnTo>
                <a:lnTo>
                  <a:pt x="3272" y="1102"/>
                </a:lnTo>
                <a:lnTo>
                  <a:pt x="3274" y="1090"/>
                </a:lnTo>
                <a:lnTo>
                  <a:pt x="3280" y="1062"/>
                </a:lnTo>
                <a:lnTo>
                  <a:pt x="3280" y="1062"/>
                </a:lnTo>
                <a:lnTo>
                  <a:pt x="3286" y="1052"/>
                </a:lnTo>
                <a:lnTo>
                  <a:pt x="3292" y="1042"/>
                </a:lnTo>
                <a:lnTo>
                  <a:pt x="3302" y="1028"/>
                </a:lnTo>
                <a:lnTo>
                  <a:pt x="3302" y="1028"/>
                </a:lnTo>
                <a:lnTo>
                  <a:pt x="3312" y="1022"/>
                </a:lnTo>
                <a:lnTo>
                  <a:pt x="3312" y="1022"/>
                </a:lnTo>
                <a:lnTo>
                  <a:pt x="3340" y="1028"/>
                </a:lnTo>
                <a:lnTo>
                  <a:pt x="3340" y="1028"/>
                </a:lnTo>
                <a:lnTo>
                  <a:pt x="3358" y="1044"/>
                </a:lnTo>
                <a:lnTo>
                  <a:pt x="3368" y="1050"/>
                </a:lnTo>
                <a:lnTo>
                  <a:pt x="3380" y="1056"/>
                </a:lnTo>
                <a:lnTo>
                  <a:pt x="3392" y="1060"/>
                </a:lnTo>
                <a:lnTo>
                  <a:pt x="3406" y="1062"/>
                </a:lnTo>
                <a:lnTo>
                  <a:pt x="3420" y="1060"/>
                </a:lnTo>
                <a:lnTo>
                  <a:pt x="3434" y="1054"/>
                </a:lnTo>
                <a:lnTo>
                  <a:pt x="3434" y="1054"/>
                </a:lnTo>
                <a:lnTo>
                  <a:pt x="3450" y="1034"/>
                </a:lnTo>
                <a:lnTo>
                  <a:pt x="3458" y="1026"/>
                </a:lnTo>
                <a:lnTo>
                  <a:pt x="3466" y="1022"/>
                </a:lnTo>
                <a:lnTo>
                  <a:pt x="3466" y="1022"/>
                </a:lnTo>
                <a:lnTo>
                  <a:pt x="3468" y="1014"/>
                </a:lnTo>
                <a:lnTo>
                  <a:pt x="3472" y="1008"/>
                </a:lnTo>
                <a:lnTo>
                  <a:pt x="3484" y="994"/>
                </a:lnTo>
                <a:lnTo>
                  <a:pt x="3498" y="980"/>
                </a:lnTo>
                <a:lnTo>
                  <a:pt x="3510" y="970"/>
                </a:lnTo>
                <a:lnTo>
                  <a:pt x="3510" y="970"/>
                </a:lnTo>
                <a:lnTo>
                  <a:pt x="3556" y="972"/>
                </a:lnTo>
                <a:lnTo>
                  <a:pt x="3556" y="972"/>
                </a:lnTo>
                <a:lnTo>
                  <a:pt x="3562" y="964"/>
                </a:lnTo>
                <a:lnTo>
                  <a:pt x="3562" y="964"/>
                </a:lnTo>
                <a:lnTo>
                  <a:pt x="3578" y="958"/>
                </a:lnTo>
                <a:lnTo>
                  <a:pt x="3594" y="950"/>
                </a:lnTo>
                <a:lnTo>
                  <a:pt x="3608" y="940"/>
                </a:lnTo>
                <a:lnTo>
                  <a:pt x="3622" y="926"/>
                </a:lnTo>
                <a:lnTo>
                  <a:pt x="3622" y="926"/>
                </a:lnTo>
                <a:lnTo>
                  <a:pt x="3628" y="902"/>
                </a:lnTo>
                <a:lnTo>
                  <a:pt x="3632" y="892"/>
                </a:lnTo>
                <a:lnTo>
                  <a:pt x="3636" y="882"/>
                </a:lnTo>
                <a:lnTo>
                  <a:pt x="3642" y="874"/>
                </a:lnTo>
                <a:lnTo>
                  <a:pt x="3650" y="866"/>
                </a:lnTo>
                <a:lnTo>
                  <a:pt x="3660" y="860"/>
                </a:lnTo>
                <a:lnTo>
                  <a:pt x="3672" y="854"/>
                </a:lnTo>
                <a:lnTo>
                  <a:pt x="3672" y="854"/>
                </a:lnTo>
                <a:lnTo>
                  <a:pt x="3706" y="846"/>
                </a:lnTo>
                <a:lnTo>
                  <a:pt x="3706" y="846"/>
                </a:lnTo>
                <a:lnTo>
                  <a:pt x="3724" y="828"/>
                </a:lnTo>
                <a:lnTo>
                  <a:pt x="3724" y="828"/>
                </a:lnTo>
                <a:lnTo>
                  <a:pt x="3752" y="812"/>
                </a:lnTo>
                <a:lnTo>
                  <a:pt x="3764" y="804"/>
                </a:lnTo>
                <a:lnTo>
                  <a:pt x="3780" y="798"/>
                </a:lnTo>
                <a:lnTo>
                  <a:pt x="3780" y="798"/>
                </a:lnTo>
                <a:lnTo>
                  <a:pt x="3878" y="802"/>
                </a:lnTo>
                <a:lnTo>
                  <a:pt x="3878" y="802"/>
                </a:lnTo>
                <a:lnTo>
                  <a:pt x="3892" y="796"/>
                </a:lnTo>
                <a:lnTo>
                  <a:pt x="3892" y="796"/>
                </a:lnTo>
                <a:lnTo>
                  <a:pt x="3896" y="788"/>
                </a:lnTo>
                <a:lnTo>
                  <a:pt x="3898" y="780"/>
                </a:lnTo>
                <a:lnTo>
                  <a:pt x="3900" y="772"/>
                </a:lnTo>
                <a:lnTo>
                  <a:pt x="3898" y="766"/>
                </a:lnTo>
                <a:lnTo>
                  <a:pt x="3892" y="754"/>
                </a:lnTo>
                <a:lnTo>
                  <a:pt x="3886" y="742"/>
                </a:lnTo>
                <a:lnTo>
                  <a:pt x="3886" y="742"/>
                </a:lnTo>
                <a:lnTo>
                  <a:pt x="3814" y="690"/>
                </a:lnTo>
                <a:lnTo>
                  <a:pt x="3814" y="690"/>
                </a:lnTo>
                <a:lnTo>
                  <a:pt x="3802" y="674"/>
                </a:lnTo>
                <a:lnTo>
                  <a:pt x="3792" y="664"/>
                </a:lnTo>
                <a:lnTo>
                  <a:pt x="3788" y="660"/>
                </a:lnTo>
                <a:lnTo>
                  <a:pt x="3782" y="658"/>
                </a:lnTo>
                <a:lnTo>
                  <a:pt x="3766" y="658"/>
                </a:lnTo>
                <a:lnTo>
                  <a:pt x="3766" y="658"/>
                </a:lnTo>
                <a:lnTo>
                  <a:pt x="3754" y="676"/>
                </a:lnTo>
                <a:lnTo>
                  <a:pt x="3754" y="676"/>
                </a:lnTo>
                <a:lnTo>
                  <a:pt x="3724" y="676"/>
                </a:lnTo>
                <a:lnTo>
                  <a:pt x="3724" y="676"/>
                </a:lnTo>
                <a:lnTo>
                  <a:pt x="3722" y="702"/>
                </a:lnTo>
                <a:lnTo>
                  <a:pt x="3722" y="702"/>
                </a:lnTo>
                <a:lnTo>
                  <a:pt x="3720" y="708"/>
                </a:lnTo>
                <a:lnTo>
                  <a:pt x="3716" y="712"/>
                </a:lnTo>
                <a:lnTo>
                  <a:pt x="3712" y="714"/>
                </a:lnTo>
                <a:lnTo>
                  <a:pt x="3708" y="716"/>
                </a:lnTo>
                <a:lnTo>
                  <a:pt x="3696" y="716"/>
                </a:lnTo>
                <a:lnTo>
                  <a:pt x="3684" y="714"/>
                </a:lnTo>
                <a:lnTo>
                  <a:pt x="3670" y="710"/>
                </a:lnTo>
                <a:lnTo>
                  <a:pt x="3660" y="704"/>
                </a:lnTo>
                <a:lnTo>
                  <a:pt x="3644" y="698"/>
                </a:lnTo>
                <a:lnTo>
                  <a:pt x="3644" y="698"/>
                </a:lnTo>
                <a:lnTo>
                  <a:pt x="3628" y="698"/>
                </a:lnTo>
                <a:lnTo>
                  <a:pt x="3612" y="704"/>
                </a:lnTo>
                <a:lnTo>
                  <a:pt x="3600" y="710"/>
                </a:lnTo>
                <a:lnTo>
                  <a:pt x="3590" y="722"/>
                </a:lnTo>
                <a:lnTo>
                  <a:pt x="3590" y="722"/>
                </a:lnTo>
                <a:lnTo>
                  <a:pt x="3566" y="722"/>
                </a:lnTo>
                <a:lnTo>
                  <a:pt x="3566" y="722"/>
                </a:lnTo>
                <a:lnTo>
                  <a:pt x="3554" y="718"/>
                </a:lnTo>
                <a:lnTo>
                  <a:pt x="3546" y="712"/>
                </a:lnTo>
                <a:lnTo>
                  <a:pt x="3540" y="704"/>
                </a:lnTo>
                <a:lnTo>
                  <a:pt x="3536" y="698"/>
                </a:lnTo>
                <a:lnTo>
                  <a:pt x="3536" y="690"/>
                </a:lnTo>
                <a:lnTo>
                  <a:pt x="3534" y="682"/>
                </a:lnTo>
                <a:lnTo>
                  <a:pt x="3534" y="668"/>
                </a:lnTo>
                <a:lnTo>
                  <a:pt x="3534" y="668"/>
                </a:lnTo>
                <a:lnTo>
                  <a:pt x="3550" y="656"/>
                </a:lnTo>
                <a:lnTo>
                  <a:pt x="3556" y="648"/>
                </a:lnTo>
                <a:lnTo>
                  <a:pt x="3564" y="640"/>
                </a:lnTo>
                <a:lnTo>
                  <a:pt x="3564" y="640"/>
                </a:lnTo>
                <a:lnTo>
                  <a:pt x="3564" y="610"/>
                </a:lnTo>
                <a:lnTo>
                  <a:pt x="3566" y="586"/>
                </a:lnTo>
                <a:lnTo>
                  <a:pt x="3566" y="586"/>
                </a:lnTo>
                <a:lnTo>
                  <a:pt x="3574" y="566"/>
                </a:lnTo>
                <a:lnTo>
                  <a:pt x="3584" y="546"/>
                </a:lnTo>
                <a:lnTo>
                  <a:pt x="3584" y="546"/>
                </a:lnTo>
                <a:lnTo>
                  <a:pt x="3584" y="524"/>
                </a:lnTo>
                <a:lnTo>
                  <a:pt x="3586" y="506"/>
                </a:lnTo>
                <a:lnTo>
                  <a:pt x="3590" y="492"/>
                </a:lnTo>
                <a:lnTo>
                  <a:pt x="3598" y="476"/>
                </a:lnTo>
                <a:lnTo>
                  <a:pt x="3598" y="476"/>
                </a:lnTo>
                <a:lnTo>
                  <a:pt x="3634" y="474"/>
                </a:lnTo>
                <a:lnTo>
                  <a:pt x="3634" y="474"/>
                </a:lnTo>
                <a:lnTo>
                  <a:pt x="3658" y="478"/>
                </a:lnTo>
                <a:lnTo>
                  <a:pt x="3672" y="478"/>
                </a:lnTo>
                <a:lnTo>
                  <a:pt x="3686" y="478"/>
                </a:lnTo>
                <a:lnTo>
                  <a:pt x="3700" y="476"/>
                </a:lnTo>
                <a:lnTo>
                  <a:pt x="3714" y="470"/>
                </a:lnTo>
                <a:lnTo>
                  <a:pt x="3728" y="464"/>
                </a:lnTo>
                <a:lnTo>
                  <a:pt x="3738" y="452"/>
                </a:lnTo>
                <a:lnTo>
                  <a:pt x="3738" y="452"/>
                </a:lnTo>
                <a:lnTo>
                  <a:pt x="3764" y="432"/>
                </a:lnTo>
                <a:lnTo>
                  <a:pt x="3764" y="432"/>
                </a:lnTo>
                <a:lnTo>
                  <a:pt x="3780" y="414"/>
                </a:lnTo>
                <a:lnTo>
                  <a:pt x="3780" y="414"/>
                </a:lnTo>
                <a:lnTo>
                  <a:pt x="3782" y="364"/>
                </a:lnTo>
                <a:lnTo>
                  <a:pt x="3784" y="342"/>
                </a:lnTo>
                <a:lnTo>
                  <a:pt x="3786" y="322"/>
                </a:lnTo>
                <a:lnTo>
                  <a:pt x="3786" y="322"/>
                </a:lnTo>
                <a:lnTo>
                  <a:pt x="3796" y="304"/>
                </a:lnTo>
                <a:lnTo>
                  <a:pt x="3804" y="290"/>
                </a:lnTo>
                <a:lnTo>
                  <a:pt x="3814" y="274"/>
                </a:lnTo>
                <a:lnTo>
                  <a:pt x="3820" y="260"/>
                </a:lnTo>
                <a:lnTo>
                  <a:pt x="3820" y="260"/>
                </a:lnTo>
                <a:lnTo>
                  <a:pt x="3822" y="244"/>
                </a:lnTo>
                <a:lnTo>
                  <a:pt x="3824" y="232"/>
                </a:lnTo>
                <a:lnTo>
                  <a:pt x="3830" y="220"/>
                </a:lnTo>
                <a:lnTo>
                  <a:pt x="3838" y="210"/>
                </a:lnTo>
                <a:lnTo>
                  <a:pt x="3838" y="210"/>
                </a:lnTo>
                <a:lnTo>
                  <a:pt x="3838" y="180"/>
                </a:lnTo>
                <a:lnTo>
                  <a:pt x="3838" y="180"/>
                </a:lnTo>
                <a:lnTo>
                  <a:pt x="3810" y="148"/>
                </a:lnTo>
                <a:lnTo>
                  <a:pt x="3810" y="148"/>
                </a:lnTo>
                <a:lnTo>
                  <a:pt x="3798" y="144"/>
                </a:lnTo>
                <a:lnTo>
                  <a:pt x="3790" y="138"/>
                </a:lnTo>
                <a:lnTo>
                  <a:pt x="3790" y="138"/>
                </a:lnTo>
                <a:lnTo>
                  <a:pt x="3792" y="122"/>
                </a:lnTo>
                <a:lnTo>
                  <a:pt x="3794" y="110"/>
                </a:lnTo>
                <a:lnTo>
                  <a:pt x="3796" y="100"/>
                </a:lnTo>
                <a:lnTo>
                  <a:pt x="3800" y="92"/>
                </a:lnTo>
                <a:lnTo>
                  <a:pt x="3806" y="86"/>
                </a:lnTo>
                <a:lnTo>
                  <a:pt x="3814" y="80"/>
                </a:lnTo>
                <a:lnTo>
                  <a:pt x="3838" y="68"/>
                </a:lnTo>
                <a:lnTo>
                  <a:pt x="3838" y="68"/>
                </a:lnTo>
                <a:lnTo>
                  <a:pt x="3846" y="66"/>
                </a:lnTo>
                <a:lnTo>
                  <a:pt x="3856" y="64"/>
                </a:lnTo>
                <a:lnTo>
                  <a:pt x="3876" y="56"/>
                </a:lnTo>
                <a:lnTo>
                  <a:pt x="3896" y="46"/>
                </a:lnTo>
                <a:lnTo>
                  <a:pt x="3906" y="42"/>
                </a:lnTo>
                <a:lnTo>
                  <a:pt x="3918" y="40"/>
                </a:lnTo>
                <a:lnTo>
                  <a:pt x="3918" y="40"/>
                </a:lnTo>
                <a:lnTo>
                  <a:pt x="3940" y="24"/>
                </a:lnTo>
                <a:lnTo>
                  <a:pt x="3966" y="10"/>
                </a:lnTo>
                <a:lnTo>
                  <a:pt x="3966" y="10"/>
                </a:lnTo>
                <a:lnTo>
                  <a:pt x="3978" y="4"/>
                </a:lnTo>
                <a:lnTo>
                  <a:pt x="3992" y="0"/>
                </a:lnTo>
                <a:lnTo>
                  <a:pt x="3992" y="0"/>
                </a:lnTo>
                <a:lnTo>
                  <a:pt x="4034" y="0"/>
                </a:lnTo>
                <a:lnTo>
                  <a:pt x="4034" y="0"/>
                </a:lnTo>
                <a:lnTo>
                  <a:pt x="4054" y="6"/>
                </a:lnTo>
                <a:lnTo>
                  <a:pt x="4066" y="10"/>
                </a:lnTo>
                <a:lnTo>
                  <a:pt x="4078" y="20"/>
                </a:lnTo>
                <a:lnTo>
                  <a:pt x="4078" y="20"/>
                </a:lnTo>
                <a:lnTo>
                  <a:pt x="4096" y="18"/>
                </a:lnTo>
                <a:lnTo>
                  <a:pt x="4116" y="16"/>
                </a:lnTo>
                <a:lnTo>
                  <a:pt x="4136" y="14"/>
                </a:lnTo>
                <a:lnTo>
                  <a:pt x="4158" y="14"/>
                </a:lnTo>
                <a:lnTo>
                  <a:pt x="4158" y="14"/>
                </a:lnTo>
                <a:lnTo>
                  <a:pt x="4190" y="30"/>
                </a:lnTo>
                <a:lnTo>
                  <a:pt x="4190" y="30"/>
                </a:lnTo>
                <a:lnTo>
                  <a:pt x="4206" y="48"/>
                </a:lnTo>
                <a:lnTo>
                  <a:pt x="4224" y="66"/>
                </a:lnTo>
                <a:lnTo>
                  <a:pt x="4240" y="88"/>
                </a:lnTo>
                <a:lnTo>
                  <a:pt x="4258" y="114"/>
                </a:lnTo>
                <a:lnTo>
                  <a:pt x="4258" y="114"/>
                </a:lnTo>
                <a:lnTo>
                  <a:pt x="4270" y="126"/>
                </a:lnTo>
                <a:lnTo>
                  <a:pt x="4284" y="144"/>
                </a:lnTo>
                <a:lnTo>
                  <a:pt x="4294" y="166"/>
                </a:lnTo>
                <a:lnTo>
                  <a:pt x="4298" y="178"/>
                </a:lnTo>
                <a:lnTo>
                  <a:pt x="4302" y="190"/>
                </a:lnTo>
                <a:lnTo>
                  <a:pt x="4302" y="190"/>
                </a:lnTo>
                <a:lnTo>
                  <a:pt x="4328" y="212"/>
                </a:lnTo>
                <a:lnTo>
                  <a:pt x="4344" y="228"/>
                </a:lnTo>
                <a:lnTo>
                  <a:pt x="4360" y="246"/>
                </a:lnTo>
                <a:lnTo>
                  <a:pt x="4360" y="246"/>
                </a:lnTo>
                <a:lnTo>
                  <a:pt x="4362" y="252"/>
                </a:lnTo>
                <a:lnTo>
                  <a:pt x="4362" y="258"/>
                </a:lnTo>
                <a:lnTo>
                  <a:pt x="4362" y="270"/>
                </a:lnTo>
                <a:lnTo>
                  <a:pt x="4362" y="276"/>
                </a:lnTo>
                <a:lnTo>
                  <a:pt x="4366" y="282"/>
                </a:lnTo>
                <a:lnTo>
                  <a:pt x="4372" y="288"/>
                </a:lnTo>
                <a:lnTo>
                  <a:pt x="4382" y="294"/>
                </a:lnTo>
                <a:lnTo>
                  <a:pt x="4382" y="294"/>
                </a:lnTo>
                <a:lnTo>
                  <a:pt x="4406" y="318"/>
                </a:lnTo>
                <a:lnTo>
                  <a:pt x="4406" y="318"/>
                </a:lnTo>
                <a:lnTo>
                  <a:pt x="4406" y="334"/>
                </a:lnTo>
                <a:lnTo>
                  <a:pt x="4408" y="344"/>
                </a:lnTo>
                <a:lnTo>
                  <a:pt x="4412" y="356"/>
                </a:lnTo>
                <a:lnTo>
                  <a:pt x="4412" y="356"/>
                </a:lnTo>
                <a:lnTo>
                  <a:pt x="4438" y="356"/>
                </a:lnTo>
                <a:lnTo>
                  <a:pt x="4450" y="356"/>
                </a:lnTo>
                <a:lnTo>
                  <a:pt x="4462" y="354"/>
                </a:lnTo>
                <a:lnTo>
                  <a:pt x="4462" y="354"/>
                </a:lnTo>
                <a:lnTo>
                  <a:pt x="4498" y="354"/>
                </a:lnTo>
                <a:lnTo>
                  <a:pt x="4498" y="354"/>
                </a:lnTo>
                <a:lnTo>
                  <a:pt x="4512" y="362"/>
                </a:lnTo>
                <a:lnTo>
                  <a:pt x="4520" y="364"/>
                </a:lnTo>
                <a:lnTo>
                  <a:pt x="4532" y="366"/>
                </a:lnTo>
                <a:lnTo>
                  <a:pt x="4532" y="366"/>
                </a:lnTo>
                <a:lnTo>
                  <a:pt x="4532" y="362"/>
                </a:lnTo>
                <a:lnTo>
                  <a:pt x="4532" y="362"/>
                </a:lnTo>
                <a:lnTo>
                  <a:pt x="4538" y="360"/>
                </a:lnTo>
                <a:lnTo>
                  <a:pt x="4548" y="358"/>
                </a:lnTo>
                <a:lnTo>
                  <a:pt x="4568" y="358"/>
                </a:lnTo>
                <a:lnTo>
                  <a:pt x="4568" y="358"/>
                </a:lnTo>
                <a:lnTo>
                  <a:pt x="4584" y="374"/>
                </a:lnTo>
                <a:lnTo>
                  <a:pt x="4608" y="396"/>
                </a:lnTo>
                <a:lnTo>
                  <a:pt x="4608" y="396"/>
                </a:lnTo>
                <a:lnTo>
                  <a:pt x="4626" y="396"/>
                </a:lnTo>
                <a:lnTo>
                  <a:pt x="4640" y="400"/>
                </a:lnTo>
                <a:lnTo>
                  <a:pt x="4652" y="406"/>
                </a:lnTo>
                <a:lnTo>
                  <a:pt x="4660" y="414"/>
                </a:lnTo>
                <a:lnTo>
                  <a:pt x="4668" y="426"/>
                </a:lnTo>
                <a:lnTo>
                  <a:pt x="4674" y="440"/>
                </a:lnTo>
                <a:lnTo>
                  <a:pt x="4684" y="478"/>
                </a:lnTo>
                <a:lnTo>
                  <a:pt x="4684" y="478"/>
                </a:lnTo>
                <a:lnTo>
                  <a:pt x="4714" y="512"/>
                </a:lnTo>
                <a:lnTo>
                  <a:pt x="4714" y="512"/>
                </a:lnTo>
                <a:lnTo>
                  <a:pt x="4722" y="512"/>
                </a:lnTo>
                <a:lnTo>
                  <a:pt x="4722" y="512"/>
                </a:lnTo>
                <a:lnTo>
                  <a:pt x="4744" y="506"/>
                </a:lnTo>
                <a:lnTo>
                  <a:pt x="4770" y="500"/>
                </a:lnTo>
                <a:lnTo>
                  <a:pt x="4796" y="490"/>
                </a:lnTo>
                <a:lnTo>
                  <a:pt x="4806" y="486"/>
                </a:lnTo>
                <a:lnTo>
                  <a:pt x="4814" y="480"/>
                </a:lnTo>
                <a:lnTo>
                  <a:pt x="4814" y="480"/>
                </a:lnTo>
                <a:lnTo>
                  <a:pt x="4828" y="458"/>
                </a:lnTo>
                <a:lnTo>
                  <a:pt x="4840" y="442"/>
                </a:lnTo>
                <a:lnTo>
                  <a:pt x="4856" y="426"/>
                </a:lnTo>
                <a:lnTo>
                  <a:pt x="4874" y="412"/>
                </a:lnTo>
                <a:lnTo>
                  <a:pt x="4874" y="412"/>
                </a:lnTo>
                <a:lnTo>
                  <a:pt x="4888" y="394"/>
                </a:lnTo>
                <a:lnTo>
                  <a:pt x="4906" y="378"/>
                </a:lnTo>
                <a:lnTo>
                  <a:pt x="4942" y="346"/>
                </a:lnTo>
                <a:lnTo>
                  <a:pt x="4942" y="346"/>
                </a:lnTo>
                <a:lnTo>
                  <a:pt x="4946" y="346"/>
                </a:lnTo>
                <a:lnTo>
                  <a:pt x="4950" y="342"/>
                </a:lnTo>
                <a:lnTo>
                  <a:pt x="4956" y="336"/>
                </a:lnTo>
                <a:lnTo>
                  <a:pt x="4956" y="336"/>
                </a:lnTo>
                <a:lnTo>
                  <a:pt x="4972" y="336"/>
                </a:lnTo>
                <a:lnTo>
                  <a:pt x="4982" y="338"/>
                </a:lnTo>
                <a:lnTo>
                  <a:pt x="4994" y="342"/>
                </a:lnTo>
                <a:lnTo>
                  <a:pt x="4994" y="342"/>
                </a:lnTo>
                <a:lnTo>
                  <a:pt x="4996" y="350"/>
                </a:lnTo>
                <a:lnTo>
                  <a:pt x="4996" y="362"/>
                </a:lnTo>
                <a:lnTo>
                  <a:pt x="4992" y="384"/>
                </a:lnTo>
                <a:lnTo>
                  <a:pt x="4992" y="384"/>
                </a:lnTo>
                <a:lnTo>
                  <a:pt x="4992" y="418"/>
                </a:lnTo>
                <a:lnTo>
                  <a:pt x="4992" y="418"/>
                </a:lnTo>
                <a:lnTo>
                  <a:pt x="5010" y="434"/>
                </a:lnTo>
                <a:lnTo>
                  <a:pt x="5018" y="446"/>
                </a:lnTo>
                <a:lnTo>
                  <a:pt x="5024" y="462"/>
                </a:lnTo>
                <a:lnTo>
                  <a:pt x="5024" y="462"/>
                </a:lnTo>
                <a:lnTo>
                  <a:pt x="5020" y="514"/>
                </a:lnTo>
                <a:lnTo>
                  <a:pt x="5020" y="514"/>
                </a:lnTo>
                <a:lnTo>
                  <a:pt x="5010" y="540"/>
                </a:lnTo>
                <a:lnTo>
                  <a:pt x="5010" y="540"/>
                </a:lnTo>
                <a:lnTo>
                  <a:pt x="5004" y="550"/>
                </a:lnTo>
                <a:lnTo>
                  <a:pt x="5002" y="560"/>
                </a:lnTo>
                <a:lnTo>
                  <a:pt x="5002" y="574"/>
                </a:lnTo>
                <a:lnTo>
                  <a:pt x="5006" y="588"/>
                </a:lnTo>
                <a:lnTo>
                  <a:pt x="5006" y="588"/>
                </a:lnTo>
                <a:lnTo>
                  <a:pt x="5004" y="666"/>
                </a:lnTo>
                <a:lnTo>
                  <a:pt x="5004" y="666"/>
                </a:lnTo>
                <a:lnTo>
                  <a:pt x="4994" y="714"/>
                </a:lnTo>
                <a:lnTo>
                  <a:pt x="4994" y="714"/>
                </a:lnTo>
                <a:lnTo>
                  <a:pt x="4996" y="748"/>
                </a:lnTo>
                <a:lnTo>
                  <a:pt x="4996" y="748"/>
                </a:lnTo>
                <a:lnTo>
                  <a:pt x="4984" y="764"/>
                </a:lnTo>
                <a:lnTo>
                  <a:pt x="4984" y="764"/>
                </a:lnTo>
                <a:lnTo>
                  <a:pt x="4974" y="770"/>
                </a:lnTo>
                <a:lnTo>
                  <a:pt x="4966" y="772"/>
                </a:lnTo>
                <a:lnTo>
                  <a:pt x="4956" y="772"/>
                </a:lnTo>
                <a:lnTo>
                  <a:pt x="4946" y="772"/>
                </a:lnTo>
                <a:lnTo>
                  <a:pt x="4930" y="770"/>
                </a:lnTo>
                <a:lnTo>
                  <a:pt x="4918" y="766"/>
                </a:lnTo>
                <a:lnTo>
                  <a:pt x="4918" y="766"/>
                </a:lnTo>
                <a:lnTo>
                  <a:pt x="4896" y="764"/>
                </a:lnTo>
                <a:lnTo>
                  <a:pt x="4896" y="764"/>
                </a:lnTo>
                <a:lnTo>
                  <a:pt x="4890" y="772"/>
                </a:lnTo>
                <a:lnTo>
                  <a:pt x="4886" y="782"/>
                </a:lnTo>
                <a:lnTo>
                  <a:pt x="4886" y="782"/>
                </a:lnTo>
                <a:lnTo>
                  <a:pt x="4876" y="790"/>
                </a:lnTo>
                <a:lnTo>
                  <a:pt x="4866" y="798"/>
                </a:lnTo>
                <a:lnTo>
                  <a:pt x="4858" y="802"/>
                </a:lnTo>
                <a:lnTo>
                  <a:pt x="4852" y="808"/>
                </a:lnTo>
                <a:lnTo>
                  <a:pt x="4850" y="816"/>
                </a:lnTo>
                <a:lnTo>
                  <a:pt x="4850" y="824"/>
                </a:lnTo>
                <a:lnTo>
                  <a:pt x="4858" y="836"/>
                </a:lnTo>
                <a:lnTo>
                  <a:pt x="4870" y="854"/>
                </a:lnTo>
                <a:lnTo>
                  <a:pt x="4870" y="854"/>
                </a:lnTo>
                <a:lnTo>
                  <a:pt x="4876" y="874"/>
                </a:lnTo>
                <a:lnTo>
                  <a:pt x="4884" y="896"/>
                </a:lnTo>
                <a:lnTo>
                  <a:pt x="4894" y="920"/>
                </a:lnTo>
                <a:lnTo>
                  <a:pt x="4906" y="944"/>
                </a:lnTo>
                <a:lnTo>
                  <a:pt x="4906" y="944"/>
                </a:lnTo>
                <a:lnTo>
                  <a:pt x="4910" y="970"/>
                </a:lnTo>
                <a:lnTo>
                  <a:pt x="4914" y="984"/>
                </a:lnTo>
                <a:lnTo>
                  <a:pt x="4920" y="1000"/>
                </a:lnTo>
                <a:lnTo>
                  <a:pt x="4920" y="1000"/>
                </a:lnTo>
                <a:lnTo>
                  <a:pt x="4920" y="1012"/>
                </a:lnTo>
                <a:lnTo>
                  <a:pt x="4922" y="1030"/>
                </a:lnTo>
                <a:lnTo>
                  <a:pt x="4920" y="1040"/>
                </a:lnTo>
                <a:lnTo>
                  <a:pt x="4918" y="1048"/>
                </a:lnTo>
                <a:lnTo>
                  <a:pt x="4916" y="1054"/>
                </a:lnTo>
                <a:lnTo>
                  <a:pt x="4910" y="1060"/>
                </a:lnTo>
                <a:lnTo>
                  <a:pt x="4910" y="1060"/>
                </a:lnTo>
                <a:lnTo>
                  <a:pt x="4900" y="1086"/>
                </a:lnTo>
                <a:lnTo>
                  <a:pt x="4900" y="1086"/>
                </a:lnTo>
                <a:lnTo>
                  <a:pt x="4894" y="1122"/>
                </a:lnTo>
                <a:lnTo>
                  <a:pt x="4894" y="1122"/>
                </a:lnTo>
                <a:lnTo>
                  <a:pt x="4884" y="1128"/>
                </a:lnTo>
                <a:lnTo>
                  <a:pt x="4884" y="1128"/>
                </a:lnTo>
                <a:lnTo>
                  <a:pt x="4876" y="1126"/>
                </a:lnTo>
                <a:lnTo>
                  <a:pt x="4870" y="1126"/>
                </a:lnTo>
                <a:lnTo>
                  <a:pt x="4866" y="1122"/>
                </a:lnTo>
                <a:lnTo>
                  <a:pt x="4860" y="1116"/>
                </a:lnTo>
                <a:lnTo>
                  <a:pt x="4860" y="1116"/>
                </a:lnTo>
                <a:lnTo>
                  <a:pt x="4852" y="1120"/>
                </a:lnTo>
                <a:lnTo>
                  <a:pt x="4844" y="1120"/>
                </a:lnTo>
                <a:lnTo>
                  <a:pt x="4832" y="1116"/>
                </a:lnTo>
                <a:lnTo>
                  <a:pt x="4832" y="1116"/>
                </a:lnTo>
                <a:lnTo>
                  <a:pt x="4830" y="1070"/>
                </a:lnTo>
                <a:lnTo>
                  <a:pt x="4830" y="1070"/>
                </a:lnTo>
                <a:lnTo>
                  <a:pt x="4824" y="1062"/>
                </a:lnTo>
                <a:lnTo>
                  <a:pt x="4820" y="1060"/>
                </a:lnTo>
                <a:lnTo>
                  <a:pt x="4818" y="1060"/>
                </a:lnTo>
                <a:lnTo>
                  <a:pt x="4812" y="1064"/>
                </a:lnTo>
                <a:lnTo>
                  <a:pt x="4808" y="1072"/>
                </a:lnTo>
                <a:lnTo>
                  <a:pt x="4800" y="1092"/>
                </a:lnTo>
                <a:lnTo>
                  <a:pt x="4798" y="1106"/>
                </a:lnTo>
                <a:lnTo>
                  <a:pt x="4798" y="1106"/>
                </a:lnTo>
                <a:lnTo>
                  <a:pt x="4786" y="1124"/>
                </a:lnTo>
                <a:lnTo>
                  <a:pt x="4776" y="1142"/>
                </a:lnTo>
                <a:lnTo>
                  <a:pt x="4766" y="1160"/>
                </a:lnTo>
                <a:lnTo>
                  <a:pt x="4754" y="1176"/>
                </a:lnTo>
                <a:lnTo>
                  <a:pt x="4754" y="1176"/>
                </a:lnTo>
                <a:lnTo>
                  <a:pt x="4740" y="1182"/>
                </a:lnTo>
                <a:lnTo>
                  <a:pt x="4728" y="1184"/>
                </a:lnTo>
                <a:lnTo>
                  <a:pt x="4704" y="1188"/>
                </a:lnTo>
                <a:lnTo>
                  <a:pt x="4704" y="1188"/>
                </a:lnTo>
                <a:lnTo>
                  <a:pt x="4700" y="1194"/>
                </a:lnTo>
                <a:lnTo>
                  <a:pt x="4700" y="1208"/>
                </a:lnTo>
                <a:lnTo>
                  <a:pt x="4700" y="1208"/>
                </a:lnTo>
                <a:lnTo>
                  <a:pt x="4704" y="1214"/>
                </a:lnTo>
                <a:lnTo>
                  <a:pt x="4704" y="1214"/>
                </a:lnTo>
                <a:lnTo>
                  <a:pt x="4712" y="1218"/>
                </a:lnTo>
                <a:lnTo>
                  <a:pt x="4720" y="1226"/>
                </a:lnTo>
                <a:lnTo>
                  <a:pt x="4722" y="1230"/>
                </a:lnTo>
                <a:lnTo>
                  <a:pt x="4724" y="1236"/>
                </a:lnTo>
                <a:lnTo>
                  <a:pt x="4726" y="1244"/>
                </a:lnTo>
                <a:lnTo>
                  <a:pt x="4724" y="1252"/>
                </a:lnTo>
                <a:lnTo>
                  <a:pt x="4724" y="1252"/>
                </a:lnTo>
                <a:lnTo>
                  <a:pt x="4712" y="1266"/>
                </a:lnTo>
                <a:lnTo>
                  <a:pt x="4704" y="1272"/>
                </a:lnTo>
                <a:lnTo>
                  <a:pt x="4696" y="1276"/>
                </a:lnTo>
                <a:lnTo>
                  <a:pt x="4696" y="1276"/>
                </a:lnTo>
                <a:lnTo>
                  <a:pt x="4640" y="1274"/>
                </a:lnTo>
                <a:lnTo>
                  <a:pt x="4640" y="1274"/>
                </a:lnTo>
                <a:lnTo>
                  <a:pt x="4628" y="1268"/>
                </a:lnTo>
                <a:lnTo>
                  <a:pt x="4616" y="1260"/>
                </a:lnTo>
                <a:lnTo>
                  <a:pt x="4610" y="1258"/>
                </a:lnTo>
                <a:lnTo>
                  <a:pt x="4604" y="1258"/>
                </a:lnTo>
                <a:lnTo>
                  <a:pt x="4598" y="1258"/>
                </a:lnTo>
                <a:lnTo>
                  <a:pt x="4594" y="1260"/>
                </a:lnTo>
                <a:lnTo>
                  <a:pt x="4594" y="1260"/>
                </a:lnTo>
                <a:lnTo>
                  <a:pt x="4584" y="1276"/>
                </a:lnTo>
                <a:lnTo>
                  <a:pt x="4576" y="1294"/>
                </a:lnTo>
                <a:lnTo>
                  <a:pt x="4564" y="1334"/>
                </a:lnTo>
                <a:lnTo>
                  <a:pt x="4564" y="1334"/>
                </a:lnTo>
                <a:lnTo>
                  <a:pt x="4552" y="1348"/>
                </a:lnTo>
                <a:lnTo>
                  <a:pt x="4544" y="1364"/>
                </a:lnTo>
                <a:lnTo>
                  <a:pt x="4544" y="1364"/>
                </a:lnTo>
                <a:lnTo>
                  <a:pt x="4522" y="1386"/>
                </a:lnTo>
                <a:lnTo>
                  <a:pt x="4522" y="1386"/>
                </a:lnTo>
                <a:lnTo>
                  <a:pt x="4494" y="1402"/>
                </a:lnTo>
                <a:lnTo>
                  <a:pt x="4482" y="1412"/>
                </a:lnTo>
                <a:lnTo>
                  <a:pt x="4476" y="1416"/>
                </a:lnTo>
                <a:lnTo>
                  <a:pt x="4474" y="1422"/>
                </a:lnTo>
                <a:lnTo>
                  <a:pt x="4474" y="1422"/>
                </a:lnTo>
                <a:lnTo>
                  <a:pt x="4462" y="1430"/>
                </a:lnTo>
                <a:lnTo>
                  <a:pt x="4450" y="1442"/>
                </a:lnTo>
                <a:lnTo>
                  <a:pt x="4428" y="1468"/>
                </a:lnTo>
                <a:lnTo>
                  <a:pt x="4428" y="1468"/>
                </a:lnTo>
                <a:lnTo>
                  <a:pt x="4426" y="1506"/>
                </a:lnTo>
                <a:lnTo>
                  <a:pt x="4426" y="1506"/>
                </a:lnTo>
                <a:lnTo>
                  <a:pt x="4386" y="1524"/>
                </a:lnTo>
                <a:lnTo>
                  <a:pt x="4386" y="1524"/>
                </a:lnTo>
                <a:lnTo>
                  <a:pt x="4366" y="1528"/>
                </a:lnTo>
                <a:lnTo>
                  <a:pt x="4350" y="1534"/>
                </a:lnTo>
                <a:lnTo>
                  <a:pt x="4336" y="1540"/>
                </a:lnTo>
                <a:lnTo>
                  <a:pt x="4322" y="1548"/>
                </a:lnTo>
                <a:lnTo>
                  <a:pt x="4310" y="1556"/>
                </a:lnTo>
                <a:lnTo>
                  <a:pt x="4298" y="1566"/>
                </a:lnTo>
                <a:lnTo>
                  <a:pt x="4274" y="1592"/>
                </a:lnTo>
                <a:lnTo>
                  <a:pt x="4274" y="1592"/>
                </a:lnTo>
                <a:lnTo>
                  <a:pt x="4266" y="1604"/>
                </a:lnTo>
                <a:lnTo>
                  <a:pt x="4260" y="1616"/>
                </a:lnTo>
                <a:lnTo>
                  <a:pt x="4260" y="1616"/>
                </a:lnTo>
                <a:lnTo>
                  <a:pt x="4256" y="1642"/>
                </a:lnTo>
                <a:lnTo>
                  <a:pt x="4244" y="1668"/>
                </a:lnTo>
                <a:lnTo>
                  <a:pt x="4244" y="1668"/>
                </a:lnTo>
                <a:lnTo>
                  <a:pt x="4238" y="1670"/>
                </a:lnTo>
                <a:lnTo>
                  <a:pt x="4228" y="1674"/>
                </a:lnTo>
                <a:lnTo>
                  <a:pt x="4206" y="1678"/>
                </a:lnTo>
                <a:lnTo>
                  <a:pt x="4184" y="1678"/>
                </a:lnTo>
                <a:lnTo>
                  <a:pt x="4176" y="1676"/>
                </a:lnTo>
                <a:lnTo>
                  <a:pt x="4172" y="1674"/>
                </a:lnTo>
                <a:lnTo>
                  <a:pt x="4172" y="1674"/>
                </a:lnTo>
                <a:lnTo>
                  <a:pt x="4172" y="1664"/>
                </a:lnTo>
                <a:lnTo>
                  <a:pt x="4176" y="1656"/>
                </a:lnTo>
                <a:lnTo>
                  <a:pt x="4178" y="1648"/>
                </a:lnTo>
                <a:lnTo>
                  <a:pt x="4182" y="1644"/>
                </a:lnTo>
                <a:lnTo>
                  <a:pt x="4194" y="1632"/>
                </a:lnTo>
                <a:lnTo>
                  <a:pt x="4206" y="1620"/>
                </a:lnTo>
                <a:lnTo>
                  <a:pt x="4206" y="1620"/>
                </a:lnTo>
                <a:lnTo>
                  <a:pt x="4212" y="1606"/>
                </a:lnTo>
                <a:lnTo>
                  <a:pt x="4212" y="1606"/>
                </a:lnTo>
                <a:lnTo>
                  <a:pt x="4202" y="1600"/>
                </a:lnTo>
                <a:lnTo>
                  <a:pt x="4194" y="1594"/>
                </a:lnTo>
                <a:lnTo>
                  <a:pt x="4190" y="1586"/>
                </a:lnTo>
                <a:lnTo>
                  <a:pt x="4186" y="1580"/>
                </a:lnTo>
                <a:lnTo>
                  <a:pt x="4186" y="1572"/>
                </a:lnTo>
                <a:lnTo>
                  <a:pt x="4186" y="1564"/>
                </a:lnTo>
                <a:lnTo>
                  <a:pt x="4190" y="1548"/>
                </a:lnTo>
                <a:lnTo>
                  <a:pt x="4190" y="1548"/>
                </a:lnTo>
                <a:lnTo>
                  <a:pt x="4224" y="1502"/>
                </a:lnTo>
                <a:lnTo>
                  <a:pt x="4224" y="1502"/>
                </a:lnTo>
                <a:lnTo>
                  <a:pt x="4228" y="1462"/>
                </a:lnTo>
                <a:lnTo>
                  <a:pt x="4228" y="1462"/>
                </a:lnTo>
                <a:lnTo>
                  <a:pt x="4216" y="1448"/>
                </a:lnTo>
                <a:lnTo>
                  <a:pt x="4206" y="1438"/>
                </a:lnTo>
                <a:lnTo>
                  <a:pt x="4196" y="1430"/>
                </a:lnTo>
                <a:lnTo>
                  <a:pt x="4188" y="1424"/>
                </a:lnTo>
                <a:lnTo>
                  <a:pt x="4188" y="1424"/>
                </a:lnTo>
                <a:lnTo>
                  <a:pt x="4154" y="1430"/>
                </a:lnTo>
                <a:lnTo>
                  <a:pt x="4154" y="1430"/>
                </a:lnTo>
                <a:lnTo>
                  <a:pt x="4142" y="1440"/>
                </a:lnTo>
                <a:lnTo>
                  <a:pt x="4130" y="1452"/>
                </a:lnTo>
                <a:lnTo>
                  <a:pt x="4112" y="1476"/>
                </a:lnTo>
                <a:lnTo>
                  <a:pt x="4112" y="1476"/>
                </a:lnTo>
                <a:lnTo>
                  <a:pt x="4092" y="1506"/>
                </a:lnTo>
                <a:lnTo>
                  <a:pt x="4082" y="1522"/>
                </a:lnTo>
                <a:lnTo>
                  <a:pt x="4070" y="1536"/>
                </a:lnTo>
                <a:lnTo>
                  <a:pt x="4070" y="1536"/>
                </a:lnTo>
                <a:lnTo>
                  <a:pt x="4060" y="1544"/>
                </a:lnTo>
                <a:lnTo>
                  <a:pt x="4050" y="1552"/>
                </a:lnTo>
                <a:lnTo>
                  <a:pt x="4036" y="1570"/>
                </a:lnTo>
                <a:lnTo>
                  <a:pt x="4006" y="1610"/>
                </a:lnTo>
                <a:lnTo>
                  <a:pt x="4006" y="1610"/>
                </a:lnTo>
                <a:lnTo>
                  <a:pt x="4002" y="1626"/>
                </a:lnTo>
                <a:lnTo>
                  <a:pt x="4002" y="1626"/>
                </a:lnTo>
                <a:lnTo>
                  <a:pt x="3992" y="1634"/>
                </a:lnTo>
                <a:lnTo>
                  <a:pt x="3984" y="1644"/>
                </a:lnTo>
                <a:lnTo>
                  <a:pt x="3984" y="1644"/>
                </a:lnTo>
                <a:lnTo>
                  <a:pt x="3948" y="1664"/>
                </a:lnTo>
                <a:lnTo>
                  <a:pt x="3948" y="1664"/>
                </a:lnTo>
                <a:lnTo>
                  <a:pt x="3906" y="1674"/>
                </a:lnTo>
                <a:lnTo>
                  <a:pt x="3886" y="1680"/>
                </a:lnTo>
                <a:lnTo>
                  <a:pt x="3866" y="1690"/>
                </a:lnTo>
                <a:lnTo>
                  <a:pt x="3866" y="1690"/>
                </a:lnTo>
                <a:lnTo>
                  <a:pt x="3864" y="1698"/>
                </a:lnTo>
                <a:lnTo>
                  <a:pt x="3862" y="1708"/>
                </a:lnTo>
                <a:lnTo>
                  <a:pt x="3864" y="1718"/>
                </a:lnTo>
                <a:lnTo>
                  <a:pt x="3866" y="1726"/>
                </a:lnTo>
                <a:lnTo>
                  <a:pt x="3874" y="1746"/>
                </a:lnTo>
                <a:lnTo>
                  <a:pt x="3886" y="1768"/>
                </a:lnTo>
                <a:lnTo>
                  <a:pt x="3886" y="1768"/>
                </a:lnTo>
                <a:lnTo>
                  <a:pt x="3888" y="1768"/>
                </a:lnTo>
                <a:lnTo>
                  <a:pt x="3890" y="1772"/>
                </a:lnTo>
                <a:lnTo>
                  <a:pt x="3894" y="1780"/>
                </a:lnTo>
                <a:lnTo>
                  <a:pt x="3900" y="1806"/>
                </a:lnTo>
                <a:lnTo>
                  <a:pt x="3900" y="1806"/>
                </a:lnTo>
                <a:lnTo>
                  <a:pt x="3902" y="1812"/>
                </a:lnTo>
                <a:lnTo>
                  <a:pt x="3902" y="1812"/>
                </a:lnTo>
                <a:lnTo>
                  <a:pt x="3912" y="1812"/>
                </a:lnTo>
                <a:lnTo>
                  <a:pt x="3912" y="1812"/>
                </a:lnTo>
                <a:lnTo>
                  <a:pt x="3920" y="1794"/>
                </a:lnTo>
                <a:lnTo>
                  <a:pt x="3922" y="1790"/>
                </a:lnTo>
                <a:lnTo>
                  <a:pt x="3926" y="1788"/>
                </a:lnTo>
                <a:lnTo>
                  <a:pt x="3938" y="1788"/>
                </a:lnTo>
                <a:lnTo>
                  <a:pt x="3960" y="1790"/>
                </a:lnTo>
                <a:lnTo>
                  <a:pt x="3960" y="1790"/>
                </a:lnTo>
                <a:lnTo>
                  <a:pt x="3962" y="1786"/>
                </a:lnTo>
                <a:lnTo>
                  <a:pt x="3968" y="1786"/>
                </a:lnTo>
                <a:lnTo>
                  <a:pt x="3984" y="1786"/>
                </a:lnTo>
                <a:lnTo>
                  <a:pt x="3984" y="1786"/>
                </a:lnTo>
                <a:lnTo>
                  <a:pt x="3986" y="1792"/>
                </a:lnTo>
                <a:lnTo>
                  <a:pt x="3988" y="1796"/>
                </a:lnTo>
                <a:lnTo>
                  <a:pt x="4000" y="1814"/>
                </a:lnTo>
                <a:lnTo>
                  <a:pt x="4000" y="1814"/>
                </a:lnTo>
                <a:lnTo>
                  <a:pt x="4000" y="1856"/>
                </a:lnTo>
                <a:lnTo>
                  <a:pt x="4000" y="1856"/>
                </a:lnTo>
                <a:lnTo>
                  <a:pt x="4010" y="1864"/>
                </a:lnTo>
                <a:lnTo>
                  <a:pt x="4024" y="1872"/>
                </a:lnTo>
                <a:lnTo>
                  <a:pt x="4042" y="1880"/>
                </a:lnTo>
                <a:lnTo>
                  <a:pt x="4060" y="1884"/>
                </a:lnTo>
                <a:lnTo>
                  <a:pt x="4060" y="1884"/>
                </a:lnTo>
                <a:lnTo>
                  <a:pt x="4086" y="1838"/>
                </a:lnTo>
                <a:lnTo>
                  <a:pt x="4086" y="1838"/>
                </a:lnTo>
                <a:lnTo>
                  <a:pt x="4108" y="1814"/>
                </a:lnTo>
                <a:lnTo>
                  <a:pt x="4116" y="1804"/>
                </a:lnTo>
                <a:lnTo>
                  <a:pt x="4126" y="1798"/>
                </a:lnTo>
                <a:lnTo>
                  <a:pt x="4138" y="1792"/>
                </a:lnTo>
                <a:lnTo>
                  <a:pt x="4150" y="1790"/>
                </a:lnTo>
                <a:lnTo>
                  <a:pt x="4166" y="1790"/>
                </a:lnTo>
                <a:lnTo>
                  <a:pt x="4184" y="1792"/>
                </a:lnTo>
                <a:lnTo>
                  <a:pt x="4184" y="1792"/>
                </a:lnTo>
                <a:lnTo>
                  <a:pt x="4222" y="1808"/>
                </a:lnTo>
                <a:lnTo>
                  <a:pt x="4222" y="1808"/>
                </a:lnTo>
                <a:lnTo>
                  <a:pt x="4320" y="1806"/>
                </a:lnTo>
                <a:lnTo>
                  <a:pt x="4320" y="1806"/>
                </a:lnTo>
                <a:lnTo>
                  <a:pt x="4334" y="1814"/>
                </a:lnTo>
                <a:lnTo>
                  <a:pt x="4334" y="1814"/>
                </a:lnTo>
                <a:lnTo>
                  <a:pt x="4330" y="1824"/>
                </a:lnTo>
                <a:lnTo>
                  <a:pt x="4328" y="1834"/>
                </a:lnTo>
                <a:lnTo>
                  <a:pt x="4328" y="1834"/>
                </a:lnTo>
                <a:lnTo>
                  <a:pt x="4328" y="1844"/>
                </a:lnTo>
                <a:lnTo>
                  <a:pt x="4328" y="1854"/>
                </a:lnTo>
                <a:lnTo>
                  <a:pt x="4324" y="1864"/>
                </a:lnTo>
                <a:lnTo>
                  <a:pt x="4322" y="1868"/>
                </a:lnTo>
                <a:lnTo>
                  <a:pt x="4316" y="1874"/>
                </a:lnTo>
                <a:lnTo>
                  <a:pt x="4316" y="1874"/>
                </a:lnTo>
                <a:lnTo>
                  <a:pt x="4284" y="1874"/>
                </a:lnTo>
                <a:lnTo>
                  <a:pt x="4284" y="1874"/>
                </a:lnTo>
                <a:lnTo>
                  <a:pt x="4254" y="1890"/>
                </a:lnTo>
                <a:lnTo>
                  <a:pt x="4254" y="1890"/>
                </a:lnTo>
                <a:lnTo>
                  <a:pt x="4218" y="1916"/>
                </a:lnTo>
                <a:lnTo>
                  <a:pt x="4210" y="1924"/>
                </a:lnTo>
                <a:lnTo>
                  <a:pt x="4202" y="1932"/>
                </a:lnTo>
                <a:lnTo>
                  <a:pt x="4196" y="1940"/>
                </a:lnTo>
                <a:lnTo>
                  <a:pt x="4194" y="1950"/>
                </a:lnTo>
                <a:lnTo>
                  <a:pt x="4194" y="1950"/>
                </a:lnTo>
                <a:lnTo>
                  <a:pt x="4188" y="1954"/>
                </a:lnTo>
                <a:lnTo>
                  <a:pt x="4180" y="1958"/>
                </a:lnTo>
                <a:lnTo>
                  <a:pt x="4168" y="1964"/>
                </a:lnTo>
                <a:lnTo>
                  <a:pt x="4168" y="1964"/>
                </a:lnTo>
                <a:lnTo>
                  <a:pt x="4160" y="1972"/>
                </a:lnTo>
                <a:lnTo>
                  <a:pt x="4150" y="1976"/>
                </a:lnTo>
                <a:lnTo>
                  <a:pt x="4134" y="1982"/>
                </a:lnTo>
                <a:lnTo>
                  <a:pt x="4134" y="1982"/>
                </a:lnTo>
                <a:lnTo>
                  <a:pt x="4130" y="2018"/>
                </a:lnTo>
                <a:lnTo>
                  <a:pt x="4130" y="2018"/>
                </a:lnTo>
                <a:lnTo>
                  <a:pt x="4110" y="2042"/>
                </a:lnTo>
                <a:lnTo>
                  <a:pt x="4100" y="2054"/>
                </a:lnTo>
                <a:lnTo>
                  <a:pt x="4094" y="2066"/>
                </a:lnTo>
                <a:lnTo>
                  <a:pt x="4094" y="2066"/>
                </a:lnTo>
                <a:lnTo>
                  <a:pt x="4090" y="2102"/>
                </a:lnTo>
                <a:lnTo>
                  <a:pt x="4090" y="2102"/>
                </a:lnTo>
                <a:lnTo>
                  <a:pt x="4078" y="2122"/>
                </a:lnTo>
                <a:lnTo>
                  <a:pt x="4078" y="2122"/>
                </a:lnTo>
                <a:lnTo>
                  <a:pt x="4076" y="2140"/>
                </a:lnTo>
                <a:lnTo>
                  <a:pt x="4076" y="2140"/>
                </a:lnTo>
                <a:lnTo>
                  <a:pt x="4094" y="2152"/>
                </a:lnTo>
                <a:lnTo>
                  <a:pt x="4108" y="2160"/>
                </a:lnTo>
                <a:lnTo>
                  <a:pt x="4126" y="2168"/>
                </a:lnTo>
                <a:lnTo>
                  <a:pt x="4126" y="2168"/>
                </a:lnTo>
                <a:lnTo>
                  <a:pt x="4130" y="2174"/>
                </a:lnTo>
                <a:lnTo>
                  <a:pt x="4142" y="2182"/>
                </a:lnTo>
                <a:lnTo>
                  <a:pt x="4154" y="2190"/>
                </a:lnTo>
                <a:lnTo>
                  <a:pt x="4170" y="2194"/>
                </a:lnTo>
                <a:lnTo>
                  <a:pt x="4170" y="2194"/>
                </a:lnTo>
                <a:lnTo>
                  <a:pt x="4176" y="2200"/>
                </a:lnTo>
                <a:lnTo>
                  <a:pt x="4182" y="2210"/>
                </a:lnTo>
                <a:lnTo>
                  <a:pt x="4196" y="2232"/>
                </a:lnTo>
                <a:lnTo>
                  <a:pt x="4222" y="2284"/>
                </a:lnTo>
                <a:lnTo>
                  <a:pt x="4222" y="2284"/>
                </a:lnTo>
                <a:lnTo>
                  <a:pt x="4254" y="2332"/>
                </a:lnTo>
                <a:lnTo>
                  <a:pt x="4254" y="2332"/>
                </a:lnTo>
                <a:lnTo>
                  <a:pt x="4256" y="2348"/>
                </a:lnTo>
                <a:lnTo>
                  <a:pt x="4258" y="2358"/>
                </a:lnTo>
                <a:lnTo>
                  <a:pt x="4262" y="2368"/>
                </a:lnTo>
                <a:lnTo>
                  <a:pt x="4268" y="2378"/>
                </a:lnTo>
                <a:lnTo>
                  <a:pt x="4274" y="2386"/>
                </a:lnTo>
                <a:lnTo>
                  <a:pt x="4282" y="2392"/>
                </a:lnTo>
                <a:lnTo>
                  <a:pt x="4294" y="2394"/>
                </a:lnTo>
                <a:lnTo>
                  <a:pt x="4294" y="2394"/>
                </a:lnTo>
                <a:lnTo>
                  <a:pt x="4362" y="2438"/>
                </a:lnTo>
                <a:lnTo>
                  <a:pt x="4362" y="2438"/>
                </a:lnTo>
                <a:lnTo>
                  <a:pt x="4366" y="2448"/>
                </a:lnTo>
                <a:lnTo>
                  <a:pt x="4366" y="2462"/>
                </a:lnTo>
                <a:lnTo>
                  <a:pt x="4366" y="2462"/>
                </a:lnTo>
                <a:lnTo>
                  <a:pt x="4352" y="2472"/>
                </a:lnTo>
                <a:lnTo>
                  <a:pt x="4352" y="2472"/>
                </a:lnTo>
                <a:lnTo>
                  <a:pt x="4308" y="2470"/>
                </a:lnTo>
                <a:lnTo>
                  <a:pt x="4308" y="2470"/>
                </a:lnTo>
                <a:lnTo>
                  <a:pt x="4310" y="2476"/>
                </a:lnTo>
                <a:lnTo>
                  <a:pt x="4310" y="2476"/>
                </a:lnTo>
                <a:lnTo>
                  <a:pt x="4320" y="2476"/>
                </a:lnTo>
                <a:lnTo>
                  <a:pt x="4332" y="2480"/>
                </a:lnTo>
                <a:lnTo>
                  <a:pt x="4338" y="2482"/>
                </a:lnTo>
                <a:lnTo>
                  <a:pt x="4342" y="2486"/>
                </a:lnTo>
                <a:lnTo>
                  <a:pt x="4344" y="2494"/>
                </a:lnTo>
                <a:lnTo>
                  <a:pt x="4346" y="2502"/>
                </a:lnTo>
                <a:lnTo>
                  <a:pt x="4346" y="2502"/>
                </a:lnTo>
                <a:lnTo>
                  <a:pt x="4340" y="2512"/>
                </a:lnTo>
                <a:lnTo>
                  <a:pt x="4340" y="2512"/>
                </a:lnTo>
                <a:lnTo>
                  <a:pt x="4360" y="2522"/>
                </a:lnTo>
                <a:lnTo>
                  <a:pt x="4372" y="2528"/>
                </a:lnTo>
                <a:lnTo>
                  <a:pt x="4384" y="2538"/>
                </a:lnTo>
                <a:lnTo>
                  <a:pt x="4384" y="2538"/>
                </a:lnTo>
                <a:lnTo>
                  <a:pt x="4384" y="2564"/>
                </a:lnTo>
                <a:lnTo>
                  <a:pt x="4384" y="2564"/>
                </a:lnTo>
                <a:lnTo>
                  <a:pt x="4366" y="2582"/>
                </a:lnTo>
                <a:lnTo>
                  <a:pt x="4366" y="2582"/>
                </a:lnTo>
                <a:lnTo>
                  <a:pt x="4354" y="2588"/>
                </a:lnTo>
                <a:lnTo>
                  <a:pt x="4344" y="2594"/>
                </a:lnTo>
                <a:lnTo>
                  <a:pt x="4326" y="2610"/>
                </a:lnTo>
                <a:lnTo>
                  <a:pt x="4306" y="2628"/>
                </a:lnTo>
                <a:lnTo>
                  <a:pt x="4286" y="2646"/>
                </a:lnTo>
                <a:lnTo>
                  <a:pt x="4286" y="2646"/>
                </a:lnTo>
                <a:lnTo>
                  <a:pt x="4262" y="2652"/>
                </a:lnTo>
                <a:lnTo>
                  <a:pt x="4262" y="2652"/>
                </a:lnTo>
                <a:lnTo>
                  <a:pt x="4262" y="2660"/>
                </a:lnTo>
                <a:lnTo>
                  <a:pt x="4262" y="2660"/>
                </a:lnTo>
                <a:lnTo>
                  <a:pt x="4266" y="2664"/>
                </a:lnTo>
                <a:lnTo>
                  <a:pt x="4272" y="2668"/>
                </a:lnTo>
                <a:lnTo>
                  <a:pt x="4280" y="2670"/>
                </a:lnTo>
                <a:lnTo>
                  <a:pt x="4290" y="2670"/>
                </a:lnTo>
                <a:lnTo>
                  <a:pt x="4290" y="2670"/>
                </a:lnTo>
                <a:lnTo>
                  <a:pt x="4304" y="2660"/>
                </a:lnTo>
                <a:lnTo>
                  <a:pt x="4312" y="2652"/>
                </a:lnTo>
                <a:lnTo>
                  <a:pt x="4324" y="2648"/>
                </a:lnTo>
                <a:lnTo>
                  <a:pt x="4342" y="2646"/>
                </a:lnTo>
                <a:lnTo>
                  <a:pt x="4342" y="2646"/>
                </a:lnTo>
                <a:lnTo>
                  <a:pt x="4360" y="2656"/>
                </a:lnTo>
                <a:lnTo>
                  <a:pt x="4378" y="2662"/>
                </a:lnTo>
                <a:lnTo>
                  <a:pt x="4400" y="2666"/>
                </a:lnTo>
                <a:lnTo>
                  <a:pt x="4424" y="2668"/>
                </a:lnTo>
                <a:lnTo>
                  <a:pt x="4424" y="2668"/>
                </a:lnTo>
                <a:lnTo>
                  <a:pt x="4426" y="2670"/>
                </a:lnTo>
                <a:lnTo>
                  <a:pt x="4428" y="2674"/>
                </a:lnTo>
                <a:lnTo>
                  <a:pt x="4426" y="2680"/>
                </a:lnTo>
                <a:lnTo>
                  <a:pt x="4420" y="2686"/>
                </a:lnTo>
                <a:lnTo>
                  <a:pt x="4414" y="2694"/>
                </a:lnTo>
                <a:lnTo>
                  <a:pt x="4398" y="2708"/>
                </a:lnTo>
                <a:lnTo>
                  <a:pt x="4384" y="2716"/>
                </a:lnTo>
                <a:lnTo>
                  <a:pt x="4384" y="2716"/>
                </a:lnTo>
                <a:lnTo>
                  <a:pt x="4376" y="2722"/>
                </a:lnTo>
                <a:lnTo>
                  <a:pt x="4374" y="2726"/>
                </a:lnTo>
                <a:lnTo>
                  <a:pt x="4376" y="2730"/>
                </a:lnTo>
                <a:lnTo>
                  <a:pt x="4376" y="2730"/>
                </a:lnTo>
                <a:lnTo>
                  <a:pt x="4390" y="2730"/>
                </a:lnTo>
                <a:lnTo>
                  <a:pt x="4390" y="2730"/>
                </a:lnTo>
                <a:lnTo>
                  <a:pt x="4402" y="2714"/>
                </a:lnTo>
                <a:lnTo>
                  <a:pt x="4402" y="2714"/>
                </a:lnTo>
                <a:lnTo>
                  <a:pt x="4414" y="2716"/>
                </a:lnTo>
                <a:lnTo>
                  <a:pt x="4414" y="2716"/>
                </a:lnTo>
                <a:lnTo>
                  <a:pt x="4420" y="2728"/>
                </a:lnTo>
                <a:lnTo>
                  <a:pt x="4420" y="2738"/>
                </a:lnTo>
                <a:lnTo>
                  <a:pt x="4422" y="2752"/>
                </a:lnTo>
                <a:lnTo>
                  <a:pt x="4422" y="2752"/>
                </a:lnTo>
                <a:lnTo>
                  <a:pt x="4412" y="2762"/>
                </a:lnTo>
                <a:lnTo>
                  <a:pt x="4412" y="2762"/>
                </a:lnTo>
                <a:lnTo>
                  <a:pt x="4392" y="2766"/>
                </a:lnTo>
                <a:lnTo>
                  <a:pt x="4382" y="2770"/>
                </a:lnTo>
                <a:lnTo>
                  <a:pt x="4380" y="2774"/>
                </a:lnTo>
                <a:lnTo>
                  <a:pt x="4378" y="2778"/>
                </a:lnTo>
                <a:lnTo>
                  <a:pt x="4378" y="2778"/>
                </a:lnTo>
                <a:lnTo>
                  <a:pt x="4400" y="2790"/>
                </a:lnTo>
                <a:lnTo>
                  <a:pt x="4400" y="2790"/>
                </a:lnTo>
                <a:lnTo>
                  <a:pt x="4396" y="2846"/>
                </a:lnTo>
                <a:lnTo>
                  <a:pt x="4396" y="2846"/>
                </a:lnTo>
                <a:lnTo>
                  <a:pt x="4404" y="2860"/>
                </a:lnTo>
                <a:lnTo>
                  <a:pt x="4404" y="2860"/>
                </a:lnTo>
                <a:lnTo>
                  <a:pt x="4402" y="2870"/>
                </a:lnTo>
                <a:lnTo>
                  <a:pt x="4400" y="2882"/>
                </a:lnTo>
                <a:lnTo>
                  <a:pt x="4396" y="2894"/>
                </a:lnTo>
                <a:lnTo>
                  <a:pt x="4392" y="2900"/>
                </a:lnTo>
                <a:lnTo>
                  <a:pt x="4388" y="2904"/>
                </a:lnTo>
                <a:lnTo>
                  <a:pt x="4388" y="2904"/>
                </a:lnTo>
                <a:lnTo>
                  <a:pt x="4368" y="2904"/>
                </a:lnTo>
                <a:lnTo>
                  <a:pt x="4368" y="2904"/>
                </a:lnTo>
                <a:lnTo>
                  <a:pt x="4364" y="2892"/>
                </a:lnTo>
                <a:lnTo>
                  <a:pt x="4364" y="2892"/>
                </a:lnTo>
                <a:lnTo>
                  <a:pt x="4336" y="2920"/>
                </a:lnTo>
                <a:lnTo>
                  <a:pt x="4328" y="2930"/>
                </a:lnTo>
                <a:lnTo>
                  <a:pt x="4322" y="2942"/>
                </a:lnTo>
                <a:lnTo>
                  <a:pt x="4318" y="2954"/>
                </a:lnTo>
                <a:lnTo>
                  <a:pt x="4316" y="2968"/>
                </a:lnTo>
                <a:lnTo>
                  <a:pt x="4316" y="3008"/>
                </a:lnTo>
                <a:lnTo>
                  <a:pt x="4316" y="3008"/>
                </a:lnTo>
                <a:lnTo>
                  <a:pt x="4310" y="3018"/>
                </a:lnTo>
                <a:lnTo>
                  <a:pt x="4302" y="3028"/>
                </a:lnTo>
                <a:lnTo>
                  <a:pt x="4282" y="3048"/>
                </a:lnTo>
                <a:lnTo>
                  <a:pt x="4282" y="3048"/>
                </a:lnTo>
                <a:lnTo>
                  <a:pt x="4280" y="3084"/>
                </a:lnTo>
                <a:lnTo>
                  <a:pt x="4280" y="3084"/>
                </a:lnTo>
                <a:lnTo>
                  <a:pt x="4272" y="3088"/>
                </a:lnTo>
                <a:lnTo>
                  <a:pt x="4264" y="3090"/>
                </a:lnTo>
                <a:lnTo>
                  <a:pt x="4250" y="3092"/>
                </a:lnTo>
                <a:lnTo>
                  <a:pt x="4238" y="3090"/>
                </a:lnTo>
                <a:lnTo>
                  <a:pt x="4230" y="3092"/>
                </a:lnTo>
                <a:lnTo>
                  <a:pt x="4224" y="3094"/>
                </a:lnTo>
                <a:lnTo>
                  <a:pt x="4224" y="3094"/>
                </a:lnTo>
                <a:lnTo>
                  <a:pt x="4240" y="3108"/>
                </a:lnTo>
                <a:lnTo>
                  <a:pt x="4240" y="3108"/>
                </a:lnTo>
                <a:lnTo>
                  <a:pt x="4244" y="3116"/>
                </a:lnTo>
                <a:lnTo>
                  <a:pt x="4244" y="3116"/>
                </a:lnTo>
                <a:lnTo>
                  <a:pt x="4268" y="3126"/>
                </a:lnTo>
                <a:lnTo>
                  <a:pt x="4268" y="3126"/>
                </a:lnTo>
                <a:lnTo>
                  <a:pt x="4268" y="3134"/>
                </a:lnTo>
                <a:lnTo>
                  <a:pt x="4268" y="3134"/>
                </a:lnTo>
                <a:lnTo>
                  <a:pt x="4256" y="3142"/>
                </a:lnTo>
                <a:lnTo>
                  <a:pt x="4250" y="3146"/>
                </a:lnTo>
                <a:lnTo>
                  <a:pt x="4246" y="3154"/>
                </a:lnTo>
                <a:lnTo>
                  <a:pt x="4246" y="3170"/>
                </a:lnTo>
                <a:lnTo>
                  <a:pt x="4246" y="3170"/>
                </a:lnTo>
                <a:lnTo>
                  <a:pt x="4242" y="3176"/>
                </a:lnTo>
                <a:lnTo>
                  <a:pt x="4240" y="3184"/>
                </a:lnTo>
                <a:lnTo>
                  <a:pt x="4238" y="3206"/>
                </a:lnTo>
                <a:lnTo>
                  <a:pt x="4238" y="3206"/>
                </a:lnTo>
                <a:lnTo>
                  <a:pt x="4242" y="3212"/>
                </a:lnTo>
                <a:lnTo>
                  <a:pt x="4248" y="3218"/>
                </a:lnTo>
                <a:lnTo>
                  <a:pt x="4252" y="3226"/>
                </a:lnTo>
                <a:lnTo>
                  <a:pt x="4254" y="3238"/>
                </a:lnTo>
                <a:lnTo>
                  <a:pt x="4254" y="3238"/>
                </a:lnTo>
                <a:lnTo>
                  <a:pt x="4214" y="3240"/>
                </a:lnTo>
                <a:lnTo>
                  <a:pt x="4214" y="3240"/>
                </a:lnTo>
                <a:lnTo>
                  <a:pt x="4216" y="3248"/>
                </a:lnTo>
                <a:lnTo>
                  <a:pt x="4218" y="3250"/>
                </a:lnTo>
                <a:lnTo>
                  <a:pt x="4222" y="3254"/>
                </a:lnTo>
                <a:lnTo>
                  <a:pt x="4222" y="3254"/>
                </a:lnTo>
                <a:lnTo>
                  <a:pt x="4222" y="3260"/>
                </a:lnTo>
                <a:lnTo>
                  <a:pt x="4222" y="3260"/>
                </a:lnTo>
                <a:lnTo>
                  <a:pt x="4192" y="3282"/>
                </a:lnTo>
                <a:lnTo>
                  <a:pt x="4192" y="3282"/>
                </a:lnTo>
                <a:lnTo>
                  <a:pt x="4190" y="3292"/>
                </a:lnTo>
                <a:lnTo>
                  <a:pt x="4188" y="3304"/>
                </a:lnTo>
                <a:lnTo>
                  <a:pt x="4182" y="3316"/>
                </a:lnTo>
                <a:lnTo>
                  <a:pt x="4174" y="3328"/>
                </a:lnTo>
                <a:lnTo>
                  <a:pt x="4174" y="3328"/>
                </a:lnTo>
                <a:lnTo>
                  <a:pt x="4158" y="3342"/>
                </a:lnTo>
                <a:lnTo>
                  <a:pt x="4158" y="3342"/>
                </a:lnTo>
                <a:lnTo>
                  <a:pt x="4126" y="3344"/>
                </a:lnTo>
                <a:lnTo>
                  <a:pt x="4126" y="3344"/>
                </a:lnTo>
                <a:lnTo>
                  <a:pt x="4126" y="3348"/>
                </a:lnTo>
                <a:lnTo>
                  <a:pt x="4128" y="3352"/>
                </a:lnTo>
                <a:lnTo>
                  <a:pt x="4136" y="3356"/>
                </a:lnTo>
                <a:lnTo>
                  <a:pt x="4136" y="3356"/>
                </a:lnTo>
                <a:lnTo>
                  <a:pt x="4136" y="3370"/>
                </a:lnTo>
                <a:lnTo>
                  <a:pt x="4136" y="3370"/>
                </a:lnTo>
                <a:lnTo>
                  <a:pt x="4130" y="3374"/>
                </a:lnTo>
                <a:lnTo>
                  <a:pt x="4124" y="3376"/>
                </a:lnTo>
                <a:lnTo>
                  <a:pt x="4116" y="3378"/>
                </a:lnTo>
                <a:lnTo>
                  <a:pt x="4116" y="3378"/>
                </a:lnTo>
                <a:lnTo>
                  <a:pt x="4102" y="3388"/>
                </a:lnTo>
                <a:lnTo>
                  <a:pt x="4088" y="3400"/>
                </a:lnTo>
                <a:lnTo>
                  <a:pt x="4076" y="3414"/>
                </a:lnTo>
                <a:lnTo>
                  <a:pt x="4066" y="3428"/>
                </a:lnTo>
                <a:lnTo>
                  <a:pt x="4066" y="3428"/>
                </a:lnTo>
                <a:lnTo>
                  <a:pt x="4062" y="3444"/>
                </a:lnTo>
                <a:lnTo>
                  <a:pt x="4062" y="3444"/>
                </a:lnTo>
                <a:lnTo>
                  <a:pt x="4044" y="3460"/>
                </a:lnTo>
                <a:lnTo>
                  <a:pt x="4028" y="3470"/>
                </a:lnTo>
                <a:lnTo>
                  <a:pt x="4010" y="3478"/>
                </a:lnTo>
                <a:lnTo>
                  <a:pt x="3990" y="3482"/>
                </a:lnTo>
                <a:lnTo>
                  <a:pt x="3990" y="3482"/>
                </a:lnTo>
                <a:lnTo>
                  <a:pt x="3974" y="3496"/>
                </a:lnTo>
                <a:lnTo>
                  <a:pt x="3960" y="3508"/>
                </a:lnTo>
                <a:lnTo>
                  <a:pt x="3960" y="3508"/>
                </a:lnTo>
                <a:lnTo>
                  <a:pt x="3960" y="3514"/>
                </a:lnTo>
                <a:lnTo>
                  <a:pt x="3960" y="3514"/>
                </a:lnTo>
                <a:lnTo>
                  <a:pt x="3962" y="3518"/>
                </a:lnTo>
                <a:lnTo>
                  <a:pt x="3964" y="3526"/>
                </a:lnTo>
                <a:lnTo>
                  <a:pt x="3964" y="3534"/>
                </a:lnTo>
                <a:lnTo>
                  <a:pt x="3960" y="3544"/>
                </a:lnTo>
                <a:lnTo>
                  <a:pt x="3960" y="3544"/>
                </a:lnTo>
                <a:lnTo>
                  <a:pt x="3930" y="3558"/>
                </a:lnTo>
                <a:lnTo>
                  <a:pt x="3930" y="3558"/>
                </a:lnTo>
                <a:lnTo>
                  <a:pt x="3908" y="3572"/>
                </a:lnTo>
                <a:lnTo>
                  <a:pt x="3888" y="3584"/>
                </a:lnTo>
                <a:lnTo>
                  <a:pt x="3868" y="3596"/>
                </a:lnTo>
                <a:lnTo>
                  <a:pt x="3848" y="3612"/>
                </a:lnTo>
                <a:lnTo>
                  <a:pt x="3848" y="3612"/>
                </a:lnTo>
                <a:lnTo>
                  <a:pt x="3836" y="3610"/>
                </a:lnTo>
                <a:lnTo>
                  <a:pt x="3826" y="3606"/>
                </a:lnTo>
                <a:lnTo>
                  <a:pt x="3820" y="3602"/>
                </a:lnTo>
                <a:lnTo>
                  <a:pt x="3814" y="3602"/>
                </a:lnTo>
                <a:lnTo>
                  <a:pt x="3814" y="3602"/>
                </a:lnTo>
                <a:lnTo>
                  <a:pt x="3802" y="3616"/>
                </a:lnTo>
                <a:lnTo>
                  <a:pt x="3802" y="3616"/>
                </a:lnTo>
                <a:lnTo>
                  <a:pt x="3778" y="3616"/>
                </a:lnTo>
                <a:lnTo>
                  <a:pt x="3778" y="3616"/>
                </a:lnTo>
                <a:lnTo>
                  <a:pt x="3764" y="3606"/>
                </a:lnTo>
                <a:lnTo>
                  <a:pt x="3764" y="3606"/>
                </a:lnTo>
                <a:lnTo>
                  <a:pt x="3764" y="3620"/>
                </a:lnTo>
                <a:lnTo>
                  <a:pt x="3760" y="3628"/>
                </a:lnTo>
                <a:lnTo>
                  <a:pt x="3758" y="3630"/>
                </a:lnTo>
                <a:lnTo>
                  <a:pt x="3754" y="3634"/>
                </a:lnTo>
                <a:lnTo>
                  <a:pt x="3754" y="3634"/>
                </a:lnTo>
                <a:lnTo>
                  <a:pt x="3742" y="3636"/>
                </a:lnTo>
                <a:lnTo>
                  <a:pt x="3736" y="3638"/>
                </a:lnTo>
                <a:lnTo>
                  <a:pt x="3734" y="3644"/>
                </a:lnTo>
                <a:lnTo>
                  <a:pt x="3732" y="3654"/>
                </a:lnTo>
                <a:lnTo>
                  <a:pt x="3732" y="3654"/>
                </a:lnTo>
                <a:lnTo>
                  <a:pt x="3726" y="3658"/>
                </a:lnTo>
                <a:lnTo>
                  <a:pt x="3720" y="3658"/>
                </a:lnTo>
                <a:lnTo>
                  <a:pt x="3708" y="3658"/>
                </a:lnTo>
                <a:lnTo>
                  <a:pt x="3698" y="3654"/>
                </a:lnTo>
                <a:lnTo>
                  <a:pt x="3692" y="3652"/>
                </a:lnTo>
                <a:lnTo>
                  <a:pt x="3692" y="3652"/>
                </a:lnTo>
                <a:lnTo>
                  <a:pt x="3688" y="3638"/>
                </a:lnTo>
                <a:lnTo>
                  <a:pt x="3688" y="3638"/>
                </a:lnTo>
                <a:lnTo>
                  <a:pt x="3682" y="3638"/>
                </a:lnTo>
                <a:lnTo>
                  <a:pt x="3682" y="3638"/>
                </a:lnTo>
                <a:lnTo>
                  <a:pt x="3652" y="3612"/>
                </a:lnTo>
                <a:lnTo>
                  <a:pt x="3652" y="3612"/>
                </a:lnTo>
                <a:lnTo>
                  <a:pt x="3648" y="3624"/>
                </a:lnTo>
                <a:lnTo>
                  <a:pt x="3644" y="3636"/>
                </a:lnTo>
                <a:lnTo>
                  <a:pt x="3644" y="3636"/>
                </a:lnTo>
                <a:lnTo>
                  <a:pt x="3630" y="3658"/>
                </a:lnTo>
                <a:lnTo>
                  <a:pt x="3612" y="3680"/>
                </a:lnTo>
                <a:lnTo>
                  <a:pt x="3612" y="3680"/>
                </a:lnTo>
                <a:lnTo>
                  <a:pt x="3600" y="3686"/>
                </a:lnTo>
                <a:lnTo>
                  <a:pt x="3592" y="3694"/>
                </a:lnTo>
                <a:lnTo>
                  <a:pt x="3584" y="3702"/>
                </a:lnTo>
                <a:lnTo>
                  <a:pt x="3576" y="3710"/>
                </a:lnTo>
                <a:lnTo>
                  <a:pt x="3576" y="3710"/>
                </a:lnTo>
                <a:lnTo>
                  <a:pt x="3562" y="3712"/>
                </a:lnTo>
                <a:lnTo>
                  <a:pt x="3552" y="3716"/>
                </a:lnTo>
                <a:lnTo>
                  <a:pt x="3544" y="3724"/>
                </a:lnTo>
                <a:lnTo>
                  <a:pt x="3536" y="3730"/>
                </a:lnTo>
                <a:lnTo>
                  <a:pt x="3536" y="3730"/>
                </a:lnTo>
                <a:lnTo>
                  <a:pt x="3512" y="3730"/>
                </a:lnTo>
                <a:lnTo>
                  <a:pt x="3504" y="3732"/>
                </a:lnTo>
                <a:lnTo>
                  <a:pt x="3498" y="3734"/>
                </a:lnTo>
                <a:lnTo>
                  <a:pt x="3498" y="3734"/>
                </a:lnTo>
                <a:lnTo>
                  <a:pt x="3494" y="3742"/>
                </a:lnTo>
                <a:lnTo>
                  <a:pt x="3488" y="3748"/>
                </a:lnTo>
                <a:lnTo>
                  <a:pt x="3482" y="3750"/>
                </a:lnTo>
                <a:lnTo>
                  <a:pt x="3476" y="3752"/>
                </a:lnTo>
                <a:lnTo>
                  <a:pt x="3470" y="3752"/>
                </a:lnTo>
                <a:lnTo>
                  <a:pt x="3464" y="3750"/>
                </a:lnTo>
                <a:lnTo>
                  <a:pt x="3452" y="3744"/>
                </a:lnTo>
                <a:lnTo>
                  <a:pt x="3452" y="3744"/>
                </a:lnTo>
                <a:lnTo>
                  <a:pt x="3430" y="3750"/>
                </a:lnTo>
                <a:lnTo>
                  <a:pt x="3410" y="3758"/>
                </a:lnTo>
                <a:lnTo>
                  <a:pt x="3390" y="3768"/>
                </a:lnTo>
                <a:lnTo>
                  <a:pt x="3370" y="3774"/>
                </a:lnTo>
                <a:lnTo>
                  <a:pt x="3370" y="3774"/>
                </a:lnTo>
                <a:lnTo>
                  <a:pt x="3344" y="3776"/>
                </a:lnTo>
                <a:lnTo>
                  <a:pt x="3336" y="3778"/>
                </a:lnTo>
                <a:lnTo>
                  <a:pt x="3328" y="3780"/>
                </a:lnTo>
                <a:lnTo>
                  <a:pt x="3324" y="3786"/>
                </a:lnTo>
                <a:lnTo>
                  <a:pt x="3320" y="3792"/>
                </a:lnTo>
                <a:lnTo>
                  <a:pt x="3316" y="3804"/>
                </a:lnTo>
                <a:lnTo>
                  <a:pt x="3312" y="3816"/>
                </a:lnTo>
                <a:lnTo>
                  <a:pt x="3312" y="3816"/>
                </a:lnTo>
                <a:lnTo>
                  <a:pt x="3306" y="3822"/>
                </a:lnTo>
                <a:lnTo>
                  <a:pt x="3298" y="3824"/>
                </a:lnTo>
                <a:lnTo>
                  <a:pt x="3292" y="3828"/>
                </a:lnTo>
                <a:lnTo>
                  <a:pt x="3288" y="3834"/>
                </a:lnTo>
                <a:lnTo>
                  <a:pt x="3288" y="3834"/>
                </a:lnTo>
                <a:lnTo>
                  <a:pt x="3324" y="3876"/>
                </a:lnTo>
                <a:lnTo>
                  <a:pt x="3324" y="3876"/>
                </a:lnTo>
                <a:lnTo>
                  <a:pt x="3324" y="3898"/>
                </a:lnTo>
                <a:lnTo>
                  <a:pt x="3324" y="3898"/>
                </a:lnTo>
                <a:lnTo>
                  <a:pt x="3310" y="3906"/>
                </a:lnTo>
                <a:lnTo>
                  <a:pt x="3298" y="3912"/>
                </a:lnTo>
                <a:lnTo>
                  <a:pt x="3284" y="3914"/>
                </a:lnTo>
                <a:lnTo>
                  <a:pt x="3272" y="3914"/>
                </a:lnTo>
                <a:lnTo>
                  <a:pt x="3272" y="3914"/>
                </a:lnTo>
                <a:close/>
              </a:path>
            </a:pathLst>
          </a:custGeom>
          <a:solidFill>
            <a:srgbClr val="DCDDD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2" name="Freeform 10"/>
          <p:cNvSpPr>
            <a:spLocks/>
          </p:cNvSpPr>
          <p:nvPr/>
        </p:nvSpPr>
        <p:spPr bwMode="auto">
          <a:xfrm>
            <a:off x="5661025" y="5511800"/>
            <a:ext cx="1244600" cy="955675"/>
          </a:xfrm>
          <a:custGeom>
            <a:avLst/>
            <a:gdLst/>
            <a:ahLst/>
            <a:cxnLst>
              <a:cxn ang="0">
                <a:pos x="40" y="590"/>
              </a:cxn>
              <a:cxn ang="0">
                <a:pos x="0" y="520"/>
              </a:cxn>
              <a:cxn ang="0">
                <a:pos x="8" y="486"/>
              </a:cxn>
              <a:cxn ang="0">
                <a:pos x="26" y="440"/>
              </a:cxn>
              <a:cxn ang="0">
                <a:pos x="66" y="396"/>
              </a:cxn>
              <a:cxn ang="0">
                <a:pos x="124" y="342"/>
              </a:cxn>
              <a:cxn ang="0">
                <a:pos x="184" y="276"/>
              </a:cxn>
              <a:cxn ang="0">
                <a:pos x="214" y="230"/>
              </a:cxn>
              <a:cxn ang="0">
                <a:pos x="218" y="196"/>
              </a:cxn>
              <a:cxn ang="0">
                <a:pos x="248" y="164"/>
              </a:cxn>
              <a:cxn ang="0">
                <a:pos x="254" y="96"/>
              </a:cxn>
              <a:cxn ang="0">
                <a:pos x="264" y="60"/>
              </a:cxn>
              <a:cxn ang="0">
                <a:pos x="298" y="36"/>
              </a:cxn>
              <a:cxn ang="0">
                <a:pos x="352" y="68"/>
              </a:cxn>
              <a:cxn ang="0">
                <a:pos x="360" y="32"/>
              </a:cxn>
              <a:cxn ang="0">
                <a:pos x="346" y="8"/>
              </a:cxn>
              <a:cxn ang="0">
                <a:pos x="454" y="10"/>
              </a:cxn>
              <a:cxn ang="0">
                <a:pos x="506" y="0"/>
              </a:cxn>
              <a:cxn ang="0">
                <a:pos x="518" y="20"/>
              </a:cxn>
              <a:cxn ang="0">
                <a:pos x="478" y="82"/>
              </a:cxn>
              <a:cxn ang="0">
                <a:pos x="500" y="96"/>
              </a:cxn>
              <a:cxn ang="0">
                <a:pos x="580" y="72"/>
              </a:cxn>
              <a:cxn ang="0">
                <a:pos x="612" y="84"/>
              </a:cxn>
              <a:cxn ang="0">
                <a:pos x="668" y="58"/>
              </a:cxn>
              <a:cxn ang="0">
                <a:pos x="710" y="56"/>
              </a:cxn>
              <a:cxn ang="0">
                <a:pos x="784" y="152"/>
              </a:cxn>
              <a:cxn ang="0">
                <a:pos x="752" y="174"/>
              </a:cxn>
              <a:cxn ang="0">
                <a:pos x="728" y="196"/>
              </a:cxn>
              <a:cxn ang="0">
                <a:pos x="728" y="224"/>
              </a:cxn>
              <a:cxn ang="0">
                <a:pos x="704" y="242"/>
              </a:cxn>
              <a:cxn ang="0">
                <a:pos x="634" y="282"/>
              </a:cxn>
              <a:cxn ang="0">
                <a:pos x="606" y="296"/>
              </a:cxn>
              <a:cxn ang="0">
                <a:pos x="582" y="288"/>
              </a:cxn>
              <a:cxn ang="0">
                <a:pos x="556" y="304"/>
              </a:cxn>
              <a:cxn ang="0">
                <a:pos x="544" y="292"/>
              </a:cxn>
              <a:cxn ang="0">
                <a:pos x="526" y="294"/>
              </a:cxn>
              <a:cxn ang="0">
                <a:pos x="516" y="326"/>
              </a:cxn>
              <a:cxn ang="0">
                <a:pos x="498" y="338"/>
              </a:cxn>
              <a:cxn ang="0">
                <a:pos x="478" y="342"/>
              </a:cxn>
              <a:cxn ang="0">
                <a:pos x="468" y="326"/>
              </a:cxn>
              <a:cxn ang="0">
                <a:pos x="436" y="302"/>
              </a:cxn>
              <a:cxn ang="0">
                <a:pos x="408" y="330"/>
              </a:cxn>
              <a:cxn ang="0">
                <a:pos x="374" y="368"/>
              </a:cxn>
              <a:cxn ang="0">
                <a:pos x="350" y="394"/>
              </a:cxn>
              <a:cxn ang="0">
                <a:pos x="306" y="418"/>
              </a:cxn>
              <a:cxn ang="0">
                <a:pos x="270" y="422"/>
              </a:cxn>
              <a:cxn ang="0">
                <a:pos x="256" y="438"/>
              </a:cxn>
              <a:cxn ang="0">
                <a:pos x="218" y="432"/>
              </a:cxn>
              <a:cxn ang="0">
                <a:pos x="140" y="462"/>
              </a:cxn>
              <a:cxn ang="0">
                <a:pos x="92" y="474"/>
              </a:cxn>
              <a:cxn ang="0">
                <a:pos x="76" y="510"/>
              </a:cxn>
              <a:cxn ang="0">
                <a:pos x="52" y="542"/>
              </a:cxn>
              <a:cxn ang="0">
                <a:pos x="78" y="566"/>
              </a:cxn>
              <a:cxn ang="0">
                <a:pos x="86" y="590"/>
              </a:cxn>
              <a:cxn ang="0">
                <a:pos x="54" y="602"/>
              </a:cxn>
            </a:cxnLst>
            <a:rect l="0" t="0" r="r" b="b"/>
            <a:pathLst>
              <a:path w="784" h="602">
                <a:moveTo>
                  <a:pt x="54" y="602"/>
                </a:moveTo>
                <a:lnTo>
                  <a:pt x="54" y="602"/>
                </a:lnTo>
                <a:lnTo>
                  <a:pt x="46" y="596"/>
                </a:lnTo>
                <a:lnTo>
                  <a:pt x="40" y="590"/>
                </a:lnTo>
                <a:lnTo>
                  <a:pt x="34" y="580"/>
                </a:lnTo>
                <a:lnTo>
                  <a:pt x="28" y="558"/>
                </a:lnTo>
                <a:lnTo>
                  <a:pt x="28" y="558"/>
                </a:lnTo>
                <a:lnTo>
                  <a:pt x="0" y="520"/>
                </a:lnTo>
                <a:lnTo>
                  <a:pt x="0" y="520"/>
                </a:lnTo>
                <a:lnTo>
                  <a:pt x="0" y="502"/>
                </a:lnTo>
                <a:lnTo>
                  <a:pt x="2" y="492"/>
                </a:lnTo>
                <a:lnTo>
                  <a:pt x="8" y="486"/>
                </a:lnTo>
                <a:lnTo>
                  <a:pt x="18" y="478"/>
                </a:lnTo>
                <a:lnTo>
                  <a:pt x="18" y="478"/>
                </a:lnTo>
                <a:lnTo>
                  <a:pt x="22" y="450"/>
                </a:lnTo>
                <a:lnTo>
                  <a:pt x="26" y="440"/>
                </a:lnTo>
                <a:lnTo>
                  <a:pt x="30" y="430"/>
                </a:lnTo>
                <a:lnTo>
                  <a:pt x="36" y="422"/>
                </a:lnTo>
                <a:lnTo>
                  <a:pt x="44" y="414"/>
                </a:lnTo>
                <a:lnTo>
                  <a:pt x="66" y="396"/>
                </a:lnTo>
                <a:lnTo>
                  <a:pt x="66" y="396"/>
                </a:lnTo>
                <a:lnTo>
                  <a:pt x="94" y="366"/>
                </a:lnTo>
                <a:lnTo>
                  <a:pt x="108" y="354"/>
                </a:lnTo>
                <a:lnTo>
                  <a:pt x="124" y="342"/>
                </a:lnTo>
                <a:lnTo>
                  <a:pt x="124" y="342"/>
                </a:lnTo>
                <a:lnTo>
                  <a:pt x="154" y="306"/>
                </a:lnTo>
                <a:lnTo>
                  <a:pt x="184" y="276"/>
                </a:lnTo>
                <a:lnTo>
                  <a:pt x="184" y="276"/>
                </a:lnTo>
                <a:lnTo>
                  <a:pt x="196" y="266"/>
                </a:lnTo>
                <a:lnTo>
                  <a:pt x="204" y="256"/>
                </a:lnTo>
                <a:lnTo>
                  <a:pt x="210" y="244"/>
                </a:lnTo>
                <a:lnTo>
                  <a:pt x="214" y="230"/>
                </a:lnTo>
                <a:lnTo>
                  <a:pt x="214" y="230"/>
                </a:lnTo>
                <a:lnTo>
                  <a:pt x="214" y="214"/>
                </a:lnTo>
                <a:lnTo>
                  <a:pt x="216" y="204"/>
                </a:lnTo>
                <a:lnTo>
                  <a:pt x="218" y="196"/>
                </a:lnTo>
                <a:lnTo>
                  <a:pt x="222" y="190"/>
                </a:lnTo>
                <a:lnTo>
                  <a:pt x="232" y="180"/>
                </a:lnTo>
                <a:lnTo>
                  <a:pt x="240" y="174"/>
                </a:lnTo>
                <a:lnTo>
                  <a:pt x="248" y="164"/>
                </a:lnTo>
                <a:lnTo>
                  <a:pt x="248" y="164"/>
                </a:lnTo>
                <a:lnTo>
                  <a:pt x="244" y="106"/>
                </a:lnTo>
                <a:lnTo>
                  <a:pt x="244" y="106"/>
                </a:lnTo>
                <a:lnTo>
                  <a:pt x="254" y="96"/>
                </a:lnTo>
                <a:lnTo>
                  <a:pt x="260" y="84"/>
                </a:lnTo>
                <a:lnTo>
                  <a:pt x="262" y="72"/>
                </a:lnTo>
                <a:lnTo>
                  <a:pt x="264" y="60"/>
                </a:lnTo>
                <a:lnTo>
                  <a:pt x="264" y="60"/>
                </a:lnTo>
                <a:lnTo>
                  <a:pt x="278" y="36"/>
                </a:lnTo>
                <a:lnTo>
                  <a:pt x="278" y="36"/>
                </a:lnTo>
                <a:lnTo>
                  <a:pt x="298" y="36"/>
                </a:lnTo>
                <a:lnTo>
                  <a:pt x="298" y="36"/>
                </a:lnTo>
                <a:lnTo>
                  <a:pt x="332" y="68"/>
                </a:lnTo>
                <a:lnTo>
                  <a:pt x="332" y="68"/>
                </a:lnTo>
                <a:lnTo>
                  <a:pt x="352" y="68"/>
                </a:lnTo>
                <a:lnTo>
                  <a:pt x="352" y="68"/>
                </a:lnTo>
                <a:lnTo>
                  <a:pt x="354" y="64"/>
                </a:lnTo>
                <a:lnTo>
                  <a:pt x="356" y="60"/>
                </a:lnTo>
                <a:lnTo>
                  <a:pt x="358" y="48"/>
                </a:lnTo>
                <a:lnTo>
                  <a:pt x="360" y="32"/>
                </a:lnTo>
                <a:lnTo>
                  <a:pt x="360" y="32"/>
                </a:lnTo>
                <a:lnTo>
                  <a:pt x="340" y="10"/>
                </a:lnTo>
                <a:lnTo>
                  <a:pt x="340" y="10"/>
                </a:lnTo>
                <a:lnTo>
                  <a:pt x="346" y="8"/>
                </a:lnTo>
                <a:lnTo>
                  <a:pt x="346" y="8"/>
                </a:lnTo>
                <a:lnTo>
                  <a:pt x="442" y="8"/>
                </a:lnTo>
                <a:lnTo>
                  <a:pt x="442" y="8"/>
                </a:lnTo>
                <a:lnTo>
                  <a:pt x="454" y="10"/>
                </a:lnTo>
                <a:lnTo>
                  <a:pt x="472" y="10"/>
                </a:lnTo>
                <a:lnTo>
                  <a:pt x="490" y="8"/>
                </a:lnTo>
                <a:lnTo>
                  <a:pt x="500" y="4"/>
                </a:lnTo>
                <a:lnTo>
                  <a:pt x="506" y="0"/>
                </a:lnTo>
                <a:lnTo>
                  <a:pt x="506" y="0"/>
                </a:lnTo>
                <a:lnTo>
                  <a:pt x="518" y="0"/>
                </a:lnTo>
                <a:lnTo>
                  <a:pt x="518" y="0"/>
                </a:lnTo>
                <a:lnTo>
                  <a:pt x="518" y="20"/>
                </a:lnTo>
                <a:lnTo>
                  <a:pt x="518" y="20"/>
                </a:lnTo>
                <a:lnTo>
                  <a:pt x="476" y="68"/>
                </a:lnTo>
                <a:lnTo>
                  <a:pt x="476" y="68"/>
                </a:lnTo>
                <a:lnTo>
                  <a:pt x="478" y="82"/>
                </a:lnTo>
                <a:lnTo>
                  <a:pt x="482" y="88"/>
                </a:lnTo>
                <a:lnTo>
                  <a:pt x="486" y="92"/>
                </a:lnTo>
                <a:lnTo>
                  <a:pt x="492" y="94"/>
                </a:lnTo>
                <a:lnTo>
                  <a:pt x="500" y="96"/>
                </a:lnTo>
                <a:lnTo>
                  <a:pt x="524" y="98"/>
                </a:lnTo>
                <a:lnTo>
                  <a:pt x="524" y="98"/>
                </a:lnTo>
                <a:lnTo>
                  <a:pt x="580" y="72"/>
                </a:lnTo>
                <a:lnTo>
                  <a:pt x="580" y="72"/>
                </a:lnTo>
                <a:lnTo>
                  <a:pt x="600" y="72"/>
                </a:lnTo>
                <a:lnTo>
                  <a:pt x="600" y="72"/>
                </a:lnTo>
                <a:lnTo>
                  <a:pt x="612" y="84"/>
                </a:lnTo>
                <a:lnTo>
                  <a:pt x="612" y="84"/>
                </a:lnTo>
                <a:lnTo>
                  <a:pt x="624" y="82"/>
                </a:lnTo>
                <a:lnTo>
                  <a:pt x="634" y="78"/>
                </a:lnTo>
                <a:lnTo>
                  <a:pt x="656" y="64"/>
                </a:lnTo>
                <a:lnTo>
                  <a:pt x="668" y="58"/>
                </a:lnTo>
                <a:lnTo>
                  <a:pt x="680" y="54"/>
                </a:lnTo>
                <a:lnTo>
                  <a:pt x="694" y="52"/>
                </a:lnTo>
                <a:lnTo>
                  <a:pt x="710" y="56"/>
                </a:lnTo>
                <a:lnTo>
                  <a:pt x="710" y="56"/>
                </a:lnTo>
                <a:lnTo>
                  <a:pt x="740" y="92"/>
                </a:lnTo>
                <a:lnTo>
                  <a:pt x="740" y="92"/>
                </a:lnTo>
                <a:lnTo>
                  <a:pt x="784" y="152"/>
                </a:lnTo>
                <a:lnTo>
                  <a:pt x="784" y="152"/>
                </a:lnTo>
                <a:lnTo>
                  <a:pt x="784" y="168"/>
                </a:lnTo>
                <a:lnTo>
                  <a:pt x="784" y="168"/>
                </a:lnTo>
                <a:lnTo>
                  <a:pt x="764" y="170"/>
                </a:lnTo>
                <a:lnTo>
                  <a:pt x="752" y="174"/>
                </a:lnTo>
                <a:lnTo>
                  <a:pt x="752" y="174"/>
                </a:lnTo>
                <a:lnTo>
                  <a:pt x="746" y="180"/>
                </a:lnTo>
                <a:lnTo>
                  <a:pt x="740" y="186"/>
                </a:lnTo>
                <a:lnTo>
                  <a:pt x="728" y="196"/>
                </a:lnTo>
                <a:lnTo>
                  <a:pt x="724" y="200"/>
                </a:lnTo>
                <a:lnTo>
                  <a:pt x="722" y="208"/>
                </a:lnTo>
                <a:lnTo>
                  <a:pt x="722" y="214"/>
                </a:lnTo>
                <a:lnTo>
                  <a:pt x="728" y="224"/>
                </a:lnTo>
                <a:lnTo>
                  <a:pt x="728" y="224"/>
                </a:lnTo>
                <a:lnTo>
                  <a:pt x="728" y="230"/>
                </a:lnTo>
                <a:lnTo>
                  <a:pt x="728" y="230"/>
                </a:lnTo>
                <a:lnTo>
                  <a:pt x="704" y="242"/>
                </a:lnTo>
                <a:lnTo>
                  <a:pt x="680" y="256"/>
                </a:lnTo>
                <a:lnTo>
                  <a:pt x="656" y="270"/>
                </a:lnTo>
                <a:lnTo>
                  <a:pt x="634" y="282"/>
                </a:lnTo>
                <a:lnTo>
                  <a:pt x="634" y="282"/>
                </a:lnTo>
                <a:lnTo>
                  <a:pt x="618" y="298"/>
                </a:lnTo>
                <a:lnTo>
                  <a:pt x="618" y="298"/>
                </a:lnTo>
                <a:lnTo>
                  <a:pt x="612" y="298"/>
                </a:lnTo>
                <a:lnTo>
                  <a:pt x="606" y="296"/>
                </a:lnTo>
                <a:lnTo>
                  <a:pt x="602" y="292"/>
                </a:lnTo>
                <a:lnTo>
                  <a:pt x="600" y="288"/>
                </a:lnTo>
                <a:lnTo>
                  <a:pt x="600" y="288"/>
                </a:lnTo>
                <a:lnTo>
                  <a:pt x="582" y="288"/>
                </a:lnTo>
                <a:lnTo>
                  <a:pt x="582" y="288"/>
                </a:lnTo>
                <a:lnTo>
                  <a:pt x="570" y="304"/>
                </a:lnTo>
                <a:lnTo>
                  <a:pt x="570" y="304"/>
                </a:lnTo>
                <a:lnTo>
                  <a:pt x="556" y="304"/>
                </a:lnTo>
                <a:lnTo>
                  <a:pt x="556" y="304"/>
                </a:lnTo>
                <a:lnTo>
                  <a:pt x="552" y="298"/>
                </a:lnTo>
                <a:lnTo>
                  <a:pt x="548" y="294"/>
                </a:lnTo>
                <a:lnTo>
                  <a:pt x="544" y="292"/>
                </a:lnTo>
                <a:lnTo>
                  <a:pt x="540" y="292"/>
                </a:lnTo>
                <a:lnTo>
                  <a:pt x="534" y="292"/>
                </a:lnTo>
                <a:lnTo>
                  <a:pt x="526" y="294"/>
                </a:lnTo>
                <a:lnTo>
                  <a:pt x="526" y="294"/>
                </a:lnTo>
                <a:lnTo>
                  <a:pt x="526" y="318"/>
                </a:lnTo>
                <a:lnTo>
                  <a:pt x="526" y="318"/>
                </a:lnTo>
                <a:lnTo>
                  <a:pt x="520" y="322"/>
                </a:lnTo>
                <a:lnTo>
                  <a:pt x="516" y="326"/>
                </a:lnTo>
                <a:lnTo>
                  <a:pt x="508" y="328"/>
                </a:lnTo>
                <a:lnTo>
                  <a:pt x="504" y="328"/>
                </a:lnTo>
                <a:lnTo>
                  <a:pt x="500" y="332"/>
                </a:lnTo>
                <a:lnTo>
                  <a:pt x="498" y="338"/>
                </a:lnTo>
                <a:lnTo>
                  <a:pt x="494" y="346"/>
                </a:lnTo>
                <a:lnTo>
                  <a:pt x="494" y="346"/>
                </a:lnTo>
                <a:lnTo>
                  <a:pt x="482" y="344"/>
                </a:lnTo>
                <a:lnTo>
                  <a:pt x="478" y="342"/>
                </a:lnTo>
                <a:lnTo>
                  <a:pt x="476" y="340"/>
                </a:lnTo>
                <a:lnTo>
                  <a:pt x="472" y="334"/>
                </a:lnTo>
                <a:lnTo>
                  <a:pt x="468" y="326"/>
                </a:lnTo>
                <a:lnTo>
                  <a:pt x="468" y="326"/>
                </a:lnTo>
                <a:lnTo>
                  <a:pt x="462" y="326"/>
                </a:lnTo>
                <a:lnTo>
                  <a:pt x="462" y="326"/>
                </a:lnTo>
                <a:lnTo>
                  <a:pt x="436" y="302"/>
                </a:lnTo>
                <a:lnTo>
                  <a:pt x="436" y="302"/>
                </a:lnTo>
                <a:lnTo>
                  <a:pt x="420" y="302"/>
                </a:lnTo>
                <a:lnTo>
                  <a:pt x="420" y="302"/>
                </a:lnTo>
                <a:lnTo>
                  <a:pt x="414" y="314"/>
                </a:lnTo>
                <a:lnTo>
                  <a:pt x="408" y="330"/>
                </a:lnTo>
                <a:lnTo>
                  <a:pt x="408" y="330"/>
                </a:lnTo>
                <a:lnTo>
                  <a:pt x="388" y="362"/>
                </a:lnTo>
                <a:lnTo>
                  <a:pt x="388" y="362"/>
                </a:lnTo>
                <a:lnTo>
                  <a:pt x="374" y="368"/>
                </a:lnTo>
                <a:lnTo>
                  <a:pt x="366" y="374"/>
                </a:lnTo>
                <a:lnTo>
                  <a:pt x="358" y="382"/>
                </a:lnTo>
                <a:lnTo>
                  <a:pt x="350" y="394"/>
                </a:lnTo>
                <a:lnTo>
                  <a:pt x="350" y="394"/>
                </a:lnTo>
                <a:lnTo>
                  <a:pt x="338" y="396"/>
                </a:lnTo>
                <a:lnTo>
                  <a:pt x="328" y="398"/>
                </a:lnTo>
                <a:lnTo>
                  <a:pt x="328" y="398"/>
                </a:lnTo>
                <a:lnTo>
                  <a:pt x="306" y="418"/>
                </a:lnTo>
                <a:lnTo>
                  <a:pt x="306" y="418"/>
                </a:lnTo>
                <a:lnTo>
                  <a:pt x="290" y="418"/>
                </a:lnTo>
                <a:lnTo>
                  <a:pt x="278" y="420"/>
                </a:lnTo>
                <a:lnTo>
                  <a:pt x="270" y="422"/>
                </a:lnTo>
                <a:lnTo>
                  <a:pt x="262" y="426"/>
                </a:lnTo>
                <a:lnTo>
                  <a:pt x="262" y="426"/>
                </a:lnTo>
                <a:lnTo>
                  <a:pt x="256" y="438"/>
                </a:lnTo>
                <a:lnTo>
                  <a:pt x="256" y="438"/>
                </a:lnTo>
                <a:lnTo>
                  <a:pt x="244" y="438"/>
                </a:lnTo>
                <a:lnTo>
                  <a:pt x="244" y="438"/>
                </a:lnTo>
                <a:lnTo>
                  <a:pt x="228" y="432"/>
                </a:lnTo>
                <a:lnTo>
                  <a:pt x="218" y="432"/>
                </a:lnTo>
                <a:lnTo>
                  <a:pt x="210" y="436"/>
                </a:lnTo>
                <a:lnTo>
                  <a:pt x="198" y="440"/>
                </a:lnTo>
                <a:lnTo>
                  <a:pt x="198" y="440"/>
                </a:lnTo>
                <a:lnTo>
                  <a:pt x="140" y="462"/>
                </a:lnTo>
                <a:lnTo>
                  <a:pt x="140" y="462"/>
                </a:lnTo>
                <a:lnTo>
                  <a:pt x="120" y="464"/>
                </a:lnTo>
                <a:lnTo>
                  <a:pt x="104" y="466"/>
                </a:lnTo>
                <a:lnTo>
                  <a:pt x="92" y="474"/>
                </a:lnTo>
                <a:lnTo>
                  <a:pt x="78" y="486"/>
                </a:lnTo>
                <a:lnTo>
                  <a:pt x="78" y="486"/>
                </a:lnTo>
                <a:lnTo>
                  <a:pt x="76" y="510"/>
                </a:lnTo>
                <a:lnTo>
                  <a:pt x="76" y="510"/>
                </a:lnTo>
                <a:lnTo>
                  <a:pt x="64" y="514"/>
                </a:lnTo>
                <a:lnTo>
                  <a:pt x="56" y="520"/>
                </a:lnTo>
                <a:lnTo>
                  <a:pt x="52" y="528"/>
                </a:lnTo>
                <a:lnTo>
                  <a:pt x="52" y="542"/>
                </a:lnTo>
                <a:lnTo>
                  <a:pt x="52" y="542"/>
                </a:lnTo>
                <a:lnTo>
                  <a:pt x="60" y="548"/>
                </a:lnTo>
                <a:lnTo>
                  <a:pt x="72" y="558"/>
                </a:lnTo>
                <a:lnTo>
                  <a:pt x="78" y="566"/>
                </a:lnTo>
                <a:lnTo>
                  <a:pt x="82" y="572"/>
                </a:lnTo>
                <a:lnTo>
                  <a:pt x="86" y="580"/>
                </a:lnTo>
                <a:lnTo>
                  <a:pt x="86" y="590"/>
                </a:lnTo>
                <a:lnTo>
                  <a:pt x="86" y="590"/>
                </a:lnTo>
                <a:lnTo>
                  <a:pt x="78" y="594"/>
                </a:lnTo>
                <a:lnTo>
                  <a:pt x="68" y="598"/>
                </a:lnTo>
                <a:lnTo>
                  <a:pt x="54" y="602"/>
                </a:lnTo>
                <a:lnTo>
                  <a:pt x="54" y="602"/>
                </a:lnTo>
                <a:close/>
              </a:path>
            </a:pathLst>
          </a:custGeom>
          <a:solidFill>
            <a:srgbClr val="75A67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3" name="Freeform 11"/>
          <p:cNvSpPr>
            <a:spLocks/>
          </p:cNvSpPr>
          <p:nvPr/>
        </p:nvSpPr>
        <p:spPr bwMode="auto">
          <a:xfrm>
            <a:off x="3673475" y="4854575"/>
            <a:ext cx="1400175" cy="1479550"/>
          </a:xfrm>
          <a:custGeom>
            <a:avLst/>
            <a:gdLst/>
            <a:ahLst/>
            <a:cxnLst>
              <a:cxn ang="0">
                <a:pos x="356" y="898"/>
              </a:cxn>
              <a:cxn ang="0">
                <a:pos x="352" y="844"/>
              </a:cxn>
              <a:cxn ang="0">
                <a:pos x="310" y="844"/>
              </a:cxn>
              <a:cxn ang="0">
                <a:pos x="246" y="840"/>
              </a:cxn>
              <a:cxn ang="0">
                <a:pos x="208" y="800"/>
              </a:cxn>
              <a:cxn ang="0">
                <a:pos x="164" y="782"/>
              </a:cxn>
              <a:cxn ang="0">
                <a:pos x="166" y="724"/>
              </a:cxn>
              <a:cxn ang="0">
                <a:pos x="138" y="676"/>
              </a:cxn>
              <a:cxn ang="0">
                <a:pos x="114" y="616"/>
              </a:cxn>
              <a:cxn ang="0">
                <a:pos x="88" y="564"/>
              </a:cxn>
              <a:cxn ang="0">
                <a:pos x="16" y="578"/>
              </a:cxn>
              <a:cxn ang="0">
                <a:pos x="0" y="490"/>
              </a:cxn>
              <a:cxn ang="0">
                <a:pos x="84" y="392"/>
              </a:cxn>
              <a:cxn ang="0">
                <a:pos x="120" y="310"/>
              </a:cxn>
              <a:cxn ang="0">
                <a:pos x="130" y="236"/>
              </a:cxn>
              <a:cxn ang="0">
                <a:pos x="126" y="178"/>
              </a:cxn>
              <a:cxn ang="0">
                <a:pos x="104" y="108"/>
              </a:cxn>
              <a:cxn ang="0">
                <a:pos x="126" y="52"/>
              </a:cxn>
              <a:cxn ang="0">
                <a:pos x="134" y="0"/>
              </a:cxn>
              <a:cxn ang="0">
                <a:pos x="170" y="44"/>
              </a:cxn>
              <a:cxn ang="0">
                <a:pos x="208" y="100"/>
              </a:cxn>
              <a:cxn ang="0">
                <a:pos x="218" y="44"/>
              </a:cxn>
              <a:cxn ang="0">
                <a:pos x="252" y="88"/>
              </a:cxn>
              <a:cxn ang="0">
                <a:pos x="332" y="148"/>
              </a:cxn>
              <a:cxn ang="0">
                <a:pos x="406" y="280"/>
              </a:cxn>
              <a:cxn ang="0">
                <a:pos x="400" y="336"/>
              </a:cxn>
              <a:cxn ang="0">
                <a:pos x="452" y="370"/>
              </a:cxn>
              <a:cxn ang="0">
                <a:pos x="574" y="346"/>
              </a:cxn>
              <a:cxn ang="0">
                <a:pos x="586" y="290"/>
              </a:cxn>
              <a:cxn ang="0">
                <a:pos x="558" y="230"/>
              </a:cxn>
              <a:cxn ang="0">
                <a:pos x="620" y="178"/>
              </a:cxn>
              <a:cxn ang="0">
                <a:pos x="606" y="122"/>
              </a:cxn>
              <a:cxn ang="0">
                <a:pos x="614" y="104"/>
              </a:cxn>
              <a:cxn ang="0">
                <a:pos x="654" y="64"/>
              </a:cxn>
              <a:cxn ang="0">
                <a:pos x="712" y="144"/>
              </a:cxn>
              <a:cxn ang="0">
                <a:pos x="790" y="128"/>
              </a:cxn>
              <a:cxn ang="0">
                <a:pos x="790" y="188"/>
              </a:cxn>
              <a:cxn ang="0">
                <a:pos x="752" y="208"/>
              </a:cxn>
              <a:cxn ang="0">
                <a:pos x="660" y="204"/>
              </a:cxn>
              <a:cxn ang="0">
                <a:pos x="630" y="266"/>
              </a:cxn>
              <a:cxn ang="0">
                <a:pos x="652" y="308"/>
              </a:cxn>
              <a:cxn ang="0">
                <a:pos x="698" y="300"/>
              </a:cxn>
              <a:cxn ang="0">
                <a:pos x="718" y="330"/>
              </a:cxn>
              <a:cxn ang="0">
                <a:pos x="692" y="418"/>
              </a:cxn>
              <a:cxn ang="0">
                <a:pos x="732" y="472"/>
              </a:cxn>
              <a:cxn ang="0">
                <a:pos x="726" y="528"/>
              </a:cxn>
              <a:cxn ang="0">
                <a:pos x="828" y="590"/>
              </a:cxn>
              <a:cxn ang="0">
                <a:pos x="876" y="606"/>
              </a:cxn>
              <a:cxn ang="0">
                <a:pos x="850" y="658"/>
              </a:cxn>
              <a:cxn ang="0">
                <a:pos x="784" y="676"/>
              </a:cxn>
              <a:cxn ang="0">
                <a:pos x="720" y="734"/>
              </a:cxn>
              <a:cxn ang="0">
                <a:pos x="650" y="764"/>
              </a:cxn>
              <a:cxn ang="0">
                <a:pos x="612" y="742"/>
              </a:cxn>
              <a:cxn ang="0">
                <a:pos x="564" y="760"/>
              </a:cxn>
              <a:cxn ang="0">
                <a:pos x="526" y="740"/>
              </a:cxn>
              <a:cxn ang="0">
                <a:pos x="482" y="750"/>
              </a:cxn>
              <a:cxn ang="0">
                <a:pos x="448" y="768"/>
              </a:cxn>
              <a:cxn ang="0">
                <a:pos x="404" y="766"/>
              </a:cxn>
              <a:cxn ang="0">
                <a:pos x="410" y="826"/>
              </a:cxn>
              <a:cxn ang="0">
                <a:pos x="410" y="872"/>
              </a:cxn>
              <a:cxn ang="0">
                <a:pos x="406" y="932"/>
              </a:cxn>
            </a:cxnLst>
            <a:rect l="0" t="0" r="r" b="b"/>
            <a:pathLst>
              <a:path w="882" h="932">
                <a:moveTo>
                  <a:pt x="406" y="932"/>
                </a:moveTo>
                <a:lnTo>
                  <a:pt x="406" y="932"/>
                </a:lnTo>
                <a:lnTo>
                  <a:pt x="392" y="920"/>
                </a:lnTo>
                <a:lnTo>
                  <a:pt x="380" y="910"/>
                </a:lnTo>
                <a:lnTo>
                  <a:pt x="368" y="904"/>
                </a:lnTo>
                <a:lnTo>
                  <a:pt x="356" y="898"/>
                </a:lnTo>
                <a:lnTo>
                  <a:pt x="356" y="898"/>
                </a:lnTo>
                <a:lnTo>
                  <a:pt x="358" y="880"/>
                </a:lnTo>
                <a:lnTo>
                  <a:pt x="358" y="866"/>
                </a:lnTo>
                <a:lnTo>
                  <a:pt x="356" y="854"/>
                </a:lnTo>
                <a:lnTo>
                  <a:pt x="352" y="844"/>
                </a:lnTo>
                <a:lnTo>
                  <a:pt x="352" y="844"/>
                </a:lnTo>
                <a:lnTo>
                  <a:pt x="342" y="836"/>
                </a:lnTo>
                <a:lnTo>
                  <a:pt x="342" y="836"/>
                </a:lnTo>
                <a:lnTo>
                  <a:pt x="332" y="836"/>
                </a:lnTo>
                <a:lnTo>
                  <a:pt x="324" y="838"/>
                </a:lnTo>
                <a:lnTo>
                  <a:pt x="316" y="840"/>
                </a:lnTo>
                <a:lnTo>
                  <a:pt x="310" y="844"/>
                </a:lnTo>
                <a:lnTo>
                  <a:pt x="298" y="854"/>
                </a:lnTo>
                <a:lnTo>
                  <a:pt x="288" y="866"/>
                </a:lnTo>
                <a:lnTo>
                  <a:pt x="288" y="866"/>
                </a:lnTo>
                <a:lnTo>
                  <a:pt x="260" y="860"/>
                </a:lnTo>
                <a:lnTo>
                  <a:pt x="260" y="860"/>
                </a:lnTo>
                <a:lnTo>
                  <a:pt x="246" y="840"/>
                </a:lnTo>
                <a:lnTo>
                  <a:pt x="240" y="832"/>
                </a:lnTo>
                <a:lnTo>
                  <a:pt x="234" y="828"/>
                </a:lnTo>
                <a:lnTo>
                  <a:pt x="234" y="828"/>
                </a:lnTo>
                <a:lnTo>
                  <a:pt x="218" y="808"/>
                </a:lnTo>
                <a:lnTo>
                  <a:pt x="212" y="802"/>
                </a:lnTo>
                <a:lnTo>
                  <a:pt x="208" y="800"/>
                </a:lnTo>
                <a:lnTo>
                  <a:pt x="202" y="798"/>
                </a:lnTo>
                <a:lnTo>
                  <a:pt x="194" y="798"/>
                </a:lnTo>
                <a:lnTo>
                  <a:pt x="172" y="798"/>
                </a:lnTo>
                <a:lnTo>
                  <a:pt x="172" y="798"/>
                </a:lnTo>
                <a:lnTo>
                  <a:pt x="168" y="790"/>
                </a:lnTo>
                <a:lnTo>
                  <a:pt x="164" y="782"/>
                </a:lnTo>
                <a:lnTo>
                  <a:pt x="162" y="774"/>
                </a:lnTo>
                <a:lnTo>
                  <a:pt x="160" y="766"/>
                </a:lnTo>
                <a:lnTo>
                  <a:pt x="160" y="752"/>
                </a:lnTo>
                <a:lnTo>
                  <a:pt x="160" y="740"/>
                </a:lnTo>
                <a:lnTo>
                  <a:pt x="160" y="740"/>
                </a:lnTo>
                <a:lnTo>
                  <a:pt x="166" y="724"/>
                </a:lnTo>
                <a:lnTo>
                  <a:pt x="168" y="708"/>
                </a:lnTo>
                <a:lnTo>
                  <a:pt x="166" y="694"/>
                </a:lnTo>
                <a:lnTo>
                  <a:pt x="164" y="688"/>
                </a:lnTo>
                <a:lnTo>
                  <a:pt x="162" y="682"/>
                </a:lnTo>
                <a:lnTo>
                  <a:pt x="162" y="682"/>
                </a:lnTo>
                <a:lnTo>
                  <a:pt x="138" y="676"/>
                </a:lnTo>
                <a:lnTo>
                  <a:pt x="126" y="670"/>
                </a:lnTo>
                <a:lnTo>
                  <a:pt x="124" y="668"/>
                </a:lnTo>
                <a:lnTo>
                  <a:pt x="124" y="664"/>
                </a:lnTo>
                <a:lnTo>
                  <a:pt x="124" y="650"/>
                </a:lnTo>
                <a:lnTo>
                  <a:pt x="124" y="650"/>
                </a:lnTo>
                <a:lnTo>
                  <a:pt x="114" y="616"/>
                </a:lnTo>
                <a:lnTo>
                  <a:pt x="114" y="616"/>
                </a:lnTo>
                <a:lnTo>
                  <a:pt x="102" y="598"/>
                </a:lnTo>
                <a:lnTo>
                  <a:pt x="102" y="598"/>
                </a:lnTo>
                <a:lnTo>
                  <a:pt x="96" y="576"/>
                </a:lnTo>
                <a:lnTo>
                  <a:pt x="92" y="568"/>
                </a:lnTo>
                <a:lnTo>
                  <a:pt x="88" y="564"/>
                </a:lnTo>
                <a:lnTo>
                  <a:pt x="82" y="560"/>
                </a:lnTo>
                <a:lnTo>
                  <a:pt x="76" y="558"/>
                </a:lnTo>
                <a:lnTo>
                  <a:pt x="58" y="556"/>
                </a:lnTo>
                <a:lnTo>
                  <a:pt x="58" y="556"/>
                </a:lnTo>
                <a:lnTo>
                  <a:pt x="30" y="572"/>
                </a:lnTo>
                <a:lnTo>
                  <a:pt x="16" y="578"/>
                </a:lnTo>
                <a:lnTo>
                  <a:pt x="4" y="580"/>
                </a:lnTo>
                <a:lnTo>
                  <a:pt x="4" y="580"/>
                </a:lnTo>
                <a:lnTo>
                  <a:pt x="2" y="576"/>
                </a:lnTo>
                <a:lnTo>
                  <a:pt x="2" y="576"/>
                </a:lnTo>
                <a:lnTo>
                  <a:pt x="0" y="490"/>
                </a:lnTo>
                <a:lnTo>
                  <a:pt x="0" y="490"/>
                </a:lnTo>
                <a:lnTo>
                  <a:pt x="16" y="454"/>
                </a:lnTo>
                <a:lnTo>
                  <a:pt x="16" y="454"/>
                </a:lnTo>
                <a:lnTo>
                  <a:pt x="32" y="436"/>
                </a:lnTo>
                <a:lnTo>
                  <a:pt x="46" y="422"/>
                </a:lnTo>
                <a:lnTo>
                  <a:pt x="62" y="408"/>
                </a:lnTo>
                <a:lnTo>
                  <a:pt x="84" y="392"/>
                </a:lnTo>
                <a:lnTo>
                  <a:pt x="84" y="392"/>
                </a:lnTo>
                <a:lnTo>
                  <a:pt x="108" y="370"/>
                </a:lnTo>
                <a:lnTo>
                  <a:pt x="108" y="370"/>
                </a:lnTo>
                <a:lnTo>
                  <a:pt x="110" y="328"/>
                </a:lnTo>
                <a:lnTo>
                  <a:pt x="110" y="328"/>
                </a:lnTo>
                <a:lnTo>
                  <a:pt x="120" y="310"/>
                </a:lnTo>
                <a:lnTo>
                  <a:pt x="120" y="310"/>
                </a:lnTo>
                <a:lnTo>
                  <a:pt x="120" y="288"/>
                </a:lnTo>
                <a:lnTo>
                  <a:pt x="120" y="266"/>
                </a:lnTo>
                <a:lnTo>
                  <a:pt x="124" y="248"/>
                </a:lnTo>
                <a:lnTo>
                  <a:pt x="126" y="240"/>
                </a:lnTo>
                <a:lnTo>
                  <a:pt x="130" y="236"/>
                </a:lnTo>
                <a:lnTo>
                  <a:pt x="130" y="236"/>
                </a:lnTo>
                <a:lnTo>
                  <a:pt x="132" y="218"/>
                </a:lnTo>
                <a:lnTo>
                  <a:pt x="134" y="204"/>
                </a:lnTo>
                <a:lnTo>
                  <a:pt x="132" y="190"/>
                </a:lnTo>
                <a:lnTo>
                  <a:pt x="126" y="178"/>
                </a:lnTo>
                <a:lnTo>
                  <a:pt x="126" y="178"/>
                </a:lnTo>
                <a:lnTo>
                  <a:pt x="84" y="142"/>
                </a:lnTo>
                <a:lnTo>
                  <a:pt x="84" y="142"/>
                </a:lnTo>
                <a:lnTo>
                  <a:pt x="84" y="110"/>
                </a:lnTo>
                <a:lnTo>
                  <a:pt x="84" y="110"/>
                </a:lnTo>
                <a:lnTo>
                  <a:pt x="94" y="110"/>
                </a:lnTo>
                <a:lnTo>
                  <a:pt x="104" y="108"/>
                </a:lnTo>
                <a:lnTo>
                  <a:pt x="126" y="100"/>
                </a:lnTo>
                <a:lnTo>
                  <a:pt x="126" y="100"/>
                </a:lnTo>
                <a:lnTo>
                  <a:pt x="128" y="88"/>
                </a:lnTo>
                <a:lnTo>
                  <a:pt x="128" y="76"/>
                </a:lnTo>
                <a:lnTo>
                  <a:pt x="128" y="64"/>
                </a:lnTo>
                <a:lnTo>
                  <a:pt x="126" y="52"/>
                </a:lnTo>
                <a:lnTo>
                  <a:pt x="120" y="32"/>
                </a:lnTo>
                <a:lnTo>
                  <a:pt x="120" y="22"/>
                </a:lnTo>
                <a:lnTo>
                  <a:pt x="118" y="12"/>
                </a:lnTo>
                <a:lnTo>
                  <a:pt x="118" y="12"/>
                </a:lnTo>
                <a:lnTo>
                  <a:pt x="126" y="6"/>
                </a:lnTo>
                <a:lnTo>
                  <a:pt x="134" y="0"/>
                </a:lnTo>
                <a:lnTo>
                  <a:pt x="138" y="0"/>
                </a:lnTo>
                <a:lnTo>
                  <a:pt x="142" y="0"/>
                </a:lnTo>
                <a:lnTo>
                  <a:pt x="148" y="4"/>
                </a:lnTo>
                <a:lnTo>
                  <a:pt x="154" y="8"/>
                </a:lnTo>
                <a:lnTo>
                  <a:pt x="154" y="8"/>
                </a:lnTo>
                <a:lnTo>
                  <a:pt x="170" y="44"/>
                </a:lnTo>
                <a:lnTo>
                  <a:pt x="178" y="66"/>
                </a:lnTo>
                <a:lnTo>
                  <a:pt x="184" y="90"/>
                </a:lnTo>
                <a:lnTo>
                  <a:pt x="184" y="90"/>
                </a:lnTo>
                <a:lnTo>
                  <a:pt x="188" y="96"/>
                </a:lnTo>
                <a:lnTo>
                  <a:pt x="192" y="98"/>
                </a:lnTo>
                <a:lnTo>
                  <a:pt x="208" y="100"/>
                </a:lnTo>
                <a:lnTo>
                  <a:pt x="208" y="100"/>
                </a:lnTo>
                <a:lnTo>
                  <a:pt x="212" y="92"/>
                </a:lnTo>
                <a:lnTo>
                  <a:pt x="216" y="86"/>
                </a:lnTo>
                <a:lnTo>
                  <a:pt x="218" y="70"/>
                </a:lnTo>
                <a:lnTo>
                  <a:pt x="218" y="44"/>
                </a:lnTo>
                <a:lnTo>
                  <a:pt x="218" y="44"/>
                </a:lnTo>
                <a:lnTo>
                  <a:pt x="230" y="34"/>
                </a:lnTo>
                <a:lnTo>
                  <a:pt x="230" y="34"/>
                </a:lnTo>
                <a:lnTo>
                  <a:pt x="236" y="44"/>
                </a:lnTo>
                <a:lnTo>
                  <a:pt x="242" y="56"/>
                </a:lnTo>
                <a:lnTo>
                  <a:pt x="252" y="88"/>
                </a:lnTo>
                <a:lnTo>
                  <a:pt x="252" y="88"/>
                </a:lnTo>
                <a:lnTo>
                  <a:pt x="268" y="112"/>
                </a:lnTo>
                <a:lnTo>
                  <a:pt x="278" y="126"/>
                </a:lnTo>
                <a:lnTo>
                  <a:pt x="292" y="142"/>
                </a:lnTo>
                <a:lnTo>
                  <a:pt x="292" y="142"/>
                </a:lnTo>
                <a:lnTo>
                  <a:pt x="332" y="148"/>
                </a:lnTo>
                <a:lnTo>
                  <a:pt x="332" y="148"/>
                </a:lnTo>
                <a:lnTo>
                  <a:pt x="368" y="216"/>
                </a:lnTo>
                <a:lnTo>
                  <a:pt x="368" y="216"/>
                </a:lnTo>
                <a:lnTo>
                  <a:pt x="404" y="264"/>
                </a:lnTo>
                <a:lnTo>
                  <a:pt x="404" y="264"/>
                </a:lnTo>
                <a:lnTo>
                  <a:pt x="406" y="280"/>
                </a:lnTo>
                <a:lnTo>
                  <a:pt x="406" y="280"/>
                </a:lnTo>
                <a:lnTo>
                  <a:pt x="398" y="290"/>
                </a:lnTo>
                <a:lnTo>
                  <a:pt x="392" y="298"/>
                </a:lnTo>
                <a:lnTo>
                  <a:pt x="390" y="306"/>
                </a:lnTo>
                <a:lnTo>
                  <a:pt x="390" y="324"/>
                </a:lnTo>
                <a:lnTo>
                  <a:pt x="390" y="324"/>
                </a:lnTo>
                <a:lnTo>
                  <a:pt x="400" y="336"/>
                </a:lnTo>
                <a:lnTo>
                  <a:pt x="408" y="346"/>
                </a:lnTo>
                <a:lnTo>
                  <a:pt x="422" y="356"/>
                </a:lnTo>
                <a:lnTo>
                  <a:pt x="430" y="358"/>
                </a:lnTo>
                <a:lnTo>
                  <a:pt x="440" y="362"/>
                </a:lnTo>
                <a:lnTo>
                  <a:pt x="440" y="362"/>
                </a:lnTo>
                <a:lnTo>
                  <a:pt x="452" y="370"/>
                </a:lnTo>
                <a:lnTo>
                  <a:pt x="460" y="376"/>
                </a:lnTo>
                <a:lnTo>
                  <a:pt x="472" y="380"/>
                </a:lnTo>
                <a:lnTo>
                  <a:pt x="472" y="380"/>
                </a:lnTo>
                <a:lnTo>
                  <a:pt x="500" y="378"/>
                </a:lnTo>
                <a:lnTo>
                  <a:pt x="500" y="378"/>
                </a:lnTo>
                <a:lnTo>
                  <a:pt x="574" y="346"/>
                </a:lnTo>
                <a:lnTo>
                  <a:pt x="574" y="346"/>
                </a:lnTo>
                <a:lnTo>
                  <a:pt x="580" y="330"/>
                </a:lnTo>
                <a:lnTo>
                  <a:pt x="584" y="318"/>
                </a:lnTo>
                <a:lnTo>
                  <a:pt x="586" y="304"/>
                </a:lnTo>
                <a:lnTo>
                  <a:pt x="586" y="290"/>
                </a:lnTo>
                <a:lnTo>
                  <a:pt x="586" y="290"/>
                </a:lnTo>
                <a:lnTo>
                  <a:pt x="578" y="278"/>
                </a:lnTo>
                <a:lnTo>
                  <a:pt x="572" y="272"/>
                </a:lnTo>
                <a:lnTo>
                  <a:pt x="558" y="262"/>
                </a:lnTo>
                <a:lnTo>
                  <a:pt x="558" y="262"/>
                </a:lnTo>
                <a:lnTo>
                  <a:pt x="558" y="238"/>
                </a:lnTo>
                <a:lnTo>
                  <a:pt x="558" y="230"/>
                </a:lnTo>
                <a:lnTo>
                  <a:pt x="564" y="222"/>
                </a:lnTo>
                <a:lnTo>
                  <a:pt x="564" y="222"/>
                </a:lnTo>
                <a:lnTo>
                  <a:pt x="578" y="214"/>
                </a:lnTo>
                <a:lnTo>
                  <a:pt x="594" y="204"/>
                </a:lnTo>
                <a:lnTo>
                  <a:pt x="608" y="192"/>
                </a:lnTo>
                <a:lnTo>
                  <a:pt x="620" y="178"/>
                </a:lnTo>
                <a:lnTo>
                  <a:pt x="620" y="178"/>
                </a:lnTo>
                <a:lnTo>
                  <a:pt x="620" y="152"/>
                </a:lnTo>
                <a:lnTo>
                  <a:pt x="620" y="152"/>
                </a:lnTo>
                <a:lnTo>
                  <a:pt x="616" y="138"/>
                </a:lnTo>
                <a:lnTo>
                  <a:pt x="610" y="128"/>
                </a:lnTo>
                <a:lnTo>
                  <a:pt x="606" y="122"/>
                </a:lnTo>
                <a:lnTo>
                  <a:pt x="600" y="116"/>
                </a:lnTo>
                <a:lnTo>
                  <a:pt x="600" y="116"/>
                </a:lnTo>
                <a:lnTo>
                  <a:pt x="598" y="108"/>
                </a:lnTo>
                <a:lnTo>
                  <a:pt x="598" y="108"/>
                </a:lnTo>
                <a:lnTo>
                  <a:pt x="614" y="104"/>
                </a:lnTo>
                <a:lnTo>
                  <a:pt x="614" y="104"/>
                </a:lnTo>
                <a:lnTo>
                  <a:pt x="622" y="94"/>
                </a:lnTo>
                <a:lnTo>
                  <a:pt x="628" y="84"/>
                </a:lnTo>
                <a:lnTo>
                  <a:pt x="632" y="72"/>
                </a:lnTo>
                <a:lnTo>
                  <a:pt x="636" y="66"/>
                </a:lnTo>
                <a:lnTo>
                  <a:pt x="642" y="64"/>
                </a:lnTo>
                <a:lnTo>
                  <a:pt x="654" y="64"/>
                </a:lnTo>
                <a:lnTo>
                  <a:pt x="672" y="66"/>
                </a:lnTo>
                <a:lnTo>
                  <a:pt x="672" y="66"/>
                </a:lnTo>
                <a:lnTo>
                  <a:pt x="694" y="124"/>
                </a:lnTo>
                <a:lnTo>
                  <a:pt x="694" y="124"/>
                </a:lnTo>
                <a:lnTo>
                  <a:pt x="704" y="136"/>
                </a:lnTo>
                <a:lnTo>
                  <a:pt x="712" y="144"/>
                </a:lnTo>
                <a:lnTo>
                  <a:pt x="722" y="152"/>
                </a:lnTo>
                <a:lnTo>
                  <a:pt x="722" y="152"/>
                </a:lnTo>
                <a:lnTo>
                  <a:pt x="758" y="152"/>
                </a:lnTo>
                <a:lnTo>
                  <a:pt x="758" y="152"/>
                </a:lnTo>
                <a:lnTo>
                  <a:pt x="774" y="140"/>
                </a:lnTo>
                <a:lnTo>
                  <a:pt x="790" y="128"/>
                </a:lnTo>
                <a:lnTo>
                  <a:pt x="790" y="128"/>
                </a:lnTo>
                <a:lnTo>
                  <a:pt x="796" y="138"/>
                </a:lnTo>
                <a:lnTo>
                  <a:pt x="796" y="138"/>
                </a:lnTo>
                <a:lnTo>
                  <a:pt x="796" y="152"/>
                </a:lnTo>
                <a:lnTo>
                  <a:pt x="794" y="170"/>
                </a:lnTo>
                <a:lnTo>
                  <a:pt x="790" y="188"/>
                </a:lnTo>
                <a:lnTo>
                  <a:pt x="786" y="196"/>
                </a:lnTo>
                <a:lnTo>
                  <a:pt x="780" y="204"/>
                </a:lnTo>
                <a:lnTo>
                  <a:pt x="780" y="204"/>
                </a:lnTo>
                <a:lnTo>
                  <a:pt x="766" y="208"/>
                </a:lnTo>
                <a:lnTo>
                  <a:pt x="752" y="208"/>
                </a:lnTo>
                <a:lnTo>
                  <a:pt x="752" y="208"/>
                </a:lnTo>
                <a:lnTo>
                  <a:pt x="720" y="192"/>
                </a:lnTo>
                <a:lnTo>
                  <a:pt x="720" y="192"/>
                </a:lnTo>
                <a:lnTo>
                  <a:pt x="694" y="192"/>
                </a:lnTo>
                <a:lnTo>
                  <a:pt x="676" y="196"/>
                </a:lnTo>
                <a:lnTo>
                  <a:pt x="668" y="198"/>
                </a:lnTo>
                <a:lnTo>
                  <a:pt x="660" y="204"/>
                </a:lnTo>
                <a:lnTo>
                  <a:pt x="642" y="218"/>
                </a:lnTo>
                <a:lnTo>
                  <a:pt x="642" y="218"/>
                </a:lnTo>
                <a:lnTo>
                  <a:pt x="630" y="236"/>
                </a:lnTo>
                <a:lnTo>
                  <a:pt x="630" y="236"/>
                </a:lnTo>
                <a:lnTo>
                  <a:pt x="630" y="256"/>
                </a:lnTo>
                <a:lnTo>
                  <a:pt x="630" y="266"/>
                </a:lnTo>
                <a:lnTo>
                  <a:pt x="636" y="280"/>
                </a:lnTo>
                <a:lnTo>
                  <a:pt x="636" y="280"/>
                </a:lnTo>
                <a:lnTo>
                  <a:pt x="638" y="290"/>
                </a:lnTo>
                <a:lnTo>
                  <a:pt x="642" y="296"/>
                </a:lnTo>
                <a:lnTo>
                  <a:pt x="646" y="302"/>
                </a:lnTo>
                <a:lnTo>
                  <a:pt x="652" y="308"/>
                </a:lnTo>
                <a:lnTo>
                  <a:pt x="658" y="310"/>
                </a:lnTo>
                <a:lnTo>
                  <a:pt x="666" y="308"/>
                </a:lnTo>
                <a:lnTo>
                  <a:pt x="676" y="304"/>
                </a:lnTo>
                <a:lnTo>
                  <a:pt x="676" y="304"/>
                </a:lnTo>
                <a:lnTo>
                  <a:pt x="692" y="302"/>
                </a:lnTo>
                <a:lnTo>
                  <a:pt x="698" y="300"/>
                </a:lnTo>
                <a:lnTo>
                  <a:pt x="706" y="300"/>
                </a:lnTo>
                <a:lnTo>
                  <a:pt x="710" y="304"/>
                </a:lnTo>
                <a:lnTo>
                  <a:pt x="714" y="308"/>
                </a:lnTo>
                <a:lnTo>
                  <a:pt x="716" y="318"/>
                </a:lnTo>
                <a:lnTo>
                  <a:pt x="718" y="330"/>
                </a:lnTo>
                <a:lnTo>
                  <a:pt x="718" y="330"/>
                </a:lnTo>
                <a:lnTo>
                  <a:pt x="704" y="378"/>
                </a:lnTo>
                <a:lnTo>
                  <a:pt x="704" y="378"/>
                </a:lnTo>
                <a:lnTo>
                  <a:pt x="696" y="390"/>
                </a:lnTo>
                <a:lnTo>
                  <a:pt x="690" y="400"/>
                </a:lnTo>
                <a:lnTo>
                  <a:pt x="690" y="410"/>
                </a:lnTo>
                <a:lnTo>
                  <a:pt x="692" y="418"/>
                </a:lnTo>
                <a:lnTo>
                  <a:pt x="698" y="426"/>
                </a:lnTo>
                <a:lnTo>
                  <a:pt x="706" y="432"/>
                </a:lnTo>
                <a:lnTo>
                  <a:pt x="718" y="438"/>
                </a:lnTo>
                <a:lnTo>
                  <a:pt x="734" y="444"/>
                </a:lnTo>
                <a:lnTo>
                  <a:pt x="734" y="444"/>
                </a:lnTo>
                <a:lnTo>
                  <a:pt x="732" y="472"/>
                </a:lnTo>
                <a:lnTo>
                  <a:pt x="732" y="472"/>
                </a:lnTo>
                <a:lnTo>
                  <a:pt x="730" y="486"/>
                </a:lnTo>
                <a:lnTo>
                  <a:pt x="724" y="502"/>
                </a:lnTo>
                <a:lnTo>
                  <a:pt x="724" y="510"/>
                </a:lnTo>
                <a:lnTo>
                  <a:pt x="724" y="520"/>
                </a:lnTo>
                <a:lnTo>
                  <a:pt x="726" y="528"/>
                </a:lnTo>
                <a:lnTo>
                  <a:pt x="730" y="536"/>
                </a:lnTo>
                <a:lnTo>
                  <a:pt x="730" y="536"/>
                </a:lnTo>
                <a:lnTo>
                  <a:pt x="760" y="572"/>
                </a:lnTo>
                <a:lnTo>
                  <a:pt x="760" y="572"/>
                </a:lnTo>
                <a:lnTo>
                  <a:pt x="828" y="590"/>
                </a:lnTo>
                <a:lnTo>
                  <a:pt x="828" y="590"/>
                </a:lnTo>
                <a:lnTo>
                  <a:pt x="836" y="596"/>
                </a:lnTo>
                <a:lnTo>
                  <a:pt x="842" y="600"/>
                </a:lnTo>
                <a:lnTo>
                  <a:pt x="850" y="604"/>
                </a:lnTo>
                <a:lnTo>
                  <a:pt x="850" y="604"/>
                </a:lnTo>
                <a:lnTo>
                  <a:pt x="876" y="606"/>
                </a:lnTo>
                <a:lnTo>
                  <a:pt x="876" y="606"/>
                </a:lnTo>
                <a:lnTo>
                  <a:pt x="882" y="628"/>
                </a:lnTo>
                <a:lnTo>
                  <a:pt x="882" y="628"/>
                </a:lnTo>
                <a:lnTo>
                  <a:pt x="876" y="636"/>
                </a:lnTo>
                <a:lnTo>
                  <a:pt x="872" y="644"/>
                </a:lnTo>
                <a:lnTo>
                  <a:pt x="872" y="644"/>
                </a:lnTo>
                <a:lnTo>
                  <a:pt x="850" y="658"/>
                </a:lnTo>
                <a:lnTo>
                  <a:pt x="832" y="666"/>
                </a:lnTo>
                <a:lnTo>
                  <a:pt x="832" y="666"/>
                </a:lnTo>
                <a:lnTo>
                  <a:pt x="818" y="666"/>
                </a:lnTo>
                <a:lnTo>
                  <a:pt x="806" y="668"/>
                </a:lnTo>
                <a:lnTo>
                  <a:pt x="794" y="672"/>
                </a:lnTo>
                <a:lnTo>
                  <a:pt x="784" y="676"/>
                </a:lnTo>
                <a:lnTo>
                  <a:pt x="764" y="686"/>
                </a:lnTo>
                <a:lnTo>
                  <a:pt x="744" y="700"/>
                </a:lnTo>
                <a:lnTo>
                  <a:pt x="744" y="700"/>
                </a:lnTo>
                <a:lnTo>
                  <a:pt x="736" y="716"/>
                </a:lnTo>
                <a:lnTo>
                  <a:pt x="728" y="726"/>
                </a:lnTo>
                <a:lnTo>
                  <a:pt x="720" y="734"/>
                </a:lnTo>
                <a:lnTo>
                  <a:pt x="720" y="734"/>
                </a:lnTo>
                <a:lnTo>
                  <a:pt x="682" y="734"/>
                </a:lnTo>
                <a:lnTo>
                  <a:pt x="682" y="734"/>
                </a:lnTo>
                <a:lnTo>
                  <a:pt x="662" y="756"/>
                </a:lnTo>
                <a:lnTo>
                  <a:pt x="656" y="760"/>
                </a:lnTo>
                <a:lnTo>
                  <a:pt x="650" y="764"/>
                </a:lnTo>
                <a:lnTo>
                  <a:pt x="642" y="766"/>
                </a:lnTo>
                <a:lnTo>
                  <a:pt x="636" y="766"/>
                </a:lnTo>
                <a:lnTo>
                  <a:pt x="636" y="766"/>
                </a:lnTo>
                <a:lnTo>
                  <a:pt x="628" y="754"/>
                </a:lnTo>
                <a:lnTo>
                  <a:pt x="620" y="746"/>
                </a:lnTo>
                <a:lnTo>
                  <a:pt x="612" y="742"/>
                </a:lnTo>
                <a:lnTo>
                  <a:pt x="604" y="742"/>
                </a:lnTo>
                <a:lnTo>
                  <a:pt x="596" y="744"/>
                </a:lnTo>
                <a:lnTo>
                  <a:pt x="588" y="748"/>
                </a:lnTo>
                <a:lnTo>
                  <a:pt x="574" y="758"/>
                </a:lnTo>
                <a:lnTo>
                  <a:pt x="574" y="758"/>
                </a:lnTo>
                <a:lnTo>
                  <a:pt x="564" y="760"/>
                </a:lnTo>
                <a:lnTo>
                  <a:pt x="556" y="760"/>
                </a:lnTo>
                <a:lnTo>
                  <a:pt x="548" y="758"/>
                </a:lnTo>
                <a:lnTo>
                  <a:pt x="544" y="756"/>
                </a:lnTo>
                <a:lnTo>
                  <a:pt x="534" y="748"/>
                </a:lnTo>
                <a:lnTo>
                  <a:pt x="526" y="740"/>
                </a:lnTo>
                <a:lnTo>
                  <a:pt x="526" y="740"/>
                </a:lnTo>
                <a:lnTo>
                  <a:pt x="514" y="738"/>
                </a:lnTo>
                <a:lnTo>
                  <a:pt x="506" y="738"/>
                </a:lnTo>
                <a:lnTo>
                  <a:pt x="498" y="738"/>
                </a:lnTo>
                <a:lnTo>
                  <a:pt x="492" y="742"/>
                </a:lnTo>
                <a:lnTo>
                  <a:pt x="486" y="746"/>
                </a:lnTo>
                <a:lnTo>
                  <a:pt x="482" y="750"/>
                </a:lnTo>
                <a:lnTo>
                  <a:pt x="474" y="764"/>
                </a:lnTo>
                <a:lnTo>
                  <a:pt x="474" y="764"/>
                </a:lnTo>
                <a:lnTo>
                  <a:pt x="468" y="768"/>
                </a:lnTo>
                <a:lnTo>
                  <a:pt x="462" y="770"/>
                </a:lnTo>
                <a:lnTo>
                  <a:pt x="454" y="770"/>
                </a:lnTo>
                <a:lnTo>
                  <a:pt x="448" y="768"/>
                </a:lnTo>
                <a:lnTo>
                  <a:pt x="436" y="762"/>
                </a:lnTo>
                <a:lnTo>
                  <a:pt x="430" y="756"/>
                </a:lnTo>
                <a:lnTo>
                  <a:pt x="430" y="756"/>
                </a:lnTo>
                <a:lnTo>
                  <a:pt x="414" y="756"/>
                </a:lnTo>
                <a:lnTo>
                  <a:pt x="414" y="756"/>
                </a:lnTo>
                <a:lnTo>
                  <a:pt x="404" y="766"/>
                </a:lnTo>
                <a:lnTo>
                  <a:pt x="398" y="774"/>
                </a:lnTo>
                <a:lnTo>
                  <a:pt x="396" y="784"/>
                </a:lnTo>
                <a:lnTo>
                  <a:pt x="394" y="802"/>
                </a:lnTo>
                <a:lnTo>
                  <a:pt x="394" y="802"/>
                </a:lnTo>
                <a:lnTo>
                  <a:pt x="402" y="814"/>
                </a:lnTo>
                <a:lnTo>
                  <a:pt x="410" y="826"/>
                </a:lnTo>
                <a:lnTo>
                  <a:pt x="412" y="832"/>
                </a:lnTo>
                <a:lnTo>
                  <a:pt x="412" y="840"/>
                </a:lnTo>
                <a:lnTo>
                  <a:pt x="412" y="850"/>
                </a:lnTo>
                <a:lnTo>
                  <a:pt x="410" y="860"/>
                </a:lnTo>
                <a:lnTo>
                  <a:pt x="410" y="860"/>
                </a:lnTo>
                <a:lnTo>
                  <a:pt x="410" y="872"/>
                </a:lnTo>
                <a:lnTo>
                  <a:pt x="414" y="886"/>
                </a:lnTo>
                <a:lnTo>
                  <a:pt x="416" y="902"/>
                </a:lnTo>
                <a:lnTo>
                  <a:pt x="420" y="922"/>
                </a:lnTo>
                <a:lnTo>
                  <a:pt x="420" y="922"/>
                </a:lnTo>
                <a:lnTo>
                  <a:pt x="412" y="928"/>
                </a:lnTo>
                <a:lnTo>
                  <a:pt x="406" y="932"/>
                </a:lnTo>
                <a:lnTo>
                  <a:pt x="406" y="932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4" name="Freeform 12"/>
          <p:cNvSpPr>
            <a:spLocks/>
          </p:cNvSpPr>
          <p:nvPr/>
        </p:nvSpPr>
        <p:spPr bwMode="auto">
          <a:xfrm>
            <a:off x="4851400" y="5384800"/>
            <a:ext cx="1187450" cy="885825"/>
          </a:xfrm>
          <a:custGeom>
            <a:avLst/>
            <a:gdLst/>
            <a:ahLst/>
            <a:cxnLst>
              <a:cxn ang="0">
                <a:pos x="450" y="540"/>
              </a:cxn>
              <a:cxn ang="0">
                <a:pos x="440" y="532"/>
              </a:cxn>
              <a:cxn ang="0">
                <a:pos x="422" y="516"/>
              </a:cxn>
              <a:cxn ang="0">
                <a:pos x="406" y="508"/>
              </a:cxn>
              <a:cxn ang="0">
                <a:pos x="390" y="536"/>
              </a:cxn>
              <a:cxn ang="0">
                <a:pos x="280" y="532"/>
              </a:cxn>
              <a:cxn ang="0">
                <a:pos x="218" y="498"/>
              </a:cxn>
              <a:cxn ang="0">
                <a:pos x="204" y="478"/>
              </a:cxn>
              <a:cxn ang="0">
                <a:pos x="212" y="432"/>
              </a:cxn>
              <a:cxn ang="0">
                <a:pos x="188" y="390"/>
              </a:cxn>
              <a:cxn ang="0">
                <a:pos x="142" y="382"/>
              </a:cxn>
              <a:cxn ang="0">
                <a:pos x="82" y="368"/>
              </a:cxn>
              <a:cxn ang="0">
                <a:pos x="104" y="342"/>
              </a:cxn>
              <a:cxn ang="0">
                <a:pos x="140" y="316"/>
              </a:cxn>
              <a:cxn ang="0">
                <a:pos x="142" y="262"/>
              </a:cxn>
              <a:cxn ang="0">
                <a:pos x="102" y="252"/>
              </a:cxn>
              <a:cxn ang="0">
                <a:pos x="20" y="222"/>
              </a:cxn>
              <a:cxn ang="0">
                <a:pos x="0" y="192"/>
              </a:cxn>
              <a:cxn ang="0">
                <a:pos x="22" y="162"/>
              </a:cxn>
              <a:cxn ang="0">
                <a:pos x="62" y="154"/>
              </a:cxn>
              <a:cxn ang="0">
                <a:pos x="120" y="190"/>
              </a:cxn>
              <a:cxn ang="0">
                <a:pos x="156" y="192"/>
              </a:cxn>
              <a:cxn ang="0">
                <a:pos x="206" y="156"/>
              </a:cxn>
              <a:cxn ang="0">
                <a:pos x="240" y="98"/>
              </a:cxn>
              <a:cxn ang="0">
                <a:pos x="274" y="110"/>
              </a:cxn>
              <a:cxn ang="0">
                <a:pos x="308" y="128"/>
              </a:cxn>
              <a:cxn ang="0">
                <a:pos x="342" y="134"/>
              </a:cxn>
              <a:cxn ang="0">
                <a:pos x="410" y="100"/>
              </a:cxn>
              <a:cxn ang="0">
                <a:pos x="442" y="78"/>
              </a:cxn>
              <a:cxn ang="0">
                <a:pos x="470" y="52"/>
              </a:cxn>
              <a:cxn ang="0">
                <a:pos x="514" y="38"/>
              </a:cxn>
              <a:cxn ang="0">
                <a:pos x="588" y="10"/>
              </a:cxn>
              <a:cxn ang="0">
                <a:pos x="632" y="0"/>
              </a:cxn>
              <a:cxn ang="0">
                <a:pos x="672" y="54"/>
              </a:cxn>
              <a:cxn ang="0">
                <a:pos x="640" y="112"/>
              </a:cxn>
              <a:cxn ang="0">
                <a:pos x="642" y="142"/>
              </a:cxn>
              <a:cxn ang="0">
                <a:pos x="682" y="172"/>
              </a:cxn>
              <a:cxn ang="0">
                <a:pos x="734" y="180"/>
              </a:cxn>
              <a:cxn ang="0">
                <a:pos x="748" y="220"/>
              </a:cxn>
              <a:cxn ang="0">
                <a:pos x="734" y="254"/>
              </a:cxn>
              <a:cxn ang="0">
                <a:pos x="722" y="264"/>
              </a:cxn>
              <a:cxn ang="0">
                <a:pos x="712" y="312"/>
              </a:cxn>
              <a:cxn ang="0">
                <a:pos x="688" y="346"/>
              </a:cxn>
              <a:cxn ang="0">
                <a:pos x="672" y="360"/>
              </a:cxn>
              <a:cxn ang="0">
                <a:pos x="634" y="406"/>
              </a:cxn>
              <a:cxn ang="0">
                <a:pos x="614" y="424"/>
              </a:cxn>
              <a:cxn ang="0">
                <a:pos x="586" y="448"/>
              </a:cxn>
              <a:cxn ang="0">
                <a:pos x="570" y="468"/>
              </a:cxn>
              <a:cxn ang="0">
                <a:pos x="566" y="474"/>
              </a:cxn>
              <a:cxn ang="0">
                <a:pos x="546" y="484"/>
              </a:cxn>
              <a:cxn ang="0">
                <a:pos x="518" y="534"/>
              </a:cxn>
              <a:cxn ang="0">
                <a:pos x="466" y="558"/>
              </a:cxn>
            </a:cxnLst>
            <a:rect l="0" t="0" r="r" b="b"/>
            <a:pathLst>
              <a:path w="748" h="558">
                <a:moveTo>
                  <a:pt x="450" y="558"/>
                </a:moveTo>
                <a:lnTo>
                  <a:pt x="450" y="558"/>
                </a:lnTo>
                <a:lnTo>
                  <a:pt x="450" y="540"/>
                </a:lnTo>
                <a:lnTo>
                  <a:pt x="450" y="540"/>
                </a:lnTo>
                <a:lnTo>
                  <a:pt x="446" y="540"/>
                </a:lnTo>
                <a:lnTo>
                  <a:pt x="444" y="538"/>
                </a:lnTo>
                <a:lnTo>
                  <a:pt x="440" y="532"/>
                </a:lnTo>
                <a:lnTo>
                  <a:pt x="440" y="532"/>
                </a:lnTo>
                <a:lnTo>
                  <a:pt x="428" y="530"/>
                </a:lnTo>
                <a:lnTo>
                  <a:pt x="428" y="530"/>
                </a:lnTo>
                <a:lnTo>
                  <a:pt x="426" y="522"/>
                </a:lnTo>
                <a:lnTo>
                  <a:pt x="422" y="516"/>
                </a:lnTo>
                <a:lnTo>
                  <a:pt x="418" y="510"/>
                </a:lnTo>
                <a:lnTo>
                  <a:pt x="414" y="508"/>
                </a:lnTo>
                <a:lnTo>
                  <a:pt x="410" y="508"/>
                </a:lnTo>
                <a:lnTo>
                  <a:pt x="406" y="508"/>
                </a:lnTo>
                <a:lnTo>
                  <a:pt x="396" y="510"/>
                </a:lnTo>
                <a:lnTo>
                  <a:pt x="396" y="510"/>
                </a:lnTo>
                <a:lnTo>
                  <a:pt x="390" y="536"/>
                </a:lnTo>
                <a:lnTo>
                  <a:pt x="390" y="536"/>
                </a:lnTo>
                <a:lnTo>
                  <a:pt x="322" y="540"/>
                </a:lnTo>
                <a:lnTo>
                  <a:pt x="322" y="540"/>
                </a:lnTo>
                <a:lnTo>
                  <a:pt x="280" y="532"/>
                </a:lnTo>
                <a:lnTo>
                  <a:pt x="280" y="532"/>
                </a:lnTo>
                <a:lnTo>
                  <a:pt x="246" y="528"/>
                </a:lnTo>
                <a:lnTo>
                  <a:pt x="246" y="528"/>
                </a:lnTo>
                <a:lnTo>
                  <a:pt x="218" y="498"/>
                </a:lnTo>
                <a:lnTo>
                  <a:pt x="218" y="498"/>
                </a:lnTo>
                <a:lnTo>
                  <a:pt x="208" y="478"/>
                </a:lnTo>
                <a:lnTo>
                  <a:pt x="208" y="478"/>
                </a:lnTo>
                <a:lnTo>
                  <a:pt x="204" y="478"/>
                </a:lnTo>
                <a:lnTo>
                  <a:pt x="204" y="478"/>
                </a:lnTo>
                <a:lnTo>
                  <a:pt x="200" y="464"/>
                </a:lnTo>
                <a:lnTo>
                  <a:pt x="202" y="452"/>
                </a:lnTo>
                <a:lnTo>
                  <a:pt x="206" y="442"/>
                </a:lnTo>
                <a:lnTo>
                  <a:pt x="212" y="432"/>
                </a:lnTo>
                <a:lnTo>
                  <a:pt x="212" y="432"/>
                </a:lnTo>
                <a:lnTo>
                  <a:pt x="212" y="406"/>
                </a:lnTo>
                <a:lnTo>
                  <a:pt x="212" y="406"/>
                </a:lnTo>
                <a:lnTo>
                  <a:pt x="188" y="390"/>
                </a:lnTo>
                <a:lnTo>
                  <a:pt x="188" y="390"/>
                </a:lnTo>
                <a:lnTo>
                  <a:pt x="188" y="384"/>
                </a:lnTo>
                <a:lnTo>
                  <a:pt x="188" y="384"/>
                </a:lnTo>
                <a:lnTo>
                  <a:pt x="142" y="382"/>
                </a:lnTo>
                <a:lnTo>
                  <a:pt x="104" y="378"/>
                </a:lnTo>
                <a:lnTo>
                  <a:pt x="104" y="378"/>
                </a:lnTo>
                <a:lnTo>
                  <a:pt x="82" y="368"/>
                </a:lnTo>
                <a:lnTo>
                  <a:pt x="82" y="368"/>
                </a:lnTo>
                <a:lnTo>
                  <a:pt x="72" y="344"/>
                </a:lnTo>
                <a:lnTo>
                  <a:pt x="72" y="344"/>
                </a:lnTo>
                <a:lnTo>
                  <a:pt x="104" y="342"/>
                </a:lnTo>
                <a:lnTo>
                  <a:pt x="104" y="342"/>
                </a:lnTo>
                <a:lnTo>
                  <a:pt x="112" y="338"/>
                </a:lnTo>
                <a:lnTo>
                  <a:pt x="122" y="332"/>
                </a:lnTo>
                <a:lnTo>
                  <a:pt x="140" y="316"/>
                </a:lnTo>
                <a:lnTo>
                  <a:pt x="140" y="316"/>
                </a:lnTo>
                <a:lnTo>
                  <a:pt x="148" y="300"/>
                </a:lnTo>
                <a:lnTo>
                  <a:pt x="150" y="286"/>
                </a:lnTo>
                <a:lnTo>
                  <a:pt x="148" y="274"/>
                </a:lnTo>
                <a:lnTo>
                  <a:pt x="142" y="262"/>
                </a:lnTo>
                <a:lnTo>
                  <a:pt x="142" y="262"/>
                </a:lnTo>
                <a:lnTo>
                  <a:pt x="114" y="260"/>
                </a:lnTo>
                <a:lnTo>
                  <a:pt x="114" y="260"/>
                </a:lnTo>
                <a:lnTo>
                  <a:pt x="102" y="252"/>
                </a:lnTo>
                <a:lnTo>
                  <a:pt x="88" y="246"/>
                </a:lnTo>
                <a:lnTo>
                  <a:pt x="64" y="238"/>
                </a:lnTo>
                <a:lnTo>
                  <a:pt x="40" y="230"/>
                </a:lnTo>
                <a:lnTo>
                  <a:pt x="20" y="222"/>
                </a:lnTo>
                <a:lnTo>
                  <a:pt x="20" y="222"/>
                </a:lnTo>
                <a:lnTo>
                  <a:pt x="6" y="204"/>
                </a:lnTo>
                <a:lnTo>
                  <a:pt x="2" y="196"/>
                </a:lnTo>
                <a:lnTo>
                  <a:pt x="0" y="192"/>
                </a:lnTo>
                <a:lnTo>
                  <a:pt x="0" y="192"/>
                </a:lnTo>
                <a:lnTo>
                  <a:pt x="12" y="174"/>
                </a:lnTo>
                <a:lnTo>
                  <a:pt x="18" y="166"/>
                </a:lnTo>
                <a:lnTo>
                  <a:pt x="22" y="162"/>
                </a:lnTo>
                <a:lnTo>
                  <a:pt x="30" y="158"/>
                </a:lnTo>
                <a:lnTo>
                  <a:pt x="36" y="156"/>
                </a:lnTo>
                <a:lnTo>
                  <a:pt x="48" y="154"/>
                </a:lnTo>
                <a:lnTo>
                  <a:pt x="62" y="154"/>
                </a:lnTo>
                <a:lnTo>
                  <a:pt x="62" y="154"/>
                </a:lnTo>
                <a:lnTo>
                  <a:pt x="90" y="164"/>
                </a:lnTo>
                <a:lnTo>
                  <a:pt x="90" y="164"/>
                </a:lnTo>
                <a:lnTo>
                  <a:pt x="120" y="190"/>
                </a:lnTo>
                <a:lnTo>
                  <a:pt x="120" y="190"/>
                </a:lnTo>
                <a:lnTo>
                  <a:pt x="130" y="192"/>
                </a:lnTo>
                <a:lnTo>
                  <a:pt x="142" y="192"/>
                </a:lnTo>
                <a:lnTo>
                  <a:pt x="156" y="192"/>
                </a:lnTo>
                <a:lnTo>
                  <a:pt x="172" y="190"/>
                </a:lnTo>
                <a:lnTo>
                  <a:pt x="172" y="190"/>
                </a:lnTo>
                <a:lnTo>
                  <a:pt x="188" y="174"/>
                </a:lnTo>
                <a:lnTo>
                  <a:pt x="206" y="156"/>
                </a:lnTo>
                <a:lnTo>
                  <a:pt x="222" y="136"/>
                </a:lnTo>
                <a:lnTo>
                  <a:pt x="238" y="120"/>
                </a:lnTo>
                <a:lnTo>
                  <a:pt x="238" y="120"/>
                </a:lnTo>
                <a:lnTo>
                  <a:pt x="240" y="98"/>
                </a:lnTo>
                <a:lnTo>
                  <a:pt x="240" y="98"/>
                </a:lnTo>
                <a:lnTo>
                  <a:pt x="264" y="96"/>
                </a:lnTo>
                <a:lnTo>
                  <a:pt x="264" y="96"/>
                </a:lnTo>
                <a:lnTo>
                  <a:pt x="274" y="110"/>
                </a:lnTo>
                <a:lnTo>
                  <a:pt x="274" y="110"/>
                </a:lnTo>
                <a:lnTo>
                  <a:pt x="284" y="114"/>
                </a:lnTo>
                <a:lnTo>
                  <a:pt x="294" y="120"/>
                </a:lnTo>
                <a:lnTo>
                  <a:pt x="308" y="128"/>
                </a:lnTo>
                <a:lnTo>
                  <a:pt x="324" y="134"/>
                </a:lnTo>
                <a:lnTo>
                  <a:pt x="324" y="134"/>
                </a:lnTo>
                <a:lnTo>
                  <a:pt x="342" y="134"/>
                </a:lnTo>
                <a:lnTo>
                  <a:pt x="342" y="134"/>
                </a:lnTo>
                <a:lnTo>
                  <a:pt x="384" y="120"/>
                </a:lnTo>
                <a:lnTo>
                  <a:pt x="384" y="120"/>
                </a:lnTo>
                <a:lnTo>
                  <a:pt x="398" y="108"/>
                </a:lnTo>
                <a:lnTo>
                  <a:pt x="410" y="100"/>
                </a:lnTo>
                <a:lnTo>
                  <a:pt x="422" y="92"/>
                </a:lnTo>
                <a:lnTo>
                  <a:pt x="438" y="84"/>
                </a:lnTo>
                <a:lnTo>
                  <a:pt x="438" y="84"/>
                </a:lnTo>
                <a:lnTo>
                  <a:pt x="442" y="78"/>
                </a:lnTo>
                <a:lnTo>
                  <a:pt x="450" y="72"/>
                </a:lnTo>
                <a:lnTo>
                  <a:pt x="450" y="72"/>
                </a:lnTo>
                <a:lnTo>
                  <a:pt x="462" y="56"/>
                </a:lnTo>
                <a:lnTo>
                  <a:pt x="470" y="52"/>
                </a:lnTo>
                <a:lnTo>
                  <a:pt x="476" y="46"/>
                </a:lnTo>
                <a:lnTo>
                  <a:pt x="494" y="40"/>
                </a:lnTo>
                <a:lnTo>
                  <a:pt x="514" y="38"/>
                </a:lnTo>
                <a:lnTo>
                  <a:pt x="514" y="38"/>
                </a:lnTo>
                <a:lnTo>
                  <a:pt x="550" y="36"/>
                </a:lnTo>
                <a:lnTo>
                  <a:pt x="550" y="36"/>
                </a:lnTo>
                <a:lnTo>
                  <a:pt x="570" y="22"/>
                </a:lnTo>
                <a:lnTo>
                  <a:pt x="588" y="10"/>
                </a:lnTo>
                <a:lnTo>
                  <a:pt x="596" y="6"/>
                </a:lnTo>
                <a:lnTo>
                  <a:pt x="606" y="2"/>
                </a:lnTo>
                <a:lnTo>
                  <a:pt x="618" y="0"/>
                </a:lnTo>
                <a:lnTo>
                  <a:pt x="632" y="0"/>
                </a:lnTo>
                <a:lnTo>
                  <a:pt x="632" y="0"/>
                </a:lnTo>
                <a:lnTo>
                  <a:pt x="654" y="36"/>
                </a:lnTo>
                <a:lnTo>
                  <a:pt x="654" y="36"/>
                </a:lnTo>
                <a:lnTo>
                  <a:pt x="672" y="54"/>
                </a:lnTo>
                <a:lnTo>
                  <a:pt x="672" y="54"/>
                </a:lnTo>
                <a:lnTo>
                  <a:pt x="656" y="82"/>
                </a:lnTo>
                <a:lnTo>
                  <a:pt x="646" y="96"/>
                </a:lnTo>
                <a:lnTo>
                  <a:pt x="640" y="112"/>
                </a:lnTo>
                <a:lnTo>
                  <a:pt x="640" y="112"/>
                </a:lnTo>
                <a:lnTo>
                  <a:pt x="638" y="140"/>
                </a:lnTo>
                <a:lnTo>
                  <a:pt x="638" y="140"/>
                </a:lnTo>
                <a:lnTo>
                  <a:pt x="642" y="142"/>
                </a:lnTo>
                <a:lnTo>
                  <a:pt x="650" y="142"/>
                </a:lnTo>
                <a:lnTo>
                  <a:pt x="672" y="142"/>
                </a:lnTo>
                <a:lnTo>
                  <a:pt x="672" y="142"/>
                </a:lnTo>
                <a:lnTo>
                  <a:pt x="682" y="172"/>
                </a:lnTo>
                <a:lnTo>
                  <a:pt x="682" y="172"/>
                </a:lnTo>
                <a:lnTo>
                  <a:pt x="690" y="184"/>
                </a:lnTo>
                <a:lnTo>
                  <a:pt x="690" y="184"/>
                </a:lnTo>
                <a:lnTo>
                  <a:pt x="734" y="180"/>
                </a:lnTo>
                <a:lnTo>
                  <a:pt x="734" y="180"/>
                </a:lnTo>
                <a:lnTo>
                  <a:pt x="740" y="190"/>
                </a:lnTo>
                <a:lnTo>
                  <a:pt x="744" y="204"/>
                </a:lnTo>
                <a:lnTo>
                  <a:pt x="748" y="220"/>
                </a:lnTo>
                <a:lnTo>
                  <a:pt x="748" y="238"/>
                </a:lnTo>
                <a:lnTo>
                  <a:pt x="748" y="238"/>
                </a:lnTo>
                <a:lnTo>
                  <a:pt x="740" y="248"/>
                </a:lnTo>
                <a:lnTo>
                  <a:pt x="734" y="254"/>
                </a:lnTo>
                <a:lnTo>
                  <a:pt x="726" y="258"/>
                </a:lnTo>
                <a:lnTo>
                  <a:pt x="726" y="258"/>
                </a:lnTo>
                <a:lnTo>
                  <a:pt x="724" y="262"/>
                </a:lnTo>
                <a:lnTo>
                  <a:pt x="722" y="264"/>
                </a:lnTo>
                <a:lnTo>
                  <a:pt x="718" y="266"/>
                </a:lnTo>
                <a:lnTo>
                  <a:pt x="718" y="266"/>
                </a:lnTo>
                <a:lnTo>
                  <a:pt x="712" y="312"/>
                </a:lnTo>
                <a:lnTo>
                  <a:pt x="712" y="312"/>
                </a:lnTo>
                <a:lnTo>
                  <a:pt x="706" y="324"/>
                </a:lnTo>
                <a:lnTo>
                  <a:pt x="700" y="338"/>
                </a:lnTo>
                <a:lnTo>
                  <a:pt x="700" y="338"/>
                </a:lnTo>
                <a:lnTo>
                  <a:pt x="688" y="346"/>
                </a:lnTo>
                <a:lnTo>
                  <a:pt x="682" y="350"/>
                </a:lnTo>
                <a:lnTo>
                  <a:pt x="682" y="356"/>
                </a:lnTo>
                <a:lnTo>
                  <a:pt x="682" y="356"/>
                </a:lnTo>
                <a:lnTo>
                  <a:pt x="672" y="360"/>
                </a:lnTo>
                <a:lnTo>
                  <a:pt x="664" y="366"/>
                </a:lnTo>
                <a:lnTo>
                  <a:pt x="656" y="376"/>
                </a:lnTo>
                <a:lnTo>
                  <a:pt x="648" y="386"/>
                </a:lnTo>
                <a:lnTo>
                  <a:pt x="634" y="406"/>
                </a:lnTo>
                <a:lnTo>
                  <a:pt x="626" y="414"/>
                </a:lnTo>
                <a:lnTo>
                  <a:pt x="616" y="420"/>
                </a:lnTo>
                <a:lnTo>
                  <a:pt x="616" y="420"/>
                </a:lnTo>
                <a:lnTo>
                  <a:pt x="614" y="424"/>
                </a:lnTo>
                <a:lnTo>
                  <a:pt x="610" y="428"/>
                </a:lnTo>
                <a:lnTo>
                  <a:pt x="600" y="434"/>
                </a:lnTo>
                <a:lnTo>
                  <a:pt x="600" y="434"/>
                </a:lnTo>
                <a:lnTo>
                  <a:pt x="586" y="448"/>
                </a:lnTo>
                <a:lnTo>
                  <a:pt x="572" y="464"/>
                </a:lnTo>
                <a:lnTo>
                  <a:pt x="572" y="464"/>
                </a:lnTo>
                <a:lnTo>
                  <a:pt x="570" y="466"/>
                </a:lnTo>
                <a:lnTo>
                  <a:pt x="570" y="468"/>
                </a:lnTo>
                <a:lnTo>
                  <a:pt x="570" y="468"/>
                </a:lnTo>
                <a:lnTo>
                  <a:pt x="566" y="468"/>
                </a:lnTo>
                <a:lnTo>
                  <a:pt x="566" y="468"/>
                </a:lnTo>
                <a:lnTo>
                  <a:pt x="566" y="474"/>
                </a:lnTo>
                <a:lnTo>
                  <a:pt x="566" y="474"/>
                </a:lnTo>
                <a:lnTo>
                  <a:pt x="560" y="474"/>
                </a:lnTo>
                <a:lnTo>
                  <a:pt x="556" y="476"/>
                </a:lnTo>
                <a:lnTo>
                  <a:pt x="546" y="484"/>
                </a:lnTo>
                <a:lnTo>
                  <a:pt x="532" y="500"/>
                </a:lnTo>
                <a:lnTo>
                  <a:pt x="532" y="500"/>
                </a:lnTo>
                <a:lnTo>
                  <a:pt x="518" y="534"/>
                </a:lnTo>
                <a:lnTo>
                  <a:pt x="518" y="534"/>
                </a:lnTo>
                <a:lnTo>
                  <a:pt x="502" y="538"/>
                </a:lnTo>
                <a:lnTo>
                  <a:pt x="488" y="544"/>
                </a:lnTo>
                <a:lnTo>
                  <a:pt x="478" y="550"/>
                </a:lnTo>
                <a:lnTo>
                  <a:pt x="466" y="558"/>
                </a:lnTo>
                <a:lnTo>
                  <a:pt x="466" y="558"/>
                </a:lnTo>
                <a:lnTo>
                  <a:pt x="450" y="558"/>
                </a:lnTo>
                <a:lnTo>
                  <a:pt x="450" y="558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5" name="Freeform 13"/>
          <p:cNvSpPr>
            <a:spLocks/>
          </p:cNvSpPr>
          <p:nvPr/>
        </p:nvSpPr>
        <p:spPr bwMode="auto">
          <a:xfrm>
            <a:off x="7381875" y="5387975"/>
            <a:ext cx="282575" cy="654050"/>
          </a:xfrm>
          <a:custGeom>
            <a:avLst/>
            <a:gdLst/>
            <a:ahLst/>
            <a:cxnLst>
              <a:cxn ang="0">
                <a:pos x="82" y="412"/>
              </a:cxn>
              <a:cxn ang="0">
                <a:pos x="82" y="412"/>
              </a:cxn>
              <a:cxn ang="0">
                <a:pos x="50" y="364"/>
              </a:cxn>
              <a:cxn ang="0">
                <a:pos x="50" y="364"/>
              </a:cxn>
              <a:cxn ang="0">
                <a:pos x="40" y="360"/>
              </a:cxn>
              <a:cxn ang="0">
                <a:pos x="34" y="356"/>
              </a:cxn>
              <a:cxn ang="0">
                <a:pos x="28" y="350"/>
              </a:cxn>
              <a:cxn ang="0">
                <a:pos x="26" y="346"/>
              </a:cxn>
              <a:cxn ang="0">
                <a:pos x="20" y="336"/>
              </a:cxn>
              <a:cxn ang="0">
                <a:pos x="16" y="324"/>
              </a:cxn>
              <a:cxn ang="0">
                <a:pos x="16" y="324"/>
              </a:cxn>
              <a:cxn ang="0">
                <a:pos x="0" y="304"/>
              </a:cxn>
              <a:cxn ang="0">
                <a:pos x="0" y="304"/>
              </a:cxn>
              <a:cxn ang="0">
                <a:pos x="2" y="280"/>
              </a:cxn>
              <a:cxn ang="0">
                <a:pos x="6" y="258"/>
              </a:cxn>
              <a:cxn ang="0">
                <a:pos x="8" y="238"/>
              </a:cxn>
              <a:cxn ang="0">
                <a:pos x="8" y="228"/>
              </a:cxn>
              <a:cxn ang="0">
                <a:pos x="6" y="220"/>
              </a:cxn>
              <a:cxn ang="0">
                <a:pos x="6" y="220"/>
              </a:cxn>
              <a:cxn ang="0">
                <a:pos x="6" y="196"/>
              </a:cxn>
              <a:cxn ang="0">
                <a:pos x="10" y="180"/>
              </a:cxn>
              <a:cxn ang="0">
                <a:pos x="16" y="166"/>
              </a:cxn>
              <a:cxn ang="0">
                <a:pos x="30" y="150"/>
              </a:cxn>
              <a:cxn ang="0">
                <a:pos x="30" y="150"/>
              </a:cxn>
              <a:cxn ang="0">
                <a:pos x="38" y="112"/>
              </a:cxn>
              <a:cxn ang="0">
                <a:pos x="38" y="112"/>
              </a:cxn>
              <a:cxn ang="0">
                <a:pos x="60" y="64"/>
              </a:cxn>
              <a:cxn ang="0">
                <a:pos x="60" y="64"/>
              </a:cxn>
              <a:cxn ang="0">
                <a:pos x="76" y="44"/>
              </a:cxn>
              <a:cxn ang="0">
                <a:pos x="90" y="28"/>
              </a:cxn>
              <a:cxn ang="0">
                <a:pos x="104" y="14"/>
              </a:cxn>
              <a:cxn ang="0">
                <a:pos x="122" y="0"/>
              </a:cxn>
              <a:cxn ang="0">
                <a:pos x="122" y="0"/>
              </a:cxn>
              <a:cxn ang="0">
                <a:pos x="164" y="2"/>
              </a:cxn>
              <a:cxn ang="0">
                <a:pos x="164" y="2"/>
              </a:cxn>
              <a:cxn ang="0">
                <a:pos x="170" y="6"/>
              </a:cxn>
              <a:cxn ang="0">
                <a:pos x="170" y="6"/>
              </a:cxn>
              <a:cxn ang="0">
                <a:pos x="176" y="30"/>
              </a:cxn>
              <a:cxn ang="0">
                <a:pos x="178" y="44"/>
              </a:cxn>
              <a:cxn ang="0">
                <a:pos x="178" y="58"/>
              </a:cxn>
              <a:cxn ang="0">
                <a:pos x="178" y="58"/>
              </a:cxn>
              <a:cxn ang="0">
                <a:pos x="172" y="72"/>
              </a:cxn>
              <a:cxn ang="0">
                <a:pos x="168" y="86"/>
              </a:cxn>
              <a:cxn ang="0">
                <a:pos x="166" y="102"/>
              </a:cxn>
              <a:cxn ang="0">
                <a:pos x="166" y="118"/>
              </a:cxn>
              <a:cxn ang="0">
                <a:pos x="168" y="154"/>
              </a:cxn>
              <a:cxn ang="0">
                <a:pos x="170" y="188"/>
              </a:cxn>
              <a:cxn ang="0">
                <a:pos x="170" y="188"/>
              </a:cxn>
              <a:cxn ang="0">
                <a:pos x="164" y="202"/>
              </a:cxn>
              <a:cxn ang="0">
                <a:pos x="158" y="218"/>
              </a:cxn>
              <a:cxn ang="0">
                <a:pos x="158" y="218"/>
              </a:cxn>
              <a:cxn ang="0">
                <a:pos x="118" y="304"/>
              </a:cxn>
              <a:cxn ang="0">
                <a:pos x="118" y="304"/>
              </a:cxn>
              <a:cxn ang="0">
                <a:pos x="108" y="398"/>
              </a:cxn>
              <a:cxn ang="0">
                <a:pos x="108" y="398"/>
              </a:cxn>
              <a:cxn ang="0">
                <a:pos x="98" y="408"/>
              </a:cxn>
              <a:cxn ang="0">
                <a:pos x="98" y="408"/>
              </a:cxn>
              <a:cxn ang="0">
                <a:pos x="90" y="410"/>
              </a:cxn>
              <a:cxn ang="0">
                <a:pos x="82" y="412"/>
              </a:cxn>
              <a:cxn ang="0">
                <a:pos x="82" y="412"/>
              </a:cxn>
            </a:cxnLst>
            <a:rect l="0" t="0" r="r" b="b"/>
            <a:pathLst>
              <a:path w="178" h="412">
                <a:moveTo>
                  <a:pt x="82" y="412"/>
                </a:moveTo>
                <a:lnTo>
                  <a:pt x="82" y="412"/>
                </a:lnTo>
                <a:lnTo>
                  <a:pt x="50" y="364"/>
                </a:lnTo>
                <a:lnTo>
                  <a:pt x="50" y="364"/>
                </a:lnTo>
                <a:lnTo>
                  <a:pt x="40" y="360"/>
                </a:lnTo>
                <a:lnTo>
                  <a:pt x="34" y="356"/>
                </a:lnTo>
                <a:lnTo>
                  <a:pt x="28" y="350"/>
                </a:lnTo>
                <a:lnTo>
                  <a:pt x="26" y="346"/>
                </a:lnTo>
                <a:lnTo>
                  <a:pt x="20" y="336"/>
                </a:lnTo>
                <a:lnTo>
                  <a:pt x="16" y="324"/>
                </a:lnTo>
                <a:lnTo>
                  <a:pt x="16" y="324"/>
                </a:lnTo>
                <a:lnTo>
                  <a:pt x="0" y="304"/>
                </a:lnTo>
                <a:lnTo>
                  <a:pt x="0" y="304"/>
                </a:lnTo>
                <a:lnTo>
                  <a:pt x="2" y="280"/>
                </a:lnTo>
                <a:lnTo>
                  <a:pt x="6" y="258"/>
                </a:lnTo>
                <a:lnTo>
                  <a:pt x="8" y="238"/>
                </a:lnTo>
                <a:lnTo>
                  <a:pt x="8" y="228"/>
                </a:lnTo>
                <a:lnTo>
                  <a:pt x="6" y="220"/>
                </a:lnTo>
                <a:lnTo>
                  <a:pt x="6" y="220"/>
                </a:lnTo>
                <a:lnTo>
                  <a:pt x="6" y="196"/>
                </a:lnTo>
                <a:lnTo>
                  <a:pt x="10" y="180"/>
                </a:lnTo>
                <a:lnTo>
                  <a:pt x="16" y="166"/>
                </a:lnTo>
                <a:lnTo>
                  <a:pt x="30" y="150"/>
                </a:lnTo>
                <a:lnTo>
                  <a:pt x="30" y="150"/>
                </a:lnTo>
                <a:lnTo>
                  <a:pt x="38" y="112"/>
                </a:lnTo>
                <a:lnTo>
                  <a:pt x="38" y="112"/>
                </a:lnTo>
                <a:lnTo>
                  <a:pt x="60" y="64"/>
                </a:lnTo>
                <a:lnTo>
                  <a:pt x="60" y="64"/>
                </a:lnTo>
                <a:lnTo>
                  <a:pt x="76" y="44"/>
                </a:lnTo>
                <a:lnTo>
                  <a:pt x="90" y="28"/>
                </a:lnTo>
                <a:lnTo>
                  <a:pt x="104" y="14"/>
                </a:lnTo>
                <a:lnTo>
                  <a:pt x="122" y="0"/>
                </a:lnTo>
                <a:lnTo>
                  <a:pt x="122" y="0"/>
                </a:lnTo>
                <a:lnTo>
                  <a:pt x="164" y="2"/>
                </a:lnTo>
                <a:lnTo>
                  <a:pt x="164" y="2"/>
                </a:lnTo>
                <a:lnTo>
                  <a:pt x="170" y="6"/>
                </a:lnTo>
                <a:lnTo>
                  <a:pt x="170" y="6"/>
                </a:lnTo>
                <a:lnTo>
                  <a:pt x="176" y="30"/>
                </a:lnTo>
                <a:lnTo>
                  <a:pt x="178" y="44"/>
                </a:lnTo>
                <a:lnTo>
                  <a:pt x="178" y="58"/>
                </a:lnTo>
                <a:lnTo>
                  <a:pt x="178" y="58"/>
                </a:lnTo>
                <a:lnTo>
                  <a:pt x="172" y="72"/>
                </a:lnTo>
                <a:lnTo>
                  <a:pt x="168" y="86"/>
                </a:lnTo>
                <a:lnTo>
                  <a:pt x="166" y="102"/>
                </a:lnTo>
                <a:lnTo>
                  <a:pt x="166" y="118"/>
                </a:lnTo>
                <a:lnTo>
                  <a:pt x="168" y="154"/>
                </a:lnTo>
                <a:lnTo>
                  <a:pt x="170" y="188"/>
                </a:lnTo>
                <a:lnTo>
                  <a:pt x="170" y="188"/>
                </a:lnTo>
                <a:lnTo>
                  <a:pt x="164" y="202"/>
                </a:lnTo>
                <a:lnTo>
                  <a:pt x="158" y="218"/>
                </a:lnTo>
                <a:lnTo>
                  <a:pt x="158" y="218"/>
                </a:lnTo>
                <a:lnTo>
                  <a:pt x="118" y="304"/>
                </a:lnTo>
                <a:lnTo>
                  <a:pt x="118" y="304"/>
                </a:lnTo>
                <a:lnTo>
                  <a:pt x="108" y="398"/>
                </a:lnTo>
                <a:lnTo>
                  <a:pt x="108" y="398"/>
                </a:lnTo>
                <a:lnTo>
                  <a:pt x="98" y="408"/>
                </a:lnTo>
                <a:lnTo>
                  <a:pt x="98" y="408"/>
                </a:lnTo>
                <a:lnTo>
                  <a:pt x="90" y="410"/>
                </a:lnTo>
                <a:lnTo>
                  <a:pt x="82" y="412"/>
                </a:lnTo>
                <a:lnTo>
                  <a:pt x="82" y="412"/>
                </a:lnTo>
                <a:close/>
              </a:path>
            </a:pathLst>
          </a:custGeom>
          <a:solidFill>
            <a:srgbClr val="DCDDD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6" name="Freeform 14"/>
          <p:cNvSpPr>
            <a:spLocks/>
          </p:cNvSpPr>
          <p:nvPr/>
        </p:nvSpPr>
        <p:spPr bwMode="auto">
          <a:xfrm>
            <a:off x="7400925" y="5403850"/>
            <a:ext cx="247650" cy="619125"/>
          </a:xfrm>
          <a:custGeom>
            <a:avLst/>
            <a:gdLst/>
            <a:ahLst/>
            <a:cxnLst>
              <a:cxn ang="0">
                <a:pos x="76" y="390"/>
              </a:cxn>
              <a:cxn ang="0">
                <a:pos x="76" y="390"/>
              </a:cxn>
              <a:cxn ang="0">
                <a:pos x="46" y="344"/>
              </a:cxn>
              <a:cxn ang="0">
                <a:pos x="46" y="344"/>
              </a:cxn>
              <a:cxn ang="0">
                <a:pos x="26" y="338"/>
              </a:cxn>
              <a:cxn ang="0">
                <a:pos x="26" y="338"/>
              </a:cxn>
              <a:cxn ang="0">
                <a:pos x="22" y="324"/>
              </a:cxn>
              <a:cxn ang="0">
                <a:pos x="14" y="310"/>
              </a:cxn>
              <a:cxn ang="0">
                <a:pos x="6" y="300"/>
              </a:cxn>
              <a:cxn ang="0">
                <a:pos x="0" y="294"/>
              </a:cxn>
              <a:cxn ang="0">
                <a:pos x="0" y="294"/>
              </a:cxn>
              <a:cxn ang="0">
                <a:pos x="0" y="272"/>
              </a:cxn>
              <a:cxn ang="0">
                <a:pos x="0" y="272"/>
              </a:cxn>
              <a:cxn ang="0">
                <a:pos x="4" y="242"/>
              </a:cxn>
              <a:cxn ang="0">
                <a:pos x="6" y="230"/>
              </a:cxn>
              <a:cxn ang="0">
                <a:pos x="8" y="216"/>
              </a:cxn>
              <a:cxn ang="0">
                <a:pos x="8" y="216"/>
              </a:cxn>
              <a:cxn ang="0">
                <a:pos x="4" y="202"/>
              </a:cxn>
              <a:cxn ang="0">
                <a:pos x="4" y="192"/>
              </a:cxn>
              <a:cxn ang="0">
                <a:pos x="4" y="182"/>
              </a:cxn>
              <a:cxn ang="0">
                <a:pos x="8" y="174"/>
              </a:cxn>
              <a:cxn ang="0">
                <a:pos x="18" y="158"/>
              </a:cxn>
              <a:cxn ang="0">
                <a:pos x="30" y="142"/>
              </a:cxn>
              <a:cxn ang="0">
                <a:pos x="30" y="142"/>
              </a:cxn>
              <a:cxn ang="0">
                <a:pos x="38" y="108"/>
              </a:cxn>
              <a:cxn ang="0">
                <a:pos x="38" y="108"/>
              </a:cxn>
              <a:cxn ang="0">
                <a:pos x="48" y="84"/>
              </a:cxn>
              <a:cxn ang="0">
                <a:pos x="56" y="64"/>
              </a:cxn>
              <a:cxn ang="0">
                <a:pos x="68" y="46"/>
              </a:cxn>
              <a:cxn ang="0">
                <a:pos x="84" y="28"/>
              </a:cxn>
              <a:cxn ang="0">
                <a:pos x="84" y="28"/>
              </a:cxn>
              <a:cxn ang="0">
                <a:pos x="116" y="2"/>
              </a:cxn>
              <a:cxn ang="0">
                <a:pos x="116" y="2"/>
              </a:cxn>
              <a:cxn ang="0">
                <a:pos x="150" y="0"/>
              </a:cxn>
              <a:cxn ang="0">
                <a:pos x="150" y="0"/>
              </a:cxn>
              <a:cxn ang="0">
                <a:pos x="154" y="18"/>
              </a:cxn>
              <a:cxn ang="0">
                <a:pos x="156" y="32"/>
              </a:cxn>
              <a:cxn ang="0">
                <a:pos x="156" y="44"/>
              </a:cxn>
              <a:cxn ang="0">
                <a:pos x="156" y="44"/>
              </a:cxn>
              <a:cxn ang="0">
                <a:pos x="150" y="56"/>
              </a:cxn>
              <a:cxn ang="0">
                <a:pos x="146" y="70"/>
              </a:cxn>
              <a:cxn ang="0">
                <a:pos x="144" y="86"/>
              </a:cxn>
              <a:cxn ang="0">
                <a:pos x="142" y="102"/>
              </a:cxn>
              <a:cxn ang="0">
                <a:pos x="144" y="138"/>
              </a:cxn>
              <a:cxn ang="0">
                <a:pos x="146" y="174"/>
              </a:cxn>
              <a:cxn ang="0">
                <a:pos x="146" y="174"/>
              </a:cxn>
              <a:cxn ang="0">
                <a:pos x="138" y="196"/>
              </a:cxn>
              <a:cxn ang="0">
                <a:pos x="126" y="222"/>
              </a:cxn>
              <a:cxn ang="0">
                <a:pos x="102" y="270"/>
              </a:cxn>
              <a:cxn ang="0">
                <a:pos x="102" y="270"/>
              </a:cxn>
              <a:cxn ang="0">
                <a:pos x="96" y="290"/>
              </a:cxn>
              <a:cxn ang="0">
                <a:pos x="96" y="290"/>
              </a:cxn>
              <a:cxn ang="0">
                <a:pos x="84" y="382"/>
              </a:cxn>
              <a:cxn ang="0">
                <a:pos x="84" y="382"/>
              </a:cxn>
              <a:cxn ang="0">
                <a:pos x="80" y="386"/>
              </a:cxn>
              <a:cxn ang="0">
                <a:pos x="76" y="390"/>
              </a:cxn>
              <a:cxn ang="0">
                <a:pos x="76" y="390"/>
              </a:cxn>
            </a:cxnLst>
            <a:rect l="0" t="0" r="r" b="b"/>
            <a:pathLst>
              <a:path w="156" h="390">
                <a:moveTo>
                  <a:pt x="76" y="390"/>
                </a:moveTo>
                <a:lnTo>
                  <a:pt x="76" y="390"/>
                </a:lnTo>
                <a:lnTo>
                  <a:pt x="46" y="344"/>
                </a:lnTo>
                <a:lnTo>
                  <a:pt x="46" y="344"/>
                </a:lnTo>
                <a:lnTo>
                  <a:pt x="26" y="338"/>
                </a:lnTo>
                <a:lnTo>
                  <a:pt x="26" y="338"/>
                </a:lnTo>
                <a:lnTo>
                  <a:pt x="22" y="324"/>
                </a:lnTo>
                <a:lnTo>
                  <a:pt x="14" y="310"/>
                </a:lnTo>
                <a:lnTo>
                  <a:pt x="6" y="300"/>
                </a:lnTo>
                <a:lnTo>
                  <a:pt x="0" y="294"/>
                </a:lnTo>
                <a:lnTo>
                  <a:pt x="0" y="294"/>
                </a:lnTo>
                <a:lnTo>
                  <a:pt x="0" y="272"/>
                </a:lnTo>
                <a:lnTo>
                  <a:pt x="0" y="272"/>
                </a:lnTo>
                <a:lnTo>
                  <a:pt x="4" y="242"/>
                </a:lnTo>
                <a:lnTo>
                  <a:pt x="6" y="230"/>
                </a:lnTo>
                <a:lnTo>
                  <a:pt x="8" y="216"/>
                </a:lnTo>
                <a:lnTo>
                  <a:pt x="8" y="216"/>
                </a:lnTo>
                <a:lnTo>
                  <a:pt x="4" y="202"/>
                </a:lnTo>
                <a:lnTo>
                  <a:pt x="4" y="192"/>
                </a:lnTo>
                <a:lnTo>
                  <a:pt x="4" y="182"/>
                </a:lnTo>
                <a:lnTo>
                  <a:pt x="8" y="174"/>
                </a:lnTo>
                <a:lnTo>
                  <a:pt x="18" y="158"/>
                </a:lnTo>
                <a:lnTo>
                  <a:pt x="30" y="142"/>
                </a:lnTo>
                <a:lnTo>
                  <a:pt x="30" y="142"/>
                </a:lnTo>
                <a:lnTo>
                  <a:pt x="38" y="108"/>
                </a:lnTo>
                <a:lnTo>
                  <a:pt x="38" y="108"/>
                </a:lnTo>
                <a:lnTo>
                  <a:pt x="48" y="84"/>
                </a:lnTo>
                <a:lnTo>
                  <a:pt x="56" y="64"/>
                </a:lnTo>
                <a:lnTo>
                  <a:pt x="68" y="46"/>
                </a:lnTo>
                <a:lnTo>
                  <a:pt x="84" y="28"/>
                </a:lnTo>
                <a:lnTo>
                  <a:pt x="84" y="28"/>
                </a:lnTo>
                <a:lnTo>
                  <a:pt x="116" y="2"/>
                </a:lnTo>
                <a:lnTo>
                  <a:pt x="116" y="2"/>
                </a:lnTo>
                <a:lnTo>
                  <a:pt x="150" y="0"/>
                </a:lnTo>
                <a:lnTo>
                  <a:pt x="150" y="0"/>
                </a:lnTo>
                <a:lnTo>
                  <a:pt x="154" y="18"/>
                </a:lnTo>
                <a:lnTo>
                  <a:pt x="156" y="32"/>
                </a:lnTo>
                <a:lnTo>
                  <a:pt x="156" y="44"/>
                </a:lnTo>
                <a:lnTo>
                  <a:pt x="156" y="44"/>
                </a:lnTo>
                <a:lnTo>
                  <a:pt x="150" y="56"/>
                </a:lnTo>
                <a:lnTo>
                  <a:pt x="146" y="70"/>
                </a:lnTo>
                <a:lnTo>
                  <a:pt x="144" y="86"/>
                </a:lnTo>
                <a:lnTo>
                  <a:pt x="142" y="102"/>
                </a:lnTo>
                <a:lnTo>
                  <a:pt x="144" y="138"/>
                </a:lnTo>
                <a:lnTo>
                  <a:pt x="146" y="174"/>
                </a:lnTo>
                <a:lnTo>
                  <a:pt x="146" y="174"/>
                </a:lnTo>
                <a:lnTo>
                  <a:pt x="138" y="196"/>
                </a:lnTo>
                <a:lnTo>
                  <a:pt x="126" y="222"/>
                </a:lnTo>
                <a:lnTo>
                  <a:pt x="102" y="270"/>
                </a:lnTo>
                <a:lnTo>
                  <a:pt x="102" y="270"/>
                </a:lnTo>
                <a:lnTo>
                  <a:pt x="96" y="290"/>
                </a:lnTo>
                <a:lnTo>
                  <a:pt x="96" y="290"/>
                </a:lnTo>
                <a:lnTo>
                  <a:pt x="84" y="382"/>
                </a:lnTo>
                <a:lnTo>
                  <a:pt x="84" y="382"/>
                </a:lnTo>
                <a:lnTo>
                  <a:pt x="80" y="386"/>
                </a:lnTo>
                <a:lnTo>
                  <a:pt x="76" y="390"/>
                </a:lnTo>
                <a:lnTo>
                  <a:pt x="76" y="390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7" name="Freeform 15"/>
          <p:cNvSpPr>
            <a:spLocks/>
          </p:cNvSpPr>
          <p:nvPr/>
        </p:nvSpPr>
        <p:spPr bwMode="auto">
          <a:xfrm>
            <a:off x="6708775" y="4911725"/>
            <a:ext cx="657225" cy="854075"/>
          </a:xfrm>
          <a:custGeom>
            <a:avLst/>
            <a:gdLst/>
            <a:ahLst/>
            <a:cxnLst>
              <a:cxn ang="0">
                <a:pos x="136" y="532"/>
              </a:cxn>
              <a:cxn ang="0">
                <a:pos x="122" y="508"/>
              </a:cxn>
              <a:cxn ang="0">
                <a:pos x="116" y="498"/>
              </a:cxn>
              <a:cxn ang="0">
                <a:pos x="58" y="426"/>
              </a:cxn>
              <a:cxn ang="0">
                <a:pos x="12" y="420"/>
              </a:cxn>
              <a:cxn ang="0">
                <a:pos x="0" y="402"/>
              </a:cxn>
              <a:cxn ang="0">
                <a:pos x="6" y="360"/>
              </a:cxn>
              <a:cxn ang="0">
                <a:pos x="10" y="332"/>
              </a:cxn>
              <a:cxn ang="0">
                <a:pos x="8" y="306"/>
              </a:cxn>
              <a:cxn ang="0">
                <a:pos x="44" y="246"/>
              </a:cxn>
              <a:cxn ang="0">
                <a:pos x="42" y="200"/>
              </a:cxn>
              <a:cxn ang="0">
                <a:pos x="46" y="190"/>
              </a:cxn>
              <a:cxn ang="0">
                <a:pos x="74" y="174"/>
              </a:cxn>
              <a:cxn ang="0">
                <a:pos x="102" y="134"/>
              </a:cxn>
              <a:cxn ang="0">
                <a:pos x="102" y="116"/>
              </a:cxn>
              <a:cxn ang="0">
                <a:pos x="92" y="88"/>
              </a:cxn>
              <a:cxn ang="0">
                <a:pos x="104" y="72"/>
              </a:cxn>
              <a:cxn ang="0">
                <a:pos x="132" y="58"/>
              </a:cxn>
              <a:cxn ang="0">
                <a:pos x="172" y="48"/>
              </a:cxn>
              <a:cxn ang="0">
                <a:pos x="190" y="28"/>
              </a:cxn>
              <a:cxn ang="0">
                <a:pos x="204" y="2"/>
              </a:cxn>
              <a:cxn ang="0">
                <a:pos x="224" y="2"/>
              </a:cxn>
              <a:cxn ang="0">
                <a:pos x="236" y="16"/>
              </a:cxn>
              <a:cxn ang="0">
                <a:pos x="250" y="64"/>
              </a:cxn>
              <a:cxn ang="0">
                <a:pos x="280" y="96"/>
              </a:cxn>
              <a:cxn ang="0">
                <a:pos x="336" y="100"/>
              </a:cxn>
              <a:cxn ang="0">
                <a:pos x="366" y="86"/>
              </a:cxn>
              <a:cxn ang="0">
                <a:pos x="404" y="84"/>
              </a:cxn>
              <a:cxn ang="0">
                <a:pos x="398" y="104"/>
              </a:cxn>
              <a:cxn ang="0">
                <a:pos x="384" y="124"/>
              </a:cxn>
              <a:cxn ang="0">
                <a:pos x="362" y="154"/>
              </a:cxn>
              <a:cxn ang="0">
                <a:pos x="330" y="162"/>
              </a:cxn>
              <a:cxn ang="0">
                <a:pos x="328" y="180"/>
              </a:cxn>
              <a:cxn ang="0">
                <a:pos x="348" y="198"/>
              </a:cxn>
              <a:cxn ang="0">
                <a:pos x="350" y="222"/>
              </a:cxn>
              <a:cxn ang="0">
                <a:pos x="348" y="240"/>
              </a:cxn>
              <a:cxn ang="0">
                <a:pos x="340" y="278"/>
              </a:cxn>
              <a:cxn ang="0">
                <a:pos x="346" y="296"/>
              </a:cxn>
              <a:cxn ang="0">
                <a:pos x="356" y="308"/>
              </a:cxn>
              <a:cxn ang="0">
                <a:pos x="350" y="306"/>
              </a:cxn>
              <a:cxn ang="0">
                <a:pos x="318" y="312"/>
              </a:cxn>
              <a:cxn ang="0">
                <a:pos x="318" y="336"/>
              </a:cxn>
              <a:cxn ang="0">
                <a:pos x="296" y="354"/>
              </a:cxn>
              <a:cxn ang="0">
                <a:pos x="288" y="384"/>
              </a:cxn>
              <a:cxn ang="0">
                <a:pos x="268" y="408"/>
              </a:cxn>
              <a:cxn ang="0">
                <a:pos x="228" y="416"/>
              </a:cxn>
              <a:cxn ang="0">
                <a:pos x="240" y="440"/>
              </a:cxn>
              <a:cxn ang="0">
                <a:pos x="218" y="450"/>
              </a:cxn>
              <a:cxn ang="0">
                <a:pos x="184" y="480"/>
              </a:cxn>
              <a:cxn ang="0">
                <a:pos x="166" y="514"/>
              </a:cxn>
              <a:cxn ang="0">
                <a:pos x="150" y="528"/>
              </a:cxn>
            </a:cxnLst>
            <a:rect l="0" t="0" r="r" b="b"/>
            <a:pathLst>
              <a:path w="414" h="538">
                <a:moveTo>
                  <a:pt x="136" y="538"/>
                </a:moveTo>
                <a:lnTo>
                  <a:pt x="136" y="538"/>
                </a:lnTo>
                <a:lnTo>
                  <a:pt x="136" y="532"/>
                </a:lnTo>
                <a:lnTo>
                  <a:pt x="134" y="526"/>
                </a:lnTo>
                <a:lnTo>
                  <a:pt x="128" y="516"/>
                </a:lnTo>
                <a:lnTo>
                  <a:pt x="122" y="508"/>
                </a:lnTo>
                <a:lnTo>
                  <a:pt x="116" y="504"/>
                </a:lnTo>
                <a:lnTo>
                  <a:pt x="116" y="504"/>
                </a:lnTo>
                <a:lnTo>
                  <a:pt x="116" y="498"/>
                </a:lnTo>
                <a:lnTo>
                  <a:pt x="116" y="498"/>
                </a:lnTo>
                <a:lnTo>
                  <a:pt x="58" y="426"/>
                </a:lnTo>
                <a:lnTo>
                  <a:pt x="58" y="426"/>
                </a:lnTo>
                <a:lnTo>
                  <a:pt x="40" y="422"/>
                </a:lnTo>
                <a:lnTo>
                  <a:pt x="26" y="420"/>
                </a:lnTo>
                <a:lnTo>
                  <a:pt x="12" y="420"/>
                </a:lnTo>
                <a:lnTo>
                  <a:pt x="2" y="418"/>
                </a:lnTo>
                <a:lnTo>
                  <a:pt x="2" y="418"/>
                </a:lnTo>
                <a:lnTo>
                  <a:pt x="0" y="402"/>
                </a:lnTo>
                <a:lnTo>
                  <a:pt x="0" y="386"/>
                </a:lnTo>
                <a:lnTo>
                  <a:pt x="6" y="360"/>
                </a:lnTo>
                <a:lnTo>
                  <a:pt x="6" y="360"/>
                </a:lnTo>
                <a:lnTo>
                  <a:pt x="8" y="352"/>
                </a:lnTo>
                <a:lnTo>
                  <a:pt x="10" y="346"/>
                </a:lnTo>
                <a:lnTo>
                  <a:pt x="10" y="332"/>
                </a:lnTo>
                <a:lnTo>
                  <a:pt x="10" y="318"/>
                </a:lnTo>
                <a:lnTo>
                  <a:pt x="8" y="306"/>
                </a:lnTo>
                <a:lnTo>
                  <a:pt x="8" y="306"/>
                </a:lnTo>
                <a:lnTo>
                  <a:pt x="40" y="270"/>
                </a:lnTo>
                <a:lnTo>
                  <a:pt x="40" y="270"/>
                </a:lnTo>
                <a:lnTo>
                  <a:pt x="44" y="246"/>
                </a:lnTo>
                <a:lnTo>
                  <a:pt x="44" y="246"/>
                </a:lnTo>
                <a:lnTo>
                  <a:pt x="42" y="214"/>
                </a:lnTo>
                <a:lnTo>
                  <a:pt x="42" y="200"/>
                </a:lnTo>
                <a:lnTo>
                  <a:pt x="44" y="194"/>
                </a:lnTo>
                <a:lnTo>
                  <a:pt x="46" y="190"/>
                </a:lnTo>
                <a:lnTo>
                  <a:pt x="46" y="190"/>
                </a:lnTo>
                <a:lnTo>
                  <a:pt x="60" y="182"/>
                </a:lnTo>
                <a:lnTo>
                  <a:pt x="74" y="174"/>
                </a:lnTo>
                <a:lnTo>
                  <a:pt x="74" y="174"/>
                </a:lnTo>
                <a:lnTo>
                  <a:pt x="94" y="152"/>
                </a:lnTo>
                <a:lnTo>
                  <a:pt x="94" y="152"/>
                </a:lnTo>
                <a:lnTo>
                  <a:pt x="102" y="134"/>
                </a:lnTo>
                <a:lnTo>
                  <a:pt x="102" y="134"/>
                </a:lnTo>
                <a:lnTo>
                  <a:pt x="102" y="116"/>
                </a:lnTo>
                <a:lnTo>
                  <a:pt x="102" y="116"/>
                </a:lnTo>
                <a:lnTo>
                  <a:pt x="96" y="104"/>
                </a:lnTo>
                <a:lnTo>
                  <a:pt x="94" y="94"/>
                </a:lnTo>
                <a:lnTo>
                  <a:pt x="92" y="88"/>
                </a:lnTo>
                <a:lnTo>
                  <a:pt x="94" y="82"/>
                </a:lnTo>
                <a:lnTo>
                  <a:pt x="98" y="76"/>
                </a:lnTo>
                <a:lnTo>
                  <a:pt x="104" y="72"/>
                </a:lnTo>
                <a:lnTo>
                  <a:pt x="120" y="60"/>
                </a:lnTo>
                <a:lnTo>
                  <a:pt x="120" y="60"/>
                </a:lnTo>
                <a:lnTo>
                  <a:pt x="132" y="58"/>
                </a:lnTo>
                <a:lnTo>
                  <a:pt x="144" y="56"/>
                </a:lnTo>
                <a:lnTo>
                  <a:pt x="158" y="54"/>
                </a:lnTo>
                <a:lnTo>
                  <a:pt x="172" y="48"/>
                </a:lnTo>
                <a:lnTo>
                  <a:pt x="172" y="48"/>
                </a:lnTo>
                <a:lnTo>
                  <a:pt x="182" y="40"/>
                </a:lnTo>
                <a:lnTo>
                  <a:pt x="190" y="28"/>
                </a:lnTo>
                <a:lnTo>
                  <a:pt x="198" y="14"/>
                </a:lnTo>
                <a:lnTo>
                  <a:pt x="204" y="2"/>
                </a:lnTo>
                <a:lnTo>
                  <a:pt x="204" y="2"/>
                </a:lnTo>
                <a:lnTo>
                  <a:pt x="210" y="0"/>
                </a:lnTo>
                <a:lnTo>
                  <a:pt x="216" y="0"/>
                </a:lnTo>
                <a:lnTo>
                  <a:pt x="224" y="2"/>
                </a:lnTo>
                <a:lnTo>
                  <a:pt x="232" y="6"/>
                </a:lnTo>
                <a:lnTo>
                  <a:pt x="232" y="6"/>
                </a:lnTo>
                <a:lnTo>
                  <a:pt x="236" y="16"/>
                </a:lnTo>
                <a:lnTo>
                  <a:pt x="238" y="28"/>
                </a:lnTo>
                <a:lnTo>
                  <a:pt x="246" y="52"/>
                </a:lnTo>
                <a:lnTo>
                  <a:pt x="250" y="64"/>
                </a:lnTo>
                <a:lnTo>
                  <a:pt x="258" y="76"/>
                </a:lnTo>
                <a:lnTo>
                  <a:pt x="266" y="86"/>
                </a:lnTo>
                <a:lnTo>
                  <a:pt x="280" y="96"/>
                </a:lnTo>
                <a:lnTo>
                  <a:pt x="280" y="96"/>
                </a:lnTo>
                <a:lnTo>
                  <a:pt x="336" y="100"/>
                </a:lnTo>
                <a:lnTo>
                  <a:pt x="336" y="100"/>
                </a:lnTo>
                <a:lnTo>
                  <a:pt x="342" y="94"/>
                </a:lnTo>
                <a:lnTo>
                  <a:pt x="350" y="92"/>
                </a:lnTo>
                <a:lnTo>
                  <a:pt x="366" y="86"/>
                </a:lnTo>
                <a:lnTo>
                  <a:pt x="386" y="86"/>
                </a:lnTo>
                <a:lnTo>
                  <a:pt x="404" y="84"/>
                </a:lnTo>
                <a:lnTo>
                  <a:pt x="404" y="84"/>
                </a:lnTo>
                <a:lnTo>
                  <a:pt x="414" y="90"/>
                </a:lnTo>
                <a:lnTo>
                  <a:pt x="414" y="90"/>
                </a:lnTo>
                <a:lnTo>
                  <a:pt x="398" y="104"/>
                </a:lnTo>
                <a:lnTo>
                  <a:pt x="392" y="112"/>
                </a:lnTo>
                <a:lnTo>
                  <a:pt x="384" y="124"/>
                </a:lnTo>
                <a:lnTo>
                  <a:pt x="384" y="124"/>
                </a:lnTo>
                <a:lnTo>
                  <a:pt x="382" y="156"/>
                </a:lnTo>
                <a:lnTo>
                  <a:pt x="382" y="156"/>
                </a:lnTo>
                <a:lnTo>
                  <a:pt x="362" y="154"/>
                </a:lnTo>
                <a:lnTo>
                  <a:pt x="342" y="154"/>
                </a:lnTo>
                <a:lnTo>
                  <a:pt x="336" y="158"/>
                </a:lnTo>
                <a:lnTo>
                  <a:pt x="330" y="162"/>
                </a:lnTo>
                <a:lnTo>
                  <a:pt x="326" y="168"/>
                </a:lnTo>
                <a:lnTo>
                  <a:pt x="328" y="180"/>
                </a:lnTo>
                <a:lnTo>
                  <a:pt x="328" y="180"/>
                </a:lnTo>
                <a:lnTo>
                  <a:pt x="338" y="186"/>
                </a:lnTo>
                <a:lnTo>
                  <a:pt x="348" y="198"/>
                </a:lnTo>
                <a:lnTo>
                  <a:pt x="348" y="198"/>
                </a:lnTo>
                <a:lnTo>
                  <a:pt x="364" y="208"/>
                </a:lnTo>
                <a:lnTo>
                  <a:pt x="364" y="208"/>
                </a:lnTo>
                <a:lnTo>
                  <a:pt x="350" y="222"/>
                </a:lnTo>
                <a:lnTo>
                  <a:pt x="350" y="222"/>
                </a:lnTo>
                <a:lnTo>
                  <a:pt x="350" y="230"/>
                </a:lnTo>
                <a:lnTo>
                  <a:pt x="348" y="240"/>
                </a:lnTo>
                <a:lnTo>
                  <a:pt x="342" y="258"/>
                </a:lnTo>
                <a:lnTo>
                  <a:pt x="342" y="268"/>
                </a:lnTo>
                <a:lnTo>
                  <a:pt x="340" y="278"/>
                </a:lnTo>
                <a:lnTo>
                  <a:pt x="342" y="286"/>
                </a:lnTo>
                <a:lnTo>
                  <a:pt x="346" y="296"/>
                </a:lnTo>
                <a:lnTo>
                  <a:pt x="346" y="296"/>
                </a:lnTo>
                <a:lnTo>
                  <a:pt x="356" y="304"/>
                </a:lnTo>
                <a:lnTo>
                  <a:pt x="356" y="304"/>
                </a:lnTo>
                <a:lnTo>
                  <a:pt x="356" y="308"/>
                </a:lnTo>
                <a:lnTo>
                  <a:pt x="356" y="308"/>
                </a:lnTo>
                <a:lnTo>
                  <a:pt x="350" y="306"/>
                </a:lnTo>
                <a:lnTo>
                  <a:pt x="350" y="306"/>
                </a:lnTo>
                <a:lnTo>
                  <a:pt x="322" y="306"/>
                </a:lnTo>
                <a:lnTo>
                  <a:pt x="322" y="306"/>
                </a:lnTo>
                <a:lnTo>
                  <a:pt x="318" y="312"/>
                </a:lnTo>
                <a:lnTo>
                  <a:pt x="318" y="318"/>
                </a:lnTo>
                <a:lnTo>
                  <a:pt x="320" y="324"/>
                </a:lnTo>
                <a:lnTo>
                  <a:pt x="318" y="336"/>
                </a:lnTo>
                <a:lnTo>
                  <a:pt x="318" y="336"/>
                </a:lnTo>
                <a:lnTo>
                  <a:pt x="304" y="346"/>
                </a:lnTo>
                <a:lnTo>
                  <a:pt x="296" y="354"/>
                </a:lnTo>
                <a:lnTo>
                  <a:pt x="292" y="364"/>
                </a:lnTo>
                <a:lnTo>
                  <a:pt x="288" y="384"/>
                </a:lnTo>
                <a:lnTo>
                  <a:pt x="288" y="384"/>
                </a:lnTo>
                <a:lnTo>
                  <a:pt x="278" y="396"/>
                </a:lnTo>
                <a:lnTo>
                  <a:pt x="268" y="408"/>
                </a:lnTo>
                <a:lnTo>
                  <a:pt x="268" y="408"/>
                </a:lnTo>
                <a:lnTo>
                  <a:pt x="232" y="410"/>
                </a:lnTo>
                <a:lnTo>
                  <a:pt x="232" y="410"/>
                </a:lnTo>
                <a:lnTo>
                  <a:pt x="228" y="416"/>
                </a:lnTo>
                <a:lnTo>
                  <a:pt x="228" y="422"/>
                </a:lnTo>
                <a:lnTo>
                  <a:pt x="230" y="430"/>
                </a:lnTo>
                <a:lnTo>
                  <a:pt x="240" y="440"/>
                </a:lnTo>
                <a:lnTo>
                  <a:pt x="240" y="440"/>
                </a:lnTo>
                <a:lnTo>
                  <a:pt x="228" y="444"/>
                </a:lnTo>
                <a:lnTo>
                  <a:pt x="218" y="450"/>
                </a:lnTo>
                <a:lnTo>
                  <a:pt x="208" y="456"/>
                </a:lnTo>
                <a:lnTo>
                  <a:pt x="200" y="464"/>
                </a:lnTo>
                <a:lnTo>
                  <a:pt x="184" y="480"/>
                </a:lnTo>
                <a:lnTo>
                  <a:pt x="168" y="500"/>
                </a:lnTo>
                <a:lnTo>
                  <a:pt x="168" y="500"/>
                </a:lnTo>
                <a:lnTo>
                  <a:pt x="166" y="514"/>
                </a:lnTo>
                <a:lnTo>
                  <a:pt x="166" y="514"/>
                </a:lnTo>
                <a:lnTo>
                  <a:pt x="158" y="522"/>
                </a:lnTo>
                <a:lnTo>
                  <a:pt x="150" y="528"/>
                </a:lnTo>
                <a:lnTo>
                  <a:pt x="136" y="538"/>
                </a:lnTo>
                <a:lnTo>
                  <a:pt x="136" y="538"/>
                </a:lnTo>
                <a:close/>
              </a:path>
            </a:pathLst>
          </a:custGeom>
          <a:solidFill>
            <a:srgbClr val="75A67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8" name="Freeform 16"/>
          <p:cNvSpPr>
            <a:spLocks/>
          </p:cNvSpPr>
          <p:nvPr/>
        </p:nvSpPr>
        <p:spPr bwMode="auto">
          <a:xfrm>
            <a:off x="4689475" y="4829175"/>
            <a:ext cx="962025" cy="844550"/>
          </a:xfrm>
          <a:custGeom>
            <a:avLst/>
            <a:gdLst/>
            <a:ahLst/>
            <a:cxnLst>
              <a:cxn ang="0">
                <a:pos x="210" y="516"/>
              </a:cxn>
              <a:cxn ang="0">
                <a:pos x="172" y="494"/>
              </a:cxn>
              <a:cxn ang="0">
                <a:pos x="126" y="498"/>
              </a:cxn>
              <a:cxn ang="0">
                <a:pos x="96" y="530"/>
              </a:cxn>
              <a:cxn ang="0">
                <a:pos x="104" y="494"/>
              </a:cxn>
              <a:cxn ang="0">
                <a:pos x="62" y="432"/>
              </a:cxn>
              <a:cxn ang="0">
                <a:pos x="84" y="356"/>
              </a:cxn>
              <a:cxn ang="0">
                <a:pos x="88" y="336"/>
              </a:cxn>
              <a:cxn ang="0">
                <a:pos x="70" y="304"/>
              </a:cxn>
              <a:cxn ang="0">
                <a:pos x="20" y="314"/>
              </a:cxn>
              <a:cxn ang="0">
                <a:pos x="6" y="302"/>
              </a:cxn>
              <a:cxn ang="0">
                <a:pos x="0" y="278"/>
              </a:cxn>
              <a:cxn ang="0">
                <a:pos x="10" y="240"/>
              </a:cxn>
              <a:cxn ang="0">
                <a:pos x="60" y="218"/>
              </a:cxn>
              <a:cxn ang="0">
                <a:pos x="90" y="226"/>
              </a:cxn>
              <a:cxn ang="0">
                <a:pos x="134" y="234"/>
              </a:cxn>
              <a:cxn ang="0">
                <a:pos x="158" y="214"/>
              </a:cxn>
              <a:cxn ang="0">
                <a:pos x="174" y="194"/>
              </a:cxn>
              <a:cxn ang="0">
                <a:pos x="252" y="204"/>
              </a:cxn>
              <a:cxn ang="0">
                <a:pos x="264" y="182"/>
              </a:cxn>
              <a:cxn ang="0">
                <a:pos x="266" y="146"/>
              </a:cxn>
              <a:cxn ang="0">
                <a:pos x="196" y="108"/>
              </a:cxn>
              <a:cxn ang="0">
                <a:pos x="192" y="88"/>
              </a:cxn>
              <a:cxn ang="0">
                <a:pos x="216" y="78"/>
              </a:cxn>
              <a:cxn ang="0">
                <a:pos x="278" y="102"/>
              </a:cxn>
              <a:cxn ang="0">
                <a:pos x="326" y="88"/>
              </a:cxn>
              <a:cxn ang="0">
                <a:pos x="378" y="44"/>
              </a:cxn>
              <a:cxn ang="0">
                <a:pos x="390" y="14"/>
              </a:cxn>
              <a:cxn ang="0">
                <a:pos x="414" y="0"/>
              </a:cxn>
              <a:cxn ang="0">
                <a:pos x="444" y="10"/>
              </a:cxn>
              <a:cxn ang="0">
                <a:pos x="468" y="66"/>
              </a:cxn>
              <a:cxn ang="0">
                <a:pos x="526" y="130"/>
              </a:cxn>
              <a:cxn ang="0">
                <a:pos x="562" y="154"/>
              </a:cxn>
              <a:cxn ang="0">
                <a:pos x="564" y="196"/>
              </a:cxn>
              <a:cxn ang="0">
                <a:pos x="534" y="216"/>
              </a:cxn>
              <a:cxn ang="0">
                <a:pos x="506" y="246"/>
              </a:cxn>
              <a:cxn ang="0">
                <a:pos x="532" y="258"/>
              </a:cxn>
              <a:cxn ang="0">
                <a:pos x="568" y="326"/>
              </a:cxn>
              <a:cxn ang="0">
                <a:pos x="592" y="356"/>
              </a:cxn>
              <a:cxn ang="0">
                <a:pos x="590" y="380"/>
              </a:cxn>
              <a:cxn ang="0">
                <a:pos x="546" y="408"/>
              </a:cxn>
              <a:cxn ang="0">
                <a:pos x="482" y="460"/>
              </a:cxn>
              <a:cxn ang="0">
                <a:pos x="434" y="472"/>
              </a:cxn>
              <a:cxn ang="0">
                <a:pos x="392" y="456"/>
              </a:cxn>
              <a:cxn ang="0">
                <a:pos x="358" y="436"/>
              </a:cxn>
              <a:cxn ang="0">
                <a:pos x="332" y="442"/>
              </a:cxn>
              <a:cxn ang="0">
                <a:pos x="302" y="492"/>
              </a:cxn>
              <a:cxn ang="0">
                <a:pos x="266" y="528"/>
              </a:cxn>
            </a:cxnLst>
            <a:rect l="0" t="0" r="r" b="b"/>
            <a:pathLst>
              <a:path w="606" h="532">
                <a:moveTo>
                  <a:pt x="240" y="532"/>
                </a:moveTo>
                <a:lnTo>
                  <a:pt x="240" y="532"/>
                </a:lnTo>
                <a:lnTo>
                  <a:pt x="222" y="524"/>
                </a:lnTo>
                <a:lnTo>
                  <a:pt x="210" y="516"/>
                </a:lnTo>
                <a:lnTo>
                  <a:pt x="202" y="508"/>
                </a:lnTo>
                <a:lnTo>
                  <a:pt x="194" y="502"/>
                </a:lnTo>
                <a:lnTo>
                  <a:pt x="194" y="502"/>
                </a:lnTo>
                <a:lnTo>
                  <a:pt x="172" y="494"/>
                </a:lnTo>
                <a:lnTo>
                  <a:pt x="172" y="494"/>
                </a:lnTo>
                <a:lnTo>
                  <a:pt x="152" y="494"/>
                </a:lnTo>
                <a:lnTo>
                  <a:pt x="138" y="494"/>
                </a:lnTo>
                <a:lnTo>
                  <a:pt x="126" y="498"/>
                </a:lnTo>
                <a:lnTo>
                  <a:pt x="112" y="508"/>
                </a:lnTo>
                <a:lnTo>
                  <a:pt x="112" y="508"/>
                </a:lnTo>
                <a:lnTo>
                  <a:pt x="96" y="530"/>
                </a:lnTo>
                <a:lnTo>
                  <a:pt x="96" y="530"/>
                </a:lnTo>
                <a:lnTo>
                  <a:pt x="96" y="518"/>
                </a:lnTo>
                <a:lnTo>
                  <a:pt x="98" y="508"/>
                </a:lnTo>
                <a:lnTo>
                  <a:pt x="104" y="494"/>
                </a:lnTo>
                <a:lnTo>
                  <a:pt x="104" y="494"/>
                </a:lnTo>
                <a:lnTo>
                  <a:pt x="106" y="452"/>
                </a:lnTo>
                <a:lnTo>
                  <a:pt x="106" y="452"/>
                </a:lnTo>
                <a:lnTo>
                  <a:pt x="62" y="432"/>
                </a:lnTo>
                <a:lnTo>
                  <a:pt x="62" y="432"/>
                </a:lnTo>
                <a:lnTo>
                  <a:pt x="64" y="420"/>
                </a:lnTo>
                <a:lnTo>
                  <a:pt x="68" y="410"/>
                </a:lnTo>
                <a:lnTo>
                  <a:pt x="68" y="410"/>
                </a:lnTo>
                <a:lnTo>
                  <a:pt x="84" y="356"/>
                </a:lnTo>
                <a:lnTo>
                  <a:pt x="84" y="356"/>
                </a:lnTo>
                <a:lnTo>
                  <a:pt x="88" y="352"/>
                </a:lnTo>
                <a:lnTo>
                  <a:pt x="88" y="346"/>
                </a:lnTo>
                <a:lnTo>
                  <a:pt x="88" y="336"/>
                </a:lnTo>
                <a:lnTo>
                  <a:pt x="84" y="320"/>
                </a:lnTo>
                <a:lnTo>
                  <a:pt x="84" y="320"/>
                </a:lnTo>
                <a:lnTo>
                  <a:pt x="70" y="304"/>
                </a:lnTo>
                <a:lnTo>
                  <a:pt x="70" y="304"/>
                </a:lnTo>
                <a:lnTo>
                  <a:pt x="58" y="306"/>
                </a:lnTo>
                <a:lnTo>
                  <a:pt x="46" y="308"/>
                </a:lnTo>
                <a:lnTo>
                  <a:pt x="20" y="314"/>
                </a:lnTo>
                <a:lnTo>
                  <a:pt x="20" y="314"/>
                </a:lnTo>
                <a:lnTo>
                  <a:pt x="14" y="314"/>
                </a:lnTo>
                <a:lnTo>
                  <a:pt x="10" y="310"/>
                </a:lnTo>
                <a:lnTo>
                  <a:pt x="8" y="308"/>
                </a:lnTo>
                <a:lnTo>
                  <a:pt x="6" y="302"/>
                </a:lnTo>
                <a:lnTo>
                  <a:pt x="6" y="294"/>
                </a:lnTo>
                <a:lnTo>
                  <a:pt x="6" y="290"/>
                </a:lnTo>
                <a:lnTo>
                  <a:pt x="6" y="290"/>
                </a:lnTo>
                <a:lnTo>
                  <a:pt x="0" y="278"/>
                </a:lnTo>
                <a:lnTo>
                  <a:pt x="0" y="278"/>
                </a:lnTo>
                <a:lnTo>
                  <a:pt x="2" y="262"/>
                </a:lnTo>
                <a:lnTo>
                  <a:pt x="4" y="250"/>
                </a:lnTo>
                <a:lnTo>
                  <a:pt x="10" y="240"/>
                </a:lnTo>
                <a:lnTo>
                  <a:pt x="16" y="234"/>
                </a:lnTo>
                <a:lnTo>
                  <a:pt x="24" y="228"/>
                </a:lnTo>
                <a:lnTo>
                  <a:pt x="34" y="224"/>
                </a:lnTo>
                <a:lnTo>
                  <a:pt x="60" y="218"/>
                </a:lnTo>
                <a:lnTo>
                  <a:pt x="60" y="218"/>
                </a:lnTo>
                <a:lnTo>
                  <a:pt x="74" y="218"/>
                </a:lnTo>
                <a:lnTo>
                  <a:pt x="74" y="218"/>
                </a:lnTo>
                <a:lnTo>
                  <a:pt x="90" y="226"/>
                </a:lnTo>
                <a:lnTo>
                  <a:pt x="106" y="232"/>
                </a:lnTo>
                <a:lnTo>
                  <a:pt x="114" y="234"/>
                </a:lnTo>
                <a:lnTo>
                  <a:pt x="124" y="236"/>
                </a:lnTo>
                <a:lnTo>
                  <a:pt x="134" y="234"/>
                </a:lnTo>
                <a:lnTo>
                  <a:pt x="144" y="230"/>
                </a:lnTo>
                <a:lnTo>
                  <a:pt x="144" y="230"/>
                </a:lnTo>
                <a:lnTo>
                  <a:pt x="158" y="214"/>
                </a:lnTo>
                <a:lnTo>
                  <a:pt x="158" y="214"/>
                </a:lnTo>
                <a:lnTo>
                  <a:pt x="164" y="196"/>
                </a:lnTo>
                <a:lnTo>
                  <a:pt x="164" y="196"/>
                </a:lnTo>
                <a:lnTo>
                  <a:pt x="174" y="194"/>
                </a:lnTo>
                <a:lnTo>
                  <a:pt x="174" y="194"/>
                </a:lnTo>
                <a:lnTo>
                  <a:pt x="178" y="198"/>
                </a:lnTo>
                <a:lnTo>
                  <a:pt x="186" y="200"/>
                </a:lnTo>
                <a:lnTo>
                  <a:pt x="206" y="202"/>
                </a:lnTo>
                <a:lnTo>
                  <a:pt x="252" y="204"/>
                </a:lnTo>
                <a:lnTo>
                  <a:pt x="252" y="204"/>
                </a:lnTo>
                <a:lnTo>
                  <a:pt x="258" y="196"/>
                </a:lnTo>
                <a:lnTo>
                  <a:pt x="262" y="190"/>
                </a:lnTo>
                <a:lnTo>
                  <a:pt x="264" y="182"/>
                </a:lnTo>
                <a:lnTo>
                  <a:pt x="266" y="174"/>
                </a:lnTo>
                <a:lnTo>
                  <a:pt x="266" y="160"/>
                </a:lnTo>
                <a:lnTo>
                  <a:pt x="266" y="146"/>
                </a:lnTo>
                <a:lnTo>
                  <a:pt x="266" y="146"/>
                </a:lnTo>
                <a:lnTo>
                  <a:pt x="256" y="136"/>
                </a:lnTo>
                <a:lnTo>
                  <a:pt x="248" y="130"/>
                </a:lnTo>
                <a:lnTo>
                  <a:pt x="230" y="120"/>
                </a:lnTo>
                <a:lnTo>
                  <a:pt x="196" y="108"/>
                </a:lnTo>
                <a:lnTo>
                  <a:pt x="196" y="108"/>
                </a:lnTo>
                <a:lnTo>
                  <a:pt x="194" y="100"/>
                </a:lnTo>
                <a:lnTo>
                  <a:pt x="192" y="94"/>
                </a:lnTo>
                <a:lnTo>
                  <a:pt x="192" y="88"/>
                </a:lnTo>
                <a:lnTo>
                  <a:pt x="194" y="84"/>
                </a:lnTo>
                <a:lnTo>
                  <a:pt x="198" y="82"/>
                </a:lnTo>
                <a:lnTo>
                  <a:pt x="202" y="80"/>
                </a:lnTo>
                <a:lnTo>
                  <a:pt x="216" y="78"/>
                </a:lnTo>
                <a:lnTo>
                  <a:pt x="216" y="78"/>
                </a:lnTo>
                <a:lnTo>
                  <a:pt x="238" y="94"/>
                </a:lnTo>
                <a:lnTo>
                  <a:pt x="238" y="94"/>
                </a:lnTo>
                <a:lnTo>
                  <a:pt x="278" y="102"/>
                </a:lnTo>
                <a:lnTo>
                  <a:pt x="278" y="102"/>
                </a:lnTo>
                <a:lnTo>
                  <a:pt x="294" y="100"/>
                </a:lnTo>
                <a:lnTo>
                  <a:pt x="310" y="96"/>
                </a:lnTo>
                <a:lnTo>
                  <a:pt x="326" y="88"/>
                </a:lnTo>
                <a:lnTo>
                  <a:pt x="342" y="80"/>
                </a:lnTo>
                <a:lnTo>
                  <a:pt x="356" y="68"/>
                </a:lnTo>
                <a:lnTo>
                  <a:pt x="368" y="56"/>
                </a:lnTo>
                <a:lnTo>
                  <a:pt x="378" y="44"/>
                </a:lnTo>
                <a:lnTo>
                  <a:pt x="386" y="30"/>
                </a:lnTo>
                <a:lnTo>
                  <a:pt x="386" y="30"/>
                </a:lnTo>
                <a:lnTo>
                  <a:pt x="388" y="22"/>
                </a:lnTo>
                <a:lnTo>
                  <a:pt x="390" y="14"/>
                </a:lnTo>
                <a:lnTo>
                  <a:pt x="394" y="8"/>
                </a:lnTo>
                <a:lnTo>
                  <a:pt x="400" y="4"/>
                </a:lnTo>
                <a:lnTo>
                  <a:pt x="406" y="2"/>
                </a:lnTo>
                <a:lnTo>
                  <a:pt x="414" y="0"/>
                </a:lnTo>
                <a:lnTo>
                  <a:pt x="432" y="0"/>
                </a:lnTo>
                <a:lnTo>
                  <a:pt x="432" y="0"/>
                </a:lnTo>
                <a:lnTo>
                  <a:pt x="438" y="4"/>
                </a:lnTo>
                <a:lnTo>
                  <a:pt x="444" y="10"/>
                </a:lnTo>
                <a:lnTo>
                  <a:pt x="450" y="16"/>
                </a:lnTo>
                <a:lnTo>
                  <a:pt x="456" y="24"/>
                </a:lnTo>
                <a:lnTo>
                  <a:pt x="464" y="44"/>
                </a:lnTo>
                <a:lnTo>
                  <a:pt x="468" y="66"/>
                </a:lnTo>
                <a:lnTo>
                  <a:pt x="468" y="66"/>
                </a:lnTo>
                <a:lnTo>
                  <a:pt x="494" y="98"/>
                </a:lnTo>
                <a:lnTo>
                  <a:pt x="508" y="114"/>
                </a:lnTo>
                <a:lnTo>
                  <a:pt x="526" y="130"/>
                </a:lnTo>
                <a:lnTo>
                  <a:pt x="526" y="130"/>
                </a:lnTo>
                <a:lnTo>
                  <a:pt x="558" y="142"/>
                </a:lnTo>
                <a:lnTo>
                  <a:pt x="558" y="142"/>
                </a:lnTo>
                <a:lnTo>
                  <a:pt x="562" y="154"/>
                </a:lnTo>
                <a:lnTo>
                  <a:pt x="566" y="170"/>
                </a:lnTo>
                <a:lnTo>
                  <a:pt x="566" y="178"/>
                </a:lnTo>
                <a:lnTo>
                  <a:pt x="566" y="188"/>
                </a:lnTo>
                <a:lnTo>
                  <a:pt x="564" y="196"/>
                </a:lnTo>
                <a:lnTo>
                  <a:pt x="558" y="204"/>
                </a:lnTo>
                <a:lnTo>
                  <a:pt x="558" y="204"/>
                </a:lnTo>
                <a:lnTo>
                  <a:pt x="546" y="210"/>
                </a:lnTo>
                <a:lnTo>
                  <a:pt x="534" y="216"/>
                </a:lnTo>
                <a:lnTo>
                  <a:pt x="516" y="222"/>
                </a:lnTo>
                <a:lnTo>
                  <a:pt x="510" y="228"/>
                </a:lnTo>
                <a:lnTo>
                  <a:pt x="506" y="234"/>
                </a:lnTo>
                <a:lnTo>
                  <a:pt x="506" y="246"/>
                </a:lnTo>
                <a:lnTo>
                  <a:pt x="506" y="262"/>
                </a:lnTo>
                <a:lnTo>
                  <a:pt x="506" y="262"/>
                </a:lnTo>
                <a:lnTo>
                  <a:pt x="518" y="262"/>
                </a:lnTo>
                <a:lnTo>
                  <a:pt x="532" y="258"/>
                </a:lnTo>
                <a:lnTo>
                  <a:pt x="532" y="258"/>
                </a:lnTo>
                <a:lnTo>
                  <a:pt x="572" y="256"/>
                </a:lnTo>
                <a:lnTo>
                  <a:pt x="572" y="256"/>
                </a:lnTo>
                <a:lnTo>
                  <a:pt x="568" y="326"/>
                </a:lnTo>
                <a:lnTo>
                  <a:pt x="568" y="326"/>
                </a:lnTo>
                <a:lnTo>
                  <a:pt x="572" y="334"/>
                </a:lnTo>
                <a:lnTo>
                  <a:pt x="576" y="340"/>
                </a:lnTo>
                <a:lnTo>
                  <a:pt x="592" y="356"/>
                </a:lnTo>
                <a:lnTo>
                  <a:pt x="592" y="356"/>
                </a:lnTo>
                <a:lnTo>
                  <a:pt x="606" y="378"/>
                </a:lnTo>
                <a:lnTo>
                  <a:pt x="606" y="378"/>
                </a:lnTo>
                <a:lnTo>
                  <a:pt x="590" y="380"/>
                </a:lnTo>
                <a:lnTo>
                  <a:pt x="576" y="384"/>
                </a:lnTo>
                <a:lnTo>
                  <a:pt x="554" y="398"/>
                </a:lnTo>
                <a:lnTo>
                  <a:pt x="554" y="398"/>
                </a:lnTo>
                <a:lnTo>
                  <a:pt x="546" y="408"/>
                </a:lnTo>
                <a:lnTo>
                  <a:pt x="538" y="416"/>
                </a:lnTo>
                <a:lnTo>
                  <a:pt x="520" y="430"/>
                </a:lnTo>
                <a:lnTo>
                  <a:pt x="500" y="444"/>
                </a:lnTo>
                <a:lnTo>
                  <a:pt x="482" y="460"/>
                </a:lnTo>
                <a:lnTo>
                  <a:pt x="482" y="460"/>
                </a:lnTo>
                <a:lnTo>
                  <a:pt x="466" y="464"/>
                </a:lnTo>
                <a:lnTo>
                  <a:pt x="450" y="470"/>
                </a:lnTo>
                <a:lnTo>
                  <a:pt x="434" y="472"/>
                </a:lnTo>
                <a:lnTo>
                  <a:pt x="420" y="472"/>
                </a:lnTo>
                <a:lnTo>
                  <a:pt x="420" y="472"/>
                </a:lnTo>
                <a:lnTo>
                  <a:pt x="392" y="456"/>
                </a:lnTo>
                <a:lnTo>
                  <a:pt x="392" y="456"/>
                </a:lnTo>
                <a:lnTo>
                  <a:pt x="376" y="440"/>
                </a:lnTo>
                <a:lnTo>
                  <a:pt x="372" y="438"/>
                </a:lnTo>
                <a:lnTo>
                  <a:pt x="368" y="436"/>
                </a:lnTo>
                <a:lnTo>
                  <a:pt x="358" y="436"/>
                </a:lnTo>
                <a:lnTo>
                  <a:pt x="342" y="436"/>
                </a:lnTo>
                <a:lnTo>
                  <a:pt x="342" y="436"/>
                </a:lnTo>
                <a:lnTo>
                  <a:pt x="336" y="438"/>
                </a:lnTo>
                <a:lnTo>
                  <a:pt x="332" y="442"/>
                </a:lnTo>
                <a:lnTo>
                  <a:pt x="332" y="442"/>
                </a:lnTo>
                <a:lnTo>
                  <a:pt x="330" y="464"/>
                </a:lnTo>
                <a:lnTo>
                  <a:pt x="330" y="464"/>
                </a:lnTo>
                <a:lnTo>
                  <a:pt x="302" y="492"/>
                </a:lnTo>
                <a:lnTo>
                  <a:pt x="290" y="506"/>
                </a:lnTo>
                <a:lnTo>
                  <a:pt x="278" y="522"/>
                </a:lnTo>
                <a:lnTo>
                  <a:pt x="278" y="522"/>
                </a:lnTo>
                <a:lnTo>
                  <a:pt x="266" y="528"/>
                </a:lnTo>
                <a:lnTo>
                  <a:pt x="256" y="530"/>
                </a:lnTo>
                <a:lnTo>
                  <a:pt x="240" y="532"/>
                </a:lnTo>
                <a:lnTo>
                  <a:pt x="240" y="532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49" name="Freeform 17"/>
          <p:cNvSpPr>
            <a:spLocks/>
          </p:cNvSpPr>
          <p:nvPr/>
        </p:nvSpPr>
        <p:spPr bwMode="auto">
          <a:xfrm>
            <a:off x="5508625" y="4654550"/>
            <a:ext cx="854075" cy="1012825"/>
          </a:xfrm>
          <a:custGeom>
            <a:avLst/>
            <a:gdLst/>
            <a:ahLst/>
            <a:cxnLst>
              <a:cxn ang="0">
                <a:pos x="324" y="632"/>
              </a:cxn>
              <a:cxn ang="0">
                <a:pos x="306" y="628"/>
              </a:cxn>
              <a:cxn ang="0">
                <a:pos x="282" y="636"/>
              </a:cxn>
              <a:cxn ang="0">
                <a:pos x="272" y="608"/>
              </a:cxn>
              <a:cxn ang="0">
                <a:pos x="258" y="594"/>
              </a:cxn>
              <a:cxn ang="0">
                <a:pos x="234" y="594"/>
              </a:cxn>
              <a:cxn ang="0">
                <a:pos x="234" y="580"/>
              </a:cxn>
              <a:cxn ang="0">
                <a:pos x="268" y="508"/>
              </a:cxn>
              <a:cxn ang="0">
                <a:pos x="240" y="472"/>
              </a:cxn>
              <a:cxn ang="0">
                <a:pos x="226" y="452"/>
              </a:cxn>
              <a:cxn ang="0">
                <a:pos x="204" y="448"/>
              </a:cxn>
              <a:cxn ang="0">
                <a:pos x="172" y="456"/>
              </a:cxn>
              <a:cxn ang="0">
                <a:pos x="132" y="486"/>
              </a:cxn>
              <a:cxn ang="0">
                <a:pos x="98" y="488"/>
              </a:cxn>
              <a:cxn ang="0">
                <a:pos x="86" y="458"/>
              </a:cxn>
              <a:cxn ang="0">
                <a:pos x="68" y="442"/>
              </a:cxn>
              <a:cxn ang="0">
                <a:pos x="64" y="354"/>
              </a:cxn>
              <a:cxn ang="0">
                <a:pos x="14" y="358"/>
              </a:cxn>
              <a:cxn ang="0">
                <a:pos x="0" y="352"/>
              </a:cxn>
              <a:cxn ang="0">
                <a:pos x="8" y="340"/>
              </a:cxn>
              <a:cxn ang="0">
                <a:pos x="32" y="334"/>
              </a:cxn>
              <a:cxn ang="0">
                <a:pos x="54" y="312"/>
              </a:cxn>
              <a:cxn ang="0">
                <a:pos x="62" y="284"/>
              </a:cxn>
              <a:cxn ang="0">
                <a:pos x="46" y="154"/>
              </a:cxn>
              <a:cxn ang="0">
                <a:pos x="40" y="130"/>
              </a:cxn>
              <a:cxn ang="0">
                <a:pos x="64" y="108"/>
              </a:cxn>
              <a:cxn ang="0">
                <a:pos x="80" y="78"/>
              </a:cxn>
              <a:cxn ang="0">
                <a:pos x="114" y="56"/>
              </a:cxn>
              <a:cxn ang="0">
                <a:pos x="142" y="58"/>
              </a:cxn>
              <a:cxn ang="0">
                <a:pos x="158" y="54"/>
              </a:cxn>
              <a:cxn ang="0">
                <a:pos x="168" y="42"/>
              </a:cxn>
              <a:cxn ang="0">
                <a:pos x="158" y="14"/>
              </a:cxn>
              <a:cxn ang="0">
                <a:pos x="156" y="4"/>
              </a:cxn>
              <a:cxn ang="0">
                <a:pos x="174" y="2"/>
              </a:cxn>
              <a:cxn ang="0">
                <a:pos x="210" y="12"/>
              </a:cxn>
              <a:cxn ang="0">
                <a:pos x="274" y="34"/>
              </a:cxn>
              <a:cxn ang="0">
                <a:pos x="312" y="56"/>
              </a:cxn>
              <a:cxn ang="0">
                <a:pos x="372" y="68"/>
              </a:cxn>
              <a:cxn ang="0">
                <a:pos x="392" y="44"/>
              </a:cxn>
              <a:cxn ang="0">
                <a:pos x="420" y="60"/>
              </a:cxn>
              <a:cxn ang="0">
                <a:pos x="450" y="82"/>
              </a:cxn>
              <a:cxn ang="0">
                <a:pos x="482" y="100"/>
              </a:cxn>
              <a:cxn ang="0">
                <a:pos x="514" y="134"/>
              </a:cxn>
              <a:cxn ang="0">
                <a:pos x="522" y="180"/>
              </a:cxn>
              <a:cxn ang="0">
                <a:pos x="516" y="214"/>
              </a:cxn>
              <a:cxn ang="0">
                <a:pos x="486" y="248"/>
              </a:cxn>
              <a:cxn ang="0">
                <a:pos x="480" y="286"/>
              </a:cxn>
              <a:cxn ang="0">
                <a:pos x="494" y="320"/>
              </a:cxn>
              <a:cxn ang="0">
                <a:pos x="502" y="344"/>
              </a:cxn>
              <a:cxn ang="0">
                <a:pos x="522" y="414"/>
              </a:cxn>
              <a:cxn ang="0">
                <a:pos x="532" y="440"/>
              </a:cxn>
              <a:cxn ang="0">
                <a:pos x="528" y="472"/>
              </a:cxn>
              <a:cxn ang="0">
                <a:pos x="538" y="536"/>
              </a:cxn>
              <a:cxn ang="0">
                <a:pos x="426" y="540"/>
              </a:cxn>
              <a:cxn ang="0">
                <a:pos x="428" y="558"/>
              </a:cxn>
              <a:cxn ang="0">
                <a:pos x="446" y="580"/>
              </a:cxn>
              <a:cxn ang="0">
                <a:pos x="436" y="598"/>
              </a:cxn>
              <a:cxn ang="0">
                <a:pos x="402" y="568"/>
              </a:cxn>
              <a:cxn ang="0">
                <a:pos x="368" y="566"/>
              </a:cxn>
              <a:cxn ang="0">
                <a:pos x="348" y="604"/>
              </a:cxn>
              <a:cxn ang="0">
                <a:pos x="336" y="634"/>
              </a:cxn>
            </a:cxnLst>
            <a:rect l="0" t="0" r="r" b="b"/>
            <a:pathLst>
              <a:path w="538" h="638">
                <a:moveTo>
                  <a:pt x="332" y="638"/>
                </a:moveTo>
                <a:lnTo>
                  <a:pt x="332" y="638"/>
                </a:lnTo>
                <a:lnTo>
                  <a:pt x="324" y="632"/>
                </a:lnTo>
                <a:lnTo>
                  <a:pt x="318" y="630"/>
                </a:lnTo>
                <a:lnTo>
                  <a:pt x="312" y="628"/>
                </a:lnTo>
                <a:lnTo>
                  <a:pt x="306" y="628"/>
                </a:lnTo>
                <a:lnTo>
                  <a:pt x="294" y="632"/>
                </a:lnTo>
                <a:lnTo>
                  <a:pt x="282" y="636"/>
                </a:lnTo>
                <a:lnTo>
                  <a:pt x="282" y="636"/>
                </a:lnTo>
                <a:lnTo>
                  <a:pt x="274" y="620"/>
                </a:lnTo>
                <a:lnTo>
                  <a:pt x="274" y="620"/>
                </a:lnTo>
                <a:lnTo>
                  <a:pt x="272" y="608"/>
                </a:lnTo>
                <a:lnTo>
                  <a:pt x="270" y="600"/>
                </a:lnTo>
                <a:lnTo>
                  <a:pt x="264" y="596"/>
                </a:lnTo>
                <a:lnTo>
                  <a:pt x="258" y="594"/>
                </a:lnTo>
                <a:lnTo>
                  <a:pt x="252" y="592"/>
                </a:lnTo>
                <a:lnTo>
                  <a:pt x="246" y="592"/>
                </a:lnTo>
                <a:lnTo>
                  <a:pt x="234" y="594"/>
                </a:lnTo>
                <a:lnTo>
                  <a:pt x="234" y="594"/>
                </a:lnTo>
                <a:lnTo>
                  <a:pt x="234" y="580"/>
                </a:lnTo>
                <a:lnTo>
                  <a:pt x="234" y="580"/>
                </a:lnTo>
                <a:lnTo>
                  <a:pt x="254" y="542"/>
                </a:lnTo>
                <a:lnTo>
                  <a:pt x="264" y="524"/>
                </a:lnTo>
                <a:lnTo>
                  <a:pt x="268" y="508"/>
                </a:lnTo>
                <a:lnTo>
                  <a:pt x="268" y="508"/>
                </a:lnTo>
                <a:lnTo>
                  <a:pt x="246" y="484"/>
                </a:lnTo>
                <a:lnTo>
                  <a:pt x="240" y="472"/>
                </a:lnTo>
                <a:lnTo>
                  <a:pt x="236" y="462"/>
                </a:lnTo>
                <a:lnTo>
                  <a:pt x="236" y="462"/>
                </a:lnTo>
                <a:lnTo>
                  <a:pt x="226" y="452"/>
                </a:lnTo>
                <a:lnTo>
                  <a:pt x="218" y="448"/>
                </a:lnTo>
                <a:lnTo>
                  <a:pt x="212" y="448"/>
                </a:lnTo>
                <a:lnTo>
                  <a:pt x="204" y="448"/>
                </a:lnTo>
                <a:lnTo>
                  <a:pt x="204" y="448"/>
                </a:lnTo>
                <a:lnTo>
                  <a:pt x="172" y="456"/>
                </a:lnTo>
                <a:lnTo>
                  <a:pt x="172" y="456"/>
                </a:lnTo>
                <a:lnTo>
                  <a:pt x="162" y="466"/>
                </a:lnTo>
                <a:lnTo>
                  <a:pt x="152" y="472"/>
                </a:lnTo>
                <a:lnTo>
                  <a:pt x="132" y="486"/>
                </a:lnTo>
                <a:lnTo>
                  <a:pt x="132" y="486"/>
                </a:lnTo>
                <a:lnTo>
                  <a:pt x="98" y="488"/>
                </a:lnTo>
                <a:lnTo>
                  <a:pt x="98" y="488"/>
                </a:lnTo>
                <a:lnTo>
                  <a:pt x="96" y="478"/>
                </a:lnTo>
                <a:lnTo>
                  <a:pt x="94" y="470"/>
                </a:lnTo>
                <a:lnTo>
                  <a:pt x="86" y="458"/>
                </a:lnTo>
                <a:lnTo>
                  <a:pt x="76" y="448"/>
                </a:lnTo>
                <a:lnTo>
                  <a:pt x="68" y="442"/>
                </a:lnTo>
                <a:lnTo>
                  <a:pt x="68" y="442"/>
                </a:lnTo>
                <a:lnTo>
                  <a:pt x="64" y="432"/>
                </a:lnTo>
                <a:lnTo>
                  <a:pt x="64" y="432"/>
                </a:lnTo>
                <a:lnTo>
                  <a:pt x="64" y="354"/>
                </a:lnTo>
                <a:lnTo>
                  <a:pt x="64" y="354"/>
                </a:lnTo>
                <a:lnTo>
                  <a:pt x="28" y="356"/>
                </a:lnTo>
                <a:lnTo>
                  <a:pt x="14" y="358"/>
                </a:lnTo>
                <a:lnTo>
                  <a:pt x="0" y="362"/>
                </a:lnTo>
                <a:lnTo>
                  <a:pt x="0" y="362"/>
                </a:lnTo>
                <a:lnTo>
                  <a:pt x="0" y="352"/>
                </a:lnTo>
                <a:lnTo>
                  <a:pt x="2" y="346"/>
                </a:lnTo>
                <a:lnTo>
                  <a:pt x="4" y="344"/>
                </a:lnTo>
                <a:lnTo>
                  <a:pt x="8" y="340"/>
                </a:lnTo>
                <a:lnTo>
                  <a:pt x="18" y="338"/>
                </a:lnTo>
                <a:lnTo>
                  <a:pt x="32" y="334"/>
                </a:lnTo>
                <a:lnTo>
                  <a:pt x="32" y="334"/>
                </a:lnTo>
                <a:lnTo>
                  <a:pt x="38" y="330"/>
                </a:lnTo>
                <a:lnTo>
                  <a:pt x="44" y="326"/>
                </a:lnTo>
                <a:lnTo>
                  <a:pt x="54" y="312"/>
                </a:lnTo>
                <a:lnTo>
                  <a:pt x="60" y="298"/>
                </a:lnTo>
                <a:lnTo>
                  <a:pt x="62" y="284"/>
                </a:lnTo>
                <a:lnTo>
                  <a:pt x="62" y="284"/>
                </a:lnTo>
                <a:lnTo>
                  <a:pt x="48" y="224"/>
                </a:lnTo>
                <a:lnTo>
                  <a:pt x="48" y="224"/>
                </a:lnTo>
                <a:lnTo>
                  <a:pt x="46" y="154"/>
                </a:lnTo>
                <a:lnTo>
                  <a:pt x="46" y="154"/>
                </a:lnTo>
                <a:lnTo>
                  <a:pt x="40" y="130"/>
                </a:lnTo>
                <a:lnTo>
                  <a:pt x="40" y="130"/>
                </a:lnTo>
                <a:lnTo>
                  <a:pt x="46" y="126"/>
                </a:lnTo>
                <a:lnTo>
                  <a:pt x="54" y="120"/>
                </a:lnTo>
                <a:lnTo>
                  <a:pt x="64" y="108"/>
                </a:lnTo>
                <a:lnTo>
                  <a:pt x="72" y="94"/>
                </a:lnTo>
                <a:lnTo>
                  <a:pt x="80" y="78"/>
                </a:lnTo>
                <a:lnTo>
                  <a:pt x="80" y="78"/>
                </a:lnTo>
                <a:lnTo>
                  <a:pt x="94" y="68"/>
                </a:lnTo>
                <a:lnTo>
                  <a:pt x="108" y="60"/>
                </a:lnTo>
                <a:lnTo>
                  <a:pt x="114" y="56"/>
                </a:lnTo>
                <a:lnTo>
                  <a:pt x="122" y="56"/>
                </a:lnTo>
                <a:lnTo>
                  <a:pt x="132" y="56"/>
                </a:lnTo>
                <a:lnTo>
                  <a:pt x="142" y="58"/>
                </a:lnTo>
                <a:lnTo>
                  <a:pt x="142" y="58"/>
                </a:lnTo>
                <a:lnTo>
                  <a:pt x="150" y="58"/>
                </a:lnTo>
                <a:lnTo>
                  <a:pt x="158" y="54"/>
                </a:lnTo>
                <a:lnTo>
                  <a:pt x="164" y="50"/>
                </a:lnTo>
                <a:lnTo>
                  <a:pt x="168" y="42"/>
                </a:lnTo>
                <a:lnTo>
                  <a:pt x="168" y="42"/>
                </a:lnTo>
                <a:lnTo>
                  <a:pt x="166" y="30"/>
                </a:lnTo>
                <a:lnTo>
                  <a:pt x="164" y="20"/>
                </a:lnTo>
                <a:lnTo>
                  <a:pt x="158" y="14"/>
                </a:lnTo>
                <a:lnTo>
                  <a:pt x="152" y="10"/>
                </a:lnTo>
                <a:lnTo>
                  <a:pt x="152" y="10"/>
                </a:lnTo>
                <a:lnTo>
                  <a:pt x="156" y="4"/>
                </a:lnTo>
                <a:lnTo>
                  <a:pt x="160" y="2"/>
                </a:lnTo>
                <a:lnTo>
                  <a:pt x="166" y="0"/>
                </a:lnTo>
                <a:lnTo>
                  <a:pt x="174" y="2"/>
                </a:lnTo>
                <a:lnTo>
                  <a:pt x="192" y="6"/>
                </a:lnTo>
                <a:lnTo>
                  <a:pt x="210" y="12"/>
                </a:lnTo>
                <a:lnTo>
                  <a:pt x="210" y="12"/>
                </a:lnTo>
                <a:lnTo>
                  <a:pt x="238" y="16"/>
                </a:lnTo>
                <a:lnTo>
                  <a:pt x="238" y="16"/>
                </a:lnTo>
                <a:lnTo>
                  <a:pt x="274" y="34"/>
                </a:lnTo>
                <a:lnTo>
                  <a:pt x="292" y="44"/>
                </a:lnTo>
                <a:lnTo>
                  <a:pt x="312" y="56"/>
                </a:lnTo>
                <a:lnTo>
                  <a:pt x="312" y="56"/>
                </a:lnTo>
                <a:lnTo>
                  <a:pt x="342" y="68"/>
                </a:lnTo>
                <a:lnTo>
                  <a:pt x="342" y="68"/>
                </a:lnTo>
                <a:lnTo>
                  <a:pt x="372" y="68"/>
                </a:lnTo>
                <a:lnTo>
                  <a:pt x="372" y="68"/>
                </a:lnTo>
                <a:lnTo>
                  <a:pt x="392" y="44"/>
                </a:lnTo>
                <a:lnTo>
                  <a:pt x="392" y="44"/>
                </a:lnTo>
                <a:lnTo>
                  <a:pt x="400" y="46"/>
                </a:lnTo>
                <a:lnTo>
                  <a:pt x="410" y="52"/>
                </a:lnTo>
                <a:lnTo>
                  <a:pt x="420" y="60"/>
                </a:lnTo>
                <a:lnTo>
                  <a:pt x="430" y="72"/>
                </a:lnTo>
                <a:lnTo>
                  <a:pt x="430" y="72"/>
                </a:lnTo>
                <a:lnTo>
                  <a:pt x="450" y="82"/>
                </a:lnTo>
                <a:lnTo>
                  <a:pt x="450" y="82"/>
                </a:lnTo>
                <a:lnTo>
                  <a:pt x="466" y="90"/>
                </a:lnTo>
                <a:lnTo>
                  <a:pt x="482" y="100"/>
                </a:lnTo>
                <a:lnTo>
                  <a:pt x="500" y="116"/>
                </a:lnTo>
                <a:lnTo>
                  <a:pt x="514" y="134"/>
                </a:lnTo>
                <a:lnTo>
                  <a:pt x="514" y="134"/>
                </a:lnTo>
                <a:lnTo>
                  <a:pt x="520" y="152"/>
                </a:lnTo>
                <a:lnTo>
                  <a:pt x="522" y="170"/>
                </a:lnTo>
                <a:lnTo>
                  <a:pt x="522" y="180"/>
                </a:lnTo>
                <a:lnTo>
                  <a:pt x="522" y="190"/>
                </a:lnTo>
                <a:lnTo>
                  <a:pt x="520" y="202"/>
                </a:lnTo>
                <a:lnTo>
                  <a:pt x="516" y="214"/>
                </a:lnTo>
                <a:lnTo>
                  <a:pt x="516" y="214"/>
                </a:lnTo>
                <a:lnTo>
                  <a:pt x="494" y="238"/>
                </a:lnTo>
                <a:lnTo>
                  <a:pt x="486" y="248"/>
                </a:lnTo>
                <a:lnTo>
                  <a:pt x="482" y="260"/>
                </a:lnTo>
                <a:lnTo>
                  <a:pt x="480" y="272"/>
                </a:lnTo>
                <a:lnTo>
                  <a:pt x="480" y="286"/>
                </a:lnTo>
                <a:lnTo>
                  <a:pt x="486" y="302"/>
                </a:lnTo>
                <a:lnTo>
                  <a:pt x="494" y="320"/>
                </a:lnTo>
                <a:lnTo>
                  <a:pt x="494" y="320"/>
                </a:lnTo>
                <a:lnTo>
                  <a:pt x="500" y="340"/>
                </a:lnTo>
                <a:lnTo>
                  <a:pt x="500" y="340"/>
                </a:lnTo>
                <a:lnTo>
                  <a:pt x="502" y="344"/>
                </a:lnTo>
                <a:lnTo>
                  <a:pt x="506" y="352"/>
                </a:lnTo>
                <a:lnTo>
                  <a:pt x="512" y="372"/>
                </a:lnTo>
                <a:lnTo>
                  <a:pt x="522" y="414"/>
                </a:lnTo>
                <a:lnTo>
                  <a:pt x="522" y="414"/>
                </a:lnTo>
                <a:lnTo>
                  <a:pt x="530" y="428"/>
                </a:lnTo>
                <a:lnTo>
                  <a:pt x="532" y="440"/>
                </a:lnTo>
                <a:lnTo>
                  <a:pt x="532" y="454"/>
                </a:lnTo>
                <a:lnTo>
                  <a:pt x="528" y="472"/>
                </a:lnTo>
                <a:lnTo>
                  <a:pt x="528" y="472"/>
                </a:lnTo>
                <a:lnTo>
                  <a:pt x="528" y="500"/>
                </a:lnTo>
                <a:lnTo>
                  <a:pt x="532" y="518"/>
                </a:lnTo>
                <a:lnTo>
                  <a:pt x="538" y="536"/>
                </a:lnTo>
                <a:lnTo>
                  <a:pt x="538" y="536"/>
                </a:lnTo>
                <a:lnTo>
                  <a:pt x="426" y="540"/>
                </a:lnTo>
                <a:lnTo>
                  <a:pt x="426" y="540"/>
                </a:lnTo>
                <a:lnTo>
                  <a:pt x="424" y="544"/>
                </a:lnTo>
                <a:lnTo>
                  <a:pt x="424" y="548"/>
                </a:lnTo>
                <a:lnTo>
                  <a:pt x="428" y="558"/>
                </a:lnTo>
                <a:lnTo>
                  <a:pt x="438" y="570"/>
                </a:lnTo>
                <a:lnTo>
                  <a:pt x="446" y="580"/>
                </a:lnTo>
                <a:lnTo>
                  <a:pt x="446" y="580"/>
                </a:lnTo>
                <a:lnTo>
                  <a:pt x="442" y="598"/>
                </a:lnTo>
                <a:lnTo>
                  <a:pt x="442" y="598"/>
                </a:lnTo>
                <a:lnTo>
                  <a:pt x="436" y="598"/>
                </a:lnTo>
                <a:lnTo>
                  <a:pt x="428" y="594"/>
                </a:lnTo>
                <a:lnTo>
                  <a:pt x="416" y="584"/>
                </a:lnTo>
                <a:lnTo>
                  <a:pt x="402" y="568"/>
                </a:lnTo>
                <a:lnTo>
                  <a:pt x="402" y="568"/>
                </a:lnTo>
                <a:lnTo>
                  <a:pt x="368" y="566"/>
                </a:lnTo>
                <a:lnTo>
                  <a:pt x="368" y="566"/>
                </a:lnTo>
                <a:lnTo>
                  <a:pt x="350" y="594"/>
                </a:lnTo>
                <a:lnTo>
                  <a:pt x="350" y="594"/>
                </a:lnTo>
                <a:lnTo>
                  <a:pt x="348" y="604"/>
                </a:lnTo>
                <a:lnTo>
                  <a:pt x="346" y="616"/>
                </a:lnTo>
                <a:lnTo>
                  <a:pt x="340" y="628"/>
                </a:lnTo>
                <a:lnTo>
                  <a:pt x="336" y="634"/>
                </a:lnTo>
                <a:lnTo>
                  <a:pt x="332" y="638"/>
                </a:lnTo>
                <a:lnTo>
                  <a:pt x="332" y="638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0" name="Freeform 18"/>
          <p:cNvSpPr>
            <a:spLocks/>
          </p:cNvSpPr>
          <p:nvPr/>
        </p:nvSpPr>
        <p:spPr bwMode="auto">
          <a:xfrm>
            <a:off x="6286500" y="4597400"/>
            <a:ext cx="739775" cy="1057275"/>
          </a:xfrm>
          <a:custGeom>
            <a:avLst/>
            <a:gdLst/>
            <a:ahLst/>
            <a:cxnLst>
              <a:cxn ang="0">
                <a:pos x="112" y="660"/>
              </a:cxn>
              <a:cxn ang="0">
                <a:pos x="94" y="656"/>
              </a:cxn>
              <a:cxn ang="0">
                <a:pos x="134" y="598"/>
              </a:cxn>
              <a:cxn ang="0">
                <a:pos x="128" y="566"/>
              </a:cxn>
              <a:cxn ang="0">
                <a:pos x="104" y="568"/>
              </a:cxn>
              <a:cxn ang="0">
                <a:pos x="88" y="576"/>
              </a:cxn>
              <a:cxn ang="0">
                <a:pos x="48" y="536"/>
              </a:cxn>
              <a:cxn ang="0">
                <a:pos x="52" y="494"/>
              </a:cxn>
              <a:cxn ang="0">
                <a:pos x="52" y="456"/>
              </a:cxn>
              <a:cxn ang="0">
                <a:pos x="42" y="446"/>
              </a:cxn>
              <a:cxn ang="0">
                <a:pos x="30" y="398"/>
              </a:cxn>
              <a:cxn ang="0">
                <a:pos x="16" y="356"/>
              </a:cxn>
              <a:cxn ang="0">
                <a:pos x="2" y="316"/>
              </a:cxn>
              <a:cxn ang="0">
                <a:pos x="6" y="292"/>
              </a:cxn>
              <a:cxn ang="0">
                <a:pos x="16" y="280"/>
              </a:cxn>
              <a:cxn ang="0">
                <a:pos x="42" y="240"/>
              </a:cxn>
              <a:cxn ang="0">
                <a:pos x="42" y="188"/>
              </a:cxn>
              <a:cxn ang="0">
                <a:pos x="22" y="146"/>
              </a:cxn>
              <a:cxn ang="0">
                <a:pos x="46" y="126"/>
              </a:cxn>
              <a:cxn ang="0">
                <a:pos x="78" y="116"/>
              </a:cxn>
              <a:cxn ang="0">
                <a:pos x="88" y="114"/>
              </a:cxn>
              <a:cxn ang="0">
                <a:pos x="102" y="98"/>
              </a:cxn>
              <a:cxn ang="0">
                <a:pos x="160" y="60"/>
              </a:cxn>
              <a:cxn ang="0">
                <a:pos x="176" y="46"/>
              </a:cxn>
              <a:cxn ang="0">
                <a:pos x="226" y="32"/>
              </a:cxn>
              <a:cxn ang="0">
                <a:pos x="250" y="22"/>
              </a:cxn>
              <a:cxn ang="0">
                <a:pos x="260" y="2"/>
              </a:cxn>
              <a:cxn ang="0">
                <a:pos x="284" y="0"/>
              </a:cxn>
              <a:cxn ang="0">
                <a:pos x="292" y="52"/>
              </a:cxn>
              <a:cxn ang="0">
                <a:pos x="314" y="56"/>
              </a:cxn>
              <a:cxn ang="0">
                <a:pos x="326" y="34"/>
              </a:cxn>
              <a:cxn ang="0">
                <a:pos x="334" y="14"/>
              </a:cxn>
              <a:cxn ang="0">
                <a:pos x="344" y="36"/>
              </a:cxn>
              <a:cxn ang="0">
                <a:pos x="362" y="50"/>
              </a:cxn>
              <a:cxn ang="0">
                <a:pos x="384" y="54"/>
              </a:cxn>
              <a:cxn ang="0">
                <a:pos x="424" y="42"/>
              </a:cxn>
              <a:cxn ang="0">
                <a:pos x="442" y="42"/>
              </a:cxn>
              <a:cxn ang="0">
                <a:pos x="422" y="66"/>
              </a:cxn>
              <a:cxn ang="0">
                <a:pos x="414" y="88"/>
              </a:cxn>
              <a:cxn ang="0">
                <a:pos x="428" y="112"/>
              </a:cxn>
              <a:cxn ang="0">
                <a:pos x="466" y="168"/>
              </a:cxn>
              <a:cxn ang="0">
                <a:pos x="464" y="192"/>
              </a:cxn>
              <a:cxn ang="0">
                <a:pos x="450" y="218"/>
              </a:cxn>
              <a:cxn ang="0">
                <a:pos x="430" y="236"/>
              </a:cxn>
              <a:cxn ang="0">
                <a:pos x="396" y="244"/>
              </a:cxn>
              <a:cxn ang="0">
                <a:pos x="376" y="250"/>
              </a:cxn>
              <a:cxn ang="0">
                <a:pos x="348" y="276"/>
              </a:cxn>
              <a:cxn ang="0">
                <a:pos x="348" y="304"/>
              </a:cxn>
              <a:cxn ang="0">
                <a:pos x="354" y="332"/>
              </a:cxn>
              <a:cxn ang="0">
                <a:pos x="328" y="366"/>
              </a:cxn>
              <a:cxn ang="0">
                <a:pos x="302" y="386"/>
              </a:cxn>
              <a:cxn ang="0">
                <a:pos x="296" y="408"/>
              </a:cxn>
              <a:cxn ang="0">
                <a:pos x="292" y="468"/>
              </a:cxn>
              <a:cxn ang="0">
                <a:pos x="270" y="490"/>
              </a:cxn>
              <a:cxn ang="0">
                <a:pos x="264" y="522"/>
              </a:cxn>
              <a:cxn ang="0">
                <a:pos x="266" y="546"/>
              </a:cxn>
              <a:cxn ang="0">
                <a:pos x="254" y="596"/>
              </a:cxn>
              <a:cxn ang="0">
                <a:pos x="260" y="630"/>
              </a:cxn>
              <a:cxn ang="0">
                <a:pos x="224" y="650"/>
              </a:cxn>
              <a:cxn ang="0">
                <a:pos x="196" y="636"/>
              </a:cxn>
              <a:cxn ang="0">
                <a:pos x="168" y="646"/>
              </a:cxn>
              <a:cxn ang="0">
                <a:pos x="134" y="660"/>
              </a:cxn>
            </a:cxnLst>
            <a:rect l="0" t="0" r="r" b="b"/>
            <a:pathLst>
              <a:path w="466" h="666">
                <a:moveTo>
                  <a:pt x="118" y="666"/>
                </a:moveTo>
                <a:lnTo>
                  <a:pt x="118" y="666"/>
                </a:lnTo>
                <a:lnTo>
                  <a:pt x="112" y="660"/>
                </a:lnTo>
                <a:lnTo>
                  <a:pt x="106" y="658"/>
                </a:lnTo>
                <a:lnTo>
                  <a:pt x="94" y="656"/>
                </a:lnTo>
                <a:lnTo>
                  <a:pt x="94" y="656"/>
                </a:lnTo>
                <a:lnTo>
                  <a:pt x="94" y="650"/>
                </a:lnTo>
                <a:lnTo>
                  <a:pt x="94" y="650"/>
                </a:lnTo>
                <a:lnTo>
                  <a:pt x="134" y="598"/>
                </a:lnTo>
                <a:lnTo>
                  <a:pt x="134" y="598"/>
                </a:lnTo>
                <a:lnTo>
                  <a:pt x="132" y="578"/>
                </a:lnTo>
                <a:lnTo>
                  <a:pt x="128" y="566"/>
                </a:lnTo>
                <a:lnTo>
                  <a:pt x="128" y="566"/>
                </a:lnTo>
                <a:lnTo>
                  <a:pt x="114" y="566"/>
                </a:lnTo>
                <a:lnTo>
                  <a:pt x="104" y="568"/>
                </a:lnTo>
                <a:lnTo>
                  <a:pt x="96" y="572"/>
                </a:lnTo>
                <a:lnTo>
                  <a:pt x="88" y="576"/>
                </a:lnTo>
                <a:lnTo>
                  <a:pt x="88" y="576"/>
                </a:lnTo>
                <a:lnTo>
                  <a:pt x="60" y="576"/>
                </a:lnTo>
                <a:lnTo>
                  <a:pt x="60" y="576"/>
                </a:lnTo>
                <a:lnTo>
                  <a:pt x="48" y="536"/>
                </a:lnTo>
                <a:lnTo>
                  <a:pt x="48" y="536"/>
                </a:lnTo>
                <a:lnTo>
                  <a:pt x="50" y="514"/>
                </a:lnTo>
                <a:lnTo>
                  <a:pt x="52" y="494"/>
                </a:lnTo>
                <a:lnTo>
                  <a:pt x="54" y="474"/>
                </a:lnTo>
                <a:lnTo>
                  <a:pt x="52" y="466"/>
                </a:lnTo>
                <a:lnTo>
                  <a:pt x="52" y="456"/>
                </a:lnTo>
                <a:lnTo>
                  <a:pt x="52" y="456"/>
                </a:lnTo>
                <a:lnTo>
                  <a:pt x="42" y="446"/>
                </a:lnTo>
                <a:lnTo>
                  <a:pt x="42" y="446"/>
                </a:lnTo>
                <a:lnTo>
                  <a:pt x="40" y="434"/>
                </a:lnTo>
                <a:lnTo>
                  <a:pt x="38" y="422"/>
                </a:lnTo>
                <a:lnTo>
                  <a:pt x="30" y="398"/>
                </a:lnTo>
                <a:lnTo>
                  <a:pt x="22" y="376"/>
                </a:lnTo>
                <a:lnTo>
                  <a:pt x="16" y="356"/>
                </a:lnTo>
                <a:lnTo>
                  <a:pt x="16" y="356"/>
                </a:lnTo>
                <a:lnTo>
                  <a:pt x="6" y="334"/>
                </a:lnTo>
                <a:lnTo>
                  <a:pt x="4" y="326"/>
                </a:lnTo>
                <a:lnTo>
                  <a:pt x="2" y="316"/>
                </a:lnTo>
                <a:lnTo>
                  <a:pt x="0" y="308"/>
                </a:lnTo>
                <a:lnTo>
                  <a:pt x="2" y="300"/>
                </a:lnTo>
                <a:lnTo>
                  <a:pt x="6" y="292"/>
                </a:lnTo>
                <a:lnTo>
                  <a:pt x="12" y="282"/>
                </a:lnTo>
                <a:lnTo>
                  <a:pt x="12" y="282"/>
                </a:lnTo>
                <a:lnTo>
                  <a:pt x="16" y="280"/>
                </a:lnTo>
                <a:lnTo>
                  <a:pt x="20" y="276"/>
                </a:lnTo>
                <a:lnTo>
                  <a:pt x="30" y="264"/>
                </a:lnTo>
                <a:lnTo>
                  <a:pt x="42" y="240"/>
                </a:lnTo>
                <a:lnTo>
                  <a:pt x="42" y="240"/>
                </a:lnTo>
                <a:lnTo>
                  <a:pt x="42" y="188"/>
                </a:lnTo>
                <a:lnTo>
                  <a:pt x="42" y="188"/>
                </a:lnTo>
                <a:lnTo>
                  <a:pt x="30" y="156"/>
                </a:lnTo>
                <a:lnTo>
                  <a:pt x="30" y="156"/>
                </a:lnTo>
                <a:lnTo>
                  <a:pt x="22" y="146"/>
                </a:lnTo>
                <a:lnTo>
                  <a:pt x="22" y="146"/>
                </a:lnTo>
                <a:lnTo>
                  <a:pt x="46" y="126"/>
                </a:lnTo>
                <a:lnTo>
                  <a:pt x="46" y="126"/>
                </a:lnTo>
                <a:lnTo>
                  <a:pt x="62" y="122"/>
                </a:lnTo>
                <a:lnTo>
                  <a:pt x="74" y="118"/>
                </a:lnTo>
                <a:lnTo>
                  <a:pt x="78" y="116"/>
                </a:lnTo>
                <a:lnTo>
                  <a:pt x="80" y="114"/>
                </a:lnTo>
                <a:lnTo>
                  <a:pt x="80" y="114"/>
                </a:lnTo>
                <a:lnTo>
                  <a:pt x="88" y="114"/>
                </a:lnTo>
                <a:lnTo>
                  <a:pt x="88" y="114"/>
                </a:lnTo>
                <a:lnTo>
                  <a:pt x="94" y="106"/>
                </a:lnTo>
                <a:lnTo>
                  <a:pt x="102" y="98"/>
                </a:lnTo>
                <a:lnTo>
                  <a:pt x="122" y="84"/>
                </a:lnTo>
                <a:lnTo>
                  <a:pt x="142" y="72"/>
                </a:lnTo>
                <a:lnTo>
                  <a:pt x="160" y="60"/>
                </a:lnTo>
                <a:lnTo>
                  <a:pt x="160" y="60"/>
                </a:lnTo>
                <a:lnTo>
                  <a:pt x="168" y="52"/>
                </a:lnTo>
                <a:lnTo>
                  <a:pt x="176" y="46"/>
                </a:lnTo>
                <a:lnTo>
                  <a:pt x="188" y="42"/>
                </a:lnTo>
                <a:lnTo>
                  <a:pt x="200" y="38"/>
                </a:lnTo>
                <a:lnTo>
                  <a:pt x="226" y="32"/>
                </a:lnTo>
                <a:lnTo>
                  <a:pt x="238" y="28"/>
                </a:lnTo>
                <a:lnTo>
                  <a:pt x="250" y="22"/>
                </a:lnTo>
                <a:lnTo>
                  <a:pt x="250" y="22"/>
                </a:lnTo>
                <a:lnTo>
                  <a:pt x="256" y="8"/>
                </a:lnTo>
                <a:lnTo>
                  <a:pt x="258" y="4"/>
                </a:lnTo>
                <a:lnTo>
                  <a:pt x="260" y="2"/>
                </a:lnTo>
                <a:lnTo>
                  <a:pt x="270" y="0"/>
                </a:lnTo>
                <a:lnTo>
                  <a:pt x="284" y="0"/>
                </a:lnTo>
                <a:lnTo>
                  <a:pt x="284" y="0"/>
                </a:lnTo>
                <a:lnTo>
                  <a:pt x="286" y="48"/>
                </a:lnTo>
                <a:lnTo>
                  <a:pt x="286" y="48"/>
                </a:lnTo>
                <a:lnTo>
                  <a:pt x="292" y="52"/>
                </a:lnTo>
                <a:lnTo>
                  <a:pt x="298" y="54"/>
                </a:lnTo>
                <a:lnTo>
                  <a:pt x="314" y="56"/>
                </a:lnTo>
                <a:lnTo>
                  <a:pt x="314" y="56"/>
                </a:lnTo>
                <a:lnTo>
                  <a:pt x="320" y="50"/>
                </a:lnTo>
                <a:lnTo>
                  <a:pt x="322" y="44"/>
                </a:lnTo>
                <a:lnTo>
                  <a:pt x="326" y="34"/>
                </a:lnTo>
                <a:lnTo>
                  <a:pt x="330" y="22"/>
                </a:lnTo>
                <a:lnTo>
                  <a:pt x="332" y="18"/>
                </a:lnTo>
                <a:lnTo>
                  <a:pt x="334" y="14"/>
                </a:lnTo>
                <a:lnTo>
                  <a:pt x="334" y="14"/>
                </a:lnTo>
                <a:lnTo>
                  <a:pt x="338" y="24"/>
                </a:lnTo>
                <a:lnTo>
                  <a:pt x="344" y="36"/>
                </a:lnTo>
                <a:lnTo>
                  <a:pt x="350" y="42"/>
                </a:lnTo>
                <a:lnTo>
                  <a:pt x="356" y="46"/>
                </a:lnTo>
                <a:lnTo>
                  <a:pt x="362" y="50"/>
                </a:lnTo>
                <a:lnTo>
                  <a:pt x="370" y="54"/>
                </a:lnTo>
                <a:lnTo>
                  <a:pt x="370" y="54"/>
                </a:lnTo>
                <a:lnTo>
                  <a:pt x="384" y="54"/>
                </a:lnTo>
                <a:lnTo>
                  <a:pt x="396" y="52"/>
                </a:lnTo>
                <a:lnTo>
                  <a:pt x="410" y="48"/>
                </a:lnTo>
                <a:lnTo>
                  <a:pt x="424" y="42"/>
                </a:lnTo>
                <a:lnTo>
                  <a:pt x="424" y="42"/>
                </a:lnTo>
                <a:lnTo>
                  <a:pt x="442" y="42"/>
                </a:lnTo>
                <a:lnTo>
                  <a:pt x="442" y="42"/>
                </a:lnTo>
                <a:lnTo>
                  <a:pt x="438" y="48"/>
                </a:lnTo>
                <a:lnTo>
                  <a:pt x="432" y="54"/>
                </a:lnTo>
                <a:lnTo>
                  <a:pt x="422" y="66"/>
                </a:lnTo>
                <a:lnTo>
                  <a:pt x="418" y="74"/>
                </a:lnTo>
                <a:lnTo>
                  <a:pt x="414" y="80"/>
                </a:lnTo>
                <a:lnTo>
                  <a:pt x="414" y="88"/>
                </a:lnTo>
                <a:lnTo>
                  <a:pt x="414" y="96"/>
                </a:lnTo>
                <a:lnTo>
                  <a:pt x="414" y="96"/>
                </a:lnTo>
                <a:lnTo>
                  <a:pt x="428" y="112"/>
                </a:lnTo>
                <a:lnTo>
                  <a:pt x="440" y="128"/>
                </a:lnTo>
                <a:lnTo>
                  <a:pt x="452" y="146"/>
                </a:lnTo>
                <a:lnTo>
                  <a:pt x="466" y="168"/>
                </a:lnTo>
                <a:lnTo>
                  <a:pt x="466" y="168"/>
                </a:lnTo>
                <a:lnTo>
                  <a:pt x="464" y="192"/>
                </a:lnTo>
                <a:lnTo>
                  <a:pt x="464" y="192"/>
                </a:lnTo>
                <a:lnTo>
                  <a:pt x="460" y="196"/>
                </a:lnTo>
                <a:lnTo>
                  <a:pt x="456" y="202"/>
                </a:lnTo>
                <a:lnTo>
                  <a:pt x="450" y="218"/>
                </a:lnTo>
                <a:lnTo>
                  <a:pt x="450" y="218"/>
                </a:lnTo>
                <a:lnTo>
                  <a:pt x="440" y="228"/>
                </a:lnTo>
                <a:lnTo>
                  <a:pt x="430" y="236"/>
                </a:lnTo>
                <a:lnTo>
                  <a:pt x="422" y="240"/>
                </a:lnTo>
                <a:lnTo>
                  <a:pt x="414" y="242"/>
                </a:lnTo>
                <a:lnTo>
                  <a:pt x="396" y="244"/>
                </a:lnTo>
                <a:lnTo>
                  <a:pt x="386" y="246"/>
                </a:lnTo>
                <a:lnTo>
                  <a:pt x="376" y="250"/>
                </a:lnTo>
                <a:lnTo>
                  <a:pt x="376" y="250"/>
                </a:lnTo>
                <a:lnTo>
                  <a:pt x="360" y="262"/>
                </a:lnTo>
                <a:lnTo>
                  <a:pt x="352" y="272"/>
                </a:lnTo>
                <a:lnTo>
                  <a:pt x="348" y="276"/>
                </a:lnTo>
                <a:lnTo>
                  <a:pt x="348" y="282"/>
                </a:lnTo>
                <a:lnTo>
                  <a:pt x="348" y="304"/>
                </a:lnTo>
                <a:lnTo>
                  <a:pt x="348" y="304"/>
                </a:lnTo>
                <a:lnTo>
                  <a:pt x="354" y="312"/>
                </a:lnTo>
                <a:lnTo>
                  <a:pt x="356" y="322"/>
                </a:lnTo>
                <a:lnTo>
                  <a:pt x="354" y="332"/>
                </a:lnTo>
                <a:lnTo>
                  <a:pt x="350" y="344"/>
                </a:lnTo>
                <a:lnTo>
                  <a:pt x="350" y="344"/>
                </a:lnTo>
                <a:lnTo>
                  <a:pt x="328" y="366"/>
                </a:lnTo>
                <a:lnTo>
                  <a:pt x="328" y="366"/>
                </a:lnTo>
                <a:lnTo>
                  <a:pt x="308" y="382"/>
                </a:lnTo>
                <a:lnTo>
                  <a:pt x="302" y="386"/>
                </a:lnTo>
                <a:lnTo>
                  <a:pt x="298" y="392"/>
                </a:lnTo>
                <a:lnTo>
                  <a:pt x="296" y="400"/>
                </a:lnTo>
                <a:lnTo>
                  <a:pt x="296" y="408"/>
                </a:lnTo>
                <a:lnTo>
                  <a:pt x="300" y="440"/>
                </a:lnTo>
                <a:lnTo>
                  <a:pt x="300" y="440"/>
                </a:lnTo>
                <a:lnTo>
                  <a:pt x="292" y="468"/>
                </a:lnTo>
                <a:lnTo>
                  <a:pt x="292" y="468"/>
                </a:lnTo>
                <a:lnTo>
                  <a:pt x="278" y="480"/>
                </a:lnTo>
                <a:lnTo>
                  <a:pt x="270" y="490"/>
                </a:lnTo>
                <a:lnTo>
                  <a:pt x="266" y="496"/>
                </a:lnTo>
                <a:lnTo>
                  <a:pt x="264" y="502"/>
                </a:lnTo>
                <a:lnTo>
                  <a:pt x="264" y="522"/>
                </a:lnTo>
                <a:lnTo>
                  <a:pt x="264" y="522"/>
                </a:lnTo>
                <a:lnTo>
                  <a:pt x="266" y="546"/>
                </a:lnTo>
                <a:lnTo>
                  <a:pt x="266" y="546"/>
                </a:lnTo>
                <a:lnTo>
                  <a:pt x="262" y="560"/>
                </a:lnTo>
                <a:lnTo>
                  <a:pt x="256" y="576"/>
                </a:lnTo>
                <a:lnTo>
                  <a:pt x="254" y="596"/>
                </a:lnTo>
                <a:lnTo>
                  <a:pt x="254" y="614"/>
                </a:lnTo>
                <a:lnTo>
                  <a:pt x="254" y="614"/>
                </a:lnTo>
                <a:lnTo>
                  <a:pt x="260" y="630"/>
                </a:lnTo>
                <a:lnTo>
                  <a:pt x="260" y="630"/>
                </a:lnTo>
                <a:lnTo>
                  <a:pt x="224" y="650"/>
                </a:lnTo>
                <a:lnTo>
                  <a:pt x="224" y="650"/>
                </a:lnTo>
                <a:lnTo>
                  <a:pt x="216" y="642"/>
                </a:lnTo>
                <a:lnTo>
                  <a:pt x="206" y="638"/>
                </a:lnTo>
                <a:lnTo>
                  <a:pt x="196" y="636"/>
                </a:lnTo>
                <a:lnTo>
                  <a:pt x="188" y="638"/>
                </a:lnTo>
                <a:lnTo>
                  <a:pt x="178" y="642"/>
                </a:lnTo>
                <a:lnTo>
                  <a:pt x="168" y="646"/>
                </a:lnTo>
                <a:lnTo>
                  <a:pt x="148" y="654"/>
                </a:lnTo>
                <a:lnTo>
                  <a:pt x="148" y="654"/>
                </a:lnTo>
                <a:lnTo>
                  <a:pt x="134" y="660"/>
                </a:lnTo>
                <a:lnTo>
                  <a:pt x="118" y="666"/>
                </a:lnTo>
                <a:lnTo>
                  <a:pt x="118" y="666"/>
                </a:lnTo>
                <a:close/>
              </a:path>
            </a:pathLst>
          </a:custGeom>
          <a:solidFill>
            <a:srgbClr val="75A67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1" name="Freeform 19"/>
          <p:cNvSpPr>
            <a:spLocks/>
          </p:cNvSpPr>
          <p:nvPr/>
        </p:nvSpPr>
        <p:spPr bwMode="auto">
          <a:xfrm>
            <a:off x="3746500" y="3927475"/>
            <a:ext cx="1543050" cy="1517650"/>
          </a:xfrm>
          <a:custGeom>
            <a:avLst/>
            <a:gdLst/>
            <a:ahLst/>
            <a:cxnLst>
              <a:cxn ang="0">
                <a:pos x="392" y="934"/>
              </a:cxn>
              <a:cxn ang="0">
                <a:pos x="354" y="888"/>
              </a:cxn>
              <a:cxn ang="0">
                <a:pos x="366" y="840"/>
              </a:cxn>
              <a:cxn ang="0">
                <a:pos x="324" y="780"/>
              </a:cxn>
              <a:cxn ang="0">
                <a:pos x="290" y="722"/>
              </a:cxn>
              <a:cxn ang="0">
                <a:pos x="248" y="712"/>
              </a:cxn>
              <a:cxn ang="0">
                <a:pos x="192" y="608"/>
              </a:cxn>
              <a:cxn ang="0">
                <a:pos x="160" y="662"/>
              </a:cxn>
              <a:cxn ang="0">
                <a:pos x="140" y="634"/>
              </a:cxn>
              <a:cxn ang="0">
                <a:pos x="138" y="590"/>
              </a:cxn>
              <a:cxn ang="0">
                <a:pos x="130" y="500"/>
              </a:cxn>
              <a:cxn ang="0">
                <a:pos x="150" y="442"/>
              </a:cxn>
              <a:cxn ang="0">
                <a:pos x="110" y="312"/>
              </a:cxn>
              <a:cxn ang="0">
                <a:pos x="50" y="222"/>
              </a:cxn>
              <a:cxn ang="0">
                <a:pos x="6" y="178"/>
              </a:cxn>
              <a:cxn ang="0">
                <a:pos x="2" y="134"/>
              </a:cxn>
              <a:cxn ang="0">
                <a:pos x="26" y="80"/>
              </a:cxn>
              <a:cxn ang="0">
                <a:pos x="74" y="24"/>
              </a:cxn>
              <a:cxn ang="0">
                <a:pos x="112" y="64"/>
              </a:cxn>
              <a:cxn ang="0">
                <a:pos x="166" y="152"/>
              </a:cxn>
              <a:cxn ang="0">
                <a:pos x="200" y="172"/>
              </a:cxn>
              <a:cxn ang="0">
                <a:pos x="236" y="158"/>
              </a:cxn>
              <a:cxn ang="0">
                <a:pos x="250" y="170"/>
              </a:cxn>
              <a:cxn ang="0">
                <a:pos x="290" y="188"/>
              </a:cxn>
              <a:cxn ang="0">
                <a:pos x="374" y="166"/>
              </a:cxn>
              <a:cxn ang="0">
                <a:pos x="378" y="128"/>
              </a:cxn>
              <a:cxn ang="0">
                <a:pos x="370" y="66"/>
              </a:cxn>
              <a:cxn ang="0">
                <a:pos x="412" y="100"/>
              </a:cxn>
              <a:cxn ang="0">
                <a:pos x="468" y="100"/>
              </a:cxn>
              <a:cxn ang="0">
                <a:pos x="472" y="30"/>
              </a:cxn>
              <a:cxn ang="0">
                <a:pos x="516" y="0"/>
              </a:cxn>
              <a:cxn ang="0">
                <a:pos x="562" y="50"/>
              </a:cxn>
              <a:cxn ang="0">
                <a:pos x="628" y="98"/>
              </a:cxn>
              <a:cxn ang="0">
                <a:pos x="656" y="150"/>
              </a:cxn>
              <a:cxn ang="0">
                <a:pos x="764" y="184"/>
              </a:cxn>
              <a:cxn ang="0">
                <a:pos x="812" y="168"/>
              </a:cxn>
              <a:cxn ang="0">
                <a:pos x="932" y="208"/>
              </a:cxn>
              <a:cxn ang="0">
                <a:pos x="972" y="278"/>
              </a:cxn>
              <a:cxn ang="0">
                <a:pos x="908" y="388"/>
              </a:cxn>
              <a:cxn ang="0">
                <a:pos x="840" y="418"/>
              </a:cxn>
              <a:cxn ang="0">
                <a:pos x="788" y="376"/>
              </a:cxn>
              <a:cxn ang="0">
                <a:pos x="764" y="422"/>
              </a:cxn>
              <a:cxn ang="0">
                <a:pos x="772" y="478"/>
              </a:cxn>
              <a:cxn ang="0">
                <a:pos x="784" y="564"/>
              </a:cxn>
              <a:cxn ang="0">
                <a:pos x="810" y="602"/>
              </a:cxn>
              <a:cxn ang="0">
                <a:pos x="780" y="646"/>
              </a:cxn>
              <a:cxn ang="0">
                <a:pos x="788" y="686"/>
              </a:cxn>
              <a:cxn ang="0">
                <a:pos x="848" y="740"/>
              </a:cxn>
              <a:cxn ang="0">
                <a:pos x="796" y="758"/>
              </a:cxn>
              <a:cxn ang="0">
                <a:pos x="756" y="712"/>
              </a:cxn>
              <a:cxn ang="0">
                <a:pos x="716" y="718"/>
              </a:cxn>
              <a:cxn ang="0">
                <a:pos x="662" y="706"/>
              </a:cxn>
              <a:cxn ang="0">
                <a:pos x="630" y="636"/>
              </a:cxn>
              <a:cxn ang="0">
                <a:pos x="578" y="648"/>
              </a:cxn>
              <a:cxn ang="0">
                <a:pos x="550" y="682"/>
              </a:cxn>
              <a:cxn ang="0">
                <a:pos x="558" y="726"/>
              </a:cxn>
              <a:cxn ang="0">
                <a:pos x="558" y="766"/>
              </a:cxn>
              <a:cxn ang="0">
                <a:pos x="500" y="810"/>
              </a:cxn>
              <a:cxn ang="0">
                <a:pos x="522" y="870"/>
              </a:cxn>
              <a:cxn ang="0">
                <a:pos x="522" y="918"/>
              </a:cxn>
            </a:cxnLst>
            <a:rect l="0" t="0" r="r" b="b"/>
            <a:pathLst>
              <a:path w="972" h="956">
                <a:moveTo>
                  <a:pt x="432" y="956"/>
                </a:moveTo>
                <a:lnTo>
                  <a:pt x="432" y="956"/>
                </a:lnTo>
                <a:lnTo>
                  <a:pt x="422" y="952"/>
                </a:lnTo>
                <a:lnTo>
                  <a:pt x="422" y="952"/>
                </a:lnTo>
                <a:lnTo>
                  <a:pt x="406" y="942"/>
                </a:lnTo>
                <a:lnTo>
                  <a:pt x="392" y="934"/>
                </a:lnTo>
                <a:lnTo>
                  <a:pt x="380" y="928"/>
                </a:lnTo>
                <a:lnTo>
                  <a:pt x="368" y="920"/>
                </a:lnTo>
                <a:lnTo>
                  <a:pt x="368" y="920"/>
                </a:lnTo>
                <a:lnTo>
                  <a:pt x="354" y="904"/>
                </a:lnTo>
                <a:lnTo>
                  <a:pt x="354" y="904"/>
                </a:lnTo>
                <a:lnTo>
                  <a:pt x="354" y="888"/>
                </a:lnTo>
                <a:lnTo>
                  <a:pt x="354" y="888"/>
                </a:lnTo>
                <a:lnTo>
                  <a:pt x="362" y="878"/>
                </a:lnTo>
                <a:lnTo>
                  <a:pt x="368" y="866"/>
                </a:lnTo>
                <a:lnTo>
                  <a:pt x="370" y="858"/>
                </a:lnTo>
                <a:lnTo>
                  <a:pt x="368" y="848"/>
                </a:lnTo>
                <a:lnTo>
                  <a:pt x="366" y="840"/>
                </a:lnTo>
                <a:lnTo>
                  <a:pt x="362" y="832"/>
                </a:lnTo>
                <a:lnTo>
                  <a:pt x="350" y="816"/>
                </a:lnTo>
                <a:lnTo>
                  <a:pt x="350" y="816"/>
                </a:lnTo>
                <a:lnTo>
                  <a:pt x="342" y="808"/>
                </a:lnTo>
                <a:lnTo>
                  <a:pt x="336" y="798"/>
                </a:lnTo>
                <a:lnTo>
                  <a:pt x="324" y="780"/>
                </a:lnTo>
                <a:lnTo>
                  <a:pt x="316" y="764"/>
                </a:lnTo>
                <a:lnTo>
                  <a:pt x="306" y="750"/>
                </a:lnTo>
                <a:lnTo>
                  <a:pt x="306" y="750"/>
                </a:lnTo>
                <a:lnTo>
                  <a:pt x="298" y="730"/>
                </a:lnTo>
                <a:lnTo>
                  <a:pt x="294" y="726"/>
                </a:lnTo>
                <a:lnTo>
                  <a:pt x="290" y="722"/>
                </a:lnTo>
                <a:lnTo>
                  <a:pt x="286" y="720"/>
                </a:lnTo>
                <a:lnTo>
                  <a:pt x="282" y="720"/>
                </a:lnTo>
                <a:lnTo>
                  <a:pt x="266" y="720"/>
                </a:lnTo>
                <a:lnTo>
                  <a:pt x="266" y="720"/>
                </a:lnTo>
                <a:lnTo>
                  <a:pt x="248" y="712"/>
                </a:lnTo>
                <a:lnTo>
                  <a:pt x="248" y="712"/>
                </a:lnTo>
                <a:lnTo>
                  <a:pt x="224" y="678"/>
                </a:lnTo>
                <a:lnTo>
                  <a:pt x="224" y="678"/>
                </a:lnTo>
                <a:lnTo>
                  <a:pt x="206" y="626"/>
                </a:lnTo>
                <a:lnTo>
                  <a:pt x="206" y="626"/>
                </a:lnTo>
                <a:lnTo>
                  <a:pt x="192" y="608"/>
                </a:lnTo>
                <a:lnTo>
                  <a:pt x="192" y="608"/>
                </a:lnTo>
                <a:lnTo>
                  <a:pt x="178" y="608"/>
                </a:lnTo>
                <a:lnTo>
                  <a:pt x="170" y="614"/>
                </a:lnTo>
                <a:lnTo>
                  <a:pt x="164" y="620"/>
                </a:lnTo>
                <a:lnTo>
                  <a:pt x="162" y="630"/>
                </a:lnTo>
                <a:lnTo>
                  <a:pt x="162" y="652"/>
                </a:lnTo>
                <a:lnTo>
                  <a:pt x="160" y="662"/>
                </a:lnTo>
                <a:lnTo>
                  <a:pt x="156" y="674"/>
                </a:lnTo>
                <a:lnTo>
                  <a:pt x="156" y="674"/>
                </a:lnTo>
                <a:lnTo>
                  <a:pt x="148" y="670"/>
                </a:lnTo>
                <a:lnTo>
                  <a:pt x="148" y="670"/>
                </a:lnTo>
                <a:lnTo>
                  <a:pt x="146" y="652"/>
                </a:lnTo>
                <a:lnTo>
                  <a:pt x="140" y="634"/>
                </a:lnTo>
                <a:lnTo>
                  <a:pt x="134" y="620"/>
                </a:lnTo>
                <a:lnTo>
                  <a:pt x="130" y="606"/>
                </a:lnTo>
                <a:lnTo>
                  <a:pt x="130" y="606"/>
                </a:lnTo>
                <a:lnTo>
                  <a:pt x="134" y="602"/>
                </a:lnTo>
                <a:lnTo>
                  <a:pt x="136" y="598"/>
                </a:lnTo>
                <a:lnTo>
                  <a:pt x="138" y="590"/>
                </a:lnTo>
                <a:lnTo>
                  <a:pt x="138" y="576"/>
                </a:lnTo>
                <a:lnTo>
                  <a:pt x="138" y="576"/>
                </a:lnTo>
                <a:lnTo>
                  <a:pt x="142" y="538"/>
                </a:lnTo>
                <a:lnTo>
                  <a:pt x="142" y="538"/>
                </a:lnTo>
                <a:lnTo>
                  <a:pt x="134" y="518"/>
                </a:lnTo>
                <a:lnTo>
                  <a:pt x="130" y="500"/>
                </a:lnTo>
                <a:lnTo>
                  <a:pt x="128" y="482"/>
                </a:lnTo>
                <a:lnTo>
                  <a:pt x="130" y="466"/>
                </a:lnTo>
                <a:lnTo>
                  <a:pt x="130" y="466"/>
                </a:lnTo>
                <a:lnTo>
                  <a:pt x="140" y="454"/>
                </a:lnTo>
                <a:lnTo>
                  <a:pt x="150" y="442"/>
                </a:lnTo>
                <a:lnTo>
                  <a:pt x="150" y="442"/>
                </a:lnTo>
                <a:lnTo>
                  <a:pt x="146" y="396"/>
                </a:lnTo>
                <a:lnTo>
                  <a:pt x="146" y="396"/>
                </a:lnTo>
                <a:lnTo>
                  <a:pt x="124" y="364"/>
                </a:lnTo>
                <a:lnTo>
                  <a:pt x="124" y="364"/>
                </a:lnTo>
                <a:lnTo>
                  <a:pt x="114" y="326"/>
                </a:lnTo>
                <a:lnTo>
                  <a:pt x="110" y="312"/>
                </a:lnTo>
                <a:lnTo>
                  <a:pt x="104" y="300"/>
                </a:lnTo>
                <a:lnTo>
                  <a:pt x="104" y="300"/>
                </a:lnTo>
                <a:lnTo>
                  <a:pt x="84" y="276"/>
                </a:lnTo>
                <a:lnTo>
                  <a:pt x="68" y="254"/>
                </a:lnTo>
                <a:lnTo>
                  <a:pt x="54" y="232"/>
                </a:lnTo>
                <a:lnTo>
                  <a:pt x="50" y="222"/>
                </a:lnTo>
                <a:lnTo>
                  <a:pt x="48" y="212"/>
                </a:lnTo>
                <a:lnTo>
                  <a:pt x="48" y="212"/>
                </a:lnTo>
                <a:lnTo>
                  <a:pt x="12" y="188"/>
                </a:lnTo>
                <a:lnTo>
                  <a:pt x="12" y="188"/>
                </a:lnTo>
                <a:lnTo>
                  <a:pt x="6" y="178"/>
                </a:lnTo>
                <a:lnTo>
                  <a:pt x="6" y="178"/>
                </a:lnTo>
                <a:lnTo>
                  <a:pt x="0" y="178"/>
                </a:lnTo>
                <a:lnTo>
                  <a:pt x="0" y="178"/>
                </a:lnTo>
                <a:lnTo>
                  <a:pt x="0" y="154"/>
                </a:lnTo>
                <a:lnTo>
                  <a:pt x="0" y="142"/>
                </a:lnTo>
                <a:lnTo>
                  <a:pt x="2" y="134"/>
                </a:lnTo>
                <a:lnTo>
                  <a:pt x="2" y="134"/>
                </a:lnTo>
                <a:lnTo>
                  <a:pt x="10" y="130"/>
                </a:lnTo>
                <a:lnTo>
                  <a:pt x="16" y="124"/>
                </a:lnTo>
                <a:lnTo>
                  <a:pt x="20" y="118"/>
                </a:lnTo>
                <a:lnTo>
                  <a:pt x="22" y="110"/>
                </a:lnTo>
                <a:lnTo>
                  <a:pt x="24" y="96"/>
                </a:lnTo>
                <a:lnTo>
                  <a:pt x="26" y="80"/>
                </a:lnTo>
                <a:lnTo>
                  <a:pt x="26" y="80"/>
                </a:lnTo>
                <a:lnTo>
                  <a:pt x="0" y="50"/>
                </a:lnTo>
                <a:lnTo>
                  <a:pt x="0" y="50"/>
                </a:lnTo>
                <a:lnTo>
                  <a:pt x="0" y="28"/>
                </a:lnTo>
                <a:lnTo>
                  <a:pt x="0" y="28"/>
                </a:lnTo>
                <a:lnTo>
                  <a:pt x="74" y="24"/>
                </a:lnTo>
                <a:lnTo>
                  <a:pt x="74" y="24"/>
                </a:lnTo>
                <a:lnTo>
                  <a:pt x="82" y="28"/>
                </a:lnTo>
                <a:lnTo>
                  <a:pt x="92" y="38"/>
                </a:lnTo>
                <a:lnTo>
                  <a:pt x="102" y="50"/>
                </a:lnTo>
                <a:lnTo>
                  <a:pt x="112" y="64"/>
                </a:lnTo>
                <a:lnTo>
                  <a:pt x="112" y="64"/>
                </a:lnTo>
                <a:lnTo>
                  <a:pt x="112" y="76"/>
                </a:lnTo>
                <a:lnTo>
                  <a:pt x="116" y="88"/>
                </a:lnTo>
                <a:lnTo>
                  <a:pt x="122" y="98"/>
                </a:lnTo>
                <a:lnTo>
                  <a:pt x="128" y="110"/>
                </a:lnTo>
                <a:lnTo>
                  <a:pt x="146" y="132"/>
                </a:lnTo>
                <a:lnTo>
                  <a:pt x="166" y="152"/>
                </a:lnTo>
                <a:lnTo>
                  <a:pt x="166" y="152"/>
                </a:lnTo>
                <a:lnTo>
                  <a:pt x="174" y="152"/>
                </a:lnTo>
                <a:lnTo>
                  <a:pt x="182" y="154"/>
                </a:lnTo>
                <a:lnTo>
                  <a:pt x="186" y="156"/>
                </a:lnTo>
                <a:lnTo>
                  <a:pt x="190" y="158"/>
                </a:lnTo>
                <a:lnTo>
                  <a:pt x="200" y="172"/>
                </a:lnTo>
                <a:lnTo>
                  <a:pt x="200" y="172"/>
                </a:lnTo>
                <a:lnTo>
                  <a:pt x="208" y="170"/>
                </a:lnTo>
                <a:lnTo>
                  <a:pt x="216" y="170"/>
                </a:lnTo>
                <a:lnTo>
                  <a:pt x="224" y="166"/>
                </a:lnTo>
                <a:lnTo>
                  <a:pt x="236" y="158"/>
                </a:lnTo>
                <a:lnTo>
                  <a:pt x="236" y="158"/>
                </a:lnTo>
                <a:lnTo>
                  <a:pt x="242" y="158"/>
                </a:lnTo>
                <a:lnTo>
                  <a:pt x="242" y="158"/>
                </a:lnTo>
                <a:lnTo>
                  <a:pt x="248" y="162"/>
                </a:lnTo>
                <a:lnTo>
                  <a:pt x="248" y="162"/>
                </a:lnTo>
                <a:lnTo>
                  <a:pt x="248" y="166"/>
                </a:lnTo>
                <a:lnTo>
                  <a:pt x="250" y="170"/>
                </a:lnTo>
                <a:lnTo>
                  <a:pt x="254" y="172"/>
                </a:lnTo>
                <a:lnTo>
                  <a:pt x="258" y="174"/>
                </a:lnTo>
                <a:lnTo>
                  <a:pt x="270" y="176"/>
                </a:lnTo>
                <a:lnTo>
                  <a:pt x="282" y="178"/>
                </a:lnTo>
                <a:lnTo>
                  <a:pt x="282" y="178"/>
                </a:lnTo>
                <a:lnTo>
                  <a:pt x="290" y="188"/>
                </a:lnTo>
                <a:lnTo>
                  <a:pt x="290" y="188"/>
                </a:lnTo>
                <a:lnTo>
                  <a:pt x="310" y="188"/>
                </a:lnTo>
                <a:lnTo>
                  <a:pt x="310" y="188"/>
                </a:lnTo>
                <a:lnTo>
                  <a:pt x="328" y="174"/>
                </a:lnTo>
                <a:lnTo>
                  <a:pt x="328" y="174"/>
                </a:lnTo>
                <a:lnTo>
                  <a:pt x="374" y="166"/>
                </a:lnTo>
                <a:lnTo>
                  <a:pt x="374" y="166"/>
                </a:lnTo>
                <a:lnTo>
                  <a:pt x="378" y="160"/>
                </a:lnTo>
                <a:lnTo>
                  <a:pt x="382" y="154"/>
                </a:lnTo>
                <a:lnTo>
                  <a:pt x="382" y="154"/>
                </a:lnTo>
                <a:lnTo>
                  <a:pt x="382" y="142"/>
                </a:lnTo>
                <a:lnTo>
                  <a:pt x="378" y="128"/>
                </a:lnTo>
                <a:lnTo>
                  <a:pt x="372" y="104"/>
                </a:lnTo>
                <a:lnTo>
                  <a:pt x="368" y="92"/>
                </a:lnTo>
                <a:lnTo>
                  <a:pt x="366" y="80"/>
                </a:lnTo>
                <a:lnTo>
                  <a:pt x="368" y="72"/>
                </a:lnTo>
                <a:lnTo>
                  <a:pt x="370" y="66"/>
                </a:lnTo>
                <a:lnTo>
                  <a:pt x="370" y="66"/>
                </a:lnTo>
                <a:lnTo>
                  <a:pt x="376" y="70"/>
                </a:lnTo>
                <a:lnTo>
                  <a:pt x="384" y="78"/>
                </a:lnTo>
                <a:lnTo>
                  <a:pt x="392" y="84"/>
                </a:lnTo>
                <a:lnTo>
                  <a:pt x="406" y="92"/>
                </a:lnTo>
                <a:lnTo>
                  <a:pt x="406" y="92"/>
                </a:lnTo>
                <a:lnTo>
                  <a:pt x="412" y="100"/>
                </a:lnTo>
                <a:lnTo>
                  <a:pt x="412" y="100"/>
                </a:lnTo>
                <a:lnTo>
                  <a:pt x="424" y="104"/>
                </a:lnTo>
                <a:lnTo>
                  <a:pt x="438" y="104"/>
                </a:lnTo>
                <a:lnTo>
                  <a:pt x="452" y="104"/>
                </a:lnTo>
                <a:lnTo>
                  <a:pt x="468" y="100"/>
                </a:lnTo>
                <a:lnTo>
                  <a:pt x="468" y="100"/>
                </a:lnTo>
                <a:lnTo>
                  <a:pt x="484" y="84"/>
                </a:lnTo>
                <a:lnTo>
                  <a:pt x="484" y="84"/>
                </a:lnTo>
                <a:lnTo>
                  <a:pt x="482" y="64"/>
                </a:lnTo>
                <a:lnTo>
                  <a:pt x="478" y="50"/>
                </a:lnTo>
                <a:lnTo>
                  <a:pt x="474" y="40"/>
                </a:lnTo>
                <a:lnTo>
                  <a:pt x="472" y="30"/>
                </a:lnTo>
                <a:lnTo>
                  <a:pt x="472" y="30"/>
                </a:lnTo>
                <a:lnTo>
                  <a:pt x="482" y="18"/>
                </a:lnTo>
                <a:lnTo>
                  <a:pt x="494" y="8"/>
                </a:lnTo>
                <a:lnTo>
                  <a:pt x="502" y="2"/>
                </a:lnTo>
                <a:lnTo>
                  <a:pt x="508" y="0"/>
                </a:lnTo>
                <a:lnTo>
                  <a:pt x="516" y="0"/>
                </a:lnTo>
                <a:lnTo>
                  <a:pt x="526" y="4"/>
                </a:lnTo>
                <a:lnTo>
                  <a:pt x="526" y="4"/>
                </a:lnTo>
                <a:lnTo>
                  <a:pt x="530" y="16"/>
                </a:lnTo>
                <a:lnTo>
                  <a:pt x="536" y="26"/>
                </a:lnTo>
                <a:lnTo>
                  <a:pt x="546" y="36"/>
                </a:lnTo>
                <a:lnTo>
                  <a:pt x="562" y="50"/>
                </a:lnTo>
                <a:lnTo>
                  <a:pt x="562" y="50"/>
                </a:lnTo>
                <a:lnTo>
                  <a:pt x="588" y="60"/>
                </a:lnTo>
                <a:lnTo>
                  <a:pt x="588" y="60"/>
                </a:lnTo>
                <a:lnTo>
                  <a:pt x="598" y="72"/>
                </a:lnTo>
                <a:lnTo>
                  <a:pt x="612" y="84"/>
                </a:lnTo>
                <a:lnTo>
                  <a:pt x="628" y="98"/>
                </a:lnTo>
                <a:lnTo>
                  <a:pt x="636" y="106"/>
                </a:lnTo>
                <a:lnTo>
                  <a:pt x="642" y="118"/>
                </a:lnTo>
                <a:lnTo>
                  <a:pt x="642" y="118"/>
                </a:lnTo>
                <a:lnTo>
                  <a:pt x="650" y="138"/>
                </a:lnTo>
                <a:lnTo>
                  <a:pt x="650" y="138"/>
                </a:lnTo>
                <a:lnTo>
                  <a:pt x="656" y="150"/>
                </a:lnTo>
                <a:lnTo>
                  <a:pt x="666" y="164"/>
                </a:lnTo>
                <a:lnTo>
                  <a:pt x="678" y="176"/>
                </a:lnTo>
                <a:lnTo>
                  <a:pt x="686" y="182"/>
                </a:lnTo>
                <a:lnTo>
                  <a:pt x="694" y="184"/>
                </a:lnTo>
                <a:lnTo>
                  <a:pt x="694" y="184"/>
                </a:lnTo>
                <a:lnTo>
                  <a:pt x="764" y="184"/>
                </a:lnTo>
                <a:lnTo>
                  <a:pt x="764" y="184"/>
                </a:lnTo>
                <a:lnTo>
                  <a:pt x="774" y="178"/>
                </a:lnTo>
                <a:lnTo>
                  <a:pt x="786" y="172"/>
                </a:lnTo>
                <a:lnTo>
                  <a:pt x="798" y="168"/>
                </a:lnTo>
                <a:lnTo>
                  <a:pt x="812" y="168"/>
                </a:lnTo>
                <a:lnTo>
                  <a:pt x="812" y="168"/>
                </a:lnTo>
                <a:lnTo>
                  <a:pt x="858" y="184"/>
                </a:lnTo>
                <a:lnTo>
                  <a:pt x="858" y="184"/>
                </a:lnTo>
                <a:lnTo>
                  <a:pt x="900" y="184"/>
                </a:lnTo>
                <a:lnTo>
                  <a:pt x="900" y="184"/>
                </a:lnTo>
                <a:lnTo>
                  <a:pt x="920" y="202"/>
                </a:lnTo>
                <a:lnTo>
                  <a:pt x="932" y="208"/>
                </a:lnTo>
                <a:lnTo>
                  <a:pt x="952" y="210"/>
                </a:lnTo>
                <a:lnTo>
                  <a:pt x="952" y="210"/>
                </a:lnTo>
                <a:lnTo>
                  <a:pt x="972" y="228"/>
                </a:lnTo>
                <a:lnTo>
                  <a:pt x="972" y="228"/>
                </a:lnTo>
                <a:lnTo>
                  <a:pt x="972" y="278"/>
                </a:lnTo>
                <a:lnTo>
                  <a:pt x="972" y="278"/>
                </a:lnTo>
                <a:lnTo>
                  <a:pt x="958" y="296"/>
                </a:lnTo>
                <a:lnTo>
                  <a:pt x="946" y="316"/>
                </a:lnTo>
                <a:lnTo>
                  <a:pt x="938" y="336"/>
                </a:lnTo>
                <a:lnTo>
                  <a:pt x="930" y="358"/>
                </a:lnTo>
                <a:lnTo>
                  <a:pt x="930" y="358"/>
                </a:lnTo>
                <a:lnTo>
                  <a:pt x="908" y="388"/>
                </a:lnTo>
                <a:lnTo>
                  <a:pt x="880" y="418"/>
                </a:lnTo>
                <a:lnTo>
                  <a:pt x="880" y="418"/>
                </a:lnTo>
                <a:lnTo>
                  <a:pt x="866" y="422"/>
                </a:lnTo>
                <a:lnTo>
                  <a:pt x="856" y="422"/>
                </a:lnTo>
                <a:lnTo>
                  <a:pt x="846" y="420"/>
                </a:lnTo>
                <a:lnTo>
                  <a:pt x="840" y="418"/>
                </a:lnTo>
                <a:lnTo>
                  <a:pt x="828" y="406"/>
                </a:lnTo>
                <a:lnTo>
                  <a:pt x="812" y="394"/>
                </a:lnTo>
                <a:lnTo>
                  <a:pt x="812" y="394"/>
                </a:lnTo>
                <a:lnTo>
                  <a:pt x="806" y="388"/>
                </a:lnTo>
                <a:lnTo>
                  <a:pt x="800" y="382"/>
                </a:lnTo>
                <a:lnTo>
                  <a:pt x="788" y="376"/>
                </a:lnTo>
                <a:lnTo>
                  <a:pt x="778" y="374"/>
                </a:lnTo>
                <a:lnTo>
                  <a:pt x="768" y="374"/>
                </a:lnTo>
                <a:lnTo>
                  <a:pt x="768" y="374"/>
                </a:lnTo>
                <a:lnTo>
                  <a:pt x="764" y="382"/>
                </a:lnTo>
                <a:lnTo>
                  <a:pt x="764" y="382"/>
                </a:lnTo>
                <a:lnTo>
                  <a:pt x="764" y="422"/>
                </a:lnTo>
                <a:lnTo>
                  <a:pt x="764" y="422"/>
                </a:lnTo>
                <a:lnTo>
                  <a:pt x="768" y="434"/>
                </a:lnTo>
                <a:lnTo>
                  <a:pt x="772" y="446"/>
                </a:lnTo>
                <a:lnTo>
                  <a:pt x="772" y="460"/>
                </a:lnTo>
                <a:lnTo>
                  <a:pt x="772" y="478"/>
                </a:lnTo>
                <a:lnTo>
                  <a:pt x="772" y="478"/>
                </a:lnTo>
                <a:lnTo>
                  <a:pt x="770" y="492"/>
                </a:lnTo>
                <a:lnTo>
                  <a:pt x="766" y="510"/>
                </a:lnTo>
                <a:lnTo>
                  <a:pt x="766" y="528"/>
                </a:lnTo>
                <a:lnTo>
                  <a:pt x="768" y="548"/>
                </a:lnTo>
                <a:lnTo>
                  <a:pt x="768" y="548"/>
                </a:lnTo>
                <a:lnTo>
                  <a:pt x="784" y="564"/>
                </a:lnTo>
                <a:lnTo>
                  <a:pt x="784" y="564"/>
                </a:lnTo>
                <a:lnTo>
                  <a:pt x="790" y="568"/>
                </a:lnTo>
                <a:lnTo>
                  <a:pt x="796" y="574"/>
                </a:lnTo>
                <a:lnTo>
                  <a:pt x="802" y="582"/>
                </a:lnTo>
                <a:lnTo>
                  <a:pt x="808" y="592"/>
                </a:lnTo>
                <a:lnTo>
                  <a:pt x="810" y="602"/>
                </a:lnTo>
                <a:lnTo>
                  <a:pt x="810" y="612"/>
                </a:lnTo>
                <a:lnTo>
                  <a:pt x="808" y="622"/>
                </a:lnTo>
                <a:lnTo>
                  <a:pt x="800" y="632"/>
                </a:lnTo>
                <a:lnTo>
                  <a:pt x="800" y="632"/>
                </a:lnTo>
                <a:lnTo>
                  <a:pt x="786" y="640"/>
                </a:lnTo>
                <a:lnTo>
                  <a:pt x="780" y="646"/>
                </a:lnTo>
                <a:lnTo>
                  <a:pt x="778" y="650"/>
                </a:lnTo>
                <a:lnTo>
                  <a:pt x="776" y="656"/>
                </a:lnTo>
                <a:lnTo>
                  <a:pt x="776" y="674"/>
                </a:lnTo>
                <a:lnTo>
                  <a:pt x="776" y="674"/>
                </a:lnTo>
                <a:lnTo>
                  <a:pt x="782" y="680"/>
                </a:lnTo>
                <a:lnTo>
                  <a:pt x="788" y="686"/>
                </a:lnTo>
                <a:lnTo>
                  <a:pt x="806" y="694"/>
                </a:lnTo>
                <a:lnTo>
                  <a:pt x="828" y="702"/>
                </a:lnTo>
                <a:lnTo>
                  <a:pt x="840" y="710"/>
                </a:lnTo>
                <a:lnTo>
                  <a:pt x="850" y="718"/>
                </a:lnTo>
                <a:lnTo>
                  <a:pt x="850" y="718"/>
                </a:lnTo>
                <a:lnTo>
                  <a:pt x="848" y="740"/>
                </a:lnTo>
                <a:lnTo>
                  <a:pt x="846" y="752"/>
                </a:lnTo>
                <a:lnTo>
                  <a:pt x="842" y="756"/>
                </a:lnTo>
                <a:lnTo>
                  <a:pt x="840" y="762"/>
                </a:lnTo>
                <a:lnTo>
                  <a:pt x="840" y="762"/>
                </a:lnTo>
                <a:lnTo>
                  <a:pt x="818" y="760"/>
                </a:lnTo>
                <a:lnTo>
                  <a:pt x="796" y="758"/>
                </a:lnTo>
                <a:lnTo>
                  <a:pt x="778" y="754"/>
                </a:lnTo>
                <a:lnTo>
                  <a:pt x="764" y="748"/>
                </a:lnTo>
                <a:lnTo>
                  <a:pt x="764" y="748"/>
                </a:lnTo>
                <a:lnTo>
                  <a:pt x="762" y="734"/>
                </a:lnTo>
                <a:lnTo>
                  <a:pt x="760" y="722"/>
                </a:lnTo>
                <a:lnTo>
                  <a:pt x="756" y="712"/>
                </a:lnTo>
                <a:lnTo>
                  <a:pt x="752" y="702"/>
                </a:lnTo>
                <a:lnTo>
                  <a:pt x="752" y="702"/>
                </a:lnTo>
                <a:lnTo>
                  <a:pt x="744" y="704"/>
                </a:lnTo>
                <a:lnTo>
                  <a:pt x="736" y="704"/>
                </a:lnTo>
                <a:lnTo>
                  <a:pt x="726" y="710"/>
                </a:lnTo>
                <a:lnTo>
                  <a:pt x="716" y="718"/>
                </a:lnTo>
                <a:lnTo>
                  <a:pt x="706" y="724"/>
                </a:lnTo>
                <a:lnTo>
                  <a:pt x="706" y="724"/>
                </a:lnTo>
                <a:lnTo>
                  <a:pt x="680" y="724"/>
                </a:lnTo>
                <a:lnTo>
                  <a:pt x="680" y="724"/>
                </a:lnTo>
                <a:lnTo>
                  <a:pt x="670" y="716"/>
                </a:lnTo>
                <a:lnTo>
                  <a:pt x="662" y="706"/>
                </a:lnTo>
                <a:lnTo>
                  <a:pt x="656" y="698"/>
                </a:lnTo>
                <a:lnTo>
                  <a:pt x="652" y="688"/>
                </a:lnTo>
                <a:lnTo>
                  <a:pt x="646" y="668"/>
                </a:lnTo>
                <a:lnTo>
                  <a:pt x="642" y="652"/>
                </a:lnTo>
                <a:lnTo>
                  <a:pt x="642" y="652"/>
                </a:lnTo>
                <a:lnTo>
                  <a:pt x="630" y="636"/>
                </a:lnTo>
                <a:lnTo>
                  <a:pt x="630" y="636"/>
                </a:lnTo>
                <a:lnTo>
                  <a:pt x="604" y="636"/>
                </a:lnTo>
                <a:lnTo>
                  <a:pt x="594" y="636"/>
                </a:lnTo>
                <a:lnTo>
                  <a:pt x="588" y="638"/>
                </a:lnTo>
                <a:lnTo>
                  <a:pt x="582" y="642"/>
                </a:lnTo>
                <a:lnTo>
                  <a:pt x="578" y="648"/>
                </a:lnTo>
                <a:lnTo>
                  <a:pt x="574" y="658"/>
                </a:lnTo>
                <a:lnTo>
                  <a:pt x="572" y="670"/>
                </a:lnTo>
                <a:lnTo>
                  <a:pt x="572" y="670"/>
                </a:lnTo>
                <a:lnTo>
                  <a:pt x="564" y="676"/>
                </a:lnTo>
                <a:lnTo>
                  <a:pt x="556" y="680"/>
                </a:lnTo>
                <a:lnTo>
                  <a:pt x="550" y="682"/>
                </a:lnTo>
                <a:lnTo>
                  <a:pt x="542" y="686"/>
                </a:lnTo>
                <a:lnTo>
                  <a:pt x="542" y="686"/>
                </a:lnTo>
                <a:lnTo>
                  <a:pt x="542" y="704"/>
                </a:lnTo>
                <a:lnTo>
                  <a:pt x="542" y="704"/>
                </a:lnTo>
                <a:lnTo>
                  <a:pt x="550" y="712"/>
                </a:lnTo>
                <a:lnTo>
                  <a:pt x="558" y="726"/>
                </a:lnTo>
                <a:lnTo>
                  <a:pt x="562" y="732"/>
                </a:lnTo>
                <a:lnTo>
                  <a:pt x="564" y="740"/>
                </a:lnTo>
                <a:lnTo>
                  <a:pt x="564" y="748"/>
                </a:lnTo>
                <a:lnTo>
                  <a:pt x="562" y="758"/>
                </a:lnTo>
                <a:lnTo>
                  <a:pt x="562" y="758"/>
                </a:lnTo>
                <a:lnTo>
                  <a:pt x="558" y="766"/>
                </a:lnTo>
                <a:lnTo>
                  <a:pt x="552" y="772"/>
                </a:lnTo>
                <a:lnTo>
                  <a:pt x="536" y="782"/>
                </a:lnTo>
                <a:lnTo>
                  <a:pt x="508" y="800"/>
                </a:lnTo>
                <a:lnTo>
                  <a:pt x="508" y="800"/>
                </a:lnTo>
                <a:lnTo>
                  <a:pt x="500" y="810"/>
                </a:lnTo>
                <a:lnTo>
                  <a:pt x="500" y="810"/>
                </a:lnTo>
                <a:lnTo>
                  <a:pt x="500" y="850"/>
                </a:lnTo>
                <a:lnTo>
                  <a:pt x="500" y="850"/>
                </a:lnTo>
                <a:lnTo>
                  <a:pt x="504" y="856"/>
                </a:lnTo>
                <a:lnTo>
                  <a:pt x="508" y="860"/>
                </a:lnTo>
                <a:lnTo>
                  <a:pt x="518" y="866"/>
                </a:lnTo>
                <a:lnTo>
                  <a:pt x="522" y="870"/>
                </a:lnTo>
                <a:lnTo>
                  <a:pt x="526" y="878"/>
                </a:lnTo>
                <a:lnTo>
                  <a:pt x="528" y="888"/>
                </a:lnTo>
                <a:lnTo>
                  <a:pt x="530" y="902"/>
                </a:lnTo>
                <a:lnTo>
                  <a:pt x="530" y="902"/>
                </a:lnTo>
                <a:lnTo>
                  <a:pt x="522" y="918"/>
                </a:lnTo>
                <a:lnTo>
                  <a:pt x="522" y="918"/>
                </a:lnTo>
                <a:lnTo>
                  <a:pt x="510" y="924"/>
                </a:lnTo>
                <a:lnTo>
                  <a:pt x="498" y="930"/>
                </a:lnTo>
                <a:lnTo>
                  <a:pt x="498" y="930"/>
                </a:lnTo>
                <a:lnTo>
                  <a:pt x="432" y="956"/>
                </a:lnTo>
                <a:lnTo>
                  <a:pt x="432" y="956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2" name="Freeform 20"/>
          <p:cNvSpPr>
            <a:spLocks/>
          </p:cNvSpPr>
          <p:nvPr/>
        </p:nvSpPr>
        <p:spPr bwMode="auto">
          <a:xfrm>
            <a:off x="873125" y="3270250"/>
            <a:ext cx="3095625" cy="1895475"/>
          </a:xfrm>
          <a:custGeom>
            <a:avLst/>
            <a:gdLst/>
            <a:ahLst/>
            <a:cxnLst>
              <a:cxn ang="0">
                <a:pos x="1244" y="1192"/>
              </a:cxn>
              <a:cxn ang="0">
                <a:pos x="1218" y="1156"/>
              </a:cxn>
              <a:cxn ang="0">
                <a:pos x="1200" y="1100"/>
              </a:cxn>
              <a:cxn ang="0">
                <a:pos x="1152" y="1058"/>
              </a:cxn>
              <a:cxn ang="0">
                <a:pos x="1050" y="1000"/>
              </a:cxn>
              <a:cxn ang="0">
                <a:pos x="970" y="1022"/>
              </a:cxn>
              <a:cxn ang="0">
                <a:pos x="928" y="1096"/>
              </a:cxn>
              <a:cxn ang="0">
                <a:pos x="898" y="1042"/>
              </a:cxn>
              <a:cxn ang="0">
                <a:pos x="872" y="992"/>
              </a:cxn>
              <a:cxn ang="0">
                <a:pos x="754" y="1010"/>
              </a:cxn>
              <a:cxn ang="0">
                <a:pos x="634" y="966"/>
              </a:cxn>
              <a:cxn ang="0">
                <a:pos x="580" y="900"/>
              </a:cxn>
              <a:cxn ang="0">
                <a:pos x="492" y="842"/>
              </a:cxn>
              <a:cxn ang="0">
                <a:pos x="468" y="764"/>
              </a:cxn>
              <a:cxn ang="0">
                <a:pos x="390" y="726"/>
              </a:cxn>
              <a:cxn ang="0">
                <a:pos x="284" y="610"/>
              </a:cxn>
              <a:cxn ang="0">
                <a:pos x="182" y="630"/>
              </a:cxn>
              <a:cxn ang="0">
                <a:pos x="142" y="552"/>
              </a:cxn>
              <a:cxn ang="0">
                <a:pos x="12" y="454"/>
              </a:cxn>
              <a:cxn ang="0">
                <a:pos x="8" y="412"/>
              </a:cxn>
              <a:cxn ang="0">
                <a:pos x="16" y="290"/>
              </a:cxn>
              <a:cxn ang="0">
                <a:pos x="54" y="300"/>
              </a:cxn>
              <a:cxn ang="0">
                <a:pos x="104" y="280"/>
              </a:cxn>
              <a:cxn ang="0">
                <a:pos x="78" y="126"/>
              </a:cxn>
              <a:cxn ang="0">
                <a:pos x="146" y="98"/>
              </a:cxn>
              <a:cxn ang="0">
                <a:pos x="216" y="72"/>
              </a:cxn>
              <a:cxn ang="0">
                <a:pos x="304" y="6"/>
              </a:cxn>
              <a:cxn ang="0">
                <a:pos x="386" y="48"/>
              </a:cxn>
              <a:cxn ang="0">
                <a:pos x="470" y="10"/>
              </a:cxn>
              <a:cxn ang="0">
                <a:pos x="510" y="56"/>
              </a:cxn>
              <a:cxn ang="0">
                <a:pos x="622" y="72"/>
              </a:cxn>
              <a:cxn ang="0">
                <a:pos x="710" y="56"/>
              </a:cxn>
              <a:cxn ang="0">
                <a:pos x="804" y="44"/>
              </a:cxn>
              <a:cxn ang="0">
                <a:pos x="898" y="30"/>
              </a:cxn>
              <a:cxn ang="0">
                <a:pos x="1046" y="38"/>
              </a:cxn>
              <a:cxn ang="0">
                <a:pos x="1106" y="114"/>
              </a:cxn>
              <a:cxn ang="0">
                <a:pos x="1092" y="220"/>
              </a:cxn>
              <a:cxn ang="0">
                <a:pos x="1118" y="378"/>
              </a:cxn>
              <a:cxn ang="0">
                <a:pos x="1192" y="440"/>
              </a:cxn>
              <a:cxn ang="0">
                <a:pos x="1308" y="502"/>
              </a:cxn>
              <a:cxn ang="0">
                <a:pos x="1406" y="546"/>
              </a:cxn>
              <a:cxn ang="0">
                <a:pos x="1586" y="576"/>
              </a:cxn>
              <a:cxn ang="0">
                <a:pos x="1666" y="682"/>
              </a:cxn>
              <a:cxn ang="0">
                <a:pos x="1706" y="676"/>
              </a:cxn>
              <a:cxn ang="0">
                <a:pos x="1794" y="616"/>
              </a:cxn>
              <a:cxn ang="0">
                <a:pos x="1848" y="632"/>
              </a:cxn>
              <a:cxn ang="0">
                <a:pos x="1926" y="788"/>
              </a:cxn>
              <a:cxn ang="0">
                <a:pos x="1930" y="878"/>
              </a:cxn>
              <a:cxn ang="0">
                <a:pos x="1940" y="976"/>
              </a:cxn>
              <a:cxn ang="0">
                <a:pos x="1930" y="1002"/>
              </a:cxn>
              <a:cxn ang="0">
                <a:pos x="1872" y="1006"/>
              </a:cxn>
              <a:cxn ang="0">
                <a:pos x="1866" y="1096"/>
              </a:cxn>
              <a:cxn ang="0">
                <a:pos x="1772" y="1052"/>
              </a:cxn>
              <a:cxn ang="0">
                <a:pos x="1744" y="1124"/>
              </a:cxn>
              <a:cxn ang="0">
                <a:pos x="1696" y="1086"/>
              </a:cxn>
              <a:cxn ang="0">
                <a:pos x="1594" y="1048"/>
              </a:cxn>
              <a:cxn ang="0">
                <a:pos x="1498" y="1102"/>
              </a:cxn>
              <a:cxn ang="0">
                <a:pos x="1430" y="1144"/>
              </a:cxn>
              <a:cxn ang="0">
                <a:pos x="1342" y="1194"/>
              </a:cxn>
            </a:cxnLst>
            <a:rect l="0" t="0" r="r" b="b"/>
            <a:pathLst>
              <a:path w="1950" h="1194">
                <a:moveTo>
                  <a:pt x="1342" y="1194"/>
                </a:moveTo>
                <a:lnTo>
                  <a:pt x="1342" y="1194"/>
                </a:lnTo>
                <a:lnTo>
                  <a:pt x="1336" y="1192"/>
                </a:lnTo>
                <a:lnTo>
                  <a:pt x="1324" y="1188"/>
                </a:lnTo>
                <a:lnTo>
                  <a:pt x="1298" y="1186"/>
                </a:lnTo>
                <a:lnTo>
                  <a:pt x="1258" y="1186"/>
                </a:lnTo>
                <a:lnTo>
                  <a:pt x="1258" y="1186"/>
                </a:lnTo>
                <a:lnTo>
                  <a:pt x="1244" y="1192"/>
                </a:lnTo>
                <a:lnTo>
                  <a:pt x="1244" y="1192"/>
                </a:lnTo>
                <a:lnTo>
                  <a:pt x="1226" y="1188"/>
                </a:lnTo>
                <a:lnTo>
                  <a:pt x="1216" y="1184"/>
                </a:lnTo>
                <a:lnTo>
                  <a:pt x="1212" y="1182"/>
                </a:lnTo>
                <a:lnTo>
                  <a:pt x="1210" y="1180"/>
                </a:lnTo>
                <a:lnTo>
                  <a:pt x="1210" y="1172"/>
                </a:lnTo>
                <a:lnTo>
                  <a:pt x="1214" y="1164"/>
                </a:lnTo>
                <a:lnTo>
                  <a:pt x="1218" y="1156"/>
                </a:lnTo>
                <a:lnTo>
                  <a:pt x="1224" y="1146"/>
                </a:lnTo>
                <a:lnTo>
                  <a:pt x="1228" y="1136"/>
                </a:lnTo>
                <a:lnTo>
                  <a:pt x="1228" y="1136"/>
                </a:lnTo>
                <a:lnTo>
                  <a:pt x="1228" y="1114"/>
                </a:lnTo>
                <a:lnTo>
                  <a:pt x="1228" y="1114"/>
                </a:lnTo>
                <a:lnTo>
                  <a:pt x="1216" y="1108"/>
                </a:lnTo>
                <a:lnTo>
                  <a:pt x="1206" y="1104"/>
                </a:lnTo>
                <a:lnTo>
                  <a:pt x="1200" y="1100"/>
                </a:lnTo>
                <a:lnTo>
                  <a:pt x="1194" y="1094"/>
                </a:lnTo>
                <a:lnTo>
                  <a:pt x="1192" y="1088"/>
                </a:lnTo>
                <a:lnTo>
                  <a:pt x="1190" y="1082"/>
                </a:lnTo>
                <a:lnTo>
                  <a:pt x="1186" y="1068"/>
                </a:lnTo>
                <a:lnTo>
                  <a:pt x="1186" y="1068"/>
                </a:lnTo>
                <a:lnTo>
                  <a:pt x="1180" y="1058"/>
                </a:lnTo>
                <a:lnTo>
                  <a:pt x="1180" y="1058"/>
                </a:lnTo>
                <a:lnTo>
                  <a:pt x="1152" y="1058"/>
                </a:lnTo>
                <a:lnTo>
                  <a:pt x="1128" y="1052"/>
                </a:lnTo>
                <a:lnTo>
                  <a:pt x="1128" y="1052"/>
                </a:lnTo>
                <a:lnTo>
                  <a:pt x="1112" y="1028"/>
                </a:lnTo>
                <a:lnTo>
                  <a:pt x="1112" y="1028"/>
                </a:lnTo>
                <a:lnTo>
                  <a:pt x="1092" y="1022"/>
                </a:lnTo>
                <a:lnTo>
                  <a:pt x="1074" y="1014"/>
                </a:lnTo>
                <a:lnTo>
                  <a:pt x="1060" y="1006"/>
                </a:lnTo>
                <a:lnTo>
                  <a:pt x="1050" y="1000"/>
                </a:lnTo>
                <a:lnTo>
                  <a:pt x="1050" y="1000"/>
                </a:lnTo>
                <a:lnTo>
                  <a:pt x="1038" y="994"/>
                </a:lnTo>
                <a:lnTo>
                  <a:pt x="1038" y="994"/>
                </a:lnTo>
                <a:lnTo>
                  <a:pt x="1002" y="994"/>
                </a:lnTo>
                <a:lnTo>
                  <a:pt x="1002" y="994"/>
                </a:lnTo>
                <a:lnTo>
                  <a:pt x="992" y="1002"/>
                </a:lnTo>
                <a:lnTo>
                  <a:pt x="982" y="1012"/>
                </a:lnTo>
                <a:lnTo>
                  <a:pt x="970" y="1022"/>
                </a:lnTo>
                <a:lnTo>
                  <a:pt x="956" y="1028"/>
                </a:lnTo>
                <a:lnTo>
                  <a:pt x="956" y="1028"/>
                </a:lnTo>
                <a:lnTo>
                  <a:pt x="944" y="1040"/>
                </a:lnTo>
                <a:lnTo>
                  <a:pt x="944" y="1040"/>
                </a:lnTo>
                <a:lnTo>
                  <a:pt x="936" y="1056"/>
                </a:lnTo>
                <a:lnTo>
                  <a:pt x="936" y="1056"/>
                </a:lnTo>
                <a:lnTo>
                  <a:pt x="932" y="1076"/>
                </a:lnTo>
                <a:lnTo>
                  <a:pt x="928" y="1096"/>
                </a:lnTo>
                <a:lnTo>
                  <a:pt x="928" y="1096"/>
                </a:lnTo>
                <a:lnTo>
                  <a:pt x="912" y="1092"/>
                </a:lnTo>
                <a:lnTo>
                  <a:pt x="906" y="1090"/>
                </a:lnTo>
                <a:lnTo>
                  <a:pt x="902" y="1086"/>
                </a:lnTo>
                <a:lnTo>
                  <a:pt x="896" y="1076"/>
                </a:lnTo>
                <a:lnTo>
                  <a:pt x="894" y="1066"/>
                </a:lnTo>
                <a:lnTo>
                  <a:pt x="894" y="1054"/>
                </a:lnTo>
                <a:lnTo>
                  <a:pt x="898" y="1042"/>
                </a:lnTo>
                <a:lnTo>
                  <a:pt x="902" y="1030"/>
                </a:lnTo>
                <a:lnTo>
                  <a:pt x="908" y="1020"/>
                </a:lnTo>
                <a:lnTo>
                  <a:pt x="908" y="1020"/>
                </a:lnTo>
                <a:lnTo>
                  <a:pt x="908" y="1004"/>
                </a:lnTo>
                <a:lnTo>
                  <a:pt x="908" y="1004"/>
                </a:lnTo>
                <a:lnTo>
                  <a:pt x="894" y="996"/>
                </a:lnTo>
                <a:lnTo>
                  <a:pt x="886" y="992"/>
                </a:lnTo>
                <a:lnTo>
                  <a:pt x="872" y="992"/>
                </a:lnTo>
                <a:lnTo>
                  <a:pt x="872" y="992"/>
                </a:lnTo>
                <a:lnTo>
                  <a:pt x="822" y="1002"/>
                </a:lnTo>
                <a:lnTo>
                  <a:pt x="802" y="1008"/>
                </a:lnTo>
                <a:lnTo>
                  <a:pt x="782" y="1018"/>
                </a:lnTo>
                <a:lnTo>
                  <a:pt x="782" y="1018"/>
                </a:lnTo>
                <a:lnTo>
                  <a:pt x="772" y="1016"/>
                </a:lnTo>
                <a:lnTo>
                  <a:pt x="762" y="1014"/>
                </a:lnTo>
                <a:lnTo>
                  <a:pt x="754" y="1010"/>
                </a:lnTo>
                <a:lnTo>
                  <a:pt x="748" y="1006"/>
                </a:lnTo>
                <a:lnTo>
                  <a:pt x="736" y="994"/>
                </a:lnTo>
                <a:lnTo>
                  <a:pt x="728" y="982"/>
                </a:lnTo>
                <a:lnTo>
                  <a:pt x="728" y="982"/>
                </a:lnTo>
                <a:lnTo>
                  <a:pt x="714" y="966"/>
                </a:lnTo>
                <a:lnTo>
                  <a:pt x="714" y="966"/>
                </a:lnTo>
                <a:lnTo>
                  <a:pt x="634" y="966"/>
                </a:lnTo>
                <a:lnTo>
                  <a:pt x="634" y="966"/>
                </a:lnTo>
                <a:lnTo>
                  <a:pt x="626" y="960"/>
                </a:lnTo>
                <a:lnTo>
                  <a:pt x="620" y="954"/>
                </a:lnTo>
                <a:lnTo>
                  <a:pt x="612" y="938"/>
                </a:lnTo>
                <a:lnTo>
                  <a:pt x="606" y="922"/>
                </a:lnTo>
                <a:lnTo>
                  <a:pt x="600" y="908"/>
                </a:lnTo>
                <a:lnTo>
                  <a:pt x="600" y="908"/>
                </a:lnTo>
                <a:lnTo>
                  <a:pt x="584" y="904"/>
                </a:lnTo>
                <a:lnTo>
                  <a:pt x="580" y="900"/>
                </a:lnTo>
                <a:lnTo>
                  <a:pt x="576" y="894"/>
                </a:lnTo>
                <a:lnTo>
                  <a:pt x="576" y="894"/>
                </a:lnTo>
                <a:lnTo>
                  <a:pt x="554" y="878"/>
                </a:lnTo>
                <a:lnTo>
                  <a:pt x="554" y="878"/>
                </a:lnTo>
                <a:lnTo>
                  <a:pt x="514" y="864"/>
                </a:lnTo>
                <a:lnTo>
                  <a:pt x="514" y="864"/>
                </a:lnTo>
                <a:lnTo>
                  <a:pt x="500" y="852"/>
                </a:lnTo>
                <a:lnTo>
                  <a:pt x="492" y="842"/>
                </a:lnTo>
                <a:lnTo>
                  <a:pt x="486" y="832"/>
                </a:lnTo>
                <a:lnTo>
                  <a:pt x="482" y="824"/>
                </a:lnTo>
                <a:lnTo>
                  <a:pt x="480" y="816"/>
                </a:lnTo>
                <a:lnTo>
                  <a:pt x="480" y="808"/>
                </a:lnTo>
                <a:lnTo>
                  <a:pt x="478" y="784"/>
                </a:lnTo>
                <a:lnTo>
                  <a:pt x="478" y="784"/>
                </a:lnTo>
                <a:lnTo>
                  <a:pt x="468" y="764"/>
                </a:lnTo>
                <a:lnTo>
                  <a:pt x="468" y="764"/>
                </a:lnTo>
                <a:lnTo>
                  <a:pt x="424" y="766"/>
                </a:lnTo>
                <a:lnTo>
                  <a:pt x="424" y="766"/>
                </a:lnTo>
                <a:lnTo>
                  <a:pt x="406" y="758"/>
                </a:lnTo>
                <a:lnTo>
                  <a:pt x="400" y="754"/>
                </a:lnTo>
                <a:lnTo>
                  <a:pt x="396" y="750"/>
                </a:lnTo>
                <a:lnTo>
                  <a:pt x="392" y="740"/>
                </a:lnTo>
                <a:lnTo>
                  <a:pt x="390" y="726"/>
                </a:lnTo>
                <a:lnTo>
                  <a:pt x="390" y="726"/>
                </a:lnTo>
                <a:lnTo>
                  <a:pt x="380" y="716"/>
                </a:lnTo>
                <a:lnTo>
                  <a:pt x="372" y="710"/>
                </a:lnTo>
                <a:lnTo>
                  <a:pt x="358" y="700"/>
                </a:lnTo>
                <a:lnTo>
                  <a:pt x="358" y="700"/>
                </a:lnTo>
                <a:lnTo>
                  <a:pt x="318" y="666"/>
                </a:lnTo>
                <a:lnTo>
                  <a:pt x="318" y="666"/>
                </a:lnTo>
                <a:lnTo>
                  <a:pt x="284" y="610"/>
                </a:lnTo>
                <a:lnTo>
                  <a:pt x="284" y="610"/>
                </a:lnTo>
                <a:lnTo>
                  <a:pt x="260" y="610"/>
                </a:lnTo>
                <a:lnTo>
                  <a:pt x="252" y="612"/>
                </a:lnTo>
                <a:lnTo>
                  <a:pt x="242" y="616"/>
                </a:lnTo>
                <a:lnTo>
                  <a:pt x="242" y="616"/>
                </a:lnTo>
                <a:lnTo>
                  <a:pt x="230" y="622"/>
                </a:lnTo>
                <a:lnTo>
                  <a:pt x="218" y="630"/>
                </a:lnTo>
                <a:lnTo>
                  <a:pt x="218" y="630"/>
                </a:lnTo>
                <a:lnTo>
                  <a:pt x="182" y="630"/>
                </a:lnTo>
                <a:lnTo>
                  <a:pt x="182" y="630"/>
                </a:lnTo>
                <a:lnTo>
                  <a:pt x="170" y="620"/>
                </a:lnTo>
                <a:lnTo>
                  <a:pt x="162" y="612"/>
                </a:lnTo>
                <a:lnTo>
                  <a:pt x="156" y="602"/>
                </a:lnTo>
                <a:lnTo>
                  <a:pt x="150" y="592"/>
                </a:lnTo>
                <a:lnTo>
                  <a:pt x="144" y="572"/>
                </a:lnTo>
                <a:lnTo>
                  <a:pt x="142" y="552"/>
                </a:lnTo>
                <a:lnTo>
                  <a:pt x="142" y="552"/>
                </a:lnTo>
                <a:lnTo>
                  <a:pt x="112" y="506"/>
                </a:lnTo>
                <a:lnTo>
                  <a:pt x="112" y="506"/>
                </a:lnTo>
                <a:lnTo>
                  <a:pt x="100" y="494"/>
                </a:lnTo>
                <a:lnTo>
                  <a:pt x="88" y="486"/>
                </a:lnTo>
                <a:lnTo>
                  <a:pt x="74" y="478"/>
                </a:lnTo>
                <a:lnTo>
                  <a:pt x="62" y="472"/>
                </a:lnTo>
                <a:lnTo>
                  <a:pt x="36" y="462"/>
                </a:lnTo>
                <a:lnTo>
                  <a:pt x="12" y="454"/>
                </a:lnTo>
                <a:lnTo>
                  <a:pt x="12" y="454"/>
                </a:lnTo>
                <a:lnTo>
                  <a:pt x="4" y="448"/>
                </a:lnTo>
                <a:lnTo>
                  <a:pt x="0" y="442"/>
                </a:lnTo>
                <a:lnTo>
                  <a:pt x="0" y="436"/>
                </a:lnTo>
                <a:lnTo>
                  <a:pt x="0" y="430"/>
                </a:lnTo>
                <a:lnTo>
                  <a:pt x="2" y="420"/>
                </a:lnTo>
                <a:lnTo>
                  <a:pt x="8" y="412"/>
                </a:lnTo>
                <a:lnTo>
                  <a:pt x="8" y="412"/>
                </a:lnTo>
                <a:lnTo>
                  <a:pt x="14" y="406"/>
                </a:lnTo>
                <a:lnTo>
                  <a:pt x="18" y="400"/>
                </a:lnTo>
                <a:lnTo>
                  <a:pt x="22" y="388"/>
                </a:lnTo>
                <a:lnTo>
                  <a:pt x="22" y="388"/>
                </a:lnTo>
                <a:lnTo>
                  <a:pt x="26" y="316"/>
                </a:lnTo>
                <a:lnTo>
                  <a:pt x="26" y="316"/>
                </a:lnTo>
                <a:lnTo>
                  <a:pt x="18" y="296"/>
                </a:lnTo>
                <a:lnTo>
                  <a:pt x="16" y="290"/>
                </a:lnTo>
                <a:lnTo>
                  <a:pt x="14" y="286"/>
                </a:lnTo>
                <a:lnTo>
                  <a:pt x="16" y="284"/>
                </a:lnTo>
                <a:lnTo>
                  <a:pt x="20" y="282"/>
                </a:lnTo>
                <a:lnTo>
                  <a:pt x="36" y="280"/>
                </a:lnTo>
                <a:lnTo>
                  <a:pt x="36" y="280"/>
                </a:lnTo>
                <a:lnTo>
                  <a:pt x="48" y="288"/>
                </a:lnTo>
                <a:lnTo>
                  <a:pt x="48" y="288"/>
                </a:lnTo>
                <a:lnTo>
                  <a:pt x="54" y="300"/>
                </a:lnTo>
                <a:lnTo>
                  <a:pt x="58" y="308"/>
                </a:lnTo>
                <a:lnTo>
                  <a:pt x="64" y="314"/>
                </a:lnTo>
                <a:lnTo>
                  <a:pt x="70" y="318"/>
                </a:lnTo>
                <a:lnTo>
                  <a:pt x="78" y="320"/>
                </a:lnTo>
                <a:lnTo>
                  <a:pt x="86" y="316"/>
                </a:lnTo>
                <a:lnTo>
                  <a:pt x="94" y="308"/>
                </a:lnTo>
                <a:lnTo>
                  <a:pt x="94" y="308"/>
                </a:lnTo>
                <a:lnTo>
                  <a:pt x="104" y="280"/>
                </a:lnTo>
                <a:lnTo>
                  <a:pt x="104" y="280"/>
                </a:lnTo>
                <a:lnTo>
                  <a:pt x="98" y="216"/>
                </a:lnTo>
                <a:lnTo>
                  <a:pt x="98" y="216"/>
                </a:lnTo>
                <a:lnTo>
                  <a:pt x="80" y="166"/>
                </a:lnTo>
                <a:lnTo>
                  <a:pt x="80" y="166"/>
                </a:lnTo>
                <a:lnTo>
                  <a:pt x="76" y="144"/>
                </a:lnTo>
                <a:lnTo>
                  <a:pt x="76" y="134"/>
                </a:lnTo>
                <a:lnTo>
                  <a:pt x="78" y="126"/>
                </a:lnTo>
                <a:lnTo>
                  <a:pt x="80" y="118"/>
                </a:lnTo>
                <a:lnTo>
                  <a:pt x="84" y="112"/>
                </a:lnTo>
                <a:lnTo>
                  <a:pt x="90" y="104"/>
                </a:lnTo>
                <a:lnTo>
                  <a:pt x="98" y="98"/>
                </a:lnTo>
                <a:lnTo>
                  <a:pt x="98" y="98"/>
                </a:lnTo>
                <a:lnTo>
                  <a:pt x="108" y="82"/>
                </a:lnTo>
                <a:lnTo>
                  <a:pt x="108" y="82"/>
                </a:lnTo>
                <a:lnTo>
                  <a:pt x="146" y="98"/>
                </a:lnTo>
                <a:lnTo>
                  <a:pt x="146" y="98"/>
                </a:lnTo>
                <a:lnTo>
                  <a:pt x="182" y="98"/>
                </a:lnTo>
                <a:lnTo>
                  <a:pt x="182" y="98"/>
                </a:lnTo>
                <a:lnTo>
                  <a:pt x="190" y="92"/>
                </a:lnTo>
                <a:lnTo>
                  <a:pt x="198" y="86"/>
                </a:lnTo>
                <a:lnTo>
                  <a:pt x="206" y="80"/>
                </a:lnTo>
                <a:lnTo>
                  <a:pt x="216" y="72"/>
                </a:lnTo>
                <a:lnTo>
                  <a:pt x="216" y="72"/>
                </a:lnTo>
                <a:lnTo>
                  <a:pt x="226" y="48"/>
                </a:lnTo>
                <a:lnTo>
                  <a:pt x="238" y="30"/>
                </a:lnTo>
                <a:lnTo>
                  <a:pt x="244" y="22"/>
                </a:lnTo>
                <a:lnTo>
                  <a:pt x="254" y="14"/>
                </a:lnTo>
                <a:lnTo>
                  <a:pt x="276" y="0"/>
                </a:lnTo>
                <a:lnTo>
                  <a:pt x="276" y="0"/>
                </a:lnTo>
                <a:lnTo>
                  <a:pt x="286" y="0"/>
                </a:lnTo>
                <a:lnTo>
                  <a:pt x="304" y="6"/>
                </a:lnTo>
                <a:lnTo>
                  <a:pt x="304" y="6"/>
                </a:lnTo>
                <a:lnTo>
                  <a:pt x="350" y="34"/>
                </a:lnTo>
                <a:lnTo>
                  <a:pt x="350" y="34"/>
                </a:lnTo>
                <a:lnTo>
                  <a:pt x="352" y="42"/>
                </a:lnTo>
                <a:lnTo>
                  <a:pt x="356" y="48"/>
                </a:lnTo>
                <a:lnTo>
                  <a:pt x="362" y="50"/>
                </a:lnTo>
                <a:lnTo>
                  <a:pt x="368" y="50"/>
                </a:lnTo>
                <a:lnTo>
                  <a:pt x="386" y="48"/>
                </a:lnTo>
                <a:lnTo>
                  <a:pt x="402" y="42"/>
                </a:lnTo>
                <a:lnTo>
                  <a:pt x="402" y="42"/>
                </a:lnTo>
                <a:lnTo>
                  <a:pt x="438" y="36"/>
                </a:lnTo>
                <a:lnTo>
                  <a:pt x="438" y="36"/>
                </a:lnTo>
                <a:lnTo>
                  <a:pt x="454" y="20"/>
                </a:lnTo>
                <a:lnTo>
                  <a:pt x="458" y="14"/>
                </a:lnTo>
                <a:lnTo>
                  <a:pt x="464" y="10"/>
                </a:lnTo>
                <a:lnTo>
                  <a:pt x="470" y="10"/>
                </a:lnTo>
                <a:lnTo>
                  <a:pt x="476" y="10"/>
                </a:lnTo>
                <a:lnTo>
                  <a:pt x="486" y="14"/>
                </a:lnTo>
                <a:lnTo>
                  <a:pt x="496" y="22"/>
                </a:lnTo>
                <a:lnTo>
                  <a:pt x="496" y="22"/>
                </a:lnTo>
                <a:lnTo>
                  <a:pt x="498" y="38"/>
                </a:lnTo>
                <a:lnTo>
                  <a:pt x="498" y="44"/>
                </a:lnTo>
                <a:lnTo>
                  <a:pt x="500" y="48"/>
                </a:lnTo>
                <a:lnTo>
                  <a:pt x="510" y="56"/>
                </a:lnTo>
                <a:lnTo>
                  <a:pt x="528" y="68"/>
                </a:lnTo>
                <a:lnTo>
                  <a:pt x="528" y="68"/>
                </a:lnTo>
                <a:lnTo>
                  <a:pt x="564" y="82"/>
                </a:lnTo>
                <a:lnTo>
                  <a:pt x="564" y="82"/>
                </a:lnTo>
                <a:lnTo>
                  <a:pt x="594" y="82"/>
                </a:lnTo>
                <a:lnTo>
                  <a:pt x="594" y="82"/>
                </a:lnTo>
                <a:lnTo>
                  <a:pt x="608" y="76"/>
                </a:lnTo>
                <a:lnTo>
                  <a:pt x="622" y="72"/>
                </a:lnTo>
                <a:lnTo>
                  <a:pt x="638" y="68"/>
                </a:lnTo>
                <a:lnTo>
                  <a:pt x="658" y="66"/>
                </a:lnTo>
                <a:lnTo>
                  <a:pt x="658" y="66"/>
                </a:lnTo>
                <a:lnTo>
                  <a:pt x="678" y="56"/>
                </a:lnTo>
                <a:lnTo>
                  <a:pt x="686" y="54"/>
                </a:lnTo>
                <a:lnTo>
                  <a:pt x="694" y="54"/>
                </a:lnTo>
                <a:lnTo>
                  <a:pt x="700" y="54"/>
                </a:lnTo>
                <a:lnTo>
                  <a:pt x="710" y="56"/>
                </a:lnTo>
                <a:lnTo>
                  <a:pt x="734" y="68"/>
                </a:lnTo>
                <a:lnTo>
                  <a:pt x="734" y="68"/>
                </a:lnTo>
                <a:lnTo>
                  <a:pt x="776" y="68"/>
                </a:lnTo>
                <a:lnTo>
                  <a:pt x="776" y="68"/>
                </a:lnTo>
                <a:lnTo>
                  <a:pt x="784" y="60"/>
                </a:lnTo>
                <a:lnTo>
                  <a:pt x="788" y="54"/>
                </a:lnTo>
                <a:lnTo>
                  <a:pt x="794" y="48"/>
                </a:lnTo>
                <a:lnTo>
                  <a:pt x="804" y="44"/>
                </a:lnTo>
                <a:lnTo>
                  <a:pt x="804" y="44"/>
                </a:lnTo>
                <a:lnTo>
                  <a:pt x="824" y="28"/>
                </a:lnTo>
                <a:lnTo>
                  <a:pt x="834" y="22"/>
                </a:lnTo>
                <a:lnTo>
                  <a:pt x="844" y="18"/>
                </a:lnTo>
                <a:lnTo>
                  <a:pt x="854" y="18"/>
                </a:lnTo>
                <a:lnTo>
                  <a:pt x="866" y="18"/>
                </a:lnTo>
                <a:lnTo>
                  <a:pt x="882" y="24"/>
                </a:lnTo>
                <a:lnTo>
                  <a:pt x="898" y="30"/>
                </a:lnTo>
                <a:lnTo>
                  <a:pt x="898" y="30"/>
                </a:lnTo>
                <a:lnTo>
                  <a:pt x="926" y="30"/>
                </a:lnTo>
                <a:lnTo>
                  <a:pt x="956" y="26"/>
                </a:lnTo>
                <a:lnTo>
                  <a:pt x="986" y="24"/>
                </a:lnTo>
                <a:lnTo>
                  <a:pt x="1018" y="24"/>
                </a:lnTo>
                <a:lnTo>
                  <a:pt x="1018" y="24"/>
                </a:lnTo>
                <a:lnTo>
                  <a:pt x="1046" y="38"/>
                </a:lnTo>
                <a:lnTo>
                  <a:pt x="1046" y="38"/>
                </a:lnTo>
                <a:lnTo>
                  <a:pt x="1060" y="52"/>
                </a:lnTo>
                <a:lnTo>
                  <a:pt x="1072" y="60"/>
                </a:lnTo>
                <a:lnTo>
                  <a:pt x="1086" y="66"/>
                </a:lnTo>
                <a:lnTo>
                  <a:pt x="1086" y="66"/>
                </a:lnTo>
                <a:lnTo>
                  <a:pt x="1088" y="90"/>
                </a:lnTo>
                <a:lnTo>
                  <a:pt x="1088" y="90"/>
                </a:lnTo>
                <a:lnTo>
                  <a:pt x="1096" y="100"/>
                </a:lnTo>
                <a:lnTo>
                  <a:pt x="1106" y="114"/>
                </a:lnTo>
                <a:lnTo>
                  <a:pt x="1110" y="122"/>
                </a:lnTo>
                <a:lnTo>
                  <a:pt x="1112" y="130"/>
                </a:lnTo>
                <a:lnTo>
                  <a:pt x="1112" y="140"/>
                </a:lnTo>
                <a:lnTo>
                  <a:pt x="1110" y="152"/>
                </a:lnTo>
                <a:lnTo>
                  <a:pt x="1110" y="152"/>
                </a:lnTo>
                <a:lnTo>
                  <a:pt x="1092" y="182"/>
                </a:lnTo>
                <a:lnTo>
                  <a:pt x="1092" y="182"/>
                </a:lnTo>
                <a:lnTo>
                  <a:pt x="1092" y="220"/>
                </a:lnTo>
                <a:lnTo>
                  <a:pt x="1092" y="220"/>
                </a:lnTo>
                <a:lnTo>
                  <a:pt x="1094" y="246"/>
                </a:lnTo>
                <a:lnTo>
                  <a:pt x="1096" y="270"/>
                </a:lnTo>
                <a:lnTo>
                  <a:pt x="1096" y="294"/>
                </a:lnTo>
                <a:lnTo>
                  <a:pt x="1100" y="320"/>
                </a:lnTo>
                <a:lnTo>
                  <a:pt x="1104" y="344"/>
                </a:lnTo>
                <a:lnTo>
                  <a:pt x="1112" y="368"/>
                </a:lnTo>
                <a:lnTo>
                  <a:pt x="1118" y="378"/>
                </a:lnTo>
                <a:lnTo>
                  <a:pt x="1126" y="390"/>
                </a:lnTo>
                <a:lnTo>
                  <a:pt x="1134" y="402"/>
                </a:lnTo>
                <a:lnTo>
                  <a:pt x="1144" y="412"/>
                </a:lnTo>
                <a:lnTo>
                  <a:pt x="1144" y="412"/>
                </a:lnTo>
                <a:lnTo>
                  <a:pt x="1166" y="426"/>
                </a:lnTo>
                <a:lnTo>
                  <a:pt x="1178" y="432"/>
                </a:lnTo>
                <a:lnTo>
                  <a:pt x="1192" y="440"/>
                </a:lnTo>
                <a:lnTo>
                  <a:pt x="1192" y="440"/>
                </a:lnTo>
                <a:lnTo>
                  <a:pt x="1236" y="446"/>
                </a:lnTo>
                <a:lnTo>
                  <a:pt x="1236" y="446"/>
                </a:lnTo>
                <a:lnTo>
                  <a:pt x="1244" y="460"/>
                </a:lnTo>
                <a:lnTo>
                  <a:pt x="1254" y="472"/>
                </a:lnTo>
                <a:lnTo>
                  <a:pt x="1266" y="482"/>
                </a:lnTo>
                <a:lnTo>
                  <a:pt x="1278" y="490"/>
                </a:lnTo>
                <a:lnTo>
                  <a:pt x="1292" y="496"/>
                </a:lnTo>
                <a:lnTo>
                  <a:pt x="1308" y="502"/>
                </a:lnTo>
                <a:lnTo>
                  <a:pt x="1324" y="506"/>
                </a:lnTo>
                <a:lnTo>
                  <a:pt x="1344" y="510"/>
                </a:lnTo>
                <a:lnTo>
                  <a:pt x="1344" y="510"/>
                </a:lnTo>
                <a:lnTo>
                  <a:pt x="1360" y="522"/>
                </a:lnTo>
                <a:lnTo>
                  <a:pt x="1376" y="534"/>
                </a:lnTo>
                <a:lnTo>
                  <a:pt x="1384" y="538"/>
                </a:lnTo>
                <a:lnTo>
                  <a:pt x="1394" y="542"/>
                </a:lnTo>
                <a:lnTo>
                  <a:pt x="1406" y="546"/>
                </a:lnTo>
                <a:lnTo>
                  <a:pt x="1420" y="548"/>
                </a:lnTo>
                <a:lnTo>
                  <a:pt x="1420" y="548"/>
                </a:lnTo>
                <a:lnTo>
                  <a:pt x="1528" y="546"/>
                </a:lnTo>
                <a:lnTo>
                  <a:pt x="1528" y="546"/>
                </a:lnTo>
                <a:lnTo>
                  <a:pt x="1552" y="554"/>
                </a:lnTo>
                <a:lnTo>
                  <a:pt x="1552" y="554"/>
                </a:lnTo>
                <a:lnTo>
                  <a:pt x="1586" y="576"/>
                </a:lnTo>
                <a:lnTo>
                  <a:pt x="1586" y="576"/>
                </a:lnTo>
                <a:lnTo>
                  <a:pt x="1606" y="622"/>
                </a:lnTo>
                <a:lnTo>
                  <a:pt x="1606" y="622"/>
                </a:lnTo>
                <a:lnTo>
                  <a:pt x="1610" y="640"/>
                </a:lnTo>
                <a:lnTo>
                  <a:pt x="1616" y="652"/>
                </a:lnTo>
                <a:lnTo>
                  <a:pt x="1626" y="664"/>
                </a:lnTo>
                <a:lnTo>
                  <a:pt x="1644" y="682"/>
                </a:lnTo>
                <a:lnTo>
                  <a:pt x="1644" y="682"/>
                </a:lnTo>
                <a:lnTo>
                  <a:pt x="1666" y="682"/>
                </a:lnTo>
                <a:lnTo>
                  <a:pt x="1666" y="682"/>
                </a:lnTo>
                <a:lnTo>
                  <a:pt x="1678" y="664"/>
                </a:lnTo>
                <a:lnTo>
                  <a:pt x="1678" y="664"/>
                </a:lnTo>
                <a:lnTo>
                  <a:pt x="1696" y="662"/>
                </a:lnTo>
                <a:lnTo>
                  <a:pt x="1696" y="662"/>
                </a:lnTo>
                <a:lnTo>
                  <a:pt x="1698" y="666"/>
                </a:lnTo>
                <a:lnTo>
                  <a:pt x="1698" y="670"/>
                </a:lnTo>
                <a:lnTo>
                  <a:pt x="1706" y="676"/>
                </a:lnTo>
                <a:lnTo>
                  <a:pt x="1716" y="680"/>
                </a:lnTo>
                <a:lnTo>
                  <a:pt x="1728" y="682"/>
                </a:lnTo>
                <a:lnTo>
                  <a:pt x="1728" y="682"/>
                </a:lnTo>
                <a:lnTo>
                  <a:pt x="1764" y="660"/>
                </a:lnTo>
                <a:lnTo>
                  <a:pt x="1764" y="660"/>
                </a:lnTo>
                <a:lnTo>
                  <a:pt x="1774" y="646"/>
                </a:lnTo>
                <a:lnTo>
                  <a:pt x="1784" y="632"/>
                </a:lnTo>
                <a:lnTo>
                  <a:pt x="1794" y="616"/>
                </a:lnTo>
                <a:lnTo>
                  <a:pt x="1804" y="604"/>
                </a:lnTo>
                <a:lnTo>
                  <a:pt x="1804" y="604"/>
                </a:lnTo>
                <a:lnTo>
                  <a:pt x="1808" y="602"/>
                </a:lnTo>
                <a:lnTo>
                  <a:pt x="1808" y="602"/>
                </a:lnTo>
                <a:lnTo>
                  <a:pt x="1814" y="610"/>
                </a:lnTo>
                <a:lnTo>
                  <a:pt x="1824" y="616"/>
                </a:lnTo>
                <a:lnTo>
                  <a:pt x="1848" y="632"/>
                </a:lnTo>
                <a:lnTo>
                  <a:pt x="1848" y="632"/>
                </a:lnTo>
                <a:lnTo>
                  <a:pt x="1850" y="642"/>
                </a:lnTo>
                <a:lnTo>
                  <a:pt x="1856" y="654"/>
                </a:lnTo>
                <a:lnTo>
                  <a:pt x="1868" y="676"/>
                </a:lnTo>
                <a:lnTo>
                  <a:pt x="1886" y="698"/>
                </a:lnTo>
                <a:lnTo>
                  <a:pt x="1906" y="722"/>
                </a:lnTo>
                <a:lnTo>
                  <a:pt x="1906" y="722"/>
                </a:lnTo>
                <a:lnTo>
                  <a:pt x="1926" y="788"/>
                </a:lnTo>
                <a:lnTo>
                  <a:pt x="1926" y="788"/>
                </a:lnTo>
                <a:lnTo>
                  <a:pt x="1934" y="800"/>
                </a:lnTo>
                <a:lnTo>
                  <a:pt x="1942" y="814"/>
                </a:lnTo>
                <a:lnTo>
                  <a:pt x="1948" y="830"/>
                </a:lnTo>
                <a:lnTo>
                  <a:pt x="1950" y="840"/>
                </a:lnTo>
                <a:lnTo>
                  <a:pt x="1950" y="850"/>
                </a:lnTo>
                <a:lnTo>
                  <a:pt x="1950" y="850"/>
                </a:lnTo>
                <a:lnTo>
                  <a:pt x="1938" y="866"/>
                </a:lnTo>
                <a:lnTo>
                  <a:pt x="1930" y="878"/>
                </a:lnTo>
                <a:lnTo>
                  <a:pt x="1928" y="892"/>
                </a:lnTo>
                <a:lnTo>
                  <a:pt x="1928" y="918"/>
                </a:lnTo>
                <a:lnTo>
                  <a:pt x="1928" y="918"/>
                </a:lnTo>
                <a:lnTo>
                  <a:pt x="1932" y="932"/>
                </a:lnTo>
                <a:lnTo>
                  <a:pt x="1938" y="948"/>
                </a:lnTo>
                <a:lnTo>
                  <a:pt x="1940" y="958"/>
                </a:lnTo>
                <a:lnTo>
                  <a:pt x="1942" y="966"/>
                </a:lnTo>
                <a:lnTo>
                  <a:pt x="1940" y="976"/>
                </a:lnTo>
                <a:lnTo>
                  <a:pt x="1938" y="986"/>
                </a:lnTo>
                <a:lnTo>
                  <a:pt x="1938" y="986"/>
                </a:lnTo>
                <a:lnTo>
                  <a:pt x="1938" y="1008"/>
                </a:lnTo>
                <a:lnTo>
                  <a:pt x="1938" y="1008"/>
                </a:lnTo>
                <a:lnTo>
                  <a:pt x="1932" y="1008"/>
                </a:lnTo>
                <a:lnTo>
                  <a:pt x="1932" y="1008"/>
                </a:lnTo>
                <a:lnTo>
                  <a:pt x="1932" y="1004"/>
                </a:lnTo>
                <a:lnTo>
                  <a:pt x="1930" y="1002"/>
                </a:lnTo>
                <a:lnTo>
                  <a:pt x="1924" y="996"/>
                </a:lnTo>
                <a:lnTo>
                  <a:pt x="1918" y="992"/>
                </a:lnTo>
                <a:lnTo>
                  <a:pt x="1912" y="988"/>
                </a:lnTo>
                <a:lnTo>
                  <a:pt x="1912" y="988"/>
                </a:lnTo>
                <a:lnTo>
                  <a:pt x="1896" y="990"/>
                </a:lnTo>
                <a:lnTo>
                  <a:pt x="1886" y="994"/>
                </a:lnTo>
                <a:lnTo>
                  <a:pt x="1880" y="998"/>
                </a:lnTo>
                <a:lnTo>
                  <a:pt x="1872" y="1006"/>
                </a:lnTo>
                <a:lnTo>
                  <a:pt x="1872" y="1006"/>
                </a:lnTo>
                <a:lnTo>
                  <a:pt x="1872" y="1018"/>
                </a:lnTo>
                <a:lnTo>
                  <a:pt x="1876" y="1032"/>
                </a:lnTo>
                <a:lnTo>
                  <a:pt x="1882" y="1066"/>
                </a:lnTo>
                <a:lnTo>
                  <a:pt x="1882" y="1066"/>
                </a:lnTo>
                <a:lnTo>
                  <a:pt x="1880" y="1092"/>
                </a:lnTo>
                <a:lnTo>
                  <a:pt x="1880" y="1092"/>
                </a:lnTo>
                <a:lnTo>
                  <a:pt x="1866" y="1096"/>
                </a:lnTo>
                <a:lnTo>
                  <a:pt x="1866" y="1096"/>
                </a:lnTo>
                <a:lnTo>
                  <a:pt x="1842" y="1096"/>
                </a:lnTo>
                <a:lnTo>
                  <a:pt x="1842" y="1096"/>
                </a:lnTo>
                <a:lnTo>
                  <a:pt x="1810" y="1054"/>
                </a:lnTo>
                <a:lnTo>
                  <a:pt x="1810" y="1054"/>
                </a:lnTo>
                <a:lnTo>
                  <a:pt x="1796" y="1050"/>
                </a:lnTo>
                <a:lnTo>
                  <a:pt x="1782" y="1048"/>
                </a:lnTo>
                <a:lnTo>
                  <a:pt x="1772" y="1052"/>
                </a:lnTo>
                <a:lnTo>
                  <a:pt x="1762" y="1058"/>
                </a:lnTo>
                <a:lnTo>
                  <a:pt x="1756" y="1068"/>
                </a:lnTo>
                <a:lnTo>
                  <a:pt x="1752" y="1078"/>
                </a:lnTo>
                <a:lnTo>
                  <a:pt x="1752" y="1092"/>
                </a:lnTo>
                <a:lnTo>
                  <a:pt x="1754" y="1108"/>
                </a:lnTo>
                <a:lnTo>
                  <a:pt x="1754" y="1108"/>
                </a:lnTo>
                <a:lnTo>
                  <a:pt x="1748" y="1116"/>
                </a:lnTo>
                <a:lnTo>
                  <a:pt x="1744" y="1124"/>
                </a:lnTo>
                <a:lnTo>
                  <a:pt x="1744" y="1124"/>
                </a:lnTo>
                <a:lnTo>
                  <a:pt x="1730" y="1122"/>
                </a:lnTo>
                <a:lnTo>
                  <a:pt x="1718" y="1118"/>
                </a:lnTo>
                <a:lnTo>
                  <a:pt x="1706" y="1112"/>
                </a:lnTo>
                <a:lnTo>
                  <a:pt x="1700" y="1108"/>
                </a:lnTo>
                <a:lnTo>
                  <a:pt x="1700" y="1108"/>
                </a:lnTo>
                <a:lnTo>
                  <a:pt x="1696" y="1086"/>
                </a:lnTo>
                <a:lnTo>
                  <a:pt x="1696" y="1086"/>
                </a:lnTo>
                <a:lnTo>
                  <a:pt x="1678" y="1076"/>
                </a:lnTo>
                <a:lnTo>
                  <a:pt x="1660" y="1070"/>
                </a:lnTo>
                <a:lnTo>
                  <a:pt x="1632" y="1060"/>
                </a:lnTo>
                <a:lnTo>
                  <a:pt x="1632" y="1060"/>
                </a:lnTo>
                <a:lnTo>
                  <a:pt x="1620" y="1046"/>
                </a:lnTo>
                <a:lnTo>
                  <a:pt x="1620" y="1046"/>
                </a:lnTo>
                <a:lnTo>
                  <a:pt x="1600" y="1046"/>
                </a:lnTo>
                <a:lnTo>
                  <a:pt x="1594" y="1048"/>
                </a:lnTo>
                <a:lnTo>
                  <a:pt x="1588" y="1050"/>
                </a:lnTo>
                <a:lnTo>
                  <a:pt x="1580" y="1058"/>
                </a:lnTo>
                <a:lnTo>
                  <a:pt x="1566" y="1070"/>
                </a:lnTo>
                <a:lnTo>
                  <a:pt x="1566" y="1070"/>
                </a:lnTo>
                <a:lnTo>
                  <a:pt x="1522" y="1094"/>
                </a:lnTo>
                <a:lnTo>
                  <a:pt x="1522" y="1094"/>
                </a:lnTo>
                <a:lnTo>
                  <a:pt x="1504" y="1100"/>
                </a:lnTo>
                <a:lnTo>
                  <a:pt x="1498" y="1102"/>
                </a:lnTo>
                <a:lnTo>
                  <a:pt x="1492" y="1106"/>
                </a:lnTo>
                <a:lnTo>
                  <a:pt x="1486" y="1116"/>
                </a:lnTo>
                <a:lnTo>
                  <a:pt x="1474" y="1132"/>
                </a:lnTo>
                <a:lnTo>
                  <a:pt x="1474" y="1132"/>
                </a:lnTo>
                <a:lnTo>
                  <a:pt x="1450" y="1134"/>
                </a:lnTo>
                <a:lnTo>
                  <a:pt x="1442" y="1138"/>
                </a:lnTo>
                <a:lnTo>
                  <a:pt x="1436" y="1140"/>
                </a:lnTo>
                <a:lnTo>
                  <a:pt x="1430" y="1144"/>
                </a:lnTo>
                <a:lnTo>
                  <a:pt x="1424" y="1150"/>
                </a:lnTo>
                <a:lnTo>
                  <a:pt x="1410" y="1170"/>
                </a:lnTo>
                <a:lnTo>
                  <a:pt x="1410" y="1170"/>
                </a:lnTo>
                <a:lnTo>
                  <a:pt x="1400" y="1178"/>
                </a:lnTo>
                <a:lnTo>
                  <a:pt x="1400" y="1178"/>
                </a:lnTo>
                <a:lnTo>
                  <a:pt x="1382" y="1182"/>
                </a:lnTo>
                <a:lnTo>
                  <a:pt x="1368" y="1186"/>
                </a:lnTo>
                <a:lnTo>
                  <a:pt x="1342" y="1194"/>
                </a:lnTo>
                <a:lnTo>
                  <a:pt x="1342" y="1194"/>
                </a:lnTo>
                <a:close/>
              </a:path>
            </a:pathLst>
          </a:custGeom>
          <a:solidFill>
            <a:srgbClr val="FFFF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3" name="Freeform 21"/>
          <p:cNvSpPr>
            <a:spLocks/>
          </p:cNvSpPr>
          <p:nvPr/>
        </p:nvSpPr>
        <p:spPr bwMode="auto">
          <a:xfrm>
            <a:off x="6962775" y="4486275"/>
            <a:ext cx="577850" cy="571500"/>
          </a:xfrm>
          <a:custGeom>
            <a:avLst/>
            <a:gdLst/>
            <a:ahLst/>
            <a:cxnLst>
              <a:cxn ang="0">
                <a:pos x="138" y="356"/>
              </a:cxn>
              <a:cxn ang="0">
                <a:pos x="108" y="340"/>
              </a:cxn>
              <a:cxn ang="0">
                <a:pos x="86" y="274"/>
              </a:cxn>
              <a:cxn ang="0">
                <a:pos x="48" y="256"/>
              </a:cxn>
              <a:cxn ang="0">
                <a:pos x="46" y="226"/>
              </a:cxn>
              <a:cxn ang="0">
                <a:pos x="24" y="188"/>
              </a:cxn>
              <a:cxn ang="0">
                <a:pos x="0" y="162"/>
              </a:cxn>
              <a:cxn ang="0">
                <a:pos x="10" y="140"/>
              </a:cxn>
              <a:cxn ang="0">
                <a:pos x="26" y="122"/>
              </a:cxn>
              <a:cxn ang="0">
                <a:pos x="32" y="104"/>
              </a:cxn>
              <a:cxn ang="0">
                <a:pos x="58" y="88"/>
              </a:cxn>
              <a:cxn ang="0">
                <a:pos x="70" y="68"/>
              </a:cxn>
              <a:cxn ang="0">
                <a:pos x="72" y="16"/>
              </a:cxn>
              <a:cxn ang="0">
                <a:pos x="90" y="8"/>
              </a:cxn>
              <a:cxn ang="0">
                <a:pos x="106" y="6"/>
              </a:cxn>
              <a:cxn ang="0">
                <a:pos x="140" y="10"/>
              </a:cxn>
              <a:cxn ang="0">
                <a:pos x="152" y="2"/>
              </a:cxn>
              <a:cxn ang="0">
                <a:pos x="186" y="4"/>
              </a:cxn>
              <a:cxn ang="0">
                <a:pos x="212" y="16"/>
              </a:cxn>
              <a:cxn ang="0">
                <a:pos x="238" y="26"/>
              </a:cxn>
              <a:cxn ang="0">
                <a:pos x="254" y="22"/>
              </a:cxn>
              <a:cxn ang="0">
                <a:pos x="280" y="2"/>
              </a:cxn>
              <a:cxn ang="0">
                <a:pos x="300" y="8"/>
              </a:cxn>
              <a:cxn ang="0">
                <a:pos x="324" y="18"/>
              </a:cxn>
              <a:cxn ang="0">
                <a:pos x="360" y="28"/>
              </a:cxn>
              <a:cxn ang="0">
                <a:pos x="324" y="58"/>
              </a:cxn>
              <a:cxn ang="0">
                <a:pos x="316" y="76"/>
              </a:cxn>
              <a:cxn ang="0">
                <a:pos x="320" y="84"/>
              </a:cxn>
              <a:cxn ang="0">
                <a:pos x="362" y="72"/>
              </a:cxn>
              <a:cxn ang="0">
                <a:pos x="364" y="90"/>
              </a:cxn>
              <a:cxn ang="0">
                <a:pos x="346" y="100"/>
              </a:cxn>
              <a:cxn ang="0">
                <a:pos x="322" y="112"/>
              </a:cxn>
              <a:cxn ang="0">
                <a:pos x="344" y="142"/>
              </a:cxn>
              <a:cxn ang="0">
                <a:pos x="340" y="196"/>
              </a:cxn>
              <a:cxn ang="0">
                <a:pos x="344" y="214"/>
              </a:cxn>
              <a:cxn ang="0">
                <a:pos x="338" y="238"/>
              </a:cxn>
              <a:cxn ang="0">
                <a:pos x="330" y="240"/>
              </a:cxn>
              <a:cxn ang="0">
                <a:pos x="324" y="224"/>
              </a:cxn>
              <a:cxn ang="0">
                <a:pos x="304" y="232"/>
              </a:cxn>
              <a:cxn ang="0">
                <a:pos x="270" y="268"/>
              </a:cxn>
              <a:cxn ang="0">
                <a:pos x="262" y="286"/>
              </a:cxn>
              <a:cxn ang="0">
                <a:pos x="260" y="344"/>
              </a:cxn>
              <a:cxn ang="0">
                <a:pos x="222" y="344"/>
              </a:cxn>
              <a:cxn ang="0">
                <a:pos x="158" y="360"/>
              </a:cxn>
            </a:cxnLst>
            <a:rect l="0" t="0" r="r" b="b"/>
            <a:pathLst>
              <a:path w="364" h="360">
                <a:moveTo>
                  <a:pt x="158" y="360"/>
                </a:moveTo>
                <a:lnTo>
                  <a:pt x="158" y="360"/>
                </a:lnTo>
                <a:lnTo>
                  <a:pt x="138" y="356"/>
                </a:lnTo>
                <a:lnTo>
                  <a:pt x="126" y="352"/>
                </a:lnTo>
                <a:lnTo>
                  <a:pt x="116" y="346"/>
                </a:lnTo>
                <a:lnTo>
                  <a:pt x="108" y="340"/>
                </a:lnTo>
                <a:lnTo>
                  <a:pt x="108" y="340"/>
                </a:lnTo>
                <a:lnTo>
                  <a:pt x="86" y="274"/>
                </a:lnTo>
                <a:lnTo>
                  <a:pt x="86" y="274"/>
                </a:lnTo>
                <a:lnTo>
                  <a:pt x="66" y="258"/>
                </a:lnTo>
                <a:lnTo>
                  <a:pt x="66" y="258"/>
                </a:lnTo>
                <a:lnTo>
                  <a:pt x="48" y="256"/>
                </a:lnTo>
                <a:lnTo>
                  <a:pt x="48" y="256"/>
                </a:lnTo>
                <a:lnTo>
                  <a:pt x="50" y="240"/>
                </a:lnTo>
                <a:lnTo>
                  <a:pt x="46" y="226"/>
                </a:lnTo>
                <a:lnTo>
                  <a:pt x="40" y="212"/>
                </a:lnTo>
                <a:lnTo>
                  <a:pt x="34" y="200"/>
                </a:lnTo>
                <a:lnTo>
                  <a:pt x="24" y="188"/>
                </a:lnTo>
                <a:lnTo>
                  <a:pt x="14" y="178"/>
                </a:lnTo>
                <a:lnTo>
                  <a:pt x="0" y="162"/>
                </a:lnTo>
                <a:lnTo>
                  <a:pt x="0" y="162"/>
                </a:lnTo>
                <a:lnTo>
                  <a:pt x="0" y="156"/>
                </a:lnTo>
                <a:lnTo>
                  <a:pt x="2" y="150"/>
                </a:lnTo>
                <a:lnTo>
                  <a:pt x="10" y="140"/>
                </a:lnTo>
                <a:lnTo>
                  <a:pt x="18" y="130"/>
                </a:lnTo>
                <a:lnTo>
                  <a:pt x="26" y="122"/>
                </a:lnTo>
                <a:lnTo>
                  <a:pt x="26" y="122"/>
                </a:lnTo>
                <a:lnTo>
                  <a:pt x="26" y="114"/>
                </a:lnTo>
                <a:lnTo>
                  <a:pt x="28" y="110"/>
                </a:lnTo>
                <a:lnTo>
                  <a:pt x="32" y="104"/>
                </a:lnTo>
                <a:lnTo>
                  <a:pt x="36" y="102"/>
                </a:lnTo>
                <a:lnTo>
                  <a:pt x="48" y="94"/>
                </a:lnTo>
                <a:lnTo>
                  <a:pt x="58" y="88"/>
                </a:lnTo>
                <a:lnTo>
                  <a:pt x="58" y="88"/>
                </a:lnTo>
                <a:lnTo>
                  <a:pt x="70" y="68"/>
                </a:lnTo>
                <a:lnTo>
                  <a:pt x="70" y="68"/>
                </a:lnTo>
                <a:lnTo>
                  <a:pt x="70" y="38"/>
                </a:lnTo>
                <a:lnTo>
                  <a:pt x="70" y="24"/>
                </a:lnTo>
                <a:lnTo>
                  <a:pt x="72" y="16"/>
                </a:lnTo>
                <a:lnTo>
                  <a:pt x="72" y="16"/>
                </a:lnTo>
                <a:lnTo>
                  <a:pt x="80" y="14"/>
                </a:lnTo>
                <a:lnTo>
                  <a:pt x="90" y="8"/>
                </a:lnTo>
                <a:lnTo>
                  <a:pt x="94" y="6"/>
                </a:lnTo>
                <a:lnTo>
                  <a:pt x="100" y="6"/>
                </a:lnTo>
                <a:lnTo>
                  <a:pt x="106" y="6"/>
                </a:lnTo>
                <a:lnTo>
                  <a:pt x="112" y="10"/>
                </a:lnTo>
                <a:lnTo>
                  <a:pt x="112" y="10"/>
                </a:lnTo>
                <a:lnTo>
                  <a:pt x="140" y="10"/>
                </a:lnTo>
                <a:lnTo>
                  <a:pt x="140" y="10"/>
                </a:lnTo>
                <a:lnTo>
                  <a:pt x="146" y="6"/>
                </a:lnTo>
                <a:lnTo>
                  <a:pt x="152" y="2"/>
                </a:lnTo>
                <a:lnTo>
                  <a:pt x="160" y="0"/>
                </a:lnTo>
                <a:lnTo>
                  <a:pt x="168" y="0"/>
                </a:lnTo>
                <a:lnTo>
                  <a:pt x="186" y="4"/>
                </a:lnTo>
                <a:lnTo>
                  <a:pt x="202" y="8"/>
                </a:lnTo>
                <a:lnTo>
                  <a:pt x="202" y="8"/>
                </a:lnTo>
                <a:lnTo>
                  <a:pt x="212" y="16"/>
                </a:lnTo>
                <a:lnTo>
                  <a:pt x="224" y="22"/>
                </a:lnTo>
                <a:lnTo>
                  <a:pt x="230" y="24"/>
                </a:lnTo>
                <a:lnTo>
                  <a:pt x="238" y="26"/>
                </a:lnTo>
                <a:lnTo>
                  <a:pt x="246" y="24"/>
                </a:lnTo>
                <a:lnTo>
                  <a:pt x="254" y="22"/>
                </a:lnTo>
                <a:lnTo>
                  <a:pt x="254" y="22"/>
                </a:lnTo>
                <a:lnTo>
                  <a:pt x="264" y="14"/>
                </a:lnTo>
                <a:lnTo>
                  <a:pt x="274" y="4"/>
                </a:lnTo>
                <a:lnTo>
                  <a:pt x="280" y="2"/>
                </a:lnTo>
                <a:lnTo>
                  <a:pt x="286" y="0"/>
                </a:lnTo>
                <a:lnTo>
                  <a:pt x="292" y="2"/>
                </a:lnTo>
                <a:lnTo>
                  <a:pt x="300" y="8"/>
                </a:lnTo>
                <a:lnTo>
                  <a:pt x="300" y="8"/>
                </a:lnTo>
                <a:lnTo>
                  <a:pt x="324" y="18"/>
                </a:lnTo>
                <a:lnTo>
                  <a:pt x="324" y="18"/>
                </a:lnTo>
                <a:lnTo>
                  <a:pt x="364" y="22"/>
                </a:lnTo>
                <a:lnTo>
                  <a:pt x="364" y="22"/>
                </a:lnTo>
                <a:lnTo>
                  <a:pt x="360" y="28"/>
                </a:lnTo>
                <a:lnTo>
                  <a:pt x="352" y="34"/>
                </a:lnTo>
                <a:lnTo>
                  <a:pt x="332" y="48"/>
                </a:lnTo>
                <a:lnTo>
                  <a:pt x="324" y="58"/>
                </a:lnTo>
                <a:lnTo>
                  <a:pt x="318" y="66"/>
                </a:lnTo>
                <a:lnTo>
                  <a:pt x="316" y="72"/>
                </a:lnTo>
                <a:lnTo>
                  <a:pt x="316" y="76"/>
                </a:lnTo>
                <a:lnTo>
                  <a:pt x="316" y="80"/>
                </a:lnTo>
                <a:lnTo>
                  <a:pt x="320" y="84"/>
                </a:lnTo>
                <a:lnTo>
                  <a:pt x="320" y="84"/>
                </a:lnTo>
                <a:lnTo>
                  <a:pt x="350" y="84"/>
                </a:lnTo>
                <a:lnTo>
                  <a:pt x="350" y="84"/>
                </a:lnTo>
                <a:lnTo>
                  <a:pt x="362" y="72"/>
                </a:lnTo>
                <a:lnTo>
                  <a:pt x="362" y="72"/>
                </a:lnTo>
                <a:lnTo>
                  <a:pt x="364" y="82"/>
                </a:lnTo>
                <a:lnTo>
                  <a:pt x="364" y="90"/>
                </a:lnTo>
                <a:lnTo>
                  <a:pt x="360" y="96"/>
                </a:lnTo>
                <a:lnTo>
                  <a:pt x="360" y="96"/>
                </a:lnTo>
                <a:lnTo>
                  <a:pt x="346" y="100"/>
                </a:lnTo>
                <a:lnTo>
                  <a:pt x="338" y="104"/>
                </a:lnTo>
                <a:lnTo>
                  <a:pt x="322" y="112"/>
                </a:lnTo>
                <a:lnTo>
                  <a:pt x="322" y="112"/>
                </a:lnTo>
                <a:lnTo>
                  <a:pt x="324" y="132"/>
                </a:lnTo>
                <a:lnTo>
                  <a:pt x="324" y="132"/>
                </a:lnTo>
                <a:lnTo>
                  <a:pt x="344" y="142"/>
                </a:lnTo>
                <a:lnTo>
                  <a:pt x="344" y="142"/>
                </a:lnTo>
                <a:lnTo>
                  <a:pt x="340" y="166"/>
                </a:lnTo>
                <a:lnTo>
                  <a:pt x="340" y="196"/>
                </a:lnTo>
                <a:lnTo>
                  <a:pt x="340" y="196"/>
                </a:lnTo>
                <a:lnTo>
                  <a:pt x="342" y="204"/>
                </a:lnTo>
                <a:lnTo>
                  <a:pt x="344" y="214"/>
                </a:lnTo>
                <a:lnTo>
                  <a:pt x="342" y="228"/>
                </a:lnTo>
                <a:lnTo>
                  <a:pt x="340" y="232"/>
                </a:lnTo>
                <a:lnTo>
                  <a:pt x="338" y="238"/>
                </a:lnTo>
                <a:lnTo>
                  <a:pt x="338" y="238"/>
                </a:lnTo>
                <a:lnTo>
                  <a:pt x="330" y="240"/>
                </a:lnTo>
                <a:lnTo>
                  <a:pt x="330" y="240"/>
                </a:lnTo>
                <a:lnTo>
                  <a:pt x="328" y="226"/>
                </a:lnTo>
                <a:lnTo>
                  <a:pt x="328" y="226"/>
                </a:lnTo>
                <a:lnTo>
                  <a:pt x="324" y="224"/>
                </a:lnTo>
                <a:lnTo>
                  <a:pt x="320" y="224"/>
                </a:lnTo>
                <a:lnTo>
                  <a:pt x="312" y="226"/>
                </a:lnTo>
                <a:lnTo>
                  <a:pt x="304" y="232"/>
                </a:lnTo>
                <a:lnTo>
                  <a:pt x="296" y="240"/>
                </a:lnTo>
                <a:lnTo>
                  <a:pt x="280" y="256"/>
                </a:lnTo>
                <a:lnTo>
                  <a:pt x="270" y="268"/>
                </a:lnTo>
                <a:lnTo>
                  <a:pt x="270" y="268"/>
                </a:lnTo>
                <a:lnTo>
                  <a:pt x="266" y="278"/>
                </a:lnTo>
                <a:lnTo>
                  <a:pt x="262" y="286"/>
                </a:lnTo>
                <a:lnTo>
                  <a:pt x="262" y="286"/>
                </a:lnTo>
                <a:lnTo>
                  <a:pt x="260" y="344"/>
                </a:lnTo>
                <a:lnTo>
                  <a:pt x="260" y="344"/>
                </a:lnTo>
                <a:lnTo>
                  <a:pt x="250" y="342"/>
                </a:lnTo>
                <a:lnTo>
                  <a:pt x="250" y="342"/>
                </a:lnTo>
                <a:lnTo>
                  <a:pt x="222" y="344"/>
                </a:lnTo>
                <a:lnTo>
                  <a:pt x="200" y="346"/>
                </a:lnTo>
                <a:lnTo>
                  <a:pt x="180" y="352"/>
                </a:lnTo>
                <a:lnTo>
                  <a:pt x="158" y="360"/>
                </a:lnTo>
                <a:lnTo>
                  <a:pt x="158" y="360"/>
                </a:lnTo>
                <a:close/>
              </a:path>
            </a:pathLst>
          </a:custGeom>
          <a:solidFill>
            <a:srgbClr val="00A0E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4" name="Freeform 22"/>
          <p:cNvSpPr>
            <a:spLocks/>
          </p:cNvSpPr>
          <p:nvPr/>
        </p:nvSpPr>
        <p:spPr bwMode="auto">
          <a:xfrm>
            <a:off x="4975225" y="4273550"/>
            <a:ext cx="733425" cy="762000"/>
          </a:xfrm>
          <a:custGeom>
            <a:avLst/>
            <a:gdLst/>
            <a:ahLst/>
            <a:cxnLst>
              <a:cxn ang="0">
                <a:pos x="360" y="474"/>
              </a:cxn>
              <a:cxn ang="0">
                <a:pos x="328" y="448"/>
              </a:cxn>
              <a:cxn ang="0">
                <a:pos x="300" y="412"/>
              </a:cxn>
              <a:cxn ang="0">
                <a:pos x="282" y="362"/>
              </a:cxn>
              <a:cxn ang="0">
                <a:pos x="252" y="340"/>
              </a:cxn>
              <a:cxn ang="0">
                <a:pos x="230" y="340"/>
              </a:cxn>
              <a:cxn ang="0">
                <a:pos x="214" y="346"/>
              </a:cxn>
              <a:cxn ang="0">
                <a:pos x="196" y="376"/>
              </a:cxn>
              <a:cxn ang="0">
                <a:pos x="176" y="402"/>
              </a:cxn>
              <a:cxn ang="0">
                <a:pos x="152" y="428"/>
              </a:cxn>
              <a:cxn ang="0">
                <a:pos x="144" y="430"/>
              </a:cxn>
              <a:cxn ang="0">
                <a:pos x="118" y="442"/>
              </a:cxn>
              <a:cxn ang="0">
                <a:pos x="72" y="434"/>
              </a:cxn>
              <a:cxn ang="0">
                <a:pos x="38" y="416"/>
              </a:cxn>
              <a:cxn ang="0">
                <a:pos x="46" y="386"/>
              </a:cxn>
              <a:cxn ang="0">
                <a:pos x="42" y="360"/>
              </a:cxn>
              <a:cxn ang="0">
                <a:pos x="2" y="312"/>
              </a:cxn>
              <a:cxn ang="0">
                <a:pos x="10" y="228"/>
              </a:cxn>
              <a:cxn ang="0">
                <a:pos x="0" y="168"/>
              </a:cxn>
              <a:cxn ang="0">
                <a:pos x="4" y="166"/>
              </a:cxn>
              <a:cxn ang="0">
                <a:pos x="64" y="212"/>
              </a:cxn>
              <a:cxn ang="0">
                <a:pos x="82" y="216"/>
              </a:cxn>
              <a:cxn ang="0">
                <a:pos x="110" y="208"/>
              </a:cxn>
              <a:cxn ang="0">
                <a:pos x="148" y="172"/>
              </a:cxn>
              <a:cxn ang="0">
                <a:pos x="176" y="116"/>
              </a:cxn>
              <a:cxn ang="0">
                <a:pos x="210" y="62"/>
              </a:cxn>
              <a:cxn ang="0">
                <a:pos x="232" y="4"/>
              </a:cxn>
              <a:cxn ang="0">
                <a:pos x="272" y="0"/>
              </a:cxn>
              <a:cxn ang="0">
                <a:pos x="306" y="10"/>
              </a:cxn>
              <a:cxn ang="0">
                <a:pos x="352" y="50"/>
              </a:cxn>
              <a:cxn ang="0">
                <a:pos x="394" y="60"/>
              </a:cxn>
              <a:cxn ang="0">
                <a:pos x="444" y="98"/>
              </a:cxn>
              <a:cxn ang="0">
                <a:pos x="462" y="134"/>
              </a:cxn>
              <a:cxn ang="0">
                <a:pos x="430" y="158"/>
              </a:cxn>
              <a:cxn ang="0">
                <a:pos x="402" y="182"/>
              </a:cxn>
              <a:cxn ang="0">
                <a:pos x="336" y="188"/>
              </a:cxn>
              <a:cxn ang="0">
                <a:pos x="292" y="192"/>
              </a:cxn>
              <a:cxn ang="0">
                <a:pos x="284" y="218"/>
              </a:cxn>
              <a:cxn ang="0">
                <a:pos x="288" y="236"/>
              </a:cxn>
              <a:cxn ang="0">
                <a:pos x="284" y="276"/>
              </a:cxn>
              <a:cxn ang="0">
                <a:pos x="304" y="296"/>
              </a:cxn>
              <a:cxn ang="0">
                <a:pos x="362" y="364"/>
              </a:cxn>
              <a:cxn ang="0">
                <a:pos x="372" y="400"/>
              </a:cxn>
            </a:cxnLst>
            <a:rect l="0" t="0" r="r" b="b"/>
            <a:pathLst>
              <a:path w="462" h="480">
                <a:moveTo>
                  <a:pt x="372" y="480"/>
                </a:moveTo>
                <a:lnTo>
                  <a:pt x="372" y="480"/>
                </a:lnTo>
                <a:lnTo>
                  <a:pt x="360" y="474"/>
                </a:lnTo>
                <a:lnTo>
                  <a:pt x="348" y="466"/>
                </a:lnTo>
                <a:lnTo>
                  <a:pt x="338" y="458"/>
                </a:lnTo>
                <a:lnTo>
                  <a:pt x="328" y="448"/>
                </a:lnTo>
                <a:lnTo>
                  <a:pt x="312" y="430"/>
                </a:lnTo>
                <a:lnTo>
                  <a:pt x="300" y="412"/>
                </a:lnTo>
                <a:lnTo>
                  <a:pt x="300" y="412"/>
                </a:lnTo>
                <a:lnTo>
                  <a:pt x="296" y="394"/>
                </a:lnTo>
                <a:lnTo>
                  <a:pt x="290" y="376"/>
                </a:lnTo>
                <a:lnTo>
                  <a:pt x="282" y="362"/>
                </a:lnTo>
                <a:lnTo>
                  <a:pt x="272" y="350"/>
                </a:lnTo>
                <a:lnTo>
                  <a:pt x="258" y="342"/>
                </a:lnTo>
                <a:lnTo>
                  <a:pt x="252" y="340"/>
                </a:lnTo>
                <a:lnTo>
                  <a:pt x="246" y="338"/>
                </a:lnTo>
                <a:lnTo>
                  <a:pt x="238" y="338"/>
                </a:lnTo>
                <a:lnTo>
                  <a:pt x="230" y="340"/>
                </a:lnTo>
                <a:lnTo>
                  <a:pt x="222" y="342"/>
                </a:lnTo>
                <a:lnTo>
                  <a:pt x="214" y="346"/>
                </a:lnTo>
                <a:lnTo>
                  <a:pt x="214" y="346"/>
                </a:lnTo>
                <a:lnTo>
                  <a:pt x="202" y="358"/>
                </a:lnTo>
                <a:lnTo>
                  <a:pt x="198" y="364"/>
                </a:lnTo>
                <a:lnTo>
                  <a:pt x="196" y="376"/>
                </a:lnTo>
                <a:lnTo>
                  <a:pt x="196" y="376"/>
                </a:lnTo>
                <a:lnTo>
                  <a:pt x="188" y="390"/>
                </a:lnTo>
                <a:lnTo>
                  <a:pt x="176" y="402"/>
                </a:lnTo>
                <a:lnTo>
                  <a:pt x="152" y="424"/>
                </a:lnTo>
                <a:lnTo>
                  <a:pt x="152" y="424"/>
                </a:lnTo>
                <a:lnTo>
                  <a:pt x="152" y="428"/>
                </a:lnTo>
                <a:lnTo>
                  <a:pt x="152" y="428"/>
                </a:lnTo>
                <a:lnTo>
                  <a:pt x="146" y="428"/>
                </a:lnTo>
                <a:lnTo>
                  <a:pt x="144" y="430"/>
                </a:lnTo>
                <a:lnTo>
                  <a:pt x="140" y="434"/>
                </a:lnTo>
                <a:lnTo>
                  <a:pt x="140" y="434"/>
                </a:lnTo>
                <a:lnTo>
                  <a:pt x="118" y="442"/>
                </a:lnTo>
                <a:lnTo>
                  <a:pt x="118" y="442"/>
                </a:lnTo>
                <a:lnTo>
                  <a:pt x="94" y="440"/>
                </a:lnTo>
                <a:lnTo>
                  <a:pt x="72" y="434"/>
                </a:lnTo>
                <a:lnTo>
                  <a:pt x="54" y="426"/>
                </a:lnTo>
                <a:lnTo>
                  <a:pt x="46" y="422"/>
                </a:lnTo>
                <a:lnTo>
                  <a:pt x="38" y="416"/>
                </a:lnTo>
                <a:lnTo>
                  <a:pt x="38" y="416"/>
                </a:lnTo>
                <a:lnTo>
                  <a:pt x="46" y="400"/>
                </a:lnTo>
                <a:lnTo>
                  <a:pt x="46" y="386"/>
                </a:lnTo>
                <a:lnTo>
                  <a:pt x="44" y="374"/>
                </a:lnTo>
                <a:lnTo>
                  <a:pt x="42" y="360"/>
                </a:lnTo>
                <a:lnTo>
                  <a:pt x="42" y="360"/>
                </a:lnTo>
                <a:lnTo>
                  <a:pt x="16" y="336"/>
                </a:lnTo>
                <a:lnTo>
                  <a:pt x="8" y="324"/>
                </a:lnTo>
                <a:lnTo>
                  <a:pt x="2" y="312"/>
                </a:lnTo>
                <a:lnTo>
                  <a:pt x="2" y="312"/>
                </a:lnTo>
                <a:lnTo>
                  <a:pt x="10" y="228"/>
                </a:lnTo>
                <a:lnTo>
                  <a:pt x="10" y="228"/>
                </a:lnTo>
                <a:lnTo>
                  <a:pt x="2" y="194"/>
                </a:lnTo>
                <a:lnTo>
                  <a:pt x="0" y="182"/>
                </a:lnTo>
                <a:lnTo>
                  <a:pt x="0" y="168"/>
                </a:lnTo>
                <a:lnTo>
                  <a:pt x="0" y="168"/>
                </a:lnTo>
                <a:lnTo>
                  <a:pt x="4" y="166"/>
                </a:lnTo>
                <a:lnTo>
                  <a:pt x="4" y="166"/>
                </a:lnTo>
                <a:lnTo>
                  <a:pt x="38" y="188"/>
                </a:lnTo>
                <a:lnTo>
                  <a:pt x="38" y="188"/>
                </a:lnTo>
                <a:lnTo>
                  <a:pt x="64" y="212"/>
                </a:lnTo>
                <a:lnTo>
                  <a:pt x="64" y="212"/>
                </a:lnTo>
                <a:lnTo>
                  <a:pt x="74" y="216"/>
                </a:lnTo>
                <a:lnTo>
                  <a:pt x="82" y="216"/>
                </a:lnTo>
                <a:lnTo>
                  <a:pt x="92" y="216"/>
                </a:lnTo>
                <a:lnTo>
                  <a:pt x="102" y="212"/>
                </a:lnTo>
                <a:lnTo>
                  <a:pt x="110" y="208"/>
                </a:lnTo>
                <a:lnTo>
                  <a:pt x="118" y="204"/>
                </a:lnTo>
                <a:lnTo>
                  <a:pt x="134" y="190"/>
                </a:lnTo>
                <a:lnTo>
                  <a:pt x="148" y="172"/>
                </a:lnTo>
                <a:lnTo>
                  <a:pt x="158" y="154"/>
                </a:lnTo>
                <a:lnTo>
                  <a:pt x="168" y="134"/>
                </a:lnTo>
                <a:lnTo>
                  <a:pt x="176" y="116"/>
                </a:lnTo>
                <a:lnTo>
                  <a:pt x="176" y="116"/>
                </a:lnTo>
                <a:lnTo>
                  <a:pt x="210" y="62"/>
                </a:lnTo>
                <a:lnTo>
                  <a:pt x="210" y="62"/>
                </a:lnTo>
                <a:lnTo>
                  <a:pt x="210" y="16"/>
                </a:lnTo>
                <a:lnTo>
                  <a:pt x="210" y="16"/>
                </a:lnTo>
                <a:lnTo>
                  <a:pt x="232" y="4"/>
                </a:lnTo>
                <a:lnTo>
                  <a:pt x="232" y="4"/>
                </a:lnTo>
                <a:lnTo>
                  <a:pt x="252" y="2"/>
                </a:lnTo>
                <a:lnTo>
                  <a:pt x="272" y="0"/>
                </a:lnTo>
                <a:lnTo>
                  <a:pt x="284" y="2"/>
                </a:lnTo>
                <a:lnTo>
                  <a:pt x="294" y="4"/>
                </a:lnTo>
                <a:lnTo>
                  <a:pt x="306" y="10"/>
                </a:lnTo>
                <a:lnTo>
                  <a:pt x="318" y="18"/>
                </a:lnTo>
                <a:lnTo>
                  <a:pt x="318" y="18"/>
                </a:lnTo>
                <a:lnTo>
                  <a:pt x="352" y="50"/>
                </a:lnTo>
                <a:lnTo>
                  <a:pt x="352" y="50"/>
                </a:lnTo>
                <a:lnTo>
                  <a:pt x="394" y="60"/>
                </a:lnTo>
                <a:lnTo>
                  <a:pt x="394" y="60"/>
                </a:lnTo>
                <a:lnTo>
                  <a:pt x="412" y="70"/>
                </a:lnTo>
                <a:lnTo>
                  <a:pt x="434" y="88"/>
                </a:lnTo>
                <a:lnTo>
                  <a:pt x="444" y="98"/>
                </a:lnTo>
                <a:lnTo>
                  <a:pt x="454" y="110"/>
                </a:lnTo>
                <a:lnTo>
                  <a:pt x="460" y="122"/>
                </a:lnTo>
                <a:lnTo>
                  <a:pt x="462" y="134"/>
                </a:lnTo>
                <a:lnTo>
                  <a:pt x="462" y="134"/>
                </a:lnTo>
                <a:lnTo>
                  <a:pt x="444" y="146"/>
                </a:lnTo>
                <a:lnTo>
                  <a:pt x="430" y="158"/>
                </a:lnTo>
                <a:lnTo>
                  <a:pt x="416" y="170"/>
                </a:lnTo>
                <a:lnTo>
                  <a:pt x="402" y="182"/>
                </a:lnTo>
                <a:lnTo>
                  <a:pt x="402" y="182"/>
                </a:lnTo>
                <a:lnTo>
                  <a:pt x="386" y="186"/>
                </a:lnTo>
                <a:lnTo>
                  <a:pt x="368" y="188"/>
                </a:lnTo>
                <a:lnTo>
                  <a:pt x="336" y="188"/>
                </a:lnTo>
                <a:lnTo>
                  <a:pt x="322" y="186"/>
                </a:lnTo>
                <a:lnTo>
                  <a:pt x="306" y="188"/>
                </a:lnTo>
                <a:lnTo>
                  <a:pt x="292" y="192"/>
                </a:lnTo>
                <a:lnTo>
                  <a:pt x="280" y="198"/>
                </a:lnTo>
                <a:lnTo>
                  <a:pt x="280" y="198"/>
                </a:lnTo>
                <a:lnTo>
                  <a:pt x="284" y="218"/>
                </a:lnTo>
                <a:lnTo>
                  <a:pt x="284" y="218"/>
                </a:lnTo>
                <a:lnTo>
                  <a:pt x="288" y="228"/>
                </a:lnTo>
                <a:lnTo>
                  <a:pt x="288" y="236"/>
                </a:lnTo>
                <a:lnTo>
                  <a:pt x="284" y="256"/>
                </a:lnTo>
                <a:lnTo>
                  <a:pt x="282" y="266"/>
                </a:lnTo>
                <a:lnTo>
                  <a:pt x="284" y="276"/>
                </a:lnTo>
                <a:lnTo>
                  <a:pt x="290" y="286"/>
                </a:lnTo>
                <a:lnTo>
                  <a:pt x="304" y="296"/>
                </a:lnTo>
                <a:lnTo>
                  <a:pt x="304" y="296"/>
                </a:lnTo>
                <a:lnTo>
                  <a:pt x="334" y="324"/>
                </a:lnTo>
                <a:lnTo>
                  <a:pt x="334" y="324"/>
                </a:lnTo>
                <a:lnTo>
                  <a:pt x="362" y="364"/>
                </a:lnTo>
                <a:lnTo>
                  <a:pt x="362" y="364"/>
                </a:lnTo>
                <a:lnTo>
                  <a:pt x="372" y="400"/>
                </a:lnTo>
                <a:lnTo>
                  <a:pt x="372" y="400"/>
                </a:lnTo>
                <a:lnTo>
                  <a:pt x="372" y="480"/>
                </a:lnTo>
                <a:lnTo>
                  <a:pt x="372" y="480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5" name="Freeform 23"/>
          <p:cNvSpPr>
            <a:spLocks/>
          </p:cNvSpPr>
          <p:nvPr/>
        </p:nvSpPr>
        <p:spPr bwMode="auto">
          <a:xfrm>
            <a:off x="5438775" y="4105275"/>
            <a:ext cx="1196975" cy="739775"/>
          </a:xfrm>
          <a:custGeom>
            <a:avLst/>
            <a:gdLst/>
            <a:ahLst/>
            <a:cxnLst>
              <a:cxn ang="0">
                <a:pos x="72" y="452"/>
              </a:cxn>
              <a:cxn ang="0">
                <a:pos x="4" y="380"/>
              </a:cxn>
              <a:cxn ang="0">
                <a:pos x="2" y="362"/>
              </a:cxn>
              <a:cxn ang="0">
                <a:pos x="6" y="348"/>
              </a:cxn>
              <a:cxn ang="0">
                <a:pos x="0" y="310"/>
              </a:cxn>
              <a:cxn ang="0">
                <a:pos x="18" y="304"/>
              </a:cxn>
              <a:cxn ang="0">
                <a:pos x="96" y="304"/>
              </a:cxn>
              <a:cxn ang="0">
                <a:pos x="138" y="276"/>
              </a:cxn>
              <a:cxn ang="0">
                <a:pos x="178" y="244"/>
              </a:cxn>
              <a:cxn ang="0">
                <a:pos x="180" y="226"/>
              </a:cxn>
              <a:cxn ang="0">
                <a:pos x="126" y="166"/>
              </a:cxn>
              <a:cxn ang="0">
                <a:pos x="100" y="144"/>
              </a:cxn>
              <a:cxn ang="0">
                <a:pos x="98" y="96"/>
              </a:cxn>
              <a:cxn ang="0">
                <a:pos x="136" y="66"/>
              </a:cxn>
              <a:cxn ang="0">
                <a:pos x="146" y="54"/>
              </a:cxn>
              <a:cxn ang="0">
                <a:pos x="140" y="30"/>
              </a:cxn>
              <a:cxn ang="0">
                <a:pos x="118" y="10"/>
              </a:cxn>
              <a:cxn ang="0">
                <a:pos x="108" y="0"/>
              </a:cxn>
              <a:cxn ang="0">
                <a:pos x="234" y="6"/>
              </a:cxn>
              <a:cxn ang="0">
                <a:pos x="246" y="22"/>
              </a:cxn>
              <a:cxn ang="0">
                <a:pos x="276" y="46"/>
              </a:cxn>
              <a:cxn ang="0">
                <a:pos x="314" y="62"/>
              </a:cxn>
              <a:cxn ang="0">
                <a:pos x="338" y="72"/>
              </a:cxn>
              <a:cxn ang="0">
                <a:pos x="494" y="100"/>
              </a:cxn>
              <a:cxn ang="0">
                <a:pos x="504" y="116"/>
              </a:cxn>
              <a:cxn ang="0">
                <a:pos x="524" y="136"/>
              </a:cxn>
              <a:cxn ang="0">
                <a:pos x="618" y="158"/>
              </a:cxn>
              <a:cxn ang="0">
                <a:pos x="626" y="160"/>
              </a:cxn>
              <a:cxn ang="0">
                <a:pos x="660" y="164"/>
              </a:cxn>
              <a:cxn ang="0">
                <a:pos x="670" y="174"/>
              </a:cxn>
              <a:cxn ang="0">
                <a:pos x="684" y="192"/>
              </a:cxn>
              <a:cxn ang="0">
                <a:pos x="702" y="196"/>
              </a:cxn>
              <a:cxn ang="0">
                <a:pos x="718" y="208"/>
              </a:cxn>
              <a:cxn ang="0">
                <a:pos x="708" y="228"/>
              </a:cxn>
              <a:cxn ang="0">
                <a:pos x="702" y="250"/>
              </a:cxn>
              <a:cxn ang="0">
                <a:pos x="724" y="274"/>
              </a:cxn>
              <a:cxn ang="0">
                <a:pos x="732" y="298"/>
              </a:cxn>
              <a:cxn ang="0">
                <a:pos x="740" y="320"/>
              </a:cxn>
              <a:cxn ang="0">
                <a:pos x="754" y="330"/>
              </a:cxn>
              <a:cxn ang="0">
                <a:pos x="734" y="338"/>
              </a:cxn>
              <a:cxn ang="0">
                <a:pos x="692" y="354"/>
              </a:cxn>
              <a:cxn ang="0">
                <a:pos x="640" y="392"/>
              </a:cxn>
              <a:cxn ang="0">
                <a:pos x="616" y="414"/>
              </a:cxn>
              <a:cxn ang="0">
                <a:pos x="582" y="424"/>
              </a:cxn>
              <a:cxn ang="0">
                <a:pos x="562" y="434"/>
              </a:cxn>
              <a:cxn ang="0">
                <a:pos x="544" y="448"/>
              </a:cxn>
              <a:cxn ang="0">
                <a:pos x="512" y="422"/>
              </a:cxn>
              <a:cxn ang="0">
                <a:pos x="482" y="408"/>
              </a:cxn>
              <a:cxn ang="0">
                <a:pos x="450" y="380"/>
              </a:cxn>
              <a:cxn ang="0">
                <a:pos x="426" y="384"/>
              </a:cxn>
              <a:cxn ang="0">
                <a:pos x="410" y="404"/>
              </a:cxn>
              <a:cxn ang="0">
                <a:pos x="358" y="392"/>
              </a:cxn>
              <a:cxn ang="0">
                <a:pos x="286" y="352"/>
              </a:cxn>
              <a:cxn ang="0">
                <a:pos x="252" y="346"/>
              </a:cxn>
              <a:cxn ang="0">
                <a:pos x="200" y="338"/>
              </a:cxn>
              <a:cxn ang="0">
                <a:pos x="184" y="350"/>
              </a:cxn>
              <a:cxn ang="0">
                <a:pos x="202" y="380"/>
              </a:cxn>
              <a:cxn ang="0">
                <a:pos x="196" y="392"/>
              </a:cxn>
              <a:cxn ang="0">
                <a:pos x="164" y="390"/>
              </a:cxn>
              <a:cxn ang="0">
                <a:pos x="128" y="406"/>
              </a:cxn>
              <a:cxn ang="0">
                <a:pos x="96" y="454"/>
              </a:cxn>
              <a:cxn ang="0">
                <a:pos x="80" y="466"/>
              </a:cxn>
            </a:cxnLst>
            <a:rect l="0" t="0" r="r" b="b"/>
            <a:pathLst>
              <a:path w="754" h="466">
                <a:moveTo>
                  <a:pt x="80" y="466"/>
                </a:moveTo>
                <a:lnTo>
                  <a:pt x="80" y="466"/>
                </a:lnTo>
                <a:lnTo>
                  <a:pt x="72" y="452"/>
                </a:lnTo>
                <a:lnTo>
                  <a:pt x="64" y="440"/>
                </a:lnTo>
                <a:lnTo>
                  <a:pt x="44" y="418"/>
                </a:lnTo>
                <a:lnTo>
                  <a:pt x="4" y="380"/>
                </a:lnTo>
                <a:lnTo>
                  <a:pt x="4" y="380"/>
                </a:lnTo>
                <a:lnTo>
                  <a:pt x="2" y="368"/>
                </a:lnTo>
                <a:lnTo>
                  <a:pt x="2" y="362"/>
                </a:lnTo>
                <a:lnTo>
                  <a:pt x="4" y="356"/>
                </a:lnTo>
                <a:lnTo>
                  <a:pt x="6" y="348"/>
                </a:lnTo>
                <a:lnTo>
                  <a:pt x="6" y="348"/>
                </a:lnTo>
                <a:lnTo>
                  <a:pt x="8" y="328"/>
                </a:lnTo>
                <a:lnTo>
                  <a:pt x="8" y="328"/>
                </a:lnTo>
                <a:lnTo>
                  <a:pt x="0" y="310"/>
                </a:lnTo>
                <a:lnTo>
                  <a:pt x="0" y="310"/>
                </a:lnTo>
                <a:lnTo>
                  <a:pt x="6" y="306"/>
                </a:lnTo>
                <a:lnTo>
                  <a:pt x="18" y="304"/>
                </a:lnTo>
                <a:lnTo>
                  <a:pt x="44" y="302"/>
                </a:lnTo>
                <a:lnTo>
                  <a:pt x="96" y="304"/>
                </a:lnTo>
                <a:lnTo>
                  <a:pt x="96" y="304"/>
                </a:lnTo>
                <a:lnTo>
                  <a:pt x="112" y="298"/>
                </a:lnTo>
                <a:lnTo>
                  <a:pt x="126" y="288"/>
                </a:lnTo>
                <a:lnTo>
                  <a:pt x="138" y="276"/>
                </a:lnTo>
                <a:lnTo>
                  <a:pt x="152" y="264"/>
                </a:lnTo>
                <a:lnTo>
                  <a:pt x="152" y="264"/>
                </a:lnTo>
                <a:lnTo>
                  <a:pt x="178" y="244"/>
                </a:lnTo>
                <a:lnTo>
                  <a:pt x="178" y="244"/>
                </a:lnTo>
                <a:lnTo>
                  <a:pt x="180" y="226"/>
                </a:lnTo>
                <a:lnTo>
                  <a:pt x="180" y="226"/>
                </a:lnTo>
                <a:lnTo>
                  <a:pt x="162" y="200"/>
                </a:lnTo>
                <a:lnTo>
                  <a:pt x="144" y="182"/>
                </a:lnTo>
                <a:lnTo>
                  <a:pt x="126" y="166"/>
                </a:lnTo>
                <a:lnTo>
                  <a:pt x="106" y="156"/>
                </a:lnTo>
                <a:lnTo>
                  <a:pt x="106" y="156"/>
                </a:lnTo>
                <a:lnTo>
                  <a:pt x="100" y="144"/>
                </a:lnTo>
                <a:lnTo>
                  <a:pt x="100" y="144"/>
                </a:lnTo>
                <a:lnTo>
                  <a:pt x="98" y="96"/>
                </a:lnTo>
                <a:lnTo>
                  <a:pt x="98" y="96"/>
                </a:lnTo>
                <a:lnTo>
                  <a:pt x="114" y="80"/>
                </a:lnTo>
                <a:lnTo>
                  <a:pt x="124" y="72"/>
                </a:lnTo>
                <a:lnTo>
                  <a:pt x="136" y="66"/>
                </a:lnTo>
                <a:lnTo>
                  <a:pt x="136" y="66"/>
                </a:lnTo>
                <a:lnTo>
                  <a:pt x="142" y="60"/>
                </a:lnTo>
                <a:lnTo>
                  <a:pt x="146" y="54"/>
                </a:lnTo>
                <a:lnTo>
                  <a:pt x="146" y="48"/>
                </a:lnTo>
                <a:lnTo>
                  <a:pt x="146" y="42"/>
                </a:lnTo>
                <a:lnTo>
                  <a:pt x="140" y="30"/>
                </a:lnTo>
                <a:lnTo>
                  <a:pt x="134" y="22"/>
                </a:lnTo>
                <a:lnTo>
                  <a:pt x="134" y="22"/>
                </a:lnTo>
                <a:lnTo>
                  <a:pt x="118" y="10"/>
                </a:lnTo>
                <a:lnTo>
                  <a:pt x="112" y="6"/>
                </a:lnTo>
                <a:lnTo>
                  <a:pt x="108" y="0"/>
                </a:lnTo>
                <a:lnTo>
                  <a:pt x="108" y="0"/>
                </a:lnTo>
                <a:lnTo>
                  <a:pt x="196" y="0"/>
                </a:lnTo>
                <a:lnTo>
                  <a:pt x="196" y="0"/>
                </a:lnTo>
                <a:lnTo>
                  <a:pt x="234" y="6"/>
                </a:lnTo>
                <a:lnTo>
                  <a:pt x="234" y="6"/>
                </a:lnTo>
                <a:lnTo>
                  <a:pt x="238" y="14"/>
                </a:lnTo>
                <a:lnTo>
                  <a:pt x="246" y="22"/>
                </a:lnTo>
                <a:lnTo>
                  <a:pt x="254" y="30"/>
                </a:lnTo>
                <a:lnTo>
                  <a:pt x="264" y="38"/>
                </a:lnTo>
                <a:lnTo>
                  <a:pt x="276" y="46"/>
                </a:lnTo>
                <a:lnTo>
                  <a:pt x="288" y="52"/>
                </a:lnTo>
                <a:lnTo>
                  <a:pt x="300" y="58"/>
                </a:lnTo>
                <a:lnTo>
                  <a:pt x="314" y="62"/>
                </a:lnTo>
                <a:lnTo>
                  <a:pt x="314" y="62"/>
                </a:lnTo>
                <a:lnTo>
                  <a:pt x="338" y="72"/>
                </a:lnTo>
                <a:lnTo>
                  <a:pt x="338" y="72"/>
                </a:lnTo>
                <a:lnTo>
                  <a:pt x="456" y="74"/>
                </a:lnTo>
                <a:lnTo>
                  <a:pt x="456" y="74"/>
                </a:lnTo>
                <a:lnTo>
                  <a:pt x="494" y="100"/>
                </a:lnTo>
                <a:lnTo>
                  <a:pt x="494" y="100"/>
                </a:lnTo>
                <a:lnTo>
                  <a:pt x="498" y="108"/>
                </a:lnTo>
                <a:lnTo>
                  <a:pt x="504" y="116"/>
                </a:lnTo>
                <a:lnTo>
                  <a:pt x="512" y="126"/>
                </a:lnTo>
                <a:lnTo>
                  <a:pt x="524" y="136"/>
                </a:lnTo>
                <a:lnTo>
                  <a:pt x="524" y="136"/>
                </a:lnTo>
                <a:lnTo>
                  <a:pt x="578" y="140"/>
                </a:lnTo>
                <a:lnTo>
                  <a:pt x="578" y="140"/>
                </a:lnTo>
                <a:lnTo>
                  <a:pt x="618" y="158"/>
                </a:lnTo>
                <a:lnTo>
                  <a:pt x="618" y="158"/>
                </a:lnTo>
                <a:lnTo>
                  <a:pt x="622" y="160"/>
                </a:lnTo>
                <a:lnTo>
                  <a:pt x="626" y="160"/>
                </a:lnTo>
                <a:lnTo>
                  <a:pt x="638" y="160"/>
                </a:lnTo>
                <a:lnTo>
                  <a:pt x="652" y="162"/>
                </a:lnTo>
                <a:lnTo>
                  <a:pt x="660" y="164"/>
                </a:lnTo>
                <a:lnTo>
                  <a:pt x="668" y="170"/>
                </a:lnTo>
                <a:lnTo>
                  <a:pt x="668" y="170"/>
                </a:lnTo>
                <a:lnTo>
                  <a:pt x="670" y="174"/>
                </a:lnTo>
                <a:lnTo>
                  <a:pt x="672" y="180"/>
                </a:lnTo>
                <a:lnTo>
                  <a:pt x="676" y="186"/>
                </a:lnTo>
                <a:lnTo>
                  <a:pt x="684" y="192"/>
                </a:lnTo>
                <a:lnTo>
                  <a:pt x="684" y="192"/>
                </a:lnTo>
                <a:lnTo>
                  <a:pt x="690" y="194"/>
                </a:lnTo>
                <a:lnTo>
                  <a:pt x="702" y="196"/>
                </a:lnTo>
                <a:lnTo>
                  <a:pt x="710" y="198"/>
                </a:lnTo>
                <a:lnTo>
                  <a:pt x="714" y="202"/>
                </a:lnTo>
                <a:lnTo>
                  <a:pt x="718" y="208"/>
                </a:lnTo>
                <a:lnTo>
                  <a:pt x="720" y="214"/>
                </a:lnTo>
                <a:lnTo>
                  <a:pt x="720" y="214"/>
                </a:lnTo>
                <a:lnTo>
                  <a:pt x="708" y="228"/>
                </a:lnTo>
                <a:lnTo>
                  <a:pt x="706" y="236"/>
                </a:lnTo>
                <a:lnTo>
                  <a:pt x="702" y="250"/>
                </a:lnTo>
                <a:lnTo>
                  <a:pt x="702" y="250"/>
                </a:lnTo>
                <a:lnTo>
                  <a:pt x="708" y="256"/>
                </a:lnTo>
                <a:lnTo>
                  <a:pt x="716" y="264"/>
                </a:lnTo>
                <a:lnTo>
                  <a:pt x="724" y="274"/>
                </a:lnTo>
                <a:lnTo>
                  <a:pt x="732" y="290"/>
                </a:lnTo>
                <a:lnTo>
                  <a:pt x="732" y="290"/>
                </a:lnTo>
                <a:lnTo>
                  <a:pt x="732" y="298"/>
                </a:lnTo>
                <a:lnTo>
                  <a:pt x="734" y="310"/>
                </a:lnTo>
                <a:lnTo>
                  <a:pt x="736" y="316"/>
                </a:lnTo>
                <a:lnTo>
                  <a:pt x="740" y="320"/>
                </a:lnTo>
                <a:lnTo>
                  <a:pt x="746" y="326"/>
                </a:lnTo>
                <a:lnTo>
                  <a:pt x="754" y="330"/>
                </a:lnTo>
                <a:lnTo>
                  <a:pt x="754" y="330"/>
                </a:lnTo>
                <a:lnTo>
                  <a:pt x="754" y="334"/>
                </a:lnTo>
                <a:lnTo>
                  <a:pt x="754" y="334"/>
                </a:lnTo>
                <a:lnTo>
                  <a:pt x="734" y="338"/>
                </a:lnTo>
                <a:lnTo>
                  <a:pt x="718" y="342"/>
                </a:lnTo>
                <a:lnTo>
                  <a:pt x="704" y="348"/>
                </a:lnTo>
                <a:lnTo>
                  <a:pt x="692" y="354"/>
                </a:lnTo>
                <a:lnTo>
                  <a:pt x="670" y="372"/>
                </a:lnTo>
                <a:lnTo>
                  <a:pt x="640" y="392"/>
                </a:lnTo>
                <a:lnTo>
                  <a:pt x="640" y="392"/>
                </a:lnTo>
                <a:lnTo>
                  <a:pt x="634" y="396"/>
                </a:lnTo>
                <a:lnTo>
                  <a:pt x="626" y="400"/>
                </a:lnTo>
                <a:lnTo>
                  <a:pt x="616" y="414"/>
                </a:lnTo>
                <a:lnTo>
                  <a:pt x="616" y="414"/>
                </a:lnTo>
                <a:lnTo>
                  <a:pt x="598" y="420"/>
                </a:lnTo>
                <a:lnTo>
                  <a:pt x="582" y="424"/>
                </a:lnTo>
                <a:lnTo>
                  <a:pt x="576" y="426"/>
                </a:lnTo>
                <a:lnTo>
                  <a:pt x="570" y="430"/>
                </a:lnTo>
                <a:lnTo>
                  <a:pt x="562" y="434"/>
                </a:lnTo>
                <a:lnTo>
                  <a:pt x="556" y="442"/>
                </a:lnTo>
                <a:lnTo>
                  <a:pt x="556" y="442"/>
                </a:lnTo>
                <a:lnTo>
                  <a:pt x="544" y="448"/>
                </a:lnTo>
                <a:lnTo>
                  <a:pt x="544" y="448"/>
                </a:lnTo>
                <a:lnTo>
                  <a:pt x="512" y="422"/>
                </a:lnTo>
                <a:lnTo>
                  <a:pt x="512" y="422"/>
                </a:lnTo>
                <a:lnTo>
                  <a:pt x="500" y="418"/>
                </a:lnTo>
                <a:lnTo>
                  <a:pt x="490" y="414"/>
                </a:lnTo>
                <a:lnTo>
                  <a:pt x="482" y="408"/>
                </a:lnTo>
                <a:lnTo>
                  <a:pt x="474" y="402"/>
                </a:lnTo>
                <a:lnTo>
                  <a:pt x="462" y="390"/>
                </a:lnTo>
                <a:lnTo>
                  <a:pt x="450" y="380"/>
                </a:lnTo>
                <a:lnTo>
                  <a:pt x="450" y="380"/>
                </a:lnTo>
                <a:lnTo>
                  <a:pt x="434" y="382"/>
                </a:lnTo>
                <a:lnTo>
                  <a:pt x="426" y="384"/>
                </a:lnTo>
                <a:lnTo>
                  <a:pt x="420" y="392"/>
                </a:lnTo>
                <a:lnTo>
                  <a:pt x="410" y="404"/>
                </a:lnTo>
                <a:lnTo>
                  <a:pt x="410" y="404"/>
                </a:lnTo>
                <a:lnTo>
                  <a:pt x="392" y="402"/>
                </a:lnTo>
                <a:lnTo>
                  <a:pt x="374" y="398"/>
                </a:lnTo>
                <a:lnTo>
                  <a:pt x="358" y="392"/>
                </a:lnTo>
                <a:lnTo>
                  <a:pt x="342" y="384"/>
                </a:lnTo>
                <a:lnTo>
                  <a:pt x="312" y="366"/>
                </a:lnTo>
                <a:lnTo>
                  <a:pt x="286" y="352"/>
                </a:lnTo>
                <a:lnTo>
                  <a:pt x="286" y="352"/>
                </a:lnTo>
                <a:lnTo>
                  <a:pt x="268" y="348"/>
                </a:lnTo>
                <a:lnTo>
                  <a:pt x="252" y="346"/>
                </a:lnTo>
                <a:lnTo>
                  <a:pt x="228" y="338"/>
                </a:lnTo>
                <a:lnTo>
                  <a:pt x="228" y="338"/>
                </a:lnTo>
                <a:lnTo>
                  <a:pt x="200" y="338"/>
                </a:lnTo>
                <a:lnTo>
                  <a:pt x="192" y="342"/>
                </a:lnTo>
                <a:lnTo>
                  <a:pt x="186" y="344"/>
                </a:lnTo>
                <a:lnTo>
                  <a:pt x="184" y="350"/>
                </a:lnTo>
                <a:lnTo>
                  <a:pt x="186" y="358"/>
                </a:lnTo>
                <a:lnTo>
                  <a:pt x="192" y="368"/>
                </a:lnTo>
                <a:lnTo>
                  <a:pt x="202" y="380"/>
                </a:lnTo>
                <a:lnTo>
                  <a:pt x="202" y="380"/>
                </a:lnTo>
                <a:lnTo>
                  <a:pt x="196" y="392"/>
                </a:lnTo>
                <a:lnTo>
                  <a:pt x="196" y="392"/>
                </a:lnTo>
                <a:lnTo>
                  <a:pt x="182" y="390"/>
                </a:lnTo>
                <a:lnTo>
                  <a:pt x="182" y="390"/>
                </a:lnTo>
                <a:lnTo>
                  <a:pt x="164" y="390"/>
                </a:lnTo>
                <a:lnTo>
                  <a:pt x="150" y="394"/>
                </a:lnTo>
                <a:lnTo>
                  <a:pt x="138" y="398"/>
                </a:lnTo>
                <a:lnTo>
                  <a:pt x="128" y="406"/>
                </a:lnTo>
                <a:lnTo>
                  <a:pt x="118" y="414"/>
                </a:lnTo>
                <a:lnTo>
                  <a:pt x="112" y="426"/>
                </a:lnTo>
                <a:lnTo>
                  <a:pt x="96" y="454"/>
                </a:lnTo>
                <a:lnTo>
                  <a:pt x="96" y="454"/>
                </a:lnTo>
                <a:lnTo>
                  <a:pt x="88" y="460"/>
                </a:lnTo>
                <a:lnTo>
                  <a:pt x="80" y="466"/>
                </a:lnTo>
                <a:lnTo>
                  <a:pt x="80" y="466"/>
                </a:lnTo>
                <a:close/>
              </a:path>
            </a:pathLst>
          </a:custGeom>
          <a:solidFill>
            <a:srgbClr val="75A67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6" name="Freeform 24"/>
          <p:cNvSpPr>
            <a:spLocks/>
          </p:cNvSpPr>
          <p:nvPr/>
        </p:nvSpPr>
        <p:spPr bwMode="auto">
          <a:xfrm>
            <a:off x="6423025" y="3759200"/>
            <a:ext cx="739775" cy="911225"/>
          </a:xfrm>
          <a:custGeom>
            <a:avLst/>
            <a:gdLst/>
            <a:ahLst/>
            <a:cxnLst>
              <a:cxn ang="0">
                <a:pos x="212" y="570"/>
              </a:cxn>
              <a:cxn ang="0">
                <a:pos x="202" y="516"/>
              </a:cxn>
              <a:cxn ang="0">
                <a:pos x="166" y="522"/>
              </a:cxn>
              <a:cxn ang="0">
                <a:pos x="148" y="546"/>
              </a:cxn>
              <a:cxn ang="0">
                <a:pos x="140" y="538"/>
              </a:cxn>
              <a:cxn ang="0">
                <a:pos x="122" y="520"/>
              </a:cxn>
              <a:cxn ang="0">
                <a:pos x="114" y="490"/>
              </a:cxn>
              <a:cxn ang="0">
                <a:pos x="102" y="470"/>
              </a:cxn>
              <a:cxn ang="0">
                <a:pos x="100" y="446"/>
              </a:cxn>
              <a:cxn ang="0">
                <a:pos x="106" y="416"/>
              </a:cxn>
              <a:cxn ang="0">
                <a:pos x="68" y="398"/>
              </a:cxn>
              <a:cxn ang="0">
                <a:pos x="58" y="380"/>
              </a:cxn>
              <a:cxn ang="0">
                <a:pos x="56" y="366"/>
              </a:cxn>
              <a:cxn ang="0">
                <a:pos x="86" y="346"/>
              </a:cxn>
              <a:cxn ang="0">
                <a:pos x="96" y="284"/>
              </a:cxn>
              <a:cxn ang="0">
                <a:pos x="78" y="252"/>
              </a:cxn>
              <a:cxn ang="0">
                <a:pos x="48" y="262"/>
              </a:cxn>
              <a:cxn ang="0">
                <a:pos x="30" y="252"/>
              </a:cxn>
              <a:cxn ang="0">
                <a:pos x="0" y="202"/>
              </a:cxn>
              <a:cxn ang="0">
                <a:pos x="10" y="180"/>
              </a:cxn>
              <a:cxn ang="0">
                <a:pos x="42" y="148"/>
              </a:cxn>
              <a:cxn ang="0">
                <a:pos x="44" y="72"/>
              </a:cxn>
              <a:cxn ang="0">
                <a:pos x="58" y="74"/>
              </a:cxn>
              <a:cxn ang="0">
                <a:pos x="76" y="110"/>
              </a:cxn>
              <a:cxn ang="0">
                <a:pos x="110" y="120"/>
              </a:cxn>
              <a:cxn ang="0">
                <a:pos x="126" y="80"/>
              </a:cxn>
              <a:cxn ang="0">
                <a:pos x="134" y="54"/>
              </a:cxn>
              <a:cxn ang="0">
                <a:pos x="102" y="6"/>
              </a:cxn>
              <a:cxn ang="0">
                <a:pos x="118" y="0"/>
              </a:cxn>
              <a:cxn ang="0">
                <a:pos x="150" y="40"/>
              </a:cxn>
              <a:cxn ang="0">
                <a:pos x="176" y="80"/>
              </a:cxn>
              <a:cxn ang="0">
                <a:pos x="264" y="106"/>
              </a:cxn>
              <a:cxn ang="0">
                <a:pos x="294" y="174"/>
              </a:cxn>
              <a:cxn ang="0">
                <a:pos x="318" y="202"/>
              </a:cxn>
              <a:cxn ang="0">
                <a:pos x="358" y="194"/>
              </a:cxn>
              <a:cxn ang="0">
                <a:pos x="362" y="180"/>
              </a:cxn>
              <a:cxn ang="0">
                <a:pos x="388" y="194"/>
              </a:cxn>
              <a:cxn ang="0">
                <a:pos x="382" y="224"/>
              </a:cxn>
              <a:cxn ang="0">
                <a:pos x="338" y="250"/>
              </a:cxn>
              <a:cxn ang="0">
                <a:pos x="330" y="280"/>
              </a:cxn>
              <a:cxn ang="0">
                <a:pos x="326" y="302"/>
              </a:cxn>
              <a:cxn ang="0">
                <a:pos x="380" y="346"/>
              </a:cxn>
              <a:cxn ang="0">
                <a:pos x="392" y="360"/>
              </a:cxn>
              <a:cxn ang="0">
                <a:pos x="456" y="378"/>
              </a:cxn>
              <a:cxn ang="0">
                <a:pos x="466" y="402"/>
              </a:cxn>
              <a:cxn ang="0">
                <a:pos x="426" y="420"/>
              </a:cxn>
              <a:cxn ang="0">
                <a:pos x="416" y="440"/>
              </a:cxn>
              <a:cxn ang="0">
                <a:pos x="420" y="460"/>
              </a:cxn>
              <a:cxn ang="0">
                <a:pos x="400" y="522"/>
              </a:cxn>
              <a:cxn ang="0">
                <a:pos x="378" y="546"/>
              </a:cxn>
              <a:cxn ang="0">
                <a:pos x="330" y="560"/>
              </a:cxn>
              <a:cxn ang="0">
                <a:pos x="278" y="566"/>
              </a:cxn>
              <a:cxn ang="0">
                <a:pos x="256" y="536"/>
              </a:cxn>
              <a:cxn ang="0">
                <a:pos x="238" y="532"/>
              </a:cxn>
              <a:cxn ang="0">
                <a:pos x="226" y="574"/>
              </a:cxn>
            </a:cxnLst>
            <a:rect l="0" t="0" r="r" b="b"/>
            <a:pathLst>
              <a:path w="466" h="574">
                <a:moveTo>
                  <a:pt x="216" y="574"/>
                </a:moveTo>
                <a:lnTo>
                  <a:pt x="216" y="574"/>
                </a:lnTo>
                <a:lnTo>
                  <a:pt x="212" y="570"/>
                </a:lnTo>
                <a:lnTo>
                  <a:pt x="212" y="570"/>
                </a:lnTo>
                <a:lnTo>
                  <a:pt x="212" y="524"/>
                </a:lnTo>
                <a:lnTo>
                  <a:pt x="212" y="524"/>
                </a:lnTo>
                <a:lnTo>
                  <a:pt x="202" y="516"/>
                </a:lnTo>
                <a:lnTo>
                  <a:pt x="202" y="516"/>
                </a:lnTo>
                <a:lnTo>
                  <a:pt x="182" y="516"/>
                </a:lnTo>
                <a:lnTo>
                  <a:pt x="176" y="518"/>
                </a:lnTo>
                <a:lnTo>
                  <a:pt x="170" y="520"/>
                </a:lnTo>
                <a:lnTo>
                  <a:pt x="166" y="522"/>
                </a:lnTo>
                <a:lnTo>
                  <a:pt x="162" y="528"/>
                </a:lnTo>
                <a:lnTo>
                  <a:pt x="154" y="542"/>
                </a:lnTo>
                <a:lnTo>
                  <a:pt x="154" y="542"/>
                </a:lnTo>
                <a:lnTo>
                  <a:pt x="148" y="546"/>
                </a:lnTo>
                <a:lnTo>
                  <a:pt x="144" y="548"/>
                </a:lnTo>
                <a:lnTo>
                  <a:pt x="144" y="548"/>
                </a:lnTo>
                <a:lnTo>
                  <a:pt x="142" y="542"/>
                </a:lnTo>
                <a:lnTo>
                  <a:pt x="140" y="538"/>
                </a:lnTo>
                <a:lnTo>
                  <a:pt x="130" y="532"/>
                </a:lnTo>
                <a:lnTo>
                  <a:pt x="130" y="532"/>
                </a:lnTo>
                <a:lnTo>
                  <a:pt x="122" y="520"/>
                </a:lnTo>
                <a:lnTo>
                  <a:pt x="122" y="520"/>
                </a:lnTo>
                <a:lnTo>
                  <a:pt x="122" y="510"/>
                </a:lnTo>
                <a:lnTo>
                  <a:pt x="120" y="502"/>
                </a:lnTo>
                <a:lnTo>
                  <a:pt x="118" y="494"/>
                </a:lnTo>
                <a:lnTo>
                  <a:pt x="114" y="490"/>
                </a:lnTo>
                <a:lnTo>
                  <a:pt x="108" y="480"/>
                </a:lnTo>
                <a:lnTo>
                  <a:pt x="104" y="476"/>
                </a:lnTo>
                <a:lnTo>
                  <a:pt x="102" y="470"/>
                </a:lnTo>
                <a:lnTo>
                  <a:pt x="102" y="470"/>
                </a:lnTo>
                <a:lnTo>
                  <a:pt x="94" y="462"/>
                </a:lnTo>
                <a:lnTo>
                  <a:pt x="94" y="462"/>
                </a:lnTo>
                <a:lnTo>
                  <a:pt x="94" y="452"/>
                </a:lnTo>
                <a:lnTo>
                  <a:pt x="100" y="446"/>
                </a:lnTo>
                <a:lnTo>
                  <a:pt x="112" y="436"/>
                </a:lnTo>
                <a:lnTo>
                  <a:pt x="112" y="436"/>
                </a:lnTo>
                <a:lnTo>
                  <a:pt x="110" y="424"/>
                </a:lnTo>
                <a:lnTo>
                  <a:pt x="106" y="416"/>
                </a:lnTo>
                <a:lnTo>
                  <a:pt x="100" y="410"/>
                </a:lnTo>
                <a:lnTo>
                  <a:pt x="92" y="406"/>
                </a:lnTo>
                <a:lnTo>
                  <a:pt x="74" y="400"/>
                </a:lnTo>
                <a:lnTo>
                  <a:pt x="68" y="398"/>
                </a:lnTo>
                <a:lnTo>
                  <a:pt x="60" y="394"/>
                </a:lnTo>
                <a:lnTo>
                  <a:pt x="60" y="394"/>
                </a:lnTo>
                <a:lnTo>
                  <a:pt x="58" y="380"/>
                </a:lnTo>
                <a:lnTo>
                  <a:pt x="58" y="380"/>
                </a:lnTo>
                <a:lnTo>
                  <a:pt x="54" y="376"/>
                </a:lnTo>
                <a:lnTo>
                  <a:pt x="54" y="376"/>
                </a:lnTo>
                <a:lnTo>
                  <a:pt x="54" y="370"/>
                </a:lnTo>
                <a:lnTo>
                  <a:pt x="56" y="366"/>
                </a:lnTo>
                <a:lnTo>
                  <a:pt x="64" y="356"/>
                </a:lnTo>
                <a:lnTo>
                  <a:pt x="74" y="350"/>
                </a:lnTo>
                <a:lnTo>
                  <a:pt x="86" y="346"/>
                </a:lnTo>
                <a:lnTo>
                  <a:pt x="86" y="346"/>
                </a:lnTo>
                <a:lnTo>
                  <a:pt x="102" y="326"/>
                </a:lnTo>
                <a:lnTo>
                  <a:pt x="102" y="326"/>
                </a:lnTo>
                <a:lnTo>
                  <a:pt x="100" y="304"/>
                </a:lnTo>
                <a:lnTo>
                  <a:pt x="96" y="284"/>
                </a:lnTo>
                <a:lnTo>
                  <a:pt x="88" y="266"/>
                </a:lnTo>
                <a:lnTo>
                  <a:pt x="84" y="260"/>
                </a:lnTo>
                <a:lnTo>
                  <a:pt x="78" y="252"/>
                </a:lnTo>
                <a:lnTo>
                  <a:pt x="78" y="252"/>
                </a:lnTo>
                <a:lnTo>
                  <a:pt x="56" y="252"/>
                </a:lnTo>
                <a:lnTo>
                  <a:pt x="56" y="252"/>
                </a:lnTo>
                <a:lnTo>
                  <a:pt x="48" y="262"/>
                </a:lnTo>
                <a:lnTo>
                  <a:pt x="48" y="262"/>
                </a:lnTo>
                <a:lnTo>
                  <a:pt x="40" y="264"/>
                </a:lnTo>
                <a:lnTo>
                  <a:pt x="40" y="264"/>
                </a:lnTo>
                <a:lnTo>
                  <a:pt x="34" y="258"/>
                </a:lnTo>
                <a:lnTo>
                  <a:pt x="30" y="252"/>
                </a:lnTo>
                <a:lnTo>
                  <a:pt x="24" y="238"/>
                </a:lnTo>
                <a:lnTo>
                  <a:pt x="20" y="216"/>
                </a:lnTo>
                <a:lnTo>
                  <a:pt x="20" y="216"/>
                </a:lnTo>
                <a:lnTo>
                  <a:pt x="0" y="202"/>
                </a:lnTo>
                <a:lnTo>
                  <a:pt x="0" y="202"/>
                </a:lnTo>
                <a:lnTo>
                  <a:pt x="2" y="194"/>
                </a:lnTo>
                <a:lnTo>
                  <a:pt x="6" y="186"/>
                </a:lnTo>
                <a:lnTo>
                  <a:pt x="10" y="180"/>
                </a:lnTo>
                <a:lnTo>
                  <a:pt x="16" y="172"/>
                </a:lnTo>
                <a:lnTo>
                  <a:pt x="30" y="160"/>
                </a:lnTo>
                <a:lnTo>
                  <a:pt x="42" y="148"/>
                </a:lnTo>
                <a:lnTo>
                  <a:pt x="42" y="148"/>
                </a:lnTo>
                <a:lnTo>
                  <a:pt x="46" y="128"/>
                </a:lnTo>
                <a:lnTo>
                  <a:pt x="46" y="108"/>
                </a:lnTo>
                <a:lnTo>
                  <a:pt x="44" y="72"/>
                </a:lnTo>
                <a:lnTo>
                  <a:pt x="44" y="72"/>
                </a:lnTo>
                <a:lnTo>
                  <a:pt x="48" y="70"/>
                </a:lnTo>
                <a:lnTo>
                  <a:pt x="48" y="70"/>
                </a:lnTo>
                <a:lnTo>
                  <a:pt x="58" y="74"/>
                </a:lnTo>
                <a:lnTo>
                  <a:pt x="58" y="74"/>
                </a:lnTo>
                <a:lnTo>
                  <a:pt x="60" y="82"/>
                </a:lnTo>
                <a:lnTo>
                  <a:pt x="66" y="96"/>
                </a:lnTo>
                <a:lnTo>
                  <a:pt x="72" y="104"/>
                </a:lnTo>
                <a:lnTo>
                  <a:pt x="76" y="110"/>
                </a:lnTo>
                <a:lnTo>
                  <a:pt x="82" y="116"/>
                </a:lnTo>
                <a:lnTo>
                  <a:pt x="90" y="120"/>
                </a:lnTo>
                <a:lnTo>
                  <a:pt x="90" y="120"/>
                </a:lnTo>
                <a:lnTo>
                  <a:pt x="110" y="120"/>
                </a:lnTo>
                <a:lnTo>
                  <a:pt x="110" y="120"/>
                </a:lnTo>
                <a:lnTo>
                  <a:pt x="118" y="104"/>
                </a:lnTo>
                <a:lnTo>
                  <a:pt x="122" y="92"/>
                </a:lnTo>
                <a:lnTo>
                  <a:pt x="126" y="80"/>
                </a:lnTo>
                <a:lnTo>
                  <a:pt x="132" y="66"/>
                </a:lnTo>
                <a:lnTo>
                  <a:pt x="132" y="66"/>
                </a:lnTo>
                <a:lnTo>
                  <a:pt x="134" y="54"/>
                </a:lnTo>
                <a:lnTo>
                  <a:pt x="134" y="54"/>
                </a:lnTo>
                <a:lnTo>
                  <a:pt x="96" y="18"/>
                </a:lnTo>
                <a:lnTo>
                  <a:pt x="96" y="18"/>
                </a:lnTo>
                <a:lnTo>
                  <a:pt x="98" y="10"/>
                </a:lnTo>
                <a:lnTo>
                  <a:pt x="102" y="6"/>
                </a:lnTo>
                <a:lnTo>
                  <a:pt x="106" y="4"/>
                </a:lnTo>
                <a:lnTo>
                  <a:pt x="112" y="0"/>
                </a:lnTo>
                <a:lnTo>
                  <a:pt x="112" y="0"/>
                </a:lnTo>
                <a:lnTo>
                  <a:pt x="118" y="0"/>
                </a:lnTo>
                <a:lnTo>
                  <a:pt x="118" y="0"/>
                </a:lnTo>
                <a:lnTo>
                  <a:pt x="128" y="12"/>
                </a:lnTo>
                <a:lnTo>
                  <a:pt x="140" y="24"/>
                </a:lnTo>
                <a:lnTo>
                  <a:pt x="150" y="40"/>
                </a:lnTo>
                <a:lnTo>
                  <a:pt x="160" y="60"/>
                </a:lnTo>
                <a:lnTo>
                  <a:pt x="160" y="60"/>
                </a:lnTo>
                <a:lnTo>
                  <a:pt x="176" y="80"/>
                </a:lnTo>
                <a:lnTo>
                  <a:pt x="176" y="80"/>
                </a:lnTo>
                <a:lnTo>
                  <a:pt x="248" y="94"/>
                </a:lnTo>
                <a:lnTo>
                  <a:pt x="248" y="94"/>
                </a:lnTo>
                <a:lnTo>
                  <a:pt x="264" y="106"/>
                </a:lnTo>
                <a:lnTo>
                  <a:pt x="264" y="106"/>
                </a:lnTo>
                <a:lnTo>
                  <a:pt x="272" y="126"/>
                </a:lnTo>
                <a:lnTo>
                  <a:pt x="280" y="150"/>
                </a:lnTo>
                <a:lnTo>
                  <a:pt x="286" y="162"/>
                </a:lnTo>
                <a:lnTo>
                  <a:pt x="294" y="174"/>
                </a:lnTo>
                <a:lnTo>
                  <a:pt x="302" y="184"/>
                </a:lnTo>
                <a:lnTo>
                  <a:pt x="314" y="194"/>
                </a:lnTo>
                <a:lnTo>
                  <a:pt x="314" y="194"/>
                </a:lnTo>
                <a:lnTo>
                  <a:pt x="318" y="202"/>
                </a:lnTo>
                <a:lnTo>
                  <a:pt x="318" y="202"/>
                </a:lnTo>
                <a:lnTo>
                  <a:pt x="336" y="200"/>
                </a:lnTo>
                <a:lnTo>
                  <a:pt x="348" y="198"/>
                </a:lnTo>
                <a:lnTo>
                  <a:pt x="358" y="194"/>
                </a:lnTo>
                <a:lnTo>
                  <a:pt x="358" y="194"/>
                </a:lnTo>
                <a:lnTo>
                  <a:pt x="360" y="182"/>
                </a:lnTo>
                <a:lnTo>
                  <a:pt x="360" y="180"/>
                </a:lnTo>
                <a:lnTo>
                  <a:pt x="362" y="180"/>
                </a:lnTo>
                <a:lnTo>
                  <a:pt x="366" y="180"/>
                </a:lnTo>
                <a:lnTo>
                  <a:pt x="380" y="180"/>
                </a:lnTo>
                <a:lnTo>
                  <a:pt x="380" y="180"/>
                </a:lnTo>
                <a:lnTo>
                  <a:pt x="388" y="194"/>
                </a:lnTo>
                <a:lnTo>
                  <a:pt x="392" y="206"/>
                </a:lnTo>
                <a:lnTo>
                  <a:pt x="394" y="220"/>
                </a:lnTo>
                <a:lnTo>
                  <a:pt x="394" y="220"/>
                </a:lnTo>
                <a:lnTo>
                  <a:pt x="382" y="224"/>
                </a:lnTo>
                <a:lnTo>
                  <a:pt x="370" y="226"/>
                </a:lnTo>
                <a:lnTo>
                  <a:pt x="348" y="226"/>
                </a:lnTo>
                <a:lnTo>
                  <a:pt x="348" y="226"/>
                </a:lnTo>
                <a:lnTo>
                  <a:pt x="338" y="250"/>
                </a:lnTo>
                <a:lnTo>
                  <a:pt x="338" y="250"/>
                </a:lnTo>
                <a:lnTo>
                  <a:pt x="334" y="274"/>
                </a:lnTo>
                <a:lnTo>
                  <a:pt x="334" y="274"/>
                </a:lnTo>
                <a:lnTo>
                  <a:pt x="330" y="280"/>
                </a:lnTo>
                <a:lnTo>
                  <a:pt x="326" y="284"/>
                </a:lnTo>
                <a:lnTo>
                  <a:pt x="326" y="292"/>
                </a:lnTo>
                <a:lnTo>
                  <a:pt x="326" y="302"/>
                </a:lnTo>
                <a:lnTo>
                  <a:pt x="326" y="302"/>
                </a:lnTo>
                <a:lnTo>
                  <a:pt x="368" y="342"/>
                </a:lnTo>
                <a:lnTo>
                  <a:pt x="368" y="342"/>
                </a:lnTo>
                <a:lnTo>
                  <a:pt x="372" y="344"/>
                </a:lnTo>
                <a:lnTo>
                  <a:pt x="380" y="346"/>
                </a:lnTo>
                <a:lnTo>
                  <a:pt x="388" y="350"/>
                </a:lnTo>
                <a:lnTo>
                  <a:pt x="390" y="354"/>
                </a:lnTo>
                <a:lnTo>
                  <a:pt x="392" y="360"/>
                </a:lnTo>
                <a:lnTo>
                  <a:pt x="392" y="360"/>
                </a:lnTo>
                <a:lnTo>
                  <a:pt x="408" y="374"/>
                </a:lnTo>
                <a:lnTo>
                  <a:pt x="408" y="374"/>
                </a:lnTo>
                <a:lnTo>
                  <a:pt x="456" y="378"/>
                </a:lnTo>
                <a:lnTo>
                  <a:pt x="456" y="378"/>
                </a:lnTo>
                <a:lnTo>
                  <a:pt x="466" y="386"/>
                </a:lnTo>
                <a:lnTo>
                  <a:pt x="466" y="386"/>
                </a:lnTo>
                <a:lnTo>
                  <a:pt x="466" y="402"/>
                </a:lnTo>
                <a:lnTo>
                  <a:pt x="466" y="402"/>
                </a:lnTo>
                <a:lnTo>
                  <a:pt x="458" y="408"/>
                </a:lnTo>
                <a:lnTo>
                  <a:pt x="450" y="412"/>
                </a:lnTo>
                <a:lnTo>
                  <a:pt x="434" y="416"/>
                </a:lnTo>
                <a:lnTo>
                  <a:pt x="426" y="420"/>
                </a:lnTo>
                <a:lnTo>
                  <a:pt x="422" y="424"/>
                </a:lnTo>
                <a:lnTo>
                  <a:pt x="418" y="430"/>
                </a:lnTo>
                <a:lnTo>
                  <a:pt x="416" y="440"/>
                </a:lnTo>
                <a:lnTo>
                  <a:pt x="416" y="440"/>
                </a:lnTo>
                <a:lnTo>
                  <a:pt x="420" y="450"/>
                </a:lnTo>
                <a:lnTo>
                  <a:pt x="420" y="456"/>
                </a:lnTo>
                <a:lnTo>
                  <a:pt x="420" y="460"/>
                </a:lnTo>
                <a:lnTo>
                  <a:pt x="420" y="460"/>
                </a:lnTo>
                <a:lnTo>
                  <a:pt x="408" y="466"/>
                </a:lnTo>
                <a:lnTo>
                  <a:pt x="400" y="472"/>
                </a:lnTo>
                <a:lnTo>
                  <a:pt x="400" y="472"/>
                </a:lnTo>
                <a:lnTo>
                  <a:pt x="400" y="522"/>
                </a:lnTo>
                <a:lnTo>
                  <a:pt x="400" y="522"/>
                </a:lnTo>
                <a:lnTo>
                  <a:pt x="392" y="532"/>
                </a:lnTo>
                <a:lnTo>
                  <a:pt x="384" y="540"/>
                </a:lnTo>
                <a:lnTo>
                  <a:pt x="378" y="546"/>
                </a:lnTo>
                <a:lnTo>
                  <a:pt x="368" y="550"/>
                </a:lnTo>
                <a:lnTo>
                  <a:pt x="352" y="556"/>
                </a:lnTo>
                <a:lnTo>
                  <a:pt x="330" y="560"/>
                </a:lnTo>
                <a:lnTo>
                  <a:pt x="330" y="560"/>
                </a:lnTo>
                <a:lnTo>
                  <a:pt x="316" y="566"/>
                </a:lnTo>
                <a:lnTo>
                  <a:pt x="302" y="570"/>
                </a:lnTo>
                <a:lnTo>
                  <a:pt x="290" y="570"/>
                </a:lnTo>
                <a:lnTo>
                  <a:pt x="278" y="566"/>
                </a:lnTo>
                <a:lnTo>
                  <a:pt x="278" y="566"/>
                </a:lnTo>
                <a:lnTo>
                  <a:pt x="268" y="556"/>
                </a:lnTo>
                <a:lnTo>
                  <a:pt x="260" y="546"/>
                </a:lnTo>
                <a:lnTo>
                  <a:pt x="256" y="536"/>
                </a:lnTo>
                <a:lnTo>
                  <a:pt x="250" y="530"/>
                </a:lnTo>
                <a:lnTo>
                  <a:pt x="250" y="530"/>
                </a:lnTo>
                <a:lnTo>
                  <a:pt x="242" y="530"/>
                </a:lnTo>
                <a:lnTo>
                  <a:pt x="238" y="532"/>
                </a:lnTo>
                <a:lnTo>
                  <a:pt x="234" y="542"/>
                </a:lnTo>
                <a:lnTo>
                  <a:pt x="234" y="542"/>
                </a:lnTo>
                <a:lnTo>
                  <a:pt x="226" y="574"/>
                </a:lnTo>
                <a:lnTo>
                  <a:pt x="226" y="574"/>
                </a:lnTo>
                <a:lnTo>
                  <a:pt x="216" y="574"/>
                </a:lnTo>
                <a:lnTo>
                  <a:pt x="216" y="574"/>
                </a:lnTo>
                <a:close/>
              </a:path>
            </a:pathLst>
          </a:custGeom>
          <a:solidFill>
            <a:srgbClr val="00A0E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7" name="Freeform 25"/>
          <p:cNvSpPr>
            <a:spLocks/>
          </p:cNvSpPr>
          <p:nvPr/>
        </p:nvSpPr>
        <p:spPr bwMode="auto">
          <a:xfrm>
            <a:off x="6619875" y="3635375"/>
            <a:ext cx="863600" cy="854075"/>
          </a:xfrm>
          <a:custGeom>
            <a:avLst/>
            <a:gdLst/>
            <a:ahLst/>
            <a:cxnLst>
              <a:cxn ang="0">
                <a:pos x="322" y="532"/>
              </a:cxn>
              <a:cxn ang="0">
                <a:pos x="308" y="518"/>
              </a:cxn>
              <a:cxn ang="0">
                <a:pos x="308" y="508"/>
              </a:cxn>
              <a:cxn ang="0">
                <a:pos x="354" y="484"/>
              </a:cxn>
              <a:cxn ang="0">
                <a:pos x="342" y="450"/>
              </a:cxn>
              <a:cxn ang="0">
                <a:pos x="298" y="444"/>
              </a:cxn>
              <a:cxn ang="0">
                <a:pos x="272" y="420"/>
              </a:cxn>
              <a:cxn ang="0">
                <a:pos x="240" y="400"/>
              </a:cxn>
              <a:cxn ang="0">
                <a:pos x="216" y="380"/>
              </a:cxn>
              <a:cxn ang="0">
                <a:pos x="216" y="364"/>
              </a:cxn>
              <a:cxn ang="0">
                <a:pos x="224" y="334"/>
              </a:cxn>
              <a:cxn ang="0">
                <a:pos x="254" y="314"/>
              </a:cxn>
              <a:cxn ang="0">
                <a:pos x="280" y="304"/>
              </a:cxn>
              <a:cxn ang="0">
                <a:pos x="264" y="250"/>
              </a:cxn>
              <a:cxn ang="0">
                <a:pos x="228" y="252"/>
              </a:cxn>
              <a:cxn ang="0">
                <a:pos x="202" y="272"/>
              </a:cxn>
              <a:cxn ang="0">
                <a:pos x="186" y="256"/>
              </a:cxn>
              <a:cxn ang="0">
                <a:pos x="152" y="186"/>
              </a:cxn>
              <a:cxn ang="0">
                <a:pos x="116" y="158"/>
              </a:cxn>
              <a:cxn ang="0">
                <a:pos x="58" y="146"/>
              </a:cxn>
              <a:cxn ang="0">
                <a:pos x="26" y="98"/>
              </a:cxn>
              <a:cxn ang="0">
                <a:pos x="0" y="56"/>
              </a:cxn>
              <a:cxn ang="0">
                <a:pos x="10" y="36"/>
              </a:cxn>
              <a:cxn ang="0">
                <a:pos x="30" y="52"/>
              </a:cxn>
              <a:cxn ang="0">
                <a:pos x="36" y="60"/>
              </a:cxn>
              <a:cxn ang="0">
                <a:pos x="60" y="90"/>
              </a:cxn>
              <a:cxn ang="0">
                <a:pos x="112" y="98"/>
              </a:cxn>
              <a:cxn ang="0">
                <a:pos x="140" y="68"/>
              </a:cxn>
              <a:cxn ang="0">
                <a:pos x="160" y="76"/>
              </a:cxn>
              <a:cxn ang="0">
                <a:pos x="200" y="50"/>
              </a:cxn>
              <a:cxn ang="0">
                <a:pos x="212" y="10"/>
              </a:cxn>
              <a:cxn ang="0">
                <a:pos x="236" y="0"/>
              </a:cxn>
              <a:cxn ang="0">
                <a:pos x="268" y="52"/>
              </a:cxn>
              <a:cxn ang="0">
                <a:pos x="338" y="88"/>
              </a:cxn>
              <a:cxn ang="0">
                <a:pos x="412" y="218"/>
              </a:cxn>
              <a:cxn ang="0">
                <a:pos x="424" y="258"/>
              </a:cxn>
              <a:cxn ang="0">
                <a:pos x="500" y="312"/>
              </a:cxn>
              <a:cxn ang="0">
                <a:pos x="526" y="336"/>
              </a:cxn>
              <a:cxn ang="0">
                <a:pos x="470" y="340"/>
              </a:cxn>
              <a:cxn ang="0">
                <a:pos x="504" y="374"/>
              </a:cxn>
              <a:cxn ang="0">
                <a:pos x="498" y="392"/>
              </a:cxn>
              <a:cxn ang="0">
                <a:pos x="540" y="420"/>
              </a:cxn>
              <a:cxn ang="0">
                <a:pos x="540" y="440"/>
              </a:cxn>
              <a:cxn ang="0">
                <a:pos x="502" y="468"/>
              </a:cxn>
              <a:cxn ang="0">
                <a:pos x="498" y="474"/>
              </a:cxn>
              <a:cxn ang="0">
                <a:pos x="452" y="514"/>
              </a:cxn>
              <a:cxn ang="0">
                <a:pos x="416" y="530"/>
              </a:cxn>
              <a:cxn ang="0">
                <a:pos x="342" y="538"/>
              </a:cxn>
            </a:cxnLst>
            <a:rect l="0" t="0" r="r" b="b"/>
            <a:pathLst>
              <a:path w="544" h="538">
                <a:moveTo>
                  <a:pt x="342" y="538"/>
                </a:moveTo>
                <a:lnTo>
                  <a:pt x="342" y="538"/>
                </a:lnTo>
                <a:lnTo>
                  <a:pt x="330" y="534"/>
                </a:lnTo>
                <a:lnTo>
                  <a:pt x="322" y="532"/>
                </a:lnTo>
                <a:lnTo>
                  <a:pt x="308" y="532"/>
                </a:lnTo>
                <a:lnTo>
                  <a:pt x="308" y="532"/>
                </a:lnTo>
                <a:lnTo>
                  <a:pt x="308" y="518"/>
                </a:lnTo>
                <a:lnTo>
                  <a:pt x="308" y="518"/>
                </a:lnTo>
                <a:lnTo>
                  <a:pt x="304" y="516"/>
                </a:lnTo>
                <a:lnTo>
                  <a:pt x="304" y="514"/>
                </a:lnTo>
                <a:lnTo>
                  <a:pt x="304" y="512"/>
                </a:lnTo>
                <a:lnTo>
                  <a:pt x="308" y="508"/>
                </a:lnTo>
                <a:lnTo>
                  <a:pt x="316" y="506"/>
                </a:lnTo>
                <a:lnTo>
                  <a:pt x="344" y="496"/>
                </a:lnTo>
                <a:lnTo>
                  <a:pt x="344" y="496"/>
                </a:lnTo>
                <a:lnTo>
                  <a:pt x="354" y="484"/>
                </a:lnTo>
                <a:lnTo>
                  <a:pt x="354" y="484"/>
                </a:lnTo>
                <a:lnTo>
                  <a:pt x="352" y="468"/>
                </a:lnTo>
                <a:lnTo>
                  <a:pt x="348" y="458"/>
                </a:lnTo>
                <a:lnTo>
                  <a:pt x="342" y="450"/>
                </a:lnTo>
                <a:lnTo>
                  <a:pt x="336" y="446"/>
                </a:lnTo>
                <a:lnTo>
                  <a:pt x="326" y="444"/>
                </a:lnTo>
                <a:lnTo>
                  <a:pt x="318" y="444"/>
                </a:lnTo>
                <a:lnTo>
                  <a:pt x="298" y="444"/>
                </a:lnTo>
                <a:lnTo>
                  <a:pt x="298" y="444"/>
                </a:lnTo>
                <a:lnTo>
                  <a:pt x="286" y="438"/>
                </a:lnTo>
                <a:lnTo>
                  <a:pt x="280" y="432"/>
                </a:lnTo>
                <a:lnTo>
                  <a:pt x="272" y="420"/>
                </a:lnTo>
                <a:lnTo>
                  <a:pt x="272" y="420"/>
                </a:lnTo>
                <a:lnTo>
                  <a:pt x="258" y="414"/>
                </a:lnTo>
                <a:lnTo>
                  <a:pt x="248" y="408"/>
                </a:lnTo>
                <a:lnTo>
                  <a:pt x="240" y="400"/>
                </a:lnTo>
                <a:lnTo>
                  <a:pt x="234" y="394"/>
                </a:lnTo>
                <a:lnTo>
                  <a:pt x="234" y="394"/>
                </a:lnTo>
                <a:lnTo>
                  <a:pt x="222" y="386"/>
                </a:lnTo>
                <a:lnTo>
                  <a:pt x="216" y="380"/>
                </a:lnTo>
                <a:lnTo>
                  <a:pt x="214" y="374"/>
                </a:lnTo>
                <a:lnTo>
                  <a:pt x="210" y="368"/>
                </a:lnTo>
                <a:lnTo>
                  <a:pt x="210" y="368"/>
                </a:lnTo>
                <a:lnTo>
                  <a:pt x="216" y="364"/>
                </a:lnTo>
                <a:lnTo>
                  <a:pt x="220" y="360"/>
                </a:lnTo>
                <a:lnTo>
                  <a:pt x="222" y="350"/>
                </a:lnTo>
                <a:lnTo>
                  <a:pt x="224" y="334"/>
                </a:lnTo>
                <a:lnTo>
                  <a:pt x="224" y="334"/>
                </a:lnTo>
                <a:lnTo>
                  <a:pt x="230" y="314"/>
                </a:lnTo>
                <a:lnTo>
                  <a:pt x="230" y="314"/>
                </a:lnTo>
                <a:lnTo>
                  <a:pt x="242" y="314"/>
                </a:lnTo>
                <a:lnTo>
                  <a:pt x="254" y="314"/>
                </a:lnTo>
                <a:lnTo>
                  <a:pt x="266" y="312"/>
                </a:lnTo>
                <a:lnTo>
                  <a:pt x="274" y="308"/>
                </a:lnTo>
                <a:lnTo>
                  <a:pt x="280" y="304"/>
                </a:lnTo>
                <a:lnTo>
                  <a:pt x="280" y="304"/>
                </a:lnTo>
                <a:lnTo>
                  <a:pt x="278" y="286"/>
                </a:lnTo>
                <a:lnTo>
                  <a:pt x="276" y="268"/>
                </a:lnTo>
                <a:lnTo>
                  <a:pt x="268" y="256"/>
                </a:lnTo>
                <a:lnTo>
                  <a:pt x="264" y="250"/>
                </a:lnTo>
                <a:lnTo>
                  <a:pt x="260" y="246"/>
                </a:lnTo>
                <a:lnTo>
                  <a:pt x="260" y="246"/>
                </a:lnTo>
                <a:lnTo>
                  <a:pt x="240" y="248"/>
                </a:lnTo>
                <a:lnTo>
                  <a:pt x="228" y="252"/>
                </a:lnTo>
                <a:lnTo>
                  <a:pt x="228" y="252"/>
                </a:lnTo>
                <a:lnTo>
                  <a:pt x="224" y="268"/>
                </a:lnTo>
                <a:lnTo>
                  <a:pt x="224" y="268"/>
                </a:lnTo>
                <a:lnTo>
                  <a:pt x="202" y="272"/>
                </a:lnTo>
                <a:lnTo>
                  <a:pt x="202" y="272"/>
                </a:lnTo>
                <a:lnTo>
                  <a:pt x="198" y="264"/>
                </a:lnTo>
                <a:lnTo>
                  <a:pt x="194" y="260"/>
                </a:lnTo>
                <a:lnTo>
                  <a:pt x="186" y="256"/>
                </a:lnTo>
                <a:lnTo>
                  <a:pt x="186" y="256"/>
                </a:lnTo>
                <a:lnTo>
                  <a:pt x="172" y="230"/>
                </a:lnTo>
                <a:lnTo>
                  <a:pt x="162" y="206"/>
                </a:lnTo>
                <a:lnTo>
                  <a:pt x="152" y="186"/>
                </a:lnTo>
                <a:lnTo>
                  <a:pt x="140" y="168"/>
                </a:lnTo>
                <a:lnTo>
                  <a:pt x="140" y="168"/>
                </a:lnTo>
                <a:lnTo>
                  <a:pt x="128" y="162"/>
                </a:lnTo>
                <a:lnTo>
                  <a:pt x="116" y="158"/>
                </a:lnTo>
                <a:lnTo>
                  <a:pt x="96" y="158"/>
                </a:lnTo>
                <a:lnTo>
                  <a:pt x="96" y="158"/>
                </a:lnTo>
                <a:lnTo>
                  <a:pt x="58" y="146"/>
                </a:lnTo>
                <a:lnTo>
                  <a:pt x="58" y="146"/>
                </a:lnTo>
                <a:lnTo>
                  <a:pt x="50" y="136"/>
                </a:lnTo>
                <a:lnTo>
                  <a:pt x="50" y="136"/>
                </a:lnTo>
                <a:lnTo>
                  <a:pt x="40" y="116"/>
                </a:lnTo>
                <a:lnTo>
                  <a:pt x="26" y="98"/>
                </a:lnTo>
                <a:lnTo>
                  <a:pt x="12" y="80"/>
                </a:lnTo>
                <a:lnTo>
                  <a:pt x="0" y="70"/>
                </a:lnTo>
                <a:lnTo>
                  <a:pt x="0" y="70"/>
                </a:lnTo>
                <a:lnTo>
                  <a:pt x="0" y="56"/>
                </a:lnTo>
                <a:lnTo>
                  <a:pt x="0" y="42"/>
                </a:lnTo>
                <a:lnTo>
                  <a:pt x="0" y="38"/>
                </a:lnTo>
                <a:lnTo>
                  <a:pt x="4" y="36"/>
                </a:lnTo>
                <a:lnTo>
                  <a:pt x="10" y="36"/>
                </a:lnTo>
                <a:lnTo>
                  <a:pt x="18" y="40"/>
                </a:lnTo>
                <a:lnTo>
                  <a:pt x="18" y="40"/>
                </a:lnTo>
                <a:lnTo>
                  <a:pt x="22" y="48"/>
                </a:lnTo>
                <a:lnTo>
                  <a:pt x="30" y="52"/>
                </a:lnTo>
                <a:lnTo>
                  <a:pt x="30" y="52"/>
                </a:lnTo>
                <a:lnTo>
                  <a:pt x="30" y="56"/>
                </a:lnTo>
                <a:lnTo>
                  <a:pt x="30" y="56"/>
                </a:lnTo>
                <a:lnTo>
                  <a:pt x="36" y="60"/>
                </a:lnTo>
                <a:lnTo>
                  <a:pt x="44" y="68"/>
                </a:lnTo>
                <a:lnTo>
                  <a:pt x="50" y="76"/>
                </a:lnTo>
                <a:lnTo>
                  <a:pt x="60" y="90"/>
                </a:lnTo>
                <a:lnTo>
                  <a:pt x="60" y="90"/>
                </a:lnTo>
                <a:lnTo>
                  <a:pt x="68" y="92"/>
                </a:lnTo>
                <a:lnTo>
                  <a:pt x="80" y="96"/>
                </a:lnTo>
                <a:lnTo>
                  <a:pt x="112" y="98"/>
                </a:lnTo>
                <a:lnTo>
                  <a:pt x="112" y="98"/>
                </a:lnTo>
                <a:lnTo>
                  <a:pt x="118" y="94"/>
                </a:lnTo>
                <a:lnTo>
                  <a:pt x="124" y="88"/>
                </a:lnTo>
                <a:lnTo>
                  <a:pt x="134" y="74"/>
                </a:lnTo>
                <a:lnTo>
                  <a:pt x="140" y="68"/>
                </a:lnTo>
                <a:lnTo>
                  <a:pt x="146" y="66"/>
                </a:lnTo>
                <a:lnTo>
                  <a:pt x="150" y="66"/>
                </a:lnTo>
                <a:lnTo>
                  <a:pt x="154" y="68"/>
                </a:lnTo>
                <a:lnTo>
                  <a:pt x="160" y="76"/>
                </a:lnTo>
                <a:lnTo>
                  <a:pt x="160" y="76"/>
                </a:lnTo>
                <a:lnTo>
                  <a:pt x="178" y="78"/>
                </a:lnTo>
                <a:lnTo>
                  <a:pt x="178" y="78"/>
                </a:lnTo>
                <a:lnTo>
                  <a:pt x="200" y="50"/>
                </a:lnTo>
                <a:lnTo>
                  <a:pt x="200" y="50"/>
                </a:lnTo>
                <a:lnTo>
                  <a:pt x="202" y="32"/>
                </a:lnTo>
                <a:lnTo>
                  <a:pt x="208" y="16"/>
                </a:lnTo>
                <a:lnTo>
                  <a:pt x="212" y="10"/>
                </a:lnTo>
                <a:lnTo>
                  <a:pt x="218" y="4"/>
                </a:lnTo>
                <a:lnTo>
                  <a:pt x="226" y="2"/>
                </a:lnTo>
                <a:lnTo>
                  <a:pt x="236" y="0"/>
                </a:lnTo>
                <a:lnTo>
                  <a:pt x="236" y="0"/>
                </a:lnTo>
                <a:lnTo>
                  <a:pt x="236" y="26"/>
                </a:lnTo>
                <a:lnTo>
                  <a:pt x="236" y="26"/>
                </a:lnTo>
                <a:lnTo>
                  <a:pt x="268" y="52"/>
                </a:lnTo>
                <a:lnTo>
                  <a:pt x="268" y="52"/>
                </a:lnTo>
                <a:lnTo>
                  <a:pt x="284" y="58"/>
                </a:lnTo>
                <a:lnTo>
                  <a:pt x="300" y="68"/>
                </a:lnTo>
                <a:lnTo>
                  <a:pt x="318" y="78"/>
                </a:lnTo>
                <a:lnTo>
                  <a:pt x="338" y="88"/>
                </a:lnTo>
                <a:lnTo>
                  <a:pt x="338" y="88"/>
                </a:lnTo>
                <a:lnTo>
                  <a:pt x="372" y="150"/>
                </a:lnTo>
                <a:lnTo>
                  <a:pt x="390" y="184"/>
                </a:lnTo>
                <a:lnTo>
                  <a:pt x="412" y="218"/>
                </a:lnTo>
                <a:lnTo>
                  <a:pt x="412" y="218"/>
                </a:lnTo>
                <a:lnTo>
                  <a:pt x="414" y="230"/>
                </a:lnTo>
                <a:lnTo>
                  <a:pt x="418" y="244"/>
                </a:lnTo>
                <a:lnTo>
                  <a:pt x="424" y="258"/>
                </a:lnTo>
                <a:lnTo>
                  <a:pt x="432" y="274"/>
                </a:lnTo>
                <a:lnTo>
                  <a:pt x="432" y="274"/>
                </a:lnTo>
                <a:lnTo>
                  <a:pt x="478" y="298"/>
                </a:lnTo>
                <a:lnTo>
                  <a:pt x="500" y="312"/>
                </a:lnTo>
                <a:lnTo>
                  <a:pt x="526" y="330"/>
                </a:lnTo>
                <a:lnTo>
                  <a:pt x="526" y="330"/>
                </a:lnTo>
                <a:lnTo>
                  <a:pt x="526" y="336"/>
                </a:lnTo>
                <a:lnTo>
                  <a:pt x="526" y="336"/>
                </a:lnTo>
                <a:lnTo>
                  <a:pt x="522" y="340"/>
                </a:lnTo>
                <a:lnTo>
                  <a:pt x="514" y="340"/>
                </a:lnTo>
                <a:lnTo>
                  <a:pt x="496" y="342"/>
                </a:lnTo>
                <a:lnTo>
                  <a:pt x="470" y="340"/>
                </a:lnTo>
                <a:lnTo>
                  <a:pt x="470" y="340"/>
                </a:lnTo>
                <a:lnTo>
                  <a:pt x="470" y="362"/>
                </a:lnTo>
                <a:lnTo>
                  <a:pt x="470" y="362"/>
                </a:lnTo>
                <a:lnTo>
                  <a:pt x="504" y="374"/>
                </a:lnTo>
                <a:lnTo>
                  <a:pt x="504" y="374"/>
                </a:lnTo>
                <a:lnTo>
                  <a:pt x="500" y="380"/>
                </a:lnTo>
                <a:lnTo>
                  <a:pt x="498" y="386"/>
                </a:lnTo>
                <a:lnTo>
                  <a:pt x="498" y="392"/>
                </a:lnTo>
                <a:lnTo>
                  <a:pt x="500" y="400"/>
                </a:lnTo>
                <a:lnTo>
                  <a:pt x="500" y="400"/>
                </a:lnTo>
                <a:lnTo>
                  <a:pt x="540" y="420"/>
                </a:lnTo>
                <a:lnTo>
                  <a:pt x="540" y="420"/>
                </a:lnTo>
                <a:lnTo>
                  <a:pt x="544" y="426"/>
                </a:lnTo>
                <a:lnTo>
                  <a:pt x="544" y="426"/>
                </a:lnTo>
                <a:lnTo>
                  <a:pt x="542" y="434"/>
                </a:lnTo>
                <a:lnTo>
                  <a:pt x="540" y="440"/>
                </a:lnTo>
                <a:lnTo>
                  <a:pt x="536" y="446"/>
                </a:lnTo>
                <a:lnTo>
                  <a:pt x="530" y="450"/>
                </a:lnTo>
                <a:lnTo>
                  <a:pt x="516" y="460"/>
                </a:lnTo>
                <a:lnTo>
                  <a:pt x="502" y="468"/>
                </a:lnTo>
                <a:lnTo>
                  <a:pt x="502" y="468"/>
                </a:lnTo>
                <a:lnTo>
                  <a:pt x="502" y="472"/>
                </a:lnTo>
                <a:lnTo>
                  <a:pt x="502" y="472"/>
                </a:lnTo>
                <a:lnTo>
                  <a:pt x="498" y="474"/>
                </a:lnTo>
                <a:lnTo>
                  <a:pt x="492" y="478"/>
                </a:lnTo>
                <a:lnTo>
                  <a:pt x="478" y="490"/>
                </a:lnTo>
                <a:lnTo>
                  <a:pt x="452" y="514"/>
                </a:lnTo>
                <a:lnTo>
                  <a:pt x="452" y="514"/>
                </a:lnTo>
                <a:lnTo>
                  <a:pt x="418" y="526"/>
                </a:lnTo>
                <a:lnTo>
                  <a:pt x="418" y="526"/>
                </a:lnTo>
                <a:lnTo>
                  <a:pt x="416" y="530"/>
                </a:lnTo>
                <a:lnTo>
                  <a:pt x="416" y="530"/>
                </a:lnTo>
                <a:lnTo>
                  <a:pt x="366" y="528"/>
                </a:lnTo>
                <a:lnTo>
                  <a:pt x="366" y="528"/>
                </a:lnTo>
                <a:lnTo>
                  <a:pt x="354" y="532"/>
                </a:lnTo>
                <a:lnTo>
                  <a:pt x="342" y="538"/>
                </a:lnTo>
                <a:lnTo>
                  <a:pt x="342" y="538"/>
                </a:lnTo>
                <a:close/>
              </a:path>
            </a:pathLst>
          </a:custGeom>
          <a:solidFill>
            <a:srgbClr val="00A0E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8" name="Freeform 26"/>
          <p:cNvSpPr>
            <a:spLocks/>
          </p:cNvSpPr>
          <p:nvPr/>
        </p:nvSpPr>
        <p:spPr bwMode="auto">
          <a:xfrm>
            <a:off x="5727700" y="3489325"/>
            <a:ext cx="889000" cy="860425"/>
          </a:xfrm>
          <a:custGeom>
            <a:avLst/>
            <a:gdLst/>
            <a:ahLst/>
            <a:cxnLst>
              <a:cxn ang="0">
                <a:pos x="434" y="536"/>
              </a:cxn>
              <a:cxn ang="0">
                <a:pos x="400" y="518"/>
              </a:cxn>
              <a:cxn ang="0">
                <a:pos x="346" y="512"/>
              </a:cxn>
              <a:cxn ang="0">
                <a:pos x="316" y="476"/>
              </a:cxn>
              <a:cxn ang="0">
                <a:pos x="282" y="454"/>
              </a:cxn>
              <a:cxn ang="0">
                <a:pos x="116" y="434"/>
              </a:cxn>
              <a:cxn ang="0">
                <a:pos x="84" y="412"/>
              </a:cxn>
              <a:cxn ang="0">
                <a:pos x="68" y="398"/>
              </a:cxn>
              <a:cxn ang="0">
                <a:pos x="58" y="370"/>
              </a:cxn>
              <a:cxn ang="0">
                <a:pos x="18" y="292"/>
              </a:cxn>
              <a:cxn ang="0">
                <a:pos x="2" y="246"/>
              </a:cxn>
              <a:cxn ang="0">
                <a:pos x="14" y="206"/>
              </a:cxn>
              <a:cxn ang="0">
                <a:pos x="50" y="182"/>
              </a:cxn>
              <a:cxn ang="0">
                <a:pos x="68" y="172"/>
              </a:cxn>
              <a:cxn ang="0">
                <a:pos x="104" y="164"/>
              </a:cxn>
              <a:cxn ang="0">
                <a:pos x="138" y="144"/>
              </a:cxn>
              <a:cxn ang="0">
                <a:pos x="208" y="128"/>
              </a:cxn>
              <a:cxn ang="0">
                <a:pos x="234" y="106"/>
              </a:cxn>
              <a:cxn ang="0">
                <a:pos x="266" y="74"/>
              </a:cxn>
              <a:cxn ang="0">
                <a:pos x="280" y="44"/>
              </a:cxn>
              <a:cxn ang="0">
                <a:pos x="284" y="0"/>
              </a:cxn>
              <a:cxn ang="0">
                <a:pos x="414" y="12"/>
              </a:cxn>
              <a:cxn ang="0">
                <a:pos x="428" y="32"/>
              </a:cxn>
              <a:cxn ang="0">
                <a:pos x="444" y="58"/>
              </a:cxn>
              <a:cxn ang="0">
                <a:pos x="438" y="82"/>
              </a:cxn>
              <a:cxn ang="0">
                <a:pos x="418" y="96"/>
              </a:cxn>
              <a:cxn ang="0">
                <a:pos x="408" y="118"/>
              </a:cxn>
              <a:cxn ang="0">
                <a:pos x="396" y="122"/>
              </a:cxn>
              <a:cxn ang="0">
                <a:pos x="432" y="156"/>
              </a:cxn>
              <a:cxn ang="0">
                <a:pos x="434" y="162"/>
              </a:cxn>
              <a:cxn ang="0">
                <a:pos x="466" y="186"/>
              </a:cxn>
              <a:cxn ang="0">
                <a:pos x="498" y="192"/>
              </a:cxn>
              <a:cxn ang="0">
                <a:pos x="516" y="188"/>
              </a:cxn>
              <a:cxn ang="0">
                <a:pos x="532" y="204"/>
              </a:cxn>
              <a:cxn ang="0">
                <a:pos x="558" y="234"/>
              </a:cxn>
              <a:cxn ang="0">
                <a:pos x="554" y="244"/>
              </a:cxn>
              <a:cxn ang="0">
                <a:pos x="544" y="282"/>
              </a:cxn>
              <a:cxn ang="0">
                <a:pos x="528" y="276"/>
              </a:cxn>
              <a:cxn ang="0">
                <a:pos x="500" y="234"/>
              </a:cxn>
              <a:cxn ang="0">
                <a:pos x="472" y="232"/>
              </a:cxn>
              <a:cxn ang="0">
                <a:pos x="474" y="302"/>
              </a:cxn>
              <a:cxn ang="0">
                <a:pos x="442" y="344"/>
              </a:cxn>
              <a:cxn ang="0">
                <a:pos x="428" y="376"/>
              </a:cxn>
              <a:cxn ang="0">
                <a:pos x="450" y="392"/>
              </a:cxn>
              <a:cxn ang="0">
                <a:pos x="460" y="430"/>
              </a:cxn>
              <a:cxn ang="0">
                <a:pos x="474" y="444"/>
              </a:cxn>
              <a:cxn ang="0">
                <a:pos x="486" y="446"/>
              </a:cxn>
              <a:cxn ang="0">
                <a:pos x="504" y="434"/>
              </a:cxn>
              <a:cxn ang="0">
                <a:pos x="520" y="448"/>
              </a:cxn>
              <a:cxn ang="0">
                <a:pos x="530" y="484"/>
              </a:cxn>
              <a:cxn ang="0">
                <a:pos x="526" y="502"/>
              </a:cxn>
              <a:cxn ang="0">
                <a:pos x="492" y="522"/>
              </a:cxn>
              <a:cxn ang="0">
                <a:pos x="478" y="542"/>
              </a:cxn>
            </a:cxnLst>
            <a:rect l="0" t="0" r="r" b="b"/>
            <a:pathLst>
              <a:path w="560" h="542">
                <a:moveTo>
                  <a:pt x="478" y="542"/>
                </a:moveTo>
                <a:lnTo>
                  <a:pt x="478" y="542"/>
                </a:lnTo>
                <a:lnTo>
                  <a:pt x="434" y="536"/>
                </a:lnTo>
                <a:lnTo>
                  <a:pt x="434" y="536"/>
                </a:lnTo>
                <a:lnTo>
                  <a:pt x="400" y="518"/>
                </a:lnTo>
                <a:lnTo>
                  <a:pt x="400" y="518"/>
                </a:lnTo>
                <a:lnTo>
                  <a:pt x="376" y="518"/>
                </a:lnTo>
                <a:lnTo>
                  <a:pt x="360" y="516"/>
                </a:lnTo>
                <a:lnTo>
                  <a:pt x="346" y="512"/>
                </a:lnTo>
                <a:lnTo>
                  <a:pt x="334" y="502"/>
                </a:lnTo>
                <a:lnTo>
                  <a:pt x="334" y="502"/>
                </a:lnTo>
                <a:lnTo>
                  <a:pt x="316" y="476"/>
                </a:lnTo>
                <a:lnTo>
                  <a:pt x="316" y="476"/>
                </a:lnTo>
                <a:lnTo>
                  <a:pt x="282" y="454"/>
                </a:lnTo>
                <a:lnTo>
                  <a:pt x="282" y="454"/>
                </a:lnTo>
                <a:lnTo>
                  <a:pt x="162" y="452"/>
                </a:lnTo>
                <a:lnTo>
                  <a:pt x="162" y="452"/>
                </a:lnTo>
                <a:lnTo>
                  <a:pt x="116" y="434"/>
                </a:lnTo>
                <a:lnTo>
                  <a:pt x="96" y="424"/>
                </a:lnTo>
                <a:lnTo>
                  <a:pt x="90" y="418"/>
                </a:lnTo>
                <a:lnTo>
                  <a:pt x="84" y="412"/>
                </a:lnTo>
                <a:lnTo>
                  <a:pt x="84" y="412"/>
                </a:lnTo>
                <a:lnTo>
                  <a:pt x="74" y="406"/>
                </a:lnTo>
                <a:lnTo>
                  <a:pt x="68" y="398"/>
                </a:lnTo>
                <a:lnTo>
                  <a:pt x="60" y="386"/>
                </a:lnTo>
                <a:lnTo>
                  <a:pt x="60" y="386"/>
                </a:lnTo>
                <a:lnTo>
                  <a:pt x="58" y="370"/>
                </a:lnTo>
                <a:lnTo>
                  <a:pt x="54" y="356"/>
                </a:lnTo>
                <a:lnTo>
                  <a:pt x="42" y="332"/>
                </a:lnTo>
                <a:lnTo>
                  <a:pt x="18" y="292"/>
                </a:lnTo>
                <a:lnTo>
                  <a:pt x="18" y="292"/>
                </a:lnTo>
                <a:lnTo>
                  <a:pt x="2" y="246"/>
                </a:lnTo>
                <a:lnTo>
                  <a:pt x="2" y="246"/>
                </a:lnTo>
                <a:lnTo>
                  <a:pt x="0" y="208"/>
                </a:lnTo>
                <a:lnTo>
                  <a:pt x="0" y="208"/>
                </a:lnTo>
                <a:lnTo>
                  <a:pt x="14" y="206"/>
                </a:lnTo>
                <a:lnTo>
                  <a:pt x="26" y="198"/>
                </a:lnTo>
                <a:lnTo>
                  <a:pt x="40" y="190"/>
                </a:lnTo>
                <a:lnTo>
                  <a:pt x="50" y="182"/>
                </a:lnTo>
                <a:lnTo>
                  <a:pt x="50" y="182"/>
                </a:lnTo>
                <a:lnTo>
                  <a:pt x="58" y="176"/>
                </a:lnTo>
                <a:lnTo>
                  <a:pt x="68" y="172"/>
                </a:lnTo>
                <a:lnTo>
                  <a:pt x="68" y="172"/>
                </a:lnTo>
                <a:lnTo>
                  <a:pt x="86" y="170"/>
                </a:lnTo>
                <a:lnTo>
                  <a:pt x="104" y="164"/>
                </a:lnTo>
                <a:lnTo>
                  <a:pt x="120" y="156"/>
                </a:lnTo>
                <a:lnTo>
                  <a:pt x="138" y="144"/>
                </a:lnTo>
                <a:lnTo>
                  <a:pt x="138" y="144"/>
                </a:lnTo>
                <a:lnTo>
                  <a:pt x="154" y="142"/>
                </a:lnTo>
                <a:lnTo>
                  <a:pt x="172" y="138"/>
                </a:lnTo>
                <a:lnTo>
                  <a:pt x="208" y="128"/>
                </a:lnTo>
                <a:lnTo>
                  <a:pt x="208" y="128"/>
                </a:lnTo>
                <a:lnTo>
                  <a:pt x="222" y="118"/>
                </a:lnTo>
                <a:lnTo>
                  <a:pt x="234" y="106"/>
                </a:lnTo>
                <a:lnTo>
                  <a:pt x="258" y="82"/>
                </a:lnTo>
                <a:lnTo>
                  <a:pt x="258" y="82"/>
                </a:lnTo>
                <a:lnTo>
                  <a:pt x="266" y="74"/>
                </a:lnTo>
                <a:lnTo>
                  <a:pt x="274" y="64"/>
                </a:lnTo>
                <a:lnTo>
                  <a:pt x="278" y="54"/>
                </a:lnTo>
                <a:lnTo>
                  <a:pt x="280" y="44"/>
                </a:lnTo>
                <a:lnTo>
                  <a:pt x="284" y="20"/>
                </a:lnTo>
                <a:lnTo>
                  <a:pt x="284" y="0"/>
                </a:lnTo>
                <a:lnTo>
                  <a:pt x="284" y="0"/>
                </a:lnTo>
                <a:lnTo>
                  <a:pt x="338" y="12"/>
                </a:lnTo>
                <a:lnTo>
                  <a:pt x="338" y="12"/>
                </a:lnTo>
                <a:lnTo>
                  <a:pt x="414" y="12"/>
                </a:lnTo>
                <a:lnTo>
                  <a:pt x="414" y="12"/>
                </a:lnTo>
                <a:lnTo>
                  <a:pt x="428" y="32"/>
                </a:lnTo>
                <a:lnTo>
                  <a:pt x="428" y="32"/>
                </a:lnTo>
                <a:lnTo>
                  <a:pt x="436" y="38"/>
                </a:lnTo>
                <a:lnTo>
                  <a:pt x="442" y="50"/>
                </a:lnTo>
                <a:lnTo>
                  <a:pt x="444" y="58"/>
                </a:lnTo>
                <a:lnTo>
                  <a:pt x="444" y="66"/>
                </a:lnTo>
                <a:lnTo>
                  <a:pt x="442" y="74"/>
                </a:lnTo>
                <a:lnTo>
                  <a:pt x="438" y="82"/>
                </a:lnTo>
                <a:lnTo>
                  <a:pt x="438" y="82"/>
                </a:lnTo>
                <a:lnTo>
                  <a:pt x="426" y="88"/>
                </a:lnTo>
                <a:lnTo>
                  <a:pt x="418" y="96"/>
                </a:lnTo>
                <a:lnTo>
                  <a:pt x="412" y="104"/>
                </a:lnTo>
                <a:lnTo>
                  <a:pt x="408" y="118"/>
                </a:lnTo>
                <a:lnTo>
                  <a:pt x="408" y="118"/>
                </a:lnTo>
                <a:lnTo>
                  <a:pt x="402" y="120"/>
                </a:lnTo>
                <a:lnTo>
                  <a:pt x="396" y="122"/>
                </a:lnTo>
                <a:lnTo>
                  <a:pt x="396" y="122"/>
                </a:lnTo>
                <a:lnTo>
                  <a:pt x="396" y="130"/>
                </a:lnTo>
                <a:lnTo>
                  <a:pt x="396" y="130"/>
                </a:lnTo>
                <a:lnTo>
                  <a:pt x="432" y="156"/>
                </a:lnTo>
                <a:lnTo>
                  <a:pt x="432" y="156"/>
                </a:lnTo>
                <a:lnTo>
                  <a:pt x="434" y="162"/>
                </a:lnTo>
                <a:lnTo>
                  <a:pt x="434" y="162"/>
                </a:lnTo>
                <a:lnTo>
                  <a:pt x="448" y="174"/>
                </a:lnTo>
                <a:lnTo>
                  <a:pt x="456" y="180"/>
                </a:lnTo>
                <a:lnTo>
                  <a:pt x="466" y="186"/>
                </a:lnTo>
                <a:lnTo>
                  <a:pt x="476" y="192"/>
                </a:lnTo>
                <a:lnTo>
                  <a:pt x="488" y="194"/>
                </a:lnTo>
                <a:lnTo>
                  <a:pt x="498" y="192"/>
                </a:lnTo>
                <a:lnTo>
                  <a:pt x="510" y="186"/>
                </a:lnTo>
                <a:lnTo>
                  <a:pt x="510" y="186"/>
                </a:lnTo>
                <a:lnTo>
                  <a:pt x="516" y="188"/>
                </a:lnTo>
                <a:lnTo>
                  <a:pt x="520" y="192"/>
                </a:lnTo>
                <a:lnTo>
                  <a:pt x="532" y="204"/>
                </a:lnTo>
                <a:lnTo>
                  <a:pt x="532" y="204"/>
                </a:lnTo>
                <a:lnTo>
                  <a:pt x="560" y="226"/>
                </a:lnTo>
                <a:lnTo>
                  <a:pt x="560" y="226"/>
                </a:lnTo>
                <a:lnTo>
                  <a:pt x="558" y="234"/>
                </a:lnTo>
                <a:lnTo>
                  <a:pt x="558" y="234"/>
                </a:lnTo>
                <a:lnTo>
                  <a:pt x="556" y="240"/>
                </a:lnTo>
                <a:lnTo>
                  <a:pt x="554" y="244"/>
                </a:lnTo>
                <a:lnTo>
                  <a:pt x="550" y="256"/>
                </a:lnTo>
                <a:lnTo>
                  <a:pt x="548" y="270"/>
                </a:lnTo>
                <a:lnTo>
                  <a:pt x="544" y="282"/>
                </a:lnTo>
                <a:lnTo>
                  <a:pt x="544" y="282"/>
                </a:lnTo>
                <a:lnTo>
                  <a:pt x="528" y="276"/>
                </a:lnTo>
                <a:lnTo>
                  <a:pt x="528" y="276"/>
                </a:lnTo>
                <a:lnTo>
                  <a:pt x="514" y="256"/>
                </a:lnTo>
                <a:lnTo>
                  <a:pt x="504" y="240"/>
                </a:lnTo>
                <a:lnTo>
                  <a:pt x="500" y="234"/>
                </a:lnTo>
                <a:lnTo>
                  <a:pt x="492" y="232"/>
                </a:lnTo>
                <a:lnTo>
                  <a:pt x="484" y="230"/>
                </a:lnTo>
                <a:lnTo>
                  <a:pt x="472" y="232"/>
                </a:lnTo>
                <a:lnTo>
                  <a:pt x="472" y="232"/>
                </a:lnTo>
                <a:lnTo>
                  <a:pt x="474" y="302"/>
                </a:lnTo>
                <a:lnTo>
                  <a:pt x="474" y="302"/>
                </a:lnTo>
                <a:lnTo>
                  <a:pt x="466" y="316"/>
                </a:lnTo>
                <a:lnTo>
                  <a:pt x="454" y="330"/>
                </a:lnTo>
                <a:lnTo>
                  <a:pt x="442" y="344"/>
                </a:lnTo>
                <a:lnTo>
                  <a:pt x="428" y="354"/>
                </a:lnTo>
                <a:lnTo>
                  <a:pt x="428" y="354"/>
                </a:lnTo>
                <a:lnTo>
                  <a:pt x="428" y="376"/>
                </a:lnTo>
                <a:lnTo>
                  <a:pt x="428" y="376"/>
                </a:lnTo>
                <a:lnTo>
                  <a:pt x="436" y="384"/>
                </a:lnTo>
                <a:lnTo>
                  <a:pt x="450" y="392"/>
                </a:lnTo>
                <a:lnTo>
                  <a:pt x="450" y="392"/>
                </a:lnTo>
                <a:lnTo>
                  <a:pt x="460" y="430"/>
                </a:lnTo>
                <a:lnTo>
                  <a:pt x="460" y="430"/>
                </a:lnTo>
                <a:lnTo>
                  <a:pt x="462" y="434"/>
                </a:lnTo>
                <a:lnTo>
                  <a:pt x="466" y="438"/>
                </a:lnTo>
                <a:lnTo>
                  <a:pt x="474" y="444"/>
                </a:lnTo>
                <a:lnTo>
                  <a:pt x="480" y="446"/>
                </a:lnTo>
                <a:lnTo>
                  <a:pt x="486" y="446"/>
                </a:lnTo>
                <a:lnTo>
                  <a:pt x="486" y="446"/>
                </a:lnTo>
                <a:lnTo>
                  <a:pt x="492" y="440"/>
                </a:lnTo>
                <a:lnTo>
                  <a:pt x="498" y="436"/>
                </a:lnTo>
                <a:lnTo>
                  <a:pt x="504" y="434"/>
                </a:lnTo>
                <a:lnTo>
                  <a:pt x="514" y="436"/>
                </a:lnTo>
                <a:lnTo>
                  <a:pt x="514" y="436"/>
                </a:lnTo>
                <a:lnTo>
                  <a:pt x="520" y="448"/>
                </a:lnTo>
                <a:lnTo>
                  <a:pt x="526" y="464"/>
                </a:lnTo>
                <a:lnTo>
                  <a:pt x="528" y="474"/>
                </a:lnTo>
                <a:lnTo>
                  <a:pt x="530" y="484"/>
                </a:lnTo>
                <a:lnTo>
                  <a:pt x="530" y="492"/>
                </a:lnTo>
                <a:lnTo>
                  <a:pt x="526" y="502"/>
                </a:lnTo>
                <a:lnTo>
                  <a:pt x="526" y="502"/>
                </a:lnTo>
                <a:lnTo>
                  <a:pt x="516" y="504"/>
                </a:lnTo>
                <a:lnTo>
                  <a:pt x="506" y="510"/>
                </a:lnTo>
                <a:lnTo>
                  <a:pt x="492" y="522"/>
                </a:lnTo>
                <a:lnTo>
                  <a:pt x="492" y="522"/>
                </a:lnTo>
                <a:lnTo>
                  <a:pt x="478" y="542"/>
                </a:lnTo>
                <a:lnTo>
                  <a:pt x="478" y="542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59" name="Freeform 27"/>
          <p:cNvSpPr>
            <a:spLocks/>
          </p:cNvSpPr>
          <p:nvPr/>
        </p:nvSpPr>
        <p:spPr bwMode="auto">
          <a:xfrm>
            <a:off x="5026025" y="2933700"/>
            <a:ext cx="777875" cy="1409700"/>
          </a:xfrm>
          <a:custGeom>
            <a:avLst/>
            <a:gdLst/>
            <a:ahLst/>
            <a:cxnLst>
              <a:cxn ang="0">
                <a:pos x="320" y="878"/>
              </a:cxn>
              <a:cxn ang="0">
                <a:pos x="252" y="834"/>
              </a:cxn>
              <a:cxn ang="0">
                <a:pos x="196" y="838"/>
              </a:cxn>
              <a:cxn ang="0">
                <a:pos x="170" y="842"/>
              </a:cxn>
              <a:cxn ang="0">
                <a:pos x="136" y="824"/>
              </a:cxn>
              <a:cxn ang="0">
                <a:pos x="106" y="804"/>
              </a:cxn>
              <a:cxn ang="0">
                <a:pos x="56" y="800"/>
              </a:cxn>
              <a:cxn ang="0">
                <a:pos x="12" y="776"/>
              </a:cxn>
              <a:cxn ang="0">
                <a:pos x="20" y="744"/>
              </a:cxn>
              <a:cxn ang="0">
                <a:pos x="8" y="726"/>
              </a:cxn>
              <a:cxn ang="0">
                <a:pos x="0" y="706"/>
              </a:cxn>
              <a:cxn ang="0">
                <a:pos x="62" y="696"/>
              </a:cxn>
              <a:cxn ang="0">
                <a:pos x="66" y="648"/>
              </a:cxn>
              <a:cxn ang="0">
                <a:pos x="52" y="602"/>
              </a:cxn>
              <a:cxn ang="0">
                <a:pos x="56" y="536"/>
              </a:cxn>
              <a:cxn ang="0">
                <a:pos x="104" y="530"/>
              </a:cxn>
              <a:cxn ang="0">
                <a:pos x="168" y="548"/>
              </a:cxn>
              <a:cxn ang="0">
                <a:pos x="172" y="504"/>
              </a:cxn>
              <a:cxn ang="0">
                <a:pos x="190" y="494"/>
              </a:cxn>
              <a:cxn ang="0">
                <a:pos x="214" y="500"/>
              </a:cxn>
              <a:cxn ang="0">
                <a:pos x="248" y="478"/>
              </a:cxn>
              <a:cxn ang="0">
                <a:pos x="246" y="416"/>
              </a:cxn>
              <a:cxn ang="0">
                <a:pos x="256" y="384"/>
              </a:cxn>
              <a:cxn ang="0">
                <a:pos x="240" y="362"/>
              </a:cxn>
              <a:cxn ang="0">
                <a:pos x="196" y="334"/>
              </a:cxn>
              <a:cxn ang="0">
                <a:pos x="152" y="318"/>
              </a:cxn>
              <a:cxn ang="0">
                <a:pos x="126" y="296"/>
              </a:cxn>
              <a:cxn ang="0">
                <a:pos x="130" y="244"/>
              </a:cxn>
              <a:cxn ang="0">
                <a:pos x="148" y="222"/>
              </a:cxn>
              <a:cxn ang="0">
                <a:pos x="184" y="226"/>
              </a:cxn>
              <a:cxn ang="0">
                <a:pos x="270" y="220"/>
              </a:cxn>
              <a:cxn ang="0">
                <a:pos x="278" y="162"/>
              </a:cxn>
              <a:cxn ang="0">
                <a:pos x="280" y="130"/>
              </a:cxn>
              <a:cxn ang="0">
                <a:pos x="304" y="104"/>
              </a:cxn>
              <a:cxn ang="0">
                <a:pos x="364" y="38"/>
              </a:cxn>
              <a:cxn ang="0">
                <a:pos x="404" y="28"/>
              </a:cxn>
              <a:cxn ang="0">
                <a:pos x="416" y="22"/>
              </a:cxn>
              <a:cxn ang="0">
                <a:pos x="440" y="2"/>
              </a:cxn>
              <a:cxn ang="0">
                <a:pos x="462" y="20"/>
              </a:cxn>
              <a:cxn ang="0">
                <a:pos x="452" y="52"/>
              </a:cxn>
              <a:cxn ang="0">
                <a:pos x="438" y="108"/>
              </a:cxn>
              <a:cxn ang="0">
                <a:pos x="422" y="138"/>
              </a:cxn>
              <a:cxn ang="0">
                <a:pos x="430" y="228"/>
              </a:cxn>
              <a:cxn ang="0">
                <a:pos x="408" y="284"/>
              </a:cxn>
              <a:cxn ang="0">
                <a:pos x="398" y="384"/>
              </a:cxn>
              <a:cxn ang="0">
                <a:pos x="418" y="454"/>
              </a:cxn>
              <a:cxn ang="0">
                <a:pos x="412" y="526"/>
              </a:cxn>
              <a:cxn ang="0">
                <a:pos x="428" y="556"/>
              </a:cxn>
              <a:cxn ang="0">
                <a:pos x="432" y="600"/>
              </a:cxn>
              <a:cxn ang="0">
                <a:pos x="476" y="690"/>
              </a:cxn>
              <a:cxn ang="0">
                <a:pos x="462" y="726"/>
              </a:cxn>
              <a:cxn ang="0">
                <a:pos x="362" y="728"/>
              </a:cxn>
              <a:cxn ang="0">
                <a:pos x="354" y="744"/>
              </a:cxn>
              <a:cxn ang="0">
                <a:pos x="398" y="792"/>
              </a:cxn>
              <a:cxn ang="0">
                <a:pos x="350" y="828"/>
              </a:cxn>
              <a:cxn ang="0">
                <a:pos x="344" y="888"/>
              </a:cxn>
            </a:cxnLst>
            <a:rect l="0" t="0" r="r" b="b"/>
            <a:pathLst>
              <a:path w="490" h="888">
                <a:moveTo>
                  <a:pt x="344" y="888"/>
                </a:moveTo>
                <a:lnTo>
                  <a:pt x="344" y="888"/>
                </a:lnTo>
                <a:lnTo>
                  <a:pt x="330" y="884"/>
                </a:lnTo>
                <a:lnTo>
                  <a:pt x="320" y="878"/>
                </a:lnTo>
                <a:lnTo>
                  <a:pt x="304" y="866"/>
                </a:lnTo>
                <a:lnTo>
                  <a:pt x="278" y="842"/>
                </a:lnTo>
                <a:lnTo>
                  <a:pt x="278" y="842"/>
                </a:lnTo>
                <a:lnTo>
                  <a:pt x="252" y="834"/>
                </a:lnTo>
                <a:lnTo>
                  <a:pt x="252" y="834"/>
                </a:lnTo>
                <a:lnTo>
                  <a:pt x="232" y="834"/>
                </a:lnTo>
                <a:lnTo>
                  <a:pt x="214" y="834"/>
                </a:lnTo>
                <a:lnTo>
                  <a:pt x="196" y="838"/>
                </a:lnTo>
                <a:lnTo>
                  <a:pt x="188" y="840"/>
                </a:lnTo>
                <a:lnTo>
                  <a:pt x="180" y="844"/>
                </a:lnTo>
                <a:lnTo>
                  <a:pt x="180" y="844"/>
                </a:lnTo>
                <a:lnTo>
                  <a:pt x="170" y="842"/>
                </a:lnTo>
                <a:lnTo>
                  <a:pt x="160" y="836"/>
                </a:lnTo>
                <a:lnTo>
                  <a:pt x="146" y="826"/>
                </a:lnTo>
                <a:lnTo>
                  <a:pt x="146" y="826"/>
                </a:lnTo>
                <a:lnTo>
                  <a:pt x="136" y="824"/>
                </a:lnTo>
                <a:lnTo>
                  <a:pt x="128" y="822"/>
                </a:lnTo>
                <a:lnTo>
                  <a:pt x="120" y="818"/>
                </a:lnTo>
                <a:lnTo>
                  <a:pt x="114" y="814"/>
                </a:lnTo>
                <a:lnTo>
                  <a:pt x="106" y="804"/>
                </a:lnTo>
                <a:lnTo>
                  <a:pt x="102" y="802"/>
                </a:lnTo>
                <a:lnTo>
                  <a:pt x="98" y="800"/>
                </a:lnTo>
                <a:lnTo>
                  <a:pt x="98" y="800"/>
                </a:lnTo>
                <a:lnTo>
                  <a:pt x="56" y="800"/>
                </a:lnTo>
                <a:lnTo>
                  <a:pt x="56" y="800"/>
                </a:lnTo>
                <a:lnTo>
                  <a:pt x="12" y="784"/>
                </a:lnTo>
                <a:lnTo>
                  <a:pt x="12" y="784"/>
                </a:lnTo>
                <a:lnTo>
                  <a:pt x="12" y="776"/>
                </a:lnTo>
                <a:lnTo>
                  <a:pt x="14" y="770"/>
                </a:lnTo>
                <a:lnTo>
                  <a:pt x="20" y="758"/>
                </a:lnTo>
                <a:lnTo>
                  <a:pt x="20" y="758"/>
                </a:lnTo>
                <a:lnTo>
                  <a:pt x="20" y="744"/>
                </a:lnTo>
                <a:lnTo>
                  <a:pt x="18" y="734"/>
                </a:lnTo>
                <a:lnTo>
                  <a:pt x="14" y="728"/>
                </a:lnTo>
                <a:lnTo>
                  <a:pt x="8" y="726"/>
                </a:lnTo>
                <a:lnTo>
                  <a:pt x="8" y="726"/>
                </a:lnTo>
                <a:lnTo>
                  <a:pt x="2" y="718"/>
                </a:lnTo>
                <a:lnTo>
                  <a:pt x="0" y="714"/>
                </a:lnTo>
                <a:lnTo>
                  <a:pt x="0" y="708"/>
                </a:lnTo>
                <a:lnTo>
                  <a:pt x="0" y="706"/>
                </a:lnTo>
                <a:lnTo>
                  <a:pt x="0" y="706"/>
                </a:lnTo>
                <a:lnTo>
                  <a:pt x="58" y="704"/>
                </a:lnTo>
                <a:lnTo>
                  <a:pt x="58" y="704"/>
                </a:lnTo>
                <a:lnTo>
                  <a:pt x="62" y="696"/>
                </a:lnTo>
                <a:lnTo>
                  <a:pt x="66" y="686"/>
                </a:lnTo>
                <a:lnTo>
                  <a:pt x="66" y="676"/>
                </a:lnTo>
                <a:lnTo>
                  <a:pt x="68" y="666"/>
                </a:lnTo>
                <a:lnTo>
                  <a:pt x="66" y="648"/>
                </a:lnTo>
                <a:lnTo>
                  <a:pt x="64" y="632"/>
                </a:lnTo>
                <a:lnTo>
                  <a:pt x="64" y="632"/>
                </a:lnTo>
                <a:lnTo>
                  <a:pt x="52" y="602"/>
                </a:lnTo>
                <a:lnTo>
                  <a:pt x="52" y="602"/>
                </a:lnTo>
                <a:lnTo>
                  <a:pt x="46" y="564"/>
                </a:lnTo>
                <a:lnTo>
                  <a:pt x="46" y="550"/>
                </a:lnTo>
                <a:lnTo>
                  <a:pt x="50" y="542"/>
                </a:lnTo>
                <a:lnTo>
                  <a:pt x="56" y="536"/>
                </a:lnTo>
                <a:lnTo>
                  <a:pt x="68" y="532"/>
                </a:lnTo>
                <a:lnTo>
                  <a:pt x="84" y="530"/>
                </a:lnTo>
                <a:lnTo>
                  <a:pt x="104" y="530"/>
                </a:lnTo>
                <a:lnTo>
                  <a:pt x="104" y="530"/>
                </a:lnTo>
                <a:lnTo>
                  <a:pt x="150" y="552"/>
                </a:lnTo>
                <a:lnTo>
                  <a:pt x="150" y="552"/>
                </a:lnTo>
                <a:lnTo>
                  <a:pt x="162" y="550"/>
                </a:lnTo>
                <a:lnTo>
                  <a:pt x="168" y="548"/>
                </a:lnTo>
                <a:lnTo>
                  <a:pt x="172" y="546"/>
                </a:lnTo>
                <a:lnTo>
                  <a:pt x="172" y="546"/>
                </a:lnTo>
                <a:lnTo>
                  <a:pt x="172" y="504"/>
                </a:lnTo>
                <a:lnTo>
                  <a:pt x="172" y="504"/>
                </a:lnTo>
                <a:lnTo>
                  <a:pt x="174" y="500"/>
                </a:lnTo>
                <a:lnTo>
                  <a:pt x="178" y="496"/>
                </a:lnTo>
                <a:lnTo>
                  <a:pt x="182" y="494"/>
                </a:lnTo>
                <a:lnTo>
                  <a:pt x="190" y="494"/>
                </a:lnTo>
                <a:lnTo>
                  <a:pt x="204" y="494"/>
                </a:lnTo>
                <a:lnTo>
                  <a:pt x="210" y="496"/>
                </a:lnTo>
                <a:lnTo>
                  <a:pt x="214" y="500"/>
                </a:lnTo>
                <a:lnTo>
                  <a:pt x="214" y="500"/>
                </a:lnTo>
                <a:lnTo>
                  <a:pt x="242" y="500"/>
                </a:lnTo>
                <a:lnTo>
                  <a:pt x="242" y="500"/>
                </a:lnTo>
                <a:lnTo>
                  <a:pt x="246" y="490"/>
                </a:lnTo>
                <a:lnTo>
                  <a:pt x="248" y="478"/>
                </a:lnTo>
                <a:lnTo>
                  <a:pt x="250" y="454"/>
                </a:lnTo>
                <a:lnTo>
                  <a:pt x="250" y="432"/>
                </a:lnTo>
                <a:lnTo>
                  <a:pt x="248" y="424"/>
                </a:lnTo>
                <a:lnTo>
                  <a:pt x="246" y="416"/>
                </a:lnTo>
                <a:lnTo>
                  <a:pt x="246" y="416"/>
                </a:lnTo>
                <a:lnTo>
                  <a:pt x="248" y="404"/>
                </a:lnTo>
                <a:lnTo>
                  <a:pt x="250" y="396"/>
                </a:lnTo>
                <a:lnTo>
                  <a:pt x="256" y="384"/>
                </a:lnTo>
                <a:lnTo>
                  <a:pt x="256" y="384"/>
                </a:lnTo>
                <a:lnTo>
                  <a:pt x="256" y="364"/>
                </a:lnTo>
                <a:lnTo>
                  <a:pt x="256" y="364"/>
                </a:lnTo>
                <a:lnTo>
                  <a:pt x="240" y="362"/>
                </a:lnTo>
                <a:lnTo>
                  <a:pt x="240" y="362"/>
                </a:lnTo>
                <a:lnTo>
                  <a:pt x="224" y="352"/>
                </a:lnTo>
                <a:lnTo>
                  <a:pt x="210" y="342"/>
                </a:lnTo>
                <a:lnTo>
                  <a:pt x="196" y="334"/>
                </a:lnTo>
                <a:lnTo>
                  <a:pt x="188" y="328"/>
                </a:lnTo>
                <a:lnTo>
                  <a:pt x="188" y="328"/>
                </a:lnTo>
                <a:lnTo>
                  <a:pt x="170" y="324"/>
                </a:lnTo>
                <a:lnTo>
                  <a:pt x="152" y="318"/>
                </a:lnTo>
                <a:lnTo>
                  <a:pt x="136" y="312"/>
                </a:lnTo>
                <a:lnTo>
                  <a:pt x="126" y="306"/>
                </a:lnTo>
                <a:lnTo>
                  <a:pt x="126" y="306"/>
                </a:lnTo>
                <a:lnTo>
                  <a:pt x="126" y="296"/>
                </a:lnTo>
                <a:lnTo>
                  <a:pt x="128" y="290"/>
                </a:lnTo>
                <a:lnTo>
                  <a:pt x="136" y="280"/>
                </a:lnTo>
                <a:lnTo>
                  <a:pt x="136" y="280"/>
                </a:lnTo>
                <a:lnTo>
                  <a:pt x="130" y="244"/>
                </a:lnTo>
                <a:lnTo>
                  <a:pt x="130" y="244"/>
                </a:lnTo>
                <a:lnTo>
                  <a:pt x="134" y="242"/>
                </a:lnTo>
                <a:lnTo>
                  <a:pt x="140" y="236"/>
                </a:lnTo>
                <a:lnTo>
                  <a:pt x="148" y="222"/>
                </a:lnTo>
                <a:lnTo>
                  <a:pt x="148" y="222"/>
                </a:lnTo>
                <a:lnTo>
                  <a:pt x="162" y="222"/>
                </a:lnTo>
                <a:lnTo>
                  <a:pt x="172" y="222"/>
                </a:lnTo>
                <a:lnTo>
                  <a:pt x="184" y="226"/>
                </a:lnTo>
                <a:lnTo>
                  <a:pt x="184" y="226"/>
                </a:lnTo>
                <a:lnTo>
                  <a:pt x="264" y="230"/>
                </a:lnTo>
                <a:lnTo>
                  <a:pt x="264" y="230"/>
                </a:lnTo>
                <a:lnTo>
                  <a:pt x="270" y="220"/>
                </a:lnTo>
                <a:lnTo>
                  <a:pt x="276" y="210"/>
                </a:lnTo>
                <a:lnTo>
                  <a:pt x="278" y="198"/>
                </a:lnTo>
                <a:lnTo>
                  <a:pt x="280" y="186"/>
                </a:lnTo>
                <a:lnTo>
                  <a:pt x="278" y="162"/>
                </a:lnTo>
                <a:lnTo>
                  <a:pt x="278" y="144"/>
                </a:lnTo>
                <a:lnTo>
                  <a:pt x="278" y="144"/>
                </a:lnTo>
                <a:lnTo>
                  <a:pt x="278" y="136"/>
                </a:lnTo>
                <a:lnTo>
                  <a:pt x="280" y="130"/>
                </a:lnTo>
                <a:lnTo>
                  <a:pt x="282" y="124"/>
                </a:lnTo>
                <a:lnTo>
                  <a:pt x="286" y="120"/>
                </a:lnTo>
                <a:lnTo>
                  <a:pt x="294" y="114"/>
                </a:lnTo>
                <a:lnTo>
                  <a:pt x="304" y="104"/>
                </a:lnTo>
                <a:lnTo>
                  <a:pt x="304" y="104"/>
                </a:lnTo>
                <a:lnTo>
                  <a:pt x="334" y="60"/>
                </a:lnTo>
                <a:lnTo>
                  <a:pt x="334" y="60"/>
                </a:lnTo>
                <a:lnTo>
                  <a:pt x="364" y="38"/>
                </a:lnTo>
                <a:lnTo>
                  <a:pt x="364" y="38"/>
                </a:lnTo>
                <a:lnTo>
                  <a:pt x="382" y="12"/>
                </a:lnTo>
                <a:lnTo>
                  <a:pt x="382" y="12"/>
                </a:lnTo>
                <a:lnTo>
                  <a:pt x="404" y="28"/>
                </a:lnTo>
                <a:lnTo>
                  <a:pt x="404" y="28"/>
                </a:lnTo>
                <a:lnTo>
                  <a:pt x="410" y="28"/>
                </a:lnTo>
                <a:lnTo>
                  <a:pt x="410" y="28"/>
                </a:lnTo>
                <a:lnTo>
                  <a:pt x="416" y="22"/>
                </a:lnTo>
                <a:lnTo>
                  <a:pt x="422" y="16"/>
                </a:lnTo>
                <a:lnTo>
                  <a:pt x="430" y="0"/>
                </a:lnTo>
                <a:lnTo>
                  <a:pt x="430" y="0"/>
                </a:lnTo>
                <a:lnTo>
                  <a:pt x="440" y="2"/>
                </a:lnTo>
                <a:lnTo>
                  <a:pt x="450" y="4"/>
                </a:lnTo>
                <a:lnTo>
                  <a:pt x="456" y="8"/>
                </a:lnTo>
                <a:lnTo>
                  <a:pt x="460" y="12"/>
                </a:lnTo>
                <a:lnTo>
                  <a:pt x="462" y="20"/>
                </a:lnTo>
                <a:lnTo>
                  <a:pt x="464" y="28"/>
                </a:lnTo>
                <a:lnTo>
                  <a:pt x="464" y="28"/>
                </a:lnTo>
                <a:lnTo>
                  <a:pt x="452" y="52"/>
                </a:lnTo>
                <a:lnTo>
                  <a:pt x="452" y="52"/>
                </a:lnTo>
                <a:lnTo>
                  <a:pt x="450" y="72"/>
                </a:lnTo>
                <a:lnTo>
                  <a:pt x="446" y="90"/>
                </a:lnTo>
                <a:lnTo>
                  <a:pt x="444" y="100"/>
                </a:lnTo>
                <a:lnTo>
                  <a:pt x="438" y="108"/>
                </a:lnTo>
                <a:lnTo>
                  <a:pt x="432" y="118"/>
                </a:lnTo>
                <a:lnTo>
                  <a:pt x="424" y="126"/>
                </a:lnTo>
                <a:lnTo>
                  <a:pt x="424" y="126"/>
                </a:lnTo>
                <a:lnTo>
                  <a:pt x="422" y="138"/>
                </a:lnTo>
                <a:lnTo>
                  <a:pt x="420" y="150"/>
                </a:lnTo>
                <a:lnTo>
                  <a:pt x="422" y="174"/>
                </a:lnTo>
                <a:lnTo>
                  <a:pt x="430" y="228"/>
                </a:lnTo>
                <a:lnTo>
                  <a:pt x="430" y="228"/>
                </a:lnTo>
                <a:lnTo>
                  <a:pt x="430" y="238"/>
                </a:lnTo>
                <a:lnTo>
                  <a:pt x="428" y="246"/>
                </a:lnTo>
                <a:lnTo>
                  <a:pt x="420" y="266"/>
                </a:lnTo>
                <a:lnTo>
                  <a:pt x="408" y="284"/>
                </a:lnTo>
                <a:lnTo>
                  <a:pt x="398" y="300"/>
                </a:lnTo>
                <a:lnTo>
                  <a:pt x="398" y="300"/>
                </a:lnTo>
                <a:lnTo>
                  <a:pt x="398" y="384"/>
                </a:lnTo>
                <a:lnTo>
                  <a:pt x="398" y="384"/>
                </a:lnTo>
                <a:lnTo>
                  <a:pt x="412" y="416"/>
                </a:lnTo>
                <a:lnTo>
                  <a:pt x="416" y="434"/>
                </a:lnTo>
                <a:lnTo>
                  <a:pt x="418" y="454"/>
                </a:lnTo>
                <a:lnTo>
                  <a:pt x="418" y="454"/>
                </a:lnTo>
                <a:lnTo>
                  <a:pt x="414" y="472"/>
                </a:lnTo>
                <a:lnTo>
                  <a:pt x="410" y="492"/>
                </a:lnTo>
                <a:lnTo>
                  <a:pt x="410" y="514"/>
                </a:lnTo>
                <a:lnTo>
                  <a:pt x="412" y="526"/>
                </a:lnTo>
                <a:lnTo>
                  <a:pt x="414" y="538"/>
                </a:lnTo>
                <a:lnTo>
                  <a:pt x="414" y="538"/>
                </a:lnTo>
                <a:lnTo>
                  <a:pt x="422" y="548"/>
                </a:lnTo>
                <a:lnTo>
                  <a:pt x="428" y="556"/>
                </a:lnTo>
                <a:lnTo>
                  <a:pt x="434" y="568"/>
                </a:lnTo>
                <a:lnTo>
                  <a:pt x="434" y="568"/>
                </a:lnTo>
                <a:lnTo>
                  <a:pt x="432" y="600"/>
                </a:lnTo>
                <a:lnTo>
                  <a:pt x="432" y="600"/>
                </a:lnTo>
                <a:lnTo>
                  <a:pt x="456" y="660"/>
                </a:lnTo>
                <a:lnTo>
                  <a:pt x="456" y="660"/>
                </a:lnTo>
                <a:lnTo>
                  <a:pt x="466" y="674"/>
                </a:lnTo>
                <a:lnTo>
                  <a:pt x="476" y="690"/>
                </a:lnTo>
                <a:lnTo>
                  <a:pt x="484" y="710"/>
                </a:lnTo>
                <a:lnTo>
                  <a:pt x="490" y="732"/>
                </a:lnTo>
                <a:lnTo>
                  <a:pt x="490" y="732"/>
                </a:lnTo>
                <a:lnTo>
                  <a:pt x="462" y="726"/>
                </a:lnTo>
                <a:lnTo>
                  <a:pt x="462" y="726"/>
                </a:lnTo>
                <a:lnTo>
                  <a:pt x="404" y="726"/>
                </a:lnTo>
                <a:lnTo>
                  <a:pt x="372" y="728"/>
                </a:lnTo>
                <a:lnTo>
                  <a:pt x="362" y="728"/>
                </a:lnTo>
                <a:lnTo>
                  <a:pt x="356" y="732"/>
                </a:lnTo>
                <a:lnTo>
                  <a:pt x="356" y="732"/>
                </a:lnTo>
                <a:lnTo>
                  <a:pt x="354" y="744"/>
                </a:lnTo>
                <a:lnTo>
                  <a:pt x="354" y="744"/>
                </a:lnTo>
                <a:lnTo>
                  <a:pt x="394" y="776"/>
                </a:lnTo>
                <a:lnTo>
                  <a:pt x="394" y="776"/>
                </a:lnTo>
                <a:lnTo>
                  <a:pt x="398" y="792"/>
                </a:lnTo>
                <a:lnTo>
                  <a:pt x="398" y="792"/>
                </a:lnTo>
                <a:lnTo>
                  <a:pt x="382" y="798"/>
                </a:lnTo>
                <a:lnTo>
                  <a:pt x="370" y="806"/>
                </a:lnTo>
                <a:lnTo>
                  <a:pt x="360" y="816"/>
                </a:lnTo>
                <a:lnTo>
                  <a:pt x="350" y="828"/>
                </a:lnTo>
                <a:lnTo>
                  <a:pt x="350" y="828"/>
                </a:lnTo>
                <a:lnTo>
                  <a:pt x="350" y="888"/>
                </a:lnTo>
                <a:lnTo>
                  <a:pt x="350" y="888"/>
                </a:lnTo>
                <a:lnTo>
                  <a:pt x="344" y="888"/>
                </a:lnTo>
                <a:lnTo>
                  <a:pt x="344" y="88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0" name="Freeform 28"/>
          <p:cNvSpPr>
            <a:spLocks/>
          </p:cNvSpPr>
          <p:nvPr/>
        </p:nvSpPr>
        <p:spPr bwMode="auto">
          <a:xfrm>
            <a:off x="2622550" y="2911475"/>
            <a:ext cx="1962150" cy="1428750"/>
          </a:xfrm>
          <a:custGeom>
            <a:avLst/>
            <a:gdLst/>
            <a:ahLst/>
            <a:cxnLst>
              <a:cxn ang="0">
                <a:pos x="494" y="798"/>
              </a:cxn>
              <a:cxn ang="0">
                <a:pos x="430" y="762"/>
              </a:cxn>
              <a:cxn ang="0">
                <a:pos x="278" y="748"/>
              </a:cxn>
              <a:cxn ang="0">
                <a:pos x="176" y="704"/>
              </a:cxn>
              <a:cxn ang="0">
                <a:pos x="148" y="670"/>
              </a:cxn>
              <a:cxn ang="0">
                <a:pos x="70" y="640"/>
              </a:cxn>
              <a:cxn ang="0">
                <a:pos x="24" y="596"/>
              </a:cxn>
              <a:cxn ang="0">
                <a:pos x="0" y="412"/>
              </a:cxn>
              <a:cxn ang="0">
                <a:pos x="16" y="340"/>
              </a:cxn>
              <a:cxn ang="0">
                <a:pos x="26" y="328"/>
              </a:cxn>
              <a:cxn ang="0">
                <a:pos x="52" y="314"/>
              </a:cxn>
              <a:cxn ang="0">
                <a:pos x="98" y="336"/>
              </a:cxn>
              <a:cxn ang="0">
                <a:pos x="150" y="336"/>
              </a:cxn>
              <a:cxn ang="0">
                <a:pos x="138" y="274"/>
              </a:cxn>
              <a:cxn ang="0">
                <a:pos x="168" y="236"/>
              </a:cxn>
              <a:cxn ang="0">
                <a:pos x="186" y="192"/>
              </a:cxn>
              <a:cxn ang="0">
                <a:pos x="152" y="150"/>
              </a:cxn>
              <a:cxn ang="0">
                <a:pos x="120" y="120"/>
              </a:cxn>
              <a:cxn ang="0">
                <a:pos x="118" y="92"/>
              </a:cxn>
              <a:cxn ang="0">
                <a:pos x="104" y="58"/>
              </a:cxn>
              <a:cxn ang="0">
                <a:pos x="234" y="42"/>
              </a:cxn>
              <a:cxn ang="0">
                <a:pos x="340" y="4"/>
              </a:cxn>
              <a:cxn ang="0">
                <a:pos x="430" y="8"/>
              </a:cxn>
              <a:cxn ang="0">
                <a:pos x="526" y="22"/>
              </a:cxn>
              <a:cxn ang="0">
                <a:pos x="654" y="114"/>
              </a:cxn>
              <a:cxn ang="0">
                <a:pos x="720" y="110"/>
              </a:cxn>
              <a:cxn ang="0">
                <a:pos x="720" y="56"/>
              </a:cxn>
              <a:cxn ang="0">
                <a:pos x="792" y="72"/>
              </a:cxn>
              <a:cxn ang="0">
                <a:pos x="930" y="128"/>
              </a:cxn>
              <a:cxn ang="0">
                <a:pos x="952" y="142"/>
              </a:cxn>
              <a:cxn ang="0">
                <a:pos x="1088" y="224"/>
              </a:cxn>
              <a:cxn ang="0">
                <a:pos x="1174" y="250"/>
              </a:cxn>
              <a:cxn ang="0">
                <a:pos x="1216" y="368"/>
              </a:cxn>
              <a:cxn ang="0">
                <a:pos x="1236" y="452"/>
              </a:cxn>
              <a:cxn ang="0">
                <a:pos x="1184" y="496"/>
              </a:cxn>
              <a:cxn ang="0">
                <a:pos x="1120" y="584"/>
              </a:cxn>
              <a:cxn ang="0">
                <a:pos x="1144" y="626"/>
              </a:cxn>
              <a:cxn ang="0">
                <a:pos x="1086" y="606"/>
              </a:cxn>
              <a:cxn ang="0">
                <a:pos x="1030" y="642"/>
              </a:cxn>
              <a:cxn ang="0">
                <a:pos x="1064" y="694"/>
              </a:cxn>
              <a:cxn ang="0">
                <a:pos x="1076" y="792"/>
              </a:cxn>
              <a:cxn ang="0">
                <a:pos x="1034" y="804"/>
              </a:cxn>
              <a:cxn ang="0">
                <a:pos x="996" y="806"/>
              </a:cxn>
              <a:cxn ang="0">
                <a:pos x="956" y="788"/>
              </a:cxn>
              <a:cxn ang="0">
                <a:pos x="920" y="800"/>
              </a:cxn>
              <a:cxn ang="0">
                <a:pos x="878" y="780"/>
              </a:cxn>
              <a:cxn ang="0">
                <a:pos x="828" y="698"/>
              </a:cxn>
              <a:cxn ang="0">
                <a:pos x="778" y="654"/>
              </a:cxn>
              <a:cxn ang="0">
                <a:pos x="700" y="662"/>
              </a:cxn>
              <a:cxn ang="0">
                <a:pos x="722" y="746"/>
              </a:cxn>
              <a:cxn ang="0">
                <a:pos x="694" y="796"/>
              </a:cxn>
              <a:cxn ang="0">
                <a:pos x="664" y="862"/>
              </a:cxn>
              <a:cxn ang="0">
                <a:pos x="634" y="886"/>
              </a:cxn>
              <a:cxn ang="0">
                <a:pos x="604" y="884"/>
              </a:cxn>
              <a:cxn ang="0">
                <a:pos x="568" y="880"/>
              </a:cxn>
            </a:cxnLst>
            <a:rect l="0" t="0" r="r" b="b"/>
            <a:pathLst>
              <a:path w="1236" h="900">
                <a:moveTo>
                  <a:pt x="552" y="900"/>
                </a:moveTo>
                <a:lnTo>
                  <a:pt x="552" y="900"/>
                </a:lnTo>
                <a:lnTo>
                  <a:pt x="522" y="874"/>
                </a:lnTo>
                <a:lnTo>
                  <a:pt x="522" y="874"/>
                </a:lnTo>
                <a:lnTo>
                  <a:pt x="510" y="834"/>
                </a:lnTo>
                <a:lnTo>
                  <a:pt x="494" y="798"/>
                </a:lnTo>
                <a:lnTo>
                  <a:pt x="494" y="798"/>
                </a:lnTo>
                <a:lnTo>
                  <a:pt x="486" y="790"/>
                </a:lnTo>
                <a:lnTo>
                  <a:pt x="478" y="782"/>
                </a:lnTo>
                <a:lnTo>
                  <a:pt x="460" y="772"/>
                </a:lnTo>
                <a:lnTo>
                  <a:pt x="444" y="766"/>
                </a:lnTo>
                <a:lnTo>
                  <a:pt x="430" y="762"/>
                </a:lnTo>
                <a:lnTo>
                  <a:pt x="430" y="762"/>
                </a:lnTo>
                <a:lnTo>
                  <a:pt x="322" y="764"/>
                </a:lnTo>
                <a:lnTo>
                  <a:pt x="322" y="764"/>
                </a:lnTo>
                <a:lnTo>
                  <a:pt x="310" y="762"/>
                </a:lnTo>
                <a:lnTo>
                  <a:pt x="298" y="758"/>
                </a:lnTo>
                <a:lnTo>
                  <a:pt x="278" y="748"/>
                </a:lnTo>
                <a:lnTo>
                  <a:pt x="262" y="736"/>
                </a:lnTo>
                <a:lnTo>
                  <a:pt x="248" y="724"/>
                </a:lnTo>
                <a:lnTo>
                  <a:pt x="248" y="724"/>
                </a:lnTo>
                <a:lnTo>
                  <a:pt x="220" y="720"/>
                </a:lnTo>
                <a:lnTo>
                  <a:pt x="198" y="712"/>
                </a:lnTo>
                <a:lnTo>
                  <a:pt x="176" y="704"/>
                </a:lnTo>
                <a:lnTo>
                  <a:pt x="158" y="692"/>
                </a:lnTo>
                <a:lnTo>
                  <a:pt x="158" y="692"/>
                </a:lnTo>
                <a:lnTo>
                  <a:pt x="156" y="686"/>
                </a:lnTo>
                <a:lnTo>
                  <a:pt x="154" y="680"/>
                </a:lnTo>
                <a:lnTo>
                  <a:pt x="148" y="670"/>
                </a:lnTo>
                <a:lnTo>
                  <a:pt x="148" y="670"/>
                </a:lnTo>
                <a:lnTo>
                  <a:pt x="138" y="662"/>
                </a:lnTo>
                <a:lnTo>
                  <a:pt x="138" y="662"/>
                </a:lnTo>
                <a:lnTo>
                  <a:pt x="118" y="658"/>
                </a:lnTo>
                <a:lnTo>
                  <a:pt x="100" y="654"/>
                </a:lnTo>
                <a:lnTo>
                  <a:pt x="84" y="648"/>
                </a:lnTo>
                <a:lnTo>
                  <a:pt x="70" y="640"/>
                </a:lnTo>
                <a:lnTo>
                  <a:pt x="70" y="640"/>
                </a:lnTo>
                <a:lnTo>
                  <a:pt x="62" y="638"/>
                </a:lnTo>
                <a:lnTo>
                  <a:pt x="54" y="634"/>
                </a:lnTo>
                <a:lnTo>
                  <a:pt x="42" y="624"/>
                </a:lnTo>
                <a:lnTo>
                  <a:pt x="32" y="610"/>
                </a:lnTo>
                <a:lnTo>
                  <a:pt x="24" y="596"/>
                </a:lnTo>
                <a:lnTo>
                  <a:pt x="18" y="580"/>
                </a:lnTo>
                <a:lnTo>
                  <a:pt x="12" y="566"/>
                </a:lnTo>
                <a:lnTo>
                  <a:pt x="6" y="542"/>
                </a:lnTo>
                <a:lnTo>
                  <a:pt x="6" y="542"/>
                </a:lnTo>
                <a:lnTo>
                  <a:pt x="0" y="412"/>
                </a:lnTo>
                <a:lnTo>
                  <a:pt x="0" y="412"/>
                </a:lnTo>
                <a:lnTo>
                  <a:pt x="14" y="388"/>
                </a:lnTo>
                <a:lnTo>
                  <a:pt x="18" y="376"/>
                </a:lnTo>
                <a:lnTo>
                  <a:pt x="22" y="366"/>
                </a:lnTo>
                <a:lnTo>
                  <a:pt x="22" y="366"/>
                </a:lnTo>
                <a:lnTo>
                  <a:pt x="20" y="352"/>
                </a:lnTo>
                <a:lnTo>
                  <a:pt x="16" y="340"/>
                </a:lnTo>
                <a:lnTo>
                  <a:pt x="12" y="332"/>
                </a:lnTo>
                <a:lnTo>
                  <a:pt x="10" y="328"/>
                </a:lnTo>
                <a:lnTo>
                  <a:pt x="10" y="328"/>
                </a:lnTo>
                <a:lnTo>
                  <a:pt x="22" y="326"/>
                </a:lnTo>
                <a:lnTo>
                  <a:pt x="22" y="326"/>
                </a:lnTo>
                <a:lnTo>
                  <a:pt x="26" y="328"/>
                </a:lnTo>
                <a:lnTo>
                  <a:pt x="32" y="330"/>
                </a:lnTo>
                <a:lnTo>
                  <a:pt x="42" y="330"/>
                </a:lnTo>
                <a:lnTo>
                  <a:pt x="42" y="330"/>
                </a:lnTo>
                <a:lnTo>
                  <a:pt x="50" y="320"/>
                </a:lnTo>
                <a:lnTo>
                  <a:pt x="52" y="314"/>
                </a:lnTo>
                <a:lnTo>
                  <a:pt x="52" y="314"/>
                </a:lnTo>
                <a:lnTo>
                  <a:pt x="60" y="312"/>
                </a:lnTo>
                <a:lnTo>
                  <a:pt x="66" y="312"/>
                </a:lnTo>
                <a:lnTo>
                  <a:pt x="72" y="316"/>
                </a:lnTo>
                <a:lnTo>
                  <a:pt x="78" y="320"/>
                </a:lnTo>
                <a:lnTo>
                  <a:pt x="90" y="330"/>
                </a:lnTo>
                <a:lnTo>
                  <a:pt x="98" y="336"/>
                </a:lnTo>
                <a:lnTo>
                  <a:pt x="108" y="342"/>
                </a:lnTo>
                <a:lnTo>
                  <a:pt x="108" y="342"/>
                </a:lnTo>
                <a:lnTo>
                  <a:pt x="128" y="342"/>
                </a:lnTo>
                <a:lnTo>
                  <a:pt x="140" y="340"/>
                </a:lnTo>
                <a:lnTo>
                  <a:pt x="150" y="336"/>
                </a:lnTo>
                <a:lnTo>
                  <a:pt x="150" y="336"/>
                </a:lnTo>
                <a:lnTo>
                  <a:pt x="158" y="326"/>
                </a:lnTo>
                <a:lnTo>
                  <a:pt x="158" y="326"/>
                </a:lnTo>
                <a:lnTo>
                  <a:pt x="158" y="300"/>
                </a:lnTo>
                <a:lnTo>
                  <a:pt x="158" y="300"/>
                </a:lnTo>
                <a:lnTo>
                  <a:pt x="148" y="286"/>
                </a:lnTo>
                <a:lnTo>
                  <a:pt x="138" y="274"/>
                </a:lnTo>
                <a:lnTo>
                  <a:pt x="136" y="270"/>
                </a:lnTo>
                <a:lnTo>
                  <a:pt x="136" y="264"/>
                </a:lnTo>
                <a:lnTo>
                  <a:pt x="136" y="258"/>
                </a:lnTo>
                <a:lnTo>
                  <a:pt x="140" y="252"/>
                </a:lnTo>
                <a:lnTo>
                  <a:pt x="140" y="252"/>
                </a:lnTo>
                <a:lnTo>
                  <a:pt x="168" y="236"/>
                </a:lnTo>
                <a:lnTo>
                  <a:pt x="168" y="236"/>
                </a:lnTo>
                <a:lnTo>
                  <a:pt x="180" y="224"/>
                </a:lnTo>
                <a:lnTo>
                  <a:pt x="180" y="224"/>
                </a:lnTo>
                <a:lnTo>
                  <a:pt x="184" y="212"/>
                </a:lnTo>
                <a:lnTo>
                  <a:pt x="188" y="200"/>
                </a:lnTo>
                <a:lnTo>
                  <a:pt x="186" y="192"/>
                </a:lnTo>
                <a:lnTo>
                  <a:pt x="184" y="184"/>
                </a:lnTo>
                <a:lnTo>
                  <a:pt x="178" y="178"/>
                </a:lnTo>
                <a:lnTo>
                  <a:pt x="172" y="174"/>
                </a:lnTo>
                <a:lnTo>
                  <a:pt x="160" y="164"/>
                </a:lnTo>
                <a:lnTo>
                  <a:pt x="160" y="164"/>
                </a:lnTo>
                <a:lnTo>
                  <a:pt x="152" y="150"/>
                </a:lnTo>
                <a:lnTo>
                  <a:pt x="142" y="138"/>
                </a:lnTo>
                <a:lnTo>
                  <a:pt x="132" y="128"/>
                </a:lnTo>
                <a:lnTo>
                  <a:pt x="126" y="126"/>
                </a:lnTo>
                <a:lnTo>
                  <a:pt x="122" y="126"/>
                </a:lnTo>
                <a:lnTo>
                  <a:pt x="122" y="126"/>
                </a:lnTo>
                <a:lnTo>
                  <a:pt x="120" y="120"/>
                </a:lnTo>
                <a:lnTo>
                  <a:pt x="116" y="114"/>
                </a:lnTo>
                <a:lnTo>
                  <a:pt x="114" y="110"/>
                </a:lnTo>
                <a:lnTo>
                  <a:pt x="114" y="104"/>
                </a:lnTo>
                <a:lnTo>
                  <a:pt x="114" y="104"/>
                </a:lnTo>
                <a:lnTo>
                  <a:pt x="118" y="98"/>
                </a:lnTo>
                <a:lnTo>
                  <a:pt x="118" y="92"/>
                </a:lnTo>
                <a:lnTo>
                  <a:pt x="118" y="86"/>
                </a:lnTo>
                <a:lnTo>
                  <a:pt x="116" y="80"/>
                </a:lnTo>
                <a:lnTo>
                  <a:pt x="110" y="70"/>
                </a:lnTo>
                <a:lnTo>
                  <a:pt x="104" y="66"/>
                </a:lnTo>
                <a:lnTo>
                  <a:pt x="104" y="66"/>
                </a:lnTo>
                <a:lnTo>
                  <a:pt x="104" y="58"/>
                </a:lnTo>
                <a:lnTo>
                  <a:pt x="104" y="58"/>
                </a:lnTo>
                <a:lnTo>
                  <a:pt x="120" y="56"/>
                </a:lnTo>
                <a:lnTo>
                  <a:pt x="138" y="52"/>
                </a:lnTo>
                <a:lnTo>
                  <a:pt x="176" y="50"/>
                </a:lnTo>
                <a:lnTo>
                  <a:pt x="214" y="46"/>
                </a:lnTo>
                <a:lnTo>
                  <a:pt x="234" y="42"/>
                </a:lnTo>
                <a:lnTo>
                  <a:pt x="252" y="38"/>
                </a:lnTo>
                <a:lnTo>
                  <a:pt x="252" y="38"/>
                </a:lnTo>
                <a:lnTo>
                  <a:pt x="280" y="24"/>
                </a:lnTo>
                <a:lnTo>
                  <a:pt x="310" y="12"/>
                </a:lnTo>
                <a:lnTo>
                  <a:pt x="324" y="6"/>
                </a:lnTo>
                <a:lnTo>
                  <a:pt x="340" y="4"/>
                </a:lnTo>
                <a:lnTo>
                  <a:pt x="358" y="0"/>
                </a:lnTo>
                <a:lnTo>
                  <a:pt x="378" y="0"/>
                </a:lnTo>
                <a:lnTo>
                  <a:pt x="378" y="0"/>
                </a:lnTo>
                <a:lnTo>
                  <a:pt x="400" y="10"/>
                </a:lnTo>
                <a:lnTo>
                  <a:pt x="400" y="10"/>
                </a:lnTo>
                <a:lnTo>
                  <a:pt x="430" y="8"/>
                </a:lnTo>
                <a:lnTo>
                  <a:pt x="462" y="10"/>
                </a:lnTo>
                <a:lnTo>
                  <a:pt x="478" y="10"/>
                </a:lnTo>
                <a:lnTo>
                  <a:pt x="494" y="12"/>
                </a:lnTo>
                <a:lnTo>
                  <a:pt x="510" y="16"/>
                </a:lnTo>
                <a:lnTo>
                  <a:pt x="526" y="22"/>
                </a:lnTo>
                <a:lnTo>
                  <a:pt x="526" y="22"/>
                </a:lnTo>
                <a:lnTo>
                  <a:pt x="604" y="72"/>
                </a:lnTo>
                <a:lnTo>
                  <a:pt x="604" y="72"/>
                </a:lnTo>
                <a:lnTo>
                  <a:pt x="612" y="84"/>
                </a:lnTo>
                <a:lnTo>
                  <a:pt x="612" y="84"/>
                </a:lnTo>
                <a:lnTo>
                  <a:pt x="638" y="104"/>
                </a:lnTo>
                <a:lnTo>
                  <a:pt x="654" y="114"/>
                </a:lnTo>
                <a:lnTo>
                  <a:pt x="676" y="122"/>
                </a:lnTo>
                <a:lnTo>
                  <a:pt x="676" y="122"/>
                </a:lnTo>
                <a:lnTo>
                  <a:pt x="706" y="122"/>
                </a:lnTo>
                <a:lnTo>
                  <a:pt x="706" y="122"/>
                </a:lnTo>
                <a:lnTo>
                  <a:pt x="720" y="110"/>
                </a:lnTo>
                <a:lnTo>
                  <a:pt x="720" y="110"/>
                </a:lnTo>
                <a:lnTo>
                  <a:pt x="722" y="94"/>
                </a:lnTo>
                <a:lnTo>
                  <a:pt x="720" y="80"/>
                </a:lnTo>
                <a:lnTo>
                  <a:pt x="718" y="68"/>
                </a:lnTo>
                <a:lnTo>
                  <a:pt x="716" y="58"/>
                </a:lnTo>
                <a:lnTo>
                  <a:pt x="716" y="58"/>
                </a:lnTo>
                <a:lnTo>
                  <a:pt x="720" y="56"/>
                </a:lnTo>
                <a:lnTo>
                  <a:pt x="724" y="54"/>
                </a:lnTo>
                <a:lnTo>
                  <a:pt x="736" y="52"/>
                </a:lnTo>
                <a:lnTo>
                  <a:pt x="762" y="52"/>
                </a:lnTo>
                <a:lnTo>
                  <a:pt x="762" y="52"/>
                </a:lnTo>
                <a:lnTo>
                  <a:pt x="792" y="72"/>
                </a:lnTo>
                <a:lnTo>
                  <a:pt x="792" y="72"/>
                </a:lnTo>
                <a:lnTo>
                  <a:pt x="822" y="80"/>
                </a:lnTo>
                <a:lnTo>
                  <a:pt x="858" y="84"/>
                </a:lnTo>
                <a:lnTo>
                  <a:pt x="858" y="84"/>
                </a:lnTo>
                <a:lnTo>
                  <a:pt x="898" y="104"/>
                </a:lnTo>
                <a:lnTo>
                  <a:pt x="898" y="104"/>
                </a:lnTo>
                <a:lnTo>
                  <a:pt x="930" y="128"/>
                </a:lnTo>
                <a:lnTo>
                  <a:pt x="930" y="128"/>
                </a:lnTo>
                <a:lnTo>
                  <a:pt x="930" y="132"/>
                </a:lnTo>
                <a:lnTo>
                  <a:pt x="930" y="132"/>
                </a:lnTo>
                <a:lnTo>
                  <a:pt x="940" y="140"/>
                </a:lnTo>
                <a:lnTo>
                  <a:pt x="940" y="140"/>
                </a:lnTo>
                <a:lnTo>
                  <a:pt x="952" y="142"/>
                </a:lnTo>
                <a:lnTo>
                  <a:pt x="964" y="140"/>
                </a:lnTo>
                <a:lnTo>
                  <a:pt x="992" y="136"/>
                </a:lnTo>
                <a:lnTo>
                  <a:pt x="992" y="136"/>
                </a:lnTo>
                <a:lnTo>
                  <a:pt x="1032" y="184"/>
                </a:lnTo>
                <a:lnTo>
                  <a:pt x="1032" y="184"/>
                </a:lnTo>
                <a:lnTo>
                  <a:pt x="1088" y="224"/>
                </a:lnTo>
                <a:lnTo>
                  <a:pt x="1088" y="224"/>
                </a:lnTo>
                <a:lnTo>
                  <a:pt x="1116" y="238"/>
                </a:lnTo>
                <a:lnTo>
                  <a:pt x="1116" y="238"/>
                </a:lnTo>
                <a:lnTo>
                  <a:pt x="1166" y="238"/>
                </a:lnTo>
                <a:lnTo>
                  <a:pt x="1166" y="238"/>
                </a:lnTo>
                <a:lnTo>
                  <a:pt x="1174" y="250"/>
                </a:lnTo>
                <a:lnTo>
                  <a:pt x="1182" y="272"/>
                </a:lnTo>
                <a:lnTo>
                  <a:pt x="1188" y="294"/>
                </a:lnTo>
                <a:lnTo>
                  <a:pt x="1194" y="316"/>
                </a:lnTo>
                <a:lnTo>
                  <a:pt x="1194" y="316"/>
                </a:lnTo>
                <a:lnTo>
                  <a:pt x="1216" y="368"/>
                </a:lnTo>
                <a:lnTo>
                  <a:pt x="1216" y="368"/>
                </a:lnTo>
                <a:lnTo>
                  <a:pt x="1220" y="412"/>
                </a:lnTo>
                <a:lnTo>
                  <a:pt x="1220" y="412"/>
                </a:lnTo>
                <a:lnTo>
                  <a:pt x="1228" y="422"/>
                </a:lnTo>
                <a:lnTo>
                  <a:pt x="1234" y="436"/>
                </a:lnTo>
                <a:lnTo>
                  <a:pt x="1236" y="444"/>
                </a:lnTo>
                <a:lnTo>
                  <a:pt x="1236" y="452"/>
                </a:lnTo>
                <a:lnTo>
                  <a:pt x="1232" y="458"/>
                </a:lnTo>
                <a:lnTo>
                  <a:pt x="1226" y="466"/>
                </a:lnTo>
                <a:lnTo>
                  <a:pt x="1226" y="466"/>
                </a:lnTo>
                <a:lnTo>
                  <a:pt x="1200" y="482"/>
                </a:lnTo>
                <a:lnTo>
                  <a:pt x="1192" y="488"/>
                </a:lnTo>
                <a:lnTo>
                  <a:pt x="1184" y="496"/>
                </a:lnTo>
                <a:lnTo>
                  <a:pt x="1172" y="514"/>
                </a:lnTo>
                <a:lnTo>
                  <a:pt x="1156" y="542"/>
                </a:lnTo>
                <a:lnTo>
                  <a:pt x="1156" y="542"/>
                </a:lnTo>
                <a:lnTo>
                  <a:pt x="1120" y="568"/>
                </a:lnTo>
                <a:lnTo>
                  <a:pt x="1120" y="568"/>
                </a:lnTo>
                <a:lnTo>
                  <a:pt x="1120" y="584"/>
                </a:lnTo>
                <a:lnTo>
                  <a:pt x="1120" y="584"/>
                </a:lnTo>
                <a:lnTo>
                  <a:pt x="1154" y="614"/>
                </a:lnTo>
                <a:lnTo>
                  <a:pt x="1154" y="614"/>
                </a:lnTo>
                <a:lnTo>
                  <a:pt x="1152" y="620"/>
                </a:lnTo>
                <a:lnTo>
                  <a:pt x="1148" y="624"/>
                </a:lnTo>
                <a:lnTo>
                  <a:pt x="1144" y="626"/>
                </a:lnTo>
                <a:lnTo>
                  <a:pt x="1138" y="628"/>
                </a:lnTo>
                <a:lnTo>
                  <a:pt x="1128" y="628"/>
                </a:lnTo>
                <a:lnTo>
                  <a:pt x="1120" y="628"/>
                </a:lnTo>
                <a:lnTo>
                  <a:pt x="1120" y="628"/>
                </a:lnTo>
                <a:lnTo>
                  <a:pt x="1086" y="606"/>
                </a:lnTo>
                <a:lnTo>
                  <a:pt x="1086" y="606"/>
                </a:lnTo>
                <a:lnTo>
                  <a:pt x="1052" y="604"/>
                </a:lnTo>
                <a:lnTo>
                  <a:pt x="1038" y="606"/>
                </a:lnTo>
                <a:lnTo>
                  <a:pt x="1030" y="608"/>
                </a:lnTo>
                <a:lnTo>
                  <a:pt x="1030" y="608"/>
                </a:lnTo>
                <a:lnTo>
                  <a:pt x="1030" y="632"/>
                </a:lnTo>
                <a:lnTo>
                  <a:pt x="1030" y="642"/>
                </a:lnTo>
                <a:lnTo>
                  <a:pt x="1032" y="652"/>
                </a:lnTo>
                <a:lnTo>
                  <a:pt x="1036" y="662"/>
                </a:lnTo>
                <a:lnTo>
                  <a:pt x="1042" y="672"/>
                </a:lnTo>
                <a:lnTo>
                  <a:pt x="1052" y="682"/>
                </a:lnTo>
                <a:lnTo>
                  <a:pt x="1064" y="694"/>
                </a:lnTo>
                <a:lnTo>
                  <a:pt x="1064" y="694"/>
                </a:lnTo>
                <a:lnTo>
                  <a:pt x="1064" y="730"/>
                </a:lnTo>
                <a:lnTo>
                  <a:pt x="1064" y="730"/>
                </a:lnTo>
                <a:lnTo>
                  <a:pt x="1080" y="780"/>
                </a:lnTo>
                <a:lnTo>
                  <a:pt x="1080" y="780"/>
                </a:lnTo>
                <a:lnTo>
                  <a:pt x="1078" y="788"/>
                </a:lnTo>
                <a:lnTo>
                  <a:pt x="1076" y="792"/>
                </a:lnTo>
                <a:lnTo>
                  <a:pt x="1074" y="796"/>
                </a:lnTo>
                <a:lnTo>
                  <a:pt x="1068" y="798"/>
                </a:lnTo>
                <a:lnTo>
                  <a:pt x="1058" y="800"/>
                </a:lnTo>
                <a:lnTo>
                  <a:pt x="1046" y="800"/>
                </a:lnTo>
                <a:lnTo>
                  <a:pt x="1046" y="800"/>
                </a:lnTo>
                <a:lnTo>
                  <a:pt x="1034" y="804"/>
                </a:lnTo>
                <a:lnTo>
                  <a:pt x="1028" y="808"/>
                </a:lnTo>
                <a:lnTo>
                  <a:pt x="1014" y="818"/>
                </a:lnTo>
                <a:lnTo>
                  <a:pt x="1014" y="818"/>
                </a:lnTo>
                <a:lnTo>
                  <a:pt x="1004" y="818"/>
                </a:lnTo>
                <a:lnTo>
                  <a:pt x="1004" y="818"/>
                </a:lnTo>
                <a:lnTo>
                  <a:pt x="996" y="806"/>
                </a:lnTo>
                <a:lnTo>
                  <a:pt x="996" y="806"/>
                </a:lnTo>
                <a:lnTo>
                  <a:pt x="968" y="804"/>
                </a:lnTo>
                <a:lnTo>
                  <a:pt x="968" y="804"/>
                </a:lnTo>
                <a:lnTo>
                  <a:pt x="968" y="798"/>
                </a:lnTo>
                <a:lnTo>
                  <a:pt x="964" y="794"/>
                </a:lnTo>
                <a:lnTo>
                  <a:pt x="956" y="788"/>
                </a:lnTo>
                <a:lnTo>
                  <a:pt x="956" y="788"/>
                </a:lnTo>
                <a:lnTo>
                  <a:pt x="936" y="786"/>
                </a:lnTo>
                <a:lnTo>
                  <a:pt x="936" y="786"/>
                </a:lnTo>
                <a:lnTo>
                  <a:pt x="934" y="792"/>
                </a:lnTo>
                <a:lnTo>
                  <a:pt x="926" y="796"/>
                </a:lnTo>
                <a:lnTo>
                  <a:pt x="920" y="800"/>
                </a:lnTo>
                <a:lnTo>
                  <a:pt x="914" y="800"/>
                </a:lnTo>
                <a:lnTo>
                  <a:pt x="914" y="800"/>
                </a:lnTo>
                <a:lnTo>
                  <a:pt x="908" y="786"/>
                </a:lnTo>
                <a:lnTo>
                  <a:pt x="908" y="786"/>
                </a:lnTo>
                <a:lnTo>
                  <a:pt x="878" y="780"/>
                </a:lnTo>
                <a:lnTo>
                  <a:pt x="878" y="780"/>
                </a:lnTo>
                <a:lnTo>
                  <a:pt x="836" y="732"/>
                </a:lnTo>
                <a:lnTo>
                  <a:pt x="836" y="732"/>
                </a:lnTo>
                <a:lnTo>
                  <a:pt x="830" y="722"/>
                </a:lnTo>
                <a:lnTo>
                  <a:pt x="830" y="722"/>
                </a:lnTo>
                <a:lnTo>
                  <a:pt x="830" y="710"/>
                </a:lnTo>
                <a:lnTo>
                  <a:pt x="828" y="698"/>
                </a:lnTo>
                <a:lnTo>
                  <a:pt x="824" y="690"/>
                </a:lnTo>
                <a:lnTo>
                  <a:pt x="820" y="682"/>
                </a:lnTo>
                <a:lnTo>
                  <a:pt x="808" y="670"/>
                </a:lnTo>
                <a:lnTo>
                  <a:pt x="796" y="658"/>
                </a:lnTo>
                <a:lnTo>
                  <a:pt x="796" y="658"/>
                </a:lnTo>
                <a:lnTo>
                  <a:pt x="778" y="654"/>
                </a:lnTo>
                <a:lnTo>
                  <a:pt x="758" y="652"/>
                </a:lnTo>
                <a:lnTo>
                  <a:pt x="724" y="654"/>
                </a:lnTo>
                <a:lnTo>
                  <a:pt x="724" y="654"/>
                </a:lnTo>
                <a:lnTo>
                  <a:pt x="706" y="656"/>
                </a:lnTo>
                <a:lnTo>
                  <a:pt x="702" y="660"/>
                </a:lnTo>
                <a:lnTo>
                  <a:pt x="700" y="662"/>
                </a:lnTo>
                <a:lnTo>
                  <a:pt x="698" y="674"/>
                </a:lnTo>
                <a:lnTo>
                  <a:pt x="698" y="694"/>
                </a:lnTo>
                <a:lnTo>
                  <a:pt x="698" y="694"/>
                </a:lnTo>
                <a:lnTo>
                  <a:pt x="722" y="726"/>
                </a:lnTo>
                <a:lnTo>
                  <a:pt x="722" y="726"/>
                </a:lnTo>
                <a:lnTo>
                  <a:pt x="722" y="746"/>
                </a:lnTo>
                <a:lnTo>
                  <a:pt x="722" y="746"/>
                </a:lnTo>
                <a:lnTo>
                  <a:pt x="712" y="758"/>
                </a:lnTo>
                <a:lnTo>
                  <a:pt x="700" y="772"/>
                </a:lnTo>
                <a:lnTo>
                  <a:pt x="696" y="778"/>
                </a:lnTo>
                <a:lnTo>
                  <a:pt x="694" y="786"/>
                </a:lnTo>
                <a:lnTo>
                  <a:pt x="694" y="796"/>
                </a:lnTo>
                <a:lnTo>
                  <a:pt x="698" y="804"/>
                </a:lnTo>
                <a:lnTo>
                  <a:pt x="698" y="804"/>
                </a:lnTo>
                <a:lnTo>
                  <a:pt x="698" y="810"/>
                </a:lnTo>
                <a:lnTo>
                  <a:pt x="694" y="818"/>
                </a:lnTo>
                <a:lnTo>
                  <a:pt x="684" y="834"/>
                </a:lnTo>
                <a:lnTo>
                  <a:pt x="664" y="862"/>
                </a:lnTo>
                <a:lnTo>
                  <a:pt x="664" y="862"/>
                </a:lnTo>
                <a:lnTo>
                  <a:pt x="658" y="870"/>
                </a:lnTo>
                <a:lnTo>
                  <a:pt x="652" y="878"/>
                </a:lnTo>
                <a:lnTo>
                  <a:pt x="644" y="882"/>
                </a:lnTo>
                <a:lnTo>
                  <a:pt x="634" y="886"/>
                </a:lnTo>
                <a:lnTo>
                  <a:pt x="634" y="886"/>
                </a:lnTo>
                <a:lnTo>
                  <a:pt x="624" y="898"/>
                </a:lnTo>
                <a:lnTo>
                  <a:pt x="624" y="898"/>
                </a:lnTo>
                <a:lnTo>
                  <a:pt x="618" y="896"/>
                </a:lnTo>
                <a:lnTo>
                  <a:pt x="612" y="896"/>
                </a:lnTo>
                <a:lnTo>
                  <a:pt x="608" y="890"/>
                </a:lnTo>
                <a:lnTo>
                  <a:pt x="604" y="884"/>
                </a:lnTo>
                <a:lnTo>
                  <a:pt x="604" y="880"/>
                </a:lnTo>
                <a:lnTo>
                  <a:pt x="604" y="880"/>
                </a:lnTo>
                <a:lnTo>
                  <a:pt x="598" y="878"/>
                </a:lnTo>
                <a:lnTo>
                  <a:pt x="594" y="876"/>
                </a:lnTo>
                <a:lnTo>
                  <a:pt x="582" y="876"/>
                </a:lnTo>
                <a:lnTo>
                  <a:pt x="568" y="880"/>
                </a:lnTo>
                <a:lnTo>
                  <a:pt x="568" y="880"/>
                </a:lnTo>
                <a:lnTo>
                  <a:pt x="560" y="892"/>
                </a:lnTo>
                <a:lnTo>
                  <a:pt x="556" y="896"/>
                </a:lnTo>
                <a:lnTo>
                  <a:pt x="552" y="900"/>
                </a:lnTo>
                <a:lnTo>
                  <a:pt x="552" y="900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1" name="Freeform 29"/>
          <p:cNvSpPr>
            <a:spLocks/>
          </p:cNvSpPr>
          <p:nvPr/>
        </p:nvSpPr>
        <p:spPr bwMode="auto">
          <a:xfrm>
            <a:off x="5676900" y="2717800"/>
            <a:ext cx="539750" cy="1085850"/>
          </a:xfrm>
          <a:custGeom>
            <a:avLst/>
            <a:gdLst/>
            <a:ahLst/>
            <a:cxnLst>
              <a:cxn ang="0">
                <a:pos x="24" y="676"/>
              </a:cxn>
              <a:cxn ang="0">
                <a:pos x="10" y="654"/>
              </a:cxn>
              <a:cxn ang="0">
                <a:pos x="10" y="624"/>
              </a:cxn>
              <a:cxn ang="0">
                <a:pos x="18" y="560"/>
              </a:cxn>
              <a:cxn ang="0">
                <a:pos x="0" y="514"/>
              </a:cxn>
              <a:cxn ang="0">
                <a:pos x="8" y="426"/>
              </a:cxn>
              <a:cxn ang="0">
                <a:pos x="30" y="386"/>
              </a:cxn>
              <a:cxn ang="0">
                <a:pos x="24" y="326"/>
              </a:cxn>
              <a:cxn ang="0">
                <a:pos x="22" y="282"/>
              </a:cxn>
              <a:cxn ang="0">
                <a:pos x="44" y="248"/>
              </a:cxn>
              <a:cxn ang="0">
                <a:pos x="50" y="218"/>
              </a:cxn>
              <a:cxn ang="0">
                <a:pos x="64" y="170"/>
              </a:cxn>
              <a:cxn ang="0">
                <a:pos x="70" y="150"/>
              </a:cxn>
              <a:cxn ang="0">
                <a:pos x="94" y="122"/>
              </a:cxn>
              <a:cxn ang="0">
                <a:pos x="128" y="82"/>
              </a:cxn>
              <a:cxn ang="0">
                <a:pos x="152" y="58"/>
              </a:cxn>
              <a:cxn ang="0">
                <a:pos x="170" y="40"/>
              </a:cxn>
              <a:cxn ang="0">
                <a:pos x="224" y="40"/>
              </a:cxn>
              <a:cxn ang="0">
                <a:pos x="238" y="32"/>
              </a:cxn>
              <a:cxn ang="0">
                <a:pos x="270" y="20"/>
              </a:cxn>
              <a:cxn ang="0">
                <a:pos x="290" y="0"/>
              </a:cxn>
              <a:cxn ang="0">
                <a:pos x="308" y="12"/>
              </a:cxn>
              <a:cxn ang="0">
                <a:pos x="290" y="34"/>
              </a:cxn>
              <a:cxn ang="0">
                <a:pos x="276" y="54"/>
              </a:cxn>
              <a:cxn ang="0">
                <a:pos x="286" y="64"/>
              </a:cxn>
              <a:cxn ang="0">
                <a:pos x="310" y="82"/>
              </a:cxn>
              <a:cxn ang="0">
                <a:pos x="340" y="124"/>
              </a:cxn>
              <a:cxn ang="0">
                <a:pos x="328" y="158"/>
              </a:cxn>
              <a:cxn ang="0">
                <a:pos x="290" y="186"/>
              </a:cxn>
              <a:cxn ang="0">
                <a:pos x="268" y="228"/>
              </a:cxn>
              <a:cxn ang="0">
                <a:pos x="274" y="256"/>
              </a:cxn>
              <a:cxn ang="0">
                <a:pos x="300" y="278"/>
              </a:cxn>
              <a:cxn ang="0">
                <a:pos x="320" y="312"/>
              </a:cxn>
              <a:cxn ang="0">
                <a:pos x="328" y="344"/>
              </a:cxn>
              <a:cxn ang="0">
                <a:pos x="316" y="384"/>
              </a:cxn>
              <a:cxn ang="0">
                <a:pos x="298" y="412"/>
              </a:cxn>
              <a:cxn ang="0">
                <a:pos x="276" y="436"/>
              </a:cxn>
              <a:cxn ang="0">
                <a:pos x="298" y="474"/>
              </a:cxn>
              <a:cxn ang="0">
                <a:pos x="302" y="506"/>
              </a:cxn>
              <a:cxn ang="0">
                <a:pos x="296" y="544"/>
              </a:cxn>
              <a:cxn ang="0">
                <a:pos x="236" y="602"/>
              </a:cxn>
              <a:cxn ang="0">
                <a:pos x="164" y="620"/>
              </a:cxn>
              <a:cxn ang="0">
                <a:pos x="112" y="644"/>
              </a:cxn>
              <a:cxn ang="0">
                <a:pos x="66" y="664"/>
              </a:cxn>
              <a:cxn ang="0">
                <a:pos x="48" y="678"/>
              </a:cxn>
            </a:cxnLst>
            <a:rect l="0" t="0" r="r" b="b"/>
            <a:pathLst>
              <a:path w="340" h="684">
                <a:moveTo>
                  <a:pt x="32" y="684"/>
                </a:moveTo>
                <a:lnTo>
                  <a:pt x="32" y="684"/>
                </a:lnTo>
                <a:lnTo>
                  <a:pt x="24" y="676"/>
                </a:lnTo>
                <a:lnTo>
                  <a:pt x="16" y="668"/>
                </a:lnTo>
                <a:lnTo>
                  <a:pt x="12" y="662"/>
                </a:lnTo>
                <a:lnTo>
                  <a:pt x="10" y="654"/>
                </a:lnTo>
                <a:lnTo>
                  <a:pt x="10" y="638"/>
                </a:lnTo>
                <a:lnTo>
                  <a:pt x="10" y="624"/>
                </a:lnTo>
                <a:lnTo>
                  <a:pt x="10" y="624"/>
                </a:lnTo>
                <a:lnTo>
                  <a:pt x="20" y="594"/>
                </a:lnTo>
                <a:lnTo>
                  <a:pt x="20" y="594"/>
                </a:lnTo>
                <a:lnTo>
                  <a:pt x="18" y="560"/>
                </a:lnTo>
                <a:lnTo>
                  <a:pt x="18" y="560"/>
                </a:lnTo>
                <a:lnTo>
                  <a:pt x="0" y="514"/>
                </a:lnTo>
                <a:lnTo>
                  <a:pt x="0" y="514"/>
                </a:lnTo>
                <a:lnTo>
                  <a:pt x="0" y="440"/>
                </a:lnTo>
                <a:lnTo>
                  <a:pt x="0" y="440"/>
                </a:lnTo>
                <a:lnTo>
                  <a:pt x="8" y="426"/>
                </a:lnTo>
                <a:lnTo>
                  <a:pt x="16" y="412"/>
                </a:lnTo>
                <a:lnTo>
                  <a:pt x="30" y="386"/>
                </a:lnTo>
                <a:lnTo>
                  <a:pt x="30" y="386"/>
                </a:lnTo>
                <a:lnTo>
                  <a:pt x="30" y="358"/>
                </a:lnTo>
                <a:lnTo>
                  <a:pt x="30" y="358"/>
                </a:lnTo>
                <a:lnTo>
                  <a:pt x="24" y="326"/>
                </a:lnTo>
                <a:lnTo>
                  <a:pt x="22" y="310"/>
                </a:lnTo>
                <a:lnTo>
                  <a:pt x="20" y="296"/>
                </a:lnTo>
                <a:lnTo>
                  <a:pt x="22" y="282"/>
                </a:lnTo>
                <a:lnTo>
                  <a:pt x="24" y="270"/>
                </a:lnTo>
                <a:lnTo>
                  <a:pt x="32" y="258"/>
                </a:lnTo>
                <a:lnTo>
                  <a:pt x="44" y="248"/>
                </a:lnTo>
                <a:lnTo>
                  <a:pt x="44" y="248"/>
                </a:lnTo>
                <a:lnTo>
                  <a:pt x="48" y="232"/>
                </a:lnTo>
                <a:lnTo>
                  <a:pt x="50" y="218"/>
                </a:lnTo>
                <a:lnTo>
                  <a:pt x="52" y="192"/>
                </a:lnTo>
                <a:lnTo>
                  <a:pt x="52" y="192"/>
                </a:lnTo>
                <a:lnTo>
                  <a:pt x="64" y="170"/>
                </a:lnTo>
                <a:lnTo>
                  <a:pt x="64" y="170"/>
                </a:lnTo>
                <a:lnTo>
                  <a:pt x="66" y="158"/>
                </a:lnTo>
                <a:lnTo>
                  <a:pt x="70" y="150"/>
                </a:lnTo>
                <a:lnTo>
                  <a:pt x="74" y="142"/>
                </a:lnTo>
                <a:lnTo>
                  <a:pt x="80" y="134"/>
                </a:lnTo>
                <a:lnTo>
                  <a:pt x="94" y="122"/>
                </a:lnTo>
                <a:lnTo>
                  <a:pt x="110" y="110"/>
                </a:lnTo>
                <a:lnTo>
                  <a:pt x="110" y="110"/>
                </a:lnTo>
                <a:lnTo>
                  <a:pt x="128" y="82"/>
                </a:lnTo>
                <a:lnTo>
                  <a:pt x="140" y="68"/>
                </a:lnTo>
                <a:lnTo>
                  <a:pt x="146" y="62"/>
                </a:lnTo>
                <a:lnTo>
                  <a:pt x="152" y="58"/>
                </a:lnTo>
                <a:lnTo>
                  <a:pt x="152" y="58"/>
                </a:lnTo>
                <a:lnTo>
                  <a:pt x="170" y="40"/>
                </a:lnTo>
                <a:lnTo>
                  <a:pt x="170" y="40"/>
                </a:lnTo>
                <a:lnTo>
                  <a:pt x="204" y="42"/>
                </a:lnTo>
                <a:lnTo>
                  <a:pt x="214" y="42"/>
                </a:lnTo>
                <a:lnTo>
                  <a:pt x="224" y="40"/>
                </a:lnTo>
                <a:lnTo>
                  <a:pt x="232" y="38"/>
                </a:lnTo>
                <a:lnTo>
                  <a:pt x="238" y="32"/>
                </a:lnTo>
                <a:lnTo>
                  <a:pt x="238" y="32"/>
                </a:lnTo>
                <a:lnTo>
                  <a:pt x="250" y="30"/>
                </a:lnTo>
                <a:lnTo>
                  <a:pt x="260" y="26"/>
                </a:lnTo>
                <a:lnTo>
                  <a:pt x="270" y="20"/>
                </a:lnTo>
                <a:lnTo>
                  <a:pt x="282" y="10"/>
                </a:lnTo>
                <a:lnTo>
                  <a:pt x="282" y="10"/>
                </a:lnTo>
                <a:lnTo>
                  <a:pt x="290" y="0"/>
                </a:lnTo>
                <a:lnTo>
                  <a:pt x="290" y="0"/>
                </a:lnTo>
                <a:lnTo>
                  <a:pt x="308" y="12"/>
                </a:lnTo>
                <a:lnTo>
                  <a:pt x="308" y="12"/>
                </a:lnTo>
                <a:lnTo>
                  <a:pt x="306" y="18"/>
                </a:lnTo>
                <a:lnTo>
                  <a:pt x="302" y="24"/>
                </a:lnTo>
                <a:lnTo>
                  <a:pt x="290" y="34"/>
                </a:lnTo>
                <a:lnTo>
                  <a:pt x="284" y="40"/>
                </a:lnTo>
                <a:lnTo>
                  <a:pt x="280" y="46"/>
                </a:lnTo>
                <a:lnTo>
                  <a:pt x="276" y="54"/>
                </a:lnTo>
                <a:lnTo>
                  <a:pt x="278" y="62"/>
                </a:lnTo>
                <a:lnTo>
                  <a:pt x="278" y="62"/>
                </a:lnTo>
                <a:lnTo>
                  <a:pt x="286" y="64"/>
                </a:lnTo>
                <a:lnTo>
                  <a:pt x="296" y="68"/>
                </a:lnTo>
                <a:lnTo>
                  <a:pt x="302" y="74"/>
                </a:lnTo>
                <a:lnTo>
                  <a:pt x="310" y="82"/>
                </a:lnTo>
                <a:lnTo>
                  <a:pt x="324" y="100"/>
                </a:lnTo>
                <a:lnTo>
                  <a:pt x="340" y="124"/>
                </a:lnTo>
                <a:lnTo>
                  <a:pt x="340" y="124"/>
                </a:lnTo>
                <a:lnTo>
                  <a:pt x="340" y="142"/>
                </a:lnTo>
                <a:lnTo>
                  <a:pt x="340" y="142"/>
                </a:lnTo>
                <a:lnTo>
                  <a:pt x="328" y="158"/>
                </a:lnTo>
                <a:lnTo>
                  <a:pt x="318" y="168"/>
                </a:lnTo>
                <a:lnTo>
                  <a:pt x="290" y="186"/>
                </a:lnTo>
                <a:lnTo>
                  <a:pt x="290" y="186"/>
                </a:lnTo>
                <a:lnTo>
                  <a:pt x="280" y="202"/>
                </a:lnTo>
                <a:lnTo>
                  <a:pt x="272" y="218"/>
                </a:lnTo>
                <a:lnTo>
                  <a:pt x="268" y="228"/>
                </a:lnTo>
                <a:lnTo>
                  <a:pt x="268" y="238"/>
                </a:lnTo>
                <a:lnTo>
                  <a:pt x="268" y="248"/>
                </a:lnTo>
                <a:lnTo>
                  <a:pt x="274" y="256"/>
                </a:lnTo>
                <a:lnTo>
                  <a:pt x="274" y="256"/>
                </a:lnTo>
                <a:lnTo>
                  <a:pt x="300" y="278"/>
                </a:lnTo>
                <a:lnTo>
                  <a:pt x="300" y="278"/>
                </a:lnTo>
                <a:lnTo>
                  <a:pt x="308" y="290"/>
                </a:lnTo>
                <a:lnTo>
                  <a:pt x="316" y="302"/>
                </a:lnTo>
                <a:lnTo>
                  <a:pt x="320" y="312"/>
                </a:lnTo>
                <a:lnTo>
                  <a:pt x="324" y="320"/>
                </a:lnTo>
                <a:lnTo>
                  <a:pt x="326" y="332"/>
                </a:lnTo>
                <a:lnTo>
                  <a:pt x="328" y="344"/>
                </a:lnTo>
                <a:lnTo>
                  <a:pt x="328" y="344"/>
                </a:lnTo>
                <a:lnTo>
                  <a:pt x="322" y="364"/>
                </a:lnTo>
                <a:lnTo>
                  <a:pt x="316" y="384"/>
                </a:lnTo>
                <a:lnTo>
                  <a:pt x="316" y="384"/>
                </a:lnTo>
                <a:lnTo>
                  <a:pt x="308" y="398"/>
                </a:lnTo>
                <a:lnTo>
                  <a:pt x="298" y="412"/>
                </a:lnTo>
                <a:lnTo>
                  <a:pt x="286" y="426"/>
                </a:lnTo>
                <a:lnTo>
                  <a:pt x="276" y="436"/>
                </a:lnTo>
                <a:lnTo>
                  <a:pt x="276" y="436"/>
                </a:lnTo>
                <a:lnTo>
                  <a:pt x="274" y="448"/>
                </a:lnTo>
                <a:lnTo>
                  <a:pt x="274" y="448"/>
                </a:lnTo>
                <a:lnTo>
                  <a:pt x="298" y="474"/>
                </a:lnTo>
                <a:lnTo>
                  <a:pt x="298" y="474"/>
                </a:lnTo>
                <a:lnTo>
                  <a:pt x="302" y="488"/>
                </a:lnTo>
                <a:lnTo>
                  <a:pt x="302" y="506"/>
                </a:lnTo>
                <a:lnTo>
                  <a:pt x="300" y="524"/>
                </a:lnTo>
                <a:lnTo>
                  <a:pt x="296" y="544"/>
                </a:lnTo>
                <a:lnTo>
                  <a:pt x="296" y="544"/>
                </a:lnTo>
                <a:lnTo>
                  <a:pt x="282" y="560"/>
                </a:lnTo>
                <a:lnTo>
                  <a:pt x="268" y="574"/>
                </a:lnTo>
                <a:lnTo>
                  <a:pt x="236" y="602"/>
                </a:lnTo>
                <a:lnTo>
                  <a:pt x="236" y="602"/>
                </a:lnTo>
                <a:lnTo>
                  <a:pt x="164" y="620"/>
                </a:lnTo>
                <a:lnTo>
                  <a:pt x="164" y="620"/>
                </a:lnTo>
                <a:lnTo>
                  <a:pt x="146" y="632"/>
                </a:lnTo>
                <a:lnTo>
                  <a:pt x="128" y="640"/>
                </a:lnTo>
                <a:lnTo>
                  <a:pt x="112" y="644"/>
                </a:lnTo>
                <a:lnTo>
                  <a:pt x="92" y="648"/>
                </a:lnTo>
                <a:lnTo>
                  <a:pt x="92" y="648"/>
                </a:lnTo>
                <a:lnTo>
                  <a:pt x="66" y="664"/>
                </a:lnTo>
                <a:lnTo>
                  <a:pt x="66" y="664"/>
                </a:lnTo>
                <a:lnTo>
                  <a:pt x="56" y="672"/>
                </a:lnTo>
                <a:lnTo>
                  <a:pt x="48" y="678"/>
                </a:lnTo>
                <a:lnTo>
                  <a:pt x="32" y="684"/>
                </a:lnTo>
                <a:lnTo>
                  <a:pt x="32" y="684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2" name="Freeform 30"/>
          <p:cNvSpPr>
            <a:spLocks/>
          </p:cNvSpPr>
          <p:nvPr/>
        </p:nvSpPr>
        <p:spPr bwMode="auto">
          <a:xfrm>
            <a:off x="6384925" y="3101975"/>
            <a:ext cx="1016000" cy="679450"/>
          </a:xfrm>
          <a:custGeom>
            <a:avLst/>
            <a:gdLst/>
            <a:ahLst/>
            <a:cxnLst>
              <a:cxn ang="0">
                <a:pos x="42" y="410"/>
              </a:cxn>
              <a:cxn ang="0">
                <a:pos x="0" y="372"/>
              </a:cxn>
              <a:cxn ang="0">
                <a:pos x="26" y="338"/>
              </a:cxn>
              <a:cxn ang="0">
                <a:pos x="38" y="322"/>
              </a:cxn>
              <a:cxn ang="0">
                <a:pos x="26" y="244"/>
              </a:cxn>
              <a:cxn ang="0">
                <a:pos x="12" y="208"/>
              </a:cxn>
              <a:cxn ang="0">
                <a:pos x="20" y="174"/>
              </a:cxn>
              <a:cxn ang="0">
                <a:pos x="42" y="144"/>
              </a:cxn>
              <a:cxn ang="0">
                <a:pos x="76" y="106"/>
              </a:cxn>
              <a:cxn ang="0">
                <a:pos x="104" y="80"/>
              </a:cxn>
              <a:cxn ang="0">
                <a:pos x="150" y="52"/>
              </a:cxn>
              <a:cxn ang="0">
                <a:pos x="210" y="38"/>
              </a:cxn>
              <a:cxn ang="0">
                <a:pos x="236" y="38"/>
              </a:cxn>
              <a:cxn ang="0">
                <a:pos x="268" y="16"/>
              </a:cxn>
              <a:cxn ang="0">
                <a:pos x="294" y="12"/>
              </a:cxn>
              <a:cxn ang="0">
                <a:pos x="308" y="36"/>
              </a:cxn>
              <a:cxn ang="0">
                <a:pos x="308" y="80"/>
              </a:cxn>
              <a:cxn ang="0">
                <a:pos x="360" y="108"/>
              </a:cxn>
              <a:cxn ang="0">
                <a:pos x="384" y="110"/>
              </a:cxn>
              <a:cxn ang="0">
                <a:pos x="432" y="38"/>
              </a:cxn>
              <a:cxn ang="0">
                <a:pos x="452" y="24"/>
              </a:cxn>
              <a:cxn ang="0">
                <a:pos x="492" y="16"/>
              </a:cxn>
              <a:cxn ang="0">
                <a:pos x="536" y="34"/>
              </a:cxn>
              <a:cxn ang="0">
                <a:pos x="640" y="36"/>
              </a:cxn>
              <a:cxn ang="0">
                <a:pos x="636" y="46"/>
              </a:cxn>
              <a:cxn ang="0">
                <a:pos x="632" y="76"/>
              </a:cxn>
              <a:cxn ang="0">
                <a:pos x="570" y="96"/>
              </a:cxn>
              <a:cxn ang="0">
                <a:pos x="514" y="136"/>
              </a:cxn>
              <a:cxn ang="0">
                <a:pos x="500" y="160"/>
              </a:cxn>
              <a:cxn ang="0">
                <a:pos x="472" y="178"/>
              </a:cxn>
              <a:cxn ang="0">
                <a:pos x="446" y="188"/>
              </a:cxn>
              <a:cxn ang="0">
                <a:pos x="438" y="228"/>
              </a:cxn>
              <a:cxn ang="0">
                <a:pos x="418" y="252"/>
              </a:cxn>
              <a:cxn ang="0">
                <a:pos x="400" y="276"/>
              </a:cxn>
              <a:cxn ang="0">
                <a:pos x="390" y="324"/>
              </a:cxn>
              <a:cxn ang="0">
                <a:pos x="374" y="326"/>
              </a:cxn>
              <a:cxn ang="0">
                <a:pos x="350" y="342"/>
              </a:cxn>
              <a:cxn ang="0">
                <a:pos x="338" y="366"/>
              </a:cxn>
              <a:cxn ang="0">
                <a:pos x="322" y="400"/>
              </a:cxn>
              <a:cxn ang="0">
                <a:pos x="314" y="400"/>
              </a:cxn>
              <a:cxn ang="0">
                <a:pos x="304" y="392"/>
              </a:cxn>
              <a:cxn ang="0">
                <a:pos x="274" y="404"/>
              </a:cxn>
              <a:cxn ang="0">
                <a:pos x="250" y="422"/>
              </a:cxn>
              <a:cxn ang="0">
                <a:pos x="214" y="416"/>
              </a:cxn>
              <a:cxn ang="0">
                <a:pos x="208" y="404"/>
              </a:cxn>
              <a:cxn ang="0">
                <a:pos x="142" y="362"/>
              </a:cxn>
              <a:cxn ang="0">
                <a:pos x="138" y="380"/>
              </a:cxn>
              <a:cxn ang="0">
                <a:pos x="126" y="406"/>
              </a:cxn>
              <a:cxn ang="0">
                <a:pos x="108" y="418"/>
              </a:cxn>
              <a:cxn ang="0">
                <a:pos x="86" y="422"/>
              </a:cxn>
            </a:cxnLst>
            <a:rect l="0" t="0" r="r" b="b"/>
            <a:pathLst>
              <a:path w="640" h="428">
                <a:moveTo>
                  <a:pt x="70" y="428"/>
                </a:moveTo>
                <a:lnTo>
                  <a:pt x="70" y="428"/>
                </a:lnTo>
                <a:lnTo>
                  <a:pt x="42" y="410"/>
                </a:lnTo>
                <a:lnTo>
                  <a:pt x="42" y="410"/>
                </a:lnTo>
                <a:lnTo>
                  <a:pt x="0" y="372"/>
                </a:lnTo>
                <a:lnTo>
                  <a:pt x="0" y="372"/>
                </a:lnTo>
                <a:lnTo>
                  <a:pt x="10" y="352"/>
                </a:lnTo>
                <a:lnTo>
                  <a:pt x="10" y="352"/>
                </a:lnTo>
                <a:lnTo>
                  <a:pt x="26" y="338"/>
                </a:lnTo>
                <a:lnTo>
                  <a:pt x="32" y="330"/>
                </a:lnTo>
                <a:lnTo>
                  <a:pt x="38" y="322"/>
                </a:lnTo>
                <a:lnTo>
                  <a:pt x="38" y="322"/>
                </a:lnTo>
                <a:lnTo>
                  <a:pt x="38" y="288"/>
                </a:lnTo>
                <a:lnTo>
                  <a:pt x="38" y="288"/>
                </a:lnTo>
                <a:lnTo>
                  <a:pt x="26" y="244"/>
                </a:lnTo>
                <a:lnTo>
                  <a:pt x="18" y="220"/>
                </a:lnTo>
                <a:lnTo>
                  <a:pt x="12" y="208"/>
                </a:lnTo>
                <a:lnTo>
                  <a:pt x="12" y="208"/>
                </a:lnTo>
                <a:lnTo>
                  <a:pt x="12" y="186"/>
                </a:lnTo>
                <a:lnTo>
                  <a:pt x="14" y="180"/>
                </a:lnTo>
                <a:lnTo>
                  <a:pt x="20" y="174"/>
                </a:lnTo>
                <a:lnTo>
                  <a:pt x="20" y="174"/>
                </a:lnTo>
                <a:lnTo>
                  <a:pt x="30" y="156"/>
                </a:lnTo>
                <a:lnTo>
                  <a:pt x="42" y="144"/>
                </a:lnTo>
                <a:lnTo>
                  <a:pt x="68" y="118"/>
                </a:lnTo>
                <a:lnTo>
                  <a:pt x="68" y="118"/>
                </a:lnTo>
                <a:lnTo>
                  <a:pt x="76" y="106"/>
                </a:lnTo>
                <a:lnTo>
                  <a:pt x="84" y="96"/>
                </a:lnTo>
                <a:lnTo>
                  <a:pt x="92" y="88"/>
                </a:lnTo>
                <a:lnTo>
                  <a:pt x="104" y="80"/>
                </a:lnTo>
                <a:lnTo>
                  <a:pt x="126" y="66"/>
                </a:lnTo>
                <a:lnTo>
                  <a:pt x="150" y="52"/>
                </a:lnTo>
                <a:lnTo>
                  <a:pt x="150" y="52"/>
                </a:lnTo>
                <a:lnTo>
                  <a:pt x="202" y="0"/>
                </a:lnTo>
                <a:lnTo>
                  <a:pt x="202" y="0"/>
                </a:lnTo>
                <a:lnTo>
                  <a:pt x="210" y="38"/>
                </a:lnTo>
                <a:lnTo>
                  <a:pt x="210" y="38"/>
                </a:lnTo>
                <a:lnTo>
                  <a:pt x="236" y="38"/>
                </a:lnTo>
                <a:lnTo>
                  <a:pt x="236" y="38"/>
                </a:lnTo>
                <a:lnTo>
                  <a:pt x="248" y="16"/>
                </a:lnTo>
                <a:lnTo>
                  <a:pt x="248" y="16"/>
                </a:lnTo>
                <a:lnTo>
                  <a:pt x="268" y="16"/>
                </a:lnTo>
                <a:lnTo>
                  <a:pt x="282" y="16"/>
                </a:lnTo>
                <a:lnTo>
                  <a:pt x="294" y="12"/>
                </a:lnTo>
                <a:lnTo>
                  <a:pt x="294" y="12"/>
                </a:lnTo>
                <a:lnTo>
                  <a:pt x="294" y="16"/>
                </a:lnTo>
                <a:lnTo>
                  <a:pt x="298" y="22"/>
                </a:lnTo>
                <a:lnTo>
                  <a:pt x="308" y="36"/>
                </a:lnTo>
                <a:lnTo>
                  <a:pt x="308" y="36"/>
                </a:lnTo>
                <a:lnTo>
                  <a:pt x="308" y="80"/>
                </a:lnTo>
                <a:lnTo>
                  <a:pt x="308" y="80"/>
                </a:lnTo>
                <a:lnTo>
                  <a:pt x="322" y="90"/>
                </a:lnTo>
                <a:lnTo>
                  <a:pt x="340" y="100"/>
                </a:lnTo>
                <a:lnTo>
                  <a:pt x="360" y="108"/>
                </a:lnTo>
                <a:lnTo>
                  <a:pt x="372" y="110"/>
                </a:lnTo>
                <a:lnTo>
                  <a:pt x="384" y="110"/>
                </a:lnTo>
                <a:lnTo>
                  <a:pt x="384" y="110"/>
                </a:lnTo>
                <a:lnTo>
                  <a:pt x="424" y="48"/>
                </a:lnTo>
                <a:lnTo>
                  <a:pt x="424" y="48"/>
                </a:lnTo>
                <a:lnTo>
                  <a:pt x="432" y="38"/>
                </a:lnTo>
                <a:lnTo>
                  <a:pt x="440" y="30"/>
                </a:lnTo>
                <a:lnTo>
                  <a:pt x="440" y="30"/>
                </a:lnTo>
                <a:lnTo>
                  <a:pt x="452" y="24"/>
                </a:lnTo>
                <a:lnTo>
                  <a:pt x="462" y="18"/>
                </a:lnTo>
                <a:lnTo>
                  <a:pt x="476" y="16"/>
                </a:lnTo>
                <a:lnTo>
                  <a:pt x="492" y="16"/>
                </a:lnTo>
                <a:lnTo>
                  <a:pt x="492" y="16"/>
                </a:lnTo>
                <a:lnTo>
                  <a:pt x="536" y="34"/>
                </a:lnTo>
                <a:lnTo>
                  <a:pt x="536" y="34"/>
                </a:lnTo>
                <a:lnTo>
                  <a:pt x="632" y="32"/>
                </a:lnTo>
                <a:lnTo>
                  <a:pt x="632" y="32"/>
                </a:lnTo>
                <a:lnTo>
                  <a:pt x="640" y="36"/>
                </a:lnTo>
                <a:lnTo>
                  <a:pt x="640" y="36"/>
                </a:lnTo>
                <a:lnTo>
                  <a:pt x="636" y="40"/>
                </a:lnTo>
                <a:lnTo>
                  <a:pt x="636" y="46"/>
                </a:lnTo>
                <a:lnTo>
                  <a:pt x="636" y="46"/>
                </a:lnTo>
                <a:lnTo>
                  <a:pt x="632" y="76"/>
                </a:lnTo>
                <a:lnTo>
                  <a:pt x="632" y="76"/>
                </a:lnTo>
                <a:lnTo>
                  <a:pt x="598" y="80"/>
                </a:lnTo>
                <a:lnTo>
                  <a:pt x="598" y="80"/>
                </a:lnTo>
                <a:lnTo>
                  <a:pt x="570" y="96"/>
                </a:lnTo>
                <a:lnTo>
                  <a:pt x="540" y="114"/>
                </a:lnTo>
                <a:lnTo>
                  <a:pt x="526" y="124"/>
                </a:lnTo>
                <a:lnTo>
                  <a:pt x="514" y="136"/>
                </a:lnTo>
                <a:lnTo>
                  <a:pt x="506" y="148"/>
                </a:lnTo>
                <a:lnTo>
                  <a:pt x="500" y="160"/>
                </a:lnTo>
                <a:lnTo>
                  <a:pt x="500" y="160"/>
                </a:lnTo>
                <a:lnTo>
                  <a:pt x="478" y="170"/>
                </a:lnTo>
                <a:lnTo>
                  <a:pt x="478" y="170"/>
                </a:lnTo>
                <a:lnTo>
                  <a:pt x="472" y="178"/>
                </a:lnTo>
                <a:lnTo>
                  <a:pt x="464" y="182"/>
                </a:lnTo>
                <a:lnTo>
                  <a:pt x="446" y="188"/>
                </a:lnTo>
                <a:lnTo>
                  <a:pt x="446" y="188"/>
                </a:lnTo>
                <a:lnTo>
                  <a:pt x="440" y="194"/>
                </a:lnTo>
                <a:lnTo>
                  <a:pt x="440" y="194"/>
                </a:lnTo>
                <a:lnTo>
                  <a:pt x="438" y="228"/>
                </a:lnTo>
                <a:lnTo>
                  <a:pt x="438" y="228"/>
                </a:lnTo>
                <a:lnTo>
                  <a:pt x="430" y="240"/>
                </a:lnTo>
                <a:lnTo>
                  <a:pt x="418" y="252"/>
                </a:lnTo>
                <a:lnTo>
                  <a:pt x="408" y="264"/>
                </a:lnTo>
                <a:lnTo>
                  <a:pt x="400" y="276"/>
                </a:lnTo>
                <a:lnTo>
                  <a:pt x="400" y="276"/>
                </a:lnTo>
                <a:lnTo>
                  <a:pt x="400" y="298"/>
                </a:lnTo>
                <a:lnTo>
                  <a:pt x="396" y="312"/>
                </a:lnTo>
                <a:lnTo>
                  <a:pt x="390" y="324"/>
                </a:lnTo>
                <a:lnTo>
                  <a:pt x="390" y="324"/>
                </a:lnTo>
                <a:lnTo>
                  <a:pt x="382" y="324"/>
                </a:lnTo>
                <a:lnTo>
                  <a:pt x="374" y="326"/>
                </a:lnTo>
                <a:lnTo>
                  <a:pt x="366" y="328"/>
                </a:lnTo>
                <a:lnTo>
                  <a:pt x="360" y="332"/>
                </a:lnTo>
                <a:lnTo>
                  <a:pt x="350" y="342"/>
                </a:lnTo>
                <a:lnTo>
                  <a:pt x="342" y="352"/>
                </a:lnTo>
                <a:lnTo>
                  <a:pt x="342" y="352"/>
                </a:lnTo>
                <a:lnTo>
                  <a:pt x="338" y="366"/>
                </a:lnTo>
                <a:lnTo>
                  <a:pt x="334" y="380"/>
                </a:lnTo>
                <a:lnTo>
                  <a:pt x="326" y="394"/>
                </a:lnTo>
                <a:lnTo>
                  <a:pt x="322" y="400"/>
                </a:lnTo>
                <a:lnTo>
                  <a:pt x="314" y="404"/>
                </a:lnTo>
                <a:lnTo>
                  <a:pt x="314" y="404"/>
                </a:lnTo>
                <a:lnTo>
                  <a:pt x="314" y="400"/>
                </a:lnTo>
                <a:lnTo>
                  <a:pt x="314" y="400"/>
                </a:lnTo>
                <a:lnTo>
                  <a:pt x="304" y="392"/>
                </a:lnTo>
                <a:lnTo>
                  <a:pt x="304" y="392"/>
                </a:lnTo>
                <a:lnTo>
                  <a:pt x="286" y="390"/>
                </a:lnTo>
                <a:lnTo>
                  <a:pt x="286" y="390"/>
                </a:lnTo>
                <a:lnTo>
                  <a:pt x="274" y="404"/>
                </a:lnTo>
                <a:lnTo>
                  <a:pt x="262" y="420"/>
                </a:lnTo>
                <a:lnTo>
                  <a:pt x="262" y="420"/>
                </a:lnTo>
                <a:lnTo>
                  <a:pt x="250" y="422"/>
                </a:lnTo>
                <a:lnTo>
                  <a:pt x="236" y="422"/>
                </a:lnTo>
                <a:lnTo>
                  <a:pt x="222" y="420"/>
                </a:lnTo>
                <a:lnTo>
                  <a:pt x="214" y="416"/>
                </a:lnTo>
                <a:lnTo>
                  <a:pt x="214" y="416"/>
                </a:lnTo>
                <a:lnTo>
                  <a:pt x="208" y="404"/>
                </a:lnTo>
                <a:lnTo>
                  <a:pt x="208" y="404"/>
                </a:lnTo>
                <a:lnTo>
                  <a:pt x="168" y="364"/>
                </a:lnTo>
                <a:lnTo>
                  <a:pt x="168" y="364"/>
                </a:lnTo>
                <a:lnTo>
                  <a:pt x="142" y="362"/>
                </a:lnTo>
                <a:lnTo>
                  <a:pt x="142" y="362"/>
                </a:lnTo>
                <a:lnTo>
                  <a:pt x="140" y="370"/>
                </a:lnTo>
                <a:lnTo>
                  <a:pt x="138" y="380"/>
                </a:lnTo>
                <a:lnTo>
                  <a:pt x="136" y="404"/>
                </a:lnTo>
                <a:lnTo>
                  <a:pt x="136" y="404"/>
                </a:lnTo>
                <a:lnTo>
                  <a:pt x="126" y="406"/>
                </a:lnTo>
                <a:lnTo>
                  <a:pt x="118" y="410"/>
                </a:lnTo>
                <a:lnTo>
                  <a:pt x="112" y="414"/>
                </a:lnTo>
                <a:lnTo>
                  <a:pt x="108" y="418"/>
                </a:lnTo>
                <a:lnTo>
                  <a:pt x="108" y="418"/>
                </a:lnTo>
                <a:lnTo>
                  <a:pt x="96" y="420"/>
                </a:lnTo>
                <a:lnTo>
                  <a:pt x="86" y="422"/>
                </a:lnTo>
                <a:lnTo>
                  <a:pt x="70" y="428"/>
                </a:lnTo>
                <a:lnTo>
                  <a:pt x="70" y="42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3" name="Freeform 31"/>
          <p:cNvSpPr>
            <a:spLocks/>
          </p:cNvSpPr>
          <p:nvPr/>
        </p:nvSpPr>
        <p:spPr bwMode="auto">
          <a:xfrm>
            <a:off x="4806950" y="3000375"/>
            <a:ext cx="438150" cy="682625"/>
          </a:xfrm>
          <a:custGeom>
            <a:avLst/>
            <a:gdLst/>
            <a:ahLst/>
            <a:cxnLst>
              <a:cxn ang="0">
                <a:pos x="106" y="398"/>
              </a:cxn>
              <a:cxn ang="0">
                <a:pos x="98" y="364"/>
              </a:cxn>
              <a:cxn ang="0">
                <a:pos x="92" y="318"/>
              </a:cxn>
              <a:cxn ang="0">
                <a:pos x="86" y="280"/>
              </a:cxn>
              <a:cxn ang="0">
                <a:pos x="52" y="240"/>
              </a:cxn>
              <a:cxn ang="0">
                <a:pos x="26" y="214"/>
              </a:cxn>
              <a:cxn ang="0">
                <a:pos x="0" y="200"/>
              </a:cxn>
              <a:cxn ang="0">
                <a:pos x="4" y="196"/>
              </a:cxn>
              <a:cxn ang="0">
                <a:pos x="28" y="186"/>
              </a:cxn>
              <a:cxn ang="0">
                <a:pos x="68" y="180"/>
              </a:cxn>
              <a:cxn ang="0">
                <a:pos x="84" y="166"/>
              </a:cxn>
              <a:cxn ang="0">
                <a:pos x="112" y="160"/>
              </a:cxn>
              <a:cxn ang="0">
                <a:pos x="130" y="138"/>
              </a:cxn>
              <a:cxn ang="0">
                <a:pos x="128" y="98"/>
              </a:cxn>
              <a:cxn ang="0">
                <a:pos x="158" y="42"/>
              </a:cxn>
              <a:cxn ang="0">
                <a:pos x="162" y="12"/>
              </a:cxn>
              <a:cxn ang="0">
                <a:pos x="170" y="10"/>
              </a:cxn>
              <a:cxn ang="0">
                <a:pos x="190" y="2"/>
              </a:cxn>
              <a:cxn ang="0">
                <a:pos x="204" y="0"/>
              </a:cxn>
              <a:cxn ang="0">
                <a:pos x="220" y="6"/>
              </a:cxn>
              <a:cxn ang="0">
                <a:pos x="226" y="22"/>
              </a:cxn>
              <a:cxn ang="0">
                <a:pos x="218" y="40"/>
              </a:cxn>
              <a:cxn ang="0">
                <a:pos x="212" y="58"/>
              </a:cxn>
              <a:cxn ang="0">
                <a:pos x="196" y="82"/>
              </a:cxn>
              <a:cxn ang="0">
                <a:pos x="192" y="108"/>
              </a:cxn>
              <a:cxn ang="0">
                <a:pos x="194" y="132"/>
              </a:cxn>
              <a:cxn ang="0">
                <a:pos x="232" y="138"/>
              </a:cxn>
              <a:cxn ang="0">
                <a:pos x="248" y="154"/>
              </a:cxn>
              <a:cxn ang="0">
                <a:pos x="268" y="168"/>
              </a:cxn>
              <a:cxn ang="0">
                <a:pos x="276" y="170"/>
              </a:cxn>
              <a:cxn ang="0">
                <a:pos x="270" y="184"/>
              </a:cxn>
              <a:cxn ang="0">
                <a:pos x="258" y="198"/>
              </a:cxn>
              <a:cxn ang="0">
                <a:pos x="252" y="206"/>
              </a:cxn>
              <a:cxn ang="0">
                <a:pos x="228" y="226"/>
              </a:cxn>
              <a:cxn ang="0">
                <a:pos x="216" y="228"/>
              </a:cxn>
              <a:cxn ang="0">
                <a:pos x="202" y="232"/>
              </a:cxn>
              <a:cxn ang="0">
                <a:pos x="202" y="248"/>
              </a:cxn>
              <a:cxn ang="0">
                <a:pos x="198" y="270"/>
              </a:cxn>
              <a:cxn ang="0">
                <a:pos x="188" y="284"/>
              </a:cxn>
              <a:cxn ang="0">
                <a:pos x="180" y="308"/>
              </a:cxn>
              <a:cxn ang="0">
                <a:pos x="178" y="332"/>
              </a:cxn>
              <a:cxn ang="0">
                <a:pos x="194" y="346"/>
              </a:cxn>
              <a:cxn ang="0">
                <a:pos x="214" y="352"/>
              </a:cxn>
              <a:cxn ang="0">
                <a:pos x="222" y="364"/>
              </a:cxn>
              <a:cxn ang="0">
                <a:pos x="222" y="382"/>
              </a:cxn>
              <a:cxn ang="0">
                <a:pos x="216" y="394"/>
              </a:cxn>
              <a:cxn ang="0">
                <a:pos x="198" y="400"/>
              </a:cxn>
              <a:cxn ang="0">
                <a:pos x="184" y="406"/>
              </a:cxn>
              <a:cxn ang="0">
                <a:pos x="154" y="430"/>
              </a:cxn>
              <a:cxn ang="0">
                <a:pos x="142" y="428"/>
              </a:cxn>
              <a:cxn ang="0">
                <a:pos x="106" y="398"/>
              </a:cxn>
            </a:cxnLst>
            <a:rect l="0" t="0" r="r" b="b"/>
            <a:pathLst>
              <a:path w="276" h="430">
                <a:moveTo>
                  <a:pt x="106" y="398"/>
                </a:moveTo>
                <a:lnTo>
                  <a:pt x="106" y="398"/>
                </a:lnTo>
                <a:lnTo>
                  <a:pt x="98" y="364"/>
                </a:lnTo>
                <a:lnTo>
                  <a:pt x="98" y="364"/>
                </a:lnTo>
                <a:lnTo>
                  <a:pt x="96" y="340"/>
                </a:lnTo>
                <a:lnTo>
                  <a:pt x="92" y="318"/>
                </a:lnTo>
                <a:lnTo>
                  <a:pt x="86" y="280"/>
                </a:lnTo>
                <a:lnTo>
                  <a:pt x="86" y="280"/>
                </a:lnTo>
                <a:lnTo>
                  <a:pt x="68" y="258"/>
                </a:lnTo>
                <a:lnTo>
                  <a:pt x="52" y="240"/>
                </a:lnTo>
                <a:lnTo>
                  <a:pt x="36" y="226"/>
                </a:lnTo>
                <a:lnTo>
                  <a:pt x="26" y="214"/>
                </a:lnTo>
                <a:lnTo>
                  <a:pt x="26" y="214"/>
                </a:lnTo>
                <a:lnTo>
                  <a:pt x="0" y="200"/>
                </a:lnTo>
                <a:lnTo>
                  <a:pt x="0" y="200"/>
                </a:lnTo>
                <a:lnTo>
                  <a:pt x="4" y="196"/>
                </a:lnTo>
                <a:lnTo>
                  <a:pt x="10" y="192"/>
                </a:lnTo>
                <a:lnTo>
                  <a:pt x="28" y="186"/>
                </a:lnTo>
                <a:lnTo>
                  <a:pt x="68" y="180"/>
                </a:lnTo>
                <a:lnTo>
                  <a:pt x="68" y="180"/>
                </a:lnTo>
                <a:lnTo>
                  <a:pt x="78" y="170"/>
                </a:lnTo>
                <a:lnTo>
                  <a:pt x="84" y="166"/>
                </a:lnTo>
                <a:lnTo>
                  <a:pt x="94" y="162"/>
                </a:lnTo>
                <a:lnTo>
                  <a:pt x="112" y="160"/>
                </a:lnTo>
                <a:lnTo>
                  <a:pt x="112" y="160"/>
                </a:lnTo>
                <a:lnTo>
                  <a:pt x="130" y="138"/>
                </a:lnTo>
                <a:lnTo>
                  <a:pt x="130" y="138"/>
                </a:lnTo>
                <a:lnTo>
                  <a:pt x="128" y="98"/>
                </a:lnTo>
                <a:lnTo>
                  <a:pt x="128" y="98"/>
                </a:lnTo>
                <a:lnTo>
                  <a:pt x="158" y="42"/>
                </a:lnTo>
                <a:lnTo>
                  <a:pt x="158" y="42"/>
                </a:lnTo>
                <a:lnTo>
                  <a:pt x="162" y="12"/>
                </a:lnTo>
                <a:lnTo>
                  <a:pt x="162" y="12"/>
                </a:lnTo>
                <a:lnTo>
                  <a:pt x="170" y="10"/>
                </a:lnTo>
                <a:lnTo>
                  <a:pt x="176" y="8"/>
                </a:lnTo>
                <a:lnTo>
                  <a:pt x="190" y="2"/>
                </a:lnTo>
                <a:lnTo>
                  <a:pt x="198" y="0"/>
                </a:lnTo>
                <a:lnTo>
                  <a:pt x="204" y="0"/>
                </a:lnTo>
                <a:lnTo>
                  <a:pt x="212" y="2"/>
                </a:lnTo>
                <a:lnTo>
                  <a:pt x="220" y="6"/>
                </a:lnTo>
                <a:lnTo>
                  <a:pt x="220" y="6"/>
                </a:lnTo>
                <a:lnTo>
                  <a:pt x="226" y="22"/>
                </a:lnTo>
                <a:lnTo>
                  <a:pt x="226" y="22"/>
                </a:lnTo>
                <a:lnTo>
                  <a:pt x="218" y="40"/>
                </a:lnTo>
                <a:lnTo>
                  <a:pt x="212" y="58"/>
                </a:lnTo>
                <a:lnTo>
                  <a:pt x="212" y="58"/>
                </a:lnTo>
                <a:lnTo>
                  <a:pt x="198" y="74"/>
                </a:lnTo>
                <a:lnTo>
                  <a:pt x="196" y="82"/>
                </a:lnTo>
                <a:lnTo>
                  <a:pt x="192" y="90"/>
                </a:lnTo>
                <a:lnTo>
                  <a:pt x="192" y="108"/>
                </a:lnTo>
                <a:lnTo>
                  <a:pt x="194" y="132"/>
                </a:lnTo>
                <a:lnTo>
                  <a:pt x="194" y="132"/>
                </a:lnTo>
                <a:lnTo>
                  <a:pt x="232" y="138"/>
                </a:lnTo>
                <a:lnTo>
                  <a:pt x="232" y="138"/>
                </a:lnTo>
                <a:lnTo>
                  <a:pt x="238" y="146"/>
                </a:lnTo>
                <a:lnTo>
                  <a:pt x="248" y="154"/>
                </a:lnTo>
                <a:lnTo>
                  <a:pt x="260" y="164"/>
                </a:lnTo>
                <a:lnTo>
                  <a:pt x="268" y="168"/>
                </a:lnTo>
                <a:lnTo>
                  <a:pt x="276" y="170"/>
                </a:lnTo>
                <a:lnTo>
                  <a:pt x="276" y="170"/>
                </a:lnTo>
                <a:lnTo>
                  <a:pt x="274" y="176"/>
                </a:lnTo>
                <a:lnTo>
                  <a:pt x="270" y="184"/>
                </a:lnTo>
                <a:lnTo>
                  <a:pt x="264" y="192"/>
                </a:lnTo>
                <a:lnTo>
                  <a:pt x="258" y="198"/>
                </a:lnTo>
                <a:lnTo>
                  <a:pt x="258" y="198"/>
                </a:lnTo>
                <a:lnTo>
                  <a:pt x="252" y="206"/>
                </a:lnTo>
                <a:lnTo>
                  <a:pt x="244" y="214"/>
                </a:lnTo>
                <a:lnTo>
                  <a:pt x="228" y="226"/>
                </a:lnTo>
                <a:lnTo>
                  <a:pt x="228" y="226"/>
                </a:lnTo>
                <a:lnTo>
                  <a:pt x="216" y="228"/>
                </a:lnTo>
                <a:lnTo>
                  <a:pt x="206" y="228"/>
                </a:lnTo>
                <a:lnTo>
                  <a:pt x="202" y="232"/>
                </a:lnTo>
                <a:lnTo>
                  <a:pt x="200" y="236"/>
                </a:lnTo>
                <a:lnTo>
                  <a:pt x="202" y="248"/>
                </a:lnTo>
                <a:lnTo>
                  <a:pt x="200" y="258"/>
                </a:lnTo>
                <a:lnTo>
                  <a:pt x="198" y="270"/>
                </a:lnTo>
                <a:lnTo>
                  <a:pt x="198" y="270"/>
                </a:lnTo>
                <a:lnTo>
                  <a:pt x="188" y="284"/>
                </a:lnTo>
                <a:lnTo>
                  <a:pt x="182" y="296"/>
                </a:lnTo>
                <a:lnTo>
                  <a:pt x="180" y="308"/>
                </a:lnTo>
                <a:lnTo>
                  <a:pt x="178" y="332"/>
                </a:lnTo>
                <a:lnTo>
                  <a:pt x="178" y="332"/>
                </a:lnTo>
                <a:lnTo>
                  <a:pt x="194" y="346"/>
                </a:lnTo>
                <a:lnTo>
                  <a:pt x="194" y="346"/>
                </a:lnTo>
                <a:lnTo>
                  <a:pt x="202" y="348"/>
                </a:lnTo>
                <a:lnTo>
                  <a:pt x="214" y="352"/>
                </a:lnTo>
                <a:lnTo>
                  <a:pt x="218" y="358"/>
                </a:lnTo>
                <a:lnTo>
                  <a:pt x="222" y="364"/>
                </a:lnTo>
                <a:lnTo>
                  <a:pt x="224" y="372"/>
                </a:lnTo>
                <a:lnTo>
                  <a:pt x="222" y="382"/>
                </a:lnTo>
                <a:lnTo>
                  <a:pt x="222" y="382"/>
                </a:lnTo>
                <a:lnTo>
                  <a:pt x="216" y="394"/>
                </a:lnTo>
                <a:lnTo>
                  <a:pt x="216" y="394"/>
                </a:lnTo>
                <a:lnTo>
                  <a:pt x="198" y="400"/>
                </a:lnTo>
                <a:lnTo>
                  <a:pt x="184" y="406"/>
                </a:lnTo>
                <a:lnTo>
                  <a:pt x="184" y="406"/>
                </a:lnTo>
                <a:lnTo>
                  <a:pt x="160" y="426"/>
                </a:lnTo>
                <a:lnTo>
                  <a:pt x="154" y="430"/>
                </a:lnTo>
                <a:lnTo>
                  <a:pt x="148" y="430"/>
                </a:lnTo>
                <a:lnTo>
                  <a:pt x="142" y="428"/>
                </a:lnTo>
                <a:lnTo>
                  <a:pt x="134" y="422"/>
                </a:lnTo>
                <a:lnTo>
                  <a:pt x="106" y="398"/>
                </a:lnTo>
                <a:lnTo>
                  <a:pt x="106" y="39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4" name="Freeform 32"/>
          <p:cNvSpPr>
            <a:spLocks/>
          </p:cNvSpPr>
          <p:nvPr/>
        </p:nvSpPr>
        <p:spPr bwMode="auto">
          <a:xfrm>
            <a:off x="6108700" y="2295525"/>
            <a:ext cx="850900" cy="1219200"/>
          </a:xfrm>
          <a:custGeom>
            <a:avLst/>
            <a:gdLst/>
            <a:ahLst/>
            <a:cxnLst>
              <a:cxn ang="0">
                <a:pos x="108" y="754"/>
              </a:cxn>
              <a:cxn ang="0">
                <a:pos x="22" y="720"/>
              </a:cxn>
              <a:cxn ang="0">
                <a:pos x="52" y="664"/>
              </a:cxn>
              <a:cxn ang="0">
                <a:pos x="58" y="572"/>
              </a:cxn>
              <a:cxn ang="0">
                <a:pos x="6" y="508"/>
              </a:cxn>
              <a:cxn ang="0">
                <a:pos x="32" y="458"/>
              </a:cxn>
              <a:cxn ang="0">
                <a:pos x="78" y="412"/>
              </a:cxn>
              <a:cxn ang="0">
                <a:pos x="40" y="334"/>
              </a:cxn>
              <a:cxn ang="0">
                <a:pos x="18" y="316"/>
              </a:cxn>
              <a:cxn ang="0">
                <a:pos x="46" y="282"/>
              </a:cxn>
              <a:cxn ang="0">
                <a:pos x="24" y="236"/>
              </a:cxn>
              <a:cxn ang="0">
                <a:pos x="0" y="164"/>
              </a:cxn>
              <a:cxn ang="0">
                <a:pos x="28" y="142"/>
              </a:cxn>
              <a:cxn ang="0">
                <a:pos x="44" y="84"/>
              </a:cxn>
              <a:cxn ang="0">
                <a:pos x="70" y="88"/>
              </a:cxn>
              <a:cxn ang="0">
                <a:pos x="72" y="118"/>
              </a:cxn>
              <a:cxn ang="0">
                <a:pos x="82" y="150"/>
              </a:cxn>
              <a:cxn ang="0">
                <a:pos x="124" y="154"/>
              </a:cxn>
              <a:cxn ang="0">
                <a:pos x="136" y="134"/>
              </a:cxn>
              <a:cxn ang="0">
                <a:pos x="180" y="106"/>
              </a:cxn>
              <a:cxn ang="0">
                <a:pos x="252" y="92"/>
              </a:cxn>
              <a:cxn ang="0">
                <a:pos x="266" y="22"/>
              </a:cxn>
              <a:cxn ang="0">
                <a:pos x="310" y="0"/>
              </a:cxn>
              <a:cxn ang="0">
                <a:pos x="332" y="40"/>
              </a:cxn>
              <a:cxn ang="0">
                <a:pos x="378" y="128"/>
              </a:cxn>
              <a:cxn ang="0">
                <a:pos x="424" y="138"/>
              </a:cxn>
              <a:cxn ang="0">
                <a:pos x="444" y="152"/>
              </a:cxn>
              <a:cxn ang="0">
                <a:pos x="430" y="188"/>
              </a:cxn>
              <a:cxn ang="0">
                <a:pos x="448" y="210"/>
              </a:cxn>
              <a:cxn ang="0">
                <a:pos x="520" y="250"/>
              </a:cxn>
              <a:cxn ang="0">
                <a:pos x="488" y="330"/>
              </a:cxn>
              <a:cxn ang="0">
                <a:pos x="450" y="370"/>
              </a:cxn>
              <a:cxn ang="0">
                <a:pos x="398" y="384"/>
              </a:cxn>
              <a:cxn ang="0">
                <a:pos x="350" y="340"/>
              </a:cxn>
              <a:cxn ang="0">
                <a:pos x="344" y="288"/>
              </a:cxn>
              <a:cxn ang="0">
                <a:pos x="310" y="252"/>
              </a:cxn>
              <a:cxn ang="0">
                <a:pos x="294" y="200"/>
              </a:cxn>
              <a:cxn ang="0">
                <a:pos x="258" y="184"/>
              </a:cxn>
              <a:cxn ang="0">
                <a:pos x="226" y="190"/>
              </a:cxn>
              <a:cxn ang="0">
                <a:pos x="194" y="228"/>
              </a:cxn>
              <a:cxn ang="0">
                <a:pos x="178" y="266"/>
              </a:cxn>
              <a:cxn ang="0">
                <a:pos x="172" y="298"/>
              </a:cxn>
              <a:cxn ang="0">
                <a:pos x="142" y="314"/>
              </a:cxn>
              <a:cxn ang="0">
                <a:pos x="142" y="360"/>
              </a:cxn>
              <a:cxn ang="0">
                <a:pos x="222" y="346"/>
              </a:cxn>
              <a:cxn ang="0">
                <a:pos x="252" y="342"/>
              </a:cxn>
              <a:cxn ang="0">
                <a:pos x="274" y="360"/>
              </a:cxn>
              <a:cxn ang="0">
                <a:pos x="300" y="436"/>
              </a:cxn>
              <a:cxn ang="0">
                <a:pos x="352" y="468"/>
              </a:cxn>
              <a:cxn ang="0">
                <a:pos x="354" y="512"/>
              </a:cxn>
              <a:cxn ang="0">
                <a:pos x="328" y="540"/>
              </a:cxn>
              <a:cxn ang="0">
                <a:pos x="266" y="582"/>
              </a:cxn>
              <a:cxn ang="0">
                <a:pos x="202" y="650"/>
              </a:cxn>
              <a:cxn ang="0">
                <a:pos x="180" y="730"/>
              </a:cxn>
            </a:cxnLst>
            <a:rect l="0" t="0" r="r" b="b"/>
            <a:pathLst>
              <a:path w="536" h="768">
                <a:moveTo>
                  <a:pt x="192" y="768"/>
                </a:moveTo>
                <a:lnTo>
                  <a:pt x="192" y="768"/>
                </a:lnTo>
                <a:lnTo>
                  <a:pt x="178" y="754"/>
                </a:lnTo>
                <a:lnTo>
                  <a:pt x="178" y="754"/>
                </a:lnTo>
                <a:lnTo>
                  <a:pt x="108" y="754"/>
                </a:lnTo>
                <a:lnTo>
                  <a:pt x="108" y="754"/>
                </a:lnTo>
                <a:lnTo>
                  <a:pt x="44" y="740"/>
                </a:lnTo>
                <a:lnTo>
                  <a:pt x="44" y="740"/>
                </a:lnTo>
                <a:lnTo>
                  <a:pt x="32" y="730"/>
                </a:lnTo>
                <a:lnTo>
                  <a:pt x="22" y="720"/>
                </a:lnTo>
                <a:lnTo>
                  <a:pt x="16" y="712"/>
                </a:lnTo>
                <a:lnTo>
                  <a:pt x="14" y="708"/>
                </a:lnTo>
                <a:lnTo>
                  <a:pt x="14" y="708"/>
                </a:lnTo>
                <a:lnTo>
                  <a:pt x="52" y="664"/>
                </a:lnTo>
                <a:lnTo>
                  <a:pt x="52" y="664"/>
                </a:lnTo>
                <a:lnTo>
                  <a:pt x="62" y="630"/>
                </a:lnTo>
                <a:lnTo>
                  <a:pt x="62" y="630"/>
                </a:lnTo>
                <a:lnTo>
                  <a:pt x="66" y="608"/>
                </a:lnTo>
                <a:lnTo>
                  <a:pt x="64" y="588"/>
                </a:lnTo>
                <a:lnTo>
                  <a:pt x="58" y="572"/>
                </a:lnTo>
                <a:lnTo>
                  <a:pt x="50" y="558"/>
                </a:lnTo>
                <a:lnTo>
                  <a:pt x="42" y="544"/>
                </a:lnTo>
                <a:lnTo>
                  <a:pt x="30" y="532"/>
                </a:lnTo>
                <a:lnTo>
                  <a:pt x="6" y="508"/>
                </a:lnTo>
                <a:lnTo>
                  <a:pt x="6" y="508"/>
                </a:lnTo>
                <a:lnTo>
                  <a:pt x="6" y="494"/>
                </a:lnTo>
                <a:lnTo>
                  <a:pt x="10" y="482"/>
                </a:lnTo>
                <a:lnTo>
                  <a:pt x="16" y="474"/>
                </a:lnTo>
                <a:lnTo>
                  <a:pt x="22" y="464"/>
                </a:lnTo>
                <a:lnTo>
                  <a:pt x="32" y="458"/>
                </a:lnTo>
                <a:lnTo>
                  <a:pt x="40" y="450"/>
                </a:lnTo>
                <a:lnTo>
                  <a:pt x="62" y="438"/>
                </a:lnTo>
                <a:lnTo>
                  <a:pt x="62" y="438"/>
                </a:lnTo>
                <a:lnTo>
                  <a:pt x="78" y="412"/>
                </a:lnTo>
                <a:lnTo>
                  <a:pt x="78" y="412"/>
                </a:lnTo>
                <a:lnTo>
                  <a:pt x="78" y="382"/>
                </a:lnTo>
                <a:lnTo>
                  <a:pt x="78" y="382"/>
                </a:lnTo>
                <a:lnTo>
                  <a:pt x="64" y="362"/>
                </a:lnTo>
                <a:lnTo>
                  <a:pt x="52" y="346"/>
                </a:lnTo>
                <a:lnTo>
                  <a:pt x="40" y="334"/>
                </a:lnTo>
                <a:lnTo>
                  <a:pt x="26" y="322"/>
                </a:lnTo>
                <a:lnTo>
                  <a:pt x="26" y="322"/>
                </a:lnTo>
                <a:lnTo>
                  <a:pt x="18" y="320"/>
                </a:lnTo>
                <a:lnTo>
                  <a:pt x="18" y="320"/>
                </a:lnTo>
                <a:lnTo>
                  <a:pt x="18" y="316"/>
                </a:lnTo>
                <a:lnTo>
                  <a:pt x="18" y="316"/>
                </a:lnTo>
                <a:lnTo>
                  <a:pt x="38" y="300"/>
                </a:lnTo>
                <a:lnTo>
                  <a:pt x="38" y="300"/>
                </a:lnTo>
                <a:lnTo>
                  <a:pt x="44" y="288"/>
                </a:lnTo>
                <a:lnTo>
                  <a:pt x="46" y="282"/>
                </a:lnTo>
                <a:lnTo>
                  <a:pt x="48" y="276"/>
                </a:lnTo>
                <a:lnTo>
                  <a:pt x="48" y="276"/>
                </a:lnTo>
                <a:lnTo>
                  <a:pt x="24" y="256"/>
                </a:lnTo>
                <a:lnTo>
                  <a:pt x="24" y="256"/>
                </a:lnTo>
                <a:lnTo>
                  <a:pt x="24" y="236"/>
                </a:lnTo>
                <a:lnTo>
                  <a:pt x="24" y="236"/>
                </a:lnTo>
                <a:lnTo>
                  <a:pt x="10" y="220"/>
                </a:lnTo>
                <a:lnTo>
                  <a:pt x="0" y="208"/>
                </a:lnTo>
                <a:lnTo>
                  <a:pt x="0" y="208"/>
                </a:lnTo>
                <a:lnTo>
                  <a:pt x="0" y="164"/>
                </a:lnTo>
                <a:lnTo>
                  <a:pt x="0" y="164"/>
                </a:lnTo>
                <a:lnTo>
                  <a:pt x="16" y="146"/>
                </a:lnTo>
                <a:lnTo>
                  <a:pt x="16" y="146"/>
                </a:lnTo>
                <a:lnTo>
                  <a:pt x="22" y="144"/>
                </a:lnTo>
                <a:lnTo>
                  <a:pt x="28" y="142"/>
                </a:lnTo>
                <a:lnTo>
                  <a:pt x="34" y="140"/>
                </a:lnTo>
                <a:lnTo>
                  <a:pt x="34" y="140"/>
                </a:lnTo>
                <a:lnTo>
                  <a:pt x="34" y="94"/>
                </a:lnTo>
                <a:lnTo>
                  <a:pt x="34" y="94"/>
                </a:lnTo>
                <a:lnTo>
                  <a:pt x="44" y="84"/>
                </a:lnTo>
                <a:lnTo>
                  <a:pt x="50" y="80"/>
                </a:lnTo>
                <a:lnTo>
                  <a:pt x="58" y="78"/>
                </a:lnTo>
                <a:lnTo>
                  <a:pt x="58" y="78"/>
                </a:lnTo>
                <a:lnTo>
                  <a:pt x="64" y="82"/>
                </a:lnTo>
                <a:lnTo>
                  <a:pt x="70" y="88"/>
                </a:lnTo>
                <a:lnTo>
                  <a:pt x="76" y="98"/>
                </a:lnTo>
                <a:lnTo>
                  <a:pt x="78" y="104"/>
                </a:lnTo>
                <a:lnTo>
                  <a:pt x="80" y="112"/>
                </a:lnTo>
                <a:lnTo>
                  <a:pt x="80" y="112"/>
                </a:lnTo>
                <a:lnTo>
                  <a:pt x="72" y="118"/>
                </a:lnTo>
                <a:lnTo>
                  <a:pt x="68" y="124"/>
                </a:lnTo>
                <a:lnTo>
                  <a:pt x="68" y="130"/>
                </a:lnTo>
                <a:lnTo>
                  <a:pt x="70" y="136"/>
                </a:lnTo>
                <a:lnTo>
                  <a:pt x="76" y="142"/>
                </a:lnTo>
                <a:lnTo>
                  <a:pt x="82" y="150"/>
                </a:lnTo>
                <a:lnTo>
                  <a:pt x="98" y="164"/>
                </a:lnTo>
                <a:lnTo>
                  <a:pt x="98" y="164"/>
                </a:lnTo>
                <a:lnTo>
                  <a:pt x="108" y="164"/>
                </a:lnTo>
                <a:lnTo>
                  <a:pt x="108" y="164"/>
                </a:lnTo>
                <a:lnTo>
                  <a:pt x="124" y="154"/>
                </a:lnTo>
                <a:lnTo>
                  <a:pt x="124" y="154"/>
                </a:lnTo>
                <a:lnTo>
                  <a:pt x="124" y="148"/>
                </a:lnTo>
                <a:lnTo>
                  <a:pt x="128" y="142"/>
                </a:lnTo>
                <a:lnTo>
                  <a:pt x="132" y="138"/>
                </a:lnTo>
                <a:lnTo>
                  <a:pt x="136" y="134"/>
                </a:lnTo>
                <a:lnTo>
                  <a:pt x="148" y="126"/>
                </a:lnTo>
                <a:lnTo>
                  <a:pt x="162" y="120"/>
                </a:lnTo>
                <a:lnTo>
                  <a:pt x="162" y="120"/>
                </a:lnTo>
                <a:lnTo>
                  <a:pt x="170" y="110"/>
                </a:lnTo>
                <a:lnTo>
                  <a:pt x="180" y="106"/>
                </a:lnTo>
                <a:lnTo>
                  <a:pt x="190" y="104"/>
                </a:lnTo>
                <a:lnTo>
                  <a:pt x="202" y="102"/>
                </a:lnTo>
                <a:lnTo>
                  <a:pt x="228" y="100"/>
                </a:lnTo>
                <a:lnTo>
                  <a:pt x="240" y="98"/>
                </a:lnTo>
                <a:lnTo>
                  <a:pt x="252" y="92"/>
                </a:lnTo>
                <a:lnTo>
                  <a:pt x="252" y="92"/>
                </a:lnTo>
                <a:lnTo>
                  <a:pt x="250" y="40"/>
                </a:lnTo>
                <a:lnTo>
                  <a:pt x="250" y="40"/>
                </a:lnTo>
                <a:lnTo>
                  <a:pt x="258" y="30"/>
                </a:lnTo>
                <a:lnTo>
                  <a:pt x="266" y="22"/>
                </a:lnTo>
                <a:lnTo>
                  <a:pt x="288" y="8"/>
                </a:lnTo>
                <a:lnTo>
                  <a:pt x="288" y="8"/>
                </a:lnTo>
                <a:lnTo>
                  <a:pt x="296" y="2"/>
                </a:lnTo>
                <a:lnTo>
                  <a:pt x="304" y="0"/>
                </a:lnTo>
                <a:lnTo>
                  <a:pt x="310" y="0"/>
                </a:lnTo>
                <a:lnTo>
                  <a:pt x="314" y="4"/>
                </a:lnTo>
                <a:lnTo>
                  <a:pt x="318" y="10"/>
                </a:lnTo>
                <a:lnTo>
                  <a:pt x="322" y="18"/>
                </a:lnTo>
                <a:lnTo>
                  <a:pt x="332" y="40"/>
                </a:lnTo>
                <a:lnTo>
                  <a:pt x="332" y="40"/>
                </a:lnTo>
                <a:lnTo>
                  <a:pt x="370" y="100"/>
                </a:lnTo>
                <a:lnTo>
                  <a:pt x="370" y="100"/>
                </a:lnTo>
                <a:lnTo>
                  <a:pt x="372" y="112"/>
                </a:lnTo>
                <a:lnTo>
                  <a:pt x="374" y="122"/>
                </a:lnTo>
                <a:lnTo>
                  <a:pt x="378" y="128"/>
                </a:lnTo>
                <a:lnTo>
                  <a:pt x="382" y="132"/>
                </a:lnTo>
                <a:lnTo>
                  <a:pt x="388" y="136"/>
                </a:lnTo>
                <a:lnTo>
                  <a:pt x="398" y="140"/>
                </a:lnTo>
                <a:lnTo>
                  <a:pt x="398" y="140"/>
                </a:lnTo>
                <a:lnTo>
                  <a:pt x="424" y="138"/>
                </a:lnTo>
                <a:lnTo>
                  <a:pt x="442" y="138"/>
                </a:lnTo>
                <a:lnTo>
                  <a:pt x="458" y="140"/>
                </a:lnTo>
                <a:lnTo>
                  <a:pt x="458" y="140"/>
                </a:lnTo>
                <a:lnTo>
                  <a:pt x="450" y="146"/>
                </a:lnTo>
                <a:lnTo>
                  <a:pt x="444" y="152"/>
                </a:lnTo>
                <a:lnTo>
                  <a:pt x="436" y="158"/>
                </a:lnTo>
                <a:lnTo>
                  <a:pt x="430" y="166"/>
                </a:lnTo>
                <a:lnTo>
                  <a:pt x="430" y="166"/>
                </a:lnTo>
                <a:lnTo>
                  <a:pt x="430" y="178"/>
                </a:lnTo>
                <a:lnTo>
                  <a:pt x="430" y="188"/>
                </a:lnTo>
                <a:lnTo>
                  <a:pt x="432" y="192"/>
                </a:lnTo>
                <a:lnTo>
                  <a:pt x="436" y="198"/>
                </a:lnTo>
                <a:lnTo>
                  <a:pt x="440" y="204"/>
                </a:lnTo>
                <a:lnTo>
                  <a:pt x="448" y="210"/>
                </a:lnTo>
                <a:lnTo>
                  <a:pt x="448" y="210"/>
                </a:lnTo>
                <a:lnTo>
                  <a:pt x="458" y="212"/>
                </a:lnTo>
                <a:lnTo>
                  <a:pt x="466" y="216"/>
                </a:lnTo>
                <a:lnTo>
                  <a:pt x="482" y="226"/>
                </a:lnTo>
                <a:lnTo>
                  <a:pt x="500" y="238"/>
                </a:lnTo>
                <a:lnTo>
                  <a:pt x="520" y="250"/>
                </a:lnTo>
                <a:lnTo>
                  <a:pt x="520" y="250"/>
                </a:lnTo>
                <a:lnTo>
                  <a:pt x="536" y="264"/>
                </a:lnTo>
                <a:lnTo>
                  <a:pt x="536" y="264"/>
                </a:lnTo>
                <a:lnTo>
                  <a:pt x="488" y="330"/>
                </a:lnTo>
                <a:lnTo>
                  <a:pt x="488" y="330"/>
                </a:lnTo>
                <a:lnTo>
                  <a:pt x="486" y="336"/>
                </a:lnTo>
                <a:lnTo>
                  <a:pt x="482" y="344"/>
                </a:lnTo>
                <a:lnTo>
                  <a:pt x="476" y="352"/>
                </a:lnTo>
                <a:lnTo>
                  <a:pt x="468" y="358"/>
                </a:lnTo>
                <a:lnTo>
                  <a:pt x="450" y="370"/>
                </a:lnTo>
                <a:lnTo>
                  <a:pt x="436" y="376"/>
                </a:lnTo>
                <a:lnTo>
                  <a:pt x="436" y="376"/>
                </a:lnTo>
                <a:lnTo>
                  <a:pt x="416" y="380"/>
                </a:lnTo>
                <a:lnTo>
                  <a:pt x="398" y="384"/>
                </a:lnTo>
                <a:lnTo>
                  <a:pt x="398" y="384"/>
                </a:lnTo>
                <a:lnTo>
                  <a:pt x="382" y="372"/>
                </a:lnTo>
                <a:lnTo>
                  <a:pt x="370" y="360"/>
                </a:lnTo>
                <a:lnTo>
                  <a:pt x="360" y="348"/>
                </a:lnTo>
                <a:lnTo>
                  <a:pt x="350" y="340"/>
                </a:lnTo>
                <a:lnTo>
                  <a:pt x="350" y="340"/>
                </a:lnTo>
                <a:lnTo>
                  <a:pt x="346" y="332"/>
                </a:lnTo>
                <a:lnTo>
                  <a:pt x="346" y="324"/>
                </a:lnTo>
                <a:lnTo>
                  <a:pt x="346" y="308"/>
                </a:lnTo>
                <a:lnTo>
                  <a:pt x="344" y="294"/>
                </a:lnTo>
                <a:lnTo>
                  <a:pt x="344" y="288"/>
                </a:lnTo>
                <a:lnTo>
                  <a:pt x="342" y="284"/>
                </a:lnTo>
                <a:lnTo>
                  <a:pt x="342" y="284"/>
                </a:lnTo>
                <a:lnTo>
                  <a:pt x="310" y="272"/>
                </a:lnTo>
                <a:lnTo>
                  <a:pt x="310" y="272"/>
                </a:lnTo>
                <a:lnTo>
                  <a:pt x="310" y="252"/>
                </a:lnTo>
                <a:lnTo>
                  <a:pt x="312" y="232"/>
                </a:lnTo>
                <a:lnTo>
                  <a:pt x="314" y="214"/>
                </a:lnTo>
                <a:lnTo>
                  <a:pt x="314" y="202"/>
                </a:lnTo>
                <a:lnTo>
                  <a:pt x="314" y="202"/>
                </a:lnTo>
                <a:lnTo>
                  <a:pt x="294" y="200"/>
                </a:lnTo>
                <a:lnTo>
                  <a:pt x="278" y="198"/>
                </a:lnTo>
                <a:lnTo>
                  <a:pt x="270" y="196"/>
                </a:lnTo>
                <a:lnTo>
                  <a:pt x="264" y="192"/>
                </a:lnTo>
                <a:lnTo>
                  <a:pt x="260" y="188"/>
                </a:lnTo>
                <a:lnTo>
                  <a:pt x="258" y="184"/>
                </a:lnTo>
                <a:lnTo>
                  <a:pt x="258" y="184"/>
                </a:lnTo>
                <a:lnTo>
                  <a:pt x="238" y="184"/>
                </a:lnTo>
                <a:lnTo>
                  <a:pt x="232" y="184"/>
                </a:lnTo>
                <a:lnTo>
                  <a:pt x="228" y="186"/>
                </a:lnTo>
                <a:lnTo>
                  <a:pt x="226" y="190"/>
                </a:lnTo>
                <a:lnTo>
                  <a:pt x="224" y="196"/>
                </a:lnTo>
                <a:lnTo>
                  <a:pt x="220" y="214"/>
                </a:lnTo>
                <a:lnTo>
                  <a:pt x="220" y="214"/>
                </a:lnTo>
                <a:lnTo>
                  <a:pt x="206" y="220"/>
                </a:lnTo>
                <a:lnTo>
                  <a:pt x="194" y="228"/>
                </a:lnTo>
                <a:lnTo>
                  <a:pt x="172" y="244"/>
                </a:lnTo>
                <a:lnTo>
                  <a:pt x="172" y="244"/>
                </a:lnTo>
                <a:lnTo>
                  <a:pt x="172" y="250"/>
                </a:lnTo>
                <a:lnTo>
                  <a:pt x="174" y="258"/>
                </a:lnTo>
                <a:lnTo>
                  <a:pt x="178" y="266"/>
                </a:lnTo>
                <a:lnTo>
                  <a:pt x="184" y="278"/>
                </a:lnTo>
                <a:lnTo>
                  <a:pt x="184" y="278"/>
                </a:lnTo>
                <a:lnTo>
                  <a:pt x="182" y="286"/>
                </a:lnTo>
                <a:lnTo>
                  <a:pt x="176" y="292"/>
                </a:lnTo>
                <a:lnTo>
                  <a:pt x="172" y="298"/>
                </a:lnTo>
                <a:lnTo>
                  <a:pt x="164" y="300"/>
                </a:lnTo>
                <a:lnTo>
                  <a:pt x="152" y="306"/>
                </a:lnTo>
                <a:lnTo>
                  <a:pt x="146" y="310"/>
                </a:lnTo>
                <a:lnTo>
                  <a:pt x="142" y="314"/>
                </a:lnTo>
                <a:lnTo>
                  <a:pt x="142" y="314"/>
                </a:lnTo>
                <a:lnTo>
                  <a:pt x="142" y="326"/>
                </a:lnTo>
                <a:lnTo>
                  <a:pt x="140" y="338"/>
                </a:lnTo>
                <a:lnTo>
                  <a:pt x="138" y="350"/>
                </a:lnTo>
                <a:lnTo>
                  <a:pt x="140" y="356"/>
                </a:lnTo>
                <a:lnTo>
                  <a:pt x="142" y="360"/>
                </a:lnTo>
                <a:lnTo>
                  <a:pt x="142" y="360"/>
                </a:lnTo>
                <a:lnTo>
                  <a:pt x="206" y="360"/>
                </a:lnTo>
                <a:lnTo>
                  <a:pt x="206" y="360"/>
                </a:lnTo>
                <a:lnTo>
                  <a:pt x="214" y="352"/>
                </a:lnTo>
                <a:lnTo>
                  <a:pt x="222" y="346"/>
                </a:lnTo>
                <a:lnTo>
                  <a:pt x="228" y="342"/>
                </a:lnTo>
                <a:lnTo>
                  <a:pt x="234" y="342"/>
                </a:lnTo>
                <a:lnTo>
                  <a:pt x="242" y="340"/>
                </a:lnTo>
                <a:lnTo>
                  <a:pt x="252" y="342"/>
                </a:lnTo>
                <a:lnTo>
                  <a:pt x="252" y="342"/>
                </a:lnTo>
                <a:lnTo>
                  <a:pt x="256" y="348"/>
                </a:lnTo>
                <a:lnTo>
                  <a:pt x="260" y="350"/>
                </a:lnTo>
                <a:lnTo>
                  <a:pt x="266" y="356"/>
                </a:lnTo>
                <a:lnTo>
                  <a:pt x="274" y="360"/>
                </a:lnTo>
                <a:lnTo>
                  <a:pt x="274" y="360"/>
                </a:lnTo>
                <a:lnTo>
                  <a:pt x="282" y="378"/>
                </a:lnTo>
                <a:lnTo>
                  <a:pt x="282" y="378"/>
                </a:lnTo>
                <a:lnTo>
                  <a:pt x="290" y="422"/>
                </a:lnTo>
                <a:lnTo>
                  <a:pt x="290" y="422"/>
                </a:lnTo>
                <a:lnTo>
                  <a:pt x="300" y="436"/>
                </a:lnTo>
                <a:lnTo>
                  <a:pt x="314" y="448"/>
                </a:lnTo>
                <a:lnTo>
                  <a:pt x="330" y="460"/>
                </a:lnTo>
                <a:lnTo>
                  <a:pt x="340" y="464"/>
                </a:lnTo>
                <a:lnTo>
                  <a:pt x="352" y="468"/>
                </a:lnTo>
                <a:lnTo>
                  <a:pt x="352" y="468"/>
                </a:lnTo>
                <a:lnTo>
                  <a:pt x="372" y="502"/>
                </a:lnTo>
                <a:lnTo>
                  <a:pt x="372" y="502"/>
                </a:lnTo>
                <a:lnTo>
                  <a:pt x="368" y="502"/>
                </a:lnTo>
                <a:lnTo>
                  <a:pt x="362" y="504"/>
                </a:lnTo>
                <a:lnTo>
                  <a:pt x="354" y="512"/>
                </a:lnTo>
                <a:lnTo>
                  <a:pt x="346" y="520"/>
                </a:lnTo>
                <a:lnTo>
                  <a:pt x="340" y="526"/>
                </a:lnTo>
                <a:lnTo>
                  <a:pt x="340" y="526"/>
                </a:lnTo>
                <a:lnTo>
                  <a:pt x="336" y="534"/>
                </a:lnTo>
                <a:lnTo>
                  <a:pt x="328" y="540"/>
                </a:lnTo>
                <a:lnTo>
                  <a:pt x="312" y="554"/>
                </a:lnTo>
                <a:lnTo>
                  <a:pt x="296" y="564"/>
                </a:lnTo>
                <a:lnTo>
                  <a:pt x="280" y="570"/>
                </a:lnTo>
                <a:lnTo>
                  <a:pt x="280" y="570"/>
                </a:lnTo>
                <a:lnTo>
                  <a:pt x="266" y="582"/>
                </a:lnTo>
                <a:lnTo>
                  <a:pt x="254" y="592"/>
                </a:lnTo>
                <a:lnTo>
                  <a:pt x="244" y="606"/>
                </a:lnTo>
                <a:lnTo>
                  <a:pt x="234" y="620"/>
                </a:lnTo>
                <a:lnTo>
                  <a:pt x="234" y="620"/>
                </a:lnTo>
                <a:lnTo>
                  <a:pt x="202" y="650"/>
                </a:lnTo>
                <a:lnTo>
                  <a:pt x="190" y="662"/>
                </a:lnTo>
                <a:lnTo>
                  <a:pt x="182" y="676"/>
                </a:lnTo>
                <a:lnTo>
                  <a:pt x="176" y="690"/>
                </a:lnTo>
                <a:lnTo>
                  <a:pt x="176" y="708"/>
                </a:lnTo>
                <a:lnTo>
                  <a:pt x="180" y="730"/>
                </a:lnTo>
                <a:lnTo>
                  <a:pt x="190" y="756"/>
                </a:lnTo>
                <a:lnTo>
                  <a:pt x="190" y="756"/>
                </a:lnTo>
                <a:lnTo>
                  <a:pt x="192" y="768"/>
                </a:lnTo>
                <a:lnTo>
                  <a:pt x="192" y="76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5" name="Freeform 33"/>
          <p:cNvSpPr>
            <a:spLocks/>
          </p:cNvSpPr>
          <p:nvPr/>
        </p:nvSpPr>
        <p:spPr bwMode="auto">
          <a:xfrm>
            <a:off x="555625" y="1035050"/>
            <a:ext cx="3143250" cy="2406650"/>
          </a:xfrm>
          <a:custGeom>
            <a:avLst/>
            <a:gdLst/>
            <a:ahLst/>
            <a:cxnLst>
              <a:cxn ang="0">
                <a:pos x="1348" y="1486"/>
              </a:cxn>
              <a:cxn ang="0">
                <a:pos x="1296" y="1480"/>
              </a:cxn>
              <a:cxn ang="0">
                <a:pos x="1206" y="1418"/>
              </a:cxn>
              <a:cxn ang="0">
                <a:pos x="1068" y="1416"/>
              </a:cxn>
              <a:cxn ang="0">
                <a:pos x="938" y="1464"/>
              </a:cxn>
              <a:cxn ang="0">
                <a:pos x="842" y="1464"/>
              </a:cxn>
              <a:cxn ang="0">
                <a:pos x="720" y="1458"/>
              </a:cxn>
              <a:cxn ang="0">
                <a:pos x="664" y="1408"/>
              </a:cxn>
              <a:cxn ang="0">
                <a:pos x="580" y="1446"/>
              </a:cxn>
              <a:cxn ang="0">
                <a:pos x="528" y="1412"/>
              </a:cxn>
              <a:cxn ang="0">
                <a:pos x="420" y="1446"/>
              </a:cxn>
              <a:cxn ang="0">
                <a:pos x="332" y="1490"/>
              </a:cxn>
              <a:cxn ang="0">
                <a:pos x="278" y="1444"/>
              </a:cxn>
              <a:cxn ang="0">
                <a:pos x="256" y="1350"/>
              </a:cxn>
              <a:cxn ang="0">
                <a:pos x="190" y="1318"/>
              </a:cxn>
              <a:cxn ang="0">
                <a:pos x="112" y="1224"/>
              </a:cxn>
              <a:cxn ang="0">
                <a:pos x="98" y="1128"/>
              </a:cxn>
              <a:cxn ang="0">
                <a:pos x="36" y="1054"/>
              </a:cxn>
              <a:cxn ang="0">
                <a:pos x="86" y="920"/>
              </a:cxn>
              <a:cxn ang="0">
                <a:pos x="20" y="884"/>
              </a:cxn>
              <a:cxn ang="0">
                <a:pos x="0" y="864"/>
              </a:cxn>
              <a:cxn ang="0">
                <a:pos x="8" y="798"/>
              </a:cxn>
              <a:cxn ang="0">
                <a:pos x="106" y="726"/>
              </a:cxn>
              <a:cxn ang="0">
                <a:pos x="236" y="732"/>
              </a:cxn>
              <a:cxn ang="0">
                <a:pos x="308" y="746"/>
              </a:cxn>
              <a:cxn ang="0">
                <a:pos x="418" y="684"/>
              </a:cxn>
              <a:cxn ang="0">
                <a:pos x="510" y="688"/>
              </a:cxn>
              <a:cxn ang="0">
                <a:pos x="638" y="620"/>
              </a:cxn>
              <a:cxn ang="0">
                <a:pos x="708" y="536"/>
              </a:cxn>
              <a:cxn ang="0">
                <a:pos x="728" y="392"/>
              </a:cxn>
              <a:cxn ang="0">
                <a:pos x="772" y="326"/>
              </a:cxn>
              <a:cxn ang="0">
                <a:pos x="904" y="356"/>
              </a:cxn>
              <a:cxn ang="0">
                <a:pos x="926" y="302"/>
              </a:cxn>
              <a:cxn ang="0">
                <a:pos x="1008" y="172"/>
              </a:cxn>
              <a:cxn ang="0">
                <a:pos x="1092" y="186"/>
              </a:cxn>
              <a:cxn ang="0">
                <a:pos x="1196" y="202"/>
              </a:cxn>
              <a:cxn ang="0">
                <a:pos x="1246" y="76"/>
              </a:cxn>
              <a:cxn ang="0">
                <a:pos x="1352" y="36"/>
              </a:cxn>
              <a:cxn ang="0">
                <a:pos x="1426" y="22"/>
              </a:cxn>
              <a:cxn ang="0">
                <a:pos x="1568" y="164"/>
              </a:cxn>
              <a:cxn ang="0">
                <a:pos x="1612" y="320"/>
              </a:cxn>
              <a:cxn ang="0">
                <a:pos x="1568" y="390"/>
              </a:cxn>
              <a:cxn ang="0">
                <a:pos x="1614" y="488"/>
              </a:cxn>
              <a:cxn ang="0">
                <a:pos x="1778" y="526"/>
              </a:cxn>
              <a:cxn ang="0">
                <a:pos x="1918" y="628"/>
              </a:cxn>
              <a:cxn ang="0">
                <a:pos x="1974" y="736"/>
              </a:cxn>
              <a:cxn ang="0">
                <a:pos x="1952" y="832"/>
              </a:cxn>
              <a:cxn ang="0">
                <a:pos x="1878" y="908"/>
              </a:cxn>
              <a:cxn ang="0">
                <a:pos x="1774" y="980"/>
              </a:cxn>
              <a:cxn ang="0">
                <a:pos x="1672" y="1034"/>
              </a:cxn>
              <a:cxn ang="0">
                <a:pos x="1646" y="1106"/>
              </a:cxn>
              <a:cxn ang="0">
                <a:pos x="1580" y="1194"/>
              </a:cxn>
              <a:cxn ang="0">
                <a:pos x="1396" y="1236"/>
              </a:cxn>
              <a:cxn ang="0">
                <a:pos x="1404" y="1294"/>
              </a:cxn>
              <a:cxn ang="0">
                <a:pos x="1474" y="1370"/>
              </a:cxn>
              <a:cxn ang="0">
                <a:pos x="1434" y="1426"/>
              </a:cxn>
              <a:cxn ang="0">
                <a:pos x="1450" y="1504"/>
              </a:cxn>
            </a:cxnLst>
            <a:rect l="0" t="0" r="r" b="b"/>
            <a:pathLst>
              <a:path w="1980" h="1516">
                <a:moveTo>
                  <a:pt x="1416" y="1516"/>
                </a:moveTo>
                <a:lnTo>
                  <a:pt x="1416" y="1516"/>
                </a:lnTo>
                <a:lnTo>
                  <a:pt x="1402" y="1508"/>
                </a:lnTo>
                <a:lnTo>
                  <a:pt x="1402" y="1508"/>
                </a:lnTo>
                <a:lnTo>
                  <a:pt x="1378" y="1484"/>
                </a:lnTo>
                <a:lnTo>
                  <a:pt x="1378" y="1484"/>
                </a:lnTo>
                <a:lnTo>
                  <a:pt x="1362" y="1484"/>
                </a:lnTo>
                <a:lnTo>
                  <a:pt x="1352" y="1484"/>
                </a:lnTo>
                <a:lnTo>
                  <a:pt x="1348" y="1486"/>
                </a:lnTo>
                <a:lnTo>
                  <a:pt x="1346" y="1488"/>
                </a:lnTo>
                <a:lnTo>
                  <a:pt x="1340" y="1502"/>
                </a:lnTo>
                <a:lnTo>
                  <a:pt x="1340" y="1502"/>
                </a:lnTo>
                <a:lnTo>
                  <a:pt x="1330" y="1498"/>
                </a:lnTo>
                <a:lnTo>
                  <a:pt x="1330" y="1498"/>
                </a:lnTo>
                <a:lnTo>
                  <a:pt x="1304" y="1500"/>
                </a:lnTo>
                <a:lnTo>
                  <a:pt x="1304" y="1500"/>
                </a:lnTo>
                <a:lnTo>
                  <a:pt x="1298" y="1490"/>
                </a:lnTo>
                <a:lnTo>
                  <a:pt x="1296" y="1480"/>
                </a:lnTo>
                <a:lnTo>
                  <a:pt x="1294" y="1466"/>
                </a:lnTo>
                <a:lnTo>
                  <a:pt x="1294" y="1466"/>
                </a:lnTo>
                <a:lnTo>
                  <a:pt x="1276" y="1458"/>
                </a:lnTo>
                <a:lnTo>
                  <a:pt x="1276" y="1458"/>
                </a:lnTo>
                <a:lnTo>
                  <a:pt x="1252" y="1438"/>
                </a:lnTo>
                <a:lnTo>
                  <a:pt x="1242" y="1430"/>
                </a:lnTo>
                <a:lnTo>
                  <a:pt x="1230" y="1424"/>
                </a:lnTo>
                <a:lnTo>
                  <a:pt x="1218" y="1420"/>
                </a:lnTo>
                <a:lnTo>
                  <a:pt x="1206" y="1418"/>
                </a:lnTo>
                <a:lnTo>
                  <a:pt x="1194" y="1418"/>
                </a:lnTo>
                <a:lnTo>
                  <a:pt x="1180" y="1422"/>
                </a:lnTo>
                <a:lnTo>
                  <a:pt x="1180" y="1422"/>
                </a:lnTo>
                <a:lnTo>
                  <a:pt x="1142" y="1428"/>
                </a:lnTo>
                <a:lnTo>
                  <a:pt x="1122" y="1428"/>
                </a:lnTo>
                <a:lnTo>
                  <a:pt x="1104" y="1428"/>
                </a:lnTo>
                <a:lnTo>
                  <a:pt x="1104" y="1428"/>
                </a:lnTo>
                <a:lnTo>
                  <a:pt x="1068" y="1416"/>
                </a:lnTo>
                <a:lnTo>
                  <a:pt x="1068" y="1416"/>
                </a:lnTo>
                <a:lnTo>
                  <a:pt x="1038" y="1416"/>
                </a:lnTo>
                <a:lnTo>
                  <a:pt x="1038" y="1416"/>
                </a:lnTo>
                <a:lnTo>
                  <a:pt x="1018" y="1426"/>
                </a:lnTo>
                <a:lnTo>
                  <a:pt x="1000" y="1436"/>
                </a:lnTo>
                <a:lnTo>
                  <a:pt x="984" y="1450"/>
                </a:lnTo>
                <a:lnTo>
                  <a:pt x="978" y="1458"/>
                </a:lnTo>
                <a:lnTo>
                  <a:pt x="972" y="1466"/>
                </a:lnTo>
                <a:lnTo>
                  <a:pt x="972" y="1466"/>
                </a:lnTo>
                <a:lnTo>
                  <a:pt x="938" y="1464"/>
                </a:lnTo>
                <a:lnTo>
                  <a:pt x="938" y="1464"/>
                </a:lnTo>
                <a:lnTo>
                  <a:pt x="906" y="1450"/>
                </a:lnTo>
                <a:lnTo>
                  <a:pt x="906" y="1450"/>
                </a:lnTo>
                <a:lnTo>
                  <a:pt x="884" y="1450"/>
                </a:lnTo>
                <a:lnTo>
                  <a:pt x="876" y="1452"/>
                </a:lnTo>
                <a:lnTo>
                  <a:pt x="870" y="1458"/>
                </a:lnTo>
                <a:lnTo>
                  <a:pt x="870" y="1458"/>
                </a:lnTo>
                <a:lnTo>
                  <a:pt x="842" y="1464"/>
                </a:lnTo>
                <a:lnTo>
                  <a:pt x="842" y="1464"/>
                </a:lnTo>
                <a:lnTo>
                  <a:pt x="826" y="1466"/>
                </a:lnTo>
                <a:lnTo>
                  <a:pt x="814" y="1470"/>
                </a:lnTo>
                <a:lnTo>
                  <a:pt x="802" y="1476"/>
                </a:lnTo>
                <a:lnTo>
                  <a:pt x="788" y="1480"/>
                </a:lnTo>
                <a:lnTo>
                  <a:pt x="788" y="1480"/>
                </a:lnTo>
                <a:lnTo>
                  <a:pt x="776" y="1480"/>
                </a:lnTo>
                <a:lnTo>
                  <a:pt x="764" y="1476"/>
                </a:lnTo>
                <a:lnTo>
                  <a:pt x="740" y="1468"/>
                </a:lnTo>
                <a:lnTo>
                  <a:pt x="720" y="1458"/>
                </a:lnTo>
                <a:lnTo>
                  <a:pt x="708" y="1448"/>
                </a:lnTo>
                <a:lnTo>
                  <a:pt x="708" y="1448"/>
                </a:lnTo>
                <a:lnTo>
                  <a:pt x="706" y="1428"/>
                </a:lnTo>
                <a:lnTo>
                  <a:pt x="704" y="1424"/>
                </a:lnTo>
                <a:lnTo>
                  <a:pt x="702" y="1420"/>
                </a:lnTo>
                <a:lnTo>
                  <a:pt x="694" y="1414"/>
                </a:lnTo>
                <a:lnTo>
                  <a:pt x="684" y="1406"/>
                </a:lnTo>
                <a:lnTo>
                  <a:pt x="684" y="1406"/>
                </a:lnTo>
                <a:lnTo>
                  <a:pt x="664" y="1408"/>
                </a:lnTo>
                <a:lnTo>
                  <a:pt x="658" y="1408"/>
                </a:lnTo>
                <a:lnTo>
                  <a:pt x="654" y="1410"/>
                </a:lnTo>
                <a:lnTo>
                  <a:pt x="646" y="1418"/>
                </a:lnTo>
                <a:lnTo>
                  <a:pt x="634" y="1434"/>
                </a:lnTo>
                <a:lnTo>
                  <a:pt x="634" y="1434"/>
                </a:lnTo>
                <a:lnTo>
                  <a:pt x="618" y="1438"/>
                </a:lnTo>
                <a:lnTo>
                  <a:pt x="602" y="1440"/>
                </a:lnTo>
                <a:lnTo>
                  <a:pt x="586" y="1442"/>
                </a:lnTo>
                <a:lnTo>
                  <a:pt x="580" y="1446"/>
                </a:lnTo>
                <a:lnTo>
                  <a:pt x="572" y="1448"/>
                </a:lnTo>
                <a:lnTo>
                  <a:pt x="572" y="1448"/>
                </a:lnTo>
                <a:lnTo>
                  <a:pt x="566" y="1448"/>
                </a:lnTo>
                <a:lnTo>
                  <a:pt x="566" y="1448"/>
                </a:lnTo>
                <a:lnTo>
                  <a:pt x="562" y="1438"/>
                </a:lnTo>
                <a:lnTo>
                  <a:pt x="562" y="1438"/>
                </a:lnTo>
                <a:lnTo>
                  <a:pt x="550" y="1428"/>
                </a:lnTo>
                <a:lnTo>
                  <a:pt x="540" y="1420"/>
                </a:lnTo>
                <a:lnTo>
                  <a:pt x="528" y="1412"/>
                </a:lnTo>
                <a:lnTo>
                  <a:pt x="516" y="1406"/>
                </a:lnTo>
                <a:lnTo>
                  <a:pt x="504" y="1400"/>
                </a:lnTo>
                <a:lnTo>
                  <a:pt x="492" y="1398"/>
                </a:lnTo>
                <a:lnTo>
                  <a:pt x="482" y="1396"/>
                </a:lnTo>
                <a:lnTo>
                  <a:pt x="470" y="1398"/>
                </a:lnTo>
                <a:lnTo>
                  <a:pt x="470" y="1398"/>
                </a:lnTo>
                <a:lnTo>
                  <a:pt x="448" y="1414"/>
                </a:lnTo>
                <a:lnTo>
                  <a:pt x="432" y="1428"/>
                </a:lnTo>
                <a:lnTo>
                  <a:pt x="420" y="1446"/>
                </a:lnTo>
                <a:lnTo>
                  <a:pt x="408" y="1468"/>
                </a:lnTo>
                <a:lnTo>
                  <a:pt x="408" y="1468"/>
                </a:lnTo>
                <a:lnTo>
                  <a:pt x="398" y="1480"/>
                </a:lnTo>
                <a:lnTo>
                  <a:pt x="388" y="1488"/>
                </a:lnTo>
                <a:lnTo>
                  <a:pt x="376" y="1494"/>
                </a:lnTo>
                <a:lnTo>
                  <a:pt x="362" y="1498"/>
                </a:lnTo>
                <a:lnTo>
                  <a:pt x="362" y="1498"/>
                </a:lnTo>
                <a:lnTo>
                  <a:pt x="332" y="1490"/>
                </a:lnTo>
                <a:lnTo>
                  <a:pt x="332" y="1490"/>
                </a:lnTo>
                <a:lnTo>
                  <a:pt x="322" y="1484"/>
                </a:lnTo>
                <a:lnTo>
                  <a:pt x="318" y="1482"/>
                </a:lnTo>
                <a:lnTo>
                  <a:pt x="312" y="1482"/>
                </a:lnTo>
                <a:lnTo>
                  <a:pt x="312" y="1482"/>
                </a:lnTo>
                <a:lnTo>
                  <a:pt x="308" y="1472"/>
                </a:lnTo>
                <a:lnTo>
                  <a:pt x="304" y="1464"/>
                </a:lnTo>
                <a:lnTo>
                  <a:pt x="298" y="1456"/>
                </a:lnTo>
                <a:lnTo>
                  <a:pt x="292" y="1452"/>
                </a:lnTo>
                <a:lnTo>
                  <a:pt x="278" y="1444"/>
                </a:lnTo>
                <a:lnTo>
                  <a:pt x="264" y="1438"/>
                </a:lnTo>
                <a:lnTo>
                  <a:pt x="264" y="1438"/>
                </a:lnTo>
                <a:lnTo>
                  <a:pt x="252" y="1420"/>
                </a:lnTo>
                <a:lnTo>
                  <a:pt x="252" y="1420"/>
                </a:lnTo>
                <a:lnTo>
                  <a:pt x="252" y="1378"/>
                </a:lnTo>
                <a:lnTo>
                  <a:pt x="252" y="1378"/>
                </a:lnTo>
                <a:lnTo>
                  <a:pt x="256" y="1372"/>
                </a:lnTo>
                <a:lnTo>
                  <a:pt x="256" y="1364"/>
                </a:lnTo>
                <a:lnTo>
                  <a:pt x="256" y="1350"/>
                </a:lnTo>
                <a:lnTo>
                  <a:pt x="256" y="1350"/>
                </a:lnTo>
                <a:lnTo>
                  <a:pt x="250" y="1340"/>
                </a:lnTo>
                <a:lnTo>
                  <a:pt x="244" y="1332"/>
                </a:lnTo>
                <a:lnTo>
                  <a:pt x="234" y="1326"/>
                </a:lnTo>
                <a:lnTo>
                  <a:pt x="226" y="1324"/>
                </a:lnTo>
                <a:lnTo>
                  <a:pt x="206" y="1322"/>
                </a:lnTo>
                <a:lnTo>
                  <a:pt x="198" y="1320"/>
                </a:lnTo>
                <a:lnTo>
                  <a:pt x="190" y="1318"/>
                </a:lnTo>
                <a:lnTo>
                  <a:pt x="190" y="1318"/>
                </a:lnTo>
                <a:lnTo>
                  <a:pt x="174" y="1302"/>
                </a:lnTo>
                <a:lnTo>
                  <a:pt x="174" y="1302"/>
                </a:lnTo>
                <a:lnTo>
                  <a:pt x="150" y="1258"/>
                </a:lnTo>
                <a:lnTo>
                  <a:pt x="150" y="1258"/>
                </a:lnTo>
                <a:lnTo>
                  <a:pt x="114" y="1250"/>
                </a:lnTo>
                <a:lnTo>
                  <a:pt x="114" y="1250"/>
                </a:lnTo>
                <a:lnTo>
                  <a:pt x="112" y="1242"/>
                </a:lnTo>
                <a:lnTo>
                  <a:pt x="112" y="1232"/>
                </a:lnTo>
                <a:lnTo>
                  <a:pt x="112" y="1224"/>
                </a:lnTo>
                <a:lnTo>
                  <a:pt x="114" y="1216"/>
                </a:lnTo>
                <a:lnTo>
                  <a:pt x="120" y="1200"/>
                </a:lnTo>
                <a:lnTo>
                  <a:pt x="126" y="1186"/>
                </a:lnTo>
                <a:lnTo>
                  <a:pt x="126" y="1186"/>
                </a:lnTo>
                <a:lnTo>
                  <a:pt x="124" y="1174"/>
                </a:lnTo>
                <a:lnTo>
                  <a:pt x="122" y="1162"/>
                </a:lnTo>
                <a:lnTo>
                  <a:pt x="118" y="1152"/>
                </a:lnTo>
                <a:lnTo>
                  <a:pt x="112" y="1144"/>
                </a:lnTo>
                <a:lnTo>
                  <a:pt x="98" y="1128"/>
                </a:lnTo>
                <a:lnTo>
                  <a:pt x="84" y="1114"/>
                </a:lnTo>
                <a:lnTo>
                  <a:pt x="84" y="1114"/>
                </a:lnTo>
                <a:lnTo>
                  <a:pt x="38" y="1092"/>
                </a:lnTo>
                <a:lnTo>
                  <a:pt x="38" y="1092"/>
                </a:lnTo>
                <a:lnTo>
                  <a:pt x="32" y="1084"/>
                </a:lnTo>
                <a:lnTo>
                  <a:pt x="32" y="1084"/>
                </a:lnTo>
                <a:lnTo>
                  <a:pt x="32" y="1062"/>
                </a:lnTo>
                <a:lnTo>
                  <a:pt x="32" y="1056"/>
                </a:lnTo>
                <a:lnTo>
                  <a:pt x="36" y="1054"/>
                </a:lnTo>
                <a:lnTo>
                  <a:pt x="40" y="1050"/>
                </a:lnTo>
                <a:lnTo>
                  <a:pt x="46" y="1048"/>
                </a:lnTo>
                <a:lnTo>
                  <a:pt x="66" y="1038"/>
                </a:lnTo>
                <a:lnTo>
                  <a:pt x="66" y="1038"/>
                </a:lnTo>
                <a:lnTo>
                  <a:pt x="78" y="1028"/>
                </a:lnTo>
                <a:lnTo>
                  <a:pt x="82" y="1024"/>
                </a:lnTo>
                <a:lnTo>
                  <a:pt x="86" y="1018"/>
                </a:lnTo>
                <a:lnTo>
                  <a:pt x="86" y="1018"/>
                </a:lnTo>
                <a:lnTo>
                  <a:pt x="86" y="920"/>
                </a:lnTo>
                <a:lnTo>
                  <a:pt x="86" y="920"/>
                </a:lnTo>
                <a:lnTo>
                  <a:pt x="82" y="904"/>
                </a:lnTo>
                <a:lnTo>
                  <a:pt x="76" y="894"/>
                </a:lnTo>
                <a:lnTo>
                  <a:pt x="68" y="888"/>
                </a:lnTo>
                <a:lnTo>
                  <a:pt x="60" y="886"/>
                </a:lnTo>
                <a:lnTo>
                  <a:pt x="50" y="884"/>
                </a:lnTo>
                <a:lnTo>
                  <a:pt x="40" y="884"/>
                </a:lnTo>
                <a:lnTo>
                  <a:pt x="20" y="884"/>
                </a:lnTo>
                <a:lnTo>
                  <a:pt x="20" y="884"/>
                </a:lnTo>
                <a:lnTo>
                  <a:pt x="14" y="888"/>
                </a:lnTo>
                <a:lnTo>
                  <a:pt x="10" y="894"/>
                </a:lnTo>
                <a:lnTo>
                  <a:pt x="10" y="894"/>
                </a:lnTo>
                <a:lnTo>
                  <a:pt x="8" y="894"/>
                </a:lnTo>
                <a:lnTo>
                  <a:pt x="8" y="898"/>
                </a:lnTo>
                <a:lnTo>
                  <a:pt x="8" y="898"/>
                </a:lnTo>
                <a:lnTo>
                  <a:pt x="2" y="882"/>
                </a:lnTo>
                <a:lnTo>
                  <a:pt x="0" y="872"/>
                </a:lnTo>
                <a:lnTo>
                  <a:pt x="0" y="864"/>
                </a:lnTo>
                <a:lnTo>
                  <a:pt x="2" y="856"/>
                </a:lnTo>
                <a:lnTo>
                  <a:pt x="2" y="856"/>
                </a:lnTo>
                <a:lnTo>
                  <a:pt x="26" y="844"/>
                </a:lnTo>
                <a:lnTo>
                  <a:pt x="26" y="844"/>
                </a:lnTo>
                <a:lnTo>
                  <a:pt x="26" y="820"/>
                </a:lnTo>
                <a:lnTo>
                  <a:pt x="26" y="820"/>
                </a:lnTo>
                <a:lnTo>
                  <a:pt x="18" y="808"/>
                </a:lnTo>
                <a:lnTo>
                  <a:pt x="12" y="802"/>
                </a:lnTo>
                <a:lnTo>
                  <a:pt x="8" y="798"/>
                </a:lnTo>
                <a:lnTo>
                  <a:pt x="8" y="796"/>
                </a:lnTo>
                <a:lnTo>
                  <a:pt x="16" y="792"/>
                </a:lnTo>
                <a:lnTo>
                  <a:pt x="26" y="786"/>
                </a:lnTo>
                <a:lnTo>
                  <a:pt x="40" y="778"/>
                </a:lnTo>
                <a:lnTo>
                  <a:pt x="40" y="778"/>
                </a:lnTo>
                <a:lnTo>
                  <a:pt x="64" y="742"/>
                </a:lnTo>
                <a:lnTo>
                  <a:pt x="64" y="742"/>
                </a:lnTo>
                <a:lnTo>
                  <a:pt x="106" y="726"/>
                </a:lnTo>
                <a:lnTo>
                  <a:pt x="106" y="726"/>
                </a:lnTo>
                <a:lnTo>
                  <a:pt x="136" y="724"/>
                </a:lnTo>
                <a:lnTo>
                  <a:pt x="160" y="722"/>
                </a:lnTo>
                <a:lnTo>
                  <a:pt x="186" y="716"/>
                </a:lnTo>
                <a:lnTo>
                  <a:pt x="214" y="704"/>
                </a:lnTo>
                <a:lnTo>
                  <a:pt x="214" y="704"/>
                </a:lnTo>
                <a:lnTo>
                  <a:pt x="232" y="704"/>
                </a:lnTo>
                <a:lnTo>
                  <a:pt x="232" y="704"/>
                </a:lnTo>
                <a:lnTo>
                  <a:pt x="232" y="716"/>
                </a:lnTo>
                <a:lnTo>
                  <a:pt x="236" y="732"/>
                </a:lnTo>
                <a:lnTo>
                  <a:pt x="240" y="738"/>
                </a:lnTo>
                <a:lnTo>
                  <a:pt x="246" y="746"/>
                </a:lnTo>
                <a:lnTo>
                  <a:pt x="254" y="752"/>
                </a:lnTo>
                <a:lnTo>
                  <a:pt x="262" y="756"/>
                </a:lnTo>
                <a:lnTo>
                  <a:pt x="262" y="756"/>
                </a:lnTo>
                <a:lnTo>
                  <a:pt x="274" y="756"/>
                </a:lnTo>
                <a:lnTo>
                  <a:pt x="284" y="754"/>
                </a:lnTo>
                <a:lnTo>
                  <a:pt x="296" y="752"/>
                </a:lnTo>
                <a:lnTo>
                  <a:pt x="308" y="746"/>
                </a:lnTo>
                <a:lnTo>
                  <a:pt x="308" y="746"/>
                </a:lnTo>
                <a:lnTo>
                  <a:pt x="338" y="706"/>
                </a:lnTo>
                <a:lnTo>
                  <a:pt x="338" y="706"/>
                </a:lnTo>
                <a:lnTo>
                  <a:pt x="362" y="708"/>
                </a:lnTo>
                <a:lnTo>
                  <a:pt x="374" y="708"/>
                </a:lnTo>
                <a:lnTo>
                  <a:pt x="388" y="706"/>
                </a:lnTo>
                <a:lnTo>
                  <a:pt x="388" y="706"/>
                </a:lnTo>
                <a:lnTo>
                  <a:pt x="402" y="694"/>
                </a:lnTo>
                <a:lnTo>
                  <a:pt x="418" y="684"/>
                </a:lnTo>
                <a:lnTo>
                  <a:pt x="418" y="684"/>
                </a:lnTo>
                <a:lnTo>
                  <a:pt x="436" y="682"/>
                </a:lnTo>
                <a:lnTo>
                  <a:pt x="436" y="682"/>
                </a:lnTo>
                <a:lnTo>
                  <a:pt x="458" y="690"/>
                </a:lnTo>
                <a:lnTo>
                  <a:pt x="472" y="694"/>
                </a:lnTo>
                <a:lnTo>
                  <a:pt x="488" y="696"/>
                </a:lnTo>
                <a:lnTo>
                  <a:pt x="488" y="696"/>
                </a:lnTo>
                <a:lnTo>
                  <a:pt x="498" y="692"/>
                </a:lnTo>
                <a:lnTo>
                  <a:pt x="510" y="688"/>
                </a:lnTo>
                <a:lnTo>
                  <a:pt x="536" y="686"/>
                </a:lnTo>
                <a:lnTo>
                  <a:pt x="562" y="682"/>
                </a:lnTo>
                <a:lnTo>
                  <a:pt x="576" y="678"/>
                </a:lnTo>
                <a:lnTo>
                  <a:pt x="588" y="674"/>
                </a:lnTo>
                <a:lnTo>
                  <a:pt x="588" y="674"/>
                </a:lnTo>
                <a:lnTo>
                  <a:pt x="628" y="650"/>
                </a:lnTo>
                <a:lnTo>
                  <a:pt x="628" y="650"/>
                </a:lnTo>
                <a:lnTo>
                  <a:pt x="638" y="620"/>
                </a:lnTo>
                <a:lnTo>
                  <a:pt x="638" y="620"/>
                </a:lnTo>
                <a:lnTo>
                  <a:pt x="648" y="616"/>
                </a:lnTo>
                <a:lnTo>
                  <a:pt x="656" y="608"/>
                </a:lnTo>
                <a:lnTo>
                  <a:pt x="662" y="600"/>
                </a:lnTo>
                <a:lnTo>
                  <a:pt x="668" y="590"/>
                </a:lnTo>
                <a:lnTo>
                  <a:pt x="676" y="568"/>
                </a:lnTo>
                <a:lnTo>
                  <a:pt x="682" y="550"/>
                </a:lnTo>
                <a:lnTo>
                  <a:pt x="682" y="550"/>
                </a:lnTo>
                <a:lnTo>
                  <a:pt x="700" y="542"/>
                </a:lnTo>
                <a:lnTo>
                  <a:pt x="708" y="536"/>
                </a:lnTo>
                <a:lnTo>
                  <a:pt x="716" y="528"/>
                </a:lnTo>
                <a:lnTo>
                  <a:pt x="716" y="528"/>
                </a:lnTo>
                <a:lnTo>
                  <a:pt x="730" y="496"/>
                </a:lnTo>
                <a:lnTo>
                  <a:pt x="730" y="496"/>
                </a:lnTo>
                <a:lnTo>
                  <a:pt x="732" y="438"/>
                </a:lnTo>
                <a:lnTo>
                  <a:pt x="732" y="438"/>
                </a:lnTo>
                <a:lnTo>
                  <a:pt x="726" y="414"/>
                </a:lnTo>
                <a:lnTo>
                  <a:pt x="726" y="414"/>
                </a:lnTo>
                <a:lnTo>
                  <a:pt x="728" y="392"/>
                </a:lnTo>
                <a:lnTo>
                  <a:pt x="732" y="370"/>
                </a:lnTo>
                <a:lnTo>
                  <a:pt x="732" y="358"/>
                </a:lnTo>
                <a:lnTo>
                  <a:pt x="732" y="350"/>
                </a:lnTo>
                <a:lnTo>
                  <a:pt x="730" y="342"/>
                </a:lnTo>
                <a:lnTo>
                  <a:pt x="726" y="334"/>
                </a:lnTo>
                <a:lnTo>
                  <a:pt x="726" y="334"/>
                </a:lnTo>
                <a:lnTo>
                  <a:pt x="722" y="324"/>
                </a:lnTo>
                <a:lnTo>
                  <a:pt x="722" y="324"/>
                </a:lnTo>
                <a:lnTo>
                  <a:pt x="772" y="326"/>
                </a:lnTo>
                <a:lnTo>
                  <a:pt x="798" y="328"/>
                </a:lnTo>
                <a:lnTo>
                  <a:pt x="824" y="332"/>
                </a:lnTo>
                <a:lnTo>
                  <a:pt x="824" y="332"/>
                </a:lnTo>
                <a:lnTo>
                  <a:pt x="834" y="334"/>
                </a:lnTo>
                <a:lnTo>
                  <a:pt x="842" y="338"/>
                </a:lnTo>
                <a:lnTo>
                  <a:pt x="860" y="340"/>
                </a:lnTo>
                <a:lnTo>
                  <a:pt x="882" y="344"/>
                </a:lnTo>
                <a:lnTo>
                  <a:pt x="892" y="350"/>
                </a:lnTo>
                <a:lnTo>
                  <a:pt x="904" y="356"/>
                </a:lnTo>
                <a:lnTo>
                  <a:pt x="904" y="356"/>
                </a:lnTo>
                <a:lnTo>
                  <a:pt x="918" y="356"/>
                </a:lnTo>
                <a:lnTo>
                  <a:pt x="918" y="356"/>
                </a:lnTo>
                <a:lnTo>
                  <a:pt x="932" y="342"/>
                </a:lnTo>
                <a:lnTo>
                  <a:pt x="932" y="342"/>
                </a:lnTo>
                <a:lnTo>
                  <a:pt x="932" y="328"/>
                </a:lnTo>
                <a:lnTo>
                  <a:pt x="932" y="328"/>
                </a:lnTo>
                <a:lnTo>
                  <a:pt x="928" y="314"/>
                </a:lnTo>
                <a:lnTo>
                  <a:pt x="926" y="302"/>
                </a:lnTo>
                <a:lnTo>
                  <a:pt x="930" y="290"/>
                </a:lnTo>
                <a:lnTo>
                  <a:pt x="934" y="280"/>
                </a:lnTo>
                <a:lnTo>
                  <a:pt x="934" y="280"/>
                </a:lnTo>
                <a:lnTo>
                  <a:pt x="972" y="234"/>
                </a:lnTo>
                <a:lnTo>
                  <a:pt x="972" y="234"/>
                </a:lnTo>
                <a:lnTo>
                  <a:pt x="978" y="214"/>
                </a:lnTo>
                <a:lnTo>
                  <a:pt x="984" y="200"/>
                </a:lnTo>
                <a:lnTo>
                  <a:pt x="994" y="186"/>
                </a:lnTo>
                <a:lnTo>
                  <a:pt x="1008" y="172"/>
                </a:lnTo>
                <a:lnTo>
                  <a:pt x="1008" y="172"/>
                </a:lnTo>
                <a:lnTo>
                  <a:pt x="1012" y="160"/>
                </a:lnTo>
                <a:lnTo>
                  <a:pt x="1016" y="154"/>
                </a:lnTo>
                <a:lnTo>
                  <a:pt x="1018" y="152"/>
                </a:lnTo>
                <a:lnTo>
                  <a:pt x="1022" y="150"/>
                </a:lnTo>
                <a:lnTo>
                  <a:pt x="1034" y="150"/>
                </a:lnTo>
                <a:lnTo>
                  <a:pt x="1034" y="150"/>
                </a:lnTo>
                <a:lnTo>
                  <a:pt x="1092" y="186"/>
                </a:lnTo>
                <a:lnTo>
                  <a:pt x="1092" y="186"/>
                </a:lnTo>
                <a:lnTo>
                  <a:pt x="1104" y="188"/>
                </a:lnTo>
                <a:lnTo>
                  <a:pt x="1118" y="190"/>
                </a:lnTo>
                <a:lnTo>
                  <a:pt x="1134" y="194"/>
                </a:lnTo>
                <a:lnTo>
                  <a:pt x="1142" y="198"/>
                </a:lnTo>
                <a:lnTo>
                  <a:pt x="1150" y="204"/>
                </a:lnTo>
                <a:lnTo>
                  <a:pt x="1150" y="204"/>
                </a:lnTo>
                <a:lnTo>
                  <a:pt x="1172" y="204"/>
                </a:lnTo>
                <a:lnTo>
                  <a:pt x="1184" y="204"/>
                </a:lnTo>
                <a:lnTo>
                  <a:pt x="1196" y="202"/>
                </a:lnTo>
                <a:lnTo>
                  <a:pt x="1208" y="198"/>
                </a:lnTo>
                <a:lnTo>
                  <a:pt x="1218" y="194"/>
                </a:lnTo>
                <a:lnTo>
                  <a:pt x="1226" y="186"/>
                </a:lnTo>
                <a:lnTo>
                  <a:pt x="1232" y="174"/>
                </a:lnTo>
                <a:lnTo>
                  <a:pt x="1232" y="174"/>
                </a:lnTo>
                <a:lnTo>
                  <a:pt x="1226" y="106"/>
                </a:lnTo>
                <a:lnTo>
                  <a:pt x="1226" y="106"/>
                </a:lnTo>
                <a:lnTo>
                  <a:pt x="1236" y="88"/>
                </a:lnTo>
                <a:lnTo>
                  <a:pt x="1246" y="76"/>
                </a:lnTo>
                <a:lnTo>
                  <a:pt x="1258" y="68"/>
                </a:lnTo>
                <a:lnTo>
                  <a:pt x="1270" y="62"/>
                </a:lnTo>
                <a:lnTo>
                  <a:pt x="1284" y="58"/>
                </a:lnTo>
                <a:lnTo>
                  <a:pt x="1298" y="56"/>
                </a:lnTo>
                <a:lnTo>
                  <a:pt x="1336" y="52"/>
                </a:lnTo>
                <a:lnTo>
                  <a:pt x="1336" y="52"/>
                </a:lnTo>
                <a:lnTo>
                  <a:pt x="1340" y="50"/>
                </a:lnTo>
                <a:lnTo>
                  <a:pt x="1344" y="46"/>
                </a:lnTo>
                <a:lnTo>
                  <a:pt x="1352" y="36"/>
                </a:lnTo>
                <a:lnTo>
                  <a:pt x="1360" y="14"/>
                </a:lnTo>
                <a:lnTo>
                  <a:pt x="1360" y="14"/>
                </a:lnTo>
                <a:lnTo>
                  <a:pt x="1374" y="0"/>
                </a:lnTo>
                <a:lnTo>
                  <a:pt x="1374" y="0"/>
                </a:lnTo>
                <a:lnTo>
                  <a:pt x="1418" y="0"/>
                </a:lnTo>
                <a:lnTo>
                  <a:pt x="1418" y="0"/>
                </a:lnTo>
                <a:lnTo>
                  <a:pt x="1420" y="2"/>
                </a:lnTo>
                <a:lnTo>
                  <a:pt x="1424" y="8"/>
                </a:lnTo>
                <a:lnTo>
                  <a:pt x="1426" y="22"/>
                </a:lnTo>
                <a:lnTo>
                  <a:pt x="1430" y="40"/>
                </a:lnTo>
                <a:lnTo>
                  <a:pt x="1436" y="58"/>
                </a:lnTo>
                <a:lnTo>
                  <a:pt x="1436" y="58"/>
                </a:lnTo>
                <a:lnTo>
                  <a:pt x="1480" y="124"/>
                </a:lnTo>
                <a:lnTo>
                  <a:pt x="1480" y="124"/>
                </a:lnTo>
                <a:lnTo>
                  <a:pt x="1504" y="134"/>
                </a:lnTo>
                <a:lnTo>
                  <a:pt x="1538" y="144"/>
                </a:lnTo>
                <a:lnTo>
                  <a:pt x="1538" y="144"/>
                </a:lnTo>
                <a:lnTo>
                  <a:pt x="1568" y="164"/>
                </a:lnTo>
                <a:lnTo>
                  <a:pt x="1568" y="164"/>
                </a:lnTo>
                <a:lnTo>
                  <a:pt x="1584" y="190"/>
                </a:lnTo>
                <a:lnTo>
                  <a:pt x="1584" y="190"/>
                </a:lnTo>
                <a:lnTo>
                  <a:pt x="1590" y="242"/>
                </a:lnTo>
                <a:lnTo>
                  <a:pt x="1590" y="242"/>
                </a:lnTo>
                <a:lnTo>
                  <a:pt x="1610" y="280"/>
                </a:lnTo>
                <a:lnTo>
                  <a:pt x="1610" y="280"/>
                </a:lnTo>
                <a:lnTo>
                  <a:pt x="1612" y="298"/>
                </a:lnTo>
                <a:lnTo>
                  <a:pt x="1612" y="320"/>
                </a:lnTo>
                <a:lnTo>
                  <a:pt x="1612" y="332"/>
                </a:lnTo>
                <a:lnTo>
                  <a:pt x="1610" y="342"/>
                </a:lnTo>
                <a:lnTo>
                  <a:pt x="1606" y="354"/>
                </a:lnTo>
                <a:lnTo>
                  <a:pt x="1602" y="364"/>
                </a:lnTo>
                <a:lnTo>
                  <a:pt x="1602" y="364"/>
                </a:lnTo>
                <a:lnTo>
                  <a:pt x="1580" y="378"/>
                </a:lnTo>
                <a:lnTo>
                  <a:pt x="1574" y="382"/>
                </a:lnTo>
                <a:lnTo>
                  <a:pt x="1572" y="386"/>
                </a:lnTo>
                <a:lnTo>
                  <a:pt x="1568" y="390"/>
                </a:lnTo>
                <a:lnTo>
                  <a:pt x="1568" y="396"/>
                </a:lnTo>
                <a:lnTo>
                  <a:pt x="1566" y="420"/>
                </a:lnTo>
                <a:lnTo>
                  <a:pt x="1566" y="420"/>
                </a:lnTo>
                <a:lnTo>
                  <a:pt x="1570" y="440"/>
                </a:lnTo>
                <a:lnTo>
                  <a:pt x="1574" y="452"/>
                </a:lnTo>
                <a:lnTo>
                  <a:pt x="1582" y="466"/>
                </a:lnTo>
                <a:lnTo>
                  <a:pt x="1582" y="466"/>
                </a:lnTo>
                <a:lnTo>
                  <a:pt x="1614" y="488"/>
                </a:lnTo>
                <a:lnTo>
                  <a:pt x="1614" y="488"/>
                </a:lnTo>
                <a:lnTo>
                  <a:pt x="1662" y="500"/>
                </a:lnTo>
                <a:lnTo>
                  <a:pt x="1662" y="500"/>
                </a:lnTo>
                <a:lnTo>
                  <a:pt x="1674" y="506"/>
                </a:lnTo>
                <a:lnTo>
                  <a:pt x="1688" y="512"/>
                </a:lnTo>
                <a:lnTo>
                  <a:pt x="1700" y="516"/>
                </a:lnTo>
                <a:lnTo>
                  <a:pt x="1714" y="520"/>
                </a:lnTo>
                <a:lnTo>
                  <a:pt x="1744" y="524"/>
                </a:lnTo>
                <a:lnTo>
                  <a:pt x="1778" y="526"/>
                </a:lnTo>
                <a:lnTo>
                  <a:pt x="1778" y="526"/>
                </a:lnTo>
                <a:lnTo>
                  <a:pt x="1790" y="534"/>
                </a:lnTo>
                <a:lnTo>
                  <a:pt x="1806" y="546"/>
                </a:lnTo>
                <a:lnTo>
                  <a:pt x="1836" y="576"/>
                </a:lnTo>
                <a:lnTo>
                  <a:pt x="1836" y="576"/>
                </a:lnTo>
                <a:lnTo>
                  <a:pt x="1882" y="614"/>
                </a:lnTo>
                <a:lnTo>
                  <a:pt x="1882" y="614"/>
                </a:lnTo>
                <a:lnTo>
                  <a:pt x="1894" y="616"/>
                </a:lnTo>
                <a:lnTo>
                  <a:pt x="1906" y="620"/>
                </a:lnTo>
                <a:lnTo>
                  <a:pt x="1918" y="628"/>
                </a:lnTo>
                <a:lnTo>
                  <a:pt x="1930" y="640"/>
                </a:lnTo>
                <a:lnTo>
                  <a:pt x="1930" y="640"/>
                </a:lnTo>
                <a:lnTo>
                  <a:pt x="1938" y="672"/>
                </a:lnTo>
                <a:lnTo>
                  <a:pt x="1944" y="690"/>
                </a:lnTo>
                <a:lnTo>
                  <a:pt x="1952" y="710"/>
                </a:lnTo>
                <a:lnTo>
                  <a:pt x="1952" y="710"/>
                </a:lnTo>
                <a:lnTo>
                  <a:pt x="1964" y="718"/>
                </a:lnTo>
                <a:lnTo>
                  <a:pt x="1968" y="724"/>
                </a:lnTo>
                <a:lnTo>
                  <a:pt x="1974" y="736"/>
                </a:lnTo>
                <a:lnTo>
                  <a:pt x="1974" y="736"/>
                </a:lnTo>
                <a:lnTo>
                  <a:pt x="1972" y="766"/>
                </a:lnTo>
                <a:lnTo>
                  <a:pt x="1972" y="766"/>
                </a:lnTo>
                <a:lnTo>
                  <a:pt x="1980" y="788"/>
                </a:lnTo>
                <a:lnTo>
                  <a:pt x="1980" y="788"/>
                </a:lnTo>
                <a:lnTo>
                  <a:pt x="1968" y="796"/>
                </a:lnTo>
                <a:lnTo>
                  <a:pt x="1960" y="804"/>
                </a:lnTo>
                <a:lnTo>
                  <a:pt x="1956" y="814"/>
                </a:lnTo>
                <a:lnTo>
                  <a:pt x="1952" y="832"/>
                </a:lnTo>
                <a:lnTo>
                  <a:pt x="1952" y="832"/>
                </a:lnTo>
                <a:lnTo>
                  <a:pt x="1952" y="864"/>
                </a:lnTo>
                <a:lnTo>
                  <a:pt x="1952" y="864"/>
                </a:lnTo>
                <a:lnTo>
                  <a:pt x="1958" y="902"/>
                </a:lnTo>
                <a:lnTo>
                  <a:pt x="1958" y="902"/>
                </a:lnTo>
                <a:lnTo>
                  <a:pt x="1952" y="906"/>
                </a:lnTo>
                <a:lnTo>
                  <a:pt x="1952" y="906"/>
                </a:lnTo>
                <a:lnTo>
                  <a:pt x="1878" y="908"/>
                </a:lnTo>
                <a:lnTo>
                  <a:pt x="1878" y="908"/>
                </a:lnTo>
                <a:lnTo>
                  <a:pt x="1844" y="914"/>
                </a:lnTo>
                <a:lnTo>
                  <a:pt x="1830" y="918"/>
                </a:lnTo>
                <a:lnTo>
                  <a:pt x="1818" y="922"/>
                </a:lnTo>
                <a:lnTo>
                  <a:pt x="1808" y="930"/>
                </a:lnTo>
                <a:lnTo>
                  <a:pt x="1798" y="940"/>
                </a:lnTo>
                <a:lnTo>
                  <a:pt x="1792" y="952"/>
                </a:lnTo>
                <a:lnTo>
                  <a:pt x="1786" y="968"/>
                </a:lnTo>
                <a:lnTo>
                  <a:pt x="1786" y="968"/>
                </a:lnTo>
                <a:lnTo>
                  <a:pt x="1774" y="980"/>
                </a:lnTo>
                <a:lnTo>
                  <a:pt x="1766" y="990"/>
                </a:lnTo>
                <a:lnTo>
                  <a:pt x="1760" y="1002"/>
                </a:lnTo>
                <a:lnTo>
                  <a:pt x="1754" y="1018"/>
                </a:lnTo>
                <a:lnTo>
                  <a:pt x="1754" y="1018"/>
                </a:lnTo>
                <a:lnTo>
                  <a:pt x="1744" y="1024"/>
                </a:lnTo>
                <a:lnTo>
                  <a:pt x="1732" y="1028"/>
                </a:lnTo>
                <a:lnTo>
                  <a:pt x="1710" y="1032"/>
                </a:lnTo>
                <a:lnTo>
                  <a:pt x="1690" y="1034"/>
                </a:lnTo>
                <a:lnTo>
                  <a:pt x="1672" y="1034"/>
                </a:lnTo>
                <a:lnTo>
                  <a:pt x="1672" y="1034"/>
                </a:lnTo>
                <a:lnTo>
                  <a:pt x="1670" y="1044"/>
                </a:lnTo>
                <a:lnTo>
                  <a:pt x="1664" y="1056"/>
                </a:lnTo>
                <a:lnTo>
                  <a:pt x="1656" y="1066"/>
                </a:lnTo>
                <a:lnTo>
                  <a:pt x="1648" y="1074"/>
                </a:lnTo>
                <a:lnTo>
                  <a:pt x="1648" y="1074"/>
                </a:lnTo>
                <a:lnTo>
                  <a:pt x="1644" y="1082"/>
                </a:lnTo>
                <a:lnTo>
                  <a:pt x="1644" y="1090"/>
                </a:lnTo>
                <a:lnTo>
                  <a:pt x="1646" y="1106"/>
                </a:lnTo>
                <a:lnTo>
                  <a:pt x="1652" y="1124"/>
                </a:lnTo>
                <a:lnTo>
                  <a:pt x="1658" y="1146"/>
                </a:lnTo>
                <a:lnTo>
                  <a:pt x="1658" y="1146"/>
                </a:lnTo>
                <a:lnTo>
                  <a:pt x="1660" y="1170"/>
                </a:lnTo>
                <a:lnTo>
                  <a:pt x="1660" y="1170"/>
                </a:lnTo>
                <a:lnTo>
                  <a:pt x="1604" y="1182"/>
                </a:lnTo>
                <a:lnTo>
                  <a:pt x="1604" y="1182"/>
                </a:lnTo>
                <a:lnTo>
                  <a:pt x="1592" y="1188"/>
                </a:lnTo>
                <a:lnTo>
                  <a:pt x="1580" y="1194"/>
                </a:lnTo>
                <a:lnTo>
                  <a:pt x="1560" y="1206"/>
                </a:lnTo>
                <a:lnTo>
                  <a:pt x="1560" y="1206"/>
                </a:lnTo>
                <a:lnTo>
                  <a:pt x="1526" y="1214"/>
                </a:lnTo>
                <a:lnTo>
                  <a:pt x="1490" y="1220"/>
                </a:lnTo>
                <a:lnTo>
                  <a:pt x="1458" y="1224"/>
                </a:lnTo>
                <a:lnTo>
                  <a:pt x="1426" y="1224"/>
                </a:lnTo>
                <a:lnTo>
                  <a:pt x="1426" y="1224"/>
                </a:lnTo>
                <a:lnTo>
                  <a:pt x="1408" y="1228"/>
                </a:lnTo>
                <a:lnTo>
                  <a:pt x="1396" y="1236"/>
                </a:lnTo>
                <a:lnTo>
                  <a:pt x="1396" y="1236"/>
                </a:lnTo>
                <a:lnTo>
                  <a:pt x="1396" y="1244"/>
                </a:lnTo>
                <a:lnTo>
                  <a:pt x="1398" y="1250"/>
                </a:lnTo>
                <a:lnTo>
                  <a:pt x="1402" y="1258"/>
                </a:lnTo>
                <a:lnTo>
                  <a:pt x="1412" y="1272"/>
                </a:lnTo>
                <a:lnTo>
                  <a:pt x="1412" y="1272"/>
                </a:lnTo>
                <a:lnTo>
                  <a:pt x="1406" y="1280"/>
                </a:lnTo>
                <a:lnTo>
                  <a:pt x="1404" y="1288"/>
                </a:lnTo>
                <a:lnTo>
                  <a:pt x="1404" y="1294"/>
                </a:lnTo>
                <a:lnTo>
                  <a:pt x="1408" y="1302"/>
                </a:lnTo>
                <a:lnTo>
                  <a:pt x="1412" y="1308"/>
                </a:lnTo>
                <a:lnTo>
                  <a:pt x="1420" y="1314"/>
                </a:lnTo>
                <a:lnTo>
                  <a:pt x="1438" y="1328"/>
                </a:lnTo>
                <a:lnTo>
                  <a:pt x="1438" y="1328"/>
                </a:lnTo>
                <a:lnTo>
                  <a:pt x="1460" y="1360"/>
                </a:lnTo>
                <a:lnTo>
                  <a:pt x="1460" y="1360"/>
                </a:lnTo>
                <a:lnTo>
                  <a:pt x="1468" y="1364"/>
                </a:lnTo>
                <a:lnTo>
                  <a:pt x="1474" y="1370"/>
                </a:lnTo>
                <a:lnTo>
                  <a:pt x="1476" y="1374"/>
                </a:lnTo>
                <a:lnTo>
                  <a:pt x="1476" y="1380"/>
                </a:lnTo>
                <a:lnTo>
                  <a:pt x="1476" y="1396"/>
                </a:lnTo>
                <a:lnTo>
                  <a:pt x="1476" y="1396"/>
                </a:lnTo>
                <a:lnTo>
                  <a:pt x="1464" y="1408"/>
                </a:lnTo>
                <a:lnTo>
                  <a:pt x="1464" y="1408"/>
                </a:lnTo>
                <a:lnTo>
                  <a:pt x="1444" y="1418"/>
                </a:lnTo>
                <a:lnTo>
                  <a:pt x="1438" y="1422"/>
                </a:lnTo>
                <a:lnTo>
                  <a:pt x="1434" y="1426"/>
                </a:lnTo>
                <a:lnTo>
                  <a:pt x="1430" y="1432"/>
                </a:lnTo>
                <a:lnTo>
                  <a:pt x="1428" y="1438"/>
                </a:lnTo>
                <a:lnTo>
                  <a:pt x="1428" y="1460"/>
                </a:lnTo>
                <a:lnTo>
                  <a:pt x="1428" y="1460"/>
                </a:lnTo>
                <a:lnTo>
                  <a:pt x="1434" y="1466"/>
                </a:lnTo>
                <a:lnTo>
                  <a:pt x="1442" y="1476"/>
                </a:lnTo>
                <a:lnTo>
                  <a:pt x="1448" y="1488"/>
                </a:lnTo>
                <a:lnTo>
                  <a:pt x="1450" y="1496"/>
                </a:lnTo>
                <a:lnTo>
                  <a:pt x="1450" y="1504"/>
                </a:lnTo>
                <a:lnTo>
                  <a:pt x="1450" y="1504"/>
                </a:lnTo>
                <a:lnTo>
                  <a:pt x="1440" y="1510"/>
                </a:lnTo>
                <a:lnTo>
                  <a:pt x="1430" y="1512"/>
                </a:lnTo>
                <a:lnTo>
                  <a:pt x="1416" y="1516"/>
                </a:lnTo>
                <a:lnTo>
                  <a:pt x="1416" y="1516"/>
                </a:lnTo>
                <a:close/>
              </a:path>
            </a:pathLst>
          </a:custGeom>
          <a:solidFill>
            <a:srgbClr val="8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6" name="Freeform 34"/>
          <p:cNvSpPr>
            <a:spLocks/>
          </p:cNvSpPr>
          <p:nvPr/>
        </p:nvSpPr>
        <p:spPr bwMode="auto">
          <a:xfrm>
            <a:off x="3883025" y="361950"/>
            <a:ext cx="3463925" cy="2965450"/>
          </a:xfrm>
          <a:custGeom>
            <a:avLst/>
            <a:gdLst/>
            <a:ahLst/>
            <a:cxnLst>
              <a:cxn ang="0">
                <a:pos x="538" y="1714"/>
              </a:cxn>
              <a:cxn ang="0">
                <a:pos x="526" y="1632"/>
              </a:cxn>
              <a:cxn ang="0">
                <a:pos x="362" y="1664"/>
              </a:cxn>
              <a:cxn ang="0">
                <a:pos x="286" y="1690"/>
              </a:cxn>
              <a:cxn ang="0">
                <a:pos x="168" y="1576"/>
              </a:cxn>
              <a:cxn ang="0">
                <a:pos x="220" y="1468"/>
              </a:cxn>
              <a:cxn ang="0">
                <a:pos x="66" y="1450"/>
              </a:cxn>
              <a:cxn ang="0">
                <a:pos x="20" y="1304"/>
              </a:cxn>
              <a:cxn ang="0">
                <a:pos x="400" y="1336"/>
              </a:cxn>
              <a:cxn ang="0">
                <a:pos x="594" y="1418"/>
              </a:cxn>
              <a:cxn ang="0">
                <a:pos x="724" y="1354"/>
              </a:cxn>
              <a:cxn ang="0">
                <a:pos x="828" y="1308"/>
              </a:cxn>
              <a:cxn ang="0">
                <a:pos x="1006" y="1300"/>
              </a:cxn>
              <a:cxn ang="0">
                <a:pos x="1170" y="1170"/>
              </a:cxn>
              <a:cxn ang="0">
                <a:pos x="1178" y="1032"/>
              </a:cxn>
              <a:cxn ang="0">
                <a:pos x="1260" y="1006"/>
              </a:cxn>
              <a:cxn ang="0">
                <a:pos x="1410" y="924"/>
              </a:cxn>
              <a:cxn ang="0">
                <a:pos x="1524" y="876"/>
              </a:cxn>
              <a:cxn ang="0">
                <a:pos x="1632" y="776"/>
              </a:cxn>
              <a:cxn ang="0">
                <a:pos x="1798" y="740"/>
              </a:cxn>
              <a:cxn ang="0">
                <a:pos x="1712" y="614"/>
              </a:cxn>
              <a:cxn ang="0">
                <a:pos x="1586" y="646"/>
              </a:cxn>
              <a:cxn ang="0">
                <a:pos x="1456" y="650"/>
              </a:cxn>
              <a:cxn ang="0">
                <a:pos x="1480" y="512"/>
              </a:cxn>
              <a:cxn ang="0">
                <a:pos x="1602" y="428"/>
              </a:cxn>
              <a:cxn ang="0">
                <a:pos x="1698" y="250"/>
              </a:cxn>
              <a:cxn ang="0">
                <a:pos x="1738" y="108"/>
              </a:cxn>
              <a:cxn ang="0">
                <a:pos x="1736" y="20"/>
              </a:cxn>
              <a:cxn ang="0">
                <a:pos x="1800" y="42"/>
              </a:cxn>
              <a:cxn ang="0">
                <a:pos x="1848" y="80"/>
              </a:cxn>
              <a:cxn ang="0">
                <a:pos x="1926" y="178"/>
              </a:cxn>
              <a:cxn ang="0">
                <a:pos x="2052" y="152"/>
              </a:cxn>
              <a:cxn ang="0">
                <a:pos x="2136" y="246"/>
              </a:cxn>
              <a:cxn ang="0">
                <a:pos x="2136" y="440"/>
              </a:cxn>
              <a:cxn ang="0">
                <a:pos x="2118" y="476"/>
              </a:cxn>
              <a:cxn ang="0">
                <a:pos x="2064" y="514"/>
              </a:cxn>
              <a:cxn ang="0">
                <a:pos x="2020" y="674"/>
              </a:cxn>
              <a:cxn ang="0">
                <a:pos x="2068" y="716"/>
              </a:cxn>
              <a:cxn ang="0">
                <a:pos x="2026" y="796"/>
              </a:cxn>
              <a:cxn ang="0">
                <a:pos x="1968" y="828"/>
              </a:cxn>
              <a:cxn ang="0">
                <a:pos x="2054" y="986"/>
              </a:cxn>
              <a:cxn ang="0">
                <a:pos x="2154" y="1034"/>
              </a:cxn>
              <a:cxn ang="0">
                <a:pos x="2156" y="1130"/>
              </a:cxn>
              <a:cxn ang="0">
                <a:pos x="2054" y="1170"/>
              </a:cxn>
              <a:cxn ang="0">
                <a:pos x="1920" y="1272"/>
              </a:cxn>
              <a:cxn ang="0">
                <a:pos x="1850" y="1260"/>
              </a:cxn>
              <a:cxn ang="0">
                <a:pos x="1786" y="1338"/>
              </a:cxn>
              <a:cxn ang="0">
                <a:pos x="1696" y="1206"/>
              </a:cxn>
              <a:cxn ang="0">
                <a:pos x="1524" y="1346"/>
              </a:cxn>
              <a:cxn ang="0">
                <a:pos x="1494" y="1334"/>
              </a:cxn>
              <a:cxn ang="0">
                <a:pos x="1424" y="1310"/>
              </a:cxn>
              <a:cxn ang="0">
                <a:pos x="1392" y="1430"/>
              </a:cxn>
              <a:cxn ang="0">
                <a:pos x="1288" y="1520"/>
              </a:cxn>
              <a:cxn ang="0">
                <a:pos x="1140" y="1612"/>
              </a:cxn>
              <a:cxn ang="0">
                <a:pos x="1076" y="1650"/>
              </a:cxn>
              <a:cxn ang="0">
                <a:pos x="988" y="1790"/>
              </a:cxn>
              <a:cxn ang="0">
                <a:pos x="838" y="1810"/>
              </a:cxn>
              <a:cxn ang="0">
                <a:pos x="814" y="1666"/>
              </a:cxn>
              <a:cxn ang="0">
                <a:pos x="732" y="1678"/>
              </a:cxn>
              <a:cxn ang="0">
                <a:pos x="662" y="1816"/>
              </a:cxn>
            </a:cxnLst>
            <a:rect l="0" t="0" r="r" b="b"/>
            <a:pathLst>
              <a:path w="2182" h="1868">
                <a:moveTo>
                  <a:pt x="556" y="1868"/>
                </a:moveTo>
                <a:lnTo>
                  <a:pt x="556" y="1868"/>
                </a:lnTo>
                <a:lnTo>
                  <a:pt x="518" y="1832"/>
                </a:lnTo>
                <a:lnTo>
                  <a:pt x="518" y="1832"/>
                </a:lnTo>
                <a:lnTo>
                  <a:pt x="498" y="1792"/>
                </a:lnTo>
                <a:lnTo>
                  <a:pt x="498" y="1792"/>
                </a:lnTo>
                <a:lnTo>
                  <a:pt x="500" y="1764"/>
                </a:lnTo>
                <a:lnTo>
                  <a:pt x="502" y="1754"/>
                </a:lnTo>
                <a:lnTo>
                  <a:pt x="506" y="1744"/>
                </a:lnTo>
                <a:lnTo>
                  <a:pt x="512" y="1736"/>
                </a:lnTo>
                <a:lnTo>
                  <a:pt x="518" y="1728"/>
                </a:lnTo>
                <a:lnTo>
                  <a:pt x="528" y="1720"/>
                </a:lnTo>
                <a:lnTo>
                  <a:pt x="538" y="1714"/>
                </a:lnTo>
                <a:lnTo>
                  <a:pt x="538" y="1714"/>
                </a:lnTo>
                <a:lnTo>
                  <a:pt x="556" y="1698"/>
                </a:lnTo>
                <a:lnTo>
                  <a:pt x="556" y="1698"/>
                </a:lnTo>
                <a:lnTo>
                  <a:pt x="572" y="1674"/>
                </a:lnTo>
                <a:lnTo>
                  <a:pt x="572" y="1674"/>
                </a:lnTo>
                <a:lnTo>
                  <a:pt x="570" y="1658"/>
                </a:lnTo>
                <a:lnTo>
                  <a:pt x="570" y="1658"/>
                </a:lnTo>
                <a:lnTo>
                  <a:pt x="562" y="1646"/>
                </a:lnTo>
                <a:lnTo>
                  <a:pt x="556" y="1638"/>
                </a:lnTo>
                <a:lnTo>
                  <a:pt x="548" y="1634"/>
                </a:lnTo>
                <a:lnTo>
                  <a:pt x="542" y="1632"/>
                </a:lnTo>
                <a:lnTo>
                  <a:pt x="534" y="1630"/>
                </a:lnTo>
                <a:lnTo>
                  <a:pt x="526" y="1632"/>
                </a:lnTo>
                <a:lnTo>
                  <a:pt x="506" y="1638"/>
                </a:lnTo>
                <a:lnTo>
                  <a:pt x="506" y="1638"/>
                </a:lnTo>
                <a:lnTo>
                  <a:pt x="482" y="1658"/>
                </a:lnTo>
                <a:lnTo>
                  <a:pt x="482" y="1658"/>
                </a:lnTo>
                <a:lnTo>
                  <a:pt x="448" y="1674"/>
                </a:lnTo>
                <a:lnTo>
                  <a:pt x="448" y="1674"/>
                </a:lnTo>
                <a:lnTo>
                  <a:pt x="442" y="1668"/>
                </a:lnTo>
                <a:lnTo>
                  <a:pt x="436" y="1664"/>
                </a:lnTo>
                <a:lnTo>
                  <a:pt x="426" y="1658"/>
                </a:lnTo>
                <a:lnTo>
                  <a:pt x="426" y="1658"/>
                </a:lnTo>
                <a:lnTo>
                  <a:pt x="384" y="1658"/>
                </a:lnTo>
                <a:lnTo>
                  <a:pt x="370" y="1660"/>
                </a:lnTo>
                <a:lnTo>
                  <a:pt x="362" y="1664"/>
                </a:lnTo>
                <a:lnTo>
                  <a:pt x="356" y="1672"/>
                </a:lnTo>
                <a:lnTo>
                  <a:pt x="352" y="1682"/>
                </a:lnTo>
                <a:lnTo>
                  <a:pt x="350" y="1700"/>
                </a:lnTo>
                <a:lnTo>
                  <a:pt x="348" y="1722"/>
                </a:lnTo>
                <a:lnTo>
                  <a:pt x="348" y="1722"/>
                </a:lnTo>
                <a:lnTo>
                  <a:pt x="342" y="1726"/>
                </a:lnTo>
                <a:lnTo>
                  <a:pt x="336" y="1726"/>
                </a:lnTo>
                <a:lnTo>
                  <a:pt x="330" y="1726"/>
                </a:lnTo>
                <a:lnTo>
                  <a:pt x="324" y="1724"/>
                </a:lnTo>
                <a:lnTo>
                  <a:pt x="314" y="1718"/>
                </a:lnTo>
                <a:lnTo>
                  <a:pt x="306" y="1716"/>
                </a:lnTo>
                <a:lnTo>
                  <a:pt x="306" y="1716"/>
                </a:lnTo>
                <a:lnTo>
                  <a:pt x="286" y="1690"/>
                </a:lnTo>
                <a:lnTo>
                  <a:pt x="270" y="1674"/>
                </a:lnTo>
                <a:lnTo>
                  <a:pt x="270" y="1674"/>
                </a:lnTo>
                <a:lnTo>
                  <a:pt x="262" y="1654"/>
                </a:lnTo>
                <a:lnTo>
                  <a:pt x="252" y="1638"/>
                </a:lnTo>
                <a:lnTo>
                  <a:pt x="248" y="1632"/>
                </a:lnTo>
                <a:lnTo>
                  <a:pt x="242" y="1626"/>
                </a:lnTo>
                <a:lnTo>
                  <a:pt x="234" y="1624"/>
                </a:lnTo>
                <a:lnTo>
                  <a:pt x="226" y="1620"/>
                </a:lnTo>
                <a:lnTo>
                  <a:pt x="226" y="1620"/>
                </a:lnTo>
                <a:lnTo>
                  <a:pt x="190" y="1582"/>
                </a:lnTo>
                <a:lnTo>
                  <a:pt x="190" y="1582"/>
                </a:lnTo>
                <a:lnTo>
                  <a:pt x="168" y="1576"/>
                </a:lnTo>
                <a:lnTo>
                  <a:pt x="168" y="1576"/>
                </a:lnTo>
                <a:lnTo>
                  <a:pt x="170" y="1568"/>
                </a:lnTo>
                <a:lnTo>
                  <a:pt x="172" y="1560"/>
                </a:lnTo>
                <a:lnTo>
                  <a:pt x="178" y="1554"/>
                </a:lnTo>
                <a:lnTo>
                  <a:pt x="184" y="1548"/>
                </a:lnTo>
                <a:lnTo>
                  <a:pt x="198" y="1538"/>
                </a:lnTo>
                <a:lnTo>
                  <a:pt x="206" y="1532"/>
                </a:lnTo>
                <a:lnTo>
                  <a:pt x="212" y="1526"/>
                </a:lnTo>
                <a:lnTo>
                  <a:pt x="212" y="1526"/>
                </a:lnTo>
                <a:lnTo>
                  <a:pt x="226" y="1496"/>
                </a:lnTo>
                <a:lnTo>
                  <a:pt x="226" y="1496"/>
                </a:lnTo>
                <a:lnTo>
                  <a:pt x="226" y="1484"/>
                </a:lnTo>
                <a:lnTo>
                  <a:pt x="224" y="1474"/>
                </a:lnTo>
                <a:lnTo>
                  <a:pt x="220" y="1468"/>
                </a:lnTo>
                <a:lnTo>
                  <a:pt x="216" y="1464"/>
                </a:lnTo>
                <a:lnTo>
                  <a:pt x="216" y="1464"/>
                </a:lnTo>
                <a:lnTo>
                  <a:pt x="182" y="1464"/>
                </a:lnTo>
                <a:lnTo>
                  <a:pt x="150" y="1468"/>
                </a:lnTo>
                <a:lnTo>
                  <a:pt x="120" y="1474"/>
                </a:lnTo>
                <a:lnTo>
                  <a:pt x="92" y="1484"/>
                </a:lnTo>
                <a:lnTo>
                  <a:pt x="92" y="1484"/>
                </a:lnTo>
                <a:lnTo>
                  <a:pt x="84" y="1490"/>
                </a:lnTo>
                <a:lnTo>
                  <a:pt x="76" y="1492"/>
                </a:lnTo>
                <a:lnTo>
                  <a:pt x="70" y="1492"/>
                </a:lnTo>
                <a:lnTo>
                  <a:pt x="64" y="1492"/>
                </a:lnTo>
                <a:lnTo>
                  <a:pt x="64" y="1492"/>
                </a:lnTo>
                <a:lnTo>
                  <a:pt x="66" y="1450"/>
                </a:lnTo>
                <a:lnTo>
                  <a:pt x="66" y="1450"/>
                </a:lnTo>
                <a:lnTo>
                  <a:pt x="50" y="1428"/>
                </a:lnTo>
                <a:lnTo>
                  <a:pt x="50" y="1428"/>
                </a:lnTo>
                <a:lnTo>
                  <a:pt x="14" y="1398"/>
                </a:lnTo>
                <a:lnTo>
                  <a:pt x="14" y="1398"/>
                </a:lnTo>
                <a:lnTo>
                  <a:pt x="14" y="1386"/>
                </a:lnTo>
                <a:lnTo>
                  <a:pt x="18" y="1376"/>
                </a:lnTo>
                <a:lnTo>
                  <a:pt x="26" y="1358"/>
                </a:lnTo>
                <a:lnTo>
                  <a:pt x="26" y="1358"/>
                </a:lnTo>
                <a:lnTo>
                  <a:pt x="24" y="1328"/>
                </a:lnTo>
                <a:lnTo>
                  <a:pt x="24" y="1316"/>
                </a:lnTo>
                <a:lnTo>
                  <a:pt x="20" y="1304"/>
                </a:lnTo>
                <a:lnTo>
                  <a:pt x="20" y="1304"/>
                </a:lnTo>
                <a:lnTo>
                  <a:pt x="0" y="1278"/>
                </a:lnTo>
                <a:lnTo>
                  <a:pt x="0" y="1278"/>
                </a:lnTo>
                <a:lnTo>
                  <a:pt x="0" y="1244"/>
                </a:lnTo>
                <a:lnTo>
                  <a:pt x="0" y="1244"/>
                </a:lnTo>
                <a:lnTo>
                  <a:pt x="100" y="1268"/>
                </a:lnTo>
                <a:lnTo>
                  <a:pt x="100" y="1268"/>
                </a:lnTo>
                <a:lnTo>
                  <a:pt x="274" y="1270"/>
                </a:lnTo>
                <a:lnTo>
                  <a:pt x="274" y="1270"/>
                </a:lnTo>
                <a:lnTo>
                  <a:pt x="306" y="1278"/>
                </a:lnTo>
                <a:lnTo>
                  <a:pt x="326" y="1284"/>
                </a:lnTo>
                <a:lnTo>
                  <a:pt x="344" y="1290"/>
                </a:lnTo>
                <a:lnTo>
                  <a:pt x="344" y="1290"/>
                </a:lnTo>
                <a:lnTo>
                  <a:pt x="400" y="1336"/>
                </a:lnTo>
                <a:lnTo>
                  <a:pt x="400" y="1336"/>
                </a:lnTo>
                <a:lnTo>
                  <a:pt x="414" y="1342"/>
                </a:lnTo>
                <a:lnTo>
                  <a:pt x="414" y="1342"/>
                </a:lnTo>
                <a:lnTo>
                  <a:pt x="466" y="1350"/>
                </a:lnTo>
                <a:lnTo>
                  <a:pt x="466" y="1350"/>
                </a:lnTo>
                <a:lnTo>
                  <a:pt x="490" y="1366"/>
                </a:lnTo>
                <a:lnTo>
                  <a:pt x="490" y="1366"/>
                </a:lnTo>
                <a:lnTo>
                  <a:pt x="556" y="1388"/>
                </a:lnTo>
                <a:lnTo>
                  <a:pt x="556" y="1388"/>
                </a:lnTo>
                <a:lnTo>
                  <a:pt x="562" y="1392"/>
                </a:lnTo>
                <a:lnTo>
                  <a:pt x="568" y="1398"/>
                </a:lnTo>
                <a:lnTo>
                  <a:pt x="584" y="1412"/>
                </a:lnTo>
                <a:lnTo>
                  <a:pt x="594" y="1418"/>
                </a:lnTo>
                <a:lnTo>
                  <a:pt x="604" y="1420"/>
                </a:lnTo>
                <a:lnTo>
                  <a:pt x="614" y="1418"/>
                </a:lnTo>
                <a:lnTo>
                  <a:pt x="628" y="1412"/>
                </a:lnTo>
                <a:lnTo>
                  <a:pt x="628" y="1412"/>
                </a:lnTo>
                <a:lnTo>
                  <a:pt x="632" y="1406"/>
                </a:lnTo>
                <a:lnTo>
                  <a:pt x="638" y="1400"/>
                </a:lnTo>
                <a:lnTo>
                  <a:pt x="650" y="1392"/>
                </a:lnTo>
                <a:lnTo>
                  <a:pt x="666" y="1386"/>
                </a:lnTo>
                <a:lnTo>
                  <a:pt x="680" y="1380"/>
                </a:lnTo>
                <a:lnTo>
                  <a:pt x="680" y="1380"/>
                </a:lnTo>
                <a:lnTo>
                  <a:pt x="696" y="1368"/>
                </a:lnTo>
                <a:lnTo>
                  <a:pt x="708" y="1360"/>
                </a:lnTo>
                <a:lnTo>
                  <a:pt x="724" y="1354"/>
                </a:lnTo>
                <a:lnTo>
                  <a:pt x="746" y="1350"/>
                </a:lnTo>
                <a:lnTo>
                  <a:pt x="746" y="1350"/>
                </a:lnTo>
                <a:lnTo>
                  <a:pt x="746" y="1346"/>
                </a:lnTo>
                <a:lnTo>
                  <a:pt x="750" y="1344"/>
                </a:lnTo>
                <a:lnTo>
                  <a:pt x="758" y="1340"/>
                </a:lnTo>
                <a:lnTo>
                  <a:pt x="768" y="1336"/>
                </a:lnTo>
                <a:lnTo>
                  <a:pt x="778" y="1332"/>
                </a:lnTo>
                <a:lnTo>
                  <a:pt x="778" y="1332"/>
                </a:lnTo>
                <a:lnTo>
                  <a:pt x="784" y="1332"/>
                </a:lnTo>
                <a:lnTo>
                  <a:pt x="792" y="1328"/>
                </a:lnTo>
                <a:lnTo>
                  <a:pt x="806" y="1320"/>
                </a:lnTo>
                <a:lnTo>
                  <a:pt x="820" y="1310"/>
                </a:lnTo>
                <a:lnTo>
                  <a:pt x="828" y="1308"/>
                </a:lnTo>
                <a:lnTo>
                  <a:pt x="836" y="1306"/>
                </a:lnTo>
                <a:lnTo>
                  <a:pt x="836" y="1306"/>
                </a:lnTo>
                <a:lnTo>
                  <a:pt x="848" y="1300"/>
                </a:lnTo>
                <a:lnTo>
                  <a:pt x="862" y="1296"/>
                </a:lnTo>
                <a:lnTo>
                  <a:pt x="876" y="1296"/>
                </a:lnTo>
                <a:lnTo>
                  <a:pt x="894" y="1296"/>
                </a:lnTo>
                <a:lnTo>
                  <a:pt x="894" y="1296"/>
                </a:lnTo>
                <a:lnTo>
                  <a:pt x="918" y="1302"/>
                </a:lnTo>
                <a:lnTo>
                  <a:pt x="952" y="1306"/>
                </a:lnTo>
                <a:lnTo>
                  <a:pt x="970" y="1306"/>
                </a:lnTo>
                <a:lnTo>
                  <a:pt x="986" y="1306"/>
                </a:lnTo>
                <a:lnTo>
                  <a:pt x="1000" y="1302"/>
                </a:lnTo>
                <a:lnTo>
                  <a:pt x="1006" y="1300"/>
                </a:lnTo>
                <a:lnTo>
                  <a:pt x="1010" y="1296"/>
                </a:lnTo>
                <a:lnTo>
                  <a:pt x="1010" y="1296"/>
                </a:lnTo>
                <a:lnTo>
                  <a:pt x="1028" y="1294"/>
                </a:lnTo>
                <a:lnTo>
                  <a:pt x="1044" y="1286"/>
                </a:lnTo>
                <a:lnTo>
                  <a:pt x="1060" y="1278"/>
                </a:lnTo>
                <a:lnTo>
                  <a:pt x="1074" y="1266"/>
                </a:lnTo>
                <a:lnTo>
                  <a:pt x="1086" y="1254"/>
                </a:lnTo>
                <a:lnTo>
                  <a:pt x="1100" y="1240"/>
                </a:lnTo>
                <a:lnTo>
                  <a:pt x="1122" y="1212"/>
                </a:lnTo>
                <a:lnTo>
                  <a:pt x="1122" y="1212"/>
                </a:lnTo>
                <a:lnTo>
                  <a:pt x="1156" y="1182"/>
                </a:lnTo>
                <a:lnTo>
                  <a:pt x="1156" y="1182"/>
                </a:lnTo>
                <a:lnTo>
                  <a:pt x="1170" y="1170"/>
                </a:lnTo>
                <a:lnTo>
                  <a:pt x="1186" y="1158"/>
                </a:lnTo>
                <a:lnTo>
                  <a:pt x="1186" y="1158"/>
                </a:lnTo>
                <a:lnTo>
                  <a:pt x="1202" y="1150"/>
                </a:lnTo>
                <a:lnTo>
                  <a:pt x="1210" y="1146"/>
                </a:lnTo>
                <a:lnTo>
                  <a:pt x="1218" y="1138"/>
                </a:lnTo>
                <a:lnTo>
                  <a:pt x="1218" y="1138"/>
                </a:lnTo>
                <a:lnTo>
                  <a:pt x="1216" y="1112"/>
                </a:lnTo>
                <a:lnTo>
                  <a:pt x="1216" y="1112"/>
                </a:lnTo>
                <a:lnTo>
                  <a:pt x="1182" y="1080"/>
                </a:lnTo>
                <a:lnTo>
                  <a:pt x="1182" y="1080"/>
                </a:lnTo>
                <a:lnTo>
                  <a:pt x="1176" y="1058"/>
                </a:lnTo>
                <a:lnTo>
                  <a:pt x="1176" y="1058"/>
                </a:lnTo>
                <a:lnTo>
                  <a:pt x="1178" y="1032"/>
                </a:lnTo>
                <a:lnTo>
                  <a:pt x="1180" y="1020"/>
                </a:lnTo>
                <a:lnTo>
                  <a:pt x="1182" y="1010"/>
                </a:lnTo>
                <a:lnTo>
                  <a:pt x="1186" y="1002"/>
                </a:lnTo>
                <a:lnTo>
                  <a:pt x="1192" y="994"/>
                </a:lnTo>
                <a:lnTo>
                  <a:pt x="1200" y="986"/>
                </a:lnTo>
                <a:lnTo>
                  <a:pt x="1212" y="982"/>
                </a:lnTo>
                <a:lnTo>
                  <a:pt x="1212" y="982"/>
                </a:lnTo>
                <a:lnTo>
                  <a:pt x="1214" y="978"/>
                </a:lnTo>
                <a:lnTo>
                  <a:pt x="1216" y="976"/>
                </a:lnTo>
                <a:lnTo>
                  <a:pt x="1220" y="978"/>
                </a:lnTo>
                <a:lnTo>
                  <a:pt x="1226" y="982"/>
                </a:lnTo>
                <a:lnTo>
                  <a:pt x="1260" y="1006"/>
                </a:lnTo>
                <a:lnTo>
                  <a:pt x="1260" y="1006"/>
                </a:lnTo>
                <a:lnTo>
                  <a:pt x="1286" y="1014"/>
                </a:lnTo>
                <a:lnTo>
                  <a:pt x="1286" y="1014"/>
                </a:lnTo>
                <a:lnTo>
                  <a:pt x="1314" y="1014"/>
                </a:lnTo>
                <a:lnTo>
                  <a:pt x="1314" y="1014"/>
                </a:lnTo>
                <a:lnTo>
                  <a:pt x="1326" y="1010"/>
                </a:lnTo>
                <a:lnTo>
                  <a:pt x="1336" y="1002"/>
                </a:lnTo>
                <a:lnTo>
                  <a:pt x="1348" y="992"/>
                </a:lnTo>
                <a:lnTo>
                  <a:pt x="1358" y="980"/>
                </a:lnTo>
                <a:lnTo>
                  <a:pt x="1380" y="956"/>
                </a:lnTo>
                <a:lnTo>
                  <a:pt x="1398" y="932"/>
                </a:lnTo>
                <a:lnTo>
                  <a:pt x="1398" y="932"/>
                </a:lnTo>
                <a:lnTo>
                  <a:pt x="1404" y="928"/>
                </a:lnTo>
                <a:lnTo>
                  <a:pt x="1410" y="924"/>
                </a:lnTo>
                <a:lnTo>
                  <a:pt x="1416" y="924"/>
                </a:lnTo>
                <a:lnTo>
                  <a:pt x="1424" y="922"/>
                </a:lnTo>
                <a:lnTo>
                  <a:pt x="1438" y="924"/>
                </a:lnTo>
                <a:lnTo>
                  <a:pt x="1454" y="926"/>
                </a:lnTo>
                <a:lnTo>
                  <a:pt x="1454" y="926"/>
                </a:lnTo>
                <a:lnTo>
                  <a:pt x="1464" y="918"/>
                </a:lnTo>
                <a:lnTo>
                  <a:pt x="1472" y="914"/>
                </a:lnTo>
                <a:lnTo>
                  <a:pt x="1492" y="906"/>
                </a:lnTo>
                <a:lnTo>
                  <a:pt x="1492" y="906"/>
                </a:lnTo>
                <a:lnTo>
                  <a:pt x="1518" y="882"/>
                </a:lnTo>
                <a:lnTo>
                  <a:pt x="1518" y="882"/>
                </a:lnTo>
                <a:lnTo>
                  <a:pt x="1522" y="880"/>
                </a:lnTo>
                <a:lnTo>
                  <a:pt x="1524" y="876"/>
                </a:lnTo>
                <a:lnTo>
                  <a:pt x="1530" y="866"/>
                </a:lnTo>
                <a:lnTo>
                  <a:pt x="1534" y="848"/>
                </a:lnTo>
                <a:lnTo>
                  <a:pt x="1534" y="848"/>
                </a:lnTo>
                <a:lnTo>
                  <a:pt x="1540" y="832"/>
                </a:lnTo>
                <a:lnTo>
                  <a:pt x="1546" y="822"/>
                </a:lnTo>
                <a:lnTo>
                  <a:pt x="1554" y="816"/>
                </a:lnTo>
                <a:lnTo>
                  <a:pt x="1562" y="812"/>
                </a:lnTo>
                <a:lnTo>
                  <a:pt x="1580" y="806"/>
                </a:lnTo>
                <a:lnTo>
                  <a:pt x="1594" y="804"/>
                </a:lnTo>
                <a:lnTo>
                  <a:pt x="1610" y="798"/>
                </a:lnTo>
                <a:lnTo>
                  <a:pt x="1610" y="798"/>
                </a:lnTo>
                <a:lnTo>
                  <a:pt x="1620" y="786"/>
                </a:lnTo>
                <a:lnTo>
                  <a:pt x="1632" y="776"/>
                </a:lnTo>
                <a:lnTo>
                  <a:pt x="1646" y="768"/>
                </a:lnTo>
                <a:lnTo>
                  <a:pt x="1660" y="760"/>
                </a:lnTo>
                <a:lnTo>
                  <a:pt x="1660" y="760"/>
                </a:lnTo>
                <a:lnTo>
                  <a:pt x="1670" y="754"/>
                </a:lnTo>
                <a:lnTo>
                  <a:pt x="1680" y="752"/>
                </a:lnTo>
                <a:lnTo>
                  <a:pt x="1696" y="750"/>
                </a:lnTo>
                <a:lnTo>
                  <a:pt x="1712" y="750"/>
                </a:lnTo>
                <a:lnTo>
                  <a:pt x="1746" y="752"/>
                </a:lnTo>
                <a:lnTo>
                  <a:pt x="1776" y="756"/>
                </a:lnTo>
                <a:lnTo>
                  <a:pt x="1776" y="756"/>
                </a:lnTo>
                <a:lnTo>
                  <a:pt x="1792" y="748"/>
                </a:lnTo>
                <a:lnTo>
                  <a:pt x="1792" y="748"/>
                </a:lnTo>
                <a:lnTo>
                  <a:pt x="1798" y="740"/>
                </a:lnTo>
                <a:lnTo>
                  <a:pt x="1802" y="730"/>
                </a:lnTo>
                <a:lnTo>
                  <a:pt x="1804" y="720"/>
                </a:lnTo>
                <a:lnTo>
                  <a:pt x="1804" y="712"/>
                </a:lnTo>
                <a:lnTo>
                  <a:pt x="1802" y="702"/>
                </a:lnTo>
                <a:lnTo>
                  <a:pt x="1798" y="694"/>
                </a:lnTo>
                <a:lnTo>
                  <a:pt x="1790" y="680"/>
                </a:lnTo>
                <a:lnTo>
                  <a:pt x="1790" y="680"/>
                </a:lnTo>
                <a:lnTo>
                  <a:pt x="1764" y="656"/>
                </a:lnTo>
                <a:lnTo>
                  <a:pt x="1764" y="656"/>
                </a:lnTo>
                <a:lnTo>
                  <a:pt x="1718" y="628"/>
                </a:lnTo>
                <a:lnTo>
                  <a:pt x="1718" y="628"/>
                </a:lnTo>
                <a:lnTo>
                  <a:pt x="1716" y="622"/>
                </a:lnTo>
                <a:lnTo>
                  <a:pt x="1712" y="614"/>
                </a:lnTo>
                <a:lnTo>
                  <a:pt x="1702" y="604"/>
                </a:lnTo>
                <a:lnTo>
                  <a:pt x="1688" y="590"/>
                </a:lnTo>
                <a:lnTo>
                  <a:pt x="1688" y="590"/>
                </a:lnTo>
                <a:lnTo>
                  <a:pt x="1656" y="590"/>
                </a:lnTo>
                <a:lnTo>
                  <a:pt x="1656" y="590"/>
                </a:lnTo>
                <a:lnTo>
                  <a:pt x="1640" y="608"/>
                </a:lnTo>
                <a:lnTo>
                  <a:pt x="1640" y="608"/>
                </a:lnTo>
                <a:lnTo>
                  <a:pt x="1610" y="608"/>
                </a:lnTo>
                <a:lnTo>
                  <a:pt x="1610" y="608"/>
                </a:lnTo>
                <a:lnTo>
                  <a:pt x="1604" y="644"/>
                </a:lnTo>
                <a:lnTo>
                  <a:pt x="1604" y="644"/>
                </a:lnTo>
                <a:lnTo>
                  <a:pt x="1596" y="646"/>
                </a:lnTo>
                <a:lnTo>
                  <a:pt x="1586" y="646"/>
                </a:lnTo>
                <a:lnTo>
                  <a:pt x="1578" y="644"/>
                </a:lnTo>
                <a:lnTo>
                  <a:pt x="1570" y="642"/>
                </a:lnTo>
                <a:lnTo>
                  <a:pt x="1554" y="634"/>
                </a:lnTo>
                <a:lnTo>
                  <a:pt x="1544" y="630"/>
                </a:lnTo>
                <a:lnTo>
                  <a:pt x="1544" y="630"/>
                </a:lnTo>
                <a:lnTo>
                  <a:pt x="1516" y="630"/>
                </a:lnTo>
                <a:lnTo>
                  <a:pt x="1516" y="630"/>
                </a:lnTo>
                <a:lnTo>
                  <a:pt x="1504" y="634"/>
                </a:lnTo>
                <a:lnTo>
                  <a:pt x="1494" y="640"/>
                </a:lnTo>
                <a:lnTo>
                  <a:pt x="1476" y="654"/>
                </a:lnTo>
                <a:lnTo>
                  <a:pt x="1476" y="654"/>
                </a:lnTo>
                <a:lnTo>
                  <a:pt x="1466" y="654"/>
                </a:lnTo>
                <a:lnTo>
                  <a:pt x="1456" y="650"/>
                </a:lnTo>
                <a:lnTo>
                  <a:pt x="1450" y="646"/>
                </a:lnTo>
                <a:lnTo>
                  <a:pt x="1446" y="640"/>
                </a:lnTo>
                <a:lnTo>
                  <a:pt x="1442" y="634"/>
                </a:lnTo>
                <a:lnTo>
                  <a:pt x="1440" y="628"/>
                </a:lnTo>
                <a:lnTo>
                  <a:pt x="1440" y="616"/>
                </a:lnTo>
                <a:lnTo>
                  <a:pt x="1440" y="616"/>
                </a:lnTo>
                <a:lnTo>
                  <a:pt x="1470" y="588"/>
                </a:lnTo>
                <a:lnTo>
                  <a:pt x="1470" y="588"/>
                </a:lnTo>
                <a:lnTo>
                  <a:pt x="1468" y="556"/>
                </a:lnTo>
                <a:lnTo>
                  <a:pt x="1470" y="544"/>
                </a:lnTo>
                <a:lnTo>
                  <a:pt x="1470" y="532"/>
                </a:lnTo>
                <a:lnTo>
                  <a:pt x="1470" y="532"/>
                </a:lnTo>
                <a:lnTo>
                  <a:pt x="1480" y="512"/>
                </a:lnTo>
                <a:lnTo>
                  <a:pt x="1488" y="494"/>
                </a:lnTo>
                <a:lnTo>
                  <a:pt x="1488" y="494"/>
                </a:lnTo>
                <a:lnTo>
                  <a:pt x="1488" y="472"/>
                </a:lnTo>
                <a:lnTo>
                  <a:pt x="1490" y="456"/>
                </a:lnTo>
                <a:lnTo>
                  <a:pt x="1494" y="440"/>
                </a:lnTo>
                <a:lnTo>
                  <a:pt x="1502" y="426"/>
                </a:lnTo>
                <a:lnTo>
                  <a:pt x="1502" y="426"/>
                </a:lnTo>
                <a:lnTo>
                  <a:pt x="1522" y="426"/>
                </a:lnTo>
                <a:lnTo>
                  <a:pt x="1522" y="426"/>
                </a:lnTo>
                <a:lnTo>
                  <a:pt x="1546" y="430"/>
                </a:lnTo>
                <a:lnTo>
                  <a:pt x="1574" y="432"/>
                </a:lnTo>
                <a:lnTo>
                  <a:pt x="1588" y="430"/>
                </a:lnTo>
                <a:lnTo>
                  <a:pt x="1602" y="428"/>
                </a:lnTo>
                <a:lnTo>
                  <a:pt x="1616" y="424"/>
                </a:lnTo>
                <a:lnTo>
                  <a:pt x="1628" y="416"/>
                </a:lnTo>
                <a:lnTo>
                  <a:pt x="1628" y="416"/>
                </a:lnTo>
                <a:lnTo>
                  <a:pt x="1642" y="404"/>
                </a:lnTo>
                <a:lnTo>
                  <a:pt x="1658" y="390"/>
                </a:lnTo>
                <a:lnTo>
                  <a:pt x="1672" y="376"/>
                </a:lnTo>
                <a:lnTo>
                  <a:pt x="1684" y="362"/>
                </a:lnTo>
                <a:lnTo>
                  <a:pt x="1684" y="362"/>
                </a:lnTo>
                <a:lnTo>
                  <a:pt x="1684" y="332"/>
                </a:lnTo>
                <a:lnTo>
                  <a:pt x="1686" y="296"/>
                </a:lnTo>
                <a:lnTo>
                  <a:pt x="1688" y="278"/>
                </a:lnTo>
                <a:lnTo>
                  <a:pt x="1692" y="262"/>
                </a:lnTo>
                <a:lnTo>
                  <a:pt x="1698" y="250"/>
                </a:lnTo>
                <a:lnTo>
                  <a:pt x="1702" y="246"/>
                </a:lnTo>
                <a:lnTo>
                  <a:pt x="1708" y="242"/>
                </a:lnTo>
                <a:lnTo>
                  <a:pt x="1708" y="242"/>
                </a:lnTo>
                <a:lnTo>
                  <a:pt x="1714" y="232"/>
                </a:lnTo>
                <a:lnTo>
                  <a:pt x="1720" y="220"/>
                </a:lnTo>
                <a:lnTo>
                  <a:pt x="1724" y="198"/>
                </a:lnTo>
                <a:lnTo>
                  <a:pt x="1730" y="176"/>
                </a:lnTo>
                <a:lnTo>
                  <a:pt x="1736" y="166"/>
                </a:lnTo>
                <a:lnTo>
                  <a:pt x="1742" y="158"/>
                </a:lnTo>
                <a:lnTo>
                  <a:pt x="1742" y="158"/>
                </a:lnTo>
                <a:lnTo>
                  <a:pt x="1742" y="116"/>
                </a:lnTo>
                <a:lnTo>
                  <a:pt x="1742" y="116"/>
                </a:lnTo>
                <a:lnTo>
                  <a:pt x="1738" y="108"/>
                </a:lnTo>
                <a:lnTo>
                  <a:pt x="1738" y="108"/>
                </a:lnTo>
                <a:lnTo>
                  <a:pt x="1716" y="82"/>
                </a:lnTo>
                <a:lnTo>
                  <a:pt x="1716" y="82"/>
                </a:lnTo>
                <a:lnTo>
                  <a:pt x="1696" y="72"/>
                </a:lnTo>
                <a:lnTo>
                  <a:pt x="1696" y="72"/>
                </a:lnTo>
                <a:lnTo>
                  <a:pt x="1696" y="62"/>
                </a:lnTo>
                <a:lnTo>
                  <a:pt x="1698" y="54"/>
                </a:lnTo>
                <a:lnTo>
                  <a:pt x="1702" y="46"/>
                </a:lnTo>
                <a:lnTo>
                  <a:pt x="1706" y="40"/>
                </a:lnTo>
                <a:lnTo>
                  <a:pt x="1712" y="34"/>
                </a:lnTo>
                <a:lnTo>
                  <a:pt x="1720" y="28"/>
                </a:lnTo>
                <a:lnTo>
                  <a:pt x="1736" y="20"/>
                </a:lnTo>
                <a:lnTo>
                  <a:pt x="1736" y="20"/>
                </a:lnTo>
                <a:lnTo>
                  <a:pt x="1744" y="20"/>
                </a:lnTo>
                <a:lnTo>
                  <a:pt x="1750" y="16"/>
                </a:lnTo>
                <a:lnTo>
                  <a:pt x="1764" y="10"/>
                </a:lnTo>
                <a:lnTo>
                  <a:pt x="1778" y="4"/>
                </a:lnTo>
                <a:lnTo>
                  <a:pt x="1784" y="2"/>
                </a:lnTo>
                <a:lnTo>
                  <a:pt x="1794" y="0"/>
                </a:lnTo>
                <a:lnTo>
                  <a:pt x="1794" y="0"/>
                </a:lnTo>
                <a:lnTo>
                  <a:pt x="1794" y="6"/>
                </a:lnTo>
                <a:lnTo>
                  <a:pt x="1796" y="8"/>
                </a:lnTo>
                <a:lnTo>
                  <a:pt x="1804" y="16"/>
                </a:lnTo>
                <a:lnTo>
                  <a:pt x="1804" y="16"/>
                </a:lnTo>
                <a:lnTo>
                  <a:pt x="1800" y="42"/>
                </a:lnTo>
                <a:lnTo>
                  <a:pt x="1800" y="42"/>
                </a:lnTo>
                <a:lnTo>
                  <a:pt x="1792" y="52"/>
                </a:lnTo>
                <a:lnTo>
                  <a:pt x="1786" y="58"/>
                </a:lnTo>
                <a:lnTo>
                  <a:pt x="1782" y="66"/>
                </a:lnTo>
                <a:lnTo>
                  <a:pt x="1780" y="78"/>
                </a:lnTo>
                <a:lnTo>
                  <a:pt x="1780" y="78"/>
                </a:lnTo>
                <a:lnTo>
                  <a:pt x="1804" y="96"/>
                </a:lnTo>
                <a:lnTo>
                  <a:pt x="1804" y="96"/>
                </a:lnTo>
                <a:lnTo>
                  <a:pt x="1810" y="104"/>
                </a:lnTo>
                <a:lnTo>
                  <a:pt x="1816" y="110"/>
                </a:lnTo>
                <a:lnTo>
                  <a:pt x="1826" y="114"/>
                </a:lnTo>
                <a:lnTo>
                  <a:pt x="1842" y="116"/>
                </a:lnTo>
                <a:lnTo>
                  <a:pt x="1842" y="116"/>
                </a:lnTo>
                <a:lnTo>
                  <a:pt x="1848" y="80"/>
                </a:lnTo>
                <a:lnTo>
                  <a:pt x="1848" y="80"/>
                </a:lnTo>
                <a:lnTo>
                  <a:pt x="1856" y="80"/>
                </a:lnTo>
                <a:lnTo>
                  <a:pt x="1866" y="80"/>
                </a:lnTo>
                <a:lnTo>
                  <a:pt x="1878" y="84"/>
                </a:lnTo>
                <a:lnTo>
                  <a:pt x="1892" y="92"/>
                </a:lnTo>
                <a:lnTo>
                  <a:pt x="1892" y="92"/>
                </a:lnTo>
                <a:lnTo>
                  <a:pt x="1900" y="104"/>
                </a:lnTo>
                <a:lnTo>
                  <a:pt x="1900" y="104"/>
                </a:lnTo>
                <a:lnTo>
                  <a:pt x="1904" y="122"/>
                </a:lnTo>
                <a:lnTo>
                  <a:pt x="1908" y="140"/>
                </a:lnTo>
                <a:lnTo>
                  <a:pt x="1914" y="160"/>
                </a:lnTo>
                <a:lnTo>
                  <a:pt x="1920" y="168"/>
                </a:lnTo>
                <a:lnTo>
                  <a:pt x="1926" y="178"/>
                </a:lnTo>
                <a:lnTo>
                  <a:pt x="1926" y="178"/>
                </a:lnTo>
                <a:lnTo>
                  <a:pt x="1938" y="184"/>
                </a:lnTo>
                <a:lnTo>
                  <a:pt x="1938" y="184"/>
                </a:lnTo>
                <a:lnTo>
                  <a:pt x="1968" y="182"/>
                </a:lnTo>
                <a:lnTo>
                  <a:pt x="1968" y="182"/>
                </a:lnTo>
                <a:lnTo>
                  <a:pt x="1978" y="178"/>
                </a:lnTo>
                <a:lnTo>
                  <a:pt x="1988" y="174"/>
                </a:lnTo>
                <a:lnTo>
                  <a:pt x="2010" y="172"/>
                </a:lnTo>
                <a:lnTo>
                  <a:pt x="2022" y="168"/>
                </a:lnTo>
                <a:lnTo>
                  <a:pt x="2032" y="166"/>
                </a:lnTo>
                <a:lnTo>
                  <a:pt x="2042" y="160"/>
                </a:lnTo>
                <a:lnTo>
                  <a:pt x="2052" y="152"/>
                </a:lnTo>
                <a:lnTo>
                  <a:pt x="2052" y="152"/>
                </a:lnTo>
                <a:lnTo>
                  <a:pt x="2060" y="138"/>
                </a:lnTo>
                <a:lnTo>
                  <a:pt x="2068" y="128"/>
                </a:lnTo>
                <a:lnTo>
                  <a:pt x="2076" y="122"/>
                </a:lnTo>
                <a:lnTo>
                  <a:pt x="2084" y="118"/>
                </a:lnTo>
                <a:lnTo>
                  <a:pt x="2094" y="120"/>
                </a:lnTo>
                <a:lnTo>
                  <a:pt x="2104" y="124"/>
                </a:lnTo>
                <a:lnTo>
                  <a:pt x="2114" y="132"/>
                </a:lnTo>
                <a:lnTo>
                  <a:pt x="2126" y="146"/>
                </a:lnTo>
                <a:lnTo>
                  <a:pt x="2126" y="146"/>
                </a:lnTo>
                <a:lnTo>
                  <a:pt x="2146" y="200"/>
                </a:lnTo>
                <a:lnTo>
                  <a:pt x="2146" y="200"/>
                </a:lnTo>
                <a:lnTo>
                  <a:pt x="2142" y="220"/>
                </a:lnTo>
                <a:lnTo>
                  <a:pt x="2136" y="246"/>
                </a:lnTo>
                <a:lnTo>
                  <a:pt x="2128" y="274"/>
                </a:lnTo>
                <a:lnTo>
                  <a:pt x="2118" y="296"/>
                </a:lnTo>
                <a:lnTo>
                  <a:pt x="2118" y="296"/>
                </a:lnTo>
                <a:lnTo>
                  <a:pt x="2118" y="320"/>
                </a:lnTo>
                <a:lnTo>
                  <a:pt x="2118" y="320"/>
                </a:lnTo>
                <a:lnTo>
                  <a:pt x="2142" y="366"/>
                </a:lnTo>
                <a:lnTo>
                  <a:pt x="2142" y="366"/>
                </a:lnTo>
                <a:lnTo>
                  <a:pt x="2140" y="374"/>
                </a:lnTo>
                <a:lnTo>
                  <a:pt x="2138" y="384"/>
                </a:lnTo>
                <a:lnTo>
                  <a:pt x="2130" y="406"/>
                </a:lnTo>
                <a:lnTo>
                  <a:pt x="2128" y="418"/>
                </a:lnTo>
                <a:lnTo>
                  <a:pt x="2130" y="428"/>
                </a:lnTo>
                <a:lnTo>
                  <a:pt x="2136" y="440"/>
                </a:lnTo>
                <a:lnTo>
                  <a:pt x="2140" y="444"/>
                </a:lnTo>
                <a:lnTo>
                  <a:pt x="2148" y="450"/>
                </a:lnTo>
                <a:lnTo>
                  <a:pt x="2148" y="450"/>
                </a:lnTo>
                <a:lnTo>
                  <a:pt x="2150" y="462"/>
                </a:lnTo>
                <a:lnTo>
                  <a:pt x="2150" y="476"/>
                </a:lnTo>
                <a:lnTo>
                  <a:pt x="2148" y="510"/>
                </a:lnTo>
                <a:lnTo>
                  <a:pt x="2148" y="510"/>
                </a:lnTo>
                <a:lnTo>
                  <a:pt x="2126" y="514"/>
                </a:lnTo>
                <a:lnTo>
                  <a:pt x="2126" y="514"/>
                </a:lnTo>
                <a:lnTo>
                  <a:pt x="2122" y="508"/>
                </a:lnTo>
                <a:lnTo>
                  <a:pt x="2118" y="502"/>
                </a:lnTo>
                <a:lnTo>
                  <a:pt x="2116" y="492"/>
                </a:lnTo>
                <a:lnTo>
                  <a:pt x="2118" y="476"/>
                </a:lnTo>
                <a:lnTo>
                  <a:pt x="2118" y="476"/>
                </a:lnTo>
                <a:lnTo>
                  <a:pt x="2114" y="466"/>
                </a:lnTo>
                <a:lnTo>
                  <a:pt x="2108" y="458"/>
                </a:lnTo>
                <a:lnTo>
                  <a:pt x="2108" y="458"/>
                </a:lnTo>
                <a:lnTo>
                  <a:pt x="2094" y="460"/>
                </a:lnTo>
                <a:lnTo>
                  <a:pt x="2086" y="462"/>
                </a:lnTo>
                <a:lnTo>
                  <a:pt x="2084" y="466"/>
                </a:lnTo>
                <a:lnTo>
                  <a:pt x="2082" y="470"/>
                </a:lnTo>
                <a:lnTo>
                  <a:pt x="2084" y="484"/>
                </a:lnTo>
                <a:lnTo>
                  <a:pt x="2082" y="492"/>
                </a:lnTo>
                <a:lnTo>
                  <a:pt x="2078" y="500"/>
                </a:lnTo>
                <a:lnTo>
                  <a:pt x="2078" y="500"/>
                </a:lnTo>
                <a:lnTo>
                  <a:pt x="2064" y="514"/>
                </a:lnTo>
                <a:lnTo>
                  <a:pt x="2054" y="528"/>
                </a:lnTo>
                <a:lnTo>
                  <a:pt x="2046" y="544"/>
                </a:lnTo>
                <a:lnTo>
                  <a:pt x="2042" y="564"/>
                </a:lnTo>
                <a:lnTo>
                  <a:pt x="2042" y="564"/>
                </a:lnTo>
                <a:lnTo>
                  <a:pt x="2034" y="576"/>
                </a:lnTo>
                <a:lnTo>
                  <a:pt x="2024" y="586"/>
                </a:lnTo>
                <a:lnTo>
                  <a:pt x="2012" y="598"/>
                </a:lnTo>
                <a:lnTo>
                  <a:pt x="2002" y="606"/>
                </a:lnTo>
                <a:lnTo>
                  <a:pt x="2002" y="606"/>
                </a:lnTo>
                <a:lnTo>
                  <a:pt x="2000" y="642"/>
                </a:lnTo>
                <a:lnTo>
                  <a:pt x="2000" y="642"/>
                </a:lnTo>
                <a:lnTo>
                  <a:pt x="2008" y="654"/>
                </a:lnTo>
                <a:lnTo>
                  <a:pt x="2020" y="674"/>
                </a:lnTo>
                <a:lnTo>
                  <a:pt x="2020" y="674"/>
                </a:lnTo>
                <a:lnTo>
                  <a:pt x="2054" y="694"/>
                </a:lnTo>
                <a:lnTo>
                  <a:pt x="2054" y="694"/>
                </a:lnTo>
                <a:lnTo>
                  <a:pt x="2078" y="692"/>
                </a:lnTo>
                <a:lnTo>
                  <a:pt x="2078" y="692"/>
                </a:lnTo>
                <a:lnTo>
                  <a:pt x="2094" y="668"/>
                </a:lnTo>
                <a:lnTo>
                  <a:pt x="2094" y="668"/>
                </a:lnTo>
                <a:lnTo>
                  <a:pt x="2100" y="680"/>
                </a:lnTo>
                <a:lnTo>
                  <a:pt x="2104" y="690"/>
                </a:lnTo>
                <a:lnTo>
                  <a:pt x="2106" y="702"/>
                </a:lnTo>
                <a:lnTo>
                  <a:pt x="2106" y="702"/>
                </a:lnTo>
                <a:lnTo>
                  <a:pt x="2086" y="708"/>
                </a:lnTo>
                <a:lnTo>
                  <a:pt x="2068" y="716"/>
                </a:lnTo>
                <a:lnTo>
                  <a:pt x="2068" y="716"/>
                </a:lnTo>
                <a:lnTo>
                  <a:pt x="2068" y="724"/>
                </a:lnTo>
                <a:lnTo>
                  <a:pt x="2070" y="732"/>
                </a:lnTo>
                <a:lnTo>
                  <a:pt x="2070" y="738"/>
                </a:lnTo>
                <a:lnTo>
                  <a:pt x="2074" y="742"/>
                </a:lnTo>
                <a:lnTo>
                  <a:pt x="2078" y="748"/>
                </a:lnTo>
                <a:lnTo>
                  <a:pt x="2084" y="750"/>
                </a:lnTo>
                <a:lnTo>
                  <a:pt x="2084" y="750"/>
                </a:lnTo>
                <a:lnTo>
                  <a:pt x="2064" y="778"/>
                </a:lnTo>
                <a:lnTo>
                  <a:pt x="2052" y="790"/>
                </a:lnTo>
                <a:lnTo>
                  <a:pt x="2040" y="800"/>
                </a:lnTo>
                <a:lnTo>
                  <a:pt x="2040" y="800"/>
                </a:lnTo>
                <a:lnTo>
                  <a:pt x="2026" y="796"/>
                </a:lnTo>
                <a:lnTo>
                  <a:pt x="2026" y="796"/>
                </a:lnTo>
                <a:lnTo>
                  <a:pt x="1986" y="770"/>
                </a:lnTo>
                <a:lnTo>
                  <a:pt x="1986" y="770"/>
                </a:lnTo>
                <a:lnTo>
                  <a:pt x="1968" y="770"/>
                </a:lnTo>
                <a:lnTo>
                  <a:pt x="1968" y="770"/>
                </a:lnTo>
                <a:lnTo>
                  <a:pt x="1960" y="780"/>
                </a:lnTo>
                <a:lnTo>
                  <a:pt x="1958" y="786"/>
                </a:lnTo>
                <a:lnTo>
                  <a:pt x="1956" y="792"/>
                </a:lnTo>
                <a:lnTo>
                  <a:pt x="1956" y="792"/>
                </a:lnTo>
                <a:lnTo>
                  <a:pt x="1958" y="818"/>
                </a:lnTo>
                <a:lnTo>
                  <a:pt x="1958" y="818"/>
                </a:lnTo>
                <a:lnTo>
                  <a:pt x="1962" y="824"/>
                </a:lnTo>
                <a:lnTo>
                  <a:pt x="1968" y="828"/>
                </a:lnTo>
                <a:lnTo>
                  <a:pt x="1982" y="838"/>
                </a:lnTo>
                <a:lnTo>
                  <a:pt x="2000" y="852"/>
                </a:lnTo>
                <a:lnTo>
                  <a:pt x="2008" y="860"/>
                </a:lnTo>
                <a:lnTo>
                  <a:pt x="2016" y="870"/>
                </a:lnTo>
                <a:lnTo>
                  <a:pt x="2016" y="870"/>
                </a:lnTo>
                <a:lnTo>
                  <a:pt x="2016" y="908"/>
                </a:lnTo>
                <a:lnTo>
                  <a:pt x="2016" y="908"/>
                </a:lnTo>
                <a:lnTo>
                  <a:pt x="2024" y="920"/>
                </a:lnTo>
                <a:lnTo>
                  <a:pt x="2032" y="938"/>
                </a:lnTo>
                <a:lnTo>
                  <a:pt x="2046" y="976"/>
                </a:lnTo>
                <a:lnTo>
                  <a:pt x="2046" y="976"/>
                </a:lnTo>
                <a:lnTo>
                  <a:pt x="2054" y="986"/>
                </a:lnTo>
                <a:lnTo>
                  <a:pt x="2054" y="986"/>
                </a:lnTo>
                <a:lnTo>
                  <a:pt x="2070" y="986"/>
                </a:lnTo>
                <a:lnTo>
                  <a:pt x="2070" y="986"/>
                </a:lnTo>
                <a:lnTo>
                  <a:pt x="2084" y="958"/>
                </a:lnTo>
                <a:lnTo>
                  <a:pt x="2084" y="958"/>
                </a:lnTo>
                <a:lnTo>
                  <a:pt x="2110" y="940"/>
                </a:lnTo>
                <a:lnTo>
                  <a:pt x="2110" y="940"/>
                </a:lnTo>
                <a:lnTo>
                  <a:pt x="2124" y="962"/>
                </a:lnTo>
                <a:lnTo>
                  <a:pt x="2134" y="976"/>
                </a:lnTo>
                <a:lnTo>
                  <a:pt x="2142" y="994"/>
                </a:lnTo>
                <a:lnTo>
                  <a:pt x="2142" y="994"/>
                </a:lnTo>
                <a:lnTo>
                  <a:pt x="2144" y="1010"/>
                </a:lnTo>
                <a:lnTo>
                  <a:pt x="2150" y="1026"/>
                </a:lnTo>
                <a:lnTo>
                  <a:pt x="2154" y="1034"/>
                </a:lnTo>
                <a:lnTo>
                  <a:pt x="2160" y="1040"/>
                </a:lnTo>
                <a:lnTo>
                  <a:pt x="2168" y="1048"/>
                </a:lnTo>
                <a:lnTo>
                  <a:pt x="2178" y="1054"/>
                </a:lnTo>
                <a:lnTo>
                  <a:pt x="2178" y="1054"/>
                </a:lnTo>
                <a:lnTo>
                  <a:pt x="2182" y="1062"/>
                </a:lnTo>
                <a:lnTo>
                  <a:pt x="2182" y="1062"/>
                </a:lnTo>
                <a:lnTo>
                  <a:pt x="2180" y="1074"/>
                </a:lnTo>
                <a:lnTo>
                  <a:pt x="2180" y="1088"/>
                </a:lnTo>
                <a:lnTo>
                  <a:pt x="2180" y="1120"/>
                </a:lnTo>
                <a:lnTo>
                  <a:pt x="2180" y="1120"/>
                </a:lnTo>
                <a:lnTo>
                  <a:pt x="2168" y="1132"/>
                </a:lnTo>
                <a:lnTo>
                  <a:pt x="2168" y="1132"/>
                </a:lnTo>
                <a:lnTo>
                  <a:pt x="2156" y="1130"/>
                </a:lnTo>
                <a:lnTo>
                  <a:pt x="2150" y="1126"/>
                </a:lnTo>
                <a:lnTo>
                  <a:pt x="2138" y="1120"/>
                </a:lnTo>
                <a:lnTo>
                  <a:pt x="2138" y="1120"/>
                </a:lnTo>
                <a:lnTo>
                  <a:pt x="2108" y="1122"/>
                </a:lnTo>
                <a:lnTo>
                  <a:pt x="2096" y="1124"/>
                </a:lnTo>
                <a:lnTo>
                  <a:pt x="2088" y="1128"/>
                </a:lnTo>
                <a:lnTo>
                  <a:pt x="2080" y="1134"/>
                </a:lnTo>
                <a:lnTo>
                  <a:pt x="2074" y="1140"/>
                </a:lnTo>
                <a:lnTo>
                  <a:pt x="2062" y="1162"/>
                </a:lnTo>
                <a:lnTo>
                  <a:pt x="2062" y="1162"/>
                </a:lnTo>
                <a:lnTo>
                  <a:pt x="2058" y="1166"/>
                </a:lnTo>
                <a:lnTo>
                  <a:pt x="2054" y="1170"/>
                </a:lnTo>
                <a:lnTo>
                  <a:pt x="2054" y="1170"/>
                </a:lnTo>
                <a:lnTo>
                  <a:pt x="2052" y="1176"/>
                </a:lnTo>
                <a:lnTo>
                  <a:pt x="2046" y="1182"/>
                </a:lnTo>
                <a:lnTo>
                  <a:pt x="2028" y="1196"/>
                </a:lnTo>
                <a:lnTo>
                  <a:pt x="1994" y="1218"/>
                </a:lnTo>
                <a:lnTo>
                  <a:pt x="1994" y="1218"/>
                </a:lnTo>
                <a:lnTo>
                  <a:pt x="1988" y="1228"/>
                </a:lnTo>
                <a:lnTo>
                  <a:pt x="1974" y="1238"/>
                </a:lnTo>
                <a:lnTo>
                  <a:pt x="1948" y="1256"/>
                </a:lnTo>
                <a:lnTo>
                  <a:pt x="1948" y="1256"/>
                </a:lnTo>
                <a:lnTo>
                  <a:pt x="1938" y="1268"/>
                </a:lnTo>
                <a:lnTo>
                  <a:pt x="1938" y="1268"/>
                </a:lnTo>
                <a:lnTo>
                  <a:pt x="1920" y="1272"/>
                </a:lnTo>
                <a:lnTo>
                  <a:pt x="1920" y="1272"/>
                </a:lnTo>
                <a:lnTo>
                  <a:pt x="1902" y="1254"/>
                </a:lnTo>
                <a:lnTo>
                  <a:pt x="1902" y="1254"/>
                </a:lnTo>
                <a:lnTo>
                  <a:pt x="1894" y="1236"/>
                </a:lnTo>
                <a:lnTo>
                  <a:pt x="1890" y="1230"/>
                </a:lnTo>
                <a:lnTo>
                  <a:pt x="1884" y="1226"/>
                </a:lnTo>
                <a:lnTo>
                  <a:pt x="1880" y="1222"/>
                </a:lnTo>
                <a:lnTo>
                  <a:pt x="1874" y="1222"/>
                </a:lnTo>
                <a:lnTo>
                  <a:pt x="1860" y="1220"/>
                </a:lnTo>
                <a:lnTo>
                  <a:pt x="1860" y="1220"/>
                </a:lnTo>
                <a:lnTo>
                  <a:pt x="1856" y="1228"/>
                </a:lnTo>
                <a:lnTo>
                  <a:pt x="1854" y="1238"/>
                </a:lnTo>
                <a:lnTo>
                  <a:pt x="1852" y="1248"/>
                </a:lnTo>
                <a:lnTo>
                  <a:pt x="1850" y="1260"/>
                </a:lnTo>
                <a:lnTo>
                  <a:pt x="1852" y="1270"/>
                </a:lnTo>
                <a:lnTo>
                  <a:pt x="1854" y="1282"/>
                </a:lnTo>
                <a:lnTo>
                  <a:pt x="1860" y="1292"/>
                </a:lnTo>
                <a:lnTo>
                  <a:pt x="1868" y="1302"/>
                </a:lnTo>
                <a:lnTo>
                  <a:pt x="1868" y="1302"/>
                </a:lnTo>
                <a:lnTo>
                  <a:pt x="1872" y="1344"/>
                </a:lnTo>
                <a:lnTo>
                  <a:pt x="1872" y="1344"/>
                </a:lnTo>
                <a:lnTo>
                  <a:pt x="1846" y="1346"/>
                </a:lnTo>
                <a:lnTo>
                  <a:pt x="1824" y="1348"/>
                </a:lnTo>
                <a:lnTo>
                  <a:pt x="1812" y="1346"/>
                </a:lnTo>
                <a:lnTo>
                  <a:pt x="1802" y="1344"/>
                </a:lnTo>
                <a:lnTo>
                  <a:pt x="1794" y="1342"/>
                </a:lnTo>
                <a:lnTo>
                  <a:pt x="1786" y="1338"/>
                </a:lnTo>
                <a:lnTo>
                  <a:pt x="1786" y="1338"/>
                </a:lnTo>
                <a:lnTo>
                  <a:pt x="1782" y="1316"/>
                </a:lnTo>
                <a:lnTo>
                  <a:pt x="1776" y="1302"/>
                </a:lnTo>
                <a:lnTo>
                  <a:pt x="1768" y="1292"/>
                </a:lnTo>
                <a:lnTo>
                  <a:pt x="1758" y="1280"/>
                </a:lnTo>
                <a:lnTo>
                  <a:pt x="1758" y="1280"/>
                </a:lnTo>
                <a:lnTo>
                  <a:pt x="1732" y="1222"/>
                </a:lnTo>
                <a:lnTo>
                  <a:pt x="1732" y="1222"/>
                </a:lnTo>
                <a:lnTo>
                  <a:pt x="1720" y="1210"/>
                </a:lnTo>
                <a:lnTo>
                  <a:pt x="1712" y="1206"/>
                </a:lnTo>
                <a:lnTo>
                  <a:pt x="1706" y="1206"/>
                </a:lnTo>
                <a:lnTo>
                  <a:pt x="1696" y="1206"/>
                </a:lnTo>
                <a:lnTo>
                  <a:pt x="1696" y="1206"/>
                </a:lnTo>
                <a:lnTo>
                  <a:pt x="1684" y="1216"/>
                </a:lnTo>
                <a:lnTo>
                  <a:pt x="1670" y="1226"/>
                </a:lnTo>
                <a:lnTo>
                  <a:pt x="1658" y="1234"/>
                </a:lnTo>
                <a:lnTo>
                  <a:pt x="1646" y="1244"/>
                </a:lnTo>
                <a:lnTo>
                  <a:pt x="1646" y="1244"/>
                </a:lnTo>
                <a:lnTo>
                  <a:pt x="1642" y="1256"/>
                </a:lnTo>
                <a:lnTo>
                  <a:pt x="1640" y="1270"/>
                </a:lnTo>
                <a:lnTo>
                  <a:pt x="1640" y="1288"/>
                </a:lnTo>
                <a:lnTo>
                  <a:pt x="1644" y="1306"/>
                </a:lnTo>
                <a:lnTo>
                  <a:pt x="1644" y="1306"/>
                </a:lnTo>
                <a:lnTo>
                  <a:pt x="1580" y="1312"/>
                </a:lnTo>
                <a:lnTo>
                  <a:pt x="1580" y="1312"/>
                </a:lnTo>
                <a:lnTo>
                  <a:pt x="1524" y="1346"/>
                </a:lnTo>
                <a:lnTo>
                  <a:pt x="1524" y="1346"/>
                </a:lnTo>
                <a:lnTo>
                  <a:pt x="1516" y="1362"/>
                </a:lnTo>
                <a:lnTo>
                  <a:pt x="1510" y="1368"/>
                </a:lnTo>
                <a:lnTo>
                  <a:pt x="1508" y="1370"/>
                </a:lnTo>
                <a:lnTo>
                  <a:pt x="1504" y="1370"/>
                </a:lnTo>
                <a:lnTo>
                  <a:pt x="1504" y="1370"/>
                </a:lnTo>
                <a:lnTo>
                  <a:pt x="1492" y="1362"/>
                </a:lnTo>
                <a:lnTo>
                  <a:pt x="1486" y="1356"/>
                </a:lnTo>
                <a:lnTo>
                  <a:pt x="1484" y="1348"/>
                </a:lnTo>
                <a:lnTo>
                  <a:pt x="1482" y="1342"/>
                </a:lnTo>
                <a:lnTo>
                  <a:pt x="1482" y="1342"/>
                </a:lnTo>
                <a:lnTo>
                  <a:pt x="1494" y="1334"/>
                </a:lnTo>
                <a:lnTo>
                  <a:pt x="1494" y="1334"/>
                </a:lnTo>
                <a:lnTo>
                  <a:pt x="1492" y="1322"/>
                </a:lnTo>
                <a:lnTo>
                  <a:pt x="1490" y="1312"/>
                </a:lnTo>
                <a:lnTo>
                  <a:pt x="1486" y="1304"/>
                </a:lnTo>
                <a:lnTo>
                  <a:pt x="1480" y="1298"/>
                </a:lnTo>
                <a:lnTo>
                  <a:pt x="1474" y="1292"/>
                </a:lnTo>
                <a:lnTo>
                  <a:pt x="1466" y="1288"/>
                </a:lnTo>
                <a:lnTo>
                  <a:pt x="1458" y="1286"/>
                </a:lnTo>
                <a:lnTo>
                  <a:pt x="1450" y="1286"/>
                </a:lnTo>
                <a:lnTo>
                  <a:pt x="1450" y="1286"/>
                </a:lnTo>
                <a:lnTo>
                  <a:pt x="1440" y="1290"/>
                </a:lnTo>
                <a:lnTo>
                  <a:pt x="1434" y="1296"/>
                </a:lnTo>
                <a:lnTo>
                  <a:pt x="1428" y="1302"/>
                </a:lnTo>
                <a:lnTo>
                  <a:pt x="1424" y="1310"/>
                </a:lnTo>
                <a:lnTo>
                  <a:pt x="1424" y="1318"/>
                </a:lnTo>
                <a:lnTo>
                  <a:pt x="1424" y="1328"/>
                </a:lnTo>
                <a:lnTo>
                  <a:pt x="1428" y="1352"/>
                </a:lnTo>
                <a:lnTo>
                  <a:pt x="1428" y="1352"/>
                </a:lnTo>
                <a:lnTo>
                  <a:pt x="1408" y="1356"/>
                </a:lnTo>
                <a:lnTo>
                  <a:pt x="1408" y="1356"/>
                </a:lnTo>
                <a:lnTo>
                  <a:pt x="1404" y="1362"/>
                </a:lnTo>
                <a:lnTo>
                  <a:pt x="1402" y="1370"/>
                </a:lnTo>
                <a:lnTo>
                  <a:pt x="1402" y="1370"/>
                </a:lnTo>
                <a:lnTo>
                  <a:pt x="1392" y="1374"/>
                </a:lnTo>
                <a:lnTo>
                  <a:pt x="1392" y="1374"/>
                </a:lnTo>
                <a:lnTo>
                  <a:pt x="1392" y="1430"/>
                </a:lnTo>
                <a:lnTo>
                  <a:pt x="1392" y="1430"/>
                </a:lnTo>
                <a:lnTo>
                  <a:pt x="1412" y="1454"/>
                </a:lnTo>
                <a:lnTo>
                  <a:pt x="1412" y="1454"/>
                </a:lnTo>
                <a:lnTo>
                  <a:pt x="1412" y="1472"/>
                </a:lnTo>
                <a:lnTo>
                  <a:pt x="1412" y="1472"/>
                </a:lnTo>
                <a:lnTo>
                  <a:pt x="1402" y="1490"/>
                </a:lnTo>
                <a:lnTo>
                  <a:pt x="1402" y="1490"/>
                </a:lnTo>
                <a:lnTo>
                  <a:pt x="1380" y="1504"/>
                </a:lnTo>
                <a:lnTo>
                  <a:pt x="1356" y="1510"/>
                </a:lnTo>
                <a:lnTo>
                  <a:pt x="1336" y="1514"/>
                </a:lnTo>
                <a:lnTo>
                  <a:pt x="1314" y="1514"/>
                </a:lnTo>
                <a:lnTo>
                  <a:pt x="1314" y="1514"/>
                </a:lnTo>
                <a:lnTo>
                  <a:pt x="1298" y="1516"/>
                </a:lnTo>
                <a:lnTo>
                  <a:pt x="1288" y="1520"/>
                </a:lnTo>
                <a:lnTo>
                  <a:pt x="1280" y="1526"/>
                </a:lnTo>
                <a:lnTo>
                  <a:pt x="1270" y="1534"/>
                </a:lnTo>
                <a:lnTo>
                  <a:pt x="1270" y="1534"/>
                </a:lnTo>
                <a:lnTo>
                  <a:pt x="1256" y="1546"/>
                </a:lnTo>
                <a:lnTo>
                  <a:pt x="1256" y="1546"/>
                </a:lnTo>
                <a:lnTo>
                  <a:pt x="1244" y="1566"/>
                </a:lnTo>
                <a:lnTo>
                  <a:pt x="1228" y="1586"/>
                </a:lnTo>
                <a:lnTo>
                  <a:pt x="1192" y="1626"/>
                </a:lnTo>
                <a:lnTo>
                  <a:pt x="1192" y="1626"/>
                </a:lnTo>
                <a:lnTo>
                  <a:pt x="1168" y="1610"/>
                </a:lnTo>
                <a:lnTo>
                  <a:pt x="1168" y="1610"/>
                </a:lnTo>
                <a:lnTo>
                  <a:pt x="1140" y="1612"/>
                </a:lnTo>
                <a:lnTo>
                  <a:pt x="1140" y="1612"/>
                </a:lnTo>
                <a:lnTo>
                  <a:pt x="1136" y="1626"/>
                </a:lnTo>
                <a:lnTo>
                  <a:pt x="1132" y="1632"/>
                </a:lnTo>
                <a:lnTo>
                  <a:pt x="1128" y="1636"/>
                </a:lnTo>
                <a:lnTo>
                  <a:pt x="1128" y="1636"/>
                </a:lnTo>
                <a:lnTo>
                  <a:pt x="1124" y="1630"/>
                </a:lnTo>
                <a:lnTo>
                  <a:pt x="1118" y="1626"/>
                </a:lnTo>
                <a:lnTo>
                  <a:pt x="1108" y="1622"/>
                </a:lnTo>
                <a:lnTo>
                  <a:pt x="1100" y="1622"/>
                </a:lnTo>
                <a:lnTo>
                  <a:pt x="1092" y="1622"/>
                </a:lnTo>
                <a:lnTo>
                  <a:pt x="1092" y="1622"/>
                </a:lnTo>
                <a:lnTo>
                  <a:pt x="1088" y="1632"/>
                </a:lnTo>
                <a:lnTo>
                  <a:pt x="1082" y="1640"/>
                </a:lnTo>
                <a:lnTo>
                  <a:pt x="1076" y="1650"/>
                </a:lnTo>
                <a:lnTo>
                  <a:pt x="1066" y="1658"/>
                </a:lnTo>
                <a:lnTo>
                  <a:pt x="1066" y="1658"/>
                </a:lnTo>
                <a:lnTo>
                  <a:pt x="1056" y="1664"/>
                </a:lnTo>
                <a:lnTo>
                  <a:pt x="1046" y="1674"/>
                </a:lnTo>
                <a:lnTo>
                  <a:pt x="1038" y="1684"/>
                </a:lnTo>
                <a:lnTo>
                  <a:pt x="1030" y="1696"/>
                </a:lnTo>
                <a:lnTo>
                  <a:pt x="1014" y="1718"/>
                </a:lnTo>
                <a:lnTo>
                  <a:pt x="1004" y="1728"/>
                </a:lnTo>
                <a:lnTo>
                  <a:pt x="994" y="1736"/>
                </a:lnTo>
                <a:lnTo>
                  <a:pt x="994" y="1736"/>
                </a:lnTo>
                <a:lnTo>
                  <a:pt x="990" y="1748"/>
                </a:lnTo>
                <a:lnTo>
                  <a:pt x="988" y="1760"/>
                </a:lnTo>
                <a:lnTo>
                  <a:pt x="988" y="1790"/>
                </a:lnTo>
                <a:lnTo>
                  <a:pt x="988" y="1790"/>
                </a:lnTo>
                <a:lnTo>
                  <a:pt x="988" y="1798"/>
                </a:lnTo>
                <a:lnTo>
                  <a:pt x="988" y="1812"/>
                </a:lnTo>
                <a:lnTo>
                  <a:pt x="982" y="1836"/>
                </a:lnTo>
                <a:lnTo>
                  <a:pt x="982" y="1836"/>
                </a:lnTo>
                <a:lnTo>
                  <a:pt x="976" y="1840"/>
                </a:lnTo>
                <a:lnTo>
                  <a:pt x="976" y="1840"/>
                </a:lnTo>
                <a:lnTo>
                  <a:pt x="946" y="1838"/>
                </a:lnTo>
                <a:lnTo>
                  <a:pt x="920" y="1834"/>
                </a:lnTo>
                <a:lnTo>
                  <a:pt x="870" y="1826"/>
                </a:lnTo>
                <a:lnTo>
                  <a:pt x="870" y="1826"/>
                </a:lnTo>
                <a:lnTo>
                  <a:pt x="838" y="1810"/>
                </a:lnTo>
                <a:lnTo>
                  <a:pt x="838" y="1810"/>
                </a:lnTo>
                <a:lnTo>
                  <a:pt x="820" y="1790"/>
                </a:lnTo>
                <a:lnTo>
                  <a:pt x="820" y="1790"/>
                </a:lnTo>
                <a:lnTo>
                  <a:pt x="784" y="1782"/>
                </a:lnTo>
                <a:lnTo>
                  <a:pt x="784" y="1782"/>
                </a:lnTo>
                <a:lnTo>
                  <a:pt x="784" y="1752"/>
                </a:lnTo>
                <a:lnTo>
                  <a:pt x="784" y="1752"/>
                </a:lnTo>
                <a:lnTo>
                  <a:pt x="796" y="1734"/>
                </a:lnTo>
                <a:lnTo>
                  <a:pt x="808" y="1716"/>
                </a:lnTo>
                <a:lnTo>
                  <a:pt x="816" y="1696"/>
                </a:lnTo>
                <a:lnTo>
                  <a:pt x="818" y="1686"/>
                </a:lnTo>
                <a:lnTo>
                  <a:pt x="818" y="1676"/>
                </a:lnTo>
                <a:lnTo>
                  <a:pt x="818" y="1676"/>
                </a:lnTo>
                <a:lnTo>
                  <a:pt x="814" y="1666"/>
                </a:lnTo>
                <a:lnTo>
                  <a:pt x="810" y="1660"/>
                </a:lnTo>
                <a:lnTo>
                  <a:pt x="804" y="1656"/>
                </a:lnTo>
                <a:lnTo>
                  <a:pt x="798" y="1652"/>
                </a:lnTo>
                <a:lnTo>
                  <a:pt x="784" y="1652"/>
                </a:lnTo>
                <a:lnTo>
                  <a:pt x="772" y="1652"/>
                </a:lnTo>
                <a:lnTo>
                  <a:pt x="772" y="1652"/>
                </a:lnTo>
                <a:lnTo>
                  <a:pt x="764" y="1656"/>
                </a:lnTo>
                <a:lnTo>
                  <a:pt x="758" y="1660"/>
                </a:lnTo>
                <a:lnTo>
                  <a:pt x="758" y="1660"/>
                </a:lnTo>
                <a:lnTo>
                  <a:pt x="740" y="1662"/>
                </a:lnTo>
                <a:lnTo>
                  <a:pt x="734" y="1664"/>
                </a:lnTo>
                <a:lnTo>
                  <a:pt x="732" y="1668"/>
                </a:lnTo>
                <a:lnTo>
                  <a:pt x="732" y="1678"/>
                </a:lnTo>
                <a:lnTo>
                  <a:pt x="730" y="1700"/>
                </a:lnTo>
                <a:lnTo>
                  <a:pt x="730" y="1700"/>
                </a:lnTo>
                <a:lnTo>
                  <a:pt x="722" y="1708"/>
                </a:lnTo>
                <a:lnTo>
                  <a:pt x="718" y="1720"/>
                </a:lnTo>
                <a:lnTo>
                  <a:pt x="718" y="1720"/>
                </a:lnTo>
                <a:lnTo>
                  <a:pt x="698" y="1756"/>
                </a:lnTo>
                <a:lnTo>
                  <a:pt x="698" y="1756"/>
                </a:lnTo>
                <a:lnTo>
                  <a:pt x="700" y="1796"/>
                </a:lnTo>
                <a:lnTo>
                  <a:pt x="700" y="1796"/>
                </a:lnTo>
                <a:lnTo>
                  <a:pt x="688" y="1810"/>
                </a:lnTo>
                <a:lnTo>
                  <a:pt x="688" y="1810"/>
                </a:lnTo>
                <a:lnTo>
                  <a:pt x="672" y="1814"/>
                </a:lnTo>
                <a:lnTo>
                  <a:pt x="662" y="1816"/>
                </a:lnTo>
                <a:lnTo>
                  <a:pt x="654" y="1822"/>
                </a:lnTo>
                <a:lnTo>
                  <a:pt x="644" y="1830"/>
                </a:lnTo>
                <a:lnTo>
                  <a:pt x="644" y="1830"/>
                </a:lnTo>
                <a:lnTo>
                  <a:pt x="618" y="1836"/>
                </a:lnTo>
                <a:lnTo>
                  <a:pt x="590" y="1842"/>
                </a:lnTo>
                <a:lnTo>
                  <a:pt x="590" y="1842"/>
                </a:lnTo>
                <a:lnTo>
                  <a:pt x="580" y="1850"/>
                </a:lnTo>
                <a:lnTo>
                  <a:pt x="572" y="1856"/>
                </a:lnTo>
                <a:lnTo>
                  <a:pt x="566" y="1864"/>
                </a:lnTo>
                <a:lnTo>
                  <a:pt x="556" y="1868"/>
                </a:lnTo>
                <a:lnTo>
                  <a:pt x="556" y="1868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7" name="Freeform 35"/>
          <p:cNvSpPr>
            <a:spLocks/>
          </p:cNvSpPr>
          <p:nvPr/>
        </p:nvSpPr>
        <p:spPr bwMode="auto">
          <a:xfrm>
            <a:off x="6346825" y="2600325"/>
            <a:ext cx="368300" cy="419100"/>
          </a:xfrm>
          <a:custGeom>
            <a:avLst/>
            <a:gdLst/>
            <a:ahLst/>
            <a:cxnLst>
              <a:cxn ang="0">
                <a:pos x="196" y="264"/>
              </a:cxn>
              <a:cxn ang="0">
                <a:pos x="170" y="248"/>
              </a:cxn>
              <a:cxn ang="0">
                <a:pos x="158" y="238"/>
              </a:cxn>
              <a:cxn ang="0">
                <a:pos x="148" y="218"/>
              </a:cxn>
              <a:cxn ang="0">
                <a:pos x="144" y="186"/>
              </a:cxn>
              <a:cxn ang="0">
                <a:pos x="140" y="178"/>
              </a:cxn>
              <a:cxn ang="0">
                <a:pos x="136" y="166"/>
              </a:cxn>
              <a:cxn ang="0">
                <a:pos x="116" y="148"/>
              </a:cxn>
              <a:cxn ang="0">
                <a:pos x="100" y="140"/>
              </a:cxn>
              <a:cxn ang="0">
                <a:pos x="82" y="140"/>
              </a:cxn>
              <a:cxn ang="0">
                <a:pos x="62" y="144"/>
              </a:cxn>
              <a:cxn ang="0">
                <a:pos x="50" y="158"/>
              </a:cxn>
              <a:cxn ang="0">
                <a:pos x="0" y="160"/>
              </a:cxn>
              <a:cxn ang="0">
                <a:pos x="0" y="146"/>
              </a:cxn>
              <a:cxn ang="0">
                <a:pos x="2" y="130"/>
              </a:cxn>
              <a:cxn ang="0">
                <a:pos x="10" y="124"/>
              </a:cxn>
              <a:cxn ang="0">
                <a:pos x="18" y="122"/>
              </a:cxn>
              <a:cxn ang="0">
                <a:pos x="40" y="104"/>
              </a:cxn>
              <a:cxn ang="0">
                <a:pos x="44" y="88"/>
              </a:cxn>
              <a:cxn ang="0">
                <a:pos x="42" y="76"/>
              </a:cxn>
              <a:cxn ang="0">
                <a:pos x="34" y="60"/>
              </a:cxn>
              <a:cxn ang="0">
                <a:pos x="34" y="56"/>
              </a:cxn>
              <a:cxn ang="0">
                <a:pos x="70" y="32"/>
              </a:cxn>
              <a:cxn ang="0">
                <a:pos x="82" y="22"/>
              </a:cxn>
              <a:cxn ang="0">
                <a:pos x="86" y="6"/>
              </a:cxn>
              <a:cxn ang="0">
                <a:pos x="100" y="0"/>
              </a:cxn>
              <a:cxn ang="0">
                <a:pos x="118" y="16"/>
              </a:cxn>
              <a:cxn ang="0">
                <a:pos x="154" y="20"/>
              </a:cxn>
              <a:cxn ang="0">
                <a:pos x="150" y="32"/>
              </a:cxn>
              <a:cxn ang="0">
                <a:pos x="150" y="74"/>
              </a:cxn>
              <a:cxn ang="0">
                <a:pos x="156" y="94"/>
              </a:cxn>
              <a:cxn ang="0">
                <a:pos x="174" y="96"/>
              </a:cxn>
              <a:cxn ang="0">
                <a:pos x="186" y="104"/>
              </a:cxn>
              <a:cxn ang="0">
                <a:pos x="184" y="124"/>
              </a:cxn>
              <a:cxn ang="0">
                <a:pos x="186" y="140"/>
              </a:cxn>
              <a:cxn ang="0">
                <a:pos x="194" y="154"/>
              </a:cxn>
              <a:cxn ang="0">
                <a:pos x="212" y="170"/>
              </a:cxn>
              <a:cxn ang="0">
                <a:pos x="232" y="196"/>
              </a:cxn>
              <a:cxn ang="0">
                <a:pos x="208" y="208"/>
              </a:cxn>
              <a:cxn ang="0">
                <a:pos x="194" y="224"/>
              </a:cxn>
              <a:cxn ang="0">
                <a:pos x="196" y="264"/>
              </a:cxn>
            </a:cxnLst>
            <a:rect l="0" t="0" r="r" b="b"/>
            <a:pathLst>
              <a:path w="232" h="264">
                <a:moveTo>
                  <a:pt x="196" y="264"/>
                </a:moveTo>
                <a:lnTo>
                  <a:pt x="196" y="264"/>
                </a:lnTo>
                <a:lnTo>
                  <a:pt x="182" y="256"/>
                </a:lnTo>
                <a:lnTo>
                  <a:pt x="170" y="248"/>
                </a:lnTo>
                <a:lnTo>
                  <a:pt x="158" y="238"/>
                </a:lnTo>
                <a:lnTo>
                  <a:pt x="158" y="238"/>
                </a:lnTo>
                <a:lnTo>
                  <a:pt x="152" y="228"/>
                </a:lnTo>
                <a:lnTo>
                  <a:pt x="148" y="218"/>
                </a:lnTo>
                <a:lnTo>
                  <a:pt x="146" y="202"/>
                </a:lnTo>
                <a:lnTo>
                  <a:pt x="144" y="186"/>
                </a:lnTo>
                <a:lnTo>
                  <a:pt x="142" y="182"/>
                </a:lnTo>
                <a:lnTo>
                  <a:pt x="140" y="178"/>
                </a:lnTo>
                <a:lnTo>
                  <a:pt x="140" y="178"/>
                </a:lnTo>
                <a:lnTo>
                  <a:pt x="136" y="166"/>
                </a:lnTo>
                <a:lnTo>
                  <a:pt x="136" y="166"/>
                </a:lnTo>
                <a:lnTo>
                  <a:pt x="116" y="148"/>
                </a:lnTo>
                <a:lnTo>
                  <a:pt x="108" y="144"/>
                </a:lnTo>
                <a:lnTo>
                  <a:pt x="100" y="140"/>
                </a:lnTo>
                <a:lnTo>
                  <a:pt x="92" y="138"/>
                </a:lnTo>
                <a:lnTo>
                  <a:pt x="82" y="140"/>
                </a:lnTo>
                <a:lnTo>
                  <a:pt x="62" y="144"/>
                </a:lnTo>
                <a:lnTo>
                  <a:pt x="62" y="144"/>
                </a:lnTo>
                <a:lnTo>
                  <a:pt x="56" y="152"/>
                </a:lnTo>
                <a:lnTo>
                  <a:pt x="50" y="158"/>
                </a:lnTo>
                <a:lnTo>
                  <a:pt x="50" y="158"/>
                </a:lnTo>
                <a:lnTo>
                  <a:pt x="0" y="160"/>
                </a:lnTo>
                <a:lnTo>
                  <a:pt x="0" y="160"/>
                </a:lnTo>
                <a:lnTo>
                  <a:pt x="0" y="146"/>
                </a:lnTo>
                <a:lnTo>
                  <a:pt x="2" y="134"/>
                </a:lnTo>
                <a:lnTo>
                  <a:pt x="2" y="130"/>
                </a:lnTo>
                <a:lnTo>
                  <a:pt x="6" y="126"/>
                </a:lnTo>
                <a:lnTo>
                  <a:pt x="10" y="124"/>
                </a:lnTo>
                <a:lnTo>
                  <a:pt x="18" y="122"/>
                </a:lnTo>
                <a:lnTo>
                  <a:pt x="18" y="122"/>
                </a:lnTo>
                <a:lnTo>
                  <a:pt x="40" y="104"/>
                </a:lnTo>
                <a:lnTo>
                  <a:pt x="40" y="104"/>
                </a:lnTo>
                <a:lnTo>
                  <a:pt x="42" y="96"/>
                </a:lnTo>
                <a:lnTo>
                  <a:pt x="44" y="88"/>
                </a:lnTo>
                <a:lnTo>
                  <a:pt x="44" y="82"/>
                </a:lnTo>
                <a:lnTo>
                  <a:pt x="42" y="76"/>
                </a:lnTo>
                <a:lnTo>
                  <a:pt x="36" y="66"/>
                </a:lnTo>
                <a:lnTo>
                  <a:pt x="34" y="60"/>
                </a:lnTo>
                <a:lnTo>
                  <a:pt x="34" y="56"/>
                </a:lnTo>
                <a:lnTo>
                  <a:pt x="34" y="56"/>
                </a:lnTo>
                <a:lnTo>
                  <a:pt x="58" y="42"/>
                </a:lnTo>
                <a:lnTo>
                  <a:pt x="70" y="32"/>
                </a:lnTo>
                <a:lnTo>
                  <a:pt x="82" y="22"/>
                </a:lnTo>
                <a:lnTo>
                  <a:pt x="82" y="22"/>
                </a:lnTo>
                <a:lnTo>
                  <a:pt x="84" y="12"/>
                </a:lnTo>
                <a:lnTo>
                  <a:pt x="86" y="6"/>
                </a:lnTo>
                <a:lnTo>
                  <a:pt x="90" y="2"/>
                </a:lnTo>
                <a:lnTo>
                  <a:pt x="100" y="0"/>
                </a:lnTo>
                <a:lnTo>
                  <a:pt x="100" y="0"/>
                </a:lnTo>
                <a:lnTo>
                  <a:pt x="118" y="16"/>
                </a:lnTo>
                <a:lnTo>
                  <a:pt x="118" y="16"/>
                </a:lnTo>
                <a:lnTo>
                  <a:pt x="154" y="20"/>
                </a:lnTo>
                <a:lnTo>
                  <a:pt x="154" y="20"/>
                </a:lnTo>
                <a:lnTo>
                  <a:pt x="150" y="32"/>
                </a:lnTo>
                <a:lnTo>
                  <a:pt x="148" y="52"/>
                </a:lnTo>
                <a:lnTo>
                  <a:pt x="150" y="74"/>
                </a:lnTo>
                <a:lnTo>
                  <a:pt x="152" y="84"/>
                </a:lnTo>
                <a:lnTo>
                  <a:pt x="156" y="94"/>
                </a:lnTo>
                <a:lnTo>
                  <a:pt x="156" y="94"/>
                </a:lnTo>
                <a:lnTo>
                  <a:pt x="174" y="96"/>
                </a:lnTo>
                <a:lnTo>
                  <a:pt x="174" y="96"/>
                </a:lnTo>
                <a:lnTo>
                  <a:pt x="186" y="104"/>
                </a:lnTo>
                <a:lnTo>
                  <a:pt x="186" y="104"/>
                </a:lnTo>
                <a:lnTo>
                  <a:pt x="184" y="124"/>
                </a:lnTo>
                <a:lnTo>
                  <a:pt x="184" y="132"/>
                </a:lnTo>
                <a:lnTo>
                  <a:pt x="186" y="140"/>
                </a:lnTo>
                <a:lnTo>
                  <a:pt x="188" y="146"/>
                </a:lnTo>
                <a:lnTo>
                  <a:pt x="194" y="154"/>
                </a:lnTo>
                <a:lnTo>
                  <a:pt x="200" y="162"/>
                </a:lnTo>
                <a:lnTo>
                  <a:pt x="212" y="170"/>
                </a:lnTo>
                <a:lnTo>
                  <a:pt x="212" y="170"/>
                </a:lnTo>
                <a:lnTo>
                  <a:pt x="232" y="196"/>
                </a:lnTo>
                <a:lnTo>
                  <a:pt x="232" y="196"/>
                </a:lnTo>
                <a:lnTo>
                  <a:pt x="208" y="208"/>
                </a:lnTo>
                <a:lnTo>
                  <a:pt x="200" y="214"/>
                </a:lnTo>
                <a:lnTo>
                  <a:pt x="194" y="224"/>
                </a:lnTo>
                <a:lnTo>
                  <a:pt x="194" y="224"/>
                </a:lnTo>
                <a:lnTo>
                  <a:pt x="196" y="264"/>
                </a:lnTo>
                <a:lnTo>
                  <a:pt x="196" y="264"/>
                </a:lnTo>
                <a:close/>
              </a:path>
            </a:pathLst>
          </a:custGeom>
          <a:solidFill>
            <a:srgbClr val="EBF5E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8" name="Freeform 36"/>
          <p:cNvSpPr>
            <a:spLocks/>
          </p:cNvSpPr>
          <p:nvPr/>
        </p:nvSpPr>
        <p:spPr bwMode="auto">
          <a:xfrm>
            <a:off x="6807200" y="2041525"/>
            <a:ext cx="933450" cy="879475"/>
          </a:xfrm>
          <a:custGeom>
            <a:avLst/>
            <a:gdLst/>
            <a:ahLst/>
            <a:cxnLst>
              <a:cxn ang="0">
                <a:pos x="234" y="550"/>
              </a:cxn>
              <a:cxn ang="0">
                <a:pos x="248" y="530"/>
              </a:cxn>
              <a:cxn ang="0">
                <a:pos x="264" y="516"/>
              </a:cxn>
              <a:cxn ang="0">
                <a:pos x="274" y="480"/>
              </a:cxn>
              <a:cxn ang="0">
                <a:pos x="252" y="468"/>
              </a:cxn>
              <a:cxn ang="0">
                <a:pos x="252" y="438"/>
              </a:cxn>
              <a:cxn ang="0">
                <a:pos x="280" y="404"/>
              </a:cxn>
              <a:cxn ang="0">
                <a:pos x="288" y="388"/>
              </a:cxn>
              <a:cxn ang="0">
                <a:pos x="290" y="342"/>
              </a:cxn>
              <a:cxn ang="0">
                <a:pos x="252" y="300"/>
              </a:cxn>
              <a:cxn ang="0">
                <a:pos x="200" y="304"/>
              </a:cxn>
              <a:cxn ang="0">
                <a:pos x="174" y="330"/>
              </a:cxn>
              <a:cxn ang="0">
                <a:pos x="130" y="390"/>
              </a:cxn>
              <a:cxn ang="0">
                <a:pos x="110" y="416"/>
              </a:cxn>
              <a:cxn ang="0">
                <a:pos x="36" y="364"/>
              </a:cxn>
              <a:cxn ang="0">
                <a:pos x="12" y="358"/>
              </a:cxn>
              <a:cxn ang="0">
                <a:pos x="0" y="348"/>
              </a:cxn>
              <a:cxn ang="0">
                <a:pos x="4" y="324"/>
              </a:cxn>
              <a:cxn ang="0">
                <a:pos x="18" y="320"/>
              </a:cxn>
              <a:cxn ang="0">
                <a:pos x="40" y="292"/>
              </a:cxn>
              <a:cxn ang="0">
                <a:pos x="34" y="238"/>
              </a:cxn>
              <a:cxn ang="0">
                <a:pos x="28" y="228"/>
              </a:cxn>
              <a:cxn ang="0">
                <a:pos x="20" y="186"/>
              </a:cxn>
              <a:cxn ang="0">
                <a:pos x="26" y="172"/>
              </a:cxn>
              <a:cxn ang="0">
                <a:pos x="44" y="190"/>
              </a:cxn>
              <a:cxn ang="0">
                <a:pos x="58" y="210"/>
              </a:cxn>
              <a:cxn ang="0">
                <a:pos x="80" y="224"/>
              </a:cxn>
              <a:cxn ang="0">
                <a:pos x="100" y="222"/>
              </a:cxn>
              <a:cxn ang="0">
                <a:pos x="142" y="186"/>
              </a:cxn>
              <a:cxn ang="0">
                <a:pos x="216" y="128"/>
              </a:cxn>
              <a:cxn ang="0">
                <a:pos x="232" y="104"/>
              </a:cxn>
              <a:cxn ang="0">
                <a:pos x="262" y="76"/>
              </a:cxn>
              <a:cxn ang="0">
                <a:pos x="292" y="74"/>
              </a:cxn>
              <a:cxn ang="0">
                <a:pos x="312" y="84"/>
              </a:cxn>
              <a:cxn ang="0">
                <a:pos x="348" y="66"/>
              </a:cxn>
              <a:cxn ang="0">
                <a:pos x="348" y="16"/>
              </a:cxn>
              <a:cxn ang="0">
                <a:pos x="362" y="2"/>
              </a:cxn>
              <a:cxn ang="0">
                <a:pos x="396" y="32"/>
              </a:cxn>
              <a:cxn ang="0">
                <a:pos x="418" y="46"/>
              </a:cxn>
              <a:cxn ang="0">
                <a:pos x="436" y="44"/>
              </a:cxn>
              <a:cxn ang="0">
                <a:pos x="440" y="28"/>
              </a:cxn>
              <a:cxn ang="0">
                <a:pos x="458" y="24"/>
              </a:cxn>
              <a:cxn ang="0">
                <a:pos x="460" y="62"/>
              </a:cxn>
              <a:cxn ang="0">
                <a:pos x="498" y="110"/>
              </a:cxn>
              <a:cxn ang="0">
                <a:pos x="516" y="178"/>
              </a:cxn>
              <a:cxn ang="0">
                <a:pos x="530" y="196"/>
              </a:cxn>
              <a:cxn ang="0">
                <a:pos x="588" y="236"/>
              </a:cxn>
              <a:cxn ang="0">
                <a:pos x="580" y="250"/>
              </a:cxn>
              <a:cxn ang="0">
                <a:pos x="520" y="292"/>
              </a:cxn>
              <a:cxn ang="0">
                <a:pos x="502" y="310"/>
              </a:cxn>
              <a:cxn ang="0">
                <a:pos x="472" y="346"/>
              </a:cxn>
              <a:cxn ang="0">
                <a:pos x="466" y="374"/>
              </a:cxn>
              <a:cxn ang="0">
                <a:pos x="448" y="390"/>
              </a:cxn>
              <a:cxn ang="0">
                <a:pos x="412" y="402"/>
              </a:cxn>
              <a:cxn ang="0">
                <a:pos x="362" y="424"/>
              </a:cxn>
              <a:cxn ang="0">
                <a:pos x="322" y="460"/>
              </a:cxn>
              <a:cxn ang="0">
                <a:pos x="304" y="494"/>
              </a:cxn>
              <a:cxn ang="0">
                <a:pos x="290" y="542"/>
              </a:cxn>
              <a:cxn ang="0">
                <a:pos x="236" y="554"/>
              </a:cxn>
            </a:cxnLst>
            <a:rect l="0" t="0" r="r" b="b"/>
            <a:pathLst>
              <a:path w="588" h="554">
                <a:moveTo>
                  <a:pt x="236" y="554"/>
                </a:moveTo>
                <a:lnTo>
                  <a:pt x="236" y="554"/>
                </a:lnTo>
                <a:lnTo>
                  <a:pt x="234" y="550"/>
                </a:lnTo>
                <a:lnTo>
                  <a:pt x="234" y="550"/>
                </a:lnTo>
                <a:lnTo>
                  <a:pt x="240" y="536"/>
                </a:lnTo>
                <a:lnTo>
                  <a:pt x="248" y="530"/>
                </a:lnTo>
                <a:lnTo>
                  <a:pt x="254" y="524"/>
                </a:lnTo>
                <a:lnTo>
                  <a:pt x="264" y="516"/>
                </a:lnTo>
                <a:lnTo>
                  <a:pt x="264" y="516"/>
                </a:lnTo>
                <a:lnTo>
                  <a:pt x="274" y="496"/>
                </a:lnTo>
                <a:lnTo>
                  <a:pt x="274" y="496"/>
                </a:lnTo>
                <a:lnTo>
                  <a:pt x="274" y="480"/>
                </a:lnTo>
                <a:lnTo>
                  <a:pt x="274" y="480"/>
                </a:lnTo>
                <a:lnTo>
                  <a:pt x="252" y="468"/>
                </a:lnTo>
                <a:lnTo>
                  <a:pt x="252" y="468"/>
                </a:lnTo>
                <a:lnTo>
                  <a:pt x="250" y="456"/>
                </a:lnTo>
                <a:lnTo>
                  <a:pt x="250" y="446"/>
                </a:lnTo>
                <a:lnTo>
                  <a:pt x="252" y="438"/>
                </a:lnTo>
                <a:lnTo>
                  <a:pt x="256" y="430"/>
                </a:lnTo>
                <a:lnTo>
                  <a:pt x="266" y="416"/>
                </a:lnTo>
                <a:lnTo>
                  <a:pt x="280" y="404"/>
                </a:lnTo>
                <a:lnTo>
                  <a:pt x="280" y="404"/>
                </a:lnTo>
                <a:lnTo>
                  <a:pt x="284" y="396"/>
                </a:lnTo>
                <a:lnTo>
                  <a:pt x="288" y="388"/>
                </a:lnTo>
                <a:lnTo>
                  <a:pt x="290" y="370"/>
                </a:lnTo>
                <a:lnTo>
                  <a:pt x="290" y="356"/>
                </a:lnTo>
                <a:lnTo>
                  <a:pt x="290" y="342"/>
                </a:lnTo>
                <a:lnTo>
                  <a:pt x="290" y="342"/>
                </a:lnTo>
                <a:lnTo>
                  <a:pt x="252" y="300"/>
                </a:lnTo>
                <a:lnTo>
                  <a:pt x="252" y="300"/>
                </a:lnTo>
                <a:lnTo>
                  <a:pt x="234" y="298"/>
                </a:lnTo>
                <a:lnTo>
                  <a:pt x="234" y="298"/>
                </a:lnTo>
                <a:lnTo>
                  <a:pt x="200" y="304"/>
                </a:lnTo>
                <a:lnTo>
                  <a:pt x="200" y="304"/>
                </a:lnTo>
                <a:lnTo>
                  <a:pt x="186" y="316"/>
                </a:lnTo>
                <a:lnTo>
                  <a:pt x="174" y="330"/>
                </a:lnTo>
                <a:lnTo>
                  <a:pt x="148" y="360"/>
                </a:lnTo>
                <a:lnTo>
                  <a:pt x="148" y="360"/>
                </a:lnTo>
                <a:lnTo>
                  <a:pt x="130" y="390"/>
                </a:lnTo>
                <a:lnTo>
                  <a:pt x="120" y="404"/>
                </a:lnTo>
                <a:lnTo>
                  <a:pt x="110" y="416"/>
                </a:lnTo>
                <a:lnTo>
                  <a:pt x="110" y="416"/>
                </a:lnTo>
                <a:lnTo>
                  <a:pt x="70" y="390"/>
                </a:lnTo>
                <a:lnTo>
                  <a:pt x="52" y="376"/>
                </a:lnTo>
                <a:lnTo>
                  <a:pt x="36" y="364"/>
                </a:lnTo>
                <a:lnTo>
                  <a:pt x="36" y="364"/>
                </a:lnTo>
                <a:lnTo>
                  <a:pt x="22" y="362"/>
                </a:lnTo>
                <a:lnTo>
                  <a:pt x="12" y="358"/>
                </a:lnTo>
                <a:lnTo>
                  <a:pt x="6" y="352"/>
                </a:lnTo>
                <a:lnTo>
                  <a:pt x="0" y="348"/>
                </a:lnTo>
                <a:lnTo>
                  <a:pt x="0" y="348"/>
                </a:lnTo>
                <a:lnTo>
                  <a:pt x="0" y="334"/>
                </a:lnTo>
                <a:lnTo>
                  <a:pt x="2" y="326"/>
                </a:lnTo>
                <a:lnTo>
                  <a:pt x="4" y="324"/>
                </a:lnTo>
                <a:lnTo>
                  <a:pt x="6" y="322"/>
                </a:lnTo>
                <a:lnTo>
                  <a:pt x="18" y="320"/>
                </a:lnTo>
                <a:lnTo>
                  <a:pt x="18" y="320"/>
                </a:lnTo>
                <a:lnTo>
                  <a:pt x="28" y="306"/>
                </a:lnTo>
                <a:lnTo>
                  <a:pt x="40" y="292"/>
                </a:lnTo>
                <a:lnTo>
                  <a:pt x="40" y="292"/>
                </a:lnTo>
                <a:lnTo>
                  <a:pt x="38" y="240"/>
                </a:lnTo>
                <a:lnTo>
                  <a:pt x="38" y="240"/>
                </a:lnTo>
                <a:lnTo>
                  <a:pt x="34" y="238"/>
                </a:lnTo>
                <a:lnTo>
                  <a:pt x="34" y="238"/>
                </a:lnTo>
                <a:lnTo>
                  <a:pt x="28" y="228"/>
                </a:lnTo>
                <a:lnTo>
                  <a:pt x="28" y="228"/>
                </a:lnTo>
                <a:lnTo>
                  <a:pt x="20" y="206"/>
                </a:lnTo>
                <a:lnTo>
                  <a:pt x="20" y="206"/>
                </a:lnTo>
                <a:lnTo>
                  <a:pt x="20" y="186"/>
                </a:lnTo>
                <a:lnTo>
                  <a:pt x="22" y="178"/>
                </a:lnTo>
                <a:lnTo>
                  <a:pt x="26" y="172"/>
                </a:lnTo>
                <a:lnTo>
                  <a:pt x="26" y="172"/>
                </a:lnTo>
                <a:lnTo>
                  <a:pt x="34" y="176"/>
                </a:lnTo>
                <a:lnTo>
                  <a:pt x="40" y="180"/>
                </a:lnTo>
                <a:lnTo>
                  <a:pt x="44" y="190"/>
                </a:lnTo>
                <a:lnTo>
                  <a:pt x="48" y="202"/>
                </a:lnTo>
                <a:lnTo>
                  <a:pt x="48" y="202"/>
                </a:lnTo>
                <a:lnTo>
                  <a:pt x="58" y="210"/>
                </a:lnTo>
                <a:lnTo>
                  <a:pt x="68" y="218"/>
                </a:lnTo>
                <a:lnTo>
                  <a:pt x="74" y="222"/>
                </a:lnTo>
                <a:lnTo>
                  <a:pt x="80" y="224"/>
                </a:lnTo>
                <a:lnTo>
                  <a:pt x="88" y="224"/>
                </a:lnTo>
                <a:lnTo>
                  <a:pt x="100" y="222"/>
                </a:lnTo>
                <a:lnTo>
                  <a:pt x="100" y="222"/>
                </a:lnTo>
                <a:lnTo>
                  <a:pt x="118" y="204"/>
                </a:lnTo>
                <a:lnTo>
                  <a:pt x="118" y="204"/>
                </a:lnTo>
                <a:lnTo>
                  <a:pt x="142" y="186"/>
                </a:lnTo>
                <a:lnTo>
                  <a:pt x="168" y="166"/>
                </a:lnTo>
                <a:lnTo>
                  <a:pt x="192" y="146"/>
                </a:lnTo>
                <a:lnTo>
                  <a:pt x="216" y="128"/>
                </a:lnTo>
                <a:lnTo>
                  <a:pt x="216" y="128"/>
                </a:lnTo>
                <a:lnTo>
                  <a:pt x="226" y="116"/>
                </a:lnTo>
                <a:lnTo>
                  <a:pt x="232" y="104"/>
                </a:lnTo>
                <a:lnTo>
                  <a:pt x="244" y="82"/>
                </a:lnTo>
                <a:lnTo>
                  <a:pt x="244" y="82"/>
                </a:lnTo>
                <a:lnTo>
                  <a:pt x="262" y="76"/>
                </a:lnTo>
                <a:lnTo>
                  <a:pt x="278" y="72"/>
                </a:lnTo>
                <a:lnTo>
                  <a:pt x="284" y="72"/>
                </a:lnTo>
                <a:lnTo>
                  <a:pt x="292" y="74"/>
                </a:lnTo>
                <a:lnTo>
                  <a:pt x="302" y="78"/>
                </a:lnTo>
                <a:lnTo>
                  <a:pt x="312" y="84"/>
                </a:lnTo>
                <a:lnTo>
                  <a:pt x="312" y="84"/>
                </a:lnTo>
                <a:lnTo>
                  <a:pt x="332" y="84"/>
                </a:lnTo>
                <a:lnTo>
                  <a:pt x="332" y="84"/>
                </a:lnTo>
                <a:lnTo>
                  <a:pt x="348" y="66"/>
                </a:lnTo>
                <a:lnTo>
                  <a:pt x="348" y="66"/>
                </a:lnTo>
                <a:lnTo>
                  <a:pt x="348" y="16"/>
                </a:lnTo>
                <a:lnTo>
                  <a:pt x="348" y="16"/>
                </a:lnTo>
                <a:lnTo>
                  <a:pt x="354" y="0"/>
                </a:lnTo>
                <a:lnTo>
                  <a:pt x="354" y="0"/>
                </a:lnTo>
                <a:lnTo>
                  <a:pt x="362" y="2"/>
                </a:lnTo>
                <a:lnTo>
                  <a:pt x="374" y="8"/>
                </a:lnTo>
                <a:lnTo>
                  <a:pt x="384" y="18"/>
                </a:lnTo>
                <a:lnTo>
                  <a:pt x="396" y="32"/>
                </a:lnTo>
                <a:lnTo>
                  <a:pt x="396" y="32"/>
                </a:lnTo>
                <a:lnTo>
                  <a:pt x="408" y="42"/>
                </a:lnTo>
                <a:lnTo>
                  <a:pt x="418" y="46"/>
                </a:lnTo>
                <a:lnTo>
                  <a:pt x="432" y="48"/>
                </a:lnTo>
                <a:lnTo>
                  <a:pt x="432" y="48"/>
                </a:lnTo>
                <a:lnTo>
                  <a:pt x="436" y="44"/>
                </a:lnTo>
                <a:lnTo>
                  <a:pt x="438" y="36"/>
                </a:lnTo>
                <a:lnTo>
                  <a:pt x="440" y="28"/>
                </a:lnTo>
                <a:lnTo>
                  <a:pt x="440" y="28"/>
                </a:lnTo>
                <a:lnTo>
                  <a:pt x="450" y="16"/>
                </a:lnTo>
                <a:lnTo>
                  <a:pt x="450" y="16"/>
                </a:lnTo>
                <a:lnTo>
                  <a:pt x="458" y="24"/>
                </a:lnTo>
                <a:lnTo>
                  <a:pt x="458" y="24"/>
                </a:lnTo>
                <a:lnTo>
                  <a:pt x="460" y="62"/>
                </a:lnTo>
                <a:lnTo>
                  <a:pt x="460" y="62"/>
                </a:lnTo>
                <a:lnTo>
                  <a:pt x="472" y="76"/>
                </a:lnTo>
                <a:lnTo>
                  <a:pt x="484" y="92"/>
                </a:lnTo>
                <a:lnTo>
                  <a:pt x="498" y="110"/>
                </a:lnTo>
                <a:lnTo>
                  <a:pt x="516" y="128"/>
                </a:lnTo>
                <a:lnTo>
                  <a:pt x="516" y="128"/>
                </a:lnTo>
                <a:lnTo>
                  <a:pt x="516" y="178"/>
                </a:lnTo>
                <a:lnTo>
                  <a:pt x="516" y="178"/>
                </a:lnTo>
                <a:lnTo>
                  <a:pt x="530" y="196"/>
                </a:lnTo>
                <a:lnTo>
                  <a:pt x="530" y="196"/>
                </a:lnTo>
                <a:lnTo>
                  <a:pt x="564" y="220"/>
                </a:lnTo>
                <a:lnTo>
                  <a:pt x="564" y="220"/>
                </a:lnTo>
                <a:lnTo>
                  <a:pt x="588" y="236"/>
                </a:lnTo>
                <a:lnTo>
                  <a:pt x="588" y="236"/>
                </a:lnTo>
                <a:lnTo>
                  <a:pt x="586" y="242"/>
                </a:lnTo>
                <a:lnTo>
                  <a:pt x="580" y="250"/>
                </a:lnTo>
                <a:lnTo>
                  <a:pt x="558" y="266"/>
                </a:lnTo>
                <a:lnTo>
                  <a:pt x="534" y="282"/>
                </a:lnTo>
                <a:lnTo>
                  <a:pt x="520" y="292"/>
                </a:lnTo>
                <a:lnTo>
                  <a:pt x="520" y="292"/>
                </a:lnTo>
                <a:lnTo>
                  <a:pt x="502" y="310"/>
                </a:lnTo>
                <a:lnTo>
                  <a:pt x="502" y="310"/>
                </a:lnTo>
                <a:lnTo>
                  <a:pt x="486" y="328"/>
                </a:lnTo>
                <a:lnTo>
                  <a:pt x="472" y="346"/>
                </a:lnTo>
                <a:lnTo>
                  <a:pt x="472" y="346"/>
                </a:lnTo>
                <a:lnTo>
                  <a:pt x="470" y="354"/>
                </a:lnTo>
                <a:lnTo>
                  <a:pt x="468" y="364"/>
                </a:lnTo>
                <a:lnTo>
                  <a:pt x="466" y="374"/>
                </a:lnTo>
                <a:lnTo>
                  <a:pt x="462" y="384"/>
                </a:lnTo>
                <a:lnTo>
                  <a:pt x="462" y="384"/>
                </a:lnTo>
                <a:lnTo>
                  <a:pt x="448" y="390"/>
                </a:lnTo>
                <a:lnTo>
                  <a:pt x="432" y="398"/>
                </a:lnTo>
                <a:lnTo>
                  <a:pt x="432" y="398"/>
                </a:lnTo>
                <a:lnTo>
                  <a:pt x="412" y="402"/>
                </a:lnTo>
                <a:lnTo>
                  <a:pt x="394" y="408"/>
                </a:lnTo>
                <a:lnTo>
                  <a:pt x="378" y="416"/>
                </a:lnTo>
                <a:lnTo>
                  <a:pt x="362" y="424"/>
                </a:lnTo>
                <a:lnTo>
                  <a:pt x="348" y="434"/>
                </a:lnTo>
                <a:lnTo>
                  <a:pt x="336" y="446"/>
                </a:lnTo>
                <a:lnTo>
                  <a:pt x="322" y="460"/>
                </a:lnTo>
                <a:lnTo>
                  <a:pt x="310" y="476"/>
                </a:lnTo>
                <a:lnTo>
                  <a:pt x="310" y="476"/>
                </a:lnTo>
                <a:lnTo>
                  <a:pt x="304" y="494"/>
                </a:lnTo>
                <a:lnTo>
                  <a:pt x="304" y="494"/>
                </a:lnTo>
                <a:lnTo>
                  <a:pt x="296" y="518"/>
                </a:lnTo>
                <a:lnTo>
                  <a:pt x="290" y="542"/>
                </a:lnTo>
                <a:lnTo>
                  <a:pt x="290" y="542"/>
                </a:lnTo>
                <a:lnTo>
                  <a:pt x="260" y="550"/>
                </a:lnTo>
                <a:lnTo>
                  <a:pt x="236" y="554"/>
                </a:lnTo>
                <a:lnTo>
                  <a:pt x="236" y="554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69" name="Freeform 37"/>
          <p:cNvSpPr>
            <a:spLocks/>
          </p:cNvSpPr>
          <p:nvPr/>
        </p:nvSpPr>
        <p:spPr bwMode="auto">
          <a:xfrm>
            <a:off x="7004050" y="1552575"/>
            <a:ext cx="1330325" cy="844550"/>
          </a:xfrm>
          <a:custGeom>
            <a:avLst/>
            <a:gdLst/>
            <a:ahLst/>
            <a:cxnLst>
              <a:cxn ang="0">
                <a:pos x="410" y="492"/>
              </a:cxn>
              <a:cxn ang="0">
                <a:pos x="402" y="438"/>
              </a:cxn>
              <a:cxn ang="0">
                <a:pos x="376" y="398"/>
              </a:cxn>
              <a:cxn ang="0">
                <a:pos x="346" y="366"/>
              </a:cxn>
              <a:cxn ang="0">
                <a:pos x="324" y="314"/>
              </a:cxn>
              <a:cxn ang="0">
                <a:pos x="300" y="346"/>
              </a:cxn>
              <a:cxn ang="0">
                <a:pos x="258" y="308"/>
              </a:cxn>
              <a:cxn ang="0">
                <a:pos x="206" y="288"/>
              </a:cxn>
              <a:cxn ang="0">
                <a:pos x="186" y="240"/>
              </a:cxn>
              <a:cxn ang="0">
                <a:pos x="152" y="174"/>
              </a:cxn>
              <a:cxn ang="0">
                <a:pos x="112" y="200"/>
              </a:cxn>
              <a:cxn ang="0">
                <a:pos x="80" y="200"/>
              </a:cxn>
              <a:cxn ang="0">
                <a:pos x="60" y="152"/>
              </a:cxn>
              <a:cxn ang="0">
                <a:pos x="36" y="88"/>
              </a:cxn>
              <a:cxn ang="0">
                <a:pos x="0" y="58"/>
              </a:cxn>
              <a:cxn ang="0">
                <a:pos x="14" y="30"/>
              </a:cxn>
              <a:cxn ang="0">
                <a:pos x="68" y="60"/>
              </a:cxn>
              <a:cxn ang="0">
                <a:pos x="108" y="32"/>
              </a:cxn>
              <a:cxn ang="0">
                <a:pos x="138" y="0"/>
              </a:cxn>
              <a:cxn ang="0">
                <a:pos x="166" y="22"/>
              </a:cxn>
              <a:cxn ang="0">
                <a:pos x="198" y="68"/>
              </a:cxn>
              <a:cxn ang="0">
                <a:pos x="294" y="66"/>
              </a:cxn>
              <a:cxn ang="0">
                <a:pos x="350" y="30"/>
              </a:cxn>
              <a:cxn ang="0">
                <a:pos x="358" y="80"/>
              </a:cxn>
              <a:cxn ang="0">
                <a:pos x="398" y="78"/>
              </a:cxn>
              <a:cxn ang="0">
                <a:pos x="422" y="76"/>
              </a:cxn>
              <a:cxn ang="0">
                <a:pos x="470" y="110"/>
              </a:cxn>
              <a:cxn ang="0">
                <a:pos x="518" y="166"/>
              </a:cxn>
              <a:cxn ang="0">
                <a:pos x="546" y="134"/>
              </a:cxn>
              <a:cxn ang="0">
                <a:pos x="572" y="140"/>
              </a:cxn>
              <a:cxn ang="0">
                <a:pos x="606" y="184"/>
              </a:cxn>
              <a:cxn ang="0">
                <a:pos x="664" y="204"/>
              </a:cxn>
              <a:cxn ang="0">
                <a:pos x="684" y="186"/>
              </a:cxn>
              <a:cxn ang="0">
                <a:pos x="684" y="168"/>
              </a:cxn>
              <a:cxn ang="0">
                <a:pos x="724" y="146"/>
              </a:cxn>
              <a:cxn ang="0">
                <a:pos x="742" y="132"/>
              </a:cxn>
              <a:cxn ang="0">
                <a:pos x="756" y="154"/>
              </a:cxn>
              <a:cxn ang="0">
                <a:pos x="806" y="188"/>
              </a:cxn>
              <a:cxn ang="0">
                <a:pos x="838" y="228"/>
              </a:cxn>
              <a:cxn ang="0">
                <a:pos x="818" y="272"/>
              </a:cxn>
              <a:cxn ang="0">
                <a:pos x="802" y="308"/>
              </a:cxn>
              <a:cxn ang="0">
                <a:pos x="778" y="300"/>
              </a:cxn>
              <a:cxn ang="0">
                <a:pos x="770" y="258"/>
              </a:cxn>
              <a:cxn ang="0">
                <a:pos x="744" y="242"/>
              </a:cxn>
              <a:cxn ang="0">
                <a:pos x="716" y="282"/>
              </a:cxn>
              <a:cxn ang="0">
                <a:pos x="686" y="346"/>
              </a:cxn>
              <a:cxn ang="0">
                <a:pos x="632" y="368"/>
              </a:cxn>
              <a:cxn ang="0">
                <a:pos x="618" y="410"/>
              </a:cxn>
              <a:cxn ang="0">
                <a:pos x="638" y="444"/>
              </a:cxn>
              <a:cxn ang="0">
                <a:pos x="588" y="456"/>
              </a:cxn>
              <a:cxn ang="0">
                <a:pos x="540" y="438"/>
              </a:cxn>
              <a:cxn ang="0">
                <a:pos x="502" y="456"/>
              </a:cxn>
              <a:cxn ang="0">
                <a:pos x="476" y="530"/>
              </a:cxn>
            </a:cxnLst>
            <a:rect l="0" t="0" r="r" b="b"/>
            <a:pathLst>
              <a:path w="838" h="532">
                <a:moveTo>
                  <a:pt x="464" y="532"/>
                </a:moveTo>
                <a:lnTo>
                  <a:pt x="464" y="532"/>
                </a:lnTo>
                <a:lnTo>
                  <a:pt x="452" y="520"/>
                </a:lnTo>
                <a:lnTo>
                  <a:pt x="436" y="508"/>
                </a:lnTo>
                <a:lnTo>
                  <a:pt x="410" y="492"/>
                </a:lnTo>
                <a:lnTo>
                  <a:pt x="410" y="492"/>
                </a:lnTo>
                <a:lnTo>
                  <a:pt x="402" y="482"/>
                </a:lnTo>
                <a:lnTo>
                  <a:pt x="402" y="482"/>
                </a:lnTo>
                <a:lnTo>
                  <a:pt x="404" y="450"/>
                </a:lnTo>
                <a:lnTo>
                  <a:pt x="402" y="438"/>
                </a:lnTo>
                <a:lnTo>
                  <a:pt x="398" y="426"/>
                </a:lnTo>
                <a:lnTo>
                  <a:pt x="398" y="426"/>
                </a:lnTo>
                <a:lnTo>
                  <a:pt x="388" y="416"/>
                </a:lnTo>
                <a:lnTo>
                  <a:pt x="382" y="410"/>
                </a:lnTo>
                <a:lnTo>
                  <a:pt x="376" y="398"/>
                </a:lnTo>
                <a:lnTo>
                  <a:pt x="376" y="398"/>
                </a:lnTo>
                <a:lnTo>
                  <a:pt x="348" y="368"/>
                </a:lnTo>
                <a:lnTo>
                  <a:pt x="348" y="368"/>
                </a:lnTo>
                <a:lnTo>
                  <a:pt x="346" y="366"/>
                </a:lnTo>
                <a:lnTo>
                  <a:pt x="346" y="366"/>
                </a:lnTo>
                <a:lnTo>
                  <a:pt x="344" y="326"/>
                </a:lnTo>
                <a:lnTo>
                  <a:pt x="344" y="326"/>
                </a:lnTo>
                <a:lnTo>
                  <a:pt x="336" y="318"/>
                </a:lnTo>
                <a:lnTo>
                  <a:pt x="330" y="314"/>
                </a:lnTo>
                <a:lnTo>
                  <a:pt x="324" y="314"/>
                </a:lnTo>
                <a:lnTo>
                  <a:pt x="318" y="314"/>
                </a:lnTo>
                <a:lnTo>
                  <a:pt x="318" y="314"/>
                </a:lnTo>
                <a:lnTo>
                  <a:pt x="312" y="322"/>
                </a:lnTo>
                <a:lnTo>
                  <a:pt x="308" y="328"/>
                </a:lnTo>
                <a:lnTo>
                  <a:pt x="300" y="346"/>
                </a:lnTo>
                <a:lnTo>
                  <a:pt x="300" y="346"/>
                </a:lnTo>
                <a:lnTo>
                  <a:pt x="296" y="346"/>
                </a:lnTo>
                <a:lnTo>
                  <a:pt x="296" y="346"/>
                </a:lnTo>
                <a:lnTo>
                  <a:pt x="270" y="320"/>
                </a:lnTo>
                <a:lnTo>
                  <a:pt x="258" y="308"/>
                </a:lnTo>
                <a:lnTo>
                  <a:pt x="246" y="300"/>
                </a:lnTo>
                <a:lnTo>
                  <a:pt x="246" y="300"/>
                </a:lnTo>
                <a:lnTo>
                  <a:pt x="228" y="296"/>
                </a:lnTo>
                <a:lnTo>
                  <a:pt x="216" y="292"/>
                </a:lnTo>
                <a:lnTo>
                  <a:pt x="206" y="288"/>
                </a:lnTo>
                <a:lnTo>
                  <a:pt x="200" y="280"/>
                </a:lnTo>
                <a:lnTo>
                  <a:pt x="194" y="274"/>
                </a:lnTo>
                <a:lnTo>
                  <a:pt x="192" y="264"/>
                </a:lnTo>
                <a:lnTo>
                  <a:pt x="186" y="240"/>
                </a:lnTo>
                <a:lnTo>
                  <a:pt x="186" y="240"/>
                </a:lnTo>
                <a:lnTo>
                  <a:pt x="180" y="224"/>
                </a:lnTo>
                <a:lnTo>
                  <a:pt x="170" y="210"/>
                </a:lnTo>
                <a:lnTo>
                  <a:pt x="156" y="190"/>
                </a:lnTo>
                <a:lnTo>
                  <a:pt x="156" y="190"/>
                </a:lnTo>
                <a:lnTo>
                  <a:pt x="152" y="174"/>
                </a:lnTo>
                <a:lnTo>
                  <a:pt x="152" y="174"/>
                </a:lnTo>
                <a:lnTo>
                  <a:pt x="144" y="172"/>
                </a:lnTo>
                <a:lnTo>
                  <a:pt x="144" y="172"/>
                </a:lnTo>
                <a:lnTo>
                  <a:pt x="112" y="200"/>
                </a:lnTo>
                <a:lnTo>
                  <a:pt x="112" y="200"/>
                </a:lnTo>
                <a:lnTo>
                  <a:pt x="98" y="226"/>
                </a:lnTo>
                <a:lnTo>
                  <a:pt x="98" y="226"/>
                </a:lnTo>
                <a:lnTo>
                  <a:pt x="90" y="220"/>
                </a:lnTo>
                <a:lnTo>
                  <a:pt x="86" y="214"/>
                </a:lnTo>
                <a:lnTo>
                  <a:pt x="80" y="200"/>
                </a:lnTo>
                <a:lnTo>
                  <a:pt x="76" y="186"/>
                </a:lnTo>
                <a:lnTo>
                  <a:pt x="74" y="182"/>
                </a:lnTo>
                <a:lnTo>
                  <a:pt x="72" y="178"/>
                </a:lnTo>
                <a:lnTo>
                  <a:pt x="72" y="178"/>
                </a:lnTo>
                <a:lnTo>
                  <a:pt x="60" y="152"/>
                </a:lnTo>
                <a:lnTo>
                  <a:pt x="60" y="152"/>
                </a:lnTo>
                <a:lnTo>
                  <a:pt x="60" y="116"/>
                </a:lnTo>
                <a:lnTo>
                  <a:pt x="60" y="116"/>
                </a:lnTo>
                <a:lnTo>
                  <a:pt x="48" y="100"/>
                </a:lnTo>
                <a:lnTo>
                  <a:pt x="36" y="88"/>
                </a:lnTo>
                <a:lnTo>
                  <a:pt x="12" y="68"/>
                </a:lnTo>
                <a:lnTo>
                  <a:pt x="12" y="68"/>
                </a:lnTo>
                <a:lnTo>
                  <a:pt x="6" y="66"/>
                </a:lnTo>
                <a:lnTo>
                  <a:pt x="2" y="64"/>
                </a:lnTo>
                <a:lnTo>
                  <a:pt x="0" y="58"/>
                </a:lnTo>
                <a:lnTo>
                  <a:pt x="0" y="52"/>
                </a:lnTo>
                <a:lnTo>
                  <a:pt x="4" y="38"/>
                </a:lnTo>
                <a:lnTo>
                  <a:pt x="8" y="32"/>
                </a:lnTo>
                <a:lnTo>
                  <a:pt x="8" y="32"/>
                </a:lnTo>
                <a:lnTo>
                  <a:pt x="14" y="30"/>
                </a:lnTo>
                <a:lnTo>
                  <a:pt x="14" y="30"/>
                </a:lnTo>
                <a:lnTo>
                  <a:pt x="28" y="40"/>
                </a:lnTo>
                <a:lnTo>
                  <a:pt x="42" y="50"/>
                </a:lnTo>
                <a:lnTo>
                  <a:pt x="58" y="56"/>
                </a:lnTo>
                <a:lnTo>
                  <a:pt x="68" y="60"/>
                </a:lnTo>
                <a:lnTo>
                  <a:pt x="78" y="60"/>
                </a:lnTo>
                <a:lnTo>
                  <a:pt x="78" y="60"/>
                </a:lnTo>
                <a:lnTo>
                  <a:pt x="88" y="52"/>
                </a:lnTo>
                <a:lnTo>
                  <a:pt x="98" y="42"/>
                </a:lnTo>
                <a:lnTo>
                  <a:pt x="108" y="32"/>
                </a:lnTo>
                <a:lnTo>
                  <a:pt x="118" y="24"/>
                </a:lnTo>
                <a:lnTo>
                  <a:pt x="118" y="24"/>
                </a:lnTo>
                <a:lnTo>
                  <a:pt x="128" y="8"/>
                </a:lnTo>
                <a:lnTo>
                  <a:pt x="134" y="4"/>
                </a:lnTo>
                <a:lnTo>
                  <a:pt x="138" y="0"/>
                </a:lnTo>
                <a:lnTo>
                  <a:pt x="144" y="0"/>
                </a:lnTo>
                <a:lnTo>
                  <a:pt x="152" y="4"/>
                </a:lnTo>
                <a:lnTo>
                  <a:pt x="158" y="10"/>
                </a:lnTo>
                <a:lnTo>
                  <a:pt x="166" y="22"/>
                </a:lnTo>
                <a:lnTo>
                  <a:pt x="166" y="22"/>
                </a:lnTo>
                <a:lnTo>
                  <a:pt x="168" y="32"/>
                </a:lnTo>
                <a:lnTo>
                  <a:pt x="172" y="42"/>
                </a:lnTo>
                <a:lnTo>
                  <a:pt x="180" y="52"/>
                </a:lnTo>
                <a:lnTo>
                  <a:pt x="188" y="60"/>
                </a:lnTo>
                <a:lnTo>
                  <a:pt x="198" y="68"/>
                </a:lnTo>
                <a:lnTo>
                  <a:pt x="210" y="74"/>
                </a:lnTo>
                <a:lnTo>
                  <a:pt x="224" y="78"/>
                </a:lnTo>
                <a:lnTo>
                  <a:pt x="238" y="82"/>
                </a:lnTo>
                <a:lnTo>
                  <a:pt x="238" y="82"/>
                </a:lnTo>
                <a:lnTo>
                  <a:pt x="294" y="66"/>
                </a:lnTo>
                <a:lnTo>
                  <a:pt x="294" y="66"/>
                </a:lnTo>
                <a:lnTo>
                  <a:pt x="340" y="26"/>
                </a:lnTo>
                <a:lnTo>
                  <a:pt x="340" y="26"/>
                </a:lnTo>
                <a:lnTo>
                  <a:pt x="350" y="30"/>
                </a:lnTo>
                <a:lnTo>
                  <a:pt x="350" y="30"/>
                </a:lnTo>
                <a:lnTo>
                  <a:pt x="348" y="46"/>
                </a:lnTo>
                <a:lnTo>
                  <a:pt x="348" y="54"/>
                </a:lnTo>
                <a:lnTo>
                  <a:pt x="348" y="64"/>
                </a:lnTo>
                <a:lnTo>
                  <a:pt x="352" y="72"/>
                </a:lnTo>
                <a:lnTo>
                  <a:pt x="358" y="80"/>
                </a:lnTo>
                <a:lnTo>
                  <a:pt x="366" y="84"/>
                </a:lnTo>
                <a:lnTo>
                  <a:pt x="380" y="86"/>
                </a:lnTo>
                <a:lnTo>
                  <a:pt x="380" y="86"/>
                </a:lnTo>
                <a:lnTo>
                  <a:pt x="388" y="82"/>
                </a:lnTo>
                <a:lnTo>
                  <a:pt x="398" y="78"/>
                </a:lnTo>
                <a:lnTo>
                  <a:pt x="398" y="78"/>
                </a:lnTo>
                <a:lnTo>
                  <a:pt x="404" y="74"/>
                </a:lnTo>
                <a:lnTo>
                  <a:pt x="410" y="72"/>
                </a:lnTo>
                <a:lnTo>
                  <a:pt x="416" y="74"/>
                </a:lnTo>
                <a:lnTo>
                  <a:pt x="422" y="76"/>
                </a:lnTo>
                <a:lnTo>
                  <a:pt x="434" y="88"/>
                </a:lnTo>
                <a:lnTo>
                  <a:pt x="446" y="102"/>
                </a:lnTo>
                <a:lnTo>
                  <a:pt x="446" y="102"/>
                </a:lnTo>
                <a:lnTo>
                  <a:pt x="470" y="110"/>
                </a:lnTo>
                <a:lnTo>
                  <a:pt x="470" y="110"/>
                </a:lnTo>
                <a:lnTo>
                  <a:pt x="478" y="122"/>
                </a:lnTo>
                <a:lnTo>
                  <a:pt x="488" y="136"/>
                </a:lnTo>
                <a:lnTo>
                  <a:pt x="500" y="152"/>
                </a:lnTo>
                <a:lnTo>
                  <a:pt x="518" y="166"/>
                </a:lnTo>
                <a:lnTo>
                  <a:pt x="518" y="166"/>
                </a:lnTo>
                <a:lnTo>
                  <a:pt x="526" y="166"/>
                </a:lnTo>
                <a:lnTo>
                  <a:pt x="526" y="166"/>
                </a:lnTo>
                <a:lnTo>
                  <a:pt x="536" y="156"/>
                </a:lnTo>
                <a:lnTo>
                  <a:pt x="542" y="144"/>
                </a:lnTo>
                <a:lnTo>
                  <a:pt x="546" y="134"/>
                </a:lnTo>
                <a:lnTo>
                  <a:pt x="550" y="122"/>
                </a:lnTo>
                <a:lnTo>
                  <a:pt x="550" y="122"/>
                </a:lnTo>
                <a:lnTo>
                  <a:pt x="568" y="128"/>
                </a:lnTo>
                <a:lnTo>
                  <a:pt x="568" y="128"/>
                </a:lnTo>
                <a:lnTo>
                  <a:pt x="572" y="140"/>
                </a:lnTo>
                <a:lnTo>
                  <a:pt x="580" y="154"/>
                </a:lnTo>
                <a:lnTo>
                  <a:pt x="592" y="168"/>
                </a:lnTo>
                <a:lnTo>
                  <a:pt x="606" y="180"/>
                </a:lnTo>
                <a:lnTo>
                  <a:pt x="606" y="180"/>
                </a:lnTo>
                <a:lnTo>
                  <a:pt x="606" y="184"/>
                </a:lnTo>
                <a:lnTo>
                  <a:pt x="606" y="184"/>
                </a:lnTo>
                <a:lnTo>
                  <a:pt x="632" y="206"/>
                </a:lnTo>
                <a:lnTo>
                  <a:pt x="632" y="206"/>
                </a:lnTo>
                <a:lnTo>
                  <a:pt x="664" y="204"/>
                </a:lnTo>
                <a:lnTo>
                  <a:pt x="664" y="204"/>
                </a:lnTo>
                <a:lnTo>
                  <a:pt x="670" y="196"/>
                </a:lnTo>
                <a:lnTo>
                  <a:pt x="678" y="190"/>
                </a:lnTo>
                <a:lnTo>
                  <a:pt x="678" y="190"/>
                </a:lnTo>
                <a:lnTo>
                  <a:pt x="680" y="188"/>
                </a:lnTo>
                <a:lnTo>
                  <a:pt x="684" y="186"/>
                </a:lnTo>
                <a:lnTo>
                  <a:pt x="690" y="180"/>
                </a:lnTo>
                <a:lnTo>
                  <a:pt x="690" y="180"/>
                </a:lnTo>
                <a:lnTo>
                  <a:pt x="690" y="172"/>
                </a:lnTo>
                <a:lnTo>
                  <a:pt x="690" y="172"/>
                </a:lnTo>
                <a:lnTo>
                  <a:pt x="684" y="168"/>
                </a:lnTo>
                <a:lnTo>
                  <a:pt x="684" y="168"/>
                </a:lnTo>
                <a:lnTo>
                  <a:pt x="684" y="164"/>
                </a:lnTo>
                <a:lnTo>
                  <a:pt x="688" y="160"/>
                </a:lnTo>
                <a:lnTo>
                  <a:pt x="700" y="154"/>
                </a:lnTo>
                <a:lnTo>
                  <a:pt x="724" y="146"/>
                </a:lnTo>
                <a:lnTo>
                  <a:pt x="724" y="146"/>
                </a:lnTo>
                <a:lnTo>
                  <a:pt x="730" y="142"/>
                </a:lnTo>
                <a:lnTo>
                  <a:pt x="734" y="140"/>
                </a:lnTo>
                <a:lnTo>
                  <a:pt x="734" y="140"/>
                </a:lnTo>
                <a:lnTo>
                  <a:pt x="742" y="132"/>
                </a:lnTo>
                <a:lnTo>
                  <a:pt x="742" y="132"/>
                </a:lnTo>
                <a:lnTo>
                  <a:pt x="744" y="134"/>
                </a:lnTo>
                <a:lnTo>
                  <a:pt x="746" y="136"/>
                </a:lnTo>
                <a:lnTo>
                  <a:pt x="750" y="144"/>
                </a:lnTo>
                <a:lnTo>
                  <a:pt x="756" y="154"/>
                </a:lnTo>
                <a:lnTo>
                  <a:pt x="762" y="158"/>
                </a:lnTo>
                <a:lnTo>
                  <a:pt x="770" y="162"/>
                </a:lnTo>
                <a:lnTo>
                  <a:pt x="770" y="162"/>
                </a:lnTo>
                <a:lnTo>
                  <a:pt x="806" y="188"/>
                </a:lnTo>
                <a:lnTo>
                  <a:pt x="806" y="188"/>
                </a:lnTo>
                <a:lnTo>
                  <a:pt x="838" y="194"/>
                </a:lnTo>
                <a:lnTo>
                  <a:pt x="838" y="194"/>
                </a:lnTo>
                <a:lnTo>
                  <a:pt x="838" y="204"/>
                </a:lnTo>
                <a:lnTo>
                  <a:pt x="838" y="220"/>
                </a:lnTo>
                <a:lnTo>
                  <a:pt x="838" y="228"/>
                </a:lnTo>
                <a:lnTo>
                  <a:pt x="836" y="236"/>
                </a:lnTo>
                <a:lnTo>
                  <a:pt x="834" y="242"/>
                </a:lnTo>
                <a:lnTo>
                  <a:pt x="828" y="246"/>
                </a:lnTo>
                <a:lnTo>
                  <a:pt x="828" y="246"/>
                </a:lnTo>
                <a:lnTo>
                  <a:pt x="818" y="272"/>
                </a:lnTo>
                <a:lnTo>
                  <a:pt x="818" y="272"/>
                </a:lnTo>
                <a:lnTo>
                  <a:pt x="812" y="306"/>
                </a:lnTo>
                <a:lnTo>
                  <a:pt x="812" y="306"/>
                </a:lnTo>
                <a:lnTo>
                  <a:pt x="802" y="308"/>
                </a:lnTo>
                <a:lnTo>
                  <a:pt x="802" y="308"/>
                </a:lnTo>
                <a:lnTo>
                  <a:pt x="800" y="302"/>
                </a:lnTo>
                <a:lnTo>
                  <a:pt x="796" y="300"/>
                </a:lnTo>
                <a:lnTo>
                  <a:pt x="792" y="298"/>
                </a:lnTo>
                <a:lnTo>
                  <a:pt x="788" y="298"/>
                </a:lnTo>
                <a:lnTo>
                  <a:pt x="778" y="300"/>
                </a:lnTo>
                <a:lnTo>
                  <a:pt x="774" y="302"/>
                </a:lnTo>
                <a:lnTo>
                  <a:pt x="774" y="302"/>
                </a:lnTo>
                <a:lnTo>
                  <a:pt x="770" y="300"/>
                </a:lnTo>
                <a:lnTo>
                  <a:pt x="770" y="300"/>
                </a:lnTo>
                <a:lnTo>
                  <a:pt x="770" y="258"/>
                </a:lnTo>
                <a:lnTo>
                  <a:pt x="770" y="258"/>
                </a:lnTo>
                <a:lnTo>
                  <a:pt x="762" y="248"/>
                </a:lnTo>
                <a:lnTo>
                  <a:pt x="756" y="244"/>
                </a:lnTo>
                <a:lnTo>
                  <a:pt x="750" y="242"/>
                </a:lnTo>
                <a:lnTo>
                  <a:pt x="744" y="242"/>
                </a:lnTo>
                <a:lnTo>
                  <a:pt x="738" y="244"/>
                </a:lnTo>
                <a:lnTo>
                  <a:pt x="732" y="250"/>
                </a:lnTo>
                <a:lnTo>
                  <a:pt x="722" y="264"/>
                </a:lnTo>
                <a:lnTo>
                  <a:pt x="722" y="264"/>
                </a:lnTo>
                <a:lnTo>
                  <a:pt x="716" y="282"/>
                </a:lnTo>
                <a:lnTo>
                  <a:pt x="708" y="302"/>
                </a:lnTo>
                <a:lnTo>
                  <a:pt x="698" y="320"/>
                </a:lnTo>
                <a:lnTo>
                  <a:pt x="690" y="340"/>
                </a:lnTo>
                <a:lnTo>
                  <a:pt x="690" y="340"/>
                </a:lnTo>
                <a:lnTo>
                  <a:pt x="686" y="346"/>
                </a:lnTo>
                <a:lnTo>
                  <a:pt x="680" y="354"/>
                </a:lnTo>
                <a:lnTo>
                  <a:pt x="680" y="354"/>
                </a:lnTo>
                <a:lnTo>
                  <a:pt x="666" y="362"/>
                </a:lnTo>
                <a:lnTo>
                  <a:pt x="652" y="366"/>
                </a:lnTo>
                <a:lnTo>
                  <a:pt x="632" y="368"/>
                </a:lnTo>
                <a:lnTo>
                  <a:pt x="624" y="372"/>
                </a:lnTo>
                <a:lnTo>
                  <a:pt x="622" y="374"/>
                </a:lnTo>
                <a:lnTo>
                  <a:pt x="620" y="378"/>
                </a:lnTo>
                <a:lnTo>
                  <a:pt x="618" y="390"/>
                </a:lnTo>
                <a:lnTo>
                  <a:pt x="618" y="410"/>
                </a:lnTo>
                <a:lnTo>
                  <a:pt x="618" y="410"/>
                </a:lnTo>
                <a:lnTo>
                  <a:pt x="644" y="432"/>
                </a:lnTo>
                <a:lnTo>
                  <a:pt x="644" y="432"/>
                </a:lnTo>
                <a:lnTo>
                  <a:pt x="642" y="438"/>
                </a:lnTo>
                <a:lnTo>
                  <a:pt x="638" y="444"/>
                </a:lnTo>
                <a:lnTo>
                  <a:pt x="628" y="454"/>
                </a:lnTo>
                <a:lnTo>
                  <a:pt x="628" y="454"/>
                </a:lnTo>
                <a:lnTo>
                  <a:pt x="620" y="456"/>
                </a:lnTo>
                <a:lnTo>
                  <a:pt x="610" y="456"/>
                </a:lnTo>
                <a:lnTo>
                  <a:pt x="588" y="456"/>
                </a:lnTo>
                <a:lnTo>
                  <a:pt x="570" y="452"/>
                </a:lnTo>
                <a:lnTo>
                  <a:pt x="556" y="448"/>
                </a:lnTo>
                <a:lnTo>
                  <a:pt x="556" y="448"/>
                </a:lnTo>
                <a:lnTo>
                  <a:pt x="548" y="442"/>
                </a:lnTo>
                <a:lnTo>
                  <a:pt x="540" y="438"/>
                </a:lnTo>
                <a:lnTo>
                  <a:pt x="532" y="436"/>
                </a:lnTo>
                <a:lnTo>
                  <a:pt x="526" y="438"/>
                </a:lnTo>
                <a:lnTo>
                  <a:pt x="520" y="440"/>
                </a:lnTo>
                <a:lnTo>
                  <a:pt x="514" y="446"/>
                </a:lnTo>
                <a:lnTo>
                  <a:pt x="502" y="456"/>
                </a:lnTo>
                <a:lnTo>
                  <a:pt x="502" y="456"/>
                </a:lnTo>
                <a:lnTo>
                  <a:pt x="480" y="520"/>
                </a:lnTo>
                <a:lnTo>
                  <a:pt x="480" y="520"/>
                </a:lnTo>
                <a:lnTo>
                  <a:pt x="476" y="530"/>
                </a:lnTo>
                <a:lnTo>
                  <a:pt x="476" y="530"/>
                </a:lnTo>
                <a:lnTo>
                  <a:pt x="464" y="532"/>
                </a:lnTo>
                <a:lnTo>
                  <a:pt x="464" y="53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0" name="Freeform 38"/>
          <p:cNvSpPr>
            <a:spLocks/>
          </p:cNvSpPr>
          <p:nvPr/>
        </p:nvSpPr>
        <p:spPr bwMode="auto">
          <a:xfrm>
            <a:off x="6727825" y="285750"/>
            <a:ext cx="1768475" cy="1581150"/>
          </a:xfrm>
          <a:custGeom>
            <a:avLst/>
            <a:gdLst/>
            <a:ahLst/>
            <a:cxnLst>
              <a:cxn ang="0">
                <a:pos x="750" y="920"/>
              </a:cxn>
              <a:cxn ang="0">
                <a:pos x="698" y="952"/>
              </a:cxn>
              <a:cxn ang="0">
                <a:pos x="656" y="908"/>
              </a:cxn>
              <a:cxn ang="0">
                <a:pos x="614" y="872"/>
              </a:cxn>
              <a:cxn ang="0">
                <a:pos x="568" y="866"/>
              </a:cxn>
              <a:cxn ang="0">
                <a:pos x="534" y="824"/>
              </a:cxn>
              <a:cxn ang="0">
                <a:pos x="488" y="834"/>
              </a:cxn>
              <a:cxn ang="0">
                <a:pos x="442" y="860"/>
              </a:cxn>
              <a:cxn ang="0">
                <a:pos x="360" y="840"/>
              </a:cxn>
              <a:cxn ang="0">
                <a:pos x="320" y="790"/>
              </a:cxn>
              <a:cxn ang="0">
                <a:pos x="288" y="776"/>
              </a:cxn>
              <a:cxn ang="0">
                <a:pos x="324" y="756"/>
              </a:cxn>
              <a:cxn ang="0">
                <a:pos x="288" y="712"/>
              </a:cxn>
              <a:cxn ang="0">
                <a:pos x="244" y="716"/>
              </a:cxn>
              <a:cxn ang="0">
                <a:pos x="220" y="662"/>
              </a:cxn>
              <a:cxn ang="0">
                <a:pos x="268" y="592"/>
              </a:cxn>
              <a:cxn ang="0">
                <a:pos x="304" y="516"/>
              </a:cxn>
              <a:cxn ang="0">
                <a:pos x="314" y="550"/>
              </a:cxn>
              <a:cxn ang="0">
                <a:pos x="358" y="568"/>
              </a:cxn>
              <a:cxn ang="0">
                <a:pos x="358" y="484"/>
              </a:cxn>
              <a:cxn ang="0">
                <a:pos x="360" y="428"/>
              </a:cxn>
              <a:cxn ang="0">
                <a:pos x="338" y="348"/>
              </a:cxn>
              <a:cxn ang="0">
                <a:pos x="362" y="252"/>
              </a:cxn>
              <a:cxn ang="0">
                <a:pos x="314" y="158"/>
              </a:cxn>
              <a:cxn ang="0">
                <a:pos x="252" y="188"/>
              </a:cxn>
              <a:cxn ang="0">
                <a:pos x="166" y="218"/>
              </a:cxn>
              <a:cxn ang="0">
                <a:pos x="130" y="192"/>
              </a:cxn>
              <a:cxn ang="0">
                <a:pos x="102" y="126"/>
              </a:cxn>
              <a:cxn ang="0">
                <a:pos x="44" y="140"/>
              </a:cxn>
              <a:cxn ang="0">
                <a:pos x="20" y="96"/>
              </a:cxn>
              <a:cxn ang="0">
                <a:pos x="72" y="10"/>
              </a:cxn>
              <a:cxn ang="0">
                <a:pos x="168" y="16"/>
              </a:cxn>
              <a:cxn ang="0">
                <a:pos x="282" y="26"/>
              </a:cxn>
              <a:cxn ang="0">
                <a:pos x="392" y="184"/>
              </a:cxn>
              <a:cxn ang="0">
                <a:pos x="458" y="278"/>
              </a:cxn>
              <a:cxn ang="0">
                <a:pos x="498" y="330"/>
              </a:cxn>
              <a:cxn ang="0">
                <a:pos x="570" y="354"/>
              </a:cxn>
              <a:cxn ang="0">
                <a:pos x="638" y="366"/>
              </a:cxn>
              <a:cxn ang="0">
                <a:pos x="716" y="396"/>
              </a:cxn>
              <a:cxn ang="0">
                <a:pos x="770" y="448"/>
              </a:cxn>
              <a:cxn ang="0">
                <a:pos x="814" y="512"/>
              </a:cxn>
              <a:cxn ang="0">
                <a:pos x="912" y="486"/>
              </a:cxn>
              <a:cxn ang="0">
                <a:pos x="990" y="404"/>
              </a:cxn>
              <a:cxn ang="0">
                <a:pos x="1084" y="340"/>
              </a:cxn>
              <a:cxn ang="0">
                <a:pos x="1084" y="412"/>
              </a:cxn>
              <a:cxn ang="0">
                <a:pos x="1112" y="498"/>
              </a:cxn>
              <a:cxn ang="0">
                <a:pos x="1096" y="584"/>
              </a:cxn>
              <a:cxn ang="0">
                <a:pos x="1088" y="732"/>
              </a:cxn>
              <a:cxn ang="0">
                <a:pos x="1028" y="748"/>
              </a:cxn>
              <a:cxn ang="0">
                <a:pos x="974" y="772"/>
              </a:cxn>
              <a:cxn ang="0">
                <a:pos x="942" y="800"/>
              </a:cxn>
              <a:cxn ang="0">
                <a:pos x="984" y="910"/>
              </a:cxn>
              <a:cxn ang="0">
                <a:pos x="972" y="968"/>
              </a:cxn>
              <a:cxn ang="0">
                <a:pos x="928" y="924"/>
              </a:cxn>
              <a:cxn ang="0">
                <a:pos x="904" y="930"/>
              </a:cxn>
              <a:cxn ang="0">
                <a:pos x="848" y="972"/>
              </a:cxn>
              <a:cxn ang="0">
                <a:pos x="812" y="996"/>
              </a:cxn>
            </a:cxnLst>
            <a:rect l="0" t="0" r="r" b="b"/>
            <a:pathLst>
              <a:path w="1114" h="996">
                <a:moveTo>
                  <a:pt x="812" y="996"/>
                </a:moveTo>
                <a:lnTo>
                  <a:pt x="812" y="996"/>
                </a:lnTo>
                <a:lnTo>
                  <a:pt x="772" y="958"/>
                </a:lnTo>
                <a:lnTo>
                  <a:pt x="772" y="958"/>
                </a:lnTo>
                <a:lnTo>
                  <a:pt x="760" y="936"/>
                </a:lnTo>
                <a:lnTo>
                  <a:pt x="754" y="926"/>
                </a:lnTo>
                <a:lnTo>
                  <a:pt x="750" y="920"/>
                </a:lnTo>
                <a:lnTo>
                  <a:pt x="742" y="916"/>
                </a:lnTo>
                <a:lnTo>
                  <a:pt x="736" y="912"/>
                </a:lnTo>
                <a:lnTo>
                  <a:pt x="726" y="910"/>
                </a:lnTo>
                <a:lnTo>
                  <a:pt x="716" y="912"/>
                </a:lnTo>
                <a:lnTo>
                  <a:pt x="716" y="912"/>
                </a:lnTo>
                <a:lnTo>
                  <a:pt x="698" y="952"/>
                </a:lnTo>
                <a:lnTo>
                  <a:pt x="698" y="952"/>
                </a:lnTo>
                <a:lnTo>
                  <a:pt x="692" y="950"/>
                </a:lnTo>
                <a:lnTo>
                  <a:pt x="684" y="946"/>
                </a:lnTo>
                <a:lnTo>
                  <a:pt x="672" y="932"/>
                </a:lnTo>
                <a:lnTo>
                  <a:pt x="664" y="918"/>
                </a:lnTo>
                <a:lnTo>
                  <a:pt x="660" y="910"/>
                </a:lnTo>
                <a:lnTo>
                  <a:pt x="660" y="910"/>
                </a:lnTo>
                <a:lnTo>
                  <a:pt x="656" y="908"/>
                </a:lnTo>
                <a:lnTo>
                  <a:pt x="654" y="904"/>
                </a:lnTo>
                <a:lnTo>
                  <a:pt x="650" y="896"/>
                </a:lnTo>
                <a:lnTo>
                  <a:pt x="650" y="896"/>
                </a:lnTo>
                <a:lnTo>
                  <a:pt x="628" y="892"/>
                </a:lnTo>
                <a:lnTo>
                  <a:pt x="628" y="892"/>
                </a:lnTo>
                <a:lnTo>
                  <a:pt x="620" y="880"/>
                </a:lnTo>
                <a:lnTo>
                  <a:pt x="614" y="872"/>
                </a:lnTo>
                <a:lnTo>
                  <a:pt x="608" y="868"/>
                </a:lnTo>
                <a:lnTo>
                  <a:pt x="602" y="864"/>
                </a:lnTo>
                <a:lnTo>
                  <a:pt x="588" y="862"/>
                </a:lnTo>
                <a:lnTo>
                  <a:pt x="572" y="860"/>
                </a:lnTo>
                <a:lnTo>
                  <a:pt x="572" y="860"/>
                </a:lnTo>
                <a:lnTo>
                  <a:pt x="568" y="866"/>
                </a:lnTo>
                <a:lnTo>
                  <a:pt x="568" y="866"/>
                </a:lnTo>
                <a:lnTo>
                  <a:pt x="554" y="870"/>
                </a:lnTo>
                <a:lnTo>
                  <a:pt x="544" y="870"/>
                </a:lnTo>
                <a:lnTo>
                  <a:pt x="538" y="866"/>
                </a:lnTo>
                <a:lnTo>
                  <a:pt x="536" y="860"/>
                </a:lnTo>
                <a:lnTo>
                  <a:pt x="534" y="852"/>
                </a:lnTo>
                <a:lnTo>
                  <a:pt x="534" y="842"/>
                </a:lnTo>
                <a:lnTo>
                  <a:pt x="534" y="824"/>
                </a:lnTo>
                <a:lnTo>
                  <a:pt x="534" y="824"/>
                </a:lnTo>
                <a:lnTo>
                  <a:pt x="526" y="816"/>
                </a:lnTo>
                <a:lnTo>
                  <a:pt x="520" y="814"/>
                </a:lnTo>
                <a:lnTo>
                  <a:pt x="514" y="812"/>
                </a:lnTo>
                <a:lnTo>
                  <a:pt x="506" y="812"/>
                </a:lnTo>
                <a:lnTo>
                  <a:pt x="506" y="812"/>
                </a:lnTo>
                <a:lnTo>
                  <a:pt x="488" y="834"/>
                </a:lnTo>
                <a:lnTo>
                  <a:pt x="488" y="834"/>
                </a:lnTo>
                <a:lnTo>
                  <a:pt x="474" y="842"/>
                </a:lnTo>
                <a:lnTo>
                  <a:pt x="474" y="842"/>
                </a:lnTo>
                <a:lnTo>
                  <a:pt x="468" y="848"/>
                </a:lnTo>
                <a:lnTo>
                  <a:pt x="460" y="852"/>
                </a:lnTo>
                <a:lnTo>
                  <a:pt x="452" y="858"/>
                </a:lnTo>
                <a:lnTo>
                  <a:pt x="442" y="860"/>
                </a:lnTo>
                <a:lnTo>
                  <a:pt x="422" y="866"/>
                </a:lnTo>
                <a:lnTo>
                  <a:pt x="404" y="868"/>
                </a:lnTo>
                <a:lnTo>
                  <a:pt x="404" y="868"/>
                </a:lnTo>
                <a:lnTo>
                  <a:pt x="380" y="858"/>
                </a:lnTo>
                <a:lnTo>
                  <a:pt x="372" y="852"/>
                </a:lnTo>
                <a:lnTo>
                  <a:pt x="364" y="846"/>
                </a:lnTo>
                <a:lnTo>
                  <a:pt x="360" y="840"/>
                </a:lnTo>
                <a:lnTo>
                  <a:pt x="354" y="832"/>
                </a:lnTo>
                <a:lnTo>
                  <a:pt x="348" y="814"/>
                </a:lnTo>
                <a:lnTo>
                  <a:pt x="348" y="814"/>
                </a:lnTo>
                <a:lnTo>
                  <a:pt x="336" y="796"/>
                </a:lnTo>
                <a:lnTo>
                  <a:pt x="332" y="792"/>
                </a:lnTo>
                <a:lnTo>
                  <a:pt x="330" y="790"/>
                </a:lnTo>
                <a:lnTo>
                  <a:pt x="320" y="790"/>
                </a:lnTo>
                <a:lnTo>
                  <a:pt x="304" y="788"/>
                </a:lnTo>
                <a:lnTo>
                  <a:pt x="304" y="788"/>
                </a:lnTo>
                <a:lnTo>
                  <a:pt x="302" y="790"/>
                </a:lnTo>
                <a:lnTo>
                  <a:pt x="302" y="790"/>
                </a:lnTo>
                <a:lnTo>
                  <a:pt x="294" y="786"/>
                </a:lnTo>
                <a:lnTo>
                  <a:pt x="290" y="782"/>
                </a:lnTo>
                <a:lnTo>
                  <a:pt x="288" y="776"/>
                </a:lnTo>
                <a:lnTo>
                  <a:pt x="286" y="770"/>
                </a:lnTo>
                <a:lnTo>
                  <a:pt x="286" y="770"/>
                </a:lnTo>
                <a:lnTo>
                  <a:pt x="294" y="768"/>
                </a:lnTo>
                <a:lnTo>
                  <a:pt x="304" y="766"/>
                </a:lnTo>
                <a:lnTo>
                  <a:pt x="314" y="762"/>
                </a:lnTo>
                <a:lnTo>
                  <a:pt x="324" y="756"/>
                </a:lnTo>
                <a:lnTo>
                  <a:pt x="324" y="756"/>
                </a:lnTo>
                <a:lnTo>
                  <a:pt x="322" y="736"/>
                </a:lnTo>
                <a:lnTo>
                  <a:pt x="318" y="722"/>
                </a:lnTo>
                <a:lnTo>
                  <a:pt x="318" y="722"/>
                </a:lnTo>
                <a:lnTo>
                  <a:pt x="310" y="708"/>
                </a:lnTo>
                <a:lnTo>
                  <a:pt x="310" y="708"/>
                </a:lnTo>
                <a:lnTo>
                  <a:pt x="296" y="708"/>
                </a:lnTo>
                <a:lnTo>
                  <a:pt x="288" y="712"/>
                </a:lnTo>
                <a:lnTo>
                  <a:pt x="284" y="720"/>
                </a:lnTo>
                <a:lnTo>
                  <a:pt x="278" y="732"/>
                </a:lnTo>
                <a:lnTo>
                  <a:pt x="278" y="732"/>
                </a:lnTo>
                <a:lnTo>
                  <a:pt x="270" y="732"/>
                </a:lnTo>
                <a:lnTo>
                  <a:pt x="264" y="730"/>
                </a:lnTo>
                <a:lnTo>
                  <a:pt x="252" y="724"/>
                </a:lnTo>
                <a:lnTo>
                  <a:pt x="244" y="716"/>
                </a:lnTo>
                <a:lnTo>
                  <a:pt x="234" y="712"/>
                </a:lnTo>
                <a:lnTo>
                  <a:pt x="234" y="712"/>
                </a:lnTo>
                <a:lnTo>
                  <a:pt x="232" y="702"/>
                </a:lnTo>
                <a:lnTo>
                  <a:pt x="228" y="696"/>
                </a:lnTo>
                <a:lnTo>
                  <a:pt x="220" y="686"/>
                </a:lnTo>
                <a:lnTo>
                  <a:pt x="220" y="686"/>
                </a:lnTo>
                <a:lnTo>
                  <a:pt x="220" y="662"/>
                </a:lnTo>
                <a:lnTo>
                  <a:pt x="220" y="662"/>
                </a:lnTo>
                <a:lnTo>
                  <a:pt x="232" y="650"/>
                </a:lnTo>
                <a:lnTo>
                  <a:pt x="244" y="640"/>
                </a:lnTo>
                <a:lnTo>
                  <a:pt x="260" y="616"/>
                </a:lnTo>
                <a:lnTo>
                  <a:pt x="260" y="616"/>
                </a:lnTo>
                <a:lnTo>
                  <a:pt x="264" y="602"/>
                </a:lnTo>
                <a:lnTo>
                  <a:pt x="268" y="592"/>
                </a:lnTo>
                <a:lnTo>
                  <a:pt x="274" y="582"/>
                </a:lnTo>
                <a:lnTo>
                  <a:pt x="280" y="572"/>
                </a:lnTo>
                <a:lnTo>
                  <a:pt x="292" y="556"/>
                </a:lnTo>
                <a:lnTo>
                  <a:pt x="298" y="546"/>
                </a:lnTo>
                <a:lnTo>
                  <a:pt x="302" y="536"/>
                </a:lnTo>
                <a:lnTo>
                  <a:pt x="302" y="536"/>
                </a:lnTo>
                <a:lnTo>
                  <a:pt x="304" y="516"/>
                </a:lnTo>
                <a:lnTo>
                  <a:pt x="304" y="516"/>
                </a:lnTo>
                <a:lnTo>
                  <a:pt x="308" y="518"/>
                </a:lnTo>
                <a:lnTo>
                  <a:pt x="312" y="520"/>
                </a:lnTo>
                <a:lnTo>
                  <a:pt x="316" y="528"/>
                </a:lnTo>
                <a:lnTo>
                  <a:pt x="316" y="528"/>
                </a:lnTo>
                <a:lnTo>
                  <a:pt x="316" y="538"/>
                </a:lnTo>
                <a:lnTo>
                  <a:pt x="314" y="550"/>
                </a:lnTo>
                <a:lnTo>
                  <a:pt x="316" y="556"/>
                </a:lnTo>
                <a:lnTo>
                  <a:pt x="318" y="562"/>
                </a:lnTo>
                <a:lnTo>
                  <a:pt x="322" y="568"/>
                </a:lnTo>
                <a:lnTo>
                  <a:pt x="330" y="572"/>
                </a:lnTo>
                <a:lnTo>
                  <a:pt x="330" y="572"/>
                </a:lnTo>
                <a:lnTo>
                  <a:pt x="348" y="572"/>
                </a:lnTo>
                <a:lnTo>
                  <a:pt x="358" y="568"/>
                </a:lnTo>
                <a:lnTo>
                  <a:pt x="366" y="562"/>
                </a:lnTo>
                <a:lnTo>
                  <a:pt x="366" y="562"/>
                </a:lnTo>
                <a:lnTo>
                  <a:pt x="368" y="524"/>
                </a:lnTo>
                <a:lnTo>
                  <a:pt x="368" y="508"/>
                </a:lnTo>
                <a:lnTo>
                  <a:pt x="366" y="494"/>
                </a:lnTo>
                <a:lnTo>
                  <a:pt x="366" y="494"/>
                </a:lnTo>
                <a:lnTo>
                  <a:pt x="358" y="484"/>
                </a:lnTo>
                <a:lnTo>
                  <a:pt x="352" y="474"/>
                </a:lnTo>
                <a:lnTo>
                  <a:pt x="348" y="466"/>
                </a:lnTo>
                <a:lnTo>
                  <a:pt x="348" y="458"/>
                </a:lnTo>
                <a:lnTo>
                  <a:pt x="350" y="452"/>
                </a:lnTo>
                <a:lnTo>
                  <a:pt x="352" y="444"/>
                </a:lnTo>
                <a:lnTo>
                  <a:pt x="360" y="428"/>
                </a:lnTo>
                <a:lnTo>
                  <a:pt x="360" y="428"/>
                </a:lnTo>
                <a:lnTo>
                  <a:pt x="358" y="410"/>
                </a:lnTo>
                <a:lnTo>
                  <a:pt x="352" y="392"/>
                </a:lnTo>
                <a:lnTo>
                  <a:pt x="346" y="380"/>
                </a:lnTo>
                <a:lnTo>
                  <a:pt x="340" y="372"/>
                </a:lnTo>
                <a:lnTo>
                  <a:pt x="340" y="372"/>
                </a:lnTo>
                <a:lnTo>
                  <a:pt x="338" y="348"/>
                </a:lnTo>
                <a:lnTo>
                  <a:pt x="338" y="348"/>
                </a:lnTo>
                <a:lnTo>
                  <a:pt x="350" y="320"/>
                </a:lnTo>
                <a:lnTo>
                  <a:pt x="350" y="320"/>
                </a:lnTo>
                <a:lnTo>
                  <a:pt x="352" y="306"/>
                </a:lnTo>
                <a:lnTo>
                  <a:pt x="354" y="294"/>
                </a:lnTo>
                <a:lnTo>
                  <a:pt x="364" y="268"/>
                </a:lnTo>
                <a:lnTo>
                  <a:pt x="364" y="268"/>
                </a:lnTo>
                <a:lnTo>
                  <a:pt x="362" y="252"/>
                </a:lnTo>
                <a:lnTo>
                  <a:pt x="360" y="236"/>
                </a:lnTo>
                <a:lnTo>
                  <a:pt x="356" y="218"/>
                </a:lnTo>
                <a:lnTo>
                  <a:pt x="350" y="202"/>
                </a:lnTo>
                <a:lnTo>
                  <a:pt x="342" y="188"/>
                </a:lnTo>
                <a:lnTo>
                  <a:pt x="334" y="174"/>
                </a:lnTo>
                <a:lnTo>
                  <a:pt x="324" y="164"/>
                </a:lnTo>
                <a:lnTo>
                  <a:pt x="314" y="158"/>
                </a:lnTo>
                <a:lnTo>
                  <a:pt x="314" y="158"/>
                </a:lnTo>
                <a:lnTo>
                  <a:pt x="296" y="158"/>
                </a:lnTo>
                <a:lnTo>
                  <a:pt x="284" y="160"/>
                </a:lnTo>
                <a:lnTo>
                  <a:pt x="272" y="164"/>
                </a:lnTo>
                <a:lnTo>
                  <a:pt x="262" y="172"/>
                </a:lnTo>
                <a:lnTo>
                  <a:pt x="262" y="172"/>
                </a:lnTo>
                <a:lnTo>
                  <a:pt x="252" y="188"/>
                </a:lnTo>
                <a:lnTo>
                  <a:pt x="244" y="198"/>
                </a:lnTo>
                <a:lnTo>
                  <a:pt x="234" y="204"/>
                </a:lnTo>
                <a:lnTo>
                  <a:pt x="216" y="208"/>
                </a:lnTo>
                <a:lnTo>
                  <a:pt x="216" y="208"/>
                </a:lnTo>
                <a:lnTo>
                  <a:pt x="198" y="210"/>
                </a:lnTo>
                <a:lnTo>
                  <a:pt x="182" y="214"/>
                </a:lnTo>
                <a:lnTo>
                  <a:pt x="166" y="218"/>
                </a:lnTo>
                <a:lnTo>
                  <a:pt x="152" y="222"/>
                </a:lnTo>
                <a:lnTo>
                  <a:pt x="152" y="222"/>
                </a:lnTo>
                <a:lnTo>
                  <a:pt x="144" y="218"/>
                </a:lnTo>
                <a:lnTo>
                  <a:pt x="138" y="212"/>
                </a:lnTo>
                <a:lnTo>
                  <a:pt x="134" y="208"/>
                </a:lnTo>
                <a:lnTo>
                  <a:pt x="132" y="202"/>
                </a:lnTo>
                <a:lnTo>
                  <a:pt x="130" y="192"/>
                </a:lnTo>
                <a:lnTo>
                  <a:pt x="128" y="184"/>
                </a:lnTo>
                <a:lnTo>
                  <a:pt x="128" y="184"/>
                </a:lnTo>
                <a:lnTo>
                  <a:pt x="124" y="164"/>
                </a:lnTo>
                <a:lnTo>
                  <a:pt x="118" y="148"/>
                </a:lnTo>
                <a:lnTo>
                  <a:pt x="110" y="136"/>
                </a:lnTo>
                <a:lnTo>
                  <a:pt x="102" y="126"/>
                </a:lnTo>
                <a:lnTo>
                  <a:pt x="102" y="126"/>
                </a:lnTo>
                <a:lnTo>
                  <a:pt x="86" y="120"/>
                </a:lnTo>
                <a:lnTo>
                  <a:pt x="72" y="116"/>
                </a:lnTo>
                <a:lnTo>
                  <a:pt x="62" y="114"/>
                </a:lnTo>
                <a:lnTo>
                  <a:pt x="54" y="116"/>
                </a:lnTo>
                <a:lnTo>
                  <a:pt x="48" y="122"/>
                </a:lnTo>
                <a:lnTo>
                  <a:pt x="46" y="130"/>
                </a:lnTo>
                <a:lnTo>
                  <a:pt x="44" y="140"/>
                </a:lnTo>
                <a:lnTo>
                  <a:pt x="44" y="156"/>
                </a:lnTo>
                <a:lnTo>
                  <a:pt x="44" y="156"/>
                </a:lnTo>
                <a:lnTo>
                  <a:pt x="0" y="124"/>
                </a:lnTo>
                <a:lnTo>
                  <a:pt x="0" y="124"/>
                </a:lnTo>
                <a:lnTo>
                  <a:pt x="0" y="118"/>
                </a:lnTo>
                <a:lnTo>
                  <a:pt x="0" y="118"/>
                </a:lnTo>
                <a:lnTo>
                  <a:pt x="20" y="96"/>
                </a:lnTo>
                <a:lnTo>
                  <a:pt x="20" y="96"/>
                </a:lnTo>
                <a:lnTo>
                  <a:pt x="24" y="58"/>
                </a:lnTo>
                <a:lnTo>
                  <a:pt x="24" y="58"/>
                </a:lnTo>
                <a:lnTo>
                  <a:pt x="10" y="46"/>
                </a:lnTo>
                <a:lnTo>
                  <a:pt x="10" y="46"/>
                </a:lnTo>
                <a:lnTo>
                  <a:pt x="72" y="10"/>
                </a:lnTo>
                <a:lnTo>
                  <a:pt x="72" y="10"/>
                </a:lnTo>
                <a:lnTo>
                  <a:pt x="88" y="4"/>
                </a:lnTo>
                <a:lnTo>
                  <a:pt x="104" y="0"/>
                </a:lnTo>
                <a:lnTo>
                  <a:pt x="122" y="0"/>
                </a:lnTo>
                <a:lnTo>
                  <a:pt x="142" y="2"/>
                </a:lnTo>
                <a:lnTo>
                  <a:pt x="142" y="2"/>
                </a:lnTo>
                <a:lnTo>
                  <a:pt x="156" y="10"/>
                </a:lnTo>
                <a:lnTo>
                  <a:pt x="168" y="16"/>
                </a:lnTo>
                <a:lnTo>
                  <a:pt x="184" y="18"/>
                </a:lnTo>
                <a:lnTo>
                  <a:pt x="204" y="20"/>
                </a:lnTo>
                <a:lnTo>
                  <a:pt x="204" y="20"/>
                </a:lnTo>
                <a:lnTo>
                  <a:pt x="224" y="16"/>
                </a:lnTo>
                <a:lnTo>
                  <a:pt x="240" y="14"/>
                </a:lnTo>
                <a:lnTo>
                  <a:pt x="258" y="18"/>
                </a:lnTo>
                <a:lnTo>
                  <a:pt x="282" y="26"/>
                </a:lnTo>
                <a:lnTo>
                  <a:pt x="282" y="26"/>
                </a:lnTo>
                <a:lnTo>
                  <a:pt x="324" y="78"/>
                </a:lnTo>
                <a:lnTo>
                  <a:pt x="348" y="106"/>
                </a:lnTo>
                <a:lnTo>
                  <a:pt x="374" y="136"/>
                </a:lnTo>
                <a:lnTo>
                  <a:pt x="374" y="136"/>
                </a:lnTo>
                <a:lnTo>
                  <a:pt x="392" y="184"/>
                </a:lnTo>
                <a:lnTo>
                  <a:pt x="392" y="184"/>
                </a:lnTo>
                <a:lnTo>
                  <a:pt x="436" y="222"/>
                </a:lnTo>
                <a:lnTo>
                  <a:pt x="436" y="222"/>
                </a:lnTo>
                <a:lnTo>
                  <a:pt x="446" y="236"/>
                </a:lnTo>
                <a:lnTo>
                  <a:pt x="452" y="246"/>
                </a:lnTo>
                <a:lnTo>
                  <a:pt x="456" y="258"/>
                </a:lnTo>
                <a:lnTo>
                  <a:pt x="458" y="278"/>
                </a:lnTo>
                <a:lnTo>
                  <a:pt x="458" y="278"/>
                </a:lnTo>
                <a:lnTo>
                  <a:pt x="464" y="284"/>
                </a:lnTo>
                <a:lnTo>
                  <a:pt x="470" y="290"/>
                </a:lnTo>
                <a:lnTo>
                  <a:pt x="492" y="306"/>
                </a:lnTo>
                <a:lnTo>
                  <a:pt x="492" y="306"/>
                </a:lnTo>
                <a:lnTo>
                  <a:pt x="496" y="314"/>
                </a:lnTo>
                <a:lnTo>
                  <a:pt x="496" y="314"/>
                </a:lnTo>
                <a:lnTo>
                  <a:pt x="498" y="330"/>
                </a:lnTo>
                <a:lnTo>
                  <a:pt x="504" y="354"/>
                </a:lnTo>
                <a:lnTo>
                  <a:pt x="504" y="354"/>
                </a:lnTo>
                <a:lnTo>
                  <a:pt x="514" y="358"/>
                </a:lnTo>
                <a:lnTo>
                  <a:pt x="532" y="358"/>
                </a:lnTo>
                <a:lnTo>
                  <a:pt x="552" y="356"/>
                </a:lnTo>
                <a:lnTo>
                  <a:pt x="570" y="354"/>
                </a:lnTo>
                <a:lnTo>
                  <a:pt x="570" y="354"/>
                </a:lnTo>
                <a:lnTo>
                  <a:pt x="580" y="354"/>
                </a:lnTo>
                <a:lnTo>
                  <a:pt x="588" y="354"/>
                </a:lnTo>
                <a:lnTo>
                  <a:pt x="600" y="358"/>
                </a:lnTo>
                <a:lnTo>
                  <a:pt x="614" y="366"/>
                </a:lnTo>
                <a:lnTo>
                  <a:pt x="614" y="366"/>
                </a:lnTo>
                <a:lnTo>
                  <a:pt x="638" y="366"/>
                </a:lnTo>
                <a:lnTo>
                  <a:pt x="638" y="366"/>
                </a:lnTo>
                <a:lnTo>
                  <a:pt x="642" y="362"/>
                </a:lnTo>
                <a:lnTo>
                  <a:pt x="646" y="360"/>
                </a:lnTo>
                <a:lnTo>
                  <a:pt x="662" y="358"/>
                </a:lnTo>
                <a:lnTo>
                  <a:pt x="662" y="358"/>
                </a:lnTo>
                <a:lnTo>
                  <a:pt x="704" y="396"/>
                </a:lnTo>
                <a:lnTo>
                  <a:pt x="704" y="396"/>
                </a:lnTo>
                <a:lnTo>
                  <a:pt x="716" y="396"/>
                </a:lnTo>
                <a:lnTo>
                  <a:pt x="728" y="396"/>
                </a:lnTo>
                <a:lnTo>
                  <a:pt x="740" y="400"/>
                </a:lnTo>
                <a:lnTo>
                  <a:pt x="748" y="404"/>
                </a:lnTo>
                <a:lnTo>
                  <a:pt x="754" y="410"/>
                </a:lnTo>
                <a:lnTo>
                  <a:pt x="754" y="410"/>
                </a:lnTo>
                <a:lnTo>
                  <a:pt x="770" y="448"/>
                </a:lnTo>
                <a:lnTo>
                  <a:pt x="770" y="448"/>
                </a:lnTo>
                <a:lnTo>
                  <a:pt x="772" y="458"/>
                </a:lnTo>
                <a:lnTo>
                  <a:pt x="778" y="470"/>
                </a:lnTo>
                <a:lnTo>
                  <a:pt x="784" y="484"/>
                </a:lnTo>
                <a:lnTo>
                  <a:pt x="792" y="496"/>
                </a:lnTo>
                <a:lnTo>
                  <a:pt x="802" y="506"/>
                </a:lnTo>
                <a:lnTo>
                  <a:pt x="808" y="510"/>
                </a:lnTo>
                <a:lnTo>
                  <a:pt x="814" y="512"/>
                </a:lnTo>
                <a:lnTo>
                  <a:pt x="822" y="514"/>
                </a:lnTo>
                <a:lnTo>
                  <a:pt x="830" y="512"/>
                </a:lnTo>
                <a:lnTo>
                  <a:pt x="838" y="510"/>
                </a:lnTo>
                <a:lnTo>
                  <a:pt x="846" y="506"/>
                </a:lnTo>
                <a:lnTo>
                  <a:pt x="846" y="506"/>
                </a:lnTo>
                <a:lnTo>
                  <a:pt x="878" y="498"/>
                </a:lnTo>
                <a:lnTo>
                  <a:pt x="912" y="486"/>
                </a:lnTo>
                <a:lnTo>
                  <a:pt x="912" y="486"/>
                </a:lnTo>
                <a:lnTo>
                  <a:pt x="928" y="476"/>
                </a:lnTo>
                <a:lnTo>
                  <a:pt x="928" y="476"/>
                </a:lnTo>
                <a:lnTo>
                  <a:pt x="942" y="454"/>
                </a:lnTo>
                <a:lnTo>
                  <a:pt x="956" y="436"/>
                </a:lnTo>
                <a:lnTo>
                  <a:pt x="972" y="420"/>
                </a:lnTo>
                <a:lnTo>
                  <a:pt x="990" y="404"/>
                </a:lnTo>
                <a:lnTo>
                  <a:pt x="990" y="404"/>
                </a:lnTo>
                <a:lnTo>
                  <a:pt x="1016" y="376"/>
                </a:lnTo>
                <a:lnTo>
                  <a:pt x="1016" y="376"/>
                </a:lnTo>
                <a:lnTo>
                  <a:pt x="1064" y="336"/>
                </a:lnTo>
                <a:lnTo>
                  <a:pt x="1064" y="336"/>
                </a:lnTo>
                <a:lnTo>
                  <a:pt x="1078" y="338"/>
                </a:lnTo>
                <a:lnTo>
                  <a:pt x="1084" y="340"/>
                </a:lnTo>
                <a:lnTo>
                  <a:pt x="1086" y="342"/>
                </a:lnTo>
                <a:lnTo>
                  <a:pt x="1088" y="346"/>
                </a:lnTo>
                <a:lnTo>
                  <a:pt x="1086" y="350"/>
                </a:lnTo>
                <a:lnTo>
                  <a:pt x="1084" y="370"/>
                </a:lnTo>
                <a:lnTo>
                  <a:pt x="1084" y="370"/>
                </a:lnTo>
                <a:lnTo>
                  <a:pt x="1084" y="412"/>
                </a:lnTo>
                <a:lnTo>
                  <a:pt x="1084" y="412"/>
                </a:lnTo>
                <a:lnTo>
                  <a:pt x="1100" y="428"/>
                </a:lnTo>
                <a:lnTo>
                  <a:pt x="1108" y="442"/>
                </a:lnTo>
                <a:lnTo>
                  <a:pt x="1112" y="448"/>
                </a:lnTo>
                <a:lnTo>
                  <a:pt x="1114" y="456"/>
                </a:lnTo>
                <a:lnTo>
                  <a:pt x="1114" y="456"/>
                </a:lnTo>
                <a:lnTo>
                  <a:pt x="1112" y="498"/>
                </a:lnTo>
                <a:lnTo>
                  <a:pt x="1112" y="498"/>
                </a:lnTo>
                <a:lnTo>
                  <a:pt x="1102" y="524"/>
                </a:lnTo>
                <a:lnTo>
                  <a:pt x="1102" y="524"/>
                </a:lnTo>
                <a:lnTo>
                  <a:pt x="1098" y="530"/>
                </a:lnTo>
                <a:lnTo>
                  <a:pt x="1094" y="536"/>
                </a:lnTo>
                <a:lnTo>
                  <a:pt x="1092" y="550"/>
                </a:lnTo>
                <a:lnTo>
                  <a:pt x="1094" y="566"/>
                </a:lnTo>
                <a:lnTo>
                  <a:pt x="1096" y="584"/>
                </a:lnTo>
                <a:lnTo>
                  <a:pt x="1096" y="584"/>
                </a:lnTo>
                <a:lnTo>
                  <a:pt x="1096" y="650"/>
                </a:lnTo>
                <a:lnTo>
                  <a:pt x="1096" y="650"/>
                </a:lnTo>
                <a:lnTo>
                  <a:pt x="1086" y="690"/>
                </a:lnTo>
                <a:lnTo>
                  <a:pt x="1086" y="690"/>
                </a:lnTo>
                <a:lnTo>
                  <a:pt x="1088" y="732"/>
                </a:lnTo>
                <a:lnTo>
                  <a:pt x="1088" y="732"/>
                </a:lnTo>
                <a:lnTo>
                  <a:pt x="1080" y="742"/>
                </a:lnTo>
                <a:lnTo>
                  <a:pt x="1074" y="746"/>
                </a:lnTo>
                <a:lnTo>
                  <a:pt x="1068" y="750"/>
                </a:lnTo>
                <a:lnTo>
                  <a:pt x="1068" y="750"/>
                </a:lnTo>
                <a:lnTo>
                  <a:pt x="1046" y="752"/>
                </a:lnTo>
                <a:lnTo>
                  <a:pt x="1046" y="752"/>
                </a:lnTo>
                <a:lnTo>
                  <a:pt x="1028" y="748"/>
                </a:lnTo>
                <a:lnTo>
                  <a:pt x="1014" y="746"/>
                </a:lnTo>
                <a:lnTo>
                  <a:pt x="990" y="744"/>
                </a:lnTo>
                <a:lnTo>
                  <a:pt x="990" y="744"/>
                </a:lnTo>
                <a:lnTo>
                  <a:pt x="986" y="752"/>
                </a:lnTo>
                <a:lnTo>
                  <a:pt x="982" y="758"/>
                </a:lnTo>
                <a:lnTo>
                  <a:pt x="978" y="764"/>
                </a:lnTo>
                <a:lnTo>
                  <a:pt x="974" y="772"/>
                </a:lnTo>
                <a:lnTo>
                  <a:pt x="974" y="772"/>
                </a:lnTo>
                <a:lnTo>
                  <a:pt x="964" y="774"/>
                </a:lnTo>
                <a:lnTo>
                  <a:pt x="956" y="778"/>
                </a:lnTo>
                <a:lnTo>
                  <a:pt x="950" y="782"/>
                </a:lnTo>
                <a:lnTo>
                  <a:pt x="946" y="788"/>
                </a:lnTo>
                <a:lnTo>
                  <a:pt x="944" y="794"/>
                </a:lnTo>
                <a:lnTo>
                  <a:pt x="942" y="800"/>
                </a:lnTo>
                <a:lnTo>
                  <a:pt x="944" y="820"/>
                </a:lnTo>
                <a:lnTo>
                  <a:pt x="944" y="820"/>
                </a:lnTo>
                <a:lnTo>
                  <a:pt x="960" y="846"/>
                </a:lnTo>
                <a:lnTo>
                  <a:pt x="960" y="846"/>
                </a:lnTo>
                <a:lnTo>
                  <a:pt x="964" y="866"/>
                </a:lnTo>
                <a:lnTo>
                  <a:pt x="972" y="888"/>
                </a:lnTo>
                <a:lnTo>
                  <a:pt x="984" y="910"/>
                </a:lnTo>
                <a:lnTo>
                  <a:pt x="996" y="936"/>
                </a:lnTo>
                <a:lnTo>
                  <a:pt x="996" y="936"/>
                </a:lnTo>
                <a:lnTo>
                  <a:pt x="1006" y="976"/>
                </a:lnTo>
                <a:lnTo>
                  <a:pt x="1006" y="976"/>
                </a:lnTo>
                <a:lnTo>
                  <a:pt x="992" y="976"/>
                </a:lnTo>
                <a:lnTo>
                  <a:pt x="982" y="972"/>
                </a:lnTo>
                <a:lnTo>
                  <a:pt x="972" y="968"/>
                </a:lnTo>
                <a:lnTo>
                  <a:pt x="962" y="962"/>
                </a:lnTo>
                <a:lnTo>
                  <a:pt x="948" y="950"/>
                </a:lnTo>
                <a:lnTo>
                  <a:pt x="936" y="942"/>
                </a:lnTo>
                <a:lnTo>
                  <a:pt x="936" y="942"/>
                </a:lnTo>
                <a:lnTo>
                  <a:pt x="934" y="934"/>
                </a:lnTo>
                <a:lnTo>
                  <a:pt x="932" y="928"/>
                </a:lnTo>
                <a:lnTo>
                  <a:pt x="928" y="924"/>
                </a:lnTo>
                <a:lnTo>
                  <a:pt x="924" y="920"/>
                </a:lnTo>
                <a:lnTo>
                  <a:pt x="918" y="920"/>
                </a:lnTo>
                <a:lnTo>
                  <a:pt x="914" y="918"/>
                </a:lnTo>
                <a:lnTo>
                  <a:pt x="910" y="920"/>
                </a:lnTo>
                <a:lnTo>
                  <a:pt x="906" y="922"/>
                </a:lnTo>
                <a:lnTo>
                  <a:pt x="906" y="922"/>
                </a:lnTo>
                <a:lnTo>
                  <a:pt x="904" y="930"/>
                </a:lnTo>
                <a:lnTo>
                  <a:pt x="904" y="930"/>
                </a:lnTo>
                <a:lnTo>
                  <a:pt x="888" y="934"/>
                </a:lnTo>
                <a:lnTo>
                  <a:pt x="874" y="940"/>
                </a:lnTo>
                <a:lnTo>
                  <a:pt x="848" y="954"/>
                </a:lnTo>
                <a:lnTo>
                  <a:pt x="848" y="954"/>
                </a:lnTo>
                <a:lnTo>
                  <a:pt x="848" y="972"/>
                </a:lnTo>
                <a:lnTo>
                  <a:pt x="848" y="972"/>
                </a:lnTo>
                <a:lnTo>
                  <a:pt x="852" y="976"/>
                </a:lnTo>
                <a:lnTo>
                  <a:pt x="852" y="976"/>
                </a:lnTo>
                <a:lnTo>
                  <a:pt x="840" y="982"/>
                </a:lnTo>
                <a:lnTo>
                  <a:pt x="832" y="992"/>
                </a:lnTo>
                <a:lnTo>
                  <a:pt x="832" y="992"/>
                </a:lnTo>
                <a:lnTo>
                  <a:pt x="812" y="996"/>
                </a:lnTo>
                <a:lnTo>
                  <a:pt x="812" y="996"/>
                </a:lnTo>
                <a:close/>
              </a:path>
            </a:pathLst>
          </a:custGeom>
          <a:solidFill>
            <a:srgbClr val="FFFEE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1" name="Freeform 39"/>
          <p:cNvSpPr>
            <a:spLocks/>
          </p:cNvSpPr>
          <p:nvPr/>
        </p:nvSpPr>
        <p:spPr bwMode="auto">
          <a:xfrm>
            <a:off x="3181350" y="2301875"/>
            <a:ext cx="2238375" cy="1905000"/>
          </a:xfrm>
          <a:custGeom>
            <a:avLst/>
            <a:gdLst/>
            <a:ahLst/>
            <a:cxnLst>
              <a:cxn ang="0">
                <a:pos x="1230" y="918"/>
              </a:cxn>
              <a:cxn ang="0">
                <a:pos x="1196" y="976"/>
              </a:cxn>
              <a:cxn ang="0">
                <a:pos x="1214" y="1092"/>
              </a:cxn>
              <a:cxn ang="0">
                <a:pos x="1172" y="1136"/>
              </a:cxn>
              <a:cxn ang="0">
                <a:pos x="1124" y="1194"/>
              </a:cxn>
              <a:cxn ang="0">
                <a:pos x="1036" y="1182"/>
              </a:cxn>
              <a:cxn ang="0">
                <a:pos x="972" y="1096"/>
              </a:cxn>
              <a:cxn ang="0">
                <a:pos x="908" y="1054"/>
              </a:cxn>
              <a:cxn ang="0">
                <a:pos x="834" y="1030"/>
              </a:cxn>
              <a:cxn ang="0">
                <a:pos x="826" y="1080"/>
              </a:cxn>
              <a:cxn ang="0">
                <a:pos x="788" y="1120"/>
              </a:cxn>
              <a:cxn ang="0">
                <a:pos x="696" y="1046"/>
              </a:cxn>
              <a:cxn ang="0">
                <a:pos x="764" y="1022"/>
              </a:cxn>
              <a:cxn ang="0">
                <a:pos x="812" y="1010"/>
              </a:cxn>
              <a:cxn ang="0">
                <a:pos x="818" y="922"/>
              </a:cxn>
              <a:cxn ang="0">
                <a:pos x="878" y="860"/>
              </a:cxn>
              <a:cxn ang="0">
                <a:pos x="876" y="776"/>
              </a:cxn>
              <a:cxn ang="0">
                <a:pos x="846" y="662"/>
              </a:cxn>
              <a:cxn ang="0">
                <a:pos x="760" y="608"/>
              </a:cxn>
              <a:cxn ang="0">
                <a:pos x="638" y="510"/>
              </a:cxn>
              <a:cxn ang="0">
                <a:pos x="506" y="456"/>
              </a:cxn>
              <a:cxn ang="0">
                <a:pos x="412" y="428"/>
              </a:cxn>
              <a:cxn ang="0">
                <a:pos x="356" y="460"/>
              </a:cxn>
              <a:cxn ang="0">
                <a:pos x="318" y="494"/>
              </a:cxn>
              <a:cxn ang="0">
                <a:pos x="182" y="398"/>
              </a:cxn>
              <a:cxn ang="0">
                <a:pos x="42" y="378"/>
              </a:cxn>
              <a:cxn ang="0">
                <a:pos x="8" y="326"/>
              </a:cxn>
              <a:cxn ang="0">
                <a:pos x="12" y="278"/>
              </a:cxn>
              <a:cxn ang="0">
                <a:pos x="100" y="232"/>
              </a:cxn>
              <a:cxn ang="0">
                <a:pos x="156" y="146"/>
              </a:cxn>
              <a:cxn ang="0">
                <a:pos x="274" y="120"/>
              </a:cxn>
              <a:cxn ang="0">
                <a:pos x="308" y="38"/>
              </a:cxn>
              <a:cxn ang="0">
                <a:pos x="346" y="4"/>
              </a:cxn>
              <a:cxn ang="0">
                <a:pos x="450" y="90"/>
              </a:cxn>
              <a:cxn ang="0">
                <a:pos x="446" y="180"/>
              </a:cxn>
              <a:cxn ang="0">
                <a:pos x="506" y="280"/>
              </a:cxn>
              <a:cxn ang="0">
                <a:pos x="652" y="252"/>
              </a:cxn>
              <a:cxn ang="0">
                <a:pos x="626" y="314"/>
              </a:cxn>
              <a:cxn ang="0">
                <a:pos x="632" y="372"/>
              </a:cxn>
              <a:cxn ang="0">
                <a:pos x="702" y="456"/>
              </a:cxn>
              <a:cxn ang="0">
                <a:pos x="780" y="514"/>
              </a:cxn>
              <a:cxn ang="0">
                <a:pos x="808" y="456"/>
              </a:cxn>
              <a:cxn ang="0">
                <a:pos x="868" y="450"/>
              </a:cxn>
              <a:cxn ang="0">
                <a:pos x="938" y="438"/>
              </a:cxn>
              <a:cxn ang="0">
                <a:pos x="1002" y="440"/>
              </a:cxn>
              <a:cxn ang="0">
                <a:pos x="940" y="512"/>
              </a:cxn>
              <a:cxn ang="0">
                <a:pos x="974" y="642"/>
              </a:cxn>
              <a:cxn ang="0">
                <a:pos x="1024" y="652"/>
              </a:cxn>
              <a:cxn ang="0">
                <a:pos x="1106" y="762"/>
              </a:cxn>
              <a:cxn ang="0">
                <a:pos x="1152" y="868"/>
              </a:cxn>
              <a:cxn ang="0">
                <a:pos x="1230" y="850"/>
              </a:cxn>
              <a:cxn ang="0">
                <a:pos x="1250" y="792"/>
              </a:cxn>
              <a:cxn ang="0">
                <a:pos x="1214" y="742"/>
              </a:cxn>
              <a:cxn ang="0">
                <a:pos x="1258" y="678"/>
              </a:cxn>
              <a:cxn ang="0">
                <a:pos x="1278" y="688"/>
              </a:cxn>
              <a:cxn ang="0">
                <a:pos x="1344" y="736"/>
              </a:cxn>
              <a:cxn ang="0">
                <a:pos x="1404" y="860"/>
              </a:cxn>
              <a:cxn ang="0">
                <a:pos x="1360" y="880"/>
              </a:cxn>
              <a:cxn ang="0">
                <a:pos x="1324" y="938"/>
              </a:cxn>
            </a:cxnLst>
            <a:rect l="0" t="0" r="r" b="b"/>
            <a:pathLst>
              <a:path w="1410" h="1200">
                <a:moveTo>
                  <a:pt x="1314" y="940"/>
                </a:moveTo>
                <a:lnTo>
                  <a:pt x="1314" y="940"/>
                </a:lnTo>
                <a:lnTo>
                  <a:pt x="1302" y="932"/>
                </a:lnTo>
                <a:lnTo>
                  <a:pt x="1290" y="926"/>
                </a:lnTo>
                <a:lnTo>
                  <a:pt x="1280" y="922"/>
                </a:lnTo>
                <a:lnTo>
                  <a:pt x="1270" y="918"/>
                </a:lnTo>
                <a:lnTo>
                  <a:pt x="1250" y="916"/>
                </a:lnTo>
                <a:lnTo>
                  <a:pt x="1230" y="918"/>
                </a:lnTo>
                <a:lnTo>
                  <a:pt x="1230" y="918"/>
                </a:lnTo>
                <a:lnTo>
                  <a:pt x="1220" y="920"/>
                </a:lnTo>
                <a:lnTo>
                  <a:pt x="1208" y="924"/>
                </a:lnTo>
                <a:lnTo>
                  <a:pt x="1208" y="924"/>
                </a:lnTo>
                <a:lnTo>
                  <a:pt x="1202" y="936"/>
                </a:lnTo>
                <a:lnTo>
                  <a:pt x="1198" y="950"/>
                </a:lnTo>
                <a:lnTo>
                  <a:pt x="1196" y="962"/>
                </a:lnTo>
                <a:lnTo>
                  <a:pt x="1196" y="976"/>
                </a:lnTo>
                <a:lnTo>
                  <a:pt x="1200" y="990"/>
                </a:lnTo>
                <a:lnTo>
                  <a:pt x="1204" y="1006"/>
                </a:lnTo>
                <a:lnTo>
                  <a:pt x="1216" y="1036"/>
                </a:lnTo>
                <a:lnTo>
                  <a:pt x="1216" y="1036"/>
                </a:lnTo>
                <a:lnTo>
                  <a:pt x="1218" y="1062"/>
                </a:lnTo>
                <a:lnTo>
                  <a:pt x="1218" y="1076"/>
                </a:lnTo>
                <a:lnTo>
                  <a:pt x="1214" y="1092"/>
                </a:lnTo>
                <a:lnTo>
                  <a:pt x="1214" y="1092"/>
                </a:lnTo>
                <a:lnTo>
                  <a:pt x="1164" y="1092"/>
                </a:lnTo>
                <a:lnTo>
                  <a:pt x="1164" y="1092"/>
                </a:lnTo>
                <a:lnTo>
                  <a:pt x="1154" y="1098"/>
                </a:lnTo>
                <a:lnTo>
                  <a:pt x="1152" y="1102"/>
                </a:lnTo>
                <a:lnTo>
                  <a:pt x="1150" y="1120"/>
                </a:lnTo>
                <a:lnTo>
                  <a:pt x="1150" y="1120"/>
                </a:lnTo>
                <a:lnTo>
                  <a:pt x="1172" y="1136"/>
                </a:lnTo>
                <a:lnTo>
                  <a:pt x="1172" y="1136"/>
                </a:lnTo>
                <a:lnTo>
                  <a:pt x="1172" y="1150"/>
                </a:lnTo>
                <a:lnTo>
                  <a:pt x="1172" y="1150"/>
                </a:lnTo>
                <a:lnTo>
                  <a:pt x="1166" y="1166"/>
                </a:lnTo>
                <a:lnTo>
                  <a:pt x="1160" y="1182"/>
                </a:lnTo>
                <a:lnTo>
                  <a:pt x="1160" y="1182"/>
                </a:lnTo>
                <a:lnTo>
                  <a:pt x="1144" y="1184"/>
                </a:lnTo>
                <a:lnTo>
                  <a:pt x="1134" y="1188"/>
                </a:lnTo>
                <a:lnTo>
                  <a:pt x="1124" y="1194"/>
                </a:lnTo>
                <a:lnTo>
                  <a:pt x="1112" y="1198"/>
                </a:lnTo>
                <a:lnTo>
                  <a:pt x="1112" y="1198"/>
                </a:lnTo>
                <a:lnTo>
                  <a:pt x="1056" y="1200"/>
                </a:lnTo>
                <a:lnTo>
                  <a:pt x="1056" y="1200"/>
                </a:lnTo>
                <a:lnTo>
                  <a:pt x="1050" y="1198"/>
                </a:lnTo>
                <a:lnTo>
                  <a:pt x="1050" y="1198"/>
                </a:lnTo>
                <a:lnTo>
                  <a:pt x="1044" y="1188"/>
                </a:lnTo>
                <a:lnTo>
                  <a:pt x="1036" y="1182"/>
                </a:lnTo>
                <a:lnTo>
                  <a:pt x="1030" y="1178"/>
                </a:lnTo>
                <a:lnTo>
                  <a:pt x="1024" y="1176"/>
                </a:lnTo>
                <a:lnTo>
                  <a:pt x="1024" y="1176"/>
                </a:lnTo>
                <a:lnTo>
                  <a:pt x="1018" y="1160"/>
                </a:lnTo>
                <a:lnTo>
                  <a:pt x="1018" y="1160"/>
                </a:lnTo>
                <a:lnTo>
                  <a:pt x="996" y="1116"/>
                </a:lnTo>
                <a:lnTo>
                  <a:pt x="996" y="1116"/>
                </a:lnTo>
                <a:lnTo>
                  <a:pt x="972" y="1096"/>
                </a:lnTo>
                <a:lnTo>
                  <a:pt x="972" y="1096"/>
                </a:lnTo>
                <a:lnTo>
                  <a:pt x="968" y="1090"/>
                </a:lnTo>
                <a:lnTo>
                  <a:pt x="962" y="1084"/>
                </a:lnTo>
                <a:lnTo>
                  <a:pt x="950" y="1074"/>
                </a:lnTo>
                <a:lnTo>
                  <a:pt x="938" y="1070"/>
                </a:lnTo>
                <a:lnTo>
                  <a:pt x="928" y="1066"/>
                </a:lnTo>
                <a:lnTo>
                  <a:pt x="928" y="1066"/>
                </a:lnTo>
                <a:lnTo>
                  <a:pt x="908" y="1054"/>
                </a:lnTo>
                <a:lnTo>
                  <a:pt x="908" y="1054"/>
                </a:lnTo>
                <a:lnTo>
                  <a:pt x="900" y="1036"/>
                </a:lnTo>
                <a:lnTo>
                  <a:pt x="892" y="1024"/>
                </a:lnTo>
                <a:lnTo>
                  <a:pt x="884" y="1016"/>
                </a:lnTo>
                <a:lnTo>
                  <a:pt x="876" y="1014"/>
                </a:lnTo>
                <a:lnTo>
                  <a:pt x="868" y="1014"/>
                </a:lnTo>
                <a:lnTo>
                  <a:pt x="858" y="1016"/>
                </a:lnTo>
                <a:lnTo>
                  <a:pt x="834" y="1030"/>
                </a:lnTo>
                <a:lnTo>
                  <a:pt x="834" y="1030"/>
                </a:lnTo>
                <a:lnTo>
                  <a:pt x="826" y="1038"/>
                </a:lnTo>
                <a:lnTo>
                  <a:pt x="820" y="1044"/>
                </a:lnTo>
                <a:lnTo>
                  <a:pt x="818" y="1052"/>
                </a:lnTo>
                <a:lnTo>
                  <a:pt x="818" y="1066"/>
                </a:lnTo>
                <a:lnTo>
                  <a:pt x="818" y="1066"/>
                </a:lnTo>
                <a:lnTo>
                  <a:pt x="822" y="1074"/>
                </a:lnTo>
                <a:lnTo>
                  <a:pt x="826" y="1080"/>
                </a:lnTo>
                <a:lnTo>
                  <a:pt x="828" y="1090"/>
                </a:lnTo>
                <a:lnTo>
                  <a:pt x="830" y="1104"/>
                </a:lnTo>
                <a:lnTo>
                  <a:pt x="830" y="1104"/>
                </a:lnTo>
                <a:lnTo>
                  <a:pt x="818" y="1112"/>
                </a:lnTo>
                <a:lnTo>
                  <a:pt x="812" y="1116"/>
                </a:lnTo>
                <a:lnTo>
                  <a:pt x="804" y="1118"/>
                </a:lnTo>
                <a:lnTo>
                  <a:pt x="804" y="1118"/>
                </a:lnTo>
                <a:lnTo>
                  <a:pt x="788" y="1120"/>
                </a:lnTo>
                <a:lnTo>
                  <a:pt x="788" y="1120"/>
                </a:lnTo>
                <a:lnTo>
                  <a:pt x="764" y="1104"/>
                </a:lnTo>
                <a:lnTo>
                  <a:pt x="742" y="1090"/>
                </a:lnTo>
                <a:lnTo>
                  <a:pt x="724" y="1074"/>
                </a:lnTo>
                <a:lnTo>
                  <a:pt x="708" y="1058"/>
                </a:lnTo>
                <a:lnTo>
                  <a:pt x="708" y="1058"/>
                </a:lnTo>
                <a:lnTo>
                  <a:pt x="702" y="1052"/>
                </a:lnTo>
                <a:lnTo>
                  <a:pt x="696" y="1046"/>
                </a:lnTo>
                <a:lnTo>
                  <a:pt x="692" y="1036"/>
                </a:lnTo>
                <a:lnTo>
                  <a:pt x="690" y="1028"/>
                </a:lnTo>
                <a:lnTo>
                  <a:pt x="688" y="1010"/>
                </a:lnTo>
                <a:lnTo>
                  <a:pt x="688" y="998"/>
                </a:lnTo>
                <a:lnTo>
                  <a:pt x="688" y="998"/>
                </a:lnTo>
                <a:lnTo>
                  <a:pt x="730" y="1000"/>
                </a:lnTo>
                <a:lnTo>
                  <a:pt x="730" y="1000"/>
                </a:lnTo>
                <a:lnTo>
                  <a:pt x="764" y="1022"/>
                </a:lnTo>
                <a:lnTo>
                  <a:pt x="764" y="1022"/>
                </a:lnTo>
                <a:lnTo>
                  <a:pt x="776" y="1022"/>
                </a:lnTo>
                <a:lnTo>
                  <a:pt x="788" y="1022"/>
                </a:lnTo>
                <a:lnTo>
                  <a:pt x="794" y="1022"/>
                </a:lnTo>
                <a:lnTo>
                  <a:pt x="800" y="1020"/>
                </a:lnTo>
                <a:lnTo>
                  <a:pt x="806" y="1016"/>
                </a:lnTo>
                <a:lnTo>
                  <a:pt x="812" y="1010"/>
                </a:lnTo>
                <a:lnTo>
                  <a:pt x="812" y="1010"/>
                </a:lnTo>
                <a:lnTo>
                  <a:pt x="812" y="994"/>
                </a:lnTo>
                <a:lnTo>
                  <a:pt x="812" y="994"/>
                </a:lnTo>
                <a:lnTo>
                  <a:pt x="790" y="974"/>
                </a:lnTo>
                <a:lnTo>
                  <a:pt x="782" y="966"/>
                </a:lnTo>
                <a:lnTo>
                  <a:pt x="778" y="958"/>
                </a:lnTo>
                <a:lnTo>
                  <a:pt x="778" y="958"/>
                </a:lnTo>
                <a:lnTo>
                  <a:pt x="798" y="944"/>
                </a:lnTo>
                <a:lnTo>
                  <a:pt x="818" y="922"/>
                </a:lnTo>
                <a:lnTo>
                  <a:pt x="836" y="900"/>
                </a:lnTo>
                <a:lnTo>
                  <a:pt x="842" y="888"/>
                </a:lnTo>
                <a:lnTo>
                  <a:pt x="846" y="878"/>
                </a:lnTo>
                <a:lnTo>
                  <a:pt x="846" y="878"/>
                </a:lnTo>
                <a:lnTo>
                  <a:pt x="862" y="870"/>
                </a:lnTo>
                <a:lnTo>
                  <a:pt x="874" y="862"/>
                </a:lnTo>
                <a:lnTo>
                  <a:pt x="874" y="862"/>
                </a:lnTo>
                <a:lnTo>
                  <a:pt x="878" y="860"/>
                </a:lnTo>
                <a:lnTo>
                  <a:pt x="884" y="856"/>
                </a:lnTo>
                <a:lnTo>
                  <a:pt x="892" y="846"/>
                </a:lnTo>
                <a:lnTo>
                  <a:pt x="892" y="846"/>
                </a:lnTo>
                <a:lnTo>
                  <a:pt x="890" y="804"/>
                </a:lnTo>
                <a:lnTo>
                  <a:pt x="890" y="804"/>
                </a:lnTo>
                <a:lnTo>
                  <a:pt x="884" y="796"/>
                </a:lnTo>
                <a:lnTo>
                  <a:pt x="878" y="786"/>
                </a:lnTo>
                <a:lnTo>
                  <a:pt x="876" y="776"/>
                </a:lnTo>
                <a:lnTo>
                  <a:pt x="874" y="768"/>
                </a:lnTo>
                <a:lnTo>
                  <a:pt x="874" y="754"/>
                </a:lnTo>
                <a:lnTo>
                  <a:pt x="874" y="748"/>
                </a:lnTo>
                <a:lnTo>
                  <a:pt x="872" y="746"/>
                </a:lnTo>
                <a:lnTo>
                  <a:pt x="872" y="746"/>
                </a:lnTo>
                <a:lnTo>
                  <a:pt x="852" y="696"/>
                </a:lnTo>
                <a:lnTo>
                  <a:pt x="852" y="696"/>
                </a:lnTo>
                <a:lnTo>
                  <a:pt x="846" y="662"/>
                </a:lnTo>
                <a:lnTo>
                  <a:pt x="846" y="662"/>
                </a:lnTo>
                <a:lnTo>
                  <a:pt x="830" y="630"/>
                </a:lnTo>
                <a:lnTo>
                  <a:pt x="824" y="618"/>
                </a:lnTo>
                <a:lnTo>
                  <a:pt x="818" y="612"/>
                </a:lnTo>
                <a:lnTo>
                  <a:pt x="818" y="612"/>
                </a:lnTo>
                <a:lnTo>
                  <a:pt x="770" y="612"/>
                </a:lnTo>
                <a:lnTo>
                  <a:pt x="770" y="612"/>
                </a:lnTo>
                <a:lnTo>
                  <a:pt x="760" y="608"/>
                </a:lnTo>
                <a:lnTo>
                  <a:pt x="748" y="602"/>
                </a:lnTo>
                <a:lnTo>
                  <a:pt x="728" y="588"/>
                </a:lnTo>
                <a:lnTo>
                  <a:pt x="710" y="576"/>
                </a:lnTo>
                <a:lnTo>
                  <a:pt x="696" y="566"/>
                </a:lnTo>
                <a:lnTo>
                  <a:pt x="696" y="566"/>
                </a:lnTo>
                <a:lnTo>
                  <a:pt x="648" y="510"/>
                </a:lnTo>
                <a:lnTo>
                  <a:pt x="648" y="510"/>
                </a:lnTo>
                <a:lnTo>
                  <a:pt x="638" y="510"/>
                </a:lnTo>
                <a:lnTo>
                  <a:pt x="630" y="512"/>
                </a:lnTo>
                <a:lnTo>
                  <a:pt x="618" y="516"/>
                </a:lnTo>
                <a:lnTo>
                  <a:pt x="618" y="516"/>
                </a:lnTo>
                <a:lnTo>
                  <a:pt x="594" y="514"/>
                </a:lnTo>
                <a:lnTo>
                  <a:pt x="594" y="514"/>
                </a:lnTo>
                <a:lnTo>
                  <a:pt x="548" y="476"/>
                </a:lnTo>
                <a:lnTo>
                  <a:pt x="548" y="476"/>
                </a:lnTo>
                <a:lnTo>
                  <a:pt x="506" y="456"/>
                </a:lnTo>
                <a:lnTo>
                  <a:pt x="506" y="456"/>
                </a:lnTo>
                <a:lnTo>
                  <a:pt x="486" y="454"/>
                </a:lnTo>
                <a:lnTo>
                  <a:pt x="470" y="452"/>
                </a:lnTo>
                <a:lnTo>
                  <a:pt x="442" y="446"/>
                </a:lnTo>
                <a:lnTo>
                  <a:pt x="442" y="446"/>
                </a:lnTo>
                <a:lnTo>
                  <a:pt x="430" y="436"/>
                </a:lnTo>
                <a:lnTo>
                  <a:pt x="422" y="432"/>
                </a:lnTo>
                <a:lnTo>
                  <a:pt x="412" y="428"/>
                </a:lnTo>
                <a:lnTo>
                  <a:pt x="406" y="426"/>
                </a:lnTo>
                <a:lnTo>
                  <a:pt x="390" y="426"/>
                </a:lnTo>
                <a:lnTo>
                  <a:pt x="370" y="426"/>
                </a:lnTo>
                <a:lnTo>
                  <a:pt x="370" y="426"/>
                </a:lnTo>
                <a:lnTo>
                  <a:pt x="352" y="436"/>
                </a:lnTo>
                <a:lnTo>
                  <a:pt x="352" y="436"/>
                </a:lnTo>
                <a:lnTo>
                  <a:pt x="354" y="448"/>
                </a:lnTo>
                <a:lnTo>
                  <a:pt x="356" y="460"/>
                </a:lnTo>
                <a:lnTo>
                  <a:pt x="358" y="472"/>
                </a:lnTo>
                <a:lnTo>
                  <a:pt x="356" y="490"/>
                </a:lnTo>
                <a:lnTo>
                  <a:pt x="356" y="490"/>
                </a:lnTo>
                <a:lnTo>
                  <a:pt x="352" y="494"/>
                </a:lnTo>
                <a:lnTo>
                  <a:pt x="346" y="496"/>
                </a:lnTo>
                <a:lnTo>
                  <a:pt x="338" y="498"/>
                </a:lnTo>
                <a:lnTo>
                  <a:pt x="332" y="498"/>
                </a:lnTo>
                <a:lnTo>
                  <a:pt x="318" y="494"/>
                </a:lnTo>
                <a:lnTo>
                  <a:pt x="304" y="486"/>
                </a:lnTo>
                <a:lnTo>
                  <a:pt x="290" y="478"/>
                </a:lnTo>
                <a:lnTo>
                  <a:pt x="278" y="468"/>
                </a:lnTo>
                <a:lnTo>
                  <a:pt x="262" y="452"/>
                </a:lnTo>
                <a:lnTo>
                  <a:pt x="262" y="452"/>
                </a:lnTo>
                <a:lnTo>
                  <a:pt x="222" y="420"/>
                </a:lnTo>
                <a:lnTo>
                  <a:pt x="222" y="420"/>
                </a:lnTo>
                <a:lnTo>
                  <a:pt x="182" y="398"/>
                </a:lnTo>
                <a:lnTo>
                  <a:pt x="164" y="390"/>
                </a:lnTo>
                <a:lnTo>
                  <a:pt x="148" y="384"/>
                </a:lnTo>
                <a:lnTo>
                  <a:pt x="148" y="384"/>
                </a:lnTo>
                <a:lnTo>
                  <a:pt x="116" y="384"/>
                </a:lnTo>
                <a:lnTo>
                  <a:pt x="86" y="384"/>
                </a:lnTo>
                <a:lnTo>
                  <a:pt x="70" y="384"/>
                </a:lnTo>
                <a:lnTo>
                  <a:pt x="56" y="382"/>
                </a:lnTo>
                <a:lnTo>
                  <a:pt x="42" y="378"/>
                </a:lnTo>
                <a:lnTo>
                  <a:pt x="30" y="374"/>
                </a:lnTo>
                <a:lnTo>
                  <a:pt x="30" y="374"/>
                </a:lnTo>
                <a:lnTo>
                  <a:pt x="20" y="372"/>
                </a:lnTo>
                <a:lnTo>
                  <a:pt x="20" y="372"/>
                </a:lnTo>
                <a:lnTo>
                  <a:pt x="18" y="358"/>
                </a:lnTo>
                <a:lnTo>
                  <a:pt x="14" y="344"/>
                </a:lnTo>
                <a:lnTo>
                  <a:pt x="12" y="332"/>
                </a:lnTo>
                <a:lnTo>
                  <a:pt x="8" y="326"/>
                </a:lnTo>
                <a:lnTo>
                  <a:pt x="8" y="326"/>
                </a:lnTo>
                <a:lnTo>
                  <a:pt x="4" y="310"/>
                </a:lnTo>
                <a:lnTo>
                  <a:pt x="0" y="296"/>
                </a:lnTo>
                <a:lnTo>
                  <a:pt x="0" y="290"/>
                </a:lnTo>
                <a:lnTo>
                  <a:pt x="2" y="284"/>
                </a:lnTo>
                <a:lnTo>
                  <a:pt x="4" y="280"/>
                </a:lnTo>
                <a:lnTo>
                  <a:pt x="12" y="278"/>
                </a:lnTo>
                <a:lnTo>
                  <a:pt x="12" y="278"/>
                </a:lnTo>
                <a:lnTo>
                  <a:pt x="20" y="262"/>
                </a:lnTo>
                <a:lnTo>
                  <a:pt x="28" y="246"/>
                </a:lnTo>
                <a:lnTo>
                  <a:pt x="28" y="246"/>
                </a:lnTo>
                <a:lnTo>
                  <a:pt x="46" y="246"/>
                </a:lnTo>
                <a:lnTo>
                  <a:pt x="68" y="244"/>
                </a:lnTo>
                <a:lnTo>
                  <a:pt x="80" y="242"/>
                </a:lnTo>
                <a:lnTo>
                  <a:pt x="90" y="238"/>
                </a:lnTo>
                <a:lnTo>
                  <a:pt x="100" y="232"/>
                </a:lnTo>
                <a:lnTo>
                  <a:pt x="108" y="226"/>
                </a:lnTo>
                <a:lnTo>
                  <a:pt x="108" y="226"/>
                </a:lnTo>
                <a:lnTo>
                  <a:pt x="120" y="200"/>
                </a:lnTo>
                <a:lnTo>
                  <a:pt x="120" y="200"/>
                </a:lnTo>
                <a:lnTo>
                  <a:pt x="142" y="176"/>
                </a:lnTo>
                <a:lnTo>
                  <a:pt x="142" y="176"/>
                </a:lnTo>
                <a:lnTo>
                  <a:pt x="150" y="158"/>
                </a:lnTo>
                <a:lnTo>
                  <a:pt x="156" y="146"/>
                </a:lnTo>
                <a:lnTo>
                  <a:pt x="166" y="136"/>
                </a:lnTo>
                <a:lnTo>
                  <a:pt x="176" y="130"/>
                </a:lnTo>
                <a:lnTo>
                  <a:pt x="188" y="126"/>
                </a:lnTo>
                <a:lnTo>
                  <a:pt x="202" y="124"/>
                </a:lnTo>
                <a:lnTo>
                  <a:pt x="238" y="120"/>
                </a:lnTo>
                <a:lnTo>
                  <a:pt x="238" y="120"/>
                </a:lnTo>
                <a:lnTo>
                  <a:pt x="252" y="120"/>
                </a:lnTo>
                <a:lnTo>
                  <a:pt x="274" y="120"/>
                </a:lnTo>
                <a:lnTo>
                  <a:pt x="286" y="120"/>
                </a:lnTo>
                <a:lnTo>
                  <a:pt x="298" y="118"/>
                </a:lnTo>
                <a:lnTo>
                  <a:pt x="308" y="114"/>
                </a:lnTo>
                <a:lnTo>
                  <a:pt x="316" y="108"/>
                </a:lnTo>
                <a:lnTo>
                  <a:pt x="316" y="108"/>
                </a:lnTo>
                <a:lnTo>
                  <a:pt x="308" y="62"/>
                </a:lnTo>
                <a:lnTo>
                  <a:pt x="308" y="62"/>
                </a:lnTo>
                <a:lnTo>
                  <a:pt x="308" y="38"/>
                </a:lnTo>
                <a:lnTo>
                  <a:pt x="310" y="26"/>
                </a:lnTo>
                <a:lnTo>
                  <a:pt x="312" y="16"/>
                </a:lnTo>
                <a:lnTo>
                  <a:pt x="318" y="8"/>
                </a:lnTo>
                <a:lnTo>
                  <a:pt x="324" y="2"/>
                </a:lnTo>
                <a:lnTo>
                  <a:pt x="328" y="0"/>
                </a:lnTo>
                <a:lnTo>
                  <a:pt x="334" y="0"/>
                </a:lnTo>
                <a:lnTo>
                  <a:pt x="346" y="4"/>
                </a:lnTo>
                <a:lnTo>
                  <a:pt x="346" y="4"/>
                </a:lnTo>
                <a:lnTo>
                  <a:pt x="434" y="16"/>
                </a:lnTo>
                <a:lnTo>
                  <a:pt x="434" y="16"/>
                </a:lnTo>
                <a:lnTo>
                  <a:pt x="432" y="24"/>
                </a:lnTo>
                <a:lnTo>
                  <a:pt x="430" y="36"/>
                </a:lnTo>
                <a:lnTo>
                  <a:pt x="432" y="60"/>
                </a:lnTo>
                <a:lnTo>
                  <a:pt x="432" y="60"/>
                </a:lnTo>
                <a:lnTo>
                  <a:pt x="444" y="80"/>
                </a:lnTo>
                <a:lnTo>
                  <a:pt x="450" y="90"/>
                </a:lnTo>
                <a:lnTo>
                  <a:pt x="456" y="106"/>
                </a:lnTo>
                <a:lnTo>
                  <a:pt x="456" y="106"/>
                </a:lnTo>
                <a:lnTo>
                  <a:pt x="456" y="130"/>
                </a:lnTo>
                <a:lnTo>
                  <a:pt x="456" y="130"/>
                </a:lnTo>
                <a:lnTo>
                  <a:pt x="448" y="152"/>
                </a:lnTo>
                <a:lnTo>
                  <a:pt x="444" y="166"/>
                </a:lnTo>
                <a:lnTo>
                  <a:pt x="446" y="180"/>
                </a:lnTo>
                <a:lnTo>
                  <a:pt x="446" y="180"/>
                </a:lnTo>
                <a:lnTo>
                  <a:pt x="490" y="222"/>
                </a:lnTo>
                <a:lnTo>
                  <a:pt x="490" y="222"/>
                </a:lnTo>
                <a:lnTo>
                  <a:pt x="496" y="234"/>
                </a:lnTo>
                <a:lnTo>
                  <a:pt x="496" y="234"/>
                </a:lnTo>
                <a:lnTo>
                  <a:pt x="496" y="276"/>
                </a:lnTo>
                <a:lnTo>
                  <a:pt x="496" y="276"/>
                </a:lnTo>
                <a:lnTo>
                  <a:pt x="500" y="278"/>
                </a:lnTo>
                <a:lnTo>
                  <a:pt x="506" y="280"/>
                </a:lnTo>
                <a:lnTo>
                  <a:pt x="526" y="282"/>
                </a:lnTo>
                <a:lnTo>
                  <a:pt x="526" y="282"/>
                </a:lnTo>
                <a:lnTo>
                  <a:pt x="538" y="274"/>
                </a:lnTo>
                <a:lnTo>
                  <a:pt x="552" y="266"/>
                </a:lnTo>
                <a:lnTo>
                  <a:pt x="566" y="262"/>
                </a:lnTo>
                <a:lnTo>
                  <a:pt x="582" y="258"/>
                </a:lnTo>
                <a:lnTo>
                  <a:pt x="618" y="254"/>
                </a:lnTo>
                <a:lnTo>
                  <a:pt x="652" y="252"/>
                </a:lnTo>
                <a:lnTo>
                  <a:pt x="652" y="252"/>
                </a:lnTo>
                <a:lnTo>
                  <a:pt x="658" y="268"/>
                </a:lnTo>
                <a:lnTo>
                  <a:pt x="658" y="268"/>
                </a:lnTo>
                <a:lnTo>
                  <a:pt x="650" y="284"/>
                </a:lnTo>
                <a:lnTo>
                  <a:pt x="644" y="298"/>
                </a:lnTo>
                <a:lnTo>
                  <a:pt x="644" y="298"/>
                </a:lnTo>
                <a:lnTo>
                  <a:pt x="636" y="308"/>
                </a:lnTo>
                <a:lnTo>
                  <a:pt x="626" y="314"/>
                </a:lnTo>
                <a:lnTo>
                  <a:pt x="612" y="324"/>
                </a:lnTo>
                <a:lnTo>
                  <a:pt x="606" y="330"/>
                </a:lnTo>
                <a:lnTo>
                  <a:pt x="602" y="338"/>
                </a:lnTo>
                <a:lnTo>
                  <a:pt x="600" y="348"/>
                </a:lnTo>
                <a:lnTo>
                  <a:pt x="600" y="360"/>
                </a:lnTo>
                <a:lnTo>
                  <a:pt x="600" y="360"/>
                </a:lnTo>
                <a:lnTo>
                  <a:pt x="632" y="372"/>
                </a:lnTo>
                <a:lnTo>
                  <a:pt x="632" y="372"/>
                </a:lnTo>
                <a:lnTo>
                  <a:pt x="640" y="384"/>
                </a:lnTo>
                <a:lnTo>
                  <a:pt x="652" y="396"/>
                </a:lnTo>
                <a:lnTo>
                  <a:pt x="664" y="406"/>
                </a:lnTo>
                <a:lnTo>
                  <a:pt x="680" y="416"/>
                </a:lnTo>
                <a:lnTo>
                  <a:pt x="680" y="416"/>
                </a:lnTo>
                <a:lnTo>
                  <a:pt x="686" y="428"/>
                </a:lnTo>
                <a:lnTo>
                  <a:pt x="692" y="442"/>
                </a:lnTo>
                <a:lnTo>
                  <a:pt x="702" y="456"/>
                </a:lnTo>
                <a:lnTo>
                  <a:pt x="706" y="460"/>
                </a:lnTo>
                <a:lnTo>
                  <a:pt x="714" y="464"/>
                </a:lnTo>
                <a:lnTo>
                  <a:pt x="714" y="464"/>
                </a:lnTo>
                <a:lnTo>
                  <a:pt x="744" y="504"/>
                </a:lnTo>
                <a:lnTo>
                  <a:pt x="744" y="504"/>
                </a:lnTo>
                <a:lnTo>
                  <a:pt x="754" y="508"/>
                </a:lnTo>
                <a:lnTo>
                  <a:pt x="772" y="514"/>
                </a:lnTo>
                <a:lnTo>
                  <a:pt x="780" y="514"/>
                </a:lnTo>
                <a:lnTo>
                  <a:pt x="788" y="514"/>
                </a:lnTo>
                <a:lnTo>
                  <a:pt x="796" y="510"/>
                </a:lnTo>
                <a:lnTo>
                  <a:pt x="802" y="504"/>
                </a:lnTo>
                <a:lnTo>
                  <a:pt x="802" y="504"/>
                </a:lnTo>
                <a:lnTo>
                  <a:pt x="802" y="476"/>
                </a:lnTo>
                <a:lnTo>
                  <a:pt x="802" y="468"/>
                </a:lnTo>
                <a:lnTo>
                  <a:pt x="804" y="460"/>
                </a:lnTo>
                <a:lnTo>
                  <a:pt x="808" y="456"/>
                </a:lnTo>
                <a:lnTo>
                  <a:pt x="812" y="452"/>
                </a:lnTo>
                <a:lnTo>
                  <a:pt x="822" y="448"/>
                </a:lnTo>
                <a:lnTo>
                  <a:pt x="834" y="446"/>
                </a:lnTo>
                <a:lnTo>
                  <a:pt x="834" y="446"/>
                </a:lnTo>
                <a:lnTo>
                  <a:pt x="846" y="446"/>
                </a:lnTo>
                <a:lnTo>
                  <a:pt x="856" y="446"/>
                </a:lnTo>
                <a:lnTo>
                  <a:pt x="862" y="448"/>
                </a:lnTo>
                <a:lnTo>
                  <a:pt x="868" y="450"/>
                </a:lnTo>
                <a:lnTo>
                  <a:pt x="876" y="454"/>
                </a:lnTo>
                <a:lnTo>
                  <a:pt x="882" y="460"/>
                </a:lnTo>
                <a:lnTo>
                  <a:pt x="882" y="460"/>
                </a:lnTo>
                <a:lnTo>
                  <a:pt x="898" y="462"/>
                </a:lnTo>
                <a:lnTo>
                  <a:pt x="898" y="462"/>
                </a:lnTo>
                <a:lnTo>
                  <a:pt x="912" y="454"/>
                </a:lnTo>
                <a:lnTo>
                  <a:pt x="926" y="446"/>
                </a:lnTo>
                <a:lnTo>
                  <a:pt x="938" y="438"/>
                </a:lnTo>
                <a:lnTo>
                  <a:pt x="950" y="430"/>
                </a:lnTo>
                <a:lnTo>
                  <a:pt x="950" y="430"/>
                </a:lnTo>
                <a:lnTo>
                  <a:pt x="956" y="424"/>
                </a:lnTo>
                <a:lnTo>
                  <a:pt x="964" y="422"/>
                </a:lnTo>
                <a:lnTo>
                  <a:pt x="988" y="420"/>
                </a:lnTo>
                <a:lnTo>
                  <a:pt x="988" y="420"/>
                </a:lnTo>
                <a:lnTo>
                  <a:pt x="1002" y="440"/>
                </a:lnTo>
                <a:lnTo>
                  <a:pt x="1002" y="440"/>
                </a:lnTo>
                <a:lnTo>
                  <a:pt x="1000" y="448"/>
                </a:lnTo>
                <a:lnTo>
                  <a:pt x="996" y="456"/>
                </a:lnTo>
                <a:lnTo>
                  <a:pt x="990" y="464"/>
                </a:lnTo>
                <a:lnTo>
                  <a:pt x="984" y="472"/>
                </a:lnTo>
                <a:lnTo>
                  <a:pt x="968" y="484"/>
                </a:lnTo>
                <a:lnTo>
                  <a:pt x="952" y="496"/>
                </a:lnTo>
                <a:lnTo>
                  <a:pt x="952" y="496"/>
                </a:lnTo>
                <a:lnTo>
                  <a:pt x="940" y="512"/>
                </a:lnTo>
                <a:lnTo>
                  <a:pt x="934" y="530"/>
                </a:lnTo>
                <a:lnTo>
                  <a:pt x="932" y="550"/>
                </a:lnTo>
                <a:lnTo>
                  <a:pt x="930" y="574"/>
                </a:lnTo>
                <a:lnTo>
                  <a:pt x="930" y="574"/>
                </a:lnTo>
                <a:lnTo>
                  <a:pt x="954" y="618"/>
                </a:lnTo>
                <a:lnTo>
                  <a:pt x="954" y="618"/>
                </a:lnTo>
                <a:lnTo>
                  <a:pt x="962" y="630"/>
                </a:lnTo>
                <a:lnTo>
                  <a:pt x="974" y="642"/>
                </a:lnTo>
                <a:lnTo>
                  <a:pt x="982" y="648"/>
                </a:lnTo>
                <a:lnTo>
                  <a:pt x="990" y="652"/>
                </a:lnTo>
                <a:lnTo>
                  <a:pt x="1000" y="656"/>
                </a:lnTo>
                <a:lnTo>
                  <a:pt x="1010" y="656"/>
                </a:lnTo>
                <a:lnTo>
                  <a:pt x="1010" y="656"/>
                </a:lnTo>
                <a:lnTo>
                  <a:pt x="1012" y="652"/>
                </a:lnTo>
                <a:lnTo>
                  <a:pt x="1012" y="652"/>
                </a:lnTo>
                <a:lnTo>
                  <a:pt x="1024" y="652"/>
                </a:lnTo>
                <a:lnTo>
                  <a:pt x="1024" y="652"/>
                </a:lnTo>
                <a:lnTo>
                  <a:pt x="1032" y="656"/>
                </a:lnTo>
                <a:lnTo>
                  <a:pt x="1040" y="662"/>
                </a:lnTo>
                <a:lnTo>
                  <a:pt x="1060" y="680"/>
                </a:lnTo>
                <a:lnTo>
                  <a:pt x="1082" y="704"/>
                </a:lnTo>
                <a:lnTo>
                  <a:pt x="1098" y="726"/>
                </a:lnTo>
                <a:lnTo>
                  <a:pt x="1098" y="726"/>
                </a:lnTo>
                <a:lnTo>
                  <a:pt x="1106" y="762"/>
                </a:lnTo>
                <a:lnTo>
                  <a:pt x="1108" y="784"/>
                </a:lnTo>
                <a:lnTo>
                  <a:pt x="1112" y="810"/>
                </a:lnTo>
                <a:lnTo>
                  <a:pt x="1112" y="810"/>
                </a:lnTo>
                <a:lnTo>
                  <a:pt x="1118" y="840"/>
                </a:lnTo>
                <a:lnTo>
                  <a:pt x="1118" y="840"/>
                </a:lnTo>
                <a:lnTo>
                  <a:pt x="1130" y="852"/>
                </a:lnTo>
                <a:lnTo>
                  <a:pt x="1140" y="860"/>
                </a:lnTo>
                <a:lnTo>
                  <a:pt x="1152" y="868"/>
                </a:lnTo>
                <a:lnTo>
                  <a:pt x="1172" y="882"/>
                </a:lnTo>
                <a:lnTo>
                  <a:pt x="1172" y="882"/>
                </a:lnTo>
                <a:lnTo>
                  <a:pt x="1188" y="876"/>
                </a:lnTo>
                <a:lnTo>
                  <a:pt x="1214" y="866"/>
                </a:lnTo>
                <a:lnTo>
                  <a:pt x="1214" y="866"/>
                </a:lnTo>
                <a:lnTo>
                  <a:pt x="1216" y="858"/>
                </a:lnTo>
                <a:lnTo>
                  <a:pt x="1220" y="854"/>
                </a:lnTo>
                <a:lnTo>
                  <a:pt x="1230" y="850"/>
                </a:lnTo>
                <a:lnTo>
                  <a:pt x="1246" y="846"/>
                </a:lnTo>
                <a:lnTo>
                  <a:pt x="1246" y="846"/>
                </a:lnTo>
                <a:lnTo>
                  <a:pt x="1252" y="836"/>
                </a:lnTo>
                <a:lnTo>
                  <a:pt x="1258" y="826"/>
                </a:lnTo>
                <a:lnTo>
                  <a:pt x="1258" y="818"/>
                </a:lnTo>
                <a:lnTo>
                  <a:pt x="1258" y="808"/>
                </a:lnTo>
                <a:lnTo>
                  <a:pt x="1254" y="800"/>
                </a:lnTo>
                <a:lnTo>
                  <a:pt x="1250" y="792"/>
                </a:lnTo>
                <a:lnTo>
                  <a:pt x="1240" y="780"/>
                </a:lnTo>
                <a:lnTo>
                  <a:pt x="1240" y="780"/>
                </a:lnTo>
                <a:lnTo>
                  <a:pt x="1222" y="774"/>
                </a:lnTo>
                <a:lnTo>
                  <a:pt x="1216" y="770"/>
                </a:lnTo>
                <a:lnTo>
                  <a:pt x="1214" y="766"/>
                </a:lnTo>
                <a:lnTo>
                  <a:pt x="1212" y="762"/>
                </a:lnTo>
                <a:lnTo>
                  <a:pt x="1212" y="756"/>
                </a:lnTo>
                <a:lnTo>
                  <a:pt x="1214" y="742"/>
                </a:lnTo>
                <a:lnTo>
                  <a:pt x="1214" y="742"/>
                </a:lnTo>
                <a:lnTo>
                  <a:pt x="1234" y="712"/>
                </a:lnTo>
                <a:lnTo>
                  <a:pt x="1234" y="712"/>
                </a:lnTo>
                <a:lnTo>
                  <a:pt x="1234" y="682"/>
                </a:lnTo>
                <a:lnTo>
                  <a:pt x="1234" y="682"/>
                </a:lnTo>
                <a:lnTo>
                  <a:pt x="1240" y="678"/>
                </a:lnTo>
                <a:lnTo>
                  <a:pt x="1244" y="678"/>
                </a:lnTo>
                <a:lnTo>
                  <a:pt x="1258" y="678"/>
                </a:lnTo>
                <a:lnTo>
                  <a:pt x="1258" y="678"/>
                </a:lnTo>
                <a:lnTo>
                  <a:pt x="1270" y="664"/>
                </a:lnTo>
                <a:lnTo>
                  <a:pt x="1284" y="656"/>
                </a:lnTo>
                <a:lnTo>
                  <a:pt x="1284" y="656"/>
                </a:lnTo>
                <a:lnTo>
                  <a:pt x="1286" y="670"/>
                </a:lnTo>
                <a:lnTo>
                  <a:pt x="1284" y="678"/>
                </a:lnTo>
                <a:lnTo>
                  <a:pt x="1280" y="684"/>
                </a:lnTo>
                <a:lnTo>
                  <a:pt x="1278" y="688"/>
                </a:lnTo>
                <a:lnTo>
                  <a:pt x="1278" y="688"/>
                </a:lnTo>
                <a:lnTo>
                  <a:pt x="1276" y="708"/>
                </a:lnTo>
                <a:lnTo>
                  <a:pt x="1276" y="708"/>
                </a:lnTo>
                <a:lnTo>
                  <a:pt x="1280" y="714"/>
                </a:lnTo>
                <a:lnTo>
                  <a:pt x="1288" y="718"/>
                </a:lnTo>
                <a:lnTo>
                  <a:pt x="1304" y="726"/>
                </a:lnTo>
                <a:lnTo>
                  <a:pt x="1344" y="736"/>
                </a:lnTo>
                <a:lnTo>
                  <a:pt x="1344" y="736"/>
                </a:lnTo>
                <a:lnTo>
                  <a:pt x="1394" y="770"/>
                </a:lnTo>
                <a:lnTo>
                  <a:pt x="1394" y="770"/>
                </a:lnTo>
                <a:lnTo>
                  <a:pt x="1410" y="770"/>
                </a:lnTo>
                <a:lnTo>
                  <a:pt x="1410" y="770"/>
                </a:lnTo>
                <a:lnTo>
                  <a:pt x="1404" y="784"/>
                </a:lnTo>
                <a:lnTo>
                  <a:pt x="1396" y="800"/>
                </a:lnTo>
                <a:lnTo>
                  <a:pt x="1396" y="800"/>
                </a:lnTo>
                <a:lnTo>
                  <a:pt x="1404" y="860"/>
                </a:lnTo>
                <a:lnTo>
                  <a:pt x="1404" y="860"/>
                </a:lnTo>
                <a:lnTo>
                  <a:pt x="1394" y="888"/>
                </a:lnTo>
                <a:lnTo>
                  <a:pt x="1394" y="888"/>
                </a:lnTo>
                <a:lnTo>
                  <a:pt x="1386" y="888"/>
                </a:lnTo>
                <a:lnTo>
                  <a:pt x="1382" y="886"/>
                </a:lnTo>
                <a:lnTo>
                  <a:pt x="1376" y="884"/>
                </a:lnTo>
                <a:lnTo>
                  <a:pt x="1376" y="884"/>
                </a:lnTo>
                <a:lnTo>
                  <a:pt x="1360" y="880"/>
                </a:lnTo>
                <a:lnTo>
                  <a:pt x="1346" y="882"/>
                </a:lnTo>
                <a:lnTo>
                  <a:pt x="1340" y="884"/>
                </a:lnTo>
                <a:lnTo>
                  <a:pt x="1334" y="886"/>
                </a:lnTo>
                <a:lnTo>
                  <a:pt x="1328" y="892"/>
                </a:lnTo>
                <a:lnTo>
                  <a:pt x="1324" y="898"/>
                </a:lnTo>
                <a:lnTo>
                  <a:pt x="1324" y="898"/>
                </a:lnTo>
                <a:lnTo>
                  <a:pt x="1324" y="938"/>
                </a:lnTo>
                <a:lnTo>
                  <a:pt x="1324" y="938"/>
                </a:lnTo>
                <a:lnTo>
                  <a:pt x="1314" y="940"/>
                </a:lnTo>
                <a:lnTo>
                  <a:pt x="1314" y="940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2" name="Freeform 40"/>
          <p:cNvSpPr>
            <a:spLocks/>
          </p:cNvSpPr>
          <p:nvPr/>
        </p:nvSpPr>
        <p:spPr bwMode="auto">
          <a:xfrm>
            <a:off x="2597150" y="1939925"/>
            <a:ext cx="79375" cy="8255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0"/>
              </a:cxn>
              <a:cxn ang="0">
                <a:pos x="36" y="2"/>
              </a:cxn>
              <a:cxn ang="0">
                <a:pos x="44" y="8"/>
              </a:cxn>
              <a:cxn ang="0">
                <a:pos x="48" y="16"/>
              </a:cxn>
              <a:cxn ang="0">
                <a:pos x="50" y="26"/>
              </a:cxn>
              <a:cxn ang="0">
                <a:pos x="50" y="26"/>
              </a:cxn>
              <a:cxn ang="0">
                <a:pos x="48" y="36"/>
              </a:cxn>
              <a:cxn ang="0">
                <a:pos x="44" y="44"/>
              </a:cxn>
              <a:cxn ang="0">
                <a:pos x="36" y="50"/>
              </a:cxn>
              <a:cxn ang="0">
                <a:pos x="26" y="52"/>
              </a:cxn>
              <a:cxn ang="0">
                <a:pos x="26" y="52"/>
              </a:cxn>
              <a:cxn ang="0">
                <a:pos x="16" y="50"/>
              </a:cxn>
              <a:cxn ang="0">
                <a:pos x="6" y="44"/>
              </a:cxn>
              <a:cxn ang="0">
                <a:pos x="2" y="36"/>
              </a:cxn>
              <a:cxn ang="0">
                <a:pos x="0" y="26"/>
              </a:cxn>
              <a:cxn ang="0">
                <a:pos x="0" y="26"/>
              </a:cxn>
              <a:cxn ang="0">
                <a:pos x="2" y="16"/>
              </a:cxn>
              <a:cxn ang="0">
                <a:pos x="6" y="8"/>
              </a:cxn>
              <a:cxn ang="0">
                <a:pos x="16" y="2"/>
              </a:cxn>
              <a:cxn ang="0">
                <a:pos x="26" y="0"/>
              </a:cxn>
              <a:cxn ang="0">
                <a:pos x="26" y="0"/>
              </a:cxn>
            </a:cxnLst>
            <a:rect l="0" t="0" r="r" b="b"/>
            <a:pathLst>
              <a:path w="50" h="52">
                <a:moveTo>
                  <a:pt x="26" y="0"/>
                </a:moveTo>
                <a:lnTo>
                  <a:pt x="26" y="0"/>
                </a:lnTo>
                <a:lnTo>
                  <a:pt x="36" y="2"/>
                </a:lnTo>
                <a:lnTo>
                  <a:pt x="44" y="8"/>
                </a:lnTo>
                <a:lnTo>
                  <a:pt x="48" y="16"/>
                </a:lnTo>
                <a:lnTo>
                  <a:pt x="50" y="26"/>
                </a:lnTo>
                <a:lnTo>
                  <a:pt x="50" y="26"/>
                </a:lnTo>
                <a:lnTo>
                  <a:pt x="48" y="36"/>
                </a:lnTo>
                <a:lnTo>
                  <a:pt x="44" y="44"/>
                </a:lnTo>
                <a:lnTo>
                  <a:pt x="36" y="50"/>
                </a:lnTo>
                <a:lnTo>
                  <a:pt x="26" y="52"/>
                </a:lnTo>
                <a:lnTo>
                  <a:pt x="26" y="52"/>
                </a:lnTo>
                <a:lnTo>
                  <a:pt x="16" y="50"/>
                </a:lnTo>
                <a:lnTo>
                  <a:pt x="6" y="44"/>
                </a:lnTo>
                <a:lnTo>
                  <a:pt x="2" y="36"/>
                </a:lnTo>
                <a:lnTo>
                  <a:pt x="0" y="26"/>
                </a:lnTo>
                <a:lnTo>
                  <a:pt x="0" y="26"/>
                </a:lnTo>
                <a:lnTo>
                  <a:pt x="2" y="16"/>
                </a:lnTo>
                <a:lnTo>
                  <a:pt x="6" y="8"/>
                </a:lnTo>
                <a:lnTo>
                  <a:pt x="16" y="2"/>
                </a:lnTo>
                <a:lnTo>
                  <a:pt x="26" y="0"/>
                </a:lnTo>
                <a:lnTo>
                  <a:pt x="26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3" name="Freeform 41"/>
          <p:cNvSpPr>
            <a:spLocks/>
          </p:cNvSpPr>
          <p:nvPr/>
        </p:nvSpPr>
        <p:spPr bwMode="auto">
          <a:xfrm>
            <a:off x="4384675" y="3463925"/>
            <a:ext cx="79375" cy="82550"/>
          </a:xfrm>
          <a:custGeom>
            <a:avLst/>
            <a:gdLst/>
            <a:ahLst/>
            <a:cxnLst>
              <a:cxn ang="0">
                <a:pos x="24" y="0"/>
              </a:cxn>
              <a:cxn ang="0">
                <a:pos x="24" y="0"/>
              </a:cxn>
              <a:cxn ang="0">
                <a:pos x="34" y="2"/>
              </a:cxn>
              <a:cxn ang="0">
                <a:pos x="42" y="8"/>
              </a:cxn>
              <a:cxn ang="0">
                <a:pos x="48" y="16"/>
              </a:cxn>
              <a:cxn ang="0">
                <a:pos x="50" y="26"/>
              </a:cxn>
              <a:cxn ang="0">
                <a:pos x="50" y="26"/>
              </a:cxn>
              <a:cxn ang="0">
                <a:pos x="48" y="36"/>
              </a:cxn>
              <a:cxn ang="0">
                <a:pos x="42" y="44"/>
              </a:cxn>
              <a:cxn ang="0">
                <a:pos x="34" y="50"/>
              </a:cxn>
              <a:cxn ang="0">
                <a:pos x="24" y="52"/>
              </a:cxn>
              <a:cxn ang="0">
                <a:pos x="24" y="52"/>
              </a:cxn>
              <a:cxn ang="0">
                <a:pos x="14" y="50"/>
              </a:cxn>
              <a:cxn ang="0">
                <a:pos x="6" y="44"/>
              </a:cxn>
              <a:cxn ang="0">
                <a:pos x="2" y="36"/>
              </a:cxn>
              <a:cxn ang="0">
                <a:pos x="0" y="26"/>
              </a:cxn>
              <a:cxn ang="0">
                <a:pos x="0" y="26"/>
              </a:cxn>
              <a:cxn ang="0">
                <a:pos x="2" y="16"/>
              </a:cxn>
              <a:cxn ang="0">
                <a:pos x="6" y="8"/>
              </a:cxn>
              <a:cxn ang="0">
                <a:pos x="14" y="2"/>
              </a:cxn>
              <a:cxn ang="0">
                <a:pos x="24" y="0"/>
              </a:cxn>
              <a:cxn ang="0">
                <a:pos x="24" y="0"/>
              </a:cxn>
            </a:cxnLst>
            <a:rect l="0" t="0" r="r" b="b"/>
            <a:pathLst>
              <a:path w="50" h="52">
                <a:moveTo>
                  <a:pt x="24" y="0"/>
                </a:moveTo>
                <a:lnTo>
                  <a:pt x="24" y="0"/>
                </a:lnTo>
                <a:lnTo>
                  <a:pt x="34" y="2"/>
                </a:lnTo>
                <a:lnTo>
                  <a:pt x="42" y="8"/>
                </a:lnTo>
                <a:lnTo>
                  <a:pt x="48" y="16"/>
                </a:lnTo>
                <a:lnTo>
                  <a:pt x="50" y="26"/>
                </a:lnTo>
                <a:lnTo>
                  <a:pt x="50" y="26"/>
                </a:lnTo>
                <a:lnTo>
                  <a:pt x="48" y="36"/>
                </a:lnTo>
                <a:lnTo>
                  <a:pt x="42" y="44"/>
                </a:lnTo>
                <a:lnTo>
                  <a:pt x="34" y="50"/>
                </a:lnTo>
                <a:lnTo>
                  <a:pt x="24" y="52"/>
                </a:lnTo>
                <a:lnTo>
                  <a:pt x="24" y="52"/>
                </a:lnTo>
                <a:lnTo>
                  <a:pt x="14" y="50"/>
                </a:lnTo>
                <a:lnTo>
                  <a:pt x="6" y="44"/>
                </a:lnTo>
                <a:lnTo>
                  <a:pt x="2" y="36"/>
                </a:lnTo>
                <a:lnTo>
                  <a:pt x="0" y="26"/>
                </a:lnTo>
                <a:lnTo>
                  <a:pt x="0" y="26"/>
                </a:lnTo>
                <a:lnTo>
                  <a:pt x="2" y="16"/>
                </a:lnTo>
                <a:lnTo>
                  <a:pt x="6" y="8"/>
                </a:lnTo>
                <a:lnTo>
                  <a:pt x="14" y="2"/>
                </a:lnTo>
                <a:lnTo>
                  <a:pt x="24" y="0"/>
                </a:lnTo>
                <a:lnTo>
                  <a:pt x="24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4" name="Freeform 42"/>
          <p:cNvSpPr>
            <a:spLocks/>
          </p:cNvSpPr>
          <p:nvPr/>
        </p:nvSpPr>
        <p:spPr bwMode="auto">
          <a:xfrm>
            <a:off x="4737100" y="4543425"/>
            <a:ext cx="63500" cy="666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6"/>
              </a:cxn>
              <a:cxn ang="0">
                <a:pos x="28" y="40"/>
              </a:cxn>
              <a:cxn ang="0">
                <a:pos x="20" y="42"/>
              </a:cxn>
              <a:cxn ang="0">
                <a:pos x="20" y="42"/>
              </a:cxn>
              <a:cxn ang="0">
                <a:pos x="12" y="40"/>
              </a:cxn>
              <a:cxn ang="0">
                <a:pos x="6" y="36"/>
              </a:cxn>
              <a:cxn ang="0">
                <a:pos x="0" y="28"/>
              </a:cxn>
              <a:cxn ang="0">
                <a:pos x="0" y="20"/>
              </a:cxn>
              <a:cxn ang="0">
                <a:pos x="0" y="20"/>
              </a:cxn>
              <a:cxn ang="0">
                <a:pos x="0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2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6"/>
                </a:lnTo>
                <a:lnTo>
                  <a:pt x="28" y="40"/>
                </a:lnTo>
                <a:lnTo>
                  <a:pt x="20" y="42"/>
                </a:lnTo>
                <a:lnTo>
                  <a:pt x="20" y="42"/>
                </a:lnTo>
                <a:lnTo>
                  <a:pt x="12" y="40"/>
                </a:lnTo>
                <a:lnTo>
                  <a:pt x="6" y="36"/>
                </a:lnTo>
                <a:lnTo>
                  <a:pt x="0" y="2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5" name="Freeform 43"/>
          <p:cNvSpPr>
            <a:spLocks/>
          </p:cNvSpPr>
          <p:nvPr/>
        </p:nvSpPr>
        <p:spPr bwMode="auto">
          <a:xfrm>
            <a:off x="4495800" y="5581650"/>
            <a:ext cx="66675" cy="63500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22" y="0"/>
              </a:cxn>
              <a:cxn ang="0">
                <a:pos x="30" y="2"/>
              </a:cxn>
              <a:cxn ang="0">
                <a:pos x="36" y="6"/>
              </a:cxn>
              <a:cxn ang="0">
                <a:pos x="40" y="12"/>
              </a:cxn>
              <a:cxn ang="0">
                <a:pos x="42" y="20"/>
              </a:cxn>
              <a:cxn ang="0">
                <a:pos x="42" y="20"/>
              </a:cxn>
              <a:cxn ang="0">
                <a:pos x="40" y="28"/>
              </a:cxn>
              <a:cxn ang="0">
                <a:pos x="36" y="34"/>
              </a:cxn>
              <a:cxn ang="0">
                <a:pos x="30" y="38"/>
              </a:cxn>
              <a:cxn ang="0">
                <a:pos x="22" y="40"/>
              </a:cxn>
              <a:cxn ang="0">
                <a:pos x="22" y="40"/>
              </a:cxn>
              <a:cxn ang="0">
                <a:pos x="14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4" y="2"/>
              </a:cxn>
              <a:cxn ang="0">
                <a:pos x="22" y="0"/>
              </a:cxn>
              <a:cxn ang="0">
                <a:pos x="22" y="0"/>
              </a:cxn>
            </a:cxnLst>
            <a:rect l="0" t="0" r="r" b="b"/>
            <a:pathLst>
              <a:path w="42" h="40">
                <a:moveTo>
                  <a:pt x="22" y="0"/>
                </a:moveTo>
                <a:lnTo>
                  <a:pt x="22" y="0"/>
                </a:lnTo>
                <a:lnTo>
                  <a:pt x="30" y="2"/>
                </a:lnTo>
                <a:lnTo>
                  <a:pt x="36" y="6"/>
                </a:lnTo>
                <a:lnTo>
                  <a:pt x="40" y="12"/>
                </a:lnTo>
                <a:lnTo>
                  <a:pt x="42" y="20"/>
                </a:lnTo>
                <a:lnTo>
                  <a:pt x="42" y="20"/>
                </a:lnTo>
                <a:lnTo>
                  <a:pt x="40" y="28"/>
                </a:lnTo>
                <a:lnTo>
                  <a:pt x="36" y="34"/>
                </a:lnTo>
                <a:lnTo>
                  <a:pt x="30" y="38"/>
                </a:lnTo>
                <a:lnTo>
                  <a:pt x="22" y="40"/>
                </a:lnTo>
                <a:lnTo>
                  <a:pt x="22" y="40"/>
                </a:lnTo>
                <a:lnTo>
                  <a:pt x="14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6" name="Freeform 44"/>
          <p:cNvSpPr>
            <a:spLocks/>
          </p:cNvSpPr>
          <p:nvPr/>
        </p:nvSpPr>
        <p:spPr bwMode="auto">
          <a:xfrm>
            <a:off x="2736850" y="4533900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40"/>
              </a:cxn>
              <a:cxn ang="0">
                <a:pos x="20" y="40"/>
              </a:cxn>
              <a:cxn ang="0">
                <a:pos x="20" y="40"/>
              </a:cxn>
              <a:cxn ang="0">
                <a:pos x="12" y="40"/>
              </a:cxn>
              <a:cxn ang="0">
                <a:pos x="4" y="34"/>
              </a:cxn>
              <a:cxn ang="0">
                <a:pos x="0" y="28"/>
              </a:cxn>
              <a:cxn ang="0">
                <a:pos x="0" y="20"/>
              </a:cxn>
              <a:cxn ang="0">
                <a:pos x="0" y="20"/>
              </a:cxn>
              <a:cxn ang="0">
                <a:pos x="0" y="12"/>
              </a:cxn>
              <a:cxn ang="0">
                <a:pos x="4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40"/>
                </a:lnTo>
                <a:lnTo>
                  <a:pt x="20" y="40"/>
                </a:lnTo>
                <a:lnTo>
                  <a:pt x="20" y="40"/>
                </a:lnTo>
                <a:lnTo>
                  <a:pt x="12" y="40"/>
                </a:lnTo>
                <a:lnTo>
                  <a:pt x="4" y="34"/>
                </a:lnTo>
                <a:lnTo>
                  <a:pt x="0" y="2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7" name="Freeform 45"/>
          <p:cNvSpPr>
            <a:spLocks/>
          </p:cNvSpPr>
          <p:nvPr/>
        </p:nvSpPr>
        <p:spPr bwMode="auto">
          <a:xfrm>
            <a:off x="5451475" y="5978525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40"/>
              </a:cxn>
              <a:cxn ang="0">
                <a:pos x="20" y="40"/>
              </a:cxn>
              <a:cxn ang="0">
                <a:pos x="20" y="40"/>
              </a:cxn>
              <a:cxn ang="0">
                <a:pos x="12" y="40"/>
              </a:cxn>
              <a:cxn ang="0">
                <a:pos x="6" y="34"/>
              </a:cxn>
              <a:cxn ang="0">
                <a:pos x="0" y="28"/>
              </a:cxn>
              <a:cxn ang="0">
                <a:pos x="0" y="20"/>
              </a:cxn>
              <a:cxn ang="0">
                <a:pos x="0" y="20"/>
              </a:cxn>
              <a:cxn ang="0">
                <a:pos x="0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40"/>
                </a:lnTo>
                <a:lnTo>
                  <a:pt x="20" y="40"/>
                </a:lnTo>
                <a:lnTo>
                  <a:pt x="20" y="40"/>
                </a:lnTo>
                <a:lnTo>
                  <a:pt x="12" y="40"/>
                </a:lnTo>
                <a:lnTo>
                  <a:pt x="6" y="34"/>
                </a:lnTo>
                <a:lnTo>
                  <a:pt x="0" y="2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8" name="Freeform 46"/>
          <p:cNvSpPr>
            <a:spLocks/>
          </p:cNvSpPr>
          <p:nvPr/>
        </p:nvSpPr>
        <p:spPr bwMode="auto">
          <a:xfrm>
            <a:off x="5181600" y="5302250"/>
            <a:ext cx="66675" cy="666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6" y="6"/>
              </a:cxn>
              <a:cxn ang="0">
                <a:pos x="40" y="14"/>
              </a:cxn>
              <a:cxn ang="0">
                <a:pos x="42" y="22"/>
              </a:cxn>
              <a:cxn ang="0">
                <a:pos x="42" y="22"/>
              </a:cxn>
              <a:cxn ang="0">
                <a:pos x="40" y="30"/>
              </a:cxn>
              <a:cxn ang="0">
                <a:pos x="36" y="36"/>
              </a:cxn>
              <a:cxn ang="0">
                <a:pos x="28" y="40"/>
              </a:cxn>
              <a:cxn ang="0">
                <a:pos x="20" y="42"/>
              </a:cxn>
              <a:cxn ang="0">
                <a:pos x="20" y="42"/>
              </a:cxn>
              <a:cxn ang="0">
                <a:pos x="12" y="40"/>
              </a:cxn>
              <a:cxn ang="0">
                <a:pos x="6" y="36"/>
              </a:cxn>
              <a:cxn ang="0">
                <a:pos x="2" y="30"/>
              </a:cxn>
              <a:cxn ang="0">
                <a:pos x="0" y="22"/>
              </a:cxn>
              <a:cxn ang="0">
                <a:pos x="0" y="22"/>
              </a:cxn>
              <a:cxn ang="0">
                <a:pos x="2" y="14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2" h="42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6" y="6"/>
                </a:lnTo>
                <a:lnTo>
                  <a:pt x="40" y="14"/>
                </a:lnTo>
                <a:lnTo>
                  <a:pt x="42" y="22"/>
                </a:lnTo>
                <a:lnTo>
                  <a:pt x="42" y="22"/>
                </a:lnTo>
                <a:lnTo>
                  <a:pt x="40" y="30"/>
                </a:lnTo>
                <a:lnTo>
                  <a:pt x="36" y="36"/>
                </a:lnTo>
                <a:lnTo>
                  <a:pt x="28" y="40"/>
                </a:lnTo>
                <a:lnTo>
                  <a:pt x="20" y="42"/>
                </a:lnTo>
                <a:lnTo>
                  <a:pt x="20" y="42"/>
                </a:lnTo>
                <a:lnTo>
                  <a:pt x="12" y="40"/>
                </a:lnTo>
                <a:lnTo>
                  <a:pt x="6" y="36"/>
                </a:lnTo>
                <a:lnTo>
                  <a:pt x="2" y="30"/>
                </a:lnTo>
                <a:lnTo>
                  <a:pt x="0" y="22"/>
                </a:ln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79" name="Freeform 47"/>
          <p:cNvSpPr>
            <a:spLocks/>
          </p:cNvSpPr>
          <p:nvPr/>
        </p:nvSpPr>
        <p:spPr bwMode="auto">
          <a:xfrm>
            <a:off x="6146800" y="4956175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40"/>
              </a:cxn>
              <a:cxn ang="0">
                <a:pos x="20" y="40"/>
              </a:cxn>
              <a:cxn ang="0">
                <a:pos x="20" y="40"/>
              </a:cxn>
              <a:cxn ang="0">
                <a:pos x="12" y="40"/>
              </a:cxn>
              <a:cxn ang="0">
                <a:pos x="4" y="34"/>
              </a:cxn>
              <a:cxn ang="0">
                <a:pos x="0" y="28"/>
              </a:cxn>
              <a:cxn ang="0">
                <a:pos x="0" y="20"/>
              </a:cxn>
              <a:cxn ang="0">
                <a:pos x="0" y="20"/>
              </a:cxn>
              <a:cxn ang="0">
                <a:pos x="0" y="12"/>
              </a:cxn>
              <a:cxn ang="0">
                <a:pos x="4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40"/>
                </a:lnTo>
                <a:lnTo>
                  <a:pt x="20" y="40"/>
                </a:lnTo>
                <a:lnTo>
                  <a:pt x="20" y="40"/>
                </a:lnTo>
                <a:lnTo>
                  <a:pt x="12" y="40"/>
                </a:lnTo>
                <a:lnTo>
                  <a:pt x="4" y="34"/>
                </a:lnTo>
                <a:lnTo>
                  <a:pt x="0" y="2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0" name="Freeform 48"/>
          <p:cNvSpPr>
            <a:spLocks/>
          </p:cNvSpPr>
          <p:nvPr/>
        </p:nvSpPr>
        <p:spPr bwMode="auto">
          <a:xfrm>
            <a:off x="6308725" y="5861050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0"/>
              </a:cxn>
              <a:cxn ang="0">
                <a:pos x="34" y="4"/>
              </a:cxn>
              <a:cxn ang="0">
                <a:pos x="40" y="12"/>
              </a:cxn>
              <a:cxn ang="0">
                <a:pos x="40" y="20"/>
              </a:cxn>
              <a:cxn ang="0">
                <a:pos x="40" y="20"/>
              </a:cxn>
              <a:cxn ang="0">
                <a:pos x="40" y="28"/>
              </a:cxn>
              <a:cxn ang="0">
                <a:pos x="34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2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4"/>
              </a:cxn>
              <a:cxn ang="0">
                <a:pos x="12" y="0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0"/>
                </a:lnTo>
                <a:lnTo>
                  <a:pt x="34" y="4"/>
                </a:lnTo>
                <a:lnTo>
                  <a:pt x="40" y="12"/>
                </a:lnTo>
                <a:lnTo>
                  <a:pt x="40" y="20"/>
                </a:lnTo>
                <a:lnTo>
                  <a:pt x="40" y="20"/>
                </a:lnTo>
                <a:lnTo>
                  <a:pt x="40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2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4"/>
                </a:lnTo>
                <a:lnTo>
                  <a:pt x="12" y="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1" name="Freeform 49"/>
          <p:cNvSpPr>
            <a:spLocks/>
          </p:cNvSpPr>
          <p:nvPr/>
        </p:nvSpPr>
        <p:spPr bwMode="auto">
          <a:xfrm>
            <a:off x="6642100" y="4851400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6"/>
              </a:cxn>
              <a:cxn ang="0">
                <a:pos x="28" y="40"/>
              </a:cxn>
              <a:cxn ang="0">
                <a:pos x="20" y="40"/>
              </a:cxn>
              <a:cxn ang="0">
                <a:pos x="20" y="40"/>
              </a:cxn>
              <a:cxn ang="0">
                <a:pos x="12" y="40"/>
              </a:cxn>
              <a:cxn ang="0">
                <a:pos x="6" y="36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6"/>
                </a:lnTo>
                <a:lnTo>
                  <a:pt x="28" y="40"/>
                </a:lnTo>
                <a:lnTo>
                  <a:pt x="20" y="40"/>
                </a:lnTo>
                <a:lnTo>
                  <a:pt x="20" y="40"/>
                </a:lnTo>
                <a:lnTo>
                  <a:pt x="12" y="40"/>
                </a:lnTo>
                <a:lnTo>
                  <a:pt x="6" y="36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2" name="Freeform 50"/>
          <p:cNvSpPr>
            <a:spLocks/>
          </p:cNvSpPr>
          <p:nvPr/>
        </p:nvSpPr>
        <p:spPr bwMode="auto">
          <a:xfrm>
            <a:off x="7213600" y="5254625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2" y="38"/>
              </a:cxn>
              <a:cxn ang="0">
                <a:pos x="6" y="34"/>
              </a:cxn>
              <a:cxn ang="0">
                <a:pos x="0" y="28"/>
              </a:cxn>
              <a:cxn ang="0">
                <a:pos x="0" y="20"/>
              </a:cxn>
              <a:cxn ang="0">
                <a:pos x="0" y="20"/>
              </a:cxn>
              <a:cxn ang="0">
                <a:pos x="0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2" y="38"/>
                </a:lnTo>
                <a:lnTo>
                  <a:pt x="6" y="34"/>
                </a:lnTo>
                <a:lnTo>
                  <a:pt x="0" y="2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3" name="Freeform 51"/>
          <p:cNvSpPr>
            <a:spLocks/>
          </p:cNvSpPr>
          <p:nvPr/>
        </p:nvSpPr>
        <p:spPr bwMode="auto">
          <a:xfrm>
            <a:off x="7216775" y="4473575"/>
            <a:ext cx="66675" cy="666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6" y="6"/>
              </a:cxn>
              <a:cxn ang="0">
                <a:pos x="40" y="14"/>
              </a:cxn>
              <a:cxn ang="0">
                <a:pos x="42" y="22"/>
              </a:cxn>
              <a:cxn ang="0">
                <a:pos x="42" y="22"/>
              </a:cxn>
              <a:cxn ang="0">
                <a:pos x="40" y="28"/>
              </a:cxn>
              <a:cxn ang="0">
                <a:pos x="36" y="36"/>
              </a:cxn>
              <a:cxn ang="0">
                <a:pos x="28" y="40"/>
              </a:cxn>
              <a:cxn ang="0">
                <a:pos x="20" y="42"/>
              </a:cxn>
              <a:cxn ang="0">
                <a:pos x="20" y="42"/>
              </a:cxn>
              <a:cxn ang="0">
                <a:pos x="12" y="40"/>
              </a:cxn>
              <a:cxn ang="0">
                <a:pos x="6" y="36"/>
              </a:cxn>
              <a:cxn ang="0">
                <a:pos x="2" y="28"/>
              </a:cxn>
              <a:cxn ang="0">
                <a:pos x="0" y="22"/>
              </a:cxn>
              <a:cxn ang="0">
                <a:pos x="0" y="22"/>
              </a:cxn>
              <a:cxn ang="0">
                <a:pos x="2" y="14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2" h="42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6" y="6"/>
                </a:lnTo>
                <a:lnTo>
                  <a:pt x="40" y="14"/>
                </a:lnTo>
                <a:lnTo>
                  <a:pt x="42" y="22"/>
                </a:lnTo>
                <a:lnTo>
                  <a:pt x="42" y="22"/>
                </a:lnTo>
                <a:lnTo>
                  <a:pt x="40" y="28"/>
                </a:lnTo>
                <a:lnTo>
                  <a:pt x="36" y="36"/>
                </a:lnTo>
                <a:lnTo>
                  <a:pt x="28" y="40"/>
                </a:lnTo>
                <a:lnTo>
                  <a:pt x="20" y="42"/>
                </a:lnTo>
                <a:lnTo>
                  <a:pt x="20" y="42"/>
                </a:lnTo>
                <a:lnTo>
                  <a:pt x="12" y="40"/>
                </a:lnTo>
                <a:lnTo>
                  <a:pt x="6" y="36"/>
                </a:lnTo>
                <a:lnTo>
                  <a:pt x="2" y="28"/>
                </a:lnTo>
                <a:lnTo>
                  <a:pt x="0" y="22"/>
                </a:ln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4" name="Freeform 52"/>
          <p:cNvSpPr>
            <a:spLocks/>
          </p:cNvSpPr>
          <p:nvPr/>
        </p:nvSpPr>
        <p:spPr bwMode="auto">
          <a:xfrm>
            <a:off x="6791325" y="4206875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2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2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5" name="Freeform 53"/>
          <p:cNvSpPr>
            <a:spLocks/>
          </p:cNvSpPr>
          <p:nvPr/>
        </p:nvSpPr>
        <p:spPr bwMode="auto">
          <a:xfrm>
            <a:off x="7073900" y="4206875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2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2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6" name="Freeform 54"/>
          <p:cNvSpPr>
            <a:spLocks/>
          </p:cNvSpPr>
          <p:nvPr/>
        </p:nvSpPr>
        <p:spPr bwMode="auto">
          <a:xfrm>
            <a:off x="6165850" y="3759200"/>
            <a:ext cx="63500" cy="666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6"/>
              </a:cxn>
              <a:cxn ang="0">
                <a:pos x="28" y="40"/>
              </a:cxn>
              <a:cxn ang="0">
                <a:pos x="20" y="42"/>
              </a:cxn>
              <a:cxn ang="0">
                <a:pos x="20" y="42"/>
              </a:cxn>
              <a:cxn ang="0">
                <a:pos x="12" y="40"/>
              </a:cxn>
              <a:cxn ang="0">
                <a:pos x="6" y="36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2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6"/>
                </a:lnTo>
                <a:lnTo>
                  <a:pt x="28" y="40"/>
                </a:lnTo>
                <a:lnTo>
                  <a:pt x="20" y="42"/>
                </a:lnTo>
                <a:lnTo>
                  <a:pt x="20" y="42"/>
                </a:lnTo>
                <a:lnTo>
                  <a:pt x="12" y="40"/>
                </a:lnTo>
                <a:lnTo>
                  <a:pt x="6" y="36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7" name="Freeform 55"/>
          <p:cNvSpPr>
            <a:spLocks/>
          </p:cNvSpPr>
          <p:nvPr/>
        </p:nvSpPr>
        <p:spPr bwMode="auto">
          <a:xfrm>
            <a:off x="5464175" y="3879850"/>
            <a:ext cx="66675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6" y="6"/>
              </a:cxn>
              <a:cxn ang="0">
                <a:pos x="40" y="12"/>
              </a:cxn>
              <a:cxn ang="0">
                <a:pos x="42" y="20"/>
              </a:cxn>
              <a:cxn ang="0">
                <a:pos x="42" y="20"/>
              </a:cxn>
              <a:cxn ang="0">
                <a:pos x="40" y="28"/>
              </a:cxn>
              <a:cxn ang="0">
                <a:pos x="36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4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4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2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6" y="6"/>
                </a:lnTo>
                <a:lnTo>
                  <a:pt x="40" y="12"/>
                </a:lnTo>
                <a:lnTo>
                  <a:pt x="42" y="20"/>
                </a:lnTo>
                <a:lnTo>
                  <a:pt x="42" y="20"/>
                </a:lnTo>
                <a:lnTo>
                  <a:pt x="40" y="28"/>
                </a:lnTo>
                <a:lnTo>
                  <a:pt x="36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4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4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8" name="Freeform 56"/>
          <p:cNvSpPr>
            <a:spLocks/>
          </p:cNvSpPr>
          <p:nvPr/>
        </p:nvSpPr>
        <p:spPr bwMode="auto">
          <a:xfrm>
            <a:off x="5972175" y="3184525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2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2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89" name="Freeform 57"/>
          <p:cNvSpPr>
            <a:spLocks/>
          </p:cNvSpPr>
          <p:nvPr/>
        </p:nvSpPr>
        <p:spPr bwMode="auto">
          <a:xfrm>
            <a:off x="6254750" y="3089275"/>
            <a:ext cx="63500" cy="666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6"/>
              </a:cxn>
              <a:cxn ang="0">
                <a:pos x="28" y="40"/>
              </a:cxn>
              <a:cxn ang="0">
                <a:pos x="20" y="42"/>
              </a:cxn>
              <a:cxn ang="0">
                <a:pos x="20" y="42"/>
              </a:cxn>
              <a:cxn ang="0">
                <a:pos x="12" y="40"/>
              </a:cxn>
              <a:cxn ang="0">
                <a:pos x="6" y="36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2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6"/>
                </a:lnTo>
                <a:lnTo>
                  <a:pt x="28" y="40"/>
                </a:lnTo>
                <a:lnTo>
                  <a:pt x="20" y="42"/>
                </a:lnTo>
                <a:lnTo>
                  <a:pt x="20" y="42"/>
                </a:lnTo>
                <a:lnTo>
                  <a:pt x="12" y="40"/>
                </a:lnTo>
                <a:lnTo>
                  <a:pt x="6" y="36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0" name="Freeform 58"/>
          <p:cNvSpPr>
            <a:spLocks/>
          </p:cNvSpPr>
          <p:nvPr/>
        </p:nvSpPr>
        <p:spPr bwMode="auto">
          <a:xfrm>
            <a:off x="6667500" y="3346450"/>
            <a:ext cx="63500" cy="666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22"/>
              </a:cxn>
              <a:cxn ang="0">
                <a:pos x="38" y="30"/>
              </a:cxn>
              <a:cxn ang="0">
                <a:pos x="34" y="36"/>
              </a:cxn>
              <a:cxn ang="0">
                <a:pos x="28" y="40"/>
              </a:cxn>
              <a:cxn ang="0">
                <a:pos x="20" y="42"/>
              </a:cxn>
              <a:cxn ang="0">
                <a:pos x="20" y="42"/>
              </a:cxn>
              <a:cxn ang="0">
                <a:pos x="12" y="40"/>
              </a:cxn>
              <a:cxn ang="0">
                <a:pos x="6" y="36"/>
              </a:cxn>
              <a:cxn ang="0">
                <a:pos x="0" y="30"/>
              </a:cxn>
              <a:cxn ang="0">
                <a:pos x="0" y="22"/>
              </a:cxn>
              <a:cxn ang="0">
                <a:pos x="0" y="22"/>
              </a:cxn>
              <a:cxn ang="0">
                <a:pos x="0" y="14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2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22"/>
                </a:lnTo>
                <a:lnTo>
                  <a:pt x="38" y="30"/>
                </a:lnTo>
                <a:lnTo>
                  <a:pt x="34" y="36"/>
                </a:lnTo>
                <a:lnTo>
                  <a:pt x="28" y="40"/>
                </a:lnTo>
                <a:lnTo>
                  <a:pt x="20" y="42"/>
                </a:lnTo>
                <a:lnTo>
                  <a:pt x="20" y="42"/>
                </a:lnTo>
                <a:lnTo>
                  <a:pt x="12" y="40"/>
                </a:lnTo>
                <a:lnTo>
                  <a:pt x="6" y="36"/>
                </a:lnTo>
                <a:lnTo>
                  <a:pt x="0" y="30"/>
                </a:lnTo>
                <a:lnTo>
                  <a:pt x="0" y="22"/>
                </a:lnTo>
                <a:lnTo>
                  <a:pt x="0" y="22"/>
                </a:lnTo>
                <a:lnTo>
                  <a:pt x="0" y="14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1" name="Freeform 59"/>
          <p:cNvSpPr>
            <a:spLocks/>
          </p:cNvSpPr>
          <p:nvPr/>
        </p:nvSpPr>
        <p:spPr bwMode="auto">
          <a:xfrm>
            <a:off x="5054600" y="3079750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40"/>
              </a:cxn>
              <a:cxn ang="0">
                <a:pos x="20" y="40"/>
              </a:cxn>
              <a:cxn ang="0">
                <a:pos x="20" y="40"/>
              </a:cxn>
              <a:cxn ang="0">
                <a:pos x="12" y="40"/>
              </a:cxn>
              <a:cxn ang="0">
                <a:pos x="6" y="34"/>
              </a:cxn>
              <a:cxn ang="0">
                <a:pos x="0" y="28"/>
              </a:cxn>
              <a:cxn ang="0">
                <a:pos x="0" y="20"/>
              </a:cxn>
              <a:cxn ang="0">
                <a:pos x="0" y="20"/>
              </a:cxn>
              <a:cxn ang="0">
                <a:pos x="0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40"/>
                </a:lnTo>
                <a:lnTo>
                  <a:pt x="20" y="40"/>
                </a:lnTo>
                <a:lnTo>
                  <a:pt x="20" y="40"/>
                </a:lnTo>
                <a:lnTo>
                  <a:pt x="12" y="40"/>
                </a:lnTo>
                <a:lnTo>
                  <a:pt x="6" y="34"/>
                </a:lnTo>
                <a:lnTo>
                  <a:pt x="0" y="2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2" name="Freeform 60"/>
          <p:cNvSpPr>
            <a:spLocks/>
          </p:cNvSpPr>
          <p:nvPr/>
        </p:nvSpPr>
        <p:spPr bwMode="auto">
          <a:xfrm>
            <a:off x="5803900" y="2654300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0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2" y="38"/>
              </a:cxn>
              <a:cxn ang="0">
                <a:pos x="6" y="34"/>
              </a:cxn>
              <a:cxn ang="0">
                <a:pos x="0" y="28"/>
              </a:cxn>
              <a:cxn ang="0">
                <a:pos x="0" y="20"/>
              </a:cxn>
              <a:cxn ang="0">
                <a:pos x="0" y="20"/>
              </a:cxn>
              <a:cxn ang="0">
                <a:pos x="0" y="12"/>
              </a:cxn>
              <a:cxn ang="0">
                <a:pos x="6" y="6"/>
              </a:cxn>
              <a:cxn ang="0">
                <a:pos x="12" y="0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0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2" y="38"/>
                </a:lnTo>
                <a:lnTo>
                  <a:pt x="6" y="34"/>
                </a:lnTo>
                <a:lnTo>
                  <a:pt x="0" y="2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6" y="6"/>
                </a:lnTo>
                <a:lnTo>
                  <a:pt x="12" y="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3" name="Freeform 61"/>
          <p:cNvSpPr>
            <a:spLocks/>
          </p:cNvSpPr>
          <p:nvPr/>
        </p:nvSpPr>
        <p:spPr bwMode="auto">
          <a:xfrm>
            <a:off x="6645275" y="2870200"/>
            <a:ext cx="66675" cy="66675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22" y="0"/>
              </a:cxn>
              <a:cxn ang="0">
                <a:pos x="30" y="2"/>
              </a:cxn>
              <a:cxn ang="0">
                <a:pos x="36" y="6"/>
              </a:cxn>
              <a:cxn ang="0">
                <a:pos x="40" y="14"/>
              </a:cxn>
              <a:cxn ang="0">
                <a:pos x="42" y="22"/>
              </a:cxn>
              <a:cxn ang="0">
                <a:pos x="42" y="22"/>
              </a:cxn>
              <a:cxn ang="0">
                <a:pos x="40" y="30"/>
              </a:cxn>
              <a:cxn ang="0">
                <a:pos x="36" y="36"/>
              </a:cxn>
              <a:cxn ang="0">
                <a:pos x="30" y="40"/>
              </a:cxn>
              <a:cxn ang="0">
                <a:pos x="22" y="42"/>
              </a:cxn>
              <a:cxn ang="0">
                <a:pos x="22" y="42"/>
              </a:cxn>
              <a:cxn ang="0">
                <a:pos x="14" y="40"/>
              </a:cxn>
              <a:cxn ang="0">
                <a:pos x="6" y="36"/>
              </a:cxn>
              <a:cxn ang="0">
                <a:pos x="2" y="30"/>
              </a:cxn>
              <a:cxn ang="0">
                <a:pos x="0" y="22"/>
              </a:cxn>
              <a:cxn ang="0">
                <a:pos x="0" y="22"/>
              </a:cxn>
              <a:cxn ang="0">
                <a:pos x="2" y="14"/>
              </a:cxn>
              <a:cxn ang="0">
                <a:pos x="6" y="6"/>
              </a:cxn>
              <a:cxn ang="0">
                <a:pos x="14" y="2"/>
              </a:cxn>
              <a:cxn ang="0">
                <a:pos x="22" y="0"/>
              </a:cxn>
              <a:cxn ang="0">
                <a:pos x="22" y="0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22" y="0"/>
                </a:lnTo>
                <a:lnTo>
                  <a:pt x="30" y="2"/>
                </a:lnTo>
                <a:lnTo>
                  <a:pt x="36" y="6"/>
                </a:lnTo>
                <a:lnTo>
                  <a:pt x="40" y="14"/>
                </a:lnTo>
                <a:lnTo>
                  <a:pt x="42" y="22"/>
                </a:lnTo>
                <a:lnTo>
                  <a:pt x="42" y="22"/>
                </a:lnTo>
                <a:lnTo>
                  <a:pt x="40" y="30"/>
                </a:lnTo>
                <a:lnTo>
                  <a:pt x="36" y="36"/>
                </a:lnTo>
                <a:lnTo>
                  <a:pt x="30" y="40"/>
                </a:lnTo>
                <a:lnTo>
                  <a:pt x="22" y="42"/>
                </a:lnTo>
                <a:lnTo>
                  <a:pt x="22" y="42"/>
                </a:lnTo>
                <a:lnTo>
                  <a:pt x="14" y="40"/>
                </a:lnTo>
                <a:lnTo>
                  <a:pt x="6" y="36"/>
                </a:lnTo>
                <a:lnTo>
                  <a:pt x="2" y="30"/>
                </a:lnTo>
                <a:lnTo>
                  <a:pt x="0" y="22"/>
                </a:ln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4" name="Freeform 62"/>
          <p:cNvSpPr>
            <a:spLocks/>
          </p:cNvSpPr>
          <p:nvPr/>
        </p:nvSpPr>
        <p:spPr bwMode="auto">
          <a:xfrm>
            <a:off x="7394575" y="2266950"/>
            <a:ext cx="66675" cy="63500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22" y="0"/>
              </a:cxn>
              <a:cxn ang="0">
                <a:pos x="30" y="0"/>
              </a:cxn>
              <a:cxn ang="0">
                <a:pos x="36" y="6"/>
              </a:cxn>
              <a:cxn ang="0">
                <a:pos x="40" y="12"/>
              </a:cxn>
              <a:cxn ang="0">
                <a:pos x="42" y="20"/>
              </a:cxn>
              <a:cxn ang="0">
                <a:pos x="42" y="20"/>
              </a:cxn>
              <a:cxn ang="0">
                <a:pos x="40" y="28"/>
              </a:cxn>
              <a:cxn ang="0">
                <a:pos x="36" y="34"/>
              </a:cxn>
              <a:cxn ang="0">
                <a:pos x="30" y="38"/>
              </a:cxn>
              <a:cxn ang="0">
                <a:pos x="22" y="40"/>
              </a:cxn>
              <a:cxn ang="0">
                <a:pos x="22" y="40"/>
              </a:cxn>
              <a:cxn ang="0">
                <a:pos x="14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4" y="0"/>
              </a:cxn>
              <a:cxn ang="0">
                <a:pos x="22" y="0"/>
              </a:cxn>
              <a:cxn ang="0">
                <a:pos x="22" y="0"/>
              </a:cxn>
            </a:cxnLst>
            <a:rect l="0" t="0" r="r" b="b"/>
            <a:pathLst>
              <a:path w="42" h="40">
                <a:moveTo>
                  <a:pt x="22" y="0"/>
                </a:moveTo>
                <a:lnTo>
                  <a:pt x="22" y="0"/>
                </a:lnTo>
                <a:lnTo>
                  <a:pt x="30" y="0"/>
                </a:lnTo>
                <a:lnTo>
                  <a:pt x="36" y="6"/>
                </a:lnTo>
                <a:lnTo>
                  <a:pt x="40" y="12"/>
                </a:lnTo>
                <a:lnTo>
                  <a:pt x="42" y="20"/>
                </a:lnTo>
                <a:lnTo>
                  <a:pt x="42" y="20"/>
                </a:lnTo>
                <a:lnTo>
                  <a:pt x="40" y="28"/>
                </a:lnTo>
                <a:lnTo>
                  <a:pt x="36" y="34"/>
                </a:lnTo>
                <a:lnTo>
                  <a:pt x="30" y="38"/>
                </a:lnTo>
                <a:lnTo>
                  <a:pt x="22" y="40"/>
                </a:lnTo>
                <a:lnTo>
                  <a:pt x="22" y="40"/>
                </a:lnTo>
                <a:lnTo>
                  <a:pt x="14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4" y="0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5" name="Freeform 63"/>
          <p:cNvSpPr>
            <a:spLocks/>
          </p:cNvSpPr>
          <p:nvPr/>
        </p:nvSpPr>
        <p:spPr bwMode="auto">
          <a:xfrm>
            <a:off x="7559675" y="1882775"/>
            <a:ext cx="63500" cy="666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40" y="14"/>
              </a:cxn>
              <a:cxn ang="0">
                <a:pos x="40" y="20"/>
              </a:cxn>
              <a:cxn ang="0">
                <a:pos x="40" y="20"/>
              </a:cxn>
              <a:cxn ang="0">
                <a:pos x="40" y="28"/>
              </a:cxn>
              <a:cxn ang="0">
                <a:pos x="34" y="36"/>
              </a:cxn>
              <a:cxn ang="0">
                <a:pos x="28" y="40"/>
              </a:cxn>
              <a:cxn ang="0">
                <a:pos x="20" y="42"/>
              </a:cxn>
              <a:cxn ang="0">
                <a:pos x="20" y="42"/>
              </a:cxn>
              <a:cxn ang="0">
                <a:pos x="12" y="40"/>
              </a:cxn>
              <a:cxn ang="0">
                <a:pos x="6" y="36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4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2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40" y="14"/>
                </a:lnTo>
                <a:lnTo>
                  <a:pt x="40" y="20"/>
                </a:lnTo>
                <a:lnTo>
                  <a:pt x="40" y="20"/>
                </a:lnTo>
                <a:lnTo>
                  <a:pt x="40" y="28"/>
                </a:lnTo>
                <a:lnTo>
                  <a:pt x="34" y="36"/>
                </a:lnTo>
                <a:lnTo>
                  <a:pt x="28" y="40"/>
                </a:lnTo>
                <a:lnTo>
                  <a:pt x="20" y="42"/>
                </a:lnTo>
                <a:lnTo>
                  <a:pt x="20" y="42"/>
                </a:lnTo>
                <a:lnTo>
                  <a:pt x="12" y="40"/>
                </a:lnTo>
                <a:lnTo>
                  <a:pt x="6" y="36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4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6" name="Freeform 64"/>
          <p:cNvSpPr>
            <a:spLocks/>
          </p:cNvSpPr>
          <p:nvPr/>
        </p:nvSpPr>
        <p:spPr bwMode="auto">
          <a:xfrm>
            <a:off x="7645400" y="1539875"/>
            <a:ext cx="63500" cy="666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22"/>
              </a:cxn>
              <a:cxn ang="0">
                <a:pos x="38" y="30"/>
              </a:cxn>
              <a:cxn ang="0">
                <a:pos x="34" y="36"/>
              </a:cxn>
              <a:cxn ang="0">
                <a:pos x="28" y="40"/>
              </a:cxn>
              <a:cxn ang="0">
                <a:pos x="20" y="42"/>
              </a:cxn>
              <a:cxn ang="0">
                <a:pos x="20" y="42"/>
              </a:cxn>
              <a:cxn ang="0">
                <a:pos x="12" y="40"/>
              </a:cxn>
              <a:cxn ang="0">
                <a:pos x="6" y="36"/>
              </a:cxn>
              <a:cxn ang="0">
                <a:pos x="0" y="30"/>
              </a:cxn>
              <a:cxn ang="0">
                <a:pos x="0" y="22"/>
              </a:cxn>
              <a:cxn ang="0">
                <a:pos x="0" y="22"/>
              </a:cxn>
              <a:cxn ang="0">
                <a:pos x="0" y="14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2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22"/>
                </a:lnTo>
                <a:lnTo>
                  <a:pt x="38" y="30"/>
                </a:lnTo>
                <a:lnTo>
                  <a:pt x="34" y="36"/>
                </a:lnTo>
                <a:lnTo>
                  <a:pt x="28" y="40"/>
                </a:lnTo>
                <a:lnTo>
                  <a:pt x="20" y="42"/>
                </a:lnTo>
                <a:lnTo>
                  <a:pt x="20" y="42"/>
                </a:lnTo>
                <a:lnTo>
                  <a:pt x="12" y="40"/>
                </a:lnTo>
                <a:lnTo>
                  <a:pt x="6" y="36"/>
                </a:lnTo>
                <a:lnTo>
                  <a:pt x="0" y="30"/>
                </a:lnTo>
                <a:lnTo>
                  <a:pt x="0" y="22"/>
                </a:lnTo>
                <a:lnTo>
                  <a:pt x="0" y="22"/>
                </a:lnTo>
                <a:lnTo>
                  <a:pt x="0" y="14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7" name="Freeform 65"/>
          <p:cNvSpPr>
            <a:spLocks/>
          </p:cNvSpPr>
          <p:nvPr/>
        </p:nvSpPr>
        <p:spPr bwMode="auto">
          <a:xfrm>
            <a:off x="4708525" y="3597275"/>
            <a:ext cx="82550" cy="8255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0"/>
              </a:cxn>
              <a:cxn ang="0">
                <a:pos x="36" y="4"/>
              </a:cxn>
              <a:cxn ang="0">
                <a:pos x="44" y="8"/>
              </a:cxn>
              <a:cxn ang="0">
                <a:pos x="50" y="16"/>
              </a:cxn>
              <a:cxn ang="0">
                <a:pos x="52" y="26"/>
              </a:cxn>
              <a:cxn ang="0">
                <a:pos x="52" y="26"/>
              </a:cxn>
              <a:cxn ang="0">
                <a:pos x="50" y="36"/>
              </a:cxn>
              <a:cxn ang="0">
                <a:pos x="44" y="44"/>
              </a:cxn>
              <a:cxn ang="0">
                <a:pos x="36" y="50"/>
              </a:cxn>
              <a:cxn ang="0">
                <a:pos x="26" y="52"/>
              </a:cxn>
              <a:cxn ang="0">
                <a:pos x="26" y="52"/>
              </a:cxn>
              <a:cxn ang="0">
                <a:pos x="16" y="50"/>
              </a:cxn>
              <a:cxn ang="0">
                <a:pos x="8" y="44"/>
              </a:cxn>
              <a:cxn ang="0">
                <a:pos x="2" y="36"/>
              </a:cxn>
              <a:cxn ang="0">
                <a:pos x="0" y="26"/>
              </a:cxn>
              <a:cxn ang="0">
                <a:pos x="0" y="26"/>
              </a:cxn>
              <a:cxn ang="0">
                <a:pos x="2" y="16"/>
              </a:cxn>
              <a:cxn ang="0">
                <a:pos x="8" y="8"/>
              </a:cxn>
              <a:cxn ang="0">
                <a:pos x="16" y="4"/>
              </a:cxn>
              <a:cxn ang="0">
                <a:pos x="26" y="0"/>
              </a:cxn>
              <a:cxn ang="0">
                <a:pos x="26" y="0"/>
              </a:cxn>
            </a:cxnLst>
            <a:rect l="0" t="0" r="r" b="b"/>
            <a:pathLst>
              <a:path w="52" h="52">
                <a:moveTo>
                  <a:pt x="26" y="0"/>
                </a:moveTo>
                <a:lnTo>
                  <a:pt x="26" y="0"/>
                </a:lnTo>
                <a:lnTo>
                  <a:pt x="36" y="4"/>
                </a:lnTo>
                <a:lnTo>
                  <a:pt x="44" y="8"/>
                </a:lnTo>
                <a:lnTo>
                  <a:pt x="50" y="16"/>
                </a:lnTo>
                <a:lnTo>
                  <a:pt x="52" y="26"/>
                </a:lnTo>
                <a:lnTo>
                  <a:pt x="52" y="26"/>
                </a:lnTo>
                <a:lnTo>
                  <a:pt x="50" y="36"/>
                </a:lnTo>
                <a:lnTo>
                  <a:pt x="44" y="44"/>
                </a:lnTo>
                <a:lnTo>
                  <a:pt x="36" y="50"/>
                </a:lnTo>
                <a:lnTo>
                  <a:pt x="26" y="52"/>
                </a:lnTo>
                <a:lnTo>
                  <a:pt x="26" y="52"/>
                </a:lnTo>
                <a:lnTo>
                  <a:pt x="16" y="50"/>
                </a:lnTo>
                <a:lnTo>
                  <a:pt x="8" y="44"/>
                </a:lnTo>
                <a:lnTo>
                  <a:pt x="2" y="36"/>
                </a:lnTo>
                <a:lnTo>
                  <a:pt x="0" y="26"/>
                </a:lnTo>
                <a:lnTo>
                  <a:pt x="0" y="26"/>
                </a:lnTo>
                <a:lnTo>
                  <a:pt x="2" y="16"/>
                </a:lnTo>
                <a:lnTo>
                  <a:pt x="8" y="8"/>
                </a:lnTo>
                <a:lnTo>
                  <a:pt x="16" y="4"/>
                </a:lnTo>
                <a:lnTo>
                  <a:pt x="26" y="0"/>
                </a:lnTo>
                <a:lnTo>
                  <a:pt x="26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8" name="Freeform 66"/>
          <p:cNvSpPr>
            <a:spLocks/>
          </p:cNvSpPr>
          <p:nvPr/>
        </p:nvSpPr>
        <p:spPr bwMode="auto">
          <a:xfrm>
            <a:off x="5759450" y="6537325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2" y="38"/>
              </a:cxn>
              <a:cxn ang="0">
                <a:pos x="6" y="34"/>
              </a:cxn>
              <a:cxn ang="0">
                <a:pos x="0" y="28"/>
              </a:cxn>
              <a:cxn ang="0">
                <a:pos x="0" y="20"/>
              </a:cxn>
              <a:cxn ang="0">
                <a:pos x="0" y="20"/>
              </a:cxn>
              <a:cxn ang="0">
                <a:pos x="0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2" y="38"/>
                </a:lnTo>
                <a:lnTo>
                  <a:pt x="6" y="34"/>
                </a:lnTo>
                <a:lnTo>
                  <a:pt x="0" y="2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099" name="Freeform 67"/>
          <p:cNvSpPr>
            <a:spLocks/>
          </p:cNvSpPr>
          <p:nvPr/>
        </p:nvSpPr>
        <p:spPr bwMode="auto">
          <a:xfrm>
            <a:off x="6429375" y="6045200"/>
            <a:ext cx="66675" cy="63500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22" y="0"/>
              </a:cxn>
              <a:cxn ang="0">
                <a:pos x="30" y="2"/>
              </a:cxn>
              <a:cxn ang="0">
                <a:pos x="36" y="6"/>
              </a:cxn>
              <a:cxn ang="0">
                <a:pos x="40" y="12"/>
              </a:cxn>
              <a:cxn ang="0">
                <a:pos x="42" y="20"/>
              </a:cxn>
              <a:cxn ang="0">
                <a:pos x="42" y="20"/>
              </a:cxn>
              <a:cxn ang="0">
                <a:pos x="40" y="28"/>
              </a:cxn>
              <a:cxn ang="0">
                <a:pos x="36" y="34"/>
              </a:cxn>
              <a:cxn ang="0">
                <a:pos x="30" y="40"/>
              </a:cxn>
              <a:cxn ang="0">
                <a:pos x="22" y="40"/>
              </a:cxn>
              <a:cxn ang="0">
                <a:pos x="22" y="40"/>
              </a:cxn>
              <a:cxn ang="0">
                <a:pos x="14" y="40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4" y="2"/>
              </a:cxn>
              <a:cxn ang="0">
                <a:pos x="22" y="0"/>
              </a:cxn>
              <a:cxn ang="0">
                <a:pos x="22" y="0"/>
              </a:cxn>
            </a:cxnLst>
            <a:rect l="0" t="0" r="r" b="b"/>
            <a:pathLst>
              <a:path w="42" h="40">
                <a:moveTo>
                  <a:pt x="22" y="0"/>
                </a:moveTo>
                <a:lnTo>
                  <a:pt x="22" y="0"/>
                </a:lnTo>
                <a:lnTo>
                  <a:pt x="30" y="2"/>
                </a:lnTo>
                <a:lnTo>
                  <a:pt x="36" y="6"/>
                </a:lnTo>
                <a:lnTo>
                  <a:pt x="40" y="12"/>
                </a:lnTo>
                <a:lnTo>
                  <a:pt x="42" y="20"/>
                </a:lnTo>
                <a:lnTo>
                  <a:pt x="42" y="20"/>
                </a:lnTo>
                <a:lnTo>
                  <a:pt x="40" y="28"/>
                </a:lnTo>
                <a:lnTo>
                  <a:pt x="36" y="34"/>
                </a:lnTo>
                <a:lnTo>
                  <a:pt x="30" y="40"/>
                </a:lnTo>
                <a:lnTo>
                  <a:pt x="22" y="40"/>
                </a:lnTo>
                <a:lnTo>
                  <a:pt x="22" y="40"/>
                </a:lnTo>
                <a:lnTo>
                  <a:pt x="14" y="40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100" name="Freeform 68"/>
          <p:cNvSpPr>
            <a:spLocks/>
          </p:cNvSpPr>
          <p:nvPr/>
        </p:nvSpPr>
        <p:spPr bwMode="auto">
          <a:xfrm>
            <a:off x="7600950" y="5419725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4" y="6"/>
              </a:cxn>
              <a:cxn ang="0">
                <a:pos x="40" y="12"/>
              </a:cxn>
              <a:cxn ang="0">
                <a:pos x="40" y="20"/>
              </a:cxn>
              <a:cxn ang="0">
                <a:pos x="40" y="20"/>
              </a:cxn>
              <a:cxn ang="0">
                <a:pos x="40" y="28"/>
              </a:cxn>
              <a:cxn ang="0">
                <a:pos x="34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2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2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4" y="6"/>
                </a:lnTo>
                <a:lnTo>
                  <a:pt x="40" y="12"/>
                </a:lnTo>
                <a:lnTo>
                  <a:pt x="40" y="20"/>
                </a:lnTo>
                <a:lnTo>
                  <a:pt x="40" y="20"/>
                </a:lnTo>
                <a:lnTo>
                  <a:pt x="40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2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101" name="Freeform 69"/>
          <p:cNvSpPr>
            <a:spLocks/>
          </p:cNvSpPr>
          <p:nvPr/>
        </p:nvSpPr>
        <p:spPr bwMode="auto">
          <a:xfrm>
            <a:off x="7426325" y="4251325"/>
            <a:ext cx="95250" cy="95250"/>
          </a:xfrm>
          <a:custGeom>
            <a:avLst/>
            <a:gdLst/>
            <a:ahLst/>
            <a:cxnLst>
              <a:cxn ang="0">
                <a:pos x="30" y="0"/>
              </a:cxn>
              <a:cxn ang="0">
                <a:pos x="30" y="0"/>
              </a:cxn>
              <a:cxn ang="0">
                <a:pos x="36" y="2"/>
              </a:cxn>
              <a:cxn ang="0">
                <a:pos x="42" y="2"/>
              </a:cxn>
              <a:cxn ang="0">
                <a:pos x="52" y="10"/>
              </a:cxn>
              <a:cxn ang="0">
                <a:pos x="58" y="20"/>
              </a:cxn>
              <a:cxn ang="0">
                <a:pos x="60" y="24"/>
              </a:cxn>
              <a:cxn ang="0">
                <a:pos x="60" y="30"/>
              </a:cxn>
              <a:cxn ang="0">
                <a:pos x="60" y="30"/>
              </a:cxn>
              <a:cxn ang="0">
                <a:pos x="60" y="36"/>
              </a:cxn>
              <a:cxn ang="0">
                <a:pos x="58" y="42"/>
              </a:cxn>
              <a:cxn ang="0">
                <a:pos x="52" y="52"/>
              </a:cxn>
              <a:cxn ang="0">
                <a:pos x="42" y="58"/>
              </a:cxn>
              <a:cxn ang="0">
                <a:pos x="36" y="60"/>
              </a:cxn>
              <a:cxn ang="0">
                <a:pos x="30" y="60"/>
              </a:cxn>
              <a:cxn ang="0">
                <a:pos x="30" y="60"/>
              </a:cxn>
              <a:cxn ang="0">
                <a:pos x="24" y="60"/>
              </a:cxn>
              <a:cxn ang="0">
                <a:pos x="18" y="58"/>
              </a:cxn>
              <a:cxn ang="0">
                <a:pos x="8" y="52"/>
              </a:cxn>
              <a:cxn ang="0">
                <a:pos x="2" y="42"/>
              </a:cxn>
              <a:cxn ang="0">
                <a:pos x="0" y="36"/>
              </a:cxn>
              <a:cxn ang="0">
                <a:pos x="0" y="30"/>
              </a:cxn>
              <a:cxn ang="0">
                <a:pos x="0" y="30"/>
              </a:cxn>
              <a:cxn ang="0">
                <a:pos x="0" y="24"/>
              </a:cxn>
              <a:cxn ang="0">
                <a:pos x="2" y="20"/>
              </a:cxn>
              <a:cxn ang="0">
                <a:pos x="8" y="10"/>
              </a:cxn>
              <a:cxn ang="0">
                <a:pos x="18" y="2"/>
              </a:cxn>
              <a:cxn ang="0">
                <a:pos x="24" y="2"/>
              </a:cxn>
              <a:cxn ang="0">
                <a:pos x="30" y="0"/>
              </a:cxn>
              <a:cxn ang="0">
                <a:pos x="30" y="0"/>
              </a:cxn>
            </a:cxnLst>
            <a:rect l="0" t="0" r="r" b="b"/>
            <a:pathLst>
              <a:path w="60" h="60">
                <a:moveTo>
                  <a:pt x="30" y="0"/>
                </a:moveTo>
                <a:lnTo>
                  <a:pt x="30" y="0"/>
                </a:lnTo>
                <a:lnTo>
                  <a:pt x="36" y="2"/>
                </a:lnTo>
                <a:lnTo>
                  <a:pt x="42" y="2"/>
                </a:lnTo>
                <a:lnTo>
                  <a:pt x="52" y="10"/>
                </a:lnTo>
                <a:lnTo>
                  <a:pt x="58" y="20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58" y="42"/>
                </a:lnTo>
                <a:lnTo>
                  <a:pt x="52" y="52"/>
                </a:lnTo>
                <a:lnTo>
                  <a:pt x="42" y="58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18" y="58"/>
                </a:lnTo>
                <a:lnTo>
                  <a:pt x="8" y="52"/>
                </a:lnTo>
                <a:lnTo>
                  <a:pt x="2" y="42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2" y="20"/>
                </a:lnTo>
                <a:lnTo>
                  <a:pt x="8" y="10"/>
                </a:lnTo>
                <a:lnTo>
                  <a:pt x="18" y="2"/>
                </a:lnTo>
                <a:lnTo>
                  <a:pt x="24" y="2"/>
                </a:lnTo>
                <a:lnTo>
                  <a:pt x="30" y="0"/>
                </a:lnTo>
                <a:lnTo>
                  <a:pt x="3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102" name="Freeform 70"/>
          <p:cNvSpPr>
            <a:spLocks/>
          </p:cNvSpPr>
          <p:nvPr/>
        </p:nvSpPr>
        <p:spPr bwMode="auto">
          <a:xfrm>
            <a:off x="6362700" y="4521200"/>
            <a:ext cx="66675" cy="63500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22" y="0"/>
              </a:cxn>
              <a:cxn ang="0">
                <a:pos x="28" y="2"/>
              </a:cxn>
              <a:cxn ang="0">
                <a:pos x="36" y="6"/>
              </a:cxn>
              <a:cxn ang="0">
                <a:pos x="40" y="12"/>
              </a:cxn>
              <a:cxn ang="0">
                <a:pos x="42" y="20"/>
              </a:cxn>
              <a:cxn ang="0">
                <a:pos x="42" y="20"/>
              </a:cxn>
              <a:cxn ang="0">
                <a:pos x="40" y="28"/>
              </a:cxn>
              <a:cxn ang="0">
                <a:pos x="36" y="34"/>
              </a:cxn>
              <a:cxn ang="0">
                <a:pos x="28" y="38"/>
              </a:cxn>
              <a:cxn ang="0">
                <a:pos x="22" y="40"/>
              </a:cxn>
              <a:cxn ang="0">
                <a:pos x="22" y="40"/>
              </a:cxn>
              <a:cxn ang="0">
                <a:pos x="14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4" y="2"/>
              </a:cxn>
              <a:cxn ang="0">
                <a:pos x="22" y="0"/>
              </a:cxn>
              <a:cxn ang="0">
                <a:pos x="22" y="0"/>
              </a:cxn>
            </a:cxnLst>
            <a:rect l="0" t="0" r="r" b="b"/>
            <a:pathLst>
              <a:path w="42" h="40">
                <a:moveTo>
                  <a:pt x="22" y="0"/>
                </a:moveTo>
                <a:lnTo>
                  <a:pt x="22" y="0"/>
                </a:lnTo>
                <a:lnTo>
                  <a:pt x="28" y="2"/>
                </a:lnTo>
                <a:lnTo>
                  <a:pt x="36" y="6"/>
                </a:lnTo>
                <a:lnTo>
                  <a:pt x="40" y="12"/>
                </a:lnTo>
                <a:lnTo>
                  <a:pt x="42" y="20"/>
                </a:lnTo>
                <a:lnTo>
                  <a:pt x="42" y="20"/>
                </a:lnTo>
                <a:lnTo>
                  <a:pt x="40" y="28"/>
                </a:lnTo>
                <a:lnTo>
                  <a:pt x="36" y="34"/>
                </a:lnTo>
                <a:lnTo>
                  <a:pt x="28" y="38"/>
                </a:lnTo>
                <a:lnTo>
                  <a:pt x="22" y="40"/>
                </a:lnTo>
                <a:lnTo>
                  <a:pt x="22" y="40"/>
                </a:lnTo>
                <a:lnTo>
                  <a:pt x="14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4" y="2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103" name="Freeform 71"/>
          <p:cNvSpPr>
            <a:spLocks/>
          </p:cNvSpPr>
          <p:nvPr/>
        </p:nvSpPr>
        <p:spPr bwMode="auto">
          <a:xfrm>
            <a:off x="6416675" y="2724150"/>
            <a:ext cx="123825" cy="120650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48" y="32"/>
              </a:cxn>
              <a:cxn ang="0">
                <a:pos x="78" y="28"/>
              </a:cxn>
              <a:cxn ang="0">
                <a:pos x="52" y="46"/>
              </a:cxn>
              <a:cxn ang="0">
                <a:pos x="64" y="76"/>
              </a:cxn>
              <a:cxn ang="0">
                <a:pos x="40" y="54"/>
              </a:cxn>
              <a:cxn ang="0">
                <a:pos x="16" y="76"/>
              </a:cxn>
              <a:cxn ang="0">
                <a:pos x="28" y="46"/>
              </a:cxn>
              <a:cxn ang="0">
                <a:pos x="0" y="28"/>
              </a:cxn>
              <a:cxn ang="0">
                <a:pos x="32" y="32"/>
              </a:cxn>
              <a:cxn ang="0">
                <a:pos x="40" y="0"/>
              </a:cxn>
              <a:cxn ang="0">
                <a:pos x="40" y="0"/>
              </a:cxn>
            </a:cxnLst>
            <a:rect l="0" t="0" r="r" b="b"/>
            <a:pathLst>
              <a:path w="78" h="76">
                <a:moveTo>
                  <a:pt x="40" y="0"/>
                </a:moveTo>
                <a:lnTo>
                  <a:pt x="48" y="32"/>
                </a:lnTo>
                <a:lnTo>
                  <a:pt x="78" y="28"/>
                </a:lnTo>
                <a:lnTo>
                  <a:pt x="52" y="46"/>
                </a:lnTo>
                <a:lnTo>
                  <a:pt x="64" y="76"/>
                </a:lnTo>
                <a:lnTo>
                  <a:pt x="40" y="54"/>
                </a:lnTo>
                <a:lnTo>
                  <a:pt x="16" y="76"/>
                </a:lnTo>
                <a:lnTo>
                  <a:pt x="28" y="46"/>
                </a:lnTo>
                <a:lnTo>
                  <a:pt x="0" y="28"/>
                </a:lnTo>
                <a:lnTo>
                  <a:pt x="32" y="32"/>
                </a:lnTo>
                <a:lnTo>
                  <a:pt x="40" y="0"/>
                </a:lnTo>
                <a:lnTo>
                  <a:pt x="4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104" name="Freeform 72"/>
          <p:cNvSpPr>
            <a:spLocks/>
          </p:cNvSpPr>
          <p:nvPr/>
        </p:nvSpPr>
        <p:spPr bwMode="auto">
          <a:xfrm>
            <a:off x="6210300" y="6080125"/>
            <a:ext cx="66675" cy="666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2"/>
              </a:cxn>
              <a:cxn ang="0">
                <a:pos x="36" y="6"/>
              </a:cxn>
              <a:cxn ang="0">
                <a:pos x="40" y="14"/>
              </a:cxn>
              <a:cxn ang="0">
                <a:pos x="42" y="20"/>
              </a:cxn>
              <a:cxn ang="0">
                <a:pos x="42" y="20"/>
              </a:cxn>
              <a:cxn ang="0">
                <a:pos x="40" y="28"/>
              </a:cxn>
              <a:cxn ang="0">
                <a:pos x="36" y="36"/>
              </a:cxn>
              <a:cxn ang="0">
                <a:pos x="28" y="40"/>
              </a:cxn>
              <a:cxn ang="0">
                <a:pos x="20" y="42"/>
              </a:cxn>
              <a:cxn ang="0">
                <a:pos x="20" y="42"/>
              </a:cxn>
              <a:cxn ang="0">
                <a:pos x="14" y="40"/>
              </a:cxn>
              <a:cxn ang="0">
                <a:pos x="6" y="36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4"/>
              </a:cxn>
              <a:cxn ang="0">
                <a:pos x="6" y="6"/>
              </a:cxn>
              <a:cxn ang="0">
                <a:pos x="14" y="2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2" h="42">
                <a:moveTo>
                  <a:pt x="20" y="0"/>
                </a:moveTo>
                <a:lnTo>
                  <a:pt x="20" y="0"/>
                </a:lnTo>
                <a:lnTo>
                  <a:pt x="28" y="2"/>
                </a:lnTo>
                <a:lnTo>
                  <a:pt x="36" y="6"/>
                </a:lnTo>
                <a:lnTo>
                  <a:pt x="40" y="14"/>
                </a:lnTo>
                <a:lnTo>
                  <a:pt x="42" y="20"/>
                </a:lnTo>
                <a:lnTo>
                  <a:pt x="42" y="20"/>
                </a:lnTo>
                <a:lnTo>
                  <a:pt x="40" y="28"/>
                </a:lnTo>
                <a:lnTo>
                  <a:pt x="36" y="36"/>
                </a:lnTo>
                <a:lnTo>
                  <a:pt x="28" y="40"/>
                </a:lnTo>
                <a:lnTo>
                  <a:pt x="20" y="42"/>
                </a:lnTo>
                <a:lnTo>
                  <a:pt x="20" y="42"/>
                </a:lnTo>
                <a:lnTo>
                  <a:pt x="14" y="40"/>
                </a:lnTo>
                <a:lnTo>
                  <a:pt x="6" y="36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4"/>
                </a:lnTo>
                <a:lnTo>
                  <a:pt x="6" y="6"/>
                </a:lnTo>
                <a:lnTo>
                  <a:pt x="14" y="2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105" name="Freeform 73"/>
          <p:cNvSpPr>
            <a:spLocks/>
          </p:cNvSpPr>
          <p:nvPr/>
        </p:nvSpPr>
        <p:spPr bwMode="auto">
          <a:xfrm>
            <a:off x="5130800" y="4695825"/>
            <a:ext cx="63500" cy="6350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20" y="0"/>
              </a:cxn>
              <a:cxn ang="0">
                <a:pos x="28" y="0"/>
              </a:cxn>
              <a:cxn ang="0">
                <a:pos x="34" y="6"/>
              </a:cxn>
              <a:cxn ang="0">
                <a:pos x="38" y="12"/>
              </a:cxn>
              <a:cxn ang="0">
                <a:pos x="40" y="20"/>
              </a:cxn>
              <a:cxn ang="0">
                <a:pos x="40" y="20"/>
              </a:cxn>
              <a:cxn ang="0">
                <a:pos x="38" y="28"/>
              </a:cxn>
              <a:cxn ang="0">
                <a:pos x="34" y="34"/>
              </a:cxn>
              <a:cxn ang="0">
                <a:pos x="28" y="38"/>
              </a:cxn>
              <a:cxn ang="0">
                <a:pos x="20" y="40"/>
              </a:cxn>
              <a:cxn ang="0">
                <a:pos x="20" y="40"/>
              </a:cxn>
              <a:cxn ang="0">
                <a:pos x="12" y="38"/>
              </a:cxn>
              <a:cxn ang="0">
                <a:pos x="6" y="34"/>
              </a:cxn>
              <a:cxn ang="0">
                <a:pos x="2" y="28"/>
              </a:cxn>
              <a:cxn ang="0">
                <a:pos x="0" y="20"/>
              </a:cxn>
              <a:cxn ang="0">
                <a:pos x="0" y="20"/>
              </a:cxn>
              <a:cxn ang="0">
                <a:pos x="2" y="12"/>
              </a:cxn>
              <a:cxn ang="0">
                <a:pos x="6" y="6"/>
              </a:cxn>
              <a:cxn ang="0">
                <a:pos x="12" y="0"/>
              </a:cxn>
              <a:cxn ang="0">
                <a:pos x="20" y="0"/>
              </a:cxn>
              <a:cxn ang="0">
                <a:pos x="20" y="0"/>
              </a:cxn>
            </a:cxnLst>
            <a:rect l="0" t="0" r="r" b="b"/>
            <a:pathLst>
              <a:path w="40" h="40">
                <a:moveTo>
                  <a:pt x="20" y="0"/>
                </a:moveTo>
                <a:lnTo>
                  <a:pt x="20" y="0"/>
                </a:lnTo>
                <a:lnTo>
                  <a:pt x="28" y="0"/>
                </a:lnTo>
                <a:lnTo>
                  <a:pt x="34" y="6"/>
                </a:lnTo>
                <a:lnTo>
                  <a:pt x="38" y="12"/>
                </a:lnTo>
                <a:lnTo>
                  <a:pt x="40" y="20"/>
                </a:ln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20" y="40"/>
                </a:lnTo>
                <a:lnTo>
                  <a:pt x="12" y="38"/>
                </a:lnTo>
                <a:lnTo>
                  <a:pt x="6" y="34"/>
                </a:lnTo>
                <a:lnTo>
                  <a:pt x="2" y="28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6" y="6"/>
                </a:lnTo>
                <a:lnTo>
                  <a:pt x="12" y="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2318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香港</a:t>
            </a:r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684213" y="1125538"/>
            <a:ext cx="7912100" cy="5399087"/>
            <a:chOff x="431" y="709"/>
            <a:chExt cx="4984" cy="3401"/>
          </a:xfrm>
        </p:grpSpPr>
        <p:sp>
          <p:nvSpPr>
            <p:cNvPr id="20485" name="AutoShape 5"/>
            <p:cNvSpPr>
              <a:spLocks noChangeAspect="1" noChangeArrowheads="1" noTextEdit="1"/>
            </p:cNvSpPr>
            <p:nvPr/>
          </p:nvSpPr>
          <p:spPr bwMode="auto">
            <a:xfrm>
              <a:off x="431" y="709"/>
              <a:ext cx="4984" cy="34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87" name="Freeform 7"/>
            <p:cNvSpPr>
              <a:spLocks/>
            </p:cNvSpPr>
            <p:nvPr/>
          </p:nvSpPr>
          <p:spPr bwMode="auto">
            <a:xfrm>
              <a:off x="478" y="756"/>
              <a:ext cx="4890" cy="3307"/>
            </a:xfrm>
            <a:custGeom>
              <a:avLst/>
              <a:gdLst/>
              <a:ahLst/>
              <a:cxnLst>
                <a:cxn ang="0">
                  <a:pos x="2938" y="3223"/>
                </a:cxn>
                <a:cxn ang="0">
                  <a:pos x="3050" y="3265"/>
                </a:cxn>
                <a:cxn ang="0">
                  <a:pos x="3097" y="3303"/>
                </a:cxn>
                <a:cxn ang="0">
                  <a:pos x="3199" y="3279"/>
                </a:cxn>
                <a:cxn ang="0">
                  <a:pos x="3288" y="3242"/>
                </a:cxn>
                <a:cxn ang="0">
                  <a:pos x="3452" y="3233"/>
                </a:cxn>
                <a:cxn ang="0">
                  <a:pos x="4199" y="3233"/>
                </a:cxn>
                <a:cxn ang="0">
                  <a:pos x="4872" y="1602"/>
                </a:cxn>
                <a:cxn ang="0">
                  <a:pos x="4797" y="1336"/>
                </a:cxn>
                <a:cxn ang="0">
                  <a:pos x="4675" y="1121"/>
                </a:cxn>
                <a:cxn ang="0">
                  <a:pos x="4587" y="869"/>
                </a:cxn>
                <a:cxn ang="0">
                  <a:pos x="4545" y="537"/>
                </a:cxn>
                <a:cxn ang="0">
                  <a:pos x="4545" y="182"/>
                </a:cxn>
                <a:cxn ang="0">
                  <a:pos x="4503" y="140"/>
                </a:cxn>
                <a:cxn ang="0">
                  <a:pos x="4344" y="42"/>
                </a:cxn>
                <a:cxn ang="0">
                  <a:pos x="4040" y="28"/>
                </a:cxn>
                <a:cxn ang="0">
                  <a:pos x="3405" y="18"/>
                </a:cxn>
                <a:cxn ang="0">
                  <a:pos x="3045" y="126"/>
                </a:cxn>
                <a:cxn ang="0">
                  <a:pos x="2970" y="196"/>
                </a:cxn>
                <a:cxn ang="0">
                  <a:pos x="2938" y="210"/>
                </a:cxn>
                <a:cxn ang="0">
                  <a:pos x="2910" y="159"/>
                </a:cxn>
                <a:cxn ang="0">
                  <a:pos x="2592" y="102"/>
                </a:cxn>
                <a:cxn ang="0">
                  <a:pos x="2466" y="65"/>
                </a:cxn>
                <a:cxn ang="0">
                  <a:pos x="2415" y="98"/>
                </a:cxn>
                <a:cxn ang="0">
                  <a:pos x="2377" y="182"/>
                </a:cxn>
                <a:cxn ang="0">
                  <a:pos x="2317" y="196"/>
                </a:cxn>
                <a:cxn ang="0">
                  <a:pos x="2106" y="289"/>
                </a:cxn>
                <a:cxn ang="0">
                  <a:pos x="2022" y="266"/>
                </a:cxn>
                <a:cxn ang="0">
                  <a:pos x="1948" y="247"/>
                </a:cxn>
                <a:cxn ang="0">
                  <a:pos x="1891" y="327"/>
                </a:cxn>
                <a:cxn ang="0">
                  <a:pos x="1896" y="378"/>
                </a:cxn>
                <a:cxn ang="0">
                  <a:pos x="1798" y="373"/>
                </a:cxn>
                <a:cxn ang="0">
                  <a:pos x="1714" y="439"/>
                </a:cxn>
                <a:cxn ang="0">
                  <a:pos x="1597" y="486"/>
                </a:cxn>
                <a:cxn ang="0">
                  <a:pos x="1569" y="481"/>
                </a:cxn>
                <a:cxn ang="0">
                  <a:pos x="1466" y="476"/>
                </a:cxn>
                <a:cxn ang="0">
                  <a:pos x="1364" y="490"/>
                </a:cxn>
                <a:cxn ang="0">
                  <a:pos x="1308" y="448"/>
                </a:cxn>
                <a:cxn ang="0">
                  <a:pos x="1228" y="481"/>
                </a:cxn>
                <a:cxn ang="0">
                  <a:pos x="1055" y="616"/>
                </a:cxn>
                <a:cxn ang="0">
                  <a:pos x="579" y="934"/>
                </a:cxn>
                <a:cxn ang="0">
                  <a:pos x="411" y="1023"/>
                </a:cxn>
                <a:cxn ang="0">
                  <a:pos x="373" y="1107"/>
                </a:cxn>
                <a:cxn ang="0">
                  <a:pos x="364" y="1378"/>
                </a:cxn>
                <a:cxn ang="0">
                  <a:pos x="336" y="1878"/>
                </a:cxn>
                <a:cxn ang="0">
                  <a:pos x="219" y="2186"/>
                </a:cxn>
                <a:cxn ang="0">
                  <a:pos x="84" y="2429"/>
                </a:cxn>
                <a:cxn ang="0">
                  <a:pos x="4" y="2644"/>
                </a:cxn>
                <a:cxn ang="0">
                  <a:pos x="14" y="2789"/>
                </a:cxn>
                <a:cxn ang="0">
                  <a:pos x="107" y="2938"/>
                </a:cxn>
                <a:cxn ang="0">
                  <a:pos x="247" y="3060"/>
                </a:cxn>
                <a:cxn ang="0">
                  <a:pos x="528" y="3251"/>
                </a:cxn>
                <a:cxn ang="0">
                  <a:pos x="672" y="3293"/>
                </a:cxn>
                <a:cxn ang="0">
                  <a:pos x="761" y="3270"/>
                </a:cxn>
                <a:cxn ang="0">
                  <a:pos x="920" y="3219"/>
                </a:cxn>
              </a:cxnLst>
              <a:rect l="0" t="0" r="r" b="b"/>
              <a:pathLst>
                <a:path w="4890" h="3307">
                  <a:moveTo>
                    <a:pt x="1018" y="3223"/>
                  </a:moveTo>
                  <a:lnTo>
                    <a:pt x="2919" y="3223"/>
                  </a:lnTo>
                  <a:lnTo>
                    <a:pt x="2919" y="3223"/>
                  </a:lnTo>
                  <a:lnTo>
                    <a:pt x="2938" y="3223"/>
                  </a:lnTo>
                  <a:lnTo>
                    <a:pt x="2975" y="3233"/>
                  </a:lnTo>
                  <a:lnTo>
                    <a:pt x="2999" y="3237"/>
                  </a:lnTo>
                  <a:lnTo>
                    <a:pt x="3027" y="3247"/>
                  </a:lnTo>
                  <a:lnTo>
                    <a:pt x="3050" y="3265"/>
                  </a:lnTo>
                  <a:lnTo>
                    <a:pt x="3073" y="3284"/>
                  </a:lnTo>
                  <a:lnTo>
                    <a:pt x="3073" y="3284"/>
                  </a:lnTo>
                  <a:lnTo>
                    <a:pt x="3083" y="3293"/>
                  </a:lnTo>
                  <a:lnTo>
                    <a:pt x="3097" y="3303"/>
                  </a:lnTo>
                  <a:lnTo>
                    <a:pt x="3125" y="3307"/>
                  </a:lnTo>
                  <a:lnTo>
                    <a:pt x="3153" y="3303"/>
                  </a:lnTo>
                  <a:lnTo>
                    <a:pt x="3176" y="3293"/>
                  </a:lnTo>
                  <a:lnTo>
                    <a:pt x="3199" y="3279"/>
                  </a:lnTo>
                  <a:lnTo>
                    <a:pt x="3223" y="3265"/>
                  </a:lnTo>
                  <a:lnTo>
                    <a:pt x="3237" y="3251"/>
                  </a:lnTo>
                  <a:lnTo>
                    <a:pt x="3237" y="3251"/>
                  </a:lnTo>
                  <a:lnTo>
                    <a:pt x="3288" y="3242"/>
                  </a:lnTo>
                  <a:lnTo>
                    <a:pt x="3358" y="3233"/>
                  </a:lnTo>
                  <a:lnTo>
                    <a:pt x="3358" y="3233"/>
                  </a:lnTo>
                  <a:lnTo>
                    <a:pt x="3414" y="3233"/>
                  </a:lnTo>
                  <a:lnTo>
                    <a:pt x="3452" y="3233"/>
                  </a:lnTo>
                  <a:lnTo>
                    <a:pt x="3484" y="3233"/>
                  </a:lnTo>
                  <a:lnTo>
                    <a:pt x="3484" y="3233"/>
                  </a:lnTo>
                  <a:lnTo>
                    <a:pt x="3718" y="3237"/>
                  </a:lnTo>
                  <a:lnTo>
                    <a:pt x="4199" y="3233"/>
                  </a:lnTo>
                  <a:lnTo>
                    <a:pt x="4890" y="3228"/>
                  </a:lnTo>
                  <a:lnTo>
                    <a:pt x="4881" y="1644"/>
                  </a:lnTo>
                  <a:lnTo>
                    <a:pt x="4881" y="1644"/>
                  </a:lnTo>
                  <a:lnTo>
                    <a:pt x="4872" y="1602"/>
                  </a:lnTo>
                  <a:lnTo>
                    <a:pt x="4862" y="1551"/>
                  </a:lnTo>
                  <a:lnTo>
                    <a:pt x="4848" y="1490"/>
                  </a:lnTo>
                  <a:lnTo>
                    <a:pt x="4825" y="1415"/>
                  </a:lnTo>
                  <a:lnTo>
                    <a:pt x="4797" y="1336"/>
                  </a:lnTo>
                  <a:lnTo>
                    <a:pt x="4755" y="1252"/>
                  </a:lnTo>
                  <a:lnTo>
                    <a:pt x="4703" y="1168"/>
                  </a:lnTo>
                  <a:lnTo>
                    <a:pt x="4703" y="1168"/>
                  </a:lnTo>
                  <a:lnTo>
                    <a:pt x="4675" y="1121"/>
                  </a:lnTo>
                  <a:lnTo>
                    <a:pt x="4652" y="1074"/>
                  </a:lnTo>
                  <a:lnTo>
                    <a:pt x="4633" y="1027"/>
                  </a:lnTo>
                  <a:lnTo>
                    <a:pt x="4615" y="976"/>
                  </a:lnTo>
                  <a:lnTo>
                    <a:pt x="4587" y="869"/>
                  </a:lnTo>
                  <a:lnTo>
                    <a:pt x="4568" y="766"/>
                  </a:lnTo>
                  <a:lnTo>
                    <a:pt x="4554" y="677"/>
                  </a:lnTo>
                  <a:lnTo>
                    <a:pt x="4549" y="602"/>
                  </a:lnTo>
                  <a:lnTo>
                    <a:pt x="4545" y="537"/>
                  </a:lnTo>
                  <a:lnTo>
                    <a:pt x="4549" y="229"/>
                  </a:lnTo>
                  <a:lnTo>
                    <a:pt x="4549" y="229"/>
                  </a:lnTo>
                  <a:lnTo>
                    <a:pt x="4549" y="201"/>
                  </a:lnTo>
                  <a:lnTo>
                    <a:pt x="4545" y="182"/>
                  </a:lnTo>
                  <a:lnTo>
                    <a:pt x="4540" y="173"/>
                  </a:lnTo>
                  <a:lnTo>
                    <a:pt x="4535" y="168"/>
                  </a:lnTo>
                  <a:lnTo>
                    <a:pt x="4535" y="168"/>
                  </a:lnTo>
                  <a:lnTo>
                    <a:pt x="4503" y="140"/>
                  </a:lnTo>
                  <a:lnTo>
                    <a:pt x="4442" y="98"/>
                  </a:lnTo>
                  <a:lnTo>
                    <a:pt x="4409" y="74"/>
                  </a:lnTo>
                  <a:lnTo>
                    <a:pt x="4376" y="56"/>
                  </a:lnTo>
                  <a:lnTo>
                    <a:pt x="4344" y="42"/>
                  </a:lnTo>
                  <a:lnTo>
                    <a:pt x="4311" y="37"/>
                  </a:lnTo>
                  <a:lnTo>
                    <a:pt x="4311" y="37"/>
                  </a:lnTo>
                  <a:lnTo>
                    <a:pt x="4204" y="32"/>
                  </a:lnTo>
                  <a:lnTo>
                    <a:pt x="4040" y="28"/>
                  </a:lnTo>
                  <a:lnTo>
                    <a:pt x="3863" y="18"/>
                  </a:lnTo>
                  <a:lnTo>
                    <a:pt x="3788" y="9"/>
                  </a:lnTo>
                  <a:lnTo>
                    <a:pt x="3732" y="0"/>
                  </a:lnTo>
                  <a:lnTo>
                    <a:pt x="3405" y="18"/>
                  </a:lnTo>
                  <a:lnTo>
                    <a:pt x="3405" y="18"/>
                  </a:lnTo>
                  <a:lnTo>
                    <a:pt x="3227" y="65"/>
                  </a:lnTo>
                  <a:lnTo>
                    <a:pt x="3097" y="107"/>
                  </a:lnTo>
                  <a:lnTo>
                    <a:pt x="3045" y="126"/>
                  </a:lnTo>
                  <a:lnTo>
                    <a:pt x="3017" y="145"/>
                  </a:lnTo>
                  <a:lnTo>
                    <a:pt x="3017" y="145"/>
                  </a:lnTo>
                  <a:lnTo>
                    <a:pt x="2989" y="173"/>
                  </a:lnTo>
                  <a:lnTo>
                    <a:pt x="2970" y="196"/>
                  </a:lnTo>
                  <a:lnTo>
                    <a:pt x="2952" y="210"/>
                  </a:lnTo>
                  <a:lnTo>
                    <a:pt x="2947" y="215"/>
                  </a:lnTo>
                  <a:lnTo>
                    <a:pt x="2938" y="210"/>
                  </a:lnTo>
                  <a:lnTo>
                    <a:pt x="2938" y="210"/>
                  </a:lnTo>
                  <a:lnTo>
                    <a:pt x="2928" y="210"/>
                  </a:lnTo>
                  <a:lnTo>
                    <a:pt x="2924" y="201"/>
                  </a:lnTo>
                  <a:lnTo>
                    <a:pt x="2914" y="187"/>
                  </a:lnTo>
                  <a:lnTo>
                    <a:pt x="2910" y="159"/>
                  </a:lnTo>
                  <a:lnTo>
                    <a:pt x="2882" y="102"/>
                  </a:lnTo>
                  <a:lnTo>
                    <a:pt x="2723" y="98"/>
                  </a:lnTo>
                  <a:lnTo>
                    <a:pt x="2676" y="98"/>
                  </a:lnTo>
                  <a:lnTo>
                    <a:pt x="2592" y="102"/>
                  </a:lnTo>
                  <a:lnTo>
                    <a:pt x="2573" y="79"/>
                  </a:lnTo>
                  <a:lnTo>
                    <a:pt x="2545" y="65"/>
                  </a:lnTo>
                  <a:lnTo>
                    <a:pt x="2499" y="65"/>
                  </a:lnTo>
                  <a:lnTo>
                    <a:pt x="2466" y="65"/>
                  </a:lnTo>
                  <a:lnTo>
                    <a:pt x="2457" y="51"/>
                  </a:lnTo>
                  <a:lnTo>
                    <a:pt x="2457" y="51"/>
                  </a:lnTo>
                  <a:lnTo>
                    <a:pt x="2443" y="65"/>
                  </a:lnTo>
                  <a:lnTo>
                    <a:pt x="2415" y="98"/>
                  </a:lnTo>
                  <a:lnTo>
                    <a:pt x="2387" y="140"/>
                  </a:lnTo>
                  <a:lnTo>
                    <a:pt x="2377" y="163"/>
                  </a:lnTo>
                  <a:lnTo>
                    <a:pt x="2377" y="182"/>
                  </a:lnTo>
                  <a:lnTo>
                    <a:pt x="2377" y="182"/>
                  </a:lnTo>
                  <a:lnTo>
                    <a:pt x="2373" y="187"/>
                  </a:lnTo>
                  <a:lnTo>
                    <a:pt x="2359" y="196"/>
                  </a:lnTo>
                  <a:lnTo>
                    <a:pt x="2335" y="196"/>
                  </a:lnTo>
                  <a:lnTo>
                    <a:pt x="2317" y="196"/>
                  </a:lnTo>
                  <a:lnTo>
                    <a:pt x="2298" y="191"/>
                  </a:lnTo>
                  <a:lnTo>
                    <a:pt x="2251" y="196"/>
                  </a:lnTo>
                  <a:lnTo>
                    <a:pt x="2134" y="271"/>
                  </a:lnTo>
                  <a:lnTo>
                    <a:pt x="2106" y="289"/>
                  </a:lnTo>
                  <a:lnTo>
                    <a:pt x="2078" y="247"/>
                  </a:lnTo>
                  <a:lnTo>
                    <a:pt x="2032" y="280"/>
                  </a:lnTo>
                  <a:lnTo>
                    <a:pt x="2032" y="280"/>
                  </a:lnTo>
                  <a:lnTo>
                    <a:pt x="2022" y="266"/>
                  </a:lnTo>
                  <a:lnTo>
                    <a:pt x="2013" y="257"/>
                  </a:lnTo>
                  <a:lnTo>
                    <a:pt x="1994" y="247"/>
                  </a:lnTo>
                  <a:lnTo>
                    <a:pt x="1976" y="243"/>
                  </a:lnTo>
                  <a:lnTo>
                    <a:pt x="1948" y="247"/>
                  </a:lnTo>
                  <a:lnTo>
                    <a:pt x="1915" y="261"/>
                  </a:lnTo>
                  <a:lnTo>
                    <a:pt x="1877" y="294"/>
                  </a:lnTo>
                  <a:lnTo>
                    <a:pt x="1891" y="327"/>
                  </a:lnTo>
                  <a:lnTo>
                    <a:pt x="1891" y="327"/>
                  </a:lnTo>
                  <a:lnTo>
                    <a:pt x="1896" y="341"/>
                  </a:lnTo>
                  <a:lnTo>
                    <a:pt x="1901" y="355"/>
                  </a:lnTo>
                  <a:lnTo>
                    <a:pt x="1901" y="369"/>
                  </a:lnTo>
                  <a:lnTo>
                    <a:pt x="1896" y="378"/>
                  </a:lnTo>
                  <a:lnTo>
                    <a:pt x="1877" y="387"/>
                  </a:lnTo>
                  <a:lnTo>
                    <a:pt x="1845" y="383"/>
                  </a:lnTo>
                  <a:lnTo>
                    <a:pt x="1798" y="373"/>
                  </a:lnTo>
                  <a:lnTo>
                    <a:pt x="1798" y="373"/>
                  </a:lnTo>
                  <a:lnTo>
                    <a:pt x="1765" y="392"/>
                  </a:lnTo>
                  <a:lnTo>
                    <a:pt x="1737" y="411"/>
                  </a:lnTo>
                  <a:lnTo>
                    <a:pt x="1714" y="439"/>
                  </a:lnTo>
                  <a:lnTo>
                    <a:pt x="1714" y="439"/>
                  </a:lnTo>
                  <a:lnTo>
                    <a:pt x="1677" y="486"/>
                  </a:lnTo>
                  <a:lnTo>
                    <a:pt x="1667" y="500"/>
                  </a:lnTo>
                  <a:lnTo>
                    <a:pt x="1625" y="504"/>
                  </a:lnTo>
                  <a:lnTo>
                    <a:pt x="1597" y="486"/>
                  </a:lnTo>
                  <a:lnTo>
                    <a:pt x="1597" y="486"/>
                  </a:lnTo>
                  <a:lnTo>
                    <a:pt x="1588" y="486"/>
                  </a:lnTo>
                  <a:lnTo>
                    <a:pt x="1569" y="481"/>
                  </a:lnTo>
                  <a:lnTo>
                    <a:pt x="1569" y="481"/>
                  </a:lnTo>
                  <a:lnTo>
                    <a:pt x="1518" y="467"/>
                  </a:lnTo>
                  <a:lnTo>
                    <a:pt x="1494" y="476"/>
                  </a:lnTo>
                  <a:lnTo>
                    <a:pt x="1466" y="476"/>
                  </a:lnTo>
                  <a:lnTo>
                    <a:pt x="1466" y="476"/>
                  </a:lnTo>
                  <a:lnTo>
                    <a:pt x="1434" y="486"/>
                  </a:lnTo>
                  <a:lnTo>
                    <a:pt x="1387" y="495"/>
                  </a:lnTo>
                  <a:lnTo>
                    <a:pt x="1387" y="495"/>
                  </a:lnTo>
                  <a:lnTo>
                    <a:pt x="1364" y="490"/>
                  </a:lnTo>
                  <a:lnTo>
                    <a:pt x="1345" y="490"/>
                  </a:lnTo>
                  <a:lnTo>
                    <a:pt x="1312" y="453"/>
                  </a:lnTo>
                  <a:lnTo>
                    <a:pt x="1312" y="453"/>
                  </a:lnTo>
                  <a:lnTo>
                    <a:pt x="1308" y="448"/>
                  </a:lnTo>
                  <a:lnTo>
                    <a:pt x="1289" y="444"/>
                  </a:lnTo>
                  <a:lnTo>
                    <a:pt x="1289" y="444"/>
                  </a:lnTo>
                  <a:lnTo>
                    <a:pt x="1266" y="453"/>
                  </a:lnTo>
                  <a:lnTo>
                    <a:pt x="1228" y="481"/>
                  </a:lnTo>
                  <a:lnTo>
                    <a:pt x="1177" y="514"/>
                  </a:lnTo>
                  <a:lnTo>
                    <a:pt x="1177" y="514"/>
                  </a:lnTo>
                  <a:lnTo>
                    <a:pt x="1121" y="565"/>
                  </a:lnTo>
                  <a:lnTo>
                    <a:pt x="1055" y="616"/>
                  </a:lnTo>
                  <a:lnTo>
                    <a:pt x="967" y="686"/>
                  </a:lnTo>
                  <a:lnTo>
                    <a:pt x="855" y="766"/>
                  </a:lnTo>
                  <a:lnTo>
                    <a:pt x="728" y="850"/>
                  </a:lnTo>
                  <a:lnTo>
                    <a:pt x="579" y="934"/>
                  </a:lnTo>
                  <a:lnTo>
                    <a:pt x="504" y="976"/>
                  </a:lnTo>
                  <a:lnTo>
                    <a:pt x="420" y="1018"/>
                  </a:lnTo>
                  <a:lnTo>
                    <a:pt x="420" y="1018"/>
                  </a:lnTo>
                  <a:lnTo>
                    <a:pt x="411" y="1023"/>
                  </a:lnTo>
                  <a:lnTo>
                    <a:pt x="401" y="1032"/>
                  </a:lnTo>
                  <a:lnTo>
                    <a:pt x="392" y="1051"/>
                  </a:lnTo>
                  <a:lnTo>
                    <a:pt x="383" y="1074"/>
                  </a:lnTo>
                  <a:lnTo>
                    <a:pt x="373" y="1107"/>
                  </a:lnTo>
                  <a:lnTo>
                    <a:pt x="369" y="1154"/>
                  </a:lnTo>
                  <a:lnTo>
                    <a:pt x="369" y="1214"/>
                  </a:lnTo>
                  <a:lnTo>
                    <a:pt x="369" y="1214"/>
                  </a:lnTo>
                  <a:lnTo>
                    <a:pt x="364" y="1378"/>
                  </a:lnTo>
                  <a:lnTo>
                    <a:pt x="364" y="1574"/>
                  </a:lnTo>
                  <a:lnTo>
                    <a:pt x="355" y="1756"/>
                  </a:lnTo>
                  <a:lnTo>
                    <a:pt x="345" y="1826"/>
                  </a:lnTo>
                  <a:lnTo>
                    <a:pt x="336" y="1878"/>
                  </a:lnTo>
                  <a:lnTo>
                    <a:pt x="336" y="1878"/>
                  </a:lnTo>
                  <a:lnTo>
                    <a:pt x="303" y="1971"/>
                  </a:lnTo>
                  <a:lnTo>
                    <a:pt x="266" y="2074"/>
                  </a:lnTo>
                  <a:lnTo>
                    <a:pt x="219" y="2186"/>
                  </a:lnTo>
                  <a:lnTo>
                    <a:pt x="187" y="2275"/>
                  </a:lnTo>
                  <a:lnTo>
                    <a:pt x="107" y="2387"/>
                  </a:lnTo>
                  <a:lnTo>
                    <a:pt x="107" y="2387"/>
                  </a:lnTo>
                  <a:lnTo>
                    <a:pt x="84" y="2429"/>
                  </a:lnTo>
                  <a:lnTo>
                    <a:pt x="56" y="2476"/>
                  </a:lnTo>
                  <a:lnTo>
                    <a:pt x="32" y="2536"/>
                  </a:lnTo>
                  <a:lnTo>
                    <a:pt x="14" y="2607"/>
                  </a:lnTo>
                  <a:lnTo>
                    <a:pt x="4" y="2644"/>
                  </a:lnTo>
                  <a:lnTo>
                    <a:pt x="0" y="2681"/>
                  </a:lnTo>
                  <a:lnTo>
                    <a:pt x="0" y="2714"/>
                  </a:lnTo>
                  <a:lnTo>
                    <a:pt x="4" y="2751"/>
                  </a:lnTo>
                  <a:lnTo>
                    <a:pt x="14" y="2789"/>
                  </a:lnTo>
                  <a:lnTo>
                    <a:pt x="28" y="2821"/>
                  </a:lnTo>
                  <a:lnTo>
                    <a:pt x="28" y="2821"/>
                  </a:lnTo>
                  <a:lnTo>
                    <a:pt x="65" y="2887"/>
                  </a:lnTo>
                  <a:lnTo>
                    <a:pt x="107" y="2938"/>
                  </a:lnTo>
                  <a:lnTo>
                    <a:pt x="149" y="2980"/>
                  </a:lnTo>
                  <a:lnTo>
                    <a:pt x="187" y="3013"/>
                  </a:lnTo>
                  <a:lnTo>
                    <a:pt x="219" y="3041"/>
                  </a:lnTo>
                  <a:lnTo>
                    <a:pt x="247" y="3060"/>
                  </a:lnTo>
                  <a:lnTo>
                    <a:pt x="271" y="3074"/>
                  </a:lnTo>
                  <a:lnTo>
                    <a:pt x="500" y="3237"/>
                  </a:lnTo>
                  <a:lnTo>
                    <a:pt x="500" y="3237"/>
                  </a:lnTo>
                  <a:lnTo>
                    <a:pt x="528" y="3251"/>
                  </a:lnTo>
                  <a:lnTo>
                    <a:pt x="556" y="3265"/>
                  </a:lnTo>
                  <a:lnTo>
                    <a:pt x="588" y="3279"/>
                  </a:lnTo>
                  <a:lnTo>
                    <a:pt x="630" y="3289"/>
                  </a:lnTo>
                  <a:lnTo>
                    <a:pt x="672" y="3293"/>
                  </a:lnTo>
                  <a:lnTo>
                    <a:pt x="719" y="3289"/>
                  </a:lnTo>
                  <a:lnTo>
                    <a:pt x="738" y="3279"/>
                  </a:lnTo>
                  <a:lnTo>
                    <a:pt x="761" y="3270"/>
                  </a:lnTo>
                  <a:lnTo>
                    <a:pt x="761" y="3270"/>
                  </a:lnTo>
                  <a:lnTo>
                    <a:pt x="803" y="3251"/>
                  </a:lnTo>
                  <a:lnTo>
                    <a:pt x="845" y="3237"/>
                  </a:lnTo>
                  <a:lnTo>
                    <a:pt x="883" y="3223"/>
                  </a:lnTo>
                  <a:lnTo>
                    <a:pt x="920" y="3219"/>
                  </a:lnTo>
                  <a:lnTo>
                    <a:pt x="981" y="3214"/>
                  </a:lnTo>
                  <a:lnTo>
                    <a:pt x="1013" y="3214"/>
                  </a:lnTo>
                  <a:lnTo>
                    <a:pt x="1018" y="3223"/>
                  </a:lnTo>
                  <a:close/>
                </a:path>
              </a:pathLst>
            </a:custGeom>
            <a:solidFill>
              <a:srgbClr val="C9CA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88" name="Freeform 8"/>
            <p:cNvSpPr>
              <a:spLocks/>
            </p:cNvSpPr>
            <p:nvPr/>
          </p:nvSpPr>
          <p:spPr bwMode="auto">
            <a:xfrm>
              <a:off x="478" y="756"/>
              <a:ext cx="4890" cy="3307"/>
            </a:xfrm>
            <a:custGeom>
              <a:avLst/>
              <a:gdLst/>
              <a:ahLst/>
              <a:cxnLst>
                <a:cxn ang="0">
                  <a:pos x="2938" y="3223"/>
                </a:cxn>
                <a:cxn ang="0">
                  <a:pos x="3050" y="3265"/>
                </a:cxn>
                <a:cxn ang="0">
                  <a:pos x="3097" y="3303"/>
                </a:cxn>
                <a:cxn ang="0">
                  <a:pos x="3199" y="3279"/>
                </a:cxn>
                <a:cxn ang="0">
                  <a:pos x="3288" y="3242"/>
                </a:cxn>
                <a:cxn ang="0">
                  <a:pos x="3452" y="3233"/>
                </a:cxn>
                <a:cxn ang="0">
                  <a:pos x="4199" y="3233"/>
                </a:cxn>
                <a:cxn ang="0">
                  <a:pos x="4872" y="1602"/>
                </a:cxn>
                <a:cxn ang="0">
                  <a:pos x="4797" y="1336"/>
                </a:cxn>
                <a:cxn ang="0">
                  <a:pos x="4675" y="1121"/>
                </a:cxn>
                <a:cxn ang="0">
                  <a:pos x="4587" y="869"/>
                </a:cxn>
                <a:cxn ang="0">
                  <a:pos x="4545" y="537"/>
                </a:cxn>
                <a:cxn ang="0">
                  <a:pos x="4545" y="182"/>
                </a:cxn>
                <a:cxn ang="0">
                  <a:pos x="4503" y="140"/>
                </a:cxn>
                <a:cxn ang="0">
                  <a:pos x="4344" y="42"/>
                </a:cxn>
                <a:cxn ang="0">
                  <a:pos x="4040" y="28"/>
                </a:cxn>
                <a:cxn ang="0">
                  <a:pos x="3405" y="18"/>
                </a:cxn>
                <a:cxn ang="0">
                  <a:pos x="3045" y="126"/>
                </a:cxn>
                <a:cxn ang="0">
                  <a:pos x="2970" y="196"/>
                </a:cxn>
                <a:cxn ang="0">
                  <a:pos x="2938" y="210"/>
                </a:cxn>
                <a:cxn ang="0">
                  <a:pos x="2910" y="159"/>
                </a:cxn>
                <a:cxn ang="0">
                  <a:pos x="2592" y="102"/>
                </a:cxn>
                <a:cxn ang="0">
                  <a:pos x="2466" y="65"/>
                </a:cxn>
                <a:cxn ang="0">
                  <a:pos x="2415" y="98"/>
                </a:cxn>
                <a:cxn ang="0">
                  <a:pos x="2377" y="182"/>
                </a:cxn>
                <a:cxn ang="0">
                  <a:pos x="2317" y="196"/>
                </a:cxn>
                <a:cxn ang="0">
                  <a:pos x="2106" y="289"/>
                </a:cxn>
                <a:cxn ang="0">
                  <a:pos x="2022" y="266"/>
                </a:cxn>
                <a:cxn ang="0">
                  <a:pos x="1948" y="247"/>
                </a:cxn>
                <a:cxn ang="0">
                  <a:pos x="1891" y="327"/>
                </a:cxn>
                <a:cxn ang="0">
                  <a:pos x="1896" y="378"/>
                </a:cxn>
                <a:cxn ang="0">
                  <a:pos x="1798" y="373"/>
                </a:cxn>
                <a:cxn ang="0">
                  <a:pos x="1714" y="439"/>
                </a:cxn>
                <a:cxn ang="0">
                  <a:pos x="1597" y="486"/>
                </a:cxn>
                <a:cxn ang="0">
                  <a:pos x="1569" y="481"/>
                </a:cxn>
                <a:cxn ang="0">
                  <a:pos x="1466" y="476"/>
                </a:cxn>
                <a:cxn ang="0">
                  <a:pos x="1364" y="490"/>
                </a:cxn>
                <a:cxn ang="0">
                  <a:pos x="1308" y="448"/>
                </a:cxn>
                <a:cxn ang="0">
                  <a:pos x="1228" y="481"/>
                </a:cxn>
                <a:cxn ang="0">
                  <a:pos x="1055" y="616"/>
                </a:cxn>
                <a:cxn ang="0">
                  <a:pos x="579" y="934"/>
                </a:cxn>
                <a:cxn ang="0">
                  <a:pos x="411" y="1023"/>
                </a:cxn>
                <a:cxn ang="0">
                  <a:pos x="373" y="1107"/>
                </a:cxn>
                <a:cxn ang="0">
                  <a:pos x="364" y="1378"/>
                </a:cxn>
                <a:cxn ang="0">
                  <a:pos x="336" y="1878"/>
                </a:cxn>
                <a:cxn ang="0">
                  <a:pos x="219" y="2186"/>
                </a:cxn>
                <a:cxn ang="0">
                  <a:pos x="84" y="2429"/>
                </a:cxn>
                <a:cxn ang="0">
                  <a:pos x="4" y="2644"/>
                </a:cxn>
                <a:cxn ang="0">
                  <a:pos x="14" y="2789"/>
                </a:cxn>
                <a:cxn ang="0">
                  <a:pos x="107" y="2938"/>
                </a:cxn>
                <a:cxn ang="0">
                  <a:pos x="247" y="3060"/>
                </a:cxn>
                <a:cxn ang="0">
                  <a:pos x="528" y="3251"/>
                </a:cxn>
                <a:cxn ang="0">
                  <a:pos x="672" y="3293"/>
                </a:cxn>
                <a:cxn ang="0">
                  <a:pos x="761" y="3270"/>
                </a:cxn>
                <a:cxn ang="0">
                  <a:pos x="920" y="3219"/>
                </a:cxn>
              </a:cxnLst>
              <a:rect l="0" t="0" r="r" b="b"/>
              <a:pathLst>
                <a:path w="4890" h="3307">
                  <a:moveTo>
                    <a:pt x="1018" y="3223"/>
                  </a:moveTo>
                  <a:lnTo>
                    <a:pt x="2919" y="3223"/>
                  </a:lnTo>
                  <a:lnTo>
                    <a:pt x="2919" y="3223"/>
                  </a:lnTo>
                  <a:lnTo>
                    <a:pt x="2938" y="3223"/>
                  </a:lnTo>
                  <a:lnTo>
                    <a:pt x="2975" y="3233"/>
                  </a:lnTo>
                  <a:lnTo>
                    <a:pt x="2999" y="3237"/>
                  </a:lnTo>
                  <a:lnTo>
                    <a:pt x="3027" y="3247"/>
                  </a:lnTo>
                  <a:lnTo>
                    <a:pt x="3050" y="3265"/>
                  </a:lnTo>
                  <a:lnTo>
                    <a:pt x="3073" y="3284"/>
                  </a:lnTo>
                  <a:lnTo>
                    <a:pt x="3073" y="3284"/>
                  </a:lnTo>
                  <a:lnTo>
                    <a:pt x="3083" y="3293"/>
                  </a:lnTo>
                  <a:lnTo>
                    <a:pt x="3097" y="3303"/>
                  </a:lnTo>
                  <a:lnTo>
                    <a:pt x="3125" y="3307"/>
                  </a:lnTo>
                  <a:lnTo>
                    <a:pt x="3153" y="3303"/>
                  </a:lnTo>
                  <a:lnTo>
                    <a:pt x="3176" y="3293"/>
                  </a:lnTo>
                  <a:lnTo>
                    <a:pt x="3199" y="3279"/>
                  </a:lnTo>
                  <a:lnTo>
                    <a:pt x="3223" y="3265"/>
                  </a:lnTo>
                  <a:lnTo>
                    <a:pt x="3237" y="3251"/>
                  </a:lnTo>
                  <a:lnTo>
                    <a:pt x="3237" y="3251"/>
                  </a:lnTo>
                  <a:lnTo>
                    <a:pt x="3288" y="3242"/>
                  </a:lnTo>
                  <a:lnTo>
                    <a:pt x="3358" y="3233"/>
                  </a:lnTo>
                  <a:lnTo>
                    <a:pt x="3358" y="3233"/>
                  </a:lnTo>
                  <a:lnTo>
                    <a:pt x="3414" y="3233"/>
                  </a:lnTo>
                  <a:lnTo>
                    <a:pt x="3452" y="3233"/>
                  </a:lnTo>
                  <a:lnTo>
                    <a:pt x="3484" y="3233"/>
                  </a:lnTo>
                  <a:lnTo>
                    <a:pt x="3484" y="3233"/>
                  </a:lnTo>
                  <a:lnTo>
                    <a:pt x="3718" y="3237"/>
                  </a:lnTo>
                  <a:lnTo>
                    <a:pt x="4199" y="3233"/>
                  </a:lnTo>
                  <a:lnTo>
                    <a:pt x="4890" y="3228"/>
                  </a:lnTo>
                  <a:lnTo>
                    <a:pt x="4881" y="1644"/>
                  </a:lnTo>
                  <a:lnTo>
                    <a:pt x="4881" y="1644"/>
                  </a:lnTo>
                  <a:lnTo>
                    <a:pt x="4872" y="1602"/>
                  </a:lnTo>
                  <a:lnTo>
                    <a:pt x="4862" y="1551"/>
                  </a:lnTo>
                  <a:lnTo>
                    <a:pt x="4848" y="1490"/>
                  </a:lnTo>
                  <a:lnTo>
                    <a:pt x="4825" y="1415"/>
                  </a:lnTo>
                  <a:lnTo>
                    <a:pt x="4797" y="1336"/>
                  </a:lnTo>
                  <a:lnTo>
                    <a:pt x="4755" y="1252"/>
                  </a:lnTo>
                  <a:lnTo>
                    <a:pt x="4703" y="1168"/>
                  </a:lnTo>
                  <a:lnTo>
                    <a:pt x="4703" y="1168"/>
                  </a:lnTo>
                  <a:lnTo>
                    <a:pt x="4675" y="1121"/>
                  </a:lnTo>
                  <a:lnTo>
                    <a:pt x="4652" y="1074"/>
                  </a:lnTo>
                  <a:lnTo>
                    <a:pt x="4633" y="1027"/>
                  </a:lnTo>
                  <a:lnTo>
                    <a:pt x="4615" y="976"/>
                  </a:lnTo>
                  <a:lnTo>
                    <a:pt x="4587" y="869"/>
                  </a:lnTo>
                  <a:lnTo>
                    <a:pt x="4568" y="766"/>
                  </a:lnTo>
                  <a:lnTo>
                    <a:pt x="4554" y="677"/>
                  </a:lnTo>
                  <a:lnTo>
                    <a:pt x="4549" y="602"/>
                  </a:lnTo>
                  <a:lnTo>
                    <a:pt x="4545" y="537"/>
                  </a:lnTo>
                  <a:lnTo>
                    <a:pt x="4549" y="229"/>
                  </a:lnTo>
                  <a:lnTo>
                    <a:pt x="4549" y="229"/>
                  </a:lnTo>
                  <a:lnTo>
                    <a:pt x="4549" y="201"/>
                  </a:lnTo>
                  <a:lnTo>
                    <a:pt x="4545" y="182"/>
                  </a:lnTo>
                  <a:lnTo>
                    <a:pt x="4540" y="173"/>
                  </a:lnTo>
                  <a:lnTo>
                    <a:pt x="4535" y="168"/>
                  </a:lnTo>
                  <a:lnTo>
                    <a:pt x="4535" y="168"/>
                  </a:lnTo>
                  <a:lnTo>
                    <a:pt x="4503" y="140"/>
                  </a:lnTo>
                  <a:lnTo>
                    <a:pt x="4442" y="98"/>
                  </a:lnTo>
                  <a:lnTo>
                    <a:pt x="4409" y="74"/>
                  </a:lnTo>
                  <a:lnTo>
                    <a:pt x="4376" y="56"/>
                  </a:lnTo>
                  <a:lnTo>
                    <a:pt x="4344" y="42"/>
                  </a:lnTo>
                  <a:lnTo>
                    <a:pt x="4311" y="37"/>
                  </a:lnTo>
                  <a:lnTo>
                    <a:pt x="4311" y="37"/>
                  </a:lnTo>
                  <a:lnTo>
                    <a:pt x="4204" y="32"/>
                  </a:lnTo>
                  <a:lnTo>
                    <a:pt x="4040" y="28"/>
                  </a:lnTo>
                  <a:lnTo>
                    <a:pt x="3863" y="18"/>
                  </a:lnTo>
                  <a:lnTo>
                    <a:pt x="3788" y="9"/>
                  </a:lnTo>
                  <a:lnTo>
                    <a:pt x="3732" y="0"/>
                  </a:lnTo>
                  <a:lnTo>
                    <a:pt x="3405" y="18"/>
                  </a:lnTo>
                  <a:lnTo>
                    <a:pt x="3405" y="18"/>
                  </a:lnTo>
                  <a:lnTo>
                    <a:pt x="3227" y="65"/>
                  </a:lnTo>
                  <a:lnTo>
                    <a:pt x="3097" y="107"/>
                  </a:lnTo>
                  <a:lnTo>
                    <a:pt x="3045" y="126"/>
                  </a:lnTo>
                  <a:lnTo>
                    <a:pt x="3017" y="145"/>
                  </a:lnTo>
                  <a:lnTo>
                    <a:pt x="3017" y="145"/>
                  </a:lnTo>
                  <a:lnTo>
                    <a:pt x="2989" y="173"/>
                  </a:lnTo>
                  <a:lnTo>
                    <a:pt x="2970" y="196"/>
                  </a:lnTo>
                  <a:lnTo>
                    <a:pt x="2952" y="210"/>
                  </a:lnTo>
                  <a:lnTo>
                    <a:pt x="2947" y="215"/>
                  </a:lnTo>
                  <a:lnTo>
                    <a:pt x="2938" y="210"/>
                  </a:lnTo>
                  <a:lnTo>
                    <a:pt x="2938" y="210"/>
                  </a:lnTo>
                  <a:lnTo>
                    <a:pt x="2928" y="210"/>
                  </a:lnTo>
                  <a:lnTo>
                    <a:pt x="2924" y="201"/>
                  </a:lnTo>
                  <a:lnTo>
                    <a:pt x="2914" y="187"/>
                  </a:lnTo>
                  <a:lnTo>
                    <a:pt x="2910" y="159"/>
                  </a:lnTo>
                  <a:lnTo>
                    <a:pt x="2882" y="102"/>
                  </a:lnTo>
                  <a:lnTo>
                    <a:pt x="2723" y="98"/>
                  </a:lnTo>
                  <a:lnTo>
                    <a:pt x="2676" y="98"/>
                  </a:lnTo>
                  <a:lnTo>
                    <a:pt x="2592" y="102"/>
                  </a:lnTo>
                  <a:lnTo>
                    <a:pt x="2573" y="79"/>
                  </a:lnTo>
                  <a:lnTo>
                    <a:pt x="2545" y="65"/>
                  </a:lnTo>
                  <a:lnTo>
                    <a:pt x="2499" y="65"/>
                  </a:lnTo>
                  <a:lnTo>
                    <a:pt x="2466" y="65"/>
                  </a:lnTo>
                  <a:lnTo>
                    <a:pt x="2457" y="51"/>
                  </a:lnTo>
                  <a:lnTo>
                    <a:pt x="2457" y="51"/>
                  </a:lnTo>
                  <a:lnTo>
                    <a:pt x="2443" y="65"/>
                  </a:lnTo>
                  <a:lnTo>
                    <a:pt x="2415" y="98"/>
                  </a:lnTo>
                  <a:lnTo>
                    <a:pt x="2387" y="140"/>
                  </a:lnTo>
                  <a:lnTo>
                    <a:pt x="2377" y="163"/>
                  </a:lnTo>
                  <a:lnTo>
                    <a:pt x="2377" y="182"/>
                  </a:lnTo>
                  <a:lnTo>
                    <a:pt x="2377" y="182"/>
                  </a:lnTo>
                  <a:lnTo>
                    <a:pt x="2373" y="187"/>
                  </a:lnTo>
                  <a:lnTo>
                    <a:pt x="2359" y="196"/>
                  </a:lnTo>
                  <a:lnTo>
                    <a:pt x="2335" y="196"/>
                  </a:lnTo>
                  <a:lnTo>
                    <a:pt x="2317" y="196"/>
                  </a:lnTo>
                  <a:lnTo>
                    <a:pt x="2298" y="191"/>
                  </a:lnTo>
                  <a:lnTo>
                    <a:pt x="2251" y="196"/>
                  </a:lnTo>
                  <a:lnTo>
                    <a:pt x="2134" y="271"/>
                  </a:lnTo>
                  <a:lnTo>
                    <a:pt x="2106" y="289"/>
                  </a:lnTo>
                  <a:lnTo>
                    <a:pt x="2078" y="247"/>
                  </a:lnTo>
                  <a:lnTo>
                    <a:pt x="2032" y="280"/>
                  </a:lnTo>
                  <a:lnTo>
                    <a:pt x="2032" y="280"/>
                  </a:lnTo>
                  <a:lnTo>
                    <a:pt x="2022" y="266"/>
                  </a:lnTo>
                  <a:lnTo>
                    <a:pt x="2013" y="257"/>
                  </a:lnTo>
                  <a:lnTo>
                    <a:pt x="1994" y="247"/>
                  </a:lnTo>
                  <a:lnTo>
                    <a:pt x="1976" y="243"/>
                  </a:lnTo>
                  <a:lnTo>
                    <a:pt x="1948" y="247"/>
                  </a:lnTo>
                  <a:lnTo>
                    <a:pt x="1915" y="261"/>
                  </a:lnTo>
                  <a:lnTo>
                    <a:pt x="1877" y="294"/>
                  </a:lnTo>
                  <a:lnTo>
                    <a:pt x="1891" y="327"/>
                  </a:lnTo>
                  <a:lnTo>
                    <a:pt x="1891" y="327"/>
                  </a:lnTo>
                  <a:lnTo>
                    <a:pt x="1896" y="341"/>
                  </a:lnTo>
                  <a:lnTo>
                    <a:pt x="1901" y="355"/>
                  </a:lnTo>
                  <a:lnTo>
                    <a:pt x="1901" y="369"/>
                  </a:lnTo>
                  <a:lnTo>
                    <a:pt x="1896" y="378"/>
                  </a:lnTo>
                  <a:lnTo>
                    <a:pt x="1877" y="387"/>
                  </a:lnTo>
                  <a:lnTo>
                    <a:pt x="1845" y="383"/>
                  </a:lnTo>
                  <a:lnTo>
                    <a:pt x="1798" y="373"/>
                  </a:lnTo>
                  <a:lnTo>
                    <a:pt x="1798" y="373"/>
                  </a:lnTo>
                  <a:lnTo>
                    <a:pt x="1765" y="392"/>
                  </a:lnTo>
                  <a:lnTo>
                    <a:pt x="1737" y="411"/>
                  </a:lnTo>
                  <a:lnTo>
                    <a:pt x="1714" y="439"/>
                  </a:lnTo>
                  <a:lnTo>
                    <a:pt x="1714" y="439"/>
                  </a:lnTo>
                  <a:lnTo>
                    <a:pt x="1677" y="486"/>
                  </a:lnTo>
                  <a:lnTo>
                    <a:pt x="1667" y="500"/>
                  </a:lnTo>
                  <a:lnTo>
                    <a:pt x="1625" y="504"/>
                  </a:lnTo>
                  <a:lnTo>
                    <a:pt x="1597" y="486"/>
                  </a:lnTo>
                  <a:lnTo>
                    <a:pt x="1597" y="486"/>
                  </a:lnTo>
                  <a:lnTo>
                    <a:pt x="1588" y="486"/>
                  </a:lnTo>
                  <a:lnTo>
                    <a:pt x="1569" y="481"/>
                  </a:lnTo>
                  <a:lnTo>
                    <a:pt x="1569" y="481"/>
                  </a:lnTo>
                  <a:lnTo>
                    <a:pt x="1518" y="467"/>
                  </a:lnTo>
                  <a:lnTo>
                    <a:pt x="1494" y="476"/>
                  </a:lnTo>
                  <a:lnTo>
                    <a:pt x="1466" y="476"/>
                  </a:lnTo>
                  <a:lnTo>
                    <a:pt x="1466" y="476"/>
                  </a:lnTo>
                  <a:lnTo>
                    <a:pt x="1434" y="486"/>
                  </a:lnTo>
                  <a:lnTo>
                    <a:pt x="1387" y="495"/>
                  </a:lnTo>
                  <a:lnTo>
                    <a:pt x="1387" y="495"/>
                  </a:lnTo>
                  <a:lnTo>
                    <a:pt x="1364" y="490"/>
                  </a:lnTo>
                  <a:lnTo>
                    <a:pt x="1345" y="490"/>
                  </a:lnTo>
                  <a:lnTo>
                    <a:pt x="1312" y="453"/>
                  </a:lnTo>
                  <a:lnTo>
                    <a:pt x="1312" y="453"/>
                  </a:lnTo>
                  <a:lnTo>
                    <a:pt x="1308" y="448"/>
                  </a:lnTo>
                  <a:lnTo>
                    <a:pt x="1289" y="444"/>
                  </a:lnTo>
                  <a:lnTo>
                    <a:pt x="1289" y="444"/>
                  </a:lnTo>
                  <a:lnTo>
                    <a:pt x="1266" y="453"/>
                  </a:lnTo>
                  <a:lnTo>
                    <a:pt x="1228" y="481"/>
                  </a:lnTo>
                  <a:lnTo>
                    <a:pt x="1177" y="514"/>
                  </a:lnTo>
                  <a:lnTo>
                    <a:pt x="1177" y="514"/>
                  </a:lnTo>
                  <a:lnTo>
                    <a:pt x="1121" y="565"/>
                  </a:lnTo>
                  <a:lnTo>
                    <a:pt x="1055" y="616"/>
                  </a:lnTo>
                  <a:lnTo>
                    <a:pt x="967" y="686"/>
                  </a:lnTo>
                  <a:lnTo>
                    <a:pt x="855" y="766"/>
                  </a:lnTo>
                  <a:lnTo>
                    <a:pt x="728" y="850"/>
                  </a:lnTo>
                  <a:lnTo>
                    <a:pt x="579" y="934"/>
                  </a:lnTo>
                  <a:lnTo>
                    <a:pt x="504" y="976"/>
                  </a:lnTo>
                  <a:lnTo>
                    <a:pt x="420" y="1018"/>
                  </a:lnTo>
                  <a:lnTo>
                    <a:pt x="420" y="1018"/>
                  </a:lnTo>
                  <a:lnTo>
                    <a:pt x="411" y="1023"/>
                  </a:lnTo>
                  <a:lnTo>
                    <a:pt x="401" y="1032"/>
                  </a:lnTo>
                  <a:lnTo>
                    <a:pt x="392" y="1051"/>
                  </a:lnTo>
                  <a:lnTo>
                    <a:pt x="383" y="1074"/>
                  </a:lnTo>
                  <a:lnTo>
                    <a:pt x="373" y="1107"/>
                  </a:lnTo>
                  <a:lnTo>
                    <a:pt x="369" y="1154"/>
                  </a:lnTo>
                  <a:lnTo>
                    <a:pt x="369" y="1214"/>
                  </a:lnTo>
                  <a:lnTo>
                    <a:pt x="369" y="1214"/>
                  </a:lnTo>
                  <a:lnTo>
                    <a:pt x="364" y="1378"/>
                  </a:lnTo>
                  <a:lnTo>
                    <a:pt x="364" y="1574"/>
                  </a:lnTo>
                  <a:lnTo>
                    <a:pt x="355" y="1756"/>
                  </a:lnTo>
                  <a:lnTo>
                    <a:pt x="345" y="1826"/>
                  </a:lnTo>
                  <a:lnTo>
                    <a:pt x="336" y="1878"/>
                  </a:lnTo>
                  <a:lnTo>
                    <a:pt x="336" y="1878"/>
                  </a:lnTo>
                  <a:lnTo>
                    <a:pt x="303" y="1971"/>
                  </a:lnTo>
                  <a:lnTo>
                    <a:pt x="266" y="2074"/>
                  </a:lnTo>
                  <a:lnTo>
                    <a:pt x="219" y="2186"/>
                  </a:lnTo>
                  <a:lnTo>
                    <a:pt x="187" y="2275"/>
                  </a:lnTo>
                  <a:lnTo>
                    <a:pt x="107" y="2387"/>
                  </a:lnTo>
                  <a:lnTo>
                    <a:pt x="107" y="2387"/>
                  </a:lnTo>
                  <a:lnTo>
                    <a:pt x="84" y="2429"/>
                  </a:lnTo>
                  <a:lnTo>
                    <a:pt x="56" y="2476"/>
                  </a:lnTo>
                  <a:lnTo>
                    <a:pt x="32" y="2536"/>
                  </a:lnTo>
                  <a:lnTo>
                    <a:pt x="14" y="2607"/>
                  </a:lnTo>
                  <a:lnTo>
                    <a:pt x="4" y="2644"/>
                  </a:lnTo>
                  <a:lnTo>
                    <a:pt x="0" y="2681"/>
                  </a:lnTo>
                  <a:lnTo>
                    <a:pt x="0" y="2714"/>
                  </a:lnTo>
                  <a:lnTo>
                    <a:pt x="4" y="2751"/>
                  </a:lnTo>
                  <a:lnTo>
                    <a:pt x="14" y="2789"/>
                  </a:lnTo>
                  <a:lnTo>
                    <a:pt x="28" y="2821"/>
                  </a:lnTo>
                  <a:lnTo>
                    <a:pt x="28" y="2821"/>
                  </a:lnTo>
                  <a:lnTo>
                    <a:pt x="65" y="2887"/>
                  </a:lnTo>
                  <a:lnTo>
                    <a:pt x="107" y="2938"/>
                  </a:lnTo>
                  <a:lnTo>
                    <a:pt x="149" y="2980"/>
                  </a:lnTo>
                  <a:lnTo>
                    <a:pt x="187" y="3013"/>
                  </a:lnTo>
                  <a:lnTo>
                    <a:pt x="219" y="3041"/>
                  </a:lnTo>
                  <a:lnTo>
                    <a:pt x="247" y="3060"/>
                  </a:lnTo>
                  <a:lnTo>
                    <a:pt x="271" y="3074"/>
                  </a:lnTo>
                  <a:lnTo>
                    <a:pt x="500" y="3237"/>
                  </a:lnTo>
                  <a:lnTo>
                    <a:pt x="500" y="3237"/>
                  </a:lnTo>
                  <a:lnTo>
                    <a:pt x="528" y="3251"/>
                  </a:lnTo>
                  <a:lnTo>
                    <a:pt x="556" y="3265"/>
                  </a:lnTo>
                  <a:lnTo>
                    <a:pt x="588" y="3279"/>
                  </a:lnTo>
                  <a:lnTo>
                    <a:pt x="630" y="3289"/>
                  </a:lnTo>
                  <a:lnTo>
                    <a:pt x="672" y="3293"/>
                  </a:lnTo>
                  <a:lnTo>
                    <a:pt x="719" y="3289"/>
                  </a:lnTo>
                  <a:lnTo>
                    <a:pt x="738" y="3279"/>
                  </a:lnTo>
                  <a:lnTo>
                    <a:pt x="761" y="3270"/>
                  </a:lnTo>
                  <a:lnTo>
                    <a:pt x="761" y="3270"/>
                  </a:lnTo>
                  <a:lnTo>
                    <a:pt x="803" y="3251"/>
                  </a:lnTo>
                  <a:lnTo>
                    <a:pt x="845" y="3237"/>
                  </a:lnTo>
                  <a:lnTo>
                    <a:pt x="883" y="3223"/>
                  </a:lnTo>
                  <a:lnTo>
                    <a:pt x="920" y="3219"/>
                  </a:lnTo>
                  <a:lnTo>
                    <a:pt x="981" y="3214"/>
                  </a:lnTo>
                  <a:lnTo>
                    <a:pt x="1013" y="3214"/>
                  </a:lnTo>
                </a:path>
              </a:pathLst>
            </a:custGeom>
            <a:noFill/>
            <a:ln w="147638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89" name="Freeform 9"/>
            <p:cNvSpPr>
              <a:spLocks/>
            </p:cNvSpPr>
            <p:nvPr/>
          </p:nvSpPr>
          <p:spPr bwMode="auto">
            <a:xfrm>
              <a:off x="478" y="2629"/>
              <a:ext cx="3484" cy="1434"/>
            </a:xfrm>
            <a:custGeom>
              <a:avLst/>
              <a:gdLst/>
              <a:ahLst/>
              <a:cxnLst>
                <a:cxn ang="0">
                  <a:pos x="3484" y="1364"/>
                </a:cxn>
                <a:cxn ang="0">
                  <a:pos x="3475" y="1004"/>
                </a:cxn>
                <a:cxn ang="0">
                  <a:pos x="2064" y="491"/>
                </a:cxn>
                <a:cxn ang="0">
                  <a:pos x="1252" y="79"/>
                </a:cxn>
                <a:cxn ang="0">
                  <a:pos x="336" y="5"/>
                </a:cxn>
                <a:cxn ang="0">
                  <a:pos x="336" y="5"/>
                </a:cxn>
                <a:cxn ang="0">
                  <a:pos x="303" y="98"/>
                </a:cxn>
                <a:cxn ang="0">
                  <a:pos x="219" y="318"/>
                </a:cxn>
                <a:cxn ang="0">
                  <a:pos x="107" y="514"/>
                </a:cxn>
                <a:cxn ang="0">
                  <a:pos x="84" y="561"/>
                </a:cxn>
                <a:cxn ang="0">
                  <a:pos x="32" y="668"/>
                </a:cxn>
                <a:cxn ang="0">
                  <a:pos x="4" y="771"/>
                </a:cxn>
                <a:cxn ang="0">
                  <a:pos x="0" y="846"/>
                </a:cxn>
                <a:cxn ang="0">
                  <a:pos x="14" y="916"/>
                </a:cxn>
                <a:cxn ang="0">
                  <a:pos x="28" y="953"/>
                </a:cxn>
                <a:cxn ang="0">
                  <a:pos x="107" y="1065"/>
                </a:cxn>
                <a:cxn ang="0">
                  <a:pos x="187" y="1145"/>
                </a:cxn>
                <a:cxn ang="0">
                  <a:pos x="247" y="1187"/>
                </a:cxn>
                <a:cxn ang="0">
                  <a:pos x="500" y="1364"/>
                </a:cxn>
                <a:cxn ang="0">
                  <a:pos x="528" y="1378"/>
                </a:cxn>
                <a:cxn ang="0">
                  <a:pos x="588" y="1406"/>
                </a:cxn>
                <a:cxn ang="0">
                  <a:pos x="672" y="1420"/>
                </a:cxn>
                <a:cxn ang="0">
                  <a:pos x="738" y="1411"/>
                </a:cxn>
                <a:cxn ang="0">
                  <a:pos x="761" y="1402"/>
                </a:cxn>
                <a:cxn ang="0">
                  <a:pos x="845" y="1364"/>
                </a:cxn>
                <a:cxn ang="0">
                  <a:pos x="920" y="1346"/>
                </a:cxn>
                <a:cxn ang="0">
                  <a:pos x="1013" y="1341"/>
                </a:cxn>
                <a:cxn ang="0">
                  <a:pos x="2919" y="1350"/>
                </a:cxn>
                <a:cxn ang="0">
                  <a:pos x="2938" y="1350"/>
                </a:cxn>
                <a:cxn ang="0">
                  <a:pos x="2999" y="1364"/>
                </a:cxn>
                <a:cxn ang="0">
                  <a:pos x="3050" y="1392"/>
                </a:cxn>
                <a:cxn ang="0">
                  <a:pos x="3073" y="1416"/>
                </a:cxn>
                <a:cxn ang="0">
                  <a:pos x="3097" y="1430"/>
                </a:cxn>
                <a:cxn ang="0">
                  <a:pos x="3153" y="1430"/>
                </a:cxn>
                <a:cxn ang="0">
                  <a:pos x="3199" y="1406"/>
                </a:cxn>
                <a:cxn ang="0">
                  <a:pos x="3237" y="1378"/>
                </a:cxn>
                <a:cxn ang="0">
                  <a:pos x="3288" y="1369"/>
                </a:cxn>
                <a:cxn ang="0">
                  <a:pos x="3358" y="1364"/>
                </a:cxn>
                <a:cxn ang="0">
                  <a:pos x="3452" y="1360"/>
                </a:cxn>
                <a:cxn ang="0">
                  <a:pos x="3484" y="1364"/>
                </a:cxn>
              </a:cxnLst>
              <a:rect l="0" t="0" r="r" b="b"/>
              <a:pathLst>
                <a:path w="3484" h="1434">
                  <a:moveTo>
                    <a:pt x="3484" y="1364"/>
                  </a:moveTo>
                  <a:lnTo>
                    <a:pt x="3484" y="1364"/>
                  </a:lnTo>
                  <a:lnTo>
                    <a:pt x="3484" y="1364"/>
                  </a:lnTo>
                  <a:lnTo>
                    <a:pt x="3475" y="1004"/>
                  </a:lnTo>
                  <a:lnTo>
                    <a:pt x="2700" y="1009"/>
                  </a:lnTo>
                  <a:lnTo>
                    <a:pt x="2064" y="491"/>
                  </a:lnTo>
                  <a:lnTo>
                    <a:pt x="2074" y="112"/>
                  </a:lnTo>
                  <a:lnTo>
                    <a:pt x="1252" y="79"/>
                  </a:lnTo>
                  <a:lnTo>
                    <a:pt x="1242" y="0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03" y="98"/>
                  </a:lnTo>
                  <a:lnTo>
                    <a:pt x="266" y="201"/>
                  </a:lnTo>
                  <a:lnTo>
                    <a:pt x="219" y="318"/>
                  </a:lnTo>
                  <a:lnTo>
                    <a:pt x="187" y="402"/>
                  </a:lnTo>
                  <a:lnTo>
                    <a:pt x="107" y="514"/>
                  </a:lnTo>
                  <a:lnTo>
                    <a:pt x="107" y="514"/>
                  </a:lnTo>
                  <a:lnTo>
                    <a:pt x="84" y="561"/>
                  </a:lnTo>
                  <a:lnTo>
                    <a:pt x="56" y="607"/>
                  </a:lnTo>
                  <a:lnTo>
                    <a:pt x="32" y="668"/>
                  </a:lnTo>
                  <a:lnTo>
                    <a:pt x="14" y="734"/>
                  </a:lnTo>
                  <a:lnTo>
                    <a:pt x="4" y="771"/>
                  </a:lnTo>
                  <a:lnTo>
                    <a:pt x="0" y="808"/>
                  </a:lnTo>
                  <a:lnTo>
                    <a:pt x="0" y="846"/>
                  </a:lnTo>
                  <a:lnTo>
                    <a:pt x="4" y="883"/>
                  </a:lnTo>
                  <a:lnTo>
                    <a:pt x="14" y="916"/>
                  </a:lnTo>
                  <a:lnTo>
                    <a:pt x="28" y="953"/>
                  </a:lnTo>
                  <a:lnTo>
                    <a:pt x="28" y="953"/>
                  </a:lnTo>
                  <a:lnTo>
                    <a:pt x="65" y="1014"/>
                  </a:lnTo>
                  <a:lnTo>
                    <a:pt x="107" y="1065"/>
                  </a:lnTo>
                  <a:lnTo>
                    <a:pt x="149" y="1107"/>
                  </a:lnTo>
                  <a:lnTo>
                    <a:pt x="187" y="1145"/>
                  </a:lnTo>
                  <a:lnTo>
                    <a:pt x="219" y="1168"/>
                  </a:lnTo>
                  <a:lnTo>
                    <a:pt x="247" y="1187"/>
                  </a:lnTo>
                  <a:lnTo>
                    <a:pt x="271" y="1201"/>
                  </a:lnTo>
                  <a:lnTo>
                    <a:pt x="500" y="1364"/>
                  </a:lnTo>
                  <a:lnTo>
                    <a:pt x="500" y="1364"/>
                  </a:lnTo>
                  <a:lnTo>
                    <a:pt x="528" y="1378"/>
                  </a:lnTo>
                  <a:lnTo>
                    <a:pt x="556" y="1392"/>
                  </a:lnTo>
                  <a:lnTo>
                    <a:pt x="588" y="1406"/>
                  </a:lnTo>
                  <a:lnTo>
                    <a:pt x="630" y="1416"/>
                  </a:lnTo>
                  <a:lnTo>
                    <a:pt x="672" y="1420"/>
                  </a:lnTo>
                  <a:lnTo>
                    <a:pt x="719" y="1416"/>
                  </a:lnTo>
                  <a:lnTo>
                    <a:pt x="738" y="1411"/>
                  </a:lnTo>
                  <a:lnTo>
                    <a:pt x="761" y="1402"/>
                  </a:lnTo>
                  <a:lnTo>
                    <a:pt x="761" y="1402"/>
                  </a:lnTo>
                  <a:lnTo>
                    <a:pt x="803" y="1378"/>
                  </a:lnTo>
                  <a:lnTo>
                    <a:pt x="845" y="1364"/>
                  </a:lnTo>
                  <a:lnTo>
                    <a:pt x="883" y="1355"/>
                  </a:lnTo>
                  <a:lnTo>
                    <a:pt x="920" y="1346"/>
                  </a:lnTo>
                  <a:lnTo>
                    <a:pt x="981" y="1341"/>
                  </a:lnTo>
                  <a:lnTo>
                    <a:pt x="1013" y="1341"/>
                  </a:lnTo>
                  <a:lnTo>
                    <a:pt x="1018" y="1350"/>
                  </a:lnTo>
                  <a:lnTo>
                    <a:pt x="2919" y="1350"/>
                  </a:lnTo>
                  <a:lnTo>
                    <a:pt x="2919" y="1350"/>
                  </a:lnTo>
                  <a:lnTo>
                    <a:pt x="2938" y="1350"/>
                  </a:lnTo>
                  <a:lnTo>
                    <a:pt x="2975" y="1360"/>
                  </a:lnTo>
                  <a:lnTo>
                    <a:pt x="2999" y="1364"/>
                  </a:lnTo>
                  <a:lnTo>
                    <a:pt x="3027" y="1378"/>
                  </a:lnTo>
                  <a:lnTo>
                    <a:pt x="3050" y="1392"/>
                  </a:lnTo>
                  <a:lnTo>
                    <a:pt x="3073" y="1416"/>
                  </a:lnTo>
                  <a:lnTo>
                    <a:pt x="3073" y="1416"/>
                  </a:lnTo>
                  <a:lnTo>
                    <a:pt x="3083" y="1425"/>
                  </a:lnTo>
                  <a:lnTo>
                    <a:pt x="3097" y="1430"/>
                  </a:lnTo>
                  <a:lnTo>
                    <a:pt x="3125" y="1434"/>
                  </a:lnTo>
                  <a:lnTo>
                    <a:pt x="3153" y="1430"/>
                  </a:lnTo>
                  <a:lnTo>
                    <a:pt x="3176" y="1420"/>
                  </a:lnTo>
                  <a:lnTo>
                    <a:pt x="3199" y="1406"/>
                  </a:lnTo>
                  <a:lnTo>
                    <a:pt x="3223" y="1392"/>
                  </a:lnTo>
                  <a:lnTo>
                    <a:pt x="3237" y="1378"/>
                  </a:lnTo>
                  <a:lnTo>
                    <a:pt x="3237" y="1378"/>
                  </a:lnTo>
                  <a:lnTo>
                    <a:pt x="3288" y="1369"/>
                  </a:lnTo>
                  <a:lnTo>
                    <a:pt x="3358" y="1364"/>
                  </a:lnTo>
                  <a:lnTo>
                    <a:pt x="3358" y="1364"/>
                  </a:lnTo>
                  <a:lnTo>
                    <a:pt x="3414" y="1360"/>
                  </a:lnTo>
                  <a:lnTo>
                    <a:pt x="3452" y="1360"/>
                  </a:lnTo>
                  <a:lnTo>
                    <a:pt x="3484" y="1364"/>
                  </a:lnTo>
                  <a:lnTo>
                    <a:pt x="3484" y="1364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0" name="Freeform 10"/>
            <p:cNvSpPr>
              <a:spLocks/>
            </p:cNvSpPr>
            <p:nvPr/>
          </p:nvSpPr>
          <p:spPr bwMode="auto">
            <a:xfrm>
              <a:off x="1720" y="1914"/>
              <a:ext cx="1243" cy="818"/>
            </a:xfrm>
            <a:custGeom>
              <a:avLst/>
              <a:gdLst/>
              <a:ahLst/>
              <a:cxnLst>
                <a:cxn ang="0">
                  <a:pos x="976" y="10"/>
                </a:cxn>
                <a:cxn ang="0">
                  <a:pos x="1009" y="0"/>
                </a:cxn>
                <a:cxn ang="0">
                  <a:pos x="1047" y="10"/>
                </a:cxn>
                <a:cxn ang="0">
                  <a:pos x="1056" y="10"/>
                </a:cxn>
                <a:cxn ang="0">
                  <a:pos x="1084" y="19"/>
                </a:cxn>
                <a:cxn ang="0">
                  <a:pos x="1093" y="38"/>
                </a:cxn>
                <a:cxn ang="0">
                  <a:pos x="1224" y="47"/>
                </a:cxn>
                <a:cxn ang="0">
                  <a:pos x="1205" y="211"/>
                </a:cxn>
                <a:cxn ang="0">
                  <a:pos x="1168" y="276"/>
                </a:cxn>
                <a:cxn ang="0">
                  <a:pos x="1103" y="290"/>
                </a:cxn>
                <a:cxn ang="0">
                  <a:pos x="1103" y="290"/>
                </a:cxn>
                <a:cxn ang="0">
                  <a:pos x="1070" y="262"/>
                </a:cxn>
                <a:cxn ang="0">
                  <a:pos x="1047" y="267"/>
                </a:cxn>
                <a:cxn ang="0">
                  <a:pos x="1023" y="299"/>
                </a:cxn>
                <a:cxn ang="0">
                  <a:pos x="1009" y="369"/>
                </a:cxn>
                <a:cxn ang="0">
                  <a:pos x="972" y="355"/>
                </a:cxn>
                <a:cxn ang="0">
                  <a:pos x="958" y="355"/>
                </a:cxn>
                <a:cxn ang="0">
                  <a:pos x="925" y="379"/>
                </a:cxn>
                <a:cxn ang="0">
                  <a:pos x="897" y="407"/>
                </a:cxn>
                <a:cxn ang="0">
                  <a:pos x="701" y="402"/>
                </a:cxn>
                <a:cxn ang="0">
                  <a:pos x="631" y="407"/>
                </a:cxn>
                <a:cxn ang="0">
                  <a:pos x="575" y="421"/>
                </a:cxn>
                <a:cxn ang="0">
                  <a:pos x="565" y="435"/>
                </a:cxn>
                <a:cxn ang="0">
                  <a:pos x="561" y="818"/>
                </a:cxn>
                <a:cxn ang="0">
                  <a:pos x="0" y="715"/>
                </a:cxn>
                <a:cxn ang="0">
                  <a:pos x="243" y="496"/>
                </a:cxn>
                <a:cxn ang="0">
                  <a:pos x="243" y="486"/>
                </a:cxn>
                <a:cxn ang="0">
                  <a:pos x="248" y="453"/>
                </a:cxn>
                <a:cxn ang="0">
                  <a:pos x="266" y="435"/>
                </a:cxn>
                <a:cxn ang="0">
                  <a:pos x="290" y="425"/>
                </a:cxn>
                <a:cxn ang="0">
                  <a:pos x="294" y="397"/>
                </a:cxn>
                <a:cxn ang="0">
                  <a:pos x="318" y="388"/>
                </a:cxn>
                <a:cxn ang="0">
                  <a:pos x="308" y="374"/>
                </a:cxn>
                <a:cxn ang="0">
                  <a:pos x="290" y="355"/>
                </a:cxn>
                <a:cxn ang="0">
                  <a:pos x="276" y="337"/>
                </a:cxn>
                <a:cxn ang="0">
                  <a:pos x="266" y="309"/>
                </a:cxn>
                <a:cxn ang="0">
                  <a:pos x="294" y="304"/>
                </a:cxn>
                <a:cxn ang="0">
                  <a:pos x="308" y="290"/>
                </a:cxn>
                <a:cxn ang="0">
                  <a:pos x="355" y="285"/>
                </a:cxn>
                <a:cxn ang="0">
                  <a:pos x="383" y="276"/>
                </a:cxn>
                <a:cxn ang="0">
                  <a:pos x="374" y="257"/>
                </a:cxn>
                <a:cxn ang="0">
                  <a:pos x="393" y="243"/>
                </a:cxn>
                <a:cxn ang="0">
                  <a:pos x="500" y="253"/>
                </a:cxn>
                <a:cxn ang="0">
                  <a:pos x="514" y="225"/>
                </a:cxn>
                <a:cxn ang="0">
                  <a:pos x="519" y="211"/>
                </a:cxn>
                <a:cxn ang="0">
                  <a:pos x="533" y="201"/>
                </a:cxn>
                <a:cxn ang="0">
                  <a:pos x="570" y="182"/>
                </a:cxn>
                <a:cxn ang="0">
                  <a:pos x="579" y="168"/>
                </a:cxn>
                <a:cxn ang="0">
                  <a:pos x="617" y="168"/>
                </a:cxn>
                <a:cxn ang="0">
                  <a:pos x="645" y="140"/>
                </a:cxn>
                <a:cxn ang="0">
                  <a:pos x="668" y="126"/>
                </a:cxn>
                <a:cxn ang="0">
                  <a:pos x="692" y="145"/>
                </a:cxn>
                <a:cxn ang="0">
                  <a:pos x="720" y="140"/>
                </a:cxn>
                <a:cxn ang="0">
                  <a:pos x="748" y="98"/>
                </a:cxn>
                <a:cxn ang="0">
                  <a:pos x="776" y="84"/>
                </a:cxn>
                <a:cxn ang="0">
                  <a:pos x="804" y="94"/>
                </a:cxn>
                <a:cxn ang="0">
                  <a:pos x="878" y="52"/>
                </a:cxn>
                <a:cxn ang="0">
                  <a:pos x="897" y="52"/>
                </a:cxn>
                <a:cxn ang="0">
                  <a:pos x="925" y="52"/>
                </a:cxn>
                <a:cxn ang="0">
                  <a:pos x="939" y="19"/>
                </a:cxn>
                <a:cxn ang="0">
                  <a:pos x="976" y="10"/>
                </a:cxn>
              </a:cxnLst>
              <a:rect l="0" t="0" r="r" b="b"/>
              <a:pathLst>
                <a:path w="1243" h="818">
                  <a:moveTo>
                    <a:pt x="976" y="10"/>
                  </a:moveTo>
                  <a:lnTo>
                    <a:pt x="976" y="10"/>
                  </a:lnTo>
                  <a:lnTo>
                    <a:pt x="986" y="5"/>
                  </a:lnTo>
                  <a:lnTo>
                    <a:pt x="1009" y="0"/>
                  </a:lnTo>
                  <a:lnTo>
                    <a:pt x="1028" y="5"/>
                  </a:lnTo>
                  <a:lnTo>
                    <a:pt x="1047" y="10"/>
                  </a:lnTo>
                  <a:lnTo>
                    <a:pt x="1047" y="10"/>
                  </a:lnTo>
                  <a:lnTo>
                    <a:pt x="1056" y="10"/>
                  </a:lnTo>
                  <a:lnTo>
                    <a:pt x="1070" y="14"/>
                  </a:lnTo>
                  <a:lnTo>
                    <a:pt x="1084" y="19"/>
                  </a:lnTo>
                  <a:lnTo>
                    <a:pt x="1089" y="28"/>
                  </a:lnTo>
                  <a:lnTo>
                    <a:pt x="1093" y="38"/>
                  </a:lnTo>
                  <a:lnTo>
                    <a:pt x="1224" y="47"/>
                  </a:lnTo>
                  <a:lnTo>
                    <a:pt x="1224" y="47"/>
                  </a:lnTo>
                  <a:lnTo>
                    <a:pt x="1243" y="182"/>
                  </a:lnTo>
                  <a:lnTo>
                    <a:pt x="1205" y="211"/>
                  </a:lnTo>
                  <a:lnTo>
                    <a:pt x="1177" y="234"/>
                  </a:lnTo>
                  <a:lnTo>
                    <a:pt x="1168" y="276"/>
                  </a:lnTo>
                  <a:lnTo>
                    <a:pt x="1131" y="290"/>
                  </a:lnTo>
                  <a:lnTo>
                    <a:pt x="1103" y="290"/>
                  </a:lnTo>
                  <a:lnTo>
                    <a:pt x="1103" y="290"/>
                  </a:lnTo>
                  <a:lnTo>
                    <a:pt x="1103" y="290"/>
                  </a:lnTo>
                  <a:lnTo>
                    <a:pt x="1084" y="271"/>
                  </a:lnTo>
                  <a:lnTo>
                    <a:pt x="1070" y="262"/>
                  </a:lnTo>
                  <a:lnTo>
                    <a:pt x="1056" y="262"/>
                  </a:lnTo>
                  <a:lnTo>
                    <a:pt x="1047" y="267"/>
                  </a:lnTo>
                  <a:lnTo>
                    <a:pt x="1028" y="290"/>
                  </a:lnTo>
                  <a:lnTo>
                    <a:pt x="1023" y="299"/>
                  </a:lnTo>
                  <a:lnTo>
                    <a:pt x="1009" y="369"/>
                  </a:lnTo>
                  <a:lnTo>
                    <a:pt x="1009" y="369"/>
                  </a:lnTo>
                  <a:lnTo>
                    <a:pt x="1000" y="365"/>
                  </a:lnTo>
                  <a:lnTo>
                    <a:pt x="972" y="355"/>
                  </a:lnTo>
                  <a:lnTo>
                    <a:pt x="972" y="355"/>
                  </a:lnTo>
                  <a:lnTo>
                    <a:pt x="958" y="355"/>
                  </a:lnTo>
                  <a:lnTo>
                    <a:pt x="948" y="360"/>
                  </a:lnTo>
                  <a:lnTo>
                    <a:pt x="925" y="379"/>
                  </a:lnTo>
                  <a:lnTo>
                    <a:pt x="897" y="407"/>
                  </a:lnTo>
                  <a:lnTo>
                    <a:pt x="897" y="407"/>
                  </a:lnTo>
                  <a:lnTo>
                    <a:pt x="790" y="402"/>
                  </a:lnTo>
                  <a:lnTo>
                    <a:pt x="701" y="402"/>
                  </a:lnTo>
                  <a:lnTo>
                    <a:pt x="631" y="407"/>
                  </a:lnTo>
                  <a:lnTo>
                    <a:pt x="631" y="407"/>
                  </a:lnTo>
                  <a:lnTo>
                    <a:pt x="593" y="411"/>
                  </a:lnTo>
                  <a:lnTo>
                    <a:pt x="575" y="421"/>
                  </a:lnTo>
                  <a:lnTo>
                    <a:pt x="565" y="430"/>
                  </a:lnTo>
                  <a:lnTo>
                    <a:pt x="565" y="435"/>
                  </a:lnTo>
                  <a:lnTo>
                    <a:pt x="561" y="813"/>
                  </a:lnTo>
                  <a:lnTo>
                    <a:pt x="561" y="818"/>
                  </a:lnTo>
                  <a:lnTo>
                    <a:pt x="10" y="794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243" y="496"/>
                  </a:lnTo>
                  <a:lnTo>
                    <a:pt x="243" y="496"/>
                  </a:lnTo>
                  <a:lnTo>
                    <a:pt x="243" y="486"/>
                  </a:lnTo>
                  <a:lnTo>
                    <a:pt x="243" y="467"/>
                  </a:lnTo>
                  <a:lnTo>
                    <a:pt x="248" y="453"/>
                  </a:lnTo>
                  <a:lnTo>
                    <a:pt x="252" y="444"/>
                  </a:lnTo>
                  <a:lnTo>
                    <a:pt x="266" y="435"/>
                  </a:lnTo>
                  <a:lnTo>
                    <a:pt x="280" y="430"/>
                  </a:lnTo>
                  <a:lnTo>
                    <a:pt x="290" y="425"/>
                  </a:lnTo>
                  <a:lnTo>
                    <a:pt x="294" y="411"/>
                  </a:lnTo>
                  <a:lnTo>
                    <a:pt x="294" y="397"/>
                  </a:lnTo>
                  <a:lnTo>
                    <a:pt x="308" y="397"/>
                  </a:lnTo>
                  <a:lnTo>
                    <a:pt x="318" y="388"/>
                  </a:lnTo>
                  <a:lnTo>
                    <a:pt x="318" y="379"/>
                  </a:lnTo>
                  <a:lnTo>
                    <a:pt x="308" y="374"/>
                  </a:lnTo>
                  <a:lnTo>
                    <a:pt x="294" y="374"/>
                  </a:lnTo>
                  <a:lnTo>
                    <a:pt x="290" y="355"/>
                  </a:lnTo>
                  <a:lnTo>
                    <a:pt x="285" y="346"/>
                  </a:lnTo>
                  <a:lnTo>
                    <a:pt x="276" y="337"/>
                  </a:lnTo>
                  <a:lnTo>
                    <a:pt x="266" y="332"/>
                  </a:lnTo>
                  <a:lnTo>
                    <a:pt x="266" y="309"/>
                  </a:lnTo>
                  <a:lnTo>
                    <a:pt x="276" y="309"/>
                  </a:lnTo>
                  <a:lnTo>
                    <a:pt x="294" y="304"/>
                  </a:lnTo>
                  <a:lnTo>
                    <a:pt x="308" y="304"/>
                  </a:lnTo>
                  <a:lnTo>
                    <a:pt x="308" y="290"/>
                  </a:lnTo>
                  <a:lnTo>
                    <a:pt x="332" y="285"/>
                  </a:lnTo>
                  <a:lnTo>
                    <a:pt x="355" y="285"/>
                  </a:lnTo>
                  <a:lnTo>
                    <a:pt x="374" y="290"/>
                  </a:lnTo>
                  <a:lnTo>
                    <a:pt x="383" y="276"/>
                  </a:lnTo>
                  <a:lnTo>
                    <a:pt x="383" y="262"/>
                  </a:lnTo>
                  <a:lnTo>
                    <a:pt x="374" y="257"/>
                  </a:lnTo>
                  <a:lnTo>
                    <a:pt x="383" y="243"/>
                  </a:lnTo>
                  <a:lnTo>
                    <a:pt x="393" y="243"/>
                  </a:lnTo>
                  <a:lnTo>
                    <a:pt x="411" y="248"/>
                  </a:lnTo>
                  <a:lnTo>
                    <a:pt x="500" y="253"/>
                  </a:lnTo>
                  <a:lnTo>
                    <a:pt x="514" y="225"/>
                  </a:lnTo>
                  <a:lnTo>
                    <a:pt x="514" y="225"/>
                  </a:lnTo>
                  <a:lnTo>
                    <a:pt x="514" y="220"/>
                  </a:lnTo>
                  <a:lnTo>
                    <a:pt x="519" y="211"/>
                  </a:lnTo>
                  <a:lnTo>
                    <a:pt x="523" y="206"/>
                  </a:lnTo>
                  <a:lnTo>
                    <a:pt x="533" y="201"/>
                  </a:lnTo>
                  <a:lnTo>
                    <a:pt x="565" y="201"/>
                  </a:lnTo>
                  <a:lnTo>
                    <a:pt x="570" y="182"/>
                  </a:lnTo>
                  <a:lnTo>
                    <a:pt x="575" y="173"/>
                  </a:lnTo>
                  <a:lnTo>
                    <a:pt x="579" y="168"/>
                  </a:lnTo>
                  <a:lnTo>
                    <a:pt x="617" y="168"/>
                  </a:lnTo>
                  <a:lnTo>
                    <a:pt x="617" y="168"/>
                  </a:lnTo>
                  <a:lnTo>
                    <a:pt x="626" y="159"/>
                  </a:lnTo>
                  <a:lnTo>
                    <a:pt x="645" y="140"/>
                  </a:lnTo>
                  <a:lnTo>
                    <a:pt x="659" y="131"/>
                  </a:lnTo>
                  <a:lnTo>
                    <a:pt x="668" y="126"/>
                  </a:lnTo>
                  <a:lnTo>
                    <a:pt x="682" y="131"/>
                  </a:lnTo>
                  <a:lnTo>
                    <a:pt x="692" y="145"/>
                  </a:lnTo>
                  <a:lnTo>
                    <a:pt x="720" y="140"/>
                  </a:lnTo>
                  <a:lnTo>
                    <a:pt x="720" y="140"/>
                  </a:lnTo>
                  <a:lnTo>
                    <a:pt x="729" y="126"/>
                  </a:lnTo>
                  <a:lnTo>
                    <a:pt x="748" y="98"/>
                  </a:lnTo>
                  <a:lnTo>
                    <a:pt x="762" y="89"/>
                  </a:lnTo>
                  <a:lnTo>
                    <a:pt x="776" y="84"/>
                  </a:lnTo>
                  <a:lnTo>
                    <a:pt x="790" y="84"/>
                  </a:lnTo>
                  <a:lnTo>
                    <a:pt x="804" y="94"/>
                  </a:lnTo>
                  <a:lnTo>
                    <a:pt x="836" y="98"/>
                  </a:lnTo>
                  <a:lnTo>
                    <a:pt x="878" y="52"/>
                  </a:lnTo>
                  <a:lnTo>
                    <a:pt x="888" y="52"/>
                  </a:lnTo>
                  <a:lnTo>
                    <a:pt x="897" y="52"/>
                  </a:lnTo>
                  <a:lnTo>
                    <a:pt x="911" y="61"/>
                  </a:lnTo>
                  <a:lnTo>
                    <a:pt x="925" y="52"/>
                  </a:lnTo>
                  <a:lnTo>
                    <a:pt x="939" y="33"/>
                  </a:lnTo>
                  <a:lnTo>
                    <a:pt x="939" y="19"/>
                  </a:lnTo>
                  <a:lnTo>
                    <a:pt x="939" y="19"/>
                  </a:lnTo>
                  <a:lnTo>
                    <a:pt x="976" y="10"/>
                  </a:lnTo>
                  <a:lnTo>
                    <a:pt x="976" y="1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1" name="Freeform 11"/>
            <p:cNvSpPr>
              <a:spLocks/>
            </p:cNvSpPr>
            <p:nvPr/>
          </p:nvSpPr>
          <p:spPr bwMode="auto">
            <a:xfrm>
              <a:off x="2542" y="3026"/>
              <a:ext cx="1420" cy="612"/>
            </a:xfrm>
            <a:custGeom>
              <a:avLst/>
              <a:gdLst/>
              <a:ahLst/>
              <a:cxnLst>
                <a:cxn ang="0">
                  <a:pos x="636" y="612"/>
                </a:cxn>
                <a:cxn ang="0">
                  <a:pos x="0" y="0"/>
                </a:cxn>
                <a:cxn ang="0">
                  <a:pos x="28" y="14"/>
                </a:cxn>
                <a:cxn ang="0">
                  <a:pos x="70" y="5"/>
                </a:cxn>
                <a:cxn ang="0">
                  <a:pos x="75" y="10"/>
                </a:cxn>
                <a:cxn ang="0">
                  <a:pos x="89" y="19"/>
                </a:cxn>
                <a:cxn ang="0">
                  <a:pos x="108" y="14"/>
                </a:cxn>
                <a:cxn ang="0">
                  <a:pos x="117" y="10"/>
                </a:cxn>
                <a:cxn ang="0">
                  <a:pos x="140" y="10"/>
                </a:cxn>
                <a:cxn ang="0">
                  <a:pos x="178" y="14"/>
                </a:cxn>
                <a:cxn ang="0">
                  <a:pos x="239" y="108"/>
                </a:cxn>
                <a:cxn ang="0">
                  <a:pos x="313" y="131"/>
                </a:cxn>
                <a:cxn ang="0">
                  <a:pos x="379" y="117"/>
                </a:cxn>
                <a:cxn ang="0">
                  <a:pos x="411" y="117"/>
                </a:cxn>
                <a:cxn ang="0">
                  <a:pos x="453" y="145"/>
                </a:cxn>
                <a:cxn ang="0">
                  <a:pos x="491" y="136"/>
                </a:cxn>
                <a:cxn ang="0">
                  <a:pos x="500" y="136"/>
                </a:cxn>
                <a:cxn ang="0">
                  <a:pos x="514" y="136"/>
                </a:cxn>
                <a:cxn ang="0">
                  <a:pos x="537" y="145"/>
                </a:cxn>
                <a:cxn ang="0">
                  <a:pos x="551" y="150"/>
                </a:cxn>
                <a:cxn ang="0">
                  <a:pos x="570" y="140"/>
                </a:cxn>
                <a:cxn ang="0">
                  <a:pos x="598" y="131"/>
                </a:cxn>
                <a:cxn ang="0">
                  <a:pos x="631" y="126"/>
                </a:cxn>
                <a:cxn ang="0">
                  <a:pos x="678" y="126"/>
                </a:cxn>
                <a:cxn ang="0">
                  <a:pos x="710" y="126"/>
                </a:cxn>
                <a:cxn ang="0">
                  <a:pos x="715" y="117"/>
                </a:cxn>
                <a:cxn ang="0">
                  <a:pos x="738" y="108"/>
                </a:cxn>
                <a:cxn ang="0">
                  <a:pos x="762" y="117"/>
                </a:cxn>
                <a:cxn ang="0">
                  <a:pos x="855" y="131"/>
                </a:cxn>
                <a:cxn ang="0">
                  <a:pos x="906" y="131"/>
                </a:cxn>
                <a:cxn ang="0">
                  <a:pos x="991" y="168"/>
                </a:cxn>
                <a:cxn ang="0">
                  <a:pos x="986" y="178"/>
                </a:cxn>
                <a:cxn ang="0">
                  <a:pos x="991" y="196"/>
                </a:cxn>
                <a:cxn ang="0">
                  <a:pos x="1014" y="215"/>
                </a:cxn>
                <a:cxn ang="0">
                  <a:pos x="1075" y="220"/>
                </a:cxn>
                <a:cxn ang="0">
                  <a:pos x="1411" y="603"/>
                </a:cxn>
                <a:cxn ang="0">
                  <a:pos x="1411" y="612"/>
                </a:cxn>
              </a:cxnLst>
              <a:rect l="0" t="0" r="r" b="b"/>
              <a:pathLst>
                <a:path w="1420" h="612">
                  <a:moveTo>
                    <a:pt x="1411" y="612"/>
                  </a:moveTo>
                  <a:lnTo>
                    <a:pt x="636" y="612"/>
                  </a:lnTo>
                  <a:lnTo>
                    <a:pt x="0" y="94"/>
                  </a:lnTo>
                  <a:lnTo>
                    <a:pt x="0" y="0"/>
                  </a:lnTo>
                  <a:lnTo>
                    <a:pt x="5" y="5"/>
                  </a:lnTo>
                  <a:lnTo>
                    <a:pt x="28" y="14"/>
                  </a:lnTo>
                  <a:lnTo>
                    <a:pt x="56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5" y="10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98" y="19"/>
                  </a:lnTo>
                  <a:lnTo>
                    <a:pt x="108" y="1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54" y="10"/>
                  </a:lnTo>
                  <a:lnTo>
                    <a:pt x="178" y="14"/>
                  </a:lnTo>
                  <a:lnTo>
                    <a:pt x="192" y="38"/>
                  </a:lnTo>
                  <a:lnTo>
                    <a:pt x="239" y="108"/>
                  </a:lnTo>
                  <a:lnTo>
                    <a:pt x="248" y="159"/>
                  </a:lnTo>
                  <a:lnTo>
                    <a:pt x="313" y="131"/>
                  </a:lnTo>
                  <a:lnTo>
                    <a:pt x="379" y="117"/>
                  </a:lnTo>
                  <a:lnTo>
                    <a:pt x="379" y="117"/>
                  </a:lnTo>
                  <a:lnTo>
                    <a:pt x="388" y="117"/>
                  </a:lnTo>
                  <a:lnTo>
                    <a:pt x="411" y="117"/>
                  </a:lnTo>
                  <a:lnTo>
                    <a:pt x="411" y="117"/>
                  </a:lnTo>
                  <a:lnTo>
                    <a:pt x="453" y="145"/>
                  </a:lnTo>
                  <a:lnTo>
                    <a:pt x="453" y="145"/>
                  </a:lnTo>
                  <a:lnTo>
                    <a:pt x="491" y="136"/>
                  </a:lnTo>
                  <a:lnTo>
                    <a:pt x="491" y="136"/>
                  </a:lnTo>
                  <a:lnTo>
                    <a:pt x="500" y="136"/>
                  </a:lnTo>
                  <a:lnTo>
                    <a:pt x="514" y="136"/>
                  </a:lnTo>
                  <a:lnTo>
                    <a:pt x="514" y="136"/>
                  </a:lnTo>
                  <a:lnTo>
                    <a:pt x="523" y="140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551" y="150"/>
                  </a:lnTo>
                  <a:lnTo>
                    <a:pt x="561" y="145"/>
                  </a:lnTo>
                  <a:lnTo>
                    <a:pt x="570" y="140"/>
                  </a:lnTo>
                  <a:lnTo>
                    <a:pt x="570" y="140"/>
                  </a:lnTo>
                  <a:lnTo>
                    <a:pt x="598" y="131"/>
                  </a:lnTo>
                  <a:lnTo>
                    <a:pt x="631" y="126"/>
                  </a:lnTo>
                  <a:lnTo>
                    <a:pt x="631" y="126"/>
                  </a:lnTo>
                  <a:lnTo>
                    <a:pt x="664" y="122"/>
                  </a:lnTo>
                  <a:lnTo>
                    <a:pt x="678" y="126"/>
                  </a:lnTo>
                  <a:lnTo>
                    <a:pt x="692" y="126"/>
                  </a:lnTo>
                  <a:lnTo>
                    <a:pt x="710" y="126"/>
                  </a:lnTo>
                  <a:lnTo>
                    <a:pt x="710" y="126"/>
                  </a:lnTo>
                  <a:lnTo>
                    <a:pt x="715" y="117"/>
                  </a:lnTo>
                  <a:lnTo>
                    <a:pt x="729" y="108"/>
                  </a:lnTo>
                  <a:lnTo>
                    <a:pt x="738" y="108"/>
                  </a:lnTo>
                  <a:lnTo>
                    <a:pt x="748" y="108"/>
                  </a:lnTo>
                  <a:lnTo>
                    <a:pt x="762" y="117"/>
                  </a:lnTo>
                  <a:lnTo>
                    <a:pt x="776" y="131"/>
                  </a:lnTo>
                  <a:lnTo>
                    <a:pt x="855" y="131"/>
                  </a:lnTo>
                  <a:lnTo>
                    <a:pt x="878" y="154"/>
                  </a:lnTo>
                  <a:lnTo>
                    <a:pt x="906" y="131"/>
                  </a:lnTo>
                  <a:lnTo>
                    <a:pt x="935" y="140"/>
                  </a:lnTo>
                  <a:lnTo>
                    <a:pt x="991" y="168"/>
                  </a:lnTo>
                  <a:lnTo>
                    <a:pt x="991" y="168"/>
                  </a:lnTo>
                  <a:lnTo>
                    <a:pt x="986" y="178"/>
                  </a:lnTo>
                  <a:lnTo>
                    <a:pt x="986" y="187"/>
                  </a:lnTo>
                  <a:lnTo>
                    <a:pt x="991" y="196"/>
                  </a:lnTo>
                  <a:lnTo>
                    <a:pt x="1000" y="206"/>
                  </a:lnTo>
                  <a:lnTo>
                    <a:pt x="1014" y="215"/>
                  </a:lnTo>
                  <a:lnTo>
                    <a:pt x="1037" y="220"/>
                  </a:lnTo>
                  <a:lnTo>
                    <a:pt x="1075" y="220"/>
                  </a:lnTo>
                  <a:lnTo>
                    <a:pt x="1089" y="220"/>
                  </a:lnTo>
                  <a:lnTo>
                    <a:pt x="1411" y="603"/>
                  </a:lnTo>
                  <a:lnTo>
                    <a:pt x="1420" y="612"/>
                  </a:lnTo>
                  <a:lnTo>
                    <a:pt x="1411" y="612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2" name="Freeform 12"/>
            <p:cNvSpPr>
              <a:spLocks/>
            </p:cNvSpPr>
            <p:nvPr/>
          </p:nvSpPr>
          <p:spPr bwMode="auto">
            <a:xfrm>
              <a:off x="3617" y="3241"/>
              <a:ext cx="350" cy="738"/>
            </a:xfrm>
            <a:custGeom>
              <a:avLst/>
              <a:gdLst/>
              <a:ahLst/>
              <a:cxnLst>
                <a:cxn ang="0">
                  <a:pos x="350" y="738"/>
                </a:cxn>
                <a:cxn ang="0">
                  <a:pos x="336" y="392"/>
                </a:cxn>
                <a:cxn ang="0">
                  <a:pos x="0" y="0"/>
                </a:cxn>
              </a:cxnLst>
              <a:rect l="0" t="0" r="r" b="b"/>
              <a:pathLst>
                <a:path w="350" h="738">
                  <a:moveTo>
                    <a:pt x="350" y="738"/>
                  </a:moveTo>
                  <a:lnTo>
                    <a:pt x="336" y="392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3" name="Freeform 13"/>
            <p:cNvSpPr>
              <a:spLocks/>
            </p:cNvSpPr>
            <p:nvPr/>
          </p:nvSpPr>
          <p:spPr bwMode="auto">
            <a:xfrm>
              <a:off x="3051" y="2825"/>
              <a:ext cx="566" cy="421"/>
            </a:xfrm>
            <a:custGeom>
              <a:avLst/>
              <a:gdLst/>
              <a:ahLst/>
              <a:cxnLst>
                <a:cxn ang="0">
                  <a:pos x="566" y="421"/>
                </a:cxn>
                <a:cxn ang="0">
                  <a:pos x="566" y="201"/>
                </a:cxn>
                <a:cxn ang="0">
                  <a:pos x="220" y="0"/>
                </a:cxn>
                <a:cxn ang="0">
                  <a:pos x="117" y="0"/>
                </a:cxn>
                <a:cxn ang="0">
                  <a:pos x="0" y="66"/>
                </a:cxn>
                <a:cxn ang="0">
                  <a:pos x="0" y="122"/>
                </a:cxn>
                <a:cxn ang="0">
                  <a:pos x="28" y="122"/>
                </a:cxn>
                <a:cxn ang="0">
                  <a:pos x="33" y="150"/>
                </a:cxn>
                <a:cxn ang="0">
                  <a:pos x="57" y="150"/>
                </a:cxn>
                <a:cxn ang="0">
                  <a:pos x="75" y="131"/>
                </a:cxn>
                <a:cxn ang="0">
                  <a:pos x="103" y="182"/>
                </a:cxn>
                <a:cxn ang="0">
                  <a:pos x="103" y="182"/>
                </a:cxn>
                <a:cxn ang="0">
                  <a:pos x="103" y="187"/>
                </a:cxn>
                <a:cxn ang="0">
                  <a:pos x="113" y="192"/>
                </a:cxn>
                <a:cxn ang="0">
                  <a:pos x="117" y="196"/>
                </a:cxn>
                <a:cxn ang="0">
                  <a:pos x="127" y="196"/>
                </a:cxn>
                <a:cxn ang="0">
                  <a:pos x="136" y="192"/>
                </a:cxn>
                <a:cxn ang="0">
                  <a:pos x="145" y="182"/>
                </a:cxn>
                <a:cxn ang="0">
                  <a:pos x="145" y="182"/>
                </a:cxn>
                <a:cxn ang="0">
                  <a:pos x="150" y="187"/>
                </a:cxn>
                <a:cxn ang="0">
                  <a:pos x="164" y="196"/>
                </a:cxn>
                <a:cxn ang="0">
                  <a:pos x="173" y="211"/>
                </a:cxn>
                <a:cxn ang="0">
                  <a:pos x="173" y="225"/>
                </a:cxn>
                <a:cxn ang="0">
                  <a:pos x="173" y="234"/>
                </a:cxn>
                <a:cxn ang="0">
                  <a:pos x="145" y="253"/>
                </a:cxn>
                <a:cxn ang="0">
                  <a:pos x="127" y="262"/>
                </a:cxn>
                <a:cxn ang="0">
                  <a:pos x="122" y="295"/>
                </a:cxn>
                <a:cxn ang="0">
                  <a:pos x="122" y="323"/>
                </a:cxn>
                <a:cxn ang="0">
                  <a:pos x="155" y="323"/>
                </a:cxn>
                <a:cxn ang="0">
                  <a:pos x="173" y="323"/>
                </a:cxn>
                <a:cxn ang="0">
                  <a:pos x="187" y="327"/>
                </a:cxn>
                <a:cxn ang="0">
                  <a:pos x="201" y="323"/>
                </a:cxn>
                <a:cxn ang="0">
                  <a:pos x="201" y="323"/>
                </a:cxn>
                <a:cxn ang="0">
                  <a:pos x="206" y="318"/>
                </a:cxn>
                <a:cxn ang="0">
                  <a:pos x="220" y="309"/>
                </a:cxn>
                <a:cxn ang="0">
                  <a:pos x="229" y="309"/>
                </a:cxn>
                <a:cxn ang="0">
                  <a:pos x="239" y="309"/>
                </a:cxn>
                <a:cxn ang="0">
                  <a:pos x="253" y="318"/>
                </a:cxn>
                <a:cxn ang="0">
                  <a:pos x="267" y="332"/>
                </a:cxn>
                <a:cxn ang="0">
                  <a:pos x="346" y="332"/>
                </a:cxn>
                <a:cxn ang="0">
                  <a:pos x="374" y="351"/>
                </a:cxn>
                <a:cxn ang="0">
                  <a:pos x="402" y="332"/>
                </a:cxn>
                <a:cxn ang="0">
                  <a:pos x="430" y="337"/>
                </a:cxn>
                <a:cxn ang="0">
                  <a:pos x="482" y="369"/>
                </a:cxn>
                <a:cxn ang="0">
                  <a:pos x="482" y="369"/>
                </a:cxn>
                <a:cxn ang="0">
                  <a:pos x="477" y="379"/>
                </a:cxn>
                <a:cxn ang="0">
                  <a:pos x="477" y="388"/>
                </a:cxn>
                <a:cxn ang="0">
                  <a:pos x="482" y="397"/>
                </a:cxn>
                <a:cxn ang="0">
                  <a:pos x="491" y="407"/>
                </a:cxn>
                <a:cxn ang="0">
                  <a:pos x="505" y="416"/>
                </a:cxn>
                <a:cxn ang="0">
                  <a:pos x="533" y="421"/>
                </a:cxn>
                <a:cxn ang="0">
                  <a:pos x="566" y="421"/>
                </a:cxn>
                <a:cxn ang="0">
                  <a:pos x="566" y="421"/>
                </a:cxn>
              </a:cxnLst>
              <a:rect l="0" t="0" r="r" b="b"/>
              <a:pathLst>
                <a:path w="566" h="421">
                  <a:moveTo>
                    <a:pt x="566" y="421"/>
                  </a:moveTo>
                  <a:lnTo>
                    <a:pt x="566" y="201"/>
                  </a:lnTo>
                  <a:lnTo>
                    <a:pt x="220" y="0"/>
                  </a:lnTo>
                  <a:lnTo>
                    <a:pt x="117" y="0"/>
                  </a:lnTo>
                  <a:lnTo>
                    <a:pt x="0" y="66"/>
                  </a:lnTo>
                  <a:lnTo>
                    <a:pt x="0" y="122"/>
                  </a:lnTo>
                  <a:lnTo>
                    <a:pt x="28" y="122"/>
                  </a:lnTo>
                  <a:lnTo>
                    <a:pt x="33" y="150"/>
                  </a:lnTo>
                  <a:lnTo>
                    <a:pt x="57" y="150"/>
                  </a:lnTo>
                  <a:lnTo>
                    <a:pt x="75" y="131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7"/>
                  </a:lnTo>
                  <a:lnTo>
                    <a:pt x="113" y="192"/>
                  </a:lnTo>
                  <a:lnTo>
                    <a:pt x="117" y="196"/>
                  </a:lnTo>
                  <a:lnTo>
                    <a:pt x="127" y="196"/>
                  </a:lnTo>
                  <a:lnTo>
                    <a:pt x="136" y="192"/>
                  </a:lnTo>
                  <a:lnTo>
                    <a:pt x="145" y="182"/>
                  </a:lnTo>
                  <a:lnTo>
                    <a:pt x="145" y="182"/>
                  </a:lnTo>
                  <a:lnTo>
                    <a:pt x="150" y="187"/>
                  </a:lnTo>
                  <a:lnTo>
                    <a:pt x="164" y="196"/>
                  </a:lnTo>
                  <a:lnTo>
                    <a:pt x="173" y="211"/>
                  </a:lnTo>
                  <a:lnTo>
                    <a:pt x="173" y="225"/>
                  </a:lnTo>
                  <a:lnTo>
                    <a:pt x="173" y="234"/>
                  </a:lnTo>
                  <a:lnTo>
                    <a:pt x="145" y="253"/>
                  </a:lnTo>
                  <a:lnTo>
                    <a:pt x="127" y="262"/>
                  </a:lnTo>
                  <a:lnTo>
                    <a:pt x="122" y="295"/>
                  </a:lnTo>
                  <a:lnTo>
                    <a:pt x="122" y="323"/>
                  </a:lnTo>
                  <a:lnTo>
                    <a:pt x="155" y="323"/>
                  </a:lnTo>
                  <a:lnTo>
                    <a:pt x="173" y="323"/>
                  </a:lnTo>
                  <a:lnTo>
                    <a:pt x="187" y="327"/>
                  </a:lnTo>
                  <a:lnTo>
                    <a:pt x="201" y="323"/>
                  </a:lnTo>
                  <a:lnTo>
                    <a:pt x="201" y="323"/>
                  </a:lnTo>
                  <a:lnTo>
                    <a:pt x="206" y="318"/>
                  </a:lnTo>
                  <a:lnTo>
                    <a:pt x="220" y="309"/>
                  </a:lnTo>
                  <a:lnTo>
                    <a:pt x="229" y="309"/>
                  </a:lnTo>
                  <a:lnTo>
                    <a:pt x="239" y="309"/>
                  </a:lnTo>
                  <a:lnTo>
                    <a:pt x="253" y="318"/>
                  </a:lnTo>
                  <a:lnTo>
                    <a:pt x="267" y="332"/>
                  </a:lnTo>
                  <a:lnTo>
                    <a:pt x="346" y="332"/>
                  </a:lnTo>
                  <a:lnTo>
                    <a:pt x="374" y="351"/>
                  </a:lnTo>
                  <a:lnTo>
                    <a:pt x="402" y="332"/>
                  </a:lnTo>
                  <a:lnTo>
                    <a:pt x="430" y="337"/>
                  </a:lnTo>
                  <a:lnTo>
                    <a:pt x="482" y="369"/>
                  </a:lnTo>
                  <a:lnTo>
                    <a:pt x="482" y="369"/>
                  </a:lnTo>
                  <a:lnTo>
                    <a:pt x="477" y="379"/>
                  </a:lnTo>
                  <a:lnTo>
                    <a:pt x="477" y="388"/>
                  </a:lnTo>
                  <a:lnTo>
                    <a:pt x="482" y="397"/>
                  </a:lnTo>
                  <a:lnTo>
                    <a:pt x="491" y="407"/>
                  </a:lnTo>
                  <a:lnTo>
                    <a:pt x="505" y="416"/>
                  </a:lnTo>
                  <a:lnTo>
                    <a:pt x="533" y="421"/>
                  </a:lnTo>
                  <a:lnTo>
                    <a:pt x="566" y="421"/>
                  </a:lnTo>
                  <a:lnTo>
                    <a:pt x="566" y="42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4" name="Freeform 14"/>
            <p:cNvSpPr>
              <a:spLocks/>
            </p:cNvSpPr>
            <p:nvPr/>
          </p:nvSpPr>
          <p:spPr bwMode="auto">
            <a:xfrm>
              <a:off x="3000" y="2452"/>
              <a:ext cx="79" cy="425"/>
            </a:xfrm>
            <a:custGeom>
              <a:avLst/>
              <a:gdLst/>
              <a:ahLst/>
              <a:cxnLst>
                <a:cxn ang="0">
                  <a:pos x="79" y="425"/>
                </a:cxn>
                <a:cxn ang="0">
                  <a:pos x="79" y="359"/>
                </a:cxn>
                <a:cxn ang="0">
                  <a:pos x="23" y="280"/>
                </a:cxn>
                <a:cxn ang="0">
                  <a:pos x="23" y="280"/>
                </a:cxn>
                <a:cxn ang="0">
                  <a:pos x="14" y="271"/>
                </a:cxn>
                <a:cxn ang="0">
                  <a:pos x="9" y="252"/>
                </a:cxn>
                <a:cxn ang="0">
                  <a:pos x="5" y="233"/>
                </a:cxn>
                <a:cxn ang="0">
                  <a:pos x="0" y="210"/>
                </a:cxn>
                <a:cxn ang="0">
                  <a:pos x="0" y="182"/>
                </a:cxn>
                <a:cxn ang="0">
                  <a:pos x="14" y="149"/>
                </a:cxn>
                <a:cxn ang="0">
                  <a:pos x="33" y="116"/>
                </a:cxn>
                <a:cxn ang="0">
                  <a:pos x="28" y="93"/>
                </a:cxn>
                <a:cxn ang="0">
                  <a:pos x="19" y="74"/>
                </a:cxn>
                <a:cxn ang="0">
                  <a:pos x="5" y="42"/>
                </a:cxn>
                <a:cxn ang="0">
                  <a:pos x="5" y="0"/>
                </a:cxn>
              </a:cxnLst>
              <a:rect l="0" t="0" r="r" b="b"/>
              <a:pathLst>
                <a:path w="79" h="425">
                  <a:moveTo>
                    <a:pt x="79" y="425"/>
                  </a:moveTo>
                  <a:lnTo>
                    <a:pt x="79" y="359"/>
                  </a:lnTo>
                  <a:lnTo>
                    <a:pt x="23" y="280"/>
                  </a:lnTo>
                  <a:lnTo>
                    <a:pt x="23" y="280"/>
                  </a:lnTo>
                  <a:lnTo>
                    <a:pt x="14" y="271"/>
                  </a:lnTo>
                  <a:lnTo>
                    <a:pt x="9" y="252"/>
                  </a:lnTo>
                  <a:lnTo>
                    <a:pt x="5" y="233"/>
                  </a:lnTo>
                  <a:lnTo>
                    <a:pt x="0" y="210"/>
                  </a:lnTo>
                  <a:lnTo>
                    <a:pt x="0" y="182"/>
                  </a:lnTo>
                  <a:lnTo>
                    <a:pt x="14" y="149"/>
                  </a:lnTo>
                  <a:lnTo>
                    <a:pt x="33" y="116"/>
                  </a:lnTo>
                  <a:lnTo>
                    <a:pt x="28" y="93"/>
                  </a:lnTo>
                  <a:lnTo>
                    <a:pt x="19" y="74"/>
                  </a:lnTo>
                  <a:lnTo>
                    <a:pt x="5" y="42"/>
                  </a:lnTo>
                  <a:lnTo>
                    <a:pt x="5" y="0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5" name="Freeform 15"/>
            <p:cNvSpPr>
              <a:spLocks/>
            </p:cNvSpPr>
            <p:nvPr/>
          </p:nvSpPr>
          <p:spPr bwMode="auto">
            <a:xfrm>
              <a:off x="2767" y="1746"/>
              <a:ext cx="812" cy="729"/>
            </a:xfrm>
            <a:custGeom>
              <a:avLst/>
              <a:gdLst/>
              <a:ahLst/>
              <a:cxnLst>
                <a:cxn ang="0">
                  <a:pos x="32" y="724"/>
                </a:cxn>
                <a:cxn ang="0">
                  <a:pos x="70" y="729"/>
                </a:cxn>
                <a:cxn ang="0">
                  <a:pos x="88" y="715"/>
                </a:cxn>
                <a:cxn ang="0">
                  <a:pos x="88" y="720"/>
                </a:cxn>
                <a:cxn ang="0">
                  <a:pos x="112" y="724"/>
                </a:cxn>
                <a:cxn ang="0">
                  <a:pos x="130" y="715"/>
                </a:cxn>
                <a:cxn ang="0">
                  <a:pos x="168" y="701"/>
                </a:cxn>
                <a:cxn ang="0">
                  <a:pos x="210" y="724"/>
                </a:cxn>
                <a:cxn ang="0">
                  <a:pos x="242" y="701"/>
                </a:cxn>
                <a:cxn ang="0">
                  <a:pos x="261" y="701"/>
                </a:cxn>
                <a:cxn ang="0">
                  <a:pos x="303" y="692"/>
                </a:cxn>
                <a:cxn ang="0">
                  <a:pos x="369" y="664"/>
                </a:cxn>
                <a:cxn ang="0">
                  <a:pos x="411" y="654"/>
                </a:cxn>
                <a:cxn ang="0">
                  <a:pos x="467" y="645"/>
                </a:cxn>
                <a:cxn ang="0">
                  <a:pos x="504" y="645"/>
                </a:cxn>
                <a:cxn ang="0">
                  <a:pos x="588" y="617"/>
                </a:cxn>
                <a:cxn ang="0">
                  <a:pos x="667" y="523"/>
                </a:cxn>
                <a:cxn ang="0">
                  <a:pos x="733" y="472"/>
                </a:cxn>
                <a:cxn ang="0">
                  <a:pos x="752" y="439"/>
                </a:cxn>
                <a:cxn ang="0">
                  <a:pos x="780" y="416"/>
                </a:cxn>
                <a:cxn ang="0">
                  <a:pos x="812" y="407"/>
                </a:cxn>
                <a:cxn ang="0">
                  <a:pos x="803" y="369"/>
                </a:cxn>
                <a:cxn ang="0">
                  <a:pos x="803" y="318"/>
                </a:cxn>
                <a:cxn ang="0">
                  <a:pos x="803" y="266"/>
                </a:cxn>
                <a:cxn ang="0">
                  <a:pos x="770" y="0"/>
                </a:cxn>
                <a:cxn ang="0">
                  <a:pos x="611" y="0"/>
                </a:cxn>
                <a:cxn ang="0">
                  <a:pos x="518" y="61"/>
                </a:cxn>
                <a:cxn ang="0">
                  <a:pos x="453" y="112"/>
                </a:cxn>
                <a:cxn ang="0">
                  <a:pos x="411" y="159"/>
                </a:cxn>
                <a:cxn ang="0">
                  <a:pos x="317" y="187"/>
                </a:cxn>
                <a:cxn ang="0">
                  <a:pos x="233" y="210"/>
                </a:cxn>
                <a:cxn ang="0">
                  <a:pos x="196" y="350"/>
                </a:cxn>
                <a:cxn ang="0">
                  <a:pos x="130" y="402"/>
                </a:cxn>
                <a:cxn ang="0">
                  <a:pos x="88" y="458"/>
                </a:cxn>
                <a:cxn ang="0">
                  <a:pos x="51" y="472"/>
                </a:cxn>
                <a:cxn ang="0">
                  <a:pos x="51" y="477"/>
                </a:cxn>
                <a:cxn ang="0">
                  <a:pos x="37" y="491"/>
                </a:cxn>
                <a:cxn ang="0">
                  <a:pos x="28" y="542"/>
                </a:cxn>
                <a:cxn ang="0">
                  <a:pos x="32" y="598"/>
                </a:cxn>
                <a:cxn ang="0">
                  <a:pos x="4" y="626"/>
                </a:cxn>
                <a:cxn ang="0">
                  <a:pos x="4" y="654"/>
                </a:cxn>
                <a:cxn ang="0">
                  <a:pos x="14" y="673"/>
                </a:cxn>
                <a:cxn ang="0">
                  <a:pos x="32" y="720"/>
                </a:cxn>
              </a:cxnLst>
              <a:rect l="0" t="0" r="r" b="b"/>
              <a:pathLst>
                <a:path w="812" h="729">
                  <a:moveTo>
                    <a:pt x="32" y="724"/>
                  </a:moveTo>
                  <a:lnTo>
                    <a:pt x="32" y="724"/>
                  </a:lnTo>
                  <a:lnTo>
                    <a:pt x="51" y="729"/>
                  </a:lnTo>
                  <a:lnTo>
                    <a:pt x="70" y="729"/>
                  </a:lnTo>
                  <a:lnTo>
                    <a:pt x="79" y="724"/>
                  </a:lnTo>
                  <a:lnTo>
                    <a:pt x="88" y="715"/>
                  </a:lnTo>
                  <a:lnTo>
                    <a:pt x="88" y="715"/>
                  </a:lnTo>
                  <a:lnTo>
                    <a:pt x="88" y="720"/>
                  </a:lnTo>
                  <a:lnTo>
                    <a:pt x="102" y="724"/>
                  </a:lnTo>
                  <a:lnTo>
                    <a:pt x="112" y="724"/>
                  </a:lnTo>
                  <a:lnTo>
                    <a:pt x="121" y="720"/>
                  </a:lnTo>
                  <a:lnTo>
                    <a:pt x="130" y="715"/>
                  </a:lnTo>
                  <a:lnTo>
                    <a:pt x="140" y="701"/>
                  </a:lnTo>
                  <a:lnTo>
                    <a:pt x="168" y="701"/>
                  </a:lnTo>
                  <a:lnTo>
                    <a:pt x="210" y="724"/>
                  </a:lnTo>
                  <a:lnTo>
                    <a:pt x="210" y="724"/>
                  </a:lnTo>
                  <a:lnTo>
                    <a:pt x="228" y="710"/>
                  </a:lnTo>
                  <a:lnTo>
                    <a:pt x="242" y="701"/>
                  </a:lnTo>
                  <a:lnTo>
                    <a:pt x="261" y="701"/>
                  </a:lnTo>
                  <a:lnTo>
                    <a:pt x="261" y="701"/>
                  </a:lnTo>
                  <a:lnTo>
                    <a:pt x="289" y="696"/>
                  </a:lnTo>
                  <a:lnTo>
                    <a:pt x="303" y="692"/>
                  </a:lnTo>
                  <a:lnTo>
                    <a:pt x="341" y="664"/>
                  </a:lnTo>
                  <a:lnTo>
                    <a:pt x="369" y="664"/>
                  </a:lnTo>
                  <a:lnTo>
                    <a:pt x="387" y="668"/>
                  </a:lnTo>
                  <a:lnTo>
                    <a:pt x="411" y="654"/>
                  </a:lnTo>
                  <a:lnTo>
                    <a:pt x="443" y="645"/>
                  </a:lnTo>
                  <a:lnTo>
                    <a:pt x="467" y="645"/>
                  </a:lnTo>
                  <a:lnTo>
                    <a:pt x="485" y="654"/>
                  </a:lnTo>
                  <a:lnTo>
                    <a:pt x="504" y="645"/>
                  </a:lnTo>
                  <a:lnTo>
                    <a:pt x="574" y="626"/>
                  </a:lnTo>
                  <a:lnTo>
                    <a:pt x="588" y="617"/>
                  </a:lnTo>
                  <a:lnTo>
                    <a:pt x="611" y="537"/>
                  </a:lnTo>
                  <a:lnTo>
                    <a:pt x="667" y="523"/>
                  </a:lnTo>
                  <a:lnTo>
                    <a:pt x="733" y="472"/>
                  </a:lnTo>
                  <a:lnTo>
                    <a:pt x="733" y="472"/>
                  </a:lnTo>
                  <a:lnTo>
                    <a:pt x="738" y="458"/>
                  </a:lnTo>
                  <a:lnTo>
                    <a:pt x="752" y="439"/>
                  </a:lnTo>
                  <a:lnTo>
                    <a:pt x="766" y="425"/>
                  </a:lnTo>
                  <a:lnTo>
                    <a:pt x="780" y="416"/>
                  </a:lnTo>
                  <a:lnTo>
                    <a:pt x="794" y="411"/>
                  </a:lnTo>
                  <a:lnTo>
                    <a:pt x="812" y="407"/>
                  </a:lnTo>
                  <a:lnTo>
                    <a:pt x="812" y="407"/>
                  </a:lnTo>
                  <a:lnTo>
                    <a:pt x="803" y="369"/>
                  </a:lnTo>
                  <a:lnTo>
                    <a:pt x="803" y="336"/>
                  </a:lnTo>
                  <a:lnTo>
                    <a:pt x="803" y="318"/>
                  </a:lnTo>
                  <a:lnTo>
                    <a:pt x="808" y="304"/>
                  </a:lnTo>
                  <a:lnTo>
                    <a:pt x="803" y="266"/>
                  </a:lnTo>
                  <a:lnTo>
                    <a:pt x="770" y="150"/>
                  </a:lnTo>
                  <a:lnTo>
                    <a:pt x="770" y="0"/>
                  </a:lnTo>
                  <a:lnTo>
                    <a:pt x="611" y="0"/>
                  </a:lnTo>
                  <a:lnTo>
                    <a:pt x="611" y="0"/>
                  </a:lnTo>
                  <a:lnTo>
                    <a:pt x="583" y="19"/>
                  </a:lnTo>
                  <a:lnTo>
                    <a:pt x="518" y="61"/>
                  </a:lnTo>
                  <a:lnTo>
                    <a:pt x="485" y="84"/>
                  </a:lnTo>
                  <a:lnTo>
                    <a:pt x="453" y="112"/>
                  </a:lnTo>
                  <a:lnTo>
                    <a:pt x="425" y="136"/>
                  </a:lnTo>
                  <a:lnTo>
                    <a:pt x="411" y="159"/>
                  </a:lnTo>
                  <a:lnTo>
                    <a:pt x="322" y="159"/>
                  </a:lnTo>
                  <a:lnTo>
                    <a:pt x="317" y="187"/>
                  </a:lnTo>
                  <a:lnTo>
                    <a:pt x="233" y="187"/>
                  </a:lnTo>
                  <a:lnTo>
                    <a:pt x="233" y="210"/>
                  </a:lnTo>
                  <a:lnTo>
                    <a:pt x="182" y="215"/>
                  </a:lnTo>
                  <a:lnTo>
                    <a:pt x="196" y="350"/>
                  </a:lnTo>
                  <a:lnTo>
                    <a:pt x="158" y="379"/>
                  </a:lnTo>
                  <a:lnTo>
                    <a:pt x="130" y="402"/>
                  </a:lnTo>
                  <a:lnTo>
                    <a:pt x="121" y="444"/>
                  </a:lnTo>
                  <a:lnTo>
                    <a:pt x="88" y="458"/>
                  </a:lnTo>
                  <a:lnTo>
                    <a:pt x="51" y="458"/>
                  </a:lnTo>
                  <a:lnTo>
                    <a:pt x="51" y="472"/>
                  </a:lnTo>
                  <a:lnTo>
                    <a:pt x="51" y="472"/>
                  </a:lnTo>
                  <a:lnTo>
                    <a:pt x="51" y="477"/>
                  </a:lnTo>
                  <a:lnTo>
                    <a:pt x="46" y="481"/>
                  </a:lnTo>
                  <a:lnTo>
                    <a:pt x="37" y="491"/>
                  </a:lnTo>
                  <a:lnTo>
                    <a:pt x="37" y="519"/>
                  </a:lnTo>
                  <a:lnTo>
                    <a:pt x="28" y="542"/>
                  </a:lnTo>
                  <a:lnTo>
                    <a:pt x="28" y="570"/>
                  </a:lnTo>
                  <a:lnTo>
                    <a:pt x="32" y="598"/>
                  </a:lnTo>
                  <a:lnTo>
                    <a:pt x="4" y="626"/>
                  </a:lnTo>
                  <a:lnTo>
                    <a:pt x="4" y="626"/>
                  </a:lnTo>
                  <a:lnTo>
                    <a:pt x="0" y="640"/>
                  </a:lnTo>
                  <a:lnTo>
                    <a:pt x="4" y="654"/>
                  </a:lnTo>
                  <a:lnTo>
                    <a:pt x="14" y="673"/>
                  </a:lnTo>
                  <a:lnTo>
                    <a:pt x="14" y="673"/>
                  </a:lnTo>
                  <a:lnTo>
                    <a:pt x="23" y="687"/>
                  </a:lnTo>
                  <a:lnTo>
                    <a:pt x="32" y="720"/>
                  </a:lnTo>
                  <a:lnTo>
                    <a:pt x="32" y="724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6" name="Freeform 16"/>
            <p:cNvSpPr>
              <a:spLocks/>
            </p:cNvSpPr>
            <p:nvPr/>
          </p:nvSpPr>
          <p:spPr bwMode="auto">
            <a:xfrm>
              <a:off x="2281" y="2171"/>
              <a:ext cx="542" cy="673"/>
            </a:xfrm>
            <a:custGeom>
              <a:avLst/>
              <a:gdLst/>
              <a:ahLst/>
              <a:cxnLst>
                <a:cxn ang="0">
                  <a:pos x="542" y="42"/>
                </a:cxn>
                <a:cxn ang="0">
                  <a:pos x="537" y="56"/>
                </a:cxn>
                <a:cxn ang="0">
                  <a:pos x="528" y="89"/>
                </a:cxn>
                <a:cxn ang="0">
                  <a:pos x="514" y="145"/>
                </a:cxn>
                <a:cxn ang="0">
                  <a:pos x="490" y="196"/>
                </a:cxn>
                <a:cxn ang="0">
                  <a:pos x="490" y="210"/>
                </a:cxn>
                <a:cxn ang="0">
                  <a:pos x="500" y="243"/>
                </a:cxn>
                <a:cxn ang="0">
                  <a:pos x="509" y="257"/>
                </a:cxn>
                <a:cxn ang="0">
                  <a:pos x="523" y="304"/>
                </a:cxn>
                <a:cxn ang="0">
                  <a:pos x="518" y="332"/>
                </a:cxn>
                <a:cxn ang="0">
                  <a:pos x="504" y="337"/>
                </a:cxn>
                <a:cxn ang="0">
                  <a:pos x="457" y="351"/>
                </a:cxn>
                <a:cxn ang="0">
                  <a:pos x="453" y="365"/>
                </a:cxn>
                <a:cxn ang="0">
                  <a:pos x="504" y="411"/>
                </a:cxn>
                <a:cxn ang="0">
                  <a:pos x="453" y="439"/>
                </a:cxn>
                <a:cxn ang="0">
                  <a:pos x="420" y="537"/>
                </a:cxn>
                <a:cxn ang="0">
                  <a:pos x="542" y="668"/>
                </a:cxn>
                <a:cxn ang="0">
                  <a:pos x="266" y="673"/>
                </a:cxn>
                <a:cxn ang="0">
                  <a:pos x="0" y="556"/>
                </a:cxn>
                <a:cxn ang="0">
                  <a:pos x="0" y="173"/>
                </a:cxn>
                <a:cxn ang="0">
                  <a:pos x="4" y="173"/>
                </a:cxn>
                <a:cxn ang="0">
                  <a:pos x="32" y="154"/>
                </a:cxn>
                <a:cxn ang="0">
                  <a:pos x="70" y="145"/>
                </a:cxn>
                <a:cxn ang="0">
                  <a:pos x="224" y="145"/>
                </a:cxn>
                <a:cxn ang="0">
                  <a:pos x="336" y="145"/>
                </a:cxn>
                <a:cxn ang="0">
                  <a:pos x="383" y="103"/>
                </a:cxn>
                <a:cxn ang="0">
                  <a:pos x="406" y="98"/>
                </a:cxn>
                <a:cxn ang="0">
                  <a:pos x="439" y="108"/>
                </a:cxn>
                <a:cxn ang="0">
                  <a:pos x="462" y="38"/>
                </a:cxn>
                <a:cxn ang="0">
                  <a:pos x="467" y="28"/>
                </a:cxn>
                <a:cxn ang="0">
                  <a:pos x="495" y="0"/>
                </a:cxn>
                <a:cxn ang="0">
                  <a:pos x="523" y="10"/>
                </a:cxn>
                <a:cxn ang="0">
                  <a:pos x="542" y="42"/>
                </a:cxn>
              </a:cxnLst>
              <a:rect l="0" t="0" r="r" b="b"/>
              <a:pathLst>
                <a:path w="542" h="673">
                  <a:moveTo>
                    <a:pt x="542" y="42"/>
                  </a:moveTo>
                  <a:lnTo>
                    <a:pt x="542" y="42"/>
                  </a:lnTo>
                  <a:lnTo>
                    <a:pt x="542" y="47"/>
                  </a:lnTo>
                  <a:lnTo>
                    <a:pt x="537" y="56"/>
                  </a:lnTo>
                  <a:lnTo>
                    <a:pt x="528" y="61"/>
                  </a:lnTo>
                  <a:lnTo>
                    <a:pt x="528" y="89"/>
                  </a:lnTo>
                  <a:lnTo>
                    <a:pt x="514" y="117"/>
                  </a:lnTo>
                  <a:lnTo>
                    <a:pt x="514" y="145"/>
                  </a:lnTo>
                  <a:lnTo>
                    <a:pt x="518" y="168"/>
                  </a:lnTo>
                  <a:lnTo>
                    <a:pt x="490" y="196"/>
                  </a:lnTo>
                  <a:lnTo>
                    <a:pt x="490" y="196"/>
                  </a:lnTo>
                  <a:lnTo>
                    <a:pt x="490" y="210"/>
                  </a:lnTo>
                  <a:lnTo>
                    <a:pt x="490" y="224"/>
                  </a:lnTo>
                  <a:lnTo>
                    <a:pt x="500" y="243"/>
                  </a:lnTo>
                  <a:lnTo>
                    <a:pt x="500" y="243"/>
                  </a:lnTo>
                  <a:lnTo>
                    <a:pt x="509" y="257"/>
                  </a:lnTo>
                  <a:lnTo>
                    <a:pt x="518" y="290"/>
                  </a:lnTo>
                  <a:lnTo>
                    <a:pt x="523" y="304"/>
                  </a:lnTo>
                  <a:lnTo>
                    <a:pt x="523" y="323"/>
                  </a:lnTo>
                  <a:lnTo>
                    <a:pt x="518" y="332"/>
                  </a:lnTo>
                  <a:lnTo>
                    <a:pt x="504" y="337"/>
                  </a:lnTo>
                  <a:lnTo>
                    <a:pt x="504" y="337"/>
                  </a:lnTo>
                  <a:lnTo>
                    <a:pt x="476" y="341"/>
                  </a:lnTo>
                  <a:lnTo>
                    <a:pt x="457" y="351"/>
                  </a:lnTo>
                  <a:lnTo>
                    <a:pt x="453" y="355"/>
                  </a:lnTo>
                  <a:lnTo>
                    <a:pt x="453" y="365"/>
                  </a:lnTo>
                  <a:lnTo>
                    <a:pt x="462" y="388"/>
                  </a:lnTo>
                  <a:lnTo>
                    <a:pt x="504" y="411"/>
                  </a:lnTo>
                  <a:lnTo>
                    <a:pt x="504" y="425"/>
                  </a:lnTo>
                  <a:lnTo>
                    <a:pt x="453" y="439"/>
                  </a:lnTo>
                  <a:lnTo>
                    <a:pt x="420" y="472"/>
                  </a:lnTo>
                  <a:lnTo>
                    <a:pt x="420" y="537"/>
                  </a:lnTo>
                  <a:lnTo>
                    <a:pt x="542" y="542"/>
                  </a:lnTo>
                  <a:lnTo>
                    <a:pt x="542" y="668"/>
                  </a:lnTo>
                  <a:lnTo>
                    <a:pt x="266" y="673"/>
                  </a:lnTo>
                  <a:lnTo>
                    <a:pt x="266" y="673"/>
                  </a:lnTo>
                  <a:lnTo>
                    <a:pt x="271" y="566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4" y="173"/>
                  </a:lnTo>
                  <a:lnTo>
                    <a:pt x="14" y="164"/>
                  </a:lnTo>
                  <a:lnTo>
                    <a:pt x="32" y="154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135" y="145"/>
                  </a:lnTo>
                  <a:lnTo>
                    <a:pt x="224" y="145"/>
                  </a:lnTo>
                  <a:lnTo>
                    <a:pt x="336" y="145"/>
                  </a:lnTo>
                  <a:lnTo>
                    <a:pt x="336" y="145"/>
                  </a:lnTo>
                  <a:lnTo>
                    <a:pt x="359" y="117"/>
                  </a:lnTo>
                  <a:lnTo>
                    <a:pt x="383" y="103"/>
                  </a:lnTo>
                  <a:lnTo>
                    <a:pt x="397" y="98"/>
                  </a:lnTo>
                  <a:lnTo>
                    <a:pt x="406" y="98"/>
                  </a:lnTo>
                  <a:lnTo>
                    <a:pt x="406" y="98"/>
                  </a:lnTo>
                  <a:lnTo>
                    <a:pt x="439" y="108"/>
                  </a:lnTo>
                  <a:lnTo>
                    <a:pt x="448" y="108"/>
                  </a:lnTo>
                  <a:lnTo>
                    <a:pt x="462" y="38"/>
                  </a:lnTo>
                  <a:lnTo>
                    <a:pt x="462" y="38"/>
                  </a:lnTo>
                  <a:lnTo>
                    <a:pt x="467" y="28"/>
                  </a:lnTo>
                  <a:lnTo>
                    <a:pt x="481" y="10"/>
                  </a:lnTo>
                  <a:lnTo>
                    <a:pt x="495" y="0"/>
                  </a:lnTo>
                  <a:lnTo>
                    <a:pt x="509" y="0"/>
                  </a:lnTo>
                  <a:lnTo>
                    <a:pt x="523" y="10"/>
                  </a:lnTo>
                  <a:lnTo>
                    <a:pt x="542" y="28"/>
                  </a:lnTo>
                  <a:lnTo>
                    <a:pt x="542" y="42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7" name="Freeform 17"/>
            <p:cNvSpPr>
              <a:spLocks/>
            </p:cNvSpPr>
            <p:nvPr/>
          </p:nvSpPr>
          <p:spPr bwMode="auto">
            <a:xfrm>
              <a:off x="2547" y="2844"/>
              <a:ext cx="406" cy="341"/>
            </a:xfrm>
            <a:custGeom>
              <a:avLst/>
              <a:gdLst/>
              <a:ahLst/>
              <a:cxnLst>
                <a:cxn ang="0">
                  <a:pos x="271" y="0"/>
                </a:cxn>
                <a:cxn ang="0">
                  <a:pos x="402" y="47"/>
                </a:cxn>
                <a:cxn ang="0">
                  <a:pos x="402" y="51"/>
                </a:cxn>
                <a:cxn ang="0">
                  <a:pos x="406" y="145"/>
                </a:cxn>
                <a:cxn ang="0">
                  <a:pos x="392" y="163"/>
                </a:cxn>
                <a:cxn ang="0">
                  <a:pos x="369" y="299"/>
                </a:cxn>
                <a:cxn ang="0">
                  <a:pos x="308" y="308"/>
                </a:cxn>
                <a:cxn ang="0">
                  <a:pos x="243" y="341"/>
                </a:cxn>
                <a:cxn ang="0">
                  <a:pos x="234" y="290"/>
                </a:cxn>
                <a:cxn ang="0">
                  <a:pos x="182" y="220"/>
                </a:cxn>
                <a:cxn ang="0">
                  <a:pos x="173" y="192"/>
                </a:cxn>
                <a:cxn ang="0">
                  <a:pos x="149" y="187"/>
                </a:cxn>
                <a:cxn ang="0">
                  <a:pos x="149" y="187"/>
                </a:cxn>
                <a:cxn ang="0">
                  <a:pos x="135" y="187"/>
                </a:cxn>
                <a:cxn ang="0">
                  <a:pos x="135" y="187"/>
                </a:cxn>
                <a:cxn ang="0">
                  <a:pos x="107" y="187"/>
                </a:cxn>
                <a:cxn ang="0">
                  <a:pos x="107" y="187"/>
                </a:cxn>
                <a:cxn ang="0">
                  <a:pos x="98" y="196"/>
                </a:cxn>
                <a:cxn ang="0">
                  <a:pos x="93" y="196"/>
                </a:cxn>
                <a:cxn ang="0">
                  <a:pos x="84" y="201"/>
                </a:cxn>
                <a:cxn ang="0">
                  <a:pos x="84" y="201"/>
                </a:cxn>
                <a:cxn ang="0">
                  <a:pos x="70" y="192"/>
                </a:cxn>
                <a:cxn ang="0">
                  <a:pos x="61" y="187"/>
                </a:cxn>
                <a:cxn ang="0">
                  <a:pos x="51" y="182"/>
                </a:cxn>
                <a:cxn ang="0">
                  <a:pos x="23" y="192"/>
                </a:cxn>
                <a:cxn ang="0">
                  <a:pos x="0" y="182"/>
                </a:cxn>
                <a:cxn ang="0">
                  <a:pos x="0" y="5"/>
                </a:cxn>
                <a:cxn ang="0">
                  <a:pos x="271" y="0"/>
                </a:cxn>
                <a:cxn ang="0">
                  <a:pos x="271" y="0"/>
                </a:cxn>
              </a:cxnLst>
              <a:rect l="0" t="0" r="r" b="b"/>
              <a:pathLst>
                <a:path w="406" h="341">
                  <a:moveTo>
                    <a:pt x="271" y="0"/>
                  </a:moveTo>
                  <a:lnTo>
                    <a:pt x="402" y="47"/>
                  </a:lnTo>
                  <a:lnTo>
                    <a:pt x="402" y="51"/>
                  </a:lnTo>
                  <a:lnTo>
                    <a:pt x="406" y="145"/>
                  </a:lnTo>
                  <a:lnTo>
                    <a:pt x="392" y="163"/>
                  </a:lnTo>
                  <a:lnTo>
                    <a:pt x="369" y="299"/>
                  </a:lnTo>
                  <a:lnTo>
                    <a:pt x="308" y="308"/>
                  </a:lnTo>
                  <a:lnTo>
                    <a:pt x="243" y="341"/>
                  </a:lnTo>
                  <a:lnTo>
                    <a:pt x="234" y="290"/>
                  </a:lnTo>
                  <a:lnTo>
                    <a:pt x="182" y="220"/>
                  </a:lnTo>
                  <a:lnTo>
                    <a:pt x="173" y="192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98" y="196"/>
                  </a:lnTo>
                  <a:lnTo>
                    <a:pt x="93" y="196"/>
                  </a:lnTo>
                  <a:lnTo>
                    <a:pt x="84" y="201"/>
                  </a:lnTo>
                  <a:lnTo>
                    <a:pt x="84" y="201"/>
                  </a:lnTo>
                  <a:lnTo>
                    <a:pt x="70" y="192"/>
                  </a:lnTo>
                  <a:lnTo>
                    <a:pt x="61" y="187"/>
                  </a:lnTo>
                  <a:lnTo>
                    <a:pt x="51" y="182"/>
                  </a:lnTo>
                  <a:lnTo>
                    <a:pt x="23" y="192"/>
                  </a:lnTo>
                  <a:lnTo>
                    <a:pt x="0" y="182"/>
                  </a:lnTo>
                  <a:lnTo>
                    <a:pt x="0" y="5"/>
                  </a:lnTo>
                  <a:lnTo>
                    <a:pt x="271" y="0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8" name="Freeform 18"/>
            <p:cNvSpPr>
              <a:spLocks/>
            </p:cNvSpPr>
            <p:nvPr/>
          </p:nvSpPr>
          <p:spPr bwMode="auto">
            <a:xfrm>
              <a:off x="2921" y="3143"/>
              <a:ext cx="247" cy="33"/>
            </a:xfrm>
            <a:custGeom>
              <a:avLst/>
              <a:gdLst/>
              <a:ahLst/>
              <a:cxnLst>
                <a:cxn ang="0">
                  <a:pos x="247" y="5"/>
                </a:cxn>
                <a:cxn ang="0">
                  <a:pos x="247" y="5"/>
                </a:cxn>
                <a:cxn ang="0">
                  <a:pos x="215" y="14"/>
                </a:cxn>
                <a:cxn ang="0">
                  <a:pos x="196" y="23"/>
                </a:cxn>
                <a:cxn ang="0">
                  <a:pos x="196" y="23"/>
                </a:cxn>
                <a:cxn ang="0">
                  <a:pos x="182" y="28"/>
                </a:cxn>
                <a:cxn ang="0">
                  <a:pos x="172" y="33"/>
                </a:cxn>
                <a:cxn ang="0">
                  <a:pos x="163" y="28"/>
                </a:cxn>
                <a:cxn ang="0">
                  <a:pos x="163" y="28"/>
                </a:cxn>
                <a:cxn ang="0">
                  <a:pos x="144" y="23"/>
                </a:cxn>
                <a:cxn ang="0">
                  <a:pos x="135" y="19"/>
                </a:cxn>
                <a:cxn ang="0">
                  <a:pos x="135" y="19"/>
                </a:cxn>
                <a:cxn ang="0">
                  <a:pos x="126" y="19"/>
                </a:cxn>
                <a:cxn ang="0">
                  <a:pos x="112" y="19"/>
                </a:cxn>
                <a:cxn ang="0">
                  <a:pos x="112" y="19"/>
                </a:cxn>
                <a:cxn ang="0">
                  <a:pos x="74" y="28"/>
                </a:cxn>
                <a:cxn ang="0">
                  <a:pos x="74" y="28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247" h="33">
                  <a:moveTo>
                    <a:pt x="247" y="5"/>
                  </a:moveTo>
                  <a:lnTo>
                    <a:pt x="247" y="5"/>
                  </a:lnTo>
                  <a:lnTo>
                    <a:pt x="215" y="14"/>
                  </a:lnTo>
                  <a:lnTo>
                    <a:pt x="196" y="23"/>
                  </a:lnTo>
                  <a:lnTo>
                    <a:pt x="196" y="23"/>
                  </a:lnTo>
                  <a:lnTo>
                    <a:pt x="182" y="28"/>
                  </a:lnTo>
                  <a:lnTo>
                    <a:pt x="172" y="33"/>
                  </a:lnTo>
                  <a:lnTo>
                    <a:pt x="163" y="28"/>
                  </a:lnTo>
                  <a:lnTo>
                    <a:pt x="163" y="28"/>
                  </a:lnTo>
                  <a:lnTo>
                    <a:pt x="144" y="23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26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4" y="0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9" name="Freeform 19"/>
            <p:cNvSpPr>
              <a:spLocks/>
            </p:cNvSpPr>
            <p:nvPr/>
          </p:nvSpPr>
          <p:spPr bwMode="auto">
            <a:xfrm>
              <a:off x="3047" y="2372"/>
              <a:ext cx="313" cy="215"/>
            </a:xfrm>
            <a:custGeom>
              <a:avLst/>
              <a:gdLst/>
              <a:ahLst/>
              <a:cxnLst>
                <a:cxn ang="0">
                  <a:pos x="299" y="0"/>
                </a:cxn>
                <a:cxn ang="0">
                  <a:pos x="229" y="19"/>
                </a:cxn>
                <a:cxn ang="0">
                  <a:pos x="210" y="28"/>
                </a:cxn>
                <a:cxn ang="0">
                  <a:pos x="191" y="19"/>
                </a:cxn>
                <a:cxn ang="0">
                  <a:pos x="168" y="19"/>
                </a:cxn>
                <a:cxn ang="0">
                  <a:pos x="135" y="28"/>
                </a:cxn>
                <a:cxn ang="0">
                  <a:pos x="112" y="42"/>
                </a:cxn>
                <a:cxn ang="0">
                  <a:pos x="93" y="38"/>
                </a:cxn>
                <a:cxn ang="0">
                  <a:pos x="65" y="38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0" y="70"/>
                </a:cxn>
                <a:cxn ang="0">
                  <a:pos x="0" y="75"/>
                </a:cxn>
                <a:cxn ang="0">
                  <a:pos x="0" y="103"/>
                </a:cxn>
                <a:cxn ang="0">
                  <a:pos x="46" y="187"/>
                </a:cxn>
                <a:cxn ang="0">
                  <a:pos x="56" y="201"/>
                </a:cxn>
                <a:cxn ang="0">
                  <a:pos x="79" y="201"/>
                </a:cxn>
                <a:cxn ang="0">
                  <a:pos x="84" y="210"/>
                </a:cxn>
                <a:cxn ang="0">
                  <a:pos x="103" y="215"/>
                </a:cxn>
                <a:cxn ang="0">
                  <a:pos x="112" y="210"/>
                </a:cxn>
                <a:cxn ang="0">
                  <a:pos x="159" y="187"/>
                </a:cxn>
                <a:cxn ang="0">
                  <a:pos x="177" y="196"/>
                </a:cxn>
                <a:cxn ang="0">
                  <a:pos x="205" y="196"/>
                </a:cxn>
                <a:cxn ang="0">
                  <a:pos x="205" y="196"/>
                </a:cxn>
                <a:cxn ang="0">
                  <a:pos x="210" y="192"/>
                </a:cxn>
                <a:cxn ang="0">
                  <a:pos x="224" y="187"/>
                </a:cxn>
                <a:cxn ang="0">
                  <a:pos x="224" y="187"/>
                </a:cxn>
                <a:cxn ang="0">
                  <a:pos x="229" y="187"/>
                </a:cxn>
                <a:cxn ang="0">
                  <a:pos x="229" y="192"/>
                </a:cxn>
                <a:cxn ang="0">
                  <a:pos x="238" y="201"/>
                </a:cxn>
                <a:cxn ang="0">
                  <a:pos x="238" y="201"/>
                </a:cxn>
                <a:cxn ang="0">
                  <a:pos x="247" y="201"/>
                </a:cxn>
                <a:cxn ang="0">
                  <a:pos x="247" y="201"/>
                </a:cxn>
                <a:cxn ang="0">
                  <a:pos x="266" y="201"/>
                </a:cxn>
                <a:cxn ang="0">
                  <a:pos x="280" y="201"/>
                </a:cxn>
                <a:cxn ang="0">
                  <a:pos x="299" y="196"/>
                </a:cxn>
                <a:cxn ang="0">
                  <a:pos x="313" y="192"/>
                </a:cxn>
                <a:cxn ang="0">
                  <a:pos x="299" y="0"/>
                </a:cxn>
                <a:cxn ang="0">
                  <a:pos x="299" y="0"/>
                </a:cxn>
              </a:cxnLst>
              <a:rect l="0" t="0" r="r" b="b"/>
              <a:pathLst>
                <a:path w="313" h="215">
                  <a:moveTo>
                    <a:pt x="299" y="0"/>
                  </a:moveTo>
                  <a:lnTo>
                    <a:pt x="229" y="19"/>
                  </a:lnTo>
                  <a:lnTo>
                    <a:pt x="210" y="28"/>
                  </a:lnTo>
                  <a:lnTo>
                    <a:pt x="191" y="19"/>
                  </a:lnTo>
                  <a:lnTo>
                    <a:pt x="168" y="19"/>
                  </a:lnTo>
                  <a:lnTo>
                    <a:pt x="135" y="28"/>
                  </a:lnTo>
                  <a:lnTo>
                    <a:pt x="112" y="42"/>
                  </a:lnTo>
                  <a:lnTo>
                    <a:pt x="93" y="38"/>
                  </a:lnTo>
                  <a:lnTo>
                    <a:pt x="65" y="38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0" y="103"/>
                  </a:lnTo>
                  <a:lnTo>
                    <a:pt x="46" y="187"/>
                  </a:lnTo>
                  <a:lnTo>
                    <a:pt x="56" y="201"/>
                  </a:lnTo>
                  <a:lnTo>
                    <a:pt x="79" y="201"/>
                  </a:lnTo>
                  <a:lnTo>
                    <a:pt x="84" y="210"/>
                  </a:lnTo>
                  <a:lnTo>
                    <a:pt x="103" y="215"/>
                  </a:lnTo>
                  <a:lnTo>
                    <a:pt x="112" y="210"/>
                  </a:lnTo>
                  <a:lnTo>
                    <a:pt x="159" y="187"/>
                  </a:lnTo>
                  <a:lnTo>
                    <a:pt x="177" y="196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10" y="192"/>
                  </a:lnTo>
                  <a:lnTo>
                    <a:pt x="224" y="187"/>
                  </a:lnTo>
                  <a:lnTo>
                    <a:pt x="224" y="187"/>
                  </a:lnTo>
                  <a:lnTo>
                    <a:pt x="229" y="187"/>
                  </a:lnTo>
                  <a:lnTo>
                    <a:pt x="229" y="192"/>
                  </a:lnTo>
                  <a:lnTo>
                    <a:pt x="238" y="201"/>
                  </a:lnTo>
                  <a:lnTo>
                    <a:pt x="238" y="201"/>
                  </a:lnTo>
                  <a:lnTo>
                    <a:pt x="247" y="201"/>
                  </a:lnTo>
                  <a:lnTo>
                    <a:pt x="247" y="201"/>
                  </a:lnTo>
                  <a:lnTo>
                    <a:pt x="266" y="201"/>
                  </a:lnTo>
                  <a:lnTo>
                    <a:pt x="280" y="201"/>
                  </a:lnTo>
                  <a:lnTo>
                    <a:pt x="299" y="196"/>
                  </a:lnTo>
                  <a:lnTo>
                    <a:pt x="313" y="192"/>
                  </a:lnTo>
                  <a:lnTo>
                    <a:pt x="299" y="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0" name="Freeform 20"/>
            <p:cNvSpPr>
              <a:spLocks/>
            </p:cNvSpPr>
            <p:nvPr/>
          </p:nvSpPr>
          <p:spPr bwMode="auto">
            <a:xfrm>
              <a:off x="2701" y="2447"/>
              <a:ext cx="327" cy="271"/>
            </a:xfrm>
            <a:custGeom>
              <a:avLst/>
              <a:gdLst/>
              <a:ahLst/>
              <a:cxnLst>
                <a:cxn ang="0">
                  <a:pos x="294" y="191"/>
                </a:cxn>
                <a:cxn ang="0">
                  <a:pos x="294" y="191"/>
                </a:cxn>
                <a:cxn ang="0">
                  <a:pos x="308" y="159"/>
                </a:cxn>
                <a:cxn ang="0">
                  <a:pos x="327" y="121"/>
                </a:cxn>
                <a:cxn ang="0">
                  <a:pos x="322" y="98"/>
                </a:cxn>
                <a:cxn ang="0">
                  <a:pos x="313" y="79"/>
                </a:cxn>
                <a:cxn ang="0">
                  <a:pos x="299" y="47"/>
                </a:cxn>
                <a:cxn ang="0">
                  <a:pos x="299" y="9"/>
                </a:cxn>
                <a:cxn ang="0">
                  <a:pos x="299" y="9"/>
                </a:cxn>
                <a:cxn ang="0">
                  <a:pos x="299" y="9"/>
                </a:cxn>
                <a:cxn ang="0">
                  <a:pos x="276" y="23"/>
                </a:cxn>
                <a:cxn ang="0">
                  <a:pos x="234" y="0"/>
                </a:cxn>
                <a:cxn ang="0">
                  <a:pos x="210" y="0"/>
                </a:cxn>
                <a:cxn ang="0">
                  <a:pos x="210" y="0"/>
                </a:cxn>
                <a:cxn ang="0">
                  <a:pos x="196" y="14"/>
                </a:cxn>
                <a:cxn ang="0">
                  <a:pos x="187" y="19"/>
                </a:cxn>
                <a:cxn ang="0">
                  <a:pos x="178" y="23"/>
                </a:cxn>
                <a:cxn ang="0">
                  <a:pos x="168" y="23"/>
                </a:cxn>
                <a:cxn ang="0">
                  <a:pos x="159" y="19"/>
                </a:cxn>
                <a:cxn ang="0">
                  <a:pos x="154" y="14"/>
                </a:cxn>
                <a:cxn ang="0">
                  <a:pos x="154" y="14"/>
                </a:cxn>
                <a:cxn ang="0">
                  <a:pos x="145" y="23"/>
                </a:cxn>
                <a:cxn ang="0">
                  <a:pos x="136" y="28"/>
                </a:cxn>
                <a:cxn ang="0">
                  <a:pos x="122" y="28"/>
                </a:cxn>
                <a:cxn ang="0">
                  <a:pos x="103" y="23"/>
                </a:cxn>
                <a:cxn ang="0">
                  <a:pos x="103" y="23"/>
                </a:cxn>
                <a:cxn ang="0">
                  <a:pos x="103" y="37"/>
                </a:cxn>
                <a:cxn ang="0">
                  <a:pos x="103" y="51"/>
                </a:cxn>
                <a:cxn ang="0">
                  <a:pos x="98" y="61"/>
                </a:cxn>
                <a:cxn ang="0">
                  <a:pos x="84" y="65"/>
                </a:cxn>
                <a:cxn ang="0">
                  <a:pos x="84" y="65"/>
                </a:cxn>
                <a:cxn ang="0">
                  <a:pos x="56" y="70"/>
                </a:cxn>
                <a:cxn ang="0">
                  <a:pos x="37" y="75"/>
                </a:cxn>
                <a:cxn ang="0">
                  <a:pos x="33" y="84"/>
                </a:cxn>
                <a:cxn ang="0">
                  <a:pos x="33" y="89"/>
                </a:cxn>
                <a:cxn ang="0">
                  <a:pos x="37" y="112"/>
                </a:cxn>
                <a:cxn ang="0">
                  <a:pos x="84" y="135"/>
                </a:cxn>
                <a:cxn ang="0">
                  <a:pos x="84" y="149"/>
                </a:cxn>
                <a:cxn ang="0">
                  <a:pos x="33" y="168"/>
                </a:cxn>
                <a:cxn ang="0">
                  <a:pos x="0" y="201"/>
                </a:cxn>
                <a:cxn ang="0">
                  <a:pos x="0" y="261"/>
                </a:cxn>
                <a:cxn ang="0">
                  <a:pos x="122" y="271"/>
                </a:cxn>
                <a:cxn ang="0">
                  <a:pos x="122" y="271"/>
                </a:cxn>
                <a:cxn ang="0">
                  <a:pos x="122" y="210"/>
                </a:cxn>
                <a:cxn ang="0">
                  <a:pos x="173" y="187"/>
                </a:cxn>
                <a:cxn ang="0">
                  <a:pos x="182" y="191"/>
                </a:cxn>
                <a:cxn ang="0">
                  <a:pos x="210" y="187"/>
                </a:cxn>
                <a:cxn ang="0">
                  <a:pos x="238" y="187"/>
                </a:cxn>
                <a:cxn ang="0">
                  <a:pos x="280" y="168"/>
                </a:cxn>
                <a:cxn ang="0">
                  <a:pos x="290" y="182"/>
                </a:cxn>
                <a:cxn ang="0">
                  <a:pos x="294" y="191"/>
                </a:cxn>
                <a:cxn ang="0">
                  <a:pos x="294" y="191"/>
                </a:cxn>
              </a:cxnLst>
              <a:rect l="0" t="0" r="r" b="b"/>
              <a:pathLst>
                <a:path w="327" h="271">
                  <a:moveTo>
                    <a:pt x="294" y="191"/>
                  </a:moveTo>
                  <a:lnTo>
                    <a:pt x="294" y="191"/>
                  </a:lnTo>
                  <a:lnTo>
                    <a:pt x="308" y="159"/>
                  </a:lnTo>
                  <a:lnTo>
                    <a:pt x="327" y="121"/>
                  </a:lnTo>
                  <a:lnTo>
                    <a:pt x="322" y="98"/>
                  </a:lnTo>
                  <a:lnTo>
                    <a:pt x="313" y="79"/>
                  </a:lnTo>
                  <a:lnTo>
                    <a:pt x="299" y="47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276" y="23"/>
                  </a:lnTo>
                  <a:lnTo>
                    <a:pt x="23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196" y="14"/>
                  </a:lnTo>
                  <a:lnTo>
                    <a:pt x="187" y="19"/>
                  </a:lnTo>
                  <a:lnTo>
                    <a:pt x="178" y="23"/>
                  </a:lnTo>
                  <a:lnTo>
                    <a:pt x="168" y="23"/>
                  </a:lnTo>
                  <a:lnTo>
                    <a:pt x="159" y="19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45" y="23"/>
                  </a:lnTo>
                  <a:lnTo>
                    <a:pt x="136" y="28"/>
                  </a:lnTo>
                  <a:lnTo>
                    <a:pt x="122" y="28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37"/>
                  </a:lnTo>
                  <a:lnTo>
                    <a:pt x="103" y="51"/>
                  </a:lnTo>
                  <a:lnTo>
                    <a:pt x="98" y="61"/>
                  </a:lnTo>
                  <a:lnTo>
                    <a:pt x="84" y="65"/>
                  </a:lnTo>
                  <a:lnTo>
                    <a:pt x="84" y="65"/>
                  </a:lnTo>
                  <a:lnTo>
                    <a:pt x="56" y="70"/>
                  </a:lnTo>
                  <a:lnTo>
                    <a:pt x="37" y="75"/>
                  </a:lnTo>
                  <a:lnTo>
                    <a:pt x="33" y="84"/>
                  </a:lnTo>
                  <a:lnTo>
                    <a:pt x="33" y="89"/>
                  </a:lnTo>
                  <a:lnTo>
                    <a:pt x="37" y="112"/>
                  </a:lnTo>
                  <a:lnTo>
                    <a:pt x="84" y="135"/>
                  </a:lnTo>
                  <a:lnTo>
                    <a:pt x="84" y="149"/>
                  </a:lnTo>
                  <a:lnTo>
                    <a:pt x="33" y="168"/>
                  </a:lnTo>
                  <a:lnTo>
                    <a:pt x="0" y="201"/>
                  </a:lnTo>
                  <a:lnTo>
                    <a:pt x="0" y="261"/>
                  </a:lnTo>
                  <a:lnTo>
                    <a:pt x="122" y="271"/>
                  </a:lnTo>
                  <a:lnTo>
                    <a:pt x="122" y="271"/>
                  </a:lnTo>
                  <a:lnTo>
                    <a:pt x="122" y="210"/>
                  </a:lnTo>
                  <a:lnTo>
                    <a:pt x="173" y="187"/>
                  </a:lnTo>
                  <a:lnTo>
                    <a:pt x="182" y="191"/>
                  </a:lnTo>
                  <a:lnTo>
                    <a:pt x="210" y="187"/>
                  </a:lnTo>
                  <a:lnTo>
                    <a:pt x="238" y="187"/>
                  </a:lnTo>
                  <a:lnTo>
                    <a:pt x="280" y="168"/>
                  </a:lnTo>
                  <a:lnTo>
                    <a:pt x="290" y="182"/>
                  </a:lnTo>
                  <a:lnTo>
                    <a:pt x="294" y="191"/>
                  </a:lnTo>
                  <a:lnTo>
                    <a:pt x="294" y="19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1" name="Freeform 21"/>
            <p:cNvSpPr>
              <a:spLocks/>
            </p:cNvSpPr>
            <p:nvPr/>
          </p:nvSpPr>
          <p:spPr bwMode="auto">
            <a:xfrm>
              <a:off x="3220" y="2559"/>
              <a:ext cx="280" cy="397"/>
            </a:xfrm>
            <a:custGeom>
              <a:avLst/>
              <a:gdLst/>
              <a:ahLst/>
              <a:cxnLst>
                <a:cxn ang="0">
                  <a:pos x="135" y="5"/>
                </a:cxn>
                <a:cxn ang="0">
                  <a:pos x="168" y="9"/>
                </a:cxn>
                <a:cxn ang="0">
                  <a:pos x="168" y="9"/>
                </a:cxn>
                <a:cxn ang="0">
                  <a:pos x="172" y="28"/>
                </a:cxn>
                <a:cxn ang="0">
                  <a:pos x="182" y="51"/>
                </a:cxn>
                <a:cxn ang="0">
                  <a:pos x="182" y="51"/>
                </a:cxn>
                <a:cxn ang="0">
                  <a:pos x="196" y="79"/>
                </a:cxn>
                <a:cxn ang="0">
                  <a:pos x="214" y="93"/>
                </a:cxn>
                <a:cxn ang="0">
                  <a:pos x="214" y="93"/>
                </a:cxn>
                <a:cxn ang="0">
                  <a:pos x="238" y="93"/>
                </a:cxn>
                <a:cxn ang="0">
                  <a:pos x="238" y="93"/>
                </a:cxn>
                <a:cxn ang="0">
                  <a:pos x="261" y="98"/>
                </a:cxn>
                <a:cxn ang="0">
                  <a:pos x="266" y="140"/>
                </a:cxn>
                <a:cxn ang="0">
                  <a:pos x="271" y="145"/>
                </a:cxn>
                <a:cxn ang="0">
                  <a:pos x="275" y="164"/>
                </a:cxn>
                <a:cxn ang="0">
                  <a:pos x="275" y="178"/>
                </a:cxn>
                <a:cxn ang="0">
                  <a:pos x="243" y="224"/>
                </a:cxn>
                <a:cxn ang="0">
                  <a:pos x="261" y="243"/>
                </a:cxn>
                <a:cxn ang="0">
                  <a:pos x="280" y="262"/>
                </a:cxn>
                <a:cxn ang="0">
                  <a:pos x="275" y="290"/>
                </a:cxn>
                <a:cxn ang="0">
                  <a:pos x="266" y="313"/>
                </a:cxn>
                <a:cxn ang="0">
                  <a:pos x="257" y="332"/>
                </a:cxn>
                <a:cxn ang="0">
                  <a:pos x="261" y="355"/>
                </a:cxn>
                <a:cxn ang="0">
                  <a:pos x="275" y="374"/>
                </a:cxn>
                <a:cxn ang="0">
                  <a:pos x="275" y="397"/>
                </a:cxn>
                <a:cxn ang="0">
                  <a:pos x="93" y="290"/>
                </a:cxn>
                <a:cxn ang="0">
                  <a:pos x="93" y="290"/>
                </a:cxn>
                <a:cxn ang="0">
                  <a:pos x="93" y="220"/>
                </a:cxn>
                <a:cxn ang="0">
                  <a:pos x="28" y="164"/>
                </a:cxn>
                <a:cxn ang="0">
                  <a:pos x="28" y="145"/>
                </a:cxn>
                <a:cxn ang="0">
                  <a:pos x="28" y="112"/>
                </a:cxn>
                <a:cxn ang="0">
                  <a:pos x="14" y="98"/>
                </a:cxn>
                <a:cxn ang="0">
                  <a:pos x="0" y="79"/>
                </a:cxn>
                <a:cxn ang="0">
                  <a:pos x="4" y="9"/>
                </a:cxn>
                <a:cxn ang="0">
                  <a:pos x="9" y="9"/>
                </a:cxn>
                <a:cxn ang="0">
                  <a:pos x="28" y="9"/>
                </a:cxn>
                <a:cxn ang="0">
                  <a:pos x="28" y="9"/>
                </a:cxn>
                <a:cxn ang="0">
                  <a:pos x="37" y="5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1" y="0"/>
                </a:cxn>
                <a:cxn ang="0">
                  <a:pos x="56" y="5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70" y="14"/>
                </a:cxn>
                <a:cxn ang="0">
                  <a:pos x="70" y="14"/>
                </a:cxn>
                <a:cxn ang="0">
                  <a:pos x="88" y="14"/>
                </a:cxn>
                <a:cxn ang="0">
                  <a:pos x="102" y="14"/>
                </a:cxn>
                <a:cxn ang="0">
                  <a:pos x="126" y="9"/>
                </a:cxn>
                <a:cxn ang="0">
                  <a:pos x="130" y="5"/>
                </a:cxn>
                <a:cxn ang="0">
                  <a:pos x="135" y="5"/>
                </a:cxn>
              </a:cxnLst>
              <a:rect l="0" t="0" r="r" b="b"/>
              <a:pathLst>
                <a:path w="280" h="397">
                  <a:moveTo>
                    <a:pt x="135" y="5"/>
                  </a:moveTo>
                  <a:lnTo>
                    <a:pt x="168" y="9"/>
                  </a:lnTo>
                  <a:lnTo>
                    <a:pt x="168" y="9"/>
                  </a:lnTo>
                  <a:lnTo>
                    <a:pt x="172" y="28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96" y="79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38" y="93"/>
                  </a:lnTo>
                  <a:lnTo>
                    <a:pt x="238" y="93"/>
                  </a:lnTo>
                  <a:lnTo>
                    <a:pt x="261" y="98"/>
                  </a:lnTo>
                  <a:lnTo>
                    <a:pt x="266" y="140"/>
                  </a:lnTo>
                  <a:lnTo>
                    <a:pt x="271" y="145"/>
                  </a:lnTo>
                  <a:lnTo>
                    <a:pt x="275" y="164"/>
                  </a:lnTo>
                  <a:lnTo>
                    <a:pt x="275" y="178"/>
                  </a:lnTo>
                  <a:lnTo>
                    <a:pt x="243" y="224"/>
                  </a:lnTo>
                  <a:lnTo>
                    <a:pt x="261" y="243"/>
                  </a:lnTo>
                  <a:lnTo>
                    <a:pt x="280" y="262"/>
                  </a:lnTo>
                  <a:lnTo>
                    <a:pt x="275" y="290"/>
                  </a:lnTo>
                  <a:lnTo>
                    <a:pt x="266" y="313"/>
                  </a:lnTo>
                  <a:lnTo>
                    <a:pt x="257" y="332"/>
                  </a:lnTo>
                  <a:lnTo>
                    <a:pt x="261" y="355"/>
                  </a:lnTo>
                  <a:lnTo>
                    <a:pt x="275" y="374"/>
                  </a:lnTo>
                  <a:lnTo>
                    <a:pt x="275" y="397"/>
                  </a:lnTo>
                  <a:lnTo>
                    <a:pt x="93" y="290"/>
                  </a:lnTo>
                  <a:lnTo>
                    <a:pt x="93" y="290"/>
                  </a:lnTo>
                  <a:lnTo>
                    <a:pt x="93" y="220"/>
                  </a:lnTo>
                  <a:lnTo>
                    <a:pt x="28" y="164"/>
                  </a:lnTo>
                  <a:lnTo>
                    <a:pt x="28" y="145"/>
                  </a:lnTo>
                  <a:lnTo>
                    <a:pt x="28" y="112"/>
                  </a:lnTo>
                  <a:lnTo>
                    <a:pt x="14" y="98"/>
                  </a:lnTo>
                  <a:lnTo>
                    <a:pt x="0" y="79"/>
                  </a:lnTo>
                  <a:lnTo>
                    <a:pt x="4" y="9"/>
                  </a:lnTo>
                  <a:lnTo>
                    <a:pt x="9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7" y="5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5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88" y="14"/>
                  </a:lnTo>
                  <a:lnTo>
                    <a:pt x="102" y="14"/>
                  </a:lnTo>
                  <a:lnTo>
                    <a:pt x="126" y="9"/>
                  </a:lnTo>
                  <a:lnTo>
                    <a:pt x="130" y="5"/>
                  </a:lnTo>
                  <a:lnTo>
                    <a:pt x="135" y="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2" name="Freeform 22"/>
            <p:cNvSpPr>
              <a:spLocks/>
            </p:cNvSpPr>
            <p:nvPr/>
          </p:nvSpPr>
          <p:spPr bwMode="auto">
            <a:xfrm>
              <a:off x="3000" y="2447"/>
              <a:ext cx="318" cy="43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47"/>
                </a:cxn>
                <a:cxn ang="0">
                  <a:pos x="14" y="79"/>
                </a:cxn>
                <a:cxn ang="0">
                  <a:pos x="28" y="98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9" y="163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215"/>
                </a:cxn>
                <a:cxn ang="0">
                  <a:pos x="0" y="233"/>
                </a:cxn>
                <a:cxn ang="0">
                  <a:pos x="9" y="261"/>
                </a:cxn>
                <a:cxn ang="0">
                  <a:pos x="19" y="280"/>
                </a:cxn>
                <a:cxn ang="0">
                  <a:pos x="23" y="285"/>
                </a:cxn>
                <a:cxn ang="0">
                  <a:pos x="79" y="369"/>
                </a:cxn>
                <a:cxn ang="0">
                  <a:pos x="79" y="430"/>
                </a:cxn>
                <a:cxn ang="0">
                  <a:pos x="168" y="383"/>
                </a:cxn>
                <a:cxn ang="0">
                  <a:pos x="271" y="378"/>
                </a:cxn>
                <a:cxn ang="0">
                  <a:pos x="318" y="406"/>
                </a:cxn>
                <a:cxn ang="0">
                  <a:pos x="313" y="332"/>
                </a:cxn>
                <a:cxn ang="0">
                  <a:pos x="248" y="276"/>
                </a:cxn>
                <a:cxn ang="0">
                  <a:pos x="248" y="257"/>
                </a:cxn>
                <a:cxn ang="0">
                  <a:pos x="248" y="229"/>
                </a:cxn>
                <a:cxn ang="0">
                  <a:pos x="234" y="210"/>
                </a:cxn>
                <a:cxn ang="0">
                  <a:pos x="220" y="196"/>
                </a:cxn>
                <a:cxn ang="0">
                  <a:pos x="224" y="121"/>
                </a:cxn>
                <a:cxn ang="0">
                  <a:pos x="224" y="121"/>
                </a:cxn>
                <a:cxn ang="0">
                  <a:pos x="206" y="112"/>
                </a:cxn>
                <a:cxn ang="0">
                  <a:pos x="154" y="135"/>
                </a:cxn>
                <a:cxn ang="0">
                  <a:pos x="145" y="140"/>
                </a:cxn>
                <a:cxn ang="0">
                  <a:pos x="131" y="135"/>
                </a:cxn>
                <a:cxn ang="0">
                  <a:pos x="122" y="126"/>
                </a:cxn>
                <a:cxn ang="0">
                  <a:pos x="103" y="126"/>
                </a:cxn>
                <a:cxn ang="0">
                  <a:pos x="89" y="112"/>
                </a:cxn>
                <a:cxn ang="0">
                  <a:pos x="47" y="2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4" y="0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318" h="430">
                  <a:moveTo>
                    <a:pt x="0" y="9"/>
                  </a:moveTo>
                  <a:lnTo>
                    <a:pt x="0" y="47"/>
                  </a:lnTo>
                  <a:lnTo>
                    <a:pt x="14" y="79"/>
                  </a:lnTo>
                  <a:lnTo>
                    <a:pt x="28" y="98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9" y="163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215"/>
                  </a:lnTo>
                  <a:lnTo>
                    <a:pt x="0" y="233"/>
                  </a:lnTo>
                  <a:lnTo>
                    <a:pt x="9" y="261"/>
                  </a:lnTo>
                  <a:lnTo>
                    <a:pt x="19" y="280"/>
                  </a:lnTo>
                  <a:lnTo>
                    <a:pt x="23" y="285"/>
                  </a:lnTo>
                  <a:lnTo>
                    <a:pt x="79" y="369"/>
                  </a:lnTo>
                  <a:lnTo>
                    <a:pt x="79" y="430"/>
                  </a:lnTo>
                  <a:lnTo>
                    <a:pt x="168" y="383"/>
                  </a:lnTo>
                  <a:lnTo>
                    <a:pt x="271" y="378"/>
                  </a:lnTo>
                  <a:lnTo>
                    <a:pt x="318" y="406"/>
                  </a:lnTo>
                  <a:lnTo>
                    <a:pt x="313" y="332"/>
                  </a:lnTo>
                  <a:lnTo>
                    <a:pt x="248" y="276"/>
                  </a:lnTo>
                  <a:lnTo>
                    <a:pt x="248" y="257"/>
                  </a:lnTo>
                  <a:lnTo>
                    <a:pt x="248" y="229"/>
                  </a:lnTo>
                  <a:lnTo>
                    <a:pt x="234" y="210"/>
                  </a:lnTo>
                  <a:lnTo>
                    <a:pt x="220" y="196"/>
                  </a:lnTo>
                  <a:lnTo>
                    <a:pt x="224" y="121"/>
                  </a:lnTo>
                  <a:lnTo>
                    <a:pt x="224" y="121"/>
                  </a:lnTo>
                  <a:lnTo>
                    <a:pt x="206" y="112"/>
                  </a:lnTo>
                  <a:lnTo>
                    <a:pt x="154" y="135"/>
                  </a:lnTo>
                  <a:lnTo>
                    <a:pt x="145" y="140"/>
                  </a:lnTo>
                  <a:lnTo>
                    <a:pt x="131" y="135"/>
                  </a:lnTo>
                  <a:lnTo>
                    <a:pt x="122" y="126"/>
                  </a:lnTo>
                  <a:lnTo>
                    <a:pt x="103" y="126"/>
                  </a:lnTo>
                  <a:lnTo>
                    <a:pt x="89" y="112"/>
                  </a:lnTo>
                  <a:lnTo>
                    <a:pt x="47" y="2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4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3" name="Freeform 23"/>
            <p:cNvSpPr>
              <a:spLocks/>
            </p:cNvSpPr>
            <p:nvPr/>
          </p:nvSpPr>
          <p:spPr bwMode="auto">
            <a:xfrm>
              <a:off x="3346" y="1522"/>
              <a:ext cx="2022" cy="2471"/>
            </a:xfrm>
            <a:custGeom>
              <a:avLst/>
              <a:gdLst/>
              <a:ahLst/>
              <a:cxnLst>
                <a:cxn ang="0">
                  <a:pos x="2008" y="897"/>
                </a:cxn>
                <a:cxn ang="0">
                  <a:pos x="1980" y="738"/>
                </a:cxn>
                <a:cxn ang="0">
                  <a:pos x="1887" y="504"/>
                </a:cxn>
                <a:cxn ang="0">
                  <a:pos x="1803" y="374"/>
                </a:cxn>
                <a:cxn ang="0">
                  <a:pos x="1742" y="215"/>
                </a:cxn>
                <a:cxn ang="0">
                  <a:pos x="1686" y="0"/>
                </a:cxn>
                <a:cxn ang="0">
                  <a:pos x="1023" y="219"/>
                </a:cxn>
                <a:cxn ang="0">
                  <a:pos x="1023" y="271"/>
                </a:cxn>
                <a:cxn ang="0">
                  <a:pos x="1041" y="364"/>
                </a:cxn>
                <a:cxn ang="0">
                  <a:pos x="1018" y="430"/>
                </a:cxn>
                <a:cxn ang="0">
                  <a:pos x="967" y="472"/>
                </a:cxn>
                <a:cxn ang="0">
                  <a:pos x="897" y="458"/>
                </a:cxn>
                <a:cxn ang="0">
                  <a:pos x="827" y="388"/>
                </a:cxn>
                <a:cxn ang="0">
                  <a:pos x="775" y="406"/>
                </a:cxn>
                <a:cxn ang="0">
                  <a:pos x="719" y="346"/>
                </a:cxn>
                <a:cxn ang="0">
                  <a:pos x="640" y="313"/>
                </a:cxn>
                <a:cxn ang="0">
                  <a:pos x="612" y="346"/>
                </a:cxn>
                <a:cxn ang="0">
                  <a:pos x="612" y="402"/>
                </a:cxn>
                <a:cxn ang="0">
                  <a:pos x="560" y="406"/>
                </a:cxn>
                <a:cxn ang="0">
                  <a:pos x="518" y="402"/>
                </a:cxn>
                <a:cxn ang="0">
                  <a:pos x="476" y="434"/>
                </a:cxn>
                <a:cxn ang="0">
                  <a:pos x="415" y="514"/>
                </a:cxn>
                <a:cxn ang="0">
                  <a:pos x="387" y="518"/>
                </a:cxn>
                <a:cxn ang="0">
                  <a:pos x="378" y="528"/>
                </a:cxn>
                <a:cxn ang="0">
                  <a:pos x="317" y="546"/>
                </a:cxn>
                <a:cxn ang="0">
                  <a:pos x="280" y="546"/>
                </a:cxn>
                <a:cxn ang="0">
                  <a:pos x="257" y="556"/>
                </a:cxn>
                <a:cxn ang="0">
                  <a:pos x="247" y="570"/>
                </a:cxn>
                <a:cxn ang="0">
                  <a:pos x="229" y="584"/>
                </a:cxn>
                <a:cxn ang="0">
                  <a:pos x="233" y="635"/>
                </a:cxn>
                <a:cxn ang="0">
                  <a:pos x="187" y="654"/>
                </a:cxn>
                <a:cxn ang="0">
                  <a:pos x="159" y="696"/>
                </a:cxn>
                <a:cxn ang="0">
                  <a:pos x="14" y="841"/>
                </a:cxn>
                <a:cxn ang="0">
                  <a:pos x="9" y="1042"/>
                </a:cxn>
                <a:cxn ang="0">
                  <a:pos x="42" y="1051"/>
                </a:cxn>
                <a:cxn ang="0">
                  <a:pos x="60" y="1093"/>
                </a:cxn>
                <a:cxn ang="0">
                  <a:pos x="88" y="1135"/>
                </a:cxn>
                <a:cxn ang="0">
                  <a:pos x="135" y="1135"/>
                </a:cxn>
                <a:cxn ang="0">
                  <a:pos x="149" y="1201"/>
                </a:cxn>
                <a:cxn ang="0">
                  <a:pos x="135" y="1280"/>
                </a:cxn>
                <a:cxn ang="0">
                  <a:pos x="140" y="1355"/>
                </a:cxn>
                <a:cxn ang="0">
                  <a:pos x="149" y="1415"/>
                </a:cxn>
                <a:cxn ang="0">
                  <a:pos x="271" y="1719"/>
                </a:cxn>
                <a:cxn ang="0">
                  <a:pos x="621" y="2471"/>
                </a:cxn>
                <a:cxn ang="0">
                  <a:pos x="1364" y="2467"/>
                </a:cxn>
              </a:cxnLst>
              <a:rect l="0" t="0" r="r" b="b"/>
              <a:pathLst>
                <a:path w="2022" h="2471">
                  <a:moveTo>
                    <a:pt x="2022" y="2462"/>
                  </a:moveTo>
                  <a:lnTo>
                    <a:pt x="2008" y="897"/>
                  </a:lnTo>
                  <a:lnTo>
                    <a:pt x="2008" y="897"/>
                  </a:lnTo>
                  <a:lnTo>
                    <a:pt x="2004" y="850"/>
                  </a:lnTo>
                  <a:lnTo>
                    <a:pt x="1994" y="803"/>
                  </a:lnTo>
                  <a:lnTo>
                    <a:pt x="1980" y="738"/>
                  </a:lnTo>
                  <a:lnTo>
                    <a:pt x="1957" y="668"/>
                  </a:lnTo>
                  <a:lnTo>
                    <a:pt x="1924" y="584"/>
                  </a:lnTo>
                  <a:lnTo>
                    <a:pt x="1887" y="504"/>
                  </a:lnTo>
                  <a:lnTo>
                    <a:pt x="1831" y="420"/>
                  </a:lnTo>
                  <a:lnTo>
                    <a:pt x="1831" y="420"/>
                  </a:lnTo>
                  <a:lnTo>
                    <a:pt x="1803" y="374"/>
                  </a:lnTo>
                  <a:lnTo>
                    <a:pt x="1779" y="322"/>
                  </a:lnTo>
                  <a:lnTo>
                    <a:pt x="1756" y="271"/>
                  </a:lnTo>
                  <a:lnTo>
                    <a:pt x="1742" y="215"/>
                  </a:lnTo>
                  <a:lnTo>
                    <a:pt x="1709" y="103"/>
                  </a:lnTo>
                  <a:lnTo>
                    <a:pt x="1691" y="0"/>
                  </a:lnTo>
                  <a:lnTo>
                    <a:pt x="1686" y="0"/>
                  </a:lnTo>
                  <a:lnTo>
                    <a:pt x="1027" y="196"/>
                  </a:lnTo>
                  <a:lnTo>
                    <a:pt x="1027" y="196"/>
                  </a:lnTo>
                  <a:lnTo>
                    <a:pt x="1023" y="219"/>
                  </a:lnTo>
                  <a:lnTo>
                    <a:pt x="1023" y="243"/>
                  </a:lnTo>
                  <a:lnTo>
                    <a:pt x="1023" y="271"/>
                  </a:lnTo>
                  <a:lnTo>
                    <a:pt x="1023" y="271"/>
                  </a:lnTo>
                  <a:lnTo>
                    <a:pt x="1037" y="308"/>
                  </a:lnTo>
                  <a:lnTo>
                    <a:pt x="1041" y="336"/>
                  </a:lnTo>
                  <a:lnTo>
                    <a:pt x="1041" y="364"/>
                  </a:lnTo>
                  <a:lnTo>
                    <a:pt x="1037" y="397"/>
                  </a:lnTo>
                  <a:lnTo>
                    <a:pt x="1027" y="416"/>
                  </a:lnTo>
                  <a:lnTo>
                    <a:pt x="1018" y="430"/>
                  </a:lnTo>
                  <a:lnTo>
                    <a:pt x="1004" y="444"/>
                  </a:lnTo>
                  <a:lnTo>
                    <a:pt x="990" y="458"/>
                  </a:lnTo>
                  <a:lnTo>
                    <a:pt x="967" y="472"/>
                  </a:lnTo>
                  <a:lnTo>
                    <a:pt x="939" y="486"/>
                  </a:lnTo>
                  <a:lnTo>
                    <a:pt x="934" y="467"/>
                  </a:lnTo>
                  <a:lnTo>
                    <a:pt x="897" y="458"/>
                  </a:lnTo>
                  <a:lnTo>
                    <a:pt x="883" y="448"/>
                  </a:lnTo>
                  <a:lnTo>
                    <a:pt x="855" y="397"/>
                  </a:lnTo>
                  <a:lnTo>
                    <a:pt x="827" y="388"/>
                  </a:lnTo>
                  <a:lnTo>
                    <a:pt x="812" y="406"/>
                  </a:lnTo>
                  <a:lnTo>
                    <a:pt x="798" y="420"/>
                  </a:lnTo>
                  <a:lnTo>
                    <a:pt x="775" y="406"/>
                  </a:lnTo>
                  <a:lnTo>
                    <a:pt x="742" y="383"/>
                  </a:lnTo>
                  <a:lnTo>
                    <a:pt x="719" y="355"/>
                  </a:lnTo>
                  <a:lnTo>
                    <a:pt x="719" y="346"/>
                  </a:lnTo>
                  <a:lnTo>
                    <a:pt x="691" y="336"/>
                  </a:lnTo>
                  <a:lnTo>
                    <a:pt x="663" y="327"/>
                  </a:lnTo>
                  <a:lnTo>
                    <a:pt x="640" y="313"/>
                  </a:lnTo>
                  <a:lnTo>
                    <a:pt x="621" y="313"/>
                  </a:lnTo>
                  <a:lnTo>
                    <a:pt x="612" y="346"/>
                  </a:lnTo>
                  <a:lnTo>
                    <a:pt x="612" y="346"/>
                  </a:lnTo>
                  <a:lnTo>
                    <a:pt x="616" y="360"/>
                  </a:lnTo>
                  <a:lnTo>
                    <a:pt x="616" y="388"/>
                  </a:lnTo>
                  <a:lnTo>
                    <a:pt x="612" y="402"/>
                  </a:lnTo>
                  <a:lnTo>
                    <a:pt x="602" y="411"/>
                  </a:lnTo>
                  <a:lnTo>
                    <a:pt x="584" y="416"/>
                  </a:lnTo>
                  <a:lnTo>
                    <a:pt x="560" y="406"/>
                  </a:lnTo>
                  <a:lnTo>
                    <a:pt x="560" y="406"/>
                  </a:lnTo>
                  <a:lnTo>
                    <a:pt x="546" y="406"/>
                  </a:lnTo>
                  <a:lnTo>
                    <a:pt x="518" y="402"/>
                  </a:lnTo>
                  <a:lnTo>
                    <a:pt x="500" y="406"/>
                  </a:lnTo>
                  <a:lnTo>
                    <a:pt x="490" y="416"/>
                  </a:lnTo>
                  <a:lnTo>
                    <a:pt x="476" y="434"/>
                  </a:lnTo>
                  <a:lnTo>
                    <a:pt x="476" y="458"/>
                  </a:lnTo>
                  <a:lnTo>
                    <a:pt x="443" y="504"/>
                  </a:lnTo>
                  <a:lnTo>
                    <a:pt x="415" y="514"/>
                  </a:lnTo>
                  <a:lnTo>
                    <a:pt x="397" y="518"/>
                  </a:lnTo>
                  <a:lnTo>
                    <a:pt x="397" y="518"/>
                  </a:lnTo>
                  <a:lnTo>
                    <a:pt x="387" y="518"/>
                  </a:lnTo>
                  <a:lnTo>
                    <a:pt x="383" y="51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17" y="546"/>
                  </a:lnTo>
                  <a:lnTo>
                    <a:pt x="317" y="546"/>
                  </a:lnTo>
                  <a:lnTo>
                    <a:pt x="280" y="546"/>
                  </a:lnTo>
                  <a:lnTo>
                    <a:pt x="280" y="546"/>
                  </a:lnTo>
                  <a:lnTo>
                    <a:pt x="266" y="546"/>
                  </a:lnTo>
                  <a:lnTo>
                    <a:pt x="261" y="546"/>
                  </a:lnTo>
                  <a:lnTo>
                    <a:pt x="257" y="556"/>
                  </a:lnTo>
                  <a:lnTo>
                    <a:pt x="257" y="556"/>
                  </a:lnTo>
                  <a:lnTo>
                    <a:pt x="252" y="560"/>
                  </a:lnTo>
                  <a:lnTo>
                    <a:pt x="247" y="570"/>
                  </a:lnTo>
                  <a:lnTo>
                    <a:pt x="233" y="579"/>
                  </a:lnTo>
                  <a:lnTo>
                    <a:pt x="229" y="584"/>
                  </a:lnTo>
                  <a:lnTo>
                    <a:pt x="229" y="584"/>
                  </a:lnTo>
                  <a:lnTo>
                    <a:pt x="233" y="621"/>
                  </a:lnTo>
                  <a:lnTo>
                    <a:pt x="233" y="635"/>
                  </a:lnTo>
                  <a:lnTo>
                    <a:pt x="233" y="635"/>
                  </a:lnTo>
                  <a:lnTo>
                    <a:pt x="215" y="635"/>
                  </a:lnTo>
                  <a:lnTo>
                    <a:pt x="201" y="640"/>
                  </a:lnTo>
                  <a:lnTo>
                    <a:pt x="187" y="654"/>
                  </a:lnTo>
                  <a:lnTo>
                    <a:pt x="177" y="663"/>
                  </a:lnTo>
                  <a:lnTo>
                    <a:pt x="163" y="687"/>
                  </a:lnTo>
                  <a:lnTo>
                    <a:pt x="159" y="696"/>
                  </a:lnTo>
                  <a:lnTo>
                    <a:pt x="93" y="752"/>
                  </a:lnTo>
                  <a:lnTo>
                    <a:pt x="37" y="761"/>
                  </a:lnTo>
                  <a:lnTo>
                    <a:pt x="14" y="841"/>
                  </a:lnTo>
                  <a:lnTo>
                    <a:pt x="0" y="850"/>
                  </a:lnTo>
                  <a:lnTo>
                    <a:pt x="0" y="855"/>
                  </a:lnTo>
                  <a:lnTo>
                    <a:pt x="9" y="1042"/>
                  </a:lnTo>
                  <a:lnTo>
                    <a:pt x="9" y="1042"/>
                  </a:lnTo>
                  <a:lnTo>
                    <a:pt x="42" y="1051"/>
                  </a:lnTo>
                  <a:lnTo>
                    <a:pt x="42" y="1051"/>
                  </a:lnTo>
                  <a:lnTo>
                    <a:pt x="51" y="1070"/>
                  </a:lnTo>
                  <a:lnTo>
                    <a:pt x="60" y="1093"/>
                  </a:lnTo>
                  <a:lnTo>
                    <a:pt x="60" y="1093"/>
                  </a:lnTo>
                  <a:lnTo>
                    <a:pt x="70" y="1116"/>
                  </a:lnTo>
                  <a:lnTo>
                    <a:pt x="88" y="1135"/>
                  </a:lnTo>
                  <a:lnTo>
                    <a:pt x="88" y="1135"/>
                  </a:lnTo>
                  <a:lnTo>
                    <a:pt x="112" y="1135"/>
                  </a:lnTo>
                  <a:lnTo>
                    <a:pt x="112" y="1135"/>
                  </a:lnTo>
                  <a:lnTo>
                    <a:pt x="135" y="1135"/>
                  </a:lnTo>
                  <a:lnTo>
                    <a:pt x="140" y="1177"/>
                  </a:lnTo>
                  <a:lnTo>
                    <a:pt x="145" y="1186"/>
                  </a:lnTo>
                  <a:lnTo>
                    <a:pt x="149" y="1201"/>
                  </a:lnTo>
                  <a:lnTo>
                    <a:pt x="149" y="1219"/>
                  </a:lnTo>
                  <a:lnTo>
                    <a:pt x="121" y="1261"/>
                  </a:lnTo>
                  <a:lnTo>
                    <a:pt x="135" y="1280"/>
                  </a:lnTo>
                  <a:lnTo>
                    <a:pt x="159" y="1303"/>
                  </a:lnTo>
                  <a:lnTo>
                    <a:pt x="149" y="1331"/>
                  </a:lnTo>
                  <a:lnTo>
                    <a:pt x="140" y="1355"/>
                  </a:lnTo>
                  <a:lnTo>
                    <a:pt x="131" y="1373"/>
                  </a:lnTo>
                  <a:lnTo>
                    <a:pt x="135" y="1397"/>
                  </a:lnTo>
                  <a:lnTo>
                    <a:pt x="149" y="1415"/>
                  </a:lnTo>
                  <a:lnTo>
                    <a:pt x="154" y="1434"/>
                  </a:lnTo>
                  <a:lnTo>
                    <a:pt x="271" y="1504"/>
                  </a:lnTo>
                  <a:lnTo>
                    <a:pt x="271" y="1719"/>
                  </a:lnTo>
                  <a:lnTo>
                    <a:pt x="607" y="2116"/>
                  </a:lnTo>
                  <a:lnTo>
                    <a:pt x="621" y="2471"/>
                  </a:lnTo>
                  <a:lnTo>
                    <a:pt x="621" y="2471"/>
                  </a:lnTo>
                  <a:lnTo>
                    <a:pt x="621" y="2471"/>
                  </a:lnTo>
                  <a:lnTo>
                    <a:pt x="887" y="2471"/>
                  </a:lnTo>
                  <a:lnTo>
                    <a:pt x="1364" y="2467"/>
                  </a:lnTo>
                  <a:lnTo>
                    <a:pt x="2022" y="2462"/>
                  </a:lnTo>
                  <a:lnTo>
                    <a:pt x="2022" y="2462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4" name="Freeform 24"/>
            <p:cNvSpPr>
              <a:spLocks noEditPoints="1"/>
            </p:cNvSpPr>
            <p:nvPr/>
          </p:nvSpPr>
          <p:spPr bwMode="auto">
            <a:xfrm>
              <a:off x="814" y="1788"/>
              <a:ext cx="1429" cy="846"/>
            </a:xfrm>
            <a:custGeom>
              <a:avLst/>
              <a:gdLst/>
              <a:ahLst/>
              <a:cxnLst>
                <a:cxn ang="0">
                  <a:pos x="1429" y="280"/>
                </a:cxn>
                <a:cxn ang="0">
                  <a:pos x="1369" y="280"/>
                </a:cxn>
                <a:cxn ang="0">
                  <a:pos x="1383" y="220"/>
                </a:cxn>
                <a:cxn ang="0">
                  <a:pos x="1383" y="196"/>
                </a:cxn>
                <a:cxn ang="0">
                  <a:pos x="1327" y="196"/>
                </a:cxn>
                <a:cxn ang="0">
                  <a:pos x="1046" y="234"/>
                </a:cxn>
                <a:cxn ang="0">
                  <a:pos x="1042" y="150"/>
                </a:cxn>
                <a:cxn ang="0">
                  <a:pos x="1009" y="150"/>
                </a:cxn>
                <a:cxn ang="0">
                  <a:pos x="995" y="89"/>
                </a:cxn>
                <a:cxn ang="0">
                  <a:pos x="953" y="89"/>
                </a:cxn>
                <a:cxn ang="0">
                  <a:pos x="916" y="56"/>
                </a:cxn>
                <a:cxn ang="0">
                  <a:pos x="916" y="28"/>
                </a:cxn>
                <a:cxn ang="0">
                  <a:pos x="916" y="24"/>
                </a:cxn>
                <a:cxn ang="0">
                  <a:pos x="906" y="19"/>
                </a:cxn>
                <a:cxn ang="0">
                  <a:pos x="878" y="28"/>
                </a:cxn>
                <a:cxn ang="0">
                  <a:pos x="743" y="19"/>
                </a:cxn>
                <a:cxn ang="0">
                  <a:pos x="743" y="0"/>
                </a:cxn>
                <a:cxn ang="0">
                  <a:pos x="589" y="0"/>
                </a:cxn>
                <a:cxn ang="0">
                  <a:pos x="537" y="89"/>
                </a:cxn>
                <a:cxn ang="0">
                  <a:pos x="495" y="70"/>
                </a:cxn>
                <a:cxn ang="0">
                  <a:pos x="425" y="66"/>
                </a:cxn>
                <a:cxn ang="0">
                  <a:pos x="56" y="24"/>
                </a:cxn>
                <a:cxn ang="0">
                  <a:pos x="47" y="47"/>
                </a:cxn>
                <a:cxn ang="0">
                  <a:pos x="33" y="126"/>
                </a:cxn>
                <a:cxn ang="0">
                  <a:pos x="33" y="182"/>
                </a:cxn>
                <a:cxn ang="0">
                  <a:pos x="28" y="537"/>
                </a:cxn>
                <a:cxn ang="0">
                  <a:pos x="9" y="794"/>
                </a:cxn>
                <a:cxn ang="0">
                  <a:pos x="906" y="841"/>
                </a:cxn>
                <a:cxn ang="0">
                  <a:pos x="1149" y="622"/>
                </a:cxn>
                <a:cxn ang="0">
                  <a:pos x="1149" y="593"/>
                </a:cxn>
                <a:cxn ang="0">
                  <a:pos x="1158" y="570"/>
                </a:cxn>
                <a:cxn ang="0">
                  <a:pos x="1186" y="556"/>
                </a:cxn>
                <a:cxn ang="0">
                  <a:pos x="1200" y="537"/>
                </a:cxn>
                <a:cxn ang="0">
                  <a:pos x="1214" y="523"/>
                </a:cxn>
                <a:cxn ang="0">
                  <a:pos x="1224" y="505"/>
                </a:cxn>
                <a:cxn ang="0">
                  <a:pos x="1200" y="500"/>
                </a:cxn>
                <a:cxn ang="0">
                  <a:pos x="1191" y="472"/>
                </a:cxn>
                <a:cxn ang="0">
                  <a:pos x="1172" y="458"/>
                </a:cxn>
                <a:cxn ang="0">
                  <a:pos x="1182" y="435"/>
                </a:cxn>
                <a:cxn ang="0">
                  <a:pos x="1214" y="430"/>
                </a:cxn>
                <a:cxn ang="0">
                  <a:pos x="1238" y="411"/>
                </a:cxn>
                <a:cxn ang="0">
                  <a:pos x="1280" y="416"/>
                </a:cxn>
                <a:cxn ang="0">
                  <a:pos x="1289" y="388"/>
                </a:cxn>
                <a:cxn ang="0">
                  <a:pos x="1289" y="369"/>
                </a:cxn>
                <a:cxn ang="0">
                  <a:pos x="1317" y="379"/>
                </a:cxn>
                <a:cxn ang="0">
                  <a:pos x="1420" y="351"/>
                </a:cxn>
                <a:cxn ang="0">
                  <a:pos x="1420" y="346"/>
                </a:cxn>
                <a:cxn ang="0">
                  <a:pos x="1429" y="337"/>
                </a:cxn>
                <a:cxn ang="0">
                  <a:pos x="1429" y="280"/>
                </a:cxn>
                <a:cxn ang="0">
                  <a:pos x="0" y="846"/>
                </a:cxn>
                <a:cxn ang="0">
                  <a:pos x="5" y="846"/>
                </a:cxn>
                <a:cxn ang="0">
                  <a:pos x="0" y="846"/>
                </a:cxn>
              </a:cxnLst>
              <a:rect l="0" t="0" r="r" b="b"/>
              <a:pathLst>
                <a:path w="1429" h="846">
                  <a:moveTo>
                    <a:pt x="1429" y="280"/>
                  </a:moveTo>
                  <a:lnTo>
                    <a:pt x="1429" y="280"/>
                  </a:lnTo>
                  <a:lnTo>
                    <a:pt x="1429" y="280"/>
                  </a:lnTo>
                  <a:lnTo>
                    <a:pt x="1369" y="280"/>
                  </a:lnTo>
                  <a:lnTo>
                    <a:pt x="1359" y="220"/>
                  </a:lnTo>
                  <a:lnTo>
                    <a:pt x="1383" y="220"/>
                  </a:lnTo>
                  <a:lnTo>
                    <a:pt x="1383" y="196"/>
                  </a:lnTo>
                  <a:lnTo>
                    <a:pt x="1383" y="196"/>
                  </a:lnTo>
                  <a:lnTo>
                    <a:pt x="1383" y="196"/>
                  </a:lnTo>
                  <a:lnTo>
                    <a:pt x="1327" y="196"/>
                  </a:lnTo>
                  <a:lnTo>
                    <a:pt x="1322" y="234"/>
                  </a:lnTo>
                  <a:lnTo>
                    <a:pt x="1046" y="234"/>
                  </a:lnTo>
                  <a:lnTo>
                    <a:pt x="1042" y="150"/>
                  </a:lnTo>
                  <a:lnTo>
                    <a:pt x="1042" y="150"/>
                  </a:lnTo>
                  <a:lnTo>
                    <a:pt x="1042" y="150"/>
                  </a:lnTo>
                  <a:lnTo>
                    <a:pt x="1009" y="150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53" y="89"/>
                  </a:lnTo>
                  <a:lnTo>
                    <a:pt x="925" y="70"/>
                  </a:lnTo>
                  <a:lnTo>
                    <a:pt x="916" y="56"/>
                  </a:lnTo>
                  <a:lnTo>
                    <a:pt x="916" y="56"/>
                  </a:lnTo>
                  <a:lnTo>
                    <a:pt x="916" y="28"/>
                  </a:lnTo>
                  <a:lnTo>
                    <a:pt x="916" y="28"/>
                  </a:lnTo>
                  <a:lnTo>
                    <a:pt x="916" y="24"/>
                  </a:lnTo>
                  <a:lnTo>
                    <a:pt x="916" y="24"/>
                  </a:lnTo>
                  <a:lnTo>
                    <a:pt x="906" y="19"/>
                  </a:lnTo>
                  <a:lnTo>
                    <a:pt x="906" y="14"/>
                  </a:lnTo>
                  <a:lnTo>
                    <a:pt x="878" y="28"/>
                  </a:lnTo>
                  <a:lnTo>
                    <a:pt x="850" y="28"/>
                  </a:lnTo>
                  <a:lnTo>
                    <a:pt x="743" y="19"/>
                  </a:lnTo>
                  <a:lnTo>
                    <a:pt x="743" y="0"/>
                  </a:lnTo>
                  <a:lnTo>
                    <a:pt x="743" y="0"/>
                  </a:lnTo>
                  <a:lnTo>
                    <a:pt x="743" y="0"/>
                  </a:lnTo>
                  <a:lnTo>
                    <a:pt x="589" y="0"/>
                  </a:lnTo>
                  <a:lnTo>
                    <a:pt x="584" y="19"/>
                  </a:lnTo>
                  <a:lnTo>
                    <a:pt x="537" y="89"/>
                  </a:lnTo>
                  <a:lnTo>
                    <a:pt x="519" y="89"/>
                  </a:lnTo>
                  <a:lnTo>
                    <a:pt x="495" y="70"/>
                  </a:lnTo>
                  <a:lnTo>
                    <a:pt x="476" y="66"/>
                  </a:lnTo>
                  <a:lnTo>
                    <a:pt x="425" y="66"/>
                  </a:lnTo>
                  <a:lnTo>
                    <a:pt x="187" y="28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7" y="47"/>
                  </a:lnTo>
                  <a:lnTo>
                    <a:pt x="37" y="80"/>
                  </a:lnTo>
                  <a:lnTo>
                    <a:pt x="33" y="126"/>
                  </a:lnTo>
                  <a:lnTo>
                    <a:pt x="33" y="182"/>
                  </a:lnTo>
                  <a:lnTo>
                    <a:pt x="33" y="182"/>
                  </a:lnTo>
                  <a:lnTo>
                    <a:pt x="28" y="346"/>
                  </a:lnTo>
                  <a:lnTo>
                    <a:pt x="28" y="537"/>
                  </a:lnTo>
                  <a:lnTo>
                    <a:pt x="19" y="720"/>
                  </a:lnTo>
                  <a:lnTo>
                    <a:pt x="9" y="794"/>
                  </a:lnTo>
                  <a:lnTo>
                    <a:pt x="0" y="846"/>
                  </a:lnTo>
                  <a:lnTo>
                    <a:pt x="906" y="841"/>
                  </a:lnTo>
                  <a:lnTo>
                    <a:pt x="1149" y="622"/>
                  </a:lnTo>
                  <a:lnTo>
                    <a:pt x="1149" y="622"/>
                  </a:lnTo>
                  <a:lnTo>
                    <a:pt x="1149" y="612"/>
                  </a:lnTo>
                  <a:lnTo>
                    <a:pt x="1149" y="593"/>
                  </a:lnTo>
                  <a:lnTo>
                    <a:pt x="1154" y="579"/>
                  </a:lnTo>
                  <a:lnTo>
                    <a:pt x="1158" y="570"/>
                  </a:lnTo>
                  <a:lnTo>
                    <a:pt x="1172" y="561"/>
                  </a:lnTo>
                  <a:lnTo>
                    <a:pt x="1186" y="556"/>
                  </a:lnTo>
                  <a:lnTo>
                    <a:pt x="1196" y="551"/>
                  </a:lnTo>
                  <a:lnTo>
                    <a:pt x="1200" y="537"/>
                  </a:lnTo>
                  <a:lnTo>
                    <a:pt x="1200" y="528"/>
                  </a:lnTo>
                  <a:lnTo>
                    <a:pt x="1214" y="523"/>
                  </a:lnTo>
                  <a:lnTo>
                    <a:pt x="1224" y="514"/>
                  </a:lnTo>
                  <a:lnTo>
                    <a:pt x="1224" y="505"/>
                  </a:lnTo>
                  <a:lnTo>
                    <a:pt x="1214" y="500"/>
                  </a:lnTo>
                  <a:lnTo>
                    <a:pt x="1200" y="500"/>
                  </a:lnTo>
                  <a:lnTo>
                    <a:pt x="1196" y="481"/>
                  </a:lnTo>
                  <a:lnTo>
                    <a:pt x="1191" y="472"/>
                  </a:lnTo>
                  <a:lnTo>
                    <a:pt x="1182" y="467"/>
                  </a:lnTo>
                  <a:lnTo>
                    <a:pt x="1172" y="458"/>
                  </a:lnTo>
                  <a:lnTo>
                    <a:pt x="1172" y="439"/>
                  </a:lnTo>
                  <a:lnTo>
                    <a:pt x="1182" y="435"/>
                  </a:lnTo>
                  <a:lnTo>
                    <a:pt x="1200" y="430"/>
                  </a:lnTo>
                  <a:lnTo>
                    <a:pt x="1214" y="430"/>
                  </a:lnTo>
                  <a:lnTo>
                    <a:pt x="1219" y="416"/>
                  </a:lnTo>
                  <a:lnTo>
                    <a:pt x="1238" y="411"/>
                  </a:lnTo>
                  <a:lnTo>
                    <a:pt x="1261" y="411"/>
                  </a:lnTo>
                  <a:lnTo>
                    <a:pt x="1280" y="416"/>
                  </a:lnTo>
                  <a:lnTo>
                    <a:pt x="1289" y="407"/>
                  </a:lnTo>
                  <a:lnTo>
                    <a:pt x="1289" y="388"/>
                  </a:lnTo>
                  <a:lnTo>
                    <a:pt x="1280" y="383"/>
                  </a:lnTo>
                  <a:lnTo>
                    <a:pt x="1289" y="369"/>
                  </a:lnTo>
                  <a:lnTo>
                    <a:pt x="1299" y="369"/>
                  </a:lnTo>
                  <a:lnTo>
                    <a:pt x="1317" y="379"/>
                  </a:lnTo>
                  <a:lnTo>
                    <a:pt x="1406" y="379"/>
                  </a:lnTo>
                  <a:lnTo>
                    <a:pt x="1420" y="351"/>
                  </a:lnTo>
                  <a:lnTo>
                    <a:pt x="1420" y="351"/>
                  </a:lnTo>
                  <a:lnTo>
                    <a:pt x="1420" y="346"/>
                  </a:lnTo>
                  <a:lnTo>
                    <a:pt x="1425" y="341"/>
                  </a:lnTo>
                  <a:lnTo>
                    <a:pt x="1429" y="337"/>
                  </a:lnTo>
                  <a:lnTo>
                    <a:pt x="1429" y="332"/>
                  </a:lnTo>
                  <a:lnTo>
                    <a:pt x="1429" y="280"/>
                  </a:lnTo>
                  <a:close/>
                  <a:moveTo>
                    <a:pt x="0" y="846"/>
                  </a:moveTo>
                  <a:lnTo>
                    <a:pt x="0" y="846"/>
                  </a:lnTo>
                  <a:lnTo>
                    <a:pt x="0" y="846"/>
                  </a:lnTo>
                  <a:lnTo>
                    <a:pt x="5" y="846"/>
                  </a:lnTo>
                  <a:lnTo>
                    <a:pt x="5" y="846"/>
                  </a:lnTo>
                  <a:lnTo>
                    <a:pt x="0" y="846"/>
                  </a:lnTo>
                  <a:lnTo>
                    <a:pt x="0" y="846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5" name="Freeform 25"/>
            <p:cNvSpPr>
              <a:spLocks/>
            </p:cNvSpPr>
            <p:nvPr/>
          </p:nvSpPr>
          <p:spPr bwMode="auto">
            <a:xfrm>
              <a:off x="2355" y="760"/>
              <a:ext cx="1827" cy="785"/>
            </a:xfrm>
            <a:custGeom>
              <a:avLst/>
              <a:gdLst/>
              <a:ahLst/>
              <a:cxnLst>
                <a:cxn ang="0">
                  <a:pos x="1813" y="430"/>
                </a:cxn>
                <a:cxn ang="0">
                  <a:pos x="1827" y="0"/>
                </a:cxn>
                <a:cxn ang="0">
                  <a:pos x="1528" y="14"/>
                </a:cxn>
                <a:cxn ang="0">
                  <a:pos x="1168" y="122"/>
                </a:cxn>
                <a:cxn ang="0">
                  <a:pos x="1112" y="169"/>
                </a:cxn>
                <a:cxn ang="0">
                  <a:pos x="1070" y="211"/>
                </a:cxn>
                <a:cxn ang="0">
                  <a:pos x="1051" y="206"/>
                </a:cxn>
                <a:cxn ang="0">
                  <a:pos x="1033" y="155"/>
                </a:cxn>
                <a:cxn ang="0">
                  <a:pos x="799" y="94"/>
                </a:cxn>
                <a:cxn ang="0">
                  <a:pos x="668" y="61"/>
                </a:cxn>
                <a:cxn ang="0">
                  <a:pos x="580" y="47"/>
                </a:cxn>
                <a:cxn ang="0">
                  <a:pos x="538" y="94"/>
                </a:cxn>
                <a:cxn ang="0">
                  <a:pos x="500" y="178"/>
                </a:cxn>
                <a:cxn ang="0">
                  <a:pos x="482" y="192"/>
                </a:cxn>
                <a:cxn ang="0">
                  <a:pos x="421" y="187"/>
                </a:cxn>
                <a:cxn ang="0">
                  <a:pos x="229" y="285"/>
                </a:cxn>
                <a:cxn ang="0">
                  <a:pos x="155" y="276"/>
                </a:cxn>
                <a:cxn ang="0">
                  <a:pos x="117" y="243"/>
                </a:cxn>
                <a:cxn ang="0">
                  <a:pos x="38" y="257"/>
                </a:cxn>
                <a:cxn ang="0">
                  <a:pos x="14" y="323"/>
                </a:cxn>
                <a:cxn ang="0">
                  <a:pos x="24" y="369"/>
                </a:cxn>
                <a:cxn ang="0">
                  <a:pos x="75" y="542"/>
                </a:cxn>
                <a:cxn ang="0">
                  <a:pos x="52" y="734"/>
                </a:cxn>
                <a:cxn ang="0">
                  <a:pos x="47" y="753"/>
                </a:cxn>
                <a:cxn ang="0">
                  <a:pos x="71" y="771"/>
                </a:cxn>
                <a:cxn ang="0">
                  <a:pos x="122" y="762"/>
                </a:cxn>
                <a:cxn ang="0">
                  <a:pos x="229" y="743"/>
                </a:cxn>
                <a:cxn ang="0">
                  <a:pos x="323" y="785"/>
                </a:cxn>
                <a:cxn ang="0">
                  <a:pos x="369" y="757"/>
                </a:cxn>
                <a:cxn ang="0">
                  <a:pos x="505" y="668"/>
                </a:cxn>
                <a:cxn ang="0">
                  <a:pos x="514" y="612"/>
                </a:cxn>
                <a:cxn ang="0">
                  <a:pos x="589" y="612"/>
                </a:cxn>
                <a:cxn ang="0">
                  <a:pos x="626" y="640"/>
                </a:cxn>
                <a:cxn ang="0">
                  <a:pos x="659" y="589"/>
                </a:cxn>
                <a:cxn ang="0">
                  <a:pos x="678" y="566"/>
                </a:cxn>
                <a:cxn ang="0">
                  <a:pos x="734" y="556"/>
                </a:cxn>
                <a:cxn ang="0">
                  <a:pos x="851" y="575"/>
                </a:cxn>
                <a:cxn ang="0">
                  <a:pos x="981" y="594"/>
                </a:cxn>
                <a:cxn ang="0">
                  <a:pos x="1089" y="533"/>
                </a:cxn>
                <a:cxn ang="0">
                  <a:pos x="1108" y="514"/>
                </a:cxn>
                <a:cxn ang="0">
                  <a:pos x="1140" y="486"/>
                </a:cxn>
                <a:cxn ang="0">
                  <a:pos x="1159" y="505"/>
                </a:cxn>
                <a:cxn ang="0">
                  <a:pos x="1210" y="566"/>
                </a:cxn>
                <a:cxn ang="0">
                  <a:pos x="1402" y="542"/>
                </a:cxn>
                <a:cxn ang="0">
                  <a:pos x="1691" y="528"/>
                </a:cxn>
              </a:cxnLst>
              <a:rect l="0" t="0" r="r" b="b"/>
              <a:pathLst>
                <a:path w="1827" h="785">
                  <a:moveTo>
                    <a:pt x="1691" y="528"/>
                  </a:moveTo>
                  <a:lnTo>
                    <a:pt x="1794" y="458"/>
                  </a:lnTo>
                  <a:lnTo>
                    <a:pt x="1813" y="430"/>
                  </a:lnTo>
                  <a:lnTo>
                    <a:pt x="1818" y="407"/>
                  </a:lnTo>
                  <a:lnTo>
                    <a:pt x="1822" y="169"/>
                  </a:lnTo>
                  <a:lnTo>
                    <a:pt x="1827" y="0"/>
                  </a:lnTo>
                  <a:lnTo>
                    <a:pt x="1827" y="0"/>
                  </a:lnTo>
                  <a:lnTo>
                    <a:pt x="1528" y="14"/>
                  </a:lnTo>
                  <a:lnTo>
                    <a:pt x="1528" y="14"/>
                  </a:lnTo>
                  <a:lnTo>
                    <a:pt x="1350" y="61"/>
                  </a:lnTo>
                  <a:lnTo>
                    <a:pt x="1220" y="103"/>
                  </a:lnTo>
                  <a:lnTo>
                    <a:pt x="1168" y="122"/>
                  </a:lnTo>
                  <a:lnTo>
                    <a:pt x="1140" y="141"/>
                  </a:lnTo>
                  <a:lnTo>
                    <a:pt x="1140" y="141"/>
                  </a:lnTo>
                  <a:lnTo>
                    <a:pt x="1112" y="169"/>
                  </a:lnTo>
                  <a:lnTo>
                    <a:pt x="1093" y="192"/>
                  </a:lnTo>
                  <a:lnTo>
                    <a:pt x="1075" y="206"/>
                  </a:lnTo>
                  <a:lnTo>
                    <a:pt x="1070" y="211"/>
                  </a:lnTo>
                  <a:lnTo>
                    <a:pt x="1061" y="206"/>
                  </a:lnTo>
                  <a:lnTo>
                    <a:pt x="1061" y="206"/>
                  </a:lnTo>
                  <a:lnTo>
                    <a:pt x="1051" y="206"/>
                  </a:lnTo>
                  <a:lnTo>
                    <a:pt x="1047" y="197"/>
                  </a:lnTo>
                  <a:lnTo>
                    <a:pt x="1037" y="183"/>
                  </a:lnTo>
                  <a:lnTo>
                    <a:pt x="1033" y="155"/>
                  </a:lnTo>
                  <a:lnTo>
                    <a:pt x="1005" y="98"/>
                  </a:lnTo>
                  <a:lnTo>
                    <a:pt x="846" y="94"/>
                  </a:lnTo>
                  <a:lnTo>
                    <a:pt x="799" y="94"/>
                  </a:lnTo>
                  <a:lnTo>
                    <a:pt x="715" y="98"/>
                  </a:lnTo>
                  <a:lnTo>
                    <a:pt x="696" y="75"/>
                  </a:lnTo>
                  <a:lnTo>
                    <a:pt x="668" y="61"/>
                  </a:lnTo>
                  <a:lnTo>
                    <a:pt x="622" y="61"/>
                  </a:lnTo>
                  <a:lnTo>
                    <a:pt x="589" y="61"/>
                  </a:lnTo>
                  <a:lnTo>
                    <a:pt x="580" y="47"/>
                  </a:lnTo>
                  <a:lnTo>
                    <a:pt x="580" y="47"/>
                  </a:lnTo>
                  <a:lnTo>
                    <a:pt x="566" y="61"/>
                  </a:lnTo>
                  <a:lnTo>
                    <a:pt x="538" y="94"/>
                  </a:lnTo>
                  <a:lnTo>
                    <a:pt x="510" y="136"/>
                  </a:lnTo>
                  <a:lnTo>
                    <a:pt x="500" y="159"/>
                  </a:lnTo>
                  <a:lnTo>
                    <a:pt x="500" y="178"/>
                  </a:lnTo>
                  <a:lnTo>
                    <a:pt x="500" y="178"/>
                  </a:lnTo>
                  <a:lnTo>
                    <a:pt x="496" y="183"/>
                  </a:lnTo>
                  <a:lnTo>
                    <a:pt x="482" y="192"/>
                  </a:lnTo>
                  <a:lnTo>
                    <a:pt x="458" y="192"/>
                  </a:lnTo>
                  <a:lnTo>
                    <a:pt x="440" y="192"/>
                  </a:lnTo>
                  <a:lnTo>
                    <a:pt x="421" y="187"/>
                  </a:lnTo>
                  <a:lnTo>
                    <a:pt x="374" y="192"/>
                  </a:lnTo>
                  <a:lnTo>
                    <a:pt x="257" y="267"/>
                  </a:lnTo>
                  <a:lnTo>
                    <a:pt x="229" y="285"/>
                  </a:lnTo>
                  <a:lnTo>
                    <a:pt x="201" y="243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45" y="262"/>
                  </a:lnTo>
                  <a:lnTo>
                    <a:pt x="136" y="253"/>
                  </a:lnTo>
                  <a:lnTo>
                    <a:pt x="117" y="243"/>
                  </a:lnTo>
                  <a:lnTo>
                    <a:pt x="99" y="239"/>
                  </a:lnTo>
                  <a:lnTo>
                    <a:pt x="71" y="243"/>
                  </a:lnTo>
                  <a:lnTo>
                    <a:pt x="38" y="257"/>
                  </a:lnTo>
                  <a:lnTo>
                    <a:pt x="0" y="290"/>
                  </a:lnTo>
                  <a:lnTo>
                    <a:pt x="14" y="323"/>
                  </a:lnTo>
                  <a:lnTo>
                    <a:pt x="14" y="323"/>
                  </a:lnTo>
                  <a:lnTo>
                    <a:pt x="24" y="341"/>
                  </a:lnTo>
                  <a:lnTo>
                    <a:pt x="24" y="355"/>
                  </a:lnTo>
                  <a:lnTo>
                    <a:pt x="24" y="369"/>
                  </a:lnTo>
                  <a:lnTo>
                    <a:pt x="71" y="360"/>
                  </a:lnTo>
                  <a:lnTo>
                    <a:pt x="71" y="454"/>
                  </a:lnTo>
                  <a:lnTo>
                    <a:pt x="75" y="542"/>
                  </a:lnTo>
                  <a:lnTo>
                    <a:pt x="80" y="575"/>
                  </a:lnTo>
                  <a:lnTo>
                    <a:pt x="71" y="622"/>
                  </a:lnTo>
                  <a:lnTo>
                    <a:pt x="52" y="734"/>
                  </a:lnTo>
                  <a:lnTo>
                    <a:pt x="52" y="734"/>
                  </a:lnTo>
                  <a:lnTo>
                    <a:pt x="47" y="743"/>
                  </a:lnTo>
                  <a:lnTo>
                    <a:pt x="47" y="753"/>
                  </a:lnTo>
                  <a:lnTo>
                    <a:pt x="52" y="757"/>
                  </a:lnTo>
                  <a:lnTo>
                    <a:pt x="57" y="767"/>
                  </a:lnTo>
                  <a:lnTo>
                    <a:pt x="71" y="771"/>
                  </a:lnTo>
                  <a:lnTo>
                    <a:pt x="94" y="771"/>
                  </a:lnTo>
                  <a:lnTo>
                    <a:pt x="122" y="762"/>
                  </a:lnTo>
                  <a:lnTo>
                    <a:pt x="122" y="762"/>
                  </a:lnTo>
                  <a:lnTo>
                    <a:pt x="178" y="748"/>
                  </a:lnTo>
                  <a:lnTo>
                    <a:pt x="211" y="743"/>
                  </a:lnTo>
                  <a:lnTo>
                    <a:pt x="229" y="743"/>
                  </a:lnTo>
                  <a:lnTo>
                    <a:pt x="323" y="785"/>
                  </a:lnTo>
                  <a:lnTo>
                    <a:pt x="323" y="785"/>
                  </a:lnTo>
                  <a:lnTo>
                    <a:pt x="323" y="785"/>
                  </a:lnTo>
                  <a:lnTo>
                    <a:pt x="337" y="771"/>
                  </a:lnTo>
                  <a:lnTo>
                    <a:pt x="351" y="762"/>
                  </a:lnTo>
                  <a:lnTo>
                    <a:pt x="369" y="757"/>
                  </a:lnTo>
                  <a:lnTo>
                    <a:pt x="472" y="692"/>
                  </a:lnTo>
                  <a:lnTo>
                    <a:pt x="477" y="668"/>
                  </a:lnTo>
                  <a:lnTo>
                    <a:pt x="505" y="668"/>
                  </a:lnTo>
                  <a:lnTo>
                    <a:pt x="505" y="645"/>
                  </a:lnTo>
                  <a:lnTo>
                    <a:pt x="505" y="617"/>
                  </a:lnTo>
                  <a:lnTo>
                    <a:pt x="514" y="612"/>
                  </a:lnTo>
                  <a:lnTo>
                    <a:pt x="542" y="603"/>
                  </a:lnTo>
                  <a:lnTo>
                    <a:pt x="575" y="603"/>
                  </a:lnTo>
                  <a:lnTo>
                    <a:pt x="589" y="612"/>
                  </a:lnTo>
                  <a:lnTo>
                    <a:pt x="603" y="622"/>
                  </a:lnTo>
                  <a:lnTo>
                    <a:pt x="612" y="622"/>
                  </a:lnTo>
                  <a:lnTo>
                    <a:pt x="626" y="640"/>
                  </a:lnTo>
                  <a:lnTo>
                    <a:pt x="650" y="640"/>
                  </a:lnTo>
                  <a:lnTo>
                    <a:pt x="654" y="612"/>
                  </a:lnTo>
                  <a:lnTo>
                    <a:pt x="659" y="589"/>
                  </a:lnTo>
                  <a:lnTo>
                    <a:pt x="659" y="589"/>
                  </a:lnTo>
                  <a:lnTo>
                    <a:pt x="664" y="580"/>
                  </a:lnTo>
                  <a:lnTo>
                    <a:pt x="678" y="566"/>
                  </a:lnTo>
                  <a:lnTo>
                    <a:pt x="692" y="561"/>
                  </a:lnTo>
                  <a:lnTo>
                    <a:pt x="710" y="556"/>
                  </a:lnTo>
                  <a:lnTo>
                    <a:pt x="734" y="556"/>
                  </a:lnTo>
                  <a:lnTo>
                    <a:pt x="762" y="556"/>
                  </a:lnTo>
                  <a:lnTo>
                    <a:pt x="762" y="556"/>
                  </a:lnTo>
                  <a:lnTo>
                    <a:pt x="851" y="575"/>
                  </a:lnTo>
                  <a:lnTo>
                    <a:pt x="869" y="580"/>
                  </a:lnTo>
                  <a:lnTo>
                    <a:pt x="939" y="589"/>
                  </a:lnTo>
                  <a:lnTo>
                    <a:pt x="981" y="594"/>
                  </a:lnTo>
                  <a:lnTo>
                    <a:pt x="1014" y="608"/>
                  </a:lnTo>
                  <a:lnTo>
                    <a:pt x="1033" y="589"/>
                  </a:lnTo>
                  <a:lnTo>
                    <a:pt x="1089" y="533"/>
                  </a:lnTo>
                  <a:lnTo>
                    <a:pt x="1103" y="524"/>
                  </a:lnTo>
                  <a:lnTo>
                    <a:pt x="1103" y="524"/>
                  </a:lnTo>
                  <a:lnTo>
                    <a:pt x="1108" y="514"/>
                  </a:lnTo>
                  <a:lnTo>
                    <a:pt x="1122" y="496"/>
                  </a:lnTo>
                  <a:lnTo>
                    <a:pt x="1131" y="491"/>
                  </a:lnTo>
                  <a:lnTo>
                    <a:pt x="1140" y="486"/>
                  </a:lnTo>
                  <a:lnTo>
                    <a:pt x="1150" y="491"/>
                  </a:lnTo>
                  <a:lnTo>
                    <a:pt x="1159" y="505"/>
                  </a:lnTo>
                  <a:lnTo>
                    <a:pt x="1159" y="505"/>
                  </a:lnTo>
                  <a:lnTo>
                    <a:pt x="1178" y="533"/>
                  </a:lnTo>
                  <a:lnTo>
                    <a:pt x="1196" y="552"/>
                  </a:lnTo>
                  <a:lnTo>
                    <a:pt x="1210" y="566"/>
                  </a:lnTo>
                  <a:lnTo>
                    <a:pt x="1248" y="566"/>
                  </a:lnTo>
                  <a:lnTo>
                    <a:pt x="1327" y="556"/>
                  </a:lnTo>
                  <a:lnTo>
                    <a:pt x="1402" y="542"/>
                  </a:lnTo>
                  <a:lnTo>
                    <a:pt x="1481" y="552"/>
                  </a:lnTo>
                  <a:lnTo>
                    <a:pt x="1584" y="603"/>
                  </a:lnTo>
                  <a:lnTo>
                    <a:pt x="1691" y="528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6" name="Freeform 26"/>
            <p:cNvSpPr>
              <a:spLocks noEditPoints="1"/>
            </p:cNvSpPr>
            <p:nvPr/>
          </p:nvSpPr>
          <p:spPr bwMode="auto">
            <a:xfrm>
              <a:off x="2575" y="2886"/>
              <a:ext cx="103" cy="103"/>
            </a:xfrm>
            <a:custGeom>
              <a:avLst/>
              <a:gdLst/>
              <a:ahLst/>
              <a:cxnLst>
                <a:cxn ang="0">
                  <a:pos x="75" y="14"/>
                </a:cxn>
                <a:cxn ang="0">
                  <a:pos x="93" y="14"/>
                </a:cxn>
                <a:cxn ang="0">
                  <a:pos x="84" y="0"/>
                </a:cxn>
                <a:cxn ang="0">
                  <a:pos x="56" y="5"/>
                </a:cxn>
                <a:cxn ang="0">
                  <a:pos x="14" y="5"/>
                </a:cxn>
                <a:cxn ang="0">
                  <a:pos x="19" y="19"/>
                </a:cxn>
                <a:cxn ang="0">
                  <a:pos x="33" y="19"/>
                </a:cxn>
                <a:cxn ang="0">
                  <a:pos x="47" y="23"/>
                </a:cxn>
                <a:cxn ang="0">
                  <a:pos x="5" y="33"/>
                </a:cxn>
                <a:cxn ang="0">
                  <a:pos x="33" y="33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4" y="65"/>
                </a:cxn>
                <a:cxn ang="0">
                  <a:pos x="23" y="61"/>
                </a:cxn>
                <a:cxn ang="0">
                  <a:pos x="37" y="103"/>
                </a:cxn>
                <a:cxn ang="0">
                  <a:pos x="70" y="98"/>
                </a:cxn>
                <a:cxn ang="0">
                  <a:pos x="84" y="103"/>
                </a:cxn>
                <a:cxn ang="0">
                  <a:pos x="84" y="56"/>
                </a:cxn>
                <a:cxn ang="0">
                  <a:pos x="98" y="65"/>
                </a:cxn>
                <a:cxn ang="0">
                  <a:pos x="103" y="51"/>
                </a:cxn>
                <a:cxn ang="0">
                  <a:pos x="70" y="33"/>
                </a:cxn>
                <a:cxn ang="0">
                  <a:pos x="103" y="23"/>
                </a:cxn>
                <a:cxn ang="0">
                  <a:pos x="61" y="14"/>
                </a:cxn>
                <a:cxn ang="0">
                  <a:pos x="75" y="14"/>
                </a:cxn>
                <a:cxn ang="0">
                  <a:pos x="75" y="14"/>
                </a:cxn>
                <a:cxn ang="0">
                  <a:pos x="61" y="51"/>
                </a:cxn>
                <a:cxn ang="0">
                  <a:pos x="61" y="37"/>
                </a:cxn>
                <a:cxn ang="0">
                  <a:pos x="75" y="51"/>
                </a:cxn>
                <a:cxn ang="0">
                  <a:pos x="33" y="51"/>
                </a:cxn>
                <a:cxn ang="0">
                  <a:pos x="47" y="37"/>
                </a:cxn>
                <a:cxn ang="0">
                  <a:pos x="33" y="51"/>
                </a:cxn>
                <a:cxn ang="0">
                  <a:pos x="70" y="70"/>
                </a:cxn>
                <a:cxn ang="0">
                  <a:pos x="37" y="65"/>
                </a:cxn>
                <a:cxn ang="0">
                  <a:pos x="70" y="70"/>
                </a:cxn>
                <a:cxn ang="0">
                  <a:pos x="37" y="79"/>
                </a:cxn>
                <a:cxn ang="0">
                  <a:pos x="70" y="89"/>
                </a:cxn>
                <a:cxn ang="0">
                  <a:pos x="37" y="79"/>
                </a:cxn>
              </a:cxnLst>
              <a:rect l="0" t="0" r="r" b="b"/>
              <a:pathLst>
                <a:path w="103" h="103">
                  <a:moveTo>
                    <a:pt x="75" y="14"/>
                  </a:moveTo>
                  <a:lnTo>
                    <a:pt x="75" y="14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47" y="19"/>
                  </a:lnTo>
                  <a:lnTo>
                    <a:pt x="47" y="23"/>
                  </a:lnTo>
                  <a:lnTo>
                    <a:pt x="5" y="23"/>
                  </a:lnTo>
                  <a:lnTo>
                    <a:pt x="5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19" y="4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23" y="61"/>
                  </a:lnTo>
                  <a:lnTo>
                    <a:pt x="23" y="103"/>
                  </a:lnTo>
                  <a:lnTo>
                    <a:pt x="37" y="103"/>
                  </a:lnTo>
                  <a:lnTo>
                    <a:pt x="37" y="98"/>
                  </a:lnTo>
                  <a:lnTo>
                    <a:pt x="70" y="98"/>
                  </a:lnTo>
                  <a:lnTo>
                    <a:pt x="70" y="103"/>
                  </a:lnTo>
                  <a:lnTo>
                    <a:pt x="84" y="103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84" y="42"/>
                  </a:lnTo>
                  <a:lnTo>
                    <a:pt x="70" y="33"/>
                  </a:lnTo>
                  <a:lnTo>
                    <a:pt x="103" y="33"/>
                  </a:lnTo>
                  <a:lnTo>
                    <a:pt x="103" y="23"/>
                  </a:lnTo>
                  <a:lnTo>
                    <a:pt x="61" y="23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close/>
                  <a:moveTo>
                    <a:pt x="75" y="51"/>
                  </a:moveTo>
                  <a:lnTo>
                    <a:pt x="61" y="51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5" y="51"/>
                  </a:lnTo>
                  <a:close/>
                  <a:moveTo>
                    <a:pt x="33" y="51"/>
                  </a:moveTo>
                  <a:lnTo>
                    <a:pt x="33" y="51"/>
                  </a:lnTo>
                  <a:lnTo>
                    <a:pt x="47" y="37"/>
                  </a:lnTo>
                  <a:lnTo>
                    <a:pt x="47" y="51"/>
                  </a:lnTo>
                  <a:lnTo>
                    <a:pt x="33" y="51"/>
                  </a:lnTo>
                  <a:lnTo>
                    <a:pt x="33" y="51"/>
                  </a:lnTo>
                  <a:close/>
                  <a:moveTo>
                    <a:pt x="70" y="70"/>
                  </a:moveTo>
                  <a:lnTo>
                    <a:pt x="37" y="70"/>
                  </a:lnTo>
                  <a:lnTo>
                    <a:pt x="37" y="65"/>
                  </a:lnTo>
                  <a:lnTo>
                    <a:pt x="70" y="65"/>
                  </a:lnTo>
                  <a:lnTo>
                    <a:pt x="70" y="70"/>
                  </a:lnTo>
                  <a:lnTo>
                    <a:pt x="70" y="70"/>
                  </a:lnTo>
                  <a:close/>
                  <a:moveTo>
                    <a:pt x="37" y="79"/>
                  </a:moveTo>
                  <a:lnTo>
                    <a:pt x="70" y="79"/>
                  </a:lnTo>
                  <a:lnTo>
                    <a:pt x="70" y="89"/>
                  </a:lnTo>
                  <a:lnTo>
                    <a:pt x="37" y="89"/>
                  </a:lnTo>
                  <a:lnTo>
                    <a:pt x="37" y="79"/>
                  </a:lnTo>
                  <a:lnTo>
                    <a:pt x="37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7" name="Freeform 27"/>
            <p:cNvSpPr>
              <a:spLocks noEditPoints="1"/>
            </p:cNvSpPr>
            <p:nvPr/>
          </p:nvSpPr>
          <p:spPr bwMode="auto">
            <a:xfrm>
              <a:off x="2687" y="2891"/>
              <a:ext cx="103" cy="9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19" y="0"/>
                </a:cxn>
                <a:cxn ang="0">
                  <a:pos x="9" y="4"/>
                </a:cxn>
                <a:cxn ang="0">
                  <a:pos x="23" y="18"/>
                </a:cxn>
                <a:cxn ang="0">
                  <a:pos x="70" y="32"/>
                </a:cxn>
                <a:cxn ang="0">
                  <a:pos x="61" y="23"/>
                </a:cxn>
                <a:cxn ang="0">
                  <a:pos x="70" y="32"/>
                </a:cxn>
                <a:cxn ang="0">
                  <a:pos x="61" y="42"/>
                </a:cxn>
                <a:cxn ang="0">
                  <a:pos x="61" y="42"/>
                </a:cxn>
                <a:cxn ang="0">
                  <a:pos x="66" y="42"/>
                </a:cxn>
                <a:cxn ang="0">
                  <a:pos x="70" y="51"/>
                </a:cxn>
                <a:cxn ang="0">
                  <a:pos x="56" y="51"/>
                </a:cxn>
                <a:cxn ang="0">
                  <a:pos x="61" y="42"/>
                </a:cxn>
                <a:cxn ang="0">
                  <a:pos x="61" y="42"/>
                </a:cxn>
                <a:cxn ang="0">
                  <a:pos x="70" y="60"/>
                </a:cxn>
                <a:cxn ang="0">
                  <a:pos x="51" y="65"/>
                </a:cxn>
                <a:cxn ang="0">
                  <a:pos x="51" y="60"/>
                </a:cxn>
                <a:cxn ang="0">
                  <a:pos x="28" y="37"/>
                </a:cxn>
                <a:cxn ang="0">
                  <a:pos x="9" y="23"/>
                </a:cxn>
                <a:cxn ang="0">
                  <a:pos x="0" y="32"/>
                </a:cxn>
                <a:cxn ang="0">
                  <a:pos x="19" y="46"/>
                </a:cxn>
                <a:cxn ang="0">
                  <a:pos x="33" y="23"/>
                </a:cxn>
                <a:cxn ang="0">
                  <a:pos x="47" y="32"/>
                </a:cxn>
                <a:cxn ang="0">
                  <a:pos x="28" y="42"/>
                </a:cxn>
                <a:cxn ang="0">
                  <a:pos x="47" y="42"/>
                </a:cxn>
                <a:cxn ang="0">
                  <a:pos x="28" y="60"/>
                </a:cxn>
                <a:cxn ang="0">
                  <a:pos x="28" y="56"/>
                </a:cxn>
                <a:cxn ang="0">
                  <a:pos x="14" y="51"/>
                </a:cxn>
                <a:cxn ang="0">
                  <a:pos x="9" y="74"/>
                </a:cxn>
                <a:cxn ang="0">
                  <a:pos x="5" y="88"/>
                </a:cxn>
                <a:cxn ang="0">
                  <a:pos x="14" y="98"/>
                </a:cxn>
                <a:cxn ang="0">
                  <a:pos x="19" y="84"/>
                </a:cxn>
                <a:cxn ang="0">
                  <a:pos x="23" y="65"/>
                </a:cxn>
                <a:cxn ang="0">
                  <a:pos x="28" y="70"/>
                </a:cxn>
                <a:cxn ang="0">
                  <a:pos x="33" y="74"/>
                </a:cxn>
                <a:cxn ang="0">
                  <a:pos x="42" y="84"/>
                </a:cxn>
                <a:cxn ang="0">
                  <a:pos x="42" y="93"/>
                </a:cxn>
                <a:cxn ang="0">
                  <a:pos x="80" y="98"/>
                </a:cxn>
                <a:cxn ang="0">
                  <a:pos x="94" y="93"/>
                </a:cxn>
                <a:cxn ang="0">
                  <a:pos x="98" y="84"/>
                </a:cxn>
                <a:cxn ang="0">
                  <a:pos x="84" y="79"/>
                </a:cxn>
                <a:cxn ang="0">
                  <a:pos x="80" y="88"/>
                </a:cxn>
                <a:cxn ang="0">
                  <a:pos x="56" y="88"/>
                </a:cxn>
                <a:cxn ang="0">
                  <a:pos x="51" y="84"/>
                </a:cxn>
                <a:cxn ang="0">
                  <a:pos x="84" y="79"/>
                </a:cxn>
                <a:cxn ang="0">
                  <a:pos x="84" y="65"/>
                </a:cxn>
                <a:cxn ang="0">
                  <a:pos x="94" y="70"/>
                </a:cxn>
                <a:cxn ang="0">
                  <a:pos x="103" y="56"/>
                </a:cxn>
                <a:cxn ang="0">
                  <a:pos x="80" y="42"/>
                </a:cxn>
                <a:cxn ang="0">
                  <a:pos x="103" y="32"/>
                </a:cxn>
                <a:cxn ang="0">
                  <a:pos x="84" y="23"/>
                </a:cxn>
                <a:cxn ang="0">
                  <a:pos x="98" y="9"/>
                </a:cxn>
                <a:cxn ang="0">
                  <a:pos x="84" y="4"/>
                </a:cxn>
                <a:cxn ang="0">
                  <a:pos x="84" y="0"/>
                </a:cxn>
                <a:cxn ang="0">
                  <a:pos x="84" y="0"/>
                </a:cxn>
                <a:cxn ang="0">
                  <a:pos x="75" y="0"/>
                </a:cxn>
                <a:cxn ang="0">
                  <a:pos x="70" y="9"/>
                </a:cxn>
                <a:cxn ang="0">
                  <a:pos x="61" y="4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1" y="0"/>
                </a:cxn>
                <a:cxn ang="0">
                  <a:pos x="47" y="9"/>
                </a:cxn>
                <a:cxn ang="0">
                  <a:pos x="33" y="23"/>
                </a:cxn>
              </a:cxnLst>
              <a:rect l="0" t="0" r="r" b="b"/>
              <a:pathLst>
                <a:path w="103" h="98">
                  <a:moveTo>
                    <a:pt x="23" y="18"/>
                  </a:moveTo>
                  <a:lnTo>
                    <a:pt x="33" y="14"/>
                  </a:lnTo>
                  <a:lnTo>
                    <a:pt x="33" y="14"/>
                  </a:lnTo>
                  <a:lnTo>
                    <a:pt x="19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close/>
                  <a:moveTo>
                    <a:pt x="70" y="32"/>
                  </a:moveTo>
                  <a:lnTo>
                    <a:pt x="61" y="32"/>
                  </a:lnTo>
                  <a:lnTo>
                    <a:pt x="61" y="23"/>
                  </a:lnTo>
                  <a:lnTo>
                    <a:pt x="70" y="23"/>
                  </a:lnTo>
                  <a:lnTo>
                    <a:pt x="70" y="32"/>
                  </a:lnTo>
                  <a:lnTo>
                    <a:pt x="70" y="32"/>
                  </a:lnTo>
                  <a:close/>
                  <a:moveTo>
                    <a:pt x="61" y="42"/>
                  </a:moveTo>
                  <a:lnTo>
                    <a:pt x="61" y="42"/>
                  </a:lnTo>
                  <a:lnTo>
                    <a:pt x="61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7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close/>
                  <a:moveTo>
                    <a:pt x="51" y="60"/>
                  </a:moveTo>
                  <a:lnTo>
                    <a:pt x="70" y="60"/>
                  </a:lnTo>
                  <a:lnTo>
                    <a:pt x="70" y="65"/>
                  </a:lnTo>
                  <a:lnTo>
                    <a:pt x="51" y="65"/>
                  </a:lnTo>
                  <a:lnTo>
                    <a:pt x="51" y="60"/>
                  </a:lnTo>
                  <a:lnTo>
                    <a:pt x="51" y="60"/>
                  </a:lnTo>
                  <a:close/>
                  <a:moveTo>
                    <a:pt x="19" y="46"/>
                  </a:moveTo>
                  <a:lnTo>
                    <a:pt x="28" y="37"/>
                  </a:lnTo>
                  <a:lnTo>
                    <a:pt x="28" y="37"/>
                  </a:lnTo>
                  <a:lnTo>
                    <a:pt x="9" y="2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close/>
                  <a:moveTo>
                    <a:pt x="33" y="23"/>
                  </a:moveTo>
                  <a:lnTo>
                    <a:pt x="47" y="23"/>
                  </a:lnTo>
                  <a:lnTo>
                    <a:pt x="47" y="32"/>
                  </a:lnTo>
                  <a:lnTo>
                    <a:pt x="28" y="32"/>
                  </a:lnTo>
                  <a:lnTo>
                    <a:pt x="28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37" y="51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42" y="65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93"/>
                  </a:lnTo>
                  <a:lnTo>
                    <a:pt x="56" y="98"/>
                  </a:lnTo>
                  <a:lnTo>
                    <a:pt x="80" y="98"/>
                  </a:lnTo>
                  <a:lnTo>
                    <a:pt x="80" y="98"/>
                  </a:lnTo>
                  <a:lnTo>
                    <a:pt x="94" y="93"/>
                  </a:lnTo>
                  <a:lnTo>
                    <a:pt x="98" y="84"/>
                  </a:lnTo>
                  <a:lnTo>
                    <a:pt x="98" y="84"/>
                  </a:lnTo>
                  <a:lnTo>
                    <a:pt x="84" y="79"/>
                  </a:lnTo>
                  <a:lnTo>
                    <a:pt x="84" y="79"/>
                  </a:lnTo>
                  <a:lnTo>
                    <a:pt x="84" y="84"/>
                  </a:lnTo>
                  <a:lnTo>
                    <a:pt x="80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1" y="84"/>
                  </a:lnTo>
                  <a:lnTo>
                    <a:pt x="51" y="79"/>
                  </a:lnTo>
                  <a:lnTo>
                    <a:pt x="84" y="79"/>
                  </a:lnTo>
                  <a:lnTo>
                    <a:pt x="84" y="65"/>
                  </a:lnTo>
                  <a:lnTo>
                    <a:pt x="84" y="65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94" y="51"/>
                  </a:lnTo>
                  <a:lnTo>
                    <a:pt x="80" y="42"/>
                  </a:lnTo>
                  <a:lnTo>
                    <a:pt x="103" y="42"/>
                  </a:lnTo>
                  <a:lnTo>
                    <a:pt x="103" y="32"/>
                  </a:lnTo>
                  <a:lnTo>
                    <a:pt x="84" y="32"/>
                  </a:lnTo>
                  <a:lnTo>
                    <a:pt x="84" y="23"/>
                  </a:lnTo>
                  <a:lnTo>
                    <a:pt x="98" y="23"/>
                  </a:lnTo>
                  <a:lnTo>
                    <a:pt x="98" y="9"/>
                  </a:lnTo>
                  <a:lnTo>
                    <a:pt x="84" y="9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9"/>
                  </a:lnTo>
                  <a:lnTo>
                    <a:pt x="61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9"/>
                  </a:lnTo>
                  <a:lnTo>
                    <a:pt x="33" y="9"/>
                  </a:lnTo>
                  <a:lnTo>
                    <a:pt x="33" y="23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8" name="Freeform 28"/>
            <p:cNvSpPr>
              <a:spLocks noEditPoints="1"/>
            </p:cNvSpPr>
            <p:nvPr/>
          </p:nvSpPr>
          <p:spPr bwMode="auto">
            <a:xfrm>
              <a:off x="1216" y="3176"/>
              <a:ext cx="93" cy="107"/>
            </a:xfrm>
            <a:custGeom>
              <a:avLst/>
              <a:gdLst/>
              <a:ahLst/>
              <a:cxnLst>
                <a:cxn ang="0">
                  <a:pos x="23" y="28"/>
                </a:cxn>
                <a:cxn ang="0">
                  <a:pos x="32" y="32"/>
                </a:cxn>
                <a:cxn ang="0">
                  <a:pos x="28" y="46"/>
                </a:cxn>
                <a:cxn ang="0">
                  <a:pos x="23" y="37"/>
                </a:cxn>
                <a:cxn ang="0">
                  <a:pos x="23" y="28"/>
                </a:cxn>
                <a:cxn ang="0">
                  <a:pos x="18" y="28"/>
                </a:cxn>
                <a:cxn ang="0">
                  <a:pos x="37" y="56"/>
                </a:cxn>
                <a:cxn ang="0">
                  <a:pos x="4" y="60"/>
                </a:cxn>
                <a:cxn ang="0">
                  <a:pos x="18" y="70"/>
                </a:cxn>
                <a:cxn ang="0">
                  <a:pos x="28" y="74"/>
                </a:cxn>
                <a:cxn ang="0">
                  <a:pos x="23" y="79"/>
                </a:cxn>
                <a:cxn ang="0">
                  <a:pos x="18" y="84"/>
                </a:cxn>
                <a:cxn ang="0">
                  <a:pos x="23" y="93"/>
                </a:cxn>
                <a:cxn ang="0">
                  <a:pos x="60" y="88"/>
                </a:cxn>
                <a:cxn ang="0">
                  <a:pos x="74" y="88"/>
                </a:cxn>
                <a:cxn ang="0">
                  <a:pos x="74" y="88"/>
                </a:cxn>
                <a:cxn ang="0">
                  <a:pos x="65" y="93"/>
                </a:cxn>
                <a:cxn ang="0">
                  <a:pos x="70" y="107"/>
                </a:cxn>
                <a:cxn ang="0">
                  <a:pos x="88" y="93"/>
                </a:cxn>
                <a:cxn ang="0">
                  <a:pos x="51" y="60"/>
                </a:cxn>
                <a:cxn ang="0">
                  <a:pos x="84" y="37"/>
                </a:cxn>
                <a:cxn ang="0">
                  <a:pos x="84" y="32"/>
                </a:cxn>
                <a:cxn ang="0">
                  <a:pos x="79" y="28"/>
                </a:cxn>
                <a:cxn ang="0">
                  <a:pos x="70" y="46"/>
                </a:cxn>
                <a:cxn ang="0">
                  <a:pos x="70" y="37"/>
                </a:cxn>
                <a:cxn ang="0">
                  <a:pos x="60" y="32"/>
                </a:cxn>
                <a:cxn ang="0">
                  <a:pos x="70" y="28"/>
                </a:cxn>
                <a:cxn ang="0">
                  <a:pos x="93" y="23"/>
                </a:cxn>
                <a:cxn ang="0">
                  <a:pos x="56" y="9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0" y="23"/>
                </a:cxn>
                <a:cxn ang="0">
                  <a:pos x="46" y="28"/>
                </a:cxn>
                <a:cxn ang="0">
                  <a:pos x="37" y="23"/>
                </a:cxn>
                <a:cxn ang="0">
                  <a:pos x="46" y="28"/>
                </a:cxn>
                <a:cxn ang="0">
                  <a:pos x="46" y="37"/>
                </a:cxn>
                <a:cxn ang="0">
                  <a:pos x="51" y="42"/>
                </a:cxn>
                <a:cxn ang="0">
                  <a:pos x="32" y="46"/>
                </a:cxn>
                <a:cxn ang="0">
                  <a:pos x="46" y="37"/>
                </a:cxn>
                <a:cxn ang="0">
                  <a:pos x="46" y="79"/>
                </a:cxn>
                <a:cxn ang="0">
                  <a:pos x="37" y="79"/>
                </a:cxn>
                <a:cxn ang="0">
                  <a:pos x="51" y="74"/>
                </a:cxn>
              </a:cxnLst>
              <a:rect l="0" t="0" r="r" b="b"/>
              <a:pathLst>
                <a:path w="93" h="107">
                  <a:moveTo>
                    <a:pt x="0" y="23"/>
                  </a:moveTo>
                  <a:lnTo>
                    <a:pt x="32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8" y="46"/>
                  </a:lnTo>
                  <a:lnTo>
                    <a:pt x="23" y="46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60"/>
                  </a:lnTo>
                  <a:lnTo>
                    <a:pt x="4" y="60"/>
                  </a:lnTo>
                  <a:lnTo>
                    <a:pt x="4" y="102"/>
                  </a:lnTo>
                  <a:lnTo>
                    <a:pt x="18" y="102"/>
                  </a:lnTo>
                  <a:lnTo>
                    <a:pt x="18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60" y="88"/>
                  </a:lnTo>
                  <a:lnTo>
                    <a:pt x="60" y="93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65" y="70"/>
                  </a:lnTo>
                  <a:lnTo>
                    <a:pt x="74" y="70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84" y="102"/>
                  </a:lnTo>
                  <a:lnTo>
                    <a:pt x="88" y="98"/>
                  </a:lnTo>
                  <a:lnTo>
                    <a:pt x="88" y="93"/>
                  </a:lnTo>
                  <a:lnTo>
                    <a:pt x="88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6" y="56"/>
                  </a:lnTo>
                  <a:lnTo>
                    <a:pt x="84" y="56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0" y="28"/>
                  </a:lnTo>
                  <a:lnTo>
                    <a:pt x="70" y="46"/>
                  </a:lnTo>
                  <a:lnTo>
                    <a:pt x="65" y="46"/>
                  </a:lnTo>
                  <a:lnTo>
                    <a:pt x="65" y="46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65" y="23"/>
                  </a:lnTo>
                  <a:lnTo>
                    <a:pt x="93" y="23"/>
                  </a:lnTo>
                  <a:lnTo>
                    <a:pt x="93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9"/>
                  </a:lnTo>
                  <a:lnTo>
                    <a:pt x="0" y="9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46" y="28"/>
                  </a:moveTo>
                  <a:lnTo>
                    <a:pt x="46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7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6" y="28"/>
                  </a:lnTo>
                  <a:close/>
                  <a:moveTo>
                    <a:pt x="46" y="37"/>
                  </a:moveTo>
                  <a:lnTo>
                    <a:pt x="46" y="37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6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6" y="37"/>
                  </a:lnTo>
                  <a:close/>
                  <a:moveTo>
                    <a:pt x="56" y="79"/>
                  </a:moveTo>
                  <a:lnTo>
                    <a:pt x="56" y="79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46" y="70"/>
                  </a:lnTo>
                  <a:lnTo>
                    <a:pt x="60" y="70"/>
                  </a:lnTo>
                  <a:lnTo>
                    <a:pt x="51" y="74"/>
                  </a:lnTo>
                  <a:lnTo>
                    <a:pt x="56" y="79"/>
                  </a:lnTo>
                  <a:lnTo>
                    <a:pt x="56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9" name="Freeform 29"/>
            <p:cNvSpPr>
              <a:spLocks noEditPoints="1"/>
            </p:cNvSpPr>
            <p:nvPr/>
          </p:nvSpPr>
          <p:spPr bwMode="auto">
            <a:xfrm>
              <a:off x="1641" y="3176"/>
              <a:ext cx="89" cy="107"/>
            </a:xfrm>
            <a:custGeom>
              <a:avLst/>
              <a:gdLst/>
              <a:ahLst/>
              <a:cxnLst>
                <a:cxn ang="0">
                  <a:pos x="75" y="65"/>
                </a:cxn>
                <a:cxn ang="0">
                  <a:pos x="75" y="84"/>
                </a:cxn>
                <a:cxn ang="0">
                  <a:pos x="65" y="93"/>
                </a:cxn>
                <a:cxn ang="0">
                  <a:pos x="65" y="79"/>
                </a:cxn>
                <a:cxn ang="0">
                  <a:pos x="65" y="74"/>
                </a:cxn>
                <a:cxn ang="0">
                  <a:pos x="65" y="70"/>
                </a:cxn>
                <a:cxn ang="0">
                  <a:pos x="51" y="70"/>
                </a:cxn>
                <a:cxn ang="0">
                  <a:pos x="37" y="84"/>
                </a:cxn>
                <a:cxn ang="0">
                  <a:pos x="37" y="74"/>
                </a:cxn>
                <a:cxn ang="0">
                  <a:pos x="37" y="70"/>
                </a:cxn>
                <a:cxn ang="0">
                  <a:pos x="37" y="70"/>
                </a:cxn>
                <a:cxn ang="0">
                  <a:pos x="28" y="70"/>
                </a:cxn>
                <a:cxn ang="0">
                  <a:pos x="14" y="88"/>
                </a:cxn>
                <a:cxn ang="0">
                  <a:pos x="14" y="79"/>
                </a:cxn>
                <a:cxn ang="0">
                  <a:pos x="14" y="74"/>
                </a:cxn>
                <a:cxn ang="0">
                  <a:pos x="14" y="70"/>
                </a:cxn>
                <a:cxn ang="0">
                  <a:pos x="0" y="70"/>
                </a:cxn>
                <a:cxn ang="0">
                  <a:pos x="51" y="93"/>
                </a:cxn>
                <a:cxn ang="0">
                  <a:pos x="65" y="98"/>
                </a:cxn>
                <a:cxn ang="0">
                  <a:pos x="65" y="107"/>
                </a:cxn>
                <a:cxn ang="0">
                  <a:pos x="79" y="102"/>
                </a:cxn>
                <a:cxn ang="0">
                  <a:pos x="84" y="102"/>
                </a:cxn>
                <a:cxn ang="0">
                  <a:pos x="89" y="79"/>
                </a:cxn>
                <a:cxn ang="0">
                  <a:pos x="23" y="51"/>
                </a:cxn>
                <a:cxn ang="0">
                  <a:pos x="61" y="23"/>
                </a:cxn>
                <a:cxn ang="0">
                  <a:pos x="61" y="32"/>
                </a:cxn>
                <a:cxn ang="0">
                  <a:pos x="51" y="37"/>
                </a:cxn>
                <a:cxn ang="0">
                  <a:pos x="51" y="42"/>
                </a:cxn>
                <a:cxn ang="0">
                  <a:pos x="56" y="51"/>
                </a:cxn>
                <a:cxn ang="0">
                  <a:pos x="65" y="51"/>
                </a:cxn>
                <a:cxn ang="0">
                  <a:pos x="75" y="42"/>
                </a:cxn>
                <a:cxn ang="0">
                  <a:pos x="75" y="14"/>
                </a:cxn>
                <a:cxn ang="0">
                  <a:pos x="42" y="14"/>
                </a:cxn>
                <a:cxn ang="0">
                  <a:pos x="47" y="9"/>
                </a:cxn>
                <a:cxn ang="0">
                  <a:pos x="47" y="4"/>
                </a:cxn>
                <a:cxn ang="0">
                  <a:pos x="32" y="0"/>
                </a:cxn>
                <a:cxn ang="0">
                  <a:pos x="9" y="14"/>
                </a:cxn>
                <a:cxn ang="0">
                  <a:pos x="9" y="65"/>
                </a:cxn>
                <a:cxn ang="0">
                  <a:pos x="47" y="42"/>
                </a:cxn>
                <a:cxn ang="0">
                  <a:pos x="42" y="28"/>
                </a:cxn>
                <a:cxn ang="0">
                  <a:pos x="28" y="32"/>
                </a:cxn>
                <a:cxn ang="0">
                  <a:pos x="37" y="46"/>
                </a:cxn>
                <a:cxn ang="0">
                  <a:pos x="47" y="42"/>
                </a:cxn>
              </a:cxnLst>
              <a:rect l="0" t="0" r="r" b="b"/>
              <a:pathLst>
                <a:path w="89" h="107">
                  <a:moveTo>
                    <a:pt x="9" y="65"/>
                  </a:moveTo>
                  <a:lnTo>
                    <a:pt x="75" y="65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0" y="88"/>
                  </a:lnTo>
                  <a:lnTo>
                    <a:pt x="65" y="93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56" y="70"/>
                  </a:lnTo>
                  <a:lnTo>
                    <a:pt x="51" y="70"/>
                  </a:lnTo>
                  <a:lnTo>
                    <a:pt x="51" y="84"/>
                  </a:lnTo>
                  <a:lnTo>
                    <a:pt x="37" y="84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8" y="88"/>
                  </a:lnTo>
                  <a:lnTo>
                    <a:pt x="14" y="88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4" y="70"/>
                  </a:lnTo>
                  <a:lnTo>
                    <a:pt x="0" y="70"/>
                  </a:lnTo>
                  <a:lnTo>
                    <a:pt x="0" y="98"/>
                  </a:lnTo>
                  <a:lnTo>
                    <a:pt x="51" y="93"/>
                  </a:lnTo>
                  <a:lnTo>
                    <a:pt x="51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107"/>
                  </a:lnTo>
                  <a:lnTo>
                    <a:pt x="65" y="107"/>
                  </a:lnTo>
                  <a:lnTo>
                    <a:pt x="79" y="102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9" y="93"/>
                  </a:lnTo>
                  <a:lnTo>
                    <a:pt x="89" y="79"/>
                  </a:lnTo>
                  <a:lnTo>
                    <a:pt x="89" y="51"/>
                  </a:lnTo>
                  <a:lnTo>
                    <a:pt x="23" y="51"/>
                  </a:lnTo>
                  <a:lnTo>
                    <a:pt x="23" y="23"/>
                  </a:lnTo>
                  <a:lnTo>
                    <a:pt x="61" y="23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37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65" y="51"/>
                  </a:lnTo>
                  <a:lnTo>
                    <a:pt x="70" y="46"/>
                  </a:lnTo>
                  <a:lnTo>
                    <a:pt x="75" y="42"/>
                  </a:lnTo>
                  <a:lnTo>
                    <a:pt x="75" y="32"/>
                  </a:lnTo>
                  <a:lnTo>
                    <a:pt x="75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14"/>
                  </a:lnTo>
                  <a:lnTo>
                    <a:pt x="9" y="14"/>
                  </a:lnTo>
                  <a:lnTo>
                    <a:pt x="9" y="65"/>
                  </a:lnTo>
                  <a:lnTo>
                    <a:pt x="9" y="65"/>
                  </a:lnTo>
                  <a:close/>
                  <a:moveTo>
                    <a:pt x="47" y="42"/>
                  </a:moveTo>
                  <a:lnTo>
                    <a:pt x="47" y="42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0" name="Freeform 30"/>
            <p:cNvSpPr>
              <a:spLocks noEditPoints="1"/>
            </p:cNvSpPr>
            <p:nvPr/>
          </p:nvSpPr>
          <p:spPr bwMode="auto">
            <a:xfrm>
              <a:off x="2033" y="3185"/>
              <a:ext cx="89" cy="93"/>
            </a:xfrm>
            <a:custGeom>
              <a:avLst/>
              <a:gdLst/>
              <a:ahLst/>
              <a:cxnLst>
                <a:cxn ang="0">
                  <a:pos x="89" y="93"/>
                </a:cxn>
                <a:cxn ang="0">
                  <a:pos x="89" y="79"/>
                </a:cxn>
                <a:cxn ang="0">
                  <a:pos x="14" y="79"/>
                </a:cxn>
                <a:cxn ang="0">
                  <a:pos x="14" y="9"/>
                </a:cxn>
                <a:cxn ang="0">
                  <a:pos x="84" y="9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89" y="93"/>
                </a:cxn>
                <a:cxn ang="0">
                  <a:pos x="89" y="93"/>
                </a:cxn>
                <a:cxn ang="0">
                  <a:pos x="80" y="70"/>
                </a:cxn>
                <a:cxn ang="0">
                  <a:pos x="80" y="70"/>
                </a:cxn>
                <a:cxn ang="0">
                  <a:pos x="84" y="70"/>
                </a:cxn>
                <a:cxn ang="0">
                  <a:pos x="84" y="70"/>
                </a:cxn>
                <a:cxn ang="0">
                  <a:pos x="61" y="47"/>
                </a:cxn>
                <a:cxn ang="0">
                  <a:pos x="61" y="47"/>
                </a:cxn>
                <a:cxn ang="0">
                  <a:pos x="75" y="28"/>
                </a:cxn>
                <a:cxn ang="0">
                  <a:pos x="75" y="28"/>
                </a:cxn>
                <a:cxn ang="0">
                  <a:pos x="75" y="23"/>
                </a:cxn>
                <a:cxn ang="0">
                  <a:pos x="75" y="23"/>
                </a:cxn>
                <a:cxn ang="0">
                  <a:pos x="66" y="14"/>
                </a:cxn>
                <a:cxn ang="0">
                  <a:pos x="66" y="14"/>
                </a:cxn>
                <a:cxn ang="0">
                  <a:pos x="52" y="37"/>
                </a:cxn>
                <a:cxn ang="0">
                  <a:pos x="52" y="37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19" y="70"/>
                </a:cxn>
                <a:cxn ang="0">
                  <a:pos x="19" y="70"/>
                </a:cxn>
                <a:cxn ang="0">
                  <a:pos x="28" y="79"/>
                </a:cxn>
                <a:cxn ang="0">
                  <a:pos x="28" y="79"/>
                </a:cxn>
                <a:cxn ang="0">
                  <a:pos x="52" y="56"/>
                </a:cxn>
                <a:cxn ang="0">
                  <a:pos x="52" y="56"/>
                </a:cxn>
                <a:cxn ang="0">
                  <a:pos x="70" y="79"/>
                </a:cxn>
                <a:cxn ang="0">
                  <a:pos x="70" y="79"/>
                </a:cxn>
                <a:cxn ang="0">
                  <a:pos x="80" y="70"/>
                </a:cxn>
                <a:cxn ang="0">
                  <a:pos x="80" y="70"/>
                </a:cxn>
                <a:cxn ang="0">
                  <a:pos x="80" y="70"/>
                </a:cxn>
              </a:cxnLst>
              <a:rect l="0" t="0" r="r" b="b"/>
              <a:pathLst>
                <a:path w="89" h="93">
                  <a:moveTo>
                    <a:pt x="89" y="93"/>
                  </a:moveTo>
                  <a:lnTo>
                    <a:pt x="89" y="79"/>
                  </a:lnTo>
                  <a:lnTo>
                    <a:pt x="14" y="79"/>
                  </a:lnTo>
                  <a:lnTo>
                    <a:pt x="14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9" y="93"/>
                  </a:lnTo>
                  <a:lnTo>
                    <a:pt x="89" y="93"/>
                  </a:lnTo>
                  <a:close/>
                  <a:moveTo>
                    <a:pt x="80" y="70"/>
                  </a:moveTo>
                  <a:lnTo>
                    <a:pt x="80" y="70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1" name="Freeform 31"/>
            <p:cNvSpPr>
              <a:spLocks noEditPoints="1"/>
            </p:cNvSpPr>
            <p:nvPr/>
          </p:nvSpPr>
          <p:spPr bwMode="auto">
            <a:xfrm>
              <a:off x="3009" y="3363"/>
              <a:ext cx="103" cy="102"/>
            </a:xfrm>
            <a:custGeom>
              <a:avLst/>
              <a:gdLst/>
              <a:ahLst/>
              <a:cxnLst>
                <a:cxn ang="0">
                  <a:pos x="42" y="32"/>
                </a:cxn>
                <a:cxn ang="0">
                  <a:pos x="10" y="98"/>
                </a:cxn>
                <a:cxn ang="0">
                  <a:pos x="24" y="42"/>
                </a:cxn>
                <a:cxn ang="0">
                  <a:pos x="33" y="46"/>
                </a:cxn>
                <a:cxn ang="0">
                  <a:pos x="38" y="56"/>
                </a:cxn>
                <a:cxn ang="0">
                  <a:pos x="28" y="65"/>
                </a:cxn>
                <a:cxn ang="0">
                  <a:pos x="42" y="70"/>
                </a:cxn>
                <a:cxn ang="0">
                  <a:pos x="28" y="84"/>
                </a:cxn>
                <a:cxn ang="0">
                  <a:pos x="42" y="98"/>
                </a:cxn>
                <a:cxn ang="0">
                  <a:pos x="56" y="84"/>
                </a:cxn>
                <a:cxn ang="0">
                  <a:pos x="75" y="70"/>
                </a:cxn>
                <a:cxn ang="0">
                  <a:pos x="56" y="65"/>
                </a:cxn>
                <a:cxn ang="0">
                  <a:pos x="75" y="56"/>
                </a:cxn>
                <a:cxn ang="0">
                  <a:pos x="66" y="56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80" y="42"/>
                </a:cxn>
                <a:cxn ang="0">
                  <a:pos x="80" y="84"/>
                </a:cxn>
                <a:cxn ang="0">
                  <a:pos x="70" y="88"/>
                </a:cxn>
                <a:cxn ang="0">
                  <a:pos x="66" y="88"/>
                </a:cxn>
                <a:cxn ang="0">
                  <a:pos x="70" y="102"/>
                </a:cxn>
                <a:cxn ang="0">
                  <a:pos x="89" y="98"/>
                </a:cxn>
                <a:cxn ang="0">
                  <a:pos x="94" y="88"/>
                </a:cxn>
                <a:cxn ang="0">
                  <a:pos x="56" y="32"/>
                </a:cxn>
                <a:cxn ang="0">
                  <a:pos x="103" y="23"/>
                </a:cxn>
                <a:cxn ang="0">
                  <a:pos x="56" y="14"/>
                </a:cxn>
                <a:cxn ang="0">
                  <a:pos x="61" y="4"/>
                </a:cxn>
                <a:cxn ang="0">
                  <a:pos x="61" y="0"/>
                </a:cxn>
                <a:cxn ang="0">
                  <a:pos x="42" y="14"/>
                </a:cxn>
                <a:cxn ang="0">
                  <a:pos x="0" y="23"/>
                </a:cxn>
                <a:cxn ang="0">
                  <a:pos x="42" y="23"/>
                </a:cxn>
                <a:cxn ang="0">
                  <a:pos x="47" y="51"/>
                </a:cxn>
                <a:cxn ang="0">
                  <a:pos x="47" y="46"/>
                </a:cxn>
                <a:cxn ang="0">
                  <a:pos x="42" y="42"/>
                </a:cxn>
                <a:cxn ang="0">
                  <a:pos x="56" y="42"/>
                </a:cxn>
                <a:cxn ang="0">
                  <a:pos x="42" y="56"/>
                </a:cxn>
                <a:cxn ang="0">
                  <a:pos x="47" y="51"/>
                </a:cxn>
              </a:cxnLst>
              <a:rect l="0" t="0" r="r" b="b"/>
              <a:pathLst>
                <a:path w="103" h="102">
                  <a:moveTo>
                    <a:pt x="42" y="23"/>
                  </a:moveTo>
                  <a:lnTo>
                    <a:pt x="42" y="32"/>
                  </a:lnTo>
                  <a:lnTo>
                    <a:pt x="10" y="32"/>
                  </a:lnTo>
                  <a:lnTo>
                    <a:pt x="10" y="98"/>
                  </a:lnTo>
                  <a:lnTo>
                    <a:pt x="24" y="98"/>
                  </a:lnTo>
                  <a:lnTo>
                    <a:pt x="24" y="42"/>
                  </a:lnTo>
                  <a:lnTo>
                    <a:pt x="42" y="42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8" y="56"/>
                  </a:lnTo>
                  <a:lnTo>
                    <a:pt x="28" y="56"/>
                  </a:lnTo>
                  <a:lnTo>
                    <a:pt x="28" y="65"/>
                  </a:lnTo>
                  <a:lnTo>
                    <a:pt x="42" y="65"/>
                  </a:lnTo>
                  <a:lnTo>
                    <a:pt x="42" y="70"/>
                  </a:lnTo>
                  <a:lnTo>
                    <a:pt x="28" y="70"/>
                  </a:lnTo>
                  <a:lnTo>
                    <a:pt x="28" y="84"/>
                  </a:lnTo>
                  <a:lnTo>
                    <a:pt x="42" y="84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84"/>
                  </a:lnTo>
                  <a:lnTo>
                    <a:pt x="75" y="84"/>
                  </a:lnTo>
                  <a:lnTo>
                    <a:pt x="75" y="70"/>
                  </a:lnTo>
                  <a:lnTo>
                    <a:pt x="56" y="70"/>
                  </a:lnTo>
                  <a:lnTo>
                    <a:pt x="56" y="65"/>
                  </a:lnTo>
                  <a:lnTo>
                    <a:pt x="75" y="65"/>
                  </a:lnTo>
                  <a:lnTo>
                    <a:pt x="75" y="56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66" y="42"/>
                  </a:lnTo>
                  <a:lnTo>
                    <a:pt x="80" y="42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75" y="88"/>
                  </a:lnTo>
                  <a:lnTo>
                    <a:pt x="70" y="88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94" y="93"/>
                  </a:lnTo>
                  <a:lnTo>
                    <a:pt x="94" y="88"/>
                  </a:lnTo>
                  <a:lnTo>
                    <a:pt x="94" y="32"/>
                  </a:lnTo>
                  <a:lnTo>
                    <a:pt x="56" y="32"/>
                  </a:lnTo>
                  <a:lnTo>
                    <a:pt x="56" y="23"/>
                  </a:lnTo>
                  <a:lnTo>
                    <a:pt x="103" y="23"/>
                  </a:lnTo>
                  <a:lnTo>
                    <a:pt x="103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4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2" y="23"/>
                  </a:lnTo>
                  <a:lnTo>
                    <a:pt x="42" y="23"/>
                  </a:lnTo>
                  <a:close/>
                  <a:moveTo>
                    <a:pt x="47" y="51"/>
                  </a:moveTo>
                  <a:lnTo>
                    <a:pt x="47" y="51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2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2" y="56"/>
                  </a:lnTo>
                  <a:lnTo>
                    <a:pt x="42" y="56"/>
                  </a:lnTo>
                  <a:lnTo>
                    <a:pt x="47" y="51"/>
                  </a:lnTo>
                  <a:lnTo>
                    <a:pt x="47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2" name="Freeform 32"/>
            <p:cNvSpPr>
              <a:spLocks noEditPoints="1"/>
            </p:cNvSpPr>
            <p:nvPr/>
          </p:nvSpPr>
          <p:spPr bwMode="auto">
            <a:xfrm>
              <a:off x="3472" y="3367"/>
              <a:ext cx="89" cy="94"/>
            </a:xfrm>
            <a:custGeom>
              <a:avLst/>
              <a:gdLst/>
              <a:ahLst/>
              <a:cxnLst>
                <a:cxn ang="0">
                  <a:pos x="89" y="94"/>
                </a:cxn>
                <a:cxn ang="0">
                  <a:pos x="89" y="80"/>
                </a:cxn>
                <a:cxn ang="0">
                  <a:pos x="14" y="80"/>
                </a:cxn>
                <a:cxn ang="0">
                  <a:pos x="14" y="14"/>
                </a:cxn>
                <a:cxn ang="0">
                  <a:pos x="84" y="14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4"/>
                </a:cxn>
                <a:cxn ang="0">
                  <a:pos x="89" y="94"/>
                </a:cxn>
                <a:cxn ang="0">
                  <a:pos x="89" y="94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9" y="70"/>
                </a:cxn>
                <a:cxn ang="0">
                  <a:pos x="79" y="70"/>
                </a:cxn>
                <a:cxn ang="0">
                  <a:pos x="61" y="47"/>
                </a:cxn>
                <a:cxn ang="0">
                  <a:pos x="61" y="47"/>
                </a:cxn>
                <a:cxn ang="0">
                  <a:pos x="75" y="28"/>
                </a:cxn>
                <a:cxn ang="0">
                  <a:pos x="75" y="28"/>
                </a:cxn>
                <a:cxn ang="0">
                  <a:pos x="75" y="24"/>
                </a:cxn>
                <a:cxn ang="0">
                  <a:pos x="75" y="24"/>
                </a:cxn>
                <a:cxn ang="0">
                  <a:pos x="61" y="19"/>
                </a:cxn>
                <a:cxn ang="0">
                  <a:pos x="61" y="19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19" y="70"/>
                </a:cxn>
                <a:cxn ang="0">
                  <a:pos x="19" y="70"/>
                </a:cxn>
                <a:cxn ang="0">
                  <a:pos x="28" y="80"/>
                </a:cxn>
                <a:cxn ang="0">
                  <a:pos x="28" y="80"/>
                </a:cxn>
                <a:cxn ang="0">
                  <a:pos x="51" y="56"/>
                </a:cxn>
                <a:cxn ang="0">
                  <a:pos x="51" y="56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5" y="75"/>
                </a:cxn>
              </a:cxnLst>
              <a:rect l="0" t="0" r="r" b="b"/>
              <a:pathLst>
                <a:path w="89" h="94">
                  <a:moveTo>
                    <a:pt x="89" y="94"/>
                  </a:moveTo>
                  <a:lnTo>
                    <a:pt x="89" y="80"/>
                  </a:lnTo>
                  <a:lnTo>
                    <a:pt x="14" y="80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89" y="94"/>
                  </a:lnTo>
                  <a:lnTo>
                    <a:pt x="89" y="94"/>
                  </a:lnTo>
                  <a:close/>
                  <a:moveTo>
                    <a:pt x="75" y="75"/>
                  </a:moveTo>
                  <a:lnTo>
                    <a:pt x="75" y="75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3" name="Freeform 33"/>
            <p:cNvSpPr>
              <a:spLocks/>
            </p:cNvSpPr>
            <p:nvPr/>
          </p:nvSpPr>
          <p:spPr bwMode="auto">
            <a:xfrm>
              <a:off x="1136" y="2082"/>
              <a:ext cx="103" cy="99"/>
            </a:xfrm>
            <a:custGeom>
              <a:avLst/>
              <a:gdLst/>
              <a:ahLst/>
              <a:cxnLst>
                <a:cxn ang="0">
                  <a:pos x="38" y="57"/>
                </a:cxn>
                <a:cxn ang="0">
                  <a:pos x="24" y="43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19" y="38"/>
                </a:cxn>
                <a:cxn ang="0">
                  <a:pos x="10" y="71"/>
                </a:cxn>
                <a:cxn ang="0">
                  <a:pos x="19" y="71"/>
                </a:cxn>
                <a:cxn ang="0">
                  <a:pos x="38" y="71"/>
                </a:cxn>
                <a:cxn ang="0">
                  <a:pos x="38" y="85"/>
                </a:cxn>
                <a:cxn ang="0">
                  <a:pos x="56" y="99"/>
                </a:cxn>
                <a:cxn ang="0">
                  <a:pos x="89" y="99"/>
                </a:cxn>
                <a:cxn ang="0">
                  <a:pos x="98" y="94"/>
                </a:cxn>
                <a:cxn ang="0">
                  <a:pos x="103" y="80"/>
                </a:cxn>
                <a:cxn ang="0">
                  <a:pos x="89" y="75"/>
                </a:cxn>
                <a:cxn ang="0">
                  <a:pos x="80" y="85"/>
                </a:cxn>
                <a:cxn ang="0">
                  <a:pos x="61" y="85"/>
                </a:cxn>
                <a:cxn ang="0">
                  <a:pos x="56" y="85"/>
                </a:cxn>
                <a:cxn ang="0">
                  <a:pos x="56" y="66"/>
                </a:cxn>
                <a:cxn ang="0">
                  <a:pos x="61" y="66"/>
                </a:cxn>
                <a:cxn ang="0">
                  <a:pos x="70" y="75"/>
                </a:cxn>
                <a:cxn ang="0">
                  <a:pos x="84" y="43"/>
                </a:cxn>
                <a:cxn ang="0">
                  <a:pos x="84" y="38"/>
                </a:cxn>
                <a:cxn ang="0">
                  <a:pos x="84" y="38"/>
                </a:cxn>
                <a:cxn ang="0">
                  <a:pos x="80" y="38"/>
                </a:cxn>
                <a:cxn ang="0">
                  <a:pos x="70" y="57"/>
                </a:cxn>
                <a:cxn ang="0">
                  <a:pos x="56" y="57"/>
                </a:cxn>
                <a:cxn ang="0">
                  <a:pos x="98" y="29"/>
                </a:cxn>
                <a:cxn ang="0">
                  <a:pos x="56" y="19"/>
                </a:cxn>
                <a:cxn ang="0">
                  <a:pos x="56" y="10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38" y="0"/>
                </a:cxn>
                <a:cxn ang="0">
                  <a:pos x="0" y="19"/>
                </a:cxn>
                <a:cxn ang="0">
                  <a:pos x="38" y="29"/>
                </a:cxn>
                <a:cxn ang="0">
                  <a:pos x="38" y="57"/>
                </a:cxn>
              </a:cxnLst>
              <a:rect l="0" t="0" r="r" b="b"/>
              <a:pathLst>
                <a:path w="103" h="99">
                  <a:moveTo>
                    <a:pt x="38" y="57"/>
                  </a:moveTo>
                  <a:lnTo>
                    <a:pt x="38" y="57"/>
                  </a:lnTo>
                  <a:lnTo>
                    <a:pt x="24" y="57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19" y="38"/>
                  </a:lnTo>
                  <a:lnTo>
                    <a:pt x="10" y="38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38" y="71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2" y="99"/>
                  </a:lnTo>
                  <a:lnTo>
                    <a:pt x="56" y="99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94" y="99"/>
                  </a:lnTo>
                  <a:lnTo>
                    <a:pt x="98" y="94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4" y="85"/>
                  </a:lnTo>
                  <a:lnTo>
                    <a:pt x="80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70" y="66"/>
                  </a:lnTo>
                  <a:lnTo>
                    <a:pt x="70" y="75"/>
                  </a:lnTo>
                  <a:lnTo>
                    <a:pt x="84" y="75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0" y="38"/>
                  </a:lnTo>
                  <a:lnTo>
                    <a:pt x="70" y="38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56" y="57"/>
                  </a:lnTo>
                  <a:lnTo>
                    <a:pt x="56" y="29"/>
                  </a:lnTo>
                  <a:lnTo>
                    <a:pt x="98" y="29"/>
                  </a:lnTo>
                  <a:lnTo>
                    <a:pt x="98" y="19"/>
                  </a:lnTo>
                  <a:lnTo>
                    <a:pt x="56" y="19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38" y="29"/>
                  </a:lnTo>
                  <a:lnTo>
                    <a:pt x="38" y="57"/>
                  </a:lnTo>
                  <a:lnTo>
                    <a:pt x="38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4" name="Freeform 34"/>
            <p:cNvSpPr>
              <a:spLocks noEditPoints="1"/>
            </p:cNvSpPr>
            <p:nvPr/>
          </p:nvSpPr>
          <p:spPr bwMode="auto">
            <a:xfrm>
              <a:off x="1351" y="2082"/>
              <a:ext cx="84" cy="103"/>
            </a:xfrm>
            <a:custGeom>
              <a:avLst/>
              <a:gdLst/>
              <a:ahLst/>
              <a:cxnLst>
                <a:cxn ang="0">
                  <a:pos x="28" y="24"/>
                </a:cxn>
                <a:cxn ang="0">
                  <a:pos x="28" y="24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56" y="89"/>
                </a:cxn>
                <a:cxn ang="0">
                  <a:pos x="56" y="89"/>
                </a:cxn>
                <a:cxn ang="0">
                  <a:pos x="61" y="99"/>
                </a:cxn>
                <a:cxn ang="0">
                  <a:pos x="61" y="99"/>
                </a:cxn>
                <a:cxn ang="0">
                  <a:pos x="61" y="103"/>
                </a:cxn>
                <a:cxn ang="0">
                  <a:pos x="61" y="103"/>
                </a:cxn>
                <a:cxn ang="0">
                  <a:pos x="75" y="103"/>
                </a:cxn>
                <a:cxn ang="0">
                  <a:pos x="80" y="99"/>
                </a:cxn>
                <a:cxn ang="0">
                  <a:pos x="84" y="94"/>
                </a:cxn>
                <a:cxn ang="0">
                  <a:pos x="84" y="85"/>
                </a:cxn>
                <a:cxn ang="0">
                  <a:pos x="84" y="10"/>
                </a:cxn>
                <a:cxn ang="0">
                  <a:pos x="33" y="10"/>
                </a:cxn>
                <a:cxn ang="0">
                  <a:pos x="33" y="19"/>
                </a:cxn>
                <a:cxn ang="0">
                  <a:pos x="70" y="19"/>
                </a:cxn>
                <a:cxn ang="0">
                  <a:pos x="70" y="85"/>
                </a:cxn>
                <a:cxn ang="0">
                  <a:pos x="70" y="85"/>
                </a:cxn>
                <a:cxn ang="0">
                  <a:pos x="66" y="89"/>
                </a:cxn>
                <a:cxn ang="0">
                  <a:pos x="56" y="89"/>
                </a:cxn>
                <a:cxn ang="0">
                  <a:pos x="56" y="89"/>
                </a:cxn>
                <a:cxn ang="0">
                  <a:pos x="56" y="89"/>
                </a:cxn>
                <a:cxn ang="0">
                  <a:pos x="14" y="9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5" y="14"/>
                </a:cxn>
                <a:cxn ang="0">
                  <a:pos x="0" y="14"/>
                </a:cxn>
                <a:cxn ang="0">
                  <a:pos x="0" y="99"/>
                </a:cxn>
                <a:cxn ang="0">
                  <a:pos x="14" y="99"/>
                </a:cxn>
                <a:cxn ang="0">
                  <a:pos x="14" y="99"/>
                </a:cxn>
              </a:cxnLst>
              <a:rect l="0" t="0" r="r" b="b"/>
              <a:pathLst>
                <a:path w="84" h="103">
                  <a:moveTo>
                    <a:pt x="28" y="24"/>
                  </a:moveTo>
                  <a:lnTo>
                    <a:pt x="28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  <a:moveTo>
                    <a:pt x="56" y="89"/>
                  </a:moveTo>
                  <a:lnTo>
                    <a:pt x="56" y="8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75" y="103"/>
                  </a:lnTo>
                  <a:lnTo>
                    <a:pt x="80" y="99"/>
                  </a:lnTo>
                  <a:lnTo>
                    <a:pt x="84" y="94"/>
                  </a:lnTo>
                  <a:lnTo>
                    <a:pt x="84" y="85"/>
                  </a:lnTo>
                  <a:lnTo>
                    <a:pt x="84" y="10"/>
                  </a:lnTo>
                  <a:lnTo>
                    <a:pt x="33" y="10"/>
                  </a:lnTo>
                  <a:lnTo>
                    <a:pt x="33" y="19"/>
                  </a:lnTo>
                  <a:lnTo>
                    <a:pt x="70" y="19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66" y="89"/>
                  </a:lnTo>
                  <a:lnTo>
                    <a:pt x="56" y="89"/>
                  </a:lnTo>
                  <a:lnTo>
                    <a:pt x="56" y="89"/>
                  </a:lnTo>
                  <a:lnTo>
                    <a:pt x="56" y="89"/>
                  </a:lnTo>
                  <a:close/>
                  <a:moveTo>
                    <a:pt x="14" y="99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99"/>
                  </a:lnTo>
                  <a:lnTo>
                    <a:pt x="14" y="99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5" name="Freeform 35"/>
            <p:cNvSpPr>
              <a:spLocks noEditPoints="1"/>
            </p:cNvSpPr>
            <p:nvPr/>
          </p:nvSpPr>
          <p:spPr bwMode="auto">
            <a:xfrm>
              <a:off x="1557" y="2087"/>
              <a:ext cx="88" cy="94"/>
            </a:xfrm>
            <a:custGeom>
              <a:avLst/>
              <a:gdLst/>
              <a:ahLst/>
              <a:cxnLst>
                <a:cxn ang="0">
                  <a:pos x="88" y="94"/>
                </a:cxn>
                <a:cxn ang="0">
                  <a:pos x="88" y="80"/>
                </a:cxn>
                <a:cxn ang="0">
                  <a:pos x="14" y="80"/>
                </a:cxn>
                <a:cxn ang="0">
                  <a:pos x="14" y="14"/>
                </a:cxn>
                <a:cxn ang="0">
                  <a:pos x="84" y="14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4"/>
                </a:cxn>
                <a:cxn ang="0">
                  <a:pos x="88" y="94"/>
                </a:cxn>
                <a:cxn ang="0">
                  <a:pos x="88" y="94"/>
                </a:cxn>
                <a:cxn ang="0">
                  <a:pos x="74" y="75"/>
                </a:cxn>
                <a:cxn ang="0">
                  <a:pos x="74" y="75"/>
                </a:cxn>
                <a:cxn ang="0">
                  <a:pos x="79" y="70"/>
                </a:cxn>
                <a:cxn ang="0">
                  <a:pos x="79" y="70"/>
                </a:cxn>
                <a:cxn ang="0">
                  <a:pos x="60" y="47"/>
                </a:cxn>
                <a:cxn ang="0">
                  <a:pos x="60" y="47"/>
                </a:cxn>
                <a:cxn ang="0">
                  <a:pos x="74" y="28"/>
                </a:cxn>
                <a:cxn ang="0">
                  <a:pos x="74" y="28"/>
                </a:cxn>
                <a:cxn ang="0">
                  <a:pos x="74" y="24"/>
                </a:cxn>
                <a:cxn ang="0">
                  <a:pos x="74" y="24"/>
                </a:cxn>
                <a:cxn ang="0">
                  <a:pos x="60" y="19"/>
                </a:cxn>
                <a:cxn ang="0">
                  <a:pos x="60" y="19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8" y="28"/>
                </a:cxn>
                <a:cxn ang="0">
                  <a:pos x="18" y="28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8" y="80"/>
                </a:cxn>
                <a:cxn ang="0">
                  <a:pos x="28" y="80"/>
                </a:cxn>
                <a:cxn ang="0">
                  <a:pos x="51" y="56"/>
                </a:cxn>
                <a:cxn ang="0">
                  <a:pos x="51" y="56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74" y="75"/>
                </a:cxn>
                <a:cxn ang="0">
                  <a:pos x="74" y="75"/>
                </a:cxn>
                <a:cxn ang="0">
                  <a:pos x="74" y="75"/>
                </a:cxn>
              </a:cxnLst>
              <a:rect l="0" t="0" r="r" b="b"/>
              <a:pathLst>
                <a:path w="88" h="94">
                  <a:moveTo>
                    <a:pt x="88" y="94"/>
                  </a:moveTo>
                  <a:lnTo>
                    <a:pt x="88" y="80"/>
                  </a:lnTo>
                  <a:lnTo>
                    <a:pt x="14" y="80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88" y="94"/>
                  </a:lnTo>
                  <a:lnTo>
                    <a:pt x="88" y="94"/>
                  </a:lnTo>
                  <a:close/>
                  <a:moveTo>
                    <a:pt x="74" y="75"/>
                  </a:moveTo>
                  <a:lnTo>
                    <a:pt x="74" y="75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74" y="75"/>
                  </a:lnTo>
                  <a:lnTo>
                    <a:pt x="74" y="75"/>
                  </a:lnTo>
                  <a:lnTo>
                    <a:pt x="74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6" name="Freeform 36"/>
            <p:cNvSpPr>
              <a:spLocks noEditPoints="1"/>
            </p:cNvSpPr>
            <p:nvPr/>
          </p:nvSpPr>
          <p:spPr bwMode="auto">
            <a:xfrm>
              <a:off x="2248" y="2162"/>
              <a:ext cx="103" cy="98"/>
            </a:xfrm>
            <a:custGeom>
              <a:avLst/>
              <a:gdLst/>
              <a:ahLst/>
              <a:cxnLst>
                <a:cxn ang="0">
                  <a:pos x="28" y="33"/>
                </a:cxn>
                <a:cxn ang="0">
                  <a:pos x="42" y="33"/>
                </a:cxn>
                <a:cxn ang="0">
                  <a:pos x="0" y="51"/>
                </a:cxn>
                <a:cxn ang="0">
                  <a:pos x="9" y="65"/>
                </a:cxn>
                <a:cxn ang="0">
                  <a:pos x="14" y="61"/>
                </a:cxn>
                <a:cxn ang="0">
                  <a:pos x="23" y="56"/>
                </a:cxn>
                <a:cxn ang="0">
                  <a:pos x="47" y="61"/>
                </a:cxn>
                <a:cxn ang="0">
                  <a:pos x="19" y="65"/>
                </a:cxn>
                <a:cxn ang="0">
                  <a:pos x="47" y="79"/>
                </a:cxn>
                <a:cxn ang="0">
                  <a:pos x="9" y="89"/>
                </a:cxn>
                <a:cxn ang="0">
                  <a:pos x="98" y="98"/>
                </a:cxn>
                <a:cxn ang="0">
                  <a:pos x="61" y="89"/>
                </a:cxn>
                <a:cxn ang="0">
                  <a:pos x="84" y="79"/>
                </a:cxn>
                <a:cxn ang="0">
                  <a:pos x="61" y="65"/>
                </a:cxn>
                <a:cxn ang="0">
                  <a:pos x="79" y="61"/>
                </a:cxn>
                <a:cxn ang="0">
                  <a:pos x="79" y="56"/>
                </a:cxn>
                <a:cxn ang="0">
                  <a:pos x="93" y="65"/>
                </a:cxn>
                <a:cxn ang="0">
                  <a:pos x="98" y="56"/>
                </a:cxn>
                <a:cxn ang="0">
                  <a:pos x="103" y="47"/>
                </a:cxn>
                <a:cxn ang="0">
                  <a:pos x="61" y="28"/>
                </a:cxn>
                <a:cxn ang="0">
                  <a:pos x="61" y="28"/>
                </a:cxn>
                <a:cxn ang="0">
                  <a:pos x="61" y="28"/>
                </a:cxn>
                <a:cxn ang="0">
                  <a:pos x="42" y="28"/>
                </a:cxn>
                <a:cxn ang="0">
                  <a:pos x="61" y="23"/>
                </a:cxn>
                <a:cxn ang="0">
                  <a:pos x="75" y="33"/>
                </a:cxn>
                <a:cxn ang="0">
                  <a:pos x="103" y="23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9" y="0"/>
                </a:cxn>
                <a:cxn ang="0">
                  <a:pos x="79" y="0"/>
                </a:cxn>
                <a:cxn ang="0">
                  <a:pos x="75" y="0"/>
                </a:cxn>
                <a:cxn ang="0">
                  <a:pos x="61" y="9"/>
                </a:cxn>
                <a:cxn ang="0">
                  <a:pos x="42" y="5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7" y="0"/>
                </a:cxn>
                <a:cxn ang="0">
                  <a:pos x="28" y="0"/>
                </a:cxn>
                <a:cxn ang="0">
                  <a:pos x="5" y="9"/>
                </a:cxn>
                <a:cxn ang="0">
                  <a:pos x="5" y="23"/>
                </a:cxn>
                <a:cxn ang="0">
                  <a:pos x="28" y="23"/>
                </a:cxn>
                <a:cxn ang="0">
                  <a:pos x="51" y="37"/>
                </a:cxn>
                <a:cxn ang="0">
                  <a:pos x="42" y="47"/>
                </a:cxn>
                <a:cxn ang="0">
                  <a:pos x="51" y="37"/>
                </a:cxn>
                <a:cxn ang="0">
                  <a:pos x="51" y="37"/>
                </a:cxn>
              </a:cxnLst>
              <a:rect l="0" t="0" r="r" b="b"/>
              <a:pathLst>
                <a:path w="103" h="98">
                  <a:moveTo>
                    <a:pt x="28" y="23"/>
                  </a:moveTo>
                  <a:lnTo>
                    <a:pt x="28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23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23" y="56"/>
                  </a:lnTo>
                  <a:lnTo>
                    <a:pt x="23" y="61"/>
                  </a:lnTo>
                  <a:lnTo>
                    <a:pt x="47" y="61"/>
                  </a:lnTo>
                  <a:lnTo>
                    <a:pt x="47" y="65"/>
                  </a:lnTo>
                  <a:lnTo>
                    <a:pt x="19" y="65"/>
                  </a:lnTo>
                  <a:lnTo>
                    <a:pt x="19" y="79"/>
                  </a:lnTo>
                  <a:lnTo>
                    <a:pt x="47" y="79"/>
                  </a:lnTo>
                  <a:lnTo>
                    <a:pt x="47" y="89"/>
                  </a:lnTo>
                  <a:lnTo>
                    <a:pt x="9" y="89"/>
                  </a:lnTo>
                  <a:lnTo>
                    <a:pt x="9" y="98"/>
                  </a:lnTo>
                  <a:lnTo>
                    <a:pt x="98" y="98"/>
                  </a:lnTo>
                  <a:lnTo>
                    <a:pt x="98" y="89"/>
                  </a:lnTo>
                  <a:lnTo>
                    <a:pt x="61" y="89"/>
                  </a:lnTo>
                  <a:lnTo>
                    <a:pt x="61" y="79"/>
                  </a:lnTo>
                  <a:lnTo>
                    <a:pt x="84" y="79"/>
                  </a:lnTo>
                  <a:lnTo>
                    <a:pt x="84" y="65"/>
                  </a:lnTo>
                  <a:lnTo>
                    <a:pt x="61" y="65"/>
                  </a:lnTo>
                  <a:lnTo>
                    <a:pt x="61" y="61"/>
                  </a:lnTo>
                  <a:lnTo>
                    <a:pt x="79" y="6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75" y="4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42" y="23"/>
                  </a:lnTo>
                  <a:lnTo>
                    <a:pt x="42" y="28"/>
                  </a:lnTo>
                  <a:lnTo>
                    <a:pt x="42" y="23"/>
                  </a:lnTo>
                  <a:lnTo>
                    <a:pt x="61" y="23"/>
                  </a:lnTo>
                  <a:lnTo>
                    <a:pt x="61" y="33"/>
                  </a:lnTo>
                  <a:lnTo>
                    <a:pt x="75" y="33"/>
                  </a:lnTo>
                  <a:lnTo>
                    <a:pt x="75" y="23"/>
                  </a:lnTo>
                  <a:lnTo>
                    <a:pt x="103" y="23"/>
                  </a:lnTo>
                  <a:lnTo>
                    <a:pt x="103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1" y="0"/>
                  </a:lnTo>
                  <a:lnTo>
                    <a:pt x="61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8" y="0"/>
                  </a:lnTo>
                  <a:lnTo>
                    <a:pt x="28" y="9"/>
                  </a:lnTo>
                  <a:lnTo>
                    <a:pt x="5" y="9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8" y="23"/>
                  </a:lnTo>
                  <a:lnTo>
                    <a:pt x="28" y="23"/>
                  </a:lnTo>
                  <a:close/>
                  <a:moveTo>
                    <a:pt x="51" y="37"/>
                  </a:moveTo>
                  <a:lnTo>
                    <a:pt x="51" y="37"/>
                  </a:lnTo>
                  <a:lnTo>
                    <a:pt x="61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7" name="Freeform 37"/>
            <p:cNvSpPr>
              <a:spLocks noEditPoints="1"/>
            </p:cNvSpPr>
            <p:nvPr/>
          </p:nvSpPr>
          <p:spPr bwMode="auto">
            <a:xfrm>
              <a:off x="2421" y="2162"/>
              <a:ext cx="103" cy="103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23" y="23"/>
                </a:cxn>
                <a:cxn ang="0">
                  <a:pos x="28" y="19"/>
                </a:cxn>
                <a:cxn ang="0">
                  <a:pos x="51" y="19"/>
                </a:cxn>
                <a:cxn ang="0">
                  <a:pos x="42" y="42"/>
                </a:cxn>
                <a:cxn ang="0">
                  <a:pos x="47" y="33"/>
                </a:cxn>
                <a:cxn ang="0">
                  <a:pos x="51" y="28"/>
                </a:cxn>
                <a:cxn ang="0">
                  <a:pos x="42" y="23"/>
                </a:cxn>
                <a:cxn ang="0">
                  <a:pos x="37" y="23"/>
                </a:cxn>
                <a:cxn ang="0">
                  <a:pos x="23" y="47"/>
                </a:cxn>
                <a:cxn ang="0">
                  <a:pos x="33" y="51"/>
                </a:cxn>
                <a:cxn ang="0">
                  <a:pos x="37" y="47"/>
                </a:cxn>
                <a:cxn ang="0">
                  <a:pos x="79" y="51"/>
                </a:cxn>
                <a:cxn ang="0">
                  <a:pos x="37" y="56"/>
                </a:cxn>
                <a:cxn ang="0">
                  <a:pos x="33" y="84"/>
                </a:cxn>
                <a:cxn ang="0">
                  <a:pos x="79" y="84"/>
                </a:cxn>
                <a:cxn ang="0">
                  <a:pos x="79" y="89"/>
                </a:cxn>
                <a:cxn ang="0">
                  <a:pos x="61" y="89"/>
                </a:cxn>
                <a:cxn ang="0">
                  <a:pos x="65" y="103"/>
                </a:cxn>
                <a:cxn ang="0">
                  <a:pos x="75" y="103"/>
                </a:cxn>
                <a:cxn ang="0">
                  <a:pos x="84" y="103"/>
                </a:cxn>
                <a:cxn ang="0">
                  <a:pos x="93" y="98"/>
                </a:cxn>
                <a:cxn ang="0">
                  <a:pos x="51" y="70"/>
                </a:cxn>
                <a:cxn ang="0">
                  <a:pos x="93" y="65"/>
                </a:cxn>
                <a:cxn ang="0">
                  <a:pos x="93" y="47"/>
                </a:cxn>
                <a:cxn ang="0">
                  <a:pos x="98" y="47"/>
                </a:cxn>
                <a:cxn ang="0">
                  <a:pos x="103" y="42"/>
                </a:cxn>
                <a:cxn ang="0">
                  <a:pos x="89" y="23"/>
                </a:cxn>
                <a:cxn ang="0">
                  <a:pos x="79" y="28"/>
                </a:cxn>
                <a:cxn ang="0">
                  <a:pos x="103" y="19"/>
                </a:cxn>
                <a:cxn ang="0">
                  <a:pos x="70" y="9"/>
                </a:cxn>
                <a:cxn ang="0">
                  <a:pos x="70" y="0"/>
                </a:cxn>
                <a:cxn ang="0">
                  <a:pos x="56" y="9"/>
                </a:cxn>
                <a:cxn ang="0">
                  <a:pos x="28" y="9"/>
                </a:cxn>
                <a:cxn ang="0">
                  <a:pos x="19" y="0"/>
                </a:cxn>
                <a:cxn ang="0">
                  <a:pos x="61" y="19"/>
                </a:cxn>
                <a:cxn ang="0">
                  <a:pos x="70" y="42"/>
                </a:cxn>
                <a:cxn ang="0">
                  <a:pos x="61" y="19"/>
                </a:cxn>
                <a:cxn ang="0">
                  <a:pos x="19" y="51"/>
                </a:cxn>
                <a:cxn ang="0">
                  <a:pos x="23" y="37"/>
                </a:cxn>
                <a:cxn ang="0">
                  <a:pos x="0" y="37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79" y="33"/>
                </a:cxn>
                <a:cxn ang="0">
                  <a:pos x="79" y="42"/>
                </a:cxn>
                <a:cxn ang="0">
                  <a:pos x="79" y="33"/>
                </a:cxn>
                <a:cxn ang="0">
                  <a:pos x="5" y="89"/>
                </a:cxn>
                <a:cxn ang="0">
                  <a:pos x="5" y="89"/>
                </a:cxn>
                <a:cxn ang="0">
                  <a:pos x="19" y="93"/>
                </a:cxn>
                <a:cxn ang="0">
                  <a:pos x="28" y="61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5" y="89"/>
                </a:cxn>
              </a:cxnLst>
              <a:rect l="0" t="0" r="r" b="b"/>
              <a:pathLst>
                <a:path w="103" h="103">
                  <a:moveTo>
                    <a:pt x="19" y="0"/>
                  </a:moveTo>
                  <a:lnTo>
                    <a:pt x="9" y="9"/>
                  </a:lnTo>
                  <a:lnTo>
                    <a:pt x="9" y="9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51" y="19"/>
                  </a:lnTo>
                  <a:lnTo>
                    <a:pt x="51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7" y="47"/>
                  </a:lnTo>
                  <a:lnTo>
                    <a:pt x="37" y="51"/>
                  </a:lnTo>
                  <a:lnTo>
                    <a:pt x="79" y="51"/>
                  </a:lnTo>
                  <a:lnTo>
                    <a:pt x="79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3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75" y="103"/>
                  </a:lnTo>
                  <a:lnTo>
                    <a:pt x="75" y="103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98" y="70"/>
                  </a:lnTo>
                  <a:lnTo>
                    <a:pt x="51" y="70"/>
                  </a:lnTo>
                  <a:lnTo>
                    <a:pt x="51" y="65"/>
                  </a:lnTo>
                  <a:lnTo>
                    <a:pt x="93" y="65"/>
                  </a:lnTo>
                  <a:lnTo>
                    <a:pt x="93" y="47"/>
                  </a:lnTo>
                  <a:lnTo>
                    <a:pt x="93" y="47"/>
                  </a:lnTo>
                  <a:lnTo>
                    <a:pt x="93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103" y="42"/>
                  </a:lnTo>
                  <a:lnTo>
                    <a:pt x="103" y="42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79" y="28"/>
                  </a:lnTo>
                  <a:lnTo>
                    <a:pt x="79" y="19"/>
                  </a:lnTo>
                  <a:lnTo>
                    <a:pt x="103" y="19"/>
                  </a:lnTo>
                  <a:lnTo>
                    <a:pt x="103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6" y="0"/>
                  </a:lnTo>
                  <a:lnTo>
                    <a:pt x="56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  <a:moveTo>
                    <a:pt x="61" y="19"/>
                  </a:moveTo>
                  <a:lnTo>
                    <a:pt x="70" y="19"/>
                  </a:lnTo>
                  <a:lnTo>
                    <a:pt x="70" y="42"/>
                  </a:lnTo>
                  <a:lnTo>
                    <a:pt x="61" y="42"/>
                  </a:lnTo>
                  <a:lnTo>
                    <a:pt x="61" y="19"/>
                  </a:lnTo>
                  <a:lnTo>
                    <a:pt x="61" y="19"/>
                  </a:lnTo>
                  <a:close/>
                  <a:moveTo>
                    <a:pt x="19" y="51"/>
                  </a:moveTo>
                  <a:lnTo>
                    <a:pt x="23" y="37"/>
                  </a:lnTo>
                  <a:lnTo>
                    <a:pt x="23" y="37"/>
                  </a:lnTo>
                  <a:lnTo>
                    <a:pt x="9" y="28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close/>
                  <a:moveTo>
                    <a:pt x="79" y="33"/>
                  </a:moveTo>
                  <a:lnTo>
                    <a:pt x="79" y="33"/>
                  </a:lnTo>
                  <a:lnTo>
                    <a:pt x="89" y="42"/>
                  </a:lnTo>
                  <a:lnTo>
                    <a:pt x="79" y="42"/>
                  </a:lnTo>
                  <a:lnTo>
                    <a:pt x="79" y="33"/>
                  </a:lnTo>
                  <a:lnTo>
                    <a:pt x="79" y="33"/>
                  </a:lnTo>
                  <a:close/>
                  <a:moveTo>
                    <a:pt x="5" y="89"/>
                  </a:moveTo>
                  <a:lnTo>
                    <a:pt x="5" y="89"/>
                  </a:lnTo>
                  <a:lnTo>
                    <a:pt x="5" y="89"/>
                  </a:lnTo>
                  <a:lnTo>
                    <a:pt x="5" y="89"/>
                  </a:lnTo>
                  <a:lnTo>
                    <a:pt x="19" y="98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5" y="89"/>
                  </a:lnTo>
                  <a:lnTo>
                    <a:pt x="5" y="89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8" name="Freeform 38"/>
            <p:cNvSpPr>
              <a:spLocks noEditPoints="1"/>
            </p:cNvSpPr>
            <p:nvPr/>
          </p:nvSpPr>
          <p:spPr bwMode="auto">
            <a:xfrm>
              <a:off x="2608" y="2167"/>
              <a:ext cx="88" cy="93"/>
            </a:xfrm>
            <a:custGeom>
              <a:avLst/>
              <a:gdLst/>
              <a:ahLst/>
              <a:cxnLst>
                <a:cxn ang="0">
                  <a:pos x="88" y="93"/>
                </a:cxn>
                <a:cxn ang="0">
                  <a:pos x="88" y="79"/>
                </a:cxn>
                <a:cxn ang="0">
                  <a:pos x="14" y="79"/>
                </a:cxn>
                <a:cxn ang="0">
                  <a:pos x="14" y="14"/>
                </a:cxn>
                <a:cxn ang="0">
                  <a:pos x="84" y="14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88" y="93"/>
                </a:cxn>
                <a:cxn ang="0">
                  <a:pos x="88" y="93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79" y="70"/>
                </a:cxn>
                <a:cxn ang="0">
                  <a:pos x="79" y="70"/>
                </a:cxn>
                <a:cxn ang="0">
                  <a:pos x="60" y="46"/>
                </a:cxn>
                <a:cxn ang="0">
                  <a:pos x="60" y="46"/>
                </a:cxn>
                <a:cxn ang="0">
                  <a:pos x="70" y="28"/>
                </a:cxn>
                <a:cxn ang="0">
                  <a:pos x="70" y="2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8" y="28"/>
                </a:cxn>
                <a:cxn ang="0">
                  <a:pos x="18" y="28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8" y="79"/>
                </a:cxn>
                <a:cxn ang="0">
                  <a:pos x="28" y="79"/>
                </a:cxn>
                <a:cxn ang="0">
                  <a:pos x="51" y="56"/>
                </a:cxn>
                <a:cxn ang="0">
                  <a:pos x="51" y="56"/>
                </a:cxn>
                <a:cxn ang="0">
                  <a:pos x="65" y="79"/>
                </a:cxn>
                <a:cxn ang="0">
                  <a:pos x="65" y="79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74" y="74"/>
                </a:cxn>
              </a:cxnLst>
              <a:rect l="0" t="0" r="r" b="b"/>
              <a:pathLst>
                <a:path w="88" h="93">
                  <a:moveTo>
                    <a:pt x="88" y="93"/>
                  </a:moveTo>
                  <a:lnTo>
                    <a:pt x="88" y="79"/>
                  </a:lnTo>
                  <a:lnTo>
                    <a:pt x="14" y="79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8" y="93"/>
                  </a:lnTo>
                  <a:lnTo>
                    <a:pt x="88" y="93"/>
                  </a:lnTo>
                  <a:close/>
                  <a:moveTo>
                    <a:pt x="74" y="74"/>
                  </a:moveTo>
                  <a:lnTo>
                    <a:pt x="74" y="74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60" y="46"/>
                  </a:lnTo>
                  <a:lnTo>
                    <a:pt x="60" y="4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9" name="Freeform 39"/>
            <p:cNvSpPr>
              <a:spLocks noEditPoints="1"/>
            </p:cNvSpPr>
            <p:nvPr/>
          </p:nvSpPr>
          <p:spPr bwMode="auto">
            <a:xfrm>
              <a:off x="2327" y="2470"/>
              <a:ext cx="103" cy="103"/>
            </a:xfrm>
            <a:custGeom>
              <a:avLst/>
              <a:gdLst/>
              <a:ahLst/>
              <a:cxnLst>
                <a:cxn ang="0">
                  <a:pos x="28" y="24"/>
                </a:cxn>
                <a:cxn ang="0">
                  <a:pos x="42" y="19"/>
                </a:cxn>
                <a:cxn ang="0">
                  <a:pos x="61" y="24"/>
                </a:cxn>
                <a:cxn ang="0">
                  <a:pos x="75" y="19"/>
                </a:cxn>
                <a:cxn ang="0">
                  <a:pos x="99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0"/>
                </a:cxn>
                <a:cxn ang="0">
                  <a:pos x="66" y="0"/>
                </a:cxn>
                <a:cxn ang="0">
                  <a:pos x="61" y="10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28" y="10"/>
                </a:cxn>
                <a:cxn ang="0">
                  <a:pos x="0" y="19"/>
                </a:cxn>
                <a:cxn ang="0">
                  <a:pos x="28" y="19"/>
                </a:cxn>
                <a:cxn ang="0">
                  <a:pos x="10" y="28"/>
                </a:cxn>
                <a:cxn ang="0">
                  <a:pos x="33" y="38"/>
                </a:cxn>
                <a:cxn ang="0">
                  <a:pos x="28" y="52"/>
                </a:cxn>
                <a:cxn ang="0">
                  <a:pos x="19" y="42"/>
                </a:cxn>
                <a:cxn ang="0">
                  <a:pos x="10" y="47"/>
                </a:cxn>
                <a:cxn ang="0">
                  <a:pos x="10" y="47"/>
                </a:cxn>
                <a:cxn ang="0">
                  <a:pos x="19" y="56"/>
                </a:cxn>
                <a:cxn ang="0">
                  <a:pos x="0" y="66"/>
                </a:cxn>
                <a:cxn ang="0">
                  <a:pos x="10" y="75"/>
                </a:cxn>
                <a:cxn ang="0">
                  <a:pos x="14" y="80"/>
                </a:cxn>
                <a:cxn ang="0">
                  <a:pos x="42" y="80"/>
                </a:cxn>
                <a:cxn ang="0">
                  <a:pos x="5" y="94"/>
                </a:cxn>
                <a:cxn ang="0">
                  <a:pos x="14" y="103"/>
                </a:cxn>
                <a:cxn ang="0">
                  <a:pos x="38" y="98"/>
                </a:cxn>
                <a:cxn ang="0">
                  <a:pos x="52" y="89"/>
                </a:cxn>
                <a:cxn ang="0">
                  <a:pos x="85" y="103"/>
                </a:cxn>
                <a:cxn ang="0">
                  <a:pos x="94" y="94"/>
                </a:cxn>
                <a:cxn ang="0">
                  <a:pos x="89" y="80"/>
                </a:cxn>
                <a:cxn ang="0">
                  <a:pos x="94" y="75"/>
                </a:cxn>
                <a:cxn ang="0">
                  <a:pos x="103" y="61"/>
                </a:cxn>
                <a:cxn ang="0">
                  <a:pos x="85" y="56"/>
                </a:cxn>
                <a:cxn ang="0">
                  <a:pos x="99" y="47"/>
                </a:cxn>
                <a:cxn ang="0">
                  <a:pos x="99" y="47"/>
                </a:cxn>
                <a:cxn ang="0">
                  <a:pos x="89" y="38"/>
                </a:cxn>
                <a:cxn ang="0">
                  <a:pos x="80" y="47"/>
                </a:cxn>
                <a:cxn ang="0">
                  <a:pos x="75" y="42"/>
                </a:cxn>
                <a:cxn ang="0">
                  <a:pos x="89" y="33"/>
                </a:cxn>
                <a:cxn ang="0">
                  <a:pos x="89" y="33"/>
                </a:cxn>
                <a:cxn ang="0">
                  <a:pos x="80" y="28"/>
                </a:cxn>
                <a:cxn ang="0">
                  <a:pos x="71" y="38"/>
                </a:cxn>
                <a:cxn ang="0">
                  <a:pos x="66" y="28"/>
                </a:cxn>
                <a:cxn ang="0">
                  <a:pos x="52" y="28"/>
                </a:cxn>
                <a:cxn ang="0">
                  <a:pos x="61" y="52"/>
                </a:cxn>
                <a:cxn ang="0">
                  <a:pos x="42" y="52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2" y="61"/>
                </a:cxn>
                <a:cxn ang="0">
                  <a:pos x="24" y="66"/>
                </a:cxn>
                <a:cxn ang="0">
                  <a:pos x="33" y="61"/>
                </a:cxn>
                <a:cxn ang="0">
                  <a:pos x="33" y="61"/>
                </a:cxn>
                <a:cxn ang="0">
                  <a:pos x="71" y="61"/>
                </a:cxn>
                <a:cxn ang="0">
                  <a:pos x="85" y="66"/>
                </a:cxn>
                <a:cxn ang="0">
                  <a:pos x="61" y="61"/>
                </a:cxn>
              </a:cxnLst>
              <a:rect l="0" t="0" r="r" b="b"/>
              <a:pathLst>
                <a:path w="103" h="103">
                  <a:moveTo>
                    <a:pt x="28" y="19"/>
                  </a:moveTo>
                  <a:lnTo>
                    <a:pt x="28" y="24"/>
                  </a:lnTo>
                  <a:lnTo>
                    <a:pt x="42" y="24"/>
                  </a:lnTo>
                  <a:lnTo>
                    <a:pt x="42" y="19"/>
                  </a:lnTo>
                  <a:lnTo>
                    <a:pt x="61" y="19"/>
                  </a:lnTo>
                  <a:lnTo>
                    <a:pt x="61" y="24"/>
                  </a:lnTo>
                  <a:lnTo>
                    <a:pt x="75" y="24"/>
                  </a:lnTo>
                  <a:lnTo>
                    <a:pt x="75" y="19"/>
                  </a:lnTo>
                  <a:lnTo>
                    <a:pt x="99" y="19"/>
                  </a:lnTo>
                  <a:lnTo>
                    <a:pt x="99" y="10"/>
                  </a:lnTo>
                  <a:lnTo>
                    <a:pt x="75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10"/>
                  </a:lnTo>
                  <a:lnTo>
                    <a:pt x="42" y="10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8" y="1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52" y="28"/>
                  </a:moveTo>
                  <a:lnTo>
                    <a:pt x="10" y="28"/>
                  </a:lnTo>
                  <a:lnTo>
                    <a:pt x="10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19" y="42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4" y="70"/>
                  </a:lnTo>
                  <a:lnTo>
                    <a:pt x="14" y="80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28" y="89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38" y="98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56" y="80"/>
                  </a:lnTo>
                  <a:lnTo>
                    <a:pt x="89" y="80"/>
                  </a:lnTo>
                  <a:lnTo>
                    <a:pt x="89" y="70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89" y="38"/>
                  </a:lnTo>
                  <a:lnTo>
                    <a:pt x="89" y="38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61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close/>
                  <a:moveTo>
                    <a:pt x="33" y="61"/>
                  </a:moveTo>
                  <a:lnTo>
                    <a:pt x="42" y="61"/>
                  </a:lnTo>
                  <a:lnTo>
                    <a:pt x="4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1"/>
                  </a:lnTo>
                  <a:close/>
                  <a:moveTo>
                    <a:pt x="61" y="61"/>
                  </a:moveTo>
                  <a:lnTo>
                    <a:pt x="71" y="61"/>
                  </a:lnTo>
                  <a:lnTo>
                    <a:pt x="71" y="61"/>
                  </a:lnTo>
                  <a:lnTo>
                    <a:pt x="85" y="66"/>
                  </a:lnTo>
                  <a:lnTo>
                    <a:pt x="56" y="66"/>
                  </a:lnTo>
                  <a:lnTo>
                    <a:pt x="61" y="61"/>
                  </a:lnTo>
                  <a:lnTo>
                    <a:pt x="6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0" name="Freeform 40"/>
            <p:cNvSpPr>
              <a:spLocks noEditPoints="1"/>
            </p:cNvSpPr>
            <p:nvPr/>
          </p:nvSpPr>
          <p:spPr bwMode="auto">
            <a:xfrm>
              <a:off x="2440" y="2470"/>
              <a:ext cx="102" cy="103"/>
            </a:xfrm>
            <a:custGeom>
              <a:avLst/>
              <a:gdLst/>
              <a:ahLst/>
              <a:cxnLst>
                <a:cxn ang="0">
                  <a:pos x="4" y="19"/>
                </a:cxn>
                <a:cxn ang="0">
                  <a:pos x="42" y="19"/>
                </a:cxn>
                <a:cxn ang="0">
                  <a:pos x="42" y="24"/>
                </a:cxn>
                <a:cxn ang="0">
                  <a:pos x="9" y="24"/>
                </a:cxn>
                <a:cxn ang="0">
                  <a:pos x="9" y="33"/>
                </a:cxn>
                <a:cxn ang="0">
                  <a:pos x="42" y="33"/>
                </a:cxn>
                <a:cxn ang="0">
                  <a:pos x="42" y="38"/>
                </a:cxn>
                <a:cxn ang="0">
                  <a:pos x="0" y="38"/>
                </a:cxn>
                <a:cxn ang="0">
                  <a:pos x="0" y="47"/>
                </a:cxn>
                <a:cxn ang="0">
                  <a:pos x="102" y="47"/>
                </a:cxn>
                <a:cxn ang="0">
                  <a:pos x="102" y="38"/>
                </a:cxn>
                <a:cxn ang="0">
                  <a:pos x="56" y="38"/>
                </a:cxn>
                <a:cxn ang="0">
                  <a:pos x="56" y="33"/>
                </a:cxn>
                <a:cxn ang="0">
                  <a:pos x="88" y="33"/>
                </a:cxn>
                <a:cxn ang="0">
                  <a:pos x="88" y="24"/>
                </a:cxn>
                <a:cxn ang="0">
                  <a:pos x="56" y="24"/>
                </a:cxn>
                <a:cxn ang="0">
                  <a:pos x="56" y="19"/>
                </a:cxn>
                <a:cxn ang="0">
                  <a:pos x="93" y="19"/>
                </a:cxn>
                <a:cxn ang="0">
                  <a:pos x="93" y="5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1" y="0"/>
                </a:cxn>
                <a:cxn ang="0">
                  <a:pos x="42" y="0"/>
                </a:cxn>
                <a:cxn ang="0">
                  <a:pos x="42" y="5"/>
                </a:cxn>
                <a:cxn ang="0">
                  <a:pos x="4" y="5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32" y="84"/>
                </a:cxn>
                <a:cxn ang="0">
                  <a:pos x="70" y="84"/>
                </a:cxn>
                <a:cxn ang="0">
                  <a:pos x="70" y="89"/>
                </a:cxn>
                <a:cxn ang="0">
                  <a:pos x="70" y="89"/>
                </a:cxn>
                <a:cxn ang="0">
                  <a:pos x="65" y="94"/>
                </a:cxn>
                <a:cxn ang="0">
                  <a:pos x="60" y="94"/>
                </a:cxn>
                <a:cxn ang="0">
                  <a:pos x="60" y="94"/>
                </a:cxn>
                <a:cxn ang="0">
                  <a:pos x="65" y="103"/>
                </a:cxn>
                <a:cxn ang="0">
                  <a:pos x="65" y="103"/>
                </a:cxn>
                <a:cxn ang="0">
                  <a:pos x="79" y="103"/>
                </a:cxn>
                <a:cxn ang="0">
                  <a:pos x="84" y="98"/>
                </a:cxn>
                <a:cxn ang="0">
                  <a:pos x="84" y="94"/>
                </a:cxn>
                <a:cxn ang="0">
                  <a:pos x="84" y="47"/>
                </a:cxn>
                <a:cxn ang="0">
                  <a:pos x="18" y="47"/>
                </a:cxn>
                <a:cxn ang="0">
                  <a:pos x="18" y="103"/>
                </a:cxn>
                <a:cxn ang="0">
                  <a:pos x="32" y="103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2" y="56"/>
                </a:cxn>
                <a:cxn ang="0">
                  <a:pos x="70" y="56"/>
                </a:cxn>
                <a:cxn ang="0">
                  <a:pos x="70" y="61"/>
                </a:cxn>
                <a:cxn ang="0">
                  <a:pos x="32" y="61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32" y="70"/>
                </a:cxn>
                <a:cxn ang="0">
                  <a:pos x="70" y="70"/>
                </a:cxn>
                <a:cxn ang="0">
                  <a:pos x="70" y="75"/>
                </a:cxn>
                <a:cxn ang="0">
                  <a:pos x="32" y="75"/>
                </a:cxn>
                <a:cxn ang="0">
                  <a:pos x="32" y="70"/>
                </a:cxn>
                <a:cxn ang="0">
                  <a:pos x="32" y="70"/>
                </a:cxn>
              </a:cxnLst>
              <a:rect l="0" t="0" r="r" b="b"/>
              <a:pathLst>
                <a:path w="102" h="103">
                  <a:moveTo>
                    <a:pt x="4" y="19"/>
                  </a:moveTo>
                  <a:lnTo>
                    <a:pt x="42" y="19"/>
                  </a:lnTo>
                  <a:lnTo>
                    <a:pt x="42" y="24"/>
                  </a:lnTo>
                  <a:lnTo>
                    <a:pt x="9" y="24"/>
                  </a:lnTo>
                  <a:lnTo>
                    <a:pt x="9" y="33"/>
                  </a:lnTo>
                  <a:lnTo>
                    <a:pt x="42" y="33"/>
                  </a:lnTo>
                  <a:lnTo>
                    <a:pt x="42" y="38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102" y="47"/>
                  </a:lnTo>
                  <a:lnTo>
                    <a:pt x="102" y="38"/>
                  </a:lnTo>
                  <a:lnTo>
                    <a:pt x="56" y="38"/>
                  </a:lnTo>
                  <a:lnTo>
                    <a:pt x="56" y="33"/>
                  </a:lnTo>
                  <a:lnTo>
                    <a:pt x="88" y="33"/>
                  </a:lnTo>
                  <a:lnTo>
                    <a:pt x="88" y="2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93" y="19"/>
                  </a:lnTo>
                  <a:lnTo>
                    <a:pt x="93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" y="5"/>
                  </a:lnTo>
                  <a:lnTo>
                    <a:pt x="4" y="19"/>
                  </a:lnTo>
                  <a:lnTo>
                    <a:pt x="4" y="19"/>
                  </a:lnTo>
                  <a:close/>
                  <a:moveTo>
                    <a:pt x="32" y="84"/>
                  </a:moveTo>
                  <a:lnTo>
                    <a:pt x="70" y="84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65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79" y="103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47"/>
                  </a:lnTo>
                  <a:lnTo>
                    <a:pt x="18" y="47"/>
                  </a:lnTo>
                  <a:lnTo>
                    <a:pt x="18" y="103"/>
                  </a:lnTo>
                  <a:lnTo>
                    <a:pt x="32" y="103"/>
                  </a:lnTo>
                  <a:lnTo>
                    <a:pt x="32" y="84"/>
                  </a:lnTo>
                  <a:lnTo>
                    <a:pt x="32" y="84"/>
                  </a:lnTo>
                  <a:close/>
                  <a:moveTo>
                    <a:pt x="32" y="56"/>
                  </a:moveTo>
                  <a:lnTo>
                    <a:pt x="70" y="56"/>
                  </a:lnTo>
                  <a:lnTo>
                    <a:pt x="70" y="61"/>
                  </a:lnTo>
                  <a:lnTo>
                    <a:pt x="32" y="61"/>
                  </a:lnTo>
                  <a:lnTo>
                    <a:pt x="32" y="56"/>
                  </a:lnTo>
                  <a:lnTo>
                    <a:pt x="32" y="56"/>
                  </a:lnTo>
                  <a:close/>
                  <a:moveTo>
                    <a:pt x="32" y="70"/>
                  </a:moveTo>
                  <a:lnTo>
                    <a:pt x="70" y="70"/>
                  </a:lnTo>
                  <a:lnTo>
                    <a:pt x="70" y="75"/>
                  </a:lnTo>
                  <a:lnTo>
                    <a:pt x="32" y="75"/>
                  </a:lnTo>
                  <a:lnTo>
                    <a:pt x="32" y="70"/>
                  </a:lnTo>
                  <a:lnTo>
                    <a:pt x="32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1" name="Freeform 41"/>
            <p:cNvSpPr>
              <a:spLocks noEditPoints="1"/>
            </p:cNvSpPr>
            <p:nvPr/>
          </p:nvSpPr>
          <p:spPr bwMode="auto">
            <a:xfrm>
              <a:off x="2561" y="2475"/>
              <a:ext cx="89" cy="93"/>
            </a:xfrm>
            <a:custGeom>
              <a:avLst/>
              <a:gdLst/>
              <a:ahLst/>
              <a:cxnLst>
                <a:cxn ang="0">
                  <a:pos x="89" y="93"/>
                </a:cxn>
                <a:cxn ang="0">
                  <a:pos x="89" y="79"/>
                </a:cxn>
                <a:cxn ang="0">
                  <a:pos x="14" y="79"/>
                </a:cxn>
                <a:cxn ang="0">
                  <a:pos x="14" y="14"/>
                </a:cxn>
                <a:cxn ang="0">
                  <a:pos x="84" y="14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89" y="93"/>
                </a:cxn>
                <a:cxn ang="0">
                  <a:pos x="89" y="93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9" y="70"/>
                </a:cxn>
                <a:cxn ang="0">
                  <a:pos x="79" y="70"/>
                </a:cxn>
                <a:cxn ang="0">
                  <a:pos x="61" y="47"/>
                </a:cxn>
                <a:cxn ang="0">
                  <a:pos x="61" y="47"/>
                </a:cxn>
                <a:cxn ang="0">
                  <a:pos x="75" y="33"/>
                </a:cxn>
                <a:cxn ang="0">
                  <a:pos x="75" y="33"/>
                </a:cxn>
                <a:cxn ang="0">
                  <a:pos x="75" y="23"/>
                </a:cxn>
                <a:cxn ang="0">
                  <a:pos x="75" y="23"/>
                </a:cxn>
                <a:cxn ang="0">
                  <a:pos x="61" y="19"/>
                </a:cxn>
                <a:cxn ang="0">
                  <a:pos x="61" y="19"/>
                </a:cxn>
                <a:cxn ang="0">
                  <a:pos x="51" y="37"/>
                </a:cxn>
                <a:cxn ang="0">
                  <a:pos x="51" y="37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8" y="79"/>
                </a:cxn>
                <a:cxn ang="0">
                  <a:pos x="28" y="79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70" y="79"/>
                </a:cxn>
                <a:cxn ang="0">
                  <a:pos x="70" y="79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5" y="75"/>
                </a:cxn>
              </a:cxnLst>
              <a:rect l="0" t="0" r="r" b="b"/>
              <a:pathLst>
                <a:path w="89" h="93">
                  <a:moveTo>
                    <a:pt x="89" y="93"/>
                  </a:moveTo>
                  <a:lnTo>
                    <a:pt x="89" y="79"/>
                  </a:lnTo>
                  <a:lnTo>
                    <a:pt x="14" y="79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9" y="93"/>
                  </a:lnTo>
                  <a:lnTo>
                    <a:pt x="89" y="93"/>
                  </a:lnTo>
                  <a:close/>
                  <a:moveTo>
                    <a:pt x="75" y="75"/>
                  </a:moveTo>
                  <a:lnTo>
                    <a:pt x="75" y="75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2" name="Freeform 42"/>
            <p:cNvSpPr>
              <a:spLocks noEditPoints="1"/>
            </p:cNvSpPr>
            <p:nvPr/>
          </p:nvSpPr>
          <p:spPr bwMode="auto">
            <a:xfrm>
              <a:off x="2925" y="3031"/>
              <a:ext cx="66" cy="70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14" y="19"/>
                </a:cxn>
                <a:cxn ang="0">
                  <a:pos x="19" y="14"/>
                </a:cxn>
                <a:cxn ang="0">
                  <a:pos x="28" y="14"/>
                </a:cxn>
                <a:cxn ang="0">
                  <a:pos x="24" y="28"/>
                </a:cxn>
                <a:cxn ang="0">
                  <a:pos x="28" y="23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4"/>
                </a:cxn>
                <a:cxn ang="0">
                  <a:pos x="14" y="33"/>
                </a:cxn>
                <a:cxn ang="0">
                  <a:pos x="19" y="33"/>
                </a:cxn>
                <a:cxn ang="0">
                  <a:pos x="24" y="33"/>
                </a:cxn>
                <a:cxn ang="0">
                  <a:pos x="47" y="37"/>
                </a:cxn>
                <a:cxn ang="0">
                  <a:pos x="24" y="37"/>
                </a:cxn>
                <a:cxn ang="0">
                  <a:pos x="19" y="56"/>
                </a:cxn>
                <a:cxn ang="0">
                  <a:pos x="52" y="56"/>
                </a:cxn>
                <a:cxn ang="0">
                  <a:pos x="52" y="61"/>
                </a:cxn>
                <a:cxn ang="0">
                  <a:pos x="38" y="61"/>
                </a:cxn>
                <a:cxn ang="0">
                  <a:pos x="42" y="70"/>
                </a:cxn>
                <a:cxn ang="0">
                  <a:pos x="47" y="70"/>
                </a:cxn>
                <a:cxn ang="0">
                  <a:pos x="52" y="70"/>
                </a:cxn>
                <a:cxn ang="0">
                  <a:pos x="56" y="65"/>
                </a:cxn>
                <a:cxn ang="0">
                  <a:pos x="28" y="47"/>
                </a:cxn>
                <a:cxn ang="0">
                  <a:pos x="56" y="47"/>
                </a:cxn>
                <a:cxn ang="0">
                  <a:pos x="61" y="33"/>
                </a:cxn>
                <a:cxn ang="0">
                  <a:pos x="61" y="28"/>
                </a:cxn>
                <a:cxn ang="0">
                  <a:pos x="66" y="28"/>
                </a:cxn>
                <a:cxn ang="0">
                  <a:pos x="56" y="14"/>
                </a:cxn>
                <a:cxn ang="0">
                  <a:pos x="52" y="19"/>
                </a:cxn>
                <a:cxn ang="0">
                  <a:pos x="66" y="14"/>
                </a:cxn>
                <a:cxn ang="0">
                  <a:pos x="47" y="5"/>
                </a:cxn>
                <a:cxn ang="0">
                  <a:pos x="42" y="0"/>
                </a:cxn>
                <a:cxn ang="0">
                  <a:pos x="33" y="5"/>
                </a:cxn>
                <a:cxn ang="0">
                  <a:pos x="19" y="5"/>
                </a:cxn>
                <a:cxn ang="0">
                  <a:pos x="10" y="0"/>
                </a:cxn>
                <a:cxn ang="0">
                  <a:pos x="38" y="14"/>
                </a:cxn>
                <a:cxn ang="0">
                  <a:pos x="42" y="28"/>
                </a:cxn>
                <a:cxn ang="0">
                  <a:pos x="38" y="14"/>
                </a:cxn>
                <a:cxn ang="0">
                  <a:pos x="10" y="33"/>
                </a:cxn>
                <a:cxn ang="0">
                  <a:pos x="14" y="28"/>
                </a:cxn>
                <a:cxn ang="0">
                  <a:pos x="0" y="23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52" y="23"/>
                </a:cxn>
                <a:cxn ang="0">
                  <a:pos x="52" y="28"/>
                </a:cxn>
                <a:cxn ang="0">
                  <a:pos x="52" y="2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0" y="65"/>
                </a:cxn>
                <a:cxn ang="0">
                  <a:pos x="14" y="42"/>
                </a:cxn>
                <a:cxn ang="0">
                  <a:pos x="10" y="37"/>
                </a:cxn>
                <a:cxn ang="0">
                  <a:pos x="10" y="37"/>
                </a:cxn>
                <a:cxn ang="0">
                  <a:pos x="0" y="61"/>
                </a:cxn>
              </a:cxnLst>
              <a:rect l="0" t="0" r="r" b="b"/>
              <a:pathLst>
                <a:path w="66" h="70">
                  <a:moveTo>
                    <a:pt x="10" y="0"/>
                  </a:moveTo>
                  <a:lnTo>
                    <a:pt x="5" y="9"/>
                  </a:lnTo>
                  <a:lnTo>
                    <a:pt x="5" y="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8" y="14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4" y="33"/>
                  </a:lnTo>
                  <a:lnTo>
                    <a:pt x="24" y="37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9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47"/>
                  </a:lnTo>
                  <a:lnTo>
                    <a:pt x="28" y="47"/>
                  </a:lnTo>
                  <a:lnTo>
                    <a:pt x="33" y="47"/>
                  </a:lnTo>
                  <a:lnTo>
                    <a:pt x="56" y="47"/>
                  </a:lnTo>
                  <a:lnTo>
                    <a:pt x="56" y="28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2" y="19"/>
                  </a:lnTo>
                  <a:lnTo>
                    <a:pt x="52" y="14"/>
                  </a:lnTo>
                  <a:lnTo>
                    <a:pt x="66" y="14"/>
                  </a:lnTo>
                  <a:lnTo>
                    <a:pt x="66" y="5"/>
                  </a:lnTo>
                  <a:lnTo>
                    <a:pt x="47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  <a:moveTo>
                    <a:pt x="38" y="14"/>
                  </a:moveTo>
                  <a:lnTo>
                    <a:pt x="42" y="14"/>
                  </a:lnTo>
                  <a:lnTo>
                    <a:pt x="42" y="28"/>
                  </a:lnTo>
                  <a:lnTo>
                    <a:pt x="38" y="28"/>
                  </a:lnTo>
                  <a:lnTo>
                    <a:pt x="38" y="14"/>
                  </a:lnTo>
                  <a:lnTo>
                    <a:pt x="38" y="14"/>
                  </a:lnTo>
                  <a:close/>
                  <a:moveTo>
                    <a:pt x="10" y="33"/>
                  </a:moveTo>
                  <a:lnTo>
                    <a:pt x="14" y="28"/>
                  </a:lnTo>
                  <a:lnTo>
                    <a:pt x="14" y="28"/>
                  </a:lnTo>
                  <a:lnTo>
                    <a:pt x="5" y="19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close/>
                  <a:moveTo>
                    <a:pt x="52" y="23"/>
                  </a:moveTo>
                  <a:lnTo>
                    <a:pt x="52" y="23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3"/>
                  </a:lnTo>
                  <a:lnTo>
                    <a:pt x="52" y="23"/>
                  </a:lnTo>
                  <a:close/>
                  <a:moveTo>
                    <a:pt x="0" y="6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3" name="Freeform 43"/>
            <p:cNvSpPr>
              <a:spLocks noEditPoints="1"/>
            </p:cNvSpPr>
            <p:nvPr/>
          </p:nvSpPr>
          <p:spPr bwMode="auto">
            <a:xfrm>
              <a:off x="2995" y="3031"/>
              <a:ext cx="70" cy="6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0" y="19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4" y="33"/>
                </a:cxn>
                <a:cxn ang="0">
                  <a:pos x="14" y="65"/>
                </a:cxn>
                <a:cxn ang="0">
                  <a:pos x="24" y="65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42" y="23"/>
                </a:cxn>
                <a:cxn ang="0">
                  <a:pos x="42" y="28"/>
                </a:cxn>
                <a:cxn ang="0">
                  <a:pos x="24" y="28"/>
                </a:cxn>
                <a:cxn ang="0">
                  <a:pos x="24" y="37"/>
                </a:cxn>
                <a:cxn ang="0">
                  <a:pos x="42" y="37"/>
                </a:cxn>
                <a:cxn ang="0">
                  <a:pos x="42" y="56"/>
                </a:cxn>
                <a:cxn ang="0">
                  <a:pos x="42" y="56"/>
                </a:cxn>
                <a:cxn ang="0">
                  <a:pos x="42" y="56"/>
                </a:cxn>
                <a:cxn ang="0">
                  <a:pos x="33" y="56"/>
                </a:cxn>
                <a:cxn ang="0">
                  <a:pos x="33" y="56"/>
                </a:cxn>
                <a:cxn ang="0">
                  <a:pos x="38" y="65"/>
                </a:cxn>
                <a:cxn ang="0">
                  <a:pos x="38" y="65"/>
                </a:cxn>
                <a:cxn ang="0">
                  <a:pos x="47" y="65"/>
                </a:cxn>
                <a:cxn ang="0">
                  <a:pos x="52" y="61"/>
                </a:cxn>
                <a:cxn ang="0">
                  <a:pos x="52" y="37"/>
                </a:cxn>
                <a:cxn ang="0">
                  <a:pos x="70" y="37"/>
                </a:cxn>
                <a:cxn ang="0">
                  <a:pos x="70" y="28"/>
                </a:cxn>
                <a:cxn ang="0">
                  <a:pos x="52" y="28"/>
                </a:cxn>
                <a:cxn ang="0">
                  <a:pos x="52" y="23"/>
                </a:cxn>
                <a:cxn ang="0">
                  <a:pos x="52" y="23"/>
                </a:cxn>
                <a:cxn ang="0">
                  <a:pos x="66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52" y="14"/>
                </a:cxn>
                <a:cxn ang="0">
                  <a:pos x="52" y="14"/>
                </a:cxn>
                <a:cxn ang="0">
                  <a:pos x="42" y="23"/>
                </a:cxn>
                <a:cxn ang="0">
                  <a:pos x="42" y="23"/>
                </a:cxn>
                <a:cxn ang="0">
                  <a:pos x="42" y="23"/>
                </a:cxn>
              </a:cxnLst>
              <a:rect l="0" t="0" r="r" b="b"/>
              <a:pathLst>
                <a:path w="70" h="65">
                  <a:moveTo>
                    <a:pt x="28" y="5"/>
                  </a:move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1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33"/>
                  </a:lnTo>
                  <a:lnTo>
                    <a:pt x="14" y="65"/>
                  </a:lnTo>
                  <a:lnTo>
                    <a:pt x="24" y="6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close/>
                  <a:moveTo>
                    <a:pt x="42" y="23"/>
                  </a:moveTo>
                  <a:lnTo>
                    <a:pt x="42" y="28"/>
                  </a:lnTo>
                  <a:lnTo>
                    <a:pt x="24" y="28"/>
                  </a:lnTo>
                  <a:lnTo>
                    <a:pt x="24" y="37"/>
                  </a:lnTo>
                  <a:lnTo>
                    <a:pt x="42" y="37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47" y="65"/>
                  </a:lnTo>
                  <a:lnTo>
                    <a:pt x="52" y="61"/>
                  </a:lnTo>
                  <a:lnTo>
                    <a:pt x="52" y="37"/>
                  </a:lnTo>
                  <a:lnTo>
                    <a:pt x="70" y="37"/>
                  </a:lnTo>
                  <a:lnTo>
                    <a:pt x="70" y="28"/>
                  </a:lnTo>
                  <a:lnTo>
                    <a:pt x="52" y="28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66" y="5"/>
                  </a:lnTo>
                  <a:lnTo>
                    <a:pt x="28" y="5"/>
                  </a:lnTo>
                  <a:lnTo>
                    <a:pt x="28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4" name="Freeform 44"/>
            <p:cNvSpPr>
              <a:spLocks noEditPoints="1"/>
            </p:cNvSpPr>
            <p:nvPr/>
          </p:nvSpPr>
          <p:spPr bwMode="auto">
            <a:xfrm>
              <a:off x="3079" y="3036"/>
              <a:ext cx="61" cy="60"/>
            </a:xfrm>
            <a:custGeom>
              <a:avLst/>
              <a:gdLst/>
              <a:ahLst/>
              <a:cxnLst>
                <a:cxn ang="0">
                  <a:pos x="61" y="60"/>
                </a:cxn>
                <a:cxn ang="0">
                  <a:pos x="61" y="51"/>
                </a:cxn>
                <a:cxn ang="0">
                  <a:pos x="10" y="51"/>
                </a:cxn>
                <a:cxn ang="0">
                  <a:pos x="10" y="4"/>
                </a:cxn>
                <a:cxn ang="0">
                  <a:pos x="57" y="4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61" y="60"/>
                </a:cxn>
                <a:cxn ang="0">
                  <a:pos x="61" y="60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7" y="18"/>
                </a:cxn>
                <a:cxn ang="0">
                  <a:pos x="47" y="18"/>
                </a:cxn>
                <a:cxn ang="0">
                  <a:pos x="52" y="14"/>
                </a:cxn>
                <a:cxn ang="0">
                  <a:pos x="52" y="14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9" y="9"/>
                </a:cxn>
                <a:cxn ang="0">
                  <a:pos x="19" y="9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2" y="46"/>
                </a:cxn>
              </a:cxnLst>
              <a:rect l="0" t="0" r="r" b="b"/>
              <a:pathLst>
                <a:path w="61" h="60">
                  <a:moveTo>
                    <a:pt x="61" y="60"/>
                  </a:moveTo>
                  <a:lnTo>
                    <a:pt x="61" y="51"/>
                  </a:lnTo>
                  <a:lnTo>
                    <a:pt x="10" y="51"/>
                  </a:lnTo>
                  <a:lnTo>
                    <a:pt x="10" y="4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61" y="60"/>
                  </a:lnTo>
                  <a:lnTo>
                    <a:pt x="61" y="60"/>
                  </a:lnTo>
                  <a:close/>
                  <a:moveTo>
                    <a:pt x="52" y="46"/>
                  </a:moveTo>
                  <a:lnTo>
                    <a:pt x="52" y="46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2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5" name="Freeform 45"/>
            <p:cNvSpPr>
              <a:spLocks noEditPoints="1"/>
            </p:cNvSpPr>
            <p:nvPr/>
          </p:nvSpPr>
          <p:spPr bwMode="auto">
            <a:xfrm>
              <a:off x="3308" y="3031"/>
              <a:ext cx="66" cy="70"/>
            </a:xfrm>
            <a:custGeom>
              <a:avLst/>
              <a:gdLst/>
              <a:ahLst/>
              <a:cxnLst>
                <a:cxn ang="0">
                  <a:pos x="19" y="19"/>
                </a:cxn>
                <a:cxn ang="0">
                  <a:pos x="14" y="19"/>
                </a:cxn>
                <a:cxn ang="0">
                  <a:pos x="14" y="28"/>
                </a:cxn>
                <a:cxn ang="0">
                  <a:pos x="10" y="28"/>
                </a:cxn>
                <a:cxn ang="0">
                  <a:pos x="5" y="28"/>
                </a:cxn>
                <a:cxn ang="0">
                  <a:pos x="10" y="42"/>
                </a:cxn>
                <a:cxn ang="0">
                  <a:pos x="14" y="37"/>
                </a:cxn>
                <a:cxn ang="0">
                  <a:pos x="33" y="56"/>
                </a:cxn>
                <a:cxn ang="0">
                  <a:pos x="28" y="56"/>
                </a:cxn>
                <a:cxn ang="0">
                  <a:pos x="24" y="61"/>
                </a:cxn>
                <a:cxn ang="0">
                  <a:pos x="28" y="70"/>
                </a:cxn>
                <a:cxn ang="0">
                  <a:pos x="38" y="65"/>
                </a:cxn>
                <a:cxn ang="0">
                  <a:pos x="42" y="37"/>
                </a:cxn>
                <a:cxn ang="0">
                  <a:pos x="61" y="33"/>
                </a:cxn>
                <a:cxn ang="0">
                  <a:pos x="42" y="28"/>
                </a:cxn>
                <a:cxn ang="0">
                  <a:pos x="42" y="23"/>
                </a:cxn>
                <a:cxn ang="0">
                  <a:pos x="42" y="23"/>
                </a:cxn>
                <a:cxn ang="0">
                  <a:pos x="38" y="19"/>
                </a:cxn>
                <a:cxn ang="0">
                  <a:pos x="33" y="33"/>
                </a:cxn>
                <a:cxn ang="0">
                  <a:pos x="28" y="19"/>
                </a:cxn>
                <a:cxn ang="0">
                  <a:pos x="66" y="9"/>
                </a:cxn>
                <a:cxn ang="0">
                  <a:pos x="33" y="9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8" y="0"/>
                </a:cxn>
                <a:cxn ang="0">
                  <a:pos x="24" y="0"/>
                </a:cxn>
                <a:cxn ang="0">
                  <a:pos x="0" y="9"/>
                </a:cxn>
                <a:cxn ang="0">
                  <a:pos x="0" y="19"/>
                </a:cxn>
                <a:cxn ang="0">
                  <a:pos x="19" y="19"/>
                </a:cxn>
                <a:cxn ang="0">
                  <a:pos x="66" y="56"/>
                </a:cxn>
                <a:cxn ang="0">
                  <a:pos x="61" y="51"/>
                </a:cxn>
                <a:cxn ang="0">
                  <a:pos x="52" y="42"/>
                </a:cxn>
                <a:cxn ang="0">
                  <a:pos x="42" y="47"/>
                </a:cxn>
                <a:cxn ang="0">
                  <a:pos x="56" y="65"/>
                </a:cxn>
                <a:cxn ang="0">
                  <a:pos x="10" y="65"/>
                </a:cxn>
                <a:cxn ang="0">
                  <a:pos x="24" y="47"/>
                </a:cxn>
                <a:cxn ang="0">
                  <a:pos x="14" y="42"/>
                </a:cxn>
                <a:cxn ang="0">
                  <a:pos x="10" y="51"/>
                </a:cxn>
                <a:cxn ang="0">
                  <a:pos x="0" y="61"/>
                </a:cxn>
                <a:cxn ang="0">
                  <a:pos x="10" y="65"/>
                </a:cxn>
              </a:cxnLst>
              <a:rect l="0" t="0" r="r" b="b"/>
              <a:pathLst>
                <a:path w="66" h="70">
                  <a:moveTo>
                    <a:pt x="19" y="19"/>
                  </a:moveTo>
                  <a:lnTo>
                    <a:pt x="19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37"/>
                  </a:lnTo>
                  <a:lnTo>
                    <a:pt x="33" y="37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28" y="56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42" y="61"/>
                  </a:lnTo>
                  <a:lnTo>
                    <a:pt x="42" y="37"/>
                  </a:lnTo>
                  <a:lnTo>
                    <a:pt x="61" y="37"/>
                  </a:lnTo>
                  <a:lnTo>
                    <a:pt x="61" y="33"/>
                  </a:lnTo>
                  <a:lnTo>
                    <a:pt x="42" y="33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8" y="19"/>
                  </a:lnTo>
                  <a:lnTo>
                    <a:pt x="33" y="19"/>
                  </a:lnTo>
                  <a:lnTo>
                    <a:pt x="33" y="33"/>
                  </a:lnTo>
                  <a:lnTo>
                    <a:pt x="19" y="33"/>
                  </a:lnTo>
                  <a:lnTo>
                    <a:pt x="28" y="19"/>
                  </a:lnTo>
                  <a:lnTo>
                    <a:pt x="66" y="19"/>
                  </a:lnTo>
                  <a:lnTo>
                    <a:pt x="66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56" y="65"/>
                  </a:moveTo>
                  <a:lnTo>
                    <a:pt x="66" y="56"/>
                  </a:lnTo>
                  <a:lnTo>
                    <a:pt x="66" y="56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52" y="42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close/>
                  <a:moveTo>
                    <a:pt x="10" y="65"/>
                  </a:moveTo>
                  <a:lnTo>
                    <a:pt x="10" y="65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0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6" name="Freeform 46"/>
            <p:cNvSpPr>
              <a:spLocks noEditPoints="1"/>
            </p:cNvSpPr>
            <p:nvPr/>
          </p:nvSpPr>
          <p:spPr bwMode="auto">
            <a:xfrm>
              <a:off x="3388" y="3036"/>
              <a:ext cx="60" cy="60"/>
            </a:xfrm>
            <a:custGeom>
              <a:avLst/>
              <a:gdLst/>
              <a:ahLst/>
              <a:cxnLst>
                <a:cxn ang="0">
                  <a:pos x="60" y="60"/>
                </a:cxn>
                <a:cxn ang="0">
                  <a:pos x="60" y="51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56" y="4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37" y="28"/>
                </a:cxn>
                <a:cxn ang="0">
                  <a:pos x="37" y="28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51" y="14"/>
                </a:cxn>
                <a:cxn ang="0">
                  <a:pos x="51" y="14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32" y="37"/>
                </a:cxn>
                <a:cxn ang="0">
                  <a:pos x="32" y="37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1" y="46"/>
                </a:cxn>
              </a:cxnLst>
              <a:rect l="0" t="0" r="r" b="b"/>
              <a:pathLst>
                <a:path w="60" h="60">
                  <a:moveTo>
                    <a:pt x="60" y="60"/>
                  </a:moveTo>
                  <a:lnTo>
                    <a:pt x="60" y="51"/>
                  </a:lnTo>
                  <a:lnTo>
                    <a:pt x="9" y="51"/>
                  </a:lnTo>
                  <a:lnTo>
                    <a:pt x="9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60" y="60"/>
                  </a:lnTo>
                  <a:lnTo>
                    <a:pt x="60" y="60"/>
                  </a:lnTo>
                  <a:close/>
                  <a:moveTo>
                    <a:pt x="51" y="46"/>
                  </a:moveTo>
                  <a:lnTo>
                    <a:pt x="51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7" name="Freeform 47"/>
            <p:cNvSpPr>
              <a:spLocks noEditPoints="1"/>
            </p:cNvSpPr>
            <p:nvPr/>
          </p:nvSpPr>
          <p:spPr bwMode="auto">
            <a:xfrm>
              <a:off x="3799" y="2568"/>
              <a:ext cx="98" cy="89"/>
            </a:xfrm>
            <a:custGeom>
              <a:avLst/>
              <a:gdLst/>
              <a:ahLst/>
              <a:cxnLst>
                <a:cxn ang="0">
                  <a:pos x="23" y="89"/>
                </a:cxn>
                <a:cxn ang="0">
                  <a:pos x="23" y="84"/>
                </a:cxn>
                <a:cxn ang="0">
                  <a:pos x="75" y="84"/>
                </a:cxn>
                <a:cxn ang="0">
                  <a:pos x="75" y="89"/>
                </a:cxn>
                <a:cxn ang="0">
                  <a:pos x="89" y="89"/>
                </a:cxn>
                <a:cxn ang="0">
                  <a:pos x="89" y="24"/>
                </a:cxn>
                <a:cxn ang="0">
                  <a:pos x="65" y="24"/>
                </a:cxn>
                <a:cxn ang="0">
                  <a:pos x="65" y="10"/>
                </a:cxn>
                <a:cxn ang="0">
                  <a:pos x="98" y="10"/>
                </a:cxn>
                <a:cxn ang="0">
                  <a:pos x="98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33" y="10"/>
                </a:cxn>
                <a:cxn ang="0">
                  <a:pos x="33" y="24"/>
                </a:cxn>
                <a:cxn ang="0">
                  <a:pos x="9" y="24"/>
                </a:cxn>
                <a:cxn ang="0">
                  <a:pos x="9" y="89"/>
                </a:cxn>
                <a:cxn ang="0">
                  <a:pos x="23" y="89"/>
                </a:cxn>
                <a:cxn ang="0">
                  <a:pos x="23" y="89"/>
                </a:cxn>
                <a:cxn ang="0">
                  <a:pos x="51" y="10"/>
                </a:cxn>
                <a:cxn ang="0">
                  <a:pos x="51" y="24"/>
                </a:cxn>
                <a:cxn ang="0">
                  <a:pos x="42" y="24"/>
                </a:cxn>
                <a:cxn ang="0">
                  <a:pos x="42" y="10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23" y="38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28" y="47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8" y="70"/>
                </a:cxn>
                <a:cxn ang="0">
                  <a:pos x="28" y="70"/>
                </a:cxn>
                <a:cxn ang="0">
                  <a:pos x="37" y="56"/>
                </a:cxn>
                <a:cxn ang="0">
                  <a:pos x="42" y="38"/>
                </a:cxn>
                <a:cxn ang="0">
                  <a:pos x="51" y="38"/>
                </a:cxn>
                <a:cxn ang="0">
                  <a:pos x="51" y="52"/>
                </a:cxn>
                <a:cxn ang="0">
                  <a:pos x="51" y="52"/>
                </a:cxn>
                <a:cxn ang="0">
                  <a:pos x="51" y="61"/>
                </a:cxn>
                <a:cxn ang="0">
                  <a:pos x="61" y="66"/>
                </a:cxn>
                <a:cxn ang="0">
                  <a:pos x="75" y="66"/>
                </a:cxn>
                <a:cxn ang="0">
                  <a:pos x="75" y="75"/>
                </a:cxn>
                <a:cxn ang="0">
                  <a:pos x="23" y="75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75" y="38"/>
                </a:cxn>
                <a:cxn ang="0">
                  <a:pos x="75" y="52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65" y="52"/>
                </a:cxn>
                <a:cxn ang="0">
                  <a:pos x="65" y="38"/>
                </a:cxn>
                <a:cxn ang="0">
                  <a:pos x="75" y="38"/>
                </a:cxn>
                <a:cxn ang="0">
                  <a:pos x="75" y="38"/>
                </a:cxn>
              </a:cxnLst>
              <a:rect l="0" t="0" r="r" b="b"/>
              <a:pathLst>
                <a:path w="98" h="89">
                  <a:moveTo>
                    <a:pt x="23" y="89"/>
                  </a:moveTo>
                  <a:lnTo>
                    <a:pt x="23" y="84"/>
                  </a:lnTo>
                  <a:lnTo>
                    <a:pt x="75" y="84"/>
                  </a:lnTo>
                  <a:lnTo>
                    <a:pt x="75" y="89"/>
                  </a:lnTo>
                  <a:lnTo>
                    <a:pt x="89" y="89"/>
                  </a:lnTo>
                  <a:lnTo>
                    <a:pt x="89" y="24"/>
                  </a:lnTo>
                  <a:lnTo>
                    <a:pt x="65" y="24"/>
                  </a:lnTo>
                  <a:lnTo>
                    <a:pt x="65" y="10"/>
                  </a:lnTo>
                  <a:lnTo>
                    <a:pt x="98" y="10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3" y="10"/>
                  </a:lnTo>
                  <a:lnTo>
                    <a:pt x="33" y="24"/>
                  </a:lnTo>
                  <a:lnTo>
                    <a:pt x="9" y="24"/>
                  </a:lnTo>
                  <a:lnTo>
                    <a:pt x="9" y="89"/>
                  </a:lnTo>
                  <a:lnTo>
                    <a:pt x="23" y="89"/>
                  </a:lnTo>
                  <a:lnTo>
                    <a:pt x="23" y="89"/>
                  </a:lnTo>
                  <a:close/>
                  <a:moveTo>
                    <a:pt x="51" y="10"/>
                  </a:moveTo>
                  <a:lnTo>
                    <a:pt x="51" y="24"/>
                  </a:lnTo>
                  <a:lnTo>
                    <a:pt x="42" y="24"/>
                  </a:lnTo>
                  <a:lnTo>
                    <a:pt x="42" y="10"/>
                  </a:lnTo>
                  <a:lnTo>
                    <a:pt x="51" y="10"/>
                  </a:lnTo>
                  <a:lnTo>
                    <a:pt x="51" y="10"/>
                  </a:lnTo>
                  <a:close/>
                  <a:moveTo>
                    <a:pt x="23" y="38"/>
                  </a:moveTo>
                  <a:lnTo>
                    <a:pt x="33" y="38"/>
                  </a:lnTo>
                  <a:lnTo>
                    <a:pt x="33" y="38"/>
                  </a:lnTo>
                  <a:lnTo>
                    <a:pt x="28" y="47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7" y="56"/>
                  </a:lnTo>
                  <a:lnTo>
                    <a:pt x="42" y="38"/>
                  </a:lnTo>
                  <a:lnTo>
                    <a:pt x="51" y="38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1" y="61"/>
                  </a:lnTo>
                  <a:lnTo>
                    <a:pt x="61" y="66"/>
                  </a:lnTo>
                  <a:lnTo>
                    <a:pt x="75" y="66"/>
                  </a:lnTo>
                  <a:lnTo>
                    <a:pt x="75" y="75"/>
                  </a:lnTo>
                  <a:lnTo>
                    <a:pt x="23" y="75"/>
                  </a:lnTo>
                  <a:lnTo>
                    <a:pt x="23" y="38"/>
                  </a:lnTo>
                  <a:lnTo>
                    <a:pt x="23" y="38"/>
                  </a:lnTo>
                  <a:close/>
                  <a:moveTo>
                    <a:pt x="75" y="38"/>
                  </a:moveTo>
                  <a:lnTo>
                    <a:pt x="75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65" y="52"/>
                  </a:lnTo>
                  <a:lnTo>
                    <a:pt x="65" y="38"/>
                  </a:lnTo>
                  <a:lnTo>
                    <a:pt x="75" y="38"/>
                  </a:lnTo>
                  <a:lnTo>
                    <a:pt x="7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8" name="Freeform 48"/>
            <p:cNvSpPr>
              <a:spLocks noEditPoints="1"/>
            </p:cNvSpPr>
            <p:nvPr/>
          </p:nvSpPr>
          <p:spPr bwMode="auto">
            <a:xfrm>
              <a:off x="4219" y="2564"/>
              <a:ext cx="103" cy="98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32"/>
                </a:cxn>
                <a:cxn ang="0">
                  <a:pos x="103" y="32"/>
                </a:cxn>
                <a:cxn ang="0">
                  <a:pos x="103" y="18"/>
                </a:cxn>
                <a:cxn ang="0">
                  <a:pos x="56" y="18"/>
                </a:cxn>
                <a:cxn ang="0">
                  <a:pos x="56" y="9"/>
                </a:cxn>
                <a:cxn ang="0">
                  <a:pos x="84" y="9"/>
                </a:cxn>
                <a:cxn ang="0">
                  <a:pos x="84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42" y="9"/>
                </a:cxn>
                <a:cxn ang="0">
                  <a:pos x="42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33" y="74"/>
                </a:cxn>
                <a:cxn ang="0">
                  <a:pos x="33" y="51"/>
                </a:cxn>
                <a:cxn ang="0">
                  <a:pos x="70" y="51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56" y="70"/>
                </a:cxn>
                <a:cxn ang="0">
                  <a:pos x="56" y="70"/>
                </a:cxn>
                <a:cxn ang="0">
                  <a:pos x="61" y="65"/>
                </a:cxn>
                <a:cxn ang="0">
                  <a:pos x="61" y="65"/>
                </a:cxn>
                <a:cxn ang="0">
                  <a:pos x="61" y="56"/>
                </a:cxn>
                <a:cxn ang="0">
                  <a:pos x="61" y="56"/>
                </a:cxn>
                <a:cxn ang="0">
                  <a:pos x="61" y="56"/>
                </a:cxn>
                <a:cxn ang="0">
                  <a:pos x="61" y="56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42" y="65"/>
                </a:cxn>
                <a:cxn ang="0">
                  <a:pos x="38" y="74"/>
                </a:cxn>
                <a:cxn ang="0">
                  <a:pos x="24" y="84"/>
                </a:cxn>
                <a:cxn ang="0">
                  <a:pos x="5" y="88"/>
                </a:cxn>
                <a:cxn ang="0">
                  <a:pos x="5" y="88"/>
                </a:cxn>
                <a:cxn ang="0">
                  <a:pos x="14" y="98"/>
                </a:cxn>
                <a:cxn ang="0">
                  <a:pos x="14" y="98"/>
                </a:cxn>
                <a:cxn ang="0">
                  <a:pos x="38" y="88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84" y="98"/>
                </a:cxn>
                <a:cxn ang="0">
                  <a:pos x="98" y="88"/>
                </a:cxn>
                <a:cxn ang="0">
                  <a:pos x="98" y="88"/>
                </a:cxn>
                <a:cxn ang="0">
                  <a:pos x="80" y="79"/>
                </a:cxn>
                <a:cxn ang="0">
                  <a:pos x="84" y="79"/>
                </a:cxn>
                <a:cxn ang="0">
                  <a:pos x="84" y="37"/>
                </a:cxn>
                <a:cxn ang="0">
                  <a:pos x="19" y="37"/>
                </a:cxn>
                <a:cxn ang="0">
                  <a:pos x="19" y="74"/>
                </a:cxn>
                <a:cxn ang="0">
                  <a:pos x="33" y="74"/>
                </a:cxn>
                <a:cxn ang="0">
                  <a:pos x="33" y="74"/>
                </a:cxn>
              </a:cxnLst>
              <a:rect l="0" t="0" r="r" b="b"/>
              <a:pathLst>
                <a:path w="103" h="98">
                  <a:moveTo>
                    <a:pt x="0" y="18"/>
                  </a:moveTo>
                  <a:lnTo>
                    <a:pt x="0" y="32"/>
                  </a:lnTo>
                  <a:lnTo>
                    <a:pt x="103" y="32"/>
                  </a:lnTo>
                  <a:lnTo>
                    <a:pt x="103" y="18"/>
                  </a:lnTo>
                  <a:lnTo>
                    <a:pt x="56" y="18"/>
                  </a:lnTo>
                  <a:lnTo>
                    <a:pt x="56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42" y="9"/>
                  </a:lnTo>
                  <a:lnTo>
                    <a:pt x="42" y="18"/>
                  </a:lnTo>
                  <a:lnTo>
                    <a:pt x="0" y="18"/>
                  </a:lnTo>
                  <a:lnTo>
                    <a:pt x="0" y="18"/>
                  </a:lnTo>
                  <a:close/>
                  <a:moveTo>
                    <a:pt x="33" y="74"/>
                  </a:moveTo>
                  <a:lnTo>
                    <a:pt x="33" y="51"/>
                  </a:lnTo>
                  <a:lnTo>
                    <a:pt x="70" y="51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2" y="65"/>
                  </a:lnTo>
                  <a:lnTo>
                    <a:pt x="38" y="74"/>
                  </a:lnTo>
                  <a:lnTo>
                    <a:pt x="24" y="84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38" y="88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84" y="98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80" y="79"/>
                  </a:lnTo>
                  <a:lnTo>
                    <a:pt x="84" y="79"/>
                  </a:lnTo>
                  <a:lnTo>
                    <a:pt x="84" y="37"/>
                  </a:lnTo>
                  <a:lnTo>
                    <a:pt x="19" y="37"/>
                  </a:lnTo>
                  <a:lnTo>
                    <a:pt x="19" y="74"/>
                  </a:lnTo>
                  <a:lnTo>
                    <a:pt x="33" y="74"/>
                  </a:lnTo>
                  <a:lnTo>
                    <a:pt x="33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9" name="Freeform 49"/>
            <p:cNvSpPr>
              <a:spLocks noEditPoints="1"/>
            </p:cNvSpPr>
            <p:nvPr/>
          </p:nvSpPr>
          <p:spPr bwMode="auto">
            <a:xfrm>
              <a:off x="4747" y="2564"/>
              <a:ext cx="84" cy="93"/>
            </a:xfrm>
            <a:custGeom>
              <a:avLst/>
              <a:gdLst/>
              <a:ahLst/>
              <a:cxnLst>
                <a:cxn ang="0">
                  <a:pos x="84" y="93"/>
                </a:cxn>
                <a:cxn ang="0">
                  <a:pos x="84" y="84"/>
                </a:cxn>
                <a:cxn ang="0">
                  <a:pos x="14" y="84"/>
                </a:cxn>
                <a:cxn ang="0">
                  <a:pos x="14" y="14"/>
                </a:cxn>
                <a:cxn ang="0">
                  <a:pos x="79" y="14"/>
                </a:cxn>
                <a:cxn ang="0">
                  <a:pos x="79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84" y="93"/>
                </a:cxn>
                <a:cxn ang="0">
                  <a:pos x="84" y="93"/>
                </a:cxn>
                <a:cxn ang="0">
                  <a:pos x="75" y="74"/>
                </a:cxn>
                <a:cxn ang="0">
                  <a:pos x="75" y="74"/>
                </a:cxn>
                <a:cxn ang="0">
                  <a:pos x="79" y="70"/>
                </a:cxn>
                <a:cxn ang="0">
                  <a:pos x="79" y="70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70" y="32"/>
                </a:cxn>
                <a:cxn ang="0">
                  <a:pos x="70" y="32"/>
                </a:cxn>
                <a:cxn ang="0">
                  <a:pos x="75" y="23"/>
                </a:cxn>
                <a:cxn ang="0">
                  <a:pos x="75" y="23"/>
                </a:cxn>
                <a:cxn ang="0">
                  <a:pos x="61" y="18"/>
                </a:cxn>
                <a:cxn ang="0">
                  <a:pos x="61" y="18"/>
                </a:cxn>
                <a:cxn ang="0">
                  <a:pos x="47" y="37"/>
                </a:cxn>
                <a:cxn ang="0">
                  <a:pos x="47" y="37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37" y="51"/>
                </a:cxn>
                <a:cxn ang="0">
                  <a:pos x="37" y="51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8" y="79"/>
                </a:cxn>
                <a:cxn ang="0">
                  <a:pos x="28" y="79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65" y="79"/>
                </a:cxn>
                <a:cxn ang="0">
                  <a:pos x="65" y="79"/>
                </a:cxn>
                <a:cxn ang="0">
                  <a:pos x="75" y="74"/>
                </a:cxn>
                <a:cxn ang="0">
                  <a:pos x="75" y="74"/>
                </a:cxn>
                <a:cxn ang="0">
                  <a:pos x="75" y="74"/>
                </a:cxn>
              </a:cxnLst>
              <a:rect l="0" t="0" r="r" b="b"/>
              <a:pathLst>
                <a:path w="84" h="93">
                  <a:moveTo>
                    <a:pt x="84" y="93"/>
                  </a:moveTo>
                  <a:lnTo>
                    <a:pt x="84" y="84"/>
                  </a:lnTo>
                  <a:lnTo>
                    <a:pt x="14" y="84"/>
                  </a:lnTo>
                  <a:lnTo>
                    <a:pt x="14" y="14"/>
                  </a:lnTo>
                  <a:lnTo>
                    <a:pt x="79" y="14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4" y="93"/>
                  </a:lnTo>
                  <a:lnTo>
                    <a:pt x="84" y="93"/>
                  </a:lnTo>
                  <a:close/>
                  <a:moveTo>
                    <a:pt x="75" y="74"/>
                  </a:moveTo>
                  <a:lnTo>
                    <a:pt x="75" y="74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5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0" name="Freeform 50"/>
            <p:cNvSpPr>
              <a:spLocks noEditPoints="1"/>
            </p:cNvSpPr>
            <p:nvPr/>
          </p:nvSpPr>
          <p:spPr bwMode="auto">
            <a:xfrm>
              <a:off x="3019" y="1078"/>
              <a:ext cx="103" cy="98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56" y="0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56" y="93"/>
                </a:cxn>
                <a:cxn ang="0">
                  <a:pos x="65" y="98"/>
                </a:cxn>
                <a:cxn ang="0">
                  <a:pos x="84" y="98"/>
                </a:cxn>
                <a:cxn ang="0">
                  <a:pos x="84" y="98"/>
                </a:cxn>
                <a:cxn ang="0">
                  <a:pos x="93" y="98"/>
                </a:cxn>
                <a:cxn ang="0">
                  <a:pos x="98" y="93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89" y="70"/>
                </a:cxn>
                <a:cxn ang="0">
                  <a:pos x="89" y="70"/>
                </a:cxn>
                <a:cxn ang="0">
                  <a:pos x="89" y="79"/>
                </a:cxn>
                <a:cxn ang="0">
                  <a:pos x="84" y="84"/>
                </a:cxn>
                <a:cxn ang="0">
                  <a:pos x="74" y="84"/>
                </a:cxn>
                <a:cxn ang="0">
                  <a:pos x="74" y="84"/>
                </a:cxn>
                <a:cxn ang="0">
                  <a:pos x="70" y="84"/>
                </a:cxn>
                <a:cxn ang="0">
                  <a:pos x="70" y="79"/>
                </a:cxn>
                <a:cxn ang="0">
                  <a:pos x="70" y="47"/>
                </a:cxn>
                <a:cxn ang="0">
                  <a:pos x="70" y="47"/>
                </a:cxn>
                <a:cxn ang="0">
                  <a:pos x="98" y="33"/>
                </a:cxn>
                <a:cxn ang="0">
                  <a:pos x="98" y="33"/>
                </a:cxn>
                <a:cxn ang="0">
                  <a:pos x="98" y="28"/>
                </a:cxn>
                <a:cxn ang="0">
                  <a:pos x="98" y="28"/>
                </a:cxn>
                <a:cxn ang="0">
                  <a:pos x="89" y="19"/>
                </a:cxn>
                <a:cxn ang="0">
                  <a:pos x="89" y="19"/>
                </a:cxn>
                <a:cxn ang="0">
                  <a:pos x="70" y="33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28" y="42"/>
                </a:cxn>
                <a:cxn ang="0">
                  <a:pos x="28" y="65"/>
                </a:cxn>
                <a:cxn ang="0">
                  <a:pos x="28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89"/>
                </a:cxn>
                <a:cxn ang="0">
                  <a:pos x="14" y="89"/>
                </a:cxn>
                <a:cxn ang="0">
                  <a:pos x="28" y="79"/>
                </a:cxn>
                <a:cxn ang="0">
                  <a:pos x="28" y="98"/>
                </a:cxn>
                <a:cxn ang="0">
                  <a:pos x="42" y="98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8" y="0"/>
                </a:cxn>
                <a:cxn ang="0">
                  <a:pos x="28" y="28"/>
                </a:cxn>
                <a:cxn ang="0">
                  <a:pos x="9" y="28"/>
                </a:cxn>
                <a:cxn ang="0">
                  <a:pos x="9" y="42"/>
                </a:cxn>
                <a:cxn ang="0">
                  <a:pos x="28" y="42"/>
                </a:cxn>
                <a:cxn ang="0">
                  <a:pos x="28" y="42"/>
                </a:cxn>
              </a:cxnLst>
              <a:rect l="0" t="0" r="r" b="b"/>
              <a:pathLst>
                <a:path w="103" h="98">
                  <a:moveTo>
                    <a:pt x="70" y="0"/>
                  </a:moveTo>
                  <a:lnTo>
                    <a:pt x="70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6" y="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93" y="98"/>
                  </a:lnTo>
                  <a:lnTo>
                    <a:pt x="98" y="93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89" y="79"/>
                  </a:lnTo>
                  <a:lnTo>
                    <a:pt x="8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0" y="84"/>
                  </a:lnTo>
                  <a:lnTo>
                    <a:pt x="70" y="7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28"/>
                  </a:lnTo>
                  <a:lnTo>
                    <a:pt x="98" y="28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70" y="33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0"/>
                  </a:lnTo>
                  <a:close/>
                  <a:moveTo>
                    <a:pt x="28" y="42"/>
                  </a:moveTo>
                  <a:lnTo>
                    <a:pt x="28" y="65"/>
                  </a:lnTo>
                  <a:lnTo>
                    <a:pt x="28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28" y="79"/>
                  </a:lnTo>
                  <a:lnTo>
                    <a:pt x="28" y="98"/>
                  </a:lnTo>
                  <a:lnTo>
                    <a:pt x="42" y="98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28" y="0"/>
                  </a:lnTo>
                  <a:lnTo>
                    <a:pt x="28" y="28"/>
                  </a:lnTo>
                  <a:lnTo>
                    <a:pt x="9" y="28"/>
                  </a:lnTo>
                  <a:lnTo>
                    <a:pt x="9" y="42"/>
                  </a:lnTo>
                  <a:lnTo>
                    <a:pt x="28" y="42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1" name="Freeform 51"/>
            <p:cNvSpPr>
              <a:spLocks noEditPoints="1"/>
            </p:cNvSpPr>
            <p:nvPr/>
          </p:nvSpPr>
          <p:spPr bwMode="auto">
            <a:xfrm>
              <a:off x="3701" y="1083"/>
              <a:ext cx="88" cy="88"/>
            </a:xfrm>
            <a:custGeom>
              <a:avLst/>
              <a:gdLst/>
              <a:ahLst/>
              <a:cxnLst>
                <a:cxn ang="0">
                  <a:pos x="88" y="88"/>
                </a:cxn>
                <a:cxn ang="0">
                  <a:pos x="88" y="79"/>
                </a:cxn>
                <a:cxn ang="0">
                  <a:pos x="14" y="79"/>
                </a:cxn>
                <a:cxn ang="0">
                  <a:pos x="14" y="9"/>
                </a:cxn>
                <a:cxn ang="0">
                  <a:pos x="84" y="9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88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74" y="70"/>
                </a:cxn>
                <a:cxn ang="0">
                  <a:pos x="74" y="70"/>
                </a:cxn>
                <a:cxn ang="0">
                  <a:pos x="79" y="65"/>
                </a:cxn>
                <a:cxn ang="0">
                  <a:pos x="79" y="65"/>
                </a:cxn>
                <a:cxn ang="0">
                  <a:pos x="60" y="42"/>
                </a:cxn>
                <a:cxn ang="0">
                  <a:pos x="60" y="42"/>
                </a:cxn>
                <a:cxn ang="0">
                  <a:pos x="74" y="28"/>
                </a:cxn>
                <a:cxn ang="0">
                  <a:pos x="74" y="2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18" y="28"/>
                </a:cxn>
                <a:cxn ang="0">
                  <a:pos x="18" y="28"/>
                </a:cxn>
                <a:cxn ang="0">
                  <a:pos x="42" y="46"/>
                </a:cxn>
                <a:cxn ang="0">
                  <a:pos x="42" y="46"/>
                </a:cxn>
                <a:cxn ang="0">
                  <a:pos x="14" y="65"/>
                </a:cxn>
                <a:cxn ang="0">
                  <a:pos x="14" y="65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51" y="56"/>
                </a:cxn>
                <a:cxn ang="0">
                  <a:pos x="51" y="5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74" y="70"/>
                </a:cxn>
                <a:cxn ang="0">
                  <a:pos x="74" y="70"/>
                </a:cxn>
                <a:cxn ang="0">
                  <a:pos x="74" y="70"/>
                </a:cxn>
              </a:cxnLst>
              <a:rect l="0" t="0" r="r" b="b"/>
              <a:pathLst>
                <a:path w="88" h="88">
                  <a:moveTo>
                    <a:pt x="88" y="88"/>
                  </a:moveTo>
                  <a:lnTo>
                    <a:pt x="88" y="79"/>
                  </a:lnTo>
                  <a:lnTo>
                    <a:pt x="14" y="79"/>
                  </a:lnTo>
                  <a:lnTo>
                    <a:pt x="14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88" y="88"/>
                  </a:lnTo>
                  <a:lnTo>
                    <a:pt x="88" y="88"/>
                  </a:lnTo>
                  <a:close/>
                  <a:moveTo>
                    <a:pt x="74" y="70"/>
                  </a:moveTo>
                  <a:lnTo>
                    <a:pt x="74" y="70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2" name="Freeform 52"/>
            <p:cNvSpPr>
              <a:spLocks noEditPoints="1"/>
            </p:cNvSpPr>
            <p:nvPr/>
          </p:nvSpPr>
          <p:spPr bwMode="auto">
            <a:xfrm>
              <a:off x="2981" y="2129"/>
              <a:ext cx="103" cy="103"/>
            </a:xfrm>
            <a:custGeom>
              <a:avLst/>
              <a:gdLst/>
              <a:ahLst/>
              <a:cxnLst>
                <a:cxn ang="0">
                  <a:pos x="24" y="94"/>
                </a:cxn>
                <a:cxn ang="0">
                  <a:pos x="33" y="103"/>
                </a:cxn>
                <a:cxn ang="0">
                  <a:pos x="70" y="89"/>
                </a:cxn>
                <a:cxn ang="0">
                  <a:pos x="94" y="66"/>
                </a:cxn>
                <a:cxn ang="0">
                  <a:pos x="98" y="66"/>
                </a:cxn>
                <a:cxn ang="0">
                  <a:pos x="98" y="61"/>
                </a:cxn>
                <a:cxn ang="0">
                  <a:pos x="84" y="52"/>
                </a:cxn>
                <a:cxn ang="0">
                  <a:pos x="75" y="70"/>
                </a:cxn>
                <a:cxn ang="0">
                  <a:pos x="47" y="89"/>
                </a:cxn>
                <a:cxn ang="0">
                  <a:pos x="24" y="94"/>
                </a:cxn>
                <a:cxn ang="0">
                  <a:pos x="28" y="28"/>
                </a:cxn>
                <a:cxn ang="0">
                  <a:pos x="38" y="19"/>
                </a:cxn>
                <a:cxn ang="0">
                  <a:pos x="10" y="14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03" y="47"/>
                </a:cxn>
                <a:cxn ang="0">
                  <a:pos x="103" y="42"/>
                </a:cxn>
                <a:cxn ang="0">
                  <a:pos x="89" y="19"/>
                </a:cxn>
                <a:cxn ang="0">
                  <a:pos x="75" y="24"/>
                </a:cxn>
                <a:cxn ang="0">
                  <a:pos x="94" y="52"/>
                </a:cxn>
                <a:cxn ang="0">
                  <a:pos x="28" y="56"/>
                </a:cxn>
                <a:cxn ang="0">
                  <a:pos x="47" y="61"/>
                </a:cxn>
                <a:cxn ang="0">
                  <a:pos x="56" y="24"/>
                </a:cxn>
                <a:cxn ang="0">
                  <a:pos x="42" y="19"/>
                </a:cxn>
                <a:cxn ang="0">
                  <a:pos x="28" y="56"/>
                </a:cxn>
                <a:cxn ang="0">
                  <a:pos x="28" y="56"/>
                </a:cxn>
                <a:cxn ang="0">
                  <a:pos x="28" y="38"/>
                </a:cxn>
                <a:cxn ang="0">
                  <a:pos x="10" y="28"/>
                </a:cxn>
                <a:cxn ang="0">
                  <a:pos x="0" y="38"/>
                </a:cxn>
                <a:cxn ang="0">
                  <a:pos x="19" y="52"/>
                </a:cxn>
                <a:cxn ang="0">
                  <a:pos x="28" y="61"/>
                </a:cxn>
                <a:cxn ang="0">
                  <a:pos x="19" y="56"/>
                </a:cxn>
                <a:cxn ang="0">
                  <a:pos x="5" y="94"/>
                </a:cxn>
                <a:cxn ang="0">
                  <a:pos x="19" y="98"/>
                </a:cxn>
                <a:cxn ang="0">
                  <a:pos x="19" y="98"/>
                </a:cxn>
                <a:cxn ang="0">
                  <a:pos x="28" y="61"/>
                </a:cxn>
                <a:cxn ang="0">
                  <a:pos x="75" y="66"/>
                </a:cxn>
                <a:cxn ang="0">
                  <a:pos x="75" y="10"/>
                </a:cxn>
                <a:cxn ang="0">
                  <a:pos x="75" y="5"/>
                </a:cxn>
                <a:cxn ang="0">
                  <a:pos x="75" y="0"/>
                </a:cxn>
                <a:cxn ang="0">
                  <a:pos x="61" y="0"/>
                </a:cxn>
                <a:cxn ang="0">
                  <a:pos x="75" y="66"/>
                </a:cxn>
              </a:cxnLst>
              <a:rect l="0" t="0" r="r" b="b"/>
              <a:pathLst>
                <a:path w="103" h="103">
                  <a:moveTo>
                    <a:pt x="24" y="94"/>
                  </a:moveTo>
                  <a:lnTo>
                    <a:pt x="24" y="9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52" y="98"/>
                  </a:lnTo>
                  <a:lnTo>
                    <a:pt x="70" y="89"/>
                  </a:lnTo>
                  <a:lnTo>
                    <a:pt x="84" y="80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75" y="70"/>
                  </a:lnTo>
                  <a:lnTo>
                    <a:pt x="66" y="80"/>
                  </a:lnTo>
                  <a:lnTo>
                    <a:pt x="47" y="89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4" y="94"/>
                  </a:lnTo>
                  <a:close/>
                  <a:moveTo>
                    <a:pt x="28" y="28"/>
                  </a:moveTo>
                  <a:lnTo>
                    <a:pt x="38" y="19"/>
                  </a:lnTo>
                  <a:lnTo>
                    <a:pt x="38" y="19"/>
                  </a:lnTo>
                  <a:lnTo>
                    <a:pt x="19" y="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close/>
                  <a:moveTo>
                    <a:pt x="94" y="52"/>
                  </a:moveTo>
                  <a:lnTo>
                    <a:pt x="103" y="47"/>
                  </a:lnTo>
                  <a:lnTo>
                    <a:pt x="103" y="47"/>
                  </a:lnTo>
                  <a:lnTo>
                    <a:pt x="103" y="42"/>
                  </a:lnTo>
                  <a:lnTo>
                    <a:pt x="103" y="42"/>
                  </a:lnTo>
                  <a:lnTo>
                    <a:pt x="89" y="19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close/>
                  <a:moveTo>
                    <a:pt x="28" y="56"/>
                  </a:moveTo>
                  <a:lnTo>
                    <a:pt x="28" y="56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close/>
                  <a:moveTo>
                    <a:pt x="19" y="52"/>
                  </a:moveTo>
                  <a:lnTo>
                    <a:pt x="28" y="38"/>
                  </a:lnTo>
                  <a:lnTo>
                    <a:pt x="28" y="38"/>
                  </a:lnTo>
                  <a:lnTo>
                    <a:pt x="1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2"/>
                  </a:lnTo>
                  <a:close/>
                  <a:moveTo>
                    <a:pt x="28" y="61"/>
                  </a:moveTo>
                  <a:lnTo>
                    <a:pt x="28" y="61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close/>
                  <a:moveTo>
                    <a:pt x="75" y="66"/>
                  </a:moveTo>
                  <a:lnTo>
                    <a:pt x="75" y="10"/>
                  </a:lnTo>
                  <a:lnTo>
                    <a:pt x="75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61" y="0"/>
                  </a:lnTo>
                  <a:lnTo>
                    <a:pt x="61" y="66"/>
                  </a:lnTo>
                  <a:lnTo>
                    <a:pt x="75" y="66"/>
                  </a:lnTo>
                  <a:lnTo>
                    <a:pt x="75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3" name="Freeform 53"/>
            <p:cNvSpPr>
              <a:spLocks noEditPoints="1"/>
            </p:cNvSpPr>
            <p:nvPr/>
          </p:nvSpPr>
          <p:spPr bwMode="auto">
            <a:xfrm>
              <a:off x="3108" y="2139"/>
              <a:ext cx="79" cy="88"/>
            </a:xfrm>
            <a:custGeom>
              <a:avLst/>
              <a:gdLst/>
              <a:ahLst/>
              <a:cxnLst>
                <a:cxn ang="0">
                  <a:pos x="14" y="79"/>
                </a:cxn>
                <a:cxn ang="0">
                  <a:pos x="65" y="79"/>
                </a:cxn>
                <a:cxn ang="0">
                  <a:pos x="65" y="84"/>
                </a:cxn>
                <a:cxn ang="0">
                  <a:pos x="79" y="84"/>
                </a:cxn>
                <a:cxn ang="0">
                  <a:pos x="79" y="0"/>
                </a:cxn>
                <a:cxn ang="0">
                  <a:pos x="0" y="0"/>
                </a:cxn>
                <a:cxn ang="0">
                  <a:pos x="0" y="88"/>
                </a:cxn>
                <a:cxn ang="0">
                  <a:pos x="14" y="88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32" y="14"/>
                </a:cxn>
                <a:cxn ang="0">
                  <a:pos x="32" y="32"/>
                </a:cxn>
                <a:cxn ang="0">
                  <a:pos x="14" y="32"/>
                </a:cxn>
                <a:cxn ang="0">
                  <a:pos x="14" y="14"/>
                </a:cxn>
                <a:cxn ang="0">
                  <a:pos x="32" y="14"/>
                </a:cxn>
                <a:cxn ang="0">
                  <a:pos x="32" y="14"/>
                </a:cxn>
                <a:cxn ang="0">
                  <a:pos x="65" y="32"/>
                </a:cxn>
                <a:cxn ang="0">
                  <a:pos x="46" y="32"/>
                </a:cxn>
                <a:cxn ang="0">
                  <a:pos x="46" y="14"/>
                </a:cxn>
                <a:cxn ang="0">
                  <a:pos x="65" y="14"/>
                </a:cxn>
                <a:cxn ang="0">
                  <a:pos x="65" y="32"/>
                </a:cxn>
                <a:cxn ang="0">
                  <a:pos x="65" y="32"/>
                </a:cxn>
                <a:cxn ang="0">
                  <a:pos x="14" y="70"/>
                </a:cxn>
                <a:cxn ang="0">
                  <a:pos x="14" y="46"/>
                </a:cxn>
                <a:cxn ang="0">
                  <a:pos x="32" y="46"/>
                </a:cxn>
                <a:cxn ang="0">
                  <a:pos x="32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65" y="46"/>
                </a:cxn>
                <a:cxn ang="0">
                  <a:pos x="65" y="70"/>
                </a:cxn>
                <a:cxn ang="0">
                  <a:pos x="46" y="70"/>
                </a:cxn>
                <a:cxn ang="0">
                  <a:pos x="46" y="46"/>
                </a:cxn>
                <a:cxn ang="0">
                  <a:pos x="65" y="46"/>
                </a:cxn>
                <a:cxn ang="0">
                  <a:pos x="65" y="46"/>
                </a:cxn>
              </a:cxnLst>
              <a:rect l="0" t="0" r="r" b="b"/>
              <a:pathLst>
                <a:path w="79" h="88">
                  <a:moveTo>
                    <a:pt x="14" y="79"/>
                  </a:moveTo>
                  <a:lnTo>
                    <a:pt x="65" y="79"/>
                  </a:lnTo>
                  <a:lnTo>
                    <a:pt x="65" y="84"/>
                  </a:lnTo>
                  <a:lnTo>
                    <a:pt x="79" y="84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14" y="88"/>
                  </a:lnTo>
                  <a:lnTo>
                    <a:pt x="14" y="79"/>
                  </a:lnTo>
                  <a:lnTo>
                    <a:pt x="14" y="79"/>
                  </a:lnTo>
                  <a:close/>
                  <a:moveTo>
                    <a:pt x="32" y="14"/>
                  </a:moveTo>
                  <a:lnTo>
                    <a:pt x="32" y="32"/>
                  </a:lnTo>
                  <a:lnTo>
                    <a:pt x="14" y="32"/>
                  </a:lnTo>
                  <a:lnTo>
                    <a:pt x="14" y="14"/>
                  </a:lnTo>
                  <a:lnTo>
                    <a:pt x="32" y="14"/>
                  </a:lnTo>
                  <a:lnTo>
                    <a:pt x="32" y="14"/>
                  </a:lnTo>
                  <a:close/>
                  <a:moveTo>
                    <a:pt x="65" y="32"/>
                  </a:moveTo>
                  <a:lnTo>
                    <a:pt x="46" y="32"/>
                  </a:lnTo>
                  <a:lnTo>
                    <a:pt x="46" y="14"/>
                  </a:lnTo>
                  <a:lnTo>
                    <a:pt x="65" y="14"/>
                  </a:lnTo>
                  <a:lnTo>
                    <a:pt x="65" y="32"/>
                  </a:lnTo>
                  <a:lnTo>
                    <a:pt x="65" y="32"/>
                  </a:lnTo>
                  <a:close/>
                  <a:moveTo>
                    <a:pt x="14" y="70"/>
                  </a:moveTo>
                  <a:lnTo>
                    <a:pt x="14" y="46"/>
                  </a:lnTo>
                  <a:lnTo>
                    <a:pt x="32" y="46"/>
                  </a:lnTo>
                  <a:lnTo>
                    <a:pt x="32" y="70"/>
                  </a:lnTo>
                  <a:lnTo>
                    <a:pt x="14" y="70"/>
                  </a:lnTo>
                  <a:lnTo>
                    <a:pt x="14" y="70"/>
                  </a:lnTo>
                  <a:close/>
                  <a:moveTo>
                    <a:pt x="65" y="46"/>
                  </a:moveTo>
                  <a:lnTo>
                    <a:pt x="65" y="70"/>
                  </a:lnTo>
                  <a:lnTo>
                    <a:pt x="46" y="70"/>
                  </a:lnTo>
                  <a:lnTo>
                    <a:pt x="46" y="46"/>
                  </a:lnTo>
                  <a:lnTo>
                    <a:pt x="65" y="46"/>
                  </a:lnTo>
                  <a:lnTo>
                    <a:pt x="65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4" name="Freeform 54"/>
            <p:cNvSpPr>
              <a:spLocks noEditPoints="1"/>
            </p:cNvSpPr>
            <p:nvPr/>
          </p:nvSpPr>
          <p:spPr bwMode="auto">
            <a:xfrm>
              <a:off x="3215" y="2134"/>
              <a:ext cx="89" cy="93"/>
            </a:xfrm>
            <a:custGeom>
              <a:avLst/>
              <a:gdLst/>
              <a:ahLst/>
              <a:cxnLst>
                <a:cxn ang="0">
                  <a:pos x="89" y="93"/>
                </a:cxn>
                <a:cxn ang="0">
                  <a:pos x="89" y="79"/>
                </a:cxn>
                <a:cxn ang="0">
                  <a:pos x="14" y="79"/>
                </a:cxn>
                <a:cxn ang="0">
                  <a:pos x="14" y="14"/>
                </a:cxn>
                <a:cxn ang="0">
                  <a:pos x="84" y="14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89" y="93"/>
                </a:cxn>
                <a:cxn ang="0">
                  <a:pos x="89" y="93"/>
                </a:cxn>
                <a:cxn ang="0">
                  <a:pos x="79" y="75"/>
                </a:cxn>
                <a:cxn ang="0">
                  <a:pos x="79" y="75"/>
                </a:cxn>
                <a:cxn ang="0">
                  <a:pos x="84" y="70"/>
                </a:cxn>
                <a:cxn ang="0">
                  <a:pos x="84" y="70"/>
                </a:cxn>
                <a:cxn ang="0">
                  <a:pos x="61" y="47"/>
                </a:cxn>
                <a:cxn ang="0">
                  <a:pos x="61" y="47"/>
                </a:cxn>
                <a:cxn ang="0">
                  <a:pos x="75" y="33"/>
                </a:cxn>
                <a:cxn ang="0">
                  <a:pos x="75" y="33"/>
                </a:cxn>
                <a:cxn ang="0">
                  <a:pos x="75" y="23"/>
                </a:cxn>
                <a:cxn ang="0">
                  <a:pos x="75" y="23"/>
                </a:cxn>
                <a:cxn ang="0">
                  <a:pos x="65" y="19"/>
                </a:cxn>
                <a:cxn ang="0">
                  <a:pos x="65" y="19"/>
                </a:cxn>
                <a:cxn ang="0">
                  <a:pos x="51" y="37"/>
                </a:cxn>
                <a:cxn ang="0">
                  <a:pos x="51" y="37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19" y="70"/>
                </a:cxn>
                <a:cxn ang="0">
                  <a:pos x="19" y="70"/>
                </a:cxn>
                <a:cxn ang="0">
                  <a:pos x="28" y="79"/>
                </a:cxn>
                <a:cxn ang="0">
                  <a:pos x="28" y="79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70" y="79"/>
                </a:cxn>
                <a:cxn ang="0">
                  <a:pos x="70" y="79"/>
                </a:cxn>
                <a:cxn ang="0">
                  <a:pos x="79" y="75"/>
                </a:cxn>
                <a:cxn ang="0">
                  <a:pos x="79" y="75"/>
                </a:cxn>
                <a:cxn ang="0">
                  <a:pos x="79" y="75"/>
                </a:cxn>
              </a:cxnLst>
              <a:rect l="0" t="0" r="r" b="b"/>
              <a:pathLst>
                <a:path w="89" h="93">
                  <a:moveTo>
                    <a:pt x="89" y="93"/>
                  </a:moveTo>
                  <a:lnTo>
                    <a:pt x="89" y="79"/>
                  </a:lnTo>
                  <a:lnTo>
                    <a:pt x="14" y="79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9" y="93"/>
                  </a:lnTo>
                  <a:lnTo>
                    <a:pt x="89" y="93"/>
                  </a:lnTo>
                  <a:close/>
                  <a:moveTo>
                    <a:pt x="79" y="75"/>
                  </a:moveTo>
                  <a:lnTo>
                    <a:pt x="79" y="75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65" y="19"/>
                  </a:lnTo>
                  <a:lnTo>
                    <a:pt x="65" y="19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5" name="Freeform 55"/>
            <p:cNvSpPr>
              <a:spLocks noEditPoints="1"/>
            </p:cNvSpPr>
            <p:nvPr/>
          </p:nvSpPr>
          <p:spPr bwMode="auto">
            <a:xfrm>
              <a:off x="2706" y="2526"/>
              <a:ext cx="70" cy="66"/>
            </a:xfrm>
            <a:custGeom>
              <a:avLst/>
              <a:gdLst/>
              <a:ahLst/>
              <a:cxnLst>
                <a:cxn ang="0">
                  <a:pos x="28" y="19"/>
                </a:cxn>
                <a:cxn ang="0">
                  <a:pos x="56" y="10"/>
                </a:cxn>
                <a:cxn ang="0">
                  <a:pos x="65" y="19"/>
                </a:cxn>
                <a:cxn ang="0">
                  <a:pos x="18" y="0"/>
                </a:cxn>
                <a:cxn ang="0">
                  <a:pos x="18" y="19"/>
                </a:cxn>
                <a:cxn ang="0">
                  <a:pos x="14" y="24"/>
                </a:cxn>
                <a:cxn ang="0">
                  <a:pos x="9" y="19"/>
                </a:cxn>
                <a:cxn ang="0">
                  <a:pos x="4" y="19"/>
                </a:cxn>
                <a:cxn ang="0">
                  <a:pos x="0" y="24"/>
                </a:cxn>
                <a:cxn ang="0">
                  <a:pos x="9" y="33"/>
                </a:cxn>
                <a:cxn ang="0">
                  <a:pos x="18" y="33"/>
                </a:cxn>
                <a:cxn ang="0">
                  <a:pos x="32" y="42"/>
                </a:cxn>
                <a:cxn ang="0">
                  <a:pos x="23" y="52"/>
                </a:cxn>
                <a:cxn ang="0">
                  <a:pos x="14" y="56"/>
                </a:cxn>
                <a:cxn ang="0">
                  <a:pos x="18" y="66"/>
                </a:cxn>
                <a:cxn ang="0">
                  <a:pos x="37" y="66"/>
                </a:cxn>
                <a:cxn ang="0">
                  <a:pos x="47" y="52"/>
                </a:cxn>
                <a:cxn ang="0">
                  <a:pos x="51" y="56"/>
                </a:cxn>
                <a:cxn ang="0">
                  <a:pos x="61" y="61"/>
                </a:cxn>
                <a:cxn ang="0">
                  <a:pos x="70" y="56"/>
                </a:cxn>
                <a:cxn ang="0">
                  <a:pos x="51" y="42"/>
                </a:cxn>
                <a:cxn ang="0">
                  <a:pos x="65" y="33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47" y="24"/>
                </a:cxn>
                <a:cxn ang="0">
                  <a:pos x="42" y="24"/>
                </a:cxn>
                <a:cxn ang="0">
                  <a:pos x="37" y="33"/>
                </a:cxn>
                <a:cxn ang="0">
                  <a:pos x="18" y="33"/>
                </a:cxn>
                <a:cxn ang="0">
                  <a:pos x="9" y="66"/>
                </a:cxn>
                <a:cxn ang="0">
                  <a:pos x="14" y="38"/>
                </a:cxn>
                <a:cxn ang="0">
                  <a:pos x="9" y="3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9" y="66"/>
                </a:cxn>
                <a:cxn ang="0">
                  <a:pos x="9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0" y="5"/>
                </a:cxn>
                <a:cxn ang="0">
                  <a:pos x="9" y="14"/>
                </a:cxn>
                <a:cxn ang="0">
                  <a:pos x="9" y="14"/>
                </a:cxn>
                <a:cxn ang="0">
                  <a:pos x="18" y="24"/>
                </a:cxn>
                <a:cxn ang="0">
                  <a:pos x="28" y="33"/>
                </a:cxn>
                <a:cxn ang="0">
                  <a:pos x="37" y="19"/>
                </a:cxn>
                <a:cxn ang="0">
                  <a:pos x="37" y="19"/>
                </a:cxn>
                <a:cxn ang="0">
                  <a:pos x="37" y="19"/>
                </a:cxn>
                <a:cxn ang="0">
                  <a:pos x="32" y="14"/>
                </a:cxn>
                <a:cxn ang="0">
                  <a:pos x="18" y="24"/>
                </a:cxn>
                <a:cxn ang="0">
                  <a:pos x="56" y="33"/>
                </a:cxn>
                <a:cxn ang="0">
                  <a:pos x="61" y="24"/>
                </a:cxn>
                <a:cxn ang="0">
                  <a:pos x="51" y="14"/>
                </a:cxn>
                <a:cxn ang="0">
                  <a:pos x="42" y="19"/>
                </a:cxn>
                <a:cxn ang="0">
                  <a:pos x="56" y="33"/>
                </a:cxn>
              </a:cxnLst>
              <a:rect l="0" t="0" r="r" b="b"/>
              <a:pathLst>
                <a:path w="70" h="66">
                  <a:moveTo>
                    <a:pt x="18" y="19"/>
                  </a:moveTo>
                  <a:lnTo>
                    <a:pt x="28" y="19"/>
                  </a:lnTo>
                  <a:lnTo>
                    <a:pt x="28" y="10"/>
                  </a:lnTo>
                  <a:lnTo>
                    <a:pt x="56" y="10"/>
                  </a:lnTo>
                  <a:lnTo>
                    <a:pt x="56" y="19"/>
                  </a:lnTo>
                  <a:lnTo>
                    <a:pt x="65" y="19"/>
                  </a:lnTo>
                  <a:lnTo>
                    <a:pt x="65" y="0"/>
                  </a:lnTo>
                  <a:lnTo>
                    <a:pt x="18" y="0"/>
                  </a:lnTo>
                  <a:lnTo>
                    <a:pt x="18" y="19"/>
                  </a:lnTo>
                  <a:lnTo>
                    <a:pt x="18" y="19"/>
                  </a:lnTo>
                  <a:close/>
                  <a:moveTo>
                    <a:pt x="9" y="33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4" y="1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  <a:moveTo>
                    <a:pt x="18" y="33"/>
                  </a:moveTo>
                  <a:lnTo>
                    <a:pt x="18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23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37" y="47"/>
                  </a:lnTo>
                  <a:lnTo>
                    <a:pt x="37" y="66"/>
                  </a:lnTo>
                  <a:lnTo>
                    <a:pt x="47" y="66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1" y="56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56" y="47"/>
                  </a:lnTo>
                  <a:lnTo>
                    <a:pt x="51" y="42"/>
                  </a:lnTo>
                  <a:lnTo>
                    <a:pt x="65" y="42"/>
                  </a:lnTo>
                  <a:lnTo>
                    <a:pt x="65" y="33"/>
                  </a:lnTo>
                  <a:lnTo>
                    <a:pt x="47" y="33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2" y="24"/>
                  </a:lnTo>
                  <a:lnTo>
                    <a:pt x="37" y="24"/>
                  </a:lnTo>
                  <a:lnTo>
                    <a:pt x="37" y="33"/>
                  </a:lnTo>
                  <a:lnTo>
                    <a:pt x="18" y="33"/>
                  </a:lnTo>
                  <a:lnTo>
                    <a:pt x="18" y="33"/>
                  </a:lnTo>
                  <a:close/>
                  <a:moveTo>
                    <a:pt x="9" y="66"/>
                  </a:moveTo>
                  <a:lnTo>
                    <a:pt x="9" y="66"/>
                  </a:lnTo>
                  <a:lnTo>
                    <a:pt x="9" y="6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close/>
                  <a:moveTo>
                    <a:pt x="9" y="14"/>
                  </a:move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9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close/>
                  <a:moveTo>
                    <a:pt x="18" y="24"/>
                  </a:moveTo>
                  <a:lnTo>
                    <a:pt x="18" y="24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close/>
                  <a:moveTo>
                    <a:pt x="56" y="33"/>
                  </a:moveTo>
                  <a:lnTo>
                    <a:pt x="56" y="33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1" y="14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6" name="Freeform 56"/>
            <p:cNvSpPr>
              <a:spLocks noEditPoints="1"/>
            </p:cNvSpPr>
            <p:nvPr/>
          </p:nvSpPr>
          <p:spPr bwMode="auto">
            <a:xfrm>
              <a:off x="2781" y="2526"/>
              <a:ext cx="70" cy="66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23" y="56"/>
                </a:cxn>
                <a:cxn ang="0">
                  <a:pos x="23" y="66"/>
                </a:cxn>
                <a:cxn ang="0">
                  <a:pos x="23" y="66"/>
                </a:cxn>
                <a:cxn ang="0">
                  <a:pos x="37" y="66"/>
                </a:cxn>
                <a:cxn ang="0">
                  <a:pos x="42" y="61"/>
                </a:cxn>
                <a:cxn ang="0">
                  <a:pos x="42" y="56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47"/>
                </a:cxn>
                <a:cxn ang="0">
                  <a:pos x="60" y="61"/>
                </a:cxn>
                <a:cxn ang="0">
                  <a:pos x="60" y="6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56" y="42"/>
                </a:cxn>
                <a:cxn ang="0">
                  <a:pos x="46" y="33"/>
                </a:cxn>
                <a:cxn ang="0">
                  <a:pos x="46" y="33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0" y="19"/>
                </a:cxn>
                <a:cxn ang="0">
                  <a:pos x="60" y="19"/>
                </a:cxn>
                <a:cxn ang="0">
                  <a:pos x="65" y="19"/>
                </a:cxn>
                <a:cxn ang="0">
                  <a:pos x="65" y="19"/>
                </a:cxn>
                <a:cxn ang="0">
                  <a:pos x="65" y="19"/>
                </a:cxn>
                <a:cxn ang="0">
                  <a:pos x="65" y="19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2" y="10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28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38"/>
                </a:cxn>
                <a:cxn ang="0">
                  <a:pos x="28" y="28"/>
                </a:cxn>
                <a:cxn ang="0">
                  <a:pos x="28" y="14"/>
                </a:cxn>
                <a:cxn ang="0">
                  <a:pos x="4" y="14"/>
                </a:cxn>
                <a:cxn ang="0">
                  <a:pos x="4" y="24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9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2"/>
                </a:cxn>
              </a:cxnLst>
              <a:rect l="0" t="0" r="r" b="b"/>
              <a:pathLst>
                <a:path w="70" h="66">
                  <a:moveTo>
                    <a:pt x="23" y="56"/>
                  </a:moveTo>
                  <a:lnTo>
                    <a:pt x="23" y="5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37" y="66"/>
                  </a:lnTo>
                  <a:lnTo>
                    <a:pt x="42" y="61"/>
                  </a:lnTo>
                  <a:lnTo>
                    <a:pt x="42" y="56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47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56" y="42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5" y="19"/>
                  </a:lnTo>
                  <a:lnTo>
                    <a:pt x="65" y="19"/>
                  </a:lnTo>
                  <a:lnTo>
                    <a:pt x="65" y="19"/>
                  </a:lnTo>
                  <a:lnTo>
                    <a:pt x="65" y="19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2" y="10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0" y="52"/>
                  </a:moveTo>
                  <a:lnTo>
                    <a:pt x="0" y="5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38"/>
                  </a:lnTo>
                  <a:lnTo>
                    <a:pt x="28" y="28"/>
                  </a:lnTo>
                  <a:lnTo>
                    <a:pt x="28" y="14"/>
                  </a:lnTo>
                  <a:lnTo>
                    <a:pt x="4" y="14"/>
                  </a:lnTo>
                  <a:lnTo>
                    <a:pt x="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9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7" name="Freeform 57"/>
            <p:cNvSpPr>
              <a:spLocks noEditPoints="1"/>
            </p:cNvSpPr>
            <p:nvPr/>
          </p:nvSpPr>
          <p:spPr bwMode="auto">
            <a:xfrm>
              <a:off x="2855" y="2526"/>
              <a:ext cx="66" cy="66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14" y="5"/>
                </a:cxn>
                <a:cxn ang="0">
                  <a:pos x="0" y="24"/>
                </a:cxn>
                <a:cxn ang="0">
                  <a:pos x="66" y="28"/>
                </a:cxn>
                <a:cxn ang="0">
                  <a:pos x="42" y="24"/>
                </a:cxn>
                <a:cxn ang="0">
                  <a:pos x="61" y="14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3" y="0"/>
                </a:cxn>
                <a:cxn ang="0">
                  <a:pos x="24" y="24"/>
                </a:cxn>
                <a:cxn ang="0">
                  <a:pos x="24" y="10"/>
                </a:cxn>
                <a:cxn ang="0">
                  <a:pos x="24" y="5"/>
                </a:cxn>
                <a:cxn ang="0">
                  <a:pos x="5" y="61"/>
                </a:cxn>
                <a:cxn ang="0">
                  <a:pos x="10" y="66"/>
                </a:cxn>
                <a:cxn ang="0">
                  <a:pos x="33" y="61"/>
                </a:cxn>
                <a:cxn ang="0">
                  <a:pos x="47" y="56"/>
                </a:cxn>
                <a:cxn ang="0">
                  <a:pos x="61" y="42"/>
                </a:cxn>
                <a:cxn ang="0">
                  <a:pos x="66" y="38"/>
                </a:cxn>
                <a:cxn ang="0">
                  <a:pos x="52" y="33"/>
                </a:cxn>
                <a:cxn ang="0">
                  <a:pos x="42" y="38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8" y="33"/>
                </a:cxn>
                <a:cxn ang="0">
                  <a:pos x="33" y="52"/>
                </a:cxn>
                <a:cxn ang="0">
                  <a:pos x="19" y="56"/>
                </a:cxn>
                <a:cxn ang="0">
                  <a:pos x="5" y="61"/>
                </a:cxn>
                <a:cxn ang="0">
                  <a:pos x="5" y="47"/>
                </a:cxn>
                <a:cxn ang="0">
                  <a:pos x="14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4" y="33"/>
                </a:cxn>
                <a:cxn ang="0">
                  <a:pos x="5" y="47"/>
                </a:cxn>
              </a:cxnLst>
              <a:rect l="0" t="0" r="r" b="b"/>
              <a:pathLst>
                <a:path w="66" h="66">
                  <a:moveTo>
                    <a:pt x="24" y="5"/>
                  </a:move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19" y="5"/>
                  </a:lnTo>
                  <a:lnTo>
                    <a:pt x="14" y="5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42" y="24"/>
                  </a:lnTo>
                  <a:lnTo>
                    <a:pt x="42" y="14"/>
                  </a:lnTo>
                  <a:lnTo>
                    <a:pt x="61" y="14"/>
                  </a:lnTo>
                  <a:lnTo>
                    <a:pt x="6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24"/>
                  </a:lnTo>
                  <a:lnTo>
                    <a:pt x="24" y="2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close/>
                  <a:moveTo>
                    <a:pt x="5" y="61"/>
                  </a:moveTo>
                  <a:lnTo>
                    <a:pt x="5" y="61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33" y="6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42" y="47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8" y="33"/>
                  </a:lnTo>
                  <a:lnTo>
                    <a:pt x="33" y="33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19" y="56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close/>
                  <a:moveTo>
                    <a:pt x="5" y="47"/>
                  </a:moveTo>
                  <a:lnTo>
                    <a:pt x="5" y="4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8" name="Freeform 58"/>
            <p:cNvSpPr>
              <a:spLocks noEditPoints="1"/>
            </p:cNvSpPr>
            <p:nvPr/>
          </p:nvSpPr>
          <p:spPr bwMode="auto">
            <a:xfrm>
              <a:off x="2935" y="2526"/>
              <a:ext cx="60" cy="66"/>
            </a:xfrm>
            <a:custGeom>
              <a:avLst/>
              <a:gdLst/>
              <a:ahLst/>
              <a:cxnLst>
                <a:cxn ang="0">
                  <a:pos x="60" y="66"/>
                </a:cxn>
                <a:cxn ang="0">
                  <a:pos x="60" y="56"/>
                </a:cxn>
                <a:cxn ang="0">
                  <a:pos x="9" y="56"/>
                </a:cxn>
                <a:cxn ang="0">
                  <a:pos x="9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60" y="66"/>
                </a:cxn>
                <a:cxn ang="0">
                  <a:pos x="60" y="66"/>
                </a:cxn>
                <a:cxn ang="0">
                  <a:pos x="51" y="52"/>
                </a:cxn>
                <a:cxn ang="0">
                  <a:pos x="51" y="52"/>
                </a:cxn>
                <a:cxn ang="0">
                  <a:pos x="56" y="47"/>
                </a:cxn>
                <a:cxn ang="0">
                  <a:pos x="56" y="47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4"/>
                </a:cxn>
                <a:cxn ang="0">
                  <a:pos x="51" y="24"/>
                </a:cxn>
                <a:cxn ang="0">
                  <a:pos x="51" y="19"/>
                </a:cxn>
                <a:cxn ang="0">
                  <a:pos x="51" y="19"/>
                </a:cxn>
                <a:cxn ang="0">
                  <a:pos x="42" y="14"/>
                </a:cxn>
                <a:cxn ang="0">
                  <a:pos x="42" y="14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6" y="56"/>
                </a:cxn>
                <a:cxn ang="0">
                  <a:pos x="46" y="56"/>
                </a:cxn>
                <a:cxn ang="0">
                  <a:pos x="51" y="52"/>
                </a:cxn>
                <a:cxn ang="0">
                  <a:pos x="51" y="52"/>
                </a:cxn>
                <a:cxn ang="0">
                  <a:pos x="51" y="52"/>
                </a:cxn>
              </a:cxnLst>
              <a:rect l="0" t="0" r="r" b="b"/>
              <a:pathLst>
                <a:path w="60" h="66">
                  <a:moveTo>
                    <a:pt x="60" y="66"/>
                  </a:moveTo>
                  <a:lnTo>
                    <a:pt x="60" y="56"/>
                  </a:lnTo>
                  <a:lnTo>
                    <a:pt x="9" y="56"/>
                  </a:lnTo>
                  <a:lnTo>
                    <a:pt x="9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lnTo>
                    <a:pt x="60" y="66"/>
                  </a:lnTo>
                  <a:close/>
                  <a:moveTo>
                    <a:pt x="51" y="52"/>
                  </a:moveTo>
                  <a:lnTo>
                    <a:pt x="51" y="52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1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9" name="Freeform 59"/>
            <p:cNvSpPr>
              <a:spLocks noEditPoints="1"/>
            </p:cNvSpPr>
            <p:nvPr/>
          </p:nvSpPr>
          <p:spPr bwMode="auto">
            <a:xfrm>
              <a:off x="3112" y="2452"/>
              <a:ext cx="66" cy="70"/>
            </a:xfrm>
            <a:custGeom>
              <a:avLst/>
              <a:gdLst/>
              <a:ahLst/>
              <a:cxnLst>
                <a:cxn ang="0">
                  <a:pos x="19" y="14"/>
                </a:cxn>
                <a:cxn ang="0">
                  <a:pos x="0" y="18"/>
                </a:cxn>
                <a:cxn ang="0">
                  <a:pos x="28" y="28"/>
                </a:cxn>
                <a:cxn ang="0">
                  <a:pos x="10" y="28"/>
                </a:cxn>
                <a:cxn ang="0">
                  <a:pos x="19" y="56"/>
                </a:cxn>
                <a:cxn ang="0">
                  <a:pos x="0" y="60"/>
                </a:cxn>
                <a:cxn ang="0">
                  <a:pos x="5" y="70"/>
                </a:cxn>
                <a:cxn ang="0">
                  <a:pos x="28" y="60"/>
                </a:cxn>
                <a:cxn ang="0">
                  <a:pos x="42" y="56"/>
                </a:cxn>
                <a:cxn ang="0">
                  <a:pos x="33" y="60"/>
                </a:cxn>
                <a:cxn ang="0">
                  <a:pos x="61" y="65"/>
                </a:cxn>
                <a:cxn ang="0">
                  <a:pos x="47" y="56"/>
                </a:cxn>
                <a:cxn ang="0">
                  <a:pos x="56" y="28"/>
                </a:cxn>
                <a:cxn ang="0">
                  <a:pos x="38" y="28"/>
                </a:cxn>
                <a:cxn ang="0">
                  <a:pos x="66" y="18"/>
                </a:cxn>
                <a:cxn ang="0">
                  <a:pos x="47" y="14"/>
                </a:cxn>
                <a:cxn ang="0">
                  <a:pos x="61" y="9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2" y="0"/>
                </a:cxn>
                <a:cxn ang="0">
                  <a:pos x="3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9" y="9"/>
                </a:cxn>
                <a:cxn ang="0">
                  <a:pos x="5" y="14"/>
                </a:cxn>
                <a:cxn ang="0">
                  <a:pos x="38" y="14"/>
                </a:cxn>
                <a:cxn ang="0">
                  <a:pos x="28" y="18"/>
                </a:cxn>
                <a:cxn ang="0">
                  <a:pos x="38" y="14"/>
                </a:cxn>
                <a:cxn ang="0">
                  <a:pos x="28" y="37"/>
                </a:cxn>
                <a:cxn ang="0">
                  <a:pos x="19" y="37"/>
                </a:cxn>
                <a:cxn ang="0">
                  <a:pos x="28" y="37"/>
                </a:cxn>
                <a:cxn ang="0">
                  <a:pos x="38" y="37"/>
                </a:cxn>
                <a:cxn ang="0">
                  <a:pos x="47" y="37"/>
                </a:cxn>
                <a:cxn ang="0">
                  <a:pos x="38" y="37"/>
                </a:cxn>
                <a:cxn ang="0">
                  <a:pos x="28" y="46"/>
                </a:cxn>
                <a:cxn ang="0">
                  <a:pos x="19" y="46"/>
                </a:cxn>
                <a:cxn ang="0">
                  <a:pos x="28" y="46"/>
                </a:cxn>
                <a:cxn ang="0">
                  <a:pos x="38" y="46"/>
                </a:cxn>
                <a:cxn ang="0">
                  <a:pos x="47" y="46"/>
                </a:cxn>
                <a:cxn ang="0">
                  <a:pos x="38" y="46"/>
                </a:cxn>
              </a:cxnLst>
              <a:rect l="0" t="0" r="r" b="b"/>
              <a:pathLst>
                <a:path w="66" h="70">
                  <a:moveTo>
                    <a:pt x="5" y="14"/>
                  </a:moveTo>
                  <a:lnTo>
                    <a:pt x="19" y="14"/>
                  </a:lnTo>
                  <a:lnTo>
                    <a:pt x="19" y="1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0" y="28"/>
                  </a:lnTo>
                  <a:lnTo>
                    <a:pt x="10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8" y="60"/>
                  </a:lnTo>
                  <a:lnTo>
                    <a:pt x="24" y="56"/>
                  </a:lnTo>
                  <a:lnTo>
                    <a:pt x="42" y="56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56" y="70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47" y="56"/>
                  </a:lnTo>
                  <a:lnTo>
                    <a:pt x="56" y="56"/>
                  </a:lnTo>
                  <a:lnTo>
                    <a:pt x="56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66" y="28"/>
                  </a:lnTo>
                  <a:lnTo>
                    <a:pt x="66" y="18"/>
                  </a:lnTo>
                  <a:lnTo>
                    <a:pt x="47" y="18"/>
                  </a:lnTo>
                  <a:lnTo>
                    <a:pt x="47" y="14"/>
                  </a:lnTo>
                  <a:lnTo>
                    <a:pt x="61" y="14"/>
                  </a:lnTo>
                  <a:lnTo>
                    <a:pt x="61" y="9"/>
                  </a:lnTo>
                  <a:lnTo>
                    <a:pt x="47" y="9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9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9"/>
                  </a:lnTo>
                  <a:lnTo>
                    <a:pt x="5" y="9"/>
                  </a:lnTo>
                  <a:lnTo>
                    <a:pt x="5" y="14"/>
                  </a:lnTo>
                  <a:lnTo>
                    <a:pt x="5" y="14"/>
                  </a:lnTo>
                  <a:close/>
                  <a:moveTo>
                    <a:pt x="38" y="14"/>
                  </a:moveTo>
                  <a:lnTo>
                    <a:pt x="38" y="18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38" y="14"/>
                  </a:lnTo>
                  <a:lnTo>
                    <a:pt x="38" y="14"/>
                  </a:lnTo>
                  <a:close/>
                  <a:moveTo>
                    <a:pt x="28" y="37"/>
                  </a:moveTo>
                  <a:lnTo>
                    <a:pt x="2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8" y="37"/>
                  </a:lnTo>
                  <a:lnTo>
                    <a:pt x="28" y="37"/>
                  </a:lnTo>
                  <a:close/>
                  <a:moveTo>
                    <a:pt x="38" y="37"/>
                  </a:moveTo>
                  <a:lnTo>
                    <a:pt x="47" y="37"/>
                  </a:lnTo>
                  <a:lnTo>
                    <a:pt x="47" y="37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37"/>
                  </a:lnTo>
                  <a:close/>
                  <a:moveTo>
                    <a:pt x="28" y="46"/>
                  </a:moveTo>
                  <a:lnTo>
                    <a:pt x="28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8" y="46"/>
                  </a:lnTo>
                  <a:close/>
                  <a:moveTo>
                    <a:pt x="38" y="46"/>
                  </a:moveTo>
                  <a:lnTo>
                    <a:pt x="38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38" y="46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0" name="Freeform 60"/>
            <p:cNvSpPr>
              <a:spLocks/>
            </p:cNvSpPr>
            <p:nvPr/>
          </p:nvSpPr>
          <p:spPr bwMode="auto">
            <a:xfrm>
              <a:off x="3182" y="2452"/>
              <a:ext cx="70" cy="70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28"/>
                </a:cxn>
                <a:cxn ang="0">
                  <a:pos x="28" y="37"/>
                </a:cxn>
                <a:cxn ang="0">
                  <a:pos x="24" y="46"/>
                </a:cxn>
                <a:cxn ang="0">
                  <a:pos x="14" y="5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28" y="56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7" y="60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70" y="60"/>
                </a:cxn>
                <a:cxn ang="0">
                  <a:pos x="70" y="60"/>
                </a:cxn>
                <a:cxn ang="0">
                  <a:pos x="61" y="56"/>
                </a:cxn>
                <a:cxn ang="0">
                  <a:pos x="52" y="46"/>
                </a:cxn>
                <a:cxn ang="0">
                  <a:pos x="47" y="37"/>
                </a:cxn>
                <a:cxn ang="0">
                  <a:pos x="42" y="28"/>
                </a:cxn>
                <a:cxn ang="0">
                  <a:pos x="70" y="28"/>
                </a:cxn>
                <a:cxn ang="0">
                  <a:pos x="70" y="18"/>
                </a:cxn>
                <a:cxn ang="0">
                  <a:pos x="42" y="18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3" y="18"/>
                </a:cxn>
                <a:cxn ang="0">
                  <a:pos x="5" y="18"/>
                </a:cxn>
                <a:cxn ang="0">
                  <a:pos x="5" y="28"/>
                </a:cxn>
                <a:cxn ang="0">
                  <a:pos x="28" y="28"/>
                </a:cxn>
                <a:cxn ang="0">
                  <a:pos x="28" y="28"/>
                </a:cxn>
              </a:cxnLst>
              <a:rect l="0" t="0" r="r" b="b"/>
              <a:pathLst>
                <a:path w="70" h="70">
                  <a:moveTo>
                    <a:pt x="28" y="28"/>
                  </a:moveTo>
                  <a:lnTo>
                    <a:pt x="28" y="28"/>
                  </a:lnTo>
                  <a:lnTo>
                    <a:pt x="28" y="37"/>
                  </a:lnTo>
                  <a:lnTo>
                    <a:pt x="24" y="46"/>
                  </a:lnTo>
                  <a:lnTo>
                    <a:pt x="14" y="5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28" y="5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7" y="60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61" y="56"/>
                  </a:lnTo>
                  <a:lnTo>
                    <a:pt x="52" y="46"/>
                  </a:lnTo>
                  <a:lnTo>
                    <a:pt x="47" y="37"/>
                  </a:lnTo>
                  <a:lnTo>
                    <a:pt x="42" y="28"/>
                  </a:lnTo>
                  <a:lnTo>
                    <a:pt x="70" y="28"/>
                  </a:lnTo>
                  <a:lnTo>
                    <a:pt x="70" y="18"/>
                  </a:lnTo>
                  <a:lnTo>
                    <a:pt x="42" y="18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18"/>
                  </a:lnTo>
                  <a:lnTo>
                    <a:pt x="5" y="18"/>
                  </a:lnTo>
                  <a:lnTo>
                    <a:pt x="5" y="28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1" name="Freeform 61"/>
            <p:cNvSpPr>
              <a:spLocks noEditPoints="1"/>
            </p:cNvSpPr>
            <p:nvPr/>
          </p:nvSpPr>
          <p:spPr bwMode="auto">
            <a:xfrm>
              <a:off x="3257" y="2452"/>
              <a:ext cx="65" cy="70"/>
            </a:xfrm>
            <a:custGeom>
              <a:avLst/>
              <a:gdLst/>
              <a:ahLst/>
              <a:cxnLst>
                <a:cxn ang="0">
                  <a:pos x="28" y="9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9" y="23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4" y="37"/>
                </a:cxn>
                <a:cxn ang="0">
                  <a:pos x="14" y="70"/>
                </a:cxn>
                <a:cxn ang="0">
                  <a:pos x="23" y="70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28" y="9"/>
                </a:cxn>
                <a:cxn ang="0">
                  <a:pos x="28" y="9"/>
                </a:cxn>
                <a:cxn ang="0">
                  <a:pos x="28" y="9"/>
                </a:cxn>
                <a:cxn ang="0">
                  <a:pos x="42" y="56"/>
                </a:cxn>
                <a:cxn ang="0">
                  <a:pos x="37" y="56"/>
                </a:cxn>
                <a:cxn ang="0">
                  <a:pos x="37" y="23"/>
                </a:cxn>
                <a:cxn ang="0">
                  <a:pos x="37" y="23"/>
                </a:cxn>
                <a:cxn ang="0">
                  <a:pos x="37" y="23"/>
                </a:cxn>
                <a:cxn ang="0">
                  <a:pos x="37" y="23"/>
                </a:cxn>
                <a:cxn ang="0">
                  <a:pos x="37" y="18"/>
                </a:cxn>
                <a:cxn ang="0">
                  <a:pos x="37" y="18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8" y="65"/>
                </a:cxn>
                <a:cxn ang="0">
                  <a:pos x="56" y="65"/>
                </a:cxn>
                <a:cxn ang="0">
                  <a:pos x="56" y="70"/>
                </a:cxn>
                <a:cxn ang="0">
                  <a:pos x="65" y="70"/>
                </a:cxn>
                <a:cxn ang="0">
                  <a:pos x="65" y="23"/>
                </a:cxn>
                <a:cxn ang="0">
                  <a:pos x="65" y="23"/>
                </a:cxn>
                <a:cxn ang="0">
                  <a:pos x="65" y="18"/>
                </a:cxn>
                <a:cxn ang="0">
                  <a:pos x="65" y="18"/>
                </a:cxn>
                <a:cxn ang="0">
                  <a:pos x="65" y="18"/>
                </a:cxn>
                <a:cxn ang="0">
                  <a:pos x="65" y="18"/>
                </a:cxn>
                <a:cxn ang="0">
                  <a:pos x="61" y="18"/>
                </a:cxn>
                <a:cxn ang="0">
                  <a:pos x="56" y="18"/>
                </a:cxn>
                <a:cxn ang="0">
                  <a:pos x="56" y="28"/>
                </a:cxn>
                <a:cxn ang="0">
                  <a:pos x="56" y="56"/>
                </a:cxn>
                <a:cxn ang="0">
                  <a:pos x="51" y="56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56"/>
                </a:cxn>
                <a:cxn ang="0">
                  <a:pos x="42" y="56"/>
                </a:cxn>
              </a:cxnLst>
              <a:rect l="0" t="0" r="r" b="b"/>
              <a:pathLst>
                <a:path w="65" h="70">
                  <a:moveTo>
                    <a:pt x="28" y="9"/>
                  </a:move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23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4" y="37"/>
                  </a:lnTo>
                  <a:lnTo>
                    <a:pt x="14" y="70"/>
                  </a:lnTo>
                  <a:lnTo>
                    <a:pt x="23" y="7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close/>
                  <a:moveTo>
                    <a:pt x="42" y="56"/>
                  </a:moveTo>
                  <a:lnTo>
                    <a:pt x="37" y="56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65"/>
                  </a:lnTo>
                  <a:lnTo>
                    <a:pt x="56" y="65"/>
                  </a:lnTo>
                  <a:lnTo>
                    <a:pt x="56" y="70"/>
                  </a:lnTo>
                  <a:lnTo>
                    <a:pt x="65" y="70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1" y="18"/>
                  </a:lnTo>
                  <a:lnTo>
                    <a:pt x="56" y="18"/>
                  </a:lnTo>
                  <a:lnTo>
                    <a:pt x="56" y="28"/>
                  </a:lnTo>
                  <a:lnTo>
                    <a:pt x="56" y="56"/>
                  </a:lnTo>
                  <a:lnTo>
                    <a:pt x="51" y="56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56"/>
                  </a:lnTo>
                  <a:lnTo>
                    <a:pt x="42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2" name="Freeform 62"/>
            <p:cNvSpPr>
              <a:spLocks noEditPoints="1"/>
            </p:cNvSpPr>
            <p:nvPr/>
          </p:nvSpPr>
          <p:spPr bwMode="auto">
            <a:xfrm>
              <a:off x="3341" y="2456"/>
              <a:ext cx="61" cy="61"/>
            </a:xfrm>
            <a:custGeom>
              <a:avLst/>
              <a:gdLst/>
              <a:ahLst/>
              <a:cxnLst>
                <a:cxn ang="0">
                  <a:pos x="61" y="61"/>
                </a:cxn>
                <a:cxn ang="0">
                  <a:pos x="61" y="56"/>
                </a:cxn>
                <a:cxn ang="0">
                  <a:pos x="9" y="56"/>
                </a:cxn>
                <a:cxn ang="0">
                  <a:pos x="9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61" y="61"/>
                </a:cxn>
                <a:cxn ang="0">
                  <a:pos x="61" y="61"/>
                </a:cxn>
                <a:cxn ang="0">
                  <a:pos x="51" y="47"/>
                </a:cxn>
                <a:cxn ang="0">
                  <a:pos x="51" y="47"/>
                </a:cxn>
                <a:cxn ang="0">
                  <a:pos x="51" y="47"/>
                </a:cxn>
                <a:cxn ang="0">
                  <a:pos x="51" y="47"/>
                </a:cxn>
                <a:cxn ang="0">
                  <a:pos x="37" y="33"/>
                </a:cxn>
                <a:cxn ang="0">
                  <a:pos x="37" y="33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51" y="14"/>
                </a:cxn>
                <a:cxn ang="0">
                  <a:pos x="51" y="14"/>
                </a:cxn>
                <a:cxn ang="0">
                  <a:pos x="42" y="10"/>
                </a:cxn>
                <a:cxn ang="0">
                  <a:pos x="42" y="10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9" y="52"/>
                </a:cxn>
                <a:cxn ang="0">
                  <a:pos x="19" y="52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1" y="47"/>
                </a:cxn>
                <a:cxn ang="0">
                  <a:pos x="51" y="47"/>
                </a:cxn>
                <a:cxn ang="0">
                  <a:pos x="51" y="47"/>
                </a:cxn>
              </a:cxnLst>
              <a:rect l="0" t="0" r="r" b="b"/>
              <a:pathLst>
                <a:path w="61" h="61">
                  <a:moveTo>
                    <a:pt x="61" y="61"/>
                  </a:moveTo>
                  <a:lnTo>
                    <a:pt x="61" y="56"/>
                  </a:lnTo>
                  <a:lnTo>
                    <a:pt x="9" y="56"/>
                  </a:lnTo>
                  <a:lnTo>
                    <a:pt x="9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51" y="47"/>
                  </a:move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3" name="Freeform 63"/>
            <p:cNvSpPr>
              <a:spLocks noEditPoints="1"/>
            </p:cNvSpPr>
            <p:nvPr/>
          </p:nvSpPr>
          <p:spPr bwMode="auto">
            <a:xfrm>
              <a:off x="3280" y="2601"/>
              <a:ext cx="70" cy="65"/>
            </a:xfrm>
            <a:custGeom>
              <a:avLst/>
              <a:gdLst/>
              <a:ahLst/>
              <a:cxnLst>
                <a:cxn ang="0">
                  <a:pos x="14" y="61"/>
                </a:cxn>
                <a:cxn ang="0">
                  <a:pos x="24" y="65"/>
                </a:cxn>
                <a:cxn ang="0">
                  <a:pos x="24" y="65"/>
                </a:cxn>
                <a:cxn ang="0">
                  <a:pos x="42" y="47"/>
                </a:cxn>
                <a:cxn ang="0">
                  <a:pos x="42" y="61"/>
                </a:cxn>
                <a:cxn ang="0">
                  <a:pos x="52" y="65"/>
                </a:cxn>
                <a:cxn ang="0">
                  <a:pos x="61" y="65"/>
                </a:cxn>
                <a:cxn ang="0">
                  <a:pos x="70" y="51"/>
                </a:cxn>
                <a:cxn ang="0">
                  <a:pos x="61" y="47"/>
                </a:cxn>
                <a:cxn ang="0">
                  <a:pos x="56" y="56"/>
                </a:cxn>
                <a:cxn ang="0">
                  <a:pos x="56" y="56"/>
                </a:cxn>
                <a:cxn ang="0">
                  <a:pos x="52" y="37"/>
                </a:cxn>
                <a:cxn ang="0">
                  <a:pos x="52" y="37"/>
                </a:cxn>
                <a:cxn ang="0">
                  <a:pos x="52" y="37"/>
                </a:cxn>
                <a:cxn ang="0">
                  <a:pos x="52" y="37"/>
                </a:cxn>
                <a:cxn ang="0">
                  <a:pos x="47" y="37"/>
                </a:cxn>
                <a:cxn ang="0">
                  <a:pos x="52" y="19"/>
                </a:cxn>
                <a:cxn ang="0">
                  <a:pos x="52" y="14"/>
                </a:cxn>
                <a:cxn ang="0">
                  <a:pos x="52" y="14"/>
                </a:cxn>
                <a:cxn ang="0">
                  <a:pos x="47" y="14"/>
                </a:cxn>
                <a:cxn ang="0">
                  <a:pos x="42" y="14"/>
                </a:cxn>
                <a:cxn ang="0">
                  <a:pos x="42" y="28"/>
                </a:cxn>
                <a:cxn ang="0">
                  <a:pos x="33" y="47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10" y="37"/>
                </a:cxn>
                <a:cxn ang="0">
                  <a:pos x="0" y="51"/>
                </a:cxn>
                <a:cxn ang="0">
                  <a:pos x="5" y="61"/>
                </a:cxn>
                <a:cxn ang="0">
                  <a:pos x="14" y="42"/>
                </a:cxn>
                <a:cxn ang="0">
                  <a:pos x="19" y="51"/>
                </a:cxn>
                <a:cxn ang="0">
                  <a:pos x="28" y="47"/>
                </a:cxn>
                <a:cxn ang="0">
                  <a:pos x="24" y="37"/>
                </a:cxn>
                <a:cxn ang="0">
                  <a:pos x="19" y="3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0" y="5"/>
                </a:cxn>
                <a:cxn ang="0">
                  <a:pos x="14" y="9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38" y="9"/>
                </a:cxn>
                <a:cxn ang="0">
                  <a:pos x="52" y="42"/>
                </a:cxn>
                <a:cxn ang="0">
                  <a:pos x="61" y="0"/>
                </a:cxn>
                <a:cxn ang="0">
                  <a:pos x="28" y="42"/>
                </a:cxn>
                <a:cxn ang="0">
                  <a:pos x="38" y="42"/>
                </a:cxn>
              </a:cxnLst>
              <a:rect l="0" t="0" r="r" b="b"/>
              <a:pathLst>
                <a:path w="70" h="65">
                  <a:moveTo>
                    <a:pt x="14" y="61"/>
                  </a:moveTo>
                  <a:lnTo>
                    <a:pt x="14" y="61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33" y="56"/>
                  </a:lnTo>
                  <a:lnTo>
                    <a:pt x="42" y="47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7" y="61"/>
                  </a:lnTo>
                  <a:lnTo>
                    <a:pt x="52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6" y="61"/>
                  </a:lnTo>
                  <a:lnTo>
                    <a:pt x="70" y="51"/>
                  </a:lnTo>
                  <a:lnTo>
                    <a:pt x="70" y="51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2" y="14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8" y="37"/>
                  </a:lnTo>
                  <a:lnTo>
                    <a:pt x="33" y="47"/>
                  </a:lnTo>
                  <a:lnTo>
                    <a:pt x="28" y="5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61"/>
                  </a:lnTo>
                  <a:close/>
                  <a:moveTo>
                    <a:pt x="14" y="23"/>
                  </a:move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0" y="1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close/>
                  <a:moveTo>
                    <a:pt x="38" y="42"/>
                  </a:moveTo>
                  <a:lnTo>
                    <a:pt x="38" y="9"/>
                  </a:lnTo>
                  <a:lnTo>
                    <a:pt x="52" y="9"/>
                  </a:lnTo>
                  <a:lnTo>
                    <a:pt x="52" y="42"/>
                  </a:lnTo>
                  <a:lnTo>
                    <a:pt x="61" y="42"/>
                  </a:lnTo>
                  <a:lnTo>
                    <a:pt x="61" y="0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38" y="42"/>
                  </a:lnTo>
                  <a:lnTo>
                    <a:pt x="38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4" name="Freeform 64"/>
            <p:cNvSpPr>
              <a:spLocks noEditPoints="1"/>
            </p:cNvSpPr>
            <p:nvPr/>
          </p:nvSpPr>
          <p:spPr bwMode="auto">
            <a:xfrm>
              <a:off x="3322" y="2694"/>
              <a:ext cx="66" cy="71"/>
            </a:xfrm>
            <a:custGeom>
              <a:avLst/>
              <a:gdLst/>
              <a:ahLst/>
              <a:cxnLst>
                <a:cxn ang="0">
                  <a:pos x="14" y="24"/>
                </a:cxn>
                <a:cxn ang="0">
                  <a:pos x="14" y="14"/>
                </a:cxn>
                <a:cxn ang="0">
                  <a:pos x="14" y="10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5" y="24"/>
                </a:cxn>
                <a:cxn ang="0">
                  <a:pos x="0" y="29"/>
                </a:cxn>
                <a:cxn ang="0">
                  <a:pos x="5" y="5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61"/>
                </a:cxn>
                <a:cxn ang="0">
                  <a:pos x="10" y="61"/>
                </a:cxn>
                <a:cxn ang="0">
                  <a:pos x="19" y="57"/>
                </a:cxn>
                <a:cxn ang="0">
                  <a:pos x="14" y="66"/>
                </a:cxn>
                <a:cxn ang="0">
                  <a:pos x="24" y="71"/>
                </a:cxn>
                <a:cxn ang="0">
                  <a:pos x="28" y="57"/>
                </a:cxn>
                <a:cxn ang="0">
                  <a:pos x="28" y="38"/>
                </a:cxn>
                <a:cxn ang="0">
                  <a:pos x="42" y="43"/>
                </a:cxn>
                <a:cxn ang="0">
                  <a:pos x="33" y="47"/>
                </a:cxn>
                <a:cxn ang="0">
                  <a:pos x="42" y="52"/>
                </a:cxn>
                <a:cxn ang="0">
                  <a:pos x="33" y="71"/>
                </a:cxn>
                <a:cxn ang="0">
                  <a:pos x="42" y="71"/>
                </a:cxn>
                <a:cxn ang="0">
                  <a:pos x="52" y="71"/>
                </a:cxn>
                <a:cxn ang="0">
                  <a:pos x="61" y="52"/>
                </a:cxn>
                <a:cxn ang="0">
                  <a:pos x="52" y="47"/>
                </a:cxn>
                <a:cxn ang="0">
                  <a:pos x="61" y="38"/>
                </a:cxn>
                <a:cxn ang="0">
                  <a:pos x="66" y="29"/>
                </a:cxn>
                <a:cxn ang="0">
                  <a:pos x="61" y="19"/>
                </a:cxn>
                <a:cxn ang="0">
                  <a:pos x="52" y="14"/>
                </a:cxn>
                <a:cxn ang="0">
                  <a:pos x="66" y="10"/>
                </a:cxn>
                <a:cxn ang="0">
                  <a:pos x="52" y="10"/>
                </a:cxn>
                <a:cxn ang="0">
                  <a:pos x="47" y="0"/>
                </a:cxn>
                <a:cxn ang="0">
                  <a:pos x="38" y="5"/>
                </a:cxn>
                <a:cxn ang="0">
                  <a:pos x="24" y="10"/>
                </a:cxn>
                <a:cxn ang="0">
                  <a:pos x="24" y="24"/>
                </a:cxn>
                <a:cxn ang="0">
                  <a:pos x="42" y="14"/>
                </a:cxn>
                <a:cxn ang="0">
                  <a:pos x="33" y="19"/>
                </a:cxn>
                <a:cxn ang="0">
                  <a:pos x="42" y="29"/>
                </a:cxn>
                <a:cxn ang="0">
                  <a:pos x="28" y="29"/>
                </a:cxn>
                <a:cxn ang="0">
                  <a:pos x="28" y="14"/>
                </a:cxn>
                <a:cxn ang="0">
                  <a:pos x="56" y="29"/>
                </a:cxn>
                <a:cxn ang="0">
                  <a:pos x="52" y="29"/>
                </a:cxn>
                <a:cxn ang="0">
                  <a:pos x="56" y="29"/>
                </a:cxn>
                <a:cxn ang="0">
                  <a:pos x="24" y="47"/>
                </a:cxn>
                <a:cxn ang="0">
                  <a:pos x="14" y="29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52" y="43"/>
                </a:cxn>
                <a:cxn ang="0">
                  <a:pos x="56" y="38"/>
                </a:cxn>
                <a:cxn ang="0">
                  <a:pos x="56" y="43"/>
                </a:cxn>
                <a:cxn ang="0">
                  <a:pos x="38" y="61"/>
                </a:cxn>
                <a:cxn ang="0">
                  <a:pos x="52" y="57"/>
                </a:cxn>
                <a:cxn ang="0">
                  <a:pos x="52" y="61"/>
                </a:cxn>
              </a:cxnLst>
              <a:rect l="0" t="0" r="r" b="b"/>
              <a:pathLst>
                <a:path w="66" h="71">
                  <a:moveTo>
                    <a:pt x="24" y="24"/>
                  </a:moveTo>
                  <a:lnTo>
                    <a:pt x="14" y="2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5" y="5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8" y="57"/>
                  </a:lnTo>
                  <a:lnTo>
                    <a:pt x="28" y="43"/>
                  </a:lnTo>
                  <a:lnTo>
                    <a:pt x="28" y="38"/>
                  </a:lnTo>
                  <a:lnTo>
                    <a:pt x="42" y="38"/>
                  </a:lnTo>
                  <a:lnTo>
                    <a:pt x="42" y="43"/>
                  </a:lnTo>
                  <a:lnTo>
                    <a:pt x="33" y="43"/>
                  </a:lnTo>
                  <a:lnTo>
                    <a:pt x="33" y="47"/>
                  </a:lnTo>
                  <a:lnTo>
                    <a:pt x="42" y="47"/>
                  </a:lnTo>
                  <a:lnTo>
                    <a:pt x="42" y="52"/>
                  </a:lnTo>
                  <a:lnTo>
                    <a:pt x="33" y="52"/>
                  </a:lnTo>
                  <a:lnTo>
                    <a:pt x="33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61" y="71"/>
                  </a:lnTo>
                  <a:lnTo>
                    <a:pt x="61" y="52"/>
                  </a:lnTo>
                  <a:lnTo>
                    <a:pt x="52" y="52"/>
                  </a:lnTo>
                  <a:lnTo>
                    <a:pt x="52" y="47"/>
                  </a:lnTo>
                  <a:lnTo>
                    <a:pt x="61" y="47"/>
                  </a:lnTo>
                  <a:lnTo>
                    <a:pt x="61" y="38"/>
                  </a:lnTo>
                  <a:lnTo>
                    <a:pt x="66" y="38"/>
                  </a:lnTo>
                  <a:lnTo>
                    <a:pt x="66" y="29"/>
                  </a:lnTo>
                  <a:lnTo>
                    <a:pt x="61" y="29"/>
                  </a:lnTo>
                  <a:lnTo>
                    <a:pt x="61" y="19"/>
                  </a:lnTo>
                  <a:lnTo>
                    <a:pt x="52" y="19"/>
                  </a:lnTo>
                  <a:lnTo>
                    <a:pt x="52" y="14"/>
                  </a:lnTo>
                  <a:lnTo>
                    <a:pt x="66" y="14"/>
                  </a:lnTo>
                  <a:lnTo>
                    <a:pt x="66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0"/>
                  </a:lnTo>
                  <a:lnTo>
                    <a:pt x="24" y="10"/>
                  </a:lnTo>
                  <a:lnTo>
                    <a:pt x="24" y="24"/>
                  </a:lnTo>
                  <a:lnTo>
                    <a:pt x="24" y="24"/>
                  </a:lnTo>
                  <a:close/>
                  <a:moveTo>
                    <a:pt x="28" y="14"/>
                  </a:moveTo>
                  <a:lnTo>
                    <a:pt x="42" y="14"/>
                  </a:lnTo>
                  <a:lnTo>
                    <a:pt x="42" y="19"/>
                  </a:lnTo>
                  <a:lnTo>
                    <a:pt x="33" y="19"/>
                  </a:lnTo>
                  <a:lnTo>
                    <a:pt x="33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28" y="29"/>
                  </a:lnTo>
                  <a:lnTo>
                    <a:pt x="28" y="14"/>
                  </a:lnTo>
                  <a:lnTo>
                    <a:pt x="28" y="14"/>
                  </a:lnTo>
                  <a:close/>
                  <a:moveTo>
                    <a:pt x="56" y="29"/>
                  </a:moveTo>
                  <a:lnTo>
                    <a:pt x="56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6" y="29"/>
                  </a:lnTo>
                  <a:lnTo>
                    <a:pt x="56" y="29"/>
                  </a:lnTo>
                  <a:close/>
                  <a:moveTo>
                    <a:pt x="24" y="47"/>
                  </a:moveTo>
                  <a:lnTo>
                    <a:pt x="24" y="47"/>
                  </a:lnTo>
                  <a:lnTo>
                    <a:pt x="14" y="47"/>
                  </a:lnTo>
                  <a:lnTo>
                    <a:pt x="14" y="29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close/>
                  <a:moveTo>
                    <a:pt x="56" y="43"/>
                  </a:moveTo>
                  <a:lnTo>
                    <a:pt x="52" y="4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56" y="43"/>
                  </a:lnTo>
                  <a:lnTo>
                    <a:pt x="56" y="43"/>
                  </a:lnTo>
                  <a:close/>
                  <a:moveTo>
                    <a:pt x="52" y="61"/>
                  </a:moveTo>
                  <a:lnTo>
                    <a:pt x="38" y="61"/>
                  </a:lnTo>
                  <a:lnTo>
                    <a:pt x="38" y="57"/>
                  </a:lnTo>
                  <a:lnTo>
                    <a:pt x="52" y="57"/>
                  </a:lnTo>
                  <a:lnTo>
                    <a:pt x="52" y="61"/>
                  </a:lnTo>
                  <a:lnTo>
                    <a:pt x="52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5" name="Freeform 65"/>
            <p:cNvSpPr>
              <a:spLocks noEditPoints="1"/>
            </p:cNvSpPr>
            <p:nvPr/>
          </p:nvSpPr>
          <p:spPr bwMode="auto">
            <a:xfrm>
              <a:off x="3369" y="2802"/>
              <a:ext cx="61" cy="61"/>
            </a:xfrm>
            <a:custGeom>
              <a:avLst/>
              <a:gdLst/>
              <a:ahLst/>
              <a:cxnLst>
                <a:cxn ang="0">
                  <a:pos x="61" y="61"/>
                </a:cxn>
                <a:cxn ang="0">
                  <a:pos x="61" y="51"/>
                </a:cxn>
                <a:cxn ang="0">
                  <a:pos x="9" y="51"/>
                </a:cxn>
                <a:cxn ang="0">
                  <a:pos x="9" y="5"/>
                </a:cxn>
                <a:cxn ang="0">
                  <a:pos x="56" y="5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61" y="61"/>
                </a:cxn>
                <a:cxn ang="0">
                  <a:pos x="61" y="61"/>
                </a:cxn>
                <a:cxn ang="0">
                  <a:pos x="51" y="47"/>
                </a:cxn>
                <a:cxn ang="0">
                  <a:pos x="51" y="47"/>
                </a:cxn>
                <a:cxn ang="0">
                  <a:pos x="51" y="42"/>
                </a:cxn>
                <a:cxn ang="0">
                  <a:pos x="51" y="42"/>
                </a:cxn>
                <a:cxn ang="0">
                  <a:pos x="37" y="28"/>
                </a:cxn>
                <a:cxn ang="0">
                  <a:pos x="37" y="28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51" y="14"/>
                </a:cxn>
                <a:cxn ang="0">
                  <a:pos x="51" y="14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9"/>
                </a:cxn>
                <a:cxn ang="0">
                  <a:pos x="19" y="9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51" y="47"/>
                </a:cxn>
                <a:cxn ang="0">
                  <a:pos x="51" y="47"/>
                </a:cxn>
                <a:cxn ang="0">
                  <a:pos x="51" y="47"/>
                </a:cxn>
              </a:cxnLst>
              <a:rect l="0" t="0" r="r" b="b"/>
              <a:pathLst>
                <a:path w="61" h="61">
                  <a:moveTo>
                    <a:pt x="61" y="61"/>
                  </a:moveTo>
                  <a:lnTo>
                    <a:pt x="61" y="51"/>
                  </a:lnTo>
                  <a:lnTo>
                    <a:pt x="9" y="51"/>
                  </a:lnTo>
                  <a:lnTo>
                    <a:pt x="9" y="5"/>
                  </a:lnTo>
                  <a:lnTo>
                    <a:pt x="56" y="5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51" y="47"/>
                  </a:moveTo>
                  <a:lnTo>
                    <a:pt x="51" y="47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6" name="Freeform 66"/>
            <p:cNvSpPr>
              <a:spLocks/>
            </p:cNvSpPr>
            <p:nvPr/>
          </p:nvSpPr>
          <p:spPr bwMode="auto">
            <a:xfrm>
              <a:off x="3047" y="2564"/>
              <a:ext cx="70" cy="70"/>
            </a:xfrm>
            <a:custGeom>
              <a:avLst/>
              <a:gdLst/>
              <a:ahLst/>
              <a:cxnLst>
                <a:cxn ang="0">
                  <a:pos x="4" y="18"/>
                </a:cxn>
                <a:cxn ang="0">
                  <a:pos x="4" y="28"/>
                </a:cxn>
                <a:cxn ang="0">
                  <a:pos x="23" y="28"/>
                </a:cxn>
                <a:cxn ang="0">
                  <a:pos x="23" y="28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14" y="5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8" y="60"/>
                </a:cxn>
                <a:cxn ang="0">
                  <a:pos x="28" y="51"/>
                </a:cxn>
                <a:cxn ang="0">
                  <a:pos x="32" y="42"/>
                </a:cxn>
                <a:cxn ang="0">
                  <a:pos x="32" y="28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42" y="65"/>
                </a:cxn>
                <a:cxn ang="0">
                  <a:pos x="46" y="65"/>
                </a:cxn>
                <a:cxn ang="0">
                  <a:pos x="61" y="65"/>
                </a:cxn>
                <a:cxn ang="0">
                  <a:pos x="61" y="65"/>
                </a:cxn>
                <a:cxn ang="0">
                  <a:pos x="65" y="65"/>
                </a:cxn>
                <a:cxn ang="0">
                  <a:pos x="70" y="51"/>
                </a:cxn>
                <a:cxn ang="0">
                  <a:pos x="70" y="51"/>
                </a:cxn>
                <a:cxn ang="0">
                  <a:pos x="61" y="46"/>
                </a:cxn>
                <a:cxn ang="0">
                  <a:pos x="61" y="46"/>
                </a:cxn>
                <a:cxn ang="0">
                  <a:pos x="56" y="56"/>
                </a:cxn>
                <a:cxn ang="0">
                  <a:pos x="56" y="56"/>
                </a:cxn>
                <a:cxn ang="0">
                  <a:pos x="56" y="56"/>
                </a:cxn>
                <a:cxn ang="0">
                  <a:pos x="51" y="56"/>
                </a:cxn>
                <a:cxn ang="0">
                  <a:pos x="51" y="56"/>
                </a:cxn>
                <a:cxn ang="0">
                  <a:pos x="51" y="51"/>
                </a:cxn>
                <a:cxn ang="0">
                  <a:pos x="51" y="51"/>
                </a:cxn>
                <a:cxn ang="0">
                  <a:pos x="51" y="18"/>
                </a:cxn>
                <a:cxn ang="0">
                  <a:pos x="51" y="18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2" y="18"/>
                </a:cxn>
                <a:cxn ang="0">
                  <a:pos x="32" y="9"/>
                </a:cxn>
                <a:cxn ang="0">
                  <a:pos x="32" y="9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28" y="0"/>
                </a:cxn>
                <a:cxn ang="0">
                  <a:pos x="23" y="0"/>
                </a:cxn>
                <a:cxn ang="0">
                  <a:pos x="23" y="18"/>
                </a:cxn>
                <a:cxn ang="0">
                  <a:pos x="4" y="18"/>
                </a:cxn>
                <a:cxn ang="0">
                  <a:pos x="4" y="18"/>
                </a:cxn>
              </a:cxnLst>
              <a:rect l="0" t="0" r="r" b="b"/>
              <a:pathLst>
                <a:path w="70" h="70">
                  <a:moveTo>
                    <a:pt x="4" y="18"/>
                  </a:moveTo>
                  <a:lnTo>
                    <a:pt x="4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4" y="5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8" y="60"/>
                  </a:lnTo>
                  <a:lnTo>
                    <a:pt x="28" y="51"/>
                  </a:lnTo>
                  <a:lnTo>
                    <a:pt x="32" y="42"/>
                  </a:lnTo>
                  <a:lnTo>
                    <a:pt x="32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5"/>
                  </a:lnTo>
                  <a:lnTo>
                    <a:pt x="46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5" y="65"/>
                  </a:lnTo>
                  <a:lnTo>
                    <a:pt x="70" y="51"/>
                  </a:lnTo>
                  <a:lnTo>
                    <a:pt x="70" y="51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2" y="18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3" y="18"/>
                  </a:lnTo>
                  <a:lnTo>
                    <a:pt x="4" y="18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7" name="Freeform 67"/>
            <p:cNvSpPr>
              <a:spLocks/>
            </p:cNvSpPr>
            <p:nvPr/>
          </p:nvSpPr>
          <p:spPr bwMode="auto">
            <a:xfrm>
              <a:off x="3089" y="2662"/>
              <a:ext cx="65" cy="70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9" y="70"/>
                </a:cxn>
                <a:cxn ang="0">
                  <a:pos x="33" y="23"/>
                </a:cxn>
                <a:cxn ang="0">
                  <a:pos x="33" y="51"/>
                </a:cxn>
                <a:cxn ang="0">
                  <a:pos x="23" y="61"/>
                </a:cxn>
                <a:cxn ang="0">
                  <a:pos x="28" y="65"/>
                </a:cxn>
                <a:cxn ang="0">
                  <a:pos x="28" y="65"/>
                </a:cxn>
                <a:cxn ang="0">
                  <a:pos x="33" y="61"/>
                </a:cxn>
                <a:cxn ang="0">
                  <a:pos x="33" y="61"/>
                </a:cxn>
                <a:cxn ang="0">
                  <a:pos x="42" y="70"/>
                </a:cxn>
                <a:cxn ang="0">
                  <a:pos x="56" y="70"/>
                </a:cxn>
                <a:cxn ang="0">
                  <a:pos x="65" y="56"/>
                </a:cxn>
                <a:cxn ang="0">
                  <a:pos x="56" y="51"/>
                </a:cxn>
                <a:cxn ang="0">
                  <a:pos x="56" y="56"/>
                </a:cxn>
                <a:cxn ang="0">
                  <a:pos x="47" y="61"/>
                </a:cxn>
                <a:cxn ang="0">
                  <a:pos x="42" y="56"/>
                </a:cxn>
                <a:cxn ang="0">
                  <a:pos x="42" y="56"/>
                </a:cxn>
                <a:cxn ang="0">
                  <a:pos x="56" y="42"/>
                </a:cxn>
                <a:cxn ang="0">
                  <a:pos x="61" y="32"/>
                </a:cxn>
                <a:cxn ang="0">
                  <a:pos x="51" y="28"/>
                </a:cxn>
                <a:cxn ang="0">
                  <a:pos x="42" y="23"/>
                </a:cxn>
                <a:cxn ang="0">
                  <a:pos x="65" y="18"/>
                </a:cxn>
                <a:cxn ang="0">
                  <a:pos x="56" y="14"/>
                </a:cxn>
                <a:cxn ang="0">
                  <a:pos x="51" y="4"/>
                </a:cxn>
                <a:cxn ang="0">
                  <a:pos x="42" y="9"/>
                </a:cxn>
                <a:cxn ang="0">
                  <a:pos x="33" y="18"/>
                </a:cxn>
                <a:cxn ang="0">
                  <a:pos x="33" y="9"/>
                </a:cxn>
                <a:cxn ang="0">
                  <a:pos x="33" y="4"/>
                </a:cxn>
                <a:cxn ang="0">
                  <a:pos x="23" y="0"/>
                </a:cxn>
                <a:cxn ang="0">
                  <a:pos x="23" y="9"/>
                </a:cxn>
                <a:cxn ang="0">
                  <a:pos x="23" y="18"/>
                </a:cxn>
                <a:cxn ang="0">
                  <a:pos x="4" y="23"/>
                </a:cxn>
                <a:cxn ang="0">
                  <a:pos x="23" y="23"/>
                </a:cxn>
                <a:cxn ang="0">
                  <a:pos x="0" y="65"/>
                </a:cxn>
                <a:cxn ang="0">
                  <a:pos x="0" y="65"/>
                </a:cxn>
              </a:cxnLst>
              <a:rect l="0" t="0" r="r" b="b"/>
              <a:pathLst>
                <a:path w="65" h="70">
                  <a:moveTo>
                    <a:pt x="0" y="65"/>
                  </a:moveTo>
                  <a:lnTo>
                    <a:pt x="0" y="65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23" y="51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7" y="65"/>
                  </a:lnTo>
                  <a:lnTo>
                    <a:pt x="42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65" y="65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6"/>
                  </a:lnTo>
                  <a:lnTo>
                    <a:pt x="56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42" y="42"/>
                  </a:lnTo>
                  <a:lnTo>
                    <a:pt x="42" y="23"/>
                  </a:lnTo>
                  <a:lnTo>
                    <a:pt x="65" y="23"/>
                  </a:lnTo>
                  <a:lnTo>
                    <a:pt x="65" y="18"/>
                  </a:lnTo>
                  <a:lnTo>
                    <a:pt x="51" y="18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1" y="4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7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8"/>
                  </a:lnTo>
                  <a:lnTo>
                    <a:pt x="4" y="18"/>
                  </a:lnTo>
                  <a:lnTo>
                    <a:pt x="4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4" y="4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8" name="Freeform 68"/>
            <p:cNvSpPr>
              <a:spLocks noEditPoints="1"/>
            </p:cNvSpPr>
            <p:nvPr/>
          </p:nvSpPr>
          <p:spPr bwMode="auto">
            <a:xfrm>
              <a:off x="3131" y="2760"/>
              <a:ext cx="70" cy="70"/>
            </a:xfrm>
            <a:custGeom>
              <a:avLst/>
              <a:gdLst/>
              <a:ahLst/>
              <a:cxnLst>
                <a:cxn ang="0">
                  <a:pos x="14" y="23"/>
                </a:cxn>
                <a:cxn ang="0">
                  <a:pos x="14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4" y="5"/>
                </a:cxn>
                <a:cxn ang="0">
                  <a:pos x="9" y="23"/>
                </a:cxn>
                <a:cxn ang="0">
                  <a:pos x="0" y="28"/>
                </a:cxn>
                <a:cxn ang="0">
                  <a:pos x="9" y="51"/>
                </a:cxn>
                <a:cxn ang="0">
                  <a:pos x="5" y="51"/>
                </a:cxn>
                <a:cxn ang="0">
                  <a:pos x="0" y="51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23" y="56"/>
                </a:cxn>
                <a:cxn ang="0">
                  <a:pos x="14" y="65"/>
                </a:cxn>
                <a:cxn ang="0">
                  <a:pos x="23" y="70"/>
                </a:cxn>
                <a:cxn ang="0">
                  <a:pos x="28" y="56"/>
                </a:cxn>
                <a:cxn ang="0">
                  <a:pos x="33" y="3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42" y="47"/>
                </a:cxn>
                <a:cxn ang="0">
                  <a:pos x="33" y="70"/>
                </a:cxn>
                <a:cxn ang="0">
                  <a:pos x="42" y="65"/>
                </a:cxn>
                <a:cxn ang="0">
                  <a:pos x="56" y="70"/>
                </a:cxn>
                <a:cxn ang="0">
                  <a:pos x="65" y="47"/>
                </a:cxn>
                <a:cxn ang="0">
                  <a:pos x="51" y="47"/>
                </a:cxn>
                <a:cxn ang="0">
                  <a:pos x="65" y="37"/>
                </a:cxn>
                <a:cxn ang="0">
                  <a:pos x="70" y="28"/>
                </a:cxn>
                <a:cxn ang="0">
                  <a:pos x="65" y="19"/>
                </a:cxn>
                <a:cxn ang="0">
                  <a:pos x="51" y="14"/>
                </a:cxn>
                <a:cxn ang="0">
                  <a:pos x="65" y="9"/>
                </a:cxn>
                <a:cxn ang="0">
                  <a:pos x="51" y="9"/>
                </a:cxn>
                <a:cxn ang="0">
                  <a:pos x="47" y="0"/>
                </a:cxn>
                <a:cxn ang="0">
                  <a:pos x="37" y="5"/>
                </a:cxn>
                <a:cxn ang="0">
                  <a:pos x="23" y="9"/>
                </a:cxn>
                <a:cxn ang="0">
                  <a:pos x="23" y="23"/>
                </a:cxn>
                <a:cxn ang="0">
                  <a:pos x="42" y="14"/>
                </a:cxn>
                <a:cxn ang="0">
                  <a:pos x="33" y="19"/>
                </a:cxn>
                <a:cxn ang="0">
                  <a:pos x="42" y="28"/>
                </a:cxn>
                <a:cxn ang="0">
                  <a:pos x="33" y="28"/>
                </a:cxn>
                <a:cxn ang="0">
                  <a:pos x="33" y="14"/>
                </a:cxn>
                <a:cxn ang="0">
                  <a:pos x="56" y="28"/>
                </a:cxn>
                <a:cxn ang="0">
                  <a:pos x="51" y="28"/>
                </a:cxn>
                <a:cxn ang="0">
                  <a:pos x="56" y="28"/>
                </a:cxn>
                <a:cxn ang="0">
                  <a:pos x="23" y="47"/>
                </a:cxn>
                <a:cxn ang="0">
                  <a:pos x="14" y="28"/>
                </a:cxn>
                <a:cxn ang="0">
                  <a:pos x="23" y="42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51" y="37"/>
                </a:cxn>
                <a:cxn ang="0">
                  <a:pos x="56" y="37"/>
                </a:cxn>
                <a:cxn ang="0">
                  <a:pos x="56" y="37"/>
                </a:cxn>
                <a:cxn ang="0">
                  <a:pos x="42" y="61"/>
                </a:cxn>
                <a:cxn ang="0">
                  <a:pos x="56" y="56"/>
                </a:cxn>
                <a:cxn ang="0">
                  <a:pos x="56" y="61"/>
                </a:cxn>
              </a:cxnLst>
              <a:rect l="0" t="0" r="r" b="b"/>
              <a:pathLst>
                <a:path w="70" h="70">
                  <a:moveTo>
                    <a:pt x="23" y="23"/>
                  </a:moveTo>
                  <a:lnTo>
                    <a:pt x="14" y="2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9" y="5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8" y="56"/>
                  </a:lnTo>
                  <a:lnTo>
                    <a:pt x="33" y="42"/>
                  </a:lnTo>
                  <a:lnTo>
                    <a:pt x="33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33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33" y="47"/>
                  </a:lnTo>
                  <a:lnTo>
                    <a:pt x="33" y="70"/>
                  </a:lnTo>
                  <a:lnTo>
                    <a:pt x="42" y="70"/>
                  </a:lnTo>
                  <a:lnTo>
                    <a:pt x="42" y="65"/>
                  </a:lnTo>
                  <a:lnTo>
                    <a:pt x="56" y="65"/>
                  </a:lnTo>
                  <a:lnTo>
                    <a:pt x="56" y="70"/>
                  </a:lnTo>
                  <a:lnTo>
                    <a:pt x="65" y="70"/>
                  </a:lnTo>
                  <a:lnTo>
                    <a:pt x="65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65" y="47"/>
                  </a:lnTo>
                  <a:lnTo>
                    <a:pt x="65" y="37"/>
                  </a:lnTo>
                  <a:lnTo>
                    <a:pt x="70" y="37"/>
                  </a:lnTo>
                  <a:lnTo>
                    <a:pt x="70" y="28"/>
                  </a:lnTo>
                  <a:lnTo>
                    <a:pt x="65" y="28"/>
                  </a:lnTo>
                  <a:lnTo>
                    <a:pt x="65" y="19"/>
                  </a:lnTo>
                  <a:lnTo>
                    <a:pt x="51" y="19"/>
                  </a:lnTo>
                  <a:lnTo>
                    <a:pt x="51" y="14"/>
                  </a:lnTo>
                  <a:lnTo>
                    <a:pt x="65" y="14"/>
                  </a:lnTo>
                  <a:lnTo>
                    <a:pt x="65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9"/>
                  </a:lnTo>
                  <a:lnTo>
                    <a:pt x="23" y="9"/>
                  </a:lnTo>
                  <a:lnTo>
                    <a:pt x="23" y="23"/>
                  </a:lnTo>
                  <a:lnTo>
                    <a:pt x="23" y="23"/>
                  </a:lnTo>
                  <a:close/>
                  <a:moveTo>
                    <a:pt x="33" y="14"/>
                  </a:moveTo>
                  <a:lnTo>
                    <a:pt x="42" y="14"/>
                  </a:lnTo>
                  <a:lnTo>
                    <a:pt x="42" y="19"/>
                  </a:lnTo>
                  <a:lnTo>
                    <a:pt x="33" y="19"/>
                  </a:lnTo>
                  <a:lnTo>
                    <a:pt x="33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3" y="28"/>
                  </a:lnTo>
                  <a:lnTo>
                    <a:pt x="33" y="14"/>
                  </a:lnTo>
                  <a:lnTo>
                    <a:pt x="33" y="14"/>
                  </a:lnTo>
                  <a:close/>
                  <a:moveTo>
                    <a:pt x="56" y="28"/>
                  </a:moveTo>
                  <a:lnTo>
                    <a:pt x="56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6" y="28"/>
                  </a:lnTo>
                  <a:lnTo>
                    <a:pt x="56" y="28"/>
                  </a:lnTo>
                  <a:close/>
                  <a:moveTo>
                    <a:pt x="23" y="47"/>
                  </a:moveTo>
                  <a:lnTo>
                    <a:pt x="23" y="47"/>
                  </a:lnTo>
                  <a:lnTo>
                    <a:pt x="14" y="47"/>
                  </a:lnTo>
                  <a:lnTo>
                    <a:pt x="14" y="28"/>
                  </a:lnTo>
                  <a:lnTo>
                    <a:pt x="23" y="28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close/>
                  <a:moveTo>
                    <a:pt x="56" y="37"/>
                  </a:moveTo>
                  <a:lnTo>
                    <a:pt x="51" y="37"/>
                  </a:lnTo>
                  <a:lnTo>
                    <a:pt x="51" y="37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6" y="37"/>
                  </a:lnTo>
                  <a:close/>
                  <a:moveTo>
                    <a:pt x="56" y="61"/>
                  </a:moveTo>
                  <a:lnTo>
                    <a:pt x="42" y="61"/>
                  </a:lnTo>
                  <a:lnTo>
                    <a:pt x="42" y="56"/>
                  </a:lnTo>
                  <a:lnTo>
                    <a:pt x="56" y="56"/>
                  </a:lnTo>
                  <a:lnTo>
                    <a:pt x="56" y="61"/>
                  </a:lnTo>
                  <a:lnTo>
                    <a:pt x="56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9" name="Freeform 69"/>
            <p:cNvSpPr>
              <a:spLocks noEditPoints="1"/>
            </p:cNvSpPr>
            <p:nvPr/>
          </p:nvSpPr>
          <p:spPr bwMode="auto">
            <a:xfrm>
              <a:off x="3178" y="2863"/>
              <a:ext cx="60" cy="65"/>
            </a:xfrm>
            <a:custGeom>
              <a:avLst/>
              <a:gdLst/>
              <a:ahLst/>
              <a:cxnLst>
                <a:cxn ang="0">
                  <a:pos x="60" y="65"/>
                </a:cxn>
                <a:cxn ang="0">
                  <a:pos x="60" y="56"/>
                </a:cxn>
                <a:cxn ang="0">
                  <a:pos x="9" y="56"/>
                </a:cxn>
                <a:cxn ang="0">
                  <a:pos x="9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60" y="65"/>
                </a:cxn>
                <a:cxn ang="0">
                  <a:pos x="60" y="65"/>
                </a:cxn>
                <a:cxn ang="0">
                  <a:pos x="51" y="51"/>
                </a:cxn>
                <a:cxn ang="0">
                  <a:pos x="51" y="51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42" y="32"/>
                </a:cxn>
                <a:cxn ang="0">
                  <a:pos x="42" y="32"/>
                </a:cxn>
                <a:cxn ang="0">
                  <a:pos x="51" y="23"/>
                </a:cxn>
                <a:cxn ang="0">
                  <a:pos x="51" y="23"/>
                </a:cxn>
                <a:cxn ang="0">
                  <a:pos x="51" y="18"/>
                </a:cxn>
                <a:cxn ang="0">
                  <a:pos x="51" y="18"/>
                </a:cxn>
                <a:cxn ang="0">
                  <a:pos x="42" y="14"/>
                </a:cxn>
                <a:cxn ang="0">
                  <a:pos x="42" y="14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46" y="56"/>
                </a:cxn>
                <a:cxn ang="0">
                  <a:pos x="46" y="56"/>
                </a:cxn>
                <a:cxn ang="0">
                  <a:pos x="51" y="51"/>
                </a:cxn>
                <a:cxn ang="0">
                  <a:pos x="51" y="51"/>
                </a:cxn>
                <a:cxn ang="0">
                  <a:pos x="51" y="51"/>
                </a:cxn>
              </a:cxnLst>
              <a:rect l="0" t="0" r="r" b="b"/>
              <a:pathLst>
                <a:path w="60" h="65">
                  <a:moveTo>
                    <a:pt x="60" y="65"/>
                  </a:moveTo>
                  <a:lnTo>
                    <a:pt x="60" y="56"/>
                  </a:lnTo>
                  <a:lnTo>
                    <a:pt x="9" y="56"/>
                  </a:lnTo>
                  <a:lnTo>
                    <a:pt x="9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60" y="65"/>
                  </a:lnTo>
                  <a:lnTo>
                    <a:pt x="60" y="65"/>
                  </a:lnTo>
                  <a:close/>
                  <a:moveTo>
                    <a:pt x="51" y="51"/>
                  </a:moveTo>
                  <a:lnTo>
                    <a:pt x="51" y="51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0" name="Freeform 70"/>
            <p:cNvSpPr>
              <a:spLocks/>
            </p:cNvSpPr>
            <p:nvPr/>
          </p:nvSpPr>
          <p:spPr bwMode="auto">
            <a:xfrm>
              <a:off x="2813" y="2984"/>
              <a:ext cx="89" cy="94"/>
            </a:xfrm>
            <a:custGeom>
              <a:avLst/>
              <a:gdLst/>
              <a:ahLst/>
              <a:cxnLst>
                <a:cxn ang="0">
                  <a:pos x="89" y="42"/>
                </a:cxn>
                <a:cxn ang="0">
                  <a:pos x="89" y="42"/>
                </a:cxn>
                <a:cxn ang="0">
                  <a:pos x="89" y="61"/>
                </a:cxn>
                <a:cxn ang="0">
                  <a:pos x="80" y="75"/>
                </a:cxn>
                <a:cxn ang="0">
                  <a:pos x="66" y="89"/>
                </a:cxn>
                <a:cxn ang="0">
                  <a:pos x="47" y="94"/>
                </a:cxn>
                <a:cxn ang="0">
                  <a:pos x="47" y="94"/>
                </a:cxn>
                <a:cxn ang="0">
                  <a:pos x="28" y="89"/>
                </a:cxn>
                <a:cxn ang="0">
                  <a:pos x="14" y="80"/>
                </a:cxn>
                <a:cxn ang="0">
                  <a:pos x="0" y="6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28"/>
                </a:cxn>
                <a:cxn ang="0">
                  <a:pos x="10" y="14"/>
                </a:cxn>
                <a:cxn ang="0">
                  <a:pos x="24" y="5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61" y="0"/>
                </a:cxn>
                <a:cxn ang="0">
                  <a:pos x="75" y="9"/>
                </a:cxn>
                <a:cxn ang="0">
                  <a:pos x="89" y="23"/>
                </a:cxn>
                <a:cxn ang="0">
                  <a:pos x="89" y="42"/>
                </a:cxn>
                <a:cxn ang="0">
                  <a:pos x="89" y="42"/>
                </a:cxn>
              </a:cxnLst>
              <a:rect l="0" t="0" r="r" b="b"/>
              <a:pathLst>
                <a:path w="89" h="94">
                  <a:moveTo>
                    <a:pt x="89" y="42"/>
                  </a:moveTo>
                  <a:lnTo>
                    <a:pt x="89" y="42"/>
                  </a:lnTo>
                  <a:lnTo>
                    <a:pt x="89" y="61"/>
                  </a:lnTo>
                  <a:lnTo>
                    <a:pt x="80" y="75"/>
                  </a:lnTo>
                  <a:lnTo>
                    <a:pt x="66" y="89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28" y="89"/>
                  </a:lnTo>
                  <a:lnTo>
                    <a:pt x="14" y="80"/>
                  </a:lnTo>
                  <a:lnTo>
                    <a:pt x="0" y="6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28"/>
                  </a:lnTo>
                  <a:lnTo>
                    <a:pt x="10" y="14"/>
                  </a:lnTo>
                  <a:lnTo>
                    <a:pt x="24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61" y="0"/>
                  </a:lnTo>
                  <a:lnTo>
                    <a:pt x="75" y="9"/>
                  </a:lnTo>
                  <a:lnTo>
                    <a:pt x="89" y="23"/>
                  </a:lnTo>
                  <a:lnTo>
                    <a:pt x="89" y="42"/>
                  </a:lnTo>
                  <a:lnTo>
                    <a:pt x="89" y="42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1" name="Freeform 71"/>
            <p:cNvSpPr>
              <a:spLocks/>
            </p:cNvSpPr>
            <p:nvPr/>
          </p:nvSpPr>
          <p:spPr bwMode="auto">
            <a:xfrm>
              <a:off x="2837" y="3007"/>
              <a:ext cx="42" cy="43"/>
            </a:xfrm>
            <a:custGeom>
              <a:avLst/>
              <a:gdLst/>
              <a:ahLst/>
              <a:cxnLst>
                <a:cxn ang="0">
                  <a:pos x="42" y="24"/>
                </a:cxn>
                <a:cxn ang="0">
                  <a:pos x="42" y="24"/>
                </a:cxn>
                <a:cxn ang="0">
                  <a:pos x="42" y="29"/>
                </a:cxn>
                <a:cxn ang="0">
                  <a:pos x="37" y="38"/>
                </a:cxn>
                <a:cxn ang="0">
                  <a:pos x="28" y="43"/>
                </a:cxn>
                <a:cxn ang="0">
                  <a:pos x="23" y="43"/>
                </a:cxn>
                <a:cxn ang="0">
                  <a:pos x="23" y="43"/>
                </a:cxn>
                <a:cxn ang="0">
                  <a:pos x="14" y="43"/>
                </a:cxn>
                <a:cxn ang="0">
                  <a:pos x="9" y="38"/>
                </a:cxn>
                <a:cxn ang="0">
                  <a:pos x="4" y="29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4"/>
                </a:cxn>
                <a:cxn ang="0">
                  <a:pos x="4" y="10"/>
                </a:cxn>
                <a:cxn ang="0">
                  <a:pos x="14" y="5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8" y="5"/>
                </a:cxn>
                <a:cxn ang="0">
                  <a:pos x="32" y="5"/>
                </a:cxn>
                <a:cxn ang="0">
                  <a:pos x="37" y="14"/>
                </a:cxn>
                <a:cxn ang="0">
                  <a:pos x="42" y="24"/>
                </a:cxn>
                <a:cxn ang="0">
                  <a:pos x="42" y="24"/>
                </a:cxn>
              </a:cxnLst>
              <a:rect l="0" t="0" r="r" b="b"/>
              <a:pathLst>
                <a:path w="42" h="43">
                  <a:moveTo>
                    <a:pt x="42" y="24"/>
                  </a:moveTo>
                  <a:lnTo>
                    <a:pt x="42" y="24"/>
                  </a:lnTo>
                  <a:lnTo>
                    <a:pt x="42" y="29"/>
                  </a:lnTo>
                  <a:lnTo>
                    <a:pt x="37" y="38"/>
                  </a:lnTo>
                  <a:lnTo>
                    <a:pt x="28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4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4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7" y="14"/>
                  </a:lnTo>
                  <a:lnTo>
                    <a:pt x="42" y="24"/>
                  </a:lnTo>
                  <a:lnTo>
                    <a:pt x="42" y="24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2" name="Freeform 72"/>
            <p:cNvSpPr>
              <a:spLocks/>
            </p:cNvSpPr>
            <p:nvPr/>
          </p:nvSpPr>
          <p:spPr bwMode="auto">
            <a:xfrm>
              <a:off x="2659" y="1914"/>
              <a:ext cx="290" cy="4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19" y="14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61" y="5"/>
                </a:cxn>
                <a:cxn ang="0">
                  <a:pos x="75" y="0"/>
                </a:cxn>
                <a:cxn ang="0">
                  <a:pos x="94" y="5"/>
                </a:cxn>
                <a:cxn ang="0">
                  <a:pos x="112" y="10"/>
                </a:cxn>
                <a:cxn ang="0">
                  <a:pos x="112" y="10"/>
                </a:cxn>
                <a:cxn ang="0">
                  <a:pos x="117" y="10"/>
                </a:cxn>
                <a:cxn ang="0">
                  <a:pos x="131" y="14"/>
                </a:cxn>
                <a:cxn ang="0">
                  <a:pos x="145" y="19"/>
                </a:cxn>
                <a:cxn ang="0">
                  <a:pos x="150" y="28"/>
                </a:cxn>
                <a:cxn ang="0">
                  <a:pos x="154" y="38"/>
                </a:cxn>
                <a:cxn ang="0">
                  <a:pos x="290" y="47"/>
                </a:cxn>
              </a:cxnLst>
              <a:rect l="0" t="0" r="r" b="b"/>
              <a:pathLst>
                <a:path w="290" h="47">
                  <a:moveTo>
                    <a:pt x="0" y="19"/>
                  </a:moveTo>
                  <a:lnTo>
                    <a:pt x="0" y="19"/>
                  </a:lnTo>
                  <a:lnTo>
                    <a:pt x="19" y="14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61" y="5"/>
                  </a:lnTo>
                  <a:lnTo>
                    <a:pt x="75" y="0"/>
                  </a:lnTo>
                  <a:lnTo>
                    <a:pt x="94" y="5"/>
                  </a:lnTo>
                  <a:lnTo>
                    <a:pt x="112" y="10"/>
                  </a:lnTo>
                  <a:lnTo>
                    <a:pt x="112" y="10"/>
                  </a:lnTo>
                  <a:lnTo>
                    <a:pt x="117" y="10"/>
                  </a:lnTo>
                  <a:lnTo>
                    <a:pt x="131" y="14"/>
                  </a:lnTo>
                  <a:lnTo>
                    <a:pt x="145" y="19"/>
                  </a:lnTo>
                  <a:lnTo>
                    <a:pt x="150" y="28"/>
                  </a:lnTo>
                  <a:lnTo>
                    <a:pt x="154" y="38"/>
                  </a:lnTo>
                  <a:lnTo>
                    <a:pt x="290" y="47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3" name="Freeform 73"/>
            <p:cNvSpPr>
              <a:spLocks/>
            </p:cNvSpPr>
            <p:nvPr/>
          </p:nvSpPr>
          <p:spPr bwMode="auto">
            <a:xfrm>
              <a:off x="2575" y="760"/>
              <a:ext cx="2466" cy="1341"/>
            </a:xfrm>
            <a:custGeom>
              <a:avLst/>
              <a:gdLst/>
              <a:ahLst/>
              <a:cxnLst>
                <a:cxn ang="0">
                  <a:pos x="1658" y="1201"/>
                </a:cxn>
                <a:cxn ang="0">
                  <a:pos x="1714" y="1243"/>
                </a:cxn>
                <a:cxn ang="0">
                  <a:pos x="1794" y="1187"/>
                </a:cxn>
                <a:cxn ang="0">
                  <a:pos x="1812" y="1094"/>
                </a:cxn>
                <a:cxn ang="0">
                  <a:pos x="1794" y="1000"/>
                </a:cxn>
                <a:cxn ang="0">
                  <a:pos x="2466" y="753"/>
                </a:cxn>
                <a:cxn ang="0">
                  <a:pos x="2448" y="533"/>
                </a:cxn>
                <a:cxn ang="0">
                  <a:pos x="2448" y="178"/>
                </a:cxn>
                <a:cxn ang="0">
                  <a:pos x="2406" y="141"/>
                </a:cxn>
                <a:cxn ang="0">
                  <a:pos x="2247" y="38"/>
                </a:cxn>
                <a:cxn ang="0">
                  <a:pos x="1943" y="28"/>
                </a:cxn>
                <a:cxn ang="0">
                  <a:pos x="1607" y="0"/>
                </a:cxn>
                <a:cxn ang="0">
                  <a:pos x="1574" y="454"/>
                </a:cxn>
                <a:cxn ang="0">
                  <a:pos x="1182" y="538"/>
                </a:cxn>
                <a:cxn ang="0">
                  <a:pos x="990" y="561"/>
                </a:cxn>
                <a:cxn ang="0">
                  <a:pos x="939" y="500"/>
                </a:cxn>
                <a:cxn ang="0">
                  <a:pos x="902" y="491"/>
                </a:cxn>
                <a:cxn ang="0">
                  <a:pos x="813" y="589"/>
                </a:cxn>
                <a:cxn ang="0">
                  <a:pos x="649" y="575"/>
                </a:cxn>
                <a:cxn ang="0">
                  <a:pos x="542" y="556"/>
                </a:cxn>
                <a:cxn ang="0">
                  <a:pos x="458" y="566"/>
                </a:cxn>
                <a:cxn ang="0">
                  <a:pos x="430" y="636"/>
                </a:cxn>
                <a:cxn ang="0">
                  <a:pos x="369" y="612"/>
                </a:cxn>
                <a:cxn ang="0">
                  <a:pos x="285" y="617"/>
                </a:cxn>
                <a:cxn ang="0">
                  <a:pos x="252" y="687"/>
                </a:cxn>
                <a:cxn ang="0">
                  <a:pos x="117" y="767"/>
                </a:cxn>
                <a:cxn ang="0">
                  <a:pos x="33" y="1052"/>
                </a:cxn>
                <a:cxn ang="0">
                  <a:pos x="84" y="1168"/>
                </a:cxn>
                <a:cxn ang="0">
                  <a:pos x="145" y="1154"/>
                </a:cxn>
                <a:cxn ang="0">
                  <a:pos x="196" y="1164"/>
                </a:cxn>
                <a:cxn ang="0">
                  <a:pos x="234" y="1178"/>
                </a:cxn>
                <a:cxn ang="0">
                  <a:pos x="430" y="1192"/>
                </a:cxn>
                <a:cxn ang="0">
                  <a:pos x="607" y="1145"/>
                </a:cxn>
                <a:cxn ang="0">
                  <a:pos x="682" y="1066"/>
                </a:cxn>
                <a:cxn ang="0">
                  <a:pos x="967" y="981"/>
                </a:cxn>
                <a:cxn ang="0">
                  <a:pos x="1004" y="1285"/>
                </a:cxn>
                <a:cxn ang="0">
                  <a:pos x="1009" y="1336"/>
                </a:cxn>
                <a:cxn ang="0">
                  <a:pos x="1028" y="1308"/>
                </a:cxn>
                <a:cxn ang="0">
                  <a:pos x="1051" y="1304"/>
                </a:cxn>
                <a:cxn ang="0">
                  <a:pos x="1149" y="1299"/>
                </a:cxn>
                <a:cxn ang="0">
                  <a:pos x="1154" y="1276"/>
                </a:cxn>
                <a:cxn ang="0">
                  <a:pos x="1214" y="1262"/>
                </a:cxn>
                <a:cxn ang="0">
                  <a:pos x="1261" y="1173"/>
                </a:cxn>
                <a:cxn ang="0">
                  <a:pos x="1336" y="1164"/>
                </a:cxn>
                <a:cxn ang="0">
                  <a:pos x="1383" y="1159"/>
                </a:cxn>
                <a:cxn ang="0">
                  <a:pos x="1392" y="1070"/>
                </a:cxn>
                <a:cxn ang="0">
                  <a:pos x="1495" y="1103"/>
                </a:cxn>
                <a:cxn ang="0">
                  <a:pos x="1569" y="1173"/>
                </a:cxn>
              </a:cxnLst>
              <a:rect l="0" t="0" r="r" b="b"/>
              <a:pathLst>
                <a:path w="2466" h="1341">
                  <a:moveTo>
                    <a:pt x="1583" y="1164"/>
                  </a:moveTo>
                  <a:lnTo>
                    <a:pt x="1598" y="1145"/>
                  </a:lnTo>
                  <a:lnTo>
                    <a:pt x="1630" y="1154"/>
                  </a:lnTo>
                  <a:lnTo>
                    <a:pt x="1658" y="1201"/>
                  </a:lnTo>
                  <a:lnTo>
                    <a:pt x="1668" y="1215"/>
                  </a:lnTo>
                  <a:lnTo>
                    <a:pt x="1705" y="1224"/>
                  </a:lnTo>
                  <a:lnTo>
                    <a:pt x="1714" y="1243"/>
                  </a:lnTo>
                  <a:lnTo>
                    <a:pt x="1714" y="1243"/>
                  </a:lnTo>
                  <a:lnTo>
                    <a:pt x="1738" y="1229"/>
                  </a:lnTo>
                  <a:lnTo>
                    <a:pt x="1761" y="1215"/>
                  </a:lnTo>
                  <a:lnTo>
                    <a:pt x="1780" y="1201"/>
                  </a:lnTo>
                  <a:lnTo>
                    <a:pt x="1794" y="1187"/>
                  </a:lnTo>
                  <a:lnTo>
                    <a:pt x="1803" y="1168"/>
                  </a:lnTo>
                  <a:lnTo>
                    <a:pt x="1808" y="1154"/>
                  </a:lnTo>
                  <a:lnTo>
                    <a:pt x="1817" y="1122"/>
                  </a:lnTo>
                  <a:lnTo>
                    <a:pt x="1812" y="1094"/>
                  </a:lnTo>
                  <a:lnTo>
                    <a:pt x="1808" y="1066"/>
                  </a:lnTo>
                  <a:lnTo>
                    <a:pt x="1794" y="1023"/>
                  </a:lnTo>
                  <a:lnTo>
                    <a:pt x="1794" y="1023"/>
                  </a:lnTo>
                  <a:lnTo>
                    <a:pt x="1794" y="1000"/>
                  </a:lnTo>
                  <a:lnTo>
                    <a:pt x="1794" y="977"/>
                  </a:lnTo>
                  <a:lnTo>
                    <a:pt x="1798" y="953"/>
                  </a:lnTo>
                  <a:lnTo>
                    <a:pt x="2457" y="757"/>
                  </a:lnTo>
                  <a:lnTo>
                    <a:pt x="2466" y="753"/>
                  </a:lnTo>
                  <a:lnTo>
                    <a:pt x="2466" y="753"/>
                  </a:lnTo>
                  <a:lnTo>
                    <a:pt x="2457" y="664"/>
                  </a:lnTo>
                  <a:lnTo>
                    <a:pt x="2452" y="598"/>
                  </a:lnTo>
                  <a:lnTo>
                    <a:pt x="2448" y="533"/>
                  </a:lnTo>
                  <a:lnTo>
                    <a:pt x="2452" y="225"/>
                  </a:lnTo>
                  <a:lnTo>
                    <a:pt x="2452" y="225"/>
                  </a:lnTo>
                  <a:lnTo>
                    <a:pt x="2452" y="201"/>
                  </a:lnTo>
                  <a:lnTo>
                    <a:pt x="2448" y="178"/>
                  </a:lnTo>
                  <a:lnTo>
                    <a:pt x="2443" y="169"/>
                  </a:lnTo>
                  <a:lnTo>
                    <a:pt x="2438" y="164"/>
                  </a:lnTo>
                  <a:lnTo>
                    <a:pt x="2438" y="164"/>
                  </a:lnTo>
                  <a:lnTo>
                    <a:pt x="2406" y="141"/>
                  </a:lnTo>
                  <a:lnTo>
                    <a:pt x="2345" y="94"/>
                  </a:lnTo>
                  <a:lnTo>
                    <a:pt x="2312" y="70"/>
                  </a:lnTo>
                  <a:lnTo>
                    <a:pt x="2279" y="52"/>
                  </a:lnTo>
                  <a:lnTo>
                    <a:pt x="2247" y="38"/>
                  </a:lnTo>
                  <a:lnTo>
                    <a:pt x="2214" y="33"/>
                  </a:lnTo>
                  <a:lnTo>
                    <a:pt x="2214" y="33"/>
                  </a:lnTo>
                  <a:lnTo>
                    <a:pt x="2107" y="33"/>
                  </a:lnTo>
                  <a:lnTo>
                    <a:pt x="1943" y="28"/>
                  </a:lnTo>
                  <a:lnTo>
                    <a:pt x="1766" y="14"/>
                  </a:lnTo>
                  <a:lnTo>
                    <a:pt x="1691" y="10"/>
                  </a:lnTo>
                  <a:lnTo>
                    <a:pt x="1635" y="0"/>
                  </a:lnTo>
                  <a:lnTo>
                    <a:pt x="1607" y="0"/>
                  </a:lnTo>
                  <a:lnTo>
                    <a:pt x="1602" y="164"/>
                  </a:lnTo>
                  <a:lnTo>
                    <a:pt x="1598" y="402"/>
                  </a:lnTo>
                  <a:lnTo>
                    <a:pt x="1593" y="426"/>
                  </a:lnTo>
                  <a:lnTo>
                    <a:pt x="1574" y="454"/>
                  </a:lnTo>
                  <a:lnTo>
                    <a:pt x="1471" y="528"/>
                  </a:lnTo>
                  <a:lnTo>
                    <a:pt x="1364" y="598"/>
                  </a:lnTo>
                  <a:lnTo>
                    <a:pt x="1261" y="552"/>
                  </a:lnTo>
                  <a:lnTo>
                    <a:pt x="1182" y="538"/>
                  </a:lnTo>
                  <a:lnTo>
                    <a:pt x="1107" y="552"/>
                  </a:lnTo>
                  <a:lnTo>
                    <a:pt x="1028" y="561"/>
                  </a:lnTo>
                  <a:lnTo>
                    <a:pt x="990" y="561"/>
                  </a:lnTo>
                  <a:lnTo>
                    <a:pt x="990" y="561"/>
                  </a:lnTo>
                  <a:lnTo>
                    <a:pt x="976" y="547"/>
                  </a:lnTo>
                  <a:lnTo>
                    <a:pt x="958" y="528"/>
                  </a:lnTo>
                  <a:lnTo>
                    <a:pt x="939" y="500"/>
                  </a:lnTo>
                  <a:lnTo>
                    <a:pt x="939" y="500"/>
                  </a:lnTo>
                  <a:lnTo>
                    <a:pt x="930" y="491"/>
                  </a:lnTo>
                  <a:lnTo>
                    <a:pt x="920" y="486"/>
                  </a:lnTo>
                  <a:lnTo>
                    <a:pt x="911" y="486"/>
                  </a:lnTo>
                  <a:lnTo>
                    <a:pt x="902" y="491"/>
                  </a:lnTo>
                  <a:lnTo>
                    <a:pt x="888" y="510"/>
                  </a:lnTo>
                  <a:lnTo>
                    <a:pt x="883" y="519"/>
                  </a:lnTo>
                  <a:lnTo>
                    <a:pt x="869" y="533"/>
                  </a:lnTo>
                  <a:lnTo>
                    <a:pt x="813" y="589"/>
                  </a:lnTo>
                  <a:lnTo>
                    <a:pt x="794" y="603"/>
                  </a:lnTo>
                  <a:lnTo>
                    <a:pt x="761" y="594"/>
                  </a:lnTo>
                  <a:lnTo>
                    <a:pt x="719" y="584"/>
                  </a:lnTo>
                  <a:lnTo>
                    <a:pt x="649" y="575"/>
                  </a:lnTo>
                  <a:lnTo>
                    <a:pt x="649" y="575"/>
                  </a:lnTo>
                  <a:lnTo>
                    <a:pt x="631" y="570"/>
                  </a:lnTo>
                  <a:lnTo>
                    <a:pt x="542" y="556"/>
                  </a:lnTo>
                  <a:lnTo>
                    <a:pt x="542" y="556"/>
                  </a:lnTo>
                  <a:lnTo>
                    <a:pt x="514" y="552"/>
                  </a:lnTo>
                  <a:lnTo>
                    <a:pt x="490" y="552"/>
                  </a:lnTo>
                  <a:lnTo>
                    <a:pt x="472" y="556"/>
                  </a:lnTo>
                  <a:lnTo>
                    <a:pt x="458" y="566"/>
                  </a:lnTo>
                  <a:lnTo>
                    <a:pt x="444" y="580"/>
                  </a:lnTo>
                  <a:lnTo>
                    <a:pt x="439" y="584"/>
                  </a:lnTo>
                  <a:lnTo>
                    <a:pt x="434" y="612"/>
                  </a:lnTo>
                  <a:lnTo>
                    <a:pt x="430" y="636"/>
                  </a:lnTo>
                  <a:lnTo>
                    <a:pt x="406" y="636"/>
                  </a:lnTo>
                  <a:lnTo>
                    <a:pt x="392" y="617"/>
                  </a:lnTo>
                  <a:lnTo>
                    <a:pt x="383" y="617"/>
                  </a:lnTo>
                  <a:lnTo>
                    <a:pt x="369" y="612"/>
                  </a:lnTo>
                  <a:lnTo>
                    <a:pt x="355" y="598"/>
                  </a:lnTo>
                  <a:lnTo>
                    <a:pt x="322" y="598"/>
                  </a:lnTo>
                  <a:lnTo>
                    <a:pt x="294" y="608"/>
                  </a:lnTo>
                  <a:lnTo>
                    <a:pt x="285" y="617"/>
                  </a:lnTo>
                  <a:lnTo>
                    <a:pt x="285" y="640"/>
                  </a:lnTo>
                  <a:lnTo>
                    <a:pt x="285" y="664"/>
                  </a:lnTo>
                  <a:lnTo>
                    <a:pt x="257" y="664"/>
                  </a:lnTo>
                  <a:lnTo>
                    <a:pt x="252" y="687"/>
                  </a:lnTo>
                  <a:lnTo>
                    <a:pt x="149" y="753"/>
                  </a:lnTo>
                  <a:lnTo>
                    <a:pt x="149" y="753"/>
                  </a:lnTo>
                  <a:lnTo>
                    <a:pt x="131" y="757"/>
                  </a:lnTo>
                  <a:lnTo>
                    <a:pt x="117" y="767"/>
                  </a:lnTo>
                  <a:lnTo>
                    <a:pt x="103" y="781"/>
                  </a:lnTo>
                  <a:lnTo>
                    <a:pt x="0" y="930"/>
                  </a:lnTo>
                  <a:lnTo>
                    <a:pt x="9" y="981"/>
                  </a:lnTo>
                  <a:lnTo>
                    <a:pt x="33" y="1052"/>
                  </a:lnTo>
                  <a:lnTo>
                    <a:pt x="84" y="1126"/>
                  </a:lnTo>
                  <a:lnTo>
                    <a:pt x="84" y="1164"/>
                  </a:lnTo>
                  <a:lnTo>
                    <a:pt x="84" y="1168"/>
                  </a:lnTo>
                  <a:lnTo>
                    <a:pt x="84" y="1168"/>
                  </a:lnTo>
                  <a:lnTo>
                    <a:pt x="107" y="1164"/>
                  </a:lnTo>
                  <a:lnTo>
                    <a:pt x="135" y="1159"/>
                  </a:lnTo>
                  <a:lnTo>
                    <a:pt x="135" y="1159"/>
                  </a:lnTo>
                  <a:lnTo>
                    <a:pt x="145" y="1154"/>
                  </a:lnTo>
                  <a:lnTo>
                    <a:pt x="159" y="1154"/>
                  </a:lnTo>
                  <a:lnTo>
                    <a:pt x="178" y="1154"/>
                  </a:lnTo>
                  <a:lnTo>
                    <a:pt x="196" y="1164"/>
                  </a:lnTo>
                  <a:lnTo>
                    <a:pt x="196" y="1164"/>
                  </a:lnTo>
                  <a:lnTo>
                    <a:pt x="201" y="1164"/>
                  </a:lnTo>
                  <a:lnTo>
                    <a:pt x="215" y="1164"/>
                  </a:lnTo>
                  <a:lnTo>
                    <a:pt x="229" y="1173"/>
                  </a:lnTo>
                  <a:lnTo>
                    <a:pt x="234" y="1178"/>
                  </a:lnTo>
                  <a:lnTo>
                    <a:pt x="238" y="1192"/>
                  </a:lnTo>
                  <a:lnTo>
                    <a:pt x="374" y="1196"/>
                  </a:lnTo>
                  <a:lnTo>
                    <a:pt x="378" y="1196"/>
                  </a:lnTo>
                  <a:lnTo>
                    <a:pt x="430" y="1192"/>
                  </a:lnTo>
                  <a:lnTo>
                    <a:pt x="430" y="1168"/>
                  </a:lnTo>
                  <a:lnTo>
                    <a:pt x="514" y="1168"/>
                  </a:lnTo>
                  <a:lnTo>
                    <a:pt x="518" y="1140"/>
                  </a:lnTo>
                  <a:lnTo>
                    <a:pt x="607" y="1145"/>
                  </a:lnTo>
                  <a:lnTo>
                    <a:pt x="607" y="1145"/>
                  </a:lnTo>
                  <a:lnTo>
                    <a:pt x="621" y="1122"/>
                  </a:lnTo>
                  <a:lnTo>
                    <a:pt x="649" y="1094"/>
                  </a:lnTo>
                  <a:lnTo>
                    <a:pt x="682" y="1066"/>
                  </a:lnTo>
                  <a:lnTo>
                    <a:pt x="715" y="1042"/>
                  </a:lnTo>
                  <a:lnTo>
                    <a:pt x="780" y="1000"/>
                  </a:lnTo>
                  <a:lnTo>
                    <a:pt x="808" y="986"/>
                  </a:lnTo>
                  <a:lnTo>
                    <a:pt x="967" y="981"/>
                  </a:lnTo>
                  <a:lnTo>
                    <a:pt x="967" y="1136"/>
                  </a:lnTo>
                  <a:lnTo>
                    <a:pt x="1000" y="1248"/>
                  </a:lnTo>
                  <a:lnTo>
                    <a:pt x="1004" y="1285"/>
                  </a:lnTo>
                  <a:lnTo>
                    <a:pt x="1004" y="1285"/>
                  </a:lnTo>
                  <a:lnTo>
                    <a:pt x="1000" y="1308"/>
                  </a:lnTo>
                  <a:lnTo>
                    <a:pt x="1000" y="1336"/>
                  </a:lnTo>
                  <a:lnTo>
                    <a:pt x="1000" y="1341"/>
                  </a:lnTo>
                  <a:lnTo>
                    <a:pt x="1009" y="1336"/>
                  </a:lnTo>
                  <a:lnTo>
                    <a:pt x="1009" y="1336"/>
                  </a:lnTo>
                  <a:lnTo>
                    <a:pt x="1018" y="1327"/>
                  </a:lnTo>
                  <a:lnTo>
                    <a:pt x="1028" y="1318"/>
                  </a:lnTo>
                  <a:lnTo>
                    <a:pt x="1028" y="1308"/>
                  </a:lnTo>
                  <a:lnTo>
                    <a:pt x="1028" y="1308"/>
                  </a:lnTo>
                  <a:lnTo>
                    <a:pt x="1032" y="1304"/>
                  </a:lnTo>
                  <a:lnTo>
                    <a:pt x="1042" y="1304"/>
                  </a:lnTo>
                  <a:lnTo>
                    <a:pt x="1051" y="1304"/>
                  </a:lnTo>
                  <a:lnTo>
                    <a:pt x="1051" y="1304"/>
                  </a:lnTo>
                  <a:lnTo>
                    <a:pt x="1093" y="1304"/>
                  </a:lnTo>
                  <a:lnTo>
                    <a:pt x="1093" y="1304"/>
                  </a:lnTo>
                  <a:lnTo>
                    <a:pt x="1149" y="1299"/>
                  </a:lnTo>
                  <a:lnTo>
                    <a:pt x="1149" y="1299"/>
                  </a:lnTo>
                  <a:lnTo>
                    <a:pt x="1149" y="1280"/>
                  </a:lnTo>
                  <a:lnTo>
                    <a:pt x="1149" y="1280"/>
                  </a:lnTo>
                  <a:lnTo>
                    <a:pt x="1154" y="1276"/>
                  </a:lnTo>
                  <a:lnTo>
                    <a:pt x="1158" y="1271"/>
                  </a:lnTo>
                  <a:lnTo>
                    <a:pt x="1168" y="1276"/>
                  </a:lnTo>
                  <a:lnTo>
                    <a:pt x="1186" y="1271"/>
                  </a:lnTo>
                  <a:lnTo>
                    <a:pt x="1214" y="1262"/>
                  </a:lnTo>
                  <a:lnTo>
                    <a:pt x="1247" y="1215"/>
                  </a:lnTo>
                  <a:lnTo>
                    <a:pt x="1247" y="1215"/>
                  </a:lnTo>
                  <a:lnTo>
                    <a:pt x="1252" y="1187"/>
                  </a:lnTo>
                  <a:lnTo>
                    <a:pt x="1261" y="1173"/>
                  </a:lnTo>
                  <a:lnTo>
                    <a:pt x="1275" y="1164"/>
                  </a:lnTo>
                  <a:lnTo>
                    <a:pt x="1289" y="1159"/>
                  </a:lnTo>
                  <a:lnTo>
                    <a:pt x="1322" y="1164"/>
                  </a:lnTo>
                  <a:lnTo>
                    <a:pt x="1336" y="1164"/>
                  </a:lnTo>
                  <a:lnTo>
                    <a:pt x="1336" y="1164"/>
                  </a:lnTo>
                  <a:lnTo>
                    <a:pt x="1359" y="1168"/>
                  </a:lnTo>
                  <a:lnTo>
                    <a:pt x="1373" y="1168"/>
                  </a:lnTo>
                  <a:lnTo>
                    <a:pt x="1383" y="1159"/>
                  </a:lnTo>
                  <a:lnTo>
                    <a:pt x="1387" y="1145"/>
                  </a:lnTo>
                  <a:lnTo>
                    <a:pt x="1387" y="1117"/>
                  </a:lnTo>
                  <a:lnTo>
                    <a:pt x="1387" y="1103"/>
                  </a:lnTo>
                  <a:lnTo>
                    <a:pt x="1392" y="1070"/>
                  </a:lnTo>
                  <a:lnTo>
                    <a:pt x="1411" y="1070"/>
                  </a:lnTo>
                  <a:lnTo>
                    <a:pt x="1439" y="1084"/>
                  </a:lnTo>
                  <a:lnTo>
                    <a:pt x="1467" y="1094"/>
                  </a:lnTo>
                  <a:lnTo>
                    <a:pt x="1495" y="1103"/>
                  </a:lnTo>
                  <a:lnTo>
                    <a:pt x="1495" y="1112"/>
                  </a:lnTo>
                  <a:lnTo>
                    <a:pt x="1513" y="1140"/>
                  </a:lnTo>
                  <a:lnTo>
                    <a:pt x="1546" y="1164"/>
                  </a:lnTo>
                  <a:lnTo>
                    <a:pt x="1569" y="1173"/>
                  </a:lnTo>
                  <a:lnTo>
                    <a:pt x="1583" y="1164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4" name="Freeform 74"/>
            <p:cNvSpPr>
              <a:spLocks/>
            </p:cNvSpPr>
            <p:nvPr/>
          </p:nvSpPr>
          <p:spPr bwMode="auto">
            <a:xfrm>
              <a:off x="870" y="1120"/>
              <a:ext cx="1808" cy="1005"/>
            </a:xfrm>
            <a:custGeom>
              <a:avLst/>
              <a:gdLst/>
              <a:ahLst/>
              <a:cxnLst>
                <a:cxn ang="0">
                  <a:pos x="687" y="687"/>
                </a:cxn>
                <a:cxn ang="0">
                  <a:pos x="850" y="682"/>
                </a:cxn>
                <a:cxn ang="0">
                  <a:pos x="860" y="692"/>
                </a:cxn>
                <a:cxn ang="0">
                  <a:pos x="860" y="696"/>
                </a:cxn>
                <a:cxn ang="0">
                  <a:pos x="897" y="757"/>
                </a:cxn>
                <a:cxn ang="0">
                  <a:pos x="939" y="757"/>
                </a:cxn>
                <a:cxn ang="0">
                  <a:pos x="981" y="818"/>
                </a:cxn>
                <a:cxn ang="0">
                  <a:pos x="1266" y="902"/>
                </a:cxn>
                <a:cxn ang="0">
                  <a:pos x="1327" y="864"/>
                </a:cxn>
                <a:cxn ang="0">
                  <a:pos x="1303" y="888"/>
                </a:cxn>
                <a:cxn ang="0">
                  <a:pos x="1369" y="948"/>
                </a:cxn>
                <a:cxn ang="0">
                  <a:pos x="1373" y="1005"/>
                </a:cxn>
                <a:cxn ang="0">
                  <a:pos x="1387" y="995"/>
                </a:cxn>
                <a:cxn ang="0">
                  <a:pos x="1425" y="967"/>
                </a:cxn>
                <a:cxn ang="0">
                  <a:pos x="1467" y="962"/>
                </a:cxn>
                <a:cxn ang="0">
                  <a:pos x="1509" y="925"/>
                </a:cxn>
                <a:cxn ang="0">
                  <a:pos x="1542" y="939"/>
                </a:cxn>
                <a:cxn ang="0">
                  <a:pos x="1579" y="920"/>
                </a:cxn>
                <a:cxn ang="0">
                  <a:pos x="1626" y="878"/>
                </a:cxn>
                <a:cxn ang="0">
                  <a:pos x="1686" y="892"/>
                </a:cxn>
                <a:cxn ang="0">
                  <a:pos x="1747" y="846"/>
                </a:cxn>
                <a:cxn ang="0">
                  <a:pos x="1789" y="827"/>
                </a:cxn>
                <a:cxn ang="0">
                  <a:pos x="1714" y="621"/>
                </a:cxn>
                <a:cxn ang="0">
                  <a:pos x="1714" y="383"/>
                </a:cxn>
                <a:cxn ang="0">
                  <a:pos x="1663" y="388"/>
                </a:cxn>
                <a:cxn ang="0">
                  <a:pos x="1574" y="411"/>
                </a:cxn>
                <a:cxn ang="0">
                  <a:pos x="1537" y="397"/>
                </a:cxn>
                <a:cxn ang="0">
                  <a:pos x="1537" y="374"/>
                </a:cxn>
                <a:cxn ang="0">
                  <a:pos x="1560" y="182"/>
                </a:cxn>
                <a:cxn ang="0">
                  <a:pos x="1509" y="9"/>
                </a:cxn>
                <a:cxn ang="0">
                  <a:pos x="1481" y="23"/>
                </a:cxn>
                <a:cxn ang="0">
                  <a:pos x="1406" y="9"/>
                </a:cxn>
                <a:cxn ang="0">
                  <a:pos x="1322" y="75"/>
                </a:cxn>
                <a:cxn ang="0">
                  <a:pos x="1275" y="140"/>
                </a:cxn>
                <a:cxn ang="0">
                  <a:pos x="1205" y="122"/>
                </a:cxn>
                <a:cxn ang="0">
                  <a:pos x="1177" y="117"/>
                </a:cxn>
                <a:cxn ang="0">
                  <a:pos x="1074" y="112"/>
                </a:cxn>
                <a:cxn ang="0">
                  <a:pos x="995" y="131"/>
                </a:cxn>
                <a:cxn ang="0">
                  <a:pos x="953" y="126"/>
                </a:cxn>
                <a:cxn ang="0">
                  <a:pos x="916" y="89"/>
                </a:cxn>
                <a:cxn ang="0">
                  <a:pos x="874" y="94"/>
                </a:cxn>
                <a:cxn ang="0">
                  <a:pos x="785" y="154"/>
                </a:cxn>
                <a:cxn ang="0">
                  <a:pos x="575" y="322"/>
                </a:cxn>
                <a:cxn ang="0">
                  <a:pos x="187" y="575"/>
                </a:cxn>
                <a:cxn ang="0">
                  <a:pos x="28" y="654"/>
                </a:cxn>
                <a:cxn ang="0">
                  <a:pos x="0" y="692"/>
                </a:cxn>
                <a:cxn ang="0">
                  <a:pos x="420" y="734"/>
                </a:cxn>
                <a:cxn ang="0">
                  <a:pos x="481" y="757"/>
                </a:cxn>
                <a:cxn ang="0">
                  <a:pos x="682" y="668"/>
                </a:cxn>
              </a:cxnLst>
              <a:rect l="0" t="0" r="r" b="b"/>
              <a:pathLst>
                <a:path w="1808" h="1005">
                  <a:moveTo>
                    <a:pt x="687" y="668"/>
                  </a:moveTo>
                  <a:lnTo>
                    <a:pt x="687" y="668"/>
                  </a:lnTo>
                  <a:lnTo>
                    <a:pt x="687" y="687"/>
                  </a:lnTo>
                  <a:lnTo>
                    <a:pt x="794" y="696"/>
                  </a:lnTo>
                  <a:lnTo>
                    <a:pt x="822" y="696"/>
                  </a:lnTo>
                  <a:lnTo>
                    <a:pt x="850" y="682"/>
                  </a:lnTo>
                  <a:lnTo>
                    <a:pt x="850" y="682"/>
                  </a:lnTo>
                  <a:lnTo>
                    <a:pt x="850" y="687"/>
                  </a:lnTo>
                  <a:lnTo>
                    <a:pt x="860" y="692"/>
                  </a:lnTo>
                  <a:lnTo>
                    <a:pt x="860" y="692"/>
                  </a:lnTo>
                  <a:lnTo>
                    <a:pt x="860" y="696"/>
                  </a:lnTo>
                  <a:lnTo>
                    <a:pt x="860" y="696"/>
                  </a:lnTo>
                  <a:lnTo>
                    <a:pt x="860" y="724"/>
                  </a:lnTo>
                  <a:lnTo>
                    <a:pt x="869" y="738"/>
                  </a:lnTo>
                  <a:lnTo>
                    <a:pt x="897" y="757"/>
                  </a:lnTo>
                  <a:lnTo>
                    <a:pt x="939" y="757"/>
                  </a:lnTo>
                  <a:lnTo>
                    <a:pt x="939" y="757"/>
                  </a:lnTo>
                  <a:lnTo>
                    <a:pt x="939" y="757"/>
                  </a:lnTo>
                  <a:lnTo>
                    <a:pt x="948" y="818"/>
                  </a:lnTo>
                  <a:lnTo>
                    <a:pt x="981" y="818"/>
                  </a:lnTo>
                  <a:lnTo>
                    <a:pt x="981" y="818"/>
                  </a:lnTo>
                  <a:lnTo>
                    <a:pt x="986" y="818"/>
                  </a:lnTo>
                  <a:lnTo>
                    <a:pt x="990" y="902"/>
                  </a:lnTo>
                  <a:lnTo>
                    <a:pt x="1266" y="902"/>
                  </a:lnTo>
                  <a:lnTo>
                    <a:pt x="1271" y="864"/>
                  </a:lnTo>
                  <a:lnTo>
                    <a:pt x="1327" y="864"/>
                  </a:lnTo>
                  <a:lnTo>
                    <a:pt x="1327" y="864"/>
                  </a:lnTo>
                  <a:lnTo>
                    <a:pt x="1327" y="864"/>
                  </a:lnTo>
                  <a:lnTo>
                    <a:pt x="1327" y="888"/>
                  </a:lnTo>
                  <a:lnTo>
                    <a:pt x="1303" y="888"/>
                  </a:lnTo>
                  <a:lnTo>
                    <a:pt x="1308" y="948"/>
                  </a:lnTo>
                  <a:lnTo>
                    <a:pt x="1369" y="948"/>
                  </a:lnTo>
                  <a:lnTo>
                    <a:pt x="1369" y="948"/>
                  </a:lnTo>
                  <a:lnTo>
                    <a:pt x="1373" y="948"/>
                  </a:lnTo>
                  <a:lnTo>
                    <a:pt x="1373" y="1000"/>
                  </a:lnTo>
                  <a:lnTo>
                    <a:pt x="1373" y="1005"/>
                  </a:lnTo>
                  <a:lnTo>
                    <a:pt x="1373" y="1005"/>
                  </a:lnTo>
                  <a:lnTo>
                    <a:pt x="1373" y="1005"/>
                  </a:lnTo>
                  <a:lnTo>
                    <a:pt x="1387" y="995"/>
                  </a:lnTo>
                  <a:lnTo>
                    <a:pt x="1415" y="995"/>
                  </a:lnTo>
                  <a:lnTo>
                    <a:pt x="1420" y="976"/>
                  </a:lnTo>
                  <a:lnTo>
                    <a:pt x="1425" y="967"/>
                  </a:lnTo>
                  <a:lnTo>
                    <a:pt x="1429" y="962"/>
                  </a:lnTo>
                  <a:lnTo>
                    <a:pt x="1467" y="962"/>
                  </a:lnTo>
                  <a:lnTo>
                    <a:pt x="1467" y="962"/>
                  </a:lnTo>
                  <a:lnTo>
                    <a:pt x="1476" y="953"/>
                  </a:lnTo>
                  <a:lnTo>
                    <a:pt x="1495" y="934"/>
                  </a:lnTo>
                  <a:lnTo>
                    <a:pt x="1509" y="925"/>
                  </a:lnTo>
                  <a:lnTo>
                    <a:pt x="1523" y="920"/>
                  </a:lnTo>
                  <a:lnTo>
                    <a:pt x="1532" y="925"/>
                  </a:lnTo>
                  <a:lnTo>
                    <a:pt x="1542" y="939"/>
                  </a:lnTo>
                  <a:lnTo>
                    <a:pt x="1570" y="934"/>
                  </a:lnTo>
                  <a:lnTo>
                    <a:pt x="1570" y="934"/>
                  </a:lnTo>
                  <a:lnTo>
                    <a:pt x="1579" y="920"/>
                  </a:lnTo>
                  <a:lnTo>
                    <a:pt x="1602" y="892"/>
                  </a:lnTo>
                  <a:lnTo>
                    <a:pt x="1612" y="883"/>
                  </a:lnTo>
                  <a:lnTo>
                    <a:pt x="1626" y="878"/>
                  </a:lnTo>
                  <a:lnTo>
                    <a:pt x="1640" y="878"/>
                  </a:lnTo>
                  <a:lnTo>
                    <a:pt x="1654" y="888"/>
                  </a:lnTo>
                  <a:lnTo>
                    <a:pt x="1686" y="892"/>
                  </a:lnTo>
                  <a:lnTo>
                    <a:pt x="1728" y="846"/>
                  </a:lnTo>
                  <a:lnTo>
                    <a:pt x="1738" y="846"/>
                  </a:lnTo>
                  <a:lnTo>
                    <a:pt x="1747" y="846"/>
                  </a:lnTo>
                  <a:lnTo>
                    <a:pt x="1766" y="855"/>
                  </a:lnTo>
                  <a:lnTo>
                    <a:pt x="1775" y="846"/>
                  </a:lnTo>
                  <a:lnTo>
                    <a:pt x="1789" y="827"/>
                  </a:lnTo>
                  <a:lnTo>
                    <a:pt x="1789" y="771"/>
                  </a:lnTo>
                  <a:lnTo>
                    <a:pt x="1738" y="696"/>
                  </a:lnTo>
                  <a:lnTo>
                    <a:pt x="1714" y="621"/>
                  </a:lnTo>
                  <a:lnTo>
                    <a:pt x="1705" y="575"/>
                  </a:lnTo>
                  <a:lnTo>
                    <a:pt x="1808" y="425"/>
                  </a:lnTo>
                  <a:lnTo>
                    <a:pt x="1714" y="383"/>
                  </a:lnTo>
                  <a:lnTo>
                    <a:pt x="1714" y="383"/>
                  </a:lnTo>
                  <a:lnTo>
                    <a:pt x="1696" y="383"/>
                  </a:lnTo>
                  <a:lnTo>
                    <a:pt x="1663" y="388"/>
                  </a:lnTo>
                  <a:lnTo>
                    <a:pt x="1607" y="402"/>
                  </a:lnTo>
                  <a:lnTo>
                    <a:pt x="1607" y="402"/>
                  </a:lnTo>
                  <a:lnTo>
                    <a:pt x="1574" y="411"/>
                  </a:lnTo>
                  <a:lnTo>
                    <a:pt x="1556" y="411"/>
                  </a:lnTo>
                  <a:lnTo>
                    <a:pt x="1542" y="407"/>
                  </a:lnTo>
                  <a:lnTo>
                    <a:pt x="1537" y="397"/>
                  </a:lnTo>
                  <a:lnTo>
                    <a:pt x="1532" y="393"/>
                  </a:lnTo>
                  <a:lnTo>
                    <a:pt x="1532" y="383"/>
                  </a:lnTo>
                  <a:lnTo>
                    <a:pt x="1537" y="374"/>
                  </a:lnTo>
                  <a:lnTo>
                    <a:pt x="1556" y="262"/>
                  </a:lnTo>
                  <a:lnTo>
                    <a:pt x="1565" y="215"/>
                  </a:lnTo>
                  <a:lnTo>
                    <a:pt x="1560" y="182"/>
                  </a:lnTo>
                  <a:lnTo>
                    <a:pt x="1556" y="94"/>
                  </a:lnTo>
                  <a:lnTo>
                    <a:pt x="1556" y="0"/>
                  </a:lnTo>
                  <a:lnTo>
                    <a:pt x="1509" y="9"/>
                  </a:lnTo>
                  <a:lnTo>
                    <a:pt x="1509" y="9"/>
                  </a:lnTo>
                  <a:lnTo>
                    <a:pt x="1499" y="19"/>
                  </a:lnTo>
                  <a:lnTo>
                    <a:pt x="1481" y="23"/>
                  </a:lnTo>
                  <a:lnTo>
                    <a:pt x="1448" y="23"/>
                  </a:lnTo>
                  <a:lnTo>
                    <a:pt x="1406" y="9"/>
                  </a:lnTo>
                  <a:lnTo>
                    <a:pt x="1406" y="9"/>
                  </a:lnTo>
                  <a:lnTo>
                    <a:pt x="1373" y="28"/>
                  </a:lnTo>
                  <a:lnTo>
                    <a:pt x="1345" y="47"/>
                  </a:lnTo>
                  <a:lnTo>
                    <a:pt x="1322" y="75"/>
                  </a:lnTo>
                  <a:lnTo>
                    <a:pt x="1322" y="75"/>
                  </a:lnTo>
                  <a:lnTo>
                    <a:pt x="1285" y="122"/>
                  </a:lnTo>
                  <a:lnTo>
                    <a:pt x="1275" y="140"/>
                  </a:lnTo>
                  <a:lnTo>
                    <a:pt x="1233" y="140"/>
                  </a:lnTo>
                  <a:lnTo>
                    <a:pt x="1205" y="122"/>
                  </a:lnTo>
                  <a:lnTo>
                    <a:pt x="1205" y="122"/>
                  </a:lnTo>
                  <a:lnTo>
                    <a:pt x="1196" y="122"/>
                  </a:lnTo>
                  <a:lnTo>
                    <a:pt x="1177" y="117"/>
                  </a:lnTo>
                  <a:lnTo>
                    <a:pt x="1177" y="117"/>
                  </a:lnTo>
                  <a:lnTo>
                    <a:pt x="1126" y="108"/>
                  </a:lnTo>
                  <a:lnTo>
                    <a:pt x="1102" y="117"/>
                  </a:lnTo>
                  <a:lnTo>
                    <a:pt x="1074" y="112"/>
                  </a:lnTo>
                  <a:lnTo>
                    <a:pt x="1074" y="112"/>
                  </a:lnTo>
                  <a:lnTo>
                    <a:pt x="1042" y="122"/>
                  </a:lnTo>
                  <a:lnTo>
                    <a:pt x="995" y="131"/>
                  </a:lnTo>
                  <a:lnTo>
                    <a:pt x="995" y="131"/>
                  </a:lnTo>
                  <a:lnTo>
                    <a:pt x="972" y="131"/>
                  </a:lnTo>
                  <a:lnTo>
                    <a:pt x="953" y="126"/>
                  </a:lnTo>
                  <a:lnTo>
                    <a:pt x="920" y="94"/>
                  </a:lnTo>
                  <a:lnTo>
                    <a:pt x="920" y="94"/>
                  </a:lnTo>
                  <a:lnTo>
                    <a:pt x="916" y="89"/>
                  </a:lnTo>
                  <a:lnTo>
                    <a:pt x="897" y="80"/>
                  </a:lnTo>
                  <a:lnTo>
                    <a:pt x="897" y="80"/>
                  </a:lnTo>
                  <a:lnTo>
                    <a:pt x="874" y="94"/>
                  </a:lnTo>
                  <a:lnTo>
                    <a:pt x="836" y="117"/>
                  </a:lnTo>
                  <a:lnTo>
                    <a:pt x="785" y="154"/>
                  </a:lnTo>
                  <a:lnTo>
                    <a:pt x="785" y="154"/>
                  </a:lnTo>
                  <a:lnTo>
                    <a:pt x="729" y="201"/>
                  </a:lnTo>
                  <a:lnTo>
                    <a:pt x="663" y="257"/>
                  </a:lnTo>
                  <a:lnTo>
                    <a:pt x="575" y="322"/>
                  </a:lnTo>
                  <a:lnTo>
                    <a:pt x="463" y="402"/>
                  </a:lnTo>
                  <a:lnTo>
                    <a:pt x="336" y="486"/>
                  </a:lnTo>
                  <a:lnTo>
                    <a:pt x="187" y="575"/>
                  </a:lnTo>
                  <a:lnTo>
                    <a:pt x="112" y="617"/>
                  </a:lnTo>
                  <a:lnTo>
                    <a:pt x="28" y="654"/>
                  </a:lnTo>
                  <a:lnTo>
                    <a:pt x="28" y="654"/>
                  </a:lnTo>
                  <a:lnTo>
                    <a:pt x="19" y="663"/>
                  </a:lnTo>
                  <a:lnTo>
                    <a:pt x="9" y="673"/>
                  </a:lnTo>
                  <a:lnTo>
                    <a:pt x="0" y="692"/>
                  </a:lnTo>
                  <a:lnTo>
                    <a:pt x="131" y="696"/>
                  </a:lnTo>
                  <a:lnTo>
                    <a:pt x="369" y="734"/>
                  </a:lnTo>
                  <a:lnTo>
                    <a:pt x="420" y="734"/>
                  </a:lnTo>
                  <a:lnTo>
                    <a:pt x="439" y="738"/>
                  </a:lnTo>
                  <a:lnTo>
                    <a:pt x="463" y="757"/>
                  </a:lnTo>
                  <a:lnTo>
                    <a:pt x="481" y="757"/>
                  </a:lnTo>
                  <a:lnTo>
                    <a:pt x="528" y="687"/>
                  </a:lnTo>
                  <a:lnTo>
                    <a:pt x="533" y="668"/>
                  </a:lnTo>
                  <a:lnTo>
                    <a:pt x="682" y="668"/>
                  </a:lnTo>
                  <a:lnTo>
                    <a:pt x="687" y="668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5" name="Freeform 75"/>
            <p:cNvSpPr>
              <a:spLocks/>
            </p:cNvSpPr>
            <p:nvPr/>
          </p:nvSpPr>
          <p:spPr bwMode="auto">
            <a:xfrm>
              <a:off x="2916" y="2891"/>
              <a:ext cx="308" cy="28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84" y="18"/>
                </a:cxn>
                <a:cxn ang="0">
                  <a:pos x="131" y="14"/>
                </a:cxn>
                <a:cxn ang="0">
                  <a:pos x="135" y="14"/>
                </a:cxn>
                <a:cxn ang="0">
                  <a:pos x="135" y="60"/>
                </a:cxn>
                <a:cxn ang="0">
                  <a:pos x="163" y="60"/>
                </a:cxn>
                <a:cxn ang="0">
                  <a:pos x="168" y="84"/>
                </a:cxn>
                <a:cxn ang="0">
                  <a:pos x="192" y="88"/>
                </a:cxn>
                <a:cxn ang="0">
                  <a:pos x="210" y="65"/>
                </a:cxn>
                <a:cxn ang="0">
                  <a:pos x="238" y="116"/>
                </a:cxn>
                <a:cxn ang="0">
                  <a:pos x="238" y="116"/>
                </a:cxn>
                <a:cxn ang="0">
                  <a:pos x="238" y="121"/>
                </a:cxn>
                <a:cxn ang="0">
                  <a:pos x="248" y="130"/>
                </a:cxn>
                <a:cxn ang="0">
                  <a:pos x="257" y="130"/>
                </a:cxn>
                <a:cxn ang="0">
                  <a:pos x="262" y="130"/>
                </a:cxn>
                <a:cxn ang="0">
                  <a:pos x="271" y="126"/>
                </a:cxn>
                <a:cxn ang="0">
                  <a:pos x="280" y="116"/>
                </a:cxn>
                <a:cxn ang="0">
                  <a:pos x="280" y="116"/>
                </a:cxn>
                <a:cxn ang="0">
                  <a:pos x="285" y="121"/>
                </a:cxn>
                <a:cxn ang="0">
                  <a:pos x="299" y="130"/>
                </a:cxn>
                <a:cxn ang="0">
                  <a:pos x="308" y="149"/>
                </a:cxn>
                <a:cxn ang="0">
                  <a:pos x="308" y="159"/>
                </a:cxn>
                <a:cxn ang="0">
                  <a:pos x="308" y="168"/>
                </a:cxn>
                <a:cxn ang="0">
                  <a:pos x="280" y="187"/>
                </a:cxn>
                <a:cxn ang="0">
                  <a:pos x="262" y="196"/>
                </a:cxn>
                <a:cxn ang="0">
                  <a:pos x="257" y="229"/>
                </a:cxn>
                <a:cxn ang="0">
                  <a:pos x="257" y="257"/>
                </a:cxn>
                <a:cxn ang="0">
                  <a:pos x="252" y="257"/>
                </a:cxn>
                <a:cxn ang="0">
                  <a:pos x="252" y="257"/>
                </a:cxn>
                <a:cxn ang="0">
                  <a:pos x="220" y="266"/>
                </a:cxn>
                <a:cxn ang="0">
                  <a:pos x="201" y="275"/>
                </a:cxn>
                <a:cxn ang="0">
                  <a:pos x="201" y="275"/>
                </a:cxn>
                <a:cxn ang="0">
                  <a:pos x="187" y="280"/>
                </a:cxn>
                <a:cxn ang="0">
                  <a:pos x="177" y="285"/>
                </a:cxn>
                <a:cxn ang="0">
                  <a:pos x="168" y="285"/>
                </a:cxn>
                <a:cxn ang="0">
                  <a:pos x="168" y="285"/>
                </a:cxn>
                <a:cxn ang="0">
                  <a:pos x="149" y="275"/>
                </a:cxn>
                <a:cxn ang="0">
                  <a:pos x="140" y="271"/>
                </a:cxn>
                <a:cxn ang="0">
                  <a:pos x="140" y="271"/>
                </a:cxn>
                <a:cxn ang="0">
                  <a:pos x="131" y="271"/>
                </a:cxn>
                <a:cxn ang="0">
                  <a:pos x="117" y="271"/>
                </a:cxn>
                <a:cxn ang="0">
                  <a:pos x="117" y="271"/>
                </a:cxn>
                <a:cxn ang="0">
                  <a:pos x="79" y="280"/>
                </a:cxn>
                <a:cxn ang="0">
                  <a:pos x="79" y="280"/>
                </a:cxn>
                <a:cxn ang="0">
                  <a:pos x="37" y="257"/>
                </a:cxn>
                <a:cxn ang="0">
                  <a:pos x="37" y="257"/>
                </a:cxn>
                <a:cxn ang="0">
                  <a:pos x="19" y="252"/>
                </a:cxn>
                <a:cxn ang="0">
                  <a:pos x="5" y="252"/>
                </a:cxn>
                <a:cxn ang="0">
                  <a:pos x="0" y="252"/>
                </a:cxn>
                <a:cxn ang="0">
                  <a:pos x="23" y="116"/>
                </a:cxn>
                <a:cxn ang="0">
                  <a:pos x="37" y="98"/>
                </a:cxn>
                <a:cxn ang="0">
                  <a:pos x="33" y="4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08" h="285">
                  <a:moveTo>
                    <a:pt x="33" y="0"/>
                  </a:moveTo>
                  <a:lnTo>
                    <a:pt x="84" y="18"/>
                  </a:lnTo>
                  <a:lnTo>
                    <a:pt x="131" y="14"/>
                  </a:lnTo>
                  <a:lnTo>
                    <a:pt x="135" y="14"/>
                  </a:lnTo>
                  <a:lnTo>
                    <a:pt x="135" y="60"/>
                  </a:lnTo>
                  <a:lnTo>
                    <a:pt x="163" y="60"/>
                  </a:lnTo>
                  <a:lnTo>
                    <a:pt x="168" y="84"/>
                  </a:lnTo>
                  <a:lnTo>
                    <a:pt x="192" y="88"/>
                  </a:lnTo>
                  <a:lnTo>
                    <a:pt x="210" y="65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21"/>
                  </a:lnTo>
                  <a:lnTo>
                    <a:pt x="248" y="130"/>
                  </a:lnTo>
                  <a:lnTo>
                    <a:pt x="257" y="130"/>
                  </a:lnTo>
                  <a:lnTo>
                    <a:pt x="262" y="130"/>
                  </a:lnTo>
                  <a:lnTo>
                    <a:pt x="271" y="126"/>
                  </a:lnTo>
                  <a:lnTo>
                    <a:pt x="280" y="116"/>
                  </a:lnTo>
                  <a:lnTo>
                    <a:pt x="280" y="116"/>
                  </a:lnTo>
                  <a:lnTo>
                    <a:pt x="285" y="121"/>
                  </a:lnTo>
                  <a:lnTo>
                    <a:pt x="299" y="130"/>
                  </a:lnTo>
                  <a:lnTo>
                    <a:pt x="308" y="149"/>
                  </a:lnTo>
                  <a:lnTo>
                    <a:pt x="308" y="159"/>
                  </a:lnTo>
                  <a:lnTo>
                    <a:pt x="308" y="168"/>
                  </a:lnTo>
                  <a:lnTo>
                    <a:pt x="280" y="187"/>
                  </a:lnTo>
                  <a:lnTo>
                    <a:pt x="262" y="196"/>
                  </a:lnTo>
                  <a:lnTo>
                    <a:pt x="257" y="229"/>
                  </a:lnTo>
                  <a:lnTo>
                    <a:pt x="257" y="257"/>
                  </a:lnTo>
                  <a:lnTo>
                    <a:pt x="252" y="257"/>
                  </a:lnTo>
                  <a:lnTo>
                    <a:pt x="252" y="257"/>
                  </a:lnTo>
                  <a:lnTo>
                    <a:pt x="220" y="266"/>
                  </a:lnTo>
                  <a:lnTo>
                    <a:pt x="201" y="275"/>
                  </a:lnTo>
                  <a:lnTo>
                    <a:pt x="201" y="275"/>
                  </a:lnTo>
                  <a:lnTo>
                    <a:pt x="187" y="280"/>
                  </a:lnTo>
                  <a:lnTo>
                    <a:pt x="177" y="285"/>
                  </a:lnTo>
                  <a:lnTo>
                    <a:pt x="168" y="285"/>
                  </a:lnTo>
                  <a:lnTo>
                    <a:pt x="168" y="285"/>
                  </a:lnTo>
                  <a:lnTo>
                    <a:pt x="149" y="275"/>
                  </a:lnTo>
                  <a:lnTo>
                    <a:pt x="140" y="271"/>
                  </a:lnTo>
                  <a:lnTo>
                    <a:pt x="140" y="271"/>
                  </a:lnTo>
                  <a:lnTo>
                    <a:pt x="131" y="271"/>
                  </a:lnTo>
                  <a:lnTo>
                    <a:pt x="117" y="271"/>
                  </a:lnTo>
                  <a:lnTo>
                    <a:pt x="117" y="271"/>
                  </a:lnTo>
                  <a:lnTo>
                    <a:pt x="79" y="280"/>
                  </a:lnTo>
                  <a:lnTo>
                    <a:pt x="79" y="280"/>
                  </a:lnTo>
                  <a:lnTo>
                    <a:pt x="37" y="257"/>
                  </a:lnTo>
                  <a:lnTo>
                    <a:pt x="37" y="257"/>
                  </a:lnTo>
                  <a:lnTo>
                    <a:pt x="19" y="252"/>
                  </a:lnTo>
                  <a:lnTo>
                    <a:pt x="5" y="252"/>
                  </a:lnTo>
                  <a:lnTo>
                    <a:pt x="0" y="252"/>
                  </a:lnTo>
                  <a:lnTo>
                    <a:pt x="23" y="116"/>
                  </a:lnTo>
                  <a:lnTo>
                    <a:pt x="37" y="98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6" name="Freeform 76"/>
            <p:cNvSpPr>
              <a:spLocks/>
            </p:cNvSpPr>
            <p:nvPr/>
          </p:nvSpPr>
          <p:spPr bwMode="auto">
            <a:xfrm>
              <a:off x="2818" y="2610"/>
              <a:ext cx="257" cy="295"/>
            </a:xfrm>
            <a:custGeom>
              <a:avLst/>
              <a:gdLst/>
              <a:ahLst/>
              <a:cxnLst>
                <a:cxn ang="0">
                  <a:pos x="233" y="290"/>
                </a:cxn>
                <a:cxn ang="0">
                  <a:pos x="233" y="281"/>
                </a:cxn>
                <a:cxn ang="0">
                  <a:pos x="257" y="267"/>
                </a:cxn>
                <a:cxn ang="0">
                  <a:pos x="257" y="267"/>
                </a:cxn>
                <a:cxn ang="0">
                  <a:pos x="257" y="201"/>
                </a:cxn>
                <a:cxn ang="0">
                  <a:pos x="205" y="122"/>
                </a:cxn>
                <a:cxn ang="0">
                  <a:pos x="205" y="122"/>
                </a:cxn>
                <a:cxn ang="0">
                  <a:pos x="201" y="117"/>
                </a:cxn>
                <a:cxn ang="0">
                  <a:pos x="191" y="98"/>
                </a:cxn>
                <a:cxn ang="0">
                  <a:pos x="182" y="66"/>
                </a:cxn>
                <a:cxn ang="0">
                  <a:pos x="177" y="52"/>
                </a:cxn>
                <a:cxn ang="0">
                  <a:pos x="182" y="28"/>
                </a:cxn>
                <a:cxn ang="0">
                  <a:pos x="182" y="28"/>
                </a:cxn>
                <a:cxn ang="0">
                  <a:pos x="173" y="14"/>
                </a:cxn>
                <a:cxn ang="0">
                  <a:pos x="168" y="0"/>
                </a:cxn>
                <a:cxn ang="0">
                  <a:pos x="121" y="19"/>
                </a:cxn>
                <a:cxn ang="0">
                  <a:pos x="93" y="24"/>
                </a:cxn>
                <a:cxn ang="0">
                  <a:pos x="65" y="28"/>
                </a:cxn>
                <a:cxn ang="0">
                  <a:pos x="56" y="19"/>
                </a:cxn>
                <a:cxn ang="0">
                  <a:pos x="9" y="42"/>
                </a:cxn>
                <a:cxn ang="0">
                  <a:pos x="5" y="103"/>
                </a:cxn>
                <a:cxn ang="0">
                  <a:pos x="0" y="229"/>
                </a:cxn>
                <a:cxn ang="0">
                  <a:pos x="0" y="234"/>
                </a:cxn>
                <a:cxn ang="0">
                  <a:pos x="126" y="276"/>
                </a:cxn>
                <a:cxn ang="0">
                  <a:pos x="182" y="295"/>
                </a:cxn>
                <a:cxn ang="0">
                  <a:pos x="229" y="290"/>
                </a:cxn>
                <a:cxn ang="0">
                  <a:pos x="233" y="290"/>
                </a:cxn>
              </a:cxnLst>
              <a:rect l="0" t="0" r="r" b="b"/>
              <a:pathLst>
                <a:path w="257" h="295">
                  <a:moveTo>
                    <a:pt x="233" y="290"/>
                  </a:moveTo>
                  <a:lnTo>
                    <a:pt x="233" y="281"/>
                  </a:lnTo>
                  <a:lnTo>
                    <a:pt x="257" y="267"/>
                  </a:lnTo>
                  <a:lnTo>
                    <a:pt x="257" y="267"/>
                  </a:lnTo>
                  <a:lnTo>
                    <a:pt x="257" y="201"/>
                  </a:lnTo>
                  <a:lnTo>
                    <a:pt x="205" y="122"/>
                  </a:lnTo>
                  <a:lnTo>
                    <a:pt x="205" y="122"/>
                  </a:lnTo>
                  <a:lnTo>
                    <a:pt x="201" y="117"/>
                  </a:lnTo>
                  <a:lnTo>
                    <a:pt x="191" y="98"/>
                  </a:lnTo>
                  <a:lnTo>
                    <a:pt x="182" y="66"/>
                  </a:lnTo>
                  <a:lnTo>
                    <a:pt x="177" y="52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73" y="14"/>
                  </a:lnTo>
                  <a:lnTo>
                    <a:pt x="168" y="0"/>
                  </a:lnTo>
                  <a:lnTo>
                    <a:pt x="121" y="19"/>
                  </a:lnTo>
                  <a:lnTo>
                    <a:pt x="93" y="24"/>
                  </a:lnTo>
                  <a:lnTo>
                    <a:pt x="65" y="28"/>
                  </a:lnTo>
                  <a:lnTo>
                    <a:pt x="56" y="19"/>
                  </a:lnTo>
                  <a:lnTo>
                    <a:pt x="9" y="42"/>
                  </a:lnTo>
                  <a:lnTo>
                    <a:pt x="5" y="10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126" y="276"/>
                  </a:lnTo>
                  <a:lnTo>
                    <a:pt x="182" y="295"/>
                  </a:lnTo>
                  <a:lnTo>
                    <a:pt x="229" y="290"/>
                  </a:lnTo>
                  <a:lnTo>
                    <a:pt x="233" y="29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7" name="Freeform 77"/>
            <p:cNvSpPr>
              <a:spLocks noEditPoints="1"/>
            </p:cNvSpPr>
            <p:nvPr/>
          </p:nvSpPr>
          <p:spPr bwMode="auto">
            <a:xfrm>
              <a:off x="2888" y="2657"/>
              <a:ext cx="61" cy="66"/>
            </a:xfrm>
            <a:custGeom>
              <a:avLst/>
              <a:gdLst/>
              <a:ahLst/>
              <a:cxnLst>
                <a:cxn ang="0">
                  <a:pos x="19" y="66"/>
                </a:cxn>
                <a:cxn ang="0">
                  <a:pos x="28" y="61"/>
                </a:cxn>
                <a:cxn ang="0">
                  <a:pos x="51" y="66"/>
                </a:cxn>
                <a:cxn ang="0">
                  <a:pos x="61" y="14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19" y="14"/>
                </a:cxn>
                <a:cxn ang="0">
                  <a:pos x="19" y="9"/>
                </a:cxn>
                <a:cxn ang="0">
                  <a:pos x="9" y="0"/>
                </a:cxn>
                <a:cxn ang="0">
                  <a:pos x="0" y="5"/>
                </a:cxn>
                <a:cxn ang="0">
                  <a:pos x="14" y="14"/>
                </a:cxn>
                <a:cxn ang="0">
                  <a:pos x="19" y="9"/>
                </a:cxn>
                <a:cxn ang="0">
                  <a:pos x="19" y="9"/>
                </a:cxn>
                <a:cxn ang="0">
                  <a:pos x="14" y="23"/>
                </a:cxn>
                <a:cxn ang="0">
                  <a:pos x="5" y="14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9" y="33"/>
                </a:cxn>
                <a:cxn ang="0">
                  <a:pos x="14" y="23"/>
                </a:cxn>
                <a:cxn ang="0">
                  <a:pos x="28" y="19"/>
                </a:cxn>
                <a:cxn ang="0">
                  <a:pos x="37" y="33"/>
                </a:cxn>
                <a:cxn ang="0">
                  <a:pos x="28" y="19"/>
                </a:cxn>
                <a:cxn ang="0">
                  <a:pos x="51" y="33"/>
                </a:cxn>
                <a:cxn ang="0">
                  <a:pos x="47" y="19"/>
                </a:cxn>
                <a:cxn ang="0">
                  <a:pos x="51" y="33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4" y="37"/>
                </a:cxn>
                <a:cxn ang="0">
                  <a:pos x="9" y="33"/>
                </a:cxn>
                <a:cxn ang="0">
                  <a:pos x="0" y="5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8" y="37"/>
                </a:cxn>
                <a:cxn ang="0">
                  <a:pos x="37" y="51"/>
                </a:cxn>
                <a:cxn ang="0">
                  <a:pos x="28" y="51"/>
                </a:cxn>
                <a:cxn ang="0">
                  <a:pos x="51" y="37"/>
                </a:cxn>
                <a:cxn ang="0">
                  <a:pos x="47" y="51"/>
                </a:cxn>
                <a:cxn ang="0">
                  <a:pos x="47" y="37"/>
                </a:cxn>
              </a:cxnLst>
              <a:rect l="0" t="0" r="r" b="b"/>
              <a:pathLst>
                <a:path w="61" h="66">
                  <a:moveTo>
                    <a:pt x="19" y="14"/>
                  </a:moveTo>
                  <a:lnTo>
                    <a:pt x="19" y="66"/>
                  </a:lnTo>
                  <a:lnTo>
                    <a:pt x="28" y="66"/>
                  </a:lnTo>
                  <a:lnTo>
                    <a:pt x="28" y="61"/>
                  </a:lnTo>
                  <a:lnTo>
                    <a:pt x="51" y="61"/>
                  </a:lnTo>
                  <a:lnTo>
                    <a:pt x="51" y="66"/>
                  </a:lnTo>
                  <a:lnTo>
                    <a:pt x="61" y="66"/>
                  </a:lnTo>
                  <a:lnTo>
                    <a:pt x="61" y="14"/>
                  </a:lnTo>
                  <a:lnTo>
                    <a:pt x="47" y="1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19" y="14"/>
                  </a:lnTo>
                  <a:lnTo>
                    <a:pt x="19" y="14"/>
                  </a:lnTo>
                  <a:close/>
                  <a:moveTo>
                    <a:pt x="19" y="9"/>
                  </a:moveTo>
                  <a:lnTo>
                    <a:pt x="19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close/>
                  <a:moveTo>
                    <a:pt x="14" y="23"/>
                  </a:moveTo>
                  <a:lnTo>
                    <a:pt x="14" y="2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close/>
                  <a:moveTo>
                    <a:pt x="28" y="19"/>
                  </a:moveTo>
                  <a:lnTo>
                    <a:pt x="37" y="19"/>
                  </a:lnTo>
                  <a:lnTo>
                    <a:pt x="37" y="33"/>
                  </a:lnTo>
                  <a:lnTo>
                    <a:pt x="28" y="33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51" y="33"/>
                  </a:moveTo>
                  <a:lnTo>
                    <a:pt x="47" y="33"/>
                  </a:lnTo>
                  <a:lnTo>
                    <a:pt x="47" y="19"/>
                  </a:lnTo>
                  <a:lnTo>
                    <a:pt x="51" y="19"/>
                  </a:lnTo>
                  <a:lnTo>
                    <a:pt x="51" y="33"/>
                  </a:lnTo>
                  <a:lnTo>
                    <a:pt x="51" y="33"/>
                  </a:lnTo>
                  <a:close/>
                  <a:moveTo>
                    <a:pt x="9" y="66"/>
                  </a:moveTo>
                  <a:lnTo>
                    <a:pt x="9" y="66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close/>
                  <a:moveTo>
                    <a:pt x="28" y="51"/>
                  </a:moveTo>
                  <a:lnTo>
                    <a:pt x="28" y="37"/>
                  </a:lnTo>
                  <a:lnTo>
                    <a:pt x="37" y="37"/>
                  </a:lnTo>
                  <a:lnTo>
                    <a:pt x="37" y="51"/>
                  </a:lnTo>
                  <a:lnTo>
                    <a:pt x="28" y="51"/>
                  </a:lnTo>
                  <a:lnTo>
                    <a:pt x="28" y="51"/>
                  </a:lnTo>
                  <a:close/>
                  <a:moveTo>
                    <a:pt x="47" y="37"/>
                  </a:moveTo>
                  <a:lnTo>
                    <a:pt x="51" y="37"/>
                  </a:lnTo>
                  <a:lnTo>
                    <a:pt x="51" y="51"/>
                  </a:lnTo>
                  <a:lnTo>
                    <a:pt x="47" y="51"/>
                  </a:lnTo>
                  <a:lnTo>
                    <a:pt x="47" y="37"/>
                  </a:lnTo>
                  <a:lnTo>
                    <a:pt x="47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8" name="Freeform 78"/>
            <p:cNvSpPr>
              <a:spLocks noEditPoints="1"/>
            </p:cNvSpPr>
            <p:nvPr/>
          </p:nvSpPr>
          <p:spPr bwMode="auto">
            <a:xfrm>
              <a:off x="2907" y="2751"/>
              <a:ext cx="70" cy="70"/>
            </a:xfrm>
            <a:custGeom>
              <a:avLst/>
              <a:gdLst/>
              <a:ahLst/>
              <a:cxnLst>
                <a:cxn ang="0">
                  <a:pos x="42" y="28"/>
                </a:cxn>
                <a:cxn ang="0">
                  <a:pos x="42" y="9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7" y="0"/>
                </a:cxn>
                <a:cxn ang="0">
                  <a:pos x="28" y="0"/>
                </a:cxn>
                <a:cxn ang="0">
                  <a:pos x="28" y="28"/>
                </a:cxn>
                <a:cxn ang="0">
                  <a:pos x="65" y="23"/>
                </a:cxn>
                <a:cxn ang="0">
                  <a:pos x="51" y="4"/>
                </a:cxn>
                <a:cxn ang="0">
                  <a:pos x="42" y="14"/>
                </a:cxn>
                <a:cxn ang="0">
                  <a:pos x="56" y="32"/>
                </a:cxn>
                <a:cxn ang="0">
                  <a:pos x="14" y="32"/>
                </a:cxn>
                <a:cxn ang="0">
                  <a:pos x="18" y="23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23" y="9"/>
                </a:cxn>
                <a:cxn ang="0">
                  <a:pos x="14" y="9"/>
                </a:cxn>
                <a:cxn ang="0">
                  <a:pos x="4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8" y="46"/>
                </a:cxn>
                <a:cxn ang="0">
                  <a:pos x="28" y="51"/>
                </a:cxn>
                <a:cxn ang="0">
                  <a:pos x="0" y="60"/>
                </a:cxn>
                <a:cxn ang="0">
                  <a:pos x="9" y="70"/>
                </a:cxn>
                <a:cxn ang="0">
                  <a:pos x="23" y="65"/>
                </a:cxn>
                <a:cxn ang="0">
                  <a:pos x="37" y="56"/>
                </a:cxn>
                <a:cxn ang="0">
                  <a:pos x="65" y="70"/>
                </a:cxn>
                <a:cxn ang="0">
                  <a:pos x="70" y="60"/>
                </a:cxn>
                <a:cxn ang="0">
                  <a:pos x="51" y="56"/>
                </a:cxn>
                <a:cxn ang="0">
                  <a:pos x="42" y="51"/>
                </a:cxn>
                <a:cxn ang="0">
                  <a:pos x="42" y="46"/>
                </a:cxn>
                <a:cxn ang="0">
                  <a:pos x="65" y="37"/>
                </a:cxn>
                <a:cxn ang="0">
                  <a:pos x="42" y="37"/>
                </a:cxn>
                <a:cxn ang="0">
                  <a:pos x="42" y="32"/>
                </a:cxn>
                <a:cxn ang="0">
                  <a:pos x="42" y="32"/>
                </a:cxn>
                <a:cxn ang="0">
                  <a:pos x="37" y="32"/>
                </a:cxn>
                <a:cxn ang="0">
                  <a:pos x="28" y="32"/>
                </a:cxn>
                <a:cxn ang="0">
                  <a:pos x="4" y="37"/>
                </a:cxn>
                <a:cxn ang="0">
                  <a:pos x="4" y="46"/>
                </a:cxn>
              </a:cxnLst>
              <a:rect l="0" t="0" r="r" b="b"/>
              <a:pathLst>
                <a:path w="70" h="70">
                  <a:moveTo>
                    <a:pt x="28" y="28"/>
                  </a:moveTo>
                  <a:lnTo>
                    <a:pt x="42" y="28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28"/>
                  </a:lnTo>
                  <a:lnTo>
                    <a:pt x="28" y="28"/>
                  </a:lnTo>
                  <a:close/>
                  <a:moveTo>
                    <a:pt x="56" y="32"/>
                  </a:moveTo>
                  <a:lnTo>
                    <a:pt x="65" y="23"/>
                  </a:lnTo>
                  <a:lnTo>
                    <a:pt x="65" y="23"/>
                  </a:lnTo>
                  <a:lnTo>
                    <a:pt x="51" y="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close/>
                  <a:moveTo>
                    <a:pt x="14" y="32"/>
                  </a:moveTo>
                  <a:lnTo>
                    <a:pt x="14" y="3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close/>
                  <a:moveTo>
                    <a:pt x="4" y="46"/>
                  </a:moveTo>
                  <a:lnTo>
                    <a:pt x="28" y="46"/>
                  </a:lnTo>
                  <a:lnTo>
                    <a:pt x="28" y="46"/>
                  </a:lnTo>
                  <a:lnTo>
                    <a:pt x="28" y="51"/>
                  </a:lnTo>
                  <a:lnTo>
                    <a:pt x="18" y="5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23" y="65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6" y="65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51" y="56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46"/>
                  </a:lnTo>
                  <a:lnTo>
                    <a:pt x="65" y="46"/>
                  </a:lnTo>
                  <a:lnTo>
                    <a:pt x="65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46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9" name="Freeform 79"/>
            <p:cNvSpPr>
              <a:spLocks noEditPoints="1"/>
            </p:cNvSpPr>
            <p:nvPr/>
          </p:nvSpPr>
          <p:spPr bwMode="auto">
            <a:xfrm>
              <a:off x="2930" y="2858"/>
              <a:ext cx="65" cy="56"/>
            </a:xfrm>
            <a:custGeom>
              <a:avLst/>
              <a:gdLst/>
              <a:ahLst/>
              <a:cxnLst>
                <a:cxn ang="0">
                  <a:pos x="9" y="56"/>
                </a:cxn>
                <a:cxn ang="0">
                  <a:pos x="9" y="51"/>
                </a:cxn>
                <a:cxn ang="0">
                  <a:pos x="19" y="51"/>
                </a:cxn>
                <a:cxn ang="0">
                  <a:pos x="19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65" y="56"/>
                </a:cxn>
                <a:cxn ang="0">
                  <a:pos x="65" y="51"/>
                </a:cxn>
                <a:cxn ang="0">
                  <a:pos x="51" y="51"/>
                </a:cxn>
                <a:cxn ang="0">
                  <a:pos x="51" y="28"/>
                </a:cxn>
                <a:cxn ang="0">
                  <a:pos x="61" y="28"/>
                </a:cxn>
                <a:cxn ang="0">
                  <a:pos x="61" y="23"/>
                </a:cxn>
                <a:cxn ang="0">
                  <a:pos x="51" y="23"/>
                </a:cxn>
                <a:cxn ang="0">
                  <a:pos x="51" y="5"/>
                </a:cxn>
                <a:cxn ang="0">
                  <a:pos x="65" y="5"/>
                </a:cxn>
                <a:cxn ang="0">
                  <a:pos x="65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0" y="56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42" y="23"/>
                </a:cxn>
                <a:cxn ang="0">
                  <a:pos x="28" y="23"/>
                </a:cxn>
                <a:cxn ang="0">
                  <a:pos x="28" y="28"/>
                </a:cxn>
                <a:cxn ang="0">
                  <a:pos x="42" y="28"/>
                </a:cxn>
                <a:cxn ang="0">
                  <a:pos x="42" y="51"/>
                </a:cxn>
                <a:cxn ang="0">
                  <a:pos x="28" y="51"/>
                </a:cxn>
                <a:cxn ang="0">
                  <a:pos x="28" y="5"/>
                </a:cxn>
                <a:cxn ang="0">
                  <a:pos x="42" y="5"/>
                </a:cxn>
                <a:cxn ang="0">
                  <a:pos x="42" y="23"/>
                </a:cxn>
                <a:cxn ang="0">
                  <a:pos x="42" y="23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23"/>
                </a:cxn>
                <a:cxn ang="0">
                  <a:pos x="9" y="23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19" y="28"/>
                </a:cxn>
                <a:cxn ang="0">
                  <a:pos x="19" y="42"/>
                </a:cxn>
                <a:cxn ang="0">
                  <a:pos x="9" y="42"/>
                </a:cxn>
                <a:cxn ang="0">
                  <a:pos x="9" y="28"/>
                </a:cxn>
                <a:cxn ang="0">
                  <a:pos x="19" y="28"/>
                </a:cxn>
                <a:cxn ang="0">
                  <a:pos x="19" y="28"/>
                </a:cxn>
              </a:cxnLst>
              <a:rect l="0" t="0" r="r" b="b"/>
              <a:pathLst>
                <a:path w="65" h="56">
                  <a:moveTo>
                    <a:pt x="9" y="56"/>
                  </a:moveTo>
                  <a:lnTo>
                    <a:pt x="9" y="51"/>
                  </a:lnTo>
                  <a:lnTo>
                    <a:pt x="19" y="51"/>
                  </a:lnTo>
                  <a:lnTo>
                    <a:pt x="19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65" y="56"/>
                  </a:lnTo>
                  <a:lnTo>
                    <a:pt x="65" y="51"/>
                  </a:lnTo>
                  <a:lnTo>
                    <a:pt x="51" y="51"/>
                  </a:lnTo>
                  <a:lnTo>
                    <a:pt x="51" y="28"/>
                  </a:lnTo>
                  <a:lnTo>
                    <a:pt x="61" y="28"/>
                  </a:lnTo>
                  <a:lnTo>
                    <a:pt x="61" y="23"/>
                  </a:lnTo>
                  <a:lnTo>
                    <a:pt x="51" y="23"/>
                  </a:lnTo>
                  <a:lnTo>
                    <a:pt x="51" y="5"/>
                  </a:lnTo>
                  <a:lnTo>
                    <a:pt x="65" y="5"/>
                  </a:lnTo>
                  <a:lnTo>
                    <a:pt x="6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9" y="56"/>
                  </a:lnTo>
                  <a:lnTo>
                    <a:pt x="9" y="56"/>
                  </a:lnTo>
                  <a:close/>
                  <a:moveTo>
                    <a:pt x="42" y="23"/>
                  </a:moveTo>
                  <a:lnTo>
                    <a:pt x="28" y="23"/>
                  </a:lnTo>
                  <a:lnTo>
                    <a:pt x="28" y="28"/>
                  </a:lnTo>
                  <a:lnTo>
                    <a:pt x="42" y="28"/>
                  </a:lnTo>
                  <a:lnTo>
                    <a:pt x="42" y="51"/>
                  </a:lnTo>
                  <a:lnTo>
                    <a:pt x="28" y="51"/>
                  </a:lnTo>
                  <a:lnTo>
                    <a:pt x="28" y="5"/>
                  </a:lnTo>
                  <a:lnTo>
                    <a:pt x="42" y="5"/>
                  </a:lnTo>
                  <a:lnTo>
                    <a:pt x="42" y="23"/>
                  </a:lnTo>
                  <a:lnTo>
                    <a:pt x="42" y="23"/>
                  </a:lnTo>
                  <a:close/>
                  <a:moveTo>
                    <a:pt x="9" y="9"/>
                  </a:moveTo>
                  <a:lnTo>
                    <a:pt x="19" y="9"/>
                  </a:lnTo>
                  <a:lnTo>
                    <a:pt x="19" y="23"/>
                  </a:lnTo>
                  <a:lnTo>
                    <a:pt x="9" y="23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19" y="28"/>
                  </a:moveTo>
                  <a:lnTo>
                    <a:pt x="19" y="42"/>
                  </a:lnTo>
                  <a:lnTo>
                    <a:pt x="9" y="42"/>
                  </a:lnTo>
                  <a:lnTo>
                    <a:pt x="9" y="28"/>
                  </a:lnTo>
                  <a:lnTo>
                    <a:pt x="19" y="28"/>
                  </a:lnTo>
                  <a:lnTo>
                    <a:pt x="19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0" name="Freeform 80"/>
            <p:cNvSpPr>
              <a:spLocks noEditPoints="1"/>
            </p:cNvSpPr>
            <p:nvPr/>
          </p:nvSpPr>
          <p:spPr bwMode="auto">
            <a:xfrm>
              <a:off x="2953" y="2951"/>
              <a:ext cx="61" cy="66"/>
            </a:xfrm>
            <a:custGeom>
              <a:avLst/>
              <a:gdLst/>
              <a:ahLst/>
              <a:cxnLst>
                <a:cxn ang="0">
                  <a:pos x="61" y="66"/>
                </a:cxn>
                <a:cxn ang="0">
                  <a:pos x="61" y="56"/>
                </a:cxn>
                <a:cxn ang="0">
                  <a:pos x="10" y="56"/>
                </a:cxn>
                <a:cxn ang="0">
                  <a:pos x="10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6" y="47"/>
                </a:cxn>
                <a:cxn ang="0">
                  <a:pos x="56" y="47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2" y="24"/>
                </a:cxn>
                <a:cxn ang="0">
                  <a:pos x="52" y="24"/>
                </a:cxn>
                <a:cxn ang="0">
                  <a:pos x="52" y="19"/>
                </a:cxn>
                <a:cxn ang="0">
                  <a:pos x="52" y="19"/>
                </a:cxn>
                <a:cxn ang="0">
                  <a:pos x="42" y="14"/>
                </a:cxn>
                <a:cxn ang="0">
                  <a:pos x="42" y="14"/>
                </a:cxn>
                <a:cxn ang="0">
                  <a:pos x="33" y="28"/>
                </a:cxn>
                <a:cxn ang="0">
                  <a:pos x="33" y="28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19" y="19"/>
                </a:cxn>
                <a:cxn ang="0">
                  <a:pos x="19" y="19"/>
                </a:cxn>
                <a:cxn ang="0">
                  <a:pos x="14" y="24"/>
                </a:cxn>
                <a:cxn ang="0">
                  <a:pos x="14" y="24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19" y="56"/>
                </a:cxn>
                <a:cxn ang="0">
                  <a:pos x="19" y="56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2" y="52"/>
                </a:cxn>
              </a:cxnLst>
              <a:rect l="0" t="0" r="r" b="b"/>
              <a:pathLst>
                <a:path w="61" h="66">
                  <a:moveTo>
                    <a:pt x="61" y="66"/>
                  </a:moveTo>
                  <a:lnTo>
                    <a:pt x="61" y="56"/>
                  </a:lnTo>
                  <a:lnTo>
                    <a:pt x="10" y="56"/>
                  </a:lnTo>
                  <a:lnTo>
                    <a:pt x="10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61" y="66"/>
                  </a:lnTo>
                  <a:lnTo>
                    <a:pt x="61" y="66"/>
                  </a:lnTo>
                  <a:close/>
                  <a:moveTo>
                    <a:pt x="52" y="52"/>
                  </a:moveTo>
                  <a:lnTo>
                    <a:pt x="52" y="52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1" name="Freeform 81"/>
            <p:cNvSpPr>
              <a:spLocks noEditPoints="1"/>
            </p:cNvSpPr>
            <p:nvPr/>
          </p:nvSpPr>
          <p:spPr bwMode="auto">
            <a:xfrm>
              <a:off x="1725" y="1620"/>
              <a:ext cx="103" cy="9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9"/>
                </a:cxn>
                <a:cxn ang="0">
                  <a:pos x="84" y="9"/>
                </a:cxn>
                <a:cxn ang="0">
                  <a:pos x="84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28" y="56"/>
                </a:cxn>
                <a:cxn ang="0">
                  <a:pos x="23" y="65"/>
                </a:cxn>
                <a:cxn ang="0">
                  <a:pos x="14" y="75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28" y="84"/>
                </a:cxn>
                <a:cxn ang="0">
                  <a:pos x="37" y="70"/>
                </a:cxn>
                <a:cxn ang="0">
                  <a:pos x="37" y="70"/>
                </a:cxn>
                <a:cxn ang="0">
                  <a:pos x="42" y="61"/>
                </a:cxn>
                <a:cxn ang="0">
                  <a:pos x="42" y="37"/>
                </a:cxn>
                <a:cxn ang="0">
                  <a:pos x="56" y="37"/>
                </a:cxn>
                <a:cxn ang="0">
                  <a:pos x="56" y="79"/>
                </a:cxn>
                <a:cxn ang="0">
                  <a:pos x="56" y="79"/>
                </a:cxn>
                <a:cxn ang="0">
                  <a:pos x="56" y="84"/>
                </a:cxn>
                <a:cxn ang="0">
                  <a:pos x="70" y="89"/>
                </a:cxn>
                <a:cxn ang="0">
                  <a:pos x="84" y="89"/>
                </a:cxn>
                <a:cxn ang="0">
                  <a:pos x="84" y="89"/>
                </a:cxn>
                <a:cxn ang="0">
                  <a:pos x="93" y="89"/>
                </a:cxn>
                <a:cxn ang="0">
                  <a:pos x="98" y="84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84" y="75"/>
                </a:cxn>
                <a:cxn ang="0">
                  <a:pos x="79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0"/>
                </a:cxn>
                <a:cxn ang="0">
                  <a:pos x="70" y="37"/>
                </a:cxn>
                <a:cxn ang="0">
                  <a:pos x="98" y="37"/>
                </a:cxn>
                <a:cxn ang="0">
                  <a:pos x="98" y="23"/>
                </a:cxn>
                <a:cxn ang="0">
                  <a:pos x="5" y="23"/>
                </a:cxn>
                <a:cxn ang="0">
                  <a:pos x="5" y="37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28" y="42"/>
                </a:cxn>
              </a:cxnLst>
              <a:rect l="0" t="0" r="r" b="b"/>
              <a:pathLst>
                <a:path w="103" h="93">
                  <a:moveTo>
                    <a:pt x="14" y="0"/>
                  </a:moveTo>
                  <a:lnTo>
                    <a:pt x="14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14" y="0"/>
                  </a:lnTo>
                  <a:lnTo>
                    <a:pt x="14" y="0"/>
                  </a:lnTo>
                  <a:close/>
                  <a:moveTo>
                    <a:pt x="28" y="42"/>
                  </a:moveTo>
                  <a:lnTo>
                    <a:pt x="28" y="42"/>
                  </a:lnTo>
                  <a:lnTo>
                    <a:pt x="28" y="56"/>
                  </a:lnTo>
                  <a:lnTo>
                    <a:pt x="23" y="65"/>
                  </a:lnTo>
                  <a:lnTo>
                    <a:pt x="14" y="75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28" y="84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42" y="61"/>
                  </a:lnTo>
                  <a:lnTo>
                    <a:pt x="42" y="37"/>
                  </a:lnTo>
                  <a:lnTo>
                    <a:pt x="56" y="37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84"/>
                  </a:lnTo>
                  <a:lnTo>
                    <a:pt x="70" y="89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93" y="89"/>
                  </a:lnTo>
                  <a:lnTo>
                    <a:pt x="98" y="84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84" y="75"/>
                  </a:lnTo>
                  <a:lnTo>
                    <a:pt x="79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0"/>
                  </a:lnTo>
                  <a:lnTo>
                    <a:pt x="70" y="37"/>
                  </a:lnTo>
                  <a:lnTo>
                    <a:pt x="98" y="37"/>
                  </a:lnTo>
                  <a:lnTo>
                    <a:pt x="98" y="23"/>
                  </a:lnTo>
                  <a:lnTo>
                    <a:pt x="5" y="23"/>
                  </a:lnTo>
                  <a:lnTo>
                    <a:pt x="5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2" name="Freeform 82"/>
            <p:cNvSpPr>
              <a:spLocks noEditPoints="1"/>
            </p:cNvSpPr>
            <p:nvPr/>
          </p:nvSpPr>
          <p:spPr bwMode="auto">
            <a:xfrm>
              <a:off x="1963" y="1611"/>
              <a:ext cx="94" cy="102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14" y="0"/>
                </a:cxn>
                <a:cxn ang="0">
                  <a:pos x="5" y="9"/>
                </a:cxn>
                <a:cxn ang="0">
                  <a:pos x="5" y="74"/>
                </a:cxn>
                <a:cxn ang="0">
                  <a:pos x="0" y="84"/>
                </a:cxn>
                <a:cxn ang="0">
                  <a:pos x="5" y="98"/>
                </a:cxn>
                <a:cxn ang="0">
                  <a:pos x="9" y="93"/>
                </a:cxn>
                <a:cxn ang="0">
                  <a:pos x="33" y="84"/>
                </a:cxn>
                <a:cxn ang="0">
                  <a:pos x="42" y="84"/>
                </a:cxn>
                <a:cxn ang="0">
                  <a:pos x="37" y="93"/>
                </a:cxn>
                <a:cxn ang="0">
                  <a:pos x="47" y="102"/>
                </a:cxn>
                <a:cxn ang="0">
                  <a:pos x="61" y="84"/>
                </a:cxn>
                <a:cxn ang="0">
                  <a:pos x="80" y="65"/>
                </a:cxn>
                <a:cxn ang="0">
                  <a:pos x="80" y="84"/>
                </a:cxn>
                <a:cxn ang="0">
                  <a:pos x="65" y="88"/>
                </a:cxn>
                <a:cxn ang="0">
                  <a:pos x="70" y="102"/>
                </a:cxn>
                <a:cxn ang="0">
                  <a:pos x="89" y="98"/>
                </a:cxn>
                <a:cxn ang="0">
                  <a:pos x="94" y="98"/>
                </a:cxn>
                <a:cxn ang="0">
                  <a:pos x="94" y="4"/>
                </a:cxn>
                <a:cxn ang="0">
                  <a:pos x="51" y="56"/>
                </a:cxn>
                <a:cxn ang="0">
                  <a:pos x="47" y="79"/>
                </a:cxn>
                <a:cxn ang="0">
                  <a:pos x="42" y="65"/>
                </a:cxn>
                <a:cxn ang="0">
                  <a:pos x="37" y="60"/>
                </a:cxn>
                <a:cxn ang="0">
                  <a:pos x="47" y="9"/>
                </a:cxn>
                <a:cxn ang="0">
                  <a:pos x="33" y="9"/>
                </a:cxn>
                <a:cxn ang="0">
                  <a:pos x="33" y="9"/>
                </a:cxn>
                <a:cxn ang="0">
                  <a:pos x="33" y="0"/>
                </a:cxn>
                <a:cxn ang="0">
                  <a:pos x="65" y="18"/>
                </a:cxn>
                <a:cxn ang="0">
                  <a:pos x="80" y="32"/>
                </a:cxn>
                <a:cxn ang="0">
                  <a:pos x="65" y="18"/>
                </a:cxn>
                <a:cxn ang="0">
                  <a:pos x="33" y="23"/>
                </a:cxn>
                <a:cxn ang="0">
                  <a:pos x="19" y="32"/>
                </a:cxn>
                <a:cxn ang="0">
                  <a:pos x="33" y="23"/>
                </a:cxn>
                <a:cxn ang="0">
                  <a:pos x="33" y="42"/>
                </a:cxn>
                <a:cxn ang="0">
                  <a:pos x="19" y="51"/>
                </a:cxn>
                <a:cxn ang="0">
                  <a:pos x="33" y="42"/>
                </a:cxn>
                <a:cxn ang="0">
                  <a:pos x="80" y="42"/>
                </a:cxn>
                <a:cxn ang="0">
                  <a:pos x="65" y="56"/>
                </a:cxn>
                <a:cxn ang="0">
                  <a:pos x="80" y="42"/>
                </a:cxn>
                <a:cxn ang="0">
                  <a:pos x="28" y="70"/>
                </a:cxn>
                <a:cxn ang="0">
                  <a:pos x="19" y="79"/>
                </a:cxn>
                <a:cxn ang="0">
                  <a:pos x="33" y="60"/>
                </a:cxn>
                <a:cxn ang="0">
                  <a:pos x="23" y="65"/>
                </a:cxn>
                <a:cxn ang="0">
                  <a:pos x="28" y="70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9"/>
                  </a:lnTo>
                  <a:lnTo>
                    <a:pt x="5" y="9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" y="98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7" y="88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61" y="84"/>
                  </a:lnTo>
                  <a:lnTo>
                    <a:pt x="65" y="65"/>
                  </a:lnTo>
                  <a:lnTo>
                    <a:pt x="80" y="65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7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94" y="98"/>
                  </a:lnTo>
                  <a:lnTo>
                    <a:pt x="94" y="88"/>
                  </a:lnTo>
                  <a:lnTo>
                    <a:pt x="94" y="4"/>
                  </a:lnTo>
                  <a:lnTo>
                    <a:pt x="51" y="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7" y="60"/>
                  </a:lnTo>
                  <a:lnTo>
                    <a:pt x="47" y="60"/>
                  </a:lnTo>
                  <a:lnTo>
                    <a:pt x="47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65" y="18"/>
                  </a:moveTo>
                  <a:lnTo>
                    <a:pt x="80" y="18"/>
                  </a:lnTo>
                  <a:lnTo>
                    <a:pt x="80" y="32"/>
                  </a:lnTo>
                  <a:lnTo>
                    <a:pt x="65" y="32"/>
                  </a:lnTo>
                  <a:lnTo>
                    <a:pt x="65" y="18"/>
                  </a:lnTo>
                  <a:lnTo>
                    <a:pt x="65" y="18"/>
                  </a:lnTo>
                  <a:close/>
                  <a:moveTo>
                    <a:pt x="33" y="23"/>
                  </a:moveTo>
                  <a:lnTo>
                    <a:pt x="33" y="32"/>
                  </a:lnTo>
                  <a:lnTo>
                    <a:pt x="19" y="32"/>
                  </a:lnTo>
                  <a:lnTo>
                    <a:pt x="19" y="23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3" y="42"/>
                  </a:moveTo>
                  <a:lnTo>
                    <a:pt x="33" y="51"/>
                  </a:lnTo>
                  <a:lnTo>
                    <a:pt x="19" y="51"/>
                  </a:lnTo>
                  <a:lnTo>
                    <a:pt x="19" y="42"/>
                  </a:lnTo>
                  <a:lnTo>
                    <a:pt x="33" y="42"/>
                  </a:lnTo>
                  <a:lnTo>
                    <a:pt x="33" y="42"/>
                  </a:lnTo>
                  <a:close/>
                  <a:moveTo>
                    <a:pt x="80" y="42"/>
                  </a:moveTo>
                  <a:lnTo>
                    <a:pt x="80" y="56"/>
                  </a:lnTo>
                  <a:lnTo>
                    <a:pt x="65" y="56"/>
                  </a:lnTo>
                  <a:lnTo>
                    <a:pt x="65" y="42"/>
                  </a:lnTo>
                  <a:lnTo>
                    <a:pt x="80" y="42"/>
                  </a:lnTo>
                  <a:lnTo>
                    <a:pt x="80" y="42"/>
                  </a:lnTo>
                  <a:close/>
                  <a:moveTo>
                    <a:pt x="28" y="70"/>
                  </a:moveTo>
                  <a:lnTo>
                    <a:pt x="28" y="70"/>
                  </a:lnTo>
                  <a:lnTo>
                    <a:pt x="19" y="79"/>
                  </a:lnTo>
                  <a:lnTo>
                    <a:pt x="19" y="60"/>
                  </a:lnTo>
                  <a:lnTo>
                    <a:pt x="33" y="60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3" name="Freeform 83"/>
            <p:cNvSpPr>
              <a:spLocks noEditPoints="1"/>
            </p:cNvSpPr>
            <p:nvPr/>
          </p:nvSpPr>
          <p:spPr bwMode="auto">
            <a:xfrm>
              <a:off x="2206" y="1615"/>
              <a:ext cx="89" cy="94"/>
            </a:xfrm>
            <a:custGeom>
              <a:avLst/>
              <a:gdLst/>
              <a:ahLst/>
              <a:cxnLst>
                <a:cxn ang="0">
                  <a:pos x="89" y="94"/>
                </a:cxn>
                <a:cxn ang="0">
                  <a:pos x="89" y="80"/>
                </a:cxn>
                <a:cxn ang="0">
                  <a:pos x="14" y="80"/>
                </a:cxn>
                <a:cxn ang="0">
                  <a:pos x="14" y="14"/>
                </a:cxn>
                <a:cxn ang="0">
                  <a:pos x="84" y="14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4"/>
                </a:cxn>
                <a:cxn ang="0">
                  <a:pos x="89" y="94"/>
                </a:cxn>
                <a:cxn ang="0">
                  <a:pos x="89" y="94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9" y="70"/>
                </a:cxn>
                <a:cxn ang="0">
                  <a:pos x="79" y="70"/>
                </a:cxn>
                <a:cxn ang="0">
                  <a:pos x="61" y="47"/>
                </a:cxn>
                <a:cxn ang="0">
                  <a:pos x="61" y="47"/>
                </a:cxn>
                <a:cxn ang="0">
                  <a:pos x="75" y="28"/>
                </a:cxn>
                <a:cxn ang="0">
                  <a:pos x="75" y="28"/>
                </a:cxn>
                <a:cxn ang="0">
                  <a:pos x="75" y="24"/>
                </a:cxn>
                <a:cxn ang="0">
                  <a:pos x="75" y="24"/>
                </a:cxn>
                <a:cxn ang="0">
                  <a:pos x="61" y="19"/>
                </a:cxn>
                <a:cxn ang="0">
                  <a:pos x="61" y="19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19" y="70"/>
                </a:cxn>
                <a:cxn ang="0">
                  <a:pos x="19" y="70"/>
                </a:cxn>
                <a:cxn ang="0">
                  <a:pos x="28" y="80"/>
                </a:cxn>
                <a:cxn ang="0">
                  <a:pos x="28" y="80"/>
                </a:cxn>
                <a:cxn ang="0">
                  <a:pos x="51" y="56"/>
                </a:cxn>
                <a:cxn ang="0">
                  <a:pos x="51" y="56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5" y="75"/>
                </a:cxn>
              </a:cxnLst>
              <a:rect l="0" t="0" r="r" b="b"/>
              <a:pathLst>
                <a:path w="89" h="94">
                  <a:moveTo>
                    <a:pt x="89" y="94"/>
                  </a:moveTo>
                  <a:lnTo>
                    <a:pt x="89" y="80"/>
                  </a:lnTo>
                  <a:lnTo>
                    <a:pt x="14" y="80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89" y="94"/>
                  </a:lnTo>
                  <a:lnTo>
                    <a:pt x="89" y="94"/>
                  </a:lnTo>
                  <a:close/>
                  <a:moveTo>
                    <a:pt x="75" y="75"/>
                  </a:moveTo>
                  <a:lnTo>
                    <a:pt x="75" y="75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4" name="Freeform 84"/>
            <p:cNvSpPr>
              <a:spLocks/>
            </p:cNvSpPr>
            <p:nvPr/>
          </p:nvSpPr>
          <p:spPr bwMode="auto">
            <a:xfrm>
              <a:off x="3341" y="1475"/>
              <a:ext cx="107" cy="103"/>
            </a:xfrm>
            <a:custGeom>
              <a:avLst/>
              <a:gdLst/>
              <a:ahLst/>
              <a:cxnLst>
                <a:cxn ang="0">
                  <a:pos x="42" y="42"/>
                </a:cxn>
                <a:cxn ang="0">
                  <a:pos x="42" y="42"/>
                </a:cxn>
                <a:cxn ang="0">
                  <a:pos x="42" y="56"/>
                </a:cxn>
                <a:cxn ang="0">
                  <a:pos x="33" y="70"/>
                </a:cxn>
                <a:cxn ang="0">
                  <a:pos x="19" y="80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14" y="103"/>
                </a:cxn>
                <a:cxn ang="0">
                  <a:pos x="14" y="103"/>
                </a:cxn>
                <a:cxn ang="0">
                  <a:pos x="42" y="84"/>
                </a:cxn>
                <a:cxn ang="0">
                  <a:pos x="47" y="75"/>
                </a:cxn>
                <a:cxn ang="0">
                  <a:pos x="56" y="61"/>
                </a:cxn>
                <a:cxn ang="0">
                  <a:pos x="56" y="61"/>
                </a:cxn>
                <a:cxn ang="0">
                  <a:pos x="61" y="75"/>
                </a:cxn>
                <a:cxn ang="0">
                  <a:pos x="70" y="84"/>
                </a:cxn>
                <a:cxn ang="0">
                  <a:pos x="79" y="94"/>
                </a:cxn>
                <a:cxn ang="0">
                  <a:pos x="93" y="103"/>
                </a:cxn>
                <a:cxn ang="0">
                  <a:pos x="93" y="103"/>
                </a:cxn>
                <a:cxn ang="0">
                  <a:pos x="107" y="84"/>
                </a:cxn>
                <a:cxn ang="0">
                  <a:pos x="107" y="84"/>
                </a:cxn>
                <a:cxn ang="0">
                  <a:pos x="89" y="80"/>
                </a:cxn>
                <a:cxn ang="0">
                  <a:pos x="75" y="70"/>
                </a:cxn>
                <a:cxn ang="0">
                  <a:pos x="65" y="56"/>
                </a:cxn>
                <a:cxn ang="0">
                  <a:pos x="61" y="42"/>
                </a:cxn>
                <a:cxn ang="0">
                  <a:pos x="103" y="42"/>
                </a:cxn>
                <a:cxn ang="0">
                  <a:pos x="103" y="28"/>
                </a:cxn>
                <a:cxn ang="0">
                  <a:pos x="61" y="2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5" y="0"/>
                </a:cxn>
                <a:cxn ang="0">
                  <a:pos x="65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28"/>
                </a:cxn>
                <a:cxn ang="0">
                  <a:pos x="5" y="28"/>
                </a:cxn>
                <a:cxn ang="0">
                  <a:pos x="5" y="42"/>
                </a:cxn>
                <a:cxn ang="0">
                  <a:pos x="42" y="42"/>
                </a:cxn>
                <a:cxn ang="0">
                  <a:pos x="42" y="42"/>
                </a:cxn>
              </a:cxnLst>
              <a:rect l="0" t="0" r="r" b="b"/>
              <a:pathLst>
                <a:path w="107" h="103">
                  <a:moveTo>
                    <a:pt x="42" y="42"/>
                  </a:moveTo>
                  <a:lnTo>
                    <a:pt x="42" y="42"/>
                  </a:lnTo>
                  <a:lnTo>
                    <a:pt x="42" y="56"/>
                  </a:lnTo>
                  <a:lnTo>
                    <a:pt x="33" y="70"/>
                  </a:lnTo>
                  <a:lnTo>
                    <a:pt x="19" y="8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42" y="84"/>
                  </a:lnTo>
                  <a:lnTo>
                    <a:pt x="47" y="75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61" y="75"/>
                  </a:lnTo>
                  <a:lnTo>
                    <a:pt x="70" y="84"/>
                  </a:lnTo>
                  <a:lnTo>
                    <a:pt x="79" y="94"/>
                  </a:lnTo>
                  <a:lnTo>
                    <a:pt x="93" y="103"/>
                  </a:lnTo>
                  <a:lnTo>
                    <a:pt x="93" y="103"/>
                  </a:lnTo>
                  <a:lnTo>
                    <a:pt x="107" y="84"/>
                  </a:lnTo>
                  <a:lnTo>
                    <a:pt x="107" y="84"/>
                  </a:lnTo>
                  <a:lnTo>
                    <a:pt x="89" y="80"/>
                  </a:lnTo>
                  <a:lnTo>
                    <a:pt x="75" y="70"/>
                  </a:lnTo>
                  <a:lnTo>
                    <a:pt x="65" y="56"/>
                  </a:lnTo>
                  <a:lnTo>
                    <a:pt x="61" y="42"/>
                  </a:lnTo>
                  <a:lnTo>
                    <a:pt x="103" y="42"/>
                  </a:lnTo>
                  <a:lnTo>
                    <a:pt x="103" y="28"/>
                  </a:lnTo>
                  <a:lnTo>
                    <a:pt x="61" y="2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28"/>
                  </a:lnTo>
                  <a:lnTo>
                    <a:pt x="5" y="28"/>
                  </a:lnTo>
                  <a:lnTo>
                    <a:pt x="5" y="42"/>
                  </a:lnTo>
                  <a:lnTo>
                    <a:pt x="42" y="4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5" name="Freeform 85"/>
            <p:cNvSpPr>
              <a:spLocks noEditPoints="1"/>
            </p:cNvSpPr>
            <p:nvPr/>
          </p:nvSpPr>
          <p:spPr bwMode="auto">
            <a:xfrm>
              <a:off x="3705" y="1475"/>
              <a:ext cx="103" cy="10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2" y="52"/>
                </a:cxn>
                <a:cxn ang="0">
                  <a:pos x="52" y="42"/>
                </a:cxn>
                <a:cxn ang="0">
                  <a:pos x="70" y="42"/>
                </a:cxn>
                <a:cxn ang="0">
                  <a:pos x="84" y="52"/>
                </a:cxn>
                <a:cxn ang="0">
                  <a:pos x="70" y="52"/>
                </a:cxn>
                <a:cxn ang="0">
                  <a:pos x="56" y="66"/>
                </a:cxn>
                <a:cxn ang="0">
                  <a:pos x="52" y="61"/>
                </a:cxn>
                <a:cxn ang="0">
                  <a:pos x="56" y="61"/>
                </a:cxn>
                <a:cxn ang="0">
                  <a:pos x="84" y="61"/>
                </a:cxn>
                <a:cxn ang="0">
                  <a:pos x="70" y="66"/>
                </a:cxn>
                <a:cxn ang="0">
                  <a:pos x="70" y="61"/>
                </a:cxn>
                <a:cxn ang="0">
                  <a:pos x="56" y="33"/>
                </a:cxn>
                <a:cxn ang="0">
                  <a:pos x="38" y="103"/>
                </a:cxn>
                <a:cxn ang="0">
                  <a:pos x="52" y="80"/>
                </a:cxn>
                <a:cxn ang="0">
                  <a:pos x="56" y="98"/>
                </a:cxn>
                <a:cxn ang="0">
                  <a:pos x="70" y="80"/>
                </a:cxn>
                <a:cxn ang="0">
                  <a:pos x="84" y="84"/>
                </a:cxn>
                <a:cxn ang="0">
                  <a:pos x="80" y="89"/>
                </a:cxn>
                <a:cxn ang="0">
                  <a:pos x="75" y="89"/>
                </a:cxn>
                <a:cxn ang="0">
                  <a:pos x="80" y="103"/>
                </a:cxn>
                <a:cxn ang="0">
                  <a:pos x="98" y="94"/>
                </a:cxn>
                <a:cxn ang="0">
                  <a:pos x="98" y="33"/>
                </a:cxn>
                <a:cxn ang="0">
                  <a:pos x="70" y="24"/>
                </a:cxn>
                <a:cxn ang="0">
                  <a:pos x="103" y="14"/>
                </a:cxn>
                <a:cxn ang="0">
                  <a:pos x="89" y="14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89" y="0"/>
                </a:cxn>
                <a:cxn ang="0">
                  <a:pos x="75" y="5"/>
                </a:cxn>
                <a:cxn ang="0">
                  <a:pos x="84" y="14"/>
                </a:cxn>
                <a:cxn ang="0">
                  <a:pos x="70" y="5"/>
                </a:cxn>
                <a:cxn ang="0">
                  <a:pos x="75" y="5"/>
                </a:cxn>
                <a:cxn ang="0">
                  <a:pos x="75" y="0"/>
                </a:cxn>
                <a:cxn ang="0">
                  <a:pos x="66" y="0"/>
                </a:cxn>
                <a:cxn ang="0">
                  <a:pos x="56" y="14"/>
                </a:cxn>
                <a:cxn ang="0">
                  <a:pos x="33" y="24"/>
                </a:cxn>
                <a:cxn ang="0">
                  <a:pos x="56" y="24"/>
                </a:cxn>
                <a:cxn ang="0">
                  <a:pos x="24" y="28"/>
                </a:cxn>
                <a:cxn ang="0">
                  <a:pos x="24" y="10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10" y="0"/>
                </a:cxn>
                <a:cxn ang="0">
                  <a:pos x="0" y="28"/>
                </a:cxn>
                <a:cxn ang="0">
                  <a:pos x="10" y="38"/>
                </a:cxn>
                <a:cxn ang="0">
                  <a:pos x="10" y="70"/>
                </a:cxn>
                <a:cxn ang="0">
                  <a:pos x="5" y="70"/>
                </a:cxn>
                <a:cxn ang="0">
                  <a:pos x="0" y="75"/>
                </a:cxn>
                <a:cxn ang="0">
                  <a:pos x="5" y="89"/>
                </a:cxn>
                <a:cxn ang="0">
                  <a:pos x="5" y="89"/>
                </a:cxn>
                <a:cxn ang="0">
                  <a:pos x="33" y="75"/>
                </a:cxn>
                <a:cxn ang="0">
                  <a:pos x="33" y="61"/>
                </a:cxn>
                <a:cxn ang="0">
                  <a:pos x="24" y="38"/>
                </a:cxn>
                <a:cxn ang="0">
                  <a:pos x="33" y="28"/>
                </a:cxn>
                <a:cxn ang="0">
                  <a:pos x="24" y="28"/>
                </a:cxn>
              </a:cxnLst>
              <a:rect l="0" t="0" r="r" b="b"/>
              <a:pathLst>
                <a:path w="103" h="103">
                  <a:moveTo>
                    <a:pt x="52" y="42"/>
                  </a:moveTo>
                  <a:lnTo>
                    <a:pt x="56" y="4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42"/>
                  </a:lnTo>
                  <a:lnTo>
                    <a:pt x="52" y="42"/>
                  </a:lnTo>
                  <a:close/>
                  <a:moveTo>
                    <a:pt x="70" y="52"/>
                  </a:moveTo>
                  <a:lnTo>
                    <a:pt x="70" y="42"/>
                  </a:lnTo>
                  <a:lnTo>
                    <a:pt x="84" y="42"/>
                  </a:lnTo>
                  <a:lnTo>
                    <a:pt x="84" y="52"/>
                  </a:lnTo>
                  <a:lnTo>
                    <a:pt x="70" y="52"/>
                  </a:lnTo>
                  <a:lnTo>
                    <a:pt x="70" y="52"/>
                  </a:lnTo>
                  <a:close/>
                  <a:moveTo>
                    <a:pt x="56" y="61"/>
                  </a:moveTo>
                  <a:lnTo>
                    <a:pt x="56" y="66"/>
                  </a:lnTo>
                  <a:lnTo>
                    <a:pt x="52" y="66"/>
                  </a:lnTo>
                  <a:lnTo>
                    <a:pt x="52" y="61"/>
                  </a:lnTo>
                  <a:lnTo>
                    <a:pt x="56" y="61"/>
                  </a:lnTo>
                  <a:lnTo>
                    <a:pt x="56" y="61"/>
                  </a:lnTo>
                  <a:close/>
                  <a:moveTo>
                    <a:pt x="70" y="61"/>
                  </a:moveTo>
                  <a:lnTo>
                    <a:pt x="84" y="61"/>
                  </a:lnTo>
                  <a:lnTo>
                    <a:pt x="84" y="66"/>
                  </a:lnTo>
                  <a:lnTo>
                    <a:pt x="70" y="66"/>
                  </a:lnTo>
                  <a:lnTo>
                    <a:pt x="70" y="61"/>
                  </a:lnTo>
                  <a:lnTo>
                    <a:pt x="70" y="61"/>
                  </a:lnTo>
                  <a:close/>
                  <a:moveTo>
                    <a:pt x="56" y="24"/>
                  </a:moveTo>
                  <a:lnTo>
                    <a:pt x="56" y="33"/>
                  </a:lnTo>
                  <a:lnTo>
                    <a:pt x="38" y="33"/>
                  </a:lnTo>
                  <a:lnTo>
                    <a:pt x="38" y="103"/>
                  </a:lnTo>
                  <a:lnTo>
                    <a:pt x="52" y="103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98"/>
                  </a:lnTo>
                  <a:lnTo>
                    <a:pt x="70" y="98"/>
                  </a:lnTo>
                  <a:lnTo>
                    <a:pt x="7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94" y="98"/>
                  </a:lnTo>
                  <a:lnTo>
                    <a:pt x="98" y="94"/>
                  </a:lnTo>
                  <a:lnTo>
                    <a:pt x="98" y="89"/>
                  </a:lnTo>
                  <a:lnTo>
                    <a:pt x="98" y="33"/>
                  </a:lnTo>
                  <a:lnTo>
                    <a:pt x="70" y="33"/>
                  </a:lnTo>
                  <a:lnTo>
                    <a:pt x="70" y="24"/>
                  </a:lnTo>
                  <a:lnTo>
                    <a:pt x="103" y="24"/>
                  </a:lnTo>
                  <a:lnTo>
                    <a:pt x="103" y="14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84" y="14"/>
                  </a:lnTo>
                  <a:lnTo>
                    <a:pt x="70" y="14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56" y="14"/>
                  </a:lnTo>
                  <a:lnTo>
                    <a:pt x="33" y="1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56" y="24"/>
                  </a:lnTo>
                  <a:lnTo>
                    <a:pt x="56" y="24"/>
                  </a:lnTo>
                  <a:close/>
                  <a:moveTo>
                    <a:pt x="24" y="28"/>
                  </a:moveTo>
                  <a:lnTo>
                    <a:pt x="24" y="10"/>
                  </a:lnTo>
                  <a:lnTo>
                    <a:pt x="24" y="10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10" y="28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10" y="38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5" y="89"/>
                  </a:lnTo>
                  <a:lnTo>
                    <a:pt x="5" y="89"/>
                  </a:lnTo>
                  <a:lnTo>
                    <a:pt x="5" y="89"/>
                  </a:lnTo>
                  <a:lnTo>
                    <a:pt x="5" y="89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24" y="66"/>
                  </a:lnTo>
                  <a:lnTo>
                    <a:pt x="24" y="38"/>
                  </a:lnTo>
                  <a:lnTo>
                    <a:pt x="33" y="38"/>
                  </a:lnTo>
                  <a:lnTo>
                    <a:pt x="33" y="28"/>
                  </a:lnTo>
                  <a:lnTo>
                    <a:pt x="24" y="28"/>
                  </a:lnTo>
                  <a:lnTo>
                    <a:pt x="24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6" name="Freeform 86"/>
            <p:cNvSpPr>
              <a:spLocks noEditPoints="1"/>
            </p:cNvSpPr>
            <p:nvPr/>
          </p:nvSpPr>
          <p:spPr bwMode="auto">
            <a:xfrm>
              <a:off x="4107" y="1480"/>
              <a:ext cx="89" cy="93"/>
            </a:xfrm>
            <a:custGeom>
              <a:avLst/>
              <a:gdLst/>
              <a:ahLst/>
              <a:cxnLst>
                <a:cxn ang="0">
                  <a:pos x="89" y="93"/>
                </a:cxn>
                <a:cxn ang="0">
                  <a:pos x="89" y="79"/>
                </a:cxn>
                <a:cxn ang="0">
                  <a:pos x="14" y="79"/>
                </a:cxn>
                <a:cxn ang="0">
                  <a:pos x="14" y="9"/>
                </a:cxn>
                <a:cxn ang="0">
                  <a:pos x="84" y="9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89" y="93"/>
                </a:cxn>
                <a:cxn ang="0">
                  <a:pos x="89" y="93"/>
                </a:cxn>
                <a:cxn ang="0">
                  <a:pos x="75" y="70"/>
                </a:cxn>
                <a:cxn ang="0">
                  <a:pos x="75" y="70"/>
                </a:cxn>
                <a:cxn ang="0">
                  <a:pos x="80" y="70"/>
                </a:cxn>
                <a:cxn ang="0">
                  <a:pos x="80" y="70"/>
                </a:cxn>
                <a:cxn ang="0">
                  <a:pos x="61" y="47"/>
                </a:cxn>
                <a:cxn ang="0">
                  <a:pos x="61" y="47"/>
                </a:cxn>
                <a:cxn ang="0">
                  <a:pos x="75" y="28"/>
                </a:cxn>
                <a:cxn ang="0">
                  <a:pos x="75" y="28"/>
                </a:cxn>
                <a:cxn ang="0">
                  <a:pos x="75" y="23"/>
                </a:cxn>
                <a:cxn ang="0">
                  <a:pos x="75" y="23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51" y="37"/>
                </a:cxn>
                <a:cxn ang="0">
                  <a:pos x="51" y="37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8" y="79"/>
                </a:cxn>
                <a:cxn ang="0">
                  <a:pos x="28" y="79"/>
                </a:cxn>
                <a:cxn ang="0">
                  <a:pos x="51" y="56"/>
                </a:cxn>
                <a:cxn ang="0">
                  <a:pos x="51" y="56"/>
                </a:cxn>
                <a:cxn ang="0">
                  <a:pos x="66" y="79"/>
                </a:cxn>
                <a:cxn ang="0">
                  <a:pos x="66" y="79"/>
                </a:cxn>
                <a:cxn ang="0">
                  <a:pos x="75" y="70"/>
                </a:cxn>
                <a:cxn ang="0">
                  <a:pos x="75" y="70"/>
                </a:cxn>
                <a:cxn ang="0">
                  <a:pos x="75" y="70"/>
                </a:cxn>
              </a:cxnLst>
              <a:rect l="0" t="0" r="r" b="b"/>
              <a:pathLst>
                <a:path w="89" h="93">
                  <a:moveTo>
                    <a:pt x="89" y="93"/>
                  </a:moveTo>
                  <a:lnTo>
                    <a:pt x="89" y="79"/>
                  </a:lnTo>
                  <a:lnTo>
                    <a:pt x="14" y="79"/>
                  </a:lnTo>
                  <a:lnTo>
                    <a:pt x="14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9" y="93"/>
                  </a:lnTo>
                  <a:lnTo>
                    <a:pt x="89" y="93"/>
                  </a:lnTo>
                  <a:close/>
                  <a:moveTo>
                    <a:pt x="75" y="70"/>
                  </a:moveTo>
                  <a:lnTo>
                    <a:pt x="75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75" y="70"/>
                  </a:lnTo>
                  <a:lnTo>
                    <a:pt x="75" y="70"/>
                  </a:lnTo>
                  <a:lnTo>
                    <a:pt x="75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zh-CN" altLang="zh-CN"/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2484438" y="-1323975"/>
            <a:ext cx="3567112" cy="6570663"/>
            <a:chOff x="1923" y="0"/>
            <a:chExt cx="2345" cy="4320"/>
          </a:xfrm>
        </p:grpSpPr>
        <p:sp>
          <p:nvSpPr>
            <p:cNvPr id="46085" name="AutoShape 5"/>
            <p:cNvSpPr>
              <a:spLocks noChangeAspect="1" noChangeArrowheads="1" noTextEdit="1"/>
            </p:cNvSpPr>
            <p:nvPr/>
          </p:nvSpPr>
          <p:spPr bwMode="auto">
            <a:xfrm>
              <a:off x="1923" y="0"/>
              <a:ext cx="2345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86" name="Freeform 6"/>
            <p:cNvSpPr>
              <a:spLocks/>
            </p:cNvSpPr>
            <p:nvPr/>
          </p:nvSpPr>
          <p:spPr bwMode="auto">
            <a:xfrm>
              <a:off x="1960" y="37"/>
              <a:ext cx="2267" cy="4246"/>
            </a:xfrm>
            <a:custGeom>
              <a:avLst/>
              <a:gdLst/>
              <a:ahLst/>
              <a:cxnLst>
                <a:cxn ang="0">
                  <a:pos x="1963" y="2380"/>
                </a:cxn>
                <a:cxn ang="0">
                  <a:pos x="2094" y="2076"/>
                </a:cxn>
                <a:cxn ang="0">
                  <a:pos x="2046" y="2012"/>
                </a:cxn>
                <a:cxn ang="0">
                  <a:pos x="1952" y="1889"/>
                </a:cxn>
                <a:cxn ang="0">
                  <a:pos x="1795" y="1705"/>
                </a:cxn>
                <a:cxn ang="0">
                  <a:pos x="1881" y="1383"/>
                </a:cxn>
                <a:cxn ang="0">
                  <a:pos x="1892" y="1278"/>
                </a:cxn>
                <a:cxn ang="0">
                  <a:pos x="2001" y="1124"/>
                </a:cxn>
                <a:cxn ang="0">
                  <a:pos x="2091" y="1154"/>
                </a:cxn>
                <a:cxn ang="0">
                  <a:pos x="2203" y="1053"/>
                </a:cxn>
                <a:cxn ang="0">
                  <a:pos x="2267" y="817"/>
                </a:cxn>
                <a:cxn ang="0">
                  <a:pos x="2199" y="667"/>
                </a:cxn>
                <a:cxn ang="0">
                  <a:pos x="2098" y="581"/>
                </a:cxn>
                <a:cxn ang="0">
                  <a:pos x="1993" y="506"/>
                </a:cxn>
                <a:cxn ang="0">
                  <a:pos x="2016" y="439"/>
                </a:cxn>
                <a:cxn ang="0">
                  <a:pos x="2065" y="371"/>
                </a:cxn>
                <a:cxn ang="0">
                  <a:pos x="2214" y="315"/>
                </a:cxn>
                <a:cxn ang="0">
                  <a:pos x="2158" y="251"/>
                </a:cxn>
                <a:cxn ang="0">
                  <a:pos x="2068" y="38"/>
                </a:cxn>
                <a:cxn ang="0">
                  <a:pos x="1978" y="128"/>
                </a:cxn>
                <a:cxn ang="0">
                  <a:pos x="1832" y="207"/>
                </a:cxn>
                <a:cxn ang="0">
                  <a:pos x="1637" y="274"/>
                </a:cxn>
                <a:cxn ang="0">
                  <a:pos x="1379" y="326"/>
                </a:cxn>
                <a:cxn ang="0">
                  <a:pos x="1184" y="311"/>
                </a:cxn>
                <a:cxn ang="0">
                  <a:pos x="948" y="630"/>
                </a:cxn>
                <a:cxn ang="0">
                  <a:pos x="757" y="761"/>
                </a:cxn>
                <a:cxn ang="0">
                  <a:pos x="675" y="851"/>
                </a:cxn>
                <a:cxn ang="0">
                  <a:pos x="529" y="922"/>
                </a:cxn>
                <a:cxn ang="0">
                  <a:pos x="559" y="975"/>
                </a:cxn>
                <a:cxn ang="0">
                  <a:pos x="547" y="1046"/>
                </a:cxn>
                <a:cxn ang="0">
                  <a:pos x="450" y="1203"/>
                </a:cxn>
                <a:cxn ang="0">
                  <a:pos x="420" y="1338"/>
                </a:cxn>
                <a:cxn ang="0">
                  <a:pos x="338" y="1589"/>
                </a:cxn>
                <a:cxn ang="0">
                  <a:pos x="206" y="1694"/>
                </a:cxn>
                <a:cxn ang="0">
                  <a:pos x="162" y="1791"/>
                </a:cxn>
                <a:cxn ang="0">
                  <a:pos x="218" y="1990"/>
                </a:cxn>
                <a:cxn ang="0">
                  <a:pos x="270" y="2106"/>
                </a:cxn>
                <a:cxn ang="0">
                  <a:pos x="289" y="2245"/>
                </a:cxn>
                <a:cxn ang="0">
                  <a:pos x="236" y="2398"/>
                </a:cxn>
                <a:cxn ang="0">
                  <a:pos x="102" y="2634"/>
                </a:cxn>
                <a:cxn ang="0">
                  <a:pos x="79" y="2758"/>
                </a:cxn>
                <a:cxn ang="0">
                  <a:pos x="90" y="2833"/>
                </a:cxn>
                <a:cxn ang="0">
                  <a:pos x="117" y="3245"/>
                </a:cxn>
                <a:cxn ang="0">
                  <a:pos x="165" y="3384"/>
                </a:cxn>
                <a:cxn ang="0">
                  <a:pos x="87" y="3766"/>
                </a:cxn>
                <a:cxn ang="0">
                  <a:pos x="15" y="4137"/>
                </a:cxn>
                <a:cxn ang="0">
                  <a:pos x="120" y="4238"/>
                </a:cxn>
                <a:cxn ang="0">
                  <a:pos x="431" y="4152"/>
                </a:cxn>
                <a:cxn ang="0">
                  <a:pos x="693" y="4081"/>
                </a:cxn>
                <a:cxn ang="0">
                  <a:pos x="937" y="3908"/>
                </a:cxn>
                <a:cxn ang="0">
                  <a:pos x="1057" y="3788"/>
                </a:cxn>
                <a:cxn ang="0">
                  <a:pos x="1278" y="3800"/>
                </a:cxn>
                <a:cxn ang="0">
                  <a:pos x="1379" y="3807"/>
                </a:cxn>
                <a:cxn ang="0">
                  <a:pos x="1518" y="3732"/>
                </a:cxn>
                <a:cxn ang="0">
                  <a:pos x="1593" y="3687"/>
                </a:cxn>
                <a:cxn ang="0">
                  <a:pos x="1679" y="3642"/>
                </a:cxn>
                <a:cxn ang="0">
                  <a:pos x="1843" y="3511"/>
                </a:cxn>
                <a:cxn ang="0">
                  <a:pos x="1870" y="3215"/>
                </a:cxn>
                <a:cxn ang="0">
                  <a:pos x="1888" y="2994"/>
                </a:cxn>
                <a:cxn ang="0">
                  <a:pos x="1769" y="2777"/>
                </a:cxn>
                <a:cxn ang="0">
                  <a:pos x="1858" y="2672"/>
                </a:cxn>
              </a:cxnLst>
              <a:rect l="0" t="0" r="r" b="b"/>
              <a:pathLst>
                <a:path w="2267" h="4246">
                  <a:moveTo>
                    <a:pt x="1922" y="2642"/>
                  </a:moveTo>
                  <a:lnTo>
                    <a:pt x="1922" y="2642"/>
                  </a:lnTo>
                  <a:lnTo>
                    <a:pt x="1918" y="2623"/>
                  </a:lnTo>
                  <a:lnTo>
                    <a:pt x="1911" y="2571"/>
                  </a:lnTo>
                  <a:lnTo>
                    <a:pt x="1911" y="2537"/>
                  </a:lnTo>
                  <a:lnTo>
                    <a:pt x="1911" y="2507"/>
                  </a:lnTo>
                  <a:lnTo>
                    <a:pt x="1918" y="2481"/>
                  </a:lnTo>
                  <a:lnTo>
                    <a:pt x="1926" y="2466"/>
                  </a:lnTo>
                  <a:lnTo>
                    <a:pt x="1930" y="2455"/>
                  </a:lnTo>
                  <a:lnTo>
                    <a:pt x="1930" y="2455"/>
                  </a:lnTo>
                  <a:lnTo>
                    <a:pt x="1945" y="2428"/>
                  </a:lnTo>
                  <a:lnTo>
                    <a:pt x="1956" y="2406"/>
                  </a:lnTo>
                  <a:lnTo>
                    <a:pt x="1963" y="2380"/>
                  </a:lnTo>
                  <a:lnTo>
                    <a:pt x="1963" y="2380"/>
                  </a:lnTo>
                  <a:lnTo>
                    <a:pt x="1993" y="2323"/>
                  </a:lnTo>
                  <a:lnTo>
                    <a:pt x="2023" y="2286"/>
                  </a:lnTo>
                  <a:lnTo>
                    <a:pt x="2035" y="2271"/>
                  </a:lnTo>
                  <a:lnTo>
                    <a:pt x="2042" y="2264"/>
                  </a:lnTo>
                  <a:lnTo>
                    <a:pt x="2046" y="2241"/>
                  </a:lnTo>
                  <a:lnTo>
                    <a:pt x="2094" y="2162"/>
                  </a:lnTo>
                  <a:lnTo>
                    <a:pt x="2094" y="2091"/>
                  </a:lnTo>
                  <a:lnTo>
                    <a:pt x="2094" y="2091"/>
                  </a:lnTo>
                  <a:lnTo>
                    <a:pt x="2098" y="2087"/>
                  </a:lnTo>
                  <a:lnTo>
                    <a:pt x="2098" y="2084"/>
                  </a:lnTo>
                  <a:lnTo>
                    <a:pt x="2098" y="2080"/>
                  </a:lnTo>
                  <a:lnTo>
                    <a:pt x="2094" y="2076"/>
                  </a:lnTo>
                  <a:lnTo>
                    <a:pt x="2083" y="2072"/>
                  </a:lnTo>
                  <a:lnTo>
                    <a:pt x="2065" y="2069"/>
                  </a:lnTo>
                  <a:lnTo>
                    <a:pt x="2038" y="2065"/>
                  </a:lnTo>
                  <a:lnTo>
                    <a:pt x="2038" y="2065"/>
                  </a:lnTo>
                  <a:lnTo>
                    <a:pt x="2035" y="2065"/>
                  </a:lnTo>
                  <a:lnTo>
                    <a:pt x="2031" y="2065"/>
                  </a:lnTo>
                  <a:lnTo>
                    <a:pt x="2027" y="2061"/>
                  </a:lnTo>
                  <a:lnTo>
                    <a:pt x="2027" y="2054"/>
                  </a:lnTo>
                  <a:lnTo>
                    <a:pt x="2042" y="2039"/>
                  </a:lnTo>
                  <a:lnTo>
                    <a:pt x="2042" y="2039"/>
                  </a:lnTo>
                  <a:lnTo>
                    <a:pt x="2050" y="2027"/>
                  </a:lnTo>
                  <a:lnTo>
                    <a:pt x="2050" y="2020"/>
                  </a:lnTo>
                  <a:lnTo>
                    <a:pt x="2046" y="2012"/>
                  </a:lnTo>
                  <a:lnTo>
                    <a:pt x="2042" y="2009"/>
                  </a:lnTo>
                  <a:lnTo>
                    <a:pt x="2031" y="2005"/>
                  </a:lnTo>
                  <a:lnTo>
                    <a:pt x="2023" y="2005"/>
                  </a:lnTo>
                  <a:lnTo>
                    <a:pt x="2023" y="2005"/>
                  </a:lnTo>
                  <a:lnTo>
                    <a:pt x="2020" y="2001"/>
                  </a:lnTo>
                  <a:lnTo>
                    <a:pt x="2008" y="1986"/>
                  </a:lnTo>
                  <a:lnTo>
                    <a:pt x="1993" y="1964"/>
                  </a:lnTo>
                  <a:lnTo>
                    <a:pt x="1990" y="1949"/>
                  </a:lnTo>
                  <a:lnTo>
                    <a:pt x="1986" y="1934"/>
                  </a:lnTo>
                  <a:lnTo>
                    <a:pt x="1986" y="1934"/>
                  </a:lnTo>
                  <a:lnTo>
                    <a:pt x="1971" y="1915"/>
                  </a:lnTo>
                  <a:lnTo>
                    <a:pt x="1963" y="1896"/>
                  </a:lnTo>
                  <a:lnTo>
                    <a:pt x="1952" y="1889"/>
                  </a:lnTo>
                  <a:lnTo>
                    <a:pt x="1952" y="1889"/>
                  </a:lnTo>
                  <a:lnTo>
                    <a:pt x="1941" y="1851"/>
                  </a:lnTo>
                  <a:lnTo>
                    <a:pt x="1930" y="1825"/>
                  </a:lnTo>
                  <a:lnTo>
                    <a:pt x="1918" y="1803"/>
                  </a:lnTo>
                  <a:lnTo>
                    <a:pt x="1918" y="1803"/>
                  </a:lnTo>
                  <a:lnTo>
                    <a:pt x="1922" y="1795"/>
                  </a:lnTo>
                  <a:lnTo>
                    <a:pt x="1926" y="1776"/>
                  </a:lnTo>
                  <a:lnTo>
                    <a:pt x="1922" y="1769"/>
                  </a:lnTo>
                  <a:lnTo>
                    <a:pt x="1915" y="1761"/>
                  </a:lnTo>
                  <a:lnTo>
                    <a:pt x="1903" y="1761"/>
                  </a:lnTo>
                  <a:lnTo>
                    <a:pt x="1885" y="1769"/>
                  </a:lnTo>
                  <a:lnTo>
                    <a:pt x="1810" y="1716"/>
                  </a:lnTo>
                  <a:lnTo>
                    <a:pt x="1795" y="1705"/>
                  </a:lnTo>
                  <a:lnTo>
                    <a:pt x="1757" y="1612"/>
                  </a:lnTo>
                  <a:lnTo>
                    <a:pt x="1776" y="1574"/>
                  </a:lnTo>
                  <a:lnTo>
                    <a:pt x="1780" y="1518"/>
                  </a:lnTo>
                  <a:lnTo>
                    <a:pt x="1784" y="1488"/>
                  </a:lnTo>
                  <a:lnTo>
                    <a:pt x="1802" y="1435"/>
                  </a:lnTo>
                  <a:lnTo>
                    <a:pt x="1847" y="1428"/>
                  </a:lnTo>
                  <a:lnTo>
                    <a:pt x="1847" y="1428"/>
                  </a:lnTo>
                  <a:lnTo>
                    <a:pt x="1855" y="1405"/>
                  </a:lnTo>
                  <a:lnTo>
                    <a:pt x="1866" y="1394"/>
                  </a:lnTo>
                  <a:lnTo>
                    <a:pt x="1873" y="1391"/>
                  </a:lnTo>
                  <a:lnTo>
                    <a:pt x="1881" y="1391"/>
                  </a:lnTo>
                  <a:lnTo>
                    <a:pt x="1881" y="1391"/>
                  </a:lnTo>
                  <a:lnTo>
                    <a:pt x="1881" y="1383"/>
                  </a:lnTo>
                  <a:lnTo>
                    <a:pt x="1885" y="1372"/>
                  </a:lnTo>
                  <a:lnTo>
                    <a:pt x="1888" y="1364"/>
                  </a:lnTo>
                  <a:lnTo>
                    <a:pt x="1896" y="1361"/>
                  </a:lnTo>
                  <a:lnTo>
                    <a:pt x="1907" y="1357"/>
                  </a:lnTo>
                  <a:lnTo>
                    <a:pt x="1918" y="1357"/>
                  </a:lnTo>
                  <a:lnTo>
                    <a:pt x="1918" y="1357"/>
                  </a:lnTo>
                  <a:lnTo>
                    <a:pt x="1922" y="1349"/>
                  </a:lnTo>
                  <a:lnTo>
                    <a:pt x="1922" y="1327"/>
                  </a:lnTo>
                  <a:lnTo>
                    <a:pt x="1918" y="1316"/>
                  </a:lnTo>
                  <a:lnTo>
                    <a:pt x="1915" y="1301"/>
                  </a:lnTo>
                  <a:lnTo>
                    <a:pt x="1907" y="1289"/>
                  </a:lnTo>
                  <a:lnTo>
                    <a:pt x="1892" y="1278"/>
                  </a:lnTo>
                  <a:lnTo>
                    <a:pt x="1892" y="1278"/>
                  </a:lnTo>
                  <a:lnTo>
                    <a:pt x="1888" y="1271"/>
                  </a:lnTo>
                  <a:lnTo>
                    <a:pt x="1881" y="1248"/>
                  </a:lnTo>
                  <a:lnTo>
                    <a:pt x="1877" y="1237"/>
                  </a:lnTo>
                  <a:lnTo>
                    <a:pt x="1881" y="1222"/>
                  </a:lnTo>
                  <a:lnTo>
                    <a:pt x="1885" y="1207"/>
                  </a:lnTo>
                  <a:lnTo>
                    <a:pt x="1896" y="1192"/>
                  </a:lnTo>
                  <a:lnTo>
                    <a:pt x="1896" y="1192"/>
                  </a:lnTo>
                  <a:lnTo>
                    <a:pt x="1933" y="1147"/>
                  </a:lnTo>
                  <a:lnTo>
                    <a:pt x="1941" y="1136"/>
                  </a:lnTo>
                  <a:lnTo>
                    <a:pt x="1941" y="1136"/>
                  </a:lnTo>
                  <a:lnTo>
                    <a:pt x="1967" y="1136"/>
                  </a:lnTo>
                  <a:lnTo>
                    <a:pt x="1990" y="1132"/>
                  </a:lnTo>
                  <a:lnTo>
                    <a:pt x="2001" y="1124"/>
                  </a:lnTo>
                  <a:lnTo>
                    <a:pt x="2008" y="1121"/>
                  </a:lnTo>
                  <a:lnTo>
                    <a:pt x="2008" y="1121"/>
                  </a:lnTo>
                  <a:lnTo>
                    <a:pt x="2012" y="1113"/>
                  </a:lnTo>
                  <a:lnTo>
                    <a:pt x="2020" y="1113"/>
                  </a:lnTo>
                  <a:lnTo>
                    <a:pt x="2035" y="1121"/>
                  </a:lnTo>
                  <a:lnTo>
                    <a:pt x="2050" y="1132"/>
                  </a:lnTo>
                  <a:lnTo>
                    <a:pt x="2053" y="1136"/>
                  </a:lnTo>
                  <a:lnTo>
                    <a:pt x="2053" y="1136"/>
                  </a:lnTo>
                  <a:lnTo>
                    <a:pt x="2057" y="1139"/>
                  </a:lnTo>
                  <a:lnTo>
                    <a:pt x="2065" y="1147"/>
                  </a:lnTo>
                  <a:lnTo>
                    <a:pt x="2076" y="1154"/>
                  </a:lnTo>
                  <a:lnTo>
                    <a:pt x="2083" y="1154"/>
                  </a:lnTo>
                  <a:lnTo>
                    <a:pt x="2091" y="1154"/>
                  </a:lnTo>
                  <a:lnTo>
                    <a:pt x="2091" y="1154"/>
                  </a:lnTo>
                  <a:lnTo>
                    <a:pt x="2106" y="1147"/>
                  </a:lnTo>
                  <a:lnTo>
                    <a:pt x="2117" y="1147"/>
                  </a:lnTo>
                  <a:lnTo>
                    <a:pt x="2128" y="1154"/>
                  </a:lnTo>
                  <a:lnTo>
                    <a:pt x="2128" y="1154"/>
                  </a:lnTo>
                  <a:lnTo>
                    <a:pt x="2154" y="1132"/>
                  </a:lnTo>
                  <a:lnTo>
                    <a:pt x="2173" y="1113"/>
                  </a:lnTo>
                  <a:lnTo>
                    <a:pt x="2184" y="1110"/>
                  </a:lnTo>
                  <a:lnTo>
                    <a:pt x="2184" y="1110"/>
                  </a:lnTo>
                  <a:lnTo>
                    <a:pt x="2188" y="1098"/>
                  </a:lnTo>
                  <a:lnTo>
                    <a:pt x="2188" y="1072"/>
                  </a:lnTo>
                  <a:lnTo>
                    <a:pt x="2196" y="1061"/>
                  </a:lnTo>
                  <a:lnTo>
                    <a:pt x="2203" y="1053"/>
                  </a:lnTo>
                  <a:lnTo>
                    <a:pt x="2218" y="1050"/>
                  </a:lnTo>
                  <a:lnTo>
                    <a:pt x="2237" y="1053"/>
                  </a:lnTo>
                  <a:lnTo>
                    <a:pt x="2237" y="1038"/>
                  </a:lnTo>
                  <a:lnTo>
                    <a:pt x="2237" y="1038"/>
                  </a:lnTo>
                  <a:lnTo>
                    <a:pt x="2233" y="1027"/>
                  </a:lnTo>
                  <a:lnTo>
                    <a:pt x="2222" y="1001"/>
                  </a:lnTo>
                  <a:lnTo>
                    <a:pt x="2218" y="986"/>
                  </a:lnTo>
                  <a:lnTo>
                    <a:pt x="2218" y="971"/>
                  </a:lnTo>
                  <a:lnTo>
                    <a:pt x="2226" y="963"/>
                  </a:lnTo>
                  <a:lnTo>
                    <a:pt x="2233" y="956"/>
                  </a:lnTo>
                  <a:lnTo>
                    <a:pt x="2241" y="888"/>
                  </a:lnTo>
                  <a:lnTo>
                    <a:pt x="2267" y="817"/>
                  </a:lnTo>
                  <a:lnTo>
                    <a:pt x="2267" y="817"/>
                  </a:lnTo>
                  <a:lnTo>
                    <a:pt x="2267" y="806"/>
                  </a:lnTo>
                  <a:lnTo>
                    <a:pt x="2267" y="787"/>
                  </a:lnTo>
                  <a:lnTo>
                    <a:pt x="2263" y="776"/>
                  </a:lnTo>
                  <a:lnTo>
                    <a:pt x="2256" y="761"/>
                  </a:lnTo>
                  <a:lnTo>
                    <a:pt x="2244" y="750"/>
                  </a:lnTo>
                  <a:lnTo>
                    <a:pt x="2226" y="739"/>
                  </a:lnTo>
                  <a:lnTo>
                    <a:pt x="2226" y="739"/>
                  </a:lnTo>
                  <a:lnTo>
                    <a:pt x="2222" y="739"/>
                  </a:lnTo>
                  <a:lnTo>
                    <a:pt x="2214" y="731"/>
                  </a:lnTo>
                  <a:lnTo>
                    <a:pt x="2207" y="720"/>
                  </a:lnTo>
                  <a:lnTo>
                    <a:pt x="2203" y="709"/>
                  </a:lnTo>
                  <a:lnTo>
                    <a:pt x="2199" y="690"/>
                  </a:lnTo>
                  <a:lnTo>
                    <a:pt x="2199" y="667"/>
                  </a:lnTo>
                  <a:lnTo>
                    <a:pt x="2199" y="667"/>
                  </a:lnTo>
                  <a:lnTo>
                    <a:pt x="2199" y="626"/>
                  </a:lnTo>
                  <a:lnTo>
                    <a:pt x="2199" y="611"/>
                  </a:lnTo>
                  <a:lnTo>
                    <a:pt x="2196" y="600"/>
                  </a:lnTo>
                  <a:lnTo>
                    <a:pt x="2192" y="592"/>
                  </a:lnTo>
                  <a:lnTo>
                    <a:pt x="2184" y="589"/>
                  </a:lnTo>
                  <a:lnTo>
                    <a:pt x="2169" y="585"/>
                  </a:lnTo>
                  <a:lnTo>
                    <a:pt x="2154" y="581"/>
                  </a:lnTo>
                  <a:lnTo>
                    <a:pt x="2154" y="581"/>
                  </a:lnTo>
                  <a:lnTo>
                    <a:pt x="2121" y="585"/>
                  </a:lnTo>
                  <a:lnTo>
                    <a:pt x="2106" y="589"/>
                  </a:lnTo>
                  <a:lnTo>
                    <a:pt x="2102" y="585"/>
                  </a:lnTo>
                  <a:lnTo>
                    <a:pt x="2098" y="581"/>
                  </a:lnTo>
                  <a:lnTo>
                    <a:pt x="2091" y="559"/>
                  </a:lnTo>
                  <a:lnTo>
                    <a:pt x="2091" y="559"/>
                  </a:lnTo>
                  <a:lnTo>
                    <a:pt x="2083" y="555"/>
                  </a:lnTo>
                  <a:lnTo>
                    <a:pt x="2076" y="555"/>
                  </a:lnTo>
                  <a:lnTo>
                    <a:pt x="2061" y="551"/>
                  </a:lnTo>
                  <a:lnTo>
                    <a:pt x="2061" y="551"/>
                  </a:lnTo>
                  <a:lnTo>
                    <a:pt x="2042" y="551"/>
                  </a:lnTo>
                  <a:lnTo>
                    <a:pt x="2027" y="547"/>
                  </a:lnTo>
                  <a:lnTo>
                    <a:pt x="2016" y="536"/>
                  </a:lnTo>
                  <a:lnTo>
                    <a:pt x="2005" y="521"/>
                  </a:lnTo>
                  <a:lnTo>
                    <a:pt x="2005" y="521"/>
                  </a:lnTo>
                  <a:lnTo>
                    <a:pt x="2001" y="514"/>
                  </a:lnTo>
                  <a:lnTo>
                    <a:pt x="1993" y="506"/>
                  </a:lnTo>
                  <a:lnTo>
                    <a:pt x="1982" y="499"/>
                  </a:lnTo>
                  <a:lnTo>
                    <a:pt x="1967" y="495"/>
                  </a:lnTo>
                  <a:lnTo>
                    <a:pt x="1956" y="495"/>
                  </a:lnTo>
                  <a:lnTo>
                    <a:pt x="1956" y="495"/>
                  </a:lnTo>
                  <a:lnTo>
                    <a:pt x="1956" y="491"/>
                  </a:lnTo>
                  <a:lnTo>
                    <a:pt x="1956" y="488"/>
                  </a:lnTo>
                  <a:lnTo>
                    <a:pt x="1963" y="469"/>
                  </a:lnTo>
                  <a:lnTo>
                    <a:pt x="1975" y="446"/>
                  </a:lnTo>
                  <a:lnTo>
                    <a:pt x="1986" y="435"/>
                  </a:lnTo>
                  <a:lnTo>
                    <a:pt x="1986" y="435"/>
                  </a:lnTo>
                  <a:lnTo>
                    <a:pt x="1997" y="435"/>
                  </a:lnTo>
                  <a:lnTo>
                    <a:pt x="2008" y="435"/>
                  </a:lnTo>
                  <a:lnTo>
                    <a:pt x="2016" y="439"/>
                  </a:lnTo>
                  <a:lnTo>
                    <a:pt x="2016" y="443"/>
                  </a:lnTo>
                  <a:lnTo>
                    <a:pt x="2016" y="443"/>
                  </a:lnTo>
                  <a:lnTo>
                    <a:pt x="2020" y="446"/>
                  </a:lnTo>
                  <a:lnTo>
                    <a:pt x="2027" y="443"/>
                  </a:lnTo>
                  <a:lnTo>
                    <a:pt x="2031" y="435"/>
                  </a:lnTo>
                  <a:lnTo>
                    <a:pt x="2031" y="416"/>
                  </a:lnTo>
                  <a:lnTo>
                    <a:pt x="2031" y="416"/>
                  </a:lnTo>
                  <a:lnTo>
                    <a:pt x="2027" y="398"/>
                  </a:lnTo>
                  <a:lnTo>
                    <a:pt x="2031" y="383"/>
                  </a:lnTo>
                  <a:lnTo>
                    <a:pt x="2035" y="379"/>
                  </a:lnTo>
                  <a:lnTo>
                    <a:pt x="2042" y="375"/>
                  </a:lnTo>
                  <a:lnTo>
                    <a:pt x="2050" y="371"/>
                  </a:lnTo>
                  <a:lnTo>
                    <a:pt x="2065" y="371"/>
                  </a:lnTo>
                  <a:lnTo>
                    <a:pt x="2065" y="371"/>
                  </a:lnTo>
                  <a:lnTo>
                    <a:pt x="2076" y="371"/>
                  </a:lnTo>
                  <a:lnTo>
                    <a:pt x="2091" y="364"/>
                  </a:lnTo>
                  <a:lnTo>
                    <a:pt x="2106" y="349"/>
                  </a:lnTo>
                  <a:lnTo>
                    <a:pt x="2106" y="349"/>
                  </a:lnTo>
                  <a:lnTo>
                    <a:pt x="2117" y="341"/>
                  </a:lnTo>
                  <a:lnTo>
                    <a:pt x="2128" y="338"/>
                  </a:lnTo>
                  <a:lnTo>
                    <a:pt x="2151" y="334"/>
                  </a:lnTo>
                  <a:lnTo>
                    <a:pt x="2169" y="338"/>
                  </a:lnTo>
                  <a:lnTo>
                    <a:pt x="2177" y="338"/>
                  </a:lnTo>
                  <a:lnTo>
                    <a:pt x="2177" y="338"/>
                  </a:lnTo>
                  <a:lnTo>
                    <a:pt x="2196" y="326"/>
                  </a:lnTo>
                  <a:lnTo>
                    <a:pt x="2214" y="315"/>
                  </a:lnTo>
                  <a:lnTo>
                    <a:pt x="2233" y="300"/>
                  </a:lnTo>
                  <a:lnTo>
                    <a:pt x="2244" y="285"/>
                  </a:lnTo>
                  <a:lnTo>
                    <a:pt x="2248" y="278"/>
                  </a:lnTo>
                  <a:lnTo>
                    <a:pt x="2248" y="270"/>
                  </a:lnTo>
                  <a:lnTo>
                    <a:pt x="2244" y="266"/>
                  </a:lnTo>
                  <a:lnTo>
                    <a:pt x="2237" y="259"/>
                  </a:lnTo>
                  <a:lnTo>
                    <a:pt x="2229" y="255"/>
                  </a:lnTo>
                  <a:lnTo>
                    <a:pt x="2211" y="251"/>
                  </a:lnTo>
                  <a:lnTo>
                    <a:pt x="2181" y="251"/>
                  </a:lnTo>
                  <a:lnTo>
                    <a:pt x="2181" y="251"/>
                  </a:lnTo>
                  <a:lnTo>
                    <a:pt x="2177" y="255"/>
                  </a:lnTo>
                  <a:lnTo>
                    <a:pt x="2166" y="255"/>
                  </a:lnTo>
                  <a:lnTo>
                    <a:pt x="2158" y="251"/>
                  </a:lnTo>
                  <a:lnTo>
                    <a:pt x="2151" y="244"/>
                  </a:lnTo>
                  <a:lnTo>
                    <a:pt x="2143" y="233"/>
                  </a:lnTo>
                  <a:lnTo>
                    <a:pt x="2136" y="218"/>
                  </a:lnTo>
                  <a:lnTo>
                    <a:pt x="2136" y="218"/>
                  </a:lnTo>
                  <a:lnTo>
                    <a:pt x="2121" y="169"/>
                  </a:lnTo>
                  <a:lnTo>
                    <a:pt x="2121" y="169"/>
                  </a:lnTo>
                  <a:lnTo>
                    <a:pt x="2121" y="135"/>
                  </a:lnTo>
                  <a:lnTo>
                    <a:pt x="2113" y="105"/>
                  </a:lnTo>
                  <a:lnTo>
                    <a:pt x="2109" y="94"/>
                  </a:lnTo>
                  <a:lnTo>
                    <a:pt x="2102" y="87"/>
                  </a:lnTo>
                  <a:lnTo>
                    <a:pt x="2102" y="87"/>
                  </a:lnTo>
                  <a:lnTo>
                    <a:pt x="2083" y="57"/>
                  </a:lnTo>
                  <a:lnTo>
                    <a:pt x="2068" y="38"/>
                  </a:lnTo>
                  <a:lnTo>
                    <a:pt x="2053" y="19"/>
                  </a:lnTo>
                  <a:lnTo>
                    <a:pt x="2038" y="8"/>
                  </a:lnTo>
                  <a:lnTo>
                    <a:pt x="2027" y="0"/>
                  </a:lnTo>
                  <a:lnTo>
                    <a:pt x="2020" y="0"/>
                  </a:lnTo>
                  <a:lnTo>
                    <a:pt x="2012" y="0"/>
                  </a:lnTo>
                  <a:lnTo>
                    <a:pt x="2005" y="4"/>
                  </a:lnTo>
                  <a:lnTo>
                    <a:pt x="1997" y="12"/>
                  </a:lnTo>
                  <a:lnTo>
                    <a:pt x="1990" y="23"/>
                  </a:lnTo>
                  <a:lnTo>
                    <a:pt x="1993" y="87"/>
                  </a:lnTo>
                  <a:lnTo>
                    <a:pt x="1993" y="87"/>
                  </a:lnTo>
                  <a:lnTo>
                    <a:pt x="1990" y="98"/>
                  </a:lnTo>
                  <a:lnTo>
                    <a:pt x="1986" y="117"/>
                  </a:lnTo>
                  <a:lnTo>
                    <a:pt x="1978" y="128"/>
                  </a:lnTo>
                  <a:lnTo>
                    <a:pt x="1975" y="139"/>
                  </a:lnTo>
                  <a:lnTo>
                    <a:pt x="1963" y="147"/>
                  </a:lnTo>
                  <a:lnTo>
                    <a:pt x="1952" y="150"/>
                  </a:lnTo>
                  <a:lnTo>
                    <a:pt x="1900" y="192"/>
                  </a:lnTo>
                  <a:lnTo>
                    <a:pt x="1885" y="169"/>
                  </a:lnTo>
                  <a:lnTo>
                    <a:pt x="1885" y="169"/>
                  </a:lnTo>
                  <a:lnTo>
                    <a:pt x="1885" y="169"/>
                  </a:lnTo>
                  <a:lnTo>
                    <a:pt x="1873" y="165"/>
                  </a:lnTo>
                  <a:lnTo>
                    <a:pt x="1870" y="169"/>
                  </a:lnTo>
                  <a:lnTo>
                    <a:pt x="1866" y="173"/>
                  </a:lnTo>
                  <a:lnTo>
                    <a:pt x="1858" y="184"/>
                  </a:lnTo>
                  <a:lnTo>
                    <a:pt x="1851" y="203"/>
                  </a:lnTo>
                  <a:lnTo>
                    <a:pt x="1832" y="207"/>
                  </a:lnTo>
                  <a:lnTo>
                    <a:pt x="1832" y="207"/>
                  </a:lnTo>
                  <a:lnTo>
                    <a:pt x="1802" y="225"/>
                  </a:lnTo>
                  <a:lnTo>
                    <a:pt x="1780" y="244"/>
                  </a:lnTo>
                  <a:lnTo>
                    <a:pt x="1761" y="259"/>
                  </a:lnTo>
                  <a:lnTo>
                    <a:pt x="1761" y="259"/>
                  </a:lnTo>
                  <a:lnTo>
                    <a:pt x="1739" y="274"/>
                  </a:lnTo>
                  <a:lnTo>
                    <a:pt x="1724" y="281"/>
                  </a:lnTo>
                  <a:lnTo>
                    <a:pt x="1705" y="289"/>
                  </a:lnTo>
                  <a:lnTo>
                    <a:pt x="1690" y="293"/>
                  </a:lnTo>
                  <a:lnTo>
                    <a:pt x="1671" y="293"/>
                  </a:lnTo>
                  <a:lnTo>
                    <a:pt x="1652" y="285"/>
                  </a:lnTo>
                  <a:lnTo>
                    <a:pt x="1637" y="274"/>
                  </a:lnTo>
                  <a:lnTo>
                    <a:pt x="1637" y="274"/>
                  </a:lnTo>
                  <a:lnTo>
                    <a:pt x="1615" y="244"/>
                  </a:lnTo>
                  <a:lnTo>
                    <a:pt x="1607" y="237"/>
                  </a:lnTo>
                  <a:lnTo>
                    <a:pt x="1596" y="229"/>
                  </a:lnTo>
                  <a:lnTo>
                    <a:pt x="1585" y="225"/>
                  </a:lnTo>
                  <a:lnTo>
                    <a:pt x="1574" y="225"/>
                  </a:lnTo>
                  <a:lnTo>
                    <a:pt x="1555" y="229"/>
                  </a:lnTo>
                  <a:lnTo>
                    <a:pt x="1533" y="237"/>
                  </a:lnTo>
                  <a:lnTo>
                    <a:pt x="1533" y="237"/>
                  </a:lnTo>
                  <a:lnTo>
                    <a:pt x="1446" y="270"/>
                  </a:lnTo>
                  <a:lnTo>
                    <a:pt x="1446" y="270"/>
                  </a:lnTo>
                  <a:lnTo>
                    <a:pt x="1416" y="293"/>
                  </a:lnTo>
                  <a:lnTo>
                    <a:pt x="1390" y="315"/>
                  </a:lnTo>
                  <a:lnTo>
                    <a:pt x="1379" y="326"/>
                  </a:lnTo>
                  <a:lnTo>
                    <a:pt x="1371" y="341"/>
                  </a:lnTo>
                  <a:lnTo>
                    <a:pt x="1371" y="341"/>
                  </a:lnTo>
                  <a:lnTo>
                    <a:pt x="1353" y="364"/>
                  </a:lnTo>
                  <a:lnTo>
                    <a:pt x="1342" y="375"/>
                  </a:lnTo>
                  <a:lnTo>
                    <a:pt x="1330" y="379"/>
                  </a:lnTo>
                  <a:lnTo>
                    <a:pt x="1319" y="383"/>
                  </a:lnTo>
                  <a:lnTo>
                    <a:pt x="1308" y="379"/>
                  </a:lnTo>
                  <a:lnTo>
                    <a:pt x="1293" y="375"/>
                  </a:lnTo>
                  <a:lnTo>
                    <a:pt x="1278" y="364"/>
                  </a:lnTo>
                  <a:lnTo>
                    <a:pt x="1207" y="323"/>
                  </a:lnTo>
                  <a:lnTo>
                    <a:pt x="1207" y="323"/>
                  </a:lnTo>
                  <a:lnTo>
                    <a:pt x="1195" y="315"/>
                  </a:lnTo>
                  <a:lnTo>
                    <a:pt x="1184" y="311"/>
                  </a:lnTo>
                  <a:lnTo>
                    <a:pt x="1169" y="308"/>
                  </a:lnTo>
                  <a:lnTo>
                    <a:pt x="1150" y="308"/>
                  </a:lnTo>
                  <a:lnTo>
                    <a:pt x="1132" y="311"/>
                  </a:lnTo>
                  <a:lnTo>
                    <a:pt x="1113" y="323"/>
                  </a:lnTo>
                  <a:lnTo>
                    <a:pt x="1094" y="345"/>
                  </a:lnTo>
                  <a:lnTo>
                    <a:pt x="1094" y="345"/>
                  </a:lnTo>
                  <a:lnTo>
                    <a:pt x="1061" y="405"/>
                  </a:lnTo>
                  <a:lnTo>
                    <a:pt x="1027" y="458"/>
                  </a:lnTo>
                  <a:lnTo>
                    <a:pt x="1001" y="518"/>
                  </a:lnTo>
                  <a:lnTo>
                    <a:pt x="1001" y="518"/>
                  </a:lnTo>
                  <a:lnTo>
                    <a:pt x="989" y="536"/>
                  </a:lnTo>
                  <a:lnTo>
                    <a:pt x="963" y="592"/>
                  </a:lnTo>
                  <a:lnTo>
                    <a:pt x="948" y="630"/>
                  </a:lnTo>
                  <a:lnTo>
                    <a:pt x="937" y="671"/>
                  </a:lnTo>
                  <a:lnTo>
                    <a:pt x="929" y="712"/>
                  </a:lnTo>
                  <a:lnTo>
                    <a:pt x="922" y="754"/>
                  </a:lnTo>
                  <a:lnTo>
                    <a:pt x="922" y="754"/>
                  </a:lnTo>
                  <a:lnTo>
                    <a:pt x="926" y="761"/>
                  </a:lnTo>
                  <a:lnTo>
                    <a:pt x="922" y="769"/>
                  </a:lnTo>
                  <a:lnTo>
                    <a:pt x="914" y="776"/>
                  </a:lnTo>
                  <a:lnTo>
                    <a:pt x="900" y="784"/>
                  </a:lnTo>
                  <a:lnTo>
                    <a:pt x="881" y="787"/>
                  </a:lnTo>
                  <a:lnTo>
                    <a:pt x="847" y="784"/>
                  </a:lnTo>
                  <a:lnTo>
                    <a:pt x="802" y="772"/>
                  </a:lnTo>
                  <a:lnTo>
                    <a:pt x="802" y="772"/>
                  </a:lnTo>
                  <a:lnTo>
                    <a:pt x="757" y="761"/>
                  </a:lnTo>
                  <a:lnTo>
                    <a:pt x="720" y="757"/>
                  </a:lnTo>
                  <a:lnTo>
                    <a:pt x="690" y="757"/>
                  </a:lnTo>
                  <a:lnTo>
                    <a:pt x="667" y="761"/>
                  </a:lnTo>
                  <a:lnTo>
                    <a:pt x="656" y="769"/>
                  </a:lnTo>
                  <a:lnTo>
                    <a:pt x="656" y="772"/>
                  </a:lnTo>
                  <a:lnTo>
                    <a:pt x="656" y="776"/>
                  </a:lnTo>
                  <a:lnTo>
                    <a:pt x="660" y="787"/>
                  </a:lnTo>
                  <a:lnTo>
                    <a:pt x="675" y="799"/>
                  </a:lnTo>
                  <a:lnTo>
                    <a:pt x="682" y="802"/>
                  </a:lnTo>
                  <a:lnTo>
                    <a:pt x="682" y="802"/>
                  </a:lnTo>
                  <a:lnTo>
                    <a:pt x="682" y="814"/>
                  </a:lnTo>
                  <a:lnTo>
                    <a:pt x="678" y="836"/>
                  </a:lnTo>
                  <a:lnTo>
                    <a:pt x="675" y="851"/>
                  </a:lnTo>
                  <a:lnTo>
                    <a:pt x="667" y="862"/>
                  </a:lnTo>
                  <a:lnTo>
                    <a:pt x="656" y="870"/>
                  </a:lnTo>
                  <a:lnTo>
                    <a:pt x="641" y="873"/>
                  </a:lnTo>
                  <a:lnTo>
                    <a:pt x="641" y="873"/>
                  </a:lnTo>
                  <a:lnTo>
                    <a:pt x="641" y="881"/>
                  </a:lnTo>
                  <a:lnTo>
                    <a:pt x="637" y="896"/>
                  </a:lnTo>
                  <a:lnTo>
                    <a:pt x="634" y="903"/>
                  </a:lnTo>
                  <a:lnTo>
                    <a:pt x="626" y="911"/>
                  </a:lnTo>
                  <a:lnTo>
                    <a:pt x="619" y="918"/>
                  </a:lnTo>
                  <a:lnTo>
                    <a:pt x="604" y="918"/>
                  </a:lnTo>
                  <a:lnTo>
                    <a:pt x="604" y="918"/>
                  </a:lnTo>
                  <a:lnTo>
                    <a:pt x="566" y="922"/>
                  </a:lnTo>
                  <a:lnTo>
                    <a:pt x="529" y="922"/>
                  </a:lnTo>
                  <a:lnTo>
                    <a:pt x="514" y="926"/>
                  </a:lnTo>
                  <a:lnTo>
                    <a:pt x="502" y="933"/>
                  </a:lnTo>
                  <a:lnTo>
                    <a:pt x="499" y="937"/>
                  </a:lnTo>
                  <a:lnTo>
                    <a:pt x="502" y="941"/>
                  </a:lnTo>
                  <a:lnTo>
                    <a:pt x="510" y="948"/>
                  </a:lnTo>
                  <a:lnTo>
                    <a:pt x="510" y="948"/>
                  </a:lnTo>
                  <a:lnTo>
                    <a:pt x="510" y="952"/>
                  </a:lnTo>
                  <a:lnTo>
                    <a:pt x="514" y="960"/>
                  </a:lnTo>
                  <a:lnTo>
                    <a:pt x="525" y="963"/>
                  </a:lnTo>
                  <a:lnTo>
                    <a:pt x="544" y="967"/>
                  </a:lnTo>
                  <a:lnTo>
                    <a:pt x="544" y="967"/>
                  </a:lnTo>
                  <a:lnTo>
                    <a:pt x="551" y="971"/>
                  </a:lnTo>
                  <a:lnTo>
                    <a:pt x="559" y="975"/>
                  </a:lnTo>
                  <a:lnTo>
                    <a:pt x="562" y="978"/>
                  </a:lnTo>
                  <a:lnTo>
                    <a:pt x="562" y="982"/>
                  </a:lnTo>
                  <a:lnTo>
                    <a:pt x="562" y="990"/>
                  </a:lnTo>
                  <a:lnTo>
                    <a:pt x="559" y="993"/>
                  </a:lnTo>
                  <a:lnTo>
                    <a:pt x="559" y="993"/>
                  </a:lnTo>
                  <a:lnTo>
                    <a:pt x="566" y="997"/>
                  </a:lnTo>
                  <a:lnTo>
                    <a:pt x="581" y="1005"/>
                  </a:lnTo>
                  <a:lnTo>
                    <a:pt x="585" y="1008"/>
                  </a:lnTo>
                  <a:lnTo>
                    <a:pt x="585" y="1016"/>
                  </a:lnTo>
                  <a:lnTo>
                    <a:pt x="581" y="1023"/>
                  </a:lnTo>
                  <a:lnTo>
                    <a:pt x="566" y="1035"/>
                  </a:lnTo>
                  <a:lnTo>
                    <a:pt x="566" y="1035"/>
                  </a:lnTo>
                  <a:lnTo>
                    <a:pt x="547" y="1046"/>
                  </a:lnTo>
                  <a:lnTo>
                    <a:pt x="536" y="1065"/>
                  </a:lnTo>
                  <a:lnTo>
                    <a:pt x="529" y="1087"/>
                  </a:lnTo>
                  <a:lnTo>
                    <a:pt x="521" y="1110"/>
                  </a:lnTo>
                  <a:lnTo>
                    <a:pt x="517" y="1147"/>
                  </a:lnTo>
                  <a:lnTo>
                    <a:pt x="514" y="1162"/>
                  </a:lnTo>
                  <a:lnTo>
                    <a:pt x="514" y="1162"/>
                  </a:lnTo>
                  <a:lnTo>
                    <a:pt x="514" y="1166"/>
                  </a:lnTo>
                  <a:lnTo>
                    <a:pt x="510" y="1177"/>
                  </a:lnTo>
                  <a:lnTo>
                    <a:pt x="495" y="1184"/>
                  </a:lnTo>
                  <a:lnTo>
                    <a:pt x="472" y="1192"/>
                  </a:lnTo>
                  <a:lnTo>
                    <a:pt x="472" y="1192"/>
                  </a:lnTo>
                  <a:lnTo>
                    <a:pt x="461" y="1196"/>
                  </a:lnTo>
                  <a:lnTo>
                    <a:pt x="450" y="1203"/>
                  </a:lnTo>
                  <a:lnTo>
                    <a:pt x="442" y="1207"/>
                  </a:lnTo>
                  <a:lnTo>
                    <a:pt x="435" y="1218"/>
                  </a:lnTo>
                  <a:lnTo>
                    <a:pt x="431" y="1226"/>
                  </a:lnTo>
                  <a:lnTo>
                    <a:pt x="435" y="1237"/>
                  </a:lnTo>
                  <a:lnTo>
                    <a:pt x="435" y="1252"/>
                  </a:lnTo>
                  <a:lnTo>
                    <a:pt x="442" y="1267"/>
                  </a:lnTo>
                  <a:lnTo>
                    <a:pt x="442" y="1267"/>
                  </a:lnTo>
                  <a:lnTo>
                    <a:pt x="450" y="1282"/>
                  </a:lnTo>
                  <a:lnTo>
                    <a:pt x="450" y="1293"/>
                  </a:lnTo>
                  <a:lnTo>
                    <a:pt x="450" y="1304"/>
                  </a:lnTo>
                  <a:lnTo>
                    <a:pt x="442" y="1316"/>
                  </a:lnTo>
                  <a:lnTo>
                    <a:pt x="431" y="1327"/>
                  </a:lnTo>
                  <a:lnTo>
                    <a:pt x="420" y="1338"/>
                  </a:lnTo>
                  <a:lnTo>
                    <a:pt x="420" y="1338"/>
                  </a:lnTo>
                  <a:lnTo>
                    <a:pt x="416" y="1349"/>
                  </a:lnTo>
                  <a:lnTo>
                    <a:pt x="413" y="1376"/>
                  </a:lnTo>
                  <a:lnTo>
                    <a:pt x="398" y="1409"/>
                  </a:lnTo>
                  <a:lnTo>
                    <a:pt x="390" y="1424"/>
                  </a:lnTo>
                  <a:lnTo>
                    <a:pt x="379" y="1435"/>
                  </a:lnTo>
                  <a:lnTo>
                    <a:pt x="379" y="1435"/>
                  </a:lnTo>
                  <a:lnTo>
                    <a:pt x="379" y="1458"/>
                  </a:lnTo>
                  <a:lnTo>
                    <a:pt x="371" y="1514"/>
                  </a:lnTo>
                  <a:lnTo>
                    <a:pt x="364" y="1544"/>
                  </a:lnTo>
                  <a:lnTo>
                    <a:pt x="353" y="1570"/>
                  </a:lnTo>
                  <a:lnTo>
                    <a:pt x="345" y="1582"/>
                  </a:lnTo>
                  <a:lnTo>
                    <a:pt x="338" y="1589"/>
                  </a:lnTo>
                  <a:lnTo>
                    <a:pt x="326" y="1597"/>
                  </a:lnTo>
                  <a:lnTo>
                    <a:pt x="315" y="1600"/>
                  </a:lnTo>
                  <a:lnTo>
                    <a:pt x="315" y="1600"/>
                  </a:lnTo>
                  <a:lnTo>
                    <a:pt x="304" y="1615"/>
                  </a:lnTo>
                  <a:lnTo>
                    <a:pt x="289" y="1645"/>
                  </a:lnTo>
                  <a:lnTo>
                    <a:pt x="289" y="1645"/>
                  </a:lnTo>
                  <a:lnTo>
                    <a:pt x="281" y="1660"/>
                  </a:lnTo>
                  <a:lnTo>
                    <a:pt x="270" y="1675"/>
                  </a:lnTo>
                  <a:lnTo>
                    <a:pt x="255" y="1683"/>
                  </a:lnTo>
                  <a:lnTo>
                    <a:pt x="229" y="1687"/>
                  </a:lnTo>
                  <a:lnTo>
                    <a:pt x="229" y="1687"/>
                  </a:lnTo>
                  <a:lnTo>
                    <a:pt x="214" y="1690"/>
                  </a:lnTo>
                  <a:lnTo>
                    <a:pt x="206" y="1694"/>
                  </a:lnTo>
                  <a:lnTo>
                    <a:pt x="199" y="1701"/>
                  </a:lnTo>
                  <a:lnTo>
                    <a:pt x="195" y="1713"/>
                  </a:lnTo>
                  <a:lnTo>
                    <a:pt x="195" y="1735"/>
                  </a:lnTo>
                  <a:lnTo>
                    <a:pt x="195" y="1754"/>
                  </a:lnTo>
                  <a:lnTo>
                    <a:pt x="195" y="1754"/>
                  </a:lnTo>
                  <a:lnTo>
                    <a:pt x="195" y="1758"/>
                  </a:lnTo>
                  <a:lnTo>
                    <a:pt x="188" y="1761"/>
                  </a:lnTo>
                  <a:lnTo>
                    <a:pt x="177" y="1765"/>
                  </a:lnTo>
                  <a:lnTo>
                    <a:pt x="169" y="1765"/>
                  </a:lnTo>
                  <a:lnTo>
                    <a:pt x="165" y="1769"/>
                  </a:lnTo>
                  <a:lnTo>
                    <a:pt x="162" y="1776"/>
                  </a:lnTo>
                  <a:lnTo>
                    <a:pt x="162" y="1791"/>
                  </a:lnTo>
                  <a:lnTo>
                    <a:pt x="162" y="1791"/>
                  </a:lnTo>
                  <a:lnTo>
                    <a:pt x="165" y="1821"/>
                  </a:lnTo>
                  <a:lnTo>
                    <a:pt x="162" y="1848"/>
                  </a:lnTo>
                  <a:lnTo>
                    <a:pt x="154" y="1870"/>
                  </a:lnTo>
                  <a:lnTo>
                    <a:pt x="143" y="1889"/>
                  </a:lnTo>
                  <a:lnTo>
                    <a:pt x="143" y="1889"/>
                  </a:lnTo>
                  <a:lnTo>
                    <a:pt x="143" y="1900"/>
                  </a:lnTo>
                  <a:lnTo>
                    <a:pt x="147" y="1915"/>
                  </a:lnTo>
                  <a:lnTo>
                    <a:pt x="158" y="1926"/>
                  </a:lnTo>
                  <a:lnTo>
                    <a:pt x="169" y="1938"/>
                  </a:lnTo>
                  <a:lnTo>
                    <a:pt x="195" y="1960"/>
                  </a:lnTo>
                  <a:lnTo>
                    <a:pt x="210" y="1971"/>
                  </a:lnTo>
                  <a:lnTo>
                    <a:pt x="210" y="1971"/>
                  </a:lnTo>
                  <a:lnTo>
                    <a:pt x="218" y="1990"/>
                  </a:lnTo>
                  <a:lnTo>
                    <a:pt x="225" y="2005"/>
                  </a:lnTo>
                  <a:lnTo>
                    <a:pt x="229" y="2024"/>
                  </a:lnTo>
                  <a:lnTo>
                    <a:pt x="229" y="2024"/>
                  </a:lnTo>
                  <a:lnTo>
                    <a:pt x="229" y="2031"/>
                  </a:lnTo>
                  <a:lnTo>
                    <a:pt x="236" y="2039"/>
                  </a:lnTo>
                  <a:lnTo>
                    <a:pt x="259" y="2054"/>
                  </a:lnTo>
                  <a:lnTo>
                    <a:pt x="289" y="2065"/>
                  </a:lnTo>
                  <a:lnTo>
                    <a:pt x="289" y="2065"/>
                  </a:lnTo>
                  <a:lnTo>
                    <a:pt x="289" y="2065"/>
                  </a:lnTo>
                  <a:lnTo>
                    <a:pt x="289" y="2072"/>
                  </a:lnTo>
                  <a:lnTo>
                    <a:pt x="285" y="2084"/>
                  </a:lnTo>
                  <a:lnTo>
                    <a:pt x="270" y="2106"/>
                  </a:lnTo>
                  <a:lnTo>
                    <a:pt x="270" y="2106"/>
                  </a:lnTo>
                  <a:lnTo>
                    <a:pt x="278" y="2110"/>
                  </a:lnTo>
                  <a:lnTo>
                    <a:pt x="289" y="2121"/>
                  </a:lnTo>
                  <a:lnTo>
                    <a:pt x="293" y="2129"/>
                  </a:lnTo>
                  <a:lnTo>
                    <a:pt x="296" y="2140"/>
                  </a:lnTo>
                  <a:lnTo>
                    <a:pt x="293" y="2155"/>
                  </a:lnTo>
                  <a:lnTo>
                    <a:pt x="285" y="2174"/>
                  </a:lnTo>
                  <a:lnTo>
                    <a:pt x="285" y="2174"/>
                  </a:lnTo>
                  <a:lnTo>
                    <a:pt x="293" y="2177"/>
                  </a:lnTo>
                  <a:lnTo>
                    <a:pt x="300" y="2185"/>
                  </a:lnTo>
                  <a:lnTo>
                    <a:pt x="304" y="2196"/>
                  </a:lnTo>
                  <a:lnTo>
                    <a:pt x="304" y="2211"/>
                  </a:lnTo>
                  <a:lnTo>
                    <a:pt x="300" y="2226"/>
                  </a:lnTo>
                  <a:lnTo>
                    <a:pt x="289" y="2245"/>
                  </a:lnTo>
                  <a:lnTo>
                    <a:pt x="266" y="2267"/>
                  </a:lnTo>
                  <a:lnTo>
                    <a:pt x="266" y="2267"/>
                  </a:lnTo>
                  <a:lnTo>
                    <a:pt x="251" y="2271"/>
                  </a:lnTo>
                  <a:lnTo>
                    <a:pt x="244" y="2282"/>
                  </a:lnTo>
                  <a:lnTo>
                    <a:pt x="233" y="2290"/>
                  </a:lnTo>
                  <a:lnTo>
                    <a:pt x="225" y="2305"/>
                  </a:lnTo>
                  <a:lnTo>
                    <a:pt x="221" y="2320"/>
                  </a:lnTo>
                  <a:lnTo>
                    <a:pt x="229" y="2335"/>
                  </a:lnTo>
                  <a:lnTo>
                    <a:pt x="248" y="2353"/>
                  </a:lnTo>
                  <a:lnTo>
                    <a:pt x="248" y="2353"/>
                  </a:lnTo>
                  <a:lnTo>
                    <a:pt x="251" y="2361"/>
                  </a:lnTo>
                  <a:lnTo>
                    <a:pt x="251" y="2372"/>
                  </a:lnTo>
                  <a:lnTo>
                    <a:pt x="236" y="2398"/>
                  </a:lnTo>
                  <a:lnTo>
                    <a:pt x="218" y="2432"/>
                  </a:lnTo>
                  <a:lnTo>
                    <a:pt x="188" y="2473"/>
                  </a:lnTo>
                  <a:lnTo>
                    <a:pt x="132" y="2541"/>
                  </a:lnTo>
                  <a:lnTo>
                    <a:pt x="105" y="2571"/>
                  </a:lnTo>
                  <a:lnTo>
                    <a:pt x="105" y="2571"/>
                  </a:lnTo>
                  <a:lnTo>
                    <a:pt x="98" y="2574"/>
                  </a:lnTo>
                  <a:lnTo>
                    <a:pt x="87" y="2589"/>
                  </a:lnTo>
                  <a:lnTo>
                    <a:pt x="83" y="2601"/>
                  </a:lnTo>
                  <a:lnTo>
                    <a:pt x="83" y="2608"/>
                  </a:lnTo>
                  <a:lnTo>
                    <a:pt x="90" y="2616"/>
                  </a:lnTo>
                  <a:lnTo>
                    <a:pt x="102" y="2627"/>
                  </a:lnTo>
                  <a:lnTo>
                    <a:pt x="102" y="2627"/>
                  </a:lnTo>
                  <a:lnTo>
                    <a:pt x="102" y="2634"/>
                  </a:lnTo>
                  <a:lnTo>
                    <a:pt x="94" y="2646"/>
                  </a:lnTo>
                  <a:lnTo>
                    <a:pt x="83" y="2657"/>
                  </a:lnTo>
                  <a:lnTo>
                    <a:pt x="83" y="2657"/>
                  </a:lnTo>
                  <a:lnTo>
                    <a:pt x="90" y="2664"/>
                  </a:lnTo>
                  <a:lnTo>
                    <a:pt x="105" y="2687"/>
                  </a:lnTo>
                  <a:lnTo>
                    <a:pt x="109" y="2698"/>
                  </a:lnTo>
                  <a:lnTo>
                    <a:pt x="105" y="2713"/>
                  </a:lnTo>
                  <a:lnTo>
                    <a:pt x="102" y="2728"/>
                  </a:lnTo>
                  <a:lnTo>
                    <a:pt x="87" y="2739"/>
                  </a:lnTo>
                  <a:lnTo>
                    <a:pt x="87" y="2739"/>
                  </a:lnTo>
                  <a:lnTo>
                    <a:pt x="79" y="2743"/>
                  </a:lnTo>
                  <a:lnTo>
                    <a:pt x="75" y="2754"/>
                  </a:lnTo>
                  <a:lnTo>
                    <a:pt x="79" y="2758"/>
                  </a:lnTo>
                  <a:lnTo>
                    <a:pt x="83" y="2766"/>
                  </a:lnTo>
                  <a:lnTo>
                    <a:pt x="98" y="2773"/>
                  </a:lnTo>
                  <a:lnTo>
                    <a:pt x="117" y="2781"/>
                  </a:lnTo>
                  <a:lnTo>
                    <a:pt x="117" y="2781"/>
                  </a:lnTo>
                  <a:lnTo>
                    <a:pt x="117" y="2781"/>
                  </a:lnTo>
                  <a:lnTo>
                    <a:pt x="113" y="2788"/>
                  </a:lnTo>
                  <a:lnTo>
                    <a:pt x="105" y="2799"/>
                  </a:lnTo>
                  <a:lnTo>
                    <a:pt x="87" y="2814"/>
                  </a:lnTo>
                  <a:lnTo>
                    <a:pt x="87" y="2814"/>
                  </a:lnTo>
                  <a:lnTo>
                    <a:pt x="87" y="2814"/>
                  </a:lnTo>
                  <a:lnTo>
                    <a:pt x="83" y="2822"/>
                  </a:lnTo>
                  <a:lnTo>
                    <a:pt x="87" y="2829"/>
                  </a:lnTo>
                  <a:lnTo>
                    <a:pt x="90" y="2833"/>
                  </a:lnTo>
                  <a:lnTo>
                    <a:pt x="113" y="2848"/>
                  </a:lnTo>
                  <a:lnTo>
                    <a:pt x="113" y="2848"/>
                  </a:lnTo>
                  <a:lnTo>
                    <a:pt x="124" y="2855"/>
                  </a:lnTo>
                  <a:lnTo>
                    <a:pt x="128" y="2859"/>
                  </a:lnTo>
                  <a:lnTo>
                    <a:pt x="139" y="2878"/>
                  </a:lnTo>
                  <a:lnTo>
                    <a:pt x="143" y="2897"/>
                  </a:lnTo>
                  <a:lnTo>
                    <a:pt x="143" y="2915"/>
                  </a:lnTo>
                  <a:lnTo>
                    <a:pt x="139" y="2953"/>
                  </a:lnTo>
                  <a:lnTo>
                    <a:pt x="135" y="2968"/>
                  </a:lnTo>
                  <a:lnTo>
                    <a:pt x="128" y="3024"/>
                  </a:lnTo>
                  <a:lnTo>
                    <a:pt x="117" y="3065"/>
                  </a:lnTo>
                  <a:lnTo>
                    <a:pt x="124" y="3125"/>
                  </a:lnTo>
                  <a:lnTo>
                    <a:pt x="117" y="3245"/>
                  </a:lnTo>
                  <a:lnTo>
                    <a:pt x="117" y="3245"/>
                  </a:lnTo>
                  <a:lnTo>
                    <a:pt x="124" y="3253"/>
                  </a:lnTo>
                  <a:lnTo>
                    <a:pt x="132" y="3271"/>
                  </a:lnTo>
                  <a:lnTo>
                    <a:pt x="135" y="3286"/>
                  </a:lnTo>
                  <a:lnTo>
                    <a:pt x="139" y="3301"/>
                  </a:lnTo>
                  <a:lnTo>
                    <a:pt x="139" y="3316"/>
                  </a:lnTo>
                  <a:lnTo>
                    <a:pt x="132" y="3335"/>
                  </a:lnTo>
                  <a:lnTo>
                    <a:pt x="132" y="3335"/>
                  </a:lnTo>
                  <a:lnTo>
                    <a:pt x="147" y="3354"/>
                  </a:lnTo>
                  <a:lnTo>
                    <a:pt x="154" y="3369"/>
                  </a:lnTo>
                  <a:lnTo>
                    <a:pt x="162" y="3376"/>
                  </a:lnTo>
                  <a:lnTo>
                    <a:pt x="162" y="3376"/>
                  </a:lnTo>
                  <a:lnTo>
                    <a:pt x="165" y="3384"/>
                  </a:lnTo>
                  <a:lnTo>
                    <a:pt x="169" y="3395"/>
                  </a:lnTo>
                  <a:lnTo>
                    <a:pt x="173" y="3436"/>
                  </a:lnTo>
                  <a:lnTo>
                    <a:pt x="173" y="3489"/>
                  </a:lnTo>
                  <a:lnTo>
                    <a:pt x="184" y="3530"/>
                  </a:lnTo>
                  <a:lnTo>
                    <a:pt x="184" y="3530"/>
                  </a:lnTo>
                  <a:lnTo>
                    <a:pt x="184" y="3545"/>
                  </a:lnTo>
                  <a:lnTo>
                    <a:pt x="177" y="3579"/>
                  </a:lnTo>
                  <a:lnTo>
                    <a:pt x="177" y="3579"/>
                  </a:lnTo>
                  <a:lnTo>
                    <a:pt x="143" y="3661"/>
                  </a:lnTo>
                  <a:lnTo>
                    <a:pt x="117" y="3721"/>
                  </a:lnTo>
                  <a:lnTo>
                    <a:pt x="117" y="3721"/>
                  </a:lnTo>
                  <a:lnTo>
                    <a:pt x="102" y="3743"/>
                  </a:lnTo>
                  <a:lnTo>
                    <a:pt x="87" y="3766"/>
                  </a:lnTo>
                  <a:lnTo>
                    <a:pt x="68" y="3777"/>
                  </a:lnTo>
                  <a:lnTo>
                    <a:pt x="68" y="3777"/>
                  </a:lnTo>
                  <a:lnTo>
                    <a:pt x="60" y="3785"/>
                  </a:lnTo>
                  <a:lnTo>
                    <a:pt x="57" y="3800"/>
                  </a:lnTo>
                  <a:lnTo>
                    <a:pt x="53" y="3830"/>
                  </a:lnTo>
                  <a:lnTo>
                    <a:pt x="53" y="3867"/>
                  </a:lnTo>
                  <a:lnTo>
                    <a:pt x="49" y="3931"/>
                  </a:lnTo>
                  <a:lnTo>
                    <a:pt x="49" y="3931"/>
                  </a:lnTo>
                  <a:lnTo>
                    <a:pt x="42" y="3965"/>
                  </a:lnTo>
                  <a:lnTo>
                    <a:pt x="30" y="3995"/>
                  </a:lnTo>
                  <a:lnTo>
                    <a:pt x="19" y="4024"/>
                  </a:lnTo>
                  <a:lnTo>
                    <a:pt x="15" y="4137"/>
                  </a:lnTo>
                  <a:lnTo>
                    <a:pt x="15" y="4137"/>
                  </a:lnTo>
                  <a:lnTo>
                    <a:pt x="8" y="4152"/>
                  </a:lnTo>
                  <a:lnTo>
                    <a:pt x="4" y="4167"/>
                  </a:lnTo>
                  <a:lnTo>
                    <a:pt x="0" y="4186"/>
                  </a:lnTo>
                  <a:lnTo>
                    <a:pt x="4" y="4204"/>
                  </a:lnTo>
                  <a:lnTo>
                    <a:pt x="8" y="4212"/>
                  </a:lnTo>
                  <a:lnTo>
                    <a:pt x="12" y="4216"/>
                  </a:lnTo>
                  <a:lnTo>
                    <a:pt x="23" y="4223"/>
                  </a:lnTo>
                  <a:lnTo>
                    <a:pt x="34" y="4227"/>
                  </a:lnTo>
                  <a:lnTo>
                    <a:pt x="49" y="4227"/>
                  </a:lnTo>
                  <a:lnTo>
                    <a:pt x="68" y="4227"/>
                  </a:lnTo>
                  <a:lnTo>
                    <a:pt x="68" y="4227"/>
                  </a:lnTo>
                  <a:lnTo>
                    <a:pt x="98" y="4231"/>
                  </a:lnTo>
                  <a:lnTo>
                    <a:pt x="120" y="4238"/>
                  </a:lnTo>
                  <a:lnTo>
                    <a:pt x="135" y="4246"/>
                  </a:lnTo>
                  <a:lnTo>
                    <a:pt x="135" y="4246"/>
                  </a:lnTo>
                  <a:lnTo>
                    <a:pt x="150" y="4246"/>
                  </a:lnTo>
                  <a:lnTo>
                    <a:pt x="173" y="4242"/>
                  </a:lnTo>
                  <a:lnTo>
                    <a:pt x="206" y="4238"/>
                  </a:lnTo>
                  <a:lnTo>
                    <a:pt x="240" y="4227"/>
                  </a:lnTo>
                  <a:lnTo>
                    <a:pt x="281" y="4212"/>
                  </a:lnTo>
                  <a:lnTo>
                    <a:pt x="315" y="4197"/>
                  </a:lnTo>
                  <a:lnTo>
                    <a:pt x="345" y="4174"/>
                  </a:lnTo>
                  <a:lnTo>
                    <a:pt x="356" y="4163"/>
                  </a:lnTo>
                  <a:lnTo>
                    <a:pt x="368" y="4152"/>
                  </a:lnTo>
                  <a:lnTo>
                    <a:pt x="383" y="4148"/>
                  </a:lnTo>
                  <a:lnTo>
                    <a:pt x="431" y="4152"/>
                  </a:lnTo>
                  <a:lnTo>
                    <a:pt x="442" y="4144"/>
                  </a:lnTo>
                  <a:lnTo>
                    <a:pt x="487" y="4107"/>
                  </a:lnTo>
                  <a:lnTo>
                    <a:pt x="487" y="4107"/>
                  </a:lnTo>
                  <a:lnTo>
                    <a:pt x="487" y="4103"/>
                  </a:lnTo>
                  <a:lnTo>
                    <a:pt x="495" y="4099"/>
                  </a:lnTo>
                  <a:lnTo>
                    <a:pt x="510" y="4099"/>
                  </a:lnTo>
                  <a:lnTo>
                    <a:pt x="529" y="4107"/>
                  </a:lnTo>
                  <a:lnTo>
                    <a:pt x="555" y="4088"/>
                  </a:lnTo>
                  <a:lnTo>
                    <a:pt x="634" y="4084"/>
                  </a:lnTo>
                  <a:lnTo>
                    <a:pt x="634" y="4084"/>
                  </a:lnTo>
                  <a:lnTo>
                    <a:pt x="652" y="4084"/>
                  </a:lnTo>
                  <a:lnTo>
                    <a:pt x="671" y="4084"/>
                  </a:lnTo>
                  <a:lnTo>
                    <a:pt x="693" y="4081"/>
                  </a:lnTo>
                  <a:lnTo>
                    <a:pt x="720" y="4073"/>
                  </a:lnTo>
                  <a:lnTo>
                    <a:pt x="742" y="4058"/>
                  </a:lnTo>
                  <a:lnTo>
                    <a:pt x="761" y="4039"/>
                  </a:lnTo>
                  <a:lnTo>
                    <a:pt x="768" y="4028"/>
                  </a:lnTo>
                  <a:lnTo>
                    <a:pt x="772" y="4013"/>
                  </a:lnTo>
                  <a:lnTo>
                    <a:pt x="772" y="4013"/>
                  </a:lnTo>
                  <a:lnTo>
                    <a:pt x="787" y="3987"/>
                  </a:lnTo>
                  <a:lnTo>
                    <a:pt x="806" y="3961"/>
                  </a:lnTo>
                  <a:lnTo>
                    <a:pt x="828" y="3942"/>
                  </a:lnTo>
                  <a:lnTo>
                    <a:pt x="855" y="3927"/>
                  </a:lnTo>
                  <a:lnTo>
                    <a:pt x="881" y="3920"/>
                  </a:lnTo>
                  <a:lnTo>
                    <a:pt x="911" y="3912"/>
                  </a:lnTo>
                  <a:lnTo>
                    <a:pt x="937" y="3908"/>
                  </a:lnTo>
                  <a:lnTo>
                    <a:pt x="963" y="3908"/>
                  </a:lnTo>
                  <a:lnTo>
                    <a:pt x="986" y="3897"/>
                  </a:lnTo>
                  <a:lnTo>
                    <a:pt x="986" y="3777"/>
                  </a:lnTo>
                  <a:lnTo>
                    <a:pt x="986" y="3777"/>
                  </a:lnTo>
                  <a:lnTo>
                    <a:pt x="982" y="3773"/>
                  </a:lnTo>
                  <a:lnTo>
                    <a:pt x="986" y="3766"/>
                  </a:lnTo>
                  <a:lnTo>
                    <a:pt x="986" y="3762"/>
                  </a:lnTo>
                  <a:lnTo>
                    <a:pt x="993" y="3758"/>
                  </a:lnTo>
                  <a:lnTo>
                    <a:pt x="1004" y="3758"/>
                  </a:lnTo>
                  <a:lnTo>
                    <a:pt x="1019" y="3766"/>
                  </a:lnTo>
                  <a:lnTo>
                    <a:pt x="1038" y="3777"/>
                  </a:lnTo>
                  <a:lnTo>
                    <a:pt x="1038" y="3777"/>
                  </a:lnTo>
                  <a:lnTo>
                    <a:pt x="1057" y="3788"/>
                  </a:lnTo>
                  <a:lnTo>
                    <a:pt x="1072" y="3792"/>
                  </a:lnTo>
                  <a:lnTo>
                    <a:pt x="1083" y="3792"/>
                  </a:lnTo>
                  <a:lnTo>
                    <a:pt x="1094" y="3792"/>
                  </a:lnTo>
                  <a:lnTo>
                    <a:pt x="1094" y="3792"/>
                  </a:lnTo>
                  <a:lnTo>
                    <a:pt x="1109" y="3788"/>
                  </a:lnTo>
                  <a:lnTo>
                    <a:pt x="1121" y="3788"/>
                  </a:lnTo>
                  <a:lnTo>
                    <a:pt x="1124" y="3796"/>
                  </a:lnTo>
                  <a:lnTo>
                    <a:pt x="1128" y="3796"/>
                  </a:lnTo>
                  <a:lnTo>
                    <a:pt x="1158" y="3803"/>
                  </a:lnTo>
                  <a:lnTo>
                    <a:pt x="1210" y="3800"/>
                  </a:lnTo>
                  <a:lnTo>
                    <a:pt x="1240" y="3800"/>
                  </a:lnTo>
                  <a:lnTo>
                    <a:pt x="1263" y="3800"/>
                  </a:lnTo>
                  <a:lnTo>
                    <a:pt x="1278" y="3800"/>
                  </a:lnTo>
                  <a:lnTo>
                    <a:pt x="1297" y="3792"/>
                  </a:lnTo>
                  <a:lnTo>
                    <a:pt x="1297" y="3792"/>
                  </a:lnTo>
                  <a:lnTo>
                    <a:pt x="1300" y="3785"/>
                  </a:lnTo>
                  <a:lnTo>
                    <a:pt x="1315" y="3777"/>
                  </a:lnTo>
                  <a:lnTo>
                    <a:pt x="1323" y="3773"/>
                  </a:lnTo>
                  <a:lnTo>
                    <a:pt x="1330" y="3777"/>
                  </a:lnTo>
                  <a:lnTo>
                    <a:pt x="1342" y="3785"/>
                  </a:lnTo>
                  <a:lnTo>
                    <a:pt x="1353" y="3800"/>
                  </a:lnTo>
                  <a:lnTo>
                    <a:pt x="1353" y="3800"/>
                  </a:lnTo>
                  <a:lnTo>
                    <a:pt x="1357" y="3803"/>
                  </a:lnTo>
                  <a:lnTo>
                    <a:pt x="1364" y="3807"/>
                  </a:lnTo>
                  <a:lnTo>
                    <a:pt x="1371" y="3807"/>
                  </a:lnTo>
                  <a:lnTo>
                    <a:pt x="1379" y="3807"/>
                  </a:lnTo>
                  <a:lnTo>
                    <a:pt x="1390" y="3800"/>
                  </a:lnTo>
                  <a:lnTo>
                    <a:pt x="1398" y="3788"/>
                  </a:lnTo>
                  <a:lnTo>
                    <a:pt x="1398" y="3788"/>
                  </a:lnTo>
                  <a:lnTo>
                    <a:pt x="1416" y="3785"/>
                  </a:lnTo>
                  <a:lnTo>
                    <a:pt x="1439" y="3781"/>
                  </a:lnTo>
                  <a:lnTo>
                    <a:pt x="1458" y="3781"/>
                  </a:lnTo>
                  <a:lnTo>
                    <a:pt x="1458" y="3781"/>
                  </a:lnTo>
                  <a:lnTo>
                    <a:pt x="1469" y="3781"/>
                  </a:lnTo>
                  <a:lnTo>
                    <a:pt x="1476" y="3777"/>
                  </a:lnTo>
                  <a:lnTo>
                    <a:pt x="1495" y="3766"/>
                  </a:lnTo>
                  <a:lnTo>
                    <a:pt x="1506" y="3751"/>
                  </a:lnTo>
                  <a:lnTo>
                    <a:pt x="1518" y="3732"/>
                  </a:lnTo>
                  <a:lnTo>
                    <a:pt x="1518" y="3732"/>
                  </a:lnTo>
                  <a:lnTo>
                    <a:pt x="1521" y="3725"/>
                  </a:lnTo>
                  <a:lnTo>
                    <a:pt x="1529" y="3721"/>
                  </a:lnTo>
                  <a:lnTo>
                    <a:pt x="1540" y="3717"/>
                  </a:lnTo>
                  <a:lnTo>
                    <a:pt x="1551" y="3721"/>
                  </a:lnTo>
                  <a:lnTo>
                    <a:pt x="1559" y="3732"/>
                  </a:lnTo>
                  <a:lnTo>
                    <a:pt x="1559" y="3732"/>
                  </a:lnTo>
                  <a:lnTo>
                    <a:pt x="1563" y="3736"/>
                  </a:lnTo>
                  <a:lnTo>
                    <a:pt x="1570" y="3736"/>
                  </a:lnTo>
                  <a:lnTo>
                    <a:pt x="1574" y="3736"/>
                  </a:lnTo>
                  <a:lnTo>
                    <a:pt x="1581" y="3728"/>
                  </a:lnTo>
                  <a:lnTo>
                    <a:pt x="1585" y="3721"/>
                  </a:lnTo>
                  <a:lnTo>
                    <a:pt x="1589" y="3706"/>
                  </a:lnTo>
                  <a:lnTo>
                    <a:pt x="1593" y="3687"/>
                  </a:lnTo>
                  <a:lnTo>
                    <a:pt x="1593" y="3665"/>
                  </a:lnTo>
                  <a:lnTo>
                    <a:pt x="1593" y="3665"/>
                  </a:lnTo>
                  <a:lnTo>
                    <a:pt x="1596" y="3661"/>
                  </a:lnTo>
                  <a:lnTo>
                    <a:pt x="1600" y="3654"/>
                  </a:lnTo>
                  <a:lnTo>
                    <a:pt x="1619" y="3650"/>
                  </a:lnTo>
                  <a:lnTo>
                    <a:pt x="1630" y="3654"/>
                  </a:lnTo>
                  <a:lnTo>
                    <a:pt x="1645" y="3657"/>
                  </a:lnTo>
                  <a:lnTo>
                    <a:pt x="1645" y="3657"/>
                  </a:lnTo>
                  <a:lnTo>
                    <a:pt x="1652" y="3661"/>
                  </a:lnTo>
                  <a:lnTo>
                    <a:pt x="1667" y="3661"/>
                  </a:lnTo>
                  <a:lnTo>
                    <a:pt x="1671" y="3661"/>
                  </a:lnTo>
                  <a:lnTo>
                    <a:pt x="1679" y="3654"/>
                  </a:lnTo>
                  <a:lnTo>
                    <a:pt x="1679" y="3642"/>
                  </a:lnTo>
                  <a:lnTo>
                    <a:pt x="1679" y="3624"/>
                  </a:lnTo>
                  <a:lnTo>
                    <a:pt x="1709" y="3631"/>
                  </a:lnTo>
                  <a:lnTo>
                    <a:pt x="1720" y="3609"/>
                  </a:lnTo>
                  <a:lnTo>
                    <a:pt x="1720" y="3609"/>
                  </a:lnTo>
                  <a:lnTo>
                    <a:pt x="1727" y="3609"/>
                  </a:lnTo>
                  <a:lnTo>
                    <a:pt x="1739" y="3612"/>
                  </a:lnTo>
                  <a:lnTo>
                    <a:pt x="1746" y="3609"/>
                  </a:lnTo>
                  <a:lnTo>
                    <a:pt x="1761" y="3605"/>
                  </a:lnTo>
                  <a:lnTo>
                    <a:pt x="1772" y="3597"/>
                  </a:lnTo>
                  <a:lnTo>
                    <a:pt x="1784" y="3582"/>
                  </a:lnTo>
                  <a:lnTo>
                    <a:pt x="1799" y="3564"/>
                  </a:lnTo>
                  <a:lnTo>
                    <a:pt x="1806" y="3507"/>
                  </a:lnTo>
                  <a:lnTo>
                    <a:pt x="1843" y="3511"/>
                  </a:lnTo>
                  <a:lnTo>
                    <a:pt x="1840" y="3481"/>
                  </a:lnTo>
                  <a:lnTo>
                    <a:pt x="1829" y="3388"/>
                  </a:lnTo>
                  <a:lnTo>
                    <a:pt x="1862" y="3369"/>
                  </a:lnTo>
                  <a:lnTo>
                    <a:pt x="1858" y="3350"/>
                  </a:lnTo>
                  <a:lnTo>
                    <a:pt x="1855" y="3335"/>
                  </a:lnTo>
                  <a:lnTo>
                    <a:pt x="1866" y="3309"/>
                  </a:lnTo>
                  <a:lnTo>
                    <a:pt x="1855" y="3275"/>
                  </a:lnTo>
                  <a:lnTo>
                    <a:pt x="1862" y="3268"/>
                  </a:lnTo>
                  <a:lnTo>
                    <a:pt x="1881" y="3268"/>
                  </a:lnTo>
                  <a:lnTo>
                    <a:pt x="1881" y="3241"/>
                  </a:lnTo>
                  <a:lnTo>
                    <a:pt x="1870" y="3226"/>
                  </a:lnTo>
                  <a:lnTo>
                    <a:pt x="1870" y="3215"/>
                  </a:lnTo>
                  <a:lnTo>
                    <a:pt x="1870" y="3215"/>
                  </a:lnTo>
                  <a:lnTo>
                    <a:pt x="1873" y="3189"/>
                  </a:lnTo>
                  <a:lnTo>
                    <a:pt x="1870" y="3166"/>
                  </a:lnTo>
                  <a:lnTo>
                    <a:pt x="1866" y="3155"/>
                  </a:lnTo>
                  <a:lnTo>
                    <a:pt x="1862" y="3148"/>
                  </a:lnTo>
                  <a:lnTo>
                    <a:pt x="1866" y="3133"/>
                  </a:lnTo>
                  <a:lnTo>
                    <a:pt x="1881" y="3129"/>
                  </a:lnTo>
                  <a:lnTo>
                    <a:pt x="1881" y="3065"/>
                  </a:lnTo>
                  <a:lnTo>
                    <a:pt x="1888" y="3043"/>
                  </a:lnTo>
                  <a:lnTo>
                    <a:pt x="1888" y="3043"/>
                  </a:lnTo>
                  <a:lnTo>
                    <a:pt x="1892" y="3035"/>
                  </a:lnTo>
                  <a:lnTo>
                    <a:pt x="1896" y="3020"/>
                  </a:lnTo>
                  <a:lnTo>
                    <a:pt x="1892" y="3009"/>
                  </a:lnTo>
                  <a:lnTo>
                    <a:pt x="1888" y="2994"/>
                  </a:lnTo>
                  <a:lnTo>
                    <a:pt x="1877" y="2983"/>
                  </a:lnTo>
                  <a:lnTo>
                    <a:pt x="1858" y="2968"/>
                  </a:lnTo>
                  <a:lnTo>
                    <a:pt x="1858" y="2968"/>
                  </a:lnTo>
                  <a:lnTo>
                    <a:pt x="1825" y="2942"/>
                  </a:lnTo>
                  <a:lnTo>
                    <a:pt x="1814" y="2934"/>
                  </a:lnTo>
                  <a:lnTo>
                    <a:pt x="1806" y="2923"/>
                  </a:lnTo>
                  <a:lnTo>
                    <a:pt x="1806" y="2915"/>
                  </a:lnTo>
                  <a:lnTo>
                    <a:pt x="1806" y="2904"/>
                  </a:lnTo>
                  <a:lnTo>
                    <a:pt x="1814" y="2874"/>
                  </a:lnTo>
                  <a:lnTo>
                    <a:pt x="1814" y="2863"/>
                  </a:lnTo>
                  <a:lnTo>
                    <a:pt x="1754" y="2799"/>
                  </a:lnTo>
                  <a:lnTo>
                    <a:pt x="1769" y="2788"/>
                  </a:lnTo>
                  <a:lnTo>
                    <a:pt x="1769" y="2777"/>
                  </a:lnTo>
                  <a:lnTo>
                    <a:pt x="1757" y="2762"/>
                  </a:lnTo>
                  <a:lnTo>
                    <a:pt x="1765" y="2747"/>
                  </a:lnTo>
                  <a:lnTo>
                    <a:pt x="1776" y="2743"/>
                  </a:lnTo>
                  <a:lnTo>
                    <a:pt x="1776" y="2743"/>
                  </a:lnTo>
                  <a:lnTo>
                    <a:pt x="1787" y="2747"/>
                  </a:lnTo>
                  <a:lnTo>
                    <a:pt x="1799" y="2747"/>
                  </a:lnTo>
                  <a:lnTo>
                    <a:pt x="1814" y="2747"/>
                  </a:lnTo>
                  <a:lnTo>
                    <a:pt x="1829" y="2739"/>
                  </a:lnTo>
                  <a:lnTo>
                    <a:pt x="1840" y="2724"/>
                  </a:lnTo>
                  <a:lnTo>
                    <a:pt x="1851" y="2706"/>
                  </a:lnTo>
                  <a:lnTo>
                    <a:pt x="1858" y="2676"/>
                  </a:lnTo>
                  <a:lnTo>
                    <a:pt x="1858" y="2676"/>
                  </a:lnTo>
                  <a:lnTo>
                    <a:pt x="1858" y="2672"/>
                  </a:lnTo>
                  <a:lnTo>
                    <a:pt x="1866" y="2661"/>
                  </a:lnTo>
                  <a:lnTo>
                    <a:pt x="1870" y="2657"/>
                  </a:lnTo>
                  <a:lnTo>
                    <a:pt x="1877" y="2657"/>
                  </a:lnTo>
                  <a:lnTo>
                    <a:pt x="1885" y="2661"/>
                  </a:lnTo>
                  <a:lnTo>
                    <a:pt x="1892" y="2668"/>
                  </a:lnTo>
                  <a:lnTo>
                    <a:pt x="1892" y="2668"/>
                  </a:lnTo>
                  <a:lnTo>
                    <a:pt x="1907" y="2664"/>
                  </a:lnTo>
                  <a:lnTo>
                    <a:pt x="1915" y="2657"/>
                  </a:lnTo>
                  <a:lnTo>
                    <a:pt x="1922" y="2642"/>
                  </a:lnTo>
                  <a:lnTo>
                    <a:pt x="1922" y="2642"/>
                  </a:lnTo>
                  <a:close/>
                </a:path>
              </a:pathLst>
            </a:custGeom>
            <a:solidFill>
              <a:srgbClr val="C9CACB"/>
            </a:solidFill>
            <a:ln w="119063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87" name="Freeform 7"/>
            <p:cNvSpPr>
              <a:spLocks/>
            </p:cNvSpPr>
            <p:nvPr/>
          </p:nvSpPr>
          <p:spPr bwMode="auto">
            <a:xfrm>
              <a:off x="2635" y="1641"/>
              <a:ext cx="865" cy="648"/>
            </a:xfrm>
            <a:custGeom>
              <a:avLst/>
              <a:gdLst/>
              <a:ahLst/>
              <a:cxnLst>
                <a:cxn ang="0">
                  <a:pos x="341" y="161"/>
                </a:cxn>
                <a:cxn ang="0">
                  <a:pos x="367" y="169"/>
                </a:cxn>
                <a:cxn ang="0">
                  <a:pos x="401" y="161"/>
                </a:cxn>
                <a:cxn ang="0">
                  <a:pos x="393" y="120"/>
                </a:cxn>
                <a:cxn ang="0">
                  <a:pos x="393" y="71"/>
                </a:cxn>
                <a:cxn ang="0">
                  <a:pos x="423" y="68"/>
                </a:cxn>
                <a:cxn ang="0">
                  <a:pos x="464" y="83"/>
                </a:cxn>
                <a:cxn ang="0">
                  <a:pos x="554" y="112"/>
                </a:cxn>
                <a:cxn ang="0">
                  <a:pos x="610" y="127"/>
                </a:cxn>
                <a:cxn ang="0">
                  <a:pos x="663" y="105"/>
                </a:cxn>
                <a:cxn ang="0">
                  <a:pos x="738" y="64"/>
                </a:cxn>
                <a:cxn ang="0">
                  <a:pos x="820" y="8"/>
                </a:cxn>
                <a:cxn ang="0">
                  <a:pos x="861" y="0"/>
                </a:cxn>
                <a:cxn ang="0">
                  <a:pos x="861" y="45"/>
                </a:cxn>
                <a:cxn ang="0">
                  <a:pos x="828" y="97"/>
                </a:cxn>
                <a:cxn ang="0">
                  <a:pos x="783" y="146"/>
                </a:cxn>
                <a:cxn ang="0">
                  <a:pos x="775" y="187"/>
                </a:cxn>
                <a:cxn ang="0">
                  <a:pos x="790" y="240"/>
                </a:cxn>
                <a:cxn ang="0">
                  <a:pos x="771" y="270"/>
                </a:cxn>
                <a:cxn ang="0">
                  <a:pos x="734" y="281"/>
                </a:cxn>
                <a:cxn ang="0">
                  <a:pos x="696" y="296"/>
                </a:cxn>
                <a:cxn ang="0">
                  <a:pos x="659" y="341"/>
                </a:cxn>
                <a:cxn ang="0">
                  <a:pos x="655" y="386"/>
                </a:cxn>
                <a:cxn ang="0">
                  <a:pos x="614" y="465"/>
                </a:cxn>
                <a:cxn ang="0">
                  <a:pos x="588" y="525"/>
                </a:cxn>
                <a:cxn ang="0">
                  <a:pos x="565" y="588"/>
                </a:cxn>
                <a:cxn ang="0">
                  <a:pos x="547" y="626"/>
                </a:cxn>
                <a:cxn ang="0">
                  <a:pos x="509" y="645"/>
                </a:cxn>
                <a:cxn ang="0">
                  <a:pos x="453" y="645"/>
                </a:cxn>
                <a:cxn ang="0">
                  <a:pos x="416" y="630"/>
                </a:cxn>
                <a:cxn ang="0">
                  <a:pos x="374" y="562"/>
                </a:cxn>
                <a:cxn ang="0">
                  <a:pos x="359" y="528"/>
                </a:cxn>
                <a:cxn ang="0">
                  <a:pos x="299" y="495"/>
                </a:cxn>
                <a:cxn ang="0">
                  <a:pos x="269" y="476"/>
                </a:cxn>
                <a:cxn ang="0">
                  <a:pos x="228" y="450"/>
                </a:cxn>
                <a:cxn ang="0">
                  <a:pos x="172" y="427"/>
                </a:cxn>
                <a:cxn ang="0">
                  <a:pos x="146" y="390"/>
                </a:cxn>
                <a:cxn ang="0">
                  <a:pos x="67" y="378"/>
                </a:cxn>
                <a:cxn ang="0">
                  <a:pos x="45" y="371"/>
                </a:cxn>
                <a:cxn ang="0">
                  <a:pos x="26" y="337"/>
                </a:cxn>
                <a:cxn ang="0">
                  <a:pos x="18" y="292"/>
                </a:cxn>
                <a:cxn ang="0">
                  <a:pos x="3" y="259"/>
                </a:cxn>
                <a:cxn ang="0">
                  <a:pos x="7" y="232"/>
                </a:cxn>
                <a:cxn ang="0">
                  <a:pos x="37" y="202"/>
                </a:cxn>
                <a:cxn ang="0">
                  <a:pos x="71" y="187"/>
                </a:cxn>
                <a:cxn ang="0">
                  <a:pos x="120" y="161"/>
                </a:cxn>
                <a:cxn ang="0">
                  <a:pos x="165" y="131"/>
                </a:cxn>
              </a:cxnLst>
              <a:rect l="0" t="0" r="r" b="b"/>
              <a:pathLst>
                <a:path w="865" h="648">
                  <a:moveTo>
                    <a:pt x="195" y="112"/>
                  </a:moveTo>
                  <a:lnTo>
                    <a:pt x="273" y="139"/>
                  </a:lnTo>
                  <a:lnTo>
                    <a:pt x="341" y="161"/>
                  </a:lnTo>
                  <a:lnTo>
                    <a:pt x="341" y="161"/>
                  </a:lnTo>
                  <a:lnTo>
                    <a:pt x="352" y="165"/>
                  </a:lnTo>
                  <a:lnTo>
                    <a:pt x="367" y="169"/>
                  </a:lnTo>
                  <a:lnTo>
                    <a:pt x="378" y="172"/>
                  </a:lnTo>
                  <a:lnTo>
                    <a:pt x="389" y="169"/>
                  </a:lnTo>
                  <a:lnTo>
                    <a:pt x="401" y="161"/>
                  </a:lnTo>
                  <a:lnTo>
                    <a:pt x="401" y="146"/>
                  </a:lnTo>
                  <a:lnTo>
                    <a:pt x="393" y="120"/>
                  </a:lnTo>
                  <a:lnTo>
                    <a:pt x="393" y="120"/>
                  </a:lnTo>
                  <a:lnTo>
                    <a:pt x="389" y="94"/>
                  </a:lnTo>
                  <a:lnTo>
                    <a:pt x="389" y="75"/>
                  </a:lnTo>
                  <a:lnTo>
                    <a:pt x="393" y="71"/>
                  </a:lnTo>
                  <a:lnTo>
                    <a:pt x="397" y="68"/>
                  </a:lnTo>
                  <a:lnTo>
                    <a:pt x="408" y="64"/>
                  </a:lnTo>
                  <a:lnTo>
                    <a:pt x="423" y="68"/>
                  </a:lnTo>
                  <a:lnTo>
                    <a:pt x="438" y="71"/>
                  </a:lnTo>
                  <a:lnTo>
                    <a:pt x="464" y="83"/>
                  </a:lnTo>
                  <a:lnTo>
                    <a:pt x="464" y="83"/>
                  </a:lnTo>
                  <a:lnTo>
                    <a:pt x="520" y="101"/>
                  </a:lnTo>
                  <a:lnTo>
                    <a:pt x="554" y="112"/>
                  </a:lnTo>
                  <a:lnTo>
                    <a:pt x="554" y="112"/>
                  </a:lnTo>
                  <a:lnTo>
                    <a:pt x="565" y="120"/>
                  </a:lnTo>
                  <a:lnTo>
                    <a:pt x="592" y="127"/>
                  </a:lnTo>
                  <a:lnTo>
                    <a:pt x="610" y="127"/>
                  </a:lnTo>
                  <a:lnTo>
                    <a:pt x="629" y="127"/>
                  </a:lnTo>
                  <a:lnTo>
                    <a:pt x="644" y="120"/>
                  </a:lnTo>
                  <a:lnTo>
                    <a:pt x="663" y="105"/>
                  </a:lnTo>
                  <a:lnTo>
                    <a:pt x="723" y="79"/>
                  </a:lnTo>
                  <a:lnTo>
                    <a:pt x="723" y="79"/>
                  </a:lnTo>
                  <a:lnTo>
                    <a:pt x="738" y="64"/>
                  </a:lnTo>
                  <a:lnTo>
                    <a:pt x="775" y="34"/>
                  </a:lnTo>
                  <a:lnTo>
                    <a:pt x="798" y="19"/>
                  </a:lnTo>
                  <a:lnTo>
                    <a:pt x="820" y="8"/>
                  </a:lnTo>
                  <a:lnTo>
                    <a:pt x="843" y="0"/>
                  </a:lnTo>
                  <a:lnTo>
                    <a:pt x="861" y="0"/>
                  </a:lnTo>
                  <a:lnTo>
                    <a:pt x="861" y="0"/>
                  </a:lnTo>
                  <a:lnTo>
                    <a:pt x="865" y="8"/>
                  </a:lnTo>
                  <a:lnTo>
                    <a:pt x="865" y="30"/>
                  </a:lnTo>
                  <a:lnTo>
                    <a:pt x="861" y="45"/>
                  </a:lnTo>
                  <a:lnTo>
                    <a:pt x="854" y="60"/>
                  </a:lnTo>
                  <a:lnTo>
                    <a:pt x="843" y="79"/>
                  </a:lnTo>
                  <a:lnTo>
                    <a:pt x="828" y="97"/>
                  </a:lnTo>
                  <a:lnTo>
                    <a:pt x="828" y="97"/>
                  </a:lnTo>
                  <a:lnTo>
                    <a:pt x="794" y="131"/>
                  </a:lnTo>
                  <a:lnTo>
                    <a:pt x="783" y="146"/>
                  </a:lnTo>
                  <a:lnTo>
                    <a:pt x="779" y="157"/>
                  </a:lnTo>
                  <a:lnTo>
                    <a:pt x="775" y="172"/>
                  </a:lnTo>
                  <a:lnTo>
                    <a:pt x="775" y="187"/>
                  </a:lnTo>
                  <a:lnTo>
                    <a:pt x="786" y="229"/>
                  </a:lnTo>
                  <a:lnTo>
                    <a:pt x="786" y="229"/>
                  </a:lnTo>
                  <a:lnTo>
                    <a:pt x="790" y="240"/>
                  </a:lnTo>
                  <a:lnTo>
                    <a:pt x="786" y="251"/>
                  </a:lnTo>
                  <a:lnTo>
                    <a:pt x="779" y="262"/>
                  </a:lnTo>
                  <a:lnTo>
                    <a:pt x="771" y="270"/>
                  </a:lnTo>
                  <a:lnTo>
                    <a:pt x="749" y="277"/>
                  </a:lnTo>
                  <a:lnTo>
                    <a:pt x="734" y="281"/>
                  </a:lnTo>
                  <a:lnTo>
                    <a:pt x="734" y="281"/>
                  </a:lnTo>
                  <a:lnTo>
                    <a:pt x="723" y="285"/>
                  </a:lnTo>
                  <a:lnTo>
                    <a:pt x="711" y="289"/>
                  </a:lnTo>
                  <a:lnTo>
                    <a:pt x="696" y="296"/>
                  </a:lnTo>
                  <a:lnTo>
                    <a:pt x="682" y="304"/>
                  </a:lnTo>
                  <a:lnTo>
                    <a:pt x="670" y="319"/>
                  </a:lnTo>
                  <a:lnTo>
                    <a:pt x="659" y="341"/>
                  </a:lnTo>
                  <a:lnTo>
                    <a:pt x="655" y="367"/>
                  </a:lnTo>
                  <a:lnTo>
                    <a:pt x="655" y="367"/>
                  </a:lnTo>
                  <a:lnTo>
                    <a:pt x="655" y="386"/>
                  </a:lnTo>
                  <a:lnTo>
                    <a:pt x="648" y="405"/>
                  </a:lnTo>
                  <a:lnTo>
                    <a:pt x="633" y="438"/>
                  </a:lnTo>
                  <a:lnTo>
                    <a:pt x="614" y="465"/>
                  </a:lnTo>
                  <a:lnTo>
                    <a:pt x="610" y="476"/>
                  </a:lnTo>
                  <a:lnTo>
                    <a:pt x="610" y="476"/>
                  </a:lnTo>
                  <a:lnTo>
                    <a:pt x="588" y="525"/>
                  </a:lnTo>
                  <a:lnTo>
                    <a:pt x="573" y="562"/>
                  </a:lnTo>
                  <a:lnTo>
                    <a:pt x="565" y="588"/>
                  </a:lnTo>
                  <a:lnTo>
                    <a:pt x="565" y="588"/>
                  </a:lnTo>
                  <a:lnTo>
                    <a:pt x="558" y="607"/>
                  </a:lnTo>
                  <a:lnTo>
                    <a:pt x="554" y="615"/>
                  </a:lnTo>
                  <a:lnTo>
                    <a:pt x="547" y="626"/>
                  </a:lnTo>
                  <a:lnTo>
                    <a:pt x="539" y="633"/>
                  </a:lnTo>
                  <a:lnTo>
                    <a:pt x="524" y="641"/>
                  </a:lnTo>
                  <a:lnTo>
                    <a:pt x="509" y="645"/>
                  </a:lnTo>
                  <a:lnTo>
                    <a:pt x="490" y="648"/>
                  </a:lnTo>
                  <a:lnTo>
                    <a:pt x="490" y="648"/>
                  </a:lnTo>
                  <a:lnTo>
                    <a:pt x="453" y="645"/>
                  </a:lnTo>
                  <a:lnTo>
                    <a:pt x="438" y="645"/>
                  </a:lnTo>
                  <a:lnTo>
                    <a:pt x="427" y="637"/>
                  </a:lnTo>
                  <a:lnTo>
                    <a:pt x="416" y="630"/>
                  </a:lnTo>
                  <a:lnTo>
                    <a:pt x="404" y="615"/>
                  </a:lnTo>
                  <a:lnTo>
                    <a:pt x="374" y="562"/>
                  </a:lnTo>
                  <a:lnTo>
                    <a:pt x="374" y="562"/>
                  </a:lnTo>
                  <a:lnTo>
                    <a:pt x="374" y="555"/>
                  </a:lnTo>
                  <a:lnTo>
                    <a:pt x="367" y="540"/>
                  </a:lnTo>
                  <a:lnTo>
                    <a:pt x="359" y="528"/>
                  </a:lnTo>
                  <a:lnTo>
                    <a:pt x="344" y="517"/>
                  </a:lnTo>
                  <a:lnTo>
                    <a:pt x="326" y="506"/>
                  </a:lnTo>
                  <a:lnTo>
                    <a:pt x="299" y="495"/>
                  </a:lnTo>
                  <a:lnTo>
                    <a:pt x="273" y="483"/>
                  </a:lnTo>
                  <a:lnTo>
                    <a:pt x="273" y="483"/>
                  </a:lnTo>
                  <a:lnTo>
                    <a:pt x="269" y="476"/>
                  </a:lnTo>
                  <a:lnTo>
                    <a:pt x="254" y="461"/>
                  </a:lnTo>
                  <a:lnTo>
                    <a:pt x="243" y="453"/>
                  </a:lnTo>
                  <a:lnTo>
                    <a:pt x="228" y="450"/>
                  </a:lnTo>
                  <a:lnTo>
                    <a:pt x="206" y="446"/>
                  </a:lnTo>
                  <a:lnTo>
                    <a:pt x="183" y="442"/>
                  </a:lnTo>
                  <a:lnTo>
                    <a:pt x="172" y="427"/>
                  </a:lnTo>
                  <a:lnTo>
                    <a:pt x="150" y="393"/>
                  </a:lnTo>
                  <a:lnTo>
                    <a:pt x="150" y="393"/>
                  </a:lnTo>
                  <a:lnTo>
                    <a:pt x="146" y="390"/>
                  </a:lnTo>
                  <a:lnTo>
                    <a:pt x="135" y="382"/>
                  </a:lnTo>
                  <a:lnTo>
                    <a:pt x="108" y="378"/>
                  </a:lnTo>
                  <a:lnTo>
                    <a:pt x="67" y="378"/>
                  </a:lnTo>
                  <a:lnTo>
                    <a:pt x="67" y="378"/>
                  </a:lnTo>
                  <a:lnTo>
                    <a:pt x="56" y="375"/>
                  </a:lnTo>
                  <a:lnTo>
                    <a:pt x="45" y="371"/>
                  </a:lnTo>
                  <a:lnTo>
                    <a:pt x="33" y="356"/>
                  </a:lnTo>
                  <a:lnTo>
                    <a:pt x="30" y="349"/>
                  </a:lnTo>
                  <a:lnTo>
                    <a:pt x="26" y="337"/>
                  </a:lnTo>
                  <a:lnTo>
                    <a:pt x="26" y="337"/>
                  </a:lnTo>
                  <a:lnTo>
                    <a:pt x="26" y="315"/>
                  </a:lnTo>
                  <a:lnTo>
                    <a:pt x="18" y="292"/>
                  </a:lnTo>
                  <a:lnTo>
                    <a:pt x="11" y="274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0" y="251"/>
                  </a:lnTo>
                  <a:lnTo>
                    <a:pt x="0" y="244"/>
                  </a:lnTo>
                  <a:lnTo>
                    <a:pt x="7" y="232"/>
                  </a:lnTo>
                  <a:lnTo>
                    <a:pt x="15" y="221"/>
                  </a:lnTo>
                  <a:lnTo>
                    <a:pt x="26" y="210"/>
                  </a:lnTo>
                  <a:lnTo>
                    <a:pt x="37" y="202"/>
                  </a:lnTo>
                  <a:lnTo>
                    <a:pt x="52" y="195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90" y="184"/>
                  </a:lnTo>
                  <a:lnTo>
                    <a:pt x="105" y="172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38" y="146"/>
                  </a:lnTo>
                  <a:lnTo>
                    <a:pt x="165" y="131"/>
                  </a:lnTo>
                  <a:lnTo>
                    <a:pt x="195" y="112"/>
                  </a:lnTo>
                  <a:lnTo>
                    <a:pt x="195" y="11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88" name="Freeform 8"/>
            <p:cNvSpPr>
              <a:spLocks/>
            </p:cNvSpPr>
            <p:nvPr/>
          </p:nvSpPr>
          <p:spPr bwMode="auto">
            <a:xfrm>
              <a:off x="3496" y="1555"/>
              <a:ext cx="244" cy="86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244" y="0"/>
                </a:cxn>
                <a:cxn ang="0">
                  <a:pos x="225" y="0"/>
                </a:cxn>
                <a:cxn ang="0">
                  <a:pos x="184" y="0"/>
                </a:cxn>
                <a:cxn ang="0">
                  <a:pos x="161" y="4"/>
                </a:cxn>
                <a:cxn ang="0">
                  <a:pos x="135" y="11"/>
                </a:cxn>
                <a:cxn ang="0">
                  <a:pos x="113" y="22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60" y="67"/>
                </a:cxn>
                <a:cxn ang="0">
                  <a:pos x="38" y="82"/>
                </a:cxn>
                <a:cxn ang="0">
                  <a:pos x="19" y="86"/>
                </a:cxn>
                <a:cxn ang="0">
                  <a:pos x="0" y="86"/>
                </a:cxn>
              </a:cxnLst>
              <a:rect l="0" t="0" r="r" b="b"/>
              <a:pathLst>
                <a:path w="244" h="86">
                  <a:moveTo>
                    <a:pt x="244" y="0"/>
                  </a:moveTo>
                  <a:lnTo>
                    <a:pt x="244" y="0"/>
                  </a:lnTo>
                  <a:lnTo>
                    <a:pt x="225" y="0"/>
                  </a:lnTo>
                  <a:lnTo>
                    <a:pt x="184" y="0"/>
                  </a:lnTo>
                  <a:lnTo>
                    <a:pt x="161" y="4"/>
                  </a:lnTo>
                  <a:lnTo>
                    <a:pt x="135" y="11"/>
                  </a:lnTo>
                  <a:lnTo>
                    <a:pt x="113" y="22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60" y="67"/>
                  </a:lnTo>
                  <a:lnTo>
                    <a:pt x="38" y="82"/>
                  </a:lnTo>
                  <a:lnTo>
                    <a:pt x="19" y="86"/>
                  </a:lnTo>
                  <a:lnTo>
                    <a:pt x="0" y="86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89" name="Freeform 9"/>
            <p:cNvSpPr>
              <a:spLocks/>
            </p:cNvSpPr>
            <p:nvPr/>
          </p:nvSpPr>
          <p:spPr bwMode="auto">
            <a:xfrm>
              <a:off x="3425" y="1870"/>
              <a:ext cx="573" cy="29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9" y="3"/>
                </a:cxn>
                <a:cxn ang="0">
                  <a:pos x="64" y="0"/>
                </a:cxn>
                <a:cxn ang="0">
                  <a:pos x="105" y="0"/>
                </a:cxn>
                <a:cxn ang="0">
                  <a:pos x="120" y="7"/>
                </a:cxn>
                <a:cxn ang="0">
                  <a:pos x="124" y="7"/>
                </a:cxn>
                <a:cxn ang="0">
                  <a:pos x="128" y="15"/>
                </a:cxn>
                <a:cxn ang="0">
                  <a:pos x="128" y="15"/>
                </a:cxn>
                <a:cxn ang="0">
                  <a:pos x="128" y="30"/>
                </a:cxn>
                <a:cxn ang="0">
                  <a:pos x="131" y="41"/>
                </a:cxn>
                <a:cxn ang="0">
                  <a:pos x="146" y="52"/>
                </a:cxn>
                <a:cxn ang="0">
                  <a:pos x="176" y="71"/>
                </a:cxn>
                <a:cxn ang="0">
                  <a:pos x="176" y="71"/>
                </a:cxn>
                <a:cxn ang="0">
                  <a:pos x="176" y="75"/>
                </a:cxn>
                <a:cxn ang="0">
                  <a:pos x="180" y="93"/>
                </a:cxn>
                <a:cxn ang="0">
                  <a:pos x="180" y="93"/>
                </a:cxn>
                <a:cxn ang="0">
                  <a:pos x="187" y="123"/>
                </a:cxn>
                <a:cxn ang="0">
                  <a:pos x="202" y="176"/>
                </a:cxn>
                <a:cxn ang="0">
                  <a:pos x="214" y="202"/>
                </a:cxn>
                <a:cxn ang="0">
                  <a:pos x="232" y="228"/>
                </a:cxn>
                <a:cxn ang="0">
                  <a:pos x="251" y="254"/>
                </a:cxn>
                <a:cxn ang="0">
                  <a:pos x="277" y="273"/>
                </a:cxn>
                <a:cxn ang="0">
                  <a:pos x="277" y="273"/>
                </a:cxn>
                <a:cxn ang="0">
                  <a:pos x="304" y="288"/>
                </a:cxn>
                <a:cxn ang="0">
                  <a:pos x="326" y="292"/>
                </a:cxn>
                <a:cxn ang="0">
                  <a:pos x="349" y="292"/>
                </a:cxn>
                <a:cxn ang="0">
                  <a:pos x="367" y="292"/>
                </a:cxn>
                <a:cxn ang="0">
                  <a:pos x="386" y="284"/>
                </a:cxn>
                <a:cxn ang="0">
                  <a:pos x="397" y="281"/>
                </a:cxn>
                <a:cxn ang="0">
                  <a:pos x="408" y="273"/>
                </a:cxn>
                <a:cxn ang="0">
                  <a:pos x="408" y="273"/>
                </a:cxn>
                <a:cxn ang="0">
                  <a:pos x="435" y="269"/>
                </a:cxn>
                <a:cxn ang="0">
                  <a:pos x="465" y="266"/>
                </a:cxn>
                <a:cxn ang="0">
                  <a:pos x="498" y="269"/>
                </a:cxn>
                <a:cxn ang="0">
                  <a:pos x="498" y="269"/>
                </a:cxn>
                <a:cxn ang="0">
                  <a:pos x="521" y="262"/>
                </a:cxn>
                <a:cxn ang="0">
                  <a:pos x="543" y="251"/>
                </a:cxn>
                <a:cxn ang="0">
                  <a:pos x="573" y="232"/>
                </a:cxn>
              </a:cxnLst>
              <a:rect l="0" t="0" r="r" b="b"/>
              <a:pathLst>
                <a:path w="573" h="292">
                  <a:moveTo>
                    <a:pt x="0" y="7"/>
                  </a:moveTo>
                  <a:lnTo>
                    <a:pt x="0" y="7"/>
                  </a:lnTo>
                  <a:lnTo>
                    <a:pt x="19" y="3"/>
                  </a:lnTo>
                  <a:lnTo>
                    <a:pt x="64" y="0"/>
                  </a:lnTo>
                  <a:lnTo>
                    <a:pt x="105" y="0"/>
                  </a:lnTo>
                  <a:lnTo>
                    <a:pt x="120" y="7"/>
                  </a:lnTo>
                  <a:lnTo>
                    <a:pt x="124" y="7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30"/>
                  </a:lnTo>
                  <a:lnTo>
                    <a:pt x="131" y="41"/>
                  </a:lnTo>
                  <a:lnTo>
                    <a:pt x="146" y="52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6" y="75"/>
                  </a:lnTo>
                  <a:lnTo>
                    <a:pt x="180" y="93"/>
                  </a:lnTo>
                  <a:lnTo>
                    <a:pt x="180" y="93"/>
                  </a:lnTo>
                  <a:lnTo>
                    <a:pt x="187" y="123"/>
                  </a:lnTo>
                  <a:lnTo>
                    <a:pt x="202" y="176"/>
                  </a:lnTo>
                  <a:lnTo>
                    <a:pt x="214" y="202"/>
                  </a:lnTo>
                  <a:lnTo>
                    <a:pt x="232" y="228"/>
                  </a:lnTo>
                  <a:lnTo>
                    <a:pt x="251" y="254"/>
                  </a:lnTo>
                  <a:lnTo>
                    <a:pt x="277" y="273"/>
                  </a:lnTo>
                  <a:lnTo>
                    <a:pt x="277" y="273"/>
                  </a:lnTo>
                  <a:lnTo>
                    <a:pt x="304" y="288"/>
                  </a:lnTo>
                  <a:lnTo>
                    <a:pt x="326" y="292"/>
                  </a:lnTo>
                  <a:lnTo>
                    <a:pt x="349" y="292"/>
                  </a:lnTo>
                  <a:lnTo>
                    <a:pt x="367" y="292"/>
                  </a:lnTo>
                  <a:lnTo>
                    <a:pt x="386" y="284"/>
                  </a:lnTo>
                  <a:lnTo>
                    <a:pt x="397" y="281"/>
                  </a:lnTo>
                  <a:lnTo>
                    <a:pt x="408" y="273"/>
                  </a:lnTo>
                  <a:lnTo>
                    <a:pt x="408" y="273"/>
                  </a:lnTo>
                  <a:lnTo>
                    <a:pt x="435" y="269"/>
                  </a:lnTo>
                  <a:lnTo>
                    <a:pt x="465" y="266"/>
                  </a:lnTo>
                  <a:lnTo>
                    <a:pt x="498" y="269"/>
                  </a:lnTo>
                  <a:lnTo>
                    <a:pt x="498" y="269"/>
                  </a:lnTo>
                  <a:lnTo>
                    <a:pt x="521" y="262"/>
                  </a:lnTo>
                  <a:lnTo>
                    <a:pt x="543" y="251"/>
                  </a:lnTo>
                  <a:lnTo>
                    <a:pt x="573" y="232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0" name="Freeform 10"/>
            <p:cNvSpPr>
              <a:spLocks/>
            </p:cNvSpPr>
            <p:nvPr/>
          </p:nvSpPr>
          <p:spPr bwMode="auto">
            <a:xfrm>
              <a:off x="1960" y="3440"/>
              <a:ext cx="986" cy="843"/>
            </a:xfrm>
            <a:custGeom>
              <a:avLst/>
              <a:gdLst/>
              <a:ahLst/>
              <a:cxnLst>
                <a:cxn ang="0">
                  <a:pos x="783" y="580"/>
                </a:cxn>
                <a:cxn ang="0">
                  <a:pos x="855" y="524"/>
                </a:cxn>
                <a:cxn ang="0">
                  <a:pos x="937" y="505"/>
                </a:cxn>
                <a:cxn ang="0">
                  <a:pos x="982" y="389"/>
                </a:cxn>
                <a:cxn ang="0">
                  <a:pos x="914" y="288"/>
                </a:cxn>
                <a:cxn ang="0">
                  <a:pos x="896" y="269"/>
                </a:cxn>
                <a:cxn ang="0">
                  <a:pos x="866" y="299"/>
                </a:cxn>
                <a:cxn ang="0">
                  <a:pos x="843" y="292"/>
                </a:cxn>
                <a:cxn ang="0">
                  <a:pos x="840" y="191"/>
                </a:cxn>
                <a:cxn ang="0">
                  <a:pos x="847" y="176"/>
                </a:cxn>
                <a:cxn ang="0">
                  <a:pos x="836" y="146"/>
                </a:cxn>
                <a:cxn ang="0">
                  <a:pos x="795" y="131"/>
                </a:cxn>
                <a:cxn ang="0">
                  <a:pos x="731" y="123"/>
                </a:cxn>
                <a:cxn ang="0">
                  <a:pos x="712" y="134"/>
                </a:cxn>
                <a:cxn ang="0">
                  <a:pos x="678" y="146"/>
                </a:cxn>
                <a:cxn ang="0">
                  <a:pos x="619" y="153"/>
                </a:cxn>
                <a:cxn ang="0">
                  <a:pos x="577" y="172"/>
                </a:cxn>
                <a:cxn ang="0">
                  <a:pos x="544" y="161"/>
                </a:cxn>
                <a:cxn ang="0">
                  <a:pos x="536" y="119"/>
                </a:cxn>
                <a:cxn ang="0">
                  <a:pos x="562" y="97"/>
                </a:cxn>
                <a:cxn ang="0">
                  <a:pos x="555" y="71"/>
                </a:cxn>
                <a:cxn ang="0">
                  <a:pos x="506" y="52"/>
                </a:cxn>
                <a:cxn ang="0">
                  <a:pos x="461" y="11"/>
                </a:cxn>
                <a:cxn ang="0">
                  <a:pos x="454" y="0"/>
                </a:cxn>
                <a:cxn ang="0">
                  <a:pos x="435" y="37"/>
                </a:cxn>
                <a:cxn ang="0">
                  <a:pos x="420" y="63"/>
                </a:cxn>
                <a:cxn ang="0">
                  <a:pos x="394" y="63"/>
                </a:cxn>
                <a:cxn ang="0">
                  <a:pos x="383" y="37"/>
                </a:cxn>
                <a:cxn ang="0">
                  <a:pos x="368" y="15"/>
                </a:cxn>
                <a:cxn ang="0">
                  <a:pos x="353" y="37"/>
                </a:cxn>
                <a:cxn ang="0">
                  <a:pos x="345" y="59"/>
                </a:cxn>
                <a:cxn ang="0">
                  <a:pos x="326" y="74"/>
                </a:cxn>
                <a:cxn ang="0">
                  <a:pos x="296" y="67"/>
                </a:cxn>
                <a:cxn ang="0">
                  <a:pos x="233" y="44"/>
                </a:cxn>
                <a:cxn ang="0">
                  <a:pos x="192" y="59"/>
                </a:cxn>
                <a:cxn ang="0">
                  <a:pos x="173" y="78"/>
                </a:cxn>
                <a:cxn ang="0">
                  <a:pos x="184" y="127"/>
                </a:cxn>
                <a:cxn ang="0">
                  <a:pos x="177" y="176"/>
                </a:cxn>
                <a:cxn ang="0">
                  <a:pos x="117" y="318"/>
                </a:cxn>
                <a:cxn ang="0">
                  <a:pos x="87" y="359"/>
                </a:cxn>
                <a:cxn ang="0">
                  <a:pos x="60" y="382"/>
                </a:cxn>
                <a:cxn ang="0">
                  <a:pos x="53" y="464"/>
                </a:cxn>
                <a:cxn ang="0">
                  <a:pos x="42" y="562"/>
                </a:cxn>
                <a:cxn ang="0">
                  <a:pos x="15" y="734"/>
                </a:cxn>
                <a:cxn ang="0">
                  <a:pos x="4" y="764"/>
                </a:cxn>
                <a:cxn ang="0">
                  <a:pos x="4" y="805"/>
                </a:cxn>
                <a:cxn ang="0">
                  <a:pos x="34" y="820"/>
                </a:cxn>
                <a:cxn ang="0">
                  <a:pos x="68" y="820"/>
                </a:cxn>
                <a:cxn ang="0">
                  <a:pos x="135" y="839"/>
                </a:cxn>
                <a:cxn ang="0">
                  <a:pos x="173" y="839"/>
                </a:cxn>
                <a:cxn ang="0">
                  <a:pos x="278" y="809"/>
                </a:cxn>
                <a:cxn ang="0">
                  <a:pos x="356" y="760"/>
                </a:cxn>
                <a:cxn ang="0">
                  <a:pos x="431" y="745"/>
                </a:cxn>
                <a:cxn ang="0">
                  <a:pos x="487" y="700"/>
                </a:cxn>
                <a:cxn ang="0">
                  <a:pos x="510" y="693"/>
                </a:cxn>
                <a:cxn ang="0">
                  <a:pos x="634" y="681"/>
                </a:cxn>
                <a:cxn ang="0">
                  <a:pos x="671" y="681"/>
                </a:cxn>
                <a:cxn ang="0">
                  <a:pos x="742" y="655"/>
                </a:cxn>
                <a:cxn ang="0">
                  <a:pos x="772" y="610"/>
                </a:cxn>
              </a:cxnLst>
              <a:rect l="0" t="0" r="r" b="b"/>
              <a:pathLst>
                <a:path w="986" h="843">
                  <a:moveTo>
                    <a:pt x="772" y="610"/>
                  </a:moveTo>
                  <a:lnTo>
                    <a:pt x="772" y="610"/>
                  </a:lnTo>
                  <a:lnTo>
                    <a:pt x="783" y="580"/>
                  </a:lnTo>
                  <a:lnTo>
                    <a:pt x="802" y="558"/>
                  </a:lnTo>
                  <a:lnTo>
                    <a:pt x="828" y="539"/>
                  </a:lnTo>
                  <a:lnTo>
                    <a:pt x="855" y="524"/>
                  </a:lnTo>
                  <a:lnTo>
                    <a:pt x="881" y="513"/>
                  </a:lnTo>
                  <a:lnTo>
                    <a:pt x="911" y="509"/>
                  </a:lnTo>
                  <a:lnTo>
                    <a:pt x="937" y="505"/>
                  </a:lnTo>
                  <a:lnTo>
                    <a:pt x="959" y="505"/>
                  </a:lnTo>
                  <a:lnTo>
                    <a:pt x="986" y="490"/>
                  </a:lnTo>
                  <a:lnTo>
                    <a:pt x="982" y="389"/>
                  </a:lnTo>
                  <a:lnTo>
                    <a:pt x="982" y="389"/>
                  </a:lnTo>
                  <a:lnTo>
                    <a:pt x="944" y="325"/>
                  </a:lnTo>
                  <a:lnTo>
                    <a:pt x="914" y="288"/>
                  </a:lnTo>
                  <a:lnTo>
                    <a:pt x="903" y="277"/>
                  </a:lnTo>
                  <a:lnTo>
                    <a:pt x="896" y="269"/>
                  </a:lnTo>
                  <a:lnTo>
                    <a:pt x="896" y="269"/>
                  </a:lnTo>
                  <a:lnTo>
                    <a:pt x="885" y="284"/>
                  </a:lnTo>
                  <a:lnTo>
                    <a:pt x="877" y="292"/>
                  </a:lnTo>
                  <a:lnTo>
                    <a:pt x="866" y="299"/>
                  </a:lnTo>
                  <a:lnTo>
                    <a:pt x="855" y="299"/>
                  </a:lnTo>
                  <a:lnTo>
                    <a:pt x="847" y="299"/>
                  </a:lnTo>
                  <a:lnTo>
                    <a:pt x="843" y="292"/>
                  </a:lnTo>
                  <a:lnTo>
                    <a:pt x="832" y="273"/>
                  </a:lnTo>
                  <a:lnTo>
                    <a:pt x="825" y="239"/>
                  </a:lnTo>
                  <a:lnTo>
                    <a:pt x="840" y="191"/>
                  </a:lnTo>
                  <a:lnTo>
                    <a:pt x="840" y="191"/>
                  </a:lnTo>
                  <a:lnTo>
                    <a:pt x="843" y="183"/>
                  </a:lnTo>
                  <a:lnTo>
                    <a:pt x="847" y="176"/>
                  </a:lnTo>
                  <a:lnTo>
                    <a:pt x="847" y="168"/>
                  </a:lnTo>
                  <a:lnTo>
                    <a:pt x="843" y="157"/>
                  </a:lnTo>
                  <a:lnTo>
                    <a:pt x="836" y="146"/>
                  </a:lnTo>
                  <a:lnTo>
                    <a:pt x="817" y="138"/>
                  </a:lnTo>
                  <a:lnTo>
                    <a:pt x="795" y="131"/>
                  </a:lnTo>
                  <a:lnTo>
                    <a:pt x="795" y="131"/>
                  </a:lnTo>
                  <a:lnTo>
                    <a:pt x="765" y="123"/>
                  </a:lnTo>
                  <a:lnTo>
                    <a:pt x="746" y="123"/>
                  </a:lnTo>
                  <a:lnTo>
                    <a:pt x="731" y="123"/>
                  </a:lnTo>
                  <a:lnTo>
                    <a:pt x="720" y="127"/>
                  </a:lnTo>
                  <a:lnTo>
                    <a:pt x="712" y="131"/>
                  </a:lnTo>
                  <a:lnTo>
                    <a:pt x="712" y="134"/>
                  </a:lnTo>
                  <a:lnTo>
                    <a:pt x="708" y="142"/>
                  </a:lnTo>
                  <a:lnTo>
                    <a:pt x="708" y="142"/>
                  </a:lnTo>
                  <a:lnTo>
                    <a:pt x="678" y="146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19" y="153"/>
                  </a:lnTo>
                  <a:lnTo>
                    <a:pt x="600" y="161"/>
                  </a:lnTo>
                  <a:lnTo>
                    <a:pt x="577" y="172"/>
                  </a:lnTo>
                  <a:lnTo>
                    <a:pt x="577" y="172"/>
                  </a:lnTo>
                  <a:lnTo>
                    <a:pt x="570" y="172"/>
                  </a:lnTo>
                  <a:lnTo>
                    <a:pt x="551" y="168"/>
                  </a:lnTo>
                  <a:lnTo>
                    <a:pt x="544" y="161"/>
                  </a:lnTo>
                  <a:lnTo>
                    <a:pt x="540" y="153"/>
                  </a:lnTo>
                  <a:lnTo>
                    <a:pt x="536" y="138"/>
                  </a:lnTo>
                  <a:lnTo>
                    <a:pt x="536" y="119"/>
                  </a:lnTo>
                  <a:lnTo>
                    <a:pt x="536" y="119"/>
                  </a:lnTo>
                  <a:lnTo>
                    <a:pt x="547" y="112"/>
                  </a:lnTo>
                  <a:lnTo>
                    <a:pt x="562" y="97"/>
                  </a:lnTo>
                  <a:lnTo>
                    <a:pt x="566" y="86"/>
                  </a:lnTo>
                  <a:lnTo>
                    <a:pt x="562" y="78"/>
                  </a:lnTo>
                  <a:lnTo>
                    <a:pt x="555" y="71"/>
                  </a:lnTo>
                  <a:lnTo>
                    <a:pt x="536" y="63"/>
                  </a:lnTo>
                  <a:lnTo>
                    <a:pt x="536" y="63"/>
                  </a:lnTo>
                  <a:lnTo>
                    <a:pt x="506" y="52"/>
                  </a:lnTo>
                  <a:lnTo>
                    <a:pt x="491" y="44"/>
                  </a:lnTo>
                  <a:lnTo>
                    <a:pt x="480" y="33"/>
                  </a:lnTo>
                  <a:lnTo>
                    <a:pt x="461" y="11"/>
                  </a:lnTo>
                  <a:lnTo>
                    <a:pt x="461" y="11"/>
                  </a:lnTo>
                  <a:lnTo>
                    <a:pt x="461" y="7"/>
                  </a:lnTo>
                  <a:lnTo>
                    <a:pt x="454" y="0"/>
                  </a:lnTo>
                  <a:lnTo>
                    <a:pt x="450" y="0"/>
                  </a:lnTo>
                  <a:lnTo>
                    <a:pt x="446" y="7"/>
                  </a:lnTo>
                  <a:lnTo>
                    <a:pt x="435" y="37"/>
                  </a:lnTo>
                  <a:lnTo>
                    <a:pt x="435" y="37"/>
                  </a:lnTo>
                  <a:lnTo>
                    <a:pt x="428" y="56"/>
                  </a:lnTo>
                  <a:lnTo>
                    <a:pt x="420" y="63"/>
                  </a:lnTo>
                  <a:lnTo>
                    <a:pt x="409" y="67"/>
                  </a:lnTo>
                  <a:lnTo>
                    <a:pt x="401" y="67"/>
                  </a:lnTo>
                  <a:lnTo>
                    <a:pt x="394" y="63"/>
                  </a:lnTo>
                  <a:lnTo>
                    <a:pt x="390" y="52"/>
                  </a:lnTo>
                  <a:lnTo>
                    <a:pt x="383" y="37"/>
                  </a:lnTo>
                  <a:lnTo>
                    <a:pt x="383" y="37"/>
                  </a:lnTo>
                  <a:lnTo>
                    <a:pt x="379" y="22"/>
                  </a:lnTo>
                  <a:lnTo>
                    <a:pt x="375" y="18"/>
                  </a:lnTo>
                  <a:lnTo>
                    <a:pt x="368" y="15"/>
                  </a:lnTo>
                  <a:lnTo>
                    <a:pt x="364" y="18"/>
                  </a:lnTo>
                  <a:lnTo>
                    <a:pt x="356" y="22"/>
                  </a:lnTo>
                  <a:lnTo>
                    <a:pt x="353" y="37"/>
                  </a:lnTo>
                  <a:lnTo>
                    <a:pt x="345" y="56"/>
                  </a:lnTo>
                  <a:lnTo>
                    <a:pt x="345" y="56"/>
                  </a:lnTo>
                  <a:lnTo>
                    <a:pt x="345" y="59"/>
                  </a:lnTo>
                  <a:lnTo>
                    <a:pt x="341" y="67"/>
                  </a:lnTo>
                  <a:lnTo>
                    <a:pt x="334" y="71"/>
                  </a:lnTo>
                  <a:lnTo>
                    <a:pt x="326" y="74"/>
                  </a:lnTo>
                  <a:lnTo>
                    <a:pt x="311" y="74"/>
                  </a:lnTo>
                  <a:lnTo>
                    <a:pt x="296" y="67"/>
                  </a:lnTo>
                  <a:lnTo>
                    <a:pt x="296" y="67"/>
                  </a:lnTo>
                  <a:lnTo>
                    <a:pt x="263" y="52"/>
                  </a:lnTo>
                  <a:lnTo>
                    <a:pt x="248" y="48"/>
                  </a:lnTo>
                  <a:lnTo>
                    <a:pt x="233" y="44"/>
                  </a:lnTo>
                  <a:lnTo>
                    <a:pt x="221" y="44"/>
                  </a:lnTo>
                  <a:lnTo>
                    <a:pt x="206" y="48"/>
                  </a:lnTo>
                  <a:lnTo>
                    <a:pt x="192" y="59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86"/>
                  </a:lnTo>
                  <a:lnTo>
                    <a:pt x="184" y="127"/>
                  </a:lnTo>
                  <a:lnTo>
                    <a:pt x="184" y="127"/>
                  </a:lnTo>
                  <a:lnTo>
                    <a:pt x="180" y="142"/>
                  </a:lnTo>
                  <a:lnTo>
                    <a:pt x="177" y="176"/>
                  </a:lnTo>
                  <a:lnTo>
                    <a:pt x="177" y="176"/>
                  </a:lnTo>
                  <a:lnTo>
                    <a:pt x="143" y="258"/>
                  </a:lnTo>
                  <a:lnTo>
                    <a:pt x="117" y="318"/>
                  </a:lnTo>
                  <a:lnTo>
                    <a:pt x="117" y="318"/>
                  </a:lnTo>
                  <a:lnTo>
                    <a:pt x="102" y="340"/>
                  </a:lnTo>
                  <a:lnTo>
                    <a:pt x="87" y="359"/>
                  </a:lnTo>
                  <a:lnTo>
                    <a:pt x="68" y="374"/>
                  </a:lnTo>
                  <a:lnTo>
                    <a:pt x="68" y="374"/>
                  </a:lnTo>
                  <a:lnTo>
                    <a:pt x="60" y="382"/>
                  </a:lnTo>
                  <a:lnTo>
                    <a:pt x="57" y="393"/>
                  </a:lnTo>
                  <a:lnTo>
                    <a:pt x="53" y="427"/>
                  </a:lnTo>
                  <a:lnTo>
                    <a:pt x="53" y="464"/>
                  </a:lnTo>
                  <a:lnTo>
                    <a:pt x="49" y="528"/>
                  </a:lnTo>
                  <a:lnTo>
                    <a:pt x="49" y="528"/>
                  </a:lnTo>
                  <a:lnTo>
                    <a:pt x="42" y="562"/>
                  </a:lnTo>
                  <a:lnTo>
                    <a:pt x="30" y="592"/>
                  </a:lnTo>
                  <a:lnTo>
                    <a:pt x="19" y="618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8" y="749"/>
                  </a:lnTo>
                  <a:lnTo>
                    <a:pt x="4" y="764"/>
                  </a:lnTo>
                  <a:lnTo>
                    <a:pt x="0" y="783"/>
                  </a:lnTo>
                  <a:lnTo>
                    <a:pt x="0" y="798"/>
                  </a:lnTo>
                  <a:lnTo>
                    <a:pt x="4" y="805"/>
                  </a:lnTo>
                  <a:lnTo>
                    <a:pt x="12" y="813"/>
                  </a:lnTo>
                  <a:lnTo>
                    <a:pt x="23" y="816"/>
                  </a:lnTo>
                  <a:lnTo>
                    <a:pt x="34" y="820"/>
                  </a:lnTo>
                  <a:lnTo>
                    <a:pt x="49" y="824"/>
                  </a:lnTo>
                  <a:lnTo>
                    <a:pt x="68" y="820"/>
                  </a:lnTo>
                  <a:lnTo>
                    <a:pt x="68" y="820"/>
                  </a:lnTo>
                  <a:lnTo>
                    <a:pt x="98" y="828"/>
                  </a:lnTo>
                  <a:lnTo>
                    <a:pt x="120" y="831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47" y="843"/>
                  </a:lnTo>
                  <a:lnTo>
                    <a:pt x="173" y="839"/>
                  </a:lnTo>
                  <a:lnTo>
                    <a:pt x="203" y="835"/>
                  </a:lnTo>
                  <a:lnTo>
                    <a:pt x="240" y="824"/>
                  </a:lnTo>
                  <a:lnTo>
                    <a:pt x="278" y="809"/>
                  </a:lnTo>
                  <a:lnTo>
                    <a:pt x="315" y="790"/>
                  </a:lnTo>
                  <a:lnTo>
                    <a:pt x="345" y="771"/>
                  </a:lnTo>
                  <a:lnTo>
                    <a:pt x="356" y="760"/>
                  </a:lnTo>
                  <a:lnTo>
                    <a:pt x="368" y="745"/>
                  </a:lnTo>
                  <a:lnTo>
                    <a:pt x="383" y="741"/>
                  </a:lnTo>
                  <a:lnTo>
                    <a:pt x="431" y="745"/>
                  </a:lnTo>
                  <a:lnTo>
                    <a:pt x="442" y="738"/>
                  </a:lnTo>
                  <a:lnTo>
                    <a:pt x="487" y="700"/>
                  </a:lnTo>
                  <a:lnTo>
                    <a:pt x="487" y="700"/>
                  </a:lnTo>
                  <a:lnTo>
                    <a:pt x="487" y="700"/>
                  </a:lnTo>
                  <a:lnTo>
                    <a:pt x="495" y="696"/>
                  </a:lnTo>
                  <a:lnTo>
                    <a:pt x="510" y="693"/>
                  </a:lnTo>
                  <a:lnTo>
                    <a:pt x="529" y="700"/>
                  </a:lnTo>
                  <a:lnTo>
                    <a:pt x="555" y="681"/>
                  </a:lnTo>
                  <a:lnTo>
                    <a:pt x="634" y="681"/>
                  </a:lnTo>
                  <a:lnTo>
                    <a:pt x="634" y="681"/>
                  </a:lnTo>
                  <a:lnTo>
                    <a:pt x="652" y="681"/>
                  </a:lnTo>
                  <a:lnTo>
                    <a:pt x="671" y="681"/>
                  </a:lnTo>
                  <a:lnTo>
                    <a:pt x="693" y="674"/>
                  </a:lnTo>
                  <a:lnTo>
                    <a:pt x="720" y="666"/>
                  </a:lnTo>
                  <a:lnTo>
                    <a:pt x="742" y="655"/>
                  </a:lnTo>
                  <a:lnTo>
                    <a:pt x="761" y="636"/>
                  </a:lnTo>
                  <a:lnTo>
                    <a:pt x="768" y="625"/>
                  </a:lnTo>
                  <a:lnTo>
                    <a:pt x="772" y="610"/>
                  </a:lnTo>
                  <a:lnTo>
                    <a:pt x="772" y="61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1" name="Freeform 11"/>
            <p:cNvSpPr>
              <a:spLocks/>
            </p:cNvSpPr>
            <p:nvPr/>
          </p:nvSpPr>
          <p:spPr bwMode="auto">
            <a:xfrm>
              <a:off x="2848" y="3301"/>
              <a:ext cx="955" cy="543"/>
            </a:xfrm>
            <a:custGeom>
              <a:avLst/>
              <a:gdLst/>
              <a:ahLst/>
              <a:cxnLst>
                <a:cxn ang="0">
                  <a:pos x="712" y="112"/>
                </a:cxn>
                <a:cxn ang="0">
                  <a:pos x="611" y="79"/>
                </a:cxn>
                <a:cxn ang="0">
                  <a:pos x="570" y="75"/>
                </a:cxn>
                <a:cxn ang="0">
                  <a:pos x="491" y="41"/>
                </a:cxn>
                <a:cxn ang="0">
                  <a:pos x="390" y="7"/>
                </a:cxn>
                <a:cxn ang="0">
                  <a:pos x="371" y="0"/>
                </a:cxn>
                <a:cxn ang="0">
                  <a:pos x="341" y="11"/>
                </a:cxn>
                <a:cxn ang="0">
                  <a:pos x="334" y="22"/>
                </a:cxn>
                <a:cxn ang="0">
                  <a:pos x="330" y="56"/>
                </a:cxn>
                <a:cxn ang="0">
                  <a:pos x="300" y="75"/>
                </a:cxn>
                <a:cxn ang="0">
                  <a:pos x="229" y="97"/>
                </a:cxn>
                <a:cxn ang="0">
                  <a:pos x="184" y="90"/>
                </a:cxn>
                <a:cxn ang="0">
                  <a:pos x="105" y="64"/>
                </a:cxn>
                <a:cxn ang="0">
                  <a:pos x="75" y="86"/>
                </a:cxn>
                <a:cxn ang="0">
                  <a:pos x="53" y="150"/>
                </a:cxn>
                <a:cxn ang="0">
                  <a:pos x="23" y="240"/>
                </a:cxn>
                <a:cxn ang="0">
                  <a:pos x="4" y="273"/>
                </a:cxn>
                <a:cxn ang="0">
                  <a:pos x="4" y="326"/>
                </a:cxn>
                <a:cxn ang="0">
                  <a:pos x="19" y="360"/>
                </a:cxn>
                <a:cxn ang="0">
                  <a:pos x="8" y="408"/>
                </a:cxn>
                <a:cxn ang="0">
                  <a:pos x="26" y="431"/>
                </a:cxn>
                <a:cxn ang="0">
                  <a:pos x="98" y="513"/>
                </a:cxn>
                <a:cxn ang="0">
                  <a:pos x="98" y="502"/>
                </a:cxn>
                <a:cxn ang="0">
                  <a:pos x="116" y="494"/>
                </a:cxn>
                <a:cxn ang="0">
                  <a:pos x="150" y="513"/>
                </a:cxn>
                <a:cxn ang="0">
                  <a:pos x="195" y="528"/>
                </a:cxn>
                <a:cxn ang="0">
                  <a:pos x="221" y="524"/>
                </a:cxn>
                <a:cxn ang="0">
                  <a:pos x="240" y="532"/>
                </a:cxn>
                <a:cxn ang="0">
                  <a:pos x="352" y="536"/>
                </a:cxn>
                <a:cxn ang="0">
                  <a:pos x="409" y="528"/>
                </a:cxn>
                <a:cxn ang="0">
                  <a:pos x="427" y="513"/>
                </a:cxn>
                <a:cxn ang="0">
                  <a:pos x="454" y="521"/>
                </a:cxn>
                <a:cxn ang="0">
                  <a:pos x="469" y="539"/>
                </a:cxn>
                <a:cxn ang="0">
                  <a:pos x="491" y="543"/>
                </a:cxn>
                <a:cxn ang="0">
                  <a:pos x="510" y="524"/>
                </a:cxn>
                <a:cxn ang="0">
                  <a:pos x="570" y="517"/>
                </a:cxn>
                <a:cxn ang="0">
                  <a:pos x="588" y="513"/>
                </a:cxn>
                <a:cxn ang="0">
                  <a:pos x="630" y="468"/>
                </a:cxn>
                <a:cxn ang="0">
                  <a:pos x="641" y="457"/>
                </a:cxn>
                <a:cxn ang="0">
                  <a:pos x="671" y="468"/>
                </a:cxn>
                <a:cxn ang="0">
                  <a:pos x="682" y="472"/>
                </a:cxn>
                <a:cxn ang="0">
                  <a:pos x="697" y="457"/>
                </a:cxn>
                <a:cxn ang="0">
                  <a:pos x="705" y="401"/>
                </a:cxn>
                <a:cxn ang="0">
                  <a:pos x="712" y="390"/>
                </a:cxn>
                <a:cxn ang="0">
                  <a:pos x="757" y="393"/>
                </a:cxn>
                <a:cxn ang="0">
                  <a:pos x="779" y="397"/>
                </a:cxn>
                <a:cxn ang="0">
                  <a:pos x="791" y="378"/>
                </a:cxn>
                <a:cxn ang="0">
                  <a:pos x="832" y="345"/>
                </a:cxn>
                <a:cxn ang="0">
                  <a:pos x="851" y="348"/>
                </a:cxn>
                <a:cxn ang="0">
                  <a:pos x="884" y="333"/>
                </a:cxn>
                <a:cxn ang="0">
                  <a:pos x="918" y="243"/>
                </a:cxn>
                <a:cxn ang="0">
                  <a:pos x="944" y="161"/>
                </a:cxn>
              </a:cxnLst>
              <a:rect l="0" t="0" r="r" b="b"/>
              <a:pathLst>
                <a:path w="955" h="543">
                  <a:moveTo>
                    <a:pt x="806" y="112"/>
                  </a:moveTo>
                  <a:lnTo>
                    <a:pt x="712" y="112"/>
                  </a:lnTo>
                  <a:lnTo>
                    <a:pt x="712" y="112"/>
                  </a:lnTo>
                  <a:lnTo>
                    <a:pt x="671" y="97"/>
                  </a:lnTo>
                  <a:lnTo>
                    <a:pt x="633" y="82"/>
                  </a:lnTo>
                  <a:lnTo>
                    <a:pt x="611" y="79"/>
                  </a:lnTo>
                  <a:lnTo>
                    <a:pt x="588" y="79"/>
                  </a:lnTo>
                  <a:lnTo>
                    <a:pt x="588" y="79"/>
                  </a:lnTo>
                  <a:lnTo>
                    <a:pt x="570" y="75"/>
                  </a:lnTo>
                  <a:lnTo>
                    <a:pt x="547" y="71"/>
                  </a:lnTo>
                  <a:lnTo>
                    <a:pt x="513" y="56"/>
                  </a:lnTo>
                  <a:lnTo>
                    <a:pt x="491" y="41"/>
                  </a:lnTo>
                  <a:lnTo>
                    <a:pt x="483" y="37"/>
                  </a:lnTo>
                  <a:lnTo>
                    <a:pt x="427" y="37"/>
                  </a:lnTo>
                  <a:lnTo>
                    <a:pt x="390" y="7"/>
                  </a:lnTo>
                  <a:lnTo>
                    <a:pt x="390" y="7"/>
                  </a:lnTo>
                  <a:lnTo>
                    <a:pt x="382" y="4"/>
                  </a:lnTo>
                  <a:lnTo>
                    <a:pt x="371" y="0"/>
                  </a:lnTo>
                  <a:lnTo>
                    <a:pt x="364" y="0"/>
                  </a:lnTo>
                  <a:lnTo>
                    <a:pt x="352" y="4"/>
                  </a:lnTo>
                  <a:lnTo>
                    <a:pt x="341" y="11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4" y="22"/>
                  </a:lnTo>
                  <a:lnTo>
                    <a:pt x="337" y="34"/>
                  </a:lnTo>
                  <a:lnTo>
                    <a:pt x="334" y="49"/>
                  </a:lnTo>
                  <a:lnTo>
                    <a:pt x="330" y="56"/>
                  </a:lnTo>
                  <a:lnTo>
                    <a:pt x="322" y="60"/>
                  </a:lnTo>
                  <a:lnTo>
                    <a:pt x="322" y="60"/>
                  </a:lnTo>
                  <a:lnTo>
                    <a:pt x="300" y="75"/>
                  </a:lnTo>
                  <a:lnTo>
                    <a:pt x="270" y="90"/>
                  </a:lnTo>
                  <a:lnTo>
                    <a:pt x="251" y="94"/>
                  </a:lnTo>
                  <a:lnTo>
                    <a:pt x="229" y="97"/>
                  </a:lnTo>
                  <a:lnTo>
                    <a:pt x="206" y="97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39" y="71"/>
                  </a:lnTo>
                  <a:lnTo>
                    <a:pt x="120" y="67"/>
                  </a:lnTo>
                  <a:lnTo>
                    <a:pt x="105" y="64"/>
                  </a:lnTo>
                  <a:lnTo>
                    <a:pt x="94" y="67"/>
                  </a:lnTo>
                  <a:lnTo>
                    <a:pt x="86" y="75"/>
                  </a:lnTo>
                  <a:lnTo>
                    <a:pt x="75" y="86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53" y="150"/>
                  </a:lnTo>
                  <a:lnTo>
                    <a:pt x="45" y="187"/>
                  </a:lnTo>
                  <a:lnTo>
                    <a:pt x="34" y="221"/>
                  </a:lnTo>
                  <a:lnTo>
                    <a:pt x="23" y="240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4" y="273"/>
                  </a:lnTo>
                  <a:lnTo>
                    <a:pt x="0" y="292"/>
                  </a:lnTo>
                  <a:lnTo>
                    <a:pt x="0" y="311"/>
                  </a:lnTo>
                  <a:lnTo>
                    <a:pt x="4" y="326"/>
                  </a:lnTo>
                  <a:lnTo>
                    <a:pt x="12" y="348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9" y="375"/>
                  </a:lnTo>
                  <a:lnTo>
                    <a:pt x="15" y="390"/>
                  </a:lnTo>
                  <a:lnTo>
                    <a:pt x="8" y="408"/>
                  </a:lnTo>
                  <a:lnTo>
                    <a:pt x="8" y="408"/>
                  </a:lnTo>
                  <a:lnTo>
                    <a:pt x="19" y="420"/>
                  </a:lnTo>
                  <a:lnTo>
                    <a:pt x="26" y="431"/>
                  </a:lnTo>
                  <a:lnTo>
                    <a:pt x="34" y="438"/>
                  </a:lnTo>
                  <a:lnTo>
                    <a:pt x="98" y="528"/>
                  </a:lnTo>
                  <a:lnTo>
                    <a:pt x="98" y="513"/>
                  </a:lnTo>
                  <a:lnTo>
                    <a:pt x="98" y="513"/>
                  </a:lnTo>
                  <a:lnTo>
                    <a:pt x="94" y="509"/>
                  </a:lnTo>
                  <a:lnTo>
                    <a:pt x="98" y="502"/>
                  </a:lnTo>
                  <a:lnTo>
                    <a:pt x="98" y="498"/>
                  </a:lnTo>
                  <a:lnTo>
                    <a:pt x="105" y="494"/>
                  </a:lnTo>
                  <a:lnTo>
                    <a:pt x="116" y="494"/>
                  </a:lnTo>
                  <a:lnTo>
                    <a:pt x="131" y="502"/>
                  </a:lnTo>
                  <a:lnTo>
                    <a:pt x="150" y="513"/>
                  </a:lnTo>
                  <a:lnTo>
                    <a:pt x="150" y="513"/>
                  </a:lnTo>
                  <a:lnTo>
                    <a:pt x="169" y="524"/>
                  </a:lnTo>
                  <a:lnTo>
                    <a:pt x="184" y="528"/>
                  </a:lnTo>
                  <a:lnTo>
                    <a:pt x="195" y="528"/>
                  </a:lnTo>
                  <a:lnTo>
                    <a:pt x="206" y="528"/>
                  </a:lnTo>
                  <a:lnTo>
                    <a:pt x="206" y="528"/>
                  </a:lnTo>
                  <a:lnTo>
                    <a:pt x="221" y="524"/>
                  </a:lnTo>
                  <a:lnTo>
                    <a:pt x="233" y="524"/>
                  </a:lnTo>
                  <a:lnTo>
                    <a:pt x="236" y="532"/>
                  </a:lnTo>
                  <a:lnTo>
                    <a:pt x="240" y="532"/>
                  </a:lnTo>
                  <a:lnTo>
                    <a:pt x="270" y="539"/>
                  </a:lnTo>
                  <a:lnTo>
                    <a:pt x="322" y="536"/>
                  </a:lnTo>
                  <a:lnTo>
                    <a:pt x="352" y="536"/>
                  </a:lnTo>
                  <a:lnTo>
                    <a:pt x="375" y="536"/>
                  </a:lnTo>
                  <a:lnTo>
                    <a:pt x="390" y="536"/>
                  </a:lnTo>
                  <a:lnTo>
                    <a:pt x="409" y="528"/>
                  </a:lnTo>
                  <a:lnTo>
                    <a:pt x="409" y="528"/>
                  </a:lnTo>
                  <a:lnTo>
                    <a:pt x="412" y="521"/>
                  </a:lnTo>
                  <a:lnTo>
                    <a:pt x="427" y="513"/>
                  </a:lnTo>
                  <a:lnTo>
                    <a:pt x="435" y="509"/>
                  </a:lnTo>
                  <a:lnTo>
                    <a:pt x="442" y="513"/>
                  </a:lnTo>
                  <a:lnTo>
                    <a:pt x="454" y="521"/>
                  </a:lnTo>
                  <a:lnTo>
                    <a:pt x="465" y="536"/>
                  </a:lnTo>
                  <a:lnTo>
                    <a:pt x="465" y="536"/>
                  </a:lnTo>
                  <a:lnTo>
                    <a:pt x="469" y="539"/>
                  </a:lnTo>
                  <a:lnTo>
                    <a:pt x="476" y="543"/>
                  </a:lnTo>
                  <a:lnTo>
                    <a:pt x="483" y="543"/>
                  </a:lnTo>
                  <a:lnTo>
                    <a:pt x="491" y="543"/>
                  </a:lnTo>
                  <a:lnTo>
                    <a:pt x="502" y="536"/>
                  </a:lnTo>
                  <a:lnTo>
                    <a:pt x="510" y="524"/>
                  </a:lnTo>
                  <a:lnTo>
                    <a:pt x="510" y="524"/>
                  </a:lnTo>
                  <a:lnTo>
                    <a:pt x="528" y="521"/>
                  </a:lnTo>
                  <a:lnTo>
                    <a:pt x="551" y="517"/>
                  </a:lnTo>
                  <a:lnTo>
                    <a:pt x="570" y="517"/>
                  </a:lnTo>
                  <a:lnTo>
                    <a:pt x="570" y="517"/>
                  </a:lnTo>
                  <a:lnTo>
                    <a:pt x="581" y="517"/>
                  </a:lnTo>
                  <a:lnTo>
                    <a:pt x="588" y="513"/>
                  </a:lnTo>
                  <a:lnTo>
                    <a:pt x="607" y="502"/>
                  </a:lnTo>
                  <a:lnTo>
                    <a:pt x="618" y="487"/>
                  </a:lnTo>
                  <a:lnTo>
                    <a:pt x="630" y="468"/>
                  </a:lnTo>
                  <a:lnTo>
                    <a:pt x="630" y="468"/>
                  </a:lnTo>
                  <a:lnTo>
                    <a:pt x="633" y="461"/>
                  </a:lnTo>
                  <a:lnTo>
                    <a:pt x="641" y="457"/>
                  </a:lnTo>
                  <a:lnTo>
                    <a:pt x="652" y="453"/>
                  </a:lnTo>
                  <a:lnTo>
                    <a:pt x="663" y="457"/>
                  </a:lnTo>
                  <a:lnTo>
                    <a:pt x="671" y="468"/>
                  </a:lnTo>
                  <a:lnTo>
                    <a:pt x="671" y="468"/>
                  </a:lnTo>
                  <a:lnTo>
                    <a:pt x="675" y="472"/>
                  </a:lnTo>
                  <a:lnTo>
                    <a:pt x="682" y="472"/>
                  </a:lnTo>
                  <a:lnTo>
                    <a:pt x="686" y="472"/>
                  </a:lnTo>
                  <a:lnTo>
                    <a:pt x="693" y="464"/>
                  </a:lnTo>
                  <a:lnTo>
                    <a:pt x="697" y="457"/>
                  </a:lnTo>
                  <a:lnTo>
                    <a:pt x="701" y="442"/>
                  </a:lnTo>
                  <a:lnTo>
                    <a:pt x="705" y="423"/>
                  </a:lnTo>
                  <a:lnTo>
                    <a:pt x="705" y="401"/>
                  </a:lnTo>
                  <a:lnTo>
                    <a:pt x="705" y="401"/>
                  </a:lnTo>
                  <a:lnTo>
                    <a:pt x="708" y="397"/>
                  </a:lnTo>
                  <a:lnTo>
                    <a:pt x="712" y="390"/>
                  </a:lnTo>
                  <a:lnTo>
                    <a:pt x="731" y="386"/>
                  </a:lnTo>
                  <a:lnTo>
                    <a:pt x="742" y="390"/>
                  </a:lnTo>
                  <a:lnTo>
                    <a:pt x="757" y="393"/>
                  </a:lnTo>
                  <a:lnTo>
                    <a:pt x="757" y="393"/>
                  </a:lnTo>
                  <a:lnTo>
                    <a:pt x="764" y="397"/>
                  </a:lnTo>
                  <a:lnTo>
                    <a:pt x="779" y="397"/>
                  </a:lnTo>
                  <a:lnTo>
                    <a:pt x="783" y="397"/>
                  </a:lnTo>
                  <a:lnTo>
                    <a:pt x="791" y="390"/>
                  </a:lnTo>
                  <a:lnTo>
                    <a:pt x="791" y="378"/>
                  </a:lnTo>
                  <a:lnTo>
                    <a:pt x="791" y="360"/>
                  </a:lnTo>
                  <a:lnTo>
                    <a:pt x="821" y="367"/>
                  </a:lnTo>
                  <a:lnTo>
                    <a:pt x="832" y="345"/>
                  </a:lnTo>
                  <a:lnTo>
                    <a:pt x="832" y="345"/>
                  </a:lnTo>
                  <a:lnTo>
                    <a:pt x="839" y="345"/>
                  </a:lnTo>
                  <a:lnTo>
                    <a:pt x="851" y="348"/>
                  </a:lnTo>
                  <a:lnTo>
                    <a:pt x="858" y="345"/>
                  </a:lnTo>
                  <a:lnTo>
                    <a:pt x="873" y="341"/>
                  </a:lnTo>
                  <a:lnTo>
                    <a:pt x="884" y="333"/>
                  </a:lnTo>
                  <a:lnTo>
                    <a:pt x="896" y="318"/>
                  </a:lnTo>
                  <a:lnTo>
                    <a:pt x="911" y="300"/>
                  </a:lnTo>
                  <a:lnTo>
                    <a:pt x="918" y="243"/>
                  </a:lnTo>
                  <a:lnTo>
                    <a:pt x="955" y="247"/>
                  </a:lnTo>
                  <a:lnTo>
                    <a:pt x="952" y="217"/>
                  </a:lnTo>
                  <a:lnTo>
                    <a:pt x="944" y="161"/>
                  </a:lnTo>
                  <a:lnTo>
                    <a:pt x="944" y="157"/>
                  </a:lnTo>
                  <a:lnTo>
                    <a:pt x="806" y="11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2" name="Freeform 12"/>
            <p:cNvSpPr>
              <a:spLocks/>
            </p:cNvSpPr>
            <p:nvPr/>
          </p:nvSpPr>
          <p:spPr bwMode="auto">
            <a:xfrm>
              <a:off x="2889" y="2533"/>
              <a:ext cx="832" cy="794"/>
            </a:xfrm>
            <a:custGeom>
              <a:avLst/>
              <a:gdLst/>
              <a:ahLst/>
              <a:cxnLst>
                <a:cxn ang="0">
                  <a:pos x="832" y="270"/>
                </a:cxn>
                <a:cxn ang="0">
                  <a:pos x="817" y="262"/>
                </a:cxn>
                <a:cxn ang="0">
                  <a:pos x="791" y="217"/>
                </a:cxn>
                <a:cxn ang="0">
                  <a:pos x="780" y="202"/>
                </a:cxn>
                <a:cxn ang="0">
                  <a:pos x="746" y="183"/>
                </a:cxn>
                <a:cxn ang="0">
                  <a:pos x="735" y="172"/>
                </a:cxn>
                <a:cxn ang="0">
                  <a:pos x="727" y="150"/>
                </a:cxn>
                <a:cxn ang="0">
                  <a:pos x="723" y="138"/>
                </a:cxn>
                <a:cxn ang="0">
                  <a:pos x="712" y="123"/>
                </a:cxn>
                <a:cxn ang="0">
                  <a:pos x="690" y="116"/>
                </a:cxn>
                <a:cxn ang="0">
                  <a:pos x="649" y="131"/>
                </a:cxn>
                <a:cxn ang="0">
                  <a:pos x="570" y="135"/>
                </a:cxn>
                <a:cxn ang="0">
                  <a:pos x="555" y="138"/>
                </a:cxn>
                <a:cxn ang="0">
                  <a:pos x="521" y="157"/>
                </a:cxn>
                <a:cxn ang="0">
                  <a:pos x="502" y="165"/>
                </a:cxn>
                <a:cxn ang="0">
                  <a:pos x="472" y="161"/>
                </a:cxn>
                <a:cxn ang="0">
                  <a:pos x="469" y="150"/>
                </a:cxn>
                <a:cxn ang="0">
                  <a:pos x="465" y="131"/>
                </a:cxn>
                <a:cxn ang="0">
                  <a:pos x="454" y="105"/>
                </a:cxn>
                <a:cxn ang="0">
                  <a:pos x="435" y="90"/>
                </a:cxn>
                <a:cxn ang="0">
                  <a:pos x="413" y="75"/>
                </a:cxn>
                <a:cxn ang="0">
                  <a:pos x="409" y="63"/>
                </a:cxn>
                <a:cxn ang="0">
                  <a:pos x="409" y="45"/>
                </a:cxn>
                <a:cxn ang="0">
                  <a:pos x="394" y="22"/>
                </a:cxn>
                <a:cxn ang="0">
                  <a:pos x="364" y="7"/>
                </a:cxn>
                <a:cxn ang="0">
                  <a:pos x="296" y="0"/>
                </a:cxn>
                <a:cxn ang="0">
                  <a:pos x="263" y="4"/>
                </a:cxn>
                <a:cxn ang="0">
                  <a:pos x="278" y="97"/>
                </a:cxn>
                <a:cxn ang="0">
                  <a:pos x="274" y="101"/>
                </a:cxn>
                <a:cxn ang="0">
                  <a:pos x="263" y="112"/>
                </a:cxn>
                <a:cxn ang="0">
                  <a:pos x="240" y="112"/>
                </a:cxn>
                <a:cxn ang="0">
                  <a:pos x="147" y="108"/>
                </a:cxn>
                <a:cxn ang="0">
                  <a:pos x="87" y="93"/>
                </a:cxn>
                <a:cxn ang="0">
                  <a:pos x="79" y="93"/>
                </a:cxn>
                <a:cxn ang="0">
                  <a:pos x="49" y="105"/>
                </a:cxn>
                <a:cxn ang="0">
                  <a:pos x="42" y="123"/>
                </a:cxn>
                <a:cxn ang="0">
                  <a:pos x="45" y="142"/>
                </a:cxn>
                <a:cxn ang="0">
                  <a:pos x="49" y="172"/>
                </a:cxn>
                <a:cxn ang="0">
                  <a:pos x="45" y="191"/>
                </a:cxn>
                <a:cxn ang="0">
                  <a:pos x="27" y="202"/>
                </a:cxn>
                <a:cxn ang="0">
                  <a:pos x="23" y="206"/>
                </a:cxn>
                <a:cxn ang="0">
                  <a:pos x="8" y="221"/>
                </a:cxn>
                <a:cxn ang="0">
                  <a:pos x="0" y="255"/>
                </a:cxn>
                <a:cxn ang="0">
                  <a:pos x="4" y="307"/>
                </a:cxn>
                <a:cxn ang="0">
                  <a:pos x="12" y="333"/>
                </a:cxn>
                <a:cxn ang="0">
                  <a:pos x="34" y="374"/>
                </a:cxn>
                <a:cxn ang="0">
                  <a:pos x="83" y="446"/>
                </a:cxn>
                <a:cxn ang="0">
                  <a:pos x="124" y="502"/>
                </a:cxn>
                <a:cxn ang="0">
                  <a:pos x="132" y="509"/>
                </a:cxn>
                <a:cxn ang="0">
                  <a:pos x="233" y="543"/>
                </a:cxn>
                <a:cxn ang="0">
                  <a:pos x="236" y="551"/>
                </a:cxn>
                <a:cxn ang="0">
                  <a:pos x="274" y="599"/>
                </a:cxn>
                <a:cxn ang="0">
                  <a:pos x="304" y="626"/>
                </a:cxn>
                <a:cxn ang="0">
                  <a:pos x="308" y="629"/>
                </a:cxn>
                <a:cxn ang="0">
                  <a:pos x="308" y="648"/>
                </a:cxn>
                <a:cxn ang="0">
                  <a:pos x="296" y="670"/>
                </a:cxn>
                <a:cxn ang="0">
                  <a:pos x="285" y="682"/>
                </a:cxn>
                <a:cxn ang="0">
                  <a:pos x="270" y="712"/>
                </a:cxn>
                <a:cxn ang="0">
                  <a:pos x="266" y="745"/>
                </a:cxn>
                <a:cxn ang="0">
                  <a:pos x="278" y="775"/>
                </a:cxn>
                <a:cxn ang="0">
                  <a:pos x="293" y="794"/>
                </a:cxn>
              </a:cxnLst>
              <a:rect l="0" t="0" r="r" b="b"/>
              <a:pathLst>
                <a:path w="832" h="794">
                  <a:moveTo>
                    <a:pt x="832" y="270"/>
                  </a:moveTo>
                  <a:lnTo>
                    <a:pt x="832" y="270"/>
                  </a:lnTo>
                  <a:lnTo>
                    <a:pt x="828" y="266"/>
                  </a:lnTo>
                  <a:lnTo>
                    <a:pt x="817" y="262"/>
                  </a:lnTo>
                  <a:lnTo>
                    <a:pt x="806" y="247"/>
                  </a:lnTo>
                  <a:lnTo>
                    <a:pt x="791" y="217"/>
                  </a:lnTo>
                  <a:lnTo>
                    <a:pt x="791" y="217"/>
                  </a:lnTo>
                  <a:lnTo>
                    <a:pt x="780" y="202"/>
                  </a:lnTo>
                  <a:lnTo>
                    <a:pt x="765" y="191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35" y="172"/>
                  </a:lnTo>
                  <a:lnTo>
                    <a:pt x="727" y="161"/>
                  </a:lnTo>
                  <a:lnTo>
                    <a:pt x="727" y="150"/>
                  </a:lnTo>
                  <a:lnTo>
                    <a:pt x="727" y="150"/>
                  </a:lnTo>
                  <a:lnTo>
                    <a:pt x="723" y="138"/>
                  </a:lnTo>
                  <a:lnTo>
                    <a:pt x="720" y="131"/>
                  </a:lnTo>
                  <a:lnTo>
                    <a:pt x="712" y="123"/>
                  </a:lnTo>
                  <a:lnTo>
                    <a:pt x="705" y="120"/>
                  </a:lnTo>
                  <a:lnTo>
                    <a:pt x="690" y="116"/>
                  </a:lnTo>
                  <a:lnTo>
                    <a:pt x="671" y="120"/>
                  </a:lnTo>
                  <a:lnTo>
                    <a:pt x="649" y="131"/>
                  </a:lnTo>
                  <a:lnTo>
                    <a:pt x="641" y="142"/>
                  </a:lnTo>
                  <a:lnTo>
                    <a:pt x="570" y="135"/>
                  </a:lnTo>
                  <a:lnTo>
                    <a:pt x="570" y="135"/>
                  </a:lnTo>
                  <a:lnTo>
                    <a:pt x="555" y="138"/>
                  </a:lnTo>
                  <a:lnTo>
                    <a:pt x="536" y="146"/>
                  </a:lnTo>
                  <a:lnTo>
                    <a:pt x="521" y="157"/>
                  </a:lnTo>
                  <a:lnTo>
                    <a:pt x="521" y="157"/>
                  </a:lnTo>
                  <a:lnTo>
                    <a:pt x="502" y="165"/>
                  </a:lnTo>
                  <a:lnTo>
                    <a:pt x="487" y="165"/>
                  </a:lnTo>
                  <a:lnTo>
                    <a:pt x="472" y="161"/>
                  </a:lnTo>
                  <a:lnTo>
                    <a:pt x="469" y="157"/>
                  </a:lnTo>
                  <a:lnTo>
                    <a:pt x="469" y="150"/>
                  </a:lnTo>
                  <a:lnTo>
                    <a:pt x="469" y="150"/>
                  </a:lnTo>
                  <a:lnTo>
                    <a:pt x="465" y="131"/>
                  </a:lnTo>
                  <a:lnTo>
                    <a:pt x="461" y="112"/>
                  </a:lnTo>
                  <a:lnTo>
                    <a:pt x="454" y="105"/>
                  </a:lnTo>
                  <a:lnTo>
                    <a:pt x="446" y="97"/>
                  </a:lnTo>
                  <a:lnTo>
                    <a:pt x="435" y="90"/>
                  </a:lnTo>
                  <a:lnTo>
                    <a:pt x="424" y="82"/>
                  </a:lnTo>
                  <a:lnTo>
                    <a:pt x="413" y="75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9" y="56"/>
                  </a:lnTo>
                  <a:lnTo>
                    <a:pt x="409" y="45"/>
                  </a:lnTo>
                  <a:lnTo>
                    <a:pt x="401" y="34"/>
                  </a:lnTo>
                  <a:lnTo>
                    <a:pt x="394" y="22"/>
                  </a:lnTo>
                  <a:lnTo>
                    <a:pt x="383" y="15"/>
                  </a:lnTo>
                  <a:lnTo>
                    <a:pt x="364" y="7"/>
                  </a:lnTo>
                  <a:lnTo>
                    <a:pt x="341" y="7"/>
                  </a:lnTo>
                  <a:lnTo>
                    <a:pt x="296" y="0"/>
                  </a:lnTo>
                  <a:lnTo>
                    <a:pt x="266" y="0"/>
                  </a:lnTo>
                  <a:lnTo>
                    <a:pt x="263" y="4"/>
                  </a:lnTo>
                  <a:lnTo>
                    <a:pt x="270" y="49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274" y="101"/>
                  </a:lnTo>
                  <a:lnTo>
                    <a:pt x="270" y="108"/>
                  </a:lnTo>
                  <a:lnTo>
                    <a:pt x="263" y="112"/>
                  </a:lnTo>
                  <a:lnTo>
                    <a:pt x="251" y="112"/>
                  </a:lnTo>
                  <a:lnTo>
                    <a:pt x="240" y="112"/>
                  </a:lnTo>
                  <a:lnTo>
                    <a:pt x="221" y="108"/>
                  </a:lnTo>
                  <a:lnTo>
                    <a:pt x="147" y="108"/>
                  </a:lnTo>
                  <a:lnTo>
                    <a:pt x="135" y="10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79" y="93"/>
                  </a:lnTo>
                  <a:lnTo>
                    <a:pt x="60" y="97"/>
                  </a:lnTo>
                  <a:lnTo>
                    <a:pt x="49" y="105"/>
                  </a:lnTo>
                  <a:lnTo>
                    <a:pt x="45" y="112"/>
                  </a:lnTo>
                  <a:lnTo>
                    <a:pt x="42" y="123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9" y="157"/>
                  </a:lnTo>
                  <a:lnTo>
                    <a:pt x="49" y="172"/>
                  </a:lnTo>
                  <a:lnTo>
                    <a:pt x="49" y="183"/>
                  </a:lnTo>
                  <a:lnTo>
                    <a:pt x="45" y="191"/>
                  </a:lnTo>
                  <a:lnTo>
                    <a:pt x="34" y="198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3" y="206"/>
                  </a:lnTo>
                  <a:lnTo>
                    <a:pt x="15" y="213"/>
                  </a:lnTo>
                  <a:lnTo>
                    <a:pt x="8" y="221"/>
                  </a:lnTo>
                  <a:lnTo>
                    <a:pt x="4" y="236"/>
                  </a:lnTo>
                  <a:lnTo>
                    <a:pt x="0" y="255"/>
                  </a:lnTo>
                  <a:lnTo>
                    <a:pt x="0" y="277"/>
                  </a:lnTo>
                  <a:lnTo>
                    <a:pt x="4" y="307"/>
                  </a:lnTo>
                  <a:lnTo>
                    <a:pt x="4" y="307"/>
                  </a:lnTo>
                  <a:lnTo>
                    <a:pt x="12" y="333"/>
                  </a:lnTo>
                  <a:lnTo>
                    <a:pt x="23" y="356"/>
                  </a:lnTo>
                  <a:lnTo>
                    <a:pt x="34" y="374"/>
                  </a:lnTo>
                  <a:lnTo>
                    <a:pt x="34" y="374"/>
                  </a:lnTo>
                  <a:lnTo>
                    <a:pt x="83" y="446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8" y="506"/>
                  </a:lnTo>
                  <a:lnTo>
                    <a:pt x="132" y="509"/>
                  </a:lnTo>
                  <a:lnTo>
                    <a:pt x="139" y="513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6" y="551"/>
                  </a:lnTo>
                  <a:lnTo>
                    <a:pt x="251" y="573"/>
                  </a:lnTo>
                  <a:lnTo>
                    <a:pt x="274" y="599"/>
                  </a:lnTo>
                  <a:lnTo>
                    <a:pt x="285" y="614"/>
                  </a:lnTo>
                  <a:lnTo>
                    <a:pt x="304" y="626"/>
                  </a:lnTo>
                  <a:lnTo>
                    <a:pt x="304" y="626"/>
                  </a:lnTo>
                  <a:lnTo>
                    <a:pt x="308" y="629"/>
                  </a:lnTo>
                  <a:lnTo>
                    <a:pt x="308" y="640"/>
                  </a:lnTo>
                  <a:lnTo>
                    <a:pt x="308" y="648"/>
                  </a:lnTo>
                  <a:lnTo>
                    <a:pt x="304" y="659"/>
                  </a:lnTo>
                  <a:lnTo>
                    <a:pt x="296" y="670"/>
                  </a:lnTo>
                  <a:lnTo>
                    <a:pt x="285" y="682"/>
                  </a:lnTo>
                  <a:lnTo>
                    <a:pt x="285" y="682"/>
                  </a:lnTo>
                  <a:lnTo>
                    <a:pt x="274" y="693"/>
                  </a:lnTo>
                  <a:lnTo>
                    <a:pt x="270" y="712"/>
                  </a:lnTo>
                  <a:lnTo>
                    <a:pt x="266" y="727"/>
                  </a:lnTo>
                  <a:lnTo>
                    <a:pt x="266" y="745"/>
                  </a:lnTo>
                  <a:lnTo>
                    <a:pt x="270" y="760"/>
                  </a:lnTo>
                  <a:lnTo>
                    <a:pt x="278" y="775"/>
                  </a:lnTo>
                  <a:lnTo>
                    <a:pt x="285" y="787"/>
                  </a:lnTo>
                  <a:lnTo>
                    <a:pt x="293" y="794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3" name="Freeform 13"/>
            <p:cNvSpPr>
              <a:spLocks/>
            </p:cNvSpPr>
            <p:nvPr/>
          </p:nvSpPr>
          <p:spPr bwMode="auto">
            <a:xfrm>
              <a:off x="2889" y="2533"/>
              <a:ext cx="967" cy="929"/>
            </a:xfrm>
            <a:custGeom>
              <a:avLst/>
              <a:gdLst/>
              <a:ahLst/>
              <a:cxnLst>
                <a:cxn ang="0">
                  <a:pos x="926" y="839"/>
                </a:cxn>
                <a:cxn ang="0">
                  <a:pos x="933" y="772"/>
                </a:cxn>
                <a:cxn ang="0">
                  <a:pos x="941" y="730"/>
                </a:cxn>
                <a:cxn ang="0">
                  <a:pos x="944" y="689"/>
                </a:cxn>
                <a:cxn ang="0">
                  <a:pos x="933" y="648"/>
                </a:cxn>
                <a:cxn ang="0">
                  <a:pos x="952" y="569"/>
                </a:cxn>
                <a:cxn ang="0">
                  <a:pos x="963" y="539"/>
                </a:cxn>
                <a:cxn ang="0">
                  <a:pos x="959" y="498"/>
                </a:cxn>
                <a:cxn ang="0">
                  <a:pos x="929" y="472"/>
                </a:cxn>
                <a:cxn ang="0">
                  <a:pos x="877" y="427"/>
                </a:cxn>
                <a:cxn ang="0">
                  <a:pos x="885" y="378"/>
                </a:cxn>
                <a:cxn ang="0">
                  <a:pos x="840" y="292"/>
                </a:cxn>
                <a:cxn ang="0">
                  <a:pos x="832" y="270"/>
                </a:cxn>
                <a:cxn ang="0">
                  <a:pos x="817" y="262"/>
                </a:cxn>
                <a:cxn ang="0">
                  <a:pos x="791" y="217"/>
                </a:cxn>
                <a:cxn ang="0">
                  <a:pos x="746" y="183"/>
                </a:cxn>
                <a:cxn ang="0">
                  <a:pos x="727" y="161"/>
                </a:cxn>
                <a:cxn ang="0">
                  <a:pos x="723" y="138"/>
                </a:cxn>
                <a:cxn ang="0">
                  <a:pos x="705" y="120"/>
                </a:cxn>
                <a:cxn ang="0">
                  <a:pos x="649" y="131"/>
                </a:cxn>
                <a:cxn ang="0">
                  <a:pos x="570" y="135"/>
                </a:cxn>
                <a:cxn ang="0">
                  <a:pos x="521" y="157"/>
                </a:cxn>
                <a:cxn ang="0">
                  <a:pos x="487" y="165"/>
                </a:cxn>
                <a:cxn ang="0">
                  <a:pos x="469" y="150"/>
                </a:cxn>
                <a:cxn ang="0">
                  <a:pos x="461" y="112"/>
                </a:cxn>
                <a:cxn ang="0">
                  <a:pos x="435" y="90"/>
                </a:cxn>
                <a:cxn ang="0">
                  <a:pos x="409" y="63"/>
                </a:cxn>
                <a:cxn ang="0">
                  <a:pos x="409" y="45"/>
                </a:cxn>
                <a:cxn ang="0">
                  <a:pos x="383" y="15"/>
                </a:cxn>
                <a:cxn ang="0">
                  <a:pos x="296" y="0"/>
                </a:cxn>
                <a:cxn ang="0">
                  <a:pos x="270" y="49"/>
                </a:cxn>
                <a:cxn ang="0">
                  <a:pos x="274" y="101"/>
                </a:cxn>
                <a:cxn ang="0">
                  <a:pos x="251" y="112"/>
                </a:cxn>
                <a:cxn ang="0">
                  <a:pos x="147" y="108"/>
                </a:cxn>
                <a:cxn ang="0">
                  <a:pos x="87" y="93"/>
                </a:cxn>
                <a:cxn ang="0">
                  <a:pos x="49" y="105"/>
                </a:cxn>
                <a:cxn ang="0">
                  <a:pos x="45" y="142"/>
                </a:cxn>
                <a:cxn ang="0">
                  <a:pos x="49" y="172"/>
                </a:cxn>
                <a:cxn ang="0">
                  <a:pos x="34" y="198"/>
                </a:cxn>
                <a:cxn ang="0">
                  <a:pos x="23" y="206"/>
                </a:cxn>
                <a:cxn ang="0">
                  <a:pos x="4" y="236"/>
                </a:cxn>
                <a:cxn ang="0">
                  <a:pos x="4" y="307"/>
                </a:cxn>
                <a:cxn ang="0">
                  <a:pos x="23" y="356"/>
                </a:cxn>
                <a:cxn ang="0">
                  <a:pos x="83" y="446"/>
                </a:cxn>
                <a:cxn ang="0">
                  <a:pos x="128" y="506"/>
                </a:cxn>
                <a:cxn ang="0">
                  <a:pos x="233" y="543"/>
                </a:cxn>
                <a:cxn ang="0">
                  <a:pos x="251" y="573"/>
                </a:cxn>
                <a:cxn ang="0">
                  <a:pos x="304" y="626"/>
                </a:cxn>
                <a:cxn ang="0">
                  <a:pos x="308" y="640"/>
                </a:cxn>
                <a:cxn ang="0">
                  <a:pos x="296" y="670"/>
                </a:cxn>
                <a:cxn ang="0">
                  <a:pos x="274" y="693"/>
                </a:cxn>
                <a:cxn ang="0">
                  <a:pos x="266" y="742"/>
                </a:cxn>
                <a:cxn ang="0">
                  <a:pos x="281" y="783"/>
                </a:cxn>
                <a:cxn ang="0">
                  <a:pos x="293" y="787"/>
                </a:cxn>
                <a:cxn ang="0">
                  <a:pos x="323" y="768"/>
                </a:cxn>
                <a:cxn ang="0">
                  <a:pos x="349" y="775"/>
                </a:cxn>
                <a:cxn ang="0">
                  <a:pos x="442" y="805"/>
                </a:cxn>
                <a:cxn ang="0">
                  <a:pos x="506" y="839"/>
                </a:cxn>
                <a:cxn ang="0">
                  <a:pos x="547" y="847"/>
                </a:cxn>
                <a:cxn ang="0">
                  <a:pos x="630" y="865"/>
                </a:cxn>
                <a:cxn ang="0">
                  <a:pos x="903" y="925"/>
                </a:cxn>
                <a:cxn ang="0">
                  <a:pos x="900" y="892"/>
                </a:cxn>
              </a:cxnLst>
              <a:rect l="0" t="0" r="r" b="b"/>
              <a:pathLst>
                <a:path w="967" h="929">
                  <a:moveTo>
                    <a:pt x="933" y="873"/>
                  </a:moveTo>
                  <a:lnTo>
                    <a:pt x="929" y="850"/>
                  </a:lnTo>
                  <a:lnTo>
                    <a:pt x="926" y="839"/>
                  </a:lnTo>
                  <a:lnTo>
                    <a:pt x="937" y="809"/>
                  </a:lnTo>
                  <a:lnTo>
                    <a:pt x="926" y="779"/>
                  </a:lnTo>
                  <a:lnTo>
                    <a:pt x="933" y="772"/>
                  </a:lnTo>
                  <a:lnTo>
                    <a:pt x="952" y="772"/>
                  </a:lnTo>
                  <a:lnTo>
                    <a:pt x="952" y="745"/>
                  </a:lnTo>
                  <a:lnTo>
                    <a:pt x="941" y="730"/>
                  </a:lnTo>
                  <a:lnTo>
                    <a:pt x="941" y="719"/>
                  </a:lnTo>
                  <a:lnTo>
                    <a:pt x="941" y="719"/>
                  </a:lnTo>
                  <a:lnTo>
                    <a:pt x="944" y="689"/>
                  </a:lnTo>
                  <a:lnTo>
                    <a:pt x="941" y="667"/>
                  </a:lnTo>
                  <a:lnTo>
                    <a:pt x="937" y="659"/>
                  </a:lnTo>
                  <a:lnTo>
                    <a:pt x="933" y="648"/>
                  </a:lnTo>
                  <a:lnTo>
                    <a:pt x="937" y="637"/>
                  </a:lnTo>
                  <a:lnTo>
                    <a:pt x="952" y="629"/>
                  </a:lnTo>
                  <a:lnTo>
                    <a:pt x="952" y="569"/>
                  </a:lnTo>
                  <a:lnTo>
                    <a:pt x="959" y="543"/>
                  </a:lnTo>
                  <a:lnTo>
                    <a:pt x="959" y="543"/>
                  </a:lnTo>
                  <a:lnTo>
                    <a:pt x="963" y="539"/>
                  </a:lnTo>
                  <a:lnTo>
                    <a:pt x="967" y="521"/>
                  </a:lnTo>
                  <a:lnTo>
                    <a:pt x="963" y="513"/>
                  </a:lnTo>
                  <a:lnTo>
                    <a:pt x="959" y="498"/>
                  </a:lnTo>
                  <a:lnTo>
                    <a:pt x="948" y="487"/>
                  </a:lnTo>
                  <a:lnTo>
                    <a:pt x="929" y="472"/>
                  </a:lnTo>
                  <a:lnTo>
                    <a:pt x="929" y="472"/>
                  </a:lnTo>
                  <a:lnTo>
                    <a:pt x="896" y="446"/>
                  </a:lnTo>
                  <a:lnTo>
                    <a:pt x="885" y="434"/>
                  </a:lnTo>
                  <a:lnTo>
                    <a:pt x="877" y="427"/>
                  </a:lnTo>
                  <a:lnTo>
                    <a:pt x="877" y="416"/>
                  </a:lnTo>
                  <a:lnTo>
                    <a:pt x="877" y="404"/>
                  </a:lnTo>
                  <a:lnTo>
                    <a:pt x="885" y="378"/>
                  </a:lnTo>
                  <a:lnTo>
                    <a:pt x="885" y="367"/>
                  </a:lnTo>
                  <a:lnTo>
                    <a:pt x="825" y="303"/>
                  </a:lnTo>
                  <a:lnTo>
                    <a:pt x="840" y="292"/>
                  </a:lnTo>
                  <a:lnTo>
                    <a:pt x="840" y="281"/>
                  </a:lnTo>
                  <a:lnTo>
                    <a:pt x="832" y="270"/>
                  </a:lnTo>
                  <a:lnTo>
                    <a:pt x="832" y="270"/>
                  </a:lnTo>
                  <a:lnTo>
                    <a:pt x="832" y="270"/>
                  </a:lnTo>
                  <a:lnTo>
                    <a:pt x="828" y="266"/>
                  </a:lnTo>
                  <a:lnTo>
                    <a:pt x="817" y="262"/>
                  </a:lnTo>
                  <a:lnTo>
                    <a:pt x="806" y="247"/>
                  </a:lnTo>
                  <a:lnTo>
                    <a:pt x="791" y="217"/>
                  </a:lnTo>
                  <a:lnTo>
                    <a:pt x="791" y="217"/>
                  </a:lnTo>
                  <a:lnTo>
                    <a:pt x="780" y="202"/>
                  </a:lnTo>
                  <a:lnTo>
                    <a:pt x="765" y="191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35" y="172"/>
                  </a:lnTo>
                  <a:lnTo>
                    <a:pt x="727" y="161"/>
                  </a:lnTo>
                  <a:lnTo>
                    <a:pt x="727" y="150"/>
                  </a:lnTo>
                  <a:lnTo>
                    <a:pt x="727" y="150"/>
                  </a:lnTo>
                  <a:lnTo>
                    <a:pt x="723" y="138"/>
                  </a:lnTo>
                  <a:lnTo>
                    <a:pt x="720" y="131"/>
                  </a:lnTo>
                  <a:lnTo>
                    <a:pt x="712" y="123"/>
                  </a:lnTo>
                  <a:lnTo>
                    <a:pt x="705" y="120"/>
                  </a:lnTo>
                  <a:lnTo>
                    <a:pt x="690" y="116"/>
                  </a:lnTo>
                  <a:lnTo>
                    <a:pt x="671" y="120"/>
                  </a:lnTo>
                  <a:lnTo>
                    <a:pt x="649" y="131"/>
                  </a:lnTo>
                  <a:lnTo>
                    <a:pt x="641" y="142"/>
                  </a:lnTo>
                  <a:lnTo>
                    <a:pt x="570" y="135"/>
                  </a:lnTo>
                  <a:lnTo>
                    <a:pt x="570" y="135"/>
                  </a:lnTo>
                  <a:lnTo>
                    <a:pt x="555" y="138"/>
                  </a:lnTo>
                  <a:lnTo>
                    <a:pt x="536" y="146"/>
                  </a:lnTo>
                  <a:lnTo>
                    <a:pt x="521" y="157"/>
                  </a:lnTo>
                  <a:lnTo>
                    <a:pt x="521" y="157"/>
                  </a:lnTo>
                  <a:lnTo>
                    <a:pt x="502" y="165"/>
                  </a:lnTo>
                  <a:lnTo>
                    <a:pt x="487" y="165"/>
                  </a:lnTo>
                  <a:lnTo>
                    <a:pt x="472" y="161"/>
                  </a:lnTo>
                  <a:lnTo>
                    <a:pt x="469" y="157"/>
                  </a:lnTo>
                  <a:lnTo>
                    <a:pt x="469" y="150"/>
                  </a:lnTo>
                  <a:lnTo>
                    <a:pt x="469" y="150"/>
                  </a:lnTo>
                  <a:lnTo>
                    <a:pt x="465" y="131"/>
                  </a:lnTo>
                  <a:lnTo>
                    <a:pt x="461" y="112"/>
                  </a:lnTo>
                  <a:lnTo>
                    <a:pt x="454" y="105"/>
                  </a:lnTo>
                  <a:lnTo>
                    <a:pt x="446" y="97"/>
                  </a:lnTo>
                  <a:lnTo>
                    <a:pt x="435" y="90"/>
                  </a:lnTo>
                  <a:lnTo>
                    <a:pt x="424" y="82"/>
                  </a:lnTo>
                  <a:lnTo>
                    <a:pt x="413" y="75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9" y="56"/>
                  </a:lnTo>
                  <a:lnTo>
                    <a:pt x="409" y="45"/>
                  </a:lnTo>
                  <a:lnTo>
                    <a:pt x="401" y="34"/>
                  </a:lnTo>
                  <a:lnTo>
                    <a:pt x="394" y="22"/>
                  </a:lnTo>
                  <a:lnTo>
                    <a:pt x="383" y="15"/>
                  </a:lnTo>
                  <a:lnTo>
                    <a:pt x="364" y="7"/>
                  </a:lnTo>
                  <a:lnTo>
                    <a:pt x="341" y="7"/>
                  </a:lnTo>
                  <a:lnTo>
                    <a:pt x="296" y="0"/>
                  </a:lnTo>
                  <a:lnTo>
                    <a:pt x="266" y="0"/>
                  </a:lnTo>
                  <a:lnTo>
                    <a:pt x="263" y="4"/>
                  </a:lnTo>
                  <a:lnTo>
                    <a:pt x="270" y="49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274" y="101"/>
                  </a:lnTo>
                  <a:lnTo>
                    <a:pt x="270" y="108"/>
                  </a:lnTo>
                  <a:lnTo>
                    <a:pt x="263" y="112"/>
                  </a:lnTo>
                  <a:lnTo>
                    <a:pt x="251" y="112"/>
                  </a:lnTo>
                  <a:lnTo>
                    <a:pt x="240" y="112"/>
                  </a:lnTo>
                  <a:lnTo>
                    <a:pt x="221" y="108"/>
                  </a:lnTo>
                  <a:lnTo>
                    <a:pt x="147" y="108"/>
                  </a:lnTo>
                  <a:lnTo>
                    <a:pt x="135" y="10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79" y="93"/>
                  </a:lnTo>
                  <a:lnTo>
                    <a:pt x="60" y="97"/>
                  </a:lnTo>
                  <a:lnTo>
                    <a:pt x="49" y="105"/>
                  </a:lnTo>
                  <a:lnTo>
                    <a:pt x="45" y="112"/>
                  </a:lnTo>
                  <a:lnTo>
                    <a:pt x="42" y="123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9" y="157"/>
                  </a:lnTo>
                  <a:lnTo>
                    <a:pt x="49" y="172"/>
                  </a:lnTo>
                  <a:lnTo>
                    <a:pt x="49" y="183"/>
                  </a:lnTo>
                  <a:lnTo>
                    <a:pt x="45" y="191"/>
                  </a:lnTo>
                  <a:lnTo>
                    <a:pt x="34" y="198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3" y="206"/>
                  </a:lnTo>
                  <a:lnTo>
                    <a:pt x="15" y="213"/>
                  </a:lnTo>
                  <a:lnTo>
                    <a:pt x="8" y="221"/>
                  </a:lnTo>
                  <a:lnTo>
                    <a:pt x="4" y="236"/>
                  </a:lnTo>
                  <a:lnTo>
                    <a:pt x="0" y="255"/>
                  </a:lnTo>
                  <a:lnTo>
                    <a:pt x="0" y="277"/>
                  </a:lnTo>
                  <a:lnTo>
                    <a:pt x="4" y="307"/>
                  </a:lnTo>
                  <a:lnTo>
                    <a:pt x="4" y="307"/>
                  </a:lnTo>
                  <a:lnTo>
                    <a:pt x="12" y="333"/>
                  </a:lnTo>
                  <a:lnTo>
                    <a:pt x="23" y="356"/>
                  </a:lnTo>
                  <a:lnTo>
                    <a:pt x="34" y="374"/>
                  </a:lnTo>
                  <a:lnTo>
                    <a:pt x="34" y="374"/>
                  </a:lnTo>
                  <a:lnTo>
                    <a:pt x="83" y="446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8" y="506"/>
                  </a:lnTo>
                  <a:lnTo>
                    <a:pt x="132" y="509"/>
                  </a:lnTo>
                  <a:lnTo>
                    <a:pt x="139" y="513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6" y="551"/>
                  </a:lnTo>
                  <a:lnTo>
                    <a:pt x="251" y="573"/>
                  </a:lnTo>
                  <a:lnTo>
                    <a:pt x="274" y="599"/>
                  </a:lnTo>
                  <a:lnTo>
                    <a:pt x="285" y="614"/>
                  </a:lnTo>
                  <a:lnTo>
                    <a:pt x="304" y="626"/>
                  </a:lnTo>
                  <a:lnTo>
                    <a:pt x="304" y="626"/>
                  </a:lnTo>
                  <a:lnTo>
                    <a:pt x="308" y="629"/>
                  </a:lnTo>
                  <a:lnTo>
                    <a:pt x="308" y="640"/>
                  </a:lnTo>
                  <a:lnTo>
                    <a:pt x="308" y="648"/>
                  </a:lnTo>
                  <a:lnTo>
                    <a:pt x="304" y="659"/>
                  </a:lnTo>
                  <a:lnTo>
                    <a:pt x="296" y="670"/>
                  </a:lnTo>
                  <a:lnTo>
                    <a:pt x="285" y="682"/>
                  </a:lnTo>
                  <a:lnTo>
                    <a:pt x="285" y="682"/>
                  </a:lnTo>
                  <a:lnTo>
                    <a:pt x="274" y="693"/>
                  </a:lnTo>
                  <a:lnTo>
                    <a:pt x="270" y="708"/>
                  </a:lnTo>
                  <a:lnTo>
                    <a:pt x="266" y="727"/>
                  </a:lnTo>
                  <a:lnTo>
                    <a:pt x="266" y="742"/>
                  </a:lnTo>
                  <a:lnTo>
                    <a:pt x="270" y="757"/>
                  </a:lnTo>
                  <a:lnTo>
                    <a:pt x="274" y="772"/>
                  </a:lnTo>
                  <a:lnTo>
                    <a:pt x="281" y="783"/>
                  </a:lnTo>
                  <a:lnTo>
                    <a:pt x="289" y="790"/>
                  </a:lnTo>
                  <a:lnTo>
                    <a:pt x="293" y="787"/>
                  </a:lnTo>
                  <a:lnTo>
                    <a:pt x="293" y="787"/>
                  </a:lnTo>
                  <a:lnTo>
                    <a:pt x="300" y="779"/>
                  </a:lnTo>
                  <a:lnTo>
                    <a:pt x="311" y="772"/>
                  </a:lnTo>
                  <a:lnTo>
                    <a:pt x="323" y="768"/>
                  </a:lnTo>
                  <a:lnTo>
                    <a:pt x="330" y="768"/>
                  </a:lnTo>
                  <a:lnTo>
                    <a:pt x="341" y="772"/>
                  </a:lnTo>
                  <a:lnTo>
                    <a:pt x="349" y="775"/>
                  </a:lnTo>
                  <a:lnTo>
                    <a:pt x="386" y="805"/>
                  </a:lnTo>
                  <a:lnTo>
                    <a:pt x="442" y="805"/>
                  </a:lnTo>
                  <a:lnTo>
                    <a:pt x="442" y="805"/>
                  </a:lnTo>
                  <a:lnTo>
                    <a:pt x="450" y="809"/>
                  </a:lnTo>
                  <a:lnTo>
                    <a:pt x="472" y="824"/>
                  </a:lnTo>
                  <a:lnTo>
                    <a:pt x="506" y="839"/>
                  </a:lnTo>
                  <a:lnTo>
                    <a:pt x="529" y="843"/>
                  </a:lnTo>
                  <a:lnTo>
                    <a:pt x="547" y="847"/>
                  </a:lnTo>
                  <a:lnTo>
                    <a:pt x="547" y="847"/>
                  </a:lnTo>
                  <a:lnTo>
                    <a:pt x="570" y="847"/>
                  </a:lnTo>
                  <a:lnTo>
                    <a:pt x="592" y="850"/>
                  </a:lnTo>
                  <a:lnTo>
                    <a:pt x="630" y="865"/>
                  </a:lnTo>
                  <a:lnTo>
                    <a:pt x="671" y="880"/>
                  </a:lnTo>
                  <a:lnTo>
                    <a:pt x="765" y="880"/>
                  </a:lnTo>
                  <a:lnTo>
                    <a:pt x="903" y="925"/>
                  </a:lnTo>
                  <a:lnTo>
                    <a:pt x="903" y="929"/>
                  </a:lnTo>
                  <a:lnTo>
                    <a:pt x="903" y="929"/>
                  </a:lnTo>
                  <a:lnTo>
                    <a:pt x="900" y="892"/>
                  </a:lnTo>
                  <a:lnTo>
                    <a:pt x="933" y="873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4" name="Freeform 14"/>
            <p:cNvSpPr>
              <a:spLocks/>
            </p:cNvSpPr>
            <p:nvPr/>
          </p:nvSpPr>
          <p:spPr bwMode="auto">
            <a:xfrm>
              <a:off x="2039" y="2649"/>
              <a:ext cx="1158" cy="1090"/>
            </a:xfrm>
            <a:custGeom>
              <a:avLst/>
              <a:gdLst/>
              <a:ahLst/>
              <a:cxnLst>
                <a:cxn ang="0">
                  <a:pos x="1098" y="457"/>
                </a:cxn>
                <a:cxn ang="0">
                  <a:pos x="982" y="393"/>
                </a:cxn>
                <a:cxn ang="0">
                  <a:pos x="884" y="258"/>
                </a:cxn>
                <a:cxn ang="0">
                  <a:pos x="835" y="191"/>
                </a:cxn>
                <a:cxn ang="0">
                  <a:pos x="701" y="184"/>
                </a:cxn>
                <a:cxn ang="0">
                  <a:pos x="652" y="187"/>
                </a:cxn>
                <a:cxn ang="0">
                  <a:pos x="607" y="109"/>
                </a:cxn>
                <a:cxn ang="0">
                  <a:pos x="536" y="97"/>
                </a:cxn>
                <a:cxn ang="0">
                  <a:pos x="498" y="116"/>
                </a:cxn>
                <a:cxn ang="0">
                  <a:pos x="420" y="49"/>
                </a:cxn>
                <a:cxn ang="0">
                  <a:pos x="349" y="22"/>
                </a:cxn>
                <a:cxn ang="0">
                  <a:pos x="229" y="37"/>
                </a:cxn>
                <a:cxn ang="0">
                  <a:pos x="172" y="15"/>
                </a:cxn>
                <a:cxn ang="0">
                  <a:pos x="116" y="37"/>
                </a:cxn>
                <a:cxn ang="0">
                  <a:pos x="26" y="15"/>
                </a:cxn>
                <a:cxn ang="0">
                  <a:pos x="15" y="52"/>
                </a:cxn>
                <a:cxn ang="0">
                  <a:pos x="8" y="127"/>
                </a:cxn>
                <a:cxn ang="0">
                  <a:pos x="8" y="154"/>
                </a:cxn>
                <a:cxn ang="0">
                  <a:pos x="38" y="176"/>
                </a:cxn>
                <a:cxn ang="0">
                  <a:pos x="8" y="210"/>
                </a:cxn>
                <a:cxn ang="0">
                  <a:pos x="45" y="240"/>
                </a:cxn>
                <a:cxn ang="0">
                  <a:pos x="64" y="341"/>
                </a:cxn>
                <a:cxn ang="0">
                  <a:pos x="41" y="633"/>
                </a:cxn>
                <a:cxn ang="0">
                  <a:pos x="64" y="689"/>
                </a:cxn>
                <a:cxn ang="0">
                  <a:pos x="79" y="757"/>
                </a:cxn>
                <a:cxn ang="0">
                  <a:pos x="98" y="862"/>
                </a:cxn>
                <a:cxn ang="0">
                  <a:pos x="157" y="835"/>
                </a:cxn>
                <a:cxn ang="0">
                  <a:pos x="244" y="865"/>
                </a:cxn>
                <a:cxn ang="0">
                  <a:pos x="266" y="847"/>
                </a:cxn>
                <a:cxn ang="0">
                  <a:pos x="296" y="809"/>
                </a:cxn>
                <a:cxn ang="0">
                  <a:pos x="315" y="854"/>
                </a:cxn>
                <a:cxn ang="0">
                  <a:pos x="352" y="824"/>
                </a:cxn>
                <a:cxn ang="0">
                  <a:pos x="378" y="798"/>
                </a:cxn>
                <a:cxn ang="0">
                  <a:pos x="423" y="843"/>
                </a:cxn>
                <a:cxn ang="0">
                  <a:pos x="483" y="877"/>
                </a:cxn>
                <a:cxn ang="0">
                  <a:pos x="453" y="929"/>
                </a:cxn>
                <a:cxn ang="0">
                  <a:pos x="498" y="963"/>
                </a:cxn>
                <a:cxn ang="0">
                  <a:pos x="555" y="940"/>
                </a:cxn>
                <a:cxn ang="0">
                  <a:pos x="633" y="922"/>
                </a:cxn>
                <a:cxn ang="0">
                  <a:pos x="712" y="918"/>
                </a:cxn>
                <a:cxn ang="0">
                  <a:pos x="768" y="959"/>
                </a:cxn>
                <a:cxn ang="0">
                  <a:pos x="742" y="1030"/>
                </a:cxn>
                <a:cxn ang="0">
                  <a:pos x="787" y="1090"/>
                </a:cxn>
                <a:cxn ang="0">
                  <a:pos x="813" y="1060"/>
                </a:cxn>
                <a:cxn ang="0">
                  <a:pos x="821" y="1000"/>
                </a:cxn>
                <a:cxn ang="0">
                  <a:pos x="821" y="910"/>
                </a:cxn>
                <a:cxn ang="0">
                  <a:pos x="862" y="798"/>
                </a:cxn>
                <a:cxn ang="0">
                  <a:pos x="903" y="719"/>
                </a:cxn>
                <a:cxn ang="0">
                  <a:pos x="989" y="742"/>
                </a:cxn>
                <a:cxn ang="0">
                  <a:pos x="1109" y="727"/>
                </a:cxn>
                <a:cxn ang="0">
                  <a:pos x="1143" y="686"/>
                </a:cxn>
                <a:cxn ang="0">
                  <a:pos x="1124" y="656"/>
                </a:cxn>
                <a:cxn ang="0">
                  <a:pos x="1124" y="577"/>
                </a:cxn>
                <a:cxn ang="0">
                  <a:pos x="1158" y="532"/>
                </a:cxn>
              </a:cxnLst>
              <a:rect l="0" t="0" r="r" b="b"/>
              <a:pathLst>
                <a:path w="1158" h="1090">
                  <a:moveTo>
                    <a:pt x="1154" y="510"/>
                  </a:moveTo>
                  <a:lnTo>
                    <a:pt x="1154" y="510"/>
                  </a:lnTo>
                  <a:lnTo>
                    <a:pt x="1135" y="495"/>
                  </a:lnTo>
                  <a:lnTo>
                    <a:pt x="1120" y="483"/>
                  </a:lnTo>
                  <a:lnTo>
                    <a:pt x="1098" y="457"/>
                  </a:lnTo>
                  <a:lnTo>
                    <a:pt x="1086" y="435"/>
                  </a:lnTo>
                  <a:lnTo>
                    <a:pt x="1083" y="427"/>
                  </a:lnTo>
                  <a:lnTo>
                    <a:pt x="989" y="397"/>
                  </a:lnTo>
                  <a:lnTo>
                    <a:pt x="989" y="397"/>
                  </a:lnTo>
                  <a:lnTo>
                    <a:pt x="982" y="393"/>
                  </a:lnTo>
                  <a:lnTo>
                    <a:pt x="974" y="390"/>
                  </a:lnTo>
                  <a:lnTo>
                    <a:pt x="974" y="386"/>
                  </a:lnTo>
                  <a:lnTo>
                    <a:pt x="974" y="386"/>
                  </a:lnTo>
                  <a:lnTo>
                    <a:pt x="933" y="330"/>
                  </a:lnTo>
                  <a:lnTo>
                    <a:pt x="884" y="258"/>
                  </a:lnTo>
                  <a:lnTo>
                    <a:pt x="884" y="258"/>
                  </a:lnTo>
                  <a:lnTo>
                    <a:pt x="865" y="221"/>
                  </a:lnTo>
                  <a:lnTo>
                    <a:pt x="854" y="195"/>
                  </a:lnTo>
                  <a:lnTo>
                    <a:pt x="854" y="195"/>
                  </a:lnTo>
                  <a:lnTo>
                    <a:pt x="835" y="191"/>
                  </a:lnTo>
                  <a:lnTo>
                    <a:pt x="791" y="180"/>
                  </a:lnTo>
                  <a:lnTo>
                    <a:pt x="768" y="176"/>
                  </a:lnTo>
                  <a:lnTo>
                    <a:pt x="742" y="176"/>
                  </a:lnTo>
                  <a:lnTo>
                    <a:pt x="719" y="180"/>
                  </a:lnTo>
                  <a:lnTo>
                    <a:pt x="701" y="184"/>
                  </a:lnTo>
                  <a:lnTo>
                    <a:pt x="701" y="184"/>
                  </a:lnTo>
                  <a:lnTo>
                    <a:pt x="686" y="191"/>
                  </a:lnTo>
                  <a:lnTo>
                    <a:pt x="674" y="195"/>
                  </a:lnTo>
                  <a:lnTo>
                    <a:pt x="663" y="191"/>
                  </a:lnTo>
                  <a:lnTo>
                    <a:pt x="652" y="187"/>
                  </a:lnTo>
                  <a:lnTo>
                    <a:pt x="641" y="180"/>
                  </a:lnTo>
                  <a:lnTo>
                    <a:pt x="633" y="165"/>
                  </a:lnTo>
                  <a:lnTo>
                    <a:pt x="614" y="127"/>
                  </a:lnTo>
                  <a:lnTo>
                    <a:pt x="614" y="127"/>
                  </a:lnTo>
                  <a:lnTo>
                    <a:pt x="607" y="109"/>
                  </a:lnTo>
                  <a:lnTo>
                    <a:pt x="592" y="97"/>
                  </a:lnTo>
                  <a:lnTo>
                    <a:pt x="581" y="90"/>
                  </a:lnTo>
                  <a:lnTo>
                    <a:pt x="566" y="90"/>
                  </a:lnTo>
                  <a:lnTo>
                    <a:pt x="547" y="94"/>
                  </a:lnTo>
                  <a:lnTo>
                    <a:pt x="536" y="97"/>
                  </a:lnTo>
                  <a:lnTo>
                    <a:pt x="536" y="97"/>
                  </a:lnTo>
                  <a:lnTo>
                    <a:pt x="528" y="105"/>
                  </a:lnTo>
                  <a:lnTo>
                    <a:pt x="517" y="112"/>
                  </a:lnTo>
                  <a:lnTo>
                    <a:pt x="506" y="116"/>
                  </a:lnTo>
                  <a:lnTo>
                    <a:pt x="498" y="116"/>
                  </a:lnTo>
                  <a:lnTo>
                    <a:pt x="483" y="112"/>
                  </a:lnTo>
                  <a:lnTo>
                    <a:pt x="480" y="109"/>
                  </a:lnTo>
                  <a:lnTo>
                    <a:pt x="427" y="67"/>
                  </a:lnTo>
                  <a:lnTo>
                    <a:pt x="427" y="67"/>
                  </a:lnTo>
                  <a:lnTo>
                    <a:pt x="420" y="49"/>
                  </a:lnTo>
                  <a:lnTo>
                    <a:pt x="401" y="26"/>
                  </a:lnTo>
                  <a:lnTo>
                    <a:pt x="401" y="26"/>
                  </a:lnTo>
                  <a:lnTo>
                    <a:pt x="382" y="7"/>
                  </a:lnTo>
                  <a:lnTo>
                    <a:pt x="371" y="0"/>
                  </a:lnTo>
                  <a:lnTo>
                    <a:pt x="349" y="22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59" y="37"/>
                  </a:lnTo>
                  <a:lnTo>
                    <a:pt x="236" y="41"/>
                  </a:lnTo>
                  <a:lnTo>
                    <a:pt x="229" y="37"/>
                  </a:lnTo>
                  <a:lnTo>
                    <a:pt x="221" y="37"/>
                  </a:lnTo>
                  <a:lnTo>
                    <a:pt x="221" y="37"/>
                  </a:lnTo>
                  <a:lnTo>
                    <a:pt x="206" y="26"/>
                  </a:lnTo>
                  <a:lnTo>
                    <a:pt x="184" y="15"/>
                  </a:lnTo>
                  <a:lnTo>
                    <a:pt x="172" y="15"/>
                  </a:lnTo>
                  <a:lnTo>
                    <a:pt x="161" y="15"/>
                  </a:lnTo>
                  <a:lnTo>
                    <a:pt x="146" y="19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16" y="37"/>
                  </a:lnTo>
                  <a:lnTo>
                    <a:pt x="101" y="41"/>
                  </a:lnTo>
                  <a:lnTo>
                    <a:pt x="86" y="41"/>
                  </a:lnTo>
                  <a:lnTo>
                    <a:pt x="71" y="37"/>
                  </a:lnTo>
                  <a:lnTo>
                    <a:pt x="45" y="26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3" y="26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15" y="52"/>
                  </a:lnTo>
                  <a:lnTo>
                    <a:pt x="26" y="75"/>
                  </a:lnTo>
                  <a:lnTo>
                    <a:pt x="30" y="86"/>
                  </a:lnTo>
                  <a:lnTo>
                    <a:pt x="30" y="101"/>
                  </a:lnTo>
                  <a:lnTo>
                    <a:pt x="23" y="116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4" y="146"/>
                  </a:lnTo>
                  <a:lnTo>
                    <a:pt x="8" y="154"/>
                  </a:lnTo>
                  <a:lnTo>
                    <a:pt x="19" y="161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41" y="169"/>
                  </a:lnTo>
                  <a:lnTo>
                    <a:pt x="38" y="176"/>
                  </a:lnTo>
                  <a:lnTo>
                    <a:pt x="30" y="187"/>
                  </a:lnTo>
                  <a:lnTo>
                    <a:pt x="11" y="199"/>
                  </a:lnTo>
                  <a:lnTo>
                    <a:pt x="11" y="199"/>
                  </a:lnTo>
                  <a:lnTo>
                    <a:pt x="11" y="202"/>
                  </a:lnTo>
                  <a:lnTo>
                    <a:pt x="8" y="210"/>
                  </a:lnTo>
                  <a:lnTo>
                    <a:pt x="11" y="214"/>
                  </a:lnTo>
                  <a:lnTo>
                    <a:pt x="15" y="221"/>
                  </a:lnTo>
                  <a:lnTo>
                    <a:pt x="38" y="236"/>
                  </a:lnTo>
                  <a:lnTo>
                    <a:pt x="38" y="236"/>
                  </a:lnTo>
                  <a:lnTo>
                    <a:pt x="45" y="240"/>
                  </a:lnTo>
                  <a:lnTo>
                    <a:pt x="53" y="247"/>
                  </a:lnTo>
                  <a:lnTo>
                    <a:pt x="64" y="266"/>
                  </a:lnTo>
                  <a:lnTo>
                    <a:pt x="68" y="285"/>
                  </a:lnTo>
                  <a:lnTo>
                    <a:pt x="68" y="303"/>
                  </a:lnTo>
                  <a:lnTo>
                    <a:pt x="64" y="341"/>
                  </a:lnTo>
                  <a:lnTo>
                    <a:pt x="60" y="356"/>
                  </a:lnTo>
                  <a:lnTo>
                    <a:pt x="53" y="412"/>
                  </a:lnTo>
                  <a:lnTo>
                    <a:pt x="41" y="453"/>
                  </a:lnTo>
                  <a:lnTo>
                    <a:pt x="49" y="513"/>
                  </a:lnTo>
                  <a:lnTo>
                    <a:pt x="41" y="633"/>
                  </a:lnTo>
                  <a:lnTo>
                    <a:pt x="41" y="633"/>
                  </a:lnTo>
                  <a:lnTo>
                    <a:pt x="49" y="641"/>
                  </a:lnTo>
                  <a:lnTo>
                    <a:pt x="56" y="659"/>
                  </a:lnTo>
                  <a:lnTo>
                    <a:pt x="60" y="674"/>
                  </a:lnTo>
                  <a:lnTo>
                    <a:pt x="64" y="689"/>
                  </a:lnTo>
                  <a:lnTo>
                    <a:pt x="60" y="704"/>
                  </a:lnTo>
                  <a:lnTo>
                    <a:pt x="56" y="723"/>
                  </a:lnTo>
                  <a:lnTo>
                    <a:pt x="56" y="723"/>
                  </a:lnTo>
                  <a:lnTo>
                    <a:pt x="71" y="742"/>
                  </a:lnTo>
                  <a:lnTo>
                    <a:pt x="79" y="757"/>
                  </a:lnTo>
                  <a:lnTo>
                    <a:pt x="86" y="764"/>
                  </a:lnTo>
                  <a:lnTo>
                    <a:pt x="86" y="764"/>
                  </a:lnTo>
                  <a:lnTo>
                    <a:pt x="90" y="779"/>
                  </a:lnTo>
                  <a:lnTo>
                    <a:pt x="94" y="806"/>
                  </a:lnTo>
                  <a:lnTo>
                    <a:pt x="98" y="862"/>
                  </a:lnTo>
                  <a:lnTo>
                    <a:pt x="98" y="862"/>
                  </a:lnTo>
                  <a:lnTo>
                    <a:pt x="113" y="847"/>
                  </a:lnTo>
                  <a:lnTo>
                    <a:pt x="127" y="839"/>
                  </a:lnTo>
                  <a:lnTo>
                    <a:pt x="142" y="835"/>
                  </a:lnTo>
                  <a:lnTo>
                    <a:pt x="157" y="835"/>
                  </a:lnTo>
                  <a:lnTo>
                    <a:pt x="184" y="843"/>
                  </a:lnTo>
                  <a:lnTo>
                    <a:pt x="217" y="858"/>
                  </a:lnTo>
                  <a:lnTo>
                    <a:pt x="217" y="858"/>
                  </a:lnTo>
                  <a:lnTo>
                    <a:pt x="232" y="865"/>
                  </a:lnTo>
                  <a:lnTo>
                    <a:pt x="244" y="865"/>
                  </a:lnTo>
                  <a:lnTo>
                    <a:pt x="255" y="862"/>
                  </a:lnTo>
                  <a:lnTo>
                    <a:pt x="259" y="858"/>
                  </a:lnTo>
                  <a:lnTo>
                    <a:pt x="266" y="850"/>
                  </a:lnTo>
                  <a:lnTo>
                    <a:pt x="266" y="847"/>
                  </a:lnTo>
                  <a:lnTo>
                    <a:pt x="266" y="847"/>
                  </a:lnTo>
                  <a:lnTo>
                    <a:pt x="270" y="828"/>
                  </a:lnTo>
                  <a:lnTo>
                    <a:pt x="277" y="813"/>
                  </a:lnTo>
                  <a:lnTo>
                    <a:pt x="281" y="809"/>
                  </a:lnTo>
                  <a:lnTo>
                    <a:pt x="289" y="806"/>
                  </a:lnTo>
                  <a:lnTo>
                    <a:pt x="296" y="809"/>
                  </a:lnTo>
                  <a:lnTo>
                    <a:pt x="300" y="813"/>
                  </a:lnTo>
                  <a:lnTo>
                    <a:pt x="304" y="828"/>
                  </a:lnTo>
                  <a:lnTo>
                    <a:pt x="304" y="828"/>
                  </a:lnTo>
                  <a:lnTo>
                    <a:pt x="307" y="843"/>
                  </a:lnTo>
                  <a:lnTo>
                    <a:pt x="315" y="854"/>
                  </a:lnTo>
                  <a:lnTo>
                    <a:pt x="322" y="858"/>
                  </a:lnTo>
                  <a:lnTo>
                    <a:pt x="330" y="858"/>
                  </a:lnTo>
                  <a:lnTo>
                    <a:pt x="337" y="854"/>
                  </a:lnTo>
                  <a:lnTo>
                    <a:pt x="345" y="847"/>
                  </a:lnTo>
                  <a:lnTo>
                    <a:pt x="352" y="824"/>
                  </a:lnTo>
                  <a:lnTo>
                    <a:pt x="352" y="824"/>
                  </a:lnTo>
                  <a:lnTo>
                    <a:pt x="367" y="798"/>
                  </a:lnTo>
                  <a:lnTo>
                    <a:pt x="371" y="791"/>
                  </a:lnTo>
                  <a:lnTo>
                    <a:pt x="375" y="791"/>
                  </a:lnTo>
                  <a:lnTo>
                    <a:pt x="378" y="798"/>
                  </a:lnTo>
                  <a:lnTo>
                    <a:pt x="382" y="802"/>
                  </a:lnTo>
                  <a:lnTo>
                    <a:pt x="382" y="802"/>
                  </a:lnTo>
                  <a:lnTo>
                    <a:pt x="401" y="824"/>
                  </a:lnTo>
                  <a:lnTo>
                    <a:pt x="408" y="835"/>
                  </a:lnTo>
                  <a:lnTo>
                    <a:pt x="423" y="843"/>
                  </a:lnTo>
                  <a:lnTo>
                    <a:pt x="457" y="854"/>
                  </a:lnTo>
                  <a:lnTo>
                    <a:pt x="457" y="854"/>
                  </a:lnTo>
                  <a:lnTo>
                    <a:pt x="476" y="862"/>
                  </a:lnTo>
                  <a:lnTo>
                    <a:pt x="483" y="869"/>
                  </a:lnTo>
                  <a:lnTo>
                    <a:pt x="483" y="877"/>
                  </a:lnTo>
                  <a:lnTo>
                    <a:pt x="480" y="888"/>
                  </a:lnTo>
                  <a:lnTo>
                    <a:pt x="465" y="903"/>
                  </a:lnTo>
                  <a:lnTo>
                    <a:pt x="457" y="910"/>
                  </a:lnTo>
                  <a:lnTo>
                    <a:pt x="457" y="910"/>
                  </a:lnTo>
                  <a:lnTo>
                    <a:pt x="453" y="929"/>
                  </a:lnTo>
                  <a:lnTo>
                    <a:pt x="457" y="940"/>
                  </a:lnTo>
                  <a:lnTo>
                    <a:pt x="465" y="952"/>
                  </a:lnTo>
                  <a:lnTo>
                    <a:pt x="472" y="959"/>
                  </a:lnTo>
                  <a:lnTo>
                    <a:pt x="491" y="963"/>
                  </a:lnTo>
                  <a:lnTo>
                    <a:pt x="498" y="963"/>
                  </a:lnTo>
                  <a:lnTo>
                    <a:pt x="498" y="963"/>
                  </a:lnTo>
                  <a:lnTo>
                    <a:pt x="521" y="952"/>
                  </a:lnTo>
                  <a:lnTo>
                    <a:pt x="540" y="944"/>
                  </a:lnTo>
                  <a:lnTo>
                    <a:pt x="555" y="940"/>
                  </a:lnTo>
                  <a:lnTo>
                    <a:pt x="555" y="940"/>
                  </a:lnTo>
                  <a:lnTo>
                    <a:pt x="599" y="937"/>
                  </a:lnTo>
                  <a:lnTo>
                    <a:pt x="629" y="933"/>
                  </a:lnTo>
                  <a:lnTo>
                    <a:pt x="629" y="933"/>
                  </a:lnTo>
                  <a:lnTo>
                    <a:pt x="629" y="925"/>
                  </a:lnTo>
                  <a:lnTo>
                    <a:pt x="633" y="922"/>
                  </a:lnTo>
                  <a:lnTo>
                    <a:pt x="641" y="918"/>
                  </a:lnTo>
                  <a:lnTo>
                    <a:pt x="648" y="914"/>
                  </a:lnTo>
                  <a:lnTo>
                    <a:pt x="663" y="914"/>
                  </a:lnTo>
                  <a:lnTo>
                    <a:pt x="686" y="914"/>
                  </a:lnTo>
                  <a:lnTo>
                    <a:pt x="712" y="918"/>
                  </a:lnTo>
                  <a:lnTo>
                    <a:pt x="712" y="918"/>
                  </a:lnTo>
                  <a:lnTo>
                    <a:pt x="738" y="929"/>
                  </a:lnTo>
                  <a:lnTo>
                    <a:pt x="753" y="937"/>
                  </a:lnTo>
                  <a:lnTo>
                    <a:pt x="764" y="948"/>
                  </a:lnTo>
                  <a:lnTo>
                    <a:pt x="768" y="959"/>
                  </a:lnTo>
                  <a:lnTo>
                    <a:pt x="768" y="967"/>
                  </a:lnTo>
                  <a:lnTo>
                    <a:pt x="764" y="974"/>
                  </a:lnTo>
                  <a:lnTo>
                    <a:pt x="761" y="982"/>
                  </a:lnTo>
                  <a:lnTo>
                    <a:pt x="742" y="1030"/>
                  </a:lnTo>
                  <a:lnTo>
                    <a:pt x="742" y="1030"/>
                  </a:lnTo>
                  <a:lnTo>
                    <a:pt x="753" y="1064"/>
                  </a:lnTo>
                  <a:lnTo>
                    <a:pt x="761" y="1083"/>
                  </a:lnTo>
                  <a:lnTo>
                    <a:pt x="768" y="1090"/>
                  </a:lnTo>
                  <a:lnTo>
                    <a:pt x="772" y="1090"/>
                  </a:lnTo>
                  <a:lnTo>
                    <a:pt x="787" y="1090"/>
                  </a:lnTo>
                  <a:lnTo>
                    <a:pt x="794" y="1083"/>
                  </a:lnTo>
                  <a:lnTo>
                    <a:pt x="806" y="1072"/>
                  </a:lnTo>
                  <a:lnTo>
                    <a:pt x="813" y="1060"/>
                  </a:lnTo>
                  <a:lnTo>
                    <a:pt x="813" y="1060"/>
                  </a:lnTo>
                  <a:lnTo>
                    <a:pt x="813" y="1060"/>
                  </a:lnTo>
                  <a:lnTo>
                    <a:pt x="824" y="1042"/>
                  </a:lnTo>
                  <a:lnTo>
                    <a:pt x="828" y="1023"/>
                  </a:lnTo>
                  <a:lnTo>
                    <a:pt x="828" y="1008"/>
                  </a:lnTo>
                  <a:lnTo>
                    <a:pt x="828" y="1008"/>
                  </a:lnTo>
                  <a:lnTo>
                    <a:pt x="821" y="1000"/>
                  </a:lnTo>
                  <a:lnTo>
                    <a:pt x="813" y="974"/>
                  </a:lnTo>
                  <a:lnTo>
                    <a:pt x="809" y="959"/>
                  </a:lnTo>
                  <a:lnTo>
                    <a:pt x="809" y="944"/>
                  </a:lnTo>
                  <a:lnTo>
                    <a:pt x="809" y="925"/>
                  </a:lnTo>
                  <a:lnTo>
                    <a:pt x="821" y="910"/>
                  </a:lnTo>
                  <a:lnTo>
                    <a:pt x="821" y="910"/>
                  </a:lnTo>
                  <a:lnTo>
                    <a:pt x="832" y="892"/>
                  </a:lnTo>
                  <a:lnTo>
                    <a:pt x="843" y="873"/>
                  </a:lnTo>
                  <a:lnTo>
                    <a:pt x="854" y="835"/>
                  </a:lnTo>
                  <a:lnTo>
                    <a:pt x="862" y="798"/>
                  </a:lnTo>
                  <a:lnTo>
                    <a:pt x="873" y="757"/>
                  </a:lnTo>
                  <a:lnTo>
                    <a:pt x="873" y="757"/>
                  </a:lnTo>
                  <a:lnTo>
                    <a:pt x="884" y="738"/>
                  </a:lnTo>
                  <a:lnTo>
                    <a:pt x="892" y="727"/>
                  </a:lnTo>
                  <a:lnTo>
                    <a:pt x="903" y="719"/>
                  </a:lnTo>
                  <a:lnTo>
                    <a:pt x="914" y="716"/>
                  </a:lnTo>
                  <a:lnTo>
                    <a:pt x="929" y="719"/>
                  </a:lnTo>
                  <a:lnTo>
                    <a:pt x="944" y="723"/>
                  </a:lnTo>
                  <a:lnTo>
                    <a:pt x="989" y="742"/>
                  </a:lnTo>
                  <a:lnTo>
                    <a:pt x="989" y="742"/>
                  </a:lnTo>
                  <a:lnTo>
                    <a:pt x="1015" y="746"/>
                  </a:lnTo>
                  <a:lnTo>
                    <a:pt x="1038" y="749"/>
                  </a:lnTo>
                  <a:lnTo>
                    <a:pt x="1060" y="746"/>
                  </a:lnTo>
                  <a:lnTo>
                    <a:pt x="1079" y="742"/>
                  </a:lnTo>
                  <a:lnTo>
                    <a:pt x="1109" y="727"/>
                  </a:lnTo>
                  <a:lnTo>
                    <a:pt x="1128" y="712"/>
                  </a:lnTo>
                  <a:lnTo>
                    <a:pt x="1128" y="712"/>
                  </a:lnTo>
                  <a:lnTo>
                    <a:pt x="1135" y="708"/>
                  </a:lnTo>
                  <a:lnTo>
                    <a:pt x="1139" y="701"/>
                  </a:lnTo>
                  <a:lnTo>
                    <a:pt x="1143" y="686"/>
                  </a:lnTo>
                  <a:lnTo>
                    <a:pt x="1143" y="674"/>
                  </a:lnTo>
                  <a:lnTo>
                    <a:pt x="1139" y="671"/>
                  </a:lnTo>
                  <a:lnTo>
                    <a:pt x="1139" y="671"/>
                  </a:lnTo>
                  <a:lnTo>
                    <a:pt x="1131" y="667"/>
                  </a:lnTo>
                  <a:lnTo>
                    <a:pt x="1124" y="656"/>
                  </a:lnTo>
                  <a:lnTo>
                    <a:pt x="1120" y="641"/>
                  </a:lnTo>
                  <a:lnTo>
                    <a:pt x="1116" y="626"/>
                  </a:lnTo>
                  <a:lnTo>
                    <a:pt x="1116" y="607"/>
                  </a:lnTo>
                  <a:lnTo>
                    <a:pt x="1116" y="592"/>
                  </a:lnTo>
                  <a:lnTo>
                    <a:pt x="1124" y="577"/>
                  </a:lnTo>
                  <a:lnTo>
                    <a:pt x="1135" y="566"/>
                  </a:lnTo>
                  <a:lnTo>
                    <a:pt x="1135" y="566"/>
                  </a:lnTo>
                  <a:lnTo>
                    <a:pt x="1146" y="551"/>
                  </a:lnTo>
                  <a:lnTo>
                    <a:pt x="1154" y="543"/>
                  </a:lnTo>
                  <a:lnTo>
                    <a:pt x="1158" y="532"/>
                  </a:lnTo>
                  <a:lnTo>
                    <a:pt x="1158" y="524"/>
                  </a:lnTo>
                  <a:lnTo>
                    <a:pt x="1154" y="513"/>
                  </a:lnTo>
                  <a:lnTo>
                    <a:pt x="1154" y="510"/>
                  </a:lnTo>
                  <a:lnTo>
                    <a:pt x="1154" y="510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5" name="Freeform 15"/>
            <p:cNvSpPr>
              <a:spLocks/>
            </p:cNvSpPr>
            <p:nvPr/>
          </p:nvSpPr>
          <p:spPr bwMode="auto">
            <a:xfrm>
              <a:off x="2571" y="2286"/>
              <a:ext cx="510" cy="468"/>
            </a:xfrm>
            <a:custGeom>
              <a:avLst/>
              <a:gdLst/>
              <a:ahLst/>
              <a:cxnLst>
                <a:cxn ang="0">
                  <a:pos x="510" y="0"/>
                </a:cxn>
                <a:cxn ang="0">
                  <a:pos x="405" y="123"/>
                </a:cxn>
                <a:cxn ang="0">
                  <a:pos x="405" y="123"/>
                </a:cxn>
                <a:cxn ang="0">
                  <a:pos x="405" y="123"/>
                </a:cxn>
                <a:cxn ang="0">
                  <a:pos x="397" y="131"/>
                </a:cxn>
                <a:cxn ang="0">
                  <a:pos x="375" y="134"/>
                </a:cxn>
                <a:cxn ang="0">
                  <a:pos x="341" y="131"/>
                </a:cxn>
                <a:cxn ang="0">
                  <a:pos x="341" y="131"/>
                </a:cxn>
                <a:cxn ang="0">
                  <a:pos x="326" y="161"/>
                </a:cxn>
                <a:cxn ang="0">
                  <a:pos x="311" y="191"/>
                </a:cxn>
                <a:cxn ang="0">
                  <a:pos x="296" y="228"/>
                </a:cxn>
                <a:cxn ang="0">
                  <a:pos x="296" y="228"/>
                </a:cxn>
                <a:cxn ang="0">
                  <a:pos x="289" y="247"/>
                </a:cxn>
                <a:cxn ang="0">
                  <a:pos x="281" y="262"/>
                </a:cxn>
                <a:cxn ang="0">
                  <a:pos x="270" y="273"/>
                </a:cxn>
                <a:cxn ang="0">
                  <a:pos x="259" y="284"/>
                </a:cxn>
                <a:cxn ang="0">
                  <a:pos x="232" y="303"/>
                </a:cxn>
                <a:cxn ang="0">
                  <a:pos x="214" y="307"/>
                </a:cxn>
                <a:cxn ang="0">
                  <a:pos x="214" y="307"/>
                </a:cxn>
                <a:cxn ang="0">
                  <a:pos x="206" y="310"/>
                </a:cxn>
                <a:cxn ang="0">
                  <a:pos x="195" y="314"/>
                </a:cxn>
                <a:cxn ang="0">
                  <a:pos x="169" y="333"/>
                </a:cxn>
                <a:cxn ang="0">
                  <a:pos x="142" y="359"/>
                </a:cxn>
                <a:cxn ang="0">
                  <a:pos x="71" y="355"/>
                </a:cxn>
                <a:cxn ang="0">
                  <a:pos x="75" y="382"/>
                </a:cxn>
                <a:cxn ang="0">
                  <a:pos x="75" y="382"/>
                </a:cxn>
                <a:cxn ang="0">
                  <a:pos x="79" y="389"/>
                </a:cxn>
                <a:cxn ang="0">
                  <a:pos x="82" y="400"/>
                </a:cxn>
                <a:cxn ang="0">
                  <a:pos x="82" y="408"/>
                </a:cxn>
                <a:cxn ang="0">
                  <a:pos x="79" y="415"/>
                </a:cxn>
                <a:cxn ang="0">
                  <a:pos x="71" y="419"/>
                </a:cxn>
                <a:cxn ang="0">
                  <a:pos x="56" y="423"/>
                </a:cxn>
                <a:cxn ang="0">
                  <a:pos x="56" y="423"/>
                </a:cxn>
                <a:cxn ang="0">
                  <a:pos x="49" y="423"/>
                </a:cxn>
                <a:cxn ang="0">
                  <a:pos x="38" y="427"/>
                </a:cxn>
                <a:cxn ang="0">
                  <a:pos x="19" y="445"/>
                </a:cxn>
                <a:cxn ang="0">
                  <a:pos x="0" y="468"/>
                </a:cxn>
              </a:cxnLst>
              <a:rect l="0" t="0" r="r" b="b"/>
              <a:pathLst>
                <a:path w="510" h="468">
                  <a:moveTo>
                    <a:pt x="510" y="0"/>
                  </a:moveTo>
                  <a:lnTo>
                    <a:pt x="405" y="123"/>
                  </a:lnTo>
                  <a:lnTo>
                    <a:pt x="405" y="123"/>
                  </a:lnTo>
                  <a:lnTo>
                    <a:pt x="405" y="123"/>
                  </a:lnTo>
                  <a:lnTo>
                    <a:pt x="397" y="131"/>
                  </a:lnTo>
                  <a:lnTo>
                    <a:pt x="375" y="134"/>
                  </a:lnTo>
                  <a:lnTo>
                    <a:pt x="341" y="131"/>
                  </a:lnTo>
                  <a:lnTo>
                    <a:pt x="341" y="131"/>
                  </a:lnTo>
                  <a:lnTo>
                    <a:pt x="326" y="161"/>
                  </a:lnTo>
                  <a:lnTo>
                    <a:pt x="311" y="191"/>
                  </a:lnTo>
                  <a:lnTo>
                    <a:pt x="296" y="228"/>
                  </a:lnTo>
                  <a:lnTo>
                    <a:pt x="296" y="228"/>
                  </a:lnTo>
                  <a:lnTo>
                    <a:pt x="289" y="247"/>
                  </a:lnTo>
                  <a:lnTo>
                    <a:pt x="281" y="262"/>
                  </a:lnTo>
                  <a:lnTo>
                    <a:pt x="270" y="273"/>
                  </a:lnTo>
                  <a:lnTo>
                    <a:pt x="259" y="284"/>
                  </a:lnTo>
                  <a:lnTo>
                    <a:pt x="232" y="303"/>
                  </a:lnTo>
                  <a:lnTo>
                    <a:pt x="214" y="307"/>
                  </a:lnTo>
                  <a:lnTo>
                    <a:pt x="214" y="307"/>
                  </a:lnTo>
                  <a:lnTo>
                    <a:pt x="206" y="310"/>
                  </a:lnTo>
                  <a:lnTo>
                    <a:pt x="195" y="314"/>
                  </a:lnTo>
                  <a:lnTo>
                    <a:pt x="169" y="333"/>
                  </a:lnTo>
                  <a:lnTo>
                    <a:pt x="142" y="359"/>
                  </a:lnTo>
                  <a:lnTo>
                    <a:pt x="71" y="355"/>
                  </a:lnTo>
                  <a:lnTo>
                    <a:pt x="75" y="382"/>
                  </a:lnTo>
                  <a:lnTo>
                    <a:pt x="75" y="382"/>
                  </a:lnTo>
                  <a:lnTo>
                    <a:pt x="79" y="389"/>
                  </a:lnTo>
                  <a:lnTo>
                    <a:pt x="82" y="400"/>
                  </a:lnTo>
                  <a:lnTo>
                    <a:pt x="82" y="408"/>
                  </a:lnTo>
                  <a:lnTo>
                    <a:pt x="79" y="415"/>
                  </a:lnTo>
                  <a:lnTo>
                    <a:pt x="71" y="419"/>
                  </a:lnTo>
                  <a:lnTo>
                    <a:pt x="56" y="423"/>
                  </a:lnTo>
                  <a:lnTo>
                    <a:pt x="56" y="423"/>
                  </a:lnTo>
                  <a:lnTo>
                    <a:pt x="49" y="423"/>
                  </a:lnTo>
                  <a:lnTo>
                    <a:pt x="38" y="427"/>
                  </a:lnTo>
                  <a:lnTo>
                    <a:pt x="19" y="445"/>
                  </a:lnTo>
                  <a:lnTo>
                    <a:pt x="0" y="468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6" name="Freeform 16"/>
            <p:cNvSpPr>
              <a:spLocks/>
            </p:cNvSpPr>
            <p:nvPr/>
          </p:nvSpPr>
          <p:spPr bwMode="auto">
            <a:xfrm>
              <a:off x="2575" y="1870"/>
              <a:ext cx="1483" cy="974"/>
            </a:xfrm>
            <a:custGeom>
              <a:avLst/>
              <a:gdLst/>
              <a:ahLst/>
              <a:cxnLst>
                <a:cxn ang="0">
                  <a:pos x="1348" y="547"/>
                </a:cxn>
                <a:cxn ang="0">
                  <a:pos x="1427" y="431"/>
                </a:cxn>
                <a:cxn ang="0">
                  <a:pos x="1483" y="254"/>
                </a:cxn>
                <a:cxn ang="0">
                  <a:pos x="1450" y="236"/>
                </a:cxn>
                <a:cxn ang="0">
                  <a:pos x="1420" y="232"/>
                </a:cxn>
                <a:cxn ang="0">
                  <a:pos x="1315" y="266"/>
                </a:cxn>
                <a:cxn ang="0">
                  <a:pos x="1232" y="284"/>
                </a:cxn>
                <a:cxn ang="0">
                  <a:pos x="1124" y="273"/>
                </a:cxn>
                <a:cxn ang="0">
                  <a:pos x="1049" y="176"/>
                </a:cxn>
                <a:cxn ang="0">
                  <a:pos x="1022" y="71"/>
                </a:cxn>
                <a:cxn ang="0">
                  <a:pos x="974" y="15"/>
                </a:cxn>
                <a:cxn ang="0">
                  <a:pos x="910" y="0"/>
                </a:cxn>
                <a:cxn ang="0">
                  <a:pos x="846" y="18"/>
                </a:cxn>
                <a:cxn ang="0">
                  <a:pos x="794" y="52"/>
                </a:cxn>
                <a:cxn ang="0">
                  <a:pos x="742" y="75"/>
                </a:cxn>
                <a:cxn ang="0">
                  <a:pos x="712" y="157"/>
                </a:cxn>
                <a:cxn ang="0">
                  <a:pos x="667" y="247"/>
                </a:cxn>
                <a:cxn ang="0">
                  <a:pos x="618" y="378"/>
                </a:cxn>
                <a:cxn ang="0">
                  <a:pos x="569" y="416"/>
                </a:cxn>
                <a:cxn ang="0">
                  <a:pos x="401" y="539"/>
                </a:cxn>
                <a:cxn ang="0">
                  <a:pos x="337" y="547"/>
                </a:cxn>
                <a:cxn ang="0">
                  <a:pos x="285" y="663"/>
                </a:cxn>
                <a:cxn ang="0">
                  <a:pos x="210" y="723"/>
                </a:cxn>
                <a:cxn ang="0">
                  <a:pos x="135" y="775"/>
                </a:cxn>
                <a:cxn ang="0">
                  <a:pos x="75" y="816"/>
                </a:cxn>
                <a:cxn ang="0">
                  <a:pos x="52" y="839"/>
                </a:cxn>
                <a:cxn ang="0">
                  <a:pos x="0" y="876"/>
                </a:cxn>
                <a:cxn ang="0">
                  <a:pos x="67" y="888"/>
                </a:cxn>
                <a:cxn ang="0">
                  <a:pos x="112" y="966"/>
                </a:cxn>
                <a:cxn ang="0">
                  <a:pos x="161" y="963"/>
                </a:cxn>
                <a:cxn ang="0">
                  <a:pos x="296" y="966"/>
                </a:cxn>
                <a:cxn ang="0">
                  <a:pos x="314" y="899"/>
                </a:cxn>
                <a:cxn ang="0">
                  <a:pos x="341" y="865"/>
                </a:cxn>
                <a:cxn ang="0">
                  <a:pos x="363" y="820"/>
                </a:cxn>
                <a:cxn ang="0">
                  <a:pos x="363" y="768"/>
                </a:cxn>
                <a:cxn ang="0">
                  <a:pos x="461" y="771"/>
                </a:cxn>
                <a:cxn ang="0">
                  <a:pos x="573" y="775"/>
                </a:cxn>
                <a:cxn ang="0">
                  <a:pos x="573" y="667"/>
                </a:cxn>
                <a:cxn ang="0">
                  <a:pos x="674" y="670"/>
                </a:cxn>
                <a:cxn ang="0">
                  <a:pos x="723" y="719"/>
                </a:cxn>
                <a:cxn ang="0">
                  <a:pos x="749" y="753"/>
                </a:cxn>
                <a:cxn ang="0">
                  <a:pos x="779" y="813"/>
                </a:cxn>
                <a:cxn ang="0">
                  <a:pos x="816" y="828"/>
                </a:cxn>
                <a:cxn ang="0">
                  <a:pos x="880" y="798"/>
                </a:cxn>
                <a:cxn ang="0">
                  <a:pos x="1004" y="779"/>
                </a:cxn>
                <a:cxn ang="0">
                  <a:pos x="1037" y="813"/>
                </a:cxn>
                <a:cxn ang="0">
                  <a:pos x="1060" y="846"/>
                </a:cxn>
                <a:cxn ang="0">
                  <a:pos x="1116" y="910"/>
                </a:cxn>
                <a:cxn ang="0">
                  <a:pos x="1146" y="933"/>
                </a:cxn>
                <a:cxn ang="0">
                  <a:pos x="1172" y="914"/>
                </a:cxn>
                <a:cxn ang="0">
                  <a:pos x="1236" y="873"/>
                </a:cxn>
                <a:cxn ang="0">
                  <a:pos x="1255" y="824"/>
                </a:cxn>
                <a:cxn ang="0">
                  <a:pos x="1292" y="828"/>
                </a:cxn>
                <a:cxn ang="0">
                  <a:pos x="1296" y="734"/>
                </a:cxn>
                <a:cxn ang="0">
                  <a:pos x="1315" y="622"/>
                </a:cxn>
              </a:cxnLst>
              <a:rect l="0" t="0" r="r" b="b"/>
              <a:pathLst>
                <a:path w="1483" h="974">
                  <a:moveTo>
                    <a:pt x="1315" y="622"/>
                  </a:moveTo>
                  <a:lnTo>
                    <a:pt x="1315" y="622"/>
                  </a:lnTo>
                  <a:lnTo>
                    <a:pt x="1330" y="595"/>
                  </a:lnTo>
                  <a:lnTo>
                    <a:pt x="1341" y="569"/>
                  </a:lnTo>
                  <a:lnTo>
                    <a:pt x="1348" y="547"/>
                  </a:lnTo>
                  <a:lnTo>
                    <a:pt x="1348" y="547"/>
                  </a:lnTo>
                  <a:lnTo>
                    <a:pt x="1378" y="490"/>
                  </a:lnTo>
                  <a:lnTo>
                    <a:pt x="1408" y="453"/>
                  </a:lnTo>
                  <a:lnTo>
                    <a:pt x="1420" y="438"/>
                  </a:lnTo>
                  <a:lnTo>
                    <a:pt x="1427" y="431"/>
                  </a:lnTo>
                  <a:lnTo>
                    <a:pt x="1431" y="408"/>
                  </a:lnTo>
                  <a:lnTo>
                    <a:pt x="1479" y="329"/>
                  </a:lnTo>
                  <a:lnTo>
                    <a:pt x="1479" y="258"/>
                  </a:lnTo>
                  <a:lnTo>
                    <a:pt x="1479" y="258"/>
                  </a:lnTo>
                  <a:lnTo>
                    <a:pt x="1483" y="254"/>
                  </a:lnTo>
                  <a:lnTo>
                    <a:pt x="1483" y="251"/>
                  </a:lnTo>
                  <a:lnTo>
                    <a:pt x="1483" y="247"/>
                  </a:lnTo>
                  <a:lnTo>
                    <a:pt x="1479" y="243"/>
                  </a:lnTo>
                  <a:lnTo>
                    <a:pt x="1468" y="236"/>
                  </a:lnTo>
                  <a:lnTo>
                    <a:pt x="1450" y="236"/>
                  </a:lnTo>
                  <a:lnTo>
                    <a:pt x="1423" y="232"/>
                  </a:lnTo>
                  <a:lnTo>
                    <a:pt x="1423" y="232"/>
                  </a:lnTo>
                  <a:lnTo>
                    <a:pt x="1423" y="232"/>
                  </a:lnTo>
                  <a:lnTo>
                    <a:pt x="1420" y="232"/>
                  </a:lnTo>
                  <a:lnTo>
                    <a:pt x="1420" y="232"/>
                  </a:lnTo>
                  <a:lnTo>
                    <a:pt x="1393" y="251"/>
                  </a:lnTo>
                  <a:lnTo>
                    <a:pt x="1367" y="262"/>
                  </a:lnTo>
                  <a:lnTo>
                    <a:pt x="1345" y="269"/>
                  </a:lnTo>
                  <a:lnTo>
                    <a:pt x="1345" y="269"/>
                  </a:lnTo>
                  <a:lnTo>
                    <a:pt x="1315" y="266"/>
                  </a:lnTo>
                  <a:lnTo>
                    <a:pt x="1285" y="269"/>
                  </a:lnTo>
                  <a:lnTo>
                    <a:pt x="1255" y="273"/>
                  </a:lnTo>
                  <a:lnTo>
                    <a:pt x="1255" y="273"/>
                  </a:lnTo>
                  <a:lnTo>
                    <a:pt x="1243" y="281"/>
                  </a:lnTo>
                  <a:lnTo>
                    <a:pt x="1232" y="284"/>
                  </a:lnTo>
                  <a:lnTo>
                    <a:pt x="1217" y="292"/>
                  </a:lnTo>
                  <a:lnTo>
                    <a:pt x="1199" y="292"/>
                  </a:lnTo>
                  <a:lnTo>
                    <a:pt x="1176" y="292"/>
                  </a:lnTo>
                  <a:lnTo>
                    <a:pt x="1150" y="288"/>
                  </a:lnTo>
                  <a:lnTo>
                    <a:pt x="1124" y="273"/>
                  </a:lnTo>
                  <a:lnTo>
                    <a:pt x="1124" y="273"/>
                  </a:lnTo>
                  <a:lnTo>
                    <a:pt x="1097" y="254"/>
                  </a:lnTo>
                  <a:lnTo>
                    <a:pt x="1079" y="228"/>
                  </a:lnTo>
                  <a:lnTo>
                    <a:pt x="1064" y="202"/>
                  </a:lnTo>
                  <a:lnTo>
                    <a:pt x="1049" y="176"/>
                  </a:lnTo>
                  <a:lnTo>
                    <a:pt x="1034" y="123"/>
                  </a:lnTo>
                  <a:lnTo>
                    <a:pt x="1030" y="93"/>
                  </a:lnTo>
                  <a:lnTo>
                    <a:pt x="1030" y="93"/>
                  </a:lnTo>
                  <a:lnTo>
                    <a:pt x="1026" y="75"/>
                  </a:lnTo>
                  <a:lnTo>
                    <a:pt x="1022" y="71"/>
                  </a:lnTo>
                  <a:lnTo>
                    <a:pt x="1022" y="71"/>
                  </a:lnTo>
                  <a:lnTo>
                    <a:pt x="992" y="52"/>
                  </a:lnTo>
                  <a:lnTo>
                    <a:pt x="981" y="41"/>
                  </a:lnTo>
                  <a:lnTo>
                    <a:pt x="974" y="30"/>
                  </a:lnTo>
                  <a:lnTo>
                    <a:pt x="974" y="15"/>
                  </a:lnTo>
                  <a:lnTo>
                    <a:pt x="974" y="15"/>
                  </a:lnTo>
                  <a:lnTo>
                    <a:pt x="974" y="7"/>
                  </a:lnTo>
                  <a:lnTo>
                    <a:pt x="966" y="7"/>
                  </a:lnTo>
                  <a:lnTo>
                    <a:pt x="955" y="0"/>
                  </a:lnTo>
                  <a:lnTo>
                    <a:pt x="910" y="0"/>
                  </a:lnTo>
                  <a:lnTo>
                    <a:pt x="869" y="3"/>
                  </a:lnTo>
                  <a:lnTo>
                    <a:pt x="850" y="7"/>
                  </a:lnTo>
                  <a:lnTo>
                    <a:pt x="846" y="7"/>
                  </a:lnTo>
                  <a:lnTo>
                    <a:pt x="846" y="7"/>
                  </a:lnTo>
                  <a:lnTo>
                    <a:pt x="846" y="18"/>
                  </a:lnTo>
                  <a:lnTo>
                    <a:pt x="843" y="26"/>
                  </a:lnTo>
                  <a:lnTo>
                    <a:pt x="835" y="33"/>
                  </a:lnTo>
                  <a:lnTo>
                    <a:pt x="828" y="41"/>
                  </a:lnTo>
                  <a:lnTo>
                    <a:pt x="805" y="48"/>
                  </a:lnTo>
                  <a:lnTo>
                    <a:pt x="794" y="52"/>
                  </a:lnTo>
                  <a:lnTo>
                    <a:pt x="794" y="52"/>
                  </a:lnTo>
                  <a:lnTo>
                    <a:pt x="783" y="56"/>
                  </a:lnTo>
                  <a:lnTo>
                    <a:pt x="768" y="60"/>
                  </a:lnTo>
                  <a:lnTo>
                    <a:pt x="756" y="67"/>
                  </a:lnTo>
                  <a:lnTo>
                    <a:pt x="742" y="75"/>
                  </a:lnTo>
                  <a:lnTo>
                    <a:pt x="727" y="90"/>
                  </a:lnTo>
                  <a:lnTo>
                    <a:pt x="719" y="112"/>
                  </a:lnTo>
                  <a:lnTo>
                    <a:pt x="715" y="138"/>
                  </a:lnTo>
                  <a:lnTo>
                    <a:pt x="715" y="138"/>
                  </a:lnTo>
                  <a:lnTo>
                    <a:pt x="712" y="157"/>
                  </a:lnTo>
                  <a:lnTo>
                    <a:pt x="708" y="176"/>
                  </a:lnTo>
                  <a:lnTo>
                    <a:pt x="689" y="209"/>
                  </a:lnTo>
                  <a:lnTo>
                    <a:pt x="674" y="236"/>
                  </a:lnTo>
                  <a:lnTo>
                    <a:pt x="667" y="247"/>
                  </a:lnTo>
                  <a:lnTo>
                    <a:pt x="667" y="247"/>
                  </a:lnTo>
                  <a:lnTo>
                    <a:pt x="648" y="296"/>
                  </a:lnTo>
                  <a:lnTo>
                    <a:pt x="633" y="333"/>
                  </a:lnTo>
                  <a:lnTo>
                    <a:pt x="622" y="359"/>
                  </a:lnTo>
                  <a:lnTo>
                    <a:pt x="622" y="359"/>
                  </a:lnTo>
                  <a:lnTo>
                    <a:pt x="618" y="378"/>
                  </a:lnTo>
                  <a:lnTo>
                    <a:pt x="614" y="386"/>
                  </a:lnTo>
                  <a:lnTo>
                    <a:pt x="607" y="397"/>
                  </a:lnTo>
                  <a:lnTo>
                    <a:pt x="595" y="404"/>
                  </a:lnTo>
                  <a:lnTo>
                    <a:pt x="584" y="412"/>
                  </a:lnTo>
                  <a:lnTo>
                    <a:pt x="569" y="416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02" y="416"/>
                  </a:lnTo>
                  <a:lnTo>
                    <a:pt x="401" y="539"/>
                  </a:lnTo>
                  <a:lnTo>
                    <a:pt x="401" y="539"/>
                  </a:lnTo>
                  <a:lnTo>
                    <a:pt x="397" y="539"/>
                  </a:lnTo>
                  <a:lnTo>
                    <a:pt x="389" y="547"/>
                  </a:lnTo>
                  <a:lnTo>
                    <a:pt x="371" y="550"/>
                  </a:lnTo>
                  <a:lnTo>
                    <a:pt x="337" y="547"/>
                  </a:lnTo>
                  <a:lnTo>
                    <a:pt x="337" y="547"/>
                  </a:lnTo>
                  <a:lnTo>
                    <a:pt x="318" y="577"/>
                  </a:lnTo>
                  <a:lnTo>
                    <a:pt x="303" y="607"/>
                  </a:lnTo>
                  <a:lnTo>
                    <a:pt x="292" y="644"/>
                  </a:lnTo>
                  <a:lnTo>
                    <a:pt x="292" y="644"/>
                  </a:lnTo>
                  <a:lnTo>
                    <a:pt x="285" y="663"/>
                  </a:lnTo>
                  <a:lnTo>
                    <a:pt x="273" y="678"/>
                  </a:lnTo>
                  <a:lnTo>
                    <a:pt x="262" y="689"/>
                  </a:lnTo>
                  <a:lnTo>
                    <a:pt x="251" y="700"/>
                  </a:lnTo>
                  <a:lnTo>
                    <a:pt x="228" y="719"/>
                  </a:lnTo>
                  <a:lnTo>
                    <a:pt x="210" y="723"/>
                  </a:lnTo>
                  <a:lnTo>
                    <a:pt x="210" y="723"/>
                  </a:lnTo>
                  <a:lnTo>
                    <a:pt x="198" y="726"/>
                  </a:lnTo>
                  <a:lnTo>
                    <a:pt x="187" y="730"/>
                  </a:lnTo>
                  <a:lnTo>
                    <a:pt x="165" y="749"/>
                  </a:lnTo>
                  <a:lnTo>
                    <a:pt x="135" y="775"/>
                  </a:lnTo>
                  <a:lnTo>
                    <a:pt x="67" y="771"/>
                  </a:lnTo>
                  <a:lnTo>
                    <a:pt x="67" y="798"/>
                  </a:lnTo>
                  <a:lnTo>
                    <a:pt x="67" y="798"/>
                  </a:lnTo>
                  <a:lnTo>
                    <a:pt x="71" y="805"/>
                  </a:lnTo>
                  <a:lnTo>
                    <a:pt x="75" y="816"/>
                  </a:lnTo>
                  <a:lnTo>
                    <a:pt x="75" y="824"/>
                  </a:lnTo>
                  <a:lnTo>
                    <a:pt x="71" y="831"/>
                  </a:lnTo>
                  <a:lnTo>
                    <a:pt x="63" y="835"/>
                  </a:lnTo>
                  <a:lnTo>
                    <a:pt x="52" y="839"/>
                  </a:lnTo>
                  <a:lnTo>
                    <a:pt x="52" y="839"/>
                  </a:lnTo>
                  <a:lnTo>
                    <a:pt x="41" y="839"/>
                  </a:lnTo>
                  <a:lnTo>
                    <a:pt x="34" y="843"/>
                  </a:lnTo>
                  <a:lnTo>
                    <a:pt x="15" y="858"/>
                  </a:lnTo>
                  <a:lnTo>
                    <a:pt x="0" y="876"/>
                  </a:lnTo>
                  <a:lnTo>
                    <a:pt x="0" y="876"/>
                  </a:lnTo>
                  <a:lnTo>
                    <a:pt x="7" y="873"/>
                  </a:lnTo>
                  <a:lnTo>
                    <a:pt x="30" y="869"/>
                  </a:lnTo>
                  <a:lnTo>
                    <a:pt x="41" y="869"/>
                  </a:lnTo>
                  <a:lnTo>
                    <a:pt x="56" y="876"/>
                  </a:lnTo>
                  <a:lnTo>
                    <a:pt x="67" y="888"/>
                  </a:lnTo>
                  <a:lnTo>
                    <a:pt x="78" y="906"/>
                  </a:lnTo>
                  <a:lnTo>
                    <a:pt x="78" y="906"/>
                  </a:lnTo>
                  <a:lnTo>
                    <a:pt x="93" y="944"/>
                  </a:lnTo>
                  <a:lnTo>
                    <a:pt x="105" y="959"/>
                  </a:lnTo>
                  <a:lnTo>
                    <a:pt x="112" y="966"/>
                  </a:lnTo>
                  <a:lnTo>
                    <a:pt x="123" y="970"/>
                  </a:lnTo>
                  <a:lnTo>
                    <a:pt x="135" y="974"/>
                  </a:lnTo>
                  <a:lnTo>
                    <a:pt x="146" y="970"/>
                  </a:lnTo>
                  <a:lnTo>
                    <a:pt x="161" y="963"/>
                  </a:lnTo>
                  <a:lnTo>
                    <a:pt x="161" y="963"/>
                  </a:lnTo>
                  <a:lnTo>
                    <a:pt x="180" y="959"/>
                  </a:lnTo>
                  <a:lnTo>
                    <a:pt x="202" y="955"/>
                  </a:lnTo>
                  <a:lnTo>
                    <a:pt x="228" y="955"/>
                  </a:lnTo>
                  <a:lnTo>
                    <a:pt x="255" y="959"/>
                  </a:lnTo>
                  <a:lnTo>
                    <a:pt x="296" y="966"/>
                  </a:lnTo>
                  <a:lnTo>
                    <a:pt x="314" y="970"/>
                  </a:lnTo>
                  <a:lnTo>
                    <a:pt x="314" y="970"/>
                  </a:lnTo>
                  <a:lnTo>
                    <a:pt x="311" y="940"/>
                  </a:lnTo>
                  <a:lnTo>
                    <a:pt x="311" y="918"/>
                  </a:lnTo>
                  <a:lnTo>
                    <a:pt x="314" y="899"/>
                  </a:lnTo>
                  <a:lnTo>
                    <a:pt x="322" y="884"/>
                  </a:lnTo>
                  <a:lnTo>
                    <a:pt x="329" y="876"/>
                  </a:lnTo>
                  <a:lnTo>
                    <a:pt x="333" y="869"/>
                  </a:lnTo>
                  <a:lnTo>
                    <a:pt x="341" y="865"/>
                  </a:lnTo>
                  <a:lnTo>
                    <a:pt x="341" y="865"/>
                  </a:lnTo>
                  <a:lnTo>
                    <a:pt x="344" y="861"/>
                  </a:lnTo>
                  <a:lnTo>
                    <a:pt x="356" y="854"/>
                  </a:lnTo>
                  <a:lnTo>
                    <a:pt x="359" y="846"/>
                  </a:lnTo>
                  <a:lnTo>
                    <a:pt x="363" y="835"/>
                  </a:lnTo>
                  <a:lnTo>
                    <a:pt x="363" y="820"/>
                  </a:lnTo>
                  <a:lnTo>
                    <a:pt x="356" y="805"/>
                  </a:lnTo>
                  <a:lnTo>
                    <a:pt x="356" y="805"/>
                  </a:lnTo>
                  <a:lnTo>
                    <a:pt x="356" y="786"/>
                  </a:lnTo>
                  <a:lnTo>
                    <a:pt x="356" y="775"/>
                  </a:lnTo>
                  <a:lnTo>
                    <a:pt x="363" y="768"/>
                  </a:lnTo>
                  <a:lnTo>
                    <a:pt x="371" y="760"/>
                  </a:lnTo>
                  <a:lnTo>
                    <a:pt x="389" y="756"/>
                  </a:lnTo>
                  <a:lnTo>
                    <a:pt x="401" y="756"/>
                  </a:lnTo>
                  <a:lnTo>
                    <a:pt x="446" y="771"/>
                  </a:lnTo>
                  <a:lnTo>
                    <a:pt x="461" y="771"/>
                  </a:lnTo>
                  <a:lnTo>
                    <a:pt x="532" y="771"/>
                  </a:lnTo>
                  <a:lnTo>
                    <a:pt x="532" y="771"/>
                  </a:lnTo>
                  <a:lnTo>
                    <a:pt x="550" y="775"/>
                  </a:lnTo>
                  <a:lnTo>
                    <a:pt x="565" y="775"/>
                  </a:lnTo>
                  <a:lnTo>
                    <a:pt x="573" y="775"/>
                  </a:lnTo>
                  <a:lnTo>
                    <a:pt x="580" y="771"/>
                  </a:lnTo>
                  <a:lnTo>
                    <a:pt x="588" y="764"/>
                  </a:lnTo>
                  <a:lnTo>
                    <a:pt x="588" y="760"/>
                  </a:lnTo>
                  <a:lnTo>
                    <a:pt x="580" y="712"/>
                  </a:lnTo>
                  <a:lnTo>
                    <a:pt x="573" y="667"/>
                  </a:lnTo>
                  <a:lnTo>
                    <a:pt x="577" y="663"/>
                  </a:lnTo>
                  <a:lnTo>
                    <a:pt x="610" y="663"/>
                  </a:lnTo>
                  <a:lnTo>
                    <a:pt x="652" y="670"/>
                  </a:lnTo>
                  <a:lnTo>
                    <a:pt x="652" y="670"/>
                  </a:lnTo>
                  <a:lnTo>
                    <a:pt x="674" y="670"/>
                  </a:lnTo>
                  <a:lnTo>
                    <a:pt x="693" y="678"/>
                  </a:lnTo>
                  <a:lnTo>
                    <a:pt x="704" y="685"/>
                  </a:lnTo>
                  <a:lnTo>
                    <a:pt x="715" y="697"/>
                  </a:lnTo>
                  <a:lnTo>
                    <a:pt x="719" y="708"/>
                  </a:lnTo>
                  <a:lnTo>
                    <a:pt x="723" y="719"/>
                  </a:lnTo>
                  <a:lnTo>
                    <a:pt x="723" y="726"/>
                  </a:lnTo>
                  <a:lnTo>
                    <a:pt x="723" y="738"/>
                  </a:lnTo>
                  <a:lnTo>
                    <a:pt x="734" y="745"/>
                  </a:lnTo>
                  <a:lnTo>
                    <a:pt x="734" y="745"/>
                  </a:lnTo>
                  <a:lnTo>
                    <a:pt x="749" y="753"/>
                  </a:lnTo>
                  <a:lnTo>
                    <a:pt x="760" y="760"/>
                  </a:lnTo>
                  <a:lnTo>
                    <a:pt x="768" y="768"/>
                  </a:lnTo>
                  <a:lnTo>
                    <a:pt x="771" y="775"/>
                  </a:lnTo>
                  <a:lnTo>
                    <a:pt x="779" y="794"/>
                  </a:lnTo>
                  <a:lnTo>
                    <a:pt x="779" y="813"/>
                  </a:lnTo>
                  <a:lnTo>
                    <a:pt x="779" y="813"/>
                  </a:lnTo>
                  <a:lnTo>
                    <a:pt x="783" y="820"/>
                  </a:lnTo>
                  <a:lnTo>
                    <a:pt x="786" y="824"/>
                  </a:lnTo>
                  <a:lnTo>
                    <a:pt x="798" y="828"/>
                  </a:lnTo>
                  <a:lnTo>
                    <a:pt x="816" y="828"/>
                  </a:lnTo>
                  <a:lnTo>
                    <a:pt x="831" y="820"/>
                  </a:lnTo>
                  <a:lnTo>
                    <a:pt x="831" y="820"/>
                  </a:lnTo>
                  <a:lnTo>
                    <a:pt x="850" y="809"/>
                  </a:lnTo>
                  <a:lnTo>
                    <a:pt x="865" y="801"/>
                  </a:lnTo>
                  <a:lnTo>
                    <a:pt x="880" y="798"/>
                  </a:lnTo>
                  <a:lnTo>
                    <a:pt x="955" y="805"/>
                  </a:lnTo>
                  <a:lnTo>
                    <a:pt x="963" y="794"/>
                  </a:lnTo>
                  <a:lnTo>
                    <a:pt x="963" y="794"/>
                  </a:lnTo>
                  <a:lnTo>
                    <a:pt x="985" y="783"/>
                  </a:lnTo>
                  <a:lnTo>
                    <a:pt x="1004" y="779"/>
                  </a:lnTo>
                  <a:lnTo>
                    <a:pt x="1015" y="783"/>
                  </a:lnTo>
                  <a:lnTo>
                    <a:pt x="1026" y="786"/>
                  </a:lnTo>
                  <a:lnTo>
                    <a:pt x="1030" y="794"/>
                  </a:lnTo>
                  <a:lnTo>
                    <a:pt x="1034" y="801"/>
                  </a:lnTo>
                  <a:lnTo>
                    <a:pt x="1037" y="813"/>
                  </a:lnTo>
                  <a:lnTo>
                    <a:pt x="1037" y="813"/>
                  </a:lnTo>
                  <a:lnTo>
                    <a:pt x="1041" y="824"/>
                  </a:lnTo>
                  <a:lnTo>
                    <a:pt x="1049" y="835"/>
                  </a:lnTo>
                  <a:lnTo>
                    <a:pt x="1060" y="846"/>
                  </a:lnTo>
                  <a:lnTo>
                    <a:pt x="1060" y="846"/>
                  </a:lnTo>
                  <a:lnTo>
                    <a:pt x="1075" y="854"/>
                  </a:lnTo>
                  <a:lnTo>
                    <a:pt x="1090" y="865"/>
                  </a:lnTo>
                  <a:lnTo>
                    <a:pt x="1101" y="880"/>
                  </a:lnTo>
                  <a:lnTo>
                    <a:pt x="1101" y="880"/>
                  </a:lnTo>
                  <a:lnTo>
                    <a:pt x="1116" y="910"/>
                  </a:lnTo>
                  <a:lnTo>
                    <a:pt x="1127" y="925"/>
                  </a:lnTo>
                  <a:lnTo>
                    <a:pt x="1139" y="929"/>
                  </a:lnTo>
                  <a:lnTo>
                    <a:pt x="1142" y="933"/>
                  </a:lnTo>
                  <a:lnTo>
                    <a:pt x="1142" y="933"/>
                  </a:lnTo>
                  <a:lnTo>
                    <a:pt x="1146" y="933"/>
                  </a:lnTo>
                  <a:lnTo>
                    <a:pt x="1142" y="929"/>
                  </a:lnTo>
                  <a:lnTo>
                    <a:pt x="1150" y="914"/>
                  </a:lnTo>
                  <a:lnTo>
                    <a:pt x="1161" y="910"/>
                  </a:lnTo>
                  <a:lnTo>
                    <a:pt x="1161" y="910"/>
                  </a:lnTo>
                  <a:lnTo>
                    <a:pt x="1172" y="914"/>
                  </a:lnTo>
                  <a:lnTo>
                    <a:pt x="1184" y="914"/>
                  </a:lnTo>
                  <a:lnTo>
                    <a:pt x="1199" y="910"/>
                  </a:lnTo>
                  <a:lnTo>
                    <a:pt x="1214" y="906"/>
                  </a:lnTo>
                  <a:lnTo>
                    <a:pt x="1225" y="891"/>
                  </a:lnTo>
                  <a:lnTo>
                    <a:pt x="1236" y="873"/>
                  </a:lnTo>
                  <a:lnTo>
                    <a:pt x="1243" y="843"/>
                  </a:lnTo>
                  <a:lnTo>
                    <a:pt x="1243" y="843"/>
                  </a:lnTo>
                  <a:lnTo>
                    <a:pt x="1243" y="835"/>
                  </a:lnTo>
                  <a:lnTo>
                    <a:pt x="1251" y="828"/>
                  </a:lnTo>
                  <a:lnTo>
                    <a:pt x="1255" y="824"/>
                  </a:lnTo>
                  <a:lnTo>
                    <a:pt x="1262" y="824"/>
                  </a:lnTo>
                  <a:lnTo>
                    <a:pt x="1270" y="828"/>
                  </a:lnTo>
                  <a:lnTo>
                    <a:pt x="1277" y="835"/>
                  </a:lnTo>
                  <a:lnTo>
                    <a:pt x="1277" y="835"/>
                  </a:lnTo>
                  <a:lnTo>
                    <a:pt x="1292" y="828"/>
                  </a:lnTo>
                  <a:lnTo>
                    <a:pt x="1300" y="820"/>
                  </a:lnTo>
                  <a:lnTo>
                    <a:pt x="1307" y="809"/>
                  </a:lnTo>
                  <a:lnTo>
                    <a:pt x="1307" y="809"/>
                  </a:lnTo>
                  <a:lnTo>
                    <a:pt x="1303" y="786"/>
                  </a:lnTo>
                  <a:lnTo>
                    <a:pt x="1296" y="734"/>
                  </a:lnTo>
                  <a:lnTo>
                    <a:pt x="1296" y="704"/>
                  </a:lnTo>
                  <a:lnTo>
                    <a:pt x="1296" y="674"/>
                  </a:lnTo>
                  <a:lnTo>
                    <a:pt x="1303" y="644"/>
                  </a:lnTo>
                  <a:lnTo>
                    <a:pt x="1311" y="633"/>
                  </a:lnTo>
                  <a:lnTo>
                    <a:pt x="1315" y="622"/>
                  </a:lnTo>
                  <a:lnTo>
                    <a:pt x="1315" y="62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7" name="Freeform 17"/>
            <p:cNvSpPr>
              <a:spLocks/>
            </p:cNvSpPr>
            <p:nvPr/>
          </p:nvSpPr>
          <p:spPr bwMode="auto">
            <a:xfrm>
              <a:off x="3406" y="1555"/>
              <a:ext cx="604" cy="611"/>
            </a:xfrm>
            <a:custGeom>
              <a:avLst/>
              <a:gdLst/>
              <a:ahLst/>
              <a:cxnLst>
                <a:cxn ang="0">
                  <a:pos x="592" y="547"/>
                </a:cxn>
                <a:cxn ang="0">
                  <a:pos x="585" y="543"/>
                </a:cxn>
                <a:cxn ang="0">
                  <a:pos x="581" y="536"/>
                </a:cxn>
                <a:cxn ang="0">
                  <a:pos x="596" y="521"/>
                </a:cxn>
                <a:cxn ang="0">
                  <a:pos x="604" y="502"/>
                </a:cxn>
                <a:cxn ang="0">
                  <a:pos x="596" y="491"/>
                </a:cxn>
                <a:cxn ang="0">
                  <a:pos x="577" y="487"/>
                </a:cxn>
                <a:cxn ang="0">
                  <a:pos x="574" y="479"/>
                </a:cxn>
                <a:cxn ang="0">
                  <a:pos x="547" y="446"/>
                </a:cxn>
                <a:cxn ang="0">
                  <a:pos x="540" y="416"/>
                </a:cxn>
                <a:cxn ang="0">
                  <a:pos x="525" y="393"/>
                </a:cxn>
                <a:cxn ang="0">
                  <a:pos x="506" y="371"/>
                </a:cxn>
                <a:cxn ang="0">
                  <a:pos x="495" y="333"/>
                </a:cxn>
                <a:cxn ang="0">
                  <a:pos x="472" y="285"/>
                </a:cxn>
                <a:cxn ang="0">
                  <a:pos x="476" y="277"/>
                </a:cxn>
                <a:cxn ang="0">
                  <a:pos x="476" y="251"/>
                </a:cxn>
                <a:cxn ang="0">
                  <a:pos x="457" y="243"/>
                </a:cxn>
                <a:cxn ang="0">
                  <a:pos x="364" y="198"/>
                </a:cxn>
                <a:cxn ang="0">
                  <a:pos x="311" y="90"/>
                </a:cxn>
                <a:cxn ang="0">
                  <a:pos x="334" y="0"/>
                </a:cxn>
                <a:cxn ang="0">
                  <a:pos x="315" y="0"/>
                </a:cxn>
                <a:cxn ang="0">
                  <a:pos x="251" y="7"/>
                </a:cxn>
                <a:cxn ang="0">
                  <a:pos x="203" y="26"/>
                </a:cxn>
                <a:cxn ang="0">
                  <a:pos x="180" y="41"/>
                </a:cxn>
                <a:cxn ang="0">
                  <a:pos x="128" y="82"/>
                </a:cxn>
                <a:cxn ang="0">
                  <a:pos x="94" y="90"/>
                </a:cxn>
                <a:cxn ang="0">
                  <a:pos x="90" y="90"/>
                </a:cxn>
                <a:cxn ang="0">
                  <a:pos x="94" y="116"/>
                </a:cxn>
                <a:cxn ang="0">
                  <a:pos x="83" y="146"/>
                </a:cxn>
                <a:cxn ang="0">
                  <a:pos x="57" y="183"/>
                </a:cxn>
                <a:cxn ang="0">
                  <a:pos x="23" y="217"/>
                </a:cxn>
                <a:cxn ang="0">
                  <a:pos x="4" y="247"/>
                </a:cxn>
                <a:cxn ang="0">
                  <a:pos x="4" y="273"/>
                </a:cxn>
                <a:cxn ang="0">
                  <a:pos x="19" y="322"/>
                </a:cxn>
                <a:cxn ang="0">
                  <a:pos x="38" y="318"/>
                </a:cxn>
                <a:cxn ang="0">
                  <a:pos x="124" y="318"/>
                </a:cxn>
                <a:cxn ang="0">
                  <a:pos x="143" y="326"/>
                </a:cxn>
                <a:cxn ang="0">
                  <a:pos x="143" y="330"/>
                </a:cxn>
                <a:cxn ang="0">
                  <a:pos x="150" y="356"/>
                </a:cxn>
                <a:cxn ang="0">
                  <a:pos x="191" y="386"/>
                </a:cxn>
                <a:cxn ang="0">
                  <a:pos x="195" y="390"/>
                </a:cxn>
                <a:cxn ang="0">
                  <a:pos x="199" y="408"/>
                </a:cxn>
                <a:cxn ang="0">
                  <a:pos x="218" y="491"/>
                </a:cxn>
                <a:cxn ang="0">
                  <a:pos x="248" y="547"/>
                </a:cxn>
                <a:cxn ang="0">
                  <a:pos x="293" y="588"/>
                </a:cxn>
                <a:cxn ang="0">
                  <a:pos x="319" y="603"/>
                </a:cxn>
                <a:cxn ang="0">
                  <a:pos x="368" y="611"/>
                </a:cxn>
                <a:cxn ang="0">
                  <a:pos x="401" y="603"/>
                </a:cxn>
                <a:cxn ang="0">
                  <a:pos x="424" y="588"/>
                </a:cxn>
                <a:cxn ang="0">
                  <a:pos x="454" y="584"/>
                </a:cxn>
                <a:cxn ang="0">
                  <a:pos x="514" y="584"/>
                </a:cxn>
                <a:cxn ang="0">
                  <a:pos x="536" y="577"/>
                </a:cxn>
                <a:cxn ang="0">
                  <a:pos x="589" y="551"/>
                </a:cxn>
                <a:cxn ang="0">
                  <a:pos x="592" y="547"/>
                </a:cxn>
                <a:cxn ang="0">
                  <a:pos x="592" y="547"/>
                </a:cxn>
                <a:cxn ang="0">
                  <a:pos x="592" y="547"/>
                </a:cxn>
              </a:cxnLst>
              <a:rect l="0" t="0" r="r" b="b"/>
              <a:pathLst>
                <a:path w="604" h="611">
                  <a:moveTo>
                    <a:pt x="592" y="547"/>
                  </a:moveTo>
                  <a:lnTo>
                    <a:pt x="592" y="547"/>
                  </a:lnTo>
                  <a:lnTo>
                    <a:pt x="589" y="547"/>
                  </a:lnTo>
                  <a:lnTo>
                    <a:pt x="585" y="543"/>
                  </a:lnTo>
                  <a:lnTo>
                    <a:pt x="581" y="539"/>
                  </a:lnTo>
                  <a:lnTo>
                    <a:pt x="581" y="536"/>
                  </a:lnTo>
                  <a:lnTo>
                    <a:pt x="596" y="521"/>
                  </a:lnTo>
                  <a:lnTo>
                    <a:pt x="596" y="521"/>
                  </a:lnTo>
                  <a:lnTo>
                    <a:pt x="604" y="509"/>
                  </a:lnTo>
                  <a:lnTo>
                    <a:pt x="604" y="502"/>
                  </a:lnTo>
                  <a:lnTo>
                    <a:pt x="600" y="494"/>
                  </a:lnTo>
                  <a:lnTo>
                    <a:pt x="596" y="491"/>
                  </a:lnTo>
                  <a:lnTo>
                    <a:pt x="585" y="487"/>
                  </a:lnTo>
                  <a:lnTo>
                    <a:pt x="577" y="487"/>
                  </a:lnTo>
                  <a:lnTo>
                    <a:pt x="577" y="487"/>
                  </a:lnTo>
                  <a:lnTo>
                    <a:pt x="574" y="479"/>
                  </a:lnTo>
                  <a:lnTo>
                    <a:pt x="562" y="468"/>
                  </a:lnTo>
                  <a:lnTo>
                    <a:pt x="547" y="446"/>
                  </a:lnTo>
                  <a:lnTo>
                    <a:pt x="544" y="431"/>
                  </a:lnTo>
                  <a:lnTo>
                    <a:pt x="540" y="416"/>
                  </a:lnTo>
                  <a:lnTo>
                    <a:pt x="540" y="416"/>
                  </a:lnTo>
                  <a:lnTo>
                    <a:pt x="525" y="393"/>
                  </a:lnTo>
                  <a:lnTo>
                    <a:pt x="517" y="378"/>
                  </a:lnTo>
                  <a:lnTo>
                    <a:pt x="506" y="371"/>
                  </a:lnTo>
                  <a:lnTo>
                    <a:pt x="506" y="371"/>
                  </a:lnTo>
                  <a:lnTo>
                    <a:pt x="495" y="333"/>
                  </a:lnTo>
                  <a:lnTo>
                    <a:pt x="484" y="307"/>
                  </a:lnTo>
                  <a:lnTo>
                    <a:pt x="472" y="285"/>
                  </a:lnTo>
                  <a:lnTo>
                    <a:pt x="472" y="285"/>
                  </a:lnTo>
                  <a:lnTo>
                    <a:pt x="476" y="277"/>
                  </a:lnTo>
                  <a:lnTo>
                    <a:pt x="480" y="258"/>
                  </a:lnTo>
                  <a:lnTo>
                    <a:pt x="476" y="251"/>
                  </a:lnTo>
                  <a:lnTo>
                    <a:pt x="469" y="243"/>
                  </a:lnTo>
                  <a:lnTo>
                    <a:pt x="457" y="243"/>
                  </a:lnTo>
                  <a:lnTo>
                    <a:pt x="439" y="247"/>
                  </a:lnTo>
                  <a:lnTo>
                    <a:pt x="364" y="198"/>
                  </a:lnTo>
                  <a:lnTo>
                    <a:pt x="349" y="183"/>
                  </a:lnTo>
                  <a:lnTo>
                    <a:pt x="311" y="90"/>
                  </a:lnTo>
                  <a:lnTo>
                    <a:pt x="330" y="52"/>
                  </a:lnTo>
                  <a:lnTo>
                    <a:pt x="334" y="0"/>
                  </a:lnTo>
                  <a:lnTo>
                    <a:pt x="334" y="0"/>
                  </a:lnTo>
                  <a:lnTo>
                    <a:pt x="315" y="0"/>
                  </a:lnTo>
                  <a:lnTo>
                    <a:pt x="274" y="4"/>
                  </a:lnTo>
                  <a:lnTo>
                    <a:pt x="251" y="7"/>
                  </a:lnTo>
                  <a:lnTo>
                    <a:pt x="225" y="15"/>
                  </a:lnTo>
                  <a:lnTo>
                    <a:pt x="203" y="26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50" y="67"/>
                  </a:lnTo>
                  <a:lnTo>
                    <a:pt x="128" y="82"/>
                  </a:lnTo>
                  <a:lnTo>
                    <a:pt x="109" y="86"/>
                  </a:lnTo>
                  <a:lnTo>
                    <a:pt x="94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4" y="97"/>
                  </a:lnTo>
                  <a:lnTo>
                    <a:pt x="94" y="116"/>
                  </a:lnTo>
                  <a:lnTo>
                    <a:pt x="90" y="131"/>
                  </a:lnTo>
                  <a:lnTo>
                    <a:pt x="83" y="146"/>
                  </a:lnTo>
                  <a:lnTo>
                    <a:pt x="72" y="165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23" y="217"/>
                  </a:lnTo>
                  <a:lnTo>
                    <a:pt x="12" y="232"/>
                  </a:lnTo>
                  <a:lnTo>
                    <a:pt x="4" y="247"/>
                  </a:lnTo>
                  <a:lnTo>
                    <a:pt x="0" y="258"/>
                  </a:lnTo>
                  <a:lnTo>
                    <a:pt x="4" y="273"/>
                  </a:lnTo>
                  <a:lnTo>
                    <a:pt x="15" y="315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38" y="318"/>
                  </a:lnTo>
                  <a:lnTo>
                    <a:pt x="79" y="315"/>
                  </a:lnTo>
                  <a:lnTo>
                    <a:pt x="124" y="318"/>
                  </a:lnTo>
                  <a:lnTo>
                    <a:pt x="135" y="322"/>
                  </a:lnTo>
                  <a:lnTo>
                    <a:pt x="143" y="326"/>
                  </a:lnTo>
                  <a:lnTo>
                    <a:pt x="143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50" y="356"/>
                  </a:lnTo>
                  <a:lnTo>
                    <a:pt x="161" y="367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95" y="390"/>
                  </a:lnTo>
                  <a:lnTo>
                    <a:pt x="199" y="408"/>
                  </a:lnTo>
                  <a:lnTo>
                    <a:pt x="199" y="408"/>
                  </a:lnTo>
                  <a:lnTo>
                    <a:pt x="203" y="438"/>
                  </a:lnTo>
                  <a:lnTo>
                    <a:pt x="218" y="491"/>
                  </a:lnTo>
                  <a:lnTo>
                    <a:pt x="233" y="517"/>
                  </a:lnTo>
                  <a:lnTo>
                    <a:pt x="248" y="547"/>
                  </a:lnTo>
                  <a:lnTo>
                    <a:pt x="266" y="569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19" y="603"/>
                  </a:lnTo>
                  <a:lnTo>
                    <a:pt x="345" y="607"/>
                  </a:lnTo>
                  <a:lnTo>
                    <a:pt x="368" y="611"/>
                  </a:lnTo>
                  <a:lnTo>
                    <a:pt x="386" y="607"/>
                  </a:lnTo>
                  <a:lnTo>
                    <a:pt x="401" y="603"/>
                  </a:lnTo>
                  <a:lnTo>
                    <a:pt x="412" y="596"/>
                  </a:lnTo>
                  <a:lnTo>
                    <a:pt x="424" y="588"/>
                  </a:lnTo>
                  <a:lnTo>
                    <a:pt x="424" y="588"/>
                  </a:lnTo>
                  <a:lnTo>
                    <a:pt x="454" y="584"/>
                  </a:lnTo>
                  <a:lnTo>
                    <a:pt x="484" y="581"/>
                  </a:lnTo>
                  <a:lnTo>
                    <a:pt x="514" y="584"/>
                  </a:lnTo>
                  <a:lnTo>
                    <a:pt x="514" y="584"/>
                  </a:lnTo>
                  <a:lnTo>
                    <a:pt x="536" y="577"/>
                  </a:lnTo>
                  <a:lnTo>
                    <a:pt x="562" y="569"/>
                  </a:lnTo>
                  <a:lnTo>
                    <a:pt x="589" y="551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lnTo>
                    <a:pt x="592" y="547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8" name="Freeform 18"/>
            <p:cNvSpPr>
              <a:spLocks/>
            </p:cNvSpPr>
            <p:nvPr/>
          </p:nvSpPr>
          <p:spPr bwMode="auto">
            <a:xfrm>
              <a:off x="2043" y="1409"/>
              <a:ext cx="1034" cy="1356"/>
            </a:xfrm>
            <a:custGeom>
              <a:avLst/>
              <a:gdLst/>
              <a:ahLst/>
              <a:cxnLst>
                <a:cxn ang="0">
                  <a:pos x="985" y="832"/>
                </a:cxn>
                <a:cxn ang="0">
                  <a:pos x="951" y="760"/>
                </a:cxn>
                <a:cxn ang="0">
                  <a:pos x="865" y="715"/>
                </a:cxn>
                <a:cxn ang="0">
                  <a:pos x="798" y="678"/>
                </a:cxn>
                <a:cxn ang="0">
                  <a:pos x="738" y="622"/>
                </a:cxn>
                <a:cxn ang="0">
                  <a:pos x="659" y="610"/>
                </a:cxn>
                <a:cxn ang="0">
                  <a:pos x="618" y="569"/>
                </a:cxn>
                <a:cxn ang="0">
                  <a:pos x="595" y="491"/>
                </a:cxn>
                <a:cxn ang="0">
                  <a:pos x="607" y="453"/>
                </a:cxn>
                <a:cxn ang="0">
                  <a:pos x="663" y="419"/>
                </a:cxn>
                <a:cxn ang="0">
                  <a:pos x="730" y="378"/>
                </a:cxn>
                <a:cxn ang="0">
                  <a:pos x="772" y="337"/>
                </a:cxn>
                <a:cxn ang="0">
                  <a:pos x="738" y="258"/>
                </a:cxn>
                <a:cxn ang="0">
                  <a:pos x="753" y="195"/>
                </a:cxn>
                <a:cxn ang="0">
                  <a:pos x="719" y="97"/>
                </a:cxn>
                <a:cxn ang="0">
                  <a:pos x="682" y="101"/>
                </a:cxn>
                <a:cxn ang="0">
                  <a:pos x="618" y="120"/>
                </a:cxn>
                <a:cxn ang="0">
                  <a:pos x="588" y="150"/>
                </a:cxn>
                <a:cxn ang="0">
                  <a:pos x="566" y="101"/>
                </a:cxn>
                <a:cxn ang="0">
                  <a:pos x="521" y="90"/>
                </a:cxn>
                <a:cxn ang="0">
                  <a:pos x="479" y="45"/>
                </a:cxn>
                <a:cxn ang="0">
                  <a:pos x="442" y="0"/>
                </a:cxn>
                <a:cxn ang="0">
                  <a:pos x="386" y="26"/>
                </a:cxn>
                <a:cxn ang="0">
                  <a:pos x="318" y="30"/>
                </a:cxn>
                <a:cxn ang="0">
                  <a:pos x="288" y="142"/>
                </a:cxn>
                <a:cxn ang="0">
                  <a:pos x="243" y="225"/>
                </a:cxn>
                <a:cxn ang="0">
                  <a:pos x="206" y="273"/>
                </a:cxn>
                <a:cxn ang="0">
                  <a:pos x="146" y="315"/>
                </a:cxn>
                <a:cxn ang="0">
                  <a:pos x="112" y="363"/>
                </a:cxn>
                <a:cxn ang="0">
                  <a:pos x="94" y="389"/>
                </a:cxn>
                <a:cxn ang="0">
                  <a:pos x="79" y="419"/>
                </a:cxn>
                <a:cxn ang="0">
                  <a:pos x="60" y="517"/>
                </a:cxn>
                <a:cxn ang="0">
                  <a:pos x="112" y="588"/>
                </a:cxn>
                <a:cxn ang="0">
                  <a:pos x="146" y="652"/>
                </a:cxn>
                <a:cxn ang="0">
                  <a:pos x="206" y="689"/>
                </a:cxn>
                <a:cxn ang="0">
                  <a:pos x="187" y="734"/>
                </a:cxn>
                <a:cxn ang="0">
                  <a:pos x="213" y="768"/>
                </a:cxn>
                <a:cxn ang="0">
                  <a:pos x="217" y="813"/>
                </a:cxn>
                <a:cxn ang="0">
                  <a:pos x="183" y="892"/>
                </a:cxn>
                <a:cxn ang="0">
                  <a:pos x="142" y="933"/>
                </a:cxn>
                <a:cxn ang="0">
                  <a:pos x="168" y="989"/>
                </a:cxn>
                <a:cxn ang="0">
                  <a:pos x="49" y="1165"/>
                </a:cxn>
                <a:cxn ang="0">
                  <a:pos x="0" y="1225"/>
                </a:cxn>
                <a:cxn ang="0">
                  <a:pos x="19" y="1255"/>
                </a:cxn>
                <a:cxn ang="0">
                  <a:pos x="79" y="1281"/>
                </a:cxn>
                <a:cxn ang="0">
                  <a:pos x="138" y="1262"/>
                </a:cxn>
                <a:cxn ang="0">
                  <a:pos x="213" y="1277"/>
                </a:cxn>
                <a:cxn ang="0">
                  <a:pos x="277" y="1266"/>
                </a:cxn>
                <a:cxn ang="0">
                  <a:pos x="393" y="1266"/>
                </a:cxn>
                <a:cxn ang="0">
                  <a:pos x="472" y="1349"/>
                </a:cxn>
                <a:cxn ang="0">
                  <a:pos x="521" y="1349"/>
                </a:cxn>
                <a:cxn ang="0">
                  <a:pos x="573" y="1300"/>
                </a:cxn>
                <a:cxn ang="0">
                  <a:pos x="607" y="1285"/>
                </a:cxn>
                <a:cxn ang="0">
                  <a:pos x="667" y="1236"/>
                </a:cxn>
                <a:cxn ang="0">
                  <a:pos x="742" y="1184"/>
                </a:cxn>
                <a:cxn ang="0">
                  <a:pos x="805" y="1139"/>
                </a:cxn>
                <a:cxn ang="0">
                  <a:pos x="850" y="1038"/>
                </a:cxn>
                <a:cxn ang="0">
                  <a:pos x="929" y="1000"/>
                </a:cxn>
              </a:cxnLst>
              <a:rect l="0" t="0" r="r" b="b"/>
              <a:pathLst>
                <a:path w="1034" h="1356">
                  <a:moveTo>
                    <a:pt x="1034" y="877"/>
                  </a:moveTo>
                  <a:lnTo>
                    <a:pt x="1034" y="877"/>
                  </a:lnTo>
                  <a:lnTo>
                    <a:pt x="1019" y="869"/>
                  </a:lnTo>
                  <a:lnTo>
                    <a:pt x="1004" y="854"/>
                  </a:lnTo>
                  <a:lnTo>
                    <a:pt x="985" y="832"/>
                  </a:lnTo>
                  <a:lnTo>
                    <a:pt x="966" y="794"/>
                  </a:lnTo>
                  <a:lnTo>
                    <a:pt x="966" y="794"/>
                  </a:lnTo>
                  <a:lnTo>
                    <a:pt x="966" y="787"/>
                  </a:lnTo>
                  <a:lnTo>
                    <a:pt x="959" y="772"/>
                  </a:lnTo>
                  <a:lnTo>
                    <a:pt x="951" y="760"/>
                  </a:lnTo>
                  <a:lnTo>
                    <a:pt x="936" y="749"/>
                  </a:lnTo>
                  <a:lnTo>
                    <a:pt x="918" y="738"/>
                  </a:lnTo>
                  <a:lnTo>
                    <a:pt x="891" y="727"/>
                  </a:lnTo>
                  <a:lnTo>
                    <a:pt x="865" y="715"/>
                  </a:lnTo>
                  <a:lnTo>
                    <a:pt x="865" y="715"/>
                  </a:lnTo>
                  <a:lnTo>
                    <a:pt x="861" y="708"/>
                  </a:lnTo>
                  <a:lnTo>
                    <a:pt x="846" y="693"/>
                  </a:lnTo>
                  <a:lnTo>
                    <a:pt x="835" y="685"/>
                  </a:lnTo>
                  <a:lnTo>
                    <a:pt x="820" y="682"/>
                  </a:lnTo>
                  <a:lnTo>
                    <a:pt x="798" y="678"/>
                  </a:lnTo>
                  <a:lnTo>
                    <a:pt x="775" y="674"/>
                  </a:lnTo>
                  <a:lnTo>
                    <a:pt x="764" y="659"/>
                  </a:lnTo>
                  <a:lnTo>
                    <a:pt x="742" y="625"/>
                  </a:lnTo>
                  <a:lnTo>
                    <a:pt x="742" y="625"/>
                  </a:lnTo>
                  <a:lnTo>
                    <a:pt x="738" y="622"/>
                  </a:lnTo>
                  <a:lnTo>
                    <a:pt x="727" y="614"/>
                  </a:lnTo>
                  <a:lnTo>
                    <a:pt x="700" y="610"/>
                  </a:lnTo>
                  <a:lnTo>
                    <a:pt x="682" y="610"/>
                  </a:lnTo>
                  <a:lnTo>
                    <a:pt x="659" y="610"/>
                  </a:lnTo>
                  <a:lnTo>
                    <a:pt x="659" y="610"/>
                  </a:lnTo>
                  <a:lnTo>
                    <a:pt x="652" y="610"/>
                  </a:lnTo>
                  <a:lnTo>
                    <a:pt x="637" y="603"/>
                  </a:lnTo>
                  <a:lnTo>
                    <a:pt x="625" y="588"/>
                  </a:lnTo>
                  <a:lnTo>
                    <a:pt x="622" y="581"/>
                  </a:lnTo>
                  <a:lnTo>
                    <a:pt x="618" y="569"/>
                  </a:lnTo>
                  <a:lnTo>
                    <a:pt x="618" y="569"/>
                  </a:lnTo>
                  <a:lnTo>
                    <a:pt x="618" y="547"/>
                  </a:lnTo>
                  <a:lnTo>
                    <a:pt x="610" y="524"/>
                  </a:lnTo>
                  <a:lnTo>
                    <a:pt x="603" y="506"/>
                  </a:lnTo>
                  <a:lnTo>
                    <a:pt x="595" y="491"/>
                  </a:lnTo>
                  <a:lnTo>
                    <a:pt x="595" y="491"/>
                  </a:lnTo>
                  <a:lnTo>
                    <a:pt x="592" y="483"/>
                  </a:lnTo>
                  <a:lnTo>
                    <a:pt x="592" y="476"/>
                  </a:lnTo>
                  <a:lnTo>
                    <a:pt x="599" y="464"/>
                  </a:lnTo>
                  <a:lnTo>
                    <a:pt x="607" y="453"/>
                  </a:lnTo>
                  <a:lnTo>
                    <a:pt x="618" y="446"/>
                  </a:lnTo>
                  <a:lnTo>
                    <a:pt x="629" y="434"/>
                  </a:lnTo>
                  <a:lnTo>
                    <a:pt x="644" y="427"/>
                  </a:lnTo>
                  <a:lnTo>
                    <a:pt x="663" y="419"/>
                  </a:lnTo>
                  <a:lnTo>
                    <a:pt x="663" y="419"/>
                  </a:lnTo>
                  <a:lnTo>
                    <a:pt x="682" y="416"/>
                  </a:lnTo>
                  <a:lnTo>
                    <a:pt x="697" y="404"/>
                  </a:lnTo>
                  <a:lnTo>
                    <a:pt x="712" y="393"/>
                  </a:lnTo>
                  <a:lnTo>
                    <a:pt x="712" y="393"/>
                  </a:lnTo>
                  <a:lnTo>
                    <a:pt x="730" y="378"/>
                  </a:lnTo>
                  <a:lnTo>
                    <a:pt x="753" y="363"/>
                  </a:lnTo>
                  <a:lnTo>
                    <a:pt x="787" y="344"/>
                  </a:lnTo>
                  <a:lnTo>
                    <a:pt x="787" y="341"/>
                  </a:lnTo>
                  <a:lnTo>
                    <a:pt x="787" y="341"/>
                  </a:lnTo>
                  <a:lnTo>
                    <a:pt x="772" y="337"/>
                  </a:lnTo>
                  <a:lnTo>
                    <a:pt x="760" y="329"/>
                  </a:lnTo>
                  <a:lnTo>
                    <a:pt x="749" y="322"/>
                  </a:lnTo>
                  <a:lnTo>
                    <a:pt x="738" y="307"/>
                  </a:lnTo>
                  <a:lnTo>
                    <a:pt x="734" y="285"/>
                  </a:lnTo>
                  <a:lnTo>
                    <a:pt x="738" y="258"/>
                  </a:lnTo>
                  <a:lnTo>
                    <a:pt x="749" y="225"/>
                  </a:lnTo>
                  <a:lnTo>
                    <a:pt x="749" y="225"/>
                  </a:lnTo>
                  <a:lnTo>
                    <a:pt x="753" y="221"/>
                  </a:lnTo>
                  <a:lnTo>
                    <a:pt x="757" y="202"/>
                  </a:lnTo>
                  <a:lnTo>
                    <a:pt x="753" y="195"/>
                  </a:lnTo>
                  <a:lnTo>
                    <a:pt x="749" y="183"/>
                  </a:lnTo>
                  <a:lnTo>
                    <a:pt x="738" y="172"/>
                  </a:lnTo>
                  <a:lnTo>
                    <a:pt x="723" y="161"/>
                  </a:lnTo>
                  <a:lnTo>
                    <a:pt x="719" y="97"/>
                  </a:lnTo>
                  <a:lnTo>
                    <a:pt x="719" y="97"/>
                  </a:lnTo>
                  <a:lnTo>
                    <a:pt x="719" y="93"/>
                  </a:lnTo>
                  <a:lnTo>
                    <a:pt x="712" y="90"/>
                  </a:lnTo>
                  <a:lnTo>
                    <a:pt x="704" y="90"/>
                  </a:lnTo>
                  <a:lnTo>
                    <a:pt x="697" y="93"/>
                  </a:lnTo>
                  <a:lnTo>
                    <a:pt x="682" y="101"/>
                  </a:lnTo>
                  <a:lnTo>
                    <a:pt x="663" y="112"/>
                  </a:lnTo>
                  <a:lnTo>
                    <a:pt x="663" y="112"/>
                  </a:lnTo>
                  <a:lnTo>
                    <a:pt x="652" y="116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4" y="131"/>
                  </a:lnTo>
                  <a:lnTo>
                    <a:pt x="607" y="153"/>
                  </a:lnTo>
                  <a:lnTo>
                    <a:pt x="603" y="157"/>
                  </a:lnTo>
                  <a:lnTo>
                    <a:pt x="595" y="161"/>
                  </a:lnTo>
                  <a:lnTo>
                    <a:pt x="588" y="150"/>
                  </a:lnTo>
                  <a:lnTo>
                    <a:pt x="581" y="131"/>
                  </a:lnTo>
                  <a:lnTo>
                    <a:pt x="581" y="131"/>
                  </a:lnTo>
                  <a:lnTo>
                    <a:pt x="577" y="123"/>
                  </a:lnTo>
                  <a:lnTo>
                    <a:pt x="573" y="108"/>
                  </a:lnTo>
                  <a:lnTo>
                    <a:pt x="566" y="101"/>
                  </a:lnTo>
                  <a:lnTo>
                    <a:pt x="554" y="93"/>
                  </a:lnTo>
                  <a:lnTo>
                    <a:pt x="543" y="90"/>
                  </a:lnTo>
                  <a:lnTo>
                    <a:pt x="524" y="86"/>
                  </a:lnTo>
                  <a:lnTo>
                    <a:pt x="524" y="86"/>
                  </a:lnTo>
                  <a:lnTo>
                    <a:pt x="521" y="90"/>
                  </a:lnTo>
                  <a:lnTo>
                    <a:pt x="506" y="86"/>
                  </a:lnTo>
                  <a:lnTo>
                    <a:pt x="498" y="82"/>
                  </a:lnTo>
                  <a:lnTo>
                    <a:pt x="491" y="75"/>
                  </a:lnTo>
                  <a:lnTo>
                    <a:pt x="483" y="63"/>
                  </a:lnTo>
                  <a:lnTo>
                    <a:pt x="479" y="45"/>
                  </a:lnTo>
                  <a:lnTo>
                    <a:pt x="479" y="45"/>
                  </a:lnTo>
                  <a:lnTo>
                    <a:pt x="476" y="30"/>
                  </a:lnTo>
                  <a:lnTo>
                    <a:pt x="464" y="15"/>
                  </a:lnTo>
                  <a:lnTo>
                    <a:pt x="453" y="4"/>
                  </a:lnTo>
                  <a:lnTo>
                    <a:pt x="442" y="0"/>
                  </a:lnTo>
                  <a:lnTo>
                    <a:pt x="427" y="0"/>
                  </a:lnTo>
                  <a:lnTo>
                    <a:pt x="412" y="4"/>
                  </a:lnTo>
                  <a:lnTo>
                    <a:pt x="397" y="11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59" y="30"/>
                  </a:lnTo>
                  <a:lnTo>
                    <a:pt x="337" y="33"/>
                  </a:lnTo>
                  <a:lnTo>
                    <a:pt x="318" y="33"/>
                  </a:lnTo>
                  <a:lnTo>
                    <a:pt x="318" y="30"/>
                  </a:lnTo>
                  <a:lnTo>
                    <a:pt x="318" y="30"/>
                  </a:lnTo>
                  <a:lnTo>
                    <a:pt x="307" y="48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6" y="86"/>
                  </a:lnTo>
                  <a:lnTo>
                    <a:pt x="288" y="142"/>
                  </a:lnTo>
                  <a:lnTo>
                    <a:pt x="281" y="168"/>
                  </a:lnTo>
                  <a:lnTo>
                    <a:pt x="270" y="198"/>
                  </a:lnTo>
                  <a:lnTo>
                    <a:pt x="262" y="210"/>
                  </a:lnTo>
                  <a:lnTo>
                    <a:pt x="255" y="217"/>
                  </a:lnTo>
                  <a:lnTo>
                    <a:pt x="243" y="225"/>
                  </a:lnTo>
                  <a:lnTo>
                    <a:pt x="232" y="228"/>
                  </a:lnTo>
                  <a:lnTo>
                    <a:pt x="232" y="228"/>
                  </a:lnTo>
                  <a:lnTo>
                    <a:pt x="221" y="243"/>
                  </a:lnTo>
                  <a:lnTo>
                    <a:pt x="206" y="273"/>
                  </a:lnTo>
                  <a:lnTo>
                    <a:pt x="206" y="273"/>
                  </a:lnTo>
                  <a:lnTo>
                    <a:pt x="198" y="288"/>
                  </a:lnTo>
                  <a:lnTo>
                    <a:pt x="187" y="300"/>
                  </a:lnTo>
                  <a:lnTo>
                    <a:pt x="172" y="311"/>
                  </a:lnTo>
                  <a:lnTo>
                    <a:pt x="146" y="315"/>
                  </a:lnTo>
                  <a:lnTo>
                    <a:pt x="146" y="315"/>
                  </a:lnTo>
                  <a:lnTo>
                    <a:pt x="131" y="315"/>
                  </a:lnTo>
                  <a:lnTo>
                    <a:pt x="123" y="322"/>
                  </a:lnTo>
                  <a:lnTo>
                    <a:pt x="116" y="329"/>
                  </a:lnTo>
                  <a:lnTo>
                    <a:pt x="112" y="341"/>
                  </a:lnTo>
                  <a:lnTo>
                    <a:pt x="112" y="363"/>
                  </a:lnTo>
                  <a:lnTo>
                    <a:pt x="112" y="382"/>
                  </a:lnTo>
                  <a:lnTo>
                    <a:pt x="112" y="382"/>
                  </a:lnTo>
                  <a:lnTo>
                    <a:pt x="112" y="386"/>
                  </a:lnTo>
                  <a:lnTo>
                    <a:pt x="105" y="389"/>
                  </a:lnTo>
                  <a:lnTo>
                    <a:pt x="94" y="389"/>
                  </a:lnTo>
                  <a:lnTo>
                    <a:pt x="86" y="393"/>
                  </a:lnTo>
                  <a:lnTo>
                    <a:pt x="82" y="397"/>
                  </a:lnTo>
                  <a:lnTo>
                    <a:pt x="79" y="404"/>
                  </a:lnTo>
                  <a:lnTo>
                    <a:pt x="79" y="419"/>
                  </a:lnTo>
                  <a:lnTo>
                    <a:pt x="79" y="419"/>
                  </a:lnTo>
                  <a:lnTo>
                    <a:pt x="82" y="449"/>
                  </a:lnTo>
                  <a:lnTo>
                    <a:pt x="79" y="476"/>
                  </a:lnTo>
                  <a:lnTo>
                    <a:pt x="71" y="498"/>
                  </a:lnTo>
                  <a:lnTo>
                    <a:pt x="60" y="517"/>
                  </a:lnTo>
                  <a:lnTo>
                    <a:pt x="60" y="517"/>
                  </a:lnTo>
                  <a:lnTo>
                    <a:pt x="60" y="528"/>
                  </a:lnTo>
                  <a:lnTo>
                    <a:pt x="64" y="539"/>
                  </a:lnTo>
                  <a:lnTo>
                    <a:pt x="75" y="554"/>
                  </a:lnTo>
                  <a:lnTo>
                    <a:pt x="86" y="566"/>
                  </a:lnTo>
                  <a:lnTo>
                    <a:pt x="112" y="588"/>
                  </a:lnTo>
                  <a:lnTo>
                    <a:pt x="127" y="596"/>
                  </a:lnTo>
                  <a:lnTo>
                    <a:pt x="127" y="596"/>
                  </a:lnTo>
                  <a:lnTo>
                    <a:pt x="135" y="614"/>
                  </a:lnTo>
                  <a:lnTo>
                    <a:pt x="142" y="633"/>
                  </a:lnTo>
                  <a:lnTo>
                    <a:pt x="146" y="652"/>
                  </a:lnTo>
                  <a:lnTo>
                    <a:pt x="146" y="652"/>
                  </a:lnTo>
                  <a:lnTo>
                    <a:pt x="146" y="659"/>
                  </a:lnTo>
                  <a:lnTo>
                    <a:pt x="153" y="667"/>
                  </a:lnTo>
                  <a:lnTo>
                    <a:pt x="176" y="678"/>
                  </a:lnTo>
                  <a:lnTo>
                    <a:pt x="206" y="689"/>
                  </a:lnTo>
                  <a:lnTo>
                    <a:pt x="206" y="689"/>
                  </a:lnTo>
                  <a:lnTo>
                    <a:pt x="206" y="693"/>
                  </a:lnTo>
                  <a:lnTo>
                    <a:pt x="206" y="697"/>
                  </a:lnTo>
                  <a:lnTo>
                    <a:pt x="202" y="712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95" y="738"/>
                  </a:lnTo>
                  <a:lnTo>
                    <a:pt x="206" y="749"/>
                  </a:lnTo>
                  <a:lnTo>
                    <a:pt x="210" y="757"/>
                  </a:lnTo>
                  <a:lnTo>
                    <a:pt x="213" y="768"/>
                  </a:lnTo>
                  <a:lnTo>
                    <a:pt x="210" y="783"/>
                  </a:lnTo>
                  <a:lnTo>
                    <a:pt x="202" y="798"/>
                  </a:lnTo>
                  <a:lnTo>
                    <a:pt x="202" y="798"/>
                  </a:lnTo>
                  <a:lnTo>
                    <a:pt x="210" y="805"/>
                  </a:lnTo>
                  <a:lnTo>
                    <a:pt x="217" y="813"/>
                  </a:lnTo>
                  <a:lnTo>
                    <a:pt x="221" y="824"/>
                  </a:lnTo>
                  <a:lnTo>
                    <a:pt x="221" y="839"/>
                  </a:lnTo>
                  <a:lnTo>
                    <a:pt x="217" y="854"/>
                  </a:lnTo>
                  <a:lnTo>
                    <a:pt x="206" y="873"/>
                  </a:lnTo>
                  <a:lnTo>
                    <a:pt x="183" y="892"/>
                  </a:lnTo>
                  <a:lnTo>
                    <a:pt x="183" y="892"/>
                  </a:lnTo>
                  <a:lnTo>
                    <a:pt x="168" y="899"/>
                  </a:lnTo>
                  <a:lnTo>
                    <a:pt x="161" y="906"/>
                  </a:lnTo>
                  <a:lnTo>
                    <a:pt x="150" y="918"/>
                  </a:lnTo>
                  <a:lnTo>
                    <a:pt x="142" y="933"/>
                  </a:lnTo>
                  <a:lnTo>
                    <a:pt x="138" y="948"/>
                  </a:lnTo>
                  <a:lnTo>
                    <a:pt x="146" y="963"/>
                  </a:lnTo>
                  <a:lnTo>
                    <a:pt x="165" y="981"/>
                  </a:lnTo>
                  <a:lnTo>
                    <a:pt x="165" y="981"/>
                  </a:lnTo>
                  <a:lnTo>
                    <a:pt x="168" y="989"/>
                  </a:lnTo>
                  <a:lnTo>
                    <a:pt x="168" y="996"/>
                  </a:lnTo>
                  <a:lnTo>
                    <a:pt x="153" y="1026"/>
                  </a:lnTo>
                  <a:lnTo>
                    <a:pt x="135" y="1060"/>
                  </a:lnTo>
                  <a:lnTo>
                    <a:pt x="105" y="1098"/>
                  </a:lnTo>
                  <a:lnTo>
                    <a:pt x="49" y="1165"/>
                  </a:lnTo>
                  <a:lnTo>
                    <a:pt x="22" y="1195"/>
                  </a:lnTo>
                  <a:lnTo>
                    <a:pt x="22" y="1195"/>
                  </a:lnTo>
                  <a:lnTo>
                    <a:pt x="15" y="1202"/>
                  </a:lnTo>
                  <a:lnTo>
                    <a:pt x="4" y="1217"/>
                  </a:lnTo>
                  <a:lnTo>
                    <a:pt x="0" y="1225"/>
                  </a:lnTo>
                  <a:lnTo>
                    <a:pt x="0" y="1236"/>
                  </a:lnTo>
                  <a:lnTo>
                    <a:pt x="7" y="1244"/>
                  </a:lnTo>
                  <a:lnTo>
                    <a:pt x="19" y="1251"/>
                  </a:lnTo>
                  <a:lnTo>
                    <a:pt x="19" y="1251"/>
                  </a:lnTo>
                  <a:lnTo>
                    <a:pt x="19" y="1255"/>
                  </a:lnTo>
                  <a:lnTo>
                    <a:pt x="19" y="1255"/>
                  </a:lnTo>
                  <a:lnTo>
                    <a:pt x="19" y="1255"/>
                  </a:lnTo>
                  <a:lnTo>
                    <a:pt x="37" y="1266"/>
                  </a:lnTo>
                  <a:lnTo>
                    <a:pt x="64" y="1277"/>
                  </a:lnTo>
                  <a:lnTo>
                    <a:pt x="79" y="1281"/>
                  </a:lnTo>
                  <a:lnTo>
                    <a:pt x="97" y="1285"/>
                  </a:lnTo>
                  <a:lnTo>
                    <a:pt x="112" y="1281"/>
                  </a:lnTo>
                  <a:lnTo>
                    <a:pt x="123" y="1270"/>
                  </a:lnTo>
                  <a:lnTo>
                    <a:pt x="123" y="1270"/>
                  </a:lnTo>
                  <a:lnTo>
                    <a:pt x="138" y="1262"/>
                  </a:lnTo>
                  <a:lnTo>
                    <a:pt x="153" y="1255"/>
                  </a:lnTo>
                  <a:lnTo>
                    <a:pt x="165" y="1255"/>
                  </a:lnTo>
                  <a:lnTo>
                    <a:pt x="180" y="1255"/>
                  </a:lnTo>
                  <a:lnTo>
                    <a:pt x="198" y="1266"/>
                  </a:lnTo>
                  <a:lnTo>
                    <a:pt x="213" y="1277"/>
                  </a:lnTo>
                  <a:lnTo>
                    <a:pt x="213" y="1277"/>
                  </a:lnTo>
                  <a:lnTo>
                    <a:pt x="221" y="1281"/>
                  </a:lnTo>
                  <a:lnTo>
                    <a:pt x="228" y="1281"/>
                  </a:lnTo>
                  <a:lnTo>
                    <a:pt x="251" y="1277"/>
                  </a:lnTo>
                  <a:lnTo>
                    <a:pt x="277" y="1266"/>
                  </a:lnTo>
                  <a:lnTo>
                    <a:pt x="341" y="1262"/>
                  </a:lnTo>
                  <a:lnTo>
                    <a:pt x="363" y="1240"/>
                  </a:lnTo>
                  <a:lnTo>
                    <a:pt x="363" y="1240"/>
                  </a:lnTo>
                  <a:lnTo>
                    <a:pt x="374" y="1247"/>
                  </a:lnTo>
                  <a:lnTo>
                    <a:pt x="393" y="1266"/>
                  </a:lnTo>
                  <a:lnTo>
                    <a:pt x="393" y="1266"/>
                  </a:lnTo>
                  <a:lnTo>
                    <a:pt x="412" y="1292"/>
                  </a:lnTo>
                  <a:lnTo>
                    <a:pt x="419" y="1307"/>
                  </a:lnTo>
                  <a:lnTo>
                    <a:pt x="472" y="1349"/>
                  </a:lnTo>
                  <a:lnTo>
                    <a:pt x="472" y="1349"/>
                  </a:lnTo>
                  <a:lnTo>
                    <a:pt x="479" y="1352"/>
                  </a:lnTo>
                  <a:lnTo>
                    <a:pt x="491" y="1356"/>
                  </a:lnTo>
                  <a:lnTo>
                    <a:pt x="502" y="1356"/>
                  </a:lnTo>
                  <a:lnTo>
                    <a:pt x="509" y="1352"/>
                  </a:lnTo>
                  <a:lnTo>
                    <a:pt x="521" y="1349"/>
                  </a:lnTo>
                  <a:lnTo>
                    <a:pt x="528" y="1337"/>
                  </a:lnTo>
                  <a:lnTo>
                    <a:pt x="528" y="1337"/>
                  </a:lnTo>
                  <a:lnTo>
                    <a:pt x="547" y="1319"/>
                  </a:lnTo>
                  <a:lnTo>
                    <a:pt x="566" y="1304"/>
                  </a:lnTo>
                  <a:lnTo>
                    <a:pt x="573" y="1300"/>
                  </a:lnTo>
                  <a:lnTo>
                    <a:pt x="584" y="1300"/>
                  </a:lnTo>
                  <a:lnTo>
                    <a:pt x="584" y="1300"/>
                  </a:lnTo>
                  <a:lnTo>
                    <a:pt x="595" y="1296"/>
                  </a:lnTo>
                  <a:lnTo>
                    <a:pt x="603" y="1292"/>
                  </a:lnTo>
                  <a:lnTo>
                    <a:pt x="607" y="1285"/>
                  </a:lnTo>
                  <a:lnTo>
                    <a:pt x="607" y="1277"/>
                  </a:lnTo>
                  <a:lnTo>
                    <a:pt x="603" y="1266"/>
                  </a:lnTo>
                  <a:lnTo>
                    <a:pt x="599" y="1259"/>
                  </a:lnTo>
                  <a:lnTo>
                    <a:pt x="599" y="1232"/>
                  </a:lnTo>
                  <a:lnTo>
                    <a:pt x="667" y="1236"/>
                  </a:lnTo>
                  <a:lnTo>
                    <a:pt x="667" y="1236"/>
                  </a:lnTo>
                  <a:lnTo>
                    <a:pt x="697" y="1210"/>
                  </a:lnTo>
                  <a:lnTo>
                    <a:pt x="719" y="1191"/>
                  </a:lnTo>
                  <a:lnTo>
                    <a:pt x="730" y="1187"/>
                  </a:lnTo>
                  <a:lnTo>
                    <a:pt x="742" y="1184"/>
                  </a:lnTo>
                  <a:lnTo>
                    <a:pt x="742" y="1184"/>
                  </a:lnTo>
                  <a:lnTo>
                    <a:pt x="760" y="1180"/>
                  </a:lnTo>
                  <a:lnTo>
                    <a:pt x="783" y="1161"/>
                  </a:lnTo>
                  <a:lnTo>
                    <a:pt x="794" y="1150"/>
                  </a:lnTo>
                  <a:lnTo>
                    <a:pt x="805" y="1139"/>
                  </a:lnTo>
                  <a:lnTo>
                    <a:pt x="817" y="1124"/>
                  </a:lnTo>
                  <a:lnTo>
                    <a:pt x="824" y="1105"/>
                  </a:lnTo>
                  <a:lnTo>
                    <a:pt x="824" y="1105"/>
                  </a:lnTo>
                  <a:lnTo>
                    <a:pt x="835" y="1068"/>
                  </a:lnTo>
                  <a:lnTo>
                    <a:pt x="850" y="1038"/>
                  </a:lnTo>
                  <a:lnTo>
                    <a:pt x="869" y="1008"/>
                  </a:lnTo>
                  <a:lnTo>
                    <a:pt x="869" y="1008"/>
                  </a:lnTo>
                  <a:lnTo>
                    <a:pt x="903" y="1011"/>
                  </a:lnTo>
                  <a:lnTo>
                    <a:pt x="921" y="1008"/>
                  </a:lnTo>
                  <a:lnTo>
                    <a:pt x="929" y="1000"/>
                  </a:lnTo>
                  <a:lnTo>
                    <a:pt x="933" y="1000"/>
                  </a:lnTo>
                  <a:lnTo>
                    <a:pt x="1034" y="877"/>
                  </a:lnTo>
                  <a:lnTo>
                    <a:pt x="1034" y="877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99" name="Freeform 19"/>
            <p:cNvSpPr>
              <a:spLocks/>
            </p:cNvSpPr>
            <p:nvPr/>
          </p:nvSpPr>
          <p:spPr bwMode="auto">
            <a:xfrm>
              <a:off x="3200" y="378"/>
              <a:ext cx="517" cy="5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3"/>
                </a:cxn>
                <a:cxn ang="0">
                  <a:pos x="8" y="38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9" y="72"/>
                </a:cxn>
                <a:cxn ang="0">
                  <a:pos x="27" y="109"/>
                </a:cxn>
                <a:cxn ang="0">
                  <a:pos x="30" y="135"/>
                </a:cxn>
                <a:cxn ang="0">
                  <a:pos x="27" y="162"/>
                </a:cxn>
                <a:cxn ang="0">
                  <a:pos x="23" y="192"/>
                </a:cxn>
                <a:cxn ang="0">
                  <a:pos x="15" y="218"/>
                </a:cxn>
                <a:cxn ang="0">
                  <a:pos x="15" y="218"/>
                </a:cxn>
                <a:cxn ang="0">
                  <a:pos x="15" y="233"/>
                </a:cxn>
                <a:cxn ang="0">
                  <a:pos x="19" y="266"/>
                </a:cxn>
                <a:cxn ang="0">
                  <a:pos x="23" y="285"/>
                </a:cxn>
                <a:cxn ang="0">
                  <a:pos x="34" y="300"/>
                </a:cxn>
                <a:cxn ang="0">
                  <a:pos x="45" y="311"/>
                </a:cxn>
                <a:cxn ang="0">
                  <a:pos x="57" y="315"/>
                </a:cxn>
                <a:cxn ang="0">
                  <a:pos x="68" y="315"/>
                </a:cxn>
                <a:cxn ang="0">
                  <a:pos x="68" y="315"/>
                </a:cxn>
                <a:cxn ang="0">
                  <a:pos x="124" y="311"/>
                </a:cxn>
                <a:cxn ang="0">
                  <a:pos x="135" y="311"/>
                </a:cxn>
                <a:cxn ang="0">
                  <a:pos x="135" y="311"/>
                </a:cxn>
                <a:cxn ang="0">
                  <a:pos x="146" y="296"/>
                </a:cxn>
                <a:cxn ang="0">
                  <a:pos x="154" y="281"/>
                </a:cxn>
                <a:cxn ang="0">
                  <a:pos x="173" y="263"/>
                </a:cxn>
                <a:cxn ang="0">
                  <a:pos x="191" y="244"/>
                </a:cxn>
                <a:cxn ang="0">
                  <a:pos x="218" y="229"/>
                </a:cxn>
                <a:cxn ang="0">
                  <a:pos x="251" y="218"/>
                </a:cxn>
                <a:cxn ang="0">
                  <a:pos x="293" y="210"/>
                </a:cxn>
                <a:cxn ang="0">
                  <a:pos x="293" y="210"/>
                </a:cxn>
                <a:cxn ang="0">
                  <a:pos x="311" y="210"/>
                </a:cxn>
                <a:cxn ang="0">
                  <a:pos x="341" y="210"/>
                </a:cxn>
                <a:cxn ang="0">
                  <a:pos x="371" y="210"/>
                </a:cxn>
                <a:cxn ang="0">
                  <a:pos x="371" y="210"/>
                </a:cxn>
                <a:cxn ang="0">
                  <a:pos x="386" y="210"/>
                </a:cxn>
                <a:cxn ang="0">
                  <a:pos x="412" y="210"/>
                </a:cxn>
                <a:cxn ang="0">
                  <a:pos x="424" y="218"/>
                </a:cxn>
                <a:cxn ang="0">
                  <a:pos x="435" y="225"/>
                </a:cxn>
                <a:cxn ang="0">
                  <a:pos x="435" y="236"/>
                </a:cxn>
                <a:cxn ang="0">
                  <a:pos x="431" y="255"/>
                </a:cxn>
                <a:cxn ang="0">
                  <a:pos x="431" y="255"/>
                </a:cxn>
                <a:cxn ang="0">
                  <a:pos x="420" y="278"/>
                </a:cxn>
                <a:cxn ang="0">
                  <a:pos x="416" y="300"/>
                </a:cxn>
                <a:cxn ang="0">
                  <a:pos x="416" y="326"/>
                </a:cxn>
                <a:cxn ang="0">
                  <a:pos x="420" y="353"/>
                </a:cxn>
                <a:cxn ang="0">
                  <a:pos x="424" y="375"/>
                </a:cxn>
                <a:cxn ang="0">
                  <a:pos x="435" y="398"/>
                </a:cxn>
                <a:cxn ang="0">
                  <a:pos x="446" y="416"/>
                </a:cxn>
                <a:cxn ang="0">
                  <a:pos x="461" y="435"/>
                </a:cxn>
                <a:cxn ang="0">
                  <a:pos x="461" y="435"/>
                </a:cxn>
                <a:cxn ang="0">
                  <a:pos x="484" y="458"/>
                </a:cxn>
                <a:cxn ang="0">
                  <a:pos x="495" y="480"/>
                </a:cxn>
                <a:cxn ang="0">
                  <a:pos x="502" y="502"/>
                </a:cxn>
                <a:cxn ang="0">
                  <a:pos x="502" y="517"/>
                </a:cxn>
                <a:cxn ang="0">
                  <a:pos x="502" y="517"/>
                </a:cxn>
                <a:cxn ang="0">
                  <a:pos x="510" y="525"/>
                </a:cxn>
                <a:cxn ang="0">
                  <a:pos x="517" y="536"/>
                </a:cxn>
                <a:cxn ang="0">
                  <a:pos x="517" y="544"/>
                </a:cxn>
              </a:cxnLst>
              <a:rect l="0" t="0" r="r" b="b"/>
              <a:pathLst>
                <a:path w="517" h="544">
                  <a:moveTo>
                    <a:pt x="0" y="0"/>
                  </a:moveTo>
                  <a:lnTo>
                    <a:pt x="0" y="0"/>
                  </a:lnTo>
                  <a:lnTo>
                    <a:pt x="4" y="23"/>
                  </a:lnTo>
                  <a:lnTo>
                    <a:pt x="8" y="3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9" y="72"/>
                  </a:lnTo>
                  <a:lnTo>
                    <a:pt x="27" y="109"/>
                  </a:lnTo>
                  <a:lnTo>
                    <a:pt x="30" y="135"/>
                  </a:lnTo>
                  <a:lnTo>
                    <a:pt x="27" y="162"/>
                  </a:lnTo>
                  <a:lnTo>
                    <a:pt x="23" y="192"/>
                  </a:lnTo>
                  <a:lnTo>
                    <a:pt x="15" y="218"/>
                  </a:lnTo>
                  <a:lnTo>
                    <a:pt x="15" y="218"/>
                  </a:lnTo>
                  <a:lnTo>
                    <a:pt x="15" y="233"/>
                  </a:lnTo>
                  <a:lnTo>
                    <a:pt x="19" y="266"/>
                  </a:lnTo>
                  <a:lnTo>
                    <a:pt x="23" y="285"/>
                  </a:lnTo>
                  <a:lnTo>
                    <a:pt x="34" y="300"/>
                  </a:lnTo>
                  <a:lnTo>
                    <a:pt x="45" y="311"/>
                  </a:lnTo>
                  <a:lnTo>
                    <a:pt x="57" y="315"/>
                  </a:lnTo>
                  <a:lnTo>
                    <a:pt x="68" y="315"/>
                  </a:lnTo>
                  <a:lnTo>
                    <a:pt x="68" y="315"/>
                  </a:lnTo>
                  <a:lnTo>
                    <a:pt x="124" y="311"/>
                  </a:lnTo>
                  <a:lnTo>
                    <a:pt x="135" y="311"/>
                  </a:lnTo>
                  <a:lnTo>
                    <a:pt x="135" y="311"/>
                  </a:lnTo>
                  <a:lnTo>
                    <a:pt x="146" y="296"/>
                  </a:lnTo>
                  <a:lnTo>
                    <a:pt x="154" y="281"/>
                  </a:lnTo>
                  <a:lnTo>
                    <a:pt x="173" y="263"/>
                  </a:lnTo>
                  <a:lnTo>
                    <a:pt x="191" y="244"/>
                  </a:lnTo>
                  <a:lnTo>
                    <a:pt x="218" y="229"/>
                  </a:lnTo>
                  <a:lnTo>
                    <a:pt x="251" y="218"/>
                  </a:lnTo>
                  <a:lnTo>
                    <a:pt x="293" y="210"/>
                  </a:lnTo>
                  <a:lnTo>
                    <a:pt x="293" y="210"/>
                  </a:lnTo>
                  <a:lnTo>
                    <a:pt x="311" y="210"/>
                  </a:lnTo>
                  <a:lnTo>
                    <a:pt x="341" y="210"/>
                  </a:lnTo>
                  <a:lnTo>
                    <a:pt x="371" y="210"/>
                  </a:lnTo>
                  <a:lnTo>
                    <a:pt x="371" y="210"/>
                  </a:lnTo>
                  <a:lnTo>
                    <a:pt x="386" y="210"/>
                  </a:lnTo>
                  <a:lnTo>
                    <a:pt x="412" y="210"/>
                  </a:lnTo>
                  <a:lnTo>
                    <a:pt x="424" y="218"/>
                  </a:lnTo>
                  <a:lnTo>
                    <a:pt x="435" y="225"/>
                  </a:lnTo>
                  <a:lnTo>
                    <a:pt x="435" y="236"/>
                  </a:lnTo>
                  <a:lnTo>
                    <a:pt x="431" y="255"/>
                  </a:lnTo>
                  <a:lnTo>
                    <a:pt x="431" y="255"/>
                  </a:lnTo>
                  <a:lnTo>
                    <a:pt x="420" y="278"/>
                  </a:lnTo>
                  <a:lnTo>
                    <a:pt x="416" y="300"/>
                  </a:lnTo>
                  <a:lnTo>
                    <a:pt x="416" y="326"/>
                  </a:lnTo>
                  <a:lnTo>
                    <a:pt x="420" y="353"/>
                  </a:lnTo>
                  <a:lnTo>
                    <a:pt x="424" y="375"/>
                  </a:lnTo>
                  <a:lnTo>
                    <a:pt x="435" y="398"/>
                  </a:lnTo>
                  <a:lnTo>
                    <a:pt x="446" y="416"/>
                  </a:lnTo>
                  <a:lnTo>
                    <a:pt x="461" y="435"/>
                  </a:lnTo>
                  <a:lnTo>
                    <a:pt x="461" y="435"/>
                  </a:lnTo>
                  <a:lnTo>
                    <a:pt x="484" y="458"/>
                  </a:lnTo>
                  <a:lnTo>
                    <a:pt x="495" y="480"/>
                  </a:lnTo>
                  <a:lnTo>
                    <a:pt x="502" y="502"/>
                  </a:lnTo>
                  <a:lnTo>
                    <a:pt x="502" y="517"/>
                  </a:lnTo>
                  <a:lnTo>
                    <a:pt x="502" y="517"/>
                  </a:lnTo>
                  <a:lnTo>
                    <a:pt x="510" y="525"/>
                  </a:lnTo>
                  <a:lnTo>
                    <a:pt x="517" y="536"/>
                  </a:lnTo>
                  <a:lnTo>
                    <a:pt x="517" y="544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0" name="Freeform 20"/>
            <p:cNvSpPr>
              <a:spLocks/>
            </p:cNvSpPr>
            <p:nvPr/>
          </p:nvSpPr>
          <p:spPr bwMode="auto">
            <a:xfrm>
              <a:off x="2882" y="794"/>
              <a:ext cx="1064" cy="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15" y="12"/>
                </a:cxn>
                <a:cxn ang="0">
                  <a:pos x="22" y="42"/>
                </a:cxn>
                <a:cxn ang="0">
                  <a:pos x="22" y="68"/>
                </a:cxn>
                <a:cxn ang="0">
                  <a:pos x="26" y="79"/>
                </a:cxn>
                <a:cxn ang="0">
                  <a:pos x="56" y="105"/>
                </a:cxn>
                <a:cxn ang="0">
                  <a:pos x="60" y="116"/>
                </a:cxn>
                <a:cxn ang="0">
                  <a:pos x="64" y="161"/>
                </a:cxn>
                <a:cxn ang="0">
                  <a:pos x="64" y="169"/>
                </a:cxn>
                <a:cxn ang="0">
                  <a:pos x="90" y="203"/>
                </a:cxn>
                <a:cxn ang="0">
                  <a:pos x="120" y="221"/>
                </a:cxn>
                <a:cxn ang="0">
                  <a:pos x="169" y="285"/>
                </a:cxn>
                <a:cxn ang="0">
                  <a:pos x="176" y="315"/>
                </a:cxn>
                <a:cxn ang="0">
                  <a:pos x="184" y="323"/>
                </a:cxn>
                <a:cxn ang="0">
                  <a:pos x="206" y="338"/>
                </a:cxn>
                <a:cxn ang="0">
                  <a:pos x="236" y="341"/>
                </a:cxn>
                <a:cxn ang="0">
                  <a:pos x="255" y="338"/>
                </a:cxn>
                <a:cxn ang="0">
                  <a:pos x="322" y="334"/>
                </a:cxn>
                <a:cxn ang="0">
                  <a:pos x="352" y="338"/>
                </a:cxn>
                <a:cxn ang="0">
                  <a:pos x="390" y="323"/>
                </a:cxn>
                <a:cxn ang="0">
                  <a:pos x="405" y="308"/>
                </a:cxn>
                <a:cxn ang="0">
                  <a:pos x="453" y="281"/>
                </a:cxn>
                <a:cxn ang="0">
                  <a:pos x="472" y="278"/>
                </a:cxn>
                <a:cxn ang="0">
                  <a:pos x="498" y="251"/>
                </a:cxn>
                <a:cxn ang="0">
                  <a:pos x="506" y="229"/>
                </a:cxn>
                <a:cxn ang="0">
                  <a:pos x="513" y="210"/>
                </a:cxn>
                <a:cxn ang="0">
                  <a:pos x="554" y="176"/>
                </a:cxn>
                <a:cxn ang="0">
                  <a:pos x="577" y="173"/>
                </a:cxn>
                <a:cxn ang="0">
                  <a:pos x="599" y="173"/>
                </a:cxn>
                <a:cxn ang="0">
                  <a:pos x="618" y="184"/>
                </a:cxn>
                <a:cxn ang="0">
                  <a:pos x="626" y="191"/>
                </a:cxn>
                <a:cxn ang="0">
                  <a:pos x="641" y="214"/>
                </a:cxn>
                <a:cxn ang="0">
                  <a:pos x="663" y="225"/>
                </a:cxn>
                <a:cxn ang="0">
                  <a:pos x="704" y="214"/>
                </a:cxn>
                <a:cxn ang="0">
                  <a:pos x="742" y="191"/>
                </a:cxn>
                <a:cxn ang="0">
                  <a:pos x="775" y="180"/>
                </a:cxn>
                <a:cxn ang="0">
                  <a:pos x="798" y="173"/>
                </a:cxn>
                <a:cxn ang="0">
                  <a:pos x="805" y="165"/>
                </a:cxn>
                <a:cxn ang="0">
                  <a:pos x="828" y="135"/>
                </a:cxn>
                <a:cxn ang="0">
                  <a:pos x="858" y="124"/>
                </a:cxn>
                <a:cxn ang="0">
                  <a:pos x="877" y="124"/>
                </a:cxn>
                <a:cxn ang="0">
                  <a:pos x="974" y="154"/>
                </a:cxn>
                <a:cxn ang="0">
                  <a:pos x="1015" y="180"/>
                </a:cxn>
                <a:cxn ang="0">
                  <a:pos x="1034" y="203"/>
                </a:cxn>
                <a:cxn ang="0">
                  <a:pos x="1034" y="210"/>
                </a:cxn>
                <a:cxn ang="0">
                  <a:pos x="1038" y="308"/>
                </a:cxn>
                <a:cxn ang="0">
                  <a:pos x="1049" y="353"/>
                </a:cxn>
                <a:cxn ang="0">
                  <a:pos x="1064" y="375"/>
                </a:cxn>
              </a:cxnLst>
              <a:rect l="0" t="0" r="r" b="b"/>
              <a:pathLst>
                <a:path w="1064" h="375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4"/>
                  </a:lnTo>
                  <a:lnTo>
                    <a:pt x="15" y="12"/>
                  </a:lnTo>
                  <a:lnTo>
                    <a:pt x="19" y="27"/>
                  </a:lnTo>
                  <a:lnTo>
                    <a:pt x="22" y="42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71"/>
                  </a:lnTo>
                  <a:lnTo>
                    <a:pt x="26" y="79"/>
                  </a:lnTo>
                  <a:lnTo>
                    <a:pt x="37" y="90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0" y="116"/>
                  </a:lnTo>
                  <a:lnTo>
                    <a:pt x="64" y="135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69"/>
                  </a:lnTo>
                  <a:lnTo>
                    <a:pt x="71" y="180"/>
                  </a:lnTo>
                  <a:lnTo>
                    <a:pt x="90" y="203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50" y="255"/>
                  </a:lnTo>
                  <a:lnTo>
                    <a:pt x="169" y="285"/>
                  </a:lnTo>
                  <a:lnTo>
                    <a:pt x="176" y="300"/>
                  </a:lnTo>
                  <a:lnTo>
                    <a:pt x="176" y="315"/>
                  </a:lnTo>
                  <a:lnTo>
                    <a:pt x="176" y="315"/>
                  </a:lnTo>
                  <a:lnTo>
                    <a:pt x="184" y="323"/>
                  </a:lnTo>
                  <a:lnTo>
                    <a:pt x="199" y="334"/>
                  </a:lnTo>
                  <a:lnTo>
                    <a:pt x="206" y="338"/>
                  </a:lnTo>
                  <a:lnTo>
                    <a:pt x="221" y="341"/>
                  </a:lnTo>
                  <a:lnTo>
                    <a:pt x="236" y="341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92" y="334"/>
                  </a:lnTo>
                  <a:lnTo>
                    <a:pt x="322" y="334"/>
                  </a:lnTo>
                  <a:lnTo>
                    <a:pt x="352" y="338"/>
                  </a:lnTo>
                  <a:lnTo>
                    <a:pt x="352" y="338"/>
                  </a:lnTo>
                  <a:lnTo>
                    <a:pt x="371" y="330"/>
                  </a:lnTo>
                  <a:lnTo>
                    <a:pt x="390" y="323"/>
                  </a:lnTo>
                  <a:lnTo>
                    <a:pt x="405" y="308"/>
                  </a:lnTo>
                  <a:lnTo>
                    <a:pt x="405" y="308"/>
                  </a:lnTo>
                  <a:lnTo>
                    <a:pt x="431" y="293"/>
                  </a:lnTo>
                  <a:lnTo>
                    <a:pt x="453" y="281"/>
                  </a:lnTo>
                  <a:lnTo>
                    <a:pt x="472" y="278"/>
                  </a:lnTo>
                  <a:lnTo>
                    <a:pt x="472" y="278"/>
                  </a:lnTo>
                  <a:lnTo>
                    <a:pt x="487" y="263"/>
                  </a:lnTo>
                  <a:lnTo>
                    <a:pt x="498" y="251"/>
                  </a:lnTo>
                  <a:lnTo>
                    <a:pt x="506" y="229"/>
                  </a:lnTo>
                  <a:lnTo>
                    <a:pt x="506" y="229"/>
                  </a:lnTo>
                  <a:lnTo>
                    <a:pt x="506" y="221"/>
                  </a:lnTo>
                  <a:lnTo>
                    <a:pt x="513" y="210"/>
                  </a:lnTo>
                  <a:lnTo>
                    <a:pt x="532" y="191"/>
                  </a:lnTo>
                  <a:lnTo>
                    <a:pt x="554" y="176"/>
                  </a:lnTo>
                  <a:lnTo>
                    <a:pt x="566" y="173"/>
                  </a:lnTo>
                  <a:lnTo>
                    <a:pt x="577" y="173"/>
                  </a:lnTo>
                  <a:lnTo>
                    <a:pt x="577" y="173"/>
                  </a:lnTo>
                  <a:lnTo>
                    <a:pt x="599" y="173"/>
                  </a:lnTo>
                  <a:lnTo>
                    <a:pt x="611" y="176"/>
                  </a:lnTo>
                  <a:lnTo>
                    <a:pt x="618" y="184"/>
                  </a:lnTo>
                  <a:lnTo>
                    <a:pt x="618" y="184"/>
                  </a:lnTo>
                  <a:lnTo>
                    <a:pt x="626" y="191"/>
                  </a:lnTo>
                  <a:lnTo>
                    <a:pt x="629" y="203"/>
                  </a:lnTo>
                  <a:lnTo>
                    <a:pt x="641" y="214"/>
                  </a:lnTo>
                  <a:lnTo>
                    <a:pt x="652" y="221"/>
                  </a:lnTo>
                  <a:lnTo>
                    <a:pt x="663" y="225"/>
                  </a:lnTo>
                  <a:lnTo>
                    <a:pt x="682" y="225"/>
                  </a:lnTo>
                  <a:lnTo>
                    <a:pt x="704" y="214"/>
                  </a:lnTo>
                  <a:lnTo>
                    <a:pt x="704" y="214"/>
                  </a:lnTo>
                  <a:lnTo>
                    <a:pt x="742" y="191"/>
                  </a:lnTo>
                  <a:lnTo>
                    <a:pt x="764" y="184"/>
                  </a:lnTo>
                  <a:lnTo>
                    <a:pt x="775" y="180"/>
                  </a:lnTo>
                  <a:lnTo>
                    <a:pt x="779" y="180"/>
                  </a:lnTo>
                  <a:lnTo>
                    <a:pt x="798" y="173"/>
                  </a:lnTo>
                  <a:lnTo>
                    <a:pt x="798" y="173"/>
                  </a:lnTo>
                  <a:lnTo>
                    <a:pt x="805" y="165"/>
                  </a:lnTo>
                  <a:lnTo>
                    <a:pt x="820" y="146"/>
                  </a:lnTo>
                  <a:lnTo>
                    <a:pt x="828" y="135"/>
                  </a:lnTo>
                  <a:lnTo>
                    <a:pt x="843" y="128"/>
                  </a:lnTo>
                  <a:lnTo>
                    <a:pt x="858" y="124"/>
                  </a:lnTo>
                  <a:lnTo>
                    <a:pt x="877" y="124"/>
                  </a:lnTo>
                  <a:lnTo>
                    <a:pt x="877" y="124"/>
                  </a:lnTo>
                  <a:lnTo>
                    <a:pt x="921" y="139"/>
                  </a:lnTo>
                  <a:lnTo>
                    <a:pt x="974" y="154"/>
                  </a:lnTo>
                  <a:lnTo>
                    <a:pt x="996" y="165"/>
                  </a:lnTo>
                  <a:lnTo>
                    <a:pt x="1015" y="180"/>
                  </a:lnTo>
                  <a:lnTo>
                    <a:pt x="1030" y="195"/>
                  </a:lnTo>
                  <a:lnTo>
                    <a:pt x="1034" y="203"/>
                  </a:lnTo>
                  <a:lnTo>
                    <a:pt x="1034" y="210"/>
                  </a:lnTo>
                  <a:lnTo>
                    <a:pt x="1034" y="210"/>
                  </a:lnTo>
                  <a:lnTo>
                    <a:pt x="1034" y="255"/>
                  </a:lnTo>
                  <a:lnTo>
                    <a:pt x="1038" y="308"/>
                  </a:lnTo>
                  <a:lnTo>
                    <a:pt x="1041" y="330"/>
                  </a:lnTo>
                  <a:lnTo>
                    <a:pt x="1049" y="353"/>
                  </a:lnTo>
                  <a:lnTo>
                    <a:pt x="1056" y="367"/>
                  </a:lnTo>
                  <a:lnTo>
                    <a:pt x="1064" y="375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1" name="Freeform 21"/>
            <p:cNvSpPr>
              <a:spLocks/>
            </p:cNvSpPr>
            <p:nvPr/>
          </p:nvSpPr>
          <p:spPr bwMode="auto">
            <a:xfrm>
              <a:off x="2882" y="341"/>
              <a:ext cx="835" cy="794"/>
            </a:xfrm>
            <a:custGeom>
              <a:avLst/>
              <a:gdLst/>
              <a:ahLst/>
              <a:cxnLst>
                <a:cxn ang="0">
                  <a:pos x="835" y="581"/>
                </a:cxn>
                <a:cxn ang="0">
                  <a:pos x="820" y="554"/>
                </a:cxn>
                <a:cxn ang="0">
                  <a:pos x="813" y="517"/>
                </a:cxn>
                <a:cxn ang="0">
                  <a:pos x="775" y="472"/>
                </a:cxn>
                <a:cxn ang="0">
                  <a:pos x="742" y="412"/>
                </a:cxn>
                <a:cxn ang="0">
                  <a:pos x="734" y="337"/>
                </a:cxn>
                <a:cxn ang="0">
                  <a:pos x="749" y="292"/>
                </a:cxn>
                <a:cxn ang="0">
                  <a:pos x="742" y="255"/>
                </a:cxn>
                <a:cxn ang="0">
                  <a:pos x="689" y="247"/>
                </a:cxn>
                <a:cxn ang="0">
                  <a:pos x="629" y="247"/>
                </a:cxn>
                <a:cxn ang="0">
                  <a:pos x="569" y="255"/>
                </a:cxn>
                <a:cxn ang="0">
                  <a:pos x="487" y="300"/>
                </a:cxn>
                <a:cxn ang="0">
                  <a:pos x="453" y="348"/>
                </a:cxn>
                <a:cxn ang="0">
                  <a:pos x="382" y="352"/>
                </a:cxn>
                <a:cxn ang="0">
                  <a:pos x="363" y="348"/>
                </a:cxn>
                <a:cxn ang="0">
                  <a:pos x="337" y="303"/>
                </a:cxn>
                <a:cxn ang="0">
                  <a:pos x="333" y="255"/>
                </a:cxn>
                <a:cxn ang="0">
                  <a:pos x="345" y="172"/>
                </a:cxn>
                <a:cxn ang="0">
                  <a:pos x="330" y="86"/>
                </a:cxn>
                <a:cxn ang="0">
                  <a:pos x="322" y="60"/>
                </a:cxn>
                <a:cxn ang="0">
                  <a:pos x="285" y="19"/>
                </a:cxn>
                <a:cxn ang="0">
                  <a:pos x="262" y="4"/>
                </a:cxn>
                <a:cxn ang="0">
                  <a:pos x="210" y="7"/>
                </a:cxn>
                <a:cxn ang="0">
                  <a:pos x="172" y="41"/>
                </a:cxn>
                <a:cxn ang="0">
                  <a:pos x="79" y="214"/>
                </a:cxn>
                <a:cxn ang="0">
                  <a:pos x="37" y="288"/>
                </a:cxn>
                <a:cxn ang="0">
                  <a:pos x="4" y="408"/>
                </a:cxn>
                <a:cxn ang="0">
                  <a:pos x="4" y="453"/>
                </a:cxn>
                <a:cxn ang="0">
                  <a:pos x="22" y="498"/>
                </a:cxn>
                <a:cxn ang="0">
                  <a:pos x="22" y="524"/>
                </a:cxn>
                <a:cxn ang="0">
                  <a:pos x="56" y="558"/>
                </a:cxn>
                <a:cxn ang="0">
                  <a:pos x="64" y="588"/>
                </a:cxn>
                <a:cxn ang="0">
                  <a:pos x="64" y="622"/>
                </a:cxn>
                <a:cxn ang="0">
                  <a:pos x="120" y="674"/>
                </a:cxn>
                <a:cxn ang="0">
                  <a:pos x="169" y="738"/>
                </a:cxn>
                <a:cxn ang="0">
                  <a:pos x="176" y="768"/>
                </a:cxn>
                <a:cxn ang="0">
                  <a:pos x="206" y="791"/>
                </a:cxn>
                <a:cxn ang="0">
                  <a:pos x="255" y="791"/>
                </a:cxn>
                <a:cxn ang="0">
                  <a:pos x="322" y="787"/>
                </a:cxn>
                <a:cxn ang="0">
                  <a:pos x="371" y="783"/>
                </a:cxn>
                <a:cxn ang="0">
                  <a:pos x="405" y="761"/>
                </a:cxn>
                <a:cxn ang="0">
                  <a:pos x="472" y="731"/>
                </a:cxn>
                <a:cxn ang="0">
                  <a:pos x="494" y="704"/>
                </a:cxn>
                <a:cxn ang="0">
                  <a:pos x="506" y="674"/>
                </a:cxn>
                <a:cxn ang="0">
                  <a:pos x="554" y="629"/>
                </a:cxn>
                <a:cxn ang="0">
                  <a:pos x="577" y="626"/>
                </a:cxn>
                <a:cxn ang="0">
                  <a:pos x="618" y="637"/>
                </a:cxn>
                <a:cxn ang="0">
                  <a:pos x="629" y="656"/>
                </a:cxn>
                <a:cxn ang="0">
                  <a:pos x="663" y="678"/>
                </a:cxn>
                <a:cxn ang="0">
                  <a:pos x="704" y="667"/>
                </a:cxn>
                <a:cxn ang="0">
                  <a:pos x="775" y="633"/>
                </a:cxn>
                <a:cxn ang="0">
                  <a:pos x="798" y="626"/>
                </a:cxn>
                <a:cxn ang="0">
                  <a:pos x="835" y="584"/>
                </a:cxn>
              </a:cxnLst>
              <a:rect l="0" t="0" r="r" b="b"/>
              <a:pathLst>
                <a:path w="835" h="794">
                  <a:moveTo>
                    <a:pt x="835" y="584"/>
                  </a:moveTo>
                  <a:lnTo>
                    <a:pt x="835" y="581"/>
                  </a:lnTo>
                  <a:lnTo>
                    <a:pt x="835" y="581"/>
                  </a:lnTo>
                  <a:lnTo>
                    <a:pt x="835" y="573"/>
                  </a:lnTo>
                  <a:lnTo>
                    <a:pt x="828" y="562"/>
                  </a:lnTo>
                  <a:lnTo>
                    <a:pt x="820" y="554"/>
                  </a:lnTo>
                  <a:lnTo>
                    <a:pt x="820" y="554"/>
                  </a:lnTo>
                  <a:lnTo>
                    <a:pt x="817" y="539"/>
                  </a:lnTo>
                  <a:lnTo>
                    <a:pt x="813" y="517"/>
                  </a:lnTo>
                  <a:lnTo>
                    <a:pt x="802" y="495"/>
                  </a:lnTo>
                  <a:lnTo>
                    <a:pt x="775" y="472"/>
                  </a:lnTo>
                  <a:lnTo>
                    <a:pt x="775" y="472"/>
                  </a:lnTo>
                  <a:lnTo>
                    <a:pt x="764" y="453"/>
                  </a:lnTo>
                  <a:lnTo>
                    <a:pt x="749" y="435"/>
                  </a:lnTo>
                  <a:lnTo>
                    <a:pt x="742" y="412"/>
                  </a:lnTo>
                  <a:lnTo>
                    <a:pt x="734" y="390"/>
                  </a:lnTo>
                  <a:lnTo>
                    <a:pt x="734" y="363"/>
                  </a:lnTo>
                  <a:lnTo>
                    <a:pt x="734" y="337"/>
                  </a:lnTo>
                  <a:lnTo>
                    <a:pt x="738" y="315"/>
                  </a:lnTo>
                  <a:lnTo>
                    <a:pt x="749" y="292"/>
                  </a:lnTo>
                  <a:lnTo>
                    <a:pt x="749" y="292"/>
                  </a:lnTo>
                  <a:lnTo>
                    <a:pt x="753" y="273"/>
                  </a:lnTo>
                  <a:lnTo>
                    <a:pt x="749" y="262"/>
                  </a:lnTo>
                  <a:lnTo>
                    <a:pt x="742" y="255"/>
                  </a:lnTo>
                  <a:lnTo>
                    <a:pt x="730" y="247"/>
                  </a:lnTo>
                  <a:lnTo>
                    <a:pt x="700" y="247"/>
                  </a:lnTo>
                  <a:lnTo>
                    <a:pt x="689" y="247"/>
                  </a:lnTo>
                  <a:lnTo>
                    <a:pt x="659" y="247"/>
                  </a:lnTo>
                  <a:lnTo>
                    <a:pt x="659" y="247"/>
                  </a:lnTo>
                  <a:lnTo>
                    <a:pt x="629" y="247"/>
                  </a:lnTo>
                  <a:lnTo>
                    <a:pt x="607" y="247"/>
                  </a:lnTo>
                  <a:lnTo>
                    <a:pt x="607" y="247"/>
                  </a:lnTo>
                  <a:lnTo>
                    <a:pt x="569" y="255"/>
                  </a:lnTo>
                  <a:lnTo>
                    <a:pt x="536" y="266"/>
                  </a:lnTo>
                  <a:lnTo>
                    <a:pt x="509" y="281"/>
                  </a:lnTo>
                  <a:lnTo>
                    <a:pt x="487" y="300"/>
                  </a:lnTo>
                  <a:lnTo>
                    <a:pt x="472" y="318"/>
                  </a:lnTo>
                  <a:lnTo>
                    <a:pt x="461" y="333"/>
                  </a:lnTo>
                  <a:lnTo>
                    <a:pt x="453" y="348"/>
                  </a:lnTo>
                  <a:lnTo>
                    <a:pt x="453" y="348"/>
                  </a:lnTo>
                  <a:lnTo>
                    <a:pt x="442" y="348"/>
                  </a:lnTo>
                  <a:lnTo>
                    <a:pt x="382" y="352"/>
                  </a:lnTo>
                  <a:lnTo>
                    <a:pt x="382" y="352"/>
                  </a:lnTo>
                  <a:lnTo>
                    <a:pt x="375" y="352"/>
                  </a:lnTo>
                  <a:lnTo>
                    <a:pt x="363" y="348"/>
                  </a:lnTo>
                  <a:lnTo>
                    <a:pt x="352" y="337"/>
                  </a:lnTo>
                  <a:lnTo>
                    <a:pt x="341" y="322"/>
                  </a:lnTo>
                  <a:lnTo>
                    <a:pt x="337" y="303"/>
                  </a:lnTo>
                  <a:lnTo>
                    <a:pt x="333" y="270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41" y="229"/>
                  </a:lnTo>
                  <a:lnTo>
                    <a:pt x="345" y="199"/>
                  </a:lnTo>
                  <a:lnTo>
                    <a:pt x="345" y="172"/>
                  </a:lnTo>
                  <a:lnTo>
                    <a:pt x="345" y="146"/>
                  </a:lnTo>
                  <a:lnTo>
                    <a:pt x="337" y="109"/>
                  </a:lnTo>
                  <a:lnTo>
                    <a:pt x="330" y="86"/>
                  </a:lnTo>
                  <a:lnTo>
                    <a:pt x="330" y="86"/>
                  </a:lnTo>
                  <a:lnTo>
                    <a:pt x="326" y="75"/>
                  </a:lnTo>
                  <a:lnTo>
                    <a:pt x="322" y="60"/>
                  </a:lnTo>
                  <a:lnTo>
                    <a:pt x="318" y="37"/>
                  </a:lnTo>
                  <a:lnTo>
                    <a:pt x="318" y="37"/>
                  </a:lnTo>
                  <a:lnTo>
                    <a:pt x="285" y="19"/>
                  </a:lnTo>
                  <a:lnTo>
                    <a:pt x="285" y="19"/>
                  </a:lnTo>
                  <a:lnTo>
                    <a:pt x="273" y="11"/>
                  </a:lnTo>
                  <a:lnTo>
                    <a:pt x="262" y="4"/>
                  </a:lnTo>
                  <a:lnTo>
                    <a:pt x="247" y="0"/>
                  </a:lnTo>
                  <a:lnTo>
                    <a:pt x="228" y="0"/>
                  </a:lnTo>
                  <a:lnTo>
                    <a:pt x="210" y="7"/>
                  </a:lnTo>
                  <a:lnTo>
                    <a:pt x="191" y="19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39" y="97"/>
                  </a:lnTo>
                  <a:lnTo>
                    <a:pt x="105" y="154"/>
                  </a:lnTo>
                  <a:lnTo>
                    <a:pt x="79" y="214"/>
                  </a:lnTo>
                  <a:lnTo>
                    <a:pt x="79" y="214"/>
                  </a:lnTo>
                  <a:lnTo>
                    <a:pt x="64" y="232"/>
                  </a:lnTo>
                  <a:lnTo>
                    <a:pt x="37" y="288"/>
                  </a:lnTo>
                  <a:lnTo>
                    <a:pt x="26" y="326"/>
                  </a:lnTo>
                  <a:lnTo>
                    <a:pt x="11" y="367"/>
                  </a:lnTo>
                  <a:lnTo>
                    <a:pt x="4" y="408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4" y="453"/>
                  </a:lnTo>
                  <a:lnTo>
                    <a:pt x="11" y="461"/>
                  </a:lnTo>
                  <a:lnTo>
                    <a:pt x="19" y="483"/>
                  </a:lnTo>
                  <a:lnTo>
                    <a:pt x="22" y="498"/>
                  </a:lnTo>
                  <a:lnTo>
                    <a:pt x="22" y="521"/>
                  </a:lnTo>
                  <a:lnTo>
                    <a:pt x="22" y="521"/>
                  </a:lnTo>
                  <a:lnTo>
                    <a:pt x="22" y="524"/>
                  </a:lnTo>
                  <a:lnTo>
                    <a:pt x="26" y="532"/>
                  </a:lnTo>
                  <a:lnTo>
                    <a:pt x="37" y="543"/>
                  </a:lnTo>
                  <a:lnTo>
                    <a:pt x="56" y="558"/>
                  </a:lnTo>
                  <a:lnTo>
                    <a:pt x="56" y="558"/>
                  </a:lnTo>
                  <a:lnTo>
                    <a:pt x="60" y="569"/>
                  </a:lnTo>
                  <a:lnTo>
                    <a:pt x="64" y="588"/>
                  </a:lnTo>
                  <a:lnTo>
                    <a:pt x="60" y="614"/>
                  </a:lnTo>
                  <a:lnTo>
                    <a:pt x="60" y="614"/>
                  </a:lnTo>
                  <a:lnTo>
                    <a:pt x="64" y="622"/>
                  </a:lnTo>
                  <a:lnTo>
                    <a:pt x="71" y="633"/>
                  </a:lnTo>
                  <a:lnTo>
                    <a:pt x="90" y="656"/>
                  </a:lnTo>
                  <a:lnTo>
                    <a:pt x="120" y="674"/>
                  </a:lnTo>
                  <a:lnTo>
                    <a:pt x="120" y="674"/>
                  </a:lnTo>
                  <a:lnTo>
                    <a:pt x="146" y="708"/>
                  </a:lnTo>
                  <a:lnTo>
                    <a:pt x="169" y="738"/>
                  </a:lnTo>
                  <a:lnTo>
                    <a:pt x="176" y="753"/>
                  </a:lnTo>
                  <a:lnTo>
                    <a:pt x="176" y="768"/>
                  </a:lnTo>
                  <a:lnTo>
                    <a:pt x="176" y="768"/>
                  </a:lnTo>
                  <a:lnTo>
                    <a:pt x="184" y="776"/>
                  </a:lnTo>
                  <a:lnTo>
                    <a:pt x="195" y="787"/>
                  </a:lnTo>
                  <a:lnTo>
                    <a:pt x="206" y="791"/>
                  </a:lnTo>
                  <a:lnTo>
                    <a:pt x="221" y="794"/>
                  </a:lnTo>
                  <a:lnTo>
                    <a:pt x="236" y="794"/>
                  </a:lnTo>
                  <a:lnTo>
                    <a:pt x="255" y="791"/>
                  </a:lnTo>
                  <a:lnTo>
                    <a:pt x="255" y="791"/>
                  </a:lnTo>
                  <a:lnTo>
                    <a:pt x="288" y="787"/>
                  </a:lnTo>
                  <a:lnTo>
                    <a:pt x="322" y="787"/>
                  </a:lnTo>
                  <a:lnTo>
                    <a:pt x="352" y="791"/>
                  </a:lnTo>
                  <a:lnTo>
                    <a:pt x="352" y="791"/>
                  </a:lnTo>
                  <a:lnTo>
                    <a:pt x="371" y="783"/>
                  </a:lnTo>
                  <a:lnTo>
                    <a:pt x="390" y="776"/>
                  </a:lnTo>
                  <a:lnTo>
                    <a:pt x="405" y="761"/>
                  </a:lnTo>
                  <a:lnTo>
                    <a:pt x="405" y="761"/>
                  </a:lnTo>
                  <a:lnTo>
                    <a:pt x="431" y="746"/>
                  </a:lnTo>
                  <a:lnTo>
                    <a:pt x="453" y="734"/>
                  </a:lnTo>
                  <a:lnTo>
                    <a:pt x="472" y="731"/>
                  </a:lnTo>
                  <a:lnTo>
                    <a:pt x="472" y="731"/>
                  </a:lnTo>
                  <a:lnTo>
                    <a:pt x="483" y="716"/>
                  </a:lnTo>
                  <a:lnTo>
                    <a:pt x="494" y="704"/>
                  </a:lnTo>
                  <a:lnTo>
                    <a:pt x="502" y="682"/>
                  </a:lnTo>
                  <a:lnTo>
                    <a:pt x="502" y="682"/>
                  </a:lnTo>
                  <a:lnTo>
                    <a:pt x="506" y="674"/>
                  </a:lnTo>
                  <a:lnTo>
                    <a:pt x="513" y="663"/>
                  </a:lnTo>
                  <a:lnTo>
                    <a:pt x="532" y="644"/>
                  </a:lnTo>
                  <a:lnTo>
                    <a:pt x="554" y="629"/>
                  </a:lnTo>
                  <a:lnTo>
                    <a:pt x="566" y="626"/>
                  </a:lnTo>
                  <a:lnTo>
                    <a:pt x="577" y="626"/>
                  </a:lnTo>
                  <a:lnTo>
                    <a:pt x="577" y="626"/>
                  </a:lnTo>
                  <a:lnTo>
                    <a:pt x="596" y="626"/>
                  </a:lnTo>
                  <a:lnTo>
                    <a:pt x="611" y="629"/>
                  </a:lnTo>
                  <a:lnTo>
                    <a:pt x="618" y="637"/>
                  </a:lnTo>
                  <a:lnTo>
                    <a:pt x="618" y="637"/>
                  </a:lnTo>
                  <a:lnTo>
                    <a:pt x="622" y="644"/>
                  </a:lnTo>
                  <a:lnTo>
                    <a:pt x="629" y="656"/>
                  </a:lnTo>
                  <a:lnTo>
                    <a:pt x="637" y="667"/>
                  </a:lnTo>
                  <a:lnTo>
                    <a:pt x="648" y="674"/>
                  </a:lnTo>
                  <a:lnTo>
                    <a:pt x="663" y="678"/>
                  </a:lnTo>
                  <a:lnTo>
                    <a:pt x="682" y="678"/>
                  </a:lnTo>
                  <a:lnTo>
                    <a:pt x="704" y="667"/>
                  </a:lnTo>
                  <a:lnTo>
                    <a:pt x="704" y="667"/>
                  </a:lnTo>
                  <a:lnTo>
                    <a:pt x="742" y="644"/>
                  </a:lnTo>
                  <a:lnTo>
                    <a:pt x="764" y="637"/>
                  </a:lnTo>
                  <a:lnTo>
                    <a:pt x="775" y="633"/>
                  </a:lnTo>
                  <a:lnTo>
                    <a:pt x="779" y="633"/>
                  </a:lnTo>
                  <a:lnTo>
                    <a:pt x="798" y="626"/>
                  </a:lnTo>
                  <a:lnTo>
                    <a:pt x="798" y="626"/>
                  </a:lnTo>
                  <a:lnTo>
                    <a:pt x="805" y="611"/>
                  </a:lnTo>
                  <a:lnTo>
                    <a:pt x="817" y="596"/>
                  </a:lnTo>
                  <a:lnTo>
                    <a:pt x="835" y="584"/>
                  </a:lnTo>
                  <a:lnTo>
                    <a:pt x="835" y="584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2" name="Freeform 22"/>
            <p:cNvSpPr>
              <a:spLocks/>
            </p:cNvSpPr>
            <p:nvPr/>
          </p:nvSpPr>
          <p:spPr bwMode="auto">
            <a:xfrm>
              <a:off x="3204" y="37"/>
              <a:ext cx="1023" cy="1154"/>
            </a:xfrm>
            <a:custGeom>
              <a:avLst/>
              <a:gdLst/>
              <a:ahLst/>
              <a:cxnLst>
                <a:cxn ang="0">
                  <a:pos x="1023" y="806"/>
                </a:cxn>
                <a:cxn ang="0">
                  <a:pos x="982" y="739"/>
                </a:cxn>
                <a:cxn ang="0">
                  <a:pos x="959" y="709"/>
                </a:cxn>
                <a:cxn ang="0">
                  <a:pos x="955" y="611"/>
                </a:cxn>
                <a:cxn ang="0">
                  <a:pos x="910" y="581"/>
                </a:cxn>
                <a:cxn ang="0">
                  <a:pos x="854" y="581"/>
                </a:cxn>
                <a:cxn ang="0">
                  <a:pos x="817" y="551"/>
                </a:cxn>
                <a:cxn ang="0">
                  <a:pos x="761" y="521"/>
                </a:cxn>
                <a:cxn ang="0">
                  <a:pos x="723" y="495"/>
                </a:cxn>
                <a:cxn ang="0">
                  <a:pos x="719" y="465"/>
                </a:cxn>
                <a:cxn ang="0">
                  <a:pos x="764" y="435"/>
                </a:cxn>
                <a:cxn ang="0">
                  <a:pos x="783" y="443"/>
                </a:cxn>
                <a:cxn ang="0">
                  <a:pos x="787" y="383"/>
                </a:cxn>
                <a:cxn ang="0">
                  <a:pos x="821" y="371"/>
                </a:cxn>
                <a:cxn ang="0">
                  <a:pos x="873" y="341"/>
                </a:cxn>
                <a:cxn ang="0">
                  <a:pos x="933" y="338"/>
                </a:cxn>
                <a:cxn ang="0">
                  <a:pos x="1004" y="278"/>
                </a:cxn>
                <a:cxn ang="0">
                  <a:pos x="967" y="251"/>
                </a:cxn>
                <a:cxn ang="0">
                  <a:pos x="914" y="251"/>
                </a:cxn>
                <a:cxn ang="0">
                  <a:pos x="877" y="169"/>
                </a:cxn>
                <a:cxn ang="0">
                  <a:pos x="858" y="87"/>
                </a:cxn>
                <a:cxn ang="0">
                  <a:pos x="794" y="4"/>
                </a:cxn>
                <a:cxn ang="0">
                  <a:pos x="753" y="12"/>
                </a:cxn>
                <a:cxn ang="0">
                  <a:pos x="742" y="117"/>
                </a:cxn>
                <a:cxn ang="0">
                  <a:pos x="656" y="192"/>
                </a:cxn>
                <a:cxn ang="0">
                  <a:pos x="626" y="169"/>
                </a:cxn>
                <a:cxn ang="0">
                  <a:pos x="588" y="207"/>
                </a:cxn>
                <a:cxn ang="0">
                  <a:pos x="495" y="274"/>
                </a:cxn>
                <a:cxn ang="0">
                  <a:pos x="408" y="285"/>
                </a:cxn>
                <a:cxn ang="0">
                  <a:pos x="352" y="229"/>
                </a:cxn>
                <a:cxn ang="0">
                  <a:pos x="289" y="237"/>
                </a:cxn>
                <a:cxn ang="0">
                  <a:pos x="135" y="326"/>
                </a:cxn>
                <a:cxn ang="0">
                  <a:pos x="86" y="379"/>
                </a:cxn>
                <a:cxn ang="0">
                  <a:pos x="0" y="341"/>
                </a:cxn>
                <a:cxn ang="0">
                  <a:pos x="11" y="390"/>
                </a:cxn>
                <a:cxn ang="0">
                  <a:pos x="26" y="506"/>
                </a:cxn>
                <a:cxn ang="0">
                  <a:pos x="15" y="611"/>
                </a:cxn>
                <a:cxn ang="0">
                  <a:pos x="64" y="656"/>
                </a:cxn>
                <a:cxn ang="0">
                  <a:pos x="142" y="637"/>
                </a:cxn>
                <a:cxn ang="0">
                  <a:pos x="251" y="559"/>
                </a:cxn>
                <a:cxn ang="0">
                  <a:pos x="371" y="551"/>
                </a:cxn>
                <a:cxn ang="0">
                  <a:pos x="431" y="566"/>
                </a:cxn>
                <a:cxn ang="0">
                  <a:pos x="416" y="645"/>
                </a:cxn>
                <a:cxn ang="0">
                  <a:pos x="442" y="761"/>
                </a:cxn>
                <a:cxn ang="0">
                  <a:pos x="498" y="843"/>
                </a:cxn>
                <a:cxn ang="0">
                  <a:pos x="517" y="888"/>
                </a:cxn>
                <a:cxn ang="0">
                  <a:pos x="555" y="885"/>
                </a:cxn>
                <a:cxn ang="0">
                  <a:pos x="708" y="952"/>
                </a:cxn>
                <a:cxn ang="0">
                  <a:pos x="719" y="1061"/>
                </a:cxn>
                <a:cxn ang="0">
                  <a:pos x="753" y="1124"/>
                </a:cxn>
                <a:cxn ang="0">
                  <a:pos x="791" y="1121"/>
                </a:cxn>
                <a:cxn ang="0">
                  <a:pos x="821" y="1147"/>
                </a:cxn>
                <a:cxn ang="0">
                  <a:pos x="862" y="1147"/>
                </a:cxn>
                <a:cxn ang="0">
                  <a:pos x="929" y="1113"/>
                </a:cxn>
                <a:cxn ang="0">
                  <a:pos x="952" y="1061"/>
                </a:cxn>
                <a:cxn ang="0">
                  <a:pos x="993" y="1035"/>
                </a:cxn>
                <a:cxn ang="0">
                  <a:pos x="982" y="960"/>
                </a:cxn>
              </a:cxnLst>
              <a:rect l="0" t="0" r="r" b="b"/>
              <a:pathLst>
                <a:path w="1023" h="1154">
                  <a:moveTo>
                    <a:pt x="989" y="952"/>
                  </a:moveTo>
                  <a:lnTo>
                    <a:pt x="997" y="885"/>
                  </a:lnTo>
                  <a:lnTo>
                    <a:pt x="1023" y="814"/>
                  </a:lnTo>
                  <a:lnTo>
                    <a:pt x="1023" y="814"/>
                  </a:lnTo>
                  <a:lnTo>
                    <a:pt x="1023" y="806"/>
                  </a:lnTo>
                  <a:lnTo>
                    <a:pt x="1023" y="787"/>
                  </a:lnTo>
                  <a:lnTo>
                    <a:pt x="1019" y="772"/>
                  </a:lnTo>
                  <a:lnTo>
                    <a:pt x="1012" y="761"/>
                  </a:lnTo>
                  <a:lnTo>
                    <a:pt x="1000" y="750"/>
                  </a:lnTo>
                  <a:lnTo>
                    <a:pt x="982" y="739"/>
                  </a:lnTo>
                  <a:lnTo>
                    <a:pt x="982" y="739"/>
                  </a:lnTo>
                  <a:lnTo>
                    <a:pt x="978" y="739"/>
                  </a:lnTo>
                  <a:lnTo>
                    <a:pt x="970" y="727"/>
                  </a:lnTo>
                  <a:lnTo>
                    <a:pt x="963" y="720"/>
                  </a:lnTo>
                  <a:lnTo>
                    <a:pt x="959" y="709"/>
                  </a:lnTo>
                  <a:lnTo>
                    <a:pt x="955" y="690"/>
                  </a:lnTo>
                  <a:lnTo>
                    <a:pt x="955" y="667"/>
                  </a:lnTo>
                  <a:lnTo>
                    <a:pt x="955" y="667"/>
                  </a:lnTo>
                  <a:lnTo>
                    <a:pt x="955" y="626"/>
                  </a:lnTo>
                  <a:lnTo>
                    <a:pt x="955" y="611"/>
                  </a:lnTo>
                  <a:lnTo>
                    <a:pt x="952" y="600"/>
                  </a:lnTo>
                  <a:lnTo>
                    <a:pt x="948" y="592"/>
                  </a:lnTo>
                  <a:lnTo>
                    <a:pt x="940" y="585"/>
                  </a:lnTo>
                  <a:lnTo>
                    <a:pt x="925" y="585"/>
                  </a:lnTo>
                  <a:lnTo>
                    <a:pt x="910" y="581"/>
                  </a:lnTo>
                  <a:lnTo>
                    <a:pt x="910" y="581"/>
                  </a:lnTo>
                  <a:lnTo>
                    <a:pt x="877" y="585"/>
                  </a:lnTo>
                  <a:lnTo>
                    <a:pt x="862" y="585"/>
                  </a:lnTo>
                  <a:lnTo>
                    <a:pt x="858" y="585"/>
                  </a:lnTo>
                  <a:lnTo>
                    <a:pt x="854" y="581"/>
                  </a:lnTo>
                  <a:lnTo>
                    <a:pt x="847" y="559"/>
                  </a:lnTo>
                  <a:lnTo>
                    <a:pt x="847" y="559"/>
                  </a:lnTo>
                  <a:lnTo>
                    <a:pt x="839" y="555"/>
                  </a:lnTo>
                  <a:lnTo>
                    <a:pt x="832" y="555"/>
                  </a:lnTo>
                  <a:lnTo>
                    <a:pt x="817" y="551"/>
                  </a:lnTo>
                  <a:lnTo>
                    <a:pt x="817" y="551"/>
                  </a:lnTo>
                  <a:lnTo>
                    <a:pt x="798" y="551"/>
                  </a:lnTo>
                  <a:lnTo>
                    <a:pt x="783" y="547"/>
                  </a:lnTo>
                  <a:lnTo>
                    <a:pt x="772" y="536"/>
                  </a:lnTo>
                  <a:lnTo>
                    <a:pt x="761" y="521"/>
                  </a:lnTo>
                  <a:lnTo>
                    <a:pt x="761" y="521"/>
                  </a:lnTo>
                  <a:lnTo>
                    <a:pt x="757" y="510"/>
                  </a:lnTo>
                  <a:lnTo>
                    <a:pt x="749" y="506"/>
                  </a:lnTo>
                  <a:lnTo>
                    <a:pt x="738" y="499"/>
                  </a:lnTo>
                  <a:lnTo>
                    <a:pt x="723" y="495"/>
                  </a:lnTo>
                  <a:lnTo>
                    <a:pt x="712" y="495"/>
                  </a:lnTo>
                  <a:lnTo>
                    <a:pt x="712" y="495"/>
                  </a:lnTo>
                  <a:lnTo>
                    <a:pt x="712" y="491"/>
                  </a:lnTo>
                  <a:lnTo>
                    <a:pt x="712" y="484"/>
                  </a:lnTo>
                  <a:lnTo>
                    <a:pt x="719" y="465"/>
                  </a:lnTo>
                  <a:lnTo>
                    <a:pt x="731" y="446"/>
                  </a:lnTo>
                  <a:lnTo>
                    <a:pt x="742" y="435"/>
                  </a:lnTo>
                  <a:lnTo>
                    <a:pt x="742" y="435"/>
                  </a:lnTo>
                  <a:lnTo>
                    <a:pt x="753" y="435"/>
                  </a:lnTo>
                  <a:lnTo>
                    <a:pt x="764" y="435"/>
                  </a:lnTo>
                  <a:lnTo>
                    <a:pt x="772" y="439"/>
                  </a:lnTo>
                  <a:lnTo>
                    <a:pt x="772" y="443"/>
                  </a:lnTo>
                  <a:lnTo>
                    <a:pt x="772" y="443"/>
                  </a:lnTo>
                  <a:lnTo>
                    <a:pt x="776" y="446"/>
                  </a:lnTo>
                  <a:lnTo>
                    <a:pt x="783" y="443"/>
                  </a:lnTo>
                  <a:lnTo>
                    <a:pt x="787" y="435"/>
                  </a:lnTo>
                  <a:lnTo>
                    <a:pt x="787" y="416"/>
                  </a:lnTo>
                  <a:lnTo>
                    <a:pt x="787" y="416"/>
                  </a:lnTo>
                  <a:lnTo>
                    <a:pt x="783" y="398"/>
                  </a:lnTo>
                  <a:lnTo>
                    <a:pt x="787" y="383"/>
                  </a:lnTo>
                  <a:lnTo>
                    <a:pt x="791" y="375"/>
                  </a:lnTo>
                  <a:lnTo>
                    <a:pt x="798" y="371"/>
                  </a:lnTo>
                  <a:lnTo>
                    <a:pt x="806" y="371"/>
                  </a:lnTo>
                  <a:lnTo>
                    <a:pt x="821" y="371"/>
                  </a:lnTo>
                  <a:lnTo>
                    <a:pt x="821" y="371"/>
                  </a:lnTo>
                  <a:lnTo>
                    <a:pt x="832" y="368"/>
                  </a:lnTo>
                  <a:lnTo>
                    <a:pt x="847" y="364"/>
                  </a:lnTo>
                  <a:lnTo>
                    <a:pt x="862" y="349"/>
                  </a:lnTo>
                  <a:lnTo>
                    <a:pt x="862" y="349"/>
                  </a:lnTo>
                  <a:lnTo>
                    <a:pt x="873" y="341"/>
                  </a:lnTo>
                  <a:lnTo>
                    <a:pt x="884" y="334"/>
                  </a:lnTo>
                  <a:lnTo>
                    <a:pt x="907" y="334"/>
                  </a:lnTo>
                  <a:lnTo>
                    <a:pt x="925" y="338"/>
                  </a:lnTo>
                  <a:lnTo>
                    <a:pt x="933" y="338"/>
                  </a:lnTo>
                  <a:lnTo>
                    <a:pt x="933" y="338"/>
                  </a:lnTo>
                  <a:lnTo>
                    <a:pt x="952" y="326"/>
                  </a:lnTo>
                  <a:lnTo>
                    <a:pt x="970" y="315"/>
                  </a:lnTo>
                  <a:lnTo>
                    <a:pt x="989" y="300"/>
                  </a:lnTo>
                  <a:lnTo>
                    <a:pt x="1000" y="285"/>
                  </a:lnTo>
                  <a:lnTo>
                    <a:pt x="1004" y="278"/>
                  </a:lnTo>
                  <a:lnTo>
                    <a:pt x="1004" y="270"/>
                  </a:lnTo>
                  <a:lnTo>
                    <a:pt x="1000" y="263"/>
                  </a:lnTo>
                  <a:lnTo>
                    <a:pt x="993" y="259"/>
                  </a:lnTo>
                  <a:lnTo>
                    <a:pt x="985" y="255"/>
                  </a:lnTo>
                  <a:lnTo>
                    <a:pt x="967" y="251"/>
                  </a:lnTo>
                  <a:lnTo>
                    <a:pt x="937" y="251"/>
                  </a:lnTo>
                  <a:lnTo>
                    <a:pt x="937" y="251"/>
                  </a:lnTo>
                  <a:lnTo>
                    <a:pt x="933" y="255"/>
                  </a:lnTo>
                  <a:lnTo>
                    <a:pt x="922" y="255"/>
                  </a:lnTo>
                  <a:lnTo>
                    <a:pt x="914" y="251"/>
                  </a:lnTo>
                  <a:lnTo>
                    <a:pt x="907" y="244"/>
                  </a:lnTo>
                  <a:lnTo>
                    <a:pt x="899" y="233"/>
                  </a:lnTo>
                  <a:lnTo>
                    <a:pt x="892" y="218"/>
                  </a:lnTo>
                  <a:lnTo>
                    <a:pt x="892" y="218"/>
                  </a:lnTo>
                  <a:lnTo>
                    <a:pt x="877" y="169"/>
                  </a:lnTo>
                  <a:lnTo>
                    <a:pt x="877" y="169"/>
                  </a:lnTo>
                  <a:lnTo>
                    <a:pt x="877" y="135"/>
                  </a:lnTo>
                  <a:lnTo>
                    <a:pt x="869" y="105"/>
                  </a:lnTo>
                  <a:lnTo>
                    <a:pt x="865" y="94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39" y="57"/>
                  </a:lnTo>
                  <a:lnTo>
                    <a:pt x="824" y="38"/>
                  </a:lnTo>
                  <a:lnTo>
                    <a:pt x="809" y="19"/>
                  </a:lnTo>
                  <a:lnTo>
                    <a:pt x="794" y="4"/>
                  </a:lnTo>
                  <a:lnTo>
                    <a:pt x="783" y="0"/>
                  </a:lnTo>
                  <a:lnTo>
                    <a:pt x="776" y="0"/>
                  </a:lnTo>
                  <a:lnTo>
                    <a:pt x="768" y="0"/>
                  </a:lnTo>
                  <a:lnTo>
                    <a:pt x="761" y="4"/>
                  </a:lnTo>
                  <a:lnTo>
                    <a:pt x="753" y="12"/>
                  </a:lnTo>
                  <a:lnTo>
                    <a:pt x="746" y="23"/>
                  </a:lnTo>
                  <a:lnTo>
                    <a:pt x="749" y="87"/>
                  </a:lnTo>
                  <a:lnTo>
                    <a:pt x="749" y="87"/>
                  </a:lnTo>
                  <a:lnTo>
                    <a:pt x="746" y="98"/>
                  </a:lnTo>
                  <a:lnTo>
                    <a:pt x="742" y="117"/>
                  </a:lnTo>
                  <a:lnTo>
                    <a:pt x="734" y="128"/>
                  </a:lnTo>
                  <a:lnTo>
                    <a:pt x="731" y="139"/>
                  </a:lnTo>
                  <a:lnTo>
                    <a:pt x="719" y="147"/>
                  </a:lnTo>
                  <a:lnTo>
                    <a:pt x="708" y="150"/>
                  </a:lnTo>
                  <a:lnTo>
                    <a:pt x="656" y="192"/>
                  </a:lnTo>
                  <a:lnTo>
                    <a:pt x="641" y="169"/>
                  </a:lnTo>
                  <a:lnTo>
                    <a:pt x="641" y="169"/>
                  </a:lnTo>
                  <a:lnTo>
                    <a:pt x="641" y="165"/>
                  </a:lnTo>
                  <a:lnTo>
                    <a:pt x="629" y="165"/>
                  </a:lnTo>
                  <a:lnTo>
                    <a:pt x="626" y="169"/>
                  </a:lnTo>
                  <a:lnTo>
                    <a:pt x="622" y="173"/>
                  </a:lnTo>
                  <a:lnTo>
                    <a:pt x="614" y="184"/>
                  </a:lnTo>
                  <a:lnTo>
                    <a:pt x="607" y="203"/>
                  </a:lnTo>
                  <a:lnTo>
                    <a:pt x="588" y="207"/>
                  </a:lnTo>
                  <a:lnTo>
                    <a:pt x="588" y="207"/>
                  </a:lnTo>
                  <a:lnTo>
                    <a:pt x="558" y="225"/>
                  </a:lnTo>
                  <a:lnTo>
                    <a:pt x="536" y="244"/>
                  </a:lnTo>
                  <a:lnTo>
                    <a:pt x="517" y="259"/>
                  </a:lnTo>
                  <a:lnTo>
                    <a:pt x="517" y="259"/>
                  </a:lnTo>
                  <a:lnTo>
                    <a:pt x="495" y="274"/>
                  </a:lnTo>
                  <a:lnTo>
                    <a:pt x="480" y="281"/>
                  </a:lnTo>
                  <a:lnTo>
                    <a:pt x="461" y="289"/>
                  </a:lnTo>
                  <a:lnTo>
                    <a:pt x="446" y="293"/>
                  </a:lnTo>
                  <a:lnTo>
                    <a:pt x="427" y="289"/>
                  </a:lnTo>
                  <a:lnTo>
                    <a:pt x="408" y="285"/>
                  </a:lnTo>
                  <a:lnTo>
                    <a:pt x="393" y="274"/>
                  </a:lnTo>
                  <a:lnTo>
                    <a:pt x="393" y="274"/>
                  </a:lnTo>
                  <a:lnTo>
                    <a:pt x="371" y="244"/>
                  </a:lnTo>
                  <a:lnTo>
                    <a:pt x="363" y="237"/>
                  </a:lnTo>
                  <a:lnTo>
                    <a:pt x="352" y="229"/>
                  </a:lnTo>
                  <a:lnTo>
                    <a:pt x="341" y="225"/>
                  </a:lnTo>
                  <a:lnTo>
                    <a:pt x="330" y="225"/>
                  </a:lnTo>
                  <a:lnTo>
                    <a:pt x="311" y="229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172" y="289"/>
                  </a:lnTo>
                  <a:lnTo>
                    <a:pt x="146" y="311"/>
                  </a:lnTo>
                  <a:lnTo>
                    <a:pt x="135" y="326"/>
                  </a:lnTo>
                  <a:lnTo>
                    <a:pt x="127" y="341"/>
                  </a:lnTo>
                  <a:lnTo>
                    <a:pt x="127" y="341"/>
                  </a:lnTo>
                  <a:lnTo>
                    <a:pt x="109" y="364"/>
                  </a:lnTo>
                  <a:lnTo>
                    <a:pt x="98" y="371"/>
                  </a:lnTo>
                  <a:lnTo>
                    <a:pt x="86" y="379"/>
                  </a:lnTo>
                  <a:lnTo>
                    <a:pt x="75" y="383"/>
                  </a:lnTo>
                  <a:lnTo>
                    <a:pt x="64" y="379"/>
                  </a:lnTo>
                  <a:lnTo>
                    <a:pt x="49" y="375"/>
                  </a:lnTo>
                  <a:lnTo>
                    <a:pt x="34" y="364"/>
                  </a:lnTo>
                  <a:lnTo>
                    <a:pt x="0" y="341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4" y="364"/>
                  </a:lnTo>
                  <a:lnTo>
                    <a:pt x="8" y="379"/>
                  </a:lnTo>
                  <a:lnTo>
                    <a:pt x="11" y="390"/>
                  </a:lnTo>
                  <a:lnTo>
                    <a:pt x="11" y="390"/>
                  </a:lnTo>
                  <a:lnTo>
                    <a:pt x="19" y="413"/>
                  </a:lnTo>
                  <a:lnTo>
                    <a:pt x="26" y="454"/>
                  </a:lnTo>
                  <a:lnTo>
                    <a:pt x="26" y="480"/>
                  </a:lnTo>
                  <a:lnTo>
                    <a:pt x="26" y="506"/>
                  </a:lnTo>
                  <a:lnTo>
                    <a:pt x="23" y="533"/>
                  </a:lnTo>
                  <a:lnTo>
                    <a:pt x="15" y="559"/>
                  </a:lnTo>
                  <a:lnTo>
                    <a:pt x="15" y="559"/>
                  </a:lnTo>
                  <a:lnTo>
                    <a:pt x="15" y="577"/>
                  </a:lnTo>
                  <a:lnTo>
                    <a:pt x="15" y="611"/>
                  </a:lnTo>
                  <a:lnTo>
                    <a:pt x="23" y="630"/>
                  </a:lnTo>
                  <a:lnTo>
                    <a:pt x="30" y="645"/>
                  </a:lnTo>
                  <a:lnTo>
                    <a:pt x="45" y="652"/>
                  </a:lnTo>
                  <a:lnTo>
                    <a:pt x="53" y="656"/>
                  </a:lnTo>
                  <a:lnTo>
                    <a:pt x="64" y="656"/>
                  </a:lnTo>
                  <a:lnTo>
                    <a:pt x="64" y="656"/>
                  </a:lnTo>
                  <a:lnTo>
                    <a:pt x="124" y="652"/>
                  </a:lnTo>
                  <a:lnTo>
                    <a:pt x="135" y="652"/>
                  </a:lnTo>
                  <a:lnTo>
                    <a:pt x="135" y="652"/>
                  </a:lnTo>
                  <a:lnTo>
                    <a:pt x="142" y="637"/>
                  </a:lnTo>
                  <a:lnTo>
                    <a:pt x="154" y="622"/>
                  </a:lnTo>
                  <a:lnTo>
                    <a:pt x="169" y="607"/>
                  </a:lnTo>
                  <a:lnTo>
                    <a:pt x="191" y="589"/>
                  </a:lnTo>
                  <a:lnTo>
                    <a:pt x="217" y="574"/>
                  </a:lnTo>
                  <a:lnTo>
                    <a:pt x="251" y="559"/>
                  </a:lnTo>
                  <a:lnTo>
                    <a:pt x="289" y="551"/>
                  </a:lnTo>
                  <a:lnTo>
                    <a:pt x="289" y="551"/>
                  </a:lnTo>
                  <a:lnTo>
                    <a:pt x="311" y="551"/>
                  </a:lnTo>
                  <a:lnTo>
                    <a:pt x="337" y="551"/>
                  </a:lnTo>
                  <a:lnTo>
                    <a:pt x="371" y="551"/>
                  </a:lnTo>
                  <a:lnTo>
                    <a:pt x="371" y="551"/>
                  </a:lnTo>
                  <a:lnTo>
                    <a:pt x="382" y="551"/>
                  </a:lnTo>
                  <a:lnTo>
                    <a:pt x="408" y="555"/>
                  </a:lnTo>
                  <a:lnTo>
                    <a:pt x="423" y="559"/>
                  </a:lnTo>
                  <a:lnTo>
                    <a:pt x="431" y="566"/>
                  </a:lnTo>
                  <a:lnTo>
                    <a:pt x="435" y="577"/>
                  </a:lnTo>
                  <a:lnTo>
                    <a:pt x="427" y="596"/>
                  </a:lnTo>
                  <a:lnTo>
                    <a:pt x="427" y="596"/>
                  </a:lnTo>
                  <a:lnTo>
                    <a:pt x="420" y="619"/>
                  </a:lnTo>
                  <a:lnTo>
                    <a:pt x="416" y="645"/>
                  </a:lnTo>
                  <a:lnTo>
                    <a:pt x="412" y="667"/>
                  </a:lnTo>
                  <a:lnTo>
                    <a:pt x="416" y="694"/>
                  </a:lnTo>
                  <a:lnTo>
                    <a:pt x="423" y="720"/>
                  </a:lnTo>
                  <a:lnTo>
                    <a:pt x="431" y="742"/>
                  </a:lnTo>
                  <a:lnTo>
                    <a:pt x="442" y="761"/>
                  </a:lnTo>
                  <a:lnTo>
                    <a:pt x="457" y="776"/>
                  </a:lnTo>
                  <a:lnTo>
                    <a:pt x="457" y="776"/>
                  </a:lnTo>
                  <a:lnTo>
                    <a:pt x="483" y="802"/>
                  </a:lnTo>
                  <a:lnTo>
                    <a:pt x="495" y="825"/>
                  </a:lnTo>
                  <a:lnTo>
                    <a:pt x="498" y="843"/>
                  </a:lnTo>
                  <a:lnTo>
                    <a:pt x="498" y="862"/>
                  </a:lnTo>
                  <a:lnTo>
                    <a:pt x="498" y="862"/>
                  </a:lnTo>
                  <a:lnTo>
                    <a:pt x="510" y="870"/>
                  </a:lnTo>
                  <a:lnTo>
                    <a:pt x="513" y="877"/>
                  </a:lnTo>
                  <a:lnTo>
                    <a:pt x="517" y="888"/>
                  </a:lnTo>
                  <a:lnTo>
                    <a:pt x="517" y="888"/>
                  </a:lnTo>
                  <a:lnTo>
                    <a:pt x="517" y="888"/>
                  </a:lnTo>
                  <a:lnTo>
                    <a:pt x="536" y="885"/>
                  </a:lnTo>
                  <a:lnTo>
                    <a:pt x="555" y="885"/>
                  </a:lnTo>
                  <a:lnTo>
                    <a:pt x="555" y="885"/>
                  </a:lnTo>
                  <a:lnTo>
                    <a:pt x="603" y="896"/>
                  </a:lnTo>
                  <a:lnTo>
                    <a:pt x="656" y="915"/>
                  </a:lnTo>
                  <a:lnTo>
                    <a:pt x="678" y="926"/>
                  </a:lnTo>
                  <a:lnTo>
                    <a:pt x="697" y="937"/>
                  </a:lnTo>
                  <a:lnTo>
                    <a:pt x="708" y="952"/>
                  </a:lnTo>
                  <a:lnTo>
                    <a:pt x="712" y="960"/>
                  </a:lnTo>
                  <a:lnTo>
                    <a:pt x="712" y="971"/>
                  </a:lnTo>
                  <a:lnTo>
                    <a:pt x="712" y="971"/>
                  </a:lnTo>
                  <a:lnTo>
                    <a:pt x="716" y="1012"/>
                  </a:lnTo>
                  <a:lnTo>
                    <a:pt x="719" y="1061"/>
                  </a:lnTo>
                  <a:lnTo>
                    <a:pt x="727" y="1106"/>
                  </a:lnTo>
                  <a:lnTo>
                    <a:pt x="734" y="1121"/>
                  </a:lnTo>
                  <a:lnTo>
                    <a:pt x="742" y="1132"/>
                  </a:lnTo>
                  <a:lnTo>
                    <a:pt x="742" y="1132"/>
                  </a:lnTo>
                  <a:lnTo>
                    <a:pt x="753" y="1124"/>
                  </a:lnTo>
                  <a:lnTo>
                    <a:pt x="764" y="1117"/>
                  </a:lnTo>
                  <a:lnTo>
                    <a:pt x="764" y="1117"/>
                  </a:lnTo>
                  <a:lnTo>
                    <a:pt x="768" y="1113"/>
                  </a:lnTo>
                  <a:lnTo>
                    <a:pt x="776" y="1113"/>
                  </a:lnTo>
                  <a:lnTo>
                    <a:pt x="791" y="1121"/>
                  </a:lnTo>
                  <a:lnTo>
                    <a:pt x="806" y="1128"/>
                  </a:lnTo>
                  <a:lnTo>
                    <a:pt x="809" y="1136"/>
                  </a:lnTo>
                  <a:lnTo>
                    <a:pt x="809" y="1136"/>
                  </a:lnTo>
                  <a:lnTo>
                    <a:pt x="813" y="1139"/>
                  </a:lnTo>
                  <a:lnTo>
                    <a:pt x="821" y="1147"/>
                  </a:lnTo>
                  <a:lnTo>
                    <a:pt x="832" y="1154"/>
                  </a:lnTo>
                  <a:lnTo>
                    <a:pt x="839" y="1154"/>
                  </a:lnTo>
                  <a:lnTo>
                    <a:pt x="847" y="1151"/>
                  </a:lnTo>
                  <a:lnTo>
                    <a:pt x="847" y="1151"/>
                  </a:lnTo>
                  <a:lnTo>
                    <a:pt x="862" y="1147"/>
                  </a:lnTo>
                  <a:lnTo>
                    <a:pt x="873" y="1147"/>
                  </a:lnTo>
                  <a:lnTo>
                    <a:pt x="884" y="1151"/>
                  </a:lnTo>
                  <a:lnTo>
                    <a:pt x="884" y="1151"/>
                  </a:lnTo>
                  <a:lnTo>
                    <a:pt x="910" y="1128"/>
                  </a:lnTo>
                  <a:lnTo>
                    <a:pt x="929" y="1113"/>
                  </a:lnTo>
                  <a:lnTo>
                    <a:pt x="940" y="1106"/>
                  </a:lnTo>
                  <a:lnTo>
                    <a:pt x="940" y="1106"/>
                  </a:lnTo>
                  <a:lnTo>
                    <a:pt x="944" y="1095"/>
                  </a:lnTo>
                  <a:lnTo>
                    <a:pt x="944" y="1072"/>
                  </a:lnTo>
                  <a:lnTo>
                    <a:pt x="952" y="1061"/>
                  </a:lnTo>
                  <a:lnTo>
                    <a:pt x="959" y="1053"/>
                  </a:lnTo>
                  <a:lnTo>
                    <a:pt x="974" y="1050"/>
                  </a:lnTo>
                  <a:lnTo>
                    <a:pt x="993" y="1053"/>
                  </a:lnTo>
                  <a:lnTo>
                    <a:pt x="993" y="1035"/>
                  </a:lnTo>
                  <a:lnTo>
                    <a:pt x="993" y="1035"/>
                  </a:lnTo>
                  <a:lnTo>
                    <a:pt x="989" y="1023"/>
                  </a:lnTo>
                  <a:lnTo>
                    <a:pt x="978" y="1001"/>
                  </a:lnTo>
                  <a:lnTo>
                    <a:pt x="974" y="986"/>
                  </a:lnTo>
                  <a:lnTo>
                    <a:pt x="974" y="971"/>
                  </a:lnTo>
                  <a:lnTo>
                    <a:pt x="982" y="960"/>
                  </a:lnTo>
                  <a:lnTo>
                    <a:pt x="989" y="952"/>
                  </a:lnTo>
                  <a:lnTo>
                    <a:pt x="989" y="952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3" name="Freeform 23"/>
            <p:cNvSpPr>
              <a:spLocks/>
            </p:cNvSpPr>
            <p:nvPr/>
          </p:nvSpPr>
          <p:spPr bwMode="auto">
            <a:xfrm>
              <a:off x="2358" y="794"/>
              <a:ext cx="1580" cy="1019"/>
            </a:xfrm>
            <a:custGeom>
              <a:avLst/>
              <a:gdLst/>
              <a:ahLst/>
              <a:cxnLst>
                <a:cxn ang="0">
                  <a:pos x="1269" y="776"/>
                </a:cxn>
                <a:cxn ang="0">
                  <a:pos x="1157" y="851"/>
                </a:cxn>
                <a:cxn ang="0">
                  <a:pos x="1071" y="870"/>
                </a:cxn>
                <a:cxn ang="0">
                  <a:pos x="917" y="967"/>
                </a:cxn>
                <a:cxn ang="0">
                  <a:pos x="827" y="959"/>
                </a:cxn>
                <a:cxn ang="0">
                  <a:pos x="681" y="915"/>
                </a:cxn>
                <a:cxn ang="0">
                  <a:pos x="666" y="967"/>
                </a:cxn>
                <a:cxn ang="0">
                  <a:pos x="625" y="1016"/>
                </a:cxn>
                <a:cxn ang="0">
                  <a:pos x="445" y="948"/>
                </a:cxn>
                <a:cxn ang="0">
                  <a:pos x="430" y="840"/>
                </a:cxn>
                <a:cxn ang="0">
                  <a:pos x="400" y="776"/>
                </a:cxn>
                <a:cxn ang="0">
                  <a:pos x="378" y="708"/>
                </a:cxn>
                <a:cxn ang="0">
                  <a:pos x="299" y="735"/>
                </a:cxn>
                <a:cxn ang="0">
                  <a:pos x="262" y="746"/>
                </a:cxn>
                <a:cxn ang="0">
                  <a:pos x="224" y="705"/>
                </a:cxn>
                <a:cxn ang="0">
                  <a:pos x="172" y="690"/>
                </a:cxn>
                <a:cxn ang="0">
                  <a:pos x="134" y="619"/>
                </a:cxn>
                <a:cxn ang="0">
                  <a:pos x="67" y="641"/>
                </a:cxn>
                <a:cxn ang="0">
                  <a:pos x="7" y="622"/>
                </a:cxn>
                <a:cxn ang="0">
                  <a:pos x="48" y="547"/>
                </a:cxn>
                <a:cxn ang="0">
                  <a:pos x="30" y="480"/>
                </a:cxn>
                <a:cxn ang="0">
                  <a:pos x="71" y="435"/>
                </a:cxn>
                <a:cxn ang="0">
                  <a:pos x="112" y="405"/>
                </a:cxn>
                <a:cxn ang="0">
                  <a:pos x="164" y="278"/>
                </a:cxn>
                <a:cxn ang="0">
                  <a:pos x="164" y="240"/>
                </a:cxn>
                <a:cxn ang="0">
                  <a:pos x="157" y="218"/>
                </a:cxn>
                <a:cxn ang="0">
                  <a:pos x="108" y="195"/>
                </a:cxn>
                <a:cxn ang="0">
                  <a:pos x="108" y="169"/>
                </a:cxn>
                <a:cxn ang="0">
                  <a:pos x="224" y="154"/>
                </a:cxn>
                <a:cxn ang="0">
                  <a:pos x="254" y="113"/>
                </a:cxn>
                <a:cxn ang="0">
                  <a:pos x="273" y="42"/>
                </a:cxn>
                <a:cxn ang="0">
                  <a:pos x="266" y="4"/>
                </a:cxn>
                <a:cxn ang="0">
                  <a:pos x="438" y="27"/>
                </a:cxn>
                <a:cxn ang="0">
                  <a:pos x="524" y="0"/>
                </a:cxn>
                <a:cxn ang="0">
                  <a:pos x="543" y="68"/>
                </a:cxn>
                <a:cxn ang="0">
                  <a:pos x="576" y="105"/>
                </a:cxn>
                <a:cxn ang="0">
                  <a:pos x="591" y="184"/>
                </a:cxn>
                <a:cxn ang="0">
                  <a:pos x="696" y="300"/>
                </a:cxn>
                <a:cxn ang="0">
                  <a:pos x="741" y="341"/>
                </a:cxn>
                <a:cxn ang="0">
                  <a:pos x="872" y="338"/>
                </a:cxn>
                <a:cxn ang="0">
                  <a:pos x="951" y="293"/>
                </a:cxn>
                <a:cxn ang="0">
                  <a:pos x="1022" y="233"/>
                </a:cxn>
                <a:cxn ang="0">
                  <a:pos x="1086" y="173"/>
                </a:cxn>
                <a:cxn ang="0">
                  <a:pos x="1138" y="184"/>
                </a:cxn>
                <a:cxn ang="0">
                  <a:pos x="1202" y="225"/>
                </a:cxn>
                <a:cxn ang="0">
                  <a:pos x="1299" y="180"/>
                </a:cxn>
                <a:cxn ang="0">
                  <a:pos x="1356" y="131"/>
                </a:cxn>
                <a:cxn ang="0">
                  <a:pos x="1494" y="154"/>
                </a:cxn>
                <a:cxn ang="0">
                  <a:pos x="1554" y="210"/>
                </a:cxn>
                <a:cxn ang="0">
                  <a:pos x="1580" y="375"/>
                </a:cxn>
                <a:cxn ang="0">
                  <a:pos x="1494" y="435"/>
                </a:cxn>
                <a:cxn ang="0">
                  <a:pos x="1487" y="514"/>
                </a:cxn>
                <a:cxn ang="0">
                  <a:pos x="1520" y="570"/>
                </a:cxn>
                <a:cxn ang="0">
                  <a:pos x="1487" y="607"/>
                </a:cxn>
                <a:cxn ang="0">
                  <a:pos x="1464" y="637"/>
                </a:cxn>
              </a:cxnLst>
              <a:rect l="0" t="0" r="r" b="b"/>
              <a:pathLst>
                <a:path w="1580" h="1019">
                  <a:moveTo>
                    <a:pt x="1378" y="761"/>
                  </a:moveTo>
                  <a:lnTo>
                    <a:pt x="1378" y="761"/>
                  </a:lnTo>
                  <a:lnTo>
                    <a:pt x="1359" y="761"/>
                  </a:lnTo>
                  <a:lnTo>
                    <a:pt x="1318" y="765"/>
                  </a:lnTo>
                  <a:lnTo>
                    <a:pt x="1296" y="768"/>
                  </a:lnTo>
                  <a:lnTo>
                    <a:pt x="1269" y="776"/>
                  </a:lnTo>
                  <a:lnTo>
                    <a:pt x="1247" y="787"/>
                  </a:lnTo>
                  <a:lnTo>
                    <a:pt x="1224" y="802"/>
                  </a:lnTo>
                  <a:lnTo>
                    <a:pt x="1224" y="802"/>
                  </a:lnTo>
                  <a:lnTo>
                    <a:pt x="1195" y="832"/>
                  </a:lnTo>
                  <a:lnTo>
                    <a:pt x="1172" y="847"/>
                  </a:lnTo>
                  <a:lnTo>
                    <a:pt x="1157" y="851"/>
                  </a:lnTo>
                  <a:lnTo>
                    <a:pt x="1135" y="851"/>
                  </a:lnTo>
                  <a:lnTo>
                    <a:pt x="1135" y="851"/>
                  </a:lnTo>
                  <a:lnTo>
                    <a:pt x="1135" y="851"/>
                  </a:lnTo>
                  <a:lnTo>
                    <a:pt x="1116" y="851"/>
                  </a:lnTo>
                  <a:lnTo>
                    <a:pt x="1093" y="858"/>
                  </a:lnTo>
                  <a:lnTo>
                    <a:pt x="1071" y="870"/>
                  </a:lnTo>
                  <a:lnTo>
                    <a:pt x="1048" y="885"/>
                  </a:lnTo>
                  <a:lnTo>
                    <a:pt x="1011" y="911"/>
                  </a:lnTo>
                  <a:lnTo>
                    <a:pt x="996" y="926"/>
                  </a:lnTo>
                  <a:lnTo>
                    <a:pt x="936" y="956"/>
                  </a:lnTo>
                  <a:lnTo>
                    <a:pt x="936" y="956"/>
                  </a:lnTo>
                  <a:lnTo>
                    <a:pt x="917" y="967"/>
                  </a:lnTo>
                  <a:lnTo>
                    <a:pt x="902" y="974"/>
                  </a:lnTo>
                  <a:lnTo>
                    <a:pt x="884" y="978"/>
                  </a:lnTo>
                  <a:lnTo>
                    <a:pt x="865" y="974"/>
                  </a:lnTo>
                  <a:lnTo>
                    <a:pt x="839" y="967"/>
                  </a:lnTo>
                  <a:lnTo>
                    <a:pt x="827" y="959"/>
                  </a:lnTo>
                  <a:lnTo>
                    <a:pt x="827" y="959"/>
                  </a:lnTo>
                  <a:lnTo>
                    <a:pt x="794" y="952"/>
                  </a:lnTo>
                  <a:lnTo>
                    <a:pt x="738" y="930"/>
                  </a:lnTo>
                  <a:lnTo>
                    <a:pt x="738" y="930"/>
                  </a:lnTo>
                  <a:lnTo>
                    <a:pt x="711" y="918"/>
                  </a:lnTo>
                  <a:lnTo>
                    <a:pt x="696" y="915"/>
                  </a:lnTo>
                  <a:lnTo>
                    <a:pt x="681" y="915"/>
                  </a:lnTo>
                  <a:lnTo>
                    <a:pt x="670" y="915"/>
                  </a:lnTo>
                  <a:lnTo>
                    <a:pt x="666" y="918"/>
                  </a:lnTo>
                  <a:lnTo>
                    <a:pt x="663" y="926"/>
                  </a:lnTo>
                  <a:lnTo>
                    <a:pt x="659" y="941"/>
                  </a:lnTo>
                  <a:lnTo>
                    <a:pt x="666" y="967"/>
                  </a:lnTo>
                  <a:lnTo>
                    <a:pt x="666" y="967"/>
                  </a:lnTo>
                  <a:lnTo>
                    <a:pt x="674" y="993"/>
                  </a:lnTo>
                  <a:lnTo>
                    <a:pt x="674" y="1008"/>
                  </a:lnTo>
                  <a:lnTo>
                    <a:pt x="663" y="1016"/>
                  </a:lnTo>
                  <a:lnTo>
                    <a:pt x="651" y="1019"/>
                  </a:lnTo>
                  <a:lnTo>
                    <a:pt x="640" y="1019"/>
                  </a:lnTo>
                  <a:lnTo>
                    <a:pt x="625" y="1016"/>
                  </a:lnTo>
                  <a:lnTo>
                    <a:pt x="614" y="1008"/>
                  </a:lnTo>
                  <a:lnTo>
                    <a:pt x="546" y="986"/>
                  </a:lnTo>
                  <a:lnTo>
                    <a:pt x="468" y="959"/>
                  </a:lnTo>
                  <a:lnTo>
                    <a:pt x="468" y="959"/>
                  </a:lnTo>
                  <a:lnTo>
                    <a:pt x="457" y="956"/>
                  </a:lnTo>
                  <a:lnTo>
                    <a:pt x="445" y="948"/>
                  </a:lnTo>
                  <a:lnTo>
                    <a:pt x="430" y="937"/>
                  </a:lnTo>
                  <a:lnTo>
                    <a:pt x="423" y="922"/>
                  </a:lnTo>
                  <a:lnTo>
                    <a:pt x="415" y="903"/>
                  </a:lnTo>
                  <a:lnTo>
                    <a:pt x="419" y="877"/>
                  </a:lnTo>
                  <a:lnTo>
                    <a:pt x="430" y="840"/>
                  </a:lnTo>
                  <a:lnTo>
                    <a:pt x="430" y="840"/>
                  </a:lnTo>
                  <a:lnTo>
                    <a:pt x="434" y="836"/>
                  </a:lnTo>
                  <a:lnTo>
                    <a:pt x="438" y="821"/>
                  </a:lnTo>
                  <a:lnTo>
                    <a:pt x="434" y="810"/>
                  </a:lnTo>
                  <a:lnTo>
                    <a:pt x="430" y="798"/>
                  </a:lnTo>
                  <a:lnTo>
                    <a:pt x="419" y="787"/>
                  </a:lnTo>
                  <a:lnTo>
                    <a:pt x="400" y="776"/>
                  </a:lnTo>
                  <a:lnTo>
                    <a:pt x="400" y="712"/>
                  </a:lnTo>
                  <a:lnTo>
                    <a:pt x="400" y="712"/>
                  </a:lnTo>
                  <a:lnTo>
                    <a:pt x="400" y="708"/>
                  </a:lnTo>
                  <a:lnTo>
                    <a:pt x="393" y="705"/>
                  </a:lnTo>
                  <a:lnTo>
                    <a:pt x="385" y="705"/>
                  </a:lnTo>
                  <a:lnTo>
                    <a:pt x="378" y="708"/>
                  </a:lnTo>
                  <a:lnTo>
                    <a:pt x="363" y="716"/>
                  </a:lnTo>
                  <a:lnTo>
                    <a:pt x="344" y="727"/>
                  </a:lnTo>
                  <a:lnTo>
                    <a:pt x="344" y="727"/>
                  </a:lnTo>
                  <a:lnTo>
                    <a:pt x="333" y="731"/>
                  </a:lnTo>
                  <a:lnTo>
                    <a:pt x="299" y="735"/>
                  </a:lnTo>
                  <a:lnTo>
                    <a:pt x="299" y="735"/>
                  </a:lnTo>
                  <a:lnTo>
                    <a:pt x="295" y="750"/>
                  </a:lnTo>
                  <a:lnTo>
                    <a:pt x="288" y="768"/>
                  </a:lnTo>
                  <a:lnTo>
                    <a:pt x="284" y="776"/>
                  </a:lnTo>
                  <a:lnTo>
                    <a:pt x="277" y="776"/>
                  </a:lnTo>
                  <a:lnTo>
                    <a:pt x="269" y="768"/>
                  </a:lnTo>
                  <a:lnTo>
                    <a:pt x="262" y="746"/>
                  </a:lnTo>
                  <a:lnTo>
                    <a:pt x="262" y="746"/>
                  </a:lnTo>
                  <a:lnTo>
                    <a:pt x="258" y="738"/>
                  </a:lnTo>
                  <a:lnTo>
                    <a:pt x="254" y="723"/>
                  </a:lnTo>
                  <a:lnTo>
                    <a:pt x="247" y="716"/>
                  </a:lnTo>
                  <a:lnTo>
                    <a:pt x="236" y="708"/>
                  </a:lnTo>
                  <a:lnTo>
                    <a:pt x="224" y="705"/>
                  </a:lnTo>
                  <a:lnTo>
                    <a:pt x="206" y="705"/>
                  </a:lnTo>
                  <a:lnTo>
                    <a:pt x="206" y="705"/>
                  </a:lnTo>
                  <a:lnTo>
                    <a:pt x="202" y="705"/>
                  </a:lnTo>
                  <a:lnTo>
                    <a:pt x="187" y="701"/>
                  </a:lnTo>
                  <a:lnTo>
                    <a:pt x="179" y="697"/>
                  </a:lnTo>
                  <a:lnTo>
                    <a:pt x="172" y="690"/>
                  </a:lnTo>
                  <a:lnTo>
                    <a:pt x="164" y="678"/>
                  </a:lnTo>
                  <a:lnTo>
                    <a:pt x="161" y="660"/>
                  </a:lnTo>
                  <a:lnTo>
                    <a:pt x="161" y="660"/>
                  </a:lnTo>
                  <a:lnTo>
                    <a:pt x="153" y="645"/>
                  </a:lnTo>
                  <a:lnTo>
                    <a:pt x="146" y="630"/>
                  </a:lnTo>
                  <a:lnTo>
                    <a:pt x="134" y="619"/>
                  </a:lnTo>
                  <a:lnTo>
                    <a:pt x="123" y="615"/>
                  </a:lnTo>
                  <a:lnTo>
                    <a:pt x="108" y="615"/>
                  </a:lnTo>
                  <a:lnTo>
                    <a:pt x="93" y="619"/>
                  </a:lnTo>
                  <a:lnTo>
                    <a:pt x="78" y="626"/>
                  </a:lnTo>
                  <a:lnTo>
                    <a:pt x="67" y="641"/>
                  </a:lnTo>
                  <a:lnTo>
                    <a:pt x="67" y="641"/>
                  </a:lnTo>
                  <a:lnTo>
                    <a:pt x="41" y="648"/>
                  </a:lnTo>
                  <a:lnTo>
                    <a:pt x="18" y="648"/>
                  </a:lnTo>
                  <a:lnTo>
                    <a:pt x="0" y="648"/>
                  </a:lnTo>
                  <a:lnTo>
                    <a:pt x="0" y="645"/>
                  </a:lnTo>
                  <a:lnTo>
                    <a:pt x="0" y="645"/>
                  </a:lnTo>
                  <a:lnTo>
                    <a:pt x="7" y="622"/>
                  </a:lnTo>
                  <a:lnTo>
                    <a:pt x="15" y="604"/>
                  </a:lnTo>
                  <a:lnTo>
                    <a:pt x="18" y="581"/>
                  </a:lnTo>
                  <a:lnTo>
                    <a:pt x="18" y="581"/>
                  </a:lnTo>
                  <a:lnTo>
                    <a:pt x="30" y="570"/>
                  </a:lnTo>
                  <a:lnTo>
                    <a:pt x="41" y="559"/>
                  </a:lnTo>
                  <a:lnTo>
                    <a:pt x="48" y="547"/>
                  </a:lnTo>
                  <a:lnTo>
                    <a:pt x="48" y="536"/>
                  </a:lnTo>
                  <a:lnTo>
                    <a:pt x="48" y="525"/>
                  </a:lnTo>
                  <a:lnTo>
                    <a:pt x="41" y="510"/>
                  </a:lnTo>
                  <a:lnTo>
                    <a:pt x="41" y="510"/>
                  </a:lnTo>
                  <a:lnTo>
                    <a:pt x="33" y="495"/>
                  </a:lnTo>
                  <a:lnTo>
                    <a:pt x="30" y="480"/>
                  </a:lnTo>
                  <a:lnTo>
                    <a:pt x="30" y="469"/>
                  </a:lnTo>
                  <a:lnTo>
                    <a:pt x="33" y="461"/>
                  </a:lnTo>
                  <a:lnTo>
                    <a:pt x="41" y="450"/>
                  </a:lnTo>
                  <a:lnTo>
                    <a:pt x="48" y="446"/>
                  </a:lnTo>
                  <a:lnTo>
                    <a:pt x="59" y="439"/>
                  </a:lnTo>
                  <a:lnTo>
                    <a:pt x="71" y="435"/>
                  </a:lnTo>
                  <a:lnTo>
                    <a:pt x="71" y="435"/>
                  </a:lnTo>
                  <a:lnTo>
                    <a:pt x="93" y="427"/>
                  </a:lnTo>
                  <a:lnTo>
                    <a:pt x="108" y="420"/>
                  </a:lnTo>
                  <a:lnTo>
                    <a:pt x="112" y="409"/>
                  </a:lnTo>
                  <a:lnTo>
                    <a:pt x="112" y="405"/>
                  </a:lnTo>
                  <a:lnTo>
                    <a:pt x="112" y="405"/>
                  </a:lnTo>
                  <a:lnTo>
                    <a:pt x="112" y="390"/>
                  </a:lnTo>
                  <a:lnTo>
                    <a:pt x="119" y="353"/>
                  </a:lnTo>
                  <a:lnTo>
                    <a:pt x="127" y="330"/>
                  </a:lnTo>
                  <a:lnTo>
                    <a:pt x="134" y="308"/>
                  </a:lnTo>
                  <a:lnTo>
                    <a:pt x="146" y="289"/>
                  </a:lnTo>
                  <a:lnTo>
                    <a:pt x="164" y="278"/>
                  </a:lnTo>
                  <a:lnTo>
                    <a:pt x="164" y="278"/>
                  </a:lnTo>
                  <a:lnTo>
                    <a:pt x="179" y="266"/>
                  </a:lnTo>
                  <a:lnTo>
                    <a:pt x="183" y="259"/>
                  </a:lnTo>
                  <a:lnTo>
                    <a:pt x="183" y="251"/>
                  </a:lnTo>
                  <a:lnTo>
                    <a:pt x="179" y="248"/>
                  </a:lnTo>
                  <a:lnTo>
                    <a:pt x="164" y="240"/>
                  </a:lnTo>
                  <a:lnTo>
                    <a:pt x="157" y="236"/>
                  </a:lnTo>
                  <a:lnTo>
                    <a:pt x="157" y="236"/>
                  </a:lnTo>
                  <a:lnTo>
                    <a:pt x="161" y="233"/>
                  </a:lnTo>
                  <a:lnTo>
                    <a:pt x="161" y="225"/>
                  </a:lnTo>
                  <a:lnTo>
                    <a:pt x="161" y="221"/>
                  </a:lnTo>
                  <a:lnTo>
                    <a:pt x="157" y="218"/>
                  </a:lnTo>
                  <a:lnTo>
                    <a:pt x="149" y="214"/>
                  </a:lnTo>
                  <a:lnTo>
                    <a:pt x="142" y="210"/>
                  </a:lnTo>
                  <a:lnTo>
                    <a:pt x="142" y="210"/>
                  </a:lnTo>
                  <a:lnTo>
                    <a:pt x="123" y="206"/>
                  </a:lnTo>
                  <a:lnTo>
                    <a:pt x="112" y="203"/>
                  </a:lnTo>
                  <a:lnTo>
                    <a:pt x="108" y="195"/>
                  </a:lnTo>
                  <a:lnTo>
                    <a:pt x="108" y="191"/>
                  </a:lnTo>
                  <a:lnTo>
                    <a:pt x="108" y="191"/>
                  </a:lnTo>
                  <a:lnTo>
                    <a:pt x="97" y="184"/>
                  </a:lnTo>
                  <a:lnTo>
                    <a:pt x="97" y="180"/>
                  </a:lnTo>
                  <a:lnTo>
                    <a:pt x="101" y="176"/>
                  </a:lnTo>
                  <a:lnTo>
                    <a:pt x="108" y="169"/>
                  </a:lnTo>
                  <a:lnTo>
                    <a:pt x="127" y="165"/>
                  </a:lnTo>
                  <a:lnTo>
                    <a:pt x="164" y="165"/>
                  </a:lnTo>
                  <a:lnTo>
                    <a:pt x="202" y="161"/>
                  </a:lnTo>
                  <a:lnTo>
                    <a:pt x="202" y="161"/>
                  </a:lnTo>
                  <a:lnTo>
                    <a:pt x="217" y="161"/>
                  </a:lnTo>
                  <a:lnTo>
                    <a:pt x="224" y="154"/>
                  </a:lnTo>
                  <a:lnTo>
                    <a:pt x="232" y="146"/>
                  </a:lnTo>
                  <a:lnTo>
                    <a:pt x="236" y="139"/>
                  </a:lnTo>
                  <a:lnTo>
                    <a:pt x="239" y="12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54" y="113"/>
                  </a:lnTo>
                  <a:lnTo>
                    <a:pt x="266" y="105"/>
                  </a:lnTo>
                  <a:lnTo>
                    <a:pt x="273" y="94"/>
                  </a:lnTo>
                  <a:lnTo>
                    <a:pt x="277" y="79"/>
                  </a:lnTo>
                  <a:lnTo>
                    <a:pt x="280" y="57"/>
                  </a:lnTo>
                  <a:lnTo>
                    <a:pt x="280" y="45"/>
                  </a:lnTo>
                  <a:lnTo>
                    <a:pt x="273" y="42"/>
                  </a:lnTo>
                  <a:lnTo>
                    <a:pt x="273" y="42"/>
                  </a:lnTo>
                  <a:lnTo>
                    <a:pt x="258" y="30"/>
                  </a:lnTo>
                  <a:lnTo>
                    <a:pt x="251" y="19"/>
                  </a:lnTo>
                  <a:lnTo>
                    <a:pt x="254" y="15"/>
                  </a:lnTo>
                  <a:lnTo>
                    <a:pt x="254" y="12"/>
                  </a:lnTo>
                  <a:lnTo>
                    <a:pt x="266" y="4"/>
                  </a:lnTo>
                  <a:lnTo>
                    <a:pt x="288" y="0"/>
                  </a:lnTo>
                  <a:lnTo>
                    <a:pt x="318" y="0"/>
                  </a:lnTo>
                  <a:lnTo>
                    <a:pt x="355" y="4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38" y="27"/>
                  </a:lnTo>
                  <a:lnTo>
                    <a:pt x="464" y="30"/>
                  </a:lnTo>
                  <a:lnTo>
                    <a:pt x="487" y="30"/>
                  </a:lnTo>
                  <a:lnTo>
                    <a:pt x="502" y="27"/>
                  </a:lnTo>
                  <a:lnTo>
                    <a:pt x="513" y="19"/>
                  </a:lnTo>
                  <a:lnTo>
                    <a:pt x="516" y="15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8" y="4"/>
                  </a:lnTo>
                  <a:lnTo>
                    <a:pt x="535" y="12"/>
                  </a:lnTo>
                  <a:lnTo>
                    <a:pt x="539" y="30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1"/>
                  </a:lnTo>
                  <a:lnTo>
                    <a:pt x="546" y="83"/>
                  </a:lnTo>
                  <a:lnTo>
                    <a:pt x="558" y="94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80" y="116"/>
                  </a:lnTo>
                  <a:lnTo>
                    <a:pt x="584" y="135"/>
                  </a:lnTo>
                  <a:lnTo>
                    <a:pt x="580" y="161"/>
                  </a:lnTo>
                  <a:lnTo>
                    <a:pt x="580" y="161"/>
                  </a:lnTo>
                  <a:lnTo>
                    <a:pt x="584" y="169"/>
                  </a:lnTo>
                  <a:lnTo>
                    <a:pt x="591" y="184"/>
                  </a:lnTo>
                  <a:lnTo>
                    <a:pt x="610" y="203"/>
                  </a:lnTo>
                  <a:lnTo>
                    <a:pt x="640" y="225"/>
                  </a:lnTo>
                  <a:lnTo>
                    <a:pt x="640" y="225"/>
                  </a:lnTo>
                  <a:lnTo>
                    <a:pt x="666" y="255"/>
                  </a:lnTo>
                  <a:lnTo>
                    <a:pt x="689" y="285"/>
                  </a:lnTo>
                  <a:lnTo>
                    <a:pt x="696" y="300"/>
                  </a:lnTo>
                  <a:lnTo>
                    <a:pt x="696" y="315"/>
                  </a:lnTo>
                  <a:lnTo>
                    <a:pt x="696" y="315"/>
                  </a:lnTo>
                  <a:lnTo>
                    <a:pt x="700" y="323"/>
                  </a:lnTo>
                  <a:lnTo>
                    <a:pt x="715" y="334"/>
                  </a:lnTo>
                  <a:lnTo>
                    <a:pt x="726" y="341"/>
                  </a:lnTo>
                  <a:lnTo>
                    <a:pt x="741" y="341"/>
                  </a:lnTo>
                  <a:lnTo>
                    <a:pt x="756" y="341"/>
                  </a:lnTo>
                  <a:lnTo>
                    <a:pt x="775" y="338"/>
                  </a:lnTo>
                  <a:lnTo>
                    <a:pt x="775" y="338"/>
                  </a:lnTo>
                  <a:lnTo>
                    <a:pt x="809" y="334"/>
                  </a:lnTo>
                  <a:lnTo>
                    <a:pt x="842" y="334"/>
                  </a:lnTo>
                  <a:lnTo>
                    <a:pt x="872" y="338"/>
                  </a:lnTo>
                  <a:lnTo>
                    <a:pt x="872" y="338"/>
                  </a:lnTo>
                  <a:lnTo>
                    <a:pt x="891" y="330"/>
                  </a:lnTo>
                  <a:lnTo>
                    <a:pt x="910" y="323"/>
                  </a:lnTo>
                  <a:lnTo>
                    <a:pt x="925" y="308"/>
                  </a:lnTo>
                  <a:lnTo>
                    <a:pt x="925" y="308"/>
                  </a:lnTo>
                  <a:lnTo>
                    <a:pt x="951" y="293"/>
                  </a:lnTo>
                  <a:lnTo>
                    <a:pt x="973" y="281"/>
                  </a:lnTo>
                  <a:lnTo>
                    <a:pt x="992" y="278"/>
                  </a:lnTo>
                  <a:lnTo>
                    <a:pt x="992" y="278"/>
                  </a:lnTo>
                  <a:lnTo>
                    <a:pt x="1003" y="266"/>
                  </a:lnTo>
                  <a:lnTo>
                    <a:pt x="1015" y="251"/>
                  </a:lnTo>
                  <a:lnTo>
                    <a:pt x="1022" y="233"/>
                  </a:lnTo>
                  <a:lnTo>
                    <a:pt x="1022" y="233"/>
                  </a:lnTo>
                  <a:lnTo>
                    <a:pt x="1026" y="221"/>
                  </a:lnTo>
                  <a:lnTo>
                    <a:pt x="1033" y="210"/>
                  </a:lnTo>
                  <a:lnTo>
                    <a:pt x="1052" y="191"/>
                  </a:lnTo>
                  <a:lnTo>
                    <a:pt x="1075" y="176"/>
                  </a:lnTo>
                  <a:lnTo>
                    <a:pt x="1086" y="173"/>
                  </a:lnTo>
                  <a:lnTo>
                    <a:pt x="1097" y="173"/>
                  </a:lnTo>
                  <a:lnTo>
                    <a:pt x="1097" y="173"/>
                  </a:lnTo>
                  <a:lnTo>
                    <a:pt x="1116" y="173"/>
                  </a:lnTo>
                  <a:lnTo>
                    <a:pt x="1131" y="176"/>
                  </a:lnTo>
                  <a:lnTo>
                    <a:pt x="1138" y="184"/>
                  </a:lnTo>
                  <a:lnTo>
                    <a:pt x="1138" y="184"/>
                  </a:lnTo>
                  <a:lnTo>
                    <a:pt x="1142" y="195"/>
                  </a:lnTo>
                  <a:lnTo>
                    <a:pt x="1150" y="203"/>
                  </a:lnTo>
                  <a:lnTo>
                    <a:pt x="1157" y="214"/>
                  </a:lnTo>
                  <a:lnTo>
                    <a:pt x="1168" y="221"/>
                  </a:lnTo>
                  <a:lnTo>
                    <a:pt x="1183" y="229"/>
                  </a:lnTo>
                  <a:lnTo>
                    <a:pt x="1202" y="225"/>
                  </a:lnTo>
                  <a:lnTo>
                    <a:pt x="1224" y="218"/>
                  </a:lnTo>
                  <a:lnTo>
                    <a:pt x="1224" y="218"/>
                  </a:lnTo>
                  <a:lnTo>
                    <a:pt x="1262" y="195"/>
                  </a:lnTo>
                  <a:lnTo>
                    <a:pt x="1284" y="184"/>
                  </a:lnTo>
                  <a:lnTo>
                    <a:pt x="1296" y="180"/>
                  </a:lnTo>
                  <a:lnTo>
                    <a:pt x="1299" y="180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29" y="158"/>
                  </a:lnTo>
                  <a:lnTo>
                    <a:pt x="1341" y="143"/>
                  </a:lnTo>
                  <a:lnTo>
                    <a:pt x="1356" y="131"/>
                  </a:lnTo>
                  <a:lnTo>
                    <a:pt x="1356" y="131"/>
                  </a:lnTo>
                  <a:lnTo>
                    <a:pt x="1371" y="128"/>
                  </a:lnTo>
                  <a:lnTo>
                    <a:pt x="1386" y="124"/>
                  </a:lnTo>
                  <a:lnTo>
                    <a:pt x="1397" y="124"/>
                  </a:lnTo>
                  <a:lnTo>
                    <a:pt x="1397" y="124"/>
                  </a:lnTo>
                  <a:lnTo>
                    <a:pt x="1442" y="135"/>
                  </a:lnTo>
                  <a:lnTo>
                    <a:pt x="1494" y="154"/>
                  </a:lnTo>
                  <a:lnTo>
                    <a:pt x="1520" y="165"/>
                  </a:lnTo>
                  <a:lnTo>
                    <a:pt x="1539" y="176"/>
                  </a:lnTo>
                  <a:lnTo>
                    <a:pt x="1550" y="191"/>
                  </a:lnTo>
                  <a:lnTo>
                    <a:pt x="1554" y="203"/>
                  </a:lnTo>
                  <a:lnTo>
                    <a:pt x="1554" y="210"/>
                  </a:lnTo>
                  <a:lnTo>
                    <a:pt x="1554" y="210"/>
                  </a:lnTo>
                  <a:lnTo>
                    <a:pt x="1554" y="251"/>
                  </a:lnTo>
                  <a:lnTo>
                    <a:pt x="1558" y="304"/>
                  </a:lnTo>
                  <a:lnTo>
                    <a:pt x="1569" y="345"/>
                  </a:lnTo>
                  <a:lnTo>
                    <a:pt x="1573" y="360"/>
                  </a:lnTo>
                  <a:lnTo>
                    <a:pt x="1580" y="371"/>
                  </a:lnTo>
                  <a:lnTo>
                    <a:pt x="1580" y="375"/>
                  </a:lnTo>
                  <a:lnTo>
                    <a:pt x="1580" y="375"/>
                  </a:lnTo>
                  <a:lnTo>
                    <a:pt x="1554" y="379"/>
                  </a:lnTo>
                  <a:lnTo>
                    <a:pt x="1539" y="379"/>
                  </a:lnTo>
                  <a:lnTo>
                    <a:pt x="1539" y="379"/>
                  </a:lnTo>
                  <a:lnTo>
                    <a:pt x="1532" y="390"/>
                  </a:lnTo>
                  <a:lnTo>
                    <a:pt x="1494" y="435"/>
                  </a:lnTo>
                  <a:lnTo>
                    <a:pt x="1494" y="435"/>
                  </a:lnTo>
                  <a:lnTo>
                    <a:pt x="1483" y="450"/>
                  </a:lnTo>
                  <a:lnTo>
                    <a:pt x="1479" y="465"/>
                  </a:lnTo>
                  <a:lnTo>
                    <a:pt x="1475" y="480"/>
                  </a:lnTo>
                  <a:lnTo>
                    <a:pt x="1479" y="491"/>
                  </a:lnTo>
                  <a:lnTo>
                    <a:pt x="1487" y="514"/>
                  </a:lnTo>
                  <a:lnTo>
                    <a:pt x="1490" y="521"/>
                  </a:lnTo>
                  <a:lnTo>
                    <a:pt x="1490" y="521"/>
                  </a:lnTo>
                  <a:lnTo>
                    <a:pt x="1505" y="532"/>
                  </a:lnTo>
                  <a:lnTo>
                    <a:pt x="1513" y="544"/>
                  </a:lnTo>
                  <a:lnTo>
                    <a:pt x="1517" y="559"/>
                  </a:lnTo>
                  <a:lnTo>
                    <a:pt x="1520" y="570"/>
                  </a:lnTo>
                  <a:lnTo>
                    <a:pt x="1520" y="592"/>
                  </a:lnTo>
                  <a:lnTo>
                    <a:pt x="1517" y="600"/>
                  </a:lnTo>
                  <a:lnTo>
                    <a:pt x="1517" y="600"/>
                  </a:lnTo>
                  <a:lnTo>
                    <a:pt x="1505" y="600"/>
                  </a:lnTo>
                  <a:lnTo>
                    <a:pt x="1494" y="604"/>
                  </a:lnTo>
                  <a:lnTo>
                    <a:pt x="1487" y="607"/>
                  </a:lnTo>
                  <a:lnTo>
                    <a:pt x="1483" y="615"/>
                  </a:lnTo>
                  <a:lnTo>
                    <a:pt x="1479" y="626"/>
                  </a:lnTo>
                  <a:lnTo>
                    <a:pt x="1479" y="634"/>
                  </a:lnTo>
                  <a:lnTo>
                    <a:pt x="1479" y="634"/>
                  </a:lnTo>
                  <a:lnTo>
                    <a:pt x="1472" y="634"/>
                  </a:lnTo>
                  <a:lnTo>
                    <a:pt x="1464" y="637"/>
                  </a:lnTo>
                  <a:lnTo>
                    <a:pt x="1453" y="648"/>
                  </a:lnTo>
                  <a:lnTo>
                    <a:pt x="1445" y="671"/>
                  </a:lnTo>
                  <a:lnTo>
                    <a:pt x="1401" y="678"/>
                  </a:lnTo>
                  <a:lnTo>
                    <a:pt x="1382" y="731"/>
                  </a:lnTo>
                  <a:lnTo>
                    <a:pt x="1378" y="761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4" name="Freeform 24"/>
            <p:cNvSpPr>
              <a:spLocks/>
            </p:cNvSpPr>
            <p:nvPr/>
          </p:nvSpPr>
          <p:spPr bwMode="auto">
            <a:xfrm>
              <a:off x="2358" y="794"/>
              <a:ext cx="1580" cy="1019"/>
            </a:xfrm>
            <a:custGeom>
              <a:avLst/>
              <a:gdLst/>
              <a:ahLst/>
              <a:cxnLst>
                <a:cxn ang="0">
                  <a:pos x="1269" y="776"/>
                </a:cxn>
                <a:cxn ang="0">
                  <a:pos x="1157" y="851"/>
                </a:cxn>
                <a:cxn ang="0">
                  <a:pos x="1071" y="870"/>
                </a:cxn>
                <a:cxn ang="0">
                  <a:pos x="917" y="967"/>
                </a:cxn>
                <a:cxn ang="0">
                  <a:pos x="827" y="959"/>
                </a:cxn>
                <a:cxn ang="0">
                  <a:pos x="681" y="915"/>
                </a:cxn>
                <a:cxn ang="0">
                  <a:pos x="666" y="967"/>
                </a:cxn>
                <a:cxn ang="0">
                  <a:pos x="625" y="1016"/>
                </a:cxn>
                <a:cxn ang="0">
                  <a:pos x="445" y="948"/>
                </a:cxn>
                <a:cxn ang="0">
                  <a:pos x="430" y="840"/>
                </a:cxn>
                <a:cxn ang="0">
                  <a:pos x="400" y="776"/>
                </a:cxn>
                <a:cxn ang="0">
                  <a:pos x="378" y="708"/>
                </a:cxn>
                <a:cxn ang="0">
                  <a:pos x="299" y="735"/>
                </a:cxn>
                <a:cxn ang="0">
                  <a:pos x="262" y="746"/>
                </a:cxn>
                <a:cxn ang="0">
                  <a:pos x="224" y="705"/>
                </a:cxn>
                <a:cxn ang="0">
                  <a:pos x="172" y="690"/>
                </a:cxn>
                <a:cxn ang="0">
                  <a:pos x="134" y="619"/>
                </a:cxn>
                <a:cxn ang="0">
                  <a:pos x="67" y="641"/>
                </a:cxn>
                <a:cxn ang="0">
                  <a:pos x="7" y="622"/>
                </a:cxn>
                <a:cxn ang="0">
                  <a:pos x="48" y="547"/>
                </a:cxn>
                <a:cxn ang="0">
                  <a:pos x="30" y="480"/>
                </a:cxn>
                <a:cxn ang="0">
                  <a:pos x="71" y="435"/>
                </a:cxn>
                <a:cxn ang="0">
                  <a:pos x="112" y="405"/>
                </a:cxn>
                <a:cxn ang="0">
                  <a:pos x="164" y="278"/>
                </a:cxn>
                <a:cxn ang="0">
                  <a:pos x="164" y="240"/>
                </a:cxn>
                <a:cxn ang="0">
                  <a:pos x="157" y="218"/>
                </a:cxn>
                <a:cxn ang="0">
                  <a:pos x="108" y="195"/>
                </a:cxn>
                <a:cxn ang="0">
                  <a:pos x="108" y="169"/>
                </a:cxn>
                <a:cxn ang="0">
                  <a:pos x="224" y="154"/>
                </a:cxn>
                <a:cxn ang="0">
                  <a:pos x="254" y="113"/>
                </a:cxn>
                <a:cxn ang="0">
                  <a:pos x="273" y="42"/>
                </a:cxn>
                <a:cxn ang="0">
                  <a:pos x="266" y="4"/>
                </a:cxn>
                <a:cxn ang="0">
                  <a:pos x="438" y="27"/>
                </a:cxn>
                <a:cxn ang="0">
                  <a:pos x="524" y="0"/>
                </a:cxn>
                <a:cxn ang="0">
                  <a:pos x="543" y="68"/>
                </a:cxn>
                <a:cxn ang="0">
                  <a:pos x="576" y="105"/>
                </a:cxn>
                <a:cxn ang="0">
                  <a:pos x="591" y="184"/>
                </a:cxn>
                <a:cxn ang="0">
                  <a:pos x="696" y="300"/>
                </a:cxn>
                <a:cxn ang="0">
                  <a:pos x="741" y="341"/>
                </a:cxn>
                <a:cxn ang="0">
                  <a:pos x="872" y="338"/>
                </a:cxn>
                <a:cxn ang="0">
                  <a:pos x="951" y="293"/>
                </a:cxn>
                <a:cxn ang="0">
                  <a:pos x="1022" y="233"/>
                </a:cxn>
                <a:cxn ang="0">
                  <a:pos x="1086" y="173"/>
                </a:cxn>
                <a:cxn ang="0">
                  <a:pos x="1138" y="184"/>
                </a:cxn>
                <a:cxn ang="0">
                  <a:pos x="1202" y="225"/>
                </a:cxn>
                <a:cxn ang="0">
                  <a:pos x="1299" y="180"/>
                </a:cxn>
                <a:cxn ang="0">
                  <a:pos x="1356" y="131"/>
                </a:cxn>
                <a:cxn ang="0">
                  <a:pos x="1494" y="154"/>
                </a:cxn>
                <a:cxn ang="0">
                  <a:pos x="1554" y="210"/>
                </a:cxn>
                <a:cxn ang="0">
                  <a:pos x="1580" y="375"/>
                </a:cxn>
                <a:cxn ang="0">
                  <a:pos x="1494" y="435"/>
                </a:cxn>
                <a:cxn ang="0">
                  <a:pos x="1487" y="514"/>
                </a:cxn>
                <a:cxn ang="0">
                  <a:pos x="1520" y="570"/>
                </a:cxn>
                <a:cxn ang="0">
                  <a:pos x="1487" y="607"/>
                </a:cxn>
                <a:cxn ang="0">
                  <a:pos x="1464" y="637"/>
                </a:cxn>
              </a:cxnLst>
              <a:rect l="0" t="0" r="r" b="b"/>
              <a:pathLst>
                <a:path w="1580" h="1019">
                  <a:moveTo>
                    <a:pt x="1378" y="761"/>
                  </a:moveTo>
                  <a:lnTo>
                    <a:pt x="1378" y="761"/>
                  </a:lnTo>
                  <a:lnTo>
                    <a:pt x="1359" y="761"/>
                  </a:lnTo>
                  <a:lnTo>
                    <a:pt x="1318" y="765"/>
                  </a:lnTo>
                  <a:lnTo>
                    <a:pt x="1296" y="768"/>
                  </a:lnTo>
                  <a:lnTo>
                    <a:pt x="1269" y="776"/>
                  </a:lnTo>
                  <a:lnTo>
                    <a:pt x="1247" y="787"/>
                  </a:lnTo>
                  <a:lnTo>
                    <a:pt x="1224" y="802"/>
                  </a:lnTo>
                  <a:lnTo>
                    <a:pt x="1224" y="802"/>
                  </a:lnTo>
                  <a:lnTo>
                    <a:pt x="1195" y="832"/>
                  </a:lnTo>
                  <a:lnTo>
                    <a:pt x="1172" y="847"/>
                  </a:lnTo>
                  <a:lnTo>
                    <a:pt x="1157" y="851"/>
                  </a:lnTo>
                  <a:lnTo>
                    <a:pt x="1135" y="851"/>
                  </a:lnTo>
                  <a:lnTo>
                    <a:pt x="1135" y="851"/>
                  </a:lnTo>
                  <a:lnTo>
                    <a:pt x="1135" y="851"/>
                  </a:lnTo>
                  <a:lnTo>
                    <a:pt x="1116" y="851"/>
                  </a:lnTo>
                  <a:lnTo>
                    <a:pt x="1093" y="858"/>
                  </a:lnTo>
                  <a:lnTo>
                    <a:pt x="1071" y="870"/>
                  </a:lnTo>
                  <a:lnTo>
                    <a:pt x="1048" y="885"/>
                  </a:lnTo>
                  <a:lnTo>
                    <a:pt x="1011" y="911"/>
                  </a:lnTo>
                  <a:lnTo>
                    <a:pt x="996" y="926"/>
                  </a:lnTo>
                  <a:lnTo>
                    <a:pt x="936" y="956"/>
                  </a:lnTo>
                  <a:lnTo>
                    <a:pt x="936" y="956"/>
                  </a:lnTo>
                  <a:lnTo>
                    <a:pt x="917" y="967"/>
                  </a:lnTo>
                  <a:lnTo>
                    <a:pt x="902" y="974"/>
                  </a:lnTo>
                  <a:lnTo>
                    <a:pt x="884" y="978"/>
                  </a:lnTo>
                  <a:lnTo>
                    <a:pt x="865" y="974"/>
                  </a:lnTo>
                  <a:lnTo>
                    <a:pt x="839" y="967"/>
                  </a:lnTo>
                  <a:lnTo>
                    <a:pt x="827" y="959"/>
                  </a:lnTo>
                  <a:lnTo>
                    <a:pt x="827" y="959"/>
                  </a:lnTo>
                  <a:lnTo>
                    <a:pt x="794" y="952"/>
                  </a:lnTo>
                  <a:lnTo>
                    <a:pt x="738" y="930"/>
                  </a:lnTo>
                  <a:lnTo>
                    <a:pt x="738" y="930"/>
                  </a:lnTo>
                  <a:lnTo>
                    <a:pt x="711" y="918"/>
                  </a:lnTo>
                  <a:lnTo>
                    <a:pt x="696" y="915"/>
                  </a:lnTo>
                  <a:lnTo>
                    <a:pt x="681" y="915"/>
                  </a:lnTo>
                  <a:lnTo>
                    <a:pt x="670" y="915"/>
                  </a:lnTo>
                  <a:lnTo>
                    <a:pt x="666" y="918"/>
                  </a:lnTo>
                  <a:lnTo>
                    <a:pt x="663" y="926"/>
                  </a:lnTo>
                  <a:lnTo>
                    <a:pt x="659" y="941"/>
                  </a:lnTo>
                  <a:lnTo>
                    <a:pt x="666" y="967"/>
                  </a:lnTo>
                  <a:lnTo>
                    <a:pt x="666" y="967"/>
                  </a:lnTo>
                  <a:lnTo>
                    <a:pt x="674" y="993"/>
                  </a:lnTo>
                  <a:lnTo>
                    <a:pt x="674" y="1008"/>
                  </a:lnTo>
                  <a:lnTo>
                    <a:pt x="663" y="1016"/>
                  </a:lnTo>
                  <a:lnTo>
                    <a:pt x="651" y="1019"/>
                  </a:lnTo>
                  <a:lnTo>
                    <a:pt x="640" y="1019"/>
                  </a:lnTo>
                  <a:lnTo>
                    <a:pt x="625" y="1016"/>
                  </a:lnTo>
                  <a:lnTo>
                    <a:pt x="614" y="1008"/>
                  </a:lnTo>
                  <a:lnTo>
                    <a:pt x="546" y="986"/>
                  </a:lnTo>
                  <a:lnTo>
                    <a:pt x="468" y="959"/>
                  </a:lnTo>
                  <a:lnTo>
                    <a:pt x="468" y="959"/>
                  </a:lnTo>
                  <a:lnTo>
                    <a:pt x="457" y="956"/>
                  </a:lnTo>
                  <a:lnTo>
                    <a:pt x="445" y="948"/>
                  </a:lnTo>
                  <a:lnTo>
                    <a:pt x="430" y="937"/>
                  </a:lnTo>
                  <a:lnTo>
                    <a:pt x="423" y="922"/>
                  </a:lnTo>
                  <a:lnTo>
                    <a:pt x="415" y="903"/>
                  </a:lnTo>
                  <a:lnTo>
                    <a:pt x="419" y="877"/>
                  </a:lnTo>
                  <a:lnTo>
                    <a:pt x="430" y="840"/>
                  </a:lnTo>
                  <a:lnTo>
                    <a:pt x="430" y="840"/>
                  </a:lnTo>
                  <a:lnTo>
                    <a:pt x="434" y="836"/>
                  </a:lnTo>
                  <a:lnTo>
                    <a:pt x="438" y="821"/>
                  </a:lnTo>
                  <a:lnTo>
                    <a:pt x="434" y="810"/>
                  </a:lnTo>
                  <a:lnTo>
                    <a:pt x="430" y="798"/>
                  </a:lnTo>
                  <a:lnTo>
                    <a:pt x="419" y="787"/>
                  </a:lnTo>
                  <a:lnTo>
                    <a:pt x="400" y="776"/>
                  </a:lnTo>
                  <a:lnTo>
                    <a:pt x="400" y="712"/>
                  </a:lnTo>
                  <a:lnTo>
                    <a:pt x="400" y="712"/>
                  </a:lnTo>
                  <a:lnTo>
                    <a:pt x="400" y="708"/>
                  </a:lnTo>
                  <a:lnTo>
                    <a:pt x="393" y="705"/>
                  </a:lnTo>
                  <a:lnTo>
                    <a:pt x="385" y="705"/>
                  </a:lnTo>
                  <a:lnTo>
                    <a:pt x="378" y="708"/>
                  </a:lnTo>
                  <a:lnTo>
                    <a:pt x="363" y="716"/>
                  </a:lnTo>
                  <a:lnTo>
                    <a:pt x="344" y="727"/>
                  </a:lnTo>
                  <a:lnTo>
                    <a:pt x="344" y="727"/>
                  </a:lnTo>
                  <a:lnTo>
                    <a:pt x="333" y="731"/>
                  </a:lnTo>
                  <a:lnTo>
                    <a:pt x="299" y="735"/>
                  </a:lnTo>
                  <a:lnTo>
                    <a:pt x="299" y="735"/>
                  </a:lnTo>
                  <a:lnTo>
                    <a:pt x="295" y="750"/>
                  </a:lnTo>
                  <a:lnTo>
                    <a:pt x="288" y="768"/>
                  </a:lnTo>
                  <a:lnTo>
                    <a:pt x="284" y="776"/>
                  </a:lnTo>
                  <a:lnTo>
                    <a:pt x="277" y="776"/>
                  </a:lnTo>
                  <a:lnTo>
                    <a:pt x="269" y="768"/>
                  </a:lnTo>
                  <a:lnTo>
                    <a:pt x="262" y="746"/>
                  </a:lnTo>
                  <a:lnTo>
                    <a:pt x="262" y="746"/>
                  </a:lnTo>
                  <a:lnTo>
                    <a:pt x="258" y="738"/>
                  </a:lnTo>
                  <a:lnTo>
                    <a:pt x="254" y="723"/>
                  </a:lnTo>
                  <a:lnTo>
                    <a:pt x="247" y="716"/>
                  </a:lnTo>
                  <a:lnTo>
                    <a:pt x="236" y="708"/>
                  </a:lnTo>
                  <a:lnTo>
                    <a:pt x="224" y="705"/>
                  </a:lnTo>
                  <a:lnTo>
                    <a:pt x="206" y="705"/>
                  </a:lnTo>
                  <a:lnTo>
                    <a:pt x="206" y="705"/>
                  </a:lnTo>
                  <a:lnTo>
                    <a:pt x="202" y="705"/>
                  </a:lnTo>
                  <a:lnTo>
                    <a:pt x="187" y="701"/>
                  </a:lnTo>
                  <a:lnTo>
                    <a:pt x="179" y="697"/>
                  </a:lnTo>
                  <a:lnTo>
                    <a:pt x="172" y="690"/>
                  </a:lnTo>
                  <a:lnTo>
                    <a:pt x="164" y="678"/>
                  </a:lnTo>
                  <a:lnTo>
                    <a:pt x="161" y="660"/>
                  </a:lnTo>
                  <a:lnTo>
                    <a:pt x="161" y="660"/>
                  </a:lnTo>
                  <a:lnTo>
                    <a:pt x="153" y="645"/>
                  </a:lnTo>
                  <a:lnTo>
                    <a:pt x="146" y="630"/>
                  </a:lnTo>
                  <a:lnTo>
                    <a:pt x="134" y="619"/>
                  </a:lnTo>
                  <a:lnTo>
                    <a:pt x="123" y="615"/>
                  </a:lnTo>
                  <a:lnTo>
                    <a:pt x="108" y="615"/>
                  </a:lnTo>
                  <a:lnTo>
                    <a:pt x="93" y="619"/>
                  </a:lnTo>
                  <a:lnTo>
                    <a:pt x="78" y="626"/>
                  </a:lnTo>
                  <a:lnTo>
                    <a:pt x="67" y="641"/>
                  </a:lnTo>
                  <a:lnTo>
                    <a:pt x="67" y="641"/>
                  </a:lnTo>
                  <a:lnTo>
                    <a:pt x="41" y="648"/>
                  </a:lnTo>
                  <a:lnTo>
                    <a:pt x="18" y="648"/>
                  </a:lnTo>
                  <a:lnTo>
                    <a:pt x="0" y="648"/>
                  </a:lnTo>
                  <a:lnTo>
                    <a:pt x="0" y="645"/>
                  </a:lnTo>
                  <a:lnTo>
                    <a:pt x="0" y="645"/>
                  </a:lnTo>
                  <a:lnTo>
                    <a:pt x="7" y="622"/>
                  </a:lnTo>
                  <a:lnTo>
                    <a:pt x="15" y="604"/>
                  </a:lnTo>
                  <a:lnTo>
                    <a:pt x="18" y="581"/>
                  </a:lnTo>
                  <a:lnTo>
                    <a:pt x="18" y="581"/>
                  </a:lnTo>
                  <a:lnTo>
                    <a:pt x="30" y="570"/>
                  </a:lnTo>
                  <a:lnTo>
                    <a:pt x="41" y="559"/>
                  </a:lnTo>
                  <a:lnTo>
                    <a:pt x="48" y="547"/>
                  </a:lnTo>
                  <a:lnTo>
                    <a:pt x="48" y="536"/>
                  </a:lnTo>
                  <a:lnTo>
                    <a:pt x="48" y="525"/>
                  </a:lnTo>
                  <a:lnTo>
                    <a:pt x="41" y="510"/>
                  </a:lnTo>
                  <a:lnTo>
                    <a:pt x="41" y="510"/>
                  </a:lnTo>
                  <a:lnTo>
                    <a:pt x="33" y="495"/>
                  </a:lnTo>
                  <a:lnTo>
                    <a:pt x="30" y="480"/>
                  </a:lnTo>
                  <a:lnTo>
                    <a:pt x="30" y="469"/>
                  </a:lnTo>
                  <a:lnTo>
                    <a:pt x="33" y="461"/>
                  </a:lnTo>
                  <a:lnTo>
                    <a:pt x="41" y="450"/>
                  </a:lnTo>
                  <a:lnTo>
                    <a:pt x="48" y="446"/>
                  </a:lnTo>
                  <a:lnTo>
                    <a:pt x="59" y="439"/>
                  </a:lnTo>
                  <a:lnTo>
                    <a:pt x="71" y="435"/>
                  </a:lnTo>
                  <a:lnTo>
                    <a:pt x="71" y="435"/>
                  </a:lnTo>
                  <a:lnTo>
                    <a:pt x="93" y="427"/>
                  </a:lnTo>
                  <a:lnTo>
                    <a:pt x="108" y="420"/>
                  </a:lnTo>
                  <a:lnTo>
                    <a:pt x="112" y="409"/>
                  </a:lnTo>
                  <a:lnTo>
                    <a:pt x="112" y="405"/>
                  </a:lnTo>
                  <a:lnTo>
                    <a:pt x="112" y="405"/>
                  </a:lnTo>
                  <a:lnTo>
                    <a:pt x="112" y="390"/>
                  </a:lnTo>
                  <a:lnTo>
                    <a:pt x="119" y="353"/>
                  </a:lnTo>
                  <a:lnTo>
                    <a:pt x="127" y="330"/>
                  </a:lnTo>
                  <a:lnTo>
                    <a:pt x="134" y="308"/>
                  </a:lnTo>
                  <a:lnTo>
                    <a:pt x="146" y="289"/>
                  </a:lnTo>
                  <a:lnTo>
                    <a:pt x="164" y="278"/>
                  </a:lnTo>
                  <a:lnTo>
                    <a:pt x="164" y="278"/>
                  </a:lnTo>
                  <a:lnTo>
                    <a:pt x="179" y="266"/>
                  </a:lnTo>
                  <a:lnTo>
                    <a:pt x="183" y="259"/>
                  </a:lnTo>
                  <a:lnTo>
                    <a:pt x="183" y="251"/>
                  </a:lnTo>
                  <a:lnTo>
                    <a:pt x="179" y="248"/>
                  </a:lnTo>
                  <a:lnTo>
                    <a:pt x="164" y="240"/>
                  </a:lnTo>
                  <a:lnTo>
                    <a:pt x="157" y="236"/>
                  </a:lnTo>
                  <a:lnTo>
                    <a:pt x="157" y="236"/>
                  </a:lnTo>
                  <a:lnTo>
                    <a:pt x="161" y="233"/>
                  </a:lnTo>
                  <a:lnTo>
                    <a:pt x="161" y="225"/>
                  </a:lnTo>
                  <a:lnTo>
                    <a:pt x="161" y="221"/>
                  </a:lnTo>
                  <a:lnTo>
                    <a:pt x="157" y="218"/>
                  </a:lnTo>
                  <a:lnTo>
                    <a:pt x="149" y="214"/>
                  </a:lnTo>
                  <a:lnTo>
                    <a:pt x="142" y="210"/>
                  </a:lnTo>
                  <a:lnTo>
                    <a:pt x="142" y="210"/>
                  </a:lnTo>
                  <a:lnTo>
                    <a:pt x="123" y="206"/>
                  </a:lnTo>
                  <a:lnTo>
                    <a:pt x="112" y="203"/>
                  </a:lnTo>
                  <a:lnTo>
                    <a:pt x="108" y="195"/>
                  </a:lnTo>
                  <a:lnTo>
                    <a:pt x="108" y="191"/>
                  </a:lnTo>
                  <a:lnTo>
                    <a:pt x="108" y="191"/>
                  </a:lnTo>
                  <a:lnTo>
                    <a:pt x="97" y="184"/>
                  </a:lnTo>
                  <a:lnTo>
                    <a:pt x="97" y="180"/>
                  </a:lnTo>
                  <a:lnTo>
                    <a:pt x="101" y="176"/>
                  </a:lnTo>
                  <a:lnTo>
                    <a:pt x="108" y="169"/>
                  </a:lnTo>
                  <a:lnTo>
                    <a:pt x="127" y="165"/>
                  </a:lnTo>
                  <a:lnTo>
                    <a:pt x="164" y="165"/>
                  </a:lnTo>
                  <a:lnTo>
                    <a:pt x="202" y="161"/>
                  </a:lnTo>
                  <a:lnTo>
                    <a:pt x="202" y="161"/>
                  </a:lnTo>
                  <a:lnTo>
                    <a:pt x="217" y="161"/>
                  </a:lnTo>
                  <a:lnTo>
                    <a:pt x="224" y="154"/>
                  </a:lnTo>
                  <a:lnTo>
                    <a:pt x="232" y="146"/>
                  </a:lnTo>
                  <a:lnTo>
                    <a:pt x="236" y="139"/>
                  </a:lnTo>
                  <a:lnTo>
                    <a:pt x="239" y="12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54" y="113"/>
                  </a:lnTo>
                  <a:lnTo>
                    <a:pt x="266" y="105"/>
                  </a:lnTo>
                  <a:lnTo>
                    <a:pt x="273" y="94"/>
                  </a:lnTo>
                  <a:lnTo>
                    <a:pt x="277" y="79"/>
                  </a:lnTo>
                  <a:lnTo>
                    <a:pt x="280" y="57"/>
                  </a:lnTo>
                  <a:lnTo>
                    <a:pt x="280" y="45"/>
                  </a:lnTo>
                  <a:lnTo>
                    <a:pt x="273" y="42"/>
                  </a:lnTo>
                  <a:lnTo>
                    <a:pt x="273" y="42"/>
                  </a:lnTo>
                  <a:lnTo>
                    <a:pt x="258" y="30"/>
                  </a:lnTo>
                  <a:lnTo>
                    <a:pt x="251" y="19"/>
                  </a:lnTo>
                  <a:lnTo>
                    <a:pt x="254" y="15"/>
                  </a:lnTo>
                  <a:lnTo>
                    <a:pt x="254" y="12"/>
                  </a:lnTo>
                  <a:lnTo>
                    <a:pt x="266" y="4"/>
                  </a:lnTo>
                  <a:lnTo>
                    <a:pt x="288" y="0"/>
                  </a:lnTo>
                  <a:lnTo>
                    <a:pt x="318" y="0"/>
                  </a:lnTo>
                  <a:lnTo>
                    <a:pt x="355" y="4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38" y="27"/>
                  </a:lnTo>
                  <a:lnTo>
                    <a:pt x="464" y="30"/>
                  </a:lnTo>
                  <a:lnTo>
                    <a:pt x="487" y="30"/>
                  </a:lnTo>
                  <a:lnTo>
                    <a:pt x="502" y="27"/>
                  </a:lnTo>
                  <a:lnTo>
                    <a:pt x="513" y="19"/>
                  </a:lnTo>
                  <a:lnTo>
                    <a:pt x="516" y="15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8" y="4"/>
                  </a:lnTo>
                  <a:lnTo>
                    <a:pt x="535" y="12"/>
                  </a:lnTo>
                  <a:lnTo>
                    <a:pt x="539" y="30"/>
                  </a:lnTo>
                  <a:lnTo>
                    <a:pt x="543" y="68"/>
                  </a:lnTo>
                  <a:lnTo>
                    <a:pt x="543" y="68"/>
                  </a:lnTo>
                  <a:lnTo>
                    <a:pt x="543" y="71"/>
                  </a:lnTo>
                  <a:lnTo>
                    <a:pt x="546" y="83"/>
                  </a:lnTo>
                  <a:lnTo>
                    <a:pt x="558" y="94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80" y="116"/>
                  </a:lnTo>
                  <a:lnTo>
                    <a:pt x="584" y="135"/>
                  </a:lnTo>
                  <a:lnTo>
                    <a:pt x="580" y="161"/>
                  </a:lnTo>
                  <a:lnTo>
                    <a:pt x="580" y="161"/>
                  </a:lnTo>
                  <a:lnTo>
                    <a:pt x="584" y="169"/>
                  </a:lnTo>
                  <a:lnTo>
                    <a:pt x="591" y="184"/>
                  </a:lnTo>
                  <a:lnTo>
                    <a:pt x="610" y="203"/>
                  </a:lnTo>
                  <a:lnTo>
                    <a:pt x="640" y="225"/>
                  </a:lnTo>
                  <a:lnTo>
                    <a:pt x="640" y="225"/>
                  </a:lnTo>
                  <a:lnTo>
                    <a:pt x="666" y="255"/>
                  </a:lnTo>
                  <a:lnTo>
                    <a:pt x="689" y="285"/>
                  </a:lnTo>
                  <a:lnTo>
                    <a:pt x="696" y="300"/>
                  </a:lnTo>
                  <a:lnTo>
                    <a:pt x="696" y="315"/>
                  </a:lnTo>
                  <a:lnTo>
                    <a:pt x="696" y="315"/>
                  </a:lnTo>
                  <a:lnTo>
                    <a:pt x="700" y="323"/>
                  </a:lnTo>
                  <a:lnTo>
                    <a:pt x="715" y="334"/>
                  </a:lnTo>
                  <a:lnTo>
                    <a:pt x="726" y="341"/>
                  </a:lnTo>
                  <a:lnTo>
                    <a:pt x="741" y="341"/>
                  </a:lnTo>
                  <a:lnTo>
                    <a:pt x="756" y="341"/>
                  </a:lnTo>
                  <a:lnTo>
                    <a:pt x="775" y="338"/>
                  </a:lnTo>
                  <a:lnTo>
                    <a:pt x="775" y="338"/>
                  </a:lnTo>
                  <a:lnTo>
                    <a:pt x="809" y="334"/>
                  </a:lnTo>
                  <a:lnTo>
                    <a:pt x="842" y="334"/>
                  </a:lnTo>
                  <a:lnTo>
                    <a:pt x="872" y="338"/>
                  </a:lnTo>
                  <a:lnTo>
                    <a:pt x="872" y="338"/>
                  </a:lnTo>
                  <a:lnTo>
                    <a:pt x="891" y="330"/>
                  </a:lnTo>
                  <a:lnTo>
                    <a:pt x="910" y="323"/>
                  </a:lnTo>
                  <a:lnTo>
                    <a:pt x="925" y="308"/>
                  </a:lnTo>
                  <a:lnTo>
                    <a:pt x="925" y="308"/>
                  </a:lnTo>
                  <a:lnTo>
                    <a:pt x="951" y="293"/>
                  </a:lnTo>
                  <a:lnTo>
                    <a:pt x="973" y="281"/>
                  </a:lnTo>
                  <a:lnTo>
                    <a:pt x="992" y="278"/>
                  </a:lnTo>
                  <a:lnTo>
                    <a:pt x="992" y="278"/>
                  </a:lnTo>
                  <a:lnTo>
                    <a:pt x="1003" y="266"/>
                  </a:lnTo>
                  <a:lnTo>
                    <a:pt x="1015" y="251"/>
                  </a:lnTo>
                  <a:lnTo>
                    <a:pt x="1022" y="233"/>
                  </a:lnTo>
                  <a:lnTo>
                    <a:pt x="1022" y="233"/>
                  </a:lnTo>
                  <a:lnTo>
                    <a:pt x="1026" y="221"/>
                  </a:lnTo>
                  <a:lnTo>
                    <a:pt x="1033" y="210"/>
                  </a:lnTo>
                  <a:lnTo>
                    <a:pt x="1052" y="191"/>
                  </a:lnTo>
                  <a:lnTo>
                    <a:pt x="1075" y="176"/>
                  </a:lnTo>
                  <a:lnTo>
                    <a:pt x="1086" y="173"/>
                  </a:lnTo>
                  <a:lnTo>
                    <a:pt x="1097" y="173"/>
                  </a:lnTo>
                  <a:lnTo>
                    <a:pt x="1097" y="173"/>
                  </a:lnTo>
                  <a:lnTo>
                    <a:pt x="1116" y="173"/>
                  </a:lnTo>
                  <a:lnTo>
                    <a:pt x="1131" y="176"/>
                  </a:lnTo>
                  <a:lnTo>
                    <a:pt x="1138" y="184"/>
                  </a:lnTo>
                  <a:lnTo>
                    <a:pt x="1138" y="184"/>
                  </a:lnTo>
                  <a:lnTo>
                    <a:pt x="1142" y="195"/>
                  </a:lnTo>
                  <a:lnTo>
                    <a:pt x="1150" y="203"/>
                  </a:lnTo>
                  <a:lnTo>
                    <a:pt x="1157" y="214"/>
                  </a:lnTo>
                  <a:lnTo>
                    <a:pt x="1168" y="221"/>
                  </a:lnTo>
                  <a:lnTo>
                    <a:pt x="1183" y="229"/>
                  </a:lnTo>
                  <a:lnTo>
                    <a:pt x="1202" y="225"/>
                  </a:lnTo>
                  <a:lnTo>
                    <a:pt x="1224" y="218"/>
                  </a:lnTo>
                  <a:lnTo>
                    <a:pt x="1224" y="218"/>
                  </a:lnTo>
                  <a:lnTo>
                    <a:pt x="1262" y="195"/>
                  </a:lnTo>
                  <a:lnTo>
                    <a:pt x="1284" y="184"/>
                  </a:lnTo>
                  <a:lnTo>
                    <a:pt x="1296" y="180"/>
                  </a:lnTo>
                  <a:lnTo>
                    <a:pt x="1299" y="180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29" y="158"/>
                  </a:lnTo>
                  <a:lnTo>
                    <a:pt x="1341" y="143"/>
                  </a:lnTo>
                  <a:lnTo>
                    <a:pt x="1356" y="131"/>
                  </a:lnTo>
                  <a:lnTo>
                    <a:pt x="1356" y="131"/>
                  </a:lnTo>
                  <a:lnTo>
                    <a:pt x="1371" y="128"/>
                  </a:lnTo>
                  <a:lnTo>
                    <a:pt x="1386" y="124"/>
                  </a:lnTo>
                  <a:lnTo>
                    <a:pt x="1397" y="124"/>
                  </a:lnTo>
                  <a:lnTo>
                    <a:pt x="1397" y="124"/>
                  </a:lnTo>
                  <a:lnTo>
                    <a:pt x="1442" y="135"/>
                  </a:lnTo>
                  <a:lnTo>
                    <a:pt x="1494" y="154"/>
                  </a:lnTo>
                  <a:lnTo>
                    <a:pt x="1520" y="165"/>
                  </a:lnTo>
                  <a:lnTo>
                    <a:pt x="1539" y="176"/>
                  </a:lnTo>
                  <a:lnTo>
                    <a:pt x="1550" y="191"/>
                  </a:lnTo>
                  <a:lnTo>
                    <a:pt x="1554" y="203"/>
                  </a:lnTo>
                  <a:lnTo>
                    <a:pt x="1554" y="210"/>
                  </a:lnTo>
                  <a:lnTo>
                    <a:pt x="1554" y="210"/>
                  </a:lnTo>
                  <a:lnTo>
                    <a:pt x="1554" y="251"/>
                  </a:lnTo>
                  <a:lnTo>
                    <a:pt x="1558" y="304"/>
                  </a:lnTo>
                  <a:lnTo>
                    <a:pt x="1569" y="345"/>
                  </a:lnTo>
                  <a:lnTo>
                    <a:pt x="1573" y="360"/>
                  </a:lnTo>
                  <a:lnTo>
                    <a:pt x="1580" y="371"/>
                  </a:lnTo>
                  <a:lnTo>
                    <a:pt x="1580" y="375"/>
                  </a:lnTo>
                  <a:lnTo>
                    <a:pt x="1580" y="375"/>
                  </a:lnTo>
                  <a:lnTo>
                    <a:pt x="1554" y="379"/>
                  </a:lnTo>
                  <a:lnTo>
                    <a:pt x="1539" y="379"/>
                  </a:lnTo>
                  <a:lnTo>
                    <a:pt x="1539" y="379"/>
                  </a:lnTo>
                  <a:lnTo>
                    <a:pt x="1532" y="390"/>
                  </a:lnTo>
                  <a:lnTo>
                    <a:pt x="1494" y="435"/>
                  </a:lnTo>
                  <a:lnTo>
                    <a:pt x="1494" y="435"/>
                  </a:lnTo>
                  <a:lnTo>
                    <a:pt x="1483" y="450"/>
                  </a:lnTo>
                  <a:lnTo>
                    <a:pt x="1479" y="465"/>
                  </a:lnTo>
                  <a:lnTo>
                    <a:pt x="1475" y="480"/>
                  </a:lnTo>
                  <a:lnTo>
                    <a:pt x="1479" y="491"/>
                  </a:lnTo>
                  <a:lnTo>
                    <a:pt x="1487" y="514"/>
                  </a:lnTo>
                  <a:lnTo>
                    <a:pt x="1490" y="521"/>
                  </a:lnTo>
                  <a:lnTo>
                    <a:pt x="1490" y="521"/>
                  </a:lnTo>
                  <a:lnTo>
                    <a:pt x="1505" y="532"/>
                  </a:lnTo>
                  <a:lnTo>
                    <a:pt x="1513" y="544"/>
                  </a:lnTo>
                  <a:lnTo>
                    <a:pt x="1517" y="559"/>
                  </a:lnTo>
                  <a:lnTo>
                    <a:pt x="1520" y="570"/>
                  </a:lnTo>
                  <a:lnTo>
                    <a:pt x="1520" y="592"/>
                  </a:lnTo>
                  <a:lnTo>
                    <a:pt x="1517" y="600"/>
                  </a:lnTo>
                  <a:lnTo>
                    <a:pt x="1517" y="600"/>
                  </a:lnTo>
                  <a:lnTo>
                    <a:pt x="1505" y="600"/>
                  </a:lnTo>
                  <a:lnTo>
                    <a:pt x="1494" y="604"/>
                  </a:lnTo>
                  <a:lnTo>
                    <a:pt x="1487" y="607"/>
                  </a:lnTo>
                  <a:lnTo>
                    <a:pt x="1483" y="615"/>
                  </a:lnTo>
                  <a:lnTo>
                    <a:pt x="1479" y="626"/>
                  </a:lnTo>
                  <a:lnTo>
                    <a:pt x="1479" y="634"/>
                  </a:lnTo>
                  <a:lnTo>
                    <a:pt x="1479" y="634"/>
                  </a:lnTo>
                  <a:lnTo>
                    <a:pt x="1472" y="634"/>
                  </a:lnTo>
                  <a:lnTo>
                    <a:pt x="1464" y="637"/>
                  </a:lnTo>
                  <a:lnTo>
                    <a:pt x="1453" y="648"/>
                  </a:lnTo>
                  <a:lnTo>
                    <a:pt x="1445" y="671"/>
                  </a:lnTo>
                  <a:lnTo>
                    <a:pt x="1401" y="678"/>
                  </a:lnTo>
                  <a:lnTo>
                    <a:pt x="1382" y="731"/>
                  </a:lnTo>
                  <a:lnTo>
                    <a:pt x="1378" y="761"/>
                  </a:lnTo>
                </a:path>
              </a:pathLst>
            </a:custGeom>
            <a:noFill/>
            <a:ln w="2381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5" name="Freeform 25"/>
            <p:cNvSpPr>
              <a:spLocks/>
            </p:cNvSpPr>
            <p:nvPr/>
          </p:nvSpPr>
          <p:spPr bwMode="auto">
            <a:xfrm>
              <a:off x="3500" y="498"/>
              <a:ext cx="82" cy="83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45"/>
                </a:cxn>
                <a:cxn ang="0">
                  <a:pos x="23" y="57"/>
                </a:cxn>
                <a:cxn ang="0">
                  <a:pos x="15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30" y="68"/>
                </a:cxn>
                <a:cxn ang="0">
                  <a:pos x="38" y="60"/>
                </a:cxn>
                <a:cxn ang="0">
                  <a:pos x="41" y="53"/>
                </a:cxn>
                <a:cxn ang="0">
                  <a:pos x="41" y="53"/>
                </a:cxn>
                <a:cxn ang="0">
                  <a:pos x="49" y="60"/>
                </a:cxn>
                <a:cxn ang="0">
                  <a:pos x="53" y="68"/>
                </a:cxn>
                <a:cxn ang="0">
                  <a:pos x="64" y="75"/>
                </a:cxn>
                <a:cxn ang="0">
                  <a:pos x="75" y="83"/>
                </a:cxn>
                <a:cxn ang="0">
                  <a:pos x="75" y="83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67" y="64"/>
                </a:cxn>
                <a:cxn ang="0">
                  <a:pos x="60" y="57"/>
                </a:cxn>
                <a:cxn ang="0">
                  <a:pos x="53" y="45"/>
                </a:cxn>
                <a:cxn ang="0">
                  <a:pos x="49" y="34"/>
                </a:cxn>
                <a:cxn ang="0">
                  <a:pos x="79" y="34"/>
                </a:cxn>
                <a:cxn ang="0">
                  <a:pos x="79" y="23"/>
                </a:cxn>
                <a:cxn ang="0">
                  <a:pos x="49" y="23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1" y="0"/>
                </a:cxn>
                <a:cxn ang="0">
                  <a:pos x="34" y="0"/>
                </a:cxn>
                <a:cxn ang="0">
                  <a:pos x="34" y="23"/>
                </a:cxn>
                <a:cxn ang="0">
                  <a:pos x="4" y="23"/>
                </a:cxn>
                <a:cxn ang="0">
                  <a:pos x="4" y="34"/>
                </a:cxn>
                <a:cxn ang="0">
                  <a:pos x="34" y="34"/>
                </a:cxn>
                <a:cxn ang="0">
                  <a:pos x="34" y="34"/>
                </a:cxn>
              </a:cxnLst>
              <a:rect l="0" t="0" r="r" b="b"/>
              <a:pathLst>
                <a:path w="82" h="83">
                  <a:moveTo>
                    <a:pt x="34" y="34"/>
                  </a:moveTo>
                  <a:lnTo>
                    <a:pt x="34" y="34"/>
                  </a:lnTo>
                  <a:lnTo>
                    <a:pt x="30" y="45"/>
                  </a:lnTo>
                  <a:lnTo>
                    <a:pt x="23" y="57"/>
                  </a:lnTo>
                  <a:lnTo>
                    <a:pt x="15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30" y="68"/>
                  </a:lnTo>
                  <a:lnTo>
                    <a:pt x="38" y="60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9" y="60"/>
                  </a:lnTo>
                  <a:lnTo>
                    <a:pt x="53" y="68"/>
                  </a:lnTo>
                  <a:lnTo>
                    <a:pt x="64" y="75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67" y="64"/>
                  </a:lnTo>
                  <a:lnTo>
                    <a:pt x="60" y="57"/>
                  </a:lnTo>
                  <a:lnTo>
                    <a:pt x="53" y="45"/>
                  </a:lnTo>
                  <a:lnTo>
                    <a:pt x="49" y="34"/>
                  </a:lnTo>
                  <a:lnTo>
                    <a:pt x="79" y="34"/>
                  </a:lnTo>
                  <a:lnTo>
                    <a:pt x="79" y="23"/>
                  </a:lnTo>
                  <a:lnTo>
                    <a:pt x="49" y="23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34" y="23"/>
                  </a:lnTo>
                  <a:lnTo>
                    <a:pt x="4" y="23"/>
                  </a:lnTo>
                  <a:lnTo>
                    <a:pt x="4" y="34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6" name="Freeform 26"/>
            <p:cNvSpPr>
              <a:spLocks noEditPoints="1"/>
            </p:cNvSpPr>
            <p:nvPr/>
          </p:nvSpPr>
          <p:spPr bwMode="auto">
            <a:xfrm>
              <a:off x="3597" y="502"/>
              <a:ext cx="68" cy="79"/>
            </a:xfrm>
            <a:custGeom>
              <a:avLst/>
              <a:gdLst/>
              <a:ahLst/>
              <a:cxnLst>
                <a:cxn ang="0">
                  <a:pos x="57" y="64"/>
                </a:cxn>
                <a:cxn ang="0">
                  <a:pos x="57" y="64"/>
                </a:cxn>
                <a:cxn ang="0">
                  <a:pos x="57" y="68"/>
                </a:cxn>
                <a:cxn ang="0">
                  <a:pos x="45" y="68"/>
                </a:cxn>
                <a:cxn ang="0">
                  <a:pos x="45" y="68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64" y="75"/>
                </a:cxn>
                <a:cxn ang="0">
                  <a:pos x="68" y="71"/>
                </a:cxn>
                <a:cxn ang="0">
                  <a:pos x="68" y="68"/>
                </a:cxn>
                <a:cxn ang="0">
                  <a:pos x="68" y="0"/>
                </a:cxn>
                <a:cxn ang="0">
                  <a:pos x="0" y="0"/>
                </a:cxn>
                <a:cxn ang="0">
                  <a:pos x="0" y="79"/>
                </a:cxn>
                <a:cxn ang="0">
                  <a:pos x="12" y="79"/>
                </a:cxn>
                <a:cxn ang="0">
                  <a:pos x="12" y="8"/>
                </a:cxn>
                <a:cxn ang="0">
                  <a:pos x="57" y="8"/>
                </a:cxn>
                <a:cxn ang="0">
                  <a:pos x="57" y="64"/>
                </a:cxn>
                <a:cxn ang="0">
                  <a:pos x="57" y="64"/>
                </a:cxn>
                <a:cxn ang="0">
                  <a:pos x="15" y="15"/>
                </a:cxn>
                <a:cxn ang="0">
                  <a:pos x="15" y="26"/>
                </a:cxn>
                <a:cxn ang="0">
                  <a:pos x="53" y="26"/>
                </a:cxn>
                <a:cxn ang="0">
                  <a:pos x="53" y="15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27" y="64"/>
                </a:cxn>
                <a:cxn ang="0">
                  <a:pos x="27" y="56"/>
                </a:cxn>
                <a:cxn ang="0">
                  <a:pos x="42" y="56"/>
                </a:cxn>
                <a:cxn ang="0">
                  <a:pos x="42" y="60"/>
                </a:cxn>
                <a:cxn ang="0">
                  <a:pos x="49" y="60"/>
                </a:cxn>
                <a:cxn ang="0">
                  <a:pos x="49" y="30"/>
                </a:cxn>
                <a:cxn ang="0">
                  <a:pos x="19" y="30"/>
                </a:cxn>
                <a:cxn ang="0">
                  <a:pos x="19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42" y="41"/>
                </a:cxn>
                <a:cxn ang="0">
                  <a:pos x="42" y="49"/>
                </a:cxn>
                <a:cxn ang="0">
                  <a:pos x="27" y="49"/>
                </a:cxn>
                <a:cxn ang="0">
                  <a:pos x="27" y="41"/>
                </a:cxn>
                <a:cxn ang="0">
                  <a:pos x="42" y="41"/>
                </a:cxn>
                <a:cxn ang="0">
                  <a:pos x="42" y="41"/>
                </a:cxn>
              </a:cxnLst>
              <a:rect l="0" t="0" r="r" b="b"/>
              <a:pathLst>
                <a:path w="68" h="79">
                  <a:moveTo>
                    <a:pt x="57" y="64"/>
                  </a:moveTo>
                  <a:lnTo>
                    <a:pt x="57" y="64"/>
                  </a:lnTo>
                  <a:lnTo>
                    <a:pt x="57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64" y="75"/>
                  </a:lnTo>
                  <a:lnTo>
                    <a:pt x="68" y="71"/>
                  </a:lnTo>
                  <a:lnTo>
                    <a:pt x="68" y="68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12" y="79"/>
                  </a:lnTo>
                  <a:lnTo>
                    <a:pt x="12" y="8"/>
                  </a:lnTo>
                  <a:lnTo>
                    <a:pt x="57" y="8"/>
                  </a:lnTo>
                  <a:lnTo>
                    <a:pt x="57" y="64"/>
                  </a:lnTo>
                  <a:lnTo>
                    <a:pt x="57" y="64"/>
                  </a:lnTo>
                  <a:close/>
                  <a:moveTo>
                    <a:pt x="15" y="15"/>
                  </a:moveTo>
                  <a:lnTo>
                    <a:pt x="15" y="26"/>
                  </a:lnTo>
                  <a:lnTo>
                    <a:pt x="53" y="26"/>
                  </a:lnTo>
                  <a:lnTo>
                    <a:pt x="53" y="15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27" y="64"/>
                  </a:moveTo>
                  <a:lnTo>
                    <a:pt x="27" y="56"/>
                  </a:lnTo>
                  <a:lnTo>
                    <a:pt x="42" y="56"/>
                  </a:lnTo>
                  <a:lnTo>
                    <a:pt x="42" y="60"/>
                  </a:lnTo>
                  <a:lnTo>
                    <a:pt x="49" y="60"/>
                  </a:lnTo>
                  <a:lnTo>
                    <a:pt x="49" y="30"/>
                  </a:lnTo>
                  <a:lnTo>
                    <a:pt x="19" y="30"/>
                  </a:lnTo>
                  <a:lnTo>
                    <a:pt x="19" y="64"/>
                  </a:lnTo>
                  <a:lnTo>
                    <a:pt x="27" y="64"/>
                  </a:lnTo>
                  <a:lnTo>
                    <a:pt x="27" y="64"/>
                  </a:lnTo>
                  <a:close/>
                  <a:moveTo>
                    <a:pt x="42" y="41"/>
                  </a:moveTo>
                  <a:lnTo>
                    <a:pt x="42" y="49"/>
                  </a:lnTo>
                  <a:lnTo>
                    <a:pt x="27" y="49"/>
                  </a:lnTo>
                  <a:lnTo>
                    <a:pt x="27" y="41"/>
                  </a:lnTo>
                  <a:lnTo>
                    <a:pt x="42" y="41"/>
                  </a:lnTo>
                  <a:lnTo>
                    <a:pt x="42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7" name="Freeform 27"/>
            <p:cNvSpPr>
              <a:spLocks/>
            </p:cNvSpPr>
            <p:nvPr/>
          </p:nvSpPr>
          <p:spPr bwMode="auto">
            <a:xfrm>
              <a:off x="3684" y="498"/>
              <a:ext cx="78" cy="83"/>
            </a:xfrm>
            <a:custGeom>
              <a:avLst/>
              <a:gdLst/>
              <a:ahLst/>
              <a:cxnLst>
                <a:cxn ang="0">
                  <a:pos x="45" y="12"/>
                </a:cxn>
                <a:cxn ang="0">
                  <a:pos x="45" y="1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3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3" y="23"/>
                </a:cxn>
                <a:cxn ang="0">
                  <a:pos x="33" y="34"/>
                </a:cxn>
                <a:cxn ang="0">
                  <a:pos x="11" y="34"/>
                </a:cxn>
                <a:cxn ang="0">
                  <a:pos x="11" y="72"/>
                </a:cxn>
                <a:cxn ang="0">
                  <a:pos x="22" y="72"/>
                </a:cxn>
                <a:cxn ang="0">
                  <a:pos x="22" y="42"/>
                </a:cxn>
                <a:cxn ang="0">
                  <a:pos x="33" y="42"/>
                </a:cxn>
                <a:cxn ang="0">
                  <a:pos x="33" y="83"/>
                </a:cxn>
                <a:cxn ang="0">
                  <a:pos x="45" y="83"/>
                </a:cxn>
                <a:cxn ang="0">
                  <a:pos x="45" y="42"/>
                </a:cxn>
                <a:cxn ang="0">
                  <a:pos x="56" y="4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6" y="64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48" y="75"/>
                </a:cxn>
                <a:cxn ang="0">
                  <a:pos x="48" y="75"/>
                </a:cxn>
                <a:cxn ang="0">
                  <a:pos x="63" y="72"/>
                </a:cxn>
                <a:cxn ang="0">
                  <a:pos x="67" y="72"/>
                </a:cxn>
                <a:cxn ang="0">
                  <a:pos x="67" y="68"/>
                </a:cxn>
                <a:cxn ang="0">
                  <a:pos x="67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8" y="23"/>
                </a:cxn>
                <a:cxn ang="0">
                  <a:pos x="78" y="12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45" y="12"/>
                </a:cxn>
                <a:cxn ang="0">
                  <a:pos x="45" y="12"/>
                </a:cxn>
                <a:cxn ang="0">
                  <a:pos x="45" y="12"/>
                </a:cxn>
              </a:cxnLst>
              <a:rect l="0" t="0" r="r" b="b"/>
              <a:pathLst>
                <a:path w="78" h="83">
                  <a:moveTo>
                    <a:pt x="45" y="12"/>
                  </a:moveTo>
                  <a:lnTo>
                    <a:pt x="45" y="1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3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3" y="23"/>
                  </a:lnTo>
                  <a:lnTo>
                    <a:pt x="33" y="34"/>
                  </a:lnTo>
                  <a:lnTo>
                    <a:pt x="11" y="34"/>
                  </a:lnTo>
                  <a:lnTo>
                    <a:pt x="11" y="72"/>
                  </a:lnTo>
                  <a:lnTo>
                    <a:pt x="22" y="72"/>
                  </a:lnTo>
                  <a:lnTo>
                    <a:pt x="22" y="42"/>
                  </a:lnTo>
                  <a:lnTo>
                    <a:pt x="33" y="42"/>
                  </a:lnTo>
                  <a:lnTo>
                    <a:pt x="33" y="83"/>
                  </a:lnTo>
                  <a:lnTo>
                    <a:pt x="45" y="83"/>
                  </a:lnTo>
                  <a:lnTo>
                    <a:pt x="45" y="42"/>
                  </a:lnTo>
                  <a:lnTo>
                    <a:pt x="56" y="42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63" y="72"/>
                  </a:lnTo>
                  <a:lnTo>
                    <a:pt x="67" y="72"/>
                  </a:lnTo>
                  <a:lnTo>
                    <a:pt x="67" y="68"/>
                  </a:lnTo>
                  <a:lnTo>
                    <a:pt x="67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8" y="23"/>
                  </a:lnTo>
                  <a:lnTo>
                    <a:pt x="7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8" name="Freeform 28"/>
            <p:cNvSpPr>
              <a:spLocks noEditPoints="1"/>
            </p:cNvSpPr>
            <p:nvPr/>
          </p:nvSpPr>
          <p:spPr bwMode="auto">
            <a:xfrm>
              <a:off x="3092" y="839"/>
              <a:ext cx="82" cy="79"/>
            </a:xfrm>
            <a:custGeom>
              <a:avLst/>
              <a:gdLst/>
              <a:ahLst/>
              <a:cxnLst>
                <a:cxn ang="0">
                  <a:pos x="18" y="23"/>
                </a:cxn>
                <a:cxn ang="0">
                  <a:pos x="18" y="34"/>
                </a:cxn>
                <a:cxn ang="0">
                  <a:pos x="15" y="34"/>
                </a:cxn>
                <a:cxn ang="0">
                  <a:pos x="15" y="26"/>
                </a:cxn>
                <a:cxn ang="0">
                  <a:pos x="18" y="26"/>
                </a:cxn>
                <a:cxn ang="0">
                  <a:pos x="7" y="26"/>
                </a:cxn>
                <a:cxn ang="0">
                  <a:pos x="18" y="41"/>
                </a:cxn>
                <a:cxn ang="0">
                  <a:pos x="11" y="45"/>
                </a:cxn>
                <a:cxn ang="0">
                  <a:pos x="4" y="53"/>
                </a:cxn>
                <a:cxn ang="0">
                  <a:pos x="7" y="56"/>
                </a:cxn>
                <a:cxn ang="0">
                  <a:pos x="11" y="60"/>
                </a:cxn>
                <a:cxn ang="0">
                  <a:pos x="11" y="64"/>
                </a:cxn>
                <a:cxn ang="0">
                  <a:pos x="37" y="71"/>
                </a:cxn>
                <a:cxn ang="0">
                  <a:pos x="4" y="79"/>
                </a:cxn>
                <a:cxn ang="0">
                  <a:pos x="82" y="71"/>
                </a:cxn>
                <a:cxn ang="0">
                  <a:pos x="48" y="64"/>
                </a:cxn>
                <a:cxn ang="0">
                  <a:pos x="75" y="56"/>
                </a:cxn>
                <a:cxn ang="0">
                  <a:pos x="48" y="53"/>
                </a:cxn>
                <a:cxn ang="0">
                  <a:pos x="56" y="41"/>
                </a:cxn>
                <a:cxn ang="0">
                  <a:pos x="67" y="45"/>
                </a:cxn>
                <a:cxn ang="0">
                  <a:pos x="63" y="45"/>
                </a:cxn>
                <a:cxn ang="0">
                  <a:pos x="60" y="45"/>
                </a:cxn>
                <a:cxn ang="0">
                  <a:pos x="63" y="53"/>
                </a:cxn>
                <a:cxn ang="0">
                  <a:pos x="78" y="53"/>
                </a:cxn>
                <a:cxn ang="0">
                  <a:pos x="78" y="4"/>
                </a:cxn>
                <a:cxn ang="0">
                  <a:pos x="48" y="26"/>
                </a:cxn>
                <a:cxn ang="0">
                  <a:pos x="45" y="41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37" y="53"/>
                </a:cxn>
                <a:cxn ang="0">
                  <a:pos x="15" y="56"/>
                </a:cxn>
                <a:cxn ang="0">
                  <a:pos x="22" y="53"/>
                </a:cxn>
                <a:cxn ang="0">
                  <a:pos x="33" y="41"/>
                </a:cxn>
                <a:cxn ang="0">
                  <a:pos x="41" y="45"/>
                </a:cxn>
                <a:cxn ang="0">
                  <a:pos x="41" y="30"/>
                </a:cxn>
                <a:cxn ang="0">
                  <a:pos x="45" y="26"/>
                </a:cxn>
                <a:cxn ang="0">
                  <a:pos x="45" y="26"/>
                </a:cxn>
                <a:cxn ang="0">
                  <a:pos x="33" y="26"/>
                </a:cxn>
                <a:cxn ang="0">
                  <a:pos x="30" y="34"/>
                </a:cxn>
                <a:cxn ang="0">
                  <a:pos x="30" y="23"/>
                </a:cxn>
                <a:cxn ang="0">
                  <a:pos x="45" y="12"/>
                </a:cxn>
                <a:cxn ang="0">
                  <a:pos x="37" y="12"/>
                </a:cxn>
                <a:cxn ang="0">
                  <a:pos x="41" y="8"/>
                </a:cxn>
                <a:cxn ang="0">
                  <a:pos x="45" y="8"/>
                </a:cxn>
                <a:cxn ang="0">
                  <a:pos x="33" y="0"/>
                </a:cxn>
                <a:cxn ang="0">
                  <a:pos x="18" y="12"/>
                </a:cxn>
                <a:cxn ang="0">
                  <a:pos x="26" y="12"/>
                </a:cxn>
                <a:cxn ang="0">
                  <a:pos x="18" y="0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5" y="12"/>
                </a:cxn>
                <a:cxn ang="0">
                  <a:pos x="0" y="23"/>
                </a:cxn>
                <a:cxn ang="0">
                  <a:pos x="67" y="15"/>
                </a:cxn>
                <a:cxn ang="0">
                  <a:pos x="56" y="19"/>
                </a:cxn>
                <a:cxn ang="0">
                  <a:pos x="67" y="15"/>
                </a:cxn>
                <a:cxn ang="0">
                  <a:pos x="56" y="26"/>
                </a:cxn>
                <a:cxn ang="0">
                  <a:pos x="67" y="34"/>
                </a:cxn>
                <a:cxn ang="0">
                  <a:pos x="56" y="34"/>
                </a:cxn>
                <a:cxn ang="0">
                  <a:pos x="56" y="26"/>
                </a:cxn>
              </a:cxnLst>
              <a:rect l="0" t="0" r="r" b="b"/>
              <a:pathLst>
                <a:path w="82" h="79">
                  <a:moveTo>
                    <a:pt x="0" y="23"/>
                  </a:moveTo>
                  <a:lnTo>
                    <a:pt x="18" y="23"/>
                  </a:lnTo>
                  <a:lnTo>
                    <a:pt x="18" y="23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7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1" y="45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4"/>
                  </a:lnTo>
                  <a:lnTo>
                    <a:pt x="37" y="64"/>
                  </a:lnTo>
                  <a:lnTo>
                    <a:pt x="37" y="71"/>
                  </a:lnTo>
                  <a:lnTo>
                    <a:pt x="4" y="71"/>
                  </a:lnTo>
                  <a:lnTo>
                    <a:pt x="4" y="79"/>
                  </a:lnTo>
                  <a:lnTo>
                    <a:pt x="82" y="79"/>
                  </a:lnTo>
                  <a:lnTo>
                    <a:pt x="82" y="71"/>
                  </a:lnTo>
                  <a:lnTo>
                    <a:pt x="48" y="71"/>
                  </a:lnTo>
                  <a:lnTo>
                    <a:pt x="48" y="64"/>
                  </a:lnTo>
                  <a:lnTo>
                    <a:pt x="75" y="64"/>
                  </a:lnTo>
                  <a:lnTo>
                    <a:pt x="75" y="56"/>
                  </a:lnTo>
                  <a:lnTo>
                    <a:pt x="48" y="56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6" y="41"/>
                  </a:lnTo>
                  <a:lnTo>
                    <a:pt x="67" y="41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75" y="53"/>
                  </a:lnTo>
                  <a:lnTo>
                    <a:pt x="78" y="53"/>
                  </a:lnTo>
                  <a:lnTo>
                    <a:pt x="78" y="49"/>
                  </a:lnTo>
                  <a:lnTo>
                    <a:pt x="78" y="4"/>
                  </a:lnTo>
                  <a:lnTo>
                    <a:pt x="48" y="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5" y="41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5" y="53"/>
                  </a:lnTo>
                  <a:lnTo>
                    <a:pt x="37" y="53"/>
                  </a:lnTo>
                  <a:lnTo>
                    <a:pt x="37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22" y="53"/>
                  </a:lnTo>
                  <a:lnTo>
                    <a:pt x="30" y="41"/>
                  </a:lnTo>
                  <a:lnTo>
                    <a:pt x="33" y="41"/>
                  </a:lnTo>
                  <a:lnTo>
                    <a:pt x="33" y="45"/>
                  </a:lnTo>
                  <a:lnTo>
                    <a:pt x="41" y="45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37" y="26"/>
                  </a:lnTo>
                  <a:lnTo>
                    <a:pt x="33" y="26"/>
                  </a:lnTo>
                  <a:lnTo>
                    <a:pt x="33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23"/>
                  </a:lnTo>
                  <a:lnTo>
                    <a:pt x="45" y="23"/>
                  </a:lnTo>
                  <a:lnTo>
                    <a:pt x="45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6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5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67" y="15"/>
                  </a:moveTo>
                  <a:lnTo>
                    <a:pt x="67" y="19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67" y="15"/>
                  </a:lnTo>
                  <a:lnTo>
                    <a:pt x="67" y="15"/>
                  </a:lnTo>
                  <a:close/>
                  <a:moveTo>
                    <a:pt x="56" y="26"/>
                  </a:moveTo>
                  <a:lnTo>
                    <a:pt x="67" y="26"/>
                  </a:lnTo>
                  <a:lnTo>
                    <a:pt x="67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09" name="Freeform 29"/>
            <p:cNvSpPr>
              <a:spLocks noEditPoints="1"/>
            </p:cNvSpPr>
            <p:nvPr/>
          </p:nvSpPr>
          <p:spPr bwMode="auto">
            <a:xfrm>
              <a:off x="3182" y="839"/>
              <a:ext cx="78" cy="83"/>
            </a:xfrm>
            <a:custGeom>
              <a:avLst/>
              <a:gdLst/>
              <a:ahLst/>
              <a:cxnLst>
                <a:cxn ang="0">
                  <a:pos x="60" y="23"/>
                </a:cxn>
                <a:cxn ang="0">
                  <a:pos x="52" y="1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1" y="8"/>
                </a:cxn>
                <a:cxn ang="0">
                  <a:pos x="41" y="41"/>
                </a:cxn>
                <a:cxn ang="0">
                  <a:pos x="37" y="23"/>
                </a:cxn>
                <a:cxn ang="0">
                  <a:pos x="30" y="8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26" y="4"/>
                </a:cxn>
                <a:cxn ang="0">
                  <a:pos x="18" y="4"/>
                </a:cxn>
                <a:cxn ang="0">
                  <a:pos x="18" y="45"/>
                </a:cxn>
                <a:cxn ang="0">
                  <a:pos x="15" y="64"/>
                </a:cxn>
                <a:cxn ang="0">
                  <a:pos x="0" y="75"/>
                </a:cxn>
                <a:cxn ang="0">
                  <a:pos x="11" y="79"/>
                </a:cxn>
                <a:cxn ang="0">
                  <a:pos x="22" y="71"/>
                </a:cxn>
                <a:cxn ang="0">
                  <a:pos x="26" y="64"/>
                </a:cxn>
                <a:cxn ang="0">
                  <a:pos x="30" y="26"/>
                </a:cxn>
                <a:cxn ang="0">
                  <a:pos x="33" y="49"/>
                </a:cxn>
                <a:cxn ang="0">
                  <a:pos x="37" y="49"/>
                </a:cxn>
                <a:cxn ang="0">
                  <a:pos x="41" y="49"/>
                </a:cxn>
                <a:cxn ang="0">
                  <a:pos x="52" y="79"/>
                </a:cxn>
                <a:cxn ang="0">
                  <a:pos x="52" y="26"/>
                </a:cxn>
                <a:cxn ang="0">
                  <a:pos x="56" y="53"/>
                </a:cxn>
                <a:cxn ang="0">
                  <a:pos x="63" y="83"/>
                </a:cxn>
                <a:cxn ang="0">
                  <a:pos x="75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75" y="0"/>
                </a:cxn>
                <a:cxn ang="0">
                  <a:pos x="63" y="0"/>
                </a:cxn>
                <a:cxn ang="0">
                  <a:pos x="63" y="41"/>
                </a:cxn>
                <a:cxn ang="0">
                  <a:pos x="60" y="23"/>
                </a:cxn>
                <a:cxn ang="0">
                  <a:pos x="15" y="38"/>
                </a:cxn>
                <a:cxn ang="0">
                  <a:pos x="15" y="23"/>
                </a:cxn>
                <a:cxn ang="0">
                  <a:pos x="7" y="23"/>
                </a:cxn>
                <a:cxn ang="0">
                  <a:pos x="7" y="26"/>
                </a:cxn>
                <a:cxn ang="0">
                  <a:pos x="3" y="49"/>
                </a:cxn>
                <a:cxn ang="0">
                  <a:pos x="11" y="53"/>
                </a:cxn>
                <a:cxn ang="0">
                  <a:pos x="15" y="38"/>
                </a:cxn>
                <a:cxn ang="0">
                  <a:pos x="15" y="38"/>
                </a:cxn>
              </a:cxnLst>
              <a:rect l="0" t="0" r="r" b="b"/>
              <a:pathLst>
                <a:path w="78" h="83">
                  <a:moveTo>
                    <a:pt x="60" y="23"/>
                  </a:moveTo>
                  <a:lnTo>
                    <a:pt x="60" y="23"/>
                  </a:lnTo>
                  <a:lnTo>
                    <a:pt x="52" y="23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1" y="8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0" y="2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8" y="4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56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7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0" y="45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1" y="49"/>
                  </a:lnTo>
                  <a:lnTo>
                    <a:pt x="41" y="79"/>
                  </a:lnTo>
                  <a:lnTo>
                    <a:pt x="52" y="7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63" y="49"/>
                  </a:lnTo>
                  <a:lnTo>
                    <a:pt x="63" y="83"/>
                  </a:lnTo>
                  <a:lnTo>
                    <a:pt x="75" y="83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3" y="0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close/>
                  <a:moveTo>
                    <a:pt x="15" y="38"/>
                  </a:moveTo>
                  <a:lnTo>
                    <a:pt x="15" y="38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0" name="Freeform 30"/>
            <p:cNvSpPr>
              <a:spLocks/>
            </p:cNvSpPr>
            <p:nvPr/>
          </p:nvSpPr>
          <p:spPr bwMode="auto">
            <a:xfrm>
              <a:off x="3275" y="839"/>
              <a:ext cx="79" cy="83"/>
            </a:xfrm>
            <a:custGeom>
              <a:avLst/>
              <a:gdLst/>
              <a:ahLst/>
              <a:cxnLst>
                <a:cxn ang="0">
                  <a:pos x="45" y="12"/>
                </a:cxn>
                <a:cxn ang="0">
                  <a:pos x="45" y="1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8" y="34"/>
                </a:cxn>
                <a:cxn ang="0">
                  <a:pos x="8" y="75"/>
                </a:cxn>
                <a:cxn ang="0">
                  <a:pos x="23" y="75"/>
                </a:cxn>
                <a:cxn ang="0">
                  <a:pos x="23" y="41"/>
                </a:cxn>
                <a:cxn ang="0">
                  <a:pos x="34" y="41"/>
                </a:cxn>
                <a:cxn ang="0">
                  <a:pos x="34" y="83"/>
                </a:cxn>
                <a:cxn ang="0">
                  <a:pos x="45" y="83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3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49" y="75"/>
                </a:cxn>
                <a:cxn ang="0">
                  <a:pos x="49" y="75"/>
                </a:cxn>
                <a:cxn ang="0">
                  <a:pos x="64" y="71"/>
                </a:cxn>
                <a:cxn ang="0">
                  <a:pos x="68" y="71"/>
                </a:cxn>
                <a:cxn ang="0">
                  <a:pos x="68" y="68"/>
                </a:cxn>
                <a:cxn ang="0">
                  <a:pos x="68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5"/>
                </a:cxn>
                <a:cxn ang="0">
                  <a:pos x="38" y="15"/>
                </a:cxn>
                <a:cxn ang="0">
                  <a:pos x="38" y="15"/>
                </a:cxn>
                <a:cxn ang="0">
                  <a:pos x="45" y="12"/>
                </a:cxn>
                <a:cxn ang="0">
                  <a:pos x="45" y="12"/>
                </a:cxn>
                <a:cxn ang="0">
                  <a:pos x="45" y="12"/>
                </a:cxn>
              </a:cxnLst>
              <a:rect l="0" t="0" r="r" b="b"/>
              <a:pathLst>
                <a:path w="79" h="83">
                  <a:moveTo>
                    <a:pt x="45" y="12"/>
                  </a:moveTo>
                  <a:lnTo>
                    <a:pt x="45" y="1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8" y="34"/>
                  </a:lnTo>
                  <a:lnTo>
                    <a:pt x="8" y="75"/>
                  </a:lnTo>
                  <a:lnTo>
                    <a:pt x="23" y="75"/>
                  </a:lnTo>
                  <a:lnTo>
                    <a:pt x="23" y="41"/>
                  </a:lnTo>
                  <a:lnTo>
                    <a:pt x="34" y="41"/>
                  </a:lnTo>
                  <a:lnTo>
                    <a:pt x="34" y="83"/>
                  </a:lnTo>
                  <a:lnTo>
                    <a:pt x="45" y="83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3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64" y="71"/>
                  </a:lnTo>
                  <a:lnTo>
                    <a:pt x="68" y="71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1" name="Freeform 31"/>
            <p:cNvSpPr>
              <a:spLocks noEditPoints="1"/>
            </p:cNvSpPr>
            <p:nvPr/>
          </p:nvSpPr>
          <p:spPr bwMode="auto">
            <a:xfrm>
              <a:off x="2983" y="1495"/>
              <a:ext cx="83" cy="82"/>
            </a:xfrm>
            <a:custGeom>
              <a:avLst/>
              <a:gdLst/>
              <a:ahLst/>
              <a:cxnLst>
                <a:cxn ang="0">
                  <a:pos x="8" y="45"/>
                </a:cxn>
                <a:cxn ang="0">
                  <a:pos x="15" y="22"/>
                </a:cxn>
                <a:cxn ang="0">
                  <a:pos x="8" y="19"/>
                </a:cxn>
                <a:cxn ang="0">
                  <a:pos x="4" y="19"/>
                </a:cxn>
                <a:cxn ang="0">
                  <a:pos x="0" y="45"/>
                </a:cxn>
                <a:cxn ang="0">
                  <a:pos x="8" y="45"/>
                </a:cxn>
                <a:cxn ang="0">
                  <a:pos x="30" y="37"/>
                </a:cxn>
                <a:cxn ang="0">
                  <a:pos x="34" y="37"/>
                </a:cxn>
                <a:cxn ang="0">
                  <a:pos x="38" y="34"/>
                </a:cxn>
                <a:cxn ang="0">
                  <a:pos x="38" y="41"/>
                </a:cxn>
                <a:cxn ang="0">
                  <a:pos x="30" y="67"/>
                </a:cxn>
                <a:cxn ang="0">
                  <a:pos x="26" y="75"/>
                </a:cxn>
                <a:cxn ang="0">
                  <a:pos x="34" y="82"/>
                </a:cxn>
                <a:cxn ang="0">
                  <a:pos x="49" y="45"/>
                </a:cxn>
                <a:cxn ang="0">
                  <a:pos x="60" y="37"/>
                </a:cxn>
                <a:cxn ang="0">
                  <a:pos x="71" y="82"/>
                </a:cxn>
                <a:cxn ang="0">
                  <a:pos x="83" y="37"/>
                </a:cxn>
                <a:cxn ang="0">
                  <a:pos x="49" y="26"/>
                </a:cxn>
                <a:cxn ang="0">
                  <a:pos x="49" y="15"/>
                </a:cxn>
                <a:cxn ang="0">
                  <a:pos x="79" y="15"/>
                </a:cxn>
                <a:cxn ang="0">
                  <a:pos x="83" y="11"/>
                </a:cxn>
                <a:cxn ang="0">
                  <a:pos x="75" y="4"/>
                </a:cxn>
                <a:cxn ang="0">
                  <a:pos x="71" y="0"/>
                </a:cxn>
                <a:cxn ang="0">
                  <a:pos x="56" y="4"/>
                </a:cxn>
                <a:cxn ang="0">
                  <a:pos x="38" y="30"/>
                </a:cxn>
                <a:cxn ang="0">
                  <a:pos x="34" y="15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7"/>
                </a:cxn>
                <a:cxn ang="0">
                  <a:pos x="26" y="4"/>
                </a:cxn>
                <a:cxn ang="0">
                  <a:pos x="23" y="4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15" y="0"/>
                </a:cxn>
                <a:cxn ang="0">
                  <a:pos x="23" y="82"/>
                </a:cxn>
                <a:cxn ang="0">
                  <a:pos x="23" y="26"/>
                </a:cxn>
                <a:cxn ang="0">
                  <a:pos x="30" y="37"/>
                </a:cxn>
              </a:cxnLst>
              <a:rect l="0" t="0" r="r" b="b"/>
              <a:pathLst>
                <a:path w="83" h="82">
                  <a:moveTo>
                    <a:pt x="8" y="45"/>
                  </a:moveTo>
                  <a:lnTo>
                    <a:pt x="8" y="45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close/>
                  <a:moveTo>
                    <a:pt x="30" y="37"/>
                  </a:moveTo>
                  <a:lnTo>
                    <a:pt x="30" y="37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8" y="34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4" y="60"/>
                  </a:lnTo>
                  <a:lnTo>
                    <a:pt x="30" y="67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45" y="64"/>
                  </a:lnTo>
                  <a:lnTo>
                    <a:pt x="49" y="45"/>
                  </a:lnTo>
                  <a:lnTo>
                    <a:pt x="49" y="37"/>
                  </a:lnTo>
                  <a:lnTo>
                    <a:pt x="60" y="37"/>
                  </a:lnTo>
                  <a:lnTo>
                    <a:pt x="60" y="82"/>
                  </a:lnTo>
                  <a:lnTo>
                    <a:pt x="71" y="82"/>
                  </a:lnTo>
                  <a:lnTo>
                    <a:pt x="71" y="37"/>
                  </a:lnTo>
                  <a:lnTo>
                    <a:pt x="83" y="37"/>
                  </a:lnTo>
                  <a:lnTo>
                    <a:pt x="83" y="26"/>
                  </a:lnTo>
                  <a:lnTo>
                    <a:pt x="49" y="26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56" y="4"/>
                  </a:lnTo>
                  <a:lnTo>
                    <a:pt x="38" y="7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2" name="Freeform 32"/>
            <p:cNvSpPr>
              <a:spLocks noEditPoints="1"/>
            </p:cNvSpPr>
            <p:nvPr/>
          </p:nvSpPr>
          <p:spPr bwMode="auto">
            <a:xfrm>
              <a:off x="3073" y="1499"/>
              <a:ext cx="75" cy="78"/>
            </a:xfrm>
            <a:custGeom>
              <a:avLst/>
              <a:gdLst/>
              <a:ahLst/>
              <a:cxnLst>
                <a:cxn ang="0">
                  <a:pos x="60" y="18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  <a:cxn ang="0">
                  <a:pos x="49" y="3"/>
                </a:cxn>
                <a:cxn ang="0">
                  <a:pos x="41" y="3"/>
                </a:cxn>
                <a:cxn ang="0">
                  <a:pos x="41" y="37"/>
                </a:cxn>
                <a:cxn ang="0">
                  <a:pos x="37" y="18"/>
                </a:cxn>
                <a:cxn ang="0">
                  <a:pos x="26" y="7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19" y="41"/>
                </a:cxn>
                <a:cxn ang="0">
                  <a:pos x="11" y="60"/>
                </a:cxn>
                <a:cxn ang="0">
                  <a:pos x="0" y="71"/>
                </a:cxn>
                <a:cxn ang="0">
                  <a:pos x="11" y="78"/>
                </a:cxn>
                <a:cxn ang="0">
                  <a:pos x="19" y="67"/>
                </a:cxn>
                <a:cxn ang="0">
                  <a:pos x="26" y="60"/>
                </a:cxn>
                <a:cxn ang="0">
                  <a:pos x="26" y="26"/>
                </a:cxn>
                <a:cxn ang="0">
                  <a:pos x="30" y="48"/>
                </a:cxn>
                <a:cxn ang="0">
                  <a:pos x="37" y="45"/>
                </a:cxn>
                <a:cxn ang="0">
                  <a:pos x="41" y="45"/>
                </a:cxn>
                <a:cxn ang="0">
                  <a:pos x="52" y="75"/>
                </a:cxn>
                <a:cxn ang="0">
                  <a:pos x="52" y="22"/>
                </a:cxn>
                <a:cxn ang="0">
                  <a:pos x="56" y="48"/>
                </a:cxn>
                <a:cxn ang="0">
                  <a:pos x="64" y="78"/>
                </a:cxn>
                <a:cxn ang="0">
                  <a:pos x="75" y="3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64" y="0"/>
                </a:cxn>
                <a:cxn ang="0">
                  <a:pos x="64" y="37"/>
                </a:cxn>
                <a:cxn ang="0">
                  <a:pos x="60" y="18"/>
                </a:cxn>
                <a:cxn ang="0">
                  <a:pos x="11" y="37"/>
                </a:cxn>
                <a:cxn ang="0">
                  <a:pos x="15" y="18"/>
                </a:cxn>
                <a:cxn ang="0">
                  <a:pos x="8" y="18"/>
                </a:cxn>
                <a:cxn ang="0">
                  <a:pos x="8" y="22"/>
                </a:cxn>
                <a:cxn ang="0">
                  <a:pos x="0" y="45"/>
                </a:cxn>
                <a:cxn ang="0">
                  <a:pos x="11" y="48"/>
                </a:cxn>
                <a:cxn ang="0">
                  <a:pos x="11" y="37"/>
                </a:cxn>
                <a:cxn ang="0">
                  <a:pos x="11" y="37"/>
                </a:cxn>
              </a:cxnLst>
              <a:rect l="0" t="0" r="r" b="b"/>
              <a:pathLst>
                <a:path w="75" h="78">
                  <a:moveTo>
                    <a:pt x="60" y="18"/>
                  </a:moveTo>
                  <a:lnTo>
                    <a:pt x="60" y="18"/>
                  </a:lnTo>
                  <a:lnTo>
                    <a:pt x="52" y="18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1" y="3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26" y="18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5" y="52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9" y="67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41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1" y="45"/>
                  </a:lnTo>
                  <a:lnTo>
                    <a:pt x="41" y="75"/>
                  </a:lnTo>
                  <a:lnTo>
                    <a:pt x="52" y="75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4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3" name="Freeform 33"/>
            <p:cNvSpPr>
              <a:spLocks/>
            </p:cNvSpPr>
            <p:nvPr/>
          </p:nvSpPr>
          <p:spPr bwMode="auto">
            <a:xfrm>
              <a:off x="3163" y="1495"/>
              <a:ext cx="82" cy="82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7" y="15"/>
                </a:cxn>
                <a:cxn ang="0">
                  <a:pos x="0" y="15"/>
                </a:cxn>
                <a:cxn ang="0">
                  <a:pos x="0" y="26"/>
                </a:cxn>
                <a:cxn ang="0">
                  <a:pos x="34" y="26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5"/>
                </a:cxn>
                <a:cxn ang="0">
                  <a:pos x="22" y="75"/>
                </a:cxn>
                <a:cxn ang="0">
                  <a:pos x="22" y="45"/>
                </a:cxn>
                <a:cxn ang="0">
                  <a:pos x="34" y="45"/>
                </a:cxn>
                <a:cxn ang="0">
                  <a:pos x="34" y="82"/>
                </a:cxn>
                <a:cxn ang="0">
                  <a:pos x="49" y="82"/>
                </a:cxn>
                <a:cxn ang="0">
                  <a:pos x="49" y="45"/>
                </a:cxn>
                <a:cxn ang="0">
                  <a:pos x="60" y="45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6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2" y="75"/>
                </a:cxn>
                <a:cxn ang="0">
                  <a:pos x="52" y="75"/>
                </a:cxn>
                <a:cxn ang="0">
                  <a:pos x="67" y="75"/>
                </a:cxn>
                <a:cxn ang="0">
                  <a:pos x="71" y="71"/>
                </a:cxn>
                <a:cxn ang="0">
                  <a:pos x="71" y="67"/>
                </a:cxn>
                <a:cxn ang="0">
                  <a:pos x="71" y="34"/>
                </a:cxn>
                <a:cxn ang="0">
                  <a:pos x="49" y="34"/>
                </a:cxn>
                <a:cxn ang="0">
                  <a:pos x="49" y="26"/>
                </a:cxn>
                <a:cxn ang="0">
                  <a:pos x="82" y="26"/>
                </a:cxn>
                <a:cxn ang="0">
                  <a:pos x="82" y="15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82" h="82">
                  <a:moveTo>
                    <a:pt x="49" y="11"/>
                  </a:moveTo>
                  <a:lnTo>
                    <a:pt x="49" y="11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7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5"/>
                  </a:lnTo>
                  <a:lnTo>
                    <a:pt x="22" y="75"/>
                  </a:lnTo>
                  <a:lnTo>
                    <a:pt x="22" y="45"/>
                  </a:lnTo>
                  <a:lnTo>
                    <a:pt x="34" y="45"/>
                  </a:lnTo>
                  <a:lnTo>
                    <a:pt x="34" y="82"/>
                  </a:lnTo>
                  <a:lnTo>
                    <a:pt x="49" y="82"/>
                  </a:lnTo>
                  <a:lnTo>
                    <a:pt x="49" y="45"/>
                  </a:lnTo>
                  <a:lnTo>
                    <a:pt x="60" y="45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6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67" y="75"/>
                  </a:lnTo>
                  <a:lnTo>
                    <a:pt x="71" y="71"/>
                  </a:lnTo>
                  <a:lnTo>
                    <a:pt x="71" y="67"/>
                  </a:lnTo>
                  <a:lnTo>
                    <a:pt x="71" y="34"/>
                  </a:lnTo>
                  <a:lnTo>
                    <a:pt x="49" y="34"/>
                  </a:lnTo>
                  <a:lnTo>
                    <a:pt x="49" y="26"/>
                  </a:lnTo>
                  <a:lnTo>
                    <a:pt x="82" y="26"/>
                  </a:lnTo>
                  <a:lnTo>
                    <a:pt x="82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4" name="Freeform 34"/>
            <p:cNvSpPr>
              <a:spLocks noEditPoints="1"/>
            </p:cNvSpPr>
            <p:nvPr/>
          </p:nvSpPr>
          <p:spPr bwMode="auto">
            <a:xfrm>
              <a:off x="3616" y="1866"/>
              <a:ext cx="71" cy="75"/>
            </a:xfrm>
            <a:custGeom>
              <a:avLst/>
              <a:gdLst/>
              <a:ahLst/>
              <a:cxnLst>
                <a:cxn ang="0">
                  <a:pos x="11" y="75"/>
                </a:cxn>
                <a:cxn ang="0">
                  <a:pos x="11" y="49"/>
                </a:cxn>
                <a:cxn ang="0">
                  <a:pos x="11" y="49"/>
                </a:cxn>
                <a:cxn ang="0">
                  <a:pos x="15" y="60"/>
                </a:cxn>
                <a:cxn ang="0">
                  <a:pos x="15" y="60"/>
                </a:cxn>
                <a:cxn ang="0">
                  <a:pos x="23" y="60"/>
                </a:cxn>
                <a:cxn ang="0">
                  <a:pos x="26" y="56"/>
                </a:cxn>
                <a:cxn ang="0">
                  <a:pos x="30" y="52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30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26" y="19"/>
                </a:cxn>
                <a:cxn ang="0">
                  <a:pos x="26" y="19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0" y="75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45" y="75"/>
                </a:cxn>
                <a:cxn ang="0">
                  <a:pos x="45" y="67"/>
                </a:cxn>
                <a:cxn ang="0">
                  <a:pos x="60" y="67"/>
                </a:cxn>
                <a:cxn ang="0">
                  <a:pos x="60" y="75"/>
                </a:cxn>
                <a:cxn ang="0">
                  <a:pos x="71" y="75"/>
                </a:cxn>
                <a:cxn ang="0">
                  <a:pos x="71" y="0"/>
                </a:cxn>
                <a:cxn ang="0">
                  <a:pos x="34" y="0"/>
                </a:cxn>
                <a:cxn ang="0">
                  <a:pos x="34" y="75"/>
                </a:cxn>
                <a:cxn ang="0">
                  <a:pos x="45" y="75"/>
                </a:cxn>
                <a:cxn ang="0">
                  <a:pos x="45" y="75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9" y="49"/>
                </a:cxn>
                <a:cxn ang="0">
                  <a:pos x="11" y="49"/>
                </a:cxn>
                <a:cxn ang="0">
                  <a:pos x="11" y="11"/>
                </a:cxn>
                <a:cxn ang="0">
                  <a:pos x="19" y="11"/>
                </a:cxn>
                <a:cxn ang="0">
                  <a:pos x="19" y="11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45" y="30"/>
                </a:cxn>
                <a:cxn ang="0">
                  <a:pos x="45" y="11"/>
                </a:cxn>
                <a:cxn ang="0">
                  <a:pos x="60" y="11"/>
                </a:cxn>
                <a:cxn ang="0">
                  <a:pos x="60" y="30"/>
                </a:cxn>
                <a:cxn ang="0">
                  <a:pos x="45" y="30"/>
                </a:cxn>
                <a:cxn ang="0">
                  <a:pos x="45" y="30"/>
                </a:cxn>
                <a:cxn ang="0">
                  <a:pos x="60" y="37"/>
                </a:cxn>
                <a:cxn ang="0">
                  <a:pos x="60" y="56"/>
                </a:cxn>
                <a:cxn ang="0">
                  <a:pos x="45" y="56"/>
                </a:cxn>
                <a:cxn ang="0">
                  <a:pos x="45" y="37"/>
                </a:cxn>
                <a:cxn ang="0">
                  <a:pos x="60" y="37"/>
                </a:cxn>
                <a:cxn ang="0">
                  <a:pos x="60" y="37"/>
                </a:cxn>
              </a:cxnLst>
              <a:rect l="0" t="0" r="r" b="b"/>
              <a:pathLst>
                <a:path w="71" h="75">
                  <a:moveTo>
                    <a:pt x="11" y="75"/>
                  </a:moveTo>
                  <a:lnTo>
                    <a:pt x="11" y="49"/>
                  </a:lnTo>
                  <a:lnTo>
                    <a:pt x="11" y="49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23" y="60"/>
                  </a:lnTo>
                  <a:lnTo>
                    <a:pt x="26" y="56"/>
                  </a:lnTo>
                  <a:lnTo>
                    <a:pt x="30" y="52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45" y="75"/>
                  </a:moveTo>
                  <a:lnTo>
                    <a:pt x="45" y="67"/>
                  </a:lnTo>
                  <a:lnTo>
                    <a:pt x="60" y="67"/>
                  </a:lnTo>
                  <a:lnTo>
                    <a:pt x="60" y="75"/>
                  </a:lnTo>
                  <a:lnTo>
                    <a:pt x="71" y="75"/>
                  </a:lnTo>
                  <a:lnTo>
                    <a:pt x="71" y="0"/>
                  </a:lnTo>
                  <a:lnTo>
                    <a:pt x="34" y="0"/>
                  </a:lnTo>
                  <a:lnTo>
                    <a:pt x="34" y="75"/>
                  </a:lnTo>
                  <a:lnTo>
                    <a:pt x="45" y="75"/>
                  </a:lnTo>
                  <a:lnTo>
                    <a:pt x="45" y="75"/>
                  </a:lnTo>
                  <a:close/>
                  <a:moveTo>
                    <a:pt x="15" y="30"/>
                  </a:moveTo>
                  <a:lnTo>
                    <a:pt x="15" y="30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9"/>
                  </a:lnTo>
                  <a:lnTo>
                    <a:pt x="11" y="49"/>
                  </a:lnTo>
                  <a:lnTo>
                    <a:pt x="11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close/>
                  <a:moveTo>
                    <a:pt x="45" y="30"/>
                  </a:moveTo>
                  <a:lnTo>
                    <a:pt x="45" y="11"/>
                  </a:lnTo>
                  <a:lnTo>
                    <a:pt x="60" y="11"/>
                  </a:lnTo>
                  <a:lnTo>
                    <a:pt x="60" y="30"/>
                  </a:lnTo>
                  <a:lnTo>
                    <a:pt x="45" y="30"/>
                  </a:lnTo>
                  <a:lnTo>
                    <a:pt x="45" y="30"/>
                  </a:lnTo>
                  <a:close/>
                  <a:moveTo>
                    <a:pt x="60" y="37"/>
                  </a:moveTo>
                  <a:lnTo>
                    <a:pt x="60" y="56"/>
                  </a:lnTo>
                  <a:lnTo>
                    <a:pt x="45" y="56"/>
                  </a:lnTo>
                  <a:lnTo>
                    <a:pt x="45" y="37"/>
                  </a:lnTo>
                  <a:lnTo>
                    <a:pt x="60" y="37"/>
                  </a:lnTo>
                  <a:lnTo>
                    <a:pt x="6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5" name="Freeform 35"/>
            <p:cNvSpPr>
              <a:spLocks noEditPoints="1"/>
            </p:cNvSpPr>
            <p:nvPr/>
          </p:nvSpPr>
          <p:spPr bwMode="auto">
            <a:xfrm>
              <a:off x="3702" y="1862"/>
              <a:ext cx="83" cy="83"/>
            </a:xfrm>
            <a:custGeom>
              <a:avLst/>
              <a:gdLst/>
              <a:ahLst/>
              <a:cxnLst>
                <a:cxn ang="0">
                  <a:pos x="34" y="68"/>
                </a:cxn>
                <a:cxn ang="0">
                  <a:pos x="34" y="71"/>
                </a:cxn>
                <a:cxn ang="0">
                  <a:pos x="27" y="71"/>
                </a:cxn>
                <a:cxn ang="0">
                  <a:pos x="34" y="83"/>
                </a:cxn>
                <a:cxn ang="0">
                  <a:pos x="45" y="79"/>
                </a:cxn>
                <a:cxn ang="0">
                  <a:pos x="45" y="60"/>
                </a:cxn>
                <a:cxn ang="0">
                  <a:pos x="57" y="71"/>
                </a:cxn>
                <a:cxn ang="0">
                  <a:pos x="75" y="79"/>
                </a:cxn>
                <a:cxn ang="0">
                  <a:pos x="83" y="68"/>
                </a:cxn>
                <a:cxn ang="0">
                  <a:pos x="64" y="60"/>
                </a:cxn>
                <a:cxn ang="0">
                  <a:pos x="75" y="53"/>
                </a:cxn>
                <a:cxn ang="0">
                  <a:pos x="79" y="53"/>
                </a:cxn>
                <a:cxn ang="0">
                  <a:pos x="72" y="45"/>
                </a:cxn>
                <a:cxn ang="0">
                  <a:pos x="68" y="8"/>
                </a:cxn>
                <a:cxn ang="0">
                  <a:pos x="45" y="8"/>
                </a:cxn>
                <a:cxn ang="0">
                  <a:pos x="45" y="4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34" y="0"/>
                </a:cxn>
                <a:cxn ang="0">
                  <a:pos x="30" y="8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34" y="41"/>
                </a:cxn>
                <a:cxn ang="0">
                  <a:pos x="57" y="15"/>
                </a:cxn>
                <a:cxn ang="0">
                  <a:pos x="23" y="19"/>
                </a:cxn>
                <a:cxn ang="0">
                  <a:pos x="23" y="15"/>
                </a:cxn>
                <a:cxn ang="0">
                  <a:pos x="23" y="30"/>
                </a:cxn>
                <a:cxn ang="0">
                  <a:pos x="57" y="34"/>
                </a:cxn>
                <a:cxn ang="0">
                  <a:pos x="23" y="34"/>
                </a:cxn>
                <a:cxn ang="0">
                  <a:pos x="53" y="53"/>
                </a:cxn>
                <a:cxn ang="0">
                  <a:pos x="68" y="41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0" y="71"/>
                </a:cxn>
                <a:cxn ang="0">
                  <a:pos x="8" y="79"/>
                </a:cxn>
                <a:cxn ang="0">
                  <a:pos x="30" y="56"/>
                </a:cxn>
                <a:cxn ang="0">
                  <a:pos x="0" y="49"/>
                </a:cxn>
                <a:cxn ang="0">
                  <a:pos x="19" y="56"/>
                </a:cxn>
                <a:cxn ang="0">
                  <a:pos x="12" y="64"/>
                </a:cxn>
                <a:cxn ang="0">
                  <a:pos x="0" y="71"/>
                </a:cxn>
              </a:cxnLst>
              <a:rect l="0" t="0" r="r" b="b"/>
              <a:pathLst>
                <a:path w="83" h="83">
                  <a:moveTo>
                    <a:pt x="34" y="41"/>
                  </a:moveTo>
                  <a:lnTo>
                    <a:pt x="34" y="68"/>
                  </a:lnTo>
                  <a:lnTo>
                    <a:pt x="34" y="68"/>
                  </a:lnTo>
                  <a:lnTo>
                    <a:pt x="34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30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45" y="79"/>
                  </a:lnTo>
                  <a:lnTo>
                    <a:pt x="45" y="75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57" y="7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72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9" y="53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68" y="41"/>
                  </a:lnTo>
                  <a:lnTo>
                    <a:pt x="68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2" y="8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34" y="41"/>
                  </a:lnTo>
                  <a:lnTo>
                    <a:pt x="34" y="41"/>
                  </a:lnTo>
                  <a:close/>
                  <a:moveTo>
                    <a:pt x="23" y="15"/>
                  </a:moveTo>
                  <a:lnTo>
                    <a:pt x="57" y="15"/>
                  </a:lnTo>
                  <a:lnTo>
                    <a:pt x="57" y="19"/>
                  </a:lnTo>
                  <a:lnTo>
                    <a:pt x="23" y="19"/>
                  </a:lnTo>
                  <a:lnTo>
                    <a:pt x="23" y="15"/>
                  </a:lnTo>
                  <a:lnTo>
                    <a:pt x="23" y="15"/>
                  </a:lnTo>
                  <a:close/>
                  <a:moveTo>
                    <a:pt x="23" y="34"/>
                  </a:moveTo>
                  <a:lnTo>
                    <a:pt x="23" y="30"/>
                  </a:lnTo>
                  <a:lnTo>
                    <a:pt x="57" y="30"/>
                  </a:lnTo>
                  <a:lnTo>
                    <a:pt x="57" y="34"/>
                  </a:lnTo>
                  <a:lnTo>
                    <a:pt x="23" y="34"/>
                  </a:lnTo>
                  <a:lnTo>
                    <a:pt x="23" y="34"/>
                  </a:lnTo>
                  <a:close/>
                  <a:moveTo>
                    <a:pt x="53" y="53"/>
                  </a:moveTo>
                  <a:lnTo>
                    <a:pt x="53" y="53"/>
                  </a:lnTo>
                  <a:lnTo>
                    <a:pt x="49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close/>
                  <a:moveTo>
                    <a:pt x="0" y="71"/>
                  </a:moveTo>
                  <a:lnTo>
                    <a:pt x="0" y="71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27" y="68"/>
                  </a:lnTo>
                  <a:lnTo>
                    <a:pt x="30" y="56"/>
                  </a:lnTo>
                  <a:lnTo>
                    <a:pt x="34" y="49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2" y="6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6" name="Freeform 36"/>
            <p:cNvSpPr>
              <a:spLocks/>
            </p:cNvSpPr>
            <p:nvPr/>
          </p:nvSpPr>
          <p:spPr bwMode="auto">
            <a:xfrm>
              <a:off x="3792" y="1862"/>
              <a:ext cx="79" cy="83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1"/>
                </a:cxn>
                <a:cxn ang="0">
                  <a:pos x="23" y="71"/>
                </a:cxn>
                <a:cxn ang="0">
                  <a:pos x="23" y="41"/>
                </a:cxn>
                <a:cxn ang="0">
                  <a:pos x="34" y="41"/>
                </a:cxn>
                <a:cxn ang="0">
                  <a:pos x="34" y="83"/>
                </a:cxn>
                <a:cxn ang="0">
                  <a:pos x="45" y="83"/>
                </a:cxn>
                <a:cxn ang="0">
                  <a:pos x="45" y="41"/>
                </a:cxn>
                <a:cxn ang="0">
                  <a:pos x="60" y="41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6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68" y="71"/>
                </a:cxn>
                <a:cxn ang="0">
                  <a:pos x="71" y="71"/>
                </a:cxn>
                <a:cxn ang="0">
                  <a:pos x="71" y="68"/>
                </a:cxn>
                <a:cxn ang="0">
                  <a:pos x="71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5"/>
                </a:cxn>
                <a:cxn ang="0">
                  <a:pos x="41" y="11"/>
                </a:cxn>
                <a:cxn ang="0">
                  <a:pos x="41" y="11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79" h="83">
                  <a:moveTo>
                    <a:pt x="49" y="11"/>
                  </a:moveTo>
                  <a:lnTo>
                    <a:pt x="49" y="1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1"/>
                  </a:lnTo>
                  <a:lnTo>
                    <a:pt x="23" y="71"/>
                  </a:lnTo>
                  <a:lnTo>
                    <a:pt x="23" y="41"/>
                  </a:lnTo>
                  <a:lnTo>
                    <a:pt x="34" y="41"/>
                  </a:lnTo>
                  <a:lnTo>
                    <a:pt x="34" y="83"/>
                  </a:lnTo>
                  <a:lnTo>
                    <a:pt x="45" y="83"/>
                  </a:lnTo>
                  <a:lnTo>
                    <a:pt x="45" y="41"/>
                  </a:lnTo>
                  <a:lnTo>
                    <a:pt x="60" y="41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6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68" y="71"/>
                  </a:lnTo>
                  <a:lnTo>
                    <a:pt x="71" y="71"/>
                  </a:lnTo>
                  <a:lnTo>
                    <a:pt x="71" y="68"/>
                  </a:lnTo>
                  <a:lnTo>
                    <a:pt x="71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7" name="Freeform 37"/>
            <p:cNvSpPr>
              <a:spLocks/>
            </p:cNvSpPr>
            <p:nvPr/>
          </p:nvSpPr>
          <p:spPr bwMode="auto">
            <a:xfrm>
              <a:off x="2882" y="1948"/>
              <a:ext cx="82" cy="79"/>
            </a:xfrm>
            <a:custGeom>
              <a:avLst/>
              <a:gdLst/>
              <a:ahLst/>
              <a:cxnLst>
                <a:cxn ang="0">
                  <a:pos x="34" y="30"/>
                </a:cxn>
                <a:cxn ang="0">
                  <a:pos x="34" y="30"/>
                </a:cxn>
                <a:cxn ang="0">
                  <a:pos x="26" y="45"/>
                </a:cxn>
                <a:cxn ang="0">
                  <a:pos x="22" y="57"/>
                </a:cxn>
                <a:cxn ang="0">
                  <a:pos x="11" y="64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7" y="79"/>
                </a:cxn>
                <a:cxn ang="0">
                  <a:pos x="7" y="79"/>
                </a:cxn>
                <a:cxn ang="0">
                  <a:pos x="30" y="64"/>
                </a:cxn>
                <a:cxn ang="0">
                  <a:pos x="30" y="64"/>
                </a:cxn>
                <a:cxn ang="0">
                  <a:pos x="37" y="79"/>
                </a:cxn>
                <a:cxn ang="0">
                  <a:pos x="49" y="71"/>
                </a:cxn>
                <a:cxn ang="0">
                  <a:pos x="49" y="71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7" y="57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41" y="45"/>
                </a:cxn>
                <a:cxn ang="0">
                  <a:pos x="41" y="45"/>
                </a:cxn>
                <a:cxn ang="0">
                  <a:pos x="52" y="64"/>
                </a:cxn>
                <a:cxn ang="0">
                  <a:pos x="71" y="79"/>
                </a:cxn>
                <a:cxn ang="0">
                  <a:pos x="71" y="79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67" y="60"/>
                </a:cxn>
                <a:cxn ang="0">
                  <a:pos x="60" y="53"/>
                </a:cxn>
                <a:cxn ang="0">
                  <a:pos x="52" y="45"/>
                </a:cxn>
                <a:cxn ang="0">
                  <a:pos x="49" y="30"/>
                </a:cxn>
                <a:cxn ang="0">
                  <a:pos x="75" y="30"/>
                </a:cxn>
                <a:cxn ang="0">
                  <a:pos x="75" y="23"/>
                </a:cxn>
                <a:cxn ang="0">
                  <a:pos x="45" y="23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4" y="0"/>
                </a:cxn>
                <a:cxn ang="0">
                  <a:pos x="34" y="23"/>
                </a:cxn>
                <a:cxn ang="0">
                  <a:pos x="4" y="23"/>
                </a:cxn>
                <a:cxn ang="0">
                  <a:pos x="4" y="30"/>
                </a:cxn>
                <a:cxn ang="0">
                  <a:pos x="34" y="30"/>
                </a:cxn>
                <a:cxn ang="0">
                  <a:pos x="34" y="30"/>
                </a:cxn>
              </a:cxnLst>
              <a:rect l="0" t="0" r="r" b="b"/>
              <a:pathLst>
                <a:path w="82" h="79">
                  <a:moveTo>
                    <a:pt x="34" y="30"/>
                  </a:moveTo>
                  <a:lnTo>
                    <a:pt x="34" y="30"/>
                  </a:lnTo>
                  <a:lnTo>
                    <a:pt x="26" y="45"/>
                  </a:lnTo>
                  <a:lnTo>
                    <a:pt x="22" y="57"/>
                  </a:lnTo>
                  <a:lnTo>
                    <a:pt x="11" y="6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7" y="79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7" y="57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52" y="64"/>
                  </a:lnTo>
                  <a:lnTo>
                    <a:pt x="71" y="79"/>
                  </a:lnTo>
                  <a:lnTo>
                    <a:pt x="71" y="79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67" y="60"/>
                  </a:lnTo>
                  <a:lnTo>
                    <a:pt x="60" y="53"/>
                  </a:lnTo>
                  <a:lnTo>
                    <a:pt x="52" y="45"/>
                  </a:lnTo>
                  <a:lnTo>
                    <a:pt x="49" y="30"/>
                  </a:lnTo>
                  <a:lnTo>
                    <a:pt x="75" y="30"/>
                  </a:lnTo>
                  <a:lnTo>
                    <a:pt x="75" y="23"/>
                  </a:lnTo>
                  <a:lnTo>
                    <a:pt x="45" y="23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4" y="0"/>
                  </a:lnTo>
                  <a:lnTo>
                    <a:pt x="34" y="23"/>
                  </a:lnTo>
                  <a:lnTo>
                    <a:pt x="4" y="23"/>
                  </a:lnTo>
                  <a:lnTo>
                    <a:pt x="4" y="30"/>
                  </a:lnTo>
                  <a:lnTo>
                    <a:pt x="34" y="30"/>
                  </a:lnTo>
                  <a:lnTo>
                    <a:pt x="3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8" name="Freeform 38"/>
            <p:cNvSpPr>
              <a:spLocks noEditPoints="1"/>
            </p:cNvSpPr>
            <p:nvPr/>
          </p:nvSpPr>
          <p:spPr bwMode="auto">
            <a:xfrm>
              <a:off x="2968" y="1948"/>
              <a:ext cx="83" cy="79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11" y="79"/>
                </a:cxn>
                <a:cxn ang="0">
                  <a:pos x="23" y="34"/>
                </a:cxn>
                <a:cxn ang="0">
                  <a:pos x="41" y="12"/>
                </a:cxn>
                <a:cxn ang="0">
                  <a:pos x="30" y="19"/>
                </a:cxn>
                <a:cxn ang="0">
                  <a:pos x="45" y="53"/>
                </a:cxn>
                <a:cxn ang="0">
                  <a:pos x="45" y="68"/>
                </a:cxn>
                <a:cxn ang="0">
                  <a:pos x="38" y="71"/>
                </a:cxn>
                <a:cxn ang="0">
                  <a:pos x="41" y="79"/>
                </a:cxn>
                <a:cxn ang="0">
                  <a:pos x="53" y="79"/>
                </a:cxn>
                <a:cxn ang="0">
                  <a:pos x="56" y="71"/>
                </a:cxn>
                <a:cxn ang="0">
                  <a:pos x="75" y="53"/>
                </a:cxn>
                <a:cxn ang="0">
                  <a:pos x="53" y="19"/>
                </a:cxn>
                <a:cxn ang="0">
                  <a:pos x="83" y="12"/>
                </a:cxn>
                <a:cxn ang="0">
                  <a:pos x="11" y="0"/>
                </a:cxn>
                <a:cxn ang="0">
                  <a:pos x="11" y="34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64" y="30"/>
                </a:cxn>
                <a:cxn ang="0">
                  <a:pos x="41" y="27"/>
                </a:cxn>
                <a:cxn ang="0">
                  <a:pos x="64" y="27"/>
                </a:cxn>
                <a:cxn ang="0">
                  <a:pos x="41" y="38"/>
                </a:cxn>
                <a:cxn ang="0">
                  <a:pos x="64" y="45"/>
                </a:cxn>
                <a:cxn ang="0">
                  <a:pos x="41" y="45"/>
                </a:cxn>
                <a:cxn ang="0">
                  <a:pos x="83" y="68"/>
                </a:cxn>
                <a:cxn ang="0">
                  <a:pos x="68" y="53"/>
                </a:cxn>
                <a:cxn ang="0">
                  <a:pos x="60" y="60"/>
                </a:cxn>
                <a:cxn ang="0">
                  <a:pos x="60" y="64"/>
                </a:cxn>
                <a:cxn ang="0">
                  <a:pos x="75" y="75"/>
                </a:cxn>
                <a:cxn ang="0">
                  <a:pos x="83" y="68"/>
                </a:cxn>
                <a:cxn ang="0">
                  <a:pos x="26" y="79"/>
                </a:cxn>
                <a:cxn ang="0">
                  <a:pos x="38" y="68"/>
                </a:cxn>
                <a:cxn ang="0">
                  <a:pos x="41" y="60"/>
                </a:cxn>
                <a:cxn ang="0">
                  <a:pos x="34" y="57"/>
                </a:cxn>
                <a:cxn ang="0">
                  <a:pos x="30" y="57"/>
                </a:cxn>
                <a:cxn ang="0">
                  <a:pos x="30" y="57"/>
                </a:cxn>
                <a:cxn ang="0">
                  <a:pos x="19" y="71"/>
                </a:cxn>
                <a:cxn ang="0">
                  <a:pos x="26" y="79"/>
                </a:cxn>
                <a:cxn ang="0">
                  <a:pos x="26" y="79"/>
                </a:cxn>
              </a:cxnLst>
              <a:rect l="0" t="0" r="r" b="b"/>
              <a:pathLst>
                <a:path w="83" h="79">
                  <a:moveTo>
                    <a:pt x="0" y="71"/>
                  </a:moveTo>
                  <a:lnTo>
                    <a:pt x="0" y="7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9" y="57"/>
                  </a:lnTo>
                  <a:lnTo>
                    <a:pt x="23" y="34"/>
                  </a:lnTo>
                  <a:lnTo>
                    <a:pt x="23" y="12"/>
                  </a:lnTo>
                  <a:lnTo>
                    <a:pt x="41" y="12"/>
                  </a:lnTo>
                  <a:lnTo>
                    <a:pt x="41" y="19"/>
                  </a:lnTo>
                  <a:lnTo>
                    <a:pt x="30" y="19"/>
                  </a:lnTo>
                  <a:lnTo>
                    <a:pt x="30" y="53"/>
                  </a:lnTo>
                  <a:lnTo>
                    <a:pt x="45" y="53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53" y="79"/>
                  </a:lnTo>
                  <a:lnTo>
                    <a:pt x="56" y="75"/>
                  </a:lnTo>
                  <a:lnTo>
                    <a:pt x="56" y="71"/>
                  </a:lnTo>
                  <a:lnTo>
                    <a:pt x="56" y="53"/>
                  </a:lnTo>
                  <a:lnTo>
                    <a:pt x="75" y="53"/>
                  </a:lnTo>
                  <a:lnTo>
                    <a:pt x="75" y="19"/>
                  </a:lnTo>
                  <a:lnTo>
                    <a:pt x="53" y="19"/>
                  </a:lnTo>
                  <a:lnTo>
                    <a:pt x="56" y="12"/>
                  </a:lnTo>
                  <a:lnTo>
                    <a:pt x="83" y="12"/>
                  </a:lnTo>
                  <a:lnTo>
                    <a:pt x="83" y="0"/>
                  </a:lnTo>
                  <a:lnTo>
                    <a:pt x="11" y="0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8" y="5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close/>
                  <a:moveTo>
                    <a:pt x="64" y="27"/>
                  </a:moveTo>
                  <a:lnTo>
                    <a:pt x="64" y="30"/>
                  </a:lnTo>
                  <a:lnTo>
                    <a:pt x="41" y="30"/>
                  </a:lnTo>
                  <a:lnTo>
                    <a:pt x="41" y="27"/>
                  </a:lnTo>
                  <a:lnTo>
                    <a:pt x="64" y="27"/>
                  </a:lnTo>
                  <a:lnTo>
                    <a:pt x="64" y="27"/>
                  </a:lnTo>
                  <a:close/>
                  <a:moveTo>
                    <a:pt x="41" y="45"/>
                  </a:moveTo>
                  <a:lnTo>
                    <a:pt x="41" y="38"/>
                  </a:lnTo>
                  <a:lnTo>
                    <a:pt x="64" y="38"/>
                  </a:lnTo>
                  <a:lnTo>
                    <a:pt x="64" y="45"/>
                  </a:lnTo>
                  <a:lnTo>
                    <a:pt x="41" y="45"/>
                  </a:lnTo>
                  <a:lnTo>
                    <a:pt x="41" y="45"/>
                  </a:lnTo>
                  <a:close/>
                  <a:moveTo>
                    <a:pt x="83" y="68"/>
                  </a:moveTo>
                  <a:lnTo>
                    <a:pt x="83" y="68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83" y="68"/>
                  </a:lnTo>
                  <a:close/>
                  <a:moveTo>
                    <a:pt x="26" y="79"/>
                  </a:moveTo>
                  <a:lnTo>
                    <a:pt x="26" y="7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19" name="Freeform 39"/>
            <p:cNvSpPr>
              <a:spLocks/>
            </p:cNvSpPr>
            <p:nvPr/>
          </p:nvSpPr>
          <p:spPr bwMode="auto">
            <a:xfrm>
              <a:off x="3062" y="1948"/>
              <a:ext cx="78" cy="79"/>
            </a:xfrm>
            <a:custGeom>
              <a:avLst/>
              <a:gdLst/>
              <a:ahLst/>
              <a:cxnLst>
                <a:cxn ang="0">
                  <a:pos x="48" y="12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0"/>
                </a:cxn>
                <a:cxn ang="0">
                  <a:pos x="11" y="30"/>
                </a:cxn>
                <a:cxn ang="0">
                  <a:pos x="11" y="71"/>
                </a:cxn>
                <a:cxn ang="0">
                  <a:pos x="22" y="71"/>
                </a:cxn>
                <a:cxn ang="0">
                  <a:pos x="22" y="42"/>
                </a:cxn>
                <a:cxn ang="0">
                  <a:pos x="34" y="42"/>
                </a:cxn>
                <a:cxn ang="0">
                  <a:pos x="34" y="79"/>
                </a:cxn>
                <a:cxn ang="0">
                  <a:pos x="45" y="79"/>
                </a:cxn>
                <a:cxn ang="0">
                  <a:pos x="45" y="42"/>
                </a:cxn>
                <a:cxn ang="0">
                  <a:pos x="56" y="4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63" y="71"/>
                </a:cxn>
                <a:cxn ang="0">
                  <a:pos x="67" y="68"/>
                </a:cxn>
                <a:cxn ang="0">
                  <a:pos x="71" y="64"/>
                </a:cxn>
                <a:cxn ang="0">
                  <a:pos x="71" y="30"/>
                </a:cxn>
                <a:cxn ang="0">
                  <a:pos x="45" y="30"/>
                </a:cxn>
                <a:cxn ang="0">
                  <a:pos x="45" y="23"/>
                </a:cxn>
                <a:cxn ang="0">
                  <a:pos x="78" y="23"/>
                </a:cxn>
                <a:cxn ang="0">
                  <a:pos x="78" y="12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48" y="12"/>
                </a:cxn>
              </a:cxnLst>
              <a:rect l="0" t="0" r="r" b="b"/>
              <a:pathLst>
                <a:path w="78" h="79">
                  <a:moveTo>
                    <a:pt x="48" y="12"/>
                  </a:moveTo>
                  <a:lnTo>
                    <a:pt x="48" y="1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0"/>
                  </a:lnTo>
                  <a:lnTo>
                    <a:pt x="11" y="30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2"/>
                  </a:lnTo>
                  <a:lnTo>
                    <a:pt x="34" y="42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2"/>
                  </a:lnTo>
                  <a:lnTo>
                    <a:pt x="56" y="42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63" y="71"/>
                  </a:lnTo>
                  <a:lnTo>
                    <a:pt x="67" y="68"/>
                  </a:lnTo>
                  <a:lnTo>
                    <a:pt x="71" y="64"/>
                  </a:lnTo>
                  <a:lnTo>
                    <a:pt x="71" y="30"/>
                  </a:lnTo>
                  <a:lnTo>
                    <a:pt x="45" y="30"/>
                  </a:lnTo>
                  <a:lnTo>
                    <a:pt x="45" y="23"/>
                  </a:lnTo>
                  <a:lnTo>
                    <a:pt x="78" y="23"/>
                  </a:lnTo>
                  <a:lnTo>
                    <a:pt x="7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0" name="Freeform 40"/>
            <p:cNvSpPr>
              <a:spLocks noEditPoints="1"/>
            </p:cNvSpPr>
            <p:nvPr/>
          </p:nvSpPr>
          <p:spPr bwMode="auto">
            <a:xfrm>
              <a:off x="2444" y="2061"/>
              <a:ext cx="63" cy="75"/>
            </a:xfrm>
            <a:custGeom>
              <a:avLst/>
              <a:gdLst/>
              <a:ahLst/>
              <a:cxnLst>
                <a:cxn ang="0">
                  <a:pos x="60" y="30"/>
                </a:cxn>
                <a:cxn ang="0">
                  <a:pos x="60" y="0"/>
                </a:cxn>
                <a:cxn ang="0">
                  <a:pos x="3" y="0"/>
                </a:cxn>
                <a:cxn ang="0">
                  <a:pos x="3" y="30"/>
                </a:cxn>
                <a:cxn ang="0">
                  <a:pos x="60" y="30"/>
                </a:cxn>
                <a:cxn ang="0">
                  <a:pos x="60" y="30"/>
                </a:cxn>
                <a:cxn ang="0">
                  <a:pos x="48" y="7"/>
                </a:cxn>
                <a:cxn ang="0">
                  <a:pos x="48" y="18"/>
                </a:cxn>
                <a:cxn ang="0">
                  <a:pos x="18" y="18"/>
                </a:cxn>
                <a:cxn ang="0">
                  <a:pos x="18" y="7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11" y="75"/>
                </a:cxn>
                <a:cxn ang="0">
                  <a:pos x="11" y="67"/>
                </a:cxn>
                <a:cxn ang="0">
                  <a:pos x="52" y="67"/>
                </a:cxn>
                <a:cxn ang="0">
                  <a:pos x="52" y="75"/>
                </a:cxn>
                <a:cxn ang="0">
                  <a:pos x="63" y="75"/>
                </a:cxn>
                <a:cxn ang="0">
                  <a:pos x="63" y="37"/>
                </a:cxn>
                <a:cxn ang="0">
                  <a:pos x="0" y="37"/>
                </a:cxn>
                <a:cxn ang="0">
                  <a:pos x="0" y="75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1" y="60"/>
                </a:cxn>
                <a:cxn ang="0">
                  <a:pos x="11" y="45"/>
                </a:cxn>
                <a:cxn ang="0">
                  <a:pos x="52" y="45"/>
                </a:cxn>
                <a:cxn ang="0">
                  <a:pos x="52" y="60"/>
                </a:cxn>
                <a:cxn ang="0">
                  <a:pos x="11" y="60"/>
                </a:cxn>
                <a:cxn ang="0">
                  <a:pos x="11" y="60"/>
                </a:cxn>
              </a:cxnLst>
              <a:rect l="0" t="0" r="r" b="b"/>
              <a:pathLst>
                <a:path w="63" h="75">
                  <a:moveTo>
                    <a:pt x="60" y="30"/>
                  </a:moveTo>
                  <a:lnTo>
                    <a:pt x="60" y="0"/>
                  </a:lnTo>
                  <a:lnTo>
                    <a:pt x="3" y="0"/>
                  </a:lnTo>
                  <a:lnTo>
                    <a:pt x="3" y="30"/>
                  </a:lnTo>
                  <a:lnTo>
                    <a:pt x="60" y="30"/>
                  </a:lnTo>
                  <a:lnTo>
                    <a:pt x="60" y="30"/>
                  </a:lnTo>
                  <a:close/>
                  <a:moveTo>
                    <a:pt x="48" y="7"/>
                  </a:moveTo>
                  <a:lnTo>
                    <a:pt x="48" y="18"/>
                  </a:lnTo>
                  <a:lnTo>
                    <a:pt x="18" y="18"/>
                  </a:lnTo>
                  <a:lnTo>
                    <a:pt x="18" y="7"/>
                  </a:lnTo>
                  <a:lnTo>
                    <a:pt x="48" y="7"/>
                  </a:lnTo>
                  <a:lnTo>
                    <a:pt x="48" y="7"/>
                  </a:lnTo>
                  <a:close/>
                  <a:moveTo>
                    <a:pt x="11" y="75"/>
                  </a:moveTo>
                  <a:lnTo>
                    <a:pt x="11" y="67"/>
                  </a:lnTo>
                  <a:lnTo>
                    <a:pt x="52" y="67"/>
                  </a:lnTo>
                  <a:lnTo>
                    <a:pt x="52" y="75"/>
                  </a:lnTo>
                  <a:lnTo>
                    <a:pt x="63" y="75"/>
                  </a:lnTo>
                  <a:lnTo>
                    <a:pt x="63" y="37"/>
                  </a:lnTo>
                  <a:lnTo>
                    <a:pt x="0" y="37"/>
                  </a:lnTo>
                  <a:lnTo>
                    <a:pt x="0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11" y="60"/>
                  </a:moveTo>
                  <a:lnTo>
                    <a:pt x="11" y="45"/>
                  </a:lnTo>
                  <a:lnTo>
                    <a:pt x="52" y="45"/>
                  </a:lnTo>
                  <a:lnTo>
                    <a:pt x="52" y="60"/>
                  </a:lnTo>
                  <a:lnTo>
                    <a:pt x="11" y="60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1" name="Freeform 41"/>
            <p:cNvSpPr>
              <a:spLocks noEditPoints="1"/>
            </p:cNvSpPr>
            <p:nvPr/>
          </p:nvSpPr>
          <p:spPr bwMode="auto">
            <a:xfrm>
              <a:off x="2526" y="2053"/>
              <a:ext cx="79" cy="83"/>
            </a:xfrm>
            <a:custGeom>
              <a:avLst/>
              <a:gdLst/>
              <a:ahLst/>
              <a:cxnLst>
                <a:cxn ang="0">
                  <a:pos x="11" y="11"/>
                </a:cxn>
                <a:cxn ang="0">
                  <a:pos x="19" y="19"/>
                </a:cxn>
                <a:cxn ang="0">
                  <a:pos x="19" y="19"/>
                </a:cxn>
                <a:cxn ang="0">
                  <a:pos x="23" y="15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8" y="11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23" y="41"/>
                </a:cxn>
                <a:cxn ang="0">
                  <a:pos x="34" y="49"/>
                </a:cxn>
                <a:cxn ang="0">
                  <a:pos x="15" y="45"/>
                </a:cxn>
                <a:cxn ang="0">
                  <a:pos x="26" y="38"/>
                </a:cxn>
                <a:cxn ang="0">
                  <a:pos x="23" y="26"/>
                </a:cxn>
                <a:cxn ang="0">
                  <a:pos x="0" y="41"/>
                </a:cxn>
                <a:cxn ang="0">
                  <a:pos x="0" y="45"/>
                </a:cxn>
                <a:cxn ang="0">
                  <a:pos x="4" y="49"/>
                </a:cxn>
                <a:cxn ang="0">
                  <a:pos x="23" y="60"/>
                </a:cxn>
                <a:cxn ang="0">
                  <a:pos x="11" y="68"/>
                </a:cxn>
                <a:cxn ang="0">
                  <a:pos x="0" y="75"/>
                </a:cxn>
                <a:cxn ang="0">
                  <a:pos x="4" y="83"/>
                </a:cxn>
                <a:cxn ang="0">
                  <a:pos x="34" y="64"/>
                </a:cxn>
                <a:cxn ang="0">
                  <a:pos x="45" y="83"/>
                </a:cxn>
                <a:cxn ang="0">
                  <a:pos x="45" y="64"/>
                </a:cxn>
                <a:cxn ang="0">
                  <a:pos x="75" y="83"/>
                </a:cxn>
                <a:cxn ang="0">
                  <a:pos x="79" y="71"/>
                </a:cxn>
                <a:cxn ang="0">
                  <a:pos x="64" y="68"/>
                </a:cxn>
                <a:cxn ang="0">
                  <a:pos x="75" y="60"/>
                </a:cxn>
                <a:cxn ang="0">
                  <a:pos x="45" y="49"/>
                </a:cxn>
                <a:cxn ang="0">
                  <a:pos x="45" y="49"/>
                </a:cxn>
                <a:cxn ang="0">
                  <a:pos x="45" y="45"/>
                </a:cxn>
                <a:cxn ang="0">
                  <a:pos x="45" y="45"/>
                </a:cxn>
                <a:cxn ang="0">
                  <a:pos x="38" y="45"/>
                </a:cxn>
                <a:cxn ang="0">
                  <a:pos x="53" y="15"/>
                </a:cxn>
                <a:cxn ang="0">
                  <a:pos x="56" y="15"/>
                </a:cxn>
                <a:cxn ang="0">
                  <a:pos x="53" y="34"/>
                </a:cxn>
                <a:cxn ang="0">
                  <a:pos x="49" y="38"/>
                </a:cxn>
                <a:cxn ang="0">
                  <a:pos x="53" y="49"/>
                </a:cxn>
                <a:cxn ang="0">
                  <a:pos x="64" y="45"/>
                </a:cxn>
                <a:cxn ang="0">
                  <a:pos x="68" y="30"/>
                </a:cxn>
                <a:cxn ang="0">
                  <a:pos x="71" y="38"/>
                </a:cxn>
                <a:cxn ang="0">
                  <a:pos x="79" y="34"/>
                </a:cxn>
                <a:cxn ang="0">
                  <a:pos x="71" y="15"/>
                </a:cxn>
                <a:cxn ang="0">
                  <a:pos x="68" y="19"/>
                </a:cxn>
                <a:cxn ang="0">
                  <a:pos x="30" y="4"/>
                </a:cxn>
                <a:cxn ang="0">
                  <a:pos x="41" y="15"/>
                </a:cxn>
                <a:cxn ang="0">
                  <a:pos x="41" y="15"/>
                </a:cxn>
                <a:cxn ang="0">
                  <a:pos x="30" y="38"/>
                </a:cxn>
                <a:cxn ang="0">
                  <a:pos x="23" y="41"/>
                </a:cxn>
                <a:cxn ang="0">
                  <a:pos x="0" y="26"/>
                </a:cxn>
                <a:cxn ang="0">
                  <a:pos x="11" y="30"/>
                </a:cxn>
                <a:cxn ang="0">
                  <a:pos x="19" y="23"/>
                </a:cxn>
                <a:cxn ang="0">
                  <a:pos x="0" y="23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6" y="30"/>
                </a:cxn>
                <a:cxn ang="0">
                  <a:pos x="34" y="34"/>
                </a:cxn>
                <a:cxn ang="0">
                  <a:pos x="26" y="19"/>
                </a:cxn>
                <a:cxn ang="0">
                  <a:pos x="26" y="30"/>
                </a:cxn>
                <a:cxn ang="0">
                  <a:pos x="26" y="30"/>
                </a:cxn>
              </a:cxnLst>
              <a:rect l="0" t="0" r="r" b="b"/>
              <a:pathLst>
                <a:path w="79" h="83">
                  <a:moveTo>
                    <a:pt x="11" y="11"/>
                  </a:moveTo>
                  <a:lnTo>
                    <a:pt x="11" y="1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6" y="11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23" y="41"/>
                  </a:moveTo>
                  <a:lnTo>
                    <a:pt x="23" y="41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8" y="49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26" y="38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8" y="49"/>
                  </a:lnTo>
                  <a:lnTo>
                    <a:pt x="4" y="49"/>
                  </a:lnTo>
                  <a:lnTo>
                    <a:pt x="4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11" y="6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19" y="75"/>
                  </a:lnTo>
                  <a:lnTo>
                    <a:pt x="34" y="64"/>
                  </a:lnTo>
                  <a:lnTo>
                    <a:pt x="34" y="83"/>
                  </a:lnTo>
                  <a:lnTo>
                    <a:pt x="45" y="83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56" y="75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64" y="68"/>
                  </a:lnTo>
                  <a:lnTo>
                    <a:pt x="53" y="60"/>
                  </a:lnTo>
                  <a:lnTo>
                    <a:pt x="75" y="60"/>
                  </a:lnTo>
                  <a:lnTo>
                    <a:pt x="7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49" y="30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60" y="4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1" y="15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4"/>
                  </a:lnTo>
                  <a:lnTo>
                    <a:pt x="30" y="4"/>
                  </a:lnTo>
                  <a:lnTo>
                    <a:pt x="30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8" y="34"/>
                  </a:lnTo>
                  <a:lnTo>
                    <a:pt x="30" y="38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close/>
                  <a:moveTo>
                    <a:pt x="0" y="26"/>
                  </a:moveTo>
                  <a:lnTo>
                    <a:pt x="0" y="26"/>
                  </a:lnTo>
                  <a:lnTo>
                    <a:pt x="11" y="30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  <a:moveTo>
                    <a:pt x="26" y="30"/>
                  </a:moveTo>
                  <a:lnTo>
                    <a:pt x="26" y="30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8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2" name="Freeform 42"/>
            <p:cNvSpPr>
              <a:spLocks/>
            </p:cNvSpPr>
            <p:nvPr/>
          </p:nvSpPr>
          <p:spPr bwMode="auto">
            <a:xfrm>
              <a:off x="2616" y="2057"/>
              <a:ext cx="82" cy="79"/>
            </a:xfrm>
            <a:custGeom>
              <a:avLst/>
              <a:gdLst/>
              <a:ahLst/>
              <a:cxnLst>
                <a:cxn ang="0">
                  <a:pos x="41" y="15"/>
                </a:cxn>
                <a:cxn ang="0">
                  <a:pos x="41" y="11"/>
                </a:cxn>
                <a:cxn ang="0">
                  <a:pos x="41" y="11"/>
                </a:cxn>
                <a:cxn ang="0">
                  <a:pos x="30" y="7"/>
                </a:cxn>
                <a:cxn ang="0">
                  <a:pos x="30" y="30"/>
                </a:cxn>
                <a:cxn ang="0">
                  <a:pos x="19" y="19"/>
                </a:cxn>
                <a:cxn ang="0">
                  <a:pos x="19" y="7"/>
                </a:cxn>
                <a:cxn ang="0">
                  <a:pos x="19" y="4"/>
                </a:cxn>
                <a:cxn ang="0">
                  <a:pos x="22" y="0"/>
                </a:cxn>
                <a:cxn ang="0">
                  <a:pos x="8" y="0"/>
                </a:cxn>
                <a:cxn ang="0">
                  <a:pos x="0" y="19"/>
                </a:cxn>
                <a:cxn ang="0">
                  <a:pos x="8" y="30"/>
                </a:cxn>
                <a:cxn ang="0">
                  <a:pos x="8" y="52"/>
                </a:cxn>
                <a:cxn ang="0">
                  <a:pos x="0" y="56"/>
                </a:cxn>
                <a:cxn ang="0">
                  <a:pos x="0" y="71"/>
                </a:cxn>
                <a:cxn ang="0">
                  <a:pos x="4" y="67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0" y="49"/>
                </a:cxn>
                <a:cxn ang="0">
                  <a:pos x="19" y="30"/>
                </a:cxn>
                <a:cxn ang="0">
                  <a:pos x="26" y="41"/>
                </a:cxn>
                <a:cxn ang="0">
                  <a:pos x="30" y="67"/>
                </a:cxn>
                <a:cxn ang="0">
                  <a:pos x="30" y="71"/>
                </a:cxn>
                <a:cxn ang="0">
                  <a:pos x="41" y="79"/>
                </a:cxn>
                <a:cxn ang="0">
                  <a:pos x="60" y="79"/>
                </a:cxn>
                <a:cxn ang="0">
                  <a:pos x="71" y="79"/>
                </a:cxn>
                <a:cxn ang="0">
                  <a:pos x="79" y="75"/>
                </a:cxn>
                <a:cxn ang="0">
                  <a:pos x="82" y="64"/>
                </a:cxn>
                <a:cxn ang="0">
                  <a:pos x="71" y="60"/>
                </a:cxn>
                <a:cxn ang="0">
                  <a:pos x="67" y="67"/>
                </a:cxn>
                <a:cxn ang="0">
                  <a:pos x="52" y="67"/>
                </a:cxn>
                <a:cxn ang="0">
                  <a:pos x="45" y="67"/>
                </a:cxn>
                <a:cxn ang="0">
                  <a:pos x="41" y="34"/>
                </a:cxn>
                <a:cxn ang="0">
                  <a:pos x="49" y="64"/>
                </a:cxn>
                <a:cxn ang="0">
                  <a:pos x="56" y="30"/>
                </a:cxn>
                <a:cxn ang="0">
                  <a:pos x="64" y="45"/>
                </a:cxn>
                <a:cxn ang="0">
                  <a:pos x="64" y="49"/>
                </a:cxn>
                <a:cxn ang="0">
                  <a:pos x="60" y="49"/>
                </a:cxn>
                <a:cxn ang="0">
                  <a:pos x="64" y="60"/>
                </a:cxn>
                <a:cxn ang="0">
                  <a:pos x="75" y="52"/>
                </a:cxn>
                <a:cxn ang="0">
                  <a:pos x="75" y="15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9" y="22"/>
                </a:cxn>
                <a:cxn ang="0">
                  <a:pos x="41" y="26"/>
                </a:cxn>
                <a:cxn ang="0">
                  <a:pos x="41" y="15"/>
                </a:cxn>
              </a:cxnLst>
              <a:rect l="0" t="0" r="r" b="b"/>
              <a:pathLst>
                <a:path w="82" h="79">
                  <a:moveTo>
                    <a:pt x="41" y="15"/>
                  </a:moveTo>
                  <a:lnTo>
                    <a:pt x="41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4" y="7"/>
                  </a:lnTo>
                  <a:lnTo>
                    <a:pt x="30" y="7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30" y="19"/>
                  </a:lnTo>
                  <a:lnTo>
                    <a:pt x="19" y="1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30"/>
                  </a:lnTo>
                  <a:lnTo>
                    <a:pt x="8" y="3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49"/>
                  </a:lnTo>
                  <a:lnTo>
                    <a:pt x="19" y="52"/>
                  </a:lnTo>
                  <a:lnTo>
                    <a:pt x="19" y="30"/>
                  </a:lnTo>
                  <a:lnTo>
                    <a:pt x="22" y="30"/>
                  </a:lnTo>
                  <a:lnTo>
                    <a:pt x="26" y="41"/>
                  </a:lnTo>
                  <a:lnTo>
                    <a:pt x="30" y="3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0" y="71"/>
                  </a:lnTo>
                  <a:lnTo>
                    <a:pt x="34" y="75"/>
                  </a:lnTo>
                  <a:lnTo>
                    <a:pt x="41" y="79"/>
                  </a:lnTo>
                  <a:lnTo>
                    <a:pt x="52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71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67" y="67"/>
                  </a:lnTo>
                  <a:lnTo>
                    <a:pt x="60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5" y="67"/>
                  </a:lnTo>
                  <a:lnTo>
                    <a:pt x="41" y="60"/>
                  </a:lnTo>
                  <a:lnTo>
                    <a:pt x="41" y="34"/>
                  </a:lnTo>
                  <a:lnTo>
                    <a:pt x="49" y="34"/>
                  </a:lnTo>
                  <a:lnTo>
                    <a:pt x="49" y="64"/>
                  </a:lnTo>
                  <a:lnTo>
                    <a:pt x="56" y="64"/>
                  </a:lnTo>
                  <a:lnTo>
                    <a:pt x="56" y="30"/>
                  </a:lnTo>
                  <a:lnTo>
                    <a:pt x="64" y="26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4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5" y="49"/>
                  </a:lnTo>
                  <a:lnTo>
                    <a:pt x="75" y="15"/>
                  </a:lnTo>
                  <a:lnTo>
                    <a:pt x="56" y="19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22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15"/>
                  </a:lnTo>
                  <a:lnTo>
                    <a:pt x="4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3" name="Freeform 43"/>
            <p:cNvSpPr>
              <a:spLocks noEditPoints="1"/>
            </p:cNvSpPr>
            <p:nvPr/>
          </p:nvSpPr>
          <p:spPr bwMode="auto">
            <a:xfrm>
              <a:off x="2713" y="2061"/>
              <a:ext cx="72" cy="71"/>
            </a:xfrm>
            <a:custGeom>
              <a:avLst/>
              <a:gdLst/>
              <a:ahLst/>
              <a:cxnLst>
                <a:cxn ang="0">
                  <a:pos x="72" y="71"/>
                </a:cxn>
                <a:cxn ang="0">
                  <a:pos x="72" y="63"/>
                </a:cxn>
                <a:cxn ang="0">
                  <a:pos x="12" y="63"/>
                </a:cxn>
                <a:cxn ang="0">
                  <a:pos x="12" y="7"/>
                </a:cxn>
                <a:cxn ang="0">
                  <a:pos x="64" y="7"/>
                </a:cxn>
                <a:cxn ang="0">
                  <a:pos x="64" y="0"/>
                </a:cxn>
                <a:cxn ang="0">
                  <a:pos x="0" y="0"/>
                </a:cxn>
                <a:cxn ang="0">
                  <a:pos x="0" y="71"/>
                </a:cxn>
                <a:cxn ang="0">
                  <a:pos x="72" y="71"/>
                </a:cxn>
                <a:cxn ang="0">
                  <a:pos x="72" y="71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45" y="37"/>
                </a:cxn>
                <a:cxn ang="0">
                  <a:pos x="45" y="37"/>
                </a:cxn>
                <a:cxn ang="0">
                  <a:pos x="57" y="22"/>
                </a:cxn>
                <a:cxn ang="0">
                  <a:pos x="57" y="22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3" y="11"/>
                </a:cxn>
                <a:cxn ang="0">
                  <a:pos x="23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30" y="37"/>
                </a:cxn>
                <a:cxn ang="0">
                  <a:pos x="30" y="37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53" y="60"/>
                </a:cxn>
                <a:cxn ang="0">
                  <a:pos x="53" y="60"/>
                </a:cxn>
                <a:cxn ang="0">
                  <a:pos x="60" y="56"/>
                </a:cxn>
                <a:cxn ang="0">
                  <a:pos x="60" y="56"/>
                </a:cxn>
                <a:cxn ang="0">
                  <a:pos x="60" y="56"/>
                </a:cxn>
              </a:cxnLst>
              <a:rect l="0" t="0" r="r" b="b"/>
              <a:pathLst>
                <a:path w="72" h="71">
                  <a:moveTo>
                    <a:pt x="72" y="71"/>
                  </a:moveTo>
                  <a:lnTo>
                    <a:pt x="72" y="63"/>
                  </a:lnTo>
                  <a:lnTo>
                    <a:pt x="12" y="63"/>
                  </a:lnTo>
                  <a:lnTo>
                    <a:pt x="12" y="7"/>
                  </a:lnTo>
                  <a:lnTo>
                    <a:pt x="64" y="7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72" y="71"/>
                  </a:lnTo>
                  <a:lnTo>
                    <a:pt x="72" y="71"/>
                  </a:lnTo>
                  <a:close/>
                  <a:moveTo>
                    <a:pt x="60" y="56"/>
                  </a:moveTo>
                  <a:lnTo>
                    <a:pt x="60" y="56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4" name="Freeform 44"/>
            <p:cNvSpPr>
              <a:spLocks noEditPoints="1"/>
            </p:cNvSpPr>
            <p:nvPr/>
          </p:nvSpPr>
          <p:spPr bwMode="auto">
            <a:xfrm>
              <a:off x="3275" y="2192"/>
              <a:ext cx="83" cy="79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23" y="22"/>
                </a:cxn>
                <a:cxn ang="0">
                  <a:pos x="19" y="11"/>
                </a:cxn>
                <a:cxn ang="0">
                  <a:pos x="8" y="15"/>
                </a:cxn>
                <a:cxn ang="0">
                  <a:pos x="12" y="22"/>
                </a:cxn>
                <a:cxn ang="0">
                  <a:pos x="38" y="26"/>
                </a:cxn>
                <a:cxn ang="0">
                  <a:pos x="45" y="7"/>
                </a:cxn>
                <a:cxn ang="0">
                  <a:pos x="38" y="26"/>
                </a:cxn>
                <a:cxn ang="0">
                  <a:pos x="27" y="79"/>
                </a:cxn>
                <a:cxn ang="0">
                  <a:pos x="56" y="71"/>
                </a:cxn>
                <a:cxn ang="0">
                  <a:pos x="68" y="79"/>
                </a:cxn>
                <a:cxn ang="0">
                  <a:pos x="15" y="41"/>
                </a:cxn>
                <a:cxn ang="0">
                  <a:pos x="27" y="79"/>
                </a:cxn>
                <a:cxn ang="0">
                  <a:pos x="56" y="52"/>
                </a:cxn>
                <a:cxn ang="0">
                  <a:pos x="27" y="49"/>
                </a:cxn>
                <a:cxn ang="0">
                  <a:pos x="56" y="52"/>
                </a:cxn>
                <a:cxn ang="0">
                  <a:pos x="27" y="60"/>
                </a:cxn>
                <a:cxn ang="0">
                  <a:pos x="56" y="64"/>
                </a:cxn>
                <a:cxn ang="0">
                  <a:pos x="27" y="60"/>
                </a:cxn>
                <a:cxn ang="0">
                  <a:pos x="0" y="26"/>
                </a:cxn>
                <a:cxn ang="0">
                  <a:pos x="83" y="37"/>
                </a:cxn>
                <a:cxn ang="0">
                  <a:pos x="56" y="26"/>
                </a:cxn>
                <a:cxn ang="0">
                  <a:pos x="75" y="7"/>
                </a:cxn>
                <a:cxn ang="0">
                  <a:pos x="8" y="0"/>
                </a:cxn>
                <a:cxn ang="0">
                  <a:pos x="27" y="7"/>
                </a:cxn>
                <a:cxn ang="0">
                  <a:pos x="0" y="26"/>
                </a:cxn>
                <a:cxn ang="0">
                  <a:pos x="56" y="22"/>
                </a:cxn>
                <a:cxn ang="0">
                  <a:pos x="68" y="26"/>
                </a:cxn>
                <a:cxn ang="0">
                  <a:pos x="71" y="19"/>
                </a:cxn>
                <a:cxn ang="0">
                  <a:pos x="64" y="7"/>
                </a:cxn>
                <a:cxn ang="0">
                  <a:pos x="56" y="22"/>
                </a:cxn>
                <a:cxn ang="0">
                  <a:pos x="56" y="22"/>
                </a:cxn>
              </a:cxnLst>
              <a:rect l="0" t="0" r="r" b="b"/>
              <a:pathLst>
                <a:path w="83" h="79">
                  <a:moveTo>
                    <a:pt x="12" y="22"/>
                  </a:moveTo>
                  <a:lnTo>
                    <a:pt x="12" y="22"/>
                  </a:lnTo>
                  <a:lnTo>
                    <a:pt x="15" y="26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19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close/>
                  <a:moveTo>
                    <a:pt x="38" y="26"/>
                  </a:moveTo>
                  <a:lnTo>
                    <a:pt x="38" y="7"/>
                  </a:lnTo>
                  <a:lnTo>
                    <a:pt x="45" y="7"/>
                  </a:lnTo>
                  <a:lnTo>
                    <a:pt x="45" y="26"/>
                  </a:lnTo>
                  <a:lnTo>
                    <a:pt x="38" y="26"/>
                  </a:lnTo>
                  <a:lnTo>
                    <a:pt x="38" y="26"/>
                  </a:lnTo>
                  <a:close/>
                  <a:moveTo>
                    <a:pt x="27" y="79"/>
                  </a:moveTo>
                  <a:lnTo>
                    <a:pt x="27" y="71"/>
                  </a:lnTo>
                  <a:lnTo>
                    <a:pt x="56" y="71"/>
                  </a:lnTo>
                  <a:lnTo>
                    <a:pt x="56" y="79"/>
                  </a:lnTo>
                  <a:lnTo>
                    <a:pt x="68" y="79"/>
                  </a:lnTo>
                  <a:lnTo>
                    <a:pt x="68" y="41"/>
                  </a:lnTo>
                  <a:lnTo>
                    <a:pt x="15" y="41"/>
                  </a:lnTo>
                  <a:lnTo>
                    <a:pt x="15" y="79"/>
                  </a:lnTo>
                  <a:lnTo>
                    <a:pt x="27" y="79"/>
                  </a:lnTo>
                  <a:lnTo>
                    <a:pt x="27" y="79"/>
                  </a:lnTo>
                  <a:close/>
                  <a:moveTo>
                    <a:pt x="56" y="52"/>
                  </a:moveTo>
                  <a:lnTo>
                    <a:pt x="27" y="52"/>
                  </a:lnTo>
                  <a:lnTo>
                    <a:pt x="27" y="49"/>
                  </a:lnTo>
                  <a:lnTo>
                    <a:pt x="56" y="49"/>
                  </a:lnTo>
                  <a:lnTo>
                    <a:pt x="56" y="52"/>
                  </a:lnTo>
                  <a:lnTo>
                    <a:pt x="56" y="52"/>
                  </a:lnTo>
                  <a:close/>
                  <a:moveTo>
                    <a:pt x="27" y="60"/>
                  </a:moveTo>
                  <a:lnTo>
                    <a:pt x="56" y="60"/>
                  </a:lnTo>
                  <a:lnTo>
                    <a:pt x="56" y="64"/>
                  </a:lnTo>
                  <a:lnTo>
                    <a:pt x="27" y="64"/>
                  </a:lnTo>
                  <a:lnTo>
                    <a:pt x="27" y="60"/>
                  </a:lnTo>
                  <a:lnTo>
                    <a:pt x="27" y="60"/>
                  </a:lnTo>
                  <a:close/>
                  <a:moveTo>
                    <a:pt x="0" y="26"/>
                  </a:moveTo>
                  <a:lnTo>
                    <a:pt x="0" y="37"/>
                  </a:lnTo>
                  <a:lnTo>
                    <a:pt x="83" y="37"/>
                  </a:lnTo>
                  <a:lnTo>
                    <a:pt x="83" y="26"/>
                  </a:lnTo>
                  <a:lnTo>
                    <a:pt x="56" y="26"/>
                  </a:lnTo>
                  <a:lnTo>
                    <a:pt x="56" y="7"/>
                  </a:lnTo>
                  <a:lnTo>
                    <a:pt x="75" y="7"/>
                  </a:lnTo>
                  <a:lnTo>
                    <a:pt x="75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27" y="7"/>
                  </a:lnTo>
                  <a:lnTo>
                    <a:pt x="27" y="26"/>
                  </a:lnTo>
                  <a:lnTo>
                    <a:pt x="0" y="26"/>
                  </a:lnTo>
                  <a:lnTo>
                    <a:pt x="0" y="26"/>
                  </a:lnTo>
                  <a:close/>
                  <a:moveTo>
                    <a:pt x="56" y="22"/>
                  </a:moveTo>
                  <a:lnTo>
                    <a:pt x="68" y="26"/>
                  </a:lnTo>
                  <a:lnTo>
                    <a:pt x="68" y="26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5" y="15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5" name="Freeform 45"/>
            <p:cNvSpPr>
              <a:spLocks noEditPoints="1"/>
            </p:cNvSpPr>
            <p:nvPr/>
          </p:nvSpPr>
          <p:spPr bwMode="auto">
            <a:xfrm>
              <a:off x="3369" y="2188"/>
              <a:ext cx="75" cy="83"/>
            </a:xfrm>
            <a:custGeom>
              <a:avLst/>
              <a:gdLst/>
              <a:ahLst/>
              <a:cxnLst>
                <a:cxn ang="0">
                  <a:pos x="15" y="56"/>
                </a:cxn>
                <a:cxn ang="0">
                  <a:pos x="15" y="53"/>
                </a:cxn>
                <a:cxn ang="0">
                  <a:pos x="30" y="53"/>
                </a:cxn>
                <a:cxn ang="0">
                  <a:pos x="30" y="83"/>
                </a:cxn>
                <a:cxn ang="0">
                  <a:pos x="45" y="83"/>
                </a:cxn>
                <a:cxn ang="0">
                  <a:pos x="45" y="53"/>
                </a:cxn>
                <a:cxn ang="0">
                  <a:pos x="60" y="53"/>
                </a:cxn>
                <a:cxn ang="0">
                  <a:pos x="60" y="56"/>
                </a:cxn>
                <a:cxn ang="0">
                  <a:pos x="75" y="56"/>
                </a:cxn>
                <a:cxn ang="0">
                  <a:pos x="75" y="15"/>
                </a:cxn>
                <a:cxn ang="0">
                  <a:pos x="45" y="15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0" y="0"/>
                </a:cxn>
                <a:cxn ang="0">
                  <a:pos x="30" y="15"/>
                </a:cxn>
                <a:cxn ang="0">
                  <a:pos x="0" y="15"/>
                </a:cxn>
                <a:cxn ang="0">
                  <a:pos x="0" y="56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30" y="26"/>
                </a:cxn>
                <a:cxn ang="0">
                  <a:pos x="30" y="41"/>
                </a:cxn>
                <a:cxn ang="0">
                  <a:pos x="15" y="41"/>
                </a:cxn>
                <a:cxn ang="0">
                  <a:pos x="15" y="26"/>
                </a:cxn>
                <a:cxn ang="0">
                  <a:pos x="30" y="26"/>
                </a:cxn>
                <a:cxn ang="0">
                  <a:pos x="30" y="26"/>
                </a:cxn>
                <a:cxn ang="0">
                  <a:pos x="45" y="41"/>
                </a:cxn>
                <a:cxn ang="0">
                  <a:pos x="45" y="26"/>
                </a:cxn>
                <a:cxn ang="0">
                  <a:pos x="60" y="26"/>
                </a:cxn>
                <a:cxn ang="0">
                  <a:pos x="60" y="41"/>
                </a:cxn>
                <a:cxn ang="0">
                  <a:pos x="45" y="41"/>
                </a:cxn>
                <a:cxn ang="0">
                  <a:pos x="45" y="41"/>
                </a:cxn>
              </a:cxnLst>
              <a:rect l="0" t="0" r="r" b="b"/>
              <a:pathLst>
                <a:path w="75" h="83">
                  <a:moveTo>
                    <a:pt x="15" y="56"/>
                  </a:moveTo>
                  <a:lnTo>
                    <a:pt x="15" y="53"/>
                  </a:lnTo>
                  <a:lnTo>
                    <a:pt x="30" y="53"/>
                  </a:lnTo>
                  <a:lnTo>
                    <a:pt x="30" y="83"/>
                  </a:lnTo>
                  <a:lnTo>
                    <a:pt x="45" y="83"/>
                  </a:lnTo>
                  <a:lnTo>
                    <a:pt x="45" y="53"/>
                  </a:lnTo>
                  <a:lnTo>
                    <a:pt x="60" y="53"/>
                  </a:lnTo>
                  <a:lnTo>
                    <a:pt x="60" y="56"/>
                  </a:lnTo>
                  <a:lnTo>
                    <a:pt x="75" y="56"/>
                  </a:lnTo>
                  <a:lnTo>
                    <a:pt x="75" y="15"/>
                  </a:lnTo>
                  <a:lnTo>
                    <a:pt x="45" y="1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0" y="15"/>
                  </a:lnTo>
                  <a:lnTo>
                    <a:pt x="0" y="56"/>
                  </a:lnTo>
                  <a:lnTo>
                    <a:pt x="15" y="56"/>
                  </a:lnTo>
                  <a:lnTo>
                    <a:pt x="15" y="56"/>
                  </a:lnTo>
                  <a:close/>
                  <a:moveTo>
                    <a:pt x="30" y="26"/>
                  </a:moveTo>
                  <a:lnTo>
                    <a:pt x="30" y="41"/>
                  </a:lnTo>
                  <a:lnTo>
                    <a:pt x="15" y="41"/>
                  </a:lnTo>
                  <a:lnTo>
                    <a:pt x="15" y="26"/>
                  </a:lnTo>
                  <a:lnTo>
                    <a:pt x="30" y="26"/>
                  </a:lnTo>
                  <a:lnTo>
                    <a:pt x="30" y="26"/>
                  </a:lnTo>
                  <a:close/>
                  <a:moveTo>
                    <a:pt x="45" y="41"/>
                  </a:moveTo>
                  <a:lnTo>
                    <a:pt x="45" y="26"/>
                  </a:lnTo>
                  <a:lnTo>
                    <a:pt x="60" y="26"/>
                  </a:lnTo>
                  <a:lnTo>
                    <a:pt x="60" y="41"/>
                  </a:lnTo>
                  <a:lnTo>
                    <a:pt x="45" y="41"/>
                  </a:lnTo>
                  <a:lnTo>
                    <a:pt x="45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6" name="Freeform 46"/>
            <p:cNvSpPr>
              <a:spLocks/>
            </p:cNvSpPr>
            <p:nvPr/>
          </p:nvSpPr>
          <p:spPr bwMode="auto">
            <a:xfrm>
              <a:off x="3459" y="2188"/>
              <a:ext cx="79" cy="79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45" y="11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0"/>
                </a:cxn>
                <a:cxn ang="0">
                  <a:pos x="7" y="30"/>
                </a:cxn>
                <a:cxn ang="0">
                  <a:pos x="7" y="71"/>
                </a:cxn>
                <a:cxn ang="0">
                  <a:pos x="19" y="71"/>
                </a:cxn>
                <a:cxn ang="0">
                  <a:pos x="19" y="41"/>
                </a:cxn>
                <a:cxn ang="0">
                  <a:pos x="34" y="41"/>
                </a:cxn>
                <a:cxn ang="0">
                  <a:pos x="34" y="79"/>
                </a:cxn>
                <a:cxn ang="0">
                  <a:pos x="45" y="79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0"/>
                </a:cxn>
                <a:cxn ang="0">
                  <a:pos x="49" y="60"/>
                </a:cxn>
                <a:cxn ang="0">
                  <a:pos x="49" y="60"/>
                </a:cxn>
                <a:cxn ang="0">
                  <a:pos x="49" y="71"/>
                </a:cxn>
                <a:cxn ang="0">
                  <a:pos x="49" y="71"/>
                </a:cxn>
                <a:cxn ang="0">
                  <a:pos x="64" y="71"/>
                </a:cxn>
                <a:cxn ang="0">
                  <a:pos x="67" y="68"/>
                </a:cxn>
                <a:cxn ang="0">
                  <a:pos x="67" y="64"/>
                </a:cxn>
                <a:cxn ang="0">
                  <a:pos x="67" y="30"/>
                </a:cxn>
                <a:cxn ang="0">
                  <a:pos x="45" y="30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11"/>
                </a:cxn>
              </a:cxnLst>
              <a:rect l="0" t="0" r="r" b="b"/>
              <a:pathLst>
                <a:path w="79" h="79">
                  <a:moveTo>
                    <a:pt x="45" y="11"/>
                  </a:moveTo>
                  <a:lnTo>
                    <a:pt x="45" y="11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0"/>
                  </a:lnTo>
                  <a:lnTo>
                    <a:pt x="7" y="30"/>
                  </a:lnTo>
                  <a:lnTo>
                    <a:pt x="7" y="71"/>
                  </a:lnTo>
                  <a:lnTo>
                    <a:pt x="19" y="71"/>
                  </a:lnTo>
                  <a:lnTo>
                    <a:pt x="19" y="41"/>
                  </a:lnTo>
                  <a:lnTo>
                    <a:pt x="34" y="41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64" y="71"/>
                  </a:lnTo>
                  <a:lnTo>
                    <a:pt x="67" y="68"/>
                  </a:lnTo>
                  <a:lnTo>
                    <a:pt x="67" y="64"/>
                  </a:lnTo>
                  <a:lnTo>
                    <a:pt x="67" y="30"/>
                  </a:lnTo>
                  <a:lnTo>
                    <a:pt x="45" y="30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7" name="Freeform 47"/>
            <p:cNvSpPr>
              <a:spLocks noEditPoints="1"/>
            </p:cNvSpPr>
            <p:nvPr/>
          </p:nvSpPr>
          <p:spPr bwMode="auto">
            <a:xfrm>
              <a:off x="3376" y="3069"/>
              <a:ext cx="83" cy="82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63"/>
                </a:cxn>
                <a:cxn ang="0">
                  <a:pos x="15" y="71"/>
                </a:cxn>
                <a:cxn ang="0">
                  <a:pos x="19" y="82"/>
                </a:cxn>
                <a:cxn ang="0">
                  <a:pos x="23" y="78"/>
                </a:cxn>
                <a:cxn ang="0">
                  <a:pos x="45" y="67"/>
                </a:cxn>
                <a:cxn ang="0">
                  <a:pos x="45" y="60"/>
                </a:cxn>
                <a:cxn ang="0">
                  <a:pos x="42" y="56"/>
                </a:cxn>
                <a:cxn ang="0">
                  <a:pos x="38" y="60"/>
                </a:cxn>
                <a:cxn ang="0">
                  <a:pos x="30" y="41"/>
                </a:cxn>
                <a:cxn ang="0">
                  <a:pos x="38" y="41"/>
                </a:cxn>
                <a:cxn ang="0">
                  <a:pos x="49" y="63"/>
                </a:cxn>
                <a:cxn ang="0">
                  <a:pos x="75" y="78"/>
                </a:cxn>
                <a:cxn ang="0">
                  <a:pos x="83" y="67"/>
                </a:cxn>
                <a:cxn ang="0">
                  <a:pos x="64" y="56"/>
                </a:cxn>
                <a:cxn ang="0">
                  <a:pos x="49" y="41"/>
                </a:cxn>
                <a:cxn ang="0">
                  <a:pos x="79" y="30"/>
                </a:cxn>
                <a:cxn ang="0">
                  <a:pos x="30" y="7"/>
                </a:cxn>
                <a:cxn ang="0">
                  <a:pos x="30" y="3"/>
                </a:cxn>
                <a:cxn ang="0">
                  <a:pos x="30" y="0"/>
                </a:cxn>
                <a:cxn ang="0">
                  <a:pos x="23" y="0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41"/>
                </a:cxn>
                <a:cxn ang="0">
                  <a:pos x="42" y="30"/>
                </a:cxn>
                <a:cxn ang="0">
                  <a:pos x="64" y="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4" y="3"/>
                </a:cxn>
                <a:cxn ang="0">
                  <a:pos x="57" y="0"/>
                </a:cxn>
                <a:cxn ang="0">
                  <a:pos x="53" y="0"/>
                </a:cxn>
                <a:cxn ang="0">
                  <a:pos x="45" y="11"/>
                </a:cxn>
                <a:cxn ang="0">
                  <a:pos x="30" y="22"/>
                </a:cxn>
                <a:cxn ang="0">
                  <a:pos x="42" y="30"/>
                </a:cxn>
                <a:cxn ang="0">
                  <a:pos x="42" y="30"/>
                </a:cxn>
              </a:cxnLst>
              <a:rect l="0" t="0" r="r" b="b"/>
              <a:pathLst>
                <a:path w="83" h="82">
                  <a:moveTo>
                    <a:pt x="0" y="41"/>
                  </a:moveTo>
                  <a:lnTo>
                    <a:pt x="19" y="4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9" y="82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0" y="63"/>
                  </a:lnTo>
                  <a:lnTo>
                    <a:pt x="30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2" y="52"/>
                  </a:lnTo>
                  <a:lnTo>
                    <a:pt x="49" y="63"/>
                  </a:lnTo>
                  <a:lnTo>
                    <a:pt x="60" y="71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64" y="56"/>
                  </a:lnTo>
                  <a:lnTo>
                    <a:pt x="57" y="48"/>
                  </a:lnTo>
                  <a:lnTo>
                    <a:pt x="49" y="41"/>
                  </a:lnTo>
                  <a:lnTo>
                    <a:pt x="79" y="41"/>
                  </a:lnTo>
                  <a:lnTo>
                    <a:pt x="79" y="30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41"/>
                  </a:lnTo>
                  <a:lnTo>
                    <a:pt x="0" y="41"/>
                  </a:lnTo>
                  <a:close/>
                  <a:moveTo>
                    <a:pt x="42" y="30"/>
                  </a:moveTo>
                  <a:lnTo>
                    <a:pt x="42" y="30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1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8" name="Freeform 48"/>
            <p:cNvSpPr>
              <a:spLocks noEditPoints="1"/>
            </p:cNvSpPr>
            <p:nvPr/>
          </p:nvSpPr>
          <p:spPr bwMode="auto">
            <a:xfrm>
              <a:off x="3466" y="3069"/>
              <a:ext cx="83" cy="78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60" y="3"/>
                </a:cxn>
                <a:cxn ang="0">
                  <a:pos x="49" y="0"/>
                </a:cxn>
                <a:cxn ang="0">
                  <a:pos x="42" y="15"/>
                </a:cxn>
                <a:cxn ang="0">
                  <a:pos x="27" y="26"/>
                </a:cxn>
                <a:cxn ang="0">
                  <a:pos x="30" y="37"/>
                </a:cxn>
                <a:cxn ang="0">
                  <a:pos x="72" y="37"/>
                </a:cxn>
                <a:cxn ang="0">
                  <a:pos x="72" y="41"/>
                </a:cxn>
                <a:cxn ang="0">
                  <a:pos x="79" y="37"/>
                </a:cxn>
                <a:cxn ang="0">
                  <a:pos x="83" y="33"/>
                </a:cxn>
                <a:cxn ang="0">
                  <a:pos x="68" y="11"/>
                </a:cxn>
                <a:cxn ang="0">
                  <a:pos x="57" y="18"/>
                </a:cxn>
                <a:cxn ang="0">
                  <a:pos x="45" y="26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30" y="11"/>
                </a:cxn>
                <a:cxn ang="0">
                  <a:pos x="19" y="0"/>
                </a:cxn>
                <a:cxn ang="0">
                  <a:pos x="8" y="7"/>
                </a:cxn>
                <a:cxn ang="0">
                  <a:pos x="12" y="11"/>
                </a:cxn>
                <a:cxn ang="0">
                  <a:pos x="23" y="18"/>
                </a:cxn>
                <a:cxn ang="0">
                  <a:pos x="30" y="11"/>
                </a:cxn>
                <a:cxn ang="0">
                  <a:pos x="23" y="30"/>
                </a:cxn>
                <a:cxn ang="0">
                  <a:pos x="8" y="18"/>
                </a:cxn>
                <a:cxn ang="0">
                  <a:pos x="0" y="30"/>
                </a:cxn>
                <a:cxn ang="0">
                  <a:pos x="15" y="37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12" y="78"/>
                </a:cxn>
                <a:cxn ang="0">
                  <a:pos x="15" y="78"/>
                </a:cxn>
                <a:cxn ang="0">
                  <a:pos x="23" y="48"/>
                </a:cxn>
                <a:cxn ang="0">
                  <a:pos x="19" y="45"/>
                </a:cxn>
                <a:cxn ang="0">
                  <a:pos x="15" y="41"/>
                </a:cxn>
                <a:cxn ang="0">
                  <a:pos x="4" y="71"/>
                </a:cxn>
                <a:cxn ang="0">
                  <a:pos x="12" y="78"/>
                </a:cxn>
                <a:cxn ang="0">
                  <a:pos x="42" y="75"/>
                </a:cxn>
                <a:cxn ang="0">
                  <a:pos x="64" y="78"/>
                </a:cxn>
                <a:cxn ang="0">
                  <a:pos x="75" y="41"/>
                </a:cxn>
                <a:cxn ang="0">
                  <a:pos x="30" y="78"/>
                </a:cxn>
                <a:cxn ang="0">
                  <a:pos x="42" y="75"/>
                </a:cxn>
                <a:cxn ang="0">
                  <a:pos x="64" y="52"/>
                </a:cxn>
                <a:cxn ang="0">
                  <a:pos x="42" y="67"/>
                </a:cxn>
                <a:cxn ang="0">
                  <a:pos x="64" y="52"/>
                </a:cxn>
              </a:cxnLst>
              <a:rect l="0" t="0" r="r" b="b"/>
              <a:pathLst>
                <a:path w="83" h="78">
                  <a:moveTo>
                    <a:pt x="60" y="3"/>
                  </a:move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34" y="22"/>
                  </a:lnTo>
                  <a:lnTo>
                    <a:pt x="27" y="2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57" y="37"/>
                  </a:lnTo>
                  <a:lnTo>
                    <a:pt x="72" y="37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6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close/>
                  <a:moveTo>
                    <a:pt x="30" y="11"/>
                  </a:moveTo>
                  <a:lnTo>
                    <a:pt x="30" y="1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3" y="30"/>
                  </a:moveTo>
                  <a:lnTo>
                    <a:pt x="23" y="3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close/>
                  <a:moveTo>
                    <a:pt x="12" y="78"/>
                  </a:moveTo>
                  <a:lnTo>
                    <a:pt x="12" y="7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close/>
                  <a:moveTo>
                    <a:pt x="42" y="75"/>
                  </a:moveTo>
                  <a:lnTo>
                    <a:pt x="64" y="7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41"/>
                  </a:lnTo>
                  <a:lnTo>
                    <a:pt x="30" y="41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2" y="75"/>
                  </a:lnTo>
                  <a:lnTo>
                    <a:pt x="42" y="75"/>
                  </a:lnTo>
                  <a:close/>
                  <a:moveTo>
                    <a:pt x="64" y="52"/>
                  </a:moveTo>
                  <a:lnTo>
                    <a:pt x="64" y="67"/>
                  </a:lnTo>
                  <a:lnTo>
                    <a:pt x="42" y="67"/>
                  </a:lnTo>
                  <a:lnTo>
                    <a:pt x="42" y="52"/>
                  </a:lnTo>
                  <a:lnTo>
                    <a:pt x="64" y="52"/>
                  </a:lnTo>
                  <a:lnTo>
                    <a:pt x="64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29" name="Freeform 49"/>
            <p:cNvSpPr>
              <a:spLocks/>
            </p:cNvSpPr>
            <p:nvPr/>
          </p:nvSpPr>
          <p:spPr bwMode="auto">
            <a:xfrm>
              <a:off x="3560" y="3069"/>
              <a:ext cx="79" cy="82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45" y="1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3"/>
                </a:cxn>
                <a:cxn ang="0">
                  <a:pos x="7" y="33"/>
                </a:cxn>
                <a:cxn ang="0">
                  <a:pos x="7" y="71"/>
                </a:cxn>
                <a:cxn ang="0">
                  <a:pos x="19" y="71"/>
                </a:cxn>
                <a:cxn ang="0">
                  <a:pos x="19" y="41"/>
                </a:cxn>
                <a:cxn ang="0">
                  <a:pos x="34" y="41"/>
                </a:cxn>
                <a:cxn ang="0">
                  <a:pos x="34" y="82"/>
                </a:cxn>
                <a:cxn ang="0">
                  <a:pos x="45" y="82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3"/>
                </a:cxn>
                <a:cxn ang="0">
                  <a:pos x="49" y="63"/>
                </a:cxn>
                <a:cxn ang="0">
                  <a:pos x="49" y="63"/>
                </a:cxn>
                <a:cxn ang="0">
                  <a:pos x="49" y="75"/>
                </a:cxn>
                <a:cxn ang="0">
                  <a:pos x="49" y="75"/>
                </a:cxn>
                <a:cxn ang="0">
                  <a:pos x="64" y="71"/>
                </a:cxn>
                <a:cxn ang="0">
                  <a:pos x="67" y="67"/>
                </a:cxn>
                <a:cxn ang="0">
                  <a:pos x="67" y="67"/>
                </a:cxn>
                <a:cxn ang="0">
                  <a:pos x="67" y="33"/>
                </a:cxn>
                <a:cxn ang="0">
                  <a:pos x="45" y="33"/>
                </a:cxn>
                <a:cxn ang="0">
                  <a:pos x="45" y="22"/>
                </a:cxn>
                <a:cxn ang="0">
                  <a:pos x="79" y="22"/>
                </a:cxn>
                <a:cxn ang="0">
                  <a:pos x="79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11"/>
                </a:cxn>
              </a:cxnLst>
              <a:rect l="0" t="0" r="r" b="b"/>
              <a:pathLst>
                <a:path w="79" h="82">
                  <a:moveTo>
                    <a:pt x="45" y="11"/>
                  </a:moveTo>
                  <a:lnTo>
                    <a:pt x="45" y="1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3"/>
                  </a:lnTo>
                  <a:lnTo>
                    <a:pt x="7" y="33"/>
                  </a:lnTo>
                  <a:lnTo>
                    <a:pt x="7" y="71"/>
                  </a:lnTo>
                  <a:lnTo>
                    <a:pt x="19" y="71"/>
                  </a:lnTo>
                  <a:lnTo>
                    <a:pt x="19" y="41"/>
                  </a:lnTo>
                  <a:lnTo>
                    <a:pt x="34" y="41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64" y="71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33"/>
                  </a:lnTo>
                  <a:lnTo>
                    <a:pt x="45" y="33"/>
                  </a:lnTo>
                  <a:lnTo>
                    <a:pt x="45" y="22"/>
                  </a:lnTo>
                  <a:lnTo>
                    <a:pt x="79" y="22"/>
                  </a:lnTo>
                  <a:lnTo>
                    <a:pt x="79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0" name="Freeform 50"/>
            <p:cNvSpPr>
              <a:spLocks noEditPoints="1"/>
            </p:cNvSpPr>
            <p:nvPr/>
          </p:nvSpPr>
          <p:spPr bwMode="auto">
            <a:xfrm>
              <a:off x="2421" y="3084"/>
              <a:ext cx="79" cy="82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53" y="3"/>
                </a:cxn>
                <a:cxn ang="0">
                  <a:pos x="38" y="0"/>
                </a:cxn>
                <a:cxn ang="0">
                  <a:pos x="26" y="7"/>
                </a:cxn>
                <a:cxn ang="0">
                  <a:pos x="26" y="3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15" y="82"/>
                </a:cxn>
                <a:cxn ang="0">
                  <a:pos x="26" y="30"/>
                </a:cxn>
                <a:cxn ang="0">
                  <a:pos x="34" y="33"/>
                </a:cxn>
                <a:cxn ang="0">
                  <a:pos x="41" y="22"/>
                </a:cxn>
                <a:cxn ang="0">
                  <a:pos x="45" y="26"/>
                </a:cxn>
                <a:cxn ang="0">
                  <a:pos x="49" y="33"/>
                </a:cxn>
                <a:cxn ang="0">
                  <a:pos x="53" y="37"/>
                </a:cxn>
                <a:cxn ang="0">
                  <a:pos x="64" y="33"/>
                </a:cxn>
                <a:cxn ang="0">
                  <a:pos x="79" y="22"/>
                </a:cxn>
                <a:cxn ang="0">
                  <a:pos x="45" y="11"/>
                </a:cxn>
                <a:cxn ang="0">
                  <a:pos x="49" y="3"/>
                </a:cxn>
                <a:cxn ang="0">
                  <a:pos x="49" y="3"/>
                </a:cxn>
                <a:cxn ang="0">
                  <a:pos x="11" y="15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4" y="7"/>
                </a:cxn>
                <a:cxn ang="0">
                  <a:pos x="0" y="75"/>
                </a:cxn>
                <a:cxn ang="0">
                  <a:pos x="11" y="75"/>
                </a:cxn>
                <a:cxn ang="0">
                  <a:pos x="49" y="67"/>
                </a:cxn>
                <a:cxn ang="0">
                  <a:pos x="41" y="48"/>
                </a:cxn>
                <a:cxn ang="0">
                  <a:pos x="49" y="48"/>
                </a:cxn>
                <a:cxn ang="0">
                  <a:pos x="64" y="67"/>
                </a:cxn>
                <a:cxn ang="0">
                  <a:pos x="56" y="48"/>
                </a:cxn>
                <a:cxn ang="0">
                  <a:pos x="64" y="48"/>
                </a:cxn>
                <a:cxn ang="0">
                  <a:pos x="30" y="78"/>
                </a:cxn>
                <a:cxn ang="0">
                  <a:pos x="41" y="75"/>
                </a:cxn>
                <a:cxn ang="0">
                  <a:pos x="64" y="78"/>
                </a:cxn>
                <a:cxn ang="0">
                  <a:pos x="75" y="37"/>
                </a:cxn>
                <a:cxn ang="0">
                  <a:pos x="30" y="37"/>
                </a:cxn>
              </a:cxnLst>
              <a:rect l="0" t="0" r="r" b="b"/>
              <a:pathLst>
                <a:path w="79" h="82">
                  <a:moveTo>
                    <a:pt x="49" y="3"/>
                  </a:moveTo>
                  <a:lnTo>
                    <a:pt x="49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6" y="26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82"/>
                  </a:lnTo>
                  <a:lnTo>
                    <a:pt x="26" y="82"/>
                  </a:lnTo>
                  <a:lnTo>
                    <a:pt x="26" y="30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1" y="22"/>
                  </a:lnTo>
                  <a:lnTo>
                    <a:pt x="53" y="22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3" y="37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56" y="22"/>
                  </a:lnTo>
                  <a:lnTo>
                    <a:pt x="79" y="22"/>
                  </a:lnTo>
                  <a:lnTo>
                    <a:pt x="79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close/>
                  <a:moveTo>
                    <a:pt x="11" y="75"/>
                  </a:moveTo>
                  <a:lnTo>
                    <a:pt x="11" y="15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49" y="48"/>
                  </a:moveTo>
                  <a:lnTo>
                    <a:pt x="49" y="67"/>
                  </a:lnTo>
                  <a:lnTo>
                    <a:pt x="41" y="67"/>
                  </a:lnTo>
                  <a:lnTo>
                    <a:pt x="41" y="48"/>
                  </a:lnTo>
                  <a:lnTo>
                    <a:pt x="49" y="48"/>
                  </a:lnTo>
                  <a:lnTo>
                    <a:pt x="49" y="48"/>
                  </a:lnTo>
                  <a:close/>
                  <a:moveTo>
                    <a:pt x="64" y="48"/>
                  </a:moveTo>
                  <a:lnTo>
                    <a:pt x="64" y="67"/>
                  </a:lnTo>
                  <a:lnTo>
                    <a:pt x="56" y="67"/>
                  </a:lnTo>
                  <a:lnTo>
                    <a:pt x="56" y="48"/>
                  </a:lnTo>
                  <a:lnTo>
                    <a:pt x="64" y="48"/>
                  </a:lnTo>
                  <a:lnTo>
                    <a:pt x="64" y="48"/>
                  </a:lnTo>
                  <a:close/>
                  <a:moveTo>
                    <a:pt x="30" y="37"/>
                  </a:moveTo>
                  <a:lnTo>
                    <a:pt x="30" y="78"/>
                  </a:lnTo>
                  <a:lnTo>
                    <a:pt x="41" y="78"/>
                  </a:lnTo>
                  <a:lnTo>
                    <a:pt x="41" y="75"/>
                  </a:lnTo>
                  <a:lnTo>
                    <a:pt x="64" y="7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37"/>
                  </a:lnTo>
                  <a:lnTo>
                    <a:pt x="30" y="37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1" name="Freeform 51"/>
            <p:cNvSpPr>
              <a:spLocks noEditPoints="1"/>
            </p:cNvSpPr>
            <p:nvPr/>
          </p:nvSpPr>
          <p:spPr bwMode="auto">
            <a:xfrm>
              <a:off x="2507" y="3084"/>
              <a:ext cx="83" cy="82"/>
            </a:xfrm>
            <a:custGeom>
              <a:avLst/>
              <a:gdLst/>
              <a:ahLst/>
              <a:cxnLst>
                <a:cxn ang="0">
                  <a:pos x="23" y="18"/>
                </a:cxn>
                <a:cxn ang="0">
                  <a:pos x="30" y="11"/>
                </a:cxn>
                <a:cxn ang="0">
                  <a:pos x="19" y="3"/>
                </a:cxn>
                <a:cxn ang="0">
                  <a:pos x="8" y="11"/>
                </a:cxn>
                <a:cxn ang="0">
                  <a:pos x="19" y="22"/>
                </a:cxn>
                <a:cxn ang="0">
                  <a:pos x="38" y="33"/>
                </a:cxn>
                <a:cxn ang="0">
                  <a:pos x="53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19" y="41"/>
                </a:cxn>
                <a:cxn ang="0">
                  <a:pos x="27" y="45"/>
                </a:cxn>
                <a:cxn ang="0">
                  <a:pos x="30" y="45"/>
                </a:cxn>
                <a:cxn ang="0">
                  <a:pos x="38" y="41"/>
                </a:cxn>
                <a:cxn ang="0">
                  <a:pos x="34" y="63"/>
                </a:cxn>
                <a:cxn ang="0">
                  <a:pos x="19" y="75"/>
                </a:cxn>
                <a:cxn ang="0">
                  <a:pos x="23" y="78"/>
                </a:cxn>
                <a:cxn ang="0">
                  <a:pos x="27" y="78"/>
                </a:cxn>
                <a:cxn ang="0">
                  <a:pos x="38" y="75"/>
                </a:cxn>
                <a:cxn ang="0">
                  <a:pos x="49" y="41"/>
                </a:cxn>
                <a:cxn ang="0">
                  <a:pos x="60" y="52"/>
                </a:cxn>
                <a:cxn ang="0">
                  <a:pos x="60" y="67"/>
                </a:cxn>
                <a:cxn ang="0">
                  <a:pos x="49" y="71"/>
                </a:cxn>
                <a:cxn ang="0">
                  <a:pos x="49" y="75"/>
                </a:cxn>
                <a:cxn ang="0">
                  <a:pos x="53" y="82"/>
                </a:cxn>
                <a:cxn ang="0">
                  <a:pos x="72" y="71"/>
                </a:cxn>
                <a:cxn ang="0">
                  <a:pos x="72" y="56"/>
                </a:cxn>
                <a:cxn ang="0">
                  <a:pos x="75" y="41"/>
                </a:cxn>
                <a:cxn ang="0">
                  <a:pos x="79" y="45"/>
                </a:cxn>
                <a:cxn ang="0">
                  <a:pos x="83" y="33"/>
                </a:cxn>
                <a:cxn ang="0">
                  <a:pos x="68" y="18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64" y="33"/>
                </a:cxn>
                <a:cxn ang="0">
                  <a:pos x="19" y="30"/>
                </a:cxn>
                <a:cxn ang="0">
                  <a:pos x="8" y="18"/>
                </a:cxn>
                <a:cxn ang="0">
                  <a:pos x="0" y="30"/>
                </a:cxn>
                <a:cxn ang="0">
                  <a:pos x="19" y="30"/>
                </a:cxn>
                <a:cxn ang="0">
                  <a:pos x="15" y="78"/>
                </a:cxn>
                <a:cxn ang="0">
                  <a:pos x="23" y="48"/>
                </a:cxn>
                <a:cxn ang="0">
                  <a:pos x="19" y="45"/>
                </a:cxn>
                <a:cxn ang="0">
                  <a:pos x="15" y="41"/>
                </a:cxn>
                <a:cxn ang="0">
                  <a:pos x="4" y="71"/>
                </a:cxn>
                <a:cxn ang="0">
                  <a:pos x="15" y="78"/>
                </a:cxn>
              </a:cxnLst>
              <a:rect l="0" t="0" r="r" b="b"/>
              <a:pathLst>
                <a:path w="83" h="82">
                  <a:moveTo>
                    <a:pt x="19" y="22"/>
                  </a:moveTo>
                  <a:lnTo>
                    <a:pt x="23" y="18"/>
                  </a:lnTo>
                  <a:lnTo>
                    <a:pt x="23" y="18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close/>
                  <a:moveTo>
                    <a:pt x="64" y="33"/>
                  </a:moveTo>
                  <a:lnTo>
                    <a:pt x="38" y="33"/>
                  </a:lnTo>
                  <a:lnTo>
                    <a:pt x="38" y="3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2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56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0" y="67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8" y="75"/>
                  </a:lnTo>
                  <a:lnTo>
                    <a:pt x="45" y="67"/>
                  </a:lnTo>
                  <a:lnTo>
                    <a:pt x="49" y="56"/>
                  </a:lnTo>
                  <a:lnTo>
                    <a:pt x="49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57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68" y="78"/>
                  </a:lnTo>
                  <a:lnTo>
                    <a:pt x="72" y="75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75" y="26"/>
                  </a:lnTo>
                  <a:lnTo>
                    <a:pt x="68" y="18"/>
                  </a:lnTo>
                  <a:lnTo>
                    <a:pt x="64" y="1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7" y="18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3"/>
                  </a:lnTo>
                  <a:close/>
                  <a:moveTo>
                    <a:pt x="19" y="30"/>
                  </a:moveTo>
                  <a:lnTo>
                    <a:pt x="19" y="3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30"/>
                  </a:lnTo>
                  <a:close/>
                  <a:moveTo>
                    <a:pt x="15" y="78"/>
                  </a:moveTo>
                  <a:lnTo>
                    <a:pt x="15" y="7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15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2" name="Freeform 52"/>
            <p:cNvSpPr>
              <a:spLocks/>
            </p:cNvSpPr>
            <p:nvPr/>
          </p:nvSpPr>
          <p:spPr bwMode="auto">
            <a:xfrm>
              <a:off x="2601" y="3084"/>
              <a:ext cx="79" cy="82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45" y="1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3"/>
                </a:cxn>
                <a:cxn ang="0">
                  <a:pos x="8" y="33"/>
                </a:cxn>
                <a:cxn ang="0">
                  <a:pos x="8" y="71"/>
                </a:cxn>
                <a:cxn ang="0">
                  <a:pos x="23" y="71"/>
                </a:cxn>
                <a:cxn ang="0">
                  <a:pos x="23" y="41"/>
                </a:cxn>
                <a:cxn ang="0">
                  <a:pos x="34" y="41"/>
                </a:cxn>
                <a:cxn ang="0">
                  <a:pos x="34" y="82"/>
                </a:cxn>
                <a:cxn ang="0">
                  <a:pos x="45" y="82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6" y="63"/>
                </a:cxn>
                <a:cxn ang="0">
                  <a:pos x="49" y="63"/>
                </a:cxn>
                <a:cxn ang="0">
                  <a:pos x="49" y="63"/>
                </a:cxn>
                <a:cxn ang="0">
                  <a:pos x="49" y="75"/>
                </a:cxn>
                <a:cxn ang="0">
                  <a:pos x="49" y="75"/>
                </a:cxn>
                <a:cxn ang="0">
                  <a:pos x="64" y="71"/>
                </a:cxn>
                <a:cxn ang="0">
                  <a:pos x="67" y="71"/>
                </a:cxn>
                <a:cxn ang="0">
                  <a:pos x="67" y="67"/>
                </a:cxn>
                <a:cxn ang="0">
                  <a:pos x="67" y="33"/>
                </a:cxn>
                <a:cxn ang="0">
                  <a:pos x="45" y="33"/>
                </a:cxn>
                <a:cxn ang="0">
                  <a:pos x="45" y="22"/>
                </a:cxn>
                <a:cxn ang="0">
                  <a:pos x="79" y="22"/>
                </a:cxn>
                <a:cxn ang="0">
                  <a:pos x="79" y="15"/>
                </a:cxn>
                <a:cxn ang="0">
                  <a:pos x="37" y="15"/>
                </a:cxn>
                <a:cxn ang="0">
                  <a:pos x="37" y="15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5" y="11"/>
                </a:cxn>
              </a:cxnLst>
              <a:rect l="0" t="0" r="r" b="b"/>
              <a:pathLst>
                <a:path w="79" h="82">
                  <a:moveTo>
                    <a:pt x="45" y="11"/>
                  </a:moveTo>
                  <a:lnTo>
                    <a:pt x="45" y="1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3"/>
                  </a:lnTo>
                  <a:lnTo>
                    <a:pt x="8" y="33"/>
                  </a:lnTo>
                  <a:lnTo>
                    <a:pt x="8" y="71"/>
                  </a:lnTo>
                  <a:lnTo>
                    <a:pt x="23" y="71"/>
                  </a:lnTo>
                  <a:lnTo>
                    <a:pt x="23" y="41"/>
                  </a:lnTo>
                  <a:lnTo>
                    <a:pt x="34" y="41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64" y="71"/>
                  </a:lnTo>
                  <a:lnTo>
                    <a:pt x="67" y="71"/>
                  </a:lnTo>
                  <a:lnTo>
                    <a:pt x="67" y="67"/>
                  </a:lnTo>
                  <a:lnTo>
                    <a:pt x="67" y="33"/>
                  </a:lnTo>
                  <a:lnTo>
                    <a:pt x="45" y="33"/>
                  </a:lnTo>
                  <a:lnTo>
                    <a:pt x="45" y="22"/>
                  </a:lnTo>
                  <a:lnTo>
                    <a:pt x="79" y="22"/>
                  </a:lnTo>
                  <a:lnTo>
                    <a:pt x="79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3" name="Freeform 53"/>
            <p:cNvSpPr>
              <a:spLocks noEditPoints="1"/>
            </p:cNvSpPr>
            <p:nvPr/>
          </p:nvSpPr>
          <p:spPr bwMode="auto">
            <a:xfrm>
              <a:off x="3264" y="3492"/>
              <a:ext cx="79" cy="79"/>
            </a:xfrm>
            <a:custGeom>
              <a:avLst/>
              <a:gdLst/>
              <a:ahLst/>
              <a:cxnLst>
                <a:cxn ang="0">
                  <a:pos x="11" y="22"/>
                </a:cxn>
                <a:cxn ang="0">
                  <a:pos x="23" y="22"/>
                </a:cxn>
                <a:cxn ang="0">
                  <a:pos x="15" y="11"/>
                </a:cxn>
                <a:cxn ang="0">
                  <a:pos x="8" y="15"/>
                </a:cxn>
                <a:cxn ang="0">
                  <a:pos x="11" y="22"/>
                </a:cxn>
                <a:cxn ang="0">
                  <a:pos x="38" y="26"/>
                </a:cxn>
                <a:cxn ang="0">
                  <a:pos x="41" y="7"/>
                </a:cxn>
                <a:cxn ang="0">
                  <a:pos x="38" y="26"/>
                </a:cxn>
                <a:cxn ang="0">
                  <a:pos x="26" y="79"/>
                </a:cxn>
                <a:cxn ang="0">
                  <a:pos x="53" y="71"/>
                </a:cxn>
                <a:cxn ang="0">
                  <a:pos x="64" y="79"/>
                </a:cxn>
                <a:cxn ang="0">
                  <a:pos x="15" y="41"/>
                </a:cxn>
                <a:cxn ang="0">
                  <a:pos x="26" y="79"/>
                </a:cxn>
                <a:cxn ang="0">
                  <a:pos x="53" y="52"/>
                </a:cxn>
                <a:cxn ang="0">
                  <a:pos x="26" y="49"/>
                </a:cxn>
                <a:cxn ang="0">
                  <a:pos x="53" y="52"/>
                </a:cxn>
                <a:cxn ang="0">
                  <a:pos x="26" y="60"/>
                </a:cxn>
                <a:cxn ang="0">
                  <a:pos x="53" y="64"/>
                </a:cxn>
                <a:cxn ang="0">
                  <a:pos x="26" y="60"/>
                </a:cxn>
                <a:cxn ang="0">
                  <a:pos x="0" y="26"/>
                </a:cxn>
                <a:cxn ang="0">
                  <a:pos x="79" y="37"/>
                </a:cxn>
                <a:cxn ang="0">
                  <a:pos x="53" y="26"/>
                </a:cxn>
                <a:cxn ang="0">
                  <a:pos x="75" y="7"/>
                </a:cxn>
                <a:cxn ang="0">
                  <a:pos x="4" y="0"/>
                </a:cxn>
                <a:cxn ang="0">
                  <a:pos x="26" y="7"/>
                </a:cxn>
                <a:cxn ang="0">
                  <a:pos x="0" y="26"/>
                </a:cxn>
                <a:cxn ang="0">
                  <a:pos x="56" y="22"/>
                </a:cxn>
                <a:cxn ang="0">
                  <a:pos x="64" y="26"/>
                </a:cxn>
                <a:cxn ang="0">
                  <a:pos x="67" y="19"/>
                </a:cxn>
                <a:cxn ang="0">
                  <a:pos x="64" y="7"/>
                </a:cxn>
                <a:cxn ang="0">
                  <a:pos x="56" y="22"/>
                </a:cxn>
                <a:cxn ang="0">
                  <a:pos x="56" y="22"/>
                </a:cxn>
              </a:cxnLst>
              <a:rect l="0" t="0" r="r" b="b"/>
              <a:pathLst>
                <a:path w="79" h="79">
                  <a:moveTo>
                    <a:pt x="11" y="22"/>
                  </a:moveTo>
                  <a:lnTo>
                    <a:pt x="11" y="22"/>
                  </a:lnTo>
                  <a:lnTo>
                    <a:pt x="11" y="26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38" y="26"/>
                  </a:moveTo>
                  <a:lnTo>
                    <a:pt x="38" y="7"/>
                  </a:lnTo>
                  <a:lnTo>
                    <a:pt x="41" y="7"/>
                  </a:lnTo>
                  <a:lnTo>
                    <a:pt x="41" y="26"/>
                  </a:lnTo>
                  <a:lnTo>
                    <a:pt x="38" y="26"/>
                  </a:lnTo>
                  <a:lnTo>
                    <a:pt x="38" y="26"/>
                  </a:lnTo>
                  <a:close/>
                  <a:moveTo>
                    <a:pt x="26" y="79"/>
                  </a:moveTo>
                  <a:lnTo>
                    <a:pt x="26" y="71"/>
                  </a:lnTo>
                  <a:lnTo>
                    <a:pt x="53" y="71"/>
                  </a:lnTo>
                  <a:lnTo>
                    <a:pt x="53" y="79"/>
                  </a:lnTo>
                  <a:lnTo>
                    <a:pt x="64" y="79"/>
                  </a:lnTo>
                  <a:lnTo>
                    <a:pt x="64" y="41"/>
                  </a:lnTo>
                  <a:lnTo>
                    <a:pt x="15" y="41"/>
                  </a:lnTo>
                  <a:lnTo>
                    <a:pt x="15" y="79"/>
                  </a:lnTo>
                  <a:lnTo>
                    <a:pt x="26" y="79"/>
                  </a:lnTo>
                  <a:lnTo>
                    <a:pt x="26" y="79"/>
                  </a:lnTo>
                  <a:close/>
                  <a:moveTo>
                    <a:pt x="53" y="52"/>
                  </a:moveTo>
                  <a:lnTo>
                    <a:pt x="26" y="52"/>
                  </a:lnTo>
                  <a:lnTo>
                    <a:pt x="26" y="49"/>
                  </a:lnTo>
                  <a:lnTo>
                    <a:pt x="53" y="49"/>
                  </a:lnTo>
                  <a:lnTo>
                    <a:pt x="53" y="52"/>
                  </a:lnTo>
                  <a:lnTo>
                    <a:pt x="53" y="52"/>
                  </a:lnTo>
                  <a:close/>
                  <a:moveTo>
                    <a:pt x="26" y="60"/>
                  </a:moveTo>
                  <a:lnTo>
                    <a:pt x="53" y="60"/>
                  </a:lnTo>
                  <a:lnTo>
                    <a:pt x="53" y="64"/>
                  </a:lnTo>
                  <a:lnTo>
                    <a:pt x="26" y="64"/>
                  </a:lnTo>
                  <a:lnTo>
                    <a:pt x="26" y="60"/>
                  </a:lnTo>
                  <a:lnTo>
                    <a:pt x="26" y="60"/>
                  </a:lnTo>
                  <a:close/>
                  <a:moveTo>
                    <a:pt x="0" y="26"/>
                  </a:moveTo>
                  <a:lnTo>
                    <a:pt x="0" y="37"/>
                  </a:lnTo>
                  <a:lnTo>
                    <a:pt x="79" y="37"/>
                  </a:lnTo>
                  <a:lnTo>
                    <a:pt x="79" y="26"/>
                  </a:lnTo>
                  <a:lnTo>
                    <a:pt x="53" y="26"/>
                  </a:lnTo>
                  <a:lnTo>
                    <a:pt x="53" y="7"/>
                  </a:lnTo>
                  <a:lnTo>
                    <a:pt x="75" y="7"/>
                  </a:lnTo>
                  <a:lnTo>
                    <a:pt x="75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26" y="7"/>
                  </a:lnTo>
                  <a:lnTo>
                    <a:pt x="26" y="26"/>
                  </a:lnTo>
                  <a:lnTo>
                    <a:pt x="0" y="26"/>
                  </a:lnTo>
                  <a:lnTo>
                    <a:pt x="0" y="26"/>
                  </a:lnTo>
                  <a:close/>
                  <a:moveTo>
                    <a:pt x="56" y="22"/>
                  </a:moveTo>
                  <a:lnTo>
                    <a:pt x="64" y="26"/>
                  </a:lnTo>
                  <a:lnTo>
                    <a:pt x="64" y="26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71" y="15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4" name="Freeform 54"/>
            <p:cNvSpPr>
              <a:spLocks noEditPoints="1"/>
            </p:cNvSpPr>
            <p:nvPr/>
          </p:nvSpPr>
          <p:spPr bwMode="auto">
            <a:xfrm>
              <a:off x="3350" y="3488"/>
              <a:ext cx="86" cy="83"/>
            </a:xfrm>
            <a:custGeom>
              <a:avLst/>
              <a:gdLst/>
              <a:ahLst/>
              <a:cxnLst>
                <a:cxn ang="0">
                  <a:pos x="26" y="38"/>
                </a:cxn>
                <a:cxn ang="0">
                  <a:pos x="26" y="60"/>
                </a:cxn>
                <a:cxn ang="0">
                  <a:pos x="15" y="75"/>
                </a:cxn>
                <a:cxn ang="0">
                  <a:pos x="26" y="79"/>
                </a:cxn>
                <a:cxn ang="0">
                  <a:pos x="34" y="60"/>
                </a:cxn>
                <a:cxn ang="0">
                  <a:pos x="38" y="71"/>
                </a:cxn>
                <a:cxn ang="0">
                  <a:pos x="53" y="56"/>
                </a:cxn>
                <a:cxn ang="0">
                  <a:pos x="38" y="30"/>
                </a:cxn>
                <a:cxn ang="0">
                  <a:pos x="53" y="23"/>
                </a:cxn>
                <a:cxn ang="0">
                  <a:pos x="56" y="60"/>
                </a:cxn>
                <a:cxn ang="0">
                  <a:pos x="49" y="68"/>
                </a:cxn>
                <a:cxn ang="0">
                  <a:pos x="41" y="75"/>
                </a:cxn>
                <a:cxn ang="0">
                  <a:pos x="53" y="79"/>
                </a:cxn>
                <a:cxn ang="0">
                  <a:pos x="64" y="71"/>
                </a:cxn>
                <a:cxn ang="0">
                  <a:pos x="79" y="83"/>
                </a:cxn>
                <a:cxn ang="0">
                  <a:pos x="83" y="75"/>
                </a:cxn>
                <a:cxn ang="0">
                  <a:pos x="86" y="60"/>
                </a:cxn>
                <a:cxn ang="0">
                  <a:pos x="75" y="56"/>
                </a:cxn>
                <a:cxn ang="0">
                  <a:pos x="71" y="64"/>
                </a:cxn>
                <a:cxn ang="0">
                  <a:pos x="68" y="60"/>
                </a:cxn>
                <a:cxn ang="0">
                  <a:pos x="83" y="30"/>
                </a:cxn>
                <a:cxn ang="0">
                  <a:pos x="68" y="30"/>
                </a:cxn>
                <a:cxn ang="0">
                  <a:pos x="64" y="45"/>
                </a:cxn>
                <a:cxn ang="0">
                  <a:pos x="64" y="38"/>
                </a:cxn>
                <a:cxn ang="0">
                  <a:pos x="64" y="23"/>
                </a:cxn>
                <a:cxn ang="0">
                  <a:pos x="83" y="15"/>
                </a:cxn>
                <a:cxn ang="0">
                  <a:pos x="71" y="15"/>
                </a:cxn>
                <a:cxn ang="0">
                  <a:pos x="79" y="11"/>
                </a:cxn>
                <a:cxn ang="0">
                  <a:pos x="64" y="4"/>
                </a:cxn>
                <a:cxn ang="0">
                  <a:pos x="64" y="8"/>
                </a:cxn>
                <a:cxn ang="0">
                  <a:pos x="68" y="15"/>
                </a:cxn>
                <a:cxn ang="0">
                  <a:pos x="64" y="8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4"/>
                </a:cxn>
                <a:cxn ang="0">
                  <a:pos x="53" y="15"/>
                </a:cxn>
                <a:cxn ang="0">
                  <a:pos x="26" y="15"/>
                </a:cxn>
                <a:cxn ang="0">
                  <a:pos x="26" y="38"/>
                </a:cxn>
                <a:cxn ang="0">
                  <a:pos x="34" y="60"/>
                </a:cxn>
                <a:cxn ang="0">
                  <a:pos x="41" y="41"/>
                </a:cxn>
                <a:cxn ang="0">
                  <a:pos x="41" y="49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0" y="56"/>
                </a:cxn>
                <a:cxn ang="0">
                  <a:pos x="4" y="71"/>
                </a:cxn>
                <a:cxn ang="0">
                  <a:pos x="23" y="60"/>
                </a:cxn>
                <a:cxn ang="0">
                  <a:pos x="23" y="53"/>
                </a:cxn>
                <a:cxn ang="0">
                  <a:pos x="19" y="34"/>
                </a:cxn>
                <a:cxn ang="0">
                  <a:pos x="26" y="23"/>
                </a:cxn>
                <a:cxn ang="0">
                  <a:pos x="19" y="11"/>
                </a:cxn>
                <a:cxn ang="0">
                  <a:pos x="19" y="4"/>
                </a:cxn>
                <a:cxn ang="0">
                  <a:pos x="23" y="4"/>
                </a:cxn>
                <a:cxn ang="0">
                  <a:pos x="19" y="4"/>
                </a:cxn>
                <a:cxn ang="0">
                  <a:pos x="11" y="4"/>
                </a:cxn>
                <a:cxn ang="0">
                  <a:pos x="11" y="23"/>
                </a:cxn>
                <a:cxn ang="0">
                  <a:pos x="0" y="34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0" y="56"/>
                </a:cxn>
              </a:cxnLst>
              <a:rect l="0" t="0" r="r" b="b"/>
              <a:pathLst>
                <a:path w="86" h="83">
                  <a:moveTo>
                    <a:pt x="26" y="38"/>
                  </a:moveTo>
                  <a:lnTo>
                    <a:pt x="26" y="3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49" y="68"/>
                  </a:lnTo>
                  <a:lnTo>
                    <a:pt x="53" y="56"/>
                  </a:lnTo>
                  <a:lnTo>
                    <a:pt x="53" y="30"/>
                  </a:lnTo>
                  <a:lnTo>
                    <a:pt x="38" y="30"/>
                  </a:lnTo>
                  <a:lnTo>
                    <a:pt x="38" y="23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9" y="68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71" y="79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83" y="75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71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23"/>
                  </a:lnTo>
                  <a:lnTo>
                    <a:pt x="83" y="23"/>
                  </a:lnTo>
                  <a:lnTo>
                    <a:pt x="83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1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15"/>
                  </a:lnTo>
                  <a:lnTo>
                    <a:pt x="64" y="15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38"/>
                  </a:lnTo>
                  <a:lnTo>
                    <a:pt x="26" y="38"/>
                  </a:lnTo>
                  <a:close/>
                  <a:moveTo>
                    <a:pt x="34" y="60"/>
                  </a:moveTo>
                  <a:lnTo>
                    <a:pt x="34" y="60"/>
                  </a:lnTo>
                  <a:lnTo>
                    <a:pt x="38" y="41"/>
                  </a:lnTo>
                  <a:lnTo>
                    <a:pt x="41" y="41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1" y="56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60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3"/>
                  </a:lnTo>
                  <a:lnTo>
                    <a:pt x="19" y="53"/>
                  </a:lnTo>
                  <a:lnTo>
                    <a:pt x="19" y="34"/>
                  </a:lnTo>
                  <a:lnTo>
                    <a:pt x="26" y="34"/>
                  </a:lnTo>
                  <a:lnTo>
                    <a:pt x="26" y="23"/>
                  </a:lnTo>
                  <a:lnTo>
                    <a:pt x="19" y="23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11" y="3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5" name="Freeform 55"/>
            <p:cNvSpPr>
              <a:spLocks/>
            </p:cNvSpPr>
            <p:nvPr/>
          </p:nvSpPr>
          <p:spPr bwMode="auto">
            <a:xfrm>
              <a:off x="3444" y="3488"/>
              <a:ext cx="79" cy="79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4" y="23"/>
                </a:cxn>
                <a:cxn ang="0">
                  <a:pos x="34" y="34"/>
                </a:cxn>
                <a:cxn ang="0">
                  <a:pos x="11" y="34"/>
                </a:cxn>
                <a:cxn ang="0">
                  <a:pos x="11" y="71"/>
                </a:cxn>
                <a:cxn ang="0">
                  <a:pos x="22" y="71"/>
                </a:cxn>
                <a:cxn ang="0">
                  <a:pos x="22" y="41"/>
                </a:cxn>
                <a:cxn ang="0">
                  <a:pos x="34" y="41"/>
                </a:cxn>
                <a:cxn ang="0">
                  <a:pos x="34" y="79"/>
                </a:cxn>
                <a:cxn ang="0">
                  <a:pos x="45" y="79"/>
                </a:cxn>
                <a:cxn ang="0">
                  <a:pos x="45" y="41"/>
                </a:cxn>
                <a:cxn ang="0">
                  <a:pos x="56" y="41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2" y="75"/>
                </a:cxn>
                <a:cxn ang="0">
                  <a:pos x="52" y="75"/>
                </a:cxn>
                <a:cxn ang="0">
                  <a:pos x="64" y="71"/>
                </a:cxn>
                <a:cxn ang="0">
                  <a:pos x="67" y="68"/>
                </a:cxn>
                <a:cxn ang="0">
                  <a:pos x="71" y="64"/>
                </a:cxn>
                <a:cxn ang="0">
                  <a:pos x="71" y="34"/>
                </a:cxn>
                <a:cxn ang="0">
                  <a:pos x="45" y="34"/>
                </a:cxn>
                <a:cxn ang="0">
                  <a:pos x="45" y="23"/>
                </a:cxn>
                <a:cxn ang="0">
                  <a:pos x="79" y="23"/>
                </a:cxn>
                <a:cxn ang="0">
                  <a:pos x="79" y="11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79" h="79">
                  <a:moveTo>
                    <a:pt x="49" y="11"/>
                  </a:moveTo>
                  <a:lnTo>
                    <a:pt x="49" y="11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1"/>
                  </a:lnTo>
                  <a:lnTo>
                    <a:pt x="34" y="41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64" y="71"/>
                  </a:lnTo>
                  <a:lnTo>
                    <a:pt x="67" y="68"/>
                  </a:lnTo>
                  <a:lnTo>
                    <a:pt x="71" y="64"/>
                  </a:lnTo>
                  <a:lnTo>
                    <a:pt x="71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9" y="23"/>
                  </a:lnTo>
                  <a:lnTo>
                    <a:pt x="79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6" name="Freeform 56"/>
            <p:cNvSpPr>
              <a:spLocks noEditPoints="1"/>
            </p:cNvSpPr>
            <p:nvPr/>
          </p:nvSpPr>
          <p:spPr bwMode="auto">
            <a:xfrm>
              <a:off x="2268" y="3792"/>
              <a:ext cx="82" cy="78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15" y="0"/>
                </a:cxn>
                <a:cxn ang="0">
                  <a:pos x="11" y="0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11" y="18"/>
                </a:cxn>
                <a:cxn ang="0">
                  <a:pos x="22" y="15"/>
                </a:cxn>
                <a:cxn ang="0">
                  <a:pos x="71" y="11"/>
                </a:cxn>
                <a:cxn ang="0">
                  <a:pos x="30" y="0"/>
                </a:cxn>
                <a:cxn ang="0">
                  <a:pos x="71" y="11"/>
                </a:cxn>
                <a:cxn ang="0">
                  <a:pos x="33" y="45"/>
                </a:cxn>
                <a:cxn ang="0">
                  <a:pos x="30" y="48"/>
                </a:cxn>
                <a:cxn ang="0">
                  <a:pos x="26" y="48"/>
                </a:cxn>
                <a:cxn ang="0">
                  <a:pos x="30" y="60"/>
                </a:cxn>
                <a:cxn ang="0">
                  <a:pos x="33" y="60"/>
                </a:cxn>
                <a:cxn ang="0">
                  <a:pos x="67" y="60"/>
                </a:cxn>
                <a:cxn ang="0">
                  <a:pos x="78" y="56"/>
                </a:cxn>
                <a:cxn ang="0">
                  <a:pos x="63" y="33"/>
                </a:cxn>
                <a:cxn ang="0">
                  <a:pos x="52" y="41"/>
                </a:cxn>
                <a:cxn ang="0">
                  <a:pos x="56" y="45"/>
                </a:cxn>
                <a:cxn ang="0">
                  <a:pos x="60" y="48"/>
                </a:cxn>
                <a:cxn ang="0">
                  <a:pos x="45" y="48"/>
                </a:cxn>
                <a:cxn ang="0">
                  <a:pos x="52" y="30"/>
                </a:cxn>
                <a:cxn ang="0">
                  <a:pos x="78" y="18"/>
                </a:cxn>
                <a:cxn ang="0">
                  <a:pos x="26" y="30"/>
                </a:cxn>
                <a:cxn ang="0">
                  <a:pos x="41" y="30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3" y="63"/>
                </a:cxn>
                <a:cxn ang="0">
                  <a:pos x="0" y="67"/>
                </a:cxn>
                <a:cxn ang="0">
                  <a:pos x="7" y="78"/>
                </a:cxn>
                <a:cxn ang="0">
                  <a:pos x="7" y="75"/>
                </a:cxn>
                <a:cxn ang="0">
                  <a:pos x="15" y="67"/>
                </a:cxn>
                <a:cxn ang="0">
                  <a:pos x="18" y="67"/>
                </a:cxn>
                <a:cxn ang="0">
                  <a:pos x="45" y="75"/>
                </a:cxn>
                <a:cxn ang="0">
                  <a:pos x="78" y="75"/>
                </a:cxn>
                <a:cxn ang="0">
                  <a:pos x="82" y="63"/>
                </a:cxn>
                <a:cxn ang="0">
                  <a:pos x="63" y="63"/>
                </a:cxn>
                <a:cxn ang="0">
                  <a:pos x="52" y="63"/>
                </a:cxn>
                <a:cxn ang="0">
                  <a:pos x="37" y="63"/>
                </a:cxn>
                <a:cxn ang="0">
                  <a:pos x="30" y="63"/>
                </a:cxn>
                <a:cxn ang="0">
                  <a:pos x="22" y="56"/>
                </a:cxn>
                <a:cxn ang="0">
                  <a:pos x="0" y="22"/>
                </a:cxn>
                <a:cxn ang="0">
                  <a:pos x="11" y="33"/>
                </a:cxn>
                <a:cxn ang="0">
                  <a:pos x="11" y="56"/>
                </a:cxn>
                <a:cxn ang="0">
                  <a:pos x="3" y="63"/>
                </a:cxn>
              </a:cxnLst>
              <a:rect l="0" t="0" r="r" b="b"/>
              <a:pathLst>
                <a:path w="82" h="78">
                  <a:moveTo>
                    <a:pt x="22" y="15"/>
                  </a:moveTo>
                  <a:lnTo>
                    <a:pt x="22" y="1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71" y="11"/>
                  </a:moveTo>
                  <a:lnTo>
                    <a:pt x="71" y="0"/>
                  </a:lnTo>
                  <a:lnTo>
                    <a:pt x="30" y="0"/>
                  </a:lnTo>
                  <a:lnTo>
                    <a:pt x="30" y="11"/>
                  </a:lnTo>
                  <a:lnTo>
                    <a:pt x="71" y="11"/>
                  </a:lnTo>
                  <a:lnTo>
                    <a:pt x="71" y="11"/>
                  </a:lnTo>
                  <a:close/>
                  <a:moveTo>
                    <a:pt x="33" y="45"/>
                  </a:moveTo>
                  <a:lnTo>
                    <a:pt x="33" y="45"/>
                  </a:lnTo>
                  <a:lnTo>
                    <a:pt x="3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63" y="56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52" y="30"/>
                  </a:lnTo>
                  <a:lnTo>
                    <a:pt x="78" y="30"/>
                  </a:lnTo>
                  <a:lnTo>
                    <a:pt x="78" y="18"/>
                  </a:lnTo>
                  <a:lnTo>
                    <a:pt x="26" y="18"/>
                  </a:lnTo>
                  <a:lnTo>
                    <a:pt x="26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close/>
                  <a:moveTo>
                    <a:pt x="3" y="63"/>
                  </a:moveTo>
                  <a:lnTo>
                    <a:pt x="3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30" y="75"/>
                  </a:lnTo>
                  <a:lnTo>
                    <a:pt x="45" y="75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22" y="60"/>
                  </a:lnTo>
                  <a:lnTo>
                    <a:pt x="22" y="56"/>
                  </a:lnTo>
                  <a:lnTo>
                    <a:pt x="22" y="2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11" y="33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7" name="Freeform 57"/>
            <p:cNvSpPr>
              <a:spLocks noEditPoints="1"/>
            </p:cNvSpPr>
            <p:nvPr/>
          </p:nvSpPr>
          <p:spPr bwMode="auto">
            <a:xfrm>
              <a:off x="2354" y="3788"/>
              <a:ext cx="86" cy="82"/>
            </a:xfrm>
            <a:custGeom>
              <a:avLst/>
              <a:gdLst/>
              <a:ahLst/>
              <a:cxnLst>
                <a:cxn ang="0">
                  <a:pos x="26" y="41"/>
                </a:cxn>
                <a:cxn ang="0">
                  <a:pos x="26" y="60"/>
                </a:cxn>
                <a:cxn ang="0">
                  <a:pos x="15" y="79"/>
                </a:cxn>
                <a:cxn ang="0">
                  <a:pos x="26" y="82"/>
                </a:cxn>
                <a:cxn ang="0">
                  <a:pos x="37" y="64"/>
                </a:cxn>
                <a:cxn ang="0">
                  <a:pos x="41" y="71"/>
                </a:cxn>
                <a:cxn ang="0">
                  <a:pos x="52" y="60"/>
                </a:cxn>
                <a:cxn ang="0">
                  <a:pos x="37" y="34"/>
                </a:cxn>
                <a:cxn ang="0">
                  <a:pos x="52" y="26"/>
                </a:cxn>
                <a:cxn ang="0">
                  <a:pos x="56" y="60"/>
                </a:cxn>
                <a:cxn ang="0">
                  <a:pos x="48" y="71"/>
                </a:cxn>
                <a:cxn ang="0">
                  <a:pos x="41" y="75"/>
                </a:cxn>
                <a:cxn ang="0">
                  <a:pos x="52" y="82"/>
                </a:cxn>
                <a:cxn ang="0">
                  <a:pos x="63" y="71"/>
                </a:cxn>
                <a:cxn ang="0">
                  <a:pos x="78" y="82"/>
                </a:cxn>
                <a:cxn ang="0">
                  <a:pos x="82" y="79"/>
                </a:cxn>
                <a:cxn ang="0">
                  <a:pos x="86" y="64"/>
                </a:cxn>
                <a:cxn ang="0">
                  <a:pos x="75" y="60"/>
                </a:cxn>
                <a:cxn ang="0">
                  <a:pos x="75" y="67"/>
                </a:cxn>
                <a:cxn ang="0">
                  <a:pos x="71" y="60"/>
                </a:cxn>
                <a:cxn ang="0">
                  <a:pos x="82" y="34"/>
                </a:cxn>
                <a:cxn ang="0">
                  <a:pos x="71" y="30"/>
                </a:cxn>
                <a:cxn ang="0">
                  <a:pos x="67" y="49"/>
                </a:cxn>
                <a:cxn ang="0">
                  <a:pos x="63" y="37"/>
                </a:cxn>
                <a:cxn ang="0">
                  <a:pos x="63" y="26"/>
                </a:cxn>
                <a:cxn ang="0">
                  <a:pos x="82" y="15"/>
                </a:cxn>
                <a:cxn ang="0">
                  <a:pos x="71" y="15"/>
                </a:cxn>
                <a:cxn ang="0">
                  <a:pos x="78" y="11"/>
                </a:cxn>
                <a:cxn ang="0">
                  <a:pos x="63" y="7"/>
                </a:cxn>
                <a:cxn ang="0">
                  <a:pos x="67" y="7"/>
                </a:cxn>
                <a:cxn ang="0">
                  <a:pos x="71" y="15"/>
                </a:cxn>
                <a:cxn ang="0">
                  <a:pos x="63" y="11"/>
                </a:cxn>
                <a:cxn ang="0">
                  <a:pos x="63" y="4"/>
                </a:cxn>
                <a:cxn ang="0">
                  <a:pos x="63" y="0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52" y="4"/>
                </a:cxn>
                <a:cxn ang="0">
                  <a:pos x="52" y="15"/>
                </a:cxn>
                <a:cxn ang="0">
                  <a:pos x="26" y="15"/>
                </a:cxn>
                <a:cxn ang="0">
                  <a:pos x="26" y="41"/>
                </a:cxn>
                <a:cxn ang="0">
                  <a:pos x="37" y="60"/>
                </a:cxn>
                <a:cxn ang="0">
                  <a:pos x="41" y="41"/>
                </a:cxn>
                <a:cxn ang="0">
                  <a:pos x="41" y="52"/>
                </a:cxn>
                <a:cxn ang="0">
                  <a:pos x="37" y="60"/>
                </a:cxn>
                <a:cxn ang="0">
                  <a:pos x="37" y="60"/>
                </a:cxn>
                <a:cxn ang="0">
                  <a:pos x="0" y="60"/>
                </a:cxn>
                <a:cxn ang="0">
                  <a:pos x="4" y="71"/>
                </a:cxn>
                <a:cxn ang="0">
                  <a:pos x="26" y="64"/>
                </a:cxn>
                <a:cxn ang="0">
                  <a:pos x="26" y="52"/>
                </a:cxn>
                <a:cxn ang="0">
                  <a:pos x="22" y="34"/>
                </a:cxn>
                <a:cxn ang="0">
                  <a:pos x="26" y="26"/>
                </a:cxn>
                <a:cxn ang="0">
                  <a:pos x="22" y="15"/>
                </a:cxn>
                <a:cxn ang="0">
                  <a:pos x="22" y="7"/>
                </a:cxn>
                <a:cxn ang="0">
                  <a:pos x="22" y="4"/>
                </a:cxn>
                <a:cxn ang="0">
                  <a:pos x="19" y="4"/>
                </a:cxn>
                <a:cxn ang="0">
                  <a:pos x="15" y="4"/>
                </a:cxn>
                <a:cxn ang="0">
                  <a:pos x="11" y="26"/>
                </a:cxn>
                <a:cxn ang="0">
                  <a:pos x="4" y="34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4" y="60"/>
                </a:cxn>
              </a:cxnLst>
              <a:rect l="0" t="0" r="r" b="b"/>
              <a:pathLst>
                <a:path w="86" h="82">
                  <a:moveTo>
                    <a:pt x="26" y="41"/>
                  </a:moveTo>
                  <a:lnTo>
                    <a:pt x="26" y="41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37" y="64"/>
                  </a:lnTo>
                  <a:lnTo>
                    <a:pt x="37" y="64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8" y="67"/>
                  </a:lnTo>
                  <a:lnTo>
                    <a:pt x="52" y="60"/>
                  </a:lnTo>
                  <a:lnTo>
                    <a:pt x="52" y="34"/>
                  </a:lnTo>
                  <a:lnTo>
                    <a:pt x="37" y="34"/>
                  </a:lnTo>
                  <a:lnTo>
                    <a:pt x="37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8" y="71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71" y="79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82" y="79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75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63" y="26"/>
                  </a:lnTo>
                  <a:lnTo>
                    <a:pt x="82" y="26"/>
                  </a:lnTo>
                  <a:lnTo>
                    <a:pt x="82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71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37" y="60"/>
                  </a:moveTo>
                  <a:lnTo>
                    <a:pt x="37" y="60"/>
                  </a:lnTo>
                  <a:lnTo>
                    <a:pt x="37" y="41"/>
                  </a:lnTo>
                  <a:lnTo>
                    <a:pt x="41" y="41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1" y="60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37" y="60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52"/>
                  </a:lnTo>
                  <a:lnTo>
                    <a:pt x="22" y="5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26"/>
                  </a:lnTo>
                  <a:lnTo>
                    <a:pt x="4" y="26"/>
                  </a:lnTo>
                  <a:lnTo>
                    <a:pt x="4" y="34"/>
                  </a:lnTo>
                  <a:lnTo>
                    <a:pt x="11" y="3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8" name="Freeform 58"/>
            <p:cNvSpPr>
              <a:spLocks/>
            </p:cNvSpPr>
            <p:nvPr/>
          </p:nvSpPr>
          <p:spPr bwMode="auto">
            <a:xfrm>
              <a:off x="2447" y="3788"/>
              <a:ext cx="79" cy="82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49" y="1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4" y="15"/>
                </a:cxn>
                <a:cxn ang="0">
                  <a:pos x="0" y="15"/>
                </a:cxn>
                <a:cxn ang="0">
                  <a:pos x="0" y="22"/>
                </a:cxn>
                <a:cxn ang="0">
                  <a:pos x="34" y="22"/>
                </a:cxn>
                <a:cxn ang="0">
                  <a:pos x="34" y="34"/>
                </a:cxn>
                <a:cxn ang="0">
                  <a:pos x="12" y="34"/>
                </a:cxn>
                <a:cxn ang="0">
                  <a:pos x="12" y="75"/>
                </a:cxn>
                <a:cxn ang="0">
                  <a:pos x="23" y="75"/>
                </a:cxn>
                <a:cxn ang="0">
                  <a:pos x="23" y="45"/>
                </a:cxn>
                <a:cxn ang="0">
                  <a:pos x="34" y="45"/>
                </a:cxn>
                <a:cxn ang="0">
                  <a:pos x="34" y="82"/>
                </a:cxn>
                <a:cxn ang="0">
                  <a:pos x="45" y="82"/>
                </a:cxn>
                <a:cxn ang="0">
                  <a:pos x="45" y="45"/>
                </a:cxn>
                <a:cxn ang="0">
                  <a:pos x="60" y="45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57" y="64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2" y="67"/>
                </a:cxn>
                <a:cxn ang="0">
                  <a:pos x="72" y="34"/>
                </a:cxn>
                <a:cxn ang="0">
                  <a:pos x="45" y="34"/>
                </a:cxn>
                <a:cxn ang="0">
                  <a:pos x="45" y="22"/>
                </a:cxn>
                <a:cxn ang="0">
                  <a:pos x="79" y="22"/>
                </a:cxn>
                <a:cxn ang="0">
                  <a:pos x="79" y="15"/>
                </a:cxn>
                <a:cxn ang="0">
                  <a:pos x="42" y="15"/>
                </a:cxn>
                <a:cxn ang="0">
                  <a:pos x="42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49" y="11"/>
                </a:cxn>
              </a:cxnLst>
              <a:rect l="0" t="0" r="r" b="b"/>
              <a:pathLst>
                <a:path w="79" h="82">
                  <a:moveTo>
                    <a:pt x="49" y="11"/>
                  </a:moveTo>
                  <a:lnTo>
                    <a:pt x="49" y="1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4"/>
                  </a:lnTo>
                  <a:lnTo>
                    <a:pt x="12" y="34"/>
                  </a:lnTo>
                  <a:lnTo>
                    <a:pt x="12" y="75"/>
                  </a:lnTo>
                  <a:lnTo>
                    <a:pt x="23" y="75"/>
                  </a:lnTo>
                  <a:lnTo>
                    <a:pt x="23" y="45"/>
                  </a:lnTo>
                  <a:lnTo>
                    <a:pt x="34" y="45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5"/>
                  </a:lnTo>
                  <a:lnTo>
                    <a:pt x="60" y="45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7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2" y="67"/>
                  </a:lnTo>
                  <a:lnTo>
                    <a:pt x="72" y="34"/>
                  </a:lnTo>
                  <a:lnTo>
                    <a:pt x="45" y="34"/>
                  </a:lnTo>
                  <a:lnTo>
                    <a:pt x="45" y="22"/>
                  </a:lnTo>
                  <a:lnTo>
                    <a:pt x="79" y="22"/>
                  </a:lnTo>
                  <a:lnTo>
                    <a:pt x="79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39" name="Freeform 59"/>
            <p:cNvSpPr>
              <a:spLocks/>
            </p:cNvSpPr>
            <p:nvPr/>
          </p:nvSpPr>
          <p:spPr bwMode="auto">
            <a:xfrm>
              <a:off x="3717" y="2027"/>
              <a:ext cx="27" cy="22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19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2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0" name="Freeform 60"/>
            <p:cNvSpPr>
              <a:spLocks/>
            </p:cNvSpPr>
            <p:nvPr/>
          </p:nvSpPr>
          <p:spPr bwMode="auto">
            <a:xfrm>
              <a:off x="3702" y="2008"/>
              <a:ext cx="57" cy="56"/>
            </a:xfrm>
            <a:custGeom>
              <a:avLst/>
              <a:gdLst/>
              <a:ahLst/>
              <a:cxnLst>
                <a:cxn ang="0">
                  <a:pos x="57" y="30"/>
                </a:cxn>
                <a:cxn ang="0">
                  <a:pos x="57" y="30"/>
                </a:cxn>
                <a:cxn ang="0">
                  <a:pos x="57" y="41"/>
                </a:cxn>
                <a:cxn ang="0">
                  <a:pos x="49" y="49"/>
                </a:cxn>
                <a:cxn ang="0">
                  <a:pos x="42" y="56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9" y="56"/>
                </a:cxn>
                <a:cxn ang="0">
                  <a:pos x="8" y="49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9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4"/>
                </a:cxn>
                <a:cxn ang="0">
                  <a:pos x="49" y="11"/>
                </a:cxn>
                <a:cxn ang="0">
                  <a:pos x="57" y="19"/>
                </a:cxn>
                <a:cxn ang="0">
                  <a:pos x="57" y="30"/>
                </a:cxn>
                <a:cxn ang="0">
                  <a:pos x="57" y="30"/>
                </a:cxn>
              </a:cxnLst>
              <a:rect l="0" t="0" r="r" b="b"/>
              <a:pathLst>
                <a:path w="57" h="56">
                  <a:moveTo>
                    <a:pt x="57" y="30"/>
                  </a:moveTo>
                  <a:lnTo>
                    <a:pt x="57" y="30"/>
                  </a:lnTo>
                  <a:lnTo>
                    <a:pt x="57" y="41"/>
                  </a:lnTo>
                  <a:lnTo>
                    <a:pt x="49" y="49"/>
                  </a:lnTo>
                  <a:lnTo>
                    <a:pt x="42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9" y="56"/>
                  </a:lnTo>
                  <a:lnTo>
                    <a:pt x="8" y="49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49" y="11"/>
                  </a:lnTo>
                  <a:lnTo>
                    <a:pt x="57" y="19"/>
                  </a:lnTo>
                  <a:lnTo>
                    <a:pt x="57" y="30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1" name="Freeform 61"/>
            <p:cNvSpPr>
              <a:spLocks/>
            </p:cNvSpPr>
            <p:nvPr/>
          </p:nvSpPr>
          <p:spPr bwMode="auto">
            <a:xfrm>
              <a:off x="3294" y="2106"/>
              <a:ext cx="26" cy="26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26" y="15"/>
                </a:cxn>
                <a:cxn ang="0">
                  <a:pos x="23" y="22"/>
                </a:cxn>
                <a:cxn ang="0">
                  <a:pos x="15" y="26"/>
                </a:cxn>
                <a:cxn ang="0">
                  <a:pos x="15" y="26"/>
                </a:cxn>
                <a:cxn ang="0">
                  <a:pos x="4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3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3"/>
                </a:cxn>
                <a:cxn ang="0">
                  <a:pos x="26" y="15"/>
                </a:cxn>
                <a:cxn ang="0">
                  <a:pos x="26" y="15"/>
                </a:cxn>
              </a:cxnLst>
              <a:rect l="0" t="0" r="r" b="b"/>
              <a:pathLst>
                <a:path w="26" h="26">
                  <a:moveTo>
                    <a:pt x="26" y="15"/>
                  </a:moveTo>
                  <a:lnTo>
                    <a:pt x="26" y="15"/>
                  </a:lnTo>
                  <a:lnTo>
                    <a:pt x="23" y="22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26" y="15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2" name="Freeform 62"/>
            <p:cNvSpPr>
              <a:spLocks/>
            </p:cNvSpPr>
            <p:nvPr/>
          </p:nvSpPr>
          <p:spPr bwMode="auto">
            <a:xfrm>
              <a:off x="3279" y="2091"/>
              <a:ext cx="56" cy="56"/>
            </a:xfrm>
            <a:custGeom>
              <a:avLst/>
              <a:gdLst/>
              <a:ahLst/>
              <a:cxnLst>
                <a:cxn ang="0">
                  <a:pos x="56" y="30"/>
                </a:cxn>
                <a:cxn ang="0">
                  <a:pos x="56" y="30"/>
                </a:cxn>
                <a:cxn ang="0">
                  <a:pos x="52" y="41"/>
                </a:cxn>
                <a:cxn ang="0">
                  <a:pos x="49" y="48"/>
                </a:cxn>
                <a:cxn ang="0">
                  <a:pos x="38" y="56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9" y="56"/>
                </a:cxn>
                <a:cxn ang="0">
                  <a:pos x="8" y="48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8"/>
                </a:cxn>
                <a:cxn ang="0">
                  <a:pos x="8" y="7"/>
                </a:cxn>
                <a:cxn ang="0">
                  <a:pos x="19" y="3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8" y="3"/>
                </a:cxn>
                <a:cxn ang="0">
                  <a:pos x="49" y="7"/>
                </a:cxn>
                <a:cxn ang="0">
                  <a:pos x="52" y="18"/>
                </a:cxn>
                <a:cxn ang="0">
                  <a:pos x="56" y="30"/>
                </a:cxn>
                <a:cxn ang="0">
                  <a:pos x="56" y="30"/>
                </a:cxn>
              </a:cxnLst>
              <a:rect l="0" t="0" r="r" b="b"/>
              <a:pathLst>
                <a:path w="56" h="56">
                  <a:moveTo>
                    <a:pt x="56" y="30"/>
                  </a:moveTo>
                  <a:lnTo>
                    <a:pt x="56" y="30"/>
                  </a:lnTo>
                  <a:lnTo>
                    <a:pt x="52" y="41"/>
                  </a:lnTo>
                  <a:lnTo>
                    <a:pt x="49" y="48"/>
                  </a:lnTo>
                  <a:lnTo>
                    <a:pt x="38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9" y="56"/>
                  </a:lnTo>
                  <a:lnTo>
                    <a:pt x="8" y="48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8"/>
                  </a:lnTo>
                  <a:lnTo>
                    <a:pt x="8" y="7"/>
                  </a:lnTo>
                  <a:lnTo>
                    <a:pt x="19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8" y="3"/>
                  </a:lnTo>
                  <a:lnTo>
                    <a:pt x="49" y="7"/>
                  </a:lnTo>
                  <a:lnTo>
                    <a:pt x="52" y="18"/>
                  </a:lnTo>
                  <a:lnTo>
                    <a:pt x="56" y="30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3" name="Freeform 63"/>
            <p:cNvSpPr>
              <a:spLocks/>
            </p:cNvSpPr>
            <p:nvPr/>
          </p:nvSpPr>
          <p:spPr bwMode="auto">
            <a:xfrm>
              <a:off x="3294" y="1611"/>
              <a:ext cx="26" cy="23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3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3" y="4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3">
                  <a:moveTo>
                    <a:pt x="26" y="11"/>
                  </a:moveTo>
                  <a:lnTo>
                    <a:pt x="26" y="11"/>
                  </a:lnTo>
                  <a:lnTo>
                    <a:pt x="23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4" name="Freeform 64"/>
            <p:cNvSpPr>
              <a:spLocks/>
            </p:cNvSpPr>
            <p:nvPr/>
          </p:nvSpPr>
          <p:spPr bwMode="auto">
            <a:xfrm>
              <a:off x="3279" y="1592"/>
              <a:ext cx="56" cy="57"/>
            </a:xfrm>
            <a:custGeom>
              <a:avLst/>
              <a:gdLst/>
              <a:ahLst/>
              <a:cxnLst>
                <a:cxn ang="0">
                  <a:pos x="56" y="30"/>
                </a:cxn>
                <a:cxn ang="0">
                  <a:pos x="56" y="30"/>
                </a:cxn>
                <a:cxn ang="0">
                  <a:pos x="52" y="42"/>
                </a:cxn>
                <a:cxn ang="0">
                  <a:pos x="49" y="49"/>
                </a:cxn>
                <a:cxn ang="0">
                  <a:pos x="38" y="57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15" y="57"/>
                </a:cxn>
                <a:cxn ang="0">
                  <a:pos x="8" y="49"/>
                </a:cxn>
                <a:cxn ang="0">
                  <a:pos x="0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19"/>
                </a:cxn>
                <a:cxn ang="0">
                  <a:pos x="8" y="12"/>
                </a:cxn>
                <a:cxn ang="0">
                  <a:pos x="15" y="4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8" y="4"/>
                </a:cxn>
                <a:cxn ang="0">
                  <a:pos x="49" y="12"/>
                </a:cxn>
                <a:cxn ang="0">
                  <a:pos x="52" y="19"/>
                </a:cxn>
                <a:cxn ang="0">
                  <a:pos x="56" y="30"/>
                </a:cxn>
                <a:cxn ang="0">
                  <a:pos x="56" y="30"/>
                </a:cxn>
              </a:cxnLst>
              <a:rect l="0" t="0" r="r" b="b"/>
              <a:pathLst>
                <a:path w="56" h="57">
                  <a:moveTo>
                    <a:pt x="56" y="30"/>
                  </a:moveTo>
                  <a:lnTo>
                    <a:pt x="56" y="30"/>
                  </a:lnTo>
                  <a:lnTo>
                    <a:pt x="52" y="42"/>
                  </a:lnTo>
                  <a:lnTo>
                    <a:pt x="49" y="49"/>
                  </a:lnTo>
                  <a:lnTo>
                    <a:pt x="38" y="57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15" y="57"/>
                  </a:lnTo>
                  <a:lnTo>
                    <a:pt x="8" y="49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8" y="12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8" y="4"/>
                  </a:lnTo>
                  <a:lnTo>
                    <a:pt x="49" y="12"/>
                  </a:lnTo>
                  <a:lnTo>
                    <a:pt x="52" y="19"/>
                  </a:lnTo>
                  <a:lnTo>
                    <a:pt x="56" y="30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5" name="Freeform 65"/>
            <p:cNvSpPr>
              <a:spLocks/>
            </p:cNvSpPr>
            <p:nvPr/>
          </p:nvSpPr>
          <p:spPr bwMode="auto">
            <a:xfrm>
              <a:off x="3118" y="974"/>
              <a:ext cx="26" cy="23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6" y="11"/>
                </a:cxn>
                <a:cxn ang="0">
                  <a:pos x="22" y="19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2" y="4"/>
                </a:cxn>
                <a:cxn ang="0">
                  <a:pos x="26" y="11"/>
                </a:cxn>
                <a:cxn ang="0">
                  <a:pos x="26" y="11"/>
                </a:cxn>
              </a:cxnLst>
              <a:rect l="0" t="0" r="r" b="b"/>
              <a:pathLst>
                <a:path w="26" h="23">
                  <a:moveTo>
                    <a:pt x="26" y="11"/>
                  </a:moveTo>
                  <a:lnTo>
                    <a:pt x="26" y="11"/>
                  </a:lnTo>
                  <a:lnTo>
                    <a:pt x="22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6" name="Freeform 66"/>
            <p:cNvSpPr>
              <a:spLocks/>
            </p:cNvSpPr>
            <p:nvPr/>
          </p:nvSpPr>
          <p:spPr bwMode="auto">
            <a:xfrm>
              <a:off x="3103" y="959"/>
              <a:ext cx="56" cy="56"/>
            </a:xfrm>
            <a:custGeom>
              <a:avLst/>
              <a:gdLst/>
              <a:ahLst/>
              <a:cxnLst>
                <a:cxn ang="0">
                  <a:pos x="56" y="26"/>
                </a:cxn>
                <a:cxn ang="0">
                  <a:pos x="56" y="26"/>
                </a:cxn>
                <a:cxn ang="0">
                  <a:pos x="56" y="38"/>
                </a:cxn>
                <a:cxn ang="0">
                  <a:pos x="49" y="45"/>
                </a:cxn>
                <a:cxn ang="0">
                  <a:pos x="41" y="53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9" y="53"/>
                </a:cxn>
                <a:cxn ang="0">
                  <a:pos x="7" y="45"/>
                </a:cxn>
                <a:cxn ang="0">
                  <a:pos x="4" y="38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15"/>
                </a:cxn>
                <a:cxn ang="0">
                  <a:pos x="7" y="8"/>
                </a:cxn>
                <a:cxn ang="0">
                  <a:pos x="19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49" y="8"/>
                </a:cxn>
                <a:cxn ang="0">
                  <a:pos x="56" y="15"/>
                </a:cxn>
                <a:cxn ang="0">
                  <a:pos x="56" y="26"/>
                </a:cxn>
                <a:cxn ang="0">
                  <a:pos x="56" y="26"/>
                </a:cxn>
              </a:cxnLst>
              <a:rect l="0" t="0" r="r" b="b"/>
              <a:pathLst>
                <a:path w="56" h="56">
                  <a:moveTo>
                    <a:pt x="56" y="26"/>
                  </a:moveTo>
                  <a:lnTo>
                    <a:pt x="56" y="26"/>
                  </a:lnTo>
                  <a:lnTo>
                    <a:pt x="56" y="38"/>
                  </a:lnTo>
                  <a:lnTo>
                    <a:pt x="49" y="45"/>
                  </a:lnTo>
                  <a:lnTo>
                    <a:pt x="41" y="53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9" y="53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49" y="8"/>
                  </a:lnTo>
                  <a:lnTo>
                    <a:pt x="56" y="15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7" name="Freeform 67"/>
            <p:cNvSpPr>
              <a:spLocks/>
            </p:cNvSpPr>
            <p:nvPr/>
          </p:nvSpPr>
          <p:spPr bwMode="auto">
            <a:xfrm>
              <a:off x="3567" y="427"/>
              <a:ext cx="27" cy="26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23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4" y="2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3" y="4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6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3" y="4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8" name="Freeform 68"/>
            <p:cNvSpPr>
              <a:spLocks/>
            </p:cNvSpPr>
            <p:nvPr/>
          </p:nvSpPr>
          <p:spPr bwMode="auto">
            <a:xfrm>
              <a:off x="3553" y="412"/>
              <a:ext cx="56" cy="56"/>
            </a:xfrm>
            <a:custGeom>
              <a:avLst/>
              <a:gdLst/>
              <a:ahLst/>
              <a:cxnLst>
                <a:cxn ang="0">
                  <a:pos x="56" y="26"/>
                </a:cxn>
                <a:cxn ang="0">
                  <a:pos x="56" y="26"/>
                </a:cxn>
                <a:cxn ang="0">
                  <a:pos x="52" y="38"/>
                </a:cxn>
                <a:cxn ang="0">
                  <a:pos x="48" y="49"/>
                </a:cxn>
                <a:cxn ang="0">
                  <a:pos x="37" y="53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14" y="53"/>
                </a:cxn>
                <a:cxn ang="0">
                  <a:pos x="7" y="49"/>
                </a:cxn>
                <a:cxn ang="0">
                  <a:pos x="0" y="38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8" y="8"/>
                </a:cxn>
                <a:cxn ang="0">
                  <a:pos x="52" y="15"/>
                </a:cxn>
                <a:cxn ang="0">
                  <a:pos x="56" y="26"/>
                </a:cxn>
                <a:cxn ang="0">
                  <a:pos x="56" y="26"/>
                </a:cxn>
              </a:cxnLst>
              <a:rect l="0" t="0" r="r" b="b"/>
              <a:pathLst>
                <a:path w="56" h="56">
                  <a:moveTo>
                    <a:pt x="56" y="26"/>
                  </a:moveTo>
                  <a:lnTo>
                    <a:pt x="56" y="26"/>
                  </a:lnTo>
                  <a:lnTo>
                    <a:pt x="52" y="38"/>
                  </a:lnTo>
                  <a:lnTo>
                    <a:pt x="48" y="49"/>
                  </a:lnTo>
                  <a:lnTo>
                    <a:pt x="37" y="53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14" y="53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8"/>
                  </a:lnTo>
                  <a:lnTo>
                    <a:pt x="52" y="15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49" name="Freeform 69"/>
            <p:cNvSpPr>
              <a:spLocks/>
            </p:cNvSpPr>
            <p:nvPr/>
          </p:nvSpPr>
          <p:spPr bwMode="auto">
            <a:xfrm>
              <a:off x="2642" y="3241"/>
              <a:ext cx="23" cy="26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22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4" y="2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6">
                  <a:moveTo>
                    <a:pt x="23" y="11"/>
                  </a:moveTo>
                  <a:lnTo>
                    <a:pt x="23" y="11"/>
                  </a:lnTo>
                  <a:lnTo>
                    <a:pt x="19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50" name="Freeform 70"/>
            <p:cNvSpPr>
              <a:spLocks/>
            </p:cNvSpPr>
            <p:nvPr/>
          </p:nvSpPr>
          <p:spPr bwMode="auto">
            <a:xfrm>
              <a:off x="2624" y="3226"/>
              <a:ext cx="56" cy="56"/>
            </a:xfrm>
            <a:custGeom>
              <a:avLst/>
              <a:gdLst/>
              <a:ahLst/>
              <a:cxnLst>
                <a:cxn ang="0">
                  <a:pos x="56" y="26"/>
                </a:cxn>
                <a:cxn ang="0">
                  <a:pos x="56" y="26"/>
                </a:cxn>
                <a:cxn ang="0">
                  <a:pos x="56" y="37"/>
                </a:cxn>
                <a:cxn ang="0">
                  <a:pos x="48" y="49"/>
                </a:cxn>
                <a:cxn ang="0">
                  <a:pos x="41" y="52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18" y="52"/>
                </a:cxn>
                <a:cxn ang="0">
                  <a:pos x="11" y="49"/>
                </a:cxn>
                <a:cxn ang="0">
                  <a:pos x="3" y="3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3" y="19"/>
                </a:cxn>
                <a:cxn ang="0">
                  <a:pos x="11" y="7"/>
                </a:cxn>
                <a:cxn ang="0">
                  <a:pos x="18" y="4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41" y="4"/>
                </a:cxn>
                <a:cxn ang="0">
                  <a:pos x="48" y="7"/>
                </a:cxn>
                <a:cxn ang="0">
                  <a:pos x="56" y="19"/>
                </a:cxn>
                <a:cxn ang="0">
                  <a:pos x="56" y="26"/>
                </a:cxn>
                <a:cxn ang="0">
                  <a:pos x="56" y="26"/>
                </a:cxn>
              </a:cxnLst>
              <a:rect l="0" t="0" r="r" b="b"/>
              <a:pathLst>
                <a:path w="56" h="56">
                  <a:moveTo>
                    <a:pt x="56" y="26"/>
                  </a:moveTo>
                  <a:lnTo>
                    <a:pt x="56" y="26"/>
                  </a:lnTo>
                  <a:lnTo>
                    <a:pt x="56" y="37"/>
                  </a:lnTo>
                  <a:lnTo>
                    <a:pt x="48" y="49"/>
                  </a:lnTo>
                  <a:lnTo>
                    <a:pt x="41" y="52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48" y="7"/>
                  </a:lnTo>
                  <a:lnTo>
                    <a:pt x="56" y="19"/>
                  </a:lnTo>
                  <a:lnTo>
                    <a:pt x="56" y="26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51" name="Freeform 71"/>
            <p:cNvSpPr>
              <a:spLocks/>
            </p:cNvSpPr>
            <p:nvPr/>
          </p:nvSpPr>
          <p:spPr bwMode="auto">
            <a:xfrm>
              <a:off x="2339" y="3930"/>
              <a:ext cx="26" cy="23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2" y="4"/>
                </a:cxn>
                <a:cxn ang="0">
                  <a:pos x="26" y="12"/>
                </a:cxn>
                <a:cxn ang="0">
                  <a:pos x="26" y="12"/>
                </a:cxn>
              </a:cxnLst>
              <a:rect l="0" t="0" r="r" b="b"/>
              <a:pathLst>
                <a:path w="26" h="23">
                  <a:moveTo>
                    <a:pt x="26" y="12"/>
                  </a:moveTo>
                  <a:lnTo>
                    <a:pt x="26" y="12"/>
                  </a:lnTo>
                  <a:lnTo>
                    <a:pt x="22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6" y="12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52" name="Freeform 72"/>
            <p:cNvSpPr>
              <a:spLocks/>
            </p:cNvSpPr>
            <p:nvPr/>
          </p:nvSpPr>
          <p:spPr bwMode="auto">
            <a:xfrm>
              <a:off x="2324" y="3915"/>
              <a:ext cx="56" cy="57"/>
            </a:xfrm>
            <a:custGeom>
              <a:avLst/>
              <a:gdLst/>
              <a:ahLst/>
              <a:cxnLst>
                <a:cxn ang="0">
                  <a:pos x="56" y="27"/>
                </a:cxn>
                <a:cxn ang="0">
                  <a:pos x="56" y="27"/>
                </a:cxn>
                <a:cxn ang="0">
                  <a:pos x="52" y="38"/>
                </a:cxn>
                <a:cxn ang="0">
                  <a:pos x="49" y="45"/>
                </a:cxn>
                <a:cxn ang="0">
                  <a:pos x="37" y="53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19" y="53"/>
                </a:cxn>
                <a:cxn ang="0">
                  <a:pos x="7" y="45"/>
                </a:cxn>
                <a:cxn ang="0">
                  <a:pos x="4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7" y="8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9" y="8"/>
                </a:cxn>
                <a:cxn ang="0">
                  <a:pos x="52" y="15"/>
                </a:cxn>
                <a:cxn ang="0">
                  <a:pos x="56" y="27"/>
                </a:cxn>
                <a:cxn ang="0">
                  <a:pos x="56" y="27"/>
                </a:cxn>
              </a:cxnLst>
              <a:rect l="0" t="0" r="r" b="b"/>
              <a:pathLst>
                <a:path w="56" h="57">
                  <a:moveTo>
                    <a:pt x="56" y="27"/>
                  </a:moveTo>
                  <a:lnTo>
                    <a:pt x="56" y="27"/>
                  </a:lnTo>
                  <a:lnTo>
                    <a:pt x="52" y="38"/>
                  </a:lnTo>
                  <a:lnTo>
                    <a:pt x="49" y="45"/>
                  </a:lnTo>
                  <a:lnTo>
                    <a:pt x="37" y="53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19" y="53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9" y="8"/>
                  </a:lnTo>
                  <a:lnTo>
                    <a:pt x="52" y="15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53" name="Freeform 73"/>
            <p:cNvSpPr>
              <a:spLocks/>
            </p:cNvSpPr>
            <p:nvPr/>
          </p:nvSpPr>
          <p:spPr bwMode="auto">
            <a:xfrm>
              <a:off x="3339" y="3619"/>
              <a:ext cx="22" cy="23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19" y="19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lnTo>
                    <a:pt x="22" y="12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54" name="Freeform 74"/>
            <p:cNvSpPr>
              <a:spLocks/>
            </p:cNvSpPr>
            <p:nvPr/>
          </p:nvSpPr>
          <p:spPr bwMode="auto">
            <a:xfrm>
              <a:off x="3320" y="3604"/>
              <a:ext cx="56" cy="57"/>
            </a:xfrm>
            <a:custGeom>
              <a:avLst/>
              <a:gdLst/>
              <a:ahLst/>
              <a:cxnLst>
                <a:cxn ang="0">
                  <a:pos x="56" y="27"/>
                </a:cxn>
                <a:cxn ang="0">
                  <a:pos x="56" y="27"/>
                </a:cxn>
                <a:cxn ang="0">
                  <a:pos x="56" y="38"/>
                </a:cxn>
                <a:cxn ang="0">
                  <a:pos x="49" y="45"/>
                </a:cxn>
                <a:cxn ang="0">
                  <a:pos x="41" y="53"/>
                </a:cxn>
                <a:cxn ang="0">
                  <a:pos x="30" y="57"/>
                </a:cxn>
                <a:cxn ang="0">
                  <a:pos x="30" y="57"/>
                </a:cxn>
                <a:cxn ang="0">
                  <a:pos x="19" y="53"/>
                </a:cxn>
                <a:cxn ang="0">
                  <a:pos x="11" y="45"/>
                </a:cxn>
                <a:cxn ang="0">
                  <a:pos x="4" y="3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11" y="8"/>
                </a:cxn>
                <a:cxn ang="0">
                  <a:pos x="19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49" y="8"/>
                </a:cxn>
                <a:cxn ang="0">
                  <a:pos x="56" y="15"/>
                </a:cxn>
                <a:cxn ang="0">
                  <a:pos x="56" y="27"/>
                </a:cxn>
                <a:cxn ang="0">
                  <a:pos x="56" y="27"/>
                </a:cxn>
              </a:cxnLst>
              <a:rect l="0" t="0" r="r" b="b"/>
              <a:pathLst>
                <a:path w="56" h="57">
                  <a:moveTo>
                    <a:pt x="56" y="27"/>
                  </a:moveTo>
                  <a:lnTo>
                    <a:pt x="56" y="27"/>
                  </a:lnTo>
                  <a:lnTo>
                    <a:pt x="56" y="38"/>
                  </a:lnTo>
                  <a:lnTo>
                    <a:pt x="49" y="45"/>
                  </a:lnTo>
                  <a:lnTo>
                    <a:pt x="41" y="53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19" y="53"/>
                  </a:lnTo>
                  <a:lnTo>
                    <a:pt x="11" y="45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1" y="8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49" y="8"/>
                  </a:lnTo>
                  <a:lnTo>
                    <a:pt x="56" y="15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55" name="Freeform 75"/>
            <p:cNvSpPr>
              <a:spLocks/>
            </p:cNvSpPr>
            <p:nvPr/>
          </p:nvSpPr>
          <p:spPr bwMode="auto">
            <a:xfrm>
              <a:off x="3470" y="3192"/>
              <a:ext cx="23" cy="26"/>
            </a:xfrm>
            <a:custGeom>
              <a:avLst/>
              <a:gdLst/>
              <a:ahLst/>
              <a:cxnLst>
                <a:cxn ang="0">
                  <a:pos x="23" y="15"/>
                </a:cxn>
                <a:cxn ang="0">
                  <a:pos x="23" y="15"/>
                </a:cxn>
                <a:cxn ang="0">
                  <a:pos x="19" y="23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3" y="15"/>
                </a:cxn>
                <a:cxn ang="0">
                  <a:pos x="23" y="15"/>
                </a:cxn>
              </a:cxnLst>
              <a:rect l="0" t="0" r="r" b="b"/>
              <a:pathLst>
                <a:path w="23" h="26">
                  <a:moveTo>
                    <a:pt x="23" y="15"/>
                  </a:moveTo>
                  <a:lnTo>
                    <a:pt x="23" y="15"/>
                  </a:lnTo>
                  <a:lnTo>
                    <a:pt x="19" y="23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5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56" name="Freeform 76"/>
            <p:cNvSpPr>
              <a:spLocks/>
            </p:cNvSpPr>
            <p:nvPr/>
          </p:nvSpPr>
          <p:spPr bwMode="auto">
            <a:xfrm>
              <a:off x="3451" y="3177"/>
              <a:ext cx="57" cy="56"/>
            </a:xfrm>
            <a:custGeom>
              <a:avLst/>
              <a:gdLst/>
              <a:ahLst/>
              <a:cxnLst>
                <a:cxn ang="0">
                  <a:pos x="57" y="30"/>
                </a:cxn>
                <a:cxn ang="0">
                  <a:pos x="57" y="30"/>
                </a:cxn>
                <a:cxn ang="0">
                  <a:pos x="57" y="41"/>
                </a:cxn>
                <a:cxn ang="0">
                  <a:pos x="49" y="49"/>
                </a:cxn>
                <a:cxn ang="0">
                  <a:pos x="42" y="56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19" y="56"/>
                </a:cxn>
                <a:cxn ang="0">
                  <a:pos x="12" y="49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4" y="19"/>
                </a:cxn>
                <a:cxn ang="0">
                  <a:pos x="12" y="8"/>
                </a:cxn>
                <a:cxn ang="0">
                  <a:pos x="19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4"/>
                </a:cxn>
                <a:cxn ang="0">
                  <a:pos x="49" y="8"/>
                </a:cxn>
                <a:cxn ang="0">
                  <a:pos x="57" y="19"/>
                </a:cxn>
                <a:cxn ang="0">
                  <a:pos x="57" y="30"/>
                </a:cxn>
                <a:cxn ang="0">
                  <a:pos x="57" y="30"/>
                </a:cxn>
              </a:cxnLst>
              <a:rect l="0" t="0" r="r" b="b"/>
              <a:pathLst>
                <a:path w="57" h="56">
                  <a:moveTo>
                    <a:pt x="57" y="30"/>
                  </a:moveTo>
                  <a:lnTo>
                    <a:pt x="57" y="30"/>
                  </a:lnTo>
                  <a:lnTo>
                    <a:pt x="57" y="41"/>
                  </a:lnTo>
                  <a:lnTo>
                    <a:pt x="49" y="49"/>
                  </a:lnTo>
                  <a:lnTo>
                    <a:pt x="42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19" y="56"/>
                  </a:lnTo>
                  <a:lnTo>
                    <a:pt x="12" y="49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49" y="8"/>
                  </a:lnTo>
                  <a:lnTo>
                    <a:pt x="57" y="19"/>
                  </a:lnTo>
                  <a:lnTo>
                    <a:pt x="57" y="30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57" name="Freeform 77"/>
            <p:cNvSpPr>
              <a:spLocks/>
            </p:cNvSpPr>
            <p:nvPr/>
          </p:nvSpPr>
          <p:spPr bwMode="auto">
            <a:xfrm>
              <a:off x="3189" y="1956"/>
              <a:ext cx="75" cy="75"/>
            </a:xfrm>
            <a:custGeom>
              <a:avLst/>
              <a:gdLst/>
              <a:ahLst/>
              <a:cxnLst>
                <a:cxn ang="0">
                  <a:pos x="75" y="34"/>
                </a:cxn>
                <a:cxn ang="0">
                  <a:pos x="75" y="34"/>
                </a:cxn>
                <a:cxn ang="0">
                  <a:pos x="71" y="49"/>
                </a:cxn>
                <a:cxn ang="0">
                  <a:pos x="64" y="63"/>
                </a:cxn>
                <a:cxn ang="0">
                  <a:pos x="53" y="71"/>
                </a:cxn>
                <a:cxn ang="0">
                  <a:pos x="38" y="75"/>
                </a:cxn>
                <a:cxn ang="0">
                  <a:pos x="38" y="75"/>
                </a:cxn>
                <a:cxn ang="0">
                  <a:pos x="23" y="71"/>
                </a:cxn>
                <a:cxn ang="0">
                  <a:pos x="11" y="63"/>
                </a:cxn>
                <a:cxn ang="0">
                  <a:pos x="4" y="52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8" y="11"/>
                </a:cxn>
                <a:cxn ang="0">
                  <a:pos x="23" y="4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49" y="0"/>
                </a:cxn>
                <a:cxn ang="0">
                  <a:pos x="64" y="7"/>
                </a:cxn>
                <a:cxn ang="0">
                  <a:pos x="71" y="22"/>
                </a:cxn>
                <a:cxn ang="0">
                  <a:pos x="75" y="34"/>
                </a:cxn>
                <a:cxn ang="0">
                  <a:pos x="75" y="34"/>
                </a:cxn>
              </a:cxnLst>
              <a:rect l="0" t="0" r="r" b="b"/>
              <a:pathLst>
                <a:path w="75" h="75">
                  <a:moveTo>
                    <a:pt x="75" y="34"/>
                  </a:moveTo>
                  <a:lnTo>
                    <a:pt x="75" y="34"/>
                  </a:lnTo>
                  <a:lnTo>
                    <a:pt x="71" y="49"/>
                  </a:lnTo>
                  <a:lnTo>
                    <a:pt x="64" y="63"/>
                  </a:lnTo>
                  <a:lnTo>
                    <a:pt x="53" y="71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23" y="71"/>
                  </a:lnTo>
                  <a:lnTo>
                    <a:pt x="11" y="63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8" y="11"/>
                  </a:lnTo>
                  <a:lnTo>
                    <a:pt x="23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9" y="0"/>
                  </a:lnTo>
                  <a:lnTo>
                    <a:pt x="64" y="7"/>
                  </a:lnTo>
                  <a:lnTo>
                    <a:pt x="71" y="22"/>
                  </a:lnTo>
                  <a:lnTo>
                    <a:pt x="75" y="34"/>
                  </a:lnTo>
                  <a:lnTo>
                    <a:pt x="75" y="34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58" name="Freeform 78"/>
            <p:cNvSpPr>
              <a:spLocks/>
            </p:cNvSpPr>
            <p:nvPr/>
          </p:nvSpPr>
          <p:spPr bwMode="auto">
            <a:xfrm>
              <a:off x="3208" y="1975"/>
              <a:ext cx="34" cy="33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34" y="22"/>
                </a:cxn>
                <a:cxn ang="0">
                  <a:pos x="30" y="30"/>
                </a:cxn>
                <a:cxn ang="0">
                  <a:pos x="26" y="33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11" y="33"/>
                </a:cxn>
                <a:cxn ang="0">
                  <a:pos x="7" y="30"/>
                </a:cxn>
                <a:cxn ang="0">
                  <a:pos x="4" y="26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1"/>
                </a:cxn>
                <a:cxn ang="0">
                  <a:pos x="7" y="7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2" y="3"/>
                </a:cxn>
                <a:cxn ang="0">
                  <a:pos x="30" y="7"/>
                </a:cxn>
                <a:cxn ang="0">
                  <a:pos x="34" y="11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3">
                  <a:moveTo>
                    <a:pt x="34" y="18"/>
                  </a:moveTo>
                  <a:lnTo>
                    <a:pt x="34" y="18"/>
                  </a:lnTo>
                  <a:lnTo>
                    <a:pt x="34" y="22"/>
                  </a:lnTo>
                  <a:lnTo>
                    <a:pt x="30" y="30"/>
                  </a:lnTo>
                  <a:lnTo>
                    <a:pt x="26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1" y="33"/>
                  </a:lnTo>
                  <a:lnTo>
                    <a:pt x="7" y="30"/>
                  </a:lnTo>
                  <a:lnTo>
                    <a:pt x="4" y="2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3"/>
                  </a:lnTo>
                  <a:lnTo>
                    <a:pt x="30" y="7"/>
                  </a:lnTo>
                  <a:lnTo>
                    <a:pt x="34" y="11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" name="Group 79"/>
          <p:cNvGrpSpPr>
            <a:grpSpLocks noChangeAspect="1"/>
          </p:cNvGrpSpPr>
          <p:nvPr/>
        </p:nvGrpSpPr>
        <p:grpSpPr bwMode="auto">
          <a:xfrm>
            <a:off x="-541338" y="404813"/>
            <a:ext cx="3938588" cy="6858000"/>
            <a:chOff x="2096" y="0"/>
            <a:chExt cx="2481" cy="4320"/>
          </a:xfrm>
        </p:grpSpPr>
        <p:sp>
          <p:nvSpPr>
            <p:cNvPr id="46160" name="AutoShape 80"/>
            <p:cNvSpPr>
              <a:spLocks noChangeAspect="1" noChangeArrowheads="1" noTextEdit="1"/>
            </p:cNvSpPr>
            <p:nvPr/>
          </p:nvSpPr>
          <p:spPr bwMode="auto">
            <a:xfrm>
              <a:off x="2096" y="0"/>
              <a:ext cx="2481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61" name="Freeform 81"/>
            <p:cNvSpPr>
              <a:spLocks/>
            </p:cNvSpPr>
            <p:nvPr/>
          </p:nvSpPr>
          <p:spPr bwMode="auto">
            <a:xfrm>
              <a:off x="2126" y="33"/>
              <a:ext cx="2421" cy="4251"/>
            </a:xfrm>
            <a:custGeom>
              <a:avLst/>
              <a:gdLst/>
              <a:ahLst/>
              <a:cxnLst>
                <a:cxn ang="0">
                  <a:pos x="2250" y="96"/>
                </a:cxn>
                <a:cxn ang="0">
                  <a:pos x="2184" y="15"/>
                </a:cxn>
                <a:cxn ang="0">
                  <a:pos x="1991" y="126"/>
                </a:cxn>
                <a:cxn ang="0">
                  <a:pos x="1859" y="84"/>
                </a:cxn>
                <a:cxn ang="0">
                  <a:pos x="1826" y="195"/>
                </a:cxn>
                <a:cxn ang="0">
                  <a:pos x="1556" y="472"/>
                </a:cxn>
                <a:cxn ang="0">
                  <a:pos x="1466" y="580"/>
                </a:cxn>
                <a:cxn ang="0">
                  <a:pos x="1388" y="766"/>
                </a:cxn>
                <a:cxn ang="0">
                  <a:pos x="1310" y="895"/>
                </a:cxn>
                <a:cxn ang="0">
                  <a:pos x="1192" y="1049"/>
                </a:cxn>
                <a:cxn ang="0">
                  <a:pos x="958" y="958"/>
                </a:cxn>
                <a:cxn ang="0">
                  <a:pos x="745" y="1079"/>
                </a:cxn>
                <a:cxn ang="0">
                  <a:pos x="736" y="1352"/>
                </a:cxn>
                <a:cxn ang="0">
                  <a:pos x="712" y="1430"/>
                </a:cxn>
                <a:cxn ang="0">
                  <a:pos x="868" y="1505"/>
                </a:cxn>
                <a:cxn ang="0">
                  <a:pos x="1102" y="1622"/>
                </a:cxn>
                <a:cxn ang="0">
                  <a:pos x="1241" y="1694"/>
                </a:cxn>
                <a:cxn ang="0">
                  <a:pos x="1343" y="1866"/>
                </a:cxn>
                <a:cxn ang="0">
                  <a:pos x="1280" y="2142"/>
                </a:cxn>
                <a:cxn ang="0">
                  <a:pos x="1156" y="2325"/>
                </a:cxn>
                <a:cxn ang="0">
                  <a:pos x="1012" y="2328"/>
                </a:cxn>
                <a:cxn ang="0">
                  <a:pos x="895" y="2352"/>
                </a:cxn>
                <a:cxn ang="0">
                  <a:pos x="994" y="2484"/>
                </a:cxn>
                <a:cxn ang="0">
                  <a:pos x="844" y="2539"/>
                </a:cxn>
                <a:cxn ang="0">
                  <a:pos x="688" y="2542"/>
                </a:cxn>
                <a:cxn ang="0">
                  <a:pos x="457" y="2454"/>
                </a:cxn>
                <a:cxn ang="0">
                  <a:pos x="454" y="2587"/>
                </a:cxn>
                <a:cxn ang="0">
                  <a:pos x="360" y="2761"/>
                </a:cxn>
                <a:cxn ang="0">
                  <a:pos x="505" y="2884"/>
                </a:cxn>
                <a:cxn ang="0">
                  <a:pos x="427" y="2971"/>
                </a:cxn>
                <a:cxn ang="0">
                  <a:pos x="457" y="3205"/>
                </a:cxn>
                <a:cxn ang="0">
                  <a:pos x="403" y="3278"/>
                </a:cxn>
                <a:cxn ang="0">
                  <a:pos x="213" y="3245"/>
                </a:cxn>
                <a:cxn ang="0">
                  <a:pos x="204" y="3458"/>
                </a:cxn>
                <a:cxn ang="0">
                  <a:pos x="33" y="3650"/>
                </a:cxn>
                <a:cxn ang="0">
                  <a:pos x="141" y="3725"/>
                </a:cxn>
                <a:cxn ang="0">
                  <a:pos x="652" y="3725"/>
                </a:cxn>
                <a:cxn ang="0">
                  <a:pos x="775" y="3869"/>
                </a:cxn>
                <a:cxn ang="0">
                  <a:pos x="928" y="3884"/>
                </a:cxn>
                <a:cxn ang="0">
                  <a:pos x="1316" y="3957"/>
                </a:cxn>
                <a:cxn ang="0">
                  <a:pos x="1700" y="4251"/>
                </a:cxn>
                <a:cxn ang="0">
                  <a:pos x="1808" y="4005"/>
                </a:cxn>
                <a:cxn ang="0">
                  <a:pos x="1778" y="3803"/>
                </a:cxn>
                <a:cxn ang="0">
                  <a:pos x="2033" y="3689"/>
                </a:cxn>
                <a:cxn ang="0">
                  <a:pos x="1859" y="3608"/>
                </a:cxn>
                <a:cxn ang="0">
                  <a:pos x="1730" y="3458"/>
                </a:cxn>
                <a:cxn ang="0">
                  <a:pos x="1889" y="3419"/>
                </a:cxn>
                <a:cxn ang="0">
                  <a:pos x="2109" y="3443"/>
                </a:cxn>
                <a:cxn ang="0">
                  <a:pos x="2226" y="3404"/>
                </a:cxn>
                <a:cxn ang="0">
                  <a:pos x="2418" y="3308"/>
                </a:cxn>
                <a:cxn ang="0">
                  <a:pos x="2316" y="3151"/>
                </a:cxn>
                <a:cxn ang="0">
                  <a:pos x="2238" y="3016"/>
                </a:cxn>
                <a:cxn ang="0">
                  <a:pos x="2214" y="2890"/>
                </a:cxn>
                <a:cxn ang="0">
                  <a:pos x="2136" y="2770"/>
                </a:cxn>
                <a:cxn ang="0">
                  <a:pos x="2036" y="2638"/>
                </a:cxn>
                <a:cxn ang="0">
                  <a:pos x="2115" y="2211"/>
                </a:cxn>
                <a:cxn ang="0">
                  <a:pos x="2064" y="1788"/>
                </a:cxn>
                <a:cxn ang="0">
                  <a:pos x="2030" y="1481"/>
                </a:cxn>
                <a:cxn ang="0">
                  <a:pos x="2127" y="1118"/>
                </a:cxn>
                <a:cxn ang="0">
                  <a:pos x="2079" y="886"/>
                </a:cxn>
                <a:cxn ang="0">
                  <a:pos x="2118" y="625"/>
                </a:cxn>
                <a:cxn ang="0">
                  <a:pos x="2316" y="141"/>
                </a:cxn>
              </a:cxnLst>
              <a:rect l="0" t="0" r="r" b="b"/>
              <a:pathLst>
                <a:path w="2421" h="4251">
                  <a:moveTo>
                    <a:pt x="2316" y="141"/>
                  </a:moveTo>
                  <a:lnTo>
                    <a:pt x="2316" y="141"/>
                  </a:lnTo>
                  <a:lnTo>
                    <a:pt x="2310" y="141"/>
                  </a:lnTo>
                  <a:lnTo>
                    <a:pt x="2301" y="141"/>
                  </a:lnTo>
                  <a:lnTo>
                    <a:pt x="2298" y="138"/>
                  </a:lnTo>
                  <a:lnTo>
                    <a:pt x="2292" y="132"/>
                  </a:lnTo>
                  <a:lnTo>
                    <a:pt x="2289" y="126"/>
                  </a:lnTo>
                  <a:lnTo>
                    <a:pt x="2289" y="117"/>
                  </a:lnTo>
                  <a:lnTo>
                    <a:pt x="2289" y="117"/>
                  </a:lnTo>
                  <a:lnTo>
                    <a:pt x="2286" y="108"/>
                  </a:lnTo>
                  <a:lnTo>
                    <a:pt x="2283" y="105"/>
                  </a:lnTo>
                  <a:lnTo>
                    <a:pt x="2277" y="108"/>
                  </a:lnTo>
                  <a:lnTo>
                    <a:pt x="2271" y="111"/>
                  </a:lnTo>
                  <a:lnTo>
                    <a:pt x="2259" y="123"/>
                  </a:lnTo>
                  <a:lnTo>
                    <a:pt x="2256" y="126"/>
                  </a:lnTo>
                  <a:lnTo>
                    <a:pt x="2250" y="96"/>
                  </a:lnTo>
                  <a:lnTo>
                    <a:pt x="2250" y="96"/>
                  </a:lnTo>
                  <a:lnTo>
                    <a:pt x="2241" y="93"/>
                  </a:lnTo>
                  <a:lnTo>
                    <a:pt x="2235" y="87"/>
                  </a:lnTo>
                  <a:lnTo>
                    <a:pt x="2229" y="81"/>
                  </a:lnTo>
                  <a:lnTo>
                    <a:pt x="2223" y="69"/>
                  </a:lnTo>
                  <a:lnTo>
                    <a:pt x="2223" y="57"/>
                  </a:lnTo>
                  <a:lnTo>
                    <a:pt x="2229" y="39"/>
                  </a:lnTo>
                  <a:lnTo>
                    <a:pt x="2241" y="18"/>
                  </a:lnTo>
                  <a:lnTo>
                    <a:pt x="2241" y="18"/>
                  </a:lnTo>
                  <a:lnTo>
                    <a:pt x="2244" y="12"/>
                  </a:lnTo>
                  <a:lnTo>
                    <a:pt x="2247" y="3"/>
                  </a:lnTo>
                  <a:lnTo>
                    <a:pt x="2244" y="0"/>
                  </a:lnTo>
                  <a:lnTo>
                    <a:pt x="2238" y="0"/>
                  </a:lnTo>
                  <a:lnTo>
                    <a:pt x="2229" y="3"/>
                  </a:lnTo>
                  <a:lnTo>
                    <a:pt x="2211" y="15"/>
                  </a:lnTo>
                  <a:lnTo>
                    <a:pt x="2211" y="15"/>
                  </a:lnTo>
                  <a:lnTo>
                    <a:pt x="2202" y="12"/>
                  </a:lnTo>
                  <a:lnTo>
                    <a:pt x="2184" y="15"/>
                  </a:lnTo>
                  <a:lnTo>
                    <a:pt x="2169" y="18"/>
                  </a:lnTo>
                  <a:lnTo>
                    <a:pt x="2157" y="24"/>
                  </a:lnTo>
                  <a:lnTo>
                    <a:pt x="2145" y="36"/>
                  </a:lnTo>
                  <a:lnTo>
                    <a:pt x="2136" y="48"/>
                  </a:lnTo>
                  <a:lnTo>
                    <a:pt x="2136" y="48"/>
                  </a:lnTo>
                  <a:lnTo>
                    <a:pt x="2082" y="156"/>
                  </a:lnTo>
                  <a:lnTo>
                    <a:pt x="2082" y="156"/>
                  </a:lnTo>
                  <a:lnTo>
                    <a:pt x="2076" y="162"/>
                  </a:lnTo>
                  <a:lnTo>
                    <a:pt x="2073" y="171"/>
                  </a:lnTo>
                  <a:lnTo>
                    <a:pt x="2064" y="177"/>
                  </a:lnTo>
                  <a:lnTo>
                    <a:pt x="2055" y="180"/>
                  </a:lnTo>
                  <a:lnTo>
                    <a:pt x="2046" y="180"/>
                  </a:lnTo>
                  <a:lnTo>
                    <a:pt x="2033" y="174"/>
                  </a:lnTo>
                  <a:lnTo>
                    <a:pt x="2021" y="159"/>
                  </a:lnTo>
                  <a:lnTo>
                    <a:pt x="2021" y="159"/>
                  </a:lnTo>
                  <a:lnTo>
                    <a:pt x="2000" y="132"/>
                  </a:lnTo>
                  <a:lnTo>
                    <a:pt x="1991" y="126"/>
                  </a:lnTo>
                  <a:lnTo>
                    <a:pt x="1985" y="126"/>
                  </a:lnTo>
                  <a:lnTo>
                    <a:pt x="1979" y="129"/>
                  </a:lnTo>
                  <a:lnTo>
                    <a:pt x="1970" y="132"/>
                  </a:lnTo>
                  <a:lnTo>
                    <a:pt x="1949" y="150"/>
                  </a:lnTo>
                  <a:lnTo>
                    <a:pt x="1949" y="150"/>
                  </a:lnTo>
                  <a:lnTo>
                    <a:pt x="1940" y="156"/>
                  </a:lnTo>
                  <a:lnTo>
                    <a:pt x="1928" y="156"/>
                  </a:lnTo>
                  <a:lnTo>
                    <a:pt x="1922" y="150"/>
                  </a:lnTo>
                  <a:lnTo>
                    <a:pt x="1916" y="144"/>
                  </a:lnTo>
                  <a:lnTo>
                    <a:pt x="1907" y="129"/>
                  </a:lnTo>
                  <a:lnTo>
                    <a:pt x="1904" y="120"/>
                  </a:lnTo>
                  <a:lnTo>
                    <a:pt x="1904" y="120"/>
                  </a:lnTo>
                  <a:lnTo>
                    <a:pt x="1895" y="108"/>
                  </a:lnTo>
                  <a:lnTo>
                    <a:pt x="1886" y="99"/>
                  </a:lnTo>
                  <a:lnTo>
                    <a:pt x="1877" y="90"/>
                  </a:lnTo>
                  <a:lnTo>
                    <a:pt x="1865" y="84"/>
                  </a:lnTo>
                  <a:lnTo>
                    <a:pt x="1859" y="84"/>
                  </a:lnTo>
                  <a:lnTo>
                    <a:pt x="1856" y="84"/>
                  </a:lnTo>
                  <a:lnTo>
                    <a:pt x="1850" y="87"/>
                  </a:lnTo>
                  <a:lnTo>
                    <a:pt x="1847" y="93"/>
                  </a:lnTo>
                  <a:lnTo>
                    <a:pt x="1841" y="102"/>
                  </a:lnTo>
                  <a:lnTo>
                    <a:pt x="1841" y="114"/>
                  </a:lnTo>
                  <a:lnTo>
                    <a:pt x="1841" y="114"/>
                  </a:lnTo>
                  <a:lnTo>
                    <a:pt x="1850" y="123"/>
                  </a:lnTo>
                  <a:lnTo>
                    <a:pt x="1856" y="132"/>
                  </a:lnTo>
                  <a:lnTo>
                    <a:pt x="1865" y="141"/>
                  </a:lnTo>
                  <a:lnTo>
                    <a:pt x="1871" y="153"/>
                  </a:lnTo>
                  <a:lnTo>
                    <a:pt x="1871" y="165"/>
                  </a:lnTo>
                  <a:lnTo>
                    <a:pt x="1868" y="171"/>
                  </a:lnTo>
                  <a:lnTo>
                    <a:pt x="1862" y="177"/>
                  </a:lnTo>
                  <a:lnTo>
                    <a:pt x="1856" y="183"/>
                  </a:lnTo>
                  <a:lnTo>
                    <a:pt x="1847" y="189"/>
                  </a:lnTo>
                  <a:lnTo>
                    <a:pt x="1847" y="189"/>
                  </a:lnTo>
                  <a:lnTo>
                    <a:pt x="1826" y="195"/>
                  </a:lnTo>
                  <a:lnTo>
                    <a:pt x="1808" y="201"/>
                  </a:lnTo>
                  <a:lnTo>
                    <a:pt x="1781" y="204"/>
                  </a:lnTo>
                  <a:lnTo>
                    <a:pt x="1763" y="204"/>
                  </a:lnTo>
                  <a:lnTo>
                    <a:pt x="1757" y="204"/>
                  </a:lnTo>
                  <a:lnTo>
                    <a:pt x="1754" y="258"/>
                  </a:lnTo>
                  <a:lnTo>
                    <a:pt x="1754" y="258"/>
                  </a:lnTo>
                  <a:lnTo>
                    <a:pt x="1727" y="267"/>
                  </a:lnTo>
                  <a:lnTo>
                    <a:pt x="1703" y="276"/>
                  </a:lnTo>
                  <a:lnTo>
                    <a:pt x="1676" y="285"/>
                  </a:lnTo>
                  <a:lnTo>
                    <a:pt x="1670" y="337"/>
                  </a:lnTo>
                  <a:lnTo>
                    <a:pt x="1628" y="427"/>
                  </a:lnTo>
                  <a:lnTo>
                    <a:pt x="1580" y="424"/>
                  </a:lnTo>
                  <a:lnTo>
                    <a:pt x="1580" y="424"/>
                  </a:lnTo>
                  <a:lnTo>
                    <a:pt x="1577" y="430"/>
                  </a:lnTo>
                  <a:lnTo>
                    <a:pt x="1571" y="451"/>
                  </a:lnTo>
                  <a:lnTo>
                    <a:pt x="1562" y="460"/>
                  </a:lnTo>
                  <a:lnTo>
                    <a:pt x="1556" y="472"/>
                  </a:lnTo>
                  <a:lnTo>
                    <a:pt x="1544" y="481"/>
                  </a:lnTo>
                  <a:lnTo>
                    <a:pt x="1532" y="487"/>
                  </a:lnTo>
                  <a:lnTo>
                    <a:pt x="1532" y="487"/>
                  </a:lnTo>
                  <a:lnTo>
                    <a:pt x="1535" y="496"/>
                  </a:lnTo>
                  <a:lnTo>
                    <a:pt x="1538" y="514"/>
                  </a:lnTo>
                  <a:lnTo>
                    <a:pt x="1535" y="523"/>
                  </a:lnTo>
                  <a:lnTo>
                    <a:pt x="1529" y="532"/>
                  </a:lnTo>
                  <a:lnTo>
                    <a:pt x="1520" y="535"/>
                  </a:lnTo>
                  <a:lnTo>
                    <a:pt x="1505" y="532"/>
                  </a:lnTo>
                  <a:lnTo>
                    <a:pt x="1505" y="532"/>
                  </a:lnTo>
                  <a:lnTo>
                    <a:pt x="1499" y="532"/>
                  </a:lnTo>
                  <a:lnTo>
                    <a:pt x="1487" y="541"/>
                  </a:lnTo>
                  <a:lnTo>
                    <a:pt x="1481" y="547"/>
                  </a:lnTo>
                  <a:lnTo>
                    <a:pt x="1475" y="556"/>
                  </a:lnTo>
                  <a:lnTo>
                    <a:pt x="1469" y="568"/>
                  </a:lnTo>
                  <a:lnTo>
                    <a:pt x="1466" y="580"/>
                  </a:lnTo>
                  <a:lnTo>
                    <a:pt x="1466" y="580"/>
                  </a:lnTo>
                  <a:lnTo>
                    <a:pt x="1463" y="598"/>
                  </a:lnTo>
                  <a:lnTo>
                    <a:pt x="1457" y="610"/>
                  </a:lnTo>
                  <a:lnTo>
                    <a:pt x="1448" y="622"/>
                  </a:lnTo>
                  <a:lnTo>
                    <a:pt x="1439" y="631"/>
                  </a:lnTo>
                  <a:lnTo>
                    <a:pt x="1418" y="646"/>
                  </a:lnTo>
                  <a:lnTo>
                    <a:pt x="1403" y="652"/>
                  </a:lnTo>
                  <a:lnTo>
                    <a:pt x="1403" y="652"/>
                  </a:lnTo>
                  <a:lnTo>
                    <a:pt x="1397" y="655"/>
                  </a:lnTo>
                  <a:lnTo>
                    <a:pt x="1394" y="661"/>
                  </a:lnTo>
                  <a:lnTo>
                    <a:pt x="1391" y="679"/>
                  </a:lnTo>
                  <a:lnTo>
                    <a:pt x="1388" y="706"/>
                  </a:lnTo>
                  <a:lnTo>
                    <a:pt x="1382" y="721"/>
                  </a:lnTo>
                  <a:lnTo>
                    <a:pt x="1376" y="736"/>
                  </a:lnTo>
                  <a:lnTo>
                    <a:pt x="1376" y="736"/>
                  </a:lnTo>
                  <a:lnTo>
                    <a:pt x="1376" y="742"/>
                  </a:lnTo>
                  <a:lnTo>
                    <a:pt x="1382" y="757"/>
                  </a:lnTo>
                  <a:lnTo>
                    <a:pt x="1388" y="766"/>
                  </a:lnTo>
                  <a:lnTo>
                    <a:pt x="1397" y="775"/>
                  </a:lnTo>
                  <a:lnTo>
                    <a:pt x="1412" y="784"/>
                  </a:lnTo>
                  <a:lnTo>
                    <a:pt x="1433" y="793"/>
                  </a:lnTo>
                  <a:lnTo>
                    <a:pt x="1433" y="793"/>
                  </a:lnTo>
                  <a:lnTo>
                    <a:pt x="1442" y="796"/>
                  </a:lnTo>
                  <a:lnTo>
                    <a:pt x="1448" y="805"/>
                  </a:lnTo>
                  <a:lnTo>
                    <a:pt x="1445" y="811"/>
                  </a:lnTo>
                  <a:lnTo>
                    <a:pt x="1439" y="820"/>
                  </a:lnTo>
                  <a:lnTo>
                    <a:pt x="1424" y="835"/>
                  </a:lnTo>
                  <a:lnTo>
                    <a:pt x="1415" y="841"/>
                  </a:lnTo>
                  <a:lnTo>
                    <a:pt x="1406" y="919"/>
                  </a:lnTo>
                  <a:lnTo>
                    <a:pt x="1388" y="916"/>
                  </a:lnTo>
                  <a:lnTo>
                    <a:pt x="1385" y="910"/>
                  </a:lnTo>
                  <a:lnTo>
                    <a:pt x="1349" y="856"/>
                  </a:lnTo>
                  <a:lnTo>
                    <a:pt x="1331" y="892"/>
                  </a:lnTo>
                  <a:lnTo>
                    <a:pt x="1310" y="895"/>
                  </a:lnTo>
                  <a:lnTo>
                    <a:pt x="1310" y="895"/>
                  </a:lnTo>
                  <a:lnTo>
                    <a:pt x="1316" y="919"/>
                  </a:lnTo>
                  <a:lnTo>
                    <a:pt x="1325" y="940"/>
                  </a:lnTo>
                  <a:lnTo>
                    <a:pt x="1331" y="964"/>
                  </a:lnTo>
                  <a:lnTo>
                    <a:pt x="1331" y="988"/>
                  </a:lnTo>
                  <a:lnTo>
                    <a:pt x="1331" y="1000"/>
                  </a:lnTo>
                  <a:lnTo>
                    <a:pt x="1325" y="1009"/>
                  </a:lnTo>
                  <a:lnTo>
                    <a:pt x="1319" y="1018"/>
                  </a:lnTo>
                  <a:lnTo>
                    <a:pt x="1310" y="1024"/>
                  </a:lnTo>
                  <a:lnTo>
                    <a:pt x="1301" y="1027"/>
                  </a:lnTo>
                  <a:lnTo>
                    <a:pt x="1286" y="1027"/>
                  </a:lnTo>
                  <a:lnTo>
                    <a:pt x="1286" y="1027"/>
                  </a:lnTo>
                  <a:lnTo>
                    <a:pt x="1256" y="1024"/>
                  </a:lnTo>
                  <a:lnTo>
                    <a:pt x="1232" y="1027"/>
                  </a:lnTo>
                  <a:lnTo>
                    <a:pt x="1217" y="1030"/>
                  </a:lnTo>
                  <a:lnTo>
                    <a:pt x="1204" y="1036"/>
                  </a:lnTo>
                  <a:lnTo>
                    <a:pt x="1195" y="1042"/>
                  </a:lnTo>
                  <a:lnTo>
                    <a:pt x="1192" y="1049"/>
                  </a:lnTo>
                  <a:lnTo>
                    <a:pt x="1189" y="1052"/>
                  </a:lnTo>
                  <a:lnTo>
                    <a:pt x="1189" y="1052"/>
                  </a:lnTo>
                  <a:lnTo>
                    <a:pt x="1162" y="1061"/>
                  </a:lnTo>
                  <a:lnTo>
                    <a:pt x="1132" y="1067"/>
                  </a:lnTo>
                  <a:lnTo>
                    <a:pt x="1096" y="1070"/>
                  </a:lnTo>
                  <a:lnTo>
                    <a:pt x="1060" y="1070"/>
                  </a:lnTo>
                  <a:lnTo>
                    <a:pt x="1045" y="1067"/>
                  </a:lnTo>
                  <a:lnTo>
                    <a:pt x="1030" y="1064"/>
                  </a:lnTo>
                  <a:lnTo>
                    <a:pt x="1015" y="1058"/>
                  </a:lnTo>
                  <a:lnTo>
                    <a:pt x="1006" y="1049"/>
                  </a:lnTo>
                  <a:lnTo>
                    <a:pt x="997" y="1039"/>
                  </a:lnTo>
                  <a:lnTo>
                    <a:pt x="994" y="1024"/>
                  </a:lnTo>
                  <a:lnTo>
                    <a:pt x="994" y="1024"/>
                  </a:lnTo>
                  <a:lnTo>
                    <a:pt x="988" y="997"/>
                  </a:lnTo>
                  <a:lnTo>
                    <a:pt x="979" y="979"/>
                  </a:lnTo>
                  <a:lnTo>
                    <a:pt x="967" y="967"/>
                  </a:lnTo>
                  <a:lnTo>
                    <a:pt x="958" y="958"/>
                  </a:lnTo>
                  <a:lnTo>
                    <a:pt x="949" y="955"/>
                  </a:lnTo>
                  <a:lnTo>
                    <a:pt x="940" y="955"/>
                  </a:lnTo>
                  <a:lnTo>
                    <a:pt x="931" y="955"/>
                  </a:lnTo>
                  <a:lnTo>
                    <a:pt x="865" y="934"/>
                  </a:lnTo>
                  <a:lnTo>
                    <a:pt x="865" y="934"/>
                  </a:lnTo>
                  <a:lnTo>
                    <a:pt x="862" y="952"/>
                  </a:lnTo>
                  <a:lnTo>
                    <a:pt x="856" y="988"/>
                  </a:lnTo>
                  <a:lnTo>
                    <a:pt x="856" y="988"/>
                  </a:lnTo>
                  <a:lnTo>
                    <a:pt x="853" y="997"/>
                  </a:lnTo>
                  <a:lnTo>
                    <a:pt x="844" y="1000"/>
                  </a:lnTo>
                  <a:lnTo>
                    <a:pt x="835" y="1003"/>
                  </a:lnTo>
                  <a:lnTo>
                    <a:pt x="826" y="1003"/>
                  </a:lnTo>
                  <a:lnTo>
                    <a:pt x="808" y="1003"/>
                  </a:lnTo>
                  <a:lnTo>
                    <a:pt x="799" y="1000"/>
                  </a:lnTo>
                  <a:lnTo>
                    <a:pt x="772" y="1042"/>
                  </a:lnTo>
                  <a:lnTo>
                    <a:pt x="745" y="1042"/>
                  </a:lnTo>
                  <a:lnTo>
                    <a:pt x="745" y="1079"/>
                  </a:lnTo>
                  <a:lnTo>
                    <a:pt x="718" y="1079"/>
                  </a:lnTo>
                  <a:lnTo>
                    <a:pt x="712" y="1094"/>
                  </a:lnTo>
                  <a:lnTo>
                    <a:pt x="745" y="1115"/>
                  </a:lnTo>
                  <a:lnTo>
                    <a:pt x="745" y="1115"/>
                  </a:lnTo>
                  <a:lnTo>
                    <a:pt x="736" y="1127"/>
                  </a:lnTo>
                  <a:lnTo>
                    <a:pt x="727" y="1139"/>
                  </a:lnTo>
                  <a:lnTo>
                    <a:pt x="715" y="1157"/>
                  </a:lnTo>
                  <a:lnTo>
                    <a:pt x="706" y="1178"/>
                  </a:lnTo>
                  <a:lnTo>
                    <a:pt x="703" y="1202"/>
                  </a:lnTo>
                  <a:lnTo>
                    <a:pt x="700" y="1229"/>
                  </a:lnTo>
                  <a:lnTo>
                    <a:pt x="706" y="1262"/>
                  </a:lnTo>
                  <a:lnTo>
                    <a:pt x="724" y="1271"/>
                  </a:lnTo>
                  <a:lnTo>
                    <a:pt x="712" y="1304"/>
                  </a:lnTo>
                  <a:lnTo>
                    <a:pt x="712" y="1304"/>
                  </a:lnTo>
                  <a:lnTo>
                    <a:pt x="721" y="1319"/>
                  </a:lnTo>
                  <a:lnTo>
                    <a:pt x="736" y="1343"/>
                  </a:lnTo>
                  <a:lnTo>
                    <a:pt x="736" y="1352"/>
                  </a:lnTo>
                  <a:lnTo>
                    <a:pt x="736" y="1355"/>
                  </a:lnTo>
                  <a:lnTo>
                    <a:pt x="733" y="1358"/>
                  </a:lnTo>
                  <a:lnTo>
                    <a:pt x="721" y="1355"/>
                  </a:lnTo>
                  <a:lnTo>
                    <a:pt x="697" y="1343"/>
                  </a:lnTo>
                  <a:lnTo>
                    <a:pt x="697" y="1343"/>
                  </a:lnTo>
                  <a:lnTo>
                    <a:pt x="694" y="1340"/>
                  </a:lnTo>
                  <a:lnTo>
                    <a:pt x="685" y="1340"/>
                  </a:lnTo>
                  <a:lnTo>
                    <a:pt x="685" y="1343"/>
                  </a:lnTo>
                  <a:lnTo>
                    <a:pt x="685" y="1349"/>
                  </a:lnTo>
                  <a:lnTo>
                    <a:pt x="691" y="1358"/>
                  </a:lnTo>
                  <a:lnTo>
                    <a:pt x="700" y="1370"/>
                  </a:lnTo>
                  <a:lnTo>
                    <a:pt x="700" y="1370"/>
                  </a:lnTo>
                  <a:lnTo>
                    <a:pt x="712" y="1385"/>
                  </a:lnTo>
                  <a:lnTo>
                    <a:pt x="715" y="1397"/>
                  </a:lnTo>
                  <a:lnTo>
                    <a:pt x="718" y="1409"/>
                  </a:lnTo>
                  <a:lnTo>
                    <a:pt x="718" y="1418"/>
                  </a:lnTo>
                  <a:lnTo>
                    <a:pt x="712" y="1430"/>
                  </a:lnTo>
                  <a:lnTo>
                    <a:pt x="706" y="1436"/>
                  </a:lnTo>
                  <a:lnTo>
                    <a:pt x="706" y="1436"/>
                  </a:lnTo>
                  <a:lnTo>
                    <a:pt x="712" y="1442"/>
                  </a:lnTo>
                  <a:lnTo>
                    <a:pt x="730" y="1454"/>
                  </a:lnTo>
                  <a:lnTo>
                    <a:pt x="745" y="1460"/>
                  </a:lnTo>
                  <a:lnTo>
                    <a:pt x="763" y="1469"/>
                  </a:lnTo>
                  <a:lnTo>
                    <a:pt x="784" y="1472"/>
                  </a:lnTo>
                  <a:lnTo>
                    <a:pt x="808" y="1475"/>
                  </a:lnTo>
                  <a:lnTo>
                    <a:pt x="817" y="1481"/>
                  </a:lnTo>
                  <a:lnTo>
                    <a:pt x="817" y="1481"/>
                  </a:lnTo>
                  <a:lnTo>
                    <a:pt x="820" y="1490"/>
                  </a:lnTo>
                  <a:lnTo>
                    <a:pt x="820" y="1496"/>
                  </a:lnTo>
                  <a:lnTo>
                    <a:pt x="826" y="1502"/>
                  </a:lnTo>
                  <a:lnTo>
                    <a:pt x="832" y="1508"/>
                  </a:lnTo>
                  <a:lnTo>
                    <a:pt x="841" y="1511"/>
                  </a:lnTo>
                  <a:lnTo>
                    <a:pt x="853" y="1511"/>
                  </a:lnTo>
                  <a:lnTo>
                    <a:pt x="868" y="1505"/>
                  </a:lnTo>
                  <a:lnTo>
                    <a:pt x="868" y="1505"/>
                  </a:lnTo>
                  <a:lnTo>
                    <a:pt x="886" y="1502"/>
                  </a:lnTo>
                  <a:lnTo>
                    <a:pt x="901" y="1499"/>
                  </a:lnTo>
                  <a:lnTo>
                    <a:pt x="910" y="1502"/>
                  </a:lnTo>
                  <a:lnTo>
                    <a:pt x="919" y="1505"/>
                  </a:lnTo>
                  <a:lnTo>
                    <a:pt x="925" y="1514"/>
                  </a:lnTo>
                  <a:lnTo>
                    <a:pt x="931" y="1520"/>
                  </a:lnTo>
                  <a:lnTo>
                    <a:pt x="937" y="1538"/>
                  </a:lnTo>
                  <a:lnTo>
                    <a:pt x="958" y="1538"/>
                  </a:lnTo>
                  <a:lnTo>
                    <a:pt x="994" y="1583"/>
                  </a:lnTo>
                  <a:lnTo>
                    <a:pt x="1018" y="1577"/>
                  </a:lnTo>
                  <a:lnTo>
                    <a:pt x="1024" y="1616"/>
                  </a:lnTo>
                  <a:lnTo>
                    <a:pt x="1048" y="1616"/>
                  </a:lnTo>
                  <a:lnTo>
                    <a:pt x="1090" y="1646"/>
                  </a:lnTo>
                  <a:lnTo>
                    <a:pt x="1090" y="1646"/>
                  </a:lnTo>
                  <a:lnTo>
                    <a:pt x="1093" y="1637"/>
                  </a:lnTo>
                  <a:lnTo>
                    <a:pt x="1102" y="1622"/>
                  </a:lnTo>
                  <a:lnTo>
                    <a:pt x="1108" y="1619"/>
                  </a:lnTo>
                  <a:lnTo>
                    <a:pt x="1114" y="1619"/>
                  </a:lnTo>
                  <a:lnTo>
                    <a:pt x="1120" y="1625"/>
                  </a:lnTo>
                  <a:lnTo>
                    <a:pt x="1126" y="1640"/>
                  </a:lnTo>
                  <a:lnTo>
                    <a:pt x="1126" y="1640"/>
                  </a:lnTo>
                  <a:lnTo>
                    <a:pt x="1132" y="1643"/>
                  </a:lnTo>
                  <a:lnTo>
                    <a:pt x="1144" y="1646"/>
                  </a:lnTo>
                  <a:lnTo>
                    <a:pt x="1150" y="1646"/>
                  </a:lnTo>
                  <a:lnTo>
                    <a:pt x="1159" y="1643"/>
                  </a:lnTo>
                  <a:lnTo>
                    <a:pt x="1168" y="1640"/>
                  </a:lnTo>
                  <a:lnTo>
                    <a:pt x="1174" y="1631"/>
                  </a:lnTo>
                  <a:lnTo>
                    <a:pt x="1189" y="1685"/>
                  </a:lnTo>
                  <a:lnTo>
                    <a:pt x="1189" y="1685"/>
                  </a:lnTo>
                  <a:lnTo>
                    <a:pt x="1192" y="1688"/>
                  </a:lnTo>
                  <a:lnTo>
                    <a:pt x="1195" y="1691"/>
                  </a:lnTo>
                  <a:lnTo>
                    <a:pt x="1211" y="1694"/>
                  </a:lnTo>
                  <a:lnTo>
                    <a:pt x="1241" y="1694"/>
                  </a:lnTo>
                  <a:lnTo>
                    <a:pt x="1241" y="1694"/>
                  </a:lnTo>
                  <a:lnTo>
                    <a:pt x="1259" y="1694"/>
                  </a:lnTo>
                  <a:lnTo>
                    <a:pt x="1274" y="1700"/>
                  </a:lnTo>
                  <a:lnTo>
                    <a:pt x="1283" y="1706"/>
                  </a:lnTo>
                  <a:lnTo>
                    <a:pt x="1292" y="1718"/>
                  </a:lnTo>
                  <a:lnTo>
                    <a:pt x="1301" y="1736"/>
                  </a:lnTo>
                  <a:lnTo>
                    <a:pt x="1301" y="1745"/>
                  </a:lnTo>
                  <a:lnTo>
                    <a:pt x="1301" y="1745"/>
                  </a:lnTo>
                  <a:lnTo>
                    <a:pt x="1301" y="1754"/>
                  </a:lnTo>
                  <a:lnTo>
                    <a:pt x="1301" y="1776"/>
                  </a:lnTo>
                  <a:lnTo>
                    <a:pt x="1304" y="1803"/>
                  </a:lnTo>
                  <a:lnTo>
                    <a:pt x="1310" y="1818"/>
                  </a:lnTo>
                  <a:lnTo>
                    <a:pt x="1316" y="1827"/>
                  </a:lnTo>
                  <a:lnTo>
                    <a:pt x="1316" y="1827"/>
                  </a:lnTo>
                  <a:lnTo>
                    <a:pt x="1331" y="1845"/>
                  </a:lnTo>
                  <a:lnTo>
                    <a:pt x="1340" y="1860"/>
                  </a:lnTo>
                  <a:lnTo>
                    <a:pt x="1343" y="1866"/>
                  </a:lnTo>
                  <a:lnTo>
                    <a:pt x="1343" y="1872"/>
                  </a:lnTo>
                  <a:lnTo>
                    <a:pt x="1337" y="1881"/>
                  </a:lnTo>
                  <a:lnTo>
                    <a:pt x="1328" y="1890"/>
                  </a:lnTo>
                  <a:lnTo>
                    <a:pt x="1322" y="1953"/>
                  </a:lnTo>
                  <a:lnTo>
                    <a:pt x="1310" y="1956"/>
                  </a:lnTo>
                  <a:lnTo>
                    <a:pt x="1310" y="1956"/>
                  </a:lnTo>
                  <a:lnTo>
                    <a:pt x="1295" y="1959"/>
                  </a:lnTo>
                  <a:lnTo>
                    <a:pt x="1283" y="1965"/>
                  </a:lnTo>
                  <a:lnTo>
                    <a:pt x="1277" y="1971"/>
                  </a:lnTo>
                  <a:lnTo>
                    <a:pt x="1274" y="1977"/>
                  </a:lnTo>
                  <a:lnTo>
                    <a:pt x="1274" y="1977"/>
                  </a:lnTo>
                  <a:lnTo>
                    <a:pt x="1253" y="2025"/>
                  </a:lnTo>
                  <a:lnTo>
                    <a:pt x="1265" y="2052"/>
                  </a:lnTo>
                  <a:lnTo>
                    <a:pt x="1265" y="2133"/>
                  </a:lnTo>
                  <a:lnTo>
                    <a:pt x="1265" y="2133"/>
                  </a:lnTo>
                  <a:lnTo>
                    <a:pt x="1274" y="2136"/>
                  </a:lnTo>
                  <a:lnTo>
                    <a:pt x="1280" y="2142"/>
                  </a:lnTo>
                  <a:lnTo>
                    <a:pt x="1289" y="2151"/>
                  </a:lnTo>
                  <a:lnTo>
                    <a:pt x="1295" y="2160"/>
                  </a:lnTo>
                  <a:lnTo>
                    <a:pt x="1298" y="2175"/>
                  </a:lnTo>
                  <a:lnTo>
                    <a:pt x="1298" y="2193"/>
                  </a:lnTo>
                  <a:lnTo>
                    <a:pt x="1292" y="2214"/>
                  </a:lnTo>
                  <a:lnTo>
                    <a:pt x="1292" y="2214"/>
                  </a:lnTo>
                  <a:lnTo>
                    <a:pt x="1298" y="2217"/>
                  </a:lnTo>
                  <a:lnTo>
                    <a:pt x="1304" y="2223"/>
                  </a:lnTo>
                  <a:lnTo>
                    <a:pt x="1307" y="2229"/>
                  </a:lnTo>
                  <a:lnTo>
                    <a:pt x="1313" y="2238"/>
                  </a:lnTo>
                  <a:lnTo>
                    <a:pt x="1313" y="2247"/>
                  </a:lnTo>
                  <a:lnTo>
                    <a:pt x="1307" y="2259"/>
                  </a:lnTo>
                  <a:lnTo>
                    <a:pt x="1298" y="2274"/>
                  </a:lnTo>
                  <a:lnTo>
                    <a:pt x="1298" y="2274"/>
                  </a:lnTo>
                  <a:lnTo>
                    <a:pt x="1259" y="2313"/>
                  </a:lnTo>
                  <a:lnTo>
                    <a:pt x="1247" y="2322"/>
                  </a:lnTo>
                  <a:lnTo>
                    <a:pt x="1156" y="2325"/>
                  </a:lnTo>
                  <a:lnTo>
                    <a:pt x="1156" y="2325"/>
                  </a:lnTo>
                  <a:lnTo>
                    <a:pt x="1153" y="2319"/>
                  </a:lnTo>
                  <a:lnTo>
                    <a:pt x="1141" y="2310"/>
                  </a:lnTo>
                  <a:lnTo>
                    <a:pt x="1135" y="2307"/>
                  </a:lnTo>
                  <a:lnTo>
                    <a:pt x="1126" y="2307"/>
                  </a:lnTo>
                  <a:lnTo>
                    <a:pt x="1120" y="2307"/>
                  </a:lnTo>
                  <a:lnTo>
                    <a:pt x="1111" y="2313"/>
                  </a:lnTo>
                  <a:lnTo>
                    <a:pt x="1078" y="2316"/>
                  </a:lnTo>
                  <a:lnTo>
                    <a:pt x="1078" y="2316"/>
                  </a:lnTo>
                  <a:lnTo>
                    <a:pt x="1072" y="2328"/>
                  </a:lnTo>
                  <a:lnTo>
                    <a:pt x="1063" y="2337"/>
                  </a:lnTo>
                  <a:lnTo>
                    <a:pt x="1054" y="2346"/>
                  </a:lnTo>
                  <a:lnTo>
                    <a:pt x="1045" y="2352"/>
                  </a:lnTo>
                  <a:lnTo>
                    <a:pt x="1033" y="2352"/>
                  </a:lnTo>
                  <a:lnTo>
                    <a:pt x="1027" y="2349"/>
                  </a:lnTo>
                  <a:lnTo>
                    <a:pt x="1021" y="2346"/>
                  </a:lnTo>
                  <a:lnTo>
                    <a:pt x="1012" y="2328"/>
                  </a:lnTo>
                  <a:lnTo>
                    <a:pt x="988" y="2343"/>
                  </a:lnTo>
                  <a:lnTo>
                    <a:pt x="937" y="2316"/>
                  </a:lnTo>
                  <a:lnTo>
                    <a:pt x="937" y="2316"/>
                  </a:lnTo>
                  <a:lnTo>
                    <a:pt x="934" y="2319"/>
                  </a:lnTo>
                  <a:lnTo>
                    <a:pt x="928" y="2322"/>
                  </a:lnTo>
                  <a:lnTo>
                    <a:pt x="925" y="2328"/>
                  </a:lnTo>
                  <a:lnTo>
                    <a:pt x="925" y="2331"/>
                  </a:lnTo>
                  <a:lnTo>
                    <a:pt x="928" y="2337"/>
                  </a:lnTo>
                  <a:lnTo>
                    <a:pt x="937" y="2343"/>
                  </a:lnTo>
                  <a:lnTo>
                    <a:pt x="937" y="2343"/>
                  </a:lnTo>
                  <a:lnTo>
                    <a:pt x="934" y="2349"/>
                  </a:lnTo>
                  <a:lnTo>
                    <a:pt x="931" y="2355"/>
                  </a:lnTo>
                  <a:lnTo>
                    <a:pt x="925" y="2358"/>
                  </a:lnTo>
                  <a:lnTo>
                    <a:pt x="916" y="2358"/>
                  </a:lnTo>
                  <a:lnTo>
                    <a:pt x="907" y="2358"/>
                  </a:lnTo>
                  <a:lnTo>
                    <a:pt x="895" y="2352"/>
                  </a:lnTo>
                  <a:lnTo>
                    <a:pt x="895" y="2352"/>
                  </a:lnTo>
                  <a:lnTo>
                    <a:pt x="898" y="2361"/>
                  </a:lnTo>
                  <a:lnTo>
                    <a:pt x="904" y="2370"/>
                  </a:lnTo>
                  <a:lnTo>
                    <a:pt x="913" y="2382"/>
                  </a:lnTo>
                  <a:lnTo>
                    <a:pt x="913" y="2382"/>
                  </a:lnTo>
                  <a:lnTo>
                    <a:pt x="919" y="2388"/>
                  </a:lnTo>
                  <a:lnTo>
                    <a:pt x="922" y="2397"/>
                  </a:lnTo>
                  <a:lnTo>
                    <a:pt x="928" y="2415"/>
                  </a:lnTo>
                  <a:lnTo>
                    <a:pt x="931" y="2439"/>
                  </a:lnTo>
                  <a:lnTo>
                    <a:pt x="931" y="2439"/>
                  </a:lnTo>
                  <a:lnTo>
                    <a:pt x="952" y="2451"/>
                  </a:lnTo>
                  <a:lnTo>
                    <a:pt x="970" y="2460"/>
                  </a:lnTo>
                  <a:lnTo>
                    <a:pt x="988" y="2463"/>
                  </a:lnTo>
                  <a:lnTo>
                    <a:pt x="988" y="2463"/>
                  </a:lnTo>
                  <a:lnTo>
                    <a:pt x="991" y="2466"/>
                  </a:lnTo>
                  <a:lnTo>
                    <a:pt x="994" y="2469"/>
                  </a:lnTo>
                  <a:lnTo>
                    <a:pt x="994" y="2475"/>
                  </a:lnTo>
                  <a:lnTo>
                    <a:pt x="994" y="2484"/>
                  </a:lnTo>
                  <a:lnTo>
                    <a:pt x="991" y="2491"/>
                  </a:lnTo>
                  <a:lnTo>
                    <a:pt x="985" y="2497"/>
                  </a:lnTo>
                  <a:lnTo>
                    <a:pt x="976" y="2503"/>
                  </a:lnTo>
                  <a:lnTo>
                    <a:pt x="967" y="2506"/>
                  </a:lnTo>
                  <a:lnTo>
                    <a:pt x="967" y="2506"/>
                  </a:lnTo>
                  <a:lnTo>
                    <a:pt x="922" y="2515"/>
                  </a:lnTo>
                  <a:lnTo>
                    <a:pt x="904" y="2518"/>
                  </a:lnTo>
                  <a:lnTo>
                    <a:pt x="892" y="2527"/>
                  </a:lnTo>
                  <a:lnTo>
                    <a:pt x="892" y="2527"/>
                  </a:lnTo>
                  <a:lnTo>
                    <a:pt x="886" y="2524"/>
                  </a:lnTo>
                  <a:lnTo>
                    <a:pt x="874" y="2515"/>
                  </a:lnTo>
                  <a:lnTo>
                    <a:pt x="868" y="2515"/>
                  </a:lnTo>
                  <a:lnTo>
                    <a:pt x="862" y="2515"/>
                  </a:lnTo>
                  <a:lnTo>
                    <a:pt x="853" y="2521"/>
                  </a:lnTo>
                  <a:lnTo>
                    <a:pt x="847" y="2533"/>
                  </a:lnTo>
                  <a:lnTo>
                    <a:pt x="847" y="2533"/>
                  </a:lnTo>
                  <a:lnTo>
                    <a:pt x="844" y="2539"/>
                  </a:lnTo>
                  <a:lnTo>
                    <a:pt x="838" y="2542"/>
                  </a:lnTo>
                  <a:lnTo>
                    <a:pt x="826" y="2545"/>
                  </a:lnTo>
                  <a:lnTo>
                    <a:pt x="811" y="2542"/>
                  </a:lnTo>
                  <a:lnTo>
                    <a:pt x="796" y="2539"/>
                  </a:lnTo>
                  <a:lnTo>
                    <a:pt x="766" y="2524"/>
                  </a:lnTo>
                  <a:lnTo>
                    <a:pt x="754" y="2518"/>
                  </a:lnTo>
                  <a:lnTo>
                    <a:pt x="754" y="2518"/>
                  </a:lnTo>
                  <a:lnTo>
                    <a:pt x="751" y="2518"/>
                  </a:lnTo>
                  <a:lnTo>
                    <a:pt x="742" y="2521"/>
                  </a:lnTo>
                  <a:lnTo>
                    <a:pt x="730" y="2530"/>
                  </a:lnTo>
                  <a:lnTo>
                    <a:pt x="715" y="2548"/>
                  </a:lnTo>
                  <a:lnTo>
                    <a:pt x="715" y="2548"/>
                  </a:lnTo>
                  <a:lnTo>
                    <a:pt x="709" y="2557"/>
                  </a:lnTo>
                  <a:lnTo>
                    <a:pt x="703" y="2563"/>
                  </a:lnTo>
                  <a:lnTo>
                    <a:pt x="697" y="2563"/>
                  </a:lnTo>
                  <a:lnTo>
                    <a:pt x="694" y="2557"/>
                  </a:lnTo>
                  <a:lnTo>
                    <a:pt x="688" y="2542"/>
                  </a:lnTo>
                  <a:lnTo>
                    <a:pt x="685" y="2518"/>
                  </a:lnTo>
                  <a:lnTo>
                    <a:pt x="649" y="2521"/>
                  </a:lnTo>
                  <a:lnTo>
                    <a:pt x="649" y="2481"/>
                  </a:lnTo>
                  <a:lnTo>
                    <a:pt x="649" y="2481"/>
                  </a:lnTo>
                  <a:lnTo>
                    <a:pt x="634" y="2469"/>
                  </a:lnTo>
                  <a:lnTo>
                    <a:pt x="613" y="2457"/>
                  </a:lnTo>
                  <a:lnTo>
                    <a:pt x="589" y="2445"/>
                  </a:lnTo>
                  <a:lnTo>
                    <a:pt x="562" y="2439"/>
                  </a:lnTo>
                  <a:lnTo>
                    <a:pt x="535" y="2433"/>
                  </a:lnTo>
                  <a:lnTo>
                    <a:pt x="523" y="2436"/>
                  </a:lnTo>
                  <a:lnTo>
                    <a:pt x="511" y="2439"/>
                  </a:lnTo>
                  <a:lnTo>
                    <a:pt x="496" y="2445"/>
                  </a:lnTo>
                  <a:lnTo>
                    <a:pt x="487" y="2454"/>
                  </a:lnTo>
                  <a:lnTo>
                    <a:pt x="487" y="2454"/>
                  </a:lnTo>
                  <a:lnTo>
                    <a:pt x="481" y="2457"/>
                  </a:lnTo>
                  <a:lnTo>
                    <a:pt x="472" y="2457"/>
                  </a:lnTo>
                  <a:lnTo>
                    <a:pt x="457" y="2454"/>
                  </a:lnTo>
                  <a:lnTo>
                    <a:pt x="448" y="2451"/>
                  </a:lnTo>
                  <a:lnTo>
                    <a:pt x="439" y="2445"/>
                  </a:lnTo>
                  <a:lnTo>
                    <a:pt x="439" y="2445"/>
                  </a:lnTo>
                  <a:lnTo>
                    <a:pt x="436" y="2451"/>
                  </a:lnTo>
                  <a:lnTo>
                    <a:pt x="433" y="2469"/>
                  </a:lnTo>
                  <a:lnTo>
                    <a:pt x="430" y="2478"/>
                  </a:lnTo>
                  <a:lnTo>
                    <a:pt x="424" y="2484"/>
                  </a:lnTo>
                  <a:lnTo>
                    <a:pt x="418" y="2491"/>
                  </a:lnTo>
                  <a:lnTo>
                    <a:pt x="409" y="2494"/>
                  </a:lnTo>
                  <a:lnTo>
                    <a:pt x="409" y="2494"/>
                  </a:lnTo>
                  <a:lnTo>
                    <a:pt x="403" y="2494"/>
                  </a:lnTo>
                  <a:lnTo>
                    <a:pt x="400" y="2494"/>
                  </a:lnTo>
                  <a:lnTo>
                    <a:pt x="397" y="2500"/>
                  </a:lnTo>
                  <a:lnTo>
                    <a:pt x="400" y="2509"/>
                  </a:lnTo>
                  <a:lnTo>
                    <a:pt x="409" y="2527"/>
                  </a:lnTo>
                  <a:lnTo>
                    <a:pt x="427" y="2551"/>
                  </a:lnTo>
                  <a:lnTo>
                    <a:pt x="454" y="2587"/>
                  </a:lnTo>
                  <a:lnTo>
                    <a:pt x="454" y="2587"/>
                  </a:lnTo>
                  <a:lnTo>
                    <a:pt x="454" y="2593"/>
                  </a:lnTo>
                  <a:lnTo>
                    <a:pt x="451" y="2608"/>
                  </a:lnTo>
                  <a:lnTo>
                    <a:pt x="445" y="2617"/>
                  </a:lnTo>
                  <a:lnTo>
                    <a:pt x="436" y="2629"/>
                  </a:lnTo>
                  <a:lnTo>
                    <a:pt x="421" y="2644"/>
                  </a:lnTo>
                  <a:lnTo>
                    <a:pt x="400" y="2656"/>
                  </a:lnTo>
                  <a:lnTo>
                    <a:pt x="397" y="2698"/>
                  </a:lnTo>
                  <a:lnTo>
                    <a:pt x="397" y="2698"/>
                  </a:lnTo>
                  <a:lnTo>
                    <a:pt x="385" y="2701"/>
                  </a:lnTo>
                  <a:lnTo>
                    <a:pt x="363" y="2704"/>
                  </a:lnTo>
                  <a:lnTo>
                    <a:pt x="351" y="2707"/>
                  </a:lnTo>
                  <a:lnTo>
                    <a:pt x="345" y="2716"/>
                  </a:lnTo>
                  <a:lnTo>
                    <a:pt x="345" y="2719"/>
                  </a:lnTo>
                  <a:lnTo>
                    <a:pt x="348" y="2722"/>
                  </a:lnTo>
                  <a:lnTo>
                    <a:pt x="357" y="2734"/>
                  </a:lnTo>
                  <a:lnTo>
                    <a:pt x="360" y="2761"/>
                  </a:lnTo>
                  <a:lnTo>
                    <a:pt x="360" y="2761"/>
                  </a:lnTo>
                  <a:lnTo>
                    <a:pt x="369" y="2764"/>
                  </a:lnTo>
                  <a:lnTo>
                    <a:pt x="397" y="2770"/>
                  </a:lnTo>
                  <a:lnTo>
                    <a:pt x="412" y="2773"/>
                  </a:lnTo>
                  <a:lnTo>
                    <a:pt x="427" y="2782"/>
                  </a:lnTo>
                  <a:lnTo>
                    <a:pt x="439" y="2791"/>
                  </a:lnTo>
                  <a:lnTo>
                    <a:pt x="448" y="2803"/>
                  </a:lnTo>
                  <a:lnTo>
                    <a:pt x="448" y="2803"/>
                  </a:lnTo>
                  <a:lnTo>
                    <a:pt x="457" y="2815"/>
                  </a:lnTo>
                  <a:lnTo>
                    <a:pt x="466" y="2824"/>
                  </a:lnTo>
                  <a:lnTo>
                    <a:pt x="484" y="2839"/>
                  </a:lnTo>
                  <a:lnTo>
                    <a:pt x="499" y="2845"/>
                  </a:lnTo>
                  <a:lnTo>
                    <a:pt x="505" y="2845"/>
                  </a:lnTo>
                  <a:lnTo>
                    <a:pt x="505" y="2845"/>
                  </a:lnTo>
                  <a:lnTo>
                    <a:pt x="508" y="2857"/>
                  </a:lnTo>
                  <a:lnTo>
                    <a:pt x="505" y="2875"/>
                  </a:lnTo>
                  <a:lnTo>
                    <a:pt x="505" y="2884"/>
                  </a:lnTo>
                  <a:lnTo>
                    <a:pt x="499" y="2893"/>
                  </a:lnTo>
                  <a:lnTo>
                    <a:pt x="490" y="2896"/>
                  </a:lnTo>
                  <a:lnTo>
                    <a:pt x="478" y="2893"/>
                  </a:lnTo>
                  <a:lnTo>
                    <a:pt x="478" y="2893"/>
                  </a:lnTo>
                  <a:lnTo>
                    <a:pt x="451" y="2881"/>
                  </a:lnTo>
                  <a:lnTo>
                    <a:pt x="433" y="2878"/>
                  </a:lnTo>
                  <a:lnTo>
                    <a:pt x="427" y="2881"/>
                  </a:lnTo>
                  <a:lnTo>
                    <a:pt x="424" y="2884"/>
                  </a:lnTo>
                  <a:lnTo>
                    <a:pt x="421" y="2893"/>
                  </a:lnTo>
                  <a:lnTo>
                    <a:pt x="418" y="2902"/>
                  </a:lnTo>
                  <a:lnTo>
                    <a:pt x="469" y="2914"/>
                  </a:lnTo>
                  <a:lnTo>
                    <a:pt x="469" y="2965"/>
                  </a:lnTo>
                  <a:lnTo>
                    <a:pt x="469" y="2965"/>
                  </a:lnTo>
                  <a:lnTo>
                    <a:pt x="469" y="2965"/>
                  </a:lnTo>
                  <a:lnTo>
                    <a:pt x="463" y="2968"/>
                  </a:lnTo>
                  <a:lnTo>
                    <a:pt x="451" y="2971"/>
                  </a:lnTo>
                  <a:lnTo>
                    <a:pt x="427" y="2971"/>
                  </a:lnTo>
                  <a:lnTo>
                    <a:pt x="427" y="2971"/>
                  </a:lnTo>
                  <a:lnTo>
                    <a:pt x="424" y="2974"/>
                  </a:lnTo>
                  <a:lnTo>
                    <a:pt x="421" y="2977"/>
                  </a:lnTo>
                  <a:lnTo>
                    <a:pt x="418" y="2992"/>
                  </a:lnTo>
                  <a:lnTo>
                    <a:pt x="415" y="3016"/>
                  </a:lnTo>
                  <a:lnTo>
                    <a:pt x="415" y="3016"/>
                  </a:lnTo>
                  <a:lnTo>
                    <a:pt x="415" y="3031"/>
                  </a:lnTo>
                  <a:lnTo>
                    <a:pt x="412" y="3046"/>
                  </a:lnTo>
                  <a:lnTo>
                    <a:pt x="403" y="3070"/>
                  </a:lnTo>
                  <a:lnTo>
                    <a:pt x="394" y="3085"/>
                  </a:lnTo>
                  <a:lnTo>
                    <a:pt x="391" y="3091"/>
                  </a:lnTo>
                  <a:lnTo>
                    <a:pt x="430" y="3103"/>
                  </a:lnTo>
                  <a:lnTo>
                    <a:pt x="415" y="3166"/>
                  </a:lnTo>
                  <a:lnTo>
                    <a:pt x="415" y="3166"/>
                  </a:lnTo>
                  <a:lnTo>
                    <a:pt x="430" y="3178"/>
                  </a:lnTo>
                  <a:lnTo>
                    <a:pt x="442" y="3190"/>
                  </a:lnTo>
                  <a:lnTo>
                    <a:pt x="457" y="3205"/>
                  </a:lnTo>
                  <a:lnTo>
                    <a:pt x="466" y="3221"/>
                  </a:lnTo>
                  <a:lnTo>
                    <a:pt x="469" y="3230"/>
                  </a:lnTo>
                  <a:lnTo>
                    <a:pt x="469" y="3239"/>
                  </a:lnTo>
                  <a:lnTo>
                    <a:pt x="469" y="3248"/>
                  </a:lnTo>
                  <a:lnTo>
                    <a:pt x="463" y="3254"/>
                  </a:lnTo>
                  <a:lnTo>
                    <a:pt x="457" y="3263"/>
                  </a:lnTo>
                  <a:lnTo>
                    <a:pt x="448" y="3269"/>
                  </a:lnTo>
                  <a:lnTo>
                    <a:pt x="448" y="3269"/>
                  </a:lnTo>
                  <a:lnTo>
                    <a:pt x="448" y="3278"/>
                  </a:lnTo>
                  <a:lnTo>
                    <a:pt x="445" y="3296"/>
                  </a:lnTo>
                  <a:lnTo>
                    <a:pt x="445" y="3302"/>
                  </a:lnTo>
                  <a:lnTo>
                    <a:pt x="439" y="3305"/>
                  </a:lnTo>
                  <a:lnTo>
                    <a:pt x="433" y="3302"/>
                  </a:lnTo>
                  <a:lnTo>
                    <a:pt x="424" y="3293"/>
                  </a:lnTo>
                  <a:lnTo>
                    <a:pt x="400" y="3290"/>
                  </a:lnTo>
                  <a:lnTo>
                    <a:pt x="400" y="3290"/>
                  </a:lnTo>
                  <a:lnTo>
                    <a:pt x="403" y="3278"/>
                  </a:lnTo>
                  <a:lnTo>
                    <a:pt x="403" y="3269"/>
                  </a:lnTo>
                  <a:lnTo>
                    <a:pt x="406" y="3257"/>
                  </a:lnTo>
                  <a:lnTo>
                    <a:pt x="403" y="3251"/>
                  </a:lnTo>
                  <a:lnTo>
                    <a:pt x="400" y="3248"/>
                  </a:lnTo>
                  <a:lnTo>
                    <a:pt x="397" y="3245"/>
                  </a:lnTo>
                  <a:lnTo>
                    <a:pt x="385" y="3248"/>
                  </a:lnTo>
                  <a:lnTo>
                    <a:pt x="363" y="3260"/>
                  </a:lnTo>
                  <a:lnTo>
                    <a:pt x="327" y="3251"/>
                  </a:lnTo>
                  <a:lnTo>
                    <a:pt x="303" y="3287"/>
                  </a:lnTo>
                  <a:lnTo>
                    <a:pt x="303" y="3287"/>
                  </a:lnTo>
                  <a:lnTo>
                    <a:pt x="291" y="3275"/>
                  </a:lnTo>
                  <a:lnTo>
                    <a:pt x="276" y="3263"/>
                  </a:lnTo>
                  <a:lnTo>
                    <a:pt x="261" y="3254"/>
                  </a:lnTo>
                  <a:lnTo>
                    <a:pt x="243" y="3245"/>
                  </a:lnTo>
                  <a:lnTo>
                    <a:pt x="234" y="3242"/>
                  </a:lnTo>
                  <a:lnTo>
                    <a:pt x="222" y="3242"/>
                  </a:lnTo>
                  <a:lnTo>
                    <a:pt x="213" y="3245"/>
                  </a:lnTo>
                  <a:lnTo>
                    <a:pt x="204" y="3251"/>
                  </a:lnTo>
                  <a:lnTo>
                    <a:pt x="195" y="3257"/>
                  </a:lnTo>
                  <a:lnTo>
                    <a:pt x="186" y="3269"/>
                  </a:lnTo>
                  <a:lnTo>
                    <a:pt x="186" y="3269"/>
                  </a:lnTo>
                  <a:lnTo>
                    <a:pt x="159" y="3311"/>
                  </a:lnTo>
                  <a:lnTo>
                    <a:pt x="144" y="3344"/>
                  </a:lnTo>
                  <a:lnTo>
                    <a:pt x="141" y="3365"/>
                  </a:lnTo>
                  <a:lnTo>
                    <a:pt x="141" y="3371"/>
                  </a:lnTo>
                  <a:lnTo>
                    <a:pt x="96" y="3371"/>
                  </a:lnTo>
                  <a:lnTo>
                    <a:pt x="108" y="3392"/>
                  </a:lnTo>
                  <a:lnTo>
                    <a:pt x="99" y="3425"/>
                  </a:lnTo>
                  <a:lnTo>
                    <a:pt x="147" y="3464"/>
                  </a:lnTo>
                  <a:lnTo>
                    <a:pt x="147" y="3464"/>
                  </a:lnTo>
                  <a:lnTo>
                    <a:pt x="165" y="3458"/>
                  </a:lnTo>
                  <a:lnTo>
                    <a:pt x="177" y="3455"/>
                  </a:lnTo>
                  <a:lnTo>
                    <a:pt x="192" y="3455"/>
                  </a:lnTo>
                  <a:lnTo>
                    <a:pt x="204" y="3458"/>
                  </a:lnTo>
                  <a:lnTo>
                    <a:pt x="207" y="3458"/>
                  </a:lnTo>
                  <a:lnTo>
                    <a:pt x="207" y="3464"/>
                  </a:lnTo>
                  <a:lnTo>
                    <a:pt x="204" y="3470"/>
                  </a:lnTo>
                  <a:lnTo>
                    <a:pt x="201" y="3476"/>
                  </a:lnTo>
                  <a:lnTo>
                    <a:pt x="180" y="3497"/>
                  </a:lnTo>
                  <a:lnTo>
                    <a:pt x="201" y="3527"/>
                  </a:lnTo>
                  <a:lnTo>
                    <a:pt x="180" y="3557"/>
                  </a:lnTo>
                  <a:lnTo>
                    <a:pt x="180" y="3590"/>
                  </a:lnTo>
                  <a:lnTo>
                    <a:pt x="180" y="3590"/>
                  </a:lnTo>
                  <a:lnTo>
                    <a:pt x="162" y="3599"/>
                  </a:lnTo>
                  <a:lnTo>
                    <a:pt x="144" y="3605"/>
                  </a:lnTo>
                  <a:lnTo>
                    <a:pt x="120" y="3611"/>
                  </a:lnTo>
                  <a:lnTo>
                    <a:pt x="102" y="3638"/>
                  </a:lnTo>
                  <a:lnTo>
                    <a:pt x="69" y="3638"/>
                  </a:lnTo>
                  <a:lnTo>
                    <a:pt x="42" y="3656"/>
                  </a:lnTo>
                  <a:lnTo>
                    <a:pt x="42" y="3656"/>
                  </a:lnTo>
                  <a:lnTo>
                    <a:pt x="33" y="3650"/>
                  </a:lnTo>
                  <a:lnTo>
                    <a:pt x="15" y="3641"/>
                  </a:lnTo>
                  <a:lnTo>
                    <a:pt x="6" y="3638"/>
                  </a:lnTo>
                  <a:lnTo>
                    <a:pt x="0" y="3641"/>
                  </a:lnTo>
                  <a:lnTo>
                    <a:pt x="0" y="3650"/>
                  </a:lnTo>
                  <a:lnTo>
                    <a:pt x="3" y="3668"/>
                  </a:lnTo>
                  <a:lnTo>
                    <a:pt x="15" y="3692"/>
                  </a:lnTo>
                  <a:lnTo>
                    <a:pt x="15" y="3692"/>
                  </a:lnTo>
                  <a:lnTo>
                    <a:pt x="21" y="3722"/>
                  </a:lnTo>
                  <a:lnTo>
                    <a:pt x="30" y="3743"/>
                  </a:lnTo>
                  <a:lnTo>
                    <a:pt x="33" y="3749"/>
                  </a:lnTo>
                  <a:lnTo>
                    <a:pt x="39" y="3752"/>
                  </a:lnTo>
                  <a:lnTo>
                    <a:pt x="39" y="3752"/>
                  </a:lnTo>
                  <a:lnTo>
                    <a:pt x="48" y="3752"/>
                  </a:lnTo>
                  <a:lnTo>
                    <a:pt x="57" y="3746"/>
                  </a:lnTo>
                  <a:lnTo>
                    <a:pt x="69" y="3740"/>
                  </a:lnTo>
                  <a:lnTo>
                    <a:pt x="102" y="3707"/>
                  </a:lnTo>
                  <a:lnTo>
                    <a:pt x="141" y="3725"/>
                  </a:lnTo>
                  <a:lnTo>
                    <a:pt x="141" y="3689"/>
                  </a:lnTo>
                  <a:lnTo>
                    <a:pt x="219" y="3677"/>
                  </a:lnTo>
                  <a:lnTo>
                    <a:pt x="249" y="3647"/>
                  </a:lnTo>
                  <a:lnTo>
                    <a:pt x="261" y="3665"/>
                  </a:lnTo>
                  <a:lnTo>
                    <a:pt x="249" y="3722"/>
                  </a:lnTo>
                  <a:lnTo>
                    <a:pt x="267" y="3731"/>
                  </a:lnTo>
                  <a:lnTo>
                    <a:pt x="333" y="3758"/>
                  </a:lnTo>
                  <a:lnTo>
                    <a:pt x="394" y="3788"/>
                  </a:lnTo>
                  <a:lnTo>
                    <a:pt x="409" y="3779"/>
                  </a:lnTo>
                  <a:lnTo>
                    <a:pt x="415" y="3758"/>
                  </a:lnTo>
                  <a:lnTo>
                    <a:pt x="439" y="3755"/>
                  </a:lnTo>
                  <a:lnTo>
                    <a:pt x="487" y="3761"/>
                  </a:lnTo>
                  <a:lnTo>
                    <a:pt x="532" y="3710"/>
                  </a:lnTo>
                  <a:lnTo>
                    <a:pt x="550" y="3716"/>
                  </a:lnTo>
                  <a:lnTo>
                    <a:pt x="565" y="3728"/>
                  </a:lnTo>
                  <a:lnTo>
                    <a:pt x="652" y="3725"/>
                  </a:lnTo>
                  <a:lnTo>
                    <a:pt x="652" y="3725"/>
                  </a:lnTo>
                  <a:lnTo>
                    <a:pt x="658" y="3725"/>
                  </a:lnTo>
                  <a:lnTo>
                    <a:pt x="661" y="3728"/>
                  </a:lnTo>
                  <a:lnTo>
                    <a:pt x="667" y="3734"/>
                  </a:lnTo>
                  <a:lnTo>
                    <a:pt x="670" y="3743"/>
                  </a:lnTo>
                  <a:lnTo>
                    <a:pt x="673" y="3758"/>
                  </a:lnTo>
                  <a:lnTo>
                    <a:pt x="670" y="3779"/>
                  </a:lnTo>
                  <a:lnTo>
                    <a:pt x="667" y="3803"/>
                  </a:lnTo>
                  <a:lnTo>
                    <a:pt x="667" y="3803"/>
                  </a:lnTo>
                  <a:lnTo>
                    <a:pt x="661" y="3827"/>
                  </a:lnTo>
                  <a:lnTo>
                    <a:pt x="661" y="3845"/>
                  </a:lnTo>
                  <a:lnTo>
                    <a:pt x="664" y="3854"/>
                  </a:lnTo>
                  <a:lnTo>
                    <a:pt x="670" y="3857"/>
                  </a:lnTo>
                  <a:lnTo>
                    <a:pt x="676" y="3857"/>
                  </a:lnTo>
                  <a:lnTo>
                    <a:pt x="682" y="3854"/>
                  </a:lnTo>
                  <a:lnTo>
                    <a:pt x="688" y="3851"/>
                  </a:lnTo>
                  <a:lnTo>
                    <a:pt x="763" y="3881"/>
                  </a:lnTo>
                  <a:lnTo>
                    <a:pt x="775" y="3869"/>
                  </a:lnTo>
                  <a:lnTo>
                    <a:pt x="787" y="3827"/>
                  </a:lnTo>
                  <a:lnTo>
                    <a:pt x="787" y="3827"/>
                  </a:lnTo>
                  <a:lnTo>
                    <a:pt x="790" y="3824"/>
                  </a:lnTo>
                  <a:lnTo>
                    <a:pt x="796" y="3821"/>
                  </a:lnTo>
                  <a:lnTo>
                    <a:pt x="802" y="3821"/>
                  </a:lnTo>
                  <a:lnTo>
                    <a:pt x="805" y="3824"/>
                  </a:lnTo>
                  <a:lnTo>
                    <a:pt x="811" y="3830"/>
                  </a:lnTo>
                  <a:lnTo>
                    <a:pt x="814" y="3845"/>
                  </a:lnTo>
                  <a:lnTo>
                    <a:pt x="814" y="3866"/>
                  </a:lnTo>
                  <a:lnTo>
                    <a:pt x="823" y="3887"/>
                  </a:lnTo>
                  <a:lnTo>
                    <a:pt x="850" y="3881"/>
                  </a:lnTo>
                  <a:lnTo>
                    <a:pt x="853" y="3905"/>
                  </a:lnTo>
                  <a:lnTo>
                    <a:pt x="904" y="3887"/>
                  </a:lnTo>
                  <a:lnTo>
                    <a:pt x="904" y="3887"/>
                  </a:lnTo>
                  <a:lnTo>
                    <a:pt x="910" y="3884"/>
                  </a:lnTo>
                  <a:lnTo>
                    <a:pt x="919" y="3881"/>
                  </a:lnTo>
                  <a:lnTo>
                    <a:pt x="928" y="3884"/>
                  </a:lnTo>
                  <a:lnTo>
                    <a:pt x="937" y="3890"/>
                  </a:lnTo>
                  <a:lnTo>
                    <a:pt x="946" y="3899"/>
                  </a:lnTo>
                  <a:lnTo>
                    <a:pt x="955" y="3914"/>
                  </a:lnTo>
                  <a:lnTo>
                    <a:pt x="979" y="3945"/>
                  </a:lnTo>
                  <a:lnTo>
                    <a:pt x="1081" y="4026"/>
                  </a:lnTo>
                  <a:lnTo>
                    <a:pt x="1102" y="4014"/>
                  </a:lnTo>
                  <a:lnTo>
                    <a:pt x="1102" y="3984"/>
                  </a:lnTo>
                  <a:lnTo>
                    <a:pt x="1150" y="3981"/>
                  </a:lnTo>
                  <a:lnTo>
                    <a:pt x="1171" y="3966"/>
                  </a:lnTo>
                  <a:lnTo>
                    <a:pt x="1183" y="3957"/>
                  </a:lnTo>
                  <a:lnTo>
                    <a:pt x="1183" y="3945"/>
                  </a:lnTo>
                  <a:lnTo>
                    <a:pt x="1247" y="3966"/>
                  </a:lnTo>
                  <a:lnTo>
                    <a:pt x="1250" y="3942"/>
                  </a:lnTo>
                  <a:lnTo>
                    <a:pt x="1274" y="3957"/>
                  </a:lnTo>
                  <a:lnTo>
                    <a:pt x="1295" y="3933"/>
                  </a:lnTo>
                  <a:lnTo>
                    <a:pt x="1313" y="3939"/>
                  </a:lnTo>
                  <a:lnTo>
                    <a:pt x="1316" y="3957"/>
                  </a:lnTo>
                  <a:lnTo>
                    <a:pt x="1319" y="3966"/>
                  </a:lnTo>
                  <a:lnTo>
                    <a:pt x="1337" y="3966"/>
                  </a:lnTo>
                  <a:lnTo>
                    <a:pt x="1343" y="3996"/>
                  </a:lnTo>
                  <a:lnTo>
                    <a:pt x="1400" y="4038"/>
                  </a:lnTo>
                  <a:lnTo>
                    <a:pt x="1433" y="4038"/>
                  </a:lnTo>
                  <a:lnTo>
                    <a:pt x="1454" y="4065"/>
                  </a:lnTo>
                  <a:lnTo>
                    <a:pt x="1466" y="4077"/>
                  </a:lnTo>
                  <a:lnTo>
                    <a:pt x="1505" y="4077"/>
                  </a:lnTo>
                  <a:lnTo>
                    <a:pt x="1520" y="4104"/>
                  </a:lnTo>
                  <a:lnTo>
                    <a:pt x="1574" y="4104"/>
                  </a:lnTo>
                  <a:lnTo>
                    <a:pt x="1583" y="4134"/>
                  </a:lnTo>
                  <a:lnTo>
                    <a:pt x="1601" y="4143"/>
                  </a:lnTo>
                  <a:lnTo>
                    <a:pt x="1634" y="4143"/>
                  </a:lnTo>
                  <a:lnTo>
                    <a:pt x="1646" y="4173"/>
                  </a:lnTo>
                  <a:lnTo>
                    <a:pt x="1685" y="4191"/>
                  </a:lnTo>
                  <a:lnTo>
                    <a:pt x="1685" y="4236"/>
                  </a:lnTo>
                  <a:lnTo>
                    <a:pt x="1700" y="4251"/>
                  </a:lnTo>
                  <a:lnTo>
                    <a:pt x="1733" y="4236"/>
                  </a:lnTo>
                  <a:lnTo>
                    <a:pt x="1796" y="4233"/>
                  </a:lnTo>
                  <a:lnTo>
                    <a:pt x="1811" y="4218"/>
                  </a:lnTo>
                  <a:lnTo>
                    <a:pt x="1811" y="4191"/>
                  </a:lnTo>
                  <a:lnTo>
                    <a:pt x="1826" y="4182"/>
                  </a:lnTo>
                  <a:lnTo>
                    <a:pt x="1835" y="4167"/>
                  </a:lnTo>
                  <a:lnTo>
                    <a:pt x="1823" y="4152"/>
                  </a:lnTo>
                  <a:lnTo>
                    <a:pt x="1811" y="4140"/>
                  </a:lnTo>
                  <a:lnTo>
                    <a:pt x="1811" y="4122"/>
                  </a:lnTo>
                  <a:lnTo>
                    <a:pt x="1817" y="4098"/>
                  </a:lnTo>
                  <a:lnTo>
                    <a:pt x="1817" y="4089"/>
                  </a:lnTo>
                  <a:lnTo>
                    <a:pt x="1808" y="4077"/>
                  </a:lnTo>
                  <a:lnTo>
                    <a:pt x="1799" y="4065"/>
                  </a:lnTo>
                  <a:lnTo>
                    <a:pt x="1799" y="4053"/>
                  </a:lnTo>
                  <a:lnTo>
                    <a:pt x="1823" y="4035"/>
                  </a:lnTo>
                  <a:lnTo>
                    <a:pt x="1820" y="4023"/>
                  </a:lnTo>
                  <a:lnTo>
                    <a:pt x="1808" y="4005"/>
                  </a:lnTo>
                  <a:lnTo>
                    <a:pt x="1796" y="3996"/>
                  </a:lnTo>
                  <a:lnTo>
                    <a:pt x="1802" y="3987"/>
                  </a:lnTo>
                  <a:lnTo>
                    <a:pt x="1805" y="3966"/>
                  </a:lnTo>
                  <a:lnTo>
                    <a:pt x="1802" y="3960"/>
                  </a:lnTo>
                  <a:lnTo>
                    <a:pt x="1778" y="3960"/>
                  </a:lnTo>
                  <a:lnTo>
                    <a:pt x="1763" y="3951"/>
                  </a:lnTo>
                  <a:lnTo>
                    <a:pt x="1748" y="3930"/>
                  </a:lnTo>
                  <a:lnTo>
                    <a:pt x="1757" y="3911"/>
                  </a:lnTo>
                  <a:lnTo>
                    <a:pt x="1760" y="3896"/>
                  </a:lnTo>
                  <a:lnTo>
                    <a:pt x="1760" y="3872"/>
                  </a:lnTo>
                  <a:lnTo>
                    <a:pt x="1775" y="3872"/>
                  </a:lnTo>
                  <a:lnTo>
                    <a:pt x="1787" y="3872"/>
                  </a:lnTo>
                  <a:lnTo>
                    <a:pt x="1787" y="3842"/>
                  </a:lnTo>
                  <a:lnTo>
                    <a:pt x="1793" y="3833"/>
                  </a:lnTo>
                  <a:lnTo>
                    <a:pt x="1796" y="3818"/>
                  </a:lnTo>
                  <a:lnTo>
                    <a:pt x="1787" y="3809"/>
                  </a:lnTo>
                  <a:lnTo>
                    <a:pt x="1778" y="3803"/>
                  </a:lnTo>
                  <a:lnTo>
                    <a:pt x="1769" y="3794"/>
                  </a:lnTo>
                  <a:lnTo>
                    <a:pt x="1775" y="3779"/>
                  </a:lnTo>
                  <a:lnTo>
                    <a:pt x="1817" y="3785"/>
                  </a:lnTo>
                  <a:lnTo>
                    <a:pt x="1823" y="3755"/>
                  </a:lnTo>
                  <a:lnTo>
                    <a:pt x="1856" y="3782"/>
                  </a:lnTo>
                  <a:lnTo>
                    <a:pt x="1886" y="3764"/>
                  </a:lnTo>
                  <a:lnTo>
                    <a:pt x="1910" y="3779"/>
                  </a:lnTo>
                  <a:lnTo>
                    <a:pt x="1913" y="3770"/>
                  </a:lnTo>
                  <a:lnTo>
                    <a:pt x="1928" y="3752"/>
                  </a:lnTo>
                  <a:lnTo>
                    <a:pt x="1973" y="3776"/>
                  </a:lnTo>
                  <a:lnTo>
                    <a:pt x="2012" y="3776"/>
                  </a:lnTo>
                  <a:lnTo>
                    <a:pt x="2015" y="3743"/>
                  </a:lnTo>
                  <a:lnTo>
                    <a:pt x="2030" y="3737"/>
                  </a:lnTo>
                  <a:lnTo>
                    <a:pt x="2067" y="3737"/>
                  </a:lnTo>
                  <a:lnTo>
                    <a:pt x="2076" y="3725"/>
                  </a:lnTo>
                  <a:lnTo>
                    <a:pt x="2067" y="3713"/>
                  </a:lnTo>
                  <a:lnTo>
                    <a:pt x="2033" y="3689"/>
                  </a:lnTo>
                  <a:lnTo>
                    <a:pt x="2033" y="3689"/>
                  </a:lnTo>
                  <a:lnTo>
                    <a:pt x="2036" y="3683"/>
                  </a:lnTo>
                  <a:lnTo>
                    <a:pt x="2036" y="3674"/>
                  </a:lnTo>
                  <a:lnTo>
                    <a:pt x="2036" y="3662"/>
                  </a:lnTo>
                  <a:lnTo>
                    <a:pt x="2030" y="3650"/>
                  </a:lnTo>
                  <a:lnTo>
                    <a:pt x="2018" y="3635"/>
                  </a:lnTo>
                  <a:lnTo>
                    <a:pt x="2000" y="3620"/>
                  </a:lnTo>
                  <a:lnTo>
                    <a:pt x="1973" y="3602"/>
                  </a:lnTo>
                  <a:lnTo>
                    <a:pt x="1973" y="3602"/>
                  </a:lnTo>
                  <a:lnTo>
                    <a:pt x="1967" y="3605"/>
                  </a:lnTo>
                  <a:lnTo>
                    <a:pt x="1952" y="3608"/>
                  </a:lnTo>
                  <a:lnTo>
                    <a:pt x="1943" y="3608"/>
                  </a:lnTo>
                  <a:lnTo>
                    <a:pt x="1931" y="3605"/>
                  </a:lnTo>
                  <a:lnTo>
                    <a:pt x="1919" y="3599"/>
                  </a:lnTo>
                  <a:lnTo>
                    <a:pt x="1904" y="3590"/>
                  </a:lnTo>
                  <a:lnTo>
                    <a:pt x="1880" y="3614"/>
                  </a:lnTo>
                  <a:lnTo>
                    <a:pt x="1859" y="3608"/>
                  </a:lnTo>
                  <a:lnTo>
                    <a:pt x="1853" y="3590"/>
                  </a:lnTo>
                  <a:lnTo>
                    <a:pt x="1853" y="3590"/>
                  </a:lnTo>
                  <a:lnTo>
                    <a:pt x="1859" y="3572"/>
                  </a:lnTo>
                  <a:lnTo>
                    <a:pt x="1862" y="3554"/>
                  </a:lnTo>
                  <a:lnTo>
                    <a:pt x="1862" y="3530"/>
                  </a:lnTo>
                  <a:lnTo>
                    <a:pt x="1859" y="3521"/>
                  </a:lnTo>
                  <a:lnTo>
                    <a:pt x="1853" y="3509"/>
                  </a:lnTo>
                  <a:lnTo>
                    <a:pt x="1847" y="3500"/>
                  </a:lnTo>
                  <a:lnTo>
                    <a:pt x="1838" y="3491"/>
                  </a:lnTo>
                  <a:lnTo>
                    <a:pt x="1826" y="3485"/>
                  </a:lnTo>
                  <a:lnTo>
                    <a:pt x="1808" y="3479"/>
                  </a:lnTo>
                  <a:lnTo>
                    <a:pt x="1787" y="3479"/>
                  </a:lnTo>
                  <a:lnTo>
                    <a:pt x="1763" y="3479"/>
                  </a:lnTo>
                  <a:lnTo>
                    <a:pt x="1763" y="3479"/>
                  </a:lnTo>
                  <a:lnTo>
                    <a:pt x="1751" y="3473"/>
                  </a:lnTo>
                  <a:lnTo>
                    <a:pt x="1739" y="3467"/>
                  </a:lnTo>
                  <a:lnTo>
                    <a:pt x="1730" y="3458"/>
                  </a:lnTo>
                  <a:lnTo>
                    <a:pt x="1724" y="3449"/>
                  </a:lnTo>
                  <a:lnTo>
                    <a:pt x="1727" y="3443"/>
                  </a:lnTo>
                  <a:lnTo>
                    <a:pt x="1730" y="3437"/>
                  </a:lnTo>
                  <a:lnTo>
                    <a:pt x="1736" y="3434"/>
                  </a:lnTo>
                  <a:lnTo>
                    <a:pt x="1745" y="3428"/>
                  </a:lnTo>
                  <a:lnTo>
                    <a:pt x="1778" y="3419"/>
                  </a:lnTo>
                  <a:lnTo>
                    <a:pt x="1793" y="3419"/>
                  </a:lnTo>
                  <a:lnTo>
                    <a:pt x="1793" y="3404"/>
                  </a:lnTo>
                  <a:lnTo>
                    <a:pt x="1805" y="3401"/>
                  </a:lnTo>
                  <a:lnTo>
                    <a:pt x="1805" y="3401"/>
                  </a:lnTo>
                  <a:lnTo>
                    <a:pt x="1814" y="3407"/>
                  </a:lnTo>
                  <a:lnTo>
                    <a:pt x="1829" y="3410"/>
                  </a:lnTo>
                  <a:lnTo>
                    <a:pt x="1829" y="3410"/>
                  </a:lnTo>
                  <a:lnTo>
                    <a:pt x="1865" y="3413"/>
                  </a:lnTo>
                  <a:lnTo>
                    <a:pt x="1865" y="3413"/>
                  </a:lnTo>
                  <a:lnTo>
                    <a:pt x="1874" y="3416"/>
                  </a:lnTo>
                  <a:lnTo>
                    <a:pt x="1889" y="3419"/>
                  </a:lnTo>
                  <a:lnTo>
                    <a:pt x="1889" y="3419"/>
                  </a:lnTo>
                  <a:lnTo>
                    <a:pt x="1910" y="3419"/>
                  </a:lnTo>
                  <a:lnTo>
                    <a:pt x="1910" y="3419"/>
                  </a:lnTo>
                  <a:lnTo>
                    <a:pt x="1913" y="3413"/>
                  </a:lnTo>
                  <a:lnTo>
                    <a:pt x="1916" y="3413"/>
                  </a:lnTo>
                  <a:lnTo>
                    <a:pt x="1922" y="3413"/>
                  </a:lnTo>
                  <a:lnTo>
                    <a:pt x="1922" y="3413"/>
                  </a:lnTo>
                  <a:lnTo>
                    <a:pt x="1940" y="3416"/>
                  </a:lnTo>
                  <a:lnTo>
                    <a:pt x="1949" y="3419"/>
                  </a:lnTo>
                  <a:lnTo>
                    <a:pt x="1949" y="3419"/>
                  </a:lnTo>
                  <a:lnTo>
                    <a:pt x="1979" y="3419"/>
                  </a:lnTo>
                  <a:lnTo>
                    <a:pt x="1979" y="3419"/>
                  </a:lnTo>
                  <a:lnTo>
                    <a:pt x="2030" y="3419"/>
                  </a:lnTo>
                  <a:lnTo>
                    <a:pt x="2049" y="3419"/>
                  </a:lnTo>
                  <a:lnTo>
                    <a:pt x="2073" y="3446"/>
                  </a:lnTo>
                  <a:lnTo>
                    <a:pt x="2097" y="3449"/>
                  </a:lnTo>
                  <a:lnTo>
                    <a:pt x="2109" y="3443"/>
                  </a:lnTo>
                  <a:lnTo>
                    <a:pt x="2118" y="3434"/>
                  </a:lnTo>
                  <a:lnTo>
                    <a:pt x="2118" y="3434"/>
                  </a:lnTo>
                  <a:lnTo>
                    <a:pt x="2121" y="3431"/>
                  </a:lnTo>
                  <a:lnTo>
                    <a:pt x="2124" y="3428"/>
                  </a:lnTo>
                  <a:lnTo>
                    <a:pt x="2130" y="3425"/>
                  </a:lnTo>
                  <a:lnTo>
                    <a:pt x="2130" y="3425"/>
                  </a:lnTo>
                  <a:lnTo>
                    <a:pt x="2160" y="3428"/>
                  </a:lnTo>
                  <a:lnTo>
                    <a:pt x="2184" y="3434"/>
                  </a:lnTo>
                  <a:lnTo>
                    <a:pt x="2190" y="3419"/>
                  </a:lnTo>
                  <a:lnTo>
                    <a:pt x="2190" y="3419"/>
                  </a:lnTo>
                  <a:lnTo>
                    <a:pt x="2196" y="3407"/>
                  </a:lnTo>
                  <a:lnTo>
                    <a:pt x="2199" y="3398"/>
                  </a:lnTo>
                  <a:lnTo>
                    <a:pt x="2208" y="3392"/>
                  </a:lnTo>
                  <a:lnTo>
                    <a:pt x="2214" y="3386"/>
                  </a:lnTo>
                  <a:lnTo>
                    <a:pt x="2217" y="3389"/>
                  </a:lnTo>
                  <a:lnTo>
                    <a:pt x="2220" y="3389"/>
                  </a:lnTo>
                  <a:lnTo>
                    <a:pt x="2226" y="3404"/>
                  </a:lnTo>
                  <a:lnTo>
                    <a:pt x="2232" y="3428"/>
                  </a:lnTo>
                  <a:lnTo>
                    <a:pt x="2241" y="3440"/>
                  </a:lnTo>
                  <a:lnTo>
                    <a:pt x="2262" y="3437"/>
                  </a:lnTo>
                  <a:lnTo>
                    <a:pt x="2271" y="3458"/>
                  </a:lnTo>
                  <a:lnTo>
                    <a:pt x="2289" y="3455"/>
                  </a:lnTo>
                  <a:lnTo>
                    <a:pt x="2340" y="3407"/>
                  </a:lnTo>
                  <a:lnTo>
                    <a:pt x="2355" y="3395"/>
                  </a:lnTo>
                  <a:lnTo>
                    <a:pt x="2373" y="3413"/>
                  </a:lnTo>
                  <a:lnTo>
                    <a:pt x="2385" y="3404"/>
                  </a:lnTo>
                  <a:lnTo>
                    <a:pt x="2385" y="3383"/>
                  </a:lnTo>
                  <a:lnTo>
                    <a:pt x="2412" y="3335"/>
                  </a:lnTo>
                  <a:lnTo>
                    <a:pt x="2421" y="3317"/>
                  </a:lnTo>
                  <a:lnTo>
                    <a:pt x="2421" y="3317"/>
                  </a:lnTo>
                  <a:lnTo>
                    <a:pt x="2421" y="3314"/>
                  </a:lnTo>
                  <a:lnTo>
                    <a:pt x="2421" y="3311"/>
                  </a:lnTo>
                  <a:lnTo>
                    <a:pt x="2418" y="3308"/>
                  </a:lnTo>
                  <a:lnTo>
                    <a:pt x="2418" y="3308"/>
                  </a:lnTo>
                  <a:lnTo>
                    <a:pt x="2403" y="3293"/>
                  </a:lnTo>
                  <a:lnTo>
                    <a:pt x="2394" y="3287"/>
                  </a:lnTo>
                  <a:lnTo>
                    <a:pt x="2394" y="3272"/>
                  </a:lnTo>
                  <a:lnTo>
                    <a:pt x="2403" y="3263"/>
                  </a:lnTo>
                  <a:lnTo>
                    <a:pt x="2415" y="3248"/>
                  </a:lnTo>
                  <a:lnTo>
                    <a:pt x="2418" y="3224"/>
                  </a:lnTo>
                  <a:lnTo>
                    <a:pt x="2406" y="3215"/>
                  </a:lnTo>
                  <a:lnTo>
                    <a:pt x="2397" y="3205"/>
                  </a:lnTo>
                  <a:lnTo>
                    <a:pt x="2397" y="3190"/>
                  </a:lnTo>
                  <a:lnTo>
                    <a:pt x="2397" y="3178"/>
                  </a:lnTo>
                  <a:lnTo>
                    <a:pt x="2373" y="3166"/>
                  </a:lnTo>
                  <a:lnTo>
                    <a:pt x="2358" y="3166"/>
                  </a:lnTo>
                  <a:lnTo>
                    <a:pt x="2358" y="3166"/>
                  </a:lnTo>
                  <a:lnTo>
                    <a:pt x="2337" y="3166"/>
                  </a:lnTo>
                  <a:lnTo>
                    <a:pt x="2337" y="3166"/>
                  </a:lnTo>
                  <a:lnTo>
                    <a:pt x="2328" y="3166"/>
                  </a:lnTo>
                  <a:lnTo>
                    <a:pt x="2316" y="3151"/>
                  </a:lnTo>
                  <a:lnTo>
                    <a:pt x="2316" y="3151"/>
                  </a:lnTo>
                  <a:lnTo>
                    <a:pt x="2313" y="3139"/>
                  </a:lnTo>
                  <a:lnTo>
                    <a:pt x="2310" y="3124"/>
                  </a:lnTo>
                  <a:lnTo>
                    <a:pt x="2310" y="3124"/>
                  </a:lnTo>
                  <a:lnTo>
                    <a:pt x="2304" y="3112"/>
                  </a:lnTo>
                  <a:lnTo>
                    <a:pt x="2301" y="3106"/>
                  </a:lnTo>
                  <a:lnTo>
                    <a:pt x="2295" y="3094"/>
                  </a:lnTo>
                  <a:lnTo>
                    <a:pt x="2283" y="3085"/>
                  </a:lnTo>
                  <a:lnTo>
                    <a:pt x="2268" y="3076"/>
                  </a:lnTo>
                  <a:lnTo>
                    <a:pt x="2250" y="3067"/>
                  </a:lnTo>
                  <a:lnTo>
                    <a:pt x="2223" y="3058"/>
                  </a:lnTo>
                  <a:lnTo>
                    <a:pt x="2211" y="3046"/>
                  </a:lnTo>
                  <a:lnTo>
                    <a:pt x="2217" y="3034"/>
                  </a:lnTo>
                  <a:lnTo>
                    <a:pt x="2217" y="3034"/>
                  </a:lnTo>
                  <a:lnTo>
                    <a:pt x="2226" y="3028"/>
                  </a:lnTo>
                  <a:lnTo>
                    <a:pt x="2232" y="3022"/>
                  </a:lnTo>
                  <a:lnTo>
                    <a:pt x="2238" y="3016"/>
                  </a:lnTo>
                  <a:lnTo>
                    <a:pt x="2238" y="3004"/>
                  </a:lnTo>
                  <a:lnTo>
                    <a:pt x="2232" y="2992"/>
                  </a:lnTo>
                  <a:lnTo>
                    <a:pt x="2217" y="2977"/>
                  </a:lnTo>
                  <a:lnTo>
                    <a:pt x="2193" y="2962"/>
                  </a:lnTo>
                  <a:lnTo>
                    <a:pt x="2193" y="2962"/>
                  </a:lnTo>
                  <a:lnTo>
                    <a:pt x="2190" y="2956"/>
                  </a:lnTo>
                  <a:lnTo>
                    <a:pt x="2190" y="2944"/>
                  </a:lnTo>
                  <a:lnTo>
                    <a:pt x="2190" y="2938"/>
                  </a:lnTo>
                  <a:lnTo>
                    <a:pt x="2193" y="2929"/>
                  </a:lnTo>
                  <a:lnTo>
                    <a:pt x="2196" y="2923"/>
                  </a:lnTo>
                  <a:lnTo>
                    <a:pt x="2205" y="2920"/>
                  </a:lnTo>
                  <a:lnTo>
                    <a:pt x="2205" y="2920"/>
                  </a:lnTo>
                  <a:lnTo>
                    <a:pt x="2214" y="2917"/>
                  </a:lnTo>
                  <a:lnTo>
                    <a:pt x="2217" y="2911"/>
                  </a:lnTo>
                  <a:lnTo>
                    <a:pt x="2220" y="2905"/>
                  </a:lnTo>
                  <a:lnTo>
                    <a:pt x="2217" y="2896"/>
                  </a:lnTo>
                  <a:lnTo>
                    <a:pt x="2214" y="2890"/>
                  </a:lnTo>
                  <a:lnTo>
                    <a:pt x="2205" y="2881"/>
                  </a:lnTo>
                  <a:lnTo>
                    <a:pt x="2196" y="2878"/>
                  </a:lnTo>
                  <a:lnTo>
                    <a:pt x="2184" y="2872"/>
                  </a:lnTo>
                  <a:lnTo>
                    <a:pt x="2184" y="2872"/>
                  </a:lnTo>
                  <a:lnTo>
                    <a:pt x="2157" y="2866"/>
                  </a:lnTo>
                  <a:lnTo>
                    <a:pt x="2145" y="2863"/>
                  </a:lnTo>
                  <a:lnTo>
                    <a:pt x="2133" y="2857"/>
                  </a:lnTo>
                  <a:lnTo>
                    <a:pt x="2127" y="2851"/>
                  </a:lnTo>
                  <a:lnTo>
                    <a:pt x="2124" y="2842"/>
                  </a:lnTo>
                  <a:lnTo>
                    <a:pt x="2124" y="2830"/>
                  </a:lnTo>
                  <a:lnTo>
                    <a:pt x="2130" y="2818"/>
                  </a:lnTo>
                  <a:lnTo>
                    <a:pt x="2130" y="2818"/>
                  </a:lnTo>
                  <a:lnTo>
                    <a:pt x="2139" y="2806"/>
                  </a:lnTo>
                  <a:lnTo>
                    <a:pt x="2142" y="2794"/>
                  </a:lnTo>
                  <a:lnTo>
                    <a:pt x="2142" y="2785"/>
                  </a:lnTo>
                  <a:lnTo>
                    <a:pt x="2139" y="2776"/>
                  </a:lnTo>
                  <a:lnTo>
                    <a:pt x="2136" y="2770"/>
                  </a:lnTo>
                  <a:lnTo>
                    <a:pt x="2127" y="2767"/>
                  </a:lnTo>
                  <a:lnTo>
                    <a:pt x="2112" y="2767"/>
                  </a:lnTo>
                  <a:lnTo>
                    <a:pt x="2112" y="2767"/>
                  </a:lnTo>
                  <a:lnTo>
                    <a:pt x="2109" y="2764"/>
                  </a:lnTo>
                  <a:lnTo>
                    <a:pt x="2106" y="2764"/>
                  </a:lnTo>
                  <a:lnTo>
                    <a:pt x="2100" y="2752"/>
                  </a:lnTo>
                  <a:lnTo>
                    <a:pt x="2097" y="2737"/>
                  </a:lnTo>
                  <a:lnTo>
                    <a:pt x="2097" y="2716"/>
                  </a:lnTo>
                  <a:lnTo>
                    <a:pt x="2097" y="2683"/>
                  </a:lnTo>
                  <a:lnTo>
                    <a:pt x="2097" y="2665"/>
                  </a:lnTo>
                  <a:lnTo>
                    <a:pt x="2097" y="2665"/>
                  </a:lnTo>
                  <a:lnTo>
                    <a:pt x="2061" y="2665"/>
                  </a:lnTo>
                  <a:lnTo>
                    <a:pt x="2061" y="2665"/>
                  </a:lnTo>
                  <a:lnTo>
                    <a:pt x="2055" y="2662"/>
                  </a:lnTo>
                  <a:lnTo>
                    <a:pt x="2049" y="2656"/>
                  </a:lnTo>
                  <a:lnTo>
                    <a:pt x="2043" y="2650"/>
                  </a:lnTo>
                  <a:lnTo>
                    <a:pt x="2036" y="2638"/>
                  </a:lnTo>
                  <a:lnTo>
                    <a:pt x="2030" y="2626"/>
                  </a:lnTo>
                  <a:lnTo>
                    <a:pt x="2030" y="2611"/>
                  </a:lnTo>
                  <a:lnTo>
                    <a:pt x="2033" y="2593"/>
                  </a:lnTo>
                  <a:lnTo>
                    <a:pt x="2040" y="2578"/>
                  </a:lnTo>
                  <a:lnTo>
                    <a:pt x="2036" y="2563"/>
                  </a:lnTo>
                  <a:lnTo>
                    <a:pt x="2033" y="2545"/>
                  </a:lnTo>
                  <a:lnTo>
                    <a:pt x="2033" y="2545"/>
                  </a:lnTo>
                  <a:lnTo>
                    <a:pt x="2036" y="2509"/>
                  </a:lnTo>
                  <a:lnTo>
                    <a:pt x="2046" y="2427"/>
                  </a:lnTo>
                  <a:lnTo>
                    <a:pt x="2052" y="2379"/>
                  </a:lnTo>
                  <a:lnTo>
                    <a:pt x="2064" y="2331"/>
                  </a:lnTo>
                  <a:lnTo>
                    <a:pt x="2079" y="2289"/>
                  </a:lnTo>
                  <a:lnTo>
                    <a:pt x="2085" y="2271"/>
                  </a:lnTo>
                  <a:lnTo>
                    <a:pt x="2094" y="2256"/>
                  </a:lnTo>
                  <a:lnTo>
                    <a:pt x="2112" y="2238"/>
                  </a:lnTo>
                  <a:lnTo>
                    <a:pt x="2112" y="2238"/>
                  </a:lnTo>
                  <a:lnTo>
                    <a:pt x="2115" y="2211"/>
                  </a:lnTo>
                  <a:lnTo>
                    <a:pt x="2115" y="2211"/>
                  </a:lnTo>
                  <a:lnTo>
                    <a:pt x="2115" y="2169"/>
                  </a:lnTo>
                  <a:lnTo>
                    <a:pt x="2121" y="2130"/>
                  </a:lnTo>
                  <a:lnTo>
                    <a:pt x="2145" y="2109"/>
                  </a:lnTo>
                  <a:lnTo>
                    <a:pt x="2148" y="2085"/>
                  </a:lnTo>
                  <a:lnTo>
                    <a:pt x="2139" y="2055"/>
                  </a:lnTo>
                  <a:lnTo>
                    <a:pt x="2139" y="2031"/>
                  </a:lnTo>
                  <a:lnTo>
                    <a:pt x="2139" y="2007"/>
                  </a:lnTo>
                  <a:lnTo>
                    <a:pt x="2139" y="1992"/>
                  </a:lnTo>
                  <a:lnTo>
                    <a:pt x="2121" y="1977"/>
                  </a:lnTo>
                  <a:lnTo>
                    <a:pt x="2109" y="1968"/>
                  </a:lnTo>
                  <a:lnTo>
                    <a:pt x="2106" y="1956"/>
                  </a:lnTo>
                  <a:lnTo>
                    <a:pt x="2106" y="1929"/>
                  </a:lnTo>
                  <a:lnTo>
                    <a:pt x="2103" y="1908"/>
                  </a:lnTo>
                  <a:lnTo>
                    <a:pt x="2076" y="1884"/>
                  </a:lnTo>
                  <a:lnTo>
                    <a:pt x="2061" y="1845"/>
                  </a:lnTo>
                  <a:lnTo>
                    <a:pt x="2064" y="1788"/>
                  </a:lnTo>
                  <a:lnTo>
                    <a:pt x="2064" y="1661"/>
                  </a:lnTo>
                  <a:lnTo>
                    <a:pt x="2064" y="1661"/>
                  </a:lnTo>
                  <a:lnTo>
                    <a:pt x="2070" y="1655"/>
                  </a:lnTo>
                  <a:lnTo>
                    <a:pt x="2073" y="1643"/>
                  </a:lnTo>
                  <a:lnTo>
                    <a:pt x="2076" y="1631"/>
                  </a:lnTo>
                  <a:lnTo>
                    <a:pt x="2076" y="1616"/>
                  </a:lnTo>
                  <a:lnTo>
                    <a:pt x="2073" y="1598"/>
                  </a:lnTo>
                  <a:lnTo>
                    <a:pt x="2061" y="1580"/>
                  </a:lnTo>
                  <a:lnTo>
                    <a:pt x="2046" y="1562"/>
                  </a:lnTo>
                  <a:lnTo>
                    <a:pt x="2049" y="1538"/>
                  </a:lnTo>
                  <a:lnTo>
                    <a:pt x="2052" y="1523"/>
                  </a:lnTo>
                  <a:lnTo>
                    <a:pt x="2040" y="1520"/>
                  </a:lnTo>
                  <a:lnTo>
                    <a:pt x="2024" y="1520"/>
                  </a:lnTo>
                  <a:lnTo>
                    <a:pt x="2018" y="1514"/>
                  </a:lnTo>
                  <a:lnTo>
                    <a:pt x="2015" y="1505"/>
                  </a:lnTo>
                  <a:lnTo>
                    <a:pt x="2015" y="1496"/>
                  </a:lnTo>
                  <a:lnTo>
                    <a:pt x="2030" y="1481"/>
                  </a:lnTo>
                  <a:lnTo>
                    <a:pt x="2036" y="1469"/>
                  </a:lnTo>
                  <a:lnTo>
                    <a:pt x="2030" y="1460"/>
                  </a:lnTo>
                  <a:lnTo>
                    <a:pt x="2012" y="1445"/>
                  </a:lnTo>
                  <a:lnTo>
                    <a:pt x="2015" y="1439"/>
                  </a:lnTo>
                  <a:lnTo>
                    <a:pt x="2021" y="1430"/>
                  </a:lnTo>
                  <a:lnTo>
                    <a:pt x="2030" y="1424"/>
                  </a:lnTo>
                  <a:lnTo>
                    <a:pt x="2030" y="1415"/>
                  </a:lnTo>
                  <a:lnTo>
                    <a:pt x="2018" y="1382"/>
                  </a:lnTo>
                  <a:lnTo>
                    <a:pt x="2018" y="1358"/>
                  </a:lnTo>
                  <a:lnTo>
                    <a:pt x="2036" y="1349"/>
                  </a:lnTo>
                  <a:lnTo>
                    <a:pt x="2124" y="1208"/>
                  </a:lnTo>
                  <a:lnTo>
                    <a:pt x="2127" y="1184"/>
                  </a:lnTo>
                  <a:lnTo>
                    <a:pt x="2109" y="1169"/>
                  </a:lnTo>
                  <a:lnTo>
                    <a:pt x="2100" y="1151"/>
                  </a:lnTo>
                  <a:lnTo>
                    <a:pt x="2100" y="1136"/>
                  </a:lnTo>
                  <a:lnTo>
                    <a:pt x="2109" y="1124"/>
                  </a:lnTo>
                  <a:lnTo>
                    <a:pt x="2127" y="1118"/>
                  </a:lnTo>
                  <a:lnTo>
                    <a:pt x="2127" y="1118"/>
                  </a:lnTo>
                  <a:lnTo>
                    <a:pt x="2136" y="1115"/>
                  </a:lnTo>
                  <a:lnTo>
                    <a:pt x="2145" y="1109"/>
                  </a:lnTo>
                  <a:lnTo>
                    <a:pt x="2154" y="1100"/>
                  </a:lnTo>
                  <a:lnTo>
                    <a:pt x="2160" y="1085"/>
                  </a:lnTo>
                  <a:lnTo>
                    <a:pt x="2163" y="1064"/>
                  </a:lnTo>
                  <a:lnTo>
                    <a:pt x="2163" y="1036"/>
                  </a:lnTo>
                  <a:lnTo>
                    <a:pt x="2154" y="1000"/>
                  </a:lnTo>
                  <a:lnTo>
                    <a:pt x="2142" y="994"/>
                  </a:lnTo>
                  <a:lnTo>
                    <a:pt x="2130" y="994"/>
                  </a:lnTo>
                  <a:lnTo>
                    <a:pt x="2124" y="985"/>
                  </a:lnTo>
                  <a:lnTo>
                    <a:pt x="2130" y="964"/>
                  </a:lnTo>
                  <a:lnTo>
                    <a:pt x="2130" y="952"/>
                  </a:lnTo>
                  <a:lnTo>
                    <a:pt x="2124" y="949"/>
                  </a:lnTo>
                  <a:lnTo>
                    <a:pt x="2106" y="949"/>
                  </a:lnTo>
                  <a:lnTo>
                    <a:pt x="2091" y="922"/>
                  </a:lnTo>
                  <a:lnTo>
                    <a:pt x="2079" y="886"/>
                  </a:lnTo>
                  <a:lnTo>
                    <a:pt x="2067" y="871"/>
                  </a:lnTo>
                  <a:lnTo>
                    <a:pt x="2046" y="862"/>
                  </a:lnTo>
                  <a:lnTo>
                    <a:pt x="2030" y="859"/>
                  </a:lnTo>
                  <a:lnTo>
                    <a:pt x="2021" y="856"/>
                  </a:lnTo>
                  <a:lnTo>
                    <a:pt x="2021" y="847"/>
                  </a:lnTo>
                  <a:lnTo>
                    <a:pt x="2030" y="832"/>
                  </a:lnTo>
                  <a:lnTo>
                    <a:pt x="2033" y="814"/>
                  </a:lnTo>
                  <a:lnTo>
                    <a:pt x="2036" y="799"/>
                  </a:lnTo>
                  <a:lnTo>
                    <a:pt x="2033" y="787"/>
                  </a:lnTo>
                  <a:lnTo>
                    <a:pt x="2027" y="769"/>
                  </a:lnTo>
                  <a:lnTo>
                    <a:pt x="2024" y="757"/>
                  </a:lnTo>
                  <a:lnTo>
                    <a:pt x="2024" y="739"/>
                  </a:lnTo>
                  <a:lnTo>
                    <a:pt x="2036" y="721"/>
                  </a:lnTo>
                  <a:lnTo>
                    <a:pt x="2046" y="676"/>
                  </a:lnTo>
                  <a:lnTo>
                    <a:pt x="2067" y="661"/>
                  </a:lnTo>
                  <a:lnTo>
                    <a:pt x="2112" y="637"/>
                  </a:lnTo>
                  <a:lnTo>
                    <a:pt x="2118" y="625"/>
                  </a:lnTo>
                  <a:lnTo>
                    <a:pt x="2127" y="586"/>
                  </a:lnTo>
                  <a:lnTo>
                    <a:pt x="2172" y="562"/>
                  </a:lnTo>
                  <a:lnTo>
                    <a:pt x="2178" y="550"/>
                  </a:lnTo>
                  <a:lnTo>
                    <a:pt x="2172" y="463"/>
                  </a:lnTo>
                  <a:lnTo>
                    <a:pt x="2184" y="457"/>
                  </a:lnTo>
                  <a:lnTo>
                    <a:pt x="2196" y="439"/>
                  </a:lnTo>
                  <a:lnTo>
                    <a:pt x="2196" y="406"/>
                  </a:lnTo>
                  <a:lnTo>
                    <a:pt x="2226" y="382"/>
                  </a:lnTo>
                  <a:lnTo>
                    <a:pt x="2223" y="358"/>
                  </a:lnTo>
                  <a:lnTo>
                    <a:pt x="2205" y="331"/>
                  </a:lnTo>
                  <a:lnTo>
                    <a:pt x="2205" y="306"/>
                  </a:lnTo>
                  <a:lnTo>
                    <a:pt x="2232" y="291"/>
                  </a:lnTo>
                  <a:lnTo>
                    <a:pt x="2262" y="276"/>
                  </a:lnTo>
                  <a:lnTo>
                    <a:pt x="2271" y="228"/>
                  </a:lnTo>
                  <a:lnTo>
                    <a:pt x="2292" y="189"/>
                  </a:lnTo>
                  <a:lnTo>
                    <a:pt x="2310" y="159"/>
                  </a:lnTo>
                  <a:lnTo>
                    <a:pt x="2316" y="141"/>
                  </a:lnTo>
                  <a:close/>
                </a:path>
              </a:pathLst>
            </a:custGeom>
            <a:solidFill>
              <a:srgbClr val="C9CACB"/>
            </a:solidFill>
            <a:ln w="95250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62" name="Freeform 82"/>
            <p:cNvSpPr>
              <a:spLocks/>
            </p:cNvSpPr>
            <p:nvPr/>
          </p:nvSpPr>
          <p:spPr bwMode="auto">
            <a:xfrm>
              <a:off x="2126" y="33"/>
              <a:ext cx="2421" cy="4251"/>
            </a:xfrm>
            <a:custGeom>
              <a:avLst/>
              <a:gdLst/>
              <a:ahLst/>
              <a:cxnLst>
                <a:cxn ang="0">
                  <a:pos x="2250" y="96"/>
                </a:cxn>
                <a:cxn ang="0">
                  <a:pos x="2184" y="15"/>
                </a:cxn>
                <a:cxn ang="0">
                  <a:pos x="1991" y="126"/>
                </a:cxn>
                <a:cxn ang="0">
                  <a:pos x="1859" y="84"/>
                </a:cxn>
                <a:cxn ang="0">
                  <a:pos x="1826" y="195"/>
                </a:cxn>
                <a:cxn ang="0">
                  <a:pos x="1556" y="472"/>
                </a:cxn>
                <a:cxn ang="0">
                  <a:pos x="1466" y="580"/>
                </a:cxn>
                <a:cxn ang="0">
                  <a:pos x="1388" y="766"/>
                </a:cxn>
                <a:cxn ang="0">
                  <a:pos x="1310" y="895"/>
                </a:cxn>
                <a:cxn ang="0">
                  <a:pos x="1192" y="1049"/>
                </a:cxn>
                <a:cxn ang="0">
                  <a:pos x="958" y="958"/>
                </a:cxn>
                <a:cxn ang="0">
                  <a:pos x="745" y="1079"/>
                </a:cxn>
                <a:cxn ang="0">
                  <a:pos x="736" y="1352"/>
                </a:cxn>
                <a:cxn ang="0">
                  <a:pos x="712" y="1430"/>
                </a:cxn>
                <a:cxn ang="0">
                  <a:pos x="868" y="1505"/>
                </a:cxn>
                <a:cxn ang="0">
                  <a:pos x="1102" y="1622"/>
                </a:cxn>
                <a:cxn ang="0">
                  <a:pos x="1241" y="1694"/>
                </a:cxn>
                <a:cxn ang="0">
                  <a:pos x="1343" y="1866"/>
                </a:cxn>
                <a:cxn ang="0">
                  <a:pos x="1280" y="2142"/>
                </a:cxn>
                <a:cxn ang="0">
                  <a:pos x="1156" y="2325"/>
                </a:cxn>
                <a:cxn ang="0">
                  <a:pos x="1012" y="2328"/>
                </a:cxn>
                <a:cxn ang="0">
                  <a:pos x="895" y="2352"/>
                </a:cxn>
                <a:cxn ang="0">
                  <a:pos x="994" y="2484"/>
                </a:cxn>
                <a:cxn ang="0">
                  <a:pos x="844" y="2539"/>
                </a:cxn>
                <a:cxn ang="0">
                  <a:pos x="688" y="2542"/>
                </a:cxn>
                <a:cxn ang="0">
                  <a:pos x="457" y="2454"/>
                </a:cxn>
                <a:cxn ang="0">
                  <a:pos x="454" y="2587"/>
                </a:cxn>
                <a:cxn ang="0">
                  <a:pos x="360" y="2761"/>
                </a:cxn>
                <a:cxn ang="0">
                  <a:pos x="505" y="2884"/>
                </a:cxn>
                <a:cxn ang="0">
                  <a:pos x="427" y="2971"/>
                </a:cxn>
                <a:cxn ang="0">
                  <a:pos x="457" y="3205"/>
                </a:cxn>
                <a:cxn ang="0">
                  <a:pos x="403" y="3278"/>
                </a:cxn>
                <a:cxn ang="0">
                  <a:pos x="213" y="3245"/>
                </a:cxn>
                <a:cxn ang="0">
                  <a:pos x="204" y="3458"/>
                </a:cxn>
                <a:cxn ang="0">
                  <a:pos x="33" y="3650"/>
                </a:cxn>
                <a:cxn ang="0">
                  <a:pos x="141" y="3725"/>
                </a:cxn>
                <a:cxn ang="0">
                  <a:pos x="652" y="3725"/>
                </a:cxn>
                <a:cxn ang="0">
                  <a:pos x="775" y="3869"/>
                </a:cxn>
                <a:cxn ang="0">
                  <a:pos x="928" y="3884"/>
                </a:cxn>
                <a:cxn ang="0">
                  <a:pos x="1316" y="3957"/>
                </a:cxn>
                <a:cxn ang="0">
                  <a:pos x="1700" y="4251"/>
                </a:cxn>
                <a:cxn ang="0">
                  <a:pos x="1808" y="4005"/>
                </a:cxn>
                <a:cxn ang="0">
                  <a:pos x="1778" y="3803"/>
                </a:cxn>
                <a:cxn ang="0">
                  <a:pos x="2033" y="3689"/>
                </a:cxn>
                <a:cxn ang="0">
                  <a:pos x="1859" y="3608"/>
                </a:cxn>
                <a:cxn ang="0">
                  <a:pos x="1730" y="3458"/>
                </a:cxn>
                <a:cxn ang="0">
                  <a:pos x="1889" y="3419"/>
                </a:cxn>
                <a:cxn ang="0">
                  <a:pos x="2109" y="3443"/>
                </a:cxn>
                <a:cxn ang="0">
                  <a:pos x="2226" y="3404"/>
                </a:cxn>
                <a:cxn ang="0">
                  <a:pos x="2418" y="3308"/>
                </a:cxn>
                <a:cxn ang="0">
                  <a:pos x="2316" y="3151"/>
                </a:cxn>
                <a:cxn ang="0">
                  <a:pos x="2238" y="3016"/>
                </a:cxn>
                <a:cxn ang="0">
                  <a:pos x="2214" y="2890"/>
                </a:cxn>
                <a:cxn ang="0">
                  <a:pos x="2136" y="2770"/>
                </a:cxn>
                <a:cxn ang="0">
                  <a:pos x="2036" y="2638"/>
                </a:cxn>
                <a:cxn ang="0">
                  <a:pos x="2115" y="2211"/>
                </a:cxn>
                <a:cxn ang="0">
                  <a:pos x="2064" y="1788"/>
                </a:cxn>
                <a:cxn ang="0">
                  <a:pos x="2030" y="1481"/>
                </a:cxn>
                <a:cxn ang="0">
                  <a:pos x="2127" y="1118"/>
                </a:cxn>
                <a:cxn ang="0">
                  <a:pos x="2079" y="886"/>
                </a:cxn>
                <a:cxn ang="0">
                  <a:pos x="2118" y="625"/>
                </a:cxn>
                <a:cxn ang="0">
                  <a:pos x="2316" y="141"/>
                </a:cxn>
              </a:cxnLst>
              <a:rect l="0" t="0" r="r" b="b"/>
              <a:pathLst>
                <a:path w="2421" h="4251">
                  <a:moveTo>
                    <a:pt x="2316" y="141"/>
                  </a:moveTo>
                  <a:lnTo>
                    <a:pt x="2316" y="141"/>
                  </a:lnTo>
                  <a:lnTo>
                    <a:pt x="2310" y="141"/>
                  </a:lnTo>
                  <a:lnTo>
                    <a:pt x="2301" y="141"/>
                  </a:lnTo>
                  <a:lnTo>
                    <a:pt x="2298" y="138"/>
                  </a:lnTo>
                  <a:lnTo>
                    <a:pt x="2292" y="132"/>
                  </a:lnTo>
                  <a:lnTo>
                    <a:pt x="2289" y="126"/>
                  </a:lnTo>
                  <a:lnTo>
                    <a:pt x="2289" y="117"/>
                  </a:lnTo>
                  <a:lnTo>
                    <a:pt x="2289" y="117"/>
                  </a:lnTo>
                  <a:lnTo>
                    <a:pt x="2286" y="108"/>
                  </a:lnTo>
                  <a:lnTo>
                    <a:pt x="2283" y="105"/>
                  </a:lnTo>
                  <a:lnTo>
                    <a:pt x="2277" y="108"/>
                  </a:lnTo>
                  <a:lnTo>
                    <a:pt x="2271" y="111"/>
                  </a:lnTo>
                  <a:lnTo>
                    <a:pt x="2259" y="123"/>
                  </a:lnTo>
                  <a:lnTo>
                    <a:pt x="2256" y="126"/>
                  </a:lnTo>
                  <a:lnTo>
                    <a:pt x="2250" y="96"/>
                  </a:lnTo>
                  <a:lnTo>
                    <a:pt x="2250" y="96"/>
                  </a:lnTo>
                  <a:lnTo>
                    <a:pt x="2241" y="93"/>
                  </a:lnTo>
                  <a:lnTo>
                    <a:pt x="2235" y="87"/>
                  </a:lnTo>
                  <a:lnTo>
                    <a:pt x="2229" y="81"/>
                  </a:lnTo>
                  <a:lnTo>
                    <a:pt x="2223" y="69"/>
                  </a:lnTo>
                  <a:lnTo>
                    <a:pt x="2223" y="57"/>
                  </a:lnTo>
                  <a:lnTo>
                    <a:pt x="2229" y="39"/>
                  </a:lnTo>
                  <a:lnTo>
                    <a:pt x="2241" y="18"/>
                  </a:lnTo>
                  <a:lnTo>
                    <a:pt x="2241" y="18"/>
                  </a:lnTo>
                  <a:lnTo>
                    <a:pt x="2244" y="12"/>
                  </a:lnTo>
                  <a:lnTo>
                    <a:pt x="2247" y="3"/>
                  </a:lnTo>
                  <a:lnTo>
                    <a:pt x="2244" y="0"/>
                  </a:lnTo>
                  <a:lnTo>
                    <a:pt x="2238" y="0"/>
                  </a:lnTo>
                  <a:lnTo>
                    <a:pt x="2229" y="3"/>
                  </a:lnTo>
                  <a:lnTo>
                    <a:pt x="2211" y="15"/>
                  </a:lnTo>
                  <a:lnTo>
                    <a:pt x="2211" y="15"/>
                  </a:lnTo>
                  <a:lnTo>
                    <a:pt x="2202" y="12"/>
                  </a:lnTo>
                  <a:lnTo>
                    <a:pt x="2184" y="15"/>
                  </a:lnTo>
                  <a:lnTo>
                    <a:pt x="2169" y="18"/>
                  </a:lnTo>
                  <a:lnTo>
                    <a:pt x="2157" y="24"/>
                  </a:lnTo>
                  <a:lnTo>
                    <a:pt x="2145" y="36"/>
                  </a:lnTo>
                  <a:lnTo>
                    <a:pt x="2136" y="48"/>
                  </a:lnTo>
                  <a:lnTo>
                    <a:pt x="2136" y="48"/>
                  </a:lnTo>
                  <a:lnTo>
                    <a:pt x="2082" y="156"/>
                  </a:lnTo>
                  <a:lnTo>
                    <a:pt x="2082" y="156"/>
                  </a:lnTo>
                  <a:lnTo>
                    <a:pt x="2076" y="162"/>
                  </a:lnTo>
                  <a:lnTo>
                    <a:pt x="2073" y="171"/>
                  </a:lnTo>
                  <a:lnTo>
                    <a:pt x="2064" y="177"/>
                  </a:lnTo>
                  <a:lnTo>
                    <a:pt x="2055" y="180"/>
                  </a:lnTo>
                  <a:lnTo>
                    <a:pt x="2046" y="180"/>
                  </a:lnTo>
                  <a:lnTo>
                    <a:pt x="2033" y="174"/>
                  </a:lnTo>
                  <a:lnTo>
                    <a:pt x="2021" y="159"/>
                  </a:lnTo>
                  <a:lnTo>
                    <a:pt x="2021" y="159"/>
                  </a:lnTo>
                  <a:lnTo>
                    <a:pt x="2000" y="132"/>
                  </a:lnTo>
                  <a:lnTo>
                    <a:pt x="1991" y="126"/>
                  </a:lnTo>
                  <a:lnTo>
                    <a:pt x="1985" y="126"/>
                  </a:lnTo>
                  <a:lnTo>
                    <a:pt x="1979" y="129"/>
                  </a:lnTo>
                  <a:lnTo>
                    <a:pt x="1970" y="132"/>
                  </a:lnTo>
                  <a:lnTo>
                    <a:pt x="1949" y="150"/>
                  </a:lnTo>
                  <a:lnTo>
                    <a:pt x="1949" y="150"/>
                  </a:lnTo>
                  <a:lnTo>
                    <a:pt x="1940" y="156"/>
                  </a:lnTo>
                  <a:lnTo>
                    <a:pt x="1928" y="156"/>
                  </a:lnTo>
                  <a:lnTo>
                    <a:pt x="1922" y="150"/>
                  </a:lnTo>
                  <a:lnTo>
                    <a:pt x="1916" y="144"/>
                  </a:lnTo>
                  <a:lnTo>
                    <a:pt x="1907" y="129"/>
                  </a:lnTo>
                  <a:lnTo>
                    <a:pt x="1904" y="120"/>
                  </a:lnTo>
                  <a:lnTo>
                    <a:pt x="1904" y="120"/>
                  </a:lnTo>
                  <a:lnTo>
                    <a:pt x="1895" y="108"/>
                  </a:lnTo>
                  <a:lnTo>
                    <a:pt x="1886" y="99"/>
                  </a:lnTo>
                  <a:lnTo>
                    <a:pt x="1877" y="90"/>
                  </a:lnTo>
                  <a:lnTo>
                    <a:pt x="1865" y="84"/>
                  </a:lnTo>
                  <a:lnTo>
                    <a:pt x="1859" y="84"/>
                  </a:lnTo>
                  <a:lnTo>
                    <a:pt x="1856" y="84"/>
                  </a:lnTo>
                  <a:lnTo>
                    <a:pt x="1850" y="87"/>
                  </a:lnTo>
                  <a:lnTo>
                    <a:pt x="1847" y="93"/>
                  </a:lnTo>
                  <a:lnTo>
                    <a:pt x="1841" y="102"/>
                  </a:lnTo>
                  <a:lnTo>
                    <a:pt x="1841" y="114"/>
                  </a:lnTo>
                  <a:lnTo>
                    <a:pt x="1841" y="114"/>
                  </a:lnTo>
                  <a:lnTo>
                    <a:pt x="1850" y="123"/>
                  </a:lnTo>
                  <a:lnTo>
                    <a:pt x="1856" y="132"/>
                  </a:lnTo>
                  <a:lnTo>
                    <a:pt x="1865" y="141"/>
                  </a:lnTo>
                  <a:lnTo>
                    <a:pt x="1871" y="153"/>
                  </a:lnTo>
                  <a:lnTo>
                    <a:pt x="1871" y="165"/>
                  </a:lnTo>
                  <a:lnTo>
                    <a:pt x="1868" y="171"/>
                  </a:lnTo>
                  <a:lnTo>
                    <a:pt x="1862" y="177"/>
                  </a:lnTo>
                  <a:lnTo>
                    <a:pt x="1856" y="183"/>
                  </a:lnTo>
                  <a:lnTo>
                    <a:pt x="1847" y="189"/>
                  </a:lnTo>
                  <a:lnTo>
                    <a:pt x="1847" y="189"/>
                  </a:lnTo>
                  <a:lnTo>
                    <a:pt x="1826" y="195"/>
                  </a:lnTo>
                  <a:lnTo>
                    <a:pt x="1808" y="201"/>
                  </a:lnTo>
                  <a:lnTo>
                    <a:pt x="1781" y="204"/>
                  </a:lnTo>
                  <a:lnTo>
                    <a:pt x="1763" y="204"/>
                  </a:lnTo>
                  <a:lnTo>
                    <a:pt x="1757" y="204"/>
                  </a:lnTo>
                  <a:lnTo>
                    <a:pt x="1754" y="258"/>
                  </a:lnTo>
                  <a:lnTo>
                    <a:pt x="1754" y="258"/>
                  </a:lnTo>
                  <a:lnTo>
                    <a:pt x="1727" y="267"/>
                  </a:lnTo>
                  <a:lnTo>
                    <a:pt x="1703" y="276"/>
                  </a:lnTo>
                  <a:lnTo>
                    <a:pt x="1676" y="285"/>
                  </a:lnTo>
                  <a:lnTo>
                    <a:pt x="1670" y="337"/>
                  </a:lnTo>
                  <a:lnTo>
                    <a:pt x="1628" y="427"/>
                  </a:lnTo>
                  <a:lnTo>
                    <a:pt x="1580" y="424"/>
                  </a:lnTo>
                  <a:lnTo>
                    <a:pt x="1580" y="424"/>
                  </a:lnTo>
                  <a:lnTo>
                    <a:pt x="1577" y="430"/>
                  </a:lnTo>
                  <a:lnTo>
                    <a:pt x="1571" y="451"/>
                  </a:lnTo>
                  <a:lnTo>
                    <a:pt x="1562" y="460"/>
                  </a:lnTo>
                  <a:lnTo>
                    <a:pt x="1556" y="472"/>
                  </a:lnTo>
                  <a:lnTo>
                    <a:pt x="1544" y="481"/>
                  </a:lnTo>
                  <a:lnTo>
                    <a:pt x="1532" y="487"/>
                  </a:lnTo>
                  <a:lnTo>
                    <a:pt x="1532" y="487"/>
                  </a:lnTo>
                  <a:lnTo>
                    <a:pt x="1535" y="496"/>
                  </a:lnTo>
                  <a:lnTo>
                    <a:pt x="1538" y="514"/>
                  </a:lnTo>
                  <a:lnTo>
                    <a:pt x="1535" y="523"/>
                  </a:lnTo>
                  <a:lnTo>
                    <a:pt x="1529" y="532"/>
                  </a:lnTo>
                  <a:lnTo>
                    <a:pt x="1520" y="535"/>
                  </a:lnTo>
                  <a:lnTo>
                    <a:pt x="1505" y="532"/>
                  </a:lnTo>
                  <a:lnTo>
                    <a:pt x="1505" y="532"/>
                  </a:lnTo>
                  <a:lnTo>
                    <a:pt x="1499" y="532"/>
                  </a:lnTo>
                  <a:lnTo>
                    <a:pt x="1487" y="541"/>
                  </a:lnTo>
                  <a:lnTo>
                    <a:pt x="1481" y="547"/>
                  </a:lnTo>
                  <a:lnTo>
                    <a:pt x="1475" y="556"/>
                  </a:lnTo>
                  <a:lnTo>
                    <a:pt x="1469" y="568"/>
                  </a:lnTo>
                  <a:lnTo>
                    <a:pt x="1466" y="580"/>
                  </a:lnTo>
                  <a:lnTo>
                    <a:pt x="1466" y="580"/>
                  </a:lnTo>
                  <a:lnTo>
                    <a:pt x="1463" y="598"/>
                  </a:lnTo>
                  <a:lnTo>
                    <a:pt x="1457" y="610"/>
                  </a:lnTo>
                  <a:lnTo>
                    <a:pt x="1448" y="622"/>
                  </a:lnTo>
                  <a:lnTo>
                    <a:pt x="1439" y="631"/>
                  </a:lnTo>
                  <a:lnTo>
                    <a:pt x="1418" y="646"/>
                  </a:lnTo>
                  <a:lnTo>
                    <a:pt x="1403" y="652"/>
                  </a:lnTo>
                  <a:lnTo>
                    <a:pt x="1403" y="652"/>
                  </a:lnTo>
                  <a:lnTo>
                    <a:pt x="1397" y="655"/>
                  </a:lnTo>
                  <a:lnTo>
                    <a:pt x="1394" y="661"/>
                  </a:lnTo>
                  <a:lnTo>
                    <a:pt x="1391" y="679"/>
                  </a:lnTo>
                  <a:lnTo>
                    <a:pt x="1388" y="706"/>
                  </a:lnTo>
                  <a:lnTo>
                    <a:pt x="1382" y="721"/>
                  </a:lnTo>
                  <a:lnTo>
                    <a:pt x="1376" y="736"/>
                  </a:lnTo>
                  <a:lnTo>
                    <a:pt x="1376" y="736"/>
                  </a:lnTo>
                  <a:lnTo>
                    <a:pt x="1376" y="742"/>
                  </a:lnTo>
                  <a:lnTo>
                    <a:pt x="1382" y="757"/>
                  </a:lnTo>
                  <a:lnTo>
                    <a:pt x="1388" y="766"/>
                  </a:lnTo>
                  <a:lnTo>
                    <a:pt x="1397" y="775"/>
                  </a:lnTo>
                  <a:lnTo>
                    <a:pt x="1412" y="784"/>
                  </a:lnTo>
                  <a:lnTo>
                    <a:pt x="1433" y="793"/>
                  </a:lnTo>
                  <a:lnTo>
                    <a:pt x="1433" y="793"/>
                  </a:lnTo>
                  <a:lnTo>
                    <a:pt x="1442" y="796"/>
                  </a:lnTo>
                  <a:lnTo>
                    <a:pt x="1448" y="805"/>
                  </a:lnTo>
                  <a:lnTo>
                    <a:pt x="1445" y="811"/>
                  </a:lnTo>
                  <a:lnTo>
                    <a:pt x="1439" y="820"/>
                  </a:lnTo>
                  <a:lnTo>
                    <a:pt x="1424" y="835"/>
                  </a:lnTo>
                  <a:lnTo>
                    <a:pt x="1415" y="841"/>
                  </a:lnTo>
                  <a:lnTo>
                    <a:pt x="1406" y="919"/>
                  </a:lnTo>
                  <a:lnTo>
                    <a:pt x="1388" y="916"/>
                  </a:lnTo>
                  <a:lnTo>
                    <a:pt x="1385" y="910"/>
                  </a:lnTo>
                  <a:lnTo>
                    <a:pt x="1349" y="856"/>
                  </a:lnTo>
                  <a:lnTo>
                    <a:pt x="1331" y="892"/>
                  </a:lnTo>
                  <a:lnTo>
                    <a:pt x="1310" y="895"/>
                  </a:lnTo>
                  <a:lnTo>
                    <a:pt x="1310" y="895"/>
                  </a:lnTo>
                  <a:lnTo>
                    <a:pt x="1316" y="919"/>
                  </a:lnTo>
                  <a:lnTo>
                    <a:pt x="1325" y="940"/>
                  </a:lnTo>
                  <a:lnTo>
                    <a:pt x="1331" y="964"/>
                  </a:lnTo>
                  <a:lnTo>
                    <a:pt x="1331" y="988"/>
                  </a:lnTo>
                  <a:lnTo>
                    <a:pt x="1331" y="1000"/>
                  </a:lnTo>
                  <a:lnTo>
                    <a:pt x="1325" y="1009"/>
                  </a:lnTo>
                  <a:lnTo>
                    <a:pt x="1319" y="1018"/>
                  </a:lnTo>
                  <a:lnTo>
                    <a:pt x="1310" y="1024"/>
                  </a:lnTo>
                  <a:lnTo>
                    <a:pt x="1301" y="1027"/>
                  </a:lnTo>
                  <a:lnTo>
                    <a:pt x="1286" y="1027"/>
                  </a:lnTo>
                  <a:lnTo>
                    <a:pt x="1286" y="1027"/>
                  </a:lnTo>
                  <a:lnTo>
                    <a:pt x="1256" y="1024"/>
                  </a:lnTo>
                  <a:lnTo>
                    <a:pt x="1232" y="1027"/>
                  </a:lnTo>
                  <a:lnTo>
                    <a:pt x="1217" y="1030"/>
                  </a:lnTo>
                  <a:lnTo>
                    <a:pt x="1204" y="1036"/>
                  </a:lnTo>
                  <a:lnTo>
                    <a:pt x="1195" y="1042"/>
                  </a:lnTo>
                  <a:lnTo>
                    <a:pt x="1192" y="1049"/>
                  </a:lnTo>
                  <a:lnTo>
                    <a:pt x="1189" y="1052"/>
                  </a:lnTo>
                  <a:lnTo>
                    <a:pt x="1189" y="1052"/>
                  </a:lnTo>
                  <a:lnTo>
                    <a:pt x="1162" y="1061"/>
                  </a:lnTo>
                  <a:lnTo>
                    <a:pt x="1132" y="1067"/>
                  </a:lnTo>
                  <a:lnTo>
                    <a:pt x="1096" y="1070"/>
                  </a:lnTo>
                  <a:lnTo>
                    <a:pt x="1060" y="1070"/>
                  </a:lnTo>
                  <a:lnTo>
                    <a:pt x="1045" y="1067"/>
                  </a:lnTo>
                  <a:lnTo>
                    <a:pt x="1030" y="1064"/>
                  </a:lnTo>
                  <a:lnTo>
                    <a:pt x="1015" y="1058"/>
                  </a:lnTo>
                  <a:lnTo>
                    <a:pt x="1006" y="1049"/>
                  </a:lnTo>
                  <a:lnTo>
                    <a:pt x="997" y="1039"/>
                  </a:lnTo>
                  <a:lnTo>
                    <a:pt x="994" y="1024"/>
                  </a:lnTo>
                  <a:lnTo>
                    <a:pt x="994" y="1024"/>
                  </a:lnTo>
                  <a:lnTo>
                    <a:pt x="988" y="997"/>
                  </a:lnTo>
                  <a:lnTo>
                    <a:pt x="979" y="979"/>
                  </a:lnTo>
                  <a:lnTo>
                    <a:pt x="967" y="967"/>
                  </a:lnTo>
                  <a:lnTo>
                    <a:pt x="958" y="958"/>
                  </a:lnTo>
                  <a:lnTo>
                    <a:pt x="949" y="955"/>
                  </a:lnTo>
                  <a:lnTo>
                    <a:pt x="940" y="955"/>
                  </a:lnTo>
                  <a:lnTo>
                    <a:pt x="931" y="955"/>
                  </a:lnTo>
                  <a:lnTo>
                    <a:pt x="865" y="934"/>
                  </a:lnTo>
                  <a:lnTo>
                    <a:pt x="865" y="934"/>
                  </a:lnTo>
                  <a:lnTo>
                    <a:pt x="862" y="952"/>
                  </a:lnTo>
                  <a:lnTo>
                    <a:pt x="856" y="988"/>
                  </a:lnTo>
                  <a:lnTo>
                    <a:pt x="856" y="988"/>
                  </a:lnTo>
                  <a:lnTo>
                    <a:pt x="853" y="997"/>
                  </a:lnTo>
                  <a:lnTo>
                    <a:pt x="844" y="1000"/>
                  </a:lnTo>
                  <a:lnTo>
                    <a:pt x="835" y="1003"/>
                  </a:lnTo>
                  <a:lnTo>
                    <a:pt x="826" y="1003"/>
                  </a:lnTo>
                  <a:lnTo>
                    <a:pt x="808" y="1003"/>
                  </a:lnTo>
                  <a:lnTo>
                    <a:pt x="799" y="1000"/>
                  </a:lnTo>
                  <a:lnTo>
                    <a:pt x="772" y="1042"/>
                  </a:lnTo>
                  <a:lnTo>
                    <a:pt x="745" y="1042"/>
                  </a:lnTo>
                  <a:lnTo>
                    <a:pt x="745" y="1079"/>
                  </a:lnTo>
                  <a:lnTo>
                    <a:pt x="718" y="1079"/>
                  </a:lnTo>
                  <a:lnTo>
                    <a:pt x="712" y="1094"/>
                  </a:lnTo>
                  <a:lnTo>
                    <a:pt x="745" y="1115"/>
                  </a:lnTo>
                  <a:lnTo>
                    <a:pt x="745" y="1115"/>
                  </a:lnTo>
                  <a:lnTo>
                    <a:pt x="736" y="1127"/>
                  </a:lnTo>
                  <a:lnTo>
                    <a:pt x="727" y="1139"/>
                  </a:lnTo>
                  <a:lnTo>
                    <a:pt x="715" y="1157"/>
                  </a:lnTo>
                  <a:lnTo>
                    <a:pt x="706" y="1178"/>
                  </a:lnTo>
                  <a:lnTo>
                    <a:pt x="703" y="1202"/>
                  </a:lnTo>
                  <a:lnTo>
                    <a:pt x="700" y="1229"/>
                  </a:lnTo>
                  <a:lnTo>
                    <a:pt x="706" y="1262"/>
                  </a:lnTo>
                  <a:lnTo>
                    <a:pt x="724" y="1271"/>
                  </a:lnTo>
                  <a:lnTo>
                    <a:pt x="712" y="1304"/>
                  </a:lnTo>
                  <a:lnTo>
                    <a:pt x="712" y="1304"/>
                  </a:lnTo>
                  <a:lnTo>
                    <a:pt x="721" y="1319"/>
                  </a:lnTo>
                  <a:lnTo>
                    <a:pt x="736" y="1343"/>
                  </a:lnTo>
                  <a:lnTo>
                    <a:pt x="736" y="1352"/>
                  </a:lnTo>
                  <a:lnTo>
                    <a:pt x="736" y="1355"/>
                  </a:lnTo>
                  <a:lnTo>
                    <a:pt x="733" y="1358"/>
                  </a:lnTo>
                  <a:lnTo>
                    <a:pt x="721" y="1355"/>
                  </a:lnTo>
                  <a:lnTo>
                    <a:pt x="697" y="1343"/>
                  </a:lnTo>
                  <a:lnTo>
                    <a:pt x="697" y="1343"/>
                  </a:lnTo>
                  <a:lnTo>
                    <a:pt x="694" y="1340"/>
                  </a:lnTo>
                  <a:lnTo>
                    <a:pt x="685" y="1340"/>
                  </a:lnTo>
                  <a:lnTo>
                    <a:pt x="685" y="1343"/>
                  </a:lnTo>
                  <a:lnTo>
                    <a:pt x="685" y="1349"/>
                  </a:lnTo>
                  <a:lnTo>
                    <a:pt x="691" y="1358"/>
                  </a:lnTo>
                  <a:lnTo>
                    <a:pt x="700" y="1370"/>
                  </a:lnTo>
                  <a:lnTo>
                    <a:pt x="700" y="1370"/>
                  </a:lnTo>
                  <a:lnTo>
                    <a:pt x="712" y="1385"/>
                  </a:lnTo>
                  <a:lnTo>
                    <a:pt x="715" y="1397"/>
                  </a:lnTo>
                  <a:lnTo>
                    <a:pt x="718" y="1409"/>
                  </a:lnTo>
                  <a:lnTo>
                    <a:pt x="718" y="1418"/>
                  </a:lnTo>
                  <a:lnTo>
                    <a:pt x="712" y="1430"/>
                  </a:lnTo>
                  <a:lnTo>
                    <a:pt x="706" y="1436"/>
                  </a:lnTo>
                  <a:lnTo>
                    <a:pt x="706" y="1436"/>
                  </a:lnTo>
                  <a:lnTo>
                    <a:pt x="712" y="1442"/>
                  </a:lnTo>
                  <a:lnTo>
                    <a:pt x="730" y="1454"/>
                  </a:lnTo>
                  <a:lnTo>
                    <a:pt x="745" y="1460"/>
                  </a:lnTo>
                  <a:lnTo>
                    <a:pt x="763" y="1469"/>
                  </a:lnTo>
                  <a:lnTo>
                    <a:pt x="784" y="1472"/>
                  </a:lnTo>
                  <a:lnTo>
                    <a:pt x="808" y="1475"/>
                  </a:lnTo>
                  <a:lnTo>
                    <a:pt x="817" y="1481"/>
                  </a:lnTo>
                  <a:lnTo>
                    <a:pt x="817" y="1481"/>
                  </a:lnTo>
                  <a:lnTo>
                    <a:pt x="820" y="1490"/>
                  </a:lnTo>
                  <a:lnTo>
                    <a:pt x="820" y="1496"/>
                  </a:lnTo>
                  <a:lnTo>
                    <a:pt x="826" y="1502"/>
                  </a:lnTo>
                  <a:lnTo>
                    <a:pt x="832" y="1508"/>
                  </a:lnTo>
                  <a:lnTo>
                    <a:pt x="841" y="1511"/>
                  </a:lnTo>
                  <a:lnTo>
                    <a:pt x="853" y="1511"/>
                  </a:lnTo>
                  <a:lnTo>
                    <a:pt x="868" y="1505"/>
                  </a:lnTo>
                  <a:lnTo>
                    <a:pt x="868" y="1505"/>
                  </a:lnTo>
                  <a:lnTo>
                    <a:pt x="886" y="1502"/>
                  </a:lnTo>
                  <a:lnTo>
                    <a:pt x="901" y="1499"/>
                  </a:lnTo>
                  <a:lnTo>
                    <a:pt x="910" y="1502"/>
                  </a:lnTo>
                  <a:lnTo>
                    <a:pt x="919" y="1505"/>
                  </a:lnTo>
                  <a:lnTo>
                    <a:pt x="925" y="1514"/>
                  </a:lnTo>
                  <a:lnTo>
                    <a:pt x="931" y="1520"/>
                  </a:lnTo>
                  <a:lnTo>
                    <a:pt x="937" y="1538"/>
                  </a:lnTo>
                  <a:lnTo>
                    <a:pt x="958" y="1538"/>
                  </a:lnTo>
                  <a:lnTo>
                    <a:pt x="994" y="1583"/>
                  </a:lnTo>
                  <a:lnTo>
                    <a:pt x="1018" y="1577"/>
                  </a:lnTo>
                  <a:lnTo>
                    <a:pt x="1024" y="1616"/>
                  </a:lnTo>
                  <a:lnTo>
                    <a:pt x="1048" y="1616"/>
                  </a:lnTo>
                  <a:lnTo>
                    <a:pt x="1090" y="1646"/>
                  </a:lnTo>
                  <a:lnTo>
                    <a:pt x="1090" y="1646"/>
                  </a:lnTo>
                  <a:lnTo>
                    <a:pt x="1093" y="1637"/>
                  </a:lnTo>
                  <a:lnTo>
                    <a:pt x="1102" y="1622"/>
                  </a:lnTo>
                  <a:lnTo>
                    <a:pt x="1108" y="1619"/>
                  </a:lnTo>
                  <a:lnTo>
                    <a:pt x="1114" y="1619"/>
                  </a:lnTo>
                  <a:lnTo>
                    <a:pt x="1120" y="1625"/>
                  </a:lnTo>
                  <a:lnTo>
                    <a:pt x="1126" y="1640"/>
                  </a:lnTo>
                  <a:lnTo>
                    <a:pt x="1126" y="1640"/>
                  </a:lnTo>
                  <a:lnTo>
                    <a:pt x="1132" y="1643"/>
                  </a:lnTo>
                  <a:lnTo>
                    <a:pt x="1144" y="1646"/>
                  </a:lnTo>
                  <a:lnTo>
                    <a:pt x="1150" y="1646"/>
                  </a:lnTo>
                  <a:lnTo>
                    <a:pt x="1159" y="1643"/>
                  </a:lnTo>
                  <a:lnTo>
                    <a:pt x="1168" y="1640"/>
                  </a:lnTo>
                  <a:lnTo>
                    <a:pt x="1174" y="1631"/>
                  </a:lnTo>
                  <a:lnTo>
                    <a:pt x="1189" y="1685"/>
                  </a:lnTo>
                  <a:lnTo>
                    <a:pt x="1189" y="1685"/>
                  </a:lnTo>
                  <a:lnTo>
                    <a:pt x="1192" y="1688"/>
                  </a:lnTo>
                  <a:lnTo>
                    <a:pt x="1195" y="1691"/>
                  </a:lnTo>
                  <a:lnTo>
                    <a:pt x="1211" y="1694"/>
                  </a:lnTo>
                  <a:lnTo>
                    <a:pt x="1241" y="1694"/>
                  </a:lnTo>
                  <a:lnTo>
                    <a:pt x="1241" y="1694"/>
                  </a:lnTo>
                  <a:lnTo>
                    <a:pt x="1259" y="1694"/>
                  </a:lnTo>
                  <a:lnTo>
                    <a:pt x="1274" y="1700"/>
                  </a:lnTo>
                  <a:lnTo>
                    <a:pt x="1283" y="1706"/>
                  </a:lnTo>
                  <a:lnTo>
                    <a:pt x="1292" y="1718"/>
                  </a:lnTo>
                  <a:lnTo>
                    <a:pt x="1301" y="1736"/>
                  </a:lnTo>
                  <a:lnTo>
                    <a:pt x="1301" y="1745"/>
                  </a:lnTo>
                  <a:lnTo>
                    <a:pt x="1301" y="1745"/>
                  </a:lnTo>
                  <a:lnTo>
                    <a:pt x="1301" y="1754"/>
                  </a:lnTo>
                  <a:lnTo>
                    <a:pt x="1301" y="1776"/>
                  </a:lnTo>
                  <a:lnTo>
                    <a:pt x="1304" y="1803"/>
                  </a:lnTo>
                  <a:lnTo>
                    <a:pt x="1310" y="1818"/>
                  </a:lnTo>
                  <a:lnTo>
                    <a:pt x="1316" y="1827"/>
                  </a:lnTo>
                  <a:lnTo>
                    <a:pt x="1316" y="1827"/>
                  </a:lnTo>
                  <a:lnTo>
                    <a:pt x="1331" y="1845"/>
                  </a:lnTo>
                  <a:lnTo>
                    <a:pt x="1340" y="1860"/>
                  </a:lnTo>
                  <a:lnTo>
                    <a:pt x="1343" y="1866"/>
                  </a:lnTo>
                  <a:lnTo>
                    <a:pt x="1343" y="1872"/>
                  </a:lnTo>
                  <a:lnTo>
                    <a:pt x="1337" y="1881"/>
                  </a:lnTo>
                  <a:lnTo>
                    <a:pt x="1328" y="1890"/>
                  </a:lnTo>
                  <a:lnTo>
                    <a:pt x="1322" y="1953"/>
                  </a:lnTo>
                  <a:lnTo>
                    <a:pt x="1310" y="1956"/>
                  </a:lnTo>
                  <a:lnTo>
                    <a:pt x="1310" y="1956"/>
                  </a:lnTo>
                  <a:lnTo>
                    <a:pt x="1295" y="1959"/>
                  </a:lnTo>
                  <a:lnTo>
                    <a:pt x="1283" y="1965"/>
                  </a:lnTo>
                  <a:lnTo>
                    <a:pt x="1277" y="1971"/>
                  </a:lnTo>
                  <a:lnTo>
                    <a:pt x="1274" y="1977"/>
                  </a:lnTo>
                  <a:lnTo>
                    <a:pt x="1274" y="1977"/>
                  </a:lnTo>
                  <a:lnTo>
                    <a:pt x="1253" y="2025"/>
                  </a:lnTo>
                  <a:lnTo>
                    <a:pt x="1265" y="2052"/>
                  </a:lnTo>
                  <a:lnTo>
                    <a:pt x="1265" y="2133"/>
                  </a:lnTo>
                  <a:lnTo>
                    <a:pt x="1265" y="2133"/>
                  </a:lnTo>
                  <a:lnTo>
                    <a:pt x="1274" y="2136"/>
                  </a:lnTo>
                  <a:lnTo>
                    <a:pt x="1280" y="2142"/>
                  </a:lnTo>
                  <a:lnTo>
                    <a:pt x="1289" y="2151"/>
                  </a:lnTo>
                  <a:lnTo>
                    <a:pt x="1295" y="2160"/>
                  </a:lnTo>
                  <a:lnTo>
                    <a:pt x="1298" y="2175"/>
                  </a:lnTo>
                  <a:lnTo>
                    <a:pt x="1298" y="2193"/>
                  </a:lnTo>
                  <a:lnTo>
                    <a:pt x="1292" y="2214"/>
                  </a:lnTo>
                  <a:lnTo>
                    <a:pt x="1292" y="2214"/>
                  </a:lnTo>
                  <a:lnTo>
                    <a:pt x="1298" y="2217"/>
                  </a:lnTo>
                  <a:lnTo>
                    <a:pt x="1304" y="2223"/>
                  </a:lnTo>
                  <a:lnTo>
                    <a:pt x="1307" y="2229"/>
                  </a:lnTo>
                  <a:lnTo>
                    <a:pt x="1313" y="2238"/>
                  </a:lnTo>
                  <a:lnTo>
                    <a:pt x="1313" y="2247"/>
                  </a:lnTo>
                  <a:lnTo>
                    <a:pt x="1307" y="2259"/>
                  </a:lnTo>
                  <a:lnTo>
                    <a:pt x="1298" y="2274"/>
                  </a:lnTo>
                  <a:lnTo>
                    <a:pt x="1298" y="2274"/>
                  </a:lnTo>
                  <a:lnTo>
                    <a:pt x="1259" y="2313"/>
                  </a:lnTo>
                  <a:lnTo>
                    <a:pt x="1247" y="2322"/>
                  </a:lnTo>
                  <a:lnTo>
                    <a:pt x="1156" y="2325"/>
                  </a:lnTo>
                  <a:lnTo>
                    <a:pt x="1156" y="2325"/>
                  </a:lnTo>
                  <a:lnTo>
                    <a:pt x="1153" y="2319"/>
                  </a:lnTo>
                  <a:lnTo>
                    <a:pt x="1141" y="2310"/>
                  </a:lnTo>
                  <a:lnTo>
                    <a:pt x="1135" y="2307"/>
                  </a:lnTo>
                  <a:lnTo>
                    <a:pt x="1126" y="2307"/>
                  </a:lnTo>
                  <a:lnTo>
                    <a:pt x="1120" y="2307"/>
                  </a:lnTo>
                  <a:lnTo>
                    <a:pt x="1111" y="2313"/>
                  </a:lnTo>
                  <a:lnTo>
                    <a:pt x="1078" y="2316"/>
                  </a:lnTo>
                  <a:lnTo>
                    <a:pt x="1078" y="2316"/>
                  </a:lnTo>
                  <a:lnTo>
                    <a:pt x="1072" y="2328"/>
                  </a:lnTo>
                  <a:lnTo>
                    <a:pt x="1063" y="2337"/>
                  </a:lnTo>
                  <a:lnTo>
                    <a:pt x="1054" y="2346"/>
                  </a:lnTo>
                  <a:lnTo>
                    <a:pt x="1045" y="2352"/>
                  </a:lnTo>
                  <a:lnTo>
                    <a:pt x="1033" y="2352"/>
                  </a:lnTo>
                  <a:lnTo>
                    <a:pt x="1027" y="2349"/>
                  </a:lnTo>
                  <a:lnTo>
                    <a:pt x="1021" y="2346"/>
                  </a:lnTo>
                  <a:lnTo>
                    <a:pt x="1012" y="2328"/>
                  </a:lnTo>
                  <a:lnTo>
                    <a:pt x="988" y="2343"/>
                  </a:lnTo>
                  <a:lnTo>
                    <a:pt x="937" y="2316"/>
                  </a:lnTo>
                  <a:lnTo>
                    <a:pt x="937" y="2316"/>
                  </a:lnTo>
                  <a:lnTo>
                    <a:pt x="934" y="2319"/>
                  </a:lnTo>
                  <a:lnTo>
                    <a:pt x="928" y="2322"/>
                  </a:lnTo>
                  <a:lnTo>
                    <a:pt x="925" y="2328"/>
                  </a:lnTo>
                  <a:lnTo>
                    <a:pt x="925" y="2331"/>
                  </a:lnTo>
                  <a:lnTo>
                    <a:pt x="928" y="2337"/>
                  </a:lnTo>
                  <a:lnTo>
                    <a:pt x="937" y="2343"/>
                  </a:lnTo>
                  <a:lnTo>
                    <a:pt x="937" y="2343"/>
                  </a:lnTo>
                  <a:lnTo>
                    <a:pt x="934" y="2349"/>
                  </a:lnTo>
                  <a:lnTo>
                    <a:pt x="931" y="2355"/>
                  </a:lnTo>
                  <a:lnTo>
                    <a:pt x="925" y="2358"/>
                  </a:lnTo>
                  <a:lnTo>
                    <a:pt x="916" y="2358"/>
                  </a:lnTo>
                  <a:lnTo>
                    <a:pt x="907" y="2358"/>
                  </a:lnTo>
                  <a:lnTo>
                    <a:pt x="895" y="2352"/>
                  </a:lnTo>
                  <a:lnTo>
                    <a:pt x="895" y="2352"/>
                  </a:lnTo>
                  <a:lnTo>
                    <a:pt x="898" y="2361"/>
                  </a:lnTo>
                  <a:lnTo>
                    <a:pt x="904" y="2370"/>
                  </a:lnTo>
                  <a:lnTo>
                    <a:pt x="913" y="2382"/>
                  </a:lnTo>
                  <a:lnTo>
                    <a:pt x="913" y="2382"/>
                  </a:lnTo>
                  <a:lnTo>
                    <a:pt x="919" y="2388"/>
                  </a:lnTo>
                  <a:lnTo>
                    <a:pt x="922" y="2397"/>
                  </a:lnTo>
                  <a:lnTo>
                    <a:pt x="928" y="2415"/>
                  </a:lnTo>
                  <a:lnTo>
                    <a:pt x="931" y="2439"/>
                  </a:lnTo>
                  <a:lnTo>
                    <a:pt x="931" y="2439"/>
                  </a:lnTo>
                  <a:lnTo>
                    <a:pt x="952" y="2451"/>
                  </a:lnTo>
                  <a:lnTo>
                    <a:pt x="970" y="2460"/>
                  </a:lnTo>
                  <a:lnTo>
                    <a:pt x="988" y="2463"/>
                  </a:lnTo>
                  <a:lnTo>
                    <a:pt x="988" y="2463"/>
                  </a:lnTo>
                  <a:lnTo>
                    <a:pt x="991" y="2466"/>
                  </a:lnTo>
                  <a:lnTo>
                    <a:pt x="994" y="2469"/>
                  </a:lnTo>
                  <a:lnTo>
                    <a:pt x="994" y="2475"/>
                  </a:lnTo>
                  <a:lnTo>
                    <a:pt x="994" y="2484"/>
                  </a:lnTo>
                  <a:lnTo>
                    <a:pt x="991" y="2491"/>
                  </a:lnTo>
                  <a:lnTo>
                    <a:pt x="985" y="2497"/>
                  </a:lnTo>
                  <a:lnTo>
                    <a:pt x="976" y="2503"/>
                  </a:lnTo>
                  <a:lnTo>
                    <a:pt x="967" y="2506"/>
                  </a:lnTo>
                  <a:lnTo>
                    <a:pt x="967" y="2506"/>
                  </a:lnTo>
                  <a:lnTo>
                    <a:pt x="922" y="2515"/>
                  </a:lnTo>
                  <a:lnTo>
                    <a:pt x="904" y="2518"/>
                  </a:lnTo>
                  <a:lnTo>
                    <a:pt x="892" y="2527"/>
                  </a:lnTo>
                  <a:lnTo>
                    <a:pt x="892" y="2527"/>
                  </a:lnTo>
                  <a:lnTo>
                    <a:pt x="886" y="2524"/>
                  </a:lnTo>
                  <a:lnTo>
                    <a:pt x="874" y="2515"/>
                  </a:lnTo>
                  <a:lnTo>
                    <a:pt x="868" y="2515"/>
                  </a:lnTo>
                  <a:lnTo>
                    <a:pt x="862" y="2515"/>
                  </a:lnTo>
                  <a:lnTo>
                    <a:pt x="853" y="2521"/>
                  </a:lnTo>
                  <a:lnTo>
                    <a:pt x="847" y="2533"/>
                  </a:lnTo>
                  <a:lnTo>
                    <a:pt x="847" y="2533"/>
                  </a:lnTo>
                  <a:lnTo>
                    <a:pt x="844" y="2539"/>
                  </a:lnTo>
                  <a:lnTo>
                    <a:pt x="838" y="2542"/>
                  </a:lnTo>
                  <a:lnTo>
                    <a:pt x="826" y="2545"/>
                  </a:lnTo>
                  <a:lnTo>
                    <a:pt x="811" y="2542"/>
                  </a:lnTo>
                  <a:lnTo>
                    <a:pt x="796" y="2539"/>
                  </a:lnTo>
                  <a:lnTo>
                    <a:pt x="766" y="2524"/>
                  </a:lnTo>
                  <a:lnTo>
                    <a:pt x="754" y="2518"/>
                  </a:lnTo>
                  <a:lnTo>
                    <a:pt x="754" y="2518"/>
                  </a:lnTo>
                  <a:lnTo>
                    <a:pt x="751" y="2518"/>
                  </a:lnTo>
                  <a:lnTo>
                    <a:pt x="742" y="2521"/>
                  </a:lnTo>
                  <a:lnTo>
                    <a:pt x="730" y="2530"/>
                  </a:lnTo>
                  <a:lnTo>
                    <a:pt x="715" y="2548"/>
                  </a:lnTo>
                  <a:lnTo>
                    <a:pt x="715" y="2548"/>
                  </a:lnTo>
                  <a:lnTo>
                    <a:pt x="709" y="2557"/>
                  </a:lnTo>
                  <a:lnTo>
                    <a:pt x="703" y="2563"/>
                  </a:lnTo>
                  <a:lnTo>
                    <a:pt x="697" y="2563"/>
                  </a:lnTo>
                  <a:lnTo>
                    <a:pt x="694" y="2557"/>
                  </a:lnTo>
                  <a:lnTo>
                    <a:pt x="688" y="2542"/>
                  </a:lnTo>
                  <a:lnTo>
                    <a:pt x="685" y="2518"/>
                  </a:lnTo>
                  <a:lnTo>
                    <a:pt x="649" y="2521"/>
                  </a:lnTo>
                  <a:lnTo>
                    <a:pt x="649" y="2481"/>
                  </a:lnTo>
                  <a:lnTo>
                    <a:pt x="649" y="2481"/>
                  </a:lnTo>
                  <a:lnTo>
                    <a:pt x="634" y="2469"/>
                  </a:lnTo>
                  <a:lnTo>
                    <a:pt x="613" y="2457"/>
                  </a:lnTo>
                  <a:lnTo>
                    <a:pt x="589" y="2445"/>
                  </a:lnTo>
                  <a:lnTo>
                    <a:pt x="562" y="2439"/>
                  </a:lnTo>
                  <a:lnTo>
                    <a:pt x="535" y="2433"/>
                  </a:lnTo>
                  <a:lnTo>
                    <a:pt x="523" y="2436"/>
                  </a:lnTo>
                  <a:lnTo>
                    <a:pt x="511" y="2439"/>
                  </a:lnTo>
                  <a:lnTo>
                    <a:pt x="496" y="2445"/>
                  </a:lnTo>
                  <a:lnTo>
                    <a:pt x="487" y="2454"/>
                  </a:lnTo>
                  <a:lnTo>
                    <a:pt x="487" y="2454"/>
                  </a:lnTo>
                  <a:lnTo>
                    <a:pt x="481" y="2457"/>
                  </a:lnTo>
                  <a:lnTo>
                    <a:pt x="472" y="2457"/>
                  </a:lnTo>
                  <a:lnTo>
                    <a:pt x="457" y="2454"/>
                  </a:lnTo>
                  <a:lnTo>
                    <a:pt x="448" y="2451"/>
                  </a:lnTo>
                  <a:lnTo>
                    <a:pt x="439" y="2445"/>
                  </a:lnTo>
                  <a:lnTo>
                    <a:pt x="439" y="2445"/>
                  </a:lnTo>
                  <a:lnTo>
                    <a:pt x="436" y="2451"/>
                  </a:lnTo>
                  <a:lnTo>
                    <a:pt x="433" y="2469"/>
                  </a:lnTo>
                  <a:lnTo>
                    <a:pt x="430" y="2478"/>
                  </a:lnTo>
                  <a:lnTo>
                    <a:pt x="424" y="2484"/>
                  </a:lnTo>
                  <a:lnTo>
                    <a:pt x="418" y="2491"/>
                  </a:lnTo>
                  <a:lnTo>
                    <a:pt x="409" y="2494"/>
                  </a:lnTo>
                  <a:lnTo>
                    <a:pt x="409" y="2494"/>
                  </a:lnTo>
                  <a:lnTo>
                    <a:pt x="403" y="2494"/>
                  </a:lnTo>
                  <a:lnTo>
                    <a:pt x="400" y="2494"/>
                  </a:lnTo>
                  <a:lnTo>
                    <a:pt x="397" y="2500"/>
                  </a:lnTo>
                  <a:lnTo>
                    <a:pt x="400" y="2509"/>
                  </a:lnTo>
                  <a:lnTo>
                    <a:pt x="409" y="2527"/>
                  </a:lnTo>
                  <a:lnTo>
                    <a:pt x="427" y="2551"/>
                  </a:lnTo>
                  <a:lnTo>
                    <a:pt x="454" y="2587"/>
                  </a:lnTo>
                  <a:lnTo>
                    <a:pt x="454" y="2587"/>
                  </a:lnTo>
                  <a:lnTo>
                    <a:pt x="454" y="2593"/>
                  </a:lnTo>
                  <a:lnTo>
                    <a:pt x="451" y="2608"/>
                  </a:lnTo>
                  <a:lnTo>
                    <a:pt x="445" y="2617"/>
                  </a:lnTo>
                  <a:lnTo>
                    <a:pt x="436" y="2629"/>
                  </a:lnTo>
                  <a:lnTo>
                    <a:pt x="421" y="2644"/>
                  </a:lnTo>
                  <a:lnTo>
                    <a:pt x="400" y="2656"/>
                  </a:lnTo>
                  <a:lnTo>
                    <a:pt x="397" y="2698"/>
                  </a:lnTo>
                  <a:lnTo>
                    <a:pt x="397" y="2698"/>
                  </a:lnTo>
                  <a:lnTo>
                    <a:pt x="385" y="2701"/>
                  </a:lnTo>
                  <a:lnTo>
                    <a:pt x="363" y="2704"/>
                  </a:lnTo>
                  <a:lnTo>
                    <a:pt x="351" y="2707"/>
                  </a:lnTo>
                  <a:lnTo>
                    <a:pt x="345" y="2716"/>
                  </a:lnTo>
                  <a:lnTo>
                    <a:pt x="345" y="2719"/>
                  </a:lnTo>
                  <a:lnTo>
                    <a:pt x="348" y="2722"/>
                  </a:lnTo>
                  <a:lnTo>
                    <a:pt x="357" y="2734"/>
                  </a:lnTo>
                  <a:lnTo>
                    <a:pt x="360" y="2761"/>
                  </a:lnTo>
                  <a:lnTo>
                    <a:pt x="360" y="2761"/>
                  </a:lnTo>
                  <a:lnTo>
                    <a:pt x="369" y="2764"/>
                  </a:lnTo>
                  <a:lnTo>
                    <a:pt x="397" y="2770"/>
                  </a:lnTo>
                  <a:lnTo>
                    <a:pt x="412" y="2773"/>
                  </a:lnTo>
                  <a:lnTo>
                    <a:pt x="427" y="2782"/>
                  </a:lnTo>
                  <a:lnTo>
                    <a:pt x="439" y="2791"/>
                  </a:lnTo>
                  <a:lnTo>
                    <a:pt x="448" y="2803"/>
                  </a:lnTo>
                  <a:lnTo>
                    <a:pt x="448" y="2803"/>
                  </a:lnTo>
                  <a:lnTo>
                    <a:pt x="457" y="2815"/>
                  </a:lnTo>
                  <a:lnTo>
                    <a:pt x="466" y="2824"/>
                  </a:lnTo>
                  <a:lnTo>
                    <a:pt x="484" y="2839"/>
                  </a:lnTo>
                  <a:lnTo>
                    <a:pt x="499" y="2845"/>
                  </a:lnTo>
                  <a:lnTo>
                    <a:pt x="505" y="2845"/>
                  </a:lnTo>
                  <a:lnTo>
                    <a:pt x="505" y="2845"/>
                  </a:lnTo>
                  <a:lnTo>
                    <a:pt x="508" y="2857"/>
                  </a:lnTo>
                  <a:lnTo>
                    <a:pt x="505" y="2875"/>
                  </a:lnTo>
                  <a:lnTo>
                    <a:pt x="505" y="2884"/>
                  </a:lnTo>
                  <a:lnTo>
                    <a:pt x="499" y="2893"/>
                  </a:lnTo>
                  <a:lnTo>
                    <a:pt x="490" y="2896"/>
                  </a:lnTo>
                  <a:lnTo>
                    <a:pt x="478" y="2893"/>
                  </a:lnTo>
                  <a:lnTo>
                    <a:pt x="478" y="2893"/>
                  </a:lnTo>
                  <a:lnTo>
                    <a:pt x="451" y="2881"/>
                  </a:lnTo>
                  <a:lnTo>
                    <a:pt x="433" y="2878"/>
                  </a:lnTo>
                  <a:lnTo>
                    <a:pt x="427" y="2881"/>
                  </a:lnTo>
                  <a:lnTo>
                    <a:pt x="424" y="2884"/>
                  </a:lnTo>
                  <a:lnTo>
                    <a:pt x="421" y="2893"/>
                  </a:lnTo>
                  <a:lnTo>
                    <a:pt x="418" y="2902"/>
                  </a:lnTo>
                  <a:lnTo>
                    <a:pt x="469" y="2914"/>
                  </a:lnTo>
                  <a:lnTo>
                    <a:pt x="469" y="2965"/>
                  </a:lnTo>
                  <a:lnTo>
                    <a:pt x="469" y="2965"/>
                  </a:lnTo>
                  <a:lnTo>
                    <a:pt x="469" y="2965"/>
                  </a:lnTo>
                  <a:lnTo>
                    <a:pt x="463" y="2968"/>
                  </a:lnTo>
                  <a:lnTo>
                    <a:pt x="451" y="2971"/>
                  </a:lnTo>
                  <a:lnTo>
                    <a:pt x="427" y="2971"/>
                  </a:lnTo>
                  <a:lnTo>
                    <a:pt x="427" y="2971"/>
                  </a:lnTo>
                  <a:lnTo>
                    <a:pt x="424" y="2974"/>
                  </a:lnTo>
                  <a:lnTo>
                    <a:pt x="421" y="2977"/>
                  </a:lnTo>
                  <a:lnTo>
                    <a:pt x="418" y="2992"/>
                  </a:lnTo>
                  <a:lnTo>
                    <a:pt x="415" y="3016"/>
                  </a:lnTo>
                  <a:lnTo>
                    <a:pt x="415" y="3016"/>
                  </a:lnTo>
                  <a:lnTo>
                    <a:pt x="415" y="3031"/>
                  </a:lnTo>
                  <a:lnTo>
                    <a:pt x="412" y="3046"/>
                  </a:lnTo>
                  <a:lnTo>
                    <a:pt x="403" y="3070"/>
                  </a:lnTo>
                  <a:lnTo>
                    <a:pt x="394" y="3085"/>
                  </a:lnTo>
                  <a:lnTo>
                    <a:pt x="391" y="3091"/>
                  </a:lnTo>
                  <a:lnTo>
                    <a:pt x="430" y="3103"/>
                  </a:lnTo>
                  <a:lnTo>
                    <a:pt x="415" y="3166"/>
                  </a:lnTo>
                  <a:lnTo>
                    <a:pt x="415" y="3166"/>
                  </a:lnTo>
                  <a:lnTo>
                    <a:pt x="430" y="3178"/>
                  </a:lnTo>
                  <a:lnTo>
                    <a:pt x="442" y="3190"/>
                  </a:lnTo>
                  <a:lnTo>
                    <a:pt x="457" y="3205"/>
                  </a:lnTo>
                  <a:lnTo>
                    <a:pt x="466" y="3221"/>
                  </a:lnTo>
                  <a:lnTo>
                    <a:pt x="469" y="3230"/>
                  </a:lnTo>
                  <a:lnTo>
                    <a:pt x="469" y="3239"/>
                  </a:lnTo>
                  <a:lnTo>
                    <a:pt x="469" y="3248"/>
                  </a:lnTo>
                  <a:lnTo>
                    <a:pt x="463" y="3254"/>
                  </a:lnTo>
                  <a:lnTo>
                    <a:pt x="457" y="3263"/>
                  </a:lnTo>
                  <a:lnTo>
                    <a:pt x="448" y="3269"/>
                  </a:lnTo>
                  <a:lnTo>
                    <a:pt x="448" y="3269"/>
                  </a:lnTo>
                  <a:lnTo>
                    <a:pt x="448" y="3278"/>
                  </a:lnTo>
                  <a:lnTo>
                    <a:pt x="445" y="3296"/>
                  </a:lnTo>
                  <a:lnTo>
                    <a:pt x="445" y="3302"/>
                  </a:lnTo>
                  <a:lnTo>
                    <a:pt x="439" y="3305"/>
                  </a:lnTo>
                  <a:lnTo>
                    <a:pt x="433" y="3302"/>
                  </a:lnTo>
                  <a:lnTo>
                    <a:pt x="424" y="3293"/>
                  </a:lnTo>
                  <a:lnTo>
                    <a:pt x="400" y="3290"/>
                  </a:lnTo>
                  <a:lnTo>
                    <a:pt x="400" y="3290"/>
                  </a:lnTo>
                  <a:lnTo>
                    <a:pt x="403" y="3278"/>
                  </a:lnTo>
                  <a:lnTo>
                    <a:pt x="403" y="3269"/>
                  </a:lnTo>
                  <a:lnTo>
                    <a:pt x="406" y="3257"/>
                  </a:lnTo>
                  <a:lnTo>
                    <a:pt x="403" y="3251"/>
                  </a:lnTo>
                  <a:lnTo>
                    <a:pt x="400" y="3248"/>
                  </a:lnTo>
                  <a:lnTo>
                    <a:pt x="397" y="3245"/>
                  </a:lnTo>
                  <a:lnTo>
                    <a:pt x="385" y="3248"/>
                  </a:lnTo>
                  <a:lnTo>
                    <a:pt x="363" y="3260"/>
                  </a:lnTo>
                  <a:lnTo>
                    <a:pt x="327" y="3251"/>
                  </a:lnTo>
                  <a:lnTo>
                    <a:pt x="303" y="3287"/>
                  </a:lnTo>
                  <a:lnTo>
                    <a:pt x="303" y="3287"/>
                  </a:lnTo>
                  <a:lnTo>
                    <a:pt x="291" y="3275"/>
                  </a:lnTo>
                  <a:lnTo>
                    <a:pt x="276" y="3263"/>
                  </a:lnTo>
                  <a:lnTo>
                    <a:pt x="261" y="3254"/>
                  </a:lnTo>
                  <a:lnTo>
                    <a:pt x="243" y="3245"/>
                  </a:lnTo>
                  <a:lnTo>
                    <a:pt x="234" y="3242"/>
                  </a:lnTo>
                  <a:lnTo>
                    <a:pt x="222" y="3242"/>
                  </a:lnTo>
                  <a:lnTo>
                    <a:pt x="213" y="3245"/>
                  </a:lnTo>
                  <a:lnTo>
                    <a:pt x="204" y="3251"/>
                  </a:lnTo>
                  <a:lnTo>
                    <a:pt x="195" y="3257"/>
                  </a:lnTo>
                  <a:lnTo>
                    <a:pt x="186" y="3269"/>
                  </a:lnTo>
                  <a:lnTo>
                    <a:pt x="186" y="3269"/>
                  </a:lnTo>
                  <a:lnTo>
                    <a:pt x="159" y="3311"/>
                  </a:lnTo>
                  <a:lnTo>
                    <a:pt x="144" y="3344"/>
                  </a:lnTo>
                  <a:lnTo>
                    <a:pt x="141" y="3365"/>
                  </a:lnTo>
                  <a:lnTo>
                    <a:pt x="141" y="3371"/>
                  </a:lnTo>
                  <a:lnTo>
                    <a:pt x="96" y="3371"/>
                  </a:lnTo>
                  <a:lnTo>
                    <a:pt x="108" y="3392"/>
                  </a:lnTo>
                  <a:lnTo>
                    <a:pt x="99" y="3425"/>
                  </a:lnTo>
                  <a:lnTo>
                    <a:pt x="147" y="3464"/>
                  </a:lnTo>
                  <a:lnTo>
                    <a:pt x="147" y="3464"/>
                  </a:lnTo>
                  <a:lnTo>
                    <a:pt x="165" y="3458"/>
                  </a:lnTo>
                  <a:lnTo>
                    <a:pt x="177" y="3455"/>
                  </a:lnTo>
                  <a:lnTo>
                    <a:pt x="192" y="3455"/>
                  </a:lnTo>
                  <a:lnTo>
                    <a:pt x="204" y="3458"/>
                  </a:lnTo>
                  <a:lnTo>
                    <a:pt x="207" y="3458"/>
                  </a:lnTo>
                  <a:lnTo>
                    <a:pt x="207" y="3464"/>
                  </a:lnTo>
                  <a:lnTo>
                    <a:pt x="204" y="3470"/>
                  </a:lnTo>
                  <a:lnTo>
                    <a:pt x="201" y="3476"/>
                  </a:lnTo>
                  <a:lnTo>
                    <a:pt x="180" y="3497"/>
                  </a:lnTo>
                  <a:lnTo>
                    <a:pt x="201" y="3527"/>
                  </a:lnTo>
                  <a:lnTo>
                    <a:pt x="180" y="3557"/>
                  </a:lnTo>
                  <a:lnTo>
                    <a:pt x="180" y="3590"/>
                  </a:lnTo>
                  <a:lnTo>
                    <a:pt x="180" y="3590"/>
                  </a:lnTo>
                  <a:lnTo>
                    <a:pt x="162" y="3599"/>
                  </a:lnTo>
                  <a:lnTo>
                    <a:pt x="144" y="3605"/>
                  </a:lnTo>
                  <a:lnTo>
                    <a:pt x="120" y="3611"/>
                  </a:lnTo>
                  <a:lnTo>
                    <a:pt x="102" y="3638"/>
                  </a:lnTo>
                  <a:lnTo>
                    <a:pt x="69" y="3638"/>
                  </a:lnTo>
                  <a:lnTo>
                    <a:pt x="42" y="3656"/>
                  </a:lnTo>
                  <a:lnTo>
                    <a:pt x="42" y="3656"/>
                  </a:lnTo>
                  <a:lnTo>
                    <a:pt x="33" y="3650"/>
                  </a:lnTo>
                  <a:lnTo>
                    <a:pt x="15" y="3641"/>
                  </a:lnTo>
                  <a:lnTo>
                    <a:pt x="6" y="3638"/>
                  </a:lnTo>
                  <a:lnTo>
                    <a:pt x="0" y="3641"/>
                  </a:lnTo>
                  <a:lnTo>
                    <a:pt x="0" y="3650"/>
                  </a:lnTo>
                  <a:lnTo>
                    <a:pt x="3" y="3668"/>
                  </a:lnTo>
                  <a:lnTo>
                    <a:pt x="15" y="3692"/>
                  </a:lnTo>
                  <a:lnTo>
                    <a:pt x="15" y="3692"/>
                  </a:lnTo>
                  <a:lnTo>
                    <a:pt x="21" y="3722"/>
                  </a:lnTo>
                  <a:lnTo>
                    <a:pt x="30" y="3743"/>
                  </a:lnTo>
                  <a:lnTo>
                    <a:pt x="33" y="3749"/>
                  </a:lnTo>
                  <a:lnTo>
                    <a:pt x="39" y="3752"/>
                  </a:lnTo>
                  <a:lnTo>
                    <a:pt x="39" y="3752"/>
                  </a:lnTo>
                  <a:lnTo>
                    <a:pt x="48" y="3752"/>
                  </a:lnTo>
                  <a:lnTo>
                    <a:pt x="57" y="3746"/>
                  </a:lnTo>
                  <a:lnTo>
                    <a:pt x="69" y="3740"/>
                  </a:lnTo>
                  <a:lnTo>
                    <a:pt x="102" y="3707"/>
                  </a:lnTo>
                  <a:lnTo>
                    <a:pt x="141" y="3725"/>
                  </a:lnTo>
                  <a:lnTo>
                    <a:pt x="141" y="3689"/>
                  </a:lnTo>
                  <a:lnTo>
                    <a:pt x="219" y="3677"/>
                  </a:lnTo>
                  <a:lnTo>
                    <a:pt x="249" y="3647"/>
                  </a:lnTo>
                  <a:lnTo>
                    <a:pt x="261" y="3665"/>
                  </a:lnTo>
                  <a:lnTo>
                    <a:pt x="249" y="3722"/>
                  </a:lnTo>
                  <a:lnTo>
                    <a:pt x="267" y="3731"/>
                  </a:lnTo>
                  <a:lnTo>
                    <a:pt x="333" y="3758"/>
                  </a:lnTo>
                  <a:lnTo>
                    <a:pt x="394" y="3788"/>
                  </a:lnTo>
                  <a:lnTo>
                    <a:pt x="409" y="3779"/>
                  </a:lnTo>
                  <a:lnTo>
                    <a:pt x="415" y="3758"/>
                  </a:lnTo>
                  <a:lnTo>
                    <a:pt x="439" y="3755"/>
                  </a:lnTo>
                  <a:lnTo>
                    <a:pt x="487" y="3761"/>
                  </a:lnTo>
                  <a:lnTo>
                    <a:pt x="532" y="3710"/>
                  </a:lnTo>
                  <a:lnTo>
                    <a:pt x="550" y="3716"/>
                  </a:lnTo>
                  <a:lnTo>
                    <a:pt x="565" y="3728"/>
                  </a:lnTo>
                  <a:lnTo>
                    <a:pt x="652" y="3725"/>
                  </a:lnTo>
                  <a:lnTo>
                    <a:pt x="652" y="3725"/>
                  </a:lnTo>
                  <a:lnTo>
                    <a:pt x="658" y="3725"/>
                  </a:lnTo>
                  <a:lnTo>
                    <a:pt x="661" y="3728"/>
                  </a:lnTo>
                  <a:lnTo>
                    <a:pt x="667" y="3734"/>
                  </a:lnTo>
                  <a:lnTo>
                    <a:pt x="670" y="3743"/>
                  </a:lnTo>
                  <a:lnTo>
                    <a:pt x="673" y="3758"/>
                  </a:lnTo>
                  <a:lnTo>
                    <a:pt x="670" y="3779"/>
                  </a:lnTo>
                  <a:lnTo>
                    <a:pt x="667" y="3803"/>
                  </a:lnTo>
                  <a:lnTo>
                    <a:pt x="667" y="3803"/>
                  </a:lnTo>
                  <a:lnTo>
                    <a:pt x="661" y="3827"/>
                  </a:lnTo>
                  <a:lnTo>
                    <a:pt x="661" y="3845"/>
                  </a:lnTo>
                  <a:lnTo>
                    <a:pt x="664" y="3854"/>
                  </a:lnTo>
                  <a:lnTo>
                    <a:pt x="670" y="3857"/>
                  </a:lnTo>
                  <a:lnTo>
                    <a:pt x="676" y="3857"/>
                  </a:lnTo>
                  <a:lnTo>
                    <a:pt x="682" y="3854"/>
                  </a:lnTo>
                  <a:lnTo>
                    <a:pt x="688" y="3851"/>
                  </a:lnTo>
                  <a:lnTo>
                    <a:pt x="763" y="3881"/>
                  </a:lnTo>
                  <a:lnTo>
                    <a:pt x="775" y="3869"/>
                  </a:lnTo>
                  <a:lnTo>
                    <a:pt x="787" y="3827"/>
                  </a:lnTo>
                  <a:lnTo>
                    <a:pt x="787" y="3827"/>
                  </a:lnTo>
                  <a:lnTo>
                    <a:pt x="790" y="3824"/>
                  </a:lnTo>
                  <a:lnTo>
                    <a:pt x="796" y="3821"/>
                  </a:lnTo>
                  <a:lnTo>
                    <a:pt x="802" y="3821"/>
                  </a:lnTo>
                  <a:lnTo>
                    <a:pt x="805" y="3824"/>
                  </a:lnTo>
                  <a:lnTo>
                    <a:pt x="811" y="3830"/>
                  </a:lnTo>
                  <a:lnTo>
                    <a:pt x="814" y="3845"/>
                  </a:lnTo>
                  <a:lnTo>
                    <a:pt x="814" y="3866"/>
                  </a:lnTo>
                  <a:lnTo>
                    <a:pt x="823" y="3887"/>
                  </a:lnTo>
                  <a:lnTo>
                    <a:pt x="850" y="3881"/>
                  </a:lnTo>
                  <a:lnTo>
                    <a:pt x="853" y="3905"/>
                  </a:lnTo>
                  <a:lnTo>
                    <a:pt x="904" y="3887"/>
                  </a:lnTo>
                  <a:lnTo>
                    <a:pt x="904" y="3887"/>
                  </a:lnTo>
                  <a:lnTo>
                    <a:pt x="910" y="3884"/>
                  </a:lnTo>
                  <a:lnTo>
                    <a:pt x="919" y="3881"/>
                  </a:lnTo>
                  <a:lnTo>
                    <a:pt x="928" y="3884"/>
                  </a:lnTo>
                  <a:lnTo>
                    <a:pt x="937" y="3890"/>
                  </a:lnTo>
                  <a:lnTo>
                    <a:pt x="946" y="3899"/>
                  </a:lnTo>
                  <a:lnTo>
                    <a:pt x="955" y="3914"/>
                  </a:lnTo>
                  <a:lnTo>
                    <a:pt x="979" y="3945"/>
                  </a:lnTo>
                  <a:lnTo>
                    <a:pt x="1081" y="4026"/>
                  </a:lnTo>
                  <a:lnTo>
                    <a:pt x="1102" y="4014"/>
                  </a:lnTo>
                  <a:lnTo>
                    <a:pt x="1102" y="3984"/>
                  </a:lnTo>
                  <a:lnTo>
                    <a:pt x="1150" y="3981"/>
                  </a:lnTo>
                  <a:lnTo>
                    <a:pt x="1171" y="3966"/>
                  </a:lnTo>
                  <a:lnTo>
                    <a:pt x="1183" y="3957"/>
                  </a:lnTo>
                  <a:lnTo>
                    <a:pt x="1183" y="3945"/>
                  </a:lnTo>
                  <a:lnTo>
                    <a:pt x="1247" y="3966"/>
                  </a:lnTo>
                  <a:lnTo>
                    <a:pt x="1250" y="3942"/>
                  </a:lnTo>
                  <a:lnTo>
                    <a:pt x="1274" y="3957"/>
                  </a:lnTo>
                  <a:lnTo>
                    <a:pt x="1295" y="3933"/>
                  </a:lnTo>
                  <a:lnTo>
                    <a:pt x="1313" y="3939"/>
                  </a:lnTo>
                  <a:lnTo>
                    <a:pt x="1316" y="3957"/>
                  </a:lnTo>
                  <a:lnTo>
                    <a:pt x="1319" y="3966"/>
                  </a:lnTo>
                  <a:lnTo>
                    <a:pt x="1337" y="3966"/>
                  </a:lnTo>
                  <a:lnTo>
                    <a:pt x="1343" y="3996"/>
                  </a:lnTo>
                  <a:lnTo>
                    <a:pt x="1400" y="4038"/>
                  </a:lnTo>
                  <a:lnTo>
                    <a:pt x="1433" y="4038"/>
                  </a:lnTo>
                  <a:lnTo>
                    <a:pt x="1454" y="4065"/>
                  </a:lnTo>
                  <a:lnTo>
                    <a:pt x="1466" y="4077"/>
                  </a:lnTo>
                  <a:lnTo>
                    <a:pt x="1505" y="4077"/>
                  </a:lnTo>
                  <a:lnTo>
                    <a:pt x="1520" y="4104"/>
                  </a:lnTo>
                  <a:lnTo>
                    <a:pt x="1574" y="4104"/>
                  </a:lnTo>
                  <a:lnTo>
                    <a:pt x="1583" y="4134"/>
                  </a:lnTo>
                  <a:lnTo>
                    <a:pt x="1601" y="4143"/>
                  </a:lnTo>
                  <a:lnTo>
                    <a:pt x="1634" y="4143"/>
                  </a:lnTo>
                  <a:lnTo>
                    <a:pt x="1646" y="4173"/>
                  </a:lnTo>
                  <a:lnTo>
                    <a:pt x="1685" y="4191"/>
                  </a:lnTo>
                  <a:lnTo>
                    <a:pt x="1685" y="4236"/>
                  </a:lnTo>
                  <a:lnTo>
                    <a:pt x="1700" y="4251"/>
                  </a:lnTo>
                  <a:lnTo>
                    <a:pt x="1733" y="4236"/>
                  </a:lnTo>
                  <a:lnTo>
                    <a:pt x="1796" y="4233"/>
                  </a:lnTo>
                  <a:lnTo>
                    <a:pt x="1811" y="4218"/>
                  </a:lnTo>
                  <a:lnTo>
                    <a:pt x="1811" y="4191"/>
                  </a:lnTo>
                  <a:lnTo>
                    <a:pt x="1826" y="4182"/>
                  </a:lnTo>
                  <a:lnTo>
                    <a:pt x="1835" y="4167"/>
                  </a:lnTo>
                  <a:lnTo>
                    <a:pt x="1823" y="4152"/>
                  </a:lnTo>
                  <a:lnTo>
                    <a:pt x="1811" y="4140"/>
                  </a:lnTo>
                  <a:lnTo>
                    <a:pt x="1811" y="4122"/>
                  </a:lnTo>
                  <a:lnTo>
                    <a:pt x="1817" y="4098"/>
                  </a:lnTo>
                  <a:lnTo>
                    <a:pt x="1817" y="4089"/>
                  </a:lnTo>
                  <a:lnTo>
                    <a:pt x="1808" y="4077"/>
                  </a:lnTo>
                  <a:lnTo>
                    <a:pt x="1799" y="4065"/>
                  </a:lnTo>
                  <a:lnTo>
                    <a:pt x="1799" y="4053"/>
                  </a:lnTo>
                  <a:lnTo>
                    <a:pt x="1823" y="4035"/>
                  </a:lnTo>
                  <a:lnTo>
                    <a:pt x="1820" y="4023"/>
                  </a:lnTo>
                  <a:lnTo>
                    <a:pt x="1808" y="4005"/>
                  </a:lnTo>
                  <a:lnTo>
                    <a:pt x="1796" y="3996"/>
                  </a:lnTo>
                  <a:lnTo>
                    <a:pt x="1802" y="3987"/>
                  </a:lnTo>
                  <a:lnTo>
                    <a:pt x="1805" y="3966"/>
                  </a:lnTo>
                  <a:lnTo>
                    <a:pt x="1802" y="3960"/>
                  </a:lnTo>
                  <a:lnTo>
                    <a:pt x="1778" y="3960"/>
                  </a:lnTo>
                  <a:lnTo>
                    <a:pt x="1763" y="3951"/>
                  </a:lnTo>
                  <a:lnTo>
                    <a:pt x="1748" y="3930"/>
                  </a:lnTo>
                  <a:lnTo>
                    <a:pt x="1757" y="3911"/>
                  </a:lnTo>
                  <a:lnTo>
                    <a:pt x="1760" y="3896"/>
                  </a:lnTo>
                  <a:lnTo>
                    <a:pt x="1760" y="3872"/>
                  </a:lnTo>
                  <a:lnTo>
                    <a:pt x="1775" y="3872"/>
                  </a:lnTo>
                  <a:lnTo>
                    <a:pt x="1787" y="3872"/>
                  </a:lnTo>
                  <a:lnTo>
                    <a:pt x="1787" y="3842"/>
                  </a:lnTo>
                  <a:lnTo>
                    <a:pt x="1793" y="3833"/>
                  </a:lnTo>
                  <a:lnTo>
                    <a:pt x="1796" y="3818"/>
                  </a:lnTo>
                  <a:lnTo>
                    <a:pt x="1787" y="3809"/>
                  </a:lnTo>
                  <a:lnTo>
                    <a:pt x="1778" y="3803"/>
                  </a:lnTo>
                  <a:lnTo>
                    <a:pt x="1769" y="3794"/>
                  </a:lnTo>
                  <a:lnTo>
                    <a:pt x="1775" y="3779"/>
                  </a:lnTo>
                  <a:lnTo>
                    <a:pt x="1817" y="3785"/>
                  </a:lnTo>
                  <a:lnTo>
                    <a:pt x="1823" y="3755"/>
                  </a:lnTo>
                  <a:lnTo>
                    <a:pt x="1856" y="3782"/>
                  </a:lnTo>
                  <a:lnTo>
                    <a:pt x="1886" y="3764"/>
                  </a:lnTo>
                  <a:lnTo>
                    <a:pt x="1910" y="3779"/>
                  </a:lnTo>
                  <a:lnTo>
                    <a:pt x="1913" y="3770"/>
                  </a:lnTo>
                  <a:lnTo>
                    <a:pt x="1928" y="3752"/>
                  </a:lnTo>
                  <a:lnTo>
                    <a:pt x="1973" y="3776"/>
                  </a:lnTo>
                  <a:lnTo>
                    <a:pt x="2012" y="3776"/>
                  </a:lnTo>
                  <a:lnTo>
                    <a:pt x="2015" y="3743"/>
                  </a:lnTo>
                  <a:lnTo>
                    <a:pt x="2030" y="3737"/>
                  </a:lnTo>
                  <a:lnTo>
                    <a:pt x="2067" y="3737"/>
                  </a:lnTo>
                  <a:lnTo>
                    <a:pt x="2076" y="3725"/>
                  </a:lnTo>
                  <a:lnTo>
                    <a:pt x="2067" y="3713"/>
                  </a:lnTo>
                  <a:lnTo>
                    <a:pt x="2033" y="3689"/>
                  </a:lnTo>
                  <a:lnTo>
                    <a:pt x="2033" y="3689"/>
                  </a:lnTo>
                  <a:lnTo>
                    <a:pt x="2036" y="3683"/>
                  </a:lnTo>
                  <a:lnTo>
                    <a:pt x="2036" y="3674"/>
                  </a:lnTo>
                  <a:lnTo>
                    <a:pt x="2036" y="3662"/>
                  </a:lnTo>
                  <a:lnTo>
                    <a:pt x="2030" y="3650"/>
                  </a:lnTo>
                  <a:lnTo>
                    <a:pt x="2018" y="3635"/>
                  </a:lnTo>
                  <a:lnTo>
                    <a:pt x="2000" y="3620"/>
                  </a:lnTo>
                  <a:lnTo>
                    <a:pt x="1973" y="3602"/>
                  </a:lnTo>
                  <a:lnTo>
                    <a:pt x="1973" y="3602"/>
                  </a:lnTo>
                  <a:lnTo>
                    <a:pt x="1967" y="3605"/>
                  </a:lnTo>
                  <a:lnTo>
                    <a:pt x="1952" y="3608"/>
                  </a:lnTo>
                  <a:lnTo>
                    <a:pt x="1943" y="3608"/>
                  </a:lnTo>
                  <a:lnTo>
                    <a:pt x="1931" y="3605"/>
                  </a:lnTo>
                  <a:lnTo>
                    <a:pt x="1919" y="3599"/>
                  </a:lnTo>
                  <a:lnTo>
                    <a:pt x="1904" y="3590"/>
                  </a:lnTo>
                  <a:lnTo>
                    <a:pt x="1880" y="3614"/>
                  </a:lnTo>
                  <a:lnTo>
                    <a:pt x="1859" y="3608"/>
                  </a:lnTo>
                  <a:lnTo>
                    <a:pt x="1853" y="3590"/>
                  </a:lnTo>
                  <a:lnTo>
                    <a:pt x="1853" y="3590"/>
                  </a:lnTo>
                  <a:lnTo>
                    <a:pt x="1859" y="3572"/>
                  </a:lnTo>
                  <a:lnTo>
                    <a:pt x="1862" y="3554"/>
                  </a:lnTo>
                  <a:lnTo>
                    <a:pt x="1862" y="3530"/>
                  </a:lnTo>
                  <a:lnTo>
                    <a:pt x="1859" y="3521"/>
                  </a:lnTo>
                  <a:lnTo>
                    <a:pt x="1853" y="3509"/>
                  </a:lnTo>
                  <a:lnTo>
                    <a:pt x="1847" y="3500"/>
                  </a:lnTo>
                  <a:lnTo>
                    <a:pt x="1838" y="3491"/>
                  </a:lnTo>
                  <a:lnTo>
                    <a:pt x="1826" y="3485"/>
                  </a:lnTo>
                  <a:lnTo>
                    <a:pt x="1808" y="3479"/>
                  </a:lnTo>
                  <a:lnTo>
                    <a:pt x="1787" y="3479"/>
                  </a:lnTo>
                  <a:lnTo>
                    <a:pt x="1763" y="3479"/>
                  </a:lnTo>
                  <a:lnTo>
                    <a:pt x="1763" y="3479"/>
                  </a:lnTo>
                  <a:lnTo>
                    <a:pt x="1751" y="3473"/>
                  </a:lnTo>
                  <a:lnTo>
                    <a:pt x="1739" y="3467"/>
                  </a:lnTo>
                  <a:lnTo>
                    <a:pt x="1730" y="3458"/>
                  </a:lnTo>
                  <a:lnTo>
                    <a:pt x="1724" y="3449"/>
                  </a:lnTo>
                  <a:lnTo>
                    <a:pt x="1727" y="3443"/>
                  </a:lnTo>
                  <a:lnTo>
                    <a:pt x="1730" y="3437"/>
                  </a:lnTo>
                  <a:lnTo>
                    <a:pt x="1736" y="3434"/>
                  </a:lnTo>
                  <a:lnTo>
                    <a:pt x="1745" y="3428"/>
                  </a:lnTo>
                  <a:lnTo>
                    <a:pt x="1778" y="3419"/>
                  </a:lnTo>
                  <a:lnTo>
                    <a:pt x="1793" y="3419"/>
                  </a:lnTo>
                  <a:lnTo>
                    <a:pt x="1793" y="3404"/>
                  </a:lnTo>
                  <a:lnTo>
                    <a:pt x="1805" y="3401"/>
                  </a:lnTo>
                  <a:lnTo>
                    <a:pt x="1805" y="3401"/>
                  </a:lnTo>
                  <a:lnTo>
                    <a:pt x="1814" y="3407"/>
                  </a:lnTo>
                  <a:lnTo>
                    <a:pt x="1829" y="3410"/>
                  </a:lnTo>
                  <a:lnTo>
                    <a:pt x="1829" y="3410"/>
                  </a:lnTo>
                  <a:lnTo>
                    <a:pt x="1865" y="3413"/>
                  </a:lnTo>
                  <a:lnTo>
                    <a:pt x="1865" y="3413"/>
                  </a:lnTo>
                  <a:lnTo>
                    <a:pt x="1874" y="3416"/>
                  </a:lnTo>
                  <a:lnTo>
                    <a:pt x="1889" y="3419"/>
                  </a:lnTo>
                  <a:lnTo>
                    <a:pt x="1889" y="3419"/>
                  </a:lnTo>
                  <a:lnTo>
                    <a:pt x="1910" y="3419"/>
                  </a:lnTo>
                  <a:lnTo>
                    <a:pt x="1910" y="3419"/>
                  </a:lnTo>
                  <a:lnTo>
                    <a:pt x="1913" y="3413"/>
                  </a:lnTo>
                  <a:lnTo>
                    <a:pt x="1916" y="3413"/>
                  </a:lnTo>
                  <a:lnTo>
                    <a:pt x="1922" y="3413"/>
                  </a:lnTo>
                  <a:lnTo>
                    <a:pt x="1922" y="3413"/>
                  </a:lnTo>
                  <a:lnTo>
                    <a:pt x="1940" y="3416"/>
                  </a:lnTo>
                  <a:lnTo>
                    <a:pt x="1949" y="3419"/>
                  </a:lnTo>
                  <a:lnTo>
                    <a:pt x="1949" y="3419"/>
                  </a:lnTo>
                  <a:lnTo>
                    <a:pt x="1979" y="3419"/>
                  </a:lnTo>
                  <a:lnTo>
                    <a:pt x="1979" y="3419"/>
                  </a:lnTo>
                  <a:lnTo>
                    <a:pt x="2030" y="3419"/>
                  </a:lnTo>
                  <a:lnTo>
                    <a:pt x="2049" y="3419"/>
                  </a:lnTo>
                  <a:lnTo>
                    <a:pt x="2073" y="3446"/>
                  </a:lnTo>
                  <a:lnTo>
                    <a:pt x="2097" y="3449"/>
                  </a:lnTo>
                  <a:lnTo>
                    <a:pt x="2109" y="3443"/>
                  </a:lnTo>
                  <a:lnTo>
                    <a:pt x="2118" y="3434"/>
                  </a:lnTo>
                  <a:lnTo>
                    <a:pt x="2118" y="3434"/>
                  </a:lnTo>
                  <a:lnTo>
                    <a:pt x="2121" y="3431"/>
                  </a:lnTo>
                  <a:lnTo>
                    <a:pt x="2124" y="3428"/>
                  </a:lnTo>
                  <a:lnTo>
                    <a:pt x="2130" y="3425"/>
                  </a:lnTo>
                  <a:lnTo>
                    <a:pt x="2130" y="3425"/>
                  </a:lnTo>
                  <a:lnTo>
                    <a:pt x="2160" y="3428"/>
                  </a:lnTo>
                  <a:lnTo>
                    <a:pt x="2184" y="3434"/>
                  </a:lnTo>
                  <a:lnTo>
                    <a:pt x="2190" y="3419"/>
                  </a:lnTo>
                  <a:lnTo>
                    <a:pt x="2190" y="3419"/>
                  </a:lnTo>
                  <a:lnTo>
                    <a:pt x="2196" y="3407"/>
                  </a:lnTo>
                  <a:lnTo>
                    <a:pt x="2199" y="3398"/>
                  </a:lnTo>
                  <a:lnTo>
                    <a:pt x="2208" y="3392"/>
                  </a:lnTo>
                  <a:lnTo>
                    <a:pt x="2214" y="3386"/>
                  </a:lnTo>
                  <a:lnTo>
                    <a:pt x="2217" y="3389"/>
                  </a:lnTo>
                  <a:lnTo>
                    <a:pt x="2220" y="3389"/>
                  </a:lnTo>
                  <a:lnTo>
                    <a:pt x="2226" y="3404"/>
                  </a:lnTo>
                  <a:lnTo>
                    <a:pt x="2232" y="3428"/>
                  </a:lnTo>
                  <a:lnTo>
                    <a:pt x="2241" y="3440"/>
                  </a:lnTo>
                  <a:lnTo>
                    <a:pt x="2262" y="3437"/>
                  </a:lnTo>
                  <a:lnTo>
                    <a:pt x="2271" y="3458"/>
                  </a:lnTo>
                  <a:lnTo>
                    <a:pt x="2289" y="3455"/>
                  </a:lnTo>
                  <a:lnTo>
                    <a:pt x="2340" y="3407"/>
                  </a:lnTo>
                  <a:lnTo>
                    <a:pt x="2355" y="3395"/>
                  </a:lnTo>
                  <a:lnTo>
                    <a:pt x="2373" y="3413"/>
                  </a:lnTo>
                  <a:lnTo>
                    <a:pt x="2385" y="3404"/>
                  </a:lnTo>
                  <a:lnTo>
                    <a:pt x="2385" y="3383"/>
                  </a:lnTo>
                  <a:lnTo>
                    <a:pt x="2412" y="3335"/>
                  </a:lnTo>
                  <a:lnTo>
                    <a:pt x="2421" y="3317"/>
                  </a:lnTo>
                  <a:lnTo>
                    <a:pt x="2421" y="3317"/>
                  </a:lnTo>
                  <a:lnTo>
                    <a:pt x="2421" y="3314"/>
                  </a:lnTo>
                  <a:lnTo>
                    <a:pt x="2421" y="3311"/>
                  </a:lnTo>
                  <a:lnTo>
                    <a:pt x="2418" y="3308"/>
                  </a:lnTo>
                  <a:lnTo>
                    <a:pt x="2418" y="3308"/>
                  </a:lnTo>
                  <a:lnTo>
                    <a:pt x="2403" y="3293"/>
                  </a:lnTo>
                  <a:lnTo>
                    <a:pt x="2394" y="3287"/>
                  </a:lnTo>
                  <a:lnTo>
                    <a:pt x="2394" y="3272"/>
                  </a:lnTo>
                  <a:lnTo>
                    <a:pt x="2403" y="3263"/>
                  </a:lnTo>
                  <a:lnTo>
                    <a:pt x="2415" y="3248"/>
                  </a:lnTo>
                  <a:lnTo>
                    <a:pt x="2418" y="3224"/>
                  </a:lnTo>
                  <a:lnTo>
                    <a:pt x="2406" y="3215"/>
                  </a:lnTo>
                  <a:lnTo>
                    <a:pt x="2397" y="3205"/>
                  </a:lnTo>
                  <a:lnTo>
                    <a:pt x="2397" y="3190"/>
                  </a:lnTo>
                  <a:lnTo>
                    <a:pt x="2397" y="3178"/>
                  </a:lnTo>
                  <a:lnTo>
                    <a:pt x="2373" y="3166"/>
                  </a:lnTo>
                  <a:lnTo>
                    <a:pt x="2358" y="3166"/>
                  </a:lnTo>
                  <a:lnTo>
                    <a:pt x="2358" y="3166"/>
                  </a:lnTo>
                  <a:lnTo>
                    <a:pt x="2337" y="3166"/>
                  </a:lnTo>
                  <a:lnTo>
                    <a:pt x="2337" y="3166"/>
                  </a:lnTo>
                  <a:lnTo>
                    <a:pt x="2328" y="3166"/>
                  </a:lnTo>
                  <a:lnTo>
                    <a:pt x="2316" y="3151"/>
                  </a:lnTo>
                  <a:lnTo>
                    <a:pt x="2316" y="3151"/>
                  </a:lnTo>
                  <a:lnTo>
                    <a:pt x="2313" y="3139"/>
                  </a:lnTo>
                  <a:lnTo>
                    <a:pt x="2310" y="3124"/>
                  </a:lnTo>
                  <a:lnTo>
                    <a:pt x="2310" y="3124"/>
                  </a:lnTo>
                  <a:lnTo>
                    <a:pt x="2304" y="3112"/>
                  </a:lnTo>
                  <a:lnTo>
                    <a:pt x="2301" y="3106"/>
                  </a:lnTo>
                  <a:lnTo>
                    <a:pt x="2295" y="3094"/>
                  </a:lnTo>
                  <a:lnTo>
                    <a:pt x="2283" y="3085"/>
                  </a:lnTo>
                  <a:lnTo>
                    <a:pt x="2268" y="3076"/>
                  </a:lnTo>
                  <a:lnTo>
                    <a:pt x="2250" y="3067"/>
                  </a:lnTo>
                  <a:lnTo>
                    <a:pt x="2223" y="3058"/>
                  </a:lnTo>
                  <a:lnTo>
                    <a:pt x="2211" y="3046"/>
                  </a:lnTo>
                  <a:lnTo>
                    <a:pt x="2217" y="3034"/>
                  </a:lnTo>
                  <a:lnTo>
                    <a:pt x="2217" y="3034"/>
                  </a:lnTo>
                  <a:lnTo>
                    <a:pt x="2226" y="3028"/>
                  </a:lnTo>
                  <a:lnTo>
                    <a:pt x="2232" y="3022"/>
                  </a:lnTo>
                  <a:lnTo>
                    <a:pt x="2238" y="3016"/>
                  </a:lnTo>
                  <a:lnTo>
                    <a:pt x="2238" y="3004"/>
                  </a:lnTo>
                  <a:lnTo>
                    <a:pt x="2232" y="2992"/>
                  </a:lnTo>
                  <a:lnTo>
                    <a:pt x="2217" y="2977"/>
                  </a:lnTo>
                  <a:lnTo>
                    <a:pt x="2193" y="2962"/>
                  </a:lnTo>
                  <a:lnTo>
                    <a:pt x="2193" y="2962"/>
                  </a:lnTo>
                  <a:lnTo>
                    <a:pt x="2190" y="2956"/>
                  </a:lnTo>
                  <a:lnTo>
                    <a:pt x="2190" y="2944"/>
                  </a:lnTo>
                  <a:lnTo>
                    <a:pt x="2190" y="2938"/>
                  </a:lnTo>
                  <a:lnTo>
                    <a:pt x="2193" y="2929"/>
                  </a:lnTo>
                  <a:lnTo>
                    <a:pt x="2196" y="2923"/>
                  </a:lnTo>
                  <a:lnTo>
                    <a:pt x="2205" y="2920"/>
                  </a:lnTo>
                  <a:lnTo>
                    <a:pt x="2205" y="2920"/>
                  </a:lnTo>
                  <a:lnTo>
                    <a:pt x="2214" y="2917"/>
                  </a:lnTo>
                  <a:lnTo>
                    <a:pt x="2217" y="2911"/>
                  </a:lnTo>
                  <a:lnTo>
                    <a:pt x="2220" y="2905"/>
                  </a:lnTo>
                  <a:lnTo>
                    <a:pt x="2217" y="2896"/>
                  </a:lnTo>
                  <a:lnTo>
                    <a:pt x="2214" y="2890"/>
                  </a:lnTo>
                  <a:lnTo>
                    <a:pt x="2205" y="2881"/>
                  </a:lnTo>
                  <a:lnTo>
                    <a:pt x="2196" y="2878"/>
                  </a:lnTo>
                  <a:lnTo>
                    <a:pt x="2184" y="2872"/>
                  </a:lnTo>
                  <a:lnTo>
                    <a:pt x="2184" y="2872"/>
                  </a:lnTo>
                  <a:lnTo>
                    <a:pt x="2157" y="2866"/>
                  </a:lnTo>
                  <a:lnTo>
                    <a:pt x="2145" y="2863"/>
                  </a:lnTo>
                  <a:lnTo>
                    <a:pt x="2133" y="2857"/>
                  </a:lnTo>
                  <a:lnTo>
                    <a:pt x="2127" y="2851"/>
                  </a:lnTo>
                  <a:lnTo>
                    <a:pt x="2124" y="2842"/>
                  </a:lnTo>
                  <a:lnTo>
                    <a:pt x="2124" y="2830"/>
                  </a:lnTo>
                  <a:lnTo>
                    <a:pt x="2130" y="2818"/>
                  </a:lnTo>
                  <a:lnTo>
                    <a:pt x="2130" y="2818"/>
                  </a:lnTo>
                  <a:lnTo>
                    <a:pt x="2139" y="2806"/>
                  </a:lnTo>
                  <a:lnTo>
                    <a:pt x="2142" y="2794"/>
                  </a:lnTo>
                  <a:lnTo>
                    <a:pt x="2142" y="2785"/>
                  </a:lnTo>
                  <a:lnTo>
                    <a:pt x="2139" y="2776"/>
                  </a:lnTo>
                  <a:lnTo>
                    <a:pt x="2136" y="2770"/>
                  </a:lnTo>
                  <a:lnTo>
                    <a:pt x="2127" y="2767"/>
                  </a:lnTo>
                  <a:lnTo>
                    <a:pt x="2112" y="2767"/>
                  </a:lnTo>
                  <a:lnTo>
                    <a:pt x="2112" y="2767"/>
                  </a:lnTo>
                  <a:lnTo>
                    <a:pt x="2109" y="2764"/>
                  </a:lnTo>
                  <a:lnTo>
                    <a:pt x="2106" y="2764"/>
                  </a:lnTo>
                  <a:lnTo>
                    <a:pt x="2100" y="2752"/>
                  </a:lnTo>
                  <a:lnTo>
                    <a:pt x="2097" y="2737"/>
                  </a:lnTo>
                  <a:lnTo>
                    <a:pt x="2097" y="2716"/>
                  </a:lnTo>
                  <a:lnTo>
                    <a:pt x="2097" y="2683"/>
                  </a:lnTo>
                  <a:lnTo>
                    <a:pt x="2097" y="2665"/>
                  </a:lnTo>
                  <a:lnTo>
                    <a:pt x="2097" y="2665"/>
                  </a:lnTo>
                  <a:lnTo>
                    <a:pt x="2061" y="2665"/>
                  </a:lnTo>
                  <a:lnTo>
                    <a:pt x="2061" y="2665"/>
                  </a:lnTo>
                  <a:lnTo>
                    <a:pt x="2055" y="2662"/>
                  </a:lnTo>
                  <a:lnTo>
                    <a:pt x="2049" y="2656"/>
                  </a:lnTo>
                  <a:lnTo>
                    <a:pt x="2043" y="2650"/>
                  </a:lnTo>
                  <a:lnTo>
                    <a:pt x="2036" y="2638"/>
                  </a:lnTo>
                  <a:lnTo>
                    <a:pt x="2030" y="2626"/>
                  </a:lnTo>
                  <a:lnTo>
                    <a:pt x="2030" y="2611"/>
                  </a:lnTo>
                  <a:lnTo>
                    <a:pt x="2033" y="2593"/>
                  </a:lnTo>
                  <a:lnTo>
                    <a:pt x="2040" y="2578"/>
                  </a:lnTo>
                  <a:lnTo>
                    <a:pt x="2036" y="2563"/>
                  </a:lnTo>
                  <a:lnTo>
                    <a:pt x="2033" y="2545"/>
                  </a:lnTo>
                  <a:lnTo>
                    <a:pt x="2033" y="2545"/>
                  </a:lnTo>
                  <a:lnTo>
                    <a:pt x="2036" y="2509"/>
                  </a:lnTo>
                  <a:lnTo>
                    <a:pt x="2046" y="2427"/>
                  </a:lnTo>
                  <a:lnTo>
                    <a:pt x="2052" y="2379"/>
                  </a:lnTo>
                  <a:lnTo>
                    <a:pt x="2064" y="2331"/>
                  </a:lnTo>
                  <a:lnTo>
                    <a:pt x="2079" y="2289"/>
                  </a:lnTo>
                  <a:lnTo>
                    <a:pt x="2085" y="2271"/>
                  </a:lnTo>
                  <a:lnTo>
                    <a:pt x="2094" y="2256"/>
                  </a:lnTo>
                  <a:lnTo>
                    <a:pt x="2112" y="2238"/>
                  </a:lnTo>
                  <a:lnTo>
                    <a:pt x="2112" y="2238"/>
                  </a:lnTo>
                  <a:lnTo>
                    <a:pt x="2115" y="2211"/>
                  </a:lnTo>
                  <a:lnTo>
                    <a:pt x="2115" y="2211"/>
                  </a:lnTo>
                  <a:lnTo>
                    <a:pt x="2115" y="2169"/>
                  </a:lnTo>
                  <a:lnTo>
                    <a:pt x="2121" y="2130"/>
                  </a:lnTo>
                  <a:lnTo>
                    <a:pt x="2145" y="2109"/>
                  </a:lnTo>
                  <a:lnTo>
                    <a:pt x="2148" y="2085"/>
                  </a:lnTo>
                  <a:lnTo>
                    <a:pt x="2139" y="2055"/>
                  </a:lnTo>
                  <a:lnTo>
                    <a:pt x="2139" y="2031"/>
                  </a:lnTo>
                  <a:lnTo>
                    <a:pt x="2139" y="2007"/>
                  </a:lnTo>
                  <a:lnTo>
                    <a:pt x="2139" y="1992"/>
                  </a:lnTo>
                  <a:lnTo>
                    <a:pt x="2121" y="1977"/>
                  </a:lnTo>
                  <a:lnTo>
                    <a:pt x="2109" y="1968"/>
                  </a:lnTo>
                  <a:lnTo>
                    <a:pt x="2106" y="1956"/>
                  </a:lnTo>
                  <a:lnTo>
                    <a:pt x="2106" y="1929"/>
                  </a:lnTo>
                  <a:lnTo>
                    <a:pt x="2103" y="1908"/>
                  </a:lnTo>
                  <a:lnTo>
                    <a:pt x="2076" y="1884"/>
                  </a:lnTo>
                  <a:lnTo>
                    <a:pt x="2061" y="1845"/>
                  </a:lnTo>
                  <a:lnTo>
                    <a:pt x="2064" y="1788"/>
                  </a:lnTo>
                  <a:lnTo>
                    <a:pt x="2064" y="1661"/>
                  </a:lnTo>
                  <a:lnTo>
                    <a:pt x="2064" y="1661"/>
                  </a:lnTo>
                  <a:lnTo>
                    <a:pt x="2070" y="1655"/>
                  </a:lnTo>
                  <a:lnTo>
                    <a:pt x="2073" y="1643"/>
                  </a:lnTo>
                  <a:lnTo>
                    <a:pt x="2076" y="1631"/>
                  </a:lnTo>
                  <a:lnTo>
                    <a:pt x="2076" y="1616"/>
                  </a:lnTo>
                  <a:lnTo>
                    <a:pt x="2073" y="1598"/>
                  </a:lnTo>
                  <a:lnTo>
                    <a:pt x="2061" y="1580"/>
                  </a:lnTo>
                  <a:lnTo>
                    <a:pt x="2046" y="1562"/>
                  </a:lnTo>
                  <a:lnTo>
                    <a:pt x="2049" y="1538"/>
                  </a:lnTo>
                  <a:lnTo>
                    <a:pt x="2052" y="1523"/>
                  </a:lnTo>
                  <a:lnTo>
                    <a:pt x="2040" y="1520"/>
                  </a:lnTo>
                  <a:lnTo>
                    <a:pt x="2024" y="1520"/>
                  </a:lnTo>
                  <a:lnTo>
                    <a:pt x="2018" y="1514"/>
                  </a:lnTo>
                  <a:lnTo>
                    <a:pt x="2015" y="1505"/>
                  </a:lnTo>
                  <a:lnTo>
                    <a:pt x="2015" y="1496"/>
                  </a:lnTo>
                  <a:lnTo>
                    <a:pt x="2030" y="1481"/>
                  </a:lnTo>
                  <a:lnTo>
                    <a:pt x="2036" y="1469"/>
                  </a:lnTo>
                  <a:lnTo>
                    <a:pt x="2030" y="1460"/>
                  </a:lnTo>
                  <a:lnTo>
                    <a:pt x="2012" y="1445"/>
                  </a:lnTo>
                  <a:lnTo>
                    <a:pt x="2015" y="1439"/>
                  </a:lnTo>
                  <a:lnTo>
                    <a:pt x="2021" y="1430"/>
                  </a:lnTo>
                  <a:lnTo>
                    <a:pt x="2030" y="1424"/>
                  </a:lnTo>
                  <a:lnTo>
                    <a:pt x="2030" y="1415"/>
                  </a:lnTo>
                  <a:lnTo>
                    <a:pt x="2018" y="1382"/>
                  </a:lnTo>
                  <a:lnTo>
                    <a:pt x="2018" y="1358"/>
                  </a:lnTo>
                  <a:lnTo>
                    <a:pt x="2036" y="1349"/>
                  </a:lnTo>
                  <a:lnTo>
                    <a:pt x="2124" y="1208"/>
                  </a:lnTo>
                  <a:lnTo>
                    <a:pt x="2127" y="1184"/>
                  </a:lnTo>
                  <a:lnTo>
                    <a:pt x="2109" y="1169"/>
                  </a:lnTo>
                  <a:lnTo>
                    <a:pt x="2100" y="1151"/>
                  </a:lnTo>
                  <a:lnTo>
                    <a:pt x="2100" y="1136"/>
                  </a:lnTo>
                  <a:lnTo>
                    <a:pt x="2109" y="1124"/>
                  </a:lnTo>
                  <a:lnTo>
                    <a:pt x="2127" y="1118"/>
                  </a:lnTo>
                  <a:lnTo>
                    <a:pt x="2127" y="1118"/>
                  </a:lnTo>
                  <a:lnTo>
                    <a:pt x="2136" y="1115"/>
                  </a:lnTo>
                  <a:lnTo>
                    <a:pt x="2145" y="1109"/>
                  </a:lnTo>
                  <a:lnTo>
                    <a:pt x="2154" y="1100"/>
                  </a:lnTo>
                  <a:lnTo>
                    <a:pt x="2160" y="1085"/>
                  </a:lnTo>
                  <a:lnTo>
                    <a:pt x="2163" y="1064"/>
                  </a:lnTo>
                  <a:lnTo>
                    <a:pt x="2163" y="1036"/>
                  </a:lnTo>
                  <a:lnTo>
                    <a:pt x="2154" y="1000"/>
                  </a:lnTo>
                  <a:lnTo>
                    <a:pt x="2142" y="994"/>
                  </a:lnTo>
                  <a:lnTo>
                    <a:pt x="2130" y="994"/>
                  </a:lnTo>
                  <a:lnTo>
                    <a:pt x="2124" y="985"/>
                  </a:lnTo>
                  <a:lnTo>
                    <a:pt x="2130" y="964"/>
                  </a:lnTo>
                  <a:lnTo>
                    <a:pt x="2130" y="952"/>
                  </a:lnTo>
                  <a:lnTo>
                    <a:pt x="2124" y="949"/>
                  </a:lnTo>
                  <a:lnTo>
                    <a:pt x="2106" y="949"/>
                  </a:lnTo>
                  <a:lnTo>
                    <a:pt x="2091" y="922"/>
                  </a:lnTo>
                  <a:lnTo>
                    <a:pt x="2079" y="886"/>
                  </a:lnTo>
                  <a:lnTo>
                    <a:pt x="2067" y="871"/>
                  </a:lnTo>
                  <a:lnTo>
                    <a:pt x="2046" y="862"/>
                  </a:lnTo>
                  <a:lnTo>
                    <a:pt x="2030" y="859"/>
                  </a:lnTo>
                  <a:lnTo>
                    <a:pt x="2021" y="856"/>
                  </a:lnTo>
                  <a:lnTo>
                    <a:pt x="2021" y="847"/>
                  </a:lnTo>
                  <a:lnTo>
                    <a:pt x="2030" y="832"/>
                  </a:lnTo>
                  <a:lnTo>
                    <a:pt x="2033" y="814"/>
                  </a:lnTo>
                  <a:lnTo>
                    <a:pt x="2036" y="799"/>
                  </a:lnTo>
                  <a:lnTo>
                    <a:pt x="2033" y="787"/>
                  </a:lnTo>
                  <a:lnTo>
                    <a:pt x="2027" y="769"/>
                  </a:lnTo>
                  <a:lnTo>
                    <a:pt x="2024" y="757"/>
                  </a:lnTo>
                  <a:lnTo>
                    <a:pt x="2024" y="739"/>
                  </a:lnTo>
                  <a:lnTo>
                    <a:pt x="2036" y="721"/>
                  </a:lnTo>
                  <a:lnTo>
                    <a:pt x="2046" y="676"/>
                  </a:lnTo>
                  <a:lnTo>
                    <a:pt x="2067" y="661"/>
                  </a:lnTo>
                  <a:lnTo>
                    <a:pt x="2112" y="637"/>
                  </a:lnTo>
                  <a:lnTo>
                    <a:pt x="2118" y="625"/>
                  </a:lnTo>
                  <a:lnTo>
                    <a:pt x="2127" y="586"/>
                  </a:lnTo>
                  <a:lnTo>
                    <a:pt x="2172" y="562"/>
                  </a:lnTo>
                  <a:lnTo>
                    <a:pt x="2178" y="550"/>
                  </a:lnTo>
                  <a:lnTo>
                    <a:pt x="2172" y="463"/>
                  </a:lnTo>
                  <a:lnTo>
                    <a:pt x="2184" y="457"/>
                  </a:lnTo>
                  <a:lnTo>
                    <a:pt x="2196" y="439"/>
                  </a:lnTo>
                  <a:lnTo>
                    <a:pt x="2196" y="406"/>
                  </a:lnTo>
                  <a:lnTo>
                    <a:pt x="2226" y="382"/>
                  </a:lnTo>
                  <a:lnTo>
                    <a:pt x="2223" y="358"/>
                  </a:lnTo>
                  <a:lnTo>
                    <a:pt x="2205" y="331"/>
                  </a:lnTo>
                  <a:lnTo>
                    <a:pt x="2205" y="306"/>
                  </a:lnTo>
                  <a:lnTo>
                    <a:pt x="2232" y="291"/>
                  </a:lnTo>
                  <a:lnTo>
                    <a:pt x="2262" y="276"/>
                  </a:lnTo>
                  <a:lnTo>
                    <a:pt x="2271" y="228"/>
                  </a:lnTo>
                  <a:lnTo>
                    <a:pt x="2292" y="189"/>
                  </a:lnTo>
                  <a:lnTo>
                    <a:pt x="2310" y="159"/>
                  </a:lnTo>
                  <a:lnTo>
                    <a:pt x="2316" y="141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63" name="Freeform 83"/>
            <p:cNvSpPr>
              <a:spLocks/>
            </p:cNvSpPr>
            <p:nvPr/>
          </p:nvSpPr>
          <p:spPr bwMode="auto">
            <a:xfrm>
              <a:off x="2811" y="33"/>
              <a:ext cx="1631" cy="1511"/>
            </a:xfrm>
            <a:custGeom>
              <a:avLst/>
              <a:gdLst/>
              <a:ahLst/>
              <a:cxnLst>
                <a:cxn ang="0">
                  <a:pos x="1574" y="123"/>
                </a:cxn>
                <a:cxn ang="0">
                  <a:pos x="1538" y="69"/>
                </a:cxn>
                <a:cxn ang="0">
                  <a:pos x="1559" y="0"/>
                </a:cxn>
                <a:cxn ang="0">
                  <a:pos x="1484" y="18"/>
                </a:cxn>
                <a:cxn ang="0">
                  <a:pos x="1391" y="162"/>
                </a:cxn>
                <a:cxn ang="0">
                  <a:pos x="1336" y="159"/>
                </a:cxn>
                <a:cxn ang="0">
                  <a:pos x="1264" y="150"/>
                </a:cxn>
                <a:cxn ang="0">
                  <a:pos x="1219" y="120"/>
                </a:cxn>
                <a:cxn ang="0">
                  <a:pos x="1165" y="87"/>
                </a:cxn>
                <a:cxn ang="0">
                  <a:pos x="1180" y="141"/>
                </a:cxn>
                <a:cxn ang="0">
                  <a:pos x="1162" y="189"/>
                </a:cxn>
                <a:cxn ang="0">
                  <a:pos x="1069" y="258"/>
                </a:cxn>
                <a:cxn ang="0">
                  <a:pos x="895" y="424"/>
                </a:cxn>
                <a:cxn ang="0">
                  <a:pos x="847" y="487"/>
                </a:cxn>
                <a:cxn ang="0">
                  <a:pos x="820" y="532"/>
                </a:cxn>
                <a:cxn ang="0">
                  <a:pos x="781" y="580"/>
                </a:cxn>
                <a:cxn ang="0">
                  <a:pos x="718" y="652"/>
                </a:cxn>
                <a:cxn ang="0">
                  <a:pos x="691" y="736"/>
                </a:cxn>
                <a:cxn ang="0">
                  <a:pos x="748" y="793"/>
                </a:cxn>
                <a:cxn ang="0">
                  <a:pos x="721" y="919"/>
                </a:cxn>
                <a:cxn ang="0">
                  <a:pos x="631" y="919"/>
                </a:cxn>
                <a:cxn ang="0">
                  <a:pos x="625" y="1024"/>
                </a:cxn>
                <a:cxn ang="0">
                  <a:pos x="519" y="1036"/>
                </a:cxn>
                <a:cxn ang="0">
                  <a:pos x="411" y="1070"/>
                </a:cxn>
                <a:cxn ang="0">
                  <a:pos x="309" y="1024"/>
                </a:cxn>
                <a:cxn ang="0">
                  <a:pos x="255" y="955"/>
                </a:cxn>
                <a:cxn ang="0">
                  <a:pos x="168" y="997"/>
                </a:cxn>
                <a:cxn ang="0">
                  <a:pos x="60" y="1042"/>
                </a:cxn>
                <a:cxn ang="0">
                  <a:pos x="42" y="1139"/>
                </a:cxn>
                <a:cxn ang="0">
                  <a:pos x="27" y="1304"/>
                </a:cxn>
                <a:cxn ang="0">
                  <a:pos x="36" y="1355"/>
                </a:cxn>
                <a:cxn ang="0">
                  <a:pos x="6" y="1358"/>
                </a:cxn>
                <a:cxn ang="0">
                  <a:pos x="27" y="1430"/>
                </a:cxn>
                <a:cxn ang="0">
                  <a:pos x="99" y="1472"/>
                </a:cxn>
                <a:cxn ang="0">
                  <a:pos x="147" y="1508"/>
                </a:cxn>
                <a:cxn ang="0">
                  <a:pos x="192" y="1499"/>
                </a:cxn>
                <a:cxn ang="0">
                  <a:pos x="201" y="1394"/>
                </a:cxn>
                <a:cxn ang="0">
                  <a:pos x="222" y="1277"/>
                </a:cxn>
                <a:cxn ang="0">
                  <a:pos x="303" y="1310"/>
                </a:cxn>
                <a:cxn ang="0">
                  <a:pos x="435" y="1217"/>
                </a:cxn>
                <a:cxn ang="0">
                  <a:pos x="507" y="1178"/>
                </a:cxn>
                <a:cxn ang="0">
                  <a:pos x="553" y="1280"/>
                </a:cxn>
                <a:cxn ang="0">
                  <a:pos x="553" y="1343"/>
                </a:cxn>
                <a:cxn ang="0">
                  <a:pos x="580" y="1373"/>
                </a:cxn>
                <a:cxn ang="0">
                  <a:pos x="649" y="1322"/>
                </a:cxn>
                <a:cxn ang="0">
                  <a:pos x="685" y="1253"/>
                </a:cxn>
                <a:cxn ang="0">
                  <a:pos x="883" y="1157"/>
                </a:cxn>
                <a:cxn ang="0">
                  <a:pos x="964" y="1121"/>
                </a:cxn>
                <a:cxn ang="0">
                  <a:pos x="1066" y="1211"/>
                </a:cxn>
                <a:cxn ang="0">
                  <a:pos x="1162" y="1229"/>
                </a:cxn>
                <a:cxn ang="0">
                  <a:pos x="1153" y="1316"/>
                </a:cxn>
                <a:cxn ang="0">
                  <a:pos x="1234" y="1367"/>
                </a:cxn>
                <a:cxn ang="0">
                  <a:pos x="1442" y="1184"/>
                </a:cxn>
                <a:cxn ang="0">
                  <a:pos x="1451" y="1115"/>
                </a:cxn>
                <a:cxn ang="0">
                  <a:pos x="1457" y="994"/>
                </a:cxn>
                <a:cxn ang="0">
                  <a:pos x="1406" y="922"/>
                </a:cxn>
                <a:cxn ang="0">
                  <a:pos x="1345" y="832"/>
                </a:cxn>
                <a:cxn ang="0">
                  <a:pos x="1351" y="721"/>
                </a:cxn>
                <a:cxn ang="0">
                  <a:pos x="1493" y="550"/>
                </a:cxn>
                <a:cxn ang="0">
                  <a:pos x="1520" y="331"/>
                </a:cxn>
                <a:cxn ang="0">
                  <a:pos x="1631" y="141"/>
                </a:cxn>
                <a:cxn ang="0">
                  <a:pos x="1604" y="117"/>
                </a:cxn>
              </a:cxnLst>
              <a:rect l="0" t="0" r="r" b="b"/>
              <a:pathLst>
                <a:path w="1631" h="1511">
                  <a:moveTo>
                    <a:pt x="1604" y="117"/>
                  </a:moveTo>
                  <a:lnTo>
                    <a:pt x="1604" y="117"/>
                  </a:lnTo>
                  <a:lnTo>
                    <a:pt x="1601" y="108"/>
                  </a:lnTo>
                  <a:lnTo>
                    <a:pt x="1598" y="105"/>
                  </a:lnTo>
                  <a:lnTo>
                    <a:pt x="1592" y="108"/>
                  </a:lnTo>
                  <a:lnTo>
                    <a:pt x="1586" y="111"/>
                  </a:lnTo>
                  <a:lnTo>
                    <a:pt x="1574" y="123"/>
                  </a:lnTo>
                  <a:lnTo>
                    <a:pt x="1571" y="126"/>
                  </a:lnTo>
                  <a:lnTo>
                    <a:pt x="1565" y="96"/>
                  </a:lnTo>
                  <a:lnTo>
                    <a:pt x="1565" y="96"/>
                  </a:lnTo>
                  <a:lnTo>
                    <a:pt x="1556" y="93"/>
                  </a:lnTo>
                  <a:lnTo>
                    <a:pt x="1550" y="87"/>
                  </a:lnTo>
                  <a:lnTo>
                    <a:pt x="1544" y="81"/>
                  </a:lnTo>
                  <a:lnTo>
                    <a:pt x="1538" y="69"/>
                  </a:lnTo>
                  <a:lnTo>
                    <a:pt x="1538" y="57"/>
                  </a:lnTo>
                  <a:lnTo>
                    <a:pt x="1544" y="39"/>
                  </a:lnTo>
                  <a:lnTo>
                    <a:pt x="1556" y="18"/>
                  </a:lnTo>
                  <a:lnTo>
                    <a:pt x="1556" y="18"/>
                  </a:lnTo>
                  <a:lnTo>
                    <a:pt x="1559" y="12"/>
                  </a:lnTo>
                  <a:lnTo>
                    <a:pt x="1562" y="3"/>
                  </a:lnTo>
                  <a:lnTo>
                    <a:pt x="1559" y="0"/>
                  </a:lnTo>
                  <a:lnTo>
                    <a:pt x="1553" y="0"/>
                  </a:lnTo>
                  <a:lnTo>
                    <a:pt x="1544" y="3"/>
                  </a:lnTo>
                  <a:lnTo>
                    <a:pt x="1526" y="15"/>
                  </a:lnTo>
                  <a:lnTo>
                    <a:pt x="1526" y="15"/>
                  </a:lnTo>
                  <a:lnTo>
                    <a:pt x="1517" y="12"/>
                  </a:lnTo>
                  <a:lnTo>
                    <a:pt x="1499" y="15"/>
                  </a:lnTo>
                  <a:lnTo>
                    <a:pt x="1484" y="18"/>
                  </a:lnTo>
                  <a:lnTo>
                    <a:pt x="1472" y="24"/>
                  </a:lnTo>
                  <a:lnTo>
                    <a:pt x="1460" y="36"/>
                  </a:lnTo>
                  <a:lnTo>
                    <a:pt x="1451" y="48"/>
                  </a:lnTo>
                  <a:lnTo>
                    <a:pt x="1451" y="48"/>
                  </a:lnTo>
                  <a:lnTo>
                    <a:pt x="1397" y="156"/>
                  </a:lnTo>
                  <a:lnTo>
                    <a:pt x="1397" y="156"/>
                  </a:lnTo>
                  <a:lnTo>
                    <a:pt x="1391" y="162"/>
                  </a:lnTo>
                  <a:lnTo>
                    <a:pt x="1388" y="171"/>
                  </a:lnTo>
                  <a:lnTo>
                    <a:pt x="1379" y="177"/>
                  </a:lnTo>
                  <a:lnTo>
                    <a:pt x="1370" y="180"/>
                  </a:lnTo>
                  <a:lnTo>
                    <a:pt x="1361" y="180"/>
                  </a:lnTo>
                  <a:lnTo>
                    <a:pt x="1348" y="174"/>
                  </a:lnTo>
                  <a:lnTo>
                    <a:pt x="1336" y="159"/>
                  </a:lnTo>
                  <a:lnTo>
                    <a:pt x="1336" y="159"/>
                  </a:lnTo>
                  <a:lnTo>
                    <a:pt x="1315" y="132"/>
                  </a:lnTo>
                  <a:lnTo>
                    <a:pt x="1306" y="126"/>
                  </a:lnTo>
                  <a:lnTo>
                    <a:pt x="1300" y="126"/>
                  </a:lnTo>
                  <a:lnTo>
                    <a:pt x="1294" y="129"/>
                  </a:lnTo>
                  <a:lnTo>
                    <a:pt x="1285" y="132"/>
                  </a:lnTo>
                  <a:lnTo>
                    <a:pt x="1264" y="150"/>
                  </a:lnTo>
                  <a:lnTo>
                    <a:pt x="1264" y="150"/>
                  </a:lnTo>
                  <a:lnTo>
                    <a:pt x="1255" y="156"/>
                  </a:lnTo>
                  <a:lnTo>
                    <a:pt x="1243" y="156"/>
                  </a:lnTo>
                  <a:lnTo>
                    <a:pt x="1237" y="150"/>
                  </a:lnTo>
                  <a:lnTo>
                    <a:pt x="1231" y="144"/>
                  </a:lnTo>
                  <a:lnTo>
                    <a:pt x="1222" y="129"/>
                  </a:lnTo>
                  <a:lnTo>
                    <a:pt x="1219" y="120"/>
                  </a:lnTo>
                  <a:lnTo>
                    <a:pt x="1219" y="120"/>
                  </a:lnTo>
                  <a:lnTo>
                    <a:pt x="1210" y="108"/>
                  </a:lnTo>
                  <a:lnTo>
                    <a:pt x="1201" y="99"/>
                  </a:lnTo>
                  <a:lnTo>
                    <a:pt x="1192" y="90"/>
                  </a:lnTo>
                  <a:lnTo>
                    <a:pt x="1180" y="84"/>
                  </a:lnTo>
                  <a:lnTo>
                    <a:pt x="1174" y="84"/>
                  </a:lnTo>
                  <a:lnTo>
                    <a:pt x="1171" y="84"/>
                  </a:lnTo>
                  <a:lnTo>
                    <a:pt x="1165" y="87"/>
                  </a:lnTo>
                  <a:lnTo>
                    <a:pt x="1162" y="93"/>
                  </a:lnTo>
                  <a:lnTo>
                    <a:pt x="1156" y="102"/>
                  </a:lnTo>
                  <a:lnTo>
                    <a:pt x="1156" y="114"/>
                  </a:lnTo>
                  <a:lnTo>
                    <a:pt x="1156" y="114"/>
                  </a:lnTo>
                  <a:lnTo>
                    <a:pt x="1165" y="123"/>
                  </a:lnTo>
                  <a:lnTo>
                    <a:pt x="1171" y="132"/>
                  </a:lnTo>
                  <a:lnTo>
                    <a:pt x="1180" y="141"/>
                  </a:lnTo>
                  <a:lnTo>
                    <a:pt x="1186" y="153"/>
                  </a:lnTo>
                  <a:lnTo>
                    <a:pt x="1186" y="165"/>
                  </a:lnTo>
                  <a:lnTo>
                    <a:pt x="1183" y="171"/>
                  </a:lnTo>
                  <a:lnTo>
                    <a:pt x="1177" y="177"/>
                  </a:lnTo>
                  <a:lnTo>
                    <a:pt x="1171" y="183"/>
                  </a:lnTo>
                  <a:lnTo>
                    <a:pt x="1162" y="189"/>
                  </a:lnTo>
                  <a:lnTo>
                    <a:pt x="1162" y="189"/>
                  </a:lnTo>
                  <a:lnTo>
                    <a:pt x="1141" y="195"/>
                  </a:lnTo>
                  <a:lnTo>
                    <a:pt x="1123" y="201"/>
                  </a:lnTo>
                  <a:lnTo>
                    <a:pt x="1096" y="204"/>
                  </a:lnTo>
                  <a:lnTo>
                    <a:pt x="1078" y="204"/>
                  </a:lnTo>
                  <a:lnTo>
                    <a:pt x="1072" y="204"/>
                  </a:lnTo>
                  <a:lnTo>
                    <a:pt x="1069" y="258"/>
                  </a:lnTo>
                  <a:lnTo>
                    <a:pt x="1069" y="258"/>
                  </a:lnTo>
                  <a:lnTo>
                    <a:pt x="1042" y="267"/>
                  </a:lnTo>
                  <a:lnTo>
                    <a:pt x="1018" y="276"/>
                  </a:lnTo>
                  <a:lnTo>
                    <a:pt x="991" y="285"/>
                  </a:lnTo>
                  <a:lnTo>
                    <a:pt x="985" y="337"/>
                  </a:lnTo>
                  <a:lnTo>
                    <a:pt x="943" y="427"/>
                  </a:lnTo>
                  <a:lnTo>
                    <a:pt x="895" y="424"/>
                  </a:lnTo>
                  <a:lnTo>
                    <a:pt x="895" y="424"/>
                  </a:lnTo>
                  <a:lnTo>
                    <a:pt x="892" y="430"/>
                  </a:lnTo>
                  <a:lnTo>
                    <a:pt x="886" y="451"/>
                  </a:lnTo>
                  <a:lnTo>
                    <a:pt x="877" y="460"/>
                  </a:lnTo>
                  <a:lnTo>
                    <a:pt x="871" y="472"/>
                  </a:lnTo>
                  <a:lnTo>
                    <a:pt x="859" y="481"/>
                  </a:lnTo>
                  <a:lnTo>
                    <a:pt x="847" y="487"/>
                  </a:lnTo>
                  <a:lnTo>
                    <a:pt x="847" y="487"/>
                  </a:lnTo>
                  <a:lnTo>
                    <a:pt x="850" y="496"/>
                  </a:lnTo>
                  <a:lnTo>
                    <a:pt x="853" y="514"/>
                  </a:lnTo>
                  <a:lnTo>
                    <a:pt x="850" y="523"/>
                  </a:lnTo>
                  <a:lnTo>
                    <a:pt x="844" y="532"/>
                  </a:lnTo>
                  <a:lnTo>
                    <a:pt x="835" y="535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14" y="532"/>
                  </a:lnTo>
                  <a:lnTo>
                    <a:pt x="802" y="541"/>
                  </a:lnTo>
                  <a:lnTo>
                    <a:pt x="796" y="547"/>
                  </a:lnTo>
                  <a:lnTo>
                    <a:pt x="790" y="556"/>
                  </a:lnTo>
                  <a:lnTo>
                    <a:pt x="784" y="568"/>
                  </a:lnTo>
                  <a:lnTo>
                    <a:pt x="781" y="580"/>
                  </a:lnTo>
                  <a:lnTo>
                    <a:pt x="781" y="580"/>
                  </a:lnTo>
                  <a:lnTo>
                    <a:pt x="778" y="598"/>
                  </a:lnTo>
                  <a:lnTo>
                    <a:pt x="772" y="610"/>
                  </a:lnTo>
                  <a:lnTo>
                    <a:pt x="763" y="622"/>
                  </a:lnTo>
                  <a:lnTo>
                    <a:pt x="754" y="631"/>
                  </a:lnTo>
                  <a:lnTo>
                    <a:pt x="733" y="646"/>
                  </a:lnTo>
                  <a:lnTo>
                    <a:pt x="718" y="652"/>
                  </a:lnTo>
                  <a:lnTo>
                    <a:pt x="718" y="652"/>
                  </a:lnTo>
                  <a:lnTo>
                    <a:pt x="712" y="655"/>
                  </a:lnTo>
                  <a:lnTo>
                    <a:pt x="709" y="661"/>
                  </a:lnTo>
                  <a:lnTo>
                    <a:pt x="706" y="679"/>
                  </a:lnTo>
                  <a:lnTo>
                    <a:pt x="703" y="706"/>
                  </a:lnTo>
                  <a:lnTo>
                    <a:pt x="697" y="721"/>
                  </a:lnTo>
                  <a:lnTo>
                    <a:pt x="691" y="736"/>
                  </a:lnTo>
                  <a:lnTo>
                    <a:pt x="691" y="736"/>
                  </a:lnTo>
                  <a:lnTo>
                    <a:pt x="691" y="742"/>
                  </a:lnTo>
                  <a:lnTo>
                    <a:pt x="697" y="757"/>
                  </a:lnTo>
                  <a:lnTo>
                    <a:pt x="703" y="766"/>
                  </a:lnTo>
                  <a:lnTo>
                    <a:pt x="712" y="775"/>
                  </a:lnTo>
                  <a:lnTo>
                    <a:pt x="727" y="784"/>
                  </a:lnTo>
                  <a:lnTo>
                    <a:pt x="748" y="793"/>
                  </a:lnTo>
                  <a:lnTo>
                    <a:pt x="748" y="793"/>
                  </a:lnTo>
                  <a:lnTo>
                    <a:pt x="757" y="796"/>
                  </a:lnTo>
                  <a:lnTo>
                    <a:pt x="763" y="805"/>
                  </a:lnTo>
                  <a:lnTo>
                    <a:pt x="760" y="811"/>
                  </a:lnTo>
                  <a:lnTo>
                    <a:pt x="754" y="820"/>
                  </a:lnTo>
                  <a:lnTo>
                    <a:pt x="739" y="835"/>
                  </a:lnTo>
                  <a:lnTo>
                    <a:pt x="730" y="841"/>
                  </a:lnTo>
                  <a:lnTo>
                    <a:pt x="721" y="919"/>
                  </a:lnTo>
                  <a:lnTo>
                    <a:pt x="703" y="916"/>
                  </a:lnTo>
                  <a:lnTo>
                    <a:pt x="700" y="910"/>
                  </a:lnTo>
                  <a:lnTo>
                    <a:pt x="664" y="856"/>
                  </a:lnTo>
                  <a:lnTo>
                    <a:pt x="646" y="892"/>
                  </a:lnTo>
                  <a:lnTo>
                    <a:pt x="625" y="895"/>
                  </a:lnTo>
                  <a:lnTo>
                    <a:pt x="625" y="895"/>
                  </a:lnTo>
                  <a:lnTo>
                    <a:pt x="631" y="919"/>
                  </a:lnTo>
                  <a:lnTo>
                    <a:pt x="640" y="940"/>
                  </a:lnTo>
                  <a:lnTo>
                    <a:pt x="646" y="964"/>
                  </a:lnTo>
                  <a:lnTo>
                    <a:pt x="646" y="988"/>
                  </a:lnTo>
                  <a:lnTo>
                    <a:pt x="646" y="1000"/>
                  </a:lnTo>
                  <a:lnTo>
                    <a:pt x="640" y="1009"/>
                  </a:lnTo>
                  <a:lnTo>
                    <a:pt x="634" y="1018"/>
                  </a:lnTo>
                  <a:lnTo>
                    <a:pt x="625" y="1024"/>
                  </a:lnTo>
                  <a:lnTo>
                    <a:pt x="616" y="1027"/>
                  </a:lnTo>
                  <a:lnTo>
                    <a:pt x="601" y="1027"/>
                  </a:lnTo>
                  <a:lnTo>
                    <a:pt x="601" y="1027"/>
                  </a:lnTo>
                  <a:lnTo>
                    <a:pt x="571" y="1024"/>
                  </a:lnTo>
                  <a:lnTo>
                    <a:pt x="547" y="1027"/>
                  </a:lnTo>
                  <a:lnTo>
                    <a:pt x="532" y="1030"/>
                  </a:lnTo>
                  <a:lnTo>
                    <a:pt x="519" y="1036"/>
                  </a:lnTo>
                  <a:lnTo>
                    <a:pt x="510" y="1042"/>
                  </a:lnTo>
                  <a:lnTo>
                    <a:pt x="507" y="1049"/>
                  </a:lnTo>
                  <a:lnTo>
                    <a:pt x="504" y="1052"/>
                  </a:lnTo>
                  <a:lnTo>
                    <a:pt x="504" y="1052"/>
                  </a:lnTo>
                  <a:lnTo>
                    <a:pt x="477" y="1061"/>
                  </a:lnTo>
                  <a:lnTo>
                    <a:pt x="447" y="1067"/>
                  </a:lnTo>
                  <a:lnTo>
                    <a:pt x="411" y="1070"/>
                  </a:lnTo>
                  <a:lnTo>
                    <a:pt x="375" y="1070"/>
                  </a:lnTo>
                  <a:lnTo>
                    <a:pt x="360" y="1067"/>
                  </a:lnTo>
                  <a:lnTo>
                    <a:pt x="345" y="1064"/>
                  </a:lnTo>
                  <a:lnTo>
                    <a:pt x="330" y="1058"/>
                  </a:lnTo>
                  <a:lnTo>
                    <a:pt x="321" y="1049"/>
                  </a:lnTo>
                  <a:lnTo>
                    <a:pt x="312" y="1039"/>
                  </a:lnTo>
                  <a:lnTo>
                    <a:pt x="309" y="1024"/>
                  </a:lnTo>
                  <a:lnTo>
                    <a:pt x="309" y="1024"/>
                  </a:lnTo>
                  <a:lnTo>
                    <a:pt x="303" y="997"/>
                  </a:lnTo>
                  <a:lnTo>
                    <a:pt x="294" y="979"/>
                  </a:lnTo>
                  <a:lnTo>
                    <a:pt x="282" y="967"/>
                  </a:lnTo>
                  <a:lnTo>
                    <a:pt x="273" y="958"/>
                  </a:lnTo>
                  <a:lnTo>
                    <a:pt x="264" y="955"/>
                  </a:lnTo>
                  <a:lnTo>
                    <a:pt x="255" y="955"/>
                  </a:lnTo>
                  <a:lnTo>
                    <a:pt x="246" y="955"/>
                  </a:lnTo>
                  <a:lnTo>
                    <a:pt x="180" y="934"/>
                  </a:lnTo>
                  <a:lnTo>
                    <a:pt x="180" y="934"/>
                  </a:lnTo>
                  <a:lnTo>
                    <a:pt x="177" y="952"/>
                  </a:lnTo>
                  <a:lnTo>
                    <a:pt x="171" y="988"/>
                  </a:lnTo>
                  <a:lnTo>
                    <a:pt x="171" y="988"/>
                  </a:lnTo>
                  <a:lnTo>
                    <a:pt x="168" y="997"/>
                  </a:lnTo>
                  <a:lnTo>
                    <a:pt x="159" y="1000"/>
                  </a:lnTo>
                  <a:lnTo>
                    <a:pt x="150" y="1003"/>
                  </a:lnTo>
                  <a:lnTo>
                    <a:pt x="141" y="1003"/>
                  </a:lnTo>
                  <a:lnTo>
                    <a:pt x="123" y="1003"/>
                  </a:lnTo>
                  <a:lnTo>
                    <a:pt x="114" y="1000"/>
                  </a:lnTo>
                  <a:lnTo>
                    <a:pt x="87" y="1042"/>
                  </a:lnTo>
                  <a:lnTo>
                    <a:pt x="60" y="1042"/>
                  </a:lnTo>
                  <a:lnTo>
                    <a:pt x="60" y="1079"/>
                  </a:lnTo>
                  <a:lnTo>
                    <a:pt x="33" y="1079"/>
                  </a:lnTo>
                  <a:lnTo>
                    <a:pt x="27" y="1094"/>
                  </a:lnTo>
                  <a:lnTo>
                    <a:pt x="60" y="1115"/>
                  </a:lnTo>
                  <a:lnTo>
                    <a:pt x="60" y="1115"/>
                  </a:lnTo>
                  <a:lnTo>
                    <a:pt x="51" y="1127"/>
                  </a:lnTo>
                  <a:lnTo>
                    <a:pt x="42" y="1139"/>
                  </a:lnTo>
                  <a:lnTo>
                    <a:pt x="30" y="1157"/>
                  </a:lnTo>
                  <a:lnTo>
                    <a:pt x="21" y="1178"/>
                  </a:lnTo>
                  <a:lnTo>
                    <a:pt x="18" y="1202"/>
                  </a:lnTo>
                  <a:lnTo>
                    <a:pt x="15" y="1229"/>
                  </a:lnTo>
                  <a:lnTo>
                    <a:pt x="21" y="1262"/>
                  </a:lnTo>
                  <a:lnTo>
                    <a:pt x="39" y="1271"/>
                  </a:lnTo>
                  <a:lnTo>
                    <a:pt x="27" y="1304"/>
                  </a:lnTo>
                  <a:lnTo>
                    <a:pt x="27" y="1304"/>
                  </a:lnTo>
                  <a:lnTo>
                    <a:pt x="36" y="1319"/>
                  </a:lnTo>
                  <a:lnTo>
                    <a:pt x="51" y="1343"/>
                  </a:lnTo>
                  <a:lnTo>
                    <a:pt x="51" y="1352"/>
                  </a:lnTo>
                  <a:lnTo>
                    <a:pt x="51" y="1355"/>
                  </a:lnTo>
                  <a:lnTo>
                    <a:pt x="48" y="1358"/>
                  </a:lnTo>
                  <a:lnTo>
                    <a:pt x="36" y="1355"/>
                  </a:lnTo>
                  <a:lnTo>
                    <a:pt x="12" y="1343"/>
                  </a:lnTo>
                  <a:lnTo>
                    <a:pt x="12" y="1343"/>
                  </a:lnTo>
                  <a:lnTo>
                    <a:pt x="9" y="1340"/>
                  </a:lnTo>
                  <a:lnTo>
                    <a:pt x="0" y="1340"/>
                  </a:lnTo>
                  <a:lnTo>
                    <a:pt x="0" y="1343"/>
                  </a:lnTo>
                  <a:lnTo>
                    <a:pt x="0" y="1349"/>
                  </a:lnTo>
                  <a:lnTo>
                    <a:pt x="6" y="1358"/>
                  </a:lnTo>
                  <a:lnTo>
                    <a:pt x="15" y="1370"/>
                  </a:lnTo>
                  <a:lnTo>
                    <a:pt x="15" y="1370"/>
                  </a:lnTo>
                  <a:lnTo>
                    <a:pt x="27" y="1385"/>
                  </a:lnTo>
                  <a:lnTo>
                    <a:pt x="30" y="1397"/>
                  </a:lnTo>
                  <a:lnTo>
                    <a:pt x="33" y="1409"/>
                  </a:lnTo>
                  <a:lnTo>
                    <a:pt x="33" y="1418"/>
                  </a:lnTo>
                  <a:lnTo>
                    <a:pt x="27" y="1430"/>
                  </a:lnTo>
                  <a:lnTo>
                    <a:pt x="21" y="1436"/>
                  </a:lnTo>
                  <a:lnTo>
                    <a:pt x="21" y="1436"/>
                  </a:lnTo>
                  <a:lnTo>
                    <a:pt x="27" y="1442"/>
                  </a:lnTo>
                  <a:lnTo>
                    <a:pt x="45" y="1454"/>
                  </a:lnTo>
                  <a:lnTo>
                    <a:pt x="60" y="1460"/>
                  </a:lnTo>
                  <a:lnTo>
                    <a:pt x="78" y="1469"/>
                  </a:lnTo>
                  <a:lnTo>
                    <a:pt x="99" y="1472"/>
                  </a:lnTo>
                  <a:lnTo>
                    <a:pt x="123" y="1475"/>
                  </a:lnTo>
                  <a:lnTo>
                    <a:pt x="132" y="1481"/>
                  </a:lnTo>
                  <a:lnTo>
                    <a:pt x="132" y="1481"/>
                  </a:lnTo>
                  <a:lnTo>
                    <a:pt x="135" y="1490"/>
                  </a:lnTo>
                  <a:lnTo>
                    <a:pt x="135" y="1496"/>
                  </a:lnTo>
                  <a:lnTo>
                    <a:pt x="141" y="1502"/>
                  </a:lnTo>
                  <a:lnTo>
                    <a:pt x="147" y="1508"/>
                  </a:lnTo>
                  <a:lnTo>
                    <a:pt x="156" y="1511"/>
                  </a:lnTo>
                  <a:lnTo>
                    <a:pt x="168" y="1511"/>
                  </a:lnTo>
                  <a:lnTo>
                    <a:pt x="183" y="1505"/>
                  </a:lnTo>
                  <a:lnTo>
                    <a:pt x="183" y="1505"/>
                  </a:lnTo>
                  <a:lnTo>
                    <a:pt x="192" y="1505"/>
                  </a:lnTo>
                  <a:lnTo>
                    <a:pt x="192" y="1499"/>
                  </a:lnTo>
                  <a:lnTo>
                    <a:pt x="192" y="1499"/>
                  </a:lnTo>
                  <a:lnTo>
                    <a:pt x="198" y="1490"/>
                  </a:lnTo>
                  <a:lnTo>
                    <a:pt x="204" y="1466"/>
                  </a:lnTo>
                  <a:lnTo>
                    <a:pt x="207" y="1451"/>
                  </a:lnTo>
                  <a:lnTo>
                    <a:pt x="207" y="1433"/>
                  </a:lnTo>
                  <a:lnTo>
                    <a:pt x="207" y="1415"/>
                  </a:lnTo>
                  <a:lnTo>
                    <a:pt x="201" y="1394"/>
                  </a:lnTo>
                  <a:lnTo>
                    <a:pt x="201" y="1394"/>
                  </a:lnTo>
                  <a:lnTo>
                    <a:pt x="198" y="1370"/>
                  </a:lnTo>
                  <a:lnTo>
                    <a:pt x="195" y="1346"/>
                  </a:lnTo>
                  <a:lnTo>
                    <a:pt x="198" y="1325"/>
                  </a:lnTo>
                  <a:lnTo>
                    <a:pt x="201" y="1301"/>
                  </a:lnTo>
                  <a:lnTo>
                    <a:pt x="210" y="1286"/>
                  </a:lnTo>
                  <a:lnTo>
                    <a:pt x="216" y="1280"/>
                  </a:lnTo>
                  <a:lnTo>
                    <a:pt x="222" y="1277"/>
                  </a:lnTo>
                  <a:lnTo>
                    <a:pt x="231" y="1277"/>
                  </a:lnTo>
                  <a:lnTo>
                    <a:pt x="240" y="1277"/>
                  </a:lnTo>
                  <a:lnTo>
                    <a:pt x="252" y="1283"/>
                  </a:lnTo>
                  <a:lnTo>
                    <a:pt x="264" y="1289"/>
                  </a:lnTo>
                  <a:lnTo>
                    <a:pt x="264" y="1289"/>
                  </a:lnTo>
                  <a:lnTo>
                    <a:pt x="285" y="1304"/>
                  </a:lnTo>
                  <a:lnTo>
                    <a:pt x="303" y="1310"/>
                  </a:lnTo>
                  <a:lnTo>
                    <a:pt x="318" y="1307"/>
                  </a:lnTo>
                  <a:lnTo>
                    <a:pt x="330" y="1304"/>
                  </a:lnTo>
                  <a:lnTo>
                    <a:pt x="339" y="1295"/>
                  </a:lnTo>
                  <a:lnTo>
                    <a:pt x="342" y="1286"/>
                  </a:lnTo>
                  <a:lnTo>
                    <a:pt x="348" y="1280"/>
                  </a:lnTo>
                  <a:lnTo>
                    <a:pt x="399" y="1286"/>
                  </a:lnTo>
                  <a:lnTo>
                    <a:pt x="435" y="1217"/>
                  </a:lnTo>
                  <a:lnTo>
                    <a:pt x="435" y="1217"/>
                  </a:lnTo>
                  <a:lnTo>
                    <a:pt x="450" y="1202"/>
                  </a:lnTo>
                  <a:lnTo>
                    <a:pt x="465" y="1190"/>
                  </a:lnTo>
                  <a:lnTo>
                    <a:pt x="483" y="1181"/>
                  </a:lnTo>
                  <a:lnTo>
                    <a:pt x="492" y="1178"/>
                  </a:lnTo>
                  <a:lnTo>
                    <a:pt x="501" y="1178"/>
                  </a:lnTo>
                  <a:lnTo>
                    <a:pt x="507" y="1178"/>
                  </a:lnTo>
                  <a:lnTo>
                    <a:pt x="513" y="1181"/>
                  </a:lnTo>
                  <a:lnTo>
                    <a:pt x="519" y="1190"/>
                  </a:lnTo>
                  <a:lnTo>
                    <a:pt x="522" y="1202"/>
                  </a:lnTo>
                  <a:lnTo>
                    <a:pt x="522" y="1217"/>
                  </a:lnTo>
                  <a:lnTo>
                    <a:pt x="522" y="1241"/>
                  </a:lnTo>
                  <a:lnTo>
                    <a:pt x="532" y="1262"/>
                  </a:lnTo>
                  <a:lnTo>
                    <a:pt x="553" y="1280"/>
                  </a:lnTo>
                  <a:lnTo>
                    <a:pt x="553" y="1280"/>
                  </a:lnTo>
                  <a:lnTo>
                    <a:pt x="556" y="1283"/>
                  </a:lnTo>
                  <a:lnTo>
                    <a:pt x="562" y="1289"/>
                  </a:lnTo>
                  <a:lnTo>
                    <a:pt x="562" y="1298"/>
                  </a:lnTo>
                  <a:lnTo>
                    <a:pt x="562" y="1307"/>
                  </a:lnTo>
                  <a:lnTo>
                    <a:pt x="559" y="1322"/>
                  </a:lnTo>
                  <a:lnTo>
                    <a:pt x="553" y="1343"/>
                  </a:lnTo>
                  <a:lnTo>
                    <a:pt x="553" y="1343"/>
                  </a:lnTo>
                  <a:lnTo>
                    <a:pt x="550" y="1361"/>
                  </a:lnTo>
                  <a:lnTo>
                    <a:pt x="550" y="1370"/>
                  </a:lnTo>
                  <a:lnTo>
                    <a:pt x="553" y="1376"/>
                  </a:lnTo>
                  <a:lnTo>
                    <a:pt x="559" y="1379"/>
                  </a:lnTo>
                  <a:lnTo>
                    <a:pt x="574" y="1376"/>
                  </a:lnTo>
                  <a:lnTo>
                    <a:pt x="580" y="1373"/>
                  </a:lnTo>
                  <a:lnTo>
                    <a:pt x="637" y="1388"/>
                  </a:lnTo>
                  <a:lnTo>
                    <a:pt x="649" y="1379"/>
                  </a:lnTo>
                  <a:lnTo>
                    <a:pt x="643" y="1364"/>
                  </a:lnTo>
                  <a:lnTo>
                    <a:pt x="640" y="1346"/>
                  </a:lnTo>
                  <a:lnTo>
                    <a:pt x="640" y="1325"/>
                  </a:lnTo>
                  <a:lnTo>
                    <a:pt x="640" y="1325"/>
                  </a:lnTo>
                  <a:lnTo>
                    <a:pt x="649" y="1322"/>
                  </a:lnTo>
                  <a:lnTo>
                    <a:pt x="658" y="1319"/>
                  </a:lnTo>
                  <a:lnTo>
                    <a:pt x="667" y="1313"/>
                  </a:lnTo>
                  <a:lnTo>
                    <a:pt x="673" y="1304"/>
                  </a:lnTo>
                  <a:lnTo>
                    <a:pt x="682" y="1292"/>
                  </a:lnTo>
                  <a:lnTo>
                    <a:pt x="685" y="1274"/>
                  </a:lnTo>
                  <a:lnTo>
                    <a:pt x="685" y="1253"/>
                  </a:lnTo>
                  <a:lnTo>
                    <a:pt x="685" y="1253"/>
                  </a:lnTo>
                  <a:lnTo>
                    <a:pt x="760" y="1220"/>
                  </a:lnTo>
                  <a:lnTo>
                    <a:pt x="820" y="1199"/>
                  </a:lnTo>
                  <a:lnTo>
                    <a:pt x="844" y="1190"/>
                  </a:lnTo>
                  <a:lnTo>
                    <a:pt x="865" y="1187"/>
                  </a:lnTo>
                  <a:lnTo>
                    <a:pt x="880" y="1169"/>
                  </a:lnTo>
                  <a:lnTo>
                    <a:pt x="880" y="1169"/>
                  </a:lnTo>
                  <a:lnTo>
                    <a:pt x="883" y="1157"/>
                  </a:lnTo>
                  <a:lnTo>
                    <a:pt x="889" y="1145"/>
                  </a:lnTo>
                  <a:lnTo>
                    <a:pt x="898" y="1136"/>
                  </a:lnTo>
                  <a:lnTo>
                    <a:pt x="910" y="1124"/>
                  </a:lnTo>
                  <a:lnTo>
                    <a:pt x="925" y="1118"/>
                  </a:lnTo>
                  <a:lnTo>
                    <a:pt x="943" y="1115"/>
                  </a:lnTo>
                  <a:lnTo>
                    <a:pt x="952" y="1118"/>
                  </a:lnTo>
                  <a:lnTo>
                    <a:pt x="964" y="1121"/>
                  </a:lnTo>
                  <a:lnTo>
                    <a:pt x="964" y="1121"/>
                  </a:lnTo>
                  <a:lnTo>
                    <a:pt x="1003" y="1139"/>
                  </a:lnTo>
                  <a:lnTo>
                    <a:pt x="1030" y="1148"/>
                  </a:lnTo>
                  <a:lnTo>
                    <a:pt x="1051" y="1154"/>
                  </a:lnTo>
                  <a:lnTo>
                    <a:pt x="1057" y="1208"/>
                  </a:lnTo>
                  <a:lnTo>
                    <a:pt x="1057" y="1208"/>
                  </a:lnTo>
                  <a:lnTo>
                    <a:pt x="1066" y="1211"/>
                  </a:lnTo>
                  <a:lnTo>
                    <a:pt x="1078" y="1211"/>
                  </a:lnTo>
                  <a:lnTo>
                    <a:pt x="1096" y="1211"/>
                  </a:lnTo>
                  <a:lnTo>
                    <a:pt x="1096" y="1211"/>
                  </a:lnTo>
                  <a:lnTo>
                    <a:pt x="1123" y="1211"/>
                  </a:lnTo>
                  <a:lnTo>
                    <a:pt x="1138" y="1214"/>
                  </a:lnTo>
                  <a:lnTo>
                    <a:pt x="1150" y="1220"/>
                  </a:lnTo>
                  <a:lnTo>
                    <a:pt x="1162" y="1229"/>
                  </a:lnTo>
                  <a:lnTo>
                    <a:pt x="1165" y="1244"/>
                  </a:lnTo>
                  <a:lnTo>
                    <a:pt x="1165" y="1265"/>
                  </a:lnTo>
                  <a:lnTo>
                    <a:pt x="1159" y="1292"/>
                  </a:lnTo>
                  <a:lnTo>
                    <a:pt x="1159" y="1292"/>
                  </a:lnTo>
                  <a:lnTo>
                    <a:pt x="1156" y="1295"/>
                  </a:lnTo>
                  <a:lnTo>
                    <a:pt x="1153" y="1307"/>
                  </a:lnTo>
                  <a:lnTo>
                    <a:pt x="1153" y="1316"/>
                  </a:lnTo>
                  <a:lnTo>
                    <a:pt x="1156" y="1325"/>
                  </a:lnTo>
                  <a:lnTo>
                    <a:pt x="1165" y="1334"/>
                  </a:lnTo>
                  <a:lnTo>
                    <a:pt x="1177" y="1343"/>
                  </a:lnTo>
                  <a:lnTo>
                    <a:pt x="1177" y="1343"/>
                  </a:lnTo>
                  <a:lnTo>
                    <a:pt x="1201" y="1355"/>
                  </a:lnTo>
                  <a:lnTo>
                    <a:pt x="1219" y="1364"/>
                  </a:lnTo>
                  <a:lnTo>
                    <a:pt x="1234" y="1367"/>
                  </a:lnTo>
                  <a:lnTo>
                    <a:pt x="1255" y="1358"/>
                  </a:lnTo>
                  <a:lnTo>
                    <a:pt x="1270" y="1340"/>
                  </a:lnTo>
                  <a:lnTo>
                    <a:pt x="1306" y="1349"/>
                  </a:lnTo>
                  <a:lnTo>
                    <a:pt x="1333" y="1358"/>
                  </a:lnTo>
                  <a:lnTo>
                    <a:pt x="1351" y="1349"/>
                  </a:lnTo>
                  <a:lnTo>
                    <a:pt x="1439" y="1208"/>
                  </a:lnTo>
                  <a:lnTo>
                    <a:pt x="1442" y="1184"/>
                  </a:lnTo>
                  <a:lnTo>
                    <a:pt x="1424" y="1169"/>
                  </a:lnTo>
                  <a:lnTo>
                    <a:pt x="1415" y="1151"/>
                  </a:lnTo>
                  <a:lnTo>
                    <a:pt x="1415" y="1136"/>
                  </a:lnTo>
                  <a:lnTo>
                    <a:pt x="1424" y="1124"/>
                  </a:lnTo>
                  <a:lnTo>
                    <a:pt x="1442" y="1118"/>
                  </a:lnTo>
                  <a:lnTo>
                    <a:pt x="1442" y="1118"/>
                  </a:lnTo>
                  <a:lnTo>
                    <a:pt x="1451" y="1115"/>
                  </a:lnTo>
                  <a:lnTo>
                    <a:pt x="1460" y="1109"/>
                  </a:lnTo>
                  <a:lnTo>
                    <a:pt x="1469" y="1100"/>
                  </a:lnTo>
                  <a:lnTo>
                    <a:pt x="1475" y="1085"/>
                  </a:lnTo>
                  <a:lnTo>
                    <a:pt x="1478" y="1064"/>
                  </a:lnTo>
                  <a:lnTo>
                    <a:pt x="1478" y="1036"/>
                  </a:lnTo>
                  <a:lnTo>
                    <a:pt x="1469" y="1000"/>
                  </a:lnTo>
                  <a:lnTo>
                    <a:pt x="1457" y="994"/>
                  </a:lnTo>
                  <a:lnTo>
                    <a:pt x="1445" y="994"/>
                  </a:lnTo>
                  <a:lnTo>
                    <a:pt x="1439" y="985"/>
                  </a:lnTo>
                  <a:lnTo>
                    <a:pt x="1445" y="964"/>
                  </a:lnTo>
                  <a:lnTo>
                    <a:pt x="1445" y="952"/>
                  </a:lnTo>
                  <a:lnTo>
                    <a:pt x="1439" y="949"/>
                  </a:lnTo>
                  <a:lnTo>
                    <a:pt x="1421" y="949"/>
                  </a:lnTo>
                  <a:lnTo>
                    <a:pt x="1406" y="922"/>
                  </a:lnTo>
                  <a:lnTo>
                    <a:pt x="1394" y="886"/>
                  </a:lnTo>
                  <a:lnTo>
                    <a:pt x="1382" y="871"/>
                  </a:lnTo>
                  <a:lnTo>
                    <a:pt x="1361" y="862"/>
                  </a:lnTo>
                  <a:lnTo>
                    <a:pt x="1345" y="859"/>
                  </a:lnTo>
                  <a:lnTo>
                    <a:pt x="1336" y="856"/>
                  </a:lnTo>
                  <a:lnTo>
                    <a:pt x="1336" y="847"/>
                  </a:lnTo>
                  <a:lnTo>
                    <a:pt x="1345" y="832"/>
                  </a:lnTo>
                  <a:lnTo>
                    <a:pt x="1348" y="814"/>
                  </a:lnTo>
                  <a:lnTo>
                    <a:pt x="1351" y="799"/>
                  </a:lnTo>
                  <a:lnTo>
                    <a:pt x="1348" y="787"/>
                  </a:lnTo>
                  <a:lnTo>
                    <a:pt x="1342" y="769"/>
                  </a:lnTo>
                  <a:lnTo>
                    <a:pt x="1339" y="757"/>
                  </a:lnTo>
                  <a:lnTo>
                    <a:pt x="1339" y="739"/>
                  </a:lnTo>
                  <a:lnTo>
                    <a:pt x="1351" y="721"/>
                  </a:lnTo>
                  <a:lnTo>
                    <a:pt x="1361" y="676"/>
                  </a:lnTo>
                  <a:lnTo>
                    <a:pt x="1382" y="661"/>
                  </a:lnTo>
                  <a:lnTo>
                    <a:pt x="1427" y="637"/>
                  </a:lnTo>
                  <a:lnTo>
                    <a:pt x="1433" y="625"/>
                  </a:lnTo>
                  <a:lnTo>
                    <a:pt x="1442" y="586"/>
                  </a:lnTo>
                  <a:lnTo>
                    <a:pt x="1487" y="562"/>
                  </a:lnTo>
                  <a:lnTo>
                    <a:pt x="1493" y="550"/>
                  </a:lnTo>
                  <a:lnTo>
                    <a:pt x="1487" y="463"/>
                  </a:lnTo>
                  <a:lnTo>
                    <a:pt x="1499" y="457"/>
                  </a:lnTo>
                  <a:lnTo>
                    <a:pt x="1511" y="439"/>
                  </a:lnTo>
                  <a:lnTo>
                    <a:pt x="1511" y="406"/>
                  </a:lnTo>
                  <a:lnTo>
                    <a:pt x="1541" y="382"/>
                  </a:lnTo>
                  <a:lnTo>
                    <a:pt x="1538" y="358"/>
                  </a:lnTo>
                  <a:lnTo>
                    <a:pt x="1520" y="331"/>
                  </a:lnTo>
                  <a:lnTo>
                    <a:pt x="1520" y="306"/>
                  </a:lnTo>
                  <a:lnTo>
                    <a:pt x="1547" y="291"/>
                  </a:lnTo>
                  <a:lnTo>
                    <a:pt x="1577" y="276"/>
                  </a:lnTo>
                  <a:lnTo>
                    <a:pt x="1586" y="228"/>
                  </a:lnTo>
                  <a:lnTo>
                    <a:pt x="1607" y="189"/>
                  </a:lnTo>
                  <a:lnTo>
                    <a:pt x="1625" y="159"/>
                  </a:lnTo>
                  <a:lnTo>
                    <a:pt x="1631" y="141"/>
                  </a:lnTo>
                  <a:lnTo>
                    <a:pt x="1631" y="141"/>
                  </a:lnTo>
                  <a:lnTo>
                    <a:pt x="1625" y="141"/>
                  </a:lnTo>
                  <a:lnTo>
                    <a:pt x="1616" y="141"/>
                  </a:lnTo>
                  <a:lnTo>
                    <a:pt x="1613" y="138"/>
                  </a:lnTo>
                  <a:lnTo>
                    <a:pt x="1607" y="132"/>
                  </a:lnTo>
                  <a:lnTo>
                    <a:pt x="1604" y="126"/>
                  </a:lnTo>
                  <a:lnTo>
                    <a:pt x="1604" y="117"/>
                  </a:lnTo>
                  <a:lnTo>
                    <a:pt x="1604" y="117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64" name="Freeform 84"/>
            <p:cNvSpPr>
              <a:spLocks/>
            </p:cNvSpPr>
            <p:nvPr/>
          </p:nvSpPr>
          <p:spPr bwMode="auto">
            <a:xfrm>
              <a:off x="3003" y="1148"/>
              <a:ext cx="1244" cy="1159"/>
            </a:xfrm>
            <a:custGeom>
              <a:avLst/>
              <a:gdLst/>
              <a:ahLst/>
              <a:cxnLst>
                <a:cxn ang="0">
                  <a:pos x="403" y="1027"/>
                </a:cxn>
                <a:cxn ang="0">
                  <a:pos x="376" y="910"/>
                </a:cxn>
                <a:cxn ang="0">
                  <a:pos x="418" y="844"/>
                </a:cxn>
                <a:cxn ang="0">
                  <a:pos x="460" y="766"/>
                </a:cxn>
                <a:cxn ang="0">
                  <a:pos x="439" y="712"/>
                </a:cxn>
                <a:cxn ang="0">
                  <a:pos x="424" y="639"/>
                </a:cxn>
                <a:cxn ang="0">
                  <a:pos x="406" y="591"/>
                </a:cxn>
                <a:cxn ang="0">
                  <a:pos x="334" y="579"/>
                </a:cxn>
                <a:cxn ang="0">
                  <a:pos x="297" y="516"/>
                </a:cxn>
                <a:cxn ang="0">
                  <a:pos x="255" y="528"/>
                </a:cxn>
                <a:cxn ang="0">
                  <a:pos x="231" y="504"/>
                </a:cxn>
                <a:cxn ang="0">
                  <a:pos x="147" y="501"/>
                </a:cxn>
                <a:cxn ang="0">
                  <a:pos x="60" y="423"/>
                </a:cxn>
                <a:cxn ang="0">
                  <a:pos x="30" y="384"/>
                </a:cxn>
                <a:cxn ang="0">
                  <a:pos x="0" y="384"/>
                </a:cxn>
                <a:cxn ang="0">
                  <a:pos x="15" y="300"/>
                </a:cxn>
                <a:cxn ang="0">
                  <a:pos x="6" y="210"/>
                </a:cxn>
                <a:cxn ang="0">
                  <a:pos x="39" y="162"/>
                </a:cxn>
                <a:cxn ang="0">
                  <a:pos x="93" y="189"/>
                </a:cxn>
                <a:cxn ang="0">
                  <a:pos x="150" y="171"/>
                </a:cxn>
                <a:cxn ang="0">
                  <a:pos x="258" y="87"/>
                </a:cxn>
                <a:cxn ang="0">
                  <a:pos x="315" y="63"/>
                </a:cxn>
                <a:cxn ang="0">
                  <a:pos x="330" y="126"/>
                </a:cxn>
                <a:cxn ang="0">
                  <a:pos x="370" y="174"/>
                </a:cxn>
                <a:cxn ang="0">
                  <a:pos x="361" y="228"/>
                </a:cxn>
                <a:cxn ang="0">
                  <a:pos x="382" y="261"/>
                </a:cxn>
                <a:cxn ang="0">
                  <a:pos x="448" y="231"/>
                </a:cxn>
                <a:cxn ang="0">
                  <a:pos x="475" y="198"/>
                </a:cxn>
                <a:cxn ang="0">
                  <a:pos x="493" y="138"/>
                </a:cxn>
                <a:cxn ang="0">
                  <a:pos x="688" y="54"/>
                </a:cxn>
                <a:cxn ang="0">
                  <a:pos x="718" y="9"/>
                </a:cxn>
                <a:cxn ang="0">
                  <a:pos x="772" y="6"/>
                </a:cxn>
                <a:cxn ang="0">
                  <a:pos x="865" y="93"/>
                </a:cxn>
                <a:cxn ang="0">
                  <a:pos x="931" y="96"/>
                </a:cxn>
                <a:cxn ang="0">
                  <a:pos x="973" y="150"/>
                </a:cxn>
                <a:cxn ang="0">
                  <a:pos x="961" y="201"/>
                </a:cxn>
                <a:cxn ang="0">
                  <a:pos x="1009" y="240"/>
                </a:cxn>
                <a:cxn ang="0">
                  <a:pos x="1114" y="234"/>
                </a:cxn>
                <a:cxn ang="0">
                  <a:pos x="1153" y="309"/>
                </a:cxn>
                <a:cxn ang="0">
                  <a:pos x="1159" y="354"/>
                </a:cxn>
                <a:cxn ang="0">
                  <a:pos x="1147" y="405"/>
                </a:cxn>
                <a:cxn ang="0">
                  <a:pos x="1169" y="447"/>
                </a:cxn>
                <a:cxn ang="0">
                  <a:pos x="1196" y="528"/>
                </a:cxn>
                <a:cxn ang="0">
                  <a:pos x="1199" y="769"/>
                </a:cxn>
                <a:cxn ang="0">
                  <a:pos x="1244" y="862"/>
                </a:cxn>
                <a:cxn ang="0">
                  <a:pos x="1196" y="874"/>
                </a:cxn>
                <a:cxn ang="0">
                  <a:pos x="1169" y="910"/>
                </a:cxn>
                <a:cxn ang="0">
                  <a:pos x="1105" y="940"/>
                </a:cxn>
                <a:cxn ang="0">
                  <a:pos x="1111" y="985"/>
                </a:cxn>
                <a:cxn ang="0">
                  <a:pos x="1129" y="1048"/>
                </a:cxn>
                <a:cxn ang="0">
                  <a:pos x="1075" y="1093"/>
                </a:cxn>
                <a:cxn ang="0">
                  <a:pos x="934" y="1093"/>
                </a:cxn>
                <a:cxn ang="0">
                  <a:pos x="823" y="1114"/>
                </a:cxn>
                <a:cxn ang="0">
                  <a:pos x="715" y="1072"/>
                </a:cxn>
                <a:cxn ang="0">
                  <a:pos x="694" y="1057"/>
                </a:cxn>
                <a:cxn ang="0">
                  <a:pos x="625" y="1042"/>
                </a:cxn>
                <a:cxn ang="0">
                  <a:pos x="586" y="1075"/>
                </a:cxn>
                <a:cxn ang="0">
                  <a:pos x="577" y="1132"/>
                </a:cxn>
                <a:cxn ang="0">
                  <a:pos x="517" y="1156"/>
                </a:cxn>
                <a:cxn ang="0">
                  <a:pos x="502" y="1123"/>
                </a:cxn>
                <a:cxn ang="0">
                  <a:pos x="445" y="1060"/>
                </a:cxn>
              </a:cxnLst>
              <a:rect l="0" t="0" r="r" b="b"/>
              <a:pathLst>
                <a:path w="1244" h="1159">
                  <a:moveTo>
                    <a:pt x="421" y="1057"/>
                  </a:moveTo>
                  <a:lnTo>
                    <a:pt x="421" y="1057"/>
                  </a:lnTo>
                  <a:lnTo>
                    <a:pt x="418" y="1045"/>
                  </a:lnTo>
                  <a:lnTo>
                    <a:pt x="415" y="1039"/>
                  </a:lnTo>
                  <a:lnTo>
                    <a:pt x="403" y="1027"/>
                  </a:lnTo>
                  <a:lnTo>
                    <a:pt x="394" y="1018"/>
                  </a:lnTo>
                  <a:lnTo>
                    <a:pt x="388" y="1018"/>
                  </a:lnTo>
                  <a:lnTo>
                    <a:pt x="388" y="937"/>
                  </a:lnTo>
                  <a:lnTo>
                    <a:pt x="376" y="910"/>
                  </a:lnTo>
                  <a:lnTo>
                    <a:pt x="376" y="910"/>
                  </a:lnTo>
                  <a:lnTo>
                    <a:pt x="397" y="862"/>
                  </a:lnTo>
                  <a:lnTo>
                    <a:pt x="397" y="862"/>
                  </a:lnTo>
                  <a:lnTo>
                    <a:pt x="400" y="856"/>
                  </a:lnTo>
                  <a:lnTo>
                    <a:pt x="406" y="850"/>
                  </a:lnTo>
                  <a:lnTo>
                    <a:pt x="418" y="844"/>
                  </a:lnTo>
                  <a:lnTo>
                    <a:pt x="433" y="841"/>
                  </a:lnTo>
                  <a:lnTo>
                    <a:pt x="445" y="838"/>
                  </a:lnTo>
                  <a:lnTo>
                    <a:pt x="451" y="775"/>
                  </a:lnTo>
                  <a:lnTo>
                    <a:pt x="451" y="775"/>
                  </a:lnTo>
                  <a:lnTo>
                    <a:pt x="460" y="766"/>
                  </a:lnTo>
                  <a:lnTo>
                    <a:pt x="466" y="757"/>
                  </a:lnTo>
                  <a:lnTo>
                    <a:pt x="466" y="751"/>
                  </a:lnTo>
                  <a:lnTo>
                    <a:pt x="463" y="745"/>
                  </a:lnTo>
                  <a:lnTo>
                    <a:pt x="454" y="730"/>
                  </a:lnTo>
                  <a:lnTo>
                    <a:pt x="439" y="712"/>
                  </a:lnTo>
                  <a:lnTo>
                    <a:pt x="439" y="712"/>
                  </a:lnTo>
                  <a:lnTo>
                    <a:pt x="433" y="703"/>
                  </a:lnTo>
                  <a:lnTo>
                    <a:pt x="427" y="688"/>
                  </a:lnTo>
                  <a:lnTo>
                    <a:pt x="424" y="661"/>
                  </a:lnTo>
                  <a:lnTo>
                    <a:pt x="424" y="639"/>
                  </a:lnTo>
                  <a:lnTo>
                    <a:pt x="424" y="630"/>
                  </a:lnTo>
                  <a:lnTo>
                    <a:pt x="424" y="630"/>
                  </a:lnTo>
                  <a:lnTo>
                    <a:pt x="424" y="621"/>
                  </a:lnTo>
                  <a:lnTo>
                    <a:pt x="415" y="603"/>
                  </a:lnTo>
                  <a:lnTo>
                    <a:pt x="406" y="591"/>
                  </a:lnTo>
                  <a:lnTo>
                    <a:pt x="397" y="585"/>
                  </a:lnTo>
                  <a:lnTo>
                    <a:pt x="382" y="579"/>
                  </a:lnTo>
                  <a:lnTo>
                    <a:pt x="364" y="579"/>
                  </a:lnTo>
                  <a:lnTo>
                    <a:pt x="364" y="579"/>
                  </a:lnTo>
                  <a:lnTo>
                    <a:pt x="334" y="579"/>
                  </a:lnTo>
                  <a:lnTo>
                    <a:pt x="318" y="576"/>
                  </a:lnTo>
                  <a:lnTo>
                    <a:pt x="315" y="573"/>
                  </a:lnTo>
                  <a:lnTo>
                    <a:pt x="312" y="570"/>
                  </a:lnTo>
                  <a:lnTo>
                    <a:pt x="297" y="516"/>
                  </a:lnTo>
                  <a:lnTo>
                    <a:pt x="297" y="516"/>
                  </a:lnTo>
                  <a:lnTo>
                    <a:pt x="291" y="525"/>
                  </a:lnTo>
                  <a:lnTo>
                    <a:pt x="282" y="528"/>
                  </a:lnTo>
                  <a:lnTo>
                    <a:pt x="273" y="531"/>
                  </a:lnTo>
                  <a:lnTo>
                    <a:pt x="267" y="531"/>
                  </a:lnTo>
                  <a:lnTo>
                    <a:pt x="255" y="528"/>
                  </a:lnTo>
                  <a:lnTo>
                    <a:pt x="249" y="525"/>
                  </a:lnTo>
                  <a:lnTo>
                    <a:pt x="249" y="525"/>
                  </a:lnTo>
                  <a:lnTo>
                    <a:pt x="243" y="510"/>
                  </a:lnTo>
                  <a:lnTo>
                    <a:pt x="237" y="504"/>
                  </a:lnTo>
                  <a:lnTo>
                    <a:pt x="231" y="504"/>
                  </a:lnTo>
                  <a:lnTo>
                    <a:pt x="225" y="507"/>
                  </a:lnTo>
                  <a:lnTo>
                    <a:pt x="216" y="522"/>
                  </a:lnTo>
                  <a:lnTo>
                    <a:pt x="213" y="531"/>
                  </a:lnTo>
                  <a:lnTo>
                    <a:pt x="171" y="501"/>
                  </a:lnTo>
                  <a:lnTo>
                    <a:pt x="147" y="501"/>
                  </a:lnTo>
                  <a:lnTo>
                    <a:pt x="141" y="462"/>
                  </a:lnTo>
                  <a:lnTo>
                    <a:pt x="117" y="468"/>
                  </a:lnTo>
                  <a:lnTo>
                    <a:pt x="81" y="423"/>
                  </a:lnTo>
                  <a:lnTo>
                    <a:pt x="60" y="423"/>
                  </a:lnTo>
                  <a:lnTo>
                    <a:pt x="60" y="423"/>
                  </a:lnTo>
                  <a:lnTo>
                    <a:pt x="54" y="405"/>
                  </a:lnTo>
                  <a:lnTo>
                    <a:pt x="51" y="399"/>
                  </a:lnTo>
                  <a:lnTo>
                    <a:pt x="45" y="393"/>
                  </a:lnTo>
                  <a:lnTo>
                    <a:pt x="39" y="387"/>
                  </a:lnTo>
                  <a:lnTo>
                    <a:pt x="30" y="384"/>
                  </a:lnTo>
                  <a:lnTo>
                    <a:pt x="18" y="384"/>
                  </a:lnTo>
                  <a:lnTo>
                    <a:pt x="3" y="390"/>
                  </a:lnTo>
                  <a:lnTo>
                    <a:pt x="0" y="387"/>
                  </a:lnTo>
                  <a:lnTo>
                    <a:pt x="0" y="384"/>
                  </a:lnTo>
                  <a:lnTo>
                    <a:pt x="0" y="384"/>
                  </a:lnTo>
                  <a:lnTo>
                    <a:pt x="6" y="375"/>
                  </a:lnTo>
                  <a:lnTo>
                    <a:pt x="12" y="351"/>
                  </a:lnTo>
                  <a:lnTo>
                    <a:pt x="15" y="336"/>
                  </a:lnTo>
                  <a:lnTo>
                    <a:pt x="15" y="318"/>
                  </a:lnTo>
                  <a:lnTo>
                    <a:pt x="15" y="300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6" y="255"/>
                  </a:lnTo>
                  <a:lnTo>
                    <a:pt x="3" y="231"/>
                  </a:lnTo>
                  <a:lnTo>
                    <a:pt x="6" y="210"/>
                  </a:lnTo>
                  <a:lnTo>
                    <a:pt x="9" y="186"/>
                  </a:lnTo>
                  <a:lnTo>
                    <a:pt x="18" y="171"/>
                  </a:lnTo>
                  <a:lnTo>
                    <a:pt x="24" y="165"/>
                  </a:lnTo>
                  <a:lnTo>
                    <a:pt x="30" y="162"/>
                  </a:lnTo>
                  <a:lnTo>
                    <a:pt x="39" y="162"/>
                  </a:lnTo>
                  <a:lnTo>
                    <a:pt x="48" y="162"/>
                  </a:lnTo>
                  <a:lnTo>
                    <a:pt x="60" y="168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93" y="189"/>
                  </a:lnTo>
                  <a:lnTo>
                    <a:pt x="111" y="195"/>
                  </a:lnTo>
                  <a:lnTo>
                    <a:pt x="126" y="192"/>
                  </a:lnTo>
                  <a:lnTo>
                    <a:pt x="138" y="189"/>
                  </a:lnTo>
                  <a:lnTo>
                    <a:pt x="147" y="180"/>
                  </a:lnTo>
                  <a:lnTo>
                    <a:pt x="150" y="171"/>
                  </a:lnTo>
                  <a:lnTo>
                    <a:pt x="156" y="165"/>
                  </a:lnTo>
                  <a:lnTo>
                    <a:pt x="207" y="171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58" y="87"/>
                  </a:lnTo>
                  <a:lnTo>
                    <a:pt x="273" y="75"/>
                  </a:lnTo>
                  <a:lnTo>
                    <a:pt x="291" y="66"/>
                  </a:lnTo>
                  <a:lnTo>
                    <a:pt x="300" y="63"/>
                  </a:lnTo>
                  <a:lnTo>
                    <a:pt x="309" y="63"/>
                  </a:lnTo>
                  <a:lnTo>
                    <a:pt x="315" y="63"/>
                  </a:lnTo>
                  <a:lnTo>
                    <a:pt x="321" y="66"/>
                  </a:lnTo>
                  <a:lnTo>
                    <a:pt x="327" y="75"/>
                  </a:lnTo>
                  <a:lnTo>
                    <a:pt x="330" y="87"/>
                  </a:lnTo>
                  <a:lnTo>
                    <a:pt x="330" y="102"/>
                  </a:lnTo>
                  <a:lnTo>
                    <a:pt x="330" y="126"/>
                  </a:lnTo>
                  <a:lnTo>
                    <a:pt x="340" y="147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64" y="168"/>
                  </a:lnTo>
                  <a:lnTo>
                    <a:pt x="370" y="174"/>
                  </a:lnTo>
                  <a:lnTo>
                    <a:pt x="370" y="183"/>
                  </a:lnTo>
                  <a:lnTo>
                    <a:pt x="370" y="192"/>
                  </a:lnTo>
                  <a:lnTo>
                    <a:pt x="367" y="207"/>
                  </a:lnTo>
                  <a:lnTo>
                    <a:pt x="361" y="228"/>
                  </a:lnTo>
                  <a:lnTo>
                    <a:pt x="361" y="228"/>
                  </a:lnTo>
                  <a:lnTo>
                    <a:pt x="358" y="246"/>
                  </a:lnTo>
                  <a:lnTo>
                    <a:pt x="358" y="255"/>
                  </a:lnTo>
                  <a:lnTo>
                    <a:pt x="361" y="261"/>
                  </a:lnTo>
                  <a:lnTo>
                    <a:pt x="367" y="264"/>
                  </a:lnTo>
                  <a:lnTo>
                    <a:pt x="382" y="261"/>
                  </a:lnTo>
                  <a:lnTo>
                    <a:pt x="388" y="258"/>
                  </a:lnTo>
                  <a:lnTo>
                    <a:pt x="445" y="273"/>
                  </a:lnTo>
                  <a:lnTo>
                    <a:pt x="457" y="264"/>
                  </a:lnTo>
                  <a:lnTo>
                    <a:pt x="451" y="249"/>
                  </a:lnTo>
                  <a:lnTo>
                    <a:pt x="448" y="231"/>
                  </a:lnTo>
                  <a:lnTo>
                    <a:pt x="448" y="210"/>
                  </a:lnTo>
                  <a:lnTo>
                    <a:pt x="448" y="210"/>
                  </a:lnTo>
                  <a:lnTo>
                    <a:pt x="457" y="207"/>
                  </a:lnTo>
                  <a:lnTo>
                    <a:pt x="466" y="204"/>
                  </a:lnTo>
                  <a:lnTo>
                    <a:pt x="475" y="198"/>
                  </a:lnTo>
                  <a:lnTo>
                    <a:pt x="481" y="189"/>
                  </a:lnTo>
                  <a:lnTo>
                    <a:pt x="490" y="177"/>
                  </a:lnTo>
                  <a:lnTo>
                    <a:pt x="493" y="159"/>
                  </a:lnTo>
                  <a:lnTo>
                    <a:pt x="493" y="138"/>
                  </a:lnTo>
                  <a:lnTo>
                    <a:pt x="493" y="138"/>
                  </a:lnTo>
                  <a:lnTo>
                    <a:pt x="568" y="105"/>
                  </a:lnTo>
                  <a:lnTo>
                    <a:pt x="628" y="84"/>
                  </a:lnTo>
                  <a:lnTo>
                    <a:pt x="652" y="75"/>
                  </a:lnTo>
                  <a:lnTo>
                    <a:pt x="673" y="72"/>
                  </a:lnTo>
                  <a:lnTo>
                    <a:pt x="688" y="54"/>
                  </a:lnTo>
                  <a:lnTo>
                    <a:pt x="688" y="54"/>
                  </a:lnTo>
                  <a:lnTo>
                    <a:pt x="691" y="42"/>
                  </a:lnTo>
                  <a:lnTo>
                    <a:pt x="697" y="30"/>
                  </a:lnTo>
                  <a:lnTo>
                    <a:pt x="706" y="21"/>
                  </a:lnTo>
                  <a:lnTo>
                    <a:pt x="718" y="9"/>
                  </a:lnTo>
                  <a:lnTo>
                    <a:pt x="733" y="3"/>
                  </a:lnTo>
                  <a:lnTo>
                    <a:pt x="751" y="0"/>
                  </a:lnTo>
                  <a:lnTo>
                    <a:pt x="760" y="3"/>
                  </a:lnTo>
                  <a:lnTo>
                    <a:pt x="772" y="6"/>
                  </a:lnTo>
                  <a:lnTo>
                    <a:pt x="772" y="6"/>
                  </a:lnTo>
                  <a:lnTo>
                    <a:pt x="811" y="24"/>
                  </a:lnTo>
                  <a:lnTo>
                    <a:pt x="838" y="33"/>
                  </a:lnTo>
                  <a:lnTo>
                    <a:pt x="859" y="39"/>
                  </a:lnTo>
                  <a:lnTo>
                    <a:pt x="865" y="93"/>
                  </a:lnTo>
                  <a:lnTo>
                    <a:pt x="865" y="93"/>
                  </a:lnTo>
                  <a:lnTo>
                    <a:pt x="874" y="96"/>
                  </a:lnTo>
                  <a:lnTo>
                    <a:pt x="886" y="96"/>
                  </a:lnTo>
                  <a:lnTo>
                    <a:pt x="904" y="96"/>
                  </a:lnTo>
                  <a:lnTo>
                    <a:pt x="904" y="96"/>
                  </a:lnTo>
                  <a:lnTo>
                    <a:pt x="931" y="96"/>
                  </a:lnTo>
                  <a:lnTo>
                    <a:pt x="946" y="99"/>
                  </a:lnTo>
                  <a:lnTo>
                    <a:pt x="958" y="105"/>
                  </a:lnTo>
                  <a:lnTo>
                    <a:pt x="970" y="114"/>
                  </a:lnTo>
                  <a:lnTo>
                    <a:pt x="973" y="129"/>
                  </a:lnTo>
                  <a:lnTo>
                    <a:pt x="973" y="150"/>
                  </a:lnTo>
                  <a:lnTo>
                    <a:pt x="967" y="177"/>
                  </a:lnTo>
                  <a:lnTo>
                    <a:pt x="967" y="177"/>
                  </a:lnTo>
                  <a:lnTo>
                    <a:pt x="964" y="180"/>
                  </a:lnTo>
                  <a:lnTo>
                    <a:pt x="961" y="192"/>
                  </a:lnTo>
                  <a:lnTo>
                    <a:pt x="961" y="201"/>
                  </a:lnTo>
                  <a:lnTo>
                    <a:pt x="964" y="210"/>
                  </a:lnTo>
                  <a:lnTo>
                    <a:pt x="973" y="219"/>
                  </a:lnTo>
                  <a:lnTo>
                    <a:pt x="985" y="228"/>
                  </a:lnTo>
                  <a:lnTo>
                    <a:pt x="985" y="228"/>
                  </a:lnTo>
                  <a:lnTo>
                    <a:pt x="1009" y="240"/>
                  </a:lnTo>
                  <a:lnTo>
                    <a:pt x="1027" y="249"/>
                  </a:lnTo>
                  <a:lnTo>
                    <a:pt x="1042" y="252"/>
                  </a:lnTo>
                  <a:lnTo>
                    <a:pt x="1063" y="243"/>
                  </a:lnTo>
                  <a:lnTo>
                    <a:pt x="1078" y="225"/>
                  </a:lnTo>
                  <a:lnTo>
                    <a:pt x="1114" y="234"/>
                  </a:lnTo>
                  <a:lnTo>
                    <a:pt x="1141" y="243"/>
                  </a:lnTo>
                  <a:lnTo>
                    <a:pt x="1141" y="243"/>
                  </a:lnTo>
                  <a:lnTo>
                    <a:pt x="1141" y="267"/>
                  </a:lnTo>
                  <a:lnTo>
                    <a:pt x="1153" y="300"/>
                  </a:lnTo>
                  <a:lnTo>
                    <a:pt x="1153" y="309"/>
                  </a:lnTo>
                  <a:lnTo>
                    <a:pt x="1144" y="315"/>
                  </a:lnTo>
                  <a:lnTo>
                    <a:pt x="1138" y="324"/>
                  </a:lnTo>
                  <a:lnTo>
                    <a:pt x="1135" y="330"/>
                  </a:lnTo>
                  <a:lnTo>
                    <a:pt x="1153" y="345"/>
                  </a:lnTo>
                  <a:lnTo>
                    <a:pt x="1159" y="354"/>
                  </a:lnTo>
                  <a:lnTo>
                    <a:pt x="1153" y="366"/>
                  </a:lnTo>
                  <a:lnTo>
                    <a:pt x="1138" y="381"/>
                  </a:lnTo>
                  <a:lnTo>
                    <a:pt x="1138" y="390"/>
                  </a:lnTo>
                  <a:lnTo>
                    <a:pt x="1141" y="399"/>
                  </a:lnTo>
                  <a:lnTo>
                    <a:pt x="1147" y="405"/>
                  </a:lnTo>
                  <a:lnTo>
                    <a:pt x="1163" y="405"/>
                  </a:lnTo>
                  <a:lnTo>
                    <a:pt x="1175" y="408"/>
                  </a:lnTo>
                  <a:lnTo>
                    <a:pt x="1172" y="423"/>
                  </a:lnTo>
                  <a:lnTo>
                    <a:pt x="1169" y="447"/>
                  </a:lnTo>
                  <a:lnTo>
                    <a:pt x="1169" y="447"/>
                  </a:lnTo>
                  <a:lnTo>
                    <a:pt x="1184" y="465"/>
                  </a:lnTo>
                  <a:lnTo>
                    <a:pt x="1196" y="483"/>
                  </a:lnTo>
                  <a:lnTo>
                    <a:pt x="1199" y="501"/>
                  </a:lnTo>
                  <a:lnTo>
                    <a:pt x="1199" y="516"/>
                  </a:lnTo>
                  <a:lnTo>
                    <a:pt x="1196" y="528"/>
                  </a:lnTo>
                  <a:lnTo>
                    <a:pt x="1193" y="540"/>
                  </a:lnTo>
                  <a:lnTo>
                    <a:pt x="1187" y="546"/>
                  </a:lnTo>
                  <a:lnTo>
                    <a:pt x="1187" y="673"/>
                  </a:lnTo>
                  <a:lnTo>
                    <a:pt x="1184" y="730"/>
                  </a:lnTo>
                  <a:lnTo>
                    <a:pt x="1199" y="769"/>
                  </a:lnTo>
                  <a:lnTo>
                    <a:pt x="1226" y="793"/>
                  </a:lnTo>
                  <a:lnTo>
                    <a:pt x="1229" y="814"/>
                  </a:lnTo>
                  <a:lnTo>
                    <a:pt x="1229" y="841"/>
                  </a:lnTo>
                  <a:lnTo>
                    <a:pt x="1232" y="853"/>
                  </a:lnTo>
                  <a:lnTo>
                    <a:pt x="1244" y="862"/>
                  </a:lnTo>
                  <a:lnTo>
                    <a:pt x="1241" y="859"/>
                  </a:lnTo>
                  <a:lnTo>
                    <a:pt x="1241" y="859"/>
                  </a:lnTo>
                  <a:lnTo>
                    <a:pt x="1226" y="859"/>
                  </a:lnTo>
                  <a:lnTo>
                    <a:pt x="1211" y="862"/>
                  </a:lnTo>
                  <a:lnTo>
                    <a:pt x="1196" y="874"/>
                  </a:lnTo>
                  <a:lnTo>
                    <a:pt x="1190" y="880"/>
                  </a:lnTo>
                  <a:lnTo>
                    <a:pt x="1184" y="889"/>
                  </a:lnTo>
                  <a:lnTo>
                    <a:pt x="1184" y="889"/>
                  </a:lnTo>
                  <a:lnTo>
                    <a:pt x="1178" y="901"/>
                  </a:lnTo>
                  <a:lnTo>
                    <a:pt x="1169" y="910"/>
                  </a:lnTo>
                  <a:lnTo>
                    <a:pt x="1147" y="925"/>
                  </a:lnTo>
                  <a:lnTo>
                    <a:pt x="1132" y="937"/>
                  </a:lnTo>
                  <a:lnTo>
                    <a:pt x="1123" y="940"/>
                  </a:lnTo>
                  <a:lnTo>
                    <a:pt x="1123" y="940"/>
                  </a:lnTo>
                  <a:lnTo>
                    <a:pt x="1105" y="940"/>
                  </a:lnTo>
                  <a:lnTo>
                    <a:pt x="1102" y="943"/>
                  </a:lnTo>
                  <a:lnTo>
                    <a:pt x="1099" y="946"/>
                  </a:lnTo>
                  <a:lnTo>
                    <a:pt x="1096" y="955"/>
                  </a:lnTo>
                  <a:lnTo>
                    <a:pt x="1099" y="964"/>
                  </a:lnTo>
                  <a:lnTo>
                    <a:pt x="1111" y="985"/>
                  </a:lnTo>
                  <a:lnTo>
                    <a:pt x="1120" y="994"/>
                  </a:lnTo>
                  <a:lnTo>
                    <a:pt x="1120" y="994"/>
                  </a:lnTo>
                  <a:lnTo>
                    <a:pt x="1126" y="1015"/>
                  </a:lnTo>
                  <a:lnTo>
                    <a:pt x="1129" y="1033"/>
                  </a:lnTo>
                  <a:lnTo>
                    <a:pt x="1129" y="1048"/>
                  </a:lnTo>
                  <a:lnTo>
                    <a:pt x="1123" y="1060"/>
                  </a:lnTo>
                  <a:lnTo>
                    <a:pt x="1117" y="1072"/>
                  </a:lnTo>
                  <a:lnTo>
                    <a:pt x="1105" y="1081"/>
                  </a:lnTo>
                  <a:lnTo>
                    <a:pt x="1090" y="1087"/>
                  </a:lnTo>
                  <a:lnTo>
                    <a:pt x="1075" y="1093"/>
                  </a:lnTo>
                  <a:lnTo>
                    <a:pt x="1039" y="1099"/>
                  </a:lnTo>
                  <a:lnTo>
                    <a:pt x="1003" y="1099"/>
                  </a:lnTo>
                  <a:lnTo>
                    <a:pt x="964" y="1096"/>
                  </a:lnTo>
                  <a:lnTo>
                    <a:pt x="934" y="1093"/>
                  </a:lnTo>
                  <a:lnTo>
                    <a:pt x="934" y="1093"/>
                  </a:lnTo>
                  <a:lnTo>
                    <a:pt x="907" y="1090"/>
                  </a:lnTo>
                  <a:lnTo>
                    <a:pt x="883" y="1093"/>
                  </a:lnTo>
                  <a:lnTo>
                    <a:pt x="862" y="1096"/>
                  </a:lnTo>
                  <a:lnTo>
                    <a:pt x="844" y="1102"/>
                  </a:lnTo>
                  <a:lnTo>
                    <a:pt x="823" y="1114"/>
                  </a:lnTo>
                  <a:lnTo>
                    <a:pt x="814" y="1120"/>
                  </a:lnTo>
                  <a:lnTo>
                    <a:pt x="784" y="1072"/>
                  </a:lnTo>
                  <a:lnTo>
                    <a:pt x="784" y="1072"/>
                  </a:lnTo>
                  <a:lnTo>
                    <a:pt x="742" y="1072"/>
                  </a:lnTo>
                  <a:lnTo>
                    <a:pt x="715" y="1072"/>
                  </a:lnTo>
                  <a:lnTo>
                    <a:pt x="703" y="1069"/>
                  </a:lnTo>
                  <a:lnTo>
                    <a:pt x="700" y="1066"/>
                  </a:lnTo>
                  <a:lnTo>
                    <a:pt x="700" y="1066"/>
                  </a:lnTo>
                  <a:lnTo>
                    <a:pt x="700" y="1063"/>
                  </a:lnTo>
                  <a:lnTo>
                    <a:pt x="694" y="1057"/>
                  </a:lnTo>
                  <a:lnTo>
                    <a:pt x="679" y="1048"/>
                  </a:lnTo>
                  <a:lnTo>
                    <a:pt x="667" y="1045"/>
                  </a:lnTo>
                  <a:lnTo>
                    <a:pt x="655" y="1042"/>
                  </a:lnTo>
                  <a:lnTo>
                    <a:pt x="640" y="1042"/>
                  </a:lnTo>
                  <a:lnTo>
                    <a:pt x="625" y="1042"/>
                  </a:lnTo>
                  <a:lnTo>
                    <a:pt x="625" y="1042"/>
                  </a:lnTo>
                  <a:lnTo>
                    <a:pt x="610" y="1048"/>
                  </a:lnTo>
                  <a:lnTo>
                    <a:pt x="598" y="1054"/>
                  </a:lnTo>
                  <a:lnTo>
                    <a:pt x="592" y="1063"/>
                  </a:lnTo>
                  <a:lnTo>
                    <a:pt x="586" y="1075"/>
                  </a:lnTo>
                  <a:lnTo>
                    <a:pt x="583" y="1087"/>
                  </a:lnTo>
                  <a:lnTo>
                    <a:pt x="580" y="1099"/>
                  </a:lnTo>
                  <a:lnTo>
                    <a:pt x="580" y="1120"/>
                  </a:lnTo>
                  <a:lnTo>
                    <a:pt x="580" y="1120"/>
                  </a:lnTo>
                  <a:lnTo>
                    <a:pt x="577" y="1132"/>
                  </a:lnTo>
                  <a:lnTo>
                    <a:pt x="568" y="1144"/>
                  </a:lnTo>
                  <a:lnTo>
                    <a:pt x="556" y="1153"/>
                  </a:lnTo>
                  <a:lnTo>
                    <a:pt x="544" y="1159"/>
                  </a:lnTo>
                  <a:lnTo>
                    <a:pt x="529" y="1159"/>
                  </a:lnTo>
                  <a:lnTo>
                    <a:pt x="517" y="1156"/>
                  </a:lnTo>
                  <a:lnTo>
                    <a:pt x="511" y="1150"/>
                  </a:lnTo>
                  <a:lnTo>
                    <a:pt x="508" y="1144"/>
                  </a:lnTo>
                  <a:lnTo>
                    <a:pt x="502" y="1135"/>
                  </a:lnTo>
                  <a:lnTo>
                    <a:pt x="502" y="1123"/>
                  </a:lnTo>
                  <a:lnTo>
                    <a:pt x="502" y="1123"/>
                  </a:lnTo>
                  <a:lnTo>
                    <a:pt x="496" y="1102"/>
                  </a:lnTo>
                  <a:lnTo>
                    <a:pt x="484" y="1084"/>
                  </a:lnTo>
                  <a:lnTo>
                    <a:pt x="472" y="1072"/>
                  </a:lnTo>
                  <a:lnTo>
                    <a:pt x="460" y="1063"/>
                  </a:lnTo>
                  <a:lnTo>
                    <a:pt x="445" y="1060"/>
                  </a:lnTo>
                  <a:lnTo>
                    <a:pt x="433" y="1057"/>
                  </a:lnTo>
                  <a:lnTo>
                    <a:pt x="424" y="1057"/>
                  </a:lnTo>
                  <a:lnTo>
                    <a:pt x="421" y="1057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65" name="Freeform 85"/>
            <p:cNvSpPr>
              <a:spLocks/>
            </p:cNvSpPr>
            <p:nvPr/>
          </p:nvSpPr>
          <p:spPr bwMode="auto">
            <a:xfrm>
              <a:off x="3433" y="2298"/>
              <a:ext cx="174" cy="304"/>
            </a:xfrm>
            <a:custGeom>
              <a:avLst/>
              <a:gdLst/>
              <a:ahLst/>
              <a:cxnLst>
                <a:cxn ang="0">
                  <a:pos x="123" y="0"/>
                </a:cxn>
                <a:cxn ang="0">
                  <a:pos x="123" y="0"/>
                </a:cxn>
                <a:cxn ang="0">
                  <a:pos x="90" y="21"/>
                </a:cxn>
                <a:cxn ang="0">
                  <a:pos x="63" y="42"/>
                </a:cxn>
                <a:cxn ang="0">
                  <a:pos x="42" y="57"/>
                </a:cxn>
                <a:cxn ang="0">
                  <a:pos x="42" y="57"/>
                </a:cxn>
                <a:cxn ang="0">
                  <a:pos x="33" y="69"/>
                </a:cxn>
                <a:cxn ang="0">
                  <a:pos x="24" y="90"/>
                </a:cxn>
                <a:cxn ang="0">
                  <a:pos x="12" y="114"/>
                </a:cxn>
                <a:cxn ang="0">
                  <a:pos x="3" y="144"/>
                </a:cxn>
                <a:cxn ang="0">
                  <a:pos x="0" y="159"/>
                </a:cxn>
                <a:cxn ang="0">
                  <a:pos x="0" y="174"/>
                </a:cxn>
                <a:cxn ang="0">
                  <a:pos x="3" y="192"/>
                </a:cxn>
                <a:cxn ang="0">
                  <a:pos x="9" y="207"/>
                </a:cxn>
                <a:cxn ang="0">
                  <a:pos x="18" y="223"/>
                </a:cxn>
                <a:cxn ang="0">
                  <a:pos x="30" y="241"/>
                </a:cxn>
                <a:cxn ang="0">
                  <a:pos x="45" y="256"/>
                </a:cxn>
                <a:cxn ang="0">
                  <a:pos x="63" y="268"/>
                </a:cxn>
                <a:cxn ang="0">
                  <a:pos x="63" y="268"/>
                </a:cxn>
                <a:cxn ang="0">
                  <a:pos x="75" y="277"/>
                </a:cxn>
                <a:cxn ang="0">
                  <a:pos x="102" y="292"/>
                </a:cxn>
                <a:cxn ang="0">
                  <a:pos x="117" y="298"/>
                </a:cxn>
                <a:cxn ang="0">
                  <a:pos x="135" y="304"/>
                </a:cxn>
                <a:cxn ang="0">
                  <a:pos x="156" y="304"/>
                </a:cxn>
                <a:cxn ang="0">
                  <a:pos x="174" y="304"/>
                </a:cxn>
              </a:cxnLst>
              <a:rect l="0" t="0" r="r" b="b"/>
              <a:pathLst>
                <a:path w="174" h="304">
                  <a:moveTo>
                    <a:pt x="123" y="0"/>
                  </a:moveTo>
                  <a:lnTo>
                    <a:pt x="123" y="0"/>
                  </a:lnTo>
                  <a:lnTo>
                    <a:pt x="90" y="21"/>
                  </a:lnTo>
                  <a:lnTo>
                    <a:pt x="63" y="42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69"/>
                  </a:lnTo>
                  <a:lnTo>
                    <a:pt x="24" y="90"/>
                  </a:lnTo>
                  <a:lnTo>
                    <a:pt x="12" y="114"/>
                  </a:lnTo>
                  <a:lnTo>
                    <a:pt x="3" y="144"/>
                  </a:lnTo>
                  <a:lnTo>
                    <a:pt x="0" y="159"/>
                  </a:lnTo>
                  <a:lnTo>
                    <a:pt x="0" y="174"/>
                  </a:lnTo>
                  <a:lnTo>
                    <a:pt x="3" y="192"/>
                  </a:lnTo>
                  <a:lnTo>
                    <a:pt x="9" y="207"/>
                  </a:lnTo>
                  <a:lnTo>
                    <a:pt x="18" y="223"/>
                  </a:lnTo>
                  <a:lnTo>
                    <a:pt x="30" y="241"/>
                  </a:lnTo>
                  <a:lnTo>
                    <a:pt x="45" y="256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75" y="277"/>
                  </a:lnTo>
                  <a:lnTo>
                    <a:pt x="102" y="292"/>
                  </a:lnTo>
                  <a:lnTo>
                    <a:pt x="117" y="298"/>
                  </a:lnTo>
                  <a:lnTo>
                    <a:pt x="135" y="304"/>
                  </a:lnTo>
                  <a:lnTo>
                    <a:pt x="156" y="304"/>
                  </a:lnTo>
                  <a:lnTo>
                    <a:pt x="174" y="304"/>
                  </a:lnTo>
                </a:path>
              </a:pathLst>
            </a:custGeom>
            <a:noFill/>
            <a:ln w="190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66" name="Freeform 86"/>
            <p:cNvSpPr>
              <a:spLocks/>
            </p:cNvSpPr>
            <p:nvPr/>
          </p:nvSpPr>
          <p:spPr bwMode="auto">
            <a:xfrm>
              <a:off x="3093" y="2539"/>
              <a:ext cx="592" cy="3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4"/>
                </a:cxn>
                <a:cxn ang="0">
                  <a:pos x="21" y="48"/>
                </a:cxn>
                <a:cxn ang="0">
                  <a:pos x="42" y="60"/>
                </a:cxn>
                <a:cxn ang="0">
                  <a:pos x="63" y="57"/>
                </a:cxn>
                <a:cxn ang="0">
                  <a:pos x="75" y="54"/>
                </a:cxn>
                <a:cxn ang="0">
                  <a:pos x="72" y="69"/>
                </a:cxn>
                <a:cxn ang="0">
                  <a:pos x="78" y="96"/>
                </a:cxn>
                <a:cxn ang="0">
                  <a:pos x="81" y="105"/>
                </a:cxn>
                <a:cxn ang="0">
                  <a:pos x="93" y="126"/>
                </a:cxn>
                <a:cxn ang="0">
                  <a:pos x="96" y="171"/>
                </a:cxn>
                <a:cxn ang="0">
                  <a:pos x="90" y="198"/>
                </a:cxn>
                <a:cxn ang="0">
                  <a:pos x="90" y="225"/>
                </a:cxn>
                <a:cxn ang="0">
                  <a:pos x="99" y="267"/>
                </a:cxn>
                <a:cxn ang="0">
                  <a:pos x="102" y="273"/>
                </a:cxn>
                <a:cxn ang="0">
                  <a:pos x="111" y="306"/>
                </a:cxn>
                <a:cxn ang="0">
                  <a:pos x="114" y="333"/>
                </a:cxn>
                <a:cxn ang="0">
                  <a:pos x="105" y="363"/>
                </a:cxn>
                <a:cxn ang="0">
                  <a:pos x="123" y="375"/>
                </a:cxn>
                <a:cxn ang="0">
                  <a:pos x="168" y="390"/>
                </a:cxn>
                <a:cxn ang="0">
                  <a:pos x="244" y="399"/>
                </a:cxn>
                <a:cxn ang="0">
                  <a:pos x="319" y="390"/>
                </a:cxn>
                <a:cxn ang="0">
                  <a:pos x="349" y="381"/>
                </a:cxn>
                <a:cxn ang="0">
                  <a:pos x="376" y="375"/>
                </a:cxn>
                <a:cxn ang="0">
                  <a:pos x="412" y="360"/>
                </a:cxn>
                <a:cxn ang="0">
                  <a:pos x="436" y="333"/>
                </a:cxn>
                <a:cxn ang="0">
                  <a:pos x="439" y="312"/>
                </a:cxn>
                <a:cxn ang="0">
                  <a:pos x="457" y="309"/>
                </a:cxn>
                <a:cxn ang="0">
                  <a:pos x="493" y="291"/>
                </a:cxn>
                <a:cxn ang="0">
                  <a:pos x="520" y="267"/>
                </a:cxn>
                <a:cxn ang="0">
                  <a:pos x="532" y="243"/>
                </a:cxn>
                <a:cxn ang="0">
                  <a:pos x="535" y="216"/>
                </a:cxn>
                <a:cxn ang="0">
                  <a:pos x="532" y="201"/>
                </a:cxn>
                <a:cxn ang="0">
                  <a:pos x="532" y="192"/>
                </a:cxn>
                <a:cxn ang="0">
                  <a:pos x="538" y="186"/>
                </a:cxn>
                <a:cxn ang="0">
                  <a:pos x="559" y="177"/>
                </a:cxn>
                <a:cxn ang="0">
                  <a:pos x="568" y="177"/>
                </a:cxn>
                <a:cxn ang="0">
                  <a:pos x="583" y="165"/>
                </a:cxn>
                <a:cxn ang="0">
                  <a:pos x="592" y="126"/>
                </a:cxn>
              </a:cxnLst>
              <a:rect l="0" t="0" r="r" b="b"/>
              <a:pathLst>
                <a:path w="592" h="399">
                  <a:moveTo>
                    <a:pt x="0" y="0"/>
                  </a:moveTo>
                  <a:lnTo>
                    <a:pt x="0" y="0"/>
                  </a:lnTo>
                  <a:lnTo>
                    <a:pt x="3" y="12"/>
                  </a:lnTo>
                  <a:lnTo>
                    <a:pt x="6" y="24"/>
                  </a:lnTo>
                  <a:lnTo>
                    <a:pt x="12" y="39"/>
                  </a:lnTo>
                  <a:lnTo>
                    <a:pt x="21" y="48"/>
                  </a:lnTo>
                  <a:lnTo>
                    <a:pt x="33" y="57"/>
                  </a:lnTo>
                  <a:lnTo>
                    <a:pt x="42" y="60"/>
                  </a:lnTo>
                  <a:lnTo>
                    <a:pt x="51" y="60"/>
                  </a:lnTo>
                  <a:lnTo>
                    <a:pt x="63" y="57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60"/>
                  </a:lnTo>
                  <a:lnTo>
                    <a:pt x="72" y="69"/>
                  </a:lnTo>
                  <a:lnTo>
                    <a:pt x="72" y="87"/>
                  </a:lnTo>
                  <a:lnTo>
                    <a:pt x="78" y="96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90" y="117"/>
                  </a:lnTo>
                  <a:lnTo>
                    <a:pt x="93" y="126"/>
                  </a:lnTo>
                  <a:lnTo>
                    <a:pt x="96" y="147"/>
                  </a:lnTo>
                  <a:lnTo>
                    <a:pt x="96" y="171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0" y="210"/>
                  </a:lnTo>
                  <a:lnTo>
                    <a:pt x="90" y="225"/>
                  </a:lnTo>
                  <a:lnTo>
                    <a:pt x="93" y="249"/>
                  </a:lnTo>
                  <a:lnTo>
                    <a:pt x="99" y="267"/>
                  </a:lnTo>
                  <a:lnTo>
                    <a:pt x="102" y="273"/>
                  </a:lnTo>
                  <a:lnTo>
                    <a:pt x="102" y="273"/>
                  </a:lnTo>
                  <a:lnTo>
                    <a:pt x="105" y="282"/>
                  </a:lnTo>
                  <a:lnTo>
                    <a:pt x="111" y="306"/>
                  </a:lnTo>
                  <a:lnTo>
                    <a:pt x="114" y="318"/>
                  </a:lnTo>
                  <a:lnTo>
                    <a:pt x="114" y="333"/>
                  </a:lnTo>
                  <a:lnTo>
                    <a:pt x="111" y="351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23" y="375"/>
                  </a:lnTo>
                  <a:lnTo>
                    <a:pt x="141" y="381"/>
                  </a:lnTo>
                  <a:lnTo>
                    <a:pt x="168" y="390"/>
                  </a:lnTo>
                  <a:lnTo>
                    <a:pt x="201" y="396"/>
                  </a:lnTo>
                  <a:lnTo>
                    <a:pt x="244" y="399"/>
                  </a:lnTo>
                  <a:lnTo>
                    <a:pt x="292" y="396"/>
                  </a:lnTo>
                  <a:lnTo>
                    <a:pt x="319" y="390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61" y="381"/>
                  </a:lnTo>
                  <a:lnTo>
                    <a:pt x="376" y="375"/>
                  </a:lnTo>
                  <a:lnTo>
                    <a:pt x="394" y="369"/>
                  </a:lnTo>
                  <a:lnTo>
                    <a:pt x="412" y="360"/>
                  </a:lnTo>
                  <a:lnTo>
                    <a:pt x="424" y="348"/>
                  </a:lnTo>
                  <a:lnTo>
                    <a:pt x="436" y="333"/>
                  </a:lnTo>
                  <a:lnTo>
                    <a:pt x="439" y="324"/>
                  </a:lnTo>
                  <a:lnTo>
                    <a:pt x="439" y="312"/>
                  </a:lnTo>
                  <a:lnTo>
                    <a:pt x="439" y="312"/>
                  </a:lnTo>
                  <a:lnTo>
                    <a:pt x="457" y="309"/>
                  </a:lnTo>
                  <a:lnTo>
                    <a:pt x="475" y="300"/>
                  </a:lnTo>
                  <a:lnTo>
                    <a:pt x="493" y="291"/>
                  </a:lnTo>
                  <a:lnTo>
                    <a:pt x="511" y="276"/>
                  </a:lnTo>
                  <a:lnTo>
                    <a:pt x="520" y="267"/>
                  </a:lnTo>
                  <a:lnTo>
                    <a:pt x="526" y="255"/>
                  </a:lnTo>
                  <a:lnTo>
                    <a:pt x="532" y="243"/>
                  </a:lnTo>
                  <a:lnTo>
                    <a:pt x="535" y="231"/>
                  </a:lnTo>
                  <a:lnTo>
                    <a:pt x="535" y="216"/>
                  </a:lnTo>
                  <a:lnTo>
                    <a:pt x="532" y="201"/>
                  </a:lnTo>
                  <a:lnTo>
                    <a:pt x="532" y="201"/>
                  </a:lnTo>
                  <a:lnTo>
                    <a:pt x="532" y="195"/>
                  </a:lnTo>
                  <a:lnTo>
                    <a:pt x="532" y="192"/>
                  </a:lnTo>
                  <a:lnTo>
                    <a:pt x="532" y="192"/>
                  </a:lnTo>
                  <a:lnTo>
                    <a:pt x="538" y="186"/>
                  </a:lnTo>
                  <a:lnTo>
                    <a:pt x="547" y="180"/>
                  </a:lnTo>
                  <a:lnTo>
                    <a:pt x="559" y="177"/>
                  </a:lnTo>
                  <a:lnTo>
                    <a:pt x="559" y="177"/>
                  </a:lnTo>
                  <a:lnTo>
                    <a:pt x="568" y="177"/>
                  </a:lnTo>
                  <a:lnTo>
                    <a:pt x="574" y="174"/>
                  </a:lnTo>
                  <a:lnTo>
                    <a:pt x="583" y="165"/>
                  </a:lnTo>
                  <a:lnTo>
                    <a:pt x="589" y="147"/>
                  </a:lnTo>
                  <a:lnTo>
                    <a:pt x="592" y="126"/>
                  </a:lnTo>
                </a:path>
              </a:pathLst>
            </a:custGeom>
            <a:noFill/>
            <a:ln w="1905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67" name="Freeform 87"/>
            <p:cNvSpPr>
              <a:spLocks/>
            </p:cNvSpPr>
            <p:nvPr/>
          </p:nvSpPr>
          <p:spPr bwMode="auto">
            <a:xfrm>
              <a:off x="3607" y="2004"/>
              <a:ext cx="667" cy="895"/>
            </a:xfrm>
            <a:custGeom>
              <a:avLst/>
              <a:gdLst/>
              <a:ahLst/>
              <a:cxnLst>
                <a:cxn ang="0">
                  <a:pos x="616" y="763"/>
                </a:cxn>
                <a:cxn ang="0">
                  <a:pos x="616" y="694"/>
                </a:cxn>
                <a:cxn ang="0">
                  <a:pos x="574" y="691"/>
                </a:cxn>
                <a:cxn ang="0">
                  <a:pos x="555" y="667"/>
                </a:cxn>
                <a:cxn ang="0">
                  <a:pos x="552" y="622"/>
                </a:cxn>
                <a:cxn ang="0">
                  <a:pos x="552" y="574"/>
                </a:cxn>
                <a:cxn ang="0">
                  <a:pos x="565" y="456"/>
                </a:cxn>
                <a:cxn ang="0">
                  <a:pos x="598" y="318"/>
                </a:cxn>
                <a:cxn ang="0">
                  <a:pos x="631" y="267"/>
                </a:cxn>
                <a:cxn ang="0">
                  <a:pos x="634" y="240"/>
                </a:cxn>
                <a:cxn ang="0">
                  <a:pos x="664" y="138"/>
                </a:cxn>
                <a:cxn ang="0">
                  <a:pos x="658" y="60"/>
                </a:cxn>
                <a:cxn ang="0">
                  <a:pos x="640" y="6"/>
                </a:cxn>
                <a:cxn ang="0">
                  <a:pos x="622" y="0"/>
                </a:cxn>
                <a:cxn ang="0">
                  <a:pos x="586" y="24"/>
                </a:cxn>
                <a:cxn ang="0">
                  <a:pos x="574" y="42"/>
                </a:cxn>
                <a:cxn ang="0">
                  <a:pos x="525" y="78"/>
                </a:cxn>
                <a:cxn ang="0">
                  <a:pos x="501" y="84"/>
                </a:cxn>
                <a:cxn ang="0">
                  <a:pos x="492" y="96"/>
                </a:cxn>
                <a:cxn ang="0">
                  <a:pos x="513" y="135"/>
                </a:cxn>
                <a:cxn ang="0">
                  <a:pos x="525" y="174"/>
                </a:cxn>
                <a:cxn ang="0">
                  <a:pos x="510" y="213"/>
                </a:cxn>
                <a:cxn ang="0">
                  <a:pos x="471" y="234"/>
                </a:cxn>
                <a:cxn ang="0">
                  <a:pos x="360" y="240"/>
                </a:cxn>
                <a:cxn ang="0">
                  <a:pos x="300" y="234"/>
                </a:cxn>
                <a:cxn ang="0">
                  <a:pos x="240" y="246"/>
                </a:cxn>
                <a:cxn ang="0">
                  <a:pos x="210" y="264"/>
                </a:cxn>
                <a:cxn ang="0">
                  <a:pos x="129" y="360"/>
                </a:cxn>
                <a:cxn ang="0">
                  <a:pos x="153" y="387"/>
                </a:cxn>
                <a:cxn ang="0">
                  <a:pos x="201" y="405"/>
                </a:cxn>
                <a:cxn ang="0">
                  <a:pos x="168" y="429"/>
                </a:cxn>
                <a:cxn ang="0">
                  <a:pos x="120" y="444"/>
                </a:cxn>
                <a:cxn ang="0">
                  <a:pos x="81" y="480"/>
                </a:cxn>
                <a:cxn ang="0">
                  <a:pos x="27" y="556"/>
                </a:cxn>
                <a:cxn ang="0">
                  <a:pos x="0" y="586"/>
                </a:cxn>
                <a:cxn ang="0">
                  <a:pos x="6" y="613"/>
                </a:cxn>
                <a:cxn ang="0">
                  <a:pos x="57" y="652"/>
                </a:cxn>
                <a:cxn ang="0">
                  <a:pos x="189" y="643"/>
                </a:cxn>
                <a:cxn ang="0">
                  <a:pos x="189" y="739"/>
                </a:cxn>
                <a:cxn ang="0">
                  <a:pos x="201" y="826"/>
                </a:cxn>
                <a:cxn ang="0">
                  <a:pos x="228" y="862"/>
                </a:cxn>
                <a:cxn ang="0">
                  <a:pos x="282" y="886"/>
                </a:cxn>
                <a:cxn ang="0">
                  <a:pos x="357" y="889"/>
                </a:cxn>
                <a:cxn ang="0">
                  <a:pos x="369" y="880"/>
                </a:cxn>
                <a:cxn ang="0">
                  <a:pos x="396" y="883"/>
                </a:cxn>
                <a:cxn ang="0">
                  <a:pos x="423" y="895"/>
                </a:cxn>
                <a:cxn ang="0">
                  <a:pos x="441" y="874"/>
                </a:cxn>
                <a:cxn ang="0">
                  <a:pos x="462" y="835"/>
                </a:cxn>
                <a:cxn ang="0">
                  <a:pos x="471" y="808"/>
                </a:cxn>
                <a:cxn ang="0">
                  <a:pos x="622" y="787"/>
                </a:cxn>
              </a:cxnLst>
              <a:rect l="0" t="0" r="r" b="b"/>
              <a:pathLst>
                <a:path w="667" h="895">
                  <a:moveTo>
                    <a:pt x="622" y="787"/>
                  </a:moveTo>
                  <a:lnTo>
                    <a:pt x="622" y="787"/>
                  </a:lnTo>
                  <a:lnTo>
                    <a:pt x="616" y="763"/>
                  </a:lnTo>
                  <a:lnTo>
                    <a:pt x="616" y="733"/>
                  </a:lnTo>
                  <a:lnTo>
                    <a:pt x="616" y="694"/>
                  </a:lnTo>
                  <a:lnTo>
                    <a:pt x="616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74" y="691"/>
                  </a:lnTo>
                  <a:lnTo>
                    <a:pt x="568" y="685"/>
                  </a:lnTo>
                  <a:lnTo>
                    <a:pt x="562" y="679"/>
                  </a:lnTo>
                  <a:lnTo>
                    <a:pt x="555" y="667"/>
                  </a:lnTo>
                  <a:lnTo>
                    <a:pt x="549" y="655"/>
                  </a:lnTo>
                  <a:lnTo>
                    <a:pt x="549" y="640"/>
                  </a:lnTo>
                  <a:lnTo>
                    <a:pt x="552" y="622"/>
                  </a:lnTo>
                  <a:lnTo>
                    <a:pt x="559" y="607"/>
                  </a:lnTo>
                  <a:lnTo>
                    <a:pt x="555" y="592"/>
                  </a:lnTo>
                  <a:lnTo>
                    <a:pt x="552" y="574"/>
                  </a:lnTo>
                  <a:lnTo>
                    <a:pt x="552" y="574"/>
                  </a:lnTo>
                  <a:lnTo>
                    <a:pt x="555" y="538"/>
                  </a:lnTo>
                  <a:lnTo>
                    <a:pt x="565" y="456"/>
                  </a:lnTo>
                  <a:lnTo>
                    <a:pt x="571" y="408"/>
                  </a:lnTo>
                  <a:lnTo>
                    <a:pt x="583" y="360"/>
                  </a:lnTo>
                  <a:lnTo>
                    <a:pt x="598" y="318"/>
                  </a:lnTo>
                  <a:lnTo>
                    <a:pt x="604" y="300"/>
                  </a:lnTo>
                  <a:lnTo>
                    <a:pt x="613" y="285"/>
                  </a:lnTo>
                  <a:lnTo>
                    <a:pt x="631" y="267"/>
                  </a:lnTo>
                  <a:lnTo>
                    <a:pt x="631" y="267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34" y="198"/>
                  </a:lnTo>
                  <a:lnTo>
                    <a:pt x="640" y="159"/>
                  </a:lnTo>
                  <a:lnTo>
                    <a:pt x="664" y="138"/>
                  </a:lnTo>
                  <a:lnTo>
                    <a:pt x="667" y="114"/>
                  </a:lnTo>
                  <a:lnTo>
                    <a:pt x="658" y="84"/>
                  </a:lnTo>
                  <a:lnTo>
                    <a:pt x="658" y="60"/>
                  </a:lnTo>
                  <a:lnTo>
                    <a:pt x="658" y="36"/>
                  </a:lnTo>
                  <a:lnTo>
                    <a:pt x="658" y="21"/>
                  </a:lnTo>
                  <a:lnTo>
                    <a:pt x="640" y="6"/>
                  </a:lnTo>
                  <a:lnTo>
                    <a:pt x="637" y="3"/>
                  </a:lnTo>
                  <a:lnTo>
                    <a:pt x="637" y="3"/>
                  </a:lnTo>
                  <a:lnTo>
                    <a:pt x="622" y="0"/>
                  </a:lnTo>
                  <a:lnTo>
                    <a:pt x="607" y="6"/>
                  </a:lnTo>
                  <a:lnTo>
                    <a:pt x="592" y="15"/>
                  </a:lnTo>
                  <a:lnTo>
                    <a:pt x="586" y="24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74" y="42"/>
                  </a:lnTo>
                  <a:lnTo>
                    <a:pt x="565" y="54"/>
                  </a:lnTo>
                  <a:lnTo>
                    <a:pt x="543" y="69"/>
                  </a:lnTo>
                  <a:lnTo>
                    <a:pt x="525" y="78"/>
                  </a:lnTo>
                  <a:lnTo>
                    <a:pt x="519" y="81"/>
                  </a:lnTo>
                  <a:lnTo>
                    <a:pt x="519" y="81"/>
                  </a:lnTo>
                  <a:lnTo>
                    <a:pt x="501" y="84"/>
                  </a:lnTo>
                  <a:lnTo>
                    <a:pt x="495" y="84"/>
                  </a:lnTo>
                  <a:lnTo>
                    <a:pt x="492" y="87"/>
                  </a:lnTo>
                  <a:lnTo>
                    <a:pt x="492" y="96"/>
                  </a:lnTo>
                  <a:lnTo>
                    <a:pt x="495" y="108"/>
                  </a:lnTo>
                  <a:lnTo>
                    <a:pt x="507" y="126"/>
                  </a:lnTo>
                  <a:lnTo>
                    <a:pt x="513" y="135"/>
                  </a:lnTo>
                  <a:lnTo>
                    <a:pt x="513" y="135"/>
                  </a:lnTo>
                  <a:lnTo>
                    <a:pt x="522" y="156"/>
                  </a:lnTo>
                  <a:lnTo>
                    <a:pt x="525" y="174"/>
                  </a:lnTo>
                  <a:lnTo>
                    <a:pt x="525" y="189"/>
                  </a:lnTo>
                  <a:lnTo>
                    <a:pt x="519" y="204"/>
                  </a:lnTo>
                  <a:lnTo>
                    <a:pt x="510" y="213"/>
                  </a:lnTo>
                  <a:lnTo>
                    <a:pt x="501" y="222"/>
                  </a:lnTo>
                  <a:lnTo>
                    <a:pt x="486" y="228"/>
                  </a:lnTo>
                  <a:lnTo>
                    <a:pt x="471" y="234"/>
                  </a:lnTo>
                  <a:lnTo>
                    <a:pt x="435" y="240"/>
                  </a:lnTo>
                  <a:lnTo>
                    <a:pt x="396" y="243"/>
                  </a:lnTo>
                  <a:lnTo>
                    <a:pt x="360" y="240"/>
                  </a:lnTo>
                  <a:lnTo>
                    <a:pt x="327" y="237"/>
                  </a:lnTo>
                  <a:lnTo>
                    <a:pt x="327" y="237"/>
                  </a:lnTo>
                  <a:lnTo>
                    <a:pt x="300" y="23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46"/>
                  </a:lnTo>
                  <a:lnTo>
                    <a:pt x="219" y="258"/>
                  </a:lnTo>
                  <a:lnTo>
                    <a:pt x="210" y="264"/>
                  </a:lnTo>
                  <a:lnTo>
                    <a:pt x="210" y="264"/>
                  </a:lnTo>
                  <a:lnTo>
                    <a:pt x="192" y="282"/>
                  </a:lnTo>
                  <a:lnTo>
                    <a:pt x="165" y="315"/>
                  </a:lnTo>
                  <a:lnTo>
                    <a:pt x="129" y="360"/>
                  </a:lnTo>
                  <a:lnTo>
                    <a:pt x="132" y="369"/>
                  </a:lnTo>
                  <a:lnTo>
                    <a:pt x="138" y="384"/>
                  </a:lnTo>
                  <a:lnTo>
                    <a:pt x="153" y="387"/>
                  </a:lnTo>
                  <a:lnTo>
                    <a:pt x="177" y="393"/>
                  </a:lnTo>
                  <a:lnTo>
                    <a:pt x="201" y="396"/>
                  </a:lnTo>
                  <a:lnTo>
                    <a:pt x="201" y="405"/>
                  </a:lnTo>
                  <a:lnTo>
                    <a:pt x="186" y="426"/>
                  </a:lnTo>
                  <a:lnTo>
                    <a:pt x="168" y="429"/>
                  </a:lnTo>
                  <a:lnTo>
                    <a:pt x="168" y="429"/>
                  </a:lnTo>
                  <a:lnTo>
                    <a:pt x="150" y="429"/>
                  </a:lnTo>
                  <a:lnTo>
                    <a:pt x="135" y="435"/>
                  </a:lnTo>
                  <a:lnTo>
                    <a:pt x="120" y="444"/>
                  </a:lnTo>
                  <a:lnTo>
                    <a:pt x="108" y="453"/>
                  </a:lnTo>
                  <a:lnTo>
                    <a:pt x="90" y="474"/>
                  </a:lnTo>
                  <a:lnTo>
                    <a:pt x="81" y="480"/>
                  </a:lnTo>
                  <a:lnTo>
                    <a:pt x="51" y="532"/>
                  </a:lnTo>
                  <a:lnTo>
                    <a:pt x="27" y="556"/>
                  </a:lnTo>
                  <a:lnTo>
                    <a:pt x="27" y="556"/>
                  </a:lnTo>
                  <a:lnTo>
                    <a:pt x="15" y="568"/>
                  </a:lnTo>
                  <a:lnTo>
                    <a:pt x="6" y="577"/>
                  </a:lnTo>
                  <a:lnTo>
                    <a:pt x="0" y="586"/>
                  </a:lnTo>
                  <a:lnTo>
                    <a:pt x="0" y="595"/>
                  </a:lnTo>
                  <a:lnTo>
                    <a:pt x="0" y="604"/>
                  </a:lnTo>
                  <a:lnTo>
                    <a:pt x="6" y="613"/>
                  </a:lnTo>
                  <a:lnTo>
                    <a:pt x="21" y="628"/>
                  </a:lnTo>
                  <a:lnTo>
                    <a:pt x="39" y="643"/>
                  </a:lnTo>
                  <a:lnTo>
                    <a:pt x="57" y="652"/>
                  </a:lnTo>
                  <a:lnTo>
                    <a:pt x="78" y="661"/>
                  </a:lnTo>
                  <a:lnTo>
                    <a:pt x="177" y="637"/>
                  </a:lnTo>
                  <a:lnTo>
                    <a:pt x="189" y="643"/>
                  </a:lnTo>
                  <a:lnTo>
                    <a:pt x="189" y="643"/>
                  </a:lnTo>
                  <a:lnTo>
                    <a:pt x="186" y="688"/>
                  </a:lnTo>
                  <a:lnTo>
                    <a:pt x="189" y="739"/>
                  </a:lnTo>
                  <a:lnTo>
                    <a:pt x="198" y="808"/>
                  </a:lnTo>
                  <a:lnTo>
                    <a:pt x="198" y="808"/>
                  </a:lnTo>
                  <a:lnTo>
                    <a:pt x="201" y="826"/>
                  </a:lnTo>
                  <a:lnTo>
                    <a:pt x="207" y="841"/>
                  </a:lnTo>
                  <a:lnTo>
                    <a:pt x="216" y="853"/>
                  </a:lnTo>
                  <a:lnTo>
                    <a:pt x="228" y="862"/>
                  </a:lnTo>
                  <a:lnTo>
                    <a:pt x="240" y="871"/>
                  </a:lnTo>
                  <a:lnTo>
                    <a:pt x="255" y="877"/>
                  </a:lnTo>
                  <a:lnTo>
                    <a:pt x="282" y="886"/>
                  </a:lnTo>
                  <a:lnTo>
                    <a:pt x="312" y="889"/>
                  </a:lnTo>
                  <a:lnTo>
                    <a:pt x="333" y="892"/>
                  </a:lnTo>
                  <a:lnTo>
                    <a:pt x="357" y="889"/>
                  </a:lnTo>
                  <a:lnTo>
                    <a:pt x="357" y="889"/>
                  </a:lnTo>
                  <a:lnTo>
                    <a:pt x="360" y="886"/>
                  </a:lnTo>
                  <a:lnTo>
                    <a:pt x="369" y="880"/>
                  </a:lnTo>
                  <a:lnTo>
                    <a:pt x="378" y="880"/>
                  </a:lnTo>
                  <a:lnTo>
                    <a:pt x="387" y="880"/>
                  </a:lnTo>
                  <a:lnTo>
                    <a:pt x="396" y="883"/>
                  </a:lnTo>
                  <a:lnTo>
                    <a:pt x="408" y="889"/>
                  </a:lnTo>
                  <a:lnTo>
                    <a:pt x="408" y="889"/>
                  </a:lnTo>
                  <a:lnTo>
                    <a:pt x="423" y="895"/>
                  </a:lnTo>
                  <a:lnTo>
                    <a:pt x="432" y="892"/>
                  </a:lnTo>
                  <a:lnTo>
                    <a:pt x="438" y="886"/>
                  </a:lnTo>
                  <a:lnTo>
                    <a:pt x="441" y="874"/>
                  </a:lnTo>
                  <a:lnTo>
                    <a:pt x="447" y="850"/>
                  </a:lnTo>
                  <a:lnTo>
                    <a:pt x="447" y="841"/>
                  </a:lnTo>
                  <a:lnTo>
                    <a:pt x="462" y="835"/>
                  </a:lnTo>
                  <a:lnTo>
                    <a:pt x="462" y="835"/>
                  </a:lnTo>
                  <a:lnTo>
                    <a:pt x="465" y="820"/>
                  </a:lnTo>
                  <a:lnTo>
                    <a:pt x="471" y="808"/>
                  </a:lnTo>
                  <a:lnTo>
                    <a:pt x="480" y="796"/>
                  </a:lnTo>
                  <a:lnTo>
                    <a:pt x="619" y="787"/>
                  </a:lnTo>
                  <a:lnTo>
                    <a:pt x="622" y="787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68" name="Freeform 88"/>
            <p:cNvSpPr>
              <a:spLocks/>
            </p:cNvSpPr>
            <p:nvPr/>
          </p:nvSpPr>
          <p:spPr bwMode="auto">
            <a:xfrm>
              <a:off x="3433" y="2187"/>
              <a:ext cx="384" cy="412"/>
            </a:xfrm>
            <a:custGeom>
              <a:avLst/>
              <a:gdLst/>
              <a:ahLst/>
              <a:cxnLst>
                <a:cxn ang="0">
                  <a:pos x="174" y="409"/>
                </a:cxn>
                <a:cxn ang="0">
                  <a:pos x="180" y="391"/>
                </a:cxn>
                <a:cxn ang="0">
                  <a:pos x="204" y="370"/>
                </a:cxn>
                <a:cxn ang="0">
                  <a:pos x="258" y="294"/>
                </a:cxn>
                <a:cxn ang="0">
                  <a:pos x="264" y="288"/>
                </a:cxn>
                <a:cxn ang="0">
                  <a:pos x="297" y="258"/>
                </a:cxn>
                <a:cxn ang="0">
                  <a:pos x="327" y="243"/>
                </a:cxn>
                <a:cxn ang="0">
                  <a:pos x="360" y="240"/>
                </a:cxn>
                <a:cxn ang="0">
                  <a:pos x="378" y="210"/>
                </a:cxn>
                <a:cxn ang="0">
                  <a:pos x="330" y="201"/>
                </a:cxn>
                <a:cxn ang="0">
                  <a:pos x="306" y="183"/>
                </a:cxn>
                <a:cxn ang="0">
                  <a:pos x="384" y="78"/>
                </a:cxn>
                <a:cxn ang="0">
                  <a:pos x="354" y="30"/>
                </a:cxn>
                <a:cxn ang="0">
                  <a:pos x="285" y="30"/>
                </a:cxn>
                <a:cxn ang="0">
                  <a:pos x="270" y="24"/>
                </a:cxn>
                <a:cxn ang="0">
                  <a:pos x="270" y="21"/>
                </a:cxn>
                <a:cxn ang="0">
                  <a:pos x="249" y="6"/>
                </a:cxn>
                <a:cxn ang="0">
                  <a:pos x="225" y="0"/>
                </a:cxn>
                <a:cxn ang="0">
                  <a:pos x="195" y="0"/>
                </a:cxn>
                <a:cxn ang="0">
                  <a:pos x="180" y="6"/>
                </a:cxn>
                <a:cxn ang="0">
                  <a:pos x="162" y="21"/>
                </a:cxn>
                <a:cxn ang="0">
                  <a:pos x="153" y="45"/>
                </a:cxn>
                <a:cxn ang="0">
                  <a:pos x="150" y="78"/>
                </a:cxn>
                <a:cxn ang="0">
                  <a:pos x="147" y="87"/>
                </a:cxn>
                <a:cxn ang="0">
                  <a:pos x="135" y="102"/>
                </a:cxn>
                <a:cxn ang="0">
                  <a:pos x="123" y="108"/>
                </a:cxn>
                <a:cxn ang="0">
                  <a:pos x="63" y="147"/>
                </a:cxn>
                <a:cxn ang="0">
                  <a:pos x="42" y="165"/>
                </a:cxn>
                <a:cxn ang="0">
                  <a:pos x="24" y="195"/>
                </a:cxn>
                <a:cxn ang="0">
                  <a:pos x="3" y="249"/>
                </a:cxn>
                <a:cxn ang="0">
                  <a:pos x="0" y="282"/>
                </a:cxn>
                <a:cxn ang="0">
                  <a:pos x="9" y="315"/>
                </a:cxn>
                <a:cxn ang="0">
                  <a:pos x="27" y="346"/>
                </a:cxn>
                <a:cxn ang="0">
                  <a:pos x="63" y="376"/>
                </a:cxn>
                <a:cxn ang="0">
                  <a:pos x="75" y="385"/>
                </a:cxn>
                <a:cxn ang="0">
                  <a:pos x="120" y="406"/>
                </a:cxn>
                <a:cxn ang="0">
                  <a:pos x="156" y="412"/>
                </a:cxn>
                <a:cxn ang="0">
                  <a:pos x="174" y="409"/>
                </a:cxn>
              </a:cxnLst>
              <a:rect l="0" t="0" r="r" b="b"/>
              <a:pathLst>
                <a:path w="384" h="412">
                  <a:moveTo>
                    <a:pt x="174" y="409"/>
                  </a:moveTo>
                  <a:lnTo>
                    <a:pt x="174" y="409"/>
                  </a:lnTo>
                  <a:lnTo>
                    <a:pt x="177" y="400"/>
                  </a:lnTo>
                  <a:lnTo>
                    <a:pt x="180" y="391"/>
                  </a:lnTo>
                  <a:lnTo>
                    <a:pt x="189" y="379"/>
                  </a:lnTo>
                  <a:lnTo>
                    <a:pt x="204" y="370"/>
                  </a:lnTo>
                  <a:lnTo>
                    <a:pt x="228" y="346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64" y="288"/>
                  </a:lnTo>
                  <a:lnTo>
                    <a:pt x="282" y="267"/>
                  </a:lnTo>
                  <a:lnTo>
                    <a:pt x="297" y="258"/>
                  </a:lnTo>
                  <a:lnTo>
                    <a:pt x="309" y="249"/>
                  </a:lnTo>
                  <a:lnTo>
                    <a:pt x="327" y="243"/>
                  </a:lnTo>
                  <a:lnTo>
                    <a:pt x="342" y="243"/>
                  </a:lnTo>
                  <a:lnTo>
                    <a:pt x="360" y="240"/>
                  </a:lnTo>
                  <a:lnTo>
                    <a:pt x="378" y="219"/>
                  </a:lnTo>
                  <a:lnTo>
                    <a:pt x="378" y="210"/>
                  </a:lnTo>
                  <a:lnTo>
                    <a:pt x="354" y="207"/>
                  </a:lnTo>
                  <a:lnTo>
                    <a:pt x="330" y="201"/>
                  </a:lnTo>
                  <a:lnTo>
                    <a:pt x="315" y="198"/>
                  </a:lnTo>
                  <a:lnTo>
                    <a:pt x="306" y="183"/>
                  </a:lnTo>
                  <a:lnTo>
                    <a:pt x="306" y="174"/>
                  </a:lnTo>
                  <a:lnTo>
                    <a:pt x="384" y="78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12" y="30"/>
                  </a:lnTo>
                  <a:lnTo>
                    <a:pt x="285" y="30"/>
                  </a:lnTo>
                  <a:lnTo>
                    <a:pt x="273" y="27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70" y="21"/>
                  </a:lnTo>
                  <a:lnTo>
                    <a:pt x="264" y="15"/>
                  </a:lnTo>
                  <a:lnTo>
                    <a:pt x="249" y="6"/>
                  </a:lnTo>
                  <a:lnTo>
                    <a:pt x="237" y="3"/>
                  </a:lnTo>
                  <a:lnTo>
                    <a:pt x="225" y="0"/>
                  </a:lnTo>
                  <a:lnTo>
                    <a:pt x="210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80" y="6"/>
                  </a:lnTo>
                  <a:lnTo>
                    <a:pt x="168" y="12"/>
                  </a:lnTo>
                  <a:lnTo>
                    <a:pt x="162" y="21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0" y="57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47" y="87"/>
                  </a:lnTo>
                  <a:lnTo>
                    <a:pt x="144" y="93"/>
                  </a:lnTo>
                  <a:lnTo>
                    <a:pt x="135" y="102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90" y="129"/>
                  </a:lnTo>
                  <a:lnTo>
                    <a:pt x="63" y="147"/>
                  </a:lnTo>
                  <a:lnTo>
                    <a:pt x="42" y="165"/>
                  </a:lnTo>
                  <a:lnTo>
                    <a:pt x="42" y="165"/>
                  </a:lnTo>
                  <a:lnTo>
                    <a:pt x="33" y="177"/>
                  </a:lnTo>
                  <a:lnTo>
                    <a:pt x="24" y="195"/>
                  </a:lnTo>
                  <a:lnTo>
                    <a:pt x="12" y="222"/>
                  </a:lnTo>
                  <a:lnTo>
                    <a:pt x="3" y="249"/>
                  </a:lnTo>
                  <a:lnTo>
                    <a:pt x="0" y="267"/>
                  </a:lnTo>
                  <a:lnTo>
                    <a:pt x="0" y="282"/>
                  </a:lnTo>
                  <a:lnTo>
                    <a:pt x="3" y="297"/>
                  </a:lnTo>
                  <a:lnTo>
                    <a:pt x="9" y="315"/>
                  </a:lnTo>
                  <a:lnTo>
                    <a:pt x="18" y="330"/>
                  </a:lnTo>
                  <a:lnTo>
                    <a:pt x="27" y="346"/>
                  </a:lnTo>
                  <a:lnTo>
                    <a:pt x="45" y="361"/>
                  </a:lnTo>
                  <a:lnTo>
                    <a:pt x="63" y="376"/>
                  </a:lnTo>
                  <a:lnTo>
                    <a:pt x="63" y="376"/>
                  </a:lnTo>
                  <a:lnTo>
                    <a:pt x="75" y="385"/>
                  </a:lnTo>
                  <a:lnTo>
                    <a:pt x="102" y="397"/>
                  </a:lnTo>
                  <a:lnTo>
                    <a:pt x="120" y="406"/>
                  </a:lnTo>
                  <a:lnTo>
                    <a:pt x="138" y="412"/>
                  </a:lnTo>
                  <a:lnTo>
                    <a:pt x="156" y="412"/>
                  </a:lnTo>
                  <a:lnTo>
                    <a:pt x="174" y="412"/>
                  </a:lnTo>
                  <a:lnTo>
                    <a:pt x="174" y="409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69" name="Freeform 89"/>
            <p:cNvSpPr>
              <a:spLocks/>
            </p:cNvSpPr>
            <p:nvPr/>
          </p:nvSpPr>
          <p:spPr bwMode="auto">
            <a:xfrm>
              <a:off x="3015" y="2202"/>
              <a:ext cx="673" cy="733"/>
            </a:xfrm>
            <a:custGeom>
              <a:avLst/>
              <a:gdLst/>
              <a:ahLst/>
              <a:cxnLst>
                <a:cxn ang="0">
                  <a:pos x="571" y="397"/>
                </a:cxn>
                <a:cxn ang="0">
                  <a:pos x="493" y="367"/>
                </a:cxn>
                <a:cxn ang="0">
                  <a:pos x="445" y="331"/>
                </a:cxn>
                <a:cxn ang="0">
                  <a:pos x="418" y="267"/>
                </a:cxn>
                <a:cxn ang="0">
                  <a:pos x="442" y="180"/>
                </a:cxn>
                <a:cxn ang="0">
                  <a:pos x="478" y="135"/>
                </a:cxn>
                <a:cxn ang="0">
                  <a:pos x="517" y="102"/>
                </a:cxn>
                <a:cxn ang="0">
                  <a:pos x="496" y="87"/>
                </a:cxn>
                <a:cxn ang="0">
                  <a:pos x="484" y="42"/>
                </a:cxn>
                <a:cxn ang="0">
                  <a:pos x="430" y="3"/>
                </a:cxn>
                <a:cxn ang="0">
                  <a:pos x="403" y="0"/>
                </a:cxn>
                <a:cxn ang="0">
                  <a:pos x="397" y="45"/>
                </a:cxn>
                <a:cxn ang="0">
                  <a:pos x="415" y="60"/>
                </a:cxn>
                <a:cxn ang="0">
                  <a:pos x="403" y="105"/>
                </a:cxn>
                <a:cxn ang="0">
                  <a:pos x="261" y="156"/>
                </a:cxn>
                <a:cxn ang="0">
                  <a:pos x="240" y="138"/>
                </a:cxn>
                <a:cxn ang="0">
                  <a:pos x="183" y="147"/>
                </a:cxn>
                <a:cxn ang="0">
                  <a:pos x="159" y="177"/>
                </a:cxn>
                <a:cxn ang="0">
                  <a:pos x="129" y="177"/>
                </a:cxn>
                <a:cxn ang="0">
                  <a:pos x="42" y="147"/>
                </a:cxn>
                <a:cxn ang="0">
                  <a:pos x="30" y="162"/>
                </a:cxn>
                <a:cxn ang="0">
                  <a:pos x="42" y="180"/>
                </a:cxn>
                <a:cxn ang="0">
                  <a:pos x="15" y="189"/>
                </a:cxn>
                <a:cxn ang="0">
                  <a:pos x="9" y="201"/>
                </a:cxn>
                <a:cxn ang="0">
                  <a:pos x="30" y="228"/>
                </a:cxn>
                <a:cxn ang="0">
                  <a:pos x="57" y="282"/>
                </a:cxn>
                <a:cxn ang="0">
                  <a:pos x="96" y="297"/>
                </a:cxn>
                <a:cxn ang="0">
                  <a:pos x="93" y="325"/>
                </a:cxn>
                <a:cxn ang="0">
                  <a:pos x="81" y="352"/>
                </a:cxn>
                <a:cxn ang="0">
                  <a:pos x="114" y="391"/>
                </a:cxn>
                <a:cxn ang="0">
                  <a:pos x="153" y="391"/>
                </a:cxn>
                <a:cxn ang="0">
                  <a:pos x="162" y="439"/>
                </a:cxn>
                <a:cxn ang="0">
                  <a:pos x="177" y="481"/>
                </a:cxn>
                <a:cxn ang="0">
                  <a:pos x="168" y="544"/>
                </a:cxn>
                <a:cxn ang="0">
                  <a:pos x="180" y="607"/>
                </a:cxn>
                <a:cxn ang="0">
                  <a:pos x="192" y="652"/>
                </a:cxn>
                <a:cxn ang="0">
                  <a:pos x="186" y="697"/>
                </a:cxn>
                <a:cxn ang="0">
                  <a:pos x="282" y="730"/>
                </a:cxn>
                <a:cxn ang="0">
                  <a:pos x="427" y="715"/>
                </a:cxn>
                <a:cxn ang="0">
                  <a:pos x="472" y="703"/>
                </a:cxn>
                <a:cxn ang="0">
                  <a:pos x="517" y="658"/>
                </a:cxn>
                <a:cxn ang="0">
                  <a:pos x="553" y="634"/>
                </a:cxn>
                <a:cxn ang="0">
                  <a:pos x="607" y="589"/>
                </a:cxn>
                <a:cxn ang="0">
                  <a:pos x="610" y="535"/>
                </a:cxn>
                <a:cxn ang="0">
                  <a:pos x="610" y="526"/>
                </a:cxn>
                <a:cxn ang="0">
                  <a:pos x="640" y="511"/>
                </a:cxn>
                <a:cxn ang="0">
                  <a:pos x="670" y="481"/>
                </a:cxn>
                <a:cxn ang="0">
                  <a:pos x="658" y="454"/>
                </a:cxn>
                <a:cxn ang="0">
                  <a:pos x="598" y="409"/>
                </a:cxn>
              </a:cxnLst>
              <a:rect l="0" t="0" r="r" b="b"/>
              <a:pathLst>
                <a:path w="673" h="733">
                  <a:moveTo>
                    <a:pt x="595" y="397"/>
                  </a:moveTo>
                  <a:lnTo>
                    <a:pt x="592" y="397"/>
                  </a:lnTo>
                  <a:lnTo>
                    <a:pt x="592" y="397"/>
                  </a:lnTo>
                  <a:lnTo>
                    <a:pt x="571" y="397"/>
                  </a:lnTo>
                  <a:lnTo>
                    <a:pt x="553" y="394"/>
                  </a:lnTo>
                  <a:lnTo>
                    <a:pt x="535" y="391"/>
                  </a:lnTo>
                  <a:lnTo>
                    <a:pt x="520" y="382"/>
                  </a:lnTo>
                  <a:lnTo>
                    <a:pt x="493" y="367"/>
                  </a:lnTo>
                  <a:lnTo>
                    <a:pt x="481" y="361"/>
                  </a:lnTo>
                  <a:lnTo>
                    <a:pt x="481" y="361"/>
                  </a:lnTo>
                  <a:lnTo>
                    <a:pt x="463" y="346"/>
                  </a:lnTo>
                  <a:lnTo>
                    <a:pt x="445" y="331"/>
                  </a:lnTo>
                  <a:lnTo>
                    <a:pt x="436" y="315"/>
                  </a:lnTo>
                  <a:lnTo>
                    <a:pt x="427" y="300"/>
                  </a:lnTo>
                  <a:lnTo>
                    <a:pt x="421" y="282"/>
                  </a:lnTo>
                  <a:lnTo>
                    <a:pt x="418" y="267"/>
                  </a:lnTo>
                  <a:lnTo>
                    <a:pt x="418" y="252"/>
                  </a:lnTo>
                  <a:lnTo>
                    <a:pt x="421" y="234"/>
                  </a:lnTo>
                  <a:lnTo>
                    <a:pt x="430" y="207"/>
                  </a:lnTo>
                  <a:lnTo>
                    <a:pt x="442" y="180"/>
                  </a:lnTo>
                  <a:lnTo>
                    <a:pt x="451" y="162"/>
                  </a:lnTo>
                  <a:lnTo>
                    <a:pt x="460" y="150"/>
                  </a:lnTo>
                  <a:lnTo>
                    <a:pt x="460" y="150"/>
                  </a:lnTo>
                  <a:lnTo>
                    <a:pt x="478" y="135"/>
                  </a:lnTo>
                  <a:lnTo>
                    <a:pt x="502" y="120"/>
                  </a:lnTo>
                  <a:lnTo>
                    <a:pt x="532" y="99"/>
                  </a:lnTo>
                  <a:lnTo>
                    <a:pt x="532" y="99"/>
                  </a:lnTo>
                  <a:lnTo>
                    <a:pt x="517" y="102"/>
                  </a:lnTo>
                  <a:lnTo>
                    <a:pt x="511" y="102"/>
                  </a:lnTo>
                  <a:lnTo>
                    <a:pt x="505" y="99"/>
                  </a:lnTo>
                  <a:lnTo>
                    <a:pt x="499" y="93"/>
                  </a:lnTo>
                  <a:lnTo>
                    <a:pt x="496" y="87"/>
                  </a:lnTo>
                  <a:lnTo>
                    <a:pt x="490" y="78"/>
                  </a:lnTo>
                  <a:lnTo>
                    <a:pt x="490" y="66"/>
                  </a:lnTo>
                  <a:lnTo>
                    <a:pt x="490" y="66"/>
                  </a:lnTo>
                  <a:lnTo>
                    <a:pt x="484" y="42"/>
                  </a:lnTo>
                  <a:lnTo>
                    <a:pt x="472" y="27"/>
                  </a:lnTo>
                  <a:lnTo>
                    <a:pt x="460" y="15"/>
                  </a:lnTo>
                  <a:lnTo>
                    <a:pt x="445" y="6"/>
                  </a:lnTo>
                  <a:lnTo>
                    <a:pt x="430" y="3"/>
                  </a:lnTo>
                  <a:lnTo>
                    <a:pt x="418" y="0"/>
                  </a:lnTo>
                  <a:lnTo>
                    <a:pt x="406" y="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06" y="9"/>
                  </a:lnTo>
                  <a:lnTo>
                    <a:pt x="406" y="18"/>
                  </a:lnTo>
                  <a:lnTo>
                    <a:pt x="403" y="30"/>
                  </a:lnTo>
                  <a:lnTo>
                    <a:pt x="397" y="45"/>
                  </a:lnTo>
                  <a:lnTo>
                    <a:pt x="397" y="45"/>
                  </a:lnTo>
                  <a:lnTo>
                    <a:pt x="403" y="48"/>
                  </a:lnTo>
                  <a:lnTo>
                    <a:pt x="409" y="54"/>
                  </a:lnTo>
                  <a:lnTo>
                    <a:pt x="415" y="60"/>
                  </a:lnTo>
                  <a:lnTo>
                    <a:pt x="418" y="69"/>
                  </a:lnTo>
                  <a:lnTo>
                    <a:pt x="418" y="78"/>
                  </a:lnTo>
                  <a:lnTo>
                    <a:pt x="415" y="90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364" y="144"/>
                  </a:lnTo>
                  <a:lnTo>
                    <a:pt x="355" y="153"/>
                  </a:lnTo>
                  <a:lnTo>
                    <a:pt x="261" y="156"/>
                  </a:lnTo>
                  <a:lnTo>
                    <a:pt x="261" y="156"/>
                  </a:lnTo>
                  <a:lnTo>
                    <a:pt x="258" y="150"/>
                  </a:lnTo>
                  <a:lnTo>
                    <a:pt x="246" y="141"/>
                  </a:lnTo>
                  <a:lnTo>
                    <a:pt x="240" y="138"/>
                  </a:lnTo>
                  <a:lnTo>
                    <a:pt x="234" y="138"/>
                  </a:lnTo>
                  <a:lnTo>
                    <a:pt x="225" y="138"/>
                  </a:lnTo>
                  <a:lnTo>
                    <a:pt x="219" y="144"/>
                  </a:lnTo>
                  <a:lnTo>
                    <a:pt x="183" y="147"/>
                  </a:lnTo>
                  <a:lnTo>
                    <a:pt x="183" y="147"/>
                  </a:lnTo>
                  <a:lnTo>
                    <a:pt x="177" y="159"/>
                  </a:lnTo>
                  <a:lnTo>
                    <a:pt x="168" y="168"/>
                  </a:lnTo>
                  <a:lnTo>
                    <a:pt x="159" y="177"/>
                  </a:lnTo>
                  <a:lnTo>
                    <a:pt x="150" y="183"/>
                  </a:lnTo>
                  <a:lnTo>
                    <a:pt x="138" y="183"/>
                  </a:lnTo>
                  <a:lnTo>
                    <a:pt x="132" y="180"/>
                  </a:lnTo>
                  <a:lnTo>
                    <a:pt x="129" y="177"/>
                  </a:lnTo>
                  <a:lnTo>
                    <a:pt x="117" y="159"/>
                  </a:lnTo>
                  <a:lnTo>
                    <a:pt x="93" y="174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39" y="150"/>
                  </a:lnTo>
                  <a:lnTo>
                    <a:pt x="33" y="153"/>
                  </a:lnTo>
                  <a:lnTo>
                    <a:pt x="30" y="159"/>
                  </a:lnTo>
                  <a:lnTo>
                    <a:pt x="30" y="162"/>
                  </a:lnTo>
                  <a:lnTo>
                    <a:pt x="36" y="168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2" y="180"/>
                  </a:lnTo>
                  <a:lnTo>
                    <a:pt x="36" y="186"/>
                  </a:lnTo>
                  <a:lnTo>
                    <a:pt x="30" y="189"/>
                  </a:lnTo>
                  <a:lnTo>
                    <a:pt x="24" y="189"/>
                  </a:lnTo>
                  <a:lnTo>
                    <a:pt x="15" y="189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3" y="192"/>
                  </a:lnTo>
                  <a:lnTo>
                    <a:pt x="9" y="201"/>
                  </a:lnTo>
                  <a:lnTo>
                    <a:pt x="18" y="213"/>
                  </a:lnTo>
                  <a:lnTo>
                    <a:pt x="18" y="213"/>
                  </a:lnTo>
                  <a:lnTo>
                    <a:pt x="24" y="219"/>
                  </a:lnTo>
                  <a:lnTo>
                    <a:pt x="30" y="228"/>
                  </a:lnTo>
                  <a:lnTo>
                    <a:pt x="33" y="246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57" y="282"/>
                  </a:lnTo>
                  <a:lnTo>
                    <a:pt x="75" y="291"/>
                  </a:lnTo>
                  <a:lnTo>
                    <a:pt x="93" y="294"/>
                  </a:lnTo>
                  <a:lnTo>
                    <a:pt x="93" y="294"/>
                  </a:lnTo>
                  <a:lnTo>
                    <a:pt x="96" y="297"/>
                  </a:lnTo>
                  <a:lnTo>
                    <a:pt x="99" y="300"/>
                  </a:lnTo>
                  <a:lnTo>
                    <a:pt x="102" y="306"/>
                  </a:lnTo>
                  <a:lnTo>
                    <a:pt x="99" y="312"/>
                  </a:lnTo>
                  <a:lnTo>
                    <a:pt x="93" y="325"/>
                  </a:lnTo>
                  <a:lnTo>
                    <a:pt x="87" y="331"/>
                  </a:lnTo>
                  <a:lnTo>
                    <a:pt x="78" y="334"/>
                  </a:lnTo>
                  <a:lnTo>
                    <a:pt x="78" y="334"/>
                  </a:lnTo>
                  <a:lnTo>
                    <a:pt x="81" y="352"/>
                  </a:lnTo>
                  <a:lnTo>
                    <a:pt x="87" y="364"/>
                  </a:lnTo>
                  <a:lnTo>
                    <a:pt x="93" y="376"/>
                  </a:lnTo>
                  <a:lnTo>
                    <a:pt x="102" y="385"/>
                  </a:lnTo>
                  <a:lnTo>
                    <a:pt x="114" y="391"/>
                  </a:lnTo>
                  <a:lnTo>
                    <a:pt x="132" y="394"/>
                  </a:lnTo>
                  <a:lnTo>
                    <a:pt x="156" y="388"/>
                  </a:lnTo>
                  <a:lnTo>
                    <a:pt x="156" y="388"/>
                  </a:lnTo>
                  <a:lnTo>
                    <a:pt x="153" y="391"/>
                  </a:lnTo>
                  <a:lnTo>
                    <a:pt x="150" y="403"/>
                  </a:lnTo>
                  <a:lnTo>
                    <a:pt x="153" y="421"/>
                  </a:lnTo>
                  <a:lnTo>
                    <a:pt x="156" y="430"/>
                  </a:lnTo>
                  <a:lnTo>
                    <a:pt x="162" y="439"/>
                  </a:lnTo>
                  <a:lnTo>
                    <a:pt x="162" y="439"/>
                  </a:lnTo>
                  <a:lnTo>
                    <a:pt x="168" y="451"/>
                  </a:lnTo>
                  <a:lnTo>
                    <a:pt x="171" y="460"/>
                  </a:lnTo>
                  <a:lnTo>
                    <a:pt x="177" y="481"/>
                  </a:lnTo>
                  <a:lnTo>
                    <a:pt x="174" y="505"/>
                  </a:lnTo>
                  <a:lnTo>
                    <a:pt x="171" y="532"/>
                  </a:lnTo>
                  <a:lnTo>
                    <a:pt x="171" y="532"/>
                  </a:lnTo>
                  <a:lnTo>
                    <a:pt x="168" y="544"/>
                  </a:lnTo>
                  <a:lnTo>
                    <a:pt x="168" y="559"/>
                  </a:lnTo>
                  <a:lnTo>
                    <a:pt x="171" y="583"/>
                  </a:lnTo>
                  <a:lnTo>
                    <a:pt x="177" y="601"/>
                  </a:lnTo>
                  <a:lnTo>
                    <a:pt x="180" y="607"/>
                  </a:lnTo>
                  <a:lnTo>
                    <a:pt x="180" y="607"/>
                  </a:lnTo>
                  <a:lnTo>
                    <a:pt x="183" y="616"/>
                  </a:lnTo>
                  <a:lnTo>
                    <a:pt x="189" y="640"/>
                  </a:lnTo>
                  <a:lnTo>
                    <a:pt x="192" y="652"/>
                  </a:lnTo>
                  <a:lnTo>
                    <a:pt x="192" y="667"/>
                  </a:lnTo>
                  <a:lnTo>
                    <a:pt x="189" y="685"/>
                  </a:lnTo>
                  <a:lnTo>
                    <a:pt x="186" y="697"/>
                  </a:lnTo>
                  <a:lnTo>
                    <a:pt x="186" y="697"/>
                  </a:lnTo>
                  <a:lnTo>
                    <a:pt x="201" y="706"/>
                  </a:lnTo>
                  <a:lnTo>
                    <a:pt x="219" y="715"/>
                  </a:lnTo>
                  <a:lnTo>
                    <a:pt x="246" y="724"/>
                  </a:lnTo>
                  <a:lnTo>
                    <a:pt x="282" y="730"/>
                  </a:lnTo>
                  <a:lnTo>
                    <a:pt x="322" y="733"/>
                  </a:lnTo>
                  <a:lnTo>
                    <a:pt x="373" y="730"/>
                  </a:lnTo>
                  <a:lnTo>
                    <a:pt x="397" y="724"/>
                  </a:lnTo>
                  <a:lnTo>
                    <a:pt x="427" y="715"/>
                  </a:lnTo>
                  <a:lnTo>
                    <a:pt x="427" y="715"/>
                  </a:lnTo>
                  <a:lnTo>
                    <a:pt x="442" y="712"/>
                  </a:lnTo>
                  <a:lnTo>
                    <a:pt x="457" y="709"/>
                  </a:lnTo>
                  <a:lnTo>
                    <a:pt x="472" y="703"/>
                  </a:lnTo>
                  <a:lnTo>
                    <a:pt x="490" y="694"/>
                  </a:lnTo>
                  <a:lnTo>
                    <a:pt x="505" y="682"/>
                  </a:lnTo>
                  <a:lnTo>
                    <a:pt x="514" y="667"/>
                  </a:lnTo>
                  <a:lnTo>
                    <a:pt x="517" y="658"/>
                  </a:lnTo>
                  <a:lnTo>
                    <a:pt x="520" y="646"/>
                  </a:lnTo>
                  <a:lnTo>
                    <a:pt x="520" y="646"/>
                  </a:lnTo>
                  <a:lnTo>
                    <a:pt x="535" y="643"/>
                  </a:lnTo>
                  <a:lnTo>
                    <a:pt x="553" y="634"/>
                  </a:lnTo>
                  <a:lnTo>
                    <a:pt x="574" y="622"/>
                  </a:lnTo>
                  <a:lnTo>
                    <a:pt x="592" y="607"/>
                  </a:lnTo>
                  <a:lnTo>
                    <a:pt x="598" y="598"/>
                  </a:lnTo>
                  <a:lnTo>
                    <a:pt x="607" y="589"/>
                  </a:lnTo>
                  <a:lnTo>
                    <a:pt x="610" y="577"/>
                  </a:lnTo>
                  <a:lnTo>
                    <a:pt x="613" y="565"/>
                  </a:lnTo>
                  <a:lnTo>
                    <a:pt x="613" y="550"/>
                  </a:lnTo>
                  <a:lnTo>
                    <a:pt x="610" y="535"/>
                  </a:lnTo>
                  <a:lnTo>
                    <a:pt x="610" y="535"/>
                  </a:lnTo>
                  <a:lnTo>
                    <a:pt x="610" y="529"/>
                  </a:lnTo>
                  <a:lnTo>
                    <a:pt x="610" y="526"/>
                  </a:lnTo>
                  <a:lnTo>
                    <a:pt x="610" y="526"/>
                  </a:lnTo>
                  <a:lnTo>
                    <a:pt x="616" y="520"/>
                  </a:lnTo>
                  <a:lnTo>
                    <a:pt x="625" y="514"/>
                  </a:lnTo>
                  <a:lnTo>
                    <a:pt x="640" y="511"/>
                  </a:lnTo>
                  <a:lnTo>
                    <a:pt x="640" y="511"/>
                  </a:lnTo>
                  <a:lnTo>
                    <a:pt x="646" y="511"/>
                  </a:lnTo>
                  <a:lnTo>
                    <a:pt x="652" y="508"/>
                  </a:lnTo>
                  <a:lnTo>
                    <a:pt x="664" y="499"/>
                  </a:lnTo>
                  <a:lnTo>
                    <a:pt x="670" y="481"/>
                  </a:lnTo>
                  <a:lnTo>
                    <a:pt x="673" y="460"/>
                  </a:lnTo>
                  <a:lnTo>
                    <a:pt x="670" y="460"/>
                  </a:lnTo>
                  <a:lnTo>
                    <a:pt x="670" y="460"/>
                  </a:lnTo>
                  <a:lnTo>
                    <a:pt x="658" y="454"/>
                  </a:lnTo>
                  <a:lnTo>
                    <a:pt x="631" y="442"/>
                  </a:lnTo>
                  <a:lnTo>
                    <a:pt x="619" y="433"/>
                  </a:lnTo>
                  <a:lnTo>
                    <a:pt x="604" y="424"/>
                  </a:lnTo>
                  <a:lnTo>
                    <a:pt x="598" y="409"/>
                  </a:lnTo>
                  <a:lnTo>
                    <a:pt x="595" y="397"/>
                  </a:lnTo>
                  <a:lnTo>
                    <a:pt x="595" y="397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0" name="Freeform 90"/>
            <p:cNvSpPr>
              <a:spLocks/>
            </p:cNvSpPr>
            <p:nvPr/>
          </p:nvSpPr>
          <p:spPr bwMode="auto">
            <a:xfrm>
              <a:off x="2126" y="3136"/>
              <a:ext cx="1229" cy="923"/>
            </a:xfrm>
            <a:custGeom>
              <a:avLst/>
              <a:gdLst/>
              <a:ahLst/>
              <a:cxnLst>
                <a:cxn ang="0">
                  <a:pos x="1165" y="766"/>
                </a:cxn>
                <a:cxn ang="0">
                  <a:pos x="1207" y="754"/>
                </a:cxn>
                <a:cxn ang="0">
                  <a:pos x="1229" y="730"/>
                </a:cxn>
                <a:cxn ang="0">
                  <a:pos x="1214" y="703"/>
                </a:cxn>
                <a:cxn ang="0">
                  <a:pos x="1192" y="679"/>
                </a:cxn>
                <a:cxn ang="0">
                  <a:pos x="1211" y="655"/>
                </a:cxn>
                <a:cxn ang="0">
                  <a:pos x="1207" y="619"/>
                </a:cxn>
                <a:cxn ang="0">
                  <a:pos x="1156" y="568"/>
                </a:cxn>
                <a:cxn ang="0">
                  <a:pos x="1123" y="529"/>
                </a:cxn>
                <a:cxn ang="0">
                  <a:pos x="1123" y="403"/>
                </a:cxn>
                <a:cxn ang="0">
                  <a:pos x="1099" y="325"/>
                </a:cxn>
                <a:cxn ang="0">
                  <a:pos x="1111" y="274"/>
                </a:cxn>
                <a:cxn ang="0">
                  <a:pos x="1102" y="187"/>
                </a:cxn>
                <a:cxn ang="0">
                  <a:pos x="1102" y="84"/>
                </a:cxn>
                <a:cxn ang="0">
                  <a:pos x="1030" y="81"/>
                </a:cxn>
                <a:cxn ang="0">
                  <a:pos x="895" y="90"/>
                </a:cxn>
                <a:cxn ang="0">
                  <a:pos x="853" y="121"/>
                </a:cxn>
                <a:cxn ang="0">
                  <a:pos x="817" y="121"/>
                </a:cxn>
                <a:cxn ang="0">
                  <a:pos x="796" y="78"/>
                </a:cxn>
                <a:cxn ang="0">
                  <a:pos x="712" y="15"/>
                </a:cxn>
                <a:cxn ang="0">
                  <a:pos x="700" y="3"/>
                </a:cxn>
                <a:cxn ang="0">
                  <a:pos x="661" y="9"/>
                </a:cxn>
                <a:cxn ang="0">
                  <a:pos x="625" y="18"/>
                </a:cxn>
                <a:cxn ang="0">
                  <a:pos x="586" y="6"/>
                </a:cxn>
                <a:cxn ang="0">
                  <a:pos x="565" y="27"/>
                </a:cxn>
                <a:cxn ang="0">
                  <a:pos x="514" y="99"/>
                </a:cxn>
                <a:cxn ang="0">
                  <a:pos x="466" y="124"/>
                </a:cxn>
                <a:cxn ang="0">
                  <a:pos x="460" y="157"/>
                </a:cxn>
                <a:cxn ang="0">
                  <a:pos x="445" y="193"/>
                </a:cxn>
                <a:cxn ang="0">
                  <a:pos x="424" y="190"/>
                </a:cxn>
                <a:cxn ang="0">
                  <a:pos x="403" y="166"/>
                </a:cxn>
                <a:cxn ang="0">
                  <a:pos x="397" y="142"/>
                </a:cxn>
                <a:cxn ang="0">
                  <a:pos x="303" y="184"/>
                </a:cxn>
                <a:cxn ang="0">
                  <a:pos x="261" y="151"/>
                </a:cxn>
                <a:cxn ang="0">
                  <a:pos x="213" y="142"/>
                </a:cxn>
                <a:cxn ang="0">
                  <a:pos x="186" y="166"/>
                </a:cxn>
                <a:cxn ang="0">
                  <a:pos x="141" y="268"/>
                </a:cxn>
                <a:cxn ang="0">
                  <a:pos x="147" y="361"/>
                </a:cxn>
                <a:cxn ang="0">
                  <a:pos x="192" y="352"/>
                </a:cxn>
                <a:cxn ang="0">
                  <a:pos x="204" y="367"/>
                </a:cxn>
                <a:cxn ang="0">
                  <a:pos x="180" y="454"/>
                </a:cxn>
                <a:cxn ang="0">
                  <a:pos x="144" y="502"/>
                </a:cxn>
                <a:cxn ang="0">
                  <a:pos x="42" y="553"/>
                </a:cxn>
                <a:cxn ang="0">
                  <a:pos x="6" y="535"/>
                </a:cxn>
                <a:cxn ang="0">
                  <a:pos x="15" y="589"/>
                </a:cxn>
                <a:cxn ang="0">
                  <a:pos x="33" y="646"/>
                </a:cxn>
                <a:cxn ang="0">
                  <a:pos x="57" y="643"/>
                </a:cxn>
                <a:cxn ang="0">
                  <a:pos x="141" y="586"/>
                </a:cxn>
                <a:cxn ang="0">
                  <a:pos x="249" y="619"/>
                </a:cxn>
                <a:cxn ang="0">
                  <a:pos x="409" y="676"/>
                </a:cxn>
                <a:cxn ang="0">
                  <a:pos x="532" y="607"/>
                </a:cxn>
                <a:cxn ang="0">
                  <a:pos x="652" y="622"/>
                </a:cxn>
                <a:cxn ang="0">
                  <a:pos x="670" y="640"/>
                </a:cxn>
                <a:cxn ang="0">
                  <a:pos x="667" y="700"/>
                </a:cxn>
                <a:cxn ang="0">
                  <a:pos x="670" y="754"/>
                </a:cxn>
                <a:cxn ang="0">
                  <a:pos x="763" y="778"/>
                </a:cxn>
                <a:cxn ang="0">
                  <a:pos x="790" y="721"/>
                </a:cxn>
                <a:cxn ang="0">
                  <a:pos x="811" y="727"/>
                </a:cxn>
                <a:cxn ang="0">
                  <a:pos x="850" y="778"/>
                </a:cxn>
                <a:cxn ang="0">
                  <a:pos x="910" y="781"/>
                </a:cxn>
                <a:cxn ang="0">
                  <a:pos x="946" y="796"/>
                </a:cxn>
                <a:cxn ang="0">
                  <a:pos x="1102" y="911"/>
                </a:cxn>
                <a:cxn ang="0">
                  <a:pos x="1150" y="823"/>
                </a:cxn>
              </a:cxnLst>
              <a:rect l="0" t="0" r="r" b="b"/>
              <a:pathLst>
                <a:path w="1229" h="923">
                  <a:moveTo>
                    <a:pt x="1165" y="793"/>
                  </a:moveTo>
                  <a:lnTo>
                    <a:pt x="1165" y="793"/>
                  </a:lnTo>
                  <a:lnTo>
                    <a:pt x="1162" y="778"/>
                  </a:lnTo>
                  <a:lnTo>
                    <a:pt x="1165" y="766"/>
                  </a:lnTo>
                  <a:lnTo>
                    <a:pt x="1174" y="760"/>
                  </a:lnTo>
                  <a:lnTo>
                    <a:pt x="1180" y="754"/>
                  </a:lnTo>
                  <a:lnTo>
                    <a:pt x="1198" y="751"/>
                  </a:lnTo>
                  <a:lnTo>
                    <a:pt x="1207" y="754"/>
                  </a:lnTo>
                  <a:lnTo>
                    <a:pt x="1207" y="754"/>
                  </a:lnTo>
                  <a:lnTo>
                    <a:pt x="1220" y="745"/>
                  </a:lnTo>
                  <a:lnTo>
                    <a:pt x="1226" y="736"/>
                  </a:lnTo>
                  <a:lnTo>
                    <a:pt x="1229" y="730"/>
                  </a:lnTo>
                  <a:lnTo>
                    <a:pt x="1229" y="724"/>
                  </a:lnTo>
                  <a:lnTo>
                    <a:pt x="1229" y="718"/>
                  </a:lnTo>
                  <a:lnTo>
                    <a:pt x="1223" y="712"/>
                  </a:lnTo>
                  <a:lnTo>
                    <a:pt x="1214" y="703"/>
                  </a:lnTo>
                  <a:lnTo>
                    <a:pt x="1192" y="688"/>
                  </a:lnTo>
                  <a:lnTo>
                    <a:pt x="1186" y="682"/>
                  </a:lnTo>
                  <a:lnTo>
                    <a:pt x="1189" y="679"/>
                  </a:lnTo>
                  <a:lnTo>
                    <a:pt x="1192" y="679"/>
                  </a:lnTo>
                  <a:lnTo>
                    <a:pt x="1192" y="679"/>
                  </a:lnTo>
                  <a:lnTo>
                    <a:pt x="1204" y="673"/>
                  </a:lnTo>
                  <a:lnTo>
                    <a:pt x="1207" y="664"/>
                  </a:lnTo>
                  <a:lnTo>
                    <a:pt x="1211" y="655"/>
                  </a:lnTo>
                  <a:lnTo>
                    <a:pt x="1214" y="646"/>
                  </a:lnTo>
                  <a:lnTo>
                    <a:pt x="1211" y="628"/>
                  </a:lnTo>
                  <a:lnTo>
                    <a:pt x="1207" y="619"/>
                  </a:lnTo>
                  <a:lnTo>
                    <a:pt x="1207" y="619"/>
                  </a:lnTo>
                  <a:lnTo>
                    <a:pt x="1198" y="610"/>
                  </a:lnTo>
                  <a:lnTo>
                    <a:pt x="1183" y="595"/>
                  </a:lnTo>
                  <a:lnTo>
                    <a:pt x="1156" y="568"/>
                  </a:lnTo>
                  <a:lnTo>
                    <a:pt x="1156" y="568"/>
                  </a:lnTo>
                  <a:lnTo>
                    <a:pt x="1141" y="556"/>
                  </a:lnTo>
                  <a:lnTo>
                    <a:pt x="1132" y="544"/>
                  </a:lnTo>
                  <a:lnTo>
                    <a:pt x="1126" y="535"/>
                  </a:lnTo>
                  <a:lnTo>
                    <a:pt x="1123" y="529"/>
                  </a:lnTo>
                  <a:lnTo>
                    <a:pt x="1126" y="520"/>
                  </a:lnTo>
                  <a:lnTo>
                    <a:pt x="1126" y="517"/>
                  </a:lnTo>
                  <a:lnTo>
                    <a:pt x="1138" y="457"/>
                  </a:lnTo>
                  <a:lnTo>
                    <a:pt x="1123" y="403"/>
                  </a:lnTo>
                  <a:lnTo>
                    <a:pt x="1126" y="361"/>
                  </a:lnTo>
                  <a:lnTo>
                    <a:pt x="1126" y="361"/>
                  </a:lnTo>
                  <a:lnTo>
                    <a:pt x="1108" y="343"/>
                  </a:lnTo>
                  <a:lnTo>
                    <a:pt x="1099" y="325"/>
                  </a:lnTo>
                  <a:lnTo>
                    <a:pt x="1096" y="310"/>
                  </a:lnTo>
                  <a:lnTo>
                    <a:pt x="1099" y="295"/>
                  </a:lnTo>
                  <a:lnTo>
                    <a:pt x="1105" y="283"/>
                  </a:lnTo>
                  <a:lnTo>
                    <a:pt x="1111" y="274"/>
                  </a:lnTo>
                  <a:lnTo>
                    <a:pt x="1117" y="268"/>
                  </a:lnTo>
                  <a:lnTo>
                    <a:pt x="1141" y="244"/>
                  </a:lnTo>
                  <a:lnTo>
                    <a:pt x="1102" y="187"/>
                  </a:lnTo>
                  <a:lnTo>
                    <a:pt x="1102" y="187"/>
                  </a:lnTo>
                  <a:lnTo>
                    <a:pt x="1099" y="172"/>
                  </a:lnTo>
                  <a:lnTo>
                    <a:pt x="1102" y="130"/>
                  </a:lnTo>
                  <a:lnTo>
                    <a:pt x="1102" y="130"/>
                  </a:lnTo>
                  <a:lnTo>
                    <a:pt x="1102" y="84"/>
                  </a:lnTo>
                  <a:lnTo>
                    <a:pt x="1102" y="75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30" y="81"/>
                  </a:lnTo>
                  <a:lnTo>
                    <a:pt x="1009" y="84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895" y="90"/>
                  </a:lnTo>
                  <a:lnTo>
                    <a:pt x="895" y="90"/>
                  </a:lnTo>
                  <a:lnTo>
                    <a:pt x="877" y="106"/>
                  </a:lnTo>
                  <a:lnTo>
                    <a:pt x="865" y="115"/>
                  </a:lnTo>
                  <a:lnTo>
                    <a:pt x="853" y="121"/>
                  </a:lnTo>
                  <a:lnTo>
                    <a:pt x="841" y="124"/>
                  </a:lnTo>
                  <a:lnTo>
                    <a:pt x="832" y="124"/>
                  </a:lnTo>
                  <a:lnTo>
                    <a:pt x="826" y="124"/>
                  </a:lnTo>
                  <a:lnTo>
                    <a:pt x="817" y="121"/>
                  </a:lnTo>
                  <a:lnTo>
                    <a:pt x="811" y="118"/>
                  </a:lnTo>
                  <a:lnTo>
                    <a:pt x="805" y="106"/>
                  </a:lnTo>
                  <a:lnTo>
                    <a:pt x="799" y="93"/>
                  </a:lnTo>
                  <a:lnTo>
                    <a:pt x="796" y="78"/>
                  </a:lnTo>
                  <a:lnTo>
                    <a:pt x="781" y="30"/>
                  </a:lnTo>
                  <a:lnTo>
                    <a:pt x="781" y="30"/>
                  </a:lnTo>
                  <a:lnTo>
                    <a:pt x="733" y="21"/>
                  </a:lnTo>
                  <a:lnTo>
                    <a:pt x="712" y="15"/>
                  </a:lnTo>
                  <a:lnTo>
                    <a:pt x="706" y="12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0" y="3"/>
                  </a:lnTo>
                  <a:lnTo>
                    <a:pt x="688" y="0"/>
                  </a:lnTo>
                  <a:lnTo>
                    <a:pt x="676" y="0"/>
                  </a:lnTo>
                  <a:lnTo>
                    <a:pt x="667" y="3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52" y="15"/>
                  </a:lnTo>
                  <a:lnTo>
                    <a:pt x="643" y="18"/>
                  </a:lnTo>
                  <a:lnTo>
                    <a:pt x="625" y="18"/>
                  </a:lnTo>
                  <a:lnTo>
                    <a:pt x="607" y="15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86" y="6"/>
                  </a:lnTo>
                  <a:lnTo>
                    <a:pt x="577" y="9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5" y="27"/>
                  </a:lnTo>
                  <a:lnTo>
                    <a:pt x="562" y="42"/>
                  </a:lnTo>
                  <a:lnTo>
                    <a:pt x="547" y="66"/>
                  </a:lnTo>
                  <a:lnTo>
                    <a:pt x="532" y="84"/>
                  </a:lnTo>
                  <a:lnTo>
                    <a:pt x="514" y="99"/>
                  </a:lnTo>
                  <a:lnTo>
                    <a:pt x="496" y="109"/>
                  </a:lnTo>
                  <a:lnTo>
                    <a:pt x="481" y="118"/>
                  </a:lnTo>
                  <a:lnTo>
                    <a:pt x="469" y="124"/>
                  </a:lnTo>
                  <a:lnTo>
                    <a:pt x="466" y="124"/>
                  </a:lnTo>
                  <a:lnTo>
                    <a:pt x="466" y="124"/>
                  </a:lnTo>
                  <a:lnTo>
                    <a:pt x="469" y="133"/>
                  </a:lnTo>
                  <a:lnTo>
                    <a:pt x="469" y="145"/>
                  </a:lnTo>
                  <a:lnTo>
                    <a:pt x="460" y="157"/>
                  </a:lnTo>
                  <a:lnTo>
                    <a:pt x="448" y="166"/>
                  </a:lnTo>
                  <a:lnTo>
                    <a:pt x="448" y="166"/>
                  </a:lnTo>
                  <a:lnTo>
                    <a:pt x="448" y="175"/>
                  </a:lnTo>
                  <a:lnTo>
                    <a:pt x="445" y="193"/>
                  </a:lnTo>
                  <a:lnTo>
                    <a:pt x="445" y="199"/>
                  </a:lnTo>
                  <a:lnTo>
                    <a:pt x="439" y="202"/>
                  </a:lnTo>
                  <a:lnTo>
                    <a:pt x="433" y="199"/>
                  </a:lnTo>
                  <a:lnTo>
                    <a:pt x="424" y="190"/>
                  </a:lnTo>
                  <a:lnTo>
                    <a:pt x="400" y="187"/>
                  </a:lnTo>
                  <a:lnTo>
                    <a:pt x="400" y="187"/>
                  </a:lnTo>
                  <a:lnTo>
                    <a:pt x="403" y="175"/>
                  </a:lnTo>
                  <a:lnTo>
                    <a:pt x="403" y="166"/>
                  </a:lnTo>
                  <a:lnTo>
                    <a:pt x="406" y="154"/>
                  </a:lnTo>
                  <a:lnTo>
                    <a:pt x="403" y="148"/>
                  </a:lnTo>
                  <a:lnTo>
                    <a:pt x="400" y="145"/>
                  </a:lnTo>
                  <a:lnTo>
                    <a:pt x="397" y="142"/>
                  </a:lnTo>
                  <a:lnTo>
                    <a:pt x="385" y="145"/>
                  </a:lnTo>
                  <a:lnTo>
                    <a:pt x="363" y="157"/>
                  </a:lnTo>
                  <a:lnTo>
                    <a:pt x="327" y="148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291" y="172"/>
                  </a:lnTo>
                  <a:lnTo>
                    <a:pt x="276" y="160"/>
                  </a:lnTo>
                  <a:lnTo>
                    <a:pt x="261" y="151"/>
                  </a:lnTo>
                  <a:lnTo>
                    <a:pt x="243" y="142"/>
                  </a:lnTo>
                  <a:lnTo>
                    <a:pt x="234" y="139"/>
                  </a:lnTo>
                  <a:lnTo>
                    <a:pt x="222" y="139"/>
                  </a:lnTo>
                  <a:lnTo>
                    <a:pt x="213" y="142"/>
                  </a:lnTo>
                  <a:lnTo>
                    <a:pt x="204" y="148"/>
                  </a:lnTo>
                  <a:lnTo>
                    <a:pt x="195" y="154"/>
                  </a:lnTo>
                  <a:lnTo>
                    <a:pt x="186" y="166"/>
                  </a:lnTo>
                  <a:lnTo>
                    <a:pt x="186" y="166"/>
                  </a:lnTo>
                  <a:lnTo>
                    <a:pt x="159" y="208"/>
                  </a:lnTo>
                  <a:lnTo>
                    <a:pt x="144" y="241"/>
                  </a:lnTo>
                  <a:lnTo>
                    <a:pt x="141" y="262"/>
                  </a:lnTo>
                  <a:lnTo>
                    <a:pt x="141" y="268"/>
                  </a:lnTo>
                  <a:lnTo>
                    <a:pt x="96" y="268"/>
                  </a:lnTo>
                  <a:lnTo>
                    <a:pt x="108" y="289"/>
                  </a:lnTo>
                  <a:lnTo>
                    <a:pt x="99" y="322"/>
                  </a:lnTo>
                  <a:lnTo>
                    <a:pt x="147" y="361"/>
                  </a:lnTo>
                  <a:lnTo>
                    <a:pt x="147" y="361"/>
                  </a:lnTo>
                  <a:lnTo>
                    <a:pt x="165" y="355"/>
                  </a:lnTo>
                  <a:lnTo>
                    <a:pt x="177" y="352"/>
                  </a:lnTo>
                  <a:lnTo>
                    <a:pt x="192" y="352"/>
                  </a:lnTo>
                  <a:lnTo>
                    <a:pt x="204" y="355"/>
                  </a:lnTo>
                  <a:lnTo>
                    <a:pt x="207" y="355"/>
                  </a:lnTo>
                  <a:lnTo>
                    <a:pt x="207" y="361"/>
                  </a:lnTo>
                  <a:lnTo>
                    <a:pt x="204" y="367"/>
                  </a:lnTo>
                  <a:lnTo>
                    <a:pt x="201" y="373"/>
                  </a:lnTo>
                  <a:lnTo>
                    <a:pt x="180" y="394"/>
                  </a:lnTo>
                  <a:lnTo>
                    <a:pt x="201" y="424"/>
                  </a:lnTo>
                  <a:lnTo>
                    <a:pt x="180" y="454"/>
                  </a:lnTo>
                  <a:lnTo>
                    <a:pt x="180" y="487"/>
                  </a:lnTo>
                  <a:lnTo>
                    <a:pt x="180" y="487"/>
                  </a:lnTo>
                  <a:lnTo>
                    <a:pt x="162" y="496"/>
                  </a:lnTo>
                  <a:lnTo>
                    <a:pt x="144" y="502"/>
                  </a:lnTo>
                  <a:lnTo>
                    <a:pt x="120" y="508"/>
                  </a:lnTo>
                  <a:lnTo>
                    <a:pt x="102" y="535"/>
                  </a:lnTo>
                  <a:lnTo>
                    <a:pt x="69" y="535"/>
                  </a:lnTo>
                  <a:lnTo>
                    <a:pt x="42" y="553"/>
                  </a:lnTo>
                  <a:lnTo>
                    <a:pt x="42" y="553"/>
                  </a:lnTo>
                  <a:lnTo>
                    <a:pt x="33" y="547"/>
                  </a:lnTo>
                  <a:lnTo>
                    <a:pt x="15" y="538"/>
                  </a:lnTo>
                  <a:lnTo>
                    <a:pt x="6" y="535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3" y="565"/>
                  </a:lnTo>
                  <a:lnTo>
                    <a:pt x="15" y="589"/>
                  </a:lnTo>
                  <a:lnTo>
                    <a:pt x="15" y="589"/>
                  </a:lnTo>
                  <a:lnTo>
                    <a:pt x="21" y="619"/>
                  </a:lnTo>
                  <a:lnTo>
                    <a:pt x="30" y="640"/>
                  </a:lnTo>
                  <a:lnTo>
                    <a:pt x="33" y="646"/>
                  </a:lnTo>
                  <a:lnTo>
                    <a:pt x="39" y="649"/>
                  </a:lnTo>
                  <a:lnTo>
                    <a:pt x="39" y="649"/>
                  </a:lnTo>
                  <a:lnTo>
                    <a:pt x="48" y="649"/>
                  </a:lnTo>
                  <a:lnTo>
                    <a:pt x="57" y="643"/>
                  </a:lnTo>
                  <a:lnTo>
                    <a:pt x="69" y="637"/>
                  </a:lnTo>
                  <a:lnTo>
                    <a:pt x="102" y="604"/>
                  </a:lnTo>
                  <a:lnTo>
                    <a:pt x="141" y="622"/>
                  </a:lnTo>
                  <a:lnTo>
                    <a:pt x="141" y="586"/>
                  </a:lnTo>
                  <a:lnTo>
                    <a:pt x="219" y="574"/>
                  </a:lnTo>
                  <a:lnTo>
                    <a:pt x="249" y="544"/>
                  </a:lnTo>
                  <a:lnTo>
                    <a:pt x="261" y="562"/>
                  </a:lnTo>
                  <a:lnTo>
                    <a:pt x="249" y="619"/>
                  </a:lnTo>
                  <a:lnTo>
                    <a:pt x="267" y="628"/>
                  </a:lnTo>
                  <a:lnTo>
                    <a:pt x="333" y="655"/>
                  </a:lnTo>
                  <a:lnTo>
                    <a:pt x="394" y="685"/>
                  </a:lnTo>
                  <a:lnTo>
                    <a:pt x="409" y="676"/>
                  </a:lnTo>
                  <a:lnTo>
                    <a:pt x="415" y="655"/>
                  </a:lnTo>
                  <a:lnTo>
                    <a:pt x="439" y="652"/>
                  </a:lnTo>
                  <a:lnTo>
                    <a:pt x="487" y="658"/>
                  </a:lnTo>
                  <a:lnTo>
                    <a:pt x="532" y="607"/>
                  </a:lnTo>
                  <a:lnTo>
                    <a:pt x="550" y="613"/>
                  </a:lnTo>
                  <a:lnTo>
                    <a:pt x="565" y="625"/>
                  </a:lnTo>
                  <a:lnTo>
                    <a:pt x="652" y="622"/>
                  </a:lnTo>
                  <a:lnTo>
                    <a:pt x="652" y="622"/>
                  </a:lnTo>
                  <a:lnTo>
                    <a:pt x="658" y="622"/>
                  </a:lnTo>
                  <a:lnTo>
                    <a:pt x="661" y="625"/>
                  </a:lnTo>
                  <a:lnTo>
                    <a:pt x="667" y="631"/>
                  </a:lnTo>
                  <a:lnTo>
                    <a:pt x="670" y="640"/>
                  </a:lnTo>
                  <a:lnTo>
                    <a:pt x="673" y="655"/>
                  </a:lnTo>
                  <a:lnTo>
                    <a:pt x="670" y="676"/>
                  </a:lnTo>
                  <a:lnTo>
                    <a:pt x="667" y="700"/>
                  </a:lnTo>
                  <a:lnTo>
                    <a:pt x="667" y="700"/>
                  </a:lnTo>
                  <a:lnTo>
                    <a:pt x="661" y="724"/>
                  </a:lnTo>
                  <a:lnTo>
                    <a:pt x="661" y="742"/>
                  </a:lnTo>
                  <a:lnTo>
                    <a:pt x="664" y="751"/>
                  </a:lnTo>
                  <a:lnTo>
                    <a:pt x="670" y="754"/>
                  </a:lnTo>
                  <a:lnTo>
                    <a:pt x="676" y="754"/>
                  </a:lnTo>
                  <a:lnTo>
                    <a:pt x="682" y="751"/>
                  </a:lnTo>
                  <a:lnTo>
                    <a:pt x="688" y="748"/>
                  </a:lnTo>
                  <a:lnTo>
                    <a:pt x="763" y="778"/>
                  </a:lnTo>
                  <a:lnTo>
                    <a:pt x="775" y="766"/>
                  </a:lnTo>
                  <a:lnTo>
                    <a:pt x="787" y="724"/>
                  </a:lnTo>
                  <a:lnTo>
                    <a:pt x="787" y="724"/>
                  </a:lnTo>
                  <a:lnTo>
                    <a:pt x="790" y="721"/>
                  </a:lnTo>
                  <a:lnTo>
                    <a:pt x="796" y="718"/>
                  </a:lnTo>
                  <a:lnTo>
                    <a:pt x="802" y="718"/>
                  </a:lnTo>
                  <a:lnTo>
                    <a:pt x="805" y="721"/>
                  </a:lnTo>
                  <a:lnTo>
                    <a:pt x="811" y="727"/>
                  </a:lnTo>
                  <a:lnTo>
                    <a:pt x="814" y="742"/>
                  </a:lnTo>
                  <a:lnTo>
                    <a:pt x="814" y="763"/>
                  </a:lnTo>
                  <a:lnTo>
                    <a:pt x="823" y="784"/>
                  </a:lnTo>
                  <a:lnTo>
                    <a:pt x="850" y="778"/>
                  </a:lnTo>
                  <a:lnTo>
                    <a:pt x="853" y="802"/>
                  </a:lnTo>
                  <a:lnTo>
                    <a:pt x="904" y="784"/>
                  </a:lnTo>
                  <a:lnTo>
                    <a:pt x="904" y="784"/>
                  </a:lnTo>
                  <a:lnTo>
                    <a:pt x="910" y="781"/>
                  </a:lnTo>
                  <a:lnTo>
                    <a:pt x="919" y="778"/>
                  </a:lnTo>
                  <a:lnTo>
                    <a:pt x="928" y="781"/>
                  </a:lnTo>
                  <a:lnTo>
                    <a:pt x="937" y="787"/>
                  </a:lnTo>
                  <a:lnTo>
                    <a:pt x="946" y="796"/>
                  </a:lnTo>
                  <a:lnTo>
                    <a:pt x="955" y="811"/>
                  </a:lnTo>
                  <a:lnTo>
                    <a:pt x="979" y="842"/>
                  </a:lnTo>
                  <a:lnTo>
                    <a:pt x="1081" y="923"/>
                  </a:lnTo>
                  <a:lnTo>
                    <a:pt x="1102" y="911"/>
                  </a:lnTo>
                  <a:lnTo>
                    <a:pt x="1102" y="881"/>
                  </a:lnTo>
                  <a:lnTo>
                    <a:pt x="1150" y="878"/>
                  </a:lnTo>
                  <a:lnTo>
                    <a:pt x="1171" y="863"/>
                  </a:lnTo>
                  <a:lnTo>
                    <a:pt x="1150" y="823"/>
                  </a:lnTo>
                  <a:lnTo>
                    <a:pt x="1165" y="793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1" name="Freeform 91"/>
            <p:cNvSpPr>
              <a:spLocks/>
            </p:cNvSpPr>
            <p:nvPr/>
          </p:nvSpPr>
          <p:spPr bwMode="auto">
            <a:xfrm>
              <a:off x="3222" y="3130"/>
              <a:ext cx="980" cy="1154"/>
            </a:xfrm>
            <a:custGeom>
              <a:avLst/>
              <a:gdLst/>
              <a:ahLst/>
              <a:cxnLst>
                <a:cxn ang="0">
                  <a:pos x="940" y="577"/>
                </a:cxn>
                <a:cxn ang="0">
                  <a:pos x="904" y="523"/>
                </a:cxn>
                <a:cxn ang="0">
                  <a:pos x="856" y="511"/>
                </a:cxn>
                <a:cxn ang="0">
                  <a:pos x="808" y="493"/>
                </a:cxn>
                <a:cxn ang="0">
                  <a:pos x="757" y="493"/>
                </a:cxn>
                <a:cxn ang="0">
                  <a:pos x="763" y="424"/>
                </a:cxn>
                <a:cxn ang="0">
                  <a:pos x="730" y="388"/>
                </a:cxn>
                <a:cxn ang="0">
                  <a:pos x="667" y="382"/>
                </a:cxn>
                <a:cxn ang="0">
                  <a:pos x="634" y="364"/>
                </a:cxn>
                <a:cxn ang="0">
                  <a:pos x="610" y="373"/>
                </a:cxn>
                <a:cxn ang="0">
                  <a:pos x="538" y="346"/>
                </a:cxn>
                <a:cxn ang="0">
                  <a:pos x="496" y="358"/>
                </a:cxn>
                <a:cxn ang="0">
                  <a:pos x="430" y="364"/>
                </a:cxn>
                <a:cxn ang="0">
                  <a:pos x="403" y="376"/>
                </a:cxn>
                <a:cxn ang="0">
                  <a:pos x="343" y="325"/>
                </a:cxn>
                <a:cxn ang="0">
                  <a:pos x="244" y="295"/>
                </a:cxn>
                <a:cxn ang="0">
                  <a:pos x="253" y="199"/>
                </a:cxn>
                <a:cxn ang="0">
                  <a:pos x="322" y="172"/>
                </a:cxn>
                <a:cxn ang="0">
                  <a:pos x="334" y="148"/>
                </a:cxn>
                <a:cxn ang="0">
                  <a:pos x="331" y="118"/>
                </a:cxn>
                <a:cxn ang="0">
                  <a:pos x="358" y="87"/>
                </a:cxn>
                <a:cxn ang="0">
                  <a:pos x="385" y="33"/>
                </a:cxn>
                <a:cxn ang="0">
                  <a:pos x="322" y="9"/>
                </a:cxn>
                <a:cxn ang="0">
                  <a:pos x="277" y="6"/>
                </a:cxn>
                <a:cxn ang="0">
                  <a:pos x="220" y="42"/>
                </a:cxn>
                <a:cxn ang="0">
                  <a:pos x="69" y="69"/>
                </a:cxn>
                <a:cxn ang="0">
                  <a:pos x="6" y="90"/>
                </a:cxn>
                <a:cxn ang="0">
                  <a:pos x="3" y="193"/>
                </a:cxn>
                <a:cxn ang="0">
                  <a:pos x="12" y="280"/>
                </a:cxn>
                <a:cxn ang="0">
                  <a:pos x="0" y="331"/>
                </a:cxn>
                <a:cxn ang="0">
                  <a:pos x="42" y="463"/>
                </a:cxn>
                <a:cxn ang="0">
                  <a:pos x="27" y="535"/>
                </a:cxn>
                <a:cxn ang="0">
                  <a:pos x="57" y="574"/>
                </a:cxn>
                <a:cxn ang="0">
                  <a:pos x="111" y="625"/>
                </a:cxn>
                <a:cxn ang="0">
                  <a:pos x="115" y="661"/>
                </a:cxn>
                <a:cxn ang="0">
                  <a:pos x="96" y="685"/>
                </a:cxn>
                <a:cxn ang="0">
                  <a:pos x="118" y="709"/>
                </a:cxn>
                <a:cxn ang="0">
                  <a:pos x="130" y="736"/>
                </a:cxn>
                <a:cxn ang="0">
                  <a:pos x="111" y="760"/>
                </a:cxn>
                <a:cxn ang="0">
                  <a:pos x="69" y="772"/>
                </a:cxn>
                <a:cxn ang="0">
                  <a:pos x="75" y="869"/>
                </a:cxn>
                <a:cxn ang="0">
                  <a:pos x="87" y="848"/>
                </a:cxn>
                <a:cxn ang="0">
                  <a:pos x="199" y="836"/>
                </a:cxn>
                <a:cxn ang="0">
                  <a:pos x="241" y="869"/>
                </a:cxn>
                <a:cxn ang="0">
                  <a:pos x="358" y="968"/>
                </a:cxn>
                <a:cxn ang="0">
                  <a:pos x="478" y="1007"/>
                </a:cxn>
                <a:cxn ang="0">
                  <a:pos x="550" y="1076"/>
                </a:cxn>
                <a:cxn ang="0">
                  <a:pos x="637" y="1139"/>
                </a:cxn>
                <a:cxn ang="0">
                  <a:pos x="730" y="1085"/>
                </a:cxn>
                <a:cxn ang="0">
                  <a:pos x="715" y="1025"/>
                </a:cxn>
                <a:cxn ang="0">
                  <a:pos x="703" y="968"/>
                </a:cxn>
                <a:cxn ang="0">
                  <a:pos x="712" y="908"/>
                </a:cxn>
                <a:cxn ang="0">
                  <a:pos x="706" y="863"/>
                </a:cxn>
                <a:cxn ang="0">
                  <a:pos x="661" y="814"/>
                </a:cxn>
                <a:cxn ang="0">
                  <a:pos x="691" y="775"/>
                </a:cxn>
                <a:cxn ang="0">
                  <a:pos x="691" y="712"/>
                </a:cxn>
                <a:cxn ang="0">
                  <a:pos x="721" y="688"/>
                </a:cxn>
                <a:cxn ang="0">
                  <a:pos x="814" y="682"/>
                </a:cxn>
                <a:cxn ang="0">
                  <a:pos x="916" y="679"/>
                </a:cxn>
                <a:cxn ang="0">
                  <a:pos x="980" y="628"/>
                </a:cxn>
              </a:cxnLst>
              <a:rect l="0" t="0" r="r" b="b"/>
              <a:pathLst>
                <a:path w="980" h="1154">
                  <a:moveTo>
                    <a:pt x="937" y="592"/>
                  </a:moveTo>
                  <a:lnTo>
                    <a:pt x="937" y="592"/>
                  </a:lnTo>
                  <a:lnTo>
                    <a:pt x="940" y="586"/>
                  </a:lnTo>
                  <a:lnTo>
                    <a:pt x="940" y="577"/>
                  </a:lnTo>
                  <a:lnTo>
                    <a:pt x="940" y="565"/>
                  </a:lnTo>
                  <a:lnTo>
                    <a:pt x="934" y="553"/>
                  </a:lnTo>
                  <a:lnTo>
                    <a:pt x="922" y="538"/>
                  </a:lnTo>
                  <a:lnTo>
                    <a:pt x="904" y="523"/>
                  </a:lnTo>
                  <a:lnTo>
                    <a:pt x="877" y="505"/>
                  </a:lnTo>
                  <a:lnTo>
                    <a:pt x="877" y="505"/>
                  </a:lnTo>
                  <a:lnTo>
                    <a:pt x="871" y="508"/>
                  </a:lnTo>
                  <a:lnTo>
                    <a:pt x="856" y="511"/>
                  </a:lnTo>
                  <a:lnTo>
                    <a:pt x="847" y="511"/>
                  </a:lnTo>
                  <a:lnTo>
                    <a:pt x="835" y="508"/>
                  </a:lnTo>
                  <a:lnTo>
                    <a:pt x="823" y="502"/>
                  </a:lnTo>
                  <a:lnTo>
                    <a:pt x="808" y="493"/>
                  </a:lnTo>
                  <a:lnTo>
                    <a:pt x="784" y="517"/>
                  </a:lnTo>
                  <a:lnTo>
                    <a:pt x="763" y="511"/>
                  </a:lnTo>
                  <a:lnTo>
                    <a:pt x="757" y="493"/>
                  </a:lnTo>
                  <a:lnTo>
                    <a:pt x="757" y="493"/>
                  </a:lnTo>
                  <a:lnTo>
                    <a:pt x="763" y="475"/>
                  </a:lnTo>
                  <a:lnTo>
                    <a:pt x="766" y="457"/>
                  </a:lnTo>
                  <a:lnTo>
                    <a:pt x="766" y="433"/>
                  </a:lnTo>
                  <a:lnTo>
                    <a:pt x="763" y="424"/>
                  </a:lnTo>
                  <a:lnTo>
                    <a:pt x="757" y="412"/>
                  </a:lnTo>
                  <a:lnTo>
                    <a:pt x="751" y="403"/>
                  </a:lnTo>
                  <a:lnTo>
                    <a:pt x="742" y="394"/>
                  </a:lnTo>
                  <a:lnTo>
                    <a:pt x="730" y="388"/>
                  </a:lnTo>
                  <a:lnTo>
                    <a:pt x="712" y="382"/>
                  </a:lnTo>
                  <a:lnTo>
                    <a:pt x="691" y="382"/>
                  </a:lnTo>
                  <a:lnTo>
                    <a:pt x="667" y="382"/>
                  </a:lnTo>
                  <a:lnTo>
                    <a:pt x="667" y="382"/>
                  </a:lnTo>
                  <a:lnTo>
                    <a:pt x="658" y="376"/>
                  </a:lnTo>
                  <a:lnTo>
                    <a:pt x="646" y="370"/>
                  </a:lnTo>
                  <a:lnTo>
                    <a:pt x="637" y="364"/>
                  </a:lnTo>
                  <a:lnTo>
                    <a:pt x="634" y="364"/>
                  </a:lnTo>
                  <a:lnTo>
                    <a:pt x="634" y="364"/>
                  </a:lnTo>
                  <a:lnTo>
                    <a:pt x="628" y="367"/>
                  </a:lnTo>
                  <a:lnTo>
                    <a:pt x="622" y="370"/>
                  </a:lnTo>
                  <a:lnTo>
                    <a:pt x="610" y="373"/>
                  </a:lnTo>
                  <a:lnTo>
                    <a:pt x="598" y="373"/>
                  </a:lnTo>
                  <a:lnTo>
                    <a:pt x="580" y="367"/>
                  </a:lnTo>
                  <a:lnTo>
                    <a:pt x="562" y="361"/>
                  </a:lnTo>
                  <a:lnTo>
                    <a:pt x="538" y="346"/>
                  </a:lnTo>
                  <a:lnTo>
                    <a:pt x="538" y="346"/>
                  </a:lnTo>
                  <a:lnTo>
                    <a:pt x="529" y="352"/>
                  </a:lnTo>
                  <a:lnTo>
                    <a:pt x="508" y="358"/>
                  </a:lnTo>
                  <a:lnTo>
                    <a:pt x="496" y="358"/>
                  </a:lnTo>
                  <a:lnTo>
                    <a:pt x="481" y="361"/>
                  </a:lnTo>
                  <a:lnTo>
                    <a:pt x="466" y="358"/>
                  </a:lnTo>
                  <a:lnTo>
                    <a:pt x="454" y="352"/>
                  </a:lnTo>
                  <a:lnTo>
                    <a:pt x="430" y="364"/>
                  </a:lnTo>
                  <a:lnTo>
                    <a:pt x="430" y="364"/>
                  </a:lnTo>
                  <a:lnTo>
                    <a:pt x="424" y="370"/>
                  </a:lnTo>
                  <a:lnTo>
                    <a:pt x="415" y="373"/>
                  </a:lnTo>
                  <a:lnTo>
                    <a:pt x="403" y="376"/>
                  </a:lnTo>
                  <a:lnTo>
                    <a:pt x="391" y="373"/>
                  </a:lnTo>
                  <a:lnTo>
                    <a:pt x="376" y="364"/>
                  </a:lnTo>
                  <a:lnTo>
                    <a:pt x="361" y="349"/>
                  </a:lnTo>
                  <a:lnTo>
                    <a:pt x="343" y="325"/>
                  </a:lnTo>
                  <a:lnTo>
                    <a:pt x="304" y="319"/>
                  </a:lnTo>
                  <a:lnTo>
                    <a:pt x="274" y="286"/>
                  </a:lnTo>
                  <a:lnTo>
                    <a:pt x="244" y="295"/>
                  </a:lnTo>
                  <a:lnTo>
                    <a:pt x="244" y="295"/>
                  </a:lnTo>
                  <a:lnTo>
                    <a:pt x="241" y="280"/>
                  </a:lnTo>
                  <a:lnTo>
                    <a:pt x="241" y="241"/>
                  </a:lnTo>
                  <a:lnTo>
                    <a:pt x="244" y="220"/>
                  </a:lnTo>
                  <a:lnTo>
                    <a:pt x="253" y="199"/>
                  </a:lnTo>
                  <a:lnTo>
                    <a:pt x="262" y="184"/>
                  </a:lnTo>
                  <a:lnTo>
                    <a:pt x="268" y="178"/>
                  </a:lnTo>
                  <a:lnTo>
                    <a:pt x="277" y="175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5" y="169"/>
                  </a:lnTo>
                  <a:lnTo>
                    <a:pt x="331" y="163"/>
                  </a:lnTo>
                  <a:lnTo>
                    <a:pt x="334" y="148"/>
                  </a:lnTo>
                  <a:lnTo>
                    <a:pt x="334" y="139"/>
                  </a:lnTo>
                  <a:lnTo>
                    <a:pt x="331" y="130"/>
                  </a:lnTo>
                  <a:lnTo>
                    <a:pt x="331" y="130"/>
                  </a:lnTo>
                  <a:lnTo>
                    <a:pt x="331" y="118"/>
                  </a:lnTo>
                  <a:lnTo>
                    <a:pt x="334" y="108"/>
                  </a:lnTo>
                  <a:lnTo>
                    <a:pt x="340" y="99"/>
                  </a:lnTo>
                  <a:lnTo>
                    <a:pt x="346" y="93"/>
                  </a:lnTo>
                  <a:lnTo>
                    <a:pt x="358" y="87"/>
                  </a:lnTo>
                  <a:lnTo>
                    <a:pt x="364" y="84"/>
                  </a:lnTo>
                  <a:lnTo>
                    <a:pt x="385" y="93"/>
                  </a:lnTo>
                  <a:lnTo>
                    <a:pt x="394" y="78"/>
                  </a:lnTo>
                  <a:lnTo>
                    <a:pt x="385" y="33"/>
                  </a:lnTo>
                  <a:lnTo>
                    <a:pt x="346" y="33"/>
                  </a:lnTo>
                  <a:lnTo>
                    <a:pt x="328" y="15"/>
                  </a:lnTo>
                  <a:lnTo>
                    <a:pt x="328" y="15"/>
                  </a:lnTo>
                  <a:lnTo>
                    <a:pt x="322" y="9"/>
                  </a:lnTo>
                  <a:lnTo>
                    <a:pt x="316" y="3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77" y="6"/>
                  </a:lnTo>
                  <a:lnTo>
                    <a:pt x="259" y="18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20" y="42"/>
                  </a:lnTo>
                  <a:lnTo>
                    <a:pt x="202" y="39"/>
                  </a:lnTo>
                  <a:lnTo>
                    <a:pt x="193" y="36"/>
                  </a:lnTo>
                  <a:lnTo>
                    <a:pt x="184" y="33"/>
                  </a:lnTo>
                  <a:lnTo>
                    <a:pt x="69" y="69"/>
                  </a:lnTo>
                  <a:lnTo>
                    <a:pt x="3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6" y="90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3" y="178"/>
                  </a:lnTo>
                  <a:lnTo>
                    <a:pt x="3" y="193"/>
                  </a:lnTo>
                  <a:lnTo>
                    <a:pt x="45" y="250"/>
                  </a:lnTo>
                  <a:lnTo>
                    <a:pt x="21" y="274"/>
                  </a:lnTo>
                  <a:lnTo>
                    <a:pt x="21" y="274"/>
                  </a:lnTo>
                  <a:lnTo>
                    <a:pt x="12" y="280"/>
                  </a:lnTo>
                  <a:lnTo>
                    <a:pt x="6" y="289"/>
                  </a:lnTo>
                  <a:lnTo>
                    <a:pt x="0" y="301"/>
                  </a:lnTo>
                  <a:lnTo>
                    <a:pt x="0" y="316"/>
                  </a:lnTo>
                  <a:lnTo>
                    <a:pt x="0" y="331"/>
                  </a:lnTo>
                  <a:lnTo>
                    <a:pt x="12" y="349"/>
                  </a:lnTo>
                  <a:lnTo>
                    <a:pt x="30" y="367"/>
                  </a:lnTo>
                  <a:lnTo>
                    <a:pt x="27" y="409"/>
                  </a:lnTo>
                  <a:lnTo>
                    <a:pt x="42" y="463"/>
                  </a:lnTo>
                  <a:lnTo>
                    <a:pt x="30" y="523"/>
                  </a:lnTo>
                  <a:lnTo>
                    <a:pt x="30" y="523"/>
                  </a:lnTo>
                  <a:lnTo>
                    <a:pt x="27" y="526"/>
                  </a:lnTo>
                  <a:lnTo>
                    <a:pt x="27" y="535"/>
                  </a:lnTo>
                  <a:lnTo>
                    <a:pt x="30" y="541"/>
                  </a:lnTo>
                  <a:lnTo>
                    <a:pt x="33" y="550"/>
                  </a:lnTo>
                  <a:lnTo>
                    <a:pt x="45" y="562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87" y="601"/>
                  </a:lnTo>
                  <a:lnTo>
                    <a:pt x="102" y="616"/>
                  </a:lnTo>
                  <a:lnTo>
                    <a:pt x="111" y="625"/>
                  </a:lnTo>
                  <a:lnTo>
                    <a:pt x="111" y="625"/>
                  </a:lnTo>
                  <a:lnTo>
                    <a:pt x="111" y="634"/>
                  </a:lnTo>
                  <a:lnTo>
                    <a:pt x="115" y="652"/>
                  </a:lnTo>
                  <a:lnTo>
                    <a:pt x="115" y="661"/>
                  </a:lnTo>
                  <a:lnTo>
                    <a:pt x="111" y="670"/>
                  </a:lnTo>
                  <a:lnTo>
                    <a:pt x="105" y="679"/>
                  </a:lnTo>
                  <a:lnTo>
                    <a:pt x="96" y="685"/>
                  </a:lnTo>
                  <a:lnTo>
                    <a:pt x="96" y="685"/>
                  </a:lnTo>
                  <a:lnTo>
                    <a:pt x="90" y="685"/>
                  </a:lnTo>
                  <a:lnTo>
                    <a:pt x="90" y="688"/>
                  </a:lnTo>
                  <a:lnTo>
                    <a:pt x="93" y="694"/>
                  </a:lnTo>
                  <a:lnTo>
                    <a:pt x="118" y="709"/>
                  </a:lnTo>
                  <a:lnTo>
                    <a:pt x="127" y="718"/>
                  </a:lnTo>
                  <a:lnTo>
                    <a:pt x="130" y="724"/>
                  </a:lnTo>
                  <a:lnTo>
                    <a:pt x="133" y="730"/>
                  </a:lnTo>
                  <a:lnTo>
                    <a:pt x="130" y="736"/>
                  </a:lnTo>
                  <a:lnTo>
                    <a:pt x="127" y="742"/>
                  </a:lnTo>
                  <a:lnTo>
                    <a:pt x="121" y="751"/>
                  </a:lnTo>
                  <a:lnTo>
                    <a:pt x="111" y="760"/>
                  </a:lnTo>
                  <a:lnTo>
                    <a:pt x="111" y="760"/>
                  </a:lnTo>
                  <a:lnTo>
                    <a:pt x="102" y="757"/>
                  </a:lnTo>
                  <a:lnTo>
                    <a:pt x="84" y="760"/>
                  </a:lnTo>
                  <a:lnTo>
                    <a:pt x="75" y="766"/>
                  </a:lnTo>
                  <a:lnTo>
                    <a:pt x="69" y="772"/>
                  </a:lnTo>
                  <a:lnTo>
                    <a:pt x="66" y="784"/>
                  </a:lnTo>
                  <a:lnTo>
                    <a:pt x="66" y="799"/>
                  </a:lnTo>
                  <a:lnTo>
                    <a:pt x="51" y="829"/>
                  </a:lnTo>
                  <a:lnTo>
                    <a:pt x="75" y="869"/>
                  </a:lnTo>
                  <a:lnTo>
                    <a:pt x="75" y="872"/>
                  </a:lnTo>
                  <a:lnTo>
                    <a:pt x="75" y="869"/>
                  </a:lnTo>
                  <a:lnTo>
                    <a:pt x="87" y="860"/>
                  </a:lnTo>
                  <a:lnTo>
                    <a:pt x="87" y="848"/>
                  </a:lnTo>
                  <a:lnTo>
                    <a:pt x="151" y="869"/>
                  </a:lnTo>
                  <a:lnTo>
                    <a:pt x="154" y="845"/>
                  </a:lnTo>
                  <a:lnTo>
                    <a:pt x="178" y="860"/>
                  </a:lnTo>
                  <a:lnTo>
                    <a:pt x="199" y="836"/>
                  </a:lnTo>
                  <a:lnTo>
                    <a:pt x="217" y="842"/>
                  </a:lnTo>
                  <a:lnTo>
                    <a:pt x="220" y="860"/>
                  </a:lnTo>
                  <a:lnTo>
                    <a:pt x="223" y="869"/>
                  </a:lnTo>
                  <a:lnTo>
                    <a:pt x="241" y="869"/>
                  </a:lnTo>
                  <a:lnTo>
                    <a:pt x="247" y="899"/>
                  </a:lnTo>
                  <a:lnTo>
                    <a:pt x="304" y="941"/>
                  </a:lnTo>
                  <a:lnTo>
                    <a:pt x="337" y="941"/>
                  </a:lnTo>
                  <a:lnTo>
                    <a:pt x="358" y="968"/>
                  </a:lnTo>
                  <a:lnTo>
                    <a:pt x="370" y="980"/>
                  </a:lnTo>
                  <a:lnTo>
                    <a:pt x="409" y="980"/>
                  </a:lnTo>
                  <a:lnTo>
                    <a:pt x="424" y="1007"/>
                  </a:lnTo>
                  <a:lnTo>
                    <a:pt x="478" y="1007"/>
                  </a:lnTo>
                  <a:lnTo>
                    <a:pt x="487" y="1037"/>
                  </a:lnTo>
                  <a:lnTo>
                    <a:pt x="505" y="1046"/>
                  </a:lnTo>
                  <a:lnTo>
                    <a:pt x="538" y="1046"/>
                  </a:lnTo>
                  <a:lnTo>
                    <a:pt x="550" y="1076"/>
                  </a:lnTo>
                  <a:lnTo>
                    <a:pt x="589" y="1094"/>
                  </a:lnTo>
                  <a:lnTo>
                    <a:pt x="589" y="1139"/>
                  </a:lnTo>
                  <a:lnTo>
                    <a:pt x="604" y="1154"/>
                  </a:lnTo>
                  <a:lnTo>
                    <a:pt x="637" y="1139"/>
                  </a:lnTo>
                  <a:lnTo>
                    <a:pt x="700" y="1136"/>
                  </a:lnTo>
                  <a:lnTo>
                    <a:pt x="715" y="1121"/>
                  </a:lnTo>
                  <a:lnTo>
                    <a:pt x="715" y="1094"/>
                  </a:lnTo>
                  <a:lnTo>
                    <a:pt x="730" y="1085"/>
                  </a:lnTo>
                  <a:lnTo>
                    <a:pt x="739" y="1070"/>
                  </a:lnTo>
                  <a:lnTo>
                    <a:pt x="727" y="1055"/>
                  </a:lnTo>
                  <a:lnTo>
                    <a:pt x="715" y="1043"/>
                  </a:lnTo>
                  <a:lnTo>
                    <a:pt x="715" y="1025"/>
                  </a:lnTo>
                  <a:lnTo>
                    <a:pt x="721" y="1001"/>
                  </a:lnTo>
                  <a:lnTo>
                    <a:pt x="721" y="992"/>
                  </a:lnTo>
                  <a:lnTo>
                    <a:pt x="712" y="980"/>
                  </a:lnTo>
                  <a:lnTo>
                    <a:pt x="703" y="968"/>
                  </a:lnTo>
                  <a:lnTo>
                    <a:pt x="703" y="956"/>
                  </a:lnTo>
                  <a:lnTo>
                    <a:pt x="727" y="938"/>
                  </a:lnTo>
                  <a:lnTo>
                    <a:pt x="724" y="926"/>
                  </a:lnTo>
                  <a:lnTo>
                    <a:pt x="712" y="908"/>
                  </a:lnTo>
                  <a:lnTo>
                    <a:pt x="700" y="899"/>
                  </a:lnTo>
                  <a:lnTo>
                    <a:pt x="706" y="890"/>
                  </a:lnTo>
                  <a:lnTo>
                    <a:pt x="709" y="869"/>
                  </a:lnTo>
                  <a:lnTo>
                    <a:pt x="706" y="863"/>
                  </a:lnTo>
                  <a:lnTo>
                    <a:pt x="682" y="863"/>
                  </a:lnTo>
                  <a:lnTo>
                    <a:pt x="667" y="854"/>
                  </a:lnTo>
                  <a:lnTo>
                    <a:pt x="652" y="833"/>
                  </a:lnTo>
                  <a:lnTo>
                    <a:pt x="661" y="814"/>
                  </a:lnTo>
                  <a:lnTo>
                    <a:pt x="664" y="799"/>
                  </a:lnTo>
                  <a:lnTo>
                    <a:pt x="664" y="775"/>
                  </a:lnTo>
                  <a:lnTo>
                    <a:pt x="679" y="775"/>
                  </a:lnTo>
                  <a:lnTo>
                    <a:pt x="691" y="775"/>
                  </a:lnTo>
                  <a:lnTo>
                    <a:pt x="691" y="745"/>
                  </a:lnTo>
                  <a:lnTo>
                    <a:pt x="697" y="736"/>
                  </a:lnTo>
                  <a:lnTo>
                    <a:pt x="700" y="721"/>
                  </a:lnTo>
                  <a:lnTo>
                    <a:pt x="691" y="712"/>
                  </a:lnTo>
                  <a:lnTo>
                    <a:pt x="682" y="706"/>
                  </a:lnTo>
                  <a:lnTo>
                    <a:pt x="673" y="697"/>
                  </a:lnTo>
                  <a:lnTo>
                    <a:pt x="679" y="682"/>
                  </a:lnTo>
                  <a:lnTo>
                    <a:pt x="721" y="688"/>
                  </a:lnTo>
                  <a:lnTo>
                    <a:pt x="727" y="658"/>
                  </a:lnTo>
                  <a:lnTo>
                    <a:pt x="760" y="685"/>
                  </a:lnTo>
                  <a:lnTo>
                    <a:pt x="790" y="667"/>
                  </a:lnTo>
                  <a:lnTo>
                    <a:pt x="814" y="682"/>
                  </a:lnTo>
                  <a:lnTo>
                    <a:pt x="817" y="673"/>
                  </a:lnTo>
                  <a:lnTo>
                    <a:pt x="832" y="655"/>
                  </a:lnTo>
                  <a:lnTo>
                    <a:pt x="877" y="679"/>
                  </a:lnTo>
                  <a:lnTo>
                    <a:pt x="916" y="679"/>
                  </a:lnTo>
                  <a:lnTo>
                    <a:pt x="919" y="646"/>
                  </a:lnTo>
                  <a:lnTo>
                    <a:pt x="934" y="640"/>
                  </a:lnTo>
                  <a:lnTo>
                    <a:pt x="971" y="640"/>
                  </a:lnTo>
                  <a:lnTo>
                    <a:pt x="980" y="628"/>
                  </a:lnTo>
                  <a:lnTo>
                    <a:pt x="971" y="616"/>
                  </a:lnTo>
                  <a:lnTo>
                    <a:pt x="937" y="592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2" name="Freeform 92"/>
            <p:cNvSpPr>
              <a:spLocks/>
            </p:cNvSpPr>
            <p:nvPr/>
          </p:nvSpPr>
          <p:spPr bwMode="auto">
            <a:xfrm>
              <a:off x="2471" y="2466"/>
              <a:ext cx="769" cy="794"/>
            </a:xfrm>
            <a:custGeom>
              <a:avLst/>
              <a:gdLst/>
              <a:ahLst/>
              <a:cxnLst>
                <a:cxn ang="0">
                  <a:pos x="739" y="445"/>
                </a:cxn>
                <a:cxn ang="0">
                  <a:pos x="736" y="406"/>
                </a:cxn>
                <a:cxn ang="0">
                  <a:pos x="724" y="346"/>
                </a:cxn>
                <a:cxn ang="0">
                  <a:pos x="712" y="298"/>
                </a:cxn>
                <a:cxn ang="0">
                  <a:pos x="718" y="244"/>
                </a:cxn>
                <a:cxn ang="0">
                  <a:pos x="703" y="178"/>
                </a:cxn>
                <a:cxn ang="0">
                  <a:pos x="694" y="142"/>
                </a:cxn>
                <a:cxn ang="0">
                  <a:pos x="685" y="130"/>
                </a:cxn>
                <a:cxn ang="0">
                  <a:pos x="643" y="121"/>
                </a:cxn>
                <a:cxn ang="0">
                  <a:pos x="622" y="73"/>
                </a:cxn>
                <a:cxn ang="0">
                  <a:pos x="547" y="94"/>
                </a:cxn>
                <a:cxn ang="0">
                  <a:pos x="523" y="82"/>
                </a:cxn>
                <a:cxn ang="0">
                  <a:pos x="502" y="100"/>
                </a:cxn>
                <a:cxn ang="0">
                  <a:pos x="466" y="109"/>
                </a:cxn>
                <a:cxn ang="0">
                  <a:pos x="409" y="85"/>
                </a:cxn>
                <a:cxn ang="0">
                  <a:pos x="370" y="115"/>
                </a:cxn>
                <a:cxn ang="0">
                  <a:pos x="352" y="130"/>
                </a:cxn>
                <a:cxn ang="0">
                  <a:pos x="304" y="88"/>
                </a:cxn>
                <a:cxn ang="0">
                  <a:pos x="268" y="24"/>
                </a:cxn>
                <a:cxn ang="0">
                  <a:pos x="178" y="3"/>
                </a:cxn>
                <a:cxn ang="0">
                  <a:pos x="142" y="21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64" y="61"/>
                </a:cxn>
                <a:cxn ang="0">
                  <a:pos x="52" y="67"/>
                </a:cxn>
                <a:cxn ang="0">
                  <a:pos x="109" y="154"/>
                </a:cxn>
                <a:cxn ang="0">
                  <a:pos x="100" y="184"/>
                </a:cxn>
                <a:cxn ang="0">
                  <a:pos x="52" y="265"/>
                </a:cxn>
                <a:cxn ang="0">
                  <a:pos x="6" y="274"/>
                </a:cxn>
                <a:cxn ang="0">
                  <a:pos x="12" y="301"/>
                </a:cxn>
                <a:cxn ang="0">
                  <a:pos x="52" y="337"/>
                </a:cxn>
                <a:cxn ang="0">
                  <a:pos x="103" y="370"/>
                </a:cxn>
                <a:cxn ang="0">
                  <a:pos x="139" y="406"/>
                </a:cxn>
                <a:cxn ang="0">
                  <a:pos x="163" y="424"/>
                </a:cxn>
                <a:cxn ang="0">
                  <a:pos x="145" y="463"/>
                </a:cxn>
                <a:cxn ang="0">
                  <a:pos x="88" y="445"/>
                </a:cxn>
                <a:cxn ang="0">
                  <a:pos x="73" y="469"/>
                </a:cxn>
                <a:cxn ang="0">
                  <a:pos x="124" y="532"/>
                </a:cxn>
                <a:cxn ang="0">
                  <a:pos x="82" y="538"/>
                </a:cxn>
                <a:cxn ang="0">
                  <a:pos x="70" y="583"/>
                </a:cxn>
                <a:cxn ang="0">
                  <a:pos x="58" y="637"/>
                </a:cxn>
                <a:cxn ang="0">
                  <a:pos x="70" y="733"/>
                </a:cxn>
                <a:cxn ang="0">
                  <a:pos x="118" y="782"/>
                </a:cxn>
                <a:cxn ang="0">
                  <a:pos x="136" y="788"/>
                </a:cxn>
                <a:cxn ang="0">
                  <a:pos x="202" y="736"/>
                </a:cxn>
                <a:cxn ang="0">
                  <a:pos x="223" y="682"/>
                </a:cxn>
                <a:cxn ang="0">
                  <a:pos x="250" y="679"/>
                </a:cxn>
                <a:cxn ang="0">
                  <a:pos x="307" y="685"/>
                </a:cxn>
                <a:cxn ang="0">
                  <a:pos x="331" y="670"/>
                </a:cxn>
                <a:cxn ang="0">
                  <a:pos x="358" y="679"/>
                </a:cxn>
                <a:cxn ang="0">
                  <a:pos x="436" y="700"/>
                </a:cxn>
                <a:cxn ang="0">
                  <a:pos x="460" y="776"/>
                </a:cxn>
                <a:cxn ang="0">
                  <a:pos x="487" y="794"/>
                </a:cxn>
                <a:cxn ang="0">
                  <a:pos x="532" y="776"/>
                </a:cxn>
                <a:cxn ang="0">
                  <a:pos x="586" y="718"/>
                </a:cxn>
                <a:cxn ang="0">
                  <a:pos x="604" y="658"/>
                </a:cxn>
                <a:cxn ang="0">
                  <a:pos x="622" y="619"/>
                </a:cxn>
                <a:cxn ang="0">
                  <a:pos x="664" y="592"/>
                </a:cxn>
                <a:cxn ang="0">
                  <a:pos x="706" y="586"/>
                </a:cxn>
                <a:cxn ang="0">
                  <a:pos x="727" y="505"/>
                </a:cxn>
                <a:cxn ang="0">
                  <a:pos x="769" y="460"/>
                </a:cxn>
              </a:cxnLst>
              <a:rect l="0" t="0" r="r" b="b"/>
              <a:pathLst>
                <a:path w="769" h="794">
                  <a:moveTo>
                    <a:pt x="769" y="460"/>
                  </a:moveTo>
                  <a:lnTo>
                    <a:pt x="769" y="457"/>
                  </a:lnTo>
                  <a:lnTo>
                    <a:pt x="769" y="457"/>
                  </a:lnTo>
                  <a:lnTo>
                    <a:pt x="739" y="445"/>
                  </a:lnTo>
                  <a:lnTo>
                    <a:pt x="727" y="436"/>
                  </a:lnTo>
                  <a:lnTo>
                    <a:pt x="727" y="436"/>
                  </a:lnTo>
                  <a:lnTo>
                    <a:pt x="733" y="424"/>
                  </a:lnTo>
                  <a:lnTo>
                    <a:pt x="736" y="406"/>
                  </a:lnTo>
                  <a:lnTo>
                    <a:pt x="736" y="391"/>
                  </a:lnTo>
                  <a:lnTo>
                    <a:pt x="733" y="379"/>
                  </a:lnTo>
                  <a:lnTo>
                    <a:pt x="727" y="355"/>
                  </a:lnTo>
                  <a:lnTo>
                    <a:pt x="724" y="346"/>
                  </a:lnTo>
                  <a:lnTo>
                    <a:pt x="724" y="346"/>
                  </a:lnTo>
                  <a:lnTo>
                    <a:pt x="721" y="340"/>
                  </a:lnTo>
                  <a:lnTo>
                    <a:pt x="715" y="322"/>
                  </a:lnTo>
                  <a:lnTo>
                    <a:pt x="712" y="298"/>
                  </a:lnTo>
                  <a:lnTo>
                    <a:pt x="712" y="283"/>
                  </a:lnTo>
                  <a:lnTo>
                    <a:pt x="712" y="271"/>
                  </a:lnTo>
                  <a:lnTo>
                    <a:pt x="712" y="271"/>
                  </a:lnTo>
                  <a:lnTo>
                    <a:pt x="718" y="244"/>
                  </a:lnTo>
                  <a:lnTo>
                    <a:pt x="718" y="220"/>
                  </a:lnTo>
                  <a:lnTo>
                    <a:pt x="715" y="199"/>
                  </a:lnTo>
                  <a:lnTo>
                    <a:pt x="712" y="190"/>
                  </a:lnTo>
                  <a:lnTo>
                    <a:pt x="703" y="178"/>
                  </a:lnTo>
                  <a:lnTo>
                    <a:pt x="703" y="178"/>
                  </a:lnTo>
                  <a:lnTo>
                    <a:pt x="700" y="169"/>
                  </a:lnTo>
                  <a:lnTo>
                    <a:pt x="694" y="160"/>
                  </a:lnTo>
                  <a:lnTo>
                    <a:pt x="694" y="142"/>
                  </a:lnTo>
                  <a:lnTo>
                    <a:pt x="697" y="133"/>
                  </a:lnTo>
                  <a:lnTo>
                    <a:pt x="697" y="127"/>
                  </a:lnTo>
                  <a:lnTo>
                    <a:pt x="697" y="127"/>
                  </a:lnTo>
                  <a:lnTo>
                    <a:pt x="685" y="130"/>
                  </a:lnTo>
                  <a:lnTo>
                    <a:pt x="673" y="133"/>
                  </a:lnTo>
                  <a:lnTo>
                    <a:pt x="664" y="133"/>
                  </a:lnTo>
                  <a:lnTo>
                    <a:pt x="655" y="130"/>
                  </a:lnTo>
                  <a:lnTo>
                    <a:pt x="643" y="121"/>
                  </a:lnTo>
                  <a:lnTo>
                    <a:pt x="634" y="112"/>
                  </a:lnTo>
                  <a:lnTo>
                    <a:pt x="628" y="97"/>
                  </a:lnTo>
                  <a:lnTo>
                    <a:pt x="625" y="85"/>
                  </a:lnTo>
                  <a:lnTo>
                    <a:pt x="622" y="73"/>
                  </a:lnTo>
                  <a:lnTo>
                    <a:pt x="622" y="73"/>
                  </a:lnTo>
                  <a:lnTo>
                    <a:pt x="577" y="82"/>
                  </a:lnTo>
                  <a:lnTo>
                    <a:pt x="559" y="85"/>
                  </a:lnTo>
                  <a:lnTo>
                    <a:pt x="547" y="94"/>
                  </a:lnTo>
                  <a:lnTo>
                    <a:pt x="547" y="94"/>
                  </a:lnTo>
                  <a:lnTo>
                    <a:pt x="541" y="91"/>
                  </a:lnTo>
                  <a:lnTo>
                    <a:pt x="529" y="82"/>
                  </a:lnTo>
                  <a:lnTo>
                    <a:pt x="523" y="82"/>
                  </a:lnTo>
                  <a:lnTo>
                    <a:pt x="517" y="82"/>
                  </a:lnTo>
                  <a:lnTo>
                    <a:pt x="508" y="88"/>
                  </a:lnTo>
                  <a:lnTo>
                    <a:pt x="502" y="100"/>
                  </a:lnTo>
                  <a:lnTo>
                    <a:pt x="502" y="100"/>
                  </a:lnTo>
                  <a:lnTo>
                    <a:pt x="499" y="106"/>
                  </a:lnTo>
                  <a:lnTo>
                    <a:pt x="493" y="109"/>
                  </a:lnTo>
                  <a:lnTo>
                    <a:pt x="481" y="112"/>
                  </a:lnTo>
                  <a:lnTo>
                    <a:pt x="466" y="109"/>
                  </a:lnTo>
                  <a:lnTo>
                    <a:pt x="451" y="106"/>
                  </a:lnTo>
                  <a:lnTo>
                    <a:pt x="421" y="91"/>
                  </a:lnTo>
                  <a:lnTo>
                    <a:pt x="409" y="85"/>
                  </a:lnTo>
                  <a:lnTo>
                    <a:pt x="409" y="85"/>
                  </a:lnTo>
                  <a:lnTo>
                    <a:pt x="406" y="85"/>
                  </a:lnTo>
                  <a:lnTo>
                    <a:pt x="397" y="88"/>
                  </a:lnTo>
                  <a:lnTo>
                    <a:pt x="385" y="97"/>
                  </a:lnTo>
                  <a:lnTo>
                    <a:pt x="370" y="115"/>
                  </a:lnTo>
                  <a:lnTo>
                    <a:pt x="370" y="115"/>
                  </a:lnTo>
                  <a:lnTo>
                    <a:pt x="364" y="124"/>
                  </a:lnTo>
                  <a:lnTo>
                    <a:pt x="358" y="130"/>
                  </a:lnTo>
                  <a:lnTo>
                    <a:pt x="352" y="130"/>
                  </a:lnTo>
                  <a:lnTo>
                    <a:pt x="349" y="124"/>
                  </a:lnTo>
                  <a:lnTo>
                    <a:pt x="343" y="109"/>
                  </a:lnTo>
                  <a:lnTo>
                    <a:pt x="340" y="85"/>
                  </a:lnTo>
                  <a:lnTo>
                    <a:pt x="304" y="88"/>
                  </a:lnTo>
                  <a:lnTo>
                    <a:pt x="304" y="48"/>
                  </a:lnTo>
                  <a:lnTo>
                    <a:pt x="304" y="48"/>
                  </a:lnTo>
                  <a:lnTo>
                    <a:pt x="289" y="36"/>
                  </a:lnTo>
                  <a:lnTo>
                    <a:pt x="268" y="24"/>
                  </a:lnTo>
                  <a:lnTo>
                    <a:pt x="244" y="12"/>
                  </a:lnTo>
                  <a:lnTo>
                    <a:pt x="217" y="6"/>
                  </a:lnTo>
                  <a:lnTo>
                    <a:pt x="190" y="0"/>
                  </a:lnTo>
                  <a:lnTo>
                    <a:pt x="178" y="3"/>
                  </a:lnTo>
                  <a:lnTo>
                    <a:pt x="166" y="6"/>
                  </a:lnTo>
                  <a:lnTo>
                    <a:pt x="151" y="12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36" y="24"/>
                  </a:lnTo>
                  <a:lnTo>
                    <a:pt x="127" y="24"/>
                  </a:lnTo>
                  <a:lnTo>
                    <a:pt x="112" y="21"/>
                  </a:lnTo>
                  <a:lnTo>
                    <a:pt x="103" y="18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1" y="18"/>
                  </a:lnTo>
                  <a:lnTo>
                    <a:pt x="88" y="36"/>
                  </a:lnTo>
                  <a:lnTo>
                    <a:pt x="85" y="45"/>
                  </a:lnTo>
                  <a:lnTo>
                    <a:pt x="79" y="51"/>
                  </a:lnTo>
                  <a:lnTo>
                    <a:pt x="73" y="58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58" y="61"/>
                  </a:lnTo>
                  <a:lnTo>
                    <a:pt x="55" y="61"/>
                  </a:lnTo>
                  <a:lnTo>
                    <a:pt x="52" y="67"/>
                  </a:lnTo>
                  <a:lnTo>
                    <a:pt x="55" y="76"/>
                  </a:lnTo>
                  <a:lnTo>
                    <a:pt x="64" y="94"/>
                  </a:lnTo>
                  <a:lnTo>
                    <a:pt x="82" y="118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09" y="160"/>
                  </a:lnTo>
                  <a:lnTo>
                    <a:pt x="106" y="175"/>
                  </a:lnTo>
                  <a:lnTo>
                    <a:pt x="100" y="184"/>
                  </a:lnTo>
                  <a:lnTo>
                    <a:pt x="91" y="196"/>
                  </a:lnTo>
                  <a:lnTo>
                    <a:pt x="76" y="211"/>
                  </a:lnTo>
                  <a:lnTo>
                    <a:pt x="55" y="223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40" y="268"/>
                  </a:lnTo>
                  <a:lnTo>
                    <a:pt x="18" y="271"/>
                  </a:lnTo>
                  <a:lnTo>
                    <a:pt x="6" y="274"/>
                  </a:lnTo>
                  <a:lnTo>
                    <a:pt x="0" y="283"/>
                  </a:lnTo>
                  <a:lnTo>
                    <a:pt x="0" y="286"/>
                  </a:lnTo>
                  <a:lnTo>
                    <a:pt x="3" y="289"/>
                  </a:lnTo>
                  <a:lnTo>
                    <a:pt x="12" y="301"/>
                  </a:lnTo>
                  <a:lnTo>
                    <a:pt x="15" y="328"/>
                  </a:lnTo>
                  <a:lnTo>
                    <a:pt x="15" y="328"/>
                  </a:lnTo>
                  <a:lnTo>
                    <a:pt x="24" y="331"/>
                  </a:lnTo>
                  <a:lnTo>
                    <a:pt x="52" y="337"/>
                  </a:lnTo>
                  <a:lnTo>
                    <a:pt x="67" y="340"/>
                  </a:lnTo>
                  <a:lnTo>
                    <a:pt x="82" y="349"/>
                  </a:lnTo>
                  <a:lnTo>
                    <a:pt x="94" y="358"/>
                  </a:lnTo>
                  <a:lnTo>
                    <a:pt x="103" y="370"/>
                  </a:lnTo>
                  <a:lnTo>
                    <a:pt x="103" y="370"/>
                  </a:lnTo>
                  <a:lnTo>
                    <a:pt x="112" y="382"/>
                  </a:lnTo>
                  <a:lnTo>
                    <a:pt x="121" y="391"/>
                  </a:lnTo>
                  <a:lnTo>
                    <a:pt x="139" y="406"/>
                  </a:lnTo>
                  <a:lnTo>
                    <a:pt x="154" y="412"/>
                  </a:lnTo>
                  <a:lnTo>
                    <a:pt x="160" y="412"/>
                  </a:lnTo>
                  <a:lnTo>
                    <a:pt x="160" y="412"/>
                  </a:lnTo>
                  <a:lnTo>
                    <a:pt x="163" y="424"/>
                  </a:lnTo>
                  <a:lnTo>
                    <a:pt x="160" y="442"/>
                  </a:lnTo>
                  <a:lnTo>
                    <a:pt x="160" y="451"/>
                  </a:lnTo>
                  <a:lnTo>
                    <a:pt x="154" y="460"/>
                  </a:lnTo>
                  <a:lnTo>
                    <a:pt x="145" y="463"/>
                  </a:lnTo>
                  <a:lnTo>
                    <a:pt x="133" y="460"/>
                  </a:lnTo>
                  <a:lnTo>
                    <a:pt x="133" y="460"/>
                  </a:lnTo>
                  <a:lnTo>
                    <a:pt x="106" y="448"/>
                  </a:lnTo>
                  <a:lnTo>
                    <a:pt x="88" y="445"/>
                  </a:lnTo>
                  <a:lnTo>
                    <a:pt x="82" y="448"/>
                  </a:lnTo>
                  <a:lnTo>
                    <a:pt x="79" y="451"/>
                  </a:lnTo>
                  <a:lnTo>
                    <a:pt x="76" y="460"/>
                  </a:lnTo>
                  <a:lnTo>
                    <a:pt x="73" y="469"/>
                  </a:lnTo>
                  <a:lnTo>
                    <a:pt x="124" y="481"/>
                  </a:lnTo>
                  <a:lnTo>
                    <a:pt x="124" y="532"/>
                  </a:lnTo>
                  <a:lnTo>
                    <a:pt x="124" y="532"/>
                  </a:lnTo>
                  <a:lnTo>
                    <a:pt x="124" y="532"/>
                  </a:lnTo>
                  <a:lnTo>
                    <a:pt x="118" y="535"/>
                  </a:lnTo>
                  <a:lnTo>
                    <a:pt x="106" y="538"/>
                  </a:lnTo>
                  <a:lnTo>
                    <a:pt x="82" y="538"/>
                  </a:lnTo>
                  <a:lnTo>
                    <a:pt x="82" y="538"/>
                  </a:lnTo>
                  <a:lnTo>
                    <a:pt x="79" y="541"/>
                  </a:lnTo>
                  <a:lnTo>
                    <a:pt x="76" y="544"/>
                  </a:lnTo>
                  <a:lnTo>
                    <a:pt x="73" y="559"/>
                  </a:lnTo>
                  <a:lnTo>
                    <a:pt x="70" y="583"/>
                  </a:lnTo>
                  <a:lnTo>
                    <a:pt x="70" y="583"/>
                  </a:lnTo>
                  <a:lnTo>
                    <a:pt x="70" y="598"/>
                  </a:lnTo>
                  <a:lnTo>
                    <a:pt x="67" y="613"/>
                  </a:lnTo>
                  <a:lnTo>
                    <a:pt x="58" y="637"/>
                  </a:lnTo>
                  <a:lnTo>
                    <a:pt x="49" y="652"/>
                  </a:lnTo>
                  <a:lnTo>
                    <a:pt x="46" y="658"/>
                  </a:lnTo>
                  <a:lnTo>
                    <a:pt x="85" y="670"/>
                  </a:lnTo>
                  <a:lnTo>
                    <a:pt x="70" y="733"/>
                  </a:lnTo>
                  <a:lnTo>
                    <a:pt x="70" y="733"/>
                  </a:lnTo>
                  <a:lnTo>
                    <a:pt x="91" y="751"/>
                  </a:lnTo>
                  <a:lnTo>
                    <a:pt x="109" y="769"/>
                  </a:lnTo>
                  <a:lnTo>
                    <a:pt x="118" y="782"/>
                  </a:lnTo>
                  <a:lnTo>
                    <a:pt x="124" y="794"/>
                  </a:lnTo>
                  <a:lnTo>
                    <a:pt x="124" y="794"/>
                  </a:lnTo>
                  <a:lnTo>
                    <a:pt x="124" y="794"/>
                  </a:lnTo>
                  <a:lnTo>
                    <a:pt x="136" y="788"/>
                  </a:lnTo>
                  <a:lnTo>
                    <a:pt x="151" y="779"/>
                  </a:lnTo>
                  <a:lnTo>
                    <a:pt x="169" y="769"/>
                  </a:lnTo>
                  <a:lnTo>
                    <a:pt x="187" y="754"/>
                  </a:lnTo>
                  <a:lnTo>
                    <a:pt x="202" y="736"/>
                  </a:lnTo>
                  <a:lnTo>
                    <a:pt x="217" y="712"/>
                  </a:lnTo>
                  <a:lnTo>
                    <a:pt x="220" y="697"/>
                  </a:lnTo>
                  <a:lnTo>
                    <a:pt x="223" y="682"/>
                  </a:lnTo>
                  <a:lnTo>
                    <a:pt x="223" y="682"/>
                  </a:lnTo>
                  <a:lnTo>
                    <a:pt x="232" y="679"/>
                  </a:lnTo>
                  <a:lnTo>
                    <a:pt x="241" y="676"/>
                  </a:lnTo>
                  <a:lnTo>
                    <a:pt x="250" y="679"/>
                  </a:lnTo>
                  <a:lnTo>
                    <a:pt x="250" y="679"/>
                  </a:lnTo>
                  <a:lnTo>
                    <a:pt x="262" y="685"/>
                  </a:lnTo>
                  <a:lnTo>
                    <a:pt x="280" y="688"/>
                  </a:lnTo>
                  <a:lnTo>
                    <a:pt x="298" y="688"/>
                  </a:lnTo>
                  <a:lnTo>
                    <a:pt x="307" y="685"/>
                  </a:lnTo>
                  <a:lnTo>
                    <a:pt x="316" y="679"/>
                  </a:lnTo>
                  <a:lnTo>
                    <a:pt x="316" y="679"/>
                  </a:lnTo>
                  <a:lnTo>
                    <a:pt x="322" y="673"/>
                  </a:lnTo>
                  <a:lnTo>
                    <a:pt x="331" y="670"/>
                  </a:lnTo>
                  <a:lnTo>
                    <a:pt x="343" y="670"/>
                  </a:lnTo>
                  <a:lnTo>
                    <a:pt x="355" y="673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61" y="682"/>
                  </a:lnTo>
                  <a:lnTo>
                    <a:pt x="367" y="685"/>
                  </a:lnTo>
                  <a:lnTo>
                    <a:pt x="388" y="691"/>
                  </a:lnTo>
                  <a:lnTo>
                    <a:pt x="436" y="700"/>
                  </a:lnTo>
                  <a:lnTo>
                    <a:pt x="451" y="748"/>
                  </a:lnTo>
                  <a:lnTo>
                    <a:pt x="451" y="748"/>
                  </a:lnTo>
                  <a:lnTo>
                    <a:pt x="454" y="763"/>
                  </a:lnTo>
                  <a:lnTo>
                    <a:pt x="460" y="776"/>
                  </a:lnTo>
                  <a:lnTo>
                    <a:pt x="466" y="788"/>
                  </a:lnTo>
                  <a:lnTo>
                    <a:pt x="472" y="791"/>
                  </a:lnTo>
                  <a:lnTo>
                    <a:pt x="481" y="794"/>
                  </a:lnTo>
                  <a:lnTo>
                    <a:pt x="487" y="794"/>
                  </a:lnTo>
                  <a:lnTo>
                    <a:pt x="496" y="794"/>
                  </a:lnTo>
                  <a:lnTo>
                    <a:pt x="508" y="791"/>
                  </a:lnTo>
                  <a:lnTo>
                    <a:pt x="520" y="785"/>
                  </a:lnTo>
                  <a:lnTo>
                    <a:pt x="532" y="776"/>
                  </a:lnTo>
                  <a:lnTo>
                    <a:pt x="550" y="760"/>
                  </a:lnTo>
                  <a:lnTo>
                    <a:pt x="586" y="760"/>
                  </a:lnTo>
                  <a:lnTo>
                    <a:pt x="586" y="718"/>
                  </a:lnTo>
                  <a:lnTo>
                    <a:pt x="586" y="718"/>
                  </a:lnTo>
                  <a:lnTo>
                    <a:pt x="589" y="715"/>
                  </a:lnTo>
                  <a:lnTo>
                    <a:pt x="595" y="703"/>
                  </a:lnTo>
                  <a:lnTo>
                    <a:pt x="601" y="685"/>
                  </a:lnTo>
                  <a:lnTo>
                    <a:pt x="604" y="658"/>
                  </a:lnTo>
                  <a:lnTo>
                    <a:pt x="604" y="658"/>
                  </a:lnTo>
                  <a:lnTo>
                    <a:pt x="607" y="643"/>
                  </a:lnTo>
                  <a:lnTo>
                    <a:pt x="613" y="631"/>
                  </a:lnTo>
                  <a:lnTo>
                    <a:pt x="622" y="619"/>
                  </a:lnTo>
                  <a:lnTo>
                    <a:pt x="631" y="610"/>
                  </a:lnTo>
                  <a:lnTo>
                    <a:pt x="640" y="601"/>
                  </a:lnTo>
                  <a:lnTo>
                    <a:pt x="652" y="598"/>
                  </a:lnTo>
                  <a:lnTo>
                    <a:pt x="664" y="592"/>
                  </a:lnTo>
                  <a:lnTo>
                    <a:pt x="673" y="592"/>
                  </a:lnTo>
                  <a:lnTo>
                    <a:pt x="673" y="592"/>
                  </a:lnTo>
                  <a:lnTo>
                    <a:pt x="697" y="589"/>
                  </a:lnTo>
                  <a:lnTo>
                    <a:pt x="706" y="586"/>
                  </a:lnTo>
                  <a:lnTo>
                    <a:pt x="706" y="586"/>
                  </a:lnTo>
                  <a:lnTo>
                    <a:pt x="712" y="556"/>
                  </a:lnTo>
                  <a:lnTo>
                    <a:pt x="718" y="529"/>
                  </a:lnTo>
                  <a:lnTo>
                    <a:pt x="727" y="505"/>
                  </a:lnTo>
                  <a:lnTo>
                    <a:pt x="739" y="487"/>
                  </a:lnTo>
                  <a:lnTo>
                    <a:pt x="751" y="475"/>
                  </a:lnTo>
                  <a:lnTo>
                    <a:pt x="760" y="466"/>
                  </a:lnTo>
                  <a:lnTo>
                    <a:pt x="769" y="460"/>
                  </a:lnTo>
                  <a:lnTo>
                    <a:pt x="769" y="460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3" name="Freeform 93"/>
            <p:cNvSpPr>
              <a:spLocks/>
            </p:cNvSpPr>
            <p:nvPr/>
          </p:nvSpPr>
          <p:spPr bwMode="auto">
            <a:xfrm>
              <a:off x="3057" y="2644"/>
              <a:ext cx="922" cy="582"/>
            </a:xfrm>
            <a:custGeom>
              <a:avLst/>
              <a:gdLst/>
              <a:ahLst/>
              <a:cxnLst>
                <a:cxn ang="0">
                  <a:pos x="0" y="540"/>
                </a:cxn>
                <a:cxn ang="0">
                  <a:pos x="15" y="507"/>
                </a:cxn>
                <a:cxn ang="0">
                  <a:pos x="21" y="465"/>
                </a:cxn>
                <a:cxn ang="0">
                  <a:pos x="45" y="432"/>
                </a:cxn>
                <a:cxn ang="0">
                  <a:pos x="78" y="414"/>
                </a:cxn>
                <a:cxn ang="0">
                  <a:pos x="111" y="411"/>
                </a:cxn>
                <a:cxn ang="0">
                  <a:pos x="126" y="378"/>
                </a:cxn>
                <a:cxn ang="0">
                  <a:pos x="153" y="309"/>
                </a:cxn>
                <a:cxn ang="0">
                  <a:pos x="183" y="279"/>
                </a:cxn>
                <a:cxn ang="0">
                  <a:pos x="219" y="288"/>
                </a:cxn>
                <a:cxn ang="0">
                  <a:pos x="292" y="294"/>
                </a:cxn>
                <a:cxn ang="0">
                  <a:pos x="385" y="276"/>
                </a:cxn>
                <a:cxn ang="0">
                  <a:pos x="412" y="270"/>
                </a:cxn>
                <a:cxn ang="0">
                  <a:pos x="460" y="243"/>
                </a:cxn>
                <a:cxn ang="0">
                  <a:pos x="475" y="207"/>
                </a:cxn>
                <a:cxn ang="0">
                  <a:pos x="511" y="195"/>
                </a:cxn>
                <a:cxn ang="0">
                  <a:pos x="556" y="162"/>
                </a:cxn>
                <a:cxn ang="0">
                  <a:pos x="571" y="126"/>
                </a:cxn>
                <a:cxn ang="0">
                  <a:pos x="568" y="96"/>
                </a:cxn>
                <a:cxn ang="0">
                  <a:pos x="568" y="87"/>
                </a:cxn>
                <a:cxn ang="0">
                  <a:pos x="595" y="72"/>
                </a:cxn>
                <a:cxn ang="0">
                  <a:pos x="610" y="69"/>
                </a:cxn>
                <a:cxn ang="0">
                  <a:pos x="628" y="21"/>
                </a:cxn>
                <a:cxn ang="0">
                  <a:pos x="739" y="3"/>
                </a:cxn>
                <a:cxn ang="0">
                  <a:pos x="742" y="99"/>
                </a:cxn>
                <a:cxn ang="0">
                  <a:pos x="754" y="186"/>
                </a:cxn>
                <a:cxn ang="0">
                  <a:pos x="781" y="222"/>
                </a:cxn>
                <a:cxn ang="0">
                  <a:pos x="835" y="246"/>
                </a:cxn>
                <a:cxn ang="0">
                  <a:pos x="910" y="252"/>
                </a:cxn>
                <a:cxn ang="0">
                  <a:pos x="916" y="255"/>
                </a:cxn>
                <a:cxn ang="0">
                  <a:pos x="922" y="279"/>
                </a:cxn>
                <a:cxn ang="0">
                  <a:pos x="874" y="324"/>
                </a:cxn>
                <a:cxn ang="0">
                  <a:pos x="832" y="354"/>
                </a:cxn>
                <a:cxn ang="0">
                  <a:pos x="823" y="384"/>
                </a:cxn>
                <a:cxn ang="0">
                  <a:pos x="835" y="426"/>
                </a:cxn>
                <a:cxn ang="0">
                  <a:pos x="829" y="444"/>
                </a:cxn>
                <a:cxn ang="0">
                  <a:pos x="802" y="471"/>
                </a:cxn>
                <a:cxn ang="0">
                  <a:pos x="763" y="477"/>
                </a:cxn>
                <a:cxn ang="0">
                  <a:pos x="682" y="456"/>
                </a:cxn>
                <a:cxn ang="0">
                  <a:pos x="601" y="450"/>
                </a:cxn>
                <a:cxn ang="0">
                  <a:pos x="541" y="471"/>
                </a:cxn>
                <a:cxn ang="0">
                  <a:pos x="493" y="501"/>
                </a:cxn>
                <a:cxn ang="0">
                  <a:pos x="481" y="489"/>
                </a:cxn>
                <a:cxn ang="0">
                  <a:pos x="442" y="489"/>
                </a:cxn>
                <a:cxn ang="0">
                  <a:pos x="406" y="528"/>
                </a:cxn>
                <a:cxn ang="0">
                  <a:pos x="358" y="522"/>
                </a:cxn>
                <a:cxn ang="0">
                  <a:pos x="138" y="567"/>
                </a:cxn>
                <a:cxn ang="0">
                  <a:pos x="99" y="573"/>
                </a:cxn>
                <a:cxn ang="0">
                  <a:pos x="60" y="579"/>
                </a:cxn>
              </a:cxnLst>
              <a:rect l="0" t="0" r="r" b="b"/>
              <a:pathLst>
                <a:path w="922" h="582">
                  <a:moveTo>
                    <a:pt x="0" y="582"/>
                  </a:moveTo>
                  <a:lnTo>
                    <a:pt x="0" y="540"/>
                  </a:lnTo>
                  <a:lnTo>
                    <a:pt x="0" y="540"/>
                  </a:lnTo>
                  <a:lnTo>
                    <a:pt x="3" y="537"/>
                  </a:lnTo>
                  <a:lnTo>
                    <a:pt x="9" y="525"/>
                  </a:lnTo>
                  <a:lnTo>
                    <a:pt x="15" y="507"/>
                  </a:lnTo>
                  <a:lnTo>
                    <a:pt x="18" y="480"/>
                  </a:lnTo>
                  <a:lnTo>
                    <a:pt x="18" y="480"/>
                  </a:lnTo>
                  <a:lnTo>
                    <a:pt x="21" y="465"/>
                  </a:lnTo>
                  <a:lnTo>
                    <a:pt x="27" y="453"/>
                  </a:lnTo>
                  <a:lnTo>
                    <a:pt x="36" y="441"/>
                  </a:lnTo>
                  <a:lnTo>
                    <a:pt x="45" y="432"/>
                  </a:lnTo>
                  <a:lnTo>
                    <a:pt x="54" y="423"/>
                  </a:lnTo>
                  <a:lnTo>
                    <a:pt x="66" y="420"/>
                  </a:lnTo>
                  <a:lnTo>
                    <a:pt x="78" y="414"/>
                  </a:lnTo>
                  <a:lnTo>
                    <a:pt x="87" y="414"/>
                  </a:lnTo>
                  <a:lnTo>
                    <a:pt x="87" y="414"/>
                  </a:lnTo>
                  <a:lnTo>
                    <a:pt x="111" y="411"/>
                  </a:lnTo>
                  <a:lnTo>
                    <a:pt x="120" y="408"/>
                  </a:lnTo>
                  <a:lnTo>
                    <a:pt x="120" y="408"/>
                  </a:lnTo>
                  <a:lnTo>
                    <a:pt x="126" y="378"/>
                  </a:lnTo>
                  <a:lnTo>
                    <a:pt x="132" y="351"/>
                  </a:lnTo>
                  <a:lnTo>
                    <a:pt x="141" y="327"/>
                  </a:lnTo>
                  <a:lnTo>
                    <a:pt x="153" y="309"/>
                  </a:lnTo>
                  <a:lnTo>
                    <a:pt x="165" y="297"/>
                  </a:lnTo>
                  <a:lnTo>
                    <a:pt x="174" y="288"/>
                  </a:lnTo>
                  <a:lnTo>
                    <a:pt x="183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219" y="288"/>
                  </a:lnTo>
                  <a:lnTo>
                    <a:pt x="240" y="291"/>
                  </a:lnTo>
                  <a:lnTo>
                    <a:pt x="264" y="294"/>
                  </a:lnTo>
                  <a:lnTo>
                    <a:pt x="292" y="294"/>
                  </a:lnTo>
                  <a:lnTo>
                    <a:pt x="319" y="291"/>
                  </a:lnTo>
                  <a:lnTo>
                    <a:pt x="349" y="285"/>
                  </a:lnTo>
                  <a:lnTo>
                    <a:pt x="385" y="276"/>
                  </a:lnTo>
                  <a:lnTo>
                    <a:pt x="385" y="276"/>
                  </a:lnTo>
                  <a:lnTo>
                    <a:pt x="397" y="276"/>
                  </a:lnTo>
                  <a:lnTo>
                    <a:pt x="412" y="270"/>
                  </a:lnTo>
                  <a:lnTo>
                    <a:pt x="430" y="264"/>
                  </a:lnTo>
                  <a:lnTo>
                    <a:pt x="448" y="255"/>
                  </a:lnTo>
                  <a:lnTo>
                    <a:pt x="460" y="243"/>
                  </a:lnTo>
                  <a:lnTo>
                    <a:pt x="472" y="228"/>
                  </a:lnTo>
                  <a:lnTo>
                    <a:pt x="475" y="219"/>
                  </a:lnTo>
                  <a:lnTo>
                    <a:pt x="475" y="207"/>
                  </a:lnTo>
                  <a:lnTo>
                    <a:pt x="475" y="207"/>
                  </a:lnTo>
                  <a:lnTo>
                    <a:pt x="493" y="204"/>
                  </a:lnTo>
                  <a:lnTo>
                    <a:pt x="511" y="195"/>
                  </a:lnTo>
                  <a:lnTo>
                    <a:pt x="529" y="186"/>
                  </a:lnTo>
                  <a:lnTo>
                    <a:pt x="547" y="171"/>
                  </a:lnTo>
                  <a:lnTo>
                    <a:pt x="556" y="162"/>
                  </a:lnTo>
                  <a:lnTo>
                    <a:pt x="562" y="150"/>
                  </a:lnTo>
                  <a:lnTo>
                    <a:pt x="568" y="138"/>
                  </a:lnTo>
                  <a:lnTo>
                    <a:pt x="571" y="126"/>
                  </a:lnTo>
                  <a:lnTo>
                    <a:pt x="571" y="111"/>
                  </a:lnTo>
                  <a:lnTo>
                    <a:pt x="568" y="96"/>
                  </a:lnTo>
                  <a:lnTo>
                    <a:pt x="568" y="96"/>
                  </a:lnTo>
                  <a:lnTo>
                    <a:pt x="568" y="90"/>
                  </a:lnTo>
                  <a:lnTo>
                    <a:pt x="568" y="87"/>
                  </a:lnTo>
                  <a:lnTo>
                    <a:pt x="568" y="87"/>
                  </a:lnTo>
                  <a:lnTo>
                    <a:pt x="574" y="81"/>
                  </a:lnTo>
                  <a:lnTo>
                    <a:pt x="583" y="75"/>
                  </a:lnTo>
                  <a:lnTo>
                    <a:pt x="595" y="72"/>
                  </a:lnTo>
                  <a:lnTo>
                    <a:pt x="595" y="72"/>
                  </a:lnTo>
                  <a:lnTo>
                    <a:pt x="604" y="72"/>
                  </a:lnTo>
                  <a:lnTo>
                    <a:pt x="610" y="69"/>
                  </a:lnTo>
                  <a:lnTo>
                    <a:pt x="619" y="60"/>
                  </a:lnTo>
                  <a:lnTo>
                    <a:pt x="625" y="42"/>
                  </a:lnTo>
                  <a:lnTo>
                    <a:pt x="628" y="21"/>
                  </a:lnTo>
                  <a:lnTo>
                    <a:pt x="628" y="21"/>
                  </a:lnTo>
                  <a:lnTo>
                    <a:pt x="730" y="0"/>
                  </a:lnTo>
                  <a:lnTo>
                    <a:pt x="739" y="3"/>
                  </a:lnTo>
                  <a:lnTo>
                    <a:pt x="739" y="3"/>
                  </a:lnTo>
                  <a:lnTo>
                    <a:pt x="739" y="48"/>
                  </a:lnTo>
                  <a:lnTo>
                    <a:pt x="742" y="99"/>
                  </a:lnTo>
                  <a:lnTo>
                    <a:pt x="748" y="168"/>
                  </a:lnTo>
                  <a:lnTo>
                    <a:pt x="748" y="168"/>
                  </a:lnTo>
                  <a:lnTo>
                    <a:pt x="754" y="186"/>
                  </a:lnTo>
                  <a:lnTo>
                    <a:pt x="760" y="201"/>
                  </a:lnTo>
                  <a:lnTo>
                    <a:pt x="769" y="213"/>
                  </a:lnTo>
                  <a:lnTo>
                    <a:pt x="781" y="222"/>
                  </a:lnTo>
                  <a:lnTo>
                    <a:pt x="793" y="231"/>
                  </a:lnTo>
                  <a:lnTo>
                    <a:pt x="805" y="237"/>
                  </a:lnTo>
                  <a:lnTo>
                    <a:pt x="835" y="246"/>
                  </a:lnTo>
                  <a:lnTo>
                    <a:pt x="862" y="252"/>
                  </a:lnTo>
                  <a:lnTo>
                    <a:pt x="886" y="252"/>
                  </a:lnTo>
                  <a:lnTo>
                    <a:pt x="910" y="252"/>
                  </a:lnTo>
                  <a:lnTo>
                    <a:pt x="910" y="252"/>
                  </a:lnTo>
                  <a:lnTo>
                    <a:pt x="910" y="252"/>
                  </a:lnTo>
                  <a:lnTo>
                    <a:pt x="916" y="255"/>
                  </a:lnTo>
                  <a:lnTo>
                    <a:pt x="919" y="261"/>
                  </a:lnTo>
                  <a:lnTo>
                    <a:pt x="922" y="267"/>
                  </a:lnTo>
                  <a:lnTo>
                    <a:pt x="922" y="279"/>
                  </a:lnTo>
                  <a:lnTo>
                    <a:pt x="916" y="291"/>
                  </a:lnTo>
                  <a:lnTo>
                    <a:pt x="901" y="306"/>
                  </a:lnTo>
                  <a:lnTo>
                    <a:pt x="874" y="324"/>
                  </a:lnTo>
                  <a:lnTo>
                    <a:pt x="874" y="324"/>
                  </a:lnTo>
                  <a:lnTo>
                    <a:pt x="850" y="342"/>
                  </a:lnTo>
                  <a:lnTo>
                    <a:pt x="832" y="354"/>
                  </a:lnTo>
                  <a:lnTo>
                    <a:pt x="823" y="366"/>
                  </a:lnTo>
                  <a:lnTo>
                    <a:pt x="820" y="375"/>
                  </a:lnTo>
                  <a:lnTo>
                    <a:pt x="823" y="384"/>
                  </a:lnTo>
                  <a:lnTo>
                    <a:pt x="826" y="393"/>
                  </a:lnTo>
                  <a:lnTo>
                    <a:pt x="832" y="408"/>
                  </a:lnTo>
                  <a:lnTo>
                    <a:pt x="835" y="426"/>
                  </a:lnTo>
                  <a:lnTo>
                    <a:pt x="835" y="426"/>
                  </a:lnTo>
                  <a:lnTo>
                    <a:pt x="832" y="435"/>
                  </a:lnTo>
                  <a:lnTo>
                    <a:pt x="829" y="444"/>
                  </a:lnTo>
                  <a:lnTo>
                    <a:pt x="826" y="453"/>
                  </a:lnTo>
                  <a:lnTo>
                    <a:pt x="817" y="462"/>
                  </a:lnTo>
                  <a:lnTo>
                    <a:pt x="802" y="471"/>
                  </a:lnTo>
                  <a:lnTo>
                    <a:pt x="787" y="474"/>
                  </a:lnTo>
                  <a:lnTo>
                    <a:pt x="763" y="477"/>
                  </a:lnTo>
                  <a:lnTo>
                    <a:pt x="763" y="477"/>
                  </a:lnTo>
                  <a:lnTo>
                    <a:pt x="736" y="471"/>
                  </a:lnTo>
                  <a:lnTo>
                    <a:pt x="709" y="465"/>
                  </a:lnTo>
                  <a:lnTo>
                    <a:pt x="682" y="456"/>
                  </a:lnTo>
                  <a:lnTo>
                    <a:pt x="652" y="450"/>
                  </a:lnTo>
                  <a:lnTo>
                    <a:pt x="619" y="450"/>
                  </a:lnTo>
                  <a:lnTo>
                    <a:pt x="601" y="450"/>
                  </a:lnTo>
                  <a:lnTo>
                    <a:pt x="583" y="456"/>
                  </a:lnTo>
                  <a:lnTo>
                    <a:pt x="562" y="462"/>
                  </a:lnTo>
                  <a:lnTo>
                    <a:pt x="541" y="471"/>
                  </a:lnTo>
                  <a:lnTo>
                    <a:pt x="520" y="483"/>
                  </a:lnTo>
                  <a:lnTo>
                    <a:pt x="496" y="498"/>
                  </a:lnTo>
                  <a:lnTo>
                    <a:pt x="493" y="501"/>
                  </a:lnTo>
                  <a:lnTo>
                    <a:pt x="493" y="501"/>
                  </a:lnTo>
                  <a:lnTo>
                    <a:pt x="487" y="492"/>
                  </a:lnTo>
                  <a:lnTo>
                    <a:pt x="481" y="489"/>
                  </a:lnTo>
                  <a:lnTo>
                    <a:pt x="469" y="483"/>
                  </a:lnTo>
                  <a:lnTo>
                    <a:pt x="457" y="486"/>
                  </a:lnTo>
                  <a:lnTo>
                    <a:pt x="442" y="489"/>
                  </a:lnTo>
                  <a:lnTo>
                    <a:pt x="424" y="504"/>
                  </a:lnTo>
                  <a:lnTo>
                    <a:pt x="406" y="528"/>
                  </a:lnTo>
                  <a:lnTo>
                    <a:pt x="406" y="528"/>
                  </a:lnTo>
                  <a:lnTo>
                    <a:pt x="388" y="528"/>
                  </a:lnTo>
                  <a:lnTo>
                    <a:pt x="367" y="525"/>
                  </a:lnTo>
                  <a:lnTo>
                    <a:pt x="358" y="522"/>
                  </a:lnTo>
                  <a:lnTo>
                    <a:pt x="349" y="519"/>
                  </a:lnTo>
                  <a:lnTo>
                    <a:pt x="237" y="555"/>
                  </a:lnTo>
                  <a:lnTo>
                    <a:pt x="138" y="567"/>
                  </a:lnTo>
                  <a:lnTo>
                    <a:pt x="117" y="567"/>
                  </a:lnTo>
                  <a:lnTo>
                    <a:pt x="117" y="567"/>
                  </a:lnTo>
                  <a:lnTo>
                    <a:pt x="99" y="573"/>
                  </a:lnTo>
                  <a:lnTo>
                    <a:pt x="78" y="576"/>
                  </a:lnTo>
                  <a:lnTo>
                    <a:pt x="60" y="579"/>
                  </a:lnTo>
                  <a:lnTo>
                    <a:pt x="60" y="579"/>
                  </a:lnTo>
                  <a:lnTo>
                    <a:pt x="3" y="582"/>
                  </a:lnTo>
                  <a:lnTo>
                    <a:pt x="0" y="582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4" name="Freeform 94"/>
            <p:cNvSpPr>
              <a:spLocks/>
            </p:cNvSpPr>
            <p:nvPr/>
          </p:nvSpPr>
          <p:spPr bwMode="auto">
            <a:xfrm>
              <a:off x="3463" y="2791"/>
              <a:ext cx="1084" cy="715"/>
            </a:xfrm>
            <a:custGeom>
              <a:avLst/>
              <a:gdLst/>
              <a:ahLst/>
              <a:cxnLst>
                <a:cxn ang="0">
                  <a:pos x="1057" y="514"/>
                </a:cxn>
                <a:cxn ang="0">
                  <a:pos x="1060" y="447"/>
                </a:cxn>
                <a:cxn ang="0">
                  <a:pos x="1021" y="408"/>
                </a:cxn>
                <a:cxn ang="0">
                  <a:pos x="979" y="393"/>
                </a:cxn>
                <a:cxn ang="0">
                  <a:pos x="964" y="348"/>
                </a:cxn>
                <a:cxn ang="0">
                  <a:pos x="886" y="300"/>
                </a:cxn>
                <a:cxn ang="0">
                  <a:pos x="895" y="264"/>
                </a:cxn>
                <a:cxn ang="0">
                  <a:pos x="856" y="204"/>
                </a:cxn>
                <a:cxn ang="0">
                  <a:pos x="856" y="171"/>
                </a:cxn>
                <a:cxn ang="0">
                  <a:pos x="880" y="153"/>
                </a:cxn>
                <a:cxn ang="0">
                  <a:pos x="859" y="120"/>
                </a:cxn>
                <a:cxn ang="0">
                  <a:pos x="796" y="99"/>
                </a:cxn>
                <a:cxn ang="0">
                  <a:pos x="793" y="60"/>
                </a:cxn>
                <a:cxn ang="0">
                  <a:pos x="799" y="12"/>
                </a:cxn>
                <a:cxn ang="0">
                  <a:pos x="766" y="0"/>
                </a:cxn>
                <a:cxn ang="0">
                  <a:pos x="618" y="21"/>
                </a:cxn>
                <a:cxn ang="0">
                  <a:pos x="591" y="66"/>
                </a:cxn>
                <a:cxn ang="0">
                  <a:pos x="555" y="105"/>
                </a:cxn>
                <a:cxn ang="0">
                  <a:pos x="516" y="96"/>
                </a:cxn>
                <a:cxn ang="0">
                  <a:pos x="513" y="114"/>
                </a:cxn>
                <a:cxn ang="0">
                  <a:pos x="468" y="177"/>
                </a:cxn>
                <a:cxn ang="0">
                  <a:pos x="414" y="228"/>
                </a:cxn>
                <a:cxn ang="0">
                  <a:pos x="429" y="279"/>
                </a:cxn>
                <a:cxn ang="0">
                  <a:pos x="396" y="324"/>
                </a:cxn>
                <a:cxn ang="0">
                  <a:pos x="303" y="318"/>
                </a:cxn>
                <a:cxn ang="0">
                  <a:pos x="177" y="309"/>
                </a:cxn>
                <a:cxn ang="0">
                  <a:pos x="87" y="354"/>
                </a:cxn>
                <a:cxn ang="0">
                  <a:pos x="123" y="423"/>
                </a:cxn>
                <a:cxn ang="0">
                  <a:pos x="93" y="447"/>
                </a:cxn>
                <a:cxn ang="0">
                  <a:pos x="93" y="487"/>
                </a:cxn>
                <a:cxn ang="0">
                  <a:pos x="36" y="514"/>
                </a:cxn>
                <a:cxn ang="0">
                  <a:pos x="0" y="580"/>
                </a:cxn>
                <a:cxn ang="0">
                  <a:pos x="102" y="664"/>
                </a:cxn>
                <a:cxn ang="0">
                  <a:pos x="162" y="715"/>
                </a:cxn>
                <a:cxn ang="0">
                  <a:pos x="213" y="691"/>
                </a:cxn>
                <a:cxn ang="0">
                  <a:pos x="288" y="691"/>
                </a:cxn>
                <a:cxn ang="0">
                  <a:pos x="357" y="712"/>
                </a:cxn>
                <a:cxn ang="0">
                  <a:pos x="396" y="703"/>
                </a:cxn>
                <a:cxn ang="0">
                  <a:pos x="396" y="676"/>
                </a:cxn>
                <a:cxn ang="0">
                  <a:pos x="456" y="646"/>
                </a:cxn>
                <a:cxn ang="0">
                  <a:pos x="492" y="652"/>
                </a:cxn>
                <a:cxn ang="0">
                  <a:pos x="552" y="661"/>
                </a:cxn>
                <a:cxn ang="0">
                  <a:pos x="585" y="655"/>
                </a:cxn>
                <a:cxn ang="0">
                  <a:pos x="642" y="661"/>
                </a:cxn>
                <a:cxn ang="0">
                  <a:pos x="760" y="691"/>
                </a:cxn>
                <a:cxn ang="0">
                  <a:pos x="787" y="670"/>
                </a:cxn>
                <a:cxn ang="0">
                  <a:pos x="853" y="661"/>
                </a:cxn>
                <a:cxn ang="0">
                  <a:pos x="877" y="628"/>
                </a:cxn>
                <a:cxn ang="0">
                  <a:pos x="904" y="682"/>
                </a:cxn>
                <a:cxn ang="0">
                  <a:pos x="1018" y="637"/>
                </a:cxn>
                <a:cxn ang="0">
                  <a:pos x="1084" y="559"/>
                </a:cxn>
                <a:cxn ang="0">
                  <a:pos x="1081" y="550"/>
                </a:cxn>
              </a:cxnLst>
              <a:rect l="0" t="0" r="r" b="b"/>
              <a:pathLst>
                <a:path w="1084" h="715">
                  <a:moveTo>
                    <a:pt x="1081" y="550"/>
                  </a:moveTo>
                  <a:lnTo>
                    <a:pt x="1081" y="550"/>
                  </a:lnTo>
                  <a:lnTo>
                    <a:pt x="1066" y="535"/>
                  </a:lnTo>
                  <a:lnTo>
                    <a:pt x="1057" y="529"/>
                  </a:lnTo>
                  <a:lnTo>
                    <a:pt x="1057" y="514"/>
                  </a:lnTo>
                  <a:lnTo>
                    <a:pt x="1066" y="505"/>
                  </a:lnTo>
                  <a:lnTo>
                    <a:pt x="1078" y="490"/>
                  </a:lnTo>
                  <a:lnTo>
                    <a:pt x="1081" y="466"/>
                  </a:lnTo>
                  <a:lnTo>
                    <a:pt x="1069" y="457"/>
                  </a:lnTo>
                  <a:lnTo>
                    <a:pt x="1060" y="447"/>
                  </a:lnTo>
                  <a:lnTo>
                    <a:pt x="1060" y="432"/>
                  </a:lnTo>
                  <a:lnTo>
                    <a:pt x="1060" y="420"/>
                  </a:lnTo>
                  <a:lnTo>
                    <a:pt x="1036" y="408"/>
                  </a:lnTo>
                  <a:lnTo>
                    <a:pt x="1021" y="408"/>
                  </a:lnTo>
                  <a:lnTo>
                    <a:pt x="1021" y="408"/>
                  </a:lnTo>
                  <a:lnTo>
                    <a:pt x="1000" y="408"/>
                  </a:lnTo>
                  <a:lnTo>
                    <a:pt x="1000" y="408"/>
                  </a:lnTo>
                  <a:lnTo>
                    <a:pt x="991" y="408"/>
                  </a:lnTo>
                  <a:lnTo>
                    <a:pt x="979" y="393"/>
                  </a:lnTo>
                  <a:lnTo>
                    <a:pt x="979" y="393"/>
                  </a:lnTo>
                  <a:lnTo>
                    <a:pt x="976" y="381"/>
                  </a:lnTo>
                  <a:lnTo>
                    <a:pt x="973" y="366"/>
                  </a:lnTo>
                  <a:lnTo>
                    <a:pt x="973" y="366"/>
                  </a:lnTo>
                  <a:lnTo>
                    <a:pt x="967" y="354"/>
                  </a:lnTo>
                  <a:lnTo>
                    <a:pt x="964" y="348"/>
                  </a:lnTo>
                  <a:lnTo>
                    <a:pt x="958" y="336"/>
                  </a:lnTo>
                  <a:lnTo>
                    <a:pt x="946" y="327"/>
                  </a:lnTo>
                  <a:lnTo>
                    <a:pt x="931" y="318"/>
                  </a:lnTo>
                  <a:lnTo>
                    <a:pt x="913" y="309"/>
                  </a:lnTo>
                  <a:lnTo>
                    <a:pt x="886" y="300"/>
                  </a:lnTo>
                  <a:lnTo>
                    <a:pt x="874" y="288"/>
                  </a:lnTo>
                  <a:lnTo>
                    <a:pt x="880" y="276"/>
                  </a:lnTo>
                  <a:lnTo>
                    <a:pt x="880" y="276"/>
                  </a:lnTo>
                  <a:lnTo>
                    <a:pt x="889" y="270"/>
                  </a:lnTo>
                  <a:lnTo>
                    <a:pt x="895" y="264"/>
                  </a:lnTo>
                  <a:lnTo>
                    <a:pt x="901" y="258"/>
                  </a:lnTo>
                  <a:lnTo>
                    <a:pt x="901" y="246"/>
                  </a:lnTo>
                  <a:lnTo>
                    <a:pt x="895" y="234"/>
                  </a:lnTo>
                  <a:lnTo>
                    <a:pt x="880" y="219"/>
                  </a:lnTo>
                  <a:lnTo>
                    <a:pt x="856" y="204"/>
                  </a:lnTo>
                  <a:lnTo>
                    <a:pt x="856" y="204"/>
                  </a:lnTo>
                  <a:lnTo>
                    <a:pt x="853" y="198"/>
                  </a:lnTo>
                  <a:lnTo>
                    <a:pt x="853" y="186"/>
                  </a:lnTo>
                  <a:lnTo>
                    <a:pt x="853" y="180"/>
                  </a:lnTo>
                  <a:lnTo>
                    <a:pt x="856" y="171"/>
                  </a:lnTo>
                  <a:lnTo>
                    <a:pt x="859" y="165"/>
                  </a:lnTo>
                  <a:lnTo>
                    <a:pt x="868" y="162"/>
                  </a:lnTo>
                  <a:lnTo>
                    <a:pt x="868" y="162"/>
                  </a:lnTo>
                  <a:lnTo>
                    <a:pt x="877" y="159"/>
                  </a:lnTo>
                  <a:lnTo>
                    <a:pt x="880" y="153"/>
                  </a:lnTo>
                  <a:lnTo>
                    <a:pt x="883" y="147"/>
                  </a:lnTo>
                  <a:lnTo>
                    <a:pt x="880" y="138"/>
                  </a:lnTo>
                  <a:lnTo>
                    <a:pt x="877" y="132"/>
                  </a:lnTo>
                  <a:lnTo>
                    <a:pt x="868" y="123"/>
                  </a:lnTo>
                  <a:lnTo>
                    <a:pt x="859" y="120"/>
                  </a:lnTo>
                  <a:lnTo>
                    <a:pt x="847" y="114"/>
                  </a:lnTo>
                  <a:lnTo>
                    <a:pt x="847" y="114"/>
                  </a:lnTo>
                  <a:lnTo>
                    <a:pt x="820" y="108"/>
                  </a:lnTo>
                  <a:lnTo>
                    <a:pt x="808" y="105"/>
                  </a:lnTo>
                  <a:lnTo>
                    <a:pt x="796" y="99"/>
                  </a:lnTo>
                  <a:lnTo>
                    <a:pt x="790" y="93"/>
                  </a:lnTo>
                  <a:lnTo>
                    <a:pt x="787" y="84"/>
                  </a:lnTo>
                  <a:lnTo>
                    <a:pt x="787" y="72"/>
                  </a:lnTo>
                  <a:lnTo>
                    <a:pt x="793" y="60"/>
                  </a:lnTo>
                  <a:lnTo>
                    <a:pt x="793" y="60"/>
                  </a:lnTo>
                  <a:lnTo>
                    <a:pt x="802" y="48"/>
                  </a:lnTo>
                  <a:lnTo>
                    <a:pt x="805" y="36"/>
                  </a:lnTo>
                  <a:lnTo>
                    <a:pt x="805" y="27"/>
                  </a:lnTo>
                  <a:lnTo>
                    <a:pt x="802" y="18"/>
                  </a:lnTo>
                  <a:lnTo>
                    <a:pt x="799" y="12"/>
                  </a:lnTo>
                  <a:lnTo>
                    <a:pt x="790" y="9"/>
                  </a:lnTo>
                  <a:lnTo>
                    <a:pt x="775" y="9"/>
                  </a:lnTo>
                  <a:lnTo>
                    <a:pt x="775" y="9"/>
                  </a:lnTo>
                  <a:lnTo>
                    <a:pt x="769" y="6"/>
                  </a:lnTo>
                  <a:lnTo>
                    <a:pt x="766" y="0"/>
                  </a:lnTo>
                  <a:lnTo>
                    <a:pt x="766" y="0"/>
                  </a:lnTo>
                  <a:lnTo>
                    <a:pt x="763" y="3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618" y="21"/>
                  </a:lnTo>
                  <a:lnTo>
                    <a:pt x="612" y="33"/>
                  </a:lnTo>
                  <a:lnTo>
                    <a:pt x="606" y="48"/>
                  </a:lnTo>
                  <a:lnTo>
                    <a:pt x="591" y="54"/>
                  </a:lnTo>
                  <a:lnTo>
                    <a:pt x="591" y="54"/>
                  </a:lnTo>
                  <a:lnTo>
                    <a:pt x="591" y="66"/>
                  </a:lnTo>
                  <a:lnTo>
                    <a:pt x="588" y="87"/>
                  </a:lnTo>
                  <a:lnTo>
                    <a:pt x="582" y="99"/>
                  </a:lnTo>
                  <a:lnTo>
                    <a:pt x="576" y="105"/>
                  </a:lnTo>
                  <a:lnTo>
                    <a:pt x="567" y="108"/>
                  </a:lnTo>
                  <a:lnTo>
                    <a:pt x="555" y="105"/>
                  </a:lnTo>
                  <a:lnTo>
                    <a:pt x="555" y="105"/>
                  </a:lnTo>
                  <a:lnTo>
                    <a:pt x="543" y="96"/>
                  </a:lnTo>
                  <a:lnTo>
                    <a:pt x="531" y="93"/>
                  </a:lnTo>
                  <a:lnTo>
                    <a:pt x="522" y="93"/>
                  </a:lnTo>
                  <a:lnTo>
                    <a:pt x="516" y="96"/>
                  </a:lnTo>
                  <a:lnTo>
                    <a:pt x="507" y="99"/>
                  </a:lnTo>
                  <a:lnTo>
                    <a:pt x="504" y="105"/>
                  </a:lnTo>
                  <a:lnTo>
                    <a:pt x="504" y="105"/>
                  </a:lnTo>
                  <a:lnTo>
                    <a:pt x="510" y="108"/>
                  </a:lnTo>
                  <a:lnTo>
                    <a:pt x="513" y="114"/>
                  </a:lnTo>
                  <a:lnTo>
                    <a:pt x="516" y="120"/>
                  </a:lnTo>
                  <a:lnTo>
                    <a:pt x="516" y="129"/>
                  </a:lnTo>
                  <a:lnTo>
                    <a:pt x="510" y="144"/>
                  </a:lnTo>
                  <a:lnTo>
                    <a:pt x="495" y="159"/>
                  </a:lnTo>
                  <a:lnTo>
                    <a:pt x="468" y="177"/>
                  </a:lnTo>
                  <a:lnTo>
                    <a:pt x="468" y="177"/>
                  </a:lnTo>
                  <a:lnTo>
                    <a:pt x="444" y="195"/>
                  </a:lnTo>
                  <a:lnTo>
                    <a:pt x="426" y="207"/>
                  </a:lnTo>
                  <a:lnTo>
                    <a:pt x="417" y="219"/>
                  </a:lnTo>
                  <a:lnTo>
                    <a:pt x="414" y="228"/>
                  </a:lnTo>
                  <a:lnTo>
                    <a:pt x="417" y="237"/>
                  </a:lnTo>
                  <a:lnTo>
                    <a:pt x="420" y="246"/>
                  </a:lnTo>
                  <a:lnTo>
                    <a:pt x="426" y="261"/>
                  </a:lnTo>
                  <a:lnTo>
                    <a:pt x="429" y="279"/>
                  </a:lnTo>
                  <a:lnTo>
                    <a:pt x="429" y="279"/>
                  </a:lnTo>
                  <a:lnTo>
                    <a:pt x="426" y="288"/>
                  </a:lnTo>
                  <a:lnTo>
                    <a:pt x="423" y="297"/>
                  </a:lnTo>
                  <a:lnTo>
                    <a:pt x="420" y="306"/>
                  </a:lnTo>
                  <a:lnTo>
                    <a:pt x="411" y="315"/>
                  </a:lnTo>
                  <a:lnTo>
                    <a:pt x="396" y="324"/>
                  </a:lnTo>
                  <a:lnTo>
                    <a:pt x="381" y="327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30" y="324"/>
                  </a:lnTo>
                  <a:lnTo>
                    <a:pt x="303" y="318"/>
                  </a:lnTo>
                  <a:lnTo>
                    <a:pt x="276" y="309"/>
                  </a:lnTo>
                  <a:lnTo>
                    <a:pt x="246" y="303"/>
                  </a:lnTo>
                  <a:lnTo>
                    <a:pt x="213" y="303"/>
                  </a:lnTo>
                  <a:lnTo>
                    <a:pt x="195" y="303"/>
                  </a:lnTo>
                  <a:lnTo>
                    <a:pt x="177" y="309"/>
                  </a:lnTo>
                  <a:lnTo>
                    <a:pt x="156" y="315"/>
                  </a:lnTo>
                  <a:lnTo>
                    <a:pt x="135" y="324"/>
                  </a:lnTo>
                  <a:lnTo>
                    <a:pt x="114" y="336"/>
                  </a:lnTo>
                  <a:lnTo>
                    <a:pt x="90" y="351"/>
                  </a:lnTo>
                  <a:lnTo>
                    <a:pt x="87" y="354"/>
                  </a:lnTo>
                  <a:lnTo>
                    <a:pt x="105" y="372"/>
                  </a:lnTo>
                  <a:lnTo>
                    <a:pt x="144" y="372"/>
                  </a:lnTo>
                  <a:lnTo>
                    <a:pt x="153" y="417"/>
                  </a:lnTo>
                  <a:lnTo>
                    <a:pt x="144" y="432"/>
                  </a:lnTo>
                  <a:lnTo>
                    <a:pt x="123" y="423"/>
                  </a:lnTo>
                  <a:lnTo>
                    <a:pt x="123" y="423"/>
                  </a:lnTo>
                  <a:lnTo>
                    <a:pt x="117" y="426"/>
                  </a:lnTo>
                  <a:lnTo>
                    <a:pt x="105" y="432"/>
                  </a:lnTo>
                  <a:lnTo>
                    <a:pt x="99" y="438"/>
                  </a:lnTo>
                  <a:lnTo>
                    <a:pt x="93" y="447"/>
                  </a:lnTo>
                  <a:lnTo>
                    <a:pt x="90" y="457"/>
                  </a:lnTo>
                  <a:lnTo>
                    <a:pt x="90" y="469"/>
                  </a:lnTo>
                  <a:lnTo>
                    <a:pt x="90" y="469"/>
                  </a:lnTo>
                  <a:lnTo>
                    <a:pt x="93" y="478"/>
                  </a:lnTo>
                  <a:lnTo>
                    <a:pt x="93" y="487"/>
                  </a:lnTo>
                  <a:lnTo>
                    <a:pt x="90" y="502"/>
                  </a:lnTo>
                  <a:lnTo>
                    <a:pt x="84" y="508"/>
                  </a:lnTo>
                  <a:lnTo>
                    <a:pt x="81" y="511"/>
                  </a:lnTo>
                  <a:lnTo>
                    <a:pt x="36" y="514"/>
                  </a:lnTo>
                  <a:lnTo>
                    <a:pt x="36" y="514"/>
                  </a:lnTo>
                  <a:lnTo>
                    <a:pt x="27" y="517"/>
                  </a:lnTo>
                  <a:lnTo>
                    <a:pt x="21" y="523"/>
                  </a:lnTo>
                  <a:lnTo>
                    <a:pt x="12" y="538"/>
                  </a:lnTo>
                  <a:lnTo>
                    <a:pt x="3" y="559"/>
                  </a:lnTo>
                  <a:lnTo>
                    <a:pt x="0" y="580"/>
                  </a:lnTo>
                  <a:lnTo>
                    <a:pt x="0" y="619"/>
                  </a:lnTo>
                  <a:lnTo>
                    <a:pt x="3" y="634"/>
                  </a:lnTo>
                  <a:lnTo>
                    <a:pt x="33" y="625"/>
                  </a:lnTo>
                  <a:lnTo>
                    <a:pt x="63" y="658"/>
                  </a:lnTo>
                  <a:lnTo>
                    <a:pt x="102" y="664"/>
                  </a:lnTo>
                  <a:lnTo>
                    <a:pt x="102" y="664"/>
                  </a:lnTo>
                  <a:lnTo>
                    <a:pt x="120" y="688"/>
                  </a:lnTo>
                  <a:lnTo>
                    <a:pt x="135" y="703"/>
                  </a:lnTo>
                  <a:lnTo>
                    <a:pt x="150" y="712"/>
                  </a:lnTo>
                  <a:lnTo>
                    <a:pt x="162" y="715"/>
                  </a:lnTo>
                  <a:lnTo>
                    <a:pt x="174" y="712"/>
                  </a:lnTo>
                  <a:lnTo>
                    <a:pt x="183" y="709"/>
                  </a:lnTo>
                  <a:lnTo>
                    <a:pt x="189" y="703"/>
                  </a:lnTo>
                  <a:lnTo>
                    <a:pt x="213" y="691"/>
                  </a:lnTo>
                  <a:lnTo>
                    <a:pt x="213" y="691"/>
                  </a:lnTo>
                  <a:lnTo>
                    <a:pt x="225" y="697"/>
                  </a:lnTo>
                  <a:lnTo>
                    <a:pt x="240" y="700"/>
                  </a:lnTo>
                  <a:lnTo>
                    <a:pt x="255" y="697"/>
                  </a:lnTo>
                  <a:lnTo>
                    <a:pt x="267" y="697"/>
                  </a:lnTo>
                  <a:lnTo>
                    <a:pt x="288" y="691"/>
                  </a:lnTo>
                  <a:lnTo>
                    <a:pt x="297" y="685"/>
                  </a:lnTo>
                  <a:lnTo>
                    <a:pt x="297" y="685"/>
                  </a:lnTo>
                  <a:lnTo>
                    <a:pt x="321" y="700"/>
                  </a:lnTo>
                  <a:lnTo>
                    <a:pt x="339" y="706"/>
                  </a:lnTo>
                  <a:lnTo>
                    <a:pt x="357" y="712"/>
                  </a:lnTo>
                  <a:lnTo>
                    <a:pt x="369" y="712"/>
                  </a:lnTo>
                  <a:lnTo>
                    <a:pt x="381" y="709"/>
                  </a:lnTo>
                  <a:lnTo>
                    <a:pt x="387" y="706"/>
                  </a:lnTo>
                  <a:lnTo>
                    <a:pt x="393" y="703"/>
                  </a:lnTo>
                  <a:lnTo>
                    <a:pt x="396" y="703"/>
                  </a:lnTo>
                  <a:lnTo>
                    <a:pt x="396" y="703"/>
                  </a:lnTo>
                  <a:lnTo>
                    <a:pt x="390" y="694"/>
                  </a:lnTo>
                  <a:lnTo>
                    <a:pt x="387" y="688"/>
                  </a:lnTo>
                  <a:lnTo>
                    <a:pt x="390" y="682"/>
                  </a:lnTo>
                  <a:lnTo>
                    <a:pt x="396" y="676"/>
                  </a:lnTo>
                  <a:lnTo>
                    <a:pt x="405" y="673"/>
                  </a:lnTo>
                  <a:lnTo>
                    <a:pt x="423" y="667"/>
                  </a:lnTo>
                  <a:lnTo>
                    <a:pt x="441" y="661"/>
                  </a:lnTo>
                  <a:lnTo>
                    <a:pt x="456" y="661"/>
                  </a:lnTo>
                  <a:lnTo>
                    <a:pt x="456" y="646"/>
                  </a:lnTo>
                  <a:lnTo>
                    <a:pt x="468" y="643"/>
                  </a:lnTo>
                  <a:lnTo>
                    <a:pt x="468" y="643"/>
                  </a:lnTo>
                  <a:lnTo>
                    <a:pt x="477" y="649"/>
                  </a:lnTo>
                  <a:lnTo>
                    <a:pt x="492" y="652"/>
                  </a:lnTo>
                  <a:lnTo>
                    <a:pt x="492" y="652"/>
                  </a:lnTo>
                  <a:lnTo>
                    <a:pt x="528" y="655"/>
                  </a:lnTo>
                  <a:lnTo>
                    <a:pt x="528" y="655"/>
                  </a:lnTo>
                  <a:lnTo>
                    <a:pt x="537" y="658"/>
                  </a:lnTo>
                  <a:lnTo>
                    <a:pt x="552" y="661"/>
                  </a:lnTo>
                  <a:lnTo>
                    <a:pt x="552" y="661"/>
                  </a:lnTo>
                  <a:lnTo>
                    <a:pt x="573" y="661"/>
                  </a:lnTo>
                  <a:lnTo>
                    <a:pt x="573" y="661"/>
                  </a:lnTo>
                  <a:lnTo>
                    <a:pt x="576" y="655"/>
                  </a:lnTo>
                  <a:lnTo>
                    <a:pt x="579" y="655"/>
                  </a:lnTo>
                  <a:lnTo>
                    <a:pt x="585" y="655"/>
                  </a:lnTo>
                  <a:lnTo>
                    <a:pt x="585" y="655"/>
                  </a:lnTo>
                  <a:lnTo>
                    <a:pt x="603" y="658"/>
                  </a:lnTo>
                  <a:lnTo>
                    <a:pt x="612" y="661"/>
                  </a:lnTo>
                  <a:lnTo>
                    <a:pt x="612" y="661"/>
                  </a:lnTo>
                  <a:lnTo>
                    <a:pt x="642" y="661"/>
                  </a:lnTo>
                  <a:lnTo>
                    <a:pt x="642" y="661"/>
                  </a:lnTo>
                  <a:lnTo>
                    <a:pt x="693" y="661"/>
                  </a:lnTo>
                  <a:lnTo>
                    <a:pt x="712" y="661"/>
                  </a:lnTo>
                  <a:lnTo>
                    <a:pt x="736" y="688"/>
                  </a:lnTo>
                  <a:lnTo>
                    <a:pt x="760" y="691"/>
                  </a:lnTo>
                  <a:lnTo>
                    <a:pt x="772" y="685"/>
                  </a:lnTo>
                  <a:lnTo>
                    <a:pt x="781" y="676"/>
                  </a:lnTo>
                  <a:lnTo>
                    <a:pt x="781" y="676"/>
                  </a:lnTo>
                  <a:lnTo>
                    <a:pt x="784" y="673"/>
                  </a:lnTo>
                  <a:lnTo>
                    <a:pt x="787" y="670"/>
                  </a:lnTo>
                  <a:lnTo>
                    <a:pt x="793" y="667"/>
                  </a:lnTo>
                  <a:lnTo>
                    <a:pt x="793" y="667"/>
                  </a:lnTo>
                  <a:lnTo>
                    <a:pt x="823" y="670"/>
                  </a:lnTo>
                  <a:lnTo>
                    <a:pt x="847" y="676"/>
                  </a:lnTo>
                  <a:lnTo>
                    <a:pt x="853" y="661"/>
                  </a:lnTo>
                  <a:lnTo>
                    <a:pt x="853" y="661"/>
                  </a:lnTo>
                  <a:lnTo>
                    <a:pt x="859" y="649"/>
                  </a:lnTo>
                  <a:lnTo>
                    <a:pt x="862" y="640"/>
                  </a:lnTo>
                  <a:lnTo>
                    <a:pt x="871" y="634"/>
                  </a:lnTo>
                  <a:lnTo>
                    <a:pt x="877" y="628"/>
                  </a:lnTo>
                  <a:lnTo>
                    <a:pt x="880" y="631"/>
                  </a:lnTo>
                  <a:lnTo>
                    <a:pt x="883" y="631"/>
                  </a:lnTo>
                  <a:lnTo>
                    <a:pt x="889" y="646"/>
                  </a:lnTo>
                  <a:lnTo>
                    <a:pt x="895" y="670"/>
                  </a:lnTo>
                  <a:lnTo>
                    <a:pt x="904" y="682"/>
                  </a:lnTo>
                  <a:lnTo>
                    <a:pt x="925" y="679"/>
                  </a:lnTo>
                  <a:lnTo>
                    <a:pt x="934" y="700"/>
                  </a:lnTo>
                  <a:lnTo>
                    <a:pt x="952" y="697"/>
                  </a:lnTo>
                  <a:lnTo>
                    <a:pt x="1003" y="649"/>
                  </a:lnTo>
                  <a:lnTo>
                    <a:pt x="1018" y="637"/>
                  </a:lnTo>
                  <a:lnTo>
                    <a:pt x="1036" y="655"/>
                  </a:lnTo>
                  <a:lnTo>
                    <a:pt x="1048" y="646"/>
                  </a:lnTo>
                  <a:lnTo>
                    <a:pt x="1048" y="625"/>
                  </a:lnTo>
                  <a:lnTo>
                    <a:pt x="1075" y="577"/>
                  </a:lnTo>
                  <a:lnTo>
                    <a:pt x="1084" y="559"/>
                  </a:lnTo>
                  <a:lnTo>
                    <a:pt x="1084" y="559"/>
                  </a:lnTo>
                  <a:lnTo>
                    <a:pt x="1084" y="556"/>
                  </a:lnTo>
                  <a:lnTo>
                    <a:pt x="1084" y="553"/>
                  </a:lnTo>
                  <a:lnTo>
                    <a:pt x="1081" y="550"/>
                  </a:lnTo>
                  <a:lnTo>
                    <a:pt x="1081" y="550"/>
                  </a:lnTo>
                  <a:close/>
                </a:path>
              </a:pathLst>
            </a:custGeom>
            <a:solidFill>
              <a:srgbClr val="FFFCD1"/>
            </a:solidFill>
            <a:ln w="1905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5" name="Freeform 95"/>
            <p:cNvSpPr>
              <a:spLocks noEditPoints="1"/>
            </p:cNvSpPr>
            <p:nvPr/>
          </p:nvSpPr>
          <p:spPr bwMode="auto">
            <a:xfrm>
              <a:off x="3532" y="2974"/>
              <a:ext cx="66" cy="60"/>
            </a:xfrm>
            <a:custGeom>
              <a:avLst/>
              <a:gdLst/>
              <a:ahLst/>
              <a:cxnLst>
                <a:cxn ang="0">
                  <a:pos x="15" y="60"/>
                </a:cxn>
                <a:cxn ang="0">
                  <a:pos x="15" y="57"/>
                </a:cxn>
                <a:cxn ang="0">
                  <a:pos x="51" y="57"/>
                </a:cxn>
                <a:cxn ang="0">
                  <a:pos x="51" y="60"/>
                </a:cxn>
                <a:cxn ang="0">
                  <a:pos x="60" y="60"/>
                </a:cxn>
                <a:cxn ang="0">
                  <a:pos x="60" y="18"/>
                </a:cxn>
                <a:cxn ang="0">
                  <a:pos x="45" y="18"/>
                </a:cxn>
                <a:cxn ang="0">
                  <a:pos x="45" y="9"/>
                </a:cxn>
                <a:cxn ang="0">
                  <a:pos x="66" y="9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21" y="9"/>
                </a:cxn>
                <a:cxn ang="0">
                  <a:pos x="21" y="18"/>
                </a:cxn>
                <a:cxn ang="0">
                  <a:pos x="6" y="18"/>
                </a:cxn>
                <a:cxn ang="0">
                  <a:pos x="6" y="60"/>
                </a:cxn>
                <a:cxn ang="0">
                  <a:pos x="15" y="60"/>
                </a:cxn>
                <a:cxn ang="0">
                  <a:pos x="15" y="60"/>
                </a:cxn>
                <a:cxn ang="0">
                  <a:pos x="36" y="9"/>
                </a:cxn>
                <a:cxn ang="0">
                  <a:pos x="36" y="18"/>
                </a:cxn>
                <a:cxn ang="0">
                  <a:pos x="30" y="18"/>
                </a:cxn>
                <a:cxn ang="0">
                  <a:pos x="30" y="9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15" y="24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1" y="33"/>
                </a:cxn>
                <a:cxn ang="0">
                  <a:pos x="15" y="39"/>
                </a:cxn>
                <a:cxn ang="0">
                  <a:pos x="15" y="39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0" y="24"/>
                </a:cxn>
                <a:cxn ang="0">
                  <a:pos x="36" y="24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2"/>
                </a:cxn>
                <a:cxn ang="0">
                  <a:pos x="42" y="42"/>
                </a:cxn>
                <a:cxn ang="0">
                  <a:pos x="51" y="42"/>
                </a:cxn>
                <a:cxn ang="0">
                  <a:pos x="51" y="48"/>
                </a:cxn>
                <a:cxn ang="0">
                  <a:pos x="15" y="48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51" y="24"/>
                </a:cxn>
                <a:cxn ang="0">
                  <a:pos x="51" y="36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33"/>
                </a:cxn>
                <a:cxn ang="0">
                  <a:pos x="45" y="24"/>
                </a:cxn>
                <a:cxn ang="0">
                  <a:pos x="51" y="24"/>
                </a:cxn>
                <a:cxn ang="0">
                  <a:pos x="51" y="24"/>
                </a:cxn>
              </a:cxnLst>
              <a:rect l="0" t="0" r="r" b="b"/>
              <a:pathLst>
                <a:path w="66" h="60">
                  <a:moveTo>
                    <a:pt x="15" y="60"/>
                  </a:moveTo>
                  <a:lnTo>
                    <a:pt x="15" y="57"/>
                  </a:lnTo>
                  <a:lnTo>
                    <a:pt x="51" y="57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60" y="18"/>
                  </a:lnTo>
                  <a:lnTo>
                    <a:pt x="45" y="18"/>
                  </a:lnTo>
                  <a:lnTo>
                    <a:pt x="45" y="9"/>
                  </a:lnTo>
                  <a:lnTo>
                    <a:pt x="66" y="9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6" y="18"/>
                  </a:lnTo>
                  <a:lnTo>
                    <a:pt x="6" y="60"/>
                  </a:lnTo>
                  <a:lnTo>
                    <a:pt x="15" y="60"/>
                  </a:lnTo>
                  <a:lnTo>
                    <a:pt x="15" y="60"/>
                  </a:lnTo>
                  <a:close/>
                  <a:moveTo>
                    <a:pt x="36" y="9"/>
                  </a:moveTo>
                  <a:lnTo>
                    <a:pt x="36" y="18"/>
                  </a:lnTo>
                  <a:lnTo>
                    <a:pt x="30" y="18"/>
                  </a:lnTo>
                  <a:lnTo>
                    <a:pt x="30" y="9"/>
                  </a:lnTo>
                  <a:lnTo>
                    <a:pt x="36" y="9"/>
                  </a:lnTo>
                  <a:lnTo>
                    <a:pt x="36" y="9"/>
                  </a:lnTo>
                  <a:close/>
                  <a:moveTo>
                    <a:pt x="15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33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51" y="42"/>
                  </a:lnTo>
                  <a:lnTo>
                    <a:pt x="51" y="48"/>
                  </a:lnTo>
                  <a:lnTo>
                    <a:pt x="15" y="48"/>
                  </a:lnTo>
                  <a:lnTo>
                    <a:pt x="15" y="24"/>
                  </a:lnTo>
                  <a:lnTo>
                    <a:pt x="15" y="24"/>
                  </a:lnTo>
                  <a:close/>
                  <a:moveTo>
                    <a:pt x="51" y="24"/>
                  </a:moveTo>
                  <a:lnTo>
                    <a:pt x="51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24"/>
                  </a:lnTo>
                  <a:lnTo>
                    <a:pt x="51" y="24"/>
                  </a:lnTo>
                  <a:lnTo>
                    <a:pt x="51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6" name="Freeform 96"/>
            <p:cNvSpPr>
              <a:spLocks noEditPoints="1"/>
            </p:cNvSpPr>
            <p:nvPr/>
          </p:nvSpPr>
          <p:spPr bwMode="auto">
            <a:xfrm>
              <a:off x="3607" y="2968"/>
              <a:ext cx="63" cy="69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8" y="18"/>
                </a:cxn>
                <a:cxn ang="0">
                  <a:pos x="60" y="24"/>
                </a:cxn>
                <a:cxn ang="0">
                  <a:pos x="36" y="9"/>
                </a:cxn>
                <a:cxn ang="0">
                  <a:pos x="36" y="0"/>
                </a:cxn>
                <a:cxn ang="0">
                  <a:pos x="36" y="3"/>
                </a:cxn>
                <a:cxn ang="0">
                  <a:pos x="24" y="3"/>
                </a:cxn>
                <a:cxn ang="0">
                  <a:pos x="27" y="9"/>
                </a:cxn>
                <a:cxn ang="0">
                  <a:pos x="0" y="24"/>
                </a:cxn>
                <a:cxn ang="0">
                  <a:pos x="0" y="39"/>
                </a:cxn>
                <a:cxn ang="0">
                  <a:pos x="15" y="39"/>
                </a:cxn>
                <a:cxn ang="0">
                  <a:pos x="9" y="48"/>
                </a:cxn>
                <a:cxn ang="0">
                  <a:pos x="24" y="54"/>
                </a:cxn>
                <a:cxn ang="0">
                  <a:pos x="15" y="57"/>
                </a:cxn>
                <a:cxn ang="0">
                  <a:pos x="0" y="60"/>
                </a:cxn>
                <a:cxn ang="0">
                  <a:pos x="6" y="69"/>
                </a:cxn>
                <a:cxn ang="0">
                  <a:pos x="36" y="57"/>
                </a:cxn>
                <a:cxn ang="0">
                  <a:pos x="45" y="63"/>
                </a:cxn>
                <a:cxn ang="0">
                  <a:pos x="54" y="69"/>
                </a:cxn>
                <a:cxn ang="0">
                  <a:pos x="57" y="63"/>
                </a:cxn>
                <a:cxn ang="0">
                  <a:pos x="60" y="60"/>
                </a:cxn>
                <a:cxn ang="0">
                  <a:pos x="42" y="51"/>
                </a:cxn>
                <a:cxn ang="0">
                  <a:pos x="63" y="39"/>
                </a:cxn>
                <a:cxn ang="0">
                  <a:pos x="30" y="30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36" y="21"/>
                </a:cxn>
                <a:cxn ang="0">
                  <a:pos x="24" y="18"/>
                </a:cxn>
                <a:cxn ang="0">
                  <a:pos x="24" y="18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33" y="48"/>
                </a:cxn>
                <a:cxn ang="0">
                  <a:pos x="27" y="39"/>
                </a:cxn>
                <a:cxn ang="0">
                  <a:pos x="39" y="39"/>
                </a:cxn>
                <a:cxn ang="0">
                  <a:pos x="33" y="48"/>
                </a:cxn>
              </a:cxnLst>
              <a:rect l="0" t="0" r="r" b="b"/>
              <a:pathLst>
                <a:path w="63" h="69">
                  <a:moveTo>
                    <a:pt x="0" y="24"/>
                  </a:moveTo>
                  <a:lnTo>
                    <a:pt x="12" y="24"/>
                  </a:lnTo>
                  <a:lnTo>
                    <a:pt x="12" y="18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24"/>
                  </a:lnTo>
                  <a:lnTo>
                    <a:pt x="0" y="24"/>
                  </a:lnTo>
                  <a:close/>
                  <a:moveTo>
                    <a:pt x="0" y="39"/>
                  </a:moveTo>
                  <a:lnTo>
                    <a:pt x="15" y="39"/>
                  </a:lnTo>
                  <a:lnTo>
                    <a:pt x="15" y="39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15" y="5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21" y="63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45" y="63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8" y="39"/>
                  </a:lnTo>
                  <a:lnTo>
                    <a:pt x="63" y="39"/>
                  </a:lnTo>
                  <a:lnTo>
                    <a:pt x="63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33" y="48"/>
                  </a:moveTo>
                  <a:lnTo>
                    <a:pt x="33" y="48"/>
                  </a:lnTo>
                  <a:lnTo>
                    <a:pt x="24" y="42"/>
                  </a:lnTo>
                  <a:lnTo>
                    <a:pt x="27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7" name="Freeform 97"/>
            <p:cNvSpPr>
              <a:spLocks/>
            </p:cNvSpPr>
            <p:nvPr/>
          </p:nvSpPr>
          <p:spPr bwMode="auto">
            <a:xfrm>
              <a:off x="3679" y="2971"/>
              <a:ext cx="63" cy="63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36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4"/>
                </a:cxn>
                <a:cxn ang="0">
                  <a:pos x="6" y="24"/>
                </a:cxn>
                <a:cxn ang="0">
                  <a:pos x="6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3"/>
                </a:cxn>
                <a:cxn ang="0">
                  <a:pos x="36" y="63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2" y="48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39" y="57"/>
                </a:cxn>
                <a:cxn ang="0">
                  <a:pos x="39" y="57"/>
                </a:cxn>
                <a:cxn ang="0">
                  <a:pos x="51" y="57"/>
                </a:cxn>
                <a:cxn ang="0">
                  <a:pos x="54" y="54"/>
                </a:cxn>
                <a:cxn ang="0">
                  <a:pos x="54" y="51"/>
                </a:cxn>
                <a:cxn ang="0">
                  <a:pos x="54" y="24"/>
                </a:cxn>
                <a:cxn ang="0">
                  <a:pos x="36" y="24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9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6" y="9"/>
                </a:cxn>
              </a:cxnLst>
              <a:rect l="0" t="0" r="r" b="b"/>
              <a:pathLst>
                <a:path w="63" h="63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4"/>
                  </a:lnTo>
                  <a:lnTo>
                    <a:pt x="6" y="24"/>
                  </a:lnTo>
                  <a:lnTo>
                    <a:pt x="6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3"/>
                  </a:lnTo>
                  <a:lnTo>
                    <a:pt x="36" y="63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51" y="57"/>
                  </a:lnTo>
                  <a:lnTo>
                    <a:pt x="54" y="54"/>
                  </a:lnTo>
                  <a:lnTo>
                    <a:pt x="54" y="51"/>
                  </a:lnTo>
                  <a:lnTo>
                    <a:pt x="5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8" name="Freeform 98"/>
            <p:cNvSpPr>
              <a:spLocks noEditPoints="1"/>
            </p:cNvSpPr>
            <p:nvPr/>
          </p:nvSpPr>
          <p:spPr bwMode="auto">
            <a:xfrm>
              <a:off x="3352" y="2752"/>
              <a:ext cx="69" cy="66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8" y="3"/>
                </a:cxn>
                <a:cxn ang="0">
                  <a:pos x="45" y="3"/>
                </a:cxn>
                <a:cxn ang="0">
                  <a:pos x="36" y="3"/>
                </a:cxn>
                <a:cxn ang="0">
                  <a:pos x="6" y="12"/>
                </a:cxn>
                <a:cxn ang="0">
                  <a:pos x="6" y="30"/>
                </a:cxn>
                <a:cxn ang="0">
                  <a:pos x="0" y="63"/>
                </a:cxn>
                <a:cxn ang="0">
                  <a:pos x="6" y="66"/>
                </a:cxn>
                <a:cxn ang="0">
                  <a:pos x="9" y="66"/>
                </a:cxn>
                <a:cxn ang="0">
                  <a:pos x="12" y="54"/>
                </a:cxn>
                <a:cxn ang="0">
                  <a:pos x="15" y="33"/>
                </a:cxn>
                <a:cxn ang="0">
                  <a:pos x="39" y="33"/>
                </a:cxn>
                <a:cxn ang="0">
                  <a:pos x="42" y="48"/>
                </a:cxn>
                <a:cxn ang="0">
                  <a:pos x="36" y="36"/>
                </a:cxn>
                <a:cxn ang="0">
                  <a:pos x="18" y="60"/>
                </a:cxn>
                <a:cxn ang="0">
                  <a:pos x="24" y="57"/>
                </a:cxn>
                <a:cxn ang="0">
                  <a:pos x="30" y="57"/>
                </a:cxn>
                <a:cxn ang="0">
                  <a:pos x="33" y="57"/>
                </a:cxn>
                <a:cxn ang="0">
                  <a:pos x="30" y="60"/>
                </a:cxn>
                <a:cxn ang="0">
                  <a:pos x="27" y="63"/>
                </a:cxn>
                <a:cxn ang="0">
                  <a:pos x="36" y="66"/>
                </a:cxn>
                <a:cxn ang="0">
                  <a:pos x="48" y="57"/>
                </a:cxn>
                <a:cxn ang="0">
                  <a:pos x="63" y="66"/>
                </a:cxn>
                <a:cxn ang="0">
                  <a:pos x="66" y="63"/>
                </a:cxn>
                <a:cxn ang="0">
                  <a:pos x="69" y="51"/>
                </a:cxn>
                <a:cxn ang="0">
                  <a:pos x="60" y="48"/>
                </a:cxn>
                <a:cxn ang="0">
                  <a:pos x="57" y="54"/>
                </a:cxn>
                <a:cxn ang="0">
                  <a:pos x="54" y="51"/>
                </a:cxn>
                <a:cxn ang="0">
                  <a:pos x="60" y="33"/>
                </a:cxn>
                <a:cxn ang="0">
                  <a:pos x="63" y="30"/>
                </a:cxn>
                <a:cxn ang="0">
                  <a:pos x="63" y="27"/>
                </a:cxn>
                <a:cxn ang="0">
                  <a:pos x="54" y="24"/>
                </a:cxn>
                <a:cxn ang="0">
                  <a:pos x="48" y="39"/>
                </a:cxn>
                <a:cxn ang="0">
                  <a:pos x="45" y="21"/>
                </a:cxn>
                <a:cxn ang="0">
                  <a:pos x="63" y="12"/>
                </a:cxn>
                <a:cxn ang="0">
                  <a:pos x="45" y="9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39" y="24"/>
                </a:cxn>
                <a:cxn ang="0">
                  <a:pos x="15" y="21"/>
                </a:cxn>
                <a:cxn ang="0">
                  <a:pos x="36" y="21"/>
                </a:cxn>
                <a:cxn ang="0">
                  <a:pos x="30" y="48"/>
                </a:cxn>
                <a:cxn ang="0">
                  <a:pos x="24" y="42"/>
                </a:cxn>
                <a:cxn ang="0">
                  <a:pos x="30" y="42"/>
                </a:cxn>
                <a:cxn ang="0">
                  <a:pos x="54" y="12"/>
                </a:cxn>
                <a:cxn ang="0">
                  <a:pos x="57" y="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54" y="12"/>
                </a:cxn>
              </a:cxnLst>
              <a:rect l="0" t="0" r="r" b="b"/>
              <a:pathLst>
                <a:path w="69" h="66">
                  <a:moveTo>
                    <a:pt x="45" y="6"/>
                  </a:moveTo>
                  <a:lnTo>
                    <a:pt x="45" y="6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6" y="12"/>
                  </a:lnTo>
                  <a:lnTo>
                    <a:pt x="6" y="12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4"/>
                  </a:lnTo>
                  <a:lnTo>
                    <a:pt x="15" y="42"/>
                  </a:lnTo>
                  <a:lnTo>
                    <a:pt x="15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36" y="54"/>
                  </a:lnTo>
                  <a:lnTo>
                    <a:pt x="36" y="36"/>
                  </a:lnTo>
                  <a:lnTo>
                    <a:pt x="18" y="3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54" y="63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5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45" y="12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close/>
                  <a:moveTo>
                    <a:pt x="36" y="21"/>
                  </a:moveTo>
                  <a:lnTo>
                    <a:pt x="39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36" y="21"/>
                  </a:lnTo>
                  <a:lnTo>
                    <a:pt x="36" y="21"/>
                  </a:lnTo>
                  <a:close/>
                  <a:moveTo>
                    <a:pt x="30" y="42"/>
                  </a:moveTo>
                  <a:lnTo>
                    <a:pt x="30" y="48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2"/>
                  </a:lnTo>
                  <a:close/>
                  <a:moveTo>
                    <a:pt x="54" y="12"/>
                  </a:moveTo>
                  <a:lnTo>
                    <a:pt x="54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79" name="Freeform 99"/>
            <p:cNvSpPr>
              <a:spLocks noEditPoints="1"/>
            </p:cNvSpPr>
            <p:nvPr/>
          </p:nvSpPr>
          <p:spPr bwMode="auto">
            <a:xfrm>
              <a:off x="3430" y="2758"/>
              <a:ext cx="57" cy="60"/>
            </a:xfrm>
            <a:custGeom>
              <a:avLst/>
              <a:gdLst/>
              <a:ahLst/>
              <a:cxnLst>
                <a:cxn ang="0">
                  <a:pos x="9" y="60"/>
                </a:cxn>
                <a:cxn ang="0">
                  <a:pos x="9" y="39"/>
                </a:cxn>
                <a:cxn ang="0">
                  <a:pos x="9" y="39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18" y="48"/>
                </a:cxn>
                <a:cxn ang="0">
                  <a:pos x="21" y="45"/>
                </a:cxn>
                <a:cxn ang="0">
                  <a:pos x="24" y="39"/>
                </a:cxn>
                <a:cxn ang="0">
                  <a:pos x="24" y="36"/>
                </a:cxn>
                <a:cxn ang="0">
                  <a:pos x="24" y="36"/>
                </a:cxn>
                <a:cxn ang="0">
                  <a:pos x="24" y="27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5"/>
                </a:cxn>
                <a:cxn ang="0">
                  <a:pos x="21" y="15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36" y="57"/>
                </a:cxn>
                <a:cxn ang="0">
                  <a:pos x="36" y="51"/>
                </a:cxn>
                <a:cxn ang="0">
                  <a:pos x="48" y="51"/>
                </a:cxn>
                <a:cxn ang="0">
                  <a:pos x="48" y="60"/>
                </a:cxn>
                <a:cxn ang="0">
                  <a:pos x="57" y="60"/>
                </a:cxn>
                <a:cxn ang="0">
                  <a:pos x="57" y="0"/>
                </a:cxn>
                <a:cxn ang="0">
                  <a:pos x="27" y="0"/>
                </a:cxn>
                <a:cxn ang="0">
                  <a:pos x="27" y="57"/>
                </a:cxn>
                <a:cxn ang="0">
                  <a:pos x="36" y="57"/>
                </a:cxn>
                <a:cxn ang="0">
                  <a:pos x="36" y="57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15" y="36"/>
                </a:cxn>
                <a:cxn ang="0">
                  <a:pos x="9" y="39"/>
                </a:cxn>
                <a:cxn ang="0">
                  <a:pos x="9" y="6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36" y="21"/>
                </a:cxn>
                <a:cxn ang="0">
                  <a:pos x="36" y="9"/>
                </a:cxn>
                <a:cxn ang="0">
                  <a:pos x="48" y="9"/>
                </a:cxn>
                <a:cxn ang="0">
                  <a:pos x="48" y="21"/>
                </a:cxn>
                <a:cxn ang="0">
                  <a:pos x="36" y="21"/>
                </a:cxn>
                <a:cxn ang="0">
                  <a:pos x="36" y="21"/>
                </a:cxn>
                <a:cxn ang="0">
                  <a:pos x="48" y="30"/>
                </a:cxn>
                <a:cxn ang="0">
                  <a:pos x="48" y="45"/>
                </a:cxn>
                <a:cxn ang="0">
                  <a:pos x="36" y="45"/>
                </a:cxn>
                <a:cxn ang="0">
                  <a:pos x="36" y="30"/>
                </a:cxn>
                <a:cxn ang="0">
                  <a:pos x="48" y="30"/>
                </a:cxn>
                <a:cxn ang="0">
                  <a:pos x="48" y="30"/>
                </a:cxn>
              </a:cxnLst>
              <a:rect l="0" t="0" r="r" b="b"/>
              <a:pathLst>
                <a:path w="57" h="60">
                  <a:moveTo>
                    <a:pt x="9" y="60"/>
                  </a:moveTo>
                  <a:lnTo>
                    <a:pt x="9" y="39"/>
                  </a:lnTo>
                  <a:lnTo>
                    <a:pt x="9" y="3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27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9" y="60"/>
                  </a:lnTo>
                  <a:lnTo>
                    <a:pt x="9" y="60"/>
                  </a:lnTo>
                  <a:close/>
                  <a:moveTo>
                    <a:pt x="36" y="57"/>
                  </a:moveTo>
                  <a:lnTo>
                    <a:pt x="36" y="51"/>
                  </a:lnTo>
                  <a:lnTo>
                    <a:pt x="48" y="51"/>
                  </a:lnTo>
                  <a:lnTo>
                    <a:pt x="48" y="60"/>
                  </a:lnTo>
                  <a:lnTo>
                    <a:pt x="57" y="60"/>
                  </a:lnTo>
                  <a:lnTo>
                    <a:pt x="57" y="0"/>
                  </a:lnTo>
                  <a:lnTo>
                    <a:pt x="27" y="0"/>
                  </a:lnTo>
                  <a:lnTo>
                    <a:pt x="27" y="57"/>
                  </a:lnTo>
                  <a:lnTo>
                    <a:pt x="36" y="57"/>
                  </a:lnTo>
                  <a:lnTo>
                    <a:pt x="36" y="57"/>
                  </a:lnTo>
                  <a:close/>
                  <a:moveTo>
                    <a:pt x="9" y="24"/>
                  </a:moveTo>
                  <a:lnTo>
                    <a:pt x="9" y="24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9" y="39"/>
                  </a:lnTo>
                  <a:lnTo>
                    <a:pt x="9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close/>
                  <a:moveTo>
                    <a:pt x="36" y="21"/>
                  </a:moveTo>
                  <a:lnTo>
                    <a:pt x="36" y="9"/>
                  </a:lnTo>
                  <a:lnTo>
                    <a:pt x="48" y="9"/>
                  </a:lnTo>
                  <a:lnTo>
                    <a:pt x="48" y="21"/>
                  </a:lnTo>
                  <a:lnTo>
                    <a:pt x="36" y="21"/>
                  </a:lnTo>
                  <a:lnTo>
                    <a:pt x="36" y="21"/>
                  </a:lnTo>
                  <a:close/>
                  <a:moveTo>
                    <a:pt x="48" y="30"/>
                  </a:moveTo>
                  <a:lnTo>
                    <a:pt x="48" y="45"/>
                  </a:lnTo>
                  <a:lnTo>
                    <a:pt x="36" y="45"/>
                  </a:lnTo>
                  <a:lnTo>
                    <a:pt x="36" y="30"/>
                  </a:lnTo>
                  <a:lnTo>
                    <a:pt x="48" y="30"/>
                  </a:lnTo>
                  <a:lnTo>
                    <a:pt x="4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0" name="Freeform 100"/>
            <p:cNvSpPr>
              <a:spLocks/>
            </p:cNvSpPr>
            <p:nvPr/>
          </p:nvSpPr>
          <p:spPr bwMode="auto">
            <a:xfrm>
              <a:off x="3499" y="2755"/>
              <a:ext cx="63" cy="63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4"/>
                </a:cxn>
                <a:cxn ang="0">
                  <a:pos x="9" y="24"/>
                </a:cxn>
                <a:cxn ang="0">
                  <a:pos x="9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3"/>
                </a:cxn>
                <a:cxn ang="0">
                  <a:pos x="36" y="63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2" y="57"/>
                </a:cxn>
                <a:cxn ang="0">
                  <a:pos x="42" y="57"/>
                </a:cxn>
                <a:cxn ang="0">
                  <a:pos x="51" y="57"/>
                </a:cxn>
                <a:cxn ang="0">
                  <a:pos x="54" y="54"/>
                </a:cxn>
                <a:cxn ang="0">
                  <a:pos x="57" y="51"/>
                </a:cxn>
                <a:cxn ang="0">
                  <a:pos x="57" y="24"/>
                </a:cxn>
                <a:cxn ang="0">
                  <a:pos x="36" y="24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9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3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4"/>
                  </a:lnTo>
                  <a:lnTo>
                    <a:pt x="9" y="24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3"/>
                  </a:lnTo>
                  <a:lnTo>
                    <a:pt x="36" y="63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51" y="57"/>
                  </a:lnTo>
                  <a:lnTo>
                    <a:pt x="54" y="54"/>
                  </a:lnTo>
                  <a:lnTo>
                    <a:pt x="57" y="51"/>
                  </a:lnTo>
                  <a:lnTo>
                    <a:pt x="57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1" name="Freeform 101"/>
            <p:cNvSpPr>
              <a:spLocks noEditPoints="1"/>
            </p:cNvSpPr>
            <p:nvPr/>
          </p:nvSpPr>
          <p:spPr bwMode="auto">
            <a:xfrm>
              <a:off x="3829" y="2629"/>
              <a:ext cx="60" cy="66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18" y="9"/>
                </a:cxn>
                <a:cxn ang="0">
                  <a:pos x="9" y="0"/>
                </a:cxn>
                <a:cxn ang="0">
                  <a:pos x="3" y="6"/>
                </a:cxn>
                <a:cxn ang="0">
                  <a:pos x="12" y="15"/>
                </a:cxn>
                <a:cxn ang="0">
                  <a:pos x="36" y="9"/>
                </a:cxn>
                <a:cxn ang="0">
                  <a:pos x="27" y="12"/>
                </a:cxn>
                <a:cxn ang="0">
                  <a:pos x="36" y="9"/>
                </a:cxn>
                <a:cxn ang="0">
                  <a:pos x="51" y="9"/>
                </a:cxn>
                <a:cxn ang="0">
                  <a:pos x="42" y="12"/>
                </a:cxn>
                <a:cxn ang="0">
                  <a:pos x="51" y="9"/>
                </a:cxn>
                <a:cxn ang="0">
                  <a:pos x="15" y="24"/>
                </a:cxn>
                <a:cxn ang="0">
                  <a:pos x="0" y="21"/>
                </a:cxn>
                <a:cxn ang="0">
                  <a:pos x="15" y="24"/>
                </a:cxn>
                <a:cxn ang="0">
                  <a:pos x="27" y="18"/>
                </a:cxn>
                <a:cxn ang="0">
                  <a:pos x="36" y="21"/>
                </a:cxn>
                <a:cxn ang="0">
                  <a:pos x="27" y="18"/>
                </a:cxn>
                <a:cxn ang="0">
                  <a:pos x="51" y="18"/>
                </a:cxn>
                <a:cxn ang="0">
                  <a:pos x="42" y="21"/>
                </a:cxn>
                <a:cxn ang="0">
                  <a:pos x="51" y="18"/>
                </a:cxn>
                <a:cxn ang="0">
                  <a:pos x="30" y="66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2" y="57"/>
                </a:cxn>
                <a:cxn ang="0">
                  <a:pos x="45" y="66"/>
                </a:cxn>
                <a:cxn ang="0">
                  <a:pos x="57" y="63"/>
                </a:cxn>
                <a:cxn ang="0">
                  <a:pos x="57" y="60"/>
                </a:cxn>
                <a:cxn ang="0">
                  <a:pos x="21" y="30"/>
                </a:cxn>
                <a:cxn ang="0">
                  <a:pos x="30" y="66"/>
                </a:cxn>
                <a:cxn ang="0">
                  <a:pos x="0" y="60"/>
                </a:cxn>
                <a:cxn ang="0">
                  <a:pos x="9" y="63"/>
                </a:cxn>
                <a:cxn ang="0">
                  <a:pos x="15" y="36"/>
                </a:cxn>
                <a:cxn ang="0">
                  <a:pos x="9" y="36"/>
                </a:cxn>
                <a:cxn ang="0">
                  <a:pos x="9" y="33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8" y="39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48"/>
                </a:cxn>
                <a:cxn ang="0">
                  <a:pos x="30" y="45"/>
                </a:cxn>
                <a:cxn ang="0">
                  <a:pos x="48" y="45"/>
                </a:cxn>
                <a:cxn ang="0">
                  <a:pos x="60" y="27"/>
                </a:cxn>
                <a:cxn ang="0">
                  <a:pos x="18" y="0"/>
                </a:cxn>
                <a:cxn ang="0">
                  <a:pos x="18" y="27"/>
                </a:cxn>
              </a:cxnLst>
              <a:rect l="0" t="0" r="r" b="b"/>
              <a:pathLst>
                <a:path w="60" h="66">
                  <a:moveTo>
                    <a:pt x="12" y="15"/>
                  </a:moveTo>
                  <a:lnTo>
                    <a:pt x="12" y="15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3" y="6"/>
                  </a:lnTo>
                  <a:lnTo>
                    <a:pt x="3" y="6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36" y="9"/>
                  </a:moveTo>
                  <a:lnTo>
                    <a:pt x="36" y="12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36" y="9"/>
                  </a:lnTo>
                  <a:lnTo>
                    <a:pt x="36" y="9"/>
                  </a:lnTo>
                  <a:close/>
                  <a:moveTo>
                    <a:pt x="51" y="9"/>
                  </a:moveTo>
                  <a:lnTo>
                    <a:pt x="51" y="12"/>
                  </a:lnTo>
                  <a:lnTo>
                    <a:pt x="42" y="12"/>
                  </a:lnTo>
                  <a:lnTo>
                    <a:pt x="42" y="9"/>
                  </a:lnTo>
                  <a:lnTo>
                    <a:pt x="51" y="9"/>
                  </a:lnTo>
                  <a:lnTo>
                    <a:pt x="51" y="9"/>
                  </a:lnTo>
                  <a:close/>
                  <a:moveTo>
                    <a:pt x="15" y="24"/>
                  </a:moveTo>
                  <a:lnTo>
                    <a:pt x="6" y="15"/>
                  </a:lnTo>
                  <a:lnTo>
                    <a:pt x="0" y="21"/>
                  </a:lnTo>
                  <a:lnTo>
                    <a:pt x="9" y="30"/>
                  </a:lnTo>
                  <a:lnTo>
                    <a:pt x="15" y="24"/>
                  </a:lnTo>
                  <a:lnTo>
                    <a:pt x="15" y="24"/>
                  </a:lnTo>
                  <a:close/>
                  <a:moveTo>
                    <a:pt x="27" y="18"/>
                  </a:moveTo>
                  <a:lnTo>
                    <a:pt x="36" y="18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18"/>
                  </a:lnTo>
                  <a:lnTo>
                    <a:pt x="27" y="18"/>
                  </a:lnTo>
                  <a:close/>
                  <a:moveTo>
                    <a:pt x="51" y="18"/>
                  </a:moveTo>
                  <a:lnTo>
                    <a:pt x="51" y="21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51" y="18"/>
                  </a:lnTo>
                  <a:lnTo>
                    <a:pt x="51" y="18"/>
                  </a:lnTo>
                  <a:close/>
                  <a:moveTo>
                    <a:pt x="30" y="66"/>
                  </a:moveTo>
                  <a:lnTo>
                    <a:pt x="30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0"/>
                  </a:lnTo>
                  <a:lnTo>
                    <a:pt x="57" y="30"/>
                  </a:lnTo>
                  <a:lnTo>
                    <a:pt x="21" y="30"/>
                  </a:lnTo>
                  <a:lnTo>
                    <a:pt x="21" y="66"/>
                  </a:lnTo>
                  <a:lnTo>
                    <a:pt x="30" y="66"/>
                  </a:lnTo>
                  <a:lnTo>
                    <a:pt x="30" y="66"/>
                  </a:lnTo>
                  <a:close/>
                  <a:moveTo>
                    <a:pt x="0" y="60"/>
                  </a:moveTo>
                  <a:lnTo>
                    <a:pt x="0" y="60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  <a:moveTo>
                    <a:pt x="30" y="39"/>
                  </a:moveTo>
                  <a:lnTo>
                    <a:pt x="48" y="39"/>
                  </a:lnTo>
                  <a:lnTo>
                    <a:pt x="48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close/>
                  <a:moveTo>
                    <a:pt x="48" y="45"/>
                  </a:moveTo>
                  <a:lnTo>
                    <a:pt x="48" y="48"/>
                  </a:lnTo>
                  <a:lnTo>
                    <a:pt x="30" y="48"/>
                  </a:lnTo>
                  <a:lnTo>
                    <a:pt x="30" y="45"/>
                  </a:lnTo>
                  <a:lnTo>
                    <a:pt x="48" y="45"/>
                  </a:lnTo>
                  <a:lnTo>
                    <a:pt x="48" y="45"/>
                  </a:lnTo>
                  <a:close/>
                  <a:moveTo>
                    <a:pt x="18" y="27"/>
                  </a:moveTo>
                  <a:lnTo>
                    <a:pt x="60" y="27"/>
                  </a:lnTo>
                  <a:lnTo>
                    <a:pt x="60" y="0"/>
                  </a:lnTo>
                  <a:lnTo>
                    <a:pt x="18" y="0"/>
                  </a:lnTo>
                  <a:lnTo>
                    <a:pt x="18" y="27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2" name="Freeform 102"/>
            <p:cNvSpPr>
              <a:spLocks noEditPoints="1"/>
            </p:cNvSpPr>
            <p:nvPr/>
          </p:nvSpPr>
          <p:spPr bwMode="auto">
            <a:xfrm>
              <a:off x="3901" y="2629"/>
              <a:ext cx="63" cy="66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3" y="63"/>
                </a:cxn>
                <a:cxn ang="0">
                  <a:pos x="12" y="27"/>
                </a:cxn>
                <a:cxn ang="0">
                  <a:pos x="18" y="30"/>
                </a:cxn>
                <a:cxn ang="0">
                  <a:pos x="21" y="36"/>
                </a:cxn>
                <a:cxn ang="0">
                  <a:pos x="15" y="42"/>
                </a:cxn>
                <a:cxn ang="0">
                  <a:pos x="27" y="45"/>
                </a:cxn>
                <a:cxn ang="0">
                  <a:pos x="15" y="51"/>
                </a:cxn>
                <a:cxn ang="0">
                  <a:pos x="27" y="60"/>
                </a:cxn>
                <a:cxn ang="0">
                  <a:pos x="33" y="51"/>
                </a:cxn>
                <a:cxn ang="0">
                  <a:pos x="45" y="45"/>
                </a:cxn>
                <a:cxn ang="0">
                  <a:pos x="33" y="42"/>
                </a:cxn>
                <a:cxn ang="0">
                  <a:pos x="45" y="36"/>
                </a:cxn>
                <a:cxn ang="0">
                  <a:pos x="39" y="36"/>
                </a:cxn>
                <a:cxn ang="0">
                  <a:pos x="42" y="30"/>
                </a:cxn>
                <a:cxn ang="0">
                  <a:pos x="45" y="30"/>
                </a:cxn>
                <a:cxn ang="0">
                  <a:pos x="48" y="27"/>
                </a:cxn>
                <a:cxn ang="0">
                  <a:pos x="48" y="54"/>
                </a:cxn>
                <a:cxn ang="0">
                  <a:pos x="45" y="57"/>
                </a:cxn>
                <a:cxn ang="0">
                  <a:pos x="42" y="57"/>
                </a:cxn>
                <a:cxn ang="0">
                  <a:pos x="45" y="66"/>
                </a:cxn>
                <a:cxn ang="0">
                  <a:pos x="54" y="63"/>
                </a:cxn>
                <a:cxn ang="0">
                  <a:pos x="57" y="57"/>
                </a:cxn>
                <a:cxn ang="0">
                  <a:pos x="33" y="21"/>
                </a:cxn>
                <a:cxn ang="0">
                  <a:pos x="63" y="15"/>
                </a:cxn>
                <a:cxn ang="0">
                  <a:pos x="36" y="6"/>
                </a:cxn>
                <a:cxn ang="0">
                  <a:pos x="36" y="3"/>
                </a:cxn>
                <a:cxn ang="0">
                  <a:pos x="36" y="0"/>
                </a:cxn>
                <a:cxn ang="0">
                  <a:pos x="27" y="6"/>
                </a:cxn>
                <a:cxn ang="0">
                  <a:pos x="0" y="15"/>
                </a:cxn>
                <a:cxn ang="0">
                  <a:pos x="27" y="15"/>
                </a:cxn>
                <a:cxn ang="0">
                  <a:pos x="30" y="33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36" y="27"/>
                </a:cxn>
                <a:cxn ang="0">
                  <a:pos x="24" y="36"/>
                </a:cxn>
                <a:cxn ang="0">
                  <a:pos x="30" y="33"/>
                </a:cxn>
              </a:cxnLst>
              <a:rect l="0" t="0" r="r" b="b"/>
              <a:pathLst>
                <a:path w="63" h="66">
                  <a:moveTo>
                    <a:pt x="27" y="15"/>
                  </a:moveTo>
                  <a:lnTo>
                    <a:pt x="24" y="21"/>
                  </a:lnTo>
                  <a:lnTo>
                    <a:pt x="3" y="21"/>
                  </a:lnTo>
                  <a:lnTo>
                    <a:pt x="3" y="63"/>
                  </a:lnTo>
                  <a:lnTo>
                    <a:pt x="12" y="63"/>
                  </a:lnTo>
                  <a:lnTo>
                    <a:pt x="12" y="27"/>
                  </a:lnTo>
                  <a:lnTo>
                    <a:pt x="24" y="27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21" y="36"/>
                  </a:lnTo>
                  <a:lnTo>
                    <a:pt x="15" y="36"/>
                  </a:lnTo>
                  <a:lnTo>
                    <a:pt x="15" y="42"/>
                  </a:lnTo>
                  <a:lnTo>
                    <a:pt x="27" y="42"/>
                  </a:lnTo>
                  <a:lnTo>
                    <a:pt x="27" y="45"/>
                  </a:lnTo>
                  <a:lnTo>
                    <a:pt x="15" y="45"/>
                  </a:lnTo>
                  <a:lnTo>
                    <a:pt x="15" y="51"/>
                  </a:lnTo>
                  <a:lnTo>
                    <a:pt x="27" y="51"/>
                  </a:lnTo>
                  <a:lnTo>
                    <a:pt x="27" y="60"/>
                  </a:lnTo>
                  <a:lnTo>
                    <a:pt x="33" y="60"/>
                  </a:lnTo>
                  <a:lnTo>
                    <a:pt x="33" y="51"/>
                  </a:lnTo>
                  <a:lnTo>
                    <a:pt x="45" y="51"/>
                  </a:lnTo>
                  <a:lnTo>
                    <a:pt x="45" y="45"/>
                  </a:lnTo>
                  <a:lnTo>
                    <a:pt x="33" y="45"/>
                  </a:lnTo>
                  <a:lnTo>
                    <a:pt x="33" y="42"/>
                  </a:lnTo>
                  <a:lnTo>
                    <a:pt x="45" y="42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39" y="27"/>
                  </a:lnTo>
                  <a:lnTo>
                    <a:pt x="48" y="27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5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7" y="21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63" y="15"/>
                  </a:lnTo>
                  <a:lnTo>
                    <a:pt x="63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27" y="6"/>
                  </a:lnTo>
                  <a:lnTo>
                    <a:pt x="0" y="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7" y="15"/>
                  </a:lnTo>
                  <a:lnTo>
                    <a:pt x="27" y="15"/>
                  </a:lnTo>
                  <a:close/>
                  <a:moveTo>
                    <a:pt x="30" y="33"/>
                  </a:moveTo>
                  <a:lnTo>
                    <a:pt x="30" y="33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3" name="Freeform 103"/>
            <p:cNvSpPr>
              <a:spLocks/>
            </p:cNvSpPr>
            <p:nvPr/>
          </p:nvSpPr>
          <p:spPr bwMode="auto">
            <a:xfrm>
              <a:off x="3973" y="2629"/>
              <a:ext cx="63" cy="66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9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57"/>
                </a:cxn>
                <a:cxn ang="0">
                  <a:pos x="54" y="57"/>
                </a:cxn>
                <a:cxn ang="0">
                  <a:pos x="54" y="54"/>
                </a:cxn>
                <a:cxn ang="0">
                  <a:pos x="54" y="27"/>
                </a:cxn>
                <a:cxn ang="0">
                  <a:pos x="36" y="27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9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4" name="Freeform 104"/>
            <p:cNvSpPr>
              <a:spLocks noEditPoints="1"/>
            </p:cNvSpPr>
            <p:nvPr/>
          </p:nvSpPr>
          <p:spPr bwMode="auto">
            <a:xfrm>
              <a:off x="3961" y="3124"/>
              <a:ext cx="63" cy="6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4" y="0"/>
                </a:cxn>
                <a:cxn ang="0">
                  <a:pos x="24" y="3"/>
                </a:cxn>
                <a:cxn ang="0">
                  <a:pos x="0" y="6"/>
                </a:cxn>
                <a:cxn ang="0">
                  <a:pos x="39" y="12"/>
                </a:cxn>
                <a:cxn ang="0">
                  <a:pos x="36" y="21"/>
                </a:cxn>
                <a:cxn ang="0">
                  <a:pos x="27" y="21"/>
                </a:cxn>
                <a:cxn ang="0">
                  <a:pos x="24" y="15"/>
                </a:cxn>
                <a:cxn ang="0">
                  <a:pos x="15" y="15"/>
                </a:cxn>
                <a:cxn ang="0">
                  <a:pos x="18" y="18"/>
                </a:cxn>
                <a:cxn ang="0">
                  <a:pos x="3" y="21"/>
                </a:cxn>
                <a:cxn ang="0">
                  <a:pos x="12" y="66"/>
                </a:cxn>
                <a:cxn ang="0">
                  <a:pos x="12" y="36"/>
                </a:cxn>
                <a:cxn ang="0">
                  <a:pos x="18" y="39"/>
                </a:cxn>
                <a:cxn ang="0">
                  <a:pos x="27" y="57"/>
                </a:cxn>
                <a:cxn ang="0">
                  <a:pos x="33" y="54"/>
                </a:cxn>
                <a:cxn ang="0">
                  <a:pos x="42" y="57"/>
                </a:cxn>
                <a:cxn ang="0">
                  <a:pos x="42" y="39"/>
                </a:cxn>
                <a:cxn ang="0">
                  <a:pos x="45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42" y="60"/>
                </a:cxn>
                <a:cxn ang="0">
                  <a:pos x="45" y="66"/>
                </a:cxn>
                <a:cxn ang="0">
                  <a:pos x="57" y="63"/>
                </a:cxn>
                <a:cxn ang="0">
                  <a:pos x="57" y="21"/>
                </a:cxn>
                <a:cxn ang="0">
                  <a:pos x="45" y="21"/>
                </a:cxn>
                <a:cxn ang="0">
                  <a:pos x="48" y="15"/>
                </a:cxn>
                <a:cxn ang="0">
                  <a:pos x="48" y="15"/>
                </a:cxn>
                <a:cxn ang="0">
                  <a:pos x="63" y="12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12" y="27"/>
                </a:cxn>
                <a:cxn ang="0">
                  <a:pos x="24" y="27"/>
                </a:cxn>
                <a:cxn ang="0">
                  <a:pos x="12" y="36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9" y="36"/>
                </a:cxn>
                <a:cxn ang="0">
                  <a:pos x="24" y="36"/>
                </a:cxn>
                <a:cxn ang="0">
                  <a:pos x="27" y="33"/>
                </a:cxn>
                <a:cxn ang="0">
                  <a:pos x="24" y="27"/>
                </a:cxn>
                <a:cxn ang="0">
                  <a:pos x="36" y="27"/>
                </a:cxn>
                <a:cxn ang="0">
                  <a:pos x="33" y="33"/>
                </a:cxn>
                <a:cxn ang="0">
                  <a:pos x="48" y="33"/>
                </a:cxn>
                <a:cxn ang="0">
                  <a:pos x="39" y="27"/>
                </a:cxn>
                <a:cxn ang="0">
                  <a:pos x="48" y="33"/>
                </a:cxn>
                <a:cxn ang="0">
                  <a:pos x="27" y="42"/>
                </a:cxn>
                <a:cxn ang="0">
                  <a:pos x="33" y="48"/>
                </a:cxn>
                <a:cxn ang="0">
                  <a:pos x="27" y="42"/>
                </a:cxn>
              </a:cxnLst>
              <a:rect l="0" t="0" r="r" b="b"/>
              <a:pathLst>
                <a:path w="63" h="66">
                  <a:moveTo>
                    <a:pt x="36" y="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1"/>
                  </a:lnTo>
                  <a:lnTo>
                    <a:pt x="3" y="21"/>
                  </a:lnTo>
                  <a:lnTo>
                    <a:pt x="3" y="66"/>
                  </a:lnTo>
                  <a:lnTo>
                    <a:pt x="12" y="6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18" y="57"/>
                  </a:lnTo>
                  <a:lnTo>
                    <a:pt x="27" y="57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42" y="57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8" y="39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54" y="66"/>
                  </a:lnTo>
                  <a:lnTo>
                    <a:pt x="57" y="63"/>
                  </a:lnTo>
                  <a:lnTo>
                    <a:pt x="57" y="60"/>
                  </a:lnTo>
                  <a:lnTo>
                    <a:pt x="57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5" y="12"/>
                  </a:lnTo>
                  <a:lnTo>
                    <a:pt x="63" y="12"/>
                  </a:lnTo>
                  <a:lnTo>
                    <a:pt x="63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  <a:moveTo>
                    <a:pt x="12" y="36"/>
                  </a:moveTo>
                  <a:lnTo>
                    <a:pt x="12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33" y="33"/>
                  </a:move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9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0" y="33"/>
                  </a:lnTo>
                  <a:lnTo>
                    <a:pt x="24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close/>
                  <a:moveTo>
                    <a:pt x="48" y="33"/>
                  </a:moveTo>
                  <a:lnTo>
                    <a:pt x="48" y="33"/>
                  </a:lnTo>
                  <a:lnTo>
                    <a:pt x="39" y="27"/>
                  </a:lnTo>
                  <a:lnTo>
                    <a:pt x="48" y="27"/>
                  </a:lnTo>
                  <a:lnTo>
                    <a:pt x="48" y="33"/>
                  </a:lnTo>
                  <a:lnTo>
                    <a:pt x="48" y="33"/>
                  </a:lnTo>
                  <a:close/>
                  <a:moveTo>
                    <a:pt x="27" y="42"/>
                  </a:moveTo>
                  <a:lnTo>
                    <a:pt x="33" y="42"/>
                  </a:lnTo>
                  <a:lnTo>
                    <a:pt x="33" y="48"/>
                  </a:lnTo>
                  <a:lnTo>
                    <a:pt x="27" y="48"/>
                  </a:lnTo>
                  <a:lnTo>
                    <a:pt x="27" y="42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5" name="Freeform 105"/>
            <p:cNvSpPr>
              <a:spLocks noEditPoints="1"/>
            </p:cNvSpPr>
            <p:nvPr/>
          </p:nvSpPr>
          <p:spPr bwMode="auto">
            <a:xfrm>
              <a:off x="4030" y="3124"/>
              <a:ext cx="66" cy="66"/>
            </a:xfrm>
            <a:custGeom>
              <a:avLst/>
              <a:gdLst/>
              <a:ahLst/>
              <a:cxnLst>
                <a:cxn ang="0">
                  <a:pos x="39" y="6"/>
                </a:cxn>
                <a:cxn ang="0">
                  <a:pos x="42" y="3"/>
                </a:cxn>
                <a:cxn ang="0">
                  <a:pos x="30" y="0"/>
                </a:cxn>
                <a:cxn ang="0">
                  <a:pos x="18" y="24"/>
                </a:cxn>
                <a:cxn ang="0">
                  <a:pos x="27" y="27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6" y="27"/>
                </a:cxn>
                <a:cxn ang="0">
                  <a:pos x="27" y="33"/>
                </a:cxn>
                <a:cxn ang="0">
                  <a:pos x="18" y="36"/>
                </a:cxn>
                <a:cxn ang="0">
                  <a:pos x="24" y="42"/>
                </a:cxn>
                <a:cxn ang="0">
                  <a:pos x="33" y="66"/>
                </a:cxn>
                <a:cxn ang="0">
                  <a:pos x="48" y="63"/>
                </a:cxn>
                <a:cxn ang="0">
                  <a:pos x="57" y="66"/>
                </a:cxn>
                <a:cxn ang="0">
                  <a:pos x="63" y="45"/>
                </a:cxn>
                <a:cxn ang="0">
                  <a:pos x="66" y="33"/>
                </a:cxn>
                <a:cxn ang="0">
                  <a:pos x="57" y="30"/>
                </a:cxn>
                <a:cxn ang="0">
                  <a:pos x="51" y="27"/>
                </a:cxn>
                <a:cxn ang="0">
                  <a:pos x="60" y="9"/>
                </a:cxn>
                <a:cxn ang="0">
                  <a:pos x="39" y="9"/>
                </a:cxn>
                <a:cxn ang="0">
                  <a:pos x="39" y="6"/>
                </a:cxn>
                <a:cxn ang="0">
                  <a:pos x="15" y="18"/>
                </a:cxn>
                <a:cxn ang="0">
                  <a:pos x="24" y="12"/>
                </a:cxn>
                <a:cxn ang="0">
                  <a:pos x="6" y="9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42" y="21"/>
                </a:cxn>
                <a:cxn ang="0">
                  <a:pos x="48" y="15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18" y="27"/>
                </a:cxn>
                <a:cxn ang="0">
                  <a:pos x="6" y="18"/>
                </a:cxn>
                <a:cxn ang="0">
                  <a:pos x="0" y="27"/>
                </a:cxn>
                <a:cxn ang="0">
                  <a:pos x="12" y="36"/>
                </a:cxn>
                <a:cxn ang="0">
                  <a:pos x="42" y="33"/>
                </a:cxn>
                <a:cxn ang="0">
                  <a:pos x="51" y="39"/>
                </a:cxn>
                <a:cxn ang="0">
                  <a:pos x="33" y="39"/>
                </a:cxn>
                <a:cxn ang="0">
                  <a:pos x="42" y="33"/>
                </a:cxn>
                <a:cxn ang="0">
                  <a:pos x="18" y="42"/>
                </a:cxn>
                <a:cxn ang="0">
                  <a:pos x="12" y="36"/>
                </a:cxn>
                <a:cxn ang="0">
                  <a:pos x="3" y="60"/>
                </a:cxn>
                <a:cxn ang="0">
                  <a:pos x="6" y="63"/>
                </a:cxn>
                <a:cxn ang="0">
                  <a:pos x="9" y="66"/>
                </a:cxn>
                <a:cxn ang="0">
                  <a:pos x="12" y="66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48" y="54"/>
                </a:cxn>
                <a:cxn ang="0">
                  <a:pos x="33" y="45"/>
                </a:cxn>
                <a:cxn ang="0">
                  <a:pos x="48" y="45"/>
                </a:cxn>
              </a:cxnLst>
              <a:rect l="0" t="0" r="r" b="b"/>
              <a:pathLst>
                <a:path w="66" h="66">
                  <a:moveTo>
                    <a:pt x="39" y="6"/>
                  </a:moveTo>
                  <a:lnTo>
                    <a:pt x="39" y="6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27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1" y="45"/>
                  </a:lnTo>
                  <a:lnTo>
                    <a:pt x="24" y="42"/>
                  </a:lnTo>
                  <a:lnTo>
                    <a:pt x="24" y="66"/>
                  </a:lnTo>
                  <a:lnTo>
                    <a:pt x="33" y="66"/>
                  </a:lnTo>
                  <a:lnTo>
                    <a:pt x="33" y="63"/>
                  </a:lnTo>
                  <a:lnTo>
                    <a:pt x="48" y="63"/>
                  </a:lnTo>
                  <a:lnTo>
                    <a:pt x="48" y="66"/>
                  </a:lnTo>
                  <a:lnTo>
                    <a:pt x="57" y="66"/>
                  </a:lnTo>
                  <a:lnTo>
                    <a:pt x="57" y="42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57" y="30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4" y="18"/>
                  </a:lnTo>
                  <a:lnTo>
                    <a:pt x="6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close/>
                  <a:moveTo>
                    <a:pt x="15" y="18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12" y="3"/>
                  </a:lnTo>
                  <a:lnTo>
                    <a:pt x="6" y="9"/>
                  </a:lnTo>
                  <a:lnTo>
                    <a:pt x="6" y="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42" y="21"/>
                  </a:moveTo>
                  <a:lnTo>
                    <a:pt x="42" y="21"/>
                  </a:lnTo>
                  <a:lnTo>
                    <a:pt x="36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close/>
                  <a:moveTo>
                    <a:pt x="12" y="36"/>
                  </a:moveTo>
                  <a:lnTo>
                    <a:pt x="18" y="27"/>
                  </a:lnTo>
                  <a:lnTo>
                    <a:pt x="18" y="27"/>
                  </a:lnTo>
                  <a:lnTo>
                    <a:pt x="6" y="1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42" y="33"/>
                  </a:moveTo>
                  <a:lnTo>
                    <a:pt x="42" y="33"/>
                  </a:lnTo>
                  <a:lnTo>
                    <a:pt x="51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close/>
                  <a:moveTo>
                    <a:pt x="18" y="42"/>
                  </a:moveTo>
                  <a:lnTo>
                    <a:pt x="18" y="4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close/>
                  <a:moveTo>
                    <a:pt x="48" y="45"/>
                  </a:moveTo>
                  <a:lnTo>
                    <a:pt x="48" y="54"/>
                  </a:lnTo>
                  <a:lnTo>
                    <a:pt x="33" y="54"/>
                  </a:lnTo>
                  <a:lnTo>
                    <a:pt x="33" y="45"/>
                  </a:lnTo>
                  <a:lnTo>
                    <a:pt x="48" y="45"/>
                  </a:lnTo>
                  <a:lnTo>
                    <a:pt x="48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6" name="Freeform 106"/>
            <p:cNvSpPr>
              <a:spLocks/>
            </p:cNvSpPr>
            <p:nvPr/>
          </p:nvSpPr>
          <p:spPr bwMode="auto">
            <a:xfrm>
              <a:off x="4105" y="3124"/>
              <a:ext cx="64" cy="66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36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21"/>
                </a:cxn>
                <a:cxn ang="0">
                  <a:pos x="27" y="21"/>
                </a:cxn>
                <a:cxn ang="0">
                  <a:pos x="27" y="27"/>
                </a:cxn>
                <a:cxn ang="0">
                  <a:pos x="6" y="27"/>
                </a:cxn>
                <a:cxn ang="0">
                  <a:pos x="6" y="60"/>
                </a:cxn>
                <a:cxn ang="0">
                  <a:pos x="18" y="60"/>
                </a:cxn>
                <a:cxn ang="0">
                  <a:pos x="18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6"/>
                </a:cxn>
                <a:cxn ang="0">
                  <a:pos x="45" y="36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39" y="60"/>
                </a:cxn>
                <a:cxn ang="0">
                  <a:pos x="39" y="60"/>
                </a:cxn>
                <a:cxn ang="0">
                  <a:pos x="51" y="60"/>
                </a:cxn>
                <a:cxn ang="0">
                  <a:pos x="54" y="57"/>
                </a:cxn>
                <a:cxn ang="0">
                  <a:pos x="54" y="54"/>
                </a:cxn>
                <a:cxn ang="0">
                  <a:pos x="54" y="27"/>
                </a:cxn>
                <a:cxn ang="0">
                  <a:pos x="36" y="27"/>
                </a:cxn>
                <a:cxn ang="0">
                  <a:pos x="36" y="21"/>
                </a:cxn>
                <a:cxn ang="0">
                  <a:pos x="64" y="21"/>
                </a:cxn>
                <a:cxn ang="0">
                  <a:pos x="64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6" y="9"/>
                </a:cxn>
              </a:cxnLst>
              <a:rect l="0" t="0" r="r" b="b"/>
              <a:pathLst>
                <a:path w="64" h="66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6" y="27"/>
                  </a:lnTo>
                  <a:lnTo>
                    <a:pt x="6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5" y="36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51" y="60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64" y="21"/>
                  </a:lnTo>
                  <a:lnTo>
                    <a:pt x="64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7" name="Freeform 107"/>
            <p:cNvSpPr>
              <a:spLocks noEditPoints="1"/>
            </p:cNvSpPr>
            <p:nvPr/>
          </p:nvSpPr>
          <p:spPr bwMode="auto">
            <a:xfrm>
              <a:off x="3817" y="571"/>
              <a:ext cx="69" cy="69"/>
            </a:xfrm>
            <a:custGeom>
              <a:avLst/>
              <a:gdLst/>
              <a:ahLst/>
              <a:cxnLst>
                <a:cxn ang="0">
                  <a:pos x="69" y="21"/>
                </a:cxn>
                <a:cxn ang="0">
                  <a:pos x="48" y="6"/>
                </a:cxn>
                <a:cxn ang="0">
                  <a:pos x="48" y="3"/>
                </a:cxn>
                <a:cxn ang="0">
                  <a:pos x="33" y="12"/>
                </a:cxn>
                <a:cxn ang="0">
                  <a:pos x="18" y="15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5" y="3"/>
                </a:cxn>
                <a:cxn ang="0">
                  <a:pos x="3" y="15"/>
                </a:cxn>
                <a:cxn ang="0">
                  <a:pos x="9" y="24"/>
                </a:cxn>
                <a:cxn ang="0">
                  <a:pos x="0" y="45"/>
                </a:cxn>
                <a:cxn ang="0">
                  <a:pos x="9" y="45"/>
                </a:cxn>
                <a:cxn ang="0">
                  <a:pos x="18" y="39"/>
                </a:cxn>
                <a:cxn ang="0">
                  <a:pos x="21" y="45"/>
                </a:cxn>
                <a:cxn ang="0">
                  <a:pos x="30" y="66"/>
                </a:cxn>
                <a:cxn ang="0">
                  <a:pos x="36" y="57"/>
                </a:cxn>
                <a:cxn ang="0">
                  <a:pos x="33" y="60"/>
                </a:cxn>
                <a:cxn ang="0">
                  <a:pos x="36" y="66"/>
                </a:cxn>
                <a:cxn ang="0">
                  <a:pos x="45" y="27"/>
                </a:cxn>
                <a:cxn ang="0">
                  <a:pos x="33" y="24"/>
                </a:cxn>
                <a:cxn ang="0">
                  <a:pos x="54" y="27"/>
                </a:cxn>
                <a:cxn ang="0">
                  <a:pos x="54" y="60"/>
                </a:cxn>
                <a:cxn ang="0">
                  <a:pos x="51" y="69"/>
                </a:cxn>
                <a:cxn ang="0">
                  <a:pos x="63" y="63"/>
                </a:cxn>
                <a:cxn ang="0">
                  <a:pos x="63" y="30"/>
                </a:cxn>
                <a:cxn ang="0">
                  <a:pos x="69" y="24"/>
                </a:cxn>
                <a:cxn ang="0">
                  <a:pos x="42" y="12"/>
                </a:cxn>
                <a:cxn ang="0">
                  <a:pos x="45" y="15"/>
                </a:cxn>
                <a:cxn ang="0">
                  <a:pos x="39" y="18"/>
                </a:cxn>
                <a:cxn ang="0">
                  <a:pos x="42" y="12"/>
                </a:cxn>
                <a:cxn ang="0">
                  <a:pos x="18" y="27"/>
                </a:cxn>
                <a:cxn ang="0">
                  <a:pos x="24" y="30"/>
                </a:cxn>
                <a:cxn ang="0">
                  <a:pos x="21" y="33"/>
                </a:cxn>
                <a:cxn ang="0">
                  <a:pos x="18" y="33"/>
                </a:cxn>
                <a:cxn ang="0">
                  <a:pos x="21" y="24"/>
                </a:cxn>
                <a:cxn ang="0">
                  <a:pos x="18" y="27"/>
                </a:cxn>
                <a:cxn ang="0">
                  <a:pos x="54" y="57"/>
                </a:cxn>
                <a:cxn ang="0">
                  <a:pos x="54" y="33"/>
                </a:cxn>
                <a:cxn ang="0">
                  <a:pos x="54" y="30"/>
                </a:cxn>
                <a:cxn ang="0">
                  <a:pos x="45" y="57"/>
                </a:cxn>
                <a:cxn ang="0">
                  <a:pos x="36" y="33"/>
                </a:cxn>
                <a:cxn ang="0">
                  <a:pos x="30" y="33"/>
                </a:cxn>
                <a:cxn ang="0">
                  <a:pos x="36" y="48"/>
                </a:cxn>
                <a:cxn ang="0">
                  <a:pos x="36" y="45"/>
                </a:cxn>
              </a:cxnLst>
              <a:rect l="0" t="0" r="r" b="b"/>
              <a:pathLst>
                <a:path w="69" h="69">
                  <a:moveTo>
                    <a:pt x="69" y="24"/>
                  </a:moveTo>
                  <a:lnTo>
                    <a:pt x="69" y="24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57" y="1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3" y="12"/>
                  </a:lnTo>
                  <a:lnTo>
                    <a:pt x="24" y="21"/>
                  </a:lnTo>
                  <a:lnTo>
                    <a:pt x="24" y="15"/>
                  </a:lnTo>
                  <a:lnTo>
                    <a:pt x="18" y="1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9" y="3"/>
                  </a:lnTo>
                  <a:lnTo>
                    <a:pt x="9" y="15"/>
                  </a:lnTo>
                  <a:lnTo>
                    <a:pt x="3" y="15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3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9" y="45"/>
                  </a:lnTo>
                  <a:lnTo>
                    <a:pt x="9" y="66"/>
                  </a:lnTo>
                  <a:lnTo>
                    <a:pt x="18" y="66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42" y="66"/>
                  </a:lnTo>
                  <a:lnTo>
                    <a:pt x="45" y="63"/>
                  </a:lnTo>
                  <a:lnTo>
                    <a:pt x="45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3" y="24"/>
                  </a:lnTo>
                  <a:lnTo>
                    <a:pt x="54" y="24"/>
                  </a:lnTo>
                  <a:lnTo>
                    <a:pt x="57" y="27"/>
                  </a:lnTo>
                  <a:lnTo>
                    <a:pt x="54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60" y="66"/>
                  </a:lnTo>
                  <a:lnTo>
                    <a:pt x="63" y="63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4"/>
                  </a:lnTo>
                  <a:close/>
                  <a:moveTo>
                    <a:pt x="42" y="12"/>
                  </a:move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8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close/>
                  <a:moveTo>
                    <a:pt x="18" y="27"/>
                  </a:moveTo>
                  <a:lnTo>
                    <a:pt x="18" y="27"/>
                  </a:lnTo>
                  <a:lnTo>
                    <a:pt x="18" y="2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0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close/>
                  <a:moveTo>
                    <a:pt x="54" y="57"/>
                  </a:moveTo>
                  <a:lnTo>
                    <a:pt x="54" y="36"/>
                  </a:lnTo>
                  <a:lnTo>
                    <a:pt x="54" y="36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45" y="30"/>
                  </a:lnTo>
                  <a:lnTo>
                    <a:pt x="45" y="57"/>
                  </a:lnTo>
                  <a:lnTo>
                    <a:pt x="54" y="57"/>
                  </a:lnTo>
                  <a:lnTo>
                    <a:pt x="54" y="57"/>
                  </a:lnTo>
                  <a:close/>
                  <a:moveTo>
                    <a:pt x="36" y="33"/>
                  </a:moveTo>
                  <a:lnTo>
                    <a:pt x="36" y="39"/>
                  </a:lnTo>
                  <a:lnTo>
                    <a:pt x="30" y="39"/>
                  </a:lnTo>
                  <a:lnTo>
                    <a:pt x="30" y="33"/>
                  </a:lnTo>
                  <a:lnTo>
                    <a:pt x="36" y="33"/>
                  </a:lnTo>
                  <a:lnTo>
                    <a:pt x="36" y="33"/>
                  </a:lnTo>
                  <a:close/>
                  <a:moveTo>
                    <a:pt x="36" y="48"/>
                  </a:moveTo>
                  <a:lnTo>
                    <a:pt x="30" y="48"/>
                  </a:lnTo>
                  <a:lnTo>
                    <a:pt x="30" y="45"/>
                  </a:lnTo>
                  <a:lnTo>
                    <a:pt x="36" y="45"/>
                  </a:lnTo>
                  <a:lnTo>
                    <a:pt x="36" y="48"/>
                  </a:lnTo>
                  <a:lnTo>
                    <a:pt x="36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8" name="Freeform 108"/>
            <p:cNvSpPr>
              <a:spLocks noEditPoints="1"/>
            </p:cNvSpPr>
            <p:nvPr/>
          </p:nvSpPr>
          <p:spPr bwMode="auto">
            <a:xfrm>
              <a:off x="3889" y="574"/>
              <a:ext cx="69" cy="66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9" y="33"/>
                </a:cxn>
                <a:cxn ang="0">
                  <a:pos x="0" y="45"/>
                </a:cxn>
                <a:cxn ang="0">
                  <a:pos x="6" y="51"/>
                </a:cxn>
                <a:cxn ang="0">
                  <a:pos x="15" y="63"/>
                </a:cxn>
                <a:cxn ang="0">
                  <a:pos x="24" y="33"/>
                </a:cxn>
                <a:cxn ang="0">
                  <a:pos x="27" y="39"/>
                </a:cxn>
                <a:cxn ang="0">
                  <a:pos x="33" y="33"/>
                </a:cxn>
                <a:cxn ang="0">
                  <a:pos x="27" y="24"/>
                </a:cxn>
                <a:cxn ang="0">
                  <a:pos x="24" y="21"/>
                </a:cxn>
                <a:cxn ang="0">
                  <a:pos x="33" y="15"/>
                </a:cxn>
                <a:cxn ang="0">
                  <a:pos x="24" y="6"/>
                </a:cxn>
                <a:cxn ang="0">
                  <a:pos x="24" y="3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5" y="15"/>
                </a:cxn>
                <a:cxn ang="0">
                  <a:pos x="3" y="21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30" y="54"/>
                </a:cxn>
                <a:cxn ang="0">
                  <a:pos x="42" y="39"/>
                </a:cxn>
                <a:cxn ang="0">
                  <a:pos x="51" y="66"/>
                </a:cxn>
                <a:cxn ang="0">
                  <a:pos x="51" y="39"/>
                </a:cxn>
                <a:cxn ang="0">
                  <a:pos x="63" y="54"/>
                </a:cxn>
                <a:cxn ang="0">
                  <a:pos x="69" y="45"/>
                </a:cxn>
                <a:cxn ang="0">
                  <a:pos x="54" y="21"/>
                </a:cxn>
                <a:cxn ang="0">
                  <a:pos x="66" y="15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1" y="0"/>
                </a:cxn>
                <a:cxn ang="0">
                  <a:pos x="45" y="0"/>
                </a:cxn>
                <a:cxn ang="0">
                  <a:pos x="42" y="15"/>
                </a:cxn>
                <a:cxn ang="0">
                  <a:pos x="33" y="21"/>
                </a:cxn>
                <a:cxn ang="0">
                  <a:pos x="42" y="21"/>
                </a:cxn>
                <a:cxn ang="0">
                  <a:pos x="36" y="36"/>
                </a:cxn>
                <a:cxn ang="0">
                  <a:pos x="24" y="48"/>
                </a:cxn>
              </a:cxnLst>
              <a:rect l="0" t="0" r="r" b="b"/>
              <a:pathLst>
                <a:path w="69" h="66">
                  <a:moveTo>
                    <a:pt x="3" y="21"/>
                  </a:moveTo>
                  <a:lnTo>
                    <a:pt x="12" y="21"/>
                  </a:lnTo>
                  <a:lnTo>
                    <a:pt x="12" y="21"/>
                  </a:lnTo>
                  <a:lnTo>
                    <a:pt x="9" y="3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15" y="36"/>
                  </a:lnTo>
                  <a:lnTo>
                    <a:pt x="15" y="63"/>
                  </a:lnTo>
                  <a:lnTo>
                    <a:pt x="24" y="6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7" y="3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21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24" y="1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3" y="15"/>
                  </a:lnTo>
                  <a:lnTo>
                    <a:pt x="3" y="21"/>
                  </a:lnTo>
                  <a:lnTo>
                    <a:pt x="3" y="21"/>
                  </a:lnTo>
                  <a:close/>
                  <a:moveTo>
                    <a:pt x="24" y="48"/>
                  </a:moveTo>
                  <a:lnTo>
                    <a:pt x="24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9" y="45"/>
                  </a:lnTo>
                  <a:lnTo>
                    <a:pt x="42" y="39"/>
                  </a:lnTo>
                  <a:lnTo>
                    <a:pt x="42" y="66"/>
                  </a:lnTo>
                  <a:lnTo>
                    <a:pt x="51" y="66"/>
                  </a:lnTo>
                  <a:lnTo>
                    <a:pt x="51" y="39"/>
                  </a:lnTo>
                  <a:lnTo>
                    <a:pt x="51" y="39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57" y="36"/>
                  </a:lnTo>
                  <a:lnTo>
                    <a:pt x="54" y="21"/>
                  </a:lnTo>
                  <a:lnTo>
                    <a:pt x="66" y="21"/>
                  </a:lnTo>
                  <a:lnTo>
                    <a:pt x="66" y="15"/>
                  </a:lnTo>
                  <a:lnTo>
                    <a:pt x="51" y="15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15"/>
                  </a:lnTo>
                  <a:lnTo>
                    <a:pt x="33" y="15"/>
                  </a:lnTo>
                  <a:lnTo>
                    <a:pt x="33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6" y="36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89" name="Freeform 109"/>
            <p:cNvSpPr>
              <a:spLocks/>
            </p:cNvSpPr>
            <p:nvPr/>
          </p:nvSpPr>
          <p:spPr bwMode="auto">
            <a:xfrm>
              <a:off x="3964" y="574"/>
              <a:ext cx="63" cy="63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3"/>
                </a:cxn>
                <a:cxn ang="0">
                  <a:pos x="36" y="63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57"/>
                </a:cxn>
                <a:cxn ang="0">
                  <a:pos x="54" y="54"/>
                </a:cxn>
                <a:cxn ang="0">
                  <a:pos x="57" y="51"/>
                </a:cxn>
                <a:cxn ang="0">
                  <a:pos x="57" y="27"/>
                </a:cxn>
                <a:cxn ang="0">
                  <a:pos x="36" y="27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9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3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3"/>
                  </a:lnTo>
                  <a:lnTo>
                    <a:pt x="36" y="63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4"/>
                  </a:lnTo>
                  <a:lnTo>
                    <a:pt x="57" y="51"/>
                  </a:lnTo>
                  <a:lnTo>
                    <a:pt x="57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0" name="Freeform 110"/>
            <p:cNvSpPr>
              <a:spLocks noEditPoints="1"/>
            </p:cNvSpPr>
            <p:nvPr/>
          </p:nvSpPr>
          <p:spPr bwMode="auto">
            <a:xfrm>
              <a:off x="3682" y="1529"/>
              <a:ext cx="66" cy="66"/>
            </a:xfrm>
            <a:custGeom>
              <a:avLst/>
              <a:gdLst/>
              <a:ahLst/>
              <a:cxnLst>
                <a:cxn ang="0">
                  <a:pos x="63" y="9"/>
                </a:cxn>
                <a:cxn ang="0">
                  <a:pos x="57" y="0"/>
                </a:cxn>
                <a:cxn ang="0">
                  <a:pos x="27" y="6"/>
                </a:cxn>
                <a:cxn ang="0">
                  <a:pos x="27" y="15"/>
                </a:cxn>
                <a:cxn ang="0">
                  <a:pos x="33" y="15"/>
                </a:cxn>
                <a:cxn ang="0">
                  <a:pos x="42" y="12"/>
                </a:cxn>
                <a:cxn ang="0">
                  <a:pos x="36" y="42"/>
                </a:cxn>
                <a:cxn ang="0">
                  <a:pos x="36" y="27"/>
                </a:cxn>
                <a:cxn ang="0">
                  <a:pos x="36" y="21"/>
                </a:cxn>
                <a:cxn ang="0">
                  <a:pos x="36" y="21"/>
                </a:cxn>
                <a:cxn ang="0">
                  <a:pos x="36" y="18"/>
                </a:cxn>
                <a:cxn ang="0">
                  <a:pos x="27" y="51"/>
                </a:cxn>
                <a:cxn ang="0">
                  <a:pos x="63" y="42"/>
                </a:cxn>
                <a:cxn ang="0">
                  <a:pos x="51" y="30"/>
                </a:cxn>
                <a:cxn ang="0">
                  <a:pos x="60" y="24"/>
                </a:cxn>
                <a:cxn ang="0">
                  <a:pos x="51" y="12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9" y="21"/>
                </a:cxn>
                <a:cxn ang="0">
                  <a:pos x="3" y="24"/>
                </a:cxn>
                <a:cxn ang="0">
                  <a:pos x="15" y="33"/>
                </a:cxn>
                <a:cxn ang="0">
                  <a:pos x="15" y="45"/>
                </a:cxn>
                <a:cxn ang="0">
                  <a:pos x="9" y="36"/>
                </a:cxn>
                <a:cxn ang="0">
                  <a:pos x="3" y="36"/>
                </a:cxn>
                <a:cxn ang="0">
                  <a:pos x="9" y="51"/>
                </a:cxn>
                <a:cxn ang="0">
                  <a:pos x="0" y="60"/>
                </a:cxn>
                <a:cxn ang="0">
                  <a:pos x="6" y="66"/>
                </a:cxn>
                <a:cxn ang="0">
                  <a:pos x="15" y="57"/>
                </a:cxn>
                <a:cxn ang="0">
                  <a:pos x="21" y="63"/>
                </a:cxn>
                <a:cxn ang="0">
                  <a:pos x="30" y="66"/>
                </a:cxn>
                <a:cxn ang="0">
                  <a:pos x="42" y="66"/>
                </a:cxn>
                <a:cxn ang="0">
                  <a:pos x="63" y="66"/>
                </a:cxn>
                <a:cxn ang="0">
                  <a:pos x="66" y="54"/>
                </a:cxn>
                <a:cxn ang="0">
                  <a:pos x="39" y="57"/>
                </a:cxn>
                <a:cxn ang="0">
                  <a:pos x="39" y="57"/>
                </a:cxn>
                <a:cxn ang="0">
                  <a:pos x="27" y="54"/>
                </a:cxn>
                <a:cxn ang="0">
                  <a:pos x="21" y="51"/>
                </a:cxn>
                <a:cxn ang="0">
                  <a:pos x="24" y="24"/>
                </a:cxn>
                <a:cxn ang="0">
                  <a:pos x="15" y="24"/>
                </a:cxn>
                <a:cxn ang="0">
                  <a:pos x="3" y="6"/>
                </a:cxn>
                <a:cxn ang="0">
                  <a:pos x="12" y="15"/>
                </a:cxn>
                <a:cxn ang="0">
                  <a:pos x="9" y="21"/>
                </a:cxn>
                <a:cxn ang="0">
                  <a:pos x="9" y="21"/>
                </a:cxn>
              </a:cxnLst>
              <a:rect l="0" t="0" r="r" b="b"/>
              <a:pathLst>
                <a:path w="66" h="66">
                  <a:moveTo>
                    <a:pt x="63" y="9"/>
                  </a:moveTo>
                  <a:lnTo>
                    <a:pt x="63" y="9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42" y="12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27" y="18"/>
                  </a:lnTo>
                  <a:lnTo>
                    <a:pt x="27" y="51"/>
                  </a:lnTo>
                  <a:lnTo>
                    <a:pt x="63" y="51"/>
                  </a:lnTo>
                  <a:lnTo>
                    <a:pt x="63" y="42"/>
                  </a:lnTo>
                  <a:lnTo>
                    <a:pt x="51" y="42"/>
                  </a:lnTo>
                  <a:lnTo>
                    <a:pt x="51" y="30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1" y="24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close/>
                  <a:moveTo>
                    <a:pt x="9" y="21"/>
                  </a:moveTo>
                  <a:lnTo>
                    <a:pt x="9" y="21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42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4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27" y="54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4" y="39"/>
                  </a:lnTo>
                  <a:lnTo>
                    <a:pt x="2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24" y="6"/>
                  </a:lnTo>
                  <a:lnTo>
                    <a:pt x="3" y="6"/>
                  </a:lnTo>
                  <a:lnTo>
                    <a:pt x="3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1" name="Freeform 111"/>
            <p:cNvSpPr>
              <a:spLocks noEditPoints="1"/>
            </p:cNvSpPr>
            <p:nvPr/>
          </p:nvSpPr>
          <p:spPr bwMode="auto">
            <a:xfrm>
              <a:off x="3757" y="1529"/>
              <a:ext cx="63" cy="6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8" y="18"/>
                </a:cxn>
                <a:cxn ang="0">
                  <a:pos x="60" y="24"/>
                </a:cxn>
                <a:cxn ang="0">
                  <a:pos x="36" y="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0" y="24"/>
                </a:cxn>
                <a:cxn ang="0">
                  <a:pos x="0" y="36"/>
                </a:cxn>
                <a:cxn ang="0">
                  <a:pos x="15" y="36"/>
                </a:cxn>
                <a:cxn ang="0">
                  <a:pos x="9" y="48"/>
                </a:cxn>
                <a:cxn ang="0">
                  <a:pos x="24" y="51"/>
                </a:cxn>
                <a:cxn ang="0">
                  <a:pos x="15" y="57"/>
                </a:cxn>
                <a:cxn ang="0">
                  <a:pos x="0" y="57"/>
                </a:cxn>
                <a:cxn ang="0">
                  <a:pos x="6" y="66"/>
                </a:cxn>
                <a:cxn ang="0">
                  <a:pos x="36" y="57"/>
                </a:cxn>
                <a:cxn ang="0">
                  <a:pos x="45" y="60"/>
                </a:cxn>
                <a:cxn ang="0">
                  <a:pos x="54" y="66"/>
                </a:cxn>
                <a:cxn ang="0">
                  <a:pos x="57" y="63"/>
                </a:cxn>
                <a:cxn ang="0">
                  <a:pos x="60" y="57"/>
                </a:cxn>
                <a:cxn ang="0">
                  <a:pos x="42" y="51"/>
                </a:cxn>
                <a:cxn ang="0">
                  <a:pos x="63" y="36"/>
                </a:cxn>
                <a:cxn ang="0">
                  <a:pos x="30" y="30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36" y="21"/>
                </a:cxn>
                <a:cxn ang="0">
                  <a:pos x="24" y="18"/>
                </a:cxn>
                <a:cxn ang="0">
                  <a:pos x="24" y="18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33" y="45"/>
                </a:cxn>
                <a:cxn ang="0">
                  <a:pos x="27" y="36"/>
                </a:cxn>
                <a:cxn ang="0">
                  <a:pos x="39" y="36"/>
                </a:cxn>
                <a:cxn ang="0">
                  <a:pos x="33" y="45"/>
                </a:cxn>
              </a:cxnLst>
              <a:rect l="0" t="0" r="r" b="b"/>
              <a:pathLst>
                <a:path w="63" h="66">
                  <a:moveTo>
                    <a:pt x="0" y="24"/>
                  </a:moveTo>
                  <a:lnTo>
                    <a:pt x="12" y="24"/>
                  </a:lnTo>
                  <a:lnTo>
                    <a:pt x="12" y="18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24"/>
                  </a:lnTo>
                  <a:lnTo>
                    <a:pt x="0" y="24"/>
                  </a:lnTo>
                  <a:close/>
                  <a:moveTo>
                    <a:pt x="0" y="36"/>
                  </a:moveTo>
                  <a:lnTo>
                    <a:pt x="15" y="36"/>
                  </a:lnTo>
                  <a:lnTo>
                    <a:pt x="15" y="36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1" y="63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45" y="60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8" y="36"/>
                  </a:lnTo>
                  <a:lnTo>
                    <a:pt x="63" y="36"/>
                  </a:lnTo>
                  <a:lnTo>
                    <a:pt x="63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close/>
                  <a:moveTo>
                    <a:pt x="33" y="45"/>
                  </a:moveTo>
                  <a:lnTo>
                    <a:pt x="33" y="45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2" name="Freeform 112"/>
            <p:cNvSpPr>
              <a:spLocks/>
            </p:cNvSpPr>
            <p:nvPr/>
          </p:nvSpPr>
          <p:spPr bwMode="auto">
            <a:xfrm>
              <a:off x="3829" y="1529"/>
              <a:ext cx="63" cy="66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36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21"/>
                </a:cxn>
                <a:cxn ang="0">
                  <a:pos x="27" y="21"/>
                </a:cxn>
                <a:cxn ang="0">
                  <a:pos x="27" y="27"/>
                </a:cxn>
                <a:cxn ang="0">
                  <a:pos x="6" y="27"/>
                </a:cxn>
                <a:cxn ang="0">
                  <a:pos x="6" y="60"/>
                </a:cxn>
                <a:cxn ang="0">
                  <a:pos x="15" y="60"/>
                </a:cxn>
                <a:cxn ang="0">
                  <a:pos x="15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6"/>
                </a:cxn>
                <a:cxn ang="0">
                  <a:pos x="45" y="36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2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39" y="60"/>
                </a:cxn>
                <a:cxn ang="0">
                  <a:pos x="39" y="60"/>
                </a:cxn>
                <a:cxn ang="0">
                  <a:pos x="51" y="60"/>
                </a:cxn>
                <a:cxn ang="0">
                  <a:pos x="54" y="57"/>
                </a:cxn>
                <a:cxn ang="0">
                  <a:pos x="54" y="54"/>
                </a:cxn>
                <a:cxn ang="0">
                  <a:pos x="54" y="27"/>
                </a:cxn>
                <a:cxn ang="0">
                  <a:pos x="36" y="27"/>
                </a:cxn>
                <a:cxn ang="0">
                  <a:pos x="36" y="21"/>
                </a:cxn>
                <a:cxn ang="0">
                  <a:pos x="63" y="21"/>
                </a:cxn>
                <a:cxn ang="0">
                  <a:pos x="63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6" y="9"/>
                </a:cxn>
              </a:cxnLst>
              <a:rect l="0" t="0" r="r" b="b"/>
              <a:pathLst>
                <a:path w="63" h="66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6" y="27"/>
                  </a:lnTo>
                  <a:lnTo>
                    <a:pt x="6" y="60"/>
                  </a:lnTo>
                  <a:lnTo>
                    <a:pt x="15" y="60"/>
                  </a:lnTo>
                  <a:lnTo>
                    <a:pt x="15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5" y="36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2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51" y="60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3" name="Freeform 113"/>
            <p:cNvSpPr>
              <a:spLocks noEditPoints="1"/>
            </p:cNvSpPr>
            <p:nvPr/>
          </p:nvSpPr>
          <p:spPr bwMode="auto">
            <a:xfrm>
              <a:off x="3520" y="2343"/>
              <a:ext cx="54" cy="63"/>
            </a:xfrm>
            <a:custGeom>
              <a:avLst/>
              <a:gdLst/>
              <a:ahLst/>
              <a:cxnLst>
                <a:cxn ang="0">
                  <a:pos x="45" y="54"/>
                </a:cxn>
                <a:cxn ang="0">
                  <a:pos x="45" y="54"/>
                </a:cxn>
                <a:cxn ang="0">
                  <a:pos x="42" y="54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9" y="63"/>
                </a:cxn>
                <a:cxn ang="0">
                  <a:pos x="39" y="63"/>
                </a:cxn>
                <a:cxn ang="0">
                  <a:pos x="51" y="60"/>
                </a:cxn>
                <a:cxn ang="0">
                  <a:pos x="54" y="60"/>
                </a:cxn>
                <a:cxn ang="0">
                  <a:pos x="54" y="57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63"/>
                </a:cxn>
                <a:cxn ang="0">
                  <a:pos x="9" y="63"/>
                </a:cxn>
                <a:cxn ang="0">
                  <a:pos x="9" y="9"/>
                </a:cxn>
                <a:cxn ang="0">
                  <a:pos x="45" y="9"/>
                </a:cxn>
                <a:cxn ang="0">
                  <a:pos x="45" y="54"/>
                </a:cxn>
                <a:cxn ang="0">
                  <a:pos x="45" y="54"/>
                </a:cxn>
                <a:cxn ang="0">
                  <a:pos x="9" y="15"/>
                </a:cxn>
                <a:cxn ang="0">
                  <a:pos x="9" y="21"/>
                </a:cxn>
                <a:cxn ang="0">
                  <a:pos x="42" y="21"/>
                </a:cxn>
                <a:cxn ang="0">
                  <a:pos x="42" y="15"/>
                </a:cxn>
                <a:cxn ang="0">
                  <a:pos x="9" y="15"/>
                </a:cxn>
                <a:cxn ang="0">
                  <a:pos x="9" y="15"/>
                </a:cxn>
                <a:cxn ang="0">
                  <a:pos x="21" y="51"/>
                </a:cxn>
                <a:cxn ang="0">
                  <a:pos x="21" y="48"/>
                </a:cxn>
                <a:cxn ang="0">
                  <a:pos x="30" y="48"/>
                </a:cxn>
                <a:cxn ang="0">
                  <a:pos x="30" y="51"/>
                </a:cxn>
                <a:cxn ang="0">
                  <a:pos x="39" y="51"/>
                </a:cxn>
                <a:cxn ang="0">
                  <a:pos x="39" y="27"/>
                </a:cxn>
                <a:cxn ang="0">
                  <a:pos x="12" y="27"/>
                </a:cxn>
                <a:cxn ang="0">
                  <a:pos x="12" y="51"/>
                </a:cxn>
                <a:cxn ang="0">
                  <a:pos x="21" y="51"/>
                </a:cxn>
                <a:cxn ang="0">
                  <a:pos x="21" y="51"/>
                </a:cxn>
                <a:cxn ang="0">
                  <a:pos x="30" y="33"/>
                </a:cxn>
                <a:cxn ang="0">
                  <a:pos x="30" y="42"/>
                </a:cxn>
                <a:cxn ang="0">
                  <a:pos x="21" y="42"/>
                </a:cxn>
                <a:cxn ang="0">
                  <a:pos x="21" y="33"/>
                </a:cxn>
                <a:cxn ang="0">
                  <a:pos x="30" y="33"/>
                </a:cxn>
                <a:cxn ang="0">
                  <a:pos x="30" y="33"/>
                </a:cxn>
              </a:cxnLst>
              <a:rect l="0" t="0" r="r" b="b"/>
              <a:pathLst>
                <a:path w="54" h="63">
                  <a:moveTo>
                    <a:pt x="45" y="54"/>
                  </a:moveTo>
                  <a:lnTo>
                    <a:pt x="45" y="54"/>
                  </a:lnTo>
                  <a:lnTo>
                    <a:pt x="42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54" y="57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" y="63"/>
                  </a:lnTo>
                  <a:lnTo>
                    <a:pt x="9" y="9"/>
                  </a:lnTo>
                  <a:lnTo>
                    <a:pt x="45" y="9"/>
                  </a:lnTo>
                  <a:lnTo>
                    <a:pt x="45" y="54"/>
                  </a:lnTo>
                  <a:lnTo>
                    <a:pt x="45" y="54"/>
                  </a:lnTo>
                  <a:close/>
                  <a:moveTo>
                    <a:pt x="9" y="15"/>
                  </a:moveTo>
                  <a:lnTo>
                    <a:pt x="9" y="21"/>
                  </a:lnTo>
                  <a:lnTo>
                    <a:pt x="42" y="21"/>
                  </a:lnTo>
                  <a:lnTo>
                    <a:pt x="42" y="15"/>
                  </a:lnTo>
                  <a:lnTo>
                    <a:pt x="9" y="15"/>
                  </a:lnTo>
                  <a:lnTo>
                    <a:pt x="9" y="15"/>
                  </a:lnTo>
                  <a:close/>
                  <a:moveTo>
                    <a:pt x="21" y="51"/>
                  </a:moveTo>
                  <a:lnTo>
                    <a:pt x="21" y="48"/>
                  </a:lnTo>
                  <a:lnTo>
                    <a:pt x="30" y="48"/>
                  </a:lnTo>
                  <a:lnTo>
                    <a:pt x="30" y="51"/>
                  </a:lnTo>
                  <a:lnTo>
                    <a:pt x="39" y="51"/>
                  </a:lnTo>
                  <a:lnTo>
                    <a:pt x="39" y="27"/>
                  </a:lnTo>
                  <a:lnTo>
                    <a:pt x="12" y="27"/>
                  </a:lnTo>
                  <a:lnTo>
                    <a:pt x="12" y="51"/>
                  </a:lnTo>
                  <a:lnTo>
                    <a:pt x="21" y="51"/>
                  </a:lnTo>
                  <a:lnTo>
                    <a:pt x="21" y="51"/>
                  </a:lnTo>
                  <a:close/>
                  <a:moveTo>
                    <a:pt x="30" y="33"/>
                  </a:moveTo>
                  <a:lnTo>
                    <a:pt x="30" y="42"/>
                  </a:lnTo>
                  <a:lnTo>
                    <a:pt x="21" y="42"/>
                  </a:lnTo>
                  <a:lnTo>
                    <a:pt x="21" y="33"/>
                  </a:lnTo>
                  <a:lnTo>
                    <a:pt x="30" y="33"/>
                  </a:lnTo>
                  <a:lnTo>
                    <a:pt x="3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4" name="Freeform 114"/>
            <p:cNvSpPr>
              <a:spLocks noEditPoints="1"/>
            </p:cNvSpPr>
            <p:nvPr/>
          </p:nvSpPr>
          <p:spPr bwMode="auto">
            <a:xfrm>
              <a:off x="3586" y="2343"/>
              <a:ext cx="60" cy="63"/>
            </a:xfrm>
            <a:custGeom>
              <a:avLst/>
              <a:gdLst/>
              <a:ahLst/>
              <a:cxnLst>
                <a:cxn ang="0">
                  <a:pos x="60" y="63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8" y="63"/>
                </a:cxn>
                <a:cxn ang="0">
                  <a:pos x="60" y="63"/>
                </a:cxn>
                <a:cxn ang="0">
                  <a:pos x="60" y="6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2" y="54"/>
                </a:cxn>
                <a:cxn ang="0">
                  <a:pos x="18" y="48"/>
                </a:cxn>
                <a:cxn ang="0">
                  <a:pos x="21" y="27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18" y="0"/>
                </a:cxn>
                <a:cxn ang="0">
                  <a:pos x="9" y="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48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39" y="57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9" y="3"/>
                </a:cxn>
                <a:cxn ang="0">
                  <a:pos x="36" y="3"/>
                </a:cxn>
                <a:cxn ang="0">
                  <a:pos x="30" y="3"/>
                </a:cxn>
                <a:cxn ang="0">
                  <a:pos x="30" y="57"/>
                </a:cxn>
                <a:cxn ang="0">
                  <a:pos x="39" y="57"/>
                </a:cxn>
                <a:cxn ang="0">
                  <a:pos x="39" y="57"/>
                </a:cxn>
              </a:cxnLst>
              <a:rect l="0" t="0" r="r" b="b"/>
              <a:pathLst>
                <a:path w="60" h="63">
                  <a:moveTo>
                    <a:pt x="60" y="63"/>
                  </a:moveTo>
                  <a:lnTo>
                    <a:pt x="60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3"/>
                  </a:lnTo>
                  <a:lnTo>
                    <a:pt x="60" y="63"/>
                  </a:lnTo>
                  <a:lnTo>
                    <a:pt x="60" y="63"/>
                  </a:lnTo>
                  <a:close/>
                  <a:moveTo>
                    <a:pt x="0" y="57"/>
                  </a:moveTo>
                  <a:lnTo>
                    <a:pt x="0" y="57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1" y="27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9" y="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4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close/>
                  <a:moveTo>
                    <a:pt x="39" y="57"/>
                  </a:moveTo>
                  <a:lnTo>
                    <a:pt x="39" y="9"/>
                  </a:lnTo>
                  <a:lnTo>
                    <a:pt x="39" y="9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0" y="3"/>
                  </a:lnTo>
                  <a:lnTo>
                    <a:pt x="30" y="57"/>
                  </a:lnTo>
                  <a:lnTo>
                    <a:pt x="39" y="57"/>
                  </a:lnTo>
                  <a:lnTo>
                    <a:pt x="39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5" name="Freeform 115"/>
            <p:cNvSpPr>
              <a:spLocks/>
            </p:cNvSpPr>
            <p:nvPr/>
          </p:nvSpPr>
          <p:spPr bwMode="auto">
            <a:xfrm>
              <a:off x="3658" y="2340"/>
              <a:ext cx="63" cy="66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9" y="6"/>
                </a:cxn>
                <a:cxn ang="0">
                  <a:pos x="39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21"/>
                </a:cxn>
                <a:cxn ang="0">
                  <a:pos x="27" y="21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60"/>
                </a:cxn>
                <a:cxn ang="0">
                  <a:pos x="18" y="60"/>
                </a:cxn>
                <a:cxn ang="0">
                  <a:pos x="18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9" y="66"/>
                </a:cxn>
                <a:cxn ang="0">
                  <a:pos x="39" y="36"/>
                </a:cxn>
                <a:cxn ang="0">
                  <a:pos x="48" y="36"/>
                </a:cxn>
                <a:cxn ang="0">
                  <a:pos x="48" y="51"/>
                </a:cxn>
                <a:cxn ang="0">
                  <a:pos x="48" y="51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4" y="60"/>
                </a:cxn>
                <a:cxn ang="0">
                  <a:pos x="57" y="57"/>
                </a:cxn>
                <a:cxn ang="0">
                  <a:pos x="57" y="54"/>
                </a:cxn>
                <a:cxn ang="0">
                  <a:pos x="57" y="27"/>
                </a:cxn>
                <a:cxn ang="0">
                  <a:pos x="39" y="27"/>
                </a:cxn>
                <a:cxn ang="0">
                  <a:pos x="39" y="21"/>
                </a:cxn>
                <a:cxn ang="0">
                  <a:pos x="63" y="21"/>
                </a:cxn>
                <a:cxn ang="0">
                  <a:pos x="63" y="12"/>
                </a:cxn>
                <a:cxn ang="0">
                  <a:pos x="33" y="12"/>
                </a:cxn>
                <a:cxn ang="0">
                  <a:pos x="33" y="1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9" y="66"/>
                  </a:lnTo>
                  <a:lnTo>
                    <a:pt x="39" y="36"/>
                  </a:lnTo>
                  <a:lnTo>
                    <a:pt x="48" y="36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4" y="60"/>
                  </a:lnTo>
                  <a:lnTo>
                    <a:pt x="57" y="57"/>
                  </a:lnTo>
                  <a:lnTo>
                    <a:pt x="57" y="54"/>
                  </a:lnTo>
                  <a:lnTo>
                    <a:pt x="57" y="27"/>
                  </a:lnTo>
                  <a:lnTo>
                    <a:pt x="39" y="27"/>
                  </a:lnTo>
                  <a:lnTo>
                    <a:pt x="39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6" name="Freeform 116"/>
            <p:cNvSpPr>
              <a:spLocks noEditPoints="1"/>
            </p:cNvSpPr>
            <p:nvPr/>
          </p:nvSpPr>
          <p:spPr bwMode="auto">
            <a:xfrm>
              <a:off x="2652" y="2731"/>
              <a:ext cx="63" cy="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7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9"/>
                </a:cxn>
                <a:cxn ang="0">
                  <a:pos x="3" y="9"/>
                </a:cxn>
                <a:cxn ang="0">
                  <a:pos x="3" y="24"/>
                </a:cxn>
                <a:cxn ang="0">
                  <a:pos x="9" y="24"/>
                </a:cxn>
                <a:cxn ang="0">
                  <a:pos x="9" y="30"/>
                </a:cxn>
                <a:cxn ang="0">
                  <a:pos x="27" y="30"/>
                </a:cxn>
                <a:cxn ang="0">
                  <a:pos x="27" y="36"/>
                </a:cxn>
                <a:cxn ang="0">
                  <a:pos x="9" y="36"/>
                </a:cxn>
                <a:cxn ang="0">
                  <a:pos x="9" y="45"/>
                </a:cxn>
                <a:cxn ang="0">
                  <a:pos x="27" y="45"/>
                </a:cxn>
                <a:cxn ang="0">
                  <a:pos x="27" y="57"/>
                </a:cxn>
                <a:cxn ang="0">
                  <a:pos x="0" y="57"/>
                </a:cxn>
                <a:cxn ang="0">
                  <a:pos x="0" y="63"/>
                </a:cxn>
                <a:cxn ang="0">
                  <a:pos x="63" y="63"/>
                </a:cxn>
                <a:cxn ang="0">
                  <a:pos x="63" y="57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51" y="45"/>
                </a:cxn>
                <a:cxn ang="0">
                  <a:pos x="57" y="45"/>
                </a:cxn>
                <a:cxn ang="0">
                  <a:pos x="57" y="36"/>
                </a:cxn>
                <a:cxn ang="0">
                  <a:pos x="36" y="36"/>
                </a:cxn>
                <a:cxn ang="0">
                  <a:pos x="36" y="30"/>
                </a:cxn>
                <a:cxn ang="0">
                  <a:pos x="54" y="30"/>
                </a:cxn>
                <a:cxn ang="0">
                  <a:pos x="54" y="24"/>
                </a:cxn>
                <a:cxn ang="0">
                  <a:pos x="60" y="24"/>
                </a:cxn>
                <a:cxn ang="0">
                  <a:pos x="60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12" y="24"/>
                </a:cxn>
                <a:cxn ang="0">
                  <a:pos x="12" y="18"/>
                </a:cxn>
                <a:cxn ang="0">
                  <a:pos x="51" y="18"/>
                </a:cxn>
                <a:cxn ang="0">
                  <a:pos x="51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42" y="51"/>
                </a:cxn>
                <a:cxn ang="0">
                  <a:pos x="42" y="51"/>
                </a:cxn>
                <a:cxn ang="0">
                  <a:pos x="48" y="57"/>
                </a:cxn>
                <a:cxn ang="0">
                  <a:pos x="36" y="57"/>
                </a:cxn>
                <a:cxn ang="0">
                  <a:pos x="36" y="45"/>
                </a:cxn>
                <a:cxn ang="0">
                  <a:pos x="45" y="45"/>
                </a:cxn>
                <a:cxn ang="0">
                  <a:pos x="45" y="45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42" y="48"/>
                </a:cxn>
              </a:cxnLst>
              <a:rect l="0" t="0" r="r" b="b"/>
              <a:pathLst>
                <a:path w="63" h="63">
                  <a:moveTo>
                    <a:pt x="36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3" y="9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9" y="30"/>
                  </a:lnTo>
                  <a:lnTo>
                    <a:pt x="27" y="30"/>
                  </a:lnTo>
                  <a:lnTo>
                    <a:pt x="27" y="36"/>
                  </a:lnTo>
                  <a:lnTo>
                    <a:pt x="9" y="36"/>
                  </a:lnTo>
                  <a:lnTo>
                    <a:pt x="9" y="45"/>
                  </a:lnTo>
                  <a:lnTo>
                    <a:pt x="27" y="45"/>
                  </a:lnTo>
                  <a:lnTo>
                    <a:pt x="27" y="57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63" y="63"/>
                  </a:lnTo>
                  <a:lnTo>
                    <a:pt x="63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1" y="45"/>
                  </a:lnTo>
                  <a:lnTo>
                    <a:pt x="57" y="45"/>
                  </a:lnTo>
                  <a:lnTo>
                    <a:pt x="57" y="36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  <a:moveTo>
                    <a:pt x="12" y="24"/>
                  </a:moveTo>
                  <a:lnTo>
                    <a:pt x="12" y="18"/>
                  </a:lnTo>
                  <a:lnTo>
                    <a:pt x="51" y="18"/>
                  </a:lnTo>
                  <a:lnTo>
                    <a:pt x="51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42" y="48"/>
                  </a:moveTo>
                  <a:lnTo>
                    <a:pt x="42" y="48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8" y="57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7" name="Freeform 117"/>
            <p:cNvSpPr>
              <a:spLocks noEditPoints="1"/>
            </p:cNvSpPr>
            <p:nvPr/>
          </p:nvSpPr>
          <p:spPr bwMode="auto">
            <a:xfrm>
              <a:off x="2721" y="2731"/>
              <a:ext cx="66" cy="66"/>
            </a:xfrm>
            <a:custGeom>
              <a:avLst/>
              <a:gdLst/>
              <a:ahLst/>
              <a:cxnLst>
                <a:cxn ang="0">
                  <a:pos x="57" y="42"/>
                </a:cxn>
                <a:cxn ang="0">
                  <a:pos x="57" y="54"/>
                </a:cxn>
                <a:cxn ang="0">
                  <a:pos x="54" y="57"/>
                </a:cxn>
                <a:cxn ang="0">
                  <a:pos x="45" y="57"/>
                </a:cxn>
                <a:cxn ang="0">
                  <a:pos x="48" y="66"/>
                </a:cxn>
                <a:cxn ang="0">
                  <a:pos x="63" y="63"/>
                </a:cxn>
                <a:cxn ang="0">
                  <a:pos x="66" y="57"/>
                </a:cxn>
                <a:cxn ang="0">
                  <a:pos x="66" y="36"/>
                </a:cxn>
                <a:cxn ang="0">
                  <a:pos x="66" y="36"/>
                </a:cxn>
                <a:cxn ang="0">
                  <a:pos x="42" y="15"/>
                </a:cxn>
                <a:cxn ang="0">
                  <a:pos x="54" y="15"/>
                </a:cxn>
                <a:cxn ang="0">
                  <a:pos x="54" y="24"/>
                </a:cxn>
                <a:cxn ang="0">
                  <a:pos x="48" y="24"/>
                </a:cxn>
                <a:cxn ang="0">
                  <a:pos x="48" y="33"/>
                </a:cxn>
                <a:cxn ang="0">
                  <a:pos x="63" y="27"/>
                </a:cxn>
                <a:cxn ang="0">
                  <a:pos x="63" y="15"/>
                </a:cxn>
                <a:cxn ang="0">
                  <a:pos x="63" y="6"/>
                </a:cxn>
                <a:cxn ang="0">
                  <a:pos x="63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1" y="0"/>
                </a:cxn>
                <a:cxn ang="0">
                  <a:pos x="42" y="0"/>
                </a:cxn>
                <a:cxn ang="0">
                  <a:pos x="39" y="6"/>
                </a:cxn>
                <a:cxn ang="0">
                  <a:pos x="33" y="6"/>
                </a:cxn>
                <a:cxn ang="0">
                  <a:pos x="33" y="42"/>
                </a:cxn>
                <a:cxn ang="0">
                  <a:pos x="18" y="27"/>
                </a:cxn>
                <a:cxn ang="0">
                  <a:pos x="3" y="24"/>
                </a:cxn>
                <a:cxn ang="0">
                  <a:pos x="12" y="39"/>
                </a:cxn>
                <a:cxn ang="0">
                  <a:pos x="0" y="54"/>
                </a:cxn>
                <a:cxn ang="0">
                  <a:pos x="6" y="60"/>
                </a:cxn>
                <a:cxn ang="0">
                  <a:pos x="18" y="48"/>
                </a:cxn>
                <a:cxn ang="0">
                  <a:pos x="21" y="57"/>
                </a:cxn>
                <a:cxn ang="0">
                  <a:pos x="24" y="60"/>
                </a:cxn>
                <a:cxn ang="0">
                  <a:pos x="30" y="54"/>
                </a:cxn>
                <a:cxn ang="0">
                  <a:pos x="54" y="45"/>
                </a:cxn>
                <a:cxn ang="0">
                  <a:pos x="30" y="51"/>
                </a:cxn>
                <a:cxn ang="0">
                  <a:pos x="24" y="42"/>
                </a:cxn>
                <a:cxn ang="0">
                  <a:pos x="24" y="39"/>
                </a:cxn>
                <a:cxn ang="0">
                  <a:pos x="27" y="24"/>
                </a:cxn>
                <a:cxn ang="0">
                  <a:pos x="30" y="9"/>
                </a:cxn>
                <a:cxn ang="0">
                  <a:pos x="3" y="9"/>
                </a:cxn>
                <a:cxn ang="0">
                  <a:pos x="18" y="15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2" y="18"/>
                </a:cxn>
                <a:cxn ang="0">
                  <a:pos x="45" y="24"/>
                </a:cxn>
                <a:cxn ang="0">
                  <a:pos x="51" y="24"/>
                </a:cxn>
                <a:cxn ang="0">
                  <a:pos x="48" y="15"/>
                </a:cxn>
              </a:cxnLst>
              <a:rect l="0" t="0" r="r" b="b"/>
              <a:pathLst>
                <a:path w="66" h="66">
                  <a:moveTo>
                    <a:pt x="33" y="42"/>
                  </a:moveTo>
                  <a:lnTo>
                    <a:pt x="57" y="42"/>
                  </a:lnTo>
                  <a:lnTo>
                    <a:pt x="57" y="42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6" y="57"/>
                  </a:lnTo>
                  <a:lnTo>
                    <a:pt x="66" y="57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42" y="36"/>
                  </a:lnTo>
                  <a:lnTo>
                    <a:pt x="42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60" y="33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9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2"/>
                  </a:lnTo>
                  <a:lnTo>
                    <a:pt x="33" y="42"/>
                  </a:lnTo>
                  <a:close/>
                  <a:moveTo>
                    <a:pt x="18" y="27"/>
                  </a:moveTo>
                  <a:lnTo>
                    <a:pt x="18" y="27"/>
                  </a:lnTo>
                  <a:lnTo>
                    <a:pt x="12" y="18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54" y="54"/>
                  </a:lnTo>
                  <a:lnTo>
                    <a:pt x="54" y="45"/>
                  </a:lnTo>
                  <a:lnTo>
                    <a:pt x="30" y="45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7" y="24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7" y="9"/>
                  </a:lnTo>
                  <a:lnTo>
                    <a:pt x="3" y="9"/>
                  </a:lnTo>
                  <a:lnTo>
                    <a:pt x="3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close/>
                  <a:moveTo>
                    <a:pt x="48" y="15"/>
                  </a:moveTo>
                  <a:lnTo>
                    <a:pt x="42" y="18"/>
                  </a:lnTo>
                  <a:lnTo>
                    <a:pt x="42" y="18"/>
                  </a:lnTo>
                  <a:lnTo>
                    <a:pt x="45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8" name="Freeform 118"/>
            <p:cNvSpPr>
              <a:spLocks/>
            </p:cNvSpPr>
            <p:nvPr/>
          </p:nvSpPr>
          <p:spPr bwMode="auto">
            <a:xfrm>
              <a:off x="2796" y="2731"/>
              <a:ext cx="63" cy="66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60"/>
                </a:cxn>
                <a:cxn ang="0">
                  <a:pos x="18" y="60"/>
                </a:cxn>
                <a:cxn ang="0">
                  <a:pos x="18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6"/>
                </a:cxn>
                <a:cxn ang="0">
                  <a:pos x="48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57"/>
                </a:cxn>
                <a:cxn ang="0">
                  <a:pos x="54" y="57"/>
                </a:cxn>
                <a:cxn ang="0">
                  <a:pos x="57" y="54"/>
                </a:cxn>
                <a:cxn ang="0">
                  <a:pos x="57" y="27"/>
                </a:cxn>
                <a:cxn ang="0">
                  <a:pos x="36" y="27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8" y="36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99" name="Freeform 119"/>
            <p:cNvSpPr>
              <a:spLocks noEditPoints="1"/>
            </p:cNvSpPr>
            <p:nvPr/>
          </p:nvSpPr>
          <p:spPr bwMode="auto">
            <a:xfrm>
              <a:off x="2670" y="3440"/>
              <a:ext cx="66" cy="63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33" y="12"/>
                </a:cxn>
                <a:cxn ang="0">
                  <a:pos x="48" y="12"/>
                </a:cxn>
                <a:cxn ang="0">
                  <a:pos x="39" y="36"/>
                </a:cxn>
                <a:cxn ang="0">
                  <a:pos x="39" y="36"/>
                </a:cxn>
                <a:cxn ang="0">
                  <a:pos x="0" y="24"/>
                </a:cxn>
                <a:cxn ang="0">
                  <a:pos x="18" y="24"/>
                </a:cxn>
                <a:cxn ang="0">
                  <a:pos x="3" y="15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63"/>
                </a:cxn>
                <a:cxn ang="0">
                  <a:pos x="15" y="42"/>
                </a:cxn>
                <a:cxn ang="0">
                  <a:pos x="18" y="39"/>
                </a:cxn>
                <a:cxn ang="0">
                  <a:pos x="9" y="3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24" y="12"/>
                </a:cxn>
                <a:cxn ang="0">
                  <a:pos x="27" y="30"/>
                </a:cxn>
                <a:cxn ang="0">
                  <a:pos x="33" y="45"/>
                </a:cxn>
                <a:cxn ang="0">
                  <a:pos x="15" y="57"/>
                </a:cxn>
                <a:cxn ang="0">
                  <a:pos x="21" y="63"/>
                </a:cxn>
                <a:cxn ang="0">
                  <a:pos x="39" y="51"/>
                </a:cxn>
                <a:cxn ang="0">
                  <a:pos x="57" y="63"/>
                </a:cxn>
                <a:cxn ang="0">
                  <a:pos x="66" y="54"/>
                </a:cxn>
                <a:cxn ang="0">
                  <a:pos x="54" y="51"/>
                </a:cxn>
                <a:cxn ang="0">
                  <a:pos x="45" y="45"/>
                </a:cxn>
                <a:cxn ang="0">
                  <a:pos x="57" y="6"/>
                </a:cxn>
                <a:cxn ang="0">
                  <a:pos x="21" y="12"/>
                </a:cxn>
                <a:cxn ang="0">
                  <a:pos x="6" y="0"/>
                </a:cxn>
                <a:cxn ang="0">
                  <a:pos x="3" y="9"/>
                </a:cxn>
                <a:cxn ang="0">
                  <a:pos x="21" y="9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66" h="63">
                  <a:moveTo>
                    <a:pt x="39" y="36"/>
                  </a:moveTo>
                  <a:lnTo>
                    <a:pt x="39" y="36"/>
                  </a:lnTo>
                  <a:lnTo>
                    <a:pt x="36" y="27"/>
                  </a:lnTo>
                  <a:lnTo>
                    <a:pt x="33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5" y="27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close/>
                  <a:moveTo>
                    <a:pt x="0" y="24"/>
                  </a:moveTo>
                  <a:lnTo>
                    <a:pt x="0" y="24"/>
                  </a:lnTo>
                  <a:lnTo>
                    <a:pt x="12" y="33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3" y="15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  <a:moveTo>
                    <a:pt x="9" y="63"/>
                  </a:moveTo>
                  <a:lnTo>
                    <a:pt x="9" y="6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close/>
                  <a:moveTo>
                    <a:pt x="21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7" y="30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4" y="51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4" y="27"/>
                  </a:lnTo>
                  <a:lnTo>
                    <a:pt x="57" y="6"/>
                  </a:lnTo>
                  <a:lnTo>
                    <a:pt x="21" y="6"/>
                  </a:lnTo>
                  <a:lnTo>
                    <a:pt x="21" y="12"/>
                  </a:lnTo>
                  <a:lnTo>
                    <a:pt x="21" y="12"/>
                  </a:lnTo>
                  <a:close/>
                  <a:moveTo>
                    <a:pt x="6" y="0"/>
                  </a:moveTo>
                  <a:lnTo>
                    <a:pt x="3" y="9"/>
                  </a:lnTo>
                  <a:lnTo>
                    <a:pt x="3" y="9"/>
                  </a:lnTo>
                  <a:lnTo>
                    <a:pt x="15" y="1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0" name="Freeform 120"/>
            <p:cNvSpPr>
              <a:spLocks noEditPoints="1"/>
            </p:cNvSpPr>
            <p:nvPr/>
          </p:nvSpPr>
          <p:spPr bwMode="auto">
            <a:xfrm>
              <a:off x="2745" y="3440"/>
              <a:ext cx="57" cy="66"/>
            </a:xfrm>
            <a:custGeom>
              <a:avLst/>
              <a:gdLst/>
              <a:ahLst/>
              <a:cxnLst>
                <a:cxn ang="0">
                  <a:pos x="9" y="48"/>
                </a:cxn>
                <a:cxn ang="0">
                  <a:pos x="9" y="42"/>
                </a:cxn>
                <a:cxn ang="0">
                  <a:pos x="24" y="42"/>
                </a:cxn>
                <a:cxn ang="0">
                  <a:pos x="24" y="66"/>
                </a:cxn>
                <a:cxn ang="0">
                  <a:pos x="33" y="66"/>
                </a:cxn>
                <a:cxn ang="0">
                  <a:pos x="33" y="42"/>
                </a:cxn>
                <a:cxn ang="0">
                  <a:pos x="48" y="42"/>
                </a:cxn>
                <a:cxn ang="0">
                  <a:pos x="48" y="45"/>
                </a:cxn>
                <a:cxn ang="0">
                  <a:pos x="57" y="45"/>
                </a:cxn>
                <a:cxn ang="0">
                  <a:pos x="57" y="15"/>
                </a:cxn>
                <a:cxn ang="0">
                  <a:pos x="33" y="15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24" y="0"/>
                </a:cxn>
                <a:cxn ang="0">
                  <a:pos x="24" y="15"/>
                </a:cxn>
                <a:cxn ang="0">
                  <a:pos x="0" y="15"/>
                </a:cxn>
                <a:cxn ang="0">
                  <a:pos x="0" y="48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4" y="21"/>
                </a:cxn>
                <a:cxn ang="0">
                  <a:pos x="24" y="33"/>
                </a:cxn>
                <a:cxn ang="0">
                  <a:pos x="9" y="33"/>
                </a:cxn>
                <a:cxn ang="0">
                  <a:pos x="9" y="21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33" y="33"/>
                </a:cxn>
                <a:cxn ang="0">
                  <a:pos x="33" y="21"/>
                </a:cxn>
                <a:cxn ang="0">
                  <a:pos x="48" y="21"/>
                </a:cxn>
                <a:cxn ang="0">
                  <a:pos x="48" y="33"/>
                </a:cxn>
                <a:cxn ang="0">
                  <a:pos x="33" y="33"/>
                </a:cxn>
                <a:cxn ang="0">
                  <a:pos x="33" y="33"/>
                </a:cxn>
              </a:cxnLst>
              <a:rect l="0" t="0" r="r" b="b"/>
              <a:pathLst>
                <a:path w="57" h="66">
                  <a:moveTo>
                    <a:pt x="9" y="48"/>
                  </a:moveTo>
                  <a:lnTo>
                    <a:pt x="9" y="42"/>
                  </a:lnTo>
                  <a:lnTo>
                    <a:pt x="24" y="42"/>
                  </a:lnTo>
                  <a:lnTo>
                    <a:pt x="24" y="66"/>
                  </a:lnTo>
                  <a:lnTo>
                    <a:pt x="33" y="66"/>
                  </a:lnTo>
                  <a:lnTo>
                    <a:pt x="33" y="42"/>
                  </a:lnTo>
                  <a:lnTo>
                    <a:pt x="48" y="42"/>
                  </a:lnTo>
                  <a:lnTo>
                    <a:pt x="48" y="45"/>
                  </a:lnTo>
                  <a:lnTo>
                    <a:pt x="57" y="45"/>
                  </a:lnTo>
                  <a:lnTo>
                    <a:pt x="57" y="15"/>
                  </a:lnTo>
                  <a:lnTo>
                    <a:pt x="33" y="15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4" y="15"/>
                  </a:lnTo>
                  <a:lnTo>
                    <a:pt x="0" y="15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9" y="48"/>
                  </a:lnTo>
                  <a:close/>
                  <a:moveTo>
                    <a:pt x="24" y="21"/>
                  </a:moveTo>
                  <a:lnTo>
                    <a:pt x="24" y="33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24" y="21"/>
                  </a:lnTo>
                  <a:lnTo>
                    <a:pt x="24" y="21"/>
                  </a:lnTo>
                  <a:close/>
                  <a:moveTo>
                    <a:pt x="33" y="33"/>
                  </a:moveTo>
                  <a:lnTo>
                    <a:pt x="33" y="21"/>
                  </a:lnTo>
                  <a:lnTo>
                    <a:pt x="48" y="21"/>
                  </a:lnTo>
                  <a:lnTo>
                    <a:pt x="48" y="33"/>
                  </a:lnTo>
                  <a:lnTo>
                    <a:pt x="33" y="33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1" name="Freeform 121"/>
            <p:cNvSpPr>
              <a:spLocks/>
            </p:cNvSpPr>
            <p:nvPr/>
          </p:nvSpPr>
          <p:spPr bwMode="auto">
            <a:xfrm>
              <a:off x="2814" y="3440"/>
              <a:ext cx="63" cy="66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18"/>
                </a:cxn>
                <a:cxn ang="0">
                  <a:pos x="27" y="18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57"/>
                </a:cxn>
                <a:cxn ang="0">
                  <a:pos x="18" y="57"/>
                </a:cxn>
                <a:cxn ang="0">
                  <a:pos x="18" y="33"/>
                </a:cxn>
                <a:cxn ang="0">
                  <a:pos x="27" y="33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57"/>
                </a:cxn>
                <a:cxn ang="0">
                  <a:pos x="54" y="57"/>
                </a:cxn>
                <a:cxn ang="0">
                  <a:pos x="57" y="54"/>
                </a:cxn>
                <a:cxn ang="0">
                  <a:pos x="57" y="27"/>
                </a:cxn>
                <a:cxn ang="0">
                  <a:pos x="36" y="27"/>
                </a:cxn>
                <a:cxn ang="0">
                  <a:pos x="36" y="18"/>
                </a:cxn>
                <a:cxn ang="0">
                  <a:pos x="63" y="18"/>
                </a:cxn>
                <a:cxn ang="0">
                  <a:pos x="63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39" y="9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2" name="Freeform 122"/>
            <p:cNvSpPr>
              <a:spLocks noEditPoints="1"/>
            </p:cNvSpPr>
            <p:nvPr/>
          </p:nvSpPr>
          <p:spPr bwMode="auto">
            <a:xfrm>
              <a:off x="3577" y="3650"/>
              <a:ext cx="63" cy="6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51" y="18"/>
                </a:cxn>
                <a:cxn ang="0">
                  <a:pos x="60" y="24"/>
                </a:cxn>
                <a:cxn ang="0">
                  <a:pos x="36" y="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4" y="0"/>
                </a:cxn>
                <a:cxn ang="0">
                  <a:pos x="27" y="9"/>
                </a:cxn>
                <a:cxn ang="0">
                  <a:pos x="3" y="24"/>
                </a:cxn>
                <a:cxn ang="0">
                  <a:pos x="0" y="36"/>
                </a:cxn>
                <a:cxn ang="0">
                  <a:pos x="15" y="36"/>
                </a:cxn>
                <a:cxn ang="0">
                  <a:pos x="9" y="48"/>
                </a:cxn>
                <a:cxn ang="0">
                  <a:pos x="24" y="51"/>
                </a:cxn>
                <a:cxn ang="0">
                  <a:pos x="15" y="57"/>
                </a:cxn>
                <a:cxn ang="0">
                  <a:pos x="3" y="57"/>
                </a:cxn>
                <a:cxn ang="0">
                  <a:pos x="6" y="66"/>
                </a:cxn>
                <a:cxn ang="0">
                  <a:pos x="36" y="57"/>
                </a:cxn>
                <a:cxn ang="0">
                  <a:pos x="45" y="60"/>
                </a:cxn>
                <a:cxn ang="0">
                  <a:pos x="54" y="66"/>
                </a:cxn>
                <a:cxn ang="0">
                  <a:pos x="57" y="63"/>
                </a:cxn>
                <a:cxn ang="0">
                  <a:pos x="60" y="57"/>
                </a:cxn>
                <a:cxn ang="0">
                  <a:pos x="42" y="51"/>
                </a:cxn>
                <a:cxn ang="0">
                  <a:pos x="63" y="36"/>
                </a:cxn>
                <a:cxn ang="0">
                  <a:pos x="30" y="30"/>
                </a:cxn>
                <a:cxn ang="0">
                  <a:pos x="33" y="24"/>
                </a:cxn>
                <a:cxn ang="0">
                  <a:pos x="36" y="24"/>
                </a:cxn>
                <a:cxn ang="0">
                  <a:pos x="36" y="21"/>
                </a:cxn>
                <a:cxn ang="0">
                  <a:pos x="27" y="18"/>
                </a:cxn>
                <a:cxn ang="0">
                  <a:pos x="24" y="18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33" y="45"/>
                </a:cxn>
                <a:cxn ang="0">
                  <a:pos x="27" y="36"/>
                </a:cxn>
                <a:cxn ang="0">
                  <a:pos x="39" y="36"/>
                </a:cxn>
                <a:cxn ang="0">
                  <a:pos x="33" y="45"/>
                </a:cxn>
              </a:cxnLst>
              <a:rect l="0" t="0" r="r" b="b"/>
              <a:pathLst>
                <a:path w="63" h="66">
                  <a:moveTo>
                    <a:pt x="3" y="24"/>
                  </a:moveTo>
                  <a:lnTo>
                    <a:pt x="12" y="24"/>
                  </a:lnTo>
                  <a:lnTo>
                    <a:pt x="12" y="18"/>
                  </a:lnTo>
                  <a:lnTo>
                    <a:pt x="51" y="18"/>
                  </a:lnTo>
                  <a:lnTo>
                    <a:pt x="51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3" y="9"/>
                  </a:lnTo>
                  <a:lnTo>
                    <a:pt x="3" y="24"/>
                  </a:lnTo>
                  <a:lnTo>
                    <a:pt x="3" y="24"/>
                  </a:lnTo>
                  <a:close/>
                  <a:moveTo>
                    <a:pt x="0" y="36"/>
                  </a:moveTo>
                  <a:lnTo>
                    <a:pt x="15" y="36"/>
                  </a:lnTo>
                  <a:lnTo>
                    <a:pt x="15" y="36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5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4" y="63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45" y="60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51" y="36"/>
                  </a:lnTo>
                  <a:lnTo>
                    <a:pt x="63" y="36"/>
                  </a:lnTo>
                  <a:lnTo>
                    <a:pt x="63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close/>
                  <a:moveTo>
                    <a:pt x="33" y="45"/>
                  </a:moveTo>
                  <a:lnTo>
                    <a:pt x="33" y="45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3" name="Freeform 123"/>
            <p:cNvSpPr>
              <a:spLocks noEditPoints="1"/>
            </p:cNvSpPr>
            <p:nvPr/>
          </p:nvSpPr>
          <p:spPr bwMode="auto">
            <a:xfrm>
              <a:off x="3646" y="3650"/>
              <a:ext cx="66" cy="66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0" y="60"/>
                </a:cxn>
                <a:cxn ang="0">
                  <a:pos x="9" y="63"/>
                </a:cxn>
                <a:cxn ang="0">
                  <a:pos x="9" y="60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5" y="63"/>
                </a:cxn>
                <a:cxn ang="0">
                  <a:pos x="18" y="63"/>
                </a:cxn>
                <a:cxn ang="0">
                  <a:pos x="27" y="57"/>
                </a:cxn>
                <a:cxn ang="0">
                  <a:pos x="30" y="57"/>
                </a:cxn>
                <a:cxn ang="0">
                  <a:pos x="30" y="57"/>
                </a:cxn>
                <a:cxn ang="0">
                  <a:pos x="27" y="60"/>
                </a:cxn>
                <a:cxn ang="0">
                  <a:pos x="30" y="66"/>
                </a:cxn>
                <a:cxn ang="0">
                  <a:pos x="39" y="63"/>
                </a:cxn>
                <a:cxn ang="0">
                  <a:pos x="39" y="51"/>
                </a:cxn>
                <a:cxn ang="0">
                  <a:pos x="60" y="66"/>
                </a:cxn>
                <a:cxn ang="0">
                  <a:pos x="66" y="57"/>
                </a:cxn>
                <a:cxn ang="0">
                  <a:pos x="51" y="51"/>
                </a:cxn>
                <a:cxn ang="0">
                  <a:pos x="60" y="48"/>
                </a:cxn>
                <a:cxn ang="0">
                  <a:pos x="60" y="45"/>
                </a:cxn>
                <a:cxn ang="0">
                  <a:pos x="57" y="45"/>
                </a:cxn>
                <a:cxn ang="0">
                  <a:pos x="54" y="42"/>
                </a:cxn>
                <a:cxn ang="0">
                  <a:pos x="57" y="33"/>
                </a:cxn>
                <a:cxn ang="0">
                  <a:pos x="66" y="27"/>
                </a:cxn>
                <a:cxn ang="0">
                  <a:pos x="57" y="15"/>
                </a:cxn>
                <a:cxn ang="0">
                  <a:pos x="39" y="12"/>
                </a:cxn>
                <a:cxn ang="0">
                  <a:pos x="63" y="6"/>
                </a:cxn>
                <a:cxn ang="0">
                  <a:pos x="42" y="6"/>
                </a:cxn>
                <a:cxn ang="0">
                  <a:pos x="39" y="3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6" y="6"/>
                </a:cxn>
                <a:cxn ang="0">
                  <a:pos x="6" y="30"/>
                </a:cxn>
                <a:cxn ang="0">
                  <a:pos x="30" y="24"/>
                </a:cxn>
                <a:cxn ang="0">
                  <a:pos x="15" y="27"/>
                </a:cxn>
                <a:cxn ang="0">
                  <a:pos x="30" y="12"/>
                </a:cxn>
                <a:cxn ang="0">
                  <a:pos x="18" y="15"/>
                </a:cxn>
                <a:cxn ang="0">
                  <a:pos x="18" y="24"/>
                </a:cxn>
                <a:cxn ang="0">
                  <a:pos x="48" y="27"/>
                </a:cxn>
                <a:cxn ang="0">
                  <a:pos x="39" y="24"/>
                </a:cxn>
                <a:cxn ang="0">
                  <a:pos x="48" y="24"/>
                </a:cxn>
                <a:cxn ang="0">
                  <a:pos x="21" y="42"/>
                </a:cxn>
                <a:cxn ang="0">
                  <a:pos x="15" y="45"/>
                </a:cxn>
                <a:cxn ang="0">
                  <a:pos x="21" y="51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0" y="42"/>
                </a:cxn>
                <a:cxn ang="0">
                  <a:pos x="30" y="45"/>
                </a:cxn>
                <a:cxn ang="0">
                  <a:pos x="12" y="54"/>
                </a:cxn>
                <a:cxn ang="0">
                  <a:pos x="15" y="45"/>
                </a:cxn>
                <a:cxn ang="0">
                  <a:pos x="30" y="33"/>
                </a:cxn>
                <a:cxn ang="0">
                  <a:pos x="18" y="36"/>
                </a:cxn>
                <a:cxn ang="0">
                  <a:pos x="18" y="42"/>
                </a:cxn>
                <a:cxn ang="0">
                  <a:pos x="21" y="42"/>
                </a:cxn>
                <a:cxn ang="0">
                  <a:pos x="39" y="33"/>
                </a:cxn>
                <a:cxn ang="0">
                  <a:pos x="48" y="36"/>
                </a:cxn>
                <a:cxn ang="0">
                  <a:pos x="39" y="36"/>
                </a:cxn>
                <a:cxn ang="0">
                  <a:pos x="45" y="45"/>
                </a:cxn>
                <a:cxn ang="0">
                  <a:pos x="51" y="42"/>
                </a:cxn>
                <a:cxn ang="0">
                  <a:pos x="45" y="45"/>
                </a:cxn>
                <a:cxn ang="0">
                  <a:pos x="45" y="45"/>
                </a:cxn>
              </a:cxnLst>
              <a:rect l="0" t="0" r="r" b="b"/>
              <a:pathLst>
                <a:path w="66" h="66">
                  <a:moveTo>
                    <a:pt x="6" y="30"/>
                  </a:moveTo>
                  <a:lnTo>
                    <a:pt x="6" y="30"/>
                  </a:lnTo>
                  <a:lnTo>
                    <a:pt x="3" y="4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5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30" y="54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9" y="6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8" y="60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6" y="57"/>
                  </a:lnTo>
                  <a:lnTo>
                    <a:pt x="66" y="57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4" y="42"/>
                  </a:lnTo>
                  <a:lnTo>
                    <a:pt x="57" y="42"/>
                  </a:lnTo>
                  <a:lnTo>
                    <a:pt x="57" y="33"/>
                  </a:lnTo>
                  <a:lnTo>
                    <a:pt x="66" y="33"/>
                  </a:lnTo>
                  <a:lnTo>
                    <a:pt x="66" y="27"/>
                  </a:lnTo>
                  <a:lnTo>
                    <a:pt x="57" y="27"/>
                  </a:lnTo>
                  <a:lnTo>
                    <a:pt x="57" y="15"/>
                  </a:lnTo>
                  <a:lnTo>
                    <a:pt x="39" y="15"/>
                  </a:lnTo>
                  <a:lnTo>
                    <a:pt x="39" y="12"/>
                  </a:lnTo>
                  <a:lnTo>
                    <a:pt x="63" y="12"/>
                  </a:lnTo>
                  <a:lnTo>
                    <a:pt x="63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6" y="6"/>
                  </a:lnTo>
                  <a:lnTo>
                    <a:pt x="6" y="30"/>
                  </a:lnTo>
                  <a:lnTo>
                    <a:pt x="6" y="30"/>
                  </a:lnTo>
                  <a:close/>
                  <a:moveTo>
                    <a:pt x="18" y="24"/>
                  </a:moveTo>
                  <a:lnTo>
                    <a:pt x="30" y="24"/>
                  </a:lnTo>
                  <a:lnTo>
                    <a:pt x="30" y="27"/>
                  </a:lnTo>
                  <a:lnTo>
                    <a:pt x="15" y="27"/>
                  </a:lnTo>
                  <a:lnTo>
                    <a:pt x="15" y="12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18" y="15"/>
                  </a:lnTo>
                  <a:lnTo>
                    <a:pt x="18" y="24"/>
                  </a:lnTo>
                  <a:lnTo>
                    <a:pt x="18" y="24"/>
                  </a:lnTo>
                  <a:close/>
                  <a:moveTo>
                    <a:pt x="48" y="24"/>
                  </a:moveTo>
                  <a:lnTo>
                    <a:pt x="48" y="27"/>
                  </a:lnTo>
                  <a:lnTo>
                    <a:pt x="39" y="27"/>
                  </a:lnTo>
                  <a:lnTo>
                    <a:pt x="39" y="24"/>
                  </a:lnTo>
                  <a:lnTo>
                    <a:pt x="48" y="24"/>
                  </a:lnTo>
                  <a:lnTo>
                    <a:pt x="48" y="24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21" y="51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33"/>
                  </a:lnTo>
                  <a:lnTo>
                    <a:pt x="30" y="33"/>
                  </a:lnTo>
                  <a:lnTo>
                    <a:pt x="30" y="36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39" y="36"/>
                  </a:moveTo>
                  <a:lnTo>
                    <a:pt x="39" y="33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39" y="36"/>
                  </a:lnTo>
                  <a:lnTo>
                    <a:pt x="39" y="36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39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4" name="Freeform 124"/>
            <p:cNvSpPr>
              <a:spLocks/>
            </p:cNvSpPr>
            <p:nvPr/>
          </p:nvSpPr>
          <p:spPr bwMode="auto">
            <a:xfrm>
              <a:off x="3721" y="3650"/>
              <a:ext cx="63" cy="66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36" y="9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7" y="12"/>
                </a:cxn>
                <a:cxn ang="0">
                  <a:pos x="0" y="12"/>
                </a:cxn>
                <a:cxn ang="0">
                  <a:pos x="0" y="21"/>
                </a:cxn>
                <a:cxn ang="0">
                  <a:pos x="27" y="21"/>
                </a:cxn>
                <a:cxn ang="0">
                  <a:pos x="27" y="27"/>
                </a:cxn>
                <a:cxn ang="0">
                  <a:pos x="9" y="27"/>
                </a:cxn>
                <a:cxn ang="0">
                  <a:pos x="9" y="60"/>
                </a:cxn>
                <a:cxn ang="0">
                  <a:pos x="18" y="60"/>
                </a:cxn>
                <a:cxn ang="0">
                  <a:pos x="18" y="36"/>
                </a:cxn>
                <a:cxn ang="0">
                  <a:pos x="27" y="36"/>
                </a:cxn>
                <a:cxn ang="0">
                  <a:pos x="27" y="66"/>
                </a:cxn>
                <a:cxn ang="0">
                  <a:pos x="36" y="66"/>
                </a:cxn>
                <a:cxn ang="0">
                  <a:pos x="36" y="36"/>
                </a:cxn>
                <a:cxn ang="0">
                  <a:pos x="45" y="36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45" y="5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2" y="60"/>
                </a:cxn>
                <a:cxn ang="0">
                  <a:pos x="42" y="60"/>
                </a:cxn>
                <a:cxn ang="0">
                  <a:pos x="51" y="60"/>
                </a:cxn>
                <a:cxn ang="0">
                  <a:pos x="54" y="57"/>
                </a:cxn>
                <a:cxn ang="0">
                  <a:pos x="54" y="54"/>
                </a:cxn>
                <a:cxn ang="0">
                  <a:pos x="54" y="27"/>
                </a:cxn>
                <a:cxn ang="0">
                  <a:pos x="36" y="27"/>
                </a:cxn>
                <a:cxn ang="0">
                  <a:pos x="36" y="21"/>
                </a:cxn>
                <a:cxn ang="0">
                  <a:pos x="63" y="21"/>
                </a:cxn>
                <a:cxn ang="0">
                  <a:pos x="63" y="12"/>
                </a:cxn>
                <a:cxn ang="0">
                  <a:pos x="30" y="12"/>
                </a:cxn>
                <a:cxn ang="0">
                  <a:pos x="30" y="12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6" y="9"/>
                </a:cxn>
              </a:cxnLst>
              <a:rect l="0" t="0" r="r" b="b"/>
              <a:pathLst>
                <a:path w="63" h="66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5" y="36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1" y="60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5" name="Freeform 125"/>
            <p:cNvSpPr>
              <a:spLocks/>
            </p:cNvSpPr>
            <p:nvPr/>
          </p:nvSpPr>
          <p:spPr bwMode="auto">
            <a:xfrm>
              <a:off x="2772" y="3545"/>
              <a:ext cx="21" cy="18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8" y="15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3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3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18">
                  <a:moveTo>
                    <a:pt x="21" y="9"/>
                  </a:moveTo>
                  <a:lnTo>
                    <a:pt x="21" y="9"/>
                  </a:lnTo>
                  <a:lnTo>
                    <a:pt x="18" y="15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3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6" name="Freeform 126"/>
            <p:cNvSpPr>
              <a:spLocks/>
            </p:cNvSpPr>
            <p:nvPr/>
          </p:nvSpPr>
          <p:spPr bwMode="auto">
            <a:xfrm>
              <a:off x="2760" y="3533"/>
              <a:ext cx="45" cy="42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5" y="30"/>
                </a:cxn>
                <a:cxn ang="0">
                  <a:pos x="39" y="36"/>
                </a:cxn>
                <a:cxn ang="0">
                  <a:pos x="33" y="42"/>
                </a:cxn>
                <a:cxn ang="0">
                  <a:pos x="24" y="42"/>
                </a:cxn>
                <a:cxn ang="0">
                  <a:pos x="24" y="42"/>
                </a:cxn>
                <a:cxn ang="0">
                  <a:pos x="15" y="42"/>
                </a:cxn>
                <a:cxn ang="0">
                  <a:pos x="6" y="36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39" y="6"/>
                </a:cxn>
                <a:cxn ang="0">
                  <a:pos x="45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30"/>
                  </a:lnTo>
                  <a:lnTo>
                    <a:pt x="39" y="36"/>
                  </a:lnTo>
                  <a:lnTo>
                    <a:pt x="33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5" y="42"/>
                  </a:lnTo>
                  <a:lnTo>
                    <a:pt x="6" y="36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2"/>
                  </a:lnTo>
                  <a:lnTo>
                    <a:pt x="6" y="6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45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7" name="Freeform 127"/>
            <p:cNvSpPr>
              <a:spLocks/>
            </p:cNvSpPr>
            <p:nvPr/>
          </p:nvSpPr>
          <p:spPr bwMode="auto">
            <a:xfrm>
              <a:off x="3676" y="3767"/>
              <a:ext cx="21" cy="21"/>
            </a:xfrm>
            <a:custGeom>
              <a:avLst/>
              <a:gdLst/>
              <a:ahLst/>
              <a:cxnLst>
                <a:cxn ang="0">
                  <a:pos x="21" y="12"/>
                </a:cxn>
                <a:cxn ang="0">
                  <a:pos x="21" y="12"/>
                </a:cxn>
                <a:cxn ang="0">
                  <a:pos x="18" y="18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3" y="1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3"/>
                </a:cxn>
                <a:cxn ang="0">
                  <a:pos x="21" y="12"/>
                </a:cxn>
                <a:cxn ang="0">
                  <a:pos x="21" y="12"/>
                </a:cxn>
              </a:cxnLst>
              <a:rect l="0" t="0" r="r" b="b"/>
              <a:pathLst>
                <a:path w="21" h="21">
                  <a:moveTo>
                    <a:pt x="21" y="12"/>
                  </a:moveTo>
                  <a:lnTo>
                    <a:pt x="21" y="12"/>
                  </a:lnTo>
                  <a:lnTo>
                    <a:pt x="18" y="18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12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8" name="Freeform 128"/>
            <p:cNvSpPr>
              <a:spLocks/>
            </p:cNvSpPr>
            <p:nvPr/>
          </p:nvSpPr>
          <p:spPr bwMode="auto">
            <a:xfrm>
              <a:off x="3664" y="3755"/>
              <a:ext cx="45" cy="45"/>
            </a:xfrm>
            <a:custGeom>
              <a:avLst/>
              <a:gdLst/>
              <a:ahLst/>
              <a:cxnLst>
                <a:cxn ang="0">
                  <a:pos x="45" y="24"/>
                </a:cxn>
                <a:cxn ang="0">
                  <a:pos x="45" y="24"/>
                </a:cxn>
                <a:cxn ang="0">
                  <a:pos x="45" y="33"/>
                </a:cxn>
                <a:cxn ang="0">
                  <a:pos x="39" y="39"/>
                </a:cxn>
                <a:cxn ang="0">
                  <a:pos x="33" y="45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5" y="45"/>
                </a:cxn>
                <a:cxn ang="0">
                  <a:pos x="6" y="39"/>
                </a:cxn>
                <a:cxn ang="0">
                  <a:pos x="3" y="33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3" y="15"/>
                </a:cxn>
                <a:cxn ang="0">
                  <a:pos x="6" y="6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3" y="3"/>
                </a:cxn>
                <a:cxn ang="0">
                  <a:pos x="39" y="6"/>
                </a:cxn>
                <a:cxn ang="0">
                  <a:pos x="45" y="15"/>
                </a:cxn>
                <a:cxn ang="0">
                  <a:pos x="45" y="24"/>
                </a:cxn>
                <a:cxn ang="0">
                  <a:pos x="45" y="24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lnTo>
                    <a:pt x="45" y="24"/>
                  </a:lnTo>
                  <a:lnTo>
                    <a:pt x="45" y="33"/>
                  </a:lnTo>
                  <a:lnTo>
                    <a:pt x="39" y="39"/>
                  </a:lnTo>
                  <a:lnTo>
                    <a:pt x="33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5" y="45"/>
                  </a:lnTo>
                  <a:lnTo>
                    <a:pt x="6" y="39"/>
                  </a:lnTo>
                  <a:lnTo>
                    <a:pt x="3" y="3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15"/>
                  </a:lnTo>
                  <a:lnTo>
                    <a:pt x="6" y="6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3"/>
                  </a:lnTo>
                  <a:lnTo>
                    <a:pt x="39" y="6"/>
                  </a:lnTo>
                  <a:lnTo>
                    <a:pt x="45" y="15"/>
                  </a:lnTo>
                  <a:lnTo>
                    <a:pt x="45" y="24"/>
                  </a:lnTo>
                  <a:lnTo>
                    <a:pt x="45" y="24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09" name="Freeform 129"/>
            <p:cNvSpPr>
              <a:spLocks/>
            </p:cNvSpPr>
            <p:nvPr/>
          </p:nvSpPr>
          <p:spPr bwMode="auto">
            <a:xfrm>
              <a:off x="2817" y="2857"/>
              <a:ext cx="21" cy="18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8" y="15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3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3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18">
                  <a:moveTo>
                    <a:pt x="21" y="9"/>
                  </a:moveTo>
                  <a:lnTo>
                    <a:pt x="21" y="9"/>
                  </a:lnTo>
                  <a:lnTo>
                    <a:pt x="18" y="15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3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0" name="Freeform 130"/>
            <p:cNvSpPr>
              <a:spLocks/>
            </p:cNvSpPr>
            <p:nvPr/>
          </p:nvSpPr>
          <p:spPr bwMode="auto">
            <a:xfrm>
              <a:off x="2805" y="2845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2" y="30"/>
                </a:cxn>
                <a:cxn ang="0">
                  <a:pos x="39" y="36"/>
                </a:cxn>
                <a:cxn ang="0">
                  <a:pos x="30" y="42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5" y="42"/>
                </a:cxn>
                <a:cxn ang="0">
                  <a:pos x="6" y="36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9" y="6"/>
                </a:cxn>
                <a:cxn ang="0">
                  <a:pos x="42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9" y="36"/>
                  </a:lnTo>
                  <a:lnTo>
                    <a:pt x="30" y="42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5" y="42"/>
                  </a:lnTo>
                  <a:lnTo>
                    <a:pt x="6" y="36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2"/>
                  </a:lnTo>
                  <a:lnTo>
                    <a:pt x="6" y="6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9" y="6"/>
                  </a:lnTo>
                  <a:lnTo>
                    <a:pt x="42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1" name="Freeform 131"/>
            <p:cNvSpPr>
              <a:spLocks/>
            </p:cNvSpPr>
            <p:nvPr/>
          </p:nvSpPr>
          <p:spPr bwMode="auto">
            <a:xfrm>
              <a:off x="4063" y="3076"/>
              <a:ext cx="18" cy="21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18" y="9"/>
                </a:cxn>
                <a:cxn ang="0">
                  <a:pos x="15" y="18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3" y="1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5" y="3"/>
                </a:cxn>
                <a:cxn ang="0">
                  <a:pos x="18" y="9"/>
                </a:cxn>
                <a:cxn ang="0">
                  <a:pos x="18" y="9"/>
                </a:cxn>
              </a:cxnLst>
              <a:rect l="0" t="0" r="r" b="b"/>
              <a:pathLst>
                <a:path w="18" h="21">
                  <a:moveTo>
                    <a:pt x="18" y="9"/>
                  </a:moveTo>
                  <a:lnTo>
                    <a:pt x="18" y="9"/>
                  </a:lnTo>
                  <a:lnTo>
                    <a:pt x="15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8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2" name="Freeform 132"/>
            <p:cNvSpPr>
              <a:spLocks/>
            </p:cNvSpPr>
            <p:nvPr/>
          </p:nvSpPr>
          <p:spPr bwMode="auto">
            <a:xfrm>
              <a:off x="4051" y="3064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2" y="30"/>
                </a:cxn>
                <a:cxn ang="0">
                  <a:pos x="36" y="39"/>
                </a:cxn>
                <a:cxn ang="0">
                  <a:pos x="30" y="42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6" y="6"/>
                </a:cxn>
                <a:cxn ang="0">
                  <a:pos x="42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6" y="39"/>
                  </a:lnTo>
                  <a:lnTo>
                    <a:pt x="30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3" name="Freeform 133"/>
            <p:cNvSpPr>
              <a:spLocks/>
            </p:cNvSpPr>
            <p:nvPr/>
          </p:nvSpPr>
          <p:spPr bwMode="auto">
            <a:xfrm>
              <a:off x="3643" y="2451"/>
              <a:ext cx="18" cy="21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18" y="9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3" y="1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8" y="3"/>
                </a:cxn>
                <a:cxn ang="0">
                  <a:pos x="18" y="9"/>
                </a:cxn>
                <a:cxn ang="0">
                  <a:pos x="18" y="9"/>
                </a:cxn>
              </a:cxnLst>
              <a:rect l="0" t="0" r="r" b="b"/>
              <a:pathLst>
                <a:path w="18" h="21">
                  <a:moveTo>
                    <a:pt x="18" y="9"/>
                  </a:moveTo>
                  <a:lnTo>
                    <a:pt x="18" y="9"/>
                  </a:lnTo>
                  <a:lnTo>
                    <a:pt x="18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18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4" name="Freeform 134"/>
            <p:cNvSpPr>
              <a:spLocks/>
            </p:cNvSpPr>
            <p:nvPr/>
          </p:nvSpPr>
          <p:spPr bwMode="auto">
            <a:xfrm>
              <a:off x="3631" y="2439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2" y="30"/>
                </a:cxn>
                <a:cxn ang="0">
                  <a:pos x="36" y="39"/>
                </a:cxn>
                <a:cxn ang="0">
                  <a:pos x="30" y="42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2" y="3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3"/>
                </a:cxn>
                <a:cxn ang="0">
                  <a:pos x="36" y="6"/>
                </a:cxn>
                <a:cxn ang="0">
                  <a:pos x="42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6" y="39"/>
                  </a:lnTo>
                  <a:lnTo>
                    <a:pt x="30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5" name="Freeform 135"/>
            <p:cNvSpPr>
              <a:spLocks/>
            </p:cNvSpPr>
            <p:nvPr/>
          </p:nvSpPr>
          <p:spPr bwMode="auto">
            <a:xfrm>
              <a:off x="3778" y="1640"/>
              <a:ext cx="21" cy="21"/>
            </a:xfrm>
            <a:custGeom>
              <a:avLst/>
              <a:gdLst/>
              <a:ahLst/>
              <a:cxnLst>
                <a:cxn ang="0">
                  <a:pos x="21" y="12"/>
                </a:cxn>
                <a:cxn ang="0">
                  <a:pos x="21" y="12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3" y="1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8" y="3"/>
                </a:cxn>
                <a:cxn ang="0">
                  <a:pos x="21" y="12"/>
                </a:cxn>
                <a:cxn ang="0">
                  <a:pos x="21" y="12"/>
                </a:cxn>
              </a:cxnLst>
              <a:rect l="0" t="0" r="r" b="b"/>
              <a:pathLst>
                <a:path w="21" h="21">
                  <a:moveTo>
                    <a:pt x="21" y="12"/>
                  </a:moveTo>
                  <a:lnTo>
                    <a:pt x="21" y="12"/>
                  </a:lnTo>
                  <a:lnTo>
                    <a:pt x="18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1" y="12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6" name="Freeform 136"/>
            <p:cNvSpPr>
              <a:spLocks/>
            </p:cNvSpPr>
            <p:nvPr/>
          </p:nvSpPr>
          <p:spPr bwMode="auto">
            <a:xfrm>
              <a:off x="3766" y="1628"/>
              <a:ext cx="45" cy="45"/>
            </a:xfrm>
            <a:custGeom>
              <a:avLst/>
              <a:gdLst/>
              <a:ahLst/>
              <a:cxnLst>
                <a:cxn ang="0">
                  <a:pos x="45" y="24"/>
                </a:cxn>
                <a:cxn ang="0">
                  <a:pos x="45" y="24"/>
                </a:cxn>
                <a:cxn ang="0">
                  <a:pos x="42" y="30"/>
                </a:cxn>
                <a:cxn ang="0">
                  <a:pos x="39" y="39"/>
                </a:cxn>
                <a:cxn ang="0">
                  <a:pos x="30" y="42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12" y="42"/>
                </a:cxn>
                <a:cxn ang="0">
                  <a:pos x="6" y="39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5"/>
                </a:cxn>
                <a:cxn ang="0">
                  <a:pos x="6" y="6"/>
                </a:cxn>
                <a:cxn ang="0">
                  <a:pos x="12" y="3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3"/>
                </a:cxn>
                <a:cxn ang="0">
                  <a:pos x="39" y="6"/>
                </a:cxn>
                <a:cxn ang="0">
                  <a:pos x="42" y="15"/>
                </a:cxn>
                <a:cxn ang="0">
                  <a:pos x="45" y="24"/>
                </a:cxn>
                <a:cxn ang="0">
                  <a:pos x="45" y="24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lnTo>
                    <a:pt x="45" y="24"/>
                  </a:lnTo>
                  <a:lnTo>
                    <a:pt x="42" y="30"/>
                  </a:lnTo>
                  <a:lnTo>
                    <a:pt x="39" y="39"/>
                  </a:lnTo>
                  <a:lnTo>
                    <a:pt x="30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6" y="6"/>
                  </a:lnTo>
                  <a:lnTo>
                    <a:pt x="1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39" y="6"/>
                  </a:lnTo>
                  <a:lnTo>
                    <a:pt x="42" y="15"/>
                  </a:lnTo>
                  <a:lnTo>
                    <a:pt x="45" y="24"/>
                  </a:lnTo>
                  <a:lnTo>
                    <a:pt x="45" y="24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7" name="Freeform 137"/>
            <p:cNvSpPr>
              <a:spLocks/>
            </p:cNvSpPr>
            <p:nvPr/>
          </p:nvSpPr>
          <p:spPr bwMode="auto">
            <a:xfrm>
              <a:off x="3880" y="682"/>
              <a:ext cx="18" cy="21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18" y="12"/>
                </a:cxn>
                <a:cxn ang="0">
                  <a:pos x="15" y="18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3" y="1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5" y="3"/>
                </a:cxn>
                <a:cxn ang="0">
                  <a:pos x="18" y="12"/>
                </a:cxn>
                <a:cxn ang="0">
                  <a:pos x="18" y="12"/>
                </a:cxn>
              </a:cxnLst>
              <a:rect l="0" t="0" r="r" b="b"/>
              <a:pathLst>
                <a:path w="18" h="21">
                  <a:moveTo>
                    <a:pt x="18" y="12"/>
                  </a:moveTo>
                  <a:lnTo>
                    <a:pt x="18" y="12"/>
                  </a:lnTo>
                  <a:lnTo>
                    <a:pt x="15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8" y="12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8" name="Freeform 138"/>
            <p:cNvSpPr>
              <a:spLocks/>
            </p:cNvSpPr>
            <p:nvPr/>
          </p:nvSpPr>
          <p:spPr bwMode="auto">
            <a:xfrm>
              <a:off x="3868" y="670"/>
              <a:ext cx="45" cy="45"/>
            </a:xfrm>
            <a:custGeom>
              <a:avLst/>
              <a:gdLst/>
              <a:ahLst/>
              <a:cxnLst>
                <a:cxn ang="0">
                  <a:pos x="45" y="24"/>
                </a:cxn>
                <a:cxn ang="0">
                  <a:pos x="45" y="24"/>
                </a:cxn>
                <a:cxn ang="0">
                  <a:pos x="42" y="33"/>
                </a:cxn>
                <a:cxn ang="0">
                  <a:pos x="36" y="39"/>
                </a:cxn>
                <a:cxn ang="0">
                  <a:pos x="30" y="45"/>
                </a:cxn>
                <a:cxn ang="0">
                  <a:pos x="21" y="45"/>
                </a:cxn>
                <a:cxn ang="0">
                  <a:pos x="21" y="45"/>
                </a:cxn>
                <a:cxn ang="0">
                  <a:pos x="12" y="45"/>
                </a:cxn>
                <a:cxn ang="0">
                  <a:pos x="6" y="39"/>
                </a:cxn>
                <a:cxn ang="0">
                  <a:pos x="0" y="33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5"/>
                </a:cxn>
                <a:cxn ang="0">
                  <a:pos x="6" y="6"/>
                </a:cxn>
                <a:cxn ang="0">
                  <a:pos x="12" y="3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3"/>
                </a:cxn>
                <a:cxn ang="0">
                  <a:pos x="36" y="6"/>
                </a:cxn>
                <a:cxn ang="0">
                  <a:pos x="42" y="15"/>
                </a:cxn>
                <a:cxn ang="0">
                  <a:pos x="45" y="24"/>
                </a:cxn>
                <a:cxn ang="0">
                  <a:pos x="45" y="24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lnTo>
                    <a:pt x="45" y="24"/>
                  </a:lnTo>
                  <a:lnTo>
                    <a:pt x="42" y="33"/>
                  </a:lnTo>
                  <a:lnTo>
                    <a:pt x="36" y="39"/>
                  </a:lnTo>
                  <a:lnTo>
                    <a:pt x="30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2" y="45"/>
                  </a:lnTo>
                  <a:lnTo>
                    <a:pt x="6" y="39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6" y="6"/>
                  </a:lnTo>
                  <a:lnTo>
                    <a:pt x="1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36" y="6"/>
                  </a:lnTo>
                  <a:lnTo>
                    <a:pt x="42" y="15"/>
                  </a:lnTo>
                  <a:lnTo>
                    <a:pt x="45" y="24"/>
                  </a:lnTo>
                  <a:lnTo>
                    <a:pt x="45" y="24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19" name="Freeform 139"/>
            <p:cNvSpPr>
              <a:spLocks/>
            </p:cNvSpPr>
            <p:nvPr/>
          </p:nvSpPr>
          <p:spPr bwMode="auto">
            <a:xfrm>
              <a:off x="3859" y="2740"/>
              <a:ext cx="18" cy="18"/>
            </a:xfrm>
            <a:custGeom>
              <a:avLst/>
              <a:gdLst/>
              <a:ahLst/>
              <a:cxnLst>
                <a:cxn ang="0">
                  <a:pos x="18" y="9"/>
                </a:cxn>
                <a:cxn ang="0">
                  <a:pos x="18" y="9"/>
                </a:cxn>
                <a:cxn ang="0">
                  <a:pos x="15" y="15"/>
                </a:cxn>
                <a:cxn ang="0">
                  <a:pos x="9" y="18"/>
                </a:cxn>
                <a:cxn ang="0">
                  <a:pos x="9" y="18"/>
                </a:cxn>
                <a:cxn ang="0">
                  <a:pos x="0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5" y="3"/>
                </a:cxn>
                <a:cxn ang="0">
                  <a:pos x="18" y="9"/>
                </a:cxn>
                <a:cxn ang="0">
                  <a:pos x="18" y="9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lnTo>
                    <a:pt x="18" y="9"/>
                  </a:lnTo>
                  <a:lnTo>
                    <a:pt x="15" y="15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0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8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20" name="Freeform 140"/>
            <p:cNvSpPr>
              <a:spLocks/>
            </p:cNvSpPr>
            <p:nvPr/>
          </p:nvSpPr>
          <p:spPr bwMode="auto">
            <a:xfrm>
              <a:off x="3844" y="2728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5" y="30"/>
                </a:cxn>
                <a:cxn ang="0">
                  <a:pos x="39" y="36"/>
                </a:cxn>
                <a:cxn ang="0">
                  <a:pos x="33" y="42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5" y="42"/>
                </a:cxn>
                <a:cxn ang="0">
                  <a:pos x="6" y="36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2"/>
                </a:cxn>
                <a:cxn ang="0">
                  <a:pos x="6" y="6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39" y="6"/>
                </a:cxn>
                <a:cxn ang="0">
                  <a:pos x="45" y="12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5" y="30"/>
                  </a:lnTo>
                  <a:lnTo>
                    <a:pt x="39" y="36"/>
                  </a:lnTo>
                  <a:lnTo>
                    <a:pt x="33" y="42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5" y="42"/>
                  </a:lnTo>
                  <a:lnTo>
                    <a:pt x="6" y="36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2"/>
                  </a:lnTo>
                  <a:lnTo>
                    <a:pt x="6" y="6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45" y="12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21" name="Freeform 141"/>
            <p:cNvSpPr>
              <a:spLocks/>
            </p:cNvSpPr>
            <p:nvPr/>
          </p:nvSpPr>
          <p:spPr bwMode="auto">
            <a:xfrm>
              <a:off x="3484" y="2845"/>
              <a:ext cx="21" cy="21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8" y="18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3" y="18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3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21">
                  <a:moveTo>
                    <a:pt x="21" y="9"/>
                  </a:moveTo>
                  <a:lnTo>
                    <a:pt x="21" y="9"/>
                  </a:lnTo>
                  <a:lnTo>
                    <a:pt x="18" y="18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3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22" name="Freeform 142"/>
            <p:cNvSpPr>
              <a:spLocks/>
            </p:cNvSpPr>
            <p:nvPr/>
          </p:nvSpPr>
          <p:spPr bwMode="auto">
            <a:xfrm>
              <a:off x="3472" y="2833"/>
              <a:ext cx="45" cy="45"/>
            </a:xfrm>
            <a:custGeom>
              <a:avLst/>
              <a:gdLst/>
              <a:ahLst/>
              <a:cxnLst>
                <a:cxn ang="0">
                  <a:pos x="45" y="21"/>
                </a:cxn>
                <a:cxn ang="0">
                  <a:pos x="45" y="21"/>
                </a:cxn>
                <a:cxn ang="0">
                  <a:pos x="42" y="30"/>
                </a:cxn>
                <a:cxn ang="0">
                  <a:pos x="39" y="39"/>
                </a:cxn>
                <a:cxn ang="0">
                  <a:pos x="30" y="42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5" y="42"/>
                </a:cxn>
                <a:cxn ang="0">
                  <a:pos x="6" y="39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5"/>
                </a:cxn>
                <a:cxn ang="0">
                  <a:pos x="6" y="6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30" y="3"/>
                </a:cxn>
                <a:cxn ang="0">
                  <a:pos x="39" y="6"/>
                </a:cxn>
                <a:cxn ang="0">
                  <a:pos x="42" y="15"/>
                </a:cxn>
                <a:cxn ang="0">
                  <a:pos x="45" y="21"/>
                </a:cxn>
                <a:cxn ang="0">
                  <a:pos x="45" y="21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9" y="39"/>
                  </a:lnTo>
                  <a:lnTo>
                    <a:pt x="30" y="42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5" y="42"/>
                  </a:lnTo>
                  <a:lnTo>
                    <a:pt x="6" y="39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6" y="6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3"/>
                  </a:lnTo>
                  <a:lnTo>
                    <a:pt x="39" y="6"/>
                  </a:lnTo>
                  <a:lnTo>
                    <a:pt x="42" y="15"/>
                  </a:lnTo>
                  <a:lnTo>
                    <a:pt x="45" y="21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23" name="Freeform 143"/>
            <p:cNvSpPr>
              <a:spLocks/>
            </p:cNvSpPr>
            <p:nvPr/>
          </p:nvSpPr>
          <p:spPr bwMode="auto">
            <a:xfrm>
              <a:off x="3580" y="2878"/>
              <a:ext cx="60" cy="60"/>
            </a:xfrm>
            <a:custGeom>
              <a:avLst/>
              <a:gdLst/>
              <a:ahLst/>
              <a:cxnLst>
                <a:cxn ang="0">
                  <a:pos x="60" y="30"/>
                </a:cxn>
                <a:cxn ang="0">
                  <a:pos x="60" y="30"/>
                </a:cxn>
                <a:cxn ang="0">
                  <a:pos x="60" y="42"/>
                </a:cxn>
                <a:cxn ang="0">
                  <a:pos x="54" y="51"/>
                </a:cxn>
                <a:cxn ang="0">
                  <a:pos x="42" y="57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1" y="57"/>
                </a:cxn>
                <a:cxn ang="0">
                  <a:pos x="9" y="51"/>
                </a:cxn>
                <a:cxn ang="0">
                  <a:pos x="3" y="4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3" y="18"/>
                </a:cxn>
                <a:cxn ang="0">
                  <a:pos x="9" y="9"/>
                </a:cxn>
                <a:cxn ang="0">
                  <a:pos x="21" y="3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42" y="3"/>
                </a:cxn>
                <a:cxn ang="0">
                  <a:pos x="54" y="9"/>
                </a:cxn>
                <a:cxn ang="0">
                  <a:pos x="60" y="18"/>
                </a:cxn>
                <a:cxn ang="0">
                  <a:pos x="60" y="30"/>
                </a:cxn>
                <a:cxn ang="0">
                  <a:pos x="60" y="30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60" y="30"/>
                  </a:lnTo>
                  <a:lnTo>
                    <a:pt x="60" y="42"/>
                  </a:lnTo>
                  <a:lnTo>
                    <a:pt x="54" y="51"/>
                  </a:lnTo>
                  <a:lnTo>
                    <a:pt x="42" y="57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1" y="57"/>
                  </a:lnTo>
                  <a:lnTo>
                    <a:pt x="9" y="51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3"/>
                  </a:lnTo>
                  <a:lnTo>
                    <a:pt x="54" y="9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24" name="Freeform 144"/>
            <p:cNvSpPr>
              <a:spLocks/>
            </p:cNvSpPr>
            <p:nvPr/>
          </p:nvSpPr>
          <p:spPr bwMode="auto">
            <a:xfrm>
              <a:off x="3598" y="2896"/>
              <a:ext cx="27" cy="24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4" y="18"/>
                </a:cxn>
                <a:cxn ang="0">
                  <a:pos x="24" y="21"/>
                </a:cxn>
                <a:cxn ang="0">
                  <a:pos x="1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9" y="24"/>
                </a:cxn>
                <a:cxn ang="0">
                  <a:pos x="3" y="21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3" y="3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24" y="3"/>
                </a:cxn>
                <a:cxn ang="0">
                  <a:pos x="24" y="6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" name="Group 145"/>
          <p:cNvGrpSpPr>
            <a:grpSpLocks noChangeAspect="1"/>
          </p:cNvGrpSpPr>
          <p:nvPr/>
        </p:nvGrpSpPr>
        <p:grpSpPr bwMode="auto">
          <a:xfrm rot="-262576">
            <a:off x="2087563" y="2924175"/>
            <a:ext cx="7056437" cy="6864350"/>
            <a:chOff x="703" y="-4"/>
            <a:chExt cx="4445" cy="4324"/>
          </a:xfrm>
        </p:grpSpPr>
        <p:sp>
          <p:nvSpPr>
            <p:cNvPr id="46226" name="AutoShape 146"/>
            <p:cNvSpPr>
              <a:spLocks noChangeAspect="1" noChangeArrowheads="1" noTextEdit="1"/>
            </p:cNvSpPr>
            <p:nvPr/>
          </p:nvSpPr>
          <p:spPr bwMode="auto">
            <a:xfrm>
              <a:off x="703" y="-4"/>
              <a:ext cx="4445" cy="43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27" name="Freeform 147"/>
            <p:cNvSpPr>
              <a:spLocks/>
            </p:cNvSpPr>
            <p:nvPr/>
          </p:nvSpPr>
          <p:spPr bwMode="auto">
            <a:xfrm>
              <a:off x="750" y="47"/>
              <a:ext cx="4351" cy="4217"/>
            </a:xfrm>
            <a:custGeom>
              <a:avLst/>
              <a:gdLst/>
              <a:ahLst/>
              <a:cxnLst>
                <a:cxn ang="0">
                  <a:pos x="2472" y="3844"/>
                </a:cxn>
                <a:cxn ang="0">
                  <a:pos x="2425" y="3685"/>
                </a:cxn>
                <a:cxn ang="0">
                  <a:pos x="2411" y="3559"/>
                </a:cxn>
                <a:cxn ang="0">
                  <a:pos x="2238" y="3503"/>
                </a:cxn>
                <a:cxn ang="0">
                  <a:pos x="2052" y="3415"/>
                </a:cxn>
                <a:cxn ang="0">
                  <a:pos x="1758" y="3415"/>
                </a:cxn>
                <a:cxn ang="0">
                  <a:pos x="1618" y="3433"/>
                </a:cxn>
                <a:cxn ang="0">
                  <a:pos x="1292" y="3391"/>
                </a:cxn>
                <a:cxn ang="0">
                  <a:pos x="928" y="3237"/>
                </a:cxn>
                <a:cxn ang="0">
                  <a:pos x="830" y="3088"/>
                </a:cxn>
                <a:cxn ang="0">
                  <a:pos x="639" y="2902"/>
                </a:cxn>
                <a:cxn ang="0">
                  <a:pos x="541" y="2771"/>
                </a:cxn>
                <a:cxn ang="0">
                  <a:pos x="457" y="2519"/>
                </a:cxn>
                <a:cxn ang="0">
                  <a:pos x="345" y="2342"/>
                </a:cxn>
                <a:cxn ang="0">
                  <a:pos x="182" y="2137"/>
                </a:cxn>
                <a:cxn ang="0">
                  <a:pos x="191" y="1908"/>
                </a:cxn>
                <a:cxn ang="0">
                  <a:pos x="93" y="1740"/>
                </a:cxn>
                <a:cxn ang="0">
                  <a:pos x="307" y="1488"/>
                </a:cxn>
                <a:cxn ang="0">
                  <a:pos x="891" y="1250"/>
                </a:cxn>
                <a:cxn ang="0">
                  <a:pos x="1128" y="1124"/>
                </a:cxn>
                <a:cxn ang="0">
                  <a:pos x="1292" y="975"/>
                </a:cxn>
                <a:cxn ang="0">
                  <a:pos x="1641" y="989"/>
                </a:cxn>
                <a:cxn ang="0">
                  <a:pos x="1870" y="896"/>
                </a:cxn>
                <a:cxn ang="0">
                  <a:pos x="1987" y="807"/>
                </a:cxn>
                <a:cxn ang="0">
                  <a:pos x="2192" y="331"/>
                </a:cxn>
                <a:cxn ang="0">
                  <a:pos x="2229" y="112"/>
                </a:cxn>
                <a:cxn ang="0">
                  <a:pos x="2481" y="14"/>
                </a:cxn>
                <a:cxn ang="0">
                  <a:pos x="2794" y="164"/>
                </a:cxn>
                <a:cxn ang="0">
                  <a:pos x="3115" y="187"/>
                </a:cxn>
                <a:cxn ang="0">
                  <a:pos x="3353" y="178"/>
                </a:cxn>
                <a:cxn ang="0">
                  <a:pos x="3372" y="290"/>
                </a:cxn>
                <a:cxn ang="0">
                  <a:pos x="3488" y="336"/>
                </a:cxn>
                <a:cxn ang="0">
                  <a:pos x="3806" y="140"/>
                </a:cxn>
                <a:cxn ang="0">
                  <a:pos x="3736" y="285"/>
                </a:cxn>
                <a:cxn ang="0">
                  <a:pos x="3600" y="434"/>
                </a:cxn>
                <a:cxn ang="0">
                  <a:pos x="3423" y="621"/>
                </a:cxn>
                <a:cxn ang="0">
                  <a:pos x="3106" y="933"/>
                </a:cxn>
                <a:cxn ang="0">
                  <a:pos x="3101" y="1115"/>
                </a:cxn>
                <a:cxn ang="0">
                  <a:pos x="3307" y="1190"/>
                </a:cxn>
                <a:cxn ang="0">
                  <a:pos x="3391" y="1241"/>
                </a:cxn>
                <a:cxn ang="0">
                  <a:pos x="3638" y="1451"/>
                </a:cxn>
                <a:cxn ang="0">
                  <a:pos x="3946" y="1460"/>
                </a:cxn>
                <a:cxn ang="0">
                  <a:pos x="4127" y="1703"/>
                </a:cxn>
                <a:cxn ang="0">
                  <a:pos x="4272" y="1787"/>
                </a:cxn>
                <a:cxn ang="0">
                  <a:pos x="4351" y="1978"/>
                </a:cxn>
                <a:cxn ang="0">
                  <a:pos x="4072" y="2179"/>
                </a:cxn>
                <a:cxn ang="0">
                  <a:pos x="3801" y="1969"/>
                </a:cxn>
                <a:cxn ang="0">
                  <a:pos x="3638" y="1941"/>
                </a:cxn>
                <a:cxn ang="0">
                  <a:pos x="3642" y="2277"/>
                </a:cxn>
                <a:cxn ang="0">
                  <a:pos x="3474" y="2547"/>
                </a:cxn>
                <a:cxn ang="0">
                  <a:pos x="3218" y="2743"/>
                </a:cxn>
                <a:cxn ang="0">
                  <a:pos x="3395" y="3009"/>
                </a:cxn>
                <a:cxn ang="0">
                  <a:pos x="3479" y="3251"/>
                </a:cxn>
                <a:cxn ang="0">
                  <a:pos x="3624" y="3275"/>
                </a:cxn>
                <a:cxn ang="0">
                  <a:pos x="3806" y="3270"/>
                </a:cxn>
                <a:cxn ang="0">
                  <a:pos x="3922" y="3209"/>
                </a:cxn>
                <a:cxn ang="0">
                  <a:pos x="3904" y="3858"/>
                </a:cxn>
                <a:cxn ang="0">
                  <a:pos x="3610" y="4184"/>
                </a:cxn>
                <a:cxn ang="0">
                  <a:pos x="3405" y="4040"/>
                </a:cxn>
                <a:cxn ang="0">
                  <a:pos x="3232" y="4180"/>
                </a:cxn>
                <a:cxn ang="0">
                  <a:pos x="3013" y="4063"/>
                </a:cxn>
                <a:cxn ang="0">
                  <a:pos x="2910" y="3932"/>
                </a:cxn>
              </a:cxnLst>
              <a:rect l="0" t="0" r="r" b="b"/>
              <a:pathLst>
                <a:path w="4351" h="4217">
                  <a:moveTo>
                    <a:pt x="2560" y="3960"/>
                  </a:moveTo>
                  <a:lnTo>
                    <a:pt x="2560" y="3960"/>
                  </a:lnTo>
                  <a:lnTo>
                    <a:pt x="2560" y="3932"/>
                  </a:lnTo>
                  <a:lnTo>
                    <a:pt x="2565" y="3881"/>
                  </a:lnTo>
                  <a:lnTo>
                    <a:pt x="2560" y="3863"/>
                  </a:lnTo>
                  <a:lnTo>
                    <a:pt x="2556" y="3844"/>
                  </a:lnTo>
                  <a:lnTo>
                    <a:pt x="2546" y="3844"/>
                  </a:lnTo>
                  <a:lnTo>
                    <a:pt x="2542" y="3844"/>
                  </a:lnTo>
                  <a:lnTo>
                    <a:pt x="2532" y="3849"/>
                  </a:lnTo>
                  <a:lnTo>
                    <a:pt x="2523" y="3858"/>
                  </a:lnTo>
                  <a:lnTo>
                    <a:pt x="2523" y="3858"/>
                  </a:lnTo>
                  <a:lnTo>
                    <a:pt x="2514" y="3863"/>
                  </a:lnTo>
                  <a:lnTo>
                    <a:pt x="2504" y="3863"/>
                  </a:lnTo>
                  <a:lnTo>
                    <a:pt x="2495" y="3858"/>
                  </a:lnTo>
                  <a:lnTo>
                    <a:pt x="2481" y="3853"/>
                  </a:lnTo>
                  <a:lnTo>
                    <a:pt x="2472" y="3844"/>
                  </a:lnTo>
                  <a:lnTo>
                    <a:pt x="2467" y="3825"/>
                  </a:lnTo>
                  <a:lnTo>
                    <a:pt x="2462" y="3797"/>
                  </a:lnTo>
                  <a:lnTo>
                    <a:pt x="2462" y="3797"/>
                  </a:lnTo>
                  <a:lnTo>
                    <a:pt x="2462" y="3788"/>
                  </a:lnTo>
                  <a:lnTo>
                    <a:pt x="2458" y="3769"/>
                  </a:lnTo>
                  <a:lnTo>
                    <a:pt x="2453" y="3760"/>
                  </a:lnTo>
                  <a:lnTo>
                    <a:pt x="2448" y="3751"/>
                  </a:lnTo>
                  <a:lnTo>
                    <a:pt x="2434" y="3746"/>
                  </a:lnTo>
                  <a:lnTo>
                    <a:pt x="2420" y="3741"/>
                  </a:lnTo>
                  <a:lnTo>
                    <a:pt x="2402" y="3723"/>
                  </a:lnTo>
                  <a:lnTo>
                    <a:pt x="2420" y="3718"/>
                  </a:lnTo>
                  <a:lnTo>
                    <a:pt x="2420" y="3718"/>
                  </a:lnTo>
                  <a:lnTo>
                    <a:pt x="2420" y="3713"/>
                  </a:lnTo>
                  <a:lnTo>
                    <a:pt x="2425" y="3699"/>
                  </a:lnTo>
                  <a:lnTo>
                    <a:pt x="2425" y="3695"/>
                  </a:lnTo>
                  <a:lnTo>
                    <a:pt x="2425" y="3685"/>
                  </a:lnTo>
                  <a:lnTo>
                    <a:pt x="2416" y="3676"/>
                  </a:lnTo>
                  <a:lnTo>
                    <a:pt x="2402" y="3671"/>
                  </a:lnTo>
                  <a:lnTo>
                    <a:pt x="2402" y="3671"/>
                  </a:lnTo>
                  <a:lnTo>
                    <a:pt x="2392" y="3667"/>
                  </a:lnTo>
                  <a:lnTo>
                    <a:pt x="2388" y="3657"/>
                  </a:lnTo>
                  <a:lnTo>
                    <a:pt x="2388" y="3648"/>
                  </a:lnTo>
                  <a:lnTo>
                    <a:pt x="2392" y="3643"/>
                  </a:lnTo>
                  <a:lnTo>
                    <a:pt x="2402" y="3629"/>
                  </a:lnTo>
                  <a:lnTo>
                    <a:pt x="2406" y="3625"/>
                  </a:lnTo>
                  <a:lnTo>
                    <a:pt x="2406" y="3625"/>
                  </a:lnTo>
                  <a:lnTo>
                    <a:pt x="2411" y="3615"/>
                  </a:lnTo>
                  <a:lnTo>
                    <a:pt x="2420" y="3601"/>
                  </a:lnTo>
                  <a:lnTo>
                    <a:pt x="2425" y="3592"/>
                  </a:lnTo>
                  <a:lnTo>
                    <a:pt x="2425" y="3583"/>
                  </a:lnTo>
                  <a:lnTo>
                    <a:pt x="2420" y="3569"/>
                  </a:lnTo>
                  <a:lnTo>
                    <a:pt x="2411" y="3559"/>
                  </a:lnTo>
                  <a:lnTo>
                    <a:pt x="2406" y="3424"/>
                  </a:lnTo>
                  <a:lnTo>
                    <a:pt x="2406" y="3424"/>
                  </a:lnTo>
                  <a:lnTo>
                    <a:pt x="2406" y="3410"/>
                  </a:lnTo>
                  <a:lnTo>
                    <a:pt x="2402" y="3396"/>
                  </a:lnTo>
                  <a:lnTo>
                    <a:pt x="2392" y="3387"/>
                  </a:lnTo>
                  <a:lnTo>
                    <a:pt x="2378" y="3377"/>
                  </a:lnTo>
                  <a:lnTo>
                    <a:pt x="2360" y="3377"/>
                  </a:lnTo>
                  <a:lnTo>
                    <a:pt x="2332" y="3391"/>
                  </a:lnTo>
                  <a:lnTo>
                    <a:pt x="2294" y="3419"/>
                  </a:lnTo>
                  <a:lnTo>
                    <a:pt x="2294" y="3419"/>
                  </a:lnTo>
                  <a:lnTo>
                    <a:pt x="2290" y="3424"/>
                  </a:lnTo>
                  <a:lnTo>
                    <a:pt x="2276" y="3438"/>
                  </a:lnTo>
                  <a:lnTo>
                    <a:pt x="2262" y="3461"/>
                  </a:lnTo>
                  <a:lnTo>
                    <a:pt x="2257" y="3475"/>
                  </a:lnTo>
                  <a:lnTo>
                    <a:pt x="2252" y="3494"/>
                  </a:lnTo>
                  <a:lnTo>
                    <a:pt x="2238" y="3503"/>
                  </a:lnTo>
                  <a:lnTo>
                    <a:pt x="2238" y="3503"/>
                  </a:lnTo>
                  <a:lnTo>
                    <a:pt x="2234" y="3499"/>
                  </a:lnTo>
                  <a:lnTo>
                    <a:pt x="2224" y="3485"/>
                  </a:lnTo>
                  <a:lnTo>
                    <a:pt x="2215" y="3480"/>
                  </a:lnTo>
                  <a:lnTo>
                    <a:pt x="2201" y="3475"/>
                  </a:lnTo>
                  <a:lnTo>
                    <a:pt x="2187" y="3480"/>
                  </a:lnTo>
                  <a:lnTo>
                    <a:pt x="2173" y="3489"/>
                  </a:lnTo>
                  <a:lnTo>
                    <a:pt x="2173" y="3489"/>
                  </a:lnTo>
                  <a:lnTo>
                    <a:pt x="2159" y="3494"/>
                  </a:lnTo>
                  <a:lnTo>
                    <a:pt x="2150" y="3499"/>
                  </a:lnTo>
                  <a:lnTo>
                    <a:pt x="2131" y="3494"/>
                  </a:lnTo>
                  <a:lnTo>
                    <a:pt x="2113" y="3485"/>
                  </a:lnTo>
                  <a:lnTo>
                    <a:pt x="2094" y="3466"/>
                  </a:lnTo>
                  <a:lnTo>
                    <a:pt x="2066" y="3433"/>
                  </a:lnTo>
                  <a:lnTo>
                    <a:pt x="2052" y="3415"/>
                  </a:lnTo>
                  <a:lnTo>
                    <a:pt x="2052" y="3415"/>
                  </a:lnTo>
                  <a:lnTo>
                    <a:pt x="2043" y="3410"/>
                  </a:lnTo>
                  <a:lnTo>
                    <a:pt x="2024" y="3396"/>
                  </a:lnTo>
                  <a:lnTo>
                    <a:pt x="2010" y="3391"/>
                  </a:lnTo>
                  <a:lnTo>
                    <a:pt x="1996" y="3391"/>
                  </a:lnTo>
                  <a:lnTo>
                    <a:pt x="1982" y="3396"/>
                  </a:lnTo>
                  <a:lnTo>
                    <a:pt x="1968" y="3415"/>
                  </a:lnTo>
                  <a:lnTo>
                    <a:pt x="1968" y="3415"/>
                  </a:lnTo>
                  <a:lnTo>
                    <a:pt x="1954" y="3415"/>
                  </a:lnTo>
                  <a:lnTo>
                    <a:pt x="1940" y="3410"/>
                  </a:lnTo>
                  <a:lnTo>
                    <a:pt x="1921" y="3405"/>
                  </a:lnTo>
                  <a:lnTo>
                    <a:pt x="1921" y="3405"/>
                  </a:lnTo>
                  <a:lnTo>
                    <a:pt x="1903" y="3396"/>
                  </a:lnTo>
                  <a:lnTo>
                    <a:pt x="1884" y="3391"/>
                  </a:lnTo>
                  <a:lnTo>
                    <a:pt x="1865" y="3401"/>
                  </a:lnTo>
                  <a:lnTo>
                    <a:pt x="1847" y="3415"/>
                  </a:lnTo>
                  <a:lnTo>
                    <a:pt x="1758" y="3415"/>
                  </a:lnTo>
                  <a:lnTo>
                    <a:pt x="1758" y="3415"/>
                  </a:lnTo>
                  <a:lnTo>
                    <a:pt x="1744" y="3429"/>
                  </a:lnTo>
                  <a:lnTo>
                    <a:pt x="1730" y="3438"/>
                  </a:lnTo>
                  <a:lnTo>
                    <a:pt x="1711" y="3447"/>
                  </a:lnTo>
                  <a:lnTo>
                    <a:pt x="1693" y="3452"/>
                  </a:lnTo>
                  <a:lnTo>
                    <a:pt x="1679" y="3452"/>
                  </a:lnTo>
                  <a:lnTo>
                    <a:pt x="1669" y="3447"/>
                  </a:lnTo>
                  <a:lnTo>
                    <a:pt x="1660" y="3443"/>
                  </a:lnTo>
                  <a:lnTo>
                    <a:pt x="1651" y="3415"/>
                  </a:lnTo>
                  <a:lnTo>
                    <a:pt x="1651" y="3415"/>
                  </a:lnTo>
                  <a:lnTo>
                    <a:pt x="1646" y="3415"/>
                  </a:lnTo>
                  <a:lnTo>
                    <a:pt x="1637" y="3410"/>
                  </a:lnTo>
                  <a:lnTo>
                    <a:pt x="1632" y="3410"/>
                  </a:lnTo>
                  <a:lnTo>
                    <a:pt x="1627" y="3415"/>
                  </a:lnTo>
                  <a:lnTo>
                    <a:pt x="1623" y="3419"/>
                  </a:lnTo>
                  <a:lnTo>
                    <a:pt x="1618" y="3433"/>
                  </a:lnTo>
                  <a:lnTo>
                    <a:pt x="1618" y="3433"/>
                  </a:lnTo>
                  <a:lnTo>
                    <a:pt x="1595" y="3429"/>
                  </a:lnTo>
                  <a:lnTo>
                    <a:pt x="1543" y="3419"/>
                  </a:lnTo>
                  <a:lnTo>
                    <a:pt x="1543" y="3419"/>
                  </a:lnTo>
                  <a:lnTo>
                    <a:pt x="1516" y="3424"/>
                  </a:lnTo>
                  <a:lnTo>
                    <a:pt x="1492" y="3433"/>
                  </a:lnTo>
                  <a:lnTo>
                    <a:pt x="1474" y="3443"/>
                  </a:lnTo>
                  <a:lnTo>
                    <a:pt x="1474" y="3443"/>
                  </a:lnTo>
                  <a:lnTo>
                    <a:pt x="1464" y="3452"/>
                  </a:lnTo>
                  <a:lnTo>
                    <a:pt x="1455" y="3452"/>
                  </a:lnTo>
                  <a:lnTo>
                    <a:pt x="1432" y="3457"/>
                  </a:lnTo>
                  <a:lnTo>
                    <a:pt x="1404" y="3452"/>
                  </a:lnTo>
                  <a:lnTo>
                    <a:pt x="1380" y="3480"/>
                  </a:lnTo>
                  <a:lnTo>
                    <a:pt x="1366" y="3466"/>
                  </a:lnTo>
                  <a:lnTo>
                    <a:pt x="1357" y="3438"/>
                  </a:lnTo>
                  <a:lnTo>
                    <a:pt x="1292" y="3391"/>
                  </a:lnTo>
                  <a:lnTo>
                    <a:pt x="1268" y="3419"/>
                  </a:lnTo>
                  <a:lnTo>
                    <a:pt x="1222" y="3368"/>
                  </a:lnTo>
                  <a:lnTo>
                    <a:pt x="1170" y="3377"/>
                  </a:lnTo>
                  <a:lnTo>
                    <a:pt x="1166" y="3354"/>
                  </a:lnTo>
                  <a:lnTo>
                    <a:pt x="1133" y="3345"/>
                  </a:lnTo>
                  <a:lnTo>
                    <a:pt x="1105" y="3345"/>
                  </a:lnTo>
                  <a:lnTo>
                    <a:pt x="1058" y="3312"/>
                  </a:lnTo>
                  <a:lnTo>
                    <a:pt x="1012" y="3317"/>
                  </a:lnTo>
                  <a:lnTo>
                    <a:pt x="1007" y="3275"/>
                  </a:lnTo>
                  <a:lnTo>
                    <a:pt x="1007" y="3275"/>
                  </a:lnTo>
                  <a:lnTo>
                    <a:pt x="1002" y="3270"/>
                  </a:lnTo>
                  <a:lnTo>
                    <a:pt x="988" y="3256"/>
                  </a:lnTo>
                  <a:lnTo>
                    <a:pt x="965" y="3242"/>
                  </a:lnTo>
                  <a:lnTo>
                    <a:pt x="946" y="3237"/>
                  </a:lnTo>
                  <a:lnTo>
                    <a:pt x="928" y="3237"/>
                  </a:lnTo>
                  <a:lnTo>
                    <a:pt x="928" y="3237"/>
                  </a:lnTo>
                  <a:lnTo>
                    <a:pt x="928" y="3228"/>
                  </a:lnTo>
                  <a:lnTo>
                    <a:pt x="923" y="3214"/>
                  </a:lnTo>
                  <a:lnTo>
                    <a:pt x="918" y="3214"/>
                  </a:lnTo>
                  <a:lnTo>
                    <a:pt x="909" y="3214"/>
                  </a:lnTo>
                  <a:lnTo>
                    <a:pt x="900" y="3223"/>
                  </a:lnTo>
                  <a:lnTo>
                    <a:pt x="886" y="3242"/>
                  </a:lnTo>
                  <a:lnTo>
                    <a:pt x="886" y="3242"/>
                  </a:lnTo>
                  <a:lnTo>
                    <a:pt x="881" y="3242"/>
                  </a:lnTo>
                  <a:lnTo>
                    <a:pt x="867" y="3242"/>
                  </a:lnTo>
                  <a:lnTo>
                    <a:pt x="853" y="3228"/>
                  </a:lnTo>
                  <a:lnTo>
                    <a:pt x="839" y="3205"/>
                  </a:lnTo>
                  <a:lnTo>
                    <a:pt x="839" y="3205"/>
                  </a:lnTo>
                  <a:lnTo>
                    <a:pt x="821" y="3172"/>
                  </a:lnTo>
                  <a:lnTo>
                    <a:pt x="802" y="3149"/>
                  </a:lnTo>
                  <a:lnTo>
                    <a:pt x="779" y="3130"/>
                  </a:lnTo>
                  <a:lnTo>
                    <a:pt x="830" y="3088"/>
                  </a:lnTo>
                  <a:lnTo>
                    <a:pt x="830" y="3088"/>
                  </a:lnTo>
                  <a:lnTo>
                    <a:pt x="811" y="3084"/>
                  </a:lnTo>
                  <a:lnTo>
                    <a:pt x="774" y="3079"/>
                  </a:lnTo>
                  <a:lnTo>
                    <a:pt x="774" y="3079"/>
                  </a:lnTo>
                  <a:lnTo>
                    <a:pt x="755" y="3074"/>
                  </a:lnTo>
                  <a:lnTo>
                    <a:pt x="737" y="3060"/>
                  </a:lnTo>
                  <a:lnTo>
                    <a:pt x="713" y="3042"/>
                  </a:lnTo>
                  <a:lnTo>
                    <a:pt x="657" y="3000"/>
                  </a:lnTo>
                  <a:lnTo>
                    <a:pt x="662" y="2981"/>
                  </a:lnTo>
                  <a:lnTo>
                    <a:pt x="620" y="2990"/>
                  </a:lnTo>
                  <a:lnTo>
                    <a:pt x="620" y="2962"/>
                  </a:lnTo>
                  <a:lnTo>
                    <a:pt x="620" y="2962"/>
                  </a:lnTo>
                  <a:lnTo>
                    <a:pt x="629" y="2953"/>
                  </a:lnTo>
                  <a:lnTo>
                    <a:pt x="643" y="2930"/>
                  </a:lnTo>
                  <a:lnTo>
                    <a:pt x="643" y="2916"/>
                  </a:lnTo>
                  <a:lnTo>
                    <a:pt x="639" y="2902"/>
                  </a:lnTo>
                  <a:lnTo>
                    <a:pt x="625" y="2892"/>
                  </a:lnTo>
                  <a:lnTo>
                    <a:pt x="601" y="2883"/>
                  </a:lnTo>
                  <a:lnTo>
                    <a:pt x="601" y="2883"/>
                  </a:lnTo>
                  <a:lnTo>
                    <a:pt x="592" y="2883"/>
                  </a:lnTo>
                  <a:lnTo>
                    <a:pt x="578" y="2874"/>
                  </a:lnTo>
                  <a:lnTo>
                    <a:pt x="573" y="2869"/>
                  </a:lnTo>
                  <a:lnTo>
                    <a:pt x="573" y="2864"/>
                  </a:lnTo>
                  <a:lnTo>
                    <a:pt x="578" y="2855"/>
                  </a:lnTo>
                  <a:lnTo>
                    <a:pt x="587" y="2846"/>
                  </a:lnTo>
                  <a:lnTo>
                    <a:pt x="587" y="2846"/>
                  </a:lnTo>
                  <a:lnTo>
                    <a:pt x="592" y="2836"/>
                  </a:lnTo>
                  <a:lnTo>
                    <a:pt x="592" y="2822"/>
                  </a:lnTo>
                  <a:lnTo>
                    <a:pt x="587" y="2808"/>
                  </a:lnTo>
                  <a:lnTo>
                    <a:pt x="578" y="2794"/>
                  </a:lnTo>
                  <a:lnTo>
                    <a:pt x="564" y="2780"/>
                  </a:lnTo>
                  <a:lnTo>
                    <a:pt x="541" y="2771"/>
                  </a:lnTo>
                  <a:lnTo>
                    <a:pt x="503" y="2766"/>
                  </a:lnTo>
                  <a:lnTo>
                    <a:pt x="475" y="2752"/>
                  </a:lnTo>
                  <a:lnTo>
                    <a:pt x="466" y="2720"/>
                  </a:lnTo>
                  <a:lnTo>
                    <a:pt x="461" y="2678"/>
                  </a:lnTo>
                  <a:lnTo>
                    <a:pt x="461" y="2678"/>
                  </a:lnTo>
                  <a:lnTo>
                    <a:pt x="471" y="2668"/>
                  </a:lnTo>
                  <a:lnTo>
                    <a:pt x="489" y="2640"/>
                  </a:lnTo>
                  <a:lnTo>
                    <a:pt x="494" y="2622"/>
                  </a:lnTo>
                  <a:lnTo>
                    <a:pt x="489" y="2603"/>
                  </a:lnTo>
                  <a:lnTo>
                    <a:pt x="485" y="2584"/>
                  </a:lnTo>
                  <a:lnTo>
                    <a:pt x="466" y="2570"/>
                  </a:lnTo>
                  <a:lnTo>
                    <a:pt x="466" y="2570"/>
                  </a:lnTo>
                  <a:lnTo>
                    <a:pt x="461" y="2561"/>
                  </a:lnTo>
                  <a:lnTo>
                    <a:pt x="452" y="2542"/>
                  </a:lnTo>
                  <a:lnTo>
                    <a:pt x="452" y="2528"/>
                  </a:lnTo>
                  <a:lnTo>
                    <a:pt x="457" y="2519"/>
                  </a:lnTo>
                  <a:lnTo>
                    <a:pt x="461" y="2510"/>
                  </a:lnTo>
                  <a:lnTo>
                    <a:pt x="475" y="2505"/>
                  </a:lnTo>
                  <a:lnTo>
                    <a:pt x="475" y="2505"/>
                  </a:lnTo>
                  <a:lnTo>
                    <a:pt x="480" y="2496"/>
                  </a:lnTo>
                  <a:lnTo>
                    <a:pt x="489" y="2491"/>
                  </a:lnTo>
                  <a:lnTo>
                    <a:pt x="489" y="2477"/>
                  </a:lnTo>
                  <a:lnTo>
                    <a:pt x="494" y="2463"/>
                  </a:lnTo>
                  <a:lnTo>
                    <a:pt x="489" y="2449"/>
                  </a:lnTo>
                  <a:lnTo>
                    <a:pt x="475" y="2431"/>
                  </a:lnTo>
                  <a:lnTo>
                    <a:pt x="457" y="2407"/>
                  </a:lnTo>
                  <a:lnTo>
                    <a:pt x="457" y="2384"/>
                  </a:lnTo>
                  <a:lnTo>
                    <a:pt x="391" y="2370"/>
                  </a:lnTo>
                  <a:lnTo>
                    <a:pt x="391" y="2370"/>
                  </a:lnTo>
                  <a:lnTo>
                    <a:pt x="382" y="2370"/>
                  </a:lnTo>
                  <a:lnTo>
                    <a:pt x="359" y="2356"/>
                  </a:lnTo>
                  <a:lnTo>
                    <a:pt x="345" y="2342"/>
                  </a:lnTo>
                  <a:lnTo>
                    <a:pt x="331" y="2323"/>
                  </a:lnTo>
                  <a:lnTo>
                    <a:pt x="321" y="2300"/>
                  </a:lnTo>
                  <a:lnTo>
                    <a:pt x="312" y="2272"/>
                  </a:lnTo>
                  <a:lnTo>
                    <a:pt x="312" y="2272"/>
                  </a:lnTo>
                  <a:lnTo>
                    <a:pt x="303" y="2244"/>
                  </a:lnTo>
                  <a:lnTo>
                    <a:pt x="289" y="2225"/>
                  </a:lnTo>
                  <a:lnTo>
                    <a:pt x="270" y="2207"/>
                  </a:lnTo>
                  <a:lnTo>
                    <a:pt x="252" y="2197"/>
                  </a:lnTo>
                  <a:lnTo>
                    <a:pt x="224" y="2188"/>
                  </a:lnTo>
                  <a:lnTo>
                    <a:pt x="210" y="2188"/>
                  </a:lnTo>
                  <a:lnTo>
                    <a:pt x="210" y="2188"/>
                  </a:lnTo>
                  <a:lnTo>
                    <a:pt x="200" y="2183"/>
                  </a:lnTo>
                  <a:lnTo>
                    <a:pt x="186" y="2174"/>
                  </a:lnTo>
                  <a:lnTo>
                    <a:pt x="182" y="2165"/>
                  </a:lnTo>
                  <a:lnTo>
                    <a:pt x="177" y="2151"/>
                  </a:lnTo>
                  <a:lnTo>
                    <a:pt x="182" y="2137"/>
                  </a:lnTo>
                  <a:lnTo>
                    <a:pt x="196" y="2113"/>
                  </a:lnTo>
                  <a:lnTo>
                    <a:pt x="196" y="2113"/>
                  </a:lnTo>
                  <a:lnTo>
                    <a:pt x="210" y="2095"/>
                  </a:lnTo>
                  <a:lnTo>
                    <a:pt x="214" y="2076"/>
                  </a:lnTo>
                  <a:lnTo>
                    <a:pt x="210" y="2057"/>
                  </a:lnTo>
                  <a:lnTo>
                    <a:pt x="205" y="2048"/>
                  </a:lnTo>
                  <a:lnTo>
                    <a:pt x="186" y="2029"/>
                  </a:lnTo>
                  <a:lnTo>
                    <a:pt x="177" y="2025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54" y="1969"/>
                  </a:lnTo>
                  <a:lnTo>
                    <a:pt x="168" y="1955"/>
                  </a:lnTo>
                  <a:lnTo>
                    <a:pt x="182" y="1941"/>
                  </a:lnTo>
                  <a:lnTo>
                    <a:pt x="191" y="1927"/>
                  </a:lnTo>
                  <a:lnTo>
                    <a:pt x="191" y="1917"/>
                  </a:lnTo>
                  <a:lnTo>
                    <a:pt x="191" y="1908"/>
                  </a:lnTo>
                  <a:lnTo>
                    <a:pt x="186" y="1903"/>
                  </a:lnTo>
                  <a:lnTo>
                    <a:pt x="177" y="1899"/>
                  </a:lnTo>
                  <a:lnTo>
                    <a:pt x="149" y="1889"/>
                  </a:lnTo>
                  <a:lnTo>
                    <a:pt x="149" y="1889"/>
                  </a:lnTo>
                  <a:lnTo>
                    <a:pt x="112" y="1875"/>
                  </a:lnTo>
                  <a:lnTo>
                    <a:pt x="84" y="1866"/>
                  </a:lnTo>
                  <a:lnTo>
                    <a:pt x="65" y="1847"/>
                  </a:lnTo>
                  <a:lnTo>
                    <a:pt x="51" y="1833"/>
                  </a:lnTo>
                  <a:lnTo>
                    <a:pt x="46" y="1815"/>
                  </a:lnTo>
                  <a:lnTo>
                    <a:pt x="51" y="1801"/>
                  </a:lnTo>
                  <a:lnTo>
                    <a:pt x="65" y="1791"/>
                  </a:lnTo>
                  <a:lnTo>
                    <a:pt x="88" y="1782"/>
                  </a:lnTo>
                  <a:lnTo>
                    <a:pt x="88" y="1782"/>
                  </a:lnTo>
                  <a:lnTo>
                    <a:pt x="93" y="1773"/>
                  </a:lnTo>
                  <a:lnTo>
                    <a:pt x="93" y="1754"/>
                  </a:lnTo>
                  <a:lnTo>
                    <a:pt x="93" y="1740"/>
                  </a:lnTo>
                  <a:lnTo>
                    <a:pt x="93" y="1731"/>
                  </a:lnTo>
                  <a:lnTo>
                    <a:pt x="84" y="1722"/>
                  </a:lnTo>
                  <a:lnTo>
                    <a:pt x="65" y="1717"/>
                  </a:lnTo>
                  <a:lnTo>
                    <a:pt x="14" y="1670"/>
                  </a:lnTo>
                  <a:lnTo>
                    <a:pt x="4" y="1600"/>
                  </a:lnTo>
                  <a:lnTo>
                    <a:pt x="4" y="1600"/>
                  </a:lnTo>
                  <a:lnTo>
                    <a:pt x="0" y="1591"/>
                  </a:lnTo>
                  <a:lnTo>
                    <a:pt x="0" y="1582"/>
                  </a:lnTo>
                  <a:lnTo>
                    <a:pt x="4" y="1572"/>
                  </a:lnTo>
                  <a:lnTo>
                    <a:pt x="14" y="1563"/>
                  </a:lnTo>
                  <a:lnTo>
                    <a:pt x="32" y="1554"/>
                  </a:lnTo>
                  <a:lnTo>
                    <a:pt x="56" y="1554"/>
                  </a:lnTo>
                  <a:lnTo>
                    <a:pt x="98" y="1554"/>
                  </a:lnTo>
                  <a:lnTo>
                    <a:pt x="196" y="1554"/>
                  </a:lnTo>
                  <a:lnTo>
                    <a:pt x="219" y="1549"/>
                  </a:lnTo>
                  <a:lnTo>
                    <a:pt x="307" y="1488"/>
                  </a:lnTo>
                  <a:lnTo>
                    <a:pt x="307" y="1488"/>
                  </a:lnTo>
                  <a:lnTo>
                    <a:pt x="340" y="1479"/>
                  </a:lnTo>
                  <a:lnTo>
                    <a:pt x="410" y="1456"/>
                  </a:lnTo>
                  <a:lnTo>
                    <a:pt x="494" y="1423"/>
                  </a:lnTo>
                  <a:lnTo>
                    <a:pt x="531" y="1404"/>
                  </a:lnTo>
                  <a:lnTo>
                    <a:pt x="559" y="1386"/>
                  </a:lnTo>
                  <a:lnTo>
                    <a:pt x="592" y="1362"/>
                  </a:lnTo>
                  <a:lnTo>
                    <a:pt x="592" y="1362"/>
                  </a:lnTo>
                  <a:lnTo>
                    <a:pt x="629" y="1362"/>
                  </a:lnTo>
                  <a:lnTo>
                    <a:pt x="671" y="1358"/>
                  </a:lnTo>
                  <a:lnTo>
                    <a:pt x="718" y="1348"/>
                  </a:lnTo>
                  <a:lnTo>
                    <a:pt x="774" y="1330"/>
                  </a:lnTo>
                  <a:lnTo>
                    <a:pt x="825" y="1306"/>
                  </a:lnTo>
                  <a:lnTo>
                    <a:pt x="849" y="1292"/>
                  </a:lnTo>
                  <a:lnTo>
                    <a:pt x="872" y="1274"/>
                  </a:lnTo>
                  <a:lnTo>
                    <a:pt x="891" y="1250"/>
                  </a:lnTo>
                  <a:lnTo>
                    <a:pt x="909" y="1227"/>
                  </a:lnTo>
                  <a:lnTo>
                    <a:pt x="909" y="1190"/>
                  </a:lnTo>
                  <a:lnTo>
                    <a:pt x="909" y="1190"/>
                  </a:lnTo>
                  <a:lnTo>
                    <a:pt x="918" y="1185"/>
                  </a:lnTo>
                  <a:lnTo>
                    <a:pt x="946" y="1176"/>
                  </a:lnTo>
                  <a:lnTo>
                    <a:pt x="984" y="1152"/>
                  </a:lnTo>
                  <a:lnTo>
                    <a:pt x="1002" y="1138"/>
                  </a:lnTo>
                  <a:lnTo>
                    <a:pt x="1016" y="1120"/>
                  </a:lnTo>
                  <a:lnTo>
                    <a:pt x="1016" y="1120"/>
                  </a:lnTo>
                  <a:lnTo>
                    <a:pt x="1030" y="1115"/>
                  </a:lnTo>
                  <a:lnTo>
                    <a:pt x="1054" y="1115"/>
                  </a:lnTo>
                  <a:lnTo>
                    <a:pt x="1082" y="1120"/>
                  </a:lnTo>
                  <a:lnTo>
                    <a:pt x="1082" y="1120"/>
                  </a:lnTo>
                  <a:lnTo>
                    <a:pt x="1110" y="1124"/>
                  </a:lnTo>
                  <a:lnTo>
                    <a:pt x="1119" y="1129"/>
                  </a:lnTo>
                  <a:lnTo>
                    <a:pt x="1128" y="1124"/>
                  </a:lnTo>
                  <a:lnTo>
                    <a:pt x="1133" y="1115"/>
                  </a:lnTo>
                  <a:lnTo>
                    <a:pt x="1142" y="1096"/>
                  </a:lnTo>
                  <a:lnTo>
                    <a:pt x="1147" y="1036"/>
                  </a:lnTo>
                  <a:lnTo>
                    <a:pt x="1147" y="1036"/>
                  </a:lnTo>
                  <a:lnTo>
                    <a:pt x="1156" y="971"/>
                  </a:lnTo>
                  <a:lnTo>
                    <a:pt x="1161" y="952"/>
                  </a:lnTo>
                  <a:lnTo>
                    <a:pt x="1170" y="943"/>
                  </a:lnTo>
                  <a:lnTo>
                    <a:pt x="1180" y="938"/>
                  </a:lnTo>
                  <a:lnTo>
                    <a:pt x="1198" y="943"/>
                  </a:lnTo>
                  <a:lnTo>
                    <a:pt x="1250" y="971"/>
                  </a:lnTo>
                  <a:lnTo>
                    <a:pt x="1250" y="971"/>
                  </a:lnTo>
                  <a:lnTo>
                    <a:pt x="1254" y="975"/>
                  </a:lnTo>
                  <a:lnTo>
                    <a:pt x="1268" y="985"/>
                  </a:lnTo>
                  <a:lnTo>
                    <a:pt x="1278" y="985"/>
                  </a:lnTo>
                  <a:lnTo>
                    <a:pt x="1287" y="985"/>
                  </a:lnTo>
                  <a:lnTo>
                    <a:pt x="1292" y="975"/>
                  </a:lnTo>
                  <a:lnTo>
                    <a:pt x="1301" y="961"/>
                  </a:lnTo>
                  <a:lnTo>
                    <a:pt x="1329" y="980"/>
                  </a:lnTo>
                  <a:lnTo>
                    <a:pt x="1516" y="985"/>
                  </a:lnTo>
                  <a:lnTo>
                    <a:pt x="1534" y="985"/>
                  </a:lnTo>
                  <a:lnTo>
                    <a:pt x="1534" y="985"/>
                  </a:lnTo>
                  <a:lnTo>
                    <a:pt x="1539" y="971"/>
                  </a:lnTo>
                  <a:lnTo>
                    <a:pt x="1543" y="961"/>
                  </a:lnTo>
                  <a:lnTo>
                    <a:pt x="1553" y="952"/>
                  </a:lnTo>
                  <a:lnTo>
                    <a:pt x="1562" y="947"/>
                  </a:lnTo>
                  <a:lnTo>
                    <a:pt x="1576" y="952"/>
                  </a:lnTo>
                  <a:lnTo>
                    <a:pt x="1590" y="966"/>
                  </a:lnTo>
                  <a:lnTo>
                    <a:pt x="1609" y="989"/>
                  </a:lnTo>
                  <a:lnTo>
                    <a:pt x="1609" y="989"/>
                  </a:lnTo>
                  <a:lnTo>
                    <a:pt x="1613" y="989"/>
                  </a:lnTo>
                  <a:lnTo>
                    <a:pt x="1623" y="994"/>
                  </a:lnTo>
                  <a:lnTo>
                    <a:pt x="1641" y="989"/>
                  </a:lnTo>
                  <a:lnTo>
                    <a:pt x="1651" y="985"/>
                  </a:lnTo>
                  <a:lnTo>
                    <a:pt x="1660" y="975"/>
                  </a:lnTo>
                  <a:lnTo>
                    <a:pt x="1725" y="980"/>
                  </a:lnTo>
                  <a:lnTo>
                    <a:pt x="1725" y="980"/>
                  </a:lnTo>
                  <a:lnTo>
                    <a:pt x="1730" y="980"/>
                  </a:lnTo>
                  <a:lnTo>
                    <a:pt x="1739" y="980"/>
                  </a:lnTo>
                  <a:lnTo>
                    <a:pt x="1749" y="975"/>
                  </a:lnTo>
                  <a:lnTo>
                    <a:pt x="1763" y="966"/>
                  </a:lnTo>
                  <a:lnTo>
                    <a:pt x="1772" y="952"/>
                  </a:lnTo>
                  <a:lnTo>
                    <a:pt x="1786" y="924"/>
                  </a:lnTo>
                  <a:lnTo>
                    <a:pt x="1800" y="887"/>
                  </a:lnTo>
                  <a:lnTo>
                    <a:pt x="1833" y="887"/>
                  </a:lnTo>
                  <a:lnTo>
                    <a:pt x="1833" y="887"/>
                  </a:lnTo>
                  <a:lnTo>
                    <a:pt x="1842" y="891"/>
                  </a:lnTo>
                  <a:lnTo>
                    <a:pt x="1856" y="896"/>
                  </a:lnTo>
                  <a:lnTo>
                    <a:pt x="1870" y="896"/>
                  </a:lnTo>
                  <a:lnTo>
                    <a:pt x="1884" y="891"/>
                  </a:lnTo>
                  <a:lnTo>
                    <a:pt x="1889" y="877"/>
                  </a:lnTo>
                  <a:lnTo>
                    <a:pt x="1889" y="854"/>
                  </a:lnTo>
                  <a:lnTo>
                    <a:pt x="1884" y="821"/>
                  </a:lnTo>
                  <a:lnTo>
                    <a:pt x="1884" y="821"/>
                  </a:lnTo>
                  <a:lnTo>
                    <a:pt x="1884" y="817"/>
                  </a:lnTo>
                  <a:lnTo>
                    <a:pt x="1893" y="807"/>
                  </a:lnTo>
                  <a:lnTo>
                    <a:pt x="1903" y="803"/>
                  </a:lnTo>
                  <a:lnTo>
                    <a:pt x="1917" y="803"/>
                  </a:lnTo>
                  <a:lnTo>
                    <a:pt x="1931" y="803"/>
                  </a:lnTo>
                  <a:lnTo>
                    <a:pt x="1949" y="807"/>
                  </a:lnTo>
                  <a:lnTo>
                    <a:pt x="1949" y="807"/>
                  </a:lnTo>
                  <a:lnTo>
                    <a:pt x="1959" y="812"/>
                  </a:lnTo>
                  <a:lnTo>
                    <a:pt x="1973" y="817"/>
                  </a:lnTo>
                  <a:lnTo>
                    <a:pt x="1982" y="812"/>
                  </a:lnTo>
                  <a:lnTo>
                    <a:pt x="1987" y="807"/>
                  </a:lnTo>
                  <a:lnTo>
                    <a:pt x="1991" y="798"/>
                  </a:lnTo>
                  <a:lnTo>
                    <a:pt x="1991" y="775"/>
                  </a:lnTo>
                  <a:lnTo>
                    <a:pt x="2005" y="765"/>
                  </a:lnTo>
                  <a:lnTo>
                    <a:pt x="2043" y="770"/>
                  </a:lnTo>
                  <a:lnTo>
                    <a:pt x="2043" y="728"/>
                  </a:lnTo>
                  <a:lnTo>
                    <a:pt x="2108" y="733"/>
                  </a:lnTo>
                  <a:lnTo>
                    <a:pt x="2145" y="653"/>
                  </a:lnTo>
                  <a:lnTo>
                    <a:pt x="2145" y="616"/>
                  </a:lnTo>
                  <a:lnTo>
                    <a:pt x="2187" y="625"/>
                  </a:lnTo>
                  <a:lnTo>
                    <a:pt x="2192" y="611"/>
                  </a:lnTo>
                  <a:lnTo>
                    <a:pt x="2187" y="569"/>
                  </a:lnTo>
                  <a:lnTo>
                    <a:pt x="2164" y="462"/>
                  </a:lnTo>
                  <a:lnTo>
                    <a:pt x="2206" y="448"/>
                  </a:lnTo>
                  <a:lnTo>
                    <a:pt x="2206" y="397"/>
                  </a:lnTo>
                  <a:lnTo>
                    <a:pt x="2224" y="378"/>
                  </a:lnTo>
                  <a:lnTo>
                    <a:pt x="2192" y="331"/>
                  </a:lnTo>
                  <a:lnTo>
                    <a:pt x="2201" y="317"/>
                  </a:lnTo>
                  <a:lnTo>
                    <a:pt x="2224" y="322"/>
                  </a:lnTo>
                  <a:lnTo>
                    <a:pt x="2234" y="294"/>
                  </a:lnTo>
                  <a:lnTo>
                    <a:pt x="2234" y="294"/>
                  </a:lnTo>
                  <a:lnTo>
                    <a:pt x="2229" y="290"/>
                  </a:lnTo>
                  <a:lnTo>
                    <a:pt x="2220" y="280"/>
                  </a:lnTo>
                  <a:lnTo>
                    <a:pt x="2215" y="271"/>
                  </a:lnTo>
                  <a:lnTo>
                    <a:pt x="2215" y="262"/>
                  </a:lnTo>
                  <a:lnTo>
                    <a:pt x="2220" y="252"/>
                  </a:lnTo>
                  <a:lnTo>
                    <a:pt x="2229" y="248"/>
                  </a:lnTo>
                  <a:lnTo>
                    <a:pt x="2229" y="206"/>
                  </a:lnTo>
                  <a:lnTo>
                    <a:pt x="2224" y="173"/>
                  </a:lnTo>
                  <a:lnTo>
                    <a:pt x="2224" y="131"/>
                  </a:lnTo>
                  <a:lnTo>
                    <a:pt x="2224" y="131"/>
                  </a:lnTo>
                  <a:lnTo>
                    <a:pt x="2229" y="122"/>
                  </a:lnTo>
                  <a:lnTo>
                    <a:pt x="2229" y="112"/>
                  </a:lnTo>
                  <a:lnTo>
                    <a:pt x="2220" y="108"/>
                  </a:lnTo>
                  <a:lnTo>
                    <a:pt x="2252" y="24"/>
                  </a:lnTo>
                  <a:lnTo>
                    <a:pt x="2252" y="24"/>
                  </a:lnTo>
                  <a:lnTo>
                    <a:pt x="2262" y="28"/>
                  </a:lnTo>
                  <a:lnTo>
                    <a:pt x="2285" y="28"/>
                  </a:lnTo>
                  <a:lnTo>
                    <a:pt x="2304" y="28"/>
                  </a:lnTo>
                  <a:lnTo>
                    <a:pt x="2318" y="24"/>
                  </a:lnTo>
                  <a:lnTo>
                    <a:pt x="2332" y="14"/>
                  </a:lnTo>
                  <a:lnTo>
                    <a:pt x="2346" y="0"/>
                  </a:lnTo>
                  <a:lnTo>
                    <a:pt x="2420" y="14"/>
                  </a:lnTo>
                  <a:lnTo>
                    <a:pt x="2462" y="0"/>
                  </a:lnTo>
                  <a:lnTo>
                    <a:pt x="2462" y="0"/>
                  </a:lnTo>
                  <a:lnTo>
                    <a:pt x="2467" y="0"/>
                  </a:lnTo>
                  <a:lnTo>
                    <a:pt x="2476" y="5"/>
                  </a:lnTo>
                  <a:lnTo>
                    <a:pt x="2476" y="10"/>
                  </a:lnTo>
                  <a:lnTo>
                    <a:pt x="2481" y="14"/>
                  </a:lnTo>
                  <a:lnTo>
                    <a:pt x="2476" y="24"/>
                  </a:lnTo>
                  <a:lnTo>
                    <a:pt x="2472" y="38"/>
                  </a:lnTo>
                  <a:lnTo>
                    <a:pt x="2472" y="38"/>
                  </a:lnTo>
                  <a:lnTo>
                    <a:pt x="2472" y="52"/>
                  </a:lnTo>
                  <a:lnTo>
                    <a:pt x="2476" y="66"/>
                  </a:lnTo>
                  <a:lnTo>
                    <a:pt x="2490" y="75"/>
                  </a:lnTo>
                  <a:lnTo>
                    <a:pt x="2509" y="80"/>
                  </a:lnTo>
                  <a:lnTo>
                    <a:pt x="2560" y="84"/>
                  </a:lnTo>
                  <a:lnTo>
                    <a:pt x="2612" y="75"/>
                  </a:lnTo>
                  <a:lnTo>
                    <a:pt x="2612" y="75"/>
                  </a:lnTo>
                  <a:lnTo>
                    <a:pt x="2626" y="75"/>
                  </a:lnTo>
                  <a:lnTo>
                    <a:pt x="2640" y="75"/>
                  </a:lnTo>
                  <a:lnTo>
                    <a:pt x="2672" y="89"/>
                  </a:lnTo>
                  <a:lnTo>
                    <a:pt x="2705" y="103"/>
                  </a:lnTo>
                  <a:lnTo>
                    <a:pt x="2738" y="122"/>
                  </a:lnTo>
                  <a:lnTo>
                    <a:pt x="2794" y="164"/>
                  </a:lnTo>
                  <a:lnTo>
                    <a:pt x="2817" y="182"/>
                  </a:lnTo>
                  <a:lnTo>
                    <a:pt x="2817" y="182"/>
                  </a:lnTo>
                  <a:lnTo>
                    <a:pt x="2826" y="182"/>
                  </a:lnTo>
                  <a:lnTo>
                    <a:pt x="2840" y="187"/>
                  </a:lnTo>
                  <a:lnTo>
                    <a:pt x="2849" y="187"/>
                  </a:lnTo>
                  <a:lnTo>
                    <a:pt x="2863" y="182"/>
                  </a:lnTo>
                  <a:lnTo>
                    <a:pt x="2877" y="178"/>
                  </a:lnTo>
                  <a:lnTo>
                    <a:pt x="2891" y="168"/>
                  </a:lnTo>
                  <a:lnTo>
                    <a:pt x="3055" y="182"/>
                  </a:lnTo>
                  <a:lnTo>
                    <a:pt x="3055" y="182"/>
                  </a:lnTo>
                  <a:lnTo>
                    <a:pt x="3059" y="196"/>
                  </a:lnTo>
                  <a:lnTo>
                    <a:pt x="3078" y="220"/>
                  </a:lnTo>
                  <a:lnTo>
                    <a:pt x="3087" y="224"/>
                  </a:lnTo>
                  <a:lnTo>
                    <a:pt x="3097" y="224"/>
                  </a:lnTo>
                  <a:lnTo>
                    <a:pt x="3106" y="215"/>
                  </a:lnTo>
                  <a:lnTo>
                    <a:pt x="3115" y="187"/>
                  </a:lnTo>
                  <a:lnTo>
                    <a:pt x="3171" y="108"/>
                  </a:lnTo>
                  <a:lnTo>
                    <a:pt x="3171" y="108"/>
                  </a:lnTo>
                  <a:lnTo>
                    <a:pt x="3181" y="98"/>
                  </a:lnTo>
                  <a:lnTo>
                    <a:pt x="3185" y="94"/>
                  </a:lnTo>
                  <a:lnTo>
                    <a:pt x="3199" y="89"/>
                  </a:lnTo>
                  <a:lnTo>
                    <a:pt x="3213" y="89"/>
                  </a:lnTo>
                  <a:lnTo>
                    <a:pt x="3237" y="94"/>
                  </a:lnTo>
                  <a:lnTo>
                    <a:pt x="3260" y="108"/>
                  </a:lnTo>
                  <a:lnTo>
                    <a:pt x="3293" y="131"/>
                  </a:lnTo>
                  <a:lnTo>
                    <a:pt x="3293" y="131"/>
                  </a:lnTo>
                  <a:lnTo>
                    <a:pt x="3302" y="145"/>
                  </a:lnTo>
                  <a:lnTo>
                    <a:pt x="3321" y="173"/>
                  </a:lnTo>
                  <a:lnTo>
                    <a:pt x="3335" y="182"/>
                  </a:lnTo>
                  <a:lnTo>
                    <a:pt x="3349" y="187"/>
                  </a:lnTo>
                  <a:lnTo>
                    <a:pt x="3353" y="182"/>
                  </a:lnTo>
                  <a:lnTo>
                    <a:pt x="3353" y="178"/>
                  </a:lnTo>
                  <a:lnTo>
                    <a:pt x="3358" y="159"/>
                  </a:lnTo>
                  <a:lnTo>
                    <a:pt x="3358" y="159"/>
                  </a:lnTo>
                  <a:lnTo>
                    <a:pt x="3377" y="140"/>
                  </a:lnTo>
                  <a:lnTo>
                    <a:pt x="3409" y="122"/>
                  </a:lnTo>
                  <a:lnTo>
                    <a:pt x="3423" y="117"/>
                  </a:lnTo>
                  <a:lnTo>
                    <a:pt x="3428" y="117"/>
                  </a:lnTo>
                  <a:lnTo>
                    <a:pt x="3433" y="122"/>
                  </a:lnTo>
                  <a:lnTo>
                    <a:pt x="3433" y="145"/>
                  </a:lnTo>
                  <a:lnTo>
                    <a:pt x="3419" y="182"/>
                  </a:lnTo>
                  <a:lnTo>
                    <a:pt x="3419" y="182"/>
                  </a:lnTo>
                  <a:lnTo>
                    <a:pt x="3419" y="196"/>
                  </a:lnTo>
                  <a:lnTo>
                    <a:pt x="3414" y="229"/>
                  </a:lnTo>
                  <a:lnTo>
                    <a:pt x="3409" y="248"/>
                  </a:lnTo>
                  <a:lnTo>
                    <a:pt x="3400" y="266"/>
                  </a:lnTo>
                  <a:lnTo>
                    <a:pt x="3391" y="280"/>
                  </a:lnTo>
                  <a:lnTo>
                    <a:pt x="3372" y="290"/>
                  </a:lnTo>
                  <a:lnTo>
                    <a:pt x="3363" y="308"/>
                  </a:lnTo>
                  <a:lnTo>
                    <a:pt x="3358" y="387"/>
                  </a:lnTo>
                  <a:lnTo>
                    <a:pt x="3353" y="439"/>
                  </a:lnTo>
                  <a:lnTo>
                    <a:pt x="3372" y="434"/>
                  </a:lnTo>
                  <a:lnTo>
                    <a:pt x="3419" y="401"/>
                  </a:lnTo>
                  <a:lnTo>
                    <a:pt x="3419" y="322"/>
                  </a:lnTo>
                  <a:lnTo>
                    <a:pt x="3419" y="322"/>
                  </a:lnTo>
                  <a:lnTo>
                    <a:pt x="3423" y="322"/>
                  </a:lnTo>
                  <a:lnTo>
                    <a:pt x="3433" y="313"/>
                  </a:lnTo>
                  <a:lnTo>
                    <a:pt x="3442" y="313"/>
                  </a:lnTo>
                  <a:lnTo>
                    <a:pt x="3451" y="317"/>
                  </a:lnTo>
                  <a:lnTo>
                    <a:pt x="3465" y="322"/>
                  </a:lnTo>
                  <a:lnTo>
                    <a:pt x="3479" y="331"/>
                  </a:lnTo>
                  <a:lnTo>
                    <a:pt x="3479" y="331"/>
                  </a:lnTo>
                  <a:lnTo>
                    <a:pt x="3479" y="336"/>
                  </a:lnTo>
                  <a:lnTo>
                    <a:pt x="3488" y="336"/>
                  </a:lnTo>
                  <a:lnTo>
                    <a:pt x="3507" y="327"/>
                  </a:lnTo>
                  <a:lnTo>
                    <a:pt x="3540" y="299"/>
                  </a:lnTo>
                  <a:lnTo>
                    <a:pt x="3540" y="299"/>
                  </a:lnTo>
                  <a:lnTo>
                    <a:pt x="3563" y="280"/>
                  </a:lnTo>
                  <a:lnTo>
                    <a:pt x="3591" y="271"/>
                  </a:lnTo>
                  <a:lnTo>
                    <a:pt x="3619" y="262"/>
                  </a:lnTo>
                  <a:lnTo>
                    <a:pt x="3647" y="257"/>
                  </a:lnTo>
                  <a:lnTo>
                    <a:pt x="3689" y="257"/>
                  </a:lnTo>
                  <a:lnTo>
                    <a:pt x="3703" y="257"/>
                  </a:lnTo>
                  <a:lnTo>
                    <a:pt x="3703" y="257"/>
                  </a:lnTo>
                  <a:lnTo>
                    <a:pt x="3722" y="238"/>
                  </a:lnTo>
                  <a:lnTo>
                    <a:pt x="3740" y="220"/>
                  </a:lnTo>
                  <a:lnTo>
                    <a:pt x="3759" y="187"/>
                  </a:lnTo>
                  <a:lnTo>
                    <a:pt x="3759" y="187"/>
                  </a:lnTo>
                  <a:lnTo>
                    <a:pt x="3773" y="168"/>
                  </a:lnTo>
                  <a:lnTo>
                    <a:pt x="3806" y="140"/>
                  </a:lnTo>
                  <a:lnTo>
                    <a:pt x="3820" y="131"/>
                  </a:lnTo>
                  <a:lnTo>
                    <a:pt x="3834" y="131"/>
                  </a:lnTo>
                  <a:lnTo>
                    <a:pt x="3843" y="136"/>
                  </a:lnTo>
                  <a:lnTo>
                    <a:pt x="3848" y="145"/>
                  </a:lnTo>
                  <a:lnTo>
                    <a:pt x="3848" y="173"/>
                  </a:lnTo>
                  <a:lnTo>
                    <a:pt x="3848" y="173"/>
                  </a:lnTo>
                  <a:lnTo>
                    <a:pt x="3848" y="206"/>
                  </a:lnTo>
                  <a:lnTo>
                    <a:pt x="3843" y="229"/>
                  </a:lnTo>
                  <a:lnTo>
                    <a:pt x="3834" y="252"/>
                  </a:lnTo>
                  <a:lnTo>
                    <a:pt x="3824" y="262"/>
                  </a:lnTo>
                  <a:lnTo>
                    <a:pt x="3810" y="271"/>
                  </a:lnTo>
                  <a:lnTo>
                    <a:pt x="3792" y="276"/>
                  </a:lnTo>
                  <a:lnTo>
                    <a:pt x="3750" y="280"/>
                  </a:lnTo>
                  <a:lnTo>
                    <a:pt x="3750" y="280"/>
                  </a:lnTo>
                  <a:lnTo>
                    <a:pt x="3745" y="280"/>
                  </a:lnTo>
                  <a:lnTo>
                    <a:pt x="3736" y="285"/>
                  </a:lnTo>
                  <a:lnTo>
                    <a:pt x="3726" y="294"/>
                  </a:lnTo>
                  <a:lnTo>
                    <a:pt x="3722" y="304"/>
                  </a:lnTo>
                  <a:lnTo>
                    <a:pt x="3722" y="322"/>
                  </a:lnTo>
                  <a:lnTo>
                    <a:pt x="3722" y="341"/>
                  </a:lnTo>
                  <a:lnTo>
                    <a:pt x="3722" y="341"/>
                  </a:lnTo>
                  <a:lnTo>
                    <a:pt x="3717" y="345"/>
                  </a:lnTo>
                  <a:lnTo>
                    <a:pt x="3708" y="355"/>
                  </a:lnTo>
                  <a:lnTo>
                    <a:pt x="3684" y="364"/>
                  </a:lnTo>
                  <a:lnTo>
                    <a:pt x="3647" y="369"/>
                  </a:lnTo>
                  <a:lnTo>
                    <a:pt x="3647" y="369"/>
                  </a:lnTo>
                  <a:lnTo>
                    <a:pt x="3642" y="369"/>
                  </a:lnTo>
                  <a:lnTo>
                    <a:pt x="3624" y="383"/>
                  </a:lnTo>
                  <a:lnTo>
                    <a:pt x="3610" y="401"/>
                  </a:lnTo>
                  <a:lnTo>
                    <a:pt x="3605" y="415"/>
                  </a:lnTo>
                  <a:lnTo>
                    <a:pt x="3600" y="434"/>
                  </a:lnTo>
                  <a:lnTo>
                    <a:pt x="3600" y="434"/>
                  </a:lnTo>
                  <a:lnTo>
                    <a:pt x="3600" y="439"/>
                  </a:lnTo>
                  <a:lnTo>
                    <a:pt x="3586" y="457"/>
                  </a:lnTo>
                  <a:lnTo>
                    <a:pt x="3577" y="467"/>
                  </a:lnTo>
                  <a:lnTo>
                    <a:pt x="3563" y="471"/>
                  </a:lnTo>
                  <a:lnTo>
                    <a:pt x="3544" y="481"/>
                  </a:lnTo>
                  <a:lnTo>
                    <a:pt x="3526" y="481"/>
                  </a:lnTo>
                  <a:lnTo>
                    <a:pt x="3526" y="481"/>
                  </a:lnTo>
                  <a:lnTo>
                    <a:pt x="3502" y="490"/>
                  </a:lnTo>
                  <a:lnTo>
                    <a:pt x="3484" y="504"/>
                  </a:lnTo>
                  <a:lnTo>
                    <a:pt x="3465" y="523"/>
                  </a:lnTo>
                  <a:lnTo>
                    <a:pt x="3451" y="546"/>
                  </a:lnTo>
                  <a:lnTo>
                    <a:pt x="3433" y="588"/>
                  </a:lnTo>
                  <a:lnTo>
                    <a:pt x="3428" y="611"/>
                  </a:lnTo>
                  <a:lnTo>
                    <a:pt x="3428" y="611"/>
                  </a:lnTo>
                  <a:lnTo>
                    <a:pt x="3428" y="611"/>
                  </a:lnTo>
                  <a:lnTo>
                    <a:pt x="3423" y="621"/>
                  </a:lnTo>
                  <a:lnTo>
                    <a:pt x="3405" y="630"/>
                  </a:lnTo>
                  <a:lnTo>
                    <a:pt x="3367" y="630"/>
                  </a:lnTo>
                  <a:lnTo>
                    <a:pt x="3372" y="709"/>
                  </a:lnTo>
                  <a:lnTo>
                    <a:pt x="3297" y="751"/>
                  </a:lnTo>
                  <a:lnTo>
                    <a:pt x="3297" y="751"/>
                  </a:lnTo>
                  <a:lnTo>
                    <a:pt x="3274" y="761"/>
                  </a:lnTo>
                  <a:lnTo>
                    <a:pt x="3227" y="784"/>
                  </a:lnTo>
                  <a:lnTo>
                    <a:pt x="3199" y="798"/>
                  </a:lnTo>
                  <a:lnTo>
                    <a:pt x="3176" y="812"/>
                  </a:lnTo>
                  <a:lnTo>
                    <a:pt x="3157" y="831"/>
                  </a:lnTo>
                  <a:lnTo>
                    <a:pt x="3153" y="840"/>
                  </a:lnTo>
                  <a:lnTo>
                    <a:pt x="3153" y="849"/>
                  </a:lnTo>
                  <a:lnTo>
                    <a:pt x="3153" y="849"/>
                  </a:lnTo>
                  <a:lnTo>
                    <a:pt x="3148" y="873"/>
                  </a:lnTo>
                  <a:lnTo>
                    <a:pt x="3139" y="891"/>
                  </a:lnTo>
                  <a:lnTo>
                    <a:pt x="3106" y="933"/>
                  </a:lnTo>
                  <a:lnTo>
                    <a:pt x="3073" y="966"/>
                  </a:lnTo>
                  <a:lnTo>
                    <a:pt x="3059" y="980"/>
                  </a:lnTo>
                  <a:lnTo>
                    <a:pt x="3059" y="980"/>
                  </a:lnTo>
                  <a:lnTo>
                    <a:pt x="3055" y="1003"/>
                  </a:lnTo>
                  <a:lnTo>
                    <a:pt x="3041" y="1050"/>
                  </a:lnTo>
                  <a:lnTo>
                    <a:pt x="3041" y="1078"/>
                  </a:lnTo>
                  <a:lnTo>
                    <a:pt x="3041" y="1096"/>
                  </a:lnTo>
                  <a:lnTo>
                    <a:pt x="3045" y="1101"/>
                  </a:lnTo>
                  <a:lnTo>
                    <a:pt x="3050" y="1106"/>
                  </a:lnTo>
                  <a:lnTo>
                    <a:pt x="3055" y="1110"/>
                  </a:lnTo>
                  <a:lnTo>
                    <a:pt x="3064" y="1106"/>
                  </a:lnTo>
                  <a:lnTo>
                    <a:pt x="3064" y="1106"/>
                  </a:lnTo>
                  <a:lnTo>
                    <a:pt x="3083" y="1101"/>
                  </a:lnTo>
                  <a:lnTo>
                    <a:pt x="3097" y="1106"/>
                  </a:lnTo>
                  <a:lnTo>
                    <a:pt x="3101" y="1106"/>
                  </a:lnTo>
                  <a:lnTo>
                    <a:pt x="3101" y="1115"/>
                  </a:lnTo>
                  <a:lnTo>
                    <a:pt x="3101" y="1115"/>
                  </a:lnTo>
                  <a:lnTo>
                    <a:pt x="3153" y="1115"/>
                  </a:lnTo>
                  <a:lnTo>
                    <a:pt x="3153" y="1115"/>
                  </a:lnTo>
                  <a:lnTo>
                    <a:pt x="3157" y="1120"/>
                  </a:lnTo>
                  <a:lnTo>
                    <a:pt x="3171" y="1134"/>
                  </a:lnTo>
                  <a:lnTo>
                    <a:pt x="3185" y="1138"/>
                  </a:lnTo>
                  <a:lnTo>
                    <a:pt x="3195" y="1143"/>
                  </a:lnTo>
                  <a:lnTo>
                    <a:pt x="3209" y="1138"/>
                  </a:lnTo>
                  <a:lnTo>
                    <a:pt x="3223" y="1129"/>
                  </a:lnTo>
                  <a:lnTo>
                    <a:pt x="3223" y="1129"/>
                  </a:lnTo>
                  <a:lnTo>
                    <a:pt x="3241" y="1129"/>
                  </a:lnTo>
                  <a:lnTo>
                    <a:pt x="3255" y="1138"/>
                  </a:lnTo>
                  <a:lnTo>
                    <a:pt x="3260" y="1143"/>
                  </a:lnTo>
                  <a:lnTo>
                    <a:pt x="3260" y="1152"/>
                  </a:lnTo>
                  <a:lnTo>
                    <a:pt x="3302" y="1157"/>
                  </a:lnTo>
                  <a:lnTo>
                    <a:pt x="3307" y="1190"/>
                  </a:lnTo>
                  <a:lnTo>
                    <a:pt x="3307" y="1190"/>
                  </a:lnTo>
                  <a:lnTo>
                    <a:pt x="3316" y="1185"/>
                  </a:lnTo>
                  <a:lnTo>
                    <a:pt x="3330" y="1185"/>
                  </a:lnTo>
                  <a:lnTo>
                    <a:pt x="3339" y="1190"/>
                  </a:lnTo>
                  <a:lnTo>
                    <a:pt x="3344" y="1199"/>
                  </a:lnTo>
                  <a:lnTo>
                    <a:pt x="3339" y="1208"/>
                  </a:lnTo>
                  <a:lnTo>
                    <a:pt x="3330" y="1227"/>
                  </a:lnTo>
                  <a:lnTo>
                    <a:pt x="3330" y="1227"/>
                  </a:lnTo>
                  <a:lnTo>
                    <a:pt x="3330" y="1236"/>
                  </a:lnTo>
                  <a:lnTo>
                    <a:pt x="3330" y="1241"/>
                  </a:lnTo>
                  <a:lnTo>
                    <a:pt x="3330" y="1250"/>
                  </a:lnTo>
                  <a:lnTo>
                    <a:pt x="3335" y="1255"/>
                  </a:lnTo>
                  <a:lnTo>
                    <a:pt x="3349" y="1255"/>
                  </a:lnTo>
                  <a:lnTo>
                    <a:pt x="3367" y="1255"/>
                  </a:lnTo>
                  <a:lnTo>
                    <a:pt x="3391" y="1241"/>
                  </a:lnTo>
                  <a:lnTo>
                    <a:pt x="3391" y="1241"/>
                  </a:lnTo>
                  <a:lnTo>
                    <a:pt x="3405" y="1250"/>
                  </a:lnTo>
                  <a:lnTo>
                    <a:pt x="3419" y="1255"/>
                  </a:lnTo>
                  <a:lnTo>
                    <a:pt x="3437" y="1274"/>
                  </a:lnTo>
                  <a:lnTo>
                    <a:pt x="3451" y="1292"/>
                  </a:lnTo>
                  <a:lnTo>
                    <a:pt x="3470" y="1325"/>
                  </a:lnTo>
                  <a:lnTo>
                    <a:pt x="3479" y="1367"/>
                  </a:lnTo>
                  <a:lnTo>
                    <a:pt x="3479" y="1418"/>
                  </a:lnTo>
                  <a:lnTo>
                    <a:pt x="3479" y="1418"/>
                  </a:lnTo>
                  <a:lnTo>
                    <a:pt x="3488" y="1428"/>
                  </a:lnTo>
                  <a:lnTo>
                    <a:pt x="3502" y="1437"/>
                  </a:lnTo>
                  <a:lnTo>
                    <a:pt x="3516" y="1446"/>
                  </a:lnTo>
                  <a:lnTo>
                    <a:pt x="3540" y="1456"/>
                  </a:lnTo>
                  <a:lnTo>
                    <a:pt x="3568" y="1460"/>
                  </a:lnTo>
                  <a:lnTo>
                    <a:pt x="3600" y="1460"/>
                  </a:lnTo>
                  <a:lnTo>
                    <a:pt x="3638" y="1451"/>
                  </a:lnTo>
                  <a:lnTo>
                    <a:pt x="3638" y="1451"/>
                  </a:lnTo>
                  <a:lnTo>
                    <a:pt x="3666" y="1451"/>
                  </a:lnTo>
                  <a:lnTo>
                    <a:pt x="3689" y="1451"/>
                  </a:lnTo>
                  <a:lnTo>
                    <a:pt x="3717" y="1460"/>
                  </a:lnTo>
                  <a:lnTo>
                    <a:pt x="3717" y="1460"/>
                  </a:lnTo>
                  <a:lnTo>
                    <a:pt x="3731" y="1465"/>
                  </a:lnTo>
                  <a:lnTo>
                    <a:pt x="3745" y="1470"/>
                  </a:lnTo>
                  <a:lnTo>
                    <a:pt x="3773" y="1460"/>
                  </a:lnTo>
                  <a:lnTo>
                    <a:pt x="3806" y="1446"/>
                  </a:lnTo>
                  <a:lnTo>
                    <a:pt x="3843" y="1428"/>
                  </a:lnTo>
                  <a:lnTo>
                    <a:pt x="3843" y="1428"/>
                  </a:lnTo>
                  <a:lnTo>
                    <a:pt x="3862" y="1423"/>
                  </a:lnTo>
                  <a:lnTo>
                    <a:pt x="3880" y="1423"/>
                  </a:lnTo>
                  <a:lnTo>
                    <a:pt x="3894" y="1428"/>
                  </a:lnTo>
                  <a:lnTo>
                    <a:pt x="3913" y="1437"/>
                  </a:lnTo>
                  <a:lnTo>
                    <a:pt x="3936" y="1451"/>
                  </a:lnTo>
                  <a:lnTo>
                    <a:pt x="3946" y="1460"/>
                  </a:lnTo>
                  <a:lnTo>
                    <a:pt x="4002" y="1470"/>
                  </a:lnTo>
                  <a:lnTo>
                    <a:pt x="4002" y="1470"/>
                  </a:lnTo>
                  <a:lnTo>
                    <a:pt x="3997" y="1493"/>
                  </a:lnTo>
                  <a:lnTo>
                    <a:pt x="3997" y="1521"/>
                  </a:lnTo>
                  <a:lnTo>
                    <a:pt x="4006" y="1549"/>
                  </a:lnTo>
                  <a:lnTo>
                    <a:pt x="4006" y="1549"/>
                  </a:lnTo>
                  <a:lnTo>
                    <a:pt x="4020" y="1591"/>
                  </a:lnTo>
                  <a:lnTo>
                    <a:pt x="4025" y="1600"/>
                  </a:lnTo>
                  <a:lnTo>
                    <a:pt x="4025" y="1600"/>
                  </a:lnTo>
                  <a:lnTo>
                    <a:pt x="4044" y="1610"/>
                  </a:lnTo>
                  <a:lnTo>
                    <a:pt x="4076" y="1633"/>
                  </a:lnTo>
                  <a:lnTo>
                    <a:pt x="4099" y="1652"/>
                  </a:lnTo>
                  <a:lnTo>
                    <a:pt x="4113" y="1670"/>
                  </a:lnTo>
                  <a:lnTo>
                    <a:pt x="4127" y="1684"/>
                  </a:lnTo>
                  <a:lnTo>
                    <a:pt x="4127" y="1703"/>
                  </a:lnTo>
                  <a:lnTo>
                    <a:pt x="4127" y="1703"/>
                  </a:lnTo>
                  <a:lnTo>
                    <a:pt x="4127" y="1717"/>
                  </a:lnTo>
                  <a:lnTo>
                    <a:pt x="4137" y="1722"/>
                  </a:lnTo>
                  <a:lnTo>
                    <a:pt x="4146" y="1726"/>
                  </a:lnTo>
                  <a:lnTo>
                    <a:pt x="4155" y="1726"/>
                  </a:lnTo>
                  <a:lnTo>
                    <a:pt x="4179" y="1717"/>
                  </a:lnTo>
                  <a:lnTo>
                    <a:pt x="4197" y="1708"/>
                  </a:lnTo>
                  <a:lnTo>
                    <a:pt x="4197" y="1708"/>
                  </a:lnTo>
                  <a:lnTo>
                    <a:pt x="4211" y="1694"/>
                  </a:lnTo>
                  <a:lnTo>
                    <a:pt x="4235" y="1684"/>
                  </a:lnTo>
                  <a:lnTo>
                    <a:pt x="4249" y="1684"/>
                  </a:lnTo>
                  <a:lnTo>
                    <a:pt x="4258" y="1689"/>
                  </a:lnTo>
                  <a:lnTo>
                    <a:pt x="4263" y="1703"/>
                  </a:lnTo>
                  <a:lnTo>
                    <a:pt x="4267" y="1726"/>
                  </a:lnTo>
                  <a:lnTo>
                    <a:pt x="4267" y="1726"/>
                  </a:lnTo>
                  <a:lnTo>
                    <a:pt x="4267" y="1768"/>
                  </a:lnTo>
                  <a:lnTo>
                    <a:pt x="4272" y="1787"/>
                  </a:lnTo>
                  <a:lnTo>
                    <a:pt x="4277" y="1796"/>
                  </a:lnTo>
                  <a:lnTo>
                    <a:pt x="4281" y="1796"/>
                  </a:lnTo>
                  <a:lnTo>
                    <a:pt x="4281" y="1796"/>
                  </a:lnTo>
                  <a:lnTo>
                    <a:pt x="4277" y="1810"/>
                  </a:lnTo>
                  <a:lnTo>
                    <a:pt x="4277" y="1819"/>
                  </a:lnTo>
                  <a:lnTo>
                    <a:pt x="4267" y="1833"/>
                  </a:lnTo>
                  <a:lnTo>
                    <a:pt x="4267" y="1833"/>
                  </a:lnTo>
                  <a:lnTo>
                    <a:pt x="4263" y="1843"/>
                  </a:lnTo>
                  <a:lnTo>
                    <a:pt x="4267" y="1852"/>
                  </a:lnTo>
                  <a:lnTo>
                    <a:pt x="4286" y="1875"/>
                  </a:lnTo>
                  <a:lnTo>
                    <a:pt x="4319" y="1903"/>
                  </a:lnTo>
                  <a:lnTo>
                    <a:pt x="4342" y="1950"/>
                  </a:lnTo>
                  <a:lnTo>
                    <a:pt x="4342" y="1950"/>
                  </a:lnTo>
                  <a:lnTo>
                    <a:pt x="4347" y="1959"/>
                  </a:lnTo>
                  <a:lnTo>
                    <a:pt x="4351" y="1969"/>
                  </a:lnTo>
                  <a:lnTo>
                    <a:pt x="4351" y="1978"/>
                  </a:lnTo>
                  <a:lnTo>
                    <a:pt x="4351" y="1992"/>
                  </a:lnTo>
                  <a:lnTo>
                    <a:pt x="4342" y="2001"/>
                  </a:lnTo>
                  <a:lnTo>
                    <a:pt x="4323" y="2011"/>
                  </a:lnTo>
                  <a:lnTo>
                    <a:pt x="4295" y="2015"/>
                  </a:lnTo>
                  <a:lnTo>
                    <a:pt x="4295" y="2015"/>
                  </a:lnTo>
                  <a:lnTo>
                    <a:pt x="4263" y="2053"/>
                  </a:lnTo>
                  <a:lnTo>
                    <a:pt x="4207" y="2113"/>
                  </a:lnTo>
                  <a:lnTo>
                    <a:pt x="4207" y="2113"/>
                  </a:lnTo>
                  <a:lnTo>
                    <a:pt x="4188" y="2123"/>
                  </a:lnTo>
                  <a:lnTo>
                    <a:pt x="4169" y="2127"/>
                  </a:lnTo>
                  <a:lnTo>
                    <a:pt x="4151" y="2132"/>
                  </a:lnTo>
                  <a:lnTo>
                    <a:pt x="4109" y="2160"/>
                  </a:lnTo>
                  <a:lnTo>
                    <a:pt x="4109" y="2160"/>
                  </a:lnTo>
                  <a:lnTo>
                    <a:pt x="4099" y="2165"/>
                  </a:lnTo>
                  <a:lnTo>
                    <a:pt x="4090" y="2174"/>
                  </a:lnTo>
                  <a:lnTo>
                    <a:pt x="4072" y="2179"/>
                  </a:lnTo>
                  <a:lnTo>
                    <a:pt x="4053" y="2183"/>
                  </a:lnTo>
                  <a:lnTo>
                    <a:pt x="4030" y="2174"/>
                  </a:lnTo>
                  <a:lnTo>
                    <a:pt x="4006" y="2160"/>
                  </a:lnTo>
                  <a:lnTo>
                    <a:pt x="3974" y="2137"/>
                  </a:lnTo>
                  <a:lnTo>
                    <a:pt x="3955" y="2104"/>
                  </a:lnTo>
                  <a:lnTo>
                    <a:pt x="3955" y="2104"/>
                  </a:lnTo>
                  <a:lnTo>
                    <a:pt x="3950" y="2076"/>
                  </a:lnTo>
                  <a:lnTo>
                    <a:pt x="3941" y="2043"/>
                  </a:lnTo>
                  <a:lnTo>
                    <a:pt x="3927" y="2015"/>
                  </a:lnTo>
                  <a:lnTo>
                    <a:pt x="3908" y="1987"/>
                  </a:lnTo>
                  <a:lnTo>
                    <a:pt x="3894" y="1973"/>
                  </a:lnTo>
                  <a:lnTo>
                    <a:pt x="3880" y="1964"/>
                  </a:lnTo>
                  <a:lnTo>
                    <a:pt x="3862" y="1959"/>
                  </a:lnTo>
                  <a:lnTo>
                    <a:pt x="3848" y="1959"/>
                  </a:lnTo>
                  <a:lnTo>
                    <a:pt x="3824" y="1964"/>
                  </a:lnTo>
                  <a:lnTo>
                    <a:pt x="3801" y="1969"/>
                  </a:lnTo>
                  <a:lnTo>
                    <a:pt x="3801" y="1969"/>
                  </a:lnTo>
                  <a:lnTo>
                    <a:pt x="3796" y="1973"/>
                  </a:lnTo>
                  <a:lnTo>
                    <a:pt x="3787" y="1969"/>
                  </a:lnTo>
                  <a:lnTo>
                    <a:pt x="3778" y="1969"/>
                  </a:lnTo>
                  <a:lnTo>
                    <a:pt x="3773" y="1959"/>
                  </a:lnTo>
                  <a:lnTo>
                    <a:pt x="3764" y="1950"/>
                  </a:lnTo>
                  <a:lnTo>
                    <a:pt x="3764" y="1936"/>
                  </a:lnTo>
                  <a:lnTo>
                    <a:pt x="3764" y="1936"/>
                  </a:lnTo>
                  <a:lnTo>
                    <a:pt x="3759" y="1927"/>
                  </a:lnTo>
                  <a:lnTo>
                    <a:pt x="3754" y="1922"/>
                  </a:lnTo>
                  <a:lnTo>
                    <a:pt x="3736" y="1908"/>
                  </a:lnTo>
                  <a:lnTo>
                    <a:pt x="3708" y="1908"/>
                  </a:lnTo>
                  <a:lnTo>
                    <a:pt x="3680" y="1913"/>
                  </a:lnTo>
                  <a:lnTo>
                    <a:pt x="3666" y="1917"/>
                  </a:lnTo>
                  <a:lnTo>
                    <a:pt x="3652" y="1927"/>
                  </a:lnTo>
                  <a:lnTo>
                    <a:pt x="3638" y="1941"/>
                  </a:lnTo>
                  <a:lnTo>
                    <a:pt x="3628" y="1955"/>
                  </a:lnTo>
                  <a:lnTo>
                    <a:pt x="3624" y="1978"/>
                  </a:lnTo>
                  <a:lnTo>
                    <a:pt x="3619" y="2001"/>
                  </a:lnTo>
                  <a:lnTo>
                    <a:pt x="3614" y="2029"/>
                  </a:lnTo>
                  <a:lnTo>
                    <a:pt x="3619" y="2062"/>
                  </a:lnTo>
                  <a:lnTo>
                    <a:pt x="3619" y="2062"/>
                  </a:lnTo>
                  <a:lnTo>
                    <a:pt x="3633" y="2067"/>
                  </a:lnTo>
                  <a:lnTo>
                    <a:pt x="3642" y="2071"/>
                  </a:lnTo>
                  <a:lnTo>
                    <a:pt x="3652" y="2081"/>
                  </a:lnTo>
                  <a:lnTo>
                    <a:pt x="3656" y="2090"/>
                  </a:lnTo>
                  <a:lnTo>
                    <a:pt x="3656" y="2104"/>
                  </a:lnTo>
                  <a:lnTo>
                    <a:pt x="3642" y="2113"/>
                  </a:lnTo>
                  <a:lnTo>
                    <a:pt x="3614" y="2127"/>
                  </a:lnTo>
                  <a:lnTo>
                    <a:pt x="3628" y="2165"/>
                  </a:lnTo>
                  <a:lnTo>
                    <a:pt x="3642" y="2277"/>
                  </a:lnTo>
                  <a:lnTo>
                    <a:pt x="3642" y="2277"/>
                  </a:lnTo>
                  <a:lnTo>
                    <a:pt x="3647" y="2291"/>
                  </a:lnTo>
                  <a:lnTo>
                    <a:pt x="3661" y="2309"/>
                  </a:lnTo>
                  <a:lnTo>
                    <a:pt x="3661" y="2323"/>
                  </a:lnTo>
                  <a:lnTo>
                    <a:pt x="3656" y="2333"/>
                  </a:lnTo>
                  <a:lnTo>
                    <a:pt x="3642" y="2342"/>
                  </a:lnTo>
                  <a:lnTo>
                    <a:pt x="3614" y="2347"/>
                  </a:lnTo>
                  <a:lnTo>
                    <a:pt x="3614" y="2347"/>
                  </a:lnTo>
                  <a:lnTo>
                    <a:pt x="3586" y="2351"/>
                  </a:lnTo>
                  <a:lnTo>
                    <a:pt x="3563" y="2356"/>
                  </a:lnTo>
                  <a:lnTo>
                    <a:pt x="3544" y="2365"/>
                  </a:lnTo>
                  <a:lnTo>
                    <a:pt x="3530" y="2379"/>
                  </a:lnTo>
                  <a:lnTo>
                    <a:pt x="3516" y="2398"/>
                  </a:lnTo>
                  <a:lnTo>
                    <a:pt x="3512" y="2407"/>
                  </a:lnTo>
                  <a:lnTo>
                    <a:pt x="3470" y="2407"/>
                  </a:lnTo>
                  <a:lnTo>
                    <a:pt x="3474" y="2547"/>
                  </a:lnTo>
                  <a:lnTo>
                    <a:pt x="3474" y="2547"/>
                  </a:lnTo>
                  <a:lnTo>
                    <a:pt x="3479" y="2556"/>
                  </a:lnTo>
                  <a:lnTo>
                    <a:pt x="3488" y="2566"/>
                  </a:lnTo>
                  <a:lnTo>
                    <a:pt x="3488" y="2580"/>
                  </a:lnTo>
                  <a:lnTo>
                    <a:pt x="3488" y="2589"/>
                  </a:lnTo>
                  <a:lnTo>
                    <a:pt x="3484" y="2598"/>
                  </a:lnTo>
                  <a:lnTo>
                    <a:pt x="3470" y="2612"/>
                  </a:lnTo>
                  <a:lnTo>
                    <a:pt x="3456" y="2729"/>
                  </a:lnTo>
                  <a:lnTo>
                    <a:pt x="3456" y="2729"/>
                  </a:lnTo>
                  <a:lnTo>
                    <a:pt x="3419" y="2743"/>
                  </a:lnTo>
                  <a:lnTo>
                    <a:pt x="3386" y="2762"/>
                  </a:lnTo>
                  <a:lnTo>
                    <a:pt x="3353" y="2780"/>
                  </a:lnTo>
                  <a:lnTo>
                    <a:pt x="3251" y="2776"/>
                  </a:lnTo>
                  <a:lnTo>
                    <a:pt x="3251" y="2776"/>
                  </a:lnTo>
                  <a:lnTo>
                    <a:pt x="3241" y="2766"/>
                  </a:lnTo>
                  <a:lnTo>
                    <a:pt x="3227" y="2748"/>
                  </a:lnTo>
                  <a:lnTo>
                    <a:pt x="3218" y="2743"/>
                  </a:lnTo>
                  <a:lnTo>
                    <a:pt x="3209" y="2743"/>
                  </a:lnTo>
                  <a:lnTo>
                    <a:pt x="3199" y="2748"/>
                  </a:lnTo>
                  <a:lnTo>
                    <a:pt x="3190" y="2762"/>
                  </a:lnTo>
                  <a:lnTo>
                    <a:pt x="3190" y="2762"/>
                  </a:lnTo>
                  <a:lnTo>
                    <a:pt x="3190" y="2771"/>
                  </a:lnTo>
                  <a:lnTo>
                    <a:pt x="3195" y="2799"/>
                  </a:lnTo>
                  <a:lnTo>
                    <a:pt x="3190" y="2841"/>
                  </a:lnTo>
                  <a:lnTo>
                    <a:pt x="3185" y="2869"/>
                  </a:lnTo>
                  <a:lnTo>
                    <a:pt x="3176" y="2897"/>
                  </a:lnTo>
                  <a:lnTo>
                    <a:pt x="3176" y="2897"/>
                  </a:lnTo>
                  <a:lnTo>
                    <a:pt x="3213" y="2906"/>
                  </a:lnTo>
                  <a:lnTo>
                    <a:pt x="3293" y="2934"/>
                  </a:lnTo>
                  <a:lnTo>
                    <a:pt x="3335" y="2958"/>
                  </a:lnTo>
                  <a:lnTo>
                    <a:pt x="3372" y="2981"/>
                  </a:lnTo>
                  <a:lnTo>
                    <a:pt x="3386" y="2995"/>
                  </a:lnTo>
                  <a:lnTo>
                    <a:pt x="3395" y="3009"/>
                  </a:lnTo>
                  <a:lnTo>
                    <a:pt x="3405" y="3023"/>
                  </a:lnTo>
                  <a:lnTo>
                    <a:pt x="3405" y="3037"/>
                  </a:lnTo>
                  <a:lnTo>
                    <a:pt x="3405" y="3037"/>
                  </a:lnTo>
                  <a:lnTo>
                    <a:pt x="3400" y="3098"/>
                  </a:lnTo>
                  <a:lnTo>
                    <a:pt x="3400" y="3126"/>
                  </a:lnTo>
                  <a:lnTo>
                    <a:pt x="3405" y="3154"/>
                  </a:lnTo>
                  <a:lnTo>
                    <a:pt x="3414" y="3172"/>
                  </a:lnTo>
                  <a:lnTo>
                    <a:pt x="3423" y="3191"/>
                  </a:lnTo>
                  <a:lnTo>
                    <a:pt x="3446" y="3200"/>
                  </a:lnTo>
                  <a:lnTo>
                    <a:pt x="3470" y="3205"/>
                  </a:lnTo>
                  <a:lnTo>
                    <a:pt x="3470" y="3205"/>
                  </a:lnTo>
                  <a:lnTo>
                    <a:pt x="3474" y="3200"/>
                  </a:lnTo>
                  <a:lnTo>
                    <a:pt x="3479" y="3200"/>
                  </a:lnTo>
                  <a:lnTo>
                    <a:pt x="3484" y="3200"/>
                  </a:lnTo>
                  <a:lnTo>
                    <a:pt x="3484" y="3209"/>
                  </a:lnTo>
                  <a:lnTo>
                    <a:pt x="3479" y="3251"/>
                  </a:lnTo>
                  <a:lnTo>
                    <a:pt x="3479" y="3251"/>
                  </a:lnTo>
                  <a:lnTo>
                    <a:pt x="3479" y="3261"/>
                  </a:lnTo>
                  <a:lnTo>
                    <a:pt x="3484" y="3270"/>
                  </a:lnTo>
                  <a:lnTo>
                    <a:pt x="3488" y="3270"/>
                  </a:lnTo>
                  <a:lnTo>
                    <a:pt x="3498" y="3265"/>
                  </a:lnTo>
                  <a:lnTo>
                    <a:pt x="3512" y="3251"/>
                  </a:lnTo>
                  <a:lnTo>
                    <a:pt x="3526" y="3223"/>
                  </a:lnTo>
                  <a:lnTo>
                    <a:pt x="3526" y="3223"/>
                  </a:lnTo>
                  <a:lnTo>
                    <a:pt x="3535" y="3219"/>
                  </a:lnTo>
                  <a:lnTo>
                    <a:pt x="3549" y="3214"/>
                  </a:lnTo>
                  <a:lnTo>
                    <a:pt x="3558" y="3214"/>
                  </a:lnTo>
                  <a:lnTo>
                    <a:pt x="3568" y="3214"/>
                  </a:lnTo>
                  <a:lnTo>
                    <a:pt x="3572" y="3223"/>
                  </a:lnTo>
                  <a:lnTo>
                    <a:pt x="3577" y="3237"/>
                  </a:lnTo>
                  <a:lnTo>
                    <a:pt x="3624" y="3219"/>
                  </a:lnTo>
                  <a:lnTo>
                    <a:pt x="3624" y="3275"/>
                  </a:lnTo>
                  <a:lnTo>
                    <a:pt x="3624" y="3275"/>
                  </a:lnTo>
                  <a:lnTo>
                    <a:pt x="3642" y="3289"/>
                  </a:lnTo>
                  <a:lnTo>
                    <a:pt x="3661" y="3307"/>
                  </a:lnTo>
                  <a:lnTo>
                    <a:pt x="3680" y="3317"/>
                  </a:lnTo>
                  <a:lnTo>
                    <a:pt x="3703" y="3326"/>
                  </a:lnTo>
                  <a:lnTo>
                    <a:pt x="3726" y="3331"/>
                  </a:lnTo>
                  <a:lnTo>
                    <a:pt x="3736" y="3326"/>
                  </a:lnTo>
                  <a:lnTo>
                    <a:pt x="3745" y="3317"/>
                  </a:lnTo>
                  <a:lnTo>
                    <a:pt x="3750" y="3307"/>
                  </a:lnTo>
                  <a:lnTo>
                    <a:pt x="3759" y="3293"/>
                  </a:lnTo>
                  <a:lnTo>
                    <a:pt x="3759" y="3293"/>
                  </a:lnTo>
                  <a:lnTo>
                    <a:pt x="3764" y="3284"/>
                  </a:lnTo>
                  <a:lnTo>
                    <a:pt x="3773" y="3270"/>
                  </a:lnTo>
                  <a:lnTo>
                    <a:pt x="3792" y="3261"/>
                  </a:lnTo>
                  <a:lnTo>
                    <a:pt x="3796" y="3265"/>
                  </a:lnTo>
                  <a:lnTo>
                    <a:pt x="3806" y="3270"/>
                  </a:lnTo>
                  <a:lnTo>
                    <a:pt x="3806" y="3270"/>
                  </a:lnTo>
                  <a:lnTo>
                    <a:pt x="3810" y="3270"/>
                  </a:lnTo>
                  <a:lnTo>
                    <a:pt x="3824" y="3275"/>
                  </a:lnTo>
                  <a:lnTo>
                    <a:pt x="3834" y="3270"/>
                  </a:lnTo>
                  <a:lnTo>
                    <a:pt x="3843" y="3261"/>
                  </a:lnTo>
                  <a:lnTo>
                    <a:pt x="3857" y="3247"/>
                  </a:lnTo>
                  <a:lnTo>
                    <a:pt x="3866" y="3223"/>
                  </a:lnTo>
                  <a:lnTo>
                    <a:pt x="3866" y="3223"/>
                  </a:lnTo>
                  <a:lnTo>
                    <a:pt x="3876" y="3200"/>
                  </a:lnTo>
                  <a:lnTo>
                    <a:pt x="3890" y="3186"/>
                  </a:lnTo>
                  <a:lnTo>
                    <a:pt x="3904" y="3177"/>
                  </a:lnTo>
                  <a:lnTo>
                    <a:pt x="3913" y="3172"/>
                  </a:lnTo>
                  <a:lnTo>
                    <a:pt x="3922" y="3172"/>
                  </a:lnTo>
                  <a:lnTo>
                    <a:pt x="3927" y="3182"/>
                  </a:lnTo>
                  <a:lnTo>
                    <a:pt x="3927" y="3191"/>
                  </a:lnTo>
                  <a:lnTo>
                    <a:pt x="3922" y="3209"/>
                  </a:lnTo>
                  <a:lnTo>
                    <a:pt x="3922" y="3209"/>
                  </a:lnTo>
                  <a:lnTo>
                    <a:pt x="3885" y="3275"/>
                  </a:lnTo>
                  <a:lnTo>
                    <a:pt x="3922" y="3317"/>
                  </a:lnTo>
                  <a:lnTo>
                    <a:pt x="3922" y="3433"/>
                  </a:lnTo>
                  <a:lnTo>
                    <a:pt x="3936" y="3503"/>
                  </a:lnTo>
                  <a:lnTo>
                    <a:pt x="3936" y="3503"/>
                  </a:lnTo>
                  <a:lnTo>
                    <a:pt x="3950" y="3592"/>
                  </a:lnTo>
                  <a:lnTo>
                    <a:pt x="3960" y="3671"/>
                  </a:lnTo>
                  <a:lnTo>
                    <a:pt x="3960" y="3713"/>
                  </a:lnTo>
                  <a:lnTo>
                    <a:pt x="3955" y="3751"/>
                  </a:lnTo>
                  <a:lnTo>
                    <a:pt x="3950" y="3807"/>
                  </a:lnTo>
                  <a:lnTo>
                    <a:pt x="3950" y="3807"/>
                  </a:lnTo>
                  <a:lnTo>
                    <a:pt x="3950" y="3811"/>
                  </a:lnTo>
                  <a:lnTo>
                    <a:pt x="3941" y="3825"/>
                  </a:lnTo>
                  <a:lnTo>
                    <a:pt x="3922" y="3844"/>
                  </a:lnTo>
                  <a:lnTo>
                    <a:pt x="3904" y="3858"/>
                  </a:lnTo>
                  <a:lnTo>
                    <a:pt x="3876" y="3863"/>
                  </a:lnTo>
                  <a:lnTo>
                    <a:pt x="3876" y="3863"/>
                  </a:lnTo>
                  <a:lnTo>
                    <a:pt x="3820" y="3886"/>
                  </a:lnTo>
                  <a:lnTo>
                    <a:pt x="3759" y="3914"/>
                  </a:lnTo>
                  <a:lnTo>
                    <a:pt x="3712" y="3946"/>
                  </a:lnTo>
                  <a:lnTo>
                    <a:pt x="3694" y="3960"/>
                  </a:lnTo>
                  <a:lnTo>
                    <a:pt x="3680" y="3979"/>
                  </a:lnTo>
                  <a:lnTo>
                    <a:pt x="3680" y="3979"/>
                  </a:lnTo>
                  <a:lnTo>
                    <a:pt x="3642" y="4030"/>
                  </a:lnTo>
                  <a:lnTo>
                    <a:pt x="3638" y="4077"/>
                  </a:lnTo>
                  <a:lnTo>
                    <a:pt x="3600" y="4105"/>
                  </a:lnTo>
                  <a:lnTo>
                    <a:pt x="3600" y="4105"/>
                  </a:lnTo>
                  <a:lnTo>
                    <a:pt x="3605" y="4114"/>
                  </a:lnTo>
                  <a:lnTo>
                    <a:pt x="3614" y="4147"/>
                  </a:lnTo>
                  <a:lnTo>
                    <a:pt x="3614" y="4166"/>
                  </a:lnTo>
                  <a:lnTo>
                    <a:pt x="3610" y="4184"/>
                  </a:lnTo>
                  <a:lnTo>
                    <a:pt x="3596" y="4198"/>
                  </a:lnTo>
                  <a:lnTo>
                    <a:pt x="3577" y="4212"/>
                  </a:lnTo>
                  <a:lnTo>
                    <a:pt x="3516" y="4217"/>
                  </a:lnTo>
                  <a:lnTo>
                    <a:pt x="3516" y="4184"/>
                  </a:lnTo>
                  <a:lnTo>
                    <a:pt x="3488" y="4184"/>
                  </a:lnTo>
                  <a:lnTo>
                    <a:pt x="3484" y="4068"/>
                  </a:lnTo>
                  <a:lnTo>
                    <a:pt x="3484" y="4068"/>
                  </a:lnTo>
                  <a:lnTo>
                    <a:pt x="3479" y="4068"/>
                  </a:lnTo>
                  <a:lnTo>
                    <a:pt x="3474" y="4063"/>
                  </a:lnTo>
                  <a:lnTo>
                    <a:pt x="3456" y="4054"/>
                  </a:lnTo>
                  <a:lnTo>
                    <a:pt x="3437" y="4026"/>
                  </a:lnTo>
                  <a:lnTo>
                    <a:pt x="3437" y="4026"/>
                  </a:lnTo>
                  <a:lnTo>
                    <a:pt x="3433" y="4026"/>
                  </a:lnTo>
                  <a:lnTo>
                    <a:pt x="3419" y="4026"/>
                  </a:lnTo>
                  <a:lnTo>
                    <a:pt x="3409" y="4035"/>
                  </a:lnTo>
                  <a:lnTo>
                    <a:pt x="3405" y="4040"/>
                  </a:lnTo>
                  <a:lnTo>
                    <a:pt x="3400" y="4054"/>
                  </a:lnTo>
                  <a:lnTo>
                    <a:pt x="3395" y="4077"/>
                  </a:lnTo>
                  <a:lnTo>
                    <a:pt x="3395" y="4077"/>
                  </a:lnTo>
                  <a:lnTo>
                    <a:pt x="3381" y="4114"/>
                  </a:lnTo>
                  <a:lnTo>
                    <a:pt x="3363" y="4142"/>
                  </a:lnTo>
                  <a:lnTo>
                    <a:pt x="3353" y="4152"/>
                  </a:lnTo>
                  <a:lnTo>
                    <a:pt x="3344" y="4161"/>
                  </a:lnTo>
                  <a:lnTo>
                    <a:pt x="3344" y="4161"/>
                  </a:lnTo>
                  <a:lnTo>
                    <a:pt x="3335" y="4152"/>
                  </a:lnTo>
                  <a:lnTo>
                    <a:pt x="3325" y="4142"/>
                  </a:lnTo>
                  <a:lnTo>
                    <a:pt x="3311" y="4138"/>
                  </a:lnTo>
                  <a:lnTo>
                    <a:pt x="3293" y="4133"/>
                  </a:lnTo>
                  <a:lnTo>
                    <a:pt x="3274" y="4138"/>
                  </a:lnTo>
                  <a:lnTo>
                    <a:pt x="3255" y="4152"/>
                  </a:lnTo>
                  <a:lnTo>
                    <a:pt x="3232" y="4180"/>
                  </a:lnTo>
                  <a:lnTo>
                    <a:pt x="3232" y="4180"/>
                  </a:lnTo>
                  <a:lnTo>
                    <a:pt x="3223" y="4175"/>
                  </a:lnTo>
                  <a:lnTo>
                    <a:pt x="3209" y="4170"/>
                  </a:lnTo>
                  <a:lnTo>
                    <a:pt x="3199" y="4166"/>
                  </a:lnTo>
                  <a:lnTo>
                    <a:pt x="3190" y="4156"/>
                  </a:lnTo>
                  <a:lnTo>
                    <a:pt x="3185" y="4142"/>
                  </a:lnTo>
                  <a:lnTo>
                    <a:pt x="3185" y="4124"/>
                  </a:lnTo>
                  <a:lnTo>
                    <a:pt x="3185" y="4124"/>
                  </a:lnTo>
                  <a:lnTo>
                    <a:pt x="3162" y="4110"/>
                  </a:lnTo>
                  <a:lnTo>
                    <a:pt x="3134" y="4100"/>
                  </a:lnTo>
                  <a:lnTo>
                    <a:pt x="3106" y="4096"/>
                  </a:lnTo>
                  <a:lnTo>
                    <a:pt x="3097" y="4077"/>
                  </a:lnTo>
                  <a:lnTo>
                    <a:pt x="3087" y="4054"/>
                  </a:lnTo>
                  <a:lnTo>
                    <a:pt x="3050" y="4068"/>
                  </a:lnTo>
                  <a:lnTo>
                    <a:pt x="3031" y="4068"/>
                  </a:lnTo>
                  <a:lnTo>
                    <a:pt x="3013" y="4063"/>
                  </a:lnTo>
                  <a:lnTo>
                    <a:pt x="3013" y="4063"/>
                  </a:lnTo>
                  <a:lnTo>
                    <a:pt x="3013" y="4054"/>
                  </a:lnTo>
                  <a:lnTo>
                    <a:pt x="3008" y="4035"/>
                  </a:lnTo>
                  <a:lnTo>
                    <a:pt x="3013" y="4007"/>
                  </a:lnTo>
                  <a:lnTo>
                    <a:pt x="3017" y="3988"/>
                  </a:lnTo>
                  <a:lnTo>
                    <a:pt x="3027" y="3974"/>
                  </a:lnTo>
                  <a:lnTo>
                    <a:pt x="3027" y="3974"/>
                  </a:lnTo>
                  <a:lnTo>
                    <a:pt x="3027" y="3965"/>
                  </a:lnTo>
                  <a:lnTo>
                    <a:pt x="3022" y="3942"/>
                  </a:lnTo>
                  <a:lnTo>
                    <a:pt x="3017" y="3932"/>
                  </a:lnTo>
                  <a:lnTo>
                    <a:pt x="3008" y="3923"/>
                  </a:lnTo>
                  <a:lnTo>
                    <a:pt x="2999" y="3918"/>
                  </a:lnTo>
                  <a:lnTo>
                    <a:pt x="2980" y="3918"/>
                  </a:lnTo>
                  <a:lnTo>
                    <a:pt x="2980" y="3918"/>
                  </a:lnTo>
                  <a:lnTo>
                    <a:pt x="2961" y="3923"/>
                  </a:lnTo>
                  <a:lnTo>
                    <a:pt x="2938" y="3928"/>
                  </a:lnTo>
                  <a:lnTo>
                    <a:pt x="2910" y="3932"/>
                  </a:lnTo>
                  <a:lnTo>
                    <a:pt x="2873" y="3928"/>
                  </a:lnTo>
                  <a:lnTo>
                    <a:pt x="2835" y="3918"/>
                  </a:lnTo>
                  <a:lnTo>
                    <a:pt x="2794" y="3891"/>
                  </a:lnTo>
                  <a:lnTo>
                    <a:pt x="2775" y="3877"/>
                  </a:lnTo>
                  <a:lnTo>
                    <a:pt x="2752" y="3853"/>
                  </a:lnTo>
                  <a:lnTo>
                    <a:pt x="2752" y="3853"/>
                  </a:lnTo>
                  <a:lnTo>
                    <a:pt x="2742" y="3844"/>
                  </a:lnTo>
                  <a:lnTo>
                    <a:pt x="2728" y="3839"/>
                  </a:lnTo>
                  <a:lnTo>
                    <a:pt x="2714" y="3839"/>
                  </a:lnTo>
                  <a:lnTo>
                    <a:pt x="2696" y="3844"/>
                  </a:lnTo>
                  <a:lnTo>
                    <a:pt x="2682" y="3853"/>
                  </a:lnTo>
                  <a:lnTo>
                    <a:pt x="2663" y="3877"/>
                  </a:lnTo>
                  <a:lnTo>
                    <a:pt x="2654" y="3914"/>
                  </a:lnTo>
                  <a:lnTo>
                    <a:pt x="2560" y="3960"/>
                  </a:lnTo>
                  <a:close/>
                </a:path>
              </a:pathLst>
            </a:custGeom>
            <a:solidFill>
              <a:srgbClr val="C9CACB"/>
            </a:solidFill>
            <a:ln w="147638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28" name="Freeform 148"/>
            <p:cNvSpPr>
              <a:spLocks/>
            </p:cNvSpPr>
            <p:nvPr/>
          </p:nvSpPr>
          <p:spPr bwMode="auto">
            <a:xfrm>
              <a:off x="750" y="52"/>
              <a:ext cx="4351" cy="4217"/>
            </a:xfrm>
            <a:custGeom>
              <a:avLst/>
              <a:gdLst/>
              <a:ahLst/>
              <a:cxnLst>
                <a:cxn ang="0">
                  <a:pos x="2472" y="3844"/>
                </a:cxn>
                <a:cxn ang="0">
                  <a:pos x="2425" y="3685"/>
                </a:cxn>
                <a:cxn ang="0">
                  <a:pos x="2411" y="3559"/>
                </a:cxn>
                <a:cxn ang="0">
                  <a:pos x="2238" y="3503"/>
                </a:cxn>
                <a:cxn ang="0">
                  <a:pos x="2052" y="3414"/>
                </a:cxn>
                <a:cxn ang="0">
                  <a:pos x="1758" y="3414"/>
                </a:cxn>
                <a:cxn ang="0">
                  <a:pos x="1618" y="3433"/>
                </a:cxn>
                <a:cxn ang="0">
                  <a:pos x="1292" y="3391"/>
                </a:cxn>
                <a:cxn ang="0">
                  <a:pos x="928" y="3237"/>
                </a:cxn>
                <a:cxn ang="0">
                  <a:pos x="830" y="3088"/>
                </a:cxn>
                <a:cxn ang="0">
                  <a:pos x="639" y="2901"/>
                </a:cxn>
                <a:cxn ang="0">
                  <a:pos x="541" y="2771"/>
                </a:cxn>
                <a:cxn ang="0">
                  <a:pos x="457" y="2519"/>
                </a:cxn>
                <a:cxn ang="0">
                  <a:pos x="345" y="2342"/>
                </a:cxn>
                <a:cxn ang="0">
                  <a:pos x="182" y="2136"/>
                </a:cxn>
                <a:cxn ang="0">
                  <a:pos x="191" y="1908"/>
                </a:cxn>
                <a:cxn ang="0">
                  <a:pos x="93" y="1740"/>
                </a:cxn>
                <a:cxn ang="0">
                  <a:pos x="307" y="1488"/>
                </a:cxn>
                <a:cxn ang="0">
                  <a:pos x="891" y="1250"/>
                </a:cxn>
                <a:cxn ang="0">
                  <a:pos x="1128" y="1124"/>
                </a:cxn>
                <a:cxn ang="0">
                  <a:pos x="1292" y="975"/>
                </a:cxn>
                <a:cxn ang="0">
                  <a:pos x="1641" y="989"/>
                </a:cxn>
                <a:cxn ang="0">
                  <a:pos x="1870" y="896"/>
                </a:cxn>
                <a:cxn ang="0">
                  <a:pos x="1987" y="807"/>
                </a:cxn>
                <a:cxn ang="0">
                  <a:pos x="2192" y="331"/>
                </a:cxn>
                <a:cxn ang="0">
                  <a:pos x="2229" y="112"/>
                </a:cxn>
                <a:cxn ang="0">
                  <a:pos x="2481" y="14"/>
                </a:cxn>
                <a:cxn ang="0">
                  <a:pos x="2794" y="163"/>
                </a:cxn>
                <a:cxn ang="0">
                  <a:pos x="3115" y="187"/>
                </a:cxn>
                <a:cxn ang="0">
                  <a:pos x="3353" y="177"/>
                </a:cxn>
                <a:cxn ang="0">
                  <a:pos x="3372" y="289"/>
                </a:cxn>
                <a:cxn ang="0">
                  <a:pos x="3488" y="336"/>
                </a:cxn>
                <a:cxn ang="0">
                  <a:pos x="3806" y="140"/>
                </a:cxn>
                <a:cxn ang="0">
                  <a:pos x="3736" y="285"/>
                </a:cxn>
                <a:cxn ang="0">
                  <a:pos x="3600" y="434"/>
                </a:cxn>
                <a:cxn ang="0">
                  <a:pos x="3423" y="620"/>
                </a:cxn>
                <a:cxn ang="0">
                  <a:pos x="3106" y="933"/>
                </a:cxn>
                <a:cxn ang="0">
                  <a:pos x="3101" y="1115"/>
                </a:cxn>
                <a:cxn ang="0">
                  <a:pos x="3307" y="1185"/>
                </a:cxn>
                <a:cxn ang="0">
                  <a:pos x="3391" y="1241"/>
                </a:cxn>
                <a:cxn ang="0">
                  <a:pos x="3638" y="1451"/>
                </a:cxn>
                <a:cxn ang="0">
                  <a:pos x="3946" y="1455"/>
                </a:cxn>
                <a:cxn ang="0">
                  <a:pos x="4127" y="1703"/>
                </a:cxn>
                <a:cxn ang="0">
                  <a:pos x="4272" y="1786"/>
                </a:cxn>
                <a:cxn ang="0">
                  <a:pos x="4351" y="1978"/>
                </a:cxn>
                <a:cxn ang="0">
                  <a:pos x="4072" y="2178"/>
                </a:cxn>
                <a:cxn ang="0">
                  <a:pos x="3801" y="1968"/>
                </a:cxn>
                <a:cxn ang="0">
                  <a:pos x="3638" y="1940"/>
                </a:cxn>
                <a:cxn ang="0">
                  <a:pos x="3642" y="2276"/>
                </a:cxn>
                <a:cxn ang="0">
                  <a:pos x="3474" y="2547"/>
                </a:cxn>
                <a:cxn ang="0">
                  <a:pos x="3218" y="2743"/>
                </a:cxn>
                <a:cxn ang="0">
                  <a:pos x="3395" y="3009"/>
                </a:cxn>
                <a:cxn ang="0">
                  <a:pos x="3479" y="3251"/>
                </a:cxn>
                <a:cxn ang="0">
                  <a:pos x="3624" y="3274"/>
                </a:cxn>
                <a:cxn ang="0">
                  <a:pos x="3806" y="3270"/>
                </a:cxn>
                <a:cxn ang="0">
                  <a:pos x="3922" y="3209"/>
                </a:cxn>
                <a:cxn ang="0">
                  <a:pos x="3904" y="3853"/>
                </a:cxn>
                <a:cxn ang="0">
                  <a:pos x="3610" y="4184"/>
                </a:cxn>
                <a:cxn ang="0">
                  <a:pos x="3405" y="4039"/>
                </a:cxn>
                <a:cxn ang="0">
                  <a:pos x="3232" y="4179"/>
                </a:cxn>
                <a:cxn ang="0">
                  <a:pos x="3013" y="4063"/>
                </a:cxn>
                <a:cxn ang="0">
                  <a:pos x="2910" y="3932"/>
                </a:cxn>
              </a:cxnLst>
              <a:rect l="0" t="0" r="r" b="b"/>
              <a:pathLst>
                <a:path w="4351" h="4217">
                  <a:moveTo>
                    <a:pt x="2560" y="3960"/>
                  </a:moveTo>
                  <a:lnTo>
                    <a:pt x="2560" y="3960"/>
                  </a:lnTo>
                  <a:lnTo>
                    <a:pt x="2560" y="3932"/>
                  </a:lnTo>
                  <a:lnTo>
                    <a:pt x="2565" y="3881"/>
                  </a:lnTo>
                  <a:lnTo>
                    <a:pt x="2560" y="3858"/>
                  </a:lnTo>
                  <a:lnTo>
                    <a:pt x="2556" y="3844"/>
                  </a:lnTo>
                  <a:lnTo>
                    <a:pt x="2546" y="3844"/>
                  </a:lnTo>
                  <a:lnTo>
                    <a:pt x="2542" y="3844"/>
                  </a:lnTo>
                  <a:lnTo>
                    <a:pt x="2532" y="3848"/>
                  </a:lnTo>
                  <a:lnTo>
                    <a:pt x="2523" y="3858"/>
                  </a:lnTo>
                  <a:lnTo>
                    <a:pt x="2523" y="3858"/>
                  </a:lnTo>
                  <a:lnTo>
                    <a:pt x="2514" y="3862"/>
                  </a:lnTo>
                  <a:lnTo>
                    <a:pt x="2504" y="3862"/>
                  </a:lnTo>
                  <a:lnTo>
                    <a:pt x="2495" y="3858"/>
                  </a:lnTo>
                  <a:lnTo>
                    <a:pt x="2481" y="3853"/>
                  </a:lnTo>
                  <a:lnTo>
                    <a:pt x="2472" y="3844"/>
                  </a:lnTo>
                  <a:lnTo>
                    <a:pt x="2467" y="3825"/>
                  </a:lnTo>
                  <a:lnTo>
                    <a:pt x="2462" y="3797"/>
                  </a:lnTo>
                  <a:lnTo>
                    <a:pt x="2462" y="3797"/>
                  </a:lnTo>
                  <a:lnTo>
                    <a:pt x="2462" y="3788"/>
                  </a:lnTo>
                  <a:lnTo>
                    <a:pt x="2458" y="3769"/>
                  </a:lnTo>
                  <a:lnTo>
                    <a:pt x="2453" y="3760"/>
                  </a:lnTo>
                  <a:lnTo>
                    <a:pt x="2448" y="3750"/>
                  </a:lnTo>
                  <a:lnTo>
                    <a:pt x="2434" y="3746"/>
                  </a:lnTo>
                  <a:lnTo>
                    <a:pt x="2420" y="3741"/>
                  </a:lnTo>
                  <a:lnTo>
                    <a:pt x="2402" y="3722"/>
                  </a:lnTo>
                  <a:lnTo>
                    <a:pt x="2420" y="3718"/>
                  </a:lnTo>
                  <a:lnTo>
                    <a:pt x="2420" y="3718"/>
                  </a:lnTo>
                  <a:lnTo>
                    <a:pt x="2420" y="3713"/>
                  </a:lnTo>
                  <a:lnTo>
                    <a:pt x="2425" y="3699"/>
                  </a:lnTo>
                  <a:lnTo>
                    <a:pt x="2425" y="3690"/>
                  </a:lnTo>
                  <a:lnTo>
                    <a:pt x="2425" y="3685"/>
                  </a:lnTo>
                  <a:lnTo>
                    <a:pt x="2416" y="3676"/>
                  </a:lnTo>
                  <a:lnTo>
                    <a:pt x="2402" y="3671"/>
                  </a:lnTo>
                  <a:lnTo>
                    <a:pt x="2402" y="3671"/>
                  </a:lnTo>
                  <a:lnTo>
                    <a:pt x="2392" y="3666"/>
                  </a:lnTo>
                  <a:lnTo>
                    <a:pt x="2388" y="3657"/>
                  </a:lnTo>
                  <a:lnTo>
                    <a:pt x="2388" y="3648"/>
                  </a:lnTo>
                  <a:lnTo>
                    <a:pt x="2392" y="3643"/>
                  </a:lnTo>
                  <a:lnTo>
                    <a:pt x="2402" y="3629"/>
                  </a:lnTo>
                  <a:lnTo>
                    <a:pt x="2406" y="3624"/>
                  </a:lnTo>
                  <a:lnTo>
                    <a:pt x="2406" y="3624"/>
                  </a:lnTo>
                  <a:lnTo>
                    <a:pt x="2411" y="3615"/>
                  </a:lnTo>
                  <a:lnTo>
                    <a:pt x="2420" y="3601"/>
                  </a:lnTo>
                  <a:lnTo>
                    <a:pt x="2425" y="3592"/>
                  </a:lnTo>
                  <a:lnTo>
                    <a:pt x="2425" y="3582"/>
                  </a:lnTo>
                  <a:lnTo>
                    <a:pt x="2420" y="3568"/>
                  </a:lnTo>
                  <a:lnTo>
                    <a:pt x="2411" y="3559"/>
                  </a:lnTo>
                  <a:lnTo>
                    <a:pt x="2406" y="3424"/>
                  </a:lnTo>
                  <a:lnTo>
                    <a:pt x="2406" y="3424"/>
                  </a:lnTo>
                  <a:lnTo>
                    <a:pt x="2406" y="3410"/>
                  </a:lnTo>
                  <a:lnTo>
                    <a:pt x="2402" y="3396"/>
                  </a:lnTo>
                  <a:lnTo>
                    <a:pt x="2392" y="3386"/>
                  </a:lnTo>
                  <a:lnTo>
                    <a:pt x="2378" y="3377"/>
                  </a:lnTo>
                  <a:lnTo>
                    <a:pt x="2360" y="3377"/>
                  </a:lnTo>
                  <a:lnTo>
                    <a:pt x="2332" y="3391"/>
                  </a:lnTo>
                  <a:lnTo>
                    <a:pt x="2294" y="3419"/>
                  </a:lnTo>
                  <a:lnTo>
                    <a:pt x="2294" y="3419"/>
                  </a:lnTo>
                  <a:lnTo>
                    <a:pt x="2290" y="3424"/>
                  </a:lnTo>
                  <a:lnTo>
                    <a:pt x="2276" y="3438"/>
                  </a:lnTo>
                  <a:lnTo>
                    <a:pt x="2262" y="3461"/>
                  </a:lnTo>
                  <a:lnTo>
                    <a:pt x="2257" y="3475"/>
                  </a:lnTo>
                  <a:lnTo>
                    <a:pt x="2252" y="3494"/>
                  </a:lnTo>
                  <a:lnTo>
                    <a:pt x="2238" y="3503"/>
                  </a:lnTo>
                  <a:lnTo>
                    <a:pt x="2238" y="3503"/>
                  </a:lnTo>
                  <a:lnTo>
                    <a:pt x="2234" y="3498"/>
                  </a:lnTo>
                  <a:lnTo>
                    <a:pt x="2224" y="3484"/>
                  </a:lnTo>
                  <a:lnTo>
                    <a:pt x="2215" y="3480"/>
                  </a:lnTo>
                  <a:lnTo>
                    <a:pt x="2201" y="3475"/>
                  </a:lnTo>
                  <a:lnTo>
                    <a:pt x="2187" y="3480"/>
                  </a:lnTo>
                  <a:lnTo>
                    <a:pt x="2173" y="3489"/>
                  </a:lnTo>
                  <a:lnTo>
                    <a:pt x="2173" y="3489"/>
                  </a:lnTo>
                  <a:lnTo>
                    <a:pt x="2159" y="3494"/>
                  </a:lnTo>
                  <a:lnTo>
                    <a:pt x="2150" y="3498"/>
                  </a:lnTo>
                  <a:lnTo>
                    <a:pt x="2131" y="3494"/>
                  </a:lnTo>
                  <a:lnTo>
                    <a:pt x="2113" y="3484"/>
                  </a:lnTo>
                  <a:lnTo>
                    <a:pt x="2094" y="3466"/>
                  </a:lnTo>
                  <a:lnTo>
                    <a:pt x="2066" y="3433"/>
                  </a:lnTo>
                  <a:lnTo>
                    <a:pt x="2052" y="3414"/>
                  </a:lnTo>
                  <a:lnTo>
                    <a:pt x="2052" y="3414"/>
                  </a:lnTo>
                  <a:lnTo>
                    <a:pt x="2043" y="3405"/>
                  </a:lnTo>
                  <a:lnTo>
                    <a:pt x="2024" y="3396"/>
                  </a:lnTo>
                  <a:lnTo>
                    <a:pt x="2010" y="3391"/>
                  </a:lnTo>
                  <a:lnTo>
                    <a:pt x="1996" y="3391"/>
                  </a:lnTo>
                  <a:lnTo>
                    <a:pt x="1982" y="3396"/>
                  </a:lnTo>
                  <a:lnTo>
                    <a:pt x="1968" y="3410"/>
                  </a:lnTo>
                  <a:lnTo>
                    <a:pt x="1968" y="3410"/>
                  </a:lnTo>
                  <a:lnTo>
                    <a:pt x="1954" y="3414"/>
                  </a:lnTo>
                  <a:lnTo>
                    <a:pt x="1940" y="3410"/>
                  </a:lnTo>
                  <a:lnTo>
                    <a:pt x="1921" y="3405"/>
                  </a:lnTo>
                  <a:lnTo>
                    <a:pt x="1921" y="3405"/>
                  </a:lnTo>
                  <a:lnTo>
                    <a:pt x="1903" y="3396"/>
                  </a:lnTo>
                  <a:lnTo>
                    <a:pt x="1884" y="3391"/>
                  </a:lnTo>
                  <a:lnTo>
                    <a:pt x="1865" y="3396"/>
                  </a:lnTo>
                  <a:lnTo>
                    <a:pt x="1847" y="3414"/>
                  </a:lnTo>
                  <a:lnTo>
                    <a:pt x="1758" y="3414"/>
                  </a:lnTo>
                  <a:lnTo>
                    <a:pt x="1758" y="3414"/>
                  </a:lnTo>
                  <a:lnTo>
                    <a:pt x="1744" y="3428"/>
                  </a:lnTo>
                  <a:lnTo>
                    <a:pt x="1730" y="3438"/>
                  </a:lnTo>
                  <a:lnTo>
                    <a:pt x="1711" y="3447"/>
                  </a:lnTo>
                  <a:lnTo>
                    <a:pt x="1693" y="3452"/>
                  </a:lnTo>
                  <a:lnTo>
                    <a:pt x="1679" y="3452"/>
                  </a:lnTo>
                  <a:lnTo>
                    <a:pt x="1669" y="3447"/>
                  </a:lnTo>
                  <a:lnTo>
                    <a:pt x="1660" y="3438"/>
                  </a:lnTo>
                  <a:lnTo>
                    <a:pt x="1651" y="3414"/>
                  </a:lnTo>
                  <a:lnTo>
                    <a:pt x="1651" y="3414"/>
                  </a:lnTo>
                  <a:lnTo>
                    <a:pt x="1646" y="3410"/>
                  </a:lnTo>
                  <a:lnTo>
                    <a:pt x="1637" y="3410"/>
                  </a:lnTo>
                  <a:lnTo>
                    <a:pt x="1632" y="3410"/>
                  </a:lnTo>
                  <a:lnTo>
                    <a:pt x="1627" y="3414"/>
                  </a:lnTo>
                  <a:lnTo>
                    <a:pt x="1623" y="3419"/>
                  </a:lnTo>
                  <a:lnTo>
                    <a:pt x="1618" y="3433"/>
                  </a:lnTo>
                  <a:lnTo>
                    <a:pt x="1618" y="3433"/>
                  </a:lnTo>
                  <a:lnTo>
                    <a:pt x="1595" y="3428"/>
                  </a:lnTo>
                  <a:lnTo>
                    <a:pt x="1543" y="3419"/>
                  </a:lnTo>
                  <a:lnTo>
                    <a:pt x="1543" y="3419"/>
                  </a:lnTo>
                  <a:lnTo>
                    <a:pt x="1516" y="3424"/>
                  </a:lnTo>
                  <a:lnTo>
                    <a:pt x="1492" y="3433"/>
                  </a:lnTo>
                  <a:lnTo>
                    <a:pt x="1474" y="3442"/>
                  </a:lnTo>
                  <a:lnTo>
                    <a:pt x="1474" y="3442"/>
                  </a:lnTo>
                  <a:lnTo>
                    <a:pt x="1464" y="3452"/>
                  </a:lnTo>
                  <a:lnTo>
                    <a:pt x="1455" y="3452"/>
                  </a:lnTo>
                  <a:lnTo>
                    <a:pt x="1432" y="3456"/>
                  </a:lnTo>
                  <a:lnTo>
                    <a:pt x="1404" y="3452"/>
                  </a:lnTo>
                  <a:lnTo>
                    <a:pt x="1380" y="3480"/>
                  </a:lnTo>
                  <a:lnTo>
                    <a:pt x="1366" y="3466"/>
                  </a:lnTo>
                  <a:lnTo>
                    <a:pt x="1357" y="3438"/>
                  </a:lnTo>
                  <a:lnTo>
                    <a:pt x="1292" y="3391"/>
                  </a:lnTo>
                  <a:lnTo>
                    <a:pt x="1268" y="3419"/>
                  </a:lnTo>
                  <a:lnTo>
                    <a:pt x="1222" y="3368"/>
                  </a:lnTo>
                  <a:lnTo>
                    <a:pt x="1170" y="3372"/>
                  </a:lnTo>
                  <a:lnTo>
                    <a:pt x="1166" y="3354"/>
                  </a:lnTo>
                  <a:lnTo>
                    <a:pt x="1133" y="3344"/>
                  </a:lnTo>
                  <a:lnTo>
                    <a:pt x="1105" y="3344"/>
                  </a:lnTo>
                  <a:lnTo>
                    <a:pt x="1058" y="3312"/>
                  </a:lnTo>
                  <a:lnTo>
                    <a:pt x="1012" y="3312"/>
                  </a:lnTo>
                  <a:lnTo>
                    <a:pt x="1007" y="3274"/>
                  </a:lnTo>
                  <a:lnTo>
                    <a:pt x="1007" y="3274"/>
                  </a:lnTo>
                  <a:lnTo>
                    <a:pt x="1002" y="3265"/>
                  </a:lnTo>
                  <a:lnTo>
                    <a:pt x="988" y="3251"/>
                  </a:lnTo>
                  <a:lnTo>
                    <a:pt x="965" y="3242"/>
                  </a:lnTo>
                  <a:lnTo>
                    <a:pt x="946" y="3237"/>
                  </a:lnTo>
                  <a:lnTo>
                    <a:pt x="928" y="3237"/>
                  </a:lnTo>
                  <a:lnTo>
                    <a:pt x="928" y="3237"/>
                  </a:lnTo>
                  <a:lnTo>
                    <a:pt x="928" y="3228"/>
                  </a:lnTo>
                  <a:lnTo>
                    <a:pt x="923" y="3214"/>
                  </a:lnTo>
                  <a:lnTo>
                    <a:pt x="918" y="3209"/>
                  </a:lnTo>
                  <a:lnTo>
                    <a:pt x="909" y="3214"/>
                  </a:lnTo>
                  <a:lnTo>
                    <a:pt x="900" y="3223"/>
                  </a:lnTo>
                  <a:lnTo>
                    <a:pt x="886" y="3242"/>
                  </a:lnTo>
                  <a:lnTo>
                    <a:pt x="886" y="3242"/>
                  </a:lnTo>
                  <a:lnTo>
                    <a:pt x="881" y="3242"/>
                  </a:lnTo>
                  <a:lnTo>
                    <a:pt x="867" y="3237"/>
                  </a:lnTo>
                  <a:lnTo>
                    <a:pt x="853" y="3228"/>
                  </a:lnTo>
                  <a:lnTo>
                    <a:pt x="839" y="3200"/>
                  </a:lnTo>
                  <a:lnTo>
                    <a:pt x="839" y="3200"/>
                  </a:lnTo>
                  <a:lnTo>
                    <a:pt x="821" y="3172"/>
                  </a:lnTo>
                  <a:lnTo>
                    <a:pt x="802" y="3149"/>
                  </a:lnTo>
                  <a:lnTo>
                    <a:pt x="779" y="3130"/>
                  </a:lnTo>
                  <a:lnTo>
                    <a:pt x="830" y="3088"/>
                  </a:lnTo>
                  <a:lnTo>
                    <a:pt x="830" y="3088"/>
                  </a:lnTo>
                  <a:lnTo>
                    <a:pt x="811" y="3083"/>
                  </a:lnTo>
                  <a:lnTo>
                    <a:pt x="774" y="3079"/>
                  </a:lnTo>
                  <a:lnTo>
                    <a:pt x="774" y="3079"/>
                  </a:lnTo>
                  <a:lnTo>
                    <a:pt x="755" y="3074"/>
                  </a:lnTo>
                  <a:lnTo>
                    <a:pt x="737" y="3060"/>
                  </a:lnTo>
                  <a:lnTo>
                    <a:pt x="713" y="3041"/>
                  </a:lnTo>
                  <a:lnTo>
                    <a:pt x="657" y="2999"/>
                  </a:lnTo>
                  <a:lnTo>
                    <a:pt x="662" y="2981"/>
                  </a:lnTo>
                  <a:lnTo>
                    <a:pt x="620" y="2990"/>
                  </a:lnTo>
                  <a:lnTo>
                    <a:pt x="620" y="2962"/>
                  </a:lnTo>
                  <a:lnTo>
                    <a:pt x="620" y="2962"/>
                  </a:lnTo>
                  <a:lnTo>
                    <a:pt x="629" y="2948"/>
                  </a:lnTo>
                  <a:lnTo>
                    <a:pt x="643" y="2925"/>
                  </a:lnTo>
                  <a:lnTo>
                    <a:pt x="643" y="2915"/>
                  </a:lnTo>
                  <a:lnTo>
                    <a:pt x="639" y="2901"/>
                  </a:lnTo>
                  <a:lnTo>
                    <a:pt x="625" y="2892"/>
                  </a:lnTo>
                  <a:lnTo>
                    <a:pt x="601" y="2883"/>
                  </a:lnTo>
                  <a:lnTo>
                    <a:pt x="601" y="2883"/>
                  </a:lnTo>
                  <a:lnTo>
                    <a:pt x="592" y="2878"/>
                  </a:lnTo>
                  <a:lnTo>
                    <a:pt x="578" y="2873"/>
                  </a:lnTo>
                  <a:lnTo>
                    <a:pt x="573" y="2869"/>
                  </a:lnTo>
                  <a:lnTo>
                    <a:pt x="573" y="2864"/>
                  </a:lnTo>
                  <a:lnTo>
                    <a:pt x="578" y="2855"/>
                  </a:lnTo>
                  <a:lnTo>
                    <a:pt x="587" y="2845"/>
                  </a:lnTo>
                  <a:lnTo>
                    <a:pt x="587" y="2845"/>
                  </a:lnTo>
                  <a:lnTo>
                    <a:pt x="592" y="2831"/>
                  </a:lnTo>
                  <a:lnTo>
                    <a:pt x="592" y="2822"/>
                  </a:lnTo>
                  <a:lnTo>
                    <a:pt x="587" y="2808"/>
                  </a:lnTo>
                  <a:lnTo>
                    <a:pt x="578" y="2794"/>
                  </a:lnTo>
                  <a:lnTo>
                    <a:pt x="564" y="2780"/>
                  </a:lnTo>
                  <a:lnTo>
                    <a:pt x="541" y="2771"/>
                  </a:lnTo>
                  <a:lnTo>
                    <a:pt x="503" y="2766"/>
                  </a:lnTo>
                  <a:lnTo>
                    <a:pt x="475" y="2752"/>
                  </a:lnTo>
                  <a:lnTo>
                    <a:pt x="466" y="2719"/>
                  </a:lnTo>
                  <a:lnTo>
                    <a:pt x="461" y="2677"/>
                  </a:lnTo>
                  <a:lnTo>
                    <a:pt x="461" y="2677"/>
                  </a:lnTo>
                  <a:lnTo>
                    <a:pt x="471" y="2668"/>
                  </a:lnTo>
                  <a:lnTo>
                    <a:pt x="489" y="2640"/>
                  </a:lnTo>
                  <a:lnTo>
                    <a:pt x="494" y="2621"/>
                  </a:lnTo>
                  <a:lnTo>
                    <a:pt x="489" y="2603"/>
                  </a:lnTo>
                  <a:lnTo>
                    <a:pt x="485" y="2584"/>
                  </a:lnTo>
                  <a:lnTo>
                    <a:pt x="466" y="2570"/>
                  </a:lnTo>
                  <a:lnTo>
                    <a:pt x="466" y="2570"/>
                  </a:lnTo>
                  <a:lnTo>
                    <a:pt x="461" y="2561"/>
                  </a:lnTo>
                  <a:lnTo>
                    <a:pt x="452" y="2537"/>
                  </a:lnTo>
                  <a:lnTo>
                    <a:pt x="452" y="2528"/>
                  </a:lnTo>
                  <a:lnTo>
                    <a:pt x="457" y="2519"/>
                  </a:lnTo>
                  <a:lnTo>
                    <a:pt x="461" y="2509"/>
                  </a:lnTo>
                  <a:lnTo>
                    <a:pt x="475" y="2500"/>
                  </a:lnTo>
                  <a:lnTo>
                    <a:pt x="475" y="2500"/>
                  </a:lnTo>
                  <a:lnTo>
                    <a:pt x="480" y="2495"/>
                  </a:lnTo>
                  <a:lnTo>
                    <a:pt x="489" y="2486"/>
                  </a:lnTo>
                  <a:lnTo>
                    <a:pt x="489" y="2477"/>
                  </a:lnTo>
                  <a:lnTo>
                    <a:pt x="494" y="2463"/>
                  </a:lnTo>
                  <a:lnTo>
                    <a:pt x="489" y="2449"/>
                  </a:lnTo>
                  <a:lnTo>
                    <a:pt x="475" y="2430"/>
                  </a:lnTo>
                  <a:lnTo>
                    <a:pt x="457" y="2407"/>
                  </a:lnTo>
                  <a:lnTo>
                    <a:pt x="457" y="2384"/>
                  </a:lnTo>
                  <a:lnTo>
                    <a:pt x="391" y="2370"/>
                  </a:lnTo>
                  <a:lnTo>
                    <a:pt x="391" y="2370"/>
                  </a:lnTo>
                  <a:lnTo>
                    <a:pt x="382" y="2365"/>
                  </a:lnTo>
                  <a:lnTo>
                    <a:pt x="359" y="2356"/>
                  </a:lnTo>
                  <a:lnTo>
                    <a:pt x="345" y="2342"/>
                  </a:lnTo>
                  <a:lnTo>
                    <a:pt x="331" y="2323"/>
                  </a:lnTo>
                  <a:lnTo>
                    <a:pt x="321" y="2300"/>
                  </a:lnTo>
                  <a:lnTo>
                    <a:pt x="312" y="2272"/>
                  </a:lnTo>
                  <a:lnTo>
                    <a:pt x="312" y="2272"/>
                  </a:lnTo>
                  <a:lnTo>
                    <a:pt x="303" y="2244"/>
                  </a:lnTo>
                  <a:lnTo>
                    <a:pt x="289" y="2220"/>
                  </a:lnTo>
                  <a:lnTo>
                    <a:pt x="270" y="2206"/>
                  </a:lnTo>
                  <a:lnTo>
                    <a:pt x="252" y="2197"/>
                  </a:lnTo>
                  <a:lnTo>
                    <a:pt x="224" y="2188"/>
                  </a:lnTo>
                  <a:lnTo>
                    <a:pt x="210" y="2188"/>
                  </a:lnTo>
                  <a:lnTo>
                    <a:pt x="210" y="2188"/>
                  </a:lnTo>
                  <a:lnTo>
                    <a:pt x="200" y="2183"/>
                  </a:lnTo>
                  <a:lnTo>
                    <a:pt x="186" y="2174"/>
                  </a:lnTo>
                  <a:lnTo>
                    <a:pt x="182" y="2164"/>
                  </a:lnTo>
                  <a:lnTo>
                    <a:pt x="177" y="2150"/>
                  </a:lnTo>
                  <a:lnTo>
                    <a:pt x="182" y="2136"/>
                  </a:lnTo>
                  <a:lnTo>
                    <a:pt x="196" y="2113"/>
                  </a:lnTo>
                  <a:lnTo>
                    <a:pt x="196" y="2113"/>
                  </a:lnTo>
                  <a:lnTo>
                    <a:pt x="210" y="2090"/>
                  </a:lnTo>
                  <a:lnTo>
                    <a:pt x="214" y="2071"/>
                  </a:lnTo>
                  <a:lnTo>
                    <a:pt x="210" y="2057"/>
                  </a:lnTo>
                  <a:lnTo>
                    <a:pt x="205" y="2048"/>
                  </a:lnTo>
                  <a:lnTo>
                    <a:pt x="186" y="2029"/>
                  </a:lnTo>
                  <a:lnTo>
                    <a:pt x="177" y="2024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54" y="1968"/>
                  </a:lnTo>
                  <a:lnTo>
                    <a:pt x="168" y="1954"/>
                  </a:lnTo>
                  <a:lnTo>
                    <a:pt x="182" y="1940"/>
                  </a:lnTo>
                  <a:lnTo>
                    <a:pt x="191" y="1926"/>
                  </a:lnTo>
                  <a:lnTo>
                    <a:pt x="191" y="1917"/>
                  </a:lnTo>
                  <a:lnTo>
                    <a:pt x="191" y="1908"/>
                  </a:lnTo>
                  <a:lnTo>
                    <a:pt x="186" y="1903"/>
                  </a:lnTo>
                  <a:lnTo>
                    <a:pt x="177" y="1898"/>
                  </a:lnTo>
                  <a:lnTo>
                    <a:pt x="149" y="1884"/>
                  </a:lnTo>
                  <a:lnTo>
                    <a:pt x="149" y="1884"/>
                  </a:lnTo>
                  <a:lnTo>
                    <a:pt x="112" y="1875"/>
                  </a:lnTo>
                  <a:lnTo>
                    <a:pt x="84" y="1861"/>
                  </a:lnTo>
                  <a:lnTo>
                    <a:pt x="65" y="1847"/>
                  </a:lnTo>
                  <a:lnTo>
                    <a:pt x="51" y="1828"/>
                  </a:lnTo>
                  <a:lnTo>
                    <a:pt x="46" y="1814"/>
                  </a:lnTo>
                  <a:lnTo>
                    <a:pt x="51" y="1800"/>
                  </a:lnTo>
                  <a:lnTo>
                    <a:pt x="65" y="1791"/>
                  </a:lnTo>
                  <a:lnTo>
                    <a:pt x="88" y="1782"/>
                  </a:lnTo>
                  <a:lnTo>
                    <a:pt x="88" y="1782"/>
                  </a:lnTo>
                  <a:lnTo>
                    <a:pt x="93" y="1772"/>
                  </a:lnTo>
                  <a:lnTo>
                    <a:pt x="93" y="1749"/>
                  </a:lnTo>
                  <a:lnTo>
                    <a:pt x="93" y="1740"/>
                  </a:lnTo>
                  <a:lnTo>
                    <a:pt x="93" y="1726"/>
                  </a:lnTo>
                  <a:lnTo>
                    <a:pt x="84" y="1721"/>
                  </a:lnTo>
                  <a:lnTo>
                    <a:pt x="65" y="1712"/>
                  </a:lnTo>
                  <a:lnTo>
                    <a:pt x="14" y="1670"/>
                  </a:lnTo>
                  <a:lnTo>
                    <a:pt x="4" y="1600"/>
                  </a:lnTo>
                  <a:lnTo>
                    <a:pt x="4" y="1600"/>
                  </a:lnTo>
                  <a:lnTo>
                    <a:pt x="0" y="1591"/>
                  </a:lnTo>
                  <a:lnTo>
                    <a:pt x="0" y="1581"/>
                  </a:lnTo>
                  <a:lnTo>
                    <a:pt x="4" y="1572"/>
                  </a:lnTo>
                  <a:lnTo>
                    <a:pt x="14" y="1563"/>
                  </a:lnTo>
                  <a:lnTo>
                    <a:pt x="32" y="1553"/>
                  </a:lnTo>
                  <a:lnTo>
                    <a:pt x="56" y="1553"/>
                  </a:lnTo>
                  <a:lnTo>
                    <a:pt x="98" y="1553"/>
                  </a:lnTo>
                  <a:lnTo>
                    <a:pt x="196" y="1553"/>
                  </a:lnTo>
                  <a:lnTo>
                    <a:pt x="219" y="1549"/>
                  </a:lnTo>
                  <a:lnTo>
                    <a:pt x="307" y="1488"/>
                  </a:lnTo>
                  <a:lnTo>
                    <a:pt x="307" y="1488"/>
                  </a:lnTo>
                  <a:lnTo>
                    <a:pt x="340" y="1479"/>
                  </a:lnTo>
                  <a:lnTo>
                    <a:pt x="410" y="1455"/>
                  </a:lnTo>
                  <a:lnTo>
                    <a:pt x="494" y="1423"/>
                  </a:lnTo>
                  <a:lnTo>
                    <a:pt x="531" y="1404"/>
                  </a:lnTo>
                  <a:lnTo>
                    <a:pt x="559" y="1381"/>
                  </a:lnTo>
                  <a:lnTo>
                    <a:pt x="592" y="1362"/>
                  </a:lnTo>
                  <a:lnTo>
                    <a:pt x="592" y="1362"/>
                  </a:lnTo>
                  <a:lnTo>
                    <a:pt x="629" y="1362"/>
                  </a:lnTo>
                  <a:lnTo>
                    <a:pt x="671" y="1357"/>
                  </a:lnTo>
                  <a:lnTo>
                    <a:pt x="718" y="1348"/>
                  </a:lnTo>
                  <a:lnTo>
                    <a:pt x="774" y="1329"/>
                  </a:lnTo>
                  <a:lnTo>
                    <a:pt x="825" y="1306"/>
                  </a:lnTo>
                  <a:lnTo>
                    <a:pt x="849" y="1292"/>
                  </a:lnTo>
                  <a:lnTo>
                    <a:pt x="872" y="1273"/>
                  </a:lnTo>
                  <a:lnTo>
                    <a:pt x="891" y="1250"/>
                  </a:lnTo>
                  <a:lnTo>
                    <a:pt x="909" y="1227"/>
                  </a:lnTo>
                  <a:lnTo>
                    <a:pt x="909" y="1189"/>
                  </a:lnTo>
                  <a:lnTo>
                    <a:pt x="909" y="1189"/>
                  </a:lnTo>
                  <a:lnTo>
                    <a:pt x="918" y="1185"/>
                  </a:lnTo>
                  <a:lnTo>
                    <a:pt x="946" y="1175"/>
                  </a:lnTo>
                  <a:lnTo>
                    <a:pt x="984" y="1152"/>
                  </a:lnTo>
                  <a:lnTo>
                    <a:pt x="1002" y="1138"/>
                  </a:lnTo>
                  <a:lnTo>
                    <a:pt x="1016" y="1119"/>
                  </a:lnTo>
                  <a:lnTo>
                    <a:pt x="1016" y="1119"/>
                  </a:lnTo>
                  <a:lnTo>
                    <a:pt x="1030" y="1115"/>
                  </a:lnTo>
                  <a:lnTo>
                    <a:pt x="1054" y="1115"/>
                  </a:lnTo>
                  <a:lnTo>
                    <a:pt x="1082" y="1119"/>
                  </a:lnTo>
                  <a:lnTo>
                    <a:pt x="1082" y="1119"/>
                  </a:lnTo>
                  <a:lnTo>
                    <a:pt x="1110" y="1124"/>
                  </a:lnTo>
                  <a:lnTo>
                    <a:pt x="1119" y="1124"/>
                  </a:lnTo>
                  <a:lnTo>
                    <a:pt x="1128" y="1124"/>
                  </a:lnTo>
                  <a:lnTo>
                    <a:pt x="1133" y="1115"/>
                  </a:lnTo>
                  <a:lnTo>
                    <a:pt x="1142" y="1096"/>
                  </a:lnTo>
                  <a:lnTo>
                    <a:pt x="1147" y="1035"/>
                  </a:lnTo>
                  <a:lnTo>
                    <a:pt x="1147" y="1035"/>
                  </a:lnTo>
                  <a:lnTo>
                    <a:pt x="1156" y="970"/>
                  </a:lnTo>
                  <a:lnTo>
                    <a:pt x="1161" y="952"/>
                  </a:lnTo>
                  <a:lnTo>
                    <a:pt x="1170" y="938"/>
                  </a:lnTo>
                  <a:lnTo>
                    <a:pt x="1180" y="938"/>
                  </a:lnTo>
                  <a:lnTo>
                    <a:pt x="1198" y="942"/>
                  </a:lnTo>
                  <a:lnTo>
                    <a:pt x="1250" y="970"/>
                  </a:lnTo>
                  <a:lnTo>
                    <a:pt x="1250" y="970"/>
                  </a:lnTo>
                  <a:lnTo>
                    <a:pt x="1254" y="975"/>
                  </a:lnTo>
                  <a:lnTo>
                    <a:pt x="1268" y="984"/>
                  </a:lnTo>
                  <a:lnTo>
                    <a:pt x="1278" y="984"/>
                  </a:lnTo>
                  <a:lnTo>
                    <a:pt x="1287" y="980"/>
                  </a:lnTo>
                  <a:lnTo>
                    <a:pt x="1292" y="975"/>
                  </a:lnTo>
                  <a:lnTo>
                    <a:pt x="1301" y="961"/>
                  </a:lnTo>
                  <a:lnTo>
                    <a:pt x="1329" y="980"/>
                  </a:lnTo>
                  <a:lnTo>
                    <a:pt x="1516" y="984"/>
                  </a:lnTo>
                  <a:lnTo>
                    <a:pt x="1534" y="984"/>
                  </a:lnTo>
                  <a:lnTo>
                    <a:pt x="1534" y="984"/>
                  </a:lnTo>
                  <a:lnTo>
                    <a:pt x="1539" y="970"/>
                  </a:lnTo>
                  <a:lnTo>
                    <a:pt x="1543" y="961"/>
                  </a:lnTo>
                  <a:lnTo>
                    <a:pt x="1553" y="952"/>
                  </a:lnTo>
                  <a:lnTo>
                    <a:pt x="1562" y="947"/>
                  </a:lnTo>
                  <a:lnTo>
                    <a:pt x="1576" y="952"/>
                  </a:lnTo>
                  <a:lnTo>
                    <a:pt x="1590" y="966"/>
                  </a:lnTo>
                  <a:lnTo>
                    <a:pt x="1609" y="989"/>
                  </a:lnTo>
                  <a:lnTo>
                    <a:pt x="1609" y="989"/>
                  </a:lnTo>
                  <a:lnTo>
                    <a:pt x="1613" y="989"/>
                  </a:lnTo>
                  <a:lnTo>
                    <a:pt x="1623" y="994"/>
                  </a:lnTo>
                  <a:lnTo>
                    <a:pt x="1641" y="989"/>
                  </a:lnTo>
                  <a:lnTo>
                    <a:pt x="1651" y="984"/>
                  </a:lnTo>
                  <a:lnTo>
                    <a:pt x="1660" y="975"/>
                  </a:lnTo>
                  <a:lnTo>
                    <a:pt x="1725" y="975"/>
                  </a:lnTo>
                  <a:lnTo>
                    <a:pt x="1725" y="975"/>
                  </a:lnTo>
                  <a:lnTo>
                    <a:pt x="1730" y="980"/>
                  </a:lnTo>
                  <a:lnTo>
                    <a:pt x="1739" y="980"/>
                  </a:lnTo>
                  <a:lnTo>
                    <a:pt x="1749" y="975"/>
                  </a:lnTo>
                  <a:lnTo>
                    <a:pt x="1763" y="966"/>
                  </a:lnTo>
                  <a:lnTo>
                    <a:pt x="1772" y="952"/>
                  </a:lnTo>
                  <a:lnTo>
                    <a:pt x="1786" y="924"/>
                  </a:lnTo>
                  <a:lnTo>
                    <a:pt x="1800" y="886"/>
                  </a:lnTo>
                  <a:lnTo>
                    <a:pt x="1833" y="886"/>
                  </a:lnTo>
                  <a:lnTo>
                    <a:pt x="1833" y="886"/>
                  </a:lnTo>
                  <a:lnTo>
                    <a:pt x="1842" y="891"/>
                  </a:lnTo>
                  <a:lnTo>
                    <a:pt x="1856" y="896"/>
                  </a:lnTo>
                  <a:lnTo>
                    <a:pt x="1870" y="896"/>
                  </a:lnTo>
                  <a:lnTo>
                    <a:pt x="1884" y="891"/>
                  </a:lnTo>
                  <a:lnTo>
                    <a:pt x="1889" y="877"/>
                  </a:lnTo>
                  <a:lnTo>
                    <a:pt x="1889" y="854"/>
                  </a:lnTo>
                  <a:lnTo>
                    <a:pt x="1884" y="816"/>
                  </a:lnTo>
                  <a:lnTo>
                    <a:pt x="1884" y="816"/>
                  </a:lnTo>
                  <a:lnTo>
                    <a:pt x="1884" y="812"/>
                  </a:lnTo>
                  <a:lnTo>
                    <a:pt x="1893" y="807"/>
                  </a:lnTo>
                  <a:lnTo>
                    <a:pt x="1903" y="802"/>
                  </a:lnTo>
                  <a:lnTo>
                    <a:pt x="1917" y="802"/>
                  </a:lnTo>
                  <a:lnTo>
                    <a:pt x="1931" y="802"/>
                  </a:lnTo>
                  <a:lnTo>
                    <a:pt x="1949" y="807"/>
                  </a:lnTo>
                  <a:lnTo>
                    <a:pt x="1949" y="807"/>
                  </a:lnTo>
                  <a:lnTo>
                    <a:pt x="1959" y="812"/>
                  </a:lnTo>
                  <a:lnTo>
                    <a:pt x="1973" y="816"/>
                  </a:lnTo>
                  <a:lnTo>
                    <a:pt x="1982" y="812"/>
                  </a:lnTo>
                  <a:lnTo>
                    <a:pt x="1987" y="807"/>
                  </a:lnTo>
                  <a:lnTo>
                    <a:pt x="1991" y="793"/>
                  </a:lnTo>
                  <a:lnTo>
                    <a:pt x="1991" y="774"/>
                  </a:lnTo>
                  <a:lnTo>
                    <a:pt x="2005" y="765"/>
                  </a:lnTo>
                  <a:lnTo>
                    <a:pt x="2043" y="770"/>
                  </a:lnTo>
                  <a:lnTo>
                    <a:pt x="2043" y="728"/>
                  </a:lnTo>
                  <a:lnTo>
                    <a:pt x="2108" y="732"/>
                  </a:lnTo>
                  <a:lnTo>
                    <a:pt x="2145" y="653"/>
                  </a:lnTo>
                  <a:lnTo>
                    <a:pt x="2145" y="616"/>
                  </a:lnTo>
                  <a:lnTo>
                    <a:pt x="2187" y="625"/>
                  </a:lnTo>
                  <a:lnTo>
                    <a:pt x="2192" y="606"/>
                  </a:lnTo>
                  <a:lnTo>
                    <a:pt x="2187" y="569"/>
                  </a:lnTo>
                  <a:lnTo>
                    <a:pt x="2164" y="462"/>
                  </a:lnTo>
                  <a:lnTo>
                    <a:pt x="2206" y="448"/>
                  </a:lnTo>
                  <a:lnTo>
                    <a:pt x="2206" y="396"/>
                  </a:lnTo>
                  <a:lnTo>
                    <a:pt x="2224" y="378"/>
                  </a:lnTo>
                  <a:lnTo>
                    <a:pt x="2192" y="331"/>
                  </a:lnTo>
                  <a:lnTo>
                    <a:pt x="2201" y="317"/>
                  </a:lnTo>
                  <a:lnTo>
                    <a:pt x="2224" y="322"/>
                  </a:lnTo>
                  <a:lnTo>
                    <a:pt x="2234" y="294"/>
                  </a:lnTo>
                  <a:lnTo>
                    <a:pt x="2234" y="294"/>
                  </a:lnTo>
                  <a:lnTo>
                    <a:pt x="2229" y="289"/>
                  </a:lnTo>
                  <a:lnTo>
                    <a:pt x="2220" y="280"/>
                  </a:lnTo>
                  <a:lnTo>
                    <a:pt x="2215" y="271"/>
                  </a:lnTo>
                  <a:lnTo>
                    <a:pt x="2215" y="261"/>
                  </a:lnTo>
                  <a:lnTo>
                    <a:pt x="2220" y="252"/>
                  </a:lnTo>
                  <a:lnTo>
                    <a:pt x="2229" y="247"/>
                  </a:lnTo>
                  <a:lnTo>
                    <a:pt x="2229" y="201"/>
                  </a:lnTo>
                  <a:lnTo>
                    <a:pt x="2224" y="173"/>
                  </a:lnTo>
                  <a:lnTo>
                    <a:pt x="2224" y="131"/>
                  </a:lnTo>
                  <a:lnTo>
                    <a:pt x="2224" y="131"/>
                  </a:lnTo>
                  <a:lnTo>
                    <a:pt x="2229" y="117"/>
                  </a:lnTo>
                  <a:lnTo>
                    <a:pt x="2229" y="112"/>
                  </a:lnTo>
                  <a:lnTo>
                    <a:pt x="2220" y="103"/>
                  </a:lnTo>
                  <a:lnTo>
                    <a:pt x="2252" y="23"/>
                  </a:lnTo>
                  <a:lnTo>
                    <a:pt x="2252" y="23"/>
                  </a:lnTo>
                  <a:lnTo>
                    <a:pt x="2262" y="28"/>
                  </a:lnTo>
                  <a:lnTo>
                    <a:pt x="2285" y="28"/>
                  </a:lnTo>
                  <a:lnTo>
                    <a:pt x="2304" y="28"/>
                  </a:lnTo>
                  <a:lnTo>
                    <a:pt x="2318" y="23"/>
                  </a:lnTo>
                  <a:lnTo>
                    <a:pt x="2332" y="14"/>
                  </a:lnTo>
                  <a:lnTo>
                    <a:pt x="2346" y="0"/>
                  </a:lnTo>
                  <a:lnTo>
                    <a:pt x="2420" y="14"/>
                  </a:lnTo>
                  <a:lnTo>
                    <a:pt x="2462" y="0"/>
                  </a:lnTo>
                  <a:lnTo>
                    <a:pt x="2462" y="0"/>
                  </a:lnTo>
                  <a:lnTo>
                    <a:pt x="2467" y="0"/>
                  </a:lnTo>
                  <a:lnTo>
                    <a:pt x="2476" y="5"/>
                  </a:lnTo>
                  <a:lnTo>
                    <a:pt x="2476" y="9"/>
                  </a:lnTo>
                  <a:lnTo>
                    <a:pt x="2481" y="14"/>
                  </a:lnTo>
                  <a:lnTo>
                    <a:pt x="2476" y="23"/>
                  </a:lnTo>
                  <a:lnTo>
                    <a:pt x="2472" y="37"/>
                  </a:lnTo>
                  <a:lnTo>
                    <a:pt x="2472" y="37"/>
                  </a:lnTo>
                  <a:lnTo>
                    <a:pt x="2472" y="51"/>
                  </a:lnTo>
                  <a:lnTo>
                    <a:pt x="2476" y="65"/>
                  </a:lnTo>
                  <a:lnTo>
                    <a:pt x="2490" y="75"/>
                  </a:lnTo>
                  <a:lnTo>
                    <a:pt x="2509" y="79"/>
                  </a:lnTo>
                  <a:lnTo>
                    <a:pt x="2560" y="84"/>
                  </a:lnTo>
                  <a:lnTo>
                    <a:pt x="2612" y="75"/>
                  </a:lnTo>
                  <a:lnTo>
                    <a:pt x="2612" y="75"/>
                  </a:lnTo>
                  <a:lnTo>
                    <a:pt x="2626" y="75"/>
                  </a:lnTo>
                  <a:lnTo>
                    <a:pt x="2640" y="75"/>
                  </a:lnTo>
                  <a:lnTo>
                    <a:pt x="2672" y="84"/>
                  </a:lnTo>
                  <a:lnTo>
                    <a:pt x="2705" y="103"/>
                  </a:lnTo>
                  <a:lnTo>
                    <a:pt x="2738" y="121"/>
                  </a:lnTo>
                  <a:lnTo>
                    <a:pt x="2794" y="163"/>
                  </a:lnTo>
                  <a:lnTo>
                    <a:pt x="2817" y="177"/>
                  </a:lnTo>
                  <a:lnTo>
                    <a:pt x="2817" y="177"/>
                  </a:lnTo>
                  <a:lnTo>
                    <a:pt x="2826" y="182"/>
                  </a:lnTo>
                  <a:lnTo>
                    <a:pt x="2840" y="187"/>
                  </a:lnTo>
                  <a:lnTo>
                    <a:pt x="2849" y="187"/>
                  </a:lnTo>
                  <a:lnTo>
                    <a:pt x="2863" y="182"/>
                  </a:lnTo>
                  <a:lnTo>
                    <a:pt x="2877" y="177"/>
                  </a:lnTo>
                  <a:lnTo>
                    <a:pt x="2891" y="163"/>
                  </a:lnTo>
                  <a:lnTo>
                    <a:pt x="3055" y="177"/>
                  </a:lnTo>
                  <a:lnTo>
                    <a:pt x="3055" y="177"/>
                  </a:lnTo>
                  <a:lnTo>
                    <a:pt x="3059" y="196"/>
                  </a:lnTo>
                  <a:lnTo>
                    <a:pt x="3078" y="219"/>
                  </a:lnTo>
                  <a:lnTo>
                    <a:pt x="3087" y="224"/>
                  </a:lnTo>
                  <a:lnTo>
                    <a:pt x="3097" y="224"/>
                  </a:lnTo>
                  <a:lnTo>
                    <a:pt x="3106" y="215"/>
                  </a:lnTo>
                  <a:lnTo>
                    <a:pt x="3115" y="187"/>
                  </a:lnTo>
                  <a:lnTo>
                    <a:pt x="3171" y="103"/>
                  </a:lnTo>
                  <a:lnTo>
                    <a:pt x="3171" y="103"/>
                  </a:lnTo>
                  <a:lnTo>
                    <a:pt x="3181" y="98"/>
                  </a:lnTo>
                  <a:lnTo>
                    <a:pt x="3185" y="93"/>
                  </a:lnTo>
                  <a:lnTo>
                    <a:pt x="3199" y="89"/>
                  </a:lnTo>
                  <a:lnTo>
                    <a:pt x="3213" y="89"/>
                  </a:lnTo>
                  <a:lnTo>
                    <a:pt x="3237" y="93"/>
                  </a:lnTo>
                  <a:lnTo>
                    <a:pt x="3260" y="107"/>
                  </a:lnTo>
                  <a:lnTo>
                    <a:pt x="3293" y="131"/>
                  </a:lnTo>
                  <a:lnTo>
                    <a:pt x="3293" y="131"/>
                  </a:lnTo>
                  <a:lnTo>
                    <a:pt x="3302" y="145"/>
                  </a:lnTo>
                  <a:lnTo>
                    <a:pt x="3321" y="173"/>
                  </a:lnTo>
                  <a:lnTo>
                    <a:pt x="3335" y="182"/>
                  </a:lnTo>
                  <a:lnTo>
                    <a:pt x="3349" y="187"/>
                  </a:lnTo>
                  <a:lnTo>
                    <a:pt x="3353" y="182"/>
                  </a:lnTo>
                  <a:lnTo>
                    <a:pt x="3353" y="177"/>
                  </a:lnTo>
                  <a:lnTo>
                    <a:pt x="3358" y="159"/>
                  </a:lnTo>
                  <a:lnTo>
                    <a:pt x="3358" y="159"/>
                  </a:lnTo>
                  <a:lnTo>
                    <a:pt x="3377" y="140"/>
                  </a:lnTo>
                  <a:lnTo>
                    <a:pt x="3409" y="117"/>
                  </a:lnTo>
                  <a:lnTo>
                    <a:pt x="3423" y="117"/>
                  </a:lnTo>
                  <a:lnTo>
                    <a:pt x="3428" y="117"/>
                  </a:lnTo>
                  <a:lnTo>
                    <a:pt x="3433" y="121"/>
                  </a:lnTo>
                  <a:lnTo>
                    <a:pt x="3433" y="145"/>
                  </a:lnTo>
                  <a:lnTo>
                    <a:pt x="3419" y="182"/>
                  </a:lnTo>
                  <a:lnTo>
                    <a:pt x="3419" y="182"/>
                  </a:lnTo>
                  <a:lnTo>
                    <a:pt x="3419" y="196"/>
                  </a:lnTo>
                  <a:lnTo>
                    <a:pt x="3414" y="229"/>
                  </a:lnTo>
                  <a:lnTo>
                    <a:pt x="3409" y="247"/>
                  </a:lnTo>
                  <a:lnTo>
                    <a:pt x="3400" y="266"/>
                  </a:lnTo>
                  <a:lnTo>
                    <a:pt x="3391" y="280"/>
                  </a:lnTo>
                  <a:lnTo>
                    <a:pt x="3372" y="289"/>
                  </a:lnTo>
                  <a:lnTo>
                    <a:pt x="3363" y="308"/>
                  </a:lnTo>
                  <a:lnTo>
                    <a:pt x="3358" y="387"/>
                  </a:lnTo>
                  <a:lnTo>
                    <a:pt x="3353" y="434"/>
                  </a:lnTo>
                  <a:lnTo>
                    <a:pt x="3372" y="434"/>
                  </a:lnTo>
                  <a:lnTo>
                    <a:pt x="3419" y="401"/>
                  </a:lnTo>
                  <a:lnTo>
                    <a:pt x="3419" y="322"/>
                  </a:lnTo>
                  <a:lnTo>
                    <a:pt x="3419" y="322"/>
                  </a:lnTo>
                  <a:lnTo>
                    <a:pt x="3423" y="322"/>
                  </a:lnTo>
                  <a:lnTo>
                    <a:pt x="3433" y="312"/>
                  </a:lnTo>
                  <a:lnTo>
                    <a:pt x="3442" y="312"/>
                  </a:lnTo>
                  <a:lnTo>
                    <a:pt x="3451" y="317"/>
                  </a:lnTo>
                  <a:lnTo>
                    <a:pt x="3465" y="322"/>
                  </a:lnTo>
                  <a:lnTo>
                    <a:pt x="3479" y="331"/>
                  </a:lnTo>
                  <a:lnTo>
                    <a:pt x="3479" y="331"/>
                  </a:lnTo>
                  <a:lnTo>
                    <a:pt x="3479" y="336"/>
                  </a:lnTo>
                  <a:lnTo>
                    <a:pt x="3488" y="336"/>
                  </a:lnTo>
                  <a:lnTo>
                    <a:pt x="3507" y="326"/>
                  </a:lnTo>
                  <a:lnTo>
                    <a:pt x="3540" y="299"/>
                  </a:lnTo>
                  <a:lnTo>
                    <a:pt x="3540" y="299"/>
                  </a:lnTo>
                  <a:lnTo>
                    <a:pt x="3563" y="280"/>
                  </a:lnTo>
                  <a:lnTo>
                    <a:pt x="3591" y="266"/>
                  </a:lnTo>
                  <a:lnTo>
                    <a:pt x="3619" y="261"/>
                  </a:lnTo>
                  <a:lnTo>
                    <a:pt x="3647" y="257"/>
                  </a:lnTo>
                  <a:lnTo>
                    <a:pt x="3689" y="257"/>
                  </a:lnTo>
                  <a:lnTo>
                    <a:pt x="3703" y="257"/>
                  </a:lnTo>
                  <a:lnTo>
                    <a:pt x="3703" y="257"/>
                  </a:lnTo>
                  <a:lnTo>
                    <a:pt x="3722" y="238"/>
                  </a:lnTo>
                  <a:lnTo>
                    <a:pt x="3740" y="219"/>
                  </a:lnTo>
                  <a:lnTo>
                    <a:pt x="3759" y="187"/>
                  </a:lnTo>
                  <a:lnTo>
                    <a:pt x="3759" y="187"/>
                  </a:lnTo>
                  <a:lnTo>
                    <a:pt x="3773" y="168"/>
                  </a:lnTo>
                  <a:lnTo>
                    <a:pt x="3806" y="140"/>
                  </a:lnTo>
                  <a:lnTo>
                    <a:pt x="3820" y="131"/>
                  </a:lnTo>
                  <a:lnTo>
                    <a:pt x="3834" y="131"/>
                  </a:lnTo>
                  <a:lnTo>
                    <a:pt x="3843" y="135"/>
                  </a:lnTo>
                  <a:lnTo>
                    <a:pt x="3848" y="145"/>
                  </a:lnTo>
                  <a:lnTo>
                    <a:pt x="3848" y="173"/>
                  </a:lnTo>
                  <a:lnTo>
                    <a:pt x="3848" y="173"/>
                  </a:lnTo>
                  <a:lnTo>
                    <a:pt x="3848" y="205"/>
                  </a:lnTo>
                  <a:lnTo>
                    <a:pt x="3843" y="229"/>
                  </a:lnTo>
                  <a:lnTo>
                    <a:pt x="3834" y="247"/>
                  </a:lnTo>
                  <a:lnTo>
                    <a:pt x="3824" y="261"/>
                  </a:lnTo>
                  <a:lnTo>
                    <a:pt x="3810" y="271"/>
                  </a:lnTo>
                  <a:lnTo>
                    <a:pt x="3792" y="275"/>
                  </a:lnTo>
                  <a:lnTo>
                    <a:pt x="3750" y="280"/>
                  </a:lnTo>
                  <a:lnTo>
                    <a:pt x="3750" y="280"/>
                  </a:lnTo>
                  <a:lnTo>
                    <a:pt x="3745" y="280"/>
                  </a:lnTo>
                  <a:lnTo>
                    <a:pt x="3736" y="285"/>
                  </a:lnTo>
                  <a:lnTo>
                    <a:pt x="3726" y="294"/>
                  </a:lnTo>
                  <a:lnTo>
                    <a:pt x="3722" y="303"/>
                  </a:lnTo>
                  <a:lnTo>
                    <a:pt x="3722" y="317"/>
                  </a:lnTo>
                  <a:lnTo>
                    <a:pt x="3722" y="340"/>
                  </a:lnTo>
                  <a:lnTo>
                    <a:pt x="3722" y="340"/>
                  </a:lnTo>
                  <a:lnTo>
                    <a:pt x="3717" y="345"/>
                  </a:lnTo>
                  <a:lnTo>
                    <a:pt x="3708" y="354"/>
                  </a:lnTo>
                  <a:lnTo>
                    <a:pt x="3684" y="364"/>
                  </a:lnTo>
                  <a:lnTo>
                    <a:pt x="3647" y="368"/>
                  </a:lnTo>
                  <a:lnTo>
                    <a:pt x="3647" y="368"/>
                  </a:lnTo>
                  <a:lnTo>
                    <a:pt x="3642" y="368"/>
                  </a:lnTo>
                  <a:lnTo>
                    <a:pt x="3624" y="382"/>
                  </a:lnTo>
                  <a:lnTo>
                    <a:pt x="3610" y="401"/>
                  </a:lnTo>
                  <a:lnTo>
                    <a:pt x="3605" y="415"/>
                  </a:lnTo>
                  <a:lnTo>
                    <a:pt x="3600" y="434"/>
                  </a:lnTo>
                  <a:lnTo>
                    <a:pt x="3600" y="434"/>
                  </a:lnTo>
                  <a:lnTo>
                    <a:pt x="3600" y="438"/>
                  </a:lnTo>
                  <a:lnTo>
                    <a:pt x="3586" y="457"/>
                  </a:lnTo>
                  <a:lnTo>
                    <a:pt x="3577" y="466"/>
                  </a:lnTo>
                  <a:lnTo>
                    <a:pt x="3563" y="471"/>
                  </a:lnTo>
                  <a:lnTo>
                    <a:pt x="3544" y="480"/>
                  </a:lnTo>
                  <a:lnTo>
                    <a:pt x="3526" y="480"/>
                  </a:lnTo>
                  <a:lnTo>
                    <a:pt x="3526" y="480"/>
                  </a:lnTo>
                  <a:lnTo>
                    <a:pt x="3502" y="490"/>
                  </a:lnTo>
                  <a:lnTo>
                    <a:pt x="3484" y="504"/>
                  </a:lnTo>
                  <a:lnTo>
                    <a:pt x="3465" y="522"/>
                  </a:lnTo>
                  <a:lnTo>
                    <a:pt x="3451" y="546"/>
                  </a:lnTo>
                  <a:lnTo>
                    <a:pt x="3433" y="588"/>
                  </a:lnTo>
                  <a:lnTo>
                    <a:pt x="3428" y="606"/>
                  </a:lnTo>
                  <a:lnTo>
                    <a:pt x="3428" y="606"/>
                  </a:lnTo>
                  <a:lnTo>
                    <a:pt x="3428" y="611"/>
                  </a:lnTo>
                  <a:lnTo>
                    <a:pt x="3423" y="620"/>
                  </a:lnTo>
                  <a:lnTo>
                    <a:pt x="3405" y="630"/>
                  </a:lnTo>
                  <a:lnTo>
                    <a:pt x="3367" y="630"/>
                  </a:lnTo>
                  <a:lnTo>
                    <a:pt x="3372" y="709"/>
                  </a:lnTo>
                  <a:lnTo>
                    <a:pt x="3297" y="751"/>
                  </a:lnTo>
                  <a:lnTo>
                    <a:pt x="3297" y="751"/>
                  </a:lnTo>
                  <a:lnTo>
                    <a:pt x="3274" y="760"/>
                  </a:lnTo>
                  <a:lnTo>
                    <a:pt x="3227" y="784"/>
                  </a:lnTo>
                  <a:lnTo>
                    <a:pt x="3199" y="798"/>
                  </a:lnTo>
                  <a:lnTo>
                    <a:pt x="3176" y="812"/>
                  </a:lnTo>
                  <a:lnTo>
                    <a:pt x="3157" y="830"/>
                  </a:lnTo>
                  <a:lnTo>
                    <a:pt x="3153" y="840"/>
                  </a:lnTo>
                  <a:lnTo>
                    <a:pt x="3153" y="849"/>
                  </a:lnTo>
                  <a:lnTo>
                    <a:pt x="3153" y="849"/>
                  </a:lnTo>
                  <a:lnTo>
                    <a:pt x="3148" y="872"/>
                  </a:lnTo>
                  <a:lnTo>
                    <a:pt x="3139" y="891"/>
                  </a:lnTo>
                  <a:lnTo>
                    <a:pt x="3106" y="933"/>
                  </a:lnTo>
                  <a:lnTo>
                    <a:pt x="3073" y="966"/>
                  </a:lnTo>
                  <a:lnTo>
                    <a:pt x="3059" y="980"/>
                  </a:lnTo>
                  <a:lnTo>
                    <a:pt x="3059" y="980"/>
                  </a:lnTo>
                  <a:lnTo>
                    <a:pt x="3055" y="1003"/>
                  </a:lnTo>
                  <a:lnTo>
                    <a:pt x="3041" y="1049"/>
                  </a:lnTo>
                  <a:lnTo>
                    <a:pt x="3041" y="1073"/>
                  </a:lnTo>
                  <a:lnTo>
                    <a:pt x="3041" y="1096"/>
                  </a:lnTo>
                  <a:lnTo>
                    <a:pt x="3045" y="1101"/>
                  </a:lnTo>
                  <a:lnTo>
                    <a:pt x="3050" y="1105"/>
                  </a:lnTo>
                  <a:lnTo>
                    <a:pt x="3055" y="1110"/>
                  </a:lnTo>
                  <a:lnTo>
                    <a:pt x="3064" y="1105"/>
                  </a:lnTo>
                  <a:lnTo>
                    <a:pt x="3064" y="1105"/>
                  </a:lnTo>
                  <a:lnTo>
                    <a:pt x="3083" y="1101"/>
                  </a:lnTo>
                  <a:lnTo>
                    <a:pt x="3097" y="1101"/>
                  </a:lnTo>
                  <a:lnTo>
                    <a:pt x="3101" y="1105"/>
                  </a:lnTo>
                  <a:lnTo>
                    <a:pt x="3101" y="1115"/>
                  </a:lnTo>
                  <a:lnTo>
                    <a:pt x="3101" y="1115"/>
                  </a:lnTo>
                  <a:lnTo>
                    <a:pt x="3153" y="1110"/>
                  </a:lnTo>
                  <a:lnTo>
                    <a:pt x="3153" y="1110"/>
                  </a:lnTo>
                  <a:lnTo>
                    <a:pt x="3157" y="1119"/>
                  </a:lnTo>
                  <a:lnTo>
                    <a:pt x="3171" y="1133"/>
                  </a:lnTo>
                  <a:lnTo>
                    <a:pt x="3185" y="1138"/>
                  </a:lnTo>
                  <a:lnTo>
                    <a:pt x="3195" y="1138"/>
                  </a:lnTo>
                  <a:lnTo>
                    <a:pt x="3209" y="1138"/>
                  </a:lnTo>
                  <a:lnTo>
                    <a:pt x="3223" y="1129"/>
                  </a:lnTo>
                  <a:lnTo>
                    <a:pt x="3223" y="1129"/>
                  </a:lnTo>
                  <a:lnTo>
                    <a:pt x="3241" y="1129"/>
                  </a:lnTo>
                  <a:lnTo>
                    <a:pt x="3255" y="1138"/>
                  </a:lnTo>
                  <a:lnTo>
                    <a:pt x="3260" y="1143"/>
                  </a:lnTo>
                  <a:lnTo>
                    <a:pt x="3260" y="1147"/>
                  </a:lnTo>
                  <a:lnTo>
                    <a:pt x="3302" y="1157"/>
                  </a:lnTo>
                  <a:lnTo>
                    <a:pt x="3307" y="1185"/>
                  </a:lnTo>
                  <a:lnTo>
                    <a:pt x="3307" y="1185"/>
                  </a:lnTo>
                  <a:lnTo>
                    <a:pt x="3316" y="1185"/>
                  </a:lnTo>
                  <a:lnTo>
                    <a:pt x="3330" y="1185"/>
                  </a:lnTo>
                  <a:lnTo>
                    <a:pt x="3339" y="1189"/>
                  </a:lnTo>
                  <a:lnTo>
                    <a:pt x="3344" y="1199"/>
                  </a:lnTo>
                  <a:lnTo>
                    <a:pt x="3339" y="1208"/>
                  </a:lnTo>
                  <a:lnTo>
                    <a:pt x="3330" y="1227"/>
                  </a:lnTo>
                  <a:lnTo>
                    <a:pt x="3330" y="1227"/>
                  </a:lnTo>
                  <a:lnTo>
                    <a:pt x="3330" y="1236"/>
                  </a:lnTo>
                  <a:lnTo>
                    <a:pt x="3330" y="1241"/>
                  </a:lnTo>
                  <a:lnTo>
                    <a:pt x="3330" y="1250"/>
                  </a:lnTo>
                  <a:lnTo>
                    <a:pt x="3335" y="1255"/>
                  </a:lnTo>
                  <a:lnTo>
                    <a:pt x="3349" y="1255"/>
                  </a:lnTo>
                  <a:lnTo>
                    <a:pt x="3367" y="1255"/>
                  </a:lnTo>
                  <a:lnTo>
                    <a:pt x="3391" y="1241"/>
                  </a:lnTo>
                  <a:lnTo>
                    <a:pt x="3391" y="1241"/>
                  </a:lnTo>
                  <a:lnTo>
                    <a:pt x="3405" y="1245"/>
                  </a:lnTo>
                  <a:lnTo>
                    <a:pt x="3419" y="1255"/>
                  </a:lnTo>
                  <a:lnTo>
                    <a:pt x="3437" y="1273"/>
                  </a:lnTo>
                  <a:lnTo>
                    <a:pt x="3451" y="1292"/>
                  </a:lnTo>
                  <a:lnTo>
                    <a:pt x="3470" y="1325"/>
                  </a:lnTo>
                  <a:lnTo>
                    <a:pt x="3479" y="1367"/>
                  </a:lnTo>
                  <a:lnTo>
                    <a:pt x="3479" y="1418"/>
                  </a:lnTo>
                  <a:lnTo>
                    <a:pt x="3479" y="1418"/>
                  </a:lnTo>
                  <a:lnTo>
                    <a:pt x="3488" y="1427"/>
                  </a:lnTo>
                  <a:lnTo>
                    <a:pt x="3502" y="1437"/>
                  </a:lnTo>
                  <a:lnTo>
                    <a:pt x="3516" y="1446"/>
                  </a:lnTo>
                  <a:lnTo>
                    <a:pt x="3540" y="1455"/>
                  </a:lnTo>
                  <a:lnTo>
                    <a:pt x="3568" y="1460"/>
                  </a:lnTo>
                  <a:lnTo>
                    <a:pt x="3600" y="1460"/>
                  </a:lnTo>
                  <a:lnTo>
                    <a:pt x="3638" y="1451"/>
                  </a:lnTo>
                  <a:lnTo>
                    <a:pt x="3638" y="1451"/>
                  </a:lnTo>
                  <a:lnTo>
                    <a:pt x="3666" y="1451"/>
                  </a:lnTo>
                  <a:lnTo>
                    <a:pt x="3689" y="1451"/>
                  </a:lnTo>
                  <a:lnTo>
                    <a:pt x="3717" y="1460"/>
                  </a:lnTo>
                  <a:lnTo>
                    <a:pt x="3717" y="1460"/>
                  </a:lnTo>
                  <a:lnTo>
                    <a:pt x="3731" y="1465"/>
                  </a:lnTo>
                  <a:lnTo>
                    <a:pt x="3745" y="1469"/>
                  </a:lnTo>
                  <a:lnTo>
                    <a:pt x="3773" y="1460"/>
                  </a:lnTo>
                  <a:lnTo>
                    <a:pt x="3806" y="1446"/>
                  </a:lnTo>
                  <a:lnTo>
                    <a:pt x="3843" y="1427"/>
                  </a:lnTo>
                  <a:lnTo>
                    <a:pt x="3843" y="1427"/>
                  </a:lnTo>
                  <a:lnTo>
                    <a:pt x="3862" y="1423"/>
                  </a:lnTo>
                  <a:lnTo>
                    <a:pt x="3880" y="1423"/>
                  </a:lnTo>
                  <a:lnTo>
                    <a:pt x="3894" y="1427"/>
                  </a:lnTo>
                  <a:lnTo>
                    <a:pt x="3913" y="1437"/>
                  </a:lnTo>
                  <a:lnTo>
                    <a:pt x="3936" y="1451"/>
                  </a:lnTo>
                  <a:lnTo>
                    <a:pt x="3946" y="1455"/>
                  </a:lnTo>
                  <a:lnTo>
                    <a:pt x="4002" y="1469"/>
                  </a:lnTo>
                  <a:lnTo>
                    <a:pt x="4002" y="1469"/>
                  </a:lnTo>
                  <a:lnTo>
                    <a:pt x="3997" y="1493"/>
                  </a:lnTo>
                  <a:lnTo>
                    <a:pt x="3997" y="1521"/>
                  </a:lnTo>
                  <a:lnTo>
                    <a:pt x="4006" y="1549"/>
                  </a:lnTo>
                  <a:lnTo>
                    <a:pt x="4006" y="1549"/>
                  </a:lnTo>
                  <a:lnTo>
                    <a:pt x="4020" y="1591"/>
                  </a:lnTo>
                  <a:lnTo>
                    <a:pt x="4025" y="1600"/>
                  </a:lnTo>
                  <a:lnTo>
                    <a:pt x="4025" y="1600"/>
                  </a:lnTo>
                  <a:lnTo>
                    <a:pt x="4044" y="1609"/>
                  </a:lnTo>
                  <a:lnTo>
                    <a:pt x="4076" y="1633"/>
                  </a:lnTo>
                  <a:lnTo>
                    <a:pt x="4099" y="1651"/>
                  </a:lnTo>
                  <a:lnTo>
                    <a:pt x="4113" y="1670"/>
                  </a:lnTo>
                  <a:lnTo>
                    <a:pt x="4127" y="1684"/>
                  </a:lnTo>
                  <a:lnTo>
                    <a:pt x="4127" y="1703"/>
                  </a:lnTo>
                  <a:lnTo>
                    <a:pt x="4127" y="1703"/>
                  </a:lnTo>
                  <a:lnTo>
                    <a:pt x="4127" y="1717"/>
                  </a:lnTo>
                  <a:lnTo>
                    <a:pt x="4137" y="1721"/>
                  </a:lnTo>
                  <a:lnTo>
                    <a:pt x="4146" y="1726"/>
                  </a:lnTo>
                  <a:lnTo>
                    <a:pt x="4155" y="1726"/>
                  </a:lnTo>
                  <a:lnTo>
                    <a:pt x="4179" y="1717"/>
                  </a:lnTo>
                  <a:lnTo>
                    <a:pt x="4197" y="1707"/>
                  </a:lnTo>
                  <a:lnTo>
                    <a:pt x="4197" y="1707"/>
                  </a:lnTo>
                  <a:lnTo>
                    <a:pt x="4211" y="1693"/>
                  </a:lnTo>
                  <a:lnTo>
                    <a:pt x="4235" y="1684"/>
                  </a:lnTo>
                  <a:lnTo>
                    <a:pt x="4249" y="1684"/>
                  </a:lnTo>
                  <a:lnTo>
                    <a:pt x="4258" y="1689"/>
                  </a:lnTo>
                  <a:lnTo>
                    <a:pt x="4263" y="1703"/>
                  </a:lnTo>
                  <a:lnTo>
                    <a:pt x="4267" y="1726"/>
                  </a:lnTo>
                  <a:lnTo>
                    <a:pt x="4267" y="1726"/>
                  </a:lnTo>
                  <a:lnTo>
                    <a:pt x="4267" y="1768"/>
                  </a:lnTo>
                  <a:lnTo>
                    <a:pt x="4272" y="1786"/>
                  </a:lnTo>
                  <a:lnTo>
                    <a:pt x="4277" y="1796"/>
                  </a:lnTo>
                  <a:lnTo>
                    <a:pt x="4281" y="1796"/>
                  </a:lnTo>
                  <a:lnTo>
                    <a:pt x="4281" y="1796"/>
                  </a:lnTo>
                  <a:lnTo>
                    <a:pt x="4277" y="1805"/>
                  </a:lnTo>
                  <a:lnTo>
                    <a:pt x="4277" y="1819"/>
                  </a:lnTo>
                  <a:lnTo>
                    <a:pt x="4267" y="1833"/>
                  </a:lnTo>
                  <a:lnTo>
                    <a:pt x="4267" y="1833"/>
                  </a:lnTo>
                  <a:lnTo>
                    <a:pt x="4263" y="1842"/>
                  </a:lnTo>
                  <a:lnTo>
                    <a:pt x="4267" y="1852"/>
                  </a:lnTo>
                  <a:lnTo>
                    <a:pt x="4286" y="1875"/>
                  </a:lnTo>
                  <a:lnTo>
                    <a:pt x="4319" y="1903"/>
                  </a:lnTo>
                  <a:lnTo>
                    <a:pt x="4342" y="1945"/>
                  </a:lnTo>
                  <a:lnTo>
                    <a:pt x="4342" y="1945"/>
                  </a:lnTo>
                  <a:lnTo>
                    <a:pt x="4347" y="1954"/>
                  </a:lnTo>
                  <a:lnTo>
                    <a:pt x="4351" y="1968"/>
                  </a:lnTo>
                  <a:lnTo>
                    <a:pt x="4351" y="1978"/>
                  </a:lnTo>
                  <a:lnTo>
                    <a:pt x="4351" y="1992"/>
                  </a:lnTo>
                  <a:lnTo>
                    <a:pt x="4342" y="2001"/>
                  </a:lnTo>
                  <a:lnTo>
                    <a:pt x="4323" y="2010"/>
                  </a:lnTo>
                  <a:lnTo>
                    <a:pt x="4295" y="2015"/>
                  </a:lnTo>
                  <a:lnTo>
                    <a:pt x="4295" y="2015"/>
                  </a:lnTo>
                  <a:lnTo>
                    <a:pt x="4263" y="2052"/>
                  </a:lnTo>
                  <a:lnTo>
                    <a:pt x="4207" y="2113"/>
                  </a:lnTo>
                  <a:lnTo>
                    <a:pt x="4207" y="2113"/>
                  </a:lnTo>
                  <a:lnTo>
                    <a:pt x="4188" y="2122"/>
                  </a:lnTo>
                  <a:lnTo>
                    <a:pt x="4169" y="2127"/>
                  </a:lnTo>
                  <a:lnTo>
                    <a:pt x="4151" y="2132"/>
                  </a:lnTo>
                  <a:lnTo>
                    <a:pt x="4109" y="2155"/>
                  </a:lnTo>
                  <a:lnTo>
                    <a:pt x="4109" y="2155"/>
                  </a:lnTo>
                  <a:lnTo>
                    <a:pt x="4099" y="2164"/>
                  </a:lnTo>
                  <a:lnTo>
                    <a:pt x="4090" y="2174"/>
                  </a:lnTo>
                  <a:lnTo>
                    <a:pt x="4072" y="2178"/>
                  </a:lnTo>
                  <a:lnTo>
                    <a:pt x="4053" y="2178"/>
                  </a:lnTo>
                  <a:lnTo>
                    <a:pt x="4030" y="2174"/>
                  </a:lnTo>
                  <a:lnTo>
                    <a:pt x="4006" y="2160"/>
                  </a:lnTo>
                  <a:lnTo>
                    <a:pt x="3974" y="2132"/>
                  </a:lnTo>
                  <a:lnTo>
                    <a:pt x="3955" y="2104"/>
                  </a:lnTo>
                  <a:lnTo>
                    <a:pt x="3955" y="2104"/>
                  </a:lnTo>
                  <a:lnTo>
                    <a:pt x="3950" y="2071"/>
                  </a:lnTo>
                  <a:lnTo>
                    <a:pt x="3941" y="2043"/>
                  </a:lnTo>
                  <a:lnTo>
                    <a:pt x="3927" y="2015"/>
                  </a:lnTo>
                  <a:lnTo>
                    <a:pt x="3908" y="1987"/>
                  </a:lnTo>
                  <a:lnTo>
                    <a:pt x="3894" y="1973"/>
                  </a:lnTo>
                  <a:lnTo>
                    <a:pt x="3880" y="1964"/>
                  </a:lnTo>
                  <a:lnTo>
                    <a:pt x="3862" y="1959"/>
                  </a:lnTo>
                  <a:lnTo>
                    <a:pt x="3848" y="1959"/>
                  </a:lnTo>
                  <a:lnTo>
                    <a:pt x="3824" y="1964"/>
                  </a:lnTo>
                  <a:lnTo>
                    <a:pt x="3801" y="1968"/>
                  </a:lnTo>
                  <a:lnTo>
                    <a:pt x="3801" y="1968"/>
                  </a:lnTo>
                  <a:lnTo>
                    <a:pt x="3796" y="1973"/>
                  </a:lnTo>
                  <a:lnTo>
                    <a:pt x="3787" y="1968"/>
                  </a:lnTo>
                  <a:lnTo>
                    <a:pt x="3778" y="1968"/>
                  </a:lnTo>
                  <a:lnTo>
                    <a:pt x="3773" y="1959"/>
                  </a:lnTo>
                  <a:lnTo>
                    <a:pt x="3764" y="1950"/>
                  </a:lnTo>
                  <a:lnTo>
                    <a:pt x="3764" y="1936"/>
                  </a:lnTo>
                  <a:lnTo>
                    <a:pt x="3764" y="1936"/>
                  </a:lnTo>
                  <a:lnTo>
                    <a:pt x="3759" y="1926"/>
                  </a:lnTo>
                  <a:lnTo>
                    <a:pt x="3754" y="1922"/>
                  </a:lnTo>
                  <a:lnTo>
                    <a:pt x="3736" y="1908"/>
                  </a:lnTo>
                  <a:lnTo>
                    <a:pt x="3708" y="1908"/>
                  </a:lnTo>
                  <a:lnTo>
                    <a:pt x="3680" y="1912"/>
                  </a:lnTo>
                  <a:lnTo>
                    <a:pt x="3666" y="1917"/>
                  </a:lnTo>
                  <a:lnTo>
                    <a:pt x="3652" y="1926"/>
                  </a:lnTo>
                  <a:lnTo>
                    <a:pt x="3638" y="1940"/>
                  </a:lnTo>
                  <a:lnTo>
                    <a:pt x="3628" y="1954"/>
                  </a:lnTo>
                  <a:lnTo>
                    <a:pt x="3624" y="1973"/>
                  </a:lnTo>
                  <a:lnTo>
                    <a:pt x="3619" y="2001"/>
                  </a:lnTo>
                  <a:lnTo>
                    <a:pt x="3614" y="2029"/>
                  </a:lnTo>
                  <a:lnTo>
                    <a:pt x="3619" y="2057"/>
                  </a:lnTo>
                  <a:lnTo>
                    <a:pt x="3619" y="2057"/>
                  </a:lnTo>
                  <a:lnTo>
                    <a:pt x="3633" y="2066"/>
                  </a:lnTo>
                  <a:lnTo>
                    <a:pt x="3642" y="2071"/>
                  </a:lnTo>
                  <a:lnTo>
                    <a:pt x="3652" y="2080"/>
                  </a:lnTo>
                  <a:lnTo>
                    <a:pt x="3656" y="2090"/>
                  </a:lnTo>
                  <a:lnTo>
                    <a:pt x="3656" y="2104"/>
                  </a:lnTo>
                  <a:lnTo>
                    <a:pt x="3642" y="2113"/>
                  </a:lnTo>
                  <a:lnTo>
                    <a:pt x="3614" y="2127"/>
                  </a:lnTo>
                  <a:lnTo>
                    <a:pt x="3628" y="2164"/>
                  </a:lnTo>
                  <a:lnTo>
                    <a:pt x="3642" y="2276"/>
                  </a:lnTo>
                  <a:lnTo>
                    <a:pt x="3642" y="2276"/>
                  </a:lnTo>
                  <a:lnTo>
                    <a:pt x="3647" y="2286"/>
                  </a:lnTo>
                  <a:lnTo>
                    <a:pt x="3661" y="2309"/>
                  </a:lnTo>
                  <a:lnTo>
                    <a:pt x="3661" y="2323"/>
                  </a:lnTo>
                  <a:lnTo>
                    <a:pt x="3656" y="2332"/>
                  </a:lnTo>
                  <a:lnTo>
                    <a:pt x="3642" y="2342"/>
                  </a:lnTo>
                  <a:lnTo>
                    <a:pt x="3614" y="2346"/>
                  </a:lnTo>
                  <a:lnTo>
                    <a:pt x="3614" y="2346"/>
                  </a:lnTo>
                  <a:lnTo>
                    <a:pt x="3586" y="2346"/>
                  </a:lnTo>
                  <a:lnTo>
                    <a:pt x="3563" y="2356"/>
                  </a:lnTo>
                  <a:lnTo>
                    <a:pt x="3544" y="2365"/>
                  </a:lnTo>
                  <a:lnTo>
                    <a:pt x="3530" y="2374"/>
                  </a:lnTo>
                  <a:lnTo>
                    <a:pt x="3516" y="2398"/>
                  </a:lnTo>
                  <a:lnTo>
                    <a:pt x="3512" y="2407"/>
                  </a:lnTo>
                  <a:lnTo>
                    <a:pt x="3470" y="2407"/>
                  </a:lnTo>
                  <a:lnTo>
                    <a:pt x="3474" y="2547"/>
                  </a:lnTo>
                  <a:lnTo>
                    <a:pt x="3474" y="2547"/>
                  </a:lnTo>
                  <a:lnTo>
                    <a:pt x="3479" y="2551"/>
                  </a:lnTo>
                  <a:lnTo>
                    <a:pt x="3488" y="2565"/>
                  </a:lnTo>
                  <a:lnTo>
                    <a:pt x="3488" y="2575"/>
                  </a:lnTo>
                  <a:lnTo>
                    <a:pt x="3488" y="2589"/>
                  </a:lnTo>
                  <a:lnTo>
                    <a:pt x="3484" y="2598"/>
                  </a:lnTo>
                  <a:lnTo>
                    <a:pt x="3470" y="2612"/>
                  </a:lnTo>
                  <a:lnTo>
                    <a:pt x="3456" y="2729"/>
                  </a:lnTo>
                  <a:lnTo>
                    <a:pt x="3456" y="2729"/>
                  </a:lnTo>
                  <a:lnTo>
                    <a:pt x="3419" y="2743"/>
                  </a:lnTo>
                  <a:lnTo>
                    <a:pt x="3386" y="2757"/>
                  </a:lnTo>
                  <a:lnTo>
                    <a:pt x="3353" y="2780"/>
                  </a:lnTo>
                  <a:lnTo>
                    <a:pt x="3251" y="2771"/>
                  </a:lnTo>
                  <a:lnTo>
                    <a:pt x="3251" y="2771"/>
                  </a:lnTo>
                  <a:lnTo>
                    <a:pt x="3241" y="2766"/>
                  </a:lnTo>
                  <a:lnTo>
                    <a:pt x="3227" y="2747"/>
                  </a:lnTo>
                  <a:lnTo>
                    <a:pt x="3218" y="2743"/>
                  </a:lnTo>
                  <a:lnTo>
                    <a:pt x="3209" y="2743"/>
                  </a:lnTo>
                  <a:lnTo>
                    <a:pt x="3199" y="2747"/>
                  </a:lnTo>
                  <a:lnTo>
                    <a:pt x="3190" y="2761"/>
                  </a:lnTo>
                  <a:lnTo>
                    <a:pt x="3190" y="2761"/>
                  </a:lnTo>
                  <a:lnTo>
                    <a:pt x="3190" y="2771"/>
                  </a:lnTo>
                  <a:lnTo>
                    <a:pt x="3195" y="2799"/>
                  </a:lnTo>
                  <a:lnTo>
                    <a:pt x="3190" y="2841"/>
                  </a:lnTo>
                  <a:lnTo>
                    <a:pt x="3185" y="2869"/>
                  </a:lnTo>
                  <a:lnTo>
                    <a:pt x="3176" y="2892"/>
                  </a:lnTo>
                  <a:lnTo>
                    <a:pt x="3176" y="2892"/>
                  </a:lnTo>
                  <a:lnTo>
                    <a:pt x="3213" y="2906"/>
                  </a:lnTo>
                  <a:lnTo>
                    <a:pt x="3293" y="2934"/>
                  </a:lnTo>
                  <a:lnTo>
                    <a:pt x="3335" y="2957"/>
                  </a:lnTo>
                  <a:lnTo>
                    <a:pt x="3372" y="2981"/>
                  </a:lnTo>
                  <a:lnTo>
                    <a:pt x="3386" y="2995"/>
                  </a:lnTo>
                  <a:lnTo>
                    <a:pt x="3395" y="3009"/>
                  </a:lnTo>
                  <a:lnTo>
                    <a:pt x="3405" y="3023"/>
                  </a:lnTo>
                  <a:lnTo>
                    <a:pt x="3405" y="3037"/>
                  </a:lnTo>
                  <a:lnTo>
                    <a:pt x="3405" y="3037"/>
                  </a:lnTo>
                  <a:lnTo>
                    <a:pt x="3400" y="3097"/>
                  </a:lnTo>
                  <a:lnTo>
                    <a:pt x="3400" y="3125"/>
                  </a:lnTo>
                  <a:lnTo>
                    <a:pt x="3405" y="3153"/>
                  </a:lnTo>
                  <a:lnTo>
                    <a:pt x="3414" y="3172"/>
                  </a:lnTo>
                  <a:lnTo>
                    <a:pt x="3423" y="3190"/>
                  </a:lnTo>
                  <a:lnTo>
                    <a:pt x="3446" y="3200"/>
                  </a:lnTo>
                  <a:lnTo>
                    <a:pt x="3470" y="3204"/>
                  </a:lnTo>
                  <a:lnTo>
                    <a:pt x="3470" y="3204"/>
                  </a:lnTo>
                  <a:lnTo>
                    <a:pt x="3474" y="3200"/>
                  </a:lnTo>
                  <a:lnTo>
                    <a:pt x="3479" y="3200"/>
                  </a:lnTo>
                  <a:lnTo>
                    <a:pt x="3484" y="3200"/>
                  </a:lnTo>
                  <a:lnTo>
                    <a:pt x="3484" y="3209"/>
                  </a:lnTo>
                  <a:lnTo>
                    <a:pt x="3479" y="3251"/>
                  </a:lnTo>
                  <a:lnTo>
                    <a:pt x="3479" y="3251"/>
                  </a:lnTo>
                  <a:lnTo>
                    <a:pt x="3479" y="3260"/>
                  </a:lnTo>
                  <a:lnTo>
                    <a:pt x="3484" y="3270"/>
                  </a:lnTo>
                  <a:lnTo>
                    <a:pt x="3488" y="3270"/>
                  </a:lnTo>
                  <a:lnTo>
                    <a:pt x="3498" y="3265"/>
                  </a:lnTo>
                  <a:lnTo>
                    <a:pt x="3512" y="3251"/>
                  </a:lnTo>
                  <a:lnTo>
                    <a:pt x="3526" y="3223"/>
                  </a:lnTo>
                  <a:lnTo>
                    <a:pt x="3526" y="3223"/>
                  </a:lnTo>
                  <a:lnTo>
                    <a:pt x="3535" y="3218"/>
                  </a:lnTo>
                  <a:lnTo>
                    <a:pt x="3549" y="3214"/>
                  </a:lnTo>
                  <a:lnTo>
                    <a:pt x="3558" y="3209"/>
                  </a:lnTo>
                  <a:lnTo>
                    <a:pt x="3568" y="3214"/>
                  </a:lnTo>
                  <a:lnTo>
                    <a:pt x="3572" y="3223"/>
                  </a:lnTo>
                  <a:lnTo>
                    <a:pt x="3577" y="3237"/>
                  </a:lnTo>
                  <a:lnTo>
                    <a:pt x="3624" y="3218"/>
                  </a:lnTo>
                  <a:lnTo>
                    <a:pt x="3624" y="3274"/>
                  </a:lnTo>
                  <a:lnTo>
                    <a:pt x="3624" y="3274"/>
                  </a:lnTo>
                  <a:lnTo>
                    <a:pt x="3642" y="3288"/>
                  </a:lnTo>
                  <a:lnTo>
                    <a:pt x="3661" y="3302"/>
                  </a:lnTo>
                  <a:lnTo>
                    <a:pt x="3680" y="3316"/>
                  </a:lnTo>
                  <a:lnTo>
                    <a:pt x="3703" y="3326"/>
                  </a:lnTo>
                  <a:lnTo>
                    <a:pt x="3726" y="3330"/>
                  </a:lnTo>
                  <a:lnTo>
                    <a:pt x="3736" y="3326"/>
                  </a:lnTo>
                  <a:lnTo>
                    <a:pt x="3745" y="3316"/>
                  </a:lnTo>
                  <a:lnTo>
                    <a:pt x="3750" y="3307"/>
                  </a:lnTo>
                  <a:lnTo>
                    <a:pt x="3759" y="3293"/>
                  </a:lnTo>
                  <a:lnTo>
                    <a:pt x="3759" y="3293"/>
                  </a:lnTo>
                  <a:lnTo>
                    <a:pt x="3764" y="3284"/>
                  </a:lnTo>
                  <a:lnTo>
                    <a:pt x="3773" y="3270"/>
                  </a:lnTo>
                  <a:lnTo>
                    <a:pt x="3792" y="3260"/>
                  </a:lnTo>
                  <a:lnTo>
                    <a:pt x="3796" y="3260"/>
                  </a:lnTo>
                  <a:lnTo>
                    <a:pt x="3806" y="3270"/>
                  </a:lnTo>
                  <a:lnTo>
                    <a:pt x="3806" y="3270"/>
                  </a:lnTo>
                  <a:lnTo>
                    <a:pt x="3810" y="3270"/>
                  </a:lnTo>
                  <a:lnTo>
                    <a:pt x="3824" y="3270"/>
                  </a:lnTo>
                  <a:lnTo>
                    <a:pt x="3834" y="3270"/>
                  </a:lnTo>
                  <a:lnTo>
                    <a:pt x="3843" y="3260"/>
                  </a:lnTo>
                  <a:lnTo>
                    <a:pt x="3857" y="3246"/>
                  </a:lnTo>
                  <a:lnTo>
                    <a:pt x="3866" y="3223"/>
                  </a:lnTo>
                  <a:lnTo>
                    <a:pt x="3866" y="3223"/>
                  </a:lnTo>
                  <a:lnTo>
                    <a:pt x="3876" y="3200"/>
                  </a:lnTo>
                  <a:lnTo>
                    <a:pt x="3890" y="3181"/>
                  </a:lnTo>
                  <a:lnTo>
                    <a:pt x="3904" y="3172"/>
                  </a:lnTo>
                  <a:lnTo>
                    <a:pt x="3913" y="3172"/>
                  </a:lnTo>
                  <a:lnTo>
                    <a:pt x="3922" y="3172"/>
                  </a:lnTo>
                  <a:lnTo>
                    <a:pt x="3927" y="3181"/>
                  </a:lnTo>
                  <a:lnTo>
                    <a:pt x="3927" y="3190"/>
                  </a:lnTo>
                  <a:lnTo>
                    <a:pt x="3922" y="3209"/>
                  </a:lnTo>
                  <a:lnTo>
                    <a:pt x="3922" y="3209"/>
                  </a:lnTo>
                  <a:lnTo>
                    <a:pt x="3885" y="3274"/>
                  </a:lnTo>
                  <a:lnTo>
                    <a:pt x="3922" y="3316"/>
                  </a:lnTo>
                  <a:lnTo>
                    <a:pt x="3922" y="3433"/>
                  </a:lnTo>
                  <a:lnTo>
                    <a:pt x="3936" y="3503"/>
                  </a:lnTo>
                  <a:lnTo>
                    <a:pt x="3936" y="3503"/>
                  </a:lnTo>
                  <a:lnTo>
                    <a:pt x="3950" y="3592"/>
                  </a:lnTo>
                  <a:lnTo>
                    <a:pt x="3960" y="3671"/>
                  </a:lnTo>
                  <a:lnTo>
                    <a:pt x="3960" y="3713"/>
                  </a:lnTo>
                  <a:lnTo>
                    <a:pt x="3955" y="3750"/>
                  </a:lnTo>
                  <a:lnTo>
                    <a:pt x="3950" y="3806"/>
                  </a:lnTo>
                  <a:lnTo>
                    <a:pt x="3950" y="3806"/>
                  </a:lnTo>
                  <a:lnTo>
                    <a:pt x="3950" y="3811"/>
                  </a:lnTo>
                  <a:lnTo>
                    <a:pt x="3941" y="3825"/>
                  </a:lnTo>
                  <a:lnTo>
                    <a:pt x="3922" y="3844"/>
                  </a:lnTo>
                  <a:lnTo>
                    <a:pt x="3904" y="3853"/>
                  </a:lnTo>
                  <a:lnTo>
                    <a:pt x="3876" y="3862"/>
                  </a:lnTo>
                  <a:lnTo>
                    <a:pt x="3876" y="3862"/>
                  </a:lnTo>
                  <a:lnTo>
                    <a:pt x="3820" y="3886"/>
                  </a:lnTo>
                  <a:lnTo>
                    <a:pt x="3759" y="3913"/>
                  </a:lnTo>
                  <a:lnTo>
                    <a:pt x="3712" y="3941"/>
                  </a:lnTo>
                  <a:lnTo>
                    <a:pt x="3694" y="3960"/>
                  </a:lnTo>
                  <a:lnTo>
                    <a:pt x="3680" y="3974"/>
                  </a:lnTo>
                  <a:lnTo>
                    <a:pt x="3680" y="3974"/>
                  </a:lnTo>
                  <a:lnTo>
                    <a:pt x="3642" y="4030"/>
                  </a:lnTo>
                  <a:lnTo>
                    <a:pt x="3638" y="4072"/>
                  </a:lnTo>
                  <a:lnTo>
                    <a:pt x="3600" y="4105"/>
                  </a:lnTo>
                  <a:lnTo>
                    <a:pt x="3600" y="4105"/>
                  </a:lnTo>
                  <a:lnTo>
                    <a:pt x="3605" y="4114"/>
                  </a:lnTo>
                  <a:lnTo>
                    <a:pt x="3614" y="4147"/>
                  </a:lnTo>
                  <a:lnTo>
                    <a:pt x="3614" y="4165"/>
                  </a:lnTo>
                  <a:lnTo>
                    <a:pt x="3610" y="4184"/>
                  </a:lnTo>
                  <a:lnTo>
                    <a:pt x="3596" y="4198"/>
                  </a:lnTo>
                  <a:lnTo>
                    <a:pt x="3577" y="4207"/>
                  </a:lnTo>
                  <a:lnTo>
                    <a:pt x="3516" y="4217"/>
                  </a:lnTo>
                  <a:lnTo>
                    <a:pt x="3516" y="4184"/>
                  </a:lnTo>
                  <a:lnTo>
                    <a:pt x="3488" y="4184"/>
                  </a:lnTo>
                  <a:lnTo>
                    <a:pt x="3484" y="4067"/>
                  </a:lnTo>
                  <a:lnTo>
                    <a:pt x="3484" y="4067"/>
                  </a:lnTo>
                  <a:lnTo>
                    <a:pt x="3479" y="4067"/>
                  </a:lnTo>
                  <a:lnTo>
                    <a:pt x="3474" y="4063"/>
                  </a:lnTo>
                  <a:lnTo>
                    <a:pt x="3456" y="4053"/>
                  </a:lnTo>
                  <a:lnTo>
                    <a:pt x="3437" y="4025"/>
                  </a:lnTo>
                  <a:lnTo>
                    <a:pt x="3437" y="4025"/>
                  </a:lnTo>
                  <a:lnTo>
                    <a:pt x="3433" y="4025"/>
                  </a:lnTo>
                  <a:lnTo>
                    <a:pt x="3419" y="4025"/>
                  </a:lnTo>
                  <a:lnTo>
                    <a:pt x="3409" y="4030"/>
                  </a:lnTo>
                  <a:lnTo>
                    <a:pt x="3405" y="4039"/>
                  </a:lnTo>
                  <a:lnTo>
                    <a:pt x="3400" y="4053"/>
                  </a:lnTo>
                  <a:lnTo>
                    <a:pt x="3395" y="4072"/>
                  </a:lnTo>
                  <a:lnTo>
                    <a:pt x="3395" y="4072"/>
                  </a:lnTo>
                  <a:lnTo>
                    <a:pt x="3381" y="4114"/>
                  </a:lnTo>
                  <a:lnTo>
                    <a:pt x="3363" y="4142"/>
                  </a:lnTo>
                  <a:lnTo>
                    <a:pt x="3353" y="4151"/>
                  </a:lnTo>
                  <a:lnTo>
                    <a:pt x="3344" y="4161"/>
                  </a:lnTo>
                  <a:lnTo>
                    <a:pt x="3344" y="4161"/>
                  </a:lnTo>
                  <a:lnTo>
                    <a:pt x="3335" y="4151"/>
                  </a:lnTo>
                  <a:lnTo>
                    <a:pt x="3325" y="4142"/>
                  </a:lnTo>
                  <a:lnTo>
                    <a:pt x="3311" y="4137"/>
                  </a:lnTo>
                  <a:lnTo>
                    <a:pt x="3293" y="4133"/>
                  </a:lnTo>
                  <a:lnTo>
                    <a:pt x="3274" y="4137"/>
                  </a:lnTo>
                  <a:lnTo>
                    <a:pt x="3255" y="4151"/>
                  </a:lnTo>
                  <a:lnTo>
                    <a:pt x="3232" y="4179"/>
                  </a:lnTo>
                  <a:lnTo>
                    <a:pt x="3232" y="4179"/>
                  </a:lnTo>
                  <a:lnTo>
                    <a:pt x="3223" y="4175"/>
                  </a:lnTo>
                  <a:lnTo>
                    <a:pt x="3209" y="4170"/>
                  </a:lnTo>
                  <a:lnTo>
                    <a:pt x="3199" y="4161"/>
                  </a:lnTo>
                  <a:lnTo>
                    <a:pt x="3190" y="4151"/>
                  </a:lnTo>
                  <a:lnTo>
                    <a:pt x="3185" y="4142"/>
                  </a:lnTo>
                  <a:lnTo>
                    <a:pt x="3185" y="4123"/>
                  </a:lnTo>
                  <a:lnTo>
                    <a:pt x="3185" y="4123"/>
                  </a:lnTo>
                  <a:lnTo>
                    <a:pt x="3162" y="4109"/>
                  </a:lnTo>
                  <a:lnTo>
                    <a:pt x="3134" y="4100"/>
                  </a:lnTo>
                  <a:lnTo>
                    <a:pt x="3106" y="4095"/>
                  </a:lnTo>
                  <a:lnTo>
                    <a:pt x="3097" y="4077"/>
                  </a:lnTo>
                  <a:lnTo>
                    <a:pt x="3087" y="4053"/>
                  </a:lnTo>
                  <a:lnTo>
                    <a:pt x="3050" y="4067"/>
                  </a:lnTo>
                  <a:lnTo>
                    <a:pt x="3031" y="4067"/>
                  </a:lnTo>
                  <a:lnTo>
                    <a:pt x="3013" y="4063"/>
                  </a:lnTo>
                  <a:lnTo>
                    <a:pt x="3013" y="4063"/>
                  </a:lnTo>
                  <a:lnTo>
                    <a:pt x="3013" y="4053"/>
                  </a:lnTo>
                  <a:lnTo>
                    <a:pt x="3008" y="4035"/>
                  </a:lnTo>
                  <a:lnTo>
                    <a:pt x="3013" y="4007"/>
                  </a:lnTo>
                  <a:lnTo>
                    <a:pt x="3017" y="3988"/>
                  </a:lnTo>
                  <a:lnTo>
                    <a:pt x="3027" y="3974"/>
                  </a:lnTo>
                  <a:lnTo>
                    <a:pt x="3027" y="3974"/>
                  </a:lnTo>
                  <a:lnTo>
                    <a:pt x="3027" y="3965"/>
                  </a:lnTo>
                  <a:lnTo>
                    <a:pt x="3022" y="3941"/>
                  </a:lnTo>
                  <a:lnTo>
                    <a:pt x="3017" y="3932"/>
                  </a:lnTo>
                  <a:lnTo>
                    <a:pt x="3008" y="3923"/>
                  </a:lnTo>
                  <a:lnTo>
                    <a:pt x="2999" y="3913"/>
                  </a:lnTo>
                  <a:lnTo>
                    <a:pt x="2980" y="3913"/>
                  </a:lnTo>
                  <a:lnTo>
                    <a:pt x="2980" y="3913"/>
                  </a:lnTo>
                  <a:lnTo>
                    <a:pt x="2961" y="3923"/>
                  </a:lnTo>
                  <a:lnTo>
                    <a:pt x="2938" y="3927"/>
                  </a:lnTo>
                  <a:lnTo>
                    <a:pt x="2910" y="3932"/>
                  </a:lnTo>
                  <a:lnTo>
                    <a:pt x="2873" y="3927"/>
                  </a:lnTo>
                  <a:lnTo>
                    <a:pt x="2835" y="3913"/>
                  </a:lnTo>
                  <a:lnTo>
                    <a:pt x="2794" y="3890"/>
                  </a:lnTo>
                  <a:lnTo>
                    <a:pt x="2775" y="3876"/>
                  </a:lnTo>
                  <a:lnTo>
                    <a:pt x="2752" y="3853"/>
                  </a:lnTo>
                  <a:lnTo>
                    <a:pt x="2752" y="3853"/>
                  </a:lnTo>
                  <a:lnTo>
                    <a:pt x="2742" y="3844"/>
                  </a:lnTo>
                  <a:lnTo>
                    <a:pt x="2728" y="3839"/>
                  </a:lnTo>
                  <a:lnTo>
                    <a:pt x="2714" y="3839"/>
                  </a:lnTo>
                  <a:lnTo>
                    <a:pt x="2696" y="3844"/>
                  </a:lnTo>
                  <a:lnTo>
                    <a:pt x="2682" y="3853"/>
                  </a:lnTo>
                  <a:lnTo>
                    <a:pt x="2663" y="3876"/>
                  </a:lnTo>
                  <a:lnTo>
                    <a:pt x="2654" y="3913"/>
                  </a:lnTo>
                  <a:lnTo>
                    <a:pt x="2560" y="396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29" name="Freeform 149"/>
            <p:cNvSpPr>
              <a:spLocks/>
            </p:cNvSpPr>
            <p:nvPr/>
          </p:nvSpPr>
          <p:spPr bwMode="auto">
            <a:xfrm>
              <a:off x="3833" y="1293"/>
              <a:ext cx="1268" cy="937"/>
            </a:xfrm>
            <a:custGeom>
              <a:avLst/>
              <a:gdLst/>
              <a:ahLst/>
              <a:cxnLst>
                <a:cxn ang="0">
                  <a:pos x="1086" y="886"/>
                </a:cxn>
                <a:cxn ang="0">
                  <a:pos x="1175" y="807"/>
                </a:cxn>
                <a:cxn ang="0">
                  <a:pos x="1259" y="760"/>
                </a:cxn>
                <a:cxn ang="0">
                  <a:pos x="1264" y="713"/>
                </a:cxn>
                <a:cxn ang="0">
                  <a:pos x="1203" y="634"/>
                </a:cxn>
                <a:cxn ang="0">
                  <a:pos x="1180" y="592"/>
                </a:cxn>
                <a:cxn ang="0">
                  <a:pos x="1194" y="550"/>
                </a:cxn>
                <a:cxn ang="0">
                  <a:pos x="1180" y="480"/>
                </a:cxn>
                <a:cxn ang="0">
                  <a:pos x="1161" y="443"/>
                </a:cxn>
                <a:cxn ang="0">
                  <a:pos x="1110" y="462"/>
                </a:cxn>
                <a:cxn ang="0">
                  <a:pos x="1049" y="480"/>
                </a:cxn>
                <a:cxn ang="0">
                  <a:pos x="1040" y="443"/>
                </a:cxn>
                <a:cxn ang="0">
                  <a:pos x="956" y="364"/>
                </a:cxn>
                <a:cxn ang="0">
                  <a:pos x="923" y="308"/>
                </a:cxn>
                <a:cxn ang="0">
                  <a:pos x="919" y="228"/>
                </a:cxn>
                <a:cxn ang="0">
                  <a:pos x="825" y="191"/>
                </a:cxn>
                <a:cxn ang="0">
                  <a:pos x="760" y="186"/>
                </a:cxn>
                <a:cxn ang="0">
                  <a:pos x="657" y="224"/>
                </a:cxn>
                <a:cxn ang="0">
                  <a:pos x="606" y="210"/>
                </a:cxn>
                <a:cxn ang="0">
                  <a:pos x="513" y="214"/>
                </a:cxn>
                <a:cxn ang="0">
                  <a:pos x="415" y="191"/>
                </a:cxn>
                <a:cxn ang="0">
                  <a:pos x="391" y="121"/>
                </a:cxn>
                <a:cxn ang="0">
                  <a:pos x="336" y="14"/>
                </a:cxn>
                <a:cxn ang="0">
                  <a:pos x="275" y="14"/>
                </a:cxn>
                <a:cxn ang="0">
                  <a:pos x="261" y="46"/>
                </a:cxn>
                <a:cxn ang="0">
                  <a:pos x="200" y="79"/>
                </a:cxn>
                <a:cxn ang="0">
                  <a:pos x="98" y="74"/>
                </a:cxn>
                <a:cxn ang="0">
                  <a:pos x="42" y="88"/>
                </a:cxn>
                <a:cxn ang="0">
                  <a:pos x="0" y="126"/>
                </a:cxn>
                <a:cxn ang="0">
                  <a:pos x="14" y="242"/>
                </a:cxn>
                <a:cxn ang="0">
                  <a:pos x="28" y="289"/>
                </a:cxn>
                <a:cxn ang="0">
                  <a:pos x="23" y="406"/>
                </a:cxn>
                <a:cxn ang="0">
                  <a:pos x="4" y="485"/>
                </a:cxn>
                <a:cxn ang="0">
                  <a:pos x="126" y="545"/>
                </a:cxn>
                <a:cxn ang="0">
                  <a:pos x="177" y="601"/>
                </a:cxn>
                <a:cxn ang="0">
                  <a:pos x="182" y="671"/>
                </a:cxn>
                <a:cxn ang="0">
                  <a:pos x="158" y="774"/>
                </a:cxn>
                <a:cxn ang="0">
                  <a:pos x="186" y="802"/>
                </a:cxn>
                <a:cxn ang="0">
                  <a:pos x="270" y="779"/>
                </a:cxn>
                <a:cxn ang="0">
                  <a:pos x="433" y="746"/>
                </a:cxn>
                <a:cxn ang="0">
                  <a:pos x="503" y="667"/>
                </a:cxn>
                <a:cxn ang="0">
                  <a:pos x="569" y="676"/>
                </a:cxn>
                <a:cxn ang="0">
                  <a:pos x="606" y="667"/>
                </a:cxn>
                <a:cxn ang="0">
                  <a:pos x="667" y="676"/>
                </a:cxn>
                <a:cxn ang="0">
                  <a:pos x="681" y="709"/>
                </a:cxn>
                <a:cxn ang="0">
                  <a:pos x="713" y="727"/>
                </a:cxn>
                <a:cxn ang="0">
                  <a:pos x="760" y="713"/>
                </a:cxn>
                <a:cxn ang="0">
                  <a:pos x="821" y="741"/>
                </a:cxn>
                <a:cxn ang="0">
                  <a:pos x="872" y="858"/>
                </a:cxn>
                <a:cxn ang="0">
                  <a:pos x="947" y="933"/>
                </a:cxn>
                <a:cxn ang="0">
                  <a:pos x="1016" y="923"/>
                </a:cxn>
              </a:cxnLst>
              <a:rect l="0" t="0" r="r" b="b"/>
              <a:pathLst>
                <a:path w="1268" h="937">
                  <a:moveTo>
                    <a:pt x="1026" y="914"/>
                  </a:moveTo>
                  <a:lnTo>
                    <a:pt x="1068" y="886"/>
                  </a:lnTo>
                  <a:lnTo>
                    <a:pt x="1068" y="886"/>
                  </a:lnTo>
                  <a:lnTo>
                    <a:pt x="1086" y="886"/>
                  </a:lnTo>
                  <a:lnTo>
                    <a:pt x="1105" y="877"/>
                  </a:lnTo>
                  <a:lnTo>
                    <a:pt x="1124" y="867"/>
                  </a:lnTo>
                  <a:lnTo>
                    <a:pt x="1124" y="867"/>
                  </a:lnTo>
                  <a:lnTo>
                    <a:pt x="1175" y="807"/>
                  </a:lnTo>
                  <a:lnTo>
                    <a:pt x="1208" y="774"/>
                  </a:lnTo>
                  <a:lnTo>
                    <a:pt x="1208" y="774"/>
                  </a:lnTo>
                  <a:lnTo>
                    <a:pt x="1240" y="769"/>
                  </a:lnTo>
                  <a:lnTo>
                    <a:pt x="1259" y="760"/>
                  </a:lnTo>
                  <a:lnTo>
                    <a:pt x="1268" y="746"/>
                  </a:lnTo>
                  <a:lnTo>
                    <a:pt x="1268" y="737"/>
                  </a:lnTo>
                  <a:lnTo>
                    <a:pt x="1268" y="723"/>
                  </a:lnTo>
                  <a:lnTo>
                    <a:pt x="1264" y="713"/>
                  </a:lnTo>
                  <a:lnTo>
                    <a:pt x="1254" y="704"/>
                  </a:lnTo>
                  <a:lnTo>
                    <a:pt x="1231" y="657"/>
                  </a:lnTo>
                  <a:lnTo>
                    <a:pt x="1231" y="657"/>
                  </a:lnTo>
                  <a:lnTo>
                    <a:pt x="1203" y="634"/>
                  </a:lnTo>
                  <a:lnTo>
                    <a:pt x="1184" y="611"/>
                  </a:lnTo>
                  <a:lnTo>
                    <a:pt x="1180" y="601"/>
                  </a:lnTo>
                  <a:lnTo>
                    <a:pt x="1180" y="592"/>
                  </a:lnTo>
                  <a:lnTo>
                    <a:pt x="1180" y="592"/>
                  </a:lnTo>
                  <a:lnTo>
                    <a:pt x="1189" y="578"/>
                  </a:lnTo>
                  <a:lnTo>
                    <a:pt x="1194" y="564"/>
                  </a:lnTo>
                  <a:lnTo>
                    <a:pt x="1194" y="550"/>
                  </a:lnTo>
                  <a:lnTo>
                    <a:pt x="1194" y="550"/>
                  </a:lnTo>
                  <a:lnTo>
                    <a:pt x="1194" y="550"/>
                  </a:lnTo>
                  <a:lnTo>
                    <a:pt x="1189" y="545"/>
                  </a:lnTo>
                  <a:lnTo>
                    <a:pt x="1184" y="522"/>
                  </a:lnTo>
                  <a:lnTo>
                    <a:pt x="1180" y="480"/>
                  </a:lnTo>
                  <a:lnTo>
                    <a:pt x="1180" y="480"/>
                  </a:lnTo>
                  <a:lnTo>
                    <a:pt x="1180" y="462"/>
                  </a:lnTo>
                  <a:lnTo>
                    <a:pt x="1170" y="448"/>
                  </a:lnTo>
                  <a:lnTo>
                    <a:pt x="1161" y="443"/>
                  </a:lnTo>
                  <a:lnTo>
                    <a:pt x="1152" y="443"/>
                  </a:lnTo>
                  <a:lnTo>
                    <a:pt x="1128" y="452"/>
                  </a:lnTo>
                  <a:lnTo>
                    <a:pt x="1110" y="462"/>
                  </a:lnTo>
                  <a:lnTo>
                    <a:pt x="1110" y="462"/>
                  </a:lnTo>
                  <a:lnTo>
                    <a:pt x="1096" y="471"/>
                  </a:lnTo>
                  <a:lnTo>
                    <a:pt x="1072" y="480"/>
                  </a:lnTo>
                  <a:lnTo>
                    <a:pt x="1058" y="480"/>
                  </a:lnTo>
                  <a:lnTo>
                    <a:pt x="1049" y="480"/>
                  </a:lnTo>
                  <a:lnTo>
                    <a:pt x="1044" y="471"/>
                  </a:lnTo>
                  <a:lnTo>
                    <a:pt x="1044" y="457"/>
                  </a:lnTo>
                  <a:lnTo>
                    <a:pt x="1044" y="457"/>
                  </a:lnTo>
                  <a:lnTo>
                    <a:pt x="1040" y="443"/>
                  </a:lnTo>
                  <a:lnTo>
                    <a:pt x="1030" y="424"/>
                  </a:lnTo>
                  <a:lnTo>
                    <a:pt x="1012" y="406"/>
                  </a:lnTo>
                  <a:lnTo>
                    <a:pt x="993" y="392"/>
                  </a:lnTo>
                  <a:lnTo>
                    <a:pt x="956" y="364"/>
                  </a:lnTo>
                  <a:lnTo>
                    <a:pt x="937" y="354"/>
                  </a:lnTo>
                  <a:lnTo>
                    <a:pt x="937" y="354"/>
                  </a:lnTo>
                  <a:lnTo>
                    <a:pt x="937" y="345"/>
                  </a:lnTo>
                  <a:lnTo>
                    <a:pt x="923" y="308"/>
                  </a:lnTo>
                  <a:lnTo>
                    <a:pt x="923" y="308"/>
                  </a:lnTo>
                  <a:lnTo>
                    <a:pt x="914" y="275"/>
                  </a:lnTo>
                  <a:lnTo>
                    <a:pt x="914" y="252"/>
                  </a:lnTo>
                  <a:lnTo>
                    <a:pt x="919" y="228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49" y="205"/>
                  </a:lnTo>
                  <a:lnTo>
                    <a:pt x="825" y="191"/>
                  </a:lnTo>
                  <a:lnTo>
                    <a:pt x="811" y="186"/>
                  </a:lnTo>
                  <a:lnTo>
                    <a:pt x="793" y="182"/>
                  </a:lnTo>
                  <a:lnTo>
                    <a:pt x="779" y="182"/>
                  </a:lnTo>
                  <a:lnTo>
                    <a:pt x="760" y="186"/>
                  </a:lnTo>
                  <a:lnTo>
                    <a:pt x="760" y="186"/>
                  </a:lnTo>
                  <a:lnTo>
                    <a:pt x="723" y="205"/>
                  </a:lnTo>
                  <a:lnTo>
                    <a:pt x="690" y="219"/>
                  </a:lnTo>
                  <a:lnTo>
                    <a:pt x="657" y="224"/>
                  </a:lnTo>
                  <a:lnTo>
                    <a:pt x="643" y="224"/>
                  </a:lnTo>
                  <a:lnTo>
                    <a:pt x="629" y="219"/>
                  </a:lnTo>
                  <a:lnTo>
                    <a:pt x="629" y="219"/>
                  </a:lnTo>
                  <a:lnTo>
                    <a:pt x="606" y="210"/>
                  </a:lnTo>
                  <a:lnTo>
                    <a:pt x="578" y="205"/>
                  </a:lnTo>
                  <a:lnTo>
                    <a:pt x="555" y="210"/>
                  </a:lnTo>
                  <a:lnTo>
                    <a:pt x="555" y="210"/>
                  </a:lnTo>
                  <a:lnTo>
                    <a:pt x="513" y="214"/>
                  </a:lnTo>
                  <a:lnTo>
                    <a:pt x="480" y="214"/>
                  </a:lnTo>
                  <a:lnTo>
                    <a:pt x="452" y="210"/>
                  </a:lnTo>
                  <a:lnTo>
                    <a:pt x="433" y="200"/>
                  </a:lnTo>
                  <a:lnTo>
                    <a:pt x="415" y="191"/>
                  </a:lnTo>
                  <a:lnTo>
                    <a:pt x="405" y="18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1" y="121"/>
                  </a:lnTo>
                  <a:lnTo>
                    <a:pt x="382" y="79"/>
                  </a:lnTo>
                  <a:lnTo>
                    <a:pt x="368" y="51"/>
                  </a:lnTo>
                  <a:lnTo>
                    <a:pt x="354" y="28"/>
                  </a:lnTo>
                  <a:lnTo>
                    <a:pt x="336" y="14"/>
                  </a:lnTo>
                  <a:lnTo>
                    <a:pt x="322" y="4"/>
                  </a:lnTo>
                  <a:lnTo>
                    <a:pt x="308" y="0"/>
                  </a:lnTo>
                  <a:lnTo>
                    <a:pt x="308" y="0"/>
                  </a:lnTo>
                  <a:lnTo>
                    <a:pt x="275" y="14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61" y="32"/>
                  </a:lnTo>
                  <a:lnTo>
                    <a:pt x="261" y="46"/>
                  </a:lnTo>
                  <a:lnTo>
                    <a:pt x="256" y="56"/>
                  </a:lnTo>
                  <a:lnTo>
                    <a:pt x="247" y="70"/>
                  </a:lnTo>
                  <a:lnTo>
                    <a:pt x="228" y="74"/>
                  </a:lnTo>
                  <a:lnTo>
                    <a:pt x="200" y="79"/>
                  </a:lnTo>
                  <a:lnTo>
                    <a:pt x="163" y="79"/>
                  </a:lnTo>
                  <a:lnTo>
                    <a:pt x="163" y="79"/>
                  </a:lnTo>
                  <a:lnTo>
                    <a:pt x="126" y="74"/>
                  </a:lnTo>
                  <a:lnTo>
                    <a:pt x="98" y="7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56" y="84"/>
                  </a:lnTo>
                  <a:lnTo>
                    <a:pt x="42" y="88"/>
                  </a:lnTo>
                  <a:lnTo>
                    <a:pt x="23" y="93"/>
                  </a:lnTo>
                  <a:lnTo>
                    <a:pt x="9" y="102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5"/>
                  </a:lnTo>
                  <a:lnTo>
                    <a:pt x="14" y="163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8" y="247"/>
                  </a:lnTo>
                  <a:lnTo>
                    <a:pt x="28" y="261"/>
                  </a:lnTo>
                  <a:lnTo>
                    <a:pt x="28" y="275"/>
                  </a:lnTo>
                  <a:lnTo>
                    <a:pt x="28" y="289"/>
                  </a:lnTo>
                  <a:lnTo>
                    <a:pt x="28" y="303"/>
                  </a:lnTo>
                  <a:lnTo>
                    <a:pt x="18" y="322"/>
                  </a:lnTo>
                  <a:lnTo>
                    <a:pt x="23" y="406"/>
                  </a:lnTo>
                  <a:lnTo>
                    <a:pt x="23" y="406"/>
                  </a:lnTo>
                  <a:lnTo>
                    <a:pt x="23" y="434"/>
                  </a:lnTo>
                  <a:lnTo>
                    <a:pt x="18" y="462"/>
                  </a:lnTo>
                  <a:lnTo>
                    <a:pt x="4" y="485"/>
                  </a:lnTo>
                  <a:lnTo>
                    <a:pt x="4" y="485"/>
                  </a:lnTo>
                  <a:lnTo>
                    <a:pt x="18" y="490"/>
                  </a:lnTo>
                  <a:lnTo>
                    <a:pt x="56" y="504"/>
                  </a:lnTo>
                  <a:lnTo>
                    <a:pt x="98" y="527"/>
                  </a:lnTo>
                  <a:lnTo>
                    <a:pt x="126" y="545"/>
                  </a:lnTo>
                  <a:lnTo>
                    <a:pt x="149" y="569"/>
                  </a:lnTo>
                  <a:lnTo>
                    <a:pt x="149" y="569"/>
                  </a:lnTo>
                  <a:lnTo>
                    <a:pt x="168" y="587"/>
                  </a:lnTo>
                  <a:lnTo>
                    <a:pt x="177" y="601"/>
                  </a:lnTo>
                  <a:lnTo>
                    <a:pt x="186" y="620"/>
                  </a:lnTo>
                  <a:lnTo>
                    <a:pt x="186" y="634"/>
                  </a:lnTo>
                  <a:lnTo>
                    <a:pt x="186" y="653"/>
                  </a:lnTo>
                  <a:lnTo>
                    <a:pt x="182" y="671"/>
                  </a:lnTo>
                  <a:lnTo>
                    <a:pt x="163" y="727"/>
                  </a:lnTo>
                  <a:lnTo>
                    <a:pt x="163" y="727"/>
                  </a:lnTo>
                  <a:lnTo>
                    <a:pt x="158" y="755"/>
                  </a:lnTo>
                  <a:lnTo>
                    <a:pt x="158" y="774"/>
                  </a:lnTo>
                  <a:lnTo>
                    <a:pt x="163" y="788"/>
                  </a:lnTo>
                  <a:lnTo>
                    <a:pt x="168" y="797"/>
                  </a:lnTo>
                  <a:lnTo>
                    <a:pt x="177" y="802"/>
                  </a:lnTo>
                  <a:lnTo>
                    <a:pt x="186" y="802"/>
                  </a:lnTo>
                  <a:lnTo>
                    <a:pt x="196" y="802"/>
                  </a:lnTo>
                  <a:lnTo>
                    <a:pt x="196" y="802"/>
                  </a:lnTo>
                  <a:lnTo>
                    <a:pt x="233" y="788"/>
                  </a:lnTo>
                  <a:lnTo>
                    <a:pt x="270" y="779"/>
                  </a:lnTo>
                  <a:lnTo>
                    <a:pt x="340" y="760"/>
                  </a:lnTo>
                  <a:lnTo>
                    <a:pt x="396" y="755"/>
                  </a:lnTo>
                  <a:lnTo>
                    <a:pt x="415" y="755"/>
                  </a:lnTo>
                  <a:lnTo>
                    <a:pt x="433" y="746"/>
                  </a:lnTo>
                  <a:lnTo>
                    <a:pt x="433" y="746"/>
                  </a:lnTo>
                  <a:lnTo>
                    <a:pt x="457" y="704"/>
                  </a:lnTo>
                  <a:lnTo>
                    <a:pt x="480" y="681"/>
                  </a:lnTo>
                  <a:lnTo>
                    <a:pt x="503" y="667"/>
                  </a:lnTo>
                  <a:lnTo>
                    <a:pt x="522" y="662"/>
                  </a:lnTo>
                  <a:lnTo>
                    <a:pt x="541" y="662"/>
                  </a:lnTo>
                  <a:lnTo>
                    <a:pt x="555" y="667"/>
                  </a:lnTo>
                  <a:lnTo>
                    <a:pt x="569" y="676"/>
                  </a:lnTo>
                  <a:lnTo>
                    <a:pt x="573" y="681"/>
                  </a:lnTo>
                  <a:lnTo>
                    <a:pt x="573" y="681"/>
                  </a:lnTo>
                  <a:lnTo>
                    <a:pt x="587" y="671"/>
                  </a:lnTo>
                  <a:lnTo>
                    <a:pt x="606" y="667"/>
                  </a:lnTo>
                  <a:lnTo>
                    <a:pt x="625" y="662"/>
                  </a:lnTo>
                  <a:lnTo>
                    <a:pt x="639" y="662"/>
                  </a:lnTo>
                  <a:lnTo>
                    <a:pt x="653" y="667"/>
                  </a:lnTo>
                  <a:lnTo>
                    <a:pt x="667" y="676"/>
                  </a:lnTo>
                  <a:lnTo>
                    <a:pt x="676" y="681"/>
                  </a:lnTo>
                  <a:lnTo>
                    <a:pt x="676" y="690"/>
                  </a:lnTo>
                  <a:lnTo>
                    <a:pt x="676" y="690"/>
                  </a:lnTo>
                  <a:lnTo>
                    <a:pt x="681" y="709"/>
                  </a:lnTo>
                  <a:lnTo>
                    <a:pt x="685" y="718"/>
                  </a:lnTo>
                  <a:lnTo>
                    <a:pt x="695" y="723"/>
                  </a:lnTo>
                  <a:lnTo>
                    <a:pt x="699" y="727"/>
                  </a:lnTo>
                  <a:lnTo>
                    <a:pt x="713" y="727"/>
                  </a:lnTo>
                  <a:lnTo>
                    <a:pt x="718" y="727"/>
                  </a:lnTo>
                  <a:lnTo>
                    <a:pt x="718" y="727"/>
                  </a:lnTo>
                  <a:lnTo>
                    <a:pt x="741" y="718"/>
                  </a:lnTo>
                  <a:lnTo>
                    <a:pt x="760" y="713"/>
                  </a:lnTo>
                  <a:lnTo>
                    <a:pt x="779" y="718"/>
                  </a:lnTo>
                  <a:lnTo>
                    <a:pt x="797" y="723"/>
                  </a:lnTo>
                  <a:lnTo>
                    <a:pt x="811" y="732"/>
                  </a:lnTo>
                  <a:lnTo>
                    <a:pt x="821" y="741"/>
                  </a:lnTo>
                  <a:lnTo>
                    <a:pt x="839" y="769"/>
                  </a:lnTo>
                  <a:lnTo>
                    <a:pt x="853" y="802"/>
                  </a:lnTo>
                  <a:lnTo>
                    <a:pt x="863" y="830"/>
                  </a:lnTo>
                  <a:lnTo>
                    <a:pt x="872" y="858"/>
                  </a:lnTo>
                  <a:lnTo>
                    <a:pt x="891" y="891"/>
                  </a:lnTo>
                  <a:lnTo>
                    <a:pt x="891" y="891"/>
                  </a:lnTo>
                  <a:lnTo>
                    <a:pt x="919" y="919"/>
                  </a:lnTo>
                  <a:lnTo>
                    <a:pt x="947" y="933"/>
                  </a:lnTo>
                  <a:lnTo>
                    <a:pt x="970" y="937"/>
                  </a:lnTo>
                  <a:lnTo>
                    <a:pt x="989" y="937"/>
                  </a:lnTo>
                  <a:lnTo>
                    <a:pt x="1002" y="928"/>
                  </a:lnTo>
                  <a:lnTo>
                    <a:pt x="1016" y="923"/>
                  </a:lnTo>
                  <a:lnTo>
                    <a:pt x="1026" y="914"/>
                  </a:lnTo>
                  <a:lnTo>
                    <a:pt x="1026" y="914"/>
                  </a:lnTo>
                  <a:close/>
                </a:path>
              </a:pathLst>
            </a:custGeom>
            <a:solidFill>
              <a:srgbClr val="FF9900"/>
            </a:solid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0" name="Freeform 150"/>
            <p:cNvSpPr>
              <a:spLocks/>
            </p:cNvSpPr>
            <p:nvPr/>
          </p:nvSpPr>
          <p:spPr bwMode="auto">
            <a:xfrm>
              <a:off x="2307" y="812"/>
              <a:ext cx="658" cy="579"/>
            </a:xfrm>
            <a:custGeom>
              <a:avLst/>
              <a:gdLst/>
              <a:ahLst/>
              <a:cxnLst>
                <a:cxn ang="0">
                  <a:pos x="588" y="257"/>
                </a:cxn>
                <a:cxn ang="0">
                  <a:pos x="560" y="178"/>
                </a:cxn>
                <a:cxn ang="0">
                  <a:pos x="486" y="5"/>
                </a:cxn>
                <a:cxn ang="0">
                  <a:pos x="486" y="5"/>
                </a:cxn>
                <a:cxn ang="0">
                  <a:pos x="448" y="0"/>
                </a:cxn>
                <a:cxn ang="0">
                  <a:pos x="434" y="14"/>
                </a:cxn>
                <a:cxn ang="0">
                  <a:pos x="430" y="47"/>
                </a:cxn>
                <a:cxn ang="0">
                  <a:pos x="416" y="52"/>
                </a:cxn>
                <a:cxn ang="0">
                  <a:pos x="392" y="47"/>
                </a:cxn>
                <a:cxn ang="0">
                  <a:pos x="374" y="38"/>
                </a:cxn>
                <a:cxn ang="0">
                  <a:pos x="346" y="38"/>
                </a:cxn>
                <a:cxn ang="0">
                  <a:pos x="327" y="52"/>
                </a:cxn>
                <a:cxn ang="0">
                  <a:pos x="327" y="56"/>
                </a:cxn>
                <a:cxn ang="0">
                  <a:pos x="332" y="112"/>
                </a:cxn>
                <a:cxn ang="0">
                  <a:pos x="313" y="131"/>
                </a:cxn>
                <a:cxn ang="0">
                  <a:pos x="285" y="126"/>
                </a:cxn>
                <a:cxn ang="0">
                  <a:pos x="243" y="122"/>
                </a:cxn>
                <a:cxn ang="0">
                  <a:pos x="229" y="164"/>
                </a:cxn>
                <a:cxn ang="0">
                  <a:pos x="201" y="206"/>
                </a:cxn>
                <a:cxn ang="0">
                  <a:pos x="182" y="220"/>
                </a:cxn>
                <a:cxn ang="0">
                  <a:pos x="168" y="215"/>
                </a:cxn>
                <a:cxn ang="0">
                  <a:pos x="103" y="210"/>
                </a:cxn>
                <a:cxn ang="0">
                  <a:pos x="70" y="229"/>
                </a:cxn>
                <a:cxn ang="0">
                  <a:pos x="52" y="229"/>
                </a:cxn>
                <a:cxn ang="0">
                  <a:pos x="56" y="243"/>
                </a:cxn>
                <a:cxn ang="0">
                  <a:pos x="61" y="308"/>
                </a:cxn>
                <a:cxn ang="0">
                  <a:pos x="52" y="369"/>
                </a:cxn>
                <a:cxn ang="0">
                  <a:pos x="14" y="467"/>
                </a:cxn>
                <a:cxn ang="0">
                  <a:pos x="14" y="481"/>
                </a:cxn>
                <a:cxn ang="0">
                  <a:pos x="5" y="504"/>
                </a:cxn>
                <a:cxn ang="0">
                  <a:pos x="0" y="513"/>
                </a:cxn>
                <a:cxn ang="0">
                  <a:pos x="5" y="541"/>
                </a:cxn>
                <a:cxn ang="0">
                  <a:pos x="38" y="569"/>
                </a:cxn>
                <a:cxn ang="0">
                  <a:pos x="122" y="579"/>
                </a:cxn>
                <a:cxn ang="0">
                  <a:pos x="299" y="541"/>
                </a:cxn>
                <a:cxn ang="0">
                  <a:pos x="374" y="495"/>
                </a:cxn>
                <a:cxn ang="0">
                  <a:pos x="462" y="434"/>
                </a:cxn>
                <a:cxn ang="0">
                  <a:pos x="481" y="415"/>
                </a:cxn>
                <a:cxn ang="0">
                  <a:pos x="514" y="406"/>
                </a:cxn>
                <a:cxn ang="0">
                  <a:pos x="565" y="411"/>
                </a:cxn>
                <a:cxn ang="0">
                  <a:pos x="639" y="443"/>
                </a:cxn>
                <a:cxn ang="0">
                  <a:pos x="649" y="429"/>
                </a:cxn>
                <a:cxn ang="0">
                  <a:pos x="658" y="397"/>
                </a:cxn>
                <a:cxn ang="0">
                  <a:pos x="653" y="350"/>
                </a:cxn>
                <a:cxn ang="0">
                  <a:pos x="598" y="299"/>
                </a:cxn>
              </a:cxnLst>
              <a:rect l="0" t="0" r="r" b="b"/>
              <a:pathLst>
                <a:path w="658" h="579">
                  <a:moveTo>
                    <a:pt x="598" y="299"/>
                  </a:moveTo>
                  <a:lnTo>
                    <a:pt x="588" y="257"/>
                  </a:lnTo>
                  <a:lnTo>
                    <a:pt x="574" y="201"/>
                  </a:lnTo>
                  <a:lnTo>
                    <a:pt x="560" y="178"/>
                  </a:lnTo>
                  <a:lnTo>
                    <a:pt x="551" y="117"/>
                  </a:lnTo>
                  <a:lnTo>
                    <a:pt x="486" y="5"/>
                  </a:lnTo>
                  <a:lnTo>
                    <a:pt x="486" y="5"/>
                  </a:lnTo>
                  <a:lnTo>
                    <a:pt x="486" y="5"/>
                  </a:lnTo>
                  <a:lnTo>
                    <a:pt x="486" y="10"/>
                  </a:lnTo>
                  <a:lnTo>
                    <a:pt x="448" y="0"/>
                  </a:lnTo>
                  <a:lnTo>
                    <a:pt x="434" y="14"/>
                  </a:lnTo>
                  <a:lnTo>
                    <a:pt x="434" y="14"/>
                  </a:lnTo>
                  <a:lnTo>
                    <a:pt x="434" y="33"/>
                  </a:lnTo>
                  <a:lnTo>
                    <a:pt x="430" y="47"/>
                  </a:lnTo>
                  <a:lnTo>
                    <a:pt x="425" y="52"/>
                  </a:lnTo>
                  <a:lnTo>
                    <a:pt x="416" y="52"/>
                  </a:lnTo>
                  <a:lnTo>
                    <a:pt x="402" y="47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74" y="38"/>
                  </a:lnTo>
                  <a:lnTo>
                    <a:pt x="360" y="38"/>
                  </a:lnTo>
                  <a:lnTo>
                    <a:pt x="346" y="38"/>
                  </a:lnTo>
                  <a:lnTo>
                    <a:pt x="336" y="42"/>
                  </a:lnTo>
                  <a:lnTo>
                    <a:pt x="327" y="52"/>
                  </a:lnTo>
                  <a:lnTo>
                    <a:pt x="327" y="56"/>
                  </a:lnTo>
                  <a:lnTo>
                    <a:pt x="327" y="56"/>
                  </a:lnTo>
                  <a:lnTo>
                    <a:pt x="332" y="94"/>
                  </a:lnTo>
                  <a:lnTo>
                    <a:pt x="332" y="112"/>
                  </a:lnTo>
                  <a:lnTo>
                    <a:pt x="322" y="126"/>
                  </a:lnTo>
                  <a:lnTo>
                    <a:pt x="313" y="131"/>
                  </a:lnTo>
                  <a:lnTo>
                    <a:pt x="299" y="131"/>
                  </a:lnTo>
                  <a:lnTo>
                    <a:pt x="285" y="126"/>
                  </a:lnTo>
                  <a:lnTo>
                    <a:pt x="276" y="122"/>
                  </a:lnTo>
                  <a:lnTo>
                    <a:pt x="243" y="122"/>
                  </a:lnTo>
                  <a:lnTo>
                    <a:pt x="243" y="122"/>
                  </a:lnTo>
                  <a:lnTo>
                    <a:pt x="229" y="164"/>
                  </a:lnTo>
                  <a:lnTo>
                    <a:pt x="215" y="187"/>
                  </a:lnTo>
                  <a:lnTo>
                    <a:pt x="201" y="206"/>
                  </a:lnTo>
                  <a:lnTo>
                    <a:pt x="192" y="215"/>
                  </a:lnTo>
                  <a:lnTo>
                    <a:pt x="182" y="220"/>
                  </a:lnTo>
                  <a:lnTo>
                    <a:pt x="173" y="220"/>
                  </a:lnTo>
                  <a:lnTo>
                    <a:pt x="168" y="215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84" y="224"/>
                  </a:lnTo>
                  <a:lnTo>
                    <a:pt x="70" y="229"/>
                  </a:lnTo>
                  <a:lnTo>
                    <a:pt x="56" y="229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6" y="243"/>
                  </a:lnTo>
                  <a:lnTo>
                    <a:pt x="61" y="280"/>
                  </a:lnTo>
                  <a:lnTo>
                    <a:pt x="61" y="308"/>
                  </a:lnTo>
                  <a:lnTo>
                    <a:pt x="61" y="336"/>
                  </a:lnTo>
                  <a:lnTo>
                    <a:pt x="52" y="369"/>
                  </a:lnTo>
                  <a:lnTo>
                    <a:pt x="38" y="401"/>
                  </a:lnTo>
                  <a:lnTo>
                    <a:pt x="14" y="467"/>
                  </a:lnTo>
                  <a:lnTo>
                    <a:pt x="14" y="467"/>
                  </a:lnTo>
                  <a:lnTo>
                    <a:pt x="14" y="481"/>
                  </a:lnTo>
                  <a:lnTo>
                    <a:pt x="10" y="490"/>
                  </a:lnTo>
                  <a:lnTo>
                    <a:pt x="5" y="504"/>
                  </a:lnTo>
                  <a:lnTo>
                    <a:pt x="5" y="504"/>
                  </a:lnTo>
                  <a:lnTo>
                    <a:pt x="0" y="513"/>
                  </a:lnTo>
                  <a:lnTo>
                    <a:pt x="0" y="527"/>
                  </a:lnTo>
                  <a:lnTo>
                    <a:pt x="5" y="541"/>
                  </a:lnTo>
                  <a:lnTo>
                    <a:pt x="14" y="555"/>
                  </a:lnTo>
                  <a:lnTo>
                    <a:pt x="38" y="569"/>
                  </a:lnTo>
                  <a:lnTo>
                    <a:pt x="70" y="579"/>
                  </a:lnTo>
                  <a:lnTo>
                    <a:pt x="122" y="579"/>
                  </a:lnTo>
                  <a:lnTo>
                    <a:pt x="243" y="555"/>
                  </a:lnTo>
                  <a:lnTo>
                    <a:pt x="299" y="541"/>
                  </a:lnTo>
                  <a:lnTo>
                    <a:pt x="299" y="541"/>
                  </a:lnTo>
                  <a:lnTo>
                    <a:pt x="374" y="495"/>
                  </a:lnTo>
                  <a:lnTo>
                    <a:pt x="434" y="457"/>
                  </a:lnTo>
                  <a:lnTo>
                    <a:pt x="462" y="434"/>
                  </a:lnTo>
                  <a:lnTo>
                    <a:pt x="481" y="415"/>
                  </a:lnTo>
                  <a:lnTo>
                    <a:pt x="481" y="415"/>
                  </a:lnTo>
                  <a:lnTo>
                    <a:pt x="490" y="415"/>
                  </a:lnTo>
                  <a:lnTo>
                    <a:pt x="514" y="406"/>
                  </a:lnTo>
                  <a:lnTo>
                    <a:pt x="546" y="406"/>
                  </a:lnTo>
                  <a:lnTo>
                    <a:pt x="565" y="411"/>
                  </a:lnTo>
                  <a:lnTo>
                    <a:pt x="584" y="415"/>
                  </a:lnTo>
                  <a:lnTo>
                    <a:pt x="639" y="443"/>
                  </a:lnTo>
                  <a:lnTo>
                    <a:pt x="639" y="443"/>
                  </a:lnTo>
                  <a:lnTo>
                    <a:pt x="649" y="429"/>
                  </a:lnTo>
                  <a:lnTo>
                    <a:pt x="653" y="415"/>
                  </a:lnTo>
                  <a:lnTo>
                    <a:pt x="658" y="397"/>
                  </a:lnTo>
                  <a:lnTo>
                    <a:pt x="658" y="373"/>
                  </a:lnTo>
                  <a:lnTo>
                    <a:pt x="653" y="350"/>
                  </a:lnTo>
                  <a:lnTo>
                    <a:pt x="630" y="327"/>
                  </a:lnTo>
                  <a:lnTo>
                    <a:pt x="598" y="299"/>
                  </a:lnTo>
                  <a:lnTo>
                    <a:pt x="598" y="299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1" name="Freeform 151"/>
            <p:cNvSpPr>
              <a:spLocks/>
            </p:cNvSpPr>
            <p:nvPr/>
          </p:nvSpPr>
          <p:spPr bwMode="auto">
            <a:xfrm>
              <a:off x="745" y="1167"/>
              <a:ext cx="1129" cy="1334"/>
            </a:xfrm>
            <a:custGeom>
              <a:avLst/>
              <a:gdLst/>
              <a:ahLst/>
              <a:cxnLst>
                <a:cxn ang="0">
                  <a:pos x="1073" y="247"/>
                </a:cxn>
                <a:cxn ang="0">
                  <a:pos x="1068" y="191"/>
                </a:cxn>
                <a:cxn ang="0">
                  <a:pos x="1091" y="116"/>
                </a:cxn>
                <a:cxn ang="0">
                  <a:pos x="1082" y="4"/>
                </a:cxn>
                <a:cxn ang="0">
                  <a:pos x="1054" y="0"/>
                </a:cxn>
                <a:cxn ang="0">
                  <a:pos x="1003" y="23"/>
                </a:cxn>
                <a:cxn ang="0">
                  <a:pos x="910" y="74"/>
                </a:cxn>
                <a:cxn ang="0">
                  <a:pos x="872" y="158"/>
                </a:cxn>
                <a:cxn ang="0">
                  <a:pos x="723" y="233"/>
                </a:cxn>
                <a:cxn ang="0">
                  <a:pos x="560" y="266"/>
                </a:cxn>
                <a:cxn ang="0">
                  <a:pos x="415" y="340"/>
                </a:cxn>
                <a:cxn ang="0">
                  <a:pos x="196" y="438"/>
                </a:cxn>
                <a:cxn ang="0">
                  <a:pos x="33" y="438"/>
                </a:cxn>
                <a:cxn ang="0">
                  <a:pos x="0" y="476"/>
                </a:cxn>
                <a:cxn ang="0">
                  <a:pos x="70" y="597"/>
                </a:cxn>
                <a:cxn ang="0">
                  <a:pos x="98" y="634"/>
                </a:cxn>
                <a:cxn ang="0">
                  <a:pos x="65" y="676"/>
                </a:cxn>
                <a:cxn ang="0">
                  <a:pos x="65" y="732"/>
                </a:cxn>
                <a:cxn ang="0">
                  <a:pos x="149" y="769"/>
                </a:cxn>
                <a:cxn ang="0">
                  <a:pos x="191" y="802"/>
                </a:cxn>
                <a:cxn ang="0">
                  <a:pos x="154" y="853"/>
                </a:cxn>
                <a:cxn ang="0">
                  <a:pos x="191" y="914"/>
                </a:cxn>
                <a:cxn ang="0">
                  <a:pos x="210" y="975"/>
                </a:cxn>
                <a:cxn ang="0">
                  <a:pos x="182" y="1035"/>
                </a:cxn>
                <a:cxn ang="0">
                  <a:pos x="210" y="1073"/>
                </a:cxn>
                <a:cxn ang="0">
                  <a:pos x="271" y="1091"/>
                </a:cxn>
                <a:cxn ang="0">
                  <a:pos x="312" y="1157"/>
                </a:cxn>
                <a:cxn ang="0">
                  <a:pos x="359" y="1241"/>
                </a:cxn>
                <a:cxn ang="0">
                  <a:pos x="457" y="1292"/>
                </a:cxn>
                <a:cxn ang="0">
                  <a:pos x="490" y="1334"/>
                </a:cxn>
                <a:cxn ang="0">
                  <a:pos x="522" y="1301"/>
                </a:cxn>
                <a:cxn ang="0">
                  <a:pos x="532" y="1241"/>
                </a:cxn>
                <a:cxn ang="0">
                  <a:pos x="592" y="1147"/>
                </a:cxn>
                <a:cxn ang="0">
                  <a:pos x="555" y="1049"/>
                </a:cxn>
                <a:cxn ang="0">
                  <a:pos x="564" y="1026"/>
                </a:cxn>
                <a:cxn ang="0">
                  <a:pos x="653" y="1007"/>
                </a:cxn>
                <a:cxn ang="0">
                  <a:pos x="686" y="937"/>
                </a:cxn>
                <a:cxn ang="0">
                  <a:pos x="686" y="872"/>
                </a:cxn>
                <a:cxn ang="0">
                  <a:pos x="648" y="858"/>
                </a:cxn>
                <a:cxn ang="0">
                  <a:pos x="564" y="793"/>
                </a:cxn>
                <a:cxn ang="0">
                  <a:pos x="550" y="704"/>
                </a:cxn>
                <a:cxn ang="0">
                  <a:pos x="527" y="653"/>
                </a:cxn>
                <a:cxn ang="0">
                  <a:pos x="574" y="574"/>
                </a:cxn>
                <a:cxn ang="0">
                  <a:pos x="723" y="532"/>
                </a:cxn>
                <a:cxn ang="0">
                  <a:pos x="770" y="490"/>
                </a:cxn>
                <a:cxn ang="0">
                  <a:pos x="826" y="476"/>
                </a:cxn>
                <a:cxn ang="0">
                  <a:pos x="905" y="485"/>
                </a:cxn>
                <a:cxn ang="0">
                  <a:pos x="914" y="457"/>
                </a:cxn>
                <a:cxn ang="0">
                  <a:pos x="970" y="452"/>
                </a:cxn>
                <a:cxn ang="0">
                  <a:pos x="998" y="406"/>
                </a:cxn>
                <a:cxn ang="0">
                  <a:pos x="1059" y="434"/>
                </a:cxn>
                <a:cxn ang="0">
                  <a:pos x="1115" y="415"/>
                </a:cxn>
                <a:cxn ang="0">
                  <a:pos x="1129" y="354"/>
                </a:cxn>
                <a:cxn ang="0">
                  <a:pos x="1119" y="284"/>
                </a:cxn>
              </a:cxnLst>
              <a:rect l="0" t="0" r="r" b="b"/>
              <a:pathLst>
                <a:path w="1129" h="1334">
                  <a:moveTo>
                    <a:pt x="1110" y="270"/>
                  </a:moveTo>
                  <a:lnTo>
                    <a:pt x="1110" y="270"/>
                  </a:lnTo>
                  <a:lnTo>
                    <a:pt x="1087" y="261"/>
                  </a:lnTo>
                  <a:lnTo>
                    <a:pt x="1073" y="247"/>
                  </a:lnTo>
                  <a:lnTo>
                    <a:pt x="1068" y="233"/>
                  </a:lnTo>
                  <a:lnTo>
                    <a:pt x="1063" y="219"/>
                  </a:lnTo>
                  <a:lnTo>
                    <a:pt x="1063" y="200"/>
                  </a:lnTo>
                  <a:lnTo>
                    <a:pt x="1068" y="191"/>
                  </a:lnTo>
                  <a:lnTo>
                    <a:pt x="1068" y="191"/>
                  </a:lnTo>
                  <a:lnTo>
                    <a:pt x="1087" y="154"/>
                  </a:lnTo>
                  <a:lnTo>
                    <a:pt x="1091" y="130"/>
                  </a:lnTo>
                  <a:lnTo>
                    <a:pt x="1091" y="116"/>
                  </a:lnTo>
                  <a:lnTo>
                    <a:pt x="1091" y="112"/>
                  </a:lnTo>
                  <a:lnTo>
                    <a:pt x="1087" y="4"/>
                  </a:lnTo>
                  <a:lnTo>
                    <a:pt x="1087" y="4"/>
                  </a:lnTo>
                  <a:lnTo>
                    <a:pt x="1082" y="4"/>
                  </a:lnTo>
                  <a:lnTo>
                    <a:pt x="1082" y="4"/>
                  </a:lnTo>
                  <a:lnTo>
                    <a:pt x="1082" y="4"/>
                  </a:lnTo>
                  <a:lnTo>
                    <a:pt x="1082" y="4"/>
                  </a:lnTo>
                  <a:lnTo>
                    <a:pt x="1054" y="0"/>
                  </a:lnTo>
                  <a:lnTo>
                    <a:pt x="1031" y="0"/>
                  </a:lnTo>
                  <a:lnTo>
                    <a:pt x="1017" y="4"/>
                  </a:lnTo>
                  <a:lnTo>
                    <a:pt x="1017" y="4"/>
                  </a:lnTo>
                  <a:lnTo>
                    <a:pt x="1003" y="23"/>
                  </a:lnTo>
                  <a:lnTo>
                    <a:pt x="984" y="37"/>
                  </a:lnTo>
                  <a:lnTo>
                    <a:pt x="947" y="60"/>
                  </a:lnTo>
                  <a:lnTo>
                    <a:pt x="919" y="70"/>
                  </a:lnTo>
                  <a:lnTo>
                    <a:pt x="910" y="74"/>
                  </a:lnTo>
                  <a:lnTo>
                    <a:pt x="910" y="112"/>
                  </a:lnTo>
                  <a:lnTo>
                    <a:pt x="910" y="112"/>
                  </a:lnTo>
                  <a:lnTo>
                    <a:pt x="891" y="135"/>
                  </a:lnTo>
                  <a:lnTo>
                    <a:pt x="872" y="158"/>
                  </a:lnTo>
                  <a:lnTo>
                    <a:pt x="849" y="177"/>
                  </a:lnTo>
                  <a:lnTo>
                    <a:pt x="826" y="191"/>
                  </a:lnTo>
                  <a:lnTo>
                    <a:pt x="774" y="214"/>
                  </a:lnTo>
                  <a:lnTo>
                    <a:pt x="723" y="233"/>
                  </a:lnTo>
                  <a:lnTo>
                    <a:pt x="672" y="242"/>
                  </a:lnTo>
                  <a:lnTo>
                    <a:pt x="634" y="247"/>
                  </a:lnTo>
                  <a:lnTo>
                    <a:pt x="592" y="247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32" y="289"/>
                  </a:lnTo>
                  <a:lnTo>
                    <a:pt x="494" y="308"/>
                  </a:lnTo>
                  <a:lnTo>
                    <a:pt x="415" y="340"/>
                  </a:lnTo>
                  <a:lnTo>
                    <a:pt x="340" y="364"/>
                  </a:lnTo>
                  <a:lnTo>
                    <a:pt x="308" y="373"/>
                  </a:lnTo>
                  <a:lnTo>
                    <a:pt x="219" y="434"/>
                  </a:lnTo>
                  <a:lnTo>
                    <a:pt x="196" y="438"/>
                  </a:lnTo>
                  <a:lnTo>
                    <a:pt x="98" y="438"/>
                  </a:lnTo>
                  <a:lnTo>
                    <a:pt x="98" y="438"/>
                  </a:lnTo>
                  <a:lnTo>
                    <a:pt x="56" y="438"/>
                  </a:lnTo>
                  <a:lnTo>
                    <a:pt x="33" y="438"/>
                  </a:lnTo>
                  <a:lnTo>
                    <a:pt x="14" y="448"/>
                  </a:lnTo>
                  <a:lnTo>
                    <a:pt x="5" y="457"/>
                  </a:lnTo>
                  <a:lnTo>
                    <a:pt x="0" y="466"/>
                  </a:lnTo>
                  <a:lnTo>
                    <a:pt x="0" y="476"/>
                  </a:lnTo>
                  <a:lnTo>
                    <a:pt x="5" y="485"/>
                  </a:lnTo>
                  <a:lnTo>
                    <a:pt x="14" y="555"/>
                  </a:lnTo>
                  <a:lnTo>
                    <a:pt x="70" y="597"/>
                  </a:lnTo>
                  <a:lnTo>
                    <a:pt x="70" y="597"/>
                  </a:lnTo>
                  <a:lnTo>
                    <a:pt x="84" y="606"/>
                  </a:lnTo>
                  <a:lnTo>
                    <a:pt x="93" y="611"/>
                  </a:lnTo>
                  <a:lnTo>
                    <a:pt x="93" y="625"/>
                  </a:lnTo>
                  <a:lnTo>
                    <a:pt x="98" y="634"/>
                  </a:lnTo>
                  <a:lnTo>
                    <a:pt x="93" y="657"/>
                  </a:lnTo>
                  <a:lnTo>
                    <a:pt x="89" y="667"/>
                  </a:lnTo>
                  <a:lnTo>
                    <a:pt x="89" y="667"/>
                  </a:lnTo>
                  <a:lnTo>
                    <a:pt x="65" y="676"/>
                  </a:lnTo>
                  <a:lnTo>
                    <a:pt x="51" y="685"/>
                  </a:lnTo>
                  <a:lnTo>
                    <a:pt x="47" y="699"/>
                  </a:lnTo>
                  <a:lnTo>
                    <a:pt x="51" y="713"/>
                  </a:lnTo>
                  <a:lnTo>
                    <a:pt x="65" y="732"/>
                  </a:lnTo>
                  <a:lnTo>
                    <a:pt x="84" y="746"/>
                  </a:lnTo>
                  <a:lnTo>
                    <a:pt x="112" y="760"/>
                  </a:lnTo>
                  <a:lnTo>
                    <a:pt x="149" y="769"/>
                  </a:lnTo>
                  <a:lnTo>
                    <a:pt x="149" y="769"/>
                  </a:lnTo>
                  <a:lnTo>
                    <a:pt x="177" y="783"/>
                  </a:lnTo>
                  <a:lnTo>
                    <a:pt x="187" y="788"/>
                  </a:lnTo>
                  <a:lnTo>
                    <a:pt x="191" y="793"/>
                  </a:lnTo>
                  <a:lnTo>
                    <a:pt x="191" y="802"/>
                  </a:lnTo>
                  <a:lnTo>
                    <a:pt x="191" y="811"/>
                  </a:lnTo>
                  <a:lnTo>
                    <a:pt x="182" y="825"/>
                  </a:lnTo>
                  <a:lnTo>
                    <a:pt x="168" y="839"/>
                  </a:lnTo>
                  <a:lnTo>
                    <a:pt x="154" y="853"/>
                  </a:lnTo>
                  <a:lnTo>
                    <a:pt x="140" y="863"/>
                  </a:lnTo>
                  <a:lnTo>
                    <a:pt x="182" y="909"/>
                  </a:lnTo>
                  <a:lnTo>
                    <a:pt x="182" y="909"/>
                  </a:lnTo>
                  <a:lnTo>
                    <a:pt x="191" y="914"/>
                  </a:lnTo>
                  <a:lnTo>
                    <a:pt x="205" y="933"/>
                  </a:lnTo>
                  <a:lnTo>
                    <a:pt x="210" y="942"/>
                  </a:lnTo>
                  <a:lnTo>
                    <a:pt x="215" y="956"/>
                  </a:lnTo>
                  <a:lnTo>
                    <a:pt x="210" y="975"/>
                  </a:lnTo>
                  <a:lnTo>
                    <a:pt x="196" y="998"/>
                  </a:lnTo>
                  <a:lnTo>
                    <a:pt x="196" y="998"/>
                  </a:lnTo>
                  <a:lnTo>
                    <a:pt x="187" y="1021"/>
                  </a:lnTo>
                  <a:lnTo>
                    <a:pt x="182" y="1035"/>
                  </a:lnTo>
                  <a:lnTo>
                    <a:pt x="182" y="1049"/>
                  </a:lnTo>
                  <a:lnTo>
                    <a:pt x="187" y="1059"/>
                  </a:lnTo>
                  <a:lnTo>
                    <a:pt x="201" y="1068"/>
                  </a:lnTo>
                  <a:lnTo>
                    <a:pt x="210" y="1073"/>
                  </a:lnTo>
                  <a:lnTo>
                    <a:pt x="210" y="1073"/>
                  </a:lnTo>
                  <a:lnTo>
                    <a:pt x="224" y="1073"/>
                  </a:lnTo>
                  <a:lnTo>
                    <a:pt x="252" y="1082"/>
                  </a:lnTo>
                  <a:lnTo>
                    <a:pt x="271" y="1091"/>
                  </a:lnTo>
                  <a:lnTo>
                    <a:pt x="289" y="1105"/>
                  </a:lnTo>
                  <a:lnTo>
                    <a:pt x="303" y="1129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22" y="1185"/>
                  </a:lnTo>
                  <a:lnTo>
                    <a:pt x="331" y="1208"/>
                  </a:lnTo>
                  <a:lnTo>
                    <a:pt x="345" y="1227"/>
                  </a:lnTo>
                  <a:lnTo>
                    <a:pt x="359" y="1241"/>
                  </a:lnTo>
                  <a:lnTo>
                    <a:pt x="382" y="1250"/>
                  </a:lnTo>
                  <a:lnTo>
                    <a:pt x="392" y="1255"/>
                  </a:lnTo>
                  <a:lnTo>
                    <a:pt x="457" y="1269"/>
                  </a:lnTo>
                  <a:lnTo>
                    <a:pt x="457" y="1292"/>
                  </a:lnTo>
                  <a:lnTo>
                    <a:pt x="457" y="1292"/>
                  </a:lnTo>
                  <a:lnTo>
                    <a:pt x="476" y="1315"/>
                  </a:lnTo>
                  <a:lnTo>
                    <a:pt x="490" y="1334"/>
                  </a:lnTo>
                  <a:lnTo>
                    <a:pt x="490" y="1334"/>
                  </a:lnTo>
                  <a:lnTo>
                    <a:pt x="490" y="1334"/>
                  </a:lnTo>
                  <a:lnTo>
                    <a:pt x="504" y="1329"/>
                  </a:lnTo>
                  <a:lnTo>
                    <a:pt x="518" y="1315"/>
                  </a:lnTo>
                  <a:lnTo>
                    <a:pt x="522" y="1301"/>
                  </a:lnTo>
                  <a:lnTo>
                    <a:pt x="527" y="1287"/>
                  </a:lnTo>
                  <a:lnTo>
                    <a:pt x="532" y="1255"/>
                  </a:lnTo>
                  <a:lnTo>
                    <a:pt x="532" y="1241"/>
                  </a:lnTo>
                  <a:lnTo>
                    <a:pt x="532" y="1241"/>
                  </a:lnTo>
                  <a:lnTo>
                    <a:pt x="541" y="1231"/>
                  </a:lnTo>
                  <a:lnTo>
                    <a:pt x="550" y="1222"/>
                  </a:lnTo>
                  <a:lnTo>
                    <a:pt x="574" y="1189"/>
                  </a:lnTo>
                  <a:lnTo>
                    <a:pt x="592" y="1147"/>
                  </a:lnTo>
                  <a:lnTo>
                    <a:pt x="592" y="1147"/>
                  </a:lnTo>
                  <a:lnTo>
                    <a:pt x="569" y="1105"/>
                  </a:lnTo>
                  <a:lnTo>
                    <a:pt x="560" y="1073"/>
                  </a:lnTo>
                  <a:lnTo>
                    <a:pt x="555" y="1049"/>
                  </a:lnTo>
                  <a:lnTo>
                    <a:pt x="555" y="1040"/>
                  </a:lnTo>
                  <a:lnTo>
                    <a:pt x="555" y="1031"/>
                  </a:lnTo>
                  <a:lnTo>
                    <a:pt x="560" y="1026"/>
                  </a:lnTo>
                  <a:lnTo>
                    <a:pt x="564" y="1026"/>
                  </a:lnTo>
                  <a:lnTo>
                    <a:pt x="564" y="1026"/>
                  </a:lnTo>
                  <a:lnTo>
                    <a:pt x="616" y="1021"/>
                  </a:lnTo>
                  <a:lnTo>
                    <a:pt x="644" y="1012"/>
                  </a:lnTo>
                  <a:lnTo>
                    <a:pt x="653" y="1007"/>
                  </a:lnTo>
                  <a:lnTo>
                    <a:pt x="653" y="1003"/>
                  </a:lnTo>
                  <a:lnTo>
                    <a:pt x="653" y="1003"/>
                  </a:lnTo>
                  <a:lnTo>
                    <a:pt x="662" y="984"/>
                  </a:lnTo>
                  <a:lnTo>
                    <a:pt x="686" y="937"/>
                  </a:lnTo>
                  <a:lnTo>
                    <a:pt x="690" y="914"/>
                  </a:lnTo>
                  <a:lnTo>
                    <a:pt x="695" y="891"/>
                  </a:lnTo>
                  <a:lnTo>
                    <a:pt x="690" y="881"/>
                  </a:lnTo>
                  <a:lnTo>
                    <a:pt x="686" y="872"/>
                  </a:lnTo>
                  <a:lnTo>
                    <a:pt x="681" y="867"/>
                  </a:lnTo>
                  <a:lnTo>
                    <a:pt x="672" y="863"/>
                  </a:lnTo>
                  <a:lnTo>
                    <a:pt x="672" y="863"/>
                  </a:lnTo>
                  <a:lnTo>
                    <a:pt x="648" y="858"/>
                  </a:lnTo>
                  <a:lnTo>
                    <a:pt x="630" y="853"/>
                  </a:lnTo>
                  <a:lnTo>
                    <a:pt x="597" y="835"/>
                  </a:lnTo>
                  <a:lnTo>
                    <a:pt x="574" y="811"/>
                  </a:lnTo>
                  <a:lnTo>
                    <a:pt x="564" y="793"/>
                  </a:lnTo>
                  <a:lnTo>
                    <a:pt x="564" y="793"/>
                  </a:lnTo>
                  <a:lnTo>
                    <a:pt x="564" y="746"/>
                  </a:lnTo>
                  <a:lnTo>
                    <a:pt x="555" y="718"/>
                  </a:lnTo>
                  <a:lnTo>
                    <a:pt x="550" y="704"/>
                  </a:lnTo>
                  <a:lnTo>
                    <a:pt x="536" y="690"/>
                  </a:lnTo>
                  <a:lnTo>
                    <a:pt x="536" y="690"/>
                  </a:lnTo>
                  <a:lnTo>
                    <a:pt x="527" y="671"/>
                  </a:lnTo>
                  <a:lnTo>
                    <a:pt x="527" y="653"/>
                  </a:lnTo>
                  <a:lnTo>
                    <a:pt x="532" y="630"/>
                  </a:lnTo>
                  <a:lnTo>
                    <a:pt x="541" y="611"/>
                  </a:lnTo>
                  <a:lnTo>
                    <a:pt x="555" y="592"/>
                  </a:lnTo>
                  <a:lnTo>
                    <a:pt x="574" y="574"/>
                  </a:lnTo>
                  <a:lnTo>
                    <a:pt x="597" y="560"/>
                  </a:lnTo>
                  <a:lnTo>
                    <a:pt x="620" y="555"/>
                  </a:lnTo>
                  <a:lnTo>
                    <a:pt x="620" y="555"/>
                  </a:lnTo>
                  <a:lnTo>
                    <a:pt x="723" y="532"/>
                  </a:lnTo>
                  <a:lnTo>
                    <a:pt x="723" y="532"/>
                  </a:lnTo>
                  <a:lnTo>
                    <a:pt x="737" y="513"/>
                  </a:lnTo>
                  <a:lnTo>
                    <a:pt x="751" y="499"/>
                  </a:lnTo>
                  <a:lnTo>
                    <a:pt x="770" y="490"/>
                  </a:lnTo>
                  <a:lnTo>
                    <a:pt x="788" y="485"/>
                  </a:lnTo>
                  <a:lnTo>
                    <a:pt x="816" y="476"/>
                  </a:lnTo>
                  <a:lnTo>
                    <a:pt x="826" y="476"/>
                  </a:lnTo>
                  <a:lnTo>
                    <a:pt x="826" y="476"/>
                  </a:lnTo>
                  <a:lnTo>
                    <a:pt x="849" y="480"/>
                  </a:lnTo>
                  <a:lnTo>
                    <a:pt x="872" y="485"/>
                  </a:lnTo>
                  <a:lnTo>
                    <a:pt x="905" y="485"/>
                  </a:lnTo>
                  <a:lnTo>
                    <a:pt x="905" y="485"/>
                  </a:lnTo>
                  <a:lnTo>
                    <a:pt x="900" y="471"/>
                  </a:lnTo>
                  <a:lnTo>
                    <a:pt x="900" y="462"/>
                  </a:lnTo>
                  <a:lnTo>
                    <a:pt x="905" y="457"/>
                  </a:lnTo>
                  <a:lnTo>
                    <a:pt x="914" y="457"/>
                  </a:lnTo>
                  <a:lnTo>
                    <a:pt x="914" y="457"/>
                  </a:lnTo>
                  <a:lnTo>
                    <a:pt x="951" y="452"/>
                  </a:lnTo>
                  <a:lnTo>
                    <a:pt x="970" y="452"/>
                  </a:lnTo>
                  <a:lnTo>
                    <a:pt x="970" y="452"/>
                  </a:lnTo>
                  <a:lnTo>
                    <a:pt x="975" y="429"/>
                  </a:lnTo>
                  <a:lnTo>
                    <a:pt x="979" y="415"/>
                  </a:lnTo>
                  <a:lnTo>
                    <a:pt x="989" y="406"/>
                  </a:lnTo>
                  <a:lnTo>
                    <a:pt x="998" y="406"/>
                  </a:lnTo>
                  <a:lnTo>
                    <a:pt x="1017" y="406"/>
                  </a:lnTo>
                  <a:lnTo>
                    <a:pt x="1026" y="410"/>
                  </a:lnTo>
                  <a:lnTo>
                    <a:pt x="1026" y="410"/>
                  </a:lnTo>
                  <a:lnTo>
                    <a:pt x="1059" y="434"/>
                  </a:lnTo>
                  <a:lnTo>
                    <a:pt x="1082" y="438"/>
                  </a:lnTo>
                  <a:lnTo>
                    <a:pt x="1101" y="438"/>
                  </a:lnTo>
                  <a:lnTo>
                    <a:pt x="1110" y="429"/>
                  </a:lnTo>
                  <a:lnTo>
                    <a:pt x="1115" y="415"/>
                  </a:lnTo>
                  <a:lnTo>
                    <a:pt x="1119" y="406"/>
                  </a:lnTo>
                  <a:lnTo>
                    <a:pt x="1119" y="392"/>
                  </a:lnTo>
                  <a:lnTo>
                    <a:pt x="1119" y="392"/>
                  </a:lnTo>
                  <a:lnTo>
                    <a:pt x="1129" y="354"/>
                  </a:lnTo>
                  <a:lnTo>
                    <a:pt x="1129" y="326"/>
                  </a:lnTo>
                  <a:lnTo>
                    <a:pt x="1129" y="308"/>
                  </a:lnTo>
                  <a:lnTo>
                    <a:pt x="1124" y="294"/>
                  </a:lnTo>
                  <a:lnTo>
                    <a:pt x="1119" y="284"/>
                  </a:lnTo>
                  <a:lnTo>
                    <a:pt x="1115" y="275"/>
                  </a:lnTo>
                  <a:lnTo>
                    <a:pt x="1110" y="270"/>
                  </a:lnTo>
                  <a:lnTo>
                    <a:pt x="1110" y="27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2" name="Freeform 152"/>
            <p:cNvSpPr>
              <a:spLocks/>
            </p:cNvSpPr>
            <p:nvPr/>
          </p:nvSpPr>
          <p:spPr bwMode="auto">
            <a:xfrm>
              <a:off x="2018" y="2352"/>
              <a:ext cx="1124" cy="1068"/>
            </a:xfrm>
            <a:custGeom>
              <a:avLst/>
              <a:gdLst/>
              <a:ahLst/>
              <a:cxnLst>
                <a:cxn ang="0">
                  <a:pos x="1096" y="1044"/>
                </a:cxn>
                <a:cxn ang="0">
                  <a:pos x="1110" y="1002"/>
                </a:cxn>
                <a:cxn ang="0">
                  <a:pos x="1124" y="928"/>
                </a:cxn>
                <a:cxn ang="0">
                  <a:pos x="1120" y="904"/>
                </a:cxn>
                <a:cxn ang="0">
                  <a:pos x="1082" y="867"/>
                </a:cxn>
                <a:cxn ang="0">
                  <a:pos x="1031" y="844"/>
                </a:cxn>
                <a:cxn ang="0">
                  <a:pos x="998" y="844"/>
                </a:cxn>
                <a:cxn ang="0">
                  <a:pos x="984" y="863"/>
                </a:cxn>
                <a:cxn ang="0">
                  <a:pos x="970" y="951"/>
                </a:cxn>
                <a:cxn ang="0">
                  <a:pos x="924" y="956"/>
                </a:cxn>
                <a:cxn ang="0">
                  <a:pos x="877" y="937"/>
                </a:cxn>
                <a:cxn ang="0">
                  <a:pos x="835" y="928"/>
                </a:cxn>
                <a:cxn ang="0">
                  <a:pos x="789" y="937"/>
                </a:cxn>
                <a:cxn ang="0">
                  <a:pos x="765" y="946"/>
                </a:cxn>
                <a:cxn ang="0">
                  <a:pos x="728" y="937"/>
                </a:cxn>
                <a:cxn ang="0">
                  <a:pos x="705" y="914"/>
                </a:cxn>
                <a:cxn ang="0">
                  <a:pos x="700" y="877"/>
                </a:cxn>
                <a:cxn ang="0">
                  <a:pos x="700" y="807"/>
                </a:cxn>
                <a:cxn ang="0">
                  <a:pos x="691" y="797"/>
                </a:cxn>
                <a:cxn ang="0">
                  <a:pos x="686" y="732"/>
                </a:cxn>
                <a:cxn ang="0">
                  <a:pos x="672" y="676"/>
                </a:cxn>
                <a:cxn ang="0">
                  <a:pos x="639" y="620"/>
                </a:cxn>
                <a:cxn ang="0">
                  <a:pos x="644" y="606"/>
                </a:cxn>
                <a:cxn ang="0">
                  <a:pos x="658" y="564"/>
                </a:cxn>
                <a:cxn ang="0">
                  <a:pos x="695" y="531"/>
                </a:cxn>
                <a:cxn ang="0">
                  <a:pos x="751" y="522"/>
                </a:cxn>
                <a:cxn ang="0">
                  <a:pos x="770" y="527"/>
                </a:cxn>
                <a:cxn ang="0">
                  <a:pos x="803" y="531"/>
                </a:cxn>
                <a:cxn ang="0">
                  <a:pos x="835" y="517"/>
                </a:cxn>
                <a:cxn ang="0">
                  <a:pos x="840" y="471"/>
                </a:cxn>
                <a:cxn ang="0">
                  <a:pos x="835" y="349"/>
                </a:cxn>
                <a:cxn ang="0">
                  <a:pos x="835" y="326"/>
                </a:cxn>
                <a:cxn ang="0">
                  <a:pos x="826" y="307"/>
                </a:cxn>
                <a:cxn ang="0">
                  <a:pos x="803" y="298"/>
                </a:cxn>
                <a:cxn ang="0">
                  <a:pos x="756" y="303"/>
                </a:cxn>
                <a:cxn ang="0">
                  <a:pos x="695" y="251"/>
                </a:cxn>
                <a:cxn ang="0">
                  <a:pos x="635" y="181"/>
                </a:cxn>
                <a:cxn ang="0">
                  <a:pos x="495" y="88"/>
                </a:cxn>
                <a:cxn ang="0">
                  <a:pos x="485" y="88"/>
                </a:cxn>
                <a:cxn ang="0">
                  <a:pos x="443" y="93"/>
                </a:cxn>
                <a:cxn ang="0">
                  <a:pos x="425" y="107"/>
                </a:cxn>
                <a:cxn ang="0">
                  <a:pos x="415" y="116"/>
                </a:cxn>
                <a:cxn ang="0">
                  <a:pos x="383" y="116"/>
                </a:cxn>
                <a:cxn ang="0">
                  <a:pos x="331" y="98"/>
                </a:cxn>
                <a:cxn ang="0">
                  <a:pos x="317" y="88"/>
                </a:cxn>
                <a:cxn ang="0">
                  <a:pos x="215" y="93"/>
                </a:cxn>
                <a:cxn ang="0">
                  <a:pos x="178" y="70"/>
                </a:cxn>
                <a:cxn ang="0">
                  <a:pos x="0" y="0"/>
                </a:cxn>
              </a:cxnLst>
              <a:rect l="0" t="0" r="r" b="b"/>
              <a:pathLst>
                <a:path w="1124" h="1068">
                  <a:moveTo>
                    <a:pt x="1096" y="1068"/>
                  </a:moveTo>
                  <a:lnTo>
                    <a:pt x="1096" y="1044"/>
                  </a:lnTo>
                  <a:lnTo>
                    <a:pt x="1096" y="1044"/>
                  </a:lnTo>
                  <a:lnTo>
                    <a:pt x="1110" y="1002"/>
                  </a:lnTo>
                  <a:lnTo>
                    <a:pt x="1120" y="965"/>
                  </a:lnTo>
                  <a:lnTo>
                    <a:pt x="1124" y="928"/>
                  </a:lnTo>
                  <a:lnTo>
                    <a:pt x="1124" y="928"/>
                  </a:lnTo>
                  <a:lnTo>
                    <a:pt x="1120" y="904"/>
                  </a:lnTo>
                  <a:lnTo>
                    <a:pt x="1106" y="886"/>
                  </a:lnTo>
                  <a:lnTo>
                    <a:pt x="1082" y="867"/>
                  </a:lnTo>
                  <a:lnTo>
                    <a:pt x="1059" y="853"/>
                  </a:lnTo>
                  <a:lnTo>
                    <a:pt x="1031" y="844"/>
                  </a:lnTo>
                  <a:lnTo>
                    <a:pt x="1008" y="844"/>
                  </a:lnTo>
                  <a:lnTo>
                    <a:pt x="998" y="844"/>
                  </a:lnTo>
                  <a:lnTo>
                    <a:pt x="989" y="853"/>
                  </a:lnTo>
                  <a:lnTo>
                    <a:pt x="984" y="863"/>
                  </a:lnTo>
                  <a:lnTo>
                    <a:pt x="980" y="872"/>
                  </a:lnTo>
                  <a:lnTo>
                    <a:pt x="970" y="951"/>
                  </a:lnTo>
                  <a:lnTo>
                    <a:pt x="924" y="956"/>
                  </a:lnTo>
                  <a:lnTo>
                    <a:pt x="924" y="956"/>
                  </a:lnTo>
                  <a:lnTo>
                    <a:pt x="910" y="951"/>
                  </a:lnTo>
                  <a:lnTo>
                    <a:pt x="877" y="937"/>
                  </a:lnTo>
                  <a:lnTo>
                    <a:pt x="859" y="932"/>
                  </a:lnTo>
                  <a:lnTo>
                    <a:pt x="835" y="928"/>
                  </a:lnTo>
                  <a:lnTo>
                    <a:pt x="812" y="932"/>
                  </a:lnTo>
                  <a:lnTo>
                    <a:pt x="789" y="937"/>
                  </a:lnTo>
                  <a:lnTo>
                    <a:pt x="789" y="937"/>
                  </a:lnTo>
                  <a:lnTo>
                    <a:pt x="765" y="946"/>
                  </a:lnTo>
                  <a:lnTo>
                    <a:pt x="747" y="946"/>
                  </a:lnTo>
                  <a:lnTo>
                    <a:pt x="728" y="937"/>
                  </a:lnTo>
                  <a:lnTo>
                    <a:pt x="714" y="928"/>
                  </a:lnTo>
                  <a:lnTo>
                    <a:pt x="705" y="914"/>
                  </a:lnTo>
                  <a:lnTo>
                    <a:pt x="700" y="895"/>
                  </a:lnTo>
                  <a:lnTo>
                    <a:pt x="700" y="877"/>
                  </a:lnTo>
                  <a:lnTo>
                    <a:pt x="705" y="858"/>
                  </a:lnTo>
                  <a:lnTo>
                    <a:pt x="700" y="807"/>
                  </a:lnTo>
                  <a:lnTo>
                    <a:pt x="691" y="797"/>
                  </a:lnTo>
                  <a:lnTo>
                    <a:pt x="691" y="797"/>
                  </a:lnTo>
                  <a:lnTo>
                    <a:pt x="691" y="779"/>
                  </a:lnTo>
                  <a:lnTo>
                    <a:pt x="686" y="732"/>
                  </a:lnTo>
                  <a:lnTo>
                    <a:pt x="681" y="709"/>
                  </a:lnTo>
                  <a:lnTo>
                    <a:pt x="672" y="676"/>
                  </a:lnTo>
                  <a:lnTo>
                    <a:pt x="658" y="648"/>
                  </a:lnTo>
                  <a:lnTo>
                    <a:pt x="639" y="620"/>
                  </a:lnTo>
                  <a:lnTo>
                    <a:pt x="639" y="620"/>
                  </a:lnTo>
                  <a:lnTo>
                    <a:pt x="644" y="606"/>
                  </a:lnTo>
                  <a:lnTo>
                    <a:pt x="649" y="587"/>
                  </a:lnTo>
                  <a:lnTo>
                    <a:pt x="658" y="564"/>
                  </a:lnTo>
                  <a:lnTo>
                    <a:pt x="672" y="545"/>
                  </a:lnTo>
                  <a:lnTo>
                    <a:pt x="695" y="531"/>
                  </a:lnTo>
                  <a:lnTo>
                    <a:pt x="719" y="522"/>
                  </a:lnTo>
                  <a:lnTo>
                    <a:pt x="751" y="522"/>
                  </a:lnTo>
                  <a:lnTo>
                    <a:pt x="751" y="522"/>
                  </a:lnTo>
                  <a:lnTo>
                    <a:pt x="770" y="527"/>
                  </a:lnTo>
                  <a:lnTo>
                    <a:pt x="784" y="531"/>
                  </a:lnTo>
                  <a:lnTo>
                    <a:pt x="803" y="531"/>
                  </a:lnTo>
                  <a:lnTo>
                    <a:pt x="821" y="527"/>
                  </a:lnTo>
                  <a:lnTo>
                    <a:pt x="835" y="517"/>
                  </a:lnTo>
                  <a:lnTo>
                    <a:pt x="840" y="499"/>
                  </a:lnTo>
                  <a:lnTo>
                    <a:pt x="840" y="471"/>
                  </a:lnTo>
                  <a:lnTo>
                    <a:pt x="835" y="349"/>
                  </a:lnTo>
                  <a:lnTo>
                    <a:pt x="835" y="349"/>
                  </a:lnTo>
                  <a:lnTo>
                    <a:pt x="835" y="340"/>
                  </a:lnTo>
                  <a:lnTo>
                    <a:pt x="835" y="326"/>
                  </a:lnTo>
                  <a:lnTo>
                    <a:pt x="831" y="317"/>
                  </a:lnTo>
                  <a:lnTo>
                    <a:pt x="826" y="307"/>
                  </a:lnTo>
                  <a:lnTo>
                    <a:pt x="817" y="303"/>
                  </a:lnTo>
                  <a:lnTo>
                    <a:pt x="803" y="298"/>
                  </a:lnTo>
                  <a:lnTo>
                    <a:pt x="803" y="298"/>
                  </a:lnTo>
                  <a:lnTo>
                    <a:pt x="756" y="303"/>
                  </a:lnTo>
                  <a:lnTo>
                    <a:pt x="742" y="303"/>
                  </a:lnTo>
                  <a:lnTo>
                    <a:pt x="695" y="251"/>
                  </a:lnTo>
                  <a:lnTo>
                    <a:pt x="658" y="237"/>
                  </a:lnTo>
                  <a:lnTo>
                    <a:pt x="635" y="181"/>
                  </a:lnTo>
                  <a:lnTo>
                    <a:pt x="546" y="121"/>
                  </a:lnTo>
                  <a:lnTo>
                    <a:pt x="495" y="88"/>
                  </a:lnTo>
                  <a:lnTo>
                    <a:pt x="495" y="88"/>
                  </a:lnTo>
                  <a:lnTo>
                    <a:pt x="485" y="88"/>
                  </a:lnTo>
                  <a:lnTo>
                    <a:pt x="467" y="88"/>
                  </a:lnTo>
                  <a:lnTo>
                    <a:pt x="443" y="93"/>
                  </a:lnTo>
                  <a:lnTo>
                    <a:pt x="434" y="98"/>
                  </a:lnTo>
                  <a:lnTo>
                    <a:pt x="425" y="107"/>
                  </a:lnTo>
                  <a:lnTo>
                    <a:pt x="425" y="107"/>
                  </a:lnTo>
                  <a:lnTo>
                    <a:pt x="415" y="116"/>
                  </a:lnTo>
                  <a:lnTo>
                    <a:pt x="397" y="121"/>
                  </a:lnTo>
                  <a:lnTo>
                    <a:pt x="383" y="116"/>
                  </a:lnTo>
                  <a:lnTo>
                    <a:pt x="364" y="112"/>
                  </a:lnTo>
                  <a:lnTo>
                    <a:pt x="331" y="98"/>
                  </a:lnTo>
                  <a:lnTo>
                    <a:pt x="317" y="88"/>
                  </a:lnTo>
                  <a:lnTo>
                    <a:pt x="317" y="88"/>
                  </a:lnTo>
                  <a:lnTo>
                    <a:pt x="215" y="93"/>
                  </a:lnTo>
                  <a:lnTo>
                    <a:pt x="215" y="93"/>
                  </a:lnTo>
                  <a:lnTo>
                    <a:pt x="196" y="84"/>
                  </a:lnTo>
                  <a:lnTo>
                    <a:pt x="178" y="70"/>
                  </a:lnTo>
                  <a:lnTo>
                    <a:pt x="154" y="51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3" name="Freeform 153" descr="绿色大理石"/>
            <p:cNvSpPr>
              <a:spLocks/>
            </p:cNvSpPr>
            <p:nvPr/>
          </p:nvSpPr>
          <p:spPr bwMode="auto">
            <a:xfrm>
              <a:off x="1272" y="1171"/>
              <a:ext cx="1236" cy="1325"/>
            </a:xfrm>
            <a:custGeom>
              <a:avLst/>
              <a:gdLst/>
              <a:ahLst/>
              <a:cxnLst>
                <a:cxn ang="0">
                  <a:pos x="569" y="112"/>
                </a:cxn>
                <a:cxn ang="0">
                  <a:pos x="541" y="187"/>
                </a:cxn>
                <a:cxn ang="0">
                  <a:pos x="550" y="243"/>
                </a:cxn>
                <a:cxn ang="0">
                  <a:pos x="592" y="271"/>
                </a:cxn>
                <a:cxn ang="0">
                  <a:pos x="606" y="327"/>
                </a:cxn>
                <a:cxn ang="0">
                  <a:pos x="592" y="402"/>
                </a:cxn>
                <a:cxn ang="0">
                  <a:pos x="560" y="439"/>
                </a:cxn>
                <a:cxn ang="0">
                  <a:pos x="494" y="402"/>
                </a:cxn>
                <a:cxn ang="0">
                  <a:pos x="448" y="425"/>
                </a:cxn>
                <a:cxn ang="0">
                  <a:pos x="387" y="453"/>
                </a:cxn>
                <a:cxn ang="0">
                  <a:pos x="373" y="467"/>
                </a:cxn>
                <a:cxn ang="0">
                  <a:pos x="322" y="476"/>
                </a:cxn>
                <a:cxn ang="0">
                  <a:pos x="261" y="481"/>
                </a:cxn>
                <a:cxn ang="0">
                  <a:pos x="196" y="528"/>
                </a:cxn>
                <a:cxn ang="0">
                  <a:pos x="70" y="560"/>
                </a:cxn>
                <a:cxn ang="0">
                  <a:pos x="5" y="630"/>
                </a:cxn>
                <a:cxn ang="0">
                  <a:pos x="14" y="686"/>
                </a:cxn>
                <a:cxn ang="0">
                  <a:pos x="42" y="789"/>
                </a:cxn>
                <a:cxn ang="0">
                  <a:pos x="103" y="849"/>
                </a:cxn>
                <a:cxn ang="0">
                  <a:pos x="154" y="863"/>
                </a:cxn>
                <a:cxn ang="0">
                  <a:pos x="168" y="910"/>
                </a:cxn>
                <a:cxn ang="0">
                  <a:pos x="126" y="999"/>
                </a:cxn>
                <a:cxn ang="0">
                  <a:pos x="42" y="1027"/>
                </a:cxn>
                <a:cxn ang="0">
                  <a:pos x="28" y="1036"/>
                </a:cxn>
                <a:cxn ang="0">
                  <a:pos x="65" y="1143"/>
                </a:cxn>
                <a:cxn ang="0">
                  <a:pos x="140" y="1143"/>
                </a:cxn>
                <a:cxn ang="0">
                  <a:pos x="233" y="1181"/>
                </a:cxn>
                <a:cxn ang="0">
                  <a:pos x="327" y="1209"/>
                </a:cxn>
                <a:cxn ang="0">
                  <a:pos x="448" y="1241"/>
                </a:cxn>
                <a:cxn ang="0">
                  <a:pos x="522" y="1316"/>
                </a:cxn>
                <a:cxn ang="0">
                  <a:pos x="583" y="1316"/>
                </a:cxn>
                <a:cxn ang="0">
                  <a:pos x="672" y="1279"/>
                </a:cxn>
                <a:cxn ang="0">
                  <a:pos x="672" y="1227"/>
                </a:cxn>
                <a:cxn ang="0">
                  <a:pos x="700" y="1190"/>
                </a:cxn>
                <a:cxn ang="0">
                  <a:pos x="779" y="1157"/>
                </a:cxn>
                <a:cxn ang="0">
                  <a:pos x="830" y="1106"/>
                </a:cxn>
                <a:cxn ang="0">
                  <a:pos x="910" y="1078"/>
                </a:cxn>
                <a:cxn ang="0">
                  <a:pos x="961" y="1008"/>
                </a:cxn>
                <a:cxn ang="0">
                  <a:pos x="980" y="905"/>
                </a:cxn>
                <a:cxn ang="0">
                  <a:pos x="1031" y="817"/>
                </a:cxn>
                <a:cxn ang="0">
                  <a:pos x="1003" y="751"/>
                </a:cxn>
                <a:cxn ang="0">
                  <a:pos x="980" y="705"/>
                </a:cxn>
                <a:cxn ang="0">
                  <a:pos x="1003" y="653"/>
                </a:cxn>
                <a:cxn ang="0">
                  <a:pos x="1110" y="537"/>
                </a:cxn>
                <a:cxn ang="0">
                  <a:pos x="1157" y="514"/>
                </a:cxn>
                <a:cxn ang="0">
                  <a:pos x="1222" y="509"/>
                </a:cxn>
                <a:cxn ang="0">
                  <a:pos x="1236" y="481"/>
                </a:cxn>
                <a:cxn ang="0">
                  <a:pos x="1171" y="402"/>
                </a:cxn>
                <a:cxn ang="0">
                  <a:pos x="1147" y="350"/>
                </a:cxn>
                <a:cxn ang="0">
                  <a:pos x="1213" y="308"/>
                </a:cxn>
                <a:cxn ang="0">
                  <a:pos x="1199" y="276"/>
                </a:cxn>
                <a:cxn ang="0">
                  <a:pos x="1129" y="234"/>
                </a:cxn>
                <a:cxn ang="0">
                  <a:pos x="1119" y="220"/>
                </a:cxn>
                <a:cxn ang="0">
                  <a:pos x="1035" y="178"/>
                </a:cxn>
                <a:cxn ang="0">
                  <a:pos x="1040" y="145"/>
                </a:cxn>
                <a:cxn ang="0">
                  <a:pos x="1049" y="117"/>
                </a:cxn>
                <a:cxn ang="0">
                  <a:pos x="1012" y="94"/>
                </a:cxn>
                <a:cxn ang="0">
                  <a:pos x="952" y="136"/>
                </a:cxn>
                <a:cxn ang="0">
                  <a:pos x="938" y="150"/>
                </a:cxn>
                <a:cxn ang="0">
                  <a:pos x="858" y="136"/>
                </a:cxn>
                <a:cxn ang="0">
                  <a:pos x="737" y="89"/>
                </a:cxn>
                <a:cxn ang="0">
                  <a:pos x="644" y="52"/>
                </a:cxn>
                <a:cxn ang="0">
                  <a:pos x="560" y="5"/>
                </a:cxn>
              </a:cxnLst>
              <a:rect l="0" t="0" r="r" b="b"/>
              <a:pathLst>
                <a:path w="1236" h="1325">
                  <a:moveTo>
                    <a:pt x="560" y="5"/>
                  </a:moveTo>
                  <a:lnTo>
                    <a:pt x="564" y="108"/>
                  </a:lnTo>
                  <a:lnTo>
                    <a:pt x="564" y="108"/>
                  </a:lnTo>
                  <a:lnTo>
                    <a:pt x="569" y="112"/>
                  </a:lnTo>
                  <a:lnTo>
                    <a:pt x="569" y="126"/>
                  </a:lnTo>
                  <a:lnTo>
                    <a:pt x="560" y="154"/>
                  </a:lnTo>
                  <a:lnTo>
                    <a:pt x="541" y="187"/>
                  </a:lnTo>
                  <a:lnTo>
                    <a:pt x="541" y="187"/>
                  </a:lnTo>
                  <a:lnTo>
                    <a:pt x="536" y="196"/>
                  </a:lnTo>
                  <a:lnTo>
                    <a:pt x="536" y="215"/>
                  </a:lnTo>
                  <a:lnTo>
                    <a:pt x="541" y="229"/>
                  </a:lnTo>
                  <a:lnTo>
                    <a:pt x="550" y="243"/>
                  </a:lnTo>
                  <a:lnTo>
                    <a:pt x="564" y="257"/>
                  </a:lnTo>
                  <a:lnTo>
                    <a:pt x="583" y="271"/>
                  </a:lnTo>
                  <a:lnTo>
                    <a:pt x="583" y="271"/>
                  </a:lnTo>
                  <a:lnTo>
                    <a:pt x="592" y="271"/>
                  </a:lnTo>
                  <a:lnTo>
                    <a:pt x="597" y="280"/>
                  </a:lnTo>
                  <a:lnTo>
                    <a:pt x="602" y="290"/>
                  </a:lnTo>
                  <a:lnTo>
                    <a:pt x="606" y="304"/>
                  </a:lnTo>
                  <a:lnTo>
                    <a:pt x="606" y="327"/>
                  </a:lnTo>
                  <a:lnTo>
                    <a:pt x="602" y="350"/>
                  </a:lnTo>
                  <a:lnTo>
                    <a:pt x="592" y="388"/>
                  </a:lnTo>
                  <a:lnTo>
                    <a:pt x="592" y="388"/>
                  </a:lnTo>
                  <a:lnTo>
                    <a:pt x="592" y="402"/>
                  </a:lnTo>
                  <a:lnTo>
                    <a:pt x="588" y="416"/>
                  </a:lnTo>
                  <a:lnTo>
                    <a:pt x="583" y="425"/>
                  </a:lnTo>
                  <a:lnTo>
                    <a:pt x="574" y="434"/>
                  </a:lnTo>
                  <a:lnTo>
                    <a:pt x="560" y="439"/>
                  </a:lnTo>
                  <a:lnTo>
                    <a:pt x="536" y="430"/>
                  </a:lnTo>
                  <a:lnTo>
                    <a:pt x="504" y="406"/>
                  </a:lnTo>
                  <a:lnTo>
                    <a:pt x="504" y="406"/>
                  </a:lnTo>
                  <a:lnTo>
                    <a:pt x="494" y="402"/>
                  </a:lnTo>
                  <a:lnTo>
                    <a:pt x="476" y="402"/>
                  </a:lnTo>
                  <a:lnTo>
                    <a:pt x="462" y="402"/>
                  </a:lnTo>
                  <a:lnTo>
                    <a:pt x="452" y="411"/>
                  </a:lnTo>
                  <a:lnTo>
                    <a:pt x="448" y="425"/>
                  </a:lnTo>
                  <a:lnTo>
                    <a:pt x="448" y="448"/>
                  </a:lnTo>
                  <a:lnTo>
                    <a:pt x="448" y="448"/>
                  </a:lnTo>
                  <a:lnTo>
                    <a:pt x="424" y="448"/>
                  </a:lnTo>
                  <a:lnTo>
                    <a:pt x="387" y="453"/>
                  </a:lnTo>
                  <a:lnTo>
                    <a:pt x="387" y="453"/>
                  </a:lnTo>
                  <a:lnTo>
                    <a:pt x="383" y="453"/>
                  </a:lnTo>
                  <a:lnTo>
                    <a:pt x="378" y="458"/>
                  </a:lnTo>
                  <a:lnTo>
                    <a:pt x="373" y="467"/>
                  </a:lnTo>
                  <a:lnTo>
                    <a:pt x="378" y="486"/>
                  </a:lnTo>
                  <a:lnTo>
                    <a:pt x="378" y="486"/>
                  </a:lnTo>
                  <a:lnTo>
                    <a:pt x="350" y="481"/>
                  </a:lnTo>
                  <a:lnTo>
                    <a:pt x="322" y="476"/>
                  </a:lnTo>
                  <a:lnTo>
                    <a:pt x="303" y="472"/>
                  </a:lnTo>
                  <a:lnTo>
                    <a:pt x="303" y="472"/>
                  </a:lnTo>
                  <a:lnTo>
                    <a:pt x="289" y="472"/>
                  </a:lnTo>
                  <a:lnTo>
                    <a:pt x="261" y="481"/>
                  </a:lnTo>
                  <a:lnTo>
                    <a:pt x="247" y="486"/>
                  </a:lnTo>
                  <a:lnTo>
                    <a:pt x="229" y="500"/>
                  </a:lnTo>
                  <a:lnTo>
                    <a:pt x="210" y="514"/>
                  </a:lnTo>
                  <a:lnTo>
                    <a:pt x="196" y="528"/>
                  </a:lnTo>
                  <a:lnTo>
                    <a:pt x="196" y="528"/>
                  </a:lnTo>
                  <a:lnTo>
                    <a:pt x="93" y="551"/>
                  </a:lnTo>
                  <a:lnTo>
                    <a:pt x="93" y="551"/>
                  </a:lnTo>
                  <a:lnTo>
                    <a:pt x="70" y="560"/>
                  </a:lnTo>
                  <a:lnTo>
                    <a:pt x="51" y="570"/>
                  </a:lnTo>
                  <a:lnTo>
                    <a:pt x="33" y="588"/>
                  </a:lnTo>
                  <a:lnTo>
                    <a:pt x="19" y="607"/>
                  </a:lnTo>
                  <a:lnTo>
                    <a:pt x="5" y="630"/>
                  </a:lnTo>
                  <a:lnTo>
                    <a:pt x="0" y="649"/>
                  </a:lnTo>
                  <a:lnTo>
                    <a:pt x="5" y="667"/>
                  </a:lnTo>
                  <a:lnTo>
                    <a:pt x="14" y="686"/>
                  </a:lnTo>
                  <a:lnTo>
                    <a:pt x="14" y="686"/>
                  </a:lnTo>
                  <a:lnTo>
                    <a:pt x="23" y="700"/>
                  </a:lnTo>
                  <a:lnTo>
                    <a:pt x="28" y="714"/>
                  </a:lnTo>
                  <a:lnTo>
                    <a:pt x="37" y="747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51" y="807"/>
                  </a:lnTo>
                  <a:lnTo>
                    <a:pt x="70" y="831"/>
                  </a:lnTo>
                  <a:lnTo>
                    <a:pt x="103" y="849"/>
                  </a:lnTo>
                  <a:lnTo>
                    <a:pt x="121" y="859"/>
                  </a:lnTo>
                  <a:lnTo>
                    <a:pt x="145" y="863"/>
                  </a:lnTo>
                  <a:lnTo>
                    <a:pt x="145" y="863"/>
                  </a:lnTo>
                  <a:lnTo>
                    <a:pt x="154" y="863"/>
                  </a:lnTo>
                  <a:lnTo>
                    <a:pt x="163" y="873"/>
                  </a:lnTo>
                  <a:lnTo>
                    <a:pt x="168" y="877"/>
                  </a:lnTo>
                  <a:lnTo>
                    <a:pt x="168" y="887"/>
                  </a:lnTo>
                  <a:lnTo>
                    <a:pt x="168" y="910"/>
                  </a:lnTo>
                  <a:lnTo>
                    <a:pt x="159" y="933"/>
                  </a:lnTo>
                  <a:lnTo>
                    <a:pt x="140" y="980"/>
                  </a:lnTo>
                  <a:lnTo>
                    <a:pt x="126" y="999"/>
                  </a:lnTo>
                  <a:lnTo>
                    <a:pt x="126" y="999"/>
                  </a:lnTo>
                  <a:lnTo>
                    <a:pt x="126" y="1003"/>
                  </a:lnTo>
                  <a:lnTo>
                    <a:pt x="117" y="1013"/>
                  </a:lnTo>
                  <a:lnTo>
                    <a:pt x="93" y="1017"/>
                  </a:lnTo>
                  <a:lnTo>
                    <a:pt x="42" y="1027"/>
                  </a:lnTo>
                  <a:lnTo>
                    <a:pt x="42" y="1027"/>
                  </a:lnTo>
                  <a:lnTo>
                    <a:pt x="37" y="1027"/>
                  </a:lnTo>
                  <a:lnTo>
                    <a:pt x="33" y="1027"/>
                  </a:lnTo>
                  <a:lnTo>
                    <a:pt x="28" y="1036"/>
                  </a:lnTo>
                  <a:lnTo>
                    <a:pt x="28" y="1045"/>
                  </a:lnTo>
                  <a:lnTo>
                    <a:pt x="33" y="1069"/>
                  </a:lnTo>
                  <a:lnTo>
                    <a:pt x="47" y="1097"/>
                  </a:lnTo>
                  <a:lnTo>
                    <a:pt x="65" y="1143"/>
                  </a:lnTo>
                  <a:lnTo>
                    <a:pt x="84" y="1153"/>
                  </a:lnTo>
                  <a:lnTo>
                    <a:pt x="84" y="1153"/>
                  </a:lnTo>
                  <a:lnTo>
                    <a:pt x="103" y="1148"/>
                  </a:lnTo>
                  <a:lnTo>
                    <a:pt x="140" y="1143"/>
                  </a:lnTo>
                  <a:lnTo>
                    <a:pt x="163" y="1148"/>
                  </a:lnTo>
                  <a:lnTo>
                    <a:pt x="191" y="1153"/>
                  </a:lnTo>
                  <a:lnTo>
                    <a:pt x="210" y="1162"/>
                  </a:lnTo>
                  <a:lnTo>
                    <a:pt x="233" y="1181"/>
                  </a:lnTo>
                  <a:lnTo>
                    <a:pt x="233" y="1181"/>
                  </a:lnTo>
                  <a:lnTo>
                    <a:pt x="247" y="1190"/>
                  </a:lnTo>
                  <a:lnTo>
                    <a:pt x="271" y="1195"/>
                  </a:lnTo>
                  <a:lnTo>
                    <a:pt x="327" y="1209"/>
                  </a:lnTo>
                  <a:lnTo>
                    <a:pt x="401" y="1213"/>
                  </a:lnTo>
                  <a:lnTo>
                    <a:pt x="401" y="1213"/>
                  </a:lnTo>
                  <a:lnTo>
                    <a:pt x="415" y="1223"/>
                  </a:lnTo>
                  <a:lnTo>
                    <a:pt x="448" y="1241"/>
                  </a:lnTo>
                  <a:lnTo>
                    <a:pt x="490" y="1269"/>
                  </a:lnTo>
                  <a:lnTo>
                    <a:pt x="508" y="1293"/>
                  </a:lnTo>
                  <a:lnTo>
                    <a:pt x="522" y="1316"/>
                  </a:lnTo>
                  <a:lnTo>
                    <a:pt x="522" y="1316"/>
                  </a:lnTo>
                  <a:lnTo>
                    <a:pt x="532" y="1321"/>
                  </a:lnTo>
                  <a:lnTo>
                    <a:pt x="550" y="1325"/>
                  </a:lnTo>
                  <a:lnTo>
                    <a:pt x="564" y="1321"/>
                  </a:lnTo>
                  <a:lnTo>
                    <a:pt x="583" y="1316"/>
                  </a:lnTo>
                  <a:lnTo>
                    <a:pt x="602" y="1307"/>
                  </a:lnTo>
                  <a:lnTo>
                    <a:pt x="620" y="1288"/>
                  </a:lnTo>
                  <a:lnTo>
                    <a:pt x="672" y="1279"/>
                  </a:lnTo>
                  <a:lnTo>
                    <a:pt x="672" y="1279"/>
                  </a:lnTo>
                  <a:lnTo>
                    <a:pt x="676" y="1260"/>
                  </a:lnTo>
                  <a:lnTo>
                    <a:pt x="681" y="1241"/>
                  </a:lnTo>
                  <a:lnTo>
                    <a:pt x="676" y="1237"/>
                  </a:lnTo>
                  <a:lnTo>
                    <a:pt x="672" y="1227"/>
                  </a:lnTo>
                  <a:lnTo>
                    <a:pt x="676" y="1185"/>
                  </a:lnTo>
                  <a:lnTo>
                    <a:pt x="676" y="1185"/>
                  </a:lnTo>
                  <a:lnTo>
                    <a:pt x="686" y="1190"/>
                  </a:lnTo>
                  <a:lnTo>
                    <a:pt x="700" y="1190"/>
                  </a:lnTo>
                  <a:lnTo>
                    <a:pt x="718" y="1190"/>
                  </a:lnTo>
                  <a:lnTo>
                    <a:pt x="737" y="1185"/>
                  </a:lnTo>
                  <a:lnTo>
                    <a:pt x="756" y="1176"/>
                  </a:lnTo>
                  <a:lnTo>
                    <a:pt x="779" y="1157"/>
                  </a:lnTo>
                  <a:lnTo>
                    <a:pt x="798" y="1129"/>
                  </a:lnTo>
                  <a:lnTo>
                    <a:pt x="798" y="1129"/>
                  </a:lnTo>
                  <a:lnTo>
                    <a:pt x="807" y="1125"/>
                  </a:lnTo>
                  <a:lnTo>
                    <a:pt x="830" y="1106"/>
                  </a:lnTo>
                  <a:lnTo>
                    <a:pt x="863" y="1087"/>
                  </a:lnTo>
                  <a:lnTo>
                    <a:pt x="886" y="1078"/>
                  </a:lnTo>
                  <a:lnTo>
                    <a:pt x="910" y="1078"/>
                  </a:lnTo>
                  <a:lnTo>
                    <a:pt x="910" y="1078"/>
                  </a:lnTo>
                  <a:lnTo>
                    <a:pt x="928" y="1069"/>
                  </a:lnTo>
                  <a:lnTo>
                    <a:pt x="942" y="1055"/>
                  </a:lnTo>
                  <a:lnTo>
                    <a:pt x="956" y="1036"/>
                  </a:lnTo>
                  <a:lnTo>
                    <a:pt x="961" y="1008"/>
                  </a:lnTo>
                  <a:lnTo>
                    <a:pt x="966" y="961"/>
                  </a:lnTo>
                  <a:lnTo>
                    <a:pt x="966" y="919"/>
                  </a:lnTo>
                  <a:lnTo>
                    <a:pt x="966" y="919"/>
                  </a:lnTo>
                  <a:lnTo>
                    <a:pt x="980" y="905"/>
                  </a:lnTo>
                  <a:lnTo>
                    <a:pt x="998" y="891"/>
                  </a:lnTo>
                  <a:lnTo>
                    <a:pt x="1012" y="873"/>
                  </a:lnTo>
                  <a:lnTo>
                    <a:pt x="1026" y="845"/>
                  </a:lnTo>
                  <a:lnTo>
                    <a:pt x="1031" y="817"/>
                  </a:lnTo>
                  <a:lnTo>
                    <a:pt x="1026" y="803"/>
                  </a:lnTo>
                  <a:lnTo>
                    <a:pt x="1021" y="789"/>
                  </a:lnTo>
                  <a:lnTo>
                    <a:pt x="1017" y="770"/>
                  </a:lnTo>
                  <a:lnTo>
                    <a:pt x="1003" y="751"/>
                  </a:lnTo>
                  <a:lnTo>
                    <a:pt x="1003" y="751"/>
                  </a:lnTo>
                  <a:lnTo>
                    <a:pt x="989" y="737"/>
                  </a:lnTo>
                  <a:lnTo>
                    <a:pt x="984" y="719"/>
                  </a:lnTo>
                  <a:lnTo>
                    <a:pt x="980" y="705"/>
                  </a:lnTo>
                  <a:lnTo>
                    <a:pt x="980" y="695"/>
                  </a:lnTo>
                  <a:lnTo>
                    <a:pt x="980" y="681"/>
                  </a:lnTo>
                  <a:lnTo>
                    <a:pt x="984" y="672"/>
                  </a:lnTo>
                  <a:lnTo>
                    <a:pt x="1003" y="653"/>
                  </a:lnTo>
                  <a:lnTo>
                    <a:pt x="1026" y="644"/>
                  </a:lnTo>
                  <a:lnTo>
                    <a:pt x="1054" y="630"/>
                  </a:lnTo>
                  <a:lnTo>
                    <a:pt x="1110" y="612"/>
                  </a:lnTo>
                  <a:lnTo>
                    <a:pt x="1110" y="537"/>
                  </a:lnTo>
                  <a:lnTo>
                    <a:pt x="1110" y="537"/>
                  </a:lnTo>
                  <a:lnTo>
                    <a:pt x="1115" y="532"/>
                  </a:lnTo>
                  <a:lnTo>
                    <a:pt x="1129" y="523"/>
                  </a:lnTo>
                  <a:lnTo>
                    <a:pt x="1157" y="514"/>
                  </a:lnTo>
                  <a:lnTo>
                    <a:pt x="1180" y="514"/>
                  </a:lnTo>
                  <a:lnTo>
                    <a:pt x="1213" y="509"/>
                  </a:lnTo>
                  <a:lnTo>
                    <a:pt x="1213" y="509"/>
                  </a:lnTo>
                  <a:lnTo>
                    <a:pt x="1222" y="509"/>
                  </a:lnTo>
                  <a:lnTo>
                    <a:pt x="1227" y="509"/>
                  </a:lnTo>
                  <a:lnTo>
                    <a:pt x="1236" y="504"/>
                  </a:lnTo>
                  <a:lnTo>
                    <a:pt x="1236" y="495"/>
                  </a:lnTo>
                  <a:lnTo>
                    <a:pt x="1236" y="481"/>
                  </a:lnTo>
                  <a:lnTo>
                    <a:pt x="1231" y="467"/>
                  </a:lnTo>
                  <a:lnTo>
                    <a:pt x="1213" y="444"/>
                  </a:lnTo>
                  <a:lnTo>
                    <a:pt x="1213" y="444"/>
                  </a:lnTo>
                  <a:lnTo>
                    <a:pt x="1171" y="402"/>
                  </a:lnTo>
                  <a:lnTo>
                    <a:pt x="1157" y="388"/>
                  </a:lnTo>
                  <a:lnTo>
                    <a:pt x="1143" y="374"/>
                  </a:lnTo>
                  <a:lnTo>
                    <a:pt x="1143" y="364"/>
                  </a:lnTo>
                  <a:lnTo>
                    <a:pt x="1147" y="350"/>
                  </a:lnTo>
                  <a:lnTo>
                    <a:pt x="1161" y="336"/>
                  </a:lnTo>
                  <a:lnTo>
                    <a:pt x="1189" y="322"/>
                  </a:lnTo>
                  <a:lnTo>
                    <a:pt x="1189" y="322"/>
                  </a:lnTo>
                  <a:lnTo>
                    <a:pt x="1213" y="308"/>
                  </a:lnTo>
                  <a:lnTo>
                    <a:pt x="1227" y="299"/>
                  </a:lnTo>
                  <a:lnTo>
                    <a:pt x="1227" y="290"/>
                  </a:lnTo>
                  <a:lnTo>
                    <a:pt x="1222" y="280"/>
                  </a:lnTo>
                  <a:lnTo>
                    <a:pt x="1199" y="276"/>
                  </a:lnTo>
                  <a:lnTo>
                    <a:pt x="1189" y="276"/>
                  </a:lnTo>
                  <a:lnTo>
                    <a:pt x="1189" y="276"/>
                  </a:lnTo>
                  <a:lnTo>
                    <a:pt x="1152" y="252"/>
                  </a:lnTo>
                  <a:lnTo>
                    <a:pt x="1129" y="234"/>
                  </a:lnTo>
                  <a:lnTo>
                    <a:pt x="1119" y="229"/>
                  </a:lnTo>
                  <a:lnTo>
                    <a:pt x="1119" y="220"/>
                  </a:lnTo>
                  <a:lnTo>
                    <a:pt x="1119" y="220"/>
                  </a:lnTo>
                  <a:lnTo>
                    <a:pt x="1119" y="220"/>
                  </a:lnTo>
                  <a:lnTo>
                    <a:pt x="1082" y="215"/>
                  </a:lnTo>
                  <a:lnTo>
                    <a:pt x="1054" y="206"/>
                  </a:lnTo>
                  <a:lnTo>
                    <a:pt x="1040" y="192"/>
                  </a:lnTo>
                  <a:lnTo>
                    <a:pt x="1035" y="178"/>
                  </a:lnTo>
                  <a:lnTo>
                    <a:pt x="1035" y="164"/>
                  </a:lnTo>
                  <a:lnTo>
                    <a:pt x="1035" y="154"/>
                  </a:lnTo>
                  <a:lnTo>
                    <a:pt x="1040" y="145"/>
                  </a:lnTo>
                  <a:lnTo>
                    <a:pt x="1040" y="145"/>
                  </a:lnTo>
                  <a:lnTo>
                    <a:pt x="1049" y="131"/>
                  </a:lnTo>
                  <a:lnTo>
                    <a:pt x="1049" y="126"/>
                  </a:lnTo>
                  <a:lnTo>
                    <a:pt x="1049" y="117"/>
                  </a:lnTo>
                  <a:lnTo>
                    <a:pt x="1049" y="117"/>
                  </a:lnTo>
                  <a:lnTo>
                    <a:pt x="1049" y="117"/>
                  </a:lnTo>
                  <a:lnTo>
                    <a:pt x="1040" y="108"/>
                  </a:lnTo>
                  <a:lnTo>
                    <a:pt x="1026" y="98"/>
                  </a:lnTo>
                  <a:lnTo>
                    <a:pt x="1012" y="94"/>
                  </a:lnTo>
                  <a:lnTo>
                    <a:pt x="998" y="89"/>
                  </a:lnTo>
                  <a:lnTo>
                    <a:pt x="980" y="94"/>
                  </a:lnTo>
                  <a:lnTo>
                    <a:pt x="966" y="108"/>
                  </a:lnTo>
                  <a:lnTo>
                    <a:pt x="952" y="136"/>
                  </a:lnTo>
                  <a:lnTo>
                    <a:pt x="952" y="136"/>
                  </a:lnTo>
                  <a:lnTo>
                    <a:pt x="947" y="140"/>
                  </a:lnTo>
                  <a:lnTo>
                    <a:pt x="942" y="145"/>
                  </a:lnTo>
                  <a:lnTo>
                    <a:pt x="938" y="150"/>
                  </a:lnTo>
                  <a:lnTo>
                    <a:pt x="928" y="150"/>
                  </a:lnTo>
                  <a:lnTo>
                    <a:pt x="910" y="150"/>
                  </a:lnTo>
                  <a:lnTo>
                    <a:pt x="886" y="145"/>
                  </a:lnTo>
                  <a:lnTo>
                    <a:pt x="858" y="136"/>
                  </a:lnTo>
                  <a:lnTo>
                    <a:pt x="858" y="136"/>
                  </a:lnTo>
                  <a:lnTo>
                    <a:pt x="770" y="108"/>
                  </a:lnTo>
                  <a:lnTo>
                    <a:pt x="746" y="103"/>
                  </a:lnTo>
                  <a:lnTo>
                    <a:pt x="737" y="89"/>
                  </a:lnTo>
                  <a:lnTo>
                    <a:pt x="737" y="89"/>
                  </a:lnTo>
                  <a:lnTo>
                    <a:pt x="695" y="70"/>
                  </a:lnTo>
                  <a:lnTo>
                    <a:pt x="667" y="56"/>
                  </a:lnTo>
                  <a:lnTo>
                    <a:pt x="644" y="52"/>
                  </a:lnTo>
                  <a:lnTo>
                    <a:pt x="592" y="5"/>
                  </a:lnTo>
                  <a:lnTo>
                    <a:pt x="592" y="5"/>
                  </a:lnTo>
                  <a:lnTo>
                    <a:pt x="560" y="0"/>
                  </a:lnTo>
                  <a:lnTo>
                    <a:pt x="560" y="5"/>
                  </a:lnTo>
                  <a:close/>
                </a:path>
              </a:pathLst>
            </a:custGeom>
            <a:blipFill dpi="0" rotWithShape="1">
              <a:blip r:embed="rId2" cstate="print"/>
              <a:srcRect/>
              <a:tile tx="0" ty="0" sx="100000" sy="100000" flip="none" algn="tl"/>
            </a:blip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4" name="Freeform 154"/>
            <p:cNvSpPr>
              <a:spLocks/>
            </p:cNvSpPr>
            <p:nvPr/>
          </p:nvSpPr>
          <p:spPr bwMode="auto">
            <a:xfrm>
              <a:off x="3114" y="3177"/>
              <a:ext cx="1596" cy="1087"/>
            </a:xfrm>
            <a:custGeom>
              <a:avLst/>
              <a:gdLst/>
              <a:ahLst/>
              <a:cxnLst>
                <a:cxn ang="0">
                  <a:pos x="1596" y="541"/>
                </a:cxn>
                <a:cxn ang="0">
                  <a:pos x="1521" y="145"/>
                </a:cxn>
                <a:cxn ang="0">
                  <a:pos x="1563" y="52"/>
                </a:cxn>
                <a:cxn ang="0">
                  <a:pos x="1512" y="70"/>
                </a:cxn>
                <a:cxn ang="0">
                  <a:pos x="1470" y="140"/>
                </a:cxn>
                <a:cxn ang="0">
                  <a:pos x="1432" y="135"/>
                </a:cxn>
                <a:cxn ang="0">
                  <a:pos x="1395" y="163"/>
                </a:cxn>
                <a:cxn ang="0">
                  <a:pos x="1339" y="196"/>
                </a:cxn>
                <a:cxn ang="0">
                  <a:pos x="1260" y="89"/>
                </a:cxn>
                <a:cxn ang="0">
                  <a:pos x="1194" y="84"/>
                </a:cxn>
                <a:cxn ang="0">
                  <a:pos x="1148" y="121"/>
                </a:cxn>
                <a:cxn ang="0">
                  <a:pos x="1115" y="121"/>
                </a:cxn>
                <a:cxn ang="0">
                  <a:pos x="1110" y="70"/>
                </a:cxn>
                <a:cxn ang="0">
                  <a:pos x="1041" y="61"/>
                </a:cxn>
                <a:cxn ang="0">
                  <a:pos x="910" y="5"/>
                </a:cxn>
                <a:cxn ang="0">
                  <a:pos x="775" y="38"/>
                </a:cxn>
                <a:cxn ang="0">
                  <a:pos x="719" y="112"/>
                </a:cxn>
                <a:cxn ang="0">
                  <a:pos x="672" y="98"/>
                </a:cxn>
                <a:cxn ang="0">
                  <a:pos x="621" y="126"/>
                </a:cxn>
                <a:cxn ang="0">
                  <a:pos x="565" y="145"/>
                </a:cxn>
                <a:cxn ang="0">
                  <a:pos x="569" y="191"/>
                </a:cxn>
                <a:cxn ang="0">
                  <a:pos x="616" y="289"/>
                </a:cxn>
                <a:cxn ang="0">
                  <a:pos x="546" y="322"/>
                </a:cxn>
                <a:cxn ang="0">
                  <a:pos x="430" y="294"/>
                </a:cxn>
                <a:cxn ang="0">
                  <a:pos x="299" y="168"/>
                </a:cxn>
                <a:cxn ang="0">
                  <a:pos x="262" y="173"/>
                </a:cxn>
                <a:cxn ang="0">
                  <a:pos x="196" y="107"/>
                </a:cxn>
                <a:cxn ang="0">
                  <a:pos x="154" y="131"/>
                </a:cxn>
                <a:cxn ang="0">
                  <a:pos x="84" y="89"/>
                </a:cxn>
                <a:cxn ang="0">
                  <a:pos x="28" y="103"/>
                </a:cxn>
                <a:cxn ang="0">
                  <a:pos x="0" y="247"/>
                </a:cxn>
                <a:cxn ang="0">
                  <a:pos x="42" y="285"/>
                </a:cxn>
                <a:cxn ang="0">
                  <a:pos x="61" y="453"/>
                </a:cxn>
                <a:cxn ang="0">
                  <a:pos x="42" y="495"/>
                </a:cxn>
                <a:cxn ang="0">
                  <a:pos x="28" y="537"/>
                </a:cxn>
                <a:cxn ang="0">
                  <a:pos x="61" y="565"/>
                </a:cxn>
                <a:cxn ang="0">
                  <a:pos x="56" y="611"/>
                </a:cxn>
                <a:cxn ang="0">
                  <a:pos x="94" y="639"/>
                </a:cxn>
                <a:cxn ang="0">
                  <a:pos x="108" y="714"/>
                </a:cxn>
                <a:cxn ang="0">
                  <a:pos x="159" y="728"/>
                </a:cxn>
                <a:cxn ang="0">
                  <a:pos x="192" y="714"/>
                </a:cxn>
                <a:cxn ang="0">
                  <a:pos x="290" y="784"/>
                </a:cxn>
                <a:cxn ang="0">
                  <a:pos x="350" y="709"/>
                </a:cxn>
                <a:cxn ang="0">
                  <a:pos x="411" y="747"/>
                </a:cxn>
                <a:cxn ang="0">
                  <a:pos x="574" y="798"/>
                </a:cxn>
                <a:cxn ang="0">
                  <a:pos x="644" y="793"/>
                </a:cxn>
                <a:cxn ang="0">
                  <a:pos x="663" y="844"/>
                </a:cxn>
                <a:cxn ang="0">
                  <a:pos x="649" y="933"/>
                </a:cxn>
                <a:cxn ang="0">
                  <a:pos x="742" y="966"/>
                </a:cxn>
                <a:cxn ang="0">
                  <a:pos x="821" y="994"/>
                </a:cxn>
                <a:cxn ang="0">
                  <a:pos x="859" y="1045"/>
                </a:cxn>
                <a:cxn ang="0">
                  <a:pos x="929" y="1003"/>
                </a:cxn>
                <a:cxn ang="0">
                  <a:pos x="980" y="1031"/>
                </a:cxn>
                <a:cxn ang="0">
                  <a:pos x="1031" y="947"/>
                </a:cxn>
                <a:cxn ang="0">
                  <a:pos x="1069" y="896"/>
                </a:cxn>
                <a:cxn ang="0">
                  <a:pos x="1115" y="938"/>
                </a:cxn>
                <a:cxn ang="0">
                  <a:pos x="1213" y="1082"/>
                </a:cxn>
                <a:cxn ang="0">
                  <a:pos x="1250" y="1017"/>
                </a:cxn>
                <a:cxn ang="0">
                  <a:pos x="1278" y="900"/>
                </a:cxn>
                <a:cxn ang="0">
                  <a:pos x="1395" y="784"/>
                </a:cxn>
                <a:cxn ang="0">
                  <a:pos x="1558" y="714"/>
                </a:cxn>
              </a:cxnLst>
              <a:rect l="0" t="0" r="r" b="b"/>
              <a:pathLst>
                <a:path w="1596" h="1087">
                  <a:moveTo>
                    <a:pt x="1586" y="677"/>
                  </a:moveTo>
                  <a:lnTo>
                    <a:pt x="1591" y="621"/>
                  </a:lnTo>
                  <a:lnTo>
                    <a:pt x="1591" y="621"/>
                  </a:lnTo>
                  <a:lnTo>
                    <a:pt x="1596" y="583"/>
                  </a:lnTo>
                  <a:lnTo>
                    <a:pt x="1596" y="541"/>
                  </a:lnTo>
                  <a:lnTo>
                    <a:pt x="1586" y="462"/>
                  </a:lnTo>
                  <a:lnTo>
                    <a:pt x="1572" y="373"/>
                  </a:lnTo>
                  <a:lnTo>
                    <a:pt x="1558" y="303"/>
                  </a:lnTo>
                  <a:lnTo>
                    <a:pt x="1558" y="187"/>
                  </a:lnTo>
                  <a:lnTo>
                    <a:pt x="1521" y="145"/>
                  </a:lnTo>
                  <a:lnTo>
                    <a:pt x="1521" y="145"/>
                  </a:lnTo>
                  <a:lnTo>
                    <a:pt x="1558" y="79"/>
                  </a:lnTo>
                  <a:lnTo>
                    <a:pt x="1558" y="79"/>
                  </a:lnTo>
                  <a:lnTo>
                    <a:pt x="1563" y="61"/>
                  </a:lnTo>
                  <a:lnTo>
                    <a:pt x="1563" y="52"/>
                  </a:lnTo>
                  <a:lnTo>
                    <a:pt x="1558" y="42"/>
                  </a:lnTo>
                  <a:lnTo>
                    <a:pt x="1549" y="42"/>
                  </a:lnTo>
                  <a:lnTo>
                    <a:pt x="1540" y="47"/>
                  </a:lnTo>
                  <a:lnTo>
                    <a:pt x="1526" y="56"/>
                  </a:lnTo>
                  <a:lnTo>
                    <a:pt x="1512" y="70"/>
                  </a:lnTo>
                  <a:lnTo>
                    <a:pt x="1502" y="93"/>
                  </a:lnTo>
                  <a:lnTo>
                    <a:pt x="1502" y="93"/>
                  </a:lnTo>
                  <a:lnTo>
                    <a:pt x="1493" y="117"/>
                  </a:lnTo>
                  <a:lnTo>
                    <a:pt x="1479" y="131"/>
                  </a:lnTo>
                  <a:lnTo>
                    <a:pt x="1470" y="140"/>
                  </a:lnTo>
                  <a:lnTo>
                    <a:pt x="1460" y="145"/>
                  </a:lnTo>
                  <a:lnTo>
                    <a:pt x="1446" y="140"/>
                  </a:lnTo>
                  <a:lnTo>
                    <a:pt x="1442" y="140"/>
                  </a:lnTo>
                  <a:lnTo>
                    <a:pt x="1442" y="140"/>
                  </a:lnTo>
                  <a:lnTo>
                    <a:pt x="1432" y="135"/>
                  </a:lnTo>
                  <a:lnTo>
                    <a:pt x="1428" y="131"/>
                  </a:lnTo>
                  <a:lnTo>
                    <a:pt x="1409" y="140"/>
                  </a:lnTo>
                  <a:lnTo>
                    <a:pt x="1400" y="154"/>
                  </a:lnTo>
                  <a:lnTo>
                    <a:pt x="1395" y="163"/>
                  </a:lnTo>
                  <a:lnTo>
                    <a:pt x="1395" y="163"/>
                  </a:lnTo>
                  <a:lnTo>
                    <a:pt x="1386" y="177"/>
                  </a:lnTo>
                  <a:lnTo>
                    <a:pt x="1381" y="187"/>
                  </a:lnTo>
                  <a:lnTo>
                    <a:pt x="1372" y="196"/>
                  </a:lnTo>
                  <a:lnTo>
                    <a:pt x="1362" y="201"/>
                  </a:lnTo>
                  <a:lnTo>
                    <a:pt x="1339" y="196"/>
                  </a:lnTo>
                  <a:lnTo>
                    <a:pt x="1316" y="187"/>
                  </a:lnTo>
                  <a:lnTo>
                    <a:pt x="1297" y="177"/>
                  </a:lnTo>
                  <a:lnTo>
                    <a:pt x="1278" y="159"/>
                  </a:lnTo>
                  <a:lnTo>
                    <a:pt x="1260" y="145"/>
                  </a:lnTo>
                  <a:lnTo>
                    <a:pt x="1260" y="89"/>
                  </a:lnTo>
                  <a:lnTo>
                    <a:pt x="1213" y="107"/>
                  </a:lnTo>
                  <a:lnTo>
                    <a:pt x="1213" y="107"/>
                  </a:lnTo>
                  <a:lnTo>
                    <a:pt x="1208" y="93"/>
                  </a:lnTo>
                  <a:lnTo>
                    <a:pt x="1204" y="84"/>
                  </a:lnTo>
                  <a:lnTo>
                    <a:pt x="1194" y="84"/>
                  </a:lnTo>
                  <a:lnTo>
                    <a:pt x="1185" y="84"/>
                  </a:lnTo>
                  <a:lnTo>
                    <a:pt x="1171" y="89"/>
                  </a:lnTo>
                  <a:lnTo>
                    <a:pt x="1162" y="93"/>
                  </a:lnTo>
                  <a:lnTo>
                    <a:pt x="1162" y="93"/>
                  </a:lnTo>
                  <a:lnTo>
                    <a:pt x="1148" y="121"/>
                  </a:lnTo>
                  <a:lnTo>
                    <a:pt x="1134" y="135"/>
                  </a:lnTo>
                  <a:lnTo>
                    <a:pt x="1124" y="140"/>
                  </a:lnTo>
                  <a:lnTo>
                    <a:pt x="1120" y="140"/>
                  </a:lnTo>
                  <a:lnTo>
                    <a:pt x="1115" y="131"/>
                  </a:lnTo>
                  <a:lnTo>
                    <a:pt x="1115" y="121"/>
                  </a:lnTo>
                  <a:lnTo>
                    <a:pt x="1115" y="121"/>
                  </a:lnTo>
                  <a:lnTo>
                    <a:pt x="1120" y="79"/>
                  </a:lnTo>
                  <a:lnTo>
                    <a:pt x="1120" y="70"/>
                  </a:lnTo>
                  <a:lnTo>
                    <a:pt x="1115" y="70"/>
                  </a:lnTo>
                  <a:lnTo>
                    <a:pt x="1110" y="70"/>
                  </a:lnTo>
                  <a:lnTo>
                    <a:pt x="1106" y="75"/>
                  </a:lnTo>
                  <a:lnTo>
                    <a:pt x="1106" y="75"/>
                  </a:lnTo>
                  <a:lnTo>
                    <a:pt x="1082" y="70"/>
                  </a:lnTo>
                  <a:lnTo>
                    <a:pt x="1082" y="70"/>
                  </a:lnTo>
                  <a:lnTo>
                    <a:pt x="1041" y="61"/>
                  </a:lnTo>
                  <a:lnTo>
                    <a:pt x="999" y="42"/>
                  </a:lnTo>
                  <a:lnTo>
                    <a:pt x="957" y="19"/>
                  </a:lnTo>
                  <a:lnTo>
                    <a:pt x="957" y="19"/>
                  </a:lnTo>
                  <a:lnTo>
                    <a:pt x="929" y="10"/>
                  </a:lnTo>
                  <a:lnTo>
                    <a:pt x="910" y="5"/>
                  </a:lnTo>
                  <a:lnTo>
                    <a:pt x="887" y="0"/>
                  </a:lnTo>
                  <a:lnTo>
                    <a:pt x="868" y="0"/>
                  </a:lnTo>
                  <a:lnTo>
                    <a:pt x="831" y="10"/>
                  </a:lnTo>
                  <a:lnTo>
                    <a:pt x="798" y="19"/>
                  </a:lnTo>
                  <a:lnTo>
                    <a:pt x="775" y="38"/>
                  </a:lnTo>
                  <a:lnTo>
                    <a:pt x="756" y="52"/>
                  </a:lnTo>
                  <a:lnTo>
                    <a:pt x="742" y="70"/>
                  </a:lnTo>
                  <a:lnTo>
                    <a:pt x="742" y="70"/>
                  </a:lnTo>
                  <a:lnTo>
                    <a:pt x="728" y="98"/>
                  </a:lnTo>
                  <a:lnTo>
                    <a:pt x="719" y="112"/>
                  </a:lnTo>
                  <a:lnTo>
                    <a:pt x="705" y="117"/>
                  </a:lnTo>
                  <a:lnTo>
                    <a:pt x="695" y="117"/>
                  </a:lnTo>
                  <a:lnTo>
                    <a:pt x="686" y="112"/>
                  </a:lnTo>
                  <a:lnTo>
                    <a:pt x="677" y="103"/>
                  </a:lnTo>
                  <a:lnTo>
                    <a:pt x="672" y="98"/>
                  </a:lnTo>
                  <a:lnTo>
                    <a:pt x="672" y="98"/>
                  </a:lnTo>
                  <a:lnTo>
                    <a:pt x="667" y="103"/>
                  </a:lnTo>
                  <a:lnTo>
                    <a:pt x="658" y="112"/>
                  </a:lnTo>
                  <a:lnTo>
                    <a:pt x="635" y="126"/>
                  </a:lnTo>
                  <a:lnTo>
                    <a:pt x="621" y="126"/>
                  </a:lnTo>
                  <a:lnTo>
                    <a:pt x="607" y="131"/>
                  </a:lnTo>
                  <a:lnTo>
                    <a:pt x="607" y="131"/>
                  </a:lnTo>
                  <a:lnTo>
                    <a:pt x="588" y="131"/>
                  </a:lnTo>
                  <a:lnTo>
                    <a:pt x="574" y="135"/>
                  </a:lnTo>
                  <a:lnTo>
                    <a:pt x="565" y="145"/>
                  </a:lnTo>
                  <a:lnTo>
                    <a:pt x="560" y="149"/>
                  </a:lnTo>
                  <a:lnTo>
                    <a:pt x="555" y="163"/>
                  </a:lnTo>
                  <a:lnTo>
                    <a:pt x="555" y="173"/>
                  </a:lnTo>
                  <a:lnTo>
                    <a:pt x="555" y="173"/>
                  </a:lnTo>
                  <a:lnTo>
                    <a:pt x="569" y="191"/>
                  </a:lnTo>
                  <a:lnTo>
                    <a:pt x="611" y="247"/>
                  </a:lnTo>
                  <a:lnTo>
                    <a:pt x="611" y="247"/>
                  </a:lnTo>
                  <a:lnTo>
                    <a:pt x="621" y="266"/>
                  </a:lnTo>
                  <a:lnTo>
                    <a:pt x="621" y="280"/>
                  </a:lnTo>
                  <a:lnTo>
                    <a:pt x="616" y="289"/>
                  </a:lnTo>
                  <a:lnTo>
                    <a:pt x="607" y="299"/>
                  </a:lnTo>
                  <a:lnTo>
                    <a:pt x="583" y="308"/>
                  </a:lnTo>
                  <a:lnTo>
                    <a:pt x="569" y="313"/>
                  </a:lnTo>
                  <a:lnTo>
                    <a:pt x="569" y="313"/>
                  </a:lnTo>
                  <a:lnTo>
                    <a:pt x="546" y="322"/>
                  </a:lnTo>
                  <a:lnTo>
                    <a:pt x="523" y="322"/>
                  </a:lnTo>
                  <a:lnTo>
                    <a:pt x="499" y="322"/>
                  </a:lnTo>
                  <a:lnTo>
                    <a:pt x="476" y="317"/>
                  </a:lnTo>
                  <a:lnTo>
                    <a:pt x="453" y="308"/>
                  </a:lnTo>
                  <a:lnTo>
                    <a:pt x="430" y="294"/>
                  </a:lnTo>
                  <a:lnTo>
                    <a:pt x="392" y="261"/>
                  </a:lnTo>
                  <a:lnTo>
                    <a:pt x="360" y="229"/>
                  </a:lnTo>
                  <a:lnTo>
                    <a:pt x="332" y="201"/>
                  </a:lnTo>
                  <a:lnTo>
                    <a:pt x="313" y="168"/>
                  </a:lnTo>
                  <a:lnTo>
                    <a:pt x="299" y="168"/>
                  </a:lnTo>
                  <a:lnTo>
                    <a:pt x="299" y="168"/>
                  </a:lnTo>
                  <a:lnTo>
                    <a:pt x="285" y="187"/>
                  </a:lnTo>
                  <a:lnTo>
                    <a:pt x="280" y="187"/>
                  </a:lnTo>
                  <a:lnTo>
                    <a:pt x="271" y="187"/>
                  </a:lnTo>
                  <a:lnTo>
                    <a:pt x="262" y="173"/>
                  </a:lnTo>
                  <a:lnTo>
                    <a:pt x="252" y="159"/>
                  </a:lnTo>
                  <a:lnTo>
                    <a:pt x="243" y="121"/>
                  </a:lnTo>
                  <a:lnTo>
                    <a:pt x="238" y="103"/>
                  </a:lnTo>
                  <a:lnTo>
                    <a:pt x="196" y="107"/>
                  </a:lnTo>
                  <a:lnTo>
                    <a:pt x="196" y="107"/>
                  </a:lnTo>
                  <a:lnTo>
                    <a:pt x="196" y="121"/>
                  </a:lnTo>
                  <a:lnTo>
                    <a:pt x="187" y="126"/>
                  </a:lnTo>
                  <a:lnTo>
                    <a:pt x="178" y="135"/>
                  </a:lnTo>
                  <a:lnTo>
                    <a:pt x="168" y="135"/>
                  </a:lnTo>
                  <a:lnTo>
                    <a:pt x="154" y="131"/>
                  </a:lnTo>
                  <a:lnTo>
                    <a:pt x="140" y="126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98" y="93"/>
                  </a:lnTo>
                  <a:lnTo>
                    <a:pt x="84" y="89"/>
                  </a:lnTo>
                  <a:lnTo>
                    <a:pt x="70" y="89"/>
                  </a:lnTo>
                  <a:lnTo>
                    <a:pt x="56" y="89"/>
                  </a:lnTo>
                  <a:lnTo>
                    <a:pt x="38" y="98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19" y="145"/>
                  </a:lnTo>
                  <a:lnTo>
                    <a:pt x="10" y="182"/>
                  </a:lnTo>
                  <a:lnTo>
                    <a:pt x="0" y="219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14" y="247"/>
                  </a:lnTo>
                  <a:lnTo>
                    <a:pt x="24" y="252"/>
                  </a:lnTo>
                  <a:lnTo>
                    <a:pt x="33" y="261"/>
                  </a:lnTo>
                  <a:lnTo>
                    <a:pt x="38" y="271"/>
                  </a:lnTo>
                  <a:lnTo>
                    <a:pt x="42" y="285"/>
                  </a:lnTo>
                  <a:lnTo>
                    <a:pt x="42" y="294"/>
                  </a:lnTo>
                  <a:lnTo>
                    <a:pt x="47" y="429"/>
                  </a:lnTo>
                  <a:lnTo>
                    <a:pt x="47" y="429"/>
                  </a:lnTo>
                  <a:lnTo>
                    <a:pt x="56" y="439"/>
                  </a:lnTo>
                  <a:lnTo>
                    <a:pt x="61" y="453"/>
                  </a:lnTo>
                  <a:lnTo>
                    <a:pt x="61" y="462"/>
                  </a:lnTo>
                  <a:lnTo>
                    <a:pt x="56" y="471"/>
                  </a:lnTo>
                  <a:lnTo>
                    <a:pt x="47" y="485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38" y="499"/>
                  </a:lnTo>
                  <a:lnTo>
                    <a:pt x="28" y="513"/>
                  </a:lnTo>
                  <a:lnTo>
                    <a:pt x="24" y="518"/>
                  </a:lnTo>
                  <a:lnTo>
                    <a:pt x="24" y="527"/>
                  </a:lnTo>
                  <a:lnTo>
                    <a:pt x="28" y="537"/>
                  </a:lnTo>
                  <a:lnTo>
                    <a:pt x="38" y="541"/>
                  </a:lnTo>
                  <a:lnTo>
                    <a:pt x="38" y="541"/>
                  </a:lnTo>
                  <a:lnTo>
                    <a:pt x="52" y="546"/>
                  </a:lnTo>
                  <a:lnTo>
                    <a:pt x="61" y="555"/>
                  </a:lnTo>
                  <a:lnTo>
                    <a:pt x="61" y="565"/>
                  </a:lnTo>
                  <a:lnTo>
                    <a:pt x="61" y="569"/>
                  </a:lnTo>
                  <a:lnTo>
                    <a:pt x="56" y="583"/>
                  </a:lnTo>
                  <a:lnTo>
                    <a:pt x="56" y="588"/>
                  </a:lnTo>
                  <a:lnTo>
                    <a:pt x="38" y="593"/>
                  </a:lnTo>
                  <a:lnTo>
                    <a:pt x="56" y="611"/>
                  </a:lnTo>
                  <a:lnTo>
                    <a:pt x="56" y="611"/>
                  </a:lnTo>
                  <a:lnTo>
                    <a:pt x="70" y="616"/>
                  </a:lnTo>
                  <a:lnTo>
                    <a:pt x="84" y="621"/>
                  </a:lnTo>
                  <a:lnTo>
                    <a:pt x="89" y="630"/>
                  </a:lnTo>
                  <a:lnTo>
                    <a:pt x="94" y="639"/>
                  </a:lnTo>
                  <a:lnTo>
                    <a:pt x="98" y="658"/>
                  </a:lnTo>
                  <a:lnTo>
                    <a:pt x="98" y="667"/>
                  </a:lnTo>
                  <a:lnTo>
                    <a:pt x="98" y="667"/>
                  </a:lnTo>
                  <a:lnTo>
                    <a:pt x="103" y="695"/>
                  </a:lnTo>
                  <a:lnTo>
                    <a:pt x="108" y="714"/>
                  </a:lnTo>
                  <a:lnTo>
                    <a:pt x="117" y="723"/>
                  </a:lnTo>
                  <a:lnTo>
                    <a:pt x="131" y="728"/>
                  </a:lnTo>
                  <a:lnTo>
                    <a:pt x="140" y="733"/>
                  </a:lnTo>
                  <a:lnTo>
                    <a:pt x="150" y="733"/>
                  </a:lnTo>
                  <a:lnTo>
                    <a:pt x="159" y="728"/>
                  </a:lnTo>
                  <a:lnTo>
                    <a:pt x="159" y="728"/>
                  </a:lnTo>
                  <a:lnTo>
                    <a:pt x="168" y="719"/>
                  </a:lnTo>
                  <a:lnTo>
                    <a:pt x="178" y="714"/>
                  </a:lnTo>
                  <a:lnTo>
                    <a:pt x="182" y="714"/>
                  </a:lnTo>
                  <a:lnTo>
                    <a:pt x="192" y="714"/>
                  </a:lnTo>
                  <a:lnTo>
                    <a:pt x="196" y="733"/>
                  </a:lnTo>
                  <a:lnTo>
                    <a:pt x="201" y="751"/>
                  </a:lnTo>
                  <a:lnTo>
                    <a:pt x="196" y="802"/>
                  </a:lnTo>
                  <a:lnTo>
                    <a:pt x="196" y="830"/>
                  </a:lnTo>
                  <a:lnTo>
                    <a:pt x="290" y="784"/>
                  </a:lnTo>
                  <a:lnTo>
                    <a:pt x="290" y="784"/>
                  </a:lnTo>
                  <a:lnTo>
                    <a:pt x="299" y="747"/>
                  </a:lnTo>
                  <a:lnTo>
                    <a:pt x="318" y="723"/>
                  </a:lnTo>
                  <a:lnTo>
                    <a:pt x="332" y="714"/>
                  </a:lnTo>
                  <a:lnTo>
                    <a:pt x="350" y="709"/>
                  </a:lnTo>
                  <a:lnTo>
                    <a:pt x="364" y="709"/>
                  </a:lnTo>
                  <a:lnTo>
                    <a:pt x="378" y="714"/>
                  </a:lnTo>
                  <a:lnTo>
                    <a:pt x="388" y="723"/>
                  </a:lnTo>
                  <a:lnTo>
                    <a:pt x="388" y="723"/>
                  </a:lnTo>
                  <a:lnTo>
                    <a:pt x="411" y="747"/>
                  </a:lnTo>
                  <a:lnTo>
                    <a:pt x="430" y="761"/>
                  </a:lnTo>
                  <a:lnTo>
                    <a:pt x="471" y="788"/>
                  </a:lnTo>
                  <a:lnTo>
                    <a:pt x="509" y="798"/>
                  </a:lnTo>
                  <a:lnTo>
                    <a:pt x="546" y="802"/>
                  </a:lnTo>
                  <a:lnTo>
                    <a:pt x="574" y="798"/>
                  </a:lnTo>
                  <a:lnTo>
                    <a:pt x="597" y="793"/>
                  </a:lnTo>
                  <a:lnTo>
                    <a:pt x="616" y="788"/>
                  </a:lnTo>
                  <a:lnTo>
                    <a:pt x="616" y="788"/>
                  </a:lnTo>
                  <a:lnTo>
                    <a:pt x="635" y="788"/>
                  </a:lnTo>
                  <a:lnTo>
                    <a:pt x="644" y="793"/>
                  </a:lnTo>
                  <a:lnTo>
                    <a:pt x="653" y="802"/>
                  </a:lnTo>
                  <a:lnTo>
                    <a:pt x="658" y="812"/>
                  </a:lnTo>
                  <a:lnTo>
                    <a:pt x="663" y="835"/>
                  </a:lnTo>
                  <a:lnTo>
                    <a:pt x="663" y="844"/>
                  </a:lnTo>
                  <a:lnTo>
                    <a:pt x="663" y="844"/>
                  </a:lnTo>
                  <a:lnTo>
                    <a:pt x="653" y="858"/>
                  </a:lnTo>
                  <a:lnTo>
                    <a:pt x="649" y="877"/>
                  </a:lnTo>
                  <a:lnTo>
                    <a:pt x="644" y="905"/>
                  </a:lnTo>
                  <a:lnTo>
                    <a:pt x="649" y="924"/>
                  </a:lnTo>
                  <a:lnTo>
                    <a:pt x="649" y="933"/>
                  </a:lnTo>
                  <a:lnTo>
                    <a:pt x="667" y="938"/>
                  </a:lnTo>
                  <a:lnTo>
                    <a:pt x="686" y="938"/>
                  </a:lnTo>
                  <a:lnTo>
                    <a:pt x="723" y="924"/>
                  </a:lnTo>
                  <a:lnTo>
                    <a:pt x="733" y="947"/>
                  </a:lnTo>
                  <a:lnTo>
                    <a:pt x="742" y="966"/>
                  </a:lnTo>
                  <a:lnTo>
                    <a:pt x="742" y="966"/>
                  </a:lnTo>
                  <a:lnTo>
                    <a:pt x="770" y="970"/>
                  </a:lnTo>
                  <a:lnTo>
                    <a:pt x="798" y="980"/>
                  </a:lnTo>
                  <a:lnTo>
                    <a:pt x="821" y="994"/>
                  </a:lnTo>
                  <a:lnTo>
                    <a:pt x="821" y="994"/>
                  </a:lnTo>
                  <a:lnTo>
                    <a:pt x="821" y="1012"/>
                  </a:lnTo>
                  <a:lnTo>
                    <a:pt x="826" y="1026"/>
                  </a:lnTo>
                  <a:lnTo>
                    <a:pt x="835" y="1036"/>
                  </a:lnTo>
                  <a:lnTo>
                    <a:pt x="845" y="1040"/>
                  </a:lnTo>
                  <a:lnTo>
                    <a:pt x="859" y="1045"/>
                  </a:lnTo>
                  <a:lnTo>
                    <a:pt x="868" y="1050"/>
                  </a:lnTo>
                  <a:lnTo>
                    <a:pt x="868" y="1050"/>
                  </a:lnTo>
                  <a:lnTo>
                    <a:pt x="891" y="1022"/>
                  </a:lnTo>
                  <a:lnTo>
                    <a:pt x="910" y="1008"/>
                  </a:lnTo>
                  <a:lnTo>
                    <a:pt x="929" y="1003"/>
                  </a:lnTo>
                  <a:lnTo>
                    <a:pt x="947" y="1008"/>
                  </a:lnTo>
                  <a:lnTo>
                    <a:pt x="961" y="1012"/>
                  </a:lnTo>
                  <a:lnTo>
                    <a:pt x="971" y="1022"/>
                  </a:lnTo>
                  <a:lnTo>
                    <a:pt x="980" y="1031"/>
                  </a:lnTo>
                  <a:lnTo>
                    <a:pt x="980" y="1031"/>
                  </a:lnTo>
                  <a:lnTo>
                    <a:pt x="989" y="1022"/>
                  </a:lnTo>
                  <a:lnTo>
                    <a:pt x="999" y="1012"/>
                  </a:lnTo>
                  <a:lnTo>
                    <a:pt x="1017" y="984"/>
                  </a:lnTo>
                  <a:lnTo>
                    <a:pt x="1031" y="947"/>
                  </a:lnTo>
                  <a:lnTo>
                    <a:pt x="1031" y="947"/>
                  </a:lnTo>
                  <a:lnTo>
                    <a:pt x="1036" y="924"/>
                  </a:lnTo>
                  <a:lnTo>
                    <a:pt x="1041" y="910"/>
                  </a:lnTo>
                  <a:lnTo>
                    <a:pt x="1045" y="905"/>
                  </a:lnTo>
                  <a:lnTo>
                    <a:pt x="1055" y="896"/>
                  </a:lnTo>
                  <a:lnTo>
                    <a:pt x="1069" y="896"/>
                  </a:lnTo>
                  <a:lnTo>
                    <a:pt x="1073" y="896"/>
                  </a:lnTo>
                  <a:lnTo>
                    <a:pt x="1073" y="896"/>
                  </a:lnTo>
                  <a:lnTo>
                    <a:pt x="1092" y="924"/>
                  </a:lnTo>
                  <a:lnTo>
                    <a:pt x="1110" y="933"/>
                  </a:lnTo>
                  <a:lnTo>
                    <a:pt x="1115" y="938"/>
                  </a:lnTo>
                  <a:lnTo>
                    <a:pt x="1120" y="938"/>
                  </a:lnTo>
                  <a:lnTo>
                    <a:pt x="1124" y="1054"/>
                  </a:lnTo>
                  <a:lnTo>
                    <a:pt x="1152" y="1054"/>
                  </a:lnTo>
                  <a:lnTo>
                    <a:pt x="1152" y="1087"/>
                  </a:lnTo>
                  <a:lnTo>
                    <a:pt x="1213" y="1082"/>
                  </a:lnTo>
                  <a:lnTo>
                    <a:pt x="1213" y="1082"/>
                  </a:lnTo>
                  <a:lnTo>
                    <a:pt x="1232" y="1068"/>
                  </a:lnTo>
                  <a:lnTo>
                    <a:pt x="1246" y="1054"/>
                  </a:lnTo>
                  <a:lnTo>
                    <a:pt x="1250" y="1036"/>
                  </a:lnTo>
                  <a:lnTo>
                    <a:pt x="1250" y="1017"/>
                  </a:lnTo>
                  <a:lnTo>
                    <a:pt x="1241" y="984"/>
                  </a:lnTo>
                  <a:lnTo>
                    <a:pt x="1236" y="975"/>
                  </a:lnTo>
                  <a:lnTo>
                    <a:pt x="1274" y="947"/>
                  </a:lnTo>
                  <a:lnTo>
                    <a:pt x="1278" y="900"/>
                  </a:lnTo>
                  <a:lnTo>
                    <a:pt x="1278" y="900"/>
                  </a:lnTo>
                  <a:lnTo>
                    <a:pt x="1316" y="849"/>
                  </a:lnTo>
                  <a:lnTo>
                    <a:pt x="1316" y="849"/>
                  </a:lnTo>
                  <a:lnTo>
                    <a:pt x="1330" y="830"/>
                  </a:lnTo>
                  <a:lnTo>
                    <a:pt x="1348" y="816"/>
                  </a:lnTo>
                  <a:lnTo>
                    <a:pt x="1395" y="784"/>
                  </a:lnTo>
                  <a:lnTo>
                    <a:pt x="1456" y="756"/>
                  </a:lnTo>
                  <a:lnTo>
                    <a:pt x="1512" y="733"/>
                  </a:lnTo>
                  <a:lnTo>
                    <a:pt x="1512" y="733"/>
                  </a:lnTo>
                  <a:lnTo>
                    <a:pt x="1540" y="728"/>
                  </a:lnTo>
                  <a:lnTo>
                    <a:pt x="1558" y="714"/>
                  </a:lnTo>
                  <a:lnTo>
                    <a:pt x="1577" y="695"/>
                  </a:lnTo>
                  <a:lnTo>
                    <a:pt x="1586" y="681"/>
                  </a:lnTo>
                  <a:lnTo>
                    <a:pt x="1586" y="677"/>
                  </a:lnTo>
                  <a:lnTo>
                    <a:pt x="1586" y="677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5" name="Freeform 155"/>
            <p:cNvSpPr>
              <a:spLocks/>
            </p:cNvSpPr>
            <p:nvPr/>
          </p:nvSpPr>
          <p:spPr bwMode="auto">
            <a:xfrm>
              <a:off x="2858" y="2580"/>
              <a:ext cx="182" cy="243"/>
            </a:xfrm>
            <a:custGeom>
              <a:avLst/>
              <a:gdLst/>
              <a:ahLst/>
              <a:cxnLst>
                <a:cxn ang="0">
                  <a:pos x="0" y="243"/>
                </a:cxn>
                <a:cxn ang="0">
                  <a:pos x="0" y="243"/>
                </a:cxn>
                <a:cxn ang="0">
                  <a:pos x="5" y="243"/>
                </a:cxn>
                <a:cxn ang="0">
                  <a:pos x="19" y="243"/>
                </a:cxn>
                <a:cxn ang="0">
                  <a:pos x="47" y="238"/>
                </a:cxn>
                <a:cxn ang="0">
                  <a:pos x="93" y="219"/>
                </a:cxn>
                <a:cxn ang="0">
                  <a:pos x="93" y="219"/>
                </a:cxn>
                <a:cxn ang="0">
                  <a:pos x="102" y="224"/>
                </a:cxn>
                <a:cxn ang="0">
                  <a:pos x="116" y="229"/>
                </a:cxn>
                <a:cxn ang="0">
                  <a:pos x="126" y="229"/>
                </a:cxn>
                <a:cxn ang="0">
                  <a:pos x="140" y="224"/>
                </a:cxn>
                <a:cxn ang="0">
                  <a:pos x="149" y="215"/>
                </a:cxn>
                <a:cxn ang="0">
                  <a:pos x="154" y="196"/>
                </a:cxn>
                <a:cxn ang="0">
                  <a:pos x="149" y="163"/>
                </a:cxn>
                <a:cxn ang="0">
                  <a:pos x="149" y="163"/>
                </a:cxn>
                <a:cxn ang="0">
                  <a:pos x="158" y="103"/>
                </a:cxn>
                <a:cxn ang="0">
                  <a:pos x="168" y="61"/>
                </a:cxn>
                <a:cxn ang="0">
                  <a:pos x="172" y="47"/>
                </a:cxn>
                <a:cxn ang="0">
                  <a:pos x="182" y="37"/>
                </a:cxn>
                <a:cxn ang="0">
                  <a:pos x="182" y="37"/>
                </a:cxn>
                <a:cxn ang="0">
                  <a:pos x="182" y="19"/>
                </a:cxn>
                <a:cxn ang="0">
                  <a:pos x="182" y="5"/>
                </a:cxn>
                <a:cxn ang="0">
                  <a:pos x="177" y="0"/>
                </a:cxn>
                <a:cxn ang="0">
                  <a:pos x="177" y="0"/>
                </a:cxn>
              </a:cxnLst>
              <a:rect l="0" t="0" r="r" b="b"/>
              <a:pathLst>
                <a:path w="182" h="243">
                  <a:moveTo>
                    <a:pt x="0" y="243"/>
                  </a:moveTo>
                  <a:lnTo>
                    <a:pt x="0" y="243"/>
                  </a:lnTo>
                  <a:lnTo>
                    <a:pt x="5" y="243"/>
                  </a:lnTo>
                  <a:lnTo>
                    <a:pt x="19" y="243"/>
                  </a:lnTo>
                  <a:lnTo>
                    <a:pt x="47" y="238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102" y="224"/>
                  </a:lnTo>
                  <a:lnTo>
                    <a:pt x="116" y="229"/>
                  </a:lnTo>
                  <a:lnTo>
                    <a:pt x="126" y="229"/>
                  </a:lnTo>
                  <a:lnTo>
                    <a:pt x="140" y="224"/>
                  </a:lnTo>
                  <a:lnTo>
                    <a:pt x="149" y="215"/>
                  </a:lnTo>
                  <a:lnTo>
                    <a:pt x="154" y="196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58" y="103"/>
                  </a:lnTo>
                  <a:lnTo>
                    <a:pt x="168" y="61"/>
                  </a:lnTo>
                  <a:lnTo>
                    <a:pt x="172" y="47"/>
                  </a:lnTo>
                  <a:lnTo>
                    <a:pt x="182" y="37"/>
                  </a:lnTo>
                  <a:lnTo>
                    <a:pt x="182" y="37"/>
                  </a:lnTo>
                  <a:lnTo>
                    <a:pt x="182" y="19"/>
                  </a:lnTo>
                  <a:lnTo>
                    <a:pt x="182" y="5"/>
                  </a:lnTo>
                  <a:lnTo>
                    <a:pt x="177" y="0"/>
                  </a:lnTo>
                  <a:lnTo>
                    <a:pt x="177" y="0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6" name="Freeform 156"/>
            <p:cNvSpPr>
              <a:spLocks/>
            </p:cNvSpPr>
            <p:nvPr/>
          </p:nvSpPr>
          <p:spPr bwMode="auto">
            <a:xfrm>
              <a:off x="1323" y="1475"/>
              <a:ext cx="28" cy="32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8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2">
                  <a:moveTo>
                    <a:pt x="28" y="14"/>
                  </a:moveTo>
                  <a:lnTo>
                    <a:pt x="28" y="14"/>
                  </a:lnTo>
                  <a:lnTo>
                    <a:pt x="28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7" name="Freeform 157"/>
            <p:cNvSpPr>
              <a:spLocks/>
            </p:cNvSpPr>
            <p:nvPr/>
          </p:nvSpPr>
          <p:spPr bwMode="auto">
            <a:xfrm>
              <a:off x="1305" y="1456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5" y="47"/>
                </a:cxn>
                <a:cxn ang="0">
                  <a:pos x="56" y="61"/>
                </a:cxn>
                <a:cxn ang="0">
                  <a:pos x="46" y="65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5"/>
                </a:cxn>
                <a:cxn ang="0">
                  <a:pos x="9" y="61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9" y="9"/>
                </a:cxn>
                <a:cxn ang="0">
                  <a:pos x="18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5"/>
                </a:cxn>
                <a:cxn ang="0">
                  <a:pos x="56" y="9"/>
                </a:cxn>
                <a:cxn ang="0">
                  <a:pos x="65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5" y="47"/>
                  </a:lnTo>
                  <a:lnTo>
                    <a:pt x="56" y="61"/>
                  </a:lnTo>
                  <a:lnTo>
                    <a:pt x="46" y="65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5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56" y="9"/>
                  </a:lnTo>
                  <a:lnTo>
                    <a:pt x="65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8" name="Freeform 158"/>
            <p:cNvSpPr>
              <a:spLocks/>
            </p:cNvSpPr>
            <p:nvPr/>
          </p:nvSpPr>
          <p:spPr bwMode="auto">
            <a:xfrm>
              <a:off x="2149" y="1475"/>
              <a:ext cx="33" cy="32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8" y="4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32">
                  <a:moveTo>
                    <a:pt x="33" y="14"/>
                  </a:moveTo>
                  <a:lnTo>
                    <a:pt x="33" y="14"/>
                  </a:lnTo>
                  <a:lnTo>
                    <a:pt x="28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4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39" name="Freeform 159"/>
            <p:cNvSpPr>
              <a:spLocks/>
            </p:cNvSpPr>
            <p:nvPr/>
          </p:nvSpPr>
          <p:spPr bwMode="auto">
            <a:xfrm>
              <a:off x="2130" y="1456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70" y="47"/>
                </a:cxn>
                <a:cxn ang="0">
                  <a:pos x="61" y="61"/>
                </a:cxn>
                <a:cxn ang="0">
                  <a:pos x="52" y="65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5"/>
                </a:cxn>
                <a:cxn ang="0">
                  <a:pos x="10" y="61"/>
                </a:cxn>
                <a:cxn ang="0">
                  <a:pos x="5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0" y="9"/>
                </a:cxn>
                <a:cxn ang="0">
                  <a:pos x="24" y="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5"/>
                </a:cxn>
                <a:cxn ang="0">
                  <a:pos x="61" y="9"/>
                </a:cxn>
                <a:cxn ang="0">
                  <a:pos x="70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70" y="47"/>
                  </a:lnTo>
                  <a:lnTo>
                    <a:pt x="61" y="61"/>
                  </a:lnTo>
                  <a:lnTo>
                    <a:pt x="52" y="65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5"/>
                  </a:lnTo>
                  <a:lnTo>
                    <a:pt x="10" y="61"/>
                  </a:lnTo>
                  <a:lnTo>
                    <a:pt x="5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10" y="9"/>
                  </a:lnTo>
                  <a:lnTo>
                    <a:pt x="24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5"/>
                  </a:lnTo>
                  <a:lnTo>
                    <a:pt x="61" y="9"/>
                  </a:lnTo>
                  <a:lnTo>
                    <a:pt x="70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0" name="Freeform 160"/>
            <p:cNvSpPr>
              <a:spLocks/>
            </p:cNvSpPr>
            <p:nvPr/>
          </p:nvSpPr>
          <p:spPr bwMode="auto">
            <a:xfrm>
              <a:off x="2653" y="990"/>
              <a:ext cx="28" cy="32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4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4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2">
                  <a:moveTo>
                    <a:pt x="28" y="14"/>
                  </a:moveTo>
                  <a:lnTo>
                    <a:pt x="28" y="14"/>
                  </a:lnTo>
                  <a:lnTo>
                    <a:pt x="23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4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1" name="Freeform 161"/>
            <p:cNvSpPr>
              <a:spLocks/>
            </p:cNvSpPr>
            <p:nvPr/>
          </p:nvSpPr>
          <p:spPr bwMode="auto">
            <a:xfrm>
              <a:off x="2629" y="971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70" y="47"/>
                </a:cxn>
                <a:cxn ang="0">
                  <a:pos x="61" y="61"/>
                </a:cxn>
                <a:cxn ang="0">
                  <a:pos x="52" y="65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5"/>
                </a:cxn>
                <a:cxn ang="0">
                  <a:pos x="14" y="61"/>
                </a:cxn>
                <a:cxn ang="0">
                  <a:pos x="5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23"/>
                </a:cxn>
                <a:cxn ang="0">
                  <a:pos x="14" y="9"/>
                </a:cxn>
                <a:cxn ang="0">
                  <a:pos x="24" y="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5"/>
                </a:cxn>
                <a:cxn ang="0">
                  <a:pos x="61" y="9"/>
                </a:cxn>
                <a:cxn ang="0">
                  <a:pos x="70" y="23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70" y="47"/>
                  </a:lnTo>
                  <a:lnTo>
                    <a:pt x="61" y="61"/>
                  </a:lnTo>
                  <a:lnTo>
                    <a:pt x="52" y="65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5"/>
                  </a:lnTo>
                  <a:lnTo>
                    <a:pt x="14" y="61"/>
                  </a:lnTo>
                  <a:lnTo>
                    <a:pt x="5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23"/>
                  </a:lnTo>
                  <a:lnTo>
                    <a:pt x="14" y="9"/>
                  </a:lnTo>
                  <a:lnTo>
                    <a:pt x="24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5"/>
                  </a:lnTo>
                  <a:lnTo>
                    <a:pt x="61" y="9"/>
                  </a:lnTo>
                  <a:lnTo>
                    <a:pt x="70" y="23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2" name="Freeform 162"/>
            <p:cNvSpPr>
              <a:spLocks/>
            </p:cNvSpPr>
            <p:nvPr/>
          </p:nvSpPr>
          <p:spPr bwMode="auto">
            <a:xfrm>
              <a:off x="4374" y="1633"/>
              <a:ext cx="28" cy="33"/>
            </a:xfrm>
            <a:custGeom>
              <a:avLst/>
              <a:gdLst/>
              <a:ahLst/>
              <a:cxnLst>
                <a:cxn ang="0">
                  <a:pos x="28" y="19"/>
                </a:cxn>
                <a:cxn ang="0">
                  <a:pos x="28" y="19"/>
                </a:cxn>
                <a:cxn ang="0">
                  <a:pos x="23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4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9"/>
                </a:cxn>
                <a:cxn ang="0">
                  <a:pos x="28" y="19"/>
                </a:cxn>
              </a:cxnLst>
              <a:rect l="0" t="0" r="r" b="b"/>
              <a:pathLst>
                <a:path w="28" h="33">
                  <a:moveTo>
                    <a:pt x="28" y="19"/>
                  </a:moveTo>
                  <a:lnTo>
                    <a:pt x="28" y="19"/>
                  </a:lnTo>
                  <a:lnTo>
                    <a:pt x="23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9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3" name="Freeform 163"/>
            <p:cNvSpPr>
              <a:spLocks/>
            </p:cNvSpPr>
            <p:nvPr/>
          </p:nvSpPr>
          <p:spPr bwMode="auto">
            <a:xfrm>
              <a:off x="4355" y="1615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65" y="46"/>
                </a:cxn>
                <a:cxn ang="0">
                  <a:pos x="56" y="60"/>
                </a:cxn>
                <a:cxn ang="0">
                  <a:pos x="47" y="65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65"/>
                </a:cxn>
                <a:cxn ang="0">
                  <a:pos x="9" y="60"/>
                </a:cxn>
                <a:cxn ang="0">
                  <a:pos x="0" y="46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3"/>
                </a:cxn>
                <a:cxn ang="0">
                  <a:pos x="9" y="9"/>
                </a:cxn>
                <a:cxn ang="0">
                  <a:pos x="19" y="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4"/>
                </a:cxn>
                <a:cxn ang="0">
                  <a:pos x="56" y="9"/>
                </a:cxn>
                <a:cxn ang="0">
                  <a:pos x="65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65" y="46"/>
                  </a:lnTo>
                  <a:lnTo>
                    <a:pt x="56" y="60"/>
                  </a:lnTo>
                  <a:lnTo>
                    <a:pt x="47" y="65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65"/>
                  </a:lnTo>
                  <a:lnTo>
                    <a:pt x="9" y="60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9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4"/>
                  </a:lnTo>
                  <a:lnTo>
                    <a:pt x="56" y="9"/>
                  </a:lnTo>
                  <a:lnTo>
                    <a:pt x="65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4" name="Freeform 164"/>
            <p:cNvSpPr>
              <a:spLocks/>
            </p:cNvSpPr>
            <p:nvPr/>
          </p:nvSpPr>
          <p:spPr bwMode="auto">
            <a:xfrm>
              <a:off x="3091" y="2053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5" name="Freeform 165"/>
            <p:cNvSpPr>
              <a:spLocks/>
            </p:cNvSpPr>
            <p:nvPr/>
          </p:nvSpPr>
          <p:spPr bwMode="auto">
            <a:xfrm>
              <a:off x="3072" y="2034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6" y="47"/>
                </a:cxn>
                <a:cxn ang="0">
                  <a:pos x="56" y="56"/>
                </a:cxn>
                <a:cxn ang="0">
                  <a:pos x="47" y="66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66"/>
                </a:cxn>
                <a:cxn ang="0">
                  <a:pos x="10" y="56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10" y="10"/>
                </a:cxn>
                <a:cxn ang="0">
                  <a:pos x="19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0"/>
                </a:cxn>
                <a:cxn ang="0">
                  <a:pos x="56" y="10"/>
                </a:cxn>
                <a:cxn ang="0">
                  <a:pos x="66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6" y="47"/>
                  </a:lnTo>
                  <a:lnTo>
                    <a:pt x="56" y="56"/>
                  </a:lnTo>
                  <a:lnTo>
                    <a:pt x="47" y="66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66"/>
                  </a:lnTo>
                  <a:lnTo>
                    <a:pt x="10" y="56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10" y="10"/>
                  </a:lnTo>
                  <a:lnTo>
                    <a:pt x="19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56" y="10"/>
                  </a:lnTo>
                  <a:lnTo>
                    <a:pt x="66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6" name="Freeform 166"/>
            <p:cNvSpPr>
              <a:spLocks/>
            </p:cNvSpPr>
            <p:nvPr/>
          </p:nvSpPr>
          <p:spPr bwMode="auto">
            <a:xfrm>
              <a:off x="3343" y="3606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4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7" name="Freeform 167"/>
            <p:cNvSpPr>
              <a:spLocks/>
            </p:cNvSpPr>
            <p:nvPr/>
          </p:nvSpPr>
          <p:spPr bwMode="auto">
            <a:xfrm>
              <a:off x="3320" y="3583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70" y="51"/>
                </a:cxn>
                <a:cxn ang="0">
                  <a:pos x="60" y="61"/>
                </a:cxn>
                <a:cxn ang="0">
                  <a:pos x="51" y="70"/>
                </a:cxn>
                <a:cxn ang="0">
                  <a:pos x="37" y="70"/>
                </a:cxn>
                <a:cxn ang="0">
                  <a:pos x="37" y="70"/>
                </a:cxn>
                <a:cxn ang="0">
                  <a:pos x="23" y="70"/>
                </a:cxn>
                <a:cxn ang="0">
                  <a:pos x="14" y="61"/>
                </a:cxn>
                <a:cxn ang="0">
                  <a:pos x="4" y="51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4" y="23"/>
                </a:cxn>
                <a:cxn ang="0">
                  <a:pos x="14" y="14"/>
                </a:cxn>
                <a:cxn ang="0">
                  <a:pos x="23" y="5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1" y="5"/>
                </a:cxn>
                <a:cxn ang="0">
                  <a:pos x="60" y="14"/>
                </a:cxn>
                <a:cxn ang="0">
                  <a:pos x="70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70" y="51"/>
                  </a:lnTo>
                  <a:lnTo>
                    <a:pt x="60" y="61"/>
                  </a:lnTo>
                  <a:lnTo>
                    <a:pt x="51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23" y="70"/>
                  </a:lnTo>
                  <a:lnTo>
                    <a:pt x="14" y="61"/>
                  </a:lnTo>
                  <a:lnTo>
                    <a:pt x="4" y="5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23"/>
                  </a:lnTo>
                  <a:lnTo>
                    <a:pt x="14" y="14"/>
                  </a:lnTo>
                  <a:lnTo>
                    <a:pt x="23" y="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1" y="5"/>
                  </a:lnTo>
                  <a:lnTo>
                    <a:pt x="60" y="14"/>
                  </a:lnTo>
                  <a:lnTo>
                    <a:pt x="70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8" name="Freeform 168"/>
            <p:cNvSpPr>
              <a:spLocks/>
            </p:cNvSpPr>
            <p:nvPr/>
          </p:nvSpPr>
          <p:spPr bwMode="auto">
            <a:xfrm>
              <a:off x="3296" y="1890"/>
              <a:ext cx="66" cy="24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7" y="18"/>
                </a:cxn>
                <a:cxn ang="0">
                  <a:pos x="47" y="46"/>
                </a:cxn>
                <a:cxn ang="0">
                  <a:pos x="52" y="70"/>
                </a:cxn>
                <a:cxn ang="0">
                  <a:pos x="52" y="70"/>
                </a:cxn>
                <a:cxn ang="0">
                  <a:pos x="52" y="88"/>
                </a:cxn>
                <a:cxn ang="0">
                  <a:pos x="52" y="102"/>
                </a:cxn>
                <a:cxn ang="0">
                  <a:pos x="47" y="116"/>
                </a:cxn>
                <a:cxn ang="0">
                  <a:pos x="47" y="116"/>
                </a:cxn>
                <a:cxn ang="0">
                  <a:pos x="47" y="140"/>
                </a:cxn>
                <a:cxn ang="0">
                  <a:pos x="52" y="158"/>
                </a:cxn>
                <a:cxn ang="0">
                  <a:pos x="56" y="168"/>
                </a:cxn>
                <a:cxn ang="0">
                  <a:pos x="56" y="168"/>
                </a:cxn>
                <a:cxn ang="0">
                  <a:pos x="66" y="186"/>
                </a:cxn>
                <a:cxn ang="0">
                  <a:pos x="66" y="205"/>
                </a:cxn>
                <a:cxn ang="0">
                  <a:pos x="66" y="219"/>
                </a:cxn>
                <a:cxn ang="0">
                  <a:pos x="61" y="233"/>
                </a:cxn>
                <a:cxn ang="0">
                  <a:pos x="47" y="242"/>
                </a:cxn>
                <a:cxn ang="0">
                  <a:pos x="28" y="242"/>
                </a:cxn>
                <a:cxn ang="0">
                  <a:pos x="0" y="228"/>
                </a:cxn>
              </a:cxnLst>
              <a:rect l="0" t="0" r="r" b="b"/>
              <a:pathLst>
                <a:path w="66" h="242">
                  <a:moveTo>
                    <a:pt x="56" y="0"/>
                  </a:moveTo>
                  <a:lnTo>
                    <a:pt x="56" y="0"/>
                  </a:lnTo>
                  <a:lnTo>
                    <a:pt x="47" y="18"/>
                  </a:lnTo>
                  <a:lnTo>
                    <a:pt x="47" y="46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88"/>
                  </a:lnTo>
                  <a:lnTo>
                    <a:pt x="52" y="102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40"/>
                  </a:lnTo>
                  <a:lnTo>
                    <a:pt x="52" y="15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66" y="186"/>
                  </a:lnTo>
                  <a:lnTo>
                    <a:pt x="66" y="205"/>
                  </a:lnTo>
                  <a:lnTo>
                    <a:pt x="66" y="219"/>
                  </a:lnTo>
                  <a:lnTo>
                    <a:pt x="61" y="233"/>
                  </a:lnTo>
                  <a:lnTo>
                    <a:pt x="47" y="242"/>
                  </a:lnTo>
                  <a:lnTo>
                    <a:pt x="28" y="242"/>
                  </a:lnTo>
                  <a:lnTo>
                    <a:pt x="0" y="228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49" name="Freeform 169"/>
            <p:cNvSpPr>
              <a:spLocks noEditPoints="1"/>
            </p:cNvSpPr>
            <p:nvPr/>
          </p:nvSpPr>
          <p:spPr bwMode="auto">
            <a:xfrm>
              <a:off x="3296" y="1778"/>
              <a:ext cx="1110" cy="1054"/>
            </a:xfrm>
            <a:custGeom>
              <a:avLst/>
              <a:gdLst/>
              <a:ahLst/>
              <a:cxnLst>
                <a:cxn ang="0">
                  <a:pos x="1064" y="396"/>
                </a:cxn>
                <a:cxn ang="0">
                  <a:pos x="1106" y="354"/>
                </a:cxn>
                <a:cxn ang="0">
                  <a:pos x="1068" y="331"/>
                </a:cxn>
                <a:cxn ang="0">
                  <a:pos x="1106" y="196"/>
                </a:cxn>
                <a:cxn ang="0">
                  <a:pos x="1078" y="182"/>
                </a:cxn>
                <a:cxn ang="0">
                  <a:pos x="989" y="224"/>
                </a:cxn>
                <a:cxn ang="0">
                  <a:pos x="928" y="275"/>
                </a:cxn>
                <a:cxn ang="0">
                  <a:pos x="728" y="322"/>
                </a:cxn>
                <a:cxn ang="0">
                  <a:pos x="705" y="317"/>
                </a:cxn>
                <a:cxn ang="0">
                  <a:pos x="700" y="247"/>
                </a:cxn>
                <a:cxn ang="0">
                  <a:pos x="723" y="154"/>
                </a:cxn>
                <a:cxn ang="0">
                  <a:pos x="681" y="88"/>
                </a:cxn>
                <a:cxn ang="0">
                  <a:pos x="593" y="23"/>
                </a:cxn>
                <a:cxn ang="0">
                  <a:pos x="509" y="28"/>
                </a:cxn>
                <a:cxn ang="0">
                  <a:pos x="406" y="65"/>
                </a:cxn>
                <a:cxn ang="0">
                  <a:pos x="313" y="23"/>
                </a:cxn>
                <a:cxn ang="0">
                  <a:pos x="243" y="32"/>
                </a:cxn>
                <a:cxn ang="0">
                  <a:pos x="140" y="56"/>
                </a:cxn>
                <a:cxn ang="0">
                  <a:pos x="52" y="112"/>
                </a:cxn>
                <a:cxn ang="0">
                  <a:pos x="47" y="191"/>
                </a:cxn>
                <a:cxn ang="0">
                  <a:pos x="42" y="238"/>
                </a:cxn>
                <a:cxn ang="0">
                  <a:pos x="56" y="284"/>
                </a:cxn>
                <a:cxn ang="0">
                  <a:pos x="66" y="336"/>
                </a:cxn>
                <a:cxn ang="0">
                  <a:pos x="0" y="340"/>
                </a:cxn>
                <a:cxn ang="0">
                  <a:pos x="38" y="392"/>
                </a:cxn>
                <a:cxn ang="0">
                  <a:pos x="28" y="550"/>
                </a:cxn>
                <a:cxn ang="0">
                  <a:pos x="33" y="583"/>
                </a:cxn>
                <a:cxn ang="0">
                  <a:pos x="89" y="569"/>
                </a:cxn>
                <a:cxn ang="0">
                  <a:pos x="122" y="564"/>
                </a:cxn>
                <a:cxn ang="0">
                  <a:pos x="159" y="639"/>
                </a:cxn>
                <a:cxn ang="0">
                  <a:pos x="150" y="728"/>
                </a:cxn>
                <a:cxn ang="0">
                  <a:pos x="206" y="751"/>
                </a:cxn>
                <a:cxn ang="0">
                  <a:pos x="294" y="751"/>
                </a:cxn>
                <a:cxn ang="0">
                  <a:pos x="373" y="811"/>
                </a:cxn>
                <a:cxn ang="0">
                  <a:pos x="425" y="858"/>
                </a:cxn>
                <a:cxn ang="0">
                  <a:pos x="467" y="872"/>
                </a:cxn>
                <a:cxn ang="0">
                  <a:pos x="453" y="942"/>
                </a:cxn>
                <a:cxn ang="0">
                  <a:pos x="453" y="993"/>
                </a:cxn>
                <a:cxn ang="0">
                  <a:pos x="518" y="1054"/>
                </a:cxn>
                <a:cxn ang="0">
                  <a:pos x="635" y="1035"/>
                </a:cxn>
                <a:cxn ang="0">
                  <a:pos x="639" y="1035"/>
                </a:cxn>
                <a:cxn ang="0">
                  <a:pos x="677" y="1021"/>
                </a:cxn>
                <a:cxn ang="0">
                  <a:pos x="807" y="1054"/>
                </a:cxn>
                <a:cxn ang="0">
                  <a:pos x="919" y="886"/>
                </a:cxn>
                <a:cxn ang="0">
                  <a:pos x="942" y="849"/>
                </a:cxn>
                <a:cxn ang="0">
                  <a:pos x="924" y="676"/>
                </a:cxn>
                <a:cxn ang="0">
                  <a:pos x="984" y="648"/>
                </a:cxn>
                <a:cxn ang="0">
                  <a:pos x="1068" y="616"/>
                </a:cxn>
                <a:cxn ang="0">
                  <a:pos x="1110" y="592"/>
                </a:cxn>
                <a:cxn ang="0">
                  <a:pos x="1092" y="550"/>
                </a:cxn>
                <a:cxn ang="0">
                  <a:pos x="644" y="1035"/>
                </a:cxn>
              </a:cxnLst>
              <a:rect l="0" t="0" r="r" b="b"/>
              <a:pathLst>
                <a:path w="1110" h="1054">
                  <a:moveTo>
                    <a:pt x="1092" y="550"/>
                  </a:moveTo>
                  <a:lnTo>
                    <a:pt x="1082" y="434"/>
                  </a:lnTo>
                  <a:lnTo>
                    <a:pt x="1064" y="396"/>
                  </a:lnTo>
                  <a:lnTo>
                    <a:pt x="1064" y="396"/>
                  </a:lnTo>
                  <a:lnTo>
                    <a:pt x="1092" y="387"/>
                  </a:lnTo>
                  <a:lnTo>
                    <a:pt x="1106" y="373"/>
                  </a:lnTo>
                  <a:lnTo>
                    <a:pt x="1110" y="364"/>
                  </a:lnTo>
                  <a:lnTo>
                    <a:pt x="1106" y="354"/>
                  </a:lnTo>
                  <a:lnTo>
                    <a:pt x="1092" y="345"/>
                  </a:lnTo>
                  <a:lnTo>
                    <a:pt x="1082" y="336"/>
                  </a:lnTo>
                  <a:lnTo>
                    <a:pt x="1068" y="331"/>
                  </a:lnTo>
                  <a:lnTo>
                    <a:pt x="1068" y="331"/>
                  </a:lnTo>
                  <a:lnTo>
                    <a:pt x="1068" y="284"/>
                  </a:lnTo>
                  <a:lnTo>
                    <a:pt x="1073" y="247"/>
                  </a:lnTo>
                  <a:lnTo>
                    <a:pt x="1087" y="219"/>
                  </a:lnTo>
                  <a:lnTo>
                    <a:pt x="1106" y="196"/>
                  </a:lnTo>
                  <a:lnTo>
                    <a:pt x="1106" y="196"/>
                  </a:lnTo>
                  <a:lnTo>
                    <a:pt x="1106" y="196"/>
                  </a:lnTo>
                  <a:lnTo>
                    <a:pt x="1092" y="186"/>
                  </a:lnTo>
                  <a:lnTo>
                    <a:pt x="1078" y="182"/>
                  </a:lnTo>
                  <a:lnTo>
                    <a:pt x="1059" y="182"/>
                  </a:lnTo>
                  <a:lnTo>
                    <a:pt x="1036" y="186"/>
                  </a:lnTo>
                  <a:lnTo>
                    <a:pt x="1012" y="200"/>
                  </a:lnTo>
                  <a:lnTo>
                    <a:pt x="989" y="224"/>
                  </a:lnTo>
                  <a:lnTo>
                    <a:pt x="966" y="266"/>
                  </a:lnTo>
                  <a:lnTo>
                    <a:pt x="952" y="275"/>
                  </a:lnTo>
                  <a:lnTo>
                    <a:pt x="952" y="275"/>
                  </a:lnTo>
                  <a:lnTo>
                    <a:pt x="928" y="275"/>
                  </a:lnTo>
                  <a:lnTo>
                    <a:pt x="877" y="284"/>
                  </a:lnTo>
                  <a:lnTo>
                    <a:pt x="807" y="298"/>
                  </a:lnTo>
                  <a:lnTo>
                    <a:pt x="765" y="308"/>
                  </a:lnTo>
                  <a:lnTo>
                    <a:pt x="728" y="322"/>
                  </a:lnTo>
                  <a:lnTo>
                    <a:pt x="728" y="322"/>
                  </a:lnTo>
                  <a:lnTo>
                    <a:pt x="719" y="322"/>
                  </a:lnTo>
                  <a:lnTo>
                    <a:pt x="714" y="322"/>
                  </a:lnTo>
                  <a:lnTo>
                    <a:pt x="705" y="317"/>
                  </a:lnTo>
                  <a:lnTo>
                    <a:pt x="695" y="308"/>
                  </a:lnTo>
                  <a:lnTo>
                    <a:pt x="691" y="298"/>
                  </a:lnTo>
                  <a:lnTo>
                    <a:pt x="691" y="275"/>
                  </a:lnTo>
                  <a:lnTo>
                    <a:pt x="700" y="247"/>
                  </a:lnTo>
                  <a:lnTo>
                    <a:pt x="700" y="247"/>
                  </a:lnTo>
                  <a:lnTo>
                    <a:pt x="714" y="191"/>
                  </a:lnTo>
                  <a:lnTo>
                    <a:pt x="723" y="172"/>
                  </a:lnTo>
                  <a:lnTo>
                    <a:pt x="723" y="154"/>
                  </a:lnTo>
                  <a:lnTo>
                    <a:pt x="719" y="140"/>
                  </a:lnTo>
                  <a:lnTo>
                    <a:pt x="714" y="126"/>
                  </a:lnTo>
                  <a:lnTo>
                    <a:pt x="700" y="107"/>
                  </a:lnTo>
                  <a:lnTo>
                    <a:pt x="681" y="88"/>
                  </a:lnTo>
                  <a:lnTo>
                    <a:pt x="681" y="88"/>
                  </a:lnTo>
                  <a:lnTo>
                    <a:pt x="658" y="65"/>
                  </a:lnTo>
                  <a:lnTo>
                    <a:pt x="635" y="46"/>
                  </a:lnTo>
                  <a:lnTo>
                    <a:pt x="593" y="23"/>
                  </a:lnTo>
                  <a:lnTo>
                    <a:pt x="560" y="5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09" y="28"/>
                  </a:lnTo>
                  <a:lnTo>
                    <a:pt x="490" y="42"/>
                  </a:lnTo>
                  <a:lnTo>
                    <a:pt x="462" y="56"/>
                  </a:lnTo>
                  <a:lnTo>
                    <a:pt x="434" y="60"/>
                  </a:lnTo>
                  <a:lnTo>
                    <a:pt x="406" y="65"/>
                  </a:lnTo>
                  <a:lnTo>
                    <a:pt x="373" y="56"/>
                  </a:lnTo>
                  <a:lnTo>
                    <a:pt x="345" y="37"/>
                  </a:lnTo>
                  <a:lnTo>
                    <a:pt x="345" y="37"/>
                  </a:lnTo>
                  <a:lnTo>
                    <a:pt x="313" y="23"/>
                  </a:lnTo>
                  <a:lnTo>
                    <a:pt x="289" y="14"/>
                  </a:lnTo>
                  <a:lnTo>
                    <a:pt x="271" y="14"/>
                  </a:lnTo>
                  <a:lnTo>
                    <a:pt x="252" y="23"/>
                  </a:lnTo>
                  <a:lnTo>
                    <a:pt x="243" y="32"/>
                  </a:lnTo>
                  <a:lnTo>
                    <a:pt x="234" y="42"/>
                  </a:lnTo>
                  <a:lnTo>
                    <a:pt x="224" y="51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12" y="84"/>
                  </a:lnTo>
                  <a:lnTo>
                    <a:pt x="84" y="102"/>
                  </a:lnTo>
                  <a:lnTo>
                    <a:pt x="70" y="107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7" y="135"/>
                  </a:lnTo>
                  <a:lnTo>
                    <a:pt x="42" y="163"/>
                  </a:lnTo>
                  <a:lnTo>
                    <a:pt x="47" y="191"/>
                  </a:lnTo>
                  <a:lnTo>
                    <a:pt x="47" y="191"/>
                  </a:lnTo>
                  <a:lnTo>
                    <a:pt x="52" y="205"/>
                  </a:lnTo>
                  <a:lnTo>
                    <a:pt x="47" y="219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47" y="256"/>
                  </a:lnTo>
                  <a:lnTo>
                    <a:pt x="52" y="275"/>
                  </a:lnTo>
                  <a:lnTo>
                    <a:pt x="56" y="284"/>
                  </a:lnTo>
                  <a:lnTo>
                    <a:pt x="56" y="284"/>
                  </a:lnTo>
                  <a:lnTo>
                    <a:pt x="61" y="303"/>
                  </a:lnTo>
                  <a:lnTo>
                    <a:pt x="66" y="322"/>
                  </a:lnTo>
                  <a:lnTo>
                    <a:pt x="66" y="336"/>
                  </a:lnTo>
                  <a:lnTo>
                    <a:pt x="56" y="350"/>
                  </a:lnTo>
                  <a:lnTo>
                    <a:pt x="47" y="354"/>
                  </a:lnTo>
                  <a:lnTo>
                    <a:pt x="28" y="354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14" y="354"/>
                  </a:lnTo>
                  <a:lnTo>
                    <a:pt x="28" y="368"/>
                  </a:lnTo>
                  <a:lnTo>
                    <a:pt x="38" y="392"/>
                  </a:lnTo>
                  <a:lnTo>
                    <a:pt x="47" y="420"/>
                  </a:lnTo>
                  <a:lnTo>
                    <a:pt x="47" y="452"/>
                  </a:lnTo>
                  <a:lnTo>
                    <a:pt x="42" y="499"/>
                  </a:lnTo>
                  <a:lnTo>
                    <a:pt x="28" y="550"/>
                  </a:lnTo>
                  <a:lnTo>
                    <a:pt x="28" y="550"/>
                  </a:lnTo>
                  <a:lnTo>
                    <a:pt x="28" y="560"/>
                  </a:lnTo>
                  <a:lnTo>
                    <a:pt x="28" y="574"/>
                  </a:lnTo>
                  <a:lnTo>
                    <a:pt x="33" y="583"/>
                  </a:lnTo>
                  <a:lnTo>
                    <a:pt x="38" y="588"/>
                  </a:lnTo>
                  <a:lnTo>
                    <a:pt x="52" y="592"/>
                  </a:lnTo>
                  <a:lnTo>
                    <a:pt x="66" y="583"/>
                  </a:lnTo>
                  <a:lnTo>
                    <a:pt x="89" y="569"/>
                  </a:lnTo>
                  <a:lnTo>
                    <a:pt x="89" y="569"/>
                  </a:lnTo>
                  <a:lnTo>
                    <a:pt x="98" y="564"/>
                  </a:lnTo>
                  <a:lnTo>
                    <a:pt x="112" y="560"/>
                  </a:lnTo>
                  <a:lnTo>
                    <a:pt x="122" y="564"/>
                  </a:lnTo>
                  <a:lnTo>
                    <a:pt x="131" y="569"/>
                  </a:lnTo>
                  <a:lnTo>
                    <a:pt x="136" y="578"/>
                  </a:lnTo>
                  <a:lnTo>
                    <a:pt x="136" y="592"/>
                  </a:lnTo>
                  <a:lnTo>
                    <a:pt x="159" y="639"/>
                  </a:lnTo>
                  <a:lnTo>
                    <a:pt x="159" y="639"/>
                  </a:lnTo>
                  <a:lnTo>
                    <a:pt x="145" y="718"/>
                  </a:lnTo>
                  <a:lnTo>
                    <a:pt x="145" y="718"/>
                  </a:lnTo>
                  <a:lnTo>
                    <a:pt x="150" y="728"/>
                  </a:lnTo>
                  <a:lnTo>
                    <a:pt x="164" y="737"/>
                  </a:lnTo>
                  <a:lnTo>
                    <a:pt x="187" y="751"/>
                  </a:lnTo>
                  <a:lnTo>
                    <a:pt x="206" y="751"/>
                  </a:lnTo>
                  <a:lnTo>
                    <a:pt x="206" y="751"/>
                  </a:lnTo>
                  <a:lnTo>
                    <a:pt x="220" y="746"/>
                  </a:lnTo>
                  <a:lnTo>
                    <a:pt x="243" y="746"/>
                  </a:lnTo>
                  <a:lnTo>
                    <a:pt x="266" y="746"/>
                  </a:lnTo>
                  <a:lnTo>
                    <a:pt x="294" y="751"/>
                  </a:lnTo>
                  <a:lnTo>
                    <a:pt x="322" y="760"/>
                  </a:lnTo>
                  <a:lnTo>
                    <a:pt x="350" y="783"/>
                  </a:lnTo>
                  <a:lnTo>
                    <a:pt x="373" y="811"/>
                  </a:lnTo>
                  <a:lnTo>
                    <a:pt x="373" y="811"/>
                  </a:lnTo>
                  <a:lnTo>
                    <a:pt x="378" y="821"/>
                  </a:lnTo>
                  <a:lnTo>
                    <a:pt x="392" y="835"/>
                  </a:lnTo>
                  <a:lnTo>
                    <a:pt x="411" y="853"/>
                  </a:lnTo>
                  <a:lnTo>
                    <a:pt x="425" y="858"/>
                  </a:lnTo>
                  <a:lnTo>
                    <a:pt x="443" y="858"/>
                  </a:lnTo>
                  <a:lnTo>
                    <a:pt x="443" y="858"/>
                  </a:lnTo>
                  <a:lnTo>
                    <a:pt x="457" y="863"/>
                  </a:lnTo>
                  <a:lnTo>
                    <a:pt x="467" y="872"/>
                  </a:lnTo>
                  <a:lnTo>
                    <a:pt x="467" y="886"/>
                  </a:lnTo>
                  <a:lnTo>
                    <a:pt x="467" y="905"/>
                  </a:lnTo>
                  <a:lnTo>
                    <a:pt x="457" y="933"/>
                  </a:lnTo>
                  <a:lnTo>
                    <a:pt x="453" y="942"/>
                  </a:lnTo>
                  <a:lnTo>
                    <a:pt x="453" y="942"/>
                  </a:lnTo>
                  <a:lnTo>
                    <a:pt x="453" y="961"/>
                  </a:lnTo>
                  <a:lnTo>
                    <a:pt x="448" y="975"/>
                  </a:lnTo>
                  <a:lnTo>
                    <a:pt x="453" y="993"/>
                  </a:lnTo>
                  <a:lnTo>
                    <a:pt x="457" y="1012"/>
                  </a:lnTo>
                  <a:lnTo>
                    <a:pt x="471" y="1031"/>
                  </a:lnTo>
                  <a:lnTo>
                    <a:pt x="490" y="1045"/>
                  </a:lnTo>
                  <a:lnTo>
                    <a:pt x="518" y="1054"/>
                  </a:lnTo>
                  <a:lnTo>
                    <a:pt x="518" y="1054"/>
                  </a:lnTo>
                  <a:lnTo>
                    <a:pt x="579" y="1040"/>
                  </a:lnTo>
                  <a:lnTo>
                    <a:pt x="621" y="1035"/>
                  </a:lnTo>
                  <a:lnTo>
                    <a:pt x="635" y="1035"/>
                  </a:lnTo>
                  <a:lnTo>
                    <a:pt x="639" y="1035"/>
                  </a:lnTo>
                  <a:lnTo>
                    <a:pt x="639" y="1035"/>
                  </a:lnTo>
                  <a:lnTo>
                    <a:pt x="639" y="1035"/>
                  </a:lnTo>
                  <a:lnTo>
                    <a:pt x="639" y="1035"/>
                  </a:lnTo>
                  <a:lnTo>
                    <a:pt x="649" y="1021"/>
                  </a:lnTo>
                  <a:lnTo>
                    <a:pt x="658" y="1017"/>
                  </a:lnTo>
                  <a:lnTo>
                    <a:pt x="667" y="1017"/>
                  </a:lnTo>
                  <a:lnTo>
                    <a:pt x="677" y="1021"/>
                  </a:lnTo>
                  <a:lnTo>
                    <a:pt x="695" y="1035"/>
                  </a:lnTo>
                  <a:lnTo>
                    <a:pt x="700" y="1045"/>
                  </a:lnTo>
                  <a:lnTo>
                    <a:pt x="807" y="1054"/>
                  </a:lnTo>
                  <a:lnTo>
                    <a:pt x="807" y="1054"/>
                  </a:lnTo>
                  <a:lnTo>
                    <a:pt x="840" y="1031"/>
                  </a:lnTo>
                  <a:lnTo>
                    <a:pt x="873" y="1017"/>
                  </a:lnTo>
                  <a:lnTo>
                    <a:pt x="905" y="1003"/>
                  </a:lnTo>
                  <a:lnTo>
                    <a:pt x="919" y="886"/>
                  </a:lnTo>
                  <a:lnTo>
                    <a:pt x="919" y="886"/>
                  </a:lnTo>
                  <a:lnTo>
                    <a:pt x="933" y="872"/>
                  </a:lnTo>
                  <a:lnTo>
                    <a:pt x="938" y="858"/>
                  </a:lnTo>
                  <a:lnTo>
                    <a:pt x="942" y="849"/>
                  </a:lnTo>
                  <a:lnTo>
                    <a:pt x="938" y="839"/>
                  </a:lnTo>
                  <a:lnTo>
                    <a:pt x="933" y="825"/>
                  </a:lnTo>
                  <a:lnTo>
                    <a:pt x="924" y="821"/>
                  </a:lnTo>
                  <a:lnTo>
                    <a:pt x="924" y="676"/>
                  </a:lnTo>
                  <a:lnTo>
                    <a:pt x="961" y="676"/>
                  </a:lnTo>
                  <a:lnTo>
                    <a:pt x="961" y="676"/>
                  </a:lnTo>
                  <a:lnTo>
                    <a:pt x="966" y="667"/>
                  </a:lnTo>
                  <a:lnTo>
                    <a:pt x="984" y="648"/>
                  </a:lnTo>
                  <a:lnTo>
                    <a:pt x="998" y="639"/>
                  </a:lnTo>
                  <a:lnTo>
                    <a:pt x="1017" y="630"/>
                  </a:lnTo>
                  <a:lnTo>
                    <a:pt x="1040" y="620"/>
                  </a:lnTo>
                  <a:lnTo>
                    <a:pt x="1068" y="616"/>
                  </a:lnTo>
                  <a:lnTo>
                    <a:pt x="1068" y="616"/>
                  </a:lnTo>
                  <a:lnTo>
                    <a:pt x="1092" y="611"/>
                  </a:lnTo>
                  <a:lnTo>
                    <a:pt x="1106" y="606"/>
                  </a:lnTo>
                  <a:lnTo>
                    <a:pt x="1110" y="592"/>
                  </a:lnTo>
                  <a:lnTo>
                    <a:pt x="1110" y="583"/>
                  </a:lnTo>
                  <a:lnTo>
                    <a:pt x="1101" y="560"/>
                  </a:lnTo>
                  <a:lnTo>
                    <a:pt x="1092" y="550"/>
                  </a:lnTo>
                  <a:lnTo>
                    <a:pt x="1092" y="550"/>
                  </a:lnTo>
                  <a:close/>
                  <a:moveTo>
                    <a:pt x="644" y="1035"/>
                  </a:moveTo>
                  <a:lnTo>
                    <a:pt x="644" y="1035"/>
                  </a:lnTo>
                  <a:lnTo>
                    <a:pt x="644" y="1035"/>
                  </a:lnTo>
                  <a:lnTo>
                    <a:pt x="644" y="1035"/>
                  </a:lnTo>
                  <a:lnTo>
                    <a:pt x="644" y="1035"/>
                  </a:lnTo>
                  <a:lnTo>
                    <a:pt x="644" y="1035"/>
                  </a:lnTo>
                  <a:lnTo>
                    <a:pt x="644" y="103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0" name="Freeform 170" descr="信纸"/>
            <p:cNvSpPr>
              <a:spLocks/>
            </p:cNvSpPr>
            <p:nvPr/>
          </p:nvSpPr>
          <p:spPr bwMode="auto">
            <a:xfrm>
              <a:off x="1202" y="2305"/>
              <a:ext cx="1940" cy="1241"/>
            </a:xfrm>
            <a:custGeom>
              <a:avLst/>
              <a:gdLst/>
              <a:ahLst/>
              <a:cxnLst>
                <a:cxn ang="0">
                  <a:pos x="1726" y="998"/>
                </a:cxn>
                <a:cxn ang="0">
                  <a:pos x="1605" y="989"/>
                </a:cxn>
                <a:cxn ang="0">
                  <a:pos x="1535" y="979"/>
                </a:cxn>
                <a:cxn ang="0">
                  <a:pos x="1516" y="858"/>
                </a:cxn>
                <a:cxn ang="0">
                  <a:pos x="1497" y="756"/>
                </a:cxn>
                <a:cxn ang="0">
                  <a:pos x="1460" y="653"/>
                </a:cxn>
                <a:cxn ang="0">
                  <a:pos x="1535" y="569"/>
                </a:cxn>
                <a:cxn ang="0">
                  <a:pos x="1619" y="583"/>
                </a:cxn>
                <a:cxn ang="0">
                  <a:pos x="1651" y="401"/>
                </a:cxn>
                <a:cxn ang="0">
                  <a:pos x="1642" y="359"/>
                </a:cxn>
                <a:cxn ang="0">
                  <a:pos x="1558" y="354"/>
                </a:cxn>
                <a:cxn ang="0">
                  <a:pos x="1311" y="140"/>
                </a:cxn>
                <a:cxn ang="0">
                  <a:pos x="1250" y="149"/>
                </a:cxn>
                <a:cxn ang="0">
                  <a:pos x="1199" y="168"/>
                </a:cxn>
                <a:cxn ang="0">
                  <a:pos x="1031" y="140"/>
                </a:cxn>
                <a:cxn ang="0">
                  <a:pos x="816" y="47"/>
                </a:cxn>
                <a:cxn ang="0">
                  <a:pos x="751" y="56"/>
                </a:cxn>
                <a:cxn ang="0">
                  <a:pos x="751" y="112"/>
                </a:cxn>
                <a:cxn ang="0">
                  <a:pos x="672" y="173"/>
                </a:cxn>
                <a:cxn ang="0">
                  <a:pos x="592" y="182"/>
                </a:cxn>
                <a:cxn ang="0">
                  <a:pos x="485" y="89"/>
                </a:cxn>
                <a:cxn ang="0">
                  <a:pos x="317" y="56"/>
                </a:cxn>
                <a:cxn ang="0">
                  <a:pos x="233" y="14"/>
                </a:cxn>
                <a:cxn ang="0">
                  <a:pos x="135" y="0"/>
                </a:cxn>
                <a:cxn ang="0">
                  <a:pos x="75" y="98"/>
                </a:cxn>
                <a:cxn ang="0">
                  <a:pos x="51" y="182"/>
                </a:cxn>
                <a:cxn ang="0">
                  <a:pos x="33" y="228"/>
                </a:cxn>
                <a:cxn ang="0">
                  <a:pos x="5" y="256"/>
                </a:cxn>
                <a:cxn ang="0">
                  <a:pos x="14" y="308"/>
                </a:cxn>
                <a:cxn ang="0">
                  <a:pos x="19" y="406"/>
                </a:cxn>
                <a:cxn ang="0">
                  <a:pos x="51" y="504"/>
                </a:cxn>
                <a:cxn ang="0">
                  <a:pos x="140" y="560"/>
                </a:cxn>
                <a:cxn ang="0">
                  <a:pos x="121" y="602"/>
                </a:cxn>
                <a:cxn ang="0">
                  <a:pos x="149" y="620"/>
                </a:cxn>
                <a:cxn ang="0">
                  <a:pos x="177" y="690"/>
                </a:cxn>
                <a:cxn ang="0">
                  <a:pos x="261" y="779"/>
                </a:cxn>
                <a:cxn ang="0">
                  <a:pos x="322" y="816"/>
                </a:cxn>
                <a:cxn ang="0">
                  <a:pos x="350" y="886"/>
                </a:cxn>
                <a:cxn ang="0">
                  <a:pos x="415" y="979"/>
                </a:cxn>
                <a:cxn ang="0">
                  <a:pos x="457" y="951"/>
                </a:cxn>
                <a:cxn ang="0">
                  <a:pos x="476" y="975"/>
                </a:cxn>
                <a:cxn ang="0">
                  <a:pos x="555" y="1012"/>
                </a:cxn>
                <a:cxn ang="0">
                  <a:pos x="714" y="1091"/>
                </a:cxn>
                <a:cxn ang="0">
                  <a:pos x="905" y="1175"/>
                </a:cxn>
                <a:cxn ang="0">
                  <a:pos x="980" y="1194"/>
                </a:cxn>
                <a:cxn ang="0">
                  <a:pos x="1040" y="1171"/>
                </a:cxn>
                <a:cxn ang="0">
                  <a:pos x="1166" y="1171"/>
                </a:cxn>
                <a:cxn ang="0">
                  <a:pos x="1185" y="1147"/>
                </a:cxn>
                <a:cxn ang="0">
                  <a:pos x="1217" y="1185"/>
                </a:cxn>
                <a:cxn ang="0">
                  <a:pos x="1292" y="1166"/>
                </a:cxn>
                <a:cxn ang="0">
                  <a:pos x="1432" y="1129"/>
                </a:cxn>
                <a:cxn ang="0">
                  <a:pos x="1502" y="1152"/>
                </a:cxn>
                <a:cxn ang="0">
                  <a:pos x="1558" y="1129"/>
                </a:cxn>
                <a:cxn ang="0">
                  <a:pos x="1614" y="1171"/>
                </a:cxn>
                <a:cxn ang="0">
                  <a:pos x="1707" y="1236"/>
                </a:cxn>
                <a:cxn ang="0">
                  <a:pos x="1763" y="1217"/>
                </a:cxn>
                <a:cxn ang="0">
                  <a:pos x="1800" y="1236"/>
                </a:cxn>
                <a:cxn ang="0">
                  <a:pos x="1842" y="1161"/>
                </a:cxn>
                <a:cxn ang="0">
                  <a:pos x="1912" y="1091"/>
                </a:cxn>
                <a:cxn ang="0">
                  <a:pos x="1940" y="975"/>
                </a:cxn>
                <a:cxn ang="0">
                  <a:pos x="1847" y="891"/>
                </a:cxn>
                <a:cxn ang="0">
                  <a:pos x="1796" y="924"/>
                </a:cxn>
              </a:cxnLst>
              <a:rect l="0" t="0" r="r" b="b"/>
              <a:pathLst>
                <a:path w="1940" h="1241">
                  <a:moveTo>
                    <a:pt x="1796" y="924"/>
                  </a:moveTo>
                  <a:lnTo>
                    <a:pt x="1786" y="1003"/>
                  </a:lnTo>
                  <a:lnTo>
                    <a:pt x="1740" y="1007"/>
                  </a:lnTo>
                  <a:lnTo>
                    <a:pt x="1740" y="1007"/>
                  </a:lnTo>
                  <a:lnTo>
                    <a:pt x="1726" y="998"/>
                  </a:lnTo>
                  <a:lnTo>
                    <a:pt x="1693" y="989"/>
                  </a:lnTo>
                  <a:lnTo>
                    <a:pt x="1675" y="984"/>
                  </a:lnTo>
                  <a:lnTo>
                    <a:pt x="1651" y="979"/>
                  </a:lnTo>
                  <a:lnTo>
                    <a:pt x="1628" y="979"/>
                  </a:lnTo>
                  <a:lnTo>
                    <a:pt x="1605" y="989"/>
                  </a:lnTo>
                  <a:lnTo>
                    <a:pt x="1605" y="989"/>
                  </a:lnTo>
                  <a:lnTo>
                    <a:pt x="1586" y="993"/>
                  </a:lnTo>
                  <a:lnTo>
                    <a:pt x="1563" y="993"/>
                  </a:lnTo>
                  <a:lnTo>
                    <a:pt x="1549" y="989"/>
                  </a:lnTo>
                  <a:lnTo>
                    <a:pt x="1535" y="979"/>
                  </a:lnTo>
                  <a:lnTo>
                    <a:pt x="1525" y="965"/>
                  </a:lnTo>
                  <a:lnTo>
                    <a:pt x="1516" y="947"/>
                  </a:lnTo>
                  <a:lnTo>
                    <a:pt x="1516" y="928"/>
                  </a:lnTo>
                  <a:lnTo>
                    <a:pt x="1521" y="905"/>
                  </a:lnTo>
                  <a:lnTo>
                    <a:pt x="1516" y="858"/>
                  </a:lnTo>
                  <a:lnTo>
                    <a:pt x="1507" y="844"/>
                  </a:lnTo>
                  <a:lnTo>
                    <a:pt x="1507" y="844"/>
                  </a:lnTo>
                  <a:lnTo>
                    <a:pt x="1507" y="830"/>
                  </a:lnTo>
                  <a:lnTo>
                    <a:pt x="1502" y="784"/>
                  </a:lnTo>
                  <a:lnTo>
                    <a:pt x="1497" y="756"/>
                  </a:lnTo>
                  <a:lnTo>
                    <a:pt x="1488" y="728"/>
                  </a:lnTo>
                  <a:lnTo>
                    <a:pt x="1474" y="700"/>
                  </a:lnTo>
                  <a:lnTo>
                    <a:pt x="1455" y="672"/>
                  </a:lnTo>
                  <a:lnTo>
                    <a:pt x="1455" y="672"/>
                  </a:lnTo>
                  <a:lnTo>
                    <a:pt x="1460" y="653"/>
                  </a:lnTo>
                  <a:lnTo>
                    <a:pt x="1465" y="634"/>
                  </a:lnTo>
                  <a:lnTo>
                    <a:pt x="1474" y="616"/>
                  </a:lnTo>
                  <a:lnTo>
                    <a:pt x="1488" y="597"/>
                  </a:lnTo>
                  <a:lnTo>
                    <a:pt x="1511" y="578"/>
                  </a:lnTo>
                  <a:lnTo>
                    <a:pt x="1535" y="569"/>
                  </a:lnTo>
                  <a:lnTo>
                    <a:pt x="1572" y="569"/>
                  </a:lnTo>
                  <a:lnTo>
                    <a:pt x="1572" y="569"/>
                  </a:lnTo>
                  <a:lnTo>
                    <a:pt x="1586" y="574"/>
                  </a:lnTo>
                  <a:lnTo>
                    <a:pt x="1600" y="578"/>
                  </a:lnTo>
                  <a:lnTo>
                    <a:pt x="1619" y="583"/>
                  </a:lnTo>
                  <a:lnTo>
                    <a:pt x="1637" y="578"/>
                  </a:lnTo>
                  <a:lnTo>
                    <a:pt x="1651" y="569"/>
                  </a:lnTo>
                  <a:lnTo>
                    <a:pt x="1656" y="550"/>
                  </a:lnTo>
                  <a:lnTo>
                    <a:pt x="1656" y="518"/>
                  </a:lnTo>
                  <a:lnTo>
                    <a:pt x="1651" y="401"/>
                  </a:lnTo>
                  <a:lnTo>
                    <a:pt x="1651" y="401"/>
                  </a:lnTo>
                  <a:lnTo>
                    <a:pt x="1651" y="392"/>
                  </a:lnTo>
                  <a:lnTo>
                    <a:pt x="1651" y="378"/>
                  </a:lnTo>
                  <a:lnTo>
                    <a:pt x="1647" y="368"/>
                  </a:lnTo>
                  <a:lnTo>
                    <a:pt x="1642" y="359"/>
                  </a:lnTo>
                  <a:lnTo>
                    <a:pt x="1633" y="354"/>
                  </a:lnTo>
                  <a:lnTo>
                    <a:pt x="1619" y="350"/>
                  </a:lnTo>
                  <a:lnTo>
                    <a:pt x="1619" y="350"/>
                  </a:lnTo>
                  <a:lnTo>
                    <a:pt x="1572" y="350"/>
                  </a:lnTo>
                  <a:lnTo>
                    <a:pt x="1558" y="354"/>
                  </a:lnTo>
                  <a:lnTo>
                    <a:pt x="1516" y="298"/>
                  </a:lnTo>
                  <a:lnTo>
                    <a:pt x="1474" y="284"/>
                  </a:lnTo>
                  <a:lnTo>
                    <a:pt x="1451" y="228"/>
                  </a:lnTo>
                  <a:lnTo>
                    <a:pt x="1362" y="173"/>
                  </a:lnTo>
                  <a:lnTo>
                    <a:pt x="1311" y="140"/>
                  </a:lnTo>
                  <a:lnTo>
                    <a:pt x="1311" y="140"/>
                  </a:lnTo>
                  <a:lnTo>
                    <a:pt x="1301" y="135"/>
                  </a:lnTo>
                  <a:lnTo>
                    <a:pt x="1283" y="135"/>
                  </a:lnTo>
                  <a:lnTo>
                    <a:pt x="1259" y="145"/>
                  </a:lnTo>
                  <a:lnTo>
                    <a:pt x="1250" y="149"/>
                  </a:lnTo>
                  <a:lnTo>
                    <a:pt x="1241" y="159"/>
                  </a:lnTo>
                  <a:lnTo>
                    <a:pt x="1241" y="159"/>
                  </a:lnTo>
                  <a:lnTo>
                    <a:pt x="1231" y="168"/>
                  </a:lnTo>
                  <a:lnTo>
                    <a:pt x="1217" y="168"/>
                  </a:lnTo>
                  <a:lnTo>
                    <a:pt x="1199" y="168"/>
                  </a:lnTo>
                  <a:lnTo>
                    <a:pt x="1180" y="159"/>
                  </a:lnTo>
                  <a:lnTo>
                    <a:pt x="1147" y="145"/>
                  </a:lnTo>
                  <a:lnTo>
                    <a:pt x="1138" y="140"/>
                  </a:lnTo>
                  <a:lnTo>
                    <a:pt x="1138" y="140"/>
                  </a:lnTo>
                  <a:lnTo>
                    <a:pt x="1031" y="140"/>
                  </a:lnTo>
                  <a:lnTo>
                    <a:pt x="1031" y="140"/>
                  </a:lnTo>
                  <a:lnTo>
                    <a:pt x="1012" y="135"/>
                  </a:lnTo>
                  <a:lnTo>
                    <a:pt x="994" y="121"/>
                  </a:lnTo>
                  <a:lnTo>
                    <a:pt x="975" y="98"/>
                  </a:lnTo>
                  <a:lnTo>
                    <a:pt x="816" y="47"/>
                  </a:lnTo>
                  <a:lnTo>
                    <a:pt x="816" y="47"/>
                  </a:lnTo>
                  <a:lnTo>
                    <a:pt x="802" y="56"/>
                  </a:lnTo>
                  <a:lnTo>
                    <a:pt x="788" y="61"/>
                  </a:lnTo>
                  <a:lnTo>
                    <a:pt x="765" y="61"/>
                  </a:lnTo>
                  <a:lnTo>
                    <a:pt x="751" y="56"/>
                  </a:lnTo>
                  <a:lnTo>
                    <a:pt x="746" y="51"/>
                  </a:lnTo>
                  <a:lnTo>
                    <a:pt x="742" y="93"/>
                  </a:lnTo>
                  <a:lnTo>
                    <a:pt x="742" y="93"/>
                  </a:lnTo>
                  <a:lnTo>
                    <a:pt x="746" y="103"/>
                  </a:lnTo>
                  <a:lnTo>
                    <a:pt x="751" y="112"/>
                  </a:lnTo>
                  <a:lnTo>
                    <a:pt x="746" y="131"/>
                  </a:lnTo>
                  <a:lnTo>
                    <a:pt x="742" y="149"/>
                  </a:lnTo>
                  <a:lnTo>
                    <a:pt x="690" y="154"/>
                  </a:lnTo>
                  <a:lnTo>
                    <a:pt x="690" y="154"/>
                  </a:lnTo>
                  <a:lnTo>
                    <a:pt x="672" y="173"/>
                  </a:lnTo>
                  <a:lnTo>
                    <a:pt x="653" y="182"/>
                  </a:lnTo>
                  <a:lnTo>
                    <a:pt x="634" y="191"/>
                  </a:lnTo>
                  <a:lnTo>
                    <a:pt x="620" y="191"/>
                  </a:lnTo>
                  <a:lnTo>
                    <a:pt x="602" y="187"/>
                  </a:lnTo>
                  <a:lnTo>
                    <a:pt x="592" y="182"/>
                  </a:lnTo>
                  <a:lnTo>
                    <a:pt x="592" y="182"/>
                  </a:lnTo>
                  <a:lnTo>
                    <a:pt x="578" y="159"/>
                  </a:lnTo>
                  <a:lnTo>
                    <a:pt x="560" y="140"/>
                  </a:lnTo>
                  <a:lnTo>
                    <a:pt x="518" y="107"/>
                  </a:lnTo>
                  <a:lnTo>
                    <a:pt x="485" y="89"/>
                  </a:lnTo>
                  <a:lnTo>
                    <a:pt x="471" y="84"/>
                  </a:lnTo>
                  <a:lnTo>
                    <a:pt x="471" y="84"/>
                  </a:lnTo>
                  <a:lnTo>
                    <a:pt x="397" y="75"/>
                  </a:lnTo>
                  <a:lnTo>
                    <a:pt x="341" y="65"/>
                  </a:lnTo>
                  <a:lnTo>
                    <a:pt x="317" y="56"/>
                  </a:lnTo>
                  <a:lnTo>
                    <a:pt x="303" y="47"/>
                  </a:lnTo>
                  <a:lnTo>
                    <a:pt x="303" y="47"/>
                  </a:lnTo>
                  <a:lnTo>
                    <a:pt x="280" y="33"/>
                  </a:lnTo>
                  <a:lnTo>
                    <a:pt x="257" y="19"/>
                  </a:lnTo>
                  <a:lnTo>
                    <a:pt x="233" y="14"/>
                  </a:lnTo>
                  <a:lnTo>
                    <a:pt x="210" y="14"/>
                  </a:lnTo>
                  <a:lnTo>
                    <a:pt x="173" y="14"/>
                  </a:lnTo>
                  <a:lnTo>
                    <a:pt x="154" y="19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17" y="42"/>
                  </a:lnTo>
                  <a:lnTo>
                    <a:pt x="98" y="75"/>
                  </a:lnTo>
                  <a:lnTo>
                    <a:pt x="84" y="8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5" y="112"/>
                  </a:lnTo>
                  <a:lnTo>
                    <a:pt x="75" y="140"/>
                  </a:lnTo>
                  <a:lnTo>
                    <a:pt x="70" y="159"/>
                  </a:lnTo>
                  <a:lnTo>
                    <a:pt x="61" y="173"/>
                  </a:lnTo>
                  <a:lnTo>
                    <a:pt x="51" y="182"/>
                  </a:lnTo>
                  <a:lnTo>
                    <a:pt x="37" y="191"/>
                  </a:lnTo>
                  <a:lnTo>
                    <a:pt x="37" y="191"/>
                  </a:lnTo>
                  <a:lnTo>
                    <a:pt x="42" y="201"/>
                  </a:lnTo>
                  <a:lnTo>
                    <a:pt x="42" y="210"/>
                  </a:lnTo>
                  <a:lnTo>
                    <a:pt x="33" y="228"/>
                  </a:lnTo>
                  <a:lnTo>
                    <a:pt x="28" y="238"/>
                  </a:lnTo>
                  <a:lnTo>
                    <a:pt x="23" y="242"/>
                  </a:lnTo>
                  <a:lnTo>
                    <a:pt x="23" y="242"/>
                  </a:lnTo>
                  <a:lnTo>
                    <a:pt x="9" y="247"/>
                  </a:lnTo>
                  <a:lnTo>
                    <a:pt x="5" y="256"/>
                  </a:lnTo>
                  <a:lnTo>
                    <a:pt x="0" y="266"/>
                  </a:lnTo>
                  <a:lnTo>
                    <a:pt x="0" y="280"/>
                  </a:lnTo>
                  <a:lnTo>
                    <a:pt x="9" y="298"/>
                  </a:lnTo>
                  <a:lnTo>
                    <a:pt x="14" y="308"/>
                  </a:lnTo>
                  <a:lnTo>
                    <a:pt x="14" y="308"/>
                  </a:lnTo>
                  <a:lnTo>
                    <a:pt x="33" y="322"/>
                  </a:lnTo>
                  <a:lnTo>
                    <a:pt x="37" y="340"/>
                  </a:lnTo>
                  <a:lnTo>
                    <a:pt x="42" y="359"/>
                  </a:lnTo>
                  <a:lnTo>
                    <a:pt x="37" y="378"/>
                  </a:lnTo>
                  <a:lnTo>
                    <a:pt x="19" y="406"/>
                  </a:lnTo>
                  <a:lnTo>
                    <a:pt x="9" y="415"/>
                  </a:lnTo>
                  <a:lnTo>
                    <a:pt x="14" y="462"/>
                  </a:lnTo>
                  <a:lnTo>
                    <a:pt x="23" y="490"/>
                  </a:lnTo>
                  <a:lnTo>
                    <a:pt x="51" y="504"/>
                  </a:lnTo>
                  <a:lnTo>
                    <a:pt x="51" y="504"/>
                  </a:lnTo>
                  <a:lnTo>
                    <a:pt x="89" y="508"/>
                  </a:lnTo>
                  <a:lnTo>
                    <a:pt x="112" y="518"/>
                  </a:lnTo>
                  <a:lnTo>
                    <a:pt x="126" y="532"/>
                  </a:lnTo>
                  <a:lnTo>
                    <a:pt x="135" y="546"/>
                  </a:lnTo>
                  <a:lnTo>
                    <a:pt x="140" y="560"/>
                  </a:lnTo>
                  <a:lnTo>
                    <a:pt x="140" y="574"/>
                  </a:lnTo>
                  <a:lnTo>
                    <a:pt x="135" y="583"/>
                  </a:lnTo>
                  <a:lnTo>
                    <a:pt x="135" y="583"/>
                  </a:lnTo>
                  <a:lnTo>
                    <a:pt x="126" y="592"/>
                  </a:lnTo>
                  <a:lnTo>
                    <a:pt x="121" y="602"/>
                  </a:lnTo>
                  <a:lnTo>
                    <a:pt x="121" y="606"/>
                  </a:lnTo>
                  <a:lnTo>
                    <a:pt x="126" y="611"/>
                  </a:lnTo>
                  <a:lnTo>
                    <a:pt x="140" y="620"/>
                  </a:lnTo>
                  <a:lnTo>
                    <a:pt x="149" y="620"/>
                  </a:lnTo>
                  <a:lnTo>
                    <a:pt x="149" y="620"/>
                  </a:lnTo>
                  <a:lnTo>
                    <a:pt x="173" y="630"/>
                  </a:lnTo>
                  <a:lnTo>
                    <a:pt x="187" y="639"/>
                  </a:lnTo>
                  <a:lnTo>
                    <a:pt x="191" y="653"/>
                  </a:lnTo>
                  <a:lnTo>
                    <a:pt x="191" y="667"/>
                  </a:lnTo>
                  <a:lnTo>
                    <a:pt x="177" y="690"/>
                  </a:lnTo>
                  <a:lnTo>
                    <a:pt x="173" y="700"/>
                  </a:lnTo>
                  <a:lnTo>
                    <a:pt x="173" y="728"/>
                  </a:lnTo>
                  <a:lnTo>
                    <a:pt x="210" y="718"/>
                  </a:lnTo>
                  <a:lnTo>
                    <a:pt x="205" y="737"/>
                  </a:lnTo>
                  <a:lnTo>
                    <a:pt x="261" y="779"/>
                  </a:lnTo>
                  <a:lnTo>
                    <a:pt x="261" y="779"/>
                  </a:lnTo>
                  <a:lnTo>
                    <a:pt x="285" y="798"/>
                  </a:lnTo>
                  <a:lnTo>
                    <a:pt x="303" y="812"/>
                  </a:lnTo>
                  <a:lnTo>
                    <a:pt x="322" y="816"/>
                  </a:lnTo>
                  <a:lnTo>
                    <a:pt x="322" y="816"/>
                  </a:lnTo>
                  <a:lnTo>
                    <a:pt x="359" y="821"/>
                  </a:lnTo>
                  <a:lnTo>
                    <a:pt x="378" y="830"/>
                  </a:lnTo>
                  <a:lnTo>
                    <a:pt x="327" y="868"/>
                  </a:lnTo>
                  <a:lnTo>
                    <a:pt x="327" y="868"/>
                  </a:lnTo>
                  <a:lnTo>
                    <a:pt x="350" y="886"/>
                  </a:lnTo>
                  <a:lnTo>
                    <a:pt x="369" y="910"/>
                  </a:lnTo>
                  <a:lnTo>
                    <a:pt x="387" y="942"/>
                  </a:lnTo>
                  <a:lnTo>
                    <a:pt x="387" y="942"/>
                  </a:lnTo>
                  <a:lnTo>
                    <a:pt x="401" y="965"/>
                  </a:lnTo>
                  <a:lnTo>
                    <a:pt x="415" y="979"/>
                  </a:lnTo>
                  <a:lnTo>
                    <a:pt x="429" y="979"/>
                  </a:lnTo>
                  <a:lnTo>
                    <a:pt x="434" y="979"/>
                  </a:lnTo>
                  <a:lnTo>
                    <a:pt x="434" y="979"/>
                  </a:lnTo>
                  <a:lnTo>
                    <a:pt x="448" y="961"/>
                  </a:lnTo>
                  <a:lnTo>
                    <a:pt x="457" y="951"/>
                  </a:lnTo>
                  <a:lnTo>
                    <a:pt x="466" y="951"/>
                  </a:lnTo>
                  <a:lnTo>
                    <a:pt x="471" y="951"/>
                  </a:lnTo>
                  <a:lnTo>
                    <a:pt x="476" y="965"/>
                  </a:lnTo>
                  <a:lnTo>
                    <a:pt x="476" y="975"/>
                  </a:lnTo>
                  <a:lnTo>
                    <a:pt x="476" y="975"/>
                  </a:lnTo>
                  <a:lnTo>
                    <a:pt x="494" y="975"/>
                  </a:lnTo>
                  <a:lnTo>
                    <a:pt x="513" y="979"/>
                  </a:lnTo>
                  <a:lnTo>
                    <a:pt x="536" y="993"/>
                  </a:lnTo>
                  <a:lnTo>
                    <a:pt x="550" y="1007"/>
                  </a:lnTo>
                  <a:lnTo>
                    <a:pt x="555" y="1012"/>
                  </a:lnTo>
                  <a:lnTo>
                    <a:pt x="560" y="1054"/>
                  </a:lnTo>
                  <a:lnTo>
                    <a:pt x="606" y="1049"/>
                  </a:lnTo>
                  <a:lnTo>
                    <a:pt x="653" y="1087"/>
                  </a:lnTo>
                  <a:lnTo>
                    <a:pt x="681" y="1087"/>
                  </a:lnTo>
                  <a:lnTo>
                    <a:pt x="714" y="1091"/>
                  </a:lnTo>
                  <a:lnTo>
                    <a:pt x="718" y="1115"/>
                  </a:lnTo>
                  <a:lnTo>
                    <a:pt x="770" y="1105"/>
                  </a:lnTo>
                  <a:lnTo>
                    <a:pt x="816" y="1161"/>
                  </a:lnTo>
                  <a:lnTo>
                    <a:pt x="840" y="1129"/>
                  </a:lnTo>
                  <a:lnTo>
                    <a:pt x="905" y="1175"/>
                  </a:lnTo>
                  <a:lnTo>
                    <a:pt x="914" y="1203"/>
                  </a:lnTo>
                  <a:lnTo>
                    <a:pt x="928" y="1217"/>
                  </a:lnTo>
                  <a:lnTo>
                    <a:pt x="952" y="1189"/>
                  </a:lnTo>
                  <a:lnTo>
                    <a:pt x="952" y="1189"/>
                  </a:lnTo>
                  <a:lnTo>
                    <a:pt x="980" y="1194"/>
                  </a:lnTo>
                  <a:lnTo>
                    <a:pt x="1003" y="1194"/>
                  </a:lnTo>
                  <a:lnTo>
                    <a:pt x="1012" y="1189"/>
                  </a:lnTo>
                  <a:lnTo>
                    <a:pt x="1022" y="1185"/>
                  </a:lnTo>
                  <a:lnTo>
                    <a:pt x="1022" y="1185"/>
                  </a:lnTo>
                  <a:lnTo>
                    <a:pt x="1040" y="1171"/>
                  </a:lnTo>
                  <a:lnTo>
                    <a:pt x="1064" y="1161"/>
                  </a:lnTo>
                  <a:lnTo>
                    <a:pt x="1091" y="1157"/>
                  </a:lnTo>
                  <a:lnTo>
                    <a:pt x="1091" y="1157"/>
                  </a:lnTo>
                  <a:lnTo>
                    <a:pt x="1143" y="1166"/>
                  </a:lnTo>
                  <a:lnTo>
                    <a:pt x="1166" y="1171"/>
                  </a:lnTo>
                  <a:lnTo>
                    <a:pt x="1166" y="1171"/>
                  </a:lnTo>
                  <a:lnTo>
                    <a:pt x="1171" y="1157"/>
                  </a:lnTo>
                  <a:lnTo>
                    <a:pt x="1175" y="1152"/>
                  </a:lnTo>
                  <a:lnTo>
                    <a:pt x="1180" y="1147"/>
                  </a:lnTo>
                  <a:lnTo>
                    <a:pt x="1185" y="1147"/>
                  </a:lnTo>
                  <a:lnTo>
                    <a:pt x="1194" y="1152"/>
                  </a:lnTo>
                  <a:lnTo>
                    <a:pt x="1199" y="1152"/>
                  </a:lnTo>
                  <a:lnTo>
                    <a:pt x="1199" y="1152"/>
                  </a:lnTo>
                  <a:lnTo>
                    <a:pt x="1208" y="1180"/>
                  </a:lnTo>
                  <a:lnTo>
                    <a:pt x="1217" y="1185"/>
                  </a:lnTo>
                  <a:lnTo>
                    <a:pt x="1227" y="1189"/>
                  </a:lnTo>
                  <a:lnTo>
                    <a:pt x="1241" y="1189"/>
                  </a:lnTo>
                  <a:lnTo>
                    <a:pt x="1259" y="1185"/>
                  </a:lnTo>
                  <a:lnTo>
                    <a:pt x="1278" y="1175"/>
                  </a:lnTo>
                  <a:lnTo>
                    <a:pt x="1292" y="1166"/>
                  </a:lnTo>
                  <a:lnTo>
                    <a:pt x="1306" y="1152"/>
                  </a:lnTo>
                  <a:lnTo>
                    <a:pt x="1395" y="1152"/>
                  </a:lnTo>
                  <a:lnTo>
                    <a:pt x="1395" y="1152"/>
                  </a:lnTo>
                  <a:lnTo>
                    <a:pt x="1413" y="1138"/>
                  </a:lnTo>
                  <a:lnTo>
                    <a:pt x="1432" y="1129"/>
                  </a:lnTo>
                  <a:lnTo>
                    <a:pt x="1451" y="1133"/>
                  </a:lnTo>
                  <a:lnTo>
                    <a:pt x="1469" y="1143"/>
                  </a:lnTo>
                  <a:lnTo>
                    <a:pt x="1469" y="1143"/>
                  </a:lnTo>
                  <a:lnTo>
                    <a:pt x="1488" y="1147"/>
                  </a:lnTo>
                  <a:lnTo>
                    <a:pt x="1502" y="1152"/>
                  </a:lnTo>
                  <a:lnTo>
                    <a:pt x="1516" y="1152"/>
                  </a:lnTo>
                  <a:lnTo>
                    <a:pt x="1516" y="1152"/>
                  </a:lnTo>
                  <a:lnTo>
                    <a:pt x="1530" y="1138"/>
                  </a:lnTo>
                  <a:lnTo>
                    <a:pt x="1544" y="1129"/>
                  </a:lnTo>
                  <a:lnTo>
                    <a:pt x="1558" y="1129"/>
                  </a:lnTo>
                  <a:lnTo>
                    <a:pt x="1572" y="1133"/>
                  </a:lnTo>
                  <a:lnTo>
                    <a:pt x="1591" y="1147"/>
                  </a:lnTo>
                  <a:lnTo>
                    <a:pt x="1600" y="1152"/>
                  </a:lnTo>
                  <a:lnTo>
                    <a:pt x="1600" y="1152"/>
                  </a:lnTo>
                  <a:lnTo>
                    <a:pt x="1614" y="1171"/>
                  </a:lnTo>
                  <a:lnTo>
                    <a:pt x="1642" y="1203"/>
                  </a:lnTo>
                  <a:lnTo>
                    <a:pt x="1661" y="1222"/>
                  </a:lnTo>
                  <a:lnTo>
                    <a:pt x="1679" y="1231"/>
                  </a:lnTo>
                  <a:lnTo>
                    <a:pt x="1698" y="1236"/>
                  </a:lnTo>
                  <a:lnTo>
                    <a:pt x="1707" y="1236"/>
                  </a:lnTo>
                  <a:lnTo>
                    <a:pt x="1721" y="1227"/>
                  </a:lnTo>
                  <a:lnTo>
                    <a:pt x="1721" y="1227"/>
                  </a:lnTo>
                  <a:lnTo>
                    <a:pt x="1735" y="1217"/>
                  </a:lnTo>
                  <a:lnTo>
                    <a:pt x="1749" y="1213"/>
                  </a:lnTo>
                  <a:lnTo>
                    <a:pt x="1763" y="1217"/>
                  </a:lnTo>
                  <a:lnTo>
                    <a:pt x="1772" y="1222"/>
                  </a:lnTo>
                  <a:lnTo>
                    <a:pt x="1782" y="1236"/>
                  </a:lnTo>
                  <a:lnTo>
                    <a:pt x="1786" y="1241"/>
                  </a:lnTo>
                  <a:lnTo>
                    <a:pt x="1800" y="1236"/>
                  </a:lnTo>
                  <a:lnTo>
                    <a:pt x="1800" y="1236"/>
                  </a:lnTo>
                  <a:lnTo>
                    <a:pt x="1805" y="1217"/>
                  </a:lnTo>
                  <a:lnTo>
                    <a:pt x="1810" y="1199"/>
                  </a:lnTo>
                  <a:lnTo>
                    <a:pt x="1824" y="1175"/>
                  </a:lnTo>
                  <a:lnTo>
                    <a:pt x="1838" y="1161"/>
                  </a:lnTo>
                  <a:lnTo>
                    <a:pt x="1842" y="1161"/>
                  </a:lnTo>
                  <a:lnTo>
                    <a:pt x="1842" y="1161"/>
                  </a:lnTo>
                  <a:lnTo>
                    <a:pt x="1884" y="1129"/>
                  </a:lnTo>
                  <a:lnTo>
                    <a:pt x="1898" y="1119"/>
                  </a:lnTo>
                  <a:lnTo>
                    <a:pt x="1912" y="1115"/>
                  </a:lnTo>
                  <a:lnTo>
                    <a:pt x="1912" y="1091"/>
                  </a:lnTo>
                  <a:lnTo>
                    <a:pt x="1912" y="1091"/>
                  </a:lnTo>
                  <a:lnTo>
                    <a:pt x="1926" y="1054"/>
                  </a:lnTo>
                  <a:lnTo>
                    <a:pt x="1936" y="1017"/>
                  </a:lnTo>
                  <a:lnTo>
                    <a:pt x="1940" y="975"/>
                  </a:lnTo>
                  <a:lnTo>
                    <a:pt x="1940" y="975"/>
                  </a:lnTo>
                  <a:lnTo>
                    <a:pt x="1936" y="956"/>
                  </a:lnTo>
                  <a:lnTo>
                    <a:pt x="1922" y="937"/>
                  </a:lnTo>
                  <a:lnTo>
                    <a:pt x="1898" y="919"/>
                  </a:lnTo>
                  <a:lnTo>
                    <a:pt x="1875" y="900"/>
                  </a:lnTo>
                  <a:lnTo>
                    <a:pt x="1847" y="891"/>
                  </a:lnTo>
                  <a:lnTo>
                    <a:pt x="1824" y="891"/>
                  </a:lnTo>
                  <a:lnTo>
                    <a:pt x="1814" y="896"/>
                  </a:lnTo>
                  <a:lnTo>
                    <a:pt x="1805" y="900"/>
                  </a:lnTo>
                  <a:lnTo>
                    <a:pt x="1800" y="910"/>
                  </a:lnTo>
                  <a:lnTo>
                    <a:pt x="1796" y="924"/>
                  </a:lnTo>
                  <a:lnTo>
                    <a:pt x="1796" y="924"/>
                  </a:lnTo>
                  <a:close/>
                </a:path>
              </a:pathLst>
            </a:custGeom>
            <a:blipFill dpi="0" rotWithShape="1">
              <a:blip r:embed="rId3" cstate="print"/>
              <a:srcRect/>
              <a:tile tx="0" ty="0" sx="100000" sy="100000" flip="none" algn="tl"/>
            </a:blip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1" name="Freeform 171"/>
            <p:cNvSpPr>
              <a:spLocks/>
            </p:cNvSpPr>
            <p:nvPr/>
          </p:nvSpPr>
          <p:spPr bwMode="auto">
            <a:xfrm>
              <a:off x="2023" y="1778"/>
              <a:ext cx="1017" cy="1045"/>
            </a:xfrm>
            <a:custGeom>
              <a:avLst/>
              <a:gdLst/>
              <a:ahLst/>
              <a:cxnLst>
                <a:cxn ang="0">
                  <a:pos x="840" y="1045"/>
                </a:cxn>
                <a:cxn ang="0">
                  <a:pos x="928" y="1021"/>
                </a:cxn>
                <a:cxn ang="0">
                  <a:pos x="951" y="1031"/>
                </a:cxn>
                <a:cxn ang="0">
                  <a:pos x="984" y="1017"/>
                </a:cxn>
                <a:cxn ang="0">
                  <a:pos x="984" y="965"/>
                </a:cxn>
                <a:cxn ang="0">
                  <a:pos x="1007" y="849"/>
                </a:cxn>
                <a:cxn ang="0">
                  <a:pos x="1017" y="821"/>
                </a:cxn>
                <a:cxn ang="0">
                  <a:pos x="1012" y="802"/>
                </a:cxn>
                <a:cxn ang="0">
                  <a:pos x="1012" y="802"/>
                </a:cxn>
                <a:cxn ang="0">
                  <a:pos x="909" y="797"/>
                </a:cxn>
                <a:cxn ang="0">
                  <a:pos x="882" y="751"/>
                </a:cxn>
                <a:cxn ang="0">
                  <a:pos x="905" y="695"/>
                </a:cxn>
                <a:cxn ang="0">
                  <a:pos x="937" y="606"/>
                </a:cxn>
                <a:cxn ang="0">
                  <a:pos x="919" y="536"/>
                </a:cxn>
                <a:cxn ang="0">
                  <a:pos x="872" y="527"/>
                </a:cxn>
                <a:cxn ang="0">
                  <a:pos x="816" y="504"/>
                </a:cxn>
                <a:cxn ang="0">
                  <a:pos x="788" y="448"/>
                </a:cxn>
                <a:cxn ang="0">
                  <a:pos x="807" y="373"/>
                </a:cxn>
                <a:cxn ang="0">
                  <a:pos x="807" y="280"/>
                </a:cxn>
                <a:cxn ang="0">
                  <a:pos x="756" y="228"/>
                </a:cxn>
                <a:cxn ang="0">
                  <a:pos x="690" y="219"/>
                </a:cxn>
                <a:cxn ang="0">
                  <a:pos x="634" y="191"/>
                </a:cxn>
                <a:cxn ang="0">
                  <a:pos x="583" y="107"/>
                </a:cxn>
                <a:cxn ang="0">
                  <a:pos x="569" y="60"/>
                </a:cxn>
                <a:cxn ang="0">
                  <a:pos x="438" y="46"/>
                </a:cxn>
                <a:cxn ang="0">
                  <a:pos x="354" y="0"/>
                </a:cxn>
                <a:cxn ang="0">
                  <a:pos x="303" y="19"/>
                </a:cxn>
                <a:cxn ang="0">
                  <a:pos x="243" y="65"/>
                </a:cxn>
                <a:cxn ang="0">
                  <a:pos x="233" y="107"/>
                </a:cxn>
                <a:cxn ang="0">
                  <a:pos x="252" y="144"/>
                </a:cxn>
                <a:cxn ang="0">
                  <a:pos x="275" y="196"/>
                </a:cxn>
                <a:cxn ang="0">
                  <a:pos x="261" y="266"/>
                </a:cxn>
                <a:cxn ang="0">
                  <a:pos x="215" y="312"/>
                </a:cxn>
                <a:cxn ang="0">
                  <a:pos x="210" y="401"/>
                </a:cxn>
                <a:cxn ang="0">
                  <a:pos x="177" y="462"/>
                </a:cxn>
                <a:cxn ang="0">
                  <a:pos x="135" y="471"/>
                </a:cxn>
                <a:cxn ang="0">
                  <a:pos x="56" y="518"/>
                </a:cxn>
                <a:cxn ang="0">
                  <a:pos x="23" y="555"/>
                </a:cxn>
                <a:cxn ang="0">
                  <a:pos x="154" y="625"/>
                </a:cxn>
                <a:cxn ang="0">
                  <a:pos x="210" y="667"/>
                </a:cxn>
                <a:cxn ang="0">
                  <a:pos x="317" y="667"/>
                </a:cxn>
                <a:cxn ang="0">
                  <a:pos x="378" y="695"/>
                </a:cxn>
                <a:cxn ang="0">
                  <a:pos x="420" y="686"/>
                </a:cxn>
                <a:cxn ang="0">
                  <a:pos x="630" y="755"/>
                </a:cxn>
                <a:cxn ang="0">
                  <a:pos x="737" y="881"/>
                </a:cxn>
                <a:cxn ang="0">
                  <a:pos x="798" y="877"/>
                </a:cxn>
                <a:cxn ang="0">
                  <a:pos x="821" y="886"/>
                </a:cxn>
                <a:cxn ang="0">
                  <a:pos x="830" y="919"/>
                </a:cxn>
              </a:cxnLst>
              <a:rect l="0" t="0" r="r" b="b"/>
              <a:pathLst>
                <a:path w="1017" h="1045">
                  <a:moveTo>
                    <a:pt x="835" y="1045"/>
                  </a:moveTo>
                  <a:lnTo>
                    <a:pt x="835" y="1045"/>
                  </a:lnTo>
                  <a:lnTo>
                    <a:pt x="840" y="1045"/>
                  </a:lnTo>
                  <a:lnTo>
                    <a:pt x="854" y="1045"/>
                  </a:lnTo>
                  <a:lnTo>
                    <a:pt x="882" y="1040"/>
                  </a:lnTo>
                  <a:lnTo>
                    <a:pt x="928" y="1021"/>
                  </a:lnTo>
                  <a:lnTo>
                    <a:pt x="928" y="1021"/>
                  </a:lnTo>
                  <a:lnTo>
                    <a:pt x="937" y="1026"/>
                  </a:lnTo>
                  <a:lnTo>
                    <a:pt x="951" y="1031"/>
                  </a:lnTo>
                  <a:lnTo>
                    <a:pt x="961" y="1031"/>
                  </a:lnTo>
                  <a:lnTo>
                    <a:pt x="975" y="1026"/>
                  </a:lnTo>
                  <a:lnTo>
                    <a:pt x="984" y="1017"/>
                  </a:lnTo>
                  <a:lnTo>
                    <a:pt x="989" y="998"/>
                  </a:lnTo>
                  <a:lnTo>
                    <a:pt x="984" y="965"/>
                  </a:lnTo>
                  <a:lnTo>
                    <a:pt x="984" y="965"/>
                  </a:lnTo>
                  <a:lnTo>
                    <a:pt x="993" y="905"/>
                  </a:lnTo>
                  <a:lnTo>
                    <a:pt x="1003" y="863"/>
                  </a:lnTo>
                  <a:lnTo>
                    <a:pt x="1007" y="849"/>
                  </a:lnTo>
                  <a:lnTo>
                    <a:pt x="1017" y="839"/>
                  </a:lnTo>
                  <a:lnTo>
                    <a:pt x="1017" y="839"/>
                  </a:lnTo>
                  <a:lnTo>
                    <a:pt x="1017" y="821"/>
                  </a:lnTo>
                  <a:lnTo>
                    <a:pt x="1017" y="807"/>
                  </a:lnTo>
                  <a:lnTo>
                    <a:pt x="1012" y="802"/>
                  </a:lnTo>
                  <a:lnTo>
                    <a:pt x="1012" y="802"/>
                  </a:lnTo>
                  <a:lnTo>
                    <a:pt x="1012" y="802"/>
                  </a:lnTo>
                  <a:lnTo>
                    <a:pt x="1012" y="802"/>
                  </a:lnTo>
                  <a:lnTo>
                    <a:pt x="1012" y="802"/>
                  </a:lnTo>
                  <a:lnTo>
                    <a:pt x="970" y="807"/>
                  </a:lnTo>
                  <a:lnTo>
                    <a:pt x="937" y="807"/>
                  </a:lnTo>
                  <a:lnTo>
                    <a:pt x="909" y="797"/>
                  </a:lnTo>
                  <a:lnTo>
                    <a:pt x="896" y="788"/>
                  </a:lnTo>
                  <a:lnTo>
                    <a:pt x="886" y="769"/>
                  </a:lnTo>
                  <a:lnTo>
                    <a:pt x="882" y="751"/>
                  </a:lnTo>
                  <a:lnTo>
                    <a:pt x="891" y="723"/>
                  </a:lnTo>
                  <a:lnTo>
                    <a:pt x="905" y="695"/>
                  </a:lnTo>
                  <a:lnTo>
                    <a:pt x="905" y="695"/>
                  </a:lnTo>
                  <a:lnTo>
                    <a:pt x="923" y="662"/>
                  </a:lnTo>
                  <a:lnTo>
                    <a:pt x="933" y="634"/>
                  </a:lnTo>
                  <a:lnTo>
                    <a:pt x="937" y="606"/>
                  </a:lnTo>
                  <a:lnTo>
                    <a:pt x="933" y="583"/>
                  </a:lnTo>
                  <a:lnTo>
                    <a:pt x="928" y="550"/>
                  </a:lnTo>
                  <a:lnTo>
                    <a:pt x="919" y="536"/>
                  </a:lnTo>
                  <a:lnTo>
                    <a:pt x="886" y="522"/>
                  </a:lnTo>
                  <a:lnTo>
                    <a:pt x="886" y="522"/>
                  </a:lnTo>
                  <a:lnTo>
                    <a:pt x="872" y="527"/>
                  </a:lnTo>
                  <a:lnTo>
                    <a:pt x="858" y="527"/>
                  </a:lnTo>
                  <a:lnTo>
                    <a:pt x="830" y="522"/>
                  </a:lnTo>
                  <a:lnTo>
                    <a:pt x="816" y="504"/>
                  </a:lnTo>
                  <a:lnTo>
                    <a:pt x="802" y="485"/>
                  </a:lnTo>
                  <a:lnTo>
                    <a:pt x="793" y="466"/>
                  </a:lnTo>
                  <a:lnTo>
                    <a:pt x="788" y="448"/>
                  </a:lnTo>
                  <a:lnTo>
                    <a:pt x="784" y="429"/>
                  </a:lnTo>
                  <a:lnTo>
                    <a:pt x="784" y="429"/>
                  </a:lnTo>
                  <a:lnTo>
                    <a:pt x="807" y="373"/>
                  </a:lnTo>
                  <a:lnTo>
                    <a:pt x="816" y="326"/>
                  </a:lnTo>
                  <a:lnTo>
                    <a:pt x="812" y="294"/>
                  </a:lnTo>
                  <a:lnTo>
                    <a:pt x="807" y="280"/>
                  </a:lnTo>
                  <a:lnTo>
                    <a:pt x="802" y="266"/>
                  </a:lnTo>
                  <a:lnTo>
                    <a:pt x="784" y="242"/>
                  </a:lnTo>
                  <a:lnTo>
                    <a:pt x="756" y="228"/>
                  </a:lnTo>
                  <a:lnTo>
                    <a:pt x="728" y="224"/>
                  </a:lnTo>
                  <a:lnTo>
                    <a:pt x="690" y="219"/>
                  </a:lnTo>
                  <a:lnTo>
                    <a:pt x="690" y="219"/>
                  </a:lnTo>
                  <a:lnTo>
                    <a:pt x="676" y="214"/>
                  </a:lnTo>
                  <a:lnTo>
                    <a:pt x="658" y="210"/>
                  </a:lnTo>
                  <a:lnTo>
                    <a:pt x="634" y="191"/>
                  </a:lnTo>
                  <a:lnTo>
                    <a:pt x="611" y="168"/>
                  </a:lnTo>
                  <a:lnTo>
                    <a:pt x="597" y="140"/>
                  </a:lnTo>
                  <a:lnTo>
                    <a:pt x="583" y="107"/>
                  </a:lnTo>
                  <a:lnTo>
                    <a:pt x="578" y="84"/>
                  </a:lnTo>
                  <a:lnTo>
                    <a:pt x="569" y="60"/>
                  </a:lnTo>
                  <a:lnTo>
                    <a:pt x="569" y="60"/>
                  </a:lnTo>
                  <a:lnTo>
                    <a:pt x="522" y="60"/>
                  </a:lnTo>
                  <a:lnTo>
                    <a:pt x="466" y="56"/>
                  </a:lnTo>
                  <a:lnTo>
                    <a:pt x="438" y="46"/>
                  </a:lnTo>
                  <a:lnTo>
                    <a:pt x="410" y="32"/>
                  </a:lnTo>
                  <a:lnTo>
                    <a:pt x="382" y="19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31" y="9"/>
                  </a:lnTo>
                  <a:lnTo>
                    <a:pt x="303" y="19"/>
                  </a:lnTo>
                  <a:lnTo>
                    <a:pt x="275" y="32"/>
                  </a:lnTo>
                  <a:lnTo>
                    <a:pt x="252" y="51"/>
                  </a:lnTo>
                  <a:lnTo>
                    <a:pt x="243" y="65"/>
                  </a:lnTo>
                  <a:lnTo>
                    <a:pt x="238" y="79"/>
                  </a:lnTo>
                  <a:lnTo>
                    <a:pt x="233" y="93"/>
                  </a:lnTo>
                  <a:lnTo>
                    <a:pt x="233" y="107"/>
                  </a:lnTo>
                  <a:lnTo>
                    <a:pt x="243" y="126"/>
                  </a:lnTo>
                  <a:lnTo>
                    <a:pt x="252" y="144"/>
                  </a:lnTo>
                  <a:lnTo>
                    <a:pt x="252" y="144"/>
                  </a:lnTo>
                  <a:lnTo>
                    <a:pt x="261" y="163"/>
                  </a:lnTo>
                  <a:lnTo>
                    <a:pt x="270" y="182"/>
                  </a:lnTo>
                  <a:lnTo>
                    <a:pt x="275" y="196"/>
                  </a:lnTo>
                  <a:lnTo>
                    <a:pt x="275" y="214"/>
                  </a:lnTo>
                  <a:lnTo>
                    <a:pt x="270" y="242"/>
                  </a:lnTo>
                  <a:lnTo>
                    <a:pt x="261" y="266"/>
                  </a:lnTo>
                  <a:lnTo>
                    <a:pt x="243" y="284"/>
                  </a:lnTo>
                  <a:lnTo>
                    <a:pt x="229" y="303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54"/>
                  </a:lnTo>
                  <a:lnTo>
                    <a:pt x="210" y="401"/>
                  </a:lnTo>
                  <a:lnTo>
                    <a:pt x="205" y="429"/>
                  </a:lnTo>
                  <a:lnTo>
                    <a:pt x="191" y="448"/>
                  </a:lnTo>
                  <a:lnTo>
                    <a:pt x="177" y="462"/>
                  </a:lnTo>
                  <a:lnTo>
                    <a:pt x="159" y="471"/>
                  </a:lnTo>
                  <a:lnTo>
                    <a:pt x="159" y="471"/>
                  </a:lnTo>
                  <a:lnTo>
                    <a:pt x="135" y="471"/>
                  </a:lnTo>
                  <a:lnTo>
                    <a:pt x="112" y="480"/>
                  </a:lnTo>
                  <a:lnTo>
                    <a:pt x="79" y="499"/>
                  </a:lnTo>
                  <a:lnTo>
                    <a:pt x="56" y="518"/>
                  </a:lnTo>
                  <a:lnTo>
                    <a:pt x="47" y="522"/>
                  </a:lnTo>
                  <a:lnTo>
                    <a:pt x="47" y="522"/>
                  </a:lnTo>
                  <a:lnTo>
                    <a:pt x="23" y="555"/>
                  </a:lnTo>
                  <a:lnTo>
                    <a:pt x="0" y="574"/>
                  </a:lnTo>
                  <a:lnTo>
                    <a:pt x="154" y="625"/>
                  </a:lnTo>
                  <a:lnTo>
                    <a:pt x="154" y="625"/>
                  </a:lnTo>
                  <a:lnTo>
                    <a:pt x="173" y="648"/>
                  </a:lnTo>
                  <a:lnTo>
                    <a:pt x="191" y="662"/>
                  </a:lnTo>
                  <a:lnTo>
                    <a:pt x="210" y="667"/>
                  </a:lnTo>
                  <a:lnTo>
                    <a:pt x="210" y="667"/>
                  </a:lnTo>
                  <a:lnTo>
                    <a:pt x="317" y="667"/>
                  </a:lnTo>
                  <a:lnTo>
                    <a:pt x="317" y="667"/>
                  </a:lnTo>
                  <a:lnTo>
                    <a:pt x="326" y="672"/>
                  </a:lnTo>
                  <a:lnTo>
                    <a:pt x="359" y="686"/>
                  </a:lnTo>
                  <a:lnTo>
                    <a:pt x="378" y="695"/>
                  </a:lnTo>
                  <a:lnTo>
                    <a:pt x="396" y="695"/>
                  </a:lnTo>
                  <a:lnTo>
                    <a:pt x="410" y="695"/>
                  </a:lnTo>
                  <a:lnTo>
                    <a:pt x="420" y="686"/>
                  </a:lnTo>
                  <a:lnTo>
                    <a:pt x="490" y="667"/>
                  </a:lnTo>
                  <a:lnTo>
                    <a:pt x="541" y="700"/>
                  </a:lnTo>
                  <a:lnTo>
                    <a:pt x="630" y="755"/>
                  </a:lnTo>
                  <a:lnTo>
                    <a:pt x="653" y="811"/>
                  </a:lnTo>
                  <a:lnTo>
                    <a:pt x="695" y="825"/>
                  </a:lnTo>
                  <a:lnTo>
                    <a:pt x="737" y="881"/>
                  </a:lnTo>
                  <a:lnTo>
                    <a:pt x="737" y="881"/>
                  </a:lnTo>
                  <a:lnTo>
                    <a:pt x="751" y="877"/>
                  </a:lnTo>
                  <a:lnTo>
                    <a:pt x="798" y="877"/>
                  </a:lnTo>
                  <a:lnTo>
                    <a:pt x="798" y="877"/>
                  </a:lnTo>
                  <a:lnTo>
                    <a:pt x="812" y="881"/>
                  </a:lnTo>
                  <a:lnTo>
                    <a:pt x="821" y="886"/>
                  </a:lnTo>
                  <a:lnTo>
                    <a:pt x="826" y="895"/>
                  </a:lnTo>
                  <a:lnTo>
                    <a:pt x="830" y="905"/>
                  </a:lnTo>
                  <a:lnTo>
                    <a:pt x="830" y="919"/>
                  </a:lnTo>
                  <a:lnTo>
                    <a:pt x="830" y="928"/>
                  </a:lnTo>
                  <a:lnTo>
                    <a:pt x="835" y="104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2" name="Freeform 172"/>
            <p:cNvSpPr>
              <a:spLocks/>
            </p:cNvSpPr>
            <p:nvPr/>
          </p:nvSpPr>
          <p:spPr bwMode="auto">
            <a:xfrm>
              <a:off x="2387" y="1218"/>
              <a:ext cx="1026" cy="630"/>
            </a:xfrm>
            <a:custGeom>
              <a:avLst/>
              <a:gdLst/>
              <a:ahLst/>
              <a:cxnLst>
                <a:cxn ang="0">
                  <a:pos x="933" y="19"/>
                </a:cxn>
                <a:cxn ang="0">
                  <a:pos x="867" y="19"/>
                </a:cxn>
                <a:cxn ang="0">
                  <a:pos x="788" y="75"/>
                </a:cxn>
                <a:cxn ang="0">
                  <a:pos x="704" y="75"/>
                </a:cxn>
                <a:cxn ang="0">
                  <a:pos x="592" y="51"/>
                </a:cxn>
                <a:cxn ang="0">
                  <a:pos x="508" y="9"/>
                </a:cxn>
                <a:cxn ang="0">
                  <a:pos x="443" y="0"/>
                </a:cxn>
                <a:cxn ang="0">
                  <a:pos x="410" y="9"/>
                </a:cxn>
                <a:cxn ang="0">
                  <a:pos x="303" y="89"/>
                </a:cxn>
                <a:cxn ang="0">
                  <a:pos x="51" y="173"/>
                </a:cxn>
                <a:cxn ang="0">
                  <a:pos x="9" y="173"/>
                </a:cxn>
                <a:cxn ang="0">
                  <a:pos x="42" y="201"/>
                </a:cxn>
                <a:cxn ang="0">
                  <a:pos x="88" y="224"/>
                </a:cxn>
                <a:cxn ang="0">
                  <a:pos x="116" y="247"/>
                </a:cxn>
                <a:cxn ang="0">
                  <a:pos x="79" y="271"/>
                </a:cxn>
                <a:cxn ang="0">
                  <a:pos x="32" y="313"/>
                </a:cxn>
                <a:cxn ang="0">
                  <a:pos x="60" y="350"/>
                </a:cxn>
                <a:cxn ang="0">
                  <a:pos x="121" y="415"/>
                </a:cxn>
                <a:cxn ang="0">
                  <a:pos x="126" y="453"/>
                </a:cxn>
                <a:cxn ang="0">
                  <a:pos x="102" y="457"/>
                </a:cxn>
                <a:cxn ang="0">
                  <a:pos x="51" y="462"/>
                </a:cxn>
                <a:cxn ang="0">
                  <a:pos x="4" y="485"/>
                </a:cxn>
                <a:cxn ang="0">
                  <a:pos x="32" y="583"/>
                </a:cxn>
                <a:cxn ang="0">
                  <a:pos x="140" y="620"/>
                </a:cxn>
                <a:cxn ang="0">
                  <a:pos x="266" y="611"/>
                </a:cxn>
                <a:cxn ang="0">
                  <a:pos x="392" y="555"/>
                </a:cxn>
                <a:cxn ang="0">
                  <a:pos x="462" y="592"/>
                </a:cxn>
                <a:cxn ang="0">
                  <a:pos x="536" y="602"/>
                </a:cxn>
                <a:cxn ang="0">
                  <a:pos x="559" y="616"/>
                </a:cxn>
                <a:cxn ang="0">
                  <a:pos x="625" y="625"/>
                </a:cxn>
                <a:cxn ang="0">
                  <a:pos x="671" y="602"/>
                </a:cxn>
                <a:cxn ang="0">
                  <a:pos x="690" y="583"/>
                </a:cxn>
                <a:cxn ang="0">
                  <a:pos x="769" y="555"/>
                </a:cxn>
                <a:cxn ang="0">
                  <a:pos x="774" y="518"/>
                </a:cxn>
                <a:cxn ang="0">
                  <a:pos x="807" y="490"/>
                </a:cxn>
                <a:cxn ang="0">
                  <a:pos x="839" y="495"/>
                </a:cxn>
                <a:cxn ang="0">
                  <a:pos x="863" y="490"/>
                </a:cxn>
                <a:cxn ang="0">
                  <a:pos x="886" y="439"/>
                </a:cxn>
                <a:cxn ang="0">
                  <a:pos x="933" y="383"/>
                </a:cxn>
                <a:cxn ang="0">
                  <a:pos x="951" y="350"/>
                </a:cxn>
                <a:cxn ang="0">
                  <a:pos x="961" y="238"/>
                </a:cxn>
                <a:cxn ang="0">
                  <a:pos x="942" y="177"/>
                </a:cxn>
                <a:cxn ang="0">
                  <a:pos x="923" y="163"/>
                </a:cxn>
                <a:cxn ang="0">
                  <a:pos x="914" y="140"/>
                </a:cxn>
                <a:cxn ang="0">
                  <a:pos x="933" y="126"/>
                </a:cxn>
                <a:cxn ang="0">
                  <a:pos x="1003" y="112"/>
                </a:cxn>
                <a:cxn ang="0">
                  <a:pos x="1026" y="70"/>
                </a:cxn>
                <a:cxn ang="0">
                  <a:pos x="998" y="47"/>
                </a:cxn>
              </a:cxnLst>
              <a:rect l="0" t="0" r="r" b="b"/>
              <a:pathLst>
                <a:path w="1026" h="630">
                  <a:moveTo>
                    <a:pt x="956" y="28"/>
                  </a:moveTo>
                  <a:lnTo>
                    <a:pt x="956" y="28"/>
                  </a:lnTo>
                  <a:lnTo>
                    <a:pt x="933" y="19"/>
                  </a:lnTo>
                  <a:lnTo>
                    <a:pt x="909" y="14"/>
                  </a:lnTo>
                  <a:lnTo>
                    <a:pt x="886" y="14"/>
                  </a:lnTo>
                  <a:lnTo>
                    <a:pt x="867" y="19"/>
                  </a:lnTo>
                  <a:lnTo>
                    <a:pt x="844" y="28"/>
                  </a:lnTo>
                  <a:lnTo>
                    <a:pt x="825" y="42"/>
                  </a:lnTo>
                  <a:lnTo>
                    <a:pt x="788" y="75"/>
                  </a:lnTo>
                  <a:lnTo>
                    <a:pt x="788" y="75"/>
                  </a:lnTo>
                  <a:lnTo>
                    <a:pt x="765" y="79"/>
                  </a:lnTo>
                  <a:lnTo>
                    <a:pt x="704" y="75"/>
                  </a:lnTo>
                  <a:lnTo>
                    <a:pt x="667" y="70"/>
                  </a:lnTo>
                  <a:lnTo>
                    <a:pt x="629" y="65"/>
                  </a:lnTo>
                  <a:lnTo>
                    <a:pt x="592" y="51"/>
                  </a:lnTo>
                  <a:lnTo>
                    <a:pt x="564" y="37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494" y="0"/>
                  </a:lnTo>
                  <a:lnTo>
                    <a:pt x="476" y="0"/>
                  </a:lnTo>
                  <a:lnTo>
                    <a:pt x="443" y="0"/>
                  </a:lnTo>
                  <a:lnTo>
                    <a:pt x="420" y="5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387" y="28"/>
                  </a:lnTo>
                  <a:lnTo>
                    <a:pt x="364" y="51"/>
                  </a:lnTo>
                  <a:lnTo>
                    <a:pt x="303" y="89"/>
                  </a:lnTo>
                  <a:lnTo>
                    <a:pt x="228" y="131"/>
                  </a:lnTo>
                  <a:lnTo>
                    <a:pt x="172" y="149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4" y="177"/>
                  </a:lnTo>
                  <a:lnTo>
                    <a:pt x="18" y="187"/>
                  </a:lnTo>
                  <a:lnTo>
                    <a:pt x="42" y="201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88" y="224"/>
                  </a:lnTo>
                  <a:lnTo>
                    <a:pt x="112" y="229"/>
                  </a:lnTo>
                  <a:lnTo>
                    <a:pt x="116" y="238"/>
                  </a:lnTo>
                  <a:lnTo>
                    <a:pt x="116" y="247"/>
                  </a:lnTo>
                  <a:lnTo>
                    <a:pt x="102" y="257"/>
                  </a:lnTo>
                  <a:lnTo>
                    <a:pt x="79" y="271"/>
                  </a:lnTo>
                  <a:lnTo>
                    <a:pt x="79" y="271"/>
                  </a:lnTo>
                  <a:lnTo>
                    <a:pt x="51" y="285"/>
                  </a:lnTo>
                  <a:lnTo>
                    <a:pt x="37" y="299"/>
                  </a:lnTo>
                  <a:lnTo>
                    <a:pt x="32" y="313"/>
                  </a:lnTo>
                  <a:lnTo>
                    <a:pt x="37" y="322"/>
                  </a:lnTo>
                  <a:lnTo>
                    <a:pt x="46" y="336"/>
                  </a:lnTo>
                  <a:lnTo>
                    <a:pt x="60" y="350"/>
                  </a:lnTo>
                  <a:lnTo>
                    <a:pt x="102" y="392"/>
                  </a:lnTo>
                  <a:lnTo>
                    <a:pt x="102" y="392"/>
                  </a:lnTo>
                  <a:lnTo>
                    <a:pt x="121" y="415"/>
                  </a:lnTo>
                  <a:lnTo>
                    <a:pt x="126" y="429"/>
                  </a:lnTo>
                  <a:lnTo>
                    <a:pt x="130" y="443"/>
                  </a:lnTo>
                  <a:lnTo>
                    <a:pt x="126" y="453"/>
                  </a:lnTo>
                  <a:lnTo>
                    <a:pt x="116" y="457"/>
                  </a:lnTo>
                  <a:lnTo>
                    <a:pt x="112" y="457"/>
                  </a:lnTo>
                  <a:lnTo>
                    <a:pt x="102" y="457"/>
                  </a:lnTo>
                  <a:lnTo>
                    <a:pt x="102" y="457"/>
                  </a:lnTo>
                  <a:lnTo>
                    <a:pt x="74" y="462"/>
                  </a:lnTo>
                  <a:lnTo>
                    <a:pt x="51" y="462"/>
                  </a:lnTo>
                  <a:lnTo>
                    <a:pt x="18" y="471"/>
                  </a:lnTo>
                  <a:lnTo>
                    <a:pt x="4" y="481"/>
                  </a:lnTo>
                  <a:lnTo>
                    <a:pt x="4" y="485"/>
                  </a:lnTo>
                  <a:lnTo>
                    <a:pt x="0" y="560"/>
                  </a:lnTo>
                  <a:lnTo>
                    <a:pt x="0" y="560"/>
                  </a:lnTo>
                  <a:lnTo>
                    <a:pt x="32" y="583"/>
                  </a:lnTo>
                  <a:lnTo>
                    <a:pt x="70" y="602"/>
                  </a:lnTo>
                  <a:lnTo>
                    <a:pt x="102" y="611"/>
                  </a:lnTo>
                  <a:lnTo>
                    <a:pt x="140" y="620"/>
                  </a:lnTo>
                  <a:lnTo>
                    <a:pt x="172" y="620"/>
                  </a:lnTo>
                  <a:lnTo>
                    <a:pt x="205" y="620"/>
                  </a:lnTo>
                  <a:lnTo>
                    <a:pt x="266" y="611"/>
                  </a:lnTo>
                  <a:lnTo>
                    <a:pt x="317" y="592"/>
                  </a:lnTo>
                  <a:lnTo>
                    <a:pt x="354" y="579"/>
                  </a:lnTo>
                  <a:lnTo>
                    <a:pt x="392" y="555"/>
                  </a:lnTo>
                  <a:lnTo>
                    <a:pt x="392" y="555"/>
                  </a:lnTo>
                  <a:lnTo>
                    <a:pt x="429" y="579"/>
                  </a:lnTo>
                  <a:lnTo>
                    <a:pt x="462" y="592"/>
                  </a:lnTo>
                  <a:lnTo>
                    <a:pt x="490" y="597"/>
                  </a:lnTo>
                  <a:lnTo>
                    <a:pt x="513" y="602"/>
                  </a:lnTo>
                  <a:lnTo>
                    <a:pt x="536" y="602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59" y="616"/>
                  </a:lnTo>
                  <a:lnTo>
                    <a:pt x="583" y="625"/>
                  </a:lnTo>
                  <a:lnTo>
                    <a:pt x="601" y="630"/>
                  </a:lnTo>
                  <a:lnTo>
                    <a:pt x="625" y="625"/>
                  </a:lnTo>
                  <a:lnTo>
                    <a:pt x="643" y="620"/>
                  </a:lnTo>
                  <a:lnTo>
                    <a:pt x="657" y="611"/>
                  </a:lnTo>
                  <a:lnTo>
                    <a:pt x="671" y="602"/>
                  </a:lnTo>
                  <a:lnTo>
                    <a:pt x="681" y="592"/>
                  </a:lnTo>
                  <a:lnTo>
                    <a:pt x="681" y="592"/>
                  </a:lnTo>
                  <a:lnTo>
                    <a:pt x="690" y="583"/>
                  </a:lnTo>
                  <a:lnTo>
                    <a:pt x="704" y="574"/>
                  </a:lnTo>
                  <a:lnTo>
                    <a:pt x="732" y="560"/>
                  </a:lnTo>
                  <a:lnTo>
                    <a:pt x="769" y="555"/>
                  </a:lnTo>
                  <a:lnTo>
                    <a:pt x="769" y="555"/>
                  </a:lnTo>
                  <a:lnTo>
                    <a:pt x="769" y="532"/>
                  </a:lnTo>
                  <a:lnTo>
                    <a:pt x="774" y="518"/>
                  </a:lnTo>
                  <a:lnTo>
                    <a:pt x="783" y="509"/>
                  </a:lnTo>
                  <a:lnTo>
                    <a:pt x="793" y="499"/>
                  </a:lnTo>
                  <a:lnTo>
                    <a:pt x="807" y="490"/>
                  </a:lnTo>
                  <a:lnTo>
                    <a:pt x="816" y="485"/>
                  </a:lnTo>
                  <a:lnTo>
                    <a:pt x="816" y="485"/>
                  </a:lnTo>
                  <a:lnTo>
                    <a:pt x="839" y="495"/>
                  </a:lnTo>
                  <a:lnTo>
                    <a:pt x="853" y="495"/>
                  </a:lnTo>
                  <a:lnTo>
                    <a:pt x="863" y="490"/>
                  </a:lnTo>
                  <a:lnTo>
                    <a:pt x="863" y="490"/>
                  </a:lnTo>
                  <a:lnTo>
                    <a:pt x="863" y="490"/>
                  </a:lnTo>
                  <a:lnTo>
                    <a:pt x="872" y="467"/>
                  </a:lnTo>
                  <a:lnTo>
                    <a:pt x="886" y="439"/>
                  </a:lnTo>
                  <a:lnTo>
                    <a:pt x="914" y="406"/>
                  </a:lnTo>
                  <a:lnTo>
                    <a:pt x="914" y="406"/>
                  </a:lnTo>
                  <a:lnTo>
                    <a:pt x="933" y="383"/>
                  </a:lnTo>
                  <a:lnTo>
                    <a:pt x="942" y="369"/>
                  </a:lnTo>
                  <a:lnTo>
                    <a:pt x="951" y="350"/>
                  </a:lnTo>
                  <a:lnTo>
                    <a:pt x="951" y="350"/>
                  </a:lnTo>
                  <a:lnTo>
                    <a:pt x="956" y="327"/>
                  </a:lnTo>
                  <a:lnTo>
                    <a:pt x="961" y="271"/>
                  </a:lnTo>
                  <a:lnTo>
                    <a:pt x="961" y="238"/>
                  </a:lnTo>
                  <a:lnTo>
                    <a:pt x="956" y="210"/>
                  </a:lnTo>
                  <a:lnTo>
                    <a:pt x="951" y="187"/>
                  </a:lnTo>
                  <a:lnTo>
                    <a:pt x="942" y="177"/>
                  </a:lnTo>
                  <a:lnTo>
                    <a:pt x="937" y="173"/>
                  </a:lnTo>
                  <a:lnTo>
                    <a:pt x="937" y="173"/>
                  </a:lnTo>
                  <a:lnTo>
                    <a:pt x="923" y="163"/>
                  </a:lnTo>
                  <a:lnTo>
                    <a:pt x="914" y="154"/>
                  </a:lnTo>
                  <a:lnTo>
                    <a:pt x="914" y="145"/>
                  </a:lnTo>
                  <a:lnTo>
                    <a:pt x="914" y="140"/>
                  </a:lnTo>
                  <a:lnTo>
                    <a:pt x="928" y="131"/>
                  </a:lnTo>
                  <a:lnTo>
                    <a:pt x="933" y="126"/>
                  </a:lnTo>
                  <a:lnTo>
                    <a:pt x="933" y="126"/>
                  </a:lnTo>
                  <a:lnTo>
                    <a:pt x="961" y="126"/>
                  </a:lnTo>
                  <a:lnTo>
                    <a:pt x="984" y="121"/>
                  </a:lnTo>
                  <a:lnTo>
                    <a:pt x="1003" y="112"/>
                  </a:lnTo>
                  <a:lnTo>
                    <a:pt x="1012" y="98"/>
                  </a:lnTo>
                  <a:lnTo>
                    <a:pt x="1021" y="84"/>
                  </a:lnTo>
                  <a:lnTo>
                    <a:pt x="1026" y="70"/>
                  </a:lnTo>
                  <a:lnTo>
                    <a:pt x="1026" y="56"/>
                  </a:lnTo>
                  <a:lnTo>
                    <a:pt x="1026" y="56"/>
                  </a:lnTo>
                  <a:lnTo>
                    <a:pt x="998" y="47"/>
                  </a:lnTo>
                  <a:lnTo>
                    <a:pt x="956" y="28"/>
                  </a:lnTo>
                  <a:lnTo>
                    <a:pt x="956" y="28"/>
                  </a:lnTo>
                  <a:close/>
                </a:path>
              </a:pathLst>
            </a:custGeom>
            <a:solidFill>
              <a:srgbClr val="808000"/>
            </a:solid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3" name="Freeform 173"/>
            <p:cNvSpPr>
              <a:spLocks/>
            </p:cNvSpPr>
            <p:nvPr/>
          </p:nvSpPr>
          <p:spPr bwMode="auto">
            <a:xfrm>
              <a:off x="2905" y="2109"/>
              <a:ext cx="550" cy="471"/>
            </a:xfrm>
            <a:custGeom>
              <a:avLst/>
              <a:gdLst/>
              <a:ahLst/>
              <a:cxnLst>
                <a:cxn ang="0">
                  <a:pos x="541" y="392"/>
                </a:cxn>
                <a:cxn ang="0">
                  <a:pos x="536" y="387"/>
                </a:cxn>
                <a:cxn ang="0">
                  <a:pos x="527" y="261"/>
                </a:cxn>
                <a:cxn ang="0">
                  <a:pos x="527" y="243"/>
                </a:cxn>
                <a:cxn ang="0">
                  <a:pos x="513" y="229"/>
                </a:cxn>
                <a:cxn ang="0">
                  <a:pos x="489" y="233"/>
                </a:cxn>
                <a:cxn ang="0">
                  <a:pos x="485" y="233"/>
                </a:cxn>
                <a:cxn ang="0">
                  <a:pos x="443" y="257"/>
                </a:cxn>
                <a:cxn ang="0">
                  <a:pos x="424" y="247"/>
                </a:cxn>
                <a:cxn ang="0">
                  <a:pos x="419" y="229"/>
                </a:cxn>
                <a:cxn ang="0">
                  <a:pos x="419" y="215"/>
                </a:cxn>
                <a:cxn ang="0">
                  <a:pos x="438" y="140"/>
                </a:cxn>
                <a:cxn ang="0">
                  <a:pos x="438" y="84"/>
                </a:cxn>
                <a:cxn ang="0">
                  <a:pos x="424" y="47"/>
                </a:cxn>
                <a:cxn ang="0">
                  <a:pos x="401" y="23"/>
                </a:cxn>
                <a:cxn ang="0">
                  <a:pos x="349" y="0"/>
                </a:cxn>
                <a:cxn ang="0">
                  <a:pos x="279" y="23"/>
                </a:cxn>
                <a:cxn ang="0">
                  <a:pos x="261" y="28"/>
                </a:cxn>
                <a:cxn ang="0">
                  <a:pos x="233" y="61"/>
                </a:cxn>
                <a:cxn ang="0">
                  <a:pos x="158" y="93"/>
                </a:cxn>
                <a:cxn ang="0">
                  <a:pos x="177" y="149"/>
                </a:cxn>
                <a:cxn ang="0">
                  <a:pos x="163" y="229"/>
                </a:cxn>
                <a:cxn ang="0">
                  <a:pos x="158" y="233"/>
                </a:cxn>
                <a:cxn ang="0">
                  <a:pos x="135" y="238"/>
                </a:cxn>
                <a:cxn ang="0">
                  <a:pos x="37" y="205"/>
                </a:cxn>
                <a:cxn ang="0">
                  <a:pos x="37" y="205"/>
                </a:cxn>
                <a:cxn ang="0">
                  <a:pos x="51" y="252"/>
                </a:cxn>
                <a:cxn ang="0">
                  <a:pos x="51" y="303"/>
                </a:cxn>
                <a:cxn ang="0">
                  <a:pos x="23" y="369"/>
                </a:cxn>
                <a:cxn ang="0">
                  <a:pos x="9" y="397"/>
                </a:cxn>
                <a:cxn ang="0">
                  <a:pos x="0" y="443"/>
                </a:cxn>
                <a:cxn ang="0">
                  <a:pos x="32" y="466"/>
                </a:cxn>
                <a:cxn ang="0">
                  <a:pos x="102" y="466"/>
                </a:cxn>
                <a:cxn ang="0">
                  <a:pos x="153" y="457"/>
                </a:cxn>
                <a:cxn ang="0">
                  <a:pos x="195" y="452"/>
                </a:cxn>
                <a:cxn ang="0">
                  <a:pos x="251" y="429"/>
                </a:cxn>
                <a:cxn ang="0">
                  <a:pos x="331" y="401"/>
                </a:cxn>
                <a:cxn ang="0">
                  <a:pos x="429" y="383"/>
                </a:cxn>
                <a:cxn ang="0">
                  <a:pos x="438" y="397"/>
                </a:cxn>
                <a:cxn ang="0">
                  <a:pos x="466" y="420"/>
                </a:cxn>
                <a:cxn ang="0">
                  <a:pos x="499" y="429"/>
                </a:cxn>
                <a:cxn ang="0">
                  <a:pos x="541" y="397"/>
                </a:cxn>
              </a:cxnLst>
              <a:rect l="0" t="0" r="r" b="b"/>
              <a:pathLst>
                <a:path w="550" h="471">
                  <a:moveTo>
                    <a:pt x="541" y="392"/>
                  </a:moveTo>
                  <a:lnTo>
                    <a:pt x="541" y="392"/>
                  </a:lnTo>
                  <a:lnTo>
                    <a:pt x="536" y="387"/>
                  </a:lnTo>
                  <a:lnTo>
                    <a:pt x="536" y="387"/>
                  </a:lnTo>
                  <a:lnTo>
                    <a:pt x="550" y="308"/>
                  </a:lnTo>
                  <a:lnTo>
                    <a:pt x="527" y="261"/>
                  </a:lnTo>
                  <a:lnTo>
                    <a:pt x="527" y="261"/>
                  </a:lnTo>
                  <a:lnTo>
                    <a:pt x="527" y="243"/>
                  </a:lnTo>
                  <a:lnTo>
                    <a:pt x="522" y="233"/>
                  </a:lnTo>
                  <a:lnTo>
                    <a:pt x="513" y="229"/>
                  </a:lnTo>
                  <a:lnTo>
                    <a:pt x="508" y="229"/>
                  </a:lnTo>
                  <a:lnTo>
                    <a:pt x="489" y="233"/>
                  </a:lnTo>
                  <a:lnTo>
                    <a:pt x="485" y="233"/>
                  </a:lnTo>
                  <a:lnTo>
                    <a:pt x="485" y="233"/>
                  </a:lnTo>
                  <a:lnTo>
                    <a:pt x="461" y="252"/>
                  </a:lnTo>
                  <a:lnTo>
                    <a:pt x="443" y="257"/>
                  </a:lnTo>
                  <a:lnTo>
                    <a:pt x="433" y="257"/>
                  </a:lnTo>
                  <a:lnTo>
                    <a:pt x="424" y="247"/>
                  </a:lnTo>
                  <a:lnTo>
                    <a:pt x="419" y="238"/>
                  </a:lnTo>
                  <a:lnTo>
                    <a:pt x="419" y="229"/>
                  </a:lnTo>
                  <a:lnTo>
                    <a:pt x="419" y="215"/>
                  </a:lnTo>
                  <a:lnTo>
                    <a:pt x="419" y="215"/>
                  </a:lnTo>
                  <a:lnTo>
                    <a:pt x="429" y="177"/>
                  </a:lnTo>
                  <a:lnTo>
                    <a:pt x="438" y="140"/>
                  </a:lnTo>
                  <a:lnTo>
                    <a:pt x="438" y="112"/>
                  </a:lnTo>
                  <a:lnTo>
                    <a:pt x="438" y="84"/>
                  </a:lnTo>
                  <a:lnTo>
                    <a:pt x="433" y="65"/>
                  </a:lnTo>
                  <a:lnTo>
                    <a:pt x="424" y="47"/>
                  </a:lnTo>
                  <a:lnTo>
                    <a:pt x="410" y="33"/>
                  </a:lnTo>
                  <a:lnTo>
                    <a:pt x="401" y="23"/>
                  </a:lnTo>
                  <a:lnTo>
                    <a:pt x="373" y="9"/>
                  </a:lnTo>
                  <a:lnTo>
                    <a:pt x="349" y="0"/>
                  </a:lnTo>
                  <a:lnTo>
                    <a:pt x="321" y="0"/>
                  </a:lnTo>
                  <a:lnTo>
                    <a:pt x="279" y="23"/>
                  </a:lnTo>
                  <a:lnTo>
                    <a:pt x="261" y="28"/>
                  </a:lnTo>
                  <a:lnTo>
                    <a:pt x="261" y="28"/>
                  </a:lnTo>
                  <a:lnTo>
                    <a:pt x="247" y="42"/>
                  </a:lnTo>
                  <a:lnTo>
                    <a:pt x="233" y="61"/>
                  </a:lnTo>
                  <a:lnTo>
                    <a:pt x="214" y="93"/>
                  </a:lnTo>
                  <a:lnTo>
                    <a:pt x="158" y="93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67" y="182"/>
                  </a:lnTo>
                  <a:lnTo>
                    <a:pt x="163" y="229"/>
                  </a:lnTo>
                  <a:lnTo>
                    <a:pt x="163" y="229"/>
                  </a:lnTo>
                  <a:lnTo>
                    <a:pt x="158" y="233"/>
                  </a:lnTo>
                  <a:lnTo>
                    <a:pt x="153" y="238"/>
                  </a:lnTo>
                  <a:lnTo>
                    <a:pt x="135" y="238"/>
                  </a:lnTo>
                  <a:lnTo>
                    <a:pt x="111" y="233"/>
                  </a:lnTo>
                  <a:lnTo>
                    <a:pt x="37" y="205"/>
                  </a:lnTo>
                  <a:lnTo>
                    <a:pt x="37" y="205"/>
                  </a:lnTo>
                  <a:lnTo>
                    <a:pt x="37" y="205"/>
                  </a:lnTo>
                  <a:lnTo>
                    <a:pt x="41" y="219"/>
                  </a:lnTo>
                  <a:lnTo>
                    <a:pt x="51" y="252"/>
                  </a:lnTo>
                  <a:lnTo>
                    <a:pt x="51" y="275"/>
                  </a:lnTo>
                  <a:lnTo>
                    <a:pt x="51" y="303"/>
                  </a:lnTo>
                  <a:lnTo>
                    <a:pt x="41" y="336"/>
                  </a:lnTo>
                  <a:lnTo>
                    <a:pt x="23" y="369"/>
                  </a:lnTo>
                  <a:lnTo>
                    <a:pt x="23" y="369"/>
                  </a:lnTo>
                  <a:lnTo>
                    <a:pt x="9" y="397"/>
                  </a:lnTo>
                  <a:lnTo>
                    <a:pt x="0" y="424"/>
                  </a:lnTo>
                  <a:lnTo>
                    <a:pt x="0" y="443"/>
                  </a:lnTo>
                  <a:lnTo>
                    <a:pt x="14" y="457"/>
                  </a:lnTo>
                  <a:lnTo>
                    <a:pt x="32" y="466"/>
                  </a:lnTo>
                  <a:lnTo>
                    <a:pt x="65" y="471"/>
                  </a:lnTo>
                  <a:lnTo>
                    <a:pt x="102" y="466"/>
                  </a:lnTo>
                  <a:lnTo>
                    <a:pt x="153" y="457"/>
                  </a:lnTo>
                  <a:lnTo>
                    <a:pt x="153" y="457"/>
                  </a:lnTo>
                  <a:lnTo>
                    <a:pt x="167" y="457"/>
                  </a:lnTo>
                  <a:lnTo>
                    <a:pt x="195" y="452"/>
                  </a:lnTo>
                  <a:lnTo>
                    <a:pt x="233" y="443"/>
                  </a:lnTo>
                  <a:lnTo>
                    <a:pt x="251" y="429"/>
                  </a:lnTo>
                  <a:lnTo>
                    <a:pt x="270" y="420"/>
                  </a:lnTo>
                  <a:lnTo>
                    <a:pt x="331" y="401"/>
                  </a:lnTo>
                  <a:lnTo>
                    <a:pt x="415" y="387"/>
                  </a:lnTo>
                  <a:lnTo>
                    <a:pt x="429" y="383"/>
                  </a:lnTo>
                  <a:lnTo>
                    <a:pt x="429" y="383"/>
                  </a:lnTo>
                  <a:lnTo>
                    <a:pt x="438" y="397"/>
                  </a:lnTo>
                  <a:lnTo>
                    <a:pt x="452" y="406"/>
                  </a:lnTo>
                  <a:lnTo>
                    <a:pt x="466" y="420"/>
                  </a:lnTo>
                  <a:lnTo>
                    <a:pt x="480" y="424"/>
                  </a:lnTo>
                  <a:lnTo>
                    <a:pt x="499" y="429"/>
                  </a:lnTo>
                  <a:lnTo>
                    <a:pt x="517" y="420"/>
                  </a:lnTo>
                  <a:lnTo>
                    <a:pt x="541" y="397"/>
                  </a:lnTo>
                  <a:lnTo>
                    <a:pt x="541" y="392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4" name="Freeform 174"/>
            <p:cNvSpPr>
              <a:spLocks/>
            </p:cNvSpPr>
            <p:nvPr/>
          </p:nvSpPr>
          <p:spPr bwMode="auto">
            <a:xfrm>
              <a:off x="2653" y="2492"/>
              <a:ext cx="1539" cy="1007"/>
            </a:xfrm>
            <a:custGeom>
              <a:avLst/>
              <a:gdLst/>
              <a:ahLst/>
              <a:cxnLst>
                <a:cxn ang="0">
                  <a:pos x="1497" y="746"/>
                </a:cxn>
                <a:cxn ang="0">
                  <a:pos x="1520" y="746"/>
                </a:cxn>
                <a:cxn ang="0">
                  <a:pos x="1497" y="643"/>
                </a:cxn>
                <a:cxn ang="0">
                  <a:pos x="1492" y="564"/>
                </a:cxn>
                <a:cxn ang="0">
                  <a:pos x="1390" y="489"/>
                </a:cxn>
                <a:cxn ang="0">
                  <a:pos x="1287" y="405"/>
                </a:cxn>
                <a:cxn ang="0">
                  <a:pos x="1282" y="321"/>
                </a:cxn>
                <a:cxn ang="0">
                  <a:pos x="1217" y="326"/>
                </a:cxn>
                <a:cxn ang="0">
                  <a:pos x="1110" y="317"/>
                </a:cxn>
                <a:cxn ang="0">
                  <a:pos x="1091" y="242"/>
                </a:cxn>
                <a:cxn ang="0">
                  <a:pos x="1110" y="186"/>
                </a:cxn>
                <a:cxn ang="0">
                  <a:pos x="1086" y="144"/>
                </a:cxn>
                <a:cxn ang="0">
                  <a:pos x="1030" y="121"/>
                </a:cxn>
                <a:cxn ang="0">
                  <a:pos x="988" y="69"/>
                </a:cxn>
                <a:cxn ang="0">
                  <a:pos x="881" y="32"/>
                </a:cxn>
                <a:cxn ang="0">
                  <a:pos x="825" y="37"/>
                </a:cxn>
                <a:cxn ang="0">
                  <a:pos x="788" y="14"/>
                </a:cxn>
                <a:cxn ang="0">
                  <a:pos x="713" y="32"/>
                </a:cxn>
                <a:cxn ang="0">
                  <a:pos x="667" y="0"/>
                </a:cxn>
                <a:cxn ang="0">
                  <a:pos x="503" y="46"/>
                </a:cxn>
                <a:cxn ang="0">
                  <a:pos x="401" y="74"/>
                </a:cxn>
                <a:cxn ang="0">
                  <a:pos x="382" y="97"/>
                </a:cxn>
                <a:cxn ang="0">
                  <a:pos x="377" y="135"/>
                </a:cxn>
                <a:cxn ang="0">
                  <a:pos x="354" y="251"/>
                </a:cxn>
                <a:cxn ang="0">
                  <a:pos x="331" y="317"/>
                </a:cxn>
                <a:cxn ang="0">
                  <a:pos x="293" y="307"/>
                </a:cxn>
                <a:cxn ang="0">
                  <a:pos x="205" y="331"/>
                </a:cxn>
                <a:cxn ang="0">
                  <a:pos x="196" y="382"/>
                </a:cxn>
                <a:cxn ang="0">
                  <a:pos x="135" y="387"/>
                </a:cxn>
                <a:cxn ang="0">
                  <a:pos x="56" y="391"/>
                </a:cxn>
                <a:cxn ang="0">
                  <a:pos x="4" y="466"/>
                </a:cxn>
                <a:cxn ang="0">
                  <a:pos x="32" y="541"/>
                </a:cxn>
                <a:cxn ang="0">
                  <a:pos x="56" y="657"/>
                </a:cxn>
                <a:cxn ang="0">
                  <a:pos x="65" y="741"/>
                </a:cxn>
                <a:cxn ang="0">
                  <a:pos x="93" y="802"/>
                </a:cxn>
                <a:cxn ang="0">
                  <a:pos x="154" y="802"/>
                </a:cxn>
                <a:cxn ang="0">
                  <a:pos x="242" y="797"/>
                </a:cxn>
                <a:cxn ang="0">
                  <a:pos x="340" y="737"/>
                </a:cxn>
                <a:cxn ang="0">
                  <a:pos x="359" y="704"/>
                </a:cxn>
                <a:cxn ang="0">
                  <a:pos x="443" y="727"/>
                </a:cxn>
                <a:cxn ang="0">
                  <a:pos x="485" y="783"/>
                </a:cxn>
                <a:cxn ang="0">
                  <a:pos x="527" y="774"/>
                </a:cxn>
                <a:cxn ang="0">
                  <a:pos x="569" y="792"/>
                </a:cxn>
                <a:cxn ang="0">
                  <a:pos x="639" y="816"/>
                </a:cxn>
                <a:cxn ang="0">
                  <a:pos x="699" y="783"/>
                </a:cxn>
                <a:cxn ang="0">
                  <a:pos x="723" y="858"/>
                </a:cxn>
                <a:cxn ang="0">
                  <a:pos x="755" y="853"/>
                </a:cxn>
                <a:cxn ang="0">
                  <a:pos x="816" y="914"/>
                </a:cxn>
                <a:cxn ang="0">
                  <a:pos x="932" y="998"/>
                </a:cxn>
                <a:cxn ang="0">
                  <a:pos x="1030" y="998"/>
                </a:cxn>
                <a:cxn ang="0">
                  <a:pos x="1077" y="974"/>
                </a:cxn>
                <a:cxn ang="0">
                  <a:pos x="1012" y="858"/>
                </a:cxn>
                <a:cxn ang="0">
                  <a:pos x="1026" y="825"/>
                </a:cxn>
                <a:cxn ang="0">
                  <a:pos x="1063" y="811"/>
                </a:cxn>
                <a:cxn ang="0">
                  <a:pos x="1128" y="783"/>
                </a:cxn>
                <a:cxn ang="0">
                  <a:pos x="1142" y="792"/>
                </a:cxn>
                <a:cxn ang="0">
                  <a:pos x="1189" y="778"/>
                </a:cxn>
                <a:cxn ang="0">
                  <a:pos x="1236" y="723"/>
                </a:cxn>
                <a:cxn ang="0">
                  <a:pos x="1343" y="685"/>
                </a:cxn>
                <a:cxn ang="0">
                  <a:pos x="1413" y="704"/>
                </a:cxn>
              </a:cxnLst>
              <a:rect l="0" t="0" r="r" b="b"/>
              <a:pathLst>
                <a:path w="1539" h="1007">
                  <a:moveTo>
                    <a:pt x="1413" y="704"/>
                  </a:moveTo>
                  <a:lnTo>
                    <a:pt x="1413" y="704"/>
                  </a:lnTo>
                  <a:lnTo>
                    <a:pt x="1460" y="727"/>
                  </a:lnTo>
                  <a:lnTo>
                    <a:pt x="1497" y="746"/>
                  </a:lnTo>
                  <a:lnTo>
                    <a:pt x="1539" y="755"/>
                  </a:lnTo>
                  <a:lnTo>
                    <a:pt x="1539" y="755"/>
                  </a:lnTo>
                  <a:lnTo>
                    <a:pt x="1539" y="755"/>
                  </a:lnTo>
                  <a:lnTo>
                    <a:pt x="1520" y="746"/>
                  </a:lnTo>
                  <a:lnTo>
                    <a:pt x="1511" y="732"/>
                  </a:lnTo>
                  <a:lnTo>
                    <a:pt x="1502" y="713"/>
                  </a:lnTo>
                  <a:lnTo>
                    <a:pt x="1497" y="695"/>
                  </a:lnTo>
                  <a:lnTo>
                    <a:pt x="1497" y="643"/>
                  </a:lnTo>
                  <a:lnTo>
                    <a:pt x="1502" y="592"/>
                  </a:lnTo>
                  <a:lnTo>
                    <a:pt x="1502" y="592"/>
                  </a:lnTo>
                  <a:lnTo>
                    <a:pt x="1502" y="578"/>
                  </a:lnTo>
                  <a:lnTo>
                    <a:pt x="1492" y="564"/>
                  </a:lnTo>
                  <a:lnTo>
                    <a:pt x="1483" y="550"/>
                  </a:lnTo>
                  <a:lnTo>
                    <a:pt x="1469" y="536"/>
                  </a:lnTo>
                  <a:lnTo>
                    <a:pt x="1432" y="513"/>
                  </a:lnTo>
                  <a:lnTo>
                    <a:pt x="1390" y="489"/>
                  </a:lnTo>
                  <a:lnTo>
                    <a:pt x="1310" y="461"/>
                  </a:lnTo>
                  <a:lnTo>
                    <a:pt x="1273" y="447"/>
                  </a:lnTo>
                  <a:lnTo>
                    <a:pt x="1273" y="447"/>
                  </a:lnTo>
                  <a:lnTo>
                    <a:pt x="1287" y="405"/>
                  </a:lnTo>
                  <a:lnTo>
                    <a:pt x="1292" y="368"/>
                  </a:lnTo>
                  <a:lnTo>
                    <a:pt x="1287" y="340"/>
                  </a:lnTo>
                  <a:lnTo>
                    <a:pt x="1287" y="321"/>
                  </a:lnTo>
                  <a:lnTo>
                    <a:pt x="1282" y="321"/>
                  </a:lnTo>
                  <a:lnTo>
                    <a:pt x="1282" y="321"/>
                  </a:lnTo>
                  <a:lnTo>
                    <a:pt x="1273" y="317"/>
                  </a:lnTo>
                  <a:lnTo>
                    <a:pt x="1259" y="321"/>
                  </a:lnTo>
                  <a:lnTo>
                    <a:pt x="1217" y="326"/>
                  </a:lnTo>
                  <a:lnTo>
                    <a:pt x="1156" y="340"/>
                  </a:lnTo>
                  <a:lnTo>
                    <a:pt x="1156" y="340"/>
                  </a:lnTo>
                  <a:lnTo>
                    <a:pt x="1128" y="331"/>
                  </a:lnTo>
                  <a:lnTo>
                    <a:pt x="1110" y="317"/>
                  </a:lnTo>
                  <a:lnTo>
                    <a:pt x="1100" y="298"/>
                  </a:lnTo>
                  <a:lnTo>
                    <a:pt x="1091" y="279"/>
                  </a:lnTo>
                  <a:lnTo>
                    <a:pt x="1091" y="261"/>
                  </a:lnTo>
                  <a:lnTo>
                    <a:pt x="1091" y="242"/>
                  </a:lnTo>
                  <a:lnTo>
                    <a:pt x="1096" y="228"/>
                  </a:lnTo>
                  <a:lnTo>
                    <a:pt x="1096" y="228"/>
                  </a:lnTo>
                  <a:lnTo>
                    <a:pt x="1100" y="214"/>
                  </a:lnTo>
                  <a:lnTo>
                    <a:pt x="1110" y="186"/>
                  </a:lnTo>
                  <a:lnTo>
                    <a:pt x="1110" y="172"/>
                  </a:lnTo>
                  <a:lnTo>
                    <a:pt x="1105" y="158"/>
                  </a:lnTo>
                  <a:lnTo>
                    <a:pt x="1100" y="149"/>
                  </a:lnTo>
                  <a:lnTo>
                    <a:pt x="1086" y="144"/>
                  </a:lnTo>
                  <a:lnTo>
                    <a:pt x="1086" y="144"/>
                  </a:lnTo>
                  <a:lnTo>
                    <a:pt x="1068" y="139"/>
                  </a:lnTo>
                  <a:lnTo>
                    <a:pt x="1054" y="135"/>
                  </a:lnTo>
                  <a:lnTo>
                    <a:pt x="1030" y="121"/>
                  </a:lnTo>
                  <a:lnTo>
                    <a:pt x="1021" y="107"/>
                  </a:lnTo>
                  <a:lnTo>
                    <a:pt x="1016" y="97"/>
                  </a:lnTo>
                  <a:lnTo>
                    <a:pt x="1016" y="97"/>
                  </a:lnTo>
                  <a:lnTo>
                    <a:pt x="988" y="69"/>
                  </a:lnTo>
                  <a:lnTo>
                    <a:pt x="960" y="46"/>
                  </a:lnTo>
                  <a:lnTo>
                    <a:pt x="932" y="37"/>
                  </a:lnTo>
                  <a:lnTo>
                    <a:pt x="905" y="32"/>
                  </a:lnTo>
                  <a:lnTo>
                    <a:pt x="881" y="32"/>
                  </a:lnTo>
                  <a:lnTo>
                    <a:pt x="863" y="32"/>
                  </a:lnTo>
                  <a:lnTo>
                    <a:pt x="844" y="37"/>
                  </a:lnTo>
                  <a:lnTo>
                    <a:pt x="825" y="37"/>
                  </a:lnTo>
                  <a:lnTo>
                    <a:pt x="825" y="37"/>
                  </a:lnTo>
                  <a:lnTo>
                    <a:pt x="811" y="27"/>
                  </a:lnTo>
                  <a:lnTo>
                    <a:pt x="793" y="14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69" y="37"/>
                  </a:lnTo>
                  <a:lnTo>
                    <a:pt x="751" y="41"/>
                  </a:lnTo>
                  <a:lnTo>
                    <a:pt x="732" y="41"/>
                  </a:lnTo>
                  <a:lnTo>
                    <a:pt x="713" y="32"/>
                  </a:lnTo>
                  <a:lnTo>
                    <a:pt x="699" y="23"/>
                  </a:lnTo>
                  <a:lnTo>
                    <a:pt x="690" y="14"/>
                  </a:lnTo>
                  <a:lnTo>
                    <a:pt x="681" y="0"/>
                  </a:lnTo>
                  <a:lnTo>
                    <a:pt x="667" y="0"/>
                  </a:lnTo>
                  <a:lnTo>
                    <a:pt x="578" y="18"/>
                  </a:lnTo>
                  <a:lnTo>
                    <a:pt x="517" y="37"/>
                  </a:lnTo>
                  <a:lnTo>
                    <a:pt x="517" y="37"/>
                  </a:lnTo>
                  <a:lnTo>
                    <a:pt x="503" y="46"/>
                  </a:lnTo>
                  <a:lnTo>
                    <a:pt x="485" y="55"/>
                  </a:lnTo>
                  <a:lnTo>
                    <a:pt x="447" y="69"/>
                  </a:lnTo>
                  <a:lnTo>
                    <a:pt x="415" y="74"/>
                  </a:lnTo>
                  <a:lnTo>
                    <a:pt x="401" y="74"/>
                  </a:lnTo>
                  <a:lnTo>
                    <a:pt x="401" y="74"/>
                  </a:lnTo>
                  <a:lnTo>
                    <a:pt x="382" y="83"/>
                  </a:lnTo>
                  <a:lnTo>
                    <a:pt x="382" y="83"/>
                  </a:lnTo>
                  <a:lnTo>
                    <a:pt x="382" y="97"/>
                  </a:lnTo>
                  <a:lnTo>
                    <a:pt x="387" y="111"/>
                  </a:lnTo>
                  <a:lnTo>
                    <a:pt x="382" y="125"/>
                  </a:lnTo>
                  <a:lnTo>
                    <a:pt x="382" y="125"/>
                  </a:lnTo>
                  <a:lnTo>
                    <a:pt x="377" y="135"/>
                  </a:lnTo>
                  <a:lnTo>
                    <a:pt x="368" y="149"/>
                  </a:lnTo>
                  <a:lnTo>
                    <a:pt x="359" y="191"/>
                  </a:lnTo>
                  <a:lnTo>
                    <a:pt x="354" y="251"/>
                  </a:lnTo>
                  <a:lnTo>
                    <a:pt x="354" y="251"/>
                  </a:lnTo>
                  <a:lnTo>
                    <a:pt x="354" y="284"/>
                  </a:lnTo>
                  <a:lnTo>
                    <a:pt x="349" y="303"/>
                  </a:lnTo>
                  <a:lnTo>
                    <a:pt x="340" y="312"/>
                  </a:lnTo>
                  <a:lnTo>
                    <a:pt x="331" y="317"/>
                  </a:lnTo>
                  <a:lnTo>
                    <a:pt x="317" y="317"/>
                  </a:lnTo>
                  <a:lnTo>
                    <a:pt x="307" y="312"/>
                  </a:lnTo>
                  <a:lnTo>
                    <a:pt x="293" y="307"/>
                  </a:lnTo>
                  <a:lnTo>
                    <a:pt x="293" y="307"/>
                  </a:lnTo>
                  <a:lnTo>
                    <a:pt x="252" y="326"/>
                  </a:lnTo>
                  <a:lnTo>
                    <a:pt x="224" y="331"/>
                  </a:lnTo>
                  <a:lnTo>
                    <a:pt x="210" y="331"/>
                  </a:lnTo>
                  <a:lnTo>
                    <a:pt x="205" y="331"/>
                  </a:lnTo>
                  <a:lnTo>
                    <a:pt x="205" y="331"/>
                  </a:lnTo>
                  <a:lnTo>
                    <a:pt x="205" y="331"/>
                  </a:lnTo>
                  <a:lnTo>
                    <a:pt x="205" y="363"/>
                  </a:lnTo>
                  <a:lnTo>
                    <a:pt x="196" y="382"/>
                  </a:lnTo>
                  <a:lnTo>
                    <a:pt x="182" y="391"/>
                  </a:lnTo>
                  <a:lnTo>
                    <a:pt x="168" y="391"/>
                  </a:lnTo>
                  <a:lnTo>
                    <a:pt x="149" y="391"/>
                  </a:lnTo>
                  <a:lnTo>
                    <a:pt x="135" y="387"/>
                  </a:lnTo>
                  <a:lnTo>
                    <a:pt x="116" y="382"/>
                  </a:lnTo>
                  <a:lnTo>
                    <a:pt x="116" y="382"/>
                  </a:lnTo>
                  <a:lnTo>
                    <a:pt x="84" y="382"/>
                  </a:lnTo>
                  <a:lnTo>
                    <a:pt x="56" y="391"/>
                  </a:lnTo>
                  <a:lnTo>
                    <a:pt x="37" y="410"/>
                  </a:lnTo>
                  <a:lnTo>
                    <a:pt x="23" y="429"/>
                  </a:lnTo>
                  <a:lnTo>
                    <a:pt x="14" y="447"/>
                  </a:lnTo>
                  <a:lnTo>
                    <a:pt x="4" y="466"/>
                  </a:lnTo>
                  <a:lnTo>
                    <a:pt x="0" y="485"/>
                  </a:lnTo>
                  <a:lnTo>
                    <a:pt x="0" y="485"/>
                  </a:lnTo>
                  <a:lnTo>
                    <a:pt x="18" y="513"/>
                  </a:lnTo>
                  <a:lnTo>
                    <a:pt x="32" y="541"/>
                  </a:lnTo>
                  <a:lnTo>
                    <a:pt x="42" y="569"/>
                  </a:lnTo>
                  <a:lnTo>
                    <a:pt x="51" y="597"/>
                  </a:lnTo>
                  <a:lnTo>
                    <a:pt x="56" y="639"/>
                  </a:lnTo>
                  <a:lnTo>
                    <a:pt x="56" y="657"/>
                  </a:lnTo>
                  <a:lnTo>
                    <a:pt x="65" y="671"/>
                  </a:lnTo>
                  <a:lnTo>
                    <a:pt x="70" y="718"/>
                  </a:lnTo>
                  <a:lnTo>
                    <a:pt x="70" y="718"/>
                  </a:lnTo>
                  <a:lnTo>
                    <a:pt x="65" y="741"/>
                  </a:lnTo>
                  <a:lnTo>
                    <a:pt x="65" y="760"/>
                  </a:lnTo>
                  <a:lnTo>
                    <a:pt x="70" y="774"/>
                  </a:lnTo>
                  <a:lnTo>
                    <a:pt x="79" y="792"/>
                  </a:lnTo>
                  <a:lnTo>
                    <a:pt x="93" y="802"/>
                  </a:lnTo>
                  <a:lnTo>
                    <a:pt x="112" y="806"/>
                  </a:lnTo>
                  <a:lnTo>
                    <a:pt x="130" y="806"/>
                  </a:lnTo>
                  <a:lnTo>
                    <a:pt x="154" y="802"/>
                  </a:lnTo>
                  <a:lnTo>
                    <a:pt x="154" y="802"/>
                  </a:lnTo>
                  <a:lnTo>
                    <a:pt x="177" y="792"/>
                  </a:lnTo>
                  <a:lnTo>
                    <a:pt x="200" y="792"/>
                  </a:lnTo>
                  <a:lnTo>
                    <a:pt x="224" y="792"/>
                  </a:lnTo>
                  <a:lnTo>
                    <a:pt x="242" y="797"/>
                  </a:lnTo>
                  <a:lnTo>
                    <a:pt x="275" y="811"/>
                  </a:lnTo>
                  <a:lnTo>
                    <a:pt x="284" y="820"/>
                  </a:lnTo>
                  <a:lnTo>
                    <a:pt x="335" y="816"/>
                  </a:lnTo>
                  <a:lnTo>
                    <a:pt x="340" y="737"/>
                  </a:lnTo>
                  <a:lnTo>
                    <a:pt x="340" y="737"/>
                  </a:lnTo>
                  <a:lnTo>
                    <a:pt x="345" y="723"/>
                  </a:lnTo>
                  <a:lnTo>
                    <a:pt x="354" y="713"/>
                  </a:lnTo>
                  <a:lnTo>
                    <a:pt x="359" y="704"/>
                  </a:lnTo>
                  <a:lnTo>
                    <a:pt x="368" y="704"/>
                  </a:lnTo>
                  <a:lnTo>
                    <a:pt x="391" y="704"/>
                  </a:lnTo>
                  <a:lnTo>
                    <a:pt x="419" y="713"/>
                  </a:lnTo>
                  <a:lnTo>
                    <a:pt x="443" y="727"/>
                  </a:lnTo>
                  <a:lnTo>
                    <a:pt x="466" y="746"/>
                  </a:lnTo>
                  <a:lnTo>
                    <a:pt x="480" y="764"/>
                  </a:lnTo>
                  <a:lnTo>
                    <a:pt x="485" y="783"/>
                  </a:lnTo>
                  <a:lnTo>
                    <a:pt x="485" y="783"/>
                  </a:lnTo>
                  <a:lnTo>
                    <a:pt x="485" y="783"/>
                  </a:lnTo>
                  <a:lnTo>
                    <a:pt x="494" y="783"/>
                  </a:lnTo>
                  <a:lnTo>
                    <a:pt x="513" y="774"/>
                  </a:lnTo>
                  <a:lnTo>
                    <a:pt x="527" y="774"/>
                  </a:lnTo>
                  <a:lnTo>
                    <a:pt x="541" y="774"/>
                  </a:lnTo>
                  <a:lnTo>
                    <a:pt x="555" y="778"/>
                  </a:lnTo>
                  <a:lnTo>
                    <a:pt x="569" y="792"/>
                  </a:lnTo>
                  <a:lnTo>
                    <a:pt x="569" y="792"/>
                  </a:lnTo>
                  <a:lnTo>
                    <a:pt x="597" y="811"/>
                  </a:lnTo>
                  <a:lnTo>
                    <a:pt x="611" y="816"/>
                  </a:lnTo>
                  <a:lnTo>
                    <a:pt x="625" y="820"/>
                  </a:lnTo>
                  <a:lnTo>
                    <a:pt x="639" y="816"/>
                  </a:lnTo>
                  <a:lnTo>
                    <a:pt x="648" y="811"/>
                  </a:lnTo>
                  <a:lnTo>
                    <a:pt x="653" y="802"/>
                  </a:lnTo>
                  <a:lnTo>
                    <a:pt x="657" y="792"/>
                  </a:lnTo>
                  <a:lnTo>
                    <a:pt x="699" y="783"/>
                  </a:lnTo>
                  <a:lnTo>
                    <a:pt x="699" y="783"/>
                  </a:lnTo>
                  <a:lnTo>
                    <a:pt x="704" y="806"/>
                  </a:lnTo>
                  <a:lnTo>
                    <a:pt x="713" y="844"/>
                  </a:lnTo>
                  <a:lnTo>
                    <a:pt x="723" y="858"/>
                  </a:lnTo>
                  <a:lnTo>
                    <a:pt x="732" y="867"/>
                  </a:lnTo>
                  <a:lnTo>
                    <a:pt x="737" y="872"/>
                  </a:lnTo>
                  <a:lnTo>
                    <a:pt x="741" y="867"/>
                  </a:lnTo>
                  <a:lnTo>
                    <a:pt x="755" y="853"/>
                  </a:lnTo>
                  <a:lnTo>
                    <a:pt x="769" y="853"/>
                  </a:lnTo>
                  <a:lnTo>
                    <a:pt x="769" y="853"/>
                  </a:lnTo>
                  <a:lnTo>
                    <a:pt x="793" y="886"/>
                  </a:lnTo>
                  <a:lnTo>
                    <a:pt x="816" y="914"/>
                  </a:lnTo>
                  <a:lnTo>
                    <a:pt x="853" y="946"/>
                  </a:lnTo>
                  <a:lnTo>
                    <a:pt x="891" y="979"/>
                  </a:lnTo>
                  <a:lnTo>
                    <a:pt x="914" y="988"/>
                  </a:lnTo>
                  <a:lnTo>
                    <a:pt x="932" y="998"/>
                  </a:lnTo>
                  <a:lnTo>
                    <a:pt x="956" y="1007"/>
                  </a:lnTo>
                  <a:lnTo>
                    <a:pt x="984" y="1007"/>
                  </a:lnTo>
                  <a:lnTo>
                    <a:pt x="1007" y="1007"/>
                  </a:lnTo>
                  <a:lnTo>
                    <a:pt x="1030" y="998"/>
                  </a:lnTo>
                  <a:lnTo>
                    <a:pt x="1030" y="998"/>
                  </a:lnTo>
                  <a:lnTo>
                    <a:pt x="1040" y="993"/>
                  </a:lnTo>
                  <a:lnTo>
                    <a:pt x="1063" y="984"/>
                  </a:lnTo>
                  <a:lnTo>
                    <a:pt x="1077" y="974"/>
                  </a:lnTo>
                  <a:lnTo>
                    <a:pt x="1082" y="965"/>
                  </a:lnTo>
                  <a:lnTo>
                    <a:pt x="1082" y="951"/>
                  </a:lnTo>
                  <a:lnTo>
                    <a:pt x="1072" y="932"/>
                  </a:lnTo>
                  <a:lnTo>
                    <a:pt x="1012" y="858"/>
                  </a:lnTo>
                  <a:lnTo>
                    <a:pt x="1012" y="858"/>
                  </a:lnTo>
                  <a:lnTo>
                    <a:pt x="1012" y="848"/>
                  </a:lnTo>
                  <a:lnTo>
                    <a:pt x="1016" y="834"/>
                  </a:lnTo>
                  <a:lnTo>
                    <a:pt x="1026" y="825"/>
                  </a:lnTo>
                  <a:lnTo>
                    <a:pt x="1035" y="820"/>
                  </a:lnTo>
                  <a:lnTo>
                    <a:pt x="1044" y="816"/>
                  </a:lnTo>
                  <a:lnTo>
                    <a:pt x="1063" y="811"/>
                  </a:lnTo>
                  <a:lnTo>
                    <a:pt x="1063" y="811"/>
                  </a:lnTo>
                  <a:lnTo>
                    <a:pt x="1082" y="811"/>
                  </a:lnTo>
                  <a:lnTo>
                    <a:pt x="1096" y="806"/>
                  </a:lnTo>
                  <a:lnTo>
                    <a:pt x="1114" y="797"/>
                  </a:lnTo>
                  <a:lnTo>
                    <a:pt x="1128" y="783"/>
                  </a:lnTo>
                  <a:lnTo>
                    <a:pt x="1128" y="778"/>
                  </a:lnTo>
                  <a:lnTo>
                    <a:pt x="1128" y="778"/>
                  </a:lnTo>
                  <a:lnTo>
                    <a:pt x="1138" y="788"/>
                  </a:lnTo>
                  <a:lnTo>
                    <a:pt x="1142" y="792"/>
                  </a:lnTo>
                  <a:lnTo>
                    <a:pt x="1152" y="802"/>
                  </a:lnTo>
                  <a:lnTo>
                    <a:pt x="1166" y="802"/>
                  </a:lnTo>
                  <a:lnTo>
                    <a:pt x="1175" y="797"/>
                  </a:lnTo>
                  <a:lnTo>
                    <a:pt x="1189" y="778"/>
                  </a:lnTo>
                  <a:lnTo>
                    <a:pt x="1203" y="755"/>
                  </a:lnTo>
                  <a:lnTo>
                    <a:pt x="1203" y="755"/>
                  </a:lnTo>
                  <a:lnTo>
                    <a:pt x="1217" y="737"/>
                  </a:lnTo>
                  <a:lnTo>
                    <a:pt x="1236" y="723"/>
                  </a:lnTo>
                  <a:lnTo>
                    <a:pt x="1259" y="704"/>
                  </a:lnTo>
                  <a:lnTo>
                    <a:pt x="1287" y="690"/>
                  </a:lnTo>
                  <a:lnTo>
                    <a:pt x="1324" y="685"/>
                  </a:lnTo>
                  <a:lnTo>
                    <a:pt x="1343" y="685"/>
                  </a:lnTo>
                  <a:lnTo>
                    <a:pt x="1366" y="685"/>
                  </a:lnTo>
                  <a:lnTo>
                    <a:pt x="1390" y="695"/>
                  </a:lnTo>
                  <a:lnTo>
                    <a:pt x="1413" y="704"/>
                  </a:lnTo>
                  <a:lnTo>
                    <a:pt x="1413" y="704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5" name="Freeform 175"/>
            <p:cNvSpPr>
              <a:spLocks/>
            </p:cNvSpPr>
            <p:nvPr/>
          </p:nvSpPr>
          <p:spPr bwMode="auto">
            <a:xfrm>
              <a:off x="2592" y="1769"/>
              <a:ext cx="774" cy="578"/>
            </a:xfrm>
            <a:custGeom>
              <a:avLst/>
              <a:gdLst/>
              <a:ahLst/>
              <a:cxnLst>
                <a:cxn ang="0">
                  <a:pos x="760" y="125"/>
                </a:cxn>
                <a:cxn ang="0">
                  <a:pos x="728" y="121"/>
                </a:cxn>
                <a:cxn ang="0">
                  <a:pos x="709" y="97"/>
                </a:cxn>
                <a:cxn ang="0">
                  <a:pos x="620" y="55"/>
                </a:cxn>
                <a:cxn ang="0">
                  <a:pos x="583" y="14"/>
                </a:cxn>
                <a:cxn ang="0">
                  <a:pos x="560" y="0"/>
                </a:cxn>
                <a:cxn ang="0">
                  <a:pos x="471" y="37"/>
                </a:cxn>
                <a:cxn ang="0">
                  <a:pos x="452" y="60"/>
                </a:cxn>
                <a:cxn ang="0">
                  <a:pos x="415" y="74"/>
                </a:cxn>
                <a:cxn ang="0">
                  <a:pos x="378" y="74"/>
                </a:cxn>
                <a:cxn ang="0">
                  <a:pos x="340" y="46"/>
                </a:cxn>
                <a:cxn ang="0">
                  <a:pos x="331" y="51"/>
                </a:cxn>
                <a:cxn ang="0">
                  <a:pos x="285" y="46"/>
                </a:cxn>
                <a:cxn ang="0">
                  <a:pos x="224" y="28"/>
                </a:cxn>
                <a:cxn ang="0">
                  <a:pos x="187" y="4"/>
                </a:cxn>
                <a:cxn ang="0">
                  <a:pos x="135" y="32"/>
                </a:cxn>
                <a:cxn ang="0">
                  <a:pos x="42" y="65"/>
                </a:cxn>
                <a:cxn ang="0">
                  <a:pos x="0" y="69"/>
                </a:cxn>
                <a:cxn ang="0">
                  <a:pos x="14" y="116"/>
                </a:cxn>
                <a:cxn ang="0">
                  <a:pos x="42" y="177"/>
                </a:cxn>
                <a:cxn ang="0">
                  <a:pos x="89" y="219"/>
                </a:cxn>
                <a:cxn ang="0">
                  <a:pos x="121" y="228"/>
                </a:cxn>
                <a:cxn ang="0">
                  <a:pos x="159" y="233"/>
                </a:cxn>
                <a:cxn ang="0">
                  <a:pos x="215" y="251"/>
                </a:cxn>
                <a:cxn ang="0">
                  <a:pos x="238" y="289"/>
                </a:cxn>
                <a:cxn ang="0">
                  <a:pos x="247" y="335"/>
                </a:cxn>
                <a:cxn ang="0">
                  <a:pos x="215" y="438"/>
                </a:cxn>
                <a:cxn ang="0">
                  <a:pos x="219" y="457"/>
                </a:cxn>
                <a:cxn ang="0">
                  <a:pos x="233" y="494"/>
                </a:cxn>
                <a:cxn ang="0">
                  <a:pos x="261" y="531"/>
                </a:cxn>
                <a:cxn ang="0">
                  <a:pos x="303" y="536"/>
                </a:cxn>
                <a:cxn ang="0">
                  <a:pos x="350" y="545"/>
                </a:cxn>
                <a:cxn ang="0">
                  <a:pos x="424" y="573"/>
                </a:cxn>
                <a:cxn ang="0">
                  <a:pos x="466" y="578"/>
                </a:cxn>
                <a:cxn ang="0">
                  <a:pos x="476" y="569"/>
                </a:cxn>
                <a:cxn ang="0">
                  <a:pos x="480" y="522"/>
                </a:cxn>
                <a:cxn ang="0">
                  <a:pos x="466" y="433"/>
                </a:cxn>
                <a:cxn ang="0">
                  <a:pos x="574" y="368"/>
                </a:cxn>
                <a:cxn ang="0">
                  <a:pos x="634" y="340"/>
                </a:cxn>
                <a:cxn ang="0">
                  <a:pos x="658" y="340"/>
                </a:cxn>
                <a:cxn ang="0">
                  <a:pos x="704" y="359"/>
                </a:cxn>
                <a:cxn ang="0">
                  <a:pos x="704" y="359"/>
                </a:cxn>
                <a:cxn ang="0">
                  <a:pos x="756" y="373"/>
                </a:cxn>
                <a:cxn ang="0">
                  <a:pos x="770" y="349"/>
                </a:cxn>
                <a:cxn ang="0">
                  <a:pos x="770" y="317"/>
                </a:cxn>
                <a:cxn ang="0">
                  <a:pos x="765" y="298"/>
                </a:cxn>
                <a:cxn ang="0">
                  <a:pos x="756" y="270"/>
                </a:cxn>
                <a:cxn ang="0">
                  <a:pos x="751" y="251"/>
                </a:cxn>
                <a:cxn ang="0">
                  <a:pos x="756" y="219"/>
                </a:cxn>
                <a:cxn ang="0">
                  <a:pos x="756" y="205"/>
                </a:cxn>
                <a:cxn ang="0">
                  <a:pos x="756" y="149"/>
                </a:cxn>
                <a:cxn ang="0">
                  <a:pos x="760" y="125"/>
                </a:cxn>
              </a:cxnLst>
              <a:rect l="0" t="0" r="r" b="b"/>
              <a:pathLst>
                <a:path w="774" h="578">
                  <a:moveTo>
                    <a:pt x="760" y="125"/>
                  </a:moveTo>
                  <a:lnTo>
                    <a:pt x="760" y="125"/>
                  </a:lnTo>
                  <a:lnTo>
                    <a:pt x="742" y="125"/>
                  </a:lnTo>
                  <a:lnTo>
                    <a:pt x="728" y="121"/>
                  </a:lnTo>
                  <a:lnTo>
                    <a:pt x="718" y="116"/>
                  </a:lnTo>
                  <a:lnTo>
                    <a:pt x="709" y="97"/>
                  </a:lnTo>
                  <a:lnTo>
                    <a:pt x="620" y="55"/>
                  </a:lnTo>
                  <a:lnTo>
                    <a:pt x="620" y="55"/>
                  </a:lnTo>
                  <a:lnTo>
                    <a:pt x="602" y="32"/>
                  </a:lnTo>
                  <a:lnTo>
                    <a:pt x="583" y="14"/>
                  </a:lnTo>
                  <a:lnTo>
                    <a:pt x="564" y="4"/>
                  </a:lnTo>
                  <a:lnTo>
                    <a:pt x="560" y="0"/>
                  </a:lnTo>
                  <a:lnTo>
                    <a:pt x="471" y="37"/>
                  </a:lnTo>
                  <a:lnTo>
                    <a:pt x="471" y="37"/>
                  </a:lnTo>
                  <a:lnTo>
                    <a:pt x="466" y="46"/>
                  </a:lnTo>
                  <a:lnTo>
                    <a:pt x="452" y="60"/>
                  </a:lnTo>
                  <a:lnTo>
                    <a:pt x="434" y="69"/>
                  </a:lnTo>
                  <a:lnTo>
                    <a:pt x="415" y="74"/>
                  </a:lnTo>
                  <a:lnTo>
                    <a:pt x="396" y="74"/>
                  </a:lnTo>
                  <a:lnTo>
                    <a:pt x="378" y="74"/>
                  </a:lnTo>
                  <a:lnTo>
                    <a:pt x="354" y="65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31" y="51"/>
                  </a:lnTo>
                  <a:lnTo>
                    <a:pt x="308" y="51"/>
                  </a:lnTo>
                  <a:lnTo>
                    <a:pt x="285" y="46"/>
                  </a:lnTo>
                  <a:lnTo>
                    <a:pt x="257" y="41"/>
                  </a:lnTo>
                  <a:lnTo>
                    <a:pt x="224" y="28"/>
                  </a:lnTo>
                  <a:lnTo>
                    <a:pt x="187" y="4"/>
                  </a:lnTo>
                  <a:lnTo>
                    <a:pt x="187" y="4"/>
                  </a:lnTo>
                  <a:lnTo>
                    <a:pt x="173" y="14"/>
                  </a:lnTo>
                  <a:lnTo>
                    <a:pt x="135" y="32"/>
                  </a:lnTo>
                  <a:lnTo>
                    <a:pt x="75" y="55"/>
                  </a:lnTo>
                  <a:lnTo>
                    <a:pt x="42" y="65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9" y="93"/>
                  </a:lnTo>
                  <a:lnTo>
                    <a:pt x="14" y="116"/>
                  </a:lnTo>
                  <a:lnTo>
                    <a:pt x="28" y="144"/>
                  </a:lnTo>
                  <a:lnTo>
                    <a:pt x="42" y="177"/>
                  </a:lnTo>
                  <a:lnTo>
                    <a:pt x="65" y="200"/>
                  </a:lnTo>
                  <a:lnTo>
                    <a:pt x="89" y="219"/>
                  </a:lnTo>
                  <a:lnTo>
                    <a:pt x="107" y="223"/>
                  </a:lnTo>
                  <a:lnTo>
                    <a:pt x="121" y="228"/>
                  </a:lnTo>
                  <a:lnTo>
                    <a:pt x="121" y="228"/>
                  </a:lnTo>
                  <a:lnTo>
                    <a:pt x="159" y="233"/>
                  </a:lnTo>
                  <a:lnTo>
                    <a:pt x="187" y="237"/>
                  </a:lnTo>
                  <a:lnTo>
                    <a:pt x="215" y="251"/>
                  </a:lnTo>
                  <a:lnTo>
                    <a:pt x="233" y="275"/>
                  </a:lnTo>
                  <a:lnTo>
                    <a:pt x="238" y="289"/>
                  </a:lnTo>
                  <a:lnTo>
                    <a:pt x="243" y="303"/>
                  </a:lnTo>
                  <a:lnTo>
                    <a:pt x="247" y="335"/>
                  </a:lnTo>
                  <a:lnTo>
                    <a:pt x="238" y="382"/>
                  </a:lnTo>
                  <a:lnTo>
                    <a:pt x="215" y="438"/>
                  </a:lnTo>
                  <a:lnTo>
                    <a:pt x="215" y="438"/>
                  </a:lnTo>
                  <a:lnTo>
                    <a:pt x="219" y="457"/>
                  </a:lnTo>
                  <a:lnTo>
                    <a:pt x="224" y="475"/>
                  </a:lnTo>
                  <a:lnTo>
                    <a:pt x="233" y="494"/>
                  </a:lnTo>
                  <a:lnTo>
                    <a:pt x="247" y="513"/>
                  </a:lnTo>
                  <a:lnTo>
                    <a:pt x="261" y="531"/>
                  </a:lnTo>
                  <a:lnTo>
                    <a:pt x="289" y="536"/>
                  </a:lnTo>
                  <a:lnTo>
                    <a:pt x="303" y="536"/>
                  </a:lnTo>
                  <a:lnTo>
                    <a:pt x="317" y="531"/>
                  </a:lnTo>
                  <a:lnTo>
                    <a:pt x="350" y="545"/>
                  </a:lnTo>
                  <a:lnTo>
                    <a:pt x="424" y="573"/>
                  </a:lnTo>
                  <a:lnTo>
                    <a:pt x="424" y="573"/>
                  </a:lnTo>
                  <a:lnTo>
                    <a:pt x="448" y="578"/>
                  </a:lnTo>
                  <a:lnTo>
                    <a:pt x="466" y="578"/>
                  </a:lnTo>
                  <a:lnTo>
                    <a:pt x="471" y="573"/>
                  </a:lnTo>
                  <a:lnTo>
                    <a:pt x="476" y="569"/>
                  </a:lnTo>
                  <a:lnTo>
                    <a:pt x="476" y="569"/>
                  </a:lnTo>
                  <a:lnTo>
                    <a:pt x="480" y="522"/>
                  </a:lnTo>
                  <a:lnTo>
                    <a:pt x="490" y="489"/>
                  </a:lnTo>
                  <a:lnTo>
                    <a:pt x="466" y="433"/>
                  </a:lnTo>
                  <a:lnTo>
                    <a:pt x="527" y="433"/>
                  </a:lnTo>
                  <a:lnTo>
                    <a:pt x="574" y="368"/>
                  </a:lnTo>
                  <a:lnTo>
                    <a:pt x="592" y="363"/>
                  </a:lnTo>
                  <a:lnTo>
                    <a:pt x="634" y="340"/>
                  </a:lnTo>
                  <a:lnTo>
                    <a:pt x="634" y="340"/>
                  </a:lnTo>
                  <a:lnTo>
                    <a:pt x="658" y="340"/>
                  </a:lnTo>
                  <a:lnTo>
                    <a:pt x="681" y="345"/>
                  </a:lnTo>
                  <a:lnTo>
                    <a:pt x="704" y="359"/>
                  </a:lnTo>
                  <a:lnTo>
                    <a:pt x="704" y="359"/>
                  </a:lnTo>
                  <a:lnTo>
                    <a:pt x="704" y="359"/>
                  </a:lnTo>
                  <a:lnTo>
                    <a:pt x="732" y="368"/>
                  </a:lnTo>
                  <a:lnTo>
                    <a:pt x="756" y="373"/>
                  </a:lnTo>
                  <a:lnTo>
                    <a:pt x="765" y="363"/>
                  </a:lnTo>
                  <a:lnTo>
                    <a:pt x="770" y="349"/>
                  </a:lnTo>
                  <a:lnTo>
                    <a:pt x="774" y="335"/>
                  </a:lnTo>
                  <a:lnTo>
                    <a:pt x="770" y="317"/>
                  </a:lnTo>
                  <a:lnTo>
                    <a:pt x="765" y="298"/>
                  </a:lnTo>
                  <a:lnTo>
                    <a:pt x="765" y="298"/>
                  </a:lnTo>
                  <a:lnTo>
                    <a:pt x="760" y="289"/>
                  </a:lnTo>
                  <a:lnTo>
                    <a:pt x="756" y="270"/>
                  </a:lnTo>
                  <a:lnTo>
                    <a:pt x="751" y="251"/>
                  </a:lnTo>
                  <a:lnTo>
                    <a:pt x="751" y="251"/>
                  </a:lnTo>
                  <a:lnTo>
                    <a:pt x="756" y="233"/>
                  </a:lnTo>
                  <a:lnTo>
                    <a:pt x="756" y="219"/>
                  </a:lnTo>
                  <a:lnTo>
                    <a:pt x="756" y="205"/>
                  </a:lnTo>
                  <a:lnTo>
                    <a:pt x="756" y="205"/>
                  </a:lnTo>
                  <a:lnTo>
                    <a:pt x="751" y="177"/>
                  </a:lnTo>
                  <a:lnTo>
                    <a:pt x="756" y="149"/>
                  </a:lnTo>
                  <a:lnTo>
                    <a:pt x="760" y="125"/>
                  </a:lnTo>
                  <a:lnTo>
                    <a:pt x="760" y="12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6" name="Freeform 176"/>
            <p:cNvSpPr>
              <a:spLocks/>
            </p:cNvSpPr>
            <p:nvPr/>
          </p:nvSpPr>
          <p:spPr bwMode="auto">
            <a:xfrm>
              <a:off x="3156" y="1153"/>
              <a:ext cx="938" cy="741"/>
            </a:xfrm>
            <a:custGeom>
              <a:avLst/>
              <a:gdLst/>
              <a:ahLst/>
              <a:cxnLst>
                <a:cxn ang="0">
                  <a:pos x="695" y="462"/>
                </a:cxn>
                <a:cxn ang="0">
                  <a:pos x="705" y="415"/>
                </a:cxn>
                <a:cxn ang="0">
                  <a:pos x="691" y="382"/>
                </a:cxn>
                <a:cxn ang="0">
                  <a:pos x="677" y="275"/>
                </a:cxn>
                <a:cxn ang="0">
                  <a:pos x="686" y="242"/>
                </a:cxn>
                <a:cxn ang="0">
                  <a:pos x="733" y="224"/>
                </a:cxn>
                <a:cxn ang="0">
                  <a:pos x="775" y="214"/>
                </a:cxn>
                <a:cxn ang="0">
                  <a:pos x="840" y="219"/>
                </a:cxn>
                <a:cxn ang="0">
                  <a:pos x="919" y="214"/>
                </a:cxn>
                <a:cxn ang="0">
                  <a:pos x="938" y="182"/>
                </a:cxn>
                <a:cxn ang="0">
                  <a:pos x="929" y="154"/>
                </a:cxn>
                <a:cxn ang="0">
                  <a:pos x="924" y="126"/>
                </a:cxn>
                <a:cxn ang="0">
                  <a:pos x="933" y="98"/>
                </a:cxn>
                <a:cxn ang="0">
                  <a:pos x="905" y="84"/>
                </a:cxn>
                <a:cxn ang="0">
                  <a:pos x="854" y="51"/>
                </a:cxn>
                <a:cxn ang="0">
                  <a:pos x="849" y="37"/>
                </a:cxn>
                <a:cxn ang="0">
                  <a:pos x="817" y="28"/>
                </a:cxn>
                <a:cxn ang="0">
                  <a:pos x="775" y="37"/>
                </a:cxn>
                <a:cxn ang="0">
                  <a:pos x="742" y="14"/>
                </a:cxn>
                <a:cxn ang="0">
                  <a:pos x="695" y="14"/>
                </a:cxn>
                <a:cxn ang="0">
                  <a:pos x="677" y="0"/>
                </a:cxn>
                <a:cxn ang="0">
                  <a:pos x="644" y="9"/>
                </a:cxn>
                <a:cxn ang="0">
                  <a:pos x="625" y="14"/>
                </a:cxn>
                <a:cxn ang="0">
                  <a:pos x="607" y="79"/>
                </a:cxn>
                <a:cxn ang="0">
                  <a:pos x="607" y="102"/>
                </a:cxn>
                <a:cxn ang="0">
                  <a:pos x="574" y="112"/>
                </a:cxn>
                <a:cxn ang="0">
                  <a:pos x="541" y="102"/>
                </a:cxn>
                <a:cxn ang="0">
                  <a:pos x="448" y="116"/>
                </a:cxn>
                <a:cxn ang="0">
                  <a:pos x="369" y="130"/>
                </a:cxn>
                <a:cxn ang="0">
                  <a:pos x="257" y="121"/>
                </a:cxn>
                <a:cxn ang="0">
                  <a:pos x="252" y="149"/>
                </a:cxn>
                <a:cxn ang="0">
                  <a:pos x="215" y="186"/>
                </a:cxn>
                <a:cxn ang="0">
                  <a:pos x="164" y="191"/>
                </a:cxn>
                <a:cxn ang="0">
                  <a:pos x="145" y="210"/>
                </a:cxn>
                <a:cxn ang="0">
                  <a:pos x="168" y="238"/>
                </a:cxn>
                <a:cxn ang="0">
                  <a:pos x="182" y="252"/>
                </a:cxn>
                <a:cxn ang="0">
                  <a:pos x="192" y="336"/>
                </a:cxn>
                <a:cxn ang="0">
                  <a:pos x="182" y="415"/>
                </a:cxn>
                <a:cxn ang="0">
                  <a:pos x="145" y="471"/>
                </a:cxn>
                <a:cxn ang="0">
                  <a:pos x="103" y="532"/>
                </a:cxn>
                <a:cxn ang="0">
                  <a:pos x="94" y="555"/>
                </a:cxn>
                <a:cxn ang="0">
                  <a:pos x="47" y="550"/>
                </a:cxn>
                <a:cxn ang="0">
                  <a:pos x="24" y="564"/>
                </a:cxn>
                <a:cxn ang="0">
                  <a:pos x="0" y="597"/>
                </a:cxn>
                <a:cxn ang="0">
                  <a:pos x="0" y="620"/>
                </a:cxn>
                <a:cxn ang="0">
                  <a:pos x="56" y="671"/>
                </a:cxn>
                <a:cxn ang="0">
                  <a:pos x="150" y="727"/>
                </a:cxn>
                <a:cxn ang="0">
                  <a:pos x="187" y="741"/>
                </a:cxn>
                <a:cxn ang="0">
                  <a:pos x="210" y="732"/>
                </a:cxn>
                <a:cxn ang="0">
                  <a:pos x="280" y="681"/>
                </a:cxn>
                <a:cxn ang="0">
                  <a:pos x="374" y="667"/>
                </a:cxn>
                <a:cxn ang="0">
                  <a:pos x="411" y="639"/>
                </a:cxn>
                <a:cxn ang="0">
                  <a:pos x="485" y="662"/>
                </a:cxn>
                <a:cxn ang="0">
                  <a:pos x="518" y="681"/>
                </a:cxn>
                <a:cxn ang="0">
                  <a:pos x="588" y="681"/>
                </a:cxn>
                <a:cxn ang="0">
                  <a:pos x="663" y="644"/>
                </a:cxn>
                <a:cxn ang="0">
                  <a:pos x="695" y="602"/>
                </a:cxn>
                <a:cxn ang="0">
                  <a:pos x="700" y="546"/>
                </a:cxn>
              </a:cxnLst>
              <a:rect l="0" t="0" r="r" b="b"/>
              <a:pathLst>
                <a:path w="938" h="741">
                  <a:moveTo>
                    <a:pt x="700" y="546"/>
                  </a:moveTo>
                  <a:lnTo>
                    <a:pt x="695" y="462"/>
                  </a:lnTo>
                  <a:lnTo>
                    <a:pt x="695" y="462"/>
                  </a:lnTo>
                  <a:lnTo>
                    <a:pt x="705" y="443"/>
                  </a:lnTo>
                  <a:lnTo>
                    <a:pt x="705" y="429"/>
                  </a:lnTo>
                  <a:lnTo>
                    <a:pt x="705" y="415"/>
                  </a:lnTo>
                  <a:lnTo>
                    <a:pt x="705" y="401"/>
                  </a:lnTo>
                  <a:lnTo>
                    <a:pt x="695" y="387"/>
                  </a:lnTo>
                  <a:lnTo>
                    <a:pt x="691" y="382"/>
                  </a:lnTo>
                  <a:lnTo>
                    <a:pt x="691" y="303"/>
                  </a:lnTo>
                  <a:lnTo>
                    <a:pt x="691" y="303"/>
                  </a:lnTo>
                  <a:lnTo>
                    <a:pt x="677" y="275"/>
                  </a:lnTo>
                  <a:lnTo>
                    <a:pt x="677" y="266"/>
                  </a:lnTo>
                  <a:lnTo>
                    <a:pt x="677" y="256"/>
                  </a:lnTo>
                  <a:lnTo>
                    <a:pt x="686" y="242"/>
                  </a:lnTo>
                  <a:lnTo>
                    <a:pt x="700" y="233"/>
                  </a:lnTo>
                  <a:lnTo>
                    <a:pt x="719" y="228"/>
                  </a:lnTo>
                  <a:lnTo>
                    <a:pt x="733" y="224"/>
                  </a:lnTo>
                  <a:lnTo>
                    <a:pt x="751" y="224"/>
                  </a:lnTo>
                  <a:lnTo>
                    <a:pt x="751" y="224"/>
                  </a:lnTo>
                  <a:lnTo>
                    <a:pt x="775" y="214"/>
                  </a:lnTo>
                  <a:lnTo>
                    <a:pt x="803" y="214"/>
                  </a:lnTo>
                  <a:lnTo>
                    <a:pt x="840" y="219"/>
                  </a:lnTo>
                  <a:lnTo>
                    <a:pt x="840" y="219"/>
                  </a:lnTo>
                  <a:lnTo>
                    <a:pt x="877" y="219"/>
                  </a:lnTo>
                  <a:lnTo>
                    <a:pt x="901" y="219"/>
                  </a:lnTo>
                  <a:lnTo>
                    <a:pt x="919" y="214"/>
                  </a:lnTo>
                  <a:lnTo>
                    <a:pt x="933" y="205"/>
                  </a:lnTo>
                  <a:lnTo>
                    <a:pt x="938" y="196"/>
                  </a:lnTo>
                  <a:lnTo>
                    <a:pt x="938" y="182"/>
                  </a:lnTo>
                  <a:lnTo>
                    <a:pt x="933" y="158"/>
                  </a:lnTo>
                  <a:lnTo>
                    <a:pt x="933" y="158"/>
                  </a:lnTo>
                  <a:lnTo>
                    <a:pt x="929" y="154"/>
                  </a:lnTo>
                  <a:lnTo>
                    <a:pt x="924" y="149"/>
                  </a:lnTo>
                  <a:lnTo>
                    <a:pt x="919" y="140"/>
                  </a:lnTo>
                  <a:lnTo>
                    <a:pt x="924" y="126"/>
                  </a:lnTo>
                  <a:lnTo>
                    <a:pt x="924" y="126"/>
                  </a:lnTo>
                  <a:lnTo>
                    <a:pt x="933" y="107"/>
                  </a:lnTo>
                  <a:lnTo>
                    <a:pt x="933" y="98"/>
                  </a:lnTo>
                  <a:lnTo>
                    <a:pt x="929" y="88"/>
                  </a:lnTo>
                  <a:lnTo>
                    <a:pt x="924" y="84"/>
                  </a:lnTo>
                  <a:lnTo>
                    <a:pt x="905" y="84"/>
                  </a:lnTo>
                  <a:lnTo>
                    <a:pt x="896" y="88"/>
                  </a:lnTo>
                  <a:lnTo>
                    <a:pt x="891" y="56"/>
                  </a:lnTo>
                  <a:lnTo>
                    <a:pt x="854" y="51"/>
                  </a:lnTo>
                  <a:lnTo>
                    <a:pt x="854" y="51"/>
                  </a:lnTo>
                  <a:lnTo>
                    <a:pt x="849" y="42"/>
                  </a:lnTo>
                  <a:lnTo>
                    <a:pt x="849" y="37"/>
                  </a:lnTo>
                  <a:lnTo>
                    <a:pt x="835" y="32"/>
                  </a:lnTo>
                  <a:lnTo>
                    <a:pt x="817" y="28"/>
                  </a:lnTo>
                  <a:lnTo>
                    <a:pt x="817" y="28"/>
                  </a:lnTo>
                  <a:lnTo>
                    <a:pt x="803" y="37"/>
                  </a:lnTo>
                  <a:lnTo>
                    <a:pt x="789" y="42"/>
                  </a:lnTo>
                  <a:lnTo>
                    <a:pt x="775" y="37"/>
                  </a:lnTo>
                  <a:lnTo>
                    <a:pt x="765" y="32"/>
                  </a:lnTo>
                  <a:lnTo>
                    <a:pt x="751" y="18"/>
                  </a:lnTo>
                  <a:lnTo>
                    <a:pt x="742" y="14"/>
                  </a:lnTo>
                  <a:lnTo>
                    <a:pt x="742" y="14"/>
                  </a:lnTo>
                  <a:lnTo>
                    <a:pt x="695" y="14"/>
                  </a:lnTo>
                  <a:lnTo>
                    <a:pt x="695" y="14"/>
                  </a:lnTo>
                  <a:lnTo>
                    <a:pt x="695" y="9"/>
                  </a:lnTo>
                  <a:lnTo>
                    <a:pt x="691" y="4"/>
                  </a:lnTo>
                  <a:lnTo>
                    <a:pt x="677" y="0"/>
                  </a:lnTo>
                  <a:lnTo>
                    <a:pt x="658" y="4"/>
                  </a:lnTo>
                  <a:lnTo>
                    <a:pt x="658" y="4"/>
                  </a:lnTo>
                  <a:lnTo>
                    <a:pt x="644" y="9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25" y="14"/>
                  </a:lnTo>
                  <a:lnTo>
                    <a:pt x="611" y="32"/>
                  </a:lnTo>
                  <a:lnTo>
                    <a:pt x="607" y="60"/>
                  </a:lnTo>
                  <a:lnTo>
                    <a:pt x="607" y="79"/>
                  </a:lnTo>
                  <a:lnTo>
                    <a:pt x="607" y="98"/>
                  </a:lnTo>
                  <a:lnTo>
                    <a:pt x="607" y="98"/>
                  </a:lnTo>
                  <a:lnTo>
                    <a:pt x="607" y="102"/>
                  </a:lnTo>
                  <a:lnTo>
                    <a:pt x="597" y="112"/>
                  </a:lnTo>
                  <a:lnTo>
                    <a:pt x="588" y="112"/>
                  </a:lnTo>
                  <a:lnTo>
                    <a:pt x="574" y="112"/>
                  </a:lnTo>
                  <a:lnTo>
                    <a:pt x="560" y="112"/>
                  </a:lnTo>
                  <a:lnTo>
                    <a:pt x="541" y="102"/>
                  </a:lnTo>
                  <a:lnTo>
                    <a:pt x="541" y="102"/>
                  </a:lnTo>
                  <a:lnTo>
                    <a:pt x="509" y="102"/>
                  </a:lnTo>
                  <a:lnTo>
                    <a:pt x="476" y="102"/>
                  </a:lnTo>
                  <a:lnTo>
                    <a:pt x="448" y="116"/>
                  </a:lnTo>
                  <a:lnTo>
                    <a:pt x="448" y="116"/>
                  </a:lnTo>
                  <a:lnTo>
                    <a:pt x="415" y="126"/>
                  </a:lnTo>
                  <a:lnTo>
                    <a:pt x="369" y="130"/>
                  </a:lnTo>
                  <a:lnTo>
                    <a:pt x="313" y="126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35"/>
                  </a:lnTo>
                  <a:lnTo>
                    <a:pt x="252" y="149"/>
                  </a:lnTo>
                  <a:lnTo>
                    <a:pt x="243" y="163"/>
                  </a:lnTo>
                  <a:lnTo>
                    <a:pt x="234" y="177"/>
                  </a:lnTo>
                  <a:lnTo>
                    <a:pt x="215" y="186"/>
                  </a:lnTo>
                  <a:lnTo>
                    <a:pt x="192" y="191"/>
                  </a:lnTo>
                  <a:lnTo>
                    <a:pt x="164" y="191"/>
                  </a:lnTo>
                  <a:lnTo>
                    <a:pt x="164" y="191"/>
                  </a:lnTo>
                  <a:lnTo>
                    <a:pt x="159" y="196"/>
                  </a:lnTo>
                  <a:lnTo>
                    <a:pt x="145" y="205"/>
                  </a:lnTo>
                  <a:lnTo>
                    <a:pt x="145" y="210"/>
                  </a:lnTo>
                  <a:lnTo>
                    <a:pt x="145" y="219"/>
                  </a:lnTo>
                  <a:lnTo>
                    <a:pt x="154" y="228"/>
                  </a:lnTo>
                  <a:lnTo>
                    <a:pt x="168" y="238"/>
                  </a:lnTo>
                  <a:lnTo>
                    <a:pt x="168" y="238"/>
                  </a:lnTo>
                  <a:lnTo>
                    <a:pt x="173" y="242"/>
                  </a:lnTo>
                  <a:lnTo>
                    <a:pt x="182" y="252"/>
                  </a:lnTo>
                  <a:lnTo>
                    <a:pt x="187" y="275"/>
                  </a:lnTo>
                  <a:lnTo>
                    <a:pt x="192" y="303"/>
                  </a:lnTo>
                  <a:lnTo>
                    <a:pt x="192" y="336"/>
                  </a:lnTo>
                  <a:lnTo>
                    <a:pt x="187" y="392"/>
                  </a:lnTo>
                  <a:lnTo>
                    <a:pt x="182" y="415"/>
                  </a:lnTo>
                  <a:lnTo>
                    <a:pt x="182" y="415"/>
                  </a:lnTo>
                  <a:lnTo>
                    <a:pt x="173" y="434"/>
                  </a:lnTo>
                  <a:lnTo>
                    <a:pt x="164" y="448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17" y="504"/>
                  </a:lnTo>
                  <a:lnTo>
                    <a:pt x="103" y="532"/>
                  </a:lnTo>
                  <a:lnTo>
                    <a:pt x="94" y="555"/>
                  </a:lnTo>
                  <a:lnTo>
                    <a:pt x="94" y="555"/>
                  </a:lnTo>
                  <a:lnTo>
                    <a:pt x="94" y="555"/>
                  </a:lnTo>
                  <a:lnTo>
                    <a:pt x="84" y="560"/>
                  </a:lnTo>
                  <a:lnTo>
                    <a:pt x="70" y="560"/>
                  </a:lnTo>
                  <a:lnTo>
                    <a:pt x="47" y="550"/>
                  </a:lnTo>
                  <a:lnTo>
                    <a:pt x="47" y="550"/>
                  </a:lnTo>
                  <a:lnTo>
                    <a:pt x="38" y="555"/>
                  </a:lnTo>
                  <a:lnTo>
                    <a:pt x="24" y="564"/>
                  </a:lnTo>
                  <a:lnTo>
                    <a:pt x="14" y="574"/>
                  </a:lnTo>
                  <a:lnTo>
                    <a:pt x="5" y="583"/>
                  </a:lnTo>
                  <a:lnTo>
                    <a:pt x="0" y="597"/>
                  </a:lnTo>
                  <a:lnTo>
                    <a:pt x="0" y="620"/>
                  </a:lnTo>
                  <a:lnTo>
                    <a:pt x="0" y="620"/>
                  </a:lnTo>
                  <a:lnTo>
                    <a:pt x="0" y="620"/>
                  </a:lnTo>
                  <a:lnTo>
                    <a:pt x="19" y="630"/>
                  </a:lnTo>
                  <a:lnTo>
                    <a:pt x="38" y="648"/>
                  </a:lnTo>
                  <a:lnTo>
                    <a:pt x="56" y="671"/>
                  </a:lnTo>
                  <a:lnTo>
                    <a:pt x="145" y="713"/>
                  </a:lnTo>
                  <a:lnTo>
                    <a:pt x="145" y="713"/>
                  </a:lnTo>
                  <a:lnTo>
                    <a:pt x="150" y="727"/>
                  </a:lnTo>
                  <a:lnTo>
                    <a:pt x="159" y="737"/>
                  </a:lnTo>
                  <a:lnTo>
                    <a:pt x="178" y="741"/>
                  </a:lnTo>
                  <a:lnTo>
                    <a:pt x="187" y="741"/>
                  </a:lnTo>
                  <a:lnTo>
                    <a:pt x="192" y="737"/>
                  </a:lnTo>
                  <a:lnTo>
                    <a:pt x="192" y="737"/>
                  </a:lnTo>
                  <a:lnTo>
                    <a:pt x="210" y="732"/>
                  </a:lnTo>
                  <a:lnTo>
                    <a:pt x="224" y="727"/>
                  </a:lnTo>
                  <a:lnTo>
                    <a:pt x="252" y="709"/>
                  </a:lnTo>
                  <a:lnTo>
                    <a:pt x="280" y="681"/>
                  </a:lnTo>
                  <a:lnTo>
                    <a:pt x="364" y="676"/>
                  </a:lnTo>
                  <a:lnTo>
                    <a:pt x="364" y="676"/>
                  </a:lnTo>
                  <a:lnTo>
                    <a:pt x="374" y="667"/>
                  </a:lnTo>
                  <a:lnTo>
                    <a:pt x="383" y="657"/>
                  </a:lnTo>
                  <a:lnTo>
                    <a:pt x="392" y="648"/>
                  </a:lnTo>
                  <a:lnTo>
                    <a:pt x="411" y="639"/>
                  </a:lnTo>
                  <a:lnTo>
                    <a:pt x="429" y="639"/>
                  </a:lnTo>
                  <a:lnTo>
                    <a:pt x="453" y="648"/>
                  </a:lnTo>
                  <a:lnTo>
                    <a:pt x="485" y="662"/>
                  </a:lnTo>
                  <a:lnTo>
                    <a:pt x="485" y="662"/>
                  </a:lnTo>
                  <a:lnTo>
                    <a:pt x="499" y="676"/>
                  </a:lnTo>
                  <a:lnTo>
                    <a:pt x="518" y="681"/>
                  </a:lnTo>
                  <a:lnTo>
                    <a:pt x="537" y="685"/>
                  </a:lnTo>
                  <a:lnTo>
                    <a:pt x="551" y="685"/>
                  </a:lnTo>
                  <a:lnTo>
                    <a:pt x="588" y="681"/>
                  </a:lnTo>
                  <a:lnTo>
                    <a:pt x="616" y="671"/>
                  </a:lnTo>
                  <a:lnTo>
                    <a:pt x="644" y="657"/>
                  </a:lnTo>
                  <a:lnTo>
                    <a:pt x="663" y="644"/>
                  </a:lnTo>
                  <a:lnTo>
                    <a:pt x="681" y="625"/>
                  </a:lnTo>
                  <a:lnTo>
                    <a:pt x="681" y="625"/>
                  </a:lnTo>
                  <a:lnTo>
                    <a:pt x="695" y="602"/>
                  </a:lnTo>
                  <a:lnTo>
                    <a:pt x="700" y="574"/>
                  </a:lnTo>
                  <a:lnTo>
                    <a:pt x="700" y="546"/>
                  </a:lnTo>
                  <a:lnTo>
                    <a:pt x="700" y="546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7" name="Freeform 177"/>
            <p:cNvSpPr>
              <a:spLocks/>
            </p:cNvSpPr>
            <p:nvPr/>
          </p:nvSpPr>
          <p:spPr bwMode="auto">
            <a:xfrm>
              <a:off x="3697" y="2347"/>
              <a:ext cx="28" cy="33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4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4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3">
                  <a:moveTo>
                    <a:pt x="28" y="14"/>
                  </a:moveTo>
                  <a:lnTo>
                    <a:pt x="28" y="14"/>
                  </a:lnTo>
                  <a:lnTo>
                    <a:pt x="24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4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8" name="Freeform 178"/>
            <p:cNvSpPr>
              <a:spLocks/>
            </p:cNvSpPr>
            <p:nvPr/>
          </p:nvSpPr>
          <p:spPr bwMode="auto">
            <a:xfrm>
              <a:off x="3679" y="2328"/>
              <a:ext cx="65" cy="70"/>
            </a:xfrm>
            <a:custGeom>
              <a:avLst/>
              <a:gdLst/>
              <a:ahLst/>
              <a:cxnLst>
                <a:cxn ang="0">
                  <a:pos x="65" y="33"/>
                </a:cxn>
                <a:cxn ang="0">
                  <a:pos x="65" y="33"/>
                </a:cxn>
                <a:cxn ang="0">
                  <a:pos x="65" y="47"/>
                </a:cxn>
                <a:cxn ang="0">
                  <a:pos x="56" y="61"/>
                </a:cxn>
                <a:cxn ang="0">
                  <a:pos x="46" y="66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6"/>
                </a:cxn>
                <a:cxn ang="0">
                  <a:pos x="9" y="61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4"/>
                </a:cxn>
                <a:cxn ang="0">
                  <a:pos x="9" y="10"/>
                </a:cxn>
                <a:cxn ang="0">
                  <a:pos x="18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5"/>
                </a:cxn>
                <a:cxn ang="0">
                  <a:pos x="56" y="10"/>
                </a:cxn>
                <a:cxn ang="0">
                  <a:pos x="65" y="24"/>
                </a:cxn>
                <a:cxn ang="0">
                  <a:pos x="65" y="33"/>
                </a:cxn>
                <a:cxn ang="0">
                  <a:pos x="65" y="33"/>
                </a:cxn>
              </a:cxnLst>
              <a:rect l="0" t="0" r="r" b="b"/>
              <a:pathLst>
                <a:path w="65" h="70">
                  <a:moveTo>
                    <a:pt x="65" y="33"/>
                  </a:moveTo>
                  <a:lnTo>
                    <a:pt x="65" y="33"/>
                  </a:lnTo>
                  <a:lnTo>
                    <a:pt x="65" y="47"/>
                  </a:lnTo>
                  <a:lnTo>
                    <a:pt x="56" y="61"/>
                  </a:lnTo>
                  <a:lnTo>
                    <a:pt x="46" y="66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6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9" y="10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56" y="10"/>
                  </a:lnTo>
                  <a:lnTo>
                    <a:pt x="65" y="24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59" name="Freeform 179"/>
            <p:cNvSpPr>
              <a:spLocks/>
            </p:cNvSpPr>
            <p:nvPr/>
          </p:nvSpPr>
          <p:spPr bwMode="auto">
            <a:xfrm>
              <a:off x="3259" y="2925"/>
              <a:ext cx="33" cy="2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4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5" y="2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8" y="5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4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5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0" name="Freeform 180"/>
            <p:cNvSpPr>
              <a:spLocks/>
            </p:cNvSpPr>
            <p:nvPr/>
          </p:nvSpPr>
          <p:spPr bwMode="auto">
            <a:xfrm>
              <a:off x="3240" y="2907"/>
              <a:ext cx="70" cy="70"/>
            </a:xfrm>
            <a:custGeom>
              <a:avLst/>
              <a:gdLst/>
              <a:ahLst/>
              <a:cxnLst>
                <a:cxn ang="0">
                  <a:pos x="70" y="32"/>
                </a:cxn>
                <a:cxn ang="0">
                  <a:pos x="70" y="32"/>
                </a:cxn>
                <a:cxn ang="0">
                  <a:pos x="66" y="46"/>
                </a:cxn>
                <a:cxn ang="0">
                  <a:pos x="61" y="56"/>
                </a:cxn>
                <a:cxn ang="0">
                  <a:pos x="47" y="65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5"/>
                </a:cxn>
                <a:cxn ang="0">
                  <a:pos x="10" y="56"/>
                </a:cxn>
                <a:cxn ang="0">
                  <a:pos x="5" y="4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8"/>
                </a:cxn>
                <a:cxn ang="0">
                  <a:pos x="10" y="9"/>
                </a:cxn>
                <a:cxn ang="0">
                  <a:pos x="24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7" y="0"/>
                </a:cxn>
                <a:cxn ang="0">
                  <a:pos x="61" y="9"/>
                </a:cxn>
                <a:cxn ang="0">
                  <a:pos x="66" y="18"/>
                </a:cxn>
                <a:cxn ang="0">
                  <a:pos x="70" y="32"/>
                </a:cxn>
                <a:cxn ang="0">
                  <a:pos x="70" y="32"/>
                </a:cxn>
              </a:cxnLst>
              <a:rect l="0" t="0" r="r" b="b"/>
              <a:pathLst>
                <a:path w="70" h="70">
                  <a:moveTo>
                    <a:pt x="70" y="32"/>
                  </a:moveTo>
                  <a:lnTo>
                    <a:pt x="70" y="32"/>
                  </a:lnTo>
                  <a:lnTo>
                    <a:pt x="66" y="46"/>
                  </a:lnTo>
                  <a:lnTo>
                    <a:pt x="61" y="56"/>
                  </a:lnTo>
                  <a:lnTo>
                    <a:pt x="47" y="65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5"/>
                  </a:lnTo>
                  <a:lnTo>
                    <a:pt x="10" y="56"/>
                  </a:lnTo>
                  <a:lnTo>
                    <a:pt x="5" y="4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10" y="9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61" y="9"/>
                  </a:lnTo>
                  <a:lnTo>
                    <a:pt x="66" y="18"/>
                  </a:lnTo>
                  <a:lnTo>
                    <a:pt x="70" y="32"/>
                  </a:lnTo>
                  <a:lnTo>
                    <a:pt x="70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1" name="Freeform 181"/>
            <p:cNvSpPr>
              <a:spLocks/>
            </p:cNvSpPr>
            <p:nvPr/>
          </p:nvSpPr>
          <p:spPr bwMode="auto">
            <a:xfrm>
              <a:off x="2284" y="2916"/>
              <a:ext cx="33" cy="33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33">
                  <a:moveTo>
                    <a:pt x="33" y="14"/>
                  </a:moveTo>
                  <a:lnTo>
                    <a:pt x="33" y="14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2" name="Freeform 182"/>
            <p:cNvSpPr>
              <a:spLocks/>
            </p:cNvSpPr>
            <p:nvPr/>
          </p:nvSpPr>
          <p:spPr bwMode="auto">
            <a:xfrm>
              <a:off x="2266" y="2897"/>
              <a:ext cx="69" cy="70"/>
            </a:xfrm>
            <a:custGeom>
              <a:avLst/>
              <a:gdLst/>
              <a:ahLst/>
              <a:cxnLst>
                <a:cxn ang="0">
                  <a:pos x="69" y="33"/>
                </a:cxn>
                <a:cxn ang="0">
                  <a:pos x="69" y="33"/>
                </a:cxn>
                <a:cxn ang="0">
                  <a:pos x="65" y="47"/>
                </a:cxn>
                <a:cxn ang="0">
                  <a:pos x="60" y="61"/>
                </a:cxn>
                <a:cxn ang="0">
                  <a:pos x="46" y="66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6"/>
                </a:cxn>
                <a:cxn ang="0">
                  <a:pos x="9" y="61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4"/>
                </a:cxn>
                <a:cxn ang="0">
                  <a:pos x="9" y="10"/>
                </a:cxn>
                <a:cxn ang="0">
                  <a:pos x="18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5"/>
                </a:cxn>
                <a:cxn ang="0">
                  <a:pos x="60" y="10"/>
                </a:cxn>
                <a:cxn ang="0">
                  <a:pos x="65" y="24"/>
                </a:cxn>
                <a:cxn ang="0">
                  <a:pos x="69" y="33"/>
                </a:cxn>
                <a:cxn ang="0">
                  <a:pos x="69" y="33"/>
                </a:cxn>
              </a:cxnLst>
              <a:rect l="0" t="0" r="r" b="b"/>
              <a:pathLst>
                <a:path w="69" h="70">
                  <a:moveTo>
                    <a:pt x="69" y="33"/>
                  </a:moveTo>
                  <a:lnTo>
                    <a:pt x="69" y="33"/>
                  </a:lnTo>
                  <a:lnTo>
                    <a:pt x="65" y="47"/>
                  </a:lnTo>
                  <a:lnTo>
                    <a:pt x="60" y="61"/>
                  </a:lnTo>
                  <a:lnTo>
                    <a:pt x="46" y="66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6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9" y="10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60" y="10"/>
                  </a:lnTo>
                  <a:lnTo>
                    <a:pt x="65" y="24"/>
                  </a:lnTo>
                  <a:lnTo>
                    <a:pt x="69" y="33"/>
                  </a:lnTo>
                  <a:lnTo>
                    <a:pt x="69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3" name="Freeform 183"/>
            <p:cNvSpPr>
              <a:spLocks/>
            </p:cNvSpPr>
            <p:nvPr/>
          </p:nvSpPr>
          <p:spPr bwMode="auto">
            <a:xfrm>
              <a:off x="2760" y="2319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4" name="Freeform 184"/>
            <p:cNvSpPr>
              <a:spLocks/>
            </p:cNvSpPr>
            <p:nvPr/>
          </p:nvSpPr>
          <p:spPr bwMode="auto">
            <a:xfrm>
              <a:off x="2737" y="2300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70" y="47"/>
                </a:cxn>
                <a:cxn ang="0">
                  <a:pos x="60" y="56"/>
                </a:cxn>
                <a:cxn ang="0">
                  <a:pos x="51" y="66"/>
                </a:cxn>
                <a:cxn ang="0">
                  <a:pos x="37" y="70"/>
                </a:cxn>
                <a:cxn ang="0">
                  <a:pos x="37" y="70"/>
                </a:cxn>
                <a:cxn ang="0">
                  <a:pos x="23" y="66"/>
                </a:cxn>
                <a:cxn ang="0">
                  <a:pos x="14" y="56"/>
                </a:cxn>
                <a:cxn ang="0">
                  <a:pos x="4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4" y="19"/>
                </a:cxn>
                <a:cxn ang="0">
                  <a:pos x="14" y="10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1" y="0"/>
                </a:cxn>
                <a:cxn ang="0">
                  <a:pos x="60" y="10"/>
                </a:cxn>
                <a:cxn ang="0">
                  <a:pos x="70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70" y="47"/>
                  </a:lnTo>
                  <a:lnTo>
                    <a:pt x="60" y="56"/>
                  </a:lnTo>
                  <a:lnTo>
                    <a:pt x="51" y="66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23" y="66"/>
                  </a:lnTo>
                  <a:lnTo>
                    <a:pt x="14" y="56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19"/>
                  </a:lnTo>
                  <a:lnTo>
                    <a:pt x="14" y="10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1" y="0"/>
                  </a:lnTo>
                  <a:lnTo>
                    <a:pt x="60" y="10"/>
                  </a:lnTo>
                  <a:lnTo>
                    <a:pt x="70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5" name="Freeform 185"/>
            <p:cNvSpPr>
              <a:spLocks/>
            </p:cNvSpPr>
            <p:nvPr/>
          </p:nvSpPr>
          <p:spPr bwMode="auto">
            <a:xfrm>
              <a:off x="1864" y="990"/>
              <a:ext cx="504" cy="331"/>
            </a:xfrm>
            <a:custGeom>
              <a:avLst/>
              <a:gdLst/>
              <a:ahLst/>
              <a:cxnLst>
                <a:cxn ang="0">
                  <a:pos x="495" y="46"/>
                </a:cxn>
                <a:cxn ang="0">
                  <a:pos x="504" y="102"/>
                </a:cxn>
                <a:cxn ang="0">
                  <a:pos x="504" y="158"/>
                </a:cxn>
                <a:cxn ang="0">
                  <a:pos x="476" y="223"/>
                </a:cxn>
                <a:cxn ang="0">
                  <a:pos x="457" y="298"/>
                </a:cxn>
                <a:cxn ang="0">
                  <a:pos x="443" y="284"/>
                </a:cxn>
                <a:cxn ang="0">
                  <a:pos x="420" y="270"/>
                </a:cxn>
                <a:cxn ang="0">
                  <a:pos x="388" y="275"/>
                </a:cxn>
                <a:cxn ang="0">
                  <a:pos x="355" y="312"/>
                </a:cxn>
                <a:cxn ang="0">
                  <a:pos x="355" y="317"/>
                </a:cxn>
                <a:cxn ang="0">
                  <a:pos x="346" y="326"/>
                </a:cxn>
                <a:cxn ang="0">
                  <a:pos x="318" y="331"/>
                </a:cxn>
                <a:cxn ang="0">
                  <a:pos x="262" y="317"/>
                </a:cxn>
                <a:cxn ang="0">
                  <a:pos x="173" y="289"/>
                </a:cxn>
                <a:cxn ang="0">
                  <a:pos x="140" y="270"/>
                </a:cxn>
                <a:cxn ang="0">
                  <a:pos x="103" y="251"/>
                </a:cxn>
                <a:cxn ang="0">
                  <a:pos x="52" y="233"/>
                </a:cxn>
                <a:cxn ang="0">
                  <a:pos x="0" y="186"/>
                </a:cxn>
                <a:cxn ang="0">
                  <a:pos x="10" y="181"/>
                </a:cxn>
                <a:cxn ang="0">
                  <a:pos x="28" y="144"/>
                </a:cxn>
                <a:cxn ang="0">
                  <a:pos x="38" y="79"/>
                </a:cxn>
                <a:cxn ang="0">
                  <a:pos x="38" y="51"/>
                </a:cxn>
                <a:cxn ang="0">
                  <a:pos x="42" y="14"/>
                </a:cxn>
                <a:cxn ang="0">
                  <a:pos x="61" y="0"/>
                </a:cxn>
                <a:cxn ang="0">
                  <a:pos x="94" y="4"/>
                </a:cxn>
                <a:cxn ang="0">
                  <a:pos x="136" y="28"/>
                </a:cxn>
                <a:cxn ang="0">
                  <a:pos x="154" y="42"/>
                </a:cxn>
                <a:cxn ang="0">
                  <a:pos x="168" y="42"/>
                </a:cxn>
                <a:cxn ang="0">
                  <a:pos x="187" y="18"/>
                </a:cxn>
                <a:cxn ang="0">
                  <a:pos x="397" y="46"/>
                </a:cxn>
                <a:cxn ang="0">
                  <a:pos x="416" y="42"/>
                </a:cxn>
                <a:cxn ang="0">
                  <a:pos x="429" y="23"/>
                </a:cxn>
                <a:cxn ang="0">
                  <a:pos x="448" y="9"/>
                </a:cxn>
                <a:cxn ang="0">
                  <a:pos x="476" y="23"/>
                </a:cxn>
                <a:cxn ang="0">
                  <a:pos x="495" y="46"/>
                </a:cxn>
              </a:cxnLst>
              <a:rect l="0" t="0" r="r" b="b"/>
              <a:pathLst>
                <a:path w="504" h="331">
                  <a:moveTo>
                    <a:pt x="495" y="46"/>
                  </a:moveTo>
                  <a:lnTo>
                    <a:pt x="495" y="46"/>
                  </a:lnTo>
                  <a:lnTo>
                    <a:pt x="499" y="60"/>
                  </a:lnTo>
                  <a:lnTo>
                    <a:pt x="504" y="102"/>
                  </a:lnTo>
                  <a:lnTo>
                    <a:pt x="504" y="125"/>
                  </a:lnTo>
                  <a:lnTo>
                    <a:pt x="504" y="158"/>
                  </a:lnTo>
                  <a:lnTo>
                    <a:pt x="495" y="191"/>
                  </a:lnTo>
                  <a:lnTo>
                    <a:pt x="476" y="223"/>
                  </a:lnTo>
                  <a:lnTo>
                    <a:pt x="457" y="289"/>
                  </a:lnTo>
                  <a:lnTo>
                    <a:pt x="457" y="298"/>
                  </a:lnTo>
                  <a:lnTo>
                    <a:pt x="457" y="298"/>
                  </a:lnTo>
                  <a:lnTo>
                    <a:pt x="443" y="284"/>
                  </a:lnTo>
                  <a:lnTo>
                    <a:pt x="434" y="279"/>
                  </a:lnTo>
                  <a:lnTo>
                    <a:pt x="420" y="270"/>
                  </a:lnTo>
                  <a:lnTo>
                    <a:pt x="406" y="270"/>
                  </a:lnTo>
                  <a:lnTo>
                    <a:pt x="388" y="275"/>
                  </a:lnTo>
                  <a:lnTo>
                    <a:pt x="369" y="289"/>
                  </a:lnTo>
                  <a:lnTo>
                    <a:pt x="355" y="312"/>
                  </a:lnTo>
                  <a:lnTo>
                    <a:pt x="355" y="312"/>
                  </a:lnTo>
                  <a:lnTo>
                    <a:pt x="355" y="317"/>
                  </a:lnTo>
                  <a:lnTo>
                    <a:pt x="350" y="321"/>
                  </a:lnTo>
                  <a:lnTo>
                    <a:pt x="346" y="326"/>
                  </a:lnTo>
                  <a:lnTo>
                    <a:pt x="332" y="331"/>
                  </a:lnTo>
                  <a:lnTo>
                    <a:pt x="318" y="331"/>
                  </a:lnTo>
                  <a:lnTo>
                    <a:pt x="294" y="326"/>
                  </a:lnTo>
                  <a:lnTo>
                    <a:pt x="262" y="317"/>
                  </a:lnTo>
                  <a:lnTo>
                    <a:pt x="262" y="317"/>
                  </a:lnTo>
                  <a:lnTo>
                    <a:pt x="173" y="289"/>
                  </a:lnTo>
                  <a:lnTo>
                    <a:pt x="154" y="284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03" y="251"/>
                  </a:lnTo>
                  <a:lnTo>
                    <a:pt x="70" y="237"/>
                  </a:lnTo>
                  <a:lnTo>
                    <a:pt x="52" y="233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5" y="186"/>
                  </a:lnTo>
                  <a:lnTo>
                    <a:pt x="10" y="181"/>
                  </a:lnTo>
                  <a:lnTo>
                    <a:pt x="19" y="172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38" y="79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37"/>
                  </a:lnTo>
                  <a:lnTo>
                    <a:pt x="42" y="14"/>
                  </a:lnTo>
                  <a:lnTo>
                    <a:pt x="52" y="4"/>
                  </a:lnTo>
                  <a:lnTo>
                    <a:pt x="61" y="0"/>
                  </a:lnTo>
                  <a:lnTo>
                    <a:pt x="75" y="0"/>
                  </a:lnTo>
                  <a:lnTo>
                    <a:pt x="94" y="4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40" y="32"/>
                  </a:lnTo>
                  <a:lnTo>
                    <a:pt x="154" y="42"/>
                  </a:lnTo>
                  <a:lnTo>
                    <a:pt x="164" y="46"/>
                  </a:lnTo>
                  <a:lnTo>
                    <a:pt x="168" y="42"/>
                  </a:lnTo>
                  <a:lnTo>
                    <a:pt x="178" y="32"/>
                  </a:lnTo>
                  <a:lnTo>
                    <a:pt x="187" y="18"/>
                  </a:lnTo>
                  <a:lnTo>
                    <a:pt x="215" y="42"/>
                  </a:lnTo>
                  <a:lnTo>
                    <a:pt x="397" y="46"/>
                  </a:lnTo>
                  <a:lnTo>
                    <a:pt x="416" y="42"/>
                  </a:lnTo>
                  <a:lnTo>
                    <a:pt x="416" y="42"/>
                  </a:lnTo>
                  <a:lnTo>
                    <a:pt x="420" y="32"/>
                  </a:lnTo>
                  <a:lnTo>
                    <a:pt x="429" y="23"/>
                  </a:lnTo>
                  <a:lnTo>
                    <a:pt x="434" y="14"/>
                  </a:lnTo>
                  <a:lnTo>
                    <a:pt x="448" y="9"/>
                  </a:lnTo>
                  <a:lnTo>
                    <a:pt x="462" y="14"/>
                  </a:lnTo>
                  <a:lnTo>
                    <a:pt x="476" y="23"/>
                  </a:lnTo>
                  <a:lnTo>
                    <a:pt x="495" y="46"/>
                  </a:lnTo>
                  <a:lnTo>
                    <a:pt x="495" y="46"/>
                  </a:lnTo>
                  <a:close/>
                </a:path>
              </a:pathLst>
            </a:custGeom>
            <a:solidFill>
              <a:srgbClr val="FFFF00"/>
            </a:solid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6" name="Freeform 186"/>
            <p:cNvSpPr>
              <a:spLocks/>
            </p:cNvSpPr>
            <p:nvPr/>
          </p:nvSpPr>
          <p:spPr bwMode="auto">
            <a:xfrm>
              <a:off x="3268" y="2422"/>
              <a:ext cx="28" cy="32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4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4" y="4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2">
                  <a:moveTo>
                    <a:pt x="28" y="14"/>
                  </a:moveTo>
                  <a:lnTo>
                    <a:pt x="28" y="14"/>
                  </a:lnTo>
                  <a:lnTo>
                    <a:pt x="24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7" name="Freeform 187"/>
            <p:cNvSpPr>
              <a:spLocks/>
            </p:cNvSpPr>
            <p:nvPr/>
          </p:nvSpPr>
          <p:spPr bwMode="auto">
            <a:xfrm>
              <a:off x="3250" y="2403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5" y="47"/>
                </a:cxn>
                <a:cxn ang="0">
                  <a:pos x="56" y="61"/>
                </a:cxn>
                <a:cxn ang="0">
                  <a:pos x="46" y="65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5"/>
                </a:cxn>
                <a:cxn ang="0">
                  <a:pos x="9" y="61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0"/>
                </a:cxn>
                <a:cxn ang="0">
                  <a:pos x="56" y="9"/>
                </a:cxn>
                <a:cxn ang="0">
                  <a:pos x="65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5" y="47"/>
                  </a:lnTo>
                  <a:lnTo>
                    <a:pt x="56" y="61"/>
                  </a:lnTo>
                  <a:lnTo>
                    <a:pt x="46" y="65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5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0"/>
                  </a:lnTo>
                  <a:lnTo>
                    <a:pt x="56" y="9"/>
                  </a:lnTo>
                  <a:lnTo>
                    <a:pt x="65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8" name="Freeform 188"/>
            <p:cNvSpPr>
              <a:spLocks/>
            </p:cNvSpPr>
            <p:nvPr/>
          </p:nvSpPr>
          <p:spPr bwMode="auto">
            <a:xfrm>
              <a:off x="2951" y="1381"/>
              <a:ext cx="93" cy="94"/>
            </a:xfrm>
            <a:custGeom>
              <a:avLst/>
              <a:gdLst/>
              <a:ahLst/>
              <a:cxnLst>
                <a:cxn ang="0">
                  <a:pos x="93" y="47"/>
                </a:cxn>
                <a:cxn ang="0">
                  <a:pos x="93" y="47"/>
                </a:cxn>
                <a:cxn ang="0">
                  <a:pos x="93" y="61"/>
                </a:cxn>
                <a:cxn ang="0">
                  <a:pos x="84" y="80"/>
                </a:cxn>
                <a:cxn ang="0">
                  <a:pos x="70" y="89"/>
                </a:cxn>
                <a:cxn ang="0">
                  <a:pos x="51" y="94"/>
                </a:cxn>
                <a:cxn ang="0">
                  <a:pos x="51" y="94"/>
                </a:cxn>
                <a:cxn ang="0">
                  <a:pos x="33" y="89"/>
                </a:cxn>
                <a:cxn ang="0">
                  <a:pos x="19" y="80"/>
                </a:cxn>
                <a:cxn ang="0">
                  <a:pos x="5" y="6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5" y="28"/>
                </a:cxn>
                <a:cxn ang="0">
                  <a:pos x="14" y="14"/>
                </a:cxn>
                <a:cxn ang="0">
                  <a:pos x="28" y="5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65" y="5"/>
                </a:cxn>
                <a:cxn ang="0">
                  <a:pos x="79" y="14"/>
                </a:cxn>
                <a:cxn ang="0">
                  <a:pos x="89" y="28"/>
                </a:cxn>
                <a:cxn ang="0">
                  <a:pos x="93" y="47"/>
                </a:cxn>
                <a:cxn ang="0">
                  <a:pos x="93" y="47"/>
                </a:cxn>
              </a:cxnLst>
              <a:rect l="0" t="0" r="r" b="b"/>
              <a:pathLst>
                <a:path w="93" h="94">
                  <a:moveTo>
                    <a:pt x="93" y="47"/>
                  </a:moveTo>
                  <a:lnTo>
                    <a:pt x="93" y="47"/>
                  </a:lnTo>
                  <a:lnTo>
                    <a:pt x="93" y="61"/>
                  </a:lnTo>
                  <a:lnTo>
                    <a:pt x="84" y="80"/>
                  </a:lnTo>
                  <a:lnTo>
                    <a:pt x="70" y="89"/>
                  </a:lnTo>
                  <a:lnTo>
                    <a:pt x="51" y="94"/>
                  </a:lnTo>
                  <a:lnTo>
                    <a:pt x="51" y="94"/>
                  </a:lnTo>
                  <a:lnTo>
                    <a:pt x="33" y="89"/>
                  </a:lnTo>
                  <a:lnTo>
                    <a:pt x="19" y="80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5" y="28"/>
                  </a:lnTo>
                  <a:lnTo>
                    <a:pt x="14" y="14"/>
                  </a:lnTo>
                  <a:lnTo>
                    <a:pt x="28" y="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5" y="5"/>
                  </a:lnTo>
                  <a:lnTo>
                    <a:pt x="79" y="14"/>
                  </a:lnTo>
                  <a:lnTo>
                    <a:pt x="89" y="28"/>
                  </a:lnTo>
                  <a:lnTo>
                    <a:pt x="93" y="47"/>
                  </a:lnTo>
                  <a:lnTo>
                    <a:pt x="93" y="47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69" name="Freeform 189"/>
            <p:cNvSpPr>
              <a:spLocks/>
            </p:cNvSpPr>
            <p:nvPr/>
          </p:nvSpPr>
          <p:spPr bwMode="auto">
            <a:xfrm>
              <a:off x="2979" y="1409"/>
              <a:ext cx="42" cy="38"/>
            </a:xfrm>
            <a:custGeom>
              <a:avLst/>
              <a:gdLst/>
              <a:ahLst/>
              <a:cxnLst>
                <a:cxn ang="0">
                  <a:pos x="42" y="19"/>
                </a:cxn>
                <a:cxn ang="0">
                  <a:pos x="42" y="19"/>
                </a:cxn>
                <a:cxn ang="0">
                  <a:pos x="37" y="28"/>
                </a:cxn>
                <a:cxn ang="0">
                  <a:pos x="37" y="33"/>
                </a:cxn>
                <a:cxn ang="0">
                  <a:pos x="28" y="38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4" y="38"/>
                </a:cxn>
                <a:cxn ang="0">
                  <a:pos x="5" y="33"/>
                </a:cxn>
                <a:cxn ang="0">
                  <a:pos x="0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33" y="5"/>
                </a:cxn>
                <a:cxn ang="0">
                  <a:pos x="37" y="10"/>
                </a:cxn>
                <a:cxn ang="0">
                  <a:pos x="42" y="19"/>
                </a:cxn>
                <a:cxn ang="0">
                  <a:pos x="42" y="19"/>
                </a:cxn>
              </a:cxnLst>
              <a:rect l="0" t="0" r="r" b="b"/>
              <a:pathLst>
                <a:path w="42" h="38">
                  <a:moveTo>
                    <a:pt x="42" y="19"/>
                  </a:moveTo>
                  <a:lnTo>
                    <a:pt x="42" y="19"/>
                  </a:lnTo>
                  <a:lnTo>
                    <a:pt x="37" y="28"/>
                  </a:lnTo>
                  <a:lnTo>
                    <a:pt x="37" y="33"/>
                  </a:lnTo>
                  <a:lnTo>
                    <a:pt x="28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4" y="38"/>
                  </a:lnTo>
                  <a:lnTo>
                    <a:pt x="5" y="33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33" y="5"/>
                  </a:lnTo>
                  <a:lnTo>
                    <a:pt x="37" y="10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0" name="Freeform 190"/>
            <p:cNvSpPr>
              <a:spLocks/>
            </p:cNvSpPr>
            <p:nvPr/>
          </p:nvSpPr>
          <p:spPr bwMode="auto">
            <a:xfrm>
              <a:off x="3828" y="141"/>
              <a:ext cx="770" cy="732"/>
            </a:xfrm>
            <a:custGeom>
              <a:avLst/>
              <a:gdLst/>
              <a:ahLst/>
              <a:cxnLst>
                <a:cxn ang="0">
                  <a:pos x="37" y="93"/>
                </a:cxn>
                <a:cxn ang="0">
                  <a:pos x="14" y="135"/>
                </a:cxn>
                <a:cxn ang="0">
                  <a:pos x="9" y="177"/>
                </a:cxn>
                <a:cxn ang="0">
                  <a:pos x="33" y="265"/>
                </a:cxn>
                <a:cxn ang="0">
                  <a:pos x="28" y="354"/>
                </a:cxn>
                <a:cxn ang="0">
                  <a:pos x="5" y="429"/>
                </a:cxn>
                <a:cxn ang="0">
                  <a:pos x="5" y="494"/>
                </a:cxn>
                <a:cxn ang="0">
                  <a:pos x="37" y="559"/>
                </a:cxn>
                <a:cxn ang="0">
                  <a:pos x="42" y="667"/>
                </a:cxn>
                <a:cxn ang="0">
                  <a:pos x="47" y="709"/>
                </a:cxn>
                <a:cxn ang="0">
                  <a:pos x="84" y="732"/>
                </a:cxn>
                <a:cxn ang="0">
                  <a:pos x="89" y="732"/>
                </a:cxn>
                <a:cxn ang="0">
                  <a:pos x="168" y="681"/>
                </a:cxn>
                <a:cxn ang="0">
                  <a:pos x="289" y="541"/>
                </a:cxn>
                <a:cxn ang="0">
                  <a:pos x="341" y="531"/>
                </a:cxn>
                <a:cxn ang="0">
                  <a:pos x="345" y="517"/>
                </a:cxn>
                <a:cxn ang="0">
                  <a:pos x="387" y="433"/>
                </a:cxn>
                <a:cxn ang="0">
                  <a:pos x="443" y="391"/>
                </a:cxn>
                <a:cxn ang="0">
                  <a:pos x="485" y="382"/>
                </a:cxn>
                <a:cxn ang="0">
                  <a:pos x="518" y="349"/>
                </a:cxn>
                <a:cxn ang="0">
                  <a:pos x="522" y="326"/>
                </a:cxn>
                <a:cxn ang="0">
                  <a:pos x="560" y="279"/>
                </a:cxn>
                <a:cxn ang="0">
                  <a:pos x="606" y="270"/>
                </a:cxn>
                <a:cxn ang="0">
                  <a:pos x="639" y="251"/>
                </a:cxn>
                <a:cxn ang="0">
                  <a:pos x="644" y="214"/>
                </a:cxn>
                <a:cxn ang="0">
                  <a:pos x="667" y="191"/>
                </a:cxn>
                <a:cxn ang="0">
                  <a:pos x="714" y="186"/>
                </a:cxn>
                <a:cxn ang="0">
                  <a:pos x="756" y="158"/>
                </a:cxn>
                <a:cxn ang="0">
                  <a:pos x="770" y="79"/>
                </a:cxn>
                <a:cxn ang="0">
                  <a:pos x="760" y="46"/>
                </a:cxn>
                <a:cxn ang="0">
                  <a:pos x="723" y="51"/>
                </a:cxn>
                <a:cxn ang="0">
                  <a:pos x="676" y="93"/>
                </a:cxn>
                <a:cxn ang="0">
                  <a:pos x="625" y="168"/>
                </a:cxn>
                <a:cxn ang="0">
                  <a:pos x="564" y="168"/>
                </a:cxn>
                <a:cxn ang="0">
                  <a:pos x="485" y="191"/>
                </a:cxn>
                <a:cxn ang="0">
                  <a:pos x="424" y="237"/>
                </a:cxn>
                <a:cxn ang="0">
                  <a:pos x="401" y="242"/>
                </a:cxn>
                <a:cxn ang="0">
                  <a:pos x="373" y="223"/>
                </a:cxn>
                <a:cxn ang="0">
                  <a:pos x="345" y="228"/>
                </a:cxn>
                <a:cxn ang="0">
                  <a:pos x="294" y="345"/>
                </a:cxn>
                <a:cxn ang="0">
                  <a:pos x="285" y="219"/>
                </a:cxn>
                <a:cxn ang="0">
                  <a:pos x="313" y="191"/>
                </a:cxn>
                <a:cxn ang="0">
                  <a:pos x="336" y="140"/>
                </a:cxn>
                <a:cxn ang="0">
                  <a:pos x="336" y="93"/>
                </a:cxn>
                <a:cxn ang="0">
                  <a:pos x="350" y="28"/>
                </a:cxn>
                <a:cxn ang="0">
                  <a:pos x="299" y="51"/>
                </a:cxn>
                <a:cxn ang="0">
                  <a:pos x="275" y="88"/>
                </a:cxn>
                <a:cxn ang="0">
                  <a:pos x="257" y="93"/>
                </a:cxn>
                <a:cxn ang="0">
                  <a:pos x="210" y="42"/>
                </a:cxn>
                <a:cxn ang="0">
                  <a:pos x="154" y="4"/>
                </a:cxn>
                <a:cxn ang="0">
                  <a:pos x="107" y="4"/>
                </a:cxn>
                <a:cxn ang="0">
                  <a:pos x="93" y="14"/>
                </a:cxn>
              </a:cxnLst>
              <a:rect l="0" t="0" r="r" b="b"/>
              <a:pathLst>
                <a:path w="770" h="732">
                  <a:moveTo>
                    <a:pt x="93" y="14"/>
                  </a:moveTo>
                  <a:lnTo>
                    <a:pt x="37" y="93"/>
                  </a:lnTo>
                  <a:lnTo>
                    <a:pt x="37" y="93"/>
                  </a:lnTo>
                  <a:lnTo>
                    <a:pt x="28" y="116"/>
                  </a:lnTo>
                  <a:lnTo>
                    <a:pt x="23" y="130"/>
                  </a:lnTo>
                  <a:lnTo>
                    <a:pt x="14" y="135"/>
                  </a:lnTo>
                  <a:lnTo>
                    <a:pt x="9" y="135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14" y="196"/>
                  </a:lnTo>
                  <a:lnTo>
                    <a:pt x="28" y="237"/>
                  </a:lnTo>
                  <a:lnTo>
                    <a:pt x="33" y="265"/>
                  </a:lnTo>
                  <a:lnTo>
                    <a:pt x="33" y="298"/>
                  </a:lnTo>
                  <a:lnTo>
                    <a:pt x="33" y="326"/>
                  </a:lnTo>
                  <a:lnTo>
                    <a:pt x="28" y="354"/>
                  </a:lnTo>
                  <a:lnTo>
                    <a:pt x="28" y="354"/>
                  </a:lnTo>
                  <a:lnTo>
                    <a:pt x="9" y="405"/>
                  </a:lnTo>
                  <a:lnTo>
                    <a:pt x="5" y="429"/>
                  </a:lnTo>
                  <a:lnTo>
                    <a:pt x="0" y="452"/>
                  </a:lnTo>
                  <a:lnTo>
                    <a:pt x="0" y="471"/>
                  </a:lnTo>
                  <a:lnTo>
                    <a:pt x="5" y="494"/>
                  </a:lnTo>
                  <a:lnTo>
                    <a:pt x="19" y="517"/>
                  </a:lnTo>
                  <a:lnTo>
                    <a:pt x="33" y="541"/>
                  </a:lnTo>
                  <a:lnTo>
                    <a:pt x="37" y="559"/>
                  </a:lnTo>
                  <a:lnTo>
                    <a:pt x="37" y="648"/>
                  </a:lnTo>
                  <a:lnTo>
                    <a:pt x="37" y="648"/>
                  </a:lnTo>
                  <a:lnTo>
                    <a:pt x="42" y="667"/>
                  </a:lnTo>
                  <a:lnTo>
                    <a:pt x="47" y="690"/>
                  </a:lnTo>
                  <a:lnTo>
                    <a:pt x="47" y="709"/>
                  </a:lnTo>
                  <a:lnTo>
                    <a:pt x="47" y="709"/>
                  </a:lnTo>
                  <a:lnTo>
                    <a:pt x="61" y="713"/>
                  </a:lnTo>
                  <a:lnTo>
                    <a:pt x="75" y="723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9" y="732"/>
                  </a:lnTo>
                  <a:lnTo>
                    <a:pt x="89" y="732"/>
                  </a:lnTo>
                  <a:lnTo>
                    <a:pt x="103" y="718"/>
                  </a:lnTo>
                  <a:lnTo>
                    <a:pt x="121" y="704"/>
                  </a:lnTo>
                  <a:lnTo>
                    <a:pt x="168" y="681"/>
                  </a:lnTo>
                  <a:lnTo>
                    <a:pt x="219" y="662"/>
                  </a:lnTo>
                  <a:lnTo>
                    <a:pt x="294" y="620"/>
                  </a:lnTo>
                  <a:lnTo>
                    <a:pt x="289" y="541"/>
                  </a:lnTo>
                  <a:lnTo>
                    <a:pt x="289" y="541"/>
                  </a:lnTo>
                  <a:lnTo>
                    <a:pt x="327" y="536"/>
                  </a:lnTo>
                  <a:lnTo>
                    <a:pt x="341" y="531"/>
                  </a:lnTo>
                  <a:lnTo>
                    <a:pt x="345" y="522"/>
                  </a:lnTo>
                  <a:lnTo>
                    <a:pt x="345" y="517"/>
                  </a:lnTo>
                  <a:lnTo>
                    <a:pt x="345" y="517"/>
                  </a:lnTo>
                  <a:lnTo>
                    <a:pt x="355" y="499"/>
                  </a:lnTo>
                  <a:lnTo>
                    <a:pt x="373" y="457"/>
                  </a:lnTo>
                  <a:lnTo>
                    <a:pt x="387" y="433"/>
                  </a:lnTo>
                  <a:lnTo>
                    <a:pt x="401" y="415"/>
                  </a:lnTo>
                  <a:lnTo>
                    <a:pt x="420" y="396"/>
                  </a:lnTo>
                  <a:lnTo>
                    <a:pt x="443" y="391"/>
                  </a:lnTo>
                  <a:lnTo>
                    <a:pt x="443" y="391"/>
                  </a:lnTo>
                  <a:lnTo>
                    <a:pt x="466" y="387"/>
                  </a:lnTo>
                  <a:lnTo>
                    <a:pt x="485" y="382"/>
                  </a:lnTo>
                  <a:lnTo>
                    <a:pt x="494" y="373"/>
                  </a:lnTo>
                  <a:lnTo>
                    <a:pt x="508" y="368"/>
                  </a:lnTo>
                  <a:lnTo>
                    <a:pt x="518" y="349"/>
                  </a:lnTo>
                  <a:lnTo>
                    <a:pt x="522" y="345"/>
                  </a:lnTo>
                  <a:lnTo>
                    <a:pt x="522" y="345"/>
                  </a:lnTo>
                  <a:lnTo>
                    <a:pt x="522" y="326"/>
                  </a:lnTo>
                  <a:lnTo>
                    <a:pt x="532" y="312"/>
                  </a:lnTo>
                  <a:lnTo>
                    <a:pt x="546" y="289"/>
                  </a:lnTo>
                  <a:lnTo>
                    <a:pt x="560" y="279"/>
                  </a:lnTo>
                  <a:lnTo>
                    <a:pt x="569" y="275"/>
                  </a:lnTo>
                  <a:lnTo>
                    <a:pt x="569" y="275"/>
                  </a:lnTo>
                  <a:lnTo>
                    <a:pt x="606" y="270"/>
                  </a:lnTo>
                  <a:lnTo>
                    <a:pt x="630" y="265"/>
                  </a:lnTo>
                  <a:lnTo>
                    <a:pt x="639" y="256"/>
                  </a:lnTo>
                  <a:lnTo>
                    <a:pt x="639" y="251"/>
                  </a:lnTo>
                  <a:lnTo>
                    <a:pt x="639" y="251"/>
                  </a:lnTo>
                  <a:lnTo>
                    <a:pt x="639" y="228"/>
                  </a:lnTo>
                  <a:lnTo>
                    <a:pt x="644" y="214"/>
                  </a:lnTo>
                  <a:lnTo>
                    <a:pt x="648" y="200"/>
                  </a:lnTo>
                  <a:lnTo>
                    <a:pt x="653" y="196"/>
                  </a:lnTo>
                  <a:lnTo>
                    <a:pt x="667" y="191"/>
                  </a:lnTo>
                  <a:lnTo>
                    <a:pt x="672" y="191"/>
                  </a:lnTo>
                  <a:lnTo>
                    <a:pt x="672" y="191"/>
                  </a:lnTo>
                  <a:lnTo>
                    <a:pt x="714" y="186"/>
                  </a:lnTo>
                  <a:lnTo>
                    <a:pt x="728" y="182"/>
                  </a:lnTo>
                  <a:lnTo>
                    <a:pt x="742" y="172"/>
                  </a:lnTo>
                  <a:lnTo>
                    <a:pt x="756" y="158"/>
                  </a:lnTo>
                  <a:lnTo>
                    <a:pt x="760" y="140"/>
                  </a:lnTo>
                  <a:lnTo>
                    <a:pt x="765" y="116"/>
                  </a:lnTo>
                  <a:lnTo>
                    <a:pt x="770" y="79"/>
                  </a:lnTo>
                  <a:lnTo>
                    <a:pt x="770" y="79"/>
                  </a:lnTo>
                  <a:lnTo>
                    <a:pt x="765" y="51"/>
                  </a:lnTo>
                  <a:lnTo>
                    <a:pt x="760" y="46"/>
                  </a:lnTo>
                  <a:lnTo>
                    <a:pt x="756" y="42"/>
                  </a:lnTo>
                  <a:lnTo>
                    <a:pt x="742" y="42"/>
                  </a:lnTo>
                  <a:lnTo>
                    <a:pt x="723" y="51"/>
                  </a:lnTo>
                  <a:lnTo>
                    <a:pt x="690" y="79"/>
                  </a:lnTo>
                  <a:lnTo>
                    <a:pt x="676" y="93"/>
                  </a:lnTo>
                  <a:lnTo>
                    <a:pt x="676" y="93"/>
                  </a:lnTo>
                  <a:lnTo>
                    <a:pt x="662" y="126"/>
                  </a:lnTo>
                  <a:lnTo>
                    <a:pt x="644" y="149"/>
                  </a:lnTo>
                  <a:lnTo>
                    <a:pt x="625" y="168"/>
                  </a:lnTo>
                  <a:lnTo>
                    <a:pt x="625" y="168"/>
                  </a:lnTo>
                  <a:lnTo>
                    <a:pt x="606" y="168"/>
                  </a:lnTo>
                  <a:lnTo>
                    <a:pt x="564" y="168"/>
                  </a:lnTo>
                  <a:lnTo>
                    <a:pt x="541" y="172"/>
                  </a:lnTo>
                  <a:lnTo>
                    <a:pt x="513" y="177"/>
                  </a:lnTo>
                  <a:lnTo>
                    <a:pt x="485" y="191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24" y="237"/>
                  </a:lnTo>
                  <a:lnTo>
                    <a:pt x="410" y="247"/>
                  </a:lnTo>
                  <a:lnTo>
                    <a:pt x="401" y="242"/>
                  </a:lnTo>
                  <a:lnTo>
                    <a:pt x="401" y="242"/>
                  </a:lnTo>
                  <a:lnTo>
                    <a:pt x="401" y="242"/>
                  </a:lnTo>
                  <a:lnTo>
                    <a:pt x="387" y="233"/>
                  </a:lnTo>
                  <a:lnTo>
                    <a:pt x="373" y="223"/>
                  </a:lnTo>
                  <a:lnTo>
                    <a:pt x="364" y="223"/>
                  </a:lnTo>
                  <a:lnTo>
                    <a:pt x="355" y="223"/>
                  </a:lnTo>
                  <a:lnTo>
                    <a:pt x="345" y="228"/>
                  </a:lnTo>
                  <a:lnTo>
                    <a:pt x="341" y="233"/>
                  </a:lnTo>
                  <a:lnTo>
                    <a:pt x="341" y="312"/>
                  </a:lnTo>
                  <a:lnTo>
                    <a:pt x="294" y="345"/>
                  </a:lnTo>
                  <a:lnTo>
                    <a:pt x="271" y="345"/>
                  </a:lnTo>
                  <a:lnTo>
                    <a:pt x="280" y="298"/>
                  </a:lnTo>
                  <a:lnTo>
                    <a:pt x="285" y="219"/>
                  </a:lnTo>
                  <a:lnTo>
                    <a:pt x="294" y="200"/>
                  </a:lnTo>
                  <a:lnTo>
                    <a:pt x="294" y="200"/>
                  </a:lnTo>
                  <a:lnTo>
                    <a:pt x="313" y="191"/>
                  </a:lnTo>
                  <a:lnTo>
                    <a:pt x="322" y="177"/>
                  </a:lnTo>
                  <a:lnTo>
                    <a:pt x="331" y="158"/>
                  </a:lnTo>
                  <a:lnTo>
                    <a:pt x="336" y="140"/>
                  </a:lnTo>
                  <a:lnTo>
                    <a:pt x="336" y="107"/>
                  </a:lnTo>
                  <a:lnTo>
                    <a:pt x="336" y="93"/>
                  </a:lnTo>
                  <a:lnTo>
                    <a:pt x="336" y="93"/>
                  </a:lnTo>
                  <a:lnTo>
                    <a:pt x="350" y="51"/>
                  </a:lnTo>
                  <a:lnTo>
                    <a:pt x="350" y="32"/>
                  </a:lnTo>
                  <a:lnTo>
                    <a:pt x="350" y="28"/>
                  </a:lnTo>
                  <a:lnTo>
                    <a:pt x="345" y="23"/>
                  </a:lnTo>
                  <a:lnTo>
                    <a:pt x="331" y="28"/>
                  </a:lnTo>
                  <a:lnTo>
                    <a:pt x="299" y="51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75" y="88"/>
                  </a:lnTo>
                  <a:lnTo>
                    <a:pt x="271" y="93"/>
                  </a:lnTo>
                  <a:lnTo>
                    <a:pt x="266" y="93"/>
                  </a:lnTo>
                  <a:lnTo>
                    <a:pt x="257" y="93"/>
                  </a:lnTo>
                  <a:lnTo>
                    <a:pt x="243" y="84"/>
                  </a:lnTo>
                  <a:lnTo>
                    <a:pt x="219" y="56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182" y="18"/>
                  </a:lnTo>
                  <a:lnTo>
                    <a:pt x="154" y="4"/>
                  </a:lnTo>
                  <a:lnTo>
                    <a:pt x="135" y="0"/>
                  </a:lnTo>
                  <a:lnTo>
                    <a:pt x="121" y="0"/>
                  </a:lnTo>
                  <a:lnTo>
                    <a:pt x="107" y="4"/>
                  </a:lnTo>
                  <a:lnTo>
                    <a:pt x="98" y="9"/>
                  </a:lnTo>
                  <a:lnTo>
                    <a:pt x="93" y="14"/>
                  </a:lnTo>
                  <a:lnTo>
                    <a:pt x="93" y="14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1" name="Freeform 191"/>
            <p:cNvSpPr>
              <a:spLocks/>
            </p:cNvSpPr>
            <p:nvPr/>
          </p:nvSpPr>
          <p:spPr bwMode="auto">
            <a:xfrm>
              <a:off x="2937" y="52"/>
              <a:ext cx="938" cy="970"/>
            </a:xfrm>
            <a:custGeom>
              <a:avLst/>
              <a:gdLst/>
              <a:ahLst/>
              <a:cxnLst>
                <a:cxn ang="0">
                  <a:pos x="938" y="774"/>
                </a:cxn>
                <a:cxn ang="0">
                  <a:pos x="924" y="630"/>
                </a:cxn>
                <a:cxn ang="0">
                  <a:pos x="891" y="560"/>
                </a:cxn>
                <a:cxn ang="0">
                  <a:pos x="919" y="443"/>
                </a:cxn>
                <a:cxn ang="0">
                  <a:pos x="924" y="354"/>
                </a:cxn>
                <a:cxn ang="0">
                  <a:pos x="900" y="224"/>
                </a:cxn>
                <a:cxn ang="0">
                  <a:pos x="877" y="201"/>
                </a:cxn>
                <a:cxn ang="0">
                  <a:pos x="686" y="177"/>
                </a:cxn>
                <a:cxn ang="0">
                  <a:pos x="634" y="182"/>
                </a:cxn>
                <a:cxn ang="0">
                  <a:pos x="551" y="121"/>
                </a:cxn>
                <a:cxn ang="0">
                  <a:pos x="434" y="75"/>
                </a:cxn>
                <a:cxn ang="0">
                  <a:pos x="322" y="79"/>
                </a:cxn>
                <a:cxn ang="0">
                  <a:pos x="285" y="37"/>
                </a:cxn>
                <a:cxn ang="0">
                  <a:pos x="289" y="5"/>
                </a:cxn>
                <a:cxn ang="0">
                  <a:pos x="233" y="14"/>
                </a:cxn>
                <a:cxn ang="0">
                  <a:pos x="126" y="19"/>
                </a:cxn>
                <a:cxn ang="0">
                  <a:pos x="61" y="23"/>
                </a:cxn>
                <a:cxn ang="0">
                  <a:pos x="37" y="117"/>
                </a:cxn>
                <a:cxn ang="0">
                  <a:pos x="42" y="247"/>
                </a:cxn>
                <a:cxn ang="0">
                  <a:pos x="28" y="271"/>
                </a:cxn>
                <a:cxn ang="0">
                  <a:pos x="37" y="322"/>
                </a:cxn>
                <a:cxn ang="0">
                  <a:pos x="14" y="396"/>
                </a:cxn>
                <a:cxn ang="0">
                  <a:pos x="19" y="438"/>
                </a:cxn>
                <a:cxn ang="0">
                  <a:pos x="112" y="480"/>
                </a:cxn>
                <a:cxn ang="0">
                  <a:pos x="126" y="560"/>
                </a:cxn>
                <a:cxn ang="0">
                  <a:pos x="163" y="588"/>
                </a:cxn>
                <a:cxn ang="0">
                  <a:pos x="257" y="536"/>
                </a:cxn>
                <a:cxn ang="0">
                  <a:pos x="280" y="485"/>
                </a:cxn>
                <a:cxn ang="0">
                  <a:pos x="280" y="326"/>
                </a:cxn>
                <a:cxn ang="0">
                  <a:pos x="383" y="257"/>
                </a:cxn>
                <a:cxn ang="0">
                  <a:pos x="401" y="257"/>
                </a:cxn>
                <a:cxn ang="0">
                  <a:pos x="467" y="331"/>
                </a:cxn>
                <a:cxn ang="0">
                  <a:pos x="420" y="448"/>
                </a:cxn>
                <a:cxn ang="0">
                  <a:pos x="443" y="476"/>
                </a:cxn>
                <a:cxn ang="0">
                  <a:pos x="569" y="434"/>
                </a:cxn>
                <a:cxn ang="0">
                  <a:pos x="695" y="443"/>
                </a:cxn>
                <a:cxn ang="0">
                  <a:pos x="737" y="471"/>
                </a:cxn>
                <a:cxn ang="0">
                  <a:pos x="765" y="527"/>
                </a:cxn>
                <a:cxn ang="0">
                  <a:pos x="704" y="583"/>
                </a:cxn>
                <a:cxn ang="0">
                  <a:pos x="616" y="625"/>
                </a:cxn>
                <a:cxn ang="0">
                  <a:pos x="546" y="690"/>
                </a:cxn>
                <a:cxn ang="0">
                  <a:pos x="555" y="788"/>
                </a:cxn>
                <a:cxn ang="0">
                  <a:pos x="546" y="882"/>
                </a:cxn>
                <a:cxn ang="0">
                  <a:pos x="565" y="961"/>
                </a:cxn>
                <a:cxn ang="0">
                  <a:pos x="630" y="938"/>
                </a:cxn>
                <a:cxn ang="0">
                  <a:pos x="681" y="886"/>
                </a:cxn>
                <a:cxn ang="0">
                  <a:pos x="742" y="868"/>
                </a:cxn>
                <a:cxn ang="0">
                  <a:pos x="826" y="816"/>
                </a:cxn>
                <a:cxn ang="0">
                  <a:pos x="938" y="798"/>
                </a:cxn>
              </a:cxnLst>
              <a:rect l="0" t="0" r="r" b="b"/>
              <a:pathLst>
                <a:path w="938" h="970">
                  <a:moveTo>
                    <a:pt x="938" y="798"/>
                  </a:moveTo>
                  <a:lnTo>
                    <a:pt x="938" y="798"/>
                  </a:lnTo>
                  <a:lnTo>
                    <a:pt x="938" y="798"/>
                  </a:lnTo>
                  <a:lnTo>
                    <a:pt x="938" y="774"/>
                  </a:lnTo>
                  <a:lnTo>
                    <a:pt x="933" y="756"/>
                  </a:lnTo>
                  <a:lnTo>
                    <a:pt x="928" y="737"/>
                  </a:lnTo>
                  <a:lnTo>
                    <a:pt x="928" y="648"/>
                  </a:lnTo>
                  <a:lnTo>
                    <a:pt x="924" y="630"/>
                  </a:lnTo>
                  <a:lnTo>
                    <a:pt x="924" y="630"/>
                  </a:lnTo>
                  <a:lnTo>
                    <a:pt x="910" y="606"/>
                  </a:lnTo>
                  <a:lnTo>
                    <a:pt x="896" y="583"/>
                  </a:lnTo>
                  <a:lnTo>
                    <a:pt x="891" y="560"/>
                  </a:lnTo>
                  <a:lnTo>
                    <a:pt x="891" y="541"/>
                  </a:lnTo>
                  <a:lnTo>
                    <a:pt x="896" y="518"/>
                  </a:lnTo>
                  <a:lnTo>
                    <a:pt x="900" y="494"/>
                  </a:lnTo>
                  <a:lnTo>
                    <a:pt x="919" y="443"/>
                  </a:lnTo>
                  <a:lnTo>
                    <a:pt x="919" y="443"/>
                  </a:lnTo>
                  <a:lnTo>
                    <a:pt x="924" y="415"/>
                  </a:lnTo>
                  <a:lnTo>
                    <a:pt x="924" y="387"/>
                  </a:lnTo>
                  <a:lnTo>
                    <a:pt x="924" y="354"/>
                  </a:lnTo>
                  <a:lnTo>
                    <a:pt x="919" y="326"/>
                  </a:lnTo>
                  <a:lnTo>
                    <a:pt x="905" y="285"/>
                  </a:lnTo>
                  <a:lnTo>
                    <a:pt x="900" y="266"/>
                  </a:lnTo>
                  <a:lnTo>
                    <a:pt x="900" y="224"/>
                  </a:lnTo>
                  <a:lnTo>
                    <a:pt x="900" y="224"/>
                  </a:lnTo>
                  <a:lnTo>
                    <a:pt x="891" y="224"/>
                  </a:lnTo>
                  <a:lnTo>
                    <a:pt x="886" y="219"/>
                  </a:lnTo>
                  <a:lnTo>
                    <a:pt x="877" y="201"/>
                  </a:lnTo>
                  <a:lnTo>
                    <a:pt x="863" y="177"/>
                  </a:lnTo>
                  <a:lnTo>
                    <a:pt x="704" y="163"/>
                  </a:lnTo>
                  <a:lnTo>
                    <a:pt x="704" y="163"/>
                  </a:lnTo>
                  <a:lnTo>
                    <a:pt x="686" y="177"/>
                  </a:lnTo>
                  <a:lnTo>
                    <a:pt x="672" y="182"/>
                  </a:lnTo>
                  <a:lnTo>
                    <a:pt x="662" y="187"/>
                  </a:lnTo>
                  <a:lnTo>
                    <a:pt x="648" y="187"/>
                  </a:lnTo>
                  <a:lnTo>
                    <a:pt x="634" y="182"/>
                  </a:lnTo>
                  <a:lnTo>
                    <a:pt x="630" y="177"/>
                  </a:lnTo>
                  <a:lnTo>
                    <a:pt x="630" y="177"/>
                  </a:lnTo>
                  <a:lnTo>
                    <a:pt x="607" y="159"/>
                  </a:lnTo>
                  <a:lnTo>
                    <a:pt x="551" y="121"/>
                  </a:lnTo>
                  <a:lnTo>
                    <a:pt x="513" y="103"/>
                  </a:lnTo>
                  <a:lnTo>
                    <a:pt x="481" y="84"/>
                  </a:lnTo>
                  <a:lnTo>
                    <a:pt x="448" y="75"/>
                  </a:lnTo>
                  <a:lnTo>
                    <a:pt x="434" y="75"/>
                  </a:lnTo>
                  <a:lnTo>
                    <a:pt x="420" y="75"/>
                  </a:lnTo>
                  <a:lnTo>
                    <a:pt x="420" y="75"/>
                  </a:lnTo>
                  <a:lnTo>
                    <a:pt x="369" y="79"/>
                  </a:lnTo>
                  <a:lnTo>
                    <a:pt x="322" y="79"/>
                  </a:lnTo>
                  <a:lnTo>
                    <a:pt x="303" y="75"/>
                  </a:lnTo>
                  <a:lnTo>
                    <a:pt x="289" y="65"/>
                  </a:lnTo>
                  <a:lnTo>
                    <a:pt x="280" y="51"/>
                  </a:lnTo>
                  <a:lnTo>
                    <a:pt x="285" y="37"/>
                  </a:lnTo>
                  <a:lnTo>
                    <a:pt x="285" y="37"/>
                  </a:lnTo>
                  <a:lnTo>
                    <a:pt x="289" y="23"/>
                  </a:lnTo>
                  <a:lnTo>
                    <a:pt x="289" y="14"/>
                  </a:lnTo>
                  <a:lnTo>
                    <a:pt x="289" y="5"/>
                  </a:lnTo>
                  <a:lnTo>
                    <a:pt x="285" y="5"/>
                  </a:lnTo>
                  <a:lnTo>
                    <a:pt x="275" y="0"/>
                  </a:lnTo>
                  <a:lnTo>
                    <a:pt x="271" y="0"/>
                  </a:lnTo>
                  <a:lnTo>
                    <a:pt x="233" y="14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40" y="14"/>
                  </a:lnTo>
                  <a:lnTo>
                    <a:pt x="126" y="19"/>
                  </a:lnTo>
                  <a:lnTo>
                    <a:pt x="112" y="23"/>
                  </a:lnTo>
                  <a:lnTo>
                    <a:pt x="98" y="28"/>
                  </a:lnTo>
                  <a:lnTo>
                    <a:pt x="70" y="23"/>
                  </a:lnTo>
                  <a:lnTo>
                    <a:pt x="61" y="2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37" y="107"/>
                  </a:lnTo>
                  <a:lnTo>
                    <a:pt x="37" y="117"/>
                  </a:lnTo>
                  <a:lnTo>
                    <a:pt x="37" y="131"/>
                  </a:lnTo>
                  <a:lnTo>
                    <a:pt x="37" y="168"/>
                  </a:lnTo>
                  <a:lnTo>
                    <a:pt x="37" y="201"/>
                  </a:lnTo>
                  <a:lnTo>
                    <a:pt x="42" y="247"/>
                  </a:lnTo>
                  <a:lnTo>
                    <a:pt x="42" y="247"/>
                  </a:lnTo>
                  <a:lnTo>
                    <a:pt x="33" y="252"/>
                  </a:lnTo>
                  <a:lnTo>
                    <a:pt x="28" y="261"/>
                  </a:lnTo>
                  <a:lnTo>
                    <a:pt x="28" y="271"/>
                  </a:lnTo>
                  <a:lnTo>
                    <a:pt x="28" y="275"/>
                  </a:lnTo>
                  <a:lnTo>
                    <a:pt x="37" y="289"/>
                  </a:lnTo>
                  <a:lnTo>
                    <a:pt x="42" y="294"/>
                  </a:lnTo>
                  <a:lnTo>
                    <a:pt x="37" y="322"/>
                  </a:lnTo>
                  <a:lnTo>
                    <a:pt x="14" y="317"/>
                  </a:lnTo>
                  <a:lnTo>
                    <a:pt x="0" y="326"/>
                  </a:lnTo>
                  <a:lnTo>
                    <a:pt x="37" y="378"/>
                  </a:lnTo>
                  <a:lnTo>
                    <a:pt x="14" y="396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19" y="438"/>
                  </a:lnTo>
                  <a:lnTo>
                    <a:pt x="19" y="438"/>
                  </a:lnTo>
                  <a:lnTo>
                    <a:pt x="37" y="438"/>
                  </a:lnTo>
                  <a:lnTo>
                    <a:pt x="75" y="452"/>
                  </a:lnTo>
                  <a:lnTo>
                    <a:pt x="98" y="462"/>
                  </a:lnTo>
                  <a:lnTo>
                    <a:pt x="112" y="480"/>
                  </a:lnTo>
                  <a:lnTo>
                    <a:pt x="126" y="494"/>
                  </a:lnTo>
                  <a:lnTo>
                    <a:pt x="126" y="518"/>
                  </a:lnTo>
                  <a:lnTo>
                    <a:pt x="126" y="518"/>
                  </a:lnTo>
                  <a:lnTo>
                    <a:pt x="126" y="560"/>
                  </a:lnTo>
                  <a:lnTo>
                    <a:pt x="131" y="574"/>
                  </a:lnTo>
                  <a:lnTo>
                    <a:pt x="135" y="583"/>
                  </a:lnTo>
                  <a:lnTo>
                    <a:pt x="145" y="588"/>
                  </a:lnTo>
                  <a:lnTo>
                    <a:pt x="163" y="588"/>
                  </a:lnTo>
                  <a:lnTo>
                    <a:pt x="182" y="578"/>
                  </a:lnTo>
                  <a:lnTo>
                    <a:pt x="210" y="564"/>
                  </a:lnTo>
                  <a:lnTo>
                    <a:pt x="210" y="564"/>
                  </a:lnTo>
                  <a:lnTo>
                    <a:pt x="257" y="536"/>
                  </a:lnTo>
                  <a:lnTo>
                    <a:pt x="271" y="522"/>
                  </a:lnTo>
                  <a:lnTo>
                    <a:pt x="275" y="513"/>
                  </a:lnTo>
                  <a:lnTo>
                    <a:pt x="280" y="504"/>
                  </a:lnTo>
                  <a:lnTo>
                    <a:pt x="280" y="485"/>
                  </a:lnTo>
                  <a:lnTo>
                    <a:pt x="275" y="438"/>
                  </a:lnTo>
                  <a:lnTo>
                    <a:pt x="285" y="406"/>
                  </a:lnTo>
                  <a:lnTo>
                    <a:pt x="303" y="378"/>
                  </a:lnTo>
                  <a:lnTo>
                    <a:pt x="280" y="326"/>
                  </a:lnTo>
                  <a:lnTo>
                    <a:pt x="280" y="326"/>
                  </a:lnTo>
                  <a:lnTo>
                    <a:pt x="322" y="303"/>
                  </a:lnTo>
                  <a:lnTo>
                    <a:pt x="359" y="280"/>
                  </a:lnTo>
                  <a:lnTo>
                    <a:pt x="383" y="257"/>
                  </a:lnTo>
                  <a:lnTo>
                    <a:pt x="383" y="257"/>
                  </a:lnTo>
                  <a:lnTo>
                    <a:pt x="383" y="257"/>
                  </a:lnTo>
                  <a:lnTo>
                    <a:pt x="397" y="252"/>
                  </a:lnTo>
                  <a:lnTo>
                    <a:pt x="401" y="257"/>
                  </a:lnTo>
                  <a:lnTo>
                    <a:pt x="406" y="266"/>
                  </a:lnTo>
                  <a:lnTo>
                    <a:pt x="411" y="275"/>
                  </a:lnTo>
                  <a:lnTo>
                    <a:pt x="415" y="299"/>
                  </a:lnTo>
                  <a:lnTo>
                    <a:pt x="467" y="331"/>
                  </a:lnTo>
                  <a:lnTo>
                    <a:pt x="462" y="354"/>
                  </a:lnTo>
                  <a:lnTo>
                    <a:pt x="429" y="438"/>
                  </a:lnTo>
                  <a:lnTo>
                    <a:pt x="429" y="438"/>
                  </a:lnTo>
                  <a:lnTo>
                    <a:pt x="420" y="448"/>
                  </a:lnTo>
                  <a:lnTo>
                    <a:pt x="420" y="457"/>
                  </a:lnTo>
                  <a:lnTo>
                    <a:pt x="420" y="466"/>
                  </a:lnTo>
                  <a:lnTo>
                    <a:pt x="425" y="476"/>
                  </a:lnTo>
                  <a:lnTo>
                    <a:pt x="443" y="476"/>
                  </a:lnTo>
                  <a:lnTo>
                    <a:pt x="471" y="466"/>
                  </a:lnTo>
                  <a:lnTo>
                    <a:pt x="523" y="448"/>
                  </a:lnTo>
                  <a:lnTo>
                    <a:pt x="523" y="448"/>
                  </a:lnTo>
                  <a:lnTo>
                    <a:pt x="569" y="434"/>
                  </a:lnTo>
                  <a:lnTo>
                    <a:pt x="611" y="429"/>
                  </a:lnTo>
                  <a:lnTo>
                    <a:pt x="644" y="429"/>
                  </a:lnTo>
                  <a:lnTo>
                    <a:pt x="672" y="434"/>
                  </a:lnTo>
                  <a:lnTo>
                    <a:pt x="695" y="443"/>
                  </a:lnTo>
                  <a:lnTo>
                    <a:pt x="709" y="452"/>
                  </a:lnTo>
                  <a:lnTo>
                    <a:pt x="723" y="466"/>
                  </a:lnTo>
                  <a:lnTo>
                    <a:pt x="723" y="466"/>
                  </a:lnTo>
                  <a:lnTo>
                    <a:pt x="737" y="471"/>
                  </a:lnTo>
                  <a:lnTo>
                    <a:pt x="756" y="485"/>
                  </a:lnTo>
                  <a:lnTo>
                    <a:pt x="765" y="494"/>
                  </a:lnTo>
                  <a:lnTo>
                    <a:pt x="770" y="508"/>
                  </a:lnTo>
                  <a:lnTo>
                    <a:pt x="765" y="527"/>
                  </a:lnTo>
                  <a:lnTo>
                    <a:pt x="751" y="546"/>
                  </a:lnTo>
                  <a:lnTo>
                    <a:pt x="751" y="546"/>
                  </a:lnTo>
                  <a:lnTo>
                    <a:pt x="728" y="564"/>
                  </a:lnTo>
                  <a:lnTo>
                    <a:pt x="704" y="583"/>
                  </a:lnTo>
                  <a:lnTo>
                    <a:pt x="662" y="606"/>
                  </a:lnTo>
                  <a:lnTo>
                    <a:pt x="630" y="620"/>
                  </a:lnTo>
                  <a:lnTo>
                    <a:pt x="616" y="625"/>
                  </a:lnTo>
                  <a:lnTo>
                    <a:pt x="616" y="625"/>
                  </a:lnTo>
                  <a:lnTo>
                    <a:pt x="602" y="630"/>
                  </a:lnTo>
                  <a:lnTo>
                    <a:pt x="569" y="653"/>
                  </a:lnTo>
                  <a:lnTo>
                    <a:pt x="555" y="672"/>
                  </a:lnTo>
                  <a:lnTo>
                    <a:pt x="546" y="690"/>
                  </a:lnTo>
                  <a:lnTo>
                    <a:pt x="541" y="714"/>
                  </a:lnTo>
                  <a:lnTo>
                    <a:pt x="546" y="742"/>
                  </a:lnTo>
                  <a:lnTo>
                    <a:pt x="546" y="742"/>
                  </a:lnTo>
                  <a:lnTo>
                    <a:pt x="555" y="788"/>
                  </a:lnTo>
                  <a:lnTo>
                    <a:pt x="560" y="816"/>
                  </a:lnTo>
                  <a:lnTo>
                    <a:pt x="555" y="844"/>
                  </a:lnTo>
                  <a:lnTo>
                    <a:pt x="546" y="882"/>
                  </a:lnTo>
                  <a:lnTo>
                    <a:pt x="546" y="882"/>
                  </a:lnTo>
                  <a:lnTo>
                    <a:pt x="541" y="905"/>
                  </a:lnTo>
                  <a:lnTo>
                    <a:pt x="541" y="928"/>
                  </a:lnTo>
                  <a:lnTo>
                    <a:pt x="551" y="947"/>
                  </a:lnTo>
                  <a:lnTo>
                    <a:pt x="565" y="961"/>
                  </a:lnTo>
                  <a:lnTo>
                    <a:pt x="579" y="970"/>
                  </a:lnTo>
                  <a:lnTo>
                    <a:pt x="597" y="970"/>
                  </a:lnTo>
                  <a:lnTo>
                    <a:pt x="616" y="961"/>
                  </a:lnTo>
                  <a:lnTo>
                    <a:pt x="630" y="938"/>
                  </a:lnTo>
                  <a:lnTo>
                    <a:pt x="630" y="938"/>
                  </a:lnTo>
                  <a:lnTo>
                    <a:pt x="648" y="914"/>
                  </a:lnTo>
                  <a:lnTo>
                    <a:pt x="662" y="900"/>
                  </a:lnTo>
                  <a:lnTo>
                    <a:pt x="681" y="886"/>
                  </a:lnTo>
                  <a:lnTo>
                    <a:pt x="695" y="882"/>
                  </a:lnTo>
                  <a:lnTo>
                    <a:pt x="723" y="872"/>
                  </a:lnTo>
                  <a:lnTo>
                    <a:pt x="742" y="868"/>
                  </a:lnTo>
                  <a:lnTo>
                    <a:pt x="742" y="868"/>
                  </a:lnTo>
                  <a:lnTo>
                    <a:pt x="784" y="849"/>
                  </a:lnTo>
                  <a:lnTo>
                    <a:pt x="807" y="830"/>
                  </a:lnTo>
                  <a:lnTo>
                    <a:pt x="826" y="816"/>
                  </a:lnTo>
                  <a:lnTo>
                    <a:pt x="826" y="816"/>
                  </a:lnTo>
                  <a:lnTo>
                    <a:pt x="844" y="802"/>
                  </a:lnTo>
                  <a:lnTo>
                    <a:pt x="872" y="798"/>
                  </a:lnTo>
                  <a:lnTo>
                    <a:pt x="905" y="798"/>
                  </a:lnTo>
                  <a:lnTo>
                    <a:pt x="938" y="798"/>
                  </a:lnTo>
                  <a:lnTo>
                    <a:pt x="938" y="798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2" name="Freeform 192"/>
            <p:cNvSpPr>
              <a:spLocks/>
            </p:cNvSpPr>
            <p:nvPr/>
          </p:nvSpPr>
          <p:spPr bwMode="auto">
            <a:xfrm>
              <a:off x="2793" y="490"/>
              <a:ext cx="1124" cy="807"/>
            </a:xfrm>
            <a:custGeom>
              <a:avLst/>
              <a:gdLst/>
              <a:ahLst/>
              <a:cxnLst>
                <a:cxn ang="0">
                  <a:pos x="163" y="10"/>
                </a:cxn>
                <a:cxn ang="0">
                  <a:pos x="181" y="5"/>
                </a:cxn>
                <a:cxn ang="0">
                  <a:pos x="256" y="42"/>
                </a:cxn>
                <a:cxn ang="0">
                  <a:pos x="270" y="84"/>
                </a:cxn>
                <a:cxn ang="0">
                  <a:pos x="284" y="145"/>
                </a:cxn>
                <a:cxn ang="0">
                  <a:pos x="331" y="136"/>
                </a:cxn>
                <a:cxn ang="0">
                  <a:pos x="368" y="122"/>
                </a:cxn>
                <a:cxn ang="0">
                  <a:pos x="415" y="140"/>
                </a:cxn>
                <a:cxn ang="0">
                  <a:pos x="443" y="173"/>
                </a:cxn>
                <a:cxn ang="0">
                  <a:pos x="499" y="234"/>
                </a:cxn>
                <a:cxn ang="0">
                  <a:pos x="583" y="294"/>
                </a:cxn>
                <a:cxn ang="0">
                  <a:pos x="690" y="304"/>
                </a:cxn>
                <a:cxn ang="0">
                  <a:pos x="704" y="378"/>
                </a:cxn>
                <a:cxn ang="0">
                  <a:pos x="690" y="444"/>
                </a:cxn>
                <a:cxn ang="0">
                  <a:pos x="695" y="509"/>
                </a:cxn>
                <a:cxn ang="0">
                  <a:pos x="741" y="532"/>
                </a:cxn>
                <a:cxn ang="0">
                  <a:pos x="774" y="500"/>
                </a:cxn>
                <a:cxn ang="0">
                  <a:pos x="825" y="448"/>
                </a:cxn>
                <a:cxn ang="0">
                  <a:pos x="886" y="430"/>
                </a:cxn>
                <a:cxn ang="0">
                  <a:pos x="951" y="392"/>
                </a:cxn>
                <a:cxn ang="0">
                  <a:pos x="988" y="369"/>
                </a:cxn>
                <a:cxn ang="0">
                  <a:pos x="1082" y="360"/>
                </a:cxn>
                <a:cxn ang="0">
                  <a:pos x="1110" y="374"/>
                </a:cxn>
                <a:cxn ang="0">
                  <a:pos x="1119" y="388"/>
                </a:cxn>
                <a:cxn ang="0">
                  <a:pos x="1110" y="420"/>
                </a:cxn>
                <a:cxn ang="0">
                  <a:pos x="1096" y="453"/>
                </a:cxn>
                <a:cxn ang="0">
                  <a:pos x="1049" y="514"/>
                </a:cxn>
                <a:cxn ang="0">
                  <a:pos x="1007" y="574"/>
                </a:cxn>
                <a:cxn ang="0">
                  <a:pos x="993" y="644"/>
                </a:cxn>
                <a:cxn ang="0">
                  <a:pos x="998" y="667"/>
                </a:cxn>
                <a:cxn ang="0">
                  <a:pos x="965" y="728"/>
                </a:cxn>
                <a:cxn ang="0">
                  <a:pos x="970" y="765"/>
                </a:cxn>
                <a:cxn ang="0">
                  <a:pos x="946" y="779"/>
                </a:cxn>
                <a:cxn ang="0">
                  <a:pos x="900" y="765"/>
                </a:cxn>
                <a:cxn ang="0">
                  <a:pos x="839" y="770"/>
                </a:cxn>
                <a:cxn ang="0">
                  <a:pos x="778" y="789"/>
                </a:cxn>
                <a:cxn ang="0">
                  <a:pos x="620" y="784"/>
                </a:cxn>
                <a:cxn ang="0">
                  <a:pos x="550" y="761"/>
                </a:cxn>
                <a:cxn ang="0">
                  <a:pos x="503" y="742"/>
                </a:cxn>
                <a:cxn ang="0">
                  <a:pos x="438" y="761"/>
                </a:cxn>
                <a:cxn ang="0">
                  <a:pos x="382" y="803"/>
                </a:cxn>
                <a:cxn ang="0">
                  <a:pos x="261" y="803"/>
                </a:cxn>
                <a:cxn ang="0">
                  <a:pos x="158" y="765"/>
                </a:cxn>
                <a:cxn ang="0">
                  <a:pos x="163" y="747"/>
                </a:cxn>
                <a:cxn ang="0">
                  <a:pos x="172" y="695"/>
                </a:cxn>
                <a:cxn ang="0">
                  <a:pos x="112" y="625"/>
                </a:cxn>
                <a:cxn ang="0">
                  <a:pos x="74" y="500"/>
                </a:cxn>
                <a:cxn ang="0">
                  <a:pos x="0" y="294"/>
                </a:cxn>
                <a:cxn ang="0">
                  <a:pos x="102" y="178"/>
                </a:cxn>
                <a:cxn ang="0">
                  <a:pos x="144" y="131"/>
                </a:cxn>
              </a:cxnLst>
              <a:rect l="0" t="0" r="r" b="b"/>
              <a:pathLst>
                <a:path w="1124" h="807">
                  <a:moveTo>
                    <a:pt x="144" y="131"/>
                  </a:moveTo>
                  <a:lnTo>
                    <a:pt x="121" y="24"/>
                  </a:lnTo>
                  <a:lnTo>
                    <a:pt x="163" y="1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81" y="5"/>
                  </a:lnTo>
                  <a:lnTo>
                    <a:pt x="219" y="14"/>
                  </a:lnTo>
                  <a:lnTo>
                    <a:pt x="237" y="28"/>
                  </a:lnTo>
                  <a:lnTo>
                    <a:pt x="256" y="42"/>
                  </a:lnTo>
                  <a:lnTo>
                    <a:pt x="265" y="61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122"/>
                  </a:lnTo>
                  <a:lnTo>
                    <a:pt x="275" y="136"/>
                  </a:lnTo>
                  <a:lnTo>
                    <a:pt x="284" y="145"/>
                  </a:lnTo>
                  <a:lnTo>
                    <a:pt x="293" y="150"/>
                  </a:lnTo>
                  <a:lnTo>
                    <a:pt x="307" y="145"/>
                  </a:lnTo>
                  <a:lnTo>
                    <a:pt x="331" y="136"/>
                  </a:lnTo>
                  <a:lnTo>
                    <a:pt x="359" y="122"/>
                  </a:lnTo>
                  <a:lnTo>
                    <a:pt x="359" y="122"/>
                  </a:lnTo>
                  <a:lnTo>
                    <a:pt x="368" y="122"/>
                  </a:lnTo>
                  <a:lnTo>
                    <a:pt x="387" y="122"/>
                  </a:lnTo>
                  <a:lnTo>
                    <a:pt x="401" y="126"/>
                  </a:lnTo>
                  <a:lnTo>
                    <a:pt x="415" y="140"/>
                  </a:lnTo>
                  <a:lnTo>
                    <a:pt x="429" y="154"/>
                  </a:lnTo>
                  <a:lnTo>
                    <a:pt x="443" y="173"/>
                  </a:lnTo>
                  <a:lnTo>
                    <a:pt x="443" y="173"/>
                  </a:lnTo>
                  <a:lnTo>
                    <a:pt x="457" y="196"/>
                  </a:lnTo>
                  <a:lnTo>
                    <a:pt x="471" y="215"/>
                  </a:lnTo>
                  <a:lnTo>
                    <a:pt x="499" y="234"/>
                  </a:lnTo>
                  <a:lnTo>
                    <a:pt x="517" y="243"/>
                  </a:lnTo>
                  <a:lnTo>
                    <a:pt x="522" y="248"/>
                  </a:lnTo>
                  <a:lnTo>
                    <a:pt x="583" y="294"/>
                  </a:lnTo>
                  <a:lnTo>
                    <a:pt x="681" y="290"/>
                  </a:lnTo>
                  <a:lnTo>
                    <a:pt x="681" y="290"/>
                  </a:lnTo>
                  <a:lnTo>
                    <a:pt x="690" y="304"/>
                  </a:lnTo>
                  <a:lnTo>
                    <a:pt x="690" y="304"/>
                  </a:lnTo>
                  <a:lnTo>
                    <a:pt x="699" y="350"/>
                  </a:lnTo>
                  <a:lnTo>
                    <a:pt x="704" y="378"/>
                  </a:lnTo>
                  <a:lnTo>
                    <a:pt x="699" y="406"/>
                  </a:lnTo>
                  <a:lnTo>
                    <a:pt x="690" y="444"/>
                  </a:lnTo>
                  <a:lnTo>
                    <a:pt x="690" y="444"/>
                  </a:lnTo>
                  <a:lnTo>
                    <a:pt x="685" y="467"/>
                  </a:lnTo>
                  <a:lnTo>
                    <a:pt x="685" y="490"/>
                  </a:lnTo>
                  <a:lnTo>
                    <a:pt x="695" y="509"/>
                  </a:lnTo>
                  <a:lnTo>
                    <a:pt x="709" y="523"/>
                  </a:lnTo>
                  <a:lnTo>
                    <a:pt x="723" y="532"/>
                  </a:lnTo>
                  <a:lnTo>
                    <a:pt x="741" y="532"/>
                  </a:lnTo>
                  <a:lnTo>
                    <a:pt x="760" y="523"/>
                  </a:lnTo>
                  <a:lnTo>
                    <a:pt x="774" y="500"/>
                  </a:lnTo>
                  <a:lnTo>
                    <a:pt x="774" y="500"/>
                  </a:lnTo>
                  <a:lnTo>
                    <a:pt x="792" y="476"/>
                  </a:lnTo>
                  <a:lnTo>
                    <a:pt x="806" y="462"/>
                  </a:lnTo>
                  <a:lnTo>
                    <a:pt x="825" y="448"/>
                  </a:lnTo>
                  <a:lnTo>
                    <a:pt x="839" y="444"/>
                  </a:lnTo>
                  <a:lnTo>
                    <a:pt x="867" y="434"/>
                  </a:lnTo>
                  <a:lnTo>
                    <a:pt x="886" y="430"/>
                  </a:lnTo>
                  <a:lnTo>
                    <a:pt x="886" y="430"/>
                  </a:lnTo>
                  <a:lnTo>
                    <a:pt x="928" y="411"/>
                  </a:lnTo>
                  <a:lnTo>
                    <a:pt x="951" y="392"/>
                  </a:lnTo>
                  <a:lnTo>
                    <a:pt x="970" y="378"/>
                  </a:lnTo>
                  <a:lnTo>
                    <a:pt x="970" y="378"/>
                  </a:lnTo>
                  <a:lnTo>
                    <a:pt x="988" y="369"/>
                  </a:lnTo>
                  <a:lnTo>
                    <a:pt x="1016" y="360"/>
                  </a:lnTo>
                  <a:lnTo>
                    <a:pt x="1049" y="360"/>
                  </a:lnTo>
                  <a:lnTo>
                    <a:pt x="1082" y="360"/>
                  </a:lnTo>
                  <a:lnTo>
                    <a:pt x="1082" y="360"/>
                  </a:lnTo>
                  <a:lnTo>
                    <a:pt x="1100" y="369"/>
                  </a:lnTo>
                  <a:lnTo>
                    <a:pt x="1110" y="374"/>
                  </a:lnTo>
                  <a:lnTo>
                    <a:pt x="1124" y="383"/>
                  </a:lnTo>
                  <a:lnTo>
                    <a:pt x="1119" y="388"/>
                  </a:lnTo>
                  <a:lnTo>
                    <a:pt x="1119" y="388"/>
                  </a:lnTo>
                  <a:lnTo>
                    <a:pt x="1110" y="402"/>
                  </a:lnTo>
                  <a:lnTo>
                    <a:pt x="1110" y="411"/>
                  </a:lnTo>
                  <a:lnTo>
                    <a:pt x="1110" y="420"/>
                  </a:lnTo>
                  <a:lnTo>
                    <a:pt x="1110" y="420"/>
                  </a:lnTo>
                  <a:lnTo>
                    <a:pt x="1100" y="439"/>
                  </a:lnTo>
                  <a:lnTo>
                    <a:pt x="1096" y="453"/>
                  </a:lnTo>
                  <a:lnTo>
                    <a:pt x="1096" y="453"/>
                  </a:lnTo>
                  <a:lnTo>
                    <a:pt x="1072" y="486"/>
                  </a:lnTo>
                  <a:lnTo>
                    <a:pt x="1049" y="514"/>
                  </a:lnTo>
                  <a:lnTo>
                    <a:pt x="1016" y="542"/>
                  </a:lnTo>
                  <a:lnTo>
                    <a:pt x="1016" y="542"/>
                  </a:lnTo>
                  <a:lnTo>
                    <a:pt x="1007" y="574"/>
                  </a:lnTo>
                  <a:lnTo>
                    <a:pt x="998" y="607"/>
                  </a:lnTo>
                  <a:lnTo>
                    <a:pt x="993" y="644"/>
                  </a:lnTo>
                  <a:lnTo>
                    <a:pt x="993" y="644"/>
                  </a:lnTo>
                  <a:lnTo>
                    <a:pt x="998" y="663"/>
                  </a:lnTo>
                  <a:lnTo>
                    <a:pt x="998" y="667"/>
                  </a:lnTo>
                  <a:lnTo>
                    <a:pt x="998" y="667"/>
                  </a:lnTo>
                  <a:lnTo>
                    <a:pt x="988" y="677"/>
                  </a:lnTo>
                  <a:lnTo>
                    <a:pt x="974" y="700"/>
                  </a:lnTo>
                  <a:lnTo>
                    <a:pt x="965" y="728"/>
                  </a:lnTo>
                  <a:lnTo>
                    <a:pt x="965" y="742"/>
                  </a:lnTo>
                  <a:lnTo>
                    <a:pt x="970" y="765"/>
                  </a:lnTo>
                  <a:lnTo>
                    <a:pt x="970" y="765"/>
                  </a:lnTo>
                  <a:lnTo>
                    <a:pt x="965" y="770"/>
                  </a:lnTo>
                  <a:lnTo>
                    <a:pt x="956" y="775"/>
                  </a:lnTo>
                  <a:lnTo>
                    <a:pt x="946" y="779"/>
                  </a:lnTo>
                  <a:lnTo>
                    <a:pt x="937" y="779"/>
                  </a:lnTo>
                  <a:lnTo>
                    <a:pt x="918" y="775"/>
                  </a:lnTo>
                  <a:lnTo>
                    <a:pt x="900" y="765"/>
                  </a:lnTo>
                  <a:lnTo>
                    <a:pt x="900" y="765"/>
                  </a:lnTo>
                  <a:lnTo>
                    <a:pt x="872" y="765"/>
                  </a:lnTo>
                  <a:lnTo>
                    <a:pt x="839" y="770"/>
                  </a:lnTo>
                  <a:lnTo>
                    <a:pt x="806" y="779"/>
                  </a:lnTo>
                  <a:lnTo>
                    <a:pt x="806" y="779"/>
                  </a:lnTo>
                  <a:lnTo>
                    <a:pt x="778" y="789"/>
                  </a:lnTo>
                  <a:lnTo>
                    <a:pt x="732" y="793"/>
                  </a:lnTo>
                  <a:lnTo>
                    <a:pt x="676" y="793"/>
                  </a:lnTo>
                  <a:lnTo>
                    <a:pt x="620" y="784"/>
                  </a:lnTo>
                  <a:lnTo>
                    <a:pt x="620" y="784"/>
                  </a:lnTo>
                  <a:lnTo>
                    <a:pt x="592" y="775"/>
                  </a:lnTo>
                  <a:lnTo>
                    <a:pt x="550" y="761"/>
                  </a:lnTo>
                  <a:lnTo>
                    <a:pt x="550" y="761"/>
                  </a:lnTo>
                  <a:lnTo>
                    <a:pt x="527" y="747"/>
                  </a:lnTo>
                  <a:lnTo>
                    <a:pt x="503" y="742"/>
                  </a:lnTo>
                  <a:lnTo>
                    <a:pt x="480" y="747"/>
                  </a:lnTo>
                  <a:lnTo>
                    <a:pt x="457" y="751"/>
                  </a:lnTo>
                  <a:lnTo>
                    <a:pt x="438" y="761"/>
                  </a:lnTo>
                  <a:lnTo>
                    <a:pt x="419" y="770"/>
                  </a:lnTo>
                  <a:lnTo>
                    <a:pt x="382" y="803"/>
                  </a:lnTo>
                  <a:lnTo>
                    <a:pt x="382" y="803"/>
                  </a:lnTo>
                  <a:lnTo>
                    <a:pt x="354" y="807"/>
                  </a:lnTo>
                  <a:lnTo>
                    <a:pt x="298" y="807"/>
                  </a:lnTo>
                  <a:lnTo>
                    <a:pt x="261" y="803"/>
                  </a:lnTo>
                  <a:lnTo>
                    <a:pt x="223" y="793"/>
                  </a:lnTo>
                  <a:lnTo>
                    <a:pt x="186" y="784"/>
                  </a:lnTo>
                  <a:lnTo>
                    <a:pt x="158" y="765"/>
                  </a:lnTo>
                  <a:lnTo>
                    <a:pt x="153" y="761"/>
                  </a:lnTo>
                  <a:lnTo>
                    <a:pt x="153" y="761"/>
                  </a:lnTo>
                  <a:lnTo>
                    <a:pt x="163" y="747"/>
                  </a:lnTo>
                  <a:lnTo>
                    <a:pt x="167" y="733"/>
                  </a:lnTo>
                  <a:lnTo>
                    <a:pt x="172" y="714"/>
                  </a:lnTo>
                  <a:lnTo>
                    <a:pt x="172" y="695"/>
                  </a:lnTo>
                  <a:lnTo>
                    <a:pt x="163" y="672"/>
                  </a:lnTo>
                  <a:lnTo>
                    <a:pt x="144" y="649"/>
                  </a:lnTo>
                  <a:lnTo>
                    <a:pt x="112" y="625"/>
                  </a:lnTo>
                  <a:lnTo>
                    <a:pt x="102" y="579"/>
                  </a:lnTo>
                  <a:lnTo>
                    <a:pt x="88" y="523"/>
                  </a:lnTo>
                  <a:lnTo>
                    <a:pt x="74" y="500"/>
                  </a:lnTo>
                  <a:lnTo>
                    <a:pt x="60" y="439"/>
                  </a:lnTo>
                  <a:lnTo>
                    <a:pt x="0" y="332"/>
                  </a:lnTo>
                  <a:lnTo>
                    <a:pt x="0" y="294"/>
                  </a:lnTo>
                  <a:lnTo>
                    <a:pt x="65" y="294"/>
                  </a:lnTo>
                  <a:lnTo>
                    <a:pt x="102" y="215"/>
                  </a:lnTo>
                  <a:lnTo>
                    <a:pt x="102" y="178"/>
                  </a:lnTo>
                  <a:lnTo>
                    <a:pt x="144" y="187"/>
                  </a:lnTo>
                  <a:lnTo>
                    <a:pt x="149" y="168"/>
                  </a:lnTo>
                  <a:lnTo>
                    <a:pt x="144" y="13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3" name="Freeform 193"/>
            <p:cNvSpPr>
              <a:spLocks/>
            </p:cNvSpPr>
            <p:nvPr/>
          </p:nvSpPr>
          <p:spPr bwMode="auto">
            <a:xfrm>
              <a:off x="3147" y="309"/>
              <a:ext cx="560" cy="475"/>
            </a:xfrm>
            <a:custGeom>
              <a:avLst/>
              <a:gdLst/>
              <a:ahLst/>
              <a:cxnLst>
                <a:cxn ang="0">
                  <a:pos x="0" y="307"/>
                </a:cxn>
                <a:cxn ang="0">
                  <a:pos x="61" y="265"/>
                </a:cxn>
                <a:cxn ang="0">
                  <a:pos x="70" y="247"/>
                </a:cxn>
                <a:cxn ang="0">
                  <a:pos x="65" y="181"/>
                </a:cxn>
                <a:cxn ang="0">
                  <a:pos x="89" y="121"/>
                </a:cxn>
                <a:cxn ang="0">
                  <a:pos x="70" y="69"/>
                </a:cxn>
                <a:cxn ang="0">
                  <a:pos x="145" y="23"/>
                </a:cxn>
                <a:cxn ang="0">
                  <a:pos x="168" y="4"/>
                </a:cxn>
                <a:cxn ang="0">
                  <a:pos x="182" y="0"/>
                </a:cxn>
                <a:cxn ang="0">
                  <a:pos x="196" y="9"/>
                </a:cxn>
                <a:cxn ang="0">
                  <a:pos x="205" y="42"/>
                </a:cxn>
                <a:cxn ang="0">
                  <a:pos x="252" y="97"/>
                </a:cxn>
                <a:cxn ang="0">
                  <a:pos x="219" y="181"/>
                </a:cxn>
                <a:cxn ang="0">
                  <a:pos x="205" y="200"/>
                </a:cxn>
                <a:cxn ang="0">
                  <a:pos x="215" y="219"/>
                </a:cxn>
                <a:cxn ang="0">
                  <a:pos x="261" y="209"/>
                </a:cxn>
                <a:cxn ang="0">
                  <a:pos x="313" y="195"/>
                </a:cxn>
                <a:cxn ang="0">
                  <a:pos x="401" y="172"/>
                </a:cxn>
                <a:cxn ang="0">
                  <a:pos x="462" y="181"/>
                </a:cxn>
                <a:cxn ang="0">
                  <a:pos x="499" y="200"/>
                </a:cxn>
                <a:cxn ang="0">
                  <a:pos x="513" y="209"/>
                </a:cxn>
                <a:cxn ang="0">
                  <a:pos x="546" y="228"/>
                </a:cxn>
                <a:cxn ang="0">
                  <a:pos x="560" y="256"/>
                </a:cxn>
                <a:cxn ang="0">
                  <a:pos x="541" y="289"/>
                </a:cxn>
                <a:cxn ang="0">
                  <a:pos x="518" y="312"/>
                </a:cxn>
                <a:cxn ang="0">
                  <a:pos x="452" y="349"/>
                </a:cxn>
                <a:cxn ang="0">
                  <a:pos x="406" y="368"/>
                </a:cxn>
                <a:cxn ang="0">
                  <a:pos x="392" y="373"/>
                </a:cxn>
                <a:cxn ang="0">
                  <a:pos x="350" y="410"/>
                </a:cxn>
                <a:cxn ang="0">
                  <a:pos x="331" y="447"/>
                </a:cxn>
                <a:cxn ang="0">
                  <a:pos x="233" y="475"/>
                </a:cxn>
                <a:cxn ang="0">
                  <a:pos x="168" y="424"/>
                </a:cxn>
                <a:cxn ang="0">
                  <a:pos x="145" y="415"/>
                </a:cxn>
                <a:cxn ang="0">
                  <a:pos x="103" y="377"/>
                </a:cxn>
                <a:cxn ang="0">
                  <a:pos x="89" y="354"/>
                </a:cxn>
                <a:cxn ang="0">
                  <a:pos x="56" y="317"/>
                </a:cxn>
                <a:cxn ang="0">
                  <a:pos x="28" y="307"/>
                </a:cxn>
                <a:cxn ang="0">
                  <a:pos x="0" y="307"/>
                </a:cxn>
              </a:cxnLst>
              <a:rect l="0" t="0" r="r" b="b"/>
              <a:pathLst>
                <a:path w="560" h="475">
                  <a:moveTo>
                    <a:pt x="0" y="307"/>
                  </a:moveTo>
                  <a:lnTo>
                    <a:pt x="0" y="307"/>
                  </a:lnTo>
                  <a:lnTo>
                    <a:pt x="47" y="279"/>
                  </a:lnTo>
                  <a:lnTo>
                    <a:pt x="61" y="265"/>
                  </a:lnTo>
                  <a:lnTo>
                    <a:pt x="65" y="256"/>
                  </a:lnTo>
                  <a:lnTo>
                    <a:pt x="70" y="247"/>
                  </a:lnTo>
                  <a:lnTo>
                    <a:pt x="70" y="228"/>
                  </a:lnTo>
                  <a:lnTo>
                    <a:pt x="65" y="181"/>
                  </a:lnTo>
                  <a:lnTo>
                    <a:pt x="75" y="149"/>
                  </a:lnTo>
                  <a:lnTo>
                    <a:pt x="89" y="12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112" y="46"/>
                  </a:lnTo>
                  <a:lnTo>
                    <a:pt x="145" y="23"/>
                  </a:lnTo>
                  <a:lnTo>
                    <a:pt x="168" y="4"/>
                  </a:lnTo>
                  <a:lnTo>
                    <a:pt x="168" y="4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91" y="0"/>
                  </a:lnTo>
                  <a:lnTo>
                    <a:pt x="196" y="9"/>
                  </a:lnTo>
                  <a:lnTo>
                    <a:pt x="201" y="18"/>
                  </a:lnTo>
                  <a:lnTo>
                    <a:pt x="205" y="42"/>
                  </a:lnTo>
                  <a:lnTo>
                    <a:pt x="252" y="74"/>
                  </a:lnTo>
                  <a:lnTo>
                    <a:pt x="252" y="97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0" y="191"/>
                  </a:lnTo>
                  <a:lnTo>
                    <a:pt x="205" y="200"/>
                  </a:lnTo>
                  <a:lnTo>
                    <a:pt x="205" y="209"/>
                  </a:lnTo>
                  <a:lnTo>
                    <a:pt x="215" y="219"/>
                  </a:lnTo>
                  <a:lnTo>
                    <a:pt x="233" y="219"/>
                  </a:lnTo>
                  <a:lnTo>
                    <a:pt x="261" y="209"/>
                  </a:lnTo>
                  <a:lnTo>
                    <a:pt x="313" y="195"/>
                  </a:lnTo>
                  <a:lnTo>
                    <a:pt x="313" y="195"/>
                  </a:lnTo>
                  <a:lnTo>
                    <a:pt x="359" y="177"/>
                  </a:lnTo>
                  <a:lnTo>
                    <a:pt x="401" y="172"/>
                  </a:lnTo>
                  <a:lnTo>
                    <a:pt x="434" y="172"/>
                  </a:lnTo>
                  <a:lnTo>
                    <a:pt x="462" y="181"/>
                  </a:lnTo>
                  <a:lnTo>
                    <a:pt x="485" y="191"/>
                  </a:lnTo>
                  <a:lnTo>
                    <a:pt x="499" y="200"/>
                  </a:lnTo>
                  <a:lnTo>
                    <a:pt x="513" y="209"/>
                  </a:lnTo>
                  <a:lnTo>
                    <a:pt x="513" y="209"/>
                  </a:lnTo>
                  <a:lnTo>
                    <a:pt x="522" y="214"/>
                  </a:lnTo>
                  <a:lnTo>
                    <a:pt x="546" y="228"/>
                  </a:lnTo>
                  <a:lnTo>
                    <a:pt x="555" y="242"/>
                  </a:lnTo>
                  <a:lnTo>
                    <a:pt x="560" y="256"/>
                  </a:lnTo>
                  <a:lnTo>
                    <a:pt x="555" y="270"/>
                  </a:lnTo>
                  <a:lnTo>
                    <a:pt x="541" y="289"/>
                  </a:lnTo>
                  <a:lnTo>
                    <a:pt x="541" y="289"/>
                  </a:lnTo>
                  <a:lnTo>
                    <a:pt x="518" y="312"/>
                  </a:lnTo>
                  <a:lnTo>
                    <a:pt x="494" y="326"/>
                  </a:lnTo>
                  <a:lnTo>
                    <a:pt x="452" y="349"/>
                  </a:lnTo>
                  <a:lnTo>
                    <a:pt x="420" y="363"/>
                  </a:lnTo>
                  <a:lnTo>
                    <a:pt x="406" y="368"/>
                  </a:lnTo>
                  <a:lnTo>
                    <a:pt x="406" y="368"/>
                  </a:lnTo>
                  <a:lnTo>
                    <a:pt x="392" y="373"/>
                  </a:lnTo>
                  <a:lnTo>
                    <a:pt x="364" y="391"/>
                  </a:lnTo>
                  <a:lnTo>
                    <a:pt x="350" y="410"/>
                  </a:lnTo>
                  <a:lnTo>
                    <a:pt x="341" y="424"/>
                  </a:lnTo>
                  <a:lnTo>
                    <a:pt x="331" y="447"/>
                  </a:lnTo>
                  <a:lnTo>
                    <a:pt x="331" y="471"/>
                  </a:lnTo>
                  <a:lnTo>
                    <a:pt x="233" y="475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3" y="424"/>
                  </a:lnTo>
                  <a:lnTo>
                    <a:pt x="145" y="415"/>
                  </a:lnTo>
                  <a:lnTo>
                    <a:pt x="117" y="391"/>
                  </a:lnTo>
                  <a:lnTo>
                    <a:pt x="103" y="377"/>
                  </a:lnTo>
                  <a:lnTo>
                    <a:pt x="89" y="354"/>
                  </a:lnTo>
                  <a:lnTo>
                    <a:pt x="89" y="354"/>
                  </a:lnTo>
                  <a:lnTo>
                    <a:pt x="75" y="335"/>
                  </a:lnTo>
                  <a:lnTo>
                    <a:pt x="56" y="317"/>
                  </a:lnTo>
                  <a:lnTo>
                    <a:pt x="42" y="312"/>
                  </a:lnTo>
                  <a:lnTo>
                    <a:pt x="28" y="307"/>
                  </a:lnTo>
                  <a:lnTo>
                    <a:pt x="9" y="303"/>
                  </a:lnTo>
                  <a:lnTo>
                    <a:pt x="0" y="307"/>
                  </a:lnTo>
                  <a:lnTo>
                    <a:pt x="0" y="307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4" name="Freeform 194"/>
            <p:cNvSpPr>
              <a:spLocks noEditPoints="1"/>
            </p:cNvSpPr>
            <p:nvPr/>
          </p:nvSpPr>
          <p:spPr bwMode="auto">
            <a:xfrm>
              <a:off x="2704" y="1531"/>
              <a:ext cx="103" cy="9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6" y="0"/>
                </a:cxn>
                <a:cxn ang="0">
                  <a:pos x="37" y="0"/>
                </a:cxn>
                <a:cxn ang="0">
                  <a:pos x="9" y="23"/>
                </a:cxn>
                <a:cxn ang="0">
                  <a:pos x="23" y="32"/>
                </a:cxn>
                <a:cxn ang="0">
                  <a:pos x="5" y="46"/>
                </a:cxn>
                <a:cxn ang="0">
                  <a:pos x="23" y="56"/>
                </a:cxn>
                <a:cxn ang="0">
                  <a:pos x="14" y="74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9" y="93"/>
                </a:cxn>
                <a:cxn ang="0">
                  <a:pos x="33" y="70"/>
                </a:cxn>
                <a:cxn ang="0">
                  <a:pos x="47" y="88"/>
                </a:cxn>
                <a:cxn ang="0">
                  <a:pos x="61" y="79"/>
                </a:cxn>
                <a:cxn ang="0">
                  <a:pos x="42" y="65"/>
                </a:cxn>
                <a:cxn ang="0">
                  <a:pos x="37" y="56"/>
                </a:cxn>
                <a:cxn ang="0">
                  <a:pos x="56" y="46"/>
                </a:cxn>
                <a:cxn ang="0">
                  <a:pos x="37" y="32"/>
                </a:cxn>
                <a:cxn ang="0">
                  <a:pos x="56" y="23"/>
                </a:cxn>
                <a:cxn ang="0">
                  <a:pos x="42" y="23"/>
                </a:cxn>
                <a:cxn ang="0">
                  <a:pos x="51" y="4"/>
                </a:cxn>
                <a:cxn ang="0">
                  <a:pos x="14" y="18"/>
                </a:cxn>
                <a:cxn ang="0">
                  <a:pos x="28" y="14"/>
                </a:cxn>
                <a:cxn ang="0">
                  <a:pos x="23" y="0"/>
                </a:cxn>
                <a:cxn ang="0">
                  <a:pos x="9" y="4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89" y="65"/>
                </a:cxn>
                <a:cxn ang="0">
                  <a:pos x="75" y="74"/>
                </a:cxn>
                <a:cxn ang="0">
                  <a:pos x="79" y="84"/>
                </a:cxn>
                <a:cxn ang="0">
                  <a:pos x="89" y="84"/>
                </a:cxn>
                <a:cxn ang="0">
                  <a:pos x="103" y="74"/>
                </a:cxn>
                <a:cxn ang="0">
                  <a:pos x="103" y="65"/>
                </a:cxn>
                <a:cxn ang="0">
                  <a:pos x="89" y="42"/>
                </a:cxn>
                <a:cxn ang="0">
                  <a:pos x="89" y="42"/>
                </a:cxn>
                <a:cxn ang="0">
                  <a:pos x="61" y="4"/>
                </a:cxn>
                <a:cxn ang="0">
                  <a:pos x="70" y="98"/>
                </a:cxn>
                <a:cxn ang="0">
                  <a:pos x="84" y="18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89" y="65"/>
                </a:cxn>
                <a:cxn ang="0">
                  <a:pos x="89" y="65"/>
                </a:cxn>
              </a:cxnLst>
              <a:rect l="0" t="0" r="r" b="b"/>
              <a:pathLst>
                <a:path w="103" h="98">
                  <a:moveTo>
                    <a:pt x="51" y="4"/>
                  </a:moveTo>
                  <a:lnTo>
                    <a:pt x="51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3" y="23"/>
                  </a:lnTo>
                  <a:lnTo>
                    <a:pt x="9" y="23"/>
                  </a:lnTo>
                  <a:lnTo>
                    <a:pt x="9" y="32"/>
                  </a:lnTo>
                  <a:lnTo>
                    <a:pt x="23" y="32"/>
                  </a:lnTo>
                  <a:lnTo>
                    <a:pt x="23" y="46"/>
                  </a:lnTo>
                  <a:lnTo>
                    <a:pt x="5" y="46"/>
                  </a:lnTo>
                  <a:lnTo>
                    <a:pt x="5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14" y="7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23" y="84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7" y="56"/>
                  </a:lnTo>
                  <a:lnTo>
                    <a:pt x="56" y="56"/>
                  </a:lnTo>
                  <a:lnTo>
                    <a:pt x="56" y="46"/>
                  </a:lnTo>
                  <a:lnTo>
                    <a:pt x="37" y="46"/>
                  </a:lnTo>
                  <a:lnTo>
                    <a:pt x="37" y="32"/>
                  </a:lnTo>
                  <a:lnTo>
                    <a:pt x="56" y="32"/>
                  </a:lnTo>
                  <a:lnTo>
                    <a:pt x="56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close/>
                  <a:moveTo>
                    <a:pt x="14" y="18"/>
                  </a:moveTo>
                  <a:lnTo>
                    <a:pt x="14" y="18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close/>
                  <a:moveTo>
                    <a:pt x="89" y="65"/>
                  </a:moveTo>
                  <a:lnTo>
                    <a:pt x="89" y="65"/>
                  </a:lnTo>
                  <a:lnTo>
                    <a:pt x="84" y="70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89" y="84"/>
                  </a:lnTo>
                  <a:lnTo>
                    <a:pt x="98" y="79"/>
                  </a:lnTo>
                  <a:lnTo>
                    <a:pt x="103" y="74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8" y="56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8" y="4"/>
                  </a:lnTo>
                  <a:lnTo>
                    <a:pt x="61" y="4"/>
                  </a:lnTo>
                  <a:lnTo>
                    <a:pt x="61" y="98"/>
                  </a:lnTo>
                  <a:lnTo>
                    <a:pt x="70" y="98"/>
                  </a:lnTo>
                  <a:lnTo>
                    <a:pt x="70" y="18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4" y="56"/>
                  </a:lnTo>
                  <a:lnTo>
                    <a:pt x="89" y="65"/>
                  </a:lnTo>
                  <a:lnTo>
                    <a:pt x="89" y="65"/>
                  </a:lnTo>
                  <a:lnTo>
                    <a:pt x="89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5" name="Freeform 195"/>
            <p:cNvSpPr>
              <a:spLocks noEditPoints="1"/>
            </p:cNvSpPr>
            <p:nvPr/>
          </p:nvSpPr>
          <p:spPr bwMode="auto">
            <a:xfrm>
              <a:off x="2816" y="1531"/>
              <a:ext cx="98" cy="98"/>
            </a:xfrm>
            <a:custGeom>
              <a:avLst/>
              <a:gdLst/>
              <a:ahLst/>
              <a:cxnLst>
                <a:cxn ang="0">
                  <a:pos x="75" y="23"/>
                </a:cxn>
                <a:cxn ang="0">
                  <a:pos x="65" y="14"/>
                </a:cxn>
                <a:cxn ang="0">
                  <a:pos x="65" y="9"/>
                </a:cxn>
                <a:cxn ang="0">
                  <a:pos x="65" y="4"/>
                </a:cxn>
                <a:cxn ang="0">
                  <a:pos x="61" y="4"/>
                </a:cxn>
                <a:cxn ang="0">
                  <a:pos x="51" y="4"/>
                </a:cxn>
                <a:cxn ang="0">
                  <a:pos x="51" y="46"/>
                </a:cxn>
                <a:cxn ang="0">
                  <a:pos x="47" y="23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23" y="0"/>
                </a:cxn>
                <a:cxn ang="0">
                  <a:pos x="23" y="56"/>
                </a:cxn>
                <a:cxn ang="0">
                  <a:pos x="19" y="74"/>
                </a:cxn>
                <a:cxn ang="0">
                  <a:pos x="0" y="88"/>
                </a:cxn>
                <a:cxn ang="0">
                  <a:pos x="14" y="98"/>
                </a:cxn>
                <a:cxn ang="0">
                  <a:pos x="28" y="88"/>
                </a:cxn>
                <a:cxn ang="0">
                  <a:pos x="33" y="74"/>
                </a:cxn>
                <a:cxn ang="0">
                  <a:pos x="37" y="32"/>
                </a:cxn>
                <a:cxn ang="0">
                  <a:pos x="42" y="60"/>
                </a:cxn>
                <a:cxn ang="0">
                  <a:pos x="47" y="60"/>
                </a:cxn>
                <a:cxn ang="0">
                  <a:pos x="51" y="56"/>
                </a:cxn>
                <a:cxn ang="0">
                  <a:pos x="65" y="93"/>
                </a:cxn>
                <a:cxn ang="0">
                  <a:pos x="65" y="28"/>
                </a:cxn>
                <a:cxn ang="0">
                  <a:pos x="70" y="60"/>
                </a:cxn>
                <a:cxn ang="0">
                  <a:pos x="79" y="98"/>
                </a:cxn>
                <a:cxn ang="0">
                  <a:pos x="93" y="9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93" y="0"/>
                </a:cxn>
                <a:cxn ang="0">
                  <a:pos x="79" y="0"/>
                </a:cxn>
                <a:cxn ang="0">
                  <a:pos x="79" y="51"/>
                </a:cxn>
                <a:cxn ang="0">
                  <a:pos x="75" y="23"/>
                </a:cxn>
                <a:cxn ang="0">
                  <a:pos x="19" y="46"/>
                </a:cxn>
                <a:cxn ang="0">
                  <a:pos x="19" y="28"/>
                </a:cxn>
                <a:cxn ang="0">
                  <a:pos x="9" y="23"/>
                </a:cxn>
                <a:cxn ang="0">
                  <a:pos x="9" y="28"/>
                </a:cxn>
                <a:cxn ang="0">
                  <a:pos x="5" y="60"/>
                </a:cxn>
                <a:cxn ang="0">
                  <a:pos x="14" y="60"/>
                </a:cxn>
                <a:cxn ang="0">
                  <a:pos x="19" y="46"/>
                </a:cxn>
                <a:cxn ang="0">
                  <a:pos x="19" y="46"/>
                </a:cxn>
              </a:cxnLst>
              <a:rect l="0" t="0" r="r" b="b"/>
              <a:pathLst>
                <a:path w="98" h="98">
                  <a:moveTo>
                    <a:pt x="75" y="23"/>
                  </a:moveTo>
                  <a:lnTo>
                    <a:pt x="75" y="23"/>
                  </a:lnTo>
                  <a:lnTo>
                    <a:pt x="65" y="2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51" y="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37" y="28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3" y="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65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28" y="88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7" y="51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1" y="56"/>
                  </a:lnTo>
                  <a:lnTo>
                    <a:pt x="51" y="93"/>
                  </a:lnTo>
                  <a:lnTo>
                    <a:pt x="65" y="93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9" y="60"/>
                  </a:lnTo>
                  <a:lnTo>
                    <a:pt x="79" y="98"/>
                  </a:lnTo>
                  <a:lnTo>
                    <a:pt x="93" y="98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3"/>
                  </a:lnTo>
                  <a:close/>
                  <a:moveTo>
                    <a:pt x="19" y="46"/>
                  </a:moveTo>
                  <a:lnTo>
                    <a:pt x="19" y="46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6" name="Freeform 196"/>
            <p:cNvSpPr>
              <a:spLocks/>
            </p:cNvSpPr>
            <p:nvPr/>
          </p:nvSpPr>
          <p:spPr bwMode="auto">
            <a:xfrm>
              <a:off x="2932" y="1531"/>
              <a:ext cx="98" cy="98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7"/>
                </a:cxn>
                <a:cxn ang="0">
                  <a:pos x="10" y="37"/>
                </a:cxn>
                <a:cxn ang="0">
                  <a:pos x="10" y="88"/>
                </a:cxn>
                <a:cxn ang="0">
                  <a:pos x="28" y="88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1"/>
                </a:cxn>
                <a:cxn ang="0">
                  <a:pos x="70" y="51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61" y="74"/>
                </a:cxn>
                <a:cxn ang="0">
                  <a:pos x="61" y="74"/>
                </a:cxn>
                <a:cxn ang="0">
                  <a:pos x="61" y="88"/>
                </a:cxn>
                <a:cxn ang="0">
                  <a:pos x="61" y="88"/>
                </a:cxn>
                <a:cxn ang="0">
                  <a:pos x="80" y="88"/>
                </a:cxn>
                <a:cxn ang="0">
                  <a:pos x="84" y="84"/>
                </a:cxn>
                <a:cxn ang="0">
                  <a:pos x="84" y="79"/>
                </a:cxn>
                <a:cxn ang="0">
                  <a:pos x="84" y="37"/>
                </a:cxn>
                <a:cxn ang="0">
                  <a:pos x="56" y="37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8" h="98">
                  <a:moveTo>
                    <a:pt x="56" y="14"/>
                  </a:moveTo>
                  <a:lnTo>
                    <a:pt x="56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7"/>
                  </a:lnTo>
                  <a:lnTo>
                    <a:pt x="10" y="37"/>
                  </a:lnTo>
                  <a:lnTo>
                    <a:pt x="10" y="88"/>
                  </a:lnTo>
                  <a:lnTo>
                    <a:pt x="28" y="88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0" y="51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80" y="88"/>
                  </a:lnTo>
                  <a:lnTo>
                    <a:pt x="84" y="84"/>
                  </a:lnTo>
                  <a:lnTo>
                    <a:pt x="84" y="79"/>
                  </a:lnTo>
                  <a:lnTo>
                    <a:pt x="84" y="37"/>
                  </a:lnTo>
                  <a:lnTo>
                    <a:pt x="56" y="37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7" name="Freeform 197"/>
            <p:cNvSpPr>
              <a:spLocks noEditPoints="1"/>
            </p:cNvSpPr>
            <p:nvPr/>
          </p:nvSpPr>
          <p:spPr bwMode="auto">
            <a:xfrm>
              <a:off x="978" y="1591"/>
              <a:ext cx="103" cy="84"/>
            </a:xfrm>
            <a:custGeom>
              <a:avLst/>
              <a:gdLst/>
              <a:ahLst/>
              <a:cxnLst>
                <a:cxn ang="0">
                  <a:pos x="10" y="14"/>
                </a:cxn>
                <a:cxn ang="0">
                  <a:pos x="93" y="14"/>
                </a:cxn>
                <a:cxn ang="0">
                  <a:pos x="93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84" y="33"/>
                </a:cxn>
                <a:cxn ang="0">
                  <a:pos x="14" y="33"/>
                </a:cxn>
                <a:cxn ang="0">
                  <a:pos x="14" y="47"/>
                </a:cxn>
                <a:cxn ang="0">
                  <a:pos x="84" y="47"/>
                </a:cxn>
                <a:cxn ang="0">
                  <a:pos x="84" y="33"/>
                </a:cxn>
                <a:cxn ang="0">
                  <a:pos x="84" y="33"/>
                </a:cxn>
                <a:cxn ang="0">
                  <a:pos x="103" y="84"/>
                </a:cxn>
                <a:cxn ang="0">
                  <a:pos x="103" y="70"/>
                </a:cxn>
                <a:cxn ang="0">
                  <a:pos x="0" y="70"/>
                </a:cxn>
                <a:cxn ang="0">
                  <a:pos x="0" y="84"/>
                </a:cxn>
                <a:cxn ang="0">
                  <a:pos x="103" y="84"/>
                </a:cxn>
                <a:cxn ang="0">
                  <a:pos x="103" y="84"/>
                </a:cxn>
              </a:cxnLst>
              <a:rect l="0" t="0" r="r" b="b"/>
              <a:pathLst>
                <a:path w="103" h="84">
                  <a:moveTo>
                    <a:pt x="10" y="14"/>
                  </a:moveTo>
                  <a:lnTo>
                    <a:pt x="93" y="14"/>
                  </a:lnTo>
                  <a:lnTo>
                    <a:pt x="93" y="0"/>
                  </a:lnTo>
                  <a:lnTo>
                    <a:pt x="10" y="0"/>
                  </a:lnTo>
                  <a:lnTo>
                    <a:pt x="10" y="14"/>
                  </a:lnTo>
                  <a:lnTo>
                    <a:pt x="10" y="14"/>
                  </a:lnTo>
                  <a:close/>
                  <a:moveTo>
                    <a:pt x="84" y="33"/>
                  </a:moveTo>
                  <a:lnTo>
                    <a:pt x="14" y="33"/>
                  </a:lnTo>
                  <a:lnTo>
                    <a:pt x="14" y="47"/>
                  </a:lnTo>
                  <a:lnTo>
                    <a:pt x="84" y="47"/>
                  </a:lnTo>
                  <a:lnTo>
                    <a:pt x="84" y="33"/>
                  </a:lnTo>
                  <a:lnTo>
                    <a:pt x="84" y="33"/>
                  </a:lnTo>
                  <a:close/>
                  <a:moveTo>
                    <a:pt x="103" y="84"/>
                  </a:moveTo>
                  <a:lnTo>
                    <a:pt x="103" y="70"/>
                  </a:lnTo>
                  <a:lnTo>
                    <a:pt x="0" y="70"/>
                  </a:lnTo>
                  <a:lnTo>
                    <a:pt x="0" y="84"/>
                  </a:lnTo>
                  <a:lnTo>
                    <a:pt x="103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8" name="Freeform 198"/>
            <p:cNvSpPr>
              <a:spLocks noEditPoints="1"/>
            </p:cNvSpPr>
            <p:nvPr/>
          </p:nvSpPr>
          <p:spPr bwMode="auto">
            <a:xfrm>
              <a:off x="1099" y="1582"/>
              <a:ext cx="84" cy="98"/>
            </a:xfrm>
            <a:custGeom>
              <a:avLst/>
              <a:gdLst/>
              <a:ahLst/>
              <a:cxnLst>
                <a:cxn ang="0">
                  <a:pos x="28" y="23"/>
                </a:cxn>
                <a:cxn ang="0">
                  <a:pos x="28" y="23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1" y="98"/>
                </a:cxn>
                <a:cxn ang="0">
                  <a:pos x="61" y="98"/>
                </a:cxn>
                <a:cxn ang="0">
                  <a:pos x="61" y="98"/>
                </a:cxn>
                <a:cxn ang="0">
                  <a:pos x="61" y="98"/>
                </a:cxn>
                <a:cxn ang="0">
                  <a:pos x="70" y="98"/>
                </a:cxn>
                <a:cxn ang="0">
                  <a:pos x="80" y="98"/>
                </a:cxn>
                <a:cxn ang="0">
                  <a:pos x="84" y="93"/>
                </a:cxn>
                <a:cxn ang="0">
                  <a:pos x="84" y="84"/>
                </a:cxn>
                <a:cxn ang="0">
                  <a:pos x="84" y="9"/>
                </a:cxn>
                <a:cxn ang="0">
                  <a:pos x="33" y="9"/>
                </a:cxn>
                <a:cxn ang="0">
                  <a:pos x="33" y="19"/>
                </a:cxn>
                <a:cxn ang="0">
                  <a:pos x="70" y="19"/>
                </a:cxn>
                <a:cxn ang="0">
                  <a:pos x="70" y="79"/>
                </a:cxn>
                <a:cxn ang="0">
                  <a:pos x="70" y="79"/>
                </a:cxn>
                <a:cxn ang="0">
                  <a:pos x="66" y="8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10" y="98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5" y="14"/>
                </a:cxn>
                <a:cxn ang="0">
                  <a:pos x="0" y="14"/>
                </a:cxn>
                <a:cxn ang="0">
                  <a:pos x="0" y="98"/>
                </a:cxn>
                <a:cxn ang="0">
                  <a:pos x="10" y="98"/>
                </a:cxn>
                <a:cxn ang="0">
                  <a:pos x="10" y="98"/>
                </a:cxn>
              </a:cxnLst>
              <a:rect l="0" t="0" r="r" b="b"/>
              <a:pathLst>
                <a:path w="84" h="98">
                  <a:moveTo>
                    <a:pt x="28" y="23"/>
                  </a:moveTo>
                  <a:lnTo>
                    <a:pt x="28" y="23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8" y="23"/>
                  </a:lnTo>
                  <a:close/>
                  <a:moveTo>
                    <a:pt x="56" y="84"/>
                  </a:moveTo>
                  <a:lnTo>
                    <a:pt x="56" y="84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70" y="98"/>
                  </a:lnTo>
                  <a:lnTo>
                    <a:pt x="80" y="98"/>
                  </a:lnTo>
                  <a:lnTo>
                    <a:pt x="84" y="93"/>
                  </a:lnTo>
                  <a:lnTo>
                    <a:pt x="84" y="84"/>
                  </a:lnTo>
                  <a:lnTo>
                    <a:pt x="84" y="9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70" y="1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close/>
                  <a:moveTo>
                    <a:pt x="10" y="98"/>
                  </a:moveTo>
                  <a:lnTo>
                    <a:pt x="10" y="28"/>
                  </a:lnTo>
                  <a:lnTo>
                    <a:pt x="10" y="28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98"/>
                  </a:lnTo>
                  <a:lnTo>
                    <a:pt x="10" y="98"/>
                  </a:lnTo>
                  <a:lnTo>
                    <a:pt x="10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79" name="Freeform 199"/>
            <p:cNvSpPr>
              <a:spLocks noEditPoints="1"/>
            </p:cNvSpPr>
            <p:nvPr/>
          </p:nvSpPr>
          <p:spPr bwMode="auto">
            <a:xfrm>
              <a:off x="1207" y="1582"/>
              <a:ext cx="98" cy="103"/>
            </a:xfrm>
            <a:custGeom>
              <a:avLst/>
              <a:gdLst/>
              <a:ahLst/>
              <a:cxnLst>
                <a:cxn ang="0">
                  <a:pos x="28" y="70"/>
                </a:cxn>
                <a:cxn ang="0">
                  <a:pos x="23" y="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14" y="0"/>
                </a:cxn>
                <a:cxn ang="0">
                  <a:pos x="14" y="70"/>
                </a:cxn>
                <a:cxn ang="0">
                  <a:pos x="9" y="19"/>
                </a:cxn>
                <a:cxn ang="0">
                  <a:pos x="0" y="84"/>
                </a:cxn>
                <a:cxn ang="0">
                  <a:pos x="28" y="84"/>
                </a:cxn>
                <a:cxn ang="0">
                  <a:pos x="37" y="61"/>
                </a:cxn>
                <a:cxn ang="0">
                  <a:pos x="56" y="61"/>
                </a:cxn>
                <a:cxn ang="0">
                  <a:pos x="42" y="79"/>
                </a:cxn>
                <a:cxn ang="0">
                  <a:pos x="23" y="89"/>
                </a:cxn>
                <a:cxn ang="0">
                  <a:pos x="32" y="103"/>
                </a:cxn>
                <a:cxn ang="0">
                  <a:pos x="51" y="93"/>
                </a:cxn>
                <a:cxn ang="0">
                  <a:pos x="60" y="75"/>
                </a:cxn>
                <a:cxn ang="0">
                  <a:pos x="88" y="103"/>
                </a:cxn>
                <a:cxn ang="0">
                  <a:pos x="98" y="89"/>
                </a:cxn>
                <a:cxn ang="0">
                  <a:pos x="79" y="75"/>
                </a:cxn>
                <a:cxn ang="0">
                  <a:pos x="93" y="61"/>
                </a:cxn>
                <a:cxn ang="0">
                  <a:pos x="70" y="51"/>
                </a:cxn>
                <a:cxn ang="0">
                  <a:pos x="93" y="28"/>
                </a:cxn>
                <a:cxn ang="0">
                  <a:pos x="70" y="14"/>
                </a:cxn>
                <a:cxn ang="0">
                  <a:pos x="70" y="9"/>
                </a:cxn>
                <a:cxn ang="0">
                  <a:pos x="70" y="5"/>
                </a:cxn>
                <a:cxn ang="0">
                  <a:pos x="70" y="0"/>
                </a:cxn>
                <a:cxn ang="0">
                  <a:pos x="65" y="0"/>
                </a:cxn>
                <a:cxn ang="0">
                  <a:pos x="56" y="0"/>
                </a:cxn>
                <a:cxn ang="0">
                  <a:pos x="37" y="14"/>
                </a:cxn>
                <a:cxn ang="0">
                  <a:pos x="28" y="19"/>
                </a:cxn>
                <a:cxn ang="0">
                  <a:pos x="51" y="37"/>
                </a:cxn>
                <a:cxn ang="0">
                  <a:pos x="46" y="28"/>
                </a:cxn>
                <a:cxn ang="0">
                  <a:pos x="37" y="33"/>
                </a:cxn>
                <a:cxn ang="0">
                  <a:pos x="56" y="42"/>
                </a:cxn>
                <a:cxn ang="0">
                  <a:pos x="51" y="37"/>
                </a:cxn>
                <a:cxn ang="0">
                  <a:pos x="51" y="37"/>
                </a:cxn>
                <a:cxn ang="0">
                  <a:pos x="79" y="47"/>
                </a:cxn>
                <a:cxn ang="0">
                  <a:pos x="88" y="33"/>
                </a:cxn>
                <a:cxn ang="0">
                  <a:pos x="79" y="28"/>
                </a:cxn>
                <a:cxn ang="0">
                  <a:pos x="70" y="42"/>
                </a:cxn>
                <a:cxn ang="0">
                  <a:pos x="56" y="42"/>
                </a:cxn>
                <a:cxn ang="0">
                  <a:pos x="56" y="51"/>
                </a:cxn>
                <a:cxn ang="0">
                  <a:pos x="37" y="28"/>
                </a:cxn>
                <a:cxn ang="0">
                  <a:pos x="56" y="28"/>
                </a:cxn>
                <a:cxn ang="0">
                  <a:pos x="56" y="42"/>
                </a:cxn>
              </a:cxnLst>
              <a:rect l="0" t="0" r="r" b="b"/>
              <a:pathLst>
                <a:path w="98" h="103">
                  <a:moveTo>
                    <a:pt x="28" y="19"/>
                  </a:moveTo>
                  <a:lnTo>
                    <a:pt x="28" y="70"/>
                  </a:lnTo>
                  <a:lnTo>
                    <a:pt x="23" y="7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70"/>
                  </a:lnTo>
                  <a:lnTo>
                    <a:pt x="9" y="75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0" y="84"/>
                  </a:lnTo>
                  <a:lnTo>
                    <a:pt x="28" y="79"/>
                  </a:lnTo>
                  <a:lnTo>
                    <a:pt x="28" y="84"/>
                  </a:lnTo>
                  <a:lnTo>
                    <a:pt x="37" y="84"/>
                  </a:lnTo>
                  <a:lnTo>
                    <a:pt x="37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1" y="75"/>
                  </a:lnTo>
                  <a:lnTo>
                    <a:pt x="42" y="79"/>
                  </a:lnTo>
                  <a:lnTo>
                    <a:pt x="32" y="89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51" y="93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74" y="89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79" y="75"/>
                  </a:lnTo>
                  <a:lnTo>
                    <a:pt x="70" y="61"/>
                  </a:lnTo>
                  <a:lnTo>
                    <a:pt x="93" y="61"/>
                  </a:lnTo>
                  <a:lnTo>
                    <a:pt x="93" y="51"/>
                  </a:lnTo>
                  <a:lnTo>
                    <a:pt x="70" y="51"/>
                  </a:lnTo>
                  <a:lnTo>
                    <a:pt x="70" y="28"/>
                  </a:lnTo>
                  <a:lnTo>
                    <a:pt x="93" y="28"/>
                  </a:lnTo>
                  <a:lnTo>
                    <a:pt x="93" y="14"/>
                  </a:lnTo>
                  <a:lnTo>
                    <a:pt x="70" y="14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4"/>
                  </a:lnTo>
                  <a:lnTo>
                    <a:pt x="37" y="14"/>
                  </a:lnTo>
                  <a:lnTo>
                    <a:pt x="37" y="1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51" y="37"/>
                  </a:moveTo>
                  <a:lnTo>
                    <a:pt x="51" y="37"/>
                  </a:lnTo>
                  <a:lnTo>
                    <a:pt x="46" y="28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46" y="47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1" y="37"/>
                  </a:lnTo>
                  <a:close/>
                  <a:moveTo>
                    <a:pt x="70" y="42"/>
                  </a:moveTo>
                  <a:lnTo>
                    <a:pt x="79" y="47"/>
                  </a:lnTo>
                  <a:lnTo>
                    <a:pt x="79" y="47"/>
                  </a:lnTo>
                  <a:lnTo>
                    <a:pt x="88" y="33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close/>
                  <a:moveTo>
                    <a:pt x="56" y="42"/>
                  </a:moveTo>
                  <a:lnTo>
                    <a:pt x="56" y="42"/>
                  </a:lnTo>
                  <a:lnTo>
                    <a:pt x="56" y="51"/>
                  </a:lnTo>
                  <a:lnTo>
                    <a:pt x="37" y="51"/>
                  </a:lnTo>
                  <a:lnTo>
                    <a:pt x="37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0" name="Freeform 200"/>
            <p:cNvSpPr>
              <a:spLocks/>
            </p:cNvSpPr>
            <p:nvPr/>
          </p:nvSpPr>
          <p:spPr bwMode="auto">
            <a:xfrm>
              <a:off x="1314" y="1582"/>
              <a:ext cx="98" cy="98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61" y="98"/>
                </a:cxn>
                <a:cxn ang="0">
                  <a:pos x="61" y="51"/>
                </a:cxn>
                <a:cxn ang="0">
                  <a:pos x="75" y="51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5" y="89"/>
                </a:cxn>
                <a:cxn ang="0">
                  <a:pos x="65" y="89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79"/>
                </a:cxn>
                <a:cxn ang="0">
                  <a:pos x="89" y="42"/>
                </a:cxn>
                <a:cxn ang="0">
                  <a:pos x="61" y="42"/>
                </a:cxn>
                <a:cxn ang="0">
                  <a:pos x="61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51" y="14"/>
                </a:cxn>
                <a:cxn ang="0">
                  <a:pos x="51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98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61" y="98"/>
                  </a:lnTo>
                  <a:lnTo>
                    <a:pt x="61" y="51"/>
                  </a:lnTo>
                  <a:lnTo>
                    <a:pt x="75" y="51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79"/>
                  </a:lnTo>
                  <a:lnTo>
                    <a:pt x="89" y="42"/>
                  </a:lnTo>
                  <a:lnTo>
                    <a:pt x="61" y="42"/>
                  </a:lnTo>
                  <a:lnTo>
                    <a:pt x="61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1" name="Freeform 201"/>
            <p:cNvSpPr>
              <a:spLocks noEditPoints="1"/>
            </p:cNvSpPr>
            <p:nvPr/>
          </p:nvSpPr>
          <p:spPr bwMode="auto">
            <a:xfrm>
              <a:off x="1939" y="1591"/>
              <a:ext cx="103" cy="103"/>
            </a:xfrm>
            <a:custGeom>
              <a:avLst/>
              <a:gdLst/>
              <a:ahLst/>
              <a:cxnLst>
                <a:cxn ang="0">
                  <a:pos x="61" y="10"/>
                </a:cxn>
                <a:cxn ang="0">
                  <a:pos x="65" y="5"/>
                </a:cxn>
                <a:cxn ang="0">
                  <a:pos x="51" y="0"/>
                </a:cxn>
                <a:cxn ang="0">
                  <a:pos x="28" y="38"/>
                </a:cxn>
                <a:cxn ang="0">
                  <a:pos x="42" y="42"/>
                </a:cxn>
                <a:cxn ang="0">
                  <a:pos x="47" y="33"/>
                </a:cxn>
                <a:cxn ang="0">
                  <a:pos x="51" y="33"/>
                </a:cxn>
                <a:cxn ang="0">
                  <a:pos x="56" y="42"/>
                </a:cxn>
                <a:cxn ang="0">
                  <a:pos x="42" y="52"/>
                </a:cxn>
                <a:cxn ang="0">
                  <a:pos x="28" y="56"/>
                </a:cxn>
                <a:cxn ang="0">
                  <a:pos x="42" y="66"/>
                </a:cxn>
                <a:cxn ang="0">
                  <a:pos x="56" y="103"/>
                </a:cxn>
                <a:cxn ang="0">
                  <a:pos x="75" y="98"/>
                </a:cxn>
                <a:cxn ang="0">
                  <a:pos x="89" y="103"/>
                </a:cxn>
                <a:cxn ang="0">
                  <a:pos x="98" y="66"/>
                </a:cxn>
                <a:cxn ang="0">
                  <a:pos x="103" y="52"/>
                </a:cxn>
                <a:cxn ang="0">
                  <a:pos x="89" y="47"/>
                </a:cxn>
                <a:cxn ang="0">
                  <a:pos x="79" y="42"/>
                </a:cxn>
                <a:cxn ang="0">
                  <a:pos x="93" y="10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28" y="28"/>
                </a:cxn>
                <a:cxn ang="0">
                  <a:pos x="37" y="19"/>
                </a:cxn>
                <a:cxn ang="0">
                  <a:pos x="9" y="14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65" y="33"/>
                </a:cxn>
                <a:cxn ang="0">
                  <a:pos x="75" y="24"/>
                </a:cxn>
                <a:cxn ang="0">
                  <a:pos x="65" y="33"/>
                </a:cxn>
                <a:cxn ang="0">
                  <a:pos x="65" y="33"/>
                </a:cxn>
                <a:cxn ang="0">
                  <a:pos x="28" y="42"/>
                </a:cxn>
                <a:cxn ang="0">
                  <a:pos x="9" y="28"/>
                </a:cxn>
                <a:cxn ang="0">
                  <a:pos x="0" y="42"/>
                </a:cxn>
                <a:cxn ang="0">
                  <a:pos x="19" y="52"/>
                </a:cxn>
                <a:cxn ang="0">
                  <a:pos x="65" y="52"/>
                </a:cxn>
                <a:cxn ang="0">
                  <a:pos x="84" y="61"/>
                </a:cxn>
                <a:cxn ang="0">
                  <a:pos x="51" y="61"/>
                </a:cxn>
                <a:cxn ang="0">
                  <a:pos x="65" y="52"/>
                </a:cxn>
                <a:cxn ang="0">
                  <a:pos x="28" y="66"/>
                </a:cxn>
                <a:cxn ang="0">
                  <a:pos x="19" y="56"/>
                </a:cxn>
                <a:cxn ang="0">
                  <a:pos x="5" y="94"/>
                </a:cxn>
                <a:cxn ang="0">
                  <a:pos x="9" y="98"/>
                </a:cxn>
                <a:cxn ang="0">
                  <a:pos x="14" y="103"/>
                </a:cxn>
                <a:cxn ang="0">
                  <a:pos x="19" y="103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75" y="84"/>
                </a:cxn>
                <a:cxn ang="0">
                  <a:pos x="56" y="70"/>
                </a:cxn>
                <a:cxn ang="0">
                  <a:pos x="75" y="70"/>
                </a:cxn>
              </a:cxnLst>
              <a:rect l="0" t="0" r="r" b="b"/>
              <a:pathLst>
                <a:path w="103" h="103">
                  <a:moveTo>
                    <a:pt x="61" y="10"/>
                  </a:moveTo>
                  <a:lnTo>
                    <a:pt x="61" y="10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19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2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37" y="70"/>
                  </a:lnTo>
                  <a:lnTo>
                    <a:pt x="42" y="6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98"/>
                  </a:lnTo>
                  <a:lnTo>
                    <a:pt x="75" y="98"/>
                  </a:lnTo>
                  <a:lnTo>
                    <a:pt x="75" y="103"/>
                  </a:lnTo>
                  <a:lnTo>
                    <a:pt x="89" y="103"/>
                  </a:lnTo>
                  <a:lnTo>
                    <a:pt x="89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89" y="47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9" y="28"/>
                  </a:lnTo>
                  <a:lnTo>
                    <a:pt x="93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close/>
                  <a:moveTo>
                    <a:pt x="28" y="28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19" y="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close/>
                  <a:moveTo>
                    <a:pt x="65" y="33"/>
                  </a:moveTo>
                  <a:lnTo>
                    <a:pt x="65" y="33"/>
                  </a:lnTo>
                  <a:lnTo>
                    <a:pt x="56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33"/>
                  </a:lnTo>
                  <a:close/>
                  <a:moveTo>
                    <a:pt x="19" y="52"/>
                  </a:moveTo>
                  <a:lnTo>
                    <a:pt x="28" y="42"/>
                  </a:lnTo>
                  <a:lnTo>
                    <a:pt x="28" y="42"/>
                  </a:lnTo>
                  <a:lnTo>
                    <a:pt x="9" y="28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2"/>
                  </a:lnTo>
                  <a:close/>
                  <a:moveTo>
                    <a:pt x="65" y="52"/>
                  </a:moveTo>
                  <a:lnTo>
                    <a:pt x="65" y="52"/>
                  </a:lnTo>
                  <a:lnTo>
                    <a:pt x="84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close/>
                  <a:moveTo>
                    <a:pt x="28" y="66"/>
                  </a:moveTo>
                  <a:lnTo>
                    <a:pt x="28" y="6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4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6"/>
                  </a:lnTo>
                  <a:close/>
                  <a:moveTo>
                    <a:pt x="75" y="70"/>
                  </a:moveTo>
                  <a:lnTo>
                    <a:pt x="75" y="84"/>
                  </a:lnTo>
                  <a:lnTo>
                    <a:pt x="56" y="84"/>
                  </a:lnTo>
                  <a:lnTo>
                    <a:pt x="56" y="70"/>
                  </a:lnTo>
                  <a:lnTo>
                    <a:pt x="75" y="70"/>
                  </a:lnTo>
                  <a:lnTo>
                    <a:pt x="75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2" name="Freeform 202"/>
            <p:cNvSpPr>
              <a:spLocks noEditPoints="1"/>
            </p:cNvSpPr>
            <p:nvPr/>
          </p:nvSpPr>
          <p:spPr bwMode="auto">
            <a:xfrm>
              <a:off x="2060" y="1596"/>
              <a:ext cx="89" cy="93"/>
            </a:xfrm>
            <a:custGeom>
              <a:avLst/>
              <a:gdLst/>
              <a:ahLst/>
              <a:cxnLst>
                <a:cxn ang="0">
                  <a:pos x="14" y="93"/>
                </a:cxn>
                <a:cxn ang="0">
                  <a:pos x="14" y="65"/>
                </a:cxn>
                <a:cxn ang="0">
                  <a:pos x="14" y="65"/>
                </a:cxn>
                <a:cxn ang="0">
                  <a:pos x="19" y="79"/>
                </a:cxn>
                <a:cxn ang="0">
                  <a:pos x="19" y="79"/>
                </a:cxn>
                <a:cxn ang="0">
                  <a:pos x="28" y="75"/>
                </a:cxn>
                <a:cxn ang="0">
                  <a:pos x="33" y="70"/>
                </a:cxn>
                <a:cxn ang="0">
                  <a:pos x="38" y="65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33" y="47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38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4" y="93"/>
                </a:cxn>
                <a:cxn ang="0">
                  <a:pos x="14" y="93"/>
                </a:cxn>
                <a:cxn ang="0">
                  <a:pos x="56" y="93"/>
                </a:cxn>
                <a:cxn ang="0">
                  <a:pos x="56" y="84"/>
                </a:cxn>
                <a:cxn ang="0">
                  <a:pos x="75" y="84"/>
                </a:cxn>
                <a:cxn ang="0">
                  <a:pos x="75" y="93"/>
                </a:cxn>
                <a:cxn ang="0">
                  <a:pos x="89" y="93"/>
                </a:cxn>
                <a:cxn ang="0">
                  <a:pos x="89" y="5"/>
                </a:cxn>
                <a:cxn ang="0">
                  <a:pos x="42" y="5"/>
                </a:cxn>
                <a:cxn ang="0">
                  <a:pos x="42" y="93"/>
                </a:cxn>
                <a:cxn ang="0">
                  <a:pos x="56" y="93"/>
                </a:cxn>
                <a:cxn ang="0">
                  <a:pos x="56" y="93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24" y="51"/>
                </a:cxn>
                <a:cxn ang="0">
                  <a:pos x="24" y="51"/>
                </a:cxn>
                <a:cxn ang="0">
                  <a:pos x="19" y="61"/>
                </a:cxn>
                <a:cxn ang="0">
                  <a:pos x="14" y="61"/>
                </a:cxn>
                <a:cxn ang="0">
                  <a:pos x="14" y="14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56" y="37"/>
                </a:cxn>
                <a:cxn ang="0">
                  <a:pos x="56" y="14"/>
                </a:cxn>
                <a:cxn ang="0">
                  <a:pos x="75" y="14"/>
                </a:cxn>
                <a:cxn ang="0">
                  <a:pos x="75" y="37"/>
                </a:cxn>
                <a:cxn ang="0">
                  <a:pos x="56" y="37"/>
                </a:cxn>
                <a:cxn ang="0">
                  <a:pos x="56" y="37"/>
                </a:cxn>
                <a:cxn ang="0">
                  <a:pos x="75" y="47"/>
                </a:cxn>
                <a:cxn ang="0">
                  <a:pos x="75" y="70"/>
                </a:cxn>
                <a:cxn ang="0">
                  <a:pos x="56" y="70"/>
                </a:cxn>
                <a:cxn ang="0">
                  <a:pos x="56" y="47"/>
                </a:cxn>
                <a:cxn ang="0">
                  <a:pos x="75" y="47"/>
                </a:cxn>
                <a:cxn ang="0">
                  <a:pos x="75" y="47"/>
                </a:cxn>
              </a:cxnLst>
              <a:rect l="0" t="0" r="r" b="b"/>
              <a:pathLst>
                <a:path w="89" h="93">
                  <a:moveTo>
                    <a:pt x="14" y="93"/>
                  </a:moveTo>
                  <a:lnTo>
                    <a:pt x="14" y="65"/>
                  </a:lnTo>
                  <a:lnTo>
                    <a:pt x="14" y="65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8" y="75"/>
                  </a:lnTo>
                  <a:lnTo>
                    <a:pt x="33" y="70"/>
                  </a:lnTo>
                  <a:lnTo>
                    <a:pt x="38" y="6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3" y="4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56" y="93"/>
                  </a:moveTo>
                  <a:lnTo>
                    <a:pt x="56" y="84"/>
                  </a:lnTo>
                  <a:lnTo>
                    <a:pt x="75" y="84"/>
                  </a:lnTo>
                  <a:lnTo>
                    <a:pt x="75" y="93"/>
                  </a:lnTo>
                  <a:lnTo>
                    <a:pt x="89" y="93"/>
                  </a:lnTo>
                  <a:lnTo>
                    <a:pt x="89" y="5"/>
                  </a:lnTo>
                  <a:lnTo>
                    <a:pt x="42" y="5"/>
                  </a:lnTo>
                  <a:lnTo>
                    <a:pt x="42" y="93"/>
                  </a:lnTo>
                  <a:lnTo>
                    <a:pt x="56" y="93"/>
                  </a:lnTo>
                  <a:lnTo>
                    <a:pt x="56" y="93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9" y="61"/>
                  </a:lnTo>
                  <a:lnTo>
                    <a:pt x="14" y="61"/>
                  </a:lnTo>
                  <a:lnTo>
                    <a:pt x="1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56" y="37"/>
                  </a:moveTo>
                  <a:lnTo>
                    <a:pt x="56" y="14"/>
                  </a:lnTo>
                  <a:lnTo>
                    <a:pt x="75" y="14"/>
                  </a:lnTo>
                  <a:lnTo>
                    <a:pt x="75" y="37"/>
                  </a:lnTo>
                  <a:lnTo>
                    <a:pt x="56" y="37"/>
                  </a:lnTo>
                  <a:lnTo>
                    <a:pt x="56" y="37"/>
                  </a:lnTo>
                  <a:close/>
                  <a:moveTo>
                    <a:pt x="75" y="47"/>
                  </a:moveTo>
                  <a:lnTo>
                    <a:pt x="75" y="70"/>
                  </a:lnTo>
                  <a:lnTo>
                    <a:pt x="56" y="70"/>
                  </a:lnTo>
                  <a:lnTo>
                    <a:pt x="56" y="47"/>
                  </a:lnTo>
                  <a:lnTo>
                    <a:pt x="75" y="47"/>
                  </a:lnTo>
                  <a:lnTo>
                    <a:pt x="75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3" name="Freeform 203"/>
            <p:cNvSpPr>
              <a:spLocks/>
            </p:cNvSpPr>
            <p:nvPr/>
          </p:nvSpPr>
          <p:spPr bwMode="auto">
            <a:xfrm>
              <a:off x="2168" y="1591"/>
              <a:ext cx="98" cy="103"/>
            </a:xfrm>
            <a:custGeom>
              <a:avLst/>
              <a:gdLst/>
              <a:ahLst/>
              <a:cxnLst>
                <a:cxn ang="0">
                  <a:pos x="60" y="14"/>
                </a:cxn>
                <a:cxn ang="0">
                  <a:pos x="60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4"/>
                </a:cxn>
                <a:cxn ang="0">
                  <a:pos x="28" y="94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0" y="56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80"/>
                </a:cxn>
                <a:cxn ang="0">
                  <a:pos x="60" y="80"/>
                </a:cxn>
                <a:cxn ang="0">
                  <a:pos x="60" y="80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79" y="94"/>
                </a:cxn>
                <a:cxn ang="0">
                  <a:pos x="84" y="89"/>
                </a:cxn>
                <a:cxn ang="0">
                  <a:pos x="84" y="84"/>
                </a:cxn>
                <a:cxn ang="0">
                  <a:pos x="84" y="42"/>
                </a:cxn>
                <a:cxn ang="0">
                  <a:pos x="56" y="42"/>
                </a:cxn>
                <a:cxn ang="0">
                  <a:pos x="56" y="33"/>
                </a:cxn>
                <a:cxn ang="0">
                  <a:pos x="98" y="33"/>
                </a:cxn>
                <a:cxn ang="0">
                  <a:pos x="98" y="19"/>
                </a:cxn>
                <a:cxn ang="0">
                  <a:pos x="46" y="19"/>
                </a:cxn>
                <a:cxn ang="0">
                  <a:pos x="46" y="19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0" y="14"/>
                </a:cxn>
              </a:cxnLst>
              <a:rect l="0" t="0" r="r" b="b"/>
              <a:pathLst>
                <a:path w="98" h="103">
                  <a:moveTo>
                    <a:pt x="60" y="14"/>
                  </a:moveTo>
                  <a:lnTo>
                    <a:pt x="60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79" y="94"/>
                  </a:lnTo>
                  <a:lnTo>
                    <a:pt x="84" y="89"/>
                  </a:lnTo>
                  <a:lnTo>
                    <a:pt x="84" y="84"/>
                  </a:lnTo>
                  <a:lnTo>
                    <a:pt x="84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4" name="Freeform 204"/>
            <p:cNvSpPr>
              <a:spLocks noEditPoints="1"/>
            </p:cNvSpPr>
            <p:nvPr/>
          </p:nvSpPr>
          <p:spPr bwMode="auto">
            <a:xfrm>
              <a:off x="3296" y="3686"/>
              <a:ext cx="103" cy="102"/>
            </a:xfrm>
            <a:custGeom>
              <a:avLst/>
              <a:gdLst/>
              <a:ahLst/>
              <a:cxnLst>
                <a:cxn ang="0">
                  <a:pos x="38" y="14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4"/>
                </a:cxn>
                <a:cxn ang="0">
                  <a:pos x="19" y="4"/>
                </a:cxn>
                <a:cxn ang="0">
                  <a:pos x="10" y="28"/>
                </a:cxn>
                <a:cxn ang="0">
                  <a:pos x="0" y="51"/>
                </a:cxn>
                <a:cxn ang="0">
                  <a:pos x="5" y="56"/>
                </a:cxn>
                <a:cxn ang="0">
                  <a:pos x="10" y="60"/>
                </a:cxn>
                <a:cxn ang="0">
                  <a:pos x="14" y="102"/>
                </a:cxn>
                <a:cxn ang="0">
                  <a:pos x="28" y="28"/>
                </a:cxn>
                <a:cxn ang="0">
                  <a:pos x="33" y="23"/>
                </a:cxn>
                <a:cxn ang="0">
                  <a:pos x="103" y="28"/>
                </a:cxn>
                <a:cxn ang="0">
                  <a:pos x="75" y="14"/>
                </a:cxn>
                <a:cxn ang="0">
                  <a:pos x="56" y="4"/>
                </a:cxn>
                <a:cxn ang="0">
                  <a:pos x="33" y="14"/>
                </a:cxn>
                <a:cxn ang="0">
                  <a:pos x="38" y="14"/>
                </a:cxn>
                <a:cxn ang="0">
                  <a:pos x="38" y="14"/>
                </a:cxn>
                <a:cxn ang="0">
                  <a:pos x="38" y="42"/>
                </a:cxn>
                <a:cxn ang="0">
                  <a:pos x="94" y="32"/>
                </a:cxn>
                <a:cxn ang="0">
                  <a:pos x="38" y="32"/>
                </a:cxn>
                <a:cxn ang="0">
                  <a:pos x="38" y="51"/>
                </a:cxn>
                <a:cxn ang="0">
                  <a:pos x="94" y="60"/>
                </a:cxn>
                <a:cxn ang="0">
                  <a:pos x="94" y="51"/>
                </a:cxn>
                <a:cxn ang="0">
                  <a:pos x="80" y="98"/>
                </a:cxn>
                <a:cxn ang="0">
                  <a:pos x="94" y="102"/>
                </a:cxn>
                <a:cxn ang="0">
                  <a:pos x="38" y="65"/>
                </a:cxn>
                <a:cxn ang="0">
                  <a:pos x="52" y="102"/>
                </a:cxn>
                <a:cxn ang="0">
                  <a:pos x="52" y="98"/>
                </a:cxn>
                <a:cxn ang="0">
                  <a:pos x="52" y="88"/>
                </a:cxn>
                <a:cxn ang="0">
                  <a:pos x="80" y="79"/>
                </a:cxn>
                <a:cxn ang="0">
                  <a:pos x="80" y="88"/>
                </a:cxn>
              </a:cxnLst>
              <a:rect l="0" t="0" r="r" b="b"/>
              <a:pathLst>
                <a:path w="103" h="102">
                  <a:moveTo>
                    <a:pt x="38" y="14"/>
                  </a:moveTo>
                  <a:lnTo>
                    <a:pt x="38" y="14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0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51"/>
                  </a:lnTo>
                  <a:lnTo>
                    <a:pt x="14" y="102"/>
                  </a:lnTo>
                  <a:lnTo>
                    <a:pt x="28" y="10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3" y="23"/>
                  </a:lnTo>
                  <a:lnTo>
                    <a:pt x="33" y="28"/>
                  </a:lnTo>
                  <a:lnTo>
                    <a:pt x="103" y="28"/>
                  </a:lnTo>
                  <a:lnTo>
                    <a:pt x="103" y="14"/>
                  </a:lnTo>
                  <a:lnTo>
                    <a:pt x="75" y="14"/>
                  </a:lnTo>
                  <a:lnTo>
                    <a:pt x="70" y="0"/>
                  </a:lnTo>
                  <a:lnTo>
                    <a:pt x="56" y="4"/>
                  </a:lnTo>
                  <a:lnTo>
                    <a:pt x="56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4"/>
                  </a:lnTo>
                  <a:close/>
                  <a:moveTo>
                    <a:pt x="38" y="32"/>
                  </a:moveTo>
                  <a:lnTo>
                    <a:pt x="38" y="42"/>
                  </a:lnTo>
                  <a:lnTo>
                    <a:pt x="94" y="42"/>
                  </a:lnTo>
                  <a:lnTo>
                    <a:pt x="94" y="32"/>
                  </a:lnTo>
                  <a:lnTo>
                    <a:pt x="38" y="32"/>
                  </a:lnTo>
                  <a:lnTo>
                    <a:pt x="38" y="32"/>
                  </a:lnTo>
                  <a:close/>
                  <a:moveTo>
                    <a:pt x="94" y="51"/>
                  </a:moveTo>
                  <a:lnTo>
                    <a:pt x="38" y="51"/>
                  </a:lnTo>
                  <a:lnTo>
                    <a:pt x="38" y="60"/>
                  </a:lnTo>
                  <a:lnTo>
                    <a:pt x="94" y="60"/>
                  </a:lnTo>
                  <a:lnTo>
                    <a:pt x="94" y="51"/>
                  </a:lnTo>
                  <a:lnTo>
                    <a:pt x="94" y="51"/>
                  </a:lnTo>
                  <a:close/>
                  <a:moveTo>
                    <a:pt x="52" y="98"/>
                  </a:moveTo>
                  <a:lnTo>
                    <a:pt x="80" y="98"/>
                  </a:lnTo>
                  <a:lnTo>
                    <a:pt x="80" y="102"/>
                  </a:lnTo>
                  <a:lnTo>
                    <a:pt x="94" y="102"/>
                  </a:lnTo>
                  <a:lnTo>
                    <a:pt x="94" y="65"/>
                  </a:lnTo>
                  <a:lnTo>
                    <a:pt x="38" y="65"/>
                  </a:lnTo>
                  <a:lnTo>
                    <a:pt x="38" y="102"/>
                  </a:lnTo>
                  <a:lnTo>
                    <a:pt x="52" y="102"/>
                  </a:lnTo>
                  <a:lnTo>
                    <a:pt x="52" y="98"/>
                  </a:lnTo>
                  <a:lnTo>
                    <a:pt x="52" y="98"/>
                  </a:lnTo>
                  <a:close/>
                  <a:moveTo>
                    <a:pt x="80" y="88"/>
                  </a:moveTo>
                  <a:lnTo>
                    <a:pt x="52" y="88"/>
                  </a:lnTo>
                  <a:lnTo>
                    <a:pt x="52" y="79"/>
                  </a:lnTo>
                  <a:lnTo>
                    <a:pt x="80" y="79"/>
                  </a:lnTo>
                  <a:lnTo>
                    <a:pt x="80" y="88"/>
                  </a:lnTo>
                  <a:lnTo>
                    <a:pt x="80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5" name="Freeform 205"/>
            <p:cNvSpPr>
              <a:spLocks noEditPoints="1"/>
            </p:cNvSpPr>
            <p:nvPr/>
          </p:nvSpPr>
          <p:spPr bwMode="auto">
            <a:xfrm>
              <a:off x="3418" y="3695"/>
              <a:ext cx="88" cy="93"/>
            </a:xfrm>
            <a:custGeom>
              <a:avLst/>
              <a:gdLst/>
              <a:ahLst/>
              <a:cxnLst>
                <a:cxn ang="0">
                  <a:pos x="14" y="93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28" y="75"/>
                </a:cxn>
                <a:cxn ang="0">
                  <a:pos x="32" y="70"/>
                </a:cxn>
                <a:cxn ang="0">
                  <a:pos x="37" y="61"/>
                </a:cxn>
                <a:cxn ang="0">
                  <a:pos x="37" y="56"/>
                </a:cxn>
                <a:cxn ang="0">
                  <a:pos x="37" y="56"/>
                </a:cxn>
                <a:cxn ang="0">
                  <a:pos x="32" y="42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7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4" y="93"/>
                </a:cxn>
                <a:cxn ang="0">
                  <a:pos x="14" y="93"/>
                </a:cxn>
                <a:cxn ang="0">
                  <a:pos x="51" y="89"/>
                </a:cxn>
                <a:cxn ang="0">
                  <a:pos x="51" y="79"/>
                </a:cxn>
                <a:cxn ang="0">
                  <a:pos x="70" y="79"/>
                </a:cxn>
                <a:cxn ang="0">
                  <a:pos x="70" y="93"/>
                </a:cxn>
                <a:cxn ang="0">
                  <a:pos x="88" y="93"/>
                </a:cxn>
                <a:cxn ang="0">
                  <a:pos x="88" y="0"/>
                </a:cxn>
                <a:cxn ang="0">
                  <a:pos x="42" y="0"/>
                </a:cxn>
                <a:cxn ang="0">
                  <a:pos x="42" y="89"/>
                </a:cxn>
                <a:cxn ang="0">
                  <a:pos x="51" y="89"/>
                </a:cxn>
                <a:cxn ang="0">
                  <a:pos x="51" y="89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18" y="56"/>
                </a:cxn>
                <a:cxn ang="0">
                  <a:pos x="14" y="61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51" y="33"/>
                </a:cxn>
                <a:cxn ang="0">
                  <a:pos x="51" y="14"/>
                </a:cxn>
                <a:cxn ang="0">
                  <a:pos x="74" y="14"/>
                </a:cxn>
                <a:cxn ang="0">
                  <a:pos x="74" y="33"/>
                </a:cxn>
                <a:cxn ang="0">
                  <a:pos x="51" y="33"/>
                </a:cxn>
                <a:cxn ang="0">
                  <a:pos x="51" y="33"/>
                </a:cxn>
                <a:cxn ang="0">
                  <a:pos x="74" y="47"/>
                </a:cxn>
                <a:cxn ang="0">
                  <a:pos x="74" y="70"/>
                </a:cxn>
                <a:cxn ang="0">
                  <a:pos x="51" y="70"/>
                </a:cxn>
                <a:cxn ang="0">
                  <a:pos x="51" y="47"/>
                </a:cxn>
                <a:cxn ang="0">
                  <a:pos x="74" y="47"/>
                </a:cxn>
                <a:cxn ang="0">
                  <a:pos x="74" y="47"/>
                </a:cxn>
              </a:cxnLst>
              <a:rect l="0" t="0" r="r" b="b"/>
              <a:pathLst>
                <a:path w="88" h="93">
                  <a:moveTo>
                    <a:pt x="14" y="93"/>
                  </a:moveTo>
                  <a:lnTo>
                    <a:pt x="14" y="61"/>
                  </a:lnTo>
                  <a:lnTo>
                    <a:pt x="14" y="61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28" y="75"/>
                  </a:lnTo>
                  <a:lnTo>
                    <a:pt x="32" y="70"/>
                  </a:lnTo>
                  <a:lnTo>
                    <a:pt x="37" y="61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2" y="4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51" y="89"/>
                  </a:moveTo>
                  <a:lnTo>
                    <a:pt x="51" y="79"/>
                  </a:lnTo>
                  <a:lnTo>
                    <a:pt x="70" y="79"/>
                  </a:lnTo>
                  <a:lnTo>
                    <a:pt x="70" y="93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42" y="0"/>
                  </a:lnTo>
                  <a:lnTo>
                    <a:pt x="42" y="89"/>
                  </a:lnTo>
                  <a:lnTo>
                    <a:pt x="51" y="89"/>
                  </a:lnTo>
                  <a:lnTo>
                    <a:pt x="51" y="89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18" y="56"/>
                  </a:lnTo>
                  <a:lnTo>
                    <a:pt x="14" y="61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51" y="33"/>
                  </a:moveTo>
                  <a:lnTo>
                    <a:pt x="51" y="14"/>
                  </a:lnTo>
                  <a:lnTo>
                    <a:pt x="74" y="14"/>
                  </a:lnTo>
                  <a:lnTo>
                    <a:pt x="74" y="33"/>
                  </a:lnTo>
                  <a:lnTo>
                    <a:pt x="51" y="33"/>
                  </a:lnTo>
                  <a:lnTo>
                    <a:pt x="51" y="33"/>
                  </a:lnTo>
                  <a:close/>
                  <a:moveTo>
                    <a:pt x="74" y="47"/>
                  </a:moveTo>
                  <a:lnTo>
                    <a:pt x="74" y="70"/>
                  </a:lnTo>
                  <a:lnTo>
                    <a:pt x="51" y="70"/>
                  </a:lnTo>
                  <a:lnTo>
                    <a:pt x="51" y="47"/>
                  </a:lnTo>
                  <a:lnTo>
                    <a:pt x="74" y="47"/>
                  </a:lnTo>
                  <a:lnTo>
                    <a:pt x="7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6" name="Freeform 206"/>
            <p:cNvSpPr>
              <a:spLocks/>
            </p:cNvSpPr>
            <p:nvPr/>
          </p:nvSpPr>
          <p:spPr bwMode="auto">
            <a:xfrm>
              <a:off x="3525" y="3690"/>
              <a:ext cx="98" cy="98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8"/>
                </a:cxn>
                <a:cxn ang="0">
                  <a:pos x="14" y="38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60" y="75"/>
                </a:cxn>
                <a:cxn ang="0">
                  <a:pos x="60" y="75"/>
                </a:cxn>
                <a:cxn ang="0">
                  <a:pos x="60" y="89"/>
                </a:cxn>
                <a:cxn ang="0">
                  <a:pos x="60" y="89"/>
                </a:cxn>
                <a:cxn ang="0">
                  <a:pos x="79" y="89"/>
                </a:cxn>
                <a:cxn ang="0">
                  <a:pos x="84" y="84"/>
                </a:cxn>
                <a:cxn ang="0">
                  <a:pos x="84" y="80"/>
                </a:cxn>
                <a:cxn ang="0">
                  <a:pos x="84" y="38"/>
                </a:cxn>
                <a:cxn ang="0">
                  <a:pos x="56" y="38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8" h="98">
                  <a:moveTo>
                    <a:pt x="56" y="14"/>
                  </a:moveTo>
                  <a:lnTo>
                    <a:pt x="56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14" y="38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89"/>
                  </a:lnTo>
                  <a:lnTo>
                    <a:pt x="60" y="89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38"/>
                  </a:lnTo>
                  <a:lnTo>
                    <a:pt x="56" y="38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7" name="Freeform 207"/>
            <p:cNvSpPr>
              <a:spLocks noEditPoints="1"/>
            </p:cNvSpPr>
            <p:nvPr/>
          </p:nvSpPr>
          <p:spPr bwMode="auto">
            <a:xfrm>
              <a:off x="2951" y="1899"/>
              <a:ext cx="103" cy="98"/>
            </a:xfrm>
            <a:custGeom>
              <a:avLst/>
              <a:gdLst/>
              <a:ahLst/>
              <a:cxnLst>
                <a:cxn ang="0">
                  <a:pos x="65" y="9"/>
                </a:cxn>
                <a:cxn ang="0">
                  <a:pos x="65" y="0"/>
                </a:cxn>
                <a:cxn ang="0">
                  <a:pos x="51" y="0"/>
                </a:cxn>
                <a:cxn ang="0">
                  <a:pos x="37" y="37"/>
                </a:cxn>
                <a:cxn ang="0">
                  <a:pos x="47" y="42"/>
                </a:cxn>
                <a:cxn ang="0">
                  <a:pos x="56" y="23"/>
                </a:cxn>
                <a:cxn ang="0">
                  <a:pos x="65" y="47"/>
                </a:cxn>
                <a:cxn ang="0">
                  <a:pos x="42" y="61"/>
                </a:cxn>
                <a:cxn ang="0">
                  <a:pos x="65" y="98"/>
                </a:cxn>
                <a:cxn ang="0">
                  <a:pos x="79" y="61"/>
                </a:cxn>
                <a:cxn ang="0">
                  <a:pos x="103" y="47"/>
                </a:cxn>
                <a:cxn ang="0">
                  <a:pos x="79" y="23"/>
                </a:cxn>
                <a:cxn ang="0">
                  <a:pos x="98" y="14"/>
                </a:cxn>
                <a:cxn ang="0">
                  <a:pos x="61" y="14"/>
                </a:cxn>
                <a:cxn ang="0">
                  <a:pos x="65" y="9"/>
                </a:cxn>
                <a:cxn ang="0">
                  <a:pos x="9" y="9"/>
                </a:cxn>
                <a:cxn ang="0">
                  <a:pos x="23" y="28"/>
                </a:cxn>
                <a:cxn ang="0">
                  <a:pos x="37" y="19"/>
                </a:cxn>
                <a:cxn ang="0">
                  <a:pos x="23" y="0"/>
                </a:cxn>
                <a:cxn ang="0">
                  <a:pos x="9" y="5"/>
                </a:cxn>
                <a:cxn ang="0">
                  <a:pos x="9" y="9"/>
                </a:cxn>
                <a:cxn ang="0">
                  <a:pos x="9" y="79"/>
                </a:cxn>
                <a:cxn ang="0">
                  <a:pos x="9" y="84"/>
                </a:cxn>
                <a:cxn ang="0">
                  <a:pos x="19" y="98"/>
                </a:cxn>
                <a:cxn ang="0">
                  <a:pos x="33" y="79"/>
                </a:cxn>
                <a:cxn ang="0">
                  <a:pos x="47" y="70"/>
                </a:cxn>
                <a:cxn ang="0">
                  <a:pos x="37" y="61"/>
                </a:cxn>
                <a:cxn ang="0">
                  <a:pos x="28" y="33"/>
                </a:cxn>
                <a:cxn ang="0">
                  <a:pos x="0" y="42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9" y="79"/>
                </a:cxn>
              </a:cxnLst>
              <a:rect l="0" t="0" r="r" b="b"/>
              <a:pathLst>
                <a:path w="103" h="98">
                  <a:moveTo>
                    <a:pt x="65" y="9"/>
                  </a:moveTo>
                  <a:lnTo>
                    <a:pt x="65" y="9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1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6" y="23"/>
                  </a:lnTo>
                  <a:lnTo>
                    <a:pt x="65" y="23"/>
                  </a:lnTo>
                  <a:lnTo>
                    <a:pt x="65" y="47"/>
                  </a:lnTo>
                  <a:lnTo>
                    <a:pt x="42" y="47"/>
                  </a:lnTo>
                  <a:lnTo>
                    <a:pt x="42" y="61"/>
                  </a:lnTo>
                  <a:lnTo>
                    <a:pt x="65" y="61"/>
                  </a:lnTo>
                  <a:lnTo>
                    <a:pt x="65" y="98"/>
                  </a:lnTo>
                  <a:lnTo>
                    <a:pt x="79" y="98"/>
                  </a:lnTo>
                  <a:lnTo>
                    <a:pt x="79" y="61"/>
                  </a:lnTo>
                  <a:lnTo>
                    <a:pt x="103" y="61"/>
                  </a:lnTo>
                  <a:lnTo>
                    <a:pt x="103" y="47"/>
                  </a:lnTo>
                  <a:lnTo>
                    <a:pt x="79" y="47"/>
                  </a:lnTo>
                  <a:lnTo>
                    <a:pt x="79" y="23"/>
                  </a:lnTo>
                  <a:lnTo>
                    <a:pt x="98" y="23"/>
                  </a:lnTo>
                  <a:lnTo>
                    <a:pt x="98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23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9" y="79"/>
                  </a:moveTo>
                  <a:lnTo>
                    <a:pt x="9" y="84"/>
                  </a:lnTo>
                  <a:lnTo>
                    <a:pt x="9" y="84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28" y="70"/>
                  </a:lnTo>
                  <a:lnTo>
                    <a:pt x="28" y="33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8" name="Freeform 208"/>
            <p:cNvSpPr>
              <a:spLocks noEditPoints="1"/>
            </p:cNvSpPr>
            <p:nvPr/>
          </p:nvSpPr>
          <p:spPr bwMode="auto">
            <a:xfrm>
              <a:off x="3072" y="1899"/>
              <a:ext cx="84" cy="9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7"/>
                </a:cxn>
                <a:cxn ang="0">
                  <a:pos x="80" y="47"/>
                </a:cxn>
                <a:cxn ang="0">
                  <a:pos x="80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1" y="9"/>
                </a:cxn>
                <a:cxn ang="0">
                  <a:pos x="61" y="19"/>
                </a:cxn>
                <a:cxn ang="0">
                  <a:pos x="19" y="19"/>
                </a:cxn>
                <a:cxn ang="0">
                  <a:pos x="19" y="9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1" y="28"/>
                </a:cxn>
                <a:cxn ang="0">
                  <a:pos x="61" y="33"/>
                </a:cxn>
                <a:cxn ang="0">
                  <a:pos x="19" y="33"/>
                </a:cxn>
                <a:cxn ang="0">
                  <a:pos x="19" y="28"/>
                </a:cxn>
                <a:cxn ang="0">
                  <a:pos x="61" y="28"/>
                </a:cxn>
                <a:cxn ang="0">
                  <a:pos x="61" y="28"/>
                </a:cxn>
                <a:cxn ang="0">
                  <a:pos x="14" y="98"/>
                </a:cxn>
                <a:cxn ang="0">
                  <a:pos x="14" y="93"/>
                </a:cxn>
                <a:cxn ang="0">
                  <a:pos x="70" y="93"/>
                </a:cxn>
                <a:cxn ang="0">
                  <a:pos x="70" y="98"/>
                </a:cxn>
                <a:cxn ang="0">
                  <a:pos x="84" y="98"/>
                </a:cxn>
                <a:cxn ang="0">
                  <a:pos x="84" y="51"/>
                </a:cxn>
                <a:cxn ang="0">
                  <a:pos x="0" y="51"/>
                </a:cxn>
                <a:cxn ang="0">
                  <a:pos x="0" y="98"/>
                </a:cxn>
                <a:cxn ang="0">
                  <a:pos x="14" y="98"/>
                </a:cxn>
                <a:cxn ang="0">
                  <a:pos x="14" y="98"/>
                </a:cxn>
                <a:cxn ang="0">
                  <a:pos x="70" y="70"/>
                </a:cxn>
                <a:cxn ang="0">
                  <a:pos x="14" y="70"/>
                </a:cxn>
                <a:cxn ang="0">
                  <a:pos x="14" y="61"/>
                </a:cxn>
                <a:cxn ang="0">
                  <a:pos x="70" y="61"/>
                </a:cxn>
                <a:cxn ang="0">
                  <a:pos x="70" y="70"/>
                </a:cxn>
                <a:cxn ang="0">
                  <a:pos x="70" y="70"/>
                </a:cxn>
                <a:cxn ang="0">
                  <a:pos x="70" y="84"/>
                </a:cxn>
                <a:cxn ang="0">
                  <a:pos x="14" y="84"/>
                </a:cxn>
                <a:cxn ang="0">
                  <a:pos x="14" y="79"/>
                </a:cxn>
                <a:cxn ang="0">
                  <a:pos x="70" y="79"/>
                </a:cxn>
                <a:cxn ang="0">
                  <a:pos x="70" y="84"/>
                </a:cxn>
                <a:cxn ang="0">
                  <a:pos x="70" y="84"/>
                </a:cxn>
              </a:cxnLst>
              <a:rect l="0" t="0" r="r" b="b"/>
              <a:pathLst>
                <a:path w="84" h="98">
                  <a:moveTo>
                    <a:pt x="5" y="0"/>
                  </a:moveTo>
                  <a:lnTo>
                    <a:pt x="5" y="47"/>
                  </a:lnTo>
                  <a:lnTo>
                    <a:pt x="80" y="47"/>
                  </a:lnTo>
                  <a:lnTo>
                    <a:pt x="80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61" y="9"/>
                  </a:moveTo>
                  <a:lnTo>
                    <a:pt x="61" y="19"/>
                  </a:lnTo>
                  <a:lnTo>
                    <a:pt x="19" y="19"/>
                  </a:lnTo>
                  <a:lnTo>
                    <a:pt x="19" y="9"/>
                  </a:lnTo>
                  <a:lnTo>
                    <a:pt x="61" y="9"/>
                  </a:lnTo>
                  <a:lnTo>
                    <a:pt x="61" y="9"/>
                  </a:lnTo>
                  <a:close/>
                  <a:moveTo>
                    <a:pt x="61" y="28"/>
                  </a:moveTo>
                  <a:lnTo>
                    <a:pt x="61" y="33"/>
                  </a:lnTo>
                  <a:lnTo>
                    <a:pt x="19" y="33"/>
                  </a:lnTo>
                  <a:lnTo>
                    <a:pt x="19" y="28"/>
                  </a:lnTo>
                  <a:lnTo>
                    <a:pt x="61" y="28"/>
                  </a:lnTo>
                  <a:lnTo>
                    <a:pt x="61" y="28"/>
                  </a:lnTo>
                  <a:close/>
                  <a:moveTo>
                    <a:pt x="14" y="98"/>
                  </a:moveTo>
                  <a:lnTo>
                    <a:pt x="14" y="93"/>
                  </a:lnTo>
                  <a:lnTo>
                    <a:pt x="70" y="93"/>
                  </a:lnTo>
                  <a:lnTo>
                    <a:pt x="70" y="98"/>
                  </a:lnTo>
                  <a:lnTo>
                    <a:pt x="84" y="98"/>
                  </a:lnTo>
                  <a:lnTo>
                    <a:pt x="84" y="51"/>
                  </a:lnTo>
                  <a:lnTo>
                    <a:pt x="0" y="51"/>
                  </a:lnTo>
                  <a:lnTo>
                    <a:pt x="0" y="98"/>
                  </a:lnTo>
                  <a:lnTo>
                    <a:pt x="14" y="98"/>
                  </a:lnTo>
                  <a:lnTo>
                    <a:pt x="14" y="98"/>
                  </a:lnTo>
                  <a:close/>
                  <a:moveTo>
                    <a:pt x="70" y="70"/>
                  </a:moveTo>
                  <a:lnTo>
                    <a:pt x="14" y="70"/>
                  </a:lnTo>
                  <a:lnTo>
                    <a:pt x="14" y="61"/>
                  </a:lnTo>
                  <a:lnTo>
                    <a:pt x="70" y="61"/>
                  </a:lnTo>
                  <a:lnTo>
                    <a:pt x="70" y="70"/>
                  </a:lnTo>
                  <a:lnTo>
                    <a:pt x="70" y="70"/>
                  </a:lnTo>
                  <a:close/>
                  <a:moveTo>
                    <a:pt x="70" y="84"/>
                  </a:moveTo>
                  <a:lnTo>
                    <a:pt x="14" y="84"/>
                  </a:lnTo>
                  <a:lnTo>
                    <a:pt x="14" y="79"/>
                  </a:lnTo>
                  <a:lnTo>
                    <a:pt x="70" y="79"/>
                  </a:lnTo>
                  <a:lnTo>
                    <a:pt x="70" y="84"/>
                  </a:lnTo>
                  <a:lnTo>
                    <a:pt x="70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89" name="Freeform 209"/>
            <p:cNvSpPr>
              <a:spLocks/>
            </p:cNvSpPr>
            <p:nvPr/>
          </p:nvSpPr>
          <p:spPr bwMode="auto">
            <a:xfrm>
              <a:off x="3175" y="1899"/>
              <a:ext cx="103" cy="98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7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7"/>
                </a:cxn>
                <a:cxn ang="0">
                  <a:pos x="14" y="37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61" y="98"/>
                </a:cxn>
                <a:cxn ang="0">
                  <a:pos x="61" y="51"/>
                </a:cxn>
                <a:cxn ang="0">
                  <a:pos x="75" y="51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5" y="89"/>
                </a:cxn>
                <a:cxn ang="0">
                  <a:pos x="65" y="89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79"/>
                </a:cxn>
                <a:cxn ang="0">
                  <a:pos x="89" y="37"/>
                </a:cxn>
                <a:cxn ang="0">
                  <a:pos x="61" y="37"/>
                </a:cxn>
                <a:cxn ang="0">
                  <a:pos x="61" y="28"/>
                </a:cxn>
                <a:cxn ang="0">
                  <a:pos x="103" y="28"/>
                </a:cxn>
                <a:cxn ang="0">
                  <a:pos x="103" y="14"/>
                </a:cxn>
                <a:cxn ang="0">
                  <a:pos x="51" y="14"/>
                </a:cxn>
                <a:cxn ang="0">
                  <a:pos x="51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103" h="98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7"/>
                  </a:lnTo>
                  <a:lnTo>
                    <a:pt x="14" y="37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61" y="98"/>
                  </a:lnTo>
                  <a:lnTo>
                    <a:pt x="61" y="51"/>
                  </a:lnTo>
                  <a:lnTo>
                    <a:pt x="75" y="51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79"/>
                  </a:lnTo>
                  <a:lnTo>
                    <a:pt x="89" y="37"/>
                  </a:lnTo>
                  <a:lnTo>
                    <a:pt x="61" y="37"/>
                  </a:lnTo>
                  <a:lnTo>
                    <a:pt x="61" y="28"/>
                  </a:lnTo>
                  <a:lnTo>
                    <a:pt x="103" y="28"/>
                  </a:lnTo>
                  <a:lnTo>
                    <a:pt x="103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0" name="Freeform 210"/>
            <p:cNvSpPr>
              <a:spLocks noEditPoints="1"/>
            </p:cNvSpPr>
            <p:nvPr/>
          </p:nvSpPr>
          <p:spPr bwMode="auto">
            <a:xfrm>
              <a:off x="2424" y="1092"/>
              <a:ext cx="103" cy="107"/>
            </a:xfrm>
            <a:custGeom>
              <a:avLst/>
              <a:gdLst/>
              <a:ahLst/>
              <a:cxnLst>
                <a:cxn ang="0">
                  <a:pos x="42" y="9"/>
                </a:cxn>
                <a:cxn ang="0">
                  <a:pos x="42" y="5"/>
                </a:cxn>
                <a:cxn ang="0">
                  <a:pos x="33" y="5"/>
                </a:cxn>
                <a:cxn ang="0">
                  <a:pos x="23" y="0"/>
                </a:cxn>
                <a:cxn ang="0">
                  <a:pos x="0" y="42"/>
                </a:cxn>
                <a:cxn ang="0">
                  <a:pos x="9" y="51"/>
                </a:cxn>
                <a:cxn ang="0">
                  <a:pos x="19" y="42"/>
                </a:cxn>
                <a:cxn ang="0">
                  <a:pos x="33" y="79"/>
                </a:cxn>
                <a:cxn ang="0">
                  <a:pos x="93" y="75"/>
                </a:cxn>
                <a:cxn ang="0">
                  <a:pos x="65" y="65"/>
                </a:cxn>
                <a:cxn ang="0">
                  <a:pos x="89" y="61"/>
                </a:cxn>
                <a:cxn ang="0">
                  <a:pos x="65" y="47"/>
                </a:cxn>
                <a:cxn ang="0">
                  <a:pos x="89" y="42"/>
                </a:cxn>
                <a:cxn ang="0">
                  <a:pos x="65" y="33"/>
                </a:cxn>
                <a:cxn ang="0">
                  <a:pos x="93" y="23"/>
                </a:cxn>
                <a:cxn ang="0">
                  <a:pos x="65" y="14"/>
                </a:cxn>
                <a:cxn ang="0">
                  <a:pos x="70" y="14"/>
                </a:cxn>
                <a:cxn ang="0">
                  <a:pos x="51" y="5"/>
                </a:cxn>
                <a:cxn ang="0">
                  <a:pos x="51" y="14"/>
                </a:cxn>
                <a:cxn ang="0">
                  <a:pos x="37" y="14"/>
                </a:cxn>
                <a:cxn ang="0">
                  <a:pos x="42" y="9"/>
                </a:cxn>
                <a:cxn ang="0">
                  <a:pos x="51" y="23"/>
                </a:cxn>
                <a:cxn ang="0">
                  <a:pos x="33" y="33"/>
                </a:cxn>
                <a:cxn ang="0">
                  <a:pos x="51" y="23"/>
                </a:cxn>
                <a:cxn ang="0">
                  <a:pos x="33" y="42"/>
                </a:cxn>
                <a:cxn ang="0">
                  <a:pos x="51" y="47"/>
                </a:cxn>
                <a:cxn ang="0">
                  <a:pos x="33" y="42"/>
                </a:cxn>
                <a:cxn ang="0">
                  <a:pos x="51" y="65"/>
                </a:cxn>
                <a:cxn ang="0">
                  <a:pos x="33" y="61"/>
                </a:cxn>
                <a:cxn ang="0">
                  <a:pos x="51" y="65"/>
                </a:cxn>
                <a:cxn ang="0">
                  <a:pos x="51" y="84"/>
                </a:cxn>
                <a:cxn ang="0">
                  <a:pos x="61" y="103"/>
                </a:cxn>
                <a:cxn ang="0">
                  <a:pos x="75" y="98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5" y="84"/>
                </a:cxn>
                <a:cxn ang="0">
                  <a:pos x="89" y="103"/>
                </a:cxn>
                <a:cxn ang="0">
                  <a:pos x="103" y="98"/>
                </a:cxn>
                <a:cxn ang="0">
                  <a:pos x="89" y="79"/>
                </a:cxn>
                <a:cxn ang="0">
                  <a:pos x="47" y="89"/>
                </a:cxn>
                <a:cxn ang="0">
                  <a:pos x="42" y="79"/>
                </a:cxn>
                <a:cxn ang="0">
                  <a:pos x="33" y="84"/>
                </a:cxn>
                <a:cxn ang="0">
                  <a:pos x="47" y="98"/>
                </a:cxn>
                <a:cxn ang="0">
                  <a:pos x="47" y="89"/>
                </a:cxn>
                <a:cxn ang="0">
                  <a:pos x="47" y="89"/>
                </a:cxn>
                <a:cxn ang="0">
                  <a:pos x="14" y="79"/>
                </a:cxn>
                <a:cxn ang="0">
                  <a:pos x="0" y="98"/>
                </a:cxn>
                <a:cxn ang="0">
                  <a:pos x="14" y="107"/>
                </a:cxn>
                <a:cxn ang="0">
                  <a:pos x="28" y="84"/>
                </a:cxn>
              </a:cxnLst>
              <a:rect l="0" t="0" r="r" b="b"/>
              <a:pathLst>
                <a:path w="103" h="107">
                  <a:moveTo>
                    <a:pt x="42" y="9"/>
                  </a:moveTo>
                  <a:lnTo>
                    <a:pt x="42" y="9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2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42"/>
                  </a:lnTo>
                  <a:lnTo>
                    <a:pt x="19" y="79"/>
                  </a:lnTo>
                  <a:lnTo>
                    <a:pt x="33" y="79"/>
                  </a:lnTo>
                  <a:lnTo>
                    <a:pt x="33" y="75"/>
                  </a:lnTo>
                  <a:lnTo>
                    <a:pt x="93" y="75"/>
                  </a:lnTo>
                  <a:lnTo>
                    <a:pt x="93" y="65"/>
                  </a:lnTo>
                  <a:lnTo>
                    <a:pt x="65" y="65"/>
                  </a:lnTo>
                  <a:lnTo>
                    <a:pt x="65" y="61"/>
                  </a:lnTo>
                  <a:lnTo>
                    <a:pt x="89" y="61"/>
                  </a:lnTo>
                  <a:lnTo>
                    <a:pt x="89" y="47"/>
                  </a:lnTo>
                  <a:lnTo>
                    <a:pt x="65" y="47"/>
                  </a:lnTo>
                  <a:lnTo>
                    <a:pt x="65" y="42"/>
                  </a:lnTo>
                  <a:lnTo>
                    <a:pt x="89" y="42"/>
                  </a:lnTo>
                  <a:lnTo>
                    <a:pt x="89" y="33"/>
                  </a:lnTo>
                  <a:lnTo>
                    <a:pt x="65" y="33"/>
                  </a:lnTo>
                  <a:lnTo>
                    <a:pt x="65" y="23"/>
                  </a:lnTo>
                  <a:lnTo>
                    <a:pt x="93" y="23"/>
                  </a:lnTo>
                  <a:lnTo>
                    <a:pt x="93" y="14"/>
                  </a:lnTo>
                  <a:lnTo>
                    <a:pt x="65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5" y="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close/>
                  <a:moveTo>
                    <a:pt x="51" y="23"/>
                  </a:moveTo>
                  <a:lnTo>
                    <a:pt x="51" y="33"/>
                  </a:lnTo>
                  <a:lnTo>
                    <a:pt x="33" y="33"/>
                  </a:lnTo>
                  <a:lnTo>
                    <a:pt x="33" y="23"/>
                  </a:lnTo>
                  <a:lnTo>
                    <a:pt x="51" y="23"/>
                  </a:lnTo>
                  <a:lnTo>
                    <a:pt x="51" y="23"/>
                  </a:lnTo>
                  <a:close/>
                  <a:moveTo>
                    <a:pt x="33" y="42"/>
                  </a:moveTo>
                  <a:lnTo>
                    <a:pt x="51" y="42"/>
                  </a:lnTo>
                  <a:lnTo>
                    <a:pt x="51" y="47"/>
                  </a:lnTo>
                  <a:lnTo>
                    <a:pt x="33" y="47"/>
                  </a:lnTo>
                  <a:lnTo>
                    <a:pt x="33" y="42"/>
                  </a:lnTo>
                  <a:lnTo>
                    <a:pt x="33" y="42"/>
                  </a:lnTo>
                  <a:close/>
                  <a:moveTo>
                    <a:pt x="51" y="65"/>
                  </a:moveTo>
                  <a:lnTo>
                    <a:pt x="33" y="65"/>
                  </a:lnTo>
                  <a:lnTo>
                    <a:pt x="33" y="61"/>
                  </a:lnTo>
                  <a:lnTo>
                    <a:pt x="51" y="61"/>
                  </a:lnTo>
                  <a:lnTo>
                    <a:pt x="51" y="65"/>
                  </a:lnTo>
                  <a:lnTo>
                    <a:pt x="51" y="65"/>
                  </a:lnTo>
                  <a:close/>
                  <a:moveTo>
                    <a:pt x="51" y="84"/>
                  </a:moveTo>
                  <a:lnTo>
                    <a:pt x="51" y="84"/>
                  </a:lnTo>
                  <a:lnTo>
                    <a:pt x="61" y="103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65" y="79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84"/>
                  </a:lnTo>
                  <a:close/>
                  <a:moveTo>
                    <a:pt x="89" y="79"/>
                  </a:moveTo>
                  <a:lnTo>
                    <a:pt x="75" y="84"/>
                  </a:lnTo>
                  <a:lnTo>
                    <a:pt x="75" y="84"/>
                  </a:lnTo>
                  <a:lnTo>
                    <a:pt x="89" y="103"/>
                  </a:lnTo>
                  <a:lnTo>
                    <a:pt x="103" y="98"/>
                  </a:lnTo>
                  <a:lnTo>
                    <a:pt x="103" y="98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close/>
                  <a:moveTo>
                    <a:pt x="47" y="89"/>
                  </a:moveTo>
                  <a:lnTo>
                    <a:pt x="47" y="89"/>
                  </a:lnTo>
                  <a:lnTo>
                    <a:pt x="42" y="79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7" y="103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47" y="89"/>
                  </a:lnTo>
                  <a:close/>
                  <a:moveTo>
                    <a:pt x="28" y="84"/>
                  </a:moveTo>
                  <a:lnTo>
                    <a:pt x="14" y="79"/>
                  </a:lnTo>
                  <a:lnTo>
                    <a:pt x="14" y="79"/>
                  </a:lnTo>
                  <a:lnTo>
                    <a:pt x="0" y="98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1" name="Freeform 211"/>
            <p:cNvSpPr>
              <a:spLocks noEditPoints="1"/>
            </p:cNvSpPr>
            <p:nvPr/>
          </p:nvSpPr>
          <p:spPr bwMode="auto">
            <a:xfrm>
              <a:off x="2531" y="1092"/>
              <a:ext cx="108" cy="10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3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103"/>
                </a:cxn>
                <a:cxn ang="0">
                  <a:pos x="33" y="103"/>
                </a:cxn>
                <a:cxn ang="0">
                  <a:pos x="33" y="28"/>
                </a:cxn>
                <a:cxn ang="0">
                  <a:pos x="33" y="28"/>
                </a:cxn>
                <a:cxn ang="0">
                  <a:pos x="38" y="14"/>
                </a:cxn>
                <a:cxn ang="0">
                  <a:pos x="38" y="14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23"/>
                </a:cxn>
                <a:cxn ang="0">
                  <a:pos x="38" y="47"/>
                </a:cxn>
                <a:cxn ang="0">
                  <a:pos x="38" y="47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56" y="33"/>
                </a:cxn>
                <a:cxn ang="0">
                  <a:pos x="56" y="103"/>
                </a:cxn>
                <a:cxn ang="0">
                  <a:pos x="70" y="103"/>
                </a:cxn>
                <a:cxn ang="0">
                  <a:pos x="70" y="84"/>
                </a:cxn>
                <a:cxn ang="0">
                  <a:pos x="103" y="84"/>
                </a:cxn>
                <a:cxn ang="0">
                  <a:pos x="103" y="70"/>
                </a:cxn>
                <a:cxn ang="0">
                  <a:pos x="70" y="70"/>
                </a:cxn>
                <a:cxn ang="0">
                  <a:pos x="70" y="56"/>
                </a:cxn>
                <a:cxn ang="0">
                  <a:pos x="98" y="56"/>
                </a:cxn>
                <a:cxn ang="0">
                  <a:pos x="98" y="47"/>
                </a:cxn>
                <a:cxn ang="0">
                  <a:pos x="70" y="47"/>
                </a:cxn>
                <a:cxn ang="0">
                  <a:pos x="70" y="33"/>
                </a:cxn>
                <a:cxn ang="0">
                  <a:pos x="108" y="33"/>
                </a:cxn>
                <a:cxn ang="0">
                  <a:pos x="108" y="19"/>
                </a:cxn>
                <a:cxn ang="0">
                  <a:pos x="66" y="19"/>
                </a:cxn>
                <a:cxn ang="0">
                  <a:pos x="66" y="19"/>
                </a:cxn>
                <a:cxn ang="0">
                  <a:pos x="70" y="14"/>
                </a:cxn>
                <a:cxn ang="0">
                  <a:pos x="70" y="14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108" h="103">
                  <a:moveTo>
                    <a:pt x="24" y="0"/>
                  </a:moveTo>
                  <a:lnTo>
                    <a:pt x="24" y="0"/>
                  </a:lnTo>
                  <a:lnTo>
                    <a:pt x="14" y="3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6"/>
                  </a:lnTo>
                  <a:lnTo>
                    <a:pt x="19" y="103"/>
                  </a:lnTo>
                  <a:lnTo>
                    <a:pt x="33" y="103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61" y="5"/>
                  </a:moveTo>
                  <a:lnTo>
                    <a:pt x="61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23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56" y="33"/>
                  </a:lnTo>
                  <a:lnTo>
                    <a:pt x="56" y="103"/>
                  </a:lnTo>
                  <a:lnTo>
                    <a:pt x="70" y="103"/>
                  </a:lnTo>
                  <a:lnTo>
                    <a:pt x="70" y="84"/>
                  </a:lnTo>
                  <a:lnTo>
                    <a:pt x="103" y="84"/>
                  </a:lnTo>
                  <a:lnTo>
                    <a:pt x="103" y="70"/>
                  </a:lnTo>
                  <a:lnTo>
                    <a:pt x="70" y="70"/>
                  </a:lnTo>
                  <a:lnTo>
                    <a:pt x="70" y="56"/>
                  </a:lnTo>
                  <a:lnTo>
                    <a:pt x="98" y="56"/>
                  </a:lnTo>
                  <a:lnTo>
                    <a:pt x="98" y="47"/>
                  </a:lnTo>
                  <a:lnTo>
                    <a:pt x="70" y="47"/>
                  </a:lnTo>
                  <a:lnTo>
                    <a:pt x="70" y="33"/>
                  </a:lnTo>
                  <a:lnTo>
                    <a:pt x="108" y="33"/>
                  </a:lnTo>
                  <a:lnTo>
                    <a:pt x="108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2" name="Freeform 212"/>
            <p:cNvSpPr>
              <a:spLocks/>
            </p:cNvSpPr>
            <p:nvPr/>
          </p:nvSpPr>
          <p:spPr bwMode="auto">
            <a:xfrm>
              <a:off x="2648" y="1092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61" y="103"/>
                </a:cxn>
                <a:cxn ang="0">
                  <a:pos x="61" y="56"/>
                </a:cxn>
                <a:cxn ang="0">
                  <a:pos x="75" y="56"/>
                </a:cxn>
                <a:cxn ang="0">
                  <a:pos x="75" y="79"/>
                </a:cxn>
                <a:cxn ang="0">
                  <a:pos x="75" y="79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84" y="93"/>
                </a:cxn>
                <a:cxn ang="0">
                  <a:pos x="89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61" y="42"/>
                </a:cxn>
                <a:cxn ang="0">
                  <a:pos x="61" y="33"/>
                </a:cxn>
                <a:cxn ang="0">
                  <a:pos x="98" y="33"/>
                </a:cxn>
                <a:cxn ang="0">
                  <a:pos x="98" y="19"/>
                </a:cxn>
                <a:cxn ang="0">
                  <a:pos x="51" y="19"/>
                </a:cxn>
                <a:cxn ang="0">
                  <a:pos x="51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61" y="103"/>
                  </a:lnTo>
                  <a:lnTo>
                    <a:pt x="61" y="56"/>
                  </a:lnTo>
                  <a:lnTo>
                    <a:pt x="75" y="56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84" y="93"/>
                  </a:lnTo>
                  <a:lnTo>
                    <a:pt x="89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61" y="42"/>
                  </a:lnTo>
                  <a:lnTo>
                    <a:pt x="61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3" name="Freeform 213"/>
            <p:cNvSpPr>
              <a:spLocks noEditPoints="1"/>
            </p:cNvSpPr>
            <p:nvPr/>
          </p:nvSpPr>
          <p:spPr bwMode="auto">
            <a:xfrm>
              <a:off x="2988" y="1036"/>
              <a:ext cx="103" cy="103"/>
            </a:xfrm>
            <a:custGeom>
              <a:avLst/>
              <a:gdLst/>
              <a:ahLst/>
              <a:cxnLst>
                <a:cxn ang="0">
                  <a:pos x="19" y="24"/>
                </a:cxn>
                <a:cxn ang="0">
                  <a:pos x="10" y="33"/>
                </a:cxn>
                <a:cxn ang="0">
                  <a:pos x="0" y="38"/>
                </a:cxn>
                <a:cxn ang="0">
                  <a:pos x="24" y="56"/>
                </a:cxn>
                <a:cxn ang="0">
                  <a:pos x="24" y="65"/>
                </a:cxn>
                <a:cxn ang="0">
                  <a:pos x="19" y="89"/>
                </a:cxn>
                <a:cxn ang="0">
                  <a:pos x="14" y="89"/>
                </a:cxn>
                <a:cxn ang="0">
                  <a:pos x="14" y="103"/>
                </a:cxn>
                <a:cxn ang="0">
                  <a:pos x="33" y="89"/>
                </a:cxn>
                <a:cxn ang="0">
                  <a:pos x="52" y="56"/>
                </a:cxn>
                <a:cxn ang="0">
                  <a:pos x="52" y="47"/>
                </a:cxn>
                <a:cxn ang="0">
                  <a:pos x="42" y="38"/>
                </a:cxn>
                <a:cxn ang="0">
                  <a:pos x="47" y="28"/>
                </a:cxn>
                <a:cxn ang="0">
                  <a:pos x="33" y="24"/>
                </a:cxn>
                <a:cxn ang="0">
                  <a:pos x="19" y="38"/>
                </a:cxn>
                <a:cxn ang="0">
                  <a:pos x="24" y="28"/>
                </a:cxn>
                <a:cxn ang="0">
                  <a:pos x="52" y="24"/>
                </a:cxn>
                <a:cxn ang="0">
                  <a:pos x="33" y="10"/>
                </a:cxn>
                <a:cxn ang="0">
                  <a:pos x="33" y="0"/>
                </a:cxn>
                <a:cxn ang="0">
                  <a:pos x="19" y="0"/>
                </a:cxn>
                <a:cxn ang="0">
                  <a:pos x="5" y="10"/>
                </a:cxn>
                <a:cxn ang="0">
                  <a:pos x="5" y="24"/>
                </a:cxn>
                <a:cxn ang="0">
                  <a:pos x="52" y="79"/>
                </a:cxn>
                <a:cxn ang="0">
                  <a:pos x="47" y="70"/>
                </a:cxn>
                <a:cxn ang="0">
                  <a:pos x="42" y="70"/>
                </a:cxn>
                <a:cxn ang="0">
                  <a:pos x="42" y="89"/>
                </a:cxn>
                <a:cxn ang="0">
                  <a:pos x="52" y="84"/>
                </a:cxn>
                <a:cxn ang="0">
                  <a:pos x="42" y="93"/>
                </a:cxn>
                <a:cxn ang="0">
                  <a:pos x="52" y="103"/>
                </a:cxn>
                <a:cxn ang="0">
                  <a:pos x="56" y="103"/>
                </a:cxn>
                <a:cxn ang="0">
                  <a:pos x="70" y="47"/>
                </a:cxn>
                <a:cxn ang="0">
                  <a:pos x="89" y="103"/>
                </a:cxn>
                <a:cxn ang="0">
                  <a:pos x="103" y="38"/>
                </a:cxn>
                <a:cxn ang="0">
                  <a:pos x="70" y="19"/>
                </a:cxn>
                <a:cxn ang="0">
                  <a:pos x="103" y="14"/>
                </a:cxn>
                <a:cxn ang="0">
                  <a:pos x="103" y="14"/>
                </a:cxn>
                <a:cxn ang="0">
                  <a:pos x="70" y="10"/>
                </a:cxn>
                <a:cxn ang="0">
                  <a:pos x="56" y="61"/>
                </a:cxn>
                <a:cxn ang="0">
                  <a:pos x="52" y="79"/>
                </a:cxn>
                <a:cxn ang="0">
                  <a:pos x="10" y="70"/>
                </a:cxn>
                <a:cxn ang="0">
                  <a:pos x="5" y="79"/>
                </a:cxn>
                <a:cxn ang="0">
                  <a:pos x="5" y="93"/>
                </a:cxn>
                <a:cxn ang="0">
                  <a:pos x="10" y="93"/>
                </a:cxn>
                <a:cxn ang="0">
                  <a:pos x="19" y="75"/>
                </a:cxn>
              </a:cxnLst>
              <a:rect l="0" t="0" r="r" b="b"/>
              <a:pathLst>
                <a:path w="103" h="103">
                  <a:moveTo>
                    <a:pt x="5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56"/>
                  </a:lnTo>
                  <a:lnTo>
                    <a:pt x="5" y="56"/>
                  </a:lnTo>
                  <a:lnTo>
                    <a:pt x="5" y="65"/>
                  </a:lnTo>
                  <a:lnTo>
                    <a:pt x="24" y="65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19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3" y="89"/>
                  </a:lnTo>
                  <a:lnTo>
                    <a:pt x="33" y="65"/>
                  </a:lnTo>
                  <a:lnTo>
                    <a:pt x="52" y="65"/>
                  </a:lnTo>
                  <a:lnTo>
                    <a:pt x="52" y="56"/>
                  </a:lnTo>
                  <a:lnTo>
                    <a:pt x="33" y="56"/>
                  </a:lnTo>
                  <a:lnTo>
                    <a:pt x="33" y="47"/>
                  </a:lnTo>
                  <a:lnTo>
                    <a:pt x="52" y="47"/>
                  </a:lnTo>
                  <a:lnTo>
                    <a:pt x="5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3" y="24"/>
                  </a:lnTo>
                  <a:lnTo>
                    <a:pt x="28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9" y="24"/>
                  </a:lnTo>
                  <a:lnTo>
                    <a:pt x="52" y="24"/>
                  </a:lnTo>
                  <a:lnTo>
                    <a:pt x="52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24"/>
                  </a:lnTo>
                  <a:lnTo>
                    <a:pt x="5" y="24"/>
                  </a:lnTo>
                  <a:close/>
                  <a:moveTo>
                    <a:pt x="52" y="79"/>
                  </a:move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38" y="70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66" y="84"/>
                  </a:lnTo>
                  <a:lnTo>
                    <a:pt x="70" y="61"/>
                  </a:lnTo>
                  <a:lnTo>
                    <a:pt x="70" y="47"/>
                  </a:lnTo>
                  <a:lnTo>
                    <a:pt x="75" y="47"/>
                  </a:lnTo>
                  <a:lnTo>
                    <a:pt x="75" y="103"/>
                  </a:lnTo>
                  <a:lnTo>
                    <a:pt x="89" y="103"/>
                  </a:lnTo>
                  <a:lnTo>
                    <a:pt x="89" y="47"/>
                  </a:lnTo>
                  <a:lnTo>
                    <a:pt x="103" y="47"/>
                  </a:lnTo>
                  <a:lnTo>
                    <a:pt x="103" y="38"/>
                  </a:lnTo>
                  <a:lnTo>
                    <a:pt x="70" y="38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0" y="10"/>
                  </a:lnTo>
                  <a:lnTo>
                    <a:pt x="56" y="10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close/>
                  <a:moveTo>
                    <a:pt x="19" y="75"/>
                  </a:moveTo>
                  <a:lnTo>
                    <a:pt x="19" y="75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4" name="Freeform 214"/>
            <p:cNvSpPr>
              <a:spLocks/>
            </p:cNvSpPr>
            <p:nvPr/>
          </p:nvSpPr>
          <p:spPr bwMode="auto">
            <a:xfrm>
              <a:off x="3110" y="1036"/>
              <a:ext cx="84" cy="103"/>
            </a:xfrm>
            <a:custGeom>
              <a:avLst/>
              <a:gdLst/>
              <a:ahLst/>
              <a:cxnLst>
                <a:cxn ang="0">
                  <a:pos x="46" y="14"/>
                </a:cxn>
                <a:cxn ang="0">
                  <a:pos x="46" y="10"/>
                </a:cxn>
                <a:cxn ang="0">
                  <a:pos x="51" y="10"/>
                </a:cxn>
                <a:cxn ang="0">
                  <a:pos x="32" y="0"/>
                </a:cxn>
                <a:cxn ang="0">
                  <a:pos x="32" y="5"/>
                </a:cxn>
                <a:cxn ang="0">
                  <a:pos x="23" y="14"/>
                </a:cxn>
                <a:cxn ang="0">
                  <a:pos x="4" y="33"/>
                </a:cxn>
                <a:cxn ang="0">
                  <a:pos x="4" y="33"/>
                </a:cxn>
                <a:cxn ang="0">
                  <a:pos x="4" y="42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32" y="4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51" y="70"/>
                </a:cxn>
                <a:cxn ang="0">
                  <a:pos x="32" y="84"/>
                </a:cxn>
                <a:cxn ang="0">
                  <a:pos x="0" y="89"/>
                </a:cxn>
                <a:cxn ang="0">
                  <a:pos x="9" y="103"/>
                </a:cxn>
                <a:cxn ang="0">
                  <a:pos x="51" y="89"/>
                </a:cxn>
                <a:cxn ang="0">
                  <a:pos x="70" y="70"/>
                </a:cxn>
                <a:cxn ang="0">
                  <a:pos x="84" y="42"/>
                </a:cxn>
                <a:cxn ang="0">
                  <a:pos x="79" y="42"/>
                </a:cxn>
                <a:cxn ang="0">
                  <a:pos x="70" y="38"/>
                </a:cxn>
                <a:cxn ang="0">
                  <a:pos x="65" y="42"/>
                </a:cxn>
                <a:cxn ang="0">
                  <a:pos x="60" y="56"/>
                </a:cxn>
                <a:cxn ang="0">
                  <a:pos x="51" y="56"/>
                </a:cxn>
                <a:cxn ang="0">
                  <a:pos x="37" y="56"/>
                </a:cxn>
                <a:cxn ang="0">
                  <a:pos x="79" y="24"/>
                </a:cxn>
                <a:cxn ang="0">
                  <a:pos x="60" y="14"/>
                </a:cxn>
                <a:cxn ang="0">
                  <a:pos x="60" y="19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46" y="14"/>
                </a:cxn>
                <a:cxn ang="0">
                  <a:pos x="46" y="14"/>
                </a:cxn>
              </a:cxnLst>
              <a:rect l="0" t="0" r="r" b="b"/>
              <a:pathLst>
                <a:path w="84" h="103">
                  <a:moveTo>
                    <a:pt x="46" y="14"/>
                  </a:moveTo>
                  <a:lnTo>
                    <a:pt x="46" y="14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4" y="28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18" y="56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46" y="79"/>
                  </a:lnTo>
                  <a:lnTo>
                    <a:pt x="32" y="84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32" y="98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70" y="70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79" y="24"/>
                  </a:lnTo>
                  <a:lnTo>
                    <a:pt x="79" y="2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46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5" name="Freeform 215"/>
            <p:cNvSpPr>
              <a:spLocks/>
            </p:cNvSpPr>
            <p:nvPr/>
          </p:nvSpPr>
          <p:spPr bwMode="auto">
            <a:xfrm>
              <a:off x="3212" y="1036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5" y="56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84" y="89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9"/>
                </a:cxn>
                <a:cxn ang="0">
                  <a:pos x="52" y="19"/>
                </a:cxn>
                <a:cxn ang="0">
                  <a:pos x="52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5" y="56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6" name="Freeform 216"/>
            <p:cNvSpPr>
              <a:spLocks noEditPoints="1"/>
            </p:cNvSpPr>
            <p:nvPr/>
          </p:nvSpPr>
          <p:spPr bwMode="auto">
            <a:xfrm>
              <a:off x="4127" y="1703"/>
              <a:ext cx="97" cy="103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7" y="0"/>
                </a:cxn>
                <a:cxn ang="0">
                  <a:pos x="37" y="5"/>
                </a:cxn>
                <a:cxn ang="0">
                  <a:pos x="0" y="10"/>
                </a:cxn>
                <a:cxn ang="0">
                  <a:pos x="60" y="19"/>
                </a:cxn>
                <a:cxn ang="0">
                  <a:pos x="56" y="33"/>
                </a:cxn>
                <a:cxn ang="0">
                  <a:pos x="42" y="33"/>
                </a:cxn>
                <a:cxn ang="0">
                  <a:pos x="37" y="24"/>
                </a:cxn>
                <a:cxn ang="0">
                  <a:pos x="23" y="24"/>
                </a:cxn>
                <a:cxn ang="0">
                  <a:pos x="28" y="28"/>
                </a:cxn>
                <a:cxn ang="0">
                  <a:pos x="9" y="33"/>
                </a:cxn>
                <a:cxn ang="0">
                  <a:pos x="23" y="103"/>
                </a:cxn>
                <a:cxn ang="0">
                  <a:pos x="23" y="56"/>
                </a:cxn>
                <a:cxn ang="0">
                  <a:pos x="28" y="61"/>
                </a:cxn>
                <a:cxn ang="0">
                  <a:pos x="42" y="89"/>
                </a:cxn>
                <a:cxn ang="0">
                  <a:pos x="56" y="84"/>
                </a:cxn>
                <a:cxn ang="0">
                  <a:pos x="65" y="89"/>
                </a:cxn>
                <a:cxn ang="0">
                  <a:pos x="65" y="61"/>
                </a:cxn>
                <a:cxn ang="0">
                  <a:pos x="69" y="66"/>
                </a:cxn>
                <a:cxn ang="0">
                  <a:pos x="74" y="89"/>
                </a:cxn>
                <a:cxn ang="0">
                  <a:pos x="74" y="89"/>
                </a:cxn>
                <a:cxn ang="0">
                  <a:pos x="65" y="94"/>
                </a:cxn>
                <a:cxn ang="0">
                  <a:pos x="69" y="103"/>
                </a:cxn>
                <a:cxn ang="0">
                  <a:pos x="88" y="98"/>
                </a:cxn>
                <a:cxn ang="0">
                  <a:pos x="88" y="33"/>
                </a:cxn>
                <a:cxn ang="0">
                  <a:pos x="69" y="33"/>
                </a:cxn>
                <a:cxn ang="0">
                  <a:pos x="74" y="24"/>
                </a:cxn>
                <a:cxn ang="0">
                  <a:pos x="74" y="24"/>
                </a:cxn>
                <a:cxn ang="0">
                  <a:pos x="97" y="19"/>
                </a:cxn>
                <a:cxn ang="0">
                  <a:pos x="60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23" y="42"/>
                </a:cxn>
                <a:cxn ang="0">
                  <a:pos x="37" y="42"/>
                </a:cxn>
                <a:cxn ang="0">
                  <a:pos x="23" y="56"/>
                </a:cxn>
                <a:cxn ang="0">
                  <a:pos x="51" y="52"/>
                </a:cxn>
                <a:cxn ang="0">
                  <a:pos x="51" y="52"/>
                </a:cxn>
                <a:cxn ang="0">
                  <a:pos x="65" y="56"/>
                </a:cxn>
                <a:cxn ang="0">
                  <a:pos x="37" y="56"/>
                </a:cxn>
                <a:cxn ang="0">
                  <a:pos x="46" y="52"/>
                </a:cxn>
                <a:cxn ang="0">
                  <a:pos x="37" y="42"/>
                </a:cxn>
                <a:cxn ang="0">
                  <a:pos x="56" y="42"/>
                </a:cxn>
                <a:cxn ang="0">
                  <a:pos x="51" y="52"/>
                </a:cxn>
                <a:cxn ang="0">
                  <a:pos x="74" y="52"/>
                </a:cxn>
                <a:cxn ang="0">
                  <a:pos x="60" y="42"/>
                </a:cxn>
                <a:cxn ang="0">
                  <a:pos x="74" y="52"/>
                </a:cxn>
                <a:cxn ang="0">
                  <a:pos x="42" y="66"/>
                </a:cxn>
                <a:cxn ang="0">
                  <a:pos x="56" y="75"/>
                </a:cxn>
                <a:cxn ang="0">
                  <a:pos x="42" y="66"/>
                </a:cxn>
              </a:cxnLst>
              <a:rect l="0" t="0" r="r" b="b"/>
              <a:pathLst>
                <a:path w="97" h="103">
                  <a:moveTo>
                    <a:pt x="56" y="0"/>
                  </a:moveTo>
                  <a:lnTo>
                    <a:pt x="5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6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3"/>
                  </a:lnTo>
                  <a:lnTo>
                    <a:pt x="9" y="33"/>
                  </a:lnTo>
                  <a:lnTo>
                    <a:pt x="9" y="103"/>
                  </a:lnTo>
                  <a:lnTo>
                    <a:pt x="23" y="103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8" y="66"/>
                  </a:lnTo>
                  <a:lnTo>
                    <a:pt x="28" y="61"/>
                  </a:lnTo>
                  <a:lnTo>
                    <a:pt x="28" y="89"/>
                  </a:lnTo>
                  <a:lnTo>
                    <a:pt x="42" y="89"/>
                  </a:lnTo>
                  <a:lnTo>
                    <a:pt x="42" y="84"/>
                  </a:lnTo>
                  <a:lnTo>
                    <a:pt x="56" y="84"/>
                  </a:lnTo>
                  <a:lnTo>
                    <a:pt x="56" y="89"/>
                  </a:lnTo>
                  <a:lnTo>
                    <a:pt x="65" y="89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4" y="61"/>
                  </a:lnTo>
                  <a:lnTo>
                    <a:pt x="74" y="89"/>
                  </a:lnTo>
                  <a:lnTo>
                    <a:pt x="74" y="89"/>
                  </a:lnTo>
                  <a:lnTo>
                    <a:pt x="74" y="89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9" y="103"/>
                  </a:lnTo>
                  <a:lnTo>
                    <a:pt x="69" y="103"/>
                  </a:lnTo>
                  <a:lnTo>
                    <a:pt x="83" y="103"/>
                  </a:lnTo>
                  <a:lnTo>
                    <a:pt x="88" y="98"/>
                  </a:lnTo>
                  <a:lnTo>
                    <a:pt x="88" y="94"/>
                  </a:lnTo>
                  <a:lnTo>
                    <a:pt x="88" y="33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69" y="19"/>
                  </a:lnTo>
                  <a:lnTo>
                    <a:pt x="97" y="19"/>
                  </a:lnTo>
                  <a:lnTo>
                    <a:pt x="97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23" y="56"/>
                  </a:moveTo>
                  <a:lnTo>
                    <a:pt x="23" y="42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51" y="52"/>
                  </a:moveTo>
                  <a:lnTo>
                    <a:pt x="51" y="52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65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37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1" y="52"/>
                  </a:lnTo>
                  <a:close/>
                  <a:moveTo>
                    <a:pt x="74" y="52"/>
                  </a:moveTo>
                  <a:lnTo>
                    <a:pt x="74" y="52"/>
                  </a:lnTo>
                  <a:lnTo>
                    <a:pt x="60" y="42"/>
                  </a:lnTo>
                  <a:lnTo>
                    <a:pt x="74" y="42"/>
                  </a:lnTo>
                  <a:lnTo>
                    <a:pt x="74" y="52"/>
                  </a:lnTo>
                  <a:lnTo>
                    <a:pt x="74" y="52"/>
                  </a:lnTo>
                  <a:close/>
                  <a:moveTo>
                    <a:pt x="42" y="66"/>
                  </a:moveTo>
                  <a:lnTo>
                    <a:pt x="56" y="66"/>
                  </a:lnTo>
                  <a:lnTo>
                    <a:pt x="56" y="75"/>
                  </a:lnTo>
                  <a:lnTo>
                    <a:pt x="42" y="75"/>
                  </a:lnTo>
                  <a:lnTo>
                    <a:pt x="42" y="66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7" name="Freeform 217"/>
            <p:cNvSpPr>
              <a:spLocks noEditPoints="1"/>
            </p:cNvSpPr>
            <p:nvPr/>
          </p:nvSpPr>
          <p:spPr bwMode="auto">
            <a:xfrm>
              <a:off x="4234" y="1703"/>
              <a:ext cx="102" cy="98"/>
            </a:xfrm>
            <a:custGeom>
              <a:avLst/>
              <a:gdLst/>
              <a:ahLst/>
              <a:cxnLst>
                <a:cxn ang="0">
                  <a:pos x="79" y="19"/>
                </a:cxn>
                <a:cxn ang="0">
                  <a:pos x="79" y="19"/>
                </a:cxn>
                <a:cxn ang="0">
                  <a:pos x="84" y="19"/>
                </a:cxn>
                <a:cxn ang="0">
                  <a:pos x="84" y="19"/>
                </a:cxn>
                <a:cxn ang="0">
                  <a:pos x="93" y="14"/>
                </a:cxn>
                <a:cxn ang="0">
                  <a:pos x="93" y="14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79" y="0"/>
                </a:cxn>
                <a:cxn ang="0">
                  <a:pos x="79" y="0"/>
                </a:cxn>
                <a:cxn ang="0">
                  <a:pos x="51" y="10"/>
                </a:cxn>
                <a:cxn ang="0">
                  <a:pos x="23" y="10"/>
                </a:cxn>
                <a:cxn ang="0">
                  <a:pos x="23" y="84"/>
                </a:cxn>
                <a:cxn ang="0">
                  <a:pos x="0" y="84"/>
                </a:cxn>
                <a:cxn ang="0">
                  <a:pos x="0" y="98"/>
                </a:cxn>
                <a:cxn ang="0">
                  <a:pos x="102" y="98"/>
                </a:cxn>
                <a:cxn ang="0">
                  <a:pos x="102" y="84"/>
                </a:cxn>
                <a:cxn ang="0">
                  <a:pos x="70" y="84"/>
                </a:cxn>
                <a:cxn ang="0">
                  <a:pos x="70" y="52"/>
                </a:cxn>
                <a:cxn ang="0">
                  <a:pos x="93" y="52"/>
                </a:cxn>
                <a:cxn ang="0">
                  <a:pos x="93" y="38"/>
                </a:cxn>
                <a:cxn ang="0">
                  <a:pos x="37" y="38"/>
                </a:cxn>
                <a:cxn ang="0">
                  <a:pos x="37" y="24"/>
                </a:cxn>
                <a:cxn ang="0">
                  <a:pos x="37" y="24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56" y="84"/>
                </a:cxn>
                <a:cxn ang="0">
                  <a:pos x="37" y="84"/>
                </a:cxn>
                <a:cxn ang="0">
                  <a:pos x="37" y="52"/>
                </a:cxn>
                <a:cxn ang="0">
                  <a:pos x="56" y="52"/>
                </a:cxn>
                <a:cxn ang="0">
                  <a:pos x="56" y="84"/>
                </a:cxn>
                <a:cxn ang="0">
                  <a:pos x="56" y="84"/>
                </a:cxn>
              </a:cxnLst>
              <a:rect l="0" t="0" r="r" b="b"/>
              <a:pathLst>
                <a:path w="102" h="98">
                  <a:moveTo>
                    <a:pt x="79" y="19"/>
                  </a:moveTo>
                  <a:lnTo>
                    <a:pt x="79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1" y="10"/>
                  </a:lnTo>
                  <a:lnTo>
                    <a:pt x="23" y="10"/>
                  </a:lnTo>
                  <a:lnTo>
                    <a:pt x="23" y="84"/>
                  </a:lnTo>
                  <a:lnTo>
                    <a:pt x="0" y="84"/>
                  </a:lnTo>
                  <a:lnTo>
                    <a:pt x="0" y="98"/>
                  </a:lnTo>
                  <a:lnTo>
                    <a:pt x="102" y="98"/>
                  </a:lnTo>
                  <a:lnTo>
                    <a:pt x="102" y="84"/>
                  </a:lnTo>
                  <a:lnTo>
                    <a:pt x="70" y="84"/>
                  </a:lnTo>
                  <a:lnTo>
                    <a:pt x="70" y="52"/>
                  </a:lnTo>
                  <a:lnTo>
                    <a:pt x="93" y="52"/>
                  </a:lnTo>
                  <a:lnTo>
                    <a:pt x="93" y="38"/>
                  </a:lnTo>
                  <a:lnTo>
                    <a:pt x="37" y="38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close/>
                  <a:moveTo>
                    <a:pt x="56" y="84"/>
                  </a:moveTo>
                  <a:lnTo>
                    <a:pt x="37" y="84"/>
                  </a:lnTo>
                  <a:lnTo>
                    <a:pt x="37" y="52"/>
                  </a:lnTo>
                  <a:lnTo>
                    <a:pt x="56" y="52"/>
                  </a:lnTo>
                  <a:lnTo>
                    <a:pt x="56" y="84"/>
                  </a:lnTo>
                  <a:lnTo>
                    <a:pt x="56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8" name="Freeform 218"/>
            <p:cNvSpPr>
              <a:spLocks/>
            </p:cNvSpPr>
            <p:nvPr/>
          </p:nvSpPr>
          <p:spPr bwMode="auto">
            <a:xfrm>
              <a:off x="4350" y="1703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4"/>
                </a:cxn>
                <a:cxn ang="0">
                  <a:pos x="28" y="94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0" y="56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6" y="94"/>
                </a:cxn>
                <a:cxn ang="0">
                  <a:pos x="66" y="94"/>
                </a:cxn>
                <a:cxn ang="0">
                  <a:pos x="80" y="94"/>
                </a:cxn>
                <a:cxn ang="0">
                  <a:pos x="84" y="89"/>
                </a:cxn>
                <a:cxn ang="0">
                  <a:pos x="84" y="84"/>
                </a:cxn>
                <a:cxn ang="0">
                  <a:pos x="84" y="42"/>
                </a:cxn>
                <a:cxn ang="0">
                  <a:pos x="56" y="42"/>
                </a:cxn>
                <a:cxn ang="0">
                  <a:pos x="56" y="33"/>
                </a:cxn>
                <a:cxn ang="0">
                  <a:pos x="98" y="33"/>
                </a:cxn>
                <a:cxn ang="0">
                  <a:pos x="98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66" y="94"/>
                  </a:lnTo>
                  <a:lnTo>
                    <a:pt x="80" y="94"/>
                  </a:lnTo>
                  <a:lnTo>
                    <a:pt x="84" y="89"/>
                  </a:lnTo>
                  <a:lnTo>
                    <a:pt x="84" y="84"/>
                  </a:lnTo>
                  <a:lnTo>
                    <a:pt x="84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99" name="Freeform 219"/>
            <p:cNvSpPr>
              <a:spLocks noEditPoints="1"/>
            </p:cNvSpPr>
            <p:nvPr/>
          </p:nvSpPr>
          <p:spPr bwMode="auto">
            <a:xfrm>
              <a:off x="3380" y="309"/>
              <a:ext cx="98" cy="102"/>
            </a:xfrm>
            <a:custGeom>
              <a:avLst/>
              <a:gdLst/>
              <a:ahLst/>
              <a:cxnLst>
                <a:cxn ang="0">
                  <a:pos x="19" y="37"/>
                </a:cxn>
                <a:cxn ang="0">
                  <a:pos x="80" y="23"/>
                </a:cxn>
                <a:cxn ang="0">
                  <a:pos x="94" y="37"/>
                </a:cxn>
                <a:cxn ang="0">
                  <a:pos x="61" y="14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2" y="0"/>
                </a:cxn>
                <a:cxn ang="0">
                  <a:pos x="42" y="14"/>
                </a:cxn>
                <a:cxn ang="0">
                  <a:pos x="5" y="37"/>
                </a:cxn>
                <a:cxn ang="0">
                  <a:pos x="0" y="55"/>
                </a:cxn>
                <a:cxn ang="0">
                  <a:pos x="28" y="55"/>
                </a:cxn>
                <a:cxn ang="0">
                  <a:pos x="19" y="69"/>
                </a:cxn>
                <a:cxn ang="0">
                  <a:pos x="42" y="79"/>
                </a:cxn>
                <a:cxn ang="0">
                  <a:pos x="24" y="88"/>
                </a:cxn>
                <a:cxn ang="0">
                  <a:pos x="5" y="88"/>
                </a:cxn>
                <a:cxn ang="0">
                  <a:pos x="14" y="102"/>
                </a:cxn>
                <a:cxn ang="0">
                  <a:pos x="56" y="88"/>
                </a:cxn>
                <a:cxn ang="0">
                  <a:pos x="75" y="93"/>
                </a:cxn>
                <a:cxn ang="0">
                  <a:pos x="84" y="102"/>
                </a:cxn>
                <a:cxn ang="0">
                  <a:pos x="89" y="97"/>
                </a:cxn>
                <a:cxn ang="0">
                  <a:pos x="98" y="88"/>
                </a:cxn>
                <a:cxn ang="0">
                  <a:pos x="70" y="74"/>
                </a:cxn>
                <a:cxn ang="0">
                  <a:pos x="98" y="55"/>
                </a:cxn>
                <a:cxn ang="0">
                  <a:pos x="52" y="46"/>
                </a:cxn>
                <a:cxn ang="0">
                  <a:pos x="56" y="37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3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56" y="69"/>
                </a:cxn>
                <a:cxn ang="0">
                  <a:pos x="42" y="55"/>
                </a:cxn>
                <a:cxn ang="0">
                  <a:pos x="61" y="55"/>
                </a:cxn>
                <a:cxn ang="0">
                  <a:pos x="56" y="69"/>
                </a:cxn>
              </a:cxnLst>
              <a:rect l="0" t="0" r="r" b="b"/>
              <a:pathLst>
                <a:path w="98" h="102">
                  <a:moveTo>
                    <a:pt x="5" y="37"/>
                  </a:moveTo>
                  <a:lnTo>
                    <a:pt x="19" y="37"/>
                  </a:lnTo>
                  <a:lnTo>
                    <a:pt x="19" y="23"/>
                  </a:lnTo>
                  <a:lnTo>
                    <a:pt x="80" y="23"/>
                  </a:lnTo>
                  <a:lnTo>
                    <a:pt x="80" y="37"/>
                  </a:lnTo>
                  <a:lnTo>
                    <a:pt x="94" y="37"/>
                  </a:lnTo>
                  <a:lnTo>
                    <a:pt x="94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4"/>
                  </a:lnTo>
                  <a:lnTo>
                    <a:pt x="5" y="14"/>
                  </a:lnTo>
                  <a:lnTo>
                    <a:pt x="5" y="37"/>
                  </a:lnTo>
                  <a:lnTo>
                    <a:pt x="5" y="37"/>
                  </a:lnTo>
                  <a:close/>
                  <a:moveTo>
                    <a:pt x="0" y="55"/>
                  </a:moveTo>
                  <a:lnTo>
                    <a:pt x="28" y="55"/>
                  </a:lnTo>
                  <a:lnTo>
                    <a:pt x="28" y="55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4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38" y="97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75" y="93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9" y="97"/>
                  </a:lnTo>
                  <a:lnTo>
                    <a:pt x="89" y="97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0" y="55"/>
                  </a:lnTo>
                  <a:lnTo>
                    <a:pt x="98" y="55"/>
                  </a:lnTo>
                  <a:lnTo>
                    <a:pt x="98" y="46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3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0" y="55"/>
                  </a:lnTo>
                  <a:close/>
                  <a:moveTo>
                    <a:pt x="56" y="69"/>
                  </a:moveTo>
                  <a:lnTo>
                    <a:pt x="56" y="69"/>
                  </a:lnTo>
                  <a:lnTo>
                    <a:pt x="38" y="65"/>
                  </a:lnTo>
                  <a:lnTo>
                    <a:pt x="42" y="55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0" name="Freeform 220"/>
            <p:cNvSpPr>
              <a:spLocks noEditPoints="1"/>
            </p:cNvSpPr>
            <p:nvPr/>
          </p:nvSpPr>
          <p:spPr bwMode="auto">
            <a:xfrm>
              <a:off x="3497" y="313"/>
              <a:ext cx="88" cy="93"/>
            </a:xfrm>
            <a:custGeom>
              <a:avLst/>
              <a:gdLst/>
              <a:ahLst/>
              <a:cxnLst>
                <a:cxn ang="0">
                  <a:pos x="14" y="93"/>
                </a:cxn>
                <a:cxn ang="0">
                  <a:pos x="14" y="65"/>
                </a:cxn>
                <a:cxn ang="0">
                  <a:pos x="14" y="65"/>
                </a:cxn>
                <a:cxn ang="0">
                  <a:pos x="19" y="79"/>
                </a:cxn>
                <a:cxn ang="0">
                  <a:pos x="19" y="79"/>
                </a:cxn>
                <a:cxn ang="0">
                  <a:pos x="28" y="75"/>
                </a:cxn>
                <a:cxn ang="0">
                  <a:pos x="33" y="70"/>
                </a:cxn>
                <a:cxn ang="0">
                  <a:pos x="37" y="65"/>
                </a:cxn>
                <a:cxn ang="0">
                  <a:pos x="37" y="56"/>
                </a:cxn>
                <a:cxn ang="0">
                  <a:pos x="37" y="56"/>
                </a:cxn>
                <a:cxn ang="0">
                  <a:pos x="37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37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4" y="93"/>
                </a:cxn>
                <a:cxn ang="0">
                  <a:pos x="14" y="93"/>
                </a:cxn>
                <a:cxn ang="0">
                  <a:pos x="56" y="93"/>
                </a:cxn>
                <a:cxn ang="0">
                  <a:pos x="56" y="84"/>
                </a:cxn>
                <a:cxn ang="0">
                  <a:pos x="74" y="84"/>
                </a:cxn>
                <a:cxn ang="0">
                  <a:pos x="74" y="93"/>
                </a:cxn>
                <a:cxn ang="0">
                  <a:pos x="88" y="93"/>
                </a:cxn>
                <a:cxn ang="0">
                  <a:pos x="88" y="5"/>
                </a:cxn>
                <a:cxn ang="0">
                  <a:pos x="42" y="5"/>
                </a:cxn>
                <a:cxn ang="0">
                  <a:pos x="42" y="93"/>
                </a:cxn>
                <a:cxn ang="0">
                  <a:pos x="56" y="93"/>
                </a:cxn>
                <a:cxn ang="0">
                  <a:pos x="56" y="93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3" y="61"/>
                </a:cxn>
                <a:cxn ang="0">
                  <a:pos x="14" y="61"/>
                </a:cxn>
                <a:cxn ang="0">
                  <a:pos x="14" y="14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56" y="38"/>
                </a:cxn>
                <a:cxn ang="0">
                  <a:pos x="56" y="14"/>
                </a:cxn>
                <a:cxn ang="0">
                  <a:pos x="74" y="14"/>
                </a:cxn>
                <a:cxn ang="0">
                  <a:pos x="74" y="38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74" y="47"/>
                </a:cxn>
                <a:cxn ang="0">
                  <a:pos x="74" y="70"/>
                </a:cxn>
                <a:cxn ang="0">
                  <a:pos x="56" y="70"/>
                </a:cxn>
                <a:cxn ang="0">
                  <a:pos x="56" y="47"/>
                </a:cxn>
                <a:cxn ang="0">
                  <a:pos x="74" y="47"/>
                </a:cxn>
                <a:cxn ang="0">
                  <a:pos x="74" y="47"/>
                </a:cxn>
              </a:cxnLst>
              <a:rect l="0" t="0" r="r" b="b"/>
              <a:pathLst>
                <a:path w="88" h="93">
                  <a:moveTo>
                    <a:pt x="14" y="93"/>
                  </a:moveTo>
                  <a:lnTo>
                    <a:pt x="14" y="65"/>
                  </a:lnTo>
                  <a:lnTo>
                    <a:pt x="14" y="65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8" y="75"/>
                  </a:lnTo>
                  <a:lnTo>
                    <a:pt x="33" y="70"/>
                  </a:lnTo>
                  <a:lnTo>
                    <a:pt x="37" y="65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56" y="93"/>
                  </a:moveTo>
                  <a:lnTo>
                    <a:pt x="56" y="84"/>
                  </a:lnTo>
                  <a:lnTo>
                    <a:pt x="74" y="84"/>
                  </a:lnTo>
                  <a:lnTo>
                    <a:pt x="74" y="93"/>
                  </a:lnTo>
                  <a:lnTo>
                    <a:pt x="88" y="93"/>
                  </a:lnTo>
                  <a:lnTo>
                    <a:pt x="88" y="5"/>
                  </a:lnTo>
                  <a:lnTo>
                    <a:pt x="42" y="5"/>
                  </a:lnTo>
                  <a:lnTo>
                    <a:pt x="42" y="93"/>
                  </a:lnTo>
                  <a:lnTo>
                    <a:pt x="56" y="93"/>
                  </a:lnTo>
                  <a:lnTo>
                    <a:pt x="56" y="93"/>
                  </a:lnTo>
                  <a:close/>
                  <a:moveTo>
                    <a:pt x="14" y="38"/>
                  </a:moveTo>
                  <a:lnTo>
                    <a:pt x="14" y="38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61"/>
                  </a:lnTo>
                  <a:lnTo>
                    <a:pt x="14" y="61"/>
                  </a:lnTo>
                  <a:lnTo>
                    <a:pt x="14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  <a:moveTo>
                    <a:pt x="56" y="38"/>
                  </a:moveTo>
                  <a:lnTo>
                    <a:pt x="56" y="14"/>
                  </a:lnTo>
                  <a:lnTo>
                    <a:pt x="74" y="14"/>
                  </a:lnTo>
                  <a:lnTo>
                    <a:pt x="74" y="38"/>
                  </a:lnTo>
                  <a:lnTo>
                    <a:pt x="56" y="38"/>
                  </a:lnTo>
                  <a:lnTo>
                    <a:pt x="56" y="38"/>
                  </a:lnTo>
                  <a:close/>
                  <a:moveTo>
                    <a:pt x="74" y="47"/>
                  </a:moveTo>
                  <a:lnTo>
                    <a:pt x="74" y="70"/>
                  </a:lnTo>
                  <a:lnTo>
                    <a:pt x="56" y="70"/>
                  </a:lnTo>
                  <a:lnTo>
                    <a:pt x="56" y="47"/>
                  </a:lnTo>
                  <a:lnTo>
                    <a:pt x="74" y="47"/>
                  </a:lnTo>
                  <a:lnTo>
                    <a:pt x="7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1" name="Freeform 221"/>
            <p:cNvSpPr>
              <a:spLocks/>
            </p:cNvSpPr>
            <p:nvPr/>
          </p:nvSpPr>
          <p:spPr bwMode="auto">
            <a:xfrm>
              <a:off x="3604" y="309"/>
              <a:ext cx="98" cy="102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42" y="18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5"/>
                </a:cxn>
                <a:cxn ang="0">
                  <a:pos x="42" y="55"/>
                </a:cxn>
                <a:cxn ang="0">
                  <a:pos x="42" y="102"/>
                </a:cxn>
                <a:cxn ang="0">
                  <a:pos x="56" y="102"/>
                </a:cxn>
                <a:cxn ang="0">
                  <a:pos x="56" y="55"/>
                </a:cxn>
                <a:cxn ang="0">
                  <a:pos x="75" y="55"/>
                </a:cxn>
                <a:cxn ang="0">
                  <a:pos x="75" y="74"/>
                </a:cxn>
                <a:cxn ang="0">
                  <a:pos x="75" y="74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84" y="88"/>
                </a:cxn>
                <a:cxn ang="0">
                  <a:pos x="84" y="88"/>
                </a:cxn>
                <a:cxn ang="0">
                  <a:pos x="89" y="83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8"/>
                </a:cxn>
                <a:cxn ang="0">
                  <a:pos x="47" y="18"/>
                </a:cxn>
                <a:cxn ang="0">
                  <a:pos x="47" y="18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2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2" y="1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5"/>
                  </a:lnTo>
                  <a:lnTo>
                    <a:pt x="42" y="55"/>
                  </a:lnTo>
                  <a:lnTo>
                    <a:pt x="42" y="102"/>
                  </a:lnTo>
                  <a:lnTo>
                    <a:pt x="56" y="102"/>
                  </a:lnTo>
                  <a:lnTo>
                    <a:pt x="56" y="55"/>
                  </a:lnTo>
                  <a:lnTo>
                    <a:pt x="75" y="55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9" y="83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2" name="Freeform 222"/>
            <p:cNvSpPr>
              <a:spLocks noEditPoints="1"/>
            </p:cNvSpPr>
            <p:nvPr/>
          </p:nvSpPr>
          <p:spPr bwMode="auto">
            <a:xfrm>
              <a:off x="3865" y="397"/>
              <a:ext cx="108" cy="103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0" y="42"/>
                </a:cxn>
                <a:cxn ang="0">
                  <a:pos x="24" y="42"/>
                </a:cxn>
                <a:cxn ang="0">
                  <a:pos x="10" y="28"/>
                </a:cxn>
                <a:cxn ang="0">
                  <a:pos x="24" y="23"/>
                </a:cxn>
                <a:cxn ang="0">
                  <a:pos x="14" y="0"/>
                </a:cxn>
                <a:cxn ang="0">
                  <a:pos x="5" y="14"/>
                </a:cxn>
                <a:cxn ang="0">
                  <a:pos x="19" y="28"/>
                </a:cxn>
                <a:cxn ang="0">
                  <a:pos x="24" y="23"/>
                </a:cxn>
                <a:cxn ang="0">
                  <a:pos x="70" y="37"/>
                </a:cxn>
                <a:cxn ang="0">
                  <a:pos x="80" y="33"/>
                </a:cxn>
                <a:cxn ang="0">
                  <a:pos x="70" y="42"/>
                </a:cxn>
                <a:cxn ang="0">
                  <a:pos x="70" y="37"/>
                </a:cxn>
                <a:cxn ang="0">
                  <a:pos x="28" y="61"/>
                </a:cxn>
                <a:cxn ang="0">
                  <a:pos x="14" y="56"/>
                </a:cxn>
                <a:cxn ang="0">
                  <a:pos x="0" y="93"/>
                </a:cxn>
                <a:cxn ang="0">
                  <a:pos x="14" y="103"/>
                </a:cxn>
                <a:cxn ang="0">
                  <a:pos x="19" y="93"/>
                </a:cxn>
                <a:cxn ang="0">
                  <a:pos x="56" y="5"/>
                </a:cxn>
                <a:cxn ang="0">
                  <a:pos x="47" y="9"/>
                </a:cxn>
                <a:cxn ang="0">
                  <a:pos x="47" y="5"/>
                </a:cxn>
                <a:cxn ang="0">
                  <a:pos x="33" y="0"/>
                </a:cxn>
                <a:cxn ang="0">
                  <a:pos x="19" y="51"/>
                </a:cxn>
                <a:cxn ang="0">
                  <a:pos x="28" y="56"/>
                </a:cxn>
                <a:cxn ang="0">
                  <a:pos x="33" y="103"/>
                </a:cxn>
                <a:cxn ang="0">
                  <a:pos x="42" y="23"/>
                </a:cxn>
                <a:cxn ang="0">
                  <a:pos x="52" y="23"/>
                </a:cxn>
                <a:cxn ang="0">
                  <a:pos x="56" y="19"/>
                </a:cxn>
                <a:cxn ang="0">
                  <a:pos x="47" y="23"/>
                </a:cxn>
                <a:cxn ang="0">
                  <a:pos x="61" y="33"/>
                </a:cxn>
                <a:cxn ang="0">
                  <a:pos x="56" y="37"/>
                </a:cxn>
                <a:cxn ang="0">
                  <a:pos x="47" y="42"/>
                </a:cxn>
                <a:cxn ang="0">
                  <a:pos x="66" y="56"/>
                </a:cxn>
                <a:cxn ang="0">
                  <a:pos x="66" y="65"/>
                </a:cxn>
                <a:cxn ang="0">
                  <a:pos x="47" y="79"/>
                </a:cxn>
                <a:cxn ang="0">
                  <a:pos x="56" y="89"/>
                </a:cxn>
                <a:cxn ang="0">
                  <a:pos x="47" y="98"/>
                </a:cxn>
                <a:cxn ang="0">
                  <a:pos x="52" y="103"/>
                </a:cxn>
                <a:cxn ang="0">
                  <a:pos x="75" y="89"/>
                </a:cxn>
                <a:cxn ang="0">
                  <a:pos x="98" y="103"/>
                </a:cxn>
                <a:cxn ang="0">
                  <a:pos x="94" y="89"/>
                </a:cxn>
                <a:cxn ang="0">
                  <a:pos x="103" y="70"/>
                </a:cxn>
                <a:cxn ang="0">
                  <a:pos x="94" y="65"/>
                </a:cxn>
                <a:cxn ang="0">
                  <a:pos x="80" y="51"/>
                </a:cxn>
                <a:cxn ang="0">
                  <a:pos x="89" y="42"/>
                </a:cxn>
                <a:cxn ang="0">
                  <a:pos x="94" y="37"/>
                </a:cxn>
                <a:cxn ang="0">
                  <a:pos x="89" y="33"/>
                </a:cxn>
                <a:cxn ang="0">
                  <a:pos x="84" y="23"/>
                </a:cxn>
                <a:cxn ang="0">
                  <a:pos x="89" y="23"/>
                </a:cxn>
                <a:cxn ang="0">
                  <a:pos x="94" y="23"/>
                </a:cxn>
                <a:cxn ang="0">
                  <a:pos x="103" y="9"/>
                </a:cxn>
                <a:cxn ang="0">
                  <a:pos x="89" y="5"/>
                </a:cxn>
                <a:cxn ang="0">
                  <a:pos x="84" y="14"/>
                </a:cxn>
                <a:cxn ang="0">
                  <a:pos x="84" y="0"/>
                </a:cxn>
                <a:cxn ang="0">
                  <a:pos x="70" y="23"/>
                </a:cxn>
                <a:cxn ang="0">
                  <a:pos x="66" y="0"/>
                </a:cxn>
                <a:cxn ang="0">
                  <a:pos x="61" y="9"/>
                </a:cxn>
                <a:cxn ang="0">
                  <a:pos x="56" y="9"/>
                </a:cxn>
              </a:cxnLst>
              <a:rect l="0" t="0" r="r" b="b"/>
              <a:pathLst>
                <a:path w="108" h="103">
                  <a:moveTo>
                    <a:pt x="10" y="28"/>
                  </a:moveTo>
                  <a:lnTo>
                    <a:pt x="10" y="28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close/>
                  <a:moveTo>
                    <a:pt x="24" y="23"/>
                  </a:moveTo>
                  <a:lnTo>
                    <a:pt x="24" y="23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close/>
                  <a:moveTo>
                    <a:pt x="70" y="37"/>
                  </a:moveTo>
                  <a:lnTo>
                    <a:pt x="70" y="37"/>
                  </a:lnTo>
                  <a:lnTo>
                    <a:pt x="7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75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7"/>
                  </a:lnTo>
                  <a:close/>
                  <a:moveTo>
                    <a:pt x="19" y="93"/>
                  </a:moveTo>
                  <a:lnTo>
                    <a:pt x="19" y="93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close/>
                  <a:moveTo>
                    <a:pt x="56" y="9"/>
                  </a:moveTo>
                  <a:lnTo>
                    <a:pt x="56" y="9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8" y="28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33" y="51"/>
                  </a:lnTo>
                  <a:lnTo>
                    <a:pt x="33" y="103"/>
                  </a:lnTo>
                  <a:lnTo>
                    <a:pt x="42" y="10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1" y="19"/>
                  </a:lnTo>
                  <a:lnTo>
                    <a:pt x="61" y="23"/>
                  </a:lnTo>
                  <a:lnTo>
                    <a:pt x="47" y="23"/>
                  </a:lnTo>
                  <a:lnTo>
                    <a:pt x="47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61" y="42"/>
                  </a:lnTo>
                  <a:lnTo>
                    <a:pt x="47" y="42"/>
                  </a:lnTo>
                  <a:lnTo>
                    <a:pt x="47" y="51"/>
                  </a:lnTo>
                  <a:lnTo>
                    <a:pt x="66" y="51"/>
                  </a:lnTo>
                  <a:lnTo>
                    <a:pt x="66" y="56"/>
                  </a:lnTo>
                  <a:lnTo>
                    <a:pt x="52" y="56"/>
                  </a:lnTo>
                  <a:lnTo>
                    <a:pt x="52" y="65"/>
                  </a:lnTo>
                  <a:lnTo>
                    <a:pt x="66" y="65"/>
                  </a:lnTo>
                  <a:lnTo>
                    <a:pt x="66" y="70"/>
                  </a:lnTo>
                  <a:lnTo>
                    <a:pt x="47" y="70"/>
                  </a:lnTo>
                  <a:lnTo>
                    <a:pt x="47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56" y="89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66" y="98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4" y="98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108" y="93"/>
                  </a:lnTo>
                  <a:lnTo>
                    <a:pt x="108" y="93"/>
                  </a:lnTo>
                  <a:lnTo>
                    <a:pt x="94" y="89"/>
                  </a:lnTo>
                  <a:lnTo>
                    <a:pt x="84" y="79"/>
                  </a:lnTo>
                  <a:lnTo>
                    <a:pt x="103" y="79"/>
                  </a:lnTo>
                  <a:lnTo>
                    <a:pt x="103" y="70"/>
                  </a:lnTo>
                  <a:lnTo>
                    <a:pt x="80" y="70"/>
                  </a:lnTo>
                  <a:lnTo>
                    <a:pt x="80" y="65"/>
                  </a:lnTo>
                  <a:lnTo>
                    <a:pt x="94" y="65"/>
                  </a:lnTo>
                  <a:lnTo>
                    <a:pt x="94" y="56"/>
                  </a:lnTo>
                  <a:lnTo>
                    <a:pt x="80" y="56"/>
                  </a:lnTo>
                  <a:lnTo>
                    <a:pt x="80" y="51"/>
                  </a:lnTo>
                  <a:lnTo>
                    <a:pt x="98" y="51"/>
                  </a:lnTo>
                  <a:lnTo>
                    <a:pt x="98" y="42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89" y="33"/>
                  </a:lnTo>
                  <a:lnTo>
                    <a:pt x="103" y="33"/>
                  </a:lnTo>
                  <a:lnTo>
                    <a:pt x="103" y="23"/>
                  </a:lnTo>
                  <a:lnTo>
                    <a:pt x="84" y="23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4" y="14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75" y="23"/>
                  </a:lnTo>
                  <a:lnTo>
                    <a:pt x="70" y="23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3" name="Freeform 223"/>
            <p:cNvSpPr>
              <a:spLocks noEditPoints="1"/>
            </p:cNvSpPr>
            <p:nvPr/>
          </p:nvSpPr>
          <p:spPr bwMode="auto">
            <a:xfrm>
              <a:off x="3987" y="402"/>
              <a:ext cx="88" cy="93"/>
            </a:xfrm>
            <a:custGeom>
              <a:avLst/>
              <a:gdLst/>
              <a:ahLst/>
              <a:cxnLst>
                <a:cxn ang="0">
                  <a:pos x="14" y="93"/>
                </a:cxn>
                <a:cxn ang="0">
                  <a:pos x="14" y="65"/>
                </a:cxn>
                <a:cxn ang="0">
                  <a:pos x="14" y="65"/>
                </a:cxn>
                <a:cxn ang="0">
                  <a:pos x="18" y="79"/>
                </a:cxn>
                <a:cxn ang="0">
                  <a:pos x="18" y="79"/>
                </a:cxn>
                <a:cxn ang="0">
                  <a:pos x="28" y="74"/>
                </a:cxn>
                <a:cxn ang="0">
                  <a:pos x="32" y="70"/>
                </a:cxn>
                <a:cxn ang="0">
                  <a:pos x="37" y="65"/>
                </a:cxn>
                <a:cxn ang="0">
                  <a:pos x="37" y="56"/>
                </a:cxn>
                <a:cxn ang="0">
                  <a:pos x="37" y="56"/>
                </a:cxn>
                <a:cxn ang="0">
                  <a:pos x="37" y="46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7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4" y="93"/>
                </a:cxn>
                <a:cxn ang="0">
                  <a:pos x="14" y="93"/>
                </a:cxn>
                <a:cxn ang="0">
                  <a:pos x="56" y="93"/>
                </a:cxn>
                <a:cxn ang="0">
                  <a:pos x="56" y="84"/>
                </a:cxn>
                <a:cxn ang="0">
                  <a:pos x="74" y="84"/>
                </a:cxn>
                <a:cxn ang="0">
                  <a:pos x="74" y="93"/>
                </a:cxn>
                <a:cxn ang="0">
                  <a:pos x="88" y="93"/>
                </a:cxn>
                <a:cxn ang="0">
                  <a:pos x="88" y="4"/>
                </a:cxn>
                <a:cxn ang="0">
                  <a:pos x="42" y="4"/>
                </a:cxn>
                <a:cxn ang="0">
                  <a:pos x="42" y="93"/>
                </a:cxn>
                <a:cxn ang="0">
                  <a:pos x="56" y="93"/>
                </a:cxn>
                <a:cxn ang="0">
                  <a:pos x="56" y="93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3" y="60"/>
                </a:cxn>
                <a:cxn ang="0">
                  <a:pos x="14" y="60"/>
                </a:cxn>
                <a:cxn ang="0">
                  <a:pos x="14" y="14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56" y="37"/>
                </a:cxn>
                <a:cxn ang="0">
                  <a:pos x="56" y="14"/>
                </a:cxn>
                <a:cxn ang="0">
                  <a:pos x="74" y="14"/>
                </a:cxn>
                <a:cxn ang="0">
                  <a:pos x="74" y="37"/>
                </a:cxn>
                <a:cxn ang="0">
                  <a:pos x="56" y="37"/>
                </a:cxn>
                <a:cxn ang="0">
                  <a:pos x="56" y="37"/>
                </a:cxn>
                <a:cxn ang="0">
                  <a:pos x="74" y="46"/>
                </a:cxn>
                <a:cxn ang="0">
                  <a:pos x="74" y="70"/>
                </a:cxn>
                <a:cxn ang="0">
                  <a:pos x="56" y="70"/>
                </a:cxn>
                <a:cxn ang="0">
                  <a:pos x="56" y="46"/>
                </a:cxn>
                <a:cxn ang="0">
                  <a:pos x="74" y="46"/>
                </a:cxn>
                <a:cxn ang="0">
                  <a:pos x="74" y="46"/>
                </a:cxn>
              </a:cxnLst>
              <a:rect l="0" t="0" r="r" b="b"/>
              <a:pathLst>
                <a:path w="88" h="93">
                  <a:moveTo>
                    <a:pt x="14" y="93"/>
                  </a:moveTo>
                  <a:lnTo>
                    <a:pt x="14" y="65"/>
                  </a:lnTo>
                  <a:lnTo>
                    <a:pt x="14" y="65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28" y="74"/>
                  </a:lnTo>
                  <a:lnTo>
                    <a:pt x="32" y="70"/>
                  </a:lnTo>
                  <a:lnTo>
                    <a:pt x="37" y="65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46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56" y="93"/>
                  </a:moveTo>
                  <a:lnTo>
                    <a:pt x="56" y="84"/>
                  </a:lnTo>
                  <a:lnTo>
                    <a:pt x="74" y="84"/>
                  </a:lnTo>
                  <a:lnTo>
                    <a:pt x="74" y="93"/>
                  </a:lnTo>
                  <a:lnTo>
                    <a:pt x="88" y="93"/>
                  </a:lnTo>
                  <a:lnTo>
                    <a:pt x="88" y="4"/>
                  </a:lnTo>
                  <a:lnTo>
                    <a:pt x="42" y="4"/>
                  </a:lnTo>
                  <a:lnTo>
                    <a:pt x="42" y="93"/>
                  </a:lnTo>
                  <a:lnTo>
                    <a:pt x="56" y="93"/>
                  </a:lnTo>
                  <a:lnTo>
                    <a:pt x="56" y="93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60"/>
                  </a:lnTo>
                  <a:lnTo>
                    <a:pt x="14" y="60"/>
                  </a:lnTo>
                  <a:lnTo>
                    <a:pt x="14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56" y="37"/>
                  </a:moveTo>
                  <a:lnTo>
                    <a:pt x="56" y="14"/>
                  </a:lnTo>
                  <a:lnTo>
                    <a:pt x="74" y="14"/>
                  </a:lnTo>
                  <a:lnTo>
                    <a:pt x="74" y="37"/>
                  </a:lnTo>
                  <a:lnTo>
                    <a:pt x="56" y="37"/>
                  </a:lnTo>
                  <a:lnTo>
                    <a:pt x="56" y="37"/>
                  </a:lnTo>
                  <a:close/>
                  <a:moveTo>
                    <a:pt x="74" y="46"/>
                  </a:moveTo>
                  <a:lnTo>
                    <a:pt x="74" y="70"/>
                  </a:lnTo>
                  <a:lnTo>
                    <a:pt x="56" y="70"/>
                  </a:lnTo>
                  <a:lnTo>
                    <a:pt x="56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4" name="Freeform 224"/>
            <p:cNvSpPr>
              <a:spLocks/>
            </p:cNvSpPr>
            <p:nvPr/>
          </p:nvSpPr>
          <p:spPr bwMode="auto">
            <a:xfrm>
              <a:off x="4094" y="397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0" y="56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79" y="89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9" y="89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5" name="Freeform 225"/>
            <p:cNvSpPr>
              <a:spLocks noEditPoints="1"/>
            </p:cNvSpPr>
            <p:nvPr/>
          </p:nvSpPr>
          <p:spPr bwMode="auto">
            <a:xfrm>
              <a:off x="3781" y="2314"/>
              <a:ext cx="98" cy="98"/>
            </a:xfrm>
            <a:custGeom>
              <a:avLst/>
              <a:gdLst/>
              <a:ahLst/>
              <a:cxnLst>
                <a:cxn ang="0">
                  <a:pos x="0" y="94"/>
                </a:cxn>
                <a:cxn ang="0">
                  <a:pos x="0" y="94"/>
                </a:cxn>
                <a:cxn ang="0">
                  <a:pos x="14" y="98"/>
                </a:cxn>
                <a:cxn ang="0">
                  <a:pos x="14" y="98"/>
                </a:cxn>
                <a:cxn ang="0">
                  <a:pos x="24" y="80"/>
                </a:cxn>
                <a:cxn ang="0">
                  <a:pos x="28" y="52"/>
                </a:cxn>
                <a:cxn ang="0">
                  <a:pos x="28" y="14"/>
                </a:cxn>
                <a:cxn ang="0">
                  <a:pos x="47" y="14"/>
                </a:cxn>
                <a:cxn ang="0">
                  <a:pos x="47" y="24"/>
                </a:cxn>
                <a:cxn ang="0">
                  <a:pos x="33" y="24"/>
                </a:cxn>
                <a:cxn ang="0">
                  <a:pos x="33" y="33"/>
                </a:cxn>
                <a:cxn ang="0">
                  <a:pos x="47" y="33"/>
                </a:cxn>
                <a:cxn ang="0">
                  <a:pos x="47" y="38"/>
                </a:cxn>
                <a:cxn ang="0">
                  <a:pos x="33" y="38"/>
                </a:cxn>
                <a:cxn ang="0">
                  <a:pos x="33" y="47"/>
                </a:cxn>
                <a:cxn ang="0">
                  <a:pos x="80" y="47"/>
                </a:cxn>
                <a:cxn ang="0">
                  <a:pos x="80" y="38"/>
                </a:cxn>
                <a:cxn ang="0">
                  <a:pos x="61" y="38"/>
                </a:cxn>
                <a:cxn ang="0">
                  <a:pos x="61" y="33"/>
                </a:cxn>
                <a:cxn ang="0">
                  <a:pos x="75" y="33"/>
                </a:cxn>
                <a:cxn ang="0">
                  <a:pos x="75" y="24"/>
                </a:cxn>
                <a:cxn ang="0">
                  <a:pos x="61" y="24"/>
                </a:cxn>
                <a:cxn ang="0">
                  <a:pos x="61" y="14"/>
                </a:cxn>
                <a:cxn ang="0">
                  <a:pos x="84" y="14"/>
                </a:cxn>
                <a:cxn ang="0">
                  <a:pos x="84" y="84"/>
                </a:cxn>
                <a:cxn ang="0">
                  <a:pos x="84" y="84"/>
                </a:cxn>
                <a:cxn ang="0">
                  <a:pos x="80" y="89"/>
                </a:cxn>
                <a:cxn ang="0">
                  <a:pos x="70" y="89"/>
                </a:cxn>
                <a:cxn ang="0">
                  <a:pos x="70" y="89"/>
                </a:cxn>
                <a:cxn ang="0">
                  <a:pos x="75" y="98"/>
                </a:cxn>
                <a:cxn ang="0">
                  <a:pos x="75" y="98"/>
                </a:cxn>
                <a:cxn ang="0">
                  <a:pos x="94" y="98"/>
                </a:cxn>
                <a:cxn ang="0">
                  <a:pos x="94" y="94"/>
                </a:cxn>
                <a:cxn ang="0">
                  <a:pos x="98" y="89"/>
                </a:cxn>
                <a:cxn ang="0">
                  <a:pos x="98" y="0"/>
                </a:cxn>
                <a:cxn ang="0">
                  <a:pos x="14" y="0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10" y="75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61" y="84"/>
                </a:cxn>
                <a:cxn ang="0">
                  <a:pos x="61" y="84"/>
                </a:cxn>
                <a:cxn ang="0">
                  <a:pos x="75" y="84"/>
                </a:cxn>
                <a:cxn ang="0">
                  <a:pos x="75" y="56"/>
                </a:cxn>
                <a:cxn ang="0">
                  <a:pos x="33" y="56"/>
                </a:cxn>
                <a:cxn ang="0">
                  <a:pos x="33" y="89"/>
                </a:cxn>
                <a:cxn ang="0">
                  <a:pos x="47" y="89"/>
                </a:cxn>
                <a:cxn ang="0">
                  <a:pos x="47" y="84"/>
                </a:cxn>
                <a:cxn ang="0">
                  <a:pos x="61" y="84"/>
                </a:cxn>
                <a:cxn ang="0">
                  <a:pos x="61" y="84"/>
                </a:cxn>
                <a:cxn ang="0">
                  <a:pos x="61" y="75"/>
                </a:cxn>
                <a:cxn ang="0">
                  <a:pos x="47" y="75"/>
                </a:cxn>
                <a:cxn ang="0">
                  <a:pos x="47" y="66"/>
                </a:cxn>
                <a:cxn ang="0">
                  <a:pos x="61" y="66"/>
                </a:cxn>
                <a:cxn ang="0">
                  <a:pos x="61" y="75"/>
                </a:cxn>
                <a:cxn ang="0">
                  <a:pos x="61" y="75"/>
                </a:cxn>
              </a:cxnLst>
              <a:rect l="0" t="0" r="r" b="b"/>
              <a:pathLst>
                <a:path w="98" h="98">
                  <a:moveTo>
                    <a:pt x="0" y="94"/>
                  </a:moveTo>
                  <a:lnTo>
                    <a:pt x="0" y="94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24" y="80"/>
                  </a:lnTo>
                  <a:lnTo>
                    <a:pt x="28" y="52"/>
                  </a:lnTo>
                  <a:lnTo>
                    <a:pt x="28" y="14"/>
                  </a:lnTo>
                  <a:lnTo>
                    <a:pt x="47" y="14"/>
                  </a:lnTo>
                  <a:lnTo>
                    <a:pt x="47" y="24"/>
                  </a:lnTo>
                  <a:lnTo>
                    <a:pt x="33" y="24"/>
                  </a:lnTo>
                  <a:lnTo>
                    <a:pt x="33" y="33"/>
                  </a:lnTo>
                  <a:lnTo>
                    <a:pt x="47" y="33"/>
                  </a:lnTo>
                  <a:lnTo>
                    <a:pt x="47" y="38"/>
                  </a:lnTo>
                  <a:lnTo>
                    <a:pt x="33" y="38"/>
                  </a:lnTo>
                  <a:lnTo>
                    <a:pt x="33" y="47"/>
                  </a:lnTo>
                  <a:lnTo>
                    <a:pt x="80" y="47"/>
                  </a:lnTo>
                  <a:lnTo>
                    <a:pt x="80" y="38"/>
                  </a:lnTo>
                  <a:lnTo>
                    <a:pt x="61" y="38"/>
                  </a:lnTo>
                  <a:lnTo>
                    <a:pt x="61" y="33"/>
                  </a:lnTo>
                  <a:lnTo>
                    <a:pt x="75" y="33"/>
                  </a:lnTo>
                  <a:lnTo>
                    <a:pt x="75" y="24"/>
                  </a:lnTo>
                  <a:lnTo>
                    <a:pt x="61" y="24"/>
                  </a:lnTo>
                  <a:lnTo>
                    <a:pt x="61" y="14"/>
                  </a:lnTo>
                  <a:lnTo>
                    <a:pt x="84" y="1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94" y="98"/>
                  </a:lnTo>
                  <a:lnTo>
                    <a:pt x="94" y="94"/>
                  </a:lnTo>
                  <a:lnTo>
                    <a:pt x="98" y="89"/>
                  </a:lnTo>
                  <a:lnTo>
                    <a:pt x="98" y="0"/>
                  </a:lnTo>
                  <a:lnTo>
                    <a:pt x="14" y="0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0" y="75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close/>
                  <a:moveTo>
                    <a:pt x="61" y="84"/>
                  </a:moveTo>
                  <a:lnTo>
                    <a:pt x="61" y="84"/>
                  </a:lnTo>
                  <a:lnTo>
                    <a:pt x="75" y="84"/>
                  </a:lnTo>
                  <a:lnTo>
                    <a:pt x="75" y="56"/>
                  </a:lnTo>
                  <a:lnTo>
                    <a:pt x="33" y="56"/>
                  </a:lnTo>
                  <a:lnTo>
                    <a:pt x="33" y="89"/>
                  </a:lnTo>
                  <a:lnTo>
                    <a:pt x="47" y="89"/>
                  </a:lnTo>
                  <a:lnTo>
                    <a:pt x="47" y="84"/>
                  </a:lnTo>
                  <a:lnTo>
                    <a:pt x="61" y="84"/>
                  </a:lnTo>
                  <a:lnTo>
                    <a:pt x="61" y="84"/>
                  </a:lnTo>
                  <a:close/>
                  <a:moveTo>
                    <a:pt x="61" y="75"/>
                  </a:moveTo>
                  <a:lnTo>
                    <a:pt x="47" y="75"/>
                  </a:lnTo>
                  <a:lnTo>
                    <a:pt x="47" y="66"/>
                  </a:lnTo>
                  <a:lnTo>
                    <a:pt x="61" y="66"/>
                  </a:lnTo>
                  <a:lnTo>
                    <a:pt x="61" y="75"/>
                  </a:lnTo>
                  <a:lnTo>
                    <a:pt x="61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6" name="Freeform 226"/>
            <p:cNvSpPr>
              <a:spLocks noEditPoints="1"/>
            </p:cNvSpPr>
            <p:nvPr/>
          </p:nvSpPr>
          <p:spPr bwMode="auto">
            <a:xfrm>
              <a:off x="3907" y="2324"/>
              <a:ext cx="80" cy="84"/>
            </a:xfrm>
            <a:custGeom>
              <a:avLst/>
              <a:gdLst/>
              <a:ahLst/>
              <a:cxnLst>
                <a:cxn ang="0">
                  <a:pos x="14" y="84"/>
                </a:cxn>
                <a:cxn ang="0">
                  <a:pos x="14" y="74"/>
                </a:cxn>
                <a:cxn ang="0">
                  <a:pos x="61" y="74"/>
                </a:cxn>
                <a:cxn ang="0">
                  <a:pos x="61" y="84"/>
                </a:cxn>
                <a:cxn ang="0">
                  <a:pos x="80" y="84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4" y="84"/>
                </a:cxn>
                <a:cxn ang="0">
                  <a:pos x="14" y="84"/>
                </a:cxn>
                <a:cxn ang="0">
                  <a:pos x="14" y="60"/>
                </a:cxn>
                <a:cxn ang="0">
                  <a:pos x="14" y="14"/>
                </a:cxn>
                <a:cxn ang="0">
                  <a:pos x="61" y="14"/>
                </a:cxn>
                <a:cxn ang="0">
                  <a:pos x="61" y="60"/>
                </a:cxn>
                <a:cxn ang="0">
                  <a:pos x="14" y="60"/>
                </a:cxn>
                <a:cxn ang="0">
                  <a:pos x="14" y="60"/>
                </a:cxn>
              </a:cxnLst>
              <a:rect l="0" t="0" r="r" b="b"/>
              <a:pathLst>
                <a:path w="80" h="84">
                  <a:moveTo>
                    <a:pt x="14" y="84"/>
                  </a:moveTo>
                  <a:lnTo>
                    <a:pt x="14" y="74"/>
                  </a:lnTo>
                  <a:lnTo>
                    <a:pt x="61" y="74"/>
                  </a:lnTo>
                  <a:lnTo>
                    <a:pt x="61" y="84"/>
                  </a:lnTo>
                  <a:lnTo>
                    <a:pt x="80" y="84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84"/>
                  </a:lnTo>
                  <a:close/>
                  <a:moveTo>
                    <a:pt x="14" y="60"/>
                  </a:moveTo>
                  <a:lnTo>
                    <a:pt x="14" y="14"/>
                  </a:lnTo>
                  <a:lnTo>
                    <a:pt x="61" y="14"/>
                  </a:lnTo>
                  <a:lnTo>
                    <a:pt x="61" y="60"/>
                  </a:lnTo>
                  <a:lnTo>
                    <a:pt x="14" y="60"/>
                  </a:lnTo>
                  <a:lnTo>
                    <a:pt x="1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7" name="Freeform 227"/>
            <p:cNvSpPr>
              <a:spLocks/>
            </p:cNvSpPr>
            <p:nvPr/>
          </p:nvSpPr>
          <p:spPr bwMode="auto">
            <a:xfrm>
              <a:off x="4010" y="2314"/>
              <a:ext cx="98" cy="98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8"/>
                </a:cxn>
                <a:cxn ang="0">
                  <a:pos x="14" y="38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5" y="89"/>
                </a:cxn>
                <a:cxn ang="0">
                  <a:pos x="65" y="89"/>
                </a:cxn>
                <a:cxn ang="0">
                  <a:pos x="79" y="89"/>
                </a:cxn>
                <a:cxn ang="0">
                  <a:pos x="84" y="84"/>
                </a:cxn>
                <a:cxn ang="0">
                  <a:pos x="89" y="80"/>
                </a:cxn>
                <a:cxn ang="0">
                  <a:pos x="89" y="38"/>
                </a:cxn>
                <a:cxn ang="0">
                  <a:pos x="56" y="38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98">
                  <a:moveTo>
                    <a:pt x="61" y="14"/>
                  </a:moveTo>
                  <a:lnTo>
                    <a:pt x="61" y="14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14" y="38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9" y="80"/>
                  </a:lnTo>
                  <a:lnTo>
                    <a:pt x="89" y="38"/>
                  </a:lnTo>
                  <a:lnTo>
                    <a:pt x="56" y="38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8" name="Freeform 228"/>
            <p:cNvSpPr>
              <a:spLocks noEditPoints="1"/>
            </p:cNvSpPr>
            <p:nvPr/>
          </p:nvSpPr>
          <p:spPr bwMode="auto">
            <a:xfrm>
              <a:off x="3175" y="2795"/>
              <a:ext cx="103" cy="98"/>
            </a:xfrm>
            <a:custGeom>
              <a:avLst/>
              <a:gdLst/>
              <a:ahLst/>
              <a:cxnLst>
                <a:cxn ang="0">
                  <a:pos x="65" y="28"/>
                </a:cxn>
                <a:cxn ang="0">
                  <a:pos x="47" y="46"/>
                </a:cxn>
                <a:cxn ang="0">
                  <a:pos x="65" y="56"/>
                </a:cxn>
                <a:cxn ang="0">
                  <a:pos x="42" y="84"/>
                </a:cxn>
                <a:cxn ang="0">
                  <a:pos x="42" y="46"/>
                </a:cxn>
                <a:cxn ang="0">
                  <a:pos x="42" y="4"/>
                </a:cxn>
                <a:cxn ang="0">
                  <a:pos x="0" y="18"/>
                </a:cxn>
                <a:cxn ang="0">
                  <a:pos x="28" y="18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19" y="28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4" y="18"/>
                </a:cxn>
                <a:cxn ang="0">
                  <a:pos x="9" y="18"/>
                </a:cxn>
                <a:cxn ang="0">
                  <a:pos x="33" y="60"/>
                </a:cxn>
                <a:cxn ang="0">
                  <a:pos x="33" y="70"/>
                </a:cxn>
                <a:cxn ang="0">
                  <a:pos x="28" y="79"/>
                </a:cxn>
                <a:cxn ang="0">
                  <a:pos x="28" y="84"/>
                </a:cxn>
                <a:cxn ang="0">
                  <a:pos x="14" y="84"/>
                </a:cxn>
                <a:cxn ang="0">
                  <a:pos x="28" y="98"/>
                </a:cxn>
                <a:cxn ang="0">
                  <a:pos x="33" y="98"/>
                </a:cxn>
                <a:cxn ang="0">
                  <a:pos x="37" y="93"/>
                </a:cxn>
                <a:cxn ang="0">
                  <a:pos x="42" y="93"/>
                </a:cxn>
                <a:cxn ang="0">
                  <a:pos x="103" y="84"/>
                </a:cxn>
                <a:cxn ang="0">
                  <a:pos x="79" y="56"/>
                </a:cxn>
                <a:cxn ang="0">
                  <a:pos x="98" y="46"/>
                </a:cxn>
                <a:cxn ang="0">
                  <a:pos x="79" y="28"/>
                </a:cxn>
                <a:cxn ang="0">
                  <a:pos x="98" y="14"/>
                </a:cxn>
                <a:cxn ang="0">
                  <a:pos x="75" y="14"/>
                </a:cxn>
                <a:cxn ang="0">
                  <a:pos x="79" y="14"/>
                </a:cxn>
                <a:cxn ang="0">
                  <a:pos x="75" y="0"/>
                </a:cxn>
                <a:cxn ang="0">
                  <a:pos x="61" y="0"/>
                </a:cxn>
                <a:cxn ang="0">
                  <a:pos x="61" y="4"/>
                </a:cxn>
                <a:cxn ang="0">
                  <a:pos x="47" y="14"/>
                </a:cxn>
                <a:cxn ang="0">
                  <a:pos x="47" y="28"/>
                </a:cxn>
                <a:cxn ang="0">
                  <a:pos x="9" y="65"/>
                </a:cxn>
                <a:cxn ang="0">
                  <a:pos x="0" y="70"/>
                </a:cxn>
                <a:cxn ang="0">
                  <a:pos x="0" y="84"/>
                </a:cxn>
                <a:cxn ang="0">
                  <a:pos x="9" y="79"/>
                </a:cxn>
                <a:cxn ang="0">
                  <a:pos x="28" y="74"/>
                </a:cxn>
                <a:cxn ang="0">
                  <a:pos x="28" y="65"/>
                </a:cxn>
                <a:cxn ang="0">
                  <a:pos x="9" y="65"/>
                </a:cxn>
              </a:cxnLst>
              <a:rect l="0" t="0" r="r" b="b"/>
              <a:pathLst>
                <a:path w="103" h="98">
                  <a:moveTo>
                    <a:pt x="47" y="28"/>
                  </a:moveTo>
                  <a:lnTo>
                    <a:pt x="65" y="28"/>
                  </a:lnTo>
                  <a:lnTo>
                    <a:pt x="65" y="46"/>
                  </a:lnTo>
                  <a:lnTo>
                    <a:pt x="47" y="46"/>
                  </a:lnTo>
                  <a:lnTo>
                    <a:pt x="47" y="56"/>
                  </a:lnTo>
                  <a:lnTo>
                    <a:pt x="65" y="56"/>
                  </a:lnTo>
                  <a:lnTo>
                    <a:pt x="65" y="84"/>
                  </a:lnTo>
                  <a:lnTo>
                    <a:pt x="42" y="84"/>
                  </a:lnTo>
                  <a:lnTo>
                    <a:pt x="47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"/>
                  </a:lnTo>
                  <a:lnTo>
                    <a:pt x="0" y="4"/>
                  </a:lnTo>
                  <a:lnTo>
                    <a:pt x="0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5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9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7" y="93"/>
                  </a:lnTo>
                  <a:lnTo>
                    <a:pt x="42" y="88"/>
                  </a:lnTo>
                  <a:lnTo>
                    <a:pt x="42" y="93"/>
                  </a:lnTo>
                  <a:lnTo>
                    <a:pt x="103" y="93"/>
                  </a:lnTo>
                  <a:lnTo>
                    <a:pt x="103" y="84"/>
                  </a:lnTo>
                  <a:lnTo>
                    <a:pt x="79" y="84"/>
                  </a:lnTo>
                  <a:lnTo>
                    <a:pt x="79" y="56"/>
                  </a:lnTo>
                  <a:lnTo>
                    <a:pt x="98" y="56"/>
                  </a:lnTo>
                  <a:lnTo>
                    <a:pt x="98" y="46"/>
                  </a:lnTo>
                  <a:lnTo>
                    <a:pt x="79" y="46"/>
                  </a:lnTo>
                  <a:lnTo>
                    <a:pt x="79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5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28"/>
                  </a:lnTo>
                  <a:lnTo>
                    <a:pt x="47" y="28"/>
                  </a:lnTo>
                  <a:close/>
                  <a:moveTo>
                    <a:pt x="9" y="65"/>
                  </a:moveTo>
                  <a:lnTo>
                    <a:pt x="9" y="6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28" y="74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09" name="Freeform 229"/>
            <p:cNvSpPr>
              <a:spLocks noEditPoints="1"/>
            </p:cNvSpPr>
            <p:nvPr/>
          </p:nvSpPr>
          <p:spPr bwMode="auto">
            <a:xfrm>
              <a:off x="3292" y="2795"/>
              <a:ext cx="93" cy="98"/>
            </a:xfrm>
            <a:custGeom>
              <a:avLst/>
              <a:gdLst/>
              <a:ahLst/>
              <a:cxnLst>
                <a:cxn ang="0">
                  <a:pos x="56" y="4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3" y="1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60"/>
                </a:cxn>
                <a:cxn ang="0">
                  <a:pos x="74" y="60"/>
                </a:cxn>
                <a:cxn ang="0">
                  <a:pos x="74" y="60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74" y="79"/>
                </a:cxn>
                <a:cxn ang="0">
                  <a:pos x="74" y="79"/>
                </a:cxn>
                <a:cxn ang="0">
                  <a:pos x="74" y="84"/>
                </a:cxn>
                <a:cxn ang="0">
                  <a:pos x="70" y="84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5" y="98"/>
                </a:cxn>
                <a:cxn ang="0">
                  <a:pos x="65" y="98"/>
                </a:cxn>
                <a:cxn ang="0">
                  <a:pos x="70" y="98"/>
                </a:cxn>
                <a:cxn ang="0">
                  <a:pos x="70" y="98"/>
                </a:cxn>
                <a:cxn ang="0">
                  <a:pos x="79" y="98"/>
                </a:cxn>
                <a:cxn ang="0">
                  <a:pos x="79" y="98"/>
                </a:cxn>
                <a:cxn ang="0">
                  <a:pos x="84" y="98"/>
                </a:cxn>
                <a:cxn ang="0">
                  <a:pos x="88" y="93"/>
                </a:cxn>
                <a:cxn ang="0">
                  <a:pos x="88" y="93"/>
                </a:cxn>
                <a:cxn ang="0">
                  <a:pos x="93" y="46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4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70" y="79"/>
                </a:cxn>
                <a:cxn ang="0">
                  <a:pos x="70" y="65"/>
                </a:cxn>
                <a:cxn ang="0">
                  <a:pos x="0" y="65"/>
                </a:cxn>
                <a:cxn ang="0">
                  <a:pos x="0" y="79"/>
                </a:cxn>
                <a:cxn ang="0">
                  <a:pos x="70" y="79"/>
                </a:cxn>
                <a:cxn ang="0">
                  <a:pos x="70" y="79"/>
                </a:cxn>
              </a:cxnLst>
              <a:rect l="0" t="0" r="r" b="b"/>
              <a:pathLst>
                <a:path w="93" h="98">
                  <a:moveTo>
                    <a:pt x="56" y="46"/>
                  </a:moveTo>
                  <a:lnTo>
                    <a:pt x="32" y="46"/>
                  </a:lnTo>
                  <a:lnTo>
                    <a:pt x="32" y="4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3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84"/>
                  </a:lnTo>
                  <a:lnTo>
                    <a:pt x="7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84" y="98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93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0"/>
                  </a:lnTo>
                  <a:lnTo>
                    <a:pt x="9" y="0"/>
                  </a:lnTo>
                  <a:lnTo>
                    <a:pt x="9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6"/>
                  </a:lnTo>
                  <a:close/>
                  <a:moveTo>
                    <a:pt x="70" y="79"/>
                  </a:moveTo>
                  <a:lnTo>
                    <a:pt x="70" y="65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70" y="79"/>
                  </a:lnTo>
                  <a:lnTo>
                    <a:pt x="70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0" name="Freeform 230"/>
            <p:cNvSpPr>
              <a:spLocks noEditPoints="1"/>
            </p:cNvSpPr>
            <p:nvPr/>
          </p:nvSpPr>
          <p:spPr bwMode="auto">
            <a:xfrm>
              <a:off x="3394" y="2790"/>
              <a:ext cx="103" cy="10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14"/>
                </a:cxn>
                <a:cxn ang="0">
                  <a:pos x="14" y="14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14" y="75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19" y="103"/>
                </a:cxn>
                <a:cxn ang="0">
                  <a:pos x="19" y="103"/>
                </a:cxn>
                <a:cxn ang="0">
                  <a:pos x="28" y="79"/>
                </a:cxn>
                <a:cxn ang="0">
                  <a:pos x="28" y="56"/>
                </a:cxn>
                <a:cxn ang="0">
                  <a:pos x="28" y="23"/>
                </a:cxn>
                <a:cxn ang="0">
                  <a:pos x="103" y="23"/>
                </a:cxn>
                <a:cxn ang="0">
                  <a:pos x="103" y="14"/>
                </a:cxn>
                <a:cxn ang="0">
                  <a:pos x="70" y="14"/>
                </a:cxn>
                <a:cxn ang="0">
                  <a:pos x="70" y="1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33" y="103"/>
                </a:cxn>
                <a:cxn ang="0">
                  <a:pos x="47" y="103"/>
                </a:cxn>
                <a:cxn ang="0">
                  <a:pos x="47" y="98"/>
                </a:cxn>
                <a:cxn ang="0">
                  <a:pos x="80" y="98"/>
                </a:cxn>
                <a:cxn ang="0">
                  <a:pos x="80" y="103"/>
                </a:cxn>
                <a:cxn ang="0">
                  <a:pos x="94" y="103"/>
                </a:cxn>
                <a:cxn ang="0">
                  <a:pos x="94" y="61"/>
                </a:cxn>
                <a:cxn ang="0">
                  <a:pos x="70" y="61"/>
                </a:cxn>
                <a:cxn ang="0">
                  <a:pos x="70" y="51"/>
                </a:cxn>
                <a:cxn ang="0">
                  <a:pos x="103" y="51"/>
                </a:cxn>
                <a:cxn ang="0">
                  <a:pos x="103" y="37"/>
                </a:cxn>
                <a:cxn ang="0">
                  <a:pos x="70" y="37"/>
                </a:cxn>
                <a:cxn ang="0">
                  <a:pos x="70" y="37"/>
                </a:cxn>
                <a:cxn ang="0">
                  <a:pos x="70" y="37"/>
                </a:cxn>
                <a:cxn ang="0">
                  <a:pos x="70" y="33"/>
                </a:cxn>
                <a:cxn ang="0">
                  <a:pos x="70" y="33"/>
                </a:cxn>
                <a:cxn ang="0">
                  <a:pos x="70" y="28"/>
                </a:cxn>
                <a:cxn ang="0">
                  <a:pos x="70" y="28"/>
                </a:cxn>
                <a:cxn ang="0">
                  <a:pos x="61" y="28"/>
                </a:cxn>
                <a:cxn ang="0">
                  <a:pos x="56" y="28"/>
                </a:cxn>
                <a:cxn ang="0">
                  <a:pos x="56" y="61"/>
                </a:cxn>
                <a:cxn ang="0">
                  <a:pos x="33" y="61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80" y="70"/>
                </a:cxn>
                <a:cxn ang="0">
                  <a:pos x="80" y="84"/>
                </a:cxn>
                <a:cxn ang="0">
                  <a:pos x="47" y="84"/>
                </a:cxn>
                <a:cxn ang="0">
                  <a:pos x="47" y="70"/>
                </a:cxn>
                <a:cxn ang="0">
                  <a:pos x="80" y="70"/>
                </a:cxn>
                <a:cxn ang="0">
                  <a:pos x="80" y="70"/>
                </a:cxn>
              </a:cxnLst>
              <a:rect l="0" t="0" r="r" b="b"/>
              <a:pathLst>
                <a:path w="103" h="103">
                  <a:moveTo>
                    <a:pt x="66" y="0"/>
                  </a:moveTo>
                  <a:lnTo>
                    <a:pt x="6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14"/>
                  </a:lnTo>
                  <a:lnTo>
                    <a:pt x="14" y="14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75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28" y="79"/>
                  </a:lnTo>
                  <a:lnTo>
                    <a:pt x="28" y="56"/>
                  </a:lnTo>
                  <a:lnTo>
                    <a:pt x="28" y="23"/>
                  </a:lnTo>
                  <a:lnTo>
                    <a:pt x="103" y="23"/>
                  </a:lnTo>
                  <a:lnTo>
                    <a:pt x="103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close/>
                  <a:moveTo>
                    <a:pt x="33" y="103"/>
                  </a:moveTo>
                  <a:lnTo>
                    <a:pt x="47" y="103"/>
                  </a:lnTo>
                  <a:lnTo>
                    <a:pt x="47" y="98"/>
                  </a:lnTo>
                  <a:lnTo>
                    <a:pt x="80" y="98"/>
                  </a:lnTo>
                  <a:lnTo>
                    <a:pt x="80" y="103"/>
                  </a:lnTo>
                  <a:lnTo>
                    <a:pt x="94" y="103"/>
                  </a:lnTo>
                  <a:lnTo>
                    <a:pt x="94" y="61"/>
                  </a:lnTo>
                  <a:lnTo>
                    <a:pt x="70" y="61"/>
                  </a:lnTo>
                  <a:lnTo>
                    <a:pt x="70" y="51"/>
                  </a:lnTo>
                  <a:lnTo>
                    <a:pt x="103" y="51"/>
                  </a:lnTo>
                  <a:lnTo>
                    <a:pt x="103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61" y="28"/>
                  </a:lnTo>
                  <a:lnTo>
                    <a:pt x="56" y="28"/>
                  </a:lnTo>
                  <a:lnTo>
                    <a:pt x="56" y="61"/>
                  </a:lnTo>
                  <a:lnTo>
                    <a:pt x="33" y="61"/>
                  </a:lnTo>
                  <a:lnTo>
                    <a:pt x="33" y="103"/>
                  </a:lnTo>
                  <a:lnTo>
                    <a:pt x="33" y="103"/>
                  </a:lnTo>
                  <a:close/>
                  <a:moveTo>
                    <a:pt x="80" y="70"/>
                  </a:moveTo>
                  <a:lnTo>
                    <a:pt x="80" y="84"/>
                  </a:lnTo>
                  <a:lnTo>
                    <a:pt x="47" y="84"/>
                  </a:lnTo>
                  <a:lnTo>
                    <a:pt x="47" y="70"/>
                  </a:lnTo>
                  <a:lnTo>
                    <a:pt x="80" y="70"/>
                  </a:lnTo>
                  <a:lnTo>
                    <a:pt x="80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1" name="Freeform 231"/>
            <p:cNvSpPr>
              <a:spLocks/>
            </p:cNvSpPr>
            <p:nvPr/>
          </p:nvSpPr>
          <p:spPr bwMode="auto">
            <a:xfrm>
              <a:off x="3511" y="2795"/>
              <a:ext cx="98" cy="98"/>
            </a:xfrm>
            <a:custGeom>
              <a:avLst/>
              <a:gdLst/>
              <a:ahLst/>
              <a:cxnLst>
                <a:cxn ang="0">
                  <a:pos x="60" y="14"/>
                </a:cxn>
                <a:cxn ang="0">
                  <a:pos x="60" y="14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7"/>
                </a:cxn>
                <a:cxn ang="0">
                  <a:pos x="14" y="37"/>
                </a:cxn>
                <a:cxn ang="0">
                  <a:pos x="14" y="88"/>
                </a:cxn>
                <a:cxn ang="0">
                  <a:pos x="28" y="88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1"/>
                </a:cxn>
                <a:cxn ang="0">
                  <a:pos x="74" y="51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70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65" y="88"/>
                </a:cxn>
                <a:cxn ang="0">
                  <a:pos x="65" y="88"/>
                </a:cxn>
                <a:cxn ang="0">
                  <a:pos x="84" y="88"/>
                </a:cxn>
                <a:cxn ang="0">
                  <a:pos x="88" y="84"/>
                </a:cxn>
                <a:cxn ang="0">
                  <a:pos x="88" y="79"/>
                </a:cxn>
                <a:cxn ang="0">
                  <a:pos x="88" y="37"/>
                </a:cxn>
                <a:cxn ang="0">
                  <a:pos x="56" y="37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51" y="14"/>
                </a:cxn>
                <a:cxn ang="0">
                  <a:pos x="51" y="14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0" y="14"/>
                </a:cxn>
              </a:cxnLst>
              <a:rect l="0" t="0" r="r" b="b"/>
              <a:pathLst>
                <a:path w="98" h="98">
                  <a:moveTo>
                    <a:pt x="60" y="14"/>
                  </a:moveTo>
                  <a:lnTo>
                    <a:pt x="60" y="14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7"/>
                  </a:lnTo>
                  <a:lnTo>
                    <a:pt x="14" y="37"/>
                  </a:lnTo>
                  <a:lnTo>
                    <a:pt x="14" y="88"/>
                  </a:lnTo>
                  <a:lnTo>
                    <a:pt x="28" y="88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4" y="51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84" y="88"/>
                  </a:lnTo>
                  <a:lnTo>
                    <a:pt x="88" y="84"/>
                  </a:lnTo>
                  <a:lnTo>
                    <a:pt x="88" y="79"/>
                  </a:lnTo>
                  <a:lnTo>
                    <a:pt x="88" y="37"/>
                  </a:lnTo>
                  <a:lnTo>
                    <a:pt x="56" y="37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2" name="Freeform 232"/>
            <p:cNvSpPr>
              <a:spLocks noEditPoints="1"/>
            </p:cNvSpPr>
            <p:nvPr/>
          </p:nvSpPr>
          <p:spPr bwMode="auto">
            <a:xfrm>
              <a:off x="2126" y="3033"/>
              <a:ext cx="98" cy="102"/>
            </a:xfrm>
            <a:custGeom>
              <a:avLst/>
              <a:gdLst/>
              <a:ahLst/>
              <a:cxnLst>
                <a:cxn ang="0">
                  <a:pos x="37" y="32"/>
                </a:cxn>
                <a:cxn ang="0">
                  <a:pos x="4" y="102"/>
                </a:cxn>
                <a:cxn ang="0">
                  <a:pos x="18" y="46"/>
                </a:cxn>
                <a:cxn ang="0">
                  <a:pos x="28" y="46"/>
                </a:cxn>
                <a:cxn ang="0">
                  <a:pos x="32" y="56"/>
                </a:cxn>
                <a:cxn ang="0">
                  <a:pos x="23" y="70"/>
                </a:cxn>
                <a:cxn ang="0">
                  <a:pos x="37" y="74"/>
                </a:cxn>
                <a:cxn ang="0">
                  <a:pos x="23" y="84"/>
                </a:cxn>
                <a:cxn ang="0">
                  <a:pos x="37" y="98"/>
                </a:cxn>
                <a:cxn ang="0">
                  <a:pos x="51" y="84"/>
                </a:cxn>
                <a:cxn ang="0">
                  <a:pos x="70" y="74"/>
                </a:cxn>
                <a:cxn ang="0">
                  <a:pos x="51" y="70"/>
                </a:cxn>
                <a:cxn ang="0">
                  <a:pos x="70" y="56"/>
                </a:cxn>
                <a:cxn ang="0">
                  <a:pos x="60" y="56"/>
                </a:cxn>
                <a:cxn ang="0">
                  <a:pos x="65" y="51"/>
                </a:cxn>
                <a:cxn ang="0">
                  <a:pos x="65" y="51"/>
                </a:cxn>
                <a:cxn ang="0">
                  <a:pos x="74" y="46"/>
                </a:cxn>
                <a:cxn ang="0">
                  <a:pos x="74" y="84"/>
                </a:cxn>
                <a:cxn ang="0">
                  <a:pos x="65" y="88"/>
                </a:cxn>
                <a:cxn ang="0">
                  <a:pos x="60" y="88"/>
                </a:cxn>
                <a:cxn ang="0">
                  <a:pos x="65" y="102"/>
                </a:cxn>
                <a:cxn ang="0">
                  <a:pos x="84" y="102"/>
                </a:cxn>
                <a:cxn ang="0">
                  <a:pos x="88" y="88"/>
                </a:cxn>
                <a:cxn ang="0">
                  <a:pos x="51" y="32"/>
                </a:cxn>
                <a:cxn ang="0">
                  <a:pos x="98" y="28"/>
                </a:cxn>
                <a:cxn ang="0">
                  <a:pos x="56" y="14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42" y="14"/>
                </a:cxn>
                <a:cxn ang="0">
                  <a:pos x="0" y="28"/>
                </a:cxn>
                <a:cxn ang="0">
                  <a:pos x="37" y="28"/>
                </a:cxn>
                <a:cxn ang="0">
                  <a:pos x="46" y="56"/>
                </a:cxn>
                <a:cxn ang="0">
                  <a:pos x="42" y="46"/>
                </a:cxn>
                <a:cxn ang="0">
                  <a:pos x="42" y="46"/>
                </a:cxn>
                <a:cxn ang="0">
                  <a:pos x="51" y="46"/>
                </a:cxn>
                <a:cxn ang="0">
                  <a:pos x="37" y="56"/>
                </a:cxn>
                <a:cxn ang="0">
                  <a:pos x="46" y="56"/>
                </a:cxn>
              </a:cxnLst>
              <a:rect l="0" t="0" r="r" b="b"/>
              <a:pathLst>
                <a:path w="98" h="102">
                  <a:moveTo>
                    <a:pt x="37" y="28"/>
                  </a:moveTo>
                  <a:lnTo>
                    <a:pt x="37" y="32"/>
                  </a:lnTo>
                  <a:lnTo>
                    <a:pt x="4" y="32"/>
                  </a:lnTo>
                  <a:lnTo>
                    <a:pt x="4" y="102"/>
                  </a:lnTo>
                  <a:lnTo>
                    <a:pt x="18" y="102"/>
                  </a:lnTo>
                  <a:lnTo>
                    <a:pt x="18" y="46"/>
                  </a:lnTo>
                  <a:lnTo>
                    <a:pt x="37" y="46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32" y="56"/>
                  </a:lnTo>
                  <a:lnTo>
                    <a:pt x="23" y="56"/>
                  </a:lnTo>
                  <a:lnTo>
                    <a:pt x="23" y="70"/>
                  </a:lnTo>
                  <a:lnTo>
                    <a:pt x="37" y="70"/>
                  </a:lnTo>
                  <a:lnTo>
                    <a:pt x="37" y="74"/>
                  </a:lnTo>
                  <a:lnTo>
                    <a:pt x="23" y="74"/>
                  </a:lnTo>
                  <a:lnTo>
                    <a:pt x="23" y="84"/>
                  </a:lnTo>
                  <a:lnTo>
                    <a:pt x="37" y="84"/>
                  </a:lnTo>
                  <a:lnTo>
                    <a:pt x="37" y="98"/>
                  </a:lnTo>
                  <a:lnTo>
                    <a:pt x="51" y="98"/>
                  </a:lnTo>
                  <a:lnTo>
                    <a:pt x="51" y="84"/>
                  </a:lnTo>
                  <a:lnTo>
                    <a:pt x="70" y="84"/>
                  </a:lnTo>
                  <a:lnTo>
                    <a:pt x="70" y="74"/>
                  </a:lnTo>
                  <a:lnTo>
                    <a:pt x="51" y="74"/>
                  </a:lnTo>
                  <a:lnTo>
                    <a:pt x="51" y="70"/>
                  </a:lnTo>
                  <a:lnTo>
                    <a:pt x="70" y="70"/>
                  </a:lnTo>
                  <a:lnTo>
                    <a:pt x="7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0" y="46"/>
                  </a:lnTo>
                  <a:lnTo>
                    <a:pt x="74" y="46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8"/>
                  </a:lnTo>
                  <a:lnTo>
                    <a:pt x="65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8" y="98"/>
                  </a:lnTo>
                  <a:lnTo>
                    <a:pt x="88" y="88"/>
                  </a:lnTo>
                  <a:lnTo>
                    <a:pt x="88" y="32"/>
                  </a:lnTo>
                  <a:lnTo>
                    <a:pt x="51" y="32"/>
                  </a:lnTo>
                  <a:lnTo>
                    <a:pt x="51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42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37" y="28"/>
                  </a:lnTo>
                  <a:lnTo>
                    <a:pt x="37" y="28"/>
                  </a:lnTo>
                  <a:close/>
                  <a:moveTo>
                    <a:pt x="46" y="56"/>
                  </a:moveTo>
                  <a:lnTo>
                    <a:pt x="46" y="5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46" y="56"/>
                  </a:lnTo>
                  <a:lnTo>
                    <a:pt x="37" y="56"/>
                  </a:lnTo>
                  <a:lnTo>
                    <a:pt x="46" y="56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3" name="Freeform 233"/>
            <p:cNvSpPr>
              <a:spLocks noEditPoints="1"/>
            </p:cNvSpPr>
            <p:nvPr/>
          </p:nvSpPr>
          <p:spPr bwMode="auto">
            <a:xfrm>
              <a:off x="2242" y="3042"/>
              <a:ext cx="89" cy="93"/>
            </a:xfrm>
            <a:custGeom>
              <a:avLst/>
              <a:gdLst/>
              <a:ahLst/>
              <a:cxnLst>
                <a:cxn ang="0">
                  <a:pos x="10" y="9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4" y="75"/>
                </a:cxn>
                <a:cxn ang="0">
                  <a:pos x="33" y="70"/>
                </a:cxn>
                <a:cxn ang="0">
                  <a:pos x="38" y="61"/>
                </a:cxn>
                <a:cxn ang="0">
                  <a:pos x="38" y="51"/>
                </a:cxn>
                <a:cxn ang="0">
                  <a:pos x="38" y="51"/>
                </a:cxn>
                <a:cxn ang="0">
                  <a:pos x="33" y="42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38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51" y="89"/>
                </a:cxn>
                <a:cxn ang="0">
                  <a:pos x="51" y="79"/>
                </a:cxn>
                <a:cxn ang="0">
                  <a:pos x="70" y="79"/>
                </a:cxn>
                <a:cxn ang="0">
                  <a:pos x="70" y="89"/>
                </a:cxn>
                <a:cxn ang="0">
                  <a:pos x="89" y="89"/>
                </a:cxn>
                <a:cxn ang="0">
                  <a:pos x="89" y="0"/>
                </a:cxn>
                <a:cxn ang="0">
                  <a:pos x="38" y="0"/>
                </a:cxn>
                <a:cxn ang="0">
                  <a:pos x="38" y="89"/>
                </a:cxn>
                <a:cxn ang="0">
                  <a:pos x="51" y="89"/>
                </a:cxn>
                <a:cxn ang="0">
                  <a:pos x="51" y="89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24" y="51"/>
                </a:cxn>
                <a:cxn ang="0">
                  <a:pos x="24" y="51"/>
                </a:cxn>
                <a:cxn ang="0">
                  <a:pos x="19" y="56"/>
                </a:cxn>
                <a:cxn ang="0">
                  <a:pos x="10" y="61"/>
                </a:cxn>
                <a:cxn ang="0">
                  <a:pos x="10" y="9"/>
                </a:cxn>
                <a:cxn ang="0">
                  <a:pos x="19" y="9"/>
                </a:cxn>
                <a:cxn ang="0">
                  <a:pos x="19" y="9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51" y="33"/>
                </a:cxn>
                <a:cxn ang="0">
                  <a:pos x="51" y="14"/>
                </a:cxn>
                <a:cxn ang="0">
                  <a:pos x="70" y="14"/>
                </a:cxn>
                <a:cxn ang="0">
                  <a:pos x="70" y="33"/>
                </a:cxn>
                <a:cxn ang="0">
                  <a:pos x="51" y="33"/>
                </a:cxn>
                <a:cxn ang="0">
                  <a:pos x="51" y="33"/>
                </a:cxn>
                <a:cxn ang="0">
                  <a:pos x="70" y="47"/>
                </a:cxn>
                <a:cxn ang="0">
                  <a:pos x="70" y="70"/>
                </a:cxn>
                <a:cxn ang="0">
                  <a:pos x="51" y="70"/>
                </a:cxn>
                <a:cxn ang="0">
                  <a:pos x="51" y="47"/>
                </a:cxn>
                <a:cxn ang="0">
                  <a:pos x="70" y="47"/>
                </a:cxn>
                <a:cxn ang="0">
                  <a:pos x="70" y="47"/>
                </a:cxn>
              </a:cxnLst>
              <a:rect l="0" t="0" r="r" b="b"/>
              <a:pathLst>
                <a:path w="89" h="93">
                  <a:moveTo>
                    <a:pt x="10" y="93"/>
                  </a:moveTo>
                  <a:lnTo>
                    <a:pt x="10" y="61"/>
                  </a:lnTo>
                  <a:lnTo>
                    <a:pt x="10" y="61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4" y="75"/>
                  </a:lnTo>
                  <a:lnTo>
                    <a:pt x="33" y="70"/>
                  </a:lnTo>
                  <a:lnTo>
                    <a:pt x="38" y="6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3" y="4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0" y="93"/>
                  </a:lnTo>
                  <a:lnTo>
                    <a:pt x="10" y="93"/>
                  </a:lnTo>
                  <a:close/>
                  <a:moveTo>
                    <a:pt x="51" y="89"/>
                  </a:moveTo>
                  <a:lnTo>
                    <a:pt x="51" y="79"/>
                  </a:lnTo>
                  <a:lnTo>
                    <a:pt x="70" y="79"/>
                  </a:lnTo>
                  <a:lnTo>
                    <a:pt x="70" y="89"/>
                  </a:lnTo>
                  <a:lnTo>
                    <a:pt x="89" y="89"/>
                  </a:lnTo>
                  <a:lnTo>
                    <a:pt x="89" y="0"/>
                  </a:lnTo>
                  <a:lnTo>
                    <a:pt x="38" y="0"/>
                  </a:lnTo>
                  <a:lnTo>
                    <a:pt x="38" y="89"/>
                  </a:lnTo>
                  <a:lnTo>
                    <a:pt x="51" y="89"/>
                  </a:lnTo>
                  <a:lnTo>
                    <a:pt x="51" y="89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9" y="56"/>
                  </a:lnTo>
                  <a:lnTo>
                    <a:pt x="10" y="61"/>
                  </a:lnTo>
                  <a:lnTo>
                    <a:pt x="10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51" y="33"/>
                  </a:moveTo>
                  <a:lnTo>
                    <a:pt x="51" y="14"/>
                  </a:lnTo>
                  <a:lnTo>
                    <a:pt x="70" y="14"/>
                  </a:lnTo>
                  <a:lnTo>
                    <a:pt x="70" y="33"/>
                  </a:lnTo>
                  <a:lnTo>
                    <a:pt x="51" y="33"/>
                  </a:lnTo>
                  <a:lnTo>
                    <a:pt x="51" y="33"/>
                  </a:lnTo>
                  <a:close/>
                  <a:moveTo>
                    <a:pt x="70" y="47"/>
                  </a:moveTo>
                  <a:lnTo>
                    <a:pt x="70" y="70"/>
                  </a:lnTo>
                  <a:lnTo>
                    <a:pt x="51" y="70"/>
                  </a:lnTo>
                  <a:lnTo>
                    <a:pt x="51" y="47"/>
                  </a:lnTo>
                  <a:lnTo>
                    <a:pt x="70" y="47"/>
                  </a:lnTo>
                  <a:lnTo>
                    <a:pt x="7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4" name="Freeform 234"/>
            <p:cNvSpPr>
              <a:spLocks/>
            </p:cNvSpPr>
            <p:nvPr/>
          </p:nvSpPr>
          <p:spPr bwMode="auto">
            <a:xfrm>
              <a:off x="2349" y="3037"/>
              <a:ext cx="98" cy="98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8"/>
                </a:cxn>
                <a:cxn ang="0">
                  <a:pos x="10" y="38"/>
                </a:cxn>
                <a:cxn ang="0">
                  <a:pos x="10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1" y="89"/>
                </a:cxn>
                <a:cxn ang="0">
                  <a:pos x="61" y="89"/>
                </a:cxn>
                <a:cxn ang="0">
                  <a:pos x="80" y="89"/>
                </a:cxn>
                <a:cxn ang="0">
                  <a:pos x="84" y="84"/>
                </a:cxn>
                <a:cxn ang="0">
                  <a:pos x="84" y="80"/>
                </a:cxn>
                <a:cxn ang="0">
                  <a:pos x="84" y="38"/>
                </a:cxn>
                <a:cxn ang="0">
                  <a:pos x="56" y="38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8" h="98">
                  <a:moveTo>
                    <a:pt x="56" y="14"/>
                  </a:moveTo>
                  <a:lnTo>
                    <a:pt x="56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10" y="38"/>
                  </a:lnTo>
                  <a:lnTo>
                    <a:pt x="10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80" y="89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38"/>
                  </a:lnTo>
                  <a:lnTo>
                    <a:pt x="56" y="38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5" name="Freeform 235"/>
            <p:cNvSpPr>
              <a:spLocks noEditPoints="1"/>
            </p:cNvSpPr>
            <p:nvPr/>
          </p:nvSpPr>
          <p:spPr bwMode="auto">
            <a:xfrm>
              <a:off x="2247" y="2258"/>
              <a:ext cx="98" cy="98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42" y="47"/>
                </a:cxn>
                <a:cxn ang="0">
                  <a:pos x="0" y="47"/>
                </a:cxn>
                <a:cxn ang="0">
                  <a:pos x="0" y="61"/>
                </a:cxn>
                <a:cxn ang="0">
                  <a:pos x="42" y="6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61"/>
                </a:cxn>
                <a:cxn ang="0">
                  <a:pos x="98" y="61"/>
                </a:cxn>
                <a:cxn ang="0">
                  <a:pos x="98" y="47"/>
                </a:cxn>
                <a:cxn ang="0">
                  <a:pos x="56" y="47"/>
                </a:cxn>
                <a:cxn ang="0">
                  <a:pos x="56" y="10"/>
                </a:cxn>
                <a:cxn ang="0">
                  <a:pos x="88" y="10"/>
                </a:cxn>
                <a:cxn ang="0">
                  <a:pos x="88" y="0"/>
                </a:cxn>
                <a:cxn ang="0">
                  <a:pos x="9" y="0"/>
                </a:cxn>
                <a:cxn ang="0">
                  <a:pos x="9" y="10"/>
                </a:cxn>
                <a:cxn ang="0">
                  <a:pos x="42" y="10"/>
                </a:cxn>
                <a:cxn ang="0">
                  <a:pos x="42" y="10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70" y="47"/>
                </a:cxn>
                <a:cxn ang="0">
                  <a:pos x="70" y="47"/>
                </a:cxn>
                <a:cxn ang="0">
                  <a:pos x="70" y="47"/>
                </a:cxn>
                <a:cxn ang="0">
                  <a:pos x="70" y="47"/>
                </a:cxn>
                <a:cxn ang="0">
                  <a:pos x="79" y="28"/>
                </a:cxn>
                <a:cxn ang="0">
                  <a:pos x="79" y="28"/>
                </a:cxn>
                <a:cxn ang="0">
                  <a:pos x="88" y="19"/>
                </a:cxn>
                <a:cxn ang="0">
                  <a:pos x="70" y="14"/>
                </a:cxn>
                <a:cxn ang="0">
                  <a:pos x="70" y="14"/>
                </a:cxn>
                <a:cxn ang="0">
                  <a:pos x="60" y="42"/>
                </a:cxn>
                <a:cxn ang="0">
                  <a:pos x="60" y="42"/>
                </a:cxn>
                <a:cxn ang="0">
                  <a:pos x="60" y="42"/>
                </a:cxn>
                <a:cxn ang="0">
                  <a:pos x="70" y="47"/>
                </a:cxn>
                <a:cxn ang="0">
                  <a:pos x="70" y="47"/>
                </a:cxn>
                <a:cxn ang="0">
                  <a:pos x="70" y="47"/>
                </a:cxn>
              </a:cxnLst>
              <a:rect l="0" t="0" r="r" b="b"/>
              <a:pathLst>
                <a:path w="98" h="98">
                  <a:moveTo>
                    <a:pt x="42" y="10"/>
                  </a:moveTo>
                  <a:lnTo>
                    <a:pt x="42" y="47"/>
                  </a:lnTo>
                  <a:lnTo>
                    <a:pt x="0" y="47"/>
                  </a:lnTo>
                  <a:lnTo>
                    <a:pt x="0" y="61"/>
                  </a:lnTo>
                  <a:lnTo>
                    <a:pt x="42" y="6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61"/>
                  </a:lnTo>
                  <a:lnTo>
                    <a:pt x="98" y="61"/>
                  </a:lnTo>
                  <a:lnTo>
                    <a:pt x="98" y="47"/>
                  </a:lnTo>
                  <a:lnTo>
                    <a:pt x="56" y="47"/>
                  </a:lnTo>
                  <a:lnTo>
                    <a:pt x="56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42" y="10"/>
                  </a:lnTo>
                  <a:lnTo>
                    <a:pt x="42" y="10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70" y="47"/>
                  </a:move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88" y="19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6" name="Freeform 236"/>
            <p:cNvSpPr>
              <a:spLocks noEditPoints="1"/>
            </p:cNvSpPr>
            <p:nvPr/>
          </p:nvSpPr>
          <p:spPr bwMode="auto">
            <a:xfrm>
              <a:off x="2354" y="2258"/>
              <a:ext cx="103" cy="98"/>
            </a:xfrm>
            <a:custGeom>
              <a:avLst/>
              <a:gdLst/>
              <a:ahLst/>
              <a:cxnLst>
                <a:cxn ang="0">
                  <a:pos x="14" y="10"/>
                </a:cxn>
                <a:cxn ang="0">
                  <a:pos x="14" y="75"/>
                </a:cxn>
                <a:cxn ang="0">
                  <a:pos x="5" y="80"/>
                </a:cxn>
                <a:cxn ang="0">
                  <a:pos x="9" y="94"/>
                </a:cxn>
                <a:cxn ang="0">
                  <a:pos x="23" y="89"/>
                </a:cxn>
                <a:cxn ang="0">
                  <a:pos x="28" y="80"/>
                </a:cxn>
                <a:cxn ang="0">
                  <a:pos x="37" y="1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65" y="47"/>
                </a:cxn>
                <a:cxn ang="0">
                  <a:pos x="56" y="75"/>
                </a:cxn>
                <a:cxn ang="0">
                  <a:pos x="47" y="80"/>
                </a:cxn>
                <a:cxn ang="0">
                  <a:pos x="33" y="84"/>
                </a:cxn>
                <a:cxn ang="0">
                  <a:pos x="42" y="98"/>
                </a:cxn>
                <a:cxn ang="0">
                  <a:pos x="70" y="80"/>
                </a:cxn>
                <a:cxn ang="0">
                  <a:pos x="93" y="98"/>
                </a:cxn>
                <a:cxn ang="0">
                  <a:pos x="103" y="84"/>
                </a:cxn>
                <a:cxn ang="0">
                  <a:pos x="84" y="75"/>
                </a:cxn>
                <a:cxn ang="0">
                  <a:pos x="75" y="66"/>
                </a:cxn>
                <a:cxn ang="0">
                  <a:pos x="79" y="42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75" y="38"/>
                </a:cxn>
                <a:cxn ang="0">
                  <a:pos x="70" y="38"/>
                </a:cxn>
                <a:cxn ang="0">
                  <a:pos x="65" y="38"/>
                </a:cxn>
                <a:cxn ang="0">
                  <a:pos x="65" y="47"/>
                </a:cxn>
                <a:cxn ang="0">
                  <a:pos x="42" y="10"/>
                </a:cxn>
                <a:cxn ang="0">
                  <a:pos x="65" y="10"/>
                </a:cxn>
                <a:cxn ang="0">
                  <a:pos x="61" y="14"/>
                </a:cxn>
                <a:cxn ang="0">
                  <a:pos x="42" y="19"/>
                </a:cxn>
                <a:cxn ang="0">
                  <a:pos x="56" y="75"/>
                </a:cxn>
                <a:cxn ang="0">
                  <a:pos x="84" y="33"/>
                </a:cxn>
                <a:cxn ang="0">
                  <a:pos x="98" y="70"/>
                </a:cxn>
                <a:cxn ang="0">
                  <a:pos x="75" y="19"/>
                </a:cxn>
                <a:cxn ang="0">
                  <a:pos x="79" y="10"/>
                </a:cxn>
                <a:cxn ang="0">
                  <a:pos x="103" y="0"/>
                </a:cxn>
                <a:cxn ang="0">
                  <a:pos x="42" y="10"/>
                </a:cxn>
              </a:cxnLst>
              <a:rect l="0" t="0" r="r" b="b"/>
              <a:pathLst>
                <a:path w="103" h="98">
                  <a:moveTo>
                    <a:pt x="0" y="10"/>
                  </a:moveTo>
                  <a:lnTo>
                    <a:pt x="14" y="10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3" y="89"/>
                  </a:lnTo>
                  <a:lnTo>
                    <a:pt x="28" y="89"/>
                  </a:lnTo>
                  <a:lnTo>
                    <a:pt x="28" y="80"/>
                  </a:lnTo>
                  <a:lnTo>
                    <a:pt x="28" y="10"/>
                  </a:lnTo>
                  <a:lnTo>
                    <a:pt x="37" y="10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65" y="47"/>
                  </a:moveTo>
                  <a:lnTo>
                    <a:pt x="65" y="47"/>
                  </a:lnTo>
                  <a:lnTo>
                    <a:pt x="61" y="66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47" y="80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61" y="89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75" y="66"/>
                  </a:lnTo>
                  <a:lnTo>
                    <a:pt x="75" y="66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0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5" y="47"/>
                  </a:lnTo>
                  <a:close/>
                  <a:moveTo>
                    <a:pt x="42" y="10"/>
                  </a:moveTo>
                  <a:lnTo>
                    <a:pt x="65" y="10"/>
                  </a:lnTo>
                  <a:lnTo>
                    <a:pt x="65" y="10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9"/>
                  </a:lnTo>
                  <a:lnTo>
                    <a:pt x="42" y="19"/>
                  </a:lnTo>
                  <a:lnTo>
                    <a:pt x="42" y="75"/>
                  </a:lnTo>
                  <a:lnTo>
                    <a:pt x="56" y="75"/>
                  </a:lnTo>
                  <a:lnTo>
                    <a:pt x="56" y="33"/>
                  </a:lnTo>
                  <a:lnTo>
                    <a:pt x="84" y="33"/>
                  </a:lnTo>
                  <a:lnTo>
                    <a:pt x="84" y="70"/>
                  </a:lnTo>
                  <a:lnTo>
                    <a:pt x="98" y="70"/>
                  </a:lnTo>
                  <a:lnTo>
                    <a:pt x="98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9" y="10"/>
                  </a:lnTo>
                  <a:lnTo>
                    <a:pt x="103" y="10"/>
                  </a:lnTo>
                  <a:lnTo>
                    <a:pt x="103" y="0"/>
                  </a:lnTo>
                  <a:lnTo>
                    <a:pt x="42" y="0"/>
                  </a:lnTo>
                  <a:lnTo>
                    <a:pt x="42" y="1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7" name="Freeform 237"/>
            <p:cNvSpPr>
              <a:spLocks/>
            </p:cNvSpPr>
            <p:nvPr/>
          </p:nvSpPr>
          <p:spPr bwMode="auto">
            <a:xfrm>
              <a:off x="2480" y="2254"/>
              <a:ext cx="84" cy="98"/>
            </a:xfrm>
            <a:custGeom>
              <a:avLst/>
              <a:gdLst/>
              <a:ahLst/>
              <a:cxnLst>
                <a:cxn ang="0">
                  <a:pos x="14" y="32"/>
                </a:cxn>
                <a:cxn ang="0">
                  <a:pos x="14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0" y="23"/>
                </a:cxn>
                <a:cxn ang="0">
                  <a:pos x="0" y="93"/>
                </a:cxn>
                <a:cxn ang="0">
                  <a:pos x="65" y="93"/>
                </a:cxn>
                <a:cxn ang="0">
                  <a:pos x="65" y="98"/>
                </a:cxn>
                <a:cxn ang="0">
                  <a:pos x="84" y="98"/>
                </a:cxn>
                <a:cxn ang="0">
                  <a:pos x="84" y="32"/>
                </a:cxn>
                <a:cxn ang="0">
                  <a:pos x="84" y="32"/>
                </a:cxn>
                <a:cxn ang="0">
                  <a:pos x="84" y="28"/>
                </a:cxn>
                <a:cxn ang="0">
                  <a:pos x="84" y="28"/>
                </a:cxn>
                <a:cxn ang="0">
                  <a:pos x="84" y="23"/>
                </a:cxn>
                <a:cxn ang="0">
                  <a:pos x="84" y="23"/>
                </a:cxn>
                <a:cxn ang="0">
                  <a:pos x="75" y="23"/>
                </a:cxn>
                <a:cxn ang="0">
                  <a:pos x="65" y="23"/>
                </a:cxn>
                <a:cxn ang="0">
                  <a:pos x="65" y="79"/>
                </a:cxn>
                <a:cxn ang="0">
                  <a:pos x="47" y="79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2" y="0"/>
                </a:cxn>
                <a:cxn ang="0">
                  <a:pos x="33" y="0"/>
                </a:cxn>
                <a:cxn ang="0">
                  <a:pos x="33" y="79"/>
                </a:cxn>
                <a:cxn ang="0">
                  <a:pos x="14" y="79"/>
                </a:cxn>
                <a:cxn ang="0">
                  <a:pos x="14" y="32"/>
                </a:cxn>
                <a:cxn ang="0">
                  <a:pos x="14" y="32"/>
                </a:cxn>
              </a:cxnLst>
              <a:rect l="0" t="0" r="r" b="b"/>
              <a:pathLst>
                <a:path w="84" h="98">
                  <a:moveTo>
                    <a:pt x="14" y="32"/>
                  </a:moveTo>
                  <a:lnTo>
                    <a:pt x="14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93"/>
                  </a:lnTo>
                  <a:lnTo>
                    <a:pt x="65" y="93"/>
                  </a:lnTo>
                  <a:lnTo>
                    <a:pt x="65" y="98"/>
                  </a:lnTo>
                  <a:lnTo>
                    <a:pt x="84" y="9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75" y="23"/>
                  </a:lnTo>
                  <a:lnTo>
                    <a:pt x="65" y="23"/>
                  </a:lnTo>
                  <a:lnTo>
                    <a:pt x="65" y="79"/>
                  </a:lnTo>
                  <a:lnTo>
                    <a:pt x="47" y="79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79"/>
                  </a:lnTo>
                  <a:lnTo>
                    <a:pt x="14" y="79"/>
                  </a:lnTo>
                  <a:lnTo>
                    <a:pt x="14" y="32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8" name="Freeform 238"/>
            <p:cNvSpPr>
              <a:spLocks/>
            </p:cNvSpPr>
            <p:nvPr/>
          </p:nvSpPr>
          <p:spPr bwMode="auto">
            <a:xfrm>
              <a:off x="2583" y="2254"/>
              <a:ext cx="98" cy="98"/>
            </a:xfrm>
            <a:custGeom>
              <a:avLst/>
              <a:gdLst/>
              <a:ahLst/>
              <a:cxnLst>
                <a:cxn ang="0">
                  <a:pos x="60" y="14"/>
                </a:cxn>
                <a:cxn ang="0">
                  <a:pos x="60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88"/>
                </a:cxn>
                <a:cxn ang="0">
                  <a:pos x="28" y="88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1"/>
                </a:cxn>
                <a:cxn ang="0">
                  <a:pos x="70" y="51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70" y="79"/>
                </a:cxn>
                <a:cxn ang="0">
                  <a:pos x="60" y="79"/>
                </a:cxn>
                <a:cxn ang="0">
                  <a:pos x="60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79" y="88"/>
                </a:cxn>
                <a:cxn ang="0">
                  <a:pos x="84" y="84"/>
                </a:cxn>
                <a:cxn ang="0">
                  <a:pos x="88" y="79"/>
                </a:cxn>
                <a:cxn ang="0">
                  <a:pos x="88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0" y="14"/>
                </a:cxn>
              </a:cxnLst>
              <a:rect l="0" t="0" r="r" b="b"/>
              <a:pathLst>
                <a:path w="98" h="98">
                  <a:moveTo>
                    <a:pt x="60" y="14"/>
                  </a:moveTo>
                  <a:lnTo>
                    <a:pt x="60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88"/>
                  </a:lnTo>
                  <a:lnTo>
                    <a:pt x="28" y="88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0" y="51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9" y="88"/>
                  </a:lnTo>
                  <a:lnTo>
                    <a:pt x="84" y="84"/>
                  </a:lnTo>
                  <a:lnTo>
                    <a:pt x="88" y="79"/>
                  </a:lnTo>
                  <a:lnTo>
                    <a:pt x="88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19" name="Freeform 239"/>
            <p:cNvSpPr>
              <a:spLocks noEditPoints="1"/>
            </p:cNvSpPr>
            <p:nvPr/>
          </p:nvSpPr>
          <p:spPr bwMode="auto">
            <a:xfrm>
              <a:off x="3021" y="2286"/>
              <a:ext cx="103" cy="9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5" y="10"/>
                </a:cxn>
                <a:cxn ang="0">
                  <a:pos x="23" y="24"/>
                </a:cxn>
                <a:cxn ang="0">
                  <a:pos x="56" y="14"/>
                </a:cxn>
                <a:cxn ang="0">
                  <a:pos x="47" y="10"/>
                </a:cxn>
                <a:cxn ang="0">
                  <a:pos x="70" y="14"/>
                </a:cxn>
                <a:cxn ang="0">
                  <a:pos x="84" y="10"/>
                </a:cxn>
                <a:cxn ang="0">
                  <a:pos x="19" y="47"/>
                </a:cxn>
                <a:cxn ang="0">
                  <a:pos x="9" y="24"/>
                </a:cxn>
                <a:cxn ang="0">
                  <a:pos x="14" y="47"/>
                </a:cxn>
                <a:cxn ang="0">
                  <a:pos x="56" y="28"/>
                </a:cxn>
                <a:cxn ang="0">
                  <a:pos x="56" y="24"/>
                </a:cxn>
                <a:cxn ang="0">
                  <a:pos x="70" y="24"/>
                </a:cxn>
                <a:cxn ang="0">
                  <a:pos x="70" y="28"/>
                </a:cxn>
                <a:cxn ang="0">
                  <a:pos x="65" y="38"/>
                </a:cxn>
                <a:cxn ang="0">
                  <a:pos x="65" y="47"/>
                </a:cxn>
                <a:cxn ang="0">
                  <a:pos x="65" y="38"/>
                </a:cxn>
                <a:cxn ang="0">
                  <a:pos x="5" y="94"/>
                </a:cxn>
                <a:cxn ang="0">
                  <a:pos x="14" y="98"/>
                </a:cxn>
                <a:cxn ang="0">
                  <a:pos x="28" y="56"/>
                </a:cxn>
                <a:cxn ang="0">
                  <a:pos x="14" y="52"/>
                </a:cxn>
                <a:cxn ang="0">
                  <a:pos x="5" y="94"/>
                </a:cxn>
                <a:cxn ang="0">
                  <a:pos x="89" y="47"/>
                </a:cxn>
                <a:cxn ang="0">
                  <a:pos x="98" y="38"/>
                </a:cxn>
                <a:cxn ang="0">
                  <a:pos x="33" y="38"/>
                </a:cxn>
                <a:cxn ang="0">
                  <a:pos x="37" y="47"/>
                </a:cxn>
                <a:cxn ang="0">
                  <a:pos x="37" y="56"/>
                </a:cxn>
                <a:cxn ang="0">
                  <a:pos x="56" y="56"/>
                </a:cxn>
                <a:cxn ang="0">
                  <a:pos x="33" y="61"/>
                </a:cxn>
                <a:cxn ang="0">
                  <a:pos x="33" y="75"/>
                </a:cxn>
                <a:cxn ang="0">
                  <a:pos x="56" y="84"/>
                </a:cxn>
                <a:cxn ang="0">
                  <a:pos x="51" y="84"/>
                </a:cxn>
                <a:cxn ang="0">
                  <a:pos x="65" y="94"/>
                </a:cxn>
                <a:cxn ang="0">
                  <a:pos x="70" y="70"/>
                </a:cxn>
                <a:cxn ang="0">
                  <a:pos x="93" y="75"/>
                </a:cxn>
                <a:cxn ang="0">
                  <a:pos x="103" y="66"/>
                </a:cxn>
                <a:cxn ang="0">
                  <a:pos x="79" y="52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89" y="47"/>
                </a:cxn>
                <a:cxn ang="0">
                  <a:pos x="23" y="89"/>
                </a:cxn>
                <a:cxn ang="0">
                  <a:pos x="33" y="98"/>
                </a:cxn>
                <a:cxn ang="0">
                  <a:pos x="42" y="75"/>
                </a:cxn>
                <a:cxn ang="0">
                  <a:pos x="93" y="98"/>
                </a:cxn>
                <a:cxn ang="0">
                  <a:pos x="79" y="75"/>
                </a:cxn>
                <a:cxn ang="0">
                  <a:pos x="93" y="98"/>
                </a:cxn>
              </a:cxnLst>
              <a:rect l="0" t="0" r="r" b="b"/>
              <a:pathLst>
                <a:path w="103" h="98">
                  <a:moveTo>
                    <a:pt x="23" y="24"/>
                  </a:moveTo>
                  <a:lnTo>
                    <a:pt x="33" y="14"/>
                  </a:lnTo>
                  <a:lnTo>
                    <a:pt x="33" y="14"/>
                  </a:lnTo>
                  <a:lnTo>
                    <a:pt x="14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47" y="10"/>
                  </a:moveTo>
                  <a:lnTo>
                    <a:pt x="56" y="10"/>
                  </a:lnTo>
                  <a:lnTo>
                    <a:pt x="56" y="14"/>
                  </a:lnTo>
                  <a:lnTo>
                    <a:pt x="47" y="14"/>
                  </a:lnTo>
                  <a:lnTo>
                    <a:pt x="47" y="10"/>
                  </a:lnTo>
                  <a:lnTo>
                    <a:pt x="47" y="10"/>
                  </a:lnTo>
                  <a:close/>
                  <a:moveTo>
                    <a:pt x="84" y="10"/>
                  </a:moveTo>
                  <a:lnTo>
                    <a:pt x="84" y="14"/>
                  </a:lnTo>
                  <a:lnTo>
                    <a:pt x="70" y="14"/>
                  </a:lnTo>
                  <a:lnTo>
                    <a:pt x="70" y="10"/>
                  </a:lnTo>
                  <a:lnTo>
                    <a:pt x="84" y="10"/>
                  </a:lnTo>
                  <a:lnTo>
                    <a:pt x="84" y="10"/>
                  </a:lnTo>
                  <a:close/>
                  <a:moveTo>
                    <a:pt x="14" y="47"/>
                  </a:moveTo>
                  <a:lnTo>
                    <a:pt x="14" y="47"/>
                  </a:lnTo>
                  <a:lnTo>
                    <a:pt x="19" y="47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9" y="2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close/>
                  <a:moveTo>
                    <a:pt x="56" y="28"/>
                  </a:moveTo>
                  <a:lnTo>
                    <a:pt x="47" y="28"/>
                  </a:lnTo>
                  <a:lnTo>
                    <a:pt x="47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close/>
                  <a:moveTo>
                    <a:pt x="70" y="24"/>
                  </a:moveTo>
                  <a:lnTo>
                    <a:pt x="84" y="24"/>
                  </a:lnTo>
                  <a:lnTo>
                    <a:pt x="84" y="28"/>
                  </a:lnTo>
                  <a:lnTo>
                    <a:pt x="70" y="28"/>
                  </a:lnTo>
                  <a:lnTo>
                    <a:pt x="70" y="24"/>
                  </a:lnTo>
                  <a:lnTo>
                    <a:pt x="70" y="24"/>
                  </a:lnTo>
                  <a:close/>
                  <a:moveTo>
                    <a:pt x="65" y="38"/>
                  </a:moveTo>
                  <a:lnTo>
                    <a:pt x="75" y="38"/>
                  </a:lnTo>
                  <a:lnTo>
                    <a:pt x="75" y="38"/>
                  </a:lnTo>
                  <a:lnTo>
                    <a:pt x="65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close/>
                  <a:moveTo>
                    <a:pt x="5" y="94"/>
                  </a:moveTo>
                  <a:lnTo>
                    <a:pt x="5" y="94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close/>
                  <a:moveTo>
                    <a:pt x="89" y="47"/>
                  </a:moveTo>
                  <a:lnTo>
                    <a:pt x="89" y="47"/>
                  </a:lnTo>
                  <a:lnTo>
                    <a:pt x="79" y="38"/>
                  </a:lnTo>
                  <a:lnTo>
                    <a:pt x="98" y="38"/>
                  </a:lnTo>
                  <a:lnTo>
                    <a:pt x="98" y="0"/>
                  </a:lnTo>
                  <a:lnTo>
                    <a:pt x="33" y="0"/>
                  </a:lnTo>
                  <a:lnTo>
                    <a:pt x="33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42" y="61"/>
                  </a:lnTo>
                  <a:lnTo>
                    <a:pt x="33" y="61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56" y="7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70" y="89"/>
                  </a:lnTo>
                  <a:lnTo>
                    <a:pt x="70" y="70"/>
                  </a:lnTo>
                  <a:lnTo>
                    <a:pt x="84" y="70"/>
                  </a:lnTo>
                  <a:lnTo>
                    <a:pt x="93" y="80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93" y="66"/>
                  </a:lnTo>
                  <a:lnTo>
                    <a:pt x="93" y="66"/>
                  </a:lnTo>
                  <a:lnTo>
                    <a:pt x="79" y="52"/>
                  </a:lnTo>
                  <a:lnTo>
                    <a:pt x="70" y="61"/>
                  </a:lnTo>
                  <a:lnTo>
                    <a:pt x="75" y="61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7"/>
                  </a:lnTo>
                  <a:close/>
                  <a:moveTo>
                    <a:pt x="42" y="75"/>
                  </a:moveTo>
                  <a:lnTo>
                    <a:pt x="42" y="7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5"/>
                  </a:lnTo>
                  <a:close/>
                  <a:moveTo>
                    <a:pt x="93" y="98"/>
                  </a:moveTo>
                  <a:lnTo>
                    <a:pt x="98" y="89"/>
                  </a:lnTo>
                  <a:lnTo>
                    <a:pt x="98" y="89"/>
                  </a:lnTo>
                  <a:lnTo>
                    <a:pt x="79" y="75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93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0" name="Freeform 240"/>
            <p:cNvSpPr>
              <a:spLocks noEditPoints="1"/>
            </p:cNvSpPr>
            <p:nvPr/>
          </p:nvSpPr>
          <p:spPr bwMode="auto">
            <a:xfrm>
              <a:off x="3133" y="2286"/>
              <a:ext cx="98" cy="9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75" y="19"/>
                </a:cxn>
                <a:cxn ang="0">
                  <a:pos x="75" y="80"/>
                </a:cxn>
                <a:cxn ang="0">
                  <a:pos x="75" y="84"/>
                </a:cxn>
                <a:cxn ang="0">
                  <a:pos x="61" y="84"/>
                </a:cxn>
                <a:cxn ang="0">
                  <a:pos x="65" y="98"/>
                </a:cxn>
                <a:cxn ang="0">
                  <a:pos x="84" y="94"/>
                </a:cxn>
                <a:cxn ang="0">
                  <a:pos x="89" y="89"/>
                </a:cxn>
                <a:cxn ang="0">
                  <a:pos x="98" y="19"/>
                </a:cxn>
                <a:cxn ang="0">
                  <a:pos x="28" y="5"/>
                </a:cxn>
                <a:cxn ang="0">
                  <a:pos x="28" y="10"/>
                </a:cxn>
                <a:cxn ang="0">
                  <a:pos x="23" y="10"/>
                </a:cxn>
                <a:cxn ang="0">
                  <a:pos x="5" y="10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38"/>
                </a:cxn>
                <a:cxn ang="0">
                  <a:pos x="9" y="24"/>
                </a:cxn>
                <a:cxn ang="0">
                  <a:pos x="0" y="33"/>
                </a:cxn>
                <a:cxn ang="0">
                  <a:pos x="14" y="47"/>
                </a:cxn>
                <a:cxn ang="0">
                  <a:pos x="47" y="70"/>
                </a:cxn>
                <a:cxn ang="0">
                  <a:pos x="56" y="75"/>
                </a:cxn>
                <a:cxn ang="0">
                  <a:pos x="70" y="28"/>
                </a:cxn>
                <a:cxn ang="0">
                  <a:pos x="33" y="75"/>
                </a:cxn>
                <a:cxn ang="0">
                  <a:pos x="47" y="70"/>
                </a:cxn>
                <a:cxn ang="0">
                  <a:pos x="56" y="38"/>
                </a:cxn>
                <a:cxn ang="0">
                  <a:pos x="47" y="56"/>
                </a:cxn>
                <a:cxn ang="0">
                  <a:pos x="56" y="38"/>
                </a:cxn>
                <a:cxn ang="0">
                  <a:pos x="14" y="98"/>
                </a:cxn>
                <a:cxn ang="0">
                  <a:pos x="14" y="89"/>
                </a:cxn>
                <a:cxn ang="0">
                  <a:pos x="28" y="56"/>
                </a:cxn>
                <a:cxn ang="0">
                  <a:pos x="14" y="52"/>
                </a:cxn>
                <a:cxn ang="0">
                  <a:pos x="0" y="84"/>
                </a:cxn>
                <a:cxn ang="0">
                  <a:pos x="14" y="98"/>
                </a:cxn>
                <a:cxn ang="0">
                  <a:pos x="14" y="98"/>
                </a:cxn>
              </a:cxnLst>
              <a:rect l="0" t="0" r="r" b="b"/>
              <a:pathLst>
                <a:path w="98" h="98">
                  <a:moveTo>
                    <a:pt x="19" y="24"/>
                  </a:moveTo>
                  <a:lnTo>
                    <a:pt x="28" y="14"/>
                  </a:lnTo>
                  <a:lnTo>
                    <a:pt x="28" y="19"/>
                  </a:lnTo>
                  <a:lnTo>
                    <a:pt x="75" y="19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9" y="94"/>
                  </a:lnTo>
                  <a:lnTo>
                    <a:pt x="89" y="89"/>
                  </a:lnTo>
                  <a:lnTo>
                    <a:pt x="89" y="19"/>
                  </a:lnTo>
                  <a:lnTo>
                    <a:pt x="98" y="19"/>
                  </a:lnTo>
                  <a:lnTo>
                    <a:pt x="98" y="5"/>
                  </a:lnTo>
                  <a:lnTo>
                    <a:pt x="28" y="5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14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close/>
                  <a:moveTo>
                    <a:pt x="14" y="47"/>
                  </a:moveTo>
                  <a:lnTo>
                    <a:pt x="23" y="38"/>
                  </a:lnTo>
                  <a:lnTo>
                    <a:pt x="23" y="38"/>
                  </a:lnTo>
                  <a:lnTo>
                    <a:pt x="9" y="2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close/>
                  <a:moveTo>
                    <a:pt x="47" y="70"/>
                  </a:moveTo>
                  <a:lnTo>
                    <a:pt x="56" y="70"/>
                  </a:lnTo>
                  <a:lnTo>
                    <a:pt x="56" y="75"/>
                  </a:lnTo>
                  <a:lnTo>
                    <a:pt x="70" y="75"/>
                  </a:lnTo>
                  <a:lnTo>
                    <a:pt x="70" y="28"/>
                  </a:lnTo>
                  <a:lnTo>
                    <a:pt x="33" y="28"/>
                  </a:lnTo>
                  <a:lnTo>
                    <a:pt x="33" y="75"/>
                  </a:lnTo>
                  <a:lnTo>
                    <a:pt x="47" y="75"/>
                  </a:lnTo>
                  <a:lnTo>
                    <a:pt x="47" y="70"/>
                  </a:lnTo>
                  <a:lnTo>
                    <a:pt x="47" y="70"/>
                  </a:lnTo>
                  <a:close/>
                  <a:moveTo>
                    <a:pt x="56" y="38"/>
                  </a:moveTo>
                  <a:lnTo>
                    <a:pt x="56" y="56"/>
                  </a:lnTo>
                  <a:lnTo>
                    <a:pt x="47" y="56"/>
                  </a:lnTo>
                  <a:lnTo>
                    <a:pt x="47" y="38"/>
                  </a:lnTo>
                  <a:lnTo>
                    <a:pt x="56" y="38"/>
                  </a:lnTo>
                  <a:lnTo>
                    <a:pt x="56" y="38"/>
                  </a:lnTo>
                  <a:close/>
                  <a:moveTo>
                    <a:pt x="14" y="98"/>
                  </a:moveTo>
                  <a:lnTo>
                    <a:pt x="14" y="98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1" name="Freeform 241"/>
            <p:cNvSpPr>
              <a:spLocks/>
            </p:cNvSpPr>
            <p:nvPr/>
          </p:nvSpPr>
          <p:spPr bwMode="auto">
            <a:xfrm>
              <a:off x="3245" y="2282"/>
              <a:ext cx="98" cy="102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42" y="18"/>
                </a:cxn>
                <a:cxn ang="0">
                  <a:pos x="0" y="18"/>
                </a:cxn>
                <a:cxn ang="0">
                  <a:pos x="0" y="32"/>
                </a:cxn>
                <a:cxn ang="0">
                  <a:pos x="42" y="32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2"/>
                </a:cxn>
                <a:cxn ang="0">
                  <a:pos x="56" y="102"/>
                </a:cxn>
                <a:cxn ang="0">
                  <a:pos x="56" y="56"/>
                </a:cxn>
                <a:cxn ang="0">
                  <a:pos x="75" y="56"/>
                </a:cxn>
                <a:cxn ang="0">
                  <a:pos x="75" y="79"/>
                </a:cxn>
                <a:cxn ang="0">
                  <a:pos x="75" y="79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84" y="93"/>
                </a:cxn>
                <a:cxn ang="0">
                  <a:pos x="89" y="88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32"/>
                </a:cxn>
                <a:cxn ang="0">
                  <a:pos x="98" y="32"/>
                </a:cxn>
                <a:cxn ang="0">
                  <a:pos x="98" y="18"/>
                </a:cxn>
                <a:cxn ang="0">
                  <a:pos x="51" y="18"/>
                </a:cxn>
                <a:cxn ang="0">
                  <a:pos x="51" y="18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2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2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2" y="32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2"/>
                  </a:lnTo>
                  <a:lnTo>
                    <a:pt x="56" y="102"/>
                  </a:lnTo>
                  <a:lnTo>
                    <a:pt x="56" y="56"/>
                  </a:lnTo>
                  <a:lnTo>
                    <a:pt x="75" y="56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84" y="93"/>
                  </a:lnTo>
                  <a:lnTo>
                    <a:pt x="89" y="88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32"/>
                  </a:lnTo>
                  <a:lnTo>
                    <a:pt x="98" y="32"/>
                  </a:lnTo>
                  <a:lnTo>
                    <a:pt x="98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2" name="Freeform 242"/>
            <p:cNvSpPr>
              <a:spLocks/>
            </p:cNvSpPr>
            <p:nvPr/>
          </p:nvSpPr>
          <p:spPr bwMode="auto">
            <a:xfrm>
              <a:off x="3917" y="537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4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3" name="Freeform 243"/>
            <p:cNvSpPr>
              <a:spLocks/>
            </p:cNvSpPr>
            <p:nvPr/>
          </p:nvSpPr>
          <p:spPr bwMode="auto">
            <a:xfrm>
              <a:off x="3893" y="518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70" y="47"/>
                </a:cxn>
                <a:cxn ang="0">
                  <a:pos x="61" y="56"/>
                </a:cxn>
                <a:cxn ang="0">
                  <a:pos x="52" y="66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6"/>
                </a:cxn>
                <a:cxn ang="0">
                  <a:pos x="14" y="56"/>
                </a:cxn>
                <a:cxn ang="0">
                  <a:pos x="5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4" y="10"/>
                </a:cxn>
                <a:cxn ang="0">
                  <a:pos x="24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0"/>
                </a:cxn>
                <a:cxn ang="0">
                  <a:pos x="61" y="10"/>
                </a:cxn>
                <a:cxn ang="0">
                  <a:pos x="70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70" y="47"/>
                  </a:lnTo>
                  <a:lnTo>
                    <a:pt x="61" y="56"/>
                  </a:lnTo>
                  <a:lnTo>
                    <a:pt x="52" y="66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6"/>
                  </a:lnTo>
                  <a:lnTo>
                    <a:pt x="14" y="56"/>
                  </a:lnTo>
                  <a:lnTo>
                    <a:pt x="5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14" y="10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0"/>
                  </a:lnTo>
                  <a:lnTo>
                    <a:pt x="61" y="10"/>
                  </a:lnTo>
                  <a:lnTo>
                    <a:pt x="70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4" name="Freeform 244"/>
            <p:cNvSpPr>
              <a:spLocks/>
            </p:cNvSpPr>
            <p:nvPr/>
          </p:nvSpPr>
          <p:spPr bwMode="auto">
            <a:xfrm>
              <a:off x="3086" y="938"/>
              <a:ext cx="33" cy="33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33" y="19"/>
                </a:cxn>
                <a:cxn ang="0">
                  <a:pos x="28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5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9"/>
                </a:cxn>
                <a:cxn ang="0">
                  <a:pos x="33" y="19"/>
                </a:cxn>
              </a:cxnLst>
              <a:rect l="0" t="0" r="r" b="b"/>
              <a:pathLst>
                <a:path w="33" h="33">
                  <a:moveTo>
                    <a:pt x="33" y="19"/>
                  </a:moveTo>
                  <a:lnTo>
                    <a:pt x="33" y="19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5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9"/>
                  </a:lnTo>
                  <a:lnTo>
                    <a:pt x="33" y="1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5" name="Freeform 245"/>
            <p:cNvSpPr>
              <a:spLocks/>
            </p:cNvSpPr>
            <p:nvPr/>
          </p:nvSpPr>
          <p:spPr bwMode="auto">
            <a:xfrm>
              <a:off x="3068" y="920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65" y="46"/>
                </a:cxn>
                <a:cxn ang="0">
                  <a:pos x="60" y="60"/>
                </a:cxn>
                <a:cxn ang="0">
                  <a:pos x="46" y="65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5"/>
                </a:cxn>
                <a:cxn ang="0">
                  <a:pos x="9" y="60"/>
                </a:cxn>
                <a:cxn ang="0">
                  <a:pos x="0" y="51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3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4"/>
                </a:cxn>
                <a:cxn ang="0">
                  <a:pos x="60" y="9"/>
                </a:cxn>
                <a:cxn ang="0">
                  <a:pos x="65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65" y="46"/>
                  </a:lnTo>
                  <a:lnTo>
                    <a:pt x="60" y="60"/>
                  </a:lnTo>
                  <a:lnTo>
                    <a:pt x="46" y="65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5"/>
                  </a:lnTo>
                  <a:lnTo>
                    <a:pt x="9" y="60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4"/>
                  </a:lnTo>
                  <a:lnTo>
                    <a:pt x="60" y="9"/>
                  </a:lnTo>
                  <a:lnTo>
                    <a:pt x="65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6" name="Freeform 246"/>
            <p:cNvSpPr>
              <a:spLocks/>
            </p:cNvSpPr>
            <p:nvPr/>
          </p:nvSpPr>
          <p:spPr bwMode="auto">
            <a:xfrm>
              <a:off x="3366" y="556"/>
              <a:ext cx="28" cy="32"/>
            </a:xfrm>
            <a:custGeom>
              <a:avLst/>
              <a:gdLst/>
              <a:ahLst/>
              <a:cxnLst>
                <a:cxn ang="0">
                  <a:pos x="28" y="18"/>
                </a:cxn>
                <a:cxn ang="0">
                  <a:pos x="28" y="18"/>
                </a:cxn>
                <a:cxn ang="0">
                  <a:pos x="24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2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4" y="4"/>
                </a:cxn>
                <a:cxn ang="0">
                  <a:pos x="28" y="18"/>
                </a:cxn>
                <a:cxn ang="0">
                  <a:pos x="28" y="18"/>
                </a:cxn>
              </a:cxnLst>
              <a:rect l="0" t="0" r="r" b="b"/>
              <a:pathLst>
                <a:path w="28" h="32">
                  <a:moveTo>
                    <a:pt x="28" y="18"/>
                  </a:moveTo>
                  <a:lnTo>
                    <a:pt x="28" y="18"/>
                  </a:lnTo>
                  <a:lnTo>
                    <a:pt x="24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7" name="Freeform 247"/>
            <p:cNvSpPr>
              <a:spLocks/>
            </p:cNvSpPr>
            <p:nvPr/>
          </p:nvSpPr>
          <p:spPr bwMode="auto">
            <a:xfrm>
              <a:off x="3348" y="537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65" y="51"/>
                </a:cxn>
                <a:cxn ang="0">
                  <a:pos x="56" y="61"/>
                </a:cxn>
                <a:cxn ang="0">
                  <a:pos x="46" y="70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70"/>
                </a:cxn>
                <a:cxn ang="0">
                  <a:pos x="9" y="61"/>
                </a:cxn>
                <a:cxn ang="0">
                  <a:pos x="0" y="51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3"/>
                </a:cxn>
                <a:cxn ang="0">
                  <a:pos x="9" y="9"/>
                </a:cxn>
                <a:cxn ang="0">
                  <a:pos x="18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5"/>
                </a:cxn>
                <a:cxn ang="0">
                  <a:pos x="56" y="9"/>
                </a:cxn>
                <a:cxn ang="0">
                  <a:pos x="65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65" y="51"/>
                  </a:lnTo>
                  <a:lnTo>
                    <a:pt x="56" y="61"/>
                  </a:lnTo>
                  <a:lnTo>
                    <a:pt x="46" y="70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70"/>
                  </a:lnTo>
                  <a:lnTo>
                    <a:pt x="9" y="61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56" y="9"/>
                  </a:lnTo>
                  <a:lnTo>
                    <a:pt x="65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8" name="Freeform 248"/>
            <p:cNvSpPr>
              <a:spLocks noEditPoints="1"/>
            </p:cNvSpPr>
            <p:nvPr/>
          </p:nvSpPr>
          <p:spPr bwMode="auto">
            <a:xfrm>
              <a:off x="3142" y="621"/>
              <a:ext cx="103" cy="103"/>
            </a:xfrm>
            <a:custGeom>
              <a:avLst/>
              <a:gdLst/>
              <a:ahLst/>
              <a:cxnLst>
                <a:cxn ang="0">
                  <a:pos x="89" y="89"/>
                </a:cxn>
                <a:cxn ang="0">
                  <a:pos x="70" y="89"/>
                </a:cxn>
                <a:cxn ang="0">
                  <a:pos x="75" y="103"/>
                </a:cxn>
                <a:cxn ang="0">
                  <a:pos x="94" y="103"/>
                </a:cxn>
                <a:cxn ang="0">
                  <a:pos x="103" y="84"/>
                </a:cxn>
                <a:cxn ang="0">
                  <a:pos x="70" y="23"/>
                </a:cxn>
                <a:cxn ang="0">
                  <a:pos x="84" y="37"/>
                </a:cxn>
                <a:cxn ang="0">
                  <a:pos x="75" y="42"/>
                </a:cxn>
                <a:cxn ang="0">
                  <a:pos x="94" y="51"/>
                </a:cxn>
                <a:cxn ang="0">
                  <a:pos x="98" y="14"/>
                </a:cxn>
                <a:cxn ang="0">
                  <a:pos x="84" y="5"/>
                </a:cxn>
                <a:cxn ang="0">
                  <a:pos x="84" y="5"/>
                </a:cxn>
                <a:cxn ang="0">
                  <a:pos x="70" y="0"/>
                </a:cxn>
                <a:cxn ang="0">
                  <a:pos x="61" y="65"/>
                </a:cxn>
                <a:cxn ang="0">
                  <a:pos x="89" y="79"/>
                </a:cxn>
                <a:cxn ang="0">
                  <a:pos x="24" y="23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24" y="103"/>
                </a:cxn>
                <a:cxn ang="0">
                  <a:pos x="56" y="84"/>
                </a:cxn>
                <a:cxn ang="0">
                  <a:pos x="56" y="75"/>
                </a:cxn>
                <a:cxn ang="0">
                  <a:pos x="47" y="79"/>
                </a:cxn>
                <a:cxn ang="0">
                  <a:pos x="47" y="70"/>
                </a:cxn>
                <a:cxn ang="0">
                  <a:pos x="56" y="56"/>
                </a:cxn>
                <a:cxn ang="0">
                  <a:pos x="56" y="47"/>
                </a:cxn>
                <a:cxn ang="0">
                  <a:pos x="47" y="37"/>
                </a:cxn>
                <a:cxn ang="0">
                  <a:pos x="33" y="33"/>
                </a:cxn>
                <a:cxn ang="0">
                  <a:pos x="28" y="37"/>
                </a:cxn>
                <a:cxn ang="0">
                  <a:pos x="42" y="33"/>
                </a:cxn>
                <a:cxn ang="0">
                  <a:pos x="38" y="14"/>
                </a:cxn>
                <a:cxn ang="0">
                  <a:pos x="42" y="9"/>
                </a:cxn>
                <a:cxn ang="0">
                  <a:pos x="28" y="0"/>
                </a:cxn>
                <a:cxn ang="0">
                  <a:pos x="28" y="5"/>
                </a:cxn>
                <a:cxn ang="0">
                  <a:pos x="5" y="33"/>
                </a:cxn>
                <a:cxn ang="0">
                  <a:pos x="33" y="47"/>
                </a:cxn>
                <a:cxn ang="0">
                  <a:pos x="24" y="47"/>
                </a:cxn>
                <a:cxn ang="0">
                  <a:pos x="33" y="70"/>
                </a:cxn>
                <a:cxn ang="0">
                  <a:pos x="33" y="65"/>
                </a:cxn>
                <a:cxn ang="0">
                  <a:pos x="33" y="79"/>
                </a:cxn>
                <a:cxn ang="0">
                  <a:pos x="24" y="79"/>
                </a:cxn>
                <a:cxn ang="0">
                  <a:pos x="80" y="28"/>
                </a:cxn>
                <a:cxn ang="0">
                  <a:pos x="80" y="37"/>
                </a:cxn>
                <a:cxn ang="0">
                  <a:pos x="80" y="28"/>
                </a:cxn>
              </a:cxnLst>
              <a:rect l="0" t="0" r="r" b="b"/>
              <a:pathLst>
                <a:path w="103" h="103">
                  <a:moveTo>
                    <a:pt x="89" y="79"/>
                  </a:moveTo>
                  <a:lnTo>
                    <a:pt x="89" y="79"/>
                  </a:lnTo>
                  <a:lnTo>
                    <a:pt x="89" y="89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5" y="103"/>
                  </a:lnTo>
                  <a:lnTo>
                    <a:pt x="75" y="103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4" y="103"/>
                  </a:lnTo>
                  <a:lnTo>
                    <a:pt x="94" y="103"/>
                  </a:lnTo>
                  <a:lnTo>
                    <a:pt x="103" y="98"/>
                  </a:lnTo>
                  <a:lnTo>
                    <a:pt x="103" y="84"/>
                  </a:lnTo>
                  <a:lnTo>
                    <a:pt x="103" y="56"/>
                  </a:lnTo>
                  <a:lnTo>
                    <a:pt x="70" y="56"/>
                  </a:lnTo>
                  <a:lnTo>
                    <a:pt x="70" y="23"/>
                  </a:lnTo>
                  <a:lnTo>
                    <a:pt x="84" y="23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4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94" y="51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8" y="14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14"/>
                  </a:lnTo>
                  <a:lnTo>
                    <a:pt x="61" y="14"/>
                  </a:lnTo>
                  <a:lnTo>
                    <a:pt x="61" y="65"/>
                  </a:lnTo>
                  <a:lnTo>
                    <a:pt x="89" y="65"/>
                  </a:lnTo>
                  <a:lnTo>
                    <a:pt x="89" y="79"/>
                  </a:lnTo>
                  <a:lnTo>
                    <a:pt x="89" y="79"/>
                  </a:lnTo>
                  <a:close/>
                  <a:moveTo>
                    <a:pt x="14" y="33"/>
                  </a:moveTo>
                  <a:lnTo>
                    <a:pt x="1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4" y="4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1"/>
                  </a:lnTo>
                  <a:lnTo>
                    <a:pt x="10" y="103"/>
                  </a:lnTo>
                  <a:lnTo>
                    <a:pt x="24" y="103"/>
                  </a:lnTo>
                  <a:lnTo>
                    <a:pt x="24" y="93"/>
                  </a:lnTo>
                  <a:lnTo>
                    <a:pt x="56" y="93"/>
                  </a:lnTo>
                  <a:lnTo>
                    <a:pt x="56" y="84"/>
                  </a:lnTo>
                  <a:lnTo>
                    <a:pt x="84" y="84"/>
                  </a:lnTo>
                  <a:lnTo>
                    <a:pt x="84" y="75"/>
                  </a:lnTo>
                  <a:lnTo>
                    <a:pt x="56" y="75"/>
                  </a:lnTo>
                  <a:lnTo>
                    <a:pt x="56" y="84"/>
                  </a:lnTo>
                  <a:lnTo>
                    <a:pt x="47" y="84"/>
                  </a:lnTo>
                  <a:lnTo>
                    <a:pt x="47" y="79"/>
                  </a:lnTo>
                  <a:lnTo>
                    <a:pt x="56" y="79"/>
                  </a:lnTo>
                  <a:lnTo>
                    <a:pt x="56" y="70"/>
                  </a:lnTo>
                  <a:lnTo>
                    <a:pt x="47" y="70"/>
                  </a:lnTo>
                  <a:lnTo>
                    <a:pt x="47" y="65"/>
                  </a:lnTo>
                  <a:lnTo>
                    <a:pt x="56" y="65"/>
                  </a:lnTo>
                  <a:lnTo>
                    <a:pt x="56" y="56"/>
                  </a:lnTo>
                  <a:lnTo>
                    <a:pt x="47" y="56"/>
                  </a:lnTo>
                  <a:lnTo>
                    <a:pt x="47" y="47"/>
                  </a:lnTo>
                  <a:lnTo>
                    <a:pt x="56" y="47"/>
                  </a:lnTo>
                  <a:lnTo>
                    <a:pt x="56" y="37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47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38" y="23"/>
                  </a:lnTo>
                  <a:lnTo>
                    <a:pt x="42" y="23"/>
                  </a:lnTo>
                  <a:lnTo>
                    <a:pt x="42" y="33"/>
                  </a:lnTo>
                  <a:lnTo>
                    <a:pt x="56" y="33"/>
                  </a:lnTo>
                  <a:lnTo>
                    <a:pt x="56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4" y="14"/>
                  </a:lnTo>
                  <a:lnTo>
                    <a:pt x="5" y="14"/>
                  </a:lnTo>
                  <a:lnTo>
                    <a:pt x="5" y="33"/>
                  </a:lnTo>
                  <a:lnTo>
                    <a:pt x="14" y="33"/>
                  </a:lnTo>
                  <a:lnTo>
                    <a:pt x="14" y="33"/>
                  </a:lnTo>
                  <a:close/>
                  <a:moveTo>
                    <a:pt x="33" y="47"/>
                  </a:moveTo>
                  <a:lnTo>
                    <a:pt x="33" y="56"/>
                  </a:lnTo>
                  <a:lnTo>
                    <a:pt x="24" y="56"/>
                  </a:lnTo>
                  <a:lnTo>
                    <a:pt x="24" y="47"/>
                  </a:lnTo>
                  <a:lnTo>
                    <a:pt x="33" y="47"/>
                  </a:lnTo>
                  <a:lnTo>
                    <a:pt x="33" y="47"/>
                  </a:lnTo>
                  <a:close/>
                  <a:moveTo>
                    <a:pt x="33" y="70"/>
                  </a:moveTo>
                  <a:lnTo>
                    <a:pt x="24" y="70"/>
                  </a:lnTo>
                  <a:lnTo>
                    <a:pt x="24" y="65"/>
                  </a:lnTo>
                  <a:lnTo>
                    <a:pt x="33" y="65"/>
                  </a:lnTo>
                  <a:lnTo>
                    <a:pt x="33" y="70"/>
                  </a:lnTo>
                  <a:lnTo>
                    <a:pt x="33" y="70"/>
                  </a:lnTo>
                  <a:close/>
                  <a:moveTo>
                    <a:pt x="33" y="79"/>
                  </a:moveTo>
                  <a:lnTo>
                    <a:pt x="33" y="84"/>
                  </a:lnTo>
                  <a:lnTo>
                    <a:pt x="24" y="84"/>
                  </a:lnTo>
                  <a:lnTo>
                    <a:pt x="24" y="79"/>
                  </a:lnTo>
                  <a:lnTo>
                    <a:pt x="33" y="79"/>
                  </a:lnTo>
                  <a:lnTo>
                    <a:pt x="33" y="79"/>
                  </a:lnTo>
                  <a:close/>
                  <a:moveTo>
                    <a:pt x="80" y="28"/>
                  </a:moveTo>
                  <a:lnTo>
                    <a:pt x="75" y="28"/>
                  </a:lnTo>
                  <a:lnTo>
                    <a:pt x="75" y="28"/>
                  </a:lnTo>
                  <a:lnTo>
                    <a:pt x="80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29" name="Freeform 249"/>
            <p:cNvSpPr>
              <a:spLocks noEditPoints="1"/>
            </p:cNvSpPr>
            <p:nvPr/>
          </p:nvSpPr>
          <p:spPr bwMode="auto">
            <a:xfrm>
              <a:off x="3254" y="626"/>
              <a:ext cx="103" cy="9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52" y="4"/>
                </a:cxn>
                <a:cxn ang="0">
                  <a:pos x="66" y="14"/>
                </a:cxn>
                <a:cxn ang="0">
                  <a:pos x="61" y="18"/>
                </a:cxn>
                <a:cxn ang="0">
                  <a:pos x="56" y="18"/>
                </a:cxn>
                <a:cxn ang="0">
                  <a:pos x="52" y="28"/>
                </a:cxn>
                <a:cxn ang="0">
                  <a:pos x="70" y="37"/>
                </a:cxn>
                <a:cxn ang="0">
                  <a:pos x="52" y="42"/>
                </a:cxn>
                <a:cxn ang="0">
                  <a:pos x="70" y="51"/>
                </a:cxn>
                <a:cxn ang="0">
                  <a:pos x="80" y="65"/>
                </a:cxn>
                <a:cxn ang="0">
                  <a:pos x="98" y="51"/>
                </a:cxn>
                <a:cxn ang="0">
                  <a:pos x="80" y="42"/>
                </a:cxn>
                <a:cxn ang="0">
                  <a:pos x="103" y="37"/>
                </a:cxn>
                <a:cxn ang="0">
                  <a:pos x="89" y="28"/>
                </a:cxn>
                <a:cxn ang="0">
                  <a:pos x="94" y="18"/>
                </a:cxn>
                <a:cxn ang="0">
                  <a:pos x="94" y="18"/>
                </a:cxn>
                <a:cxn ang="0">
                  <a:pos x="94" y="18"/>
                </a:cxn>
                <a:cxn ang="0">
                  <a:pos x="89" y="14"/>
                </a:cxn>
                <a:cxn ang="0">
                  <a:pos x="98" y="4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66" y="0"/>
                </a:cxn>
                <a:cxn ang="0">
                  <a:pos x="0" y="46"/>
                </a:cxn>
                <a:cxn ang="0">
                  <a:pos x="10" y="51"/>
                </a:cxn>
                <a:cxn ang="0">
                  <a:pos x="14" y="60"/>
                </a:cxn>
                <a:cxn ang="0">
                  <a:pos x="47" y="70"/>
                </a:cxn>
                <a:cxn ang="0">
                  <a:pos x="14" y="79"/>
                </a:cxn>
                <a:cxn ang="0">
                  <a:pos x="47" y="84"/>
                </a:cxn>
                <a:cxn ang="0">
                  <a:pos x="5" y="93"/>
                </a:cxn>
                <a:cxn ang="0">
                  <a:pos x="103" y="84"/>
                </a:cxn>
                <a:cxn ang="0">
                  <a:pos x="61" y="79"/>
                </a:cxn>
                <a:cxn ang="0">
                  <a:pos x="94" y="70"/>
                </a:cxn>
                <a:cxn ang="0">
                  <a:pos x="61" y="65"/>
                </a:cxn>
                <a:cxn ang="0">
                  <a:pos x="61" y="60"/>
                </a:cxn>
                <a:cxn ang="0">
                  <a:pos x="61" y="60"/>
                </a:cxn>
                <a:cxn ang="0">
                  <a:pos x="56" y="60"/>
                </a:cxn>
                <a:cxn ang="0">
                  <a:pos x="47" y="60"/>
                </a:cxn>
                <a:cxn ang="0">
                  <a:pos x="19" y="32"/>
                </a:cxn>
                <a:cxn ang="0">
                  <a:pos x="24" y="28"/>
                </a:cxn>
                <a:cxn ang="0">
                  <a:pos x="47" y="4"/>
                </a:cxn>
                <a:cxn ang="0">
                  <a:pos x="10" y="18"/>
                </a:cxn>
                <a:cxn ang="0">
                  <a:pos x="10" y="32"/>
                </a:cxn>
                <a:cxn ang="0">
                  <a:pos x="0" y="46"/>
                </a:cxn>
                <a:cxn ang="0">
                  <a:pos x="24" y="18"/>
                </a:cxn>
                <a:cxn ang="0">
                  <a:pos x="33" y="14"/>
                </a:cxn>
                <a:cxn ang="0">
                  <a:pos x="24" y="18"/>
                </a:cxn>
                <a:cxn ang="0">
                  <a:pos x="70" y="23"/>
                </a:cxn>
                <a:cxn ang="0">
                  <a:pos x="70" y="14"/>
                </a:cxn>
                <a:cxn ang="0">
                  <a:pos x="80" y="14"/>
                </a:cxn>
                <a:cxn ang="0">
                  <a:pos x="75" y="28"/>
                </a:cxn>
                <a:cxn ang="0">
                  <a:pos x="70" y="23"/>
                </a:cxn>
                <a:cxn ang="0">
                  <a:pos x="70" y="23"/>
                </a:cxn>
                <a:cxn ang="0">
                  <a:pos x="38" y="51"/>
                </a:cxn>
                <a:cxn ang="0">
                  <a:pos x="28" y="42"/>
                </a:cxn>
                <a:cxn ang="0">
                  <a:pos x="38" y="42"/>
                </a:cxn>
              </a:cxnLst>
              <a:rect l="0" t="0" r="r" b="b"/>
              <a:pathLst>
                <a:path w="103" h="93">
                  <a:moveTo>
                    <a:pt x="66" y="0"/>
                  </a:moveTo>
                  <a:lnTo>
                    <a:pt x="66" y="0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52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1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61" y="28"/>
                  </a:lnTo>
                  <a:lnTo>
                    <a:pt x="52" y="28"/>
                  </a:lnTo>
                  <a:lnTo>
                    <a:pt x="52" y="37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52" y="42"/>
                  </a:lnTo>
                  <a:lnTo>
                    <a:pt x="52" y="51"/>
                  </a:lnTo>
                  <a:lnTo>
                    <a:pt x="70" y="51"/>
                  </a:lnTo>
                  <a:lnTo>
                    <a:pt x="70" y="65"/>
                  </a:lnTo>
                  <a:lnTo>
                    <a:pt x="80" y="65"/>
                  </a:lnTo>
                  <a:lnTo>
                    <a:pt x="80" y="51"/>
                  </a:lnTo>
                  <a:lnTo>
                    <a:pt x="98" y="51"/>
                  </a:lnTo>
                  <a:lnTo>
                    <a:pt x="98" y="42"/>
                  </a:lnTo>
                  <a:lnTo>
                    <a:pt x="80" y="42"/>
                  </a:lnTo>
                  <a:lnTo>
                    <a:pt x="80" y="37"/>
                  </a:lnTo>
                  <a:lnTo>
                    <a:pt x="103" y="37"/>
                  </a:lnTo>
                  <a:lnTo>
                    <a:pt x="103" y="28"/>
                  </a:lnTo>
                  <a:lnTo>
                    <a:pt x="89" y="28"/>
                  </a:lnTo>
                  <a:lnTo>
                    <a:pt x="89" y="2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89" y="14"/>
                  </a:lnTo>
                  <a:lnTo>
                    <a:pt x="98" y="14"/>
                  </a:lnTo>
                  <a:lnTo>
                    <a:pt x="98" y="4"/>
                  </a:lnTo>
                  <a:lnTo>
                    <a:pt x="84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close/>
                  <a:moveTo>
                    <a:pt x="0" y="46"/>
                  </a:moveTo>
                  <a:lnTo>
                    <a:pt x="0" y="46"/>
                  </a:lnTo>
                  <a:lnTo>
                    <a:pt x="10" y="51"/>
                  </a:lnTo>
                  <a:lnTo>
                    <a:pt x="14" y="46"/>
                  </a:lnTo>
                  <a:lnTo>
                    <a:pt x="14" y="60"/>
                  </a:lnTo>
                  <a:lnTo>
                    <a:pt x="47" y="60"/>
                  </a:lnTo>
                  <a:lnTo>
                    <a:pt x="47" y="70"/>
                  </a:lnTo>
                  <a:lnTo>
                    <a:pt x="14" y="70"/>
                  </a:lnTo>
                  <a:lnTo>
                    <a:pt x="14" y="79"/>
                  </a:lnTo>
                  <a:lnTo>
                    <a:pt x="47" y="79"/>
                  </a:lnTo>
                  <a:lnTo>
                    <a:pt x="47" y="84"/>
                  </a:lnTo>
                  <a:lnTo>
                    <a:pt x="5" y="84"/>
                  </a:lnTo>
                  <a:lnTo>
                    <a:pt x="5" y="93"/>
                  </a:lnTo>
                  <a:lnTo>
                    <a:pt x="103" y="93"/>
                  </a:lnTo>
                  <a:lnTo>
                    <a:pt x="103" y="84"/>
                  </a:lnTo>
                  <a:lnTo>
                    <a:pt x="61" y="84"/>
                  </a:lnTo>
                  <a:lnTo>
                    <a:pt x="61" y="79"/>
                  </a:lnTo>
                  <a:lnTo>
                    <a:pt x="94" y="79"/>
                  </a:lnTo>
                  <a:lnTo>
                    <a:pt x="94" y="70"/>
                  </a:lnTo>
                  <a:lnTo>
                    <a:pt x="61" y="70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7" y="60"/>
                  </a:lnTo>
                  <a:lnTo>
                    <a:pt x="47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4" y="28"/>
                  </a:lnTo>
                  <a:lnTo>
                    <a:pt x="47" y="28"/>
                  </a:lnTo>
                  <a:lnTo>
                    <a:pt x="47" y="4"/>
                  </a:lnTo>
                  <a:lnTo>
                    <a:pt x="10" y="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3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close/>
                  <a:moveTo>
                    <a:pt x="24" y="18"/>
                  </a:moveTo>
                  <a:lnTo>
                    <a:pt x="24" y="14"/>
                  </a:lnTo>
                  <a:lnTo>
                    <a:pt x="33" y="14"/>
                  </a:lnTo>
                  <a:lnTo>
                    <a:pt x="33" y="18"/>
                  </a:lnTo>
                  <a:lnTo>
                    <a:pt x="24" y="18"/>
                  </a:lnTo>
                  <a:lnTo>
                    <a:pt x="24" y="18"/>
                  </a:lnTo>
                  <a:close/>
                  <a:moveTo>
                    <a:pt x="70" y="23"/>
                  </a:moveTo>
                  <a:lnTo>
                    <a:pt x="70" y="23"/>
                  </a:lnTo>
                  <a:lnTo>
                    <a:pt x="70" y="14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close/>
                  <a:moveTo>
                    <a:pt x="38" y="42"/>
                  </a:moveTo>
                  <a:lnTo>
                    <a:pt x="38" y="51"/>
                  </a:lnTo>
                  <a:lnTo>
                    <a:pt x="28" y="51"/>
                  </a:lnTo>
                  <a:lnTo>
                    <a:pt x="28" y="42"/>
                  </a:lnTo>
                  <a:lnTo>
                    <a:pt x="38" y="42"/>
                  </a:lnTo>
                  <a:lnTo>
                    <a:pt x="38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30" name="Freeform 250"/>
            <p:cNvSpPr>
              <a:spLocks/>
            </p:cNvSpPr>
            <p:nvPr/>
          </p:nvSpPr>
          <p:spPr bwMode="auto">
            <a:xfrm>
              <a:off x="3371" y="621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0" y="56"/>
                </a:cxn>
                <a:cxn ang="0">
                  <a:pos x="70" y="79"/>
                </a:cxn>
                <a:cxn ang="0">
                  <a:pos x="70" y="79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79" y="93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33"/>
                </a:cxn>
                <a:cxn ang="0">
                  <a:pos x="98" y="33"/>
                </a:cxn>
                <a:cxn ang="0">
                  <a:pos x="98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9" y="93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31" name="Freeform 251"/>
            <p:cNvSpPr>
              <a:spLocks/>
            </p:cNvSpPr>
            <p:nvPr/>
          </p:nvSpPr>
          <p:spPr bwMode="auto">
            <a:xfrm>
              <a:off x="3427" y="1344"/>
              <a:ext cx="33" cy="33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33" y="19"/>
                </a:cxn>
                <a:cxn ang="0">
                  <a:pos x="28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5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9"/>
                </a:cxn>
                <a:cxn ang="0">
                  <a:pos x="33" y="19"/>
                </a:cxn>
              </a:cxnLst>
              <a:rect l="0" t="0" r="r" b="b"/>
              <a:pathLst>
                <a:path w="33" h="33">
                  <a:moveTo>
                    <a:pt x="33" y="19"/>
                  </a:moveTo>
                  <a:lnTo>
                    <a:pt x="33" y="19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5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9"/>
                  </a:lnTo>
                  <a:lnTo>
                    <a:pt x="33" y="1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32" name="Freeform 252"/>
            <p:cNvSpPr>
              <a:spLocks/>
            </p:cNvSpPr>
            <p:nvPr/>
          </p:nvSpPr>
          <p:spPr bwMode="auto">
            <a:xfrm>
              <a:off x="3408" y="1325"/>
              <a:ext cx="70" cy="70"/>
            </a:xfrm>
            <a:custGeom>
              <a:avLst/>
              <a:gdLst/>
              <a:ahLst/>
              <a:cxnLst>
                <a:cxn ang="0">
                  <a:pos x="70" y="38"/>
                </a:cxn>
                <a:cxn ang="0">
                  <a:pos x="70" y="38"/>
                </a:cxn>
                <a:cxn ang="0">
                  <a:pos x="66" y="47"/>
                </a:cxn>
                <a:cxn ang="0">
                  <a:pos x="61" y="61"/>
                </a:cxn>
                <a:cxn ang="0">
                  <a:pos x="47" y="66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66"/>
                </a:cxn>
                <a:cxn ang="0">
                  <a:pos x="10" y="61"/>
                </a:cxn>
                <a:cxn ang="0">
                  <a:pos x="0" y="4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4"/>
                </a:cxn>
                <a:cxn ang="0">
                  <a:pos x="10" y="10"/>
                </a:cxn>
                <a:cxn ang="0">
                  <a:pos x="19" y="5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5"/>
                </a:cxn>
                <a:cxn ang="0">
                  <a:pos x="61" y="10"/>
                </a:cxn>
                <a:cxn ang="0">
                  <a:pos x="66" y="24"/>
                </a:cxn>
                <a:cxn ang="0">
                  <a:pos x="70" y="38"/>
                </a:cxn>
                <a:cxn ang="0">
                  <a:pos x="70" y="38"/>
                </a:cxn>
              </a:cxnLst>
              <a:rect l="0" t="0" r="r" b="b"/>
              <a:pathLst>
                <a:path w="70" h="70">
                  <a:moveTo>
                    <a:pt x="70" y="38"/>
                  </a:moveTo>
                  <a:lnTo>
                    <a:pt x="70" y="38"/>
                  </a:lnTo>
                  <a:lnTo>
                    <a:pt x="66" y="47"/>
                  </a:lnTo>
                  <a:lnTo>
                    <a:pt x="61" y="61"/>
                  </a:lnTo>
                  <a:lnTo>
                    <a:pt x="47" y="66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66"/>
                  </a:lnTo>
                  <a:lnTo>
                    <a:pt x="10" y="61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0" y="10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10"/>
                  </a:lnTo>
                  <a:lnTo>
                    <a:pt x="66" y="24"/>
                  </a:lnTo>
                  <a:lnTo>
                    <a:pt x="70" y="38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33" name="Freeform 253"/>
            <p:cNvSpPr>
              <a:spLocks noEditPoints="1"/>
            </p:cNvSpPr>
            <p:nvPr/>
          </p:nvSpPr>
          <p:spPr bwMode="auto">
            <a:xfrm>
              <a:off x="3408" y="1447"/>
              <a:ext cx="98" cy="93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46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24" y="60"/>
                </a:cxn>
                <a:cxn ang="0">
                  <a:pos x="19" y="70"/>
                </a:cxn>
                <a:cxn ang="0">
                  <a:pos x="19" y="70"/>
                </a:cxn>
                <a:cxn ang="0">
                  <a:pos x="10" y="79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33" y="79"/>
                </a:cxn>
                <a:cxn ang="0">
                  <a:pos x="33" y="79"/>
                </a:cxn>
                <a:cxn ang="0">
                  <a:pos x="38" y="65"/>
                </a:cxn>
                <a:cxn ang="0">
                  <a:pos x="42" y="46"/>
                </a:cxn>
                <a:cxn ang="0">
                  <a:pos x="56" y="46"/>
                </a:cxn>
                <a:cxn ang="0">
                  <a:pos x="56" y="93"/>
                </a:cxn>
                <a:cxn ang="0">
                  <a:pos x="70" y="93"/>
                </a:cxn>
                <a:cxn ang="0">
                  <a:pos x="70" y="46"/>
                </a:cxn>
                <a:cxn ang="0">
                  <a:pos x="98" y="46"/>
                </a:cxn>
                <a:cxn ang="0">
                  <a:pos x="98" y="32"/>
                </a:cxn>
                <a:cxn ang="0">
                  <a:pos x="70" y="32"/>
                </a:cxn>
                <a:cxn ang="0">
                  <a:pos x="70" y="14"/>
                </a:cxn>
                <a:cxn ang="0">
                  <a:pos x="94" y="14"/>
                </a:cxn>
                <a:cxn ang="0">
                  <a:pos x="94" y="0"/>
                </a:cxn>
                <a:cxn ang="0">
                  <a:pos x="5" y="0"/>
                </a:cxn>
                <a:cxn ang="0">
                  <a:pos x="5" y="14"/>
                </a:cxn>
                <a:cxn ang="0">
                  <a:pos x="28" y="14"/>
                </a:cxn>
                <a:cxn ang="0">
                  <a:pos x="28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6" y="14"/>
                </a:cxn>
                <a:cxn ang="0">
                  <a:pos x="56" y="32"/>
                </a:cxn>
                <a:cxn ang="0">
                  <a:pos x="42" y="32"/>
                </a:cxn>
                <a:cxn ang="0">
                  <a:pos x="42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8" h="93">
                  <a:moveTo>
                    <a:pt x="0" y="32"/>
                  </a:moveTo>
                  <a:lnTo>
                    <a:pt x="0" y="46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4" y="60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10" y="79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8" y="65"/>
                  </a:lnTo>
                  <a:lnTo>
                    <a:pt x="42" y="46"/>
                  </a:lnTo>
                  <a:lnTo>
                    <a:pt x="56" y="46"/>
                  </a:lnTo>
                  <a:lnTo>
                    <a:pt x="56" y="93"/>
                  </a:lnTo>
                  <a:lnTo>
                    <a:pt x="70" y="93"/>
                  </a:lnTo>
                  <a:lnTo>
                    <a:pt x="70" y="46"/>
                  </a:lnTo>
                  <a:lnTo>
                    <a:pt x="98" y="46"/>
                  </a:lnTo>
                  <a:lnTo>
                    <a:pt x="98" y="32"/>
                  </a:lnTo>
                  <a:lnTo>
                    <a:pt x="70" y="32"/>
                  </a:lnTo>
                  <a:lnTo>
                    <a:pt x="70" y="14"/>
                  </a:lnTo>
                  <a:lnTo>
                    <a:pt x="94" y="14"/>
                  </a:lnTo>
                  <a:lnTo>
                    <a:pt x="94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28" y="14"/>
                  </a:lnTo>
                  <a:lnTo>
                    <a:pt x="28" y="32"/>
                  </a:lnTo>
                  <a:lnTo>
                    <a:pt x="0" y="32"/>
                  </a:lnTo>
                  <a:lnTo>
                    <a:pt x="0" y="32"/>
                  </a:lnTo>
                  <a:close/>
                  <a:moveTo>
                    <a:pt x="56" y="14"/>
                  </a:moveTo>
                  <a:lnTo>
                    <a:pt x="56" y="32"/>
                  </a:lnTo>
                  <a:lnTo>
                    <a:pt x="42" y="32"/>
                  </a:lnTo>
                  <a:lnTo>
                    <a:pt x="42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34" name="Freeform 254"/>
            <p:cNvSpPr>
              <a:spLocks noEditPoints="1"/>
            </p:cNvSpPr>
            <p:nvPr/>
          </p:nvSpPr>
          <p:spPr bwMode="auto">
            <a:xfrm>
              <a:off x="3520" y="1442"/>
              <a:ext cx="98" cy="103"/>
            </a:xfrm>
            <a:custGeom>
              <a:avLst/>
              <a:gdLst/>
              <a:ahLst/>
              <a:cxnLst>
                <a:cxn ang="0">
                  <a:pos x="19" y="70"/>
                </a:cxn>
                <a:cxn ang="0">
                  <a:pos x="19" y="79"/>
                </a:cxn>
                <a:cxn ang="0">
                  <a:pos x="0" y="84"/>
                </a:cxn>
                <a:cxn ang="0">
                  <a:pos x="0" y="98"/>
                </a:cxn>
                <a:cxn ang="0">
                  <a:pos x="51" y="89"/>
                </a:cxn>
                <a:cxn ang="0">
                  <a:pos x="56" y="79"/>
                </a:cxn>
                <a:cxn ang="0">
                  <a:pos x="33" y="70"/>
                </a:cxn>
                <a:cxn ang="0">
                  <a:pos x="51" y="56"/>
                </a:cxn>
                <a:cxn ang="0">
                  <a:pos x="33" y="56"/>
                </a:cxn>
                <a:cxn ang="0">
                  <a:pos x="38" y="51"/>
                </a:cxn>
                <a:cxn ang="0">
                  <a:pos x="38" y="51"/>
                </a:cxn>
                <a:cxn ang="0">
                  <a:pos x="33" y="51"/>
                </a:cxn>
                <a:cxn ang="0">
                  <a:pos x="19" y="56"/>
                </a:cxn>
                <a:cxn ang="0">
                  <a:pos x="0" y="70"/>
                </a:cxn>
                <a:cxn ang="0">
                  <a:pos x="75" y="84"/>
                </a:cxn>
                <a:cxn ang="0">
                  <a:pos x="70" y="84"/>
                </a:cxn>
                <a:cxn ang="0">
                  <a:pos x="61" y="89"/>
                </a:cxn>
                <a:cxn ang="0">
                  <a:pos x="61" y="89"/>
                </a:cxn>
                <a:cxn ang="0">
                  <a:pos x="65" y="93"/>
                </a:cxn>
                <a:cxn ang="0">
                  <a:pos x="65" y="98"/>
                </a:cxn>
                <a:cxn ang="0">
                  <a:pos x="65" y="103"/>
                </a:cxn>
                <a:cxn ang="0">
                  <a:pos x="89" y="93"/>
                </a:cxn>
                <a:cxn ang="0">
                  <a:pos x="89" y="37"/>
                </a:cxn>
                <a:cxn ang="0">
                  <a:pos x="98" y="23"/>
                </a:cxn>
                <a:cxn ang="0">
                  <a:pos x="89" y="14"/>
                </a:cxn>
                <a:cxn ang="0">
                  <a:pos x="89" y="5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75" y="0"/>
                </a:cxn>
                <a:cxn ang="0">
                  <a:pos x="56" y="23"/>
                </a:cxn>
                <a:cxn ang="0">
                  <a:pos x="75" y="37"/>
                </a:cxn>
                <a:cxn ang="0">
                  <a:pos x="75" y="84"/>
                </a:cxn>
                <a:cxn ang="0">
                  <a:pos x="33" y="28"/>
                </a:cxn>
                <a:cxn ang="0">
                  <a:pos x="51" y="14"/>
                </a:cxn>
                <a:cxn ang="0">
                  <a:pos x="33" y="9"/>
                </a:cxn>
                <a:cxn ang="0">
                  <a:pos x="33" y="5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19" y="0"/>
                </a:cxn>
                <a:cxn ang="0">
                  <a:pos x="5" y="14"/>
                </a:cxn>
                <a:cxn ang="0">
                  <a:pos x="19" y="28"/>
                </a:cxn>
                <a:cxn ang="0">
                  <a:pos x="0" y="37"/>
                </a:cxn>
                <a:cxn ang="0">
                  <a:pos x="51" y="47"/>
                </a:cxn>
                <a:cxn ang="0">
                  <a:pos x="56" y="70"/>
                </a:cxn>
                <a:cxn ang="0">
                  <a:pos x="61" y="70"/>
                </a:cxn>
                <a:cxn ang="0">
                  <a:pos x="70" y="65"/>
                </a:cxn>
                <a:cxn ang="0">
                  <a:pos x="61" y="42"/>
                </a:cxn>
                <a:cxn ang="0">
                  <a:pos x="51" y="47"/>
                </a:cxn>
                <a:cxn ang="0">
                  <a:pos x="33" y="37"/>
                </a:cxn>
              </a:cxnLst>
              <a:rect l="0" t="0" r="r" b="b"/>
              <a:pathLst>
                <a:path w="98" h="103">
                  <a:moveTo>
                    <a:pt x="0" y="70"/>
                  </a:moveTo>
                  <a:lnTo>
                    <a:pt x="19" y="70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33" y="79"/>
                  </a:lnTo>
                  <a:lnTo>
                    <a:pt x="33" y="70"/>
                  </a:lnTo>
                  <a:lnTo>
                    <a:pt x="51" y="70"/>
                  </a:lnTo>
                  <a:lnTo>
                    <a:pt x="51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19" y="51"/>
                  </a:lnTo>
                  <a:lnTo>
                    <a:pt x="19" y="56"/>
                  </a:lnTo>
                  <a:lnTo>
                    <a:pt x="0" y="56"/>
                  </a:lnTo>
                  <a:lnTo>
                    <a:pt x="0" y="70"/>
                  </a:lnTo>
                  <a:lnTo>
                    <a:pt x="0" y="70"/>
                  </a:lnTo>
                  <a:close/>
                  <a:moveTo>
                    <a:pt x="75" y="84"/>
                  </a:moveTo>
                  <a:lnTo>
                    <a:pt x="75" y="84"/>
                  </a:lnTo>
                  <a:lnTo>
                    <a:pt x="70" y="84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84" y="98"/>
                  </a:lnTo>
                  <a:lnTo>
                    <a:pt x="89" y="93"/>
                  </a:lnTo>
                  <a:lnTo>
                    <a:pt x="89" y="89"/>
                  </a:lnTo>
                  <a:lnTo>
                    <a:pt x="89" y="37"/>
                  </a:lnTo>
                  <a:lnTo>
                    <a:pt x="98" y="37"/>
                  </a:lnTo>
                  <a:lnTo>
                    <a:pt x="98" y="23"/>
                  </a:lnTo>
                  <a:lnTo>
                    <a:pt x="89" y="23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5" y="0"/>
                  </a:lnTo>
                  <a:lnTo>
                    <a:pt x="75" y="23"/>
                  </a:lnTo>
                  <a:lnTo>
                    <a:pt x="56" y="23"/>
                  </a:lnTo>
                  <a:lnTo>
                    <a:pt x="56" y="37"/>
                  </a:lnTo>
                  <a:lnTo>
                    <a:pt x="75" y="37"/>
                  </a:lnTo>
                  <a:lnTo>
                    <a:pt x="75" y="84"/>
                  </a:lnTo>
                  <a:lnTo>
                    <a:pt x="75" y="84"/>
                  </a:lnTo>
                  <a:close/>
                  <a:moveTo>
                    <a:pt x="33" y="37"/>
                  </a:moveTo>
                  <a:lnTo>
                    <a:pt x="33" y="28"/>
                  </a:lnTo>
                  <a:lnTo>
                    <a:pt x="51" y="28"/>
                  </a:lnTo>
                  <a:lnTo>
                    <a:pt x="51" y="14"/>
                  </a:lnTo>
                  <a:lnTo>
                    <a:pt x="33" y="1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19" y="0"/>
                  </a:lnTo>
                  <a:lnTo>
                    <a:pt x="19" y="14"/>
                  </a:lnTo>
                  <a:lnTo>
                    <a:pt x="5" y="14"/>
                  </a:lnTo>
                  <a:lnTo>
                    <a:pt x="5" y="28"/>
                  </a:lnTo>
                  <a:lnTo>
                    <a:pt x="19" y="28"/>
                  </a:lnTo>
                  <a:lnTo>
                    <a:pt x="19" y="37"/>
                  </a:lnTo>
                  <a:lnTo>
                    <a:pt x="0" y="37"/>
                  </a:lnTo>
                  <a:lnTo>
                    <a:pt x="0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33" y="3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35" name="Freeform 255"/>
            <p:cNvSpPr>
              <a:spLocks/>
            </p:cNvSpPr>
            <p:nvPr/>
          </p:nvSpPr>
          <p:spPr bwMode="auto">
            <a:xfrm>
              <a:off x="3632" y="1442"/>
              <a:ext cx="98" cy="98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1"/>
                </a:cxn>
                <a:cxn ang="0">
                  <a:pos x="70" y="51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79" y="89"/>
                </a:cxn>
                <a:cxn ang="0">
                  <a:pos x="84" y="84"/>
                </a:cxn>
                <a:cxn ang="0">
                  <a:pos x="89" y="79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98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0" y="51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9" y="79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36" name="Freeform 256"/>
            <p:cNvSpPr>
              <a:spLocks/>
            </p:cNvSpPr>
            <p:nvPr/>
          </p:nvSpPr>
          <p:spPr bwMode="auto">
            <a:xfrm>
              <a:off x="3418" y="225"/>
              <a:ext cx="28" cy="32"/>
            </a:xfrm>
            <a:custGeom>
              <a:avLst/>
              <a:gdLst/>
              <a:ahLst/>
              <a:cxnLst>
                <a:cxn ang="0">
                  <a:pos x="28" y="18"/>
                </a:cxn>
                <a:cxn ang="0">
                  <a:pos x="28" y="18"/>
                </a:cxn>
                <a:cxn ang="0">
                  <a:pos x="23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4"/>
                </a:cxn>
                <a:cxn ang="0">
                  <a:pos x="28" y="18"/>
                </a:cxn>
                <a:cxn ang="0">
                  <a:pos x="28" y="18"/>
                </a:cxn>
              </a:cxnLst>
              <a:rect l="0" t="0" r="r" b="b"/>
              <a:pathLst>
                <a:path w="28" h="32">
                  <a:moveTo>
                    <a:pt x="28" y="18"/>
                  </a:moveTo>
                  <a:lnTo>
                    <a:pt x="28" y="18"/>
                  </a:lnTo>
                  <a:lnTo>
                    <a:pt x="23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37" name="Freeform 257"/>
            <p:cNvSpPr>
              <a:spLocks/>
            </p:cNvSpPr>
            <p:nvPr/>
          </p:nvSpPr>
          <p:spPr bwMode="auto">
            <a:xfrm>
              <a:off x="3394" y="206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70" y="47"/>
                </a:cxn>
                <a:cxn ang="0">
                  <a:pos x="61" y="61"/>
                </a:cxn>
                <a:cxn ang="0">
                  <a:pos x="52" y="65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5"/>
                </a:cxn>
                <a:cxn ang="0">
                  <a:pos x="10" y="61"/>
                </a:cxn>
                <a:cxn ang="0">
                  <a:pos x="5" y="4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3"/>
                </a:cxn>
                <a:cxn ang="0">
                  <a:pos x="10" y="9"/>
                </a:cxn>
                <a:cxn ang="0">
                  <a:pos x="24" y="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5"/>
                </a:cxn>
                <a:cxn ang="0">
                  <a:pos x="61" y="9"/>
                </a:cxn>
                <a:cxn ang="0">
                  <a:pos x="70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70" y="47"/>
                  </a:lnTo>
                  <a:lnTo>
                    <a:pt x="61" y="61"/>
                  </a:lnTo>
                  <a:lnTo>
                    <a:pt x="52" y="65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5"/>
                  </a:lnTo>
                  <a:lnTo>
                    <a:pt x="10" y="61"/>
                  </a:lnTo>
                  <a:lnTo>
                    <a:pt x="5" y="4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3"/>
                  </a:lnTo>
                  <a:lnTo>
                    <a:pt x="10" y="9"/>
                  </a:lnTo>
                  <a:lnTo>
                    <a:pt x="24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5"/>
                  </a:lnTo>
                  <a:lnTo>
                    <a:pt x="61" y="9"/>
                  </a:lnTo>
                  <a:lnTo>
                    <a:pt x="70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北京</a:t>
            </a:r>
          </a:p>
        </p:txBody>
      </p:sp>
      <p:sp>
        <p:nvSpPr>
          <p:cNvPr id="4505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1403350" y="908050"/>
            <a:ext cx="6356350" cy="5934075"/>
            <a:chOff x="884" y="572"/>
            <a:chExt cx="4004" cy="3738"/>
          </a:xfrm>
        </p:grpSpPr>
        <p:sp>
          <p:nvSpPr>
            <p:cNvPr id="45061" name="AutoShape 5"/>
            <p:cNvSpPr>
              <a:spLocks noChangeAspect="1" noChangeArrowheads="1" noTextEdit="1"/>
            </p:cNvSpPr>
            <p:nvPr/>
          </p:nvSpPr>
          <p:spPr bwMode="auto">
            <a:xfrm>
              <a:off x="884" y="572"/>
              <a:ext cx="4004" cy="37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62" name="Freeform 6"/>
            <p:cNvSpPr>
              <a:spLocks/>
            </p:cNvSpPr>
            <p:nvPr/>
          </p:nvSpPr>
          <p:spPr bwMode="auto">
            <a:xfrm>
              <a:off x="929" y="617"/>
              <a:ext cx="3914" cy="3639"/>
            </a:xfrm>
            <a:custGeom>
              <a:avLst/>
              <a:gdLst/>
              <a:ahLst/>
              <a:cxnLst>
                <a:cxn ang="0">
                  <a:pos x="1853" y="3459"/>
                </a:cxn>
                <a:cxn ang="0">
                  <a:pos x="2169" y="3238"/>
                </a:cxn>
                <a:cxn ang="0">
                  <a:pos x="2408" y="3265"/>
                </a:cxn>
                <a:cxn ang="0">
                  <a:pos x="2570" y="3287"/>
                </a:cxn>
                <a:cxn ang="0">
                  <a:pos x="2733" y="3143"/>
                </a:cxn>
                <a:cxn ang="0">
                  <a:pos x="2796" y="2926"/>
                </a:cxn>
                <a:cxn ang="0">
                  <a:pos x="2796" y="2733"/>
                </a:cxn>
                <a:cxn ang="0">
                  <a:pos x="2516" y="2417"/>
                </a:cxn>
                <a:cxn ang="0">
                  <a:pos x="2890" y="2300"/>
                </a:cxn>
                <a:cxn ang="0">
                  <a:pos x="3382" y="2178"/>
                </a:cxn>
                <a:cxn ang="0">
                  <a:pos x="3567" y="1840"/>
                </a:cxn>
                <a:cxn ang="0">
                  <a:pos x="3413" y="1466"/>
                </a:cxn>
                <a:cxn ang="0">
                  <a:pos x="3364" y="1290"/>
                </a:cxn>
                <a:cxn ang="0">
                  <a:pos x="3445" y="1186"/>
                </a:cxn>
                <a:cxn ang="0">
                  <a:pos x="3553" y="1109"/>
                </a:cxn>
                <a:cxn ang="0">
                  <a:pos x="3788" y="1064"/>
                </a:cxn>
                <a:cxn ang="0">
                  <a:pos x="3855" y="961"/>
                </a:cxn>
                <a:cxn ang="0">
                  <a:pos x="3846" y="879"/>
                </a:cxn>
                <a:cxn ang="0">
                  <a:pos x="3585" y="920"/>
                </a:cxn>
                <a:cxn ang="0">
                  <a:pos x="3310" y="848"/>
                </a:cxn>
                <a:cxn ang="0">
                  <a:pos x="2981" y="834"/>
                </a:cxn>
                <a:cxn ang="0">
                  <a:pos x="2570" y="433"/>
                </a:cxn>
                <a:cxn ang="0">
                  <a:pos x="2421" y="113"/>
                </a:cxn>
                <a:cxn ang="0">
                  <a:pos x="2309" y="9"/>
                </a:cxn>
                <a:cxn ang="0">
                  <a:pos x="2246" y="185"/>
                </a:cxn>
                <a:cxn ang="0">
                  <a:pos x="1989" y="180"/>
                </a:cxn>
                <a:cxn ang="0">
                  <a:pos x="2002" y="284"/>
                </a:cxn>
                <a:cxn ang="0">
                  <a:pos x="1948" y="356"/>
                </a:cxn>
                <a:cxn ang="0">
                  <a:pos x="1759" y="307"/>
                </a:cxn>
                <a:cxn ang="0">
                  <a:pos x="1971" y="636"/>
                </a:cxn>
                <a:cxn ang="0">
                  <a:pos x="1741" y="645"/>
                </a:cxn>
                <a:cxn ang="0">
                  <a:pos x="1614" y="631"/>
                </a:cxn>
                <a:cxn ang="0">
                  <a:pos x="1493" y="753"/>
                </a:cxn>
                <a:cxn ang="0">
                  <a:pos x="1393" y="879"/>
                </a:cxn>
                <a:cxn ang="0">
                  <a:pos x="1141" y="1028"/>
                </a:cxn>
                <a:cxn ang="0">
                  <a:pos x="681" y="1109"/>
                </a:cxn>
                <a:cxn ang="0">
                  <a:pos x="663" y="1227"/>
                </a:cxn>
                <a:cxn ang="0">
                  <a:pos x="672" y="1330"/>
                </a:cxn>
                <a:cxn ang="0">
                  <a:pos x="965" y="1610"/>
                </a:cxn>
                <a:cxn ang="0">
                  <a:pos x="979" y="1786"/>
                </a:cxn>
                <a:cxn ang="0">
                  <a:pos x="762" y="2016"/>
                </a:cxn>
                <a:cxn ang="0">
                  <a:pos x="649" y="1971"/>
                </a:cxn>
                <a:cxn ang="0">
                  <a:pos x="501" y="2047"/>
                </a:cxn>
                <a:cxn ang="0">
                  <a:pos x="90" y="2246"/>
                </a:cxn>
                <a:cxn ang="0">
                  <a:pos x="23" y="2449"/>
                </a:cxn>
                <a:cxn ang="0">
                  <a:pos x="158" y="2561"/>
                </a:cxn>
                <a:cxn ang="0">
                  <a:pos x="226" y="2724"/>
                </a:cxn>
                <a:cxn ang="0">
                  <a:pos x="194" y="2809"/>
                </a:cxn>
                <a:cxn ang="0">
                  <a:pos x="5" y="2832"/>
                </a:cxn>
                <a:cxn ang="0">
                  <a:pos x="99" y="2976"/>
                </a:cxn>
                <a:cxn ang="0">
                  <a:pos x="131" y="3138"/>
                </a:cxn>
                <a:cxn ang="0">
                  <a:pos x="591" y="3413"/>
                </a:cxn>
                <a:cxn ang="0">
                  <a:pos x="703" y="3422"/>
                </a:cxn>
                <a:cxn ang="0">
                  <a:pos x="861" y="3337"/>
                </a:cxn>
                <a:cxn ang="0">
                  <a:pos x="1019" y="3296"/>
                </a:cxn>
                <a:cxn ang="0">
                  <a:pos x="1317" y="3337"/>
                </a:cxn>
                <a:cxn ang="0">
                  <a:pos x="1447" y="3323"/>
                </a:cxn>
                <a:cxn ang="0">
                  <a:pos x="1709" y="3616"/>
                </a:cxn>
              </a:cxnLst>
              <a:rect l="0" t="0" r="r" b="b"/>
              <a:pathLst>
                <a:path w="3914" h="3639">
                  <a:moveTo>
                    <a:pt x="1822" y="3616"/>
                  </a:moveTo>
                  <a:lnTo>
                    <a:pt x="1876" y="3639"/>
                  </a:lnTo>
                  <a:lnTo>
                    <a:pt x="1889" y="3625"/>
                  </a:lnTo>
                  <a:lnTo>
                    <a:pt x="1871" y="3571"/>
                  </a:lnTo>
                  <a:lnTo>
                    <a:pt x="1849" y="3549"/>
                  </a:lnTo>
                  <a:lnTo>
                    <a:pt x="1826" y="3508"/>
                  </a:lnTo>
                  <a:lnTo>
                    <a:pt x="1817" y="3490"/>
                  </a:lnTo>
                  <a:lnTo>
                    <a:pt x="1817" y="3472"/>
                  </a:lnTo>
                  <a:lnTo>
                    <a:pt x="1853" y="3459"/>
                  </a:lnTo>
                  <a:lnTo>
                    <a:pt x="1912" y="3431"/>
                  </a:lnTo>
                  <a:lnTo>
                    <a:pt x="2011" y="3350"/>
                  </a:lnTo>
                  <a:lnTo>
                    <a:pt x="2029" y="3310"/>
                  </a:lnTo>
                  <a:lnTo>
                    <a:pt x="2029" y="3310"/>
                  </a:lnTo>
                  <a:lnTo>
                    <a:pt x="2047" y="3292"/>
                  </a:lnTo>
                  <a:lnTo>
                    <a:pt x="2070" y="3278"/>
                  </a:lnTo>
                  <a:lnTo>
                    <a:pt x="2097" y="3260"/>
                  </a:lnTo>
                  <a:lnTo>
                    <a:pt x="2133" y="3247"/>
                  </a:lnTo>
                  <a:lnTo>
                    <a:pt x="2169" y="3238"/>
                  </a:lnTo>
                  <a:lnTo>
                    <a:pt x="2191" y="3238"/>
                  </a:lnTo>
                  <a:lnTo>
                    <a:pt x="2210" y="3242"/>
                  </a:lnTo>
                  <a:lnTo>
                    <a:pt x="2232" y="3251"/>
                  </a:lnTo>
                  <a:lnTo>
                    <a:pt x="2255" y="3265"/>
                  </a:lnTo>
                  <a:lnTo>
                    <a:pt x="2408" y="3314"/>
                  </a:lnTo>
                  <a:lnTo>
                    <a:pt x="2408" y="3301"/>
                  </a:lnTo>
                  <a:lnTo>
                    <a:pt x="2399" y="3269"/>
                  </a:lnTo>
                  <a:lnTo>
                    <a:pt x="2399" y="3269"/>
                  </a:lnTo>
                  <a:lnTo>
                    <a:pt x="2408" y="3265"/>
                  </a:lnTo>
                  <a:lnTo>
                    <a:pt x="2435" y="3265"/>
                  </a:lnTo>
                  <a:lnTo>
                    <a:pt x="2462" y="3269"/>
                  </a:lnTo>
                  <a:lnTo>
                    <a:pt x="2476" y="3274"/>
                  </a:lnTo>
                  <a:lnTo>
                    <a:pt x="2489" y="3283"/>
                  </a:lnTo>
                  <a:lnTo>
                    <a:pt x="2489" y="3283"/>
                  </a:lnTo>
                  <a:lnTo>
                    <a:pt x="2503" y="3287"/>
                  </a:lnTo>
                  <a:lnTo>
                    <a:pt x="2534" y="3292"/>
                  </a:lnTo>
                  <a:lnTo>
                    <a:pt x="2552" y="3292"/>
                  </a:lnTo>
                  <a:lnTo>
                    <a:pt x="2570" y="3287"/>
                  </a:lnTo>
                  <a:lnTo>
                    <a:pt x="2588" y="3278"/>
                  </a:lnTo>
                  <a:lnTo>
                    <a:pt x="2606" y="3265"/>
                  </a:lnTo>
                  <a:lnTo>
                    <a:pt x="2606" y="3265"/>
                  </a:lnTo>
                  <a:lnTo>
                    <a:pt x="2633" y="3224"/>
                  </a:lnTo>
                  <a:lnTo>
                    <a:pt x="2656" y="3183"/>
                  </a:lnTo>
                  <a:lnTo>
                    <a:pt x="2669" y="3165"/>
                  </a:lnTo>
                  <a:lnTo>
                    <a:pt x="2687" y="3152"/>
                  </a:lnTo>
                  <a:lnTo>
                    <a:pt x="2705" y="3143"/>
                  </a:lnTo>
                  <a:lnTo>
                    <a:pt x="2733" y="3143"/>
                  </a:lnTo>
                  <a:lnTo>
                    <a:pt x="2769" y="3120"/>
                  </a:lnTo>
                  <a:lnTo>
                    <a:pt x="2778" y="3107"/>
                  </a:lnTo>
                  <a:lnTo>
                    <a:pt x="2760" y="3089"/>
                  </a:lnTo>
                  <a:lnTo>
                    <a:pt x="2719" y="3048"/>
                  </a:lnTo>
                  <a:lnTo>
                    <a:pt x="2755" y="3017"/>
                  </a:lnTo>
                  <a:lnTo>
                    <a:pt x="2773" y="2999"/>
                  </a:lnTo>
                  <a:lnTo>
                    <a:pt x="2787" y="2935"/>
                  </a:lnTo>
                  <a:lnTo>
                    <a:pt x="2787" y="2935"/>
                  </a:lnTo>
                  <a:lnTo>
                    <a:pt x="2796" y="2926"/>
                  </a:lnTo>
                  <a:lnTo>
                    <a:pt x="2818" y="2904"/>
                  </a:lnTo>
                  <a:lnTo>
                    <a:pt x="2827" y="2890"/>
                  </a:lnTo>
                  <a:lnTo>
                    <a:pt x="2832" y="2872"/>
                  </a:lnTo>
                  <a:lnTo>
                    <a:pt x="2832" y="2850"/>
                  </a:lnTo>
                  <a:lnTo>
                    <a:pt x="2823" y="2827"/>
                  </a:lnTo>
                  <a:lnTo>
                    <a:pt x="2823" y="2827"/>
                  </a:lnTo>
                  <a:lnTo>
                    <a:pt x="2805" y="2787"/>
                  </a:lnTo>
                  <a:lnTo>
                    <a:pt x="2800" y="2755"/>
                  </a:lnTo>
                  <a:lnTo>
                    <a:pt x="2796" y="2733"/>
                  </a:lnTo>
                  <a:lnTo>
                    <a:pt x="2773" y="2764"/>
                  </a:lnTo>
                  <a:lnTo>
                    <a:pt x="2728" y="2755"/>
                  </a:lnTo>
                  <a:lnTo>
                    <a:pt x="2665" y="2706"/>
                  </a:lnTo>
                  <a:lnTo>
                    <a:pt x="2651" y="2687"/>
                  </a:lnTo>
                  <a:lnTo>
                    <a:pt x="2602" y="2665"/>
                  </a:lnTo>
                  <a:lnTo>
                    <a:pt x="2543" y="2638"/>
                  </a:lnTo>
                  <a:lnTo>
                    <a:pt x="2543" y="2543"/>
                  </a:lnTo>
                  <a:lnTo>
                    <a:pt x="2512" y="2498"/>
                  </a:lnTo>
                  <a:lnTo>
                    <a:pt x="2516" y="2417"/>
                  </a:lnTo>
                  <a:lnTo>
                    <a:pt x="2521" y="2340"/>
                  </a:lnTo>
                  <a:lnTo>
                    <a:pt x="2521" y="2340"/>
                  </a:lnTo>
                  <a:lnTo>
                    <a:pt x="2566" y="2322"/>
                  </a:lnTo>
                  <a:lnTo>
                    <a:pt x="2611" y="2313"/>
                  </a:lnTo>
                  <a:lnTo>
                    <a:pt x="2674" y="2300"/>
                  </a:lnTo>
                  <a:lnTo>
                    <a:pt x="2742" y="2291"/>
                  </a:lnTo>
                  <a:lnTo>
                    <a:pt x="2818" y="2291"/>
                  </a:lnTo>
                  <a:lnTo>
                    <a:pt x="2854" y="2295"/>
                  </a:lnTo>
                  <a:lnTo>
                    <a:pt x="2890" y="2300"/>
                  </a:lnTo>
                  <a:lnTo>
                    <a:pt x="2931" y="2313"/>
                  </a:lnTo>
                  <a:lnTo>
                    <a:pt x="2967" y="2327"/>
                  </a:lnTo>
                  <a:lnTo>
                    <a:pt x="3012" y="2336"/>
                  </a:lnTo>
                  <a:lnTo>
                    <a:pt x="3080" y="2286"/>
                  </a:lnTo>
                  <a:lnTo>
                    <a:pt x="3138" y="2250"/>
                  </a:lnTo>
                  <a:lnTo>
                    <a:pt x="3174" y="2255"/>
                  </a:lnTo>
                  <a:lnTo>
                    <a:pt x="3233" y="2255"/>
                  </a:lnTo>
                  <a:lnTo>
                    <a:pt x="3310" y="2241"/>
                  </a:lnTo>
                  <a:lnTo>
                    <a:pt x="3382" y="2178"/>
                  </a:lnTo>
                  <a:lnTo>
                    <a:pt x="3422" y="2164"/>
                  </a:lnTo>
                  <a:lnTo>
                    <a:pt x="3513" y="2146"/>
                  </a:lnTo>
                  <a:lnTo>
                    <a:pt x="3562" y="2097"/>
                  </a:lnTo>
                  <a:lnTo>
                    <a:pt x="3594" y="2079"/>
                  </a:lnTo>
                  <a:lnTo>
                    <a:pt x="3630" y="2011"/>
                  </a:lnTo>
                  <a:lnTo>
                    <a:pt x="3679" y="1998"/>
                  </a:lnTo>
                  <a:lnTo>
                    <a:pt x="3679" y="1898"/>
                  </a:lnTo>
                  <a:lnTo>
                    <a:pt x="3621" y="1876"/>
                  </a:lnTo>
                  <a:lnTo>
                    <a:pt x="3567" y="1840"/>
                  </a:lnTo>
                  <a:lnTo>
                    <a:pt x="3544" y="1799"/>
                  </a:lnTo>
                  <a:lnTo>
                    <a:pt x="3508" y="1736"/>
                  </a:lnTo>
                  <a:lnTo>
                    <a:pt x="3472" y="1682"/>
                  </a:lnTo>
                  <a:lnTo>
                    <a:pt x="3422" y="1610"/>
                  </a:lnTo>
                  <a:lnTo>
                    <a:pt x="3391" y="1529"/>
                  </a:lnTo>
                  <a:lnTo>
                    <a:pt x="3391" y="1502"/>
                  </a:lnTo>
                  <a:lnTo>
                    <a:pt x="3391" y="1502"/>
                  </a:lnTo>
                  <a:lnTo>
                    <a:pt x="3400" y="1493"/>
                  </a:lnTo>
                  <a:lnTo>
                    <a:pt x="3413" y="1466"/>
                  </a:lnTo>
                  <a:lnTo>
                    <a:pt x="3418" y="1447"/>
                  </a:lnTo>
                  <a:lnTo>
                    <a:pt x="3422" y="1425"/>
                  </a:lnTo>
                  <a:lnTo>
                    <a:pt x="3413" y="1402"/>
                  </a:lnTo>
                  <a:lnTo>
                    <a:pt x="3400" y="1375"/>
                  </a:lnTo>
                  <a:lnTo>
                    <a:pt x="3400" y="1375"/>
                  </a:lnTo>
                  <a:lnTo>
                    <a:pt x="3386" y="1353"/>
                  </a:lnTo>
                  <a:lnTo>
                    <a:pt x="3373" y="1330"/>
                  </a:lnTo>
                  <a:lnTo>
                    <a:pt x="3368" y="1308"/>
                  </a:lnTo>
                  <a:lnTo>
                    <a:pt x="3364" y="1290"/>
                  </a:lnTo>
                  <a:lnTo>
                    <a:pt x="3368" y="1272"/>
                  </a:lnTo>
                  <a:lnTo>
                    <a:pt x="3382" y="1258"/>
                  </a:lnTo>
                  <a:lnTo>
                    <a:pt x="3404" y="1254"/>
                  </a:lnTo>
                  <a:lnTo>
                    <a:pt x="3436" y="1254"/>
                  </a:lnTo>
                  <a:lnTo>
                    <a:pt x="3472" y="1236"/>
                  </a:lnTo>
                  <a:lnTo>
                    <a:pt x="3472" y="1236"/>
                  </a:lnTo>
                  <a:lnTo>
                    <a:pt x="3459" y="1222"/>
                  </a:lnTo>
                  <a:lnTo>
                    <a:pt x="3449" y="1204"/>
                  </a:lnTo>
                  <a:lnTo>
                    <a:pt x="3445" y="1186"/>
                  </a:lnTo>
                  <a:lnTo>
                    <a:pt x="3449" y="1168"/>
                  </a:lnTo>
                  <a:lnTo>
                    <a:pt x="3454" y="1154"/>
                  </a:lnTo>
                  <a:lnTo>
                    <a:pt x="3463" y="1145"/>
                  </a:lnTo>
                  <a:lnTo>
                    <a:pt x="3477" y="1136"/>
                  </a:lnTo>
                  <a:lnTo>
                    <a:pt x="3490" y="1127"/>
                  </a:lnTo>
                  <a:lnTo>
                    <a:pt x="3513" y="1118"/>
                  </a:lnTo>
                  <a:lnTo>
                    <a:pt x="3540" y="1109"/>
                  </a:lnTo>
                  <a:lnTo>
                    <a:pt x="3540" y="1109"/>
                  </a:lnTo>
                  <a:lnTo>
                    <a:pt x="3553" y="1109"/>
                  </a:lnTo>
                  <a:lnTo>
                    <a:pt x="3585" y="1105"/>
                  </a:lnTo>
                  <a:lnTo>
                    <a:pt x="3603" y="1105"/>
                  </a:lnTo>
                  <a:lnTo>
                    <a:pt x="3625" y="1109"/>
                  </a:lnTo>
                  <a:lnTo>
                    <a:pt x="3643" y="1118"/>
                  </a:lnTo>
                  <a:lnTo>
                    <a:pt x="3657" y="1132"/>
                  </a:lnTo>
                  <a:lnTo>
                    <a:pt x="3797" y="1114"/>
                  </a:lnTo>
                  <a:lnTo>
                    <a:pt x="3801" y="1091"/>
                  </a:lnTo>
                  <a:lnTo>
                    <a:pt x="3801" y="1091"/>
                  </a:lnTo>
                  <a:lnTo>
                    <a:pt x="3788" y="1064"/>
                  </a:lnTo>
                  <a:lnTo>
                    <a:pt x="3774" y="1037"/>
                  </a:lnTo>
                  <a:lnTo>
                    <a:pt x="3770" y="1010"/>
                  </a:lnTo>
                  <a:lnTo>
                    <a:pt x="3770" y="997"/>
                  </a:lnTo>
                  <a:lnTo>
                    <a:pt x="3774" y="983"/>
                  </a:lnTo>
                  <a:lnTo>
                    <a:pt x="3779" y="974"/>
                  </a:lnTo>
                  <a:lnTo>
                    <a:pt x="3788" y="965"/>
                  </a:lnTo>
                  <a:lnTo>
                    <a:pt x="3806" y="956"/>
                  </a:lnTo>
                  <a:lnTo>
                    <a:pt x="3828" y="956"/>
                  </a:lnTo>
                  <a:lnTo>
                    <a:pt x="3855" y="961"/>
                  </a:lnTo>
                  <a:lnTo>
                    <a:pt x="3891" y="965"/>
                  </a:lnTo>
                  <a:lnTo>
                    <a:pt x="3891" y="965"/>
                  </a:lnTo>
                  <a:lnTo>
                    <a:pt x="3900" y="956"/>
                  </a:lnTo>
                  <a:lnTo>
                    <a:pt x="3905" y="951"/>
                  </a:lnTo>
                  <a:lnTo>
                    <a:pt x="3914" y="938"/>
                  </a:lnTo>
                  <a:lnTo>
                    <a:pt x="3914" y="924"/>
                  </a:lnTo>
                  <a:lnTo>
                    <a:pt x="3905" y="911"/>
                  </a:lnTo>
                  <a:lnTo>
                    <a:pt x="3882" y="897"/>
                  </a:lnTo>
                  <a:lnTo>
                    <a:pt x="3846" y="879"/>
                  </a:lnTo>
                  <a:lnTo>
                    <a:pt x="3846" y="879"/>
                  </a:lnTo>
                  <a:lnTo>
                    <a:pt x="3824" y="875"/>
                  </a:lnTo>
                  <a:lnTo>
                    <a:pt x="3801" y="870"/>
                  </a:lnTo>
                  <a:lnTo>
                    <a:pt x="3756" y="870"/>
                  </a:lnTo>
                  <a:lnTo>
                    <a:pt x="3711" y="875"/>
                  </a:lnTo>
                  <a:lnTo>
                    <a:pt x="3670" y="884"/>
                  </a:lnTo>
                  <a:lnTo>
                    <a:pt x="3634" y="897"/>
                  </a:lnTo>
                  <a:lnTo>
                    <a:pt x="3607" y="906"/>
                  </a:lnTo>
                  <a:lnTo>
                    <a:pt x="3585" y="920"/>
                  </a:lnTo>
                  <a:lnTo>
                    <a:pt x="3585" y="920"/>
                  </a:lnTo>
                  <a:lnTo>
                    <a:pt x="3535" y="920"/>
                  </a:lnTo>
                  <a:lnTo>
                    <a:pt x="3495" y="915"/>
                  </a:lnTo>
                  <a:lnTo>
                    <a:pt x="3472" y="911"/>
                  </a:lnTo>
                  <a:lnTo>
                    <a:pt x="3454" y="902"/>
                  </a:lnTo>
                  <a:lnTo>
                    <a:pt x="3454" y="902"/>
                  </a:lnTo>
                  <a:lnTo>
                    <a:pt x="3400" y="875"/>
                  </a:lnTo>
                  <a:lnTo>
                    <a:pt x="3359" y="861"/>
                  </a:lnTo>
                  <a:lnTo>
                    <a:pt x="3310" y="848"/>
                  </a:lnTo>
                  <a:lnTo>
                    <a:pt x="3256" y="834"/>
                  </a:lnTo>
                  <a:lnTo>
                    <a:pt x="3197" y="830"/>
                  </a:lnTo>
                  <a:lnTo>
                    <a:pt x="3129" y="834"/>
                  </a:lnTo>
                  <a:lnTo>
                    <a:pt x="3062" y="843"/>
                  </a:lnTo>
                  <a:lnTo>
                    <a:pt x="3062" y="843"/>
                  </a:lnTo>
                  <a:lnTo>
                    <a:pt x="3039" y="848"/>
                  </a:lnTo>
                  <a:lnTo>
                    <a:pt x="3021" y="848"/>
                  </a:lnTo>
                  <a:lnTo>
                    <a:pt x="2999" y="843"/>
                  </a:lnTo>
                  <a:lnTo>
                    <a:pt x="2981" y="834"/>
                  </a:lnTo>
                  <a:lnTo>
                    <a:pt x="2940" y="812"/>
                  </a:lnTo>
                  <a:lnTo>
                    <a:pt x="2908" y="785"/>
                  </a:lnTo>
                  <a:lnTo>
                    <a:pt x="2881" y="753"/>
                  </a:lnTo>
                  <a:lnTo>
                    <a:pt x="2863" y="726"/>
                  </a:lnTo>
                  <a:lnTo>
                    <a:pt x="2845" y="699"/>
                  </a:lnTo>
                  <a:lnTo>
                    <a:pt x="2782" y="613"/>
                  </a:lnTo>
                  <a:lnTo>
                    <a:pt x="2701" y="519"/>
                  </a:lnTo>
                  <a:lnTo>
                    <a:pt x="2656" y="519"/>
                  </a:lnTo>
                  <a:lnTo>
                    <a:pt x="2570" y="433"/>
                  </a:lnTo>
                  <a:lnTo>
                    <a:pt x="2525" y="401"/>
                  </a:lnTo>
                  <a:lnTo>
                    <a:pt x="2453" y="293"/>
                  </a:lnTo>
                  <a:lnTo>
                    <a:pt x="2412" y="262"/>
                  </a:lnTo>
                  <a:lnTo>
                    <a:pt x="2412" y="262"/>
                  </a:lnTo>
                  <a:lnTo>
                    <a:pt x="2408" y="208"/>
                  </a:lnTo>
                  <a:lnTo>
                    <a:pt x="2412" y="158"/>
                  </a:lnTo>
                  <a:lnTo>
                    <a:pt x="2417" y="135"/>
                  </a:lnTo>
                  <a:lnTo>
                    <a:pt x="2421" y="113"/>
                  </a:lnTo>
                  <a:lnTo>
                    <a:pt x="2421" y="113"/>
                  </a:lnTo>
                  <a:lnTo>
                    <a:pt x="2426" y="104"/>
                  </a:lnTo>
                  <a:lnTo>
                    <a:pt x="2426" y="90"/>
                  </a:lnTo>
                  <a:lnTo>
                    <a:pt x="2417" y="68"/>
                  </a:lnTo>
                  <a:lnTo>
                    <a:pt x="2394" y="41"/>
                  </a:lnTo>
                  <a:lnTo>
                    <a:pt x="2372" y="18"/>
                  </a:lnTo>
                  <a:lnTo>
                    <a:pt x="2345" y="5"/>
                  </a:lnTo>
                  <a:lnTo>
                    <a:pt x="2331" y="0"/>
                  </a:lnTo>
                  <a:lnTo>
                    <a:pt x="2318" y="5"/>
                  </a:lnTo>
                  <a:lnTo>
                    <a:pt x="2309" y="9"/>
                  </a:lnTo>
                  <a:lnTo>
                    <a:pt x="2300" y="18"/>
                  </a:lnTo>
                  <a:lnTo>
                    <a:pt x="2295" y="36"/>
                  </a:lnTo>
                  <a:lnTo>
                    <a:pt x="2291" y="59"/>
                  </a:lnTo>
                  <a:lnTo>
                    <a:pt x="2291" y="59"/>
                  </a:lnTo>
                  <a:lnTo>
                    <a:pt x="2282" y="135"/>
                  </a:lnTo>
                  <a:lnTo>
                    <a:pt x="2277" y="158"/>
                  </a:lnTo>
                  <a:lnTo>
                    <a:pt x="2268" y="176"/>
                  </a:lnTo>
                  <a:lnTo>
                    <a:pt x="2259" y="180"/>
                  </a:lnTo>
                  <a:lnTo>
                    <a:pt x="2246" y="185"/>
                  </a:lnTo>
                  <a:lnTo>
                    <a:pt x="2191" y="180"/>
                  </a:lnTo>
                  <a:lnTo>
                    <a:pt x="2191" y="180"/>
                  </a:lnTo>
                  <a:lnTo>
                    <a:pt x="2137" y="171"/>
                  </a:lnTo>
                  <a:lnTo>
                    <a:pt x="2092" y="171"/>
                  </a:lnTo>
                  <a:lnTo>
                    <a:pt x="2061" y="176"/>
                  </a:lnTo>
                  <a:lnTo>
                    <a:pt x="2061" y="176"/>
                  </a:lnTo>
                  <a:lnTo>
                    <a:pt x="2034" y="176"/>
                  </a:lnTo>
                  <a:lnTo>
                    <a:pt x="2011" y="176"/>
                  </a:lnTo>
                  <a:lnTo>
                    <a:pt x="1989" y="180"/>
                  </a:lnTo>
                  <a:lnTo>
                    <a:pt x="1980" y="185"/>
                  </a:lnTo>
                  <a:lnTo>
                    <a:pt x="1971" y="189"/>
                  </a:lnTo>
                  <a:lnTo>
                    <a:pt x="1966" y="198"/>
                  </a:lnTo>
                  <a:lnTo>
                    <a:pt x="1962" y="212"/>
                  </a:lnTo>
                  <a:lnTo>
                    <a:pt x="1966" y="226"/>
                  </a:lnTo>
                  <a:lnTo>
                    <a:pt x="1971" y="244"/>
                  </a:lnTo>
                  <a:lnTo>
                    <a:pt x="1984" y="262"/>
                  </a:lnTo>
                  <a:lnTo>
                    <a:pt x="2002" y="284"/>
                  </a:lnTo>
                  <a:lnTo>
                    <a:pt x="2002" y="284"/>
                  </a:lnTo>
                  <a:lnTo>
                    <a:pt x="2016" y="302"/>
                  </a:lnTo>
                  <a:lnTo>
                    <a:pt x="2025" y="320"/>
                  </a:lnTo>
                  <a:lnTo>
                    <a:pt x="2029" y="329"/>
                  </a:lnTo>
                  <a:lnTo>
                    <a:pt x="2029" y="338"/>
                  </a:lnTo>
                  <a:lnTo>
                    <a:pt x="2025" y="347"/>
                  </a:lnTo>
                  <a:lnTo>
                    <a:pt x="2016" y="352"/>
                  </a:lnTo>
                  <a:lnTo>
                    <a:pt x="1998" y="361"/>
                  </a:lnTo>
                  <a:lnTo>
                    <a:pt x="1971" y="361"/>
                  </a:lnTo>
                  <a:lnTo>
                    <a:pt x="1948" y="356"/>
                  </a:lnTo>
                  <a:lnTo>
                    <a:pt x="1921" y="356"/>
                  </a:lnTo>
                  <a:lnTo>
                    <a:pt x="1871" y="338"/>
                  </a:lnTo>
                  <a:lnTo>
                    <a:pt x="1813" y="271"/>
                  </a:lnTo>
                  <a:lnTo>
                    <a:pt x="1813" y="271"/>
                  </a:lnTo>
                  <a:lnTo>
                    <a:pt x="1799" y="275"/>
                  </a:lnTo>
                  <a:lnTo>
                    <a:pt x="1790" y="275"/>
                  </a:lnTo>
                  <a:lnTo>
                    <a:pt x="1777" y="280"/>
                  </a:lnTo>
                  <a:lnTo>
                    <a:pt x="1768" y="293"/>
                  </a:lnTo>
                  <a:lnTo>
                    <a:pt x="1759" y="307"/>
                  </a:lnTo>
                  <a:lnTo>
                    <a:pt x="1763" y="329"/>
                  </a:lnTo>
                  <a:lnTo>
                    <a:pt x="1772" y="361"/>
                  </a:lnTo>
                  <a:lnTo>
                    <a:pt x="1817" y="401"/>
                  </a:lnTo>
                  <a:lnTo>
                    <a:pt x="1966" y="577"/>
                  </a:lnTo>
                  <a:lnTo>
                    <a:pt x="1966" y="577"/>
                  </a:lnTo>
                  <a:lnTo>
                    <a:pt x="1975" y="591"/>
                  </a:lnTo>
                  <a:lnTo>
                    <a:pt x="1980" y="604"/>
                  </a:lnTo>
                  <a:lnTo>
                    <a:pt x="1980" y="622"/>
                  </a:lnTo>
                  <a:lnTo>
                    <a:pt x="1971" y="636"/>
                  </a:lnTo>
                  <a:lnTo>
                    <a:pt x="1966" y="645"/>
                  </a:lnTo>
                  <a:lnTo>
                    <a:pt x="1952" y="649"/>
                  </a:lnTo>
                  <a:lnTo>
                    <a:pt x="1921" y="654"/>
                  </a:lnTo>
                  <a:lnTo>
                    <a:pt x="1876" y="649"/>
                  </a:lnTo>
                  <a:lnTo>
                    <a:pt x="1876" y="649"/>
                  </a:lnTo>
                  <a:lnTo>
                    <a:pt x="1826" y="645"/>
                  </a:lnTo>
                  <a:lnTo>
                    <a:pt x="1786" y="645"/>
                  </a:lnTo>
                  <a:lnTo>
                    <a:pt x="1759" y="645"/>
                  </a:lnTo>
                  <a:lnTo>
                    <a:pt x="1741" y="645"/>
                  </a:lnTo>
                  <a:lnTo>
                    <a:pt x="1723" y="654"/>
                  </a:lnTo>
                  <a:lnTo>
                    <a:pt x="1723" y="658"/>
                  </a:lnTo>
                  <a:lnTo>
                    <a:pt x="1723" y="658"/>
                  </a:lnTo>
                  <a:lnTo>
                    <a:pt x="1682" y="663"/>
                  </a:lnTo>
                  <a:lnTo>
                    <a:pt x="1650" y="658"/>
                  </a:lnTo>
                  <a:lnTo>
                    <a:pt x="1641" y="658"/>
                  </a:lnTo>
                  <a:lnTo>
                    <a:pt x="1632" y="649"/>
                  </a:lnTo>
                  <a:lnTo>
                    <a:pt x="1632" y="649"/>
                  </a:lnTo>
                  <a:lnTo>
                    <a:pt x="1614" y="631"/>
                  </a:lnTo>
                  <a:lnTo>
                    <a:pt x="1601" y="618"/>
                  </a:lnTo>
                  <a:lnTo>
                    <a:pt x="1592" y="609"/>
                  </a:lnTo>
                  <a:lnTo>
                    <a:pt x="1578" y="609"/>
                  </a:lnTo>
                  <a:lnTo>
                    <a:pt x="1560" y="618"/>
                  </a:lnTo>
                  <a:lnTo>
                    <a:pt x="1547" y="645"/>
                  </a:lnTo>
                  <a:lnTo>
                    <a:pt x="1529" y="685"/>
                  </a:lnTo>
                  <a:lnTo>
                    <a:pt x="1529" y="685"/>
                  </a:lnTo>
                  <a:lnTo>
                    <a:pt x="1511" y="726"/>
                  </a:lnTo>
                  <a:lnTo>
                    <a:pt x="1493" y="753"/>
                  </a:lnTo>
                  <a:lnTo>
                    <a:pt x="1475" y="776"/>
                  </a:lnTo>
                  <a:lnTo>
                    <a:pt x="1457" y="794"/>
                  </a:lnTo>
                  <a:lnTo>
                    <a:pt x="1429" y="807"/>
                  </a:lnTo>
                  <a:lnTo>
                    <a:pt x="1420" y="812"/>
                  </a:lnTo>
                  <a:lnTo>
                    <a:pt x="1420" y="812"/>
                  </a:lnTo>
                  <a:lnTo>
                    <a:pt x="1420" y="825"/>
                  </a:lnTo>
                  <a:lnTo>
                    <a:pt x="1411" y="852"/>
                  </a:lnTo>
                  <a:lnTo>
                    <a:pt x="1402" y="866"/>
                  </a:lnTo>
                  <a:lnTo>
                    <a:pt x="1393" y="879"/>
                  </a:lnTo>
                  <a:lnTo>
                    <a:pt x="1375" y="888"/>
                  </a:lnTo>
                  <a:lnTo>
                    <a:pt x="1348" y="888"/>
                  </a:lnTo>
                  <a:lnTo>
                    <a:pt x="1290" y="1001"/>
                  </a:lnTo>
                  <a:lnTo>
                    <a:pt x="1290" y="1001"/>
                  </a:lnTo>
                  <a:lnTo>
                    <a:pt x="1272" y="1001"/>
                  </a:lnTo>
                  <a:lnTo>
                    <a:pt x="1222" y="1001"/>
                  </a:lnTo>
                  <a:lnTo>
                    <a:pt x="1195" y="1006"/>
                  </a:lnTo>
                  <a:lnTo>
                    <a:pt x="1168" y="1015"/>
                  </a:lnTo>
                  <a:lnTo>
                    <a:pt x="1141" y="1028"/>
                  </a:lnTo>
                  <a:lnTo>
                    <a:pt x="1118" y="1046"/>
                  </a:lnTo>
                  <a:lnTo>
                    <a:pt x="1082" y="1051"/>
                  </a:lnTo>
                  <a:lnTo>
                    <a:pt x="979" y="965"/>
                  </a:lnTo>
                  <a:lnTo>
                    <a:pt x="961" y="965"/>
                  </a:lnTo>
                  <a:lnTo>
                    <a:pt x="893" y="1010"/>
                  </a:lnTo>
                  <a:lnTo>
                    <a:pt x="839" y="1028"/>
                  </a:lnTo>
                  <a:lnTo>
                    <a:pt x="794" y="1055"/>
                  </a:lnTo>
                  <a:lnTo>
                    <a:pt x="794" y="1055"/>
                  </a:lnTo>
                  <a:lnTo>
                    <a:pt x="681" y="1109"/>
                  </a:lnTo>
                  <a:lnTo>
                    <a:pt x="681" y="1109"/>
                  </a:lnTo>
                  <a:lnTo>
                    <a:pt x="667" y="1127"/>
                  </a:lnTo>
                  <a:lnTo>
                    <a:pt x="654" y="1145"/>
                  </a:lnTo>
                  <a:lnTo>
                    <a:pt x="645" y="1163"/>
                  </a:lnTo>
                  <a:lnTo>
                    <a:pt x="636" y="1186"/>
                  </a:lnTo>
                  <a:lnTo>
                    <a:pt x="636" y="1204"/>
                  </a:lnTo>
                  <a:lnTo>
                    <a:pt x="640" y="1213"/>
                  </a:lnTo>
                  <a:lnTo>
                    <a:pt x="649" y="1222"/>
                  </a:lnTo>
                  <a:lnTo>
                    <a:pt x="663" y="1227"/>
                  </a:lnTo>
                  <a:lnTo>
                    <a:pt x="676" y="1231"/>
                  </a:lnTo>
                  <a:lnTo>
                    <a:pt x="676" y="1231"/>
                  </a:lnTo>
                  <a:lnTo>
                    <a:pt x="681" y="1240"/>
                  </a:lnTo>
                  <a:lnTo>
                    <a:pt x="690" y="1258"/>
                  </a:lnTo>
                  <a:lnTo>
                    <a:pt x="690" y="1267"/>
                  </a:lnTo>
                  <a:lnTo>
                    <a:pt x="690" y="1281"/>
                  </a:lnTo>
                  <a:lnTo>
                    <a:pt x="685" y="1290"/>
                  </a:lnTo>
                  <a:lnTo>
                    <a:pt x="672" y="1303"/>
                  </a:lnTo>
                  <a:lnTo>
                    <a:pt x="672" y="1330"/>
                  </a:lnTo>
                  <a:lnTo>
                    <a:pt x="717" y="1362"/>
                  </a:lnTo>
                  <a:lnTo>
                    <a:pt x="762" y="1411"/>
                  </a:lnTo>
                  <a:lnTo>
                    <a:pt x="812" y="1488"/>
                  </a:lnTo>
                  <a:lnTo>
                    <a:pt x="812" y="1488"/>
                  </a:lnTo>
                  <a:lnTo>
                    <a:pt x="866" y="1524"/>
                  </a:lnTo>
                  <a:lnTo>
                    <a:pt x="906" y="1547"/>
                  </a:lnTo>
                  <a:lnTo>
                    <a:pt x="929" y="1556"/>
                  </a:lnTo>
                  <a:lnTo>
                    <a:pt x="947" y="1556"/>
                  </a:lnTo>
                  <a:lnTo>
                    <a:pt x="965" y="1610"/>
                  </a:lnTo>
                  <a:lnTo>
                    <a:pt x="997" y="1682"/>
                  </a:lnTo>
                  <a:lnTo>
                    <a:pt x="997" y="1682"/>
                  </a:lnTo>
                  <a:lnTo>
                    <a:pt x="1006" y="1691"/>
                  </a:lnTo>
                  <a:lnTo>
                    <a:pt x="1015" y="1705"/>
                  </a:lnTo>
                  <a:lnTo>
                    <a:pt x="1024" y="1723"/>
                  </a:lnTo>
                  <a:lnTo>
                    <a:pt x="1024" y="1736"/>
                  </a:lnTo>
                  <a:lnTo>
                    <a:pt x="1019" y="1754"/>
                  </a:lnTo>
                  <a:lnTo>
                    <a:pt x="1006" y="1772"/>
                  </a:lnTo>
                  <a:lnTo>
                    <a:pt x="979" y="1786"/>
                  </a:lnTo>
                  <a:lnTo>
                    <a:pt x="902" y="1844"/>
                  </a:lnTo>
                  <a:lnTo>
                    <a:pt x="848" y="1903"/>
                  </a:lnTo>
                  <a:lnTo>
                    <a:pt x="816" y="2025"/>
                  </a:lnTo>
                  <a:lnTo>
                    <a:pt x="816" y="2025"/>
                  </a:lnTo>
                  <a:lnTo>
                    <a:pt x="812" y="2025"/>
                  </a:lnTo>
                  <a:lnTo>
                    <a:pt x="798" y="2029"/>
                  </a:lnTo>
                  <a:lnTo>
                    <a:pt x="789" y="2029"/>
                  </a:lnTo>
                  <a:lnTo>
                    <a:pt x="776" y="2025"/>
                  </a:lnTo>
                  <a:lnTo>
                    <a:pt x="762" y="2016"/>
                  </a:lnTo>
                  <a:lnTo>
                    <a:pt x="749" y="2007"/>
                  </a:lnTo>
                  <a:lnTo>
                    <a:pt x="749" y="2007"/>
                  </a:lnTo>
                  <a:lnTo>
                    <a:pt x="717" y="1971"/>
                  </a:lnTo>
                  <a:lnTo>
                    <a:pt x="703" y="1953"/>
                  </a:lnTo>
                  <a:lnTo>
                    <a:pt x="690" y="1943"/>
                  </a:lnTo>
                  <a:lnTo>
                    <a:pt x="676" y="1939"/>
                  </a:lnTo>
                  <a:lnTo>
                    <a:pt x="667" y="1939"/>
                  </a:lnTo>
                  <a:lnTo>
                    <a:pt x="663" y="1948"/>
                  </a:lnTo>
                  <a:lnTo>
                    <a:pt x="649" y="1971"/>
                  </a:lnTo>
                  <a:lnTo>
                    <a:pt x="636" y="2007"/>
                  </a:lnTo>
                  <a:lnTo>
                    <a:pt x="636" y="2007"/>
                  </a:lnTo>
                  <a:lnTo>
                    <a:pt x="636" y="2016"/>
                  </a:lnTo>
                  <a:lnTo>
                    <a:pt x="631" y="2025"/>
                  </a:lnTo>
                  <a:lnTo>
                    <a:pt x="622" y="2034"/>
                  </a:lnTo>
                  <a:lnTo>
                    <a:pt x="609" y="2043"/>
                  </a:lnTo>
                  <a:lnTo>
                    <a:pt x="582" y="2047"/>
                  </a:lnTo>
                  <a:lnTo>
                    <a:pt x="550" y="2052"/>
                  </a:lnTo>
                  <a:lnTo>
                    <a:pt x="501" y="2047"/>
                  </a:lnTo>
                  <a:lnTo>
                    <a:pt x="501" y="2047"/>
                  </a:lnTo>
                  <a:lnTo>
                    <a:pt x="442" y="2065"/>
                  </a:lnTo>
                  <a:lnTo>
                    <a:pt x="388" y="2083"/>
                  </a:lnTo>
                  <a:lnTo>
                    <a:pt x="334" y="2106"/>
                  </a:lnTo>
                  <a:lnTo>
                    <a:pt x="334" y="2106"/>
                  </a:lnTo>
                  <a:lnTo>
                    <a:pt x="226" y="2160"/>
                  </a:lnTo>
                  <a:lnTo>
                    <a:pt x="171" y="2191"/>
                  </a:lnTo>
                  <a:lnTo>
                    <a:pt x="90" y="2246"/>
                  </a:lnTo>
                  <a:lnTo>
                    <a:pt x="90" y="2246"/>
                  </a:lnTo>
                  <a:lnTo>
                    <a:pt x="63" y="2273"/>
                  </a:lnTo>
                  <a:lnTo>
                    <a:pt x="41" y="2304"/>
                  </a:lnTo>
                  <a:lnTo>
                    <a:pt x="18" y="2340"/>
                  </a:lnTo>
                  <a:lnTo>
                    <a:pt x="9" y="2358"/>
                  </a:lnTo>
                  <a:lnTo>
                    <a:pt x="5" y="2381"/>
                  </a:lnTo>
                  <a:lnTo>
                    <a:pt x="0" y="2399"/>
                  </a:lnTo>
                  <a:lnTo>
                    <a:pt x="5" y="2417"/>
                  </a:lnTo>
                  <a:lnTo>
                    <a:pt x="9" y="2435"/>
                  </a:lnTo>
                  <a:lnTo>
                    <a:pt x="23" y="2449"/>
                  </a:lnTo>
                  <a:lnTo>
                    <a:pt x="45" y="2462"/>
                  </a:lnTo>
                  <a:lnTo>
                    <a:pt x="72" y="2476"/>
                  </a:lnTo>
                  <a:lnTo>
                    <a:pt x="72" y="2476"/>
                  </a:lnTo>
                  <a:lnTo>
                    <a:pt x="86" y="2476"/>
                  </a:lnTo>
                  <a:lnTo>
                    <a:pt x="99" y="2485"/>
                  </a:lnTo>
                  <a:lnTo>
                    <a:pt x="117" y="2494"/>
                  </a:lnTo>
                  <a:lnTo>
                    <a:pt x="131" y="2507"/>
                  </a:lnTo>
                  <a:lnTo>
                    <a:pt x="149" y="2530"/>
                  </a:lnTo>
                  <a:lnTo>
                    <a:pt x="158" y="2561"/>
                  </a:lnTo>
                  <a:lnTo>
                    <a:pt x="167" y="2602"/>
                  </a:lnTo>
                  <a:lnTo>
                    <a:pt x="167" y="2602"/>
                  </a:lnTo>
                  <a:lnTo>
                    <a:pt x="171" y="2642"/>
                  </a:lnTo>
                  <a:lnTo>
                    <a:pt x="176" y="2674"/>
                  </a:lnTo>
                  <a:lnTo>
                    <a:pt x="189" y="2692"/>
                  </a:lnTo>
                  <a:lnTo>
                    <a:pt x="198" y="2710"/>
                  </a:lnTo>
                  <a:lnTo>
                    <a:pt x="208" y="2719"/>
                  </a:lnTo>
                  <a:lnTo>
                    <a:pt x="217" y="2724"/>
                  </a:lnTo>
                  <a:lnTo>
                    <a:pt x="226" y="2724"/>
                  </a:lnTo>
                  <a:lnTo>
                    <a:pt x="226" y="2724"/>
                  </a:lnTo>
                  <a:lnTo>
                    <a:pt x="239" y="2737"/>
                  </a:lnTo>
                  <a:lnTo>
                    <a:pt x="253" y="2746"/>
                  </a:lnTo>
                  <a:lnTo>
                    <a:pt x="257" y="2760"/>
                  </a:lnTo>
                  <a:lnTo>
                    <a:pt x="262" y="2773"/>
                  </a:lnTo>
                  <a:lnTo>
                    <a:pt x="262" y="2782"/>
                  </a:lnTo>
                  <a:lnTo>
                    <a:pt x="253" y="2787"/>
                  </a:lnTo>
                  <a:lnTo>
                    <a:pt x="230" y="2800"/>
                  </a:lnTo>
                  <a:lnTo>
                    <a:pt x="194" y="2809"/>
                  </a:lnTo>
                  <a:lnTo>
                    <a:pt x="149" y="2805"/>
                  </a:lnTo>
                  <a:lnTo>
                    <a:pt x="113" y="2791"/>
                  </a:lnTo>
                  <a:lnTo>
                    <a:pt x="54" y="2796"/>
                  </a:lnTo>
                  <a:lnTo>
                    <a:pt x="54" y="2796"/>
                  </a:lnTo>
                  <a:lnTo>
                    <a:pt x="36" y="2800"/>
                  </a:lnTo>
                  <a:lnTo>
                    <a:pt x="27" y="2800"/>
                  </a:lnTo>
                  <a:lnTo>
                    <a:pt x="14" y="2809"/>
                  </a:lnTo>
                  <a:lnTo>
                    <a:pt x="5" y="2818"/>
                  </a:lnTo>
                  <a:lnTo>
                    <a:pt x="5" y="2832"/>
                  </a:lnTo>
                  <a:lnTo>
                    <a:pt x="18" y="2850"/>
                  </a:lnTo>
                  <a:lnTo>
                    <a:pt x="45" y="2872"/>
                  </a:lnTo>
                  <a:lnTo>
                    <a:pt x="45" y="2872"/>
                  </a:lnTo>
                  <a:lnTo>
                    <a:pt x="77" y="2895"/>
                  </a:lnTo>
                  <a:lnTo>
                    <a:pt x="95" y="2913"/>
                  </a:lnTo>
                  <a:lnTo>
                    <a:pt x="104" y="2926"/>
                  </a:lnTo>
                  <a:lnTo>
                    <a:pt x="108" y="2940"/>
                  </a:lnTo>
                  <a:lnTo>
                    <a:pt x="108" y="2954"/>
                  </a:lnTo>
                  <a:lnTo>
                    <a:pt x="99" y="2976"/>
                  </a:lnTo>
                  <a:lnTo>
                    <a:pt x="86" y="3030"/>
                  </a:lnTo>
                  <a:lnTo>
                    <a:pt x="86" y="3030"/>
                  </a:lnTo>
                  <a:lnTo>
                    <a:pt x="77" y="3062"/>
                  </a:lnTo>
                  <a:lnTo>
                    <a:pt x="81" y="3084"/>
                  </a:lnTo>
                  <a:lnTo>
                    <a:pt x="86" y="3102"/>
                  </a:lnTo>
                  <a:lnTo>
                    <a:pt x="99" y="3116"/>
                  </a:lnTo>
                  <a:lnTo>
                    <a:pt x="108" y="3129"/>
                  </a:lnTo>
                  <a:lnTo>
                    <a:pt x="117" y="3134"/>
                  </a:lnTo>
                  <a:lnTo>
                    <a:pt x="131" y="3138"/>
                  </a:lnTo>
                  <a:lnTo>
                    <a:pt x="262" y="3233"/>
                  </a:lnTo>
                  <a:lnTo>
                    <a:pt x="311" y="3247"/>
                  </a:lnTo>
                  <a:lnTo>
                    <a:pt x="433" y="3233"/>
                  </a:lnTo>
                  <a:lnTo>
                    <a:pt x="456" y="3242"/>
                  </a:lnTo>
                  <a:lnTo>
                    <a:pt x="469" y="3323"/>
                  </a:lnTo>
                  <a:lnTo>
                    <a:pt x="487" y="3341"/>
                  </a:lnTo>
                  <a:lnTo>
                    <a:pt x="541" y="3341"/>
                  </a:lnTo>
                  <a:lnTo>
                    <a:pt x="591" y="3413"/>
                  </a:lnTo>
                  <a:lnTo>
                    <a:pt x="591" y="3413"/>
                  </a:lnTo>
                  <a:lnTo>
                    <a:pt x="609" y="3431"/>
                  </a:lnTo>
                  <a:lnTo>
                    <a:pt x="627" y="3440"/>
                  </a:lnTo>
                  <a:lnTo>
                    <a:pt x="649" y="3454"/>
                  </a:lnTo>
                  <a:lnTo>
                    <a:pt x="672" y="3459"/>
                  </a:lnTo>
                  <a:lnTo>
                    <a:pt x="681" y="3459"/>
                  </a:lnTo>
                  <a:lnTo>
                    <a:pt x="690" y="3454"/>
                  </a:lnTo>
                  <a:lnTo>
                    <a:pt x="694" y="3450"/>
                  </a:lnTo>
                  <a:lnTo>
                    <a:pt x="699" y="3440"/>
                  </a:lnTo>
                  <a:lnTo>
                    <a:pt x="703" y="3422"/>
                  </a:lnTo>
                  <a:lnTo>
                    <a:pt x="703" y="3404"/>
                  </a:lnTo>
                  <a:lnTo>
                    <a:pt x="703" y="3404"/>
                  </a:lnTo>
                  <a:lnTo>
                    <a:pt x="740" y="3382"/>
                  </a:lnTo>
                  <a:lnTo>
                    <a:pt x="776" y="3364"/>
                  </a:lnTo>
                  <a:lnTo>
                    <a:pt x="794" y="3355"/>
                  </a:lnTo>
                  <a:lnTo>
                    <a:pt x="812" y="3350"/>
                  </a:lnTo>
                  <a:lnTo>
                    <a:pt x="812" y="3350"/>
                  </a:lnTo>
                  <a:lnTo>
                    <a:pt x="843" y="3346"/>
                  </a:lnTo>
                  <a:lnTo>
                    <a:pt x="861" y="3337"/>
                  </a:lnTo>
                  <a:lnTo>
                    <a:pt x="870" y="3332"/>
                  </a:lnTo>
                  <a:lnTo>
                    <a:pt x="875" y="3328"/>
                  </a:lnTo>
                  <a:lnTo>
                    <a:pt x="884" y="3274"/>
                  </a:lnTo>
                  <a:lnTo>
                    <a:pt x="884" y="3274"/>
                  </a:lnTo>
                  <a:lnTo>
                    <a:pt x="906" y="3283"/>
                  </a:lnTo>
                  <a:lnTo>
                    <a:pt x="920" y="3296"/>
                  </a:lnTo>
                  <a:lnTo>
                    <a:pt x="933" y="3314"/>
                  </a:lnTo>
                  <a:lnTo>
                    <a:pt x="997" y="3314"/>
                  </a:lnTo>
                  <a:lnTo>
                    <a:pt x="1019" y="3296"/>
                  </a:lnTo>
                  <a:lnTo>
                    <a:pt x="1051" y="3296"/>
                  </a:lnTo>
                  <a:lnTo>
                    <a:pt x="1078" y="3310"/>
                  </a:lnTo>
                  <a:lnTo>
                    <a:pt x="1127" y="3323"/>
                  </a:lnTo>
                  <a:lnTo>
                    <a:pt x="1190" y="3323"/>
                  </a:lnTo>
                  <a:lnTo>
                    <a:pt x="1190" y="3323"/>
                  </a:lnTo>
                  <a:lnTo>
                    <a:pt x="1213" y="3328"/>
                  </a:lnTo>
                  <a:lnTo>
                    <a:pt x="1258" y="3337"/>
                  </a:lnTo>
                  <a:lnTo>
                    <a:pt x="1290" y="3337"/>
                  </a:lnTo>
                  <a:lnTo>
                    <a:pt x="1317" y="3337"/>
                  </a:lnTo>
                  <a:lnTo>
                    <a:pt x="1348" y="3328"/>
                  </a:lnTo>
                  <a:lnTo>
                    <a:pt x="1371" y="3310"/>
                  </a:lnTo>
                  <a:lnTo>
                    <a:pt x="1371" y="3310"/>
                  </a:lnTo>
                  <a:lnTo>
                    <a:pt x="1380" y="3301"/>
                  </a:lnTo>
                  <a:lnTo>
                    <a:pt x="1393" y="3296"/>
                  </a:lnTo>
                  <a:lnTo>
                    <a:pt x="1402" y="3296"/>
                  </a:lnTo>
                  <a:lnTo>
                    <a:pt x="1411" y="3296"/>
                  </a:lnTo>
                  <a:lnTo>
                    <a:pt x="1429" y="3305"/>
                  </a:lnTo>
                  <a:lnTo>
                    <a:pt x="1447" y="3323"/>
                  </a:lnTo>
                  <a:lnTo>
                    <a:pt x="1475" y="3359"/>
                  </a:lnTo>
                  <a:lnTo>
                    <a:pt x="1484" y="3377"/>
                  </a:lnTo>
                  <a:lnTo>
                    <a:pt x="1484" y="3377"/>
                  </a:lnTo>
                  <a:lnTo>
                    <a:pt x="1493" y="3400"/>
                  </a:lnTo>
                  <a:lnTo>
                    <a:pt x="1502" y="3431"/>
                  </a:lnTo>
                  <a:lnTo>
                    <a:pt x="1506" y="3463"/>
                  </a:lnTo>
                  <a:lnTo>
                    <a:pt x="1533" y="3499"/>
                  </a:lnTo>
                  <a:lnTo>
                    <a:pt x="1601" y="3535"/>
                  </a:lnTo>
                  <a:lnTo>
                    <a:pt x="1709" y="3616"/>
                  </a:lnTo>
                  <a:lnTo>
                    <a:pt x="1822" y="3616"/>
                  </a:lnTo>
                  <a:close/>
                </a:path>
              </a:pathLst>
            </a:custGeom>
            <a:solidFill>
              <a:srgbClr val="C9CACB"/>
            </a:solidFill>
            <a:ln w="14287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63" name="Freeform 7"/>
            <p:cNvSpPr>
              <a:spLocks/>
            </p:cNvSpPr>
            <p:nvPr/>
          </p:nvSpPr>
          <p:spPr bwMode="auto">
            <a:xfrm>
              <a:off x="1741" y="2092"/>
              <a:ext cx="1204" cy="825"/>
            </a:xfrm>
            <a:custGeom>
              <a:avLst/>
              <a:gdLst/>
              <a:ahLst/>
              <a:cxnLst>
                <a:cxn ang="0">
                  <a:pos x="1136" y="220"/>
                </a:cxn>
                <a:cxn ang="0">
                  <a:pos x="1041" y="153"/>
                </a:cxn>
                <a:cxn ang="0">
                  <a:pos x="956" y="112"/>
                </a:cxn>
                <a:cxn ang="0">
                  <a:pos x="911" y="63"/>
                </a:cxn>
                <a:cxn ang="0">
                  <a:pos x="856" y="4"/>
                </a:cxn>
                <a:cxn ang="0">
                  <a:pos x="829" y="0"/>
                </a:cxn>
                <a:cxn ang="0">
                  <a:pos x="590" y="76"/>
                </a:cxn>
                <a:cxn ang="0">
                  <a:pos x="545" y="157"/>
                </a:cxn>
                <a:cxn ang="0">
                  <a:pos x="509" y="189"/>
                </a:cxn>
                <a:cxn ang="0">
                  <a:pos x="496" y="184"/>
                </a:cxn>
                <a:cxn ang="0">
                  <a:pos x="455" y="144"/>
                </a:cxn>
                <a:cxn ang="0">
                  <a:pos x="419" y="157"/>
                </a:cxn>
                <a:cxn ang="0">
                  <a:pos x="387" y="180"/>
                </a:cxn>
                <a:cxn ang="0">
                  <a:pos x="342" y="193"/>
                </a:cxn>
                <a:cxn ang="0">
                  <a:pos x="329" y="189"/>
                </a:cxn>
                <a:cxn ang="0">
                  <a:pos x="284" y="135"/>
                </a:cxn>
                <a:cxn ang="0">
                  <a:pos x="261" y="135"/>
                </a:cxn>
                <a:cxn ang="0">
                  <a:pos x="239" y="171"/>
                </a:cxn>
                <a:cxn ang="0">
                  <a:pos x="212" y="234"/>
                </a:cxn>
                <a:cxn ang="0">
                  <a:pos x="203" y="234"/>
                </a:cxn>
                <a:cxn ang="0">
                  <a:pos x="212" y="275"/>
                </a:cxn>
                <a:cxn ang="0">
                  <a:pos x="185" y="302"/>
                </a:cxn>
                <a:cxn ang="0">
                  <a:pos x="36" y="428"/>
                </a:cxn>
                <a:cxn ang="0">
                  <a:pos x="0" y="550"/>
                </a:cxn>
                <a:cxn ang="0">
                  <a:pos x="40" y="554"/>
                </a:cxn>
                <a:cxn ang="0">
                  <a:pos x="85" y="581"/>
                </a:cxn>
                <a:cxn ang="0">
                  <a:pos x="135" y="649"/>
                </a:cxn>
                <a:cxn ang="0">
                  <a:pos x="207" y="703"/>
                </a:cxn>
                <a:cxn ang="0">
                  <a:pos x="351" y="716"/>
                </a:cxn>
                <a:cxn ang="0">
                  <a:pos x="360" y="694"/>
                </a:cxn>
                <a:cxn ang="0">
                  <a:pos x="401" y="658"/>
                </a:cxn>
                <a:cxn ang="0">
                  <a:pos x="455" y="649"/>
                </a:cxn>
                <a:cxn ang="0">
                  <a:pos x="505" y="662"/>
                </a:cxn>
                <a:cxn ang="0">
                  <a:pos x="563" y="640"/>
                </a:cxn>
                <a:cxn ang="0">
                  <a:pos x="590" y="586"/>
                </a:cxn>
                <a:cxn ang="0">
                  <a:pos x="631" y="572"/>
                </a:cxn>
                <a:cxn ang="0">
                  <a:pos x="658" y="590"/>
                </a:cxn>
                <a:cxn ang="0">
                  <a:pos x="667" y="608"/>
                </a:cxn>
                <a:cxn ang="0">
                  <a:pos x="753" y="694"/>
                </a:cxn>
                <a:cxn ang="0">
                  <a:pos x="852" y="757"/>
                </a:cxn>
                <a:cxn ang="0">
                  <a:pos x="911" y="766"/>
                </a:cxn>
                <a:cxn ang="0">
                  <a:pos x="929" y="798"/>
                </a:cxn>
                <a:cxn ang="0">
                  <a:pos x="956" y="816"/>
                </a:cxn>
                <a:cxn ang="0">
                  <a:pos x="1014" y="825"/>
                </a:cxn>
                <a:cxn ang="0">
                  <a:pos x="1041" y="798"/>
                </a:cxn>
                <a:cxn ang="0">
                  <a:pos x="1086" y="780"/>
                </a:cxn>
                <a:cxn ang="0">
                  <a:pos x="1131" y="757"/>
                </a:cxn>
                <a:cxn ang="0">
                  <a:pos x="1150" y="662"/>
                </a:cxn>
                <a:cxn ang="0">
                  <a:pos x="1181" y="505"/>
                </a:cxn>
                <a:cxn ang="0">
                  <a:pos x="1204" y="338"/>
                </a:cxn>
              </a:cxnLst>
              <a:rect l="0" t="0" r="r" b="b"/>
              <a:pathLst>
                <a:path w="1204" h="825">
                  <a:moveTo>
                    <a:pt x="1204" y="338"/>
                  </a:moveTo>
                  <a:lnTo>
                    <a:pt x="1136" y="293"/>
                  </a:lnTo>
                  <a:lnTo>
                    <a:pt x="1136" y="220"/>
                  </a:lnTo>
                  <a:lnTo>
                    <a:pt x="1059" y="157"/>
                  </a:lnTo>
                  <a:lnTo>
                    <a:pt x="1059" y="157"/>
                  </a:lnTo>
                  <a:lnTo>
                    <a:pt x="1041" y="153"/>
                  </a:lnTo>
                  <a:lnTo>
                    <a:pt x="1001" y="139"/>
                  </a:lnTo>
                  <a:lnTo>
                    <a:pt x="978" y="126"/>
                  </a:lnTo>
                  <a:lnTo>
                    <a:pt x="956" y="112"/>
                  </a:lnTo>
                  <a:lnTo>
                    <a:pt x="933" y="90"/>
                  </a:lnTo>
                  <a:lnTo>
                    <a:pt x="911" y="63"/>
                  </a:lnTo>
                  <a:lnTo>
                    <a:pt x="911" y="63"/>
                  </a:lnTo>
                  <a:lnTo>
                    <a:pt x="888" y="36"/>
                  </a:lnTo>
                  <a:lnTo>
                    <a:pt x="870" y="18"/>
                  </a:lnTo>
                  <a:lnTo>
                    <a:pt x="856" y="4"/>
                  </a:lnTo>
                  <a:lnTo>
                    <a:pt x="843" y="0"/>
                  </a:lnTo>
                  <a:lnTo>
                    <a:pt x="834" y="0"/>
                  </a:lnTo>
                  <a:lnTo>
                    <a:pt x="829" y="0"/>
                  </a:lnTo>
                  <a:lnTo>
                    <a:pt x="820" y="4"/>
                  </a:lnTo>
                  <a:lnTo>
                    <a:pt x="599" y="63"/>
                  </a:lnTo>
                  <a:lnTo>
                    <a:pt x="590" y="76"/>
                  </a:lnTo>
                  <a:lnTo>
                    <a:pt x="590" y="76"/>
                  </a:lnTo>
                  <a:lnTo>
                    <a:pt x="568" y="126"/>
                  </a:lnTo>
                  <a:lnTo>
                    <a:pt x="545" y="157"/>
                  </a:lnTo>
                  <a:lnTo>
                    <a:pt x="532" y="175"/>
                  </a:lnTo>
                  <a:lnTo>
                    <a:pt x="518" y="184"/>
                  </a:lnTo>
                  <a:lnTo>
                    <a:pt x="509" y="189"/>
                  </a:lnTo>
                  <a:lnTo>
                    <a:pt x="500" y="189"/>
                  </a:lnTo>
                  <a:lnTo>
                    <a:pt x="496" y="184"/>
                  </a:lnTo>
                  <a:lnTo>
                    <a:pt x="496" y="184"/>
                  </a:lnTo>
                  <a:lnTo>
                    <a:pt x="482" y="162"/>
                  </a:lnTo>
                  <a:lnTo>
                    <a:pt x="469" y="148"/>
                  </a:lnTo>
                  <a:lnTo>
                    <a:pt x="455" y="144"/>
                  </a:lnTo>
                  <a:lnTo>
                    <a:pt x="437" y="144"/>
                  </a:lnTo>
                  <a:lnTo>
                    <a:pt x="428" y="148"/>
                  </a:lnTo>
                  <a:lnTo>
                    <a:pt x="419" y="157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387" y="180"/>
                  </a:lnTo>
                  <a:lnTo>
                    <a:pt x="369" y="189"/>
                  </a:lnTo>
                  <a:lnTo>
                    <a:pt x="351" y="193"/>
                  </a:lnTo>
                  <a:lnTo>
                    <a:pt x="342" y="193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11" y="157"/>
                  </a:lnTo>
                  <a:lnTo>
                    <a:pt x="293" y="144"/>
                  </a:lnTo>
                  <a:lnTo>
                    <a:pt x="284" y="135"/>
                  </a:lnTo>
                  <a:lnTo>
                    <a:pt x="270" y="130"/>
                  </a:lnTo>
                  <a:lnTo>
                    <a:pt x="266" y="135"/>
                  </a:lnTo>
                  <a:lnTo>
                    <a:pt x="261" y="135"/>
                  </a:lnTo>
                  <a:lnTo>
                    <a:pt x="257" y="144"/>
                  </a:lnTo>
                  <a:lnTo>
                    <a:pt x="239" y="171"/>
                  </a:lnTo>
                  <a:lnTo>
                    <a:pt x="239" y="171"/>
                  </a:lnTo>
                  <a:lnTo>
                    <a:pt x="230" y="207"/>
                  </a:lnTo>
                  <a:lnTo>
                    <a:pt x="221" y="225"/>
                  </a:lnTo>
                  <a:lnTo>
                    <a:pt x="212" y="234"/>
                  </a:lnTo>
                  <a:lnTo>
                    <a:pt x="207" y="234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12" y="252"/>
                  </a:lnTo>
                  <a:lnTo>
                    <a:pt x="212" y="261"/>
                  </a:lnTo>
                  <a:lnTo>
                    <a:pt x="212" y="275"/>
                  </a:lnTo>
                  <a:lnTo>
                    <a:pt x="207" y="284"/>
                  </a:lnTo>
                  <a:lnTo>
                    <a:pt x="198" y="293"/>
                  </a:lnTo>
                  <a:lnTo>
                    <a:pt x="185" y="302"/>
                  </a:lnTo>
                  <a:lnTo>
                    <a:pt x="167" y="311"/>
                  </a:lnTo>
                  <a:lnTo>
                    <a:pt x="90" y="369"/>
                  </a:lnTo>
                  <a:lnTo>
                    <a:pt x="36" y="428"/>
                  </a:lnTo>
                  <a:lnTo>
                    <a:pt x="4" y="550"/>
                  </a:lnTo>
                  <a:lnTo>
                    <a:pt x="4" y="550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18" y="550"/>
                  </a:lnTo>
                  <a:lnTo>
                    <a:pt x="40" y="554"/>
                  </a:lnTo>
                  <a:lnTo>
                    <a:pt x="54" y="559"/>
                  </a:lnTo>
                  <a:lnTo>
                    <a:pt x="67" y="568"/>
                  </a:lnTo>
                  <a:lnTo>
                    <a:pt x="85" y="581"/>
                  </a:lnTo>
                  <a:lnTo>
                    <a:pt x="99" y="599"/>
                  </a:lnTo>
                  <a:lnTo>
                    <a:pt x="99" y="599"/>
                  </a:lnTo>
                  <a:lnTo>
                    <a:pt x="135" y="649"/>
                  </a:lnTo>
                  <a:lnTo>
                    <a:pt x="153" y="671"/>
                  </a:lnTo>
                  <a:lnTo>
                    <a:pt x="176" y="689"/>
                  </a:lnTo>
                  <a:lnTo>
                    <a:pt x="207" y="703"/>
                  </a:lnTo>
                  <a:lnTo>
                    <a:pt x="243" y="712"/>
                  </a:lnTo>
                  <a:lnTo>
                    <a:pt x="293" y="716"/>
                  </a:lnTo>
                  <a:lnTo>
                    <a:pt x="351" y="716"/>
                  </a:lnTo>
                  <a:lnTo>
                    <a:pt x="356" y="716"/>
                  </a:lnTo>
                  <a:lnTo>
                    <a:pt x="356" y="716"/>
                  </a:lnTo>
                  <a:lnTo>
                    <a:pt x="360" y="694"/>
                  </a:lnTo>
                  <a:lnTo>
                    <a:pt x="369" y="676"/>
                  </a:lnTo>
                  <a:lnTo>
                    <a:pt x="387" y="662"/>
                  </a:lnTo>
                  <a:lnTo>
                    <a:pt x="401" y="658"/>
                  </a:lnTo>
                  <a:lnTo>
                    <a:pt x="433" y="649"/>
                  </a:lnTo>
                  <a:lnTo>
                    <a:pt x="455" y="649"/>
                  </a:lnTo>
                  <a:lnTo>
                    <a:pt x="455" y="649"/>
                  </a:lnTo>
                  <a:lnTo>
                    <a:pt x="473" y="653"/>
                  </a:lnTo>
                  <a:lnTo>
                    <a:pt x="487" y="658"/>
                  </a:lnTo>
                  <a:lnTo>
                    <a:pt x="505" y="662"/>
                  </a:lnTo>
                  <a:lnTo>
                    <a:pt x="527" y="662"/>
                  </a:lnTo>
                  <a:lnTo>
                    <a:pt x="545" y="653"/>
                  </a:lnTo>
                  <a:lnTo>
                    <a:pt x="563" y="640"/>
                  </a:lnTo>
                  <a:lnTo>
                    <a:pt x="577" y="613"/>
                  </a:lnTo>
                  <a:lnTo>
                    <a:pt x="577" y="613"/>
                  </a:lnTo>
                  <a:lnTo>
                    <a:pt x="590" y="586"/>
                  </a:lnTo>
                  <a:lnTo>
                    <a:pt x="604" y="572"/>
                  </a:lnTo>
                  <a:lnTo>
                    <a:pt x="617" y="568"/>
                  </a:lnTo>
                  <a:lnTo>
                    <a:pt x="631" y="572"/>
                  </a:lnTo>
                  <a:lnTo>
                    <a:pt x="640" y="577"/>
                  </a:lnTo>
                  <a:lnTo>
                    <a:pt x="649" y="581"/>
                  </a:lnTo>
                  <a:lnTo>
                    <a:pt x="658" y="590"/>
                  </a:lnTo>
                  <a:lnTo>
                    <a:pt x="658" y="590"/>
                  </a:lnTo>
                  <a:lnTo>
                    <a:pt x="658" y="595"/>
                  </a:lnTo>
                  <a:lnTo>
                    <a:pt x="667" y="608"/>
                  </a:lnTo>
                  <a:lnTo>
                    <a:pt x="694" y="640"/>
                  </a:lnTo>
                  <a:lnTo>
                    <a:pt x="753" y="694"/>
                  </a:lnTo>
                  <a:lnTo>
                    <a:pt x="753" y="694"/>
                  </a:lnTo>
                  <a:lnTo>
                    <a:pt x="789" y="726"/>
                  </a:lnTo>
                  <a:lnTo>
                    <a:pt x="820" y="744"/>
                  </a:lnTo>
                  <a:lnTo>
                    <a:pt x="852" y="757"/>
                  </a:lnTo>
                  <a:lnTo>
                    <a:pt x="874" y="762"/>
                  </a:lnTo>
                  <a:lnTo>
                    <a:pt x="897" y="766"/>
                  </a:lnTo>
                  <a:lnTo>
                    <a:pt x="911" y="766"/>
                  </a:lnTo>
                  <a:lnTo>
                    <a:pt x="920" y="762"/>
                  </a:lnTo>
                  <a:lnTo>
                    <a:pt x="929" y="766"/>
                  </a:lnTo>
                  <a:lnTo>
                    <a:pt x="929" y="798"/>
                  </a:lnTo>
                  <a:lnTo>
                    <a:pt x="929" y="798"/>
                  </a:lnTo>
                  <a:lnTo>
                    <a:pt x="942" y="807"/>
                  </a:lnTo>
                  <a:lnTo>
                    <a:pt x="956" y="816"/>
                  </a:lnTo>
                  <a:lnTo>
                    <a:pt x="983" y="825"/>
                  </a:lnTo>
                  <a:lnTo>
                    <a:pt x="1005" y="825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1023" y="816"/>
                  </a:lnTo>
                  <a:lnTo>
                    <a:pt x="1041" y="798"/>
                  </a:lnTo>
                  <a:lnTo>
                    <a:pt x="1073" y="780"/>
                  </a:lnTo>
                  <a:lnTo>
                    <a:pt x="1073" y="780"/>
                  </a:lnTo>
                  <a:lnTo>
                    <a:pt x="1086" y="780"/>
                  </a:lnTo>
                  <a:lnTo>
                    <a:pt x="1100" y="775"/>
                  </a:lnTo>
                  <a:lnTo>
                    <a:pt x="1122" y="766"/>
                  </a:lnTo>
                  <a:lnTo>
                    <a:pt x="1131" y="757"/>
                  </a:lnTo>
                  <a:lnTo>
                    <a:pt x="1131" y="753"/>
                  </a:lnTo>
                  <a:lnTo>
                    <a:pt x="1140" y="698"/>
                  </a:lnTo>
                  <a:lnTo>
                    <a:pt x="1150" y="662"/>
                  </a:lnTo>
                  <a:lnTo>
                    <a:pt x="1154" y="554"/>
                  </a:lnTo>
                  <a:lnTo>
                    <a:pt x="1168" y="527"/>
                  </a:lnTo>
                  <a:lnTo>
                    <a:pt x="1181" y="505"/>
                  </a:lnTo>
                  <a:lnTo>
                    <a:pt x="1177" y="478"/>
                  </a:lnTo>
                  <a:lnTo>
                    <a:pt x="1181" y="365"/>
                  </a:lnTo>
                  <a:lnTo>
                    <a:pt x="1204" y="33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64" name="Freeform 8"/>
            <p:cNvSpPr>
              <a:spLocks/>
            </p:cNvSpPr>
            <p:nvPr/>
          </p:nvSpPr>
          <p:spPr bwMode="auto">
            <a:xfrm>
              <a:off x="2381" y="3386"/>
              <a:ext cx="960" cy="870"/>
            </a:xfrm>
            <a:custGeom>
              <a:avLst/>
              <a:gdLst/>
              <a:ahLst/>
              <a:cxnLst>
                <a:cxn ang="0">
                  <a:pos x="915" y="387"/>
                </a:cxn>
                <a:cxn ang="0">
                  <a:pos x="875" y="369"/>
                </a:cxn>
                <a:cxn ang="0">
                  <a:pos x="852" y="338"/>
                </a:cxn>
                <a:cxn ang="0">
                  <a:pos x="848" y="306"/>
                </a:cxn>
                <a:cxn ang="0">
                  <a:pos x="839" y="270"/>
                </a:cxn>
                <a:cxn ang="0">
                  <a:pos x="821" y="266"/>
                </a:cxn>
                <a:cxn ang="0">
                  <a:pos x="798" y="266"/>
                </a:cxn>
                <a:cxn ang="0">
                  <a:pos x="767" y="293"/>
                </a:cxn>
                <a:cxn ang="0">
                  <a:pos x="726" y="297"/>
                </a:cxn>
                <a:cxn ang="0">
                  <a:pos x="618" y="288"/>
                </a:cxn>
                <a:cxn ang="0">
                  <a:pos x="604" y="293"/>
                </a:cxn>
                <a:cxn ang="0">
                  <a:pos x="568" y="275"/>
                </a:cxn>
                <a:cxn ang="0">
                  <a:pos x="582" y="252"/>
                </a:cxn>
                <a:cxn ang="0">
                  <a:pos x="604" y="221"/>
                </a:cxn>
                <a:cxn ang="0">
                  <a:pos x="591" y="207"/>
                </a:cxn>
                <a:cxn ang="0">
                  <a:pos x="564" y="194"/>
                </a:cxn>
                <a:cxn ang="0">
                  <a:pos x="559" y="171"/>
                </a:cxn>
                <a:cxn ang="0">
                  <a:pos x="573" y="166"/>
                </a:cxn>
                <a:cxn ang="0">
                  <a:pos x="609" y="144"/>
                </a:cxn>
                <a:cxn ang="0">
                  <a:pos x="604" y="126"/>
                </a:cxn>
                <a:cxn ang="0">
                  <a:pos x="591" y="63"/>
                </a:cxn>
                <a:cxn ang="0">
                  <a:pos x="519" y="63"/>
                </a:cxn>
                <a:cxn ang="0">
                  <a:pos x="446" y="27"/>
                </a:cxn>
                <a:cxn ang="0">
                  <a:pos x="379" y="13"/>
                </a:cxn>
                <a:cxn ang="0">
                  <a:pos x="343" y="27"/>
                </a:cxn>
                <a:cxn ang="0">
                  <a:pos x="329" y="45"/>
                </a:cxn>
                <a:cxn ang="0">
                  <a:pos x="356" y="49"/>
                </a:cxn>
                <a:cxn ang="0">
                  <a:pos x="374" y="67"/>
                </a:cxn>
                <a:cxn ang="0">
                  <a:pos x="352" y="85"/>
                </a:cxn>
                <a:cxn ang="0">
                  <a:pos x="316" y="103"/>
                </a:cxn>
                <a:cxn ang="0">
                  <a:pos x="271" y="90"/>
                </a:cxn>
                <a:cxn ang="0">
                  <a:pos x="239" y="63"/>
                </a:cxn>
                <a:cxn ang="0">
                  <a:pos x="203" y="81"/>
                </a:cxn>
                <a:cxn ang="0">
                  <a:pos x="167" y="103"/>
                </a:cxn>
                <a:cxn ang="0">
                  <a:pos x="81" y="94"/>
                </a:cxn>
                <a:cxn ang="0">
                  <a:pos x="68" y="198"/>
                </a:cxn>
                <a:cxn ang="0">
                  <a:pos x="36" y="239"/>
                </a:cxn>
                <a:cxn ang="0">
                  <a:pos x="18" y="315"/>
                </a:cxn>
                <a:cxn ang="0">
                  <a:pos x="0" y="442"/>
                </a:cxn>
                <a:cxn ang="0">
                  <a:pos x="18" y="577"/>
                </a:cxn>
                <a:cxn ang="0">
                  <a:pos x="36" y="608"/>
                </a:cxn>
                <a:cxn ang="0">
                  <a:pos x="59" y="694"/>
                </a:cxn>
                <a:cxn ang="0">
                  <a:pos x="262" y="847"/>
                </a:cxn>
                <a:cxn ang="0">
                  <a:pos x="442" y="856"/>
                </a:cxn>
                <a:cxn ang="0">
                  <a:pos x="379" y="739"/>
                </a:cxn>
                <a:cxn ang="0">
                  <a:pos x="406" y="690"/>
                </a:cxn>
                <a:cxn ang="0">
                  <a:pos x="582" y="541"/>
                </a:cxn>
                <a:cxn ang="0">
                  <a:pos x="622" y="509"/>
                </a:cxn>
                <a:cxn ang="0">
                  <a:pos x="721" y="469"/>
                </a:cxn>
                <a:cxn ang="0">
                  <a:pos x="785" y="482"/>
                </a:cxn>
                <a:cxn ang="0">
                  <a:pos x="960" y="532"/>
                </a:cxn>
                <a:cxn ang="0">
                  <a:pos x="956" y="500"/>
                </a:cxn>
              </a:cxnLst>
              <a:rect l="0" t="0" r="r" b="b"/>
              <a:pathLst>
                <a:path w="960" h="870">
                  <a:moveTo>
                    <a:pt x="956" y="496"/>
                  </a:moveTo>
                  <a:lnTo>
                    <a:pt x="929" y="401"/>
                  </a:lnTo>
                  <a:lnTo>
                    <a:pt x="915" y="387"/>
                  </a:lnTo>
                  <a:lnTo>
                    <a:pt x="915" y="387"/>
                  </a:lnTo>
                  <a:lnTo>
                    <a:pt x="893" y="378"/>
                  </a:lnTo>
                  <a:lnTo>
                    <a:pt x="875" y="369"/>
                  </a:lnTo>
                  <a:lnTo>
                    <a:pt x="861" y="360"/>
                  </a:lnTo>
                  <a:lnTo>
                    <a:pt x="857" y="351"/>
                  </a:lnTo>
                  <a:lnTo>
                    <a:pt x="852" y="338"/>
                  </a:lnTo>
                  <a:lnTo>
                    <a:pt x="852" y="333"/>
                  </a:lnTo>
                  <a:lnTo>
                    <a:pt x="852" y="333"/>
                  </a:lnTo>
                  <a:lnTo>
                    <a:pt x="848" y="306"/>
                  </a:lnTo>
                  <a:lnTo>
                    <a:pt x="848" y="288"/>
                  </a:lnTo>
                  <a:lnTo>
                    <a:pt x="843" y="275"/>
                  </a:lnTo>
                  <a:lnTo>
                    <a:pt x="839" y="270"/>
                  </a:lnTo>
                  <a:lnTo>
                    <a:pt x="825" y="266"/>
                  </a:lnTo>
                  <a:lnTo>
                    <a:pt x="821" y="266"/>
                  </a:lnTo>
                  <a:lnTo>
                    <a:pt x="821" y="266"/>
                  </a:lnTo>
                  <a:lnTo>
                    <a:pt x="821" y="261"/>
                  </a:lnTo>
                  <a:lnTo>
                    <a:pt x="812" y="261"/>
                  </a:lnTo>
                  <a:lnTo>
                    <a:pt x="798" y="266"/>
                  </a:lnTo>
                  <a:lnTo>
                    <a:pt x="780" y="279"/>
                  </a:lnTo>
                  <a:lnTo>
                    <a:pt x="780" y="279"/>
                  </a:lnTo>
                  <a:lnTo>
                    <a:pt x="767" y="293"/>
                  </a:lnTo>
                  <a:lnTo>
                    <a:pt x="753" y="297"/>
                  </a:lnTo>
                  <a:lnTo>
                    <a:pt x="735" y="297"/>
                  </a:lnTo>
                  <a:lnTo>
                    <a:pt x="726" y="297"/>
                  </a:lnTo>
                  <a:lnTo>
                    <a:pt x="703" y="293"/>
                  </a:lnTo>
                  <a:lnTo>
                    <a:pt x="694" y="288"/>
                  </a:lnTo>
                  <a:lnTo>
                    <a:pt x="618" y="288"/>
                  </a:lnTo>
                  <a:lnTo>
                    <a:pt x="618" y="288"/>
                  </a:lnTo>
                  <a:lnTo>
                    <a:pt x="613" y="293"/>
                  </a:lnTo>
                  <a:lnTo>
                    <a:pt x="604" y="293"/>
                  </a:lnTo>
                  <a:lnTo>
                    <a:pt x="582" y="288"/>
                  </a:lnTo>
                  <a:lnTo>
                    <a:pt x="573" y="284"/>
                  </a:lnTo>
                  <a:lnTo>
                    <a:pt x="568" y="275"/>
                  </a:lnTo>
                  <a:lnTo>
                    <a:pt x="568" y="266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95" y="239"/>
                  </a:lnTo>
                  <a:lnTo>
                    <a:pt x="600" y="230"/>
                  </a:lnTo>
                  <a:lnTo>
                    <a:pt x="604" y="221"/>
                  </a:lnTo>
                  <a:lnTo>
                    <a:pt x="600" y="216"/>
                  </a:lnTo>
                  <a:lnTo>
                    <a:pt x="595" y="212"/>
                  </a:lnTo>
                  <a:lnTo>
                    <a:pt x="591" y="207"/>
                  </a:lnTo>
                  <a:lnTo>
                    <a:pt x="591" y="207"/>
                  </a:lnTo>
                  <a:lnTo>
                    <a:pt x="573" y="203"/>
                  </a:lnTo>
                  <a:lnTo>
                    <a:pt x="564" y="194"/>
                  </a:lnTo>
                  <a:lnTo>
                    <a:pt x="559" y="185"/>
                  </a:lnTo>
                  <a:lnTo>
                    <a:pt x="555" y="180"/>
                  </a:lnTo>
                  <a:lnTo>
                    <a:pt x="559" y="171"/>
                  </a:lnTo>
                  <a:lnTo>
                    <a:pt x="564" y="171"/>
                  </a:lnTo>
                  <a:lnTo>
                    <a:pt x="564" y="171"/>
                  </a:lnTo>
                  <a:lnTo>
                    <a:pt x="573" y="166"/>
                  </a:lnTo>
                  <a:lnTo>
                    <a:pt x="591" y="157"/>
                  </a:lnTo>
                  <a:lnTo>
                    <a:pt x="600" y="153"/>
                  </a:lnTo>
                  <a:lnTo>
                    <a:pt x="609" y="144"/>
                  </a:lnTo>
                  <a:lnTo>
                    <a:pt x="609" y="135"/>
                  </a:lnTo>
                  <a:lnTo>
                    <a:pt x="604" y="126"/>
                  </a:lnTo>
                  <a:lnTo>
                    <a:pt x="604" y="126"/>
                  </a:lnTo>
                  <a:lnTo>
                    <a:pt x="595" y="103"/>
                  </a:lnTo>
                  <a:lnTo>
                    <a:pt x="591" y="81"/>
                  </a:lnTo>
                  <a:lnTo>
                    <a:pt x="591" y="63"/>
                  </a:lnTo>
                  <a:lnTo>
                    <a:pt x="591" y="63"/>
                  </a:lnTo>
                  <a:lnTo>
                    <a:pt x="555" y="67"/>
                  </a:lnTo>
                  <a:lnTo>
                    <a:pt x="519" y="63"/>
                  </a:lnTo>
                  <a:lnTo>
                    <a:pt x="491" y="54"/>
                  </a:lnTo>
                  <a:lnTo>
                    <a:pt x="464" y="40"/>
                  </a:lnTo>
                  <a:lnTo>
                    <a:pt x="446" y="27"/>
                  </a:lnTo>
                  <a:lnTo>
                    <a:pt x="433" y="13"/>
                  </a:lnTo>
                  <a:lnTo>
                    <a:pt x="424" y="0"/>
                  </a:lnTo>
                  <a:lnTo>
                    <a:pt x="379" y="13"/>
                  </a:lnTo>
                  <a:lnTo>
                    <a:pt x="379" y="13"/>
                  </a:lnTo>
                  <a:lnTo>
                    <a:pt x="356" y="18"/>
                  </a:lnTo>
                  <a:lnTo>
                    <a:pt x="343" y="27"/>
                  </a:lnTo>
                  <a:lnTo>
                    <a:pt x="334" y="31"/>
                  </a:lnTo>
                  <a:lnTo>
                    <a:pt x="329" y="36"/>
                  </a:lnTo>
                  <a:lnTo>
                    <a:pt x="329" y="45"/>
                  </a:lnTo>
                  <a:lnTo>
                    <a:pt x="329" y="49"/>
                  </a:lnTo>
                  <a:lnTo>
                    <a:pt x="329" y="49"/>
                  </a:lnTo>
                  <a:lnTo>
                    <a:pt x="356" y="49"/>
                  </a:lnTo>
                  <a:lnTo>
                    <a:pt x="370" y="54"/>
                  </a:lnTo>
                  <a:lnTo>
                    <a:pt x="374" y="63"/>
                  </a:lnTo>
                  <a:lnTo>
                    <a:pt x="374" y="67"/>
                  </a:lnTo>
                  <a:lnTo>
                    <a:pt x="361" y="81"/>
                  </a:lnTo>
                  <a:lnTo>
                    <a:pt x="352" y="85"/>
                  </a:lnTo>
                  <a:lnTo>
                    <a:pt x="352" y="85"/>
                  </a:lnTo>
                  <a:lnTo>
                    <a:pt x="343" y="94"/>
                  </a:lnTo>
                  <a:lnTo>
                    <a:pt x="329" y="99"/>
                  </a:lnTo>
                  <a:lnTo>
                    <a:pt x="316" y="103"/>
                  </a:lnTo>
                  <a:lnTo>
                    <a:pt x="302" y="99"/>
                  </a:lnTo>
                  <a:lnTo>
                    <a:pt x="280" y="94"/>
                  </a:lnTo>
                  <a:lnTo>
                    <a:pt x="271" y="90"/>
                  </a:lnTo>
                  <a:lnTo>
                    <a:pt x="271" y="90"/>
                  </a:lnTo>
                  <a:lnTo>
                    <a:pt x="252" y="72"/>
                  </a:lnTo>
                  <a:lnTo>
                    <a:pt x="239" y="63"/>
                  </a:lnTo>
                  <a:lnTo>
                    <a:pt x="225" y="63"/>
                  </a:lnTo>
                  <a:lnTo>
                    <a:pt x="212" y="72"/>
                  </a:lnTo>
                  <a:lnTo>
                    <a:pt x="203" y="81"/>
                  </a:lnTo>
                  <a:lnTo>
                    <a:pt x="194" y="90"/>
                  </a:lnTo>
                  <a:lnTo>
                    <a:pt x="189" y="103"/>
                  </a:lnTo>
                  <a:lnTo>
                    <a:pt x="167" y="103"/>
                  </a:lnTo>
                  <a:lnTo>
                    <a:pt x="131" y="81"/>
                  </a:lnTo>
                  <a:lnTo>
                    <a:pt x="81" y="90"/>
                  </a:lnTo>
                  <a:lnTo>
                    <a:pt x="81" y="94"/>
                  </a:lnTo>
                  <a:lnTo>
                    <a:pt x="77" y="180"/>
                  </a:lnTo>
                  <a:lnTo>
                    <a:pt x="77" y="180"/>
                  </a:lnTo>
                  <a:lnTo>
                    <a:pt x="68" y="198"/>
                  </a:lnTo>
                  <a:lnTo>
                    <a:pt x="54" y="216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27" y="252"/>
                  </a:lnTo>
                  <a:lnTo>
                    <a:pt x="23" y="270"/>
                  </a:lnTo>
                  <a:lnTo>
                    <a:pt x="18" y="315"/>
                  </a:lnTo>
                  <a:lnTo>
                    <a:pt x="18" y="374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5" y="491"/>
                  </a:lnTo>
                  <a:lnTo>
                    <a:pt x="9" y="536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36" y="608"/>
                  </a:lnTo>
                  <a:lnTo>
                    <a:pt x="36" y="608"/>
                  </a:lnTo>
                  <a:lnTo>
                    <a:pt x="45" y="631"/>
                  </a:lnTo>
                  <a:lnTo>
                    <a:pt x="54" y="662"/>
                  </a:lnTo>
                  <a:lnTo>
                    <a:pt x="59" y="694"/>
                  </a:lnTo>
                  <a:lnTo>
                    <a:pt x="81" y="730"/>
                  </a:lnTo>
                  <a:lnTo>
                    <a:pt x="153" y="766"/>
                  </a:lnTo>
                  <a:lnTo>
                    <a:pt x="262" y="847"/>
                  </a:lnTo>
                  <a:lnTo>
                    <a:pt x="374" y="847"/>
                  </a:lnTo>
                  <a:lnTo>
                    <a:pt x="428" y="870"/>
                  </a:lnTo>
                  <a:lnTo>
                    <a:pt x="442" y="856"/>
                  </a:lnTo>
                  <a:lnTo>
                    <a:pt x="424" y="802"/>
                  </a:lnTo>
                  <a:lnTo>
                    <a:pt x="401" y="780"/>
                  </a:lnTo>
                  <a:lnTo>
                    <a:pt x="379" y="739"/>
                  </a:lnTo>
                  <a:lnTo>
                    <a:pt x="370" y="721"/>
                  </a:lnTo>
                  <a:lnTo>
                    <a:pt x="370" y="703"/>
                  </a:lnTo>
                  <a:lnTo>
                    <a:pt x="406" y="690"/>
                  </a:lnTo>
                  <a:lnTo>
                    <a:pt x="460" y="662"/>
                  </a:lnTo>
                  <a:lnTo>
                    <a:pt x="564" y="581"/>
                  </a:lnTo>
                  <a:lnTo>
                    <a:pt x="582" y="541"/>
                  </a:lnTo>
                  <a:lnTo>
                    <a:pt x="582" y="541"/>
                  </a:lnTo>
                  <a:lnTo>
                    <a:pt x="600" y="523"/>
                  </a:lnTo>
                  <a:lnTo>
                    <a:pt x="622" y="509"/>
                  </a:lnTo>
                  <a:lnTo>
                    <a:pt x="649" y="491"/>
                  </a:lnTo>
                  <a:lnTo>
                    <a:pt x="685" y="478"/>
                  </a:lnTo>
                  <a:lnTo>
                    <a:pt x="721" y="469"/>
                  </a:lnTo>
                  <a:lnTo>
                    <a:pt x="744" y="469"/>
                  </a:lnTo>
                  <a:lnTo>
                    <a:pt x="762" y="473"/>
                  </a:lnTo>
                  <a:lnTo>
                    <a:pt x="785" y="482"/>
                  </a:lnTo>
                  <a:lnTo>
                    <a:pt x="807" y="496"/>
                  </a:lnTo>
                  <a:lnTo>
                    <a:pt x="960" y="545"/>
                  </a:lnTo>
                  <a:lnTo>
                    <a:pt x="960" y="532"/>
                  </a:lnTo>
                  <a:lnTo>
                    <a:pt x="951" y="500"/>
                  </a:lnTo>
                  <a:lnTo>
                    <a:pt x="951" y="500"/>
                  </a:lnTo>
                  <a:lnTo>
                    <a:pt x="956" y="500"/>
                  </a:lnTo>
                  <a:lnTo>
                    <a:pt x="956" y="496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65" name="Freeform 9"/>
            <p:cNvSpPr>
              <a:spLocks/>
            </p:cNvSpPr>
            <p:nvPr/>
          </p:nvSpPr>
          <p:spPr bwMode="auto">
            <a:xfrm>
              <a:off x="2097" y="2660"/>
              <a:ext cx="1118" cy="829"/>
            </a:xfrm>
            <a:custGeom>
              <a:avLst/>
              <a:gdLst/>
              <a:ahLst/>
              <a:cxnLst>
                <a:cxn ang="0">
                  <a:pos x="307" y="775"/>
                </a:cxn>
                <a:cxn ang="0">
                  <a:pos x="343" y="744"/>
                </a:cxn>
                <a:cxn ang="0">
                  <a:pos x="365" y="820"/>
                </a:cxn>
                <a:cxn ang="0">
                  <a:pos x="473" y="829"/>
                </a:cxn>
                <a:cxn ang="0">
                  <a:pos x="509" y="789"/>
                </a:cxn>
                <a:cxn ang="0">
                  <a:pos x="555" y="816"/>
                </a:cxn>
                <a:cxn ang="0">
                  <a:pos x="613" y="825"/>
                </a:cxn>
                <a:cxn ang="0">
                  <a:pos x="645" y="807"/>
                </a:cxn>
                <a:cxn ang="0">
                  <a:pos x="640" y="775"/>
                </a:cxn>
                <a:cxn ang="0">
                  <a:pos x="613" y="762"/>
                </a:cxn>
                <a:cxn ang="0">
                  <a:pos x="663" y="739"/>
                </a:cxn>
                <a:cxn ang="0">
                  <a:pos x="730" y="753"/>
                </a:cxn>
                <a:cxn ang="0">
                  <a:pos x="839" y="793"/>
                </a:cxn>
                <a:cxn ang="0">
                  <a:pos x="983" y="775"/>
                </a:cxn>
                <a:cxn ang="0">
                  <a:pos x="1069" y="667"/>
                </a:cxn>
                <a:cxn ang="0">
                  <a:pos x="1082" y="599"/>
                </a:cxn>
                <a:cxn ang="0">
                  <a:pos x="1118" y="518"/>
                </a:cxn>
                <a:cxn ang="0">
                  <a:pos x="1073" y="320"/>
                </a:cxn>
                <a:cxn ang="0">
                  <a:pos x="1005" y="293"/>
                </a:cxn>
                <a:cxn ang="0">
                  <a:pos x="915" y="212"/>
                </a:cxn>
                <a:cxn ang="0">
                  <a:pos x="857" y="185"/>
                </a:cxn>
                <a:cxn ang="0">
                  <a:pos x="775" y="185"/>
                </a:cxn>
                <a:cxn ang="0">
                  <a:pos x="730" y="212"/>
                </a:cxn>
                <a:cxn ang="0">
                  <a:pos x="667" y="248"/>
                </a:cxn>
                <a:cxn ang="0">
                  <a:pos x="627" y="257"/>
                </a:cxn>
                <a:cxn ang="0">
                  <a:pos x="573" y="198"/>
                </a:cxn>
                <a:cxn ang="0">
                  <a:pos x="536" y="198"/>
                </a:cxn>
                <a:cxn ang="0">
                  <a:pos x="433" y="158"/>
                </a:cxn>
                <a:cxn ang="0">
                  <a:pos x="311" y="40"/>
                </a:cxn>
                <a:cxn ang="0">
                  <a:pos x="293" y="13"/>
                </a:cxn>
                <a:cxn ang="0">
                  <a:pos x="248" y="4"/>
                </a:cxn>
                <a:cxn ang="0">
                  <a:pos x="203" y="72"/>
                </a:cxn>
                <a:cxn ang="0">
                  <a:pos x="131" y="90"/>
                </a:cxn>
                <a:cxn ang="0">
                  <a:pos x="77" y="81"/>
                </a:cxn>
                <a:cxn ang="0">
                  <a:pos x="13" y="112"/>
                </a:cxn>
                <a:cxn ang="0">
                  <a:pos x="0" y="185"/>
                </a:cxn>
                <a:cxn ang="0">
                  <a:pos x="36" y="252"/>
                </a:cxn>
                <a:cxn ang="0">
                  <a:pos x="81" y="270"/>
                </a:cxn>
                <a:cxn ang="0">
                  <a:pos x="167" y="302"/>
                </a:cxn>
                <a:cxn ang="0">
                  <a:pos x="198" y="374"/>
                </a:cxn>
                <a:cxn ang="0">
                  <a:pos x="243" y="433"/>
                </a:cxn>
                <a:cxn ang="0">
                  <a:pos x="270" y="514"/>
                </a:cxn>
                <a:cxn ang="0">
                  <a:pos x="279" y="536"/>
                </a:cxn>
                <a:cxn ang="0">
                  <a:pos x="320" y="536"/>
                </a:cxn>
                <a:cxn ang="0">
                  <a:pos x="388" y="545"/>
                </a:cxn>
                <a:cxn ang="0">
                  <a:pos x="392" y="586"/>
                </a:cxn>
                <a:cxn ang="0">
                  <a:pos x="325" y="617"/>
                </a:cxn>
                <a:cxn ang="0">
                  <a:pos x="158" y="586"/>
                </a:cxn>
                <a:cxn ang="0">
                  <a:pos x="144" y="608"/>
                </a:cxn>
                <a:cxn ang="0">
                  <a:pos x="158" y="699"/>
                </a:cxn>
                <a:cxn ang="0">
                  <a:pos x="185" y="748"/>
                </a:cxn>
              </a:cxnLst>
              <a:rect l="0" t="0" r="r" b="b"/>
              <a:pathLst>
                <a:path w="1118" h="829">
                  <a:moveTo>
                    <a:pt x="207" y="784"/>
                  </a:moveTo>
                  <a:lnTo>
                    <a:pt x="298" y="789"/>
                  </a:lnTo>
                  <a:lnTo>
                    <a:pt x="298" y="789"/>
                  </a:lnTo>
                  <a:lnTo>
                    <a:pt x="307" y="775"/>
                  </a:lnTo>
                  <a:lnTo>
                    <a:pt x="311" y="757"/>
                  </a:lnTo>
                  <a:lnTo>
                    <a:pt x="325" y="748"/>
                  </a:lnTo>
                  <a:lnTo>
                    <a:pt x="334" y="739"/>
                  </a:lnTo>
                  <a:lnTo>
                    <a:pt x="343" y="744"/>
                  </a:lnTo>
                  <a:lnTo>
                    <a:pt x="347" y="748"/>
                  </a:lnTo>
                  <a:lnTo>
                    <a:pt x="356" y="766"/>
                  </a:lnTo>
                  <a:lnTo>
                    <a:pt x="365" y="807"/>
                  </a:lnTo>
                  <a:lnTo>
                    <a:pt x="365" y="820"/>
                  </a:lnTo>
                  <a:lnTo>
                    <a:pt x="415" y="807"/>
                  </a:lnTo>
                  <a:lnTo>
                    <a:pt x="451" y="829"/>
                  </a:lnTo>
                  <a:lnTo>
                    <a:pt x="473" y="829"/>
                  </a:lnTo>
                  <a:lnTo>
                    <a:pt x="473" y="829"/>
                  </a:lnTo>
                  <a:lnTo>
                    <a:pt x="478" y="816"/>
                  </a:lnTo>
                  <a:lnTo>
                    <a:pt x="487" y="807"/>
                  </a:lnTo>
                  <a:lnTo>
                    <a:pt x="496" y="798"/>
                  </a:lnTo>
                  <a:lnTo>
                    <a:pt x="509" y="789"/>
                  </a:lnTo>
                  <a:lnTo>
                    <a:pt x="523" y="789"/>
                  </a:lnTo>
                  <a:lnTo>
                    <a:pt x="536" y="798"/>
                  </a:lnTo>
                  <a:lnTo>
                    <a:pt x="555" y="816"/>
                  </a:lnTo>
                  <a:lnTo>
                    <a:pt x="555" y="816"/>
                  </a:lnTo>
                  <a:lnTo>
                    <a:pt x="564" y="820"/>
                  </a:lnTo>
                  <a:lnTo>
                    <a:pt x="586" y="825"/>
                  </a:lnTo>
                  <a:lnTo>
                    <a:pt x="600" y="829"/>
                  </a:lnTo>
                  <a:lnTo>
                    <a:pt x="613" y="825"/>
                  </a:lnTo>
                  <a:lnTo>
                    <a:pt x="627" y="820"/>
                  </a:lnTo>
                  <a:lnTo>
                    <a:pt x="636" y="811"/>
                  </a:lnTo>
                  <a:lnTo>
                    <a:pt x="636" y="811"/>
                  </a:lnTo>
                  <a:lnTo>
                    <a:pt x="645" y="807"/>
                  </a:lnTo>
                  <a:lnTo>
                    <a:pt x="658" y="793"/>
                  </a:lnTo>
                  <a:lnTo>
                    <a:pt x="658" y="789"/>
                  </a:lnTo>
                  <a:lnTo>
                    <a:pt x="654" y="780"/>
                  </a:lnTo>
                  <a:lnTo>
                    <a:pt x="640" y="775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1"/>
                  </a:lnTo>
                  <a:lnTo>
                    <a:pt x="613" y="762"/>
                  </a:lnTo>
                  <a:lnTo>
                    <a:pt x="618" y="757"/>
                  </a:lnTo>
                  <a:lnTo>
                    <a:pt x="627" y="753"/>
                  </a:lnTo>
                  <a:lnTo>
                    <a:pt x="640" y="744"/>
                  </a:lnTo>
                  <a:lnTo>
                    <a:pt x="663" y="739"/>
                  </a:lnTo>
                  <a:lnTo>
                    <a:pt x="708" y="726"/>
                  </a:lnTo>
                  <a:lnTo>
                    <a:pt x="708" y="726"/>
                  </a:lnTo>
                  <a:lnTo>
                    <a:pt x="717" y="739"/>
                  </a:lnTo>
                  <a:lnTo>
                    <a:pt x="730" y="753"/>
                  </a:lnTo>
                  <a:lnTo>
                    <a:pt x="748" y="766"/>
                  </a:lnTo>
                  <a:lnTo>
                    <a:pt x="775" y="780"/>
                  </a:lnTo>
                  <a:lnTo>
                    <a:pt x="803" y="789"/>
                  </a:lnTo>
                  <a:lnTo>
                    <a:pt x="839" y="793"/>
                  </a:lnTo>
                  <a:lnTo>
                    <a:pt x="875" y="789"/>
                  </a:lnTo>
                  <a:lnTo>
                    <a:pt x="902" y="771"/>
                  </a:lnTo>
                  <a:lnTo>
                    <a:pt x="983" y="775"/>
                  </a:lnTo>
                  <a:lnTo>
                    <a:pt x="983" y="775"/>
                  </a:lnTo>
                  <a:lnTo>
                    <a:pt x="1010" y="730"/>
                  </a:lnTo>
                  <a:lnTo>
                    <a:pt x="1037" y="694"/>
                  </a:lnTo>
                  <a:lnTo>
                    <a:pt x="1051" y="676"/>
                  </a:lnTo>
                  <a:lnTo>
                    <a:pt x="1069" y="667"/>
                  </a:lnTo>
                  <a:lnTo>
                    <a:pt x="1069" y="667"/>
                  </a:lnTo>
                  <a:lnTo>
                    <a:pt x="1073" y="640"/>
                  </a:lnTo>
                  <a:lnTo>
                    <a:pt x="1082" y="617"/>
                  </a:lnTo>
                  <a:lnTo>
                    <a:pt x="1082" y="599"/>
                  </a:lnTo>
                  <a:lnTo>
                    <a:pt x="1082" y="599"/>
                  </a:lnTo>
                  <a:lnTo>
                    <a:pt x="1087" y="581"/>
                  </a:lnTo>
                  <a:lnTo>
                    <a:pt x="1100" y="554"/>
                  </a:lnTo>
                  <a:lnTo>
                    <a:pt x="1118" y="518"/>
                  </a:lnTo>
                  <a:lnTo>
                    <a:pt x="1118" y="347"/>
                  </a:lnTo>
                  <a:lnTo>
                    <a:pt x="1078" y="320"/>
                  </a:lnTo>
                  <a:lnTo>
                    <a:pt x="1078" y="320"/>
                  </a:lnTo>
                  <a:lnTo>
                    <a:pt x="1073" y="320"/>
                  </a:lnTo>
                  <a:lnTo>
                    <a:pt x="1055" y="320"/>
                  </a:lnTo>
                  <a:lnTo>
                    <a:pt x="1042" y="315"/>
                  </a:lnTo>
                  <a:lnTo>
                    <a:pt x="1023" y="306"/>
                  </a:lnTo>
                  <a:lnTo>
                    <a:pt x="1005" y="293"/>
                  </a:lnTo>
                  <a:lnTo>
                    <a:pt x="983" y="270"/>
                  </a:lnTo>
                  <a:lnTo>
                    <a:pt x="983" y="270"/>
                  </a:lnTo>
                  <a:lnTo>
                    <a:pt x="942" y="234"/>
                  </a:lnTo>
                  <a:lnTo>
                    <a:pt x="915" y="212"/>
                  </a:lnTo>
                  <a:lnTo>
                    <a:pt x="897" y="198"/>
                  </a:lnTo>
                  <a:lnTo>
                    <a:pt x="897" y="198"/>
                  </a:lnTo>
                  <a:lnTo>
                    <a:pt x="884" y="194"/>
                  </a:lnTo>
                  <a:lnTo>
                    <a:pt x="857" y="185"/>
                  </a:lnTo>
                  <a:lnTo>
                    <a:pt x="816" y="180"/>
                  </a:lnTo>
                  <a:lnTo>
                    <a:pt x="798" y="180"/>
                  </a:lnTo>
                  <a:lnTo>
                    <a:pt x="775" y="185"/>
                  </a:lnTo>
                  <a:lnTo>
                    <a:pt x="775" y="185"/>
                  </a:lnTo>
                  <a:lnTo>
                    <a:pt x="775" y="189"/>
                  </a:lnTo>
                  <a:lnTo>
                    <a:pt x="762" y="198"/>
                  </a:lnTo>
                  <a:lnTo>
                    <a:pt x="744" y="207"/>
                  </a:lnTo>
                  <a:lnTo>
                    <a:pt x="730" y="212"/>
                  </a:lnTo>
                  <a:lnTo>
                    <a:pt x="717" y="212"/>
                  </a:lnTo>
                  <a:lnTo>
                    <a:pt x="717" y="212"/>
                  </a:lnTo>
                  <a:lnTo>
                    <a:pt x="685" y="230"/>
                  </a:lnTo>
                  <a:lnTo>
                    <a:pt x="667" y="248"/>
                  </a:lnTo>
                  <a:lnTo>
                    <a:pt x="658" y="257"/>
                  </a:lnTo>
                  <a:lnTo>
                    <a:pt x="658" y="257"/>
                  </a:lnTo>
                  <a:lnTo>
                    <a:pt x="649" y="257"/>
                  </a:lnTo>
                  <a:lnTo>
                    <a:pt x="627" y="257"/>
                  </a:lnTo>
                  <a:lnTo>
                    <a:pt x="600" y="248"/>
                  </a:lnTo>
                  <a:lnTo>
                    <a:pt x="586" y="239"/>
                  </a:lnTo>
                  <a:lnTo>
                    <a:pt x="573" y="230"/>
                  </a:lnTo>
                  <a:lnTo>
                    <a:pt x="573" y="198"/>
                  </a:lnTo>
                  <a:lnTo>
                    <a:pt x="564" y="194"/>
                  </a:lnTo>
                  <a:lnTo>
                    <a:pt x="564" y="194"/>
                  </a:lnTo>
                  <a:lnTo>
                    <a:pt x="555" y="198"/>
                  </a:lnTo>
                  <a:lnTo>
                    <a:pt x="536" y="198"/>
                  </a:lnTo>
                  <a:lnTo>
                    <a:pt x="518" y="194"/>
                  </a:lnTo>
                  <a:lnTo>
                    <a:pt x="496" y="189"/>
                  </a:lnTo>
                  <a:lnTo>
                    <a:pt x="464" y="176"/>
                  </a:lnTo>
                  <a:lnTo>
                    <a:pt x="433" y="158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38" y="72"/>
                  </a:lnTo>
                  <a:lnTo>
                    <a:pt x="311" y="40"/>
                  </a:lnTo>
                  <a:lnTo>
                    <a:pt x="302" y="27"/>
                  </a:lnTo>
                  <a:lnTo>
                    <a:pt x="302" y="22"/>
                  </a:lnTo>
                  <a:lnTo>
                    <a:pt x="302" y="22"/>
                  </a:lnTo>
                  <a:lnTo>
                    <a:pt x="293" y="13"/>
                  </a:lnTo>
                  <a:lnTo>
                    <a:pt x="284" y="9"/>
                  </a:lnTo>
                  <a:lnTo>
                    <a:pt x="275" y="4"/>
                  </a:lnTo>
                  <a:lnTo>
                    <a:pt x="261" y="0"/>
                  </a:lnTo>
                  <a:lnTo>
                    <a:pt x="248" y="4"/>
                  </a:lnTo>
                  <a:lnTo>
                    <a:pt x="234" y="18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03" y="72"/>
                  </a:lnTo>
                  <a:lnTo>
                    <a:pt x="189" y="85"/>
                  </a:lnTo>
                  <a:lnTo>
                    <a:pt x="167" y="94"/>
                  </a:lnTo>
                  <a:lnTo>
                    <a:pt x="149" y="94"/>
                  </a:lnTo>
                  <a:lnTo>
                    <a:pt x="131" y="90"/>
                  </a:lnTo>
                  <a:lnTo>
                    <a:pt x="117" y="85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77" y="81"/>
                  </a:lnTo>
                  <a:lnTo>
                    <a:pt x="63" y="85"/>
                  </a:lnTo>
                  <a:lnTo>
                    <a:pt x="45" y="90"/>
                  </a:lnTo>
                  <a:lnTo>
                    <a:pt x="27" y="99"/>
                  </a:lnTo>
                  <a:lnTo>
                    <a:pt x="13" y="112"/>
                  </a:lnTo>
                  <a:lnTo>
                    <a:pt x="4" y="13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85"/>
                  </a:lnTo>
                  <a:lnTo>
                    <a:pt x="9" y="207"/>
                  </a:lnTo>
                  <a:lnTo>
                    <a:pt x="13" y="225"/>
                  </a:lnTo>
                  <a:lnTo>
                    <a:pt x="22" y="239"/>
                  </a:lnTo>
                  <a:lnTo>
                    <a:pt x="36" y="252"/>
                  </a:lnTo>
                  <a:lnTo>
                    <a:pt x="50" y="261"/>
                  </a:lnTo>
                  <a:lnTo>
                    <a:pt x="63" y="266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104" y="270"/>
                  </a:lnTo>
                  <a:lnTo>
                    <a:pt x="126" y="279"/>
                  </a:lnTo>
                  <a:lnTo>
                    <a:pt x="149" y="288"/>
                  </a:lnTo>
                  <a:lnTo>
                    <a:pt x="167" y="302"/>
                  </a:lnTo>
                  <a:lnTo>
                    <a:pt x="185" y="320"/>
                  </a:lnTo>
                  <a:lnTo>
                    <a:pt x="198" y="338"/>
                  </a:lnTo>
                  <a:lnTo>
                    <a:pt x="203" y="356"/>
                  </a:lnTo>
                  <a:lnTo>
                    <a:pt x="198" y="374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16" y="410"/>
                  </a:lnTo>
                  <a:lnTo>
                    <a:pt x="243" y="433"/>
                  </a:lnTo>
                  <a:lnTo>
                    <a:pt x="257" y="451"/>
                  </a:lnTo>
                  <a:lnTo>
                    <a:pt x="270" y="469"/>
                  </a:lnTo>
                  <a:lnTo>
                    <a:pt x="275" y="491"/>
                  </a:lnTo>
                  <a:lnTo>
                    <a:pt x="270" y="514"/>
                  </a:lnTo>
                  <a:lnTo>
                    <a:pt x="270" y="514"/>
                  </a:lnTo>
                  <a:lnTo>
                    <a:pt x="270" y="523"/>
                  </a:lnTo>
                  <a:lnTo>
                    <a:pt x="275" y="532"/>
                  </a:lnTo>
                  <a:lnTo>
                    <a:pt x="279" y="536"/>
                  </a:lnTo>
                  <a:lnTo>
                    <a:pt x="289" y="541"/>
                  </a:lnTo>
                  <a:lnTo>
                    <a:pt x="302" y="541"/>
                  </a:lnTo>
                  <a:lnTo>
                    <a:pt x="320" y="536"/>
                  </a:lnTo>
                  <a:lnTo>
                    <a:pt x="320" y="536"/>
                  </a:lnTo>
                  <a:lnTo>
                    <a:pt x="356" y="532"/>
                  </a:lnTo>
                  <a:lnTo>
                    <a:pt x="370" y="532"/>
                  </a:lnTo>
                  <a:lnTo>
                    <a:pt x="379" y="536"/>
                  </a:lnTo>
                  <a:lnTo>
                    <a:pt x="388" y="545"/>
                  </a:lnTo>
                  <a:lnTo>
                    <a:pt x="392" y="554"/>
                  </a:lnTo>
                  <a:lnTo>
                    <a:pt x="392" y="568"/>
                  </a:lnTo>
                  <a:lnTo>
                    <a:pt x="392" y="586"/>
                  </a:lnTo>
                  <a:lnTo>
                    <a:pt x="392" y="586"/>
                  </a:lnTo>
                  <a:lnTo>
                    <a:pt x="379" y="595"/>
                  </a:lnTo>
                  <a:lnTo>
                    <a:pt x="365" y="604"/>
                  </a:lnTo>
                  <a:lnTo>
                    <a:pt x="343" y="613"/>
                  </a:lnTo>
                  <a:lnTo>
                    <a:pt x="325" y="617"/>
                  </a:lnTo>
                  <a:lnTo>
                    <a:pt x="302" y="613"/>
                  </a:lnTo>
                  <a:lnTo>
                    <a:pt x="279" y="604"/>
                  </a:lnTo>
                  <a:lnTo>
                    <a:pt x="257" y="581"/>
                  </a:lnTo>
                  <a:lnTo>
                    <a:pt x="158" y="586"/>
                  </a:lnTo>
                  <a:lnTo>
                    <a:pt x="158" y="586"/>
                  </a:lnTo>
                  <a:lnTo>
                    <a:pt x="153" y="586"/>
                  </a:lnTo>
                  <a:lnTo>
                    <a:pt x="144" y="595"/>
                  </a:lnTo>
                  <a:lnTo>
                    <a:pt x="144" y="608"/>
                  </a:lnTo>
                  <a:lnTo>
                    <a:pt x="144" y="631"/>
                  </a:lnTo>
                  <a:lnTo>
                    <a:pt x="149" y="694"/>
                  </a:lnTo>
                  <a:lnTo>
                    <a:pt x="158" y="699"/>
                  </a:lnTo>
                  <a:lnTo>
                    <a:pt x="158" y="699"/>
                  </a:lnTo>
                  <a:lnTo>
                    <a:pt x="158" y="703"/>
                  </a:lnTo>
                  <a:lnTo>
                    <a:pt x="162" y="717"/>
                  </a:lnTo>
                  <a:lnTo>
                    <a:pt x="176" y="735"/>
                  </a:lnTo>
                  <a:lnTo>
                    <a:pt x="185" y="748"/>
                  </a:lnTo>
                  <a:lnTo>
                    <a:pt x="198" y="753"/>
                  </a:lnTo>
                  <a:lnTo>
                    <a:pt x="207" y="789"/>
                  </a:lnTo>
                  <a:lnTo>
                    <a:pt x="207" y="784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66" name="Freeform 10"/>
            <p:cNvSpPr>
              <a:spLocks/>
            </p:cNvSpPr>
            <p:nvPr/>
          </p:nvSpPr>
          <p:spPr bwMode="auto">
            <a:xfrm>
              <a:off x="2097" y="2660"/>
              <a:ext cx="1118" cy="829"/>
            </a:xfrm>
            <a:custGeom>
              <a:avLst/>
              <a:gdLst/>
              <a:ahLst/>
              <a:cxnLst>
                <a:cxn ang="0">
                  <a:pos x="307" y="775"/>
                </a:cxn>
                <a:cxn ang="0">
                  <a:pos x="343" y="744"/>
                </a:cxn>
                <a:cxn ang="0">
                  <a:pos x="365" y="820"/>
                </a:cxn>
                <a:cxn ang="0">
                  <a:pos x="473" y="829"/>
                </a:cxn>
                <a:cxn ang="0">
                  <a:pos x="509" y="789"/>
                </a:cxn>
                <a:cxn ang="0">
                  <a:pos x="555" y="816"/>
                </a:cxn>
                <a:cxn ang="0">
                  <a:pos x="613" y="825"/>
                </a:cxn>
                <a:cxn ang="0">
                  <a:pos x="645" y="807"/>
                </a:cxn>
                <a:cxn ang="0">
                  <a:pos x="640" y="775"/>
                </a:cxn>
                <a:cxn ang="0">
                  <a:pos x="613" y="762"/>
                </a:cxn>
                <a:cxn ang="0">
                  <a:pos x="663" y="739"/>
                </a:cxn>
                <a:cxn ang="0">
                  <a:pos x="730" y="753"/>
                </a:cxn>
                <a:cxn ang="0">
                  <a:pos x="839" y="793"/>
                </a:cxn>
                <a:cxn ang="0">
                  <a:pos x="983" y="775"/>
                </a:cxn>
                <a:cxn ang="0">
                  <a:pos x="1069" y="667"/>
                </a:cxn>
                <a:cxn ang="0">
                  <a:pos x="1082" y="599"/>
                </a:cxn>
                <a:cxn ang="0">
                  <a:pos x="1118" y="518"/>
                </a:cxn>
                <a:cxn ang="0">
                  <a:pos x="1073" y="320"/>
                </a:cxn>
                <a:cxn ang="0">
                  <a:pos x="1005" y="293"/>
                </a:cxn>
                <a:cxn ang="0">
                  <a:pos x="915" y="212"/>
                </a:cxn>
                <a:cxn ang="0">
                  <a:pos x="857" y="185"/>
                </a:cxn>
                <a:cxn ang="0">
                  <a:pos x="775" y="185"/>
                </a:cxn>
                <a:cxn ang="0">
                  <a:pos x="730" y="212"/>
                </a:cxn>
                <a:cxn ang="0">
                  <a:pos x="667" y="248"/>
                </a:cxn>
                <a:cxn ang="0">
                  <a:pos x="627" y="257"/>
                </a:cxn>
                <a:cxn ang="0">
                  <a:pos x="573" y="198"/>
                </a:cxn>
                <a:cxn ang="0">
                  <a:pos x="536" y="198"/>
                </a:cxn>
                <a:cxn ang="0">
                  <a:pos x="433" y="158"/>
                </a:cxn>
                <a:cxn ang="0">
                  <a:pos x="311" y="40"/>
                </a:cxn>
                <a:cxn ang="0">
                  <a:pos x="293" y="13"/>
                </a:cxn>
                <a:cxn ang="0">
                  <a:pos x="248" y="4"/>
                </a:cxn>
                <a:cxn ang="0">
                  <a:pos x="203" y="72"/>
                </a:cxn>
                <a:cxn ang="0">
                  <a:pos x="131" y="90"/>
                </a:cxn>
                <a:cxn ang="0">
                  <a:pos x="77" y="81"/>
                </a:cxn>
                <a:cxn ang="0">
                  <a:pos x="13" y="112"/>
                </a:cxn>
                <a:cxn ang="0">
                  <a:pos x="0" y="185"/>
                </a:cxn>
                <a:cxn ang="0">
                  <a:pos x="36" y="252"/>
                </a:cxn>
                <a:cxn ang="0">
                  <a:pos x="81" y="270"/>
                </a:cxn>
                <a:cxn ang="0">
                  <a:pos x="167" y="302"/>
                </a:cxn>
                <a:cxn ang="0">
                  <a:pos x="198" y="374"/>
                </a:cxn>
                <a:cxn ang="0">
                  <a:pos x="243" y="433"/>
                </a:cxn>
                <a:cxn ang="0">
                  <a:pos x="270" y="514"/>
                </a:cxn>
                <a:cxn ang="0">
                  <a:pos x="279" y="536"/>
                </a:cxn>
                <a:cxn ang="0">
                  <a:pos x="320" y="536"/>
                </a:cxn>
                <a:cxn ang="0">
                  <a:pos x="388" y="545"/>
                </a:cxn>
                <a:cxn ang="0">
                  <a:pos x="392" y="586"/>
                </a:cxn>
                <a:cxn ang="0">
                  <a:pos x="325" y="617"/>
                </a:cxn>
                <a:cxn ang="0">
                  <a:pos x="158" y="586"/>
                </a:cxn>
                <a:cxn ang="0">
                  <a:pos x="144" y="608"/>
                </a:cxn>
                <a:cxn ang="0">
                  <a:pos x="158" y="699"/>
                </a:cxn>
                <a:cxn ang="0">
                  <a:pos x="185" y="748"/>
                </a:cxn>
              </a:cxnLst>
              <a:rect l="0" t="0" r="r" b="b"/>
              <a:pathLst>
                <a:path w="1118" h="829">
                  <a:moveTo>
                    <a:pt x="207" y="784"/>
                  </a:moveTo>
                  <a:lnTo>
                    <a:pt x="298" y="789"/>
                  </a:lnTo>
                  <a:lnTo>
                    <a:pt x="298" y="789"/>
                  </a:lnTo>
                  <a:lnTo>
                    <a:pt x="307" y="775"/>
                  </a:lnTo>
                  <a:lnTo>
                    <a:pt x="311" y="757"/>
                  </a:lnTo>
                  <a:lnTo>
                    <a:pt x="325" y="748"/>
                  </a:lnTo>
                  <a:lnTo>
                    <a:pt x="334" y="739"/>
                  </a:lnTo>
                  <a:lnTo>
                    <a:pt x="343" y="744"/>
                  </a:lnTo>
                  <a:lnTo>
                    <a:pt x="347" y="748"/>
                  </a:lnTo>
                  <a:lnTo>
                    <a:pt x="356" y="766"/>
                  </a:lnTo>
                  <a:lnTo>
                    <a:pt x="365" y="807"/>
                  </a:lnTo>
                  <a:lnTo>
                    <a:pt x="365" y="820"/>
                  </a:lnTo>
                  <a:lnTo>
                    <a:pt x="415" y="807"/>
                  </a:lnTo>
                  <a:lnTo>
                    <a:pt x="451" y="829"/>
                  </a:lnTo>
                  <a:lnTo>
                    <a:pt x="473" y="829"/>
                  </a:lnTo>
                  <a:lnTo>
                    <a:pt x="473" y="829"/>
                  </a:lnTo>
                  <a:lnTo>
                    <a:pt x="478" y="816"/>
                  </a:lnTo>
                  <a:lnTo>
                    <a:pt x="487" y="807"/>
                  </a:lnTo>
                  <a:lnTo>
                    <a:pt x="496" y="798"/>
                  </a:lnTo>
                  <a:lnTo>
                    <a:pt x="509" y="789"/>
                  </a:lnTo>
                  <a:lnTo>
                    <a:pt x="523" y="789"/>
                  </a:lnTo>
                  <a:lnTo>
                    <a:pt x="536" y="798"/>
                  </a:lnTo>
                  <a:lnTo>
                    <a:pt x="555" y="816"/>
                  </a:lnTo>
                  <a:lnTo>
                    <a:pt x="555" y="816"/>
                  </a:lnTo>
                  <a:lnTo>
                    <a:pt x="564" y="820"/>
                  </a:lnTo>
                  <a:lnTo>
                    <a:pt x="586" y="825"/>
                  </a:lnTo>
                  <a:lnTo>
                    <a:pt x="600" y="829"/>
                  </a:lnTo>
                  <a:lnTo>
                    <a:pt x="613" y="825"/>
                  </a:lnTo>
                  <a:lnTo>
                    <a:pt x="627" y="820"/>
                  </a:lnTo>
                  <a:lnTo>
                    <a:pt x="636" y="811"/>
                  </a:lnTo>
                  <a:lnTo>
                    <a:pt x="636" y="811"/>
                  </a:lnTo>
                  <a:lnTo>
                    <a:pt x="645" y="807"/>
                  </a:lnTo>
                  <a:lnTo>
                    <a:pt x="658" y="793"/>
                  </a:lnTo>
                  <a:lnTo>
                    <a:pt x="658" y="789"/>
                  </a:lnTo>
                  <a:lnTo>
                    <a:pt x="654" y="780"/>
                  </a:lnTo>
                  <a:lnTo>
                    <a:pt x="640" y="775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1"/>
                  </a:lnTo>
                  <a:lnTo>
                    <a:pt x="613" y="762"/>
                  </a:lnTo>
                  <a:lnTo>
                    <a:pt x="618" y="757"/>
                  </a:lnTo>
                  <a:lnTo>
                    <a:pt x="627" y="753"/>
                  </a:lnTo>
                  <a:lnTo>
                    <a:pt x="640" y="744"/>
                  </a:lnTo>
                  <a:lnTo>
                    <a:pt x="663" y="739"/>
                  </a:lnTo>
                  <a:lnTo>
                    <a:pt x="708" y="726"/>
                  </a:lnTo>
                  <a:lnTo>
                    <a:pt x="708" y="726"/>
                  </a:lnTo>
                  <a:lnTo>
                    <a:pt x="717" y="739"/>
                  </a:lnTo>
                  <a:lnTo>
                    <a:pt x="730" y="753"/>
                  </a:lnTo>
                  <a:lnTo>
                    <a:pt x="748" y="766"/>
                  </a:lnTo>
                  <a:lnTo>
                    <a:pt x="775" y="780"/>
                  </a:lnTo>
                  <a:lnTo>
                    <a:pt x="803" y="789"/>
                  </a:lnTo>
                  <a:lnTo>
                    <a:pt x="839" y="793"/>
                  </a:lnTo>
                  <a:lnTo>
                    <a:pt x="875" y="789"/>
                  </a:lnTo>
                  <a:lnTo>
                    <a:pt x="902" y="771"/>
                  </a:lnTo>
                  <a:lnTo>
                    <a:pt x="983" y="775"/>
                  </a:lnTo>
                  <a:lnTo>
                    <a:pt x="983" y="775"/>
                  </a:lnTo>
                  <a:lnTo>
                    <a:pt x="1010" y="730"/>
                  </a:lnTo>
                  <a:lnTo>
                    <a:pt x="1037" y="694"/>
                  </a:lnTo>
                  <a:lnTo>
                    <a:pt x="1051" y="676"/>
                  </a:lnTo>
                  <a:lnTo>
                    <a:pt x="1069" y="667"/>
                  </a:lnTo>
                  <a:lnTo>
                    <a:pt x="1069" y="667"/>
                  </a:lnTo>
                  <a:lnTo>
                    <a:pt x="1073" y="640"/>
                  </a:lnTo>
                  <a:lnTo>
                    <a:pt x="1082" y="617"/>
                  </a:lnTo>
                  <a:lnTo>
                    <a:pt x="1082" y="599"/>
                  </a:lnTo>
                  <a:lnTo>
                    <a:pt x="1082" y="599"/>
                  </a:lnTo>
                  <a:lnTo>
                    <a:pt x="1087" y="581"/>
                  </a:lnTo>
                  <a:lnTo>
                    <a:pt x="1100" y="554"/>
                  </a:lnTo>
                  <a:lnTo>
                    <a:pt x="1118" y="518"/>
                  </a:lnTo>
                  <a:lnTo>
                    <a:pt x="1118" y="347"/>
                  </a:lnTo>
                  <a:lnTo>
                    <a:pt x="1078" y="320"/>
                  </a:lnTo>
                  <a:lnTo>
                    <a:pt x="1078" y="320"/>
                  </a:lnTo>
                  <a:lnTo>
                    <a:pt x="1073" y="320"/>
                  </a:lnTo>
                  <a:lnTo>
                    <a:pt x="1055" y="320"/>
                  </a:lnTo>
                  <a:lnTo>
                    <a:pt x="1042" y="315"/>
                  </a:lnTo>
                  <a:lnTo>
                    <a:pt x="1023" y="306"/>
                  </a:lnTo>
                  <a:lnTo>
                    <a:pt x="1005" y="293"/>
                  </a:lnTo>
                  <a:lnTo>
                    <a:pt x="983" y="270"/>
                  </a:lnTo>
                  <a:lnTo>
                    <a:pt x="983" y="270"/>
                  </a:lnTo>
                  <a:lnTo>
                    <a:pt x="942" y="234"/>
                  </a:lnTo>
                  <a:lnTo>
                    <a:pt x="915" y="212"/>
                  </a:lnTo>
                  <a:lnTo>
                    <a:pt x="897" y="198"/>
                  </a:lnTo>
                  <a:lnTo>
                    <a:pt x="897" y="198"/>
                  </a:lnTo>
                  <a:lnTo>
                    <a:pt x="884" y="194"/>
                  </a:lnTo>
                  <a:lnTo>
                    <a:pt x="857" y="185"/>
                  </a:lnTo>
                  <a:lnTo>
                    <a:pt x="816" y="180"/>
                  </a:lnTo>
                  <a:lnTo>
                    <a:pt x="798" y="180"/>
                  </a:lnTo>
                  <a:lnTo>
                    <a:pt x="775" y="185"/>
                  </a:lnTo>
                  <a:lnTo>
                    <a:pt x="775" y="185"/>
                  </a:lnTo>
                  <a:lnTo>
                    <a:pt x="775" y="189"/>
                  </a:lnTo>
                  <a:lnTo>
                    <a:pt x="762" y="198"/>
                  </a:lnTo>
                  <a:lnTo>
                    <a:pt x="744" y="207"/>
                  </a:lnTo>
                  <a:lnTo>
                    <a:pt x="730" y="212"/>
                  </a:lnTo>
                  <a:lnTo>
                    <a:pt x="717" y="212"/>
                  </a:lnTo>
                  <a:lnTo>
                    <a:pt x="717" y="212"/>
                  </a:lnTo>
                  <a:lnTo>
                    <a:pt x="685" y="230"/>
                  </a:lnTo>
                  <a:lnTo>
                    <a:pt x="667" y="248"/>
                  </a:lnTo>
                  <a:lnTo>
                    <a:pt x="658" y="257"/>
                  </a:lnTo>
                  <a:lnTo>
                    <a:pt x="658" y="257"/>
                  </a:lnTo>
                  <a:lnTo>
                    <a:pt x="649" y="257"/>
                  </a:lnTo>
                  <a:lnTo>
                    <a:pt x="627" y="257"/>
                  </a:lnTo>
                  <a:lnTo>
                    <a:pt x="600" y="248"/>
                  </a:lnTo>
                  <a:lnTo>
                    <a:pt x="586" y="239"/>
                  </a:lnTo>
                  <a:lnTo>
                    <a:pt x="573" y="230"/>
                  </a:lnTo>
                  <a:lnTo>
                    <a:pt x="573" y="198"/>
                  </a:lnTo>
                  <a:lnTo>
                    <a:pt x="564" y="194"/>
                  </a:lnTo>
                  <a:lnTo>
                    <a:pt x="564" y="194"/>
                  </a:lnTo>
                  <a:lnTo>
                    <a:pt x="555" y="198"/>
                  </a:lnTo>
                  <a:lnTo>
                    <a:pt x="536" y="198"/>
                  </a:lnTo>
                  <a:lnTo>
                    <a:pt x="518" y="194"/>
                  </a:lnTo>
                  <a:lnTo>
                    <a:pt x="496" y="189"/>
                  </a:lnTo>
                  <a:lnTo>
                    <a:pt x="464" y="176"/>
                  </a:lnTo>
                  <a:lnTo>
                    <a:pt x="433" y="158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38" y="72"/>
                  </a:lnTo>
                  <a:lnTo>
                    <a:pt x="311" y="40"/>
                  </a:lnTo>
                  <a:lnTo>
                    <a:pt x="302" y="27"/>
                  </a:lnTo>
                  <a:lnTo>
                    <a:pt x="302" y="22"/>
                  </a:lnTo>
                  <a:lnTo>
                    <a:pt x="302" y="22"/>
                  </a:lnTo>
                  <a:lnTo>
                    <a:pt x="293" y="13"/>
                  </a:lnTo>
                  <a:lnTo>
                    <a:pt x="284" y="9"/>
                  </a:lnTo>
                  <a:lnTo>
                    <a:pt x="275" y="4"/>
                  </a:lnTo>
                  <a:lnTo>
                    <a:pt x="261" y="0"/>
                  </a:lnTo>
                  <a:lnTo>
                    <a:pt x="248" y="4"/>
                  </a:lnTo>
                  <a:lnTo>
                    <a:pt x="234" y="18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03" y="72"/>
                  </a:lnTo>
                  <a:lnTo>
                    <a:pt x="189" y="85"/>
                  </a:lnTo>
                  <a:lnTo>
                    <a:pt x="167" y="94"/>
                  </a:lnTo>
                  <a:lnTo>
                    <a:pt x="149" y="94"/>
                  </a:lnTo>
                  <a:lnTo>
                    <a:pt x="131" y="90"/>
                  </a:lnTo>
                  <a:lnTo>
                    <a:pt x="117" y="85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77" y="81"/>
                  </a:lnTo>
                  <a:lnTo>
                    <a:pt x="63" y="85"/>
                  </a:lnTo>
                  <a:lnTo>
                    <a:pt x="45" y="90"/>
                  </a:lnTo>
                  <a:lnTo>
                    <a:pt x="27" y="99"/>
                  </a:lnTo>
                  <a:lnTo>
                    <a:pt x="13" y="112"/>
                  </a:lnTo>
                  <a:lnTo>
                    <a:pt x="4" y="13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85"/>
                  </a:lnTo>
                  <a:lnTo>
                    <a:pt x="9" y="207"/>
                  </a:lnTo>
                  <a:lnTo>
                    <a:pt x="13" y="225"/>
                  </a:lnTo>
                  <a:lnTo>
                    <a:pt x="22" y="239"/>
                  </a:lnTo>
                  <a:lnTo>
                    <a:pt x="36" y="252"/>
                  </a:lnTo>
                  <a:lnTo>
                    <a:pt x="50" y="261"/>
                  </a:lnTo>
                  <a:lnTo>
                    <a:pt x="63" y="266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104" y="270"/>
                  </a:lnTo>
                  <a:lnTo>
                    <a:pt x="126" y="279"/>
                  </a:lnTo>
                  <a:lnTo>
                    <a:pt x="149" y="288"/>
                  </a:lnTo>
                  <a:lnTo>
                    <a:pt x="167" y="302"/>
                  </a:lnTo>
                  <a:lnTo>
                    <a:pt x="185" y="320"/>
                  </a:lnTo>
                  <a:lnTo>
                    <a:pt x="198" y="338"/>
                  </a:lnTo>
                  <a:lnTo>
                    <a:pt x="203" y="356"/>
                  </a:lnTo>
                  <a:lnTo>
                    <a:pt x="198" y="374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16" y="410"/>
                  </a:lnTo>
                  <a:lnTo>
                    <a:pt x="243" y="433"/>
                  </a:lnTo>
                  <a:lnTo>
                    <a:pt x="257" y="451"/>
                  </a:lnTo>
                  <a:lnTo>
                    <a:pt x="270" y="469"/>
                  </a:lnTo>
                  <a:lnTo>
                    <a:pt x="275" y="491"/>
                  </a:lnTo>
                  <a:lnTo>
                    <a:pt x="270" y="514"/>
                  </a:lnTo>
                  <a:lnTo>
                    <a:pt x="270" y="514"/>
                  </a:lnTo>
                  <a:lnTo>
                    <a:pt x="270" y="523"/>
                  </a:lnTo>
                  <a:lnTo>
                    <a:pt x="275" y="532"/>
                  </a:lnTo>
                  <a:lnTo>
                    <a:pt x="279" y="536"/>
                  </a:lnTo>
                  <a:lnTo>
                    <a:pt x="289" y="541"/>
                  </a:lnTo>
                  <a:lnTo>
                    <a:pt x="302" y="541"/>
                  </a:lnTo>
                  <a:lnTo>
                    <a:pt x="320" y="536"/>
                  </a:lnTo>
                  <a:lnTo>
                    <a:pt x="320" y="536"/>
                  </a:lnTo>
                  <a:lnTo>
                    <a:pt x="356" y="532"/>
                  </a:lnTo>
                  <a:lnTo>
                    <a:pt x="370" y="532"/>
                  </a:lnTo>
                  <a:lnTo>
                    <a:pt x="379" y="536"/>
                  </a:lnTo>
                  <a:lnTo>
                    <a:pt x="388" y="545"/>
                  </a:lnTo>
                  <a:lnTo>
                    <a:pt x="392" y="554"/>
                  </a:lnTo>
                  <a:lnTo>
                    <a:pt x="392" y="568"/>
                  </a:lnTo>
                  <a:lnTo>
                    <a:pt x="392" y="586"/>
                  </a:lnTo>
                  <a:lnTo>
                    <a:pt x="392" y="586"/>
                  </a:lnTo>
                  <a:lnTo>
                    <a:pt x="379" y="595"/>
                  </a:lnTo>
                  <a:lnTo>
                    <a:pt x="365" y="604"/>
                  </a:lnTo>
                  <a:lnTo>
                    <a:pt x="343" y="613"/>
                  </a:lnTo>
                  <a:lnTo>
                    <a:pt x="325" y="617"/>
                  </a:lnTo>
                  <a:lnTo>
                    <a:pt x="302" y="613"/>
                  </a:lnTo>
                  <a:lnTo>
                    <a:pt x="279" y="604"/>
                  </a:lnTo>
                  <a:lnTo>
                    <a:pt x="257" y="581"/>
                  </a:lnTo>
                  <a:lnTo>
                    <a:pt x="158" y="586"/>
                  </a:lnTo>
                  <a:lnTo>
                    <a:pt x="158" y="586"/>
                  </a:lnTo>
                  <a:lnTo>
                    <a:pt x="153" y="586"/>
                  </a:lnTo>
                  <a:lnTo>
                    <a:pt x="144" y="595"/>
                  </a:lnTo>
                  <a:lnTo>
                    <a:pt x="144" y="608"/>
                  </a:lnTo>
                  <a:lnTo>
                    <a:pt x="144" y="631"/>
                  </a:lnTo>
                  <a:lnTo>
                    <a:pt x="149" y="694"/>
                  </a:lnTo>
                  <a:lnTo>
                    <a:pt x="158" y="699"/>
                  </a:lnTo>
                  <a:lnTo>
                    <a:pt x="158" y="699"/>
                  </a:lnTo>
                  <a:lnTo>
                    <a:pt x="158" y="703"/>
                  </a:lnTo>
                  <a:lnTo>
                    <a:pt x="162" y="717"/>
                  </a:lnTo>
                  <a:lnTo>
                    <a:pt x="176" y="735"/>
                  </a:lnTo>
                  <a:lnTo>
                    <a:pt x="185" y="748"/>
                  </a:lnTo>
                  <a:lnTo>
                    <a:pt x="198" y="753"/>
                  </a:lnTo>
                  <a:lnTo>
                    <a:pt x="207" y="789"/>
                  </a:lnTo>
                </a:path>
              </a:pathLst>
            </a:custGeom>
            <a:noFill/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67" name="Freeform 11"/>
            <p:cNvSpPr>
              <a:spLocks/>
            </p:cNvSpPr>
            <p:nvPr/>
          </p:nvSpPr>
          <p:spPr bwMode="auto">
            <a:xfrm>
              <a:off x="3175" y="2962"/>
              <a:ext cx="275" cy="49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9" y="13"/>
                </a:cxn>
                <a:cxn ang="0">
                  <a:pos x="31" y="9"/>
                </a:cxn>
                <a:cxn ang="0">
                  <a:pos x="67" y="9"/>
                </a:cxn>
                <a:cxn ang="0">
                  <a:pos x="90" y="13"/>
                </a:cxn>
                <a:cxn ang="0">
                  <a:pos x="112" y="22"/>
                </a:cxn>
                <a:cxn ang="0">
                  <a:pos x="112" y="22"/>
                </a:cxn>
                <a:cxn ang="0">
                  <a:pos x="130" y="22"/>
                </a:cxn>
                <a:cxn ang="0">
                  <a:pos x="153" y="18"/>
                </a:cxn>
                <a:cxn ang="0">
                  <a:pos x="180" y="4"/>
                </a:cxn>
                <a:cxn ang="0">
                  <a:pos x="180" y="4"/>
                </a:cxn>
                <a:cxn ang="0">
                  <a:pos x="193" y="0"/>
                </a:cxn>
                <a:cxn ang="0">
                  <a:pos x="207" y="0"/>
                </a:cxn>
                <a:cxn ang="0">
                  <a:pos x="225" y="9"/>
                </a:cxn>
                <a:cxn ang="0">
                  <a:pos x="239" y="18"/>
                </a:cxn>
                <a:cxn ang="0">
                  <a:pos x="261" y="36"/>
                </a:cxn>
                <a:cxn ang="0">
                  <a:pos x="275" y="49"/>
                </a:cxn>
              </a:cxnLst>
              <a:rect l="0" t="0" r="r" b="b"/>
              <a:pathLst>
                <a:path w="275" h="49">
                  <a:moveTo>
                    <a:pt x="0" y="18"/>
                  </a:moveTo>
                  <a:lnTo>
                    <a:pt x="0" y="18"/>
                  </a:lnTo>
                  <a:lnTo>
                    <a:pt x="9" y="13"/>
                  </a:lnTo>
                  <a:lnTo>
                    <a:pt x="31" y="9"/>
                  </a:lnTo>
                  <a:lnTo>
                    <a:pt x="67" y="9"/>
                  </a:lnTo>
                  <a:lnTo>
                    <a:pt x="90" y="1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30" y="22"/>
                  </a:lnTo>
                  <a:lnTo>
                    <a:pt x="153" y="18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93" y="0"/>
                  </a:lnTo>
                  <a:lnTo>
                    <a:pt x="207" y="0"/>
                  </a:lnTo>
                  <a:lnTo>
                    <a:pt x="225" y="9"/>
                  </a:lnTo>
                  <a:lnTo>
                    <a:pt x="239" y="18"/>
                  </a:lnTo>
                  <a:lnTo>
                    <a:pt x="261" y="36"/>
                  </a:lnTo>
                  <a:lnTo>
                    <a:pt x="275" y="49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68" name="Freeform 12"/>
            <p:cNvSpPr>
              <a:spLocks/>
            </p:cNvSpPr>
            <p:nvPr/>
          </p:nvSpPr>
          <p:spPr bwMode="auto">
            <a:xfrm>
              <a:off x="2936" y="2962"/>
              <a:ext cx="825" cy="947"/>
            </a:xfrm>
            <a:custGeom>
              <a:avLst/>
              <a:gdLst/>
              <a:ahLst/>
              <a:cxnLst>
                <a:cxn ang="0">
                  <a:pos x="721" y="410"/>
                </a:cxn>
                <a:cxn ang="0">
                  <a:pos x="595" y="320"/>
                </a:cxn>
                <a:cxn ang="0">
                  <a:pos x="505" y="153"/>
                </a:cxn>
                <a:cxn ang="0">
                  <a:pos x="509" y="45"/>
                </a:cxn>
                <a:cxn ang="0">
                  <a:pos x="478" y="18"/>
                </a:cxn>
                <a:cxn ang="0">
                  <a:pos x="428" y="0"/>
                </a:cxn>
                <a:cxn ang="0">
                  <a:pos x="392" y="13"/>
                </a:cxn>
                <a:cxn ang="0">
                  <a:pos x="347" y="22"/>
                </a:cxn>
                <a:cxn ang="0">
                  <a:pos x="270" y="9"/>
                </a:cxn>
                <a:cxn ang="0">
                  <a:pos x="239" y="18"/>
                </a:cxn>
                <a:cxn ang="0">
                  <a:pos x="279" y="216"/>
                </a:cxn>
                <a:cxn ang="0">
                  <a:pos x="243" y="297"/>
                </a:cxn>
                <a:cxn ang="0">
                  <a:pos x="234" y="338"/>
                </a:cxn>
                <a:cxn ang="0">
                  <a:pos x="212" y="374"/>
                </a:cxn>
                <a:cxn ang="0">
                  <a:pos x="139" y="473"/>
                </a:cxn>
                <a:cxn ang="0">
                  <a:pos x="36" y="487"/>
                </a:cxn>
                <a:cxn ang="0">
                  <a:pos x="49" y="550"/>
                </a:cxn>
                <a:cxn ang="0">
                  <a:pos x="49" y="568"/>
                </a:cxn>
                <a:cxn ang="0">
                  <a:pos x="18" y="590"/>
                </a:cxn>
                <a:cxn ang="0">
                  <a:pos x="4" y="595"/>
                </a:cxn>
                <a:cxn ang="0">
                  <a:pos x="4" y="618"/>
                </a:cxn>
                <a:cxn ang="0">
                  <a:pos x="31" y="631"/>
                </a:cxn>
                <a:cxn ang="0">
                  <a:pos x="45" y="645"/>
                </a:cxn>
                <a:cxn ang="0">
                  <a:pos x="27" y="672"/>
                </a:cxn>
                <a:cxn ang="0">
                  <a:pos x="13" y="699"/>
                </a:cxn>
                <a:cxn ang="0">
                  <a:pos x="45" y="717"/>
                </a:cxn>
                <a:cxn ang="0">
                  <a:pos x="139" y="712"/>
                </a:cxn>
                <a:cxn ang="0">
                  <a:pos x="166" y="721"/>
                </a:cxn>
                <a:cxn ang="0">
                  <a:pos x="207" y="712"/>
                </a:cxn>
                <a:cxn ang="0">
                  <a:pos x="243" y="690"/>
                </a:cxn>
                <a:cxn ang="0">
                  <a:pos x="266" y="690"/>
                </a:cxn>
                <a:cxn ang="0">
                  <a:pos x="279" y="690"/>
                </a:cxn>
                <a:cxn ang="0">
                  <a:pos x="293" y="730"/>
                </a:cxn>
                <a:cxn ang="0">
                  <a:pos x="293" y="762"/>
                </a:cxn>
                <a:cxn ang="0">
                  <a:pos x="315" y="793"/>
                </a:cxn>
                <a:cxn ang="0">
                  <a:pos x="369" y="825"/>
                </a:cxn>
                <a:cxn ang="0">
                  <a:pos x="401" y="920"/>
                </a:cxn>
                <a:cxn ang="0">
                  <a:pos x="464" y="924"/>
                </a:cxn>
                <a:cxn ang="0">
                  <a:pos x="496" y="942"/>
                </a:cxn>
                <a:cxn ang="0">
                  <a:pos x="563" y="942"/>
                </a:cxn>
                <a:cxn ang="0">
                  <a:pos x="599" y="920"/>
                </a:cxn>
                <a:cxn ang="0">
                  <a:pos x="662" y="820"/>
                </a:cxn>
                <a:cxn ang="0">
                  <a:pos x="726" y="798"/>
                </a:cxn>
                <a:cxn ang="0">
                  <a:pos x="753" y="744"/>
                </a:cxn>
                <a:cxn ang="0">
                  <a:pos x="766" y="654"/>
                </a:cxn>
                <a:cxn ang="0">
                  <a:pos x="789" y="581"/>
                </a:cxn>
                <a:cxn ang="0">
                  <a:pos x="825" y="527"/>
                </a:cxn>
                <a:cxn ang="0">
                  <a:pos x="816" y="482"/>
                </a:cxn>
                <a:cxn ang="0">
                  <a:pos x="789" y="388"/>
                </a:cxn>
              </a:cxnLst>
              <a:rect l="0" t="0" r="r" b="b"/>
              <a:pathLst>
                <a:path w="825" h="947">
                  <a:moveTo>
                    <a:pt x="789" y="388"/>
                  </a:moveTo>
                  <a:lnTo>
                    <a:pt x="766" y="419"/>
                  </a:lnTo>
                  <a:lnTo>
                    <a:pt x="721" y="410"/>
                  </a:lnTo>
                  <a:lnTo>
                    <a:pt x="658" y="361"/>
                  </a:lnTo>
                  <a:lnTo>
                    <a:pt x="644" y="342"/>
                  </a:lnTo>
                  <a:lnTo>
                    <a:pt x="595" y="320"/>
                  </a:lnTo>
                  <a:lnTo>
                    <a:pt x="536" y="293"/>
                  </a:lnTo>
                  <a:lnTo>
                    <a:pt x="536" y="198"/>
                  </a:lnTo>
                  <a:lnTo>
                    <a:pt x="505" y="153"/>
                  </a:lnTo>
                  <a:lnTo>
                    <a:pt x="509" y="72"/>
                  </a:lnTo>
                  <a:lnTo>
                    <a:pt x="514" y="49"/>
                  </a:lnTo>
                  <a:lnTo>
                    <a:pt x="509" y="45"/>
                  </a:lnTo>
                  <a:lnTo>
                    <a:pt x="509" y="45"/>
                  </a:lnTo>
                  <a:lnTo>
                    <a:pt x="500" y="36"/>
                  </a:lnTo>
                  <a:lnTo>
                    <a:pt x="478" y="18"/>
                  </a:lnTo>
                  <a:lnTo>
                    <a:pt x="460" y="9"/>
                  </a:lnTo>
                  <a:lnTo>
                    <a:pt x="446" y="0"/>
                  </a:lnTo>
                  <a:lnTo>
                    <a:pt x="428" y="0"/>
                  </a:lnTo>
                  <a:lnTo>
                    <a:pt x="414" y="4"/>
                  </a:lnTo>
                  <a:lnTo>
                    <a:pt x="414" y="4"/>
                  </a:lnTo>
                  <a:lnTo>
                    <a:pt x="392" y="13"/>
                  </a:lnTo>
                  <a:lnTo>
                    <a:pt x="369" y="22"/>
                  </a:lnTo>
                  <a:lnTo>
                    <a:pt x="347" y="22"/>
                  </a:lnTo>
                  <a:lnTo>
                    <a:pt x="347" y="22"/>
                  </a:lnTo>
                  <a:lnTo>
                    <a:pt x="324" y="13"/>
                  </a:lnTo>
                  <a:lnTo>
                    <a:pt x="306" y="9"/>
                  </a:lnTo>
                  <a:lnTo>
                    <a:pt x="270" y="9"/>
                  </a:lnTo>
                  <a:lnTo>
                    <a:pt x="248" y="13"/>
                  </a:lnTo>
                  <a:lnTo>
                    <a:pt x="239" y="18"/>
                  </a:lnTo>
                  <a:lnTo>
                    <a:pt x="239" y="18"/>
                  </a:lnTo>
                  <a:lnTo>
                    <a:pt x="275" y="45"/>
                  </a:lnTo>
                  <a:lnTo>
                    <a:pt x="279" y="216"/>
                  </a:lnTo>
                  <a:lnTo>
                    <a:pt x="279" y="216"/>
                  </a:lnTo>
                  <a:lnTo>
                    <a:pt x="261" y="252"/>
                  </a:lnTo>
                  <a:lnTo>
                    <a:pt x="248" y="279"/>
                  </a:lnTo>
                  <a:lnTo>
                    <a:pt x="243" y="297"/>
                  </a:lnTo>
                  <a:lnTo>
                    <a:pt x="243" y="297"/>
                  </a:lnTo>
                  <a:lnTo>
                    <a:pt x="239" y="315"/>
                  </a:lnTo>
                  <a:lnTo>
                    <a:pt x="234" y="338"/>
                  </a:lnTo>
                  <a:lnTo>
                    <a:pt x="225" y="365"/>
                  </a:lnTo>
                  <a:lnTo>
                    <a:pt x="225" y="365"/>
                  </a:lnTo>
                  <a:lnTo>
                    <a:pt x="212" y="374"/>
                  </a:lnTo>
                  <a:lnTo>
                    <a:pt x="193" y="392"/>
                  </a:lnTo>
                  <a:lnTo>
                    <a:pt x="166" y="428"/>
                  </a:lnTo>
                  <a:lnTo>
                    <a:pt x="139" y="473"/>
                  </a:lnTo>
                  <a:lnTo>
                    <a:pt x="63" y="469"/>
                  </a:lnTo>
                  <a:lnTo>
                    <a:pt x="36" y="487"/>
                  </a:lnTo>
                  <a:lnTo>
                    <a:pt x="36" y="487"/>
                  </a:lnTo>
                  <a:lnTo>
                    <a:pt x="36" y="505"/>
                  </a:lnTo>
                  <a:lnTo>
                    <a:pt x="40" y="523"/>
                  </a:lnTo>
                  <a:lnTo>
                    <a:pt x="49" y="550"/>
                  </a:lnTo>
                  <a:lnTo>
                    <a:pt x="49" y="550"/>
                  </a:lnTo>
                  <a:lnTo>
                    <a:pt x="54" y="559"/>
                  </a:lnTo>
                  <a:lnTo>
                    <a:pt x="49" y="568"/>
                  </a:lnTo>
                  <a:lnTo>
                    <a:pt x="45" y="577"/>
                  </a:lnTo>
                  <a:lnTo>
                    <a:pt x="36" y="581"/>
                  </a:lnTo>
                  <a:lnTo>
                    <a:pt x="18" y="590"/>
                  </a:lnTo>
                  <a:lnTo>
                    <a:pt x="9" y="595"/>
                  </a:lnTo>
                  <a:lnTo>
                    <a:pt x="9" y="595"/>
                  </a:lnTo>
                  <a:lnTo>
                    <a:pt x="4" y="595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4" y="618"/>
                  </a:lnTo>
                  <a:lnTo>
                    <a:pt x="18" y="622"/>
                  </a:lnTo>
                  <a:lnTo>
                    <a:pt x="31" y="631"/>
                  </a:lnTo>
                  <a:lnTo>
                    <a:pt x="31" y="631"/>
                  </a:lnTo>
                  <a:lnTo>
                    <a:pt x="36" y="636"/>
                  </a:lnTo>
                  <a:lnTo>
                    <a:pt x="45" y="640"/>
                  </a:lnTo>
                  <a:lnTo>
                    <a:pt x="45" y="645"/>
                  </a:lnTo>
                  <a:lnTo>
                    <a:pt x="45" y="649"/>
                  </a:lnTo>
                  <a:lnTo>
                    <a:pt x="36" y="663"/>
                  </a:lnTo>
                  <a:lnTo>
                    <a:pt x="27" y="672"/>
                  </a:lnTo>
                  <a:lnTo>
                    <a:pt x="27" y="672"/>
                  </a:lnTo>
                  <a:lnTo>
                    <a:pt x="13" y="685"/>
                  </a:lnTo>
                  <a:lnTo>
                    <a:pt x="13" y="699"/>
                  </a:lnTo>
                  <a:lnTo>
                    <a:pt x="13" y="708"/>
                  </a:lnTo>
                  <a:lnTo>
                    <a:pt x="22" y="712"/>
                  </a:lnTo>
                  <a:lnTo>
                    <a:pt x="45" y="717"/>
                  </a:lnTo>
                  <a:lnTo>
                    <a:pt x="54" y="717"/>
                  </a:lnTo>
                  <a:lnTo>
                    <a:pt x="63" y="712"/>
                  </a:lnTo>
                  <a:lnTo>
                    <a:pt x="139" y="712"/>
                  </a:lnTo>
                  <a:lnTo>
                    <a:pt x="139" y="712"/>
                  </a:lnTo>
                  <a:lnTo>
                    <a:pt x="148" y="717"/>
                  </a:lnTo>
                  <a:lnTo>
                    <a:pt x="166" y="721"/>
                  </a:lnTo>
                  <a:lnTo>
                    <a:pt x="180" y="721"/>
                  </a:lnTo>
                  <a:lnTo>
                    <a:pt x="193" y="721"/>
                  </a:lnTo>
                  <a:lnTo>
                    <a:pt x="207" y="712"/>
                  </a:lnTo>
                  <a:lnTo>
                    <a:pt x="221" y="703"/>
                  </a:lnTo>
                  <a:lnTo>
                    <a:pt x="221" y="703"/>
                  </a:lnTo>
                  <a:lnTo>
                    <a:pt x="243" y="690"/>
                  </a:lnTo>
                  <a:lnTo>
                    <a:pt x="257" y="685"/>
                  </a:lnTo>
                  <a:lnTo>
                    <a:pt x="266" y="685"/>
                  </a:lnTo>
                  <a:lnTo>
                    <a:pt x="266" y="690"/>
                  </a:lnTo>
                  <a:lnTo>
                    <a:pt x="266" y="690"/>
                  </a:lnTo>
                  <a:lnTo>
                    <a:pt x="270" y="685"/>
                  </a:lnTo>
                  <a:lnTo>
                    <a:pt x="279" y="690"/>
                  </a:lnTo>
                  <a:lnTo>
                    <a:pt x="284" y="699"/>
                  </a:lnTo>
                  <a:lnTo>
                    <a:pt x="288" y="712"/>
                  </a:lnTo>
                  <a:lnTo>
                    <a:pt x="293" y="730"/>
                  </a:lnTo>
                  <a:lnTo>
                    <a:pt x="293" y="753"/>
                  </a:lnTo>
                  <a:lnTo>
                    <a:pt x="293" y="753"/>
                  </a:lnTo>
                  <a:lnTo>
                    <a:pt x="293" y="762"/>
                  </a:lnTo>
                  <a:lnTo>
                    <a:pt x="297" y="775"/>
                  </a:lnTo>
                  <a:lnTo>
                    <a:pt x="306" y="784"/>
                  </a:lnTo>
                  <a:lnTo>
                    <a:pt x="315" y="793"/>
                  </a:lnTo>
                  <a:lnTo>
                    <a:pt x="333" y="802"/>
                  </a:lnTo>
                  <a:lnTo>
                    <a:pt x="356" y="811"/>
                  </a:lnTo>
                  <a:lnTo>
                    <a:pt x="369" y="825"/>
                  </a:lnTo>
                  <a:lnTo>
                    <a:pt x="401" y="920"/>
                  </a:lnTo>
                  <a:lnTo>
                    <a:pt x="401" y="920"/>
                  </a:lnTo>
                  <a:lnTo>
                    <a:pt x="401" y="920"/>
                  </a:lnTo>
                  <a:lnTo>
                    <a:pt x="419" y="920"/>
                  </a:lnTo>
                  <a:lnTo>
                    <a:pt x="441" y="920"/>
                  </a:lnTo>
                  <a:lnTo>
                    <a:pt x="464" y="924"/>
                  </a:lnTo>
                  <a:lnTo>
                    <a:pt x="482" y="938"/>
                  </a:lnTo>
                  <a:lnTo>
                    <a:pt x="482" y="938"/>
                  </a:lnTo>
                  <a:lnTo>
                    <a:pt x="496" y="942"/>
                  </a:lnTo>
                  <a:lnTo>
                    <a:pt x="527" y="947"/>
                  </a:lnTo>
                  <a:lnTo>
                    <a:pt x="545" y="947"/>
                  </a:lnTo>
                  <a:lnTo>
                    <a:pt x="563" y="942"/>
                  </a:lnTo>
                  <a:lnTo>
                    <a:pt x="581" y="933"/>
                  </a:lnTo>
                  <a:lnTo>
                    <a:pt x="599" y="920"/>
                  </a:lnTo>
                  <a:lnTo>
                    <a:pt x="599" y="920"/>
                  </a:lnTo>
                  <a:lnTo>
                    <a:pt x="626" y="879"/>
                  </a:lnTo>
                  <a:lnTo>
                    <a:pt x="649" y="838"/>
                  </a:lnTo>
                  <a:lnTo>
                    <a:pt x="662" y="820"/>
                  </a:lnTo>
                  <a:lnTo>
                    <a:pt x="680" y="807"/>
                  </a:lnTo>
                  <a:lnTo>
                    <a:pt x="698" y="798"/>
                  </a:lnTo>
                  <a:lnTo>
                    <a:pt x="726" y="798"/>
                  </a:lnTo>
                  <a:lnTo>
                    <a:pt x="762" y="775"/>
                  </a:lnTo>
                  <a:lnTo>
                    <a:pt x="771" y="762"/>
                  </a:lnTo>
                  <a:lnTo>
                    <a:pt x="753" y="744"/>
                  </a:lnTo>
                  <a:lnTo>
                    <a:pt x="712" y="703"/>
                  </a:lnTo>
                  <a:lnTo>
                    <a:pt x="748" y="672"/>
                  </a:lnTo>
                  <a:lnTo>
                    <a:pt x="766" y="654"/>
                  </a:lnTo>
                  <a:lnTo>
                    <a:pt x="780" y="590"/>
                  </a:lnTo>
                  <a:lnTo>
                    <a:pt x="780" y="590"/>
                  </a:lnTo>
                  <a:lnTo>
                    <a:pt x="789" y="581"/>
                  </a:lnTo>
                  <a:lnTo>
                    <a:pt x="811" y="559"/>
                  </a:lnTo>
                  <a:lnTo>
                    <a:pt x="820" y="545"/>
                  </a:lnTo>
                  <a:lnTo>
                    <a:pt x="825" y="527"/>
                  </a:lnTo>
                  <a:lnTo>
                    <a:pt x="825" y="505"/>
                  </a:lnTo>
                  <a:lnTo>
                    <a:pt x="816" y="482"/>
                  </a:lnTo>
                  <a:lnTo>
                    <a:pt x="816" y="482"/>
                  </a:lnTo>
                  <a:lnTo>
                    <a:pt x="798" y="442"/>
                  </a:lnTo>
                  <a:lnTo>
                    <a:pt x="793" y="410"/>
                  </a:lnTo>
                  <a:lnTo>
                    <a:pt x="789" y="388"/>
                  </a:lnTo>
                  <a:lnTo>
                    <a:pt x="789" y="38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69" name="Freeform 13"/>
            <p:cNvSpPr>
              <a:spLocks/>
            </p:cNvSpPr>
            <p:nvPr/>
          </p:nvSpPr>
          <p:spPr bwMode="auto">
            <a:xfrm>
              <a:off x="1191" y="3115"/>
              <a:ext cx="1050" cy="257"/>
            </a:xfrm>
            <a:custGeom>
              <a:avLst/>
              <a:gdLst/>
              <a:ahLst/>
              <a:cxnLst>
                <a:cxn ang="0">
                  <a:pos x="0" y="257"/>
                </a:cxn>
                <a:cxn ang="0">
                  <a:pos x="0" y="257"/>
                </a:cxn>
                <a:cxn ang="0">
                  <a:pos x="9" y="257"/>
                </a:cxn>
                <a:cxn ang="0">
                  <a:pos x="36" y="248"/>
                </a:cxn>
                <a:cxn ang="0">
                  <a:pos x="49" y="244"/>
                </a:cxn>
                <a:cxn ang="0">
                  <a:pos x="63" y="230"/>
                </a:cxn>
                <a:cxn ang="0">
                  <a:pos x="76" y="217"/>
                </a:cxn>
                <a:cxn ang="0">
                  <a:pos x="85" y="194"/>
                </a:cxn>
                <a:cxn ang="0">
                  <a:pos x="85" y="194"/>
                </a:cxn>
                <a:cxn ang="0">
                  <a:pos x="90" y="180"/>
                </a:cxn>
                <a:cxn ang="0">
                  <a:pos x="112" y="144"/>
                </a:cxn>
                <a:cxn ang="0">
                  <a:pos x="130" y="126"/>
                </a:cxn>
                <a:cxn ang="0">
                  <a:pos x="153" y="104"/>
                </a:cxn>
                <a:cxn ang="0">
                  <a:pos x="180" y="86"/>
                </a:cxn>
                <a:cxn ang="0">
                  <a:pos x="216" y="72"/>
                </a:cxn>
                <a:cxn ang="0">
                  <a:pos x="419" y="0"/>
                </a:cxn>
                <a:cxn ang="0">
                  <a:pos x="419" y="0"/>
                </a:cxn>
                <a:cxn ang="0">
                  <a:pos x="423" y="0"/>
                </a:cxn>
                <a:cxn ang="0">
                  <a:pos x="446" y="5"/>
                </a:cxn>
                <a:cxn ang="0">
                  <a:pos x="460" y="9"/>
                </a:cxn>
                <a:cxn ang="0">
                  <a:pos x="469" y="18"/>
                </a:cxn>
                <a:cxn ang="0">
                  <a:pos x="482" y="32"/>
                </a:cxn>
                <a:cxn ang="0">
                  <a:pos x="496" y="50"/>
                </a:cxn>
                <a:cxn ang="0">
                  <a:pos x="496" y="50"/>
                </a:cxn>
                <a:cxn ang="0">
                  <a:pos x="500" y="54"/>
                </a:cxn>
                <a:cxn ang="0">
                  <a:pos x="523" y="68"/>
                </a:cxn>
                <a:cxn ang="0">
                  <a:pos x="536" y="68"/>
                </a:cxn>
                <a:cxn ang="0">
                  <a:pos x="554" y="72"/>
                </a:cxn>
                <a:cxn ang="0">
                  <a:pos x="572" y="72"/>
                </a:cxn>
                <a:cxn ang="0">
                  <a:pos x="590" y="63"/>
                </a:cxn>
                <a:cxn ang="0">
                  <a:pos x="590" y="63"/>
                </a:cxn>
                <a:cxn ang="0">
                  <a:pos x="595" y="59"/>
                </a:cxn>
                <a:cxn ang="0">
                  <a:pos x="608" y="54"/>
                </a:cxn>
                <a:cxn ang="0">
                  <a:pos x="626" y="50"/>
                </a:cxn>
                <a:cxn ang="0">
                  <a:pos x="640" y="50"/>
                </a:cxn>
                <a:cxn ang="0">
                  <a:pos x="653" y="54"/>
                </a:cxn>
                <a:cxn ang="0">
                  <a:pos x="653" y="54"/>
                </a:cxn>
                <a:cxn ang="0">
                  <a:pos x="676" y="63"/>
                </a:cxn>
                <a:cxn ang="0">
                  <a:pos x="699" y="68"/>
                </a:cxn>
                <a:cxn ang="0">
                  <a:pos x="717" y="63"/>
                </a:cxn>
                <a:cxn ang="0">
                  <a:pos x="730" y="63"/>
                </a:cxn>
                <a:cxn ang="0">
                  <a:pos x="730" y="63"/>
                </a:cxn>
                <a:cxn ang="0">
                  <a:pos x="744" y="59"/>
                </a:cxn>
                <a:cxn ang="0">
                  <a:pos x="753" y="59"/>
                </a:cxn>
                <a:cxn ang="0">
                  <a:pos x="762" y="63"/>
                </a:cxn>
                <a:cxn ang="0">
                  <a:pos x="771" y="90"/>
                </a:cxn>
                <a:cxn ang="0">
                  <a:pos x="771" y="90"/>
                </a:cxn>
                <a:cxn ang="0">
                  <a:pos x="775" y="99"/>
                </a:cxn>
                <a:cxn ang="0">
                  <a:pos x="784" y="108"/>
                </a:cxn>
                <a:cxn ang="0">
                  <a:pos x="798" y="122"/>
                </a:cxn>
                <a:cxn ang="0">
                  <a:pos x="816" y="131"/>
                </a:cxn>
                <a:cxn ang="0">
                  <a:pos x="838" y="140"/>
                </a:cxn>
                <a:cxn ang="0">
                  <a:pos x="874" y="140"/>
                </a:cxn>
                <a:cxn ang="0">
                  <a:pos x="915" y="140"/>
                </a:cxn>
                <a:cxn ang="0">
                  <a:pos x="915" y="140"/>
                </a:cxn>
                <a:cxn ang="0">
                  <a:pos x="924" y="149"/>
                </a:cxn>
                <a:cxn ang="0">
                  <a:pos x="951" y="171"/>
                </a:cxn>
                <a:cxn ang="0">
                  <a:pos x="996" y="203"/>
                </a:cxn>
                <a:cxn ang="0">
                  <a:pos x="1023" y="212"/>
                </a:cxn>
                <a:cxn ang="0">
                  <a:pos x="1050" y="226"/>
                </a:cxn>
              </a:cxnLst>
              <a:rect l="0" t="0" r="r" b="b"/>
              <a:pathLst>
                <a:path w="1050" h="257">
                  <a:moveTo>
                    <a:pt x="0" y="257"/>
                  </a:moveTo>
                  <a:lnTo>
                    <a:pt x="0" y="257"/>
                  </a:lnTo>
                  <a:lnTo>
                    <a:pt x="9" y="257"/>
                  </a:lnTo>
                  <a:lnTo>
                    <a:pt x="36" y="248"/>
                  </a:lnTo>
                  <a:lnTo>
                    <a:pt x="49" y="244"/>
                  </a:lnTo>
                  <a:lnTo>
                    <a:pt x="63" y="230"/>
                  </a:lnTo>
                  <a:lnTo>
                    <a:pt x="76" y="217"/>
                  </a:lnTo>
                  <a:lnTo>
                    <a:pt x="85" y="194"/>
                  </a:lnTo>
                  <a:lnTo>
                    <a:pt x="85" y="194"/>
                  </a:lnTo>
                  <a:lnTo>
                    <a:pt x="90" y="180"/>
                  </a:lnTo>
                  <a:lnTo>
                    <a:pt x="112" y="144"/>
                  </a:lnTo>
                  <a:lnTo>
                    <a:pt x="130" y="126"/>
                  </a:lnTo>
                  <a:lnTo>
                    <a:pt x="153" y="104"/>
                  </a:lnTo>
                  <a:lnTo>
                    <a:pt x="180" y="86"/>
                  </a:lnTo>
                  <a:lnTo>
                    <a:pt x="216" y="72"/>
                  </a:lnTo>
                  <a:lnTo>
                    <a:pt x="419" y="0"/>
                  </a:lnTo>
                  <a:lnTo>
                    <a:pt x="419" y="0"/>
                  </a:lnTo>
                  <a:lnTo>
                    <a:pt x="423" y="0"/>
                  </a:lnTo>
                  <a:lnTo>
                    <a:pt x="446" y="5"/>
                  </a:lnTo>
                  <a:lnTo>
                    <a:pt x="460" y="9"/>
                  </a:lnTo>
                  <a:lnTo>
                    <a:pt x="469" y="18"/>
                  </a:lnTo>
                  <a:lnTo>
                    <a:pt x="482" y="32"/>
                  </a:lnTo>
                  <a:lnTo>
                    <a:pt x="496" y="50"/>
                  </a:lnTo>
                  <a:lnTo>
                    <a:pt x="496" y="50"/>
                  </a:lnTo>
                  <a:lnTo>
                    <a:pt x="500" y="54"/>
                  </a:lnTo>
                  <a:lnTo>
                    <a:pt x="523" y="68"/>
                  </a:lnTo>
                  <a:lnTo>
                    <a:pt x="536" y="68"/>
                  </a:lnTo>
                  <a:lnTo>
                    <a:pt x="554" y="72"/>
                  </a:lnTo>
                  <a:lnTo>
                    <a:pt x="572" y="72"/>
                  </a:lnTo>
                  <a:lnTo>
                    <a:pt x="590" y="63"/>
                  </a:lnTo>
                  <a:lnTo>
                    <a:pt x="590" y="63"/>
                  </a:lnTo>
                  <a:lnTo>
                    <a:pt x="595" y="59"/>
                  </a:lnTo>
                  <a:lnTo>
                    <a:pt x="608" y="54"/>
                  </a:lnTo>
                  <a:lnTo>
                    <a:pt x="626" y="50"/>
                  </a:lnTo>
                  <a:lnTo>
                    <a:pt x="640" y="50"/>
                  </a:lnTo>
                  <a:lnTo>
                    <a:pt x="653" y="54"/>
                  </a:lnTo>
                  <a:lnTo>
                    <a:pt x="653" y="54"/>
                  </a:lnTo>
                  <a:lnTo>
                    <a:pt x="676" y="63"/>
                  </a:lnTo>
                  <a:lnTo>
                    <a:pt x="699" y="68"/>
                  </a:lnTo>
                  <a:lnTo>
                    <a:pt x="717" y="63"/>
                  </a:lnTo>
                  <a:lnTo>
                    <a:pt x="730" y="63"/>
                  </a:lnTo>
                  <a:lnTo>
                    <a:pt x="730" y="63"/>
                  </a:lnTo>
                  <a:lnTo>
                    <a:pt x="744" y="59"/>
                  </a:lnTo>
                  <a:lnTo>
                    <a:pt x="753" y="59"/>
                  </a:lnTo>
                  <a:lnTo>
                    <a:pt x="762" y="63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5" y="99"/>
                  </a:lnTo>
                  <a:lnTo>
                    <a:pt x="784" y="108"/>
                  </a:lnTo>
                  <a:lnTo>
                    <a:pt x="798" y="122"/>
                  </a:lnTo>
                  <a:lnTo>
                    <a:pt x="816" y="131"/>
                  </a:lnTo>
                  <a:lnTo>
                    <a:pt x="838" y="140"/>
                  </a:lnTo>
                  <a:lnTo>
                    <a:pt x="874" y="140"/>
                  </a:lnTo>
                  <a:lnTo>
                    <a:pt x="915" y="140"/>
                  </a:lnTo>
                  <a:lnTo>
                    <a:pt x="915" y="140"/>
                  </a:lnTo>
                  <a:lnTo>
                    <a:pt x="924" y="149"/>
                  </a:lnTo>
                  <a:lnTo>
                    <a:pt x="951" y="171"/>
                  </a:lnTo>
                  <a:lnTo>
                    <a:pt x="996" y="203"/>
                  </a:lnTo>
                  <a:lnTo>
                    <a:pt x="1023" y="212"/>
                  </a:lnTo>
                  <a:lnTo>
                    <a:pt x="1050" y="226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0" name="Freeform 14"/>
            <p:cNvSpPr>
              <a:spLocks/>
            </p:cNvSpPr>
            <p:nvPr/>
          </p:nvSpPr>
          <p:spPr bwMode="auto">
            <a:xfrm>
              <a:off x="934" y="3115"/>
              <a:ext cx="1528" cy="961"/>
            </a:xfrm>
            <a:custGeom>
              <a:avLst/>
              <a:gdLst/>
              <a:ahLst/>
              <a:cxnLst>
                <a:cxn ang="0">
                  <a:pos x="1528" y="365"/>
                </a:cxn>
                <a:cxn ang="0">
                  <a:pos x="1519" y="311"/>
                </a:cxn>
                <a:cxn ang="0">
                  <a:pos x="1501" y="289"/>
                </a:cxn>
                <a:cxn ang="0">
                  <a:pos x="1470" y="320"/>
                </a:cxn>
                <a:cxn ang="0">
                  <a:pos x="1361" y="302"/>
                </a:cxn>
                <a:cxn ang="0">
                  <a:pos x="1339" y="284"/>
                </a:cxn>
                <a:cxn ang="0">
                  <a:pos x="1321" y="244"/>
                </a:cxn>
                <a:cxn ang="0">
                  <a:pos x="1312" y="230"/>
                </a:cxn>
                <a:cxn ang="0">
                  <a:pos x="1253" y="203"/>
                </a:cxn>
                <a:cxn ang="0">
                  <a:pos x="1172" y="140"/>
                </a:cxn>
                <a:cxn ang="0">
                  <a:pos x="1100" y="140"/>
                </a:cxn>
                <a:cxn ang="0">
                  <a:pos x="1041" y="113"/>
                </a:cxn>
                <a:cxn ang="0">
                  <a:pos x="1028" y="90"/>
                </a:cxn>
                <a:cxn ang="0">
                  <a:pos x="1001" y="59"/>
                </a:cxn>
                <a:cxn ang="0">
                  <a:pos x="974" y="68"/>
                </a:cxn>
                <a:cxn ang="0">
                  <a:pos x="910" y="59"/>
                </a:cxn>
                <a:cxn ang="0">
                  <a:pos x="888" y="54"/>
                </a:cxn>
                <a:cxn ang="0">
                  <a:pos x="847" y="68"/>
                </a:cxn>
                <a:cxn ang="0">
                  <a:pos x="811" y="72"/>
                </a:cxn>
                <a:cxn ang="0">
                  <a:pos x="762" y="59"/>
                </a:cxn>
                <a:cxn ang="0">
                  <a:pos x="739" y="32"/>
                </a:cxn>
                <a:cxn ang="0">
                  <a:pos x="703" y="5"/>
                </a:cxn>
                <a:cxn ang="0">
                  <a:pos x="473" y="77"/>
                </a:cxn>
                <a:cxn ang="0">
                  <a:pos x="410" y="108"/>
                </a:cxn>
                <a:cxn ang="0">
                  <a:pos x="347" y="180"/>
                </a:cxn>
                <a:cxn ang="0">
                  <a:pos x="333" y="217"/>
                </a:cxn>
                <a:cxn ang="0">
                  <a:pos x="293" y="253"/>
                </a:cxn>
                <a:cxn ang="0">
                  <a:pos x="252" y="262"/>
                </a:cxn>
                <a:cxn ang="0">
                  <a:pos x="257" y="284"/>
                </a:cxn>
                <a:cxn ang="0">
                  <a:pos x="230" y="302"/>
                </a:cxn>
                <a:cxn ang="0">
                  <a:pos x="108" y="293"/>
                </a:cxn>
                <a:cxn ang="0">
                  <a:pos x="31" y="302"/>
                </a:cxn>
                <a:cxn ang="0">
                  <a:pos x="0" y="320"/>
                </a:cxn>
                <a:cxn ang="0">
                  <a:pos x="40" y="374"/>
                </a:cxn>
                <a:cxn ang="0">
                  <a:pos x="90" y="415"/>
                </a:cxn>
                <a:cxn ang="0">
                  <a:pos x="103" y="456"/>
                </a:cxn>
                <a:cxn ang="0">
                  <a:pos x="81" y="532"/>
                </a:cxn>
                <a:cxn ang="0">
                  <a:pos x="81" y="604"/>
                </a:cxn>
                <a:cxn ang="0">
                  <a:pos x="112" y="636"/>
                </a:cxn>
                <a:cxn ang="0">
                  <a:pos x="306" y="749"/>
                </a:cxn>
                <a:cxn ang="0">
                  <a:pos x="464" y="825"/>
                </a:cxn>
                <a:cxn ang="0">
                  <a:pos x="586" y="915"/>
                </a:cxn>
                <a:cxn ang="0">
                  <a:pos x="622" y="942"/>
                </a:cxn>
                <a:cxn ang="0">
                  <a:pos x="676" y="961"/>
                </a:cxn>
                <a:cxn ang="0">
                  <a:pos x="694" y="942"/>
                </a:cxn>
                <a:cxn ang="0">
                  <a:pos x="698" y="906"/>
                </a:cxn>
                <a:cxn ang="0">
                  <a:pos x="789" y="857"/>
                </a:cxn>
                <a:cxn ang="0">
                  <a:pos x="838" y="848"/>
                </a:cxn>
                <a:cxn ang="0">
                  <a:pos x="870" y="830"/>
                </a:cxn>
                <a:cxn ang="0">
                  <a:pos x="901" y="785"/>
                </a:cxn>
                <a:cxn ang="0">
                  <a:pos x="992" y="816"/>
                </a:cxn>
                <a:cxn ang="0">
                  <a:pos x="1073" y="812"/>
                </a:cxn>
                <a:cxn ang="0">
                  <a:pos x="1185" y="825"/>
                </a:cxn>
                <a:cxn ang="0">
                  <a:pos x="1285" y="839"/>
                </a:cxn>
                <a:cxn ang="0">
                  <a:pos x="1366" y="812"/>
                </a:cxn>
                <a:cxn ang="0">
                  <a:pos x="1402" y="798"/>
                </a:cxn>
                <a:cxn ang="0">
                  <a:pos x="1447" y="830"/>
                </a:cxn>
                <a:cxn ang="0">
                  <a:pos x="1474" y="866"/>
                </a:cxn>
                <a:cxn ang="0">
                  <a:pos x="1461" y="830"/>
                </a:cxn>
                <a:cxn ang="0">
                  <a:pos x="1465" y="645"/>
                </a:cxn>
                <a:cxn ang="0">
                  <a:pos x="1470" y="541"/>
                </a:cxn>
                <a:cxn ang="0">
                  <a:pos x="1483" y="510"/>
                </a:cxn>
                <a:cxn ang="0">
                  <a:pos x="1528" y="451"/>
                </a:cxn>
              </a:cxnLst>
              <a:rect l="0" t="0" r="r" b="b"/>
              <a:pathLst>
                <a:path w="1528" h="961">
                  <a:moveTo>
                    <a:pt x="1528" y="451"/>
                  </a:moveTo>
                  <a:lnTo>
                    <a:pt x="1528" y="365"/>
                  </a:lnTo>
                  <a:lnTo>
                    <a:pt x="1528" y="365"/>
                  </a:lnTo>
                  <a:lnTo>
                    <a:pt x="1528" y="352"/>
                  </a:lnTo>
                  <a:lnTo>
                    <a:pt x="1528" y="352"/>
                  </a:lnTo>
                  <a:lnTo>
                    <a:pt x="1519" y="311"/>
                  </a:lnTo>
                  <a:lnTo>
                    <a:pt x="1510" y="293"/>
                  </a:lnTo>
                  <a:lnTo>
                    <a:pt x="1506" y="289"/>
                  </a:lnTo>
                  <a:lnTo>
                    <a:pt x="1501" y="289"/>
                  </a:lnTo>
                  <a:lnTo>
                    <a:pt x="1488" y="293"/>
                  </a:lnTo>
                  <a:lnTo>
                    <a:pt x="1479" y="307"/>
                  </a:lnTo>
                  <a:lnTo>
                    <a:pt x="1470" y="320"/>
                  </a:lnTo>
                  <a:lnTo>
                    <a:pt x="1461" y="338"/>
                  </a:lnTo>
                  <a:lnTo>
                    <a:pt x="1370" y="329"/>
                  </a:lnTo>
                  <a:lnTo>
                    <a:pt x="1361" y="302"/>
                  </a:lnTo>
                  <a:lnTo>
                    <a:pt x="1361" y="302"/>
                  </a:lnTo>
                  <a:lnTo>
                    <a:pt x="1352" y="293"/>
                  </a:lnTo>
                  <a:lnTo>
                    <a:pt x="1339" y="284"/>
                  </a:lnTo>
                  <a:lnTo>
                    <a:pt x="1330" y="266"/>
                  </a:lnTo>
                  <a:lnTo>
                    <a:pt x="1325" y="253"/>
                  </a:lnTo>
                  <a:lnTo>
                    <a:pt x="1321" y="244"/>
                  </a:lnTo>
                  <a:lnTo>
                    <a:pt x="1312" y="244"/>
                  </a:lnTo>
                  <a:lnTo>
                    <a:pt x="1312" y="244"/>
                  </a:lnTo>
                  <a:lnTo>
                    <a:pt x="1312" y="230"/>
                  </a:lnTo>
                  <a:lnTo>
                    <a:pt x="1312" y="230"/>
                  </a:lnTo>
                  <a:lnTo>
                    <a:pt x="1280" y="217"/>
                  </a:lnTo>
                  <a:lnTo>
                    <a:pt x="1253" y="203"/>
                  </a:lnTo>
                  <a:lnTo>
                    <a:pt x="1208" y="176"/>
                  </a:lnTo>
                  <a:lnTo>
                    <a:pt x="1181" y="149"/>
                  </a:lnTo>
                  <a:lnTo>
                    <a:pt x="1172" y="140"/>
                  </a:lnTo>
                  <a:lnTo>
                    <a:pt x="1172" y="140"/>
                  </a:lnTo>
                  <a:lnTo>
                    <a:pt x="1131" y="144"/>
                  </a:lnTo>
                  <a:lnTo>
                    <a:pt x="1100" y="140"/>
                  </a:lnTo>
                  <a:lnTo>
                    <a:pt x="1073" y="131"/>
                  </a:lnTo>
                  <a:lnTo>
                    <a:pt x="1055" y="122"/>
                  </a:lnTo>
                  <a:lnTo>
                    <a:pt x="1041" y="113"/>
                  </a:lnTo>
                  <a:lnTo>
                    <a:pt x="1037" y="99"/>
                  </a:lnTo>
                  <a:lnTo>
                    <a:pt x="1028" y="90"/>
                  </a:lnTo>
                  <a:lnTo>
                    <a:pt x="1028" y="90"/>
                  </a:lnTo>
                  <a:lnTo>
                    <a:pt x="1019" y="68"/>
                  </a:lnTo>
                  <a:lnTo>
                    <a:pt x="1010" y="59"/>
                  </a:lnTo>
                  <a:lnTo>
                    <a:pt x="1001" y="59"/>
                  </a:lnTo>
                  <a:lnTo>
                    <a:pt x="987" y="63"/>
                  </a:lnTo>
                  <a:lnTo>
                    <a:pt x="987" y="63"/>
                  </a:lnTo>
                  <a:lnTo>
                    <a:pt x="974" y="68"/>
                  </a:lnTo>
                  <a:lnTo>
                    <a:pt x="956" y="68"/>
                  </a:lnTo>
                  <a:lnTo>
                    <a:pt x="933" y="68"/>
                  </a:lnTo>
                  <a:lnTo>
                    <a:pt x="910" y="59"/>
                  </a:lnTo>
                  <a:lnTo>
                    <a:pt x="910" y="59"/>
                  </a:lnTo>
                  <a:lnTo>
                    <a:pt x="897" y="54"/>
                  </a:lnTo>
                  <a:lnTo>
                    <a:pt x="888" y="54"/>
                  </a:lnTo>
                  <a:lnTo>
                    <a:pt x="865" y="54"/>
                  </a:lnTo>
                  <a:lnTo>
                    <a:pt x="852" y="63"/>
                  </a:lnTo>
                  <a:lnTo>
                    <a:pt x="847" y="68"/>
                  </a:lnTo>
                  <a:lnTo>
                    <a:pt x="847" y="68"/>
                  </a:lnTo>
                  <a:lnTo>
                    <a:pt x="829" y="72"/>
                  </a:lnTo>
                  <a:lnTo>
                    <a:pt x="811" y="72"/>
                  </a:lnTo>
                  <a:lnTo>
                    <a:pt x="793" y="72"/>
                  </a:lnTo>
                  <a:lnTo>
                    <a:pt x="780" y="68"/>
                  </a:lnTo>
                  <a:lnTo>
                    <a:pt x="762" y="59"/>
                  </a:lnTo>
                  <a:lnTo>
                    <a:pt x="753" y="54"/>
                  </a:lnTo>
                  <a:lnTo>
                    <a:pt x="753" y="54"/>
                  </a:lnTo>
                  <a:lnTo>
                    <a:pt x="739" y="32"/>
                  </a:lnTo>
                  <a:lnTo>
                    <a:pt x="730" y="18"/>
                  </a:lnTo>
                  <a:lnTo>
                    <a:pt x="717" y="9"/>
                  </a:lnTo>
                  <a:lnTo>
                    <a:pt x="703" y="5"/>
                  </a:lnTo>
                  <a:lnTo>
                    <a:pt x="685" y="0"/>
                  </a:lnTo>
                  <a:lnTo>
                    <a:pt x="676" y="0"/>
                  </a:lnTo>
                  <a:lnTo>
                    <a:pt x="473" y="77"/>
                  </a:lnTo>
                  <a:lnTo>
                    <a:pt x="473" y="77"/>
                  </a:lnTo>
                  <a:lnTo>
                    <a:pt x="441" y="90"/>
                  </a:lnTo>
                  <a:lnTo>
                    <a:pt x="410" y="108"/>
                  </a:lnTo>
                  <a:lnTo>
                    <a:pt x="387" y="126"/>
                  </a:lnTo>
                  <a:lnTo>
                    <a:pt x="369" y="149"/>
                  </a:lnTo>
                  <a:lnTo>
                    <a:pt x="347" y="180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3" y="217"/>
                  </a:lnTo>
                  <a:lnTo>
                    <a:pt x="324" y="230"/>
                  </a:lnTo>
                  <a:lnTo>
                    <a:pt x="306" y="244"/>
                  </a:lnTo>
                  <a:lnTo>
                    <a:pt x="293" y="253"/>
                  </a:lnTo>
                  <a:lnTo>
                    <a:pt x="266" y="257"/>
                  </a:lnTo>
                  <a:lnTo>
                    <a:pt x="257" y="262"/>
                  </a:lnTo>
                  <a:lnTo>
                    <a:pt x="252" y="262"/>
                  </a:lnTo>
                  <a:lnTo>
                    <a:pt x="252" y="262"/>
                  </a:lnTo>
                  <a:lnTo>
                    <a:pt x="257" y="275"/>
                  </a:lnTo>
                  <a:lnTo>
                    <a:pt x="257" y="284"/>
                  </a:lnTo>
                  <a:lnTo>
                    <a:pt x="252" y="289"/>
                  </a:lnTo>
                  <a:lnTo>
                    <a:pt x="243" y="293"/>
                  </a:lnTo>
                  <a:lnTo>
                    <a:pt x="230" y="302"/>
                  </a:lnTo>
                  <a:lnTo>
                    <a:pt x="189" y="311"/>
                  </a:lnTo>
                  <a:lnTo>
                    <a:pt x="144" y="307"/>
                  </a:lnTo>
                  <a:lnTo>
                    <a:pt x="108" y="293"/>
                  </a:lnTo>
                  <a:lnTo>
                    <a:pt x="49" y="298"/>
                  </a:lnTo>
                  <a:lnTo>
                    <a:pt x="49" y="298"/>
                  </a:lnTo>
                  <a:lnTo>
                    <a:pt x="31" y="302"/>
                  </a:lnTo>
                  <a:lnTo>
                    <a:pt x="22" y="302"/>
                  </a:lnTo>
                  <a:lnTo>
                    <a:pt x="9" y="311"/>
                  </a:lnTo>
                  <a:lnTo>
                    <a:pt x="0" y="320"/>
                  </a:lnTo>
                  <a:lnTo>
                    <a:pt x="0" y="334"/>
                  </a:lnTo>
                  <a:lnTo>
                    <a:pt x="13" y="352"/>
                  </a:lnTo>
                  <a:lnTo>
                    <a:pt x="40" y="374"/>
                  </a:lnTo>
                  <a:lnTo>
                    <a:pt x="40" y="374"/>
                  </a:lnTo>
                  <a:lnTo>
                    <a:pt x="72" y="397"/>
                  </a:lnTo>
                  <a:lnTo>
                    <a:pt x="90" y="415"/>
                  </a:lnTo>
                  <a:lnTo>
                    <a:pt x="99" y="428"/>
                  </a:lnTo>
                  <a:lnTo>
                    <a:pt x="103" y="442"/>
                  </a:lnTo>
                  <a:lnTo>
                    <a:pt x="103" y="456"/>
                  </a:lnTo>
                  <a:lnTo>
                    <a:pt x="94" y="478"/>
                  </a:lnTo>
                  <a:lnTo>
                    <a:pt x="81" y="532"/>
                  </a:lnTo>
                  <a:lnTo>
                    <a:pt x="81" y="532"/>
                  </a:lnTo>
                  <a:lnTo>
                    <a:pt x="72" y="564"/>
                  </a:lnTo>
                  <a:lnTo>
                    <a:pt x="76" y="586"/>
                  </a:lnTo>
                  <a:lnTo>
                    <a:pt x="81" y="604"/>
                  </a:lnTo>
                  <a:lnTo>
                    <a:pt x="94" y="618"/>
                  </a:lnTo>
                  <a:lnTo>
                    <a:pt x="103" y="631"/>
                  </a:lnTo>
                  <a:lnTo>
                    <a:pt x="112" y="636"/>
                  </a:lnTo>
                  <a:lnTo>
                    <a:pt x="126" y="640"/>
                  </a:lnTo>
                  <a:lnTo>
                    <a:pt x="257" y="735"/>
                  </a:lnTo>
                  <a:lnTo>
                    <a:pt x="306" y="749"/>
                  </a:lnTo>
                  <a:lnTo>
                    <a:pt x="428" y="735"/>
                  </a:lnTo>
                  <a:lnTo>
                    <a:pt x="451" y="744"/>
                  </a:lnTo>
                  <a:lnTo>
                    <a:pt x="464" y="825"/>
                  </a:lnTo>
                  <a:lnTo>
                    <a:pt x="482" y="843"/>
                  </a:lnTo>
                  <a:lnTo>
                    <a:pt x="536" y="843"/>
                  </a:lnTo>
                  <a:lnTo>
                    <a:pt x="586" y="915"/>
                  </a:lnTo>
                  <a:lnTo>
                    <a:pt x="586" y="915"/>
                  </a:lnTo>
                  <a:lnTo>
                    <a:pt x="604" y="933"/>
                  </a:lnTo>
                  <a:lnTo>
                    <a:pt x="622" y="942"/>
                  </a:lnTo>
                  <a:lnTo>
                    <a:pt x="644" y="956"/>
                  </a:lnTo>
                  <a:lnTo>
                    <a:pt x="667" y="961"/>
                  </a:lnTo>
                  <a:lnTo>
                    <a:pt x="676" y="961"/>
                  </a:lnTo>
                  <a:lnTo>
                    <a:pt x="685" y="956"/>
                  </a:lnTo>
                  <a:lnTo>
                    <a:pt x="689" y="952"/>
                  </a:lnTo>
                  <a:lnTo>
                    <a:pt x="694" y="942"/>
                  </a:lnTo>
                  <a:lnTo>
                    <a:pt x="698" y="924"/>
                  </a:lnTo>
                  <a:lnTo>
                    <a:pt x="698" y="906"/>
                  </a:lnTo>
                  <a:lnTo>
                    <a:pt x="698" y="906"/>
                  </a:lnTo>
                  <a:lnTo>
                    <a:pt x="735" y="884"/>
                  </a:lnTo>
                  <a:lnTo>
                    <a:pt x="771" y="866"/>
                  </a:lnTo>
                  <a:lnTo>
                    <a:pt x="789" y="857"/>
                  </a:lnTo>
                  <a:lnTo>
                    <a:pt x="807" y="852"/>
                  </a:lnTo>
                  <a:lnTo>
                    <a:pt x="807" y="852"/>
                  </a:lnTo>
                  <a:lnTo>
                    <a:pt x="838" y="848"/>
                  </a:lnTo>
                  <a:lnTo>
                    <a:pt x="856" y="839"/>
                  </a:lnTo>
                  <a:lnTo>
                    <a:pt x="865" y="834"/>
                  </a:lnTo>
                  <a:lnTo>
                    <a:pt x="870" y="830"/>
                  </a:lnTo>
                  <a:lnTo>
                    <a:pt x="879" y="776"/>
                  </a:lnTo>
                  <a:lnTo>
                    <a:pt x="879" y="776"/>
                  </a:lnTo>
                  <a:lnTo>
                    <a:pt x="901" y="785"/>
                  </a:lnTo>
                  <a:lnTo>
                    <a:pt x="915" y="798"/>
                  </a:lnTo>
                  <a:lnTo>
                    <a:pt x="928" y="816"/>
                  </a:lnTo>
                  <a:lnTo>
                    <a:pt x="992" y="816"/>
                  </a:lnTo>
                  <a:lnTo>
                    <a:pt x="1014" y="798"/>
                  </a:lnTo>
                  <a:lnTo>
                    <a:pt x="1046" y="798"/>
                  </a:lnTo>
                  <a:lnTo>
                    <a:pt x="1073" y="812"/>
                  </a:lnTo>
                  <a:lnTo>
                    <a:pt x="1122" y="825"/>
                  </a:lnTo>
                  <a:lnTo>
                    <a:pt x="1185" y="825"/>
                  </a:lnTo>
                  <a:lnTo>
                    <a:pt x="1185" y="825"/>
                  </a:lnTo>
                  <a:lnTo>
                    <a:pt x="1208" y="830"/>
                  </a:lnTo>
                  <a:lnTo>
                    <a:pt x="1253" y="839"/>
                  </a:lnTo>
                  <a:lnTo>
                    <a:pt x="1285" y="839"/>
                  </a:lnTo>
                  <a:lnTo>
                    <a:pt x="1312" y="839"/>
                  </a:lnTo>
                  <a:lnTo>
                    <a:pt x="1343" y="830"/>
                  </a:lnTo>
                  <a:lnTo>
                    <a:pt x="1366" y="812"/>
                  </a:lnTo>
                  <a:lnTo>
                    <a:pt x="1366" y="812"/>
                  </a:lnTo>
                  <a:lnTo>
                    <a:pt x="1384" y="798"/>
                  </a:lnTo>
                  <a:lnTo>
                    <a:pt x="1402" y="798"/>
                  </a:lnTo>
                  <a:lnTo>
                    <a:pt x="1415" y="803"/>
                  </a:lnTo>
                  <a:lnTo>
                    <a:pt x="1433" y="816"/>
                  </a:lnTo>
                  <a:lnTo>
                    <a:pt x="1447" y="830"/>
                  </a:lnTo>
                  <a:lnTo>
                    <a:pt x="1456" y="843"/>
                  </a:lnTo>
                  <a:lnTo>
                    <a:pt x="1474" y="870"/>
                  </a:lnTo>
                  <a:lnTo>
                    <a:pt x="1474" y="866"/>
                  </a:lnTo>
                  <a:lnTo>
                    <a:pt x="1474" y="866"/>
                  </a:lnTo>
                  <a:lnTo>
                    <a:pt x="1465" y="852"/>
                  </a:lnTo>
                  <a:lnTo>
                    <a:pt x="1461" y="830"/>
                  </a:lnTo>
                  <a:lnTo>
                    <a:pt x="1452" y="776"/>
                  </a:lnTo>
                  <a:lnTo>
                    <a:pt x="1447" y="713"/>
                  </a:lnTo>
                  <a:lnTo>
                    <a:pt x="1465" y="645"/>
                  </a:lnTo>
                  <a:lnTo>
                    <a:pt x="1465" y="645"/>
                  </a:lnTo>
                  <a:lnTo>
                    <a:pt x="1465" y="586"/>
                  </a:lnTo>
                  <a:lnTo>
                    <a:pt x="1470" y="541"/>
                  </a:lnTo>
                  <a:lnTo>
                    <a:pt x="1479" y="523"/>
                  </a:lnTo>
                  <a:lnTo>
                    <a:pt x="1483" y="510"/>
                  </a:lnTo>
                  <a:lnTo>
                    <a:pt x="1483" y="510"/>
                  </a:lnTo>
                  <a:lnTo>
                    <a:pt x="1501" y="492"/>
                  </a:lnTo>
                  <a:lnTo>
                    <a:pt x="1515" y="474"/>
                  </a:lnTo>
                  <a:lnTo>
                    <a:pt x="1528" y="451"/>
                  </a:lnTo>
                  <a:lnTo>
                    <a:pt x="1528" y="45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1" name="Freeform 15"/>
            <p:cNvSpPr>
              <a:spLocks/>
            </p:cNvSpPr>
            <p:nvPr/>
          </p:nvSpPr>
          <p:spPr bwMode="auto">
            <a:xfrm>
              <a:off x="1732" y="2642"/>
              <a:ext cx="360" cy="16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0"/>
                </a:cxn>
                <a:cxn ang="0">
                  <a:pos x="31" y="0"/>
                </a:cxn>
                <a:cxn ang="0">
                  <a:pos x="49" y="4"/>
                </a:cxn>
                <a:cxn ang="0">
                  <a:pos x="67" y="13"/>
                </a:cxn>
                <a:cxn ang="0">
                  <a:pos x="85" y="27"/>
                </a:cxn>
                <a:cxn ang="0">
                  <a:pos x="108" y="49"/>
                </a:cxn>
                <a:cxn ang="0">
                  <a:pos x="108" y="49"/>
                </a:cxn>
                <a:cxn ang="0">
                  <a:pos x="144" y="99"/>
                </a:cxn>
                <a:cxn ang="0">
                  <a:pos x="162" y="121"/>
                </a:cxn>
                <a:cxn ang="0">
                  <a:pos x="185" y="139"/>
                </a:cxn>
                <a:cxn ang="0">
                  <a:pos x="216" y="153"/>
                </a:cxn>
                <a:cxn ang="0">
                  <a:pos x="252" y="162"/>
                </a:cxn>
                <a:cxn ang="0">
                  <a:pos x="302" y="166"/>
                </a:cxn>
                <a:cxn ang="0">
                  <a:pos x="360" y="166"/>
                </a:cxn>
              </a:cxnLst>
              <a:rect l="0" t="0" r="r" b="b"/>
              <a:pathLst>
                <a:path w="360" h="166">
                  <a:moveTo>
                    <a:pt x="0" y="4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31" y="0"/>
                  </a:lnTo>
                  <a:lnTo>
                    <a:pt x="49" y="4"/>
                  </a:lnTo>
                  <a:lnTo>
                    <a:pt x="67" y="13"/>
                  </a:lnTo>
                  <a:lnTo>
                    <a:pt x="85" y="27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85" y="139"/>
                  </a:lnTo>
                  <a:lnTo>
                    <a:pt x="216" y="153"/>
                  </a:lnTo>
                  <a:lnTo>
                    <a:pt x="252" y="162"/>
                  </a:lnTo>
                  <a:lnTo>
                    <a:pt x="302" y="166"/>
                  </a:lnTo>
                  <a:lnTo>
                    <a:pt x="360" y="166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2" name="Freeform 16"/>
            <p:cNvSpPr>
              <a:spLocks/>
            </p:cNvSpPr>
            <p:nvPr/>
          </p:nvSpPr>
          <p:spPr bwMode="auto">
            <a:xfrm>
              <a:off x="929" y="2556"/>
              <a:ext cx="1560" cy="821"/>
            </a:xfrm>
            <a:custGeom>
              <a:avLst/>
              <a:gdLst/>
              <a:ahLst/>
              <a:cxnLst>
                <a:cxn ang="0">
                  <a:pos x="1560" y="663"/>
                </a:cxn>
                <a:cxn ang="0">
                  <a:pos x="1520" y="640"/>
                </a:cxn>
                <a:cxn ang="0">
                  <a:pos x="1457" y="649"/>
                </a:cxn>
                <a:cxn ang="0">
                  <a:pos x="1438" y="622"/>
                </a:cxn>
                <a:cxn ang="0">
                  <a:pos x="1425" y="555"/>
                </a:cxn>
                <a:cxn ang="0">
                  <a:pos x="1362" y="478"/>
                </a:cxn>
                <a:cxn ang="0">
                  <a:pos x="1353" y="428"/>
                </a:cxn>
                <a:cxn ang="0">
                  <a:pos x="1267" y="379"/>
                </a:cxn>
                <a:cxn ang="0">
                  <a:pos x="1218" y="370"/>
                </a:cxn>
                <a:cxn ang="0">
                  <a:pos x="1172" y="316"/>
                </a:cxn>
                <a:cxn ang="0">
                  <a:pos x="1159" y="257"/>
                </a:cxn>
                <a:cxn ang="0">
                  <a:pos x="988" y="230"/>
                </a:cxn>
                <a:cxn ang="0">
                  <a:pos x="906" y="140"/>
                </a:cxn>
                <a:cxn ang="0">
                  <a:pos x="834" y="90"/>
                </a:cxn>
                <a:cxn ang="0">
                  <a:pos x="798" y="90"/>
                </a:cxn>
                <a:cxn ang="0">
                  <a:pos x="749" y="68"/>
                </a:cxn>
                <a:cxn ang="0">
                  <a:pos x="690" y="4"/>
                </a:cxn>
                <a:cxn ang="0">
                  <a:pos x="649" y="32"/>
                </a:cxn>
                <a:cxn ang="0">
                  <a:pos x="631" y="86"/>
                </a:cxn>
                <a:cxn ang="0">
                  <a:pos x="550" y="113"/>
                </a:cxn>
                <a:cxn ang="0">
                  <a:pos x="388" y="144"/>
                </a:cxn>
                <a:cxn ang="0">
                  <a:pos x="171" y="252"/>
                </a:cxn>
                <a:cxn ang="0">
                  <a:pos x="41" y="365"/>
                </a:cxn>
                <a:cxn ang="0">
                  <a:pos x="0" y="460"/>
                </a:cxn>
                <a:cxn ang="0">
                  <a:pos x="45" y="523"/>
                </a:cxn>
                <a:cxn ang="0">
                  <a:pos x="99" y="546"/>
                </a:cxn>
                <a:cxn ang="0">
                  <a:pos x="158" y="622"/>
                </a:cxn>
                <a:cxn ang="0">
                  <a:pos x="176" y="735"/>
                </a:cxn>
                <a:cxn ang="0">
                  <a:pos x="217" y="785"/>
                </a:cxn>
                <a:cxn ang="0">
                  <a:pos x="248" y="807"/>
                </a:cxn>
                <a:cxn ang="0">
                  <a:pos x="271" y="821"/>
                </a:cxn>
                <a:cxn ang="0">
                  <a:pos x="338" y="776"/>
                </a:cxn>
                <a:cxn ang="0">
                  <a:pos x="374" y="708"/>
                </a:cxn>
                <a:cxn ang="0">
                  <a:pos x="474" y="636"/>
                </a:cxn>
                <a:cxn ang="0">
                  <a:pos x="708" y="568"/>
                </a:cxn>
                <a:cxn ang="0">
                  <a:pos x="758" y="613"/>
                </a:cxn>
                <a:cxn ang="0">
                  <a:pos x="798" y="631"/>
                </a:cxn>
                <a:cxn ang="0">
                  <a:pos x="848" y="627"/>
                </a:cxn>
                <a:cxn ang="0">
                  <a:pos x="902" y="613"/>
                </a:cxn>
                <a:cxn ang="0">
                  <a:pos x="956" y="631"/>
                </a:cxn>
                <a:cxn ang="0">
                  <a:pos x="1006" y="618"/>
                </a:cxn>
                <a:cxn ang="0">
                  <a:pos x="1033" y="654"/>
                </a:cxn>
                <a:cxn ang="0">
                  <a:pos x="1078" y="694"/>
                </a:cxn>
                <a:cxn ang="0">
                  <a:pos x="1177" y="703"/>
                </a:cxn>
                <a:cxn ang="0">
                  <a:pos x="1285" y="776"/>
                </a:cxn>
                <a:cxn ang="0">
                  <a:pos x="1312" y="703"/>
                </a:cxn>
                <a:cxn ang="0">
                  <a:pos x="1425" y="685"/>
                </a:cxn>
                <a:cxn ang="0">
                  <a:pos x="1511" y="721"/>
                </a:cxn>
                <a:cxn ang="0">
                  <a:pos x="1560" y="694"/>
                </a:cxn>
              </a:cxnLst>
              <a:rect l="0" t="0" r="r" b="b"/>
              <a:pathLst>
                <a:path w="1560" h="821">
                  <a:moveTo>
                    <a:pt x="1560" y="694"/>
                  </a:moveTo>
                  <a:lnTo>
                    <a:pt x="1560" y="694"/>
                  </a:lnTo>
                  <a:lnTo>
                    <a:pt x="1560" y="676"/>
                  </a:lnTo>
                  <a:lnTo>
                    <a:pt x="1560" y="663"/>
                  </a:lnTo>
                  <a:lnTo>
                    <a:pt x="1556" y="649"/>
                  </a:lnTo>
                  <a:lnTo>
                    <a:pt x="1547" y="645"/>
                  </a:lnTo>
                  <a:lnTo>
                    <a:pt x="1533" y="640"/>
                  </a:lnTo>
                  <a:lnTo>
                    <a:pt x="1520" y="640"/>
                  </a:lnTo>
                  <a:lnTo>
                    <a:pt x="1488" y="645"/>
                  </a:lnTo>
                  <a:lnTo>
                    <a:pt x="1488" y="645"/>
                  </a:lnTo>
                  <a:lnTo>
                    <a:pt x="1470" y="649"/>
                  </a:lnTo>
                  <a:lnTo>
                    <a:pt x="1457" y="649"/>
                  </a:lnTo>
                  <a:lnTo>
                    <a:pt x="1447" y="645"/>
                  </a:lnTo>
                  <a:lnTo>
                    <a:pt x="1443" y="640"/>
                  </a:lnTo>
                  <a:lnTo>
                    <a:pt x="1438" y="627"/>
                  </a:lnTo>
                  <a:lnTo>
                    <a:pt x="1438" y="622"/>
                  </a:lnTo>
                  <a:lnTo>
                    <a:pt x="1438" y="622"/>
                  </a:lnTo>
                  <a:lnTo>
                    <a:pt x="1443" y="600"/>
                  </a:lnTo>
                  <a:lnTo>
                    <a:pt x="1434" y="577"/>
                  </a:lnTo>
                  <a:lnTo>
                    <a:pt x="1425" y="555"/>
                  </a:lnTo>
                  <a:lnTo>
                    <a:pt x="1411" y="541"/>
                  </a:lnTo>
                  <a:lnTo>
                    <a:pt x="1384" y="519"/>
                  </a:lnTo>
                  <a:lnTo>
                    <a:pt x="1371" y="510"/>
                  </a:lnTo>
                  <a:lnTo>
                    <a:pt x="1362" y="478"/>
                  </a:lnTo>
                  <a:lnTo>
                    <a:pt x="1362" y="478"/>
                  </a:lnTo>
                  <a:lnTo>
                    <a:pt x="1366" y="460"/>
                  </a:lnTo>
                  <a:lnTo>
                    <a:pt x="1366" y="442"/>
                  </a:lnTo>
                  <a:lnTo>
                    <a:pt x="1353" y="428"/>
                  </a:lnTo>
                  <a:lnTo>
                    <a:pt x="1335" y="410"/>
                  </a:lnTo>
                  <a:lnTo>
                    <a:pt x="1312" y="397"/>
                  </a:lnTo>
                  <a:lnTo>
                    <a:pt x="1290" y="388"/>
                  </a:lnTo>
                  <a:lnTo>
                    <a:pt x="1267" y="379"/>
                  </a:lnTo>
                  <a:lnTo>
                    <a:pt x="1249" y="379"/>
                  </a:lnTo>
                  <a:lnTo>
                    <a:pt x="1249" y="379"/>
                  </a:lnTo>
                  <a:lnTo>
                    <a:pt x="1231" y="374"/>
                  </a:lnTo>
                  <a:lnTo>
                    <a:pt x="1218" y="370"/>
                  </a:lnTo>
                  <a:lnTo>
                    <a:pt x="1204" y="361"/>
                  </a:lnTo>
                  <a:lnTo>
                    <a:pt x="1190" y="347"/>
                  </a:lnTo>
                  <a:lnTo>
                    <a:pt x="1181" y="334"/>
                  </a:lnTo>
                  <a:lnTo>
                    <a:pt x="1172" y="316"/>
                  </a:lnTo>
                  <a:lnTo>
                    <a:pt x="1168" y="293"/>
                  </a:lnTo>
                  <a:lnTo>
                    <a:pt x="1168" y="266"/>
                  </a:lnTo>
                  <a:lnTo>
                    <a:pt x="1159" y="257"/>
                  </a:lnTo>
                  <a:lnTo>
                    <a:pt x="1159" y="257"/>
                  </a:lnTo>
                  <a:lnTo>
                    <a:pt x="1100" y="257"/>
                  </a:lnTo>
                  <a:lnTo>
                    <a:pt x="1055" y="252"/>
                  </a:lnTo>
                  <a:lnTo>
                    <a:pt x="1015" y="243"/>
                  </a:lnTo>
                  <a:lnTo>
                    <a:pt x="988" y="230"/>
                  </a:lnTo>
                  <a:lnTo>
                    <a:pt x="965" y="212"/>
                  </a:lnTo>
                  <a:lnTo>
                    <a:pt x="942" y="189"/>
                  </a:lnTo>
                  <a:lnTo>
                    <a:pt x="906" y="140"/>
                  </a:lnTo>
                  <a:lnTo>
                    <a:pt x="906" y="140"/>
                  </a:lnTo>
                  <a:lnTo>
                    <a:pt x="888" y="117"/>
                  </a:lnTo>
                  <a:lnTo>
                    <a:pt x="870" y="99"/>
                  </a:lnTo>
                  <a:lnTo>
                    <a:pt x="852" y="95"/>
                  </a:lnTo>
                  <a:lnTo>
                    <a:pt x="834" y="90"/>
                  </a:lnTo>
                  <a:lnTo>
                    <a:pt x="812" y="90"/>
                  </a:lnTo>
                  <a:lnTo>
                    <a:pt x="798" y="95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89" y="90"/>
                  </a:lnTo>
                  <a:lnTo>
                    <a:pt x="776" y="86"/>
                  </a:lnTo>
                  <a:lnTo>
                    <a:pt x="762" y="81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17" y="32"/>
                  </a:lnTo>
                  <a:lnTo>
                    <a:pt x="703" y="14"/>
                  </a:lnTo>
                  <a:lnTo>
                    <a:pt x="690" y="4"/>
                  </a:lnTo>
                  <a:lnTo>
                    <a:pt x="676" y="0"/>
                  </a:lnTo>
                  <a:lnTo>
                    <a:pt x="667" y="0"/>
                  </a:lnTo>
                  <a:lnTo>
                    <a:pt x="663" y="9"/>
                  </a:lnTo>
                  <a:lnTo>
                    <a:pt x="649" y="32"/>
                  </a:lnTo>
                  <a:lnTo>
                    <a:pt x="636" y="68"/>
                  </a:lnTo>
                  <a:lnTo>
                    <a:pt x="636" y="68"/>
                  </a:lnTo>
                  <a:lnTo>
                    <a:pt x="636" y="77"/>
                  </a:lnTo>
                  <a:lnTo>
                    <a:pt x="631" y="86"/>
                  </a:lnTo>
                  <a:lnTo>
                    <a:pt x="622" y="95"/>
                  </a:lnTo>
                  <a:lnTo>
                    <a:pt x="609" y="104"/>
                  </a:lnTo>
                  <a:lnTo>
                    <a:pt x="582" y="108"/>
                  </a:lnTo>
                  <a:lnTo>
                    <a:pt x="550" y="113"/>
                  </a:lnTo>
                  <a:lnTo>
                    <a:pt x="501" y="108"/>
                  </a:lnTo>
                  <a:lnTo>
                    <a:pt x="501" y="108"/>
                  </a:lnTo>
                  <a:lnTo>
                    <a:pt x="442" y="126"/>
                  </a:lnTo>
                  <a:lnTo>
                    <a:pt x="388" y="144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226" y="221"/>
                  </a:lnTo>
                  <a:lnTo>
                    <a:pt x="171" y="252"/>
                  </a:lnTo>
                  <a:lnTo>
                    <a:pt x="90" y="307"/>
                  </a:lnTo>
                  <a:lnTo>
                    <a:pt x="90" y="307"/>
                  </a:lnTo>
                  <a:lnTo>
                    <a:pt x="63" y="334"/>
                  </a:lnTo>
                  <a:lnTo>
                    <a:pt x="41" y="365"/>
                  </a:lnTo>
                  <a:lnTo>
                    <a:pt x="18" y="401"/>
                  </a:lnTo>
                  <a:lnTo>
                    <a:pt x="9" y="419"/>
                  </a:lnTo>
                  <a:lnTo>
                    <a:pt x="5" y="442"/>
                  </a:lnTo>
                  <a:lnTo>
                    <a:pt x="0" y="460"/>
                  </a:lnTo>
                  <a:lnTo>
                    <a:pt x="5" y="478"/>
                  </a:lnTo>
                  <a:lnTo>
                    <a:pt x="9" y="496"/>
                  </a:lnTo>
                  <a:lnTo>
                    <a:pt x="23" y="510"/>
                  </a:lnTo>
                  <a:lnTo>
                    <a:pt x="45" y="523"/>
                  </a:lnTo>
                  <a:lnTo>
                    <a:pt x="72" y="537"/>
                  </a:lnTo>
                  <a:lnTo>
                    <a:pt x="72" y="537"/>
                  </a:lnTo>
                  <a:lnTo>
                    <a:pt x="86" y="537"/>
                  </a:lnTo>
                  <a:lnTo>
                    <a:pt x="99" y="546"/>
                  </a:lnTo>
                  <a:lnTo>
                    <a:pt x="117" y="555"/>
                  </a:lnTo>
                  <a:lnTo>
                    <a:pt x="131" y="568"/>
                  </a:lnTo>
                  <a:lnTo>
                    <a:pt x="149" y="591"/>
                  </a:lnTo>
                  <a:lnTo>
                    <a:pt x="158" y="622"/>
                  </a:lnTo>
                  <a:lnTo>
                    <a:pt x="167" y="663"/>
                  </a:lnTo>
                  <a:lnTo>
                    <a:pt x="167" y="663"/>
                  </a:lnTo>
                  <a:lnTo>
                    <a:pt x="171" y="703"/>
                  </a:lnTo>
                  <a:lnTo>
                    <a:pt x="176" y="735"/>
                  </a:lnTo>
                  <a:lnTo>
                    <a:pt x="189" y="753"/>
                  </a:lnTo>
                  <a:lnTo>
                    <a:pt x="198" y="771"/>
                  </a:lnTo>
                  <a:lnTo>
                    <a:pt x="208" y="780"/>
                  </a:lnTo>
                  <a:lnTo>
                    <a:pt x="217" y="785"/>
                  </a:lnTo>
                  <a:lnTo>
                    <a:pt x="226" y="785"/>
                  </a:lnTo>
                  <a:lnTo>
                    <a:pt x="226" y="785"/>
                  </a:lnTo>
                  <a:lnTo>
                    <a:pt x="239" y="798"/>
                  </a:lnTo>
                  <a:lnTo>
                    <a:pt x="248" y="807"/>
                  </a:lnTo>
                  <a:lnTo>
                    <a:pt x="257" y="821"/>
                  </a:lnTo>
                  <a:lnTo>
                    <a:pt x="257" y="821"/>
                  </a:lnTo>
                  <a:lnTo>
                    <a:pt x="257" y="821"/>
                  </a:lnTo>
                  <a:lnTo>
                    <a:pt x="271" y="821"/>
                  </a:lnTo>
                  <a:lnTo>
                    <a:pt x="298" y="812"/>
                  </a:lnTo>
                  <a:lnTo>
                    <a:pt x="311" y="803"/>
                  </a:lnTo>
                  <a:lnTo>
                    <a:pt x="325" y="794"/>
                  </a:lnTo>
                  <a:lnTo>
                    <a:pt x="338" y="776"/>
                  </a:lnTo>
                  <a:lnTo>
                    <a:pt x="347" y="758"/>
                  </a:lnTo>
                  <a:lnTo>
                    <a:pt x="347" y="758"/>
                  </a:lnTo>
                  <a:lnTo>
                    <a:pt x="352" y="744"/>
                  </a:lnTo>
                  <a:lnTo>
                    <a:pt x="374" y="708"/>
                  </a:lnTo>
                  <a:lnTo>
                    <a:pt x="392" y="690"/>
                  </a:lnTo>
                  <a:lnTo>
                    <a:pt x="415" y="667"/>
                  </a:lnTo>
                  <a:lnTo>
                    <a:pt x="442" y="649"/>
                  </a:lnTo>
                  <a:lnTo>
                    <a:pt x="474" y="636"/>
                  </a:lnTo>
                  <a:lnTo>
                    <a:pt x="676" y="564"/>
                  </a:lnTo>
                  <a:lnTo>
                    <a:pt x="676" y="564"/>
                  </a:lnTo>
                  <a:lnTo>
                    <a:pt x="685" y="564"/>
                  </a:lnTo>
                  <a:lnTo>
                    <a:pt x="708" y="568"/>
                  </a:lnTo>
                  <a:lnTo>
                    <a:pt x="717" y="573"/>
                  </a:lnTo>
                  <a:lnTo>
                    <a:pt x="731" y="582"/>
                  </a:lnTo>
                  <a:lnTo>
                    <a:pt x="744" y="595"/>
                  </a:lnTo>
                  <a:lnTo>
                    <a:pt x="758" y="613"/>
                  </a:lnTo>
                  <a:lnTo>
                    <a:pt x="758" y="613"/>
                  </a:lnTo>
                  <a:lnTo>
                    <a:pt x="762" y="618"/>
                  </a:lnTo>
                  <a:lnTo>
                    <a:pt x="785" y="627"/>
                  </a:lnTo>
                  <a:lnTo>
                    <a:pt x="798" y="631"/>
                  </a:lnTo>
                  <a:lnTo>
                    <a:pt x="816" y="636"/>
                  </a:lnTo>
                  <a:lnTo>
                    <a:pt x="830" y="631"/>
                  </a:lnTo>
                  <a:lnTo>
                    <a:pt x="848" y="627"/>
                  </a:lnTo>
                  <a:lnTo>
                    <a:pt x="848" y="627"/>
                  </a:lnTo>
                  <a:lnTo>
                    <a:pt x="857" y="622"/>
                  </a:lnTo>
                  <a:lnTo>
                    <a:pt x="870" y="618"/>
                  </a:lnTo>
                  <a:lnTo>
                    <a:pt x="888" y="613"/>
                  </a:lnTo>
                  <a:lnTo>
                    <a:pt x="902" y="613"/>
                  </a:lnTo>
                  <a:lnTo>
                    <a:pt x="915" y="618"/>
                  </a:lnTo>
                  <a:lnTo>
                    <a:pt x="915" y="618"/>
                  </a:lnTo>
                  <a:lnTo>
                    <a:pt x="938" y="627"/>
                  </a:lnTo>
                  <a:lnTo>
                    <a:pt x="956" y="631"/>
                  </a:lnTo>
                  <a:lnTo>
                    <a:pt x="974" y="627"/>
                  </a:lnTo>
                  <a:lnTo>
                    <a:pt x="992" y="622"/>
                  </a:lnTo>
                  <a:lnTo>
                    <a:pt x="992" y="622"/>
                  </a:lnTo>
                  <a:lnTo>
                    <a:pt x="1006" y="618"/>
                  </a:lnTo>
                  <a:lnTo>
                    <a:pt x="1010" y="618"/>
                  </a:lnTo>
                  <a:lnTo>
                    <a:pt x="1019" y="627"/>
                  </a:lnTo>
                  <a:lnTo>
                    <a:pt x="1033" y="654"/>
                  </a:lnTo>
                  <a:lnTo>
                    <a:pt x="1033" y="654"/>
                  </a:lnTo>
                  <a:lnTo>
                    <a:pt x="1037" y="663"/>
                  </a:lnTo>
                  <a:lnTo>
                    <a:pt x="1046" y="672"/>
                  </a:lnTo>
                  <a:lnTo>
                    <a:pt x="1060" y="681"/>
                  </a:lnTo>
                  <a:lnTo>
                    <a:pt x="1078" y="694"/>
                  </a:lnTo>
                  <a:lnTo>
                    <a:pt x="1100" y="699"/>
                  </a:lnTo>
                  <a:lnTo>
                    <a:pt x="1132" y="703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86" y="712"/>
                  </a:lnTo>
                  <a:lnTo>
                    <a:pt x="1213" y="735"/>
                  </a:lnTo>
                  <a:lnTo>
                    <a:pt x="1258" y="762"/>
                  </a:lnTo>
                  <a:lnTo>
                    <a:pt x="1285" y="776"/>
                  </a:lnTo>
                  <a:lnTo>
                    <a:pt x="1312" y="785"/>
                  </a:lnTo>
                  <a:lnTo>
                    <a:pt x="1312" y="785"/>
                  </a:lnTo>
                  <a:lnTo>
                    <a:pt x="1308" y="730"/>
                  </a:lnTo>
                  <a:lnTo>
                    <a:pt x="1312" y="703"/>
                  </a:lnTo>
                  <a:lnTo>
                    <a:pt x="1321" y="694"/>
                  </a:lnTo>
                  <a:lnTo>
                    <a:pt x="1326" y="690"/>
                  </a:lnTo>
                  <a:lnTo>
                    <a:pt x="1425" y="685"/>
                  </a:lnTo>
                  <a:lnTo>
                    <a:pt x="1425" y="685"/>
                  </a:lnTo>
                  <a:lnTo>
                    <a:pt x="1447" y="708"/>
                  </a:lnTo>
                  <a:lnTo>
                    <a:pt x="1470" y="721"/>
                  </a:lnTo>
                  <a:lnTo>
                    <a:pt x="1493" y="726"/>
                  </a:lnTo>
                  <a:lnTo>
                    <a:pt x="1511" y="721"/>
                  </a:lnTo>
                  <a:lnTo>
                    <a:pt x="1533" y="712"/>
                  </a:lnTo>
                  <a:lnTo>
                    <a:pt x="1547" y="703"/>
                  </a:lnTo>
                  <a:lnTo>
                    <a:pt x="1560" y="694"/>
                  </a:lnTo>
                  <a:lnTo>
                    <a:pt x="1560" y="69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3" name="Freeform 17"/>
            <p:cNvSpPr>
              <a:spLocks/>
            </p:cNvSpPr>
            <p:nvPr/>
          </p:nvSpPr>
          <p:spPr bwMode="auto">
            <a:xfrm>
              <a:off x="1948" y="2092"/>
              <a:ext cx="997" cy="753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14" y="225"/>
                </a:cxn>
                <a:cxn ang="0">
                  <a:pos x="32" y="171"/>
                </a:cxn>
                <a:cxn ang="0">
                  <a:pos x="50" y="144"/>
                </a:cxn>
                <a:cxn ang="0">
                  <a:pos x="59" y="135"/>
                </a:cxn>
                <a:cxn ang="0">
                  <a:pos x="72" y="135"/>
                </a:cxn>
                <a:cxn ang="0">
                  <a:pos x="104" y="162"/>
                </a:cxn>
                <a:cxn ang="0">
                  <a:pos x="122" y="189"/>
                </a:cxn>
                <a:cxn ang="0">
                  <a:pos x="135" y="193"/>
                </a:cxn>
                <a:cxn ang="0">
                  <a:pos x="158" y="189"/>
                </a:cxn>
                <a:cxn ang="0">
                  <a:pos x="203" y="162"/>
                </a:cxn>
                <a:cxn ang="0">
                  <a:pos x="208" y="157"/>
                </a:cxn>
                <a:cxn ang="0">
                  <a:pos x="230" y="148"/>
                </a:cxn>
                <a:cxn ang="0">
                  <a:pos x="262" y="153"/>
                </a:cxn>
                <a:cxn ang="0">
                  <a:pos x="289" y="184"/>
                </a:cxn>
                <a:cxn ang="0">
                  <a:pos x="293" y="189"/>
                </a:cxn>
                <a:cxn ang="0">
                  <a:pos x="311" y="189"/>
                </a:cxn>
                <a:cxn ang="0">
                  <a:pos x="338" y="157"/>
                </a:cxn>
                <a:cxn ang="0">
                  <a:pos x="383" y="81"/>
                </a:cxn>
                <a:cxn ang="0">
                  <a:pos x="613" y="4"/>
                </a:cxn>
                <a:cxn ang="0">
                  <a:pos x="618" y="0"/>
                </a:cxn>
                <a:cxn ang="0">
                  <a:pos x="636" y="4"/>
                </a:cxn>
                <a:cxn ang="0">
                  <a:pos x="663" y="18"/>
                </a:cxn>
                <a:cxn ang="0">
                  <a:pos x="704" y="67"/>
                </a:cxn>
                <a:cxn ang="0">
                  <a:pos x="722" y="90"/>
                </a:cxn>
                <a:cxn ang="0">
                  <a:pos x="771" y="126"/>
                </a:cxn>
                <a:cxn ang="0">
                  <a:pos x="834" y="153"/>
                </a:cxn>
                <a:cxn ang="0">
                  <a:pos x="929" y="220"/>
                </a:cxn>
                <a:cxn ang="0">
                  <a:pos x="997" y="338"/>
                </a:cxn>
                <a:cxn ang="0">
                  <a:pos x="970" y="478"/>
                </a:cxn>
                <a:cxn ang="0">
                  <a:pos x="961" y="527"/>
                </a:cxn>
                <a:cxn ang="0">
                  <a:pos x="943" y="667"/>
                </a:cxn>
                <a:cxn ang="0">
                  <a:pos x="924" y="753"/>
                </a:cxn>
              </a:cxnLst>
              <a:rect l="0" t="0" r="r" b="b"/>
              <a:pathLst>
                <a:path w="997" h="753">
                  <a:moveTo>
                    <a:pt x="0" y="234"/>
                  </a:moveTo>
                  <a:lnTo>
                    <a:pt x="0" y="234"/>
                  </a:lnTo>
                  <a:lnTo>
                    <a:pt x="5" y="234"/>
                  </a:lnTo>
                  <a:lnTo>
                    <a:pt x="14" y="225"/>
                  </a:lnTo>
                  <a:lnTo>
                    <a:pt x="23" y="207"/>
                  </a:lnTo>
                  <a:lnTo>
                    <a:pt x="32" y="171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39"/>
                  </a:lnTo>
                  <a:lnTo>
                    <a:pt x="59" y="135"/>
                  </a:lnTo>
                  <a:lnTo>
                    <a:pt x="63" y="130"/>
                  </a:lnTo>
                  <a:lnTo>
                    <a:pt x="72" y="135"/>
                  </a:lnTo>
                  <a:lnTo>
                    <a:pt x="86" y="144"/>
                  </a:lnTo>
                  <a:lnTo>
                    <a:pt x="104" y="162"/>
                  </a:lnTo>
                  <a:lnTo>
                    <a:pt x="122" y="189"/>
                  </a:lnTo>
                  <a:lnTo>
                    <a:pt x="122" y="189"/>
                  </a:lnTo>
                  <a:lnTo>
                    <a:pt x="122" y="193"/>
                  </a:lnTo>
                  <a:lnTo>
                    <a:pt x="135" y="193"/>
                  </a:lnTo>
                  <a:lnTo>
                    <a:pt x="144" y="193"/>
                  </a:lnTo>
                  <a:lnTo>
                    <a:pt x="158" y="189"/>
                  </a:lnTo>
                  <a:lnTo>
                    <a:pt x="176" y="180"/>
                  </a:lnTo>
                  <a:lnTo>
                    <a:pt x="203" y="162"/>
                  </a:lnTo>
                  <a:lnTo>
                    <a:pt x="203" y="162"/>
                  </a:lnTo>
                  <a:lnTo>
                    <a:pt x="208" y="157"/>
                  </a:lnTo>
                  <a:lnTo>
                    <a:pt x="221" y="153"/>
                  </a:lnTo>
                  <a:lnTo>
                    <a:pt x="230" y="148"/>
                  </a:lnTo>
                  <a:lnTo>
                    <a:pt x="244" y="148"/>
                  </a:lnTo>
                  <a:lnTo>
                    <a:pt x="262" y="153"/>
                  </a:lnTo>
                  <a:lnTo>
                    <a:pt x="275" y="162"/>
                  </a:lnTo>
                  <a:lnTo>
                    <a:pt x="289" y="184"/>
                  </a:lnTo>
                  <a:lnTo>
                    <a:pt x="289" y="184"/>
                  </a:lnTo>
                  <a:lnTo>
                    <a:pt x="293" y="189"/>
                  </a:lnTo>
                  <a:lnTo>
                    <a:pt x="302" y="189"/>
                  </a:lnTo>
                  <a:lnTo>
                    <a:pt x="311" y="189"/>
                  </a:lnTo>
                  <a:lnTo>
                    <a:pt x="320" y="180"/>
                  </a:lnTo>
                  <a:lnTo>
                    <a:pt x="338" y="157"/>
                  </a:lnTo>
                  <a:lnTo>
                    <a:pt x="361" y="126"/>
                  </a:lnTo>
                  <a:lnTo>
                    <a:pt x="383" y="81"/>
                  </a:lnTo>
                  <a:lnTo>
                    <a:pt x="392" y="63"/>
                  </a:lnTo>
                  <a:lnTo>
                    <a:pt x="613" y="4"/>
                  </a:lnTo>
                  <a:lnTo>
                    <a:pt x="613" y="4"/>
                  </a:lnTo>
                  <a:lnTo>
                    <a:pt x="618" y="0"/>
                  </a:lnTo>
                  <a:lnTo>
                    <a:pt x="627" y="0"/>
                  </a:lnTo>
                  <a:lnTo>
                    <a:pt x="636" y="4"/>
                  </a:lnTo>
                  <a:lnTo>
                    <a:pt x="649" y="9"/>
                  </a:lnTo>
                  <a:lnTo>
                    <a:pt x="663" y="18"/>
                  </a:lnTo>
                  <a:lnTo>
                    <a:pt x="681" y="36"/>
                  </a:lnTo>
                  <a:lnTo>
                    <a:pt x="704" y="67"/>
                  </a:lnTo>
                  <a:lnTo>
                    <a:pt x="704" y="67"/>
                  </a:lnTo>
                  <a:lnTo>
                    <a:pt x="722" y="90"/>
                  </a:lnTo>
                  <a:lnTo>
                    <a:pt x="749" y="112"/>
                  </a:lnTo>
                  <a:lnTo>
                    <a:pt x="771" y="126"/>
                  </a:lnTo>
                  <a:lnTo>
                    <a:pt x="794" y="139"/>
                  </a:lnTo>
                  <a:lnTo>
                    <a:pt x="834" y="153"/>
                  </a:lnTo>
                  <a:lnTo>
                    <a:pt x="852" y="157"/>
                  </a:lnTo>
                  <a:lnTo>
                    <a:pt x="929" y="220"/>
                  </a:lnTo>
                  <a:lnTo>
                    <a:pt x="929" y="297"/>
                  </a:lnTo>
                  <a:lnTo>
                    <a:pt x="997" y="338"/>
                  </a:lnTo>
                  <a:lnTo>
                    <a:pt x="974" y="365"/>
                  </a:lnTo>
                  <a:lnTo>
                    <a:pt x="970" y="478"/>
                  </a:lnTo>
                  <a:lnTo>
                    <a:pt x="974" y="505"/>
                  </a:lnTo>
                  <a:lnTo>
                    <a:pt x="961" y="527"/>
                  </a:lnTo>
                  <a:lnTo>
                    <a:pt x="947" y="554"/>
                  </a:lnTo>
                  <a:lnTo>
                    <a:pt x="943" y="667"/>
                  </a:lnTo>
                  <a:lnTo>
                    <a:pt x="929" y="703"/>
                  </a:lnTo>
                  <a:lnTo>
                    <a:pt x="924" y="753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4" name="Freeform 18"/>
            <p:cNvSpPr>
              <a:spLocks/>
            </p:cNvSpPr>
            <p:nvPr/>
          </p:nvSpPr>
          <p:spPr bwMode="auto">
            <a:xfrm>
              <a:off x="3783" y="2141"/>
              <a:ext cx="541" cy="347"/>
            </a:xfrm>
            <a:custGeom>
              <a:avLst/>
              <a:gdLst/>
              <a:ahLst/>
              <a:cxnLst>
                <a:cxn ang="0">
                  <a:pos x="541" y="18"/>
                </a:cxn>
                <a:cxn ang="0">
                  <a:pos x="465" y="9"/>
                </a:cxn>
                <a:cxn ang="0">
                  <a:pos x="465" y="9"/>
                </a:cxn>
                <a:cxn ang="0">
                  <a:pos x="460" y="5"/>
                </a:cxn>
                <a:cxn ang="0">
                  <a:pos x="433" y="0"/>
                </a:cxn>
                <a:cxn ang="0">
                  <a:pos x="415" y="0"/>
                </a:cxn>
                <a:cxn ang="0">
                  <a:pos x="393" y="5"/>
                </a:cxn>
                <a:cxn ang="0">
                  <a:pos x="366" y="9"/>
                </a:cxn>
                <a:cxn ang="0">
                  <a:pos x="334" y="23"/>
                </a:cxn>
                <a:cxn ang="0">
                  <a:pos x="181" y="90"/>
                </a:cxn>
                <a:cxn ang="0">
                  <a:pos x="181" y="90"/>
                </a:cxn>
                <a:cxn ang="0">
                  <a:pos x="167" y="95"/>
                </a:cxn>
                <a:cxn ang="0">
                  <a:pos x="145" y="104"/>
                </a:cxn>
                <a:cxn ang="0">
                  <a:pos x="131" y="113"/>
                </a:cxn>
                <a:cxn ang="0">
                  <a:pos x="118" y="126"/>
                </a:cxn>
                <a:cxn ang="0">
                  <a:pos x="113" y="144"/>
                </a:cxn>
                <a:cxn ang="0">
                  <a:pos x="113" y="167"/>
                </a:cxn>
                <a:cxn ang="0">
                  <a:pos x="109" y="221"/>
                </a:cxn>
                <a:cxn ang="0">
                  <a:pos x="68" y="275"/>
                </a:cxn>
                <a:cxn ang="0">
                  <a:pos x="81" y="343"/>
                </a:cxn>
                <a:cxn ang="0">
                  <a:pos x="81" y="343"/>
                </a:cxn>
                <a:cxn ang="0">
                  <a:pos x="50" y="347"/>
                </a:cxn>
                <a:cxn ang="0">
                  <a:pos x="0" y="347"/>
                </a:cxn>
              </a:cxnLst>
              <a:rect l="0" t="0" r="r" b="b"/>
              <a:pathLst>
                <a:path w="541" h="347">
                  <a:moveTo>
                    <a:pt x="541" y="18"/>
                  </a:moveTo>
                  <a:lnTo>
                    <a:pt x="465" y="9"/>
                  </a:lnTo>
                  <a:lnTo>
                    <a:pt x="465" y="9"/>
                  </a:lnTo>
                  <a:lnTo>
                    <a:pt x="460" y="5"/>
                  </a:lnTo>
                  <a:lnTo>
                    <a:pt x="433" y="0"/>
                  </a:lnTo>
                  <a:lnTo>
                    <a:pt x="415" y="0"/>
                  </a:lnTo>
                  <a:lnTo>
                    <a:pt x="393" y="5"/>
                  </a:lnTo>
                  <a:lnTo>
                    <a:pt x="366" y="9"/>
                  </a:lnTo>
                  <a:lnTo>
                    <a:pt x="334" y="23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67" y="95"/>
                  </a:lnTo>
                  <a:lnTo>
                    <a:pt x="145" y="104"/>
                  </a:lnTo>
                  <a:lnTo>
                    <a:pt x="131" y="113"/>
                  </a:lnTo>
                  <a:lnTo>
                    <a:pt x="118" y="126"/>
                  </a:lnTo>
                  <a:lnTo>
                    <a:pt x="113" y="144"/>
                  </a:lnTo>
                  <a:lnTo>
                    <a:pt x="113" y="167"/>
                  </a:lnTo>
                  <a:lnTo>
                    <a:pt x="109" y="221"/>
                  </a:lnTo>
                  <a:lnTo>
                    <a:pt x="68" y="275"/>
                  </a:lnTo>
                  <a:lnTo>
                    <a:pt x="81" y="343"/>
                  </a:lnTo>
                  <a:lnTo>
                    <a:pt x="81" y="343"/>
                  </a:lnTo>
                  <a:lnTo>
                    <a:pt x="50" y="347"/>
                  </a:lnTo>
                  <a:lnTo>
                    <a:pt x="0" y="347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5" name="Freeform 19"/>
            <p:cNvSpPr>
              <a:spLocks/>
            </p:cNvSpPr>
            <p:nvPr/>
          </p:nvSpPr>
          <p:spPr bwMode="auto">
            <a:xfrm>
              <a:off x="2945" y="2340"/>
              <a:ext cx="924" cy="581"/>
            </a:xfrm>
            <a:custGeom>
              <a:avLst/>
              <a:gdLst/>
              <a:ahLst/>
              <a:cxnLst>
                <a:cxn ang="0">
                  <a:pos x="888" y="581"/>
                </a:cxn>
                <a:cxn ang="0">
                  <a:pos x="910" y="554"/>
                </a:cxn>
                <a:cxn ang="0">
                  <a:pos x="924" y="514"/>
                </a:cxn>
                <a:cxn ang="0">
                  <a:pos x="910" y="473"/>
                </a:cxn>
                <a:cxn ang="0">
                  <a:pos x="892" y="455"/>
                </a:cxn>
                <a:cxn ang="0">
                  <a:pos x="883" y="441"/>
                </a:cxn>
                <a:cxn ang="0">
                  <a:pos x="874" y="369"/>
                </a:cxn>
                <a:cxn ang="0">
                  <a:pos x="879" y="302"/>
                </a:cxn>
                <a:cxn ang="0">
                  <a:pos x="879" y="293"/>
                </a:cxn>
                <a:cxn ang="0">
                  <a:pos x="874" y="252"/>
                </a:cxn>
                <a:cxn ang="0">
                  <a:pos x="856" y="225"/>
                </a:cxn>
                <a:cxn ang="0">
                  <a:pos x="838" y="148"/>
                </a:cxn>
                <a:cxn ang="0">
                  <a:pos x="829" y="148"/>
                </a:cxn>
                <a:cxn ang="0">
                  <a:pos x="798" y="130"/>
                </a:cxn>
                <a:cxn ang="0">
                  <a:pos x="771" y="103"/>
                </a:cxn>
                <a:cxn ang="0">
                  <a:pos x="762" y="76"/>
                </a:cxn>
                <a:cxn ang="0">
                  <a:pos x="735" y="31"/>
                </a:cxn>
                <a:cxn ang="0">
                  <a:pos x="703" y="4"/>
                </a:cxn>
                <a:cxn ang="0">
                  <a:pos x="671" y="4"/>
                </a:cxn>
                <a:cxn ang="0">
                  <a:pos x="653" y="13"/>
                </a:cxn>
                <a:cxn ang="0">
                  <a:pos x="635" y="31"/>
                </a:cxn>
                <a:cxn ang="0">
                  <a:pos x="608" y="36"/>
                </a:cxn>
                <a:cxn ang="0">
                  <a:pos x="577" y="22"/>
                </a:cxn>
                <a:cxn ang="0">
                  <a:pos x="563" y="22"/>
                </a:cxn>
                <a:cxn ang="0">
                  <a:pos x="545" y="36"/>
                </a:cxn>
                <a:cxn ang="0">
                  <a:pos x="532" y="45"/>
                </a:cxn>
                <a:cxn ang="0">
                  <a:pos x="496" y="54"/>
                </a:cxn>
                <a:cxn ang="0">
                  <a:pos x="469" y="40"/>
                </a:cxn>
                <a:cxn ang="0">
                  <a:pos x="374" y="135"/>
                </a:cxn>
                <a:cxn ang="0">
                  <a:pos x="342" y="135"/>
                </a:cxn>
                <a:cxn ang="0">
                  <a:pos x="342" y="112"/>
                </a:cxn>
                <a:cxn ang="0">
                  <a:pos x="329" y="94"/>
                </a:cxn>
                <a:cxn ang="0">
                  <a:pos x="293" y="85"/>
                </a:cxn>
                <a:cxn ang="0">
                  <a:pos x="270" y="85"/>
                </a:cxn>
                <a:cxn ang="0">
                  <a:pos x="230" y="72"/>
                </a:cxn>
                <a:cxn ang="0">
                  <a:pos x="203" y="45"/>
                </a:cxn>
                <a:cxn ang="0">
                  <a:pos x="194" y="36"/>
                </a:cxn>
                <a:cxn ang="0">
                  <a:pos x="166" y="27"/>
                </a:cxn>
                <a:cxn ang="0">
                  <a:pos x="144" y="27"/>
                </a:cxn>
                <a:cxn ang="0">
                  <a:pos x="112" y="54"/>
                </a:cxn>
                <a:cxn ang="0">
                  <a:pos x="99" y="63"/>
                </a:cxn>
                <a:cxn ang="0">
                  <a:pos x="31" y="94"/>
                </a:cxn>
                <a:cxn ang="0">
                  <a:pos x="0" y="90"/>
                </a:cxn>
              </a:cxnLst>
              <a:rect l="0" t="0" r="r" b="b"/>
              <a:pathLst>
                <a:path w="924" h="581">
                  <a:moveTo>
                    <a:pt x="888" y="581"/>
                  </a:moveTo>
                  <a:lnTo>
                    <a:pt x="888" y="581"/>
                  </a:lnTo>
                  <a:lnTo>
                    <a:pt x="901" y="568"/>
                  </a:lnTo>
                  <a:lnTo>
                    <a:pt x="910" y="554"/>
                  </a:lnTo>
                  <a:lnTo>
                    <a:pt x="919" y="536"/>
                  </a:lnTo>
                  <a:lnTo>
                    <a:pt x="924" y="514"/>
                  </a:lnTo>
                  <a:lnTo>
                    <a:pt x="924" y="491"/>
                  </a:lnTo>
                  <a:lnTo>
                    <a:pt x="910" y="473"/>
                  </a:lnTo>
                  <a:lnTo>
                    <a:pt x="901" y="464"/>
                  </a:lnTo>
                  <a:lnTo>
                    <a:pt x="892" y="455"/>
                  </a:lnTo>
                  <a:lnTo>
                    <a:pt x="892" y="455"/>
                  </a:lnTo>
                  <a:lnTo>
                    <a:pt x="883" y="441"/>
                  </a:lnTo>
                  <a:lnTo>
                    <a:pt x="874" y="419"/>
                  </a:lnTo>
                  <a:lnTo>
                    <a:pt x="874" y="369"/>
                  </a:lnTo>
                  <a:lnTo>
                    <a:pt x="874" y="320"/>
                  </a:lnTo>
                  <a:lnTo>
                    <a:pt x="879" y="302"/>
                  </a:lnTo>
                  <a:lnTo>
                    <a:pt x="879" y="302"/>
                  </a:lnTo>
                  <a:lnTo>
                    <a:pt x="879" y="293"/>
                  </a:lnTo>
                  <a:lnTo>
                    <a:pt x="879" y="266"/>
                  </a:lnTo>
                  <a:lnTo>
                    <a:pt x="874" y="252"/>
                  </a:lnTo>
                  <a:lnTo>
                    <a:pt x="870" y="239"/>
                  </a:lnTo>
                  <a:lnTo>
                    <a:pt x="856" y="225"/>
                  </a:lnTo>
                  <a:lnTo>
                    <a:pt x="843" y="216"/>
                  </a:lnTo>
                  <a:lnTo>
                    <a:pt x="838" y="148"/>
                  </a:lnTo>
                  <a:lnTo>
                    <a:pt x="838" y="148"/>
                  </a:lnTo>
                  <a:lnTo>
                    <a:pt x="829" y="148"/>
                  </a:lnTo>
                  <a:lnTo>
                    <a:pt x="807" y="139"/>
                  </a:lnTo>
                  <a:lnTo>
                    <a:pt x="798" y="130"/>
                  </a:lnTo>
                  <a:lnTo>
                    <a:pt x="784" y="121"/>
                  </a:lnTo>
                  <a:lnTo>
                    <a:pt x="771" y="103"/>
                  </a:lnTo>
                  <a:lnTo>
                    <a:pt x="762" y="76"/>
                  </a:lnTo>
                  <a:lnTo>
                    <a:pt x="762" y="76"/>
                  </a:lnTo>
                  <a:lnTo>
                    <a:pt x="744" y="45"/>
                  </a:lnTo>
                  <a:lnTo>
                    <a:pt x="735" y="31"/>
                  </a:lnTo>
                  <a:lnTo>
                    <a:pt x="721" y="18"/>
                  </a:lnTo>
                  <a:lnTo>
                    <a:pt x="703" y="4"/>
                  </a:lnTo>
                  <a:lnTo>
                    <a:pt x="689" y="0"/>
                  </a:lnTo>
                  <a:lnTo>
                    <a:pt x="671" y="4"/>
                  </a:lnTo>
                  <a:lnTo>
                    <a:pt x="653" y="13"/>
                  </a:lnTo>
                  <a:lnTo>
                    <a:pt x="653" y="13"/>
                  </a:lnTo>
                  <a:lnTo>
                    <a:pt x="649" y="18"/>
                  </a:lnTo>
                  <a:lnTo>
                    <a:pt x="635" y="31"/>
                  </a:lnTo>
                  <a:lnTo>
                    <a:pt x="622" y="31"/>
                  </a:lnTo>
                  <a:lnTo>
                    <a:pt x="608" y="36"/>
                  </a:lnTo>
                  <a:lnTo>
                    <a:pt x="595" y="31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63" y="22"/>
                  </a:lnTo>
                  <a:lnTo>
                    <a:pt x="554" y="27"/>
                  </a:lnTo>
                  <a:lnTo>
                    <a:pt x="545" y="36"/>
                  </a:lnTo>
                  <a:lnTo>
                    <a:pt x="545" y="36"/>
                  </a:lnTo>
                  <a:lnTo>
                    <a:pt x="532" y="45"/>
                  </a:lnTo>
                  <a:lnTo>
                    <a:pt x="509" y="54"/>
                  </a:lnTo>
                  <a:lnTo>
                    <a:pt x="496" y="54"/>
                  </a:lnTo>
                  <a:lnTo>
                    <a:pt x="482" y="49"/>
                  </a:lnTo>
                  <a:lnTo>
                    <a:pt x="469" y="40"/>
                  </a:lnTo>
                  <a:lnTo>
                    <a:pt x="451" y="27"/>
                  </a:lnTo>
                  <a:lnTo>
                    <a:pt x="374" y="135"/>
                  </a:lnTo>
                  <a:lnTo>
                    <a:pt x="342" y="135"/>
                  </a:lnTo>
                  <a:lnTo>
                    <a:pt x="342" y="135"/>
                  </a:lnTo>
                  <a:lnTo>
                    <a:pt x="342" y="126"/>
                  </a:lnTo>
                  <a:lnTo>
                    <a:pt x="342" y="112"/>
                  </a:lnTo>
                  <a:lnTo>
                    <a:pt x="338" y="103"/>
                  </a:lnTo>
                  <a:lnTo>
                    <a:pt x="329" y="94"/>
                  </a:lnTo>
                  <a:lnTo>
                    <a:pt x="311" y="90"/>
                  </a:lnTo>
                  <a:lnTo>
                    <a:pt x="293" y="85"/>
                  </a:lnTo>
                  <a:lnTo>
                    <a:pt x="293" y="85"/>
                  </a:lnTo>
                  <a:lnTo>
                    <a:pt x="270" y="85"/>
                  </a:lnTo>
                  <a:lnTo>
                    <a:pt x="248" y="81"/>
                  </a:lnTo>
                  <a:lnTo>
                    <a:pt x="230" y="72"/>
                  </a:lnTo>
                  <a:lnTo>
                    <a:pt x="216" y="63"/>
                  </a:lnTo>
                  <a:lnTo>
                    <a:pt x="203" y="45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89" y="31"/>
                  </a:lnTo>
                  <a:lnTo>
                    <a:pt x="166" y="27"/>
                  </a:lnTo>
                  <a:lnTo>
                    <a:pt x="157" y="27"/>
                  </a:lnTo>
                  <a:lnTo>
                    <a:pt x="144" y="27"/>
                  </a:lnTo>
                  <a:lnTo>
                    <a:pt x="126" y="36"/>
                  </a:lnTo>
                  <a:lnTo>
                    <a:pt x="112" y="54"/>
                  </a:lnTo>
                  <a:lnTo>
                    <a:pt x="112" y="54"/>
                  </a:lnTo>
                  <a:lnTo>
                    <a:pt x="99" y="63"/>
                  </a:lnTo>
                  <a:lnTo>
                    <a:pt x="67" y="81"/>
                  </a:lnTo>
                  <a:lnTo>
                    <a:pt x="31" y="94"/>
                  </a:lnTo>
                  <a:lnTo>
                    <a:pt x="13" y="94"/>
                  </a:lnTo>
                  <a:lnTo>
                    <a:pt x="0" y="90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6" name="Freeform 20"/>
            <p:cNvSpPr>
              <a:spLocks/>
            </p:cNvSpPr>
            <p:nvPr/>
          </p:nvSpPr>
          <p:spPr bwMode="auto">
            <a:xfrm>
              <a:off x="3783" y="2141"/>
              <a:ext cx="825" cy="812"/>
            </a:xfrm>
            <a:custGeom>
              <a:avLst/>
              <a:gdLst/>
              <a:ahLst/>
              <a:cxnLst>
                <a:cxn ang="0">
                  <a:pos x="713" y="316"/>
                </a:cxn>
                <a:cxn ang="0">
                  <a:pos x="654" y="212"/>
                </a:cxn>
                <a:cxn ang="0">
                  <a:pos x="568" y="86"/>
                </a:cxn>
                <a:cxn ang="0">
                  <a:pos x="465" y="9"/>
                </a:cxn>
                <a:cxn ang="0">
                  <a:pos x="460" y="5"/>
                </a:cxn>
                <a:cxn ang="0">
                  <a:pos x="415" y="0"/>
                </a:cxn>
                <a:cxn ang="0">
                  <a:pos x="366" y="9"/>
                </a:cxn>
                <a:cxn ang="0">
                  <a:pos x="181" y="90"/>
                </a:cxn>
                <a:cxn ang="0">
                  <a:pos x="167" y="95"/>
                </a:cxn>
                <a:cxn ang="0">
                  <a:pos x="131" y="113"/>
                </a:cxn>
                <a:cxn ang="0">
                  <a:pos x="113" y="144"/>
                </a:cxn>
                <a:cxn ang="0">
                  <a:pos x="109" y="221"/>
                </a:cxn>
                <a:cxn ang="0">
                  <a:pos x="81" y="343"/>
                </a:cxn>
                <a:cxn ang="0">
                  <a:pos x="50" y="347"/>
                </a:cxn>
                <a:cxn ang="0">
                  <a:pos x="0" y="352"/>
                </a:cxn>
                <a:cxn ang="0">
                  <a:pos x="5" y="415"/>
                </a:cxn>
                <a:cxn ang="0">
                  <a:pos x="32" y="438"/>
                </a:cxn>
                <a:cxn ang="0">
                  <a:pos x="41" y="465"/>
                </a:cxn>
                <a:cxn ang="0">
                  <a:pos x="41" y="501"/>
                </a:cxn>
                <a:cxn ang="0">
                  <a:pos x="36" y="519"/>
                </a:cxn>
                <a:cxn ang="0">
                  <a:pos x="36" y="618"/>
                </a:cxn>
                <a:cxn ang="0">
                  <a:pos x="54" y="654"/>
                </a:cxn>
                <a:cxn ang="0">
                  <a:pos x="63" y="663"/>
                </a:cxn>
                <a:cxn ang="0">
                  <a:pos x="86" y="690"/>
                </a:cxn>
                <a:cxn ang="0">
                  <a:pos x="81" y="735"/>
                </a:cxn>
                <a:cxn ang="0">
                  <a:pos x="63" y="767"/>
                </a:cxn>
                <a:cxn ang="0">
                  <a:pos x="50" y="780"/>
                </a:cxn>
                <a:cxn ang="0">
                  <a:pos x="81" y="789"/>
                </a:cxn>
                <a:cxn ang="0">
                  <a:pos x="158" y="812"/>
                </a:cxn>
                <a:cxn ang="0">
                  <a:pos x="284" y="726"/>
                </a:cxn>
                <a:cxn ang="0">
                  <a:pos x="379" y="731"/>
                </a:cxn>
                <a:cxn ang="0">
                  <a:pos x="528" y="654"/>
                </a:cxn>
                <a:cxn ang="0">
                  <a:pos x="659" y="622"/>
                </a:cxn>
                <a:cxn ang="0">
                  <a:pos x="740" y="555"/>
                </a:cxn>
                <a:cxn ang="0">
                  <a:pos x="825" y="474"/>
                </a:cxn>
                <a:cxn ang="0">
                  <a:pos x="767" y="352"/>
                </a:cxn>
              </a:cxnLst>
              <a:rect l="0" t="0" r="r" b="b"/>
              <a:pathLst>
                <a:path w="825" h="812">
                  <a:moveTo>
                    <a:pt x="767" y="352"/>
                  </a:moveTo>
                  <a:lnTo>
                    <a:pt x="713" y="316"/>
                  </a:lnTo>
                  <a:lnTo>
                    <a:pt x="690" y="275"/>
                  </a:lnTo>
                  <a:lnTo>
                    <a:pt x="654" y="212"/>
                  </a:lnTo>
                  <a:lnTo>
                    <a:pt x="618" y="158"/>
                  </a:lnTo>
                  <a:lnTo>
                    <a:pt x="568" y="86"/>
                  </a:lnTo>
                  <a:lnTo>
                    <a:pt x="541" y="18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0" y="5"/>
                  </a:lnTo>
                  <a:lnTo>
                    <a:pt x="433" y="0"/>
                  </a:lnTo>
                  <a:lnTo>
                    <a:pt x="415" y="0"/>
                  </a:lnTo>
                  <a:lnTo>
                    <a:pt x="393" y="5"/>
                  </a:lnTo>
                  <a:lnTo>
                    <a:pt x="366" y="9"/>
                  </a:lnTo>
                  <a:lnTo>
                    <a:pt x="334" y="23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67" y="95"/>
                  </a:lnTo>
                  <a:lnTo>
                    <a:pt x="145" y="104"/>
                  </a:lnTo>
                  <a:lnTo>
                    <a:pt x="131" y="113"/>
                  </a:lnTo>
                  <a:lnTo>
                    <a:pt x="118" y="126"/>
                  </a:lnTo>
                  <a:lnTo>
                    <a:pt x="113" y="144"/>
                  </a:lnTo>
                  <a:lnTo>
                    <a:pt x="113" y="167"/>
                  </a:lnTo>
                  <a:lnTo>
                    <a:pt x="109" y="221"/>
                  </a:lnTo>
                  <a:lnTo>
                    <a:pt x="68" y="275"/>
                  </a:lnTo>
                  <a:lnTo>
                    <a:pt x="81" y="343"/>
                  </a:lnTo>
                  <a:lnTo>
                    <a:pt x="81" y="343"/>
                  </a:lnTo>
                  <a:lnTo>
                    <a:pt x="50" y="347"/>
                  </a:lnTo>
                  <a:lnTo>
                    <a:pt x="0" y="347"/>
                  </a:lnTo>
                  <a:lnTo>
                    <a:pt x="0" y="352"/>
                  </a:lnTo>
                  <a:lnTo>
                    <a:pt x="5" y="415"/>
                  </a:lnTo>
                  <a:lnTo>
                    <a:pt x="5" y="415"/>
                  </a:lnTo>
                  <a:lnTo>
                    <a:pt x="18" y="424"/>
                  </a:lnTo>
                  <a:lnTo>
                    <a:pt x="32" y="438"/>
                  </a:lnTo>
                  <a:lnTo>
                    <a:pt x="36" y="451"/>
                  </a:lnTo>
                  <a:lnTo>
                    <a:pt x="41" y="465"/>
                  </a:lnTo>
                  <a:lnTo>
                    <a:pt x="41" y="492"/>
                  </a:lnTo>
                  <a:lnTo>
                    <a:pt x="41" y="501"/>
                  </a:lnTo>
                  <a:lnTo>
                    <a:pt x="41" y="501"/>
                  </a:lnTo>
                  <a:lnTo>
                    <a:pt x="36" y="519"/>
                  </a:lnTo>
                  <a:lnTo>
                    <a:pt x="36" y="568"/>
                  </a:lnTo>
                  <a:lnTo>
                    <a:pt x="36" y="618"/>
                  </a:lnTo>
                  <a:lnTo>
                    <a:pt x="45" y="640"/>
                  </a:lnTo>
                  <a:lnTo>
                    <a:pt x="54" y="654"/>
                  </a:lnTo>
                  <a:lnTo>
                    <a:pt x="54" y="654"/>
                  </a:lnTo>
                  <a:lnTo>
                    <a:pt x="63" y="663"/>
                  </a:lnTo>
                  <a:lnTo>
                    <a:pt x="72" y="672"/>
                  </a:lnTo>
                  <a:lnTo>
                    <a:pt x="86" y="690"/>
                  </a:lnTo>
                  <a:lnTo>
                    <a:pt x="86" y="713"/>
                  </a:lnTo>
                  <a:lnTo>
                    <a:pt x="81" y="735"/>
                  </a:lnTo>
                  <a:lnTo>
                    <a:pt x="72" y="753"/>
                  </a:lnTo>
                  <a:lnTo>
                    <a:pt x="63" y="767"/>
                  </a:lnTo>
                  <a:lnTo>
                    <a:pt x="50" y="780"/>
                  </a:lnTo>
                  <a:lnTo>
                    <a:pt x="50" y="780"/>
                  </a:lnTo>
                  <a:lnTo>
                    <a:pt x="50" y="780"/>
                  </a:lnTo>
                  <a:lnTo>
                    <a:pt x="81" y="789"/>
                  </a:lnTo>
                  <a:lnTo>
                    <a:pt x="113" y="803"/>
                  </a:lnTo>
                  <a:lnTo>
                    <a:pt x="158" y="812"/>
                  </a:lnTo>
                  <a:lnTo>
                    <a:pt x="226" y="762"/>
                  </a:lnTo>
                  <a:lnTo>
                    <a:pt x="284" y="726"/>
                  </a:lnTo>
                  <a:lnTo>
                    <a:pt x="320" y="731"/>
                  </a:lnTo>
                  <a:lnTo>
                    <a:pt x="379" y="731"/>
                  </a:lnTo>
                  <a:lnTo>
                    <a:pt x="456" y="717"/>
                  </a:lnTo>
                  <a:lnTo>
                    <a:pt x="528" y="654"/>
                  </a:lnTo>
                  <a:lnTo>
                    <a:pt x="568" y="640"/>
                  </a:lnTo>
                  <a:lnTo>
                    <a:pt x="659" y="622"/>
                  </a:lnTo>
                  <a:lnTo>
                    <a:pt x="708" y="573"/>
                  </a:lnTo>
                  <a:lnTo>
                    <a:pt x="740" y="555"/>
                  </a:lnTo>
                  <a:lnTo>
                    <a:pt x="776" y="487"/>
                  </a:lnTo>
                  <a:lnTo>
                    <a:pt x="825" y="474"/>
                  </a:lnTo>
                  <a:lnTo>
                    <a:pt x="825" y="374"/>
                  </a:lnTo>
                  <a:lnTo>
                    <a:pt x="767" y="352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7" name="Freeform 21"/>
            <p:cNvSpPr>
              <a:spLocks/>
            </p:cNvSpPr>
            <p:nvPr/>
          </p:nvSpPr>
          <p:spPr bwMode="auto">
            <a:xfrm>
              <a:off x="3314" y="1244"/>
              <a:ext cx="406" cy="1123"/>
            </a:xfrm>
            <a:custGeom>
              <a:avLst/>
              <a:gdLst/>
              <a:ahLst/>
              <a:cxnLst>
                <a:cxn ang="0">
                  <a:pos x="375" y="0"/>
                </a:cxn>
                <a:cxn ang="0">
                  <a:pos x="311" y="31"/>
                </a:cxn>
                <a:cxn ang="0">
                  <a:pos x="293" y="67"/>
                </a:cxn>
                <a:cxn ang="0">
                  <a:pos x="271" y="86"/>
                </a:cxn>
                <a:cxn ang="0">
                  <a:pos x="248" y="90"/>
                </a:cxn>
                <a:cxn ang="0">
                  <a:pos x="217" y="122"/>
                </a:cxn>
                <a:cxn ang="0">
                  <a:pos x="190" y="162"/>
                </a:cxn>
                <a:cxn ang="0">
                  <a:pos x="185" y="171"/>
                </a:cxn>
                <a:cxn ang="0">
                  <a:pos x="145" y="176"/>
                </a:cxn>
                <a:cxn ang="0">
                  <a:pos x="113" y="189"/>
                </a:cxn>
                <a:cxn ang="0">
                  <a:pos x="82" y="216"/>
                </a:cxn>
                <a:cxn ang="0">
                  <a:pos x="59" y="257"/>
                </a:cxn>
                <a:cxn ang="0">
                  <a:pos x="45" y="356"/>
                </a:cxn>
                <a:cxn ang="0">
                  <a:pos x="45" y="500"/>
                </a:cxn>
                <a:cxn ang="0">
                  <a:pos x="27" y="527"/>
                </a:cxn>
                <a:cxn ang="0">
                  <a:pos x="32" y="536"/>
                </a:cxn>
                <a:cxn ang="0">
                  <a:pos x="45" y="568"/>
                </a:cxn>
                <a:cxn ang="0">
                  <a:pos x="32" y="600"/>
                </a:cxn>
                <a:cxn ang="0">
                  <a:pos x="18" y="618"/>
                </a:cxn>
                <a:cxn ang="0">
                  <a:pos x="5" y="640"/>
                </a:cxn>
                <a:cxn ang="0">
                  <a:pos x="0" y="676"/>
                </a:cxn>
                <a:cxn ang="0">
                  <a:pos x="14" y="717"/>
                </a:cxn>
                <a:cxn ang="0">
                  <a:pos x="32" y="744"/>
                </a:cxn>
                <a:cxn ang="0">
                  <a:pos x="54" y="771"/>
                </a:cxn>
                <a:cxn ang="0">
                  <a:pos x="77" y="825"/>
                </a:cxn>
                <a:cxn ang="0">
                  <a:pos x="86" y="902"/>
                </a:cxn>
                <a:cxn ang="0">
                  <a:pos x="82" y="947"/>
                </a:cxn>
                <a:cxn ang="0">
                  <a:pos x="68" y="965"/>
                </a:cxn>
                <a:cxn ang="0">
                  <a:pos x="73" y="987"/>
                </a:cxn>
                <a:cxn ang="0">
                  <a:pos x="100" y="1023"/>
                </a:cxn>
                <a:cxn ang="0">
                  <a:pos x="113" y="1046"/>
                </a:cxn>
                <a:cxn ang="0">
                  <a:pos x="118" y="1082"/>
                </a:cxn>
                <a:cxn ang="0">
                  <a:pos x="104" y="1109"/>
                </a:cxn>
                <a:cxn ang="0">
                  <a:pos x="82" y="1123"/>
                </a:cxn>
              </a:cxnLst>
              <a:rect l="0" t="0" r="r" b="b"/>
              <a:pathLst>
                <a:path w="406" h="1123">
                  <a:moveTo>
                    <a:pt x="406" y="0"/>
                  </a:moveTo>
                  <a:lnTo>
                    <a:pt x="375" y="0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07" y="40"/>
                  </a:lnTo>
                  <a:lnTo>
                    <a:pt x="293" y="67"/>
                  </a:lnTo>
                  <a:lnTo>
                    <a:pt x="284" y="77"/>
                  </a:lnTo>
                  <a:lnTo>
                    <a:pt x="271" y="86"/>
                  </a:lnTo>
                  <a:lnTo>
                    <a:pt x="262" y="90"/>
                  </a:lnTo>
                  <a:lnTo>
                    <a:pt x="248" y="90"/>
                  </a:lnTo>
                  <a:lnTo>
                    <a:pt x="248" y="90"/>
                  </a:lnTo>
                  <a:lnTo>
                    <a:pt x="217" y="122"/>
                  </a:lnTo>
                  <a:lnTo>
                    <a:pt x="199" y="149"/>
                  </a:lnTo>
                  <a:lnTo>
                    <a:pt x="190" y="162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76" y="171"/>
                  </a:lnTo>
                  <a:lnTo>
                    <a:pt x="145" y="176"/>
                  </a:lnTo>
                  <a:lnTo>
                    <a:pt x="127" y="180"/>
                  </a:lnTo>
                  <a:lnTo>
                    <a:pt x="113" y="189"/>
                  </a:lnTo>
                  <a:lnTo>
                    <a:pt x="95" y="19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59" y="257"/>
                  </a:lnTo>
                  <a:lnTo>
                    <a:pt x="50" y="302"/>
                  </a:lnTo>
                  <a:lnTo>
                    <a:pt x="45" y="356"/>
                  </a:lnTo>
                  <a:lnTo>
                    <a:pt x="45" y="433"/>
                  </a:lnTo>
                  <a:lnTo>
                    <a:pt x="45" y="500"/>
                  </a:lnTo>
                  <a:lnTo>
                    <a:pt x="23" y="505"/>
                  </a:lnTo>
                  <a:lnTo>
                    <a:pt x="27" y="527"/>
                  </a:lnTo>
                  <a:lnTo>
                    <a:pt x="27" y="527"/>
                  </a:lnTo>
                  <a:lnTo>
                    <a:pt x="32" y="536"/>
                  </a:lnTo>
                  <a:lnTo>
                    <a:pt x="41" y="554"/>
                  </a:lnTo>
                  <a:lnTo>
                    <a:pt x="45" y="568"/>
                  </a:lnTo>
                  <a:lnTo>
                    <a:pt x="41" y="582"/>
                  </a:lnTo>
                  <a:lnTo>
                    <a:pt x="32" y="600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9" y="631"/>
                  </a:lnTo>
                  <a:lnTo>
                    <a:pt x="5" y="640"/>
                  </a:lnTo>
                  <a:lnTo>
                    <a:pt x="0" y="658"/>
                  </a:lnTo>
                  <a:lnTo>
                    <a:pt x="0" y="676"/>
                  </a:lnTo>
                  <a:lnTo>
                    <a:pt x="5" y="699"/>
                  </a:lnTo>
                  <a:lnTo>
                    <a:pt x="14" y="717"/>
                  </a:lnTo>
                  <a:lnTo>
                    <a:pt x="32" y="744"/>
                  </a:lnTo>
                  <a:lnTo>
                    <a:pt x="32" y="744"/>
                  </a:lnTo>
                  <a:lnTo>
                    <a:pt x="45" y="757"/>
                  </a:lnTo>
                  <a:lnTo>
                    <a:pt x="54" y="771"/>
                  </a:lnTo>
                  <a:lnTo>
                    <a:pt x="68" y="793"/>
                  </a:lnTo>
                  <a:lnTo>
                    <a:pt x="77" y="825"/>
                  </a:lnTo>
                  <a:lnTo>
                    <a:pt x="86" y="861"/>
                  </a:lnTo>
                  <a:lnTo>
                    <a:pt x="86" y="902"/>
                  </a:lnTo>
                  <a:lnTo>
                    <a:pt x="82" y="947"/>
                  </a:lnTo>
                  <a:lnTo>
                    <a:pt x="82" y="947"/>
                  </a:lnTo>
                  <a:lnTo>
                    <a:pt x="77" y="951"/>
                  </a:lnTo>
                  <a:lnTo>
                    <a:pt x="68" y="965"/>
                  </a:lnTo>
                  <a:lnTo>
                    <a:pt x="68" y="974"/>
                  </a:lnTo>
                  <a:lnTo>
                    <a:pt x="73" y="987"/>
                  </a:lnTo>
                  <a:lnTo>
                    <a:pt x="82" y="1005"/>
                  </a:lnTo>
                  <a:lnTo>
                    <a:pt x="100" y="1023"/>
                  </a:lnTo>
                  <a:lnTo>
                    <a:pt x="100" y="1023"/>
                  </a:lnTo>
                  <a:lnTo>
                    <a:pt x="113" y="1046"/>
                  </a:lnTo>
                  <a:lnTo>
                    <a:pt x="118" y="1064"/>
                  </a:lnTo>
                  <a:lnTo>
                    <a:pt x="118" y="1082"/>
                  </a:lnTo>
                  <a:lnTo>
                    <a:pt x="113" y="1096"/>
                  </a:lnTo>
                  <a:lnTo>
                    <a:pt x="104" y="1109"/>
                  </a:lnTo>
                  <a:lnTo>
                    <a:pt x="95" y="1118"/>
                  </a:lnTo>
                  <a:lnTo>
                    <a:pt x="82" y="1123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8" name="Freeform 22"/>
            <p:cNvSpPr>
              <a:spLocks/>
            </p:cNvSpPr>
            <p:nvPr/>
          </p:nvSpPr>
          <p:spPr bwMode="auto">
            <a:xfrm>
              <a:off x="3314" y="1244"/>
              <a:ext cx="1529" cy="1244"/>
            </a:xfrm>
            <a:custGeom>
              <a:avLst/>
              <a:gdLst/>
              <a:ahLst/>
              <a:cxnLst>
                <a:cxn ang="0">
                  <a:pos x="1389" y="410"/>
                </a:cxn>
                <a:cxn ang="0">
                  <a:pos x="1394" y="347"/>
                </a:cxn>
                <a:cxn ang="0">
                  <a:pos x="1470" y="334"/>
                </a:cxn>
                <a:cxn ang="0">
                  <a:pos x="1520" y="324"/>
                </a:cxn>
                <a:cxn ang="0">
                  <a:pos x="1497" y="270"/>
                </a:cxn>
                <a:cxn ang="0">
                  <a:pos x="1416" y="243"/>
                </a:cxn>
                <a:cxn ang="0">
                  <a:pos x="1249" y="270"/>
                </a:cxn>
                <a:cxn ang="0">
                  <a:pos x="1150" y="293"/>
                </a:cxn>
                <a:cxn ang="0">
                  <a:pos x="1069" y="275"/>
                </a:cxn>
                <a:cxn ang="0">
                  <a:pos x="871" y="207"/>
                </a:cxn>
                <a:cxn ang="0">
                  <a:pos x="677" y="216"/>
                </a:cxn>
                <a:cxn ang="0">
                  <a:pos x="596" y="207"/>
                </a:cxn>
                <a:cxn ang="0">
                  <a:pos x="478" y="99"/>
                </a:cxn>
                <a:cxn ang="0">
                  <a:pos x="375" y="0"/>
                </a:cxn>
                <a:cxn ang="0">
                  <a:pos x="293" y="67"/>
                </a:cxn>
                <a:cxn ang="0">
                  <a:pos x="248" y="90"/>
                </a:cxn>
                <a:cxn ang="0">
                  <a:pos x="190" y="162"/>
                </a:cxn>
                <a:cxn ang="0">
                  <a:pos x="145" y="176"/>
                </a:cxn>
                <a:cxn ang="0">
                  <a:pos x="82" y="216"/>
                </a:cxn>
                <a:cxn ang="0">
                  <a:pos x="45" y="356"/>
                </a:cxn>
                <a:cxn ang="0">
                  <a:pos x="27" y="527"/>
                </a:cxn>
                <a:cxn ang="0">
                  <a:pos x="45" y="568"/>
                </a:cxn>
                <a:cxn ang="0">
                  <a:pos x="18" y="618"/>
                </a:cxn>
                <a:cxn ang="0">
                  <a:pos x="0" y="676"/>
                </a:cxn>
                <a:cxn ang="0">
                  <a:pos x="32" y="744"/>
                </a:cxn>
                <a:cxn ang="0">
                  <a:pos x="77" y="825"/>
                </a:cxn>
                <a:cxn ang="0">
                  <a:pos x="82" y="947"/>
                </a:cxn>
                <a:cxn ang="0">
                  <a:pos x="73" y="987"/>
                </a:cxn>
                <a:cxn ang="0">
                  <a:pos x="113" y="1046"/>
                </a:cxn>
                <a:cxn ang="0">
                  <a:pos x="104" y="1109"/>
                </a:cxn>
                <a:cxn ang="0">
                  <a:pos x="100" y="1136"/>
                </a:cxn>
                <a:cxn ang="0">
                  <a:pos x="163" y="1141"/>
                </a:cxn>
                <a:cxn ang="0">
                  <a:pos x="194" y="1118"/>
                </a:cxn>
                <a:cxn ang="0">
                  <a:pos x="239" y="1132"/>
                </a:cxn>
                <a:cxn ang="0">
                  <a:pos x="284" y="1109"/>
                </a:cxn>
                <a:cxn ang="0">
                  <a:pos x="334" y="1100"/>
                </a:cxn>
                <a:cxn ang="0">
                  <a:pos x="393" y="1172"/>
                </a:cxn>
                <a:cxn ang="0">
                  <a:pos x="429" y="1226"/>
                </a:cxn>
                <a:cxn ang="0">
                  <a:pos x="469" y="1244"/>
                </a:cxn>
                <a:cxn ang="0">
                  <a:pos x="537" y="1172"/>
                </a:cxn>
                <a:cxn ang="0">
                  <a:pos x="582" y="1041"/>
                </a:cxn>
                <a:cxn ang="0">
                  <a:pos x="636" y="992"/>
                </a:cxn>
                <a:cxn ang="0">
                  <a:pos x="835" y="906"/>
                </a:cxn>
                <a:cxn ang="0">
                  <a:pos x="929" y="902"/>
                </a:cxn>
                <a:cxn ang="0">
                  <a:pos x="1006" y="875"/>
                </a:cxn>
                <a:cxn ang="0">
                  <a:pos x="1033" y="820"/>
                </a:cxn>
                <a:cxn ang="0">
                  <a:pos x="1015" y="748"/>
                </a:cxn>
                <a:cxn ang="0">
                  <a:pos x="979" y="663"/>
                </a:cxn>
                <a:cxn ang="0">
                  <a:pos x="1051" y="627"/>
                </a:cxn>
                <a:cxn ang="0">
                  <a:pos x="1064" y="577"/>
                </a:cxn>
                <a:cxn ang="0">
                  <a:pos x="1078" y="518"/>
                </a:cxn>
                <a:cxn ang="0">
                  <a:pos x="1155" y="482"/>
                </a:cxn>
                <a:cxn ang="0">
                  <a:pos x="1218" y="478"/>
                </a:cxn>
                <a:cxn ang="0">
                  <a:pos x="1412" y="487"/>
                </a:cxn>
              </a:cxnLst>
              <a:rect l="0" t="0" r="r" b="b"/>
              <a:pathLst>
                <a:path w="1529" h="1244">
                  <a:moveTo>
                    <a:pt x="1416" y="464"/>
                  </a:moveTo>
                  <a:lnTo>
                    <a:pt x="1416" y="464"/>
                  </a:lnTo>
                  <a:lnTo>
                    <a:pt x="1403" y="437"/>
                  </a:lnTo>
                  <a:lnTo>
                    <a:pt x="1389" y="410"/>
                  </a:lnTo>
                  <a:lnTo>
                    <a:pt x="1385" y="383"/>
                  </a:lnTo>
                  <a:lnTo>
                    <a:pt x="1385" y="370"/>
                  </a:lnTo>
                  <a:lnTo>
                    <a:pt x="1389" y="356"/>
                  </a:lnTo>
                  <a:lnTo>
                    <a:pt x="1394" y="347"/>
                  </a:lnTo>
                  <a:lnTo>
                    <a:pt x="1403" y="338"/>
                  </a:lnTo>
                  <a:lnTo>
                    <a:pt x="1421" y="329"/>
                  </a:lnTo>
                  <a:lnTo>
                    <a:pt x="1443" y="329"/>
                  </a:lnTo>
                  <a:lnTo>
                    <a:pt x="1470" y="334"/>
                  </a:lnTo>
                  <a:lnTo>
                    <a:pt x="1506" y="338"/>
                  </a:lnTo>
                  <a:lnTo>
                    <a:pt x="1506" y="338"/>
                  </a:lnTo>
                  <a:lnTo>
                    <a:pt x="1515" y="329"/>
                  </a:lnTo>
                  <a:lnTo>
                    <a:pt x="1520" y="324"/>
                  </a:lnTo>
                  <a:lnTo>
                    <a:pt x="1529" y="311"/>
                  </a:lnTo>
                  <a:lnTo>
                    <a:pt x="1529" y="297"/>
                  </a:lnTo>
                  <a:lnTo>
                    <a:pt x="1520" y="284"/>
                  </a:lnTo>
                  <a:lnTo>
                    <a:pt x="1497" y="270"/>
                  </a:lnTo>
                  <a:lnTo>
                    <a:pt x="1461" y="252"/>
                  </a:lnTo>
                  <a:lnTo>
                    <a:pt x="1461" y="252"/>
                  </a:lnTo>
                  <a:lnTo>
                    <a:pt x="1439" y="248"/>
                  </a:lnTo>
                  <a:lnTo>
                    <a:pt x="1416" y="243"/>
                  </a:lnTo>
                  <a:lnTo>
                    <a:pt x="1371" y="243"/>
                  </a:lnTo>
                  <a:lnTo>
                    <a:pt x="1326" y="248"/>
                  </a:lnTo>
                  <a:lnTo>
                    <a:pt x="1285" y="257"/>
                  </a:lnTo>
                  <a:lnTo>
                    <a:pt x="1249" y="270"/>
                  </a:lnTo>
                  <a:lnTo>
                    <a:pt x="1222" y="279"/>
                  </a:lnTo>
                  <a:lnTo>
                    <a:pt x="1200" y="293"/>
                  </a:lnTo>
                  <a:lnTo>
                    <a:pt x="1200" y="293"/>
                  </a:lnTo>
                  <a:lnTo>
                    <a:pt x="1150" y="293"/>
                  </a:lnTo>
                  <a:lnTo>
                    <a:pt x="1110" y="288"/>
                  </a:lnTo>
                  <a:lnTo>
                    <a:pt x="1087" y="284"/>
                  </a:lnTo>
                  <a:lnTo>
                    <a:pt x="1069" y="275"/>
                  </a:lnTo>
                  <a:lnTo>
                    <a:pt x="1069" y="275"/>
                  </a:lnTo>
                  <a:lnTo>
                    <a:pt x="1015" y="248"/>
                  </a:lnTo>
                  <a:lnTo>
                    <a:pt x="974" y="234"/>
                  </a:lnTo>
                  <a:lnTo>
                    <a:pt x="925" y="221"/>
                  </a:lnTo>
                  <a:lnTo>
                    <a:pt x="871" y="207"/>
                  </a:lnTo>
                  <a:lnTo>
                    <a:pt x="812" y="203"/>
                  </a:lnTo>
                  <a:lnTo>
                    <a:pt x="744" y="207"/>
                  </a:lnTo>
                  <a:lnTo>
                    <a:pt x="677" y="216"/>
                  </a:lnTo>
                  <a:lnTo>
                    <a:pt x="677" y="216"/>
                  </a:lnTo>
                  <a:lnTo>
                    <a:pt x="654" y="221"/>
                  </a:lnTo>
                  <a:lnTo>
                    <a:pt x="636" y="221"/>
                  </a:lnTo>
                  <a:lnTo>
                    <a:pt x="614" y="216"/>
                  </a:lnTo>
                  <a:lnTo>
                    <a:pt x="596" y="207"/>
                  </a:lnTo>
                  <a:lnTo>
                    <a:pt x="555" y="185"/>
                  </a:lnTo>
                  <a:lnTo>
                    <a:pt x="523" y="158"/>
                  </a:lnTo>
                  <a:lnTo>
                    <a:pt x="496" y="126"/>
                  </a:lnTo>
                  <a:lnTo>
                    <a:pt x="478" y="99"/>
                  </a:lnTo>
                  <a:lnTo>
                    <a:pt x="460" y="72"/>
                  </a:lnTo>
                  <a:lnTo>
                    <a:pt x="406" y="0"/>
                  </a:lnTo>
                  <a:lnTo>
                    <a:pt x="406" y="0"/>
                  </a:lnTo>
                  <a:lnTo>
                    <a:pt x="375" y="0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07" y="40"/>
                  </a:lnTo>
                  <a:lnTo>
                    <a:pt x="293" y="67"/>
                  </a:lnTo>
                  <a:lnTo>
                    <a:pt x="284" y="77"/>
                  </a:lnTo>
                  <a:lnTo>
                    <a:pt x="271" y="86"/>
                  </a:lnTo>
                  <a:lnTo>
                    <a:pt x="262" y="90"/>
                  </a:lnTo>
                  <a:lnTo>
                    <a:pt x="248" y="90"/>
                  </a:lnTo>
                  <a:lnTo>
                    <a:pt x="248" y="90"/>
                  </a:lnTo>
                  <a:lnTo>
                    <a:pt x="217" y="122"/>
                  </a:lnTo>
                  <a:lnTo>
                    <a:pt x="199" y="149"/>
                  </a:lnTo>
                  <a:lnTo>
                    <a:pt x="190" y="162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76" y="171"/>
                  </a:lnTo>
                  <a:lnTo>
                    <a:pt x="145" y="176"/>
                  </a:lnTo>
                  <a:lnTo>
                    <a:pt x="127" y="180"/>
                  </a:lnTo>
                  <a:lnTo>
                    <a:pt x="113" y="189"/>
                  </a:lnTo>
                  <a:lnTo>
                    <a:pt x="95" y="19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59" y="257"/>
                  </a:lnTo>
                  <a:lnTo>
                    <a:pt x="50" y="302"/>
                  </a:lnTo>
                  <a:lnTo>
                    <a:pt x="45" y="356"/>
                  </a:lnTo>
                  <a:lnTo>
                    <a:pt x="45" y="433"/>
                  </a:lnTo>
                  <a:lnTo>
                    <a:pt x="45" y="500"/>
                  </a:lnTo>
                  <a:lnTo>
                    <a:pt x="23" y="505"/>
                  </a:lnTo>
                  <a:lnTo>
                    <a:pt x="27" y="527"/>
                  </a:lnTo>
                  <a:lnTo>
                    <a:pt x="27" y="527"/>
                  </a:lnTo>
                  <a:lnTo>
                    <a:pt x="32" y="536"/>
                  </a:lnTo>
                  <a:lnTo>
                    <a:pt x="41" y="554"/>
                  </a:lnTo>
                  <a:lnTo>
                    <a:pt x="45" y="568"/>
                  </a:lnTo>
                  <a:lnTo>
                    <a:pt x="41" y="582"/>
                  </a:lnTo>
                  <a:lnTo>
                    <a:pt x="32" y="600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9" y="631"/>
                  </a:lnTo>
                  <a:lnTo>
                    <a:pt x="5" y="640"/>
                  </a:lnTo>
                  <a:lnTo>
                    <a:pt x="0" y="658"/>
                  </a:lnTo>
                  <a:lnTo>
                    <a:pt x="0" y="676"/>
                  </a:lnTo>
                  <a:lnTo>
                    <a:pt x="5" y="699"/>
                  </a:lnTo>
                  <a:lnTo>
                    <a:pt x="14" y="717"/>
                  </a:lnTo>
                  <a:lnTo>
                    <a:pt x="32" y="744"/>
                  </a:lnTo>
                  <a:lnTo>
                    <a:pt x="32" y="744"/>
                  </a:lnTo>
                  <a:lnTo>
                    <a:pt x="45" y="757"/>
                  </a:lnTo>
                  <a:lnTo>
                    <a:pt x="54" y="771"/>
                  </a:lnTo>
                  <a:lnTo>
                    <a:pt x="68" y="793"/>
                  </a:lnTo>
                  <a:lnTo>
                    <a:pt x="77" y="825"/>
                  </a:lnTo>
                  <a:lnTo>
                    <a:pt x="86" y="861"/>
                  </a:lnTo>
                  <a:lnTo>
                    <a:pt x="86" y="902"/>
                  </a:lnTo>
                  <a:lnTo>
                    <a:pt x="82" y="947"/>
                  </a:lnTo>
                  <a:lnTo>
                    <a:pt x="82" y="947"/>
                  </a:lnTo>
                  <a:lnTo>
                    <a:pt x="77" y="951"/>
                  </a:lnTo>
                  <a:lnTo>
                    <a:pt x="68" y="965"/>
                  </a:lnTo>
                  <a:lnTo>
                    <a:pt x="68" y="974"/>
                  </a:lnTo>
                  <a:lnTo>
                    <a:pt x="73" y="987"/>
                  </a:lnTo>
                  <a:lnTo>
                    <a:pt x="82" y="1005"/>
                  </a:lnTo>
                  <a:lnTo>
                    <a:pt x="100" y="1023"/>
                  </a:lnTo>
                  <a:lnTo>
                    <a:pt x="100" y="1023"/>
                  </a:lnTo>
                  <a:lnTo>
                    <a:pt x="113" y="1046"/>
                  </a:lnTo>
                  <a:lnTo>
                    <a:pt x="118" y="1064"/>
                  </a:lnTo>
                  <a:lnTo>
                    <a:pt x="118" y="1082"/>
                  </a:lnTo>
                  <a:lnTo>
                    <a:pt x="113" y="1096"/>
                  </a:lnTo>
                  <a:lnTo>
                    <a:pt x="104" y="1109"/>
                  </a:lnTo>
                  <a:lnTo>
                    <a:pt x="95" y="1118"/>
                  </a:lnTo>
                  <a:lnTo>
                    <a:pt x="86" y="1127"/>
                  </a:lnTo>
                  <a:lnTo>
                    <a:pt x="86" y="1127"/>
                  </a:lnTo>
                  <a:lnTo>
                    <a:pt x="100" y="1136"/>
                  </a:lnTo>
                  <a:lnTo>
                    <a:pt x="113" y="1145"/>
                  </a:lnTo>
                  <a:lnTo>
                    <a:pt x="127" y="1150"/>
                  </a:lnTo>
                  <a:lnTo>
                    <a:pt x="140" y="1150"/>
                  </a:lnTo>
                  <a:lnTo>
                    <a:pt x="163" y="1141"/>
                  </a:lnTo>
                  <a:lnTo>
                    <a:pt x="176" y="1132"/>
                  </a:lnTo>
                  <a:lnTo>
                    <a:pt x="176" y="1132"/>
                  </a:lnTo>
                  <a:lnTo>
                    <a:pt x="185" y="1123"/>
                  </a:lnTo>
                  <a:lnTo>
                    <a:pt x="194" y="1118"/>
                  </a:lnTo>
                  <a:lnTo>
                    <a:pt x="208" y="1118"/>
                  </a:lnTo>
                  <a:lnTo>
                    <a:pt x="208" y="1118"/>
                  </a:lnTo>
                  <a:lnTo>
                    <a:pt x="226" y="1127"/>
                  </a:lnTo>
                  <a:lnTo>
                    <a:pt x="239" y="1132"/>
                  </a:lnTo>
                  <a:lnTo>
                    <a:pt x="253" y="1127"/>
                  </a:lnTo>
                  <a:lnTo>
                    <a:pt x="266" y="1127"/>
                  </a:lnTo>
                  <a:lnTo>
                    <a:pt x="280" y="1114"/>
                  </a:lnTo>
                  <a:lnTo>
                    <a:pt x="284" y="1109"/>
                  </a:lnTo>
                  <a:lnTo>
                    <a:pt x="284" y="1109"/>
                  </a:lnTo>
                  <a:lnTo>
                    <a:pt x="302" y="1100"/>
                  </a:lnTo>
                  <a:lnTo>
                    <a:pt x="320" y="1096"/>
                  </a:lnTo>
                  <a:lnTo>
                    <a:pt x="334" y="1100"/>
                  </a:lnTo>
                  <a:lnTo>
                    <a:pt x="352" y="1114"/>
                  </a:lnTo>
                  <a:lnTo>
                    <a:pt x="366" y="1127"/>
                  </a:lnTo>
                  <a:lnTo>
                    <a:pt x="375" y="1141"/>
                  </a:lnTo>
                  <a:lnTo>
                    <a:pt x="393" y="1172"/>
                  </a:lnTo>
                  <a:lnTo>
                    <a:pt x="393" y="1172"/>
                  </a:lnTo>
                  <a:lnTo>
                    <a:pt x="402" y="1199"/>
                  </a:lnTo>
                  <a:lnTo>
                    <a:pt x="415" y="1217"/>
                  </a:lnTo>
                  <a:lnTo>
                    <a:pt x="429" y="1226"/>
                  </a:lnTo>
                  <a:lnTo>
                    <a:pt x="442" y="1235"/>
                  </a:lnTo>
                  <a:lnTo>
                    <a:pt x="460" y="1244"/>
                  </a:lnTo>
                  <a:lnTo>
                    <a:pt x="469" y="1244"/>
                  </a:lnTo>
                  <a:lnTo>
                    <a:pt x="469" y="1244"/>
                  </a:lnTo>
                  <a:lnTo>
                    <a:pt x="496" y="1244"/>
                  </a:lnTo>
                  <a:lnTo>
                    <a:pt x="523" y="1244"/>
                  </a:lnTo>
                  <a:lnTo>
                    <a:pt x="550" y="1240"/>
                  </a:lnTo>
                  <a:lnTo>
                    <a:pt x="537" y="1172"/>
                  </a:lnTo>
                  <a:lnTo>
                    <a:pt x="578" y="1118"/>
                  </a:lnTo>
                  <a:lnTo>
                    <a:pt x="582" y="1064"/>
                  </a:lnTo>
                  <a:lnTo>
                    <a:pt x="582" y="1064"/>
                  </a:lnTo>
                  <a:lnTo>
                    <a:pt x="582" y="1041"/>
                  </a:lnTo>
                  <a:lnTo>
                    <a:pt x="587" y="1023"/>
                  </a:lnTo>
                  <a:lnTo>
                    <a:pt x="600" y="1010"/>
                  </a:lnTo>
                  <a:lnTo>
                    <a:pt x="614" y="1001"/>
                  </a:lnTo>
                  <a:lnTo>
                    <a:pt x="636" y="992"/>
                  </a:lnTo>
                  <a:lnTo>
                    <a:pt x="650" y="987"/>
                  </a:lnTo>
                  <a:lnTo>
                    <a:pt x="803" y="920"/>
                  </a:lnTo>
                  <a:lnTo>
                    <a:pt x="803" y="920"/>
                  </a:lnTo>
                  <a:lnTo>
                    <a:pt x="835" y="906"/>
                  </a:lnTo>
                  <a:lnTo>
                    <a:pt x="862" y="902"/>
                  </a:lnTo>
                  <a:lnTo>
                    <a:pt x="884" y="897"/>
                  </a:lnTo>
                  <a:lnTo>
                    <a:pt x="902" y="897"/>
                  </a:lnTo>
                  <a:lnTo>
                    <a:pt x="929" y="902"/>
                  </a:lnTo>
                  <a:lnTo>
                    <a:pt x="934" y="906"/>
                  </a:lnTo>
                  <a:lnTo>
                    <a:pt x="1010" y="915"/>
                  </a:lnTo>
                  <a:lnTo>
                    <a:pt x="1006" y="902"/>
                  </a:lnTo>
                  <a:lnTo>
                    <a:pt x="1006" y="875"/>
                  </a:lnTo>
                  <a:lnTo>
                    <a:pt x="1006" y="875"/>
                  </a:lnTo>
                  <a:lnTo>
                    <a:pt x="1015" y="866"/>
                  </a:lnTo>
                  <a:lnTo>
                    <a:pt x="1028" y="839"/>
                  </a:lnTo>
                  <a:lnTo>
                    <a:pt x="1033" y="820"/>
                  </a:lnTo>
                  <a:lnTo>
                    <a:pt x="1037" y="798"/>
                  </a:lnTo>
                  <a:lnTo>
                    <a:pt x="1028" y="775"/>
                  </a:lnTo>
                  <a:lnTo>
                    <a:pt x="1015" y="748"/>
                  </a:lnTo>
                  <a:lnTo>
                    <a:pt x="1015" y="748"/>
                  </a:lnTo>
                  <a:lnTo>
                    <a:pt x="1001" y="726"/>
                  </a:lnTo>
                  <a:lnTo>
                    <a:pt x="988" y="703"/>
                  </a:lnTo>
                  <a:lnTo>
                    <a:pt x="983" y="681"/>
                  </a:lnTo>
                  <a:lnTo>
                    <a:pt x="979" y="663"/>
                  </a:lnTo>
                  <a:lnTo>
                    <a:pt x="983" y="645"/>
                  </a:lnTo>
                  <a:lnTo>
                    <a:pt x="997" y="631"/>
                  </a:lnTo>
                  <a:lnTo>
                    <a:pt x="1019" y="627"/>
                  </a:lnTo>
                  <a:lnTo>
                    <a:pt x="1051" y="627"/>
                  </a:lnTo>
                  <a:lnTo>
                    <a:pt x="1087" y="609"/>
                  </a:lnTo>
                  <a:lnTo>
                    <a:pt x="1087" y="609"/>
                  </a:lnTo>
                  <a:lnTo>
                    <a:pt x="1074" y="595"/>
                  </a:lnTo>
                  <a:lnTo>
                    <a:pt x="1064" y="577"/>
                  </a:lnTo>
                  <a:lnTo>
                    <a:pt x="1060" y="559"/>
                  </a:lnTo>
                  <a:lnTo>
                    <a:pt x="1064" y="541"/>
                  </a:lnTo>
                  <a:lnTo>
                    <a:pt x="1069" y="527"/>
                  </a:lnTo>
                  <a:lnTo>
                    <a:pt x="1078" y="518"/>
                  </a:lnTo>
                  <a:lnTo>
                    <a:pt x="1092" y="509"/>
                  </a:lnTo>
                  <a:lnTo>
                    <a:pt x="1105" y="500"/>
                  </a:lnTo>
                  <a:lnTo>
                    <a:pt x="1128" y="491"/>
                  </a:lnTo>
                  <a:lnTo>
                    <a:pt x="1155" y="482"/>
                  </a:lnTo>
                  <a:lnTo>
                    <a:pt x="1155" y="482"/>
                  </a:lnTo>
                  <a:lnTo>
                    <a:pt x="1168" y="482"/>
                  </a:lnTo>
                  <a:lnTo>
                    <a:pt x="1200" y="478"/>
                  </a:lnTo>
                  <a:lnTo>
                    <a:pt x="1218" y="478"/>
                  </a:lnTo>
                  <a:lnTo>
                    <a:pt x="1240" y="482"/>
                  </a:lnTo>
                  <a:lnTo>
                    <a:pt x="1258" y="491"/>
                  </a:lnTo>
                  <a:lnTo>
                    <a:pt x="1272" y="505"/>
                  </a:lnTo>
                  <a:lnTo>
                    <a:pt x="1412" y="487"/>
                  </a:lnTo>
                  <a:lnTo>
                    <a:pt x="1416" y="46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79" name="Freeform 23"/>
            <p:cNvSpPr>
              <a:spLocks/>
            </p:cNvSpPr>
            <p:nvPr/>
          </p:nvSpPr>
          <p:spPr bwMode="auto">
            <a:xfrm>
              <a:off x="2561" y="1244"/>
              <a:ext cx="568" cy="852"/>
            </a:xfrm>
            <a:custGeom>
              <a:avLst/>
              <a:gdLst/>
              <a:ahLst/>
              <a:cxnLst>
                <a:cxn ang="0">
                  <a:pos x="393" y="72"/>
                </a:cxn>
                <a:cxn ang="0">
                  <a:pos x="406" y="77"/>
                </a:cxn>
                <a:cxn ang="0">
                  <a:pos x="429" y="104"/>
                </a:cxn>
                <a:cxn ang="0">
                  <a:pos x="438" y="140"/>
                </a:cxn>
                <a:cxn ang="0">
                  <a:pos x="411" y="198"/>
                </a:cxn>
                <a:cxn ang="0">
                  <a:pos x="402" y="212"/>
                </a:cxn>
                <a:cxn ang="0">
                  <a:pos x="397" y="239"/>
                </a:cxn>
                <a:cxn ang="0">
                  <a:pos x="402" y="257"/>
                </a:cxn>
                <a:cxn ang="0">
                  <a:pos x="429" y="275"/>
                </a:cxn>
                <a:cxn ang="0">
                  <a:pos x="474" y="288"/>
                </a:cxn>
                <a:cxn ang="0">
                  <a:pos x="568" y="324"/>
                </a:cxn>
                <a:cxn ang="0">
                  <a:pos x="528" y="406"/>
                </a:cxn>
                <a:cxn ang="0">
                  <a:pos x="474" y="478"/>
                </a:cxn>
                <a:cxn ang="0">
                  <a:pos x="447" y="491"/>
                </a:cxn>
                <a:cxn ang="0">
                  <a:pos x="397" y="523"/>
                </a:cxn>
                <a:cxn ang="0">
                  <a:pos x="370" y="563"/>
                </a:cxn>
                <a:cxn ang="0">
                  <a:pos x="366" y="591"/>
                </a:cxn>
                <a:cxn ang="0">
                  <a:pos x="379" y="627"/>
                </a:cxn>
                <a:cxn ang="0">
                  <a:pos x="397" y="645"/>
                </a:cxn>
                <a:cxn ang="0">
                  <a:pos x="397" y="672"/>
                </a:cxn>
                <a:cxn ang="0">
                  <a:pos x="379" y="685"/>
                </a:cxn>
                <a:cxn ang="0">
                  <a:pos x="339" y="676"/>
                </a:cxn>
                <a:cxn ang="0">
                  <a:pos x="334" y="676"/>
                </a:cxn>
                <a:cxn ang="0">
                  <a:pos x="284" y="672"/>
                </a:cxn>
                <a:cxn ang="0">
                  <a:pos x="248" y="685"/>
                </a:cxn>
                <a:cxn ang="0">
                  <a:pos x="230" y="690"/>
                </a:cxn>
                <a:cxn ang="0">
                  <a:pos x="167" y="694"/>
                </a:cxn>
                <a:cxn ang="0">
                  <a:pos x="122" y="676"/>
                </a:cxn>
                <a:cxn ang="0">
                  <a:pos x="113" y="672"/>
                </a:cxn>
                <a:cxn ang="0">
                  <a:pos x="72" y="636"/>
                </a:cxn>
                <a:cxn ang="0">
                  <a:pos x="36" y="627"/>
                </a:cxn>
                <a:cxn ang="0">
                  <a:pos x="23" y="636"/>
                </a:cxn>
                <a:cxn ang="0">
                  <a:pos x="14" y="663"/>
                </a:cxn>
                <a:cxn ang="0">
                  <a:pos x="18" y="753"/>
                </a:cxn>
                <a:cxn ang="0">
                  <a:pos x="9" y="784"/>
                </a:cxn>
                <a:cxn ang="0">
                  <a:pos x="0" y="852"/>
                </a:cxn>
              </a:cxnLst>
              <a:rect l="0" t="0" r="r" b="b"/>
              <a:pathLst>
                <a:path w="568" h="852">
                  <a:moveTo>
                    <a:pt x="343" y="0"/>
                  </a:moveTo>
                  <a:lnTo>
                    <a:pt x="393" y="72"/>
                  </a:lnTo>
                  <a:lnTo>
                    <a:pt x="393" y="72"/>
                  </a:lnTo>
                  <a:lnTo>
                    <a:pt x="406" y="77"/>
                  </a:lnTo>
                  <a:lnTo>
                    <a:pt x="415" y="90"/>
                  </a:lnTo>
                  <a:lnTo>
                    <a:pt x="429" y="104"/>
                  </a:lnTo>
                  <a:lnTo>
                    <a:pt x="433" y="122"/>
                  </a:lnTo>
                  <a:lnTo>
                    <a:pt x="438" y="140"/>
                  </a:lnTo>
                  <a:lnTo>
                    <a:pt x="429" y="167"/>
                  </a:lnTo>
                  <a:lnTo>
                    <a:pt x="411" y="198"/>
                  </a:lnTo>
                  <a:lnTo>
                    <a:pt x="411" y="198"/>
                  </a:lnTo>
                  <a:lnTo>
                    <a:pt x="402" y="212"/>
                  </a:lnTo>
                  <a:lnTo>
                    <a:pt x="397" y="225"/>
                  </a:lnTo>
                  <a:lnTo>
                    <a:pt x="397" y="239"/>
                  </a:lnTo>
                  <a:lnTo>
                    <a:pt x="397" y="248"/>
                  </a:lnTo>
                  <a:lnTo>
                    <a:pt x="402" y="257"/>
                  </a:lnTo>
                  <a:lnTo>
                    <a:pt x="411" y="266"/>
                  </a:lnTo>
                  <a:lnTo>
                    <a:pt x="429" y="275"/>
                  </a:lnTo>
                  <a:lnTo>
                    <a:pt x="451" y="284"/>
                  </a:lnTo>
                  <a:lnTo>
                    <a:pt x="474" y="288"/>
                  </a:lnTo>
                  <a:lnTo>
                    <a:pt x="496" y="288"/>
                  </a:lnTo>
                  <a:lnTo>
                    <a:pt x="568" y="324"/>
                  </a:lnTo>
                  <a:lnTo>
                    <a:pt x="550" y="365"/>
                  </a:lnTo>
                  <a:lnTo>
                    <a:pt x="528" y="406"/>
                  </a:lnTo>
                  <a:lnTo>
                    <a:pt x="510" y="469"/>
                  </a:lnTo>
                  <a:lnTo>
                    <a:pt x="474" y="478"/>
                  </a:lnTo>
                  <a:lnTo>
                    <a:pt x="474" y="478"/>
                  </a:lnTo>
                  <a:lnTo>
                    <a:pt x="447" y="491"/>
                  </a:lnTo>
                  <a:lnTo>
                    <a:pt x="424" y="505"/>
                  </a:lnTo>
                  <a:lnTo>
                    <a:pt x="397" y="523"/>
                  </a:lnTo>
                  <a:lnTo>
                    <a:pt x="375" y="550"/>
                  </a:lnTo>
                  <a:lnTo>
                    <a:pt x="370" y="563"/>
                  </a:lnTo>
                  <a:lnTo>
                    <a:pt x="366" y="577"/>
                  </a:lnTo>
                  <a:lnTo>
                    <a:pt x="366" y="591"/>
                  </a:lnTo>
                  <a:lnTo>
                    <a:pt x="370" y="609"/>
                  </a:lnTo>
                  <a:lnTo>
                    <a:pt x="379" y="627"/>
                  </a:lnTo>
                  <a:lnTo>
                    <a:pt x="397" y="645"/>
                  </a:lnTo>
                  <a:lnTo>
                    <a:pt x="397" y="645"/>
                  </a:lnTo>
                  <a:lnTo>
                    <a:pt x="397" y="654"/>
                  </a:lnTo>
                  <a:lnTo>
                    <a:pt x="397" y="672"/>
                  </a:lnTo>
                  <a:lnTo>
                    <a:pt x="388" y="681"/>
                  </a:lnTo>
                  <a:lnTo>
                    <a:pt x="379" y="685"/>
                  </a:lnTo>
                  <a:lnTo>
                    <a:pt x="366" y="685"/>
                  </a:lnTo>
                  <a:lnTo>
                    <a:pt x="339" y="676"/>
                  </a:lnTo>
                  <a:lnTo>
                    <a:pt x="339" y="676"/>
                  </a:lnTo>
                  <a:lnTo>
                    <a:pt x="334" y="676"/>
                  </a:lnTo>
                  <a:lnTo>
                    <a:pt x="311" y="672"/>
                  </a:lnTo>
                  <a:lnTo>
                    <a:pt x="284" y="672"/>
                  </a:lnTo>
                  <a:lnTo>
                    <a:pt x="266" y="676"/>
                  </a:lnTo>
                  <a:lnTo>
                    <a:pt x="248" y="685"/>
                  </a:lnTo>
                  <a:lnTo>
                    <a:pt x="248" y="685"/>
                  </a:lnTo>
                  <a:lnTo>
                    <a:pt x="230" y="690"/>
                  </a:lnTo>
                  <a:lnTo>
                    <a:pt x="208" y="694"/>
                  </a:lnTo>
                  <a:lnTo>
                    <a:pt x="167" y="694"/>
                  </a:lnTo>
                  <a:lnTo>
                    <a:pt x="136" y="685"/>
                  </a:lnTo>
                  <a:lnTo>
                    <a:pt x="122" y="676"/>
                  </a:lnTo>
                  <a:lnTo>
                    <a:pt x="113" y="672"/>
                  </a:lnTo>
                  <a:lnTo>
                    <a:pt x="113" y="672"/>
                  </a:lnTo>
                  <a:lnTo>
                    <a:pt x="91" y="649"/>
                  </a:lnTo>
                  <a:lnTo>
                    <a:pt x="72" y="636"/>
                  </a:lnTo>
                  <a:lnTo>
                    <a:pt x="54" y="627"/>
                  </a:lnTo>
                  <a:lnTo>
                    <a:pt x="36" y="627"/>
                  </a:lnTo>
                  <a:lnTo>
                    <a:pt x="27" y="631"/>
                  </a:lnTo>
                  <a:lnTo>
                    <a:pt x="23" y="636"/>
                  </a:lnTo>
                  <a:lnTo>
                    <a:pt x="18" y="649"/>
                  </a:lnTo>
                  <a:lnTo>
                    <a:pt x="14" y="663"/>
                  </a:lnTo>
                  <a:lnTo>
                    <a:pt x="14" y="703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9" y="784"/>
                  </a:lnTo>
                  <a:lnTo>
                    <a:pt x="5" y="820"/>
                  </a:lnTo>
                  <a:lnTo>
                    <a:pt x="0" y="852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0" name="Freeform 24"/>
            <p:cNvSpPr>
              <a:spLocks/>
            </p:cNvSpPr>
            <p:nvPr/>
          </p:nvSpPr>
          <p:spPr bwMode="auto">
            <a:xfrm>
              <a:off x="1565" y="1226"/>
              <a:ext cx="1560" cy="1100"/>
            </a:xfrm>
            <a:custGeom>
              <a:avLst/>
              <a:gdLst/>
              <a:ahLst/>
              <a:cxnLst>
                <a:cxn ang="0">
                  <a:pos x="1470" y="302"/>
                </a:cxn>
                <a:cxn ang="0">
                  <a:pos x="1398" y="275"/>
                </a:cxn>
                <a:cxn ang="0">
                  <a:pos x="1398" y="230"/>
                </a:cxn>
                <a:cxn ang="0">
                  <a:pos x="1429" y="158"/>
                </a:cxn>
                <a:cxn ang="0">
                  <a:pos x="1398" y="95"/>
                </a:cxn>
                <a:cxn ang="0">
                  <a:pos x="1330" y="31"/>
                </a:cxn>
                <a:cxn ang="0">
                  <a:pos x="1240" y="40"/>
                </a:cxn>
                <a:cxn ang="0">
                  <a:pos x="1105" y="36"/>
                </a:cxn>
                <a:cxn ang="0">
                  <a:pos x="1046" y="54"/>
                </a:cxn>
                <a:cxn ang="0">
                  <a:pos x="996" y="40"/>
                </a:cxn>
                <a:cxn ang="0">
                  <a:pos x="942" y="0"/>
                </a:cxn>
                <a:cxn ang="0">
                  <a:pos x="893" y="76"/>
                </a:cxn>
                <a:cxn ang="0">
                  <a:pos x="821" y="185"/>
                </a:cxn>
                <a:cxn ang="0">
                  <a:pos x="784" y="216"/>
                </a:cxn>
                <a:cxn ang="0">
                  <a:pos x="739" y="279"/>
                </a:cxn>
                <a:cxn ang="0">
                  <a:pos x="636" y="392"/>
                </a:cxn>
                <a:cxn ang="0">
                  <a:pos x="505" y="419"/>
                </a:cxn>
                <a:cxn ang="0">
                  <a:pos x="325" y="356"/>
                </a:cxn>
                <a:cxn ang="0">
                  <a:pos x="158" y="446"/>
                </a:cxn>
                <a:cxn ang="0">
                  <a:pos x="18" y="536"/>
                </a:cxn>
                <a:cxn ang="0">
                  <a:pos x="4" y="604"/>
                </a:cxn>
                <a:cxn ang="0">
                  <a:pos x="40" y="622"/>
                </a:cxn>
                <a:cxn ang="0">
                  <a:pos x="54" y="672"/>
                </a:cxn>
                <a:cxn ang="0">
                  <a:pos x="81" y="753"/>
                </a:cxn>
                <a:cxn ang="0">
                  <a:pos x="230" y="915"/>
                </a:cxn>
                <a:cxn ang="0">
                  <a:pos x="329" y="1001"/>
                </a:cxn>
                <a:cxn ang="0">
                  <a:pos x="379" y="1100"/>
                </a:cxn>
                <a:cxn ang="0">
                  <a:pos x="406" y="1064"/>
                </a:cxn>
                <a:cxn ang="0">
                  <a:pos x="428" y="1001"/>
                </a:cxn>
                <a:cxn ang="0">
                  <a:pos x="464" y="1010"/>
                </a:cxn>
                <a:cxn ang="0">
                  <a:pos x="500" y="1055"/>
                </a:cxn>
                <a:cxn ang="0">
                  <a:pos x="554" y="1041"/>
                </a:cxn>
                <a:cxn ang="0">
                  <a:pos x="600" y="1014"/>
                </a:cxn>
                <a:cxn ang="0">
                  <a:pos x="654" y="1028"/>
                </a:cxn>
                <a:cxn ang="0">
                  <a:pos x="676" y="1055"/>
                </a:cxn>
                <a:cxn ang="0">
                  <a:pos x="739" y="992"/>
                </a:cxn>
                <a:cxn ang="0">
                  <a:pos x="996" y="870"/>
                </a:cxn>
                <a:cxn ang="0">
                  <a:pos x="1014" y="766"/>
                </a:cxn>
                <a:cxn ang="0">
                  <a:pos x="1010" y="663"/>
                </a:cxn>
                <a:cxn ang="0">
                  <a:pos x="1050" y="645"/>
                </a:cxn>
                <a:cxn ang="0">
                  <a:pos x="1109" y="685"/>
                </a:cxn>
                <a:cxn ang="0">
                  <a:pos x="1204" y="708"/>
                </a:cxn>
                <a:cxn ang="0">
                  <a:pos x="1258" y="694"/>
                </a:cxn>
                <a:cxn ang="0">
                  <a:pos x="1335" y="694"/>
                </a:cxn>
                <a:cxn ang="0">
                  <a:pos x="1384" y="694"/>
                </a:cxn>
                <a:cxn ang="0">
                  <a:pos x="1389" y="658"/>
                </a:cxn>
                <a:cxn ang="0">
                  <a:pos x="1357" y="590"/>
                </a:cxn>
                <a:cxn ang="0">
                  <a:pos x="1416" y="518"/>
                </a:cxn>
                <a:cxn ang="0">
                  <a:pos x="1524" y="424"/>
                </a:cxn>
              </a:cxnLst>
              <a:rect l="0" t="0" r="r" b="b"/>
              <a:pathLst>
                <a:path w="1560" h="1100">
                  <a:moveTo>
                    <a:pt x="1560" y="342"/>
                  </a:moveTo>
                  <a:lnTo>
                    <a:pt x="1492" y="306"/>
                  </a:lnTo>
                  <a:lnTo>
                    <a:pt x="1492" y="306"/>
                  </a:lnTo>
                  <a:lnTo>
                    <a:pt x="1470" y="302"/>
                  </a:lnTo>
                  <a:lnTo>
                    <a:pt x="1447" y="297"/>
                  </a:lnTo>
                  <a:lnTo>
                    <a:pt x="1425" y="293"/>
                  </a:lnTo>
                  <a:lnTo>
                    <a:pt x="1402" y="279"/>
                  </a:lnTo>
                  <a:lnTo>
                    <a:pt x="1398" y="275"/>
                  </a:lnTo>
                  <a:lnTo>
                    <a:pt x="1393" y="266"/>
                  </a:lnTo>
                  <a:lnTo>
                    <a:pt x="1389" y="252"/>
                  </a:lnTo>
                  <a:lnTo>
                    <a:pt x="1389" y="243"/>
                  </a:lnTo>
                  <a:lnTo>
                    <a:pt x="1398" y="230"/>
                  </a:lnTo>
                  <a:lnTo>
                    <a:pt x="1407" y="212"/>
                  </a:lnTo>
                  <a:lnTo>
                    <a:pt x="1407" y="212"/>
                  </a:lnTo>
                  <a:lnTo>
                    <a:pt x="1425" y="185"/>
                  </a:lnTo>
                  <a:lnTo>
                    <a:pt x="1429" y="158"/>
                  </a:lnTo>
                  <a:lnTo>
                    <a:pt x="1429" y="135"/>
                  </a:lnTo>
                  <a:lnTo>
                    <a:pt x="1420" y="117"/>
                  </a:lnTo>
                  <a:lnTo>
                    <a:pt x="1411" y="104"/>
                  </a:lnTo>
                  <a:lnTo>
                    <a:pt x="1398" y="95"/>
                  </a:lnTo>
                  <a:lnTo>
                    <a:pt x="1384" y="85"/>
                  </a:lnTo>
                  <a:lnTo>
                    <a:pt x="1339" y="22"/>
                  </a:lnTo>
                  <a:lnTo>
                    <a:pt x="1339" y="22"/>
                  </a:lnTo>
                  <a:lnTo>
                    <a:pt x="1330" y="31"/>
                  </a:lnTo>
                  <a:lnTo>
                    <a:pt x="1312" y="40"/>
                  </a:lnTo>
                  <a:lnTo>
                    <a:pt x="1280" y="45"/>
                  </a:lnTo>
                  <a:lnTo>
                    <a:pt x="1240" y="40"/>
                  </a:lnTo>
                  <a:lnTo>
                    <a:pt x="1240" y="40"/>
                  </a:lnTo>
                  <a:lnTo>
                    <a:pt x="1190" y="36"/>
                  </a:lnTo>
                  <a:lnTo>
                    <a:pt x="1150" y="36"/>
                  </a:lnTo>
                  <a:lnTo>
                    <a:pt x="1123" y="36"/>
                  </a:lnTo>
                  <a:lnTo>
                    <a:pt x="1105" y="36"/>
                  </a:lnTo>
                  <a:lnTo>
                    <a:pt x="1087" y="45"/>
                  </a:lnTo>
                  <a:lnTo>
                    <a:pt x="1087" y="49"/>
                  </a:lnTo>
                  <a:lnTo>
                    <a:pt x="1087" y="49"/>
                  </a:lnTo>
                  <a:lnTo>
                    <a:pt x="1046" y="54"/>
                  </a:lnTo>
                  <a:lnTo>
                    <a:pt x="1014" y="49"/>
                  </a:lnTo>
                  <a:lnTo>
                    <a:pt x="1005" y="49"/>
                  </a:lnTo>
                  <a:lnTo>
                    <a:pt x="996" y="40"/>
                  </a:lnTo>
                  <a:lnTo>
                    <a:pt x="996" y="40"/>
                  </a:lnTo>
                  <a:lnTo>
                    <a:pt x="978" y="22"/>
                  </a:lnTo>
                  <a:lnTo>
                    <a:pt x="965" y="9"/>
                  </a:lnTo>
                  <a:lnTo>
                    <a:pt x="956" y="0"/>
                  </a:lnTo>
                  <a:lnTo>
                    <a:pt x="942" y="0"/>
                  </a:lnTo>
                  <a:lnTo>
                    <a:pt x="924" y="9"/>
                  </a:lnTo>
                  <a:lnTo>
                    <a:pt x="911" y="36"/>
                  </a:lnTo>
                  <a:lnTo>
                    <a:pt x="893" y="76"/>
                  </a:lnTo>
                  <a:lnTo>
                    <a:pt x="893" y="76"/>
                  </a:lnTo>
                  <a:lnTo>
                    <a:pt x="875" y="117"/>
                  </a:lnTo>
                  <a:lnTo>
                    <a:pt x="857" y="144"/>
                  </a:lnTo>
                  <a:lnTo>
                    <a:pt x="839" y="167"/>
                  </a:lnTo>
                  <a:lnTo>
                    <a:pt x="821" y="185"/>
                  </a:lnTo>
                  <a:lnTo>
                    <a:pt x="793" y="198"/>
                  </a:lnTo>
                  <a:lnTo>
                    <a:pt x="784" y="203"/>
                  </a:lnTo>
                  <a:lnTo>
                    <a:pt x="784" y="203"/>
                  </a:lnTo>
                  <a:lnTo>
                    <a:pt x="784" y="216"/>
                  </a:lnTo>
                  <a:lnTo>
                    <a:pt x="775" y="243"/>
                  </a:lnTo>
                  <a:lnTo>
                    <a:pt x="766" y="257"/>
                  </a:lnTo>
                  <a:lnTo>
                    <a:pt x="757" y="270"/>
                  </a:lnTo>
                  <a:lnTo>
                    <a:pt x="739" y="279"/>
                  </a:lnTo>
                  <a:lnTo>
                    <a:pt x="712" y="279"/>
                  </a:lnTo>
                  <a:lnTo>
                    <a:pt x="654" y="392"/>
                  </a:lnTo>
                  <a:lnTo>
                    <a:pt x="654" y="392"/>
                  </a:lnTo>
                  <a:lnTo>
                    <a:pt x="636" y="392"/>
                  </a:lnTo>
                  <a:lnTo>
                    <a:pt x="586" y="392"/>
                  </a:lnTo>
                  <a:lnTo>
                    <a:pt x="559" y="397"/>
                  </a:lnTo>
                  <a:lnTo>
                    <a:pt x="532" y="406"/>
                  </a:lnTo>
                  <a:lnTo>
                    <a:pt x="505" y="419"/>
                  </a:lnTo>
                  <a:lnTo>
                    <a:pt x="482" y="437"/>
                  </a:lnTo>
                  <a:lnTo>
                    <a:pt x="446" y="442"/>
                  </a:lnTo>
                  <a:lnTo>
                    <a:pt x="343" y="356"/>
                  </a:lnTo>
                  <a:lnTo>
                    <a:pt x="325" y="356"/>
                  </a:lnTo>
                  <a:lnTo>
                    <a:pt x="257" y="401"/>
                  </a:lnTo>
                  <a:lnTo>
                    <a:pt x="203" y="419"/>
                  </a:lnTo>
                  <a:lnTo>
                    <a:pt x="158" y="446"/>
                  </a:lnTo>
                  <a:lnTo>
                    <a:pt x="158" y="446"/>
                  </a:lnTo>
                  <a:lnTo>
                    <a:pt x="45" y="500"/>
                  </a:lnTo>
                  <a:lnTo>
                    <a:pt x="45" y="500"/>
                  </a:lnTo>
                  <a:lnTo>
                    <a:pt x="31" y="518"/>
                  </a:lnTo>
                  <a:lnTo>
                    <a:pt x="18" y="536"/>
                  </a:lnTo>
                  <a:lnTo>
                    <a:pt x="9" y="554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4" y="604"/>
                  </a:lnTo>
                  <a:lnTo>
                    <a:pt x="13" y="613"/>
                  </a:lnTo>
                  <a:lnTo>
                    <a:pt x="27" y="618"/>
                  </a:lnTo>
                  <a:lnTo>
                    <a:pt x="40" y="622"/>
                  </a:lnTo>
                  <a:lnTo>
                    <a:pt x="40" y="622"/>
                  </a:lnTo>
                  <a:lnTo>
                    <a:pt x="45" y="631"/>
                  </a:lnTo>
                  <a:lnTo>
                    <a:pt x="54" y="649"/>
                  </a:lnTo>
                  <a:lnTo>
                    <a:pt x="54" y="658"/>
                  </a:lnTo>
                  <a:lnTo>
                    <a:pt x="54" y="672"/>
                  </a:lnTo>
                  <a:lnTo>
                    <a:pt x="49" y="681"/>
                  </a:lnTo>
                  <a:lnTo>
                    <a:pt x="36" y="694"/>
                  </a:lnTo>
                  <a:lnTo>
                    <a:pt x="36" y="721"/>
                  </a:lnTo>
                  <a:lnTo>
                    <a:pt x="81" y="753"/>
                  </a:lnTo>
                  <a:lnTo>
                    <a:pt x="126" y="802"/>
                  </a:lnTo>
                  <a:lnTo>
                    <a:pt x="176" y="879"/>
                  </a:lnTo>
                  <a:lnTo>
                    <a:pt x="176" y="879"/>
                  </a:lnTo>
                  <a:lnTo>
                    <a:pt x="230" y="915"/>
                  </a:lnTo>
                  <a:lnTo>
                    <a:pt x="270" y="938"/>
                  </a:lnTo>
                  <a:lnTo>
                    <a:pt x="293" y="947"/>
                  </a:lnTo>
                  <a:lnTo>
                    <a:pt x="311" y="947"/>
                  </a:lnTo>
                  <a:lnTo>
                    <a:pt x="329" y="1001"/>
                  </a:lnTo>
                  <a:lnTo>
                    <a:pt x="361" y="1073"/>
                  </a:lnTo>
                  <a:lnTo>
                    <a:pt x="361" y="1073"/>
                  </a:lnTo>
                  <a:lnTo>
                    <a:pt x="365" y="1077"/>
                  </a:lnTo>
                  <a:lnTo>
                    <a:pt x="379" y="1100"/>
                  </a:lnTo>
                  <a:lnTo>
                    <a:pt x="379" y="1100"/>
                  </a:lnTo>
                  <a:lnTo>
                    <a:pt x="388" y="1096"/>
                  </a:lnTo>
                  <a:lnTo>
                    <a:pt x="397" y="1082"/>
                  </a:lnTo>
                  <a:lnTo>
                    <a:pt x="406" y="1064"/>
                  </a:lnTo>
                  <a:lnTo>
                    <a:pt x="410" y="1037"/>
                  </a:lnTo>
                  <a:lnTo>
                    <a:pt x="428" y="1010"/>
                  </a:lnTo>
                  <a:lnTo>
                    <a:pt x="428" y="1010"/>
                  </a:lnTo>
                  <a:lnTo>
                    <a:pt x="428" y="1001"/>
                  </a:lnTo>
                  <a:lnTo>
                    <a:pt x="437" y="1001"/>
                  </a:lnTo>
                  <a:lnTo>
                    <a:pt x="442" y="996"/>
                  </a:lnTo>
                  <a:lnTo>
                    <a:pt x="451" y="1001"/>
                  </a:lnTo>
                  <a:lnTo>
                    <a:pt x="464" y="1010"/>
                  </a:lnTo>
                  <a:lnTo>
                    <a:pt x="482" y="1023"/>
                  </a:lnTo>
                  <a:lnTo>
                    <a:pt x="500" y="1050"/>
                  </a:lnTo>
                  <a:lnTo>
                    <a:pt x="500" y="1050"/>
                  </a:lnTo>
                  <a:lnTo>
                    <a:pt x="500" y="1055"/>
                  </a:lnTo>
                  <a:lnTo>
                    <a:pt x="514" y="1059"/>
                  </a:lnTo>
                  <a:lnTo>
                    <a:pt x="523" y="1059"/>
                  </a:lnTo>
                  <a:lnTo>
                    <a:pt x="536" y="1055"/>
                  </a:lnTo>
                  <a:lnTo>
                    <a:pt x="554" y="1041"/>
                  </a:lnTo>
                  <a:lnTo>
                    <a:pt x="577" y="1028"/>
                  </a:lnTo>
                  <a:lnTo>
                    <a:pt x="577" y="1028"/>
                  </a:lnTo>
                  <a:lnTo>
                    <a:pt x="586" y="1019"/>
                  </a:lnTo>
                  <a:lnTo>
                    <a:pt x="600" y="1014"/>
                  </a:lnTo>
                  <a:lnTo>
                    <a:pt x="609" y="1010"/>
                  </a:lnTo>
                  <a:lnTo>
                    <a:pt x="622" y="1010"/>
                  </a:lnTo>
                  <a:lnTo>
                    <a:pt x="640" y="1014"/>
                  </a:lnTo>
                  <a:lnTo>
                    <a:pt x="654" y="1028"/>
                  </a:lnTo>
                  <a:lnTo>
                    <a:pt x="667" y="1050"/>
                  </a:lnTo>
                  <a:lnTo>
                    <a:pt x="667" y="1050"/>
                  </a:lnTo>
                  <a:lnTo>
                    <a:pt x="672" y="1055"/>
                  </a:lnTo>
                  <a:lnTo>
                    <a:pt x="676" y="1055"/>
                  </a:lnTo>
                  <a:lnTo>
                    <a:pt x="690" y="1050"/>
                  </a:lnTo>
                  <a:lnTo>
                    <a:pt x="699" y="1041"/>
                  </a:lnTo>
                  <a:lnTo>
                    <a:pt x="717" y="1023"/>
                  </a:lnTo>
                  <a:lnTo>
                    <a:pt x="739" y="992"/>
                  </a:lnTo>
                  <a:lnTo>
                    <a:pt x="762" y="942"/>
                  </a:lnTo>
                  <a:lnTo>
                    <a:pt x="771" y="929"/>
                  </a:lnTo>
                  <a:lnTo>
                    <a:pt x="992" y="870"/>
                  </a:lnTo>
                  <a:lnTo>
                    <a:pt x="996" y="870"/>
                  </a:lnTo>
                  <a:lnTo>
                    <a:pt x="996" y="870"/>
                  </a:lnTo>
                  <a:lnTo>
                    <a:pt x="996" y="834"/>
                  </a:lnTo>
                  <a:lnTo>
                    <a:pt x="1005" y="802"/>
                  </a:lnTo>
                  <a:lnTo>
                    <a:pt x="1014" y="766"/>
                  </a:lnTo>
                  <a:lnTo>
                    <a:pt x="1010" y="717"/>
                  </a:lnTo>
                  <a:lnTo>
                    <a:pt x="1010" y="717"/>
                  </a:lnTo>
                  <a:lnTo>
                    <a:pt x="1010" y="676"/>
                  </a:lnTo>
                  <a:lnTo>
                    <a:pt x="1010" y="663"/>
                  </a:lnTo>
                  <a:lnTo>
                    <a:pt x="1019" y="654"/>
                  </a:lnTo>
                  <a:lnTo>
                    <a:pt x="1023" y="645"/>
                  </a:lnTo>
                  <a:lnTo>
                    <a:pt x="1032" y="645"/>
                  </a:lnTo>
                  <a:lnTo>
                    <a:pt x="1050" y="645"/>
                  </a:lnTo>
                  <a:lnTo>
                    <a:pt x="1068" y="654"/>
                  </a:lnTo>
                  <a:lnTo>
                    <a:pt x="1087" y="663"/>
                  </a:lnTo>
                  <a:lnTo>
                    <a:pt x="1109" y="685"/>
                  </a:lnTo>
                  <a:lnTo>
                    <a:pt x="1109" y="685"/>
                  </a:lnTo>
                  <a:lnTo>
                    <a:pt x="1118" y="694"/>
                  </a:lnTo>
                  <a:lnTo>
                    <a:pt x="1127" y="699"/>
                  </a:lnTo>
                  <a:lnTo>
                    <a:pt x="1163" y="708"/>
                  </a:lnTo>
                  <a:lnTo>
                    <a:pt x="1204" y="708"/>
                  </a:lnTo>
                  <a:lnTo>
                    <a:pt x="1222" y="708"/>
                  </a:lnTo>
                  <a:lnTo>
                    <a:pt x="1240" y="699"/>
                  </a:lnTo>
                  <a:lnTo>
                    <a:pt x="1240" y="699"/>
                  </a:lnTo>
                  <a:lnTo>
                    <a:pt x="1258" y="694"/>
                  </a:lnTo>
                  <a:lnTo>
                    <a:pt x="1276" y="690"/>
                  </a:lnTo>
                  <a:lnTo>
                    <a:pt x="1307" y="690"/>
                  </a:lnTo>
                  <a:lnTo>
                    <a:pt x="1326" y="690"/>
                  </a:lnTo>
                  <a:lnTo>
                    <a:pt x="1335" y="694"/>
                  </a:lnTo>
                  <a:lnTo>
                    <a:pt x="1335" y="694"/>
                  </a:lnTo>
                  <a:lnTo>
                    <a:pt x="1357" y="699"/>
                  </a:lnTo>
                  <a:lnTo>
                    <a:pt x="1375" y="703"/>
                  </a:lnTo>
                  <a:lnTo>
                    <a:pt x="1384" y="694"/>
                  </a:lnTo>
                  <a:lnTo>
                    <a:pt x="1389" y="690"/>
                  </a:lnTo>
                  <a:lnTo>
                    <a:pt x="1393" y="672"/>
                  </a:lnTo>
                  <a:lnTo>
                    <a:pt x="1389" y="658"/>
                  </a:lnTo>
                  <a:lnTo>
                    <a:pt x="1389" y="658"/>
                  </a:lnTo>
                  <a:lnTo>
                    <a:pt x="1375" y="640"/>
                  </a:lnTo>
                  <a:lnTo>
                    <a:pt x="1362" y="627"/>
                  </a:lnTo>
                  <a:lnTo>
                    <a:pt x="1357" y="609"/>
                  </a:lnTo>
                  <a:lnTo>
                    <a:pt x="1357" y="590"/>
                  </a:lnTo>
                  <a:lnTo>
                    <a:pt x="1362" y="577"/>
                  </a:lnTo>
                  <a:lnTo>
                    <a:pt x="1371" y="563"/>
                  </a:lnTo>
                  <a:lnTo>
                    <a:pt x="1389" y="541"/>
                  </a:lnTo>
                  <a:lnTo>
                    <a:pt x="1416" y="518"/>
                  </a:lnTo>
                  <a:lnTo>
                    <a:pt x="1443" y="505"/>
                  </a:lnTo>
                  <a:lnTo>
                    <a:pt x="1465" y="496"/>
                  </a:lnTo>
                  <a:lnTo>
                    <a:pt x="1506" y="487"/>
                  </a:lnTo>
                  <a:lnTo>
                    <a:pt x="1524" y="424"/>
                  </a:lnTo>
                  <a:lnTo>
                    <a:pt x="1546" y="383"/>
                  </a:lnTo>
                  <a:lnTo>
                    <a:pt x="1560" y="342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1" name="Freeform 25"/>
            <p:cNvSpPr>
              <a:spLocks/>
            </p:cNvSpPr>
            <p:nvPr/>
          </p:nvSpPr>
          <p:spPr bwMode="auto">
            <a:xfrm>
              <a:off x="2643" y="3066"/>
              <a:ext cx="225" cy="225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35" y="85"/>
                </a:cxn>
                <a:cxn ang="0">
                  <a:pos x="225" y="85"/>
                </a:cxn>
                <a:cxn ang="0">
                  <a:pos x="148" y="135"/>
                </a:cxn>
                <a:cxn ang="0">
                  <a:pos x="180" y="225"/>
                </a:cxn>
                <a:cxn ang="0">
                  <a:pos x="112" y="166"/>
                </a:cxn>
                <a:cxn ang="0">
                  <a:pos x="45" y="225"/>
                </a:cxn>
                <a:cxn ang="0">
                  <a:pos x="76" y="135"/>
                </a:cxn>
                <a:cxn ang="0">
                  <a:pos x="0" y="85"/>
                </a:cxn>
                <a:cxn ang="0">
                  <a:pos x="90" y="85"/>
                </a:cxn>
                <a:cxn ang="0">
                  <a:pos x="112" y="0"/>
                </a:cxn>
              </a:cxnLst>
              <a:rect l="0" t="0" r="r" b="b"/>
              <a:pathLst>
                <a:path w="225" h="225">
                  <a:moveTo>
                    <a:pt x="112" y="0"/>
                  </a:moveTo>
                  <a:lnTo>
                    <a:pt x="135" y="85"/>
                  </a:lnTo>
                  <a:lnTo>
                    <a:pt x="225" y="85"/>
                  </a:lnTo>
                  <a:lnTo>
                    <a:pt x="148" y="135"/>
                  </a:lnTo>
                  <a:lnTo>
                    <a:pt x="180" y="225"/>
                  </a:lnTo>
                  <a:lnTo>
                    <a:pt x="112" y="166"/>
                  </a:lnTo>
                  <a:lnTo>
                    <a:pt x="45" y="225"/>
                  </a:lnTo>
                  <a:lnTo>
                    <a:pt x="76" y="135"/>
                  </a:lnTo>
                  <a:lnTo>
                    <a:pt x="0" y="85"/>
                  </a:lnTo>
                  <a:lnTo>
                    <a:pt x="90" y="8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2" name="Freeform 26"/>
            <p:cNvSpPr>
              <a:spLocks/>
            </p:cNvSpPr>
            <p:nvPr/>
          </p:nvSpPr>
          <p:spPr bwMode="auto">
            <a:xfrm>
              <a:off x="2593" y="3580"/>
              <a:ext cx="68" cy="67"/>
            </a:xfrm>
            <a:custGeom>
              <a:avLst/>
              <a:gdLst/>
              <a:ahLst/>
              <a:cxnLst>
                <a:cxn ang="0">
                  <a:pos x="68" y="31"/>
                </a:cxn>
                <a:cxn ang="0">
                  <a:pos x="68" y="31"/>
                </a:cxn>
                <a:cxn ang="0">
                  <a:pos x="63" y="45"/>
                </a:cxn>
                <a:cxn ang="0">
                  <a:pos x="54" y="58"/>
                </a:cxn>
                <a:cxn ang="0">
                  <a:pos x="45" y="63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18" y="63"/>
                </a:cxn>
                <a:cxn ang="0">
                  <a:pos x="9" y="58"/>
                </a:cxn>
                <a:cxn ang="0">
                  <a:pos x="0" y="4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5" y="0"/>
                </a:cxn>
                <a:cxn ang="0">
                  <a:pos x="54" y="9"/>
                </a:cxn>
                <a:cxn ang="0">
                  <a:pos x="63" y="18"/>
                </a:cxn>
                <a:cxn ang="0">
                  <a:pos x="68" y="31"/>
                </a:cxn>
                <a:cxn ang="0">
                  <a:pos x="68" y="31"/>
                </a:cxn>
              </a:cxnLst>
              <a:rect l="0" t="0" r="r" b="b"/>
              <a:pathLst>
                <a:path w="68" h="67">
                  <a:moveTo>
                    <a:pt x="68" y="31"/>
                  </a:moveTo>
                  <a:lnTo>
                    <a:pt x="68" y="31"/>
                  </a:lnTo>
                  <a:lnTo>
                    <a:pt x="63" y="45"/>
                  </a:lnTo>
                  <a:lnTo>
                    <a:pt x="54" y="58"/>
                  </a:lnTo>
                  <a:lnTo>
                    <a:pt x="45" y="63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18" y="63"/>
                  </a:lnTo>
                  <a:lnTo>
                    <a:pt x="9" y="58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3" y="18"/>
                  </a:lnTo>
                  <a:lnTo>
                    <a:pt x="68" y="31"/>
                  </a:lnTo>
                  <a:lnTo>
                    <a:pt x="68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3" name="Freeform 27"/>
            <p:cNvSpPr>
              <a:spLocks/>
            </p:cNvSpPr>
            <p:nvPr/>
          </p:nvSpPr>
          <p:spPr bwMode="auto">
            <a:xfrm>
              <a:off x="3215" y="3201"/>
              <a:ext cx="68" cy="67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3" y="49"/>
                </a:cxn>
                <a:cxn ang="0">
                  <a:pos x="54" y="58"/>
                </a:cxn>
                <a:cxn ang="0">
                  <a:pos x="45" y="67"/>
                </a:cxn>
                <a:cxn ang="0">
                  <a:pos x="32" y="67"/>
                </a:cxn>
                <a:cxn ang="0">
                  <a:pos x="32" y="67"/>
                </a:cxn>
                <a:cxn ang="0">
                  <a:pos x="18" y="67"/>
                </a:cxn>
                <a:cxn ang="0">
                  <a:pos x="9" y="58"/>
                </a:cxn>
                <a:cxn ang="0">
                  <a:pos x="0" y="4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9" y="13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4"/>
                </a:cxn>
                <a:cxn ang="0">
                  <a:pos x="54" y="13"/>
                </a:cxn>
                <a:cxn ang="0">
                  <a:pos x="63" y="22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7">
                  <a:moveTo>
                    <a:pt x="68" y="36"/>
                  </a:moveTo>
                  <a:lnTo>
                    <a:pt x="68" y="36"/>
                  </a:lnTo>
                  <a:lnTo>
                    <a:pt x="63" y="49"/>
                  </a:lnTo>
                  <a:lnTo>
                    <a:pt x="54" y="58"/>
                  </a:lnTo>
                  <a:lnTo>
                    <a:pt x="45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18" y="67"/>
                  </a:lnTo>
                  <a:lnTo>
                    <a:pt x="9" y="58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9" y="13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4"/>
                  </a:lnTo>
                  <a:lnTo>
                    <a:pt x="54" y="13"/>
                  </a:lnTo>
                  <a:lnTo>
                    <a:pt x="63" y="22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4" name="Freeform 28"/>
            <p:cNvSpPr>
              <a:spLocks/>
            </p:cNvSpPr>
            <p:nvPr/>
          </p:nvSpPr>
          <p:spPr bwMode="auto">
            <a:xfrm>
              <a:off x="2214" y="3530"/>
              <a:ext cx="68" cy="68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3" y="50"/>
                </a:cxn>
                <a:cxn ang="0">
                  <a:pos x="54" y="59"/>
                </a:cxn>
                <a:cxn ang="0">
                  <a:pos x="45" y="68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18" y="68"/>
                </a:cxn>
                <a:cxn ang="0">
                  <a:pos x="9" y="59"/>
                </a:cxn>
                <a:cxn ang="0">
                  <a:pos x="0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9" y="13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4"/>
                </a:cxn>
                <a:cxn ang="0">
                  <a:pos x="54" y="13"/>
                </a:cxn>
                <a:cxn ang="0">
                  <a:pos x="63" y="22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3" y="50"/>
                  </a:lnTo>
                  <a:lnTo>
                    <a:pt x="54" y="59"/>
                  </a:lnTo>
                  <a:lnTo>
                    <a:pt x="45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18" y="68"/>
                  </a:lnTo>
                  <a:lnTo>
                    <a:pt x="9" y="59"/>
                  </a:lnTo>
                  <a:lnTo>
                    <a:pt x="0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9" y="13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4"/>
                  </a:lnTo>
                  <a:lnTo>
                    <a:pt x="54" y="13"/>
                  </a:lnTo>
                  <a:lnTo>
                    <a:pt x="63" y="22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5" name="Freeform 29"/>
            <p:cNvSpPr>
              <a:spLocks/>
            </p:cNvSpPr>
            <p:nvPr/>
          </p:nvSpPr>
          <p:spPr bwMode="auto">
            <a:xfrm>
              <a:off x="2151" y="3093"/>
              <a:ext cx="68" cy="67"/>
            </a:xfrm>
            <a:custGeom>
              <a:avLst/>
              <a:gdLst/>
              <a:ahLst/>
              <a:cxnLst>
                <a:cxn ang="0">
                  <a:pos x="68" y="31"/>
                </a:cxn>
                <a:cxn ang="0">
                  <a:pos x="68" y="31"/>
                </a:cxn>
                <a:cxn ang="0">
                  <a:pos x="63" y="45"/>
                </a:cxn>
                <a:cxn ang="0">
                  <a:pos x="59" y="54"/>
                </a:cxn>
                <a:cxn ang="0">
                  <a:pos x="45" y="63"/>
                </a:cxn>
                <a:cxn ang="0">
                  <a:pos x="32" y="67"/>
                </a:cxn>
                <a:cxn ang="0">
                  <a:pos x="32" y="67"/>
                </a:cxn>
                <a:cxn ang="0">
                  <a:pos x="18" y="63"/>
                </a:cxn>
                <a:cxn ang="0">
                  <a:pos x="9" y="54"/>
                </a:cxn>
                <a:cxn ang="0">
                  <a:pos x="0" y="4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0"/>
                </a:cxn>
                <a:cxn ang="0">
                  <a:pos x="59" y="9"/>
                </a:cxn>
                <a:cxn ang="0">
                  <a:pos x="63" y="18"/>
                </a:cxn>
                <a:cxn ang="0">
                  <a:pos x="68" y="31"/>
                </a:cxn>
                <a:cxn ang="0">
                  <a:pos x="68" y="31"/>
                </a:cxn>
              </a:cxnLst>
              <a:rect l="0" t="0" r="r" b="b"/>
              <a:pathLst>
                <a:path w="68" h="67">
                  <a:moveTo>
                    <a:pt x="68" y="31"/>
                  </a:moveTo>
                  <a:lnTo>
                    <a:pt x="68" y="31"/>
                  </a:lnTo>
                  <a:lnTo>
                    <a:pt x="63" y="45"/>
                  </a:lnTo>
                  <a:lnTo>
                    <a:pt x="59" y="54"/>
                  </a:lnTo>
                  <a:lnTo>
                    <a:pt x="45" y="63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18" y="63"/>
                  </a:lnTo>
                  <a:lnTo>
                    <a:pt x="9" y="54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9" y="9"/>
                  </a:lnTo>
                  <a:lnTo>
                    <a:pt x="63" y="18"/>
                  </a:lnTo>
                  <a:lnTo>
                    <a:pt x="68" y="31"/>
                  </a:lnTo>
                  <a:lnTo>
                    <a:pt x="68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6" name="Freeform 30"/>
            <p:cNvSpPr>
              <a:spLocks/>
            </p:cNvSpPr>
            <p:nvPr/>
          </p:nvSpPr>
          <p:spPr bwMode="auto">
            <a:xfrm>
              <a:off x="2417" y="2452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3" y="45"/>
                </a:cxn>
                <a:cxn ang="0">
                  <a:pos x="59" y="54"/>
                </a:cxn>
                <a:cxn ang="0">
                  <a:pos x="45" y="6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3"/>
                </a:cxn>
                <a:cxn ang="0">
                  <a:pos x="9" y="54"/>
                </a:cxn>
                <a:cxn ang="0">
                  <a:pos x="5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8"/>
                </a:cxn>
                <a:cxn ang="0">
                  <a:pos x="9" y="9"/>
                </a:cxn>
                <a:cxn ang="0">
                  <a:pos x="2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5" y="0"/>
                </a:cxn>
                <a:cxn ang="0">
                  <a:pos x="59" y="9"/>
                </a:cxn>
                <a:cxn ang="0">
                  <a:pos x="63" y="18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3" y="45"/>
                  </a:lnTo>
                  <a:lnTo>
                    <a:pt x="59" y="54"/>
                  </a:lnTo>
                  <a:lnTo>
                    <a:pt x="45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3"/>
                  </a:lnTo>
                  <a:lnTo>
                    <a:pt x="9" y="54"/>
                  </a:lnTo>
                  <a:lnTo>
                    <a:pt x="5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9" y="9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9" y="9"/>
                  </a:lnTo>
                  <a:lnTo>
                    <a:pt x="63" y="18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7" name="Freeform 31"/>
            <p:cNvSpPr>
              <a:spLocks/>
            </p:cNvSpPr>
            <p:nvPr/>
          </p:nvSpPr>
          <p:spPr bwMode="auto">
            <a:xfrm>
              <a:off x="1962" y="1902"/>
              <a:ext cx="67" cy="68"/>
            </a:xfrm>
            <a:custGeom>
              <a:avLst/>
              <a:gdLst/>
              <a:ahLst/>
              <a:cxnLst>
                <a:cxn ang="0">
                  <a:pos x="67" y="32"/>
                </a:cxn>
                <a:cxn ang="0">
                  <a:pos x="67" y="32"/>
                </a:cxn>
                <a:cxn ang="0">
                  <a:pos x="63" y="45"/>
                </a:cxn>
                <a:cxn ang="0">
                  <a:pos x="54" y="59"/>
                </a:cxn>
                <a:cxn ang="0">
                  <a:pos x="45" y="63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18" y="63"/>
                </a:cxn>
                <a:cxn ang="0">
                  <a:pos x="9" y="59"/>
                </a:cxn>
                <a:cxn ang="0">
                  <a:pos x="0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5" y="0"/>
                </a:cxn>
                <a:cxn ang="0">
                  <a:pos x="54" y="9"/>
                </a:cxn>
                <a:cxn ang="0">
                  <a:pos x="63" y="18"/>
                </a:cxn>
                <a:cxn ang="0">
                  <a:pos x="67" y="32"/>
                </a:cxn>
                <a:cxn ang="0">
                  <a:pos x="67" y="32"/>
                </a:cxn>
              </a:cxnLst>
              <a:rect l="0" t="0" r="r" b="b"/>
              <a:pathLst>
                <a:path w="67" h="68">
                  <a:moveTo>
                    <a:pt x="67" y="32"/>
                  </a:moveTo>
                  <a:lnTo>
                    <a:pt x="67" y="32"/>
                  </a:lnTo>
                  <a:lnTo>
                    <a:pt x="63" y="45"/>
                  </a:lnTo>
                  <a:lnTo>
                    <a:pt x="54" y="59"/>
                  </a:lnTo>
                  <a:lnTo>
                    <a:pt x="45" y="63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18" y="63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3" y="18"/>
                  </a:lnTo>
                  <a:lnTo>
                    <a:pt x="67" y="32"/>
                  </a:lnTo>
                  <a:lnTo>
                    <a:pt x="67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8" name="Freeform 32"/>
            <p:cNvSpPr>
              <a:spLocks/>
            </p:cNvSpPr>
            <p:nvPr/>
          </p:nvSpPr>
          <p:spPr bwMode="auto">
            <a:xfrm>
              <a:off x="3589" y="2150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8" y="45"/>
                </a:cxn>
                <a:cxn ang="0">
                  <a:pos x="59" y="59"/>
                </a:cxn>
                <a:cxn ang="0">
                  <a:pos x="50" y="6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3"/>
                </a:cxn>
                <a:cxn ang="0">
                  <a:pos x="9" y="59"/>
                </a:cxn>
                <a:cxn ang="0">
                  <a:pos x="5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8"/>
                </a:cxn>
                <a:cxn ang="0">
                  <a:pos x="9" y="9"/>
                </a:cxn>
                <a:cxn ang="0">
                  <a:pos x="2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0"/>
                </a:cxn>
                <a:cxn ang="0">
                  <a:pos x="59" y="9"/>
                </a:cxn>
                <a:cxn ang="0">
                  <a:pos x="68" y="18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8" y="45"/>
                  </a:lnTo>
                  <a:lnTo>
                    <a:pt x="59" y="59"/>
                  </a:lnTo>
                  <a:lnTo>
                    <a:pt x="50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3"/>
                  </a:lnTo>
                  <a:lnTo>
                    <a:pt x="9" y="59"/>
                  </a:lnTo>
                  <a:lnTo>
                    <a:pt x="5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9" y="9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0"/>
                  </a:lnTo>
                  <a:lnTo>
                    <a:pt x="59" y="9"/>
                  </a:lnTo>
                  <a:lnTo>
                    <a:pt x="68" y="18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89" name="Freeform 33"/>
            <p:cNvSpPr>
              <a:spLocks/>
            </p:cNvSpPr>
            <p:nvPr/>
          </p:nvSpPr>
          <p:spPr bwMode="auto">
            <a:xfrm>
              <a:off x="4094" y="2673"/>
              <a:ext cx="68" cy="68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8" y="50"/>
                </a:cxn>
                <a:cxn ang="0">
                  <a:pos x="59" y="59"/>
                </a:cxn>
                <a:cxn ang="0">
                  <a:pos x="50" y="68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8"/>
                </a:cxn>
                <a:cxn ang="0">
                  <a:pos x="14" y="59"/>
                </a:cxn>
                <a:cxn ang="0">
                  <a:pos x="5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5" y="23"/>
                </a:cxn>
                <a:cxn ang="0">
                  <a:pos x="14" y="14"/>
                </a:cxn>
                <a:cxn ang="0">
                  <a:pos x="23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5"/>
                </a:cxn>
                <a:cxn ang="0">
                  <a:pos x="59" y="14"/>
                </a:cxn>
                <a:cxn ang="0">
                  <a:pos x="68" y="23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8" y="50"/>
                  </a:lnTo>
                  <a:lnTo>
                    <a:pt x="59" y="59"/>
                  </a:lnTo>
                  <a:lnTo>
                    <a:pt x="50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8"/>
                  </a:lnTo>
                  <a:lnTo>
                    <a:pt x="14" y="59"/>
                  </a:lnTo>
                  <a:lnTo>
                    <a:pt x="5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5" y="23"/>
                  </a:lnTo>
                  <a:lnTo>
                    <a:pt x="14" y="14"/>
                  </a:lnTo>
                  <a:lnTo>
                    <a:pt x="23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5"/>
                  </a:lnTo>
                  <a:lnTo>
                    <a:pt x="59" y="14"/>
                  </a:lnTo>
                  <a:lnTo>
                    <a:pt x="68" y="23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0" name="Freeform 34"/>
            <p:cNvSpPr>
              <a:spLocks noEditPoints="1"/>
            </p:cNvSpPr>
            <p:nvPr/>
          </p:nvSpPr>
          <p:spPr bwMode="auto">
            <a:xfrm>
              <a:off x="3179" y="3300"/>
              <a:ext cx="99" cy="95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18" y="0"/>
                </a:cxn>
                <a:cxn ang="0">
                  <a:pos x="5" y="4"/>
                </a:cxn>
                <a:cxn ang="0">
                  <a:pos x="14" y="27"/>
                </a:cxn>
                <a:cxn ang="0">
                  <a:pos x="54" y="23"/>
                </a:cxn>
                <a:cxn ang="0">
                  <a:pos x="32" y="77"/>
                </a:cxn>
                <a:cxn ang="0">
                  <a:pos x="45" y="63"/>
                </a:cxn>
                <a:cxn ang="0">
                  <a:pos x="54" y="77"/>
                </a:cxn>
                <a:cxn ang="0">
                  <a:pos x="68" y="63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72" y="68"/>
                </a:cxn>
                <a:cxn ang="0">
                  <a:pos x="72" y="81"/>
                </a:cxn>
                <a:cxn ang="0">
                  <a:pos x="90" y="72"/>
                </a:cxn>
                <a:cxn ang="0">
                  <a:pos x="77" y="23"/>
                </a:cxn>
                <a:cxn ang="0">
                  <a:pos x="72" y="23"/>
                </a:cxn>
                <a:cxn ang="0">
                  <a:pos x="90" y="0"/>
                </a:cxn>
                <a:cxn ang="0">
                  <a:pos x="32" y="14"/>
                </a:cxn>
                <a:cxn ang="0">
                  <a:pos x="63" y="18"/>
                </a:cxn>
                <a:cxn ang="0">
                  <a:pos x="59" y="18"/>
                </a:cxn>
                <a:cxn ang="0">
                  <a:pos x="54" y="14"/>
                </a:cxn>
                <a:cxn ang="0">
                  <a:pos x="54" y="23"/>
                </a:cxn>
                <a:cxn ang="0">
                  <a:pos x="54" y="36"/>
                </a:cxn>
                <a:cxn ang="0">
                  <a:pos x="45" y="41"/>
                </a:cxn>
                <a:cxn ang="0">
                  <a:pos x="54" y="36"/>
                </a:cxn>
                <a:cxn ang="0">
                  <a:pos x="68" y="41"/>
                </a:cxn>
                <a:cxn ang="0">
                  <a:pos x="77" y="36"/>
                </a:cxn>
                <a:cxn ang="0">
                  <a:pos x="68" y="41"/>
                </a:cxn>
                <a:cxn ang="0">
                  <a:pos x="54" y="50"/>
                </a:cxn>
                <a:cxn ang="0">
                  <a:pos x="45" y="54"/>
                </a:cxn>
                <a:cxn ang="0">
                  <a:pos x="54" y="50"/>
                </a:cxn>
                <a:cxn ang="0">
                  <a:pos x="68" y="50"/>
                </a:cxn>
                <a:cxn ang="0">
                  <a:pos x="77" y="54"/>
                </a:cxn>
                <a:cxn ang="0">
                  <a:pos x="68" y="50"/>
                </a:cxn>
                <a:cxn ang="0">
                  <a:pos x="27" y="68"/>
                </a:cxn>
                <a:cxn ang="0">
                  <a:pos x="0" y="32"/>
                </a:cxn>
                <a:cxn ang="0">
                  <a:pos x="14" y="45"/>
                </a:cxn>
                <a:cxn ang="0">
                  <a:pos x="14" y="72"/>
                </a:cxn>
                <a:cxn ang="0">
                  <a:pos x="0" y="81"/>
                </a:cxn>
                <a:cxn ang="0">
                  <a:pos x="9" y="95"/>
                </a:cxn>
                <a:cxn ang="0">
                  <a:pos x="18" y="86"/>
                </a:cxn>
                <a:cxn ang="0">
                  <a:pos x="23" y="86"/>
                </a:cxn>
                <a:cxn ang="0">
                  <a:pos x="32" y="90"/>
                </a:cxn>
                <a:cxn ang="0">
                  <a:pos x="95" y="95"/>
                </a:cxn>
                <a:cxn ang="0">
                  <a:pos x="99" y="81"/>
                </a:cxn>
                <a:cxn ang="0">
                  <a:pos x="68" y="81"/>
                </a:cxn>
                <a:cxn ang="0">
                  <a:pos x="50" y="81"/>
                </a:cxn>
                <a:cxn ang="0">
                  <a:pos x="32" y="77"/>
                </a:cxn>
                <a:cxn ang="0">
                  <a:pos x="27" y="68"/>
                </a:cxn>
                <a:cxn ang="0">
                  <a:pos x="27" y="68"/>
                </a:cxn>
              </a:cxnLst>
              <a:rect l="0" t="0" r="r" b="b"/>
              <a:pathLst>
                <a:path w="99" h="95">
                  <a:moveTo>
                    <a:pt x="14" y="27"/>
                  </a:moveTo>
                  <a:lnTo>
                    <a:pt x="27" y="23"/>
                  </a:lnTo>
                  <a:lnTo>
                    <a:pt x="27" y="23"/>
                  </a:lnTo>
                  <a:lnTo>
                    <a:pt x="18" y="0"/>
                  </a:lnTo>
                  <a:lnTo>
                    <a:pt x="5" y="4"/>
                  </a:lnTo>
                  <a:lnTo>
                    <a:pt x="5" y="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54" y="23"/>
                  </a:moveTo>
                  <a:lnTo>
                    <a:pt x="32" y="23"/>
                  </a:lnTo>
                  <a:lnTo>
                    <a:pt x="32" y="77"/>
                  </a:lnTo>
                  <a:lnTo>
                    <a:pt x="45" y="77"/>
                  </a:lnTo>
                  <a:lnTo>
                    <a:pt x="45" y="63"/>
                  </a:lnTo>
                  <a:lnTo>
                    <a:pt x="54" y="63"/>
                  </a:lnTo>
                  <a:lnTo>
                    <a:pt x="54" y="77"/>
                  </a:lnTo>
                  <a:lnTo>
                    <a:pt x="68" y="77"/>
                  </a:lnTo>
                  <a:lnTo>
                    <a:pt x="68" y="63"/>
                  </a:lnTo>
                  <a:lnTo>
                    <a:pt x="77" y="63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86" y="77"/>
                  </a:lnTo>
                  <a:lnTo>
                    <a:pt x="90" y="72"/>
                  </a:lnTo>
                  <a:lnTo>
                    <a:pt x="90" y="23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90" y="0"/>
                  </a:lnTo>
                  <a:lnTo>
                    <a:pt x="32" y="0"/>
                  </a:lnTo>
                  <a:lnTo>
                    <a:pt x="32" y="14"/>
                  </a:lnTo>
                  <a:lnTo>
                    <a:pt x="68" y="14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4" y="14"/>
                  </a:lnTo>
                  <a:lnTo>
                    <a:pt x="45" y="23"/>
                  </a:lnTo>
                  <a:lnTo>
                    <a:pt x="54" y="23"/>
                  </a:lnTo>
                  <a:lnTo>
                    <a:pt x="54" y="23"/>
                  </a:lnTo>
                  <a:close/>
                  <a:moveTo>
                    <a:pt x="54" y="36"/>
                  </a:moveTo>
                  <a:lnTo>
                    <a:pt x="54" y="41"/>
                  </a:lnTo>
                  <a:lnTo>
                    <a:pt x="45" y="41"/>
                  </a:lnTo>
                  <a:lnTo>
                    <a:pt x="45" y="36"/>
                  </a:lnTo>
                  <a:lnTo>
                    <a:pt x="54" y="36"/>
                  </a:lnTo>
                  <a:lnTo>
                    <a:pt x="54" y="36"/>
                  </a:lnTo>
                  <a:close/>
                  <a:moveTo>
                    <a:pt x="68" y="41"/>
                  </a:moveTo>
                  <a:lnTo>
                    <a:pt x="68" y="36"/>
                  </a:lnTo>
                  <a:lnTo>
                    <a:pt x="77" y="36"/>
                  </a:lnTo>
                  <a:lnTo>
                    <a:pt x="77" y="41"/>
                  </a:lnTo>
                  <a:lnTo>
                    <a:pt x="68" y="41"/>
                  </a:lnTo>
                  <a:lnTo>
                    <a:pt x="68" y="41"/>
                  </a:lnTo>
                  <a:close/>
                  <a:moveTo>
                    <a:pt x="54" y="50"/>
                  </a:moveTo>
                  <a:lnTo>
                    <a:pt x="54" y="54"/>
                  </a:lnTo>
                  <a:lnTo>
                    <a:pt x="45" y="54"/>
                  </a:lnTo>
                  <a:lnTo>
                    <a:pt x="45" y="50"/>
                  </a:lnTo>
                  <a:lnTo>
                    <a:pt x="54" y="50"/>
                  </a:lnTo>
                  <a:lnTo>
                    <a:pt x="54" y="50"/>
                  </a:lnTo>
                  <a:close/>
                  <a:moveTo>
                    <a:pt x="68" y="50"/>
                  </a:moveTo>
                  <a:lnTo>
                    <a:pt x="77" y="50"/>
                  </a:lnTo>
                  <a:lnTo>
                    <a:pt x="77" y="54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50"/>
                  </a:lnTo>
                  <a:close/>
                  <a:moveTo>
                    <a:pt x="27" y="68"/>
                  </a:moveTo>
                  <a:lnTo>
                    <a:pt x="27" y="3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14" y="45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2" y="90"/>
                  </a:lnTo>
                  <a:lnTo>
                    <a:pt x="54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68" y="81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32" y="77"/>
                  </a:lnTo>
                  <a:lnTo>
                    <a:pt x="27" y="77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1" name="Freeform 35"/>
            <p:cNvSpPr>
              <a:spLocks noEditPoints="1"/>
            </p:cNvSpPr>
            <p:nvPr/>
          </p:nvSpPr>
          <p:spPr bwMode="auto">
            <a:xfrm>
              <a:off x="3287" y="3300"/>
              <a:ext cx="90" cy="95"/>
            </a:xfrm>
            <a:custGeom>
              <a:avLst/>
              <a:gdLst/>
              <a:ahLst/>
              <a:cxnLst>
                <a:cxn ang="0">
                  <a:pos x="72" y="23"/>
                </a:cxn>
                <a:cxn ang="0">
                  <a:pos x="59" y="14"/>
                </a:cxn>
                <a:cxn ang="0">
                  <a:pos x="63" y="9"/>
                </a:cxn>
                <a:cxn ang="0">
                  <a:pos x="63" y="4"/>
                </a:cxn>
                <a:cxn ang="0">
                  <a:pos x="59" y="4"/>
                </a:cxn>
                <a:cxn ang="0">
                  <a:pos x="50" y="4"/>
                </a:cxn>
                <a:cxn ang="0">
                  <a:pos x="50" y="45"/>
                </a:cxn>
                <a:cxn ang="0">
                  <a:pos x="41" y="23"/>
                </a:cxn>
                <a:cxn ang="0">
                  <a:pos x="32" y="9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3" y="0"/>
                </a:cxn>
                <a:cxn ang="0">
                  <a:pos x="23" y="54"/>
                </a:cxn>
                <a:cxn ang="0">
                  <a:pos x="14" y="72"/>
                </a:cxn>
                <a:cxn ang="0">
                  <a:pos x="0" y="86"/>
                </a:cxn>
                <a:cxn ang="0">
                  <a:pos x="14" y="95"/>
                </a:cxn>
                <a:cxn ang="0">
                  <a:pos x="23" y="86"/>
                </a:cxn>
                <a:cxn ang="0">
                  <a:pos x="32" y="72"/>
                </a:cxn>
                <a:cxn ang="0">
                  <a:pos x="32" y="32"/>
                </a:cxn>
                <a:cxn ang="0">
                  <a:pos x="36" y="59"/>
                </a:cxn>
                <a:cxn ang="0">
                  <a:pos x="45" y="59"/>
                </a:cxn>
                <a:cxn ang="0">
                  <a:pos x="50" y="59"/>
                </a:cxn>
                <a:cxn ang="0">
                  <a:pos x="59" y="90"/>
                </a:cxn>
                <a:cxn ang="0">
                  <a:pos x="59" y="27"/>
                </a:cxn>
                <a:cxn ang="0">
                  <a:pos x="68" y="59"/>
                </a:cxn>
                <a:cxn ang="0">
                  <a:pos x="77" y="95"/>
                </a:cxn>
                <a:cxn ang="0">
                  <a:pos x="90" y="9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77" y="0"/>
                </a:cxn>
                <a:cxn ang="0">
                  <a:pos x="77" y="50"/>
                </a:cxn>
                <a:cxn ang="0">
                  <a:pos x="72" y="23"/>
                </a:cxn>
                <a:cxn ang="0">
                  <a:pos x="14" y="45"/>
                </a:cxn>
                <a:cxn ang="0">
                  <a:pos x="18" y="27"/>
                </a:cxn>
                <a:cxn ang="0">
                  <a:pos x="9" y="23"/>
                </a:cxn>
                <a:cxn ang="0">
                  <a:pos x="5" y="27"/>
                </a:cxn>
                <a:cxn ang="0">
                  <a:pos x="0" y="59"/>
                </a:cxn>
                <a:cxn ang="0">
                  <a:pos x="14" y="59"/>
                </a:cxn>
                <a:cxn ang="0">
                  <a:pos x="14" y="45"/>
                </a:cxn>
                <a:cxn ang="0">
                  <a:pos x="14" y="45"/>
                </a:cxn>
              </a:cxnLst>
              <a:rect l="0" t="0" r="r" b="b"/>
              <a:pathLst>
                <a:path w="90" h="95">
                  <a:moveTo>
                    <a:pt x="72" y="23"/>
                  </a:moveTo>
                  <a:lnTo>
                    <a:pt x="72" y="23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0" y="4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2" y="2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18" y="63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23" y="8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5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50" y="59"/>
                  </a:lnTo>
                  <a:lnTo>
                    <a:pt x="50" y="90"/>
                  </a:lnTo>
                  <a:lnTo>
                    <a:pt x="59" y="90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77" y="59"/>
                  </a:lnTo>
                  <a:lnTo>
                    <a:pt x="77" y="95"/>
                  </a:lnTo>
                  <a:lnTo>
                    <a:pt x="90" y="95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77" y="0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close/>
                  <a:moveTo>
                    <a:pt x="14" y="45"/>
                  </a:moveTo>
                  <a:lnTo>
                    <a:pt x="14" y="4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2" name="Freeform 36"/>
            <p:cNvSpPr>
              <a:spLocks noEditPoints="1"/>
            </p:cNvSpPr>
            <p:nvPr/>
          </p:nvSpPr>
          <p:spPr bwMode="auto">
            <a:xfrm>
              <a:off x="3405" y="3304"/>
              <a:ext cx="85" cy="91"/>
            </a:xfrm>
            <a:custGeom>
              <a:avLst/>
              <a:gdLst/>
              <a:ahLst/>
              <a:cxnLst>
                <a:cxn ang="0">
                  <a:pos x="85" y="91"/>
                </a:cxn>
                <a:cxn ang="0">
                  <a:pos x="85" y="77"/>
                </a:cxn>
                <a:cxn ang="0">
                  <a:pos x="13" y="77"/>
                </a:cxn>
                <a:cxn ang="0">
                  <a:pos x="13" y="10"/>
                </a:cxn>
                <a:cxn ang="0">
                  <a:pos x="81" y="10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85" y="91"/>
                </a:cxn>
                <a:cxn ang="0">
                  <a:pos x="85" y="91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58" y="46"/>
                </a:cxn>
                <a:cxn ang="0">
                  <a:pos x="58" y="46"/>
                </a:cxn>
                <a:cxn ang="0">
                  <a:pos x="67" y="28"/>
                </a:cxn>
                <a:cxn ang="0">
                  <a:pos x="67" y="28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5" y="37"/>
                </a:cxn>
                <a:cxn ang="0">
                  <a:pos x="45" y="37"/>
                </a:cxn>
                <a:cxn ang="0">
                  <a:pos x="31" y="23"/>
                </a:cxn>
                <a:cxn ang="0">
                  <a:pos x="31" y="23"/>
                </a:cxn>
                <a:cxn ang="0">
                  <a:pos x="27" y="19"/>
                </a:cxn>
                <a:cxn ang="0">
                  <a:pos x="27" y="19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8" y="28"/>
                </a:cxn>
                <a:cxn ang="0">
                  <a:pos x="18" y="28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9" y="55"/>
                </a:cxn>
                <a:cxn ang="0">
                  <a:pos x="49" y="55"/>
                </a:cxn>
                <a:cxn ang="0">
                  <a:pos x="63" y="77"/>
                </a:cxn>
                <a:cxn ang="0">
                  <a:pos x="63" y="77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2" y="68"/>
                </a:cxn>
              </a:cxnLst>
              <a:rect l="0" t="0" r="r" b="b"/>
              <a:pathLst>
                <a:path w="85" h="91">
                  <a:moveTo>
                    <a:pt x="85" y="91"/>
                  </a:moveTo>
                  <a:lnTo>
                    <a:pt x="85" y="77"/>
                  </a:lnTo>
                  <a:lnTo>
                    <a:pt x="13" y="77"/>
                  </a:lnTo>
                  <a:lnTo>
                    <a:pt x="13" y="10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85" y="91"/>
                  </a:lnTo>
                  <a:lnTo>
                    <a:pt x="85" y="91"/>
                  </a:lnTo>
                  <a:close/>
                  <a:moveTo>
                    <a:pt x="72" y="68"/>
                  </a:moveTo>
                  <a:lnTo>
                    <a:pt x="72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3" name="Freeform 37"/>
            <p:cNvSpPr>
              <a:spLocks/>
            </p:cNvSpPr>
            <p:nvPr/>
          </p:nvSpPr>
          <p:spPr bwMode="auto">
            <a:xfrm>
              <a:off x="2471" y="3692"/>
              <a:ext cx="99" cy="95"/>
            </a:xfrm>
            <a:custGeom>
              <a:avLst/>
              <a:gdLst/>
              <a:ahLst/>
              <a:cxnLst>
                <a:cxn ang="0">
                  <a:pos x="41" y="36"/>
                </a:cxn>
                <a:cxn ang="0">
                  <a:pos x="41" y="36"/>
                </a:cxn>
                <a:cxn ang="0">
                  <a:pos x="36" y="54"/>
                </a:cxn>
                <a:cxn ang="0">
                  <a:pos x="27" y="68"/>
                </a:cxn>
                <a:cxn ang="0">
                  <a:pos x="14" y="77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6" y="81"/>
                </a:cxn>
                <a:cxn ang="0">
                  <a:pos x="41" y="72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54" y="72"/>
                </a:cxn>
                <a:cxn ang="0">
                  <a:pos x="63" y="81"/>
                </a:cxn>
                <a:cxn ang="0">
                  <a:pos x="72" y="90"/>
                </a:cxn>
                <a:cxn ang="0">
                  <a:pos x="86" y="95"/>
                </a:cxn>
                <a:cxn ang="0">
                  <a:pos x="86" y="95"/>
                </a:cxn>
                <a:cxn ang="0">
                  <a:pos x="99" y="81"/>
                </a:cxn>
                <a:cxn ang="0">
                  <a:pos x="99" y="81"/>
                </a:cxn>
                <a:cxn ang="0">
                  <a:pos x="81" y="77"/>
                </a:cxn>
                <a:cxn ang="0">
                  <a:pos x="68" y="63"/>
                </a:cxn>
                <a:cxn ang="0">
                  <a:pos x="59" y="54"/>
                </a:cxn>
                <a:cxn ang="0">
                  <a:pos x="59" y="36"/>
                </a:cxn>
                <a:cxn ang="0">
                  <a:pos x="95" y="36"/>
                </a:cxn>
                <a:cxn ang="0">
                  <a:pos x="95" y="27"/>
                </a:cxn>
                <a:cxn ang="0">
                  <a:pos x="54" y="27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41" y="27"/>
                </a:cxn>
                <a:cxn ang="0">
                  <a:pos x="0" y="27"/>
                </a:cxn>
                <a:cxn ang="0">
                  <a:pos x="0" y="36"/>
                </a:cxn>
                <a:cxn ang="0">
                  <a:pos x="41" y="36"/>
                </a:cxn>
                <a:cxn ang="0">
                  <a:pos x="41" y="36"/>
                </a:cxn>
              </a:cxnLst>
              <a:rect l="0" t="0" r="r" b="b"/>
              <a:pathLst>
                <a:path w="99" h="95">
                  <a:moveTo>
                    <a:pt x="41" y="36"/>
                  </a:moveTo>
                  <a:lnTo>
                    <a:pt x="41" y="36"/>
                  </a:lnTo>
                  <a:lnTo>
                    <a:pt x="36" y="54"/>
                  </a:lnTo>
                  <a:lnTo>
                    <a:pt x="27" y="68"/>
                  </a:lnTo>
                  <a:lnTo>
                    <a:pt x="14" y="77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6" y="81"/>
                  </a:lnTo>
                  <a:lnTo>
                    <a:pt x="41" y="72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4" y="72"/>
                  </a:lnTo>
                  <a:lnTo>
                    <a:pt x="63" y="81"/>
                  </a:lnTo>
                  <a:lnTo>
                    <a:pt x="72" y="90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81" y="77"/>
                  </a:lnTo>
                  <a:lnTo>
                    <a:pt x="68" y="63"/>
                  </a:lnTo>
                  <a:lnTo>
                    <a:pt x="59" y="54"/>
                  </a:lnTo>
                  <a:lnTo>
                    <a:pt x="59" y="36"/>
                  </a:lnTo>
                  <a:lnTo>
                    <a:pt x="95" y="36"/>
                  </a:lnTo>
                  <a:lnTo>
                    <a:pt x="95" y="27"/>
                  </a:lnTo>
                  <a:lnTo>
                    <a:pt x="54" y="27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41" y="27"/>
                  </a:lnTo>
                  <a:lnTo>
                    <a:pt x="0" y="27"/>
                  </a:lnTo>
                  <a:lnTo>
                    <a:pt x="0" y="36"/>
                  </a:lnTo>
                  <a:lnTo>
                    <a:pt x="41" y="36"/>
                  </a:lnTo>
                  <a:lnTo>
                    <a:pt x="4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4" name="Freeform 38"/>
            <p:cNvSpPr>
              <a:spLocks noEditPoints="1"/>
            </p:cNvSpPr>
            <p:nvPr/>
          </p:nvSpPr>
          <p:spPr bwMode="auto">
            <a:xfrm>
              <a:off x="2579" y="3692"/>
              <a:ext cx="100" cy="95"/>
            </a:xfrm>
            <a:custGeom>
              <a:avLst/>
              <a:gdLst/>
              <a:ahLst/>
              <a:cxnLst>
                <a:cxn ang="0">
                  <a:pos x="50" y="32"/>
                </a:cxn>
                <a:cxn ang="0">
                  <a:pos x="59" y="32"/>
                </a:cxn>
                <a:cxn ang="0">
                  <a:pos x="50" y="0"/>
                </a:cxn>
                <a:cxn ang="0">
                  <a:pos x="36" y="5"/>
                </a:cxn>
                <a:cxn ang="0">
                  <a:pos x="45" y="36"/>
                </a:cxn>
                <a:cxn ang="0">
                  <a:pos x="50" y="32"/>
                </a:cxn>
                <a:cxn ang="0">
                  <a:pos x="91" y="14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82" y="5"/>
                </a:cxn>
                <a:cxn ang="0">
                  <a:pos x="73" y="0"/>
                </a:cxn>
                <a:cxn ang="0">
                  <a:pos x="54" y="41"/>
                </a:cxn>
                <a:cxn ang="0">
                  <a:pos x="0" y="54"/>
                </a:cxn>
                <a:cxn ang="0">
                  <a:pos x="95" y="41"/>
                </a:cxn>
                <a:cxn ang="0">
                  <a:pos x="73" y="41"/>
                </a:cxn>
                <a:cxn ang="0">
                  <a:pos x="91" y="14"/>
                </a:cxn>
                <a:cxn ang="0">
                  <a:pos x="36" y="32"/>
                </a:cxn>
                <a:cxn ang="0">
                  <a:pos x="23" y="14"/>
                </a:cxn>
                <a:cxn ang="0">
                  <a:pos x="18" y="5"/>
                </a:cxn>
                <a:cxn ang="0">
                  <a:pos x="14" y="9"/>
                </a:cxn>
                <a:cxn ang="0">
                  <a:pos x="5" y="14"/>
                </a:cxn>
                <a:cxn ang="0">
                  <a:pos x="23" y="41"/>
                </a:cxn>
                <a:cxn ang="0">
                  <a:pos x="36" y="32"/>
                </a:cxn>
                <a:cxn ang="0">
                  <a:pos x="36" y="32"/>
                </a:cxn>
                <a:cxn ang="0">
                  <a:pos x="41" y="63"/>
                </a:cxn>
                <a:cxn ang="0">
                  <a:pos x="27" y="59"/>
                </a:cxn>
                <a:cxn ang="0">
                  <a:pos x="0" y="86"/>
                </a:cxn>
                <a:cxn ang="0">
                  <a:pos x="14" y="95"/>
                </a:cxn>
                <a:cxn ang="0">
                  <a:pos x="36" y="72"/>
                </a:cxn>
                <a:cxn ang="0">
                  <a:pos x="45" y="68"/>
                </a:cxn>
                <a:cxn ang="0">
                  <a:pos x="45" y="68"/>
                </a:cxn>
                <a:cxn ang="0">
                  <a:pos x="41" y="63"/>
                </a:cxn>
                <a:cxn ang="0">
                  <a:pos x="91" y="90"/>
                </a:cxn>
                <a:cxn ang="0">
                  <a:pos x="100" y="81"/>
                </a:cxn>
                <a:cxn ang="0">
                  <a:pos x="64" y="59"/>
                </a:cxn>
                <a:cxn ang="0">
                  <a:pos x="64" y="63"/>
                </a:cxn>
                <a:cxn ang="0">
                  <a:pos x="54" y="68"/>
                </a:cxn>
                <a:cxn ang="0">
                  <a:pos x="86" y="95"/>
                </a:cxn>
                <a:cxn ang="0">
                  <a:pos x="91" y="90"/>
                </a:cxn>
                <a:cxn ang="0">
                  <a:pos x="91" y="90"/>
                </a:cxn>
              </a:cxnLst>
              <a:rect l="0" t="0" r="r" b="b"/>
              <a:pathLst>
                <a:path w="100" h="95">
                  <a:moveTo>
                    <a:pt x="50" y="32"/>
                  </a:moveTo>
                  <a:lnTo>
                    <a:pt x="50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close/>
                  <a:moveTo>
                    <a:pt x="91" y="14"/>
                  </a:moveTo>
                  <a:lnTo>
                    <a:pt x="91" y="14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4" y="41"/>
                  </a:lnTo>
                  <a:lnTo>
                    <a:pt x="0" y="41"/>
                  </a:lnTo>
                  <a:lnTo>
                    <a:pt x="0" y="54"/>
                  </a:lnTo>
                  <a:lnTo>
                    <a:pt x="95" y="54"/>
                  </a:lnTo>
                  <a:lnTo>
                    <a:pt x="95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91" y="14"/>
                  </a:lnTo>
                  <a:close/>
                  <a:moveTo>
                    <a:pt x="36" y="32"/>
                  </a:moveTo>
                  <a:lnTo>
                    <a:pt x="36" y="3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close/>
                  <a:moveTo>
                    <a:pt x="41" y="63"/>
                  </a:moveTo>
                  <a:lnTo>
                    <a:pt x="41" y="63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18" y="7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close/>
                  <a:moveTo>
                    <a:pt x="91" y="90"/>
                  </a:moveTo>
                  <a:lnTo>
                    <a:pt x="91" y="90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91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5" name="Freeform 39"/>
            <p:cNvSpPr>
              <a:spLocks noEditPoints="1"/>
            </p:cNvSpPr>
            <p:nvPr/>
          </p:nvSpPr>
          <p:spPr bwMode="auto">
            <a:xfrm>
              <a:off x="2697" y="3697"/>
              <a:ext cx="85" cy="85"/>
            </a:xfrm>
            <a:custGeom>
              <a:avLst/>
              <a:gdLst/>
              <a:ahLst/>
              <a:cxnLst>
                <a:cxn ang="0">
                  <a:pos x="85" y="85"/>
                </a:cxn>
                <a:cxn ang="0">
                  <a:pos x="85" y="76"/>
                </a:cxn>
                <a:cxn ang="0">
                  <a:pos x="13" y="76"/>
                </a:cxn>
                <a:cxn ang="0">
                  <a:pos x="13" y="9"/>
                </a:cxn>
                <a:cxn ang="0">
                  <a:pos x="81" y="9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85"/>
                </a:cxn>
                <a:cxn ang="0">
                  <a:pos x="85" y="85"/>
                </a:cxn>
                <a:cxn ang="0">
                  <a:pos x="85" y="85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76" y="63"/>
                </a:cxn>
                <a:cxn ang="0">
                  <a:pos x="76" y="63"/>
                </a:cxn>
                <a:cxn ang="0">
                  <a:pos x="58" y="45"/>
                </a:cxn>
                <a:cxn ang="0">
                  <a:pos x="58" y="45"/>
                </a:cxn>
                <a:cxn ang="0">
                  <a:pos x="67" y="27"/>
                </a:cxn>
                <a:cxn ang="0">
                  <a:pos x="67" y="2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58" y="13"/>
                </a:cxn>
                <a:cxn ang="0">
                  <a:pos x="58" y="13"/>
                </a:cxn>
                <a:cxn ang="0">
                  <a:pos x="45" y="31"/>
                </a:cxn>
                <a:cxn ang="0">
                  <a:pos x="45" y="31"/>
                </a:cxn>
                <a:cxn ang="0">
                  <a:pos x="31" y="18"/>
                </a:cxn>
                <a:cxn ang="0">
                  <a:pos x="31" y="1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2" y="18"/>
                </a:cxn>
                <a:cxn ang="0">
                  <a:pos x="22" y="18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13" y="63"/>
                </a:cxn>
                <a:cxn ang="0">
                  <a:pos x="13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49" y="54"/>
                </a:cxn>
                <a:cxn ang="0">
                  <a:pos x="49" y="54"/>
                </a:cxn>
                <a:cxn ang="0">
                  <a:pos x="63" y="72"/>
                </a:cxn>
                <a:cxn ang="0">
                  <a:pos x="63" y="72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72" y="67"/>
                </a:cxn>
              </a:cxnLst>
              <a:rect l="0" t="0" r="r" b="b"/>
              <a:pathLst>
                <a:path w="85" h="85">
                  <a:moveTo>
                    <a:pt x="85" y="85"/>
                  </a:moveTo>
                  <a:lnTo>
                    <a:pt x="85" y="76"/>
                  </a:lnTo>
                  <a:lnTo>
                    <a:pt x="13" y="76"/>
                  </a:lnTo>
                  <a:lnTo>
                    <a:pt x="13" y="9"/>
                  </a:lnTo>
                  <a:lnTo>
                    <a:pt x="81" y="9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85"/>
                  </a:ln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72" y="67"/>
                  </a:moveTo>
                  <a:lnTo>
                    <a:pt x="72" y="67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6" name="Freeform 40"/>
            <p:cNvSpPr>
              <a:spLocks noEditPoints="1"/>
            </p:cNvSpPr>
            <p:nvPr/>
          </p:nvSpPr>
          <p:spPr bwMode="auto">
            <a:xfrm>
              <a:off x="1890" y="3571"/>
              <a:ext cx="94" cy="9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5" y="4"/>
                </a:cxn>
                <a:cxn ang="0">
                  <a:pos x="45" y="9"/>
                </a:cxn>
                <a:cxn ang="0">
                  <a:pos x="13" y="49"/>
                </a:cxn>
                <a:cxn ang="0">
                  <a:pos x="9" y="72"/>
                </a:cxn>
                <a:cxn ang="0">
                  <a:pos x="0" y="90"/>
                </a:cxn>
                <a:cxn ang="0">
                  <a:pos x="13" y="99"/>
                </a:cxn>
                <a:cxn ang="0">
                  <a:pos x="27" y="58"/>
                </a:cxn>
                <a:cxn ang="0">
                  <a:pos x="45" y="63"/>
                </a:cxn>
                <a:cxn ang="0">
                  <a:pos x="45" y="72"/>
                </a:cxn>
                <a:cxn ang="0">
                  <a:pos x="31" y="85"/>
                </a:cxn>
                <a:cxn ang="0">
                  <a:pos x="22" y="90"/>
                </a:cxn>
                <a:cxn ang="0">
                  <a:pos x="31" y="99"/>
                </a:cxn>
                <a:cxn ang="0">
                  <a:pos x="58" y="76"/>
                </a:cxn>
                <a:cxn ang="0">
                  <a:pos x="72" y="81"/>
                </a:cxn>
                <a:cxn ang="0">
                  <a:pos x="72" y="85"/>
                </a:cxn>
                <a:cxn ang="0">
                  <a:pos x="63" y="85"/>
                </a:cxn>
                <a:cxn ang="0">
                  <a:pos x="67" y="99"/>
                </a:cxn>
                <a:cxn ang="0">
                  <a:pos x="85" y="94"/>
                </a:cxn>
                <a:cxn ang="0">
                  <a:pos x="90" y="67"/>
                </a:cxn>
                <a:cxn ang="0">
                  <a:pos x="58" y="58"/>
                </a:cxn>
                <a:cxn ang="0">
                  <a:pos x="94" y="49"/>
                </a:cxn>
                <a:cxn ang="0">
                  <a:pos x="67" y="49"/>
                </a:cxn>
                <a:cxn ang="0">
                  <a:pos x="67" y="40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27" y="49"/>
                </a:cxn>
                <a:cxn ang="0">
                  <a:pos x="90" y="40"/>
                </a:cxn>
                <a:cxn ang="0">
                  <a:pos x="58" y="9"/>
                </a:cxn>
                <a:cxn ang="0">
                  <a:pos x="58" y="9"/>
                </a:cxn>
                <a:cxn ang="0">
                  <a:pos x="58" y="0"/>
                </a:cxn>
                <a:cxn ang="0">
                  <a:pos x="76" y="22"/>
                </a:cxn>
                <a:cxn ang="0">
                  <a:pos x="27" y="27"/>
                </a:cxn>
                <a:cxn ang="0">
                  <a:pos x="76" y="22"/>
                </a:cxn>
              </a:cxnLst>
              <a:rect l="0" t="0" r="r" b="b"/>
              <a:pathLst>
                <a:path w="94" h="99">
                  <a:moveTo>
                    <a:pt x="58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9"/>
                  </a:lnTo>
                  <a:lnTo>
                    <a:pt x="13" y="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9" y="7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22" y="76"/>
                  </a:lnTo>
                  <a:lnTo>
                    <a:pt x="27" y="58"/>
                  </a:lnTo>
                  <a:lnTo>
                    <a:pt x="45" y="58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72"/>
                  </a:lnTo>
                  <a:lnTo>
                    <a:pt x="40" y="81"/>
                  </a:lnTo>
                  <a:lnTo>
                    <a:pt x="31" y="85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49" y="90"/>
                  </a:lnTo>
                  <a:lnTo>
                    <a:pt x="58" y="76"/>
                  </a:lnTo>
                  <a:lnTo>
                    <a:pt x="72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81" y="99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0" y="67"/>
                  </a:lnTo>
                  <a:lnTo>
                    <a:pt x="58" y="67"/>
                  </a:lnTo>
                  <a:lnTo>
                    <a:pt x="58" y="58"/>
                  </a:lnTo>
                  <a:lnTo>
                    <a:pt x="94" y="58"/>
                  </a:lnTo>
                  <a:lnTo>
                    <a:pt x="94" y="49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4" y="49"/>
                  </a:lnTo>
                  <a:lnTo>
                    <a:pt x="27" y="49"/>
                  </a:lnTo>
                  <a:lnTo>
                    <a:pt x="27" y="40"/>
                  </a:lnTo>
                  <a:lnTo>
                    <a:pt x="90" y="40"/>
                  </a:lnTo>
                  <a:lnTo>
                    <a:pt x="9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close/>
                  <a:moveTo>
                    <a:pt x="76" y="22"/>
                  </a:moveTo>
                  <a:lnTo>
                    <a:pt x="76" y="27"/>
                  </a:lnTo>
                  <a:lnTo>
                    <a:pt x="27" y="27"/>
                  </a:lnTo>
                  <a:lnTo>
                    <a:pt x="27" y="22"/>
                  </a:lnTo>
                  <a:lnTo>
                    <a:pt x="76" y="22"/>
                  </a:lnTo>
                  <a:lnTo>
                    <a:pt x="76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7" name="Freeform 41"/>
            <p:cNvSpPr>
              <a:spLocks/>
            </p:cNvSpPr>
            <p:nvPr/>
          </p:nvSpPr>
          <p:spPr bwMode="auto">
            <a:xfrm>
              <a:off x="2007" y="3575"/>
              <a:ext cx="81" cy="90"/>
            </a:xfrm>
            <a:custGeom>
              <a:avLst/>
              <a:gdLst/>
              <a:ahLst/>
              <a:cxnLst>
                <a:cxn ang="0">
                  <a:pos x="13" y="32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9" y="23"/>
                </a:cxn>
                <a:cxn ang="0">
                  <a:pos x="0" y="23"/>
                </a:cxn>
                <a:cxn ang="0">
                  <a:pos x="0" y="90"/>
                </a:cxn>
                <a:cxn ang="0">
                  <a:pos x="67" y="90"/>
                </a:cxn>
                <a:cxn ang="0">
                  <a:pos x="67" y="90"/>
                </a:cxn>
                <a:cxn ang="0">
                  <a:pos x="81" y="90"/>
                </a:cxn>
                <a:cxn ang="0">
                  <a:pos x="81" y="32"/>
                </a:cxn>
                <a:cxn ang="0">
                  <a:pos x="81" y="32"/>
                </a:cxn>
                <a:cxn ang="0">
                  <a:pos x="81" y="23"/>
                </a:cxn>
                <a:cxn ang="0">
                  <a:pos x="81" y="23"/>
                </a:cxn>
                <a:cxn ang="0">
                  <a:pos x="81" y="23"/>
                </a:cxn>
                <a:cxn ang="0">
                  <a:pos x="81" y="23"/>
                </a:cxn>
                <a:cxn ang="0">
                  <a:pos x="76" y="23"/>
                </a:cxn>
                <a:cxn ang="0">
                  <a:pos x="67" y="23"/>
                </a:cxn>
                <a:cxn ang="0">
                  <a:pos x="67" y="77"/>
                </a:cxn>
                <a:cxn ang="0">
                  <a:pos x="49" y="77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36" y="0"/>
                </a:cxn>
                <a:cxn ang="0">
                  <a:pos x="36" y="77"/>
                </a:cxn>
                <a:cxn ang="0">
                  <a:pos x="13" y="77"/>
                </a:cxn>
                <a:cxn ang="0">
                  <a:pos x="13" y="32"/>
                </a:cxn>
                <a:cxn ang="0">
                  <a:pos x="13" y="32"/>
                </a:cxn>
              </a:cxnLst>
              <a:rect l="0" t="0" r="r" b="b"/>
              <a:pathLst>
                <a:path w="81" h="90">
                  <a:moveTo>
                    <a:pt x="13" y="32"/>
                  </a:moveTo>
                  <a:lnTo>
                    <a:pt x="13" y="3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90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81" y="90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76" y="23"/>
                  </a:lnTo>
                  <a:lnTo>
                    <a:pt x="67" y="23"/>
                  </a:lnTo>
                  <a:lnTo>
                    <a:pt x="67" y="77"/>
                  </a:lnTo>
                  <a:lnTo>
                    <a:pt x="49" y="77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36" y="77"/>
                  </a:lnTo>
                  <a:lnTo>
                    <a:pt x="13" y="77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8" name="Freeform 42"/>
            <p:cNvSpPr>
              <a:spLocks noEditPoints="1"/>
            </p:cNvSpPr>
            <p:nvPr/>
          </p:nvSpPr>
          <p:spPr bwMode="auto">
            <a:xfrm>
              <a:off x="2115" y="3575"/>
              <a:ext cx="86" cy="90"/>
            </a:xfrm>
            <a:custGeom>
              <a:avLst/>
              <a:gdLst/>
              <a:ahLst/>
              <a:cxnLst>
                <a:cxn ang="0">
                  <a:pos x="86" y="90"/>
                </a:cxn>
                <a:cxn ang="0">
                  <a:pos x="86" y="81"/>
                </a:cxn>
                <a:cxn ang="0">
                  <a:pos x="13" y="81"/>
                </a:cxn>
                <a:cxn ang="0">
                  <a:pos x="13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6" y="90"/>
                </a:cxn>
                <a:cxn ang="0">
                  <a:pos x="86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8"/>
                </a:cxn>
                <a:cxn ang="0">
                  <a:pos x="59" y="18"/>
                </a:cxn>
                <a:cxn ang="0">
                  <a:pos x="50" y="36"/>
                </a:cxn>
                <a:cxn ang="0">
                  <a:pos x="50" y="36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68" y="77"/>
                </a:cxn>
                <a:cxn ang="0">
                  <a:pos x="68" y="77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6" h="90">
                  <a:moveTo>
                    <a:pt x="86" y="90"/>
                  </a:moveTo>
                  <a:lnTo>
                    <a:pt x="86" y="81"/>
                  </a:lnTo>
                  <a:lnTo>
                    <a:pt x="13" y="81"/>
                  </a:lnTo>
                  <a:lnTo>
                    <a:pt x="13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6" y="90"/>
                  </a:lnTo>
                  <a:lnTo>
                    <a:pt x="86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9" name="Freeform 43"/>
            <p:cNvSpPr>
              <a:spLocks noEditPoints="1"/>
            </p:cNvSpPr>
            <p:nvPr/>
          </p:nvSpPr>
          <p:spPr bwMode="auto">
            <a:xfrm>
              <a:off x="1700" y="2989"/>
              <a:ext cx="86" cy="95"/>
            </a:xfrm>
            <a:custGeom>
              <a:avLst/>
              <a:gdLst/>
              <a:ahLst/>
              <a:cxnLst>
                <a:cxn ang="0">
                  <a:pos x="27" y="18"/>
                </a:cxn>
                <a:cxn ang="0">
                  <a:pos x="27" y="18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59" y="81"/>
                </a:cxn>
                <a:cxn ang="0">
                  <a:pos x="59" y="81"/>
                </a:cxn>
                <a:cxn ang="0">
                  <a:pos x="63" y="95"/>
                </a:cxn>
                <a:cxn ang="0">
                  <a:pos x="63" y="95"/>
                </a:cxn>
                <a:cxn ang="0">
                  <a:pos x="63" y="95"/>
                </a:cxn>
                <a:cxn ang="0">
                  <a:pos x="63" y="95"/>
                </a:cxn>
                <a:cxn ang="0">
                  <a:pos x="72" y="95"/>
                </a:cxn>
                <a:cxn ang="0">
                  <a:pos x="81" y="95"/>
                </a:cxn>
                <a:cxn ang="0">
                  <a:pos x="81" y="86"/>
                </a:cxn>
                <a:cxn ang="0">
                  <a:pos x="86" y="81"/>
                </a:cxn>
                <a:cxn ang="0">
                  <a:pos x="86" y="4"/>
                </a:cxn>
                <a:cxn ang="0">
                  <a:pos x="36" y="4"/>
                </a:cxn>
                <a:cxn ang="0">
                  <a:pos x="36" y="18"/>
                </a:cxn>
                <a:cxn ang="0">
                  <a:pos x="68" y="18"/>
                </a:cxn>
                <a:cxn ang="0">
                  <a:pos x="68" y="77"/>
                </a:cxn>
                <a:cxn ang="0">
                  <a:pos x="68" y="77"/>
                </a:cxn>
                <a:cxn ang="0">
                  <a:pos x="68" y="81"/>
                </a:cxn>
                <a:cxn ang="0">
                  <a:pos x="59" y="81"/>
                </a:cxn>
                <a:cxn ang="0">
                  <a:pos x="59" y="81"/>
                </a:cxn>
                <a:cxn ang="0">
                  <a:pos x="59" y="81"/>
                </a:cxn>
                <a:cxn ang="0">
                  <a:pos x="14" y="95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5" y="13"/>
                </a:cxn>
                <a:cxn ang="0">
                  <a:pos x="0" y="13"/>
                </a:cxn>
                <a:cxn ang="0">
                  <a:pos x="0" y="95"/>
                </a:cxn>
                <a:cxn ang="0">
                  <a:pos x="14" y="95"/>
                </a:cxn>
                <a:cxn ang="0">
                  <a:pos x="14" y="95"/>
                </a:cxn>
              </a:cxnLst>
              <a:rect l="0" t="0" r="r" b="b"/>
              <a:pathLst>
                <a:path w="86" h="95">
                  <a:moveTo>
                    <a:pt x="27" y="18"/>
                  </a:moveTo>
                  <a:lnTo>
                    <a:pt x="27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close/>
                  <a:moveTo>
                    <a:pt x="59" y="81"/>
                  </a:moveTo>
                  <a:lnTo>
                    <a:pt x="59" y="81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72" y="95"/>
                  </a:lnTo>
                  <a:lnTo>
                    <a:pt x="81" y="95"/>
                  </a:lnTo>
                  <a:lnTo>
                    <a:pt x="81" y="86"/>
                  </a:lnTo>
                  <a:lnTo>
                    <a:pt x="86" y="81"/>
                  </a:lnTo>
                  <a:lnTo>
                    <a:pt x="86" y="4"/>
                  </a:lnTo>
                  <a:lnTo>
                    <a:pt x="36" y="4"/>
                  </a:lnTo>
                  <a:lnTo>
                    <a:pt x="36" y="18"/>
                  </a:lnTo>
                  <a:lnTo>
                    <a:pt x="68" y="18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8" y="81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59" y="81"/>
                  </a:lnTo>
                  <a:close/>
                  <a:moveTo>
                    <a:pt x="14" y="95"/>
                  </a:moveTo>
                  <a:lnTo>
                    <a:pt x="14" y="22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95"/>
                  </a:lnTo>
                  <a:lnTo>
                    <a:pt x="14" y="95"/>
                  </a:lnTo>
                  <a:lnTo>
                    <a:pt x="14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0" name="Freeform 44"/>
            <p:cNvSpPr>
              <a:spLocks noEditPoints="1"/>
            </p:cNvSpPr>
            <p:nvPr/>
          </p:nvSpPr>
          <p:spPr bwMode="auto">
            <a:xfrm>
              <a:off x="1804" y="2989"/>
              <a:ext cx="95" cy="95"/>
            </a:xfrm>
            <a:custGeom>
              <a:avLst/>
              <a:gdLst/>
              <a:ahLst/>
              <a:cxnLst>
                <a:cxn ang="0">
                  <a:pos x="40" y="36"/>
                </a:cxn>
                <a:cxn ang="0">
                  <a:pos x="40" y="36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27" y="49"/>
                </a:cxn>
                <a:cxn ang="0">
                  <a:pos x="0" y="49"/>
                </a:cxn>
                <a:cxn ang="0">
                  <a:pos x="0" y="63"/>
                </a:cxn>
                <a:cxn ang="0">
                  <a:pos x="45" y="63"/>
                </a:cxn>
                <a:cxn ang="0">
                  <a:pos x="45" y="63"/>
                </a:cxn>
                <a:cxn ang="0">
                  <a:pos x="36" y="67"/>
                </a:cxn>
                <a:cxn ang="0">
                  <a:pos x="27" y="77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13" y="95"/>
                </a:cxn>
                <a:cxn ang="0">
                  <a:pos x="13" y="95"/>
                </a:cxn>
                <a:cxn ang="0">
                  <a:pos x="31" y="90"/>
                </a:cxn>
                <a:cxn ang="0">
                  <a:pos x="45" y="81"/>
                </a:cxn>
                <a:cxn ang="0">
                  <a:pos x="54" y="72"/>
                </a:cxn>
                <a:cxn ang="0">
                  <a:pos x="63" y="63"/>
                </a:cxn>
                <a:cxn ang="0">
                  <a:pos x="95" y="63"/>
                </a:cxn>
                <a:cxn ang="0">
                  <a:pos x="95" y="49"/>
                </a:cxn>
                <a:cxn ang="0">
                  <a:pos x="63" y="49"/>
                </a:cxn>
                <a:cxn ang="0">
                  <a:pos x="63" y="49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8" y="0"/>
                </a:cxn>
                <a:cxn ang="0">
                  <a:pos x="49" y="0"/>
                </a:cxn>
                <a:cxn ang="0">
                  <a:pos x="49" y="27"/>
                </a:cxn>
                <a:cxn ang="0">
                  <a:pos x="49" y="27"/>
                </a:cxn>
                <a:cxn ang="0">
                  <a:pos x="49" y="49"/>
                </a:cxn>
                <a:cxn ang="0">
                  <a:pos x="31" y="49"/>
                </a:cxn>
                <a:cxn ang="0">
                  <a:pos x="31" y="49"/>
                </a:cxn>
                <a:cxn ang="0">
                  <a:pos x="40" y="36"/>
                </a:cxn>
                <a:cxn ang="0">
                  <a:pos x="40" y="36"/>
                </a:cxn>
                <a:cxn ang="0">
                  <a:pos x="40" y="36"/>
                </a:cxn>
                <a:cxn ang="0">
                  <a:pos x="40" y="27"/>
                </a:cxn>
                <a:cxn ang="0">
                  <a:pos x="40" y="27"/>
                </a:cxn>
                <a:cxn ang="0">
                  <a:pos x="49" y="18"/>
                </a:cxn>
                <a:cxn ang="0">
                  <a:pos x="49" y="18"/>
                </a:cxn>
                <a:cxn ang="0">
                  <a:pos x="22" y="0"/>
                </a:cxn>
                <a:cxn ang="0">
                  <a:pos x="13" y="13"/>
                </a:cxn>
                <a:cxn ang="0">
                  <a:pos x="13" y="13"/>
                </a:cxn>
                <a:cxn ang="0">
                  <a:pos x="40" y="27"/>
                </a:cxn>
                <a:cxn ang="0">
                  <a:pos x="40" y="27"/>
                </a:cxn>
                <a:cxn ang="0">
                  <a:pos x="40" y="27"/>
                </a:cxn>
                <a:cxn ang="0">
                  <a:pos x="81" y="95"/>
                </a:cxn>
                <a:cxn ang="0">
                  <a:pos x="81" y="95"/>
                </a:cxn>
                <a:cxn ang="0">
                  <a:pos x="95" y="86"/>
                </a:cxn>
                <a:cxn ang="0">
                  <a:pos x="95" y="86"/>
                </a:cxn>
                <a:cxn ang="0">
                  <a:pos x="67" y="63"/>
                </a:cxn>
                <a:cxn ang="0">
                  <a:pos x="54" y="77"/>
                </a:cxn>
                <a:cxn ang="0">
                  <a:pos x="54" y="77"/>
                </a:cxn>
                <a:cxn ang="0">
                  <a:pos x="81" y="95"/>
                </a:cxn>
                <a:cxn ang="0">
                  <a:pos x="81" y="95"/>
                </a:cxn>
                <a:cxn ang="0">
                  <a:pos x="81" y="95"/>
                </a:cxn>
              </a:cxnLst>
              <a:rect l="0" t="0" r="r" b="b"/>
              <a:pathLst>
                <a:path w="95" h="95">
                  <a:moveTo>
                    <a:pt x="40" y="36"/>
                  </a:moveTo>
                  <a:lnTo>
                    <a:pt x="40" y="36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7" y="49"/>
                  </a:lnTo>
                  <a:lnTo>
                    <a:pt x="0" y="49"/>
                  </a:lnTo>
                  <a:lnTo>
                    <a:pt x="0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7"/>
                  </a:lnTo>
                  <a:lnTo>
                    <a:pt x="27" y="77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31" y="90"/>
                  </a:lnTo>
                  <a:lnTo>
                    <a:pt x="45" y="81"/>
                  </a:lnTo>
                  <a:lnTo>
                    <a:pt x="54" y="72"/>
                  </a:lnTo>
                  <a:lnTo>
                    <a:pt x="63" y="63"/>
                  </a:lnTo>
                  <a:lnTo>
                    <a:pt x="95" y="63"/>
                  </a:lnTo>
                  <a:lnTo>
                    <a:pt x="95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close/>
                  <a:moveTo>
                    <a:pt x="40" y="27"/>
                  </a:moveTo>
                  <a:lnTo>
                    <a:pt x="40" y="27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22" y="0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close/>
                  <a:moveTo>
                    <a:pt x="81" y="95"/>
                  </a:moveTo>
                  <a:lnTo>
                    <a:pt x="81" y="95"/>
                  </a:lnTo>
                  <a:lnTo>
                    <a:pt x="95" y="86"/>
                  </a:lnTo>
                  <a:lnTo>
                    <a:pt x="95" y="86"/>
                  </a:lnTo>
                  <a:lnTo>
                    <a:pt x="67" y="63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8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1" name="Freeform 45"/>
            <p:cNvSpPr>
              <a:spLocks noEditPoints="1"/>
            </p:cNvSpPr>
            <p:nvPr/>
          </p:nvSpPr>
          <p:spPr bwMode="auto">
            <a:xfrm>
              <a:off x="1912" y="2989"/>
              <a:ext cx="90" cy="95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0"/>
                </a:cxn>
                <a:cxn ang="0">
                  <a:pos x="45" y="0"/>
                </a:cxn>
                <a:cxn ang="0">
                  <a:pos x="23" y="40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5" y="27"/>
                </a:cxn>
                <a:cxn ang="0">
                  <a:pos x="77" y="27"/>
                </a:cxn>
                <a:cxn ang="0">
                  <a:pos x="68" y="49"/>
                </a:cxn>
                <a:cxn ang="0">
                  <a:pos x="54" y="54"/>
                </a:cxn>
                <a:cxn ang="0">
                  <a:pos x="59" y="63"/>
                </a:cxn>
                <a:cxn ang="0">
                  <a:pos x="50" y="63"/>
                </a:cxn>
                <a:cxn ang="0">
                  <a:pos x="63" y="36"/>
                </a:cxn>
                <a:cxn ang="0">
                  <a:pos x="50" y="31"/>
                </a:cxn>
                <a:cxn ang="0">
                  <a:pos x="41" y="54"/>
                </a:cxn>
                <a:cxn ang="0">
                  <a:pos x="32" y="63"/>
                </a:cxn>
                <a:cxn ang="0">
                  <a:pos x="36" y="77"/>
                </a:cxn>
                <a:cxn ang="0">
                  <a:pos x="63" y="72"/>
                </a:cxn>
                <a:cxn ang="0">
                  <a:pos x="77" y="72"/>
                </a:cxn>
                <a:cxn ang="0">
                  <a:pos x="77" y="77"/>
                </a:cxn>
                <a:cxn ang="0">
                  <a:pos x="59" y="81"/>
                </a:cxn>
                <a:cxn ang="0">
                  <a:pos x="63" y="86"/>
                </a:cxn>
                <a:cxn ang="0">
                  <a:pos x="63" y="86"/>
                </a:cxn>
                <a:cxn ang="0">
                  <a:pos x="63" y="95"/>
                </a:cxn>
                <a:cxn ang="0">
                  <a:pos x="81" y="95"/>
                </a:cxn>
                <a:cxn ang="0">
                  <a:pos x="86" y="90"/>
                </a:cxn>
                <a:cxn ang="0">
                  <a:pos x="90" y="58"/>
                </a:cxn>
                <a:cxn ang="0">
                  <a:pos x="90" y="45"/>
                </a:cxn>
                <a:cxn ang="0">
                  <a:pos x="90" y="13"/>
                </a:cxn>
                <a:cxn ang="0">
                  <a:pos x="54" y="13"/>
                </a:cxn>
                <a:cxn ang="0">
                  <a:pos x="59" y="4"/>
                </a:cxn>
                <a:cxn ang="0">
                  <a:pos x="23" y="22"/>
                </a:cxn>
                <a:cxn ang="0">
                  <a:pos x="32" y="13"/>
                </a:cxn>
                <a:cxn ang="0">
                  <a:pos x="9" y="9"/>
                </a:cxn>
                <a:cxn ang="0">
                  <a:pos x="23" y="22"/>
                </a:cxn>
                <a:cxn ang="0">
                  <a:pos x="23" y="22"/>
                </a:cxn>
                <a:cxn ang="0">
                  <a:pos x="23" y="36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0" y="31"/>
                </a:cxn>
                <a:cxn ang="0">
                  <a:pos x="14" y="45"/>
                </a:cxn>
                <a:cxn ang="0">
                  <a:pos x="14" y="95"/>
                </a:cxn>
                <a:cxn ang="0">
                  <a:pos x="14" y="95"/>
                </a:cxn>
                <a:cxn ang="0">
                  <a:pos x="23" y="54"/>
                </a:cxn>
                <a:cxn ang="0">
                  <a:pos x="14" y="49"/>
                </a:cxn>
                <a:cxn ang="0">
                  <a:pos x="0" y="86"/>
                </a:cxn>
                <a:cxn ang="0">
                  <a:pos x="14" y="95"/>
                </a:cxn>
                <a:cxn ang="0">
                  <a:pos x="14" y="95"/>
                </a:cxn>
              </a:cxnLst>
              <a:rect l="0" t="0" r="r" b="b"/>
              <a:pathLst>
                <a:path w="90" h="95">
                  <a:moveTo>
                    <a:pt x="59" y="4"/>
                  </a:moveTo>
                  <a:lnTo>
                    <a:pt x="59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8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72"/>
                  </a:lnTo>
                  <a:lnTo>
                    <a:pt x="68" y="49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41" y="54"/>
                  </a:lnTo>
                  <a:lnTo>
                    <a:pt x="36" y="58"/>
                  </a:lnTo>
                  <a:lnTo>
                    <a:pt x="32" y="63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7"/>
                  </a:lnTo>
                  <a:lnTo>
                    <a:pt x="77" y="72"/>
                  </a:lnTo>
                  <a:lnTo>
                    <a:pt x="77" y="72"/>
                  </a:lnTo>
                  <a:lnTo>
                    <a:pt x="77" y="77"/>
                  </a:lnTo>
                  <a:lnTo>
                    <a:pt x="72" y="81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81" y="95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90" y="81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close/>
                  <a:moveTo>
                    <a:pt x="23" y="22"/>
                  </a:moveTo>
                  <a:lnTo>
                    <a:pt x="32" y="13"/>
                  </a:lnTo>
                  <a:lnTo>
                    <a:pt x="32" y="13"/>
                  </a:lnTo>
                  <a:lnTo>
                    <a:pt x="18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14" y="45"/>
                  </a:moveTo>
                  <a:lnTo>
                    <a:pt x="23" y="36"/>
                  </a:lnTo>
                  <a:lnTo>
                    <a:pt x="23" y="36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close/>
                  <a:moveTo>
                    <a:pt x="14" y="95"/>
                  </a:move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2" name="Freeform 46"/>
            <p:cNvSpPr>
              <a:spLocks noEditPoints="1"/>
            </p:cNvSpPr>
            <p:nvPr/>
          </p:nvSpPr>
          <p:spPr bwMode="auto">
            <a:xfrm>
              <a:off x="2029" y="2993"/>
              <a:ext cx="86" cy="86"/>
            </a:xfrm>
            <a:custGeom>
              <a:avLst/>
              <a:gdLst/>
              <a:ahLst/>
              <a:cxnLst>
                <a:cxn ang="0">
                  <a:pos x="86" y="86"/>
                </a:cxn>
                <a:cxn ang="0">
                  <a:pos x="86" y="77"/>
                </a:cxn>
                <a:cxn ang="0">
                  <a:pos x="14" y="77"/>
                </a:cxn>
                <a:cxn ang="0">
                  <a:pos x="14" y="9"/>
                </a:cxn>
                <a:cxn ang="0">
                  <a:pos x="77" y="9"/>
                </a:cxn>
                <a:cxn ang="0">
                  <a:pos x="77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86" y="86"/>
                </a:cxn>
                <a:cxn ang="0">
                  <a:pos x="86" y="86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7" y="63"/>
                </a:cxn>
                <a:cxn ang="0">
                  <a:pos x="77" y="63"/>
                </a:cxn>
                <a:cxn ang="0">
                  <a:pos x="54" y="45"/>
                </a:cxn>
                <a:cxn ang="0">
                  <a:pos x="54" y="45"/>
                </a:cxn>
                <a:cxn ang="0">
                  <a:pos x="68" y="27"/>
                </a:cxn>
                <a:cxn ang="0">
                  <a:pos x="68" y="27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45" y="32"/>
                </a:cxn>
                <a:cxn ang="0">
                  <a:pos x="45" y="32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5" y="54"/>
                </a:cxn>
                <a:cxn ang="0">
                  <a:pos x="45" y="54"/>
                </a:cxn>
                <a:cxn ang="0">
                  <a:pos x="63" y="73"/>
                </a:cxn>
                <a:cxn ang="0">
                  <a:pos x="63" y="73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2" y="68"/>
                </a:cxn>
              </a:cxnLst>
              <a:rect l="0" t="0" r="r" b="b"/>
              <a:pathLst>
                <a:path w="86" h="86">
                  <a:moveTo>
                    <a:pt x="86" y="86"/>
                  </a:moveTo>
                  <a:lnTo>
                    <a:pt x="86" y="77"/>
                  </a:lnTo>
                  <a:lnTo>
                    <a:pt x="14" y="77"/>
                  </a:lnTo>
                  <a:lnTo>
                    <a:pt x="14" y="9"/>
                  </a:lnTo>
                  <a:lnTo>
                    <a:pt x="77" y="9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86"/>
                  </a:lnTo>
                  <a:lnTo>
                    <a:pt x="86" y="86"/>
                  </a:lnTo>
                  <a:lnTo>
                    <a:pt x="86" y="86"/>
                  </a:lnTo>
                  <a:close/>
                  <a:moveTo>
                    <a:pt x="72" y="68"/>
                  </a:moveTo>
                  <a:lnTo>
                    <a:pt x="72" y="68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63" y="73"/>
                  </a:lnTo>
                  <a:lnTo>
                    <a:pt x="63" y="73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3" name="Freeform 47"/>
            <p:cNvSpPr>
              <a:spLocks noEditPoints="1"/>
            </p:cNvSpPr>
            <p:nvPr/>
          </p:nvSpPr>
          <p:spPr bwMode="auto">
            <a:xfrm>
              <a:off x="3959" y="2570"/>
              <a:ext cx="95" cy="94"/>
            </a:xfrm>
            <a:custGeom>
              <a:avLst/>
              <a:gdLst/>
              <a:ahLst/>
              <a:cxnLst>
                <a:cxn ang="0">
                  <a:pos x="41" y="13"/>
                </a:cxn>
                <a:cxn ang="0">
                  <a:pos x="41" y="49"/>
                </a:cxn>
                <a:cxn ang="0">
                  <a:pos x="0" y="49"/>
                </a:cxn>
                <a:cxn ang="0">
                  <a:pos x="0" y="58"/>
                </a:cxn>
                <a:cxn ang="0">
                  <a:pos x="41" y="58"/>
                </a:cxn>
                <a:cxn ang="0">
                  <a:pos x="41" y="94"/>
                </a:cxn>
                <a:cxn ang="0">
                  <a:pos x="54" y="94"/>
                </a:cxn>
                <a:cxn ang="0">
                  <a:pos x="54" y="58"/>
                </a:cxn>
                <a:cxn ang="0">
                  <a:pos x="95" y="58"/>
                </a:cxn>
                <a:cxn ang="0">
                  <a:pos x="95" y="49"/>
                </a:cxn>
                <a:cxn ang="0">
                  <a:pos x="54" y="49"/>
                </a:cxn>
                <a:cxn ang="0">
                  <a:pos x="54" y="13"/>
                </a:cxn>
                <a:cxn ang="0">
                  <a:pos x="86" y="13"/>
                </a:cxn>
                <a:cxn ang="0">
                  <a:pos x="86" y="0"/>
                </a:cxn>
                <a:cxn ang="0">
                  <a:pos x="9" y="0"/>
                </a:cxn>
                <a:cxn ang="0">
                  <a:pos x="9" y="13"/>
                </a:cxn>
                <a:cxn ang="0">
                  <a:pos x="41" y="13"/>
                </a:cxn>
                <a:cxn ang="0">
                  <a:pos x="41" y="13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23" y="45"/>
                </a:cxn>
                <a:cxn ang="0">
                  <a:pos x="23" y="45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68" y="45"/>
                </a:cxn>
                <a:cxn ang="0">
                  <a:pos x="68" y="45"/>
                </a:cxn>
                <a:cxn ang="0">
                  <a:pos x="68" y="45"/>
                </a:cxn>
                <a:cxn ang="0">
                  <a:pos x="68" y="45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81" y="22"/>
                </a:cxn>
                <a:cxn ang="0">
                  <a:pos x="68" y="13"/>
                </a:cxn>
                <a:cxn ang="0">
                  <a:pos x="68" y="13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68" y="45"/>
                </a:cxn>
                <a:cxn ang="0">
                  <a:pos x="68" y="45"/>
                </a:cxn>
                <a:cxn ang="0">
                  <a:pos x="68" y="45"/>
                </a:cxn>
              </a:cxnLst>
              <a:rect l="0" t="0" r="r" b="b"/>
              <a:pathLst>
                <a:path w="95" h="94">
                  <a:moveTo>
                    <a:pt x="41" y="13"/>
                  </a:moveTo>
                  <a:lnTo>
                    <a:pt x="41" y="49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41" y="58"/>
                  </a:lnTo>
                  <a:lnTo>
                    <a:pt x="41" y="94"/>
                  </a:lnTo>
                  <a:lnTo>
                    <a:pt x="54" y="94"/>
                  </a:lnTo>
                  <a:lnTo>
                    <a:pt x="54" y="58"/>
                  </a:lnTo>
                  <a:lnTo>
                    <a:pt x="95" y="58"/>
                  </a:lnTo>
                  <a:lnTo>
                    <a:pt x="95" y="49"/>
                  </a:lnTo>
                  <a:lnTo>
                    <a:pt x="54" y="49"/>
                  </a:lnTo>
                  <a:lnTo>
                    <a:pt x="54" y="13"/>
                  </a:lnTo>
                  <a:lnTo>
                    <a:pt x="86" y="13"/>
                  </a:lnTo>
                  <a:lnTo>
                    <a:pt x="86" y="0"/>
                  </a:lnTo>
                  <a:lnTo>
                    <a:pt x="9" y="0"/>
                  </a:lnTo>
                  <a:lnTo>
                    <a:pt x="9" y="13"/>
                  </a:lnTo>
                  <a:lnTo>
                    <a:pt x="41" y="13"/>
                  </a:lnTo>
                  <a:lnTo>
                    <a:pt x="41" y="13"/>
                  </a:lnTo>
                  <a:close/>
                  <a:moveTo>
                    <a:pt x="18" y="40"/>
                  </a:moveTo>
                  <a:lnTo>
                    <a:pt x="18" y="40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close/>
                  <a:moveTo>
                    <a:pt x="68" y="45"/>
                  </a:moveTo>
                  <a:lnTo>
                    <a:pt x="68" y="45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81" y="22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8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4" name="Freeform 48"/>
            <p:cNvSpPr>
              <a:spLocks noEditPoints="1"/>
            </p:cNvSpPr>
            <p:nvPr/>
          </p:nvSpPr>
          <p:spPr bwMode="auto">
            <a:xfrm>
              <a:off x="4063" y="2570"/>
              <a:ext cx="99" cy="94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18" y="31"/>
                </a:cxn>
                <a:cxn ang="0">
                  <a:pos x="49" y="9"/>
                </a:cxn>
                <a:cxn ang="0">
                  <a:pos x="36" y="0"/>
                </a:cxn>
                <a:cxn ang="0">
                  <a:pos x="4" y="22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95" y="18"/>
                </a:cxn>
                <a:cxn ang="0">
                  <a:pos x="63" y="0"/>
                </a:cxn>
                <a:cxn ang="0">
                  <a:pos x="54" y="9"/>
                </a:cxn>
                <a:cxn ang="0">
                  <a:pos x="86" y="31"/>
                </a:cxn>
                <a:cxn ang="0">
                  <a:pos x="95" y="63"/>
                </a:cxn>
                <a:cxn ang="0">
                  <a:pos x="99" y="49"/>
                </a:cxn>
                <a:cxn ang="0">
                  <a:pos x="72" y="36"/>
                </a:cxn>
                <a:cxn ang="0">
                  <a:pos x="58" y="2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8"/>
                </a:cxn>
                <a:cxn ang="0">
                  <a:pos x="45" y="18"/>
                </a:cxn>
                <a:cxn ang="0">
                  <a:pos x="31" y="36"/>
                </a:cxn>
                <a:cxn ang="0">
                  <a:pos x="0" y="54"/>
                </a:cxn>
                <a:cxn ang="0">
                  <a:pos x="13" y="67"/>
                </a:cxn>
                <a:cxn ang="0">
                  <a:pos x="22" y="94"/>
                </a:cxn>
                <a:cxn ang="0">
                  <a:pos x="36" y="90"/>
                </a:cxn>
                <a:cxn ang="0">
                  <a:pos x="67" y="94"/>
                </a:cxn>
                <a:cxn ang="0">
                  <a:pos x="81" y="58"/>
                </a:cxn>
                <a:cxn ang="0">
                  <a:pos x="95" y="63"/>
                </a:cxn>
                <a:cxn ang="0">
                  <a:pos x="95" y="63"/>
                </a:cxn>
                <a:cxn ang="0">
                  <a:pos x="54" y="31"/>
                </a:cxn>
                <a:cxn ang="0">
                  <a:pos x="67" y="49"/>
                </a:cxn>
                <a:cxn ang="0">
                  <a:pos x="36" y="49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36" y="76"/>
                </a:cxn>
                <a:cxn ang="0">
                  <a:pos x="67" y="63"/>
                </a:cxn>
                <a:cxn ang="0">
                  <a:pos x="67" y="76"/>
                </a:cxn>
              </a:cxnLst>
              <a:rect l="0" t="0" r="r" b="b"/>
              <a:pathLst>
                <a:path w="99" h="94">
                  <a:moveTo>
                    <a:pt x="13" y="31"/>
                  </a:moveTo>
                  <a:lnTo>
                    <a:pt x="13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2" y="13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close/>
                  <a:moveTo>
                    <a:pt x="86" y="31"/>
                  </a:moveTo>
                  <a:lnTo>
                    <a:pt x="95" y="18"/>
                  </a:lnTo>
                  <a:lnTo>
                    <a:pt x="95" y="18"/>
                  </a:lnTo>
                  <a:lnTo>
                    <a:pt x="63" y="0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6" y="31"/>
                  </a:lnTo>
                  <a:close/>
                  <a:moveTo>
                    <a:pt x="95" y="63"/>
                  </a:moveTo>
                  <a:lnTo>
                    <a:pt x="95" y="63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72" y="36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0" y="27"/>
                  </a:lnTo>
                  <a:lnTo>
                    <a:pt x="31" y="3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22" y="58"/>
                  </a:lnTo>
                  <a:lnTo>
                    <a:pt x="22" y="94"/>
                  </a:lnTo>
                  <a:lnTo>
                    <a:pt x="36" y="94"/>
                  </a:lnTo>
                  <a:lnTo>
                    <a:pt x="36" y="90"/>
                  </a:lnTo>
                  <a:lnTo>
                    <a:pt x="67" y="90"/>
                  </a:lnTo>
                  <a:lnTo>
                    <a:pt x="67" y="94"/>
                  </a:lnTo>
                  <a:lnTo>
                    <a:pt x="81" y="94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3"/>
                  </a:lnTo>
                  <a:close/>
                  <a:moveTo>
                    <a:pt x="54" y="31"/>
                  </a:moveTo>
                  <a:lnTo>
                    <a:pt x="54" y="31"/>
                  </a:lnTo>
                  <a:lnTo>
                    <a:pt x="58" y="45"/>
                  </a:lnTo>
                  <a:lnTo>
                    <a:pt x="67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45" y="45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close/>
                  <a:moveTo>
                    <a:pt x="67" y="76"/>
                  </a:moveTo>
                  <a:lnTo>
                    <a:pt x="36" y="76"/>
                  </a:lnTo>
                  <a:lnTo>
                    <a:pt x="36" y="63"/>
                  </a:lnTo>
                  <a:lnTo>
                    <a:pt x="67" y="63"/>
                  </a:lnTo>
                  <a:lnTo>
                    <a:pt x="67" y="76"/>
                  </a:lnTo>
                  <a:lnTo>
                    <a:pt x="67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5" name="Freeform 49"/>
            <p:cNvSpPr>
              <a:spLocks noEditPoints="1"/>
            </p:cNvSpPr>
            <p:nvPr/>
          </p:nvSpPr>
          <p:spPr bwMode="auto">
            <a:xfrm>
              <a:off x="4185" y="2570"/>
              <a:ext cx="85" cy="90"/>
            </a:xfrm>
            <a:custGeom>
              <a:avLst/>
              <a:gdLst/>
              <a:ahLst/>
              <a:cxnLst>
                <a:cxn ang="0">
                  <a:pos x="85" y="90"/>
                </a:cxn>
                <a:cxn ang="0">
                  <a:pos x="85" y="81"/>
                </a:cxn>
                <a:cxn ang="0">
                  <a:pos x="13" y="81"/>
                </a:cxn>
                <a:cxn ang="0">
                  <a:pos x="13" y="13"/>
                </a:cxn>
                <a:cxn ang="0">
                  <a:pos x="76" y="13"/>
                </a:cxn>
                <a:cxn ang="0">
                  <a:pos x="76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5" y="90"/>
                </a:cxn>
                <a:cxn ang="0">
                  <a:pos x="85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6" y="67"/>
                </a:cxn>
                <a:cxn ang="0">
                  <a:pos x="76" y="67"/>
                </a:cxn>
                <a:cxn ang="0">
                  <a:pos x="54" y="45"/>
                </a:cxn>
                <a:cxn ang="0">
                  <a:pos x="54" y="45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18" y="31"/>
                </a:cxn>
                <a:cxn ang="0">
                  <a:pos x="18" y="31"/>
                </a:cxn>
                <a:cxn ang="0">
                  <a:pos x="36" y="49"/>
                </a:cxn>
                <a:cxn ang="0">
                  <a:pos x="36" y="49"/>
                </a:cxn>
                <a:cxn ang="0">
                  <a:pos x="13" y="67"/>
                </a:cxn>
                <a:cxn ang="0">
                  <a:pos x="13" y="67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5" h="90">
                  <a:moveTo>
                    <a:pt x="85" y="90"/>
                  </a:moveTo>
                  <a:lnTo>
                    <a:pt x="85" y="81"/>
                  </a:lnTo>
                  <a:lnTo>
                    <a:pt x="13" y="81"/>
                  </a:lnTo>
                  <a:lnTo>
                    <a:pt x="13" y="13"/>
                  </a:lnTo>
                  <a:lnTo>
                    <a:pt x="76" y="13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5" y="90"/>
                  </a:lnTo>
                  <a:lnTo>
                    <a:pt x="85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6" name="Freeform 50"/>
            <p:cNvSpPr>
              <a:spLocks noEditPoints="1"/>
            </p:cNvSpPr>
            <p:nvPr/>
          </p:nvSpPr>
          <p:spPr bwMode="auto">
            <a:xfrm>
              <a:off x="2291" y="2317"/>
              <a:ext cx="81" cy="9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41"/>
                </a:cxn>
                <a:cxn ang="0">
                  <a:pos x="76" y="41"/>
                </a:cxn>
                <a:cxn ang="0">
                  <a:pos x="76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3" y="9"/>
                </a:cxn>
                <a:cxn ang="0">
                  <a:pos x="63" y="18"/>
                </a:cxn>
                <a:cxn ang="0">
                  <a:pos x="22" y="18"/>
                </a:cxn>
                <a:cxn ang="0">
                  <a:pos x="22" y="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3" y="27"/>
                </a:cxn>
                <a:cxn ang="0">
                  <a:pos x="63" y="32"/>
                </a:cxn>
                <a:cxn ang="0">
                  <a:pos x="22" y="32"/>
                </a:cxn>
                <a:cxn ang="0">
                  <a:pos x="22" y="27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13" y="95"/>
                </a:cxn>
                <a:cxn ang="0">
                  <a:pos x="13" y="90"/>
                </a:cxn>
                <a:cxn ang="0">
                  <a:pos x="67" y="90"/>
                </a:cxn>
                <a:cxn ang="0">
                  <a:pos x="67" y="95"/>
                </a:cxn>
                <a:cxn ang="0">
                  <a:pos x="81" y="95"/>
                </a:cxn>
                <a:cxn ang="0">
                  <a:pos x="81" y="45"/>
                </a:cxn>
                <a:cxn ang="0">
                  <a:pos x="0" y="45"/>
                </a:cxn>
                <a:cxn ang="0">
                  <a:pos x="0" y="95"/>
                </a:cxn>
                <a:cxn ang="0">
                  <a:pos x="13" y="95"/>
                </a:cxn>
                <a:cxn ang="0">
                  <a:pos x="13" y="95"/>
                </a:cxn>
                <a:cxn ang="0">
                  <a:pos x="67" y="63"/>
                </a:cxn>
                <a:cxn ang="0">
                  <a:pos x="13" y="63"/>
                </a:cxn>
                <a:cxn ang="0">
                  <a:pos x="13" y="59"/>
                </a:cxn>
                <a:cxn ang="0">
                  <a:pos x="67" y="59"/>
                </a:cxn>
                <a:cxn ang="0">
                  <a:pos x="67" y="63"/>
                </a:cxn>
                <a:cxn ang="0">
                  <a:pos x="67" y="63"/>
                </a:cxn>
                <a:cxn ang="0">
                  <a:pos x="67" y="81"/>
                </a:cxn>
                <a:cxn ang="0">
                  <a:pos x="13" y="81"/>
                </a:cxn>
                <a:cxn ang="0">
                  <a:pos x="13" y="77"/>
                </a:cxn>
                <a:cxn ang="0">
                  <a:pos x="67" y="77"/>
                </a:cxn>
                <a:cxn ang="0">
                  <a:pos x="67" y="81"/>
                </a:cxn>
                <a:cxn ang="0">
                  <a:pos x="67" y="81"/>
                </a:cxn>
              </a:cxnLst>
              <a:rect l="0" t="0" r="r" b="b"/>
              <a:pathLst>
                <a:path w="81" h="95">
                  <a:moveTo>
                    <a:pt x="4" y="0"/>
                  </a:moveTo>
                  <a:lnTo>
                    <a:pt x="4" y="41"/>
                  </a:lnTo>
                  <a:lnTo>
                    <a:pt x="76" y="41"/>
                  </a:lnTo>
                  <a:lnTo>
                    <a:pt x="76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3" y="9"/>
                  </a:moveTo>
                  <a:lnTo>
                    <a:pt x="63" y="18"/>
                  </a:lnTo>
                  <a:lnTo>
                    <a:pt x="22" y="18"/>
                  </a:lnTo>
                  <a:lnTo>
                    <a:pt x="22" y="9"/>
                  </a:lnTo>
                  <a:lnTo>
                    <a:pt x="63" y="9"/>
                  </a:lnTo>
                  <a:lnTo>
                    <a:pt x="63" y="9"/>
                  </a:lnTo>
                  <a:close/>
                  <a:moveTo>
                    <a:pt x="63" y="27"/>
                  </a:moveTo>
                  <a:lnTo>
                    <a:pt x="63" y="32"/>
                  </a:lnTo>
                  <a:lnTo>
                    <a:pt x="22" y="32"/>
                  </a:lnTo>
                  <a:lnTo>
                    <a:pt x="22" y="27"/>
                  </a:lnTo>
                  <a:lnTo>
                    <a:pt x="63" y="27"/>
                  </a:lnTo>
                  <a:lnTo>
                    <a:pt x="63" y="27"/>
                  </a:lnTo>
                  <a:close/>
                  <a:moveTo>
                    <a:pt x="13" y="95"/>
                  </a:moveTo>
                  <a:lnTo>
                    <a:pt x="13" y="90"/>
                  </a:lnTo>
                  <a:lnTo>
                    <a:pt x="67" y="90"/>
                  </a:lnTo>
                  <a:lnTo>
                    <a:pt x="67" y="95"/>
                  </a:lnTo>
                  <a:lnTo>
                    <a:pt x="81" y="95"/>
                  </a:lnTo>
                  <a:lnTo>
                    <a:pt x="81" y="45"/>
                  </a:lnTo>
                  <a:lnTo>
                    <a:pt x="0" y="45"/>
                  </a:lnTo>
                  <a:lnTo>
                    <a:pt x="0" y="95"/>
                  </a:lnTo>
                  <a:lnTo>
                    <a:pt x="13" y="95"/>
                  </a:lnTo>
                  <a:lnTo>
                    <a:pt x="13" y="95"/>
                  </a:lnTo>
                  <a:close/>
                  <a:moveTo>
                    <a:pt x="67" y="63"/>
                  </a:moveTo>
                  <a:lnTo>
                    <a:pt x="13" y="63"/>
                  </a:lnTo>
                  <a:lnTo>
                    <a:pt x="13" y="59"/>
                  </a:lnTo>
                  <a:lnTo>
                    <a:pt x="67" y="59"/>
                  </a:lnTo>
                  <a:lnTo>
                    <a:pt x="67" y="63"/>
                  </a:lnTo>
                  <a:lnTo>
                    <a:pt x="67" y="63"/>
                  </a:lnTo>
                  <a:close/>
                  <a:moveTo>
                    <a:pt x="67" y="81"/>
                  </a:moveTo>
                  <a:lnTo>
                    <a:pt x="13" y="81"/>
                  </a:lnTo>
                  <a:lnTo>
                    <a:pt x="13" y="77"/>
                  </a:lnTo>
                  <a:lnTo>
                    <a:pt x="67" y="77"/>
                  </a:lnTo>
                  <a:lnTo>
                    <a:pt x="67" y="81"/>
                  </a:lnTo>
                  <a:lnTo>
                    <a:pt x="67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7" name="Freeform 51"/>
            <p:cNvSpPr>
              <a:spLocks noEditPoints="1"/>
            </p:cNvSpPr>
            <p:nvPr/>
          </p:nvSpPr>
          <p:spPr bwMode="auto">
            <a:xfrm>
              <a:off x="2390" y="2317"/>
              <a:ext cx="99" cy="95"/>
            </a:xfrm>
            <a:custGeom>
              <a:avLst/>
              <a:gdLst/>
              <a:ahLst/>
              <a:cxnLst>
                <a:cxn ang="0">
                  <a:pos x="41" y="14"/>
                </a:cxn>
                <a:cxn ang="0">
                  <a:pos x="41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41" y="59"/>
                </a:cxn>
                <a:cxn ang="0">
                  <a:pos x="41" y="95"/>
                </a:cxn>
                <a:cxn ang="0">
                  <a:pos x="59" y="95"/>
                </a:cxn>
                <a:cxn ang="0">
                  <a:pos x="59" y="59"/>
                </a:cxn>
                <a:cxn ang="0">
                  <a:pos x="99" y="59"/>
                </a:cxn>
                <a:cxn ang="0">
                  <a:pos x="99" y="50"/>
                </a:cxn>
                <a:cxn ang="0">
                  <a:pos x="59" y="50"/>
                </a:cxn>
                <a:cxn ang="0">
                  <a:pos x="59" y="14"/>
                </a:cxn>
                <a:cxn ang="0">
                  <a:pos x="90" y="14"/>
                </a:cxn>
                <a:cxn ang="0">
                  <a:pos x="9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41" y="14"/>
                </a:cxn>
                <a:cxn ang="0">
                  <a:pos x="41" y="14"/>
                </a:cxn>
                <a:cxn ang="0">
                  <a:pos x="23" y="41"/>
                </a:cxn>
                <a:cxn ang="0">
                  <a:pos x="23" y="41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23" y="41"/>
                </a:cxn>
                <a:cxn ang="0">
                  <a:pos x="23" y="41"/>
                </a:cxn>
                <a:cxn ang="0">
                  <a:pos x="23" y="41"/>
                </a:cxn>
                <a:cxn ang="0">
                  <a:pos x="72" y="45"/>
                </a:cxn>
                <a:cxn ang="0">
                  <a:pos x="72" y="45"/>
                </a:cxn>
                <a:cxn ang="0">
                  <a:pos x="72" y="45"/>
                </a:cxn>
                <a:cxn ang="0">
                  <a:pos x="72" y="45"/>
                </a:cxn>
                <a:cxn ang="0">
                  <a:pos x="81" y="32"/>
                </a:cxn>
                <a:cxn ang="0">
                  <a:pos x="81" y="32"/>
                </a:cxn>
                <a:cxn ang="0">
                  <a:pos x="86" y="23"/>
                </a:cxn>
                <a:cxn ang="0">
                  <a:pos x="72" y="14"/>
                </a:cxn>
                <a:cxn ang="0">
                  <a:pos x="72" y="14"/>
                </a:cxn>
                <a:cxn ang="0">
                  <a:pos x="59" y="41"/>
                </a:cxn>
                <a:cxn ang="0">
                  <a:pos x="59" y="41"/>
                </a:cxn>
                <a:cxn ang="0">
                  <a:pos x="59" y="41"/>
                </a:cxn>
                <a:cxn ang="0">
                  <a:pos x="72" y="45"/>
                </a:cxn>
                <a:cxn ang="0">
                  <a:pos x="72" y="45"/>
                </a:cxn>
                <a:cxn ang="0">
                  <a:pos x="72" y="45"/>
                </a:cxn>
              </a:cxnLst>
              <a:rect l="0" t="0" r="r" b="b"/>
              <a:pathLst>
                <a:path w="99" h="95">
                  <a:moveTo>
                    <a:pt x="41" y="14"/>
                  </a:moveTo>
                  <a:lnTo>
                    <a:pt x="41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41" y="59"/>
                  </a:lnTo>
                  <a:lnTo>
                    <a:pt x="41" y="95"/>
                  </a:lnTo>
                  <a:lnTo>
                    <a:pt x="59" y="95"/>
                  </a:lnTo>
                  <a:lnTo>
                    <a:pt x="59" y="59"/>
                  </a:lnTo>
                  <a:lnTo>
                    <a:pt x="99" y="59"/>
                  </a:lnTo>
                  <a:lnTo>
                    <a:pt x="99" y="50"/>
                  </a:lnTo>
                  <a:lnTo>
                    <a:pt x="59" y="50"/>
                  </a:lnTo>
                  <a:lnTo>
                    <a:pt x="59" y="14"/>
                  </a:lnTo>
                  <a:lnTo>
                    <a:pt x="90" y="14"/>
                  </a:lnTo>
                  <a:lnTo>
                    <a:pt x="90" y="0"/>
                  </a:lnTo>
                  <a:lnTo>
                    <a:pt x="9" y="0"/>
                  </a:lnTo>
                  <a:lnTo>
                    <a:pt x="9" y="14"/>
                  </a:lnTo>
                  <a:lnTo>
                    <a:pt x="41" y="14"/>
                  </a:lnTo>
                  <a:lnTo>
                    <a:pt x="41" y="14"/>
                  </a:lnTo>
                  <a:close/>
                  <a:moveTo>
                    <a:pt x="23" y="41"/>
                  </a:moveTo>
                  <a:lnTo>
                    <a:pt x="23" y="41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close/>
                  <a:moveTo>
                    <a:pt x="72" y="45"/>
                  </a:moveTo>
                  <a:lnTo>
                    <a:pt x="72" y="45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6" y="23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2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8" name="Freeform 52"/>
            <p:cNvSpPr>
              <a:spLocks noEditPoints="1"/>
            </p:cNvSpPr>
            <p:nvPr/>
          </p:nvSpPr>
          <p:spPr bwMode="auto">
            <a:xfrm>
              <a:off x="2507" y="2317"/>
              <a:ext cx="86" cy="90"/>
            </a:xfrm>
            <a:custGeom>
              <a:avLst/>
              <a:gdLst/>
              <a:ahLst/>
              <a:cxnLst>
                <a:cxn ang="0">
                  <a:pos x="86" y="90"/>
                </a:cxn>
                <a:cxn ang="0">
                  <a:pos x="86" y="81"/>
                </a:cxn>
                <a:cxn ang="0">
                  <a:pos x="14" y="81"/>
                </a:cxn>
                <a:cxn ang="0">
                  <a:pos x="14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6" y="90"/>
                </a:cxn>
                <a:cxn ang="0">
                  <a:pos x="86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8"/>
                </a:cxn>
                <a:cxn ang="0">
                  <a:pos x="59" y="18"/>
                </a:cxn>
                <a:cxn ang="0">
                  <a:pos x="50" y="36"/>
                </a:cxn>
                <a:cxn ang="0">
                  <a:pos x="50" y="36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68" y="77"/>
                </a:cxn>
                <a:cxn ang="0">
                  <a:pos x="68" y="77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6" h="90">
                  <a:moveTo>
                    <a:pt x="86" y="90"/>
                  </a:moveTo>
                  <a:lnTo>
                    <a:pt x="86" y="81"/>
                  </a:lnTo>
                  <a:lnTo>
                    <a:pt x="14" y="81"/>
                  </a:lnTo>
                  <a:lnTo>
                    <a:pt x="14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6" y="90"/>
                  </a:lnTo>
                  <a:lnTo>
                    <a:pt x="86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9" name="Freeform 53"/>
            <p:cNvSpPr>
              <a:spLocks noEditPoints="1"/>
            </p:cNvSpPr>
            <p:nvPr/>
          </p:nvSpPr>
          <p:spPr bwMode="auto">
            <a:xfrm>
              <a:off x="2183" y="1807"/>
              <a:ext cx="99" cy="100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85" y="0"/>
                </a:cxn>
                <a:cxn ang="0">
                  <a:pos x="40" y="9"/>
                </a:cxn>
                <a:cxn ang="0">
                  <a:pos x="40" y="23"/>
                </a:cxn>
                <a:cxn ang="0">
                  <a:pos x="49" y="19"/>
                </a:cxn>
                <a:cxn ang="0">
                  <a:pos x="63" y="19"/>
                </a:cxn>
                <a:cxn ang="0">
                  <a:pos x="54" y="64"/>
                </a:cxn>
                <a:cxn ang="0">
                  <a:pos x="54" y="37"/>
                </a:cxn>
                <a:cxn ang="0">
                  <a:pos x="54" y="28"/>
                </a:cxn>
                <a:cxn ang="0">
                  <a:pos x="54" y="28"/>
                </a:cxn>
                <a:cxn ang="0">
                  <a:pos x="54" y="28"/>
                </a:cxn>
                <a:cxn ang="0">
                  <a:pos x="40" y="73"/>
                </a:cxn>
                <a:cxn ang="0">
                  <a:pos x="94" y="64"/>
                </a:cxn>
                <a:cxn ang="0">
                  <a:pos x="76" y="46"/>
                </a:cxn>
                <a:cxn ang="0">
                  <a:pos x="90" y="37"/>
                </a:cxn>
                <a:cxn ang="0">
                  <a:pos x="76" y="19"/>
                </a:cxn>
                <a:cxn ang="0">
                  <a:pos x="94" y="14"/>
                </a:cxn>
                <a:cxn ang="0">
                  <a:pos x="94" y="14"/>
                </a:cxn>
                <a:cxn ang="0">
                  <a:pos x="13" y="28"/>
                </a:cxn>
                <a:cxn ang="0">
                  <a:pos x="4" y="37"/>
                </a:cxn>
                <a:cxn ang="0">
                  <a:pos x="22" y="46"/>
                </a:cxn>
                <a:cxn ang="0">
                  <a:pos x="18" y="64"/>
                </a:cxn>
                <a:cxn ang="0">
                  <a:pos x="13" y="50"/>
                </a:cxn>
                <a:cxn ang="0">
                  <a:pos x="4" y="55"/>
                </a:cxn>
                <a:cxn ang="0">
                  <a:pos x="13" y="77"/>
                </a:cxn>
                <a:cxn ang="0">
                  <a:pos x="0" y="91"/>
                </a:cxn>
                <a:cxn ang="0">
                  <a:pos x="9" y="100"/>
                </a:cxn>
                <a:cxn ang="0">
                  <a:pos x="22" y="86"/>
                </a:cxn>
                <a:cxn ang="0">
                  <a:pos x="31" y="95"/>
                </a:cxn>
                <a:cxn ang="0">
                  <a:pos x="45" y="95"/>
                </a:cxn>
                <a:cxn ang="0">
                  <a:pos x="63" y="95"/>
                </a:cxn>
                <a:cxn ang="0">
                  <a:pos x="94" y="95"/>
                </a:cxn>
                <a:cxn ang="0">
                  <a:pos x="99" y="82"/>
                </a:cxn>
                <a:cxn ang="0">
                  <a:pos x="58" y="82"/>
                </a:cxn>
                <a:cxn ang="0">
                  <a:pos x="58" y="86"/>
                </a:cxn>
                <a:cxn ang="0">
                  <a:pos x="40" y="82"/>
                </a:cxn>
                <a:cxn ang="0">
                  <a:pos x="31" y="77"/>
                </a:cxn>
                <a:cxn ang="0">
                  <a:pos x="36" y="37"/>
                </a:cxn>
                <a:cxn ang="0">
                  <a:pos x="22" y="37"/>
                </a:cxn>
                <a:cxn ang="0">
                  <a:pos x="4" y="9"/>
                </a:cxn>
                <a:cxn ang="0">
                  <a:pos x="18" y="19"/>
                </a:cxn>
                <a:cxn ang="0">
                  <a:pos x="13" y="28"/>
                </a:cxn>
                <a:cxn ang="0">
                  <a:pos x="13" y="28"/>
                </a:cxn>
              </a:cxnLst>
              <a:rect l="0" t="0" r="r" b="b"/>
              <a:pathLst>
                <a:path w="99" h="100">
                  <a:moveTo>
                    <a:pt x="94" y="14"/>
                  </a:moveTo>
                  <a:lnTo>
                    <a:pt x="94" y="14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67" y="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63" y="19"/>
                  </a:lnTo>
                  <a:lnTo>
                    <a:pt x="63" y="64"/>
                  </a:lnTo>
                  <a:lnTo>
                    <a:pt x="54" y="64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0" y="28"/>
                  </a:lnTo>
                  <a:lnTo>
                    <a:pt x="40" y="73"/>
                  </a:lnTo>
                  <a:lnTo>
                    <a:pt x="94" y="73"/>
                  </a:lnTo>
                  <a:lnTo>
                    <a:pt x="94" y="64"/>
                  </a:lnTo>
                  <a:lnTo>
                    <a:pt x="76" y="64"/>
                  </a:lnTo>
                  <a:lnTo>
                    <a:pt x="76" y="46"/>
                  </a:lnTo>
                  <a:lnTo>
                    <a:pt x="90" y="46"/>
                  </a:lnTo>
                  <a:lnTo>
                    <a:pt x="90" y="37"/>
                  </a:lnTo>
                  <a:lnTo>
                    <a:pt x="76" y="37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4"/>
                  </a:lnTo>
                  <a:close/>
                  <a:moveTo>
                    <a:pt x="13" y="28"/>
                  </a:moveTo>
                  <a:lnTo>
                    <a:pt x="13" y="28"/>
                  </a:lnTo>
                  <a:lnTo>
                    <a:pt x="9" y="37"/>
                  </a:lnTo>
                  <a:lnTo>
                    <a:pt x="4" y="37"/>
                  </a:lnTo>
                  <a:lnTo>
                    <a:pt x="4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63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9" y="82"/>
                  </a:lnTo>
                  <a:lnTo>
                    <a:pt x="99" y="82"/>
                  </a:lnTo>
                  <a:lnTo>
                    <a:pt x="81" y="82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40" y="82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6" y="59"/>
                  </a:lnTo>
                  <a:lnTo>
                    <a:pt x="36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36" y="9"/>
                  </a:lnTo>
                  <a:lnTo>
                    <a:pt x="4" y="9"/>
                  </a:lnTo>
                  <a:lnTo>
                    <a:pt x="4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0" name="Freeform 54"/>
            <p:cNvSpPr>
              <a:spLocks noEditPoints="1"/>
            </p:cNvSpPr>
            <p:nvPr/>
          </p:nvSpPr>
          <p:spPr bwMode="auto">
            <a:xfrm>
              <a:off x="2286" y="1807"/>
              <a:ext cx="104" cy="100"/>
            </a:xfrm>
            <a:custGeom>
              <a:avLst/>
              <a:gdLst/>
              <a:ahLst/>
              <a:cxnLst>
                <a:cxn ang="0">
                  <a:pos x="68" y="9"/>
                </a:cxn>
                <a:cxn ang="0">
                  <a:pos x="63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50" y="9"/>
                </a:cxn>
                <a:cxn ang="0">
                  <a:pos x="14" y="9"/>
                </a:cxn>
                <a:cxn ang="0">
                  <a:pos x="14" y="50"/>
                </a:cxn>
                <a:cxn ang="0">
                  <a:pos x="0" y="91"/>
                </a:cxn>
                <a:cxn ang="0">
                  <a:pos x="14" y="100"/>
                </a:cxn>
                <a:cxn ang="0">
                  <a:pos x="27" y="77"/>
                </a:cxn>
                <a:cxn ang="0">
                  <a:pos x="27" y="46"/>
                </a:cxn>
                <a:cxn ang="0">
                  <a:pos x="100" y="23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23" y="86"/>
                </a:cxn>
                <a:cxn ang="0">
                  <a:pos x="32" y="100"/>
                </a:cxn>
                <a:cxn ang="0">
                  <a:pos x="63" y="68"/>
                </a:cxn>
                <a:cxn ang="0">
                  <a:pos x="72" y="86"/>
                </a:cxn>
                <a:cxn ang="0">
                  <a:pos x="95" y="100"/>
                </a:cxn>
                <a:cxn ang="0">
                  <a:pos x="100" y="86"/>
                </a:cxn>
                <a:cxn ang="0">
                  <a:pos x="104" y="86"/>
                </a:cxn>
                <a:cxn ang="0">
                  <a:pos x="81" y="73"/>
                </a:cxn>
                <a:cxn ang="0">
                  <a:pos x="72" y="55"/>
                </a:cxn>
                <a:cxn ang="0">
                  <a:pos x="95" y="41"/>
                </a:cxn>
                <a:cxn ang="0">
                  <a:pos x="68" y="37"/>
                </a:cxn>
                <a:cxn ang="0">
                  <a:pos x="68" y="32"/>
                </a:cxn>
                <a:cxn ang="0">
                  <a:pos x="72" y="28"/>
                </a:cxn>
                <a:cxn ang="0">
                  <a:pos x="63" y="28"/>
                </a:cxn>
                <a:cxn ang="0">
                  <a:pos x="54" y="41"/>
                </a:cxn>
                <a:cxn ang="0">
                  <a:pos x="32" y="55"/>
                </a:cxn>
                <a:cxn ang="0">
                  <a:pos x="54" y="55"/>
                </a:cxn>
                <a:cxn ang="0">
                  <a:pos x="23" y="86"/>
                </a:cxn>
                <a:cxn ang="0">
                  <a:pos x="23" y="86"/>
                </a:cxn>
              </a:cxnLst>
              <a:rect l="0" t="0" r="r" b="b"/>
              <a:pathLst>
                <a:path w="104" h="100">
                  <a:moveTo>
                    <a:pt x="68" y="9"/>
                  </a:moveTo>
                  <a:lnTo>
                    <a:pt x="68" y="9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14" y="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9" y="73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46"/>
                  </a:lnTo>
                  <a:lnTo>
                    <a:pt x="27" y="23"/>
                  </a:lnTo>
                  <a:lnTo>
                    <a:pt x="100" y="23"/>
                  </a:lnTo>
                  <a:lnTo>
                    <a:pt x="100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close/>
                  <a:moveTo>
                    <a:pt x="23" y="86"/>
                  </a:moveTo>
                  <a:lnTo>
                    <a:pt x="23" y="86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50" y="86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72" y="86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90" y="82"/>
                  </a:lnTo>
                  <a:lnTo>
                    <a:pt x="81" y="73"/>
                  </a:lnTo>
                  <a:lnTo>
                    <a:pt x="77" y="64"/>
                  </a:lnTo>
                  <a:lnTo>
                    <a:pt x="72" y="55"/>
                  </a:lnTo>
                  <a:lnTo>
                    <a:pt x="95" y="55"/>
                  </a:lnTo>
                  <a:lnTo>
                    <a:pt x="95" y="41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63" y="28"/>
                  </a:lnTo>
                  <a:lnTo>
                    <a:pt x="54" y="28"/>
                  </a:lnTo>
                  <a:lnTo>
                    <a:pt x="54" y="41"/>
                  </a:lnTo>
                  <a:lnTo>
                    <a:pt x="32" y="41"/>
                  </a:lnTo>
                  <a:lnTo>
                    <a:pt x="32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45" y="7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1" name="Freeform 55"/>
            <p:cNvSpPr>
              <a:spLocks noEditPoints="1"/>
            </p:cNvSpPr>
            <p:nvPr/>
          </p:nvSpPr>
          <p:spPr bwMode="auto">
            <a:xfrm>
              <a:off x="2399" y="1812"/>
              <a:ext cx="99" cy="95"/>
            </a:xfrm>
            <a:custGeom>
              <a:avLst/>
              <a:gdLst/>
              <a:ahLst/>
              <a:cxnLst>
                <a:cxn ang="0">
                  <a:pos x="32" y="63"/>
                </a:cxn>
                <a:cxn ang="0">
                  <a:pos x="23" y="72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4" y="95"/>
                </a:cxn>
                <a:cxn ang="0">
                  <a:pos x="72" y="90"/>
                </a:cxn>
                <a:cxn ang="0">
                  <a:pos x="72" y="90"/>
                </a:cxn>
                <a:cxn ang="0">
                  <a:pos x="77" y="95"/>
                </a:cxn>
                <a:cxn ang="0">
                  <a:pos x="90" y="86"/>
                </a:cxn>
                <a:cxn ang="0">
                  <a:pos x="72" y="63"/>
                </a:cxn>
                <a:cxn ang="0">
                  <a:pos x="99" y="54"/>
                </a:cxn>
                <a:cxn ang="0">
                  <a:pos x="81" y="0"/>
                </a:cxn>
                <a:cxn ang="0">
                  <a:pos x="18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32" y="63"/>
                </a:cxn>
                <a:cxn ang="0">
                  <a:pos x="68" y="18"/>
                </a:cxn>
                <a:cxn ang="0">
                  <a:pos x="32" y="9"/>
                </a:cxn>
                <a:cxn ang="0">
                  <a:pos x="68" y="9"/>
                </a:cxn>
                <a:cxn ang="0">
                  <a:pos x="32" y="32"/>
                </a:cxn>
                <a:cxn ang="0">
                  <a:pos x="68" y="27"/>
                </a:cxn>
                <a:cxn ang="0">
                  <a:pos x="68" y="32"/>
                </a:cxn>
                <a:cxn ang="0">
                  <a:pos x="68" y="54"/>
                </a:cxn>
                <a:cxn ang="0">
                  <a:pos x="32" y="45"/>
                </a:cxn>
                <a:cxn ang="0">
                  <a:pos x="68" y="45"/>
                </a:cxn>
                <a:cxn ang="0">
                  <a:pos x="59" y="72"/>
                </a:cxn>
                <a:cxn ang="0">
                  <a:pos x="59" y="77"/>
                </a:cxn>
                <a:cxn ang="0">
                  <a:pos x="41" y="77"/>
                </a:cxn>
                <a:cxn ang="0">
                  <a:pos x="41" y="72"/>
                </a:cxn>
                <a:cxn ang="0">
                  <a:pos x="50" y="63"/>
                </a:cxn>
                <a:cxn ang="0">
                  <a:pos x="68" y="63"/>
                </a:cxn>
                <a:cxn ang="0">
                  <a:pos x="59" y="72"/>
                </a:cxn>
              </a:cxnLst>
              <a:rect l="0" t="0" r="r" b="b"/>
              <a:pathLst>
                <a:path w="99" h="95">
                  <a:moveTo>
                    <a:pt x="32" y="63"/>
                  </a:moveTo>
                  <a:lnTo>
                    <a:pt x="32" y="63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18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72" y="63"/>
                  </a:lnTo>
                  <a:lnTo>
                    <a:pt x="99" y="63"/>
                  </a:lnTo>
                  <a:lnTo>
                    <a:pt x="99" y="54"/>
                  </a:lnTo>
                  <a:lnTo>
                    <a:pt x="81" y="54"/>
                  </a:lnTo>
                  <a:lnTo>
                    <a:pt x="81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2" y="63"/>
                  </a:lnTo>
                  <a:close/>
                  <a:moveTo>
                    <a:pt x="68" y="9"/>
                  </a:moveTo>
                  <a:lnTo>
                    <a:pt x="68" y="18"/>
                  </a:lnTo>
                  <a:lnTo>
                    <a:pt x="32" y="18"/>
                  </a:lnTo>
                  <a:lnTo>
                    <a:pt x="32" y="9"/>
                  </a:lnTo>
                  <a:lnTo>
                    <a:pt x="68" y="9"/>
                  </a:lnTo>
                  <a:lnTo>
                    <a:pt x="68" y="9"/>
                  </a:lnTo>
                  <a:close/>
                  <a:moveTo>
                    <a:pt x="68" y="32"/>
                  </a:moveTo>
                  <a:lnTo>
                    <a:pt x="32" y="32"/>
                  </a:lnTo>
                  <a:lnTo>
                    <a:pt x="32" y="27"/>
                  </a:lnTo>
                  <a:lnTo>
                    <a:pt x="68" y="27"/>
                  </a:lnTo>
                  <a:lnTo>
                    <a:pt x="68" y="32"/>
                  </a:lnTo>
                  <a:lnTo>
                    <a:pt x="68" y="32"/>
                  </a:lnTo>
                  <a:close/>
                  <a:moveTo>
                    <a:pt x="68" y="45"/>
                  </a:moveTo>
                  <a:lnTo>
                    <a:pt x="68" y="54"/>
                  </a:lnTo>
                  <a:lnTo>
                    <a:pt x="32" y="54"/>
                  </a:lnTo>
                  <a:lnTo>
                    <a:pt x="32" y="45"/>
                  </a:lnTo>
                  <a:lnTo>
                    <a:pt x="68" y="45"/>
                  </a:lnTo>
                  <a:lnTo>
                    <a:pt x="68" y="45"/>
                  </a:lnTo>
                  <a:close/>
                  <a:moveTo>
                    <a:pt x="59" y="72"/>
                  </a:moveTo>
                  <a:lnTo>
                    <a:pt x="59" y="72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63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50" y="63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2" name="Freeform 56"/>
            <p:cNvSpPr>
              <a:spLocks noEditPoints="1"/>
            </p:cNvSpPr>
            <p:nvPr/>
          </p:nvSpPr>
          <p:spPr bwMode="auto">
            <a:xfrm>
              <a:off x="2367" y="2971"/>
              <a:ext cx="113" cy="11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59" y="95"/>
                </a:cxn>
                <a:cxn ang="0">
                  <a:pos x="64" y="108"/>
                </a:cxn>
                <a:cxn ang="0">
                  <a:pos x="95" y="108"/>
                </a:cxn>
                <a:cxn ang="0">
                  <a:pos x="104" y="108"/>
                </a:cxn>
                <a:cxn ang="0">
                  <a:pos x="113" y="95"/>
                </a:cxn>
                <a:cxn ang="0">
                  <a:pos x="113" y="85"/>
                </a:cxn>
                <a:cxn ang="0">
                  <a:pos x="100" y="76"/>
                </a:cxn>
                <a:cxn ang="0">
                  <a:pos x="95" y="95"/>
                </a:cxn>
                <a:cxn ang="0">
                  <a:pos x="82" y="95"/>
                </a:cxn>
                <a:cxn ang="0">
                  <a:pos x="77" y="90"/>
                </a:cxn>
                <a:cxn ang="0">
                  <a:pos x="77" y="54"/>
                </a:cxn>
                <a:cxn ang="0">
                  <a:pos x="113" y="36"/>
                </a:cxn>
                <a:cxn ang="0">
                  <a:pos x="109" y="36"/>
                </a:cxn>
                <a:cxn ang="0">
                  <a:pos x="100" y="22"/>
                </a:cxn>
                <a:cxn ang="0">
                  <a:pos x="77" y="9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32" y="76"/>
                </a:cxn>
                <a:cxn ang="0">
                  <a:pos x="0" y="85"/>
                </a:cxn>
                <a:cxn ang="0">
                  <a:pos x="9" y="104"/>
                </a:cxn>
                <a:cxn ang="0">
                  <a:pos x="14" y="99"/>
                </a:cxn>
                <a:cxn ang="0">
                  <a:pos x="32" y="90"/>
                </a:cxn>
                <a:cxn ang="0">
                  <a:pos x="50" y="113"/>
                </a:cxn>
                <a:cxn ang="0">
                  <a:pos x="50" y="13"/>
                </a:cxn>
                <a:cxn ang="0">
                  <a:pos x="50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32" y="31"/>
                </a:cxn>
                <a:cxn ang="0">
                  <a:pos x="9" y="49"/>
                </a:cxn>
                <a:cxn ang="0">
                  <a:pos x="32" y="49"/>
                </a:cxn>
              </a:cxnLst>
              <a:rect l="0" t="0" r="r" b="b"/>
              <a:pathLst>
                <a:path w="113" h="113">
                  <a:moveTo>
                    <a:pt x="77" y="0"/>
                  </a:move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59" y="0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64" y="108"/>
                  </a:lnTo>
                  <a:lnTo>
                    <a:pt x="73" y="108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104" y="108"/>
                  </a:lnTo>
                  <a:lnTo>
                    <a:pt x="109" y="104"/>
                  </a:lnTo>
                  <a:lnTo>
                    <a:pt x="113" y="95"/>
                  </a:lnTo>
                  <a:lnTo>
                    <a:pt x="113" y="85"/>
                  </a:lnTo>
                  <a:lnTo>
                    <a:pt x="113" y="85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5" y="90"/>
                  </a:lnTo>
                  <a:lnTo>
                    <a:pt x="95" y="95"/>
                  </a:lnTo>
                  <a:lnTo>
                    <a:pt x="82" y="95"/>
                  </a:lnTo>
                  <a:lnTo>
                    <a:pt x="82" y="95"/>
                  </a:lnTo>
                  <a:lnTo>
                    <a:pt x="77" y="95"/>
                  </a:lnTo>
                  <a:lnTo>
                    <a:pt x="77" y="90"/>
                  </a:lnTo>
                  <a:lnTo>
                    <a:pt x="77" y="54"/>
                  </a:lnTo>
                  <a:lnTo>
                    <a:pt x="77" y="54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77" y="40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32" y="49"/>
                  </a:moveTo>
                  <a:lnTo>
                    <a:pt x="32" y="76"/>
                  </a:lnTo>
                  <a:lnTo>
                    <a:pt x="32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32" y="90"/>
                  </a:lnTo>
                  <a:lnTo>
                    <a:pt x="32" y="113"/>
                  </a:lnTo>
                  <a:lnTo>
                    <a:pt x="50" y="113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2" y="0"/>
                  </a:lnTo>
                  <a:lnTo>
                    <a:pt x="32" y="31"/>
                  </a:lnTo>
                  <a:lnTo>
                    <a:pt x="9" y="31"/>
                  </a:lnTo>
                  <a:lnTo>
                    <a:pt x="9" y="49"/>
                  </a:lnTo>
                  <a:lnTo>
                    <a:pt x="32" y="49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3" name="Freeform 57"/>
            <p:cNvSpPr>
              <a:spLocks noEditPoints="1"/>
            </p:cNvSpPr>
            <p:nvPr/>
          </p:nvSpPr>
          <p:spPr bwMode="auto">
            <a:xfrm>
              <a:off x="2498" y="2966"/>
              <a:ext cx="108" cy="118"/>
            </a:xfrm>
            <a:custGeom>
              <a:avLst/>
              <a:gdLst/>
              <a:ahLst/>
              <a:cxnLst>
                <a:cxn ang="0">
                  <a:pos x="45" y="14"/>
                </a:cxn>
                <a:cxn ang="0">
                  <a:pos x="0" y="14"/>
                </a:cxn>
                <a:cxn ang="0">
                  <a:pos x="0" y="27"/>
                </a:cxn>
                <a:cxn ang="0">
                  <a:pos x="108" y="27"/>
                </a:cxn>
                <a:cxn ang="0">
                  <a:pos x="108" y="14"/>
                </a:cxn>
                <a:cxn ang="0">
                  <a:pos x="63" y="14"/>
                </a:cxn>
                <a:cxn ang="0">
                  <a:pos x="63" y="14"/>
                </a:cxn>
                <a:cxn ang="0">
                  <a:pos x="63" y="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5" y="14"/>
                </a:cxn>
                <a:cxn ang="0">
                  <a:pos x="45" y="14"/>
                </a:cxn>
                <a:cxn ang="0">
                  <a:pos x="45" y="14"/>
                </a:cxn>
                <a:cxn ang="0">
                  <a:pos x="45" y="95"/>
                </a:cxn>
                <a:cxn ang="0">
                  <a:pos x="45" y="95"/>
                </a:cxn>
                <a:cxn ang="0">
                  <a:pos x="45" y="100"/>
                </a:cxn>
                <a:cxn ang="0">
                  <a:pos x="32" y="100"/>
                </a:cxn>
                <a:cxn ang="0">
                  <a:pos x="32" y="100"/>
                </a:cxn>
                <a:cxn ang="0">
                  <a:pos x="36" y="118"/>
                </a:cxn>
                <a:cxn ang="0">
                  <a:pos x="36" y="118"/>
                </a:cxn>
                <a:cxn ang="0">
                  <a:pos x="59" y="113"/>
                </a:cxn>
                <a:cxn ang="0">
                  <a:pos x="59" y="113"/>
                </a:cxn>
                <a:cxn ang="0">
                  <a:pos x="63" y="109"/>
                </a:cxn>
                <a:cxn ang="0">
                  <a:pos x="63" y="104"/>
                </a:cxn>
                <a:cxn ang="0">
                  <a:pos x="63" y="72"/>
                </a:cxn>
                <a:cxn ang="0">
                  <a:pos x="95" y="72"/>
                </a:cxn>
                <a:cxn ang="0">
                  <a:pos x="95" y="36"/>
                </a:cxn>
                <a:cxn ang="0">
                  <a:pos x="18" y="36"/>
                </a:cxn>
                <a:cxn ang="0">
                  <a:pos x="18" y="72"/>
                </a:cxn>
                <a:cxn ang="0">
                  <a:pos x="45" y="72"/>
                </a:cxn>
                <a:cxn ang="0">
                  <a:pos x="45" y="95"/>
                </a:cxn>
                <a:cxn ang="0">
                  <a:pos x="45" y="95"/>
                </a:cxn>
                <a:cxn ang="0">
                  <a:pos x="32" y="59"/>
                </a:cxn>
                <a:cxn ang="0">
                  <a:pos x="32" y="50"/>
                </a:cxn>
                <a:cxn ang="0">
                  <a:pos x="77" y="50"/>
                </a:cxn>
                <a:cxn ang="0">
                  <a:pos x="77" y="59"/>
                </a:cxn>
                <a:cxn ang="0">
                  <a:pos x="32" y="59"/>
                </a:cxn>
                <a:cxn ang="0">
                  <a:pos x="32" y="59"/>
                </a:cxn>
                <a:cxn ang="0">
                  <a:pos x="14" y="113"/>
                </a:cxn>
                <a:cxn ang="0">
                  <a:pos x="14" y="113"/>
                </a:cxn>
                <a:cxn ang="0">
                  <a:pos x="41" y="86"/>
                </a:cxn>
                <a:cxn ang="0">
                  <a:pos x="41" y="86"/>
                </a:cxn>
                <a:cxn ang="0">
                  <a:pos x="23" y="77"/>
                </a:cxn>
                <a:cxn ang="0">
                  <a:pos x="23" y="77"/>
                </a:cxn>
                <a:cxn ang="0">
                  <a:pos x="14" y="9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4" y="113"/>
                </a:cxn>
                <a:cxn ang="0">
                  <a:pos x="14" y="113"/>
                </a:cxn>
                <a:cxn ang="0">
                  <a:pos x="14" y="113"/>
                </a:cxn>
                <a:cxn ang="0">
                  <a:pos x="108" y="100"/>
                </a:cxn>
                <a:cxn ang="0">
                  <a:pos x="108" y="100"/>
                </a:cxn>
                <a:cxn ang="0">
                  <a:pos x="81" y="77"/>
                </a:cxn>
                <a:cxn ang="0">
                  <a:pos x="81" y="77"/>
                </a:cxn>
                <a:cxn ang="0">
                  <a:pos x="72" y="90"/>
                </a:cxn>
                <a:cxn ang="0">
                  <a:pos x="72" y="90"/>
                </a:cxn>
                <a:cxn ang="0">
                  <a:pos x="95" y="109"/>
                </a:cxn>
                <a:cxn ang="0">
                  <a:pos x="95" y="109"/>
                </a:cxn>
                <a:cxn ang="0">
                  <a:pos x="108" y="100"/>
                </a:cxn>
                <a:cxn ang="0">
                  <a:pos x="108" y="100"/>
                </a:cxn>
                <a:cxn ang="0">
                  <a:pos x="108" y="100"/>
                </a:cxn>
              </a:cxnLst>
              <a:rect l="0" t="0" r="r" b="b"/>
              <a:pathLst>
                <a:path w="108" h="118">
                  <a:moveTo>
                    <a:pt x="45" y="14"/>
                  </a:moveTo>
                  <a:lnTo>
                    <a:pt x="0" y="14"/>
                  </a:lnTo>
                  <a:lnTo>
                    <a:pt x="0" y="27"/>
                  </a:lnTo>
                  <a:lnTo>
                    <a:pt x="108" y="27"/>
                  </a:lnTo>
                  <a:lnTo>
                    <a:pt x="108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close/>
                  <a:moveTo>
                    <a:pt x="45" y="95"/>
                  </a:moveTo>
                  <a:lnTo>
                    <a:pt x="45" y="95"/>
                  </a:lnTo>
                  <a:lnTo>
                    <a:pt x="45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63" y="109"/>
                  </a:lnTo>
                  <a:lnTo>
                    <a:pt x="63" y="104"/>
                  </a:lnTo>
                  <a:lnTo>
                    <a:pt x="63" y="72"/>
                  </a:lnTo>
                  <a:lnTo>
                    <a:pt x="95" y="72"/>
                  </a:lnTo>
                  <a:lnTo>
                    <a:pt x="95" y="36"/>
                  </a:lnTo>
                  <a:lnTo>
                    <a:pt x="18" y="36"/>
                  </a:lnTo>
                  <a:lnTo>
                    <a:pt x="18" y="72"/>
                  </a:lnTo>
                  <a:lnTo>
                    <a:pt x="45" y="72"/>
                  </a:lnTo>
                  <a:lnTo>
                    <a:pt x="45" y="95"/>
                  </a:lnTo>
                  <a:lnTo>
                    <a:pt x="45" y="95"/>
                  </a:lnTo>
                  <a:close/>
                  <a:moveTo>
                    <a:pt x="32" y="59"/>
                  </a:moveTo>
                  <a:lnTo>
                    <a:pt x="32" y="50"/>
                  </a:lnTo>
                  <a:lnTo>
                    <a:pt x="77" y="50"/>
                  </a:lnTo>
                  <a:lnTo>
                    <a:pt x="77" y="59"/>
                  </a:lnTo>
                  <a:lnTo>
                    <a:pt x="32" y="59"/>
                  </a:lnTo>
                  <a:lnTo>
                    <a:pt x="32" y="59"/>
                  </a:lnTo>
                  <a:close/>
                  <a:moveTo>
                    <a:pt x="14" y="113"/>
                  </a:moveTo>
                  <a:lnTo>
                    <a:pt x="14" y="113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14" y="9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4" y="113"/>
                  </a:lnTo>
                  <a:close/>
                  <a:moveTo>
                    <a:pt x="108" y="100"/>
                  </a:moveTo>
                  <a:lnTo>
                    <a:pt x="108" y="100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95" y="109"/>
                  </a:lnTo>
                  <a:lnTo>
                    <a:pt x="95" y="109"/>
                  </a:lnTo>
                  <a:lnTo>
                    <a:pt x="108" y="100"/>
                  </a:lnTo>
                  <a:lnTo>
                    <a:pt x="108" y="100"/>
                  </a:lnTo>
                  <a:lnTo>
                    <a:pt x="108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4" name="Freeform 58"/>
            <p:cNvSpPr>
              <a:spLocks/>
            </p:cNvSpPr>
            <p:nvPr/>
          </p:nvSpPr>
          <p:spPr bwMode="auto">
            <a:xfrm>
              <a:off x="2624" y="2966"/>
              <a:ext cx="109" cy="118"/>
            </a:xfrm>
            <a:custGeom>
              <a:avLst/>
              <a:gdLst/>
              <a:ahLst/>
              <a:cxnLst>
                <a:cxn ang="0">
                  <a:pos x="64" y="18"/>
                </a:cxn>
                <a:cxn ang="0">
                  <a:pos x="64" y="18"/>
                </a:cxn>
                <a:cxn ang="0">
                  <a:pos x="64" y="14"/>
                </a:cxn>
                <a:cxn ang="0">
                  <a:pos x="64" y="14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6" y="23"/>
                </a:cxn>
                <a:cxn ang="0">
                  <a:pos x="0" y="23"/>
                </a:cxn>
                <a:cxn ang="0">
                  <a:pos x="0" y="36"/>
                </a:cxn>
                <a:cxn ang="0">
                  <a:pos x="46" y="36"/>
                </a:cxn>
                <a:cxn ang="0">
                  <a:pos x="46" y="50"/>
                </a:cxn>
                <a:cxn ang="0">
                  <a:pos x="14" y="50"/>
                </a:cxn>
                <a:cxn ang="0">
                  <a:pos x="14" y="104"/>
                </a:cxn>
                <a:cxn ang="0">
                  <a:pos x="32" y="104"/>
                </a:cxn>
                <a:cxn ang="0">
                  <a:pos x="32" y="63"/>
                </a:cxn>
                <a:cxn ang="0">
                  <a:pos x="46" y="63"/>
                </a:cxn>
                <a:cxn ang="0">
                  <a:pos x="46" y="118"/>
                </a:cxn>
                <a:cxn ang="0">
                  <a:pos x="64" y="118"/>
                </a:cxn>
                <a:cxn ang="0">
                  <a:pos x="64" y="63"/>
                </a:cxn>
                <a:cxn ang="0">
                  <a:pos x="82" y="63"/>
                </a:cxn>
                <a:cxn ang="0">
                  <a:pos x="82" y="86"/>
                </a:cxn>
                <a:cxn ang="0">
                  <a:pos x="82" y="86"/>
                </a:cxn>
                <a:cxn ang="0">
                  <a:pos x="77" y="90"/>
                </a:cxn>
                <a:cxn ang="0">
                  <a:pos x="68" y="90"/>
                </a:cxn>
                <a:cxn ang="0">
                  <a:pos x="68" y="90"/>
                </a:cxn>
                <a:cxn ang="0">
                  <a:pos x="73" y="109"/>
                </a:cxn>
                <a:cxn ang="0">
                  <a:pos x="73" y="109"/>
                </a:cxn>
                <a:cxn ang="0">
                  <a:pos x="91" y="104"/>
                </a:cxn>
                <a:cxn ang="0">
                  <a:pos x="95" y="100"/>
                </a:cxn>
                <a:cxn ang="0">
                  <a:pos x="95" y="95"/>
                </a:cxn>
                <a:cxn ang="0">
                  <a:pos x="95" y="50"/>
                </a:cxn>
                <a:cxn ang="0">
                  <a:pos x="64" y="50"/>
                </a:cxn>
                <a:cxn ang="0">
                  <a:pos x="64" y="36"/>
                </a:cxn>
                <a:cxn ang="0">
                  <a:pos x="109" y="36"/>
                </a:cxn>
                <a:cxn ang="0">
                  <a:pos x="109" y="23"/>
                </a:cxn>
                <a:cxn ang="0">
                  <a:pos x="55" y="23"/>
                </a:cxn>
                <a:cxn ang="0">
                  <a:pos x="55" y="23"/>
                </a:cxn>
                <a:cxn ang="0">
                  <a:pos x="64" y="18"/>
                </a:cxn>
                <a:cxn ang="0">
                  <a:pos x="64" y="18"/>
                </a:cxn>
                <a:cxn ang="0">
                  <a:pos x="64" y="18"/>
                </a:cxn>
              </a:cxnLst>
              <a:rect l="0" t="0" r="r" b="b"/>
              <a:pathLst>
                <a:path w="109" h="118">
                  <a:moveTo>
                    <a:pt x="64" y="18"/>
                  </a:moveTo>
                  <a:lnTo>
                    <a:pt x="64" y="18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6" y="23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46" y="36"/>
                  </a:lnTo>
                  <a:lnTo>
                    <a:pt x="46" y="50"/>
                  </a:lnTo>
                  <a:lnTo>
                    <a:pt x="14" y="50"/>
                  </a:lnTo>
                  <a:lnTo>
                    <a:pt x="14" y="104"/>
                  </a:lnTo>
                  <a:lnTo>
                    <a:pt x="32" y="104"/>
                  </a:lnTo>
                  <a:lnTo>
                    <a:pt x="32" y="63"/>
                  </a:lnTo>
                  <a:lnTo>
                    <a:pt x="46" y="63"/>
                  </a:lnTo>
                  <a:lnTo>
                    <a:pt x="46" y="118"/>
                  </a:lnTo>
                  <a:lnTo>
                    <a:pt x="64" y="118"/>
                  </a:lnTo>
                  <a:lnTo>
                    <a:pt x="64" y="63"/>
                  </a:lnTo>
                  <a:lnTo>
                    <a:pt x="82" y="63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77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91" y="104"/>
                  </a:lnTo>
                  <a:lnTo>
                    <a:pt x="95" y="100"/>
                  </a:lnTo>
                  <a:lnTo>
                    <a:pt x="95" y="95"/>
                  </a:lnTo>
                  <a:lnTo>
                    <a:pt x="95" y="50"/>
                  </a:lnTo>
                  <a:lnTo>
                    <a:pt x="64" y="50"/>
                  </a:lnTo>
                  <a:lnTo>
                    <a:pt x="64" y="36"/>
                  </a:lnTo>
                  <a:lnTo>
                    <a:pt x="109" y="36"/>
                  </a:lnTo>
                  <a:lnTo>
                    <a:pt x="109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5" name="Freeform 59"/>
            <p:cNvSpPr>
              <a:spLocks/>
            </p:cNvSpPr>
            <p:nvPr/>
          </p:nvSpPr>
          <p:spPr bwMode="auto">
            <a:xfrm>
              <a:off x="2561" y="617"/>
              <a:ext cx="1159" cy="1853"/>
            </a:xfrm>
            <a:custGeom>
              <a:avLst/>
              <a:gdLst/>
              <a:ahLst/>
              <a:cxnLst>
                <a:cxn ang="0">
                  <a:pos x="816" y="1601"/>
                </a:cxn>
                <a:cxn ang="0">
                  <a:pos x="839" y="1524"/>
                </a:cxn>
                <a:cxn ang="0">
                  <a:pos x="794" y="1380"/>
                </a:cxn>
                <a:cxn ang="0">
                  <a:pos x="749" y="1299"/>
                </a:cxn>
                <a:cxn ang="0">
                  <a:pos x="767" y="1245"/>
                </a:cxn>
                <a:cxn ang="0">
                  <a:pos x="785" y="1159"/>
                </a:cxn>
                <a:cxn ang="0">
                  <a:pos x="798" y="1060"/>
                </a:cxn>
                <a:cxn ang="0">
                  <a:pos x="830" y="843"/>
                </a:cxn>
                <a:cxn ang="0">
                  <a:pos x="925" y="798"/>
                </a:cxn>
                <a:cxn ang="0">
                  <a:pos x="970" y="744"/>
                </a:cxn>
                <a:cxn ang="0">
                  <a:pos x="1033" y="704"/>
                </a:cxn>
                <a:cxn ang="0">
                  <a:pos x="1159" y="622"/>
                </a:cxn>
                <a:cxn ang="0">
                  <a:pos x="938" y="433"/>
                </a:cxn>
                <a:cxn ang="0">
                  <a:pos x="776" y="208"/>
                </a:cxn>
                <a:cxn ang="0">
                  <a:pos x="794" y="104"/>
                </a:cxn>
                <a:cxn ang="0">
                  <a:pos x="713" y="5"/>
                </a:cxn>
                <a:cxn ang="0">
                  <a:pos x="663" y="36"/>
                </a:cxn>
                <a:cxn ang="0">
                  <a:pos x="636" y="176"/>
                </a:cxn>
                <a:cxn ang="0">
                  <a:pos x="505" y="171"/>
                </a:cxn>
                <a:cxn ang="0">
                  <a:pos x="379" y="176"/>
                </a:cxn>
                <a:cxn ang="0">
                  <a:pos x="330" y="212"/>
                </a:cxn>
                <a:cxn ang="0">
                  <a:pos x="370" y="284"/>
                </a:cxn>
                <a:cxn ang="0">
                  <a:pos x="393" y="347"/>
                </a:cxn>
                <a:cxn ang="0">
                  <a:pos x="289" y="356"/>
                </a:cxn>
                <a:cxn ang="0">
                  <a:pos x="158" y="275"/>
                </a:cxn>
                <a:cxn ang="0">
                  <a:pos x="140" y="361"/>
                </a:cxn>
                <a:cxn ang="0">
                  <a:pos x="348" y="613"/>
                </a:cxn>
                <a:cxn ang="0">
                  <a:pos x="415" y="713"/>
                </a:cxn>
                <a:cxn ang="0">
                  <a:pos x="411" y="821"/>
                </a:cxn>
                <a:cxn ang="0">
                  <a:pos x="397" y="875"/>
                </a:cxn>
                <a:cxn ang="0">
                  <a:pos x="474" y="911"/>
                </a:cxn>
                <a:cxn ang="0">
                  <a:pos x="510" y="1096"/>
                </a:cxn>
                <a:cxn ang="0">
                  <a:pos x="393" y="1150"/>
                </a:cxn>
                <a:cxn ang="0">
                  <a:pos x="366" y="1236"/>
                </a:cxn>
                <a:cxn ang="0">
                  <a:pos x="393" y="1299"/>
                </a:cxn>
                <a:cxn ang="0">
                  <a:pos x="339" y="1303"/>
                </a:cxn>
                <a:cxn ang="0">
                  <a:pos x="244" y="1308"/>
                </a:cxn>
                <a:cxn ang="0">
                  <a:pos x="131" y="1308"/>
                </a:cxn>
                <a:cxn ang="0">
                  <a:pos x="72" y="1263"/>
                </a:cxn>
                <a:cxn ang="0">
                  <a:pos x="14" y="1272"/>
                </a:cxn>
                <a:cxn ang="0">
                  <a:pos x="9" y="1411"/>
                </a:cxn>
                <a:cxn ang="0">
                  <a:pos x="9" y="1470"/>
                </a:cxn>
                <a:cxn ang="0">
                  <a:pos x="86" y="1538"/>
                </a:cxn>
                <a:cxn ang="0">
                  <a:pos x="181" y="1614"/>
                </a:cxn>
                <a:cxn ang="0">
                  <a:pos x="384" y="1813"/>
                </a:cxn>
                <a:cxn ang="0">
                  <a:pos x="483" y="1781"/>
                </a:cxn>
                <a:cxn ang="0">
                  <a:pos x="537" y="1745"/>
                </a:cxn>
                <a:cxn ang="0">
                  <a:pos x="582" y="1768"/>
                </a:cxn>
                <a:cxn ang="0">
                  <a:pos x="672" y="1808"/>
                </a:cxn>
                <a:cxn ang="0">
                  <a:pos x="722" y="1831"/>
                </a:cxn>
                <a:cxn ang="0">
                  <a:pos x="835" y="1750"/>
                </a:cxn>
                <a:cxn ang="0">
                  <a:pos x="871" y="1691"/>
                </a:cxn>
              </a:cxnLst>
              <a:rect l="0" t="0" r="r" b="b"/>
              <a:pathLst>
                <a:path w="1159" h="1853">
                  <a:moveTo>
                    <a:pt x="848" y="1650"/>
                  </a:moveTo>
                  <a:lnTo>
                    <a:pt x="848" y="1650"/>
                  </a:lnTo>
                  <a:lnTo>
                    <a:pt x="830" y="1628"/>
                  </a:lnTo>
                  <a:lnTo>
                    <a:pt x="821" y="1614"/>
                  </a:lnTo>
                  <a:lnTo>
                    <a:pt x="816" y="1601"/>
                  </a:lnTo>
                  <a:lnTo>
                    <a:pt x="821" y="1587"/>
                  </a:lnTo>
                  <a:lnTo>
                    <a:pt x="826" y="1574"/>
                  </a:lnTo>
                  <a:lnTo>
                    <a:pt x="830" y="1574"/>
                  </a:lnTo>
                  <a:lnTo>
                    <a:pt x="830" y="1574"/>
                  </a:lnTo>
                  <a:lnTo>
                    <a:pt x="839" y="1524"/>
                  </a:lnTo>
                  <a:lnTo>
                    <a:pt x="835" y="1484"/>
                  </a:lnTo>
                  <a:lnTo>
                    <a:pt x="826" y="1447"/>
                  </a:lnTo>
                  <a:lnTo>
                    <a:pt x="816" y="1420"/>
                  </a:lnTo>
                  <a:lnTo>
                    <a:pt x="807" y="1398"/>
                  </a:lnTo>
                  <a:lnTo>
                    <a:pt x="794" y="1380"/>
                  </a:lnTo>
                  <a:lnTo>
                    <a:pt x="785" y="1366"/>
                  </a:lnTo>
                  <a:lnTo>
                    <a:pt x="785" y="1366"/>
                  </a:lnTo>
                  <a:lnTo>
                    <a:pt x="762" y="1344"/>
                  </a:lnTo>
                  <a:lnTo>
                    <a:pt x="753" y="1321"/>
                  </a:lnTo>
                  <a:lnTo>
                    <a:pt x="749" y="1299"/>
                  </a:lnTo>
                  <a:lnTo>
                    <a:pt x="753" y="1281"/>
                  </a:lnTo>
                  <a:lnTo>
                    <a:pt x="753" y="1267"/>
                  </a:lnTo>
                  <a:lnTo>
                    <a:pt x="762" y="1254"/>
                  </a:lnTo>
                  <a:lnTo>
                    <a:pt x="767" y="1245"/>
                  </a:lnTo>
                  <a:lnTo>
                    <a:pt x="767" y="1245"/>
                  </a:lnTo>
                  <a:lnTo>
                    <a:pt x="785" y="1227"/>
                  </a:lnTo>
                  <a:lnTo>
                    <a:pt x="794" y="1209"/>
                  </a:lnTo>
                  <a:lnTo>
                    <a:pt x="794" y="1190"/>
                  </a:lnTo>
                  <a:lnTo>
                    <a:pt x="794" y="1177"/>
                  </a:lnTo>
                  <a:lnTo>
                    <a:pt x="785" y="1159"/>
                  </a:lnTo>
                  <a:lnTo>
                    <a:pt x="776" y="1154"/>
                  </a:lnTo>
                  <a:lnTo>
                    <a:pt x="771" y="1132"/>
                  </a:lnTo>
                  <a:lnTo>
                    <a:pt x="794" y="1123"/>
                  </a:lnTo>
                  <a:lnTo>
                    <a:pt x="798" y="1060"/>
                  </a:lnTo>
                  <a:lnTo>
                    <a:pt x="798" y="1060"/>
                  </a:lnTo>
                  <a:lnTo>
                    <a:pt x="798" y="983"/>
                  </a:lnTo>
                  <a:lnTo>
                    <a:pt x="798" y="924"/>
                  </a:lnTo>
                  <a:lnTo>
                    <a:pt x="812" y="879"/>
                  </a:lnTo>
                  <a:lnTo>
                    <a:pt x="830" y="843"/>
                  </a:lnTo>
                  <a:lnTo>
                    <a:pt x="830" y="843"/>
                  </a:lnTo>
                  <a:lnTo>
                    <a:pt x="844" y="825"/>
                  </a:lnTo>
                  <a:lnTo>
                    <a:pt x="862" y="812"/>
                  </a:lnTo>
                  <a:lnTo>
                    <a:pt x="880" y="803"/>
                  </a:lnTo>
                  <a:lnTo>
                    <a:pt x="898" y="798"/>
                  </a:lnTo>
                  <a:lnTo>
                    <a:pt x="925" y="798"/>
                  </a:lnTo>
                  <a:lnTo>
                    <a:pt x="938" y="798"/>
                  </a:lnTo>
                  <a:lnTo>
                    <a:pt x="938" y="798"/>
                  </a:lnTo>
                  <a:lnTo>
                    <a:pt x="943" y="785"/>
                  </a:lnTo>
                  <a:lnTo>
                    <a:pt x="947" y="771"/>
                  </a:lnTo>
                  <a:lnTo>
                    <a:pt x="970" y="744"/>
                  </a:lnTo>
                  <a:lnTo>
                    <a:pt x="1001" y="713"/>
                  </a:lnTo>
                  <a:lnTo>
                    <a:pt x="1001" y="713"/>
                  </a:lnTo>
                  <a:lnTo>
                    <a:pt x="1010" y="717"/>
                  </a:lnTo>
                  <a:lnTo>
                    <a:pt x="1024" y="713"/>
                  </a:lnTo>
                  <a:lnTo>
                    <a:pt x="1033" y="704"/>
                  </a:lnTo>
                  <a:lnTo>
                    <a:pt x="1042" y="690"/>
                  </a:lnTo>
                  <a:lnTo>
                    <a:pt x="1060" y="667"/>
                  </a:lnTo>
                  <a:lnTo>
                    <a:pt x="1064" y="654"/>
                  </a:lnTo>
                  <a:lnTo>
                    <a:pt x="1128" y="627"/>
                  </a:lnTo>
                  <a:lnTo>
                    <a:pt x="1159" y="622"/>
                  </a:lnTo>
                  <a:lnTo>
                    <a:pt x="1159" y="622"/>
                  </a:lnTo>
                  <a:lnTo>
                    <a:pt x="1150" y="613"/>
                  </a:lnTo>
                  <a:lnTo>
                    <a:pt x="1069" y="519"/>
                  </a:lnTo>
                  <a:lnTo>
                    <a:pt x="1024" y="519"/>
                  </a:lnTo>
                  <a:lnTo>
                    <a:pt x="938" y="433"/>
                  </a:lnTo>
                  <a:lnTo>
                    <a:pt x="893" y="401"/>
                  </a:lnTo>
                  <a:lnTo>
                    <a:pt x="821" y="293"/>
                  </a:lnTo>
                  <a:lnTo>
                    <a:pt x="780" y="262"/>
                  </a:lnTo>
                  <a:lnTo>
                    <a:pt x="780" y="262"/>
                  </a:lnTo>
                  <a:lnTo>
                    <a:pt x="776" y="208"/>
                  </a:lnTo>
                  <a:lnTo>
                    <a:pt x="780" y="158"/>
                  </a:lnTo>
                  <a:lnTo>
                    <a:pt x="785" y="135"/>
                  </a:lnTo>
                  <a:lnTo>
                    <a:pt x="789" y="113"/>
                  </a:lnTo>
                  <a:lnTo>
                    <a:pt x="789" y="113"/>
                  </a:lnTo>
                  <a:lnTo>
                    <a:pt x="794" y="104"/>
                  </a:lnTo>
                  <a:lnTo>
                    <a:pt x="794" y="90"/>
                  </a:lnTo>
                  <a:lnTo>
                    <a:pt x="785" y="68"/>
                  </a:lnTo>
                  <a:lnTo>
                    <a:pt x="762" y="41"/>
                  </a:lnTo>
                  <a:lnTo>
                    <a:pt x="740" y="18"/>
                  </a:lnTo>
                  <a:lnTo>
                    <a:pt x="713" y="5"/>
                  </a:lnTo>
                  <a:lnTo>
                    <a:pt x="699" y="0"/>
                  </a:lnTo>
                  <a:lnTo>
                    <a:pt x="686" y="5"/>
                  </a:lnTo>
                  <a:lnTo>
                    <a:pt x="677" y="9"/>
                  </a:lnTo>
                  <a:lnTo>
                    <a:pt x="668" y="18"/>
                  </a:lnTo>
                  <a:lnTo>
                    <a:pt x="663" y="36"/>
                  </a:lnTo>
                  <a:lnTo>
                    <a:pt x="659" y="59"/>
                  </a:lnTo>
                  <a:lnTo>
                    <a:pt x="659" y="59"/>
                  </a:lnTo>
                  <a:lnTo>
                    <a:pt x="650" y="135"/>
                  </a:lnTo>
                  <a:lnTo>
                    <a:pt x="645" y="158"/>
                  </a:lnTo>
                  <a:lnTo>
                    <a:pt x="636" y="176"/>
                  </a:lnTo>
                  <a:lnTo>
                    <a:pt x="627" y="180"/>
                  </a:lnTo>
                  <a:lnTo>
                    <a:pt x="614" y="185"/>
                  </a:lnTo>
                  <a:lnTo>
                    <a:pt x="559" y="180"/>
                  </a:lnTo>
                  <a:lnTo>
                    <a:pt x="559" y="180"/>
                  </a:lnTo>
                  <a:lnTo>
                    <a:pt x="505" y="171"/>
                  </a:lnTo>
                  <a:lnTo>
                    <a:pt x="460" y="171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402" y="176"/>
                  </a:lnTo>
                  <a:lnTo>
                    <a:pt x="379" y="176"/>
                  </a:lnTo>
                  <a:lnTo>
                    <a:pt x="357" y="180"/>
                  </a:lnTo>
                  <a:lnTo>
                    <a:pt x="348" y="185"/>
                  </a:lnTo>
                  <a:lnTo>
                    <a:pt x="339" y="189"/>
                  </a:lnTo>
                  <a:lnTo>
                    <a:pt x="334" y="198"/>
                  </a:lnTo>
                  <a:lnTo>
                    <a:pt x="330" y="212"/>
                  </a:lnTo>
                  <a:lnTo>
                    <a:pt x="334" y="226"/>
                  </a:lnTo>
                  <a:lnTo>
                    <a:pt x="339" y="244"/>
                  </a:lnTo>
                  <a:lnTo>
                    <a:pt x="352" y="262"/>
                  </a:lnTo>
                  <a:lnTo>
                    <a:pt x="370" y="284"/>
                  </a:lnTo>
                  <a:lnTo>
                    <a:pt x="370" y="284"/>
                  </a:lnTo>
                  <a:lnTo>
                    <a:pt x="384" y="302"/>
                  </a:lnTo>
                  <a:lnTo>
                    <a:pt x="393" y="320"/>
                  </a:lnTo>
                  <a:lnTo>
                    <a:pt x="397" y="329"/>
                  </a:lnTo>
                  <a:lnTo>
                    <a:pt x="397" y="338"/>
                  </a:lnTo>
                  <a:lnTo>
                    <a:pt x="393" y="347"/>
                  </a:lnTo>
                  <a:lnTo>
                    <a:pt x="384" y="352"/>
                  </a:lnTo>
                  <a:lnTo>
                    <a:pt x="366" y="361"/>
                  </a:lnTo>
                  <a:lnTo>
                    <a:pt x="339" y="361"/>
                  </a:lnTo>
                  <a:lnTo>
                    <a:pt x="316" y="356"/>
                  </a:lnTo>
                  <a:lnTo>
                    <a:pt x="289" y="356"/>
                  </a:lnTo>
                  <a:lnTo>
                    <a:pt x="239" y="338"/>
                  </a:lnTo>
                  <a:lnTo>
                    <a:pt x="181" y="271"/>
                  </a:lnTo>
                  <a:lnTo>
                    <a:pt x="181" y="271"/>
                  </a:lnTo>
                  <a:lnTo>
                    <a:pt x="167" y="275"/>
                  </a:lnTo>
                  <a:lnTo>
                    <a:pt x="158" y="275"/>
                  </a:lnTo>
                  <a:lnTo>
                    <a:pt x="145" y="280"/>
                  </a:lnTo>
                  <a:lnTo>
                    <a:pt x="136" y="293"/>
                  </a:lnTo>
                  <a:lnTo>
                    <a:pt x="127" y="307"/>
                  </a:lnTo>
                  <a:lnTo>
                    <a:pt x="131" y="329"/>
                  </a:lnTo>
                  <a:lnTo>
                    <a:pt x="140" y="361"/>
                  </a:lnTo>
                  <a:lnTo>
                    <a:pt x="185" y="401"/>
                  </a:lnTo>
                  <a:lnTo>
                    <a:pt x="334" y="577"/>
                  </a:lnTo>
                  <a:lnTo>
                    <a:pt x="334" y="577"/>
                  </a:lnTo>
                  <a:lnTo>
                    <a:pt x="343" y="595"/>
                  </a:lnTo>
                  <a:lnTo>
                    <a:pt x="348" y="613"/>
                  </a:lnTo>
                  <a:lnTo>
                    <a:pt x="343" y="631"/>
                  </a:lnTo>
                  <a:lnTo>
                    <a:pt x="388" y="694"/>
                  </a:lnTo>
                  <a:lnTo>
                    <a:pt x="388" y="694"/>
                  </a:lnTo>
                  <a:lnTo>
                    <a:pt x="402" y="704"/>
                  </a:lnTo>
                  <a:lnTo>
                    <a:pt x="415" y="713"/>
                  </a:lnTo>
                  <a:lnTo>
                    <a:pt x="424" y="726"/>
                  </a:lnTo>
                  <a:lnTo>
                    <a:pt x="433" y="744"/>
                  </a:lnTo>
                  <a:lnTo>
                    <a:pt x="433" y="767"/>
                  </a:lnTo>
                  <a:lnTo>
                    <a:pt x="429" y="794"/>
                  </a:lnTo>
                  <a:lnTo>
                    <a:pt x="411" y="821"/>
                  </a:lnTo>
                  <a:lnTo>
                    <a:pt x="411" y="821"/>
                  </a:lnTo>
                  <a:lnTo>
                    <a:pt x="402" y="839"/>
                  </a:lnTo>
                  <a:lnTo>
                    <a:pt x="393" y="852"/>
                  </a:lnTo>
                  <a:lnTo>
                    <a:pt x="393" y="861"/>
                  </a:lnTo>
                  <a:lnTo>
                    <a:pt x="397" y="875"/>
                  </a:lnTo>
                  <a:lnTo>
                    <a:pt x="402" y="884"/>
                  </a:lnTo>
                  <a:lnTo>
                    <a:pt x="406" y="888"/>
                  </a:lnTo>
                  <a:lnTo>
                    <a:pt x="429" y="902"/>
                  </a:lnTo>
                  <a:lnTo>
                    <a:pt x="451" y="906"/>
                  </a:lnTo>
                  <a:lnTo>
                    <a:pt x="474" y="911"/>
                  </a:lnTo>
                  <a:lnTo>
                    <a:pt x="496" y="915"/>
                  </a:lnTo>
                  <a:lnTo>
                    <a:pt x="564" y="951"/>
                  </a:lnTo>
                  <a:lnTo>
                    <a:pt x="550" y="992"/>
                  </a:lnTo>
                  <a:lnTo>
                    <a:pt x="528" y="1033"/>
                  </a:lnTo>
                  <a:lnTo>
                    <a:pt x="510" y="1096"/>
                  </a:lnTo>
                  <a:lnTo>
                    <a:pt x="469" y="1105"/>
                  </a:lnTo>
                  <a:lnTo>
                    <a:pt x="469" y="1105"/>
                  </a:lnTo>
                  <a:lnTo>
                    <a:pt x="447" y="1114"/>
                  </a:lnTo>
                  <a:lnTo>
                    <a:pt x="420" y="1127"/>
                  </a:lnTo>
                  <a:lnTo>
                    <a:pt x="393" y="1150"/>
                  </a:lnTo>
                  <a:lnTo>
                    <a:pt x="375" y="1172"/>
                  </a:lnTo>
                  <a:lnTo>
                    <a:pt x="366" y="1186"/>
                  </a:lnTo>
                  <a:lnTo>
                    <a:pt x="361" y="1199"/>
                  </a:lnTo>
                  <a:lnTo>
                    <a:pt x="361" y="1218"/>
                  </a:lnTo>
                  <a:lnTo>
                    <a:pt x="366" y="1236"/>
                  </a:lnTo>
                  <a:lnTo>
                    <a:pt x="379" y="1249"/>
                  </a:lnTo>
                  <a:lnTo>
                    <a:pt x="393" y="1267"/>
                  </a:lnTo>
                  <a:lnTo>
                    <a:pt x="393" y="1267"/>
                  </a:lnTo>
                  <a:lnTo>
                    <a:pt x="397" y="1281"/>
                  </a:lnTo>
                  <a:lnTo>
                    <a:pt x="393" y="1299"/>
                  </a:lnTo>
                  <a:lnTo>
                    <a:pt x="388" y="1303"/>
                  </a:lnTo>
                  <a:lnTo>
                    <a:pt x="379" y="1312"/>
                  </a:lnTo>
                  <a:lnTo>
                    <a:pt x="361" y="1308"/>
                  </a:lnTo>
                  <a:lnTo>
                    <a:pt x="339" y="1303"/>
                  </a:lnTo>
                  <a:lnTo>
                    <a:pt x="339" y="1303"/>
                  </a:lnTo>
                  <a:lnTo>
                    <a:pt x="330" y="1299"/>
                  </a:lnTo>
                  <a:lnTo>
                    <a:pt x="311" y="1299"/>
                  </a:lnTo>
                  <a:lnTo>
                    <a:pt x="280" y="1299"/>
                  </a:lnTo>
                  <a:lnTo>
                    <a:pt x="262" y="1303"/>
                  </a:lnTo>
                  <a:lnTo>
                    <a:pt x="244" y="1308"/>
                  </a:lnTo>
                  <a:lnTo>
                    <a:pt x="244" y="1308"/>
                  </a:lnTo>
                  <a:lnTo>
                    <a:pt x="226" y="1317"/>
                  </a:lnTo>
                  <a:lnTo>
                    <a:pt x="208" y="1317"/>
                  </a:lnTo>
                  <a:lnTo>
                    <a:pt x="167" y="1317"/>
                  </a:lnTo>
                  <a:lnTo>
                    <a:pt x="131" y="1308"/>
                  </a:lnTo>
                  <a:lnTo>
                    <a:pt x="122" y="1303"/>
                  </a:lnTo>
                  <a:lnTo>
                    <a:pt x="113" y="1294"/>
                  </a:lnTo>
                  <a:lnTo>
                    <a:pt x="113" y="1294"/>
                  </a:lnTo>
                  <a:lnTo>
                    <a:pt x="91" y="1272"/>
                  </a:lnTo>
                  <a:lnTo>
                    <a:pt x="72" y="1263"/>
                  </a:lnTo>
                  <a:lnTo>
                    <a:pt x="54" y="1254"/>
                  </a:lnTo>
                  <a:lnTo>
                    <a:pt x="36" y="1254"/>
                  </a:lnTo>
                  <a:lnTo>
                    <a:pt x="27" y="1254"/>
                  </a:lnTo>
                  <a:lnTo>
                    <a:pt x="23" y="1263"/>
                  </a:lnTo>
                  <a:lnTo>
                    <a:pt x="14" y="1272"/>
                  </a:lnTo>
                  <a:lnTo>
                    <a:pt x="14" y="1285"/>
                  </a:lnTo>
                  <a:lnTo>
                    <a:pt x="14" y="1326"/>
                  </a:lnTo>
                  <a:lnTo>
                    <a:pt x="18" y="1375"/>
                  </a:lnTo>
                  <a:lnTo>
                    <a:pt x="18" y="1375"/>
                  </a:lnTo>
                  <a:lnTo>
                    <a:pt x="9" y="1411"/>
                  </a:lnTo>
                  <a:lnTo>
                    <a:pt x="0" y="1443"/>
                  </a:lnTo>
                  <a:lnTo>
                    <a:pt x="0" y="1475"/>
                  </a:lnTo>
                  <a:lnTo>
                    <a:pt x="0" y="1475"/>
                  </a:lnTo>
                  <a:lnTo>
                    <a:pt x="5" y="1470"/>
                  </a:lnTo>
                  <a:lnTo>
                    <a:pt x="9" y="1470"/>
                  </a:lnTo>
                  <a:lnTo>
                    <a:pt x="23" y="1475"/>
                  </a:lnTo>
                  <a:lnTo>
                    <a:pt x="32" y="1479"/>
                  </a:lnTo>
                  <a:lnTo>
                    <a:pt x="50" y="1493"/>
                  </a:lnTo>
                  <a:lnTo>
                    <a:pt x="68" y="1511"/>
                  </a:lnTo>
                  <a:lnTo>
                    <a:pt x="86" y="1538"/>
                  </a:lnTo>
                  <a:lnTo>
                    <a:pt x="86" y="1538"/>
                  </a:lnTo>
                  <a:lnTo>
                    <a:pt x="109" y="1565"/>
                  </a:lnTo>
                  <a:lnTo>
                    <a:pt x="131" y="1583"/>
                  </a:lnTo>
                  <a:lnTo>
                    <a:pt x="158" y="1601"/>
                  </a:lnTo>
                  <a:lnTo>
                    <a:pt x="181" y="1614"/>
                  </a:lnTo>
                  <a:lnTo>
                    <a:pt x="221" y="1628"/>
                  </a:lnTo>
                  <a:lnTo>
                    <a:pt x="235" y="1628"/>
                  </a:lnTo>
                  <a:lnTo>
                    <a:pt x="311" y="1695"/>
                  </a:lnTo>
                  <a:lnTo>
                    <a:pt x="316" y="1768"/>
                  </a:lnTo>
                  <a:lnTo>
                    <a:pt x="384" y="1813"/>
                  </a:lnTo>
                  <a:lnTo>
                    <a:pt x="384" y="1813"/>
                  </a:lnTo>
                  <a:lnTo>
                    <a:pt x="397" y="1817"/>
                  </a:lnTo>
                  <a:lnTo>
                    <a:pt x="411" y="1813"/>
                  </a:lnTo>
                  <a:lnTo>
                    <a:pt x="451" y="1799"/>
                  </a:lnTo>
                  <a:lnTo>
                    <a:pt x="483" y="1781"/>
                  </a:lnTo>
                  <a:lnTo>
                    <a:pt x="496" y="1772"/>
                  </a:lnTo>
                  <a:lnTo>
                    <a:pt x="496" y="1772"/>
                  </a:lnTo>
                  <a:lnTo>
                    <a:pt x="510" y="1759"/>
                  </a:lnTo>
                  <a:lnTo>
                    <a:pt x="523" y="1750"/>
                  </a:lnTo>
                  <a:lnTo>
                    <a:pt x="537" y="1745"/>
                  </a:lnTo>
                  <a:lnTo>
                    <a:pt x="550" y="1745"/>
                  </a:lnTo>
                  <a:lnTo>
                    <a:pt x="568" y="1754"/>
                  </a:lnTo>
                  <a:lnTo>
                    <a:pt x="578" y="1759"/>
                  </a:lnTo>
                  <a:lnTo>
                    <a:pt x="578" y="1759"/>
                  </a:lnTo>
                  <a:lnTo>
                    <a:pt x="582" y="1768"/>
                  </a:lnTo>
                  <a:lnTo>
                    <a:pt x="600" y="1781"/>
                  </a:lnTo>
                  <a:lnTo>
                    <a:pt x="614" y="1790"/>
                  </a:lnTo>
                  <a:lnTo>
                    <a:pt x="632" y="1799"/>
                  </a:lnTo>
                  <a:lnTo>
                    <a:pt x="650" y="1804"/>
                  </a:lnTo>
                  <a:lnTo>
                    <a:pt x="672" y="1808"/>
                  </a:lnTo>
                  <a:lnTo>
                    <a:pt x="672" y="1808"/>
                  </a:lnTo>
                  <a:lnTo>
                    <a:pt x="695" y="1808"/>
                  </a:lnTo>
                  <a:lnTo>
                    <a:pt x="708" y="1813"/>
                  </a:lnTo>
                  <a:lnTo>
                    <a:pt x="717" y="1822"/>
                  </a:lnTo>
                  <a:lnTo>
                    <a:pt x="722" y="1831"/>
                  </a:lnTo>
                  <a:lnTo>
                    <a:pt x="726" y="1849"/>
                  </a:lnTo>
                  <a:lnTo>
                    <a:pt x="722" y="1853"/>
                  </a:lnTo>
                  <a:lnTo>
                    <a:pt x="758" y="1853"/>
                  </a:lnTo>
                  <a:lnTo>
                    <a:pt x="835" y="1750"/>
                  </a:lnTo>
                  <a:lnTo>
                    <a:pt x="835" y="1750"/>
                  </a:lnTo>
                  <a:lnTo>
                    <a:pt x="844" y="1741"/>
                  </a:lnTo>
                  <a:lnTo>
                    <a:pt x="853" y="1732"/>
                  </a:lnTo>
                  <a:lnTo>
                    <a:pt x="862" y="1723"/>
                  </a:lnTo>
                  <a:lnTo>
                    <a:pt x="871" y="1705"/>
                  </a:lnTo>
                  <a:lnTo>
                    <a:pt x="871" y="1691"/>
                  </a:lnTo>
                  <a:lnTo>
                    <a:pt x="862" y="1668"/>
                  </a:lnTo>
                  <a:lnTo>
                    <a:pt x="848" y="1650"/>
                  </a:lnTo>
                  <a:lnTo>
                    <a:pt x="848" y="1650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6" name="Freeform 60"/>
            <p:cNvSpPr>
              <a:spLocks/>
            </p:cNvSpPr>
            <p:nvPr/>
          </p:nvSpPr>
          <p:spPr bwMode="auto">
            <a:xfrm>
              <a:off x="2872" y="2344"/>
              <a:ext cx="992" cy="667"/>
            </a:xfrm>
            <a:custGeom>
              <a:avLst/>
              <a:gdLst/>
              <a:ahLst/>
              <a:cxnLst>
                <a:cxn ang="0">
                  <a:pos x="952" y="437"/>
                </a:cxn>
                <a:cxn ang="0">
                  <a:pos x="947" y="320"/>
                </a:cxn>
                <a:cxn ang="0">
                  <a:pos x="952" y="289"/>
                </a:cxn>
                <a:cxn ang="0">
                  <a:pos x="938" y="239"/>
                </a:cxn>
                <a:cxn ang="0">
                  <a:pos x="911" y="144"/>
                </a:cxn>
                <a:cxn ang="0">
                  <a:pos x="880" y="140"/>
                </a:cxn>
                <a:cxn ang="0">
                  <a:pos x="844" y="99"/>
                </a:cxn>
                <a:cxn ang="0">
                  <a:pos x="817" y="45"/>
                </a:cxn>
                <a:cxn ang="0">
                  <a:pos x="776" y="5"/>
                </a:cxn>
                <a:cxn ang="0">
                  <a:pos x="722" y="14"/>
                </a:cxn>
                <a:cxn ang="0">
                  <a:pos x="704" y="27"/>
                </a:cxn>
                <a:cxn ang="0">
                  <a:pos x="668" y="27"/>
                </a:cxn>
                <a:cxn ang="0">
                  <a:pos x="636" y="23"/>
                </a:cxn>
                <a:cxn ang="0">
                  <a:pos x="614" y="32"/>
                </a:cxn>
                <a:cxn ang="0">
                  <a:pos x="569" y="50"/>
                </a:cxn>
                <a:cxn ang="0">
                  <a:pos x="524" y="27"/>
                </a:cxn>
                <a:cxn ang="0">
                  <a:pos x="415" y="131"/>
                </a:cxn>
                <a:cxn ang="0">
                  <a:pos x="406" y="99"/>
                </a:cxn>
                <a:cxn ang="0">
                  <a:pos x="361" y="86"/>
                </a:cxn>
                <a:cxn ang="0">
                  <a:pos x="321" y="77"/>
                </a:cxn>
                <a:cxn ang="0">
                  <a:pos x="271" y="41"/>
                </a:cxn>
                <a:cxn ang="0">
                  <a:pos x="257" y="32"/>
                </a:cxn>
                <a:cxn ang="0">
                  <a:pos x="212" y="27"/>
                </a:cxn>
                <a:cxn ang="0">
                  <a:pos x="185" y="50"/>
                </a:cxn>
                <a:cxn ang="0">
                  <a:pos x="100" y="90"/>
                </a:cxn>
                <a:cxn ang="0">
                  <a:pos x="73" y="86"/>
                </a:cxn>
                <a:cxn ang="0">
                  <a:pos x="50" y="253"/>
                </a:cxn>
                <a:cxn ang="0">
                  <a:pos x="14" y="415"/>
                </a:cxn>
                <a:cxn ang="0">
                  <a:pos x="0" y="501"/>
                </a:cxn>
                <a:cxn ang="0">
                  <a:pos x="77" y="501"/>
                </a:cxn>
                <a:cxn ang="0">
                  <a:pos x="118" y="514"/>
                </a:cxn>
                <a:cxn ang="0">
                  <a:pos x="203" y="586"/>
                </a:cxn>
                <a:cxn ang="0">
                  <a:pos x="248" y="622"/>
                </a:cxn>
                <a:cxn ang="0">
                  <a:pos x="294" y="640"/>
                </a:cxn>
                <a:cxn ang="0">
                  <a:pos x="303" y="636"/>
                </a:cxn>
                <a:cxn ang="0">
                  <a:pos x="370" y="631"/>
                </a:cxn>
                <a:cxn ang="0">
                  <a:pos x="415" y="640"/>
                </a:cxn>
                <a:cxn ang="0">
                  <a:pos x="478" y="622"/>
                </a:cxn>
                <a:cxn ang="0">
                  <a:pos x="510" y="622"/>
                </a:cxn>
                <a:cxn ang="0">
                  <a:pos x="564" y="658"/>
                </a:cxn>
                <a:cxn ang="0">
                  <a:pos x="578" y="613"/>
                </a:cxn>
                <a:cxn ang="0">
                  <a:pos x="654" y="586"/>
                </a:cxn>
                <a:cxn ang="0">
                  <a:pos x="826" y="564"/>
                </a:cxn>
                <a:cxn ang="0">
                  <a:pos x="961" y="577"/>
                </a:cxn>
                <a:cxn ang="0">
                  <a:pos x="983" y="541"/>
                </a:cxn>
                <a:cxn ang="0">
                  <a:pos x="992" y="487"/>
                </a:cxn>
                <a:cxn ang="0">
                  <a:pos x="961" y="451"/>
                </a:cxn>
              </a:cxnLst>
              <a:rect l="0" t="0" r="r" b="b"/>
              <a:pathLst>
                <a:path w="992" h="667">
                  <a:moveTo>
                    <a:pt x="961" y="451"/>
                  </a:moveTo>
                  <a:lnTo>
                    <a:pt x="961" y="451"/>
                  </a:lnTo>
                  <a:lnTo>
                    <a:pt x="952" y="437"/>
                  </a:lnTo>
                  <a:lnTo>
                    <a:pt x="947" y="419"/>
                  </a:lnTo>
                  <a:lnTo>
                    <a:pt x="943" y="365"/>
                  </a:lnTo>
                  <a:lnTo>
                    <a:pt x="947" y="320"/>
                  </a:lnTo>
                  <a:lnTo>
                    <a:pt x="947" y="298"/>
                  </a:lnTo>
                  <a:lnTo>
                    <a:pt x="947" y="298"/>
                  </a:lnTo>
                  <a:lnTo>
                    <a:pt x="952" y="289"/>
                  </a:lnTo>
                  <a:lnTo>
                    <a:pt x="952" y="266"/>
                  </a:lnTo>
                  <a:lnTo>
                    <a:pt x="947" y="253"/>
                  </a:lnTo>
                  <a:lnTo>
                    <a:pt x="938" y="239"/>
                  </a:lnTo>
                  <a:lnTo>
                    <a:pt x="929" y="226"/>
                  </a:lnTo>
                  <a:lnTo>
                    <a:pt x="911" y="216"/>
                  </a:lnTo>
                  <a:lnTo>
                    <a:pt x="911" y="144"/>
                  </a:lnTo>
                  <a:lnTo>
                    <a:pt x="911" y="144"/>
                  </a:lnTo>
                  <a:lnTo>
                    <a:pt x="902" y="144"/>
                  </a:lnTo>
                  <a:lnTo>
                    <a:pt x="880" y="140"/>
                  </a:lnTo>
                  <a:lnTo>
                    <a:pt x="866" y="131"/>
                  </a:lnTo>
                  <a:lnTo>
                    <a:pt x="853" y="117"/>
                  </a:lnTo>
                  <a:lnTo>
                    <a:pt x="844" y="99"/>
                  </a:lnTo>
                  <a:lnTo>
                    <a:pt x="830" y="77"/>
                  </a:lnTo>
                  <a:lnTo>
                    <a:pt x="830" y="77"/>
                  </a:lnTo>
                  <a:lnTo>
                    <a:pt x="817" y="45"/>
                  </a:lnTo>
                  <a:lnTo>
                    <a:pt x="803" y="27"/>
                  </a:lnTo>
                  <a:lnTo>
                    <a:pt x="790" y="14"/>
                  </a:lnTo>
                  <a:lnTo>
                    <a:pt x="776" y="5"/>
                  </a:lnTo>
                  <a:lnTo>
                    <a:pt x="758" y="0"/>
                  </a:lnTo>
                  <a:lnTo>
                    <a:pt x="744" y="0"/>
                  </a:lnTo>
                  <a:lnTo>
                    <a:pt x="722" y="14"/>
                  </a:lnTo>
                  <a:lnTo>
                    <a:pt x="722" y="14"/>
                  </a:lnTo>
                  <a:lnTo>
                    <a:pt x="717" y="18"/>
                  </a:lnTo>
                  <a:lnTo>
                    <a:pt x="704" y="27"/>
                  </a:lnTo>
                  <a:lnTo>
                    <a:pt x="695" y="32"/>
                  </a:lnTo>
                  <a:lnTo>
                    <a:pt x="681" y="32"/>
                  </a:lnTo>
                  <a:lnTo>
                    <a:pt x="668" y="27"/>
                  </a:lnTo>
                  <a:lnTo>
                    <a:pt x="650" y="23"/>
                  </a:lnTo>
                  <a:lnTo>
                    <a:pt x="650" y="23"/>
                  </a:lnTo>
                  <a:lnTo>
                    <a:pt x="636" y="23"/>
                  </a:lnTo>
                  <a:lnTo>
                    <a:pt x="627" y="23"/>
                  </a:lnTo>
                  <a:lnTo>
                    <a:pt x="614" y="32"/>
                  </a:lnTo>
                  <a:lnTo>
                    <a:pt x="614" y="32"/>
                  </a:lnTo>
                  <a:lnTo>
                    <a:pt x="605" y="41"/>
                  </a:lnTo>
                  <a:lnTo>
                    <a:pt x="582" y="50"/>
                  </a:lnTo>
                  <a:lnTo>
                    <a:pt x="569" y="50"/>
                  </a:lnTo>
                  <a:lnTo>
                    <a:pt x="555" y="45"/>
                  </a:lnTo>
                  <a:lnTo>
                    <a:pt x="542" y="41"/>
                  </a:lnTo>
                  <a:lnTo>
                    <a:pt x="524" y="27"/>
                  </a:lnTo>
                  <a:lnTo>
                    <a:pt x="447" y="131"/>
                  </a:lnTo>
                  <a:lnTo>
                    <a:pt x="415" y="131"/>
                  </a:lnTo>
                  <a:lnTo>
                    <a:pt x="415" y="131"/>
                  </a:lnTo>
                  <a:lnTo>
                    <a:pt x="415" y="126"/>
                  </a:lnTo>
                  <a:lnTo>
                    <a:pt x="415" y="108"/>
                  </a:lnTo>
                  <a:lnTo>
                    <a:pt x="406" y="99"/>
                  </a:lnTo>
                  <a:lnTo>
                    <a:pt x="397" y="90"/>
                  </a:lnTo>
                  <a:lnTo>
                    <a:pt x="384" y="86"/>
                  </a:lnTo>
                  <a:lnTo>
                    <a:pt x="361" y="86"/>
                  </a:lnTo>
                  <a:lnTo>
                    <a:pt x="361" y="86"/>
                  </a:lnTo>
                  <a:lnTo>
                    <a:pt x="339" y="81"/>
                  </a:lnTo>
                  <a:lnTo>
                    <a:pt x="321" y="77"/>
                  </a:lnTo>
                  <a:lnTo>
                    <a:pt x="303" y="68"/>
                  </a:lnTo>
                  <a:lnTo>
                    <a:pt x="289" y="59"/>
                  </a:lnTo>
                  <a:lnTo>
                    <a:pt x="271" y="41"/>
                  </a:lnTo>
                  <a:lnTo>
                    <a:pt x="267" y="36"/>
                  </a:lnTo>
                  <a:lnTo>
                    <a:pt x="267" y="36"/>
                  </a:lnTo>
                  <a:lnTo>
                    <a:pt x="257" y="32"/>
                  </a:lnTo>
                  <a:lnTo>
                    <a:pt x="239" y="23"/>
                  </a:lnTo>
                  <a:lnTo>
                    <a:pt x="226" y="23"/>
                  </a:lnTo>
                  <a:lnTo>
                    <a:pt x="212" y="27"/>
                  </a:lnTo>
                  <a:lnTo>
                    <a:pt x="199" y="36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72" y="59"/>
                  </a:lnTo>
                  <a:lnTo>
                    <a:pt x="140" y="77"/>
                  </a:lnTo>
                  <a:lnTo>
                    <a:pt x="100" y="90"/>
                  </a:lnTo>
                  <a:lnTo>
                    <a:pt x="86" y="90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50" y="117"/>
                  </a:lnTo>
                  <a:lnTo>
                    <a:pt x="46" y="230"/>
                  </a:lnTo>
                  <a:lnTo>
                    <a:pt x="50" y="253"/>
                  </a:lnTo>
                  <a:lnTo>
                    <a:pt x="32" y="280"/>
                  </a:lnTo>
                  <a:lnTo>
                    <a:pt x="23" y="302"/>
                  </a:lnTo>
                  <a:lnTo>
                    <a:pt x="14" y="415"/>
                  </a:lnTo>
                  <a:lnTo>
                    <a:pt x="5" y="451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19" y="496"/>
                  </a:lnTo>
                  <a:lnTo>
                    <a:pt x="41" y="496"/>
                  </a:lnTo>
                  <a:lnTo>
                    <a:pt x="77" y="501"/>
                  </a:lnTo>
                  <a:lnTo>
                    <a:pt x="109" y="510"/>
                  </a:lnTo>
                  <a:lnTo>
                    <a:pt x="118" y="514"/>
                  </a:lnTo>
                  <a:lnTo>
                    <a:pt x="118" y="514"/>
                  </a:lnTo>
                  <a:lnTo>
                    <a:pt x="136" y="528"/>
                  </a:lnTo>
                  <a:lnTo>
                    <a:pt x="163" y="550"/>
                  </a:lnTo>
                  <a:lnTo>
                    <a:pt x="203" y="586"/>
                  </a:lnTo>
                  <a:lnTo>
                    <a:pt x="203" y="586"/>
                  </a:lnTo>
                  <a:lnTo>
                    <a:pt x="226" y="609"/>
                  </a:lnTo>
                  <a:lnTo>
                    <a:pt x="248" y="622"/>
                  </a:lnTo>
                  <a:lnTo>
                    <a:pt x="262" y="631"/>
                  </a:lnTo>
                  <a:lnTo>
                    <a:pt x="276" y="636"/>
                  </a:lnTo>
                  <a:lnTo>
                    <a:pt x="294" y="640"/>
                  </a:lnTo>
                  <a:lnTo>
                    <a:pt x="303" y="640"/>
                  </a:lnTo>
                  <a:lnTo>
                    <a:pt x="303" y="636"/>
                  </a:lnTo>
                  <a:lnTo>
                    <a:pt x="303" y="636"/>
                  </a:lnTo>
                  <a:lnTo>
                    <a:pt x="312" y="636"/>
                  </a:lnTo>
                  <a:lnTo>
                    <a:pt x="334" y="631"/>
                  </a:lnTo>
                  <a:lnTo>
                    <a:pt x="370" y="631"/>
                  </a:lnTo>
                  <a:lnTo>
                    <a:pt x="388" y="636"/>
                  </a:lnTo>
                  <a:lnTo>
                    <a:pt x="415" y="640"/>
                  </a:lnTo>
                  <a:lnTo>
                    <a:pt x="415" y="640"/>
                  </a:lnTo>
                  <a:lnTo>
                    <a:pt x="433" y="640"/>
                  </a:lnTo>
                  <a:lnTo>
                    <a:pt x="456" y="636"/>
                  </a:lnTo>
                  <a:lnTo>
                    <a:pt x="478" y="622"/>
                  </a:lnTo>
                  <a:lnTo>
                    <a:pt x="478" y="622"/>
                  </a:lnTo>
                  <a:lnTo>
                    <a:pt x="492" y="618"/>
                  </a:lnTo>
                  <a:lnTo>
                    <a:pt x="510" y="622"/>
                  </a:lnTo>
                  <a:lnTo>
                    <a:pt x="524" y="627"/>
                  </a:lnTo>
                  <a:lnTo>
                    <a:pt x="542" y="636"/>
                  </a:lnTo>
                  <a:lnTo>
                    <a:pt x="564" y="658"/>
                  </a:lnTo>
                  <a:lnTo>
                    <a:pt x="573" y="667"/>
                  </a:lnTo>
                  <a:lnTo>
                    <a:pt x="578" y="667"/>
                  </a:lnTo>
                  <a:lnTo>
                    <a:pt x="578" y="613"/>
                  </a:lnTo>
                  <a:lnTo>
                    <a:pt x="578" y="613"/>
                  </a:lnTo>
                  <a:lnTo>
                    <a:pt x="614" y="600"/>
                  </a:lnTo>
                  <a:lnTo>
                    <a:pt x="654" y="586"/>
                  </a:lnTo>
                  <a:lnTo>
                    <a:pt x="704" y="577"/>
                  </a:lnTo>
                  <a:lnTo>
                    <a:pt x="762" y="568"/>
                  </a:lnTo>
                  <a:lnTo>
                    <a:pt x="826" y="564"/>
                  </a:lnTo>
                  <a:lnTo>
                    <a:pt x="893" y="564"/>
                  </a:lnTo>
                  <a:lnTo>
                    <a:pt x="929" y="568"/>
                  </a:lnTo>
                  <a:lnTo>
                    <a:pt x="961" y="577"/>
                  </a:lnTo>
                  <a:lnTo>
                    <a:pt x="961" y="577"/>
                  </a:lnTo>
                  <a:lnTo>
                    <a:pt x="974" y="559"/>
                  </a:lnTo>
                  <a:lnTo>
                    <a:pt x="983" y="541"/>
                  </a:lnTo>
                  <a:lnTo>
                    <a:pt x="992" y="528"/>
                  </a:lnTo>
                  <a:lnTo>
                    <a:pt x="992" y="505"/>
                  </a:lnTo>
                  <a:lnTo>
                    <a:pt x="992" y="487"/>
                  </a:lnTo>
                  <a:lnTo>
                    <a:pt x="983" y="469"/>
                  </a:lnTo>
                  <a:lnTo>
                    <a:pt x="961" y="451"/>
                  </a:lnTo>
                  <a:lnTo>
                    <a:pt x="961" y="451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7" name="Freeform 61"/>
            <p:cNvSpPr>
              <a:spLocks/>
            </p:cNvSpPr>
            <p:nvPr/>
          </p:nvSpPr>
          <p:spPr bwMode="auto">
            <a:xfrm>
              <a:off x="3179" y="2258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8" y="45"/>
                </a:cxn>
                <a:cxn ang="0">
                  <a:pos x="59" y="59"/>
                </a:cxn>
                <a:cxn ang="0">
                  <a:pos x="50" y="64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4"/>
                </a:cxn>
                <a:cxn ang="0">
                  <a:pos x="14" y="59"/>
                </a:cxn>
                <a:cxn ang="0">
                  <a:pos x="5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23"/>
                </a:cxn>
                <a:cxn ang="0">
                  <a:pos x="14" y="9"/>
                </a:cxn>
                <a:cxn ang="0">
                  <a:pos x="23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5"/>
                </a:cxn>
                <a:cxn ang="0">
                  <a:pos x="59" y="9"/>
                </a:cxn>
                <a:cxn ang="0">
                  <a:pos x="68" y="23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8" y="45"/>
                  </a:lnTo>
                  <a:lnTo>
                    <a:pt x="59" y="59"/>
                  </a:lnTo>
                  <a:lnTo>
                    <a:pt x="50" y="64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4"/>
                  </a:lnTo>
                  <a:lnTo>
                    <a:pt x="14" y="59"/>
                  </a:lnTo>
                  <a:lnTo>
                    <a:pt x="5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23"/>
                  </a:lnTo>
                  <a:lnTo>
                    <a:pt x="14" y="9"/>
                  </a:lnTo>
                  <a:lnTo>
                    <a:pt x="23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68" y="23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8" name="Freeform 62"/>
            <p:cNvSpPr>
              <a:spLocks/>
            </p:cNvSpPr>
            <p:nvPr/>
          </p:nvSpPr>
          <p:spPr bwMode="auto">
            <a:xfrm>
              <a:off x="3202" y="2664"/>
              <a:ext cx="67" cy="68"/>
            </a:xfrm>
            <a:custGeom>
              <a:avLst/>
              <a:gdLst/>
              <a:ahLst/>
              <a:cxnLst>
                <a:cxn ang="0">
                  <a:pos x="67" y="36"/>
                </a:cxn>
                <a:cxn ang="0">
                  <a:pos x="67" y="36"/>
                </a:cxn>
                <a:cxn ang="0">
                  <a:pos x="67" y="50"/>
                </a:cxn>
                <a:cxn ang="0">
                  <a:pos x="58" y="59"/>
                </a:cxn>
                <a:cxn ang="0">
                  <a:pos x="49" y="68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2" y="68"/>
                </a:cxn>
                <a:cxn ang="0">
                  <a:pos x="9" y="59"/>
                </a:cxn>
                <a:cxn ang="0">
                  <a:pos x="4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23"/>
                </a:cxn>
                <a:cxn ang="0">
                  <a:pos x="9" y="14"/>
                </a:cxn>
                <a:cxn ang="0">
                  <a:pos x="22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9" y="5"/>
                </a:cxn>
                <a:cxn ang="0">
                  <a:pos x="58" y="14"/>
                </a:cxn>
                <a:cxn ang="0">
                  <a:pos x="67" y="23"/>
                </a:cxn>
                <a:cxn ang="0">
                  <a:pos x="67" y="36"/>
                </a:cxn>
                <a:cxn ang="0">
                  <a:pos x="67" y="36"/>
                </a:cxn>
              </a:cxnLst>
              <a:rect l="0" t="0" r="r" b="b"/>
              <a:pathLst>
                <a:path w="67" h="68">
                  <a:moveTo>
                    <a:pt x="67" y="36"/>
                  </a:moveTo>
                  <a:lnTo>
                    <a:pt x="67" y="36"/>
                  </a:lnTo>
                  <a:lnTo>
                    <a:pt x="67" y="50"/>
                  </a:lnTo>
                  <a:lnTo>
                    <a:pt x="58" y="59"/>
                  </a:lnTo>
                  <a:lnTo>
                    <a:pt x="49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2" y="68"/>
                  </a:lnTo>
                  <a:lnTo>
                    <a:pt x="9" y="59"/>
                  </a:lnTo>
                  <a:lnTo>
                    <a:pt x="4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23"/>
                  </a:lnTo>
                  <a:lnTo>
                    <a:pt x="9" y="14"/>
                  </a:lnTo>
                  <a:lnTo>
                    <a:pt x="22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5"/>
                  </a:lnTo>
                  <a:lnTo>
                    <a:pt x="58" y="14"/>
                  </a:lnTo>
                  <a:lnTo>
                    <a:pt x="67" y="23"/>
                  </a:lnTo>
                  <a:lnTo>
                    <a:pt x="67" y="36"/>
                  </a:lnTo>
                  <a:lnTo>
                    <a:pt x="67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9" name="Freeform 63"/>
            <p:cNvSpPr>
              <a:spLocks noEditPoints="1"/>
            </p:cNvSpPr>
            <p:nvPr/>
          </p:nvSpPr>
          <p:spPr bwMode="auto">
            <a:xfrm>
              <a:off x="3305" y="2732"/>
              <a:ext cx="100" cy="99"/>
            </a:xfrm>
            <a:custGeom>
              <a:avLst/>
              <a:gdLst/>
              <a:ahLst/>
              <a:cxnLst>
                <a:cxn ang="0">
                  <a:pos x="50" y="99"/>
                </a:cxn>
                <a:cxn ang="0">
                  <a:pos x="72" y="81"/>
                </a:cxn>
                <a:cxn ang="0">
                  <a:pos x="91" y="99"/>
                </a:cxn>
                <a:cxn ang="0">
                  <a:pos x="95" y="90"/>
                </a:cxn>
                <a:cxn ang="0">
                  <a:pos x="100" y="86"/>
                </a:cxn>
                <a:cxn ang="0">
                  <a:pos x="77" y="72"/>
                </a:cxn>
                <a:cxn ang="0">
                  <a:pos x="77" y="67"/>
                </a:cxn>
                <a:cxn ang="0">
                  <a:pos x="77" y="49"/>
                </a:cxn>
                <a:cxn ang="0">
                  <a:pos x="77" y="45"/>
                </a:cxn>
                <a:cxn ang="0">
                  <a:pos x="77" y="40"/>
                </a:cxn>
                <a:cxn ang="0">
                  <a:pos x="72" y="40"/>
                </a:cxn>
                <a:cxn ang="0">
                  <a:pos x="63" y="58"/>
                </a:cxn>
                <a:cxn ang="0">
                  <a:pos x="63" y="67"/>
                </a:cxn>
                <a:cxn ang="0">
                  <a:pos x="59" y="76"/>
                </a:cxn>
                <a:cxn ang="0">
                  <a:pos x="45" y="86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1" y="0"/>
                </a:cxn>
                <a:cxn ang="0">
                  <a:pos x="32" y="0"/>
                </a:cxn>
                <a:cxn ang="0">
                  <a:pos x="45" y="95"/>
                </a:cxn>
                <a:cxn ang="0">
                  <a:pos x="45" y="90"/>
                </a:cxn>
                <a:cxn ang="0">
                  <a:pos x="50" y="99"/>
                </a:cxn>
                <a:cxn ang="0">
                  <a:pos x="0" y="86"/>
                </a:cxn>
                <a:cxn ang="0">
                  <a:pos x="9" y="95"/>
                </a:cxn>
                <a:cxn ang="0">
                  <a:pos x="14" y="76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5" y="54"/>
                </a:cxn>
                <a:cxn ang="0">
                  <a:pos x="5" y="72"/>
                </a:cxn>
                <a:cxn ang="0">
                  <a:pos x="0" y="86"/>
                </a:cxn>
                <a:cxn ang="0">
                  <a:pos x="27" y="86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7" y="9"/>
                </a:cxn>
                <a:cxn ang="0">
                  <a:pos x="18" y="9"/>
                </a:cxn>
                <a:cxn ang="0">
                  <a:pos x="27" y="86"/>
                </a:cxn>
                <a:cxn ang="0">
                  <a:pos x="95" y="76"/>
                </a:cxn>
                <a:cxn ang="0">
                  <a:pos x="77" y="27"/>
                </a:cxn>
                <a:cxn ang="0">
                  <a:pos x="77" y="22"/>
                </a:cxn>
                <a:cxn ang="0">
                  <a:pos x="77" y="18"/>
                </a:cxn>
                <a:cxn ang="0">
                  <a:pos x="100" y="4"/>
                </a:cxn>
                <a:cxn ang="0">
                  <a:pos x="45" y="18"/>
                </a:cxn>
                <a:cxn ang="0">
                  <a:pos x="63" y="18"/>
                </a:cxn>
                <a:cxn ang="0">
                  <a:pos x="50" y="27"/>
                </a:cxn>
                <a:cxn ang="0">
                  <a:pos x="59" y="76"/>
                </a:cxn>
                <a:cxn ang="0">
                  <a:pos x="82" y="36"/>
                </a:cxn>
                <a:cxn ang="0">
                  <a:pos x="95" y="76"/>
                </a:cxn>
              </a:cxnLst>
              <a:rect l="0" t="0" r="r" b="b"/>
              <a:pathLst>
                <a:path w="100" h="99">
                  <a:moveTo>
                    <a:pt x="50" y="99"/>
                  </a:moveTo>
                  <a:lnTo>
                    <a:pt x="50" y="99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91" y="99"/>
                  </a:lnTo>
                  <a:lnTo>
                    <a:pt x="91" y="99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77" y="72"/>
                  </a:lnTo>
                  <a:lnTo>
                    <a:pt x="77" y="72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7" y="63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2" y="40"/>
                  </a:lnTo>
                  <a:lnTo>
                    <a:pt x="63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67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4" y="81"/>
                  </a:lnTo>
                  <a:lnTo>
                    <a:pt x="45" y="86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95"/>
                  </a:lnTo>
                  <a:lnTo>
                    <a:pt x="45" y="95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close/>
                  <a:moveTo>
                    <a:pt x="0" y="86"/>
                  </a:moveTo>
                  <a:lnTo>
                    <a:pt x="0" y="8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4" y="76"/>
                  </a:lnTo>
                  <a:lnTo>
                    <a:pt x="18" y="54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5" y="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7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close/>
                  <a:moveTo>
                    <a:pt x="27" y="86"/>
                  </a:move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3" y="9"/>
                  </a:lnTo>
                  <a:lnTo>
                    <a:pt x="18" y="9"/>
                  </a:lnTo>
                  <a:lnTo>
                    <a:pt x="18" y="86"/>
                  </a:lnTo>
                  <a:lnTo>
                    <a:pt x="27" y="86"/>
                  </a:lnTo>
                  <a:lnTo>
                    <a:pt x="27" y="86"/>
                  </a:lnTo>
                  <a:close/>
                  <a:moveTo>
                    <a:pt x="95" y="76"/>
                  </a:moveTo>
                  <a:lnTo>
                    <a:pt x="9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7" y="18"/>
                  </a:lnTo>
                  <a:lnTo>
                    <a:pt x="100" y="18"/>
                  </a:lnTo>
                  <a:lnTo>
                    <a:pt x="100" y="4"/>
                  </a:lnTo>
                  <a:lnTo>
                    <a:pt x="45" y="4"/>
                  </a:lnTo>
                  <a:lnTo>
                    <a:pt x="45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27"/>
                  </a:lnTo>
                  <a:lnTo>
                    <a:pt x="50" y="27"/>
                  </a:lnTo>
                  <a:lnTo>
                    <a:pt x="50" y="76"/>
                  </a:lnTo>
                  <a:lnTo>
                    <a:pt x="59" y="76"/>
                  </a:lnTo>
                  <a:lnTo>
                    <a:pt x="59" y="36"/>
                  </a:lnTo>
                  <a:lnTo>
                    <a:pt x="82" y="36"/>
                  </a:lnTo>
                  <a:lnTo>
                    <a:pt x="82" y="76"/>
                  </a:lnTo>
                  <a:lnTo>
                    <a:pt x="95" y="76"/>
                  </a:lnTo>
                  <a:lnTo>
                    <a:pt x="95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0" name="Freeform 64"/>
            <p:cNvSpPr>
              <a:spLocks noEditPoints="1"/>
            </p:cNvSpPr>
            <p:nvPr/>
          </p:nvSpPr>
          <p:spPr bwMode="auto">
            <a:xfrm>
              <a:off x="3414" y="2732"/>
              <a:ext cx="99" cy="99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40" y="18"/>
                </a:cxn>
                <a:cxn ang="0">
                  <a:pos x="45" y="31"/>
                </a:cxn>
                <a:cxn ang="0">
                  <a:pos x="45" y="31"/>
                </a:cxn>
                <a:cxn ang="0">
                  <a:pos x="58" y="27"/>
                </a:cxn>
                <a:cxn ang="0">
                  <a:pos x="58" y="27"/>
                </a:cxn>
                <a:cxn ang="0">
                  <a:pos x="58" y="27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2" y="13"/>
                </a:cxn>
                <a:cxn ang="0">
                  <a:pos x="22" y="13"/>
                </a:cxn>
                <a:cxn ang="0">
                  <a:pos x="13" y="13"/>
                </a:cxn>
                <a:cxn ang="0">
                  <a:pos x="13" y="13"/>
                </a:cxn>
                <a:cxn ang="0">
                  <a:pos x="22" y="45"/>
                </a:cxn>
                <a:cxn ang="0">
                  <a:pos x="40" y="67"/>
                </a:cxn>
                <a:cxn ang="0">
                  <a:pos x="40" y="67"/>
                </a:cxn>
                <a:cxn ang="0">
                  <a:pos x="18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31" y="90"/>
                </a:cxn>
                <a:cxn ang="0">
                  <a:pos x="49" y="76"/>
                </a:cxn>
                <a:cxn ang="0">
                  <a:pos x="49" y="76"/>
                </a:cxn>
                <a:cxn ang="0">
                  <a:pos x="85" y="95"/>
                </a:cxn>
                <a:cxn ang="0">
                  <a:pos x="85" y="95"/>
                </a:cxn>
                <a:cxn ang="0">
                  <a:pos x="90" y="99"/>
                </a:cxn>
                <a:cxn ang="0">
                  <a:pos x="90" y="99"/>
                </a:cxn>
                <a:cxn ang="0">
                  <a:pos x="99" y="81"/>
                </a:cxn>
                <a:cxn ang="0">
                  <a:pos x="99" y="81"/>
                </a:cxn>
                <a:cxn ang="0">
                  <a:pos x="76" y="72"/>
                </a:cxn>
                <a:cxn ang="0">
                  <a:pos x="63" y="63"/>
                </a:cxn>
                <a:cxn ang="0">
                  <a:pos x="63" y="63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85" y="13"/>
                </a:cxn>
                <a:cxn ang="0">
                  <a:pos x="85" y="13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3" y="36"/>
                </a:cxn>
                <a:cxn ang="0">
                  <a:pos x="49" y="54"/>
                </a:cxn>
                <a:cxn ang="0">
                  <a:pos x="49" y="54"/>
                </a:cxn>
                <a:cxn ang="0">
                  <a:pos x="36" y="40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99" h="99">
                  <a:moveTo>
                    <a:pt x="58" y="27"/>
                  </a:moveTo>
                  <a:lnTo>
                    <a:pt x="58" y="27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18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22" y="4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18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31" y="90"/>
                  </a:lnTo>
                  <a:lnTo>
                    <a:pt x="49" y="76"/>
                  </a:lnTo>
                  <a:lnTo>
                    <a:pt x="49" y="76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76" y="72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3" y="36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36" y="40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1" name="Freeform 65"/>
            <p:cNvSpPr>
              <a:spLocks noEditPoints="1"/>
            </p:cNvSpPr>
            <p:nvPr/>
          </p:nvSpPr>
          <p:spPr bwMode="auto">
            <a:xfrm>
              <a:off x="3531" y="2736"/>
              <a:ext cx="85" cy="91"/>
            </a:xfrm>
            <a:custGeom>
              <a:avLst/>
              <a:gdLst/>
              <a:ahLst/>
              <a:cxnLst>
                <a:cxn ang="0">
                  <a:pos x="85" y="91"/>
                </a:cxn>
                <a:cxn ang="0">
                  <a:pos x="85" y="77"/>
                </a:cxn>
                <a:cxn ang="0">
                  <a:pos x="13" y="77"/>
                </a:cxn>
                <a:cxn ang="0">
                  <a:pos x="13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85" y="91"/>
                </a:cxn>
                <a:cxn ang="0">
                  <a:pos x="85" y="91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58" y="45"/>
                </a:cxn>
                <a:cxn ang="0">
                  <a:pos x="58" y="45"/>
                </a:cxn>
                <a:cxn ang="0">
                  <a:pos x="72" y="27"/>
                </a:cxn>
                <a:cxn ang="0">
                  <a:pos x="72" y="27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49" y="36"/>
                </a:cxn>
                <a:cxn ang="0">
                  <a:pos x="49" y="36"/>
                </a:cxn>
                <a:cxn ang="0">
                  <a:pos x="31" y="23"/>
                </a:cxn>
                <a:cxn ang="0">
                  <a:pos x="31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9" y="54"/>
                </a:cxn>
                <a:cxn ang="0">
                  <a:pos x="49" y="54"/>
                </a:cxn>
                <a:cxn ang="0">
                  <a:pos x="67" y="77"/>
                </a:cxn>
                <a:cxn ang="0">
                  <a:pos x="67" y="77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5" h="91">
                  <a:moveTo>
                    <a:pt x="85" y="91"/>
                  </a:moveTo>
                  <a:lnTo>
                    <a:pt x="85" y="77"/>
                  </a:lnTo>
                  <a:lnTo>
                    <a:pt x="13" y="77"/>
                  </a:lnTo>
                  <a:lnTo>
                    <a:pt x="13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85" y="91"/>
                  </a:lnTo>
                  <a:lnTo>
                    <a:pt x="85" y="91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2" name="Freeform 66"/>
            <p:cNvSpPr>
              <a:spLocks noEditPoints="1"/>
            </p:cNvSpPr>
            <p:nvPr/>
          </p:nvSpPr>
          <p:spPr bwMode="auto">
            <a:xfrm>
              <a:off x="3535" y="2028"/>
              <a:ext cx="99" cy="100"/>
            </a:xfrm>
            <a:custGeom>
              <a:avLst/>
              <a:gdLst/>
              <a:ahLst/>
              <a:cxnLst>
                <a:cxn ang="0">
                  <a:pos x="14" y="32"/>
                </a:cxn>
                <a:cxn ang="0">
                  <a:pos x="18" y="55"/>
                </a:cxn>
                <a:cxn ang="0">
                  <a:pos x="27" y="41"/>
                </a:cxn>
                <a:cxn ang="0">
                  <a:pos x="18" y="27"/>
                </a:cxn>
                <a:cxn ang="0">
                  <a:pos x="41" y="23"/>
                </a:cxn>
                <a:cxn ang="0">
                  <a:pos x="50" y="36"/>
                </a:cxn>
                <a:cxn ang="0">
                  <a:pos x="50" y="18"/>
                </a:cxn>
                <a:cxn ang="0">
                  <a:pos x="95" y="32"/>
                </a:cxn>
                <a:cxn ang="0">
                  <a:pos x="59" y="9"/>
                </a:cxn>
                <a:cxn ang="0">
                  <a:pos x="59" y="0"/>
                </a:cxn>
                <a:cxn ang="0">
                  <a:pos x="41" y="0"/>
                </a:cxn>
                <a:cxn ang="0">
                  <a:pos x="45" y="9"/>
                </a:cxn>
                <a:cxn ang="0">
                  <a:pos x="5" y="32"/>
                </a:cxn>
                <a:cxn ang="0">
                  <a:pos x="81" y="32"/>
                </a:cxn>
                <a:cxn ang="0">
                  <a:pos x="81" y="32"/>
                </a:cxn>
                <a:cxn ang="0">
                  <a:pos x="59" y="36"/>
                </a:cxn>
                <a:cxn ang="0">
                  <a:pos x="41" y="36"/>
                </a:cxn>
                <a:cxn ang="0">
                  <a:pos x="45" y="32"/>
                </a:cxn>
                <a:cxn ang="0">
                  <a:pos x="41" y="32"/>
                </a:cxn>
                <a:cxn ang="0">
                  <a:pos x="27" y="50"/>
                </a:cxn>
                <a:cxn ang="0">
                  <a:pos x="0" y="64"/>
                </a:cxn>
                <a:cxn ang="0">
                  <a:pos x="14" y="73"/>
                </a:cxn>
                <a:cxn ang="0">
                  <a:pos x="32" y="64"/>
                </a:cxn>
                <a:cxn ang="0">
                  <a:pos x="27" y="86"/>
                </a:cxn>
                <a:cxn ang="0">
                  <a:pos x="32" y="73"/>
                </a:cxn>
                <a:cxn ang="0">
                  <a:pos x="32" y="73"/>
                </a:cxn>
                <a:cxn ang="0">
                  <a:pos x="23" y="73"/>
                </a:cxn>
                <a:cxn ang="0">
                  <a:pos x="72" y="95"/>
                </a:cxn>
                <a:cxn ang="0">
                  <a:pos x="86" y="77"/>
                </a:cxn>
                <a:cxn ang="0">
                  <a:pos x="90" y="73"/>
                </a:cxn>
                <a:cxn ang="0">
                  <a:pos x="81" y="68"/>
                </a:cxn>
                <a:cxn ang="0">
                  <a:pos x="59" y="82"/>
                </a:cxn>
                <a:cxn ang="0">
                  <a:pos x="77" y="64"/>
                </a:cxn>
                <a:cxn ang="0">
                  <a:pos x="81" y="46"/>
                </a:cxn>
                <a:cxn ang="0">
                  <a:pos x="68" y="46"/>
                </a:cxn>
                <a:cxn ang="0">
                  <a:pos x="68" y="50"/>
                </a:cxn>
                <a:cxn ang="0">
                  <a:pos x="50" y="55"/>
                </a:cxn>
                <a:cxn ang="0">
                  <a:pos x="77" y="36"/>
                </a:cxn>
                <a:cxn ang="0">
                  <a:pos x="77" y="36"/>
                </a:cxn>
                <a:cxn ang="0">
                  <a:pos x="99" y="50"/>
                </a:cxn>
                <a:cxn ang="0">
                  <a:pos x="99" y="50"/>
                </a:cxn>
                <a:cxn ang="0">
                  <a:pos x="90" y="32"/>
                </a:cxn>
                <a:cxn ang="0">
                  <a:pos x="77" y="36"/>
                </a:cxn>
              </a:cxnLst>
              <a:rect l="0" t="0" r="r" b="b"/>
              <a:pathLst>
                <a:path w="99" h="100">
                  <a:moveTo>
                    <a:pt x="5" y="32"/>
                  </a:moveTo>
                  <a:lnTo>
                    <a:pt x="14" y="32"/>
                  </a:lnTo>
                  <a:lnTo>
                    <a:pt x="14" y="3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8" y="27"/>
                  </a:lnTo>
                  <a:lnTo>
                    <a:pt x="18" y="18"/>
                  </a:lnTo>
                  <a:lnTo>
                    <a:pt x="45" y="18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0" y="18"/>
                  </a:lnTo>
                  <a:lnTo>
                    <a:pt x="81" y="18"/>
                  </a:lnTo>
                  <a:lnTo>
                    <a:pt x="81" y="32"/>
                  </a:lnTo>
                  <a:lnTo>
                    <a:pt x="95" y="32"/>
                  </a:lnTo>
                  <a:lnTo>
                    <a:pt x="95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5" y="9"/>
                  </a:lnTo>
                  <a:lnTo>
                    <a:pt x="5" y="9"/>
                  </a:lnTo>
                  <a:lnTo>
                    <a:pt x="5" y="32"/>
                  </a:lnTo>
                  <a:lnTo>
                    <a:pt x="5" y="32"/>
                  </a:lnTo>
                  <a:close/>
                  <a:moveTo>
                    <a:pt x="77" y="36"/>
                  </a:moveTo>
                  <a:lnTo>
                    <a:pt x="77" y="36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36"/>
                  </a:lnTo>
                  <a:lnTo>
                    <a:pt x="41" y="4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36" y="32"/>
                  </a:lnTo>
                  <a:lnTo>
                    <a:pt x="27" y="3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45" y="64"/>
                  </a:lnTo>
                  <a:lnTo>
                    <a:pt x="45" y="86"/>
                  </a:lnTo>
                  <a:lnTo>
                    <a:pt x="27" y="86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3" y="73"/>
                  </a:lnTo>
                  <a:lnTo>
                    <a:pt x="14" y="73"/>
                  </a:lnTo>
                  <a:lnTo>
                    <a:pt x="14" y="95"/>
                  </a:lnTo>
                  <a:lnTo>
                    <a:pt x="72" y="95"/>
                  </a:lnTo>
                  <a:lnTo>
                    <a:pt x="72" y="100"/>
                  </a:lnTo>
                  <a:lnTo>
                    <a:pt x="86" y="100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81" y="68"/>
                  </a:lnTo>
                  <a:lnTo>
                    <a:pt x="72" y="68"/>
                  </a:lnTo>
                  <a:lnTo>
                    <a:pt x="72" y="82"/>
                  </a:lnTo>
                  <a:lnTo>
                    <a:pt x="59" y="82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81" y="59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59" y="55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close/>
                  <a:moveTo>
                    <a:pt x="77" y="36"/>
                  </a:moveTo>
                  <a:lnTo>
                    <a:pt x="77" y="36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3" name="Freeform 67"/>
            <p:cNvSpPr>
              <a:spLocks noEditPoints="1"/>
            </p:cNvSpPr>
            <p:nvPr/>
          </p:nvSpPr>
          <p:spPr bwMode="auto">
            <a:xfrm>
              <a:off x="3648" y="2037"/>
              <a:ext cx="95" cy="86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4" y="0"/>
                </a:cxn>
                <a:cxn ang="0">
                  <a:pos x="14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8" y="86"/>
                </a:cxn>
                <a:cxn ang="0">
                  <a:pos x="18" y="86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72" y="77"/>
                </a:cxn>
                <a:cxn ang="0">
                  <a:pos x="72" y="77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90" y="82"/>
                </a:cxn>
                <a:cxn ang="0">
                  <a:pos x="90" y="82"/>
                </a:cxn>
                <a:cxn ang="0">
                  <a:pos x="63" y="46"/>
                </a:cxn>
                <a:cxn ang="0">
                  <a:pos x="63" y="46"/>
                </a:cxn>
                <a:cxn ang="0">
                  <a:pos x="63" y="46"/>
                </a:cxn>
                <a:cxn ang="0">
                  <a:pos x="63" y="46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63" y="68"/>
                </a:cxn>
                <a:cxn ang="0">
                  <a:pos x="63" y="68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50" y="37"/>
                </a:cxn>
                <a:cxn ang="0">
                  <a:pos x="95" y="37"/>
                </a:cxn>
                <a:cxn ang="0">
                  <a:pos x="95" y="27"/>
                </a:cxn>
                <a:cxn ang="0">
                  <a:pos x="0" y="27"/>
                </a:cxn>
                <a:cxn ang="0">
                  <a:pos x="0" y="37"/>
                </a:cxn>
                <a:cxn ang="0">
                  <a:pos x="32" y="37"/>
                </a:cxn>
                <a:cxn ang="0">
                  <a:pos x="32" y="37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18" y="64"/>
                </a:cxn>
              </a:cxnLst>
              <a:rect l="0" t="0" r="r" b="b"/>
              <a:pathLst>
                <a:path w="95" h="86">
                  <a:moveTo>
                    <a:pt x="81" y="0"/>
                  </a:moveTo>
                  <a:lnTo>
                    <a:pt x="14" y="0"/>
                  </a:lnTo>
                  <a:lnTo>
                    <a:pt x="14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18" y="64"/>
                  </a:moveTo>
                  <a:lnTo>
                    <a:pt x="18" y="6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50" y="37"/>
                  </a:lnTo>
                  <a:lnTo>
                    <a:pt x="95" y="37"/>
                  </a:lnTo>
                  <a:lnTo>
                    <a:pt x="95" y="27"/>
                  </a:lnTo>
                  <a:lnTo>
                    <a:pt x="0" y="27"/>
                  </a:lnTo>
                  <a:lnTo>
                    <a:pt x="0" y="37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4" name="Freeform 68"/>
            <p:cNvSpPr>
              <a:spLocks noEditPoints="1"/>
            </p:cNvSpPr>
            <p:nvPr/>
          </p:nvSpPr>
          <p:spPr bwMode="auto">
            <a:xfrm>
              <a:off x="3752" y="2033"/>
              <a:ext cx="99" cy="95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27" y="72"/>
                </a:cxn>
                <a:cxn ang="0">
                  <a:pos x="13" y="77"/>
                </a:cxn>
                <a:cxn ang="0">
                  <a:pos x="9" y="77"/>
                </a:cxn>
                <a:cxn ang="0">
                  <a:pos x="13" y="95"/>
                </a:cxn>
                <a:cxn ang="0">
                  <a:pos x="72" y="90"/>
                </a:cxn>
                <a:cxn ang="0">
                  <a:pos x="76" y="90"/>
                </a:cxn>
                <a:cxn ang="0">
                  <a:pos x="81" y="95"/>
                </a:cxn>
                <a:cxn ang="0">
                  <a:pos x="94" y="86"/>
                </a:cxn>
                <a:cxn ang="0">
                  <a:pos x="72" y="63"/>
                </a:cxn>
                <a:cxn ang="0">
                  <a:pos x="99" y="54"/>
                </a:cxn>
                <a:cxn ang="0">
                  <a:pos x="81" y="0"/>
                </a:cxn>
                <a:cxn ang="0">
                  <a:pos x="18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31" y="63"/>
                </a:cxn>
                <a:cxn ang="0">
                  <a:pos x="67" y="18"/>
                </a:cxn>
                <a:cxn ang="0">
                  <a:pos x="36" y="9"/>
                </a:cxn>
                <a:cxn ang="0">
                  <a:pos x="67" y="9"/>
                </a:cxn>
                <a:cxn ang="0">
                  <a:pos x="36" y="36"/>
                </a:cxn>
                <a:cxn ang="0">
                  <a:pos x="67" y="27"/>
                </a:cxn>
                <a:cxn ang="0">
                  <a:pos x="67" y="36"/>
                </a:cxn>
                <a:cxn ang="0">
                  <a:pos x="67" y="54"/>
                </a:cxn>
                <a:cxn ang="0">
                  <a:pos x="36" y="45"/>
                </a:cxn>
                <a:cxn ang="0">
                  <a:pos x="67" y="45"/>
                </a:cxn>
                <a:cxn ang="0">
                  <a:pos x="58" y="72"/>
                </a:cxn>
                <a:cxn ang="0">
                  <a:pos x="63" y="77"/>
                </a:cxn>
                <a:cxn ang="0">
                  <a:pos x="40" y="77"/>
                </a:cxn>
                <a:cxn ang="0">
                  <a:pos x="45" y="72"/>
                </a:cxn>
                <a:cxn ang="0">
                  <a:pos x="49" y="63"/>
                </a:cxn>
                <a:cxn ang="0">
                  <a:pos x="67" y="63"/>
                </a:cxn>
                <a:cxn ang="0">
                  <a:pos x="58" y="72"/>
                </a:cxn>
              </a:cxnLst>
              <a:rect l="0" t="0" r="r" b="b"/>
              <a:pathLst>
                <a:path w="99" h="95">
                  <a:moveTo>
                    <a:pt x="31" y="63"/>
                  </a:moveTo>
                  <a:lnTo>
                    <a:pt x="31" y="63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18" y="77"/>
                  </a:lnTo>
                  <a:lnTo>
                    <a:pt x="13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72" y="63"/>
                  </a:lnTo>
                  <a:lnTo>
                    <a:pt x="99" y="63"/>
                  </a:lnTo>
                  <a:lnTo>
                    <a:pt x="99" y="54"/>
                  </a:lnTo>
                  <a:lnTo>
                    <a:pt x="81" y="54"/>
                  </a:lnTo>
                  <a:lnTo>
                    <a:pt x="81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1" y="63"/>
                  </a:lnTo>
                  <a:lnTo>
                    <a:pt x="31" y="63"/>
                  </a:lnTo>
                  <a:close/>
                  <a:moveTo>
                    <a:pt x="67" y="9"/>
                  </a:moveTo>
                  <a:lnTo>
                    <a:pt x="67" y="18"/>
                  </a:lnTo>
                  <a:lnTo>
                    <a:pt x="36" y="18"/>
                  </a:lnTo>
                  <a:lnTo>
                    <a:pt x="36" y="9"/>
                  </a:lnTo>
                  <a:lnTo>
                    <a:pt x="67" y="9"/>
                  </a:lnTo>
                  <a:lnTo>
                    <a:pt x="67" y="9"/>
                  </a:lnTo>
                  <a:close/>
                  <a:moveTo>
                    <a:pt x="67" y="36"/>
                  </a:moveTo>
                  <a:lnTo>
                    <a:pt x="36" y="36"/>
                  </a:lnTo>
                  <a:lnTo>
                    <a:pt x="36" y="27"/>
                  </a:lnTo>
                  <a:lnTo>
                    <a:pt x="67" y="27"/>
                  </a:lnTo>
                  <a:lnTo>
                    <a:pt x="67" y="36"/>
                  </a:lnTo>
                  <a:lnTo>
                    <a:pt x="67" y="36"/>
                  </a:lnTo>
                  <a:close/>
                  <a:moveTo>
                    <a:pt x="67" y="45"/>
                  </a:moveTo>
                  <a:lnTo>
                    <a:pt x="67" y="54"/>
                  </a:lnTo>
                  <a:lnTo>
                    <a:pt x="36" y="54"/>
                  </a:lnTo>
                  <a:lnTo>
                    <a:pt x="36" y="45"/>
                  </a:lnTo>
                  <a:lnTo>
                    <a:pt x="67" y="45"/>
                  </a:lnTo>
                  <a:lnTo>
                    <a:pt x="67" y="45"/>
                  </a:lnTo>
                  <a:close/>
                  <a:moveTo>
                    <a:pt x="58" y="72"/>
                  </a:moveTo>
                  <a:lnTo>
                    <a:pt x="58" y="72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9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58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5" name="Freeform 69"/>
            <p:cNvSpPr>
              <a:spLocks noEditPoints="1"/>
            </p:cNvSpPr>
            <p:nvPr/>
          </p:nvSpPr>
          <p:spPr bwMode="auto">
            <a:xfrm>
              <a:off x="3044" y="2110"/>
              <a:ext cx="99" cy="94"/>
            </a:xfrm>
            <a:custGeom>
              <a:avLst/>
              <a:gdLst/>
              <a:ahLst/>
              <a:cxnLst>
                <a:cxn ang="0">
                  <a:pos x="31" y="67"/>
                </a:cxn>
                <a:cxn ang="0">
                  <a:pos x="27" y="67"/>
                </a:cxn>
                <a:cxn ang="0">
                  <a:pos x="27" y="67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58" y="54"/>
                </a:cxn>
                <a:cxn ang="0">
                  <a:pos x="58" y="94"/>
                </a:cxn>
                <a:cxn ang="0">
                  <a:pos x="72" y="94"/>
                </a:cxn>
                <a:cxn ang="0">
                  <a:pos x="72" y="49"/>
                </a:cxn>
                <a:cxn ang="0">
                  <a:pos x="72" y="49"/>
                </a:cxn>
                <a:cxn ang="0">
                  <a:pos x="85" y="72"/>
                </a:cxn>
                <a:cxn ang="0">
                  <a:pos x="99" y="63"/>
                </a:cxn>
                <a:cxn ang="0">
                  <a:pos x="99" y="63"/>
                </a:cxn>
                <a:cxn ang="0">
                  <a:pos x="81" y="36"/>
                </a:cxn>
                <a:cxn ang="0">
                  <a:pos x="72" y="40"/>
                </a:cxn>
                <a:cxn ang="0">
                  <a:pos x="72" y="27"/>
                </a:cxn>
                <a:cxn ang="0">
                  <a:pos x="72" y="27"/>
                </a:cxn>
                <a:cxn ang="0">
                  <a:pos x="76" y="18"/>
                </a:cxn>
                <a:cxn ang="0">
                  <a:pos x="95" y="18"/>
                </a:cxn>
                <a:cxn ang="0">
                  <a:pos x="95" y="4"/>
                </a:cxn>
                <a:cxn ang="0">
                  <a:pos x="36" y="4"/>
                </a:cxn>
                <a:cxn ang="0">
                  <a:pos x="36" y="18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49" y="45"/>
                </a:cxn>
                <a:cxn ang="0">
                  <a:pos x="40" y="58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31" y="67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31" y="45"/>
                </a:cxn>
                <a:cxn ang="0">
                  <a:pos x="45" y="40"/>
                </a:cxn>
                <a:cxn ang="0">
                  <a:pos x="45" y="4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6" y="18"/>
                </a:cxn>
                <a:cxn ang="0">
                  <a:pos x="27" y="22"/>
                </a:cxn>
                <a:cxn ang="0">
                  <a:pos x="27" y="9"/>
                </a:cxn>
                <a:cxn ang="0">
                  <a:pos x="27" y="9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13" y="22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0" y="49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3" y="40"/>
                </a:cxn>
                <a:cxn ang="0">
                  <a:pos x="13" y="40"/>
                </a:cxn>
                <a:cxn ang="0">
                  <a:pos x="13" y="27"/>
                </a:cxn>
                <a:cxn ang="0">
                  <a:pos x="13" y="94"/>
                </a:cxn>
                <a:cxn ang="0">
                  <a:pos x="27" y="94"/>
                </a:cxn>
                <a:cxn ang="0">
                  <a:pos x="27" y="27"/>
                </a:cxn>
                <a:cxn ang="0">
                  <a:pos x="27" y="27"/>
                </a:cxn>
              </a:cxnLst>
              <a:rect l="0" t="0" r="r" b="b"/>
              <a:pathLst>
                <a:path w="99" h="94">
                  <a:moveTo>
                    <a:pt x="31" y="67"/>
                  </a:moveTo>
                  <a:lnTo>
                    <a:pt x="27" y="67"/>
                  </a:lnTo>
                  <a:lnTo>
                    <a:pt x="27" y="67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58" y="54"/>
                  </a:lnTo>
                  <a:lnTo>
                    <a:pt x="58" y="94"/>
                  </a:lnTo>
                  <a:lnTo>
                    <a:pt x="72" y="94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85" y="72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81" y="36"/>
                  </a:lnTo>
                  <a:lnTo>
                    <a:pt x="72" y="40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6" y="18"/>
                  </a:lnTo>
                  <a:lnTo>
                    <a:pt x="95" y="18"/>
                  </a:lnTo>
                  <a:lnTo>
                    <a:pt x="95" y="4"/>
                  </a:lnTo>
                  <a:lnTo>
                    <a:pt x="36" y="4"/>
                  </a:lnTo>
                  <a:lnTo>
                    <a:pt x="36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49" y="45"/>
                  </a:lnTo>
                  <a:lnTo>
                    <a:pt x="40" y="58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close/>
                  <a:moveTo>
                    <a:pt x="27" y="27"/>
                  </a:moveTo>
                  <a:lnTo>
                    <a:pt x="27" y="27"/>
                  </a:lnTo>
                  <a:lnTo>
                    <a:pt x="31" y="45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27" y="22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13" y="22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0" y="49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27"/>
                  </a:lnTo>
                  <a:lnTo>
                    <a:pt x="13" y="94"/>
                  </a:lnTo>
                  <a:lnTo>
                    <a:pt x="27" y="94"/>
                  </a:lnTo>
                  <a:lnTo>
                    <a:pt x="27" y="27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6" name="Freeform 70"/>
            <p:cNvSpPr>
              <a:spLocks noEditPoints="1"/>
            </p:cNvSpPr>
            <p:nvPr/>
          </p:nvSpPr>
          <p:spPr bwMode="auto">
            <a:xfrm>
              <a:off x="3152" y="2110"/>
              <a:ext cx="99" cy="94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8"/>
                </a:cxn>
                <a:cxn ang="0">
                  <a:pos x="5" y="22"/>
                </a:cxn>
                <a:cxn ang="0">
                  <a:pos x="32" y="31"/>
                </a:cxn>
                <a:cxn ang="0">
                  <a:pos x="5" y="45"/>
                </a:cxn>
                <a:cxn ang="0">
                  <a:pos x="14" y="54"/>
                </a:cxn>
                <a:cxn ang="0">
                  <a:pos x="36" y="45"/>
                </a:cxn>
                <a:cxn ang="0">
                  <a:pos x="50" y="31"/>
                </a:cxn>
                <a:cxn ang="0">
                  <a:pos x="50" y="40"/>
                </a:cxn>
                <a:cxn ang="0">
                  <a:pos x="41" y="45"/>
                </a:cxn>
                <a:cxn ang="0">
                  <a:pos x="41" y="49"/>
                </a:cxn>
                <a:cxn ang="0">
                  <a:pos x="5" y="58"/>
                </a:cxn>
                <a:cxn ang="0">
                  <a:pos x="32" y="67"/>
                </a:cxn>
                <a:cxn ang="0">
                  <a:pos x="18" y="76"/>
                </a:cxn>
                <a:cxn ang="0">
                  <a:pos x="0" y="85"/>
                </a:cxn>
                <a:cxn ang="0">
                  <a:pos x="9" y="94"/>
                </a:cxn>
                <a:cxn ang="0">
                  <a:pos x="41" y="94"/>
                </a:cxn>
                <a:cxn ang="0">
                  <a:pos x="54" y="76"/>
                </a:cxn>
                <a:cxn ang="0">
                  <a:pos x="72" y="85"/>
                </a:cxn>
                <a:cxn ang="0">
                  <a:pos x="90" y="94"/>
                </a:cxn>
                <a:cxn ang="0">
                  <a:pos x="99" y="81"/>
                </a:cxn>
                <a:cxn ang="0">
                  <a:pos x="68" y="67"/>
                </a:cxn>
                <a:cxn ang="0">
                  <a:pos x="95" y="58"/>
                </a:cxn>
                <a:cxn ang="0">
                  <a:pos x="54" y="54"/>
                </a:cxn>
                <a:cxn ang="0">
                  <a:pos x="63" y="54"/>
                </a:cxn>
                <a:cxn ang="0">
                  <a:pos x="63" y="31"/>
                </a:cxn>
                <a:cxn ang="0">
                  <a:pos x="77" y="31"/>
                </a:cxn>
                <a:cxn ang="0">
                  <a:pos x="72" y="40"/>
                </a:cxn>
                <a:cxn ang="0">
                  <a:pos x="90" y="45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14" y="0"/>
                </a:cxn>
                <a:cxn ang="0">
                  <a:pos x="32" y="9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50" y="18"/>
                </a:cxn>
                <a:cxn ang="0">
                  <a:pos x="59" y="9"/>
                </a:cxn>
                <a:cxn ang="0">
                  <a:pos x="50" y="18"/>
                </a:cxn>
                <a:cxn ang="0">
                  <a:pos x="50" y="18"/>
                </a:cxn>
              </a:cxnLst>
              <a:rect l="0" t="0" r="r" b="b"/>
              <a:pathLst>
                <a:path w="99" h="94">
                  <a:moveTo>
                    <a:pt x="27" y="13"/>
                  </a:moveTo>
                  <a:lnTo>
                    <a:pt x="27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41" y="22"/>
                  </a:lnTo>
                  <a:lnTo>
                    <a:pt x="5" y="22"/>
                  </a:lnTo>
                  <a:lnTo>
                    <a:pt x="5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36" y="45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5"/>
                  </a:lnTo>
                  <a:lnTo>
                    <a:pt x="41" y="45"/>
                  </a:lnTo>
                  <a:lnTo>
                    <a:pt x="45" y="49"/>
                  </a:lnTo>
                  <a:lnTo>
                    <a:pt x="41" y="49"/>
                  </a:lnTo>
                  <a:lnTo>
                    <a:pt x="41" y="58"/>
                  </a:lnTo>
                  <a:lnTo>
                    <a:pt x="5" y="58"/>
                  </a:lnTo>
                  <a:lnTo>
                    <a:pt x="5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18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41" y="72"/>
                  </a:lnTo>
                  <a:lnTo>
                    <a:pt x="41" y="94"/>
                  </a:lnTo>
                  <a:lnTo>
                    <a:pt x="54" y="94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72" y="85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81" y="76"/>
                  </a:lnTo>
                  <a:lnTo>
                    <a:pt x="68" y="67"/>
                  </a:lnTo>
                  <a:lnTo>
                    <a:pt x="95" y="67"/>
                  </a:lnTo>
                  <a:lnTo>
                    <a:pt x="95" y="58"/>
                  </a:lnTo>
                  <a:lnTo>
                    <a:pt x="54" y="58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63" y="54"/>
                  </a:lnTo>
                  <a:lnTo>
                    <a:pt x="63" y="45"/>
                  </a:lnTo>
                  <a:lnTo>
                    <a:pt x="63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5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90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close/>
                  <a:moveTo>
                    <a:pt x="50" y="18"/>
                  </a:moveTo>
                  <a:lnTo>
                    <a:pt x="50" y="18"/>
                  </a:lnTo>
                  <a:lnTo>
                    <a:pt x="41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7" name="Freeform 71"/>
            <p:cNvSpPr>
              <a:spLocks noEditPoints="1"/>
            </p:cNvSpPr>
            <p:nvPr/>
          </p:nvSpPr>
          <p:spPr bwMode="auto">
            <a:xfrm>
              <a:off x="3269" y="2114"/>
              <a:ext cx="86" cy="86"/>
            </a:xfrm>
            <a:custGeom>
              <a:avLst/>
              <a:gdLst/>
              <a:ahLst/>
              <a:cxnLst>
                <a:cxn ang="0">
                  <a:pos x="86" y="86"/>
                </a:cxn>
                <a:cxn ang="0">
                  <a:pos x="86" y="77"/>
                </a:cxn>
                <a:cxn ang="0">
                  <a:pos x="14" y="77"/>
                </a:cxn>
                <a:cxn ang="0">
                  <a:pos x="14" y="9"/>
                </a:cxn>
                <a:cxn ang="0">
                  <a:pos x="81" y="9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86" y="86"/>
                </a:cxn>
                <a:cxn ang="0">
                  <a:pos x="86" y="86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7" y="63"/>
                </a:cxn>
                <a:cxn ang="0">
                  <a:pos x="77" y="63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72" y="27"/>
                </a:cxn>
                <a:cxn ang="0">
                  <a:pos x="72" y="27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50" y="32"/>
                </a:cxn>
                <a:cxn ang="0">
                  <a:pos x="50" y="32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7" y="14"/>
                </a:cxn>
                <a:cxn ang="0">
                  <a:pos x="27" y="14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1" y="45"/>
                </a:cxn>
                <a:cxn ang="0">
                  <a:pos x="41" y="4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27" y="72"/>
                </a:cxn>
                <a:cxn ang="0">
                  <a:pos x="27" y="72"/>
                </a:cxn>
                <a:cxn ang="0">
                  <a:pos x="50" y="54"/>
                </a:cxn>
                <a:cxn ang="0">
                  <a:pos x="50" y="54"/>
                </a:cxn>
                <a:cxn ang="0">
                  <a:pos x="68" y="72"/>
                </a:cxn>
                <a:cxn ang="0">
                  <a:pos x="68" y="72"/>
                </a:cxn>
                <a:cxn ang="0">
                  <a:pos x="72" y="68"/>
                </a:cxn>
                <a:cxn ang="0">
                  <a:pos x="72" y="68"/>
                </a:cxn>
                <a:cxn ang="0">
                  <a:pos x="72" y="68"/>
                </a:cxn>
              </a:cxnLst>
              <a:rect l="0" t="0" r="r" b="b"/>
              <a:pathLst>
                <a:path w="86" h="86">
                  <a:moveTo>
                    <a:pt x="86" y="86"/>
                  </a:moveTo>
                  <a:lnTo>
                    <a:pt x="86" y="77"/>
                  </a:lnTo>
                  <a:lnTo>
                    <a:pt x="14" y="77"/>
                  </a:lnTo>
                  <a:lnTo>
                    <a:pt x="14" y="9"/>
                  </a:lnTo>
                  <a:lnTo>
                    <a:pt x="81" y="9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86"/>
                  </a:lnTo>
                  <a:lnTo>
                    <a:pt x="86" y="86"/>
                  </a:lnTo>
                  <a:lnTo>
                    <a:pt x="86" y="86"/>
                  </a:lnTo>
                  <a:close/>
                  <a:moveTo>
                    <a:pt x="72" y="68"/>
                  </a:moveTo>
                  <a:lnTo>
                    <a:pt x="72" y="68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上海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1835150" y="0"/>
            <a:ext cx="5448300" cy="6858000"/>
            <a:chOff x="1156" y="0"/>
            <a:chExt cx="3432" cy="4320"/>
          </a:xfrm>
        </p:grpSpPr>
        <p:sp>
          <p:nvSpPr>
            <p:cNvPr id="37893" name="AutoShape 5"/>
            <p:cNvSpPr>
              <a:spLocks noChangeAspect="1" noChangeArrowheads="1" noTextEdit="1"/>
            </p:cNvSpPr>
            <p:nvPr/>
          </p:nvSpPr>
          <p:spPr bwMode="auto">
            <a:xfrm>
              <a:off x="1156" y="0"/>
              <a:ext cx="3432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5" name="Freeform 7"/>
            <p:cNvSpPr>
              <a:spLocks/>
            </p:cNvSpPr>
            <p:nvPr/>
          </p:nvSpPr>
          <p:spPr bwMode="auto">
            <a:xfrm>
              <a:off x="1201" y="45"/>
              <a:ext cx="3342" cy="4230"/>
            </a:xfrm>
            <a:custGeom>
              <a:avLst/>
              <a:gdLst/>
              <a:ahLst/>
              <a:cxnLst>
                <a:cxn ang="0">
                  <a:pos x="1757" y="3917"/>
                </a:cxn>
                <a:cxn ang="0">
                  <a:pos x="2486" y="3745"/>
                </a:cxn>
                <a:cxn ang="0">
                  <a:pos x="3111" y="3618"/>
                </a:cxn>
                <a:cxn ang="0">
                  <a:pos x="3242" y="3473"/>
                </a:cxn>
                <a:cxn ang="0">
                  <a:pos x="3152" y="2984"/>
                </a:cxn>
                <a:cxn ang="0">
                  <a:pos x="2821" y="2319"/>
                </a:cxn>
                <a:cxn ang="0">
                  <a:pos x="2567" y="1979"/>
                </a:cxn>
                <a:cxn ang="0">
                  <a:pos x="2255" y="1762"/>
                </a:cxn>
                <a:cxn ang="0">
                  <a:pos x="2033" y="1689"/>
                </a:cxn>
                <a:cxn ang="0">
                  <a:pos x="1834" y="1531"/>
                </a:cxn>
                <a:cxn ang="0">
                  <a:pos x="1526" y="1323"/>
                </a:cxn>
                <a:cxn ang="0">
                  <a:pos x="1870" y="1250"/>
                </a:cxn>
                <a:cxn ang="0">
                  <a:pos x="2359" y="1350"/>
                </a:cxn>
                <a:cxn ang="0">
                  <a:pos x="3183" y="1594"/>
                </a:cxn>
                <a:cxn ang="0">
                  <a:pos x="3342" y="1164"/>
                </a:cxn>
                <a:cxn ang="0">
                  <a:pos x="3043" y="997"/>
                </a:cxn>
                <a:cxn ang="0">
                  <a:pos x="2717" y="874"/>
                </a:cxn>
                <a:cxn ang="0">
                  <a:pos x="2531" y="793"/>
                </a:cxn>
                <a:cxn ang="0">
                  <a:pos x="2296" y="702"/>
                </a:cxn>
                <a:cxn ang="0">
                  <a:pos x="2069" y="494"/>
                </a:cxn>
                <a:cxn ang="0">
                  <a:pos x="1897" y="258"/>
                </a:cxn>
                <a:cxn ang="0">
                  <a:pos x="1603" y="86"/>
                </a:cxn>
                <a:cxn ang="0">
                  <a:pos x="1168" y="14"/>
                </a:cxn>
                <a:cxn ang="0">
                  <a:pos x="865" y="340"/>
                </a:cxn>
                <a:cxn ang="0">
                  <a:pos x="1476" y="1028"/>
                </a:cxn>
                <a:cxn ang="0">
                  <a:pos x="1390" y="1286"/>
                </a:cxn>
                <a:cxn ang="0">
                  <a:pos x="1254" y="1368"/>
                </a:cxn>
                <a:cxn ang="0">
                  <a:pos x="1101" y="1363"/>
                </a:cxn>
                <a:cxn ang="0">
                  <a:pos x="906" y="1522"/>
                </a:cxn>
                <a:cxn ang="0">
                  <a:pos x="901" y="1581"/>
                </a:cxn>
                <a:cxn ang="0">
                  <a:pos x="906" y="1703"/>
                </a:cxn>
                <a:cxn ang="0">
                  <a:pos x="784" y="1784"/>
                </a:cxn>
                <a:cxn ang="0">
                  <a:pos x="779" y="1852"/>
                </a:cxn>
                <a:cxn ang="0">
                  <a:pos x="842" y="1997"/>
                </a:cxn>
                <a:cxn ang="0">
                  <a:pos x="874" y="2097"/>
                </a:cxn>
                <a:cxn ang="0">
                  <a:pos x="734" y="2106"/>
                </a:cxn>
                <a:cxn ang="0">
                  <a:pos x="652" y="2418"/>
                </a:cxn>
                <a:cxn ang="0">
                  <a:pos x="598" y="2572"/>
                </a:cxn>
                <a:cxn ang="0">
                  <a:pos x="498" y="2595"/>
                </a:cxn>
                <a:cxn ang="0">
                  <a:pos x="204" y="2618"/>
                </a:cxn>
                <a:cxn ang="0">
                  <a:pos x="68" y="2636"/>
                </a:cxn>
                <a:cxn ang="0">
                  <a:pos x="95" y="2776"/>
                </a:cxn>
                <a:cxn ang="0">
                  <a:pos x="123" y="3048"/>
                </a:cxn>
                <a:cxn ang="0">
                  <a:pos x="331" y="3057"/>
                </a:cxn>
                <a:cxn ang="0">
                  <a:pos x="412" y="3229"/>
                </a:cxn>
                <a:cxn ang="0">
                  <a:pos x="449" y="3378"/>
                </a:cxn>
                <a:cxn ang="0">
                  <a:pos x="449" y="3537"/>
                </a:cxn>
                <a:cxn ang="0">
                  <a:pos x="462" y="3637"/>
                </a:cxn>
                <a:cxn ang="0">
                  <a:pos x="462" y="3750"/>
                </a:cxn>
                <a:cxn ang="0">
                  <a:pos x="571" y="3759"/>
                </a:cxn>
                <a:cxn ang="0">
                  <a:pos x="802" y="3695"/>
                </a:cxn>
                <a:cxn ang="0">
                  <a:pos x="856" y="3813"/>
                </a:cxn>
                <a:cxn ang="0">
                  <a:pos x="956" y="3944"/>
                </a:cxn>
                <a:cxn ang="0">
                  <a:pos x="1128" y="3890"/>
                </a:cxn>
                <a:cxn ang="0">
                  <a:pos x="1168" y="3985"/>
                </a:cxn>
                <a:cxn ang="0">
                  <a:pos x="1286" y="4089"/>
                </a:cxn>
                <a:cxn ang="0">
                  <a:pos x="1295" y="4230"/>
                </a:cxn>
              </a:cxnLst>
              <a:rect l="0" t="0" r="r" b="b"/>
              <a:pathLst>
                <a:path w="3342" h="4230">
                  <a:moveTo>
                    <a:pt x="1295" y="4230"/>
                  </a:moveTo>
                  <a:lnTo>
                    <a:pt x="1295" y="4230"/>
                  </a:lnTo>
                  <a:lnTo>
                    <a:pt x="1354" y="4216"/>
                  </a:lnTo>
                  <a:lnTo>
                    <a:pt x="1408" y="4203"/>
                  </a:lnTo>
                  <a:lnTo>
                    <a:pt x="1463" y="4189"/>
                  </a:lnTo>
                  <a:lnTo>
                    <a:pt x="1463" y="4189"/>
                  </a:lnTo>
                  <a:lnTo>
                    <a:pt x="1571" y="4148"/>
                  </a:lnTo>
                  <a:lnTo>
                    <a:pt x="1653" y="4067"/>
                  </a:lnTo>
                  <a:lnTo>
                    <a:pt x="1757" y="3917"/>
                  </a:lnTo>
                  <a:lnTo>
                    <a:pt x="1757" y="3917"/>
                  </a:lnTo>
                  <a:lnTo>
                    <a:pt x="1775" y="3908"/>
                  </a:lnTo>
                  <a:lnTo>
                    <a:pt x="1820" y="3877"/>
                  </a:lnTo>
                  <a:lnTo>
                    <a:pt x="1848" y="3863"/>
                  </a:lnTo>
                  <a:lnTo>
                    <a:pt x="1879" y="3854"/>
                  </a:lnTo>
                  <a:lnTo>
                    <a:pt x="1906" y="3845"/>
                  </a:lnTo>
                  <a:lnTo>
                    <a:pt x="1934" y="3845"/>
                  </a:lnTo>
                  <a:lnTo>
                    <a:pt x="2174" y="3800"/>
                  </a:lnTo>
                  <a:lnTo>
                    <a:pt x="2486" y="3745"/>
                  </a:lnTo>
                  <a:lnTo>
                    <a:pt x="2486" y="3745"/>
                  </a:lnTo>
                  <a:lnTo>
                    <a:pt x="2826" y="3668"/>
                  </a:lnTo>
                  <a:lnTo>
                    <a:pt x="2826" y="3668"/>
                  </a:lnTo>
                  <a:lnTo>
                    <a:pt x="2925" y="3650"/>
                  </a:lnTo>
                  <a:lnTo>
                    <a:pt x="3002" y="3637"/>
                  </a:lnTo>
                  <a:lnTo>
                    <a:pt x="3056" y="3632"/>
                  </a:lnTo>
                  <a:lnTo>
                    <a:pt x="3056" y="3632"/>
                  </a:lnTo>
                  <a:lnTo>
                    <a:pt x="3084" y="3627"/>
                  </a:lnTo>
                  <a:lnTo>
                    <a:pt x="3111" y="3618"/>
                  </a:lnTo>
                  <a:lnTo>
                    <a:pt x="3147" y="3605"/>
                  </a:lnTo>
                  <a:lnTo>
                    <a:pt x="3179" y="3587"/>
                  </a:lnTo>
                  <a:lnTo>
                    <a:pt x="3206" y="3569"/>
                  </a:lnTo>
                  <a:lnTo>
                    <a:pt x="3215" y="3555"/>
                  </a:lnTo>
                  <a:lnTo>
                    <a:pt x="3224" y="3541"/>
                  </a:lnTo>
                  <a:lnTo>
                    <a:pt x="3233" y="3523"/>
                  </a:lnTo>
                  <a:lnTo>
                    <a:pt x="3233" y="3505"/>
                  </a:lnTo>
                  <a:lnTo>
                    <a:pt x="3233" y="3505"/>
                  </a:lnTo>
                  <a:lnTo>
                    <a:pt x="3242" y="3473"/>
                  </a:lnTo>
                  <a:lnTo>
                    <a:pt x="3247" y="3433"/>
                  </a:lnTo>
                  <a:lnTo>
                    <a:pt x="3251" y="3383"/>
                  </a:lnTo>
                  <a:lnTo>
                    <a:pt x="3256" y="3324"/>
                  </a:lnTo>
                  <a:lnTo>
                    <a:pt x="3247" y="3256"/>
                  </a:lnTo>
                  <a:lnTo>
                    <a:pt x="3233" y="3184"/>
                  </a:lnTo>
                  <a:lnTo>
                    <a:pt x="3224" y="3147"/>
                  </a:lnTo>
                  <a:lnTo>
                    <a:pt x="3210" y="3107"/>
                  </a:lnTo>
                  <a:lnTo>
                    <a:pt x="3152" y="2984"/>
                  </a:lnTo>
                  <a:lnTo>
                    <a:pt x="3152" y="2984"/>
                  </a:lnTo>
                  <a:lnTo>
                    <a:pt x="3097" y="2885"/>
                  </a:lnTo>
                  <a:lnTo>
                    <a:pt x="3034" y="2753"/>
                  </a:lnTo>
                  <a:lnTo>
                    <a:pt x="3034" y="2753"/>
                  </a:lnTo>
                  <a:lnTo>
                    <a:pt x="2961" y="2586"/>
                  </a:lnTo>
                  <a:lnTo>
                    <a:pt x="2961" y="2586"/>
                  </a:lnTo>
                  <a:lnTo>
                    <a:pt x="2939" y="2541"/>
                  </a:lnTo>
                  <a:lnTo>
                    <a:pt x="2889" y="2437"/>
                  </a:lnTo>
                  <a:lnTo>
                    <a:pt x="2857" y="2378"/>
                  </a:lnTo>
                  <a:lnTo>
                    <a:pt x="2821" y="2319"/>
                  </a:lnTo>
                  <a:lnTo>
                    <a:pt x="2789" y="2269"/>
                  </a:lnTo>
                  <a:lnTo>
                    <a:pt x="2758" y="2233"/>
                  </a:lnTo>
                  <a:lnTo>
                    <a:pt x="2717" y="2169"/>
                  </a:lnTo>
                  <a:lnTo>
                    <a:pt x="2717" y="2169"/>
                  </a:lnTo>
                  <a:lnTo>
                    <a:pt x="2703" y="2142"/>
                  </a:lnTo>
                  <a:lnTo>
                    <a:pt x="2658" y="2079"/>
                  </a:lnTo>
                  <a:lnTo>
                    <a:pt x="2631" y="2043"/>
                  </a:lnTo>
                  <a:lnTo>
                    <a:pt x="2599" y="2006"/>
                  </a:lnTo>
                  <a:lnTo>
                    <a:pt x="2567" y="1979"/>
                  </a:lnTo>
                  <a:lnTo>
                    <a:pt x="2536" y="1957"/>
                  </a:lnTo>
                  <a:lnTo>
                    <a:pt x="2536" y="1957"/>
                  </a:lnTo>
                  <a:lnTo>
                    <a:pt x="2495" y="1934"/>
                  </a:lnTo>
                  <a:lnTo>
                    <a:pt x="2463" y="1916"/>
                  </a:lnTo>
                  <a:lnTo>
                    <a:pt x="2450" y="1907"/>
                  </a:lnTo>
                  <a:lnTo>
                    <a:pt x="2445" y="1893"/>
                  </a:lnTo>
                  <a:lnTo>
                    <a:pt x="2391" y="1848"/>
                  </a:lnTo>
                  <a:lnTo>
                    <a:pt x="2341" y="1821"/>
                  </a:lnTo>
                  <a:lnTo>
                    <a:pt x="2255" y="1762"/>
                  </a:lnTo>
                  <a:lnTo>
                    <a:pt x="2255" y="1762"/>
                  </a:lnTo>
                  <a:lnTo>
                    <a:pt x="2219" y="1748"/>
                  </a:lnTo>
                  <a:lnTo>
                    <a:pt x="2192" y="1739"/>
                  </a:lnTo>
                  <a:lnTo>
                    <a:pt x="2169" y="1735"/>
                  </a:lnTo>
                  <a:lnTo>
                    <a:pt x="2088" y="1707"/>
                  </a:lnTo>
                  <a:lnTo>
                    <a:pt x="2088" y="1707"/>
                  </a:lnTo>
                  <a:lnTo>
                    <a:pt x="2065" y="1694"/>
                  </a:lnTo>
                  <a:lnTo>
                    <a:pt x="2042" y="1689"/>
                  </a:lnTo>
                  <a:lnTo>
                    <a:pt x="2033" y="1689"/>
                  </a:lnTo>
                  <a:lnTo>
                    <a:pt x="2024" y="1694"/>
                  </a:lnTo>
                  <a:lnTo>
                    <a:pt x="2024" y="1694"/>
                  </a:lnTo>
                  <a:lnTo>
                    <a:pt x="2015" y="1667"/>
                  </a:lnTo>
                  <a:lnTo>
                    <a:pt x="2002" y="1644"/>
                  </a:lnTo>
                  <a:lnTo>
                    <a:pt x="1992" y="1635"/>
                  </a:lnTo>
                  <a:lnTo>
                    <a:pt x="1983" y="1626"/>
                  </a:lnTo>
                  <a:lnTo>
                    <a:pt x="1983" y="1626"/>
                  </a:lnTo>
                  <a:lnTo>
                    <a:pt x="1884" y="1567"/>
                  </a:lnTo>
                  <a:lnTo>
                    <a:pt x="1834" y="1531"/>
                  </a:lnTo>
                  <a:lnTo>
                    <a:pt x="1834" y="1531"/>
                  </a:lnTo>
                  <a:lnTo>
                    <a:pt x="1807" y="1495"/>
                  </a:lnTo>
                  <a:lnTo>
                    <a:pt x="1784" y="1467"/>
                  </a:lnTo>
                  <a:lnTo>
                    <a:pt x="1775" y="1458"/>
                  </a:lnTo>
                  <a:lnTo>
                    <a:pt x="1762" y="1458"/>
                  </a:lnTo>
                  <a:lnTo>
                    <a:pt x="1716" y="1427"/>
                  </a:lnTo>
                  <a:lnTo>
                    <a:pt x="1676" y="1386"/>
                  </a:lnTo>
                  <a:lnTo>
                    <a:pt x="1567" y="1336"/>
                  </a:lnTo>
                  <a:lnTo>
                    <a:pt x="1526" y="1323"/>
                  </a:lnTo>
                  <a:lnTo>
                    <a:pt x="1540" y="1295"/>
                  </a:lnTo>
                  <a:lnTo>
                    <a:pt x="1540" y="1295"/>
                  </a:lnTo>
                  <a:lnTo>
                    <a:pt x="1590" y="1237"/>
                  </a:lnTo>
                  <a:lnTo>
                    <a:pt x="1630" y="1191"/>
                  </a:lnTo>
                  <a:lnTo>
                    <a:pt x="1662" y="1160"/>
                  </a:lnTo>
                  <a:lnTo>
                    <a:pt x="1662" y="1160"/>
                  </a:lnTo>
                  <a:lnTo>
                    <a:pt x="1694" y="1173"/>
                  </a:lnTo>
                  <a:lnTo>
                    <a:pt x="1771" y="1209"/>
                  </a:lnTo>
                  <a:lnTo>
                    <a:pt x="1870" y="1250"/>
                  </a:lnTo>
                  <a:lnTo>
                    <a:pt x="1920" y="1268"/>
                  </a:lnTo>
                  <a:lnTo>
                    <a:pt x="1970" y="1277"/>
                  </a:lnTo>
                  <a:lnTo>
                    <a:pt x="1970" y="1277"/>
                  </a:lnTo>
                  <a:lnTo>
                    <a:pt x="2097" y="1291"/>
                  </a:lnTo>
                  <a:lnTo>
                    <a:pt x="2137" y="1295"/>
                  </a:lnTo>
                  <a:lnTo>
                    <a:pt x="2137" y="1295"/>
                  </a:lnTo>
                  <a:lnTo>
                    <a:pt x="2228" y="1318"/>
                  </a:lnTo>
                  <a:lnTo>
                    <a:pt x="2305" y="1336"/>
                  </a:lnTo>
                  <a:lnTo>
                    <a:pt x="2359" y="1350"/>
                  </a:lnTo>
                  <a:lnTo>
                    <a:pt x="2359" y="1350"/>
                  </a:lnTo>
                  <a:lnTo>
                    <a:pt x="2472" y="1390"/>
                  </a:lnTo>
                  <a:lnTo>
                    <a:pt x="2472" y="1390"/>
                  </a:lnTo>
                  <a:lnTo>
                    <a:pt x="2712" y="1472"/>
                  </a:lnTo>
                  <a:lnTo>
                    <a:pt x="3002" y="1572"/>
                  </a:lnTo>
                  <a:lnTo>
                    <a:pt x="3002" y="1572"/>
                  </a:lnTo>
                  <a:lnTo>
                    <a:pt x="3056" y="1585"/>
                  </a:lnTo>
                  <a:lnTo>
                    <a:pt x="3120" y="1594"/>
                  </a:lnTo>
                  <a:lnTo>
                    <a:pt x="3183" y="1594"/>
                  </a:lnTo>
                  <a:lnTo>
                    <a:pt x="3242" y="1590"/>
                  </a:lnTo>
                  <a:lnTo>
                    <a:pt x="3242" y="1590"/>
                  </a:lnTo>
                  <a:lnTo>
                    <a:pt x="3269" y="1522"/>
                  </a:lnTo>
                  <a:lnTo>
                    <a:pt x="3292" y="1449"/>
                  </a:lnTo>
                  <a:lnTo>
                    <a:pt x="3315" y="1368"/>
                  </a:lnTo>
                  <a:lnTo>
                    <a:pt x="3337" y="1282"/>
                  </a:lnTo>
                  <a:lnTo>
                    <a:pt x="3342" y="1241"/>
                  </a:lnTo>
                  <a:lnTo>
                    <a:pt x="3342" y="1200"/>
                  </a:lnTo>
                  <a:lnTo>
                    <a:pt x="3342" y="1164"/>
                  </a:lnTo>
                  <a:lnTo>
                    <a:pt x="3333" y="1132"/>
                  </a:lnTo>
                  <a:lnTo>
                    <a:pt x="3319" y="1110"/>
                  </a:lnTo>
                  <a:lnTo>
                    <a:pt x="3301" y="1092"/>
                  </a:lnTo>
                  <a:lnTo>
                    <a:pt x="3301" y="1092"/>
                  </a:lnTo>
                  <a:lnTo>
                    <a:pt x="3256" y="1064"/>
                  </a:lnTo>
                  <a:lnTo>
                    <a:pt x="3206" y="1042"/>
                  </a:lnTo>
                  <a:lnTo>
                    <a:pt x="3161" y="1024"/>
                  </a:lnTo>
                  <a:lnTo>
                    <a:pt x="3115" y="1015"/>
                  </a:lnTo>
                  <a:lnTo>
                    <a:pt x="3043" y="997"/>
                  </a:lnTo>
                  <a:lnTo>
                    <a:pt x="3016" y="997"/>
                  </a:lnTo>
                  <a:lnTo>
                    <a:pt x="2975" y="1015"/>
                  </a:lnTo>
                  <a:lnTo>
                    <a:pt x="2975" y="997"/>
                  </a:lnTo>
                  <a:lnTo>
                    <a:pt x="2989" y="974"/>
                  </a:lnTo>
                  <a:lnTo>
                    <a:pt x="2898" y="929"/>
                  </a:lnTo>
                  <a:lnTo>
                    <a:pt x="2830" y="901"/>
                  </a:lnTo>
                  <a:lnTo>
                    <a:pt x="2830" y="901"/>
                  </a:lnTo>
                  <a:lnTo>
                    <a:pt x="2717" y="874"/>
                  </a:lnTo>
                  <a:lnTo>
                    <a:pt x="2717" y="874"/>
                  </a:lnTo>
                  <a:lnTo>
                    <a:pt x="2694" y="865"/>
                  </a:lnTo>
                  <a:lnTo>
                    <a:pt x="2663" y="843"/>
                  </a:lnTo>
                  <a:lnTo>
                    <a:pt x="2626" y="820"/>
                  </a:lnTo>
                  <a:lnTo>
                    <a:pt x="2626" y="820"/>
                  </a:lnTo>
                  <a:lnTo>
                    <a:pt x="2617" y="811"/>
                  </a:lnTo>
                  <a:lnTo>
                    <a:pt x="2590" y="797"/>
                  </a:lnTo>
                  <a:lnTo>
                    <a:pt x="2558" y="788"/>
                  </a:lnTo>
                  <a:lnTo>
                    <a:pt x="2545" y="788"/>
                  </a:lnTo>
                  <a:lnTo>
                    <a:pt x="2531" y="793"/>
                  </a:lnTo>
                  <a:lnTo>
                    <a:pt x="2531" y="793"/>
                  </a:lnTo>
                  <a:lnTo>
                    <a:pt x="2495" y="770"/>
                  </a:lnTo>
                  <a:lnTo>
                    <a:pt x="2468" y="752"/>
                  </a:lnTo>
                  <a:lnTo>
                    <a:pt x="2445" y="738"/>
                  </a:lnTo>
                  <a:lnTo>
                    <a:pt x="2445" y="738"/>
                  </a:lnTo>
                  <a:lnTo>
                    <a:pt x="2423" y="734"/>
                  </a:lnTo>
                  <a:lnTo>
                    <a:pt x="2368" y="725"/>
                  </a:lnTo>
                  <a:lnTo>
                    <a:pt x="2332" y="716"/>
                  </a:lnTo>
                  <a:lnTo>
                    <a:pt x="2296" y="702"/>
                  </a:lnTo>
                  <a:lnTo>
                    <a:pt x="2264" y="684"/>
                  </a:lnTo>
                  <a:lnTo>
                    <a:pt x="2228" y="657"/>
                  </a:lnTo>
                  <a:lnTo>
                    <a:pt x="2228" y="657"/>
                  </a:lnTo>
                  <a:lnTo>
                    <a:pt x="2151" y="580"/>
                  </a:lnTo>
                  <a:lnTo>
                    <a:pt x="2137" y="562"/>
                  </a:lnTo>
                  <a:lnTo>
                    <a:pt x="2137" y="562"/>
                  </a:lnTo>
                  <a:lnTo>
                    <a:pt x="2106" y="539"/>
                  </a:lnTo>
                  <a:lnTo>
                    <a:pt x="2083" y="517"/>
                  </a:lnTo>
                  <a:lnTo>
                    <a:pt x="2069" y="494"/>
                  </a:lnTo>
                  <a:lnTo>
                    <a:pt x="2042" y="480"/>
                  </a:lnTo>
                  <a:lnTo>
                    <a:pt x="2042" y="480"/>
                  </a:lnTo>
                  <a:lnTo>
                    <a:pt x="2024" y="467"/>
                  </a:lnTo>
                  <a:lnTo>
                    <a:pt x="2006" y="453"/>
                  </a:lnTo>
                  <a:lnTo>
                    <a:pt x="1983" y="435"/>
                  </a:lnTo>
                  <a:lnTo>
                    <a:pt x="1961" y="403"/>
                  </a:lnTo>
                  <a:lnTo>
                    <a:pt x="1934" y="367"/>
                  </a:lnTo>
                  <a:lnTo>
                    <a:pt x="1915" y="317"/>
                  </a:lnTo>
                  <a:lnTo>
                    <a:pt x="1897" y="258"/>
                  </a:lnTo>
                  <a:lnTo>
                    <a:pt x="1897" y="258"/>
                  </a:lnTo>
                  <a:lnTo>
                    <a:pt x="1893" y="249"/>
                  </a:lnTo>
                  <a:lnTo>
                    <a:pt x="1870" y="222"/>
                  </a:lnTo>
                  <a:lnTo>
                    <a:pt x="1857" y="209"/>
                  </a:lnTo>
                  <a:lnTo>
                    <a:pt x="1834" y="195"/>
                  </a:lnTo>
                  <a:lnTo>
                    <a:pt x="1811" y="181"/>
                  </a:lnTo>
                  <a:lnTo>
                    <a:pt x="1780" y="172"/>
                  </a:lnTo>
                  <a:lnTo>
                    <a:pt x="1603" y="86"/>
                  </a:lnTo>
                  <a:lnTo>
                    <a:pt x="1603" y="86"/>
                  </a:lnTo>
                  <a:lnTo>
                    <a:pt x="1544" y="68"/>
                  </a:lnTo>
                  <a:lnTo>
                    <a:pt x="1408" y="32"/>
                  </a:lnTo>
                  <a:lnTo>
                    <a:pt x="1336" y="14"/>
                  </a:lnTo>
                  <a:lnTo>
                    <a:pt x="1264" y="5"/>
                  </a:lnTo>
                  <a:lnTo>
                    <a:pt x="1232" y="0"/>
                  </a:lnTo>
                  <a:lnTo>
                    <a:pt x="1205" y="5"/>
                  </a:lnTo>
                  <a:lnTo>
                    <a:pt x="1182" y="5"/>
                  </a:lnTo>
                  <a:lnTo>
                    <a:pt x="1168" y="14"/>
                  </a:lnTo>
                  <a:lnTo>
                    <a:pt x="1168" y="14"/>
                  </a:lnTo>
                  <a:lnTo>
                    <a:pt x="1105" y="64"/>
                  </a:lnTo>
                  <a:lnTo>
                    <a:pt x="1037" y="127"/>
                  </a:lnTo>
                  <a:lnTo>
                    <a:pt x="974" y="186"/>
                  </a:lnTo>
                  <a:lnTo>
                    <a:pt x="951" y="213"/>
                  </a:lnTo>
                  <a:lnTo>
                    <a:pt x="942" y="227"/>
                  </a:lnTo>
                  <a:lnTo>
                    <a:pt x="942" y="227"/>
                  </a:lnTo>
                  <a:lnTo>
                    <a:pt x="933" y="245"/>
                  </a:lnTo>
                  <a:lnTo>
                    <a:pt x="915" y="272"/>
                  </a:lnTo>
                  <a:lnTo>
                    <a:pt x="865" y="340"/>
                  </a:lnTo>
                  <a:lnTo>
                    <a:pt x="842" y="376"/>
                  </a:lnTo>
                  <a:lnTo>
                    <a:pt x="829" y="412"/>
                  </a:lnTo>
                  <a:lnTo>
                    <a:pt x="829" y="426"/>
                  </a:lnTo>
                  <a:lnTo>
                    <a:pt x="829" y="440"/>
                  </a:lnTo>
                  <a:lnTo>
                    <a:pt x="833" y="453"/>
                  </a:lnTo>
                  <a:lnTo>
                    <a:pt x="847" y="467"/>
                  </a:lnTo>
                  <a:lnTo>
                    <a:pt x="847" y="467"/>
                  </a:lnTo>
                  <a:lnTo>
                    <a:pt x="1232" y="815"/>
                  </a:lnTo>
                  <a:lnTo>
                    <a:pt x="1476" y="1028"/>
                  </a:lnTo>
                  <a:lnTo>
                    <a:pt x="1558" y="1101"/>
                  </a:lnTo>
                  <a:lnTo>
                    <a:pt x="1585" y="1119"/>
                  </a:lnTo>
                  <a:lnTo>
                    <a:pt x="1603" y="1128"/>
                  </a:lnTo>
                  <a:lnTo>
                    <a:pt x="1472" y="1286"/>
                  </a:lnTo>
                  <a:lnTo>
                    <a:pt x="1472" y="1286"/>
                  </a:lnTo>
                  <a:lnTo>
                    <a:pt x="1463" y="1291"/>
                  </a:lnTo>
                  <a:lnTo>
                    <a:pt x="1445" y="1291"/>
                  </a:lnTo>
                  <a:lnTo>
                    <a:pt x="1408" y="1291"/>
                  </a:lnTo>
                  <a:lnTo>
                    <a:pt x="1390" y="1286"/>
                  </a:lnTo>
                  <a:lnTo>
                    <a:pt x="1368" y="1277"/>
                  </a:lnTo>
                  <a:lnTo>
                    <a:pt x="1368" y="1277"/>
                  </a:lnTo>
                  <a:lnTo>
                    <a:pt x="1350" y="1295"/>
                  </a:lnTo>
                  <a:lnTo>
                    <a:pt x="1336" y="1313"/>
                  </a:lnTo>
                  <a:lnTo>
                    <a:pt x="1331" y="1327"/>
                  </a:lnTo>
                  <a:lnTo>
                    <a:pt x="1331" y="1327"/>
                  </a:lnTo>
                  <a:lnTo>
                    <a:pt x="1309" y="1341"/>
                  </a:lnTo>
                  <a:lnTo>
                    <a:pt x="1286" y="1354"/>
                  </a:lnTo>
                  <a:lnTo>
                    <a:pt x="1254" y="1368"/>
                  </a:lnTo>
                  <a:lnTo>
                    <a:pt x="1223" y="1372"/>
                  </a:lnTo>
                  <a:lnTo>
                    <a:pt x="1196" y="1377"/>
                  </a:lnTo>
                  <a:lnTo>
                    <a:pt x="1182" y="1372"/>
                  </a:lnTo>
                  <a:lnTo>
                    <a:pt x="1168" y="1363"/>
                  </a:lnTo>
                  <a:lnTo>
                    <a:pt x="1155" y="1354"/>
                  </a:lnTo>
                  <a:lnTo>
                    <a:pt x="1146" y="1336"/>
                  </a:lnTo>
                  <a:lnTo>
                    <a:pt x="1146" y="1336"/>
                  </a:lnTo>
                  <a:lnTo>
                    <a:pt x="1123" y="1350"/>
                  </a:lnTo>
                  <a:lnTo>
                    <a:pt x="1101" y="1363"/>
                  </a:lnTo>
                  <a:lnTo>
                    <a:pt x="1073" y="1386"/>
                  </a:lnTo>
                  <a:lnTo>
                    <a:pt x="1073" y="1386"/>
                  </a:lnTo>
                  <a:lnTo>
                    <a:pt x="1042" y="1422"/>
                  </a:lnTo>
                  <a:lnTo>
                    <a:pt x="1001" y="1463"/>
                  </a:lnTo>
                  <a:lnTo>
                    <a:pt x="978" y="1486"/>
                  </a:lnTo>
                  <a:lnTo>
                    <a:pt x="951" y="1499"/>
                  </a:lnTo>
                  <a:lnTo>
                    <a:pt x="928" y="1513"/>
                  </a:lnTo>
                  <a:lnTo>
                    <a:pt x="906" y="1522"/>
                  </a:lnTo>
                  <a:lnTo>
                    <a:pt x="906" y="1522"/>
                  </a:lnTo>
                  <a:lnTo>
                    <a:pt x="888" y="1522"/>
                  </a:lnTo>
                  <a:lnTo>
                    <a:pt x="879" y="1531"/>
                  </a:lnTo>
                  <a:lnTo>
                    <a:pt x="874" y="1535"/>
                  </a:lnTo>
                  <a:lnTo>
                    <a:pt x="879" y="1544"/>
                  </a:lnTo>
                  <a:lnTo>
                    <a:pt x="892" y="1558"/>
                  </a:lnTo>
                  <a:lnTo>
                    <a:pt x="910" y="1567"/>
                  </a:lnTo>
                  <a:lnTo>
                    <a:pt x="910" y="1567"/>
                  </a:lnTo>
                  <a:lnTo>
                    <a:pt x="906" y="1572"/>
                  </a:lnTo>
                  <a:lnTo>
                    <a:pt x="901" y="1581"/>
                  </a:lnTo>
                  <a:lnTo>
                    <a:pt x="897" y="1599"/>
                  </a:lnTo>
                  <a:lnTo>
                    <a:pt x="897" y="1599"/>
                  </a:lnTo>
                  <a:lnTo>
                    <a:pt x="897" y="1621"/>
                  </a:lnTo>
                  <a:lnTo>
                    <a:pt x="901" y="1640"/>
                  </a:lnTo>
                  <a:lnTo>
                    <a:pt x="915" y="1653"/>
                  </a:lnTo>
                  <a:lnTo>
                    <a:pt x="915" y="1653"/>
                  </a:lnTo>
                  <a:lnTo>
                    <a:pt x="915" y="1671"/>
                  </a:lnTo>
                  <a:lnTo>
                    <a:pt x="910" y="1685"/>
                  </a:lnTo>
                  <a:lnTo>
                    <a:pt x="906" y="1703"/>
                  </a:lnTo>
                  <a:lnTo>
                    <a:pt x="892" y="1721"/>
                  </a:lnTo>
                  <a:lnTo>
                    <a:pt x="870" y="1735"/>
                  </a:lnTo>
                  <a:lnTo>
                    <a:pt x="842" y="1744"/>
                  </a:lnTo>
                  <a:lnTo>
                    <a:pt x="802" y="1748"/>
                  </a:lnTo>
                  <a:lnTo>
                    <a:pt x="802" y="1748"/>
                  </a:lnTo>
                  <a:lnTo>
                    <a:pt x="802" y="1757"/>
                  </a:lnTo>
                  <a:lnTo>
                    <a:pt x="797" y="1771"/>
                  </a:lnTo>
                  <a:lnTo>
                    <a:pt x="793" y="1780"/>
                  </a:lnTo>
                  <a:lnTo>
                    <a:pt x="784" y="1784"/>
                  </a:lnTo>
                  <a:lnTo>
                    <a:pt x="775" y="1789"/>
                  </a:lnTo>
                  <a:lnTo>
                    <a:pt x="761" y="1793"/>
                  </a:lnTo>
                  <a:lnTo>
                    <a:pt x="761" y="1793"/>
                  </a:lnTo>
                  <a:lnTo>
                    <a:pt x="747" y="1793"/>
                  </a:lnTo>
                  <a:lnTo>
                    <a:pt x="743" y="1798"/>
                  </a:lnTo>
                  <a:lnTo>
                    <a:pt x="743" y="1807"/>
                  </a:lnTo>
                  <a:lnTo>
                    <a:pt x="747" y="1816"/>
                  </a:lnTo>
                  <a:lnTo>
                    <a:pt x="765" y="1839"/>
                  </a:lnTo>
                  <a:lnTo>
                    <a:pt x="779" y="1852"/>
                  </a:lnTo>
                  <a:lnTo>
                    <a:pt x="779" y="1852"/>
                  </a:lnTo>
                  <a:lnTo>
                    <a:pt x="793" y="1857"/>
                  </a:lnTo>
                  <a:lnTo>
                    <a:pt x="802" y="1861"/>
                  </a:lnTo>
                  <a:lnTo>
                    <a:pt x="811" y="1866"/>
                  </a:lnTo>
                  <a:lnTo>
                    <a:pt x="820" y="1880"/>
                  </a:lnTo>
                  <a:lnTo>
                    <a:pt x="824" y="1893"/>
                  </a:lnTo>
                  <a:lnTo>
                    <a:pt x="829" y="1916"/>
                  </a:lnTo>
                  <a:lnTo>
                    <a:pt x="833" y="1947"/>
                  </a:lnTo>
                  <a:lnTo>
                    <a:pt x="842" y="1997"/>
                  </a:lnTo>
                  <a:lnTo>
                    <a:pt x="842" y="1997"/>
                  </a:lnTo>
                  <a:lnTo>
                    <a:pt x="861" y="2011"/>
                  </a:lnTo>
                  <a:lnTo>
                    <a:pt x="888" y="2047"/>
                  </a:lnTo>
                  <a:lnTo>
                    <a:pt x="897" y="2065"/>
                  </a:lnTo>
                  <a:lnTo>
                    <a:pt x="901" y="2074"/>
                  </a:lnTo>
                  <a:lnTo>
                    <a:pt x="897" y="2083"/>
                  </a:lnTo>
                  <a:lnTo>
                    <a:pt x="897" y="2088"/>
                  </a:lnTo>
                  <a:lnTo>
                    <a:pt x="888" y="2092"/>
                  </a:lnTo>
                  <a:lnTo>
                    <a:pt x="874" y="2097"/>
                  </a:lnTo>
                  <a:lnTo>
                    <a:pt x="861" y="2097"/>
                  </a:lnTo>
                  <a:lnTo>
                    <a:pt x="793" y="2101"/>
                  </a:lnTo>
                  <a:lnTo>
                    <a:pt x="793" y="2101"/>
                  </a:lnTo>
                  <a:lnTo>
                    <a:pt x="784" y="2106"/>
                  </a:lnTo>
                  <a:lnTo>
                    <a:pt x="775" y="2110"/>
                  </a:lnTo>
                  <a:lnTo>
                    <a:pt x="756" y="2115"/>
                  </a:lnTo>
                  <a:lnTo>
                    <a:pt x="743" y="2110"/>
                  </a:lnTo>
                  <a:lnTo>
                    <a:pt x="734" y="2106"/>
                  </a:lnTo>
                  <a:lnTo>
                    <a:pt x="734" y="2106"/>
                  </a:lnTo>
                  <a:lnTo>
                    <a:pt x="716" y="2097"/>
                  </a:lnTo>
                  <a:lnTo>
                    <a:pt x="711" y="2092"/>
                  </a:lnTo>
                  <a:lnTo>
                    <a:pt x="702" y="2092"/>
                  </a:lnTo>
                  <a:lnTo>
                    <a:pt x="688" y="2101"/>
                  </a:lnTo>
                  <a:lnTo>
                    <a:pt x="666" y="2129"/>
                  </a:lnTo>
                  <a:lnTo>
                    <a:pt x="630" y="2138"/>
                  </a:lnTo>
                  <a:lnTo>
                    <a:pt x="630" y="2138"/>
                  </a:lnTo>
                  <a:lnTo>
                    <a:pt x="652" y="2418"/>
                  </a:lnTo>
                  <a:lnTo>
                    <a:pt x="652" y="2418"/>
                  </a:lnTo>
                  <a:lnTo>
                    <a:pt x="661" y="2495"/>
                  </a:lnTo>
                  <a:lnTo>
                    <a:pt x="661" y="2541"/>
                  </a:lnTo>
                  <a:lnTo>
                    <a:pt x="661" y="2550"/>
                  </a:lnTo>
                  <a:lnTo>
                    <a:pt x="657" y="2559"/>
                  </a:lnTo>
                  <a:lnTo>
                    <a:pt x="648" y="2559"/>
                  </a:lnTo>
                  <a:lnTo>
                    <a:pt x="634" y="2563"/>
                  </a:lnTo>
                  <a:lnTo>
                    <a:pt x="634" y="2563"/>
                  </a:lnTo>
                  <a:lnTo>
                    <a:pt x="612" y="2568"/>
                  </a:lnTo>
                  <a:lnTo>
                    <a:pt x="598" y="2572"/>
                  </a:lnTo>
                  <a:lnTo>
                    <a:pt x="589" y="2590"/>
                  </a:lnTo>
                  <a:lnTo>
                    <a:pt x="580" y="2618"/>
                  </a:lnTo>
                  <a:lnTo>
                    <a:pt x="580" y="2618"/>
                  </a:lnTo>
                  <a:lnTo>
                    <a:pt x="575" y="2631"/>
                  </a:lnTo>
                  <a:lnTo>
                    <a:pt x="566" y="2631"/>
                  </a:lnTo>
                  <a:lnTo>
                    <a:pt x="557" y="2631"/>
                  </a:lnTo>
                  <a:lnTo>
                    <a:pt x="544" y="2627"/>
                  </a:lnTo>
                  <a:lnTo>
                    <a:pt x="516" y="2609"/>
                  </a:lnTo>
                  <a:lnTo>
                    <a:pt x="498" y="2595"/>
                  </a:lnTo>
                  <a:lnTo>
                    <a:pt x="498" y="2595"/>
                  </a:lnTo>
                  <a:lnTo>
                    <a:pt x="485" y="2600"/>
                  </a:lnTo>
                  <a:lnTo>
                    <a:pt x="467" y="2609"/>
                  </a:lnTo>
                  <a:lnTo>
                    <a:pt x="449" y="2627"/>
                  </a:lnTo>
                  <a:lnTo>
                    <a:pt x="449" y="2627"/>
                  </a:lnTo>
                  <a:lnTo>
                    <a:pt x="267" y="2600"/>
                  </a:lnTo>
                  <a:lnTo>
                    <a:pt x="267" y="2600"/>
                  </a:lnTo>
                  <a:lnTo>
                    <a:pt x="245" y="2604"/>
                  </a:lnTo>
                  <a:lnTo>
                    <a:pt x="204" y="2618"/>
                  </a:lnTo>
                  <a:lnTo>
                    <a:pt x="159" y="2636"/>
                  </a:lnTo>
                  <a:lnTo>
                    <a:pt x="159" y="2636"/>
                  </a:lnTo>
                  <a:lnTo>
                    <a:pt x="150" y="2631"/>
                  </a:lnTo>
                  <a:lnTo>
                    <a:pt x="132" y="2618"/>
                  </a:lnTo>
                  <a:lnTo>
                    <a:pt x="118" y="2618"/>
                  </a:lnTo>
                  <a:lnTo>
                    <a:pt x="104" y="2618"/>
                  </a:lnTo>
                  <a:lnTo>
                    <a:pt x="86" y="2622"/>
                  </a:lnTo>
                  <a:lnTo>
                    <a:pt x="68" y="2636"/>
                  </a:lnTo>
                  <a:lnTo>
                    <a:pt x="68" y="2636"/>
                  </a:lnTo>
                  <a:lnTo>
                    <a:pt x="32" y="2667"/>
                  </a:lnTo>
                  <a:lnTo>
                    <a:pt x="9" y="2699"/>
                  </a:lnTo>
                  <a:lnTo>
                    <a:pt x="0" y="2708"/>
                  </a:lnTo>
                  <a:lnTo>
                    <a:pt x="0" y="2722"/>
                  </a:lnTo>
                  <a:lnTo>
                    <a:pt x="9" y="2731"/>
                  </a:lnTo>
                  <a:lnTo>
                    <a:pt x="23" y="2740"/>
                  </a:lnTo>
                  <a:lnTo>
                    <a:pt x="23" y="2740"/>
                  </a:lnTo>
                  <a:lnTo>
                    <a:pt x="64" y="2758"/>
                  </a:lnTo>
                  <a:lnTo>
                    <a:pt x="95" y="2776"/>
                  </a:lnTo>
                  <a:lnTo>
                    <a:pt x="109" y="2790"/>
                  </a:lnTo>
                  <a:lnTo>
                    <a:pt x="118" y="2803"/>
                  </a:lnTo>
                  <a:lnTo>
                    <a:pt x="123" y="2821"/>
                  </a:lnTo>
                  <a:lnTo>
                    <a:pt x="127" y="2844"/>
                  </a:lnTo>
                  <a:lnTo>
                    <a:pt x="127" y="2844"/>
                  </a:lnTo>
                  <a:lnTo>
                    <a:pt x="123" y="2880"/>
                  </a:lnTo>
                  <a:lnTo>
                    <a:pt x="118" y="2962"/>
                  </a:lnTo>
                  <a:lnTo>
                    <a:pt x="118" y="3007"/>
                  </a:lnTo>
                  <a:lnTo>
                    <a:pt x="123" y="3048"/>
                  </a:lnTo>
                  <a:lnTo>
                    <a:pt x="127" y="3061"/>
                  </a:lnTo>
                  <a:lnTo>
                    <a:pt x="136" y="3070"/>
                  </a:lnTo>
                  <a:lnTo>
                    <a:pt x="141" y="3080"/>
                  </a:lnTo>
                  <a:lnTo>
                    <a:pt x="150" y="3080"/>
                  </a:lnTo>
                  <a:lnTo>
                    <a:pt x="150" y="3080"/>
                  </a:lnTo>
                  <a:lnTo>
                    <a:pt x="254" y="3066"/>
                  </a:lnTo>
                  <a:lnTo>
                    <a:pt x="317" y="3057"/>
                  </a:lnTo>
                  <a:lnTo>
                    <a:pt x="317" y="3057"/>
                  </a:lnTo>
                  <a:lnTo>
                    <a:pt x="331" y="3057"/>
                  </a:lnTo>
                  <a:lnTo>
                    <a:pt x="344" y="3057"/>
                  </a:lnTo>
                  <a:lnTo>
                    <a:pt x="362" y="3061"/>
                  </a:lnTo>
                  <a:lnTo>
                    <a:pt x="381" y="3075"/>
                  </a:lnTo>
                  <a:lnTo>
                    <a:pt x="403" y="3098"/>
                  </a:lnTo>
                  <a:lnTo>
                    <a:pt x="421" y="3129"/>
                  </a:lnTo>
                  <a:lnTo>
                    <a:pt x="430" y="3175"/>
                  </a:lnTo>
                  <a:lnTo>
                    <a:pt x="417" y="3220"/>
                  </a:lnTo>
                  <a:lnTo>
                    <a:pt x="417" y="3220"/>
                  </a:lnTo>
                  <a:lnTo>
                    <a:pt x="412" y="3229"/>
                  </a:lnTo>
                  <a:lnTo>
                    <a:pt x="408" y="3243"/>
                  </a:lnTo>
                  <a:lnTo>
                    <a:pt x="408" y="3256"/>
                  </a:lnTo>
                  <a:lnTo>
                    <a:pt x="412" y="3270"/>
                  </a:lnTo>
                  <a:lnTo>
                    <a:pt x="417" y="3288"/>
                  </a:lnTo>
                  <a:lnTo>
                    <a:pt x="430" y="3306"/>
                  </a:lnTo>
                  <a:lnTo>
                    <a:pt x="430" y="3306"/>
                  </a:lnTo>
                  <a:lnTo>
                    <a:pt x="439" y="3329"/>
                  </a:lnTo>
                  <a:lnTo>
                    <a:pt x="444" y="3351"/>
                  </a:lnTo>
                  <a:lnTo>
                    <a:pt x="449" y="3378"/>
                  </a:lnTo>
                  <a:lnTo>
                    <a:pt x="444" y="3406"/>
                  </a:lnTo>
                  <a:lnTo>
                    <a:pt x="435" y="3446"/>
                  </a:lnTo>
                  <a:lnTo>
                    <a:pt x="426" y="3464"/>
                  </a:lnTo>
                  <a:lnTo>
                    <a:pt x="426" y="3464"/>
                  </a:lnTo>
                  <a:lnTo>
                    <a:pt x="426" y="3473"/>
                  </a:lnTo>
                  <a:lnTo>
                    <a:pt x="426" y="3496"/>
                  </a:lnTo>
                  <a:lnTo>
                    <a:pt x="430" y="3510"/>
                  </a:lnTo>
                  <a:lnTo>
                    <a:pt x="435" y="3523"/>
                  </a:lnTo>
                  <a:lnTo>
                    <a:pt x="449" y="3537"/>
                  </a:lnTo>
                  <a:lnTo>
                    <a:pt x="462" y="3546"/>
                  </a:lnTo>
                  <a:lnTo>
                    <a:pt x="462" y="3546"/>
                  </a:lnTo>
                  <a:lnTo>
                    <a:pt x="480" y="3555"/>
                  </a:lnTo>
                  <a:lnTo>
                    <a:pt x="485" y="3569"/>
                  </a:lnTo>
                  <a:lnTo>
                    <a:pt x="485" y="3582"/>
                  </a:lnTo>
                  <a:lnTo>
                    <a:pt x="485" y="3600"/>
                  </a:lnTo>
                  <a:lnTo>
                    <a:pt x="471" y="3623"/>
                  </a:lnTo>
                  <a:lnTo>
                    <a:pt x="462" y="3637"/>
                  </a:lnTo>
                  <a:lnTo>
                    <a:pt x="462" y="3637"/>
                  </a:lnTo>
                  <a:lnTo>
                    <a:pt x="449" y="3659"/>
                  </a:lnTo>
                  <a:lnTo>
                    <a:pt x="426" y="3709"/>
                  </a:lnTo>
                  <a:lnTo>
                    <a:pt x="421" y="3732"/>
                  </a:lnTo>
                  <a:lnTo>
                    <a:pt x="421" y="3741"/>
                  </a:lnTo>
                  <a:lnTo>
                    <a:pt x="421" y="3750"/>
                  </a:lnTo>
                  <a:lnTo>
                    <a:pt x="426" y="3754"/>
                  </a:lnTo>
                  <a:lnTo>
                    <a:pt x="435" y="3759"/>
                  </a:lnTo>
                  <a:lnTo>
                    <a:pt x="449" y="3754"/>
                  </a:lnTo>
                  <a:lnTo>
                    <a:pt x="462" y="3750"/>
                  </a:lnTo>
                  <a:lnTo>
                    <a:pt x="462" y="3750"/>
                  </a:lnTo>
                  <a:lnTo>
                    <a:pt x="471" y="3741"/>
                  </a:lnTo>
                  <a:lnTo>
                    <a:pt x="485" y="3723"/>
                  </a:lnTo>
                  <a:lnTo>
                    <a:pt x="494" y="3718"/>
                  </a:lnTo>
                  <a:lnTo>
                    <a:pt x="507" y="3713"/>
                  </a:lnTo>
                  <a:lnTo>
                    <a:pt x="525" y="3718"/>
                  </a:lnTo>
                  <a:lnTo>
                    <a:pt x="544" y="3732"/>
                  </a:lnTo>
                  <a:lnTo>
                    <a:pt x="544" y="3732"/>
                  </a:lnTo>
                  <a:lnTo>
                    <a:pt x="571" y="3759"/>
                  </a:lnTo>
                  <a:lnTo>
                    <a:pt x="580" y="3763"/>
                  </a:lnTo>
                  <a:lnTo>
                    <a:pt x="584" y="3763"/>
                  </a:lnTo>
                  <a:lnTo>
                    <a:pt x="589" y="3759"/>
                  </a:lnTo>
                  <a:lnTo>
                    <a:pt x="593" y="3750"/>
                  </a:lnTo>
                  <a:lnTo>
                    <a:pt x="598" y="3727"/>
                  </a:lnTo>
                  <a:lnTo>
                    <a:pt x="698" y="3659"/>
                  </a:lnTo>
                  <a:lnTo>
                    <a:pt x="698" y="3659"/>
                  </a:lnTo>
                  <a:lnTo>
                    <a:pt x="734" y="3668"/>
                  </a:lnTo>
                  <a:lnTo>
                    <a:pt x="802" y="3695"/>
                  </a:lnTo>
                  <a:lnTo>
                    <a:pt x="838" y="3709"/>
                  </a:lnTo>
                  <a:lnTo>
                    <a:pt x="865" y="3727"/>
                  </a:lnTo>
                  <a:lnTo>
                    <a:pt x="874" y="3736"/>
                  </a:lnTo>
                  <a:lnTo>
                    <a:pt x="879" y="3745"/>
                  </a:lnTo>
                  <a:lnTo>
                    <a:pt x="879" y="3754"/>
                  </a:lnTo>
                  <a:lnTo>
                    <a:pt x="879" y="3763"/>
                  </a:lnTo>
                  <a:lnTo>
                    <a:pt x="879" y="3763"/>
                  </a:lnTo>
                  <a:lnTo>
                    <a:pt x="865" y="3786"/>
                  </a:lnTo>
                  <a:lnTo>
                    <a:pt x="856" y="3813"/>
                  </a:lnTo>
                  <a:lnTo>
                    <a:pt x="851" y="3845"/>
                  </a:lnTo>
                  <a:lnTo>
                    <a:pt x="851" y="3872"/>
                  </a:lnTo>
                  <a:lnTo>
                    <a:pt x="861" y="3899"/>
                  </a:lnTo>
                  <a:lnTo>
                    <a:pt x="870" y="3913"/>
                  </a:lnTo>
                  <a:lnTo>
                    <a:pt x="879" y="3922"/>
                  </a:lnTo>
                  <a:lnTo>
                    <a:pt x="892" y="3931"/>
                  </a:lnTo>
                  <a:lnTo>
                    <a:pt x="910" y="3940"/>
                  </a:lnTo>
                  <a:lnTo>
                    <a:pt x="933" y="3940"/>
                  </a:lnTo>
                  <a:lnTo>
                    <a:pt x="956" y="3944"/>
                  </a:lnTo>
                  <a:lnTo>
                    <a:pt x="956" y="3944"/>
                  </a:lnTo>
                  <a:lnTo>
                    <a:pt x="1001" y="3940"/>
                  </a:lnTo>
                  <a:lnTo>
                    <a:pt x="1037" y="3935"/>
                  </a:lnTo>
                  <a:lnTo>
                    <a:pt x="1064" y="3926"/>
                  </a:lnTo>
                  <a:lnTo>
                    <a:pt x="1087" y="3917"/>
                  </a:lnTo>
                  <a:lnTo>
                    <a:pt x="1119" y="3899"/>
                  </a:lnTo>
                  <a:lnTo>
                    <a:pt x="1128" y="3895"/>
                  </a:lnTo>
                  <a:lnTo>
                    <a:pt x="1128" y="3895"/>
                  </a:lnTo>
                  <a:lnTo>
                    <a:pt x="1128" y="3890"/>
                  </a:lnTo>
                  <a:lnTo>
                    <a:pt x="1132" y="3890"/>
                  </a:lnTo>
                  <a:lnTo>
                    <a:pt x="1137" y="3895"/>
                  </a:lnTo>
                  <a:lnTo>
                    <a:pt x="1141" y="3899"/>
                  </a:lnTo>
                  <a:lnTo>
                    <a:pt x="1150" y="3913"/>
                  </a:lnTo>
                  <a:lnTo>
                    <a:pt x="1155" y="3958"/>
                  </a:lnTo>
                  <a:lnTo>
                    <a:pt x="1155" y="3958"/>
                  </a:lnTo>
                  <a:lnTo>
                    <a:pt x="1159" y="3967"/>
                  </a:lnTo>
                  <a:lnTo>
                    <a:pt x="1164" y="3976"/>
                  </a:lnTo>
                  <a:lnTo>
                    <a:pt x="1168" y="3985"/>
                  </a:lnTo>
                  <a:lnTo>
                    <a:pt x="1182" y="3999"/>
                  </a:lnTo>
                  <a:lnTo>
                    <a:pt x="1200" y="4008"/>
                  </a:lnTo>
                  <a:lnTo>
                    <a:pt x="1223" y="4017"/>
                  </a:lnTo>
                  <a:lnTo>
                    <a:pt x="1259" y="4021"/>
                  </a:lnTo>
                  <a:lnTo>
                    <a:pt x="1259" y="4021"/>
                  </a:lnTo>
                  <a:lnTo>
                    <a:pt x="1264" y="4030"/>
                  </a:lnTo>
                  <a:lnTo>
                    <a:pt x="1277" y="4053"/>
                  </a:lnTo>
                  <a:lnTo>
                    <a:pt x="1282" y="4071"/>
                  </a:lnTo>
                  <a:lnTo>
                    <a:pt x="1286" y="4089"/>
                  </a:lnTo>
                  <a:lnTo>
                    <a:pt x="1286" y="4112"/>
                  </a:lnTo>
                  <a:lnTo>
                    <a:pt x="1282" y="4135"/>
                  </a:lnTo>
                  <a:lnTo>
                    <a:pt x="1282" y="4135"/>
                  </a:lnTo>
                  <a:lnTo>
                    <a:pt x="1277" y="4148"/>
                  </a:lnTo>
                  <a:lnTo>
                    <a:pt x="1277" y="4184"/>
                  </a:lnTo>
                  <a:lnTo>
                    <a:pt x="1277" y="4203"/>
                  </a:lnTo>
                  <a:lnTo>
                    <a:pt x="1282" y="4216"/>
                  </a:lnTo>
                  <a:lnTo>
                    <a:pt x="1286" y="4225"/>
                  </a:lnTo>
                  <a:lnTo>
                    <a:pt x="1295" y="4230"/>
                  </a:lnTo>
                  <a:lnTo>
                    <a:pt x="1295" y="4230"/>
                  </a:lnTo>
                  <a:close/>
                </a:path>
              </a:pathLst>
            </a:custGeom>
            <a:solidFill>
              <a:srgbClr val="C9CACB"/>
            </a:solidFill>
            <a:ln w="144463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6" name="Freeform 8"/>
            <p:cNvSpPr>
              <a:spLocks/>
            </p:cNvSpPr>
            <p:nvPr/>
          </p:nvSpPr>
          <p:spPr bwMode="auto">
            <a:xfrm>
              <a:off x="1201" y="45"/>
              <a:ext cx="3342" cy="4230"/>
            </a:xfrm>
            <a:custGeom>
              <a:avLst/>
              <a:gdLst/>
              <a:ahLst/>
              <a:cxnLst>
                <a:cxn ang="0">
                  <a:pos x="1757" y="3917"/>
                </a:cxn>
                <a:cxn ang="0">
                  <a:pos x="2486" y="3745"/>
                </a:cxn>
                <a:cxn ang="0">
                  <a:pos x="3111" y="3618"/>
                </a:cxn>
                <a:cxn ang="0">
                  <a:pos x="3242" y="3473"/>
                </a:cxn>
                <a:cxn ang="0">
                  <a:pos x="3152" y="2984"/>
                </a:cxn>
                <a:cxn ang="0">
                  <a:pos x="2821" y="2319"/>
                </a:cxn>
                <a:cxn ang="0">
                  <a:pos x="2567" y="1979"/>
                </a:cxn>
                <a:cxn ang="0">
                  <a:pos x="2255" y="1762"/>
                </a:cxn>
                <a:cxn ang="0">
                  <a:pos x="2033" y="1689"/>
                </a:cxn>
                <a:cxn ang="0">
                  <a:pos x="1834" y="1531"/>
                </a:cxn>
                <a:cxn ang="0">
                  <a:pos x="1526" y="1323"/>
                </a:cxn>
                <a:cxn ang="0">
                  <a:pos x="1870" y="1250"/>
                </a:cxn>
                <a:cxn ang="0">
                  <a:pos x="2359" y="1350"/>
                </a:cxn>
                <a:cxn ang="0">
                  <a:pos x="3183" y="1594"/>
                </a:cxn>
                <a:cxn ang="0">
                  <a:pos x="3342" y="1164"/>
                </a:cxn>
                <a:cxn ang="0">
                  <a:pos x="3043" y="997"/>
                </a:cxn>
                <a:cxn ang="0">
                  <a:pos x="2717" y="874"/>
                </a:cxn>
                <a:cxn ang="0">
                  <a:pos x="2531" y="793"/>
                </a:cxn>
                <a:cxn ang="0">
                  <a:pos x="2296" y="702"/>
                </a:cxn>
                <a:cxn ang="0">
                  <a:pos x="2069" y="494"/>
                </a:cxn>
                <a:cxn ang="0">
                  <a:pos x="1897" y="258"/>
                </a:cxn>
                <a:cxn ang="0">
                  <a:pos x="1603" y="86"/>
                </a:cxn>
                <a:cxn ang="0">
                  <a:pos x="1168" y="14"/>
                </a:cxn>
                <a:cxn ang="0">
                  <a:pos x="865" y="340"/>
                </a:cxn>
                <a:cxn ang="0">
                  <a:pos x="1476" y="1028"/>
                </a:cxn>
                <a:cxn ang="0">
                  <a:pos x="1390" y="1286"/>
                </a:cxn>
                <a:cxn ang="0">
                  <a:pos x="1254" y="1368"/>
                </a:cxn>
                <a:cxn ang="0">
                  <a:pos x="1101" y="1363"/>
                </a:cxn>
                <a:cxn ang="0">
                  <a:pos x="906" y="1522"/>
                </a:cxn>
                <a:cxn ang="0">
                  <a:pos x="901" y="1581"/>
                </a:cxn>
                <a:cxn ang="0">
                  <a:pos x="906" y="1703"/>
                </a:cxn>
                <a:cxn ang="0">
                  <a:pos x="784" y="1784"/>
                </a:cxn>
                <a:cxn ang="0">
                  <a:pos x="779" y="1852"/>
                </a:cxn>
                <a:cxn ang="0">
                  <a:pos x="842" y="1997"/>
                </a:cxn>
                <a:cxn ang="0">
                  <a:pos x="874" y="2097"/>
                </a:cxn>
                <a:cxn ang="0">
                  <a:pos x="734" y="2106"/>
                </a:cxn>
                <a:cxn ang="0">
                  <a:pos x="652" y="2418"/>
                </a:cxn>
                <a:cxn ang="0">
                  <a:pos x="598" y="2572"/>
                </a:cxn>
                <a:cxn ang="0">
                  <a:pos x="498" y="2595"/>
                </a:cxn>
                <a:cxn ang="0">
                  <a:pos x="204" y="2618"/>
                </a:cxn>
                <a:cxn ang="0">
                  <a:pos x="68" y="2636"/>
                </a:cxn>
                <a:cxn ang="0">
                  <a:pos x="95" y="2776"/>
                </a:cxn>
                <a:cxn ang="0">
                  <a:pos x="123" y="3048"/>
                </a:cxn>
                <a:cxn ang="0">
                  <a:pos x="331" y="3057"/>
                </a:cxn>
                <a:cxn ang="0">
                  <a:pos x="412" y="3229"/>
                </a:cxn>
                <a:cxn ang="0">
                  <a:pos x="449" y="3378"/>
                </a:cxn>
                <a:cxn ang="0">
                  <a:pos x="449" y="3537"/>
                </a:cxn>
                <a:cxn ang="0">
                  <a:pos x="462" y="3637"/>
                </a:cxn>
                <a:cxn ang="0">
                  <a:pos x="462" y="3750"/>
                </a:cxn>
                <a:cxn ang="0">
                  <a:pos x="571" y="3759"/>
                </a:cxn>
                <a:cxn ang="0">
                  <a:pos x="802" y="3695"/>
                </a:cxn>
                <a:cxn ang="0">
                  <a:pos x="856" y="3813"/>
                </a:cxn>
                <a:cxn ang="0">
                  <a:pos x="956" y="3944"/>
                </a:cxn>
                <a:cxn ang="0">
                  <a:pos x="1128" y="3890"/>
                </a:cxn>
                <a:cxn ang="0">
                  <a:pos x="1168" y="3985"/>
                </a:cxn>
                <a:cxn ang="0">
                  <a:pos x="1286" y="4089"/>
                </a:cxn>
                <a:cxn ang="0">
                  <a:pos x="1295" y="4230"/>
                </a:cxn>
              </a:cxnLst>
              <a:rect l="0" t="0" r="r" b="b"/>
              <a:pathLst>
                <a:path w="3342" h="4230">
                  <a:moveTo>
                    <a:pt x="1295" y="4230"/>
                  </a:moveTo>
                  <a:lnTo>
                    <a:pt x="1295" y="4230"/>
                  </a:lnTo>
                  <a:lnTo>
                    <a:pt x="1354" y="4216"/>
                  </a:lnTo>
                  <a:lnTo>
                    <a:pt x="1408" y="4203"/>
                  </a:lnTo>
                  <a:lnTo>
                    <a:pt x="1463" y="4189"/>
                  </a:lnTo>
                  <a:lnTo>
                    <a:pt x="1463" y="4189"/>
                  </a:lnTo>
                  <a:lnTo>
                    <a:pt x="1571" y="4148"/>
                  </a:lnTo>
                  <a:lnTo>
                    <a:pt x="1653" y="4067"/>
                  </a:lnTo>
                  <a:lnTo>
                    <a:pt x="1757" y="3917"/>
                  </a:lnTo>
                  <a:lnTo>
                    <a:pt x="1757" y="3917"/>
                  </a:lnTo>
                  <a:lnTo>
                    <a:pt x="1775" y="3908"/>
                  </a:lnTo>
                  <a:lnTo>
                    <a:pt x="1820" y="3877"/>
                  </a:lnTo>
                  <a:lnTo>
                    <a:pt x="1848" y="3863"/>
                  </a:lnTo>
                  <a:lnTo>
                    <a:pt x="1879" y="3854"/>
                  </a:lnTo>
                  <a:lnTo>
                    <a:pt x="1906" y="3845"/>
                  </a:lnTo>
                  <a:lnTo>
                    <a:pt x="1934" y="3845"/>
                  </a:lnTo>
                  <a:lnTo>
                    <a:pt x="2174" y="3800"/>
                  </a:lnTo>
                  <a:lnTo>
                    <a:pt x="2486" y="3745"/>
                  </a:lnTo>
                  <a:lnTo>
                    <a:pt x="2486" y="3745"/>
                  </a:lnTo>
                  <a:lnTo>
                    <a:pt x="2826" y="3668"/>
                  </a:lnTo>
                  <a:lnTo>
                    <a:pt x="2826" y="3668"/>
                  </a:lnTo>
                  <a:lnTo>
                    <a:pt x="2925" y="3650"/>
                  </a:lnTo>
                  <a:lnTo>
                    <a:pt x="3002" y="3637"/>
                  </a:lnTo>
                  <a:lnTo>
                    <a:pt x="3056" y="3632"/>
                  </a:lnTo>
                  <a:lnTo>
                    <a:pt x="3056" y="3632"/>
                  </a:lnTo>
                  <a:lnTo>
                    <a:pt x="3084" y="3627"/>
                  </a:lnTo>
                  <a:lnTo>
                    <a:pt x="3111" y="3618"/>
                  </a:lnTo>
                  <a:lnTo>
                    <a:pt x="3147" y="3605"/>
                  </a:lnTo>
                  <a:lnTo>
                    <a:pt x="3179" y="3587"/>
                  </a:lnTo>
                  <a:lnTo>
                    <a:pt x="3206" y="3569"/>
                  </a:lnTo>
                  <a:lnTo>
                    <a:pt x="3215" y="3555"/>
                  </a:lnTo>
                  <a:lnTo>
                    <a:pt x="3224" y="3541"/>
                  </a:lnTo>
                  <a:lnTo>
                    <a:pt x="3233" y="3523"/>
                  </a:lnTo>
                  <a:lnTo>
                    <a:pt x="3233" y="3505"/>
                  </a:lnTo>
                  <a:lnTo>
                    <a:pt x="3233" y="3505"/>
                  </a:lnTo>
                  <a:lnTo>
                    <a:pt x="3242" y="3473"/>
                  </a:lnTo>
                  <a:lnTo>
                    <a:pt x="3247" y="3433"/>
                  </a:lnTo>
                  <a:lnTo>
                    <a:pt x="3251" y="3383"/>
                  </a:lnTo>
                  <a:lnTo>
                    <a:pt x="3256" y="3324"/>
                  </a:lnTo>
                  <a:lnTo>
                    <a:pt x="3247" y="3256"/>
                  </a:lnTo>
                  <a:lnTo>
                    <a:pt x="3233" y="3184"/>
                  </a:lnTo>
                  <a:lnTo>
                    <a:pt x="3224" y="3147"/>
                  </a:lnTo>
                  <a:lnTo>
                    <a:pt x="3210" y="3107"/>
                  </a:lnTo>
                  <a:lnTo>
                    <a:pt x="3152" y="2984"/>
                  </a:lnTo>
                  <a:lnTo>
                    <a:pt x="3152" y="2984"/>
                  </a:lnTo>
                  <a:lnTo>
                    <a:pt x="3097" y="2885"/>
                  </a:lnTo>
                  <a:lnTo>
                    <a:pt x="3034" y="2753"/>
                  </a:lnTo>
                  <a:lnTo>
                    <a:pt x="3034" y="2753"/>
                  </a:lnTo>
                  <a:lnTo>
                    <a:pt x="2961" y="2586"/>
                  </a:lnTo>
                  <a:lnTo>
                    <a:pt x="2961" y="2586"/>
                  </a:lnTo>
                  <a:lnTo>
                    <a:pt x="2939" y="2541"/>
                  </a:lnTo>
                  <a:lnTo>
                    <a:pt x="2889" y="2437"/>
                  </a:lnTo>
                  <a:lnTo>
                    <a:pt x="2857" y="2378"/>
                  </a:lnTo>
                  <a:lnTo>
                    <a:pt x="2821" y="2319"/>
                  </a:lnTo>
                  <a:lnTo>
                    <a:pt x="2789" y="2269"/>
                  </a:lnTo>
                  <a:lnTo>
                    <a:pt x="2758" y="2233"/>
                  </a:lnTo>
                  <a:lnTo>
                    <a:pt x="2717" y="2169"/>
                  </a:lnTo>
                  <a:lnTo>
                    <a:pt x="2717" y="2169"/>
                  </a:lnTo>
                  <a:lnTo>
                    <a:pt x="2703" y="2142"/>
                  </a:lnTo>
                  <a:lnTo>
                    <a:pt x="2658" y="2079"/>
                  </a:lnTo>
                  <a:lnTo>
                    <a:pt x="2631" y="2043"/>
                  </a:lnTo>
                  <a:lnTo>
                    <a:pt x="2599" y="2006"/>
                  </a:lnTo>
                  <a:lnTo>
                    <a:pt x="2567" y="1979"/>
                  </a:lnTo>
                  <a:lnTo>
                    <a:pt x="2536" y="1957"/>
                  </a:lnTo>
                  <a:lnTo>
                    <a:pt x="2536" y="1957"/>
                  </a:lnTo>
                  <a:lnTo>
                    <a:pt x="2495" y="1934"/>
                  </a:lnTo>
                  <a:lnTo>
                    <a:pt x="2463" y="1916"/>
                  </a:lnTo>
                  <a:lnTo>
                    <a:pt x="2450" y="1907"/>
                  </a:lnTo>
                  <a:lnTo>
                    <a:pt x="2445" y="1893"/>
                  </a:lnTo>
                  <a:lnTo>
                    <a:pt x="2391" y="1848"/>
                  </a:lnTo>
                  <a:lnTo>
                    <a:pt x="2341" y="1821"/>
                  </a:lnTo>
                  <a:lnTo>
                    <a:pt x="2255" y="1762"/>
                  </a:lnTo>
                  <a:lnTo>
                    <a:pt x="2255" y="1762"/>
                  </a:lnTo>
                  <a:lnTo>
                    <a:pt x="2219" y="1748"/>
                  </a:lnTo>
                  <a:lnTo>
                    <a:pt x="2192" y="1739"/>
                  </a:lnTo>
                  <a:lnTo>
                    <a:pt x="2169" y="1735"/>
                  </a:lnTo>
                  <a:lnTo>
                    <a:pt x="2088" y="1707"/>
                  </a:lnTo>
                  <a:lnTo>
                    <a:pt x="2088" y="1707"/>
                  </a:lnTo>
                  <a:lnTo>
                    <a:pt x="2065" y="1694"/>
                  </a:lnTo>
                  <a:lnTo>
                    <a:pt x="2042" y="1689"/>
                  </a:lnTo>
                  <a:lnTo>
                    <a:pt x="2033" y="1689"/>
                  </a:lnTo>
                  <a:lnTo>
                    <a:pt x="2024" y="1694"/>
                  </a:lnTo>
                  <a:lnTo>
                    <a:pt x="2024" y="1694"/>
                  </a:lnTo>
                  <a:lnTo>
                    <a:pt x="2015" y="1667"/>
                  </a:lnTo>
                  <a:lnTo>
                    <a:pt x="2002" y="1644"/>
                  </a:lnTo>
                  <a:lnTo>
                    <a:pt x="1992" y="1635"/>
                  </a:lnTo>
                  <a:lnTo>
                    <a:pt x="1983" y="1626"/>
                  </a:lnTo>
                  <a:lnTo>
                    <a:pt x="1983" y="1626"/>
                  </a:lnTo>
                  <a:lnTo>
                    <a:pt x="1884" y="1567"/>
                  </a:lnTo>
                  <a:lnTo>
                    <a:pt x="1834" y="1531"/>
                  </a:lnTo>
                  <a:lnTo>
                    <a:pt x="1834" y="1531"/>
                  </a:lnTo>
                  <a:lnTo>
                    <a:pt x="1807" y="1495"/>
                  </a:lnTo>
                  <a:lnTo>
                    <a:pt x="1784" y="1467"/>
                  </a:lnTo>
                  <a:lnTo>
                    <a:pt x="1775" y="1458"/>
                  </a:lnTo>
                  <a:lnTo>
                    <a:pt x="1762" y="1458"/>
                  </a:lnTo>
                  <a:lnTo>
                    <a:pt x="1716" y="1427"/>
                  </a:lnTo>
                  <a:lnTo>
                    <a:pt x="1676" y="1386"/>
                  </a:lnTo>
                  <a:lnTo>
                    <a:pt x="1567" y="1336"/>
                  </a:lnTo>
                  <a:lnTo>
                    <a:pt x="1526" y="1323"/>
                  </a:lnTo>
                  <a:lnTo>
                    <a:pt x="1540" y="1295"/>
                  </a:lnTo>
                  <a:lnTo>
                    <a:pt x="1540" y="1295"/>
                  </a:lnTo>
                  <a:lnTo>
                    <a:pt x="1590" y="1237"/>
                  </a:lnTo>
                  <a:lnTo>
                    <a:pt x="1630" y="1191"/>
                  </a:lnTo>
                  <a:lnTo>
                    <a:pt x="1662" y="1160"/>
                  </a:lnTo>
                  <a:lnTo>
                    <a:pt x="1662" y="1160"/>
                  </a:lnTo>
                  <a:lnTo>
                    <a:pt x="1694" y="1173"/>
                  </a:lnTo>
                  <a:lnTo>
                    <a:pt x="1771" y="1209"/>
                  </a:lnTo>
                  <a:lnTo>
                    <a:pt x="1870" y="1250"/>
                  </a:lnTo>
                  <a:lnTo>
                    <a:pt x="1920" y="1268"/>
                  </a:lnTo>
                  <a:lnTo>
                    <a:pt x="1970" y="1277"/>
                  </a:lnTo>
                  <a:lnTo>
                    <a:pt x="1970" y="1277"/>
                  </a:lnTo>
                  <a:lnTo>
                    <a:pt x="2097" y="1291"/>
                  </a:lnTo>
                  <a:lnTo>
                    <a:pt x="2137" y="1295"/>
                  </a:lnTo>
                  <a:lnTo>
                    <a:pt x="2137" y="1295"/>
                  </a:lnTo>
                  <a:lnTo>
                    <a:pt x="2228" y="1318"/>
                  </a:lnTo>
                  <a:lnTo>
                    <a:pt x="2305" y="1336"/>
                  </a:lnTo>
                  <a:lnTo>
                    <a:pt x="2359" y="1350"/>
                  </a:lnTo>
                  <a:lnTo>
                    <a:pt x="2359" y="1350"/>
                  </a:lnTo>
                  <a:lnTo>
                    <a:pt x="2472" y="1390"/>
                  </a:lnTo>
                  <a:lnTo>
                    <a:pt x="2472" y="1390"/>
                  </a:lnTo>
                  <a:lnTo>
                    <a:pt x="2712" y="1472"/>
                  </a:lnTo>
                  <a:lnTo>
                    <a:pt x="3002" y="1572"/>
                  </a:lnTo>
                  <a:lnTo>
                    <a:pt x="3002" y="1572"/>
                  </a:lnTo>
                  <a:lnTo>
                    <a:pt x="3056" y="1585"/>
                  </a:lnTo>
                  <a:lnTo>
                    <a:pt x="3120" y="1594"/>
                  </a:lnTo>
                  <a:lnTo>
                    <a:pt x="3183" y="1594"/>
                  </a:lnTo>
                  <a:lnTo>
                    <a:pt x="3242" y="1590"/>
                  </a:lnTo>
                  <a:lnTo>
                    <a:pt x="3242" y="1590"/>
                  </a:lnTo>
                  <a:lnTo>
                    <a:pt x="3269" y="1522"/>
                  </a:lnTo>
                  <a:lnTo>
                    <a:pt x="3292" y="1449"/>
                  </a:lnTo>
                  <a:lnTo>
                    <a:pt x="3315" y="1368"/>
                  </a:lnTo>
                  <a:lnTo>
                    <a:pt x="3337" y="1282"/>
                  </a:lnTo>
                  <a:lnTo>
                    <a:pt x="3342" y="1241"/>
                  </a:lnTo>
                  <a:lnTo>
                    <a:pt x="3342" y="1200"/>
                  </a:lnTo>
                  <a:lnTo>
                    <a:pt x="3342" y="1164"/>
                  </a:lnTo>
                  <a:lnTo>
                    <a:pt x="3333" y="1132"/>
                  </a:lnTo>
                  <a:lnTo>
                    <a:pt x="3319" y="1110"/>
                  </a:lnTo>
                  <a:lnTo>
                    <a:pt x="3301" y="1092"/>
                  </a:lnTo>
                  <a:lnTo>
                    <a:pt x="3301" y="1092"/>
                  </a:lnTo>
                  <a:lnTo>
                    <a:pt x="3256" y="1064"/>
                  </a:lnTo>
                  <a:lnTo>
                    <a:pt x="3206" y="1042"/>
                  </a:lnTo>
                  <a:lnTo>
                    <a:pt x="3161" y="1024"/>
                  </a:lnTo>
                  <a:lnTo>
                    <a:pt x="3115" y="1015"/>
                  </a:lnTo>
                  <a:lnTo>
                    <a:pt x="3043" y="997"/>
                  </a:lnTo>
                  <a:lnTo>
                    <a:pt x="3016" y="997"/>
                  </a:lnTo>
                  <a:lnTo>
                    <a:pt x="2975" y="1015"/>
                  </a:lnTo>
                  <a:lnTo>
                    <a:pt x="2975" y="997"/>
                  </a:lnTo>
                  <a:lnTo>
                    <a:pt x="2989" y="974"/>
                  </a:lnTo>
                  <a:lnTo>
                    <a:pt x="2898" y="929"/>
                  </a:lnTo>
                  <a:lnTo>
                    <a:pt x="2830" y="901"/>
                  </a:lnTo>
                  <a:lnTo>
                    <a:pt x="2830" y="901"/>
                  </a:lnTo>
                  <a:lnTo>
                    <a:pt x="2717" y="874"/>
                  </a:lnTo>
                  <a:lnTo>
                    <a:pt x="2717" y="874"/>
                  </a:lnTo>
                  <a:lnTo>
                    <a:pt x="2694" y="865"/>
                  </a:lnTo>
                  <a:lnTo>
                    <a:pt x="2663" y="843"/>
                  </a:lnTo>
                  <a:lnTo>
                    <a:pt x="2626" y="820"/>
                  </a:lnTo>
                  <a:lnTo>
                    <a:pt x="2626" y="820"/>
                  </a:lnTo>
                  <a:lnTo>
                    <a:pt x="2617" y="811"/>
                  </a:lnTo>
                  <a:lnTo>
                    <a:pt x="2590" y="797"/>
                  </a:lnTo>
                  <a:lnTo>
                    <a:pt x="2558" y="788"/>
                  </a:lnTo>
                  <a:lnTo>
                    <a:pt x="2545" y="788"/>
                  </a:lnTo>
                  <a:lnTo>
                    <a:pt x="2531" y="793"/>
                  </a:lnTo>
                  <a:lnTo>
                    <a:pt x="2531" y="793"/>
                  </a:lnTo>
                  <a:lnTo>
                    <a:pt x="2495" y="770"/>
                  </a:lnTo>
                  <a:lnTo>
                    <a:pt x="2468" y="752"/>
                  </a:lnTo>
                  <a:lnTo>
                    <a:pt x="2445" y="738"/>
                  </a:lnTo>
                  <a:lnTo>
                    <a:pt x="2445" y="738"/>
                  </a:lnTo>
                  <a:lnTo>
                    <a:pt x="2423" y="734"/>
                  </a:lnTo>
                  <a:lnTo>
                    <a:pt x="2368" y="725"/>
                  </a:lnTo>
                  <a:lnTo>
                    <a:pt x="2332" y="716"/>
                  </a:lnTo>
                  <a:lnTo>
                    <a:pt x="2296" y="702"/>
                  </a:lnTo>
                  <a:lnTo>
                    <a:pt x="2264" y="684"/>
                  </a:lnTo>
                  <a:lnTo>
                    <a:pt x="2228" y="657"/>
                  </a:lnTo>
                  <a:lnTo>
                    <a:pt x="2228" y="657"/>
                  </a:lnTo>
                  <a:lnTo>
                    <a:pt x="2151" y="580"/>
                  </a:lnTo>
                  <a:lnTo>
                    <a:pt x="2137" y="562"/>
                  </a:lnTo>
                  <a:lnTo>
                    <a:pt x="2137" y="562"/>
                  </a:lnTo>
                  <a:lnTo>
                    <a:pt x="2106" y="539"/>
                  </a:lnTo>
                  <a:lnTo>
                    <a:pt x="2083" y="517"/>
                  </a:lnTo>
                  <a:lnTo>
                    <a:pt x="2069" y="494"/>
                  </a:lnTo>
                  <a:lnTo>
                    <a:pt x="2042" y="480"/>
                  </a:lnTo>
                  <a:lnTo>
                    <a:pt x="2042" y="480"/>
                  </a:lnTo>
                  <a:lnTo>
                    <a:pt x="2024" y="467"/>
                  </a:lnTo>
                  <a:lnTo>
                    <a:pt x="2006" y="453"/>
                  </a:lnTo>
                  <a:lnTo>
                    <a:pt x="1983" y="435"/>
                  </a:lnTo>
                  <a:lnTo>
                    <a:pt x="1961" y="403"/>
                  </a:lnTo>
                  <a:lnTo>
                    <a:pt x="1934" y="367"/>
                  </a:lnTo>
                  <a:lnTo>
                    <a:pt x="1915" y="317"/>
                  </a:lnTo>
                  <a:lnTo>
                    <a:pt x="1897" y="258"/>
                  </a:lnTo>
                  <a:lnTo>
                    <a:pt x="1897" y="258"/>
                  </a:lnTo>
                  <a:lnTo>
                    <a:pt x="1893" y="249"/>
                  </a:lnTo>
                  <a:lnTo>
                    <a:pt x="1870" y="222"/>
                  </a:lnTo>
                  <a:lnTo>
                    <a:pt x="1857" y="209"/>
                  </a:lnTo>
                  <a:lnTo>
                    <a:pt x="1834" y="195"/>
                  </a:lnTo>
                  <a:lnTo>
                    <a:pt x="1811" y="181"/>
                  </a:lnTo>
                  <a:lnTo>
                    <a:pt x="1780" y="172"/>
                  </a:lnTo>
                  <a:lnTo>
                    <a:pt x="1603" y="86"/>
                  </a:lnTo>
                  <a:lnTo>
                    <a:pt x="1603" y="86"/>
                  </a:lnTo>
                  <a:lnTo>
                    <a:pt x="1544" y="68"/>
                  </a:lnTo>
                  <a:lnTo>
                    <a:pt x="1408" y="32"/>
                  </a:lnTo>
                  <a:lnTo>
                    <a:pt x="1336" y="14"/>
                  </a:lnTo>
                  <a:lnTo>
                    <a:pt x="1264" y="5"/>
                  </a:lnTo>
                  <a:lnTo>
                    <a:pt x="1232" y="0"/>
                  </a:lnTo>
                  <a:lnTo>
                    <a:pt x="1205" y="5"/>
                  </a:lnTo>
                  <a:lnTo>
                    <a:pt x="1182" y="5"/>
                  </a:lnTo>
                  <a:lnTo>
                    <a:pt x="1168" y="14"/>
                  </a:lnTo>
                  <a:lnTo>
                    <a:pt x="1168" y="14"/>
                  </a:lnTo>
                  <a:lnTo>
                    <a:pt x="1105" y="64"/>
                  </a:lnTo>
                  <a:lnTo>
                    <a:pt x="1037" y="127"/>
                  </a:lnTo>
                  <a:lnTo>
                    <a:pt x="974" y="186"/>
                  </a:lnTo>
                  <a:lnTo>
                    <a:pt x="951" y="213"/>
                  </a:lnTo>
                  <a:lnTo>
                    <a:pt x="942" y="227"/>
                  </a:lnTo>
                  <a:lnTo>
                    <a:pt x="942" y="227"/>
                  </a:lnTo>
                  <a:lnTo>
                    <a:pt x="933" y="245"/>
                  </a:lnTo>
                  <a:lnTo>
                    <a:pt x="915" y="272"/>
                  </a:lnTo>
                  <a:lnTo>
                    <a:pt x="865" y="340"/>
                  </a:lnTo>
                  <a:lnTo>
                    <a:pt x="842" y="376"/>
                  </a:lnTo>
                  <a:lnTo>
                    <a:pt x="829" y="412"/>
                  </a:lnTo>
                  <a:lnTo>
                    <a:pt x="829" y="426"/>
                  </a:lnTo>
                  <a:lnTo>
                    <a:pt x="829" y="440"/>
                  </a:lnTo>
                  <a:lnTo>
                    <a:pt x="833" y="453"/>
                  </a:lnTo>
                  <a:lnTo>
                    <a:pt x="847" y="467"/>
                  </a:lnTo>
                  <a:lnTo>
                    <a:pt x="847" y="467"/>
                  </a:lnTo>
                  <a:lnTo>
                    <a:pt x="1232" y="815"/>
                  </a:lnTo>
                  <a:lnTo>
                    <a:pt x="1476" y="1028"/>
                  </a:lnTo>
                  <a:lnTo>
                    <a:pt x="1558" y="1101"/>
                  </a:lnTo>
                  <a:lnTo>
                    <a:pt x="1585" y="1119"/>
                  </a:lnTo>
                  <a:lnTo>
                    <a:pt x="1603" y="1128"/>
                  </a:lnTo>
                  <a:lnTo>
                    <a:pt x="1472" y="1286"/>
                  </a:lnTo>
                  <a:lnTo>
                    <a:pt x="1472" y="1286"/>
                  </a:lnTo>
                  <a:lnTo>
                    <a:pt x="1463" y="1291"/>
                  </a:lnTo>
                  <a:lnTo>
                    <a:pt x="1445" y="1291"/>
                  </a:lnTo>
                  <a:lnTo>
                    <a:pt x="1408" y="1291"/>
                  </a:lnTo>
                  <a:lnTo>
                    <a:pt x="1390" y="1286"/>
                  </a:lnTo>
                  <a:lnTo>
                    <a:pt x="1368" y="1277"/>
                  </a:lnTo>
                  <a:lnTo>
                    <a:pt x="1368" y="1277"/>
                  </a:lnTo>
                  <a:lnTo>
                    <a:pt x="1350" y="1295"/>
                  </a:lnTo>
                  <a:lnTo>
                    <a:pt x="1336" y="1313"/>
                  </a:lnTo>
                  <a:lnTo>
                    <a:pt x="1331" y="1327"/>
                  </a:lnTo>
                  <a:lnTo>
                    <a:pt x="1331" y="1327"/>
                  </a:lnTo>
                  <a:lnTo>
                    <a:pt x="1309" y="1341"/>
                  </a:lnTo>
                  <a:lnTo>
                    <a:pt x="1286" y="1354"/>
                  </a:lnTo>
                  <a:lnTo>
                    <a:pt x="1254" y="1368"/>
                  </a:lnTo>
                  <a:lnTo>
                    <a:pt x="1223" y="1372"/>
                  </a:lnTo>
                  <a:lnTo>
                    <a:pt x="1196" y="1377"/>
                  </a:lnTo>
                  <a:lnTo>
                    <a:pt x="1182" y="1372"/>
                  </a:lnTo>
                  <a:lnTo>
                    <a:pt x="1168" y="1363"/>
                  </a:lnTo>
                  <a:lnTo>
                    <a:pt x="1155" y="1354"/>
                  </a:lnTo>
                  <a:lnTo>
                    <a:pt x="1146" y="1336"/>
                  </a:lnTo>
                  <a:lnTo>
                    <a:pt x="1146" y="1336"/>
                  </a:lnTo>
                  <a:lnTo>
                    <a:pt x="1123" y="1350"/>
                  </a:lnTo>
                  <a:lnTo>
                    <a:pt x="1101" y="1363"/>
                  </a:lnTo>
                  <a:lnTo>
                    <a:pt x="1073" y="1386"/>
                  </a:lnTo>
                  <a:lnTo>
                    <a:pt x="1073" y="1386"/>
                  </a:lnTo>
                  <a:lnTo>
                    <a:pt x="1042" y="1422"/>
                  </a:lnTo>
                  <a:lnTo>
                    <a:pt x="1001" y="1463"/>
                  </a:lnTo>
                  <a:lnTo>
                    <a:pt x="978" y="1486"/>
                  </a:lnTo>
                  <a:lnTo>
                    <a:pt x="951" y="1499"/>
                  </a:lnTo>
                  <a:lnTo>
                    <a:pt x="928" y="1513"/>
                  </a:lnTo>
                  <a:lnTo>
                    <a:pt x="906" y="1522"/>
                  </a:lnTo>
                  <a:lnTo>
                    <a:pt x="906" y="1522"/>
                  </a:lnTo>
                  <a:lnTo>
                    <a:pt x="888" y="1522"/>
                  </a:lnTo>
                  <a:lnTo>
                    <a:pt x="879" y="1531"/>
                  </a:lnTo>
                  <a:lnTo>
                    <a:pt x="874" y="1535"/>
                  </a:lnTo>
                  <a:lnTo>
                    <a:pt x="879" y="1544"/>
                  </a:lnTo>
                  <a:lnTo>
                    <a:pt x="892" y="1558"/>
                  </a:lnTo>
                  <a:lnTo>
                    <a:pt x="910" y="1567"/>
                  </a:lnTo>
                  <a:lnTo>
                    <a:pt x="910" y="1567"/>
                  </a:lnTo>
                  <a:lnTo>
                    <a:pt x="906" y="1572"/>
                  </a:lnTo>
                  <a:lnTo>
                    <a:pt x="901" y="1581"/>
                  </a:lnTo>
                  <a:lnTo>
                    <a:pt x="897" y="1599"/>
                  </a:lnTo>
                  <a:lnTo>
                    <a:pt x="897" y="1599"/>
                  </a:lnTo>
                  <a:lnTo>
                    <a:pt x="897" y="1621"/>
                  </a:lnTo>
                  <a:lnTo>
                    <a:pt x="901" y="1640"/>
                  </a:lnTo>
                  <a:lnTo>
                    <a:pt x="915" y="1653"/>
                  </a:lnTo>
                  <a:lnTo>
                    <a:pt x="915" y="1653"/>
                  </a:lnTo>
                  <a:lnTo>
                    <a:pt x="915" y="1671"/>
                  </a:lnTo>
                  <a:lnTo>
                    <a:pt x="910" y="1685"/>
                  </a:lnTo>
                  <a:lnTo>
                    <a:pt x="906" y="1703"/>
                  </a:lnTo>
                  <a:lnTo>
                    <a:pt x="892" y="1721"/>
                  </a:lnTo>
                  <a:lnTo>
                    <a:pt x="870" y="1735"/>
                  </a:lnTo>
                  <a:lnTo>
                    <a:pt x="842" y="1744"/>
                  </a:lnTo>
                  <a:lnTo>
                    <a:pt x="802" y="1748"/>
                  </a:lnTo>
                  <a:lnTo>
                    <a:pt x="802" y="1748"/>
                  </a:lnTo>
                  <a:lnTo>
                    <a:pt x="802" y="1757"/>
                  </a:lnTo>
                  <a:lnTo>
                    <a:pt x="797" y="1771"/>
                  </a:lnTo>
                  <a:lnTo>
                    <a:pt x="793" y="1780"/>
                  </a:lnTo>
                  <a:lnTo>
                    <a:pt x="784" y="1784"/>
                  </a:lnTo>
                  <a:lnTo>
                    <a:pt x="775" y="1789"/>
                  </a:lnTo>
                  <a:lnTo>
                    <a:pt x="761" y="1793"/>
                  </a:lnTo>
                  <a:lnTo>
                    <a:pt x="761" y="1793"/>
                  </a:lnTo>
                  <a:lnTo>
                    <a:pt x="747" y="1793"/>
                  </a:lnTo>
                  <a:lnTo>
                    <a:pt x="743" y="1798"/>
                  </a:lnTo>
                  <a:lnTo>
                    <a:pt x="743" y="1807"/>
                  </a:lnTo>
                  <a:lnTo>
                    <a:pt x="747" y="1816"/>
                  </a:lnTo>
                  <a:lnTo>
                    <a:pt x="765" y="1839"/>
                  </a:lnTo>
                  <a:lnTo>
                    <a:pt x="779" y="1852"/>
                  </a:lnTo>
                  <a:lnTo>
                    <a:pt x="779" y="1852"/>
                  </a:lnTo>
                  <a:lnTo>
                    <a:pt x="793" y="1857"/>
                  </a:lnTo>
                  <a:lnTo>
                    <a:pt x="802" y="1861"/>
                  </a:lnTo>
                  <a:lnTo>
                    <a:pt x="811" y="1866"/>
                  </a:lnTo>
                  <a:lnTo>
                    <a:pt x="820" y="1880"/>
                  </a:lnTo>
                  <a:lnTo>
                    <a:pt x="824" y="1893"/>
                  </a:lnTo>
                  <a:lnTo>
                    <a:pt x="829" y="1916"/>
                  </a:lnTo>
                  <a:lnTo>
                    <a:pt x="833" y="1947"/>
                  </a:lnTo>
                  <a:lnTo>
                    <a:pt x="842" y="1997"/>
                  </a:lnTo>
                  <a:lnTo>
                    <a:pt x="842" y="1997"/>
                  </a:lnTo>
                  <a:lnTo>
                    <a:pt x="861" y="2011"/>
                  </a:lnTo>
                  <a:lnTo>
                    <a:pt x="888" y="2047"/>
                  </a:lnTo>
                  <a:lnTo>
                    <a:pt x="897" y="2065"/>
                  </a:lnTo>
                  <a:lnTo>
                    <a:pt x="901" y="2074"/>
                  </a:lnTo>
                  <a:lnTo>
                    <a:pt x="897" y="2083"/>
                  </a:lnTo>
                  <a:lnTo>
                    <a:pt x="897" y="2088"/>
                  </a:lnTo>
                  <a:lnTo>
                    <a:pt x="888" y="2092"/>
                  </a:lnTo>
                  <a:lnTo>
                    <a:pt x="874" y="2097"/>
                  </a:lnTo>
                  <a:lnTo>
                    <a:pt x="861" y="2097"/>
                  </a:lnTo>
                  <a:lnTo>
                    <a:pt x="793" y="2101"/>
                  </a:lnTo>
                  <a:lnTo>
                    <a:pt x="793" y="2101"/>
                  </a:lnTo>
                  <a:lnTo>
                    <a:pt x="784" y="2106"/>
                  </a:lnTo>
                  <a:lnTo>
                    <a:pt x="775" y="2110"/>
                  </a:lnTo>
                  <a:lnTo>
                    <a:pt x="756" y="2115"/>
                  </a:lnTo>
                  <a:lnTo>
                    <a:pt x="743" y="2110"/>
                  </a:lnTo>
                  <a:lnTo>
                    <a:pt x="734" y="2106"/>
                  </a:lnTo>
                  <a:lnTo>
                    <a:pt x="734" y="2106"/>
                  </a:lnTo>
                  <a:lnTo>
                    <a:pt x="716" y="2097"/>
                  </a:lnTo>
                  <a:lnTo>
                    <a:pt x="711" y="2092"/>
                  </a:lnTo>
                  <a:lnTo>
                    <a:pt x="702" y="2092"/>
                  </a:lnTo>
                  <a:lnTo>
                    <a:pt x="688" y="2101"/>
                  </a:lnTo>
                  <a:lnTo>
                    <a:pt x="666" y="2129"/>
                  </a:lnTo>
                  <a:lnTo>
                    <a:pt x="630" y="2138"/>
                  </a:lnTo>
                  <a:lnTo>
                    <a:pt x="630" y="2138"/>
                  </a:lnTo>
                  <a:lnTo>
                    <a:pt x="652" y="2418"/>
                  </a:lnTo>
                  <a:lnTo>
                    <a:pt x="652" y="2418"/>
                  </a:lnTo>
                  <a:lnTo>
                    <a:pt x="661" y="2495"/>
                  </a:lnTo>
                  <a:lnTo>
                    <a:pt x="661" y="2541"/>
                  </a:lnTo>
                  <a:lnTo>
                    <a:pt x="661" y="2550"/>
                  </a:lnTo>
                  <a:lnTo>
                    <a:pt x="657" y="2559"/>
                  </a:lnTo>
                  <a:lnTo>
                    <a:pt x="648" y="2559"/>
                  </a:lnTo>
                  <a:lnTo>
                    <a:pt x="634" y="2563"/>
                  </a:lnTo>
                  <a:lnTo>
                    <a:pt x="634" y="2563"/>
                  </a:lnTo>
                  <a:lnTo>
                    <a:pt x="612" y="2568"/>
                  </a:lnTo>
                  <a:lnTo>
                    <a:pt x="598" y="2572"/>
                  </a:lnTo>
                  <a:lnTo>
                    <a:pt x="589" y="2590"/>
                  </a:lnTo>
                  <a:lnTo>
                    <a:pt x="580" y="2618"/>
                  </a:lnTo>
                  <a:lnTo>
                    <a:pt x="580" y="2618"/>
                  </a:lnTo>
                  <a:lnTo>
                    <a:pt x="575" y="2631"/>
                  </a:lnTo>
                  <a:lnTo>
                    <a:pt x="566" y="2631"/>
                  </a:lnTo>
                  <a:lnTo>
                    <a:pt x="557" y="2631"/>
                  </a:lnTo>
                  <a:lnTo>
                    <a:pt x="544" y="2627"/>
                  </a:lnTo>
                  <a:lnTo>
                    <a:pt x="516" y="2609"/>
                  </a:lnTo>
                  <a:lnTo>
                    <a:pt x="498" y="2595"/>
                  </a:lnTo>
                  <a:lnTo>
                    <a:pt x="498" y="2595"/>
                  </a:lnTo>
                  <a:lnTo>
                    <a:pt x="485" y="2600"/>
                  </a:lnTo>
                  <a:lnTo>
                    <a:pt x="467" y="2609"/>
                  </a:lnTo>
                  <a:lnTo>
                    <a:pt x="449" y="2627"/>
                  </a:lnTo>
                  <a:lnTo>
                    <a:pt x="449" y="2627"/>
                  </a:lnTo>
                  <a:lnTo>
                    <a:pt x="267" y="2600"/>
                  </a:lnTo>
                  <a:lnTo>
                    <a:pt x="267" y="2600"/>
                  </a:lnTo>
                  <a:lnTo>
                    <a:pt x="245" y="2604"/>
                  </a:lnTo>
                  <a:lnTo>
                    <a:pt x="204" y="2618"/>
                  </a:lnTo>
                  <a:lnTo>
                    <a:pt x="159" y="2636"/>
                  </a:lnTo>
                  <a:lnTo>
                    <a:pt x="159" y="2636"/>
                  </a:lnTo>
                  <a:lnTo>
                    <a:pt x="150" y="2631"/>
                  </a:lnTo>
                  <a:lnTo>
                    <a:pt x="132" y="2618"/>
                  </a:lnTo>
                  <a:lnTo>
                    <a:pt x="118" y="2618"/>
                  </a:lnTo>
                  <a:lnTo>
                    <a:pt x="104" y="2618"/>
                  </a:lnTo>
                  <a:lnTo>
                    <a:pt x="86" y="2622"/>
                  </a:lnTo>
                  <a:lnTo>
                    <a:pt x="68" y="2636"/>
                  </a:lnTo>
                  <a:lnTo>
                    <a:pt x="68" y="2636"/>
                  </a:lnTo>
                  <a:lnTo>
                    <a:pt x="32" y="2667"/>
                  </a:lnTo>
                  <a:lnTo>
                    <a:pt x="9" y="2699"/>
                  </a:lnTo>
                  <a:lnTo>
                    <a:pt x="0" y="2708"/>
                  </a:lnTo>
                  <a:lnTo>
                    <a:pt x="0" y="2722"/>
                  </a:lnTo>
                  <a:lnTo>
                    <a:pt x="9" y="2731"/>
                  </a:lnTo>
                  <a:lnTo>
                    <a:pt x="23" y="2740"/>
                  </a:lnTo>
                  <a:lnTo>
                    <a:pt x="23" y="2740"/>
                  </a:lnTo>
                  <a:lnTo>
                    <a:pt x="64" y="2758"/>
                  </a:lnTo>
                  <a:lnTo>
                    <a:pt x="95" y="2776"/>
                  </a:lnTo>
                  <a:lnTo>
                    <a:pt x="109" y="2790"/>
                  </a:lnTo>
                  <a:lnTo>
                    <a:pt x="118" y="2803"/>
                  </a:lnTo>
                  <a:lnTo>
                    <a:pt x="123" y="2821"/>
                  </a:lnTo>
                  <a:lnTo>
                    <a:pt x="127" y="2844"/>
                  </a:lnTo>
                  <a:lnTo>
                    <a:pt x="127" y="2844"/>
                  </a:lnTo>
                  <a:lnTo>
                    <a:pt x="123" y="2880"/>
                  </a:lnTo>
                  <a:lnTo>
                    <a:pt x="118" y="2962"/>
                  </a:lnTo>
                  <a:lnTo>
                    <a:pt x="118" y="3007"/>
                  </a:lnTo>
                  <a:lnTo>
                    <a:pt x="123" y="3048"/>
                  </a:lnTo>
                  <a:lnTo>
                    <a:pt x="127" y="3061"/>
                  </a:lnTo>
                  <a:lnTo>
                    <a:pt x="136" y="3070"/>
                  </a:lnTo>
                  <a:lnTo>
                    <a:pt x="141" y="3080"/>
                  </a:lnTo>
                  <a:lnTo>
                    <a:pt x="150" y="3080"/>
                  </a:lnTo>
                  <a:lnTo>
                    <a:pt x="150" y="3080"/>
                  </a:lnTo>
                  <a:lnTo>
                    <a:pt x="254" y="3066"/>
                  </a:lnTo>
                  <a:lnTo>
                    <a:pt x="317" y="3057"/>
                  </a:lnTo>
                  <a:lnTo>
                    <a:pt x="317" y="3057"/>
                  </a:lnTo>
                  <a:lnTo>
                    <a:pt x="331" y="3057"/>
                  </a:lnTo>
                  <a:lnTo>
                    <a:pt x="344" y="3057"/>
                  </a:lnTo>
                  <a:lnTo>
                    <a:pt x="362" y="3061"/>
                  </a:lnTo>
                  <a:lnTo>
                    <a:pt x="381" y="3075"/>
                  </a:lnTo>
                  <a:lnTo>
                    <a:pt x="403" y="3098"/>
                  </a:lnTo>
                  <a:lnTo>
                    <a:pt x="421" y="3129"/>
                  </a:lnTo>
                  <a:lnTo>
                    <a:pt x="430" y="3175"/>
                  </a:lnTo>
                  <a:lnTo>
                    <a:pt x="417" y="3220"/>
                  </a:lnTo>
                  <a:lnTo>
                    <a:pt x="417" y="3220"/>
                  </a:lnTo>
                  <a:lnTo>
                    <a:pt x="412" y="3229"/>
                  </a:lnTo>
                  <a:lnTo>
                    <a:pt x="408" y="3243"/>
                  </a:lnTo>
                  <a:lnTo>
                    <a:pt x="408" y="3256"/>
                  </a:lnTo>
                  <a:lnTo>
                    <a:pt x="412" y="3270"/>
                  </a:lnTo>
                  <a:lnTo>
                    <a:pt x="417" y="3288"/>
                  </a:lnTo>
                  <a:lnTo>
                    <a:pt x="430" y="3306"/>
                  </a:lnTo>
                  <a:lnTo>
                    <a:pt x="430" y="3306"/>
                  </a:lnTo>
                  <a:lnTo>
                    <a:pt x="439" y="3329"/>
                  </a:lnTo>
                  <a:lnTo>
                    <a:pt x="444" y="3351"/>
                  </a:lnTo>
                  <a:lnTo>
                    <a:pt x="449" y="3378"/>
                  </a:lnTo>
                  <a:lnTo>
                    <a:pt x="444" y="3406"/>
                  </a:lnTo>
                  <a:lnTo>
                    <a:pt x="435" y="3446"/>
                  </a:lnTo>
                  <a:lnTo>
                    <a:pt x="426" y="3464"/>
                  </a:lnTo>
                  <a:lnTo>
                    <a:pt x="426" y="3464"/>
                  </a:lnTo>
                  <a:lnTo>
                    <a:pt x="426" y="3473"/>
                  </a:lnTo>
                  <a:lnTo>
                    <a:pt x="426" y="3496"/>
                  </a:lnTo>
                  <a:lnTo>
                    <a:pt x="430" y="3510"/>
                  </a:lnTo>
                  <a:lnTo>
                    <a:pt x="435" y="3523"/>
                  </a:lnTo>
                  <a:lnTo>
                    <a:pt x="449" y="3537"/>
                  </a:lnTo>
                  <a:lnTo>
                    <a:pt x="462" y="3546"/>
                  </a:lnTo>
                  <a:lnTo>
                    <a:pt x="462" y="3546"/>
                  </a:lnTo>
                  <a:lnTo>
                    <a:pt x="480" y="3555"/>
                  </a:lnTo>
                  <a:lnTo>
                    <a:pt x="485" y="3569"/>
                  </a:lnTo>
                  <a:lnTo>
                    <a:pt x="485" y="3582"/>
                  </a:lnTo>
                  <a:lnTo>
                    <a:pt x="485" y="3600"/>
                  </a:lnTo>
                  <a:lnTo>
                    <a:pt x="471" y="3623"/>
                  </a:lnTo>
                  <a:lnTo>
                    <a:pt x="462" y="3637"/>
                  </a:lnTo>
                  <a:lnTo>
                    <a:pt x="462" y="3637"/>
                  </a:lnTo>
                  <a:lnTo>
                    <a:pt x="449" y="3659"/>
                  </a:lnTo>
                  <a:lnTo>
                    <a:pt x="426" y="3709"/>
                  </a:lnTo>
                  <a:lnTo>
                    <a:pt x="421" y="3732"/>
                  </a:lnTo>
                  <a:lnTo>
                    <a:pt x="421" y="3741"/>
                  </a:lnTo>
                  <a:lnTo>
                    <a:pt x="421" y="3750"/>
                  </a:lnTo>
                  <a:lnTo>
                    <a:pt x="426" y="3754"/>
                  </a:lnTo>
                  <a:lnTo>
                    <a:pt x="435" y="3759"/>
                  </a:lnTo>
                  <a:lnTo>
                    <a:pt x="449" y="3754"/>
                  </a:lnTo>
                  <a:lnTo>
                    <a:pt x="462" y="3750"/>
                  </a:lnTo>
                  <a:lnTo>
                    <a:pt x="462" y="3750"/>
                  </a:lnTo>
                  <a:lnTo>
                    <a:pt x="471" y="3741"/>
                  </a:lnTo>
                  <a:lnTo>
                    <a:pt x="485" y="3723"/>
                  </a:lnTo>
                  <a:lnTo>
                    <a:pt x="494" y="3718"/>
                  </a:lnTo>
                  <a:lnTo>
                    <a:pt x="507" y="3713"/>
                  </a:lnTo>
                  <a:lnTo>
                    <a:pt x="525" y="3718"/>
                  </a:lnTo>
                  <a:lnTo>
                    <a:pt x="544" y="3732"/>
                  </a:lnTo>
                  <a:lnTo>
                    <a:pt x="544" y="3732"/>
                  </a:lnTo>
                  <a:lnTo>
                    <a:pt x="571" y="3759"/>
                  </a:lnTo>
                  <a:lnTo>
                    <a:pt x="580" y="3763"/>
                  </a:lnTo>
                  <a:lnTo>
                    <a:pt x="584" y="3763"/>
                  </a:lnTo>
                  <a:lnTo>
                    <a:pt x="589" y="3759"/>
                  </a:lnTo>
                  <a:lnTo>
                    <a:pt x="593" y="3750"/>
                  </a:lnTo>
                  <a:lnTo>
                    <a:pt x="598" y="3727"/>
                  </a:lnTo>
                  <a:lnTo>
                    <a:pt x="698" y="3659"/>
                  </a:lnTo>
                  <a:lnTo>
                    <a:pt x="698" y="3659"/>
                  </a:lnTo>
                  <a:lnTo>
                    <a:pt x="734" y="3668"/>
                  </a:lnTo>
                  <a:lnTo>
                    <a:pt x="802" y="3695"/>
                  </a:lnTo>
                  <a:lnTo>
                    <a:pt x="838" y="3709"/>
                  </a:lnTo>
                  <a:lnTo>
                    <a:pt x="865" y="3727"/>
                  </a:lnTo>
                  <a:lnTo>
                    <a:pt x="874" y="3736"/>
                  </a:lnTo>
                  <a:lnTo>
                    <a:pt x="879" y="3745"/>
                  </a:lnTo>
                  <a:lnTo>
                    <a:pt x="879" y="3754"/>
                  </a:lnTo>
                  <a:lnTo>
                    <a:pt x="879" y="3763"/>
                  </a:lnTo>
                  <a:lnTo>
                    <a:pt x="879" y="3763"/>
                  </a:lnTo>
                  <a:lnTo>
                    <a:pt x="865" y="3786"/>
                  </a:lnTo>
                  <a:lnTo>
                    <a:pt x="856" y="3813"/>
                  </a:lnTo>
                  <a:lnTo>
                    <a:pt x="851" y="3845"/>
                  </a:lnTo>
                  <a:lnTo>
                    <a:pt x="851" y="3872"/>
                  </a:lnTo>
                  <a:lnTo>
                    <a:pt x="861" y="3899"/>
                  </a:lnTo>
                  <a:lnTo>
                    <a:pt x="870" y="3913"/>
                  </a:lnTo>
                  <a:lnTo>
                    <a:pt x="879" y="3922"/>
                  </a:lnTo>
                  <a:lnTo>
                    <a:pt x="892" y="3931"/>
                  </a:lnTo>
                  <a:lnTo>
                    <a:pt x="910" y="3940"/>
                  </a:lnTo>
                  <a:lnTo>
                    <a:pt x="933" y="3940"/>
                  </a:lnTo>
                  <a:lnTo>
                    <a:pt x="956" y="3944"/>
                  </a:lnTo>
                  <a:lnTo>
                    <a:pt x="956" y="3944"/>
                  </a:lnTo>
                  <a:lnTo>
                    <a:pt x="1001" y="3940"/>
                  </a:lnTo>
                  <a:lnTo>
                    <a:pt x="1037" y="3935"/>
                  </a:lnTo>
                  <a:lnTo>
                    <a:pt x="1064" y="3926"/>
                  </a:lnTo>
                  <a:lnTo>
                    <a:pt x="1087" y="3917"/>
                  </a:lnTo>
                  <a:lnTo>
                    <a:pt x="1119" y="3899"/>
                  </a:lnTo>
                  <a:lnTo>
                    <a:pt x="1128" y="3895"/>
                  </a:lnTo>
                  <a:lnTo>
                    <a:pt x="1128" y="3895"/>
                  </a:lnTo>
                  <a:lnTo>
                    <a:pt x="1128" y="3890"/>
                  </a:lnTo>
                  <a:lnTo>
                    <a:pt x="1132" y="3890"/>
                  </a:lnTo>
                  <a:lnTo>
                    <a:pt x="1137" y="3895"/>
                  </a:lnTo>
                  <a:lnTo>
                    <a:pt x="1141" y="3899"/>
                  </a:lnTo>
                  <a:lnTo>
                    <a:pt x="1150" y="3913"/>
                  </a:lnTo>
                  <a:lnTo>
                    <a:pt x="1155" y="3958"/>
                  </a:lnTo>
                  <a:lnTo>
                    <a:pt x="1155" y="3958"/>
                  </a:lnTo>
                  <a:lnTo>
                    <a:pt x="1159" y="3967"/>
                  </a:lnTo>
                  <a:lnTo>
                    <a:pt x="1164" y="3976"/>
                  </a:lnTo>
                  <a:lnTo>
                    <a:pt x="1168" y="3985"/>
                  </a:lnTo>
                  <a:lnTo>
                    <a:pt x="1182" y="3999"/>
                  </a:lnTo>
                  <a:lnTo>
                    <a:pt x="1200" y="4008"/>
                  </a:lnTo>
                  <a:lnTo>
                    <a:pt x="1223" y="4017"/>
                  </a:lnTo>
                  <a:lnTo>
                    <a:pt x="1259" y="4021"/>
                  </a:lnTo>
                  <a:lnTo>
                    <a:pt x="1259" y="4021"/>
                  </a:lnTo>
                  <a:lnTo>
                    <a:pt x="1264" y="4030"/>
                  </a:lnTo>
                  <a:lnTo>
                    <a:pt x="1277" y="4053"/>
                  </a:lnTo>
                  <a:lnTo>
                    <a:pt x="1282" y="4071"/>
                  </a:lnTo>
                  <a:lnTo>
                    <a:pt x="1286" y="4089"/>
                  </a:lnTo>
                  <a:lnTo>
                    <a:pt x="1286" y="4112"/>
                  </a:lnTo>
                  <a:lnTo>
                    <a:pt x="1282" y="4135"/>
                  </a:lnTo>
                  <a:lnTo>
                    <a:pt x="1282" y="4135"/>
                  </a:lnTo>
                  <a:lnTo>
                    <a:pt x="1277" y="4148"/>
                  </a:lnTo>
                  <a:lnTo>
                    <a:pt x="1277" y="4184"/>
                  </a:lnTo>
                  <a:lnTo>
                    <a:pt x="1277" y="4203"/>
                  </a:lnTo>
                  <a:lnTo>
                    <a:pt x="1282" y="4216"/>
                  </a:lnTo>
                  <a:lnTo>
                    <a:pt x="1286" y="4225"/>
                  </a:lnTo>
                  <a:lnTo>
                    <a:pt x="1295" y="4230"/>
                  </a:lnTo>
                  <a:lnTo>
                    <a:pt x="1295" y="4230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7" name="Freeform 9"/>
            <p:cNvSpPr>
              <a:spLocks/>
            </p:cNvSpPr>
            <p:nvPr/>
          </p:nvSpPr>
          <p:spPr bwMode="auto">
            <a:xfrm>
              <a:off x="2632" y="1879"/>
              <a:ext cx="752" cy="901"/>
            </a:xfrm>
            <a:custGeom>
              <a:avLst/>
              <a:gdLst/>
              <a:ahLst/>
              <a:cxnLst>
                <a:cxn ang="0">
                  <a:pos x="543" y="0"/>
                </a:cxn>
                <a:cxn ang="0">
                  <a:pos x="358" y="163"/>
                </a:cxn>
                <a:cxn ang="0">
                  <a:pos x="303" y="186"/>
                </a:cxn>
                <a:cxn ang="0">
                  <a:pos x="249" y="290"/>
                </a:cxn>
                <a:cxn ang="0">
                  <a:pos x="240" y="254"/>
                </a:cxn>
                <a:cxn ang="0">
                  <a:pos x="217" y="222"/>
                </a:cxn>
                <a:cxn ang="0">
                  <a:pos x="168" y="213"/>
                </a:cxn>
                <a:cxn ang="0">
                  <a:pos x="136" y="218"/>
                </a:cxn>
                <a:cxn ang="0">
                  <a:pos x="118" y="199"/>
                </a:cxn>
                <a:cxn ang="0">
                  <a:pos x="32" y="213"/>
                </a:cxn>
                <a:cxn ang="0">
                  <a:pos x="0" y="236"/>
                </a:cxn>
                <a:cxn ang="0">
                  <a:pos x="18" y="254"/>
                </a:cxn>
                <a:cxn ang="0">
                  <a:pos x="91" y="272"/>
                </a:cxn>
                <a:cxn ang="0">
                  <a:pos x="145" y="308"/>
                </a:cxn>
                <a:cxn ang="0">
                  <a:pos x="136" y="353"/>
                </a:cxn>
                <a:cxn ang="0">
                  <a:pos x="100" y="381"/>
                </a:cxn>
                <a:cxn ang="0">
                  <a:pos x="54" y="403"/>
                </a:cxn>
                <a:cxn ang="0">
                  <a:pos x="32" y="426"/>
                </a:cxn>
                <a:cxn ang="0">
                  <a:pos x="63" y="471"/>
                </a:cxn>
                <a:cxn ang="0">
                  <a:pos x="45" y="521"/>
                </a:cxn>
                <a:cxn ang="0">
                  <a:pos x="27" y="548"/>
                </a:cxn>
                <a:cxn ang="0">
                  <a:pos x="32" y="593"/>
                </a:cxn>
                <a:cxn ang="0">
                  <a:pos x="163" y="607"/>
                </a:cxn>
                <a:cxn ang="0">
                  <a:pos x="177" y="612"/>
                </a:cxn>
                <a:cxn ang="0">
                  <a:pos x="208" y="643"/>
                </a:cxn>
                <a:cxn ang="0">
                  <a:pos x="281" y="756"/>
                </a:cxn>
                <a:cxn ang="0">
                  <a:pos x="353" y="865"/>
                </a:cxn>
                <a:cxn ang="0">
                  <a:pos x="380" y="888"/>
                </a:cxn>
                <a:cxn ang="0">
                  <a:pos x="466" y="838"/>
                </a:cxn>
                <a:cxn ang="0">
                  <a:pos x="448" y="793"/>
                </a:cxn>
                <a:cxn ang="0">
                  <a:pos x="439" y="775"/>
                </a:cxn>
                <a:cxn ang="0">
                  <a:pos x="439" y="720"/>
                </a:cxn>
                <a:cxn ang="0">
                  <a:pos x="457" y="693"/>
                </a:cxn>
                <a:cxn ang="0">
                  <a:pos x="466" y="625"/>
                </a:cxn>
                <a:cxn ang="0">
                  <a:pos x="516" y="584"/>
                </a:cxn>
                <a:cxn ang="0">
                  <a:pos x="557" y="557"/>
                </a:cxn>
                <a:cxn ang="0">
                  <a:pos x="571" y="498"/>
                </a:cxn>
                <a:cxn ang="0">
                  <a:pos x="566" y="458"/>
                </a:cxn>
                <a:cxn ang="0">
                  <a:pos x="552" y="403"/>
                </a:cxn>
                <a:cxn ang="0">
                  <a:pos x="584" y="367"/>
                </a:cxn>
                <a:cxn ang="0">
                  <a:pos x="647" y="358"/>
                </a:cxn>
                <a:cxn ang="0">
                  <a:pos x="729" y="308"/>
                </a:cxn>
                <a:cxn ang="0">
                  <a:pos x="752" y="240"/>
                </a:cxn>
              </a:cxnLst>
              <a:rect l="0" t="0" r="r" b="b"/>
              <a:pathLst>
                <a:path w="752" h="901">
                  <a:moveTo>
                    <a:pt x="747" y="86"/>
                  </a:moveTo>
                  <a:lnTo>
                    <a:pt x="607" y="5"/>
                  </a:lnTo>
                  <a:lnTo>
                    <a:pt x="543" y="0"/>
                  </a:lnTo>
                  <a:lnTo>
                    <a:pt x="521" y="150"/>
                  </a:lnTo>
                  <a:lnTo>
                    <a:pt x="430" y="109"/>
                  </a:lnTo>
                  <a:lnTo>
                    <a:pt x="358" y="163"/>
                  </a:lnTo>
                  <a:lnTo>
                    <a:pt x="331" y="163"/>
                  </a:lnTo>
                  <a:lnTo>
                    <a:pt x="312" y="172"/>
                  </a:lnTo>
                  <a:lnTo>
                    <a:pt x="303" y="186"/>
                  </a:lnTo>
                  <a:lnTo>
                    <a:pt x="303" y="213"/>
                  </a:lnTo>
                  <a:lnTo>
                    <a:pt x="285" y="249"/>
                  </a:lnTo>
                  <a:lnTo>
                    <a:pt x="249" y="290"/>
                  </a:lnTo>
                  <a:lnTo>
                    <a:pt x="240" y="281"/>
                  </a:lnTo>
                  <a:lnTo>
                    <a:pt x="240" y="254"/>
                  </a:lnTo>
                  <a:lnTo>
                    <a:pt x="240" y="254"/>
                  </a:lnTo>
                  <a:lnTo>
                    <a:pt x="240" y="245"/>
                  </a:lnTo>
                  <a:lnTo>
                    <a:pt x="226" y="231"/>
                  </a:lnTo>
                  <a:lnTo>
                    <a:pt x="217" y="222"/>
                  </a:lnTo>
                  <a:lnTo>
                    <a:pt x="204" y="218"/>
                  </a:lnTo>
                  <a:lnTo>
                    <a:pt x="186" y="213"/>
                  </a:lnTo>
                  <a:lnTo>
                    <a:pt x="168" y="213"/>
                  </a:lnTo>
                  <a:lnTo>
                    <a:pt x="168" y="213"/>
                  </a:lnTo>
                  <a:lnTo>
                    <a:pt x="149" y="218"/>
                  </a:lnTo>
                  <a:lnTo>
                    <a:pt x="136" y="218"/>
                  </a:lnTo>
                  <a:lnTo>
                    <a:pt x="127" y="213"/>
                  </a:lnTo>
                  <a:lnTo>
                    <a:pt x="122" y="209"/>
                  </a:lnTo>
                  <a:lnTo>
                    <a:pt x="118" y="199"/>
                  </a:lnTo>
                  <a:lnTo>
                    <a:pt x="118" y="195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23" y="218"/>
                  </a:lnTo>
                  <a:lnTo>
                    <a:pt x="9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5" y="249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68" y="267"/>
                  </a:lnTo>
                  <a:lnTo>
                    <a:pt x="91" y="272"/>
                  </a:lnTo>
                  <a:lnTo>
                    <a:pt x="113" y="281"/>
                  </a:lnTo>
                  <a:lnTo>
                    <a:pt x="131" y="295"/>
                  </a:lnTo>
                  <a:lnTo>
                    <a:pt x="145" y="308"/>
                  </a:lnTo>
                  <a:lnTo>
                    <a:pt x="145" y="317"/>
                  </a:lnTo>
                  <a:lnTo>
                    <a:pt x="145" y="331"/>
                  </a:lnTo>
                  <a:lnTo>
                    <a:pt x="136" y="353"/>
                  </a:lnTo>
                  <a:lnTo>
                    <a:pt x="136" y="353"/>
                  </a:lnTo>
                  <a:lnTo>
                    <a:pt x="118" y="367"/>
                  </a:lnTo>
                  <a:lnTo>
                    <a:pt x="100" y="381"/>
                  </a:lnTo>
                  <a:lnTo>
                    <a:pt x="77" y="385"/>
                  </a:lnTo>
                  <a:lnTo>
                    <a:pt x="77" y="385"/>
                  </a:lnTo>
                  <a:lnTo>
                    <a:pt x="54" y="403"/>
                  </a:lnTo>
                  <a:lnTo>
                    <a:pt x="41" y="412"/>
                  </a:lnTo>
                  <a:lnTo>
                    <a:pt x="32" y="426"/>
                  </a:lnTo>
                  <a:lnTo>
                    <a:pt x="32" y="426"/>
                  </a:lnTo>
                  <a:lnTo>
                    <a:pt x="41" y="435"/>
                  </a:lnTo>
                  <a:lnTo>
                    <a:pt x="59" y="453"/>
                  </a:lnTo>
                  <a:lnTo>
                    <a:pt x="63" y="471"/>
                  </a:lnTo>
                  <a:lnTo>
                    <a:pt x="63" y="485"/>
                  </a:lnTo>
                  <a:lnTo>
                    <a:pt x="59" y="503"/>
                  </a:lnTo>
                  <a:lnTo>
                    <a:pt x="45" y="521"/>
                  </a:lnTo>
                  <a:lnTo>
                    <a:pt x="45" y="521"/>
                  </a:lnTo>
                  <a:lnTo>
                    <a:pt x="36" y="535"/>
                  </a:lnTo>
                  <a:lnTo>
                    <a:pt x="27" y="548"/>
                  </a:lnTo>
                  <a:lnTo>
                    <a:pt x="23" y="562"/>
                  </a:lnTo>
                  <a:lnTo>
                    <a:pt x="23" y="562"/>
                  </a:lnTo>
                  <a:lnTo>
                    <a:pt x="32" y="593"/>
                  </a:lnTo>
                  <a:lnTo>
                    <a:pt x="36" y="612"/>
                  </a:lnTo>
                  <a:lnTo>
                    <a:pt x="118" y="607"/>
                  </a:lnTo>
                  <a:lnTo>
                    <a:pt x="163" y="607"/>
                  </a:lnTo>
                  <a:lnTo>
                    <a:pt x="163" y="607"/>
                  </a:lnTo>
                  <a:lnTo>
                    <a:pt x="168" y="607"/>
                  </a:lnTo>
                  <a:lnTo>
                    <a:pt x="177" y="612"/>
                  </a:lnTo>
                  <a:lnTo>
                    <a:pt x="195" y="621"/>
                  </a:lnTo>
                  <a:lnTo>
                    <a:pt x="208" y="643"/>
                  </a:lnTo>
                  <a:lnTo>
                    <a:pt x="208" y="643"/>
                  </a:lnTo>
                  <a:lnTo>
                    <a:pt x="226" y="675"/>
                  </a:lnTo>
                  <a:lnTo>
                    <a:pt x="249" y="711"/>
                  </a:lnTo>
                  <a:lnTo>
                    <a:pt x="281" y="756"/>
                  </a:lnTo>
                  <a:lnTo>
                    <a:pt x="281" y="756"/>
                  </a:lnTo>
                  <a:lnTo>
                    <a:pt x="321" y="820"/>
                  </a:lnTo>
                  <a:lnTo>
                    <a:pt x="353" y="865"/>
                  </a:lnTo>
                  <a:lnTo>
                    <a:pt x="371" y="883"/>
                  </a:lnTo>
                  <a:lnTo>
                    <a:pt x="380" y="888"/>
                  </a:lnTo>
                  <a:lnTo>
                    <a:pt x="380" y="888"/>
                  </a:lnTo>
                  <a:lnTo>
                    <a:pt x="412" y="901"/>
                  </a:lnTo>
                  <a:lnTo>
                    <a:pt x="466" y="838"/>
                  </a:lnTo>
                  <a:lnTo>
                    <a:pt x="466" y="838"/>
                  </a:lnTo>
                  <a:lnTo>
                    <a:pt x="462" y="815"/>
                  </a:lnTo>
                  <a:lnTo>
                    <a:pt x="453" y="797"/>
                  </a:lnTo>
                  <a:lnTo>
                    <a:pt x="448" y="793"/>
                  </a:lnTo>
                  <a:lnTo>
                    <a:pt x="439" y="788"/>
                  </a:lnTo>
                  <a:lnTo>
                    <a:pt x="439" y="788"/>
                  </a:lnTo>
                  <a:lnTo>
                    <a:pt x="439" y="775"/>
                  </a:lnTo>
                  <a:lnTo>
                    <a:pt x="435" y="752"/>
                  </a:lnTo>
                  <a:lnTo>
                    <a:pt x="435" y="734"/>
                  </a:lnTo>
                  <a:lnTo>
                    <a:pt x="439" y="720"/>
                  </a:lnTo>
                  <a:lnTo>
                    <a:pt x="448" y="707"/>
                  </a:lnTo>
                  <a:lnTo>
                    <a:pt x="457" y="693"/>
                  </a:lnTo>
                  <a:lnTo>
                    <a:pt x="457" y="693"/>
                  </a:lnTo>
                  <a:lnTo>
                    <a:pt x="457" y="679"/>
                  </a:lnTo>
                  <a:lnTo>
                    <a:pt x="462" y="648"/>
                  </a:lnTo>
                  <a:lnTo>
                    <a:pt x="466" y="625"/>
                  </a:lnTo>
                  <a:lnTo>
                    <a:pt x="480" y="607"/>
                  </a:lnTo>
                  <a:lnTo>
                    <a:pt x="494" y="593"/>
                  </a:lnTo>
                  <a:lnTo>
                    <a:pt x="516" y="584"/>
                  </a:lnTo>
                  <a:lnTo>
                    <a:pt x="516" y="584"/>
                  </a:lnTo>
                  <a:lnTo>
                    <a:pt x="539" y="571"/>
                  </a:lnTo>
                  <a:lnTo>
                    <a:pt x="557" y="557"/>
                  </a:lnTo>
                  <a:lnTo>
                    <a:pt x="566" y="535"/>
                  </a:lnTo>
                  <a:lnTo>
                    <a:pt x="571" y="516"/>
                  </a:lnTo>
                  <a:lnTo>
                    <a:pt x="571" y="498"/>
                  </a:lnTo>
                  <a:lnTo>
                    <a:pt x="571" y="480"/>
                  </a:lnTo>
                  <a:lnTo>
                    <a:pt x="566" y="458"/>
                  </a:lnTo>
                  <a:lnTo>
                    <a:pt x="566" y="458"/>
                  </a:lnTo>
                  <a:lnTo>
                    <a:pt x="557" y="435"/>
                  </a:lnTo>
                  <a:lnTo>
                    <a:pt x="552" y="421"/>
                  </a:lnTo>
                  <a:lnTo>
                    <a:pt x="552" y="403"/>
                  </a:lnTo>
                  <a:lnTo>
                    <a:pt x="557" y="390"/>
                  </a:lnTo>
                  <a:lnTo>
                    <a:pt x="566" y="376"/>
                  </a:lnTo>
                  <a:lnTo>
                    <a:pt x="584" y="367"/>
                  </a:lnTo>
                  <a:lnTo>
                    <a:pt x="616" y="363"/>
                  </a:lnTo>
                  <a:lnTo>
                    <a:pt x="616" y="363"/>
                  </a:lnTo>
                  <a:lnTo>
                    <a:pt x="647" y="358"/>
                  </a:lnTo>
                  <a:lnTo>
                    <a:pt x="679" y="344"/>
                  </a:lnTo>
                  <a:lnTo>
                    <a:pt x="706" y="326"/>
                  </a:lnTo>
                  <a:lnTo>
                    <a:pt x="729" y="308"/>
                  </a:lnTo>
                  <a:lnTo>
                    <a:pt x="743" y="286"/>
                  </a:lnTo>
                  <a:lnTo>
                    <a:pt x="752" y="263"/>
                  </a:lnTo>
                  <a:lnTo>
                    <a:pt x="752" y="240"/>
                  </a:lnTo>
                  <a:lnTo>
                    <a:pt x="743" y="218"/>
                  </a:lnTo>
                  <a:lnTo>
                    <a:pt x="747" y="86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8" name="Freeform 10"/>
            <p:cNvSpPr>
              <a:spLocks/>
            </p:cNvSpPr>
            <p:nvPr/>
          </p:nvSpPr>
          <p:spPr bwMode="auto">
            <a:xfrm>
              <a:off x="2736" y="3084"/>
              <a:ext cx="1327" cy="815"/>
            </a:xfrm>
            <a:custGeom>
              <a:avLst/>
              <a:gdLst/>
              <a:ahLst/>
              <a:cxnLst>
                <a:cxn ang="0">
                  <a:pos x="1259" y="235"/>
                </a:cxn>
                <a:cxn ang="0">
                  <a:pos x="1123" y="122"/>
                </a:cxn>
                <a:cxn ang="0">
                  <a:pos x="1105" y="104"/>
                </a:cxn>
                <a:cxn ang="0">
                  <a:pos x="1069" y="86"/>
                </a:cxn>
                <a:cxn ang="0">
                  <a:pos x="1001" y="72"/>
                </a:cxn>
                <a:cxn ang="0">
                  <a:pos x="901" y="77"/>
                </a:cxn>
                <a:cxn ang="0">
                  <a:pos x="874" y="77"/>
                </a:cxn>
                <a:cxn ang="0">
                  <a:pos x="802" y="54"/>
                </a:cxn>
                <a:cxn ang="0">
                  <a:pos x="756" y="41"/>
                </a:cxn>
                <a:cxn ang="0">
                  <a:pos x="684" y="45"/>
                </a:cxn>
                <a:cxn ang="0">
                  <a:pos x="661" y="63"/>
                </a:cxn>
                <a:cxn ang="0">
                  <a:pos x="652" y="68"/>
                </a:cxn>
                <a:cxn ang="0">
                  <a:pos x="625" y="72"/>
                </a:cxn>
                <a:cxn ang="0">
                  <a:pos x="607" y="77"/>
                </a:cxn>
                <a:cxn ang="0">
                  <a:pos x="548" y="63"/>
                </a:cxn>
                <a:cxn ang="0">
                  <a:pos x="521" y="54"/>
                </a:cxn>
                <a:cxn ang="0">
                  <a:pos x="476" y="50"/>
                </a:cxn>
                <a:cxn ang="0">
                  <a:pos x="430" y="54"/>
                </a:cxn>
                <a:cxn ang="0">
                  <a:pos x="435" y="45"/>
                </a:cxn>
                <a:cxn ang="0">
                  <a:pos x="430" y="13"/>
                </a:cxn>
                <a:cxn ang="0">
                  <a:pos x="412" y="0"/>
                </a:cxn>
                <a:cxn ang="0">
                  <a:pos x="390" y="9"/>
                </a:cxn>
                <a:cxn ang="0">
                  <a:pos x="9" y="145"/>
                </a:cxn>
                <a:cxn ang="0">
                  <a:pos x="36" y="213"/>
                </a:cxn>
                <a:cxn ang="0">
                  <a:pos x="41" y="240"/>
                </a:cxn>
                <a:cxn ang="0">
                  <a:pos x="32" y="281"/>
                </a:cxn>
                <a:cxn ang="0">
                  <a:pos x="9" y="330"/>
                </a:cxn>
                <a:cxn ang="0">
                  <a:pos x="5" y="335"/>
                </a:cxn>
                <a:cxn ang="0">
                  <a:pos x="0" y="367"/>
                </a:cxn>
                <a:cxn ang="0">
                  <a:pos x="14" y="394"/>
                </a:cxn>
                <a:cxn ang="0">
                  <a:pos x="55" y="475"/>
                </a:cxn>
                <a:cxn ang="0">
                  <a:pos x="109" y="679"/>
                </a:cxn>
                <a:cxn ang="0">
                  <a:pos x="136" y="688"/>
                </a:cxn>
                <a:cxn ang="0">
                  <a:pos x="240" y="729"/>
                </a:cxn>
                <a:cxn ang="0">
                  <a:pos x="304" y="779"/>
                </a:cxn>
                <a:cxn ang="0">
                  <a:pos x="322" y="810"/>
                </a:cxn>
                <a:cxn ang="0">
                  <a:pos x="331" y="815"/>
                </a:cxn>
                <a:cxn ang="0">
                  <a:pos x="394" y="806"/>
                </a:cxn>
                <a:cxn ang="0">
                  <a:pos x="942" y="711"/>
                </a:cxn>
                <a:cxn ang="0">
                  <a:pos x="1055" y="679"/>
                </a:cxn>
                <a:cxn ang="0">
                  <a:pos x="1286" y="629"/>
                </a:cxn>
                <a:cxn ang="0">
                  <a:pos x="1322" y="362"/>
                </a:cxn>
                <a:cxn ang="0">
                  <a:pos x="1327" y="348"/>
                </a:cxn>
                <a:cxn ang="0">
                  <a:pos x="1327" y="317"/>
                </a:cxn>
                <a:cxn ang="0">
                  <a:pos x="1309" y="276"/>
                </a:cxn>
                <a:cxn ang="0">
                  <a:pos x="1259" y="235"/>
                </a:cxn>
              </a:cxnLst>
              <a:rect l="0" t="0" r="r" b="b"/>
              <a:pathLst>
                <a:path w="1327" h="815">
                  <a:moveTo>
                    <a:pt x="1259" y="235"/>
                  </a:moveTo>
                  <a:lnTo>
                    <a:pt x="1259" y="235"/>
                  </a:lnTo>
                  <a:lnTo>
                    <a:pt x="1195" y="181"/>
                  </a:lnTo>
                  <a:lnTo>
                    <a:pt x="1123" y="122"/>
                  </a:lnTo>
                  <a:lnTo>
                    <a:pt x="1123" y="122"/>
                  </a:lnTo>
                  <a:lnTo>
                    <a:pt x="1105" y="104"/>
                  </a:lnTo>
                  <a:lnTo>
                    <a:pt x="1087" y="95"/>
                  </a:lnTo>
                  <a:lnTo>
                    <a:pt x="1069" y="86"/>
                  </a:lnTo>
                  <a:lnTo>
                    <a:pt x="1037" y="77"/>
                  </a:lnTo>
                  <a:lnTo>
                    <a:pt x="1001" y="72"/>
                  </a:lnTo>
                  <a:lnTo>
                    <a:pt x="956" y="72"/>
                  </a:lnTo>
                  <a:lnTo>
                    <a:pt x="901" y="77"/>
                  </a:lnTo>
                  <a:lnTo>
                    <a:pt x="901" y="77"/>
                  </a:lnTo>
                  <a:lnTo>
                    <a:pt x="874" y="77"/>
                  </a:lnTo>
                  <a:lnTo>
                    <a:pt x="842" y="72"/>
                  </a:lnTo>
                  <a:lnTo>
                    <a:pt x="802" y="54"/>
                  </a:lnTo>
                  <a:lnTo>
                    <a:pt x="802" y="54"/>
                  </a:lnTo>
                  <a:lnTo>
                    <a:pt x="756" y="41"/>
                  </a:lnTo>
                  <a:lnTo>
                    <a:pt x="716" y="41"/>
                  </a:lnTo>
                  <a:lnTo>
                    <a:pt x="684" y="45"/>
                  </a:lnTo>
                  <a:lnTo>
                    <a:pt x="670" y="54"/>
                  </a:lnTo>
                  <a:lnTo>
                    <a:pt x="661" y="63"/>
                  </a:lnTo>
                  <a:lnTo>
                    <a:pt x="661" y="63"/>
                  </a:lnTo>
                  <a:lnTo>
                    <a:pt x="652" y="68"/>
                  </a:lnTo>
                  <a:lnTo>
                    <a:pt x="625" y="72"/>
                  </a:lnTo>
                  <a:lnTo>
                    <a:pt x="625" y="72"/>
                  </a:lnTo>
                  <a:lnTo>
                    <a:pt x="620" y="77"/>
                  </a:lnTo>
                  <a:lnTo>
                    <a:pt x="607" y="77"/>
                  </a:lnTo>
                  <a:lnTo>
                    <a:pt x="580" y="77"/>
                  </a:lnTo>
                  <a:lnTo>
                    <a:pt x="548" y="63"/>
                  </a:lnTo>
                  <a:lnTo>
                    <a:pt x="548" y="63"/>
                  </a:lnTo>
                  <a:lnTo>
                    <a:pt x="521" y="54"/>
                  </a:lnTo>
                  <a:lnTo>
                    <a:pt x="498" y="50"/>
                  </a:lnTo>
                  <a:lnTo>
                    <a:pt x="476" y="50"/>
                  </a:lnTo>
                  <a:lnTo>
                    <a:pt x="448" y="54"/>
                  </a:lnTo>
                  <a:lnTo>
                    <a:pt x="430" y="54"/>
                  </a:lnTo>
                  <a:lnTo>
                    <a:pt x="430" y="54"/>
                  </a:lnTo>
                  <a:lnTo>
                    <a:pt x="435" y="45"/>
                  </a:lnTo>
                  <a:lnTo>
                    <a:pt x="435" y="22"/>
                  </a:lnTo>
                  <a:lnTo>
                    <a:pt x="430" y="13"/>
                  </a:lnTo>
                  <a:lnTo>
                    <a:pt x="426" y="4"/>
                  </a:lnTo>
                  <a:lnTo>
                    <a:pt x="412" y="0"/>
                  </a:lnTo>
                  <a:lnTo>
                    <a:pt x="390" y="9"/>
                  </a:lnTo>
                  <a:lnTo>
                    <a:pt x="390" y="9"/>
                  </a:lnTo>
                  <a:lnTo>
                    <a:pt x="172" y="86"/>
                  </a:lnTo>
                  <a:lnTo>
                    <a:pt x="9" y="145"/>
                  </a:lnTo>
                  <a:lnTo>
                    <a:pt x="36" y="213"/>
                  </a:lnTo>
                  <a:lnTo>
                    <a:pt x="36" y="213"/>
                  </a:lnTo>
                  <a:lnTo>
                    <a:pt x="36" y="217"/>
                  </a:lnTo>
                  <a:lnTo>
                    <a:pt x="41" y="240"/>
                  </a:lnTo>
                  <a:lnTo>
                    <a:pt x="36" y="258"/>
                  </a:lnTo>
                  <a:lnTo>
                    <a:pt x="32" y="281"/>
                  </a:lnTo>
                  <a:lnTo>
                    <a:pt x="23" y="303"/>
                  </a:lnTo>
                  <a:lnTo>
                    <a:pt x="9" y="330"/>
                  </a:lnTo>
                  <a:lnTo>
                    <a:pt x="9" y="330"/>
                  </a:lnTo>
                  <a:lnTo>
                    <a:pt x="5" y="335"/>
                  </a:lnTo>
                  <a:lnTo>
                    <a:pt x="0" y="344"/>
                  </a:lnTo>
                  <a:lnTo>
                    <a:pt x="0" y="367"/>
                  </a:lnTo>
                  <a:lnTo>
                    <a:pt x="5" y="380"/>
                  </a:lnTo>
                  <a:lnTo>
                    <a:pt x="14" y="394"/>
                  </a:lnTo>
                  <a:lnTo>
                    <a:pt x="14" y="394"/>
                  </a:lnTo>
                  <a:lnTo>
                    <a:pt x="55" y="475"/>
                  </a:lnTo>
                  <a:lnTo>
                    <a:pt x="95" y="530"/>
                  </a:lnTo>
                  <a:lnTo>
                    <a:pt x="109" y="679"/>
                  </a:lnTo>
                  <a:lnTo>
                    <a:pt x="109" y="679"/>
                  </a:lnTo>
                  <a:lnTo>
                    <a:pt x="136" y="688"/>
                  </a:lnTo>
                  <a:lnTo>
                    <a:pt x="204" y="711"/>
                  </a:lnTo>
                  <a:lnTo>
                    <a:pt x="240" y="729"/>
                  </a:lnTo>
                  <a:lnTo>
                    <a:pt x="276" y="751"/>
                  </a:lnTo>
                  <a:lnTo>
                    <a:pt x="304" y="779"/>
                  </a:lnTo>
                  <a:lnTo>
                    <a:pt x="317" y="797"/>
                  </a:lnTo>
                  <a:lnTo>
                    <a:pt x="322" y="810"/>
                  </a:lnTo>
                  <a:lnTo>
                    <a:pt x="331" y="815"/>
                  </a:lnTo>
                  <a:lnTo>
                    <a:pt x="331" y="815"/>
                  </a:lnTo>
                  <a:lnTo>
                    <a:pt x="367" y="806"/>
                  </a:lnTo>
                  <a:lnTo>
                    <a:pt x="394" y="806"/>
                  </a:lnTo>
                  <a:lnTo>
                    <a:pt x="639" y="761"/>
                  </a:lnTo>
                  <a:lnTo>
                    <a:pt x="942" y="711"/>
                  </a:lnTo>
                  <a:lnTo>
                    <a:pt x="942" y="711"/>
                  </a:lnTo>
                  <a:lnTo>
                    <a:pt x="1055" y="679"/>
                  </a:lnTo>
                  <a:lnTo>
                    <a:pt x="1168" y="652"/>
                  </a:lnTo>
                  <a:lnTo>
                    <a:pt x="1286" y="629"/>
                  </a:lnTo>
                  <a:lnTo>
                    <a:pt x="1291" y="625"/>
                  </a:lnTo>
                  <a:lnTo>
                    <a:pt x="1322" y="362"/>
                  </a:lnTo>
                  <a:lnTo>
                    <a:pt x="1322" y="362"/>
                  </a:lnTo>
                  <a:lnTo>
                    <a:pt x="1327" y="348"/>
                  </a:lnTo>
                  <a:lnTo>
                    <a:pt x="1327" y="335"/>
                  </a:lnTo>
                  <a:lnTo>
                    <a:pt x="1327" y="317"/>
                  </a:lnTo>
                  <a:lnTo>
                    <a:pt x="1322" y="294"/>
                  </a:lnTo>
                  <a:lnTo>
                    <a:pt x="1309" y="276"/>
                  </a:lnTo>
                  <a:lnTo>
                    <a:pt x="1291" y="253"/>
                  </a:lnTo>
                  <a:lnTo>
                    <a:pt x="1259" y="235"/>
                  </a:lnTo>
                  <a:lnTo>
                    <a:pt x="1259" y="235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9" name="Freeform 11"/>
            <p:cNvSpPr>
              <a:spLocks/>
            </p:cNvSpPr>
            <p:nvPr/>
          </p:nvSpPr>
          <p:spPr bwMode="auto">
            <a:xfrm>
              <a:off x="1618" y="3387"/>
              <a:ext cx="1440" cy="888"/>
            </a:xfrm>
            <a:custGeom>
              <a:avLst/>
              <a:gdLst/>
              <a:ahLst/>
              <a:cxnLst>
                <a:cxn ang="0">
                  <a:pos x="1422" y="476"/>
                </a:cxn>
                <a:cxn ang="0">
                  <a:pos x="1254" y="381"/>
                </a:cxn>
                <a:cxn ang="0">
                  <a:pos x="1177" y="172"/>
                </a:cxn>
                <a:cxn ang="0">
                  <a:pos x="1091" y="109"/>
                </a:cxn>
                <a:cxn ang="0">
                  <a:pos x="1010" y="113"/>
                </a:cxn>
                <a:cxn ang="0">
                  <a:pos x="973" y="104"/>
                </a:cxn>
                <a:cxn ang="0">
                  <a:pos x="919" y="91"/>
                </a:cxn>
                <a:cxn ang="0">
                  <a:pos x="878" y="131"/>
                </a:cxn>
                <a:cxn ang="0">
                  <a:pos x="810" y="113"/>
                </a:cxn>
                <a:cxn ang="0">
                  <a:pos x="774" y="59"/>
                </a:cxn>
                <a:cxn ang="0">
                  <a:pos x="693" y="50"/>
                </a:cxn>
                <a:cxn ang="0">
                  <a:pos x="593" y="100"/>
                </a:cxn>
                <a:cxn ang="0">
                  <a:pos x="534" y="86"/>
                </a:cxn>
                <a:cxn ang="0">
                  <a:pos x="453" y="73"/>
                </a:cxn>
                <a:cxn ang="0">
                  <a:pos x="448" y="122"/>
                </a:cxn>
                <a:cxn ang="0">
                  <a:pos x="376" y="131"/>
                </a:cxn>
                <a:cxn ang="0">
                  <a:pos x="376" y="113"/>
                </a:cxn>
                <a:cxn ang="0">
                  <a:pos x="403" y="82"/>
                </a:cxn>
                <a:cxn ang="0">
                  <a:pos x="348" y="55"/>
                </a:cxn>
                <a:cxn ang="0">
                  <a:pos x="303" y="95"/>
                </a:cxn>
                <a:cxn ang="0">
                  <a:pos x="262" y="113"/>
                </a:cxn>
                <a:cxn ang="0">
                  <a:pos x="199" y="141"/>
                </a:cxn>
                <a:cxn ang="0">
                  <a:pos x="167" y="145"/>
                </a:cxn>
                <a:cxn ang="0">
                  <a:pos x="145" y="109"/>
                </a:cxn>
                <a:cxn ang="0">
                  <a:pos x="118" y="91"/>
                </a:cxn>
                <a:cxn ang="0">
                  <a:pos x="131" y="41"/>
                </a:cxn>
                <a:cxn ang="0">
                  <a:pos x="77" y="5"/>
                </a:cxn>
                <a:cxn ang="0">
                  <a:pos x="27" y="0"/>
                </a:cxn>
                <a:cxn ang="0">
                  <a:pos x="9" y="122"/>
                </a:cxn>
                <a:cxn ang="0">
                  <a:pos x="13" y="168"/>
                </a:cxn>
                <a:cxn ang="0">
                  <a:pos x="45" y="199"/>
                </a:cxn>
                <a:cxn ang="0">
                  <a:pos x="68" y="254"/>
                </a:cxn>
                <a:cxn ang="0">
                  <a:pos x="32" y="317"/>
                </a:cxn>
                <a:cxn ang="0">
                  <a:pos x="4" y="408"/>
                </a:cxn>
                <a:cxn ang="0">
                  <a:pos x="45" y="408"/>
                </a:cxn>
                <a:cxn ang="0">
                  <a:pos x="77" y="371"/>
                </a:cxn>
                <a:cxn ang="0">
                  <a:pos x="122" y="390"/>
                </a:cxn>
                <a:cxn ang="0">
                  <a:pos x="172" y="417"/>
                </a:cxn>
                <a:cxn ang="0">
                  <a:pos x="281" y="317"/>
                </a:cxn>
                <a:cxn ang="0">
                  <a:pos x="448" y="385"/>
                </a:cxn>
                <a:cxn ang="0">
                  <a:pos x="457" y="421"/>
                </a:cxn>
                <a:cxn ang="0">
                  <a:pos x="430" y="498"/>
                </a:cxn>
                <a:cxn ang="0">
                  <a:pos x="462" y="580"/>
                </a:cxn>
                <a:cxn ang="0">
                  <a:pos x="534" y="598"/>
                </a:cxn>
                <a:cxn ang="0">
                  <a:pos x="647" y="584"/>
                </a:cxn>
                <a:cxn ang="0">
                  <a:pos x="706" y="553"/>
                </a:cxn>
                <a:cxn ang="0">
                  <a:pos x="724" y="557"/>
                </a:cxn>
                <a:cxn ang="0">
                  <a:pos x="742" y="625"/>
                </a:cxn>
                <a:cxn ang="0">
                  <a:pos x="783" y="666"/>
                </a:cxn>
                <a:cxn ang="0">
                  <a:pos x="847" y="688"/>
                </a:cxn>
                <a:cxn ang="0">
                  <a:pos x="869" y="770"/>
                </a:cxn>
                <a:cxn ang="0">
                  <a:pos x="860" y="838"/>
                </a:cxn>
                <a:cxn ang="0">
                  <a:pos x="878" y="888"/>
                </a:cxn>
                <a:cxn ang="0">
                  <a:pos x="1046" y="847"/>
                </a:cxn>
                <a:cxn ang="0">
                  <a:pos x="1335" y="575"/>
                </a:cxn>
                <a:cxn ang="0">
                  <a:pos x="1440" y="516"/>
                </a:cxn>
              </a:cxnLst>
              <a:rect l="0" t="0" r="r" b="b"/>
              <a:pathLst>
                <a:path w="1440" h="888">
                  <a:moveTo>
                    <a:pt x="1440" y="507"/>
                  </a:moveTo>
                  <a:lnTo>
                    <a:pt x="1440" y="507"/>
                  </a:lnTo>
                  <a:lnTo>
                    <a:pt x="1431" y="494"/>
                  </a:lnTo>
                  <a:lnTo>
                    <a:pt x="1422" y="476"/>
                  </a:lnTo>
                  <a:lnTo>
                    <a:pt x="1390" y="448"/>
                  </a:lnTo>
                  <a:lnTo>
                    <a:pt x="1354" y="426"/>
                  </a:lnTo>
                  <a:lnTo>
                    <a:pt x="1317" y="408"/>
                  </a:lnTo>
                  <a:lnTo>
                    <a:pt x="1254" y="381"/>
                  </a:lnTo>
                  <a:lnTo>
                    <a:pt x="1227" y="376"/>
                  </a:lnTo>
                  <a:lnTo>
                    <a:pt x="1213" y="227"/>
                  </a:lnTo>
                  <a:lnTo>
                    <a:pt x="1213" y="227"/>
                  </a:lnTo>
                  <a:lnTo>
                    <a:pt x="1177" y="172"/>
                  </a:lnTo>
                  <a:lnTo>
                    <a:pt x="1145" y="122"/>
                  </a:lnTo>
                  <a:lnTo>
                    <a:pt x="1145" y="122"/>
                  </a:lnTo>
                  <a:lnTo>
                    <a:pt x="1123" y="113"/>
                  </a:lnTo>
                  <a:lnTo>
                    <a:pt x="1091" y="109"/>
                  </a:lnTo>
                  <a:lnTo>
                    <a:pt x="1041" y="100"/>
                  </a:lnTo>
                  <a:lnTo>
                    <a:pt x="1041" y="100"/>
                  </a:lnTo>
                  <a:lnTo>
                    <a:pt x="1028" y="109"/>
                  </a:lnTo>
                  <a:lnTo>
                    <a:pt x="1010" y="113"/>
                  </a:lnTo>
                  <a:lnTo>
                    <a:pt x="991" y="113"/>
                  </a:lnTo>
                  <a:lnTo>
                    <a:pt x="978" y="109"/>
                  </a:lnTo>
                  <a:lnTo>
                    <a:pt x="973" y="104"/>
                  </a:lnTo>
                  <a:lnTo>
                    <a:pt x="973" y="104"/>
                  </a:lnTo>
                  <a:lnTo>
                    <a:pt x="955" y="86"/>
                  </a:lnTo>
                  <a:lnTo>
                    <a:pt x="937" y="77"/>
                  </a:lnTo>
                  <a:lnTo>
                    <a:pt x="928" y="82"/>
                  </a:lnTo>
                  <a:lnTo>
                    <a:pt x="919" y="91"/>
                  </a:lnTo>
                  <a:lnTo>
                    <a:pt x="914" y="113"/>
                  </a:lnTo>
                  <a:lnTo>
                    <a:pt x="914" y="127"/>
                  </a:lnTo>
                  <a:lnTo>
                    <a:pt x="914" y="127"/>
                  </a:lnTo>
                  <a:lnTo>
                    <a:pt x="878" y="131"/>
                  </a:lnTo>
                  <a:lnTo>
                    <a:pt x="851" y="131"/>
                  </a:lnTo>
                  <a:lnTo>
                    <a:pt x="833" y="127"/>
                  </a:lnTo>
                  <a:lnTo>
                    <a:pt x="819" y="122"/>
                  </a:lnTo>
                  <a:lnTo>
                    <a:pt x="810" y="113"/>
                  </a:lnTo>
                  <a:lnTo>
                    <a:pt x="806" y="100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774" y="59"/>
                  </a:lnTo>
                  <a:lnTo>
                    <a:pt x="760" y="45"/>
                  </a:lnTo>
                  <a:lnTo>
                    <a:pt x="742" y="36"/>
                  </a:lnTo>
                  <a:lnTo>
                    <a:pt x="742" y="36"/>
                  </a:lnTo>
                  <a:lnTo>
                    <a:pt x="693" y="50"/>
                  </a:lnTo>
                  <a:lnTo>
                    <a:pt x="647" y="68"/>
                  </a:lnTo>
                  <a:lnTo>
                    <a:pt x="607" y="91"/>
                  </a:lnTo>
                  <a:lnTo>
                    <a:pt x="607" y="91"/>
                  </a:lnTo>
                  <a:lnTo>
                    <a:pt x="593" y="100"/>
                  </a:lnTo>
                  <a:lnTo>
                    <a:pt x="579" y="104"/>
                  </a:lnTo>
                  <a:lnTo>
                    <a:pt x="566" y="104"/>
                  </a:lnTo>
                  <a:lnTo>
                    <a:pt x="552" y="100"/>
                  </a:lnTo>
                  <a:lnTo>
                    <a:pt x="534" y="86"/>
                  </a:lnTo>
                  <a:lnTo>
                    <a:pt x="525" y="82"/>
                  </a:lnTo>
                  <a:lnTo>
                    <a:pt x="480" y="82"/>
                  </a:lnTo>
                  <a:lnTo>
                    <a:pt x="471" y="73"/>
                  </a:lnTo>
                  <a:lnTo>
                    <a:pt x="453" y="73"/>
                  </a:lnTo>
                  <a:lnTo>
                    <a:pt x="453" y="113"/>
                  </a:lnTo>
                  <a:lnTo>
                    <a:pt x="453" y="113"/>
                  </a:lnTo>
                  <a:lnTo>
                    <a:pt x="453" y="113"/>
                  </a:lnTo>
                  <a:lnTo>
                    <a:pt x="448" y="122"/>
                  </a:lnTo>
                  <a:lnTo>
                    <a:pt x="434" y="127"/>
                  </a:lnTo>
                  <a:lnTo>
                    <a:pt x="403" y="131"/>
                  </a:lnTo>
                  <a:lnTo>
                    <a:pt x="403" y="131"/>
                  </a:lnTo>
                  <a:lnTo>
                    <a:pt x="376" y="131"/>
                  </a:lnTo>
                  <a:lnTo>
                    <a:pt x="367" y="127"/>
                  </a:lnTo>
                  <a:lnTo>
                    <a:pt x="367" y="122"/>
                  </a:lnTo>
                  <a:lnTo>
                    <a:pt x="371" y="113"/>
                  </a:lnTo>
                  <a:lnTo>
                    <a:pt x="376" y="113"/>
                  </a:lnTo>
                  <a:lnTo>
                    <a:pt x="376" y="113"/>
                  </a:lnTo>
                  <a:lnTo>
                    <a:pt x="389" y="100"/>
                  </a:lnTo>
                  <a:lnTo>
                    <a:pt x="398" y="91"/>
                  </a:lnTo>
                  <a:lnTo>
                    <a:pt x="403" y="82"/>
                  </a:lnTo>
                  <a:lnTo>
                    <a:pt x="403" y="77"/>
                  </a:lnTo>
                  <a:lnTo>
                    <a:pt x="403" y="64"/>
                  </a:lnTo>
                  <a:lnTo>
                    <a:pt x="398" y="64"/>
                  </a:lnTo>
                  <a:lnTo>
                    <a:pt x="348" y="55"/>
                  </a:lnTo>
                  <a:lnTo>
                    <a:pt x="312" y="45"/>
                  </a:lnTo>
                  <a:lnTo>
                    <a:pt x="303" y="82"/>
                  </a:lnTo>
                  <a:lnTo>
                    <a:pt x="303" y="82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62" y="113"/>
                  </a:lnTo>
                  <a:lnTo>
                    <a:pt x="240" y="113"/>
                  </a:lnTo>
                  <a:lnTo>
                    <a:pt x="222" y="122"/>
                  </a:lnTo>
                  <a:lnTo>
                    <a:pt x="222" y="122"/>
                  </a:lnTo>
                  <a:lnTo>
                    <a:pt x="199" y="141"/>
                  </a:lnTo>
                  <a:lnTo>
                    <a:pt x="181" y="145"/>
                  </a:lnTo>
                  <a:lnTo>
                    <a:pt x="172" y="145"/>
                  </a:lnTo>
                  <a:lnTo>
                    <a:pt x="167" y="145"/>
                  </a:lnTo>
                  <a:lnTo>
                    <a:pt x="167" y="145"/>
                  </a:lnTo>
                  <a:lnTo>
                    <a:pt x="163" y="122"/>
                  </a:lnTo>
                  <a:lnTo>
                    <a:pt x="154" y="113"/>
                  </a:lnTo>
                  <a:lnTo>
                    <a:pt x="149" y="109"/>
                  </a:lnTo>
                  <a:lnTo>
                    <a:pt x="145" y="109"/>
                  </a:lnTo>
                  <a:lnTo>
                    <a:pt x="145" y="109"/>
                  </a:lnTo>
                  <a:lnTo>
                    <a:pt x="127" y="109"/>
                  </a:lnTo>
                  <a:lnTo>
                    <a:pt x="118" y="100"/>
                  </a:lnTo>
                  <a:lnTo>
                    <a:pt x="118" y="91"/>
                  </a:lnTo>
                  <a:lnTo>
                    <a:pt x="118" y="77"/>
                  </a:lnTo>
                  <a:lnTo>
                    <a:pt x="122" y="55"/>
                  </a:lnTo>
                  <a:lnTo>
                    <a:pt x="131" y="41"/>
                  </a:lnTo>
                  <a:lnTo>
                    <a:pt x="131" y="41"/>
                  </a:lnTo>
                  <a:lnTo>
                    <a:pt x="122" y="27"/>
                  </a:lnTo>
                  <a:lnTo>
                    <a:pt x="113" y="14"/>
                  </a:lnTo>
                  <a:lnTo>
                    <a:pt x="95" y="9"/>
                  </a:lnTo>
                  <a:lnTo>
                    <a:pt x="77" y="5"/>
                  </a:lnTo>
                  <a:lnTo>
                    <a:pt x="45" y="0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23"/>
                  </a:lnTo>
                  <a:lnTo>
                    <a:pt x="27" y="41"/>
                  </a:lnTo>
                  <a:lnTo>
                    <a:pt x="22" y="82"/>
                  </a:lnTo>
                  <a:lnTo>
                    <a:pt x="9" y="122"/>
                  </a:lnTo>
                  <a:lnTo>
                    <a:pt x="9" y="122"/>
                  </a:lnTo>
                  <a:lnTo>
                    <a:pt x="9" y="131"/>
                  </a:lnTo>
                  <a:lnTo>
                    <a:pt x="9" y="154"/>
                  </a:lnTo>
                  <a:lnTo>
                    <a:pt x="13" y="168"/>
                  </a:lnTo>
                  <a:lnTo>
                    <a:pt x="18" y="181"/>
                  </a:lnTo>
                  <a:lnTo>
                    <a:pt x="32" y="190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63" y="213"/>
                  </a:lnTo>
                  <a:lnTo>
                    <a:pt x="68" y="222"/>
                  </a:lnTo>
                  <a:lnTo>
                    <a:pt x="68" y="240"/>
                  </a:lnTo>
                  <a:lnTo>
                    <a:pt x="68" y="254"/>
                  </a:lnTo>
                  <a:lnTo>
                    <a:pt x="54" y="281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32" y="317"/>
                  </a:lnTo>
                  <a:lnTo>
                    <a:pt x="9" y="367"/>
                  </a:lnTo>
                  <a:lnTo>
                    <a:pt x="4" y="390"/>
                  </a:lnTo>
                  <a:lnTo>
                    <a:pt x="0" y="399"/>
                  </a:lnTo>
                  <a:lnTo>
                    <a:pt x="4" y="408"/>
                  </a:lnTo>
                  <a:lnTo>
                    <a:pt x="9" y="412"/>
                  </a:lnTo>
                  <a:lnTo>
                    <a:pt x="18" y="412"/>
                  </a:lnTo>
                  <a:lnTo>
                    <a:pt x="32" y="412"/>
                  </a:lnTo>
                  <a:lnTo>
                    <a:pt x="45" y="408"/>
                  </a:lnTo>
                  <a:lnTo>
                    <a:pt x="45" y="408"/>
                  </a:lnTo>
                  <a:lnTo>
                    <a:pt x="50" y="399"/>
                  </a:lnTo>
                  <a:lnTo>
                    <a:pt x="68" y="381"/>
                  </a:lnTo>
                  <a:lnTo>
                    <a:pt x="77" y="371"/>
                  </a:lnTo>
                  <a:lnTo>
                    <a:pt x="90" y="371"/>
                  </a:lnTo>
                  <a:lnTo>
                    <a:pt x="108" y="376"/>
                  </a:lnTo>
                  <a:lnTo>
                    <a:pt x="122" y="390"/>
                  </a:lnTo>
                  <a:lnTo>
                    <a:pt x="122" y="390"/>
                  </a:lnTo>
                  <a:lnTo>
                    <a:pt x="154" y="417"/>
                  </a:lnTo>
                  <a:lnTo>
                    <a:pt x="163" y="421"/>
                  </a:lnTo>
                  <a:lnTo>
                    <a:pt x="167" y="421"/>
                  </a:lnTo>
                  <a:lnTo>
                    <a:pt x="172" y="417"/>
                  </a:lnTo>
                  <a:lnTo>
                    <a:pt x="172" y="408"/>
                  </a:lnTo>
                  <a:lnTo>
                    <a:pt x="176" y="381"/>
                  </a:lnTo>
                  <a:lnTo>
                    <a:pt x="281" y="317"/>
                  </a:lnTo>
                  <a:lnTo>
                    <a:pt x="281" y="317"/>
                  </a:lnTo>
                  <a:lnTo>
                    <a:pt x="312" y="326"/>
                  </a:lnTo>
                  <a:lnTo>
                    <a:pt x="385" y="349"/>
                  </a:lnTo>
                  <a:lnTo>
                    <a:pt x="421" y="367"/>
                  </a:lnTo>
                  <a:lnTo>
                    <a:pt x="448" y="385"/>
                  </a:lnTo>
                  <a:lnTo>
                    <a:pt x="457" y="394"/>
                  </a:lnTo>
                  <a:lnTo>
                    <a:pt x="462" y="403"/>
                  </a:lnTo>
                  <a:lnTo>
                    <a:pt x="462" y="412"/>
                  </a:lnTo>
                  <a:lnTo>
                    <a:pt x="457" y="421"/>
                  </a:lnTo>
                  <a:lnTo>
                    <a:pt x="457" y="421"/>
                  </a:lnTo>
                  <a:lnTo>
                    <a:pt x="448" y="444"/>
                  </a:lnTo>
                  <a:lnTo>
                    <a:pt x="434" y="471"/>
                  </a:lnTo>
                  <a:lnTo>
                    <a:pt x="430" y="498"/>
                  </a:lnTo>
                  <a:lnTo>
                    <a:pt x="434" y="530"/>
                  </a:lnTo>
                  <a:lnTo>
                    <a:pt x="444" y="557"/>
                  </a:lnTo>
                  <a:lnTo>
                    <a:pt x="453" y="571"/>
                  </a:lnTo>
                  <a:lnTo>
                    <a:pt x="462" y="580"/>
                  </a:lnTo>
                  <a:lnTo>
                    <a:pt x="475" y="589"/>
                  </a:lnTo>
                  <a:lnTo>
                    <a:pt x="493" y="593"/>
                  </a:lnTo>
                  <a:lnTo>
                    <a:pt x="511" y="598"/>
                  </a:lnTo>
                  <a:lnTo>
                    <a:pt x="534" y="598"/>
                  </a:lnTo>
                  <a:lnTo>
                    <a:pt x="534" y="598"/>
                  </a:lnTo>
                  <a:lnTo>
                    <a:pt x="579" y="598"/>
                  </a:lnTo>
                  <a:lnTo>
                    <a:pt x="620" y="589"/>
                  </a:lnTo>
                  <a:lnTo>
                    <a:pt x="647" y="584"/>
                  </a:lnTo>
                  <a:lnTo>
                    <a:pt x="670" y="575"/>
                  </a:lnTo>
                  <a:lnTo>
                    <a:pt x="702" y="557"/>
                  </a:lnTo>
                  <a:lnTo>
                    <a:pt x="706" y="553"/>
                  </a:lnTo>
                  <a:lnTo>
                    <a:pt x="706" y="553"/>
                  </a:lnTo>
                  <a:lnTo>
                    <a:pt x="711" y="548"/>
                  </a:lnTo>
                  <a:lnTo>
                    <a:pt x="715" y="548"/>
                  </a:lnTo>
                  <a:lnTo>
                    <a:pt x="720" y="553"/>
                  </a:lnTo>
                  <a:lnTo>
                    <a:pt x="724" y="557"/>
                  </a:lnTo>
                  <a:lnTo>
                    <a:pt x="729" y="571"/>
                  </a:lnTo>
                  <a:lnTo>
                    <a:pt x="738" y="616"/>
                  </a:lnTo>
                  <a:lnTo>
                    <a:pt x="738" y="616"/>
                  </a:lnTo>
                  <a:lnTo>
                    <a:pt x="742" y="625"/>
                  </a:lnTo>
                  <a:lnTo>
                    <a:pt x="747" y="634"/>
                  </a:lnTo>
                  <a:lnTo>
                    <a:pt x="751" y="643"/>
                  </a:lnTo>
                  <a:lnTo>
                    <a:pt x="765" y="657"/>
                  </a:lnTo>
                  <a:lnTo>
                    <a:pt x="783" y="666"/>
                  </a:lnTo>
                  <a:lnTo>
                    <a:pt x="806" y="675"/>
                  </a:lnTo>
                  <a:lnTo>
                    <a:pt x="837" y="679"/>
                  </a:lnTo>
                  <a:lnTo>
                    <a:pt x="837" y="679"/>
                  </a:lnTo>
                  <a:lnTo>
                    <a:pt x="847" y="688"/>
                  </a:lnTo>
                  <a:lnTo>
                    <a:pt x="860" y="711"/>
                  </a:lnTo>
                  <a:lnTo>
                    <a:pt x="865" y="729"/>
                  </a:lnTo>
                  <a:lnTo>
                    <a:pt x="869" y="747"/>
                  </a:lnTo>
                  <a:lnTo>
                    <a:pt x="869" y="770"/>
                  </a:lnTo>
                  <a:lnTo>
                    <a:pt x="865" y="793"/>
                  </a:lnTo>
                  <a:lnTo>
                    <a:pt x="865" y="793"/>
                  </a:lnTo>
                  <a:lnTo>
                    <a:pt x="860" y="806"/>
                  </a:lnTo>
                  <a:lnTo>
                    <a:pt x="860" y="838"/>
                  </a:lnTo>
                  <a:lnTo>
                    <a:pt x="860" y="856"/>
                  </a:lnTo>
                  <a:lnTo>
                    <a:pt x="865" y="874"/>
                  </a:lnTo>
                  <a:lnTo>
                    <a:pt x="869" y="883"/>
                  </a:lnTo>
                  <a:lnTo>
                    <a:pt x="878" y="888"/>
                  </a:lnTo>
                  <a:lnTo>
                    <a:pt x="878" y="888"/>
                  </a:lnTo>
                  <a:lnTo>
                    <a:pt x="937" y="874"/>
                  </a:lnTo>
                  <a:lnTo>
                    <a:pt x="991" y="861"/>
                  </a:lnTo>
                  <a:lnTo>
                    <a:pt x="1046" y="847"/>
                  </a:lnTo>
                  <a:lnTo>
                    <a:pt x="1046" y="847"/>
                  </a:lnTo>
                  <a:lnTo>
                    <a:pt x="1154" y="802"/>
                  </a:lnTo>
                  <a:lnTo>
                    <a:pt x="1236" y="720"/>
                  </a:lnTo>
                  <a:lnTo>
                    <a:pt x="1335" y="575"/>
                  </a:lnTo>
                  <a:lnTo>
                    <a:pt x="1335" y="575"/>
                  </a:lnTo>
                  <a:lnTo>
                    <a:pt x="1372" y="557"/>
                  </a:lnTo>
                  <a:lnTo>
                    <a:pt x="1403" y="535"/>
                  </a:lnTo>
                  <a:lnTo>
                    <a:pt x="1440" y="516"/>
                  </a:lnTo>
                  <a:lnTo>
                    <a:pt x="1440" y="507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0" name="Freeform 12"/>
            <p:cNvSpPr>
              <a:spLocks/>
            </p:cNvSpPr>
            <p:nvPr/>
          </p:nvSpPr>
          <p:spPr bwMode="auto">
            <a:xfrm>
              <a:off x="1717" y="2572"/>
              <a:ext cx="1060" cy="960"/>
            </a:xfrm>
            <a:custGeom>
              <a:avLst/>
              <a:gdLst/>
              <a:ahLst/>
              <a:cxnLst>
                <a:cxn ang="0">
                  <a:pos x="68" y="716"/>
                </a:cxn>
                <a:cxn ang="0">
                  <a:pos x="96" y="706"/>
                </a:cxn>
                <a:cxn ang="0">
                  <a:pos x="123" y="738"/>
                </a:cxn>
                <a:cxn ang="0">
                  <a:pos x="182" y="711"/>
                </a:cxn>
                <a:cxn ang="0">
                  <a:pos x="227" y="607"/>
                </a:cxn>
                <a:cxn ang="0">
                  <a:pos x="227" y="562"/>
                </a:cxn>
                <a:cxn ang="0">
                  <a:pos x="213" y="498"/>
                </a:cxn>
                <a:cxn ang="0">
                  <a:pos x="177" y="367"/>
                </a:cxn>
                <a:cxn ang="0">
                  <a:pos x="191" y="362"/>
                </a:cxn>
                <a:cxn ang="0">
                  <a:pos x="281" y="385"/>
                </a:cxn>
                <a:cxn ang="0">
                  <a:pos x="313" y="349"/>
                </a:cxn>
                <a:cxn ang="0">
                  <a:pos x="259" y="276"/>
                </a:cxn>
                <a:cxn ang="0">
                  <a:pos x="227" y="245"/>
                </a:cxn>
                <a:cxn ang="0">
                  <a:pos x="263" y="190"/>
                </a:cxn>
                <a:cxn ang="0">
                  <a:pos x="331" y="222"/>
                </a:cxn>
                <a:cxn ang="0">
                  <a:pos x="385" y="249"/>
                </a:cxn>
                <a:cxn ang="0">
                  <a:pos x="462" y="159"/>
                </a:cxn>
                <a:cxn ang="0">
                  <a:pos x="485" y="100"/>
                </a:cxn>
                <a:cxn ang="0">
                  <a:pos x="485" y="59"/>
                </a:cxn>
                <a:cxn ang="0">
                  <a:pos x="526" y="68"/>
                </a:cxn>
                <a:cxn ang="0">
                  <a:pos x="562" y="86"/>
                </a:cxn>
                <a:cxn ang="0">
                  <a:pos x="598" y="63"/>
                </a:cxn>
                <a:cxn ang="0">
                  <a:pos x="598" y="154"/>
                </a:cxn>
                <a:cxn ang="0">
                  <a:pos x="671" y="118"/>
                </a:cxn>
                <a:cxn ang="0">
                  <a:pos x="707" y="100"/>
                </a:cxn>
                <a:cxn ang="0">
                  <a:pos x="738" y="109"/>
                </a:cxn>
                <a:cxn ang="0">
                  <a:pos x="802" y="63"/>
                </a:cxn>
                <a:cxn ang="0">
                  <a:pos x="1037" y="190"/>
                </a:cxn>
                <a:cxn ang="0">
                  <a:pos x="1060" y="258"/>
                </a:cxn>
                <a:cxn ang="0">
                  <a:pos x="1028" y="340"/>
                </a:cxn>
                <a:cxn ang="0">
                  <a:pos x="978" y="521"/>
                </a:cxn>
                <a:cxn ang="0">
                  <a:pos x="942" y="607"/>
                </a:cxn>
                <a:cxn ang="0">
                  <a:pos x="938" y="652"/>
                </a:cxn>
                <a:cxn ang="0">
                  <a:pos x="1006" y="666"/>
                </a:cxn>
                <a:cxn ang="0">
                  <a:pos x="1046" y="693"/>
                </a:cxn>
                <a:cxn ang="0">
                  <a:pos x="1046" y="806"/>
                </a:cxn>
                <a:cxn ang="0">
                  <a:pos x="1019" y="860"/>
                </a:cxn>
                <a:cxn ang="0">
                  <a:pos x="1046" y="937"/>
                </a:cxn>
                <a:cxn ang="0">
                  <a:pos x="942" y="915"/>
                </a:cxn>
                <a:cxn ang="0">
                  <a:pos x="883" y="924"/>
                </a:cxn>
                <a:cxn ang="0">
                  <a:pos x="847" y="897"/>
                </a:cxn>
                <a:cxn ang="0">
                  <a:pos x="820" y="919"/>
                </a:cxn>
                <a:cxn ang="0">
                  <a:pos x="766" y="946"/>
                </a:cxn>
                <a:cxn ang="0">
                  <a:pos x="702" y="910"/>
                </a:cxn>
                <a:cxn ang="0">
                  <a:pos x="661" y="856"/>
                </a:cxn>
                <a:cxn ang="0">
                  <a:pos x="571" y="879"/>
                </a:cxn>
                <a:cxn ang="0">
                  <a:pos x="494" y="915"/>
                </a:cxn>
                <a:cxn ang="0">
                  <a:pos x="440" y="906"/>
                </a:cxn>
                <a:cxn ang="0">
                  <a:pos x="354" y="888"/>
                </a:cxn>
                <a:cxn ang="0">
                  <a:pos x="345" y="937"/>
                </a:cxn>
                <a:cxn ang="0">
                  <a:pos x="281" y="942"/>
                </a:cxn>
                <a:cxn ang="0">
                  <a:pos x="286" y="919"/>
                </a:cxn>
                <a:cxn ang="0">
                  <a:pos x="304" y="879"/>
                </a:cxn>
                <a:cxn ang="0">
                  <a:pos x="227" y="865"/>
                </a:cxn>
                <a:cxn ang="0">
                  <a:pos x="204" y="910"/>
                </a:cxn>
                <a:cxn ang="0">
                  <a:pos x="186" y="924"/>
                </a:cxn>
                <a:cxn ang="0">
                  <a:pos x="118" y="937"/>
                </a:cxn>
                <a:cxn ang="0">
                  <a:pos x="68" y="960"/>
                </a:cxn>
                <a:cxn ang="0">
                  <a:pos x="46" y="924"/>
                </a:cxn>
                <a:cxn ang="0">
                  <a:pos x="19" y="910"/>
                </a:cxn>
                <a:cxn ang="0">
                  <a:pos x="32" y="856"/>
                </a:cxn>
                <a:cxn ang="0">
                  <a:pos x="0" y="824"/>
                </a:cxn>
              </a:cxnLst>
              <a:rect l="0" t="0" r="r" b="b"/>
              <a:pathLst>
                <a:path w="1060" h="960">
                  <a:moveTo>
                    <a:pt x="0" y="824"/>
                  </a:moveTo>
                  <a:lnTo>
                    <a:pt x="0" y="824"/>
                  </a:lnTo>
                  <a:lnTo>
                    <a:pt x="68" y="716"/>
                  </a:lnTo>
                  <a:lnTo>
                    <a:pt x="68" y="716"/>
                  </a:lnTo>
                  <a:lnTo>
                    <a:pt x="77" y="702"/>
                  </a:lnTo>
                  <a:lnTo>
                    <a:pt x="82" y="697"/>
                  </a:lnTo>
                  <a:lnTo>
                    <a:pt x="91" y="697"/>
                  </a:lnTo>
                  <a:lnTo>
                    <a:pt x="96" y="706"/>
                  </a:lnTo>
                  <a:lnTo>
                    <a:pt x="100" y="716"/>
                  </a:lnTo>
                  <a:lnTo>
                    <a:pt x="100" y="725"/>
                  </a:lnTo>
                  <a:lnTo>
                    <a:pt x="100" y="725"/>
                  </a:lnTo>
                  <a:lnTo>
                    <a:pt x="123" y="738"/>
                  </a:lnTo>
                  <a:lnTo>
                    <a:pt x="141" y="743"/>
                  </a:lnTo>
                  <a:lnTo>
                    <a:pt x="154" y="743"/>
                  </a:lnTo>
                  <a:lnTo>
                    <a:pt x="172" y="729"/>
                  </a:lnTo>
                  <a:lnTo>
                    <a:pt x="182" y="711"/>
                  </a:lnTo>
                  <a:lnTo>
                    <a:pt x="195" y="693"/>
                  </a:lnTo>
                  <a:lnTo>
                    <a:pt x="218" y="648"/>
                  </a:lnTo>
                  <a:lnTo>
                    <a:pt x="218" y="648"/>
                  </a:lnTo>
                  <a:lnTo>
                    <a:pt x="227" y="607"/>
                  </a:lnTo>
                  <a:lnTo>
                    <a:pt x="231" y="580"/>
                  </a:lnTo>
                  <a:lnTo>
                    <a:pt x="227" y="566"/>
                  </a:lnTo>
                  <a:lnTo>
                    <a:pt x="227" y="562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13" y="521"/>
                  </a:lnTo>
                  <a:lnTo>
                    <a:pt x="213" y="498"/>
                  </a:lnTo>
                  <a:lnTo>
                    <a:pt x="213" y="498"/>
                  </a:lnTo>
                  <a:lnTo>
                    <a:pt x="227" y="480"/>
                  </a:lnTo>
                  <a:lnTo>
                    <a:pt x="231" y="466"/>
                  </a:lnTo>
                  <a:lnTo>
                    <a:pt x="231" y="453"/>
                  </a:lnTo>
                  <a:lnTo>
                    <a:pt x="177" y="367"/>
                  </a:lnTo>
                  <a:lnTo>
                    <a:pt x="177" y="367"/>
                  </a:lnTo>
                  <a:lnTo>
                    <a:pt x="172" y="362"/>
                  </a:lnTo>
                  <a:lnTo>
                    <a:pt x="177" y="362"/>
                  </a:lnTo>
                  <a:lnTo>
                    <a:pt x="191" y="362"/>
                  </a:lnTo>
                  <a:lnTo>
                    <a:pt x="218" y="371"/>
                  </a:lnTo>
                  <a:lnTo>
                    <a:pt x="218" y="371"/>
                  </a:lnTo>
                  <a:lnTo>
                    <a:pt x="249" y="380"/>
                  </a:lnTo>
                  <a:lnTo>
                    <a:pt x="281" y="385"/>
                  </a:lnTo>
                  <a:lnTo>
                    <a:pt x="313" y="385"/>
                  </a:lnTo>
                  <a:lnTo>
                    <a:pt x="313" y="385"/>
                  </a:lnTo>
                  <a:lnTo>
                    <a:pt x="313" y="367"/>
                  </a:lnTo>
                  <a:lnTo>
                    <a:pt x="313" y="349"/>
                  </a:lnTo>
                  <a:lnTo>
                    <a:pt x="308" y="335"/>
                  </a:lnTo>
                  <a:lnTo>
                    <a:pt x="304" y="322"/>
                  </a:lnTo>
                  <a:lnTo>
                    <a:pt x="281" y="294"/>
                  </a:lnTo>
                  <a:lnTo>
                    <a:pt x="259" y="276"/>
                  </a:lnTo>
                  <a:lnTo>
                    <a:pt x="259" y="276"/>
                  </a:lnTo>
                  <a:lnTo>
                    <a:pt x="236" y="258"/>
                  </a:lnTo>
                  <a:lnTo>
                    <a:pt x="231" y="254"/>
                  </a:lnTo>
                  <a:lnTo>
                    <a:pt x="227" y="245"/>
                  </a:lnTo>
                  <a:lnTo>
                    <a:pt x="231" y="231"/>
                  </a:lnTo>
                  <a:lnTo>
                    <a:pt x="249" y="208"/>
                  </a:lnTo>
                  <a:lnTo>
                    <a:pt x="249" y="208"/>
                  </a:lnTo>
                  <a:lnTo>
                    <a:pt x="263" y="190"/>
                  </a:lnTo>
                  <a:lnTo>
                    <a:pt x="272" y="186"/>
                  </a:lnTo>
                  <a:lnTo>
                    <a:pt x="277" y="190"/>
                  </a:lnTo>
                  <a:lnTo>
                    <a:pt x="299" y="199"/>
                  </a:lnTo>
                  <a:lnTo>
                    <a:pt x="331" y="222"/>
                  </a:lnTo>
                  <a:lnTo>
                    <a:pt x="331" y="222"/>
                  </a:lnTo>
                  <a:lnTo>
                    <a:pt x="358" y="240"/>
                  </a:lnTo>
                  <a:lnTo>
                    <a:pt x="376" y="249"/>
                  </a:lnTo>
                  <a:lnTo>
                    <a:pt x="385" y="249"/>
                  </a:lnTo>
                  <a:lnTo>
                    <a:pt x="385" y="249"/>
                  </a:lnTo>
                  <a:lnTo>
                    <a:pt x="385" y="249"/>
                  </a:lnTo>
                  <a:lnTo>
                    <a:pt x="462" y="159"/>
                  </a:lnTo>
                  <a:lnTo>
                    <a:pt x="462" y="159"/>
                  </a:lnTo>
                  <a:lnTo>
                    <a:pt x="476" y="145"/>
                  </a:lnTo>
                  <a:lnTo>
                    <a:pt x="480" y="131"/>
                  </a:lnTo>
                  <a:lnTo>
                    <a:pt x="485" y="113"/>
                  </a:lnTo>
                  <a:lnTo>
                    <a:pt x="485" y="100"/>
                  </a:lnTo>
                  <a:lnTo>
                    <a:pt x="480" y="95"/>
                  </a:lnTo>
                  <a:lnTo>
                    <a:pt x="480" y="95"/>
                  </a:lnTo>
                  <a:lnTo>
                    <a:pt x="480" y="73"/>
                  </a:lnTo>
                  <a:lnTo>
                    <a:pt x="485" y="59"/>
                  </a:lnTo>
                  <a:lnTo>
                    <a:pt x="494" y="54"/>
                  </a:lnTo>
                  <a:lnTo>
                    <a:pt x="498" y="54"/>
                  </a:lnTo>
                  <a:lnTo>
                    <a:pt x="517" y="63"/>
                  </a:lnTo>
                  <a:lnTo>
                    <a:pt x="526" y="68"/>
                  </a:lnTo>
                  <a:lnTo>
                    <a:pt x="526" y="68"/>
                  </a:lnTo>
                  <a:lnTo>
                    <a:pt x="539" y="82"/>
                  </a:lnTo>
                  <a:lnTo>
                    <a:pt x="553" y="86"/>
                  </a:lnTo>
                  <a:lnTo>
                    <a:pt x="562" y="86"/>
                  </a:lnTo>
                  <a:lnTo>
                    <a:pt x="562" y="86"/>
                  </a:lnTo>
                  <a:lnTo>
                    <a:pt x="589" y="63"/>
                  </a:lnTo>
                  <a:lnTo>
                    <a:pt x="594" y="63"/>
                  </a:lnTo>
                  <a:lnTo>
                    <a:pt x="598" y="63"/>
                  </a:lnTo>
                  <a:lnTo>
                    <a:pt x="603" y="73"/>
                  </a:lnTo>
                  <a:lnTo>
                    <a:pt x="603" y="77"/>
                  </a:lnTo>
                  <a:lnTo>
                    <a:pt x="598" y="154"/>
                  </a:lnTo>
                  <a:lnTo>
                    <a:pt x="598" y="154"/>
                  </a:lnTo>
                  <a:lnTo>
                    <a:pt x="607" y="154"/>
                  </a:lnTo>
                  <a:lnTo>
                    <a:pt x="625" y="150"/>
                  </a:lnTo>
                  <a:lnTo>
                    <a:pt x="643" y="140"/>
                  </a:lnTo>
                  <a:lnTo>
                    <a:pt x="671" y="118"/>
                  </a:lnTo>
                  <a:lnTo>
                    <a:pt x="671" y="118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7" y="100"/>
                  </a:lnTo>
                  <a:lnTo>
                    <a:pt x="711" y="109"/>
                  </a:lnTo>
                  <a:lnTo>
                    <a:pt x="707" y="113"/>
                  </a:lnTo>
                  <a:lnTo>
                    <a:pt x="707" y="113"/>
                  </a:lnTo>
                  <a:lnTo>
                    <a:pt x="738" y="109"/>
                  </a:lnTo>
                  <a:lnTo>
                    <a:pt x="766" y="100"/>
                  </a:lnTo>
                  <a:lnTo>
                    <a:pt x="788" y="82"/>
                  </a:lnTo>
                  <a:lnTo>
                    <a:pt x="802" y="63"/>
                  </a:lnTo>
                  <a:lnTo>
                    <a:pt x="802" y="63"/>
                  </a:lnTo>
                  <a:lnTo>
                    <a:pt x="815" y="41"/>
                  </a:lnTo>
                  <a:lnTo>
                    <a:pt x="820" y="32"/>
                  </a:lnTo>
                  <a:lnTo>
                    <a:pt x="924" y="0"/>
                  </a:lnTo>
                  <a:lnTo>
                    <a:pt x="1037" y="190"/>
                  </a:lnTo>
                  <a:lnTo>
                    <a:pt x="1051" y="231"/>
                  </a:lnTo>
                  <a:lnTo>
                    <a:pt x="1051" y="231"/>
                  </a:lnTo>
                  <a:lnTo>
                    <a:pt x="1055" y="245"/>
                  </a:lnTo>
                  <a:lnTo>
                    <a:pt x="1060" y="258"/>
                  </a:lnTo>
                  <a:lnTo>
                    <a:pt x="1055" y="294"/>
                  </a:lnTo>
                  <a:lnTo>
                    <a:pt x="1046" y="322"/>
                  </a:lnTo>
                  <a:lnTo>
                    <a:pt x="1037" y="335"/>
                  </a:lnTo>
                  <a:lnTo>
                    <a:pt x="1028" y="340"/>
                  </a:lnTo>
                  <a:lnTo>
                    <a:pt x="1028" y="340"/>
                  </a:lnTo>
                  <a:lnTo>
                    <a:pt x="997" y="358"/>
                  </a:lnTo>
                  <a:lnTo>
                    <a:pt x="978" y="371"/>
                  </a:lnTo>
                  <a:lnTo>
                    <a:pt x="978" y="521"/>
                  </a:lnTo>
                  <a:lnTo>
                    <a:pt x="992" y="548"/>
                  </a:lnTo>
                  <a:lnTo>
                    <a:pt x="951" y="593"/>
                  </a:lnTo>
                  <a:lnTo>
                    <a:pt x="951" y="593"/>
                  </a:lnTo>
                  <a:lnTo>
                    <a:pt x="942" y="607"/>
                  </a:lnTo>
                  <a:lnTo>
                    <a:pt x="933" y="625"/>
                  </a:lnTo>
                  <a:lnTo>
                    <a:pt x="933" y="634"/>
                  </a:lnTo>
                  <a:lnTo>
                    <a:pt x="933" y="643"/>
                  </a:lnTo>
                  <a:lnTo>
                    <a:pt x="938" y="652"/>
                  </a:lnTo>
                  <a:lnTo>
                    <a:pt x="947" y="657"/>
                  </a:lnTo>
                  <a:lnTo>
                    <a:pt x="965" y="666"/>
                  </a:lnTo>
                  <a:lnTo>
                    <a:pt x="987" y="666"/>
                  </a:lnTo>
                  <a:lnTo>
                    <a:pt x="1006" y="666"/>
                  </a:lnTo>
                  <a:lnTo>
                    <a:pt x="1028" y="666"/>
                  </a:lnTo>
                  <a:lnTo>
                    <a:pt x="1028" y="666"/>
                  </a:lnTo>
                  <a:lnTo>
                    <a:pt x="1037" y="679"/>
                  </a:lnTo>
                  <a:lnTo>
                    <a:pt x="1046" y="693"/>
                  </a:lnTo>
                  <a:lnTo>
                    <a:pt x="1055" y="716"/>
                  </a:lnTo>
                  <a:lnTo>
                    <a:pt x="1060" y="743"/>
                  </a:lnTo>
                  <a:lnTo>
                    <a:pt x="1055" y="774"/>
                  </a:lnTo>
                  <a:lnTo>
                    <a:pt x="1046" y="806"/>
                  </a:lnTo>
                  <a:lnTo>
                    <a:pt x="1028" y="842"/>
                  </a:lnTo>
                  <a:lnTo>
                    <a:pt x="1028" y="842"/>
                  </a:lnTo>
                  <a:lnTo>
                    <a:pt x="1024" y="847"/>
                  </a:lnTo>
                  <a:lnTo>
                    <a:pt x="1019" y="860"/>
                  </a:lnTo>
                  <a:lnTo>
                    <a:pt x="1019" y="874"/>
                  </a:lnTo>
                  <a:lnTo>
                    <a:pt x="1024" y="892"/>
                  </a:lnTo>
                  <a:lnTo>
                    <a:pt x="1033" y="910"/>
                  </a:lnTo>
                  <a:lnTo>
                    <a:pt x="1046" y="937"/>
                  </a:lnTo>
                  <a:lnTo>
                    <a:pt x="1046" y="937"/>
                  </a:lnTo>
                  <a:lnTo>
                    <a:pt x="1006" y="924"/>
                  </a:lnTo>
                  <a:lnTo>
                    <a:pt x="969" y="919"/>
                  </a:lnTo>
                  <a:lnTo>
                    <a:pt x="942" y="915"/>
                  </a:lnTo>
                  <a:lnTo>
                    <a:pt x="942" y="915"/>
                  </a:lnTo>
                  <a:lnTo>
                    <a:pt x="920" y="924"/>
                  </a:lnTo>
                  <a:lnTo>
                    <a:pt x="897" y="928"/>
                  </a:lnTo>
                  <a:lnTo>
                    <a:pt x="883" y="924"/>
                  </a:lnTo>
                  <a:lnTo>
                    <a:pt x="874" y="919"/>
                  </a:lnTo>
                  <a:lnTo>
                    <a:pt x="874" y="919"/>
                  </a:lnTo>
                  <a:lnTo>
                    <a:pt x="856" y="906"/>
                  </a:lnTo>
                  <a:lnTo>
                    <a:pt x="847" y="897"/>
                  </a:lnTo>
                  <a:lnTo>
                    <a:pt x="838" y="892"/>
                  </a:lnTo>
                  <a:lnTo>
                    <a:pt x="834" y="897"/>
                  </a:lnTo>
                  <a:lnTo>
                    <a:pt x="824" y="901"/>
                  </a:lnTo>
                  <a:lnTo>
                    <a:pt x="820" y="919"/>
                  </a:lnTo>
                  <a:lnTo>
                    <a:pt x="815" y="942"/>
                  </a:lnTo>
                  <a:lnTo>
                    <a:pt x="815" y="942"/>
                  </a:lnTo>
                  <a:lnTo>
                    <a:pt x="802" y="946"/>
                  </a:lnTo>
                  <a:lnTo>
                    <a:pt x="766" y="946"/>
                  </a:lnTo>
                  <a:lnTo>
                    <a:pt x="748" y="946"/>
                  </a:lnTo>
                  <a:lnTo>
                    <a:pt x="729" y="937"/>
                  </a:lnTo>
                  <a:lnTo>
                    <a:pt x="711" y="928"/>
                  </a:lnTo>
                  <a:lnTo>
                    <a:pt x="702" y="910"/>
                  </a:lnTo>
                  <a:lnTo>
                    <a:pt x="702" y="910"/>
                  </a:lnTo>
                  <a:lnTo>
                    <a:pt x="698" y="897"/>
                  </a:lnTo>
                  <a:lnTo>
                    <a:pt x="680" y="879"/>
                  </a:lnTo>
                  <a:lnTo>
                    <a:pt x="661" y="856"/>
                  </a:lnTo>
                  <a:lnTo>
                    <a:pt x="648" y="851"/>
                  </a:lnTo>
                  <a:lnTo>
                    <a:pt x="634" y="856"/>
                  </a:lnTo>
                  <a:lnTo>
                    <a:pt x="634" y="856"/>
                  </a:lnTo>
                  <a:lnTo>
                    <a:pt x="571" y="879"/>
                  </a:lnTo>
                  <a:lnTo>
                    <a:pt x="539" y="892"/>
                  </a:lnTo>
                  <a:lnTo>
                    <a:pt x="512" y="901"/>
                  </a:lnTo>
                  <a:lnTo>
                    <a:pt x="512" y="901"/>
                  </a:lnTo>
                  <a:lnTo>
                    <a:pt x="494" y="915"/>
                  </a:lnTo>
                  <a:lnTo>
                    <a:pt x="476" y="919"/>
                  </a:lnTo>
                  <a:lnTo>
                    <a:pt x="462" y="919"/>
                  </a:lnTo>
                  <a:lnTo>
                    <a:pt x="453" y="915"/>
                  </a:lnTo>
                  <a:lnTo>
                    <a:pt x="440" y="906"/>
                  </a:lnTo>
                  <a:lnTo>
                    <a:pt x="426" y="897"/>
                  </a:lnTo>
                  <a:lnTo>
                    <a:pt x="381" y="897"/>
                  </a:lnTo>
                  <a:lnTo>
                    <a:pt x="372" y="888"/>
                  </a:lnTo>
                  <a:lnTo>
                    <a:pt x="354" y="888"/>
                  </a:lnTo>
                  <a:lnTo>
                    <a:pt x="354" y="928"/>
                  </a:lnTo>
                  <a:lnTo>
                    <a:pt x="354" y="928"/>
                  </a:lnTo>
                  <a:lnTo>
                    <a:pt x="354" y="928"/>
                  </a:lnTo>
                  <a:lnTo>
                    <a:pt x="345" y="937"/>
                  </a:lnTo>
                  <a:lnTo>
                    <a:pt x="322" y="946"/>
                  </a:lnTo>
                  <a:lnTo>
                    <a:pt x="286" y="946"/>
                  </a:lnTo>
                  <a:lnTo>
                    <a:pt x="286" y="946"/>
                  </a:lnTo>
                  <a:lnTo>
                    <a:pt x="281" y="942"/>
                  </a:lnTo>
                  <a:lnTo>
                    <a:pt x="272" y="942"/>
                  </a:lnTo>
                  <a:lnTo>
                    <a:pt x="268" y="937"/>
                  </a:lnTo>
                  <a:lnTo>
                    <a:pt x="272" y="933"/>
                  </a:lnTo>
                  <a:lnTo>
                    <a:pt x="286" y="919"/>
                  </a:lnTo>
                  <a:lnTo>
                    <a:pt x="286" y="919"/>
                  </a:lnTo>
                  <a:lnTo>
                    <a:pt x="304" y="906"/>
                  </a:lnTo>
                  <a:lnTo>
                    <a:pt x="308" y="892"/>
                  </a:lnTo>
                  <a:lnTo>
                    <a:pt x="304" y="879"/>
                  </a:lnTo>
                  <a:lnTo>
                    <a:pt x="295" y="874"/>
                  </a:lnTo>
                  <a:lnTo>
                    <a:pt x="263" y="870"/>
                  </a:lnTo>
                  <a:lnTo>
                    <a:pt x="249" y="870"/>
                  </a:lnTo>
                  <a:lnTo>
                    <a:pt x="227" y="865"/>
                  </a:lnTo>
                  <a:lnTo>
                    <a:pt x="213" y="860"/>
                  </a:lnTo>
                  <a:lnTo>
                    <a:pt x="204" y="897"/>
                  </a:lnTo>
                  <a:lnTo>
                    <a:pt x="204" y="897"/>
                  </a:lnTo>
                  <a:lnTo>
                    <a:pt x="204" y="910"/>
                  </a:lnTo>
                  <a:lnTo>
                    <a:pt x="200" y="924"/>
                  </a:lnTo>
                  <a:lnTo>
                    <a:pt x="195" y="924"/>
                  </a:lnTo>
                  <a:lnTo>
                    <a:pt x="186" y="924"/>
                  </a:lnTo>
                  <a:lnTo>
                    <a:pt x="186" y="924"/>
                  </a:lnTo>
                  <a:lnTo>
                    <a:pt x="163" y="928"/>
                  </a:lnTo>
                  <a:lnTo>
                    <a:pt x="141" y="933"/>
                  </a:lnTo>
                  <a:lnTo>
                    <a:pt x="118" y="937"/>
                  </a:lnTo>
                  <a:lnTo>
                    <a:pt x="118" y="937"/>
                  </a:lnTo>
                  <a:lnTo>
                    <a:pt x="100" y="951"/>
                  </a:lnTo>
                  <a:lnTo>
                    <a:pt x="86" y="956"/>
                  </a:lnTo>
                  <a:lnTo>
                    <a:pt x="68" y="960"/>
                  </a:lnTo>
                  <a:lnTo>
                    <a:pt x="68" y="960"/>
                  </a:lnTo>
                  <a:lnTo>
                    <a:pt x="68" y="942"/>
                  </a:lnTo>
                  <a:lnTo>
                    <a:pt x="59" y="928"/>
                  </a:lnTo>
                  <a:lnTo>
                    <a:pt x="55" y="924"/>
                  </a:lnTo>
                  <a:lnTo>
                    <a:pt x="46" y="924"/>
                  </a:lnTo>
                  <a:lnTo>
                    <a:pt x="46" y="924"/>
                  </a:lnTo>
                  <a:lnTo>
                    <a:pt x="28" y="919"/>
                  </a:lnTo>
                  <a:lnTo>
                    <a:pt x="23" y="919"/>
                  </a:lnTo>
                  <a:lnTo>
                    <a:pt x="19" y="910"/>
                  </a:lnTo>
                  <a:lnTo>
                    <a:pt x="19" y="901"/>
                  </a:lnTo>
                  <a:lnTo>
                    <a:pt x="19" y="892"/>
                  </a:lnTo>
                  <a:lnTo>
                    <a:pt x="32" y="856"/>
                  </a:lnTo>
                  <a:lnTo>
                    <a:pt x="32" y="856"/>
                  </a:lnTo>
                  <a:lnTo>
                    <a:pt x="23" y="842"/>
                  </a:lnTo>
                  <a:lnTo>
                    <a:pt x="14" y="833"/>
                  </a:lnTo>
                  <a:lnTo>
                    <a:pt x="0" y="824"/>
                  </a:lnTo>
                  <a:lnTo>
                    <a:pt x="0" y="82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1" name="Freeform 13"/>
            <p:cNvSpPr>
              <a:spLocks/>
            </p:cNvSpPr>
            <p:nvPr/>
          </p:nvSpPr>
          <p:spPr bwMode="auto">
            <a:xfrm>
              <a:off x="1201" y="2128"/>
              <a:ext cx="1440" cy="1268"/>
            </a:xfrm>
            <a:custGeom>
              <a:avLst/>
              <a:gdLst/>
              <a:ahLst/>
              <a:cxnLst>
                <a:cxn ang="0">
                  <a:pos x="1313" y="317"/>
                </a:cxn>
                <a:cxn ang="0">
                  <a:pos x="1254" y="258"/>
                </a:cxn>
                <a:cxn ang="0">
                  <a:pos x="1205" y="177"/>
                </a:cxn>
                <a:cxn ang="0">
                  <a:pos x="1200" y="91"/>
                </a:cxn>
                <a:cxn ang="0">
                  <a:pos x="1064" y="95"/>
                </a:cxn>
                <a:cxn ang="0">
                  <a:pos x="996" y="82"/>
                </a:cxn>
                <a:cxn ang="0">
                  <a:pos x="928" y="5"/>
                </a:cxn>
                <a:cxn ang="0">
                  <a:pos x="861" y="14"/>
                </a:cxn>
                <a:cxn ang="0">
                  <a:pos x="756" y="32"/>
                </a:cxn>
                <a:cxn ang="0">
                  <a:pos x="711" y="9"/>
                </a:cxn>
                <a:cxn ang="0">
                  <a:pos x="630" y="55"/>
                </a:cxn>
                <a:cxn ang="0">
                  <a:pos x="661" y="467"/>
                </a:cxn>
                <a:cxn ang="0">
                  <a:pos x="612" y="485"/>
                </a:cxn>
                <a:cxn ang="0">
                  <a:pos x="575" y="548"/>
                </a:cxn>
                <a:cxn ang="0">
                  <a:pos x="498" y="512"/>
                </a:cxn>
                <a:cxn ang="0">
                  <a:pos x="449" y="544"/>
                </a:cxn>
                <a:cxn ang="0">
                  <a:pos x="159" y="553"/>
                </a:cxn>
                <a:cxn ang="0">
                  <a:pos x="104" y="535"/>
                </a:cxn>
                <a:cxn ang="0">
                  <a:pos x="9" y="616"/>
                </a:cxn>
                <a:cxn ang="0">
                  <a:pos x="23" y="657"/>
                </a:cxn>
                <a:cxn ang="0">
                  <a:pos x="123" y="738"/>
                </a:cxn>
                <a:cxn ang="0">
                  <a:pos x="118" y="924"/>
                </a:cxn>
                <a:cxn ang="0">
                  <a:pos x="150" y="997"/>
                </a:cxn>
                <a:cxn ang="0">
                  <a:pos x="331" y="974"/>
                </a:cxn>
                <a:cxn ang="0">
                  <a:pos x="421" y="1046"/>
                </a:cxn>
                <a:cxn ang="0">
                  <a:pos x="408" y="1160"/>
                </a:cxn>
                <a:cxn ang="0">
                  <a:pos x="430" y="1223"/>
                </a:cxn>
                <a:cxn ang="0">
                  <a:pos x="471" y="1259"/>
                </a:cxn>
                <a:cxn ang="0">
                  <a:pos x="580" y="1169"/>
                </a:cxn>
                <a:cxn ang="0">
                  <a:pos x="616" y="1160"/>
                </a:cxn>
                <a:cxn ang="0">
                  <a:pos x="661" y="1187"/>
                </a:cxn>
                <a:cxn ang="0">
                  <a:pos x="716" y="1128"/>
                </a:cxn>
                <a:cxn ang="0">
                  <a:pos x="743" y="1015"/>
                </a:cxn>
                <a:cxn ang="0">
                  <a:pos x="738" y="929"/>
                </a:cxn>
                <a:cxn ang="0">
                  <a:pos x="702" y="824"/>
                </a:cxn>
                <a:cxn ang="0">
                  <a:pos x="711" y="806"/>
                </a:cxn>
                <a:cxn ang="0">
                  <a:pos x="824" y="829"/>
                </a:cxn>
                <a:cxn ang="0">
                  <a:pos x="788" y="729"/>
                </a:cxn>
                <a:cxn ang="0">
                  <a:pos x="743" y="693"/>
                </a:cxn>
                <a:cxn ang="0">
                  <a:pos x="775" y="634"/>
                </a:cxn>
                <a:cxn ang="0">
                  <a:pos x="851" y="675"/>
                </a:cxn>
                <a:cxn ang="0">
                  <a:pos x="897" y="689"/>
                </a:cxn>
                <a:cxn ang="0">
                  <a:pos x="996" y="584"/>
                </a:cxn>
                <a:cxn ang="0">
                  <a:pos x="996" y="535"/>
                </a:cxn>
                <a:cxn ang="0">
                  <a:pos x="1028" y="503"/>
                </a:cxn>
                <a:cxn ang="0">
                  <a:pos x="1078" y="530"/>
                </a:cxn>
                <a:cxn ang="0">
                  <a:pos x="1119" y="517"/>
                </a:cxn>
                <a:cxn ang="0">
                  <a:pos x="1150" y="584"/>
                </a:cxn>
                <a:cxn ang="0">
                  <a:pos x="1227" y="544"/>
                </a:cxn>
                <a:cxn ang="0">
                  <a:pos x="1254" y="548"/>
                </a:cxn>
                <a:cxn ang="0">
                  <a:pos x="1427" y="408"/>
                </a:cxn>
              </a:cxnLst>
              <a:rect l="0" t="0" r="r" b="b"/>
              <a:pathLst>
                <a:path w="1440" h="1268">
                  <a:moveTo>
                    <a:pt x="1395" y="354"/>
                  </a:moveTo>
                  <a:lnTo>
                    <a:pt x="1363" y="326"/>
                  </a:lnTo>
                  <a:lnTo>
                    <a:pt x="1350" y="313"/>
                  </a:lnTo>
                  <a:lnTo>
                    <a:pt x="1336" y="313"/>
                  </a:lnTo>
                  <a:lnTo>
                    <a:pt x="1313" y="317"/>
                  </a:lnTo>
                  <a:lnTo>
                    <a:pt x="1304" y="317"/>
                  </a:lnTo>
                  <a:lnTo>
                    <a:pt x="1282" y="322"/>
                  </a:lnTo>
                  <a:lnTo>
                    <a:pt x="1268" y="308"/>
                  </a:lnTo>
                  <a:lnTo>
                    <a:pt x="1259" y="286"/>
                  </a:lnTo>
                  <a:lnTo>
                    <a:pt x="1254" y="258"/>
                  </a:lnTo>
                  <a:lnTo>
                    <a:pt x="1254" y="231"/>
                  </a:lnTo>
                  <a:lnTo>
                    <a:pt x="1245" y="209"/>
                  </a:lnTo>
                  <a:lnTo>
                    <a:pt x="1232" y="190"/>
                  </a:lnTo>
                  <a:lnTo>
                    <a:pt x="1218" y="186"/>
                  </a:lnTo>
                  <a:lnTo>
                    <a:pt x="1205" y="177"/>
                  </a:lnTo>
                  <a:lnTo>
                    <a:pt x="1191" y="154"/>
                  </a:lnTo>
                  <a:lnTo>
                    <a:pt x="1191" y="132"/>
                  </a:lnTo>
                  <a:lnTo>
                    <a:pt x="1200" y="109"/>
                  </a:lnTo>
                  <a:lnTo>
                    <a:pt x="1218" y="95"/>
                  </a:lnTo>
                  <a:lnTo>
                    <a:pt x="1200" y="91"/>
                  </a:lnTo>
                  <a:lnTo>
                    <a:pt x="1200" y="91"/>
                  </a:lnTo>
                  <a:lnTo>
                    <a:pt x="1132" y="91"/>
                  </a:lnTo>
                  <a:lnTo>
                    <a:pt x="1096" y="91"/>
                  </a:lnTo>
                  <a:lnTo>
                    <a:pt x="1064" y="95"/>
                  </a:lnTo>
                  <a:lnTo>
                    <a:pt x="1064" y="95"/>
                  </a:lnTo>
                  <a:lnTo>
                    <a:pt x="1037" y="95"/>
                  </a:lnTo>
                  <a:lnTo>
                    <a:pt x="1014" y="91"/>
                  </a:lnTo>
                  <a:lnTo>
                    <a:pt x="1001" y="86"/>
                  </a:lnTo>
                  <a:lnTo>
                    <a:pt x="996" y="82"/>
                  </a:lnTo>
                  <a:lnTo>
                    <a:pt x="996" y="82"/>
                  </a:lnTo>
                  <a:lnTo>
                    <a:pt x="992" y="50"/>
                  </a:lnTo>
                  <a:lnTo>
                    <a:pt x="978" y="27"/>
                  </a:lnTo>
                  <a:lnTo>
                    <a:pt x="960" y="14"/>
                  </a:lnTo>
                  <a:lnTo>
                    <a:pt x="942" y="5"/>
                  </a:lnTo>
                  <a:lnTo>
                    <a:pt x="928" y="5"/>
                  </a:lnTo>
                  <a:lnTo>
                    <a:pt x="910" y="0"/>
                  </a:lnTo>
                  <a:lnTo>
                    <a:pt x="897" y="5"/>
                  </a:lnTo>
                  <a:lnTo>
                    <a:pt x="897" y="5"/>
                  </a:lnTo>
                  <a:lnTo>
                    <a:pt x="883" y="9"/>
                  </a:lnTo>
                  <a:lnTo>
                    <a:pt x="861" y="14"/>
                  </a:lnTo>
                  <a:lnTo>
                    <a:pt x="793" y="18"/>
                  </a:lnTo>
                  <a:lnTo>
                    <a:pt x="793" y="18"/>
                  </a:lnTo>
                  <a:lnTo>
                    <a:pt x="784" y="23"/>
                  </a:lnTo>
                  <a:lnTo>
                    <a:pt x="775" y="27"/>
                  </a:lnTo>
                  <a:lnTo>
                    <a:pt x="756" y="32"/>
                  </a:lnTo>
                  <a:lnTo>
                    <a:pt x="743" y="27"/>
                  </a:lnTo>
                  <a:lnTo>
                    <a:pt x="734" y="23"/>
                  </a:lnTo>
                  <a:lnTo>
                    <a:pt x="734" y="23"/>
                  </a:lnTo>
                  <a:lnTo>
                    <a:pt x="716" y="14"/>
                  </a:lnTo>
                  <a:lnTo>
                    <a:pt x="711" y="9"/>
                  </a:lnTo>
                  <a:lnTo>
                    <a:pt x="702" y="9"/>
                  </a:lnTo>
                  <a:lnTo>
                    <a:pt x="688" y="18"/>
                  </a:lnTo>
                  <a:lnTo>
                    <a:pt x="666" y="46"/>
                  </a:lnTo>
                  <a:lnTo>
                    <a:pt x="630" y="55"/>
                  </a:lnTo>
                  <a:lnTo>
                    <a:pt x="630" y="55"/>
                  </a:lnTo>
                  <a:lnTo>
                    <a:pt x="652" y="335"/>
                  </a:lnTo>
                  <a:lnTo>
                    <a:pt x="652" y="335"/>
                  </a:lnTo>
                  <a:lnTo>
                    <a:pt x="661" y="412"/>
                  </a:lnTo>
                  <a:lnTo>
                    <a:pt x="661" y="458"/>
                  </a:lnTo>
                  <a:lnTo>
                    <a:pt x="661" y="467"/>
                  </a:lnTo>
                  <a:lnTo>
                    <a:pt x="657" y="476"/>
                  </a:lnTo>
                  <a:lnTo>
                    <a:pt x="648" y="476"/>
                  </a:lnTo>
                  <a:lnTo>
                    <a:pt x="634" y="480"/>
                  </a:lnTo>
                  <a:lnTo>
                    <a:pt x="634" y="480"/>
                  </a:lnTo>
                  <a:lnTo>
                    <a:pt x="612" y="485"/>
                  </a:lnTo>
                  <a:lnTo>
                    <a:pt x="598" y="489"/>
                  </a:lnTo>
                  <a:lnTo>
                    <a:pt x="589" y="507"/>
                  </a:lnTo>
                  <a:lnTo>
                    <a:pt x="580" y="535"/>
                  </a:lnTo>
                  <a:lnTo>
                    <a:pt x="580" y="535"/>
                  </a:lnTo>
                  <a:lnTo>
                    <a:pt x="575" y="548"/>
                  </a:lnTo>
                  <a:lnTo>
                    <a:pt x="566" y="548"/>
                  </a:lnTo>
                  <a:lnTo>
                    <a:pt x="557" y="548"/>
                  </a:lnTo>
                  <a:lnTo>
                    <a:pt x="544" y="544"/>
                  </a:lnTo>
                  <a:lnTo>
                    <a:pt x="516" y="526"/>
                  </a:lnTo>
                  <a:lnTo>
                    <a:pt x="498" y="512"/>
                  </a:lnTo>
                  <a:lnTo>
                    <a:pt x="498" y="512"/>
                  </a:lnTo>
                  <a:lnTo>
                    <a:pt x="485" y="517"/>
                  </a:lnTo>
                  <a:lnTo>
                    <a:pt x="467" y="526"/>
                  </a:lnTo>
                  <a:lnTo>
                    <a:pt x="449" y="544"/>
                  </a:lnTo>
                  <a:lnTo>
                    <a:pt x="449" y="544"/>
                  </a:lnTo>
                  <a:lnTo>
                    <a:pt x="267" y="517"/>
                  </a:lnTo>
                  <a:lnTo>
                    <a:pt x="267" y="517"/>
                  </a:lnTo>
                  <a:lnTo>
                    <a:pt x="245" y="521"/>
                  </a:lnTo>
                  <a:lnTo>
                    <a:pt x="204" y="535"/>
                  </a:lnTo>
                  <a:lnTo>
                    <a:pt x="159" y="553"/>
                  </a:lnTo>
                  <a:lnTo>
                    <a:pt x="159" y="553"/>
                  </a:lnTo>
                  <a:lnTo>
                    <a:pt x="150" y="548"/>
                  </a:lnTo>
                  <a:lnTo>
                    <a:pt x="132" y="535"/>
                  </a:lnTo>
                  <a:lnTo>
                    <a:pt x="118" y="535"/>
                  </a:lnTo>
                  <a:lnTo>
                    <a:pt x="104" y="535"/>
                  </a:lnTo>
                  <a:lnTo>
                    <a:pt x="86" y="539"/>
                  </a:lnTo>
                  <a:lnTo>
                    <a:pt x="68" y="553"/>
                  </a:lnTo>
                  <a:lnTo>
                    <a:pt x="68" y="553"/>
                  </a:lnTo>
                  <a:lnTo>
                    <a:pt x="32" y="584"/>
                  </a:lnTo>
                  <a:lnTo>
                    <a:pt x="9" y="616"/>
                  </a:lnTo>
                  <a:lnTo>
                    <a:pt x="0" y="625"/>
                  </a:lnTo>
                  <a:lnTo>
                    <a:pt x="0" y="639"/>
                  </a:lnTo>
                  <a:lnTo>
                    <a:pt x="9" y="648"/>
                  </a:lnTo>
                  <a:lnTo>
                    <a:pt x="23" y="657"/>
                  </a:lnTo>
                  <a:lnTo>
                    <a:pt x="23" y="657"/>
                  </a:lnTo>
                  <a:lnTo>
                    <a:pt x="64" y="675"/>
                  </a:lnTo>
                  <a:lnTo>
                    <a:pt x="95" y="693"/>
                  </a:lnTo>
                  <a:lnTo>
                    <a:pt x="109" y="707"/>
                  </a:lnTo>
                  <a:lnTo>
                    <a:pt x="118" y="720"/>
                  </a:lnTo>
                  <a:lnTo>
                    <a:pt x="123" y="738"/>
                  </a:lnTo>
                  <a:lnTo>
                    <a:pt x="127" y="761"/>
                  </a:lnTo>
                  <a:lnTo>
                    <a:pt x="127" y="761"/>
                  </a:lnTo>
                  <a:lnTo>
                    <a:pt x="123" y="797"/>
                  </a:lnTo>
                  <a:lnTo>
                    <a:pt x="118" y="879"/>
                  </a:lnTo>
                  <a:lnTo>
                    <a:pt x="118" y="924"/>
                  </a:lnTo>
                  <a:lnTo>
                    <a:pt x="123" y="965"/>
                  </a:lnTo>
                  <a:lnTo>
                    <a:pt x="127" y="978"/>
                  </a:lnTo>
                  <a:lnTo>
                    <a:pt x="136" y="987"/>
                  </a:lnTo>
                  <a:lnTo>
                    <a:pt x="141" y="997"/>
                  </a:lnTo>
                  <a:lnTo>
                    <a:pt x="150" y="997"/>
                  </a:lnTo>
                  <a:lnTo>
                    <a:pt x="150" y="997"/>
                  </a:lnTo>
                  <a:lnTo>
                    <a:pt x="254" y="983"/>
                  </a:lnTo>
                  <a:lnTo>
                    <a:pt x="317" y="974"/>
                  </a:lnTo>
                  <a:lnTo>
                    <a:pt x="317" y="974"/>
                  </a:lnTo>
                  <a:lnTo>
                    <a:pt x="331" y="974"/>
                  </a:lnTo>
                  <a:lnTo>
                    <a:pt x="344" y="974"/>
                  </a:lnTo>
                  <a:lnTo>
                    <a:pt x="362" y="978"/>
                  </a:lnTo>
                  <a:lnTo>
                    <a:pt x="381" y="992"/>
                  </a:lnTo>
                  <a:lnTo>
                    <a:pt x="403" y="1015"/>
                  </a:lnTo>
                  <a:lnTo>
                    <a:pt x="421" y="1046"/>
                  </a:lnTo>
                  <a:lnTo>
                    <a:pt x="430" y="1092"/>
                  </a:lnTo>
                  <a:lnTo>
                    <a:pt x="417" y="1137"/>
                  </a:lnTo>
                  <a:lnTo>
                    <a:pt x="417" y="1137"/>
                  </a:lnTo>
                  <a:lnTo>
                    <a:pt x="412" y="1146"/>
                  </a:lnTo>
                  <a:lnTo>
                    <a:pt x="408" y="1160"/>
                  </a:lnTo>
                  <a:lnTo>
                    <a:pt x="408" y="1173"/>
                  </a:lnTo>
                  <a:lnTo>
                    <a:pt x="412" y="1187"/>
                  </a:lnTo>
                  <a:lnTo>
                    <a:pt x="417" y="1205"/>
                  </a:lnTo>
                  <a:lnTo>
                    <a:pt x="430" y="1223"/>
                  </a:lnTo>
                  <a:lnTo>
                    <a:pt x="430" y="1223"/>
                  </a:lnTo>
                  <a:lnTo>
                    <a:pt x="439" y="1241"/>
                  </a:lnTo>
                  <a:lnTo>
                    <a:pt x="444" y="1259"/>
                  </a:lnTo>
                  <a:lnTo>
                    <a:pt x="449" y="1259"/>
                  </a:lnTo>
                  <a:lnTo>
                    <a:pt x="449" y="1259"/>
                  </a:lnTo>
                  <a:lnTo>
                    <a:pt x="471" y="1259"/>
                  </a:lnTo>
                  <a:lnTo>
                    <a:pt x="494" y="1259"/>
                  </a:lnTo>
                  <a:lnTo>
                    <a:pt x="516" y="1268"/>
                  </a:lnTo>
                  <a:lnTo>
                    <a:pt x="562" y="1200"/>
                  </a:lnTo>
                  <a:lnTo>
                    <a:pt x="562" y="1200"/>
                  </a:lnTo>
                  <a:lnTo>
                    <a:pt x="580" y="1169"/>
                  </a:lnTo>
                  <a:lnTo>
                    <a:pt x="593" y="1150"/>
                  </a:lnTo>
                  <a:lnTo>
                    <a:pt x="602" y="1141"/>
                  </a:lnTo>
                  <a:lnTo>
                    <a:pt x="612" y="1141"/>
                  </a:lnTo>
                  <a:lnTo>
                    <a:pt x="616" y="1150"/>
                  </a:lnTo>
                  <a:lnTo>
                    <a:pt x="616" y="1160"/>
                  </a:lnTo>
                  <a:lnTo>
                    <a:pt x="616" y="1169"/>
                  </a:lnTo>
                  <a:lnTo>
                    <a:pt x="616" y="1169"/>
                  </a:lnTo>
                  <a:lnTo>
                    <a:pt x="634" y="1182"/>
                  </a:lnTo>
                  <a:lnTo>
                    <a:pt x="648" y="1187"/>
                  </a:lnTo>
                  <a:lnTo>
                    <a:pt x="661" y="1187"/>
                  </a:lnTo>
                  <a:lnTo>
                    <a:pt x="675" y="1182"/>
                  </a:lnTo>
                  <a:lnTo>
                    <a:pt x="688" y="1169"/>
                  </a:lnTo>
                  <a:lnTo>
                    <a:pt x="698" y="1160"/>
                  </a:lnTo>
                  <a:lnTo>
                    <a:pt x="698" y="1160"/>
                  </a:lnTo>
                  <a:lnTo>
                    <a:pt x="716" y="1128"/>
                  </a:lnTo>
                  <a:lnTo>
                    <a:pt x="725" y="1101"/>
                  </a:lnTo>
                  <a:lnTo>
                    <a:pt x="743" y="1055"/>
                  </a:lnTo>
                  <a:lnTo>
                    <a:pt x="743" y="1024"/>
                  </a:lnTo>
                  <a:lnTo>
                    <a:pt x="743" y="1015"/>
                  </a:lnTo>
                  <a:lnTo>
                    <a:pt x="743" y="1015"/>
                  </a:lnTo>
                  <a:lnTo>
                    <a:pt x="734" y="987"/>
                  </a:lnTo>
                  <a:lnTo>
                    <a:pt x="729" y="965"/>
                  </a:lnTo>
                  <a:lnTo>
                    <a:pt x="729" y="942"/>
                  </a:lnTo>
                  <a:lnTo>
                    <a:pt x="729" y="942"/>
                  </a:lnTo>
                  <a:lnTo>
                    <a:pt x="738" y="929"/>
                  </a:lnTo>
                  <a:lnTo>
                    <a:pt x="743" y="910"/>
                  </a:lnTo>
                  <a:lnTo>
                    <a:pt x="747" y="897"/>
                  </a:lnTo>
                  <a:lnTo>
                    <a:pt x="747" y="897"/>
                  </a:lnTo>
                  <a:lnTo>
                    <a:pt x="702" y="824"/>
                  </a:lnTo>
                  <a:lnTo>
                    <a:pt x="702" y="824"/>
                  </a:lnTo>
                  <a:lnTo>
                    <a:pt x="693" y="806"/>
                  </a:lnTo>
                  <a:lnTo>
                    <a:pt x="693" y="802"/>
                  </a:lnTo>
                  <a:lnTo>
                    <a:pt x="698" y="802"/>
                  </a:lnTo>
                  <a:lnTo>
                    <a:pt x="711" y="806"/>
                  </a:lnTo>
                  <a:lnTo>
                    <a:pt x="711" y="806"/>
                  </a:lnTo>
                  <a:lnTo>
                    <a:pt x="725" y="815"/>
                  </a:lnTo>
                  <a:lnTo>
                    <a:pt x="743" y="820"/>
                  </a:lnTo>
                  <a:lnTo>
                    <a:pt x="779" y="824"/>
                  </a:lnTo>
                  <a:lnTo>
                    <a:pt x="824" y="829"/>
                  </a:lnTo>
                  <a:lnTo>
                    <a:pt x="824" y="829"/>
                  </a:lnTo>
                  <a:lnTo>
                    <a:pt x="829" y="811"/>
                  </a:lnTo>
                  <a:lnTo>
                    <a:pt x="829" y="793"/>
                  </a:lnTo>
                  <a:lnTo>
                    <a:pt x="824" y="775"/>
                  </a:lnTo>
                  <a:lnTo>
                    <a:pt x="811" y="757"/>
                  </a:lnTo>
                  <a:lnTo>
                    <a:pt x="788" y="729"/>
                  </a:lnTo>
                  <a:lnTo>
                    <a:pt x="761" y="711"/>
                  </a:lnTo>
                  <a:lnTo>
                    <a:pt x="761" y="711"/>
                  </a:lnTo>
                  <a:lnTo>
                    <a:pt x="752" y="707"/>
                  </a:lnTo>
                  <a:lnTo>
                    <a:pt x="747" y="702"/>
                  </a:lnTo>
                  <a:lnTo>
                    <a:pt x="743" y="693"/>
                  </a:lnTo>
                  <a:lnTo>
                    <a:pt x="747" y="684"/>
                  </a:lnTo>
                  <a:lnTo>
                    <a:pt x="752" y="666"/>
                  </a:lnTo>
                  <a:lnTo>
                    <a:pt x="765" y="643"/>
                  </a:lnTo>
                  <a:lnTo>
                    <a:pt x="765" y="643"/>
                  </a:lnTo>
                  <a:lnTo>
                    <a:pt x="775" y="634"/>
                  </a:lnTo>
                  <a:lnTo>
                    <a:pt x="784" y="630"/>
                  </a:lnTo>
                  <a:lnTo>
                    <a:pt x="793" y="634"/>
                  </a:lnTo>
                  <a:lnTo>
                    <a:pt x="802" y="634"/>
                  </a:lnTo>
                  <a:lnTo>
                    <a:pt x="824" y="652"/>
                  </a:lnTo>
                  <a:lnTo>
                    <a:pt x="851" y="675"/>
                  </a:lnTo>
                  <a:lnTo>
                    <a:pt x="851" y="675"/>
                  </a:lnTo>
                  <a:lnTo>
                    <a:pt x="879" y="689"/>
                  </a:lnTo>
                  <a:lnTo>
                    <a:pt x="892" y="693"/>
                  </a:lnTo>
                  <a:lnTo>
                    <a:pt x="897" y="693"/>
                  </a:lnTo>
                  <a:lnTo>
                    <a:pt x="897" y="689"/>
                  </a:lnTo>
                  <a:lnTo>
                    <a:pt x="901" y="689"/>
                  </a:lnTo>
                  <a:lnTo>
                    <a:pt x="901" y="689"/>
                  </a:lnTo>
                  <a:lnTo>
                    <a:pt x="942" y="643"/>
                  </a:lnTo>
                  <a:lnTo>
                    <a:pt x="996" y="584"/>
                  </a:lnTo>
                  <a:lnTo>
                    <a:pt x="996" y="584"/>
                  </a:lnTo>
                  <a:lnTo>
                    <a:pt x="1005" y="562"/>
                  </a:lnTo>
                  <a:lnTo>
                    <a:pt x="1005" y="548"/>
                  </a:lnTo>
                  <a:lnTo>
                    <a:pt x="1001" y="535"/>
                  </a:lnTo>
                  <a:lnTo>
                    <a:pt x="996" y="535"/>
                  </a:lnTo>
                  <a:lnTo>
                    <a:pt x="996" y="535"/>
                  </a:lnTo>
                  <a:lnTo>
                    <a:pt x="996" y="517"/>
                  </a:lnTo>
                  <a:lnTo>
                    <a:pt x="1001" y="507"/>
                  </a:lnTo>
                  <a:lnTo>
                    <a:pt x="1005" y="503"/>
                  </a:lnTo>
                  <a:lnTo>
                    <a:pt x="1014" y="498"/>
                  </a:lnTo>
                  <a:lnTo>
                    <a:pt x="1028" y="503"/>
                  </a:lnTo>
                  <a:lnTo>
                    <a:pt x="1042" y="512"/>
                  </a:lnTo>
                  <a:lnTo>
                    <a:pt x="1042" y="512"/>
                  </a:lnTo>
                  <a:lnTo>
                    <a:pt x="1055" y="521"/>
                  </a:lnTo>
                  <a:lnTo>
                    <a:pt x="1064" y="526"/>
                  </a:lnTo>
                  <a:lnTo>
                    <a:pt x="1078" y="530"/>
                  </a:lnTo>
                  <a:lnTo>
                    <a:pt x="1078" y="530"/>
                  </a:lnTo>
                  <a:lnTo>
                    <a:pt x="1101" y="507"/>
                  </a:lnTo>
                  <a:lnTo>
                    <a:pt x="1110" y="507"/>
                  </a:lnTo>
                  <a:lnTo>
                    <a:pt x="1114" y="507"/>
                  </a:lnTo>
                  <a:lnTo>
                    <a:pt x="1119" y="517"/>
                  </a:lnTo>
                  <a:lnTo>
                    <a:pt x="1119" y="521"/>
                  </a:lnTo>
                  <a:lnTo>
                    <a:pt x="1114" y="598"/>
                  </a:lnTo>
                  <a:lnTo>
                    <a:pt x="1114" y="598"/>
                  </a:lnTo>
                  <a:lnTo>
                    <a:pt x="1132" y="598"/>
                  </a:lnTo>
                  <a:lnTo>
                    <a:pt x="1150" y="584"/>
                  </a:lnTo>
                  <a:lnTo>
                    <a:pt x="1200" y="548"/>
                  </a:lnTo>
                  <a:lnTo>
                    <a:pt x="1200" y="548"/>
                  </a:lnTo>
                  <a:lnTo>
                    <a:pt x="1218" y="539"/>
                  </a:lnTo>
                  <a:lnTo>
                    <a:pt x="1223" y="539"/>
                  </a:lnTo>
                  <a:lnTo>
                    <a:pt x="1227" y="544"/>
                  </a:lnTo>
                  <a:lnTo>
                    <a:pt x="1227" y="553"/>
                  </a:lnTo>
                  <a:lnTo>
                    <a:pt x="1223" y="557"/>
                  </a:lnTo>
                  <a:lnTo>
                    <a:pt x="1223" y="557"/>
                  </a:lnTo>
                  <a:lnTo>
                    <a:pt x="1241" y="553"/>
                  </a:lnTo>
                  <a:lnTo>
                    <a:pt x="1254" y="548"/>
                  </a:lnTo>
                  <a:lnTo>
                    <a:pt x="1286" y="539"/>
                  </a:lnTo>
                  <a:lnTo>
                    <a:pt x="1313" y="517"/>
                  </a:lnTo>
                  <a:lnTo>
                    <a:pt x="1336" y="476"/>
                  </a:lnTo>
                  <a:lnTo>
                    <a:pt x="1440" y="444"/>
                  </a:lnTo>
                  <a:lnTo>
                    <a:pt x="1427" y="408"/>
                  </a:lnTo>
                  <a:lnTo>
                    <a:pt x="1395" y="35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2" name="Freeform 14"/>
            <p:cNvSpPr>
              <a:spLocks/>
            </p:cNvSpPr>
            <p:nvPr/>
          </p:nvSpPr>
          <p:spPr bwMode="auto">
            <a:xfrm>
              <a:off x="2388" y="2214"/>
              <a:ext cx="1023" cy="1024"/>
            </a:xfrm>
            <a:custGeom>
              <a:avLst/>
              <a:gdLst/>
              <a:ahLst/>
              <a:cxnLst>
                <a:cxn ang="0">
                  <a:pos x="244" y="335"/>
                </a:cxn>
                <a:cxn ang="0">
                  <a:pos x="203" y="268"/>
                </a:cxn>
                <a:cxn ang="0">
                  <a:pos x="140" y="231"/>
                </a:cxn>
                <a:cxn ang="0">
                  <a:pos x="117" y="236"/>
                </a:cxn>
                <a:cxn ang="0">
                  <a:pos x="81" y="222"/>
                </a:cxn>
                <a:cxn ang="0">
                  <a:pos x="72" y="186"/>
                </a:cxn>
                <a:cxn ang="0">
                  <a:pos x="54" y="118"/>
                </a:cxn>
                <a:cxn ang="0">
                  <a:pos x="36" y="104"/>
                </a:cxn>
                <a:cxn ang="0">
                  <a:pos x="4" y="73"/>
                </a:cxn>
                <a:cxn ang="0">
                  <a:pos x="18" y="23"/>
                </a:cxn>
                <a:cxn ang="0">
                  <a:pos x="122" y="37"/>
                </a:cxn>
                <a:cxn ang="0">
                  <a:pos x="194" y="95"/>
                </a:cxn>
                <a:cxn ang="0">
                  <a:pos x="240" y="118"/>
                </a:cxn>
                <a:cxn ang="0">
                  <a:pos x="276" y="91"/>
                </a:cxn>
                <a:cxn ang="0">
                  <a:pos x="307" y="127"/>
                </a:cxn>
                <a:cxn ang="0">
                  <a:pos x="303" y="172"/>
                </a:cxn>
                <a:cxn ang="0">
                  <a:pos x="280" y="195"/>
                </a:cxn>
                <a:cxn ang="0">
                  <a:pos x="280" y="277"/>
                </a:cxn>
                <a:cxn ang="0">
                  <a:pos x="389" y="272"/>
                </a:cxn>
                <a:cxn ang="0">
                  <a:pos x="421" y="272"/>
                </a:cxn>
                <a:cxn ang="0">
                  <a:pos x="448" y="299"/>
                </a:cxn>
                <a:cxn ang="0">
                  <a:pos x="547" y="458"/>
                </a:cxn>
                <a:cxn ang="0">
                  <a:pos x="620" y="553"/>
                </a:cxn>
                <a:cxn ang="0">
                  <a:pos x="710" y="503"/>
                </a:cxn>
                <a:cxn ang="0">
                  <a:pos x="742" y="467"/>
                </a:cxn>
                <a:cxn ang="0">
                  <a:pos x="805" y="467"/>
                </a:cxn>
                <a:cxn ang="0">
                  <a:pos x="873" y="476"/>
                </a:cxn>
                <a:cxn ang="0">
                  <a:pos x="964" y="512"/>
                </a:cxn>
                <a:cxn ang="0">
                  <a:pos x="1000" y="557"/>
                </a:cxn>
                <a:cxn ang="0">
                  <a:pos x="1000" y="584"/>
                </a:cxn>
                <a:cxn ang="0">
                  <a:pos x="950" y="621"/>
                </a:cxn>
                <a:cxn ang="0">
                  <a:pos x="973" y="625"/>
                </a:cxn>
                <a:cxn ang="0">
                  <a:pos x="1014" y="630"/>
                </a:cxn>
                <a:cxn ang="0">
                  <a:pos x="1018" y="648"/>
                </a:cxn>
                <a:cxn ang="0">
                  <a:pos x="973" y="698"/>
                </a:cxn>
                <a:cxn ang="0">
                  <a:pos x="941" y="738"/>
                </a:cxn>
                <a:cxn ang="0">
                  <a:pos x="964" y="752"/>
                </a:cxn>
                <a:cxn ang="0">
                  <a:pos x="982" y="752"/>
                </a:cxn>
                <a:cxn ang="0">
                  <a:pos x="982" y="770"/>
                </a:cxn>
                <a:cxn ang="0">
                  <a:pos x="959" y="834"/>
                </a:cxn>
                <a:cxn ang="0">
                  <a:pos x="987" y="843"/>
                </a:cxn>
                <a:cxn ang="0">
                  <a:pos x="1014" y="843"/>
                </a:cxn>
                <a:cxn ang="0">
                  <a:pos x="1023" y="901"/>
                </a:cxn>
                <a:cxn ang="0">
                  <a:pos x="1014" y="924"/>
                </a:cxn>
                <a:cxn ang="0">
                  <a:pos x="955" y="942"/>
                </a:cxn>
                <a:cxn ang="0">
                  <a:pos x="896" y="933"/>
                </a:cxn>
                <a:cxn ang="0">
                  <a:pos x="846" y="915"/>
                </a:cxn>
                <a:cxn ang="0">
                  <a:pos x="778" y="924"/>
                </a:cxn>
                <a:cxn ang="0">
                  <a:pos x="783" y="892"/>
                </a:cxn>
                <a:cxn ang="0">
                  <a:pos x="756" y="874"/>
                </a:cxn>
                <a:cxn ang="0">
                  <a:pos x="357" y="1015"/>
                </a:cxn>
                <a:cxn ang="0">
                  <a:pos x="330" y="1024"/>
                </a:cxn>
                <a:cxn ang="0">
                  <a:pos x="276" y="1010"/>
                </a:cxn>
                <a:cxn ang="0">
                  <a:pos x="262" y="983"/>
                </a:cxn>
                <a:cxn ang="0">
                  <a:pos x="298" y="933"/>
                </a:cxn>
                <a:cxn ang="0">
                  <a:pos x="307" y="729"/>
                </a:cxn>
                <a:cxn ang="0">
                  <a:pos x="357" y="698"/>
                </a:cxn>
                <a:cxn ang="0">
                  <a:pos x="384" y="648"/>
                </a:cxn>
                <a:cxn ang="0">
                  <a:pos x="380" y="589"/>
                </a:cxn>
                <a:cxn ang="0">
                  <a:pos x="253" y="358"/>
                </a:cxn>
              </a:cxnLst>
              <a:rect l="0" t="0" r="r" b="b"/>
              <a:pathLst>
                <a:path w="1023" h="1024">
                  <a:moveTo>
                    <a:pt x="253" y="358"/>
                  </a:moveTo>
                  <a:lnTo>
                    <a:pt x="253" y="358"/>
                  </a:lnTo>
                  <a:lnTo>
                    <a:pt x="244" y="335"/>
                  </a:lnTo>
                  <a:lnTo>
                    <a:pt x="235" y="313"/>
                  </a:lnTo>
                  <a:lnTo>
                    <a:pt x="221" y="290"/>
                  </a:lnTo>
                  <a:lnTo>
                    <a:pt x="203" y="268"/>
                  </a:lnTo>
                  <a:lnTo>
                    <a:pt x="181" y="245"/>
                  </a:lnTo>
                  <a:lnTo>
                    <a:pt x="158" y="231"/>
                  </a:lnTo>
                  <a:lnTo>
                    <a:pt x="140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17" y="236"/>
                  </a:lnTo>
                  <a:lnTo>
                    <a:pt x="99" y="236"/>
                  </a:lnTo>
                  <a:lnTo>
                    <a:pt x="90" y="231"/>
                  </a:lnTo>
                  <a:lnTo>
                    <a:pt x="81" y="222"/>
                  </a:lnTo>
                  <a:lnTo>
                    <a:pt x="77" y="209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67" y="159"/>
                  </a:lnTo>
                  <a:lnTo>
                    <a:pt x="67" y="141"/>
                  </a:lnTo>
                  <a:lnTo>
                    <a:pt x="54" y="118"/>
                  </a:lnTo>
                  <a:lnTo>
                    <a:pt x="45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27" y="95"/>
                  </a:lnTo>
                  <a:lnTo>
                    <a:pt x="13" y="86"/>
                  </a:lnTo>
                  <a:lnTo>
                    <a:pt x="4" y="73"/>
                  </a:lnTo>
                  <a:lnTo>
                    <a:pt x="0" y="59"/>
                  </a:lnTo>
                  <a:lnTo>
                    <a:pt x="4" y="41"/>
                  </a:lnTo>
                  <a:lnTo>
                    <a:pt x="18" y="23"/>
                  </a:lnTo>
                  <a:lnTo>
                    <a:pt x="40" y="0"/>
                  </a:lnTo>
                  <a:lnTo>
                    <a:pt x="67" y="0"/>
                  </a:lnTo>
                  <a:lnTo>
                    <a:pt x="122" y="37"/>
                  </a:lnTo>
                  <a:lnTo>
                    <a:pt x="185" y="86"/>
                  </a:lnTo>
                  <a:lnTo>
                    <a:pt x="185" y="86"/>
                  </a:lnTo>
                  <a:lnTo>
                    <a:pt x="194" y="95"/>
                  </a:lnTo>
                  <a:lnTo>
                    <a:pt x="212" y="114"/>
                  </a:lnTo>
                  <a:lnTo>
                    <a:pt x="226" y="118"/>
                  </a:lnTo>
                  <a:lnTo>
                    <a:pt x="240" y="118"/>
                  </a:lnTo>
                  <a:lnTo>
                    <a:pt x="253" y="114"/>
                  </a:lnTo>
                  <a:lnTo>
                    <a:pt x="267" y="95"/>
                  </a:lnTo>
                  <a:lnTo>
                    <a:pt x="276" y="91"/>
                  </a:lnTo>
                  <a:lnTo>
                    <a:pt x="276" y="91"/>
                  </a:lnTo>
                  <a:lnTo>
                    <a:pt x="294" y="109"/>
                  </a:lnTo>
                  <a:lnTo>
                    <a:pt x="307" y="127"/>
                  </a:lnTo>
                  <a:lnTo>
                    <a:pt x="307" y="145"/>
                  </a:lnTo>
                  <a:lnTo>
                    <a:pt x="307" y="159"/>
                  </a:lnTo>
                  <a:lnTo>
                    <a:pt x="303" y="172"/>
                  </a:lnTo>
                  <a:lnTo>
                    <a:pt x="294" y="181"/>
                  </a:lnTo>
                  <a:lnTo>
                    <a:pt x="280" y="195"/>
                  </a:lnTo>
                  <a:lnTo>
                    <a:pt x="280" y="195"/>
                  </a:lnTo>
                  <a:lnTo>
                    <a:pt x="271" y="218"/>
                  </a:lnTo>
                  <a:lnTo>
                    <a:pt x="267" y="227"/>
                  </a:lnTo>
                  <a:lnTo>
                    <a:pt x="280" y="277"/>
                  </a:lnTo>
                  <a:lnTo>
                    <a:pt x="280" y="277"/>
                  </a:lnTo>
                  <a:lnTo>
                    <a:pt x="316" y="277"/>
                  </a:lnTo>
                  <a:lnTo>
                    <a:pt x="389" y="272"/>
                  </a:lnTo>
                  <a:lnTo>
                    <a:pt x="389" y="272"/>
                  </a:lnTo>
                  <a:lnTo>
                    <a:pt x="407" y="272"/>
                  </a:lnTo>
                  <a:lnTo>
                    <a:pt x="421" y="272"/>
                  </a:lnTo>
                  <a:lnTo>
                    <a:pt x="439" y="286"/>
                  </a:lnTo>
                  <a:lnTo>
                    <a:pt x="443" y="295"/>
                  </a:lnTo>
                  <a:lnTo>
                    <a:pt x="448" y="299"/>
                  </a:lnTo>
                  <a:lnTo>
                    <a:pt x="511" y="399"/>
                  </a:lnTo>
                  <a:lnTo>
                    <a:pt x="511" y="399"/>
                  </a:lnTo>
                  <a:lnTo>
                    <a:pt x="547" y="458"/>
                  </a:lnTo>
                  <a:lnTo>
                    <a:pt x="602" y="539"/>
                  </a:lnTo>
                  <a:lnTo>
                    <a:pt x="602" y="539"/>
                  </a:lnTo>
                  <a:lnTo>
                    <a:pt x="620" y="553"/>
                  </a:lnTo>
                  <a:lnTo>
                    <a:pt x="633" y="562"/>
                  </a:lnTo>
                  <a:lnTo>
                    <a:pt x="656" y="566"/>
                  </a:lnTo>
                  <a:lnTo>
                    <a:pt x="710" y="503"/>
                  </a:lnTo>
                  <a:lnTo>
                    <a:pt x="710" y="503"/>
                  </a:lnTo>
                  <a:lnTo>
                    <a:pt x="724" y="489"/>
                  </a:lnTo>
                  <a:lnTo>
                    <a:pt x="742" y="467"/>
                  </a:lnTo>
                  <a:lnTo>
                    <a:pt x="742" y="467"/>
                  </a:lnTo>
                  <a:lnTo>
                    <a:pt x="765" y="467"/>
                  </a:lnTo>
                  <a:lnTo>
                    <a:pt x="805" y="467"/>
                  </a:lnTo>
                  <a:lnTo>
                    <a:pt x="860" y="471"/>
                  </a:lnTo>
                  <a:lnTo>
                    <a:pt x="860" y="471"/>
                  </a:lnTo>
                  <a:lnTo>
                    <a:pt x="873" y="476"/>
                  </a:lnTo>
                  <a:lnTo>
                    <a:pt x="905" y="485"/>
                  </a:lnTo>
                  <a:lnTo>
                    <a:pt x="946" y="503"/>
                  </a:lnTo>
                  <a:lnTo>
                    <a:pt x="964" y="512"/>
                  </a:lnTo>
                  <a:lnTo>
                    <a:pt x="982" y="530"/>
                  </a:lnTo>
                  <a:lnTo>
                    <a:pt x="982" y="530"/>
                  </a:lnTo>
                  <a:lnTo>
                    <a:pt x="1000" y="557"/>
                  </a:lnTo>
                  <a:lnTo>
                    <a:pt x="1009" y="575"/>
                  </a:lnTo>
                  <a:lnTo>
                    <a:pt x="1005" y="584"/>
                  </a:lnTo>
                  <a:lnTo>
                    <a:pt x="1000" y="584"/>
                  </a:lnTo>
                  <a:lnTo>
                    <a:pt x="955" y="598"/>
                  </a:lnTo>
                  <a:lnTo>
                    <a:pt x="955" y="598"/>
                  </a:lnTo>
                  <a:lnTo>
                    <a:pt x="950" y="621"/>
                  </a:lnTo>
                  <a:lnTo>
                    <a:pt x="955" y="625"/>
                  </a:lnTo>
                  <a:lnTo>
                    <a:pt x="959" y="625"/>
                  </a:lnTo>
                  <a:lnTo>
                    <a:pt x="973" y="625"/>
                  </a:lnTo>
                  <a:lnTo>
                    <a:pt x="1000" y="625"/>
                  </a:lnTo>
                  <a:lnTo>
                    <a:pt x="1000" y="625"/>
                  </a:lnTo>
                  <a:lnTo>
                    <a:pt x="1014" y="630"/>
                  </a:lnTo>
                  <a:lnTo>
                    <a:pt x="1023" y="634"/>
                  </a:lnTo>
                  <a:lnTo>
                    <a:pt x="1023" y="639"/>
                  </a:lnTo>
                  <a:lnTo>
                    <a:pt x="1018" y="648"/>
                  </a:lnTo>
                  <a:lnTo>
                    <a:pt x="1000" y="671"/>
                  </a:lnTo>
                  <a:lnTo>
                    <a:pt x="973" y="698"/>
                  </a:lnTo>
                  <a:lnTo>
                    <a:pt x="973" y="698"/>
                  </a:lnTo>
                  <a:lnTo>
                    <a:pt x="950" y="720"/>
                  </a:lnTo>
                  <a:lnTo>
                    <a:pt x="946" y="729"/>
                  </a:lnTo>
                  <a:lnTo>
                    <a:pt x="941" y="738"/>
                  </a:lnTo>
                  <a:lnTo>
                    <a:pt x="946" y="743"/>
                  </a:lnTo>
                  <a:lnTo>
                    <a:pt x="950" y="748"/>
                  </a:lnTo>
                  <a:lnTo>
                    <a:pt x="964" y="752"/>
                  </a:lnTo>
                  <a:lnTo>
                    <a:pt x="964" y="752"/>
                  </a:lnTo>
                  <a:lnTo>
                    <a:pt x="978" y="752"/>
                  </a:lnTo>
                  <a:lnTo>
                    <a:pt x="982" y="752"/>
                  </a:lnTo>
                  <a:lnTo>
                    <a:pt x="987" y="761"/>
                  </a:lnTo>
                  <a:lnTo>
                    <a:pt x="982" y="770"/>
                  </a:lnTo>
                  <a:lnTo>
                    <a:pt x="982" y="770"/>
                  </a:lnTo>
                  <a:lnTo>
                    <a:pt x="968" y="793"/>
                  </a:lnTo>
                  <a:lnTo>
                    <a:pt x="959" y="820"/>
                  </a:lnTo>
                  <a:lnTo>
                    <a:pt x="959" y="834"/>
                  </a:lnTo>
                  <a:lnTo>
                    <a:pt x="964" y="843"/>
                  </a:lnTo>
                  <a:lnTo>
                    <a:pt x="973" y="847"/>
                  </a:lnTo>
                  <a:lnTo>
                    <a:pt x="987" y="843"/>
                  </a:lnTo>
                  <a:lnTo>
                    <a:pt x="987" y="843"/>
                  </a:lnTo>
                  <a:lnTo>
                    <a:pt x="1005" y="838"/>
                  </a:lnTo>
                  <a:lnTo>
                    <a:pt x="1014" y="843"/>
                  </a:lnTo>
                  <a:lnTo>
                    <a:pt x="1023" y="856"/>
                  </a:lnTo>
                  <a:lnTo>
                    <a:pt x="1023" y="870"/>
                  </a:lnTo>
                  <a:lnTo>
                    <a:pt x="1023" y="901"/>
                  </a:lnTo>
                  <a:lnTo>
                    <a:pt x="1023" y="920"/>
                  </a:lnTo>
                  <a:lnTo>
                    <a:pt x="1023" y="920"/>
                  </a:lnTo>
                  <a:lnTo>
                    <a:pt x="1014" y="924"/>
                  </a:lnTo>
                  <a:lnTo>
                    <a:pt x="996" y="938"/>
                  </a:lnTo>
                  <a:lnTo>
                    <a:pt x="978" y="942"/>
                  </a:lnTo>
                  <a:lnTo>
                    <a:pt x="955" y="942"/>
                  </a:lnTo>
                  <a:lnTo>
                    <a:pt x="928" y="942"/>
                  </a:lnTo>
                  <a:lnTo>
                    <a:pt x="896" y="933"/>
                  </a:lnTo>
                  <a:lnTo>
                    <a:pt x="896" y="933"/>
                  </a:lnTo>
                  <a:lnTo>
                    <a:pt x="891" y="929"/>
                  </a:lnTo>
                  <a:lnTo>
                    <a:pt x="873" y="920"/>
                  </a:lnTo>
                  <a:lnTo>
                    <a:pt x="846" y="915"/>
                  </a:lnTo>
                  <a:lnTo>
                    <a:pt x="828" y="915"/>
                  </a:lnTo>
                  <a:lnTo>
                    <a:pt x="810" y="920"/>
                  </a:lnTo>
                  <a:lnTo>
                    <a:pt x="778" y="924"/>
                  </a:lnTo>
                  <a:lnTo>
                    <a:pt x="778" y="924"/>
                  </a:lnTo>
                  <a:lnTo>
                    <a:pt x="778" y="915"/>
                  </a:lnTo>
                  <a:lnTo>
                    <a:pt x="783" y="892"/>
                  </a:lnTo>
                  <a:lnTo>
                    <a:pt x="778" y="883"/>
                  </a:lnTo>
                  <a:lnTo>
                    <a:pt x="769" y="874"/>
                  </a:lnTo>
                  <a:lnTo>
                    <a:pt x="756" y="874"/>
                  </a:lnTo>
                  <a:lnTo>
                    <a:pt x="738" y="879"/>
                  </a:lnTo>
                  <a:lnTo>
                    <a:pt x="738" y="879"/>
                  </a:lnTo>
                  <a:lnTo>
                    <a:pt x="357" y="1015"/>
                  </a:lnTo>
                  <a:lnTo>
                    <a:pt x="357" y="1024"/>
                  </a:lnTo>
                  <a:lnTo>
                    <a:pt x="357" y="1024"/>
                  </a:lnTo>
                  <a:lnTo>
                    <a:pt x="330" y="1024"/>
                  </a:lnTo>
                  <a:lnTo>
                    <a:pt x="307" y="1024"/>
                  </a:lnTo>
                  <a:lnTo>
                    <a:pt x="285" y="1019"/>
                  </a:lnTo>
                  <a:lnTo>
                    <a:pt x="276" y="1010"/>
                  </a:lnTo>
                  <a:lnTo>
                    <a:pt x="267" y="1006"/>
                  </a:lnTo>
                  <a:lnTo>
                    <a:pt x="262" y="997"/>
                  </a:lnTo>
                  <a:lnTo>
                    <a:pt x="262" y="983"/>
                  </a:lnTo>
                  <a:lnTo>
                    <a:pt x="271" y="969"/>
                  </a:lnTo>
                  <a:lnTo>
                    <a:pt x="280" y="951"/>
                  </a:lnTo>
                  <a:lnTo>
                    <a:pt x="298" y="933"/>
                  </a:lnTo>
                  <a:lnTo>
                    <a:pt x="321" y="906"/>
                  </a:lnTo>
                  <a:lnTo>
                    <a:pt x="307" y="879"/>
                  </a:lnTo>
                  <a:lnTo>
                    <a:pt x="307" y="729"/>
                  </a:lnTo>
                  <a:lnTo>
                    <a:pt x="344" y="702"/>
                  </a:lnTo>
                  <a:lnTo>
                    <a:pt x="357" y="698"/>
                  </a:lnTo>
                  <a:lnTo>
                    <a:pt x="357" y="698"/>
                  </a:lnTo>
                  <a:lnTo>
                    <a:pt x="366" y="689"/>
                  </a:lnTo>
                  <a:lnTo>
                    <a:pt x="380" y="661"/>
                  </a:lnTo>
                  <a:lnTo>
                    <a:pt x="384" y="648"/>
                  </a:lnTo>
                  <a:lnTo>
                    <a:pt x="389" y="630"/>
                  </a:lnTo>
                  <a:lnTo>
                    <a:pt x="384" y="607"/>
                  </a:lnTo>
                  <a:lnTo>
                    <a:pt x="380" y="589"/>
                  </a:lnTo>
                  <a:lnTo>
                    <a:pt x="366" y="562"/>
                  </a:lnTo>
                  <a:lnTo>
                    <a:pt x="366" y="548"/>
                  </a:lnTo>
                  <a:lnTo>
                    <a:pt x="253" y="358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3" name="Freeform 15"/>
            <p:cNvSpPr>
              <a:spLocks/>
            </p:cNvSpPr>
            <p:nvPr/>
          </p:nvSpPr>
          <p:spPr bwMode="auto">
            <a:xfrm>
              <a:off x="2134" y="45"/>
              <a:ext cx="2413" cy="1549"/>
            </a:xfrm>
            <a:custGeom>
              <a:avLst/>
              <a:gdLst/>
              <a:ahLst/>
              <a:cxnLst>
                <a:cxn ang="0">
                  <a:pos x="2327" y="1064"/>
                </a:cxn>
                <a:cxn ang="0">
                  <a:pos x="2182" y="1015"/>
                </a:cxn>
                <a:cxn ang="0">
                  <a:pos x="2047" y="1015"/>
                </a:cxn>
                <a:cxn ang="0">
                  <a:pos x="1970" y="929"/>
                </a:cxn>
                <a:cxn ang="0">
                  <a:pos x="1788" y="874"/>
                </a:cxn>
                <a:cxn ang="0">
                  <a:pos x="1734" y="843"/>
                </a:cxn>
                <a:cxn ang="0">
                  <a:pos x="1684" y="811"/>
                </a:cxn>
                <a:cxn ang="0">
                  <a:pos x="1612" y="788"/>
                </a:cxn>
                <a:cxn ang="0">
                  <a:pos x="1567" y="770"/>
                </a:cxn>
                <a:cxn ang="0">
                  <a:pos x="1512" y="738"/>
                </a:cxn>
                <a:cxn ang="0">
                  <a:pos x="1404" y="716"/>
                </a:cxn>
                <a:cxn ang="0">
                  <a:pos x="1299" y="657"/>
                </a:cxn>
                <a:cxn ang="0">
                  <a:pos x="1204" y="562"/>
                </a:cxn>
                <a:cxn ang="0">
                  <a:pos x="1155" y="517"/>
                </a:cxn>
                <a:cxn ang="0">
                  <a:pos x="1109" y="480"/>
                </a:cxn>
                <a:cxn ang="0">
                  <a:pos x="1050" y="435"/>
                </a:cxn>
                <a:cxn ang="0">
                  <a:pos x="982" y="317"/>
                </a:cxn>
                <a:cxn ang="0">
                  <a:pos x="960" y="249"/>
                </a:cxn>
                <a:cxn ang="0">
                  <a:pos x="906" y="195"/>
                </a:cxn>
                <a:cxn ang="0">
                  <a:pos x="670" y="86"/>
                </a:cxn>
                <a:cxn ang="0">
                  <a:pos x="480" y="32"/>
                </a:cxn>
                <a:cxn ang="0">
                  <a:pos x="303" y="0"/>
                </a:cxn>
                <a:cxn ang="0">
                  <a:pos x="240" y="14"/>
                </a:cxn>
                <a:cxn ang="0">
                  <a:pos x="104" y="127"/>
                </a:cxn>
                <a:cxn ang="0">
                  <a:pos x="14" y="227"/>
                </a:cxn>
                <a:cxn ang="0">
                  <a:pos x="0" y="249"/>
                </a:cxn>
                <a:cxn ang="0">
                  <a:pos x="18" y="272"/>
                </a:cxn>
                <a:cxn ang="0">
                  <a:pos x="81" y="363"/>
                </a:cxn>
                <a:cxn ang="0">
                  <a:pos x="109" y="394"/>
                </a:cxn>
                <a:cxn ang="0">
                  <a:pos x="168" y="435"/>
                </a:cxn>
                <a:cxn ang="0">
                  <a:pos x="294" y="498"/>
                </a:cxn>
                <a:cxn ang="0">
                  <a:pos x="385" y="584"/>
                </a:cxn>
                <a:cxn ang="0">
                  <a:pos x="430" y="666"/>
                </a:cxn>
                <a:cxn ang="0">
                  <a:pos x="453" y="680"/>
                </a:cxn>
                <a:cxn ang="0">
                  <a:pos x="498" y="675"/>
                </a:cxn>
                <a:cxn ang="0">
                  <a:pos x="643" y="820"/>
                </a:cxn>
                <a:cxn ang="0">
                  <a:pos x="652" y="843"/>
                </a:cxn>
                <a:cxn ang="0">
                  <a:pos x="688" y="865"/>
                </a:cxn>
                <a:cxn ang="0">
                  <a:pos x="729" y="870"/>
                </a:cxn>
                <a:cxn ang="0">
                  <a:pos x="815" y="920"/>
                </a:cxn>
                <a:cxn ang="0">
                  <a:pos x="1037" y="1028"/>
                </a:cxn>
                <a:cxn ang="0">
                  <a:pos x="1259" y="1155"/>
                </a:cxn>
                <a:cxn ang="0">
                  <a:pos x="1372" y="1209"/>
                </a:cxn>
                <a:cxn ang="0">
                  <a:pos x="1485" y="1218"/>
                </a:cxn>
                <a:cxn ang="0">
                  <a:pos x="1893" y="1390"/>
                </a:cxn>
                <a:cxn ang="0">
                  <a:pos x="2200" y="1531"/>
                </a:cxn>
                <a:cxn ang="0">
                  <a:pos x="2296" y="1549"/>
                </a:cxn>
                <a:cxn ang="0">
                  <a:pos x="2341" y="1513"/>
                </a:cxn>
                <a:cxn ang="0">
                  <a:pos x="2395" y="1336"/>
                </a:cxn>
                <a:cxn ang="0">
                  <a:pos x="2409" y="1164"/>
                </a:cxn>
                <a:cxn ang="0">
                  <a:pos x="2386" y="1101"/>
                </a:cxn>
              </a:cxnLst>
              <a:rect l="0" t="0" r="r" b="b"/>
              <a:pathLst>
                <a:path w="2413" h="1549">
                  <a:moveTo>
                    <a:pt x="2373" y="1092"/>
                  </a:moveTo>
                  <a:lnTo>
                    <a:pt x="2373" y="1092"/>
                  </a:lnTo>
                  <a:lnTo>
                    <a:pt x="2327" y="1064"/>
                  </a:lnTo>
                  <a:lnTo>
                    <a:pt x="2277" y="1042"/>
                  </a:lnTo>
                  <a:lnTo>
                    <a:pt x="2228" y="1024"/>
                  </a:lnTo>
                  <a:lnTo>
                    <a:pt x="2182" y="1015"/>
                  </a:lnTo>
                  <a:lnTo>
                    <a:pt x="2110" y="997"/>
                  </a:lnTo>
                  <a:lnTo>
                    <a:pt x="2083" y="997"/>
                  </a:lnTo>
                  <a:lnTo>
                    <a:pt x="2047" y="1015"/>
                  </a:lnTo>
                  <a:lnTo>
                    <a:pt x="2042" y="997"/>
                  </a:lnTo>
                  <a:lnTo>
                    <a:pt x="2056" y="974"/>
                  </a:lnTo>
                  <a:lnTo>
                    <a:pt x="1970" y="929"/>
                  </a:lnTo>
                  <a:lnTo>
                    <a:pt x="1902" y="901"/>
                  </a:lnTo>
                  <a:lnTo>
                    <a:pt x="1902" y="901"/>
                  </a:lnTo>
                  <a:lnTo>
                    <a:pt x="1788" y="874"/>
                  </a:lnTo>
                  <a:lnTo>
                    <a:pt x="1788" y="874"/>
                  </a:lnTo>
                  <a:lnTo>
                    <a:pt x="1766" y="865"/>
                  </a:lnTo>
                  <a:lnTo>
                    <a:pt x="1734" y="843"/>
                  </a:lnTo>
                  <a:lnTo>
                    <a:pt x="1698" y="820"/>
                  </a:lnTo>
                  <a:lnTo>
                    <a:pt x="1698" y="820"/>
                  </a:lnTo>
                  <a:lnTo>
                    <a:pt x="1684" y="811"/>
                  </a:lnTo>
                  <a:lnTo>
                    <a:pt x="1657" y="797"/>
                  </a:lnTo>
                  <a:lnTo>
                    <a:pt x="1630" y="788"/>
                  </a:lnTo>
                  <a:lnTo>
                    <a:pt x="1612" y="788"/>
                  </a:lnTo>
                  <a:lnTo>
                    <a:pt x="1603" y="793"/>
                  </a:lnTo>
                  <a:lnTo>
                    <a:pt x="1603" y="793"/>
                  </a:lnTo>
                  <a:lnTo>
                    <a:pt x="1567" y="770"/>
                  </a:lnTo>
                  <a:lnTo>
                    <a:pt x="1539" y="752"/>
                  </a:lnTo>
                  <a:lnTo>
                    <a:pt x="1512" y="738"/>
                  </a:lnTo>
                  <a:lnTo>
                    <a:pt x="1512" y="738"/>
                  </a:lnTo>
                  <a:lnTo>
                    <a:pt x="1490" y="734"/>
                  </a:lnTo>
                  <a:lnTo>
                    <a:pt x="1435" y="725"/>
                  </a:lnTo>
                  <a:lnTo>
                    <a:pt x="1404" y="716"/>
                  </a:lnTo>
                  <a:lnTo>
                    <a:pt x="1367" y="702"/>
                  </a:lnTo>
                  <a:lnTo>
                    <a:pt x="1331" y="684"/>
                  </a:lnTo>
                  <a:lnTo>
                    <a:pt x="1299" y="657"/>
                  </a:lnTo>
                  <a:lnTo>
                    <a:pt x="1299" y="657"/>
                  </a:lnTo>
                  <a:lnTo>
                    <a:pt x="1222" y="580"/>
                  </a:lnTo>
                  <a:lnTo>
                    <a:pt x="1204" y="562"/>
                  </a:lnTo>
                  <a:lnTo>
                    <a:pt x="1204" y="562"/>
                  </a:lnTo>
                  <a:lnTo>
                    <a:pt x="1177" y="539"/>
                  </a:lnTo>
                  <a:lnTo>
                    <a:pt x="1155" y="517"/>
                  </a:lnTo>
                  <a:lnTo>
                    <a:pt x="1141" y="494"/>
                  </a:lnTo>
                  <a:lnTo>
                    <a:pt x="1109" y="480"/>
                  </a:lnTo>
                  <a:lnTo>
                    <a:pt x="1109" y="480"/>
                  </a:lnTo>
                  <a:lnTo>
                    <a:pt x="1091" y="467"/>
                  </a:lnTo>
                  <a:lnTo>
                    <a:pt x="1073" y="453"/>
                  </a:lnTo>
                  <a:lnTo>
                    <a:pt x="1050" y="435"/>
                  </a:lnTo>
                  <a:lnTo>
                    <a:pt x="1028" y="403"/>
                  </a:lnTo>
                  <a:lnTo>
                    <a:pt x="1005" y="367"/>
                  </a:lnTo>
                  <a:lnTo>
                    <a:pt x="982" y="317"/>
                  </a:lnTo>
                  <a:lnTo>
                    <a:pt x="969" y="258"/>
                  </a:lnTo>
                  <a:lnTo>
                    <a:pt x="969" y="258"/>
                  </a:lnTo>
                  <a:lnTo>
                    <a:pt x="960" y="249"/>
                  </a:lnTo>
                  <a:lnTo>
                    <a:pt x="942" y="222"/>
                  </a:lnTo>
                  <a:lnTo>
                    <a:pt x="924" y="209"/>
                  </a:lnTo>
                  <a:lnTo>
                    <a:pt x="906" y="195"/>
                  </a:lnTo>
                  <a:lnTo>
                    <a:pt x="878" y="181"/>
                  </a:lnTo>
                  <a:lnTo>
                    <a:pt x="851" y="172"/>
                  </a:lnTo>
                  <a:lnTo>
                    <a:pt x="670" y="86"/>
                  </a:lnTo>
                  <a:lnTo>
                    <a:pt x="670" y="86"/>
                  </a:lnTo>
                  <a:lnTo>
                    <a:pt x="611" y="68"/>
                  </a:lnTo>
                  <a:lnTo>
                    <a:pt x="480" y="32"/>
                  </a:lnTo>
                  <a:lnTo>
                    <a:pt x="403" y="14"/>
                  </a:lnTo>
                  <a:lnTo>
                    <a:pt x="335" y="5"/>
                  </a:lnTo>
                  <a:lnTo>
                    <a:pt x="303" y="0"/>
                  </a:lnTo>
                  <a:lnTo>
                    <a:pt x="276" y="5"/>
                  </a:lnTo>
                  <a:lnTo>
                    <a:pt x="254" y="5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177" y="64"/>
                  </a:lnTo>
                  <a:lnTo>
                    <a:pt x="104" y="127"/>
                  </a:lnTo>
                  <a:lnTo>
                    <a:pt x="41" y="186"/>
                  </a:lnTo>
                  <a:lnTo>
                    <a:pt x="23" y="213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9" y="258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41" y="295"/>
                  </a:lnTo>
                  <a:lnTo>
                    <a:pt x="63" y="322"/>
                  </a:lnTo>
                  <a:lnTo>
                    <a:pt x="81" y="363"/>
                  </a:lnTo>
                  <a:lnTo>
                    <a:pt x="81" y="363"/>
                  </a:lnTo>
                  <a:lnTo>
                    <a:pt x="91" y="372"/>
                  </a:lnTo>
                  <a:lnTo>
                    <a:pt x="109" y="394"/>
                  </a:lnTo>
                  <a:lnTo>
                    <a:pt x="136" y="421"/>
                  </a:lnTo>
                  <a:lnTo>
                    <a:pt x="149" y="430"/>
                  </a:lnTo>
                  <a:lnTo>
                    <a:pt x="168" y="435"/>
                  </a:lnTo>
                  <a:lnTo>
                    <a:pt x="213" y="462"/>
                  </a:lnTo>
                  <a:lnTo>
                    <a:pt x="281" y="498"/>
                  </a:lnTo>
                  <a:lnTo>
                    <a:pt x="294" y="498"/>
                  </a:lnTo>
                  <a:lnTo>
                    <a:pt x="349" y="557"/>
                  </a:lnTo>
                  <a:lnTo>
                    <a:pt x="371" y="557"/>
                  </a:lnTo>
                  <a:lnTo>
                    <a:pt x="385" y="584"/>
                  </a:lnTo>
                  <a:lnTo>
                    <a:pt x="385" y="584"/>
                  </a:lnTo>
                  <a:lnTo>
                    <a:pt x="407" y="630"/>
                  </a:lnTo>
                  <a:lnTo>
                    <a:pt x="430" y="666"/>
                  </a:lnTo>
                  <a:lnTo>
                    <a:pt x="439" y="675"/>
                  </a:lnTo>
                  <a:lnTo>
                    <a:pt x="453" y="680"/>
                  </a:lnTo>
                  <a:lnTo>
                    <a:pt x="453" y="680"/>
                  </a:lnTo>
                  <a:lnTo>
                    <a:pt x="471" y="680"/>
                  </a:lnTo>
                  <a:lnTo>
                    <a:pt x="484" y="680"/>
                  </a:lnTo>
                  <a:lnTo>
                    <a:pt x="498" y="675"/>
                  </a:lnTo>
                  <a:lnTo>
                    <a:pt x="498" y="720"/>
                  </a:lnTo>
                  <a:lnTo>
                    <a:pt x="611" y="820"/>
                  </a:lnTo>
                  <a:lnTo>
                    <a:pt x="643" y="820"/>
                  </a:lnTo>
                  <a:lnTo>
                    <a:pt x="643" y="820"/>
                  </a:lnTo>
                  <a:lnTo>
                    <a:pt x="647" y="829"/>
                  </a:lnTo>
                  <a:lnTo>
                    <a:pt x="652" y="843"/>
                  </a:lnTo>
                  <a:lnTo>
                    <a:pt x="661" y="852"/>
                  </a:lnTo>
                  <a:lnTo>
                    <a:pt x="670" y="861"/>
                  </a:lnTo>
                  <a:lnTo>
                    <a:pt x="688" y="865"/>
                  </a:lnTo>
                  <a:lnTo>
                    <a:pt x="711" y="865"/>
                  </a:lnTo>
                  <a:lnTo>
                    <a:pt x="711" y="865"/>
                  </a:lnTo>
                  <a:lnTo>
                    <a:pt x="729" y="870"/>
                  </a:lnTo>
                  <a:lnTo>
                    <a:pt x="761" y="883"/>
                  </a:lnTo>
                  <a:lnTo>
                    <a:pt x="761" y="883"/>
                  </a:lnTo>
                  <a:lnTo>
                    <a:pt x="815" y="920"/>
                  </a:lnTo>
                  <a:lnTo>
                    <a:pt x="856" y="947"/>
                  </a:lnTo>
                  <a:lnTo>
                    <a:pt x="896" y="969"/>
                  </a:lnTo>
                  <a:lnTo>
                    <a:pt x="1037" y="1028"/>
                  </a:lnTo>
                  <a:lnTo>
                    <a:pt x="1177" y="1123"/>
                  </a:lnTo>
                  <a:lnTo>
                    <a:pt x="1218" y="1150"/>
                  </a:lnTo>
                  <a:lnTo>
                    <a:pt x="1259" y="1155"/>
                  </a:lnTo>
                  <a:lnTo>
                    <a:pt x="1354" y="1209"/>
                  </a:lnTo>
                  <a:lnTo>
                    <a:pt x="1354" y="1209"/>
                  </a:lnTo>
                  <a:lnTo>
                    <a:pt x="1372" y="1209"/>
                  </a:lnTo>
                  <a:lnTo>
                    <a:pt x="1408" y="1218"/>
                  </a:lnTo>
                  <a:lnTo>
                    <a:pt x="1458" y="1218"/>
                  </a:lnTo>
                  <a:lnTo>
                    <a:pt x="1485" y="1218"/>
                  </a:lnTo>
                  <a:lnTo>
                    <a:pt x="1512" y="1209"/>
                  </a:lnTo>
                  <a:lnTo>
                    <a:pt x="1675" y="1286"/>
                  </a:lnTo>
                  <a:lnTo>
                    <a:pt x="1893" y="1390"/>
                  </a:lnTo>
                  <a:lnTo>
                    <a:pt x="2187" y="1526"/>
                  </a:lnTo>
                  <a:lnTo>
                    <a:pt x="2187" y="1526"/>
                  </a:lnTo>
                  <a:lnTo>
                    <a:pt x="2200" y="1531"/>
                  </a:lnTo>
                  <a:lnTo>
                    <a:pt x="2232" y="1544"/>
                  </a:lnTo>
                  <a:lnTo>
                    <a:pt x="2273" y="1549"/>
                  </a:lnTo>
                  <a:lnTo>
                    <a:pt x="2296" y="1549"/>
                  </a:lnTo>
                  <a:lnTo>
                    <a:pt x="2309" y="1540"/>
                  </a:lnTo>
                  <a:lnTo>
                    <a:pt x="2309" y="1540"/>
                  </a:lnTo>
                  <a:lnTo>
                    <a:pt x="2341" y="1513"/>
                  </a:lnTo>
                  <a:lnTo>
                    <a:pt x="2341" y="1513"/>
                  </a:lnTo>
                  <a:lnTo>
                    <a:pt x="2377" y="1400"/>
                  </a:lnTo>
                  <a:lnTo>
                    <a:pt x="2395" y="1336"/>
                  </a:lnTo>
                  <a:lnTo>
                    <a:pt x="2404" y="1273"/>
                  </a:lnTo>
                  <a:lnTo>
                    <a:pt x="2413" y="1214"/>
                  </a:lnTo>
                  <a:lnTo>
                    <a:pt x="2409" y="1164"/>
                  </a:lnTo>
                  <a:lnTo>
                    <a:pt x="2404" y="1137"/>
                  </a:lnTo>
                  <a:lnTo>
                    <a:pt x="2395" y="1119"/>
                  </a:lnTo>
                  <a:lnTo>
                    <a:pt x="2386" y="1101"/>
                  </a:lnTo>
                  <a:lnTo>
                    <a:pt x="2373" y="1092"/>
                  </a:lnTo>
                  <a:lnTo>
                    <a:pt x="2373" y="1092"/>
                  </a:lnTo>
                  <a:close/>
                </a:path>
              </a:pathLst>
            </a:custGeom>
            <a:solidFill>
              <a:srgbClr val="FF9900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4" name="Freeform 16"/>
            <p:cNvSpPr>
              <a:spLocks/>
            </p:cNvSpPr>
            <p:nvPr/>
          </p:nvSpPr>
          <p:spPr bwMode="auto">
            <a:xfrm>
              <a:off x="1939" y="1336"/>
              <a:ext cx="838" cy="1001"/>
            </a:xfrm>
            <a:custGeom>
              <a:avLst/>
              <a:gdLst/>
              <a:ahLst/>
              <a:cxnLst>
                <a:cxn ang="0">
                  <a:pos x="698" y="788"/>
                </a:cxn>
                <a:cxn ang="0">
                  <a:pos x="711" y="765"/>
                </a:cxn>
                <a:cxn ang="0">
                  <a:pos x="752" y="738"/>
                </a:cxn>
                <a:cxn ang="0">
                  <a:pos x="797" y="693"/>
                </a:cxn>
                <a:cxn ang="0">
                  <a:pos x="802" y="661"/>
                </a:cxn>
                <a:cxn ang="0">
                  <a:pos x="761" y="647"/>
                </a:cxn>
                <a:cxn ang="0">
                  <a:pos x="734" y="489"/>
                </a:cxn>
                <a:cxn ang="0">
                  <a:pos x="711" y="453"/>
                </a:cxn>
                <a:cxn ang="0">
                  <a:pos x="689" y="426"/>
                </a:cxn>
                <a:cxn ang="0">
                  <a:pos x="684" y="362"/>
                </a:cxn>
                <a:cxn ang="0">
                  <a:pos x="711" y="321"/>
                </a:cxn>
                <a:cxn ang="0">
                  <a:pos x="716" y="276"/>
                </a:cxn>
                <a:cxn ang="0">
                  <a:pos x="679" y="181"/>
                </a:cxn>
                <a:cxn ang="0">
                  <a:pos x="648" y="68"/>
                </a:cxn>
                <a:cxn ang="0">
                  <a:pos x="621" y="36"/>
                </a:cxn>
                <a:cxn ang="0">
                  <a:pos x="616" y="0"/>
                </a:cxn>
                <a:cxn ang="0">
                  <a:pos x="593" y="32"/>
                </a:cxn>
                <a:cxn ang="0">
                  <a:pos x="566" y="54"/>
                </a:cxn>
                <a:cxn ang="0">
                  <a:pos x="485" y="86"/>
                </a:cxn>
                <a:cxn ang="0">
                  <a:pos x="426" y="77"/>
                </a:cxn>
                <a:cxn ang="0">
                  <a:pos x="403" y="50"/>
                </a:cxn>
                <a:cxn ang="0">
                  <a:pos x="331" y="99"/>
                </a:cxn>
                <a:cxn ang="0">
                  <a:pos x="258" y="176"/>
                </a:cxn>
                <a:cxn ang="0">
                  <a:pos x="186" y="226"/>
                </a:cxn>
                <a:cxn ang="0">
                  <a:pos x="145" y="235"/>
                </a:cxn>
                <a:cxn ang="0">
                  <a:pos x="136" y="258"/>
                </a:cxn>
                <a:cxn ang="0">
                  <a:pos x="168" y="281"/>
                </a:cxn>
                <a:cxn ang="0">
                  <a:pos x="154" y="312"/>
                </a:cxn>
                <a:cxn ang="0">
                  <a:pos x="159" y="353"/>
                </a:cxn>
                <a:cxn ang="0">
                  <a:pos x="172" y="385"/>
                </a:cxn>
                <a:cxn ang="0">
                  <a:pos x="150" y="435"/>
                </a:cxn>
                <a:cxn ang="0">
                  <a:pos x="59" y="462"/>
                </a:cxn>
                <a:cxn ang="0">
                  <a:pos x="55" y="484"/>
                </a:cxn>
                <a:cxn ang="0">
                  <a:pos x="32" y="502"/>
                </a:cxn>
                <a:cxn ang="0">
                  <a:pos x="5" y="507"/>
                </a:cxn>
                <a:cxn ang="0">
                  <a:pos x="5" y="530"/>
                </a:cxn>
                <a:cxn ang="0">
                  <a:pos x="37" y="566"/>
                </a:cxn>
                <a:cxn ang="0">
                  <a:pos x="68" y="579"/>
                </a:cxn>
                <a:cxn ang="0">
                  <a:pos x="91" y="629"/>
                </a:cxn>
                <a:cxn ang="0">
                  <a:pos x="100" y="706"/>
                </a:cxn>
                <a:cxn ang="0">
                  <a:pos x="159" y="783"/>
                </a:cxn>
                <a:cxn ang="0">
                  <a:pos x="159" y="797"/>
                </a:cxn>
                <a:cxn ang="0">
                  <a:pos x="209" y="801"/>
                </a:cxn>
                <a:cxn ang="0">
                  <a:pos x="245" y="838"/>
                </a:cxn>
                <a:cxn ang="0">
                  <a:pos x="258" y="869"/>
                </a:cxn>
                <a:cxn ang="0">
                  <a:pos x="304" y="883"/>
                </a:cxn>
                <a:cxn ang="0">
                  <a:pos x="480" y="887"/>
                </a:cxn>
                <a:cxn ang="0">
                  <a:pos x="516" y="878"/>
                </a:cxn>
                <a:cxn ang="0">
                  <a:pos x="652" y="987"/>
                </a:cxn>
                <a:cxn ang="0">
                  <a:pos x="684" y="1001"/>
                </a:cxn>
                <a:cxn ang="0">
                  <a:pos x="720" y="978"/>
                </a:cxn>
                <a:cxn ang="0">
                  <a:pos x="729" y="960"/>
                </a:cxn>
                <a:cxn ang="0">
                  <a:pos x="806" y="919"/>
                </a:cxn>
                <a:cxn ang="0">
                  <a:pos x="833" y="887"/>
                </a:cxn>
                <a:cxn ang="0">
                  <a:pos x="838" y="851"/>
                </a:cxn>
                <a:cxn ang="0">
                  <a:pos x="788" y="815"/>
                </a:cxn>
                <a:cxn ang="0">
                  <a:pos x="707" y="797"/>
                </a:cxn>
              </a:cxnLst>
              <a:rect l="0" t="0" r="r" b="b"/>
              <a:pathLst>
                <a:path w="838" h="1001">
                  <a:moveTo>
                    <a:pt x="707" y="797"/>
                  </a:moveTo>
                  <a:lnTo>
                    <a:pt x="707" y="797"/>
                  </a:lnTo>
                  <a:lnTo>
                    <a:pt x="698" y="788"/>
                  </a:lnTo>
                  <a:lnTo>
                    <a:pt x="693" y="783"/>
                  </a:lnTo>
                  <a:lnTo>
                    <a:pt x="702" y="774"/>
                  </a:lnTo>
                  <a:lnTo>
                    <a:pt x="711" y="765"/>
                  </a:lnTo>
                  <a:lnTo>
                    <a:pt x="738" y="747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65" y="733"/>
                  </a:lnTo>
                  <a:lnTo>
                    <a:pt x="797" y="693"/>
                  </a:lnTo>
                  <a:lnTo>
                    <a:pt x="797" y="693"/>
                  </a:lnTo>
                  <a:lnTo>
                    <a:pt x="806" y="684"/>
                  </a:lnTo>
                  <a:lnTo>
                    <a:pt x="806" y="670"/>
                  </a:lnTo>
                  <a:lnTo>
                    <a:pt x="802" y="661"/>
                  </a:lnTo>
                  <a:lnTo>
                    <a:pt x="793" y="656"/>
                  </a:lnTo>
                  <a:lnTo>
                    <a:pt x="770" y="647"/>
                  </a:lnTo>
                  <a:lnTo>
                    <a:pt x="761" y="647"/>
                  </a:lnTo>
                  <a:lnTo>
                    <a:pt x="761" y="579"/>
                  </a:lnTo>
                  <a:lnTo>
                    <a:pt x="734" y="539"/>
                  </a:lnTo>
                  <a:lnTo>
                    <a:pt x="734" y="489"/>
                  </a:lnTo>
                  <a:lnTo>
                    <a:pt x="734" y="489"/>
                  </a:lnTo>
                  <a:lnTo>
                    <a:pt x="725" y="471"/>
                  </a:lnTo>
                  <a:lnTo>
                    <a:pt x="711" y="453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89" y="426"/>
                  </a:lnTo>
                  <a:lnTo>
                    <a:pt x="679" y="416"/>
                  </a:lnTo>
                  <a:lnTo>
                    <a:pt x="675" y="389"/>
                  </a:lnTo>
                  <a:lnTo>
                    <a:pt x="684" y="362"/>
                  </a:lnTo>
                  <a:lnTo>
                    <a:pt x="702" y="335"/>
                  </a:lnTo>
                  <a:lnTo>
                    <a:pt x="702" y="335"/>
                  </a:lnTo>
                  <a:lnTo>
                    <a:pt x="711" y="321"/>
                  </a:lnTo>
                  <a:lnTo>
                    <a:pt x="716" y="308"/>
                  </a:lnTo>
                  <a:lnTo>
                    <a:pt x="716" y="290"/>
                  </a:lnTo>
                  <a:lnTo>
                    <a:pt x="716" y="276"/>
                  </a:lnTo>
                  <a:lnTo>
                    <a:pt x="707" y="253"/>
                  </a:lnTo>
                  <a:lnTo>
                    <a:pt x="702" y="244"/>
                  </a:lnTo>
                  <a:lnTo>
                    <a:pt x="679" y="181"/>
                  </a:lnTo>
                  <a:lnTo>
                    <a:pt x="648" y="86"/>
                  </a:lnTo>
                  <a:lnTo>
                    <a:pt x="648" y="86"/>
                  </a:lnTo>
                  <a:lnTo>
                    <a:pt x="648" y="68"/>
                  </a:lnTo>
                  <a:lnTo>
                    <a:pt x="643" y="59"/>
                  </a:lnTo>
                  <a:lnTo>
                    <a:pt x="634" y="41"/>
                  </a:lnTo>
                  <a:lnTo>
                    <a:pt x="621" y="36"/>
                  </a:lnTo>
                  <a:lnTo>
                    <a:pt x="616" y="36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598" y="18"/>
                  </a:lnTo>
                  <a:lnTo>
                    <a:pt x="593" y="32"/>
                  </a:lnTo>
                  <a:lnTo>
                    <a:pt x="589" y="36"/>
                  </a:lnTo>
                  <a:lnTo>
                    <a:pt x="589" y="36"/>
                  </a:lnTo>
                  <a:lnTo>
                    <a:pt x="566" y="54"/>
                  </a:lnTo>
                  <a:lnTo>
                    <a:pt x="544" y="68"/>
                  </a:lnTo>
                  <a:lnTo>
                    <a:pt x="512" y="81"/>
                  </a:lnTo>
                  <a:lnTo>
                    <a:pt x="485" y="86"/>
                  </a:lnTo>
                  <a:lnTo>
                    <a:pt x="453" y="86"/>
                  </a:lnTo>
                  <a:lnTo>
                    <a:pt x="439" y="81"/>
                  </a:lnTo>
                  <a:lnTo>
                    <a:pt x="426" y="77"/>
                  </a:lnTo>
                  <a:lnTo>
                    <a:pt x="412" y="63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381" y="63"/>
                  </a:lnTo>
                  <a:lnTo>
                    <a:pt x="358" y="77"/>
                  </a:lnTo>
                  <a:lnTo>
                    <a:pt x="331" y="99"/>
                  </a:lnTo>
                  <a:lnTo>
                    <a:pt x="331" y="99"/>
                  </a:lnTo>
                  <a:lnTo>
                    <a:pt x="299" y="136"/>
                  </a:lnTo>
                  <a:lnTo>
                    <a:pt x="258" y="176"/>
                  </a:lnTo>
                  <a:lnTo>
                    <a:pt x="236" y="199"/>
                  </a:lnTo>
                  <a:lnTo>
                    <a:pt x="213" y="213"/>
                  </a:lnTo>
                  <a:lnTo>
                    <a:pt x="186" y="226"/>
                  </a:lnTo>
                  <a:lnTo>
                    <a:pt x="163" y="231"/>
                  </a:lnTo>
                  <a:lnTo>
                    <a:pt x="163" y="231"/>
                  </a:lnTo>
                  <a:lnTo>
                    <a:pt x="145" y="235"/>
                  </a:lnTo>
                  <a:lnTo>
                    <a:pt x="136" y="244"/>
                  </a:lnTo>
                  <a:lnTo>
                    <a:pt x="132" y="249"/>
                  </a:lnTo>
                  <a:lnTo>
                    <a:pt x="136" y="258"/>
                  </a:lnTo>
                  <a:lnTo>
                    <a:pt x="150" y="267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163" y="285"/>
                  </a:lnTo>
                  <a:lnTo>
                    <a:pt x="159" y="294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4" y="335"/>
                  </a:lnTo>
                  <a:lnTo>
                    <a:pt x="159" y="353"/>
                  </a:lnTo>
                  <a:lnTo>
                    <a:pt x="172" y="367"/>
                  </a:lnTo>
                  <a:lnTo>
                    <a:pt x="172" y="367"/>
                  </a:lnTo>
                  <a:lnTo>
                    <a:pt x="172" y="385"/>
                  </a:lnTo>
                  <a:lnTo>
                    <a:pt x="168" y="398"/>
                  </a:lnTo>
                  <a:lnTo>
                    <a:pt x="163" y="416"/>
                  </a:lnTo>
                  <a:lnTo>
                    <a:pt x="150" y="435"/>
                  </a:lnTo>
                  <a:lnTo>
                    <a:pt x="132" y="448"/>
                  </a:lnTo>
                  <a:lnTo>
                    <a:pt x="100" y="457"/>
                  </a:lnTo>
                  <a:lnTo>
                    <a:pt x="59" y="462"/>
                  </a:lnTo>
                  <a:lnTo>
                    <a:pt x="59" y="462"/>
                  </a:lnTo>
                  <a:lnTo>
                    <a:pt x="59" y="471"/>
                  </a:lnTo>
                  <a:lnTo>
                    <a:pt x="55" y="484"/>
                  </a:lnTo>
                  <a:lnTo>
                    <a:pt x="50" y="493"/>
                  </a:lnTo>
                  <a:lnTo>
                    <a:pt x="41" y="498"/>
                  </a:lnTo>
                  <a:lnTo>
                    <a:pt x="32" y="502"/>
                  </a:lnTo>
                  <a:lnTo>
                    <a:pt x="18" y="507"/>
                  </a:lnTo>
                  <a:lnTo>
                    <a:pt x="18" y="507"/>
                  </a:lnTo>
                  <a:lnTo>
                    <a:pt x="5" y="507"/>
                  </a:lnTo>
                  <a:lnTo>
                    <a:pt x="0" y="512"/>
                  </a:lnTo>
                  <a:lnTo>
                    <a:pt x="0" y="521"/>
                  </a:lnTo>
                  <a:lnTo>
                    <a:pt x="5" y="530"/>
                  </a:lnTo>
                  <a:lnTo>
                    <a:pt x="23" y="552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50" y="570"/>
                  </a:lnTo>
                  <a:lnTo>
                    <a:pt x="59" y="575"/>
                  </a:lnTo>
                  <a:lnTo>
                    <a:pt x="68" y="579"/>
                  </a:lnTo>
                  <a:lnTo>
                    <a:pt x="77" y="589"/>
                  </a:lnTo>
                  <a:lnTo>
                    <a:pt x="82" y="607"/>
                  </a:lnTo>
                  <a:lnTo>
                    <a:pt x="91" y="629"/>
                  </a:lnTo>
                  <a:lnTo>
                    <a:pt x="91" y="661"/>
                  </a:lnTo>
                  <a:lnTo>
                    <a:pt x="100" y="706"/>
                  </a:lnTo>
                  <a:lnTo>
                    <a:pt x="100" y="706"/>
                  </a:lnTo>
                  <a:lnTo>
                    <a:pt x="132" y="742"/>
                  </a:lnTo>
                  <a:lnTo>
                    <a:pt x="154" y="770"/>
                  </a:lnTo>
                  <a:lnTo>
                    <a:pt x="159" y="783"/>
                  </a:lnTo>
                  <a:lnTo>
                    <a:pt x="154" y="797"/>
                  </a:lnTo>
                  <a:lnTo>
                    <a:pt x="154" y="797"/>
                  </a:lnTo>
                  <a:lnTo>
                    <a:pt x="159" y="797"/>
                  </a:lnTo>
                  <a:lnTo>
                    <a:pt x="159" y="797"/>
                  </a:lnTo>
                  <a:lnTo>
                    <a:pt x="186" y="797"/>
                  </a:lnTo>
                  <a:lnTo>
                    <a:pt x="209" y="801"/>
                  </a:lnTo>
                  <a:lnTo>
                    <a:pt x="222" y="810"/>
                  </a:lnTo>
                  <a:lnTo>
                    <a:pt x="236" y="824"/>
                  </a:lnTo>
                  <a:lnTo>
                    <a:pt x="245" y="838"/>
                  </a:lnTo>
                  <a:lnTo>
                    <a:pt x="254" y="851"/>
                  </a:lnTo>
                  <a:lnTo>
                    <a:pt x="258" y="869"/>
                  </a:lnTo>
                  <a:lnTo>
                    <a:pt x="258" y="869"/>
                  </a:lnTo>
                  <a:lnTo>
                    <a:pt x="263" y="878"/>
                  </a:lnTo>
                  <a:lnTo>
                    <a:pt x="276" y="883"/>
                  </a:lnTo>
                  <a:lnTo>
                    <a:pt x="304" y="883"/>
                  </a:lnTo>
                  <a:lnTo>
                    <a:pt x="340" y="883"/>
                  </a:lnTo>
                  <a:lnTo>
                    <a:pt x="385" y="883"/>
                  </a:lnTo>
                  <a:lnTo>
                    <a:pt x="480" y="887"/>
                  </a:lnTo>
                  <a:lnTo>
                    <a:pt x="489" y="878"/>
                  </a:lnTo>
                  <a:lnTo>
                    <a:pt x="516" y="878"/>
                  </a:lnTo>
                  <a:lnTo>
                    <a:pt x="516" y="878"/>
                  </a:lnTo>
                  <a:lnTo>
                    <a:pt x="571" y="915"/>
                  </a:lnTo>
                  <a:lnTo>
                    <a:pt x="616" y="951"/>
                  </a:lnTo>
                  <a:lnTo>
                    <a:pt x="652" y="987"/>
                  </a:lnTo>
                  <a:lnTo>
                    <a:pt x="652" y="987"/>
                  </a:lnTo>
                  <a:lnTo>
                    <a:pt x="670" y="996"/>
                  </a:lnTo>
                  <a:lnTo>
                    <a:pt x="684" y="1001"/>
                  </a:lnTo>
                  <a:lnTo>
                    <a:pt x="693" y="996"/>
                  </a:lnTo>
                  <a:lnTo>
                    <a:pt x="707" y="992"/>
                  </a:lnTo>
                  <a:lnTo>
                    <a:pt x="720" y="978"/>
                  </a:lnTo>
                  <a:lnTo>
                    <a:pt x="725" y="969"/>
                  </a:lnTo>
                  <a:lnTo>
                    <a:pt x="725" y="969"/>
                  </a:lnTo>
                  <a:lnTo>
                    <a:pt x="729" y="960"/>
                  </a:lnTo>
                  <a:lnTo>
                    <a:pt x="743" y="946"/>
                  </a:lnTo>
                  <a:lnTo>
                    <a:pt x="756" y="937"/>
                  </a:lnTo>
                  <a:lnTo>
                    <a:pt x="806" y="919"/>
                  </a:lnTo>
                  <a:lnTo>
                    <a:pt x="806" y="919"/>
                  </a:lnTo>
                  <a:lnTo>
                    <a:pt x="820" y="906"/>
                  </a:lnTo>
                  <a:lnTo>
                    <a:pt x="833" y="887"/>
                  </a:lnTo>
                  <a:lnTo>
                    <a:pt x="838" y="874"/>
                  </a:lnTo>
                  <a:lnTo>
                    <a:pt x="838" y="865"/>
                  </a:lnTo>
                  <a:lnTo>
                    <a:pt x="838" y="851"/>
                  </a:lnTo>
                  <a:lnTo>
                    <a:pt x="833" y="842"/>
                  </a:lnTo>
                  <a:lnTo>
                    <a:pt x="811" y="829"/>
                  </a:lnTo>
                  <a:lnTo>
                    <a:pt x="788" y="815"/>
                  </a:lnTo>
                  <a:lnTo>
                    <a:pt x="756" y="806"/>
                  </a:lnTo>
                  <a:lnTo>
                    <a:pt x="707" y="797"/>
                  </a:lnTo>
                  <a:lnTo>
                    <a:pt x="707" y="797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5" name="Freeform 17"/>
            <p:cNvSpPr>
              <a:spLocks/>
            </p:cNvSpPr>
            <p:nvPr/>
          </p:nvSpPr>
          <p:spPr bwMode="auto">
            <a:xfrm>
              <a:off x="2555" y="1322"/>
              <a:ext cx="679" cy="847"/>
            </a:xfrm>
            <a:custGeom>
              <a:avLst/>
              <a:gdLst/>
              <a:ahLst/>
              <a:cxnLst>
                <a:cxn ang="0">
                  <a:pos x="104" y="14"/>
                </a:cxn>
                <a:cxn ang="0">
                  <a:pos x="63" y="18"/>
                </a:cxn>
                <a:cxn ang="0">
                  <a:pos x="14" y="5"/>
                </a:cxn>
                <a:cxn ang="0">
                  <a:pos x="0" y="5"/>
                </a:cxn>
                <a:cxn ang="0">
                  <a:pos x="0" y="50"/>
                </a:cxn>
                <a:cxn ang="0">
                  <a:pos x="23" y="59"/>
                </a:cxn>
                <a:cxn ang="0">
                  <a:pos x="32" y="82"/>
                </a:cxn>
                <a:cxn ang="0">
                  <a:pos x="32" y="104"/>
                </a:cxn>
                <a:cxn ang="0">
                  <a:pos x="82" y="249"/>
                </a:cxn>
                <a:cxn ang="0">
                  <a:pos x="95" y="290"/>
                </a:cxn>
                <a:cxn ang="0">
                  <a:pos x="95" y="335"/>
                </a:cxn>
                <a:cxn ang="0">
                  <a:pos x="95" y="340"/>
                </a:cxn>
                <a:cxn ang="0">
                  <a:pos x="68" y="381"/>
                </a:cxn>
                <a:cxn ang="0">
                  <a:pos x="63" y="412"/>
                </a:cxn>
                <a:cxn ang="0">
                  <a:pos x="68" y="440"/>
                </a:cxn>
                <a:cxn ang="0">
                  <a:pos x="77" y="449"/>
                </a:cxn>
                <a:cxn ang="0">
                  <a:pos x="104" y="476"/>
                </a:cxn>
                <a:cxn ang="0">
                  <a:pos x="118" y="553"/>
                </a:cxn>
                <a:cxn ang="0">
                  <a:pos x="145" y="661"/>
                </a:cxn>
                <a:cxn ang="0">
                  <a:pos x="159" y="666"/>
                </a:cxn>
                <a:cxn ang="0">
                  <a:pos x="181" y="675"/>
                </a:cxn>
                <a:cxn ang="0">
                  <a:pos x="190" y="684"/>
                </a:cxn>
                <a:cxn ang="0">
                  <a:pos x="172" y="720"/>
                </a:cxn>
                <a:cxn ang="0">
                  <a:pos x="113" y="766"/>
                </a:cxn>
                <a:cxn ang="0">
                  <a:pos x="195" y="766"/>
                </a:cxn>
                <a:cxn ang="0">
                  <a:pos x="208" y="770"/>
                </a:cxn>
                <a:cxn ang="0">
                  <a:pos x="254" y="770"/>
                </a:cxn>
                <a:cxn ang="0">
                  <a:pos x="272" y="770"/>
                </a:cxn>
                <a:cxn ang="0">
                  <a:pos x="299" y="784"/>
                </a:cxn>
                <a:cxn ang="0">
                  <a:pos x="317" y="802"/>
                </a:cxn>
                <a:cxn ang="0">
                  <a:pos x="317" y="838"/>
                </a:cxn>
                <a:cxn ang="0">
                  <a:pos x="362" y="806"/>
                </a:cxn>
                <a:cxn ang="0">
                  <a:pos x="380" y="743"/>
                </a:cxn>
                <a:cxn ang="0">
                  <a:pos x="408" y="720"/>
                </a:cxn>
                <a:cxn ang="0">
                  <a:pos x="507" y="666"/>
                </a:cxn>
                <a:cxn ang="0">
                  <a:pos x="620" y="557"/>
                </a:cxn>
                <a:cxn ang="0">
                  <a:pos x="679" y="562"/>
                </a:cxn>
                <a:cxn ang="0">
                  <a:pos x="670" y="539"/>
                </a:cxn>
                <a:cxn ang="0">
                  <a:pos x="657" y="526"/>
                </a:cxn>
                <a:cxn ang="0">
                  <a:pos x="648" y="507"/>
                </a:cxn>
                <a:cxn ang="0">
                  <a:pos x="652" y="462"/>
                </a:cxn>
                <a:cxn ang="0">
                  <a:pos x="661" y="444"/>
                </a:cxn>
                <a:cxn ang="0">
                  <a:pos x="670" y="421"/>
                </a:cxn>
                <a:cxn ang="0">
                  <a:pos x="670" y="417"/>
                </a:cxn>
                <a:cxn ang="0">
                  <a:pos x="657" y="385"/>
                </a:cxn>
                <a:cxn ang="0">
                  <a:pos x="625" y="349"/>
                </a:cxn>
                <a:cxn ang="0">
                  <a:pos x="534" y="299"/>
                </a:cxn>
                <a:cxn ang="0">
                  <a:pos x="471" y="258"/>
                </a:cxn>
                <a:cxn ang="0">
                  <a:pos x="448" y="218"/>
                </a:cxn>
                <a:cxn ang="0">
                  <a:pos x="426" y="190"/>
                </a:cxn>
                <a:cxn ang="0">
                  <a:pos x="398" y="181"/>
                </a:cxn>
                <a:cxn ang="0">
                  <a:pos x="317" y="109"/>
                </a:cxn>
                <a:cxn ang="0">
                  <a:pos x="163" y="46"/>
                </a:cxn>
              </a:cxnLst>
              <a:rect l="0" t="0" r="r" b="b"/>
              <a:pathLst>
                <a:path w="679" h="847">
                  <a:moveTo>
                    <a:pt x="104" y="14"/>
                  </a:moveTo>
                  <a:lnTo>
                    <a:pt x="104" y="14"/>
                  </a:lnTo>
                  <a:lnTo>
                    <a:pt x="86" y="18"/>
                  </a:lnTo>
                  <a:lnTo>
                    <a:pt x="63" y="18"/>
                  </a:lnTo>
                  <a:lnTo>
                    <a:pt x="32" y="14"/>
                  </a:lnTo>
                  <a:lnTo>
                    <a:pt x="14" y="5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4" y="55"/>
                  </a:lnTo>
                  <a:lnTo>
                    <a:pt x="23" y="59"/>
                  </a:lnTo>
                  <a:lnTo>
                    <a:pt x="27" y="68"/>
                  </a:lnTo>
                  <a:lnTo>
                    <a:pt x="32" y="82"/>
                  </a:lnTo>
                  <a:lnTo>
                    <a:pt x="32" y="95"/>
                  </a:lnTo>
                  <a:lnTo>
                    <a:pt x="32" y="104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91" y="272"/>
                  </a:lnTo>
                  <a:lnTo>
                    <a:pt x="95" y="290"/>
                  </a:lnTo>
                  <a:lnTo>
                    <a:pt x="100" y="317"/>
                  </a:lnTo>
                  <a:lnTo>
                    <a:pt x="95" y="335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7" y="363"/>
                  </a:lnTo>
                  <a:lnTo>
                    <a:pt x="68" y="381"/>
                  </a:lnTo>
                  <a:lnTo>
                    <a:pt x="63" y="394"/>
                  </a:lnTo>
                  <a:lnTo>
                    <a:pt x="63" y="412"/>
                  </a:lnTo>
                  <a:lnTo>
                    <a:pt x="63" y="426"/>
                  </a:lnTo>
                  <a:lnTo>
                    <a:pt x="68" y="440"/>
                  </a:lnTo>
                  <a:lnTo>
                    <a:pt x="77" y="449"/>
                  </a:lnTo>
                  <a:lnTo>
                    <a:pt x="77" y="449"/>
                  </a:lnTo>
                  <a:lnTo>
                    <a:pt x="91" y="458"/>
                  </a:lnTo>
                  <a:lnTo>
                    <a:pt x="104" y="476"/>
                  </a:lnTo>
                  <a:lnTo>
                    <a:pt x="118" y="503"/>
                  </a:lnTo>
                  <a:lnTo>
                    <a:pt x="118" y="553"/>
                  </a:lnTo>
                  <a:lnTo>
                    <a:pt x="145" y="593"/>
                  </a:lnTo>
                  <a:lnTo>
                    <a:pt x="145" y="661"/>
                  </a:lnTo>
                  <a:lnTo>
                    <a:pt x="159" y="666"/>
                  </a:lnTo>
                  <a:lnTo>
                    <a:pt x="159" y="666"/>
                  </a:lnTo>
                  <a:lnTo>
                    <a:pt x="172" y="666"/>
                  </a:lnTo>
                  <a:lnTo>
                    <a:pt x="181" y="675"/>
                  </a:lnTo>
                  <a:lnTo>
                    <a:pt x="190" y="680"/>
                  </a:lnTo>
                  <a:lnTo>
                    <a:pt x="190" y="684"/>
                  </a:lnTo>
                  <a:lnTo>
                    <a:pt x="186" y="702"/>
                  </a:lnTo>
                  <a:lnTo>
                    <a:pt x="172" y="720"/>
                  </a:lnTo>
                  <a:lnTo>
                    <a:pt x="136" y="752"/>
                  </a:lnTo>
                  <a:lnTo>
                    <a:pt x="113" y="766"/>
                  </a:lnTo>
                  <a:lnTo>
                    <a:pt x="195" y="752"/>
                  </a:lnTo>
                  <a:lnTo>
                    <a:pt x="195" y="766"/>
                  </a:lnTo>
                  <a:lnTo>
                    <a:pt x="195" y="766"/>
                  </a:lnTo>
                  <a:lnTo>
                    <a:pt x="208" y="770"/>
                  </a:lnTo>
                  <a:lnTo>
                    <a:pt x="226" y="775"/>
                  </a:lnTo>
                  <a:lnTo>
                    <a:pt x="254" y="770"/>
                  </a:lnTo>
                  <a:lnTo>
                    <a:pt x="254" y="770"/>
                  </a:lnTo>
                  <a:lnTo>
                    <a:pt x="272" y="770"/>
                  </a:lnTo>
                  <a:lnTo>
                    <a:pt x="285" y="775"/>
                  </a:lnTo>
                  <a:lnTo>
                    <a:pt x="299" y="784"/>
                  </a:lnTo>
                  <a:lnTo>
                    <a:pt x="303" y="788"/>
                  </a:lnTo>
                  <a:lnTo>
                    <a:pt x="317" y="802"/>
                  </a:lnTo>
                  <a:lnTo>
                    <a:pt x="317" y="811"/>
                  </a:lnTo>
                  <a:lnTo>
                    <a:pt x="317" y="838"/>
                  </a:lnTo>
                  <a:lnTo>
                    <a:pt x="326" y="847"/>
                  </a:lnTo>
                  <a:lnTo>
                    <a:pt x="362" y="806"/>
                  </a:lnTo>
                  <a:lnTo>
                    <a:pt x="380" y="775"/>
                  </a:lnTo>
                  <a:lnTo>
                    <a:pt x="380" y="743"/>
                  </a:lnTo>
                  <a:lnTo>
                    <a:pt x="389" y="729"/>
                  </a:lnTo>
                  <a:lnTo>
                    <a:pt x="408" y="720"/>
                  </a:lnTo>
                  <a:lnTo>
                    <a:pt x="435" y="720"/>
                  </a:lnTo>
                  <a:lnTo>
                    <a:pt x="507" y="666"/>
                  </a:lnTo>
                  <a:lnTo>
                    <a:pt x="598" y="707"/>
                  </a:lnTo>
                  <a:lnTo>
                    <a:pt x="620" y="557"/>
                  </a:lnTo>
                  <a:lnTo>
                    <a:pt x="679" y="562"/>
                  </a:lnTo>
                  <a:lnTo>
                    <a:pt x="679" y="562"/>
                  </a:lnTo>
                  <a:lnTo>
                    <a:pt x="679" y="553"/>
                  </a:lnTo>
                  <a:lnTo>
                    <a:pt x="670" y="539"/>
                  </a:lnTo>
                  <a:lnTo>
                    <a:pt x="657" y="526"/>
                  </a:lnTo>
                  <a:lnTo>
                    <a:pt x="657" y="526"/>
                  </a:lnTo>
                  <a:lnTo>
                    <a:pt x="652" y="516"/>
                  </a:lnTo>
                  <a:lnTo>
                    <a:pt x="648" y="507"/>
                  </a:lnTo>
                  <a:lnTo>
                    <a:pt x="643" y="485"/>
                  </a:lnTo>
                  <a:lnTo>
                    <a:pt x="652" y="462"/>
                  </a:lnTo>
                  <a:lnTo>
                    <a:pt x="661" y="444"/>
                  </a:lnTo>
                  <a:lnTo>
                    <a:pt x="661" y="444"/>
                  </a:lnTo>
                  <a:lnTo>
                    <a:pt x="670" y="430"/>
                  </a:lnTo>
                  <a:lnTo>
                    <a:pt x="670" y="421"/>
                  </a:lnTo>
                  <a:lnTo>
                    <a:pt x="670" y="417"/>
                  </a:lnTo>
                  <a:lnTo>
                    <a:pt x="670" y="417"/>
                  </a:lnTo>
                  <a:lnTo>
                    <a:pt x="666" y="408"/>
                  </a:lnTo>
                  <a:lnTo>
                    <a:pt x="657" y="385"/>
                  </a:lnTo>
                  <a:lnTo>
                    <a:pt x="638" y="363"/>
                  </a:lnTo>
                  <a:lnTo>
                    <a:pt x="625" y="349"/>
                  </a:lnTo>
                  <a:lnTo>
                    <a:pt x="607" y="340"/>
                  </a:lnTo>
                  <a:lnTo>
                    <a:pt x="534" y="299"/>
                  </a:lnTo>
                  <a:lnTo>
                    <a:pt x="471" y="258"/>
                  </a:lnTo>
                  <a:lnTo>
                    <a:pt x="471" y="258"/>
                  </a:lnTo>
                  <a:lnTo>
                    <a:pt x="466" y="245"/>
                  </a:lnTo>
                  <a:lnTo>
                    <a:pt x="448" y="218"/>
                  </a:lnTo>
                  <a:lnTo>
                    <a:pt x="435" y="204"/>
                  </a:lnTo>
                  <a:lnTo>
                    <a:pt x="426" y="190"/>
                  </a:lnTo>
                  <a:lnTo>
                    <a:pt x="412" y="186"/>
                  </a:lnTo>
                  <a:lnTo>
                    <a:pt x="398" y="181"/>
                  </a:lnTo>
                  <a:lnTo>
                    <a:pt x="358" y="154"/>
                  </a:lnTo>
                  <a:lnTo>
                    <a:pt x="317" y="109"/>
                  </a:lnTo>
                  <a:lnTo>
                    <a:pt x="208" y="64"/>
                  </a:lnTo>
                  <a:lnTo>
                    <a:pt x="163" y="46"/>
                  </a:lnTo>
                  <a:lnTo>
                    <a:pt x="104" y="1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6" name="Freeform 18"/>
            <p:cNvSpPr>
              <a:spLocks noEditPoints="1"/>
            </p:cNvSpPr>
            <p:nvPr/>
          </p:nvSpPr>
          <p:spPr bwMode="auto">
            <a:xfrm>
              <a:off x="3067" y="1734"/>
              <a:ext cx="1095" cy="983"/>
            </a:xfrm>
            <a:custGeom>
              <a:avLst/>
              <a:gdLst/>
              <a:ahLst/>
              <a:cxnLst>
                <a:cxn ang="0">
                  <a:pos x="154" y="508"/>
                </a:cxn>
                <a:cxn ang="0">
                  <a:pos x="154" y="508"/>
                </a:cxn>
                <a:cxn ang="0">
                  <a:pos x="855" y="480"/>
                </a:cxn>
                <a:cxn ang="0">
                  <a:pos x="797" y="390"/>
                </a:cxn>
                <a:cxn ang="0">
                  <a:pos x="706" y="290"/>
                </a:cxn>
                <a:cxn ang="0">
                  <a:pos x="634" y="249"/>
                </a:cxn>
                <a:cxn ang="0">
                  <a:pos x="579" y="204"/>
                </a:cxn>
                <a:cxn ang="0">
                  <a:pos x="394" y="73"/>
                </a:cxn>
                <a:cxn ang="0">
                  <a:pos x="330" y="50"/>
                </a:cxn>
                <a:cxn ang="0">
                  <a:pos x="226" y="18"/>
                </a:cxn>
                <a:cxn ang="0">
                  <a:pos x="172" y="0"/>
                </a:cxn>
                <a:cxn ang="0">
                  <a:pos x="140" y="41"/>
                </a:cxn>
                <a:cxn ang="0">
                  <a:pos x="140" y="109"/>
                </a:cxn>
                <a:cxn ang="0">
                  <a:pos x="158" y="132"/>
                </a:cxn>
                <a:cxn ang="0">
                  <a:pos x="308" y="363"/>
                </a:cxn>
                <a:cxn ang="0">
                  <a:pos x="317" y="390"/>
                </a:cxn>
                <a:cxn ang="0">
                  <a:pos x="312" y="426"/>
                </a:cxn>
                <a:cxn ang="0">
                  <a:pos x="262" y="480"/>
                </a:cxn>
                <a:cxn ang="0">
                  <a:pos x="181" y="508"/>
                </a:cxn>
                <a:cxn ang="0">
                  <a:pos x="149" y="512"/>
                </a:cxn>
                <a:cxn ang="0">
                  <a:pos x="122" y="535"/>
                </a:cxn>
                <a:cxn ang="0">
                  <a:pos x="126" y="589"/>
                </a:cxn>
                <a:cxn ang="0">
                  <a:pos x="136" y="621"/>
                </a:cxn>
                <a:cxn ang="0">
                  <a:pos x="136" y="643"/>
                </a:cxn>
                <a:cxn ang="0">
                  <a:pos x="126" y="693"/>
                </a:cxn>
                <a:cxn ang="0">
                  <a:pos x="90" y="725"/>
                </a:cxn>
                <a:cxn ang="0">
                  <a:pos x="63" y="738"/>
                </a:cxn>
                <a:cxn ang="0">
                  <a:pos x="31" y="775"/>
                </a:cxn>
                <a:cxn ang="0">
                  <a:pos x="13" y="847"/>
                </a:cxn>
                <a:cxn ang="0">
                  <a:pos x="0" y="892"/>
                </a:cxn>
                <a:cxn ang="0">
                  <a:pos x="4" y="933"/>
                </a:cxn>
                <a:cxn ang="0">
                  <a:pos x="31" y="983"/>
                </a:cxn>
                <a:cxn ang="0">
                  <a:pos x="136" y="947"/>
                </a:cxn>
                <a:cxn ang="0">
                  <a:pos x="203" y="956"/>
                </a:cxn>
                <a:cxn ang="0">
                  <a:pos x="240" y="942"/>
                </a:cxn>
                <a:cxn ang="0">
                  <a:pos x="258" y="897"/>
                </a:cxn>
                <a:cxn ang="0">
                  <a:pos x="231" y="847"/>
                </a:cxn>
                <a:cxn ang="0">
                  <a:pos x="222" y="806"/>
                </a:cxn>
                <a:cxn ang="0">
                  <a:pos x="289" y="797"/>
                </a:cxn>
                <a:cxn ang="0">
                  <a:pos x="480" y="811"/>
                </a:cxn>
                <a:cxn ang="0">
                  <a:pos x="529" y="811"/>
                </a:cxn>
                <a:cxn ang="0">
                  <a:pos x="552" y="824"/>
                </a:cxn>
                <a:cxn ang="0">
                  <a:pos x="548" y="901"/>
                </a:cxn>
                <a:cxn ang="0">
                  <a:pos x="548" y="920"/>
                </a:cxn>
                <a:cxn ang="0">
                  <a:pos x="588" y="938"/>
                </a:cxn>
                <a:cxn ang="0">
                  <a:pos x="638" y="929"/>
                </a:cxn>
                <a:cxn ang="0">
                  <a:pos x="674" y="892"/>
                </a:cxn>
                <a:cxn ang="0">
                  <a:pos x="697" y="847"/>
                </a:cxn>
                <a:cxn ang="0">
                  <a:pos x="724" y="852"/>
                </a:cxn>
                <a:cxn ang="0">
                  <a:pos x="715" y="897"/>
                </a:cxn>
                <a:cxn ang="0">
                  <a:pos x="720" y="906"/>
                </a:cxn>
                <a:cxn ang="0">
                  <a:pos x="760" y="915"/>
                </a:cxn>
                <a:cxn ang="0">
                  <a:pos x="824" y="920"/>
                </a:cxn>
                <a:cxn ang="0">
                  <a:pos x="828" y="956"/>
                </a:cxn>
                <a:cxn ang="0">
                  <a:pos x="833" y="978"/>
                </a:cxn>
                <a:cxn ang="0">
                  <a:pos x="878" y="965"/>
                </a:cxn>
                <a:cxn ang="0">
                  <a:pos x="919" y="942"/>
                </a:cxn>
                <a:cxn ang="0">
                  <a:pos x="1050" y="915"/>
                </a:cxn>
                <a:cxn ang="0">
                  <a:pos x="1095" y="897"/>
                </a:cxn>
                <a:cxn ang="0">
                  <a:pos x="991" y="689"/>
                </a:cxn>
                <a:cxn ang="0">
                  <a:pos x="892" y="544"/>
                </a:cxn>
              </a:cxnLst>
              <a:rect l="0" t="0" r="r" b="b"/>
              <a:pathLst>
                <a:path w="1095" h="983">
                  <a:moveTo>
                    <a:pt x="154" y="508"/>
                  </a:moveTo>
                  <a:lnTo>
                    <a:pt x="154" y="508"/>
                  </a:lnTo>
                  <a:lnTo>
                    <a:pt x="154" y="508"/>
                  </a:lnTo>
                  <a:lnTo>
                    <a:pt x="154" y="508"/>
                  </a:lnTo>
                  <a:lnTo>
                    <a:pt x="172" y="503"/>
                  </a:lnTo>
                  <a:lnTo>
                    <a:pt x="154" y="508"/>
                  </a:lnTo>
                  <a:lnTo>
                    <a:pt x="154" y="508"/>
                  </a:lnTo>
                  <a:close/>
                  <a:moveTo>
                    <a:pt x="892" y="544"/>
                  </a:moveTo>
                  <a:lnTo>
                    <a:pt x="855" y="480"/>
                  </a:lnTo>
                  <a:lnTo>
                    <a:pt x="855" y="480"/>
                  </a:lnTo>
                  <a:lnTo>
                    <a:pt x="842" y="453"/>
                  </a:lnTo>
                  <a:lnTo>
                    <a:pt x="797" y="390"/>
                  </a:lnTo>
                  <a:lnTo>
                    <a:pt x="769" y="354"/>
                  </a:lnTo>
                  <a:lnTo>
                    <a:pt x="738" y="322"/>
                  </a:lnTo>
                  <a:lnTo>
                    <a:pt x="706" y="290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34" y="249"/>
                  </a:lnTo>
                  <a:lnTo>
                    <a:pt x="602" y="227"/>
                  </a:lnTo>
                  <a:lnTo>
                    <a:pt x="588" y="218"/>
                  </a:lnTo>
                  <a:lnTo>
                    <a:pt x="579" y="204"/>
                  </a:lnTo>
                  <a:lnTo>
                    <a:pt x="525" y="163"/>
                  </a:lnTo>
                  <a:lnTo>
                    <a:pt x="480" y="132"/>
                  </a:lnTo>
                  <a:lnTo>
                    <a:pt x="394" y="73"/>
                  </a:lnTo>
                  <a:lnTo>
                    <a:pt x="394" y="73"/>
                  </a:lnTo>
                  <a:lnTo>
                    <a:pt x="357" y="59"/>
                  </a:lnTo>
                  <a:lnTo>
                    <a:pt x="330" y="50"/>
                  </a:lnTo>
                  <a:lnTo>
                    <a:pt x="308" y="46"/>
                  </a:lnTo>
                  <a:lnTo>
                    <a:pt x="226" y="18"/>
                  </a:lnTo>
                  <a:lnTo>
                    <a:pt x="226" y="18"/>
                  </a:lnTo>
                  <a:lnTo>
                    <a:pt x="203" y="9"/>
                  </a:lnTo>
                  <a:lnTo>
                    <a:pt x="185" y="5"/>
                  </a:lnTo>
                  <a:lnTo>
                    <a:pt x="172" y="0"/>
                  </a:lnTo>
                  <a:lnTo>
                    <a:pt x="154" y="14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36" y="68"/>
                  </a:lnTo>
                  <a:lnTo>
                    <a:pt x="136" y="91"/>
                  </a:lnTo>
                  <a:lnTo>
                    <a:pt x="140" y="109"/>
                  </a:lnTo>
                  <a:lnTo>
                    <a:pt x="140" y="109"/>
                  </a:lnTo>
                  <a:lnTo>
                    <a:pt x="149" y="114"/>
                  </a:lnTo>
                  <a:lnTo>
                    <a:pt x="158" y="132"/>
                  </a:lnTo>
                  <a:lnTo>
                    <a:pt x="172" y="150"/>
                  </a:lnTo>
                  <a:lnTo>
                    <a:pt x="312" y="231"/>
                  </a:lnTo>
                  <a:lnTo>
                    <a:pt x="308" y="363"/>
                  </a:lnTo>
                  <a:lnTo>
                    <a:pt x="308" y="363"/>
                  </a:lnTo>
                  <a:lnTo>
                    <a:pt x="317" y="376"/>
                  </a:lnTo>
                  <a:lnTo>
                    <a:pt x="317" y="390"/>
                  </a:lnTo>
                  <a:lnTo>
                    <a:pt x="317" y="408"/>
                  </a:lnTo>
                  <a:lnTo>
                    <a:pt x="317" y="408"/>
                  </a:lnTo>
                  <a:lnTo>
                    <a:pt x="312" y="426"/>
                  </a:lnTo>
                  <a:lnTo>
                    <a:pt x="308" y="440"/>
                  </a:lnTo>
                  <a:lnTo>
                    <a:pt x="285" y="462"/>
                  </a:lnTo>
                  <a:lnTo>
                    <a:pt x="262" y="480"/>
                  </a:lnTo>
                  <a:lnTo>
                    <a:pt x="235" y="494"/>
                  </a:lnTo>
                  <a:lnTo>
                    <a:pt x="208" y="498"/>
                  </a:lnTo>
                  <a:lnTo>
                    <a:pt x="181" y="508"/>
                  </a:lnTo>
                  <a:lnTo>
                    <a:pt x="154" y="508"/>
                  </a:lnTo>
                  <a:lnTo>
                    <a:pt x="154" y="508"/>
                  </a:lnTo>
                  <a:lnTo>
                    <a:pt x="149" y="512"/>
                  </a:lnTo>
                  <a:lnTo>
                    <a:pt x="149" y="512"/>
                  </a:lnTo>
                  <a:lnTo>
                    <a:pt x="131" y="521"/>
                  </a:lnTo>
                  <a:lnTo>
                    <a:pt x="122" y="535"/>
                  </a:lnTo>
                  <a:lnTo>
                    <a:pt x="117" y="553"/>
                  </a:lnTo>
                  <a:lnTo>
                    <a:pt x="117" y="566"/>
                  </a:lnTo>
                  <a:lnTo>
                    <a:pt x="126" y="589"/>
                  </a:lnTo>
                  <a:lnTo>
                    <a:pt x="136" y="603"/>
                  </a:lnTo>
                  <a:lnTo>
                    <a:pt x="136" y="603"/>
                  </a:lnTo>
                  <a:lnTo>
                    <a:pt x="136" y="621"/>
                  </a:lnTo>
                  <a:lnTo>
                    <a:pt x="140" y="634"/>
                  </a:lnTo>
                  <a:lnTo>
                    <a:pt x="136" y="643"/>
                  </a:lnTo>
                  <a:lnTo>
                    <a:pt x="136" y="643"/>
                  </a:lnTo>
                  <a:lnTo>
                    <a:pt x="136" y="657"/>
                  </a:lnTo>
                  <a:lnTo>
                    <a:pt x="131" y="680"/>
                  </a:lnTo>
                  <a:lnTo>
                    <a:pt x="126" y="693"/>
                  </a:lnTo>
                  <a:lnTo>
                    <a:pt x="117" y="707"/>
                  </a:lnTo>
                  <a:lnTo>
                    <a:pt x="108" y="716"/>
                  </a:lnTo>
                  <a:lnTo>
                    <a:pt x="90" y="725"/>
                  </a:lnTo>
                  <a:lnTo>
                    <a:pt x="90" y="725"/>
                  </a:lnTo>
                  <a:lnTo>
                    <a:pt x="77" y="729"/>
                  </a:lnTo>
                  <a:lnTo>
                    <a:pt x="63" y="738"/>
                  </a:lnTo>
                  <a:lnTo>
                    <a:pt x="40" y="757"/>
                  </a:lnTo>
                  <a:lnTo>
                    <a:pt x="31" y="770"/>
                  </a:lnTo>
                  <a:lnTo>
                    <a:pt x="31" y="775"/>
                  </a:lnTo>
                  <a:lnTo>
                    <a:pt x="22" y="838"/>
                  </a:lnTo>
                  <a:lnTo>
                    <a:pt x="22" y="838"/>
                  </a:lnTo>
                  <a:lnTo>
                    <a:pt x="13" y="847"/>
                  </a:lnTo>
                  <a:lnTo>
                    <a:pt x="4" y="861"/>
                  </a:lnTo>
                  <a:lnTo>
                    <a:pt x="0" y="874"/>
                  </a:lnTo>
                  <a:lnTo>
                    <a:pt x="0" y="892"/>
                  </a:lnTo>
                  <a:lnTo>
                    <a:pt x="4" y="920"/>
                  </a:lnTo>
                  <a:lnTo>
                    <a:pt x="4" y="933"/>
                  </a:lnTo>
                  <a:lnTo>
                    <a:pt x="4" y="933"/>
                  </a:lnTo>
                  <a:lnTo>
                    <a:pt x="18" y="947"/>
                  </a:lnTo>
                  <a:lnTo>
                    <a:pt x="27" y="965"/>
                  </a:lnTo>
                  <a:lnTo>
                    <a:pt x="31" y="983"/>
                  </a:lnTo>
                  <a:lnTo>
                    <a:pt x="63" y="947"/>
                  </a:lnTo>
                  <a:lnTo>
                    <a:pt x="86" y="942"/>
                  </a:lnTo>
                  <a:lnTo>
                    <a:pt x="136" y="947"/>
                  </a:lnTo>
                  <a:lnTo>
                    <a:pt x="181" y="951"/>
                  </a:lnTo>
                  <a:lnTo>
                    <a:pt x="203" y="956"/>
                  </a:lnTo>
                  <a:lnTo>
                    <a:pt x="203" y="956"/>
                  </a:lnTo>
                  <a:lnTo>
                    <a:pt x="217" y="956"/>
                  </a:lnTo>
                  <a:lnTo>
                    <a:pt x="226" y="951"/>
                  </a:lnTo>
                  <a:lnTo>
                    <a:pt x="240" y="942"/>
                  </a:lnTo>
                  <a:lnTo>
                    <a:pt x="253" y="933"/>
                  </a:lnTo>
                  <a:lnTo>
                    <a:pt x="258" y="920"/>
                  </a:lnTo>
                  <a:lnTo>
                    <a:pt x="258" y="897"/>
                  </a:lnTo>
                  <a:lnTo>
                    <a:pt x="244" y="874"/>
                  </a:lnTo>
                  <a:lnTo>
                    <a:pt x="244" y="874"/>
                  </a:lnTo>
                  <a:lnTo>
                    <a:pt x="231" y="847"/>
                  </a:lnTo>
                  <a:lnTo>
                    <a:pt x="222" y="829"/>
                  </a:lnTo>
                  <a:lnTo>
                    <a:pt x="217" y="815"/>
                  </a:lnTo>
                  <a:lnTo>
                    <a:pt x="222" y="806"/>
                  </a:lnTo>
                  <a:lnTo>
                    <a:pt x="231" y="797"/>
                  </a:lnTo>
                  <a:lnTo>
                    <a:pt x="244" y="793"/>
                  </a:lnTo>
                  <a:lnTo>
                    <a:pt x="289" y="797"/>
                  </a:lnTo>
                  <a:lnTo>
                    <a:pt x="289" y="797"/>
                  </a:lnTo>
                  <a:lnTo>
                    <a:pt x="439" y="806"/>
                  </a:lnTo>
                  <a:lnTo>
                    <a:pt x="480" y="811"/>
                  </a:lnTo>
                  <a:lnTo>
                    <a:pt x="498" y="811"/>
                  </a:lnTo>
                  <a:lnTo>
                    <a:pt x="516" y="811"/>
                  </a:lnTo>
                  <a:lnTo>
                    <a:pt x="529" y="811"/>
                  </a:lnTo>
                  <a:lnTo>
                    <a:pt x="543" y="811"/>
                  </a:lnTo>
                  <a:lnTo>
                    <a:pt x="552" y="824"/>
                  </a:lnTo>
                  <a:lnTo>
                    <a:pt x="552" y="824"/>
                  </a:lnTo>
                  <a:lnTo>
                    <a:pt x="557" y="852"/>
                  </a:lnTo>
                  <a:lnTo>
                    <a:pt x="557" y="879"/>
                  </a:lnTo>
                  <a:lnTo>
                    <a:pt x="548" y="901"/>
                  </a:lnTo>
                  <a:lnTo>
                    <a:pt x="548" y="901"/>
                  </a:lnTo>
                  <a:lnTo>
                    <a:pt x="548" y="911"/>
                  </a:lnTo>
                  <a:lnTo>
                    <a:pt x="548" y="920"/>
                  </a:lnTo>
                  <a:lnTo>
                    <a:pt x="552" y="929"/>
                  </a:lnTo>
                  <a:lnTo>
                    <a:pt x="561" y="933"/>
                  </a:lnTo>
                  <a:lnTo>
                    <a:pt x="588" y="938"/>
                  </a:lnTo>
                  <a:lnTo>
                    <a:pt x="625" y="938"/>
                  </a:lnTo>
                  <a:lnTo>
                    <a:pt x="625" y="938"/>
                  </a:lnTo>
                  <a:lnTo>
                    <a:pt x="638" y="929"/>
                  </a:lnTo>
                  <a:lnTo>
                    <a:pt x="656" y="920"/>
                  </a:lnTo>
                  <a:lnTo>
                    <a:pt x="665" y="906"/>
                  </a:lnTo>
                  <a:lnTo>
                    <a:pt x="674" y="892"/>
                  </a:lnTo>
                  <a:lnTo>
                    <a:pt x="688" y="870"/>
                  </a:lnTo>
                  <a:lnTo>
                    <a:pt x="688" y="856"/>
                  </a:lnTo>
                  <a:lnTo>
                    <a:pt x="697" y="847"/>
                  </a:lnTo>
                  <a:lnTo>
                    <a:pt x="706" y="843"/>
                  </a:lnTo>
                  <a:lnTo>
                    <a:pt x="715" y="843"/>
                  </a:lnTo>
                  <a:lnTo>
                    <a:pt x="724" y="852"/>
                  </a:lnTo>
                  <a:lnTo>
                    <a:pt x="724" y="861"/>
                  </a:lnTo>
                  <a:lnTo>
                    <a:pt x="720" y="879"/>
                  </a:lnTo>
                  <a:lnTo>
                    <a:pt x="715" y="897"/>
                  </a:lnTo>
                  <a:lnTo>
                    <a:pt x="715" y="897"/>
                  </a:lnTo>
                  <a:lnTo>
                    <a:pt x="715" y="901"/>
                  </a:lnTo>
                  <a:lnTo>
                    <a:pt x="720" y="906"/>
                  </a:lnTo>
                  <a:lnTo>
                    <a:pt x="733" y="915"/>
                  </a:lnTo>
                  <a:lnTo>
                    <a:pt x="760" y="915"/>
                  </a:lnTo>
                  <a:lnTo>
                    <a:pt x="760" y="915"/>
                  </a:lnTo>
                  <a:lnTo>
                    <a:pt x="792" y="911"/>
                  </a:lnTo>
                  <a:lnTo>
                    <a:pt x="815" y="915"/>
                  </a:lnTo>
                  <a:lnTo>
                    <a:pt x="824" y="920"/>
                  </a:lnTo>
                  <a:lnTo>
                    <a:pt x="828" y="929"/>
                  </a:lnTo>
                  <a:lnTo>
                    <a:pt x="828" y="942"/>
                  </a:lnTo>
                  <a:lnTo>
                    <a:pt x="828" y="956"/>
                  </a:lnTo>
                  <a:lnTo>
                    <a:pt x="828" y="956"/>
                  </a:lnTo>
                  <a:lnTo>
                    <a:pt x="828" y="969"/>
                  </a:lnTo>
                  <a:lnTo>
                    <a:pt x="833" y="978"/>
                  </a:lnTo>
                  <a:lnTo>
                    <a:pt x="837" y="983"/>
                  </a:lnTo>
                  <a:lnTo>
                    <a:pt x="851" y="978"/>
                  </a:lnTo>
                  <a:lnTo>
                    <a:pt x="878" y="965"/>
                  </a:lnTo>
                  <a:lnTo>
                    <a:pt x="910" y="942"/>
                  </a:lnTo>
                  <a:lnTo>
                    <a:pt x="914" y="942"/>
                  </a:lnTo>
                  <a:lnTo>
                    <a:pt x="919" y="942"/>
                  </a:lnTo>
                  <a:lnTo>
                    <a:pt x="955" y="938"/>
                  </a:lnTo>
                  <a:lnTo>
                    <a:pt x="1005" y="929"/>
                  </a:lnTo>
                  <a:lnTo>
                    <a:pt x="1050" y="915"/>
                  </a:lnTo>
                  <a:lnTo>
                    <a:pt x="1095" y="897"/>
                  </a:lnTo>
                  <a:lnTo>
                    <a:pt x="1095" y="897"/>
                  </a:lnTo>
                  <a:lnTo>
                    <a:pt x="1095" y="897"/>
                  </a:lnTo>
                  <a:lnTo>
                    <a:pt x="1073" y="847"/>
                  </a:lnTo>
                  <a:lnTo>
                    <a:pt x="1023" y="748"/>
                  </a:lnTo>
                  <a:lnTo>
                    <a:pt x="991" y="689"/>
                  </a:lnTo>
                  <a:lnTo>
                    <a:pt x="960" y="630"/>
                  </a:lnTo>
                  <a:lnTo>
                    <a:pt x="923" y="580"/>
                  </a:lnTo>
                  <a:lnTo>
                    <a:pt x="892" y="544"/>
                  </a:lnTo>
                  <a:lnTo>
                    <a:pt x="892" y="54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7" name="Freeform 19"/>
            <p:cNvSpPr>
              <a:spLocks/>
            </p:cNvSpPr>
            <p:nvPr/>
          </p:nvSpPr>
          <p:spPr bwMode="auto">
            <a:xfrm>
              <a:off x="3270" y="2531"/>
              <a:ext cx="1182" cy="1187"/>
            </a:xfrm>
            <a:custGeom>
              <a:avLst/>
              <a:gdLst/>
              <a:ahLst/>
              <a:cxnLst>
                <a:cxn ang="0">
                  <a:pos x="1178" y="951"/>
                </a:cxn>
                <a:cxn ang="0">
                  <a:pos x="1164" y="702"/>
                </a:cxn>
                <a:cxn ang="0">
                  <a:pos x="1078" y="503"/>
                </a:cxn>
                <a:cxn ang="0">
                  <a:pos x="892" y="104"/>
                </a:cxn>
                <a:cxn ang="0">
                  <a:pos x="861" y="118"/>
                </a:cxn>
                <a:cxn ang="0">
                  <a:pos x="716" y="145"/>
                </a:cxn>
                <a:cxn ang="0">
                  <a:pos x="639" y="181"/>
                </a:cxn>
                <a:cxn ang="0">
                  <a:pos x="625" y="159"/>
                </a:cxn>
                <a:cxn ang="0">
                  <a:pos x="621" y="123"/>
                </a:cxn>
                <a:cxn ang="0">
                  <a:pos x="562" y="118"/>
                </a:cxn>
                <a:cxn ang="0">
                  <a:pos x="512" y="95"/>
                </a:cxn>
                <a:cxn ang="0">
                  <a:pos x="521" y="59"/>
                </a:cxn>
                <a:cxn ang="0">
                  <a:pos x="494" y="55"/>
                </a:cxn>
                <a:cxn ang="0">
                  <a:pos x="471" y="86"/>
                </a:cxn>
                <a:cxn ang="0">
                  <a:pos x="408" y="141"/>
                </a:cxn>
                <a:cxn ang="0">
                  <a:pos x="354" y="136"/>
                </a:cxn>
                <a:cxn ang="0">
                  <a:pos x="349" y="95"/>
                </a:cxn>
                <a:cxn ang="0">
                  <a:pos x="349" y="27"/>
                </a:cxn>
                <a:cxn ang="0">
                  <a:pos x="326" y="14"/>
                </a:cxn>
                <a:cxn ang="0">
                  <a:pos x="68" y="0"/>
                </a:cxn>
                <a:cxn ang="0">
                  <a:pos x="19" y="9"/>
                </a:cxn>
                <a:cxn ang="0">
                  <a:pos x="46" y="86"/>
                </a:cxn>
                <a:cxn ang="0">
                  <a:pos x="50" y="141"/>
                </a:cxn>
                <a:cxn ang="0">
                  <a:pos x="0" y="159"/>
                </a:cxn>
                <a:cxn ang="0">
                  <a:pos x="105" y="218"/>
                </a:cxn>
                <a:cxn ang="0">
                  <a:pos x="77" y="277"/>
                </a:cxn>
                <a:cxn ang="0">
                  <a:pos x="73" y="304"/>
                </a:cxn>
                <a:cxn ang="0">
                  <a:pos x="114" y="308"/>
                </a:cxn>
                <a:cxn ang="0">
                  <a:pos x="136" y="335"/>
                </a:cxn>
                <a:cxn ang="0">
                  <a:pos x="68" y="403"/>
                </a:cxn>
                <a:cxn ang="0">
                  <a:pos x="91" y="435"/>
                </a:cxn>
                <a:cxn ang="0">
                  <a:pos x="100" y="440"/>
                </a:cxn>
                <a:cxn ang="0">
                  <a:pos x="82" y="494"/>
                </a:cxn>
                <a:cxn ang="0">
                  <a:pos x="100" y="521"/>
                </a:cxn>
                <a:cxn ang="0">
                  <a:pos x="136" y="530"/>
                </a:cxn>
                <a:cxn ang="0">
                  <a:pos x="141" y="580"/>
                </a:cxn>
                <a:cxn ang="0">
                  <a:pos x="177" y="594"/>
                </a:cxn>
                <a:cxn ang="0">
                  <a:pos x="259" y="607"/>
                </a:cxn>
                <a:cxn ang="0">
                  <a:pos x="422" y="625"/>
                </a:cxn>
                <a:cxn ang="0">
                  <a:pos x="494" y="625"/>
                </a:cxn>
                <a:cxn ang="0">
                  <a:pos x="589" y="675"/>
                </a:cxn>
                <a:cxn ang="0">
                  <a:pos x="743" y="797"/>
                </a:cxn>
                <a:cxn ang="0">
                  <a:pos x="784" y="843"/>
                </a:cxn>
                <a:cxn ang="0">
                  <a:pos x="752" y="1182"/>
                </a:cxn>
                <a:cxn ang="0">
                  <a:pos x="752" y="1187"/>
                </a:cxn>
                <a:cxn ang="0">
                  <a:pos x="987" y="1146"/>
                </a:cxn>
                <a:cxn ang="0">
                  <a:pos x="1105" y="1105"/>
                </a:cxn>
                <a:cxn ang="0">
                  <a:pos x="1164" y="1042"/>
                </a:cxn>
              </a:cxnLst>
              <a:rect l="0" t="0" r="r" b="b"/>
              <a:pathLst>
                <a:path w="1182" h="1187">
                  <a:moveTo>
                    <a:pt x="1164" y="1024"/>
                  </a:moveTo>
                  <a:lnTo>
                    <a:pt x="1164" y="1024"/>
                  </a:lnTo>
                  <a:lnTo>
                    <a:pt x="1173" y="987"/>
                  </a:lnTo>
                  <a:lnTo>
                    <a:pt x="1178" y="951"/>
                  </a:lnTo>
                  <a:lnTo>
                    <a:pt x="1182" y="901"/>
                  </a:lnTo>
                  <a:lnTo>
                    <a:pt x="1182" y="843"/>
                  </a:lnTo>
                  <a:lnTo>
                    <a:pt x="1178" y="775"/>
                  </a:lnTo>
                  <a:lnTo>
                    <a:pt x="1164" y="702"/>
                  </a:lnTo>
                  <a:lnTo>
                    <a:pt x="1155" y="666"/>
                  </a:lnTo>
                  <a:lnTo>
                    <a:pt x="1141" y="625"/>
                  </a:lnTo>
                  <a:lnTo>
                    <a:pt x="1078" y="503"/>
                  </a:lnTo>
                  <a:lnTo>
                    <a:pt x="1078" y="503"/>
                  </a:lnTo>
                  <a:lnTo>
                    <a:pt x="1028" y="399"/>
                  </a:lnTo>
                  <a:lnTo>
                    <a:pt x="965" y="272"/>
                  </a:lnTo>
                  <a:lnTo>
                    <a:pt x="965" y="272"/>
                  </a:lnTo>
                  <a:lnTo>
                    <a:pt x="892" y="104"/>
                  </a:lnTo>
                  <a:lnTo>
                    <a:pt x="892" y="104"/>
                  </a:lnTo>
                  <a:lnTo>
                    <a:pt x="892" y="104"/>
                  </a:lnTo>
                  <a:lnTo>
                    <a:pt x="892" y="104"/>
                  </a:lnTo>
                  <a:lnTo>
                    <a:pt x="861" y="118"/>
                  </a:lnTo>
                  <a:lnTo>
                    <a:pt x="820" y="127"/>
                  </a:lnTo>
                  <a:lnTo>
                    <a:pt x="766" y="141"/>
                  </a:lnTo>
                  <a:lnTo>
                    <a:pt x="716" y="145"/>
                  </a:lnTo>
                  <a:lnTo>
                    <a:pt x="716" y="145"/>
                  </a:lnTo>
                  <a:lnTo>
                    <a:pt x="661" y="172"/>
                  </a:lnTo>
                  <a:lnTo>
                    <a:pt x="661" y="172"/>
                  </a:lnTo>
                  <a:lnTo>
                    <a:pt x="652" y="181"/>
                  </a:lnTo>
                  <a:lnTo>
                    <a:pt x="639" y="181"/>
                  </a:lnTo>
                  <a:lnTo>
                    <a:pt x="634" y="181"/>
                  </a:lnTo>
                  <a:lnTo>
                    <a:pt x="630" y="177"/>
                  </a:lnTo>
                  <a:lnTo>
                    <a:pt x="625" y="163"/>
                  </a:lnTo>
                  <a:lnTo>
                    <a:pt x="625" y="159"/>
                  </a:lnTo>
                  <a:lnTo>
                    <a:pt x="625" y="159"/>
                  </a:lnTo>
                  <a:lnTo>
                    <a:pt x="625" y="141"/>
                  </a:lnTo>
                  <a:lnTo>
                    <a:pt x="625" y="132"/>
                  </a:lnTo>
                  <a:lnTo>
                    <a:pt x="621" y="123"/>
                  </a:lnTo>
                  <a:lnTo>
                    <a:pt x="612" y="118"/>
                  </a:lnTo>
                  <a:lnTo>
                    <a:pt x="589" y="114"/>
                  </a:lnTo>
                  <a:lnTo>
                    <a:pt x="562" y="118"/>
                  </a:lnTo>
                  <a:lnTo>
                    <a:pt x="562" y="118"/>
                  </a:lnTo>
                  <a:lnTo>
                    <a:pt x="535" y="118"/>
                  </a:lnTo>
                  <a:lnTo>
                    <a:pt x="517" y="114"/>
                  </a:lnTo>
                  <a:lnTo>
                    <a:pt x="512" y="104"/>
                  </a:lnTo>
                  <a:lnTo>
                    <a:pt x="512" y="95"/>
                  </a:lnTo>
                  <a:lnTo>
                    <a:pt x="512" y="95"/>
                  </a:lnTo>
                  <a:lnTo>
                    <a:pt x="521" y="82"/>
                  </a:lnTo>
                  <a:lnTo>
                    <a:pt x="521" y="73"/>
                  </a:lnTo>
                  <a:lnTo>
                    <a:pt x="521" y="59"/>
                  </a:lnTo>
                  <a:lnTo>
                    <a:pt x="521" y="59"/>
                  </a:lnTo>
                  <a:lnTo>
                    <a:pt x="512" y="50"/>
                  </a:lnTo>
                  <a:lnTo>
                    <a:pt x="503" y="50"/>
                  </a:lnTo>
                  <a:lnTo>
                    <a:pt x="494" y="55"/>
                  </a:lnTo>
                  <a:lnTo>
                    <a:pt x="489" y="59"/>
                  </a:lnTo>
                  <a:lnTo>
                    <a:pt x="476" y="77"/>
                  </a:lnTo>
                  <a:lnTo>
                    <a:pt x="471" y="86"/>
                  </a:lnTo>
                  <a:lnTo>
                    <a:pt x="471" y="86"/>
                  </a:lnTo>
                  <a:lnTo>
                    <a:pt x="449" y="118"/>
                  </a:lnTo>
                  <a:lnTo>
                    <a:pt x="440" y="127"/>
                  </a:lnTo>
                  <a:lnTo>
                    <a:pt x="431" y="136"/>
                  </a:lnTo>
                  <a:lnTo>
                    <a:pt x="408" y="141"/>
                  </a:lnTo>
                  <a:lnTo>
                    <a:pt x="376" y="141"/>
                  </a:lnTo>
                  <a:lnTo>
                    <a:pt x="376" y="141"/>
                  </a:lnTo>
                  <a:lnTo>
                    <a:pt x="363" y="141"/>
                  </a:lnTo>
                  <a:lnTo>
                    <a:pt x="354" y="136"/>
                  </a:lnTo>
                  <a:lnTo>
                    <a:pt x="349" y="127"/>
                  </a:lnTo>
                  <a:lnTo>
                    <a:pt x="345" y="118"/>
                  </a:lnTo>
                  <a:lnTo>
                    <a:pt x="349" y="104"/>
                  </a:lnTo>
                  <a:lnTo>
                    <a:pt x="349" y="95"/>
                  </a:lnTo>
                  <a:lnTo>
                    <a:pt x="349" y="95"/>
                  </a:lnTo>
                  <a:lnTo>
                    <a:pt x="354" y="68"/>
                  </a:lnTo>
                  <a:lnTo>
                    <a:pt x="354" y="46"/>
                  </a:lnTo>
                  <a:lnTo>
                    <a:pt x="349" y="27"/>
                  </a:lnTo>
                  <a:lnTo>
                    <a:pt x="345" y="18"/>
                  </a:lnTo>
                  <a:lnTo>
                    <a:pt x="335" y="14"/>
                  </a:lnTo>
                  <a:lnTo>
                    <a:pt x="331" y="14"/>
                  </a:lnTo>
                  <a:lnTo>
                    <a:pt x="326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04" y="5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41" y="0"/>
                  </a:lnTo>
                  <a:lnTo>
                    <a:pt x="28" y="0"/>
                  </a:lnTo>
                  <a:lnTo>
                    <a:pt x="19" y="9"/>
                  </a:lnTo>
                  <a:lnTo>
                    <a:pt x="14" y="18"/>
                  </a:lnTo>
                  <a:lnTo>
                    <a:pt x="19" y="27"/>
                  </a:lnTo>
                  <a:lnTo>
                    <a:pt x="23" y="4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55" y="109"/>
                  </a:lnTo>
                  <a:lnTo>
                    <a:pt x="55" y="127"/>
                  </a:lnTo>
                  <a:lnTo>
                    <a:pt x="50" y="141"/>
                  </a:lnTo>
                  <a:lnTo>
                    <a:pt x="37" y="150"/>
                  </a:lnTo>
                  <a:lnTo>
                    <a:pt x="9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9" y="168"/>
                  </a:lnTo>
                  <a:lnTo>
                    <a:pt x="59" y="186"/>
                  </a:lnTo>
                  <a:lnTo>
                    <a:pt x="82" y="200"/>
                  </a:lnTo>
                  <a:lnTo>
                    <a:pt x="105" y="218"/>
                  </a:lnTo>
                  <a:lnTo>
                    <a:pt x="118" y="236"/>
                  </a:lnTo>
                  <a:lnTo>
                    <a:pt x="127" y="263"/>
                  </a:lnTo>
                  <a:lnTo>
                    <a:pt x="77" y="277"/>
                  </a:lnTo>
                  <a:lnTo>
                    <a:pt x="77" y="277"/>
                  </a:lnTo>
                  <a:lnTo>
                    <a:pt x="73" y="281"/>
                  </a:lnTo>
                  <a:lnTo>
                    <a:pt x="68" y="290"/>
                  </a:lnTo>
                  <a:lnTo>
                    <a:pt x="68" y="299"/>
                  </a:lnTo>
                  <a:lnTo>
                    <a:pt x="73" y="304"/>
                  </a:lnTo>
                  <a:lnTo>
                    <a:pt x="77" y="308"/>
                  </a:lnTo>
                  <a:lnTo>
                    <a:pt x="86" y="308"/>
                  </a:lnTo>
                  <a:lnTo>
                    <a:pt x="86" y="308"/>
                  </a:lnTo>
                  <a:lnTo>
                    <a:pt x="114" y="308"/>
                  </a:lnTo>
                  <a:lnTo>
                    <a:pt x="132" y="313"/>
                  </a:lnTo>
                  <a:lnTo>
                    <a:pt x="136" y="317"/>
                  </a:lnTo>
                  <a:lnTo>
                    <a:pt x="141" y="326"/>
                  </a:lnTo>
                  <a:lnTo>
                    <a:pt x="136" y="335"/>
                  </a:lnTo>
                  <a:lnTo>
                    <a:pt x="127" y="349"/>
                  </a:lnTo>
                  <a:lnTo>
                    <a:pt x="127" y="349"/>
                  </a:lnTo>
                  <a:lnTo>
                    <a:pt x="96" y="376"/>
                  </a:lnTo>
                  <a:lnTo>
                    <a:pt x="68" y="403"/>
                  </a:lnTo>
                  <a:lnTo>
                    <a:pt x="59" y="417"/>
                  </a:lnTo>
                  <a:lnTo>
                    <a:pt x="59" y="426"/>
                  </a:lnTo>
                  <a:lnTo>
                    <a:pt x="68" y="431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100" y="435"/>
                  </a:lnTo>
                  <a:lnTo>
                    <a:pt x="100" y="440"/>
                  </a:lnTo>
                  <a:lnTo>
                    <a:pt x="100" y="444"/>
                  </a:lnTo>
                  <a:lnTo>
                    <a:pt x="96" y="467"/>
                  </a:lnTo>
                  <a:lnTo>
                    <a:pt x="96" y="467"/>
                  </a:lnTo>
                  <a:lnTo>
                    <a:pt x="82" y="494"/>
                  </a:lnTo>
                  <a:lnTo>
                    <a:pt x="77" y="512"/>
                  </a:lnTo>
                  <a:lnTo>
                    <a:pt x="77" y="521"/>
                  </a:lnTo>
                  <a:lnTo>
                    <a:pt x="82" y="526"/>
                  </a:lnTo>
                  <a:lnTo>
                    <a:pt x="100" y="521"/>
                  </a:lnTo>
                  <a:lnTo>
                    <a:pt x="100" y="521"/>
                  </a:lnTo>
                  <a:lnTo>
                    <a:pt x="123" y="521"/>
                  </a:lnTo>
                  <a:lnTo>
                    <a:pt x="127" y="526"/>
                  </a:lnTo>
                  <a:lnTo>
                    <a:pt x="136" y="530"/>
                  </a:lnTo>
                  <a:lnTo>
                    <a:pt x="141" y="544"/>
                  </a:lnTo>
                  <a:lnTo>
                    <a:pt x="141" y="571"/>
                  </a:lnTo>
                  <a:lnTo>
                    <a:pt x="141" y="571"/>
                  </a:lnTo>
                  <a:lnTo>
                    <a:pt x="141" y="580"/>
                  </a:lnTo>
                  <a:lnTo>
                    <a:pt x="141" y="603"/>
                  </a:lnTo>
                  <a:lnTo>
                    <a:pt x="141" y="603"/>
                  </a:lnTo>
                  <a:lnTo>
                    <a:pt x="150" y="598"/>
                  </a:lnTo>
                  <a:lnTo>
                    <a:pt x="177" y="594"/>
                  </a:lnTo>
                  <a:lnTo>
                    <a:pt x="213" y="594"/>
                  </a:lnTo>
                  <a:lnTo>
                    <a:pt x="236" y="598"/>
                  </a:lnTo>
                  <a:lnTo>
                    <a:pt x="259" y="607"/>
                  </a:lnTo>
                  <a:lnTo>
                    <a:pt x="259" y="607"/>
                  </a:lnTo>
                  <a:lnTo>
                    <a:pt x="304" y="621"/>
                  </a:lnTo>
                  <a:lnTo>
                    <a:pt x="340" y="630"/>
                  </a:lnTo>
                  <a:lnTo>
                    <a:pt x="376" y="630"/>
                  </a:lnTo>
                  <a:lnTo>
                    <a:pt x="422" y="625"/>
                  </a:lnTo>
                  <a:lnTo>
                    <a:pt x="422" y="625"/>
                  </a:lnTo>
                  <a:lnTo>
                    <a:pt x="444" y="621"/>
                  </a:lnTo>
                  <a:lnTo>
                    <a:pt x="471" y="621"/>
                  </a:lnTo>
                  <a:lnTo>
                    <a:pt x="494" y="625"/>
                  </a:lnTo>
                  <a:lnTo>
                    <a:pt x="517" y="634"/>
                  </a:lnTo>
                  <a:lnTo>
                    <a:pt x="557" y="652"/>
                  </a:lnTo>
                  <a:lnTo>
                    <a:pt x="589" y="675"/>
                  </a:lnTo>
                  <a:lnTo>
                    <a:pt x="589" y="675"/>
                  </a:lnTo>
                  <a:lnTo>
                    <a:pt x="625" y="707"/>
                  </a:lnTo>
                  <a:lnTo>
                    <a:pt x="675" y="747"/>
                  </a:lnTo>
                  <a:lnTo>
                    <a:pt x="743" y="797"/>
                  </a:lnTo>
                  <a:lnTo>
                    <a:pt x="743" y="797"/>
                  </a:lnTo>
                  <a:lnTo>
                    <a:pt x="752" y="802"/>
                  </a:lnTo>
                  <a:lnTo>
                    <a:pt x="761" y="811"/>
                  </a:lnTo>
                  <a:lnTo>
                    <a:pt x="775" y="824"/>
                  </a:lnTo>
                  <a:lnTo>
                    <a:pt x="784" y="843"/>
                  </a:lnTo>
                  <a:lnTo>
                    <a:pt x="793" y="865"/>
                  </a:lnTo>
                  <a:lnTo>
                    <a:pt x="793" y="892"/>
                  </a:lnTo>
                  <a:lnTo>
                    <a:pt x="788" y="929"/>
                  </a:lnTo>
                  <a:lnTo>
                    <a:pt x="752" y="1182"/>
                  </a:lnTo>
                  <a:lnTo>
                    <a:pt x="752" y="1187"/>
                  </a:lnTo>
                  <a:lnTo>
                    <a:pt x="752" y="1187"/>
                  </a:lnTo>
                  <a:lnTo>
                    <a:pt x="752" y="1187"/>
                  </a:lnTo>
                  <a:lnTo>
                    <a:pt x="752" y="1187"/>
                  </a:lnTo>
                  <a:lnTo>
                    <a:pt x="852" y="1169"/>
                  </a:lnTo>
                  <a:lnTo>
                    <a:pt x="933" y="1155"/>
                  </a:lnTo>
                  <a:lnTo>
                    <a:pt x="987" y="1146"/>
                  </a:lnTo>
                  <a:lnTo>
                    <a:pt x="987" y="1146"/>
                  </a:lnTo>
                  <a:lnTo>
                    <a:pt x="1015" y="1141"/>
                  </a:lnTo>
                  <a:lnTo>
                    <a:pt x="1042" y="1132"/>
                  </a:lnTo>
                  <a:lnTo>
                    <a:pt x="1074" y="1123"/>
                  </a:lnTo>
                  <a:lnTo>
                    <a:pt x="1105" y="1105"/>
                  </a:lnTo>
                  <a:lnTo>
                    <a:pt x="1137" y="1083"/>
                  </a:lnTo>
                  <a:lnTo>
                    <a:pt x="1146" y="1069"/>
                  </a:lnTo>
                  <a:lnTo>
                    <a:pt x="1155" y="1055"/>
                  </a:lnTo>
                  <a:lnTo>
                    <a:pt x="1164" y="1042"/>
                  </a:lnTo>
                  <a:lnTo>
                    <a:pt x="1164" y="1024"/>
                  </a:lnTo>
                  <a:lnTo>
                    <a:pt x="1164" y="1024"/>
                  </a:lnTo>
                  <a:close/>
                </a:path>
              </a:pathLst>
            </a:custGeom>
            <a:solidFill>
              <a:srgbClr val="FFFCD1"/>
            </a:solidFill>
            <a:ln w="28575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8" name="Freeform 20"/>
            <p:cNvSpPr>
              <a:spLocks/>
            </p:cNvSpPr>
            <p:nvPr/>
          </p:nvSpPr>
          <p:spPr bwMode="auto">
            <a:xfrm>
              <a:off x="2365" y="1725"/>
              <a:ext cx="68" cy="68"/>
            </a:xfrm>
            <a:custGeom>
              <a:avLst/>
              <a:gdLst/>
              <a:ahLst/>
              <a:cxnLst>
                <a:cxn ang="0">
                  <a:pos x="68" y="37"/>
                </a:cxn>
                <a:cxn ang="0">
                  <a:pos x="68" y="37"/>
                </a:cxn>
                <a:cxn ang="0">
                  <a:pos x="63" y="46"/>
                </a:cxn>
                <a:cxn ang="0">
                  <a:pos x="59" y="59"/>
                </a:cxn>
                <a:cxn ang="0">
                  <a:pos x="45" y="64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64"/>
                </a:cxn>
                <a:cxn ang="0">
                  <a:pos x="9" y="59"/>
                </a:cxn>
                <a:cxn ang="0">
                  <a:pos x="4" y="46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4" y="23"/>
                </a:cxn>
                <a:cxn ang="0">
                  <a:pos x="9" y="9"/>
                </a:cxn>
                <a:cxn ang="0">
                  <a:pos x="23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5"/>
                </a:cxn>
                <a:cxn ang="0">
                  <a:pos x="59" y="9"/>
                </a:cxn>
                <a:cxn ang="0">
                  <a:pos x="63" y="23"/>
                </a:cxn>
                <a:cxn ang="0">
                  <a:pos x="68" y="37"/>
                </a:cxn>
                <a:cxn ang="0">
                  <a:pos x="68" y="37"/>
                </a:cxn>
              </a:cxnLst>
              <a:rect l="0" t="0" r="r" b="b"/>
              <a:pathLst>
                <a:path w="68" h="68">
                  <a:moveTo>
                    <a:pt x="68" y="37"/>
                  </a:moveTo>
                  <a:lnTo>
                    <a:pt x="68" y="37"/>
                  </a:lnTo>
                  <a:lnTo>
                    <a:pt x="63" y="46"/>
                  </a:lnTo>
                  <a:lnTo>
                    <a:pt x="59" y="59"/>
                  </a:lnTo>
                  <a:lnTo>
                    <a:pt x="45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64"/>
                  </a:lnTo>
                  <a:lnTo>
                    <a:pt x="9" y="59"/>
                  </a:lnTo>
                  <a:lnTo>
                    <a:pt x="4" y="46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23"/>
                  </a:lnTo>
                  <a:lnTo>
                    <a:pt x="9" y="9"/>
                  </a:lnTo>
                  <a:lnTo>
                    <a:pt x="23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5"/>
                  </a:lnTo>
                  <a:lnTo>
                    <a:pt x="59" y="9"/>
                  </a:lnTo>
                  <a:lnTo>
                    <a:pt x="63" y="23"/>
                  </a:lnTo>
                  <a:lnTo>
                    <a:pt x="68" y="37"/>
                  </a:lnTo>
                  <a:lnTo>
                    <a:pt x="68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9" name="Freeform 21"/>
            <p:cNvSpPr>
              <a:spLocks/>
            </p:cNvSpPr>
            <p:nvPr/>
          </p:nvSpPr>
          <p:spPr bwMode="auto">
            <a:xfrm>
              <a:off x="1926" y="2586"/>
              <a:ext cx="68" cy="68"/>
            </a:xfrm>
            <a:custGeom>
              <a:avLst/>
              <a:gdLst/>
              <a:ahLst/>
              <a:cxnLst>
                <a:cxn ang="0">
                  <a:pos x="68" y="31"/>
                </a:cxn>
                <a:cxn ang="0">
                  <a:pos x="68" y="31"/>
                </a:cxn>
                <a:cxn ang="0">
                  <a:pos x="68" y="45"/>
                </a:cxn>
                <a:cxn ang="0">
                  <a:pos x="59" y="59"/>
                </a:cxn>
                <a:cxn ang="0">
                  <a:pos x="50" y="6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2" y="63"/>
                </a:cxn>
                <a:cxn ang="0">
                  <a:pos x="13" y="59"/>
                </a:cxn>
                <a:cxn ang="0">
                  <a:pos x="4" y="4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8"/>
                </a:cxn>
                <a:cxn ang="0">
                  <a:pos x="13" y="9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0"/>
                </a:cxn>
                <a:cxn ang="0">
                  <a:pos x="59" y="9"/>
                </a:cxn>
                <a:cxn ang="0">
                  <a:pos x="68" y="18"/>
                </a:cxn>
                <a:cxn ang="0">
                  <a:pos x="68" y="31"/>
                </a:cxn>
                <a:cxn ang="0">
                  <a:pos x="68" y="31"/>
                </a:cxn>
              </a:cxnLst>
              <a:rect l="0" t="0" r="r" b="b"/>
              <a:pathLst>
                <a:path w="68" h="68">
                  <a:moveTo>
                    <a:pt x="68" y="31"/>
                  </a:moveTo>
                  <a:lnTo>
                    <a:pt x="68" y="31"/>
                  </a:lnTo>
                  <a:lnTo>
                    <a:pt x="68" y="45"/>
                  </a:lnTo>
                  <a:lnTo>
                    <a:pt x="59" y="59"/>
                  </a:lnTo>
                  <a:lnTo>
                    <a:pt x="50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2" y="63"/>
                  </a:lnTo>
                  <a:lnTo>
                    <a:pt x="13" y="59"/>
                  </a:lnTo>
                  <a:lnTo>
                    <a:pt x="4" y="4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13" y="9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0"/>
                  </a:lnTo>
                  <a:lnTo>
                    <a:pt x="59" y="9"/>
                  </a:lnTo>
                  <a:lnTo>
                    <a:pt x="68" y="18"/>
                  </a:lnTo>
                  <a:lnTo>
                    <a:pt x="68" y="31"/>
                  </a:lnTo>
                  <a:lnTo>
                    <a:pt x="68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0" name="Freeform 22"/>
            <p:cNvSpPr>
              <a:spLocks/>
            </p:cNvSpPr>
            <p:nvPr/>
          </p:nvSpPr>
          <p:spPr bwMode="auto">
            <a:xfrm>
              <a:off x="2338" y="3106"/>
              <a:ext cx="68" cy="68"/>
            </a:xfrm>
            <a:custGeom>
              <a:avLst/>
              <a:gdLst/>
              <a:ahLst/>
              <a:cxnLst>
                <a:cxn ang="0">
                  <a:pos x="68" y="37"/>
                </a:cxn>
                <a:cxn ang="0">
                  <a:pos x="68" y="37"/>
                </a:cxn>
                <a:cxn ang="0">
                  <a:pos x="68" y="50"/>
                </a:cxn>
                <a:cxn ang="0">
                  <a:pos x="59" y="59"/>
                </a:cxn>
                <a:cxn ang="0">
                  <a:pos x="50" y="68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2" y="68"/>
                </a:cxn>
                <a:cxn ang="0">
                  <a:pos x="9" y="59"/>
                </a:cxn>
                <a:cxn ang="0">
                  <a:pos x="4" y="50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4" y="23"/>
                </a:cxn>
                <a:cxn ang="0">
                  <a:pos x="9" y="9"/>
                </a:cxn>
                <a:cxn ang="0">
                  <a:pos x="22" y="5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50" y="5"/>
                </a:cxn>
                <a:cxn ang="0">
                  <a:pos x="59" y="9"/>
                </a:cxn>
                <a:cxn ang="0">
                  <a:pos x="68" y="23"/>
                </a:cxn>
                <a:cxn ang="0">
                  <a:pos x="68" y="37"/>
                </a:cxn>
                <a:cxn ang="0">
                  <a:pos x="68" y="37"/>
                </a:cxn>
              </a:cxnLst>
              <a:rect l="0" t="0" r="r" b="b"/>
              <a:pathLst>
                <a:path w="68" h="68">
                  <a:moveTo>
                    <a:pt x="68" y="37"/>
                  </a:moveTo>
                  <a:lnTo>
                    <a:pt x="68" y="37"/>
                  </a:lnTo>
                  <a:lnTo>
                    <a:pt x="68" y="50"/>
                  </a:lnTo>
                  <a:lnTo>
                    <a:pt x="59" y="59"/>
                  </a:lnTo>
                  <a:lnTo>
                    <a:pt x="50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2" y="68"/>
                  </a:lnTo>
                  <a:lnTo>
                    <a:pt x="9" y="59"/>
                  </a:lnTo>
                  <a:lnTo>
                    <a:pt x="4" y="50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23"/>
                  </a:lnTo>
                  <a:lnTo>
                    <a:pt x="9" y="9"/>
                  </a:lnTo>
                  <a:lnTo>
                    <a:pt x="22" y="5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68" y="23"/>
                  </a:lnTo>
                  <a:lnTo>
                    <a:pt x="68" y="37"/>
                  </a:lnTo>
                  <a:lnTo>
                    <a:pt x="68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1" name="Freeform 23"/>
            <p:cNvSpPr>
              <a:spLocks/>
            </p:cNvSpPr>
            <p:nvPr/>
          </p:nvSpPr>
          <p:spPr bwMode="auto">
            <a:xfrm>
              <a:off x="2628" y="4103"/>
              <a:ext cx="67" cy="68"/>
            </a:xfrm>
            <a:custGeom>
              <a:avLst/>
              <a:gdLst/>
              <a:ahLst/>
              <a:cxnLst>
                <a:cxn ang="0">
                  <a:pos x="67" y="36"/>
                </a:cxn>
                <a:cxn ang="0">
                  <a:pos x="67" y="36"/>
                </a:cxn>
                <a:cxn ang="0">
                  <a:pos x="67" y="49"/>
                </a:cxn>
                <a:cxn ang="0">
                  <a:pos x="58" y="59"/>
                </a:cxn>
                <a:cxn ang="0">
                  <a:pos x="49" y="68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2" y="68"/>
                </a:cxn>
                <a:cxn ang="0">
                  <a:pos x="9" y="59"/>
                </a:cxn>
                <a:cxn ang="0">
                  <a:pos x="4" y="4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22"/>
                </a:cxn>
                <a:cxn ang="0">
                  <a:pos x="9" y="13"/>
                </a:cxn>
                <a:cxn ang="0">
                  <a:pos x="22" y="4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9" y="4"/>
                </a:cxn>
                <a:cxn ang="0">
                  <a:pos x="58" y="13"/>
                </a:cxn>
                <a:cxn ang="0">
                  <a:pos x="67" y="22"/>
                </a:cxn>
                <a:cxn ang="0">
                  <a:pos x="67" y="36"/>
                </a:cxn>
                <a:cxn ang="0">
                  <a:pos x="67" y="36"/>
                </a:cxn>
              </a:cxnLst>
              <a:rect l="0" t="0" r="r" b="b"/>
              <a:pathLst>
                <a:path w="67" h="68">
                  <a:moveTo>
                    <a:pt x="67" y="36"/>
                  </a:moveTo>
                  <a:lnTo>
                    <a:pt x="67" y="36"/>
                  </a:lnTo>
                  <a:lnTo>
                    <a:pt x="67" y="49"/>
                  </a:lnTo>
                  <a:lnTo>
                    <a:pt x="58" y="59"/>
                  </a:lnTo>
                  <a:lnTo>
                    <a:pt x="49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2" y="68"/>
                  </a:lnTo>
                  <a:lnTo>
                    <a:pt x="9" y="59"/>
                  </a:lnTo>
                  <a:lnTo>
                    <a:pt x="4" y="4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22"/>
                  </a:lnTo>
                  <a:lnTo>
                    <a:pt x="9" y="13"/>
                  </a:lnTo>
                  <a:lnTo>
                    <a:pt x="22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4"/>
                  </a:lnTo>
                  <a:lnTo>
                    <a:pt x="58" y="13"/>
                  </a:lnTo>
                  <a:lnTo>
                    <a:pt x="67" y="22"/>
                  </a:lnTo>
                  <a:lnTo>
                    <a:pt x="67" y="36"/>
                  </a:lnTo>
                  <a:lnTo>
                    <a:pt x="67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2" name="Freeform 24"/>
            <p:cNvSpPr>
              <a:spLocks/>
            </p:cNvSpPr>
            <p:nvPr/>
          </p:nvSpPr>
          <p:spPr bwMode="auto">
            <a:xfrm>
              <a:off x="3035" y="3401"/>
              <a:ext cx="68" cy="68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3" y="50"/>
                </a:cxn>
                <a:cxn ang="0">
                  <a:pos x="59" y="59"/>
                </a:cxn>
                <a:cxn ang="0">
                  <a:pos x="45" y="68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18" y="68"/>
                </a:cxn>
                <a:cxn ang="0">
                  <a:pos x="9" y="59"/>
                </a:cxn>
                <a:cxn ang="0">
                  <a:pos x="5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5" y="22"/>
                </a:cxn>
                <a:cxn ang="0">
                  <a:pos x="9" y="13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4"/>
                </a:cxn>
                <a:cxn ang="0">
                  <a:pos x="59" y="13"/>
                </a:cxn>
                <a:cxn ang="0">
                  <a:pos x="63" y="22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3" y="50"/>
                  </a:lnTo>
                  <a:lnTo>
                    <a:pt x="59" y="59"/>
                  </a:lnTo>
                  <a:lnTo>
                    <a:pt x="45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18" y="68"/>
                  </a:lnTo>
                  <a:lnTo>
                    <a:pt x="9" y="59"/>
                  </a:lnTo>
                  <a:lnTo>
                    <a:pt x="5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5" y="22"/>
                  </a:lnTo>
                  <a:lnTo>
                    <a:pt x="9" y="13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4"/>
                  </a:lnTo>
                  <a:lnTo>
                    <a:pt x="59" y="13"/>
                  </a:lnTo>
                  <a:lnTo>
                    <a:pt x="63" y="22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3" name="Freeform 25"/>
            <p:cNvSpPr>
              <a:spLocks/>
            </p:cNvSpPr>
            <p:nvPr/>
          </p:nvSpPr>
          <p:spPr bwMode="auto">
            <a:xfrm>
              <a:off x="3968" y="2939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3" y="45"/>
                </a:cxn>
                <a:cxn ang="0">
                  <a:pos x="59" y="59"/>
                </a:cxn>
                <a:cxn ang="0">
                  <a:pos x="45" y="6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2" y="63"/>
                </a:cxn>
                <a:cxn ang="0">
                  <a:pos x="9" y="59"/>
                </a:cxn>
                <a:cxn ang="0">
                  <a:pos x="4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3"/>
                </a:cxn>
                <a:cxn ang="0">
                  <a:pos x="9" y="9"/>
                </a:cxn>
                <a:cxn ang="0">
                  <a:pos x="22" y="4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5" y="4"/>
                </a:cxn>
                <a:cxn ang="0">
                  <a:pos x="59" y="9"/>
                </a:cxn>
                <a:cxn ang="0">
                  <a:pos x="63" y="23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3" y="45"/>
                  </a:lnTo>
                  <a:lnTo>
                    <a:pt x="59" y="59"/>
                  </a:lnTo>
                  <a:lnTo>
                    <a:pt x="45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2" y="63"/>
                  </a:lnTo>
                  <a:lnTo>
                    <a:pt x="9" y="59"/>
                  </a:lnTo>
                  <a:lnTo>
                    <a:pt x="4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3"/>
                  </a:lnTo>
                  <a:lnTo>
                    <a:pt x="9" y="9"/>
                  </a:lnTo>
                  <a:lnTo>
                    <a:pt x="22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4"/>
                  </a:lnTo>
                  <a:lnTo>
                    <a:pt x="59" y="9"/>
                  </a:lnTo>
                  <a:lnTo>
                    <a:pt x="63" y="23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4" name="Freeform 26"/>
            <p:cNvSpPr>
              <a:spLocks/>
            </p:cNvSpPr>
            <p:nvPr/>
          </p:nvSpPr>
          <p:spPr bwMode="auto">
            <a:xfrm>
              <a:off x="3198" y="2260"/>
              <a:ext cx="68" cy="68"/>
            </a:xfrm>
            <a:custGeom>
              <a:avLst/>
              <a:gdLst/>
              <a:ahLst/>
              <a:cxnLst>
                <a:cxn ang="0">
                  <a:pos x="68" y="31"/>
                </a:cxn>
                <a:cxn ang="0">
                  <a:pos x="68" y="31"/>
                </a:cxn>
                <a:cxn ang="0">
                  <a:pos x="63" y="45"/>
                </a:cxn>
                <a:cxn ang="0">
                  <a:pos x="59" y="54"/>
                </a:cxn>
                <a:cxn ang="0">
                  <a:pos x="45" y="6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23" y="63"/>
                </a:cxn>
                <a:cxn ang="0">
                  <a:pos x="9" y="54"/>
                </a:cxn>
                <a:cxn ang="0">
                  <a:pos x="5" y="4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5" y="18"/>
                </a:cxn>
                <a:cxn ang="0">
                  <a:pos x="9" y="9"/>
                </a:cxn>
                <a:cxn ang="0">
                  <a:pos x="23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5" y="0"/>
                </a:cxn>
                <a:cxn ang="0">
                  <a:pos x="59" y="9"/>
                </a:cxn>
                <a:cxn ang="0">
                  <a:pos x="63" y="18"/>
                </a:cxn>
                <a:cxn ang="0">
                  <a:pos x="68" y="31"/>
                </a:cxn>
                <a:cxn ang="0">
                  <a:pos x="68" y="31"/>
                </a:cxn>
              </a:cxnLst>
              <a:rect l="0" t="0" r="r" b="b"/>
              <a:pathLst>
                <a:path w="68" h="68">
                  <a:moveTo>
                    <a:pt x="68" y="31"/>
                  </a:moveTo>
                  <a:lnTo>
                    <a:pt x="68" y="31"/>
                  </a:lnTo>
                  <a:lnTo>
                    <a:pt x="63" y="45"/>
                  </a:lnTo>
                  <a:lnTo>
                    <a:pt x="59" y="54"/>
                  </a:lnTo>
                  <a:lnTo>
                    <a:pt x="45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3" y="63"/>
                  </a:lnTo>
                  <a:lnTo>
                    <a:pt x="9" y="54"/>
                  </a:lnTo>
                  <a:lnTo>
                    <a:pt x="5" y="4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5" y="18"/>
                  </a:lnTo>
                  <a:lnTo>
                    <a:pt x="9" y="9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9" y="9"/>
                  </a:lnTo>
                  <a:lnTo>
                    <a:pt x="63" y="18"/>
                  </a:lnTo>
                  <a:lnTo>
                    <a:pt x="68" y="31"/>
                  </a:lnTo>
                  <a:lnTo>
                    <a:pt x="68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5" name="Freeform 27"/>
            <p:cNvSpPr>
              <a:spLocks/>
            </p:cNvSpPr>
            <p:nvPr/>
          </p:nvSpPr>
          <p:spPr bwMode="auto">
            <a:xfrm>
              <a:off x="3098" y="1662"/>
              <a:ext cx="68" cy="68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4" y="50"/>
                </a:cxn>
                <a:cxn ang="0">
                  <a:pos x="59" y="59"/>
                </a:cxn>
                <a:cxn ang="0">
                  <a:pos x="46" y="68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18" y="68"/>
                </a:cxn>
                <a:cxn ang="0">
                  <a:pos x="9" y="59"/>
                </a:cxn>
                <a:cxn ang="0">
                  <a:pos x="0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23"/>
                </a:cxn>
                <a:cxn ang="0">
                  <a:pos x="9" y="13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4"/>
                </a:cxn>
                <a:cxn ang="0">
                  <a:pos x="59" y="13"/>
                </a:cxn>
                <a:cxn ang="0">
                  <a:pos x="64" y="23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4" y="50"/>
                  </a:lnTo>
                  <a:lnTo>
                    <a:pt x="59" y="59"/>
                  </a:lnTo>
                  <a:lnTo>
                    <a:pt x="4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18" y="68"/>
                  </a:lnTo>
                  <a:lnTo>
                    <a:pt x="9" y="59"/>
                  </a:lnTo>
                  <a:lnTo>
                    <a:pt x="0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3"/>
                  </a:lnTo>
                  <a:lnTo>
                    <a:pt x="9" y="13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4"/>
                  </a:lnTo>
                  <a:lnTo>
                    <a:pt x="59" y="13"/>
                  </a:lnTo>
                  <a:lnTo>
                    <a:pt x="64" y="23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6" name="Freeform 28"/>
            <p:cNvSpPr>
              <a:spLocks/>
            </p:cNvSpPr>
            <p:nvPr/>
          </p:nvSpPr>
          <p:spPr bwMode="auto">
            <a:xfrm>
              <a:off x="2813" y="820"/>
              <a:ext cx="68" cy="68"/>
            </a:xfrm>
            <a:custGeom>
              <a:avLst/>
              <a:gdLst/>
              <a:ahLst/>
              <a:cxnLst>
                <a:cxn ang="0">
                  <a:pos x="68" y="36"/>
                </a:cxn>
                <a:cxn ang="0">
                  <a:pos x="68" y="36"/>
                </a:cxn>
                <a:cxn ang="0">
                  <a:pos x="64" y="49"/>
                </a:cxn>
                <a:cxn ang="0">
                  <a:pos x="54" y="58"/>
                </a:cxn>
                <a:cxn ang="0">
                  <a:pos x="45" y="68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18" y="68"/>
                </a:cxn>
                <a:cxn ang="0">
                  <a:pos x="9" y="58"/>
                </a:cxn>
                <a:cxn ang="0">
                  <a:pos x="0" y="4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9" y="13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5" y="4"/>
                </a:cxn>
                <a:cxn ang="0">
                  <a:pos x="54" y="13"/>
                </a:cxn>
                <a:cxn ang="0">
                  <a:pos x="64" y="22"/>
                </a:cxn>
                <a:cxn ang="0">
                  <a:pos x="68" y="36"/>
                </a:cxn>
                <a:cxn ang="0">
                  <a:pos x="68" y="36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4" y="49"/>
                  </a:lnTo>
                  <a:lnTo>
                    <a:pt x="54" y="58"/>
                  </a:lnTo>
                  <a:lnTo>
                    <a:pt x="45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18" y="68"/>
                  </a:lnTo>
                  <a:lnTo>
                    <a:pt x="9" y="58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9" y="13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5" y="4"/>
                  </a:lnTo>
                  <a:lnTo>
                    <a:pt x="54" y="13"/>
                  </a:lnTo>
                  <a:lnTo>
                    <a:pt x="64" y="22"/>
                  </a:lnTo>
                  <a:lnTo>
                    <a:pt x="68" y="36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7" name="Freeform 29"/>
            <p:cNvSpPr>
              <a:spLocks/>
            </p:cNvSpPr>
            <p:nvPr/>
          </p:nvSpPr>
          <p:spPr bwMode="auto">
            <a:xfrm>
              <a:off x="2772" y="2744"/>
              <a:ext cx="68" cy="68"/>
            </a:xfrm>
            <a:custGeom>
              <a:avLst/>
              <a:gdLst/>
              <a:ahLst/>
              <a:cxnLst>
                <a:cxn ang="0">
                  <a:pos x="68" y="32"/>
                </a:cxn>
                <a:cxn ang="0">
                  <a:pos x="68" y="32"/>
                </a:cxn>
                <a:cxn ang="0">
                  <a:pos x="68" y="45"/>
                </a:cxn>
                <a:cxn ang="0">
                  <a:pos x="59" y="54"/>
                </a:cxn>
                <a:cxn ang="0">
                  <a:pos x="50" y="64"/>
                </a:cxn>
                <a:cxn ang="0">
                  <a:pos x="37" y="68"/>
                </a:cxn>
                <a:cxn ang="0">
                  <a:pos x="37" y="68"/>
                </a:cxn>
                <a:cxn ang="0">
                  <a:pos x="23" y="64"/>
                </a:cxn>
                <a:cxn ang="0">
                  <a:pos x="9" y="54"/>
                </a:cxn>
                <a:cxn ang="0">
                  <a:pos x="5" y="4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8"/>
                </a:cxn>
                <a:cxn ang="0">
                  <a:pos x="9" y="9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0" y="0"/>
                </a:cxn>
                <a:cxn ang="0">
                  <a:pos x="59" y="9"/>
                </a:cxn>
                <a:cxn ang="0">
                  <a:pos x="68" y="18"/>
                </a:cxn>
                <a:cxn ang="0">
                  <a:pos x="68" y="32"/>
                </a:cxn>
                <a:cxn ang="0">
                  <a:pos x="68" y="32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8" y="45"/>
                  </a:lnTo>
                  <a:lnTo>
                    <a:pt x="59" y="54"/>
                  </a:lnTo>
                  <a:lnTo>
                    <a:pt x="50" y="64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23" y="64"/>
                  </a:lnTo>
                  <a:lnTo>
                    <a:pt x="9" y="54"/>
                  </a:lnTo>
                  <a:lnTo>
                    <a:pt x="5" y="4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9" y="9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0" y="0"/>
                  </a:lnTo>
                  <a:lnTo>
                    <a:pt x="59" y="9"/>
                  </a:lnTo>
                  <a:lnTo>
                    <a:pt x="68" y="18"/>
                  </a:lnTo>
                  <a:lnTo>
                    <a:pt x="68" y="32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8" name="Freeform 30"/>
            <p:cNvSpPr>
              <a:spLocks/>
            </p:cNvSpPr>
            <p:nvPr/>
          </p:nvSpPr>
          <p:spPr bwMode="auto">
            <a:xfrm>
              <a:off x="3021" y="2273"/>
              <a:ext cx="86" cy="91"/>
            </a:xfrm>
            <a:custGeom>
              <a:avLst/>
              <a:gdLst/>
              <a:ahLst/>
              <a:cxnLst>
                <a:cxn ang="0">
                  <a:pos x="86" y="41"/>
                </a:cxn>
                <a:cxn ang="0">
                  <a:pos x="86" y="41"/>
                </a:cxn>
                <a:cxn ang="0">
                  <a:pos x="86" y="59"/>
                </a:cxn>
                <a:cxn ang="0">
                  <a:pos x="77" y="73"/>
                </a:cxn>
                <a:cxn ang="0">
                  <a:pos x="64" y="8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28" y="86"/>
                </a:cxn>
                <a:cxn ang="0">
                  <a:pos x="14" y="77"/>
                </a:cxn>
                <a:cxn ang="0">
                  <a:pos x="0" y="6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27"/>
                </a:cxn>
                <a:cxn ang="0">
                  <a:pos x="9" y="14"/>
                </a:cxn>
                <a:cxn ang="0">
                  <a:pos x="23" y="5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59" y="0"/>
                </a:cxn>
                <a:cxn ang="0">
                  <a:pos x="73" y="9"/>
                </a:cxn>
                <a:cxn ang="0">
                  <a:pos x="86" y="23"/>
                </a:cxn>
                <a:cxn ang="0">
                  <a:pos x="86" y="41"/>
                </a:cxn>
                <a:cxn ang="0">
                  <a:pos x="86" y="41"/>
                </a:cxn>
              </a:cxnLst>
              <a:rect l="0" t="0" r="r" b="b"/>
              <a:pathLst>
                <a:path w="86" h="91">
                  <a:moveTo>
                    <a:pt x="86" y="41"/>
                  </a:moveTo>
                  <a:lnTo>
                    <a:pt x="86" y="41"/>
                  </a:lnTo>
                  <a:lnTo>
                    <a:pt x="86" y="59"/>
                  </a:lnTo>
                  <a:lnTo>
                    <a:pt x="77" y="73"/>
                  </a:lnTo>
                  <a:lnTo>
                    <a:pt x="64" y="8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28" y="86"/>
                  </a:lnTo>
                  <a:lnTo>
                    <a:pt x="14" y="77"/>
                  </a:lnTo>
                  <a:lnTo>
                    <a:pt x="0" y="6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27"/>
                  </a:lnTo>
                  <a:lnTo>
                    <a:pt x="9" y="14"/>
                  </a:lnTo>
                  <a:lnTo>
                    <a:pt x="23" y="5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9" y="0"/>
                  </a:lnTo>
                  <a:lnTo>
                    <a:pt x="73" y="9"/>
                  </a:lnTo>
                  <a:lnTo>
                    <a:pt x="86" y="23"/>
                  </a:lnTo>
                  <a:lnTo>
                    <a:pt x="86" y="41"/>
                  </a:lnTo>
                  <a:lnTo>
                    <a:pt x="86" y="41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9" name="Freeform 31"/>
            <p:cNvSpPr>
              <a:spLocks/>
            </p:cNvSpPr>
            <p:nvPr/>
          </p:nvSpPr>
          <p:spPr bwMode="auto">
            <a:xfrm>
              <a:off x="3044" y="2296"/>
              <a:ext cx="41" cy="41"/>
            </a:xfrm>
            <a:custGeom>
              <a:avLst/>
              <a:gdLst/>
              <a:ahLst/>
              <a:cxnLst>
                <a:cxn ang="0">
                  <a:pos x="41" y="18"/>
                </a:cxn>
                <a:cxn ang="0">
                  <a:pos x="41" y="18"/>
                </a:cxn>
                <a:cxn ang="0">
                  <a:pos x="41" y="27"/>
                </a:cxn>
                <a:cxn ang="0">
                  <a:pos x="36" y="36"/>
                </a:cxn>
                <a:cxn ang="0">
                  <a:pos x="27" y="41"/>
                </a:cxn>
                <a:cxn ang="0">
                  <a:pos x="23" y="41"/>
                </a:cxn>
                <a:cxn ang="0">
                  <a:pos x="23" y="41"/>
                </a:cxn>
                <a:cxn ang="0">
                  <a:pos x="14" y="41"/>
                </a:cxn>
                <a:cxn ang="0">
                  <a:pos x="9" y="36"/>
                </a:cxn>
                <a:cxn ang="0">
                  <a:pos x="5" y="2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3"/>
                </a:cxn>
                <a:cxn ang="0">
                  <a:pos x="5" y="9"/>
                </a:cxn>
                <a:cxn ang="0">
                  <a:pos x="14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7" y="4"/>
                </a:cxn>
                <a:cxn ang="0">
                  <a:pos x="32" y="4"/>
                </a:cxn>
                <a:cxn ang="0">
                  <a:pos x="36" y="13"/>
                </a:cxn>
                <a:cxn ang="0">
                  <a:pos x="41" y="18"/>
                </a:cxn>
                <a:cxn ang="0">
                  <a:pos x="41" y="18"/>
                </a:cxn>
              </a:cxnLst>
              <a:rect l="0" t="0" r="r" b="b"/>
              <a:pathLst>
                <a:path w="41" h="41">
                  <a:moveTo>
                    <a:pt x="41" y="18"/>
                  </a:moveTo>
                  <a:lnTo>
                    <a:pt x="41" y="18"/>
                  </a:lnTo>
                  <a:lnTo>
                    <a:pt x="41" y="27"/>
                  </a:lnTo>
                  <a:lnTo>
                    <a:pt x="36" y="36"/>
                  </a:lnTo>
                  <a:lnTo>
                    <a:pt x="27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14" y="41"/>
                  </a:lnTo>
                  <a:lnTo>
                    <a:pt x="9" y="36"/>
                  </a:lnTo>
                  <a:lnTo>
                    <a:pt x="5" y="2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2" y="4"/>
                  </a:lnTo>
                  <a:lnTo>
                    <a:pt x="36" y="13"/>
                  </a:lnTo>
                  <a:lnTo>
                    <a:pt x="41" y="18"/>
                  </a:lnTo>
                  <a:lnTo>
                    <a:pt x="41" y="18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0" name="Freeform 32"/>
            <p:cNvSpPr>
              <a:spLocks/>
            </p:cNvSpPr>
            <p:nvPr/>
          </p:nvSpPr>
          <p:spPr bwMode="auto">
            <a:xfrm>
              <a:off x="2718" y="2183"/>
              <a:ext cx="95" cy="90"/>
            </a:xfrm>
            <a:custGeom>
              <a:avLst/>
              <a:gdLst/>
              <a:ahLst/>
              <a:cxnLst>
                <a:cxn ang="0">
                  <a:pos x="95" y="90"/>
                </a:cxn>
                <a:cxn ang="0">
                  <a:pos x="95" y="77"/>
                </a:cxn>
                <a:cxn ang="0">
                  <a:pos x="50" y="77"/>
                </a:cxn>
                <a:cxn ang="0">
                  <a:pos x="50" y="36"/>
                </a:cxn>
                <a:cxn ang="0">
                  <a:pos x="86" y="36"/>
                </a:cxn>
                <a:cxn ang="0">
                  <a:pos x="86" y="22"/>
                </a:cxn>
                <a:cxn ang="0">
                  <a:pos x="50" y="2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5" y="0"/>
                </a:cxn>
                <a:cxn ang="0">
                  <a:pos x="36" y="0"/>
                </a:cxn>
                <a:cxn ang="0">
                  <a:pos x="36" y="77"/>
                </a:cxn>
                <a:cxn ang="0">
                  <a:pos x="0" y="77"/>
                </a:cxn>
                <a:cxn ang="0">
                  <a:pos x="0" y="90"/>
                </a:cxn>
                <a:cxn ang="0">
                  <a:pos x="95" y="90"/>
                </a:cxn>
                <a:cxn ang="0">
                  <a:pos x="95" y="90"/>
                </a:cxn>
              </a:cxnLst>
              <a:rect l="0" t="0" r="r" b="b"/>
              <a:pathLst>
                <a:path w="95" h="90">
                  <a:moveTo>
                    <a:pt x="95" y="90"/>
                  </a:moveTo>
                  <a:lnTo>
                    <a:pt x="95" y="77"/>
                  </a:lnTo>
                  <a:lnTo>
                    <a:pt x="50" y="77"/>
                  </a:lnTo>
                  <a:lnTo>
                    <a:pt x="50" y="36"/>
                  </a:lnTo>
                  <a:lnTo>
                    <a:pt x="86" y="36"/>
                  </a:lnTo>
                  <a:lnTo>
                    <a:pt x="86" y="22"/>
                  </a:lnTo>
                  <a:lnTo>
                    <a:pt x="50" y="2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36" y="77"/>
                  </a:lnTo>
                  <a:lnTo>
                    <a:pt x="0" y="77"/>
                  </a:lnTo>
                  <a:lnTo>
                    <a:pt x="0" y="90"/>
                  </a:lnTo>
                  <a:lnTo>
                    <a:pt x="95" y="90"/>
                  </a:lnTo>
                  <a:lnTo>
                    <a:pt x="95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1" name="Freeform 33"/>
            <p:cNvSpPr>
              <a:spLocks noEditPoints="1"/>
            </p:cNvSpPr>
            <p:nvPr/>
          </p:nvSpPr>
          <p:spPr bwMode="auto">
            <a:xfrm>
              <a:off x="2827" y="2178"/>
              <a:ext cx="95" cy="100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40" y="0"/>
                </a:cxn>
                <a:cxn ang="0">
                  <a:pos x="31" y="18"/>
                </a:cxn>
                <a:cxn ang="0">
                  <a:pos x="31" y="41"/>
                </a:cxn>
                <a:cxn ang="0">
                  <a:pos x="31" y="36"/>
                </a:cxn>
                <a:cxn ang="0">
                  <a:pos x="31" y="50"/>
                </a:cxn>
                <a:cxn ang="0">
                  <a:pos x="13" y="50"/>
                </a:cxn>
                <a:cxn ang="0">
                  <a:pos x="13" y="100"/>
                </a:cxn>
                <a:cxn ang="0">
                  <a:pos x="31" y="59"/>
                </a:cxn>
                <a:cxn ang="0">
                  <a:pos x="72" y="86"/>
                </a:cxn>
                <a:cxn ang="0">
                  <a:pos x="68" y="86"/>
                </a:cxn>
                <a:cxn ang="0">
                  <a:pos x="63" y="100"/>
                </a:cxn>
                <a:cxn ang="0">
                  <a:pos x="86" y="91"/>
                </a:cxn>
                <a:cxn ang="0">
                  <a:pos x="95" y="86"/>
                </a:cxn>
                <a:cxn ang="0">
                  <a:pos x="86" y="59"/>
                </a:cxn>
                <a:cxn ang="0">
                  <a:pos x="86" y="50"/>
                </a:cxn>
                <a:cxn ang="0">
                  <a:pos x="40" y="27"/>
                </a:cxn>
                <a:cxn ang="0">
                  <a:pos x="95" y="18"/>
                </a:cxn>
                <a:cxn ang="0">
                  <a:pos x="54" y="9"/>
                </a:cxn>
                <a:cxn ang="0">
                  <a:pos x="54" y="5"/>
                </a:cxn>
                <a:cxn ang="0">
                  <a:pos x="22" y="27"/>
                </a:cxn>
                <a:cxn ang="0">
                  <a:pos x="13" y="0"/>
                </a:cxn>
                <a:cxn ang="0">
                  <a:pos x="18" y="23"/>
                </a:cxn>
                <a:cxn ang="0">
                  <a:pos x="13" y="50"/>
                </a:cxn>
                <a:cxn ang="0">
                  <a:pos x="18" y="36"/>
                </a:cxn>
                <a:cxn ang="0">
                  <a:pos x="0" y="36"/>
                </a:cxn>
                <a:cxn ang="0">
                  <a:pos x="13" y="50"/>
                </a:cxn>
                <a:cxn ang="0">
                  <a:pos x="45" y="50"/>
                </a:cxn>
                <a:cxn ang="0">
                  <a:pos x="50" y="41"/>
                </a:cxn>
                <a:cxn ang="0">
                  <a:pos x="54" y="50"/>
                </a:cxn>
                <a:cxn ang="0">
                  <a:pos x="63" y="50"/>
                </a:cxn>
                <a:cxn ang="0">
                  <a:pos x="63" y="36"/>
                </a:cxn>
                <a:cxn ang="0">
                  <a:pos x="59" y="50"/>
                </a:cxn>
                <a:cxn ang="0">
                  <a:pos x="63" y="50"/>
                </a:cxn>
                <a:cxn ang="0">
                  <a:pos x="45" y="68"/>
                </a:cxn>
                <a:cxn ang="0">
                  <a:pos x="59" y="59"/>
                </a:cxn>
                <a:cxn ang="0">
                  <a:pos x="50" y="64"/>
                </a:cxn>
                <a:cxn ang="0">
                  <a:pos x="45" y="73"/>
                </a:cxn>
                <a:cxn ang="0">
                  <a:pos x="45" y="68"/>
                </a:cxn>
                <a:cxn ang="0">
                  <a:pos x="59" y="73"/>
                </a:cxn>
                <a:cxn ang="0">
                  <a:pos x="63" y="59"/>
                </a:cxn>
                <a:cxn ang="0">
                  <a:pos x="59" y="73"/>
                </a:cxn>
                <a:cxn ang="0">
                  <a:pos x="59" y="73"/>
                </a:cxn>
              </a:cxnLst>
              <a:rect l="0" t="0" r="r" b="b"/>
              <a:pathLst>
                <a:path w="95" h="100">
                  <a:moveTo>
                    <a:pt x="54" y="5"/>
                  </a:moveTo>
                  <a:lnTo>
                    <a:pt x="54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1" y="18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1" y="50"/>
                  </a:lnTo>
                  <a:lnTo>
                    <a:pt x="22" y="50"/>
                  </a:lnTo>
                  <a:lnTo>
                    <a:pt x="22" y="59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0" y="86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59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27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77" y="100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86"/>
                  </a:lnTo>
                  <a:lnTo>
                    <a:pt x="95" y="86"/>
                  </a:lnTo>
                  <a:lnTo>
                    <a:pt x="95" y="73"/>
                  </a:lnTo>
                  <a:lnTo>
                    <a:pt x="86" y="73"/>
                  </a:lnTo>
                  <a:lnTo>
                    <a:pt x="86" y="59"/>
                  </a:lnTo>
                  <a:lnTo>
                    <a:pt x="95" y="59"/>
                  </a:lnTo>
                  <a:lnTo>
                    <a:pt x="95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95" y="18"/>
                  </a:lnTo>
                  <a:lnTo>
                    <a:pt x="95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close/>
                  <a:moveTo>
                    <a:pt x="18" y="23"/>
                  </a:moveTo>
                  <a:lnTo>
                    <a:pt x="18" y="23"/>
                  </a:lnTo>
                  <a:lnTo>
                    <a:pt x="22" y="27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13" y="0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close/>
                  <a:moveTo>
                    <a:pt x="13" y="50"/>
                  </a:moveTo>
                  <a:lnTo>
                    <a:pt x="22" y="36"/>
                  </a:lnTo>
                  <a:lnTo>
                    <a:pt x="22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4" y="27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close/>
                  <a:moveTo>
                    <a:pt x="54" y="50"/>
                  </a:moveTo>
                  <a:lnTo>
                    <a:pt x="45" y="50"/>
                  </a:lnTo>
                  <a:lnTo>
                    <a:pt x="50" y="36"/>
                  </a:lnTo>
                  <a:lnTo>
                    <a:pt x="59" y="36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close/>
                  <a:moveTo>
                    <a:pt x="63" y="50"/>
                  </a:moveTo>
                  <a:lnTo>
                    <a:pt x="63" y="50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3" y="36"/>
                  </a:lnTo>
                  <a:lnTo>
                    <a:pt x="72" y="36"/>
                  </a:lnTo>
                  <a:lnTo>
                    <a:pt x="72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0"/>
                  </a:lnTo>
                  <a:close/>
                  <a:moveTo>
                    <a:pt x="45" y="68"/>
                  </a:moveTo>
                  <a:lnTo>
                    <a:pt x="45" y="68"/>
                  </a:lnTo>
                  <a:lnTo>
                    <a:pt x="45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4" y="73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close/>
                  <a:moveTo>
                    <a:pt x="59" y="73"/>
                  </a:moveTo>
                  <a:lnTo>
                    <a:pt x="59" y="73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3" y="59"/>
                  </a:lnTo>
                  <a:lnTo>
                    <a:pt x="72" y="59"/>
                  </a:lnTo>
                  <a:lnTo>
                    <a:pt x="72" y="73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2" name="Freeform 34"/>
            <p:cNvSpPr>
              <a:spLocks/>
            </p:cNvSpPr>
            <p:nvPr/>
          </p:nvSpPr>
          <p:spPr bwMode="auto">
            <a:xfrm>
              <a:off x="2935" y="2178"/>
              <a:ext cx="95" cy="100"/>
            </a:xfrm>
            <a:custGeom>
              <a:avLst/>
              <a:gdLst/>
              <a:ahLst/>
              <a:cxnLst>
                <a:cxn ang="0">
                  <a:pos x="59" y="14"/>
                </a:cxn>
                <a:cxn ang="0">
                  <a:pos x="59" y="14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1" y="18"/>
                </a:cxn>
                <a:cxn ang="0">
                  <a:pos x="0" y="18"/>
                </a:cxn>
                <a:cxn ang="0">
                  <a:pos x="0" y="27"/>
                </a:cxn>
                <a:cxn ang="0">
                  <a:pos x="41" y="27"/>
                </a:cxn>
                <a:cxn ang="0">
                  <a:pos x="41" y="41"/>
                </a:cxn>
                <a:cxn ang="0">
                  <a:pos x="14" y="41"/>
                </a:cxn>
                <a:cxn ang="0">
                  <a:pos x="14" y="86"/>
                </a:cxn>
                <a:cxn ang="0">
                  <a:pos x="28" y="86"/>
                </a:cxn>
                <a:cxn ang="0">
                  <a:pos x="28" y="50"/>
                </a:cxn>
                <a:cxn ang="0">
                  <a:pos x="41" y="50"/>
                </a:cxn>
                <a:cxn ang="0">
                  <a:pos x="41" y="100"/>
                </a:cxn>
                <a:cxn ang="0">
                  <a:pos x="55" y="100"/>
                </a:cxn>
                <a:cxn ang="0">
                  <a:pos x="55" y="50"/>
                </a:cxn>
                <a:cxn ang="0">
                  <a:pos x="68" y="50"/>
                </a:cxn>
                <a:cxn ang="0">
                  <a:pos x="68" y="73"/>
                </a:cxn>
                <a:cxn ang="0">
                  <a:pos x="68" y="73"/>
                </a:cxn>
                <a:cxn ang="0">
                  <a:pos x="68" y="77"/>
                </a:cxn>
                <a:cxn ang="0">
                  <a:pos x="59" y="77"/>
                </a:cxn>
                <a:cxn ang="0">
                  <a:pos x="59" y="77"/>
                </a:cxn>
                <a:cxn ang="0">
                  <a:pos x="64" y="91"/>
                </a:cxn>
                <a:cxn ang="0">
                  <a:pos x="64" y="91"/>
                </a:cxn>
                <a:cxn ang="0">
                  <a:pos x="77" y="86"/>
                </a:cxn>
                <a:cxn ang="0">
                  <a:pos x="82" y="86"/>
                </a:cxn>
                <a:cxn ang="0">
                  <a:pos x="86" y="82"/>
                </a:cxn>
                <a:cxn ang="0">
                  <a:pos x="86" y="41"/>
                </a:cxn>
                <a:cxn ang="0">
                  <a:pos x="55" y="41"/>
                </a:cxn>
                <a:cxn ang="0">
                  <a:pos x="55" y="27"/>
                </a:cxn>
                <a:cxn ang="0">
                  <a:pos x="95" y="27"/>
                </a:cxn>
                <a:cxn ang="0">
                  <a:pos x="95" y="18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59" y="14"/>
                </a:cxn>
              </a:cxnLst>
              <a:rect l="0" t="0" r="r" b="b"/>
              <a:pathLst>
                <a:path w="95" h="100">
                  <a:moveTo>
                    <a:pt x="59" y="14"/>
                  </a:moveTo>
                  <a:lnTo>
                    <a:pt x="59" y="14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41" y="27"/>
                  </a:lnTo>
                  <a:lnTo>
                    <a:pt x="41" y="41"/>
                  </a:lnTo>
                  <a:lnTo>
                    <a:pt x="14" y="41"/>
                  </a:lnTo>
                  <a:lnTo>
                    <a:pt x="14" y="86"/>
                  </a:lnTo>
                  <a:lnTo>
                    <a:pt x="28" y="86"/>
                  </a:lnTo>
                  <a:lnTo>
                    <a:pt x="28" y="50"/>
                  </a:lnTo>
                  <a:lnTo>
                    <a:pt x="41" y="50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0"/>
                  </a:lnTo>
                  <a:lnTo>
                    <a:pt x="68" y="50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8" y="77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77" y="86"/>
                  </a:lnTo>
                  <a:lnTo>
                    <a:pt x="82" y="86"/>
                  </a:lnTo>
                  <a:lnTo>
                    <a:pt x="86" y="82"/>
                  </a:lnTo>
                  <a:lnTo>
                    <a:pt x="86" y="41"/>
                  </a:lnTo>
                  <a:lnTo>
                    <a:pt x="55" y="41"/>
                  </a:lnTo>
                  <a:lnTo>
                    <a:pt x="55" y="27"/>
                  </a:lnTo>
                  <a:lnTo>
                    <a:pt x="95" y="27"/>
                  </a:lnTo>
                  <a:lnTo>
                    <a:pt x="95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3" name="Freeform 35"/>
            <p:cNvSpPr>
              <a:spLocks noEditPoints="1"/>
            </p:cNvSpPr>
            <p:nvPr/>
          </p:nvSpPr>
          <p:spPr bwMode="auto">
            <a:xfrm>
              <a:off x="2908" y="815"/>
              <a:ext cx="95" cy="10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9" y="0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41" y="27"/>
                </a:cxn>
                <a:cxn ang="0">
                  <a:pos x="41" y="27"/>
                </a:cxn>
                <a:cxn ang="0">
                  <a:pos x="5" y="50"/>
                </a:cxn>
                <a:cxn ang="0">
                  <a:pos x="18" y="41"/>
                </a:cxn>
                <a:cxn ang="0">
                  <a:pos x="77" y="50"/>
                </a:cxn>
                <a:cxn ang="0">
                  <a:pos x="91" y="27"/>
                </a:cxn>
                <a:cxn ang="0">
                  <a:pos x="59" y="27"/>
                </a:cxn>
                <a:cxn ang="0">
                  <a:pos x="55" y="23"/>
                </a:cxn>
                <a:cxn ang="0">
                  <a:pos x="86" y="23"/>
                </a:cxn>
                <a:cxn ang="0">
                  <a:pos x="86" y="9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73" y="0"/>
                </a:cxn>
                <a:cxn ang="0">
                  <a:pos x="55" y="9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1" y="0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3" y="5"/>
                </a:cxn>
                <a:cxn ang="0">
                  <a:pos x="77" y="45"/>
                </a:cxn>
                <a:cxn ang="0">
                  <a:pos x="23" y="54"/>
                </a:cxn>
                <a:cxn ang="0">
                  <a:pos x="77" y="45"/>
                </a:cxn>
                <a:cxn ang="0">
                  <a:pos x="14" y="95"/>
                </a:cxn>
                <a:cxn ang="0">
                  <a:pos x="36" y="77"/>
                </a:cxn>
                <a:cxn ang="0">
                  <a:pos x="23" y="73"/>
                </a:cxn>
                <a:cxn ang="0">
                  <a:pos x="0" y="86"/>
                </a:cxn>
                <a:cxn ang="0">
                  <a:pos x="14" y="95"/>
                </a:cxn>
                <a:cxn ang="0">
                  <a:pos x="14" y="95"/>
                </a:cxn>
                <a:cxn ang="0">
                  <a:pos x="41" y="82"/>
                </a:cxn>
                <a:cxn ang="0">
                  <a:pos x="41" y="86"/>
                </a:cxn>
                <a:cxn ang="0">
                  <a:pos x="32" y="86"/>
                </a:cxn>
                <a:cxn ang="0">
                  <a:pos x="36" y="100"/>
                </a:cxn>
                <a:cxn ang="0">
                  <a:pos x="59" y="91"/>
                </a:cxn>
                <a:cxn ang="0">
                  <a:pos x="59" y="68"/>
                </a:cxn>
                <a:cxn ang="0">
                  <a:pos x="68" y="68"/>
                </a:cxn>
                <a:cxn ang="0">
                  <a:pos x="59" y="77"/>
                </a:cxn>
                <a:cxn ang="0">
                  <a:pos x="82" y="95"/>
                </a:cxn>
                <a:cxn ang="0">
                  <a:pos x="95" y="86"/>
                </a:cxn>
                <a:cxn ang="0">
                  <a:pos x="95" y="68"/>
                </a:cxn>
                <a:cxn ang="0">
                  <a:pos x="0" y="59"/>
                </a:cxn>
                <a:cxn ang="0">
                  <a:pos x="41" y="68"/>
                </a:cxn>
              </a:cxnLst>
              <a:rect l="0" t="0" r="r" b="b"/>
              <a:pathLst>
                <a:path w="95" h="100">
                  <a:moveTo>
                    <a:pt x="23" y="5"/>
                  </a:move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5" y="27"/>
                  </a:lnTo>
                  <a:lnTo>
                    <a:pt x="5" y="50"/>
                  </a:lnTo>
                  <a:lnTo>
                    <a:pt x="18" y="50"/>
                  </a:lnTo>
                  <a:lnTo>
                    <a:pt x="18" y="41"/>
                  </a:lnTo>
                  <a:lnTo>
                    <a:pt x="77" y="41"/>
                  </a:lnTo>
                  <a:lnTo>
                    <a:pt x="77" y="50"/>
                  </a:lnTo>
                  <a:lnTo>
                    <a:pt x="91" y="50"/>
                  </a:lnTo>
                  <a:lnTo>
                    <a:pt x="91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86" y="23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73" y="9"/>
                  </a:lnTo>
                  <a:lnTo>
                    <a:pt x="55" y="9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close/>
                  <a:moveTo>
                    <a:pt x="77" y="45"/>
                  </a:moveTo>
                  <a:lnTo>
                    <a:pt x="23" y="45"/>
                  </a:lnTo>
                  <a:lnTo>
                    <a:pt x="23" y="54"/>
                  </a:lnTo>
                  <a:lnTo>
                    <a:pt x="77" y="54"/>
                  </a:lnTo>
                  <a:lnTo>
                    <a:pt x="77" y="45"/>
                  </a:lnTo>
                  <a:lnTo>
                    <a:pt x="77" y="45"/>
                  </a:lnTo>
                  <a:close/>
                  <a:moveTo>
                    <a:pt x="14" y="95"/>
                  </a:moveTo>
                  <a:lnTo>
                    <a:pt x="14" y="95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close/>
                  <a:moveTo>
                    <a:pt x="41" y="68"/>
                  </a:moveTo>
                  <a:lnTo>
                    <a:pt x="41" y="82"/>
                  </a:lnTo>
                  <a:lnTo>
                    <a:pt x="41" y="82"/>
                  </a:lnTo>
                  <a:lnTo>
                    <a:pt x="41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55" y="95"/>
                  </a:lnTo>
                  <a:lnTo>
                    <a:pt x="59" y="91"/>
                  </a:lnTo>
                  <a:lnTo>
                    <a:pt x="59" y="86"/>
                  </a:lnTo>
                  <a:lnTo>
                    <a:pt x="59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82" y="95"/>
                  </a:lnTo>
                  <a:lnTo>
                    <a:pt x="82" y="95"/>
                  </a:lnTo>
                  <a:lnTo>
                    <a:pt x="95" y="86"/>
                  </a:lnTo>
                  <a:lnTo>
                    <a:pt x="95" y="86"/>
                  </a:lnTo>
                  <a:lnTo>
                    <a:pt x="73" y="68"/>
                  </a:lnTo>
                  <a:lnTo>
                    <a:pt x="95" y="68"/>
                  </a:lnTo>
                  <a:lnTo>
                    <a:pt x="95" y="59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41" y="68"/>
                  </a:lnTo>
                  <a:lnTo>
                    <a:pt x="41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4" name="Freeform 36"/>
            <p:cNvSpPr>
              <a:spLocks noEditPoints="1"/>
            </p:cNvSpPr>
            <p:nvPr/>
          </p:nvSpPr>
          <p:spPr bwMode="auto">
            <a:xfrm>
              <a:off x="3021" y="815"/>
              <a:ext cx="86" cy="100"/>
            </a:xfrm>
            <a:custGeom>
              <a:avLst/>
              <a:gdLst/>
              <a:ahLst/>
              <a:cxnLst>
                <a:cxn ang="0">
                  <a:pos x="41" y="73"/>
                </a:cxn>
                <a:cxn ang="0">
                  <a:pos x="41" y="73"/>
                </a:cxn>
                <a:cxn ang="0">
                  <a:pos x="32" y="82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32" y="100"/>
                </a:cxn>
                <a:cxn ang="0">
                  <a:pos x="32" y="100"/>
                </a:cxn>
                <a:cxn ang="0">
                  <a:pos x="50" y="82"/>
                </a:cxn>
                <a:cxn ang="0">
                  <a:pos x="55" y="73"/>
                </a:cxn>
                <a:cxn ang="0">
                  <a:pos x="59" y="59"/>
                </a:cxn>
                <a:cxn ang="0">
                  <a:pos x="73" y="59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68" y="82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64" y="95"/>
                </a:cxn>
                <a:cxn ang="0">
                  <a:pos x="64" y="95"/>
                </a:cxn>
                <a:cxn ang="0">
                  <a:pos x="82" y="95"/>
                </a:cxn>
                <a:cxn ang="0">
                  <a:pos x="86" y="91"/>
                </a:cxn>
                <a:cxn ang="0">
                  <a:pos x="86" y="86"/>
                </a:cxn>
                <a:cxn ang="0">
                  <a:pos x="86" y="0"/>
                </a:cxn>
                <a:cxn ang="0">
                  <a:pos x="46" y="0"/>
                </a:cxn>
                <a:cxn ang="0">
                  <a:pos x="46" y="45"/>
                </a:cxn>
                <a:cxn ang="0">
                  <a:pos x="46" y="45"/>
                </a:cxn>
                <a:cxn ang="0">
                  <a:pos x="46" y="59"/>
                </a:cxn>
                <a:cxn ang="0">
                  <a:pos x="41" y="73"/>
                </a:cxn>
                <a:cxn ang="0">
                  <a:pos x="41" y="73"/>
                </a:cxn>
                <a:cxn ang="0">
                  <a:pos x="41" y="73"/>
                </a:cxn>
                <a:cxn ang="0">
                  <a:pos x="23" y="73"/>
                </a:cxn>
                <a:cxn ang="0">
                  <a:pos x="37" y="73"/>
                </a:cxn>
                <a:cxn ang="0">
                  <a:pos x="37" y="5"/>
                </a:cxn>
                <a:cxn ang="0">
                  <a:pos x="0" y="5"/>
                </a:cxn>
                <a:cxn ang="0">
                  <a:pos x="0" y="73"/>
                </a:cxn>
                <a:cxn ang="0">
                  <a:pos x="14" y="73"/>
                </a:cxn>
                <a:cxn ang="0">
                  <a:pos x="14" y="68"/>
                </a:cxn>
                <a:cxn ang="0">
                  <a:pos x="23" y="68"/>
                </a:cxn>
                <a:cxn ang="0">
                  <a:pos x="23" y="73"/>
                </a:cxn>
                <a:cxn ang="0">
                  <a:pos x="23" y="73"/>
                </a:cxn>
                <a:cxn ang="0">
                  <a:pos x="73" y="14"/>
                </a:cxn>
                <a:cxn ang="0">
                  <a:pos x="73" y="27"/>
                </a:cxn>
                <a:cxn ang="0">
                  <a:pos x="59" y="27"/>
                </a:cxn>
                <a:cxn ang="0">
                  <a:pos x="59" y="14"/>
                </a:cxn>
                <a:cxn ang="0">
                  <a:pos x="73" y="14"/>
                </a:cxn>
                <a:cxn ang="0">
                  <a:pos x="73" y="14"/>
                </a:cxn>
                <a:cxn ang="0">
                  <a:pos x="23" y="18"/>
                </a:cxn>
                <a:cxn ang="0">
                  <a:pos x="23" y="32"/>
                </a:cxn>
                <a:cxn ang="0">
                  <a:pos x="14" y="32"/>
                </a:cxn>
                <a:cxn ang="0">
                  <a:pos x="14" y="18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73" y="36"/>
                </a:cxn>
                <a:cxn ang="0">
                  <a:pos x="73" y="50"/>
                </a:cxn>
                <a:cxn ang="0">
                  <a:pos x="59" y="50"/>
                </a:cxn>
                <a:cxn ang="0">
                  <a:pos x="59" y="36"/>
                </a:cxn>
                <a:cxn ang="0">
                  <a:pos x="73" y="36"/>
                </a:cxn>
                <a:cxn ang="0">
                  <a:pos x="73" y="36"/>
                </a:cxn>
                <a:cxn ang="0">
                  <a:pos x="14" y="54"/>
                </a:cxn>
                <a:cxn ang="0">
                  <a:pos x="14" y="41"/>
                </a:cxn>
                <a:cxn ang="0">
                  <a:pos x="23" y="41"/>
                </a:cxn>
                <a:cxn ang="0">
                  <a:pos x="23" y="54"/>
                </a:cxn>
                <a:cxn ang="0">
                  <a:pos x="14" y="54"/>
                </a:cxn>
                <a:cxn ang="0">
                  <a:pos x="14" y="54"/>
                </a:cxn>
              </a:cxnLst>
              <a:rect l="0" t="0" r="r" b="b"/>
              <a:pathLst>
                <a:path w="86" h="100">
                  <a:moveTo>
                    <a:pt x="41" y="73"/>
                  </a:moveTo>
                  <a:lnTo>
                    <a:pt x="41" y="73"/>
                  </a:lnTo>
                  <a:lnTo>
                    <a:pt x="32" y="82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50" y="82"/>
                  </a:lnTo>
                  <a:lnTo>
                    <a:pt x="55" y="73"/>
                  </a:lnTo>
                  <a:lnTo>
                    <a:pt x="59" y="59"/>
                  </a:lnTo>
                  <a:lnTo>
                    <a:pt x="73" y="59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68" y="82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82" y="95"/>
                  </a:lnTo>
                  <a:lnTo>
                    <a:pt x="86" y="91"/>
                  </a:lnTo>
                  <a:lnTo>
                    <a:pt x="86" y="86"/>
                  </a:lnTo>
                  <a:lnTo>
                    <a:pt x="86" y="0"/>
                  </a:lnTo>
                  <a:lnTo>
                    <a:pt x="46" y="0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46" y="59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41" y="73"/>
                  </a:lnTo>
                  <a:close/>
                  <a:moveTo>
                    <a:pt x="23" y="73"/>
                  </a:moveTo>
                  <a:lnTo>
                    <a:pt x="37" y="73"/>
                  </a:lnTo>
                  <a:lnTo>
                    <a:pt x="37" y="5"/>
                  </a:lnTo>
                  <a:lnTo>
                    <a:pt x="0" y="5"/>
                  </a:lnTo>
                  <a:lnTo>
                    <a:pt x="0" y="73"/>
                  </a:lnTo>
                  <a:lnTo>
                    <a:pt x="14" y="73"/>
                  </a:lnTo>
                  <a:lnTo>
                    <a:pt x="14" y="68"/>
                  </a:lnTo>
                  <a:lnTo>
                    <a:pt x="23" y="68"/>
                  </a:lnTo>
                  <a:lnTo>
                    <a:pt x="23" y="73"/>
                  </a:lnTo>
                  <a:lnTo>
                    <a:pt x="23" y="73"/>
                  </a:lnTo>
                  <a:close/>
                  <a:moveTo>
                    <a:pt x="73" y="14"/>
                  </a:moveTo>
                  <a:lnTo>
                    <a:pt x="73" y="27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73" y="14"/>
                  </a:lnTo>
                  <a:lnTo>
                    <a:pt x="73" y="14"/>
                  </a:lnTo>
                  <a:close/>
                  <a:moveTo>
                    <a:pt x="23" y="18"/>
                  </a:moveTo>
                  <a:lnTo>
                    <a:pt x="23" y="32"/>
                  </a:lnTo>
                  <a:lnTo>
                    <a:pt x="14" y="32"/>
                  </a:lnTo>
                  <a:lnTo>
                    <a:pt x="14" y="18"/>
                  </a:lnTo>
                  <a:lnTo>
                    <a:pt x="23" y="18"/>
                  </a:lnTo>
                  <a:lnTo>
                    <a:pt x="23" y="18"/>
                  </a:lnTo>
                  <a:close/>
                  <a:moveTo>
                    <a:pt x="73" y="36"/>
                  </a:moveTo>
                  <a:lnTo>
                    <a:pt x="73" y="50"/>
                  </a:lnTo>
                  <a:lnTo>
                    <a:pt x="59" y="50"/>
                  </a:lnTo>
                  <a:lnTo>
                    <a:pt x="59" y="36"/>
                  </a:lnTo>
                  <a:lnTo>
                    <a:pt x="73" y="36"/>
                  </a:lnTo>
                  <a:lnTo>
                    <a:pt x="73" y="36"/>
                  </a:lnTo>
                  <a:close/>
                  <a:moveTo>
                    <a:pt x="14" y="54"/>
                  </a:moveTo>
                  <a:lnTo>
                    <a:pt x="14" y="41"/>
                  </a:lnTo>
                  <a:lnTo>
                    <a:pt x="23" y="41"/>
                  </a:lnTo>
                  <a:lnTo>
                    <a:pt x="23" y="54"/>
                  </a:lnTo>
                  <a:lnTo>
                    <a:pt x="14" y="54"/>
                  </a:lnTo>
                  <a:lnTo>
                    <a:pt x="14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5" name="Freeform 37"/>
            <p:cNvSpPr>
              <a:spLocks noEditPoints="1"/>
            </p:cNvSpPr>
            <p:nvPr/>
          </p:nvSpPr>
          <p:spPr bwMode="auto">
            <a:xfrm>
              <a:off x="3126" y="815"/>
              <a:ext cx="99" cy="100"/>
            </a:xfrm>
            <a:custGeom>
              <a:avLst/>
              <a:gdLst/>
              <a:ahLst/>
              <a:cxnLst>
                <a:cxn ang="0">
                  <a:pos x="31" y="68"/>
                </a:cxn>
                <a:cxn ang="0">
                  <a:pos x="22" y="77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95"/>
                </a:cxn>
                <a:cxn ang="0">
                  <a:pos x="72" y="91"/>
                </a:cxn>
                <a:cxn ang="0">
                  <a:pos x="72" y="95"/>
                </a:cxn>
                <a:cxn ang="0">
                  <a:pos x="77" y="100"/>
                </a:cxn>
                <a:cxn ang="0">
                  <a:pos x="90" y="91"/>
                </a:cxn>
                <a:cxn ang="0">
                  <a:pos x="67" y="68"/>
                </a:cxn>
                <a:cxn ang="0">
                  <a:pos x="99" y="54"/>
                </a:cxn>
                <a:cxn ang="0">
                  <a:pos x="81" y="0"/>
                </a:cxn>
                <a:cxn ang="0">
                  <a:pos x="18" y="54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31" y="68"/>
                </a:cxn>
                <a:cxn ang="0">
                  <a:pos x="63" y="18"/>
                </a:cxn>
                <a:cxn ang="0">
                  <a:pos x="31" y="14"/>
                </a:cxn>
                <a:cxn ang="0">
                  <a:pos x="63" y="14"/>
                </a:cxn>
                <a:cxn ang="0">
                  <a:pos x="31" y="36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54"/>
                </a:cxn>
                <a:cxn ang="0">
                  <a:pos x="31" y="50"/>
                </a:cxn>
                <a:cxn ang="0">
                  <a:pos x="63" y="50"/>
                </a:cxn>
                <a:cxn ang="0">
                  <a:pos x="54" y="73"/>
                </a:cxn>
                <a:cxn ang="0">
                  <a:pos x="58" y="77"/>
                </a:cxn>
                <a:cxn ang="0">
                  <a:pos x="36" y="82"/>
                </a:cxn>
                <a:cxn ang="0">
                  <a:pos x="40" y="77"/>
                </a:cxn>
                <a:cxn ang="0">
                  <a:pos x="49" y="68"/>
                </a:cxn>
                <a:cxn ang="0">
                  <a:pos x="67" y="68"/>
                </a:cxn>
                <a:cxn ang="0">
                  <a:pos x="54" y="73"/>
                </a:cxn>
              </a:cxnLst>
              <a:rect l="0" t="0" r="r" b="b"/>
              <a:pathLst>
                <a:path w="99" h="100">
                  <a:moveTo>
                    <a:pt x="31" y="68"/>
                  </a:moveTo>
                  <a:lnTo>
                    <a:pt x="31" y="68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18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67" y="68"/>
                  </a:lnTo>
                  <a:lnTo>
                    <a:pt x="99" y="68"/>
                  </a:lnTo>
                  <a:lnTo>
                    <a:pt x="99" y="54"/>
                  </a:lnTo>
                  <a:lnTo>
                    <a:pt x="81" y="54"/>
                  </a:lnTo>
                  <a:lnTo>
                    <a:pt x="81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31" y="68"/>
                  </a:lnTo>
                  <a:lnTo>
                    <a:pt x="31" y="68"/>
                  </a:lnTo>
                  <a:close/>
                  <a:moveTo>
                    <a:pt x="63" y="14"/>
                  </a:moveTo>
                  <a:lnTo>
                    <a:pt x="63" y="18"/>
                  </a:lnTo>
                  <a:lnTo>
                    <a:pt x="31" y="18"/>
                  </a:lnTo>
                  <a:lnTo>
                    <a:pt x="31" y="14"/>
                  </a:lnTo>
                  <a:lnTo>
                    <a:pt x="63" y="14"/>
                  </a:lnTo>
                  <a:lnTo>
                    <a:pt x="63" y="14"/>
                  </a:lnTo>
                  <a:close/>
                  <a:moveTo>
                    <a:pt x="63" y="36"/>
                  </a:moveTo>
                  <a:lnTo>
                    <a:pt x="31" y="36"/>
                  </a:lnTo>
                  <a:lnTo>
                    <a:pt x="31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close/>
                  <a:moveTo>
                    <a:pt x="63" y="50"/>
                  </a:moveTo>
                  <a:lnTo>
                    <a:pt x="63" y="54"/>
                  </a:lnTo>
                  <a:lnTo>
                    <a:pt x="31" y="54"/>
                  </a:lnTo>
                  <a:lnTo>
                    <a:pt x="31" y="50"/>
                  </a:lnTo>
                  <a:lnTo>
                    <a:pt x="63" y="50"/>
                  </a:lnTo>
                  <a:lnTo>
                    <a:pt x="63" y="50"/>
                  </a:lnTo>
                  <a:close/>
                  <a:moveTo>
                    <a:pt x="54" y="73"/>
                  </a:moveTo>
                  <a:lnTo>
                    <a:pt x="54" y="73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63" y="82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9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6" name="Freeform 38"/>
            <p:cNvSpPr>
              <a:spLocks noEditPoints="1"/>
            </p:cNvSpPr>
            <p:nvPr/>
          </p:nvSpPr>
          <p:spPr bwMode="auto">
            <a:xfrm>
              <a:off x="2745" y="1757"/>
              <a:ext cx="95" cy="9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1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41" y="14"/>
                </a:cxn>
                <a:cxn ang="0">
                  <a:pos x="5" y="14"/>
                </a:cxn>
                <a:cxn ang="0">
                  <a:pos x="5" y="36"/>
                </a:cxn>
                <a:cxn ang="0">
                  <a:pos x="14" y="36"/>
                </a:cxn>
                <a:cxn ang="0">
                  <a:pos x="14" y="45"/>
                </a:cxn>
                <a:cxn ang="0">
                  <a:pos x="41" y="45"/>
                </a:cxn>
                <a:cxn ang="0">
                  <a:pos x="41" y="54"/>
                </a:cxn>
                <a:cxn ang="0">
                  <a:pos x="14" y="54"/>
                </a:cxn>
                <a:cxn ang="0">
                  <a:pos x="14" y="68"/>
                </a:cxn>
                <a:cxn ang="0">
                  <a:pos x="41" y="68"/>
                </a:cxn>
                <a:cxn ang="0">
                  <a:pos x="41" y="86"/>
                </a:cxn>
                <a:cxn ang="0">
                  <a:pos x="0" y="86"/>
                </a:cxn>
                <a:cxn ang="0">
                  <a:pos x="0" y="95"/>
                </a:cxn>
                <a:cxn ang="0">
                  <a:pos x="95" y="95"/>
                </a:cxn>
                <a:cxn ang="0">
                  <a:pos x="95" y="8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82" y="77"/>
                </a:cxn>
                <a:cxn ang="0">
                  <a:pos x="82" y="77"/>
                </a:cxn>
                <a:cxn ang="0">
                  <a:pos x="77" y="68"/>
                </a:cxn>
                <a:cxn ang="0">
                  <a:pos x="82" y="68"/>
                </a:cxn>
                <a:cxn ang="0">
                  <a:pos x="82" y="54"/>
                </a:cxn>
                <a:cxn ang="0">
                  <a:pos x="55" y="54"/>
                </a:cxn>
                <a:cxn ang="0">
                  <a:pos x="55" y="45"/>
                </a:cxn>
                <a:cxn ang="0">
                  <a:pos x="82" y="45"/>
                </a:cxn>
                <a:cxn ang="0">
                  <a:pos x="82" y="36"/>
                </a:cxn>
                <a:cxn ang="0">
                  <a:pos x="91" y="36"/>
                </a:cxn>
                <a:cxn ang="0">
                  <a:pos x="91" y="14"/>
                </a:cxn>
                <a:cxn ang="0">
                  <a:pos x="55" y="14"/>
                </a:cxn>
                <a:cxn ang="0">
                  <a:pos x="55" y="14"/>
                </a:cxn>
                <a:cxn ang="0">
                  <a:pos x="55" y="14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18" y="36"/>
                </a:cxn>
                <a:cxn ang="0">
                  <a:pos x="18" y="23"/>
                </a:cxn>
                <a:cxn ang="0">
                  <a:pos x="77" y="23"/>
                </a:cxn>
                <a:cxn ang="0">
                  <a:pos x="77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3" y="86"/>
                </a:cxn>
                <a:cxn ang="0">
                  <a:pos x="55" y="86"/>
                </a:cxn>
                <a:cxn ang="0">
                  <a:pos x="55" y="68"/>
                </a:cxn>
                <a:cxn ang="0">
                  <a:pos x="68" y="68"/>
                </a:cxn>
                <a:cxn ang="0">
                  <a:pos x="68" y="68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64" y="72"/>
                </a:cxn>
              </a:cxnLst>
              <a:rect l="0" t="0" r="r" b="b"/>
              <a:pathLst>
                <a:path w="95" h="95">
                  <a:moveTo>
                    <a:pt x="55" y="0"/>
                  </a:moveTo>
                  <a:lnTo>
                    <a:pt x="55" y="0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1" y="14"/>
                  </a:lnTo>
                  <a:lnTo>
                    <a:pt x="5" y="14"/>
                  </a:lnTo>
                  <a:lnTo>
                    <a:pt x="5" y="36"/>
                  </a:lnTo>
                  <a:lnTo>
                    <a:pt x="14" y="36"/>
                  </a:lnTo>
                  <a:lnTo>
                    <a:pt x="14" y="45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14" y="54"/>
                  </a:lnTo>
                  <a:lnTo>
                    <a:pt x="14" y="68"/>
                  </a:lnTo>
                  <a:lnTo>
                    <a:pt x="41" y="68"/>
                  </a:lnTo>
                  <a:lnTo>
                    <a:pt x="41" y="86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95" y="95"/>
                  </a:lnTo>
                  <a:lnTo>
                    <a:pt x="95" y="8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82" y="77"/>
                  </a:lnTo>
                  <a:lnTo>
                    <a:pt x="82" y="77"/>
                  </a:lnTo>
                  <a:lnTo>
                    <a:pt x="77" y="68"/>
                  </a:lnTo>
                  <a:lnTo>
                    <a:pt x="82" y="68"/>
                  </a:lnTo>
                  <a:lnTo>
                    <a:pt x="82" y="54"/>
                  </a:lnTo>
                  <a:lnTo>
                    <a:pt x="55" y="54"/>
                  </a:lnTo>
                  <a:lnTo>
                    <a:pt x="55" y="45"/>
                  </a:lnTo>
                  <a:lnTo>
                    <a:pt x="82" y="45"/>
                  </a:lnTo>
                  <a:lnTo>
                    <a:pt x="82" y="36"/>
                  </a:lnTo>
                  <a:lnTo>
                    <a:pt x="91" y="36"/>
                  </a:lnTo>
                  <a:lnTo>
                    <a:pt x="91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8" y="36"/>
                  </a:moveTo>
                  <a:lnTo>
                    <a:pt x="18" y="23"/>
                  </a:lnTo>
                  <a:lnTo>
                    <a:pt x="77" y="23"/>
                  </a:lnTo>
                  <a:lnTo>
                    <a:pt x="77" y="36"/>
                  </a:lnTo>
                  <a:lnTo>
                    <a:pt x="18" y="36"/>
                  </a:lnTo>
                  <a:lnTo>
                    <a:pt x="18" y="36"/>
                  </a:lnTo>
                  <a:close/>
                  <a:moveTo>
                    <a:pt x="64" y="72"/>
                  </a:moveTo>
                  <a:lnTo>
                    <a:pt x="64" y="72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3" y="86"/>
                  </a:lnTo>
                  <a:lnTo>
                    <a:pt x="55" y="86"/>
                  </a:lnTo>
                  <a:lnTo>
                    <a:pt x="55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7" name="Freeform 39"/>
            <p:cNvSpPr>
              <a:spLocks/>
            </p:cNvSpPr>
            <p:nvPr/>
          </p:nvSpPr>
          <p:spPr bwMode="auto">
            <a:xfrm>
              <a:off x="2863" y="1762"/>
              <a:ext cx="81" cy="90"/>
            </a:xfrm>
            <a:custGeom>
              <a:avLst/>
              <a:gdLst/>
              <a:ahLst/>
              <a:cxnLst>
                <a:cxn ang="0">
                  <a:pos x="14" y="27"/>
                </a:cxn>
                <a:cxn ang="0">
                  <a:pos x="14" y="27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9" y="18"/>
                </a:cxn>
                <a:cxn ang="0">
                  <a:pos x="9" y="18"/>
                </a:cxn>
                <a:cxn ang="0">
                  <a:pos x="9" y="18"/>
                </a:cxn>
                <a:cxn ang="0">
                  <a:pos x="0" y="18"/>
                </a:cxn>
                <a:cxn ang="0">
                  <a:pos x="0" y="86"/>
                </a:cxn>
                <a:cxn ang="0">
                  <a:pos x="63" y="86"/>
                </a:cxn>
                <a:cxn ang="0">
                  <a:pos x="63" y="90"/>
                </a:cxn>
                <a:cxn ang="0">
                  <a:pos x="81" y="90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81" y="22"/>
                </a:cxn>
                <a:cxn ang="0">
                  <a:pos x="81" y="22"/>
                </a:cxn>
                <a:cxn ang="0">
                  <a:pos x="81" y="22"/>
                </a:cxn>
                <a:cxn ang="0">
                  <a:pos x="81" y="22"/>
                </a:cxn>
                <a:cxn ang="0">
                  <a:pos x="72" y="18"/>
                </a:cxn>
                <a:cxn ang="0">
                  <a:pos x="63" y="18"/>
                </a:cxn>
                <a:cxn ang="0">
                  <a:pos x="63" y="76"/>
                </a:cxn>
                <a:cxn ang="0">
                  <a:pos x="45" y="76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2" y="0"/>
                </a:cxn>
                <a:cxn ang="0">
                  <a:pos x="32" y="76"/>
                </a:cxn>
                <a:cxn ang="0">
                  <a:pos x="14" y="76"/>
                </a:cxn>
                <a:cxn ang="0">
                  <a:pos x="14" y="27"/>
                </a:cxn>
                <a:cxn ang="0">
                  <a:pos x="14" y="27"/>
                </a:cxn>
              </a:cxnLst>
              <a:rect l="0" t="0" r="r" b="b"/>
              <a:pathLst>
                <a:path w="81" h="90">
                  <a:moveTo>
                    <a:pt x="14" y="27"/>
                  </a:moveTo>
                  <a:lnTo>
                    <a:pt x="14" y="27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0" y="18"/>
                  </a:lnTo>
                  <a:lnTo>
                    <a:pt x="0" y="86"/>
                  </a:lnTo>
                  <a:lnTo>
                    <a:pt x="63" y="86"/>
                  </a:lnTo>
                  <a:lnTo>
                    <a:pt x="63" y="90"/>
                  </a:lnTo>
                  <a:lnTo>
                    <a:pt x="81" y="90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72" y="18"/>
                  </a:lnTo>
                  <a:lnTo>
                    <a:pt x="63" y="18"/>
                  </a:lnTo>
                  <a:lnTo>
                    <a:pt x="63" y="76"/>
                  </a:lnTo>
                  <a:lnTo>
                    <a:pt x="45" y="76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32" y="76"/>
                  </a:lnTo>
                  <a:lnTo>
                    <a:pt x="14" y="76"/>
                  </a:lnTo>
                  <a:lnTo>
                    <a:pt x="14" y="27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8" name="Freeform 40"/>
            <p:cNvSpPr>
              <a:spLocks noEditPoints="1"/>
            </p:cNvSpPr>
            <p:nvPr/>
          </p:nvSpPr>
          <p:spPr bwMode="auto">
            <a:xfrm>
              <a:off x="2972" y="1762"/>
              <a:ext cx="86" cy="90"/>
            </a:xfrm>
            <a:custGeom>
              <a:avLst/>
              <a:gdLst/>
              <a:ahLst/>
              <a:cxnLst>
                <a:cxn ang="0">
                  <a:pos x="86" y="90"/>
                </a:cxn>
                <a:cxn ang="0">
                  <a:pos x="86" y="76"/>
                </a:cxn>
                <a:cxn ang="0">
                  <a:pos x="13" y="76"/>
                </a:cxn>
                <a:cxn ang="0">
                  <a:pos x="13" y="13"/>
                </a:cxn>
                <a:cxn ang="0">
                  <a:pos x="77" y="13"/>
                </a:cxn>
                <a:cxn ang="0">
                  <a:pos x="77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6" y="90"/>
                </a:cxn>
                <a:cxn ang="0">
                  <a:pos x="86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7" y="67"/>
                </a:cxn>
                <a:cxn ang="0">
                  <a:pos x="77" y="67"/>
                </a:cxn>
                <a:cxn ang="0">
                  <a:pos x="54" y="45"/>
                </a:cxn>
                <a:cxn ang="0">
                  <a:pos x="54" y="45"/>
                </a:cxn>
                <a:cxn ang="0">
                  <a:pos x="68" y="27"/>
                </a:cxn>
                <a:cxn ang="0">
                  <a:pos x="68" y="2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13" y="67"/>
                </a:cxn>
                <a:cxn ang="0">
                  <a:pos x="13" y="67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45" y="54"/>
                </a:cxn>
                <a:cxn ang="0">
                  <a:pos x="45" y="5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6" h="90">
                  <a:moveTo>
                    <a:pt x="86" y="90"/>
                  </a:moveTo>
                  <a:lnTo>
                    <a:pt x="86" y="76"/>
                  </a:lnTo>
                  <a:lnTo>
                    <a:pt x="13" y="76"/>
                  </a:lnTo>
                  <a:lnTo>
                    <a:pt x="13" y="13"/>
                  </a:lnTo>
                  <a:lnTo>
                    <a:pt x="77" y="13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6" y="90"/>
                  </a:lnTo>
                  <a:lnTo>
                    <a:pt x="86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9" name="Freeform 41"/>
            <p:cNvSpPr>
              <a:spLocks noEditPoints="1"/>
            </p:cNvSpPr>
            <p:nvPr/>
          </p:nvSpPr>
          <p:spPr bwMode="auto">
            <a:xfrm>
              <a:off x="3587" y="2885"/>
              <a:ext cx="95" cy="99"/>
            </a:xfrm>
            <a:custGeom>
              <a:avLst/>
              <a:gdLst/>
              <a:ahLst/>
              <a:cxnLst>
                <a:cxn ang="0">
                  <a:pos x="41" y="31"/>
                </a:cxn>
                <a:cxn ang="0">
                  <a:pos x="9" y="99"/>
                </a:cxn>
                <a:cxn ang="0">
                  <a:pos x="18" y="40"/>
                </a:cxn>
                <a:cxn ang="0">
                  <a:pos x="28" y="45"/>
                </a:cxn>
                <a:cxn ang="0">
                  <a:pos x="32" y="54"/>
                </a:cxn>
                <a:cxn ang="0">
                  <a:pos x="23" y="63"/>
                </a:cxn>
                <a:cxn ang="0">
                  <a:pos x="41" y="72"/>
                </a:cxn>
                <a:cxn ang="0">
                  <a:pos x="23" y="81"/>
                </a:cxn>
                <a:cxn ang="0">
                  <a:pos x="41" y="95"/>
                </a:cxn>
                <a:cxn ang="0">
                  <a:pos x="55" y="81"/>
                </a:cxn>
                <a:cxn ang="0">
                  <a:pos x="73" y="72"/>
                </a:cxn>
                <a:cxn ang="0">
                  <a:pos x="55" y="63"/>
                </a:cxn>
                <a:cxn ang="0">
                  <a:pos x="68" y="54"/>
                </a:cxn>
                <a:cxn ang="0">
                  <a:pos x="59" y="54"/>
                </a:cxn>
                <a:cxn ang="0">
                  <a:pos x="64" y="49"/>
                </a:cxn>
                <a:cxn ang="0">
                  <a:pos x="68" y="45"/>
                </a:cxn>
                <a:cxn ang="0">
                  <a:pos x="73" y="40"/>
                </a:cxn>
                <a:cxn ang="0">
                  <a:pos x="73" y="81"/>
                </a:cxn>
                <a:cxn ang="0">
                  <a:pos x="68" y="86"/>
                </a:cxn>
                <a:cxn ang="0">
                  <a:pos x="64" y="86"/>
                </a:cxn>
                <a:cxn ang="0">
                  <a:pos x="68" y="99"/>
                </a:cxn>
                <a:cxn ang="0">
                  <a:pos x="86" y="95"/>
                </a:cxn>
                <a:cxn ang="0">
                  <a:pos x="86" y="86"/>
                </a:cxn>
                <a:cxn ang="0">
                  <a:pos x="50" y="31"/>
                </a:cxn>
                <a:cxn ang="0">
                  <a:pos x="95" y="22"/>
                </a:cxn>
                <a:cxn ang="0">
                  <a:pos x="55" y="13"/>
                </a:cxn>
                <a:cxn ang="0">
                  <a:pos x="55" y="4"/>
                </a:cxn>
                <a:cxn ang="0">
                  <a:pos x="55" y="0"/>
                </a:cxn>
                <a:cxn ang="0">
                  <a:pos x="41" y="13"/>
                </a:cxn>
                <a:cxn ang="0">
                  <a:pos x="0" y="22"/>
                </a:cxn>
                <a:cxn ang="0">
                  <a:pos x="41" y="22"/>
                </a:cxn>
                <a:cxn ang="0">
                  <a:pos x="46" y="49"/>
                </a:cxn>
                <a:cxn ang="0">
                  <a:pos x="41" y="45"/>
                </a:cxn>
                <a:cxn ang="0">
                  <a:pos x="41" y="40"/>
                </a:cxn>
                <a:cxn ang="0">
                  <a:pos x="55" y="40"/>
                </a:cxn>
                <a:cxn ang="0">
                  <a:pos x="37" y="54"/>
                </a:cxn>
                <a:cxn ang="0">
                  <a:pos x="46" y="49"/>
                </a:cxn>
              </a:cxnLst>
              <a:rect l="0" t="0" r="r" b="b"/>
              <a:pathLst>
                <a:path w="95" h="99">
                  <a:moveTo>
                    <a:pt x="41" y="22"/>
                  </a:moveTo>
                  <a:lnTo>
                    <a:pt x="41" y="31"/>
                  </a:lnTo>
                  <a:lnTo>
                    <a:pt x="9" y="31"/>
                  </a:lnTo>
                  <a:lnTo>
                    <a:pt x="9" y="99"/>
                  </a:lnTo>
                  <a:lnTo>
                    <a:pt x="18" y="99"/>
                  </a:lnTo>
                  <a:lnTo>
                    <a:pt x="18" y="40"/>
                  </a:lnTo>
                  <a:lnTo>
                    <a:pt x="37" y="40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54"/>
                  </a:lnTo>
                  <a:lnTo>
                    <a:pt x="23" y="54"/>
                  </a:lnTo>
                  <a:lnTo>
                    <a:pt x="23" y="63"/>
                  </a:lnTo>
                  <a:lnTo>
                    <a:pt x="41" y="63"/>
                  </a:lnTo>
                  <a:lnTo>
                    <a:pt x="41" y="72"/>
                  </a:lnTo>
                  <a:lnTo>
                    <a:pt x="23" y="72"/>
                  </a:lnTo>
                  <a:lnTo>
                    <a:pt x="23" y="81"/>
                  </a:lnTo>
                  <a:lnTo>
                    <a:pt x="41" y="81"/>
                  </a:lnTo>
                  <a:lnTo>
                    <a:pt x="41" y="95"/>
                  </a:lnTo>
                  <a:lnTo>
                    <a:pt x="55" y="95"/>
                  </a:lnTo>
                  <a:lnTo>
                    <a:pt x="55" y="81"/>
                  </a:lnTo>
                  <a:lnTo>
                    <a:pt x="73" y="81"/>
                  </a:lnTo>
                  <a:lnTo>
                    <a:pt x="73" y="72"/>
                  </a:lnTo>
                  <a:lnTo>
                    <a:pt x="55" y="72"/>
                  </a:lnTo>
                  <a:lnTo>
                    <a:pt x="55" y="63"/>
                  </a:lnTo>
                  <a:lnTo>
                    <a:pt x="68" y="63"/>
                  </a:lnTo>
                  <a:lnTo>
                    <a:pt x="68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59" y="40"/>
                  </a:lnTo>
                  <a:lnTo>
                    <a:pt x="73" y="40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73" y="86"/>
                  </a:lnTo>
                  <a:lnTo>
                    <a:pt x="68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86" y="86"/>
                  </a:lnTo>
                  <a:lnTo>
                    <a:pt x="86" y="31"/>
                  </a:lnTo>
                  <a:lnTo>
                    <a:pt x="50" y="31"/>
                  </a:lnTo>
                  <a:lnTo>
                    <a:pt x="55" y="22"/>
                  </a:lnTo>
                  <a:lnTo>
                    <a:pt x="95" y="22"/>
                  </a:lnTo>
                  <a:lnTo>
                    <a:pt x="95" y="13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41" y="13"/>
                  </a:lnTo>
                  <a:lnTo>
                    <a:pt x="0" y="1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1" y="22"/>
                  </a:lnTo>
                  <a:lnTo>
                    <a:pt x="41" y="22"/>
                  </a:lnTo>
                  <a:close/>
                  <a:moveTo>
                    <a:pt x="46" y="49"/>
                  </a:moveTo>
                  <a:lnTo>
                    <a:pt x="46" y="49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0" y="54"/>
                  </a:lnTo>
                  <a:lnTo>
                    <a:pt x="37" y="54"/>
                  </a:lnTo>
                  <a:lnTo>
                    <a:pt x="46" y="49"/>
                  </a:lnTo>
                  <a:lnTo>
                    <a:pt x="46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0" name="Freeform 42"/>
            <p:cNvSpPr>
              <a:spLocks noEditPoints="1"/>
            </p:cNvSpPr>
            <p:nvPr/>
          </p:nvSpPr>
          <p:spPr bwMode="auto">
            <a:xfrm>
              <a:off x="3696" y="2889"/>
              <a:ext cx="95" cy="95"/>
            </a:xfrm>
            <a:custGeom>
              <a:avLst/>
              <a:gdLst/>
              <a:ahLst/>
              <a:cxnLst>
                <a:cxn ang="0">
                  <a:pos x="32" y="14"/>
                </a:cxn>
                <a:cxn ang="0">
                  <a:pos x="32" y="1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2" y="14"/>
                </a:cxn>
                <a:cxn ang="0">
                  <a:pos x="32" y="14"/>
                </a:cxn>
                <a:cxn ang="0">
                  <a:pos x="32" y="14"/>
                </a:cxn>
                <a:cxn ang="0">
                  <a:pos x="95" y="77"/>
                </a:cxn>
                <a:cxn ang="0">
                  <a:pos x="50" y="77"/>
                </a:cxn>
                <a:cxn ang="0">
                  <a:pos x="50" y="18"/>
                </a:cxn>
                <a:cxn ang="0">
                  <a:pos x="91" y="18"/>
                </a:cxn>
                <a:cxn ang="0">
                  <a:pos x="91" y="5"/>
                </a:cxn>
                <a:cxn ang="0">
                  <a:pos x="36" y="5"/>
                </a:cxn>
                <a:cxn ang="0">
                  <a:pos x="36" y="91"/>
                </a:cxn>
                <a:cxn ang="0">
                  <a:pos x="95" y="91"/>
                </a:cxn>
                <a:cxn ang="0">
                  <a:pos x="95" y="77"/>
                </a:cxn>
                <a:cxn ang="0">
                  <a:pos x="95" y="77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0" y="86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14" y="95"/>
                </a:cxn>
                <a:cxn ang="0">
                  <a:pos x="14" y="95"/>
                </a:cxn>
                <a:cxn ang="0">
                  <a:pos x="27" y="59"/>
                </a:cxn>
                <a:cxn ang="0">
                  <a:pos x="27" y="59"/>
                </a:cxn>
                <a:cxn ang="0">
                  <a:pos x="18" y="50"/>
                </a:cxn>
                <a:cxn ang="0">
                  <a:pos x="18" y="50"/>
                </a:cxn>
                <a:cxn ang="0">
                  <a:pos x="9" y="68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6"/>
                </a:cxn>
              </a:cxnLst>
              <a:rect l="0" t="0" r="r" b="b"/>
              <a:pathLst>
                <a:path w="95" h="95">
                  <a:moveTo>
                    <a:pt x="32" y="14"/>
                  </a:moveTo>
                  <a:lnTo>
                    <a:pt x="32" y="1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5" y="9"/>
                  </a:lnTo>
                  <a:lnTo>
                    <a:pt x="5" y="9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close/>
                  <a:moveTo>
                    <a:pt x="95" y="77"/>
                  </a:moveTo>
                  <a:lnTo>
                    <a:pt x="50" y="77"/>
                  </a:lnTo>
                  <a:lnTo>
                    <a:pt x="50" y="18"/>
                  </a:lnTo>
                  <a:lnTo>
                    <a:pt x="91" y="18"/>
                  </a:lnTo>
                  <a:lnTo>
                    <a:pt x="91" y="5"/>
                  </a:lnTo>
                  <a:lnTo>
                    <a:pt x="36" y="5"/>
                  </a:lnTo>
                  <a:lnTo>
                    <a:pt x="36" y="91"/>
                  </a:lnTo>
                  <a:lnTo>
                    <a:pt x="95" y="91"/>
                  </a:lnTo>
                  <a:lnTo>
                    <a:pt x="95" y="77"/>
                  </a:lnTo>
                  <a:lnTo>
                    <a:pt x="95" y="77"/>
                  </a:lnTo>
                  <a:close/>
                  <a:moveTo>
                    <a:pt x="9" y="23"/>
                  </a:moveTo>
                  <a:lnTo>
                    <a:pt x="9" y="2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close/>
                  <a:moveTo>
                    <a:pt x="0" y="86"/>
                  </a:moveTo>
                  <a:lnTo>
                    <a:pt x="5" y="86"/>
                  </a:lnTo>
                  <a:lnTo>
                    <a:pt x="5" y="8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9" y="68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1" name="Freeform 43"/>
            <p:cNvSpPr>
              <a:spLocks noEditPoints="1"/>
            </p:cNvSpPr>
            <p:nvPr/>
          </p:nvSpPr>
          <p:spPr bwMode="auto">
            <a:xfrm>
              <a:off x="3814" y="2889"/>
              <a:ext cx="86" cy="91"/>
            </a:xfrm>
            <a:custGeom>
              <a:avLst/>
              <a:gdLst/>
              <a:ahLst/>
              <a:cxnLst>
                <a:cxn ang="0">
                  <a:pos x="86" y="91"/>
                </a:cxn>
                <a:cxn ang="0">
                  <a:pos x="86" y="82"/>
                </a:cxn>
                <a:cxn ang="0">
                  <a:pos x="13" y="82"/>
                </a:cxn>
                <a:cxn ang="0">
                  <a:pos x="13" y="14"/>
                </a:cxn>
                <a:cxn ang="0">
                  <a:pos x="77" y="14"/>
                </a:cxn>
                <a:cxn ang="0">
                  <a:pos x="77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86" y="91"/>
                </a:cxn>
                <a:cxn ang="0">
                  <a:pos x="86" y="91"/>
                </a:cxn>
                <a:cxn ang="0">
                  <a:pos x="72" y="73"/>
                </a:cxn>
                <a:cxn ang="0">
                  <a:pos x="72" y="73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4" y="45"/>
                </a:cxn>
                <a:cxn ang="0">
                  <a:pos x="54" y="45"/>
                </a:cxn>
                <a:cxn ang="0">
                  <a:pos x="68" y="32"/>
                </a:cxn>
                <a:cxn ang="0">
                  <a:pos x="68" y="32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8"/>
                </a:cxn>
                <a:cxn ang="0">
                  <a:pos x="59" y="18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31" y="23"/>
                </a:cxn>
                <a:cxn ang="0">
                  <a:pos x="31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36" y="50"/>
                </a:cxn>
                <a:cxn ang="0">
                  <a:pos x="36" y="50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5" y="59"/>
                </a:cxn>
                <a:cxn ang="0">
                  <a:pos x="45" y="59"/>
                </a:cxn>
                <a:cxn ang="0">
                  <a:pos x="63" y="77"/>
                </a:cxn>
                <a:cxn ang="0">
                  <a:pos x="63" y="77"/>
                </a:cxn>
                <a:cxn ang="0">
                  <a:pos x="72" y="73"/>
                </a:cxn>
                <a:cxn ang="0">
                  <a:pos x="72" y="73"/>
                </a:cxn>
                <a:cxn ang="0">
                  <a:pos x="72" y="73"/>
                </a:cxn>
              </a:cxnLst>
              <a:rect l="0" t="0" r="r" b="b"/>
              <a:pathLst>
                <a:path w="86" h="91">
                  <a:moveTo>
                    <a:pt x="86" y="91"/>
                  </a:moveTo>
                  <a:lnTo>
                    <a:pt x="86" y="82"/>
                  </a:lnTo>
                  <a:lnTo>
                    <a:pt x="13" y="82"/>
                  </a:lnTo>
                  <a:lnTo>
                    <a:pt x="13" y="14"/>
                  </a:lnTo>
                  <a:lnTo>
                    <a:pt x="77" y="14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86" y="91"/>
                  </a:lnTo>
                  <a:lnTo>
                    <a:pt x="86" y="91"/>
                  </a:lnTo>
                  <a:close/>
                  <a:moveTo>
                    <a:pt x="72" y="73"/>
                  </a:moveTo>
                  <a:lnTo>
                    <a:pt x="72" y="73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72" y="73"/>
                  </a:lnTo>
                  <a:lnTo>
                    <a:pt x="72" y="73"/>
                  </a:lnTo>
                  <a:lnTo>
                    <a:pt x="72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2" name="Freeform 44"/>
            <p:cNvSpPr>
              <a:spLocks noEditPoints="1"/>
            </p:cNvSpPr>
            <p:nvPr/>
          </p:nvSpPr>
          <p:spPr bwMode="auto">
            <a:xfrm>
              <a:off x="2813" y="2898"/>
              <a:ext cx="91" cy="100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36" y="18"/>
                </a:cxn>
                <a:cxn ang="0">
                  <a:pos x="27" y="0"/>
                </a:cxn>
                <a:cxn ang="0">
                  <a:pos x="14" y="5"/>
                </a:cxn>
                <a:cxn ang="0">
                  <a:pos x="23" y="23"/>
                </a:cxn>
                <a:cxn ang="0">
                  <a:pos x="27" y="23"/>
                </a:cxn>
                <a:cxn ang="0">
                  <a:pos x="36" y="18"/>
                </a:cxn>
                <a:cxn ang="0">
                  <a:pos x="77" y="82"/>
                </a:cxn>
                <a:cxn ang="0">
                  <a:pos x="73" y="86"/>
                </a:cxn>
                <a:cxn ang="0">
                  <a:pos x="64" y="86"/>
                </a:cxn>
                <a:cxn ang="0">
                  <a:pos x="68" y="100"/>
                </a:cxn>
                <a:cxn ang="0">
                  <a:pos x="91" y="95"/>
                </a:cxn>
                <a:cxn ang="0">
                  <a:pos x="91" y="5"/>
                </a:cxn>
                <a:cxn ang="0">
                  <a:pos x="36" y="18"/>
                </a:cxn>
                <a:cxn ang="0">
                  <a:pos x="45" y="54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23" y="54"/>
                </a:cxn>
                <a:cxn ang="0">
                  <a:pos x="27" y="59"/>
                </a:cxn>
                <a:cxn ang="0">
                  <a:pos x="36" y="64"/>
                </a:cxn>
                <a:cxn ang="0">
                  <a:pos x="14" y="77"/>
                </a:cxn>
                <a:cxn ang="0">
                  <a:pos x="23" y="86"/>
                </a:cxn>
                <a:cxn ang="0">
                  <a:pos x="50" y="73"/>
                </a:cxn>
                <a:cxn ang="0">
                  <a:pos x="59" y="86"/>
                </a:cxn>
                <a:cxn ang="0">
                  <a:pos x="68" y="77"/>
                </a:cxn>
                <a:cxn ang="0">
                  <a:pos x="73" y="77"/>
                </a:cxn>
                <a:cxn ang="0">
                  <a:pos x="59" y="64"/>
                </a:cxn>
                <a:cxn ang="0">
                  <a:pos x="64" y="45"/>
                </a:cxn>
                <a:cxn ang="0">
                  <a:pos x="73" y="36"/>
                </a:cxn>
                <a:cxn ang="0">
                  <a:pos x="54" y="23"/>
                </a:cxn>
                <a:cxn ang="0">
                  <a:pos x="41" y="36"/>
                </a:cxn>
                <a:cxn ang="0">
                  <a:pos x="18" y="45"/>
                </a:cxn>
                <a:cxn ang="0">
                  <a:pos x="50" y="45"/>
                </a:cxn>
                <a:cxn ang="0">
                  <a:pos x="45" y="54"/>
                </a:cxn>
                <a:cxn ang="0">
                  <a:pos x="14" y="27"/>
                </a:cxn>
                <a:cxn ang="0">
                  <a:pos x="14" y="18"/>
                </a:cxn>
                <a:cxn ang="0">
                  <a:pos x="18" y="14"/>
                </a:cxn>
                <a:cxn ang="0">
                  <a:pos x="14" y="14"/>
                </a:cxn>
                <a:cxn ang="0">
                  <a:pos x="0" y="14"/>
                </a:cxn>
                <a:cxn ang="0">
                  <a:pos x="14" y="100"/>
                </a:cxn>
                <a:cxn ang="0">
                  <a:pos x="14" y="27"/>
                </a:cxn>
              </a:cxnLst>
              <a:rect l="0" t="0" r="r" b="b"/>
              <a:pathLst>
                <a:path w="91" h="100">
                  <a:moveTo>
                    <a:pt x="27" y="23"/>
                  </a:moveTo>
                  <a:lnTo>
                    <a:pt x="27" y="2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close/>
                  <a:moveTo>
                    <a:pt x="36" y="18"/>
                  </a:moveTo>
                  <a:lnTo>
                    <a:pt x="77" y="18"/>
                  </a:lnTo>
                  <a:lnTo>
                    <a:pt x="77" y="82"/>
                  </a:lnTo>
                  <a:lnTo>
                    <a:pt x="77" y="82"/>
                  </a:lnTo>
                  <a:lnTo>
                    <a:pt x="73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86" y="95"/>
                  </a:lnTo>
                  <a:lnTo>
                    <a:pt x="91" y="95"/>
                  </a:lnTo>
                  <a:lnTo>
                    <a:pt x="91" y="91"/>
                  </a:lnTo>
                  <a:lnTo>
                    <a:pt x="91" y="5"/>
                  </a:lnTo>
                  <a:lnTo>
                    <a:pt x="36" y="5"/>
                  </a:lnTo>
                  <a:lnTo>
                    <a:pt x="36" y="18"/>
                  </a:lnTo>
                  <a:lnTo>
                    <a:pt x="36" y="18"/>
                  </a:lnTo>
                  <a:close/>
                  <a:moveTo>
                    <a:pt x="45" y="54"/>
                  </a:moveTo>
                  <a:lnTo>
                    <a:pt x="45" y="54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64" y="45"/>
                  </a:lnTo>
                  <a:lnTo>
                    <a:pt x="73" y="45"/>
                  </a:lnTo>
                  <a:lnTo>
                    <a:pt x="73" y="36"/>
                  </a:lnTo>
                  <a:lnTo>
                    <a:pt x="54" y="36"/>
                  </a:lnTo>
                  <a:lnTo>
                    <a:pt x="54" y="23"/>
                  </a:lnTo>
                  <a:lnTo>
                    <a:pt x="36" y="23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close/>
                  <a:moveTo>
                    <a:pt x="14" y="27"/>
                  </a:moveTo>
                  <a:lnTo>
                    <a:pt x="14" y="27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0" y="14"/>
                  </a:lnTo>
                  <a:lnTo>
                    <a:pt x="0" y="100"/>
                  </a:lnTo>
                  <a:lnTo>
                    <a:pt x="14" y="100"/>
                  </a:lnTo>
                  <a:lnTo>
                    <a:pt x="14" y="27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3" name="Freeform 45"/>
            <p:cNvSpPr>
              <a:spLocks noEditPoints="1"/>
            </p:cNvSpPr>
            <p:nvPr/>
          </p:nvSpPr>
          <p:spPr bwMode="auto">
            <a:xfrm>
              <a:off x="2917" y="2898"/>
              <a:ext cx="100" cy="100"/>
            </a:xfrm>
            <a:custGeom>
              <a:avLst/>
              <a:gdLst/>
              <a:ahLst/>
              <a:cxnLst>
                <a:cxn ang="0">
                  <a:pos x="9" y="36"/>
                </a:cxn>
                <a:cxn ang="0">
                  <a:pos x="9" y="36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4" y="14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46" y="5"/>
                </a:cxn>
                <a:cxn ang="0">
                  <a:pos x="46" y="18"/>
                </a:cxn>
                <a:cxn ang="0">
                  <a:pos x="95" y="18"/>
                </a:cxn>
                <a:cxn ang="0">
                  <a:pos x="95" y="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1" y="32"/>
                </a:cxn>
                <a:cxn ang="0">
                  <a:pos x="41" y="32"/>
                </a:cxn>
                <a:cxn ang="0">
                  <a:pos x="41" y="32"/>
                </a:cxn>
                <a:cxn ang="0">
                  <a:pos x="41" y="32"/>
                </a:cxn>
                <a:cxn ang="0">
                  <a:pos x="27" y="23"/>
                </a:cxn>
                <a:cxn ang="0">
                  <a:pos x="27" y="23"/>
                </a:cxn>
                <a:cxn ang="0">
                  <a:pos x="14" y="41"/>
                </a:cxn>
                <a:cxn ang="0">
                  <a:pos x="0" y="5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4" y="59"/>
                </a:cxn>
                <a:cxn ang="0">
                  <a:pos x="14" y="100"/>
                </a:cxn>
                <a:cxn ang="0">
                  <a:pos x="27" y="100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41" y="32"/>
                </a:cxn>
                <a:cxn ang="0">
                  <a:pos x="41" y="32"/>
                </a:cxn>
                <a:cxn ang="0">
                  <a:pos x="41" y="32"/>
                </a:cxn>
                <a:cxn ang="0">
                  <a:pos x="41" y="45"/>
                </a:cxn>
                <a:cxn ang="0">
                  <a:pos x="68" y="45"/>
                </a:cxn>
                <a:cxn ang="0">
                  <a:pos x="68" y="82"/>
                </a:cxn>
                <a:cxn ang="0">
                  <a:pos x="68" y="82"/>
                </a:cxn>
                <a:cxn ang="0">
                  <a:pos x="68" y="86"/>
                </a:cxn>
                <a:cxn ang="0">
                  <a:pos x="59" y="86"/>
                </a:cxn>
                <a:cxn ang="0">
                  <a:pos x="59" y="86"/>
                </a:cxn>
                <a:cxn ang="0">
                  <a:pos x="64" y="100"/>
                </a:cxn>
                <a:cxn ang="0">
                  <a:pos x="64" y="100"/>
                </a:cxn>
                <a:cxn ang="0">
                  <a:pos x="77" y="95"/>
                </a:cxn>
                <a:cxn ang="0">
                  <a:pos x="82" y="95"/>
                </a:cxn>
                <a:cxn ang="0">
                  <a:pos x="82" y="91"/>
                </a:cxn>
                <a:cxn ang="0">
                  <a:pos x="82" y="45"/>
                </a:cxn>
                <a:cxn ang="0">
                  <a:pos x="100" y="45"/>
                </a:cxn>
                <a:cxn ang="0">
                  <a:pos x="100" y="32"/>
                </a:cxn>
                <a:cxn ang="0">
                  <a:pos x="41" y="32"/>
                </a:cxn>
                <a:cxn ang="0">
                  <a:pos x="41" y="45"/>
                </a:cxn>
                <a:cxn ang="0">
                  <a:pos x="41" y="45"/>
                </a:cxn>
              </a:cxnLst>
              <a:rect l="0" t="0" r="r" b="b"/>
              <a:pathLst>
                <a:path w="100" h="100">
                  <a:moveTo>
                    <a:pt x="9" y="36"/>
                  </a:moveTo>
                  <a:lnTo>
                    <a:pt x="9" y="3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4" y="1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close/>
                  <a:moveTo>
                    <a:pt x="46" y="5"/>
                  </a:moveTo>
                  <a:lnTo>
                    <a:pt x="46" y="18"/>
                  </a:lnTo>
                  <a:lnTo>
                    <a:pt x="95" y="18"/>
                  </a:lnTo>
                  <a:lnTo>
                    <a:pt x="95" y="5"/>
                  </a:lnTo>
                  <a:lnTo>
                    <a:pt x="46" y="5"/>
                  </a:lnTo>
                  <a:lnTo>
                    <a:pt x="46" y="5"/>
                  </a:lnTo>
                  <a:close/>
                  <a:moveTo>
                    <a:pt x="41" y="32"/>
                  </a:moveTo>
                  <a:lnTo>
                    <a:pt x="41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14" y="41"/>
                  </a:lnTo>
                  <a:lnTo>
                    <a:pt x="0" y="5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4" y="59"/>
                  </a:lnTo>
                  <a:lnTo>
                    <a:pt x="14" y="100"/>
                  </a:lnTo>
                  <a:lnTo>
                    <a:pt x="27" y="100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1" y="32"/>
                  </a:lnTo>
                  <a:close/>
                  <a:moveTo>
                    <a:pt x="41" y="45"/>
                  </a:moveTo>
                  <a:lnTo>
                    <a:pt x="68" y="45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77" y="95"/>
                  </a:lnTo>
                  <a:lnTo>
                    <a:pt x="82" y="95"/>
                  </a:lnTo>
                  <a:lnTo>
                    <a:pt x="82" y="91"/>
                  </a:lnTo>
                  <a:lnTo>
                    <a:pt x="82" y="45"/>
                  </a:lnTo>
                  <a:lnTo>
                    <a:pt x="100" y="45"/>
                  </a:lnTo>
                  <a:lnTo>
                    <a:pt x="100" y="32"/>
                  </a:lnTo>
                  <a:lnTo>
                    <a:pt x="41" y="32"/>
                  </a:lnTo>
                  <a:lnTo>
                    <a:pt x="41" y="45"/>
                  </a:lnTo>
                  <a:lnTo>
                    <a:pt x="41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4" name="Freeform 46"/>
            <p:cNvSpPr>
              <a:spLocks noEditPoints="1"/>
            </p:cNvSpPr>
            <p:nvPr/>
          </p:nvSpPr>
          <p:spPr bwMode="auto">
            <a:xfrm>
              <a:off x="3035" y="2903"/>
              <a:ext cx="86" cy="90"/>
            </a:xfrm>
            <a:custGeom>
              <a:avLst/>
              <a:gdLst/>
              <a:ahLst/>
              <a:cxnLst>
                <a:cxn ang="0">
                  <a:pos x="86" y="90"/>
                </a:cxn>
                <a:cxn ang="0">
                  <a:pos x="86" y="77"/>
                </a:cxn>
                <a:cxn ang="0">
                  <a:pos x="14" y="77"/>
                </a:cxn>
                <a:cxn ang="0">
                  <a:pos x="14" y="13"/>
                </a:cxn>
                <a:cxn ang="0">
                  <a:pos x="81" y="13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6" y="90"/>
                </a:cxn>
                <a:cxn ang="0">
                  <a:pos x="86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72" y="31"/>
                </a:cxn>
                <a:cxn ang="0">
                  <a:pos x="72" y="31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59" y="18"/>
                </a:cxn>
                <a:cxn ang="0">
                  <a:pos x="59" y="18"/>
                </a:cxn>
                <a:cxn ang="0">
                  <a:pos x="50" y="36"/>
                </a:cxn>
                <a:cxn ang="0">
                  <a:pos x="50" y="36"/>
                </a:cxn>
                <a:cxn ang="0">
                  <a:pos x="32" y="22"/>
                </a:cxn>
                <a:cxn ang="0">
                  <a:pos x="32" y="22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2"/>
                </a:cxn>
                <a:cxn ang="0">
                  <a:pos x="23" y="22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1" y="45"/>
                </a:cxn>
                <a:cxn ang="0">
                  <a:pos x="41" y="45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68" y="77"/>
                </a:cxn>
                <a:cxn ang="0">
                  <a:pos x="68" y="77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6" h="90">
                  <a:moveTo>
                    <a:pt x="86" y="90"/>
                  </a:moveTo>
                  <a:lnTo>
                    <a:pt x="86" y="77"/>
                  </a:lnTo>
                  <a:lnTo>
                    <a:pt x="14" y="77"/>
                  </a:lnTo>
                  <a:lnTo>
                    <a:pt x="14" y="13"/>
                  </a:lnTo>
                  <a:lnTo>
                    <a:pt x="81" y="13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6" y="90"/>
                  </a:lnTo>
                  <a:lnTo>
                    <a:pt x="86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5" name="Freeform 47"/>
            <p:cNvSpPr>
              <a:spLocks noEditPoints="1"/>
            </p:cNvSpPr>
            <p:nvPr/>
          </p:nvSpPr>
          <p:spPr bwMode="auto">
            <a:xfrm>
              <a:off x="3148" y="3401"/>
              <a:ext cx="100" cy="99"/>
            </a:xfrm>
            <a:custGeom>
              <a:avLst/>
              <a:gdLst/>
              <a:ahLst/>
              <a:cxnLst>
                <a:cxn ang="0">
                  <a:pos x="41" y="18"/>
                </a:cxn>
                <a:cxn ang="0">
                  <a:pos x="14" y="22"/>
                </a:cxn>
                <a:cxn ang="0">
                  <a:pos x="36" y="31"/>
                </a:cxn>
                <a:cxn ang="0">
                  <a:pos x="36" y="36"/>
                </a:cxn>
                <a:cxn ang="0">
                  <a:pos x="5" y="45"/>
                </a:cxn>
                <a:cxn ang="0">
                  <a:pos x="27" y="45"/>
                </a:cxn>
                <a:cxn ang="0">
                  <a:pos x="0" y="63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9" y="72"/>
                </a:cxn>
                <a:cxn ang="0">
                  <a:pos x="14" y="72"/>
                </a:cxn>
                <a:cxn ang="0">
                  <a:pos x="27" y="68"/>
                </a:cxn>
                <a:cxn ang="0">
                  <a:pos x="45" y="72"/>
                </a:cxn>
                <a:cxn ang="0">
                  <a:pos x="14" y="86"/>
                </a:cxn>
                <a:cxn ang="0">
                  <a:pos x="45" y="99"/>
                </a:cxn>
                <a:cxn ang="0">
                  <a:pos x="59" y="86"/>
                </a:cxn>
                <a:cxn ang="0">
                  <a:pos x="91" y="72"/>
                </a:cxn>
                <a:cxn ang="0">
                  <a:pos x="59" y="68"/>
                </a:cxn>
                <a:cxn ang="0">
                  <a:pos x="77" y="63"/>
                </a:cxn>
                <a:cxn ang="0">
                  <a:pos x="95" y="72"/>
                </a:cxn>
                <a:cxn ang="0">
                  <a:pos x="100" y="59"/>
                </a:cxn>
                <a:cxn ang="0">
                  <a:pos x="86" y="54"/>
                </a:cxn>
                <a:cxn ang="0">
                  <a:pos x="100" y="45"/>
                </a:cxn>
                <a:cxn ang="0">
                  <a:pos x="50" y="36"/>
                </a:cxn>
                <a:cxn ang="0">
                  <a:pos x="91" y="31"/>
                </a:cxn>
                <a:cxn ang="0">
                  <a:pos x="55" y="22"/>
                </a:cxn>
                <a:cxn ang="0">
                  <a:pos x="95" y="18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64" y="0"/>
                </a:cxn>
                <a:cxn ang="0">
                  <a:pos x="45" y="0"/>
                </a:cxn>
                <a:cxn ang="0">
                  <a:pos x="45" y="4"/>
                </a:cxn>
                <a:cxn ang="0">
                  <a:pos x="9" y="18"/>
                </a:cxn>
                <a:cxn ang="0">
                  <a:pos x="41" y="18"/>
                </a:cxn>
                <a:cxn ang="0">
                  <a:pos x="59" y="54"/>
                </a:cxn>
                <a:cxn ang="0">
                  <a:pos x="59" y="50"/>
                </a:cxn>
                <a:cxn ang="0">
                  <a:pos x="59" y="50"/>
                </a:cxn>
                <a:cxn ang="0">
                  <a:pos x="45" y="59"/>
                </a:cxn>
                <a:cxn ang="0">
                  <a:pos x="32" y="59"/>
                </a:cxn>
                <a:cxn ang="0">
                  <a:pos x="64" y="45"/>
                </a:cxn>
                <a:cxn ang="0">
                  <a:pos x="64" y="50"/>
                </a:cxn>
                <a:cxn ang="0">
                  <a:pos x="73" y="59"/>
                </a:cxn>
                <a:cxn ang="0">
                  <a:pos x="59" y="59"/>
                </a:cxn>
                <a:cxn ang="0">
                  <a:pos x="59" y="54"/>
                </a:cxn>
              </a:cxnLst>
              <a:rect l="0" t="0" r="r" b="b"/>
              <a:pathLst>
                <a:path w="100" h="99">
                  <a:moveTo>
                    <a:pt x="41" y="18"/>
                  </a:moveTo>
                  <a:lnTo>
                    <a:pt x="41" y="18"/>
                  </a:lnTo>
                  <a:lnTo>
                    <a:pt x="41" y="22"/>
                  </a:lnTo>
                  <a:lnTo>
                    <a:pt x="14" y="22"/>
                  </a:lnTo>
                  <a:lnTo>
                    <a:pt x="14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6"/>
                  </a:lnTo>
                  <a:lnTo>
                    <a:pt x="5" y="36"/>
                  </a:lnTo>
                  <a:lnTo>
                    <a:pt x="5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27" y="63"/>
                  </a:lnTo>
                  <a:lnTo>
                    <a:pt x="27" y="68"/>
                  </a:lnTo>
                  <a:lnTo>
                    <a:pt x="45" y="68"/>
                  </a:lnTo>
                  <a:lnTo>
                    <a:pt x="45" y="72"/>
                  </a:lnTo>
                  <a:lnTo>
                    <a:pt x="14" y="72"/>
                  </a:lnTo>
                  <a:lnTo>
                    <a:pt x="14" y="86"/>
                  </a:lnTo>
                  <a:lnTo>
                    <a:pt x="45" y="86"/>
                  </a:lnTo>
                  <a:lnTo>
                    <a:pt x="45" y="99"/>
                  </a:lnTo>
                  <a:lnTo>
                    <a:pt x="59" y="99"/>
                  </a:lnTo>
                  <a:lnTo>
                    <a:pt x="59" y="86"/>
                  </a:lnTo>
                  <a:lnTo>
                    <a:pt x="91" y="86"/>
                  </a:lnTo>
                  <a:lnTo>
                    <a:pt x="91" y="72"/>
                  </a:lnTo>
                  <a:lnTo>
                    <a:pt x="59" y="72"/>
                  </a:lnTo>
                  <a:lnTo>
                    <a:pt x="59" y="68"/>
                  </a:lnTo>
                  <a:lnTo>
                    <a:pt x="77" y="68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100" y="59"/>
                  </a:lnTo>
                  <a:lnTo>
                    <a:pt x="100" y="59"/>
                  </a:lnTo>
                  <a:lnTo>
                    <a:pt x="86" y="54"/>
                  </a:lnTo>
                  <a:lnTo>
                    <a:pt x="77" y="45"/>
                  </a:lnTo>
                  <a:lnTo>
                    <a:pt x="100" y="45"/>
                  </a:lnTo>
                  <a:lnTo>
                    <a:pt x="100" y="36"/>
                  </a:lnTo>
                  <a:lnTo>
                    <a:pt x="50" y="36"/>
                  </a:lnTo>
                  <a:lnTo>
                    <a:pt x="55" y="31"/>
                  </a:lnTo>
                  <a:lnTo>
                    <a:pt x="91" y="31"/>
                  </a:lnTo>
                  <a:lnTo>
                    <a:pt x="91" y="22"/>
                  </a:lnTo>
                  <a:lnTo>
                    <a:pt x="55" y="22"/>
                  </a:lnTo>
                  <a:lnTo>
                    <a:pt x="59" y="18"/>
                  </a:lnTo>
                  <a:lnTo>
                    <a:pt x="95" y="18"/>
                  </a:lnTo>
                  <a:lnTo>
                    <a:pt x="95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"/>
                  </a:lnTo>
                  <a:lnTo>
                    <a:pt x="9" y="4"/>
                  </a:lnTo>
                  <a:lnTo>
                    <a:pt x="9" y="18"/>
                  </a:lnTo>
                  <a:lnTo>
                    <a:pt x="41" y="18"/>
                  </a:lnTo>
                  <a:lnTo>
                    <a:pt x="41" y="18"/>
                  </a:lnTo>
                  <a:close/>
                  <a:moveTo>
                    <a:pt x="59" y="54"/>
                  </a:moveTo>
                  <a:lnTo>
                    <a:pt x="59" y="54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45" y="50"/>
                  </a:lnTo>
                  <a:lnTo>
                    <a:pt x="45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45" y="4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73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6" name="Freeform 48"/>
            <p:cNvSpPr>
              <a:spLocks noEditPoints="1"/>
            </p:cNvSpPr>
            <p:nvPr/>
          </p:nvSpPr>
          <p:spPr bwMode="auto">
            <a:xfrm>
              <a:off x="3266" y="3401"/>
              <a:ext cx="90" cy="99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3" y="0"/>
                </a:cxn>
                <a:cxn ang="0">
                  <a:pos x="32" y="45"/>
                </a:cxn>
                <a:cxn ang="0">
                  <a:pos x="32" y="4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0" y="4"/>
                </a:cxn>
                <a:cxn ang="0">
                  <a:pos x="13" y="41"/>
                </a:cxn>
                <a:cxn ang="0">
                  <a:pos x="13" y="9"/>
                </a:cxn>
                <a:cxn ang="0">
                  <a:pos x="13" y="4"/>
                </a:cxn>
                <a:cxn ang="0">
                  <a:pos x="59" y="22"/>
                </a:cxn>
                <a:cxn ang="0">
                  <a:pos x="54" y="13"/>
                </a:cxn>
                <a:cxn ang="0">
                  <a:pos x="68" y="13"/>
                </a:cxn>
                <a:cxn ang="0">
                  <a:pos x="59" y="22"/>
                </a:cxn>
                <a:cxn ang="0">
                  <a:pos x="23" y="59"/>
                </a:cxn>
                <a:cxn ang="0">
                  <a:pos x="63" y="77"/>
                </a:cxn>
                <a:cxn ang="0">
                  <a:pos x="45" y="77"/>
                </a:cxn>
                <a:cxn ang="0">
                  <a:pos x="50" y="72"/>
                </a:cxn>
                <a:cxn ang="0">
                  <a:pos x="50" y="68"/>
                </a:cxn>
                <a:cxn ang="0">
                  <a:pos x="50" y="63"/>
                </a:cxn>
                <a:cxn ang="0">
                  <a:pos x="50" y="63"/>
                </a:cxn>
                <a:cxn ang="0">
                  <a:pos x="45" y="63"/>
                </a:cxn>
                <a:cxn ang="0">
                  <a:pos x="36" y="59"/>
                </a:cxn>
                <a:cxn ang="0">
                  <a:pos x="32" y="72"/>
                </a:cxn>
                <a:cxn ang="0">
                  <a:pos x="27" y="77"/>
                </a:cxn>
                <a:cxn ang="0">
                  <a:pos x="0" y="86"/>
                </a:cxn>
                <a:cxn ang="0">
                  <a:pos x="4" y="99"/>
                </a:cxn>
                <a:cxn ang="0">
                  <a:pos x="27" y="95"/>
                </a:cxn>
                <a:cxn ang="0">
                  <a:pos x="41" y="86"/>
                </a:cxn>
                <a:cxn ang="0">
                  <a:pos x="77" y="99"/>
                </a:cxn>
                <a:cxn ang="0">
                  <a:pos x="86" y="86"/>
                </a:cxn>
                <a:cxn ang="0">
                  <a:pos x="86" y="86"/>
                </a:cxn>
                <a:cxn ang="0">
                  <a:pos x="63" y="77"/>
                </a:cxn>
                <a:cxn ang="0">
                  <a:pos x="77" y="45"/>
                </a:cxn>
                <a:cxn ang="0">
                  <a:pos x="9" y="77"/>
                </a:cxn>
                <a:cxn ang="0">
                  <a:pos x="23" y="59"/>
                </a:cxn>
                <a:cxn ang="0">
                  <a:pos x="50" y="31"/>
                </a:cxn>
                <a:cxn ang="0">
                  <a:pos x="36" y="36"/>
                </a:cxn>
                <a:cxn ang="0">
                  <a:pos x="41" y="45"/>
                </a:cxn>
                <a:cxn ang="0">
                  <a:pos x="59" y="36"/>
                </a:cxn>
                <a:cxn ang="0">
                  <a:pos x="86" y="45"/>
                </a:cxn>
                <a:cxn ang="0">
                  <a:pos x="90" y="31"/>
                </a:cxn>
                <a:cxn ang="0">
                  <a:pos x="72" y="27"/>
                </a:cxn>
                <a:cxn ang="0">
                  <a:pos x="77" y="18"/>
                </a:cxn>
                <a:cxn ang="0">
                  <a:pos x="36" y="0"/>
                </a:cxn>
                <a:cxn ang="0">
                  <a:pos x="41" y="13"/>
                </a:cxn>
                <a:cxn ang="0">
                  <a:pos x="50" y="31"/>
                </a:cxn>
                <a:cxn ang="0">
                  <a:pos x="50" y="31"/>
                </a:cxn>
              </a:cxnLst>
              <a:rect l="0" t="0" r="r" b="b"/>
              <a:pathLst>
                <a:path w="90" h="99">
                  <a:moveTo>
                    <a:pt x="32" y="4"/>
                  </a:moveTo>
                  <a:lnTo>
                    <a:pt x="32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5"/>
                  </a:lnTo>
                  <a:lnTo>
                    <a:pt x="32" y="45"/>
                  </a:lnTo>
                  <a:lnTo>
                    <a:pt x="32" y="4"/>
                  </a:lnTo>
                  <a:lnTo>
                    <a:pt x="32" y="4"/>
                  </a:lnTo>
                  <a:close/>
                  <a:moveTo>
                    <a:pt x="13" y="4"/>
                  </a:move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1"/>
                  </a:lnTo>
                  <a:lnTo>
                    <a:pt x="13" y="4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  <a:moveTo>
                    <a:pt x="59" y="22"/>
                  </a:moveTo>
                  <a:lnTo>
                    <a:pt x="59" y="22"/>
                  </a:lnTo>
                  <a:lnTo>
                    <a:pt x="54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close/>
                  <a:moveTo>
                    <a:pt x="23" y="59"/>
                  </a:moveTo>
                  <a:lnTo>
                    <a:pt x="63" y="59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72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18" y="81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27" y="95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63" y="77"/>
                  </a:lnTo>
                  <a:lnTo>
                    <a:pt x="77" y="77"/>
                  </a:lnTo>
                  <a:lnTo>
                    <a:pt x="77" y="45"/>
                  </a:lnTo>
                  <a:lnTo>
                    <a:pt x="9" y="45"/>
                  </a:lnTo>
                  <a:lnTo>
                    <a:pt x="9" y="77"/>
                  </a:lnTo>
                  <a:lnTo>
                    <a:pt x="23" y="77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50" y="31"/>
                  </a:moveTo>
                  <a:lnTo>
                    <a:pt x="50" y="31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7" y="18"/>
                  </a:lnTo>
                  <a:lnTo>
                    <a:pt x="86" y="0"/>
                  </a:lnTo>
                  <a:lnTo>
                    <a:pt x="36" y="0"/>
                  </a:lnTo>
                  <a:lnTo>
                    <a:pt x="36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7" name="Freeform 49"/>
            <p:cNvSpPr>
              <a:spLocks noEditPoints="1"/>
            </p:cNvSpPr>
            <p:nvPr/>
          </p:nvSpPr>
          <p:spPr bwMode="auto">
            <a:xfrm>
              <a:off x="3375" y="3405"/>
              <a:ext cx="86" cy="91"/>
            </a:xfrm>
            <a:custGeom>
              <a:avLst/>
              <a:gdLst/>
              <a:ahLst/>
              <a:cxnLst>
                <a:cxn ang="0">
                  <a:pos x="86" y="91"/>
                </a:cxn>
                <a:cxn ang="0">
                  <a:pos x="86" y="77"/>
                </a:cxn>
                <a:cxn ang="0">
                  <a:pos x="13" y="77"/>
                </a:cxn>
                <a:cxn ang="0">
                  <a:pos x="13" y="9"/>
                </a:cxn>
                <a:cxn ang="0">
                  <a:pos x="81" y="9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86" y="91"/>
                </a:cxn>
                <a:cxn ang="0">
                  <a:pos x="86" y="91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81" y="68"/>
                </a:cxn>
                <a:cxn ang="0">
                  <a:pos x="81" y="68"/>
                </a:cxn>
                <a:cxn ang="0">
                  <a:pos x="58" y="46"/>
                </a:cxn>
                <a:cxn ang="0">
                  <a:pos x="58" y="46"/>
                </a:cxn>
                <a:cxn ang="0">
                  <a:pos x="72" y="27"/>
                </a:cxn>
                <a:cxn ang="0">
                  <a:pos x="72" y="27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63" y="14"/>
                </a:cxn>
                <a:cxn ang="0">
                  <a:pos x="63" y="14"/>
                </a:cxn>
                <a:cxn ang="0">
                  <a:pos x="49" y="37"/>
                </a:cxn>
                <a:cxn ang="0">
                  <a:pos x="49" y="37"/>
                </a:cxn>
                <a:cxn ang="0">
                  <a:pos x="31" y="23"/>
                </a:cxn>
                <a:cxn ang="0">
                  <a:pos x="31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9" y="55"/>
                </a:cxn>
                <a:cxn ang="0">
                  <a:pos x="49" y="55"/>
                </a:cxn>
                <a:cxn ang="0">
                  <a:pos x="67" y="77"/>
                </a:cxn>
                <a:cxn ang="0">
                  <a:pos x="67" y="77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77" y="68"/>
                </a:cxn>
              </a:cxnLst>
              <a:rect l="0" t="0" r="r" b="b"/>
              <a:pathLst>
                <a:path w="86" h="91">
                  <a:moveTo>
                    <a:pt x="86" y="91"/>
                  </a:moveTo>
                  <a:lnTo>
                    <a:pt x="86" y="77"/>
                  </a:lnTo>
                  <a:lnTo>
                    <a:pt x="13" y="77"/>
                  </a:lnTo>
                  <a:lnTo>
                    <a:pt x="13" y="9"/>
                  </a:lnTo>
                  <a:lnTo>
                    <a:pt x="81" y="9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86" y="91"/>
                  </a:lnTo>
                  <a:lnTo>
                    <a:pt x="86" y="91"/>
                  </a:lnTo>
                  <a:close/>
                  <a:moveTo>
                    <a:pt x="77" y="68"/>
                  </a:moveTo>
                  <a:lnTo>
                    <a:pt x="77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8" name="Freeform 50"/>
            <p:cNvSpPr>
              <a:spLocks noEditPoints="1"/>
            </p:cNvSpPr>
            <p:nvPr/>
          </p:nvSpPr>
          <p:spPr bwMode="auto">
            <a:xfrm>
              <a:off x="2451" y="3876"/>
              <a:ext cx="100" cy="95"/>
            </a:xfrm>
            <a:custGeom>
              <a:avLst/>
              <a:gdLst/>
              <a:ahLst/>
              <a:cxnLst>
                <a:cxn ang="0">
                  <a:pos x="90" y="50"/>
                </a:cxn>
                <a:cxn ang="0">
                  <a:pos x="100" y="32"/>
                </a:cxn>
                <a:cxn ang="0">
                  <a:pos x="63" y="18"/>
                </a:cxn>
                <a:cxn ang="0">
                  <a:pos x="59" y="9"/>
                </a:cxn>
                <a:cxn ang="0">
                  <a:pos x="59" y="5"/>
                </a:cxn>
                <a:cxn ang="0">
                  <a:pos x="41" y="0"/>
                </a:cxn>
                <a:cxn ang="0">
                  <a:pos x="27" y="23"/>
                </a:cxn>
                <a:cxn ang="0">
                  <a:pos x="0" y="41"/>
                </a:cxn>
                <a:cxn ang="0">
                  <a:pos x="9" y="50"/>
                </a:cxn>
                <a:cxn ang="0">
                  <a:pos x="23" y="41"/>
                </a:cxn>
                <a:cxn ang="0">
                  <a:pos x="41" y="46"/>
                </a:cxn>
                <a:cxn ang="0">
                  <a:pos x="9" y="55"/>
                </a:cxn>
                <a:cxn ang="0">
                  <a:pos x="27" y="68"/>
                </a:cxn>
                <a:cxn ang="0">
                  <a:pos x="18" y="73"/>
                </a:cxn>
                <a:cxn ang="0">
                  <a:pos x="23" y="86"/>
                </a:cxn>
                <a:cxn ang="0">
                  <a:pos x="4" y="86"/>
                </a:cxn>
                <a:cxn ang="0">
                  <a:pos x="90" y="95"/>
                </a:cxn>
                <a:cxn ang="0">
                  <a:pos x="77" y="86"/>
                </a:cxn>
                <a:cxn ang="0">
                  <a:pos x="86" y="73"/>
                </a:cxn>
                <a:cxn ang="0">
                  <a:pos x="86" y="68"/>
                </a:cxn>
                <a:cxn ang="0">
                  <a:pos x="54" y="55"/>
                </a:cxn>
                <a:cxn ang="0">
                  <a:pos x="77" y="46"/>
                </a:cxn>
                <a:cxn ang="0">
                  <a:pos x="77" y="41"/>
                </a:cxn>
                <a:cxn ang="0">
                  <a:pos x="90" y="50"/>
                </a:cxn>
                <a:cxn ang="0">
                  <a:pos x="50" y="18"/>
                </a:cxn>
                <a:cxn ang="0">
                  <a:pos x="59" y="27"/>
                </a:cxn>
                <a:cxn ang="0">
                  <a:pos x="32" y="36"/>
                </a:cxn>
                <a:cxn ang="0">
                  <a:pos x="41" y="27"/>
                </a:cxn>
                <a:cxn ang="0">
                  <a:pos x="50" y="18"/>
                </a:cxn>
                <a:cxn ang="0">
                  <a:pos x="32" y="68"/>
                </a:cxn>
                <a:cxn ang="0">
                  <a:pos x="41" y="86"/>
                </a:cxn>
                <a:cxn ang="0">
                  <a:pos x="36" y="82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68" y="68"/>
                </a:cxn>
                <a:cxn ang="0">
                  <a:pos x="54" y="86"/>
                </a:cxn>
                <a:cxn ang="0">
                  <a:pos x="68" y="68"/>
                </a:cxn>
                <a:cxn ang="0">
                  <a:pos x="68" y="68"/>
                </a:cxn>
                <a:cxn ang="0">
                  <a:pos x="68" y="68"/>
                </a:cxn>
              </a:cxnLst>
              <a:rect l="0" t="0" r="r" b="b"/>
              <a:pathLst>
                <a:path w="100" h="95">
                  <a:moveTo>
                    <a:pt x="90" y="50"/>
                  </a:moveTo>
                  <a:lnTo>
                    <a:pt x="90" y="50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72" y="23"/>
                  </a:lnTo>
                  <a:lnTo>
                    <a:pt x="63" y="1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6" y="14"/>
                  </a:lnTo>
                  <a:lnTo>
                    <a:pt x="27" y="23"/>
                  </a:lnTo>
                  <a:lnTo>
                    <a:pt x="14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23" y="41"/>
                  </a:lnTo>
                  <a:lnTo>
                    <a:pt x="23" y="46"/>
                  </a:lnTo>
                  <a:lnTo>
                    <a:pt x="41" y="46"/>
                  </a:lnTo>
                  <a:lnTo>
                    <a:pt x="41" y="55"/>
                  </a:lnTo>
                  <a:lnTo>
                    <a:pt x="9" y="55"/>
                  </a:lnTo>
                  <a:lnTo>
                    <a:pt x="9" y="68"/>
                  </a:lnTo>
                  <a:lnTo>
                    <a:pt x="27" y="68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4" y="86"/>
                  </a:lnTo>
                  <a:lnTo>
                    <a:pt x="4" y="95"/>
                  </a:lnTo>
                  <a:lnTo>
                    <a:pt x="90" y="95"/>
                  </a:lnTo>
                  <a:lnTo>
                    <a:pt x="90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86" y="73"/>
                  </a:lnTo>
                  <a:lnTo>
                    <a:pt x="72" y="68"/>
                  </a:lnTo>
                  <a:lnTo>
                    <a:pt x="86" y="68"/>
                  </a:lnTo>
                  <a:lnTo>
                    <a:pt x="86" y="55"/>
                  </a:lnTo>
                  <a:lnTo>
                    <a:pt x="54" y="55"/>
                  </a:lnTo>
                  <a:lnTo>
                    <a:pt x="54" y="46"/>
                  </a:lnTo>
                  <a:lnTo>
                    <a:pt x="77" y="46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0" y="50"/>
                  </a:lnTo>
                  <a:close/>
                  <a:moveTo>
                    <a:pt x="50" y="18"/>
                  </a:moveTo>
                  <a:lnTo>
                    <a:pt x="50" y="18"/>
                  </a:lnTo>
                  <a:lnTo>
                    <a:pt x="59" y="27"/>
                  </a:lnTo>
                  <a:lnTo>
                    <a:pt x="6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1" y="27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close/>
                  <a:moveTo>
                    <a:pt x="32" y="68"/>
                  </a:moveTo>
                  <a:lnTo>
                    <a:pt x="41" y="68"/>
                  </a:lnTo>
                  <a:lnTo>
                    <a:pt x="41" y="86"/>
                  </a:lnTo>
                  <a:lnTo>
                    <a:pt x="32" y="86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59" y="86"/>
                  </a:lnTo>
                  <a:lnTo>
                    <a:pt x="54" y="86"/>
                  </a:lnTo>
                  <a:lnTo>
                    <a:pt x="54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9" name="Freeform 51"/>
            <p:cNvSpPr>
              <a:spLocks/>
            </p:cNvSpPr>
            <p:nvPr/>
          </p:nvSpPr>
          <p:spPr bwMode="auto">
            <a:xfrm>
              <a:off x="2569" y="3881"/>
              <a:ext cx="81" cy="90"/>
            </a:xfrm>
            <a:custGeom>
              <a:avLst/>
              <a:gdLst/>
              <a:ahLst/>
              <a:cxnLst>
                <a:cxn ang="0">
                  <a:pos x="13" y="27"/>
                </a:cxn>
                <a:cxn ang="0">
                  <a:pos x="13" y="27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9" y="18"/>
                </a:cxn>
                <a:cxn ang="0">
                  <a:pos x="9" y="18"/>
                </a:cxn>
                <a:cxn ang="0">
                  <a:pos x="9" y="18"/>
                </a:cxn>
                <a:cxn ang="0">
                  <a:pos x="0" y="18"/>
                </a:cxn>
                <a:cxn ang="0">
                  <a:pos x="0" y="86"/>
                </a:cxn>
                <a:cxn ang="0">
                  <a:pos x="68" y="86"/>
                </a:cxn>
                <a:cxn ang="0">
                  <a:pos x="68" y="90"/>
                </a:cxn>
                <a:cxn ang="0">
                  <a:pos x="81" y="90"/>
                </a:cxn>
                <a:cxn ang="0">
                  <a:pos x="81" y="27"/>
                </a:cxn>
                <a:cxn ang="0">
                  <a:pos x="81" y="27"/>
                </a:cxn>
                <a:cxn ang="0">
                  <a:pos x="81" y="22"/>
                </a:cxn>
                <a:cxn ang="0">
                  <a:pos x="81" y="22"/>
                </a:cxn>
                <a:cxn ang="0">
                  <a:pos x="81" y="22"/>
                </a:cxn>
                <a:cxn ang="0">
                  <a:pos x="81" y="22"/>
                </a:cxn>
                <a:cxn ang="0">
                  <a:pos x="77" y="22"/>
                </a:cxn>
                <a:cxn ang="0">
                  <a:pos x="68" y="22"/>
                </a:cxn>
                <a:cxn ang="0">
                  <a:pos x="68" y="77"/>
                </a:cxn>
                <a:cxn ang="0">
                  <a:pos x="49" y="7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0" y="0"/>
                </a:cxn>
                <a:cxn ang="0">
                  <a:pos x="31" y="0"/>
                </a:cxn>
                <a:cxn ang="0">
                  <a:pos x="31" y="77"/>
                </a:cxn>
                <a:cxn ang="0">
                  <a:pos x="13" y="77"/>
                </a:cxn>
                <a:cxn ang="0">
                  <a:pos x="13" y="27"/>
                </a:cxn>
                <a:cxn ang="0">
                  <a:pos x="13" y="27"/>
                </a:cxn>
              </a:cxnLst>
              <a:rect l="0" t="0" r="r" b="b"/>
              <a:pathLst>
                <a:path w="81" h="90">
                  <a:moveTo>
                    <a:pt x="13" y="27"/>
                  </a:moveTo>
                  <a:lnTo>
                    <a:pt x="13" y="27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0" y="18"/>
                  </a:lnTo>
                  <a:lnTo>
                    <a:pt x="0" y="86"/>
                  </a:lnTo>
                  <a:lnTo>
                    <a:pt x="68" y="86"/>
                  </a:lnTo>
                  <a:lnTo>
                    <a:pt x="68" y="90"/>
                  </a:lnTo>
                  <a:lnTo>
                    <a:pt x="81" y="90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77" y="22"/>
                  </a:lnTo>
                  <a:lnTo>
                    <a:pt x="68" y="22"/>
                  </a:lnTo>
                  <a:lnTo>
                    <a:pt x="68" y="77"/>
                  </a:lnTo>
                  <a:lnTo>
                    <a:pt x="49" y="7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31" y="77"/>
                  </a:lnTo>
                  <a:lnTo>
                    <a:pt x="13" y="77"/>
                  </a:lnTo>
                  <a:lnTo>
                    <a:pt x="13" y="27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0" name="Freeform 52"/>
            <p:cNvSpPr>
              <a:spLocks noEditPoints="1"/>
            </p:cNvSpPr>
            <p:nvPr/>
          </p:nvSpPr>
          <p:spPr bwMode="auto">
            <a:xfrm>
              <a:off x="2677" y="3881"/>
              <a:ext cx="86" cy="90"/>
            </a:xfrm>
            <a:custGeom>
              <a:avLst/>
              <a:gdLst/>
              <a:ahLst/>
              <a:cxnLst>
                <a:cxn ang="0">
                  <a:pos x="86" y="90"/>
                </a:cxn>
                <a:cxn ang="0">
                  <a:pos x="86" y="77"/>
                </a:cxn>
                <a:cxn ang="0">
                  <a:pos x="14" y="77"/>
                </a:cxn>
                <a:cxn ang="0">
                  <a:pos x="14" y="13"/>
                </a:cxn>
                <a:cxn ang="0">
                  <a:pos x="82" y="13"/>
                </a:cxn>
                <a:cxn ang="0">
                  <a:pos x="82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6" y="90"/>
                </a:cxn>
                <a:cxn ang="0">
                  <a:pos x="86" y="90"/>
                </a:cxn>
                <a:cxn ang="0">
                  <a:pos x="73" y="72"/>
                </a:cxn>
                <a:cxn ang="0">
                  <a:pos x="73" y="72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68" y="27"/>
                </a:cxn>
                <a:cxn ang="0">
                  <a:pos x="68" y="27"/>
                </a:cxn>
                <a:cxn ang="0">
                  <a:pos x="73" y="22"/>
                </a:cxn>
                <a:cxn ang="0">
                  <a:pos x="73" y="22"/>
                </a:cxn>
                <a:cxn ang="0">
                  <a:pos x="59" y="18"/>
                </a:cxn>
                <a:cxn ang="0">
                  <a:pos x="59" y="18"/>
                </a:cxn>
                <a:cxn ang="0">
                  <a:pos x="50" y="36"/>
                </a:cxn>
                <a:cxn ang="0">
                  <a:pos x="50" y="36"/>
                </a:cxn>
                <a:cxn ang="0">
                  <a:pos x="32" y="22"/>
                </a:cxn>
                <a:cxn ang="0">
                  <a:pos x="32" y="22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2"/>
                </a:cxn>
                <a:cxn ang="0">
                  <a:pos x="23" y="22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1" y="45"/>
                </a:cxn>
                <a:cxn ang="0">
                  <a:pos x="41" y="45"/>
                </a:cxn>
                <a:cxn ang="0">
                  <a:pos x="14" y="68"/>
                </a:cxn>
                <a:cxn ang="0">
                  <a:pos x="14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50" y="54"/>
                </a:cxn>
                <a:cxn ang="0">
                  <a:pos x="50" y="54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3" y="72"/>
                </a:cxn>
                <a:cxn ang="0">
                  <a:pos x="73" y="72"/>
                </a:cxn>
                <a:cxn ang="0">
                  <a:pos x="73" y="72"/>
                </a:cxn>
              </a:cxnLst>
              <a:rect l="0" t="0" r="r" b="b"/>
              <a:pathLst>
                <a:path w="86" h="90">
                  <a:moveTo>
                    <a:pt x="86" y="90"/>
                  </a:moveTo>
                  <a:lnTo>
                    <a:pt x="86" y="77"/>
                  </a:lnTo>
                  <a:lnTo>
                    <a:pt x="14" y="77"/>
                  </a:lnTo>
                  <a:lnTo>
                    <a:pt x="14" y="13"/>
                  </a:lnTo>
                  <a:lnTo>
                    <a:pt x="82" y="13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6" y="90"/>
                  </a:lnTo>
                  <a:lnTo>
                    <a:pt x="86" y="90"/>
                  </a:lnTo>
                  <a:close/>
                  <a:moveTo>
                    <a:pt x="73" y="72"/>
                  </a:moveTo>
                  <a:lnTo>
                    <a:pt x="73" y="72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1" name="Freeform 53"/>
            <p:cNvSpPr>
              <a:spLocks noEditPoints="1"/>
            </p:cNvSpPr>
            <p:nvPr/>
          </p:nvSpPr>
          <p:spPr bwMode="auto">
            <a:xfrm>
              <a:off x="2166" y="2980"/>
              <a:ext cx="99" cy="95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0" y="63"/>
                </a:cxn>
                <a:cxn ang="0">
                  <a:pos x="4" y="72"/>
                </a:cxn>
                <a:cxn ang="0">
                  <a:pos x="18" y="58"/>
                </a:cxn>
                <a:cxn ang="0">
                  <a:pos x="27" y="95"/>
                </a:cxn>
                <a:cxn ang="0">
                  <a:pos x="27" y="54"/>
                </a:cxn>
                <a:cxn ang="0">
                  <a:pos x="36" y="63"/>
                </a:cxn>
                <a:cxn ang="0">
                  <a:pos x="45" y="58"/>
                </a:cxn>
                <a:cxn ang="0">
                  <a:pos x="36" y="45"/>
                </a:cxn>
                <a:cxn ang="0">
                  <a:pos x="45" y="49"/>
                </a:cxn>
                <a:cxn ang="0">
                  <a:pos x="45" y="49"/>
                </a:cxn>
                <a:cxn ang="0">
                  <a:pos x="59" y="22"/>
                </a:cxn>
                <a:cxn ang="0">
                  <a:pos x="63" y="9"/>
                </a:cxn>
                <a:cxn ang="0">
                  <a:pos x="49" y="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27" y="31"/>
                </a:cxn>
                <a:cxn ang="0">
                  <a:pos x="40" y="18"/>
                </a:cxn>
                <a:cxn ang="0">
                  <a:pos x="27" y="9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8" y="0"/>
                </a:cxn>
                <a:cxn ang="0">
                  <a:pos x="0" y="18"/>
                </a:cxn>
                <a:cxn ang="0">
                  <a:pos x="13" y="31"/>
                </a:cxn>
                <a:cxn ang="0">
                  <a:pos x="99" y="40"/>
                </a:cxn>
                <a:cxn ang="0">
                  <a:pos x="99" y="36"/>
                </a:cxn>
                <a:cxn ang="0">
                  <a:pos x="86" y="27"/>
                </a:cxn>
                <a:cxn ang="0">
                  <a:pos x="81" y="9"/>
                </a:cxn>
                <a:cxn ang="0">
                  <a:pos x="77" y="4"/>
                </a:cxn>
                <a:cxn ang="0">
                  <a:pos x="81" y="0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81" y="40"/>
                </a:cxn>
                <a:cxn ang="0">
                  <a:pos x="90" y="49"/>
                </a:cxn>
                <a:cxn ang="0">
                  <a:pos x="99" y="40"/>
                </a:cxn>
                <a:cxn ang="0">
                  <a:pos x="40" y="77"/>
                </a:cxn>
                <a:cxn ang="0">
                  <a:pos x="36" y="81"/>
                </a:cxn>
                <a:cxn ang="0">
                  <a:pos x="40" y="95"/>
                </a:cxn>
                <a:cxn ang="0">
                  <a:pos x="45" y="90"/>
                </a:cxn>
                <a:cxn ang="0">
                  <a:pos x="81" y="86"/>
                </a:cxn>
                <a:cxn ang="0">
                  <a:pos x="81" y="90"/>
                </a:cxn>
                <a:cxn ang="0">
                  <a:pos x="81" y="95"/>
                </a:cxn>
                <a:cxn ang="0">
                  <a:pos x="99" y="90"/>
                </a:cxn>
                <a:cxn ang="0">
                  <a:pos x="81" y="54"/>
                </a:cxn>
                <a:cxn ang="0">
                  <a:pos x="68" y="58"/>
                </a:cxn>
                <a:cxn ang="0">
                  <a:pos x="72" y="68"/>
                </a:cxn>
                <a:cxn ang="0">
                  <a:pos x="77" y="77"/>
                </a:cxn>
                <a:cxn ang="0">
                  <a:pos x="59" y="77"/>
                </a:cxn>
                <a:cxn ang="0">
                  <a:pos x="72" y="45"/>
                </a:cxn>
                <a:cxn ang="0">
                  <a:pos x="68" y="40"/>
                </a:cxn>
                <a:cxn ang="0">
                  <a:pos x="59" y="36"/>
                </a:cxn>
                <a:cxn ang="0">
                  <a:pos x="54" y="58"/>
                </a:cxn>
                <a:cxn ang="0">
                  <a:pos x="45" y="72"/>
                </a:cxn>
                <a:cxn ang="0">
                  <a:pos x="40" y="77"/>
                </a:cxn>
              </a:cxnLst>
              <a:rect l="0" t="0" r="r" b="b"/>
              <a:pathLst>
                <a:path w="99" h="95">
                  <a:moveTo>
                    <a:pt x="13" y="31"/>
                  </a:moveTo>
                  <a:lnTo>
                    <a:pt x="13" y="31"/>
                  </a:lnTo>
                  <a:lnTo>
                    <a:pt x="9" y="4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18" y="58"/>
                  </a:lnTo>
                  <a:lnTo>
                    <a:pt x="18" y="95"/>
                  </a:lnTo>
                  <a:lnTo>
                    <a:pt x="27" y="95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5" y="27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27" y="45"/>
                  </a:lnTo>
                  <a:lnTo>
                    <a:pt x="27" y="31"/>
                  </a:lnTo>
                  <a:lnTo>
                    <a:pt x="40" y="31"/>
                  </a:lnTo>
                  <a:lnTo>
                    <a:pt x="40" y="18"/>
                  </a:lnTo>
                  <a:lnTo>
                    <a:pt x="27" y="1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3" y="31"/>
                  </a:lnTo>
                  <a:close/>
                  <a:moveTo>
                    <a:pt x="99" y="40"/>
                  </a:moveTo>
                  <a:lnTo>
                    <a:pt x="99" y="40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86" y="27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27"/>
                  </a:lnTo>
                  <a:lnTo>
                    <a:pt x="81" y="40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0"/>
                  </a:lnTo>
                  <a:close/>
                  <a:moveTo>
                    <a:pt x="40" y="77"/>
                  </a:moveTo>
                  <a:lnTo>
                    <a:pt x="40" y="77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58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0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2" name="Freeform 54"/>
            <p:cNvSpPr>
              <a:spLocks noEditPoints="1"/>
            </p:cNvSpPr>
            <p:nvPr/>
          </p:nvSpPr>
          <p:spPr bwMode="auto">
            <a:xfrm>
              <a:off x="2274" y="2980"/>
              <a:ext cx="95" cy="95"/>
            </a:xfrm>
            <a:custGeom>
              <a:avLst/>
              <a:gdLst/>
              <a:ahLst/>
              <a:cxnLst>
                <a:cxn ang="0">
                  <a:pos x="23" y="27"/>
                </a:cxn>
                <a:cxn ang="0">
                  <a:pos x="37" y="18"/>
                </a:cxn>
                <a:cxn ang="0">
                  <a:pos x="37" y="18"/>
                </a:cxn>
                <a:cxn ang="0">
                  <a:pos x="32" y="13"/>
                </a:cxn>
                <a:cxn ang="0">
                  <a:pos x="32" y="13"/>
                </a:cxn>
                <a:cxn ang="0">
                  <a:pos x="18" y="0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23" y="27"/>
                </a:cxn>
                <a:cxn ang="0">
                  <a:pos x="23" y="27"/>
                </a:cxn>
                <a:cxn ang="0">
                  <a:pos x="23" y="27"/>
                </a:cxn>
                <a:cxn ang="0">
                  <a:pos x="18" y="49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9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8" y="49"/>
                </a:cxn>
                <a:cxn ang="0">
                  <a:pos x="18" y="49"/>
                </a:cxn>
                <a:cxn ang="0">
                  <a:pos x="18" y="49"/>
                </a:cxn>
                <a:cxn ang="0">
                  <a:pos x="23" y="81"/>
                </a:cxn>
                <a:cxn ang="0">
                  <a:pos x="23" y="81"/>
                </a:cxn>
                <a:cxn ang="0">
                  <a:pos x="32" y="58"/>
                </a:cxn>
                <a:cxn ang="0">
                  <a:pos x="32" y="58"/>
                </a:cxn>
                <a:cxn ang="0">
                  <a:pos x="18" y="49"/>
                </a:cxn>
                <a:cxn ang="0">
                  <a:pos x="18" y="49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18" y="95"/>
                </a:cxn>
                <a:cxn ang="0">
                  <a:pos x="18" y="95"/>
                </a:cxn>
                <a:cxn ang="0">
                  <a:pos x="23" y="81"/>
                </a:cxn>
                <a:cxn ang="0">
                  <a:pos x="23" y="81"/>
                </a:cxn>
                <a:cxn ang="0">
                  <a:pos x="23" y="81"/>
                </a:cxn>
                <a:cxn ang="0">
                  <a:pos x="37" y="22"/>
                </a:cxn>
                <a:cxn ang="0">
                  <a:pos x="59" y="22"/>
                </a:cxn>
                <a:cxn ang="0">
                  <a:pos x="59" y="77"/>
                </a:cxn>
                <a:cxn ang="0">
                  <a:pos x="32" y="77"/>
                </a:cxn>
                <a:cxn ang="0">
                  <a:pos x="32" y="90"/>
                </a:cxn>
                <a:cxn ang="0">
                  <a:pos x="95" y="90"/>
                </a:cxn>
                <a:cxn ang="0">
                  <a:pos x="95" y="77"/>
                </a:cxn>
                <a:cxn ang="0">
                  <a:pos x="73" y="77"/>
                </a:cxn>
                <a:cxn ang="0">
                  <a:pos x="73" y="22"/>
                </a:cxn>
                <a:cxn ang="0">
                  <a:pos x="91" y="22"/>
                </a:cxn>
                <a:cxn ang="0">
                  <a:pos x="91" y="9"/>
                </a:cxn>
                <a:cxn ang="0">
                  <a:pos x="37" y="9"/>
                </a:cxn>
                <a:cxn ang="0">
                  <a:pos x="37" y="22"/>
                </a:cxn>
                <a:cxn ang="0">
                  <a:pos x="37" y="22"/>
                </a:cxn>
              </a:cxnLst>
              <a:rect l="0" t="0" r="r" b="b"/>
              <a:pathLst>
                <a:path w="95" h="95">
                  <a:moveTo>
                    <a:pt x="23" y="27"/>
                  </a:moveTo>
                  <a:lnTo>
                    <a:pt x="37" y="18"/>
                  </a:lnTo>
                  <a:lnTo>
                    <a:pt x="37" y="18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18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close/>
                  <a:moveTo>
                    <a:pt x="18" y="49"/>
                  </a:moveTo>
                  <a:lnTo>
                    <a:pt x="28" y="36"/>
                  </a:lnTo>
                  <a:lnTo>
                    <a:pt x="28" y="36"/>
                  </a:lnTo>
                  <a:lnTo>
                    <a:pt x="9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close/>
                  <a:moveTo>
                    <a:pt x="23" y="81"/>
                  </a:moveTo>
                  <a:lnTo>
                    <a:pt x="23" y="81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close/>
                  <a:moveTo>
                    <a:pt x="37" y="22"/>
                  </a:moveTo>
                  <a:lnTo>
                    <a:pt x="59" y="22"/>
                  </a:lnTo>
                  <a:lnTo>
                    <a:pt x="59" y="77"/>
                  </a:lnTo>
                  <a:lnTo>
                    <a:pt x="32" y="77"/>
                  </a:lnTo>
                  <a:lnTo>
                    <a:pt x="32" y="90"/>
                  </a:lnTo>
                  <a:lnTo>
                    <a:pt x="95" y="90"/>
                  </a:lnTo>
                  <a:lnTo>
                    <a:pt x="95" y="77"/>
                  </a:lnTo>
                  <a:lnTo>
                    <a:pt x="73" y="77"/>
                  </a:lnTo>
                  <a:lnTo>
                    <a:pt x="73" y="22"/>
                  </a:lnTo>
                  <a:lnTo>
                    <a:pt x="91" y="22"/>
                  </a:lnTo>
                  <a:lnTo>
                    <a:pt x="91" y="9"/>
                  </a:lnTo>
                  <a:lnTo>
                    <a:pt x="37" y="9"/>
                  </a:lnTo>
                  <a:lnTo>
                    <a:pt x="37" y="22"/>
                  </a:lnTo>
                  <a:lnTo>
                    <a:pt x="3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3" name="Freeform 55"/>
            <p:cNvSpPr>
              <a:spLocks noEditPoints="1"/>
            </p:cNvSpPr>
            <p:nvPr/>
          </p:nvSpPr>
          <p:spPr bwMode="auto">
            <a:xfrm>
              <a:off x="2392" y="2984"/>
              <a:ext cx="86" cy="91"/>
            </a:xfrm>
            <a:custGeom>
              <a:avLst/>
              <a:gdLst/>
              <a:ahLst/>
              <a:cxnLst>
                <a:cxn ang="0">
                  <a:pos x="86" y="91"/>
                </a:cxn>
                <a:cxn ang="0">
                  <a:pos x="86" y="77"/>
                </a:cxn>
                <a:cxn ang="0">
                  <a:pos x="14" y="77"/>
                </a:cxn>
                <a:cxn ang="0">
                  <a:pos x="14" y="9"/>
                </a:cxn>
                <a:cxn ang="0">
                  <a:pos x="82" y="9"/>
                </a:cxn>
                <a:cxn ang="0">
                  <a:pos x="82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86" y="91"/>
                </a:cxn>
                <a:cxn ang="0">
                  <a:pos x="86" y="91"/>
                </a:cxn>
                <a:cxn ang="0">
                  <a:pos x="73" y="68"/>
                </a:cxn>
                <a:cxn ang="0">
                  <a:pos x="73" y="68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68" y="27"/>
                </a:cxn>
                <a:cxn ang="0">
                  <a:pos x="68" y="27"/>
                </a:cxn>
                <a:cxn ang="0">
                  <a:pos x="73" y="23"/>
                </a:cxn>
                <a:cxn ang="0">
                  <a:pos x="73" y="23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18"/>
                </a:cxn>
                <a:cxn ang="0">
                  <a:pos x="23" y="18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41" y="45"/>
                </a:cxn>
                <a:cxn ang="0">
                  <a:pos x="41" y="45"/>
                </a:cxn>
                <a:cxn ang="0">
                  <a:pos x="14" y="68"/>
                </a:cxn>
                <a:cxn ang="0">
                  <a:pos x="14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50" y="54"/>
                </a:cxn>
                <a:cxn ang="0">
                  <a:pos x="50" y="54"/>
                </a:cxn>
                <a:cxn ang="0">
                  <a:pos x="63" y="77"/>
                </a:cxn>
                <a:cxn ang="0">
                  <a:pos x="63" y="77"/>
                </a:cxn>
                <a:cxn ang="0">
                  <a:pos x="73" y="68"/>
                </a:cxn>
                <a:cxn ang="0">
                  <a:pos x="73" y="68"/>
                </a:cxn>
                <a:cxn ang="0">
                  <a:pos x="73" y="68"/>
                </a:cxn>
              </a:cxnLst>
              <a:rect l="0" t="0" r="r" b="b"/>
              <a:pathLst>
                <a:path w="86" h="91">
                  <a:moveTo>
                    <a:pt x="86" y="91"/>
                  </a:moveTo>
                  <a:lnTo>
                    <a:pt x="86" y="77"/>
                  </a:lnTo>
                  <a:lnTo>
                    <a:pt x="14" y="77"/>
                  </a:lnTo>
                  <a:lnTo>
                    <a:pt x="14" y="9"/>
                  </a:lnTo>
                  <a:lnTo>
                    <a:pt x="82" y="9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86" y="91"/>
                  </a:lnTo>
                  <a:lnTo>
                    <a:pt x="86" y="91"/>
                  </a:lnTo>
                  <a:close/>
                  <a:moveTo>
                    <a:pt x="73" y="68"/>
                  </a:moveTo>
                  <a:lnTo>
                    <a:pt x="73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3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4" name="Freeform 56"/>
            <p:cNvSpPr>
              <a:spLocks noEditPoints="1"/>
            </p:cNvSpPr>
            <p:nvPr/>
          </p:nvSpPr>
          <p:spPr bwMode="auto">
            <a:xfrm>
              <a:off x="1862" y="2463"/>
              <a:ext cx="95" cy="100"/>
            </a:xfrm>
            <a:custGeom>
              <a:avLst/>
              <a:gdLst/>
              <a:ahLst/>
              <a:cxnLst>
                <a:cxn ang="0">
                  <a:pos x="5" y="19"/>
                </a:cxn>
                <a:cxn ang="0">
                  <a:pos x="41" y="19"/>
                </a:cxn>
                <a:cxn ang="0">
                  <a:pos x="41" y="19"/>
                </a:cxn>
                <a:cxn ang="0">
                  <a:pos x="9" y="19"/>
                </a:cxn>
                <a:cxn ang="0">
                  <a:pos x="9" y="28"/>
                </a:cxn>
                <a:cxn ang="0">
                  <a:pos x="41" y="28"/>
                </a:cxn>
                <a:cxn ang="0">
                  <a:pos x="41" y="32"/>
                </a:cxn>
                <a:cxn ang="0">
                  <a:pos x="0" y="32"/>
                </a:cxn>
                <a:cxn ang="0">
                  <a:pos x="0" y="46"/>
                </a:cxn>
                <a:cxn ang="0">
                  <a:pos x="95" y="46"/>
                </a:cxn>
                <a:cxn ang="0">
                  <a:pos x="95" y="32"/>
                </a:cxn>
                <a:cxn ang="0">
                  <a:pos x="55" y="32"/>
                </a:cxn>
                <a:cxn ang="0">
                  <a:pos x="55" y="28"/>
                </a:cxn>
                <a:cxn ang="0">
                  <a:pos x="86" y="28"/>
                </a:cxn>
                <a:cxn ang="0">
                  <a:pos x="86" y="19"/>
                </a:cxn>
                <a:cxn ang="0">
                  <a:pos x="55" y="19"/>
                </a:cxn>
                <a:cxn ang="0">
                  <a:pos x="55" y="19"/>
                </a:cxn>
                <a:cxn ang="0">
                  <a:pos x="91" y="19"/>
                </a:cxn>
                <a:cxn ang="0">
                  <a:pos x="91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41" y="5"/>
                </a:cxn>
                <a:cxn ang="0">
                  <a:pos x="5" y="5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32" y="82"/>
                </a:cxn>
                <a:cxn ang="0">
                  <a:pos x="68" y="82"/>
                </a:cxn>
                <a:cxn ang="0">
                  <a:pos x="68" y="86"/>
                </a:cxn>
                <a:cxn ang="0">
                  <a:pos x="68" y="86"/>
                </a:cxn>
                <a:cxn ang="0">
                  <a:pos x="64" y="86"/>
                </a:cxn>
                <a:cxn ang="0">
                  <a:pos x="59" y="86"/>
                </a:cxn>
                <a:cxn ang="0">
                  <a:pos x="59" y="86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77" y="100"/>
                </a:cxn>
                <a:cxn ang="0">
                  <a:pos x="82" y="95"/>
                </a:cxn>
                <a:cxn ang="0">
                  <a:pos x="82" y="91"/>
                </a:cxn>
                <a:cxn ang="0">
                  <a:pos x="82" y="46"/>
                </a:cxn>
                <a:cxn ang="0">
                  <a:pos x="18" y="46"/>
                </a:cxn>
                <a:cxn ang="0">
                  <a:pos x="18" y="95"/>
                </a:cxn>
                <a:cxn ang="0">
                  <a:pos x="32" y="95"/>
                </a:cxn>
                <a:cxn ang="0">
                  <a:pos x="32" y="82"/>
                </a:cxn>
                <a:cxn ang="0">
                  <a:pos x="32" y="82"/>
                </a:cxn>
                <a:cxn ang="0">
                  <a:pos x="32" y="55"/>
                </a:cxn>
                <a:cxn ang="0">
                  <a:pos x="68" y="55"/>
                </a:cxn>
                <a:cxn ang="0">
                  <a:pos x="68" y="59"/>
                </a:cxn>
                <a:cxn ang="0">
                  <a:pos x="32" y="59"/>
                </a:cxn>
                <a:cxn ang="0">
                  <a:pos x="32" y="55"/>
                </a:cxn>
                <a:cxn ang="0">
                  <a:pos x="32" y="55"/>
                </a:cxn>
                <a:cxn ang="0">
                  <a:pos x="32" y="68"/>
                </a:cxn>
                <a:cxn ang="0">
                  <a:pos x="68" y="68"/>
                </a:cxn>
                <a:cxn ang="0">
                  <a:pos x="68" y="73"/>
                </a:cxn>
                <a:cxn ang="0">
                  <a:pos x="32" y="73"/>
                </a:cxn>
                <a:cxn ang="0">
                  <a:pos x="32" y="68"/>
                </a:cxn>
                <a:cxn ang="0">
                  <a:pos x="32" y="68"/>
                </a:cxn>
              </a:cxnLst>
              <a:rect l="0" t="0" r="r" b="b"/>
              <a:pathLst>
                <a:path w="95" h="100">
                  <a:moveTo>
                    <a:pt x="5" y="19"/>
                  </a:moveTo>
                  <a:lnTo>
                    <a:pt x="41" y="19"/>
                  </a:lnTo>
                  <a:lnTo>
                    <a:pt x="41" y="19"/>
                  </a:lnTo>
                  <a:lnTo>
                    <a:pt x="9" y="19"/>
                  </a:lnTo>
                  <a:lnTo>
                    <a:pt x="9" y="28"/>
                  </a:lnTo>
                  <a:lnTo>
                    <a:pt x="41" y="28"/>
                  </a:lnTo>
                  <a:lnTo>
                    <a:pt x="41" y="32"/>
                  </a:lnTo>
                  <a:lnTo>
                    <a:pt x="0" y="32"/>
                  </a:lnTo>
                  <a:lnTo>
                    <a:pt x="0" y="46"/>
                  </a:lnTo>
                  <a:lnTo>
                    <a:pt x="95" y="46"/>
                  </a:lnTo>
                  <a:lnTo>
                    <a:pt x="95" y="32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86" y="28"/>
                  </a:lnTo>
                  <a:lnTo>
                    <a:pt x="86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91" y="19"/>
                  </a:lnTo>
                  <a:lnTo>
                    <a:pt x="91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5" y="5"/>
                  </a:lnTo>
                  <a:lnTo>
                    <a:pt x="5" y="19"/>
                  </a:lnTo>
                  <a:lnTo>
                    <a:pt x="5" y="19"/>
                  </a:lnTo>
                  <a:close/>
                  <a:moveTo>
                    <a:pt x="32" y="82"/>
                  </a:moveTo>
                  <a:lnTo>
                    <a:pt x="68" y="82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4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77" y="100"/>
                  </a:lnTo>
                  <a:lnTo>
                    <a:pt x="82" y="95"/>
                  </a:lnTo>
                  <a:lnTo>
                    <a:pt x="82" y="91"/>
                  </a:lnTo>
                  <a:lnTo>
                    <a:pt x="82" y="46"/>
                  </a:lnTo>
                  <a:lnTo>
                    <a:pt x="18" y="46"/>
                  </a:lnTo>
                  <a:lnTo>
                    <a:pt x="18" y="95"/>
                  </a:lnTo>
                  <a:lnTo>
                    <a:pt x="32" y="95"/>
                  </a:lnTo>
                  <a:lnTo>
                    <a:pt x="32" y="82"/>
                  </a:lnTo>
                  <a:lnTo>
                    <a:pt x="32" y="82"/>
                  </a:lnTo>
                  <a:close/>
                  <a:moveTo>
                    <a:pt x="32" y="55"/>
                  </a:moveTo>
                  <a:lnTo>
                    <a:pt x="68" y="55"/>
                  </a:lnTo>
                  <a:lnTo>
                    <a:pt x="68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32" y="55"/>
                  </a:lnTo>
                  <a:close/>
                  <a:moveTo>
                    <a:pt x="32" y="68"/>
                  </a:moveTo>
                  <a:lnTo>
                    <a:pt x="68" y="68"/>
                  </a:lnTo>
                  <a:lnTo>
                    <a:pt x="68" y="73"/>
                  </a:lnTo>
                  <a:lnTo>
                    <a:pt x="32" y="73"/>
                  </a:lnTo>
                  <a:lnTo>
                    <a:pt x="32" y="68"/>
                  </a:lnTo>
                  <a:lnTo>
                    <a:pt x="32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5" name="Freeform 57"/>
            <p:cNvSpPr>
              <a:spLocks noEditPoints="1"/>
            </p:cNvSpPr>
            <p:nvPr/>
          </p:nvSpPr>
          <p:spPr bwMode="auto">
            <a:xfrm>
              <a:off x="1971" y="2463"/>
              <a:ext cx="95" cy="100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5" y="14"/>
                </a:cxn>
                <a:cxn ang="0">
                  <a:pos x="23" y="28"/>
                </a:cxn>
                <a:cxn ang="0">
                  <a:pos x="27" y="23"/>
                </a:cxn>
                <a:cxn ang="0">
                  <a:pos x="54" y="32"/>
                </a:cxn>
                <a:cxn ang="0">
                  <a:pos x="32" y="100"/>
                </a:cxn>
                <a:cxn ang="0">
                  <a:pos x="41" y="77"/>
                </a:cxn>
                <a:cxn ang="0">
                  <a:pos x="54" y="100"/>
                </a:cxn>
                <a:cxn ang="0">
                  <a:pos x="68" y="77"/>
                </a:cxn>
                <a:cxn ang="0">
                  <a:pos x="77" y="82"/>
                </a:cxn>
                <a:cxn ang="0">
                  <a:pos x="77" y="86"/>
                </a:cxn>
                <a:cxn ang="0">
                  <a:pos x="68" y="86"/>
                </a:cxn>
                <a:cxn ang="0">
                  <a:pos x="72" y="100"/>
                </a:cxn>
                <a:cxn ang="0">
                  <a:pos x="91" y="95"/>
                </a:cxn>
                <a:cxn ang="0">
                  <a:pos x="91" y="32"/>
                </a:cxn>
                <a:cxn ang="0">
                  <a:pos x="68" y="23"/>
                </a:cxn>
                <a:cxn ang="0">
                  <a:pos x="95" y="14"/>
                </a:cxn>
                <a:cxn ang="0">
                  <a:pos x="86" y="9"/>
                </a:cxn>
                <a:cxn ang="0">
                  <a:pos x="81" y="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68" y="14"/>
                </a:cxn>
                <a:cxn ang="0">
                  <a:pos x="68" y="9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63" y="0"/>
                </a:cxn>
                <a:cxn ang="0">
                  <a:pos x="54" y="0"/>
                </a:cxn>
                <a:cxn ang="0">
                  <a:pos x="32" y="1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9" y="46"/>
                </a:cxn>
                <a:cxn ang="0">
                  <a:pos x="23" y="37"/>
                </a:cxn>
                <a:cxn ang="0">
                  <a:pos x="9" y="23"/>
                </a:cxn>
                <a:cxn ang="0">
                  <a:pos x="0" y="37"/>
                </a:cxn>
                <a:cxn ang="0">
                  <a:pos x="9" y="46"/>
                </a:cxn>
                <a:cxn ang="0">
                  <a:pos x="54" y="41"/>
                </a:cxn>
                <a:cxn ang="0">
                  <a:pos x="41" y="50"/>
                </a:cxn>
                <a:cxn ang="0">
                  <a:pos x="54" y="41"/>
                </a:cxn>
                <a:cxn ang="0">
                  <a:pos x="68" y="50"/>
                </a:cxn>
                <a:cxn ang="0">
                  <a:pos x="77" y="41"/>
                </a:cxn>
                <a:cxn ang="0">
                  <a:pos x="68" y="50"/>
                </a:cxn>
                <a:cxn ang="0">
                  <a:pos x="0" y="86"/>
                </a:cxn>
                <a:cxn ang="0">
                  <a:pos x="14" y="95"/>
                </a:cxn>
                <a:cxn ang="0">
                  <a:pos x="14" y="95"/>
                </a:cxn>
                <a:cxn ang="0">
                  <a:pos x="18" y="91"/>
                </a:cxn>
                <a:cxn ang="0">
                  <a:pos x="23" y="59"/>
                </a:cxn>
                <a:cxn ang="0">
                  <a:pos x="14" y="50"/>
                </a:cxn>
                <a:cxn ang="0">
                  <a:pos x="0" y="86"/>
                </a:cxn>
                <a:cxn ang="0">
                  <a:pos x="41" y="64"/>
                </a:cxn>
                <a:cxn ang="0">
                  <a:pos x="54" y="59"/>
                </a:cxn>
                <a:cxn ang="0">
                  <a:pos x="41" y="64"/>
                </a:cxn>
                <a:cxn ang="0">
                  <a:pos x="77" y="64"/>
                </a:cxn>
                <a:cxn ang="0">
                  <a:pos x="68" y="59"/>
                </a:cxn>
                <a:cxn ang="0">
                  <a:pos x="77" y="64"/>
                </a:cxn>
              </a:cxnLst>
              <a:rect l="0" t="0" r="r" b="b"/>
              <a:pathLst>
                <a:path w="95" h="100">
                  <a:moveTo>
                    <a:pt x="18" y="0"/>
                  </a:moveTo>
                  <a:lnTo>
                    <a:pt x="5" y="9"/>
                  </a:lnTo>
                  <a:lnTo>
                    <a:pt x="5" y="9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3" y="28"/>
                  </a:lnTo>
                  <a:lnTo>
                    <a:pt x="27" y="19"/>
                  </a:lnTo>
                  <a:lnTo>
                    <a:pt x="27" y="23"/>
                  </a:lnTo>
                  <a:lnTo>
                    <a:pt x="54" y="23"/>
                  </a:lnTo>
                  <a:lnTo>
                    <a:pt x="54" y="32"/>
                  </a:lnTo>
                  <a:lnTo>
                    <a:pt x="32" y="32"/>
                  </a:lnTo>
                  <a:lnTo>
                    <a:pt x="32" y="100"/>
                  </a:lnTo>
                  <a:lnTo>
                    <a:pt x="41" y="100"/>
                  </a:lnTo>
                  <a:lnTo>
                    <a:pt x="41" y="77"/>
                  </a:lnTo>
                  <a:lnTo>
                    <a:pt x="54" y="77"/>
                  </a:lnTo>
                  <a:lnTo>
                    <a:pt x="54" y="100"/>
                  </a:lnTo>
                  <a:lnTo>
                    <a:pt x="68" y="100"/>
                  </a:lnTo>
                  <a:lnTo>
                    <a:pt x="68" y="77"/>
                  </a:lnTo>
                  <a:lnTo>
                    <a:pt x="77" y="77"/>
                  </a:lnTo>
                  <a:lnTo>
                    <a:pt x="77" y="82"/>
                  </a:lnTo>
                  <a:lnTo>
                    <a:pt x="77" y="82"/>
                  </a:lnTo>
                  <a:lnTo>
                    <a:pt x="77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86" y="95"/>
                  </a:lnTo>
                  <a:lnTo>
                    <a:pt x="91" y="95"/>
                  </a:lnTo>
                  <a:lnTo>
                    <a:pt x="91" y="91"/>
                  </a:lnTo>
                  <a:lnTo>
                    <a:pt x="91" y="32"/>
                  </a:lnTo>
                  <a:lnTo>
                    <a:pt x="68" y="32"/>
                  </a:lnTo>
                  <a:lnTo>
                    <a:pt x="68" y="23"/>
                  </a:lnTo>
                  <a:lnTo>
                    <a:pt x="95" y="23"/>
                  </a:lnTo>
                  <a:lnTo>
                    <a:pt x="95" y="14"/>
                  </a:lnTo>
                  <a:lnTo>
                    <a:pt x="77" y="14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1" y="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7" y="14"/>
                  </a:lnTo>
                  <a:lnTo>
                    <a:pt x="68" y="14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9" y="46"/>
                  </a:moveTo>
                  <a:lnTo>
                    <a:pt x="9" y="46"/>
                  </a:lnTo>
                  <a:lnTo>
                    <a:pt x="14" y="50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9" y="23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close/>
                  <a:moveTo>
                    <a:pt x="54" y="41"/>
                  </a:moveTo>
                  <a:lnTo>
                    <a:pt x="54" y="50"/>
                  </a:lnTo>
                  <a:lnTo>
                    <a:pt x="41" y="50"/>
                  </a:lnTo>
                  <a:lnTo>
                    <a:pt x="41" y="41"/>
                  </a:lnTo>
                  <a:lnTo>
                    <a:pt x="54" y="41"/>
                  </a:lnTo>
                  <a:lnTo>
                    <a:pt x="54" y="41"/>
                  </a:lnTo>
                  <a:close/>
                  <a:moveTo>
                    <a:pt x="68" y="50"/>
                  </a:moveTo>
                  <a:lnTo>
                    <a:pt x="68" y="41"/>
                  </a:lnTo>
                  <a:lnTo>
                    <a:pt x="77" y="41"/>
                  </a:lnTo>
                  <a:lnTo>
                    <a:pt x="77" y="50"/>
                  </a:lnTo>
                  <a:lnTo>
                    <a:pt x="68" y="50"/>
                  </a:lnTo>
                  <a:lnTo>
                    <a:pt x="68" y="50"/>
                  </a:lnTo>
                  <a:close/>
                  <a:moveTo>
                    <a:pt x="0" y="86"/>
                  </a:moveTo>
                  <a:lnTo>
                    <a:pt x="0" y="86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23" y="5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close/>
                  <a:moveTo>
                    <a:pt x="41" y="64"/>
                  </a:moveTo>
                  <a:lnTo>
                    <a:pt x="41" y="59"/>
                  </a:lnTo>
                  <a:lnTo>
                    <a:pt x="54" y="59"/>
                  </a:lnTo>
                  <a:lnTo>
                    <a:pt x="54" y="64"/>
                  </a:lnTo>
                  <a:lnTo>
                    <a:pt x="41" y="64"/>
                  </a:lnTo>
                  <a:lnTo>
                    <a:pt x="41" y="64"/>
                  </a:lnTo>
                  <a:close/>
                  <a:moveTo>
                    <a:pt x="77" y="64"/>
                  </a:moveTo>
                  <a:lnTo>
                    <a:pt x="68" y="64"/>
                  </a:lnTo>
                  <a:lnTo>
                    <a:pt x="68" y="59"/>
                  </a:lnTo>
                  <a:lnTo>
                    <a:pt x="77" y="59"/>
                  </a:lnTo>
                  <a:lnTo>
                    <a:pt x="77" y="64"/>
                  </a:lnTo>
                  <a:lnTo>
                    <a:pt x="77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6" name="Freeform 58"/>
            <p:cNvSpPr>
              <a:spLocks noEditPoints="1"/>
            </p:cNvSpPr>
            <p:nvPr/>
          </p:nvSpPr>
          <p:spPr bwMode="auto">
            <a:xfrm>
              <a:off x="2089" y="2468"/>
              <a:ext cx="86" cy="90"/>
            </a:xfrm>
            <a:custGeom>
              <a:avLst/>
              <a:gdLst/>
              <a:ahLst/>
              <a:cxnLst>
                <a:cxn ang="0">
                  <a:pos x="86" y="90"/>
                </a:cxn>
                <a:cxn ang="0">
                  <a:pos x="86" y="77"/>
                </a:cxn>
                <a:cxn ang="0">
                  <a:pos x="13" y="77"/>
                </a:cxn>
                <a:cxn ang="0">
                  <a:pos x="13" y="14"/>
                </a:cxn>
                <a:cxn ang="0">
                  <a:pos x="81" y="14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6" y="90"/>
                </a:cxn>
                <a:cxn ang="0">
                  <a:pos x="86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9" y="45"/>
                </a:cxn>
                <a:cxn ang="0">
                  <a:pos x="59" y="45"/>
                </a:cxn>
                <a:cxn ang="0">
                  <a:pos x="68" y="27"/>
                </a:cxn>
                <a:cxn ang="0">
                  <a:pos x="68" y="27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31" y="23"/>
                </a:cxn>
                <a:cxn ang="0">
                  <a:pos x="31" y="2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50" y="54"/>
                </a:cxn>
                <a:cxn ang="0">
                  <a:pos x="50" y="54"/>
                </a:cxn>
                <a:cxn ang="0">
                  <a:pos x="63" y="77"/>
                </a:cxn>
                <a:cxn ang="0">
                  <a:pos x="63" y="77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6" h="90">
                  <a:moveTo>
                    <a:pt x="86" y="90"/>
                  </a:moveTo>
                  <a:lnTo>
                    <a:pt x="86" y="77"/>
                  </a:lnTo>
                  <a:lnTo>
                    <a:pt x="13" y="77"/>
                  </a:lnTo>
                  <a:lnTo>
                    <a:pt x="13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6" y="90"/>
                  </a:lnTo>
                  <a:lnTo>
                    <a:pt x="86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7" name="Freeform 59"/>
            <p:cNvSpPr>
              <a:spLocks noEditPoints="1"/>
            </p:cNvSpPr>
            <p:nvPr/>
          </p:nvSpPr>
          <p:spPr bwMode="auto">
            <a:xfrm>
              <a:off x="2161" y="1938"/>
              <a:ext cx="95" cy="100"/>
            </a:xfrm>
            <a:custGeom>
              <a:avLst/>
              <a:gdLst/>
              <a:ahLst/>
              <a:cxnLst>
                <a:cxn ang="0">
                  <a:pos x="41" y="18"/>
                </a:cxn>
                <a:cxn ang="0">
                  <a:pos x="9" y="27"/>
                </a:cxn>
                <a:cxn ang="0">
                  <a:pos x="86" y="18"/>
                </a:cxn>
                <a:cxn ang="0">
                  <a:pos x="59" y="14"/>
                </a:cxn>
                <a:cxn ang="0">
                  <a:pos x="95" y="5"/>
                </a:cxn>
                <a:cxn ang="0">
                  <a:pos x="59" y="5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41" y="0"/>
                </a:cxn>
                <a:cxn ang="0">
                  <a:pos x="0" y="5"/>
                </a:cxn>
                <a:cxn ang="0">
                  <a:pos x="41" y="14"/>
                </a:cxn>
                <a:cxn ang="0">
                  <a:pos x="27" y="50"/>
                </a:cxn>
                <a:cxn ang="0">
                  <a:pos x="23" y="54"/>
                </a:cxn>
                <a:cxn ang="0">
                  <a:pos x="0" y="59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8" y="73"/>
                </a:cxn>
                <a:cxn ang="0">
                  <a:pos x="0" y="77"/>
                </a:cxn>
                <a:cxn ang="0">
                  <a:pos x="14" y="77"/>
                </a:cxn>
                <a:cxn ang="0">
                  <a:pos x="0" y="91"/>
                </a:cxn>
                <a:cxn ang="0">
                  <a:pos x="9" y="100"/>
                </a:cxn>
                <a:cxn ang="0">
                  <a:pos x="23" y="91"/>
                </a:cxn>
                <a:cxn ang="0">
                  <a:pos x="36" y="77"/>
                </a:cxn>
                <a:cxn ang="0">
                  <a:pos x="36" y="86"/>
                </a:cxn>
                <a:cxn ang="0">
                  <a:pos x="27" y="86"/>
                </a:cxn>
                <a:cxn ang="0">
                  <a:pos x="32" y="100"/>
                </a:cxn>
                <a:cxn ang="0">
                  <a:pos x="45" y="95"/>
                </a:cxn>
                <a:cxn ang="0">
                  <a:pos x="50" y="73"/>
                </a:cxn>
                <a:cxn ang="0">
                  <a:pos x="32" y="73"/>
                </a:cxn>
                <a:cxn ang="0">
                  <a:pos x="32" y="68"/>
                </a:cxn>
                <a:cxn ang="0">
                  <a:pos x="95" y="68"/>
                </a:cxn>
                <a:cxn ang="0">
                  <a:pos x="73" y="59"/>
                </a:cxn>
                <a:cxn ang="0">
                  <a:pos x="73" y="54"/>
                </a:cxn>
                <a:cxn ang="0">
                  <a:pos x="77" y="54"/>
                </a:cxn>
                <a:cxn ang="0">
                  <a:pos x="73" y="50"/>
                </a:cxn>
                <a:cxn ang="0">
                  <a:pos x="73" y="50"/>
                </a:cxn>
                <a:cxn ang="0">
                  <a:pos x="86" y="32"/>
                </a:cxn>
                <a:cxn ang="0">
                  <a:pos x="14" y="50"/>
                </a:cxn>
                <a:cxn ang="0">
                  <a:pos x="27" y="50"/>
                </a:cxn>
                <a:cxn ang="0">
                  <a:pos x="27" y="41"/>
                </a:cxn>
                <a:cxn ang="0">
                  <a:pos x="73" y="36"/>
                </a:cxn>
                <a:cxn ang="0">
                  <a:pos x="73" y="41"/>
                </a:cxn>
                <a:cxn ang="0">
                  <a:pos x="41" y="59"/>
                </a:cxn>
                <a:cxn ang="0">
                  <a:pos x="36" y="50"/>
                </a:cxn>
                <a:cxn ang="0">
                  <a:pos x="59" y="50"/>
                </a:cxn>
                <a:cxn ang="0">
                  <a:pos x="59" y="59"/>
                </a:cxn>
                <a:cxn ang="0">
                  <a:pos x="68" y="95"/>
                </a:cxn>
                <a:cxn ang="0">
                  <a:pos x="77" y="95"/>
                </a:cxn>
                <a:cxn ang="0">
                  <a:pos x="91" y="73"/>
                </a:cxn>
                <a:cxn ang="0">
                  <a:pos x="54" y="95"/>
                </a:cxn>
                <a:cxn ang="0">
                  <a:pos x="68" y="95"/>
                </a:cxn>
                <a:cxn ang="0">
                  <a:pos x="68" y="77"/>
                </a:cxn>
                <a:cxn ang="0">
                  <a:pos x="77" y="86"/>
                </a:cxn>
                <a:cxn ang="0">
                  <a:pos x="68" y="77"/>
                </a:cxn>
              </a:cxnLst>
              <a:rect l="0" t="0" r="r" b="b"/>
              <a:pathLst>
                <a:path w="95" h="100">
                  <a:moveTo>
                    <a:pt x="41" y="14"/>
                  </a:moveTo>
                  <a:lnTo>
                    <a:pt x="41" y="18"/>
                  </a:lnTo>
                  <a:lnTo>
                    <a:pt x="9" y="18"/>
                  </a:lnTo>
                  <a:lnTo>
                    <a:pt x="9" y="27"/>
                  </a:lnTo>
                  <a:lnTo>
                    <a:pt x="86" y="27"/>
                  </a:lnTo>
                  <a:lnTo>
                    <a:pt x="86" y="18"/>
                  </a:lnTo>
                  <a:lnTo>
                    <a:pt x="59" y="18"/>
                  </a:lnTo>
                  <a:lnTo>
                    <a:pt x="59" y="14"/>
                  </a:lnTo>
                  <a:lnTo>
                    <a:pt x="95" y="14"/>
                  </a:lnTo>
                  <a:lnTo>
                    <a:pt x="95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41" y="14"/>
                  </a:lnTo>
                  <a:lnTo>
                    <a:pt x="41" y="14"/>
                  </a:lnTo>
                  <a:close/>
                  <a:moveTo>
                    <a:pt x="27" y="50"/>
                  </a:moveTo>
                  <a:lnTo>
                    <a:pt x="27" y="50"/>
                  </a:lnTo>
                  <a:lnTo>
                    <a:pt x="23" y="54"/>
                  </a:lnTo>
                  <a:lnTo>
                    <a:pt x="27" y="59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73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9" y="86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23" y="91"/>
                  </a:lnTo>
                  <a:lnTo>
                    <a:pt x="27" y="77"/>
                  </a:lnTo>
                  <a:lnTo>
                    <a:pt x="36" y="77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2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45" y="95"/>
                  </a:lnTo>
                  <a:lnTo>
                    <a:pt x="50" y="91"/>
                  </a:lnTo>
                  <a:lnTo>
                    <a:pt x="50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95" y="68"/>
                  </a:lnTo>
                  <a:lnTo>
                    <a:pt x="95" y="59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7" y="54"/>
                  </a:lnTo>
                  <a:lnTo>
                    <a:pt x="77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86" y="50"/>
                  </a:lnTo>
                  <a:lnTo>
                    <a:pt x="86" y="32"/>
                  </a:lnTo>
                  <a:lnTo>
                    <a:pt x="14" y="32"/>
                  </a:lnTo>
                  <a:lnTo>
                    <a:pt x="14" y="50"/>
                  </a:lnTo>
                  <a:lnTo>
                    <a:pt x="27" y="50"/>
                  </a:lnTo>
                  <a:lnTo>
                    <a:pt x="27" y="50"/>
                  </a:lnTo>
                  <a:close/>
                  <a:moveTo>
                    <a:pt x="73" y="41"/>
                  </a:moveTo>
                  <a:lnTo>
                    <a:pt x="27" y="41"/>
                  </a:lnTo>
                  <a:lnTo>
                    <a:pt x="27" y="36"/>
                  </a:lnTo>
                  <a:lnTo>
                    <a:pt x="73" y="36"/>
                  </a:lnTo>
                  <a:lnTo>
                    <a:pt x="73" y="41"/>
                  </a:lnTo>
                  <a:lnTo>
                    <a:pt x="73" y="41"/>
                  </a:lnTo>
                  <a:close/>
                  <a:moveTo>
                    <a:pt x="59" y="59"/>
                  </a:moveTo>
                  <a:lnTo>
                    <a:pt x="41" y="59"/>
                  </a:lnTo>
                  <a:lnTo>
                    <a:pt x="41" y="59"/>
                  </a:lnTo>
                  <a:lnTo>
                    <a:pt x="36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9"/>
                  </a:lnTo>
                  <a:close/>
                  <a:moveTo>
                    <a:pt x="68" y="95"/>
                  </a:moveTo>
                  <a:lnTo>
                    <a:pt x="77" y="95"/>
                  </a:lnTo>
                  <a:lnTo>
                    <a:pt x="77" y="95"/>
                  </a:lnTo>
                  <a:lnTo>
                    <a:pt x="91" y="95"/>
                  </a:lnTo>
                  <a:lnTo>
                    <a:pt x="91" y="73"/>
                  </a:lnTo>
                  <a:lnTo>
                    <a:pt x="54" y="73"/>
                  </a:lnTo>
                  <a:lnTo>
                    <a:pt x="54" y="95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8" y="95"/>
                  </a:lnTo>
                  <a:close/>
                  <a:moveTo>
                    <a:pt x="68" y="77"/>
                  </a:moveTo>
                  <a:lnTo>
                    <a:pt x="77" y="77"/>
                  </a:lnTo>
                  <a:lnTo>
                    <a:pt x="77" y="86"/>
                  </a:lnTo>
                  <a:lnTo>
                    <a:pt x="68" y="86"/>
                  </a:lnTo>
                  <a:lnTo>
                    <a:pt x="68" y="77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8" name="Freeform 60"/>
            <p:cNvSpPr>
              <a:spLocks noEditPoints="1"/>
            </p:cNvSpPr>
            <p:nvPr/>
          </p:nvSpPr>
          <p:spPr bwMode="auto">
            <a:xfrm>
              <a:off x="2270" y="1938"/>
              <a:ext cx="99" cy="100"/>
            </a:xfrm>
            <a:custGeom>
              <a:avLst/>
              <a:gdLst/>
              <a:ahLst/>
              <a:cxnLst>
                <a:cxn ang="0">
                  <a:pos x="59" y="9"/>
                </a:cxn>
                <a:cxn ang="0">
                  <a:pos x="59" y="9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1" y="9"/>
                </a:cxn>
                <a:cxn ang="0">
                  <a:pos x="4" y="9"/>
                </a:cxn>
                <a:cxn ang="0">
                  <a:pos x="4" y="32"/>
                </a:cxn>
                <a:cxn ang="0">
                  <a:pos x="18" y="32"/>
                </a:cxn>
                <a:cxn ang="0">
                  <a:pos x="18" y="23"/>
                </a:cxn>
                <a:cxn ang="0">
                  <a:pos x="77" y="23"/>
                </a:cxn>
                <a:cxn ang="0">
                  <a:pos x="77" y="27"/>
                </a:cxn>
                <a:cxn ang="0">
                  <a:pos x="95" y="27"/>
                </a:cxn>
                <a:cxn ang="0">
                  <a:pos x="95" y="9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81" y="32"/>
                </a:cxn>
                <a:cxn ang="0">
                  <a:pos x="13" y="32"/>
                </a:cxn>
                <a:cxn ang="0">
                  <a:pos x="13" y="41"/>
                </a:cxn>
                <a:cxn ang="0">
                  <a:pos x="41" y="41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32" y="59"/>
                </a:cxn>
                <a:cxn ang="0">
                  <a:pos x="32" y="59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13" y="73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54" y="95"/>
                </a:cxn>
                <a:cxn ang="0">
                  <a:pos x="54" y="95"/>
                </a:cxn>
                <a:cxn ang="0">
                  <a:pos x="95" y="95"/>
                </a:cxn>
                <a:cxn ang="0">
                  <a:pos x="95" y="95"/>
                </a:cxn>
                <a:cxn ang="0">
                  <a:pos x="99" y="82"/>
                </a:cxn>
                <a:cxn ang="0">
                  <a:pos x="99" y="82"/>
                </a:cxn>
                <a:cxn ang="0">
                  <a:pos x="59" y="82"/>
                </a:cxn>
                <a:cxn ang="0">
                  <a:pos x="59" y="68"/>
                </a:cxn>
                <a:cxn ang="0">
                  <a:pos x="81" y="68"/>
                </a:cxn>
                <a:cxn ang="0">
                  <a:pos x="81" y="54"/>
                </a:cxn>
                <a:cxn ang="0">
                  <a:pos x="59" y="54"/>
                </a:cxn>
                <a:cxn ang="0">
                  <a:pos x="59" y="41"/>
                </a:cxn>
                <a:cxn ang="0">
                  <a:pos x="81" y="41"/>
                </a:cxn>
                <a:cxn ang="0">
                  <a:pos x="81" y="32"/>
                </a:cxn>
                <a:cxn ang="0">
                  <a:pos x="81" y="32"/>
                </a:cxn>
              </a:cxnLst>
              <a:rect l="0" t="0" r="r" b="b"/>
              <a:pathLst>
                <a:path w="99" h="100">
                  <a:moveTo>
                    <a:pt x="59" y="9"/>
                  </a:moveTo>
                  <a:lnTo>
                    <a:pt x="59" y="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9"/>
                  </a:lnTo>
                  <a:lnTo>
                    <a:pt x="4" y="9"/>
                  </a:lnTo>
                  <a:lnTo>
                    <a:pt x="4" y="32"/>
                  </a:lnTo>
                  <a:lnTo>
                    <a:pt x="18" y="32"/>
                  </a:lnTo>
                  <a:lnTo>
                    <a:pt x="18" y="23"/>
                  </a:lnTo>
                  <a:lnTo>
                    <a:pt x="77" y="23"/>
                  </a:lnTo>
                  <a:lnTo>
                    <a:pt x="77" y="27"/>
                  </a:lnTo>
                  <a:lnTo>
                    <a:pt x="95" y="27"/>
                  </a:lnTo>
                  <a:lnTo>
                    <a:pt x="95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close/>
                  <a:moveTo>
                    <a:pt x="81" y="32"/>
                  </a:moveTo>
                  <a:lnTo>
                    <a:pt x="13" y="32"/>
                  </a:lnTo>
                  <a:lnTo>
                    <a:pt x="13" y="41"/>
                  </a:lnTo>
                  <a:lnTo>
                    <a:pt x="41" y="41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13" y="73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9" y="82"/>
                  </a:lnTo>
                  <a:lnTo>
                    <a:pt x="99" y="82"/>
                  </a:lnTo>
                  <a:lnTo>
                    <a:pt x="59" y="82"/>
                  </a:lnTo>
                  <a:lnTo>
                    <a:pt x="59" y="68"/>
                  </a:lnTo>
                  <a:lnTo>
                    <a:pt x="81" y="68"/>
                  </a:lnTo>
                  <a:lnTo>
                    <a:pt x="81" y="54"/>
                  </a:lnTo>
                  <a:lnTo>
                    <a:pt x="59" y="54"/>
                  </a:lnTo>
                  <a:lnTo>
                    <a:pt x="59" y="41"/>
                  </a:lnTo>
                  <a:lnTo>
                    <a:pt x="81" y="41"/>
                  </a:lnTo>
                  <a:lnTo>
                    <a:pt x="81" y="32"/>
                  </a:lnTo>
                  <a:lnTo>
                    <a:pt x="81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9" name="Freeform 61"/>
            <p:cNvSpPr>
              <a:spLocks noEditPoints="1"/>
            </p:cNvSpPr>
            <p:nvPr/>
          </p:nvSpPr>
          <p:spPr bwMode="auto">
            <a:xfrm>
              <a:off x="2388" y="1943"/>
              <a:ext cx="86" cy="90"/>
            </a:xfrm>
            <a:custGeom>
              <a:avLst/>
              <a:gdLst/>
              <a:ahLst/>
              <a:cxnLst>
                <a:cxn ang="0">
                  <a:pos x="86" y="90"/>
                </a:cxn>
                <a:cxn ang="0">
                  <a:pos x="86" y="77"/>
                </a:cxn>
                <a:cxn ang="0">
                  <a:pos x="13" y="77"/>
                </a:cxn>
                <a:cxn ang="0">
                  <a:pos x="13" y="9"/>
                </a:cxn>
                <a:cxn ang="0">
                  <a:pos x="81" y="9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0"/>
                </a:cxn>
                <a:cxn ang="0">
                  <a:pos x="86" y="90"/>
                </a:cxn>
                <a:cxn ang="0">
                  <a:pos x="86" y="90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8" y="45"/>
                </a:cxn>
                <a:cxn ang="0">
                  <a:pos x="58" y="45"/>
                </a:cxn>
                <a:cxn ang="0">
                  <a:pos x="67" y="27"/>
                </a:cxn>
                <a:cxn ang="0">
                  <a:pos x="67" y="2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58" y="13"/>
                </a:cxn>
                <a:cxn ang="0">
                  <a:pos x="58" y="13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5" y="54"/>
                </a:cxn>
                <a:cxn ang="0">
                  <a:pos x="45" y="54"/>
                </a:cxn>
                <a:cxn ang="0">
                  <a:pos x="63" y="77"/>
                </a:cxn>
                <a:cxn ang="0">
                  <a:pos x="63" y="77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2" y="72"/>
                </a:cxn>
              </a:cxnLst>
              <a:rect l="0" t="0" r="r" b="b"/>
              <a:pathLst>
                <a:path w="86" h="90">
                  <a:moveTo>
                    <a:pt x="86" y="90"/>
                  </a:moveTo>
                  <a:lnTo>
                    <a:pt x="86" y="77"/>
                  </a:lnTo>
                  <a:lnTo>
                    <a:pt x="13" y="77"/>
                  </a:lnTo>
                  <a:lnTo>
                    <a:pt x="13" y="9"/>
                  </a:lnTo>
                  <a:lnTo>
                    <a:pt x="81" y="9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6" y="90"/>
                  </a:lnTo>
                  <a:lnTo>
                    <a:pt x="86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0" name="Freeform 62"/>
            <p:cNvSpPr>
              <a:spLocks noEditPoints="1"/>
            </p:cNvSpPr>
            <p:nvPr/>
          </p:nvSpPr>
          <p:spPr bwMode="auto">
            <a:xfrm>
              <a:off x="3252" y="2382"/>
              <a:ext cx="100" cy="100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13"/>
                </a:cxn>
                <a:cxn ang="0">
                  <a:pos x="23" y="27"/>
                </a:cxn>
                <a:cxn ang="0">
                  <a:pos x="27" y="23"/>
                </a:cxn>
                <a:cxn ang="0">
                  <a:pos x="55" y="32"/>
                </a:cxn>
                <a:cxn ang="0">
                  <a:pos x="32" y="100"/>
                </a:cxn>
                <a:cxn ang="0">
                  <a:pos x="46" y="77"/>
                </a:cxn>
                <a:cxn ang="0">
                  <a:pos x="55" y="100"/>
                </a:cxn>
                <a:cxn ang="0">
                  <a:pos x="68" y="77"/>
                </a:cxn>
                <a:cxn ang="0">
                  <a:pos x="82" y="81"/>
                </a:cxn>
                <a:cxn ang="0">
                  <a:pos x="82" y="86"/>
                </a:cxn>
                <a:cxn ang="0">
                  <a:pos x="73" y="86"/>
                </a:cxn>
                <a:cxn ang="0">
                  <a:pos x="77" y="100"/>
                </a:cxn>
                <a:cxn ang="0">
                  <a:pos x="95" y="95"/>
                </a:cxn>
                <a:cxn ang="0">
                  <a:pos x="95" y="32"/>
                </a:cxn>
                <a:cxn ang="0">
                  <a:pos x="68" y="23"/>
                </a:cxn>
                <a:cxn ang="0">
                  <a:pos x="100" y="13"/>
                </a:cxn>
                <a:cxn ang="0">
                  <a:pos x="91" y="9"/>
                </a:cxn>
                <a:cxn ang="0">
                  <a:pos x="86" y="0"/>
                </a:cxn>
                <a:cxn ang="0">
                  <a:pos x="73" y="4"/>
                </a:cxn>
                <a:cxn ang="0">
                  <a:pos x="77" y="4"/>
                </a:cxn>
                <a:cxn ang="0">
                  <a:pos x="68" y="13"/>
                </a:cxn>
                <a:cxn ang="0">
                  <a:pos x="68" y="9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55" y="0"/>
                </a:cxn>
                <a:cxn ang="0">
                  <a:pos x="32" y="13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4" y="45"/>
                </a:cxn>
                <a:cxn ang="0">
                  <a:pos x="27" y="36"/>
                </a:cxn>
                <a:cxn ang="0">
                  <a:pos x="9" y="27"/>
                </a:cxn>
                <a:cxn ang="0">
                  <a:pos x="0" y="36"/>
                </a:cxn>
                <a:cxn ang="0">
                  <a:pos x="14" y="45"/>
                </a:cxn>
                <a:cxn ang="0">
                  <a:pos x="55" y="41"/>
                </a:cxn>
                <a:cxn ang="0">
                  <a:pos x="46" y="50"/>
                </a:cxn>
                <a:cxn ang="0">
                  <a:pos x="55" y="41"/>
                </a:cxn>
                <a:cxn ang="0">
                  <a:pos x="68" y="50"/>
                </a:cxn>
                <a:cxn ang="0">
                  <a:pos x="82" y="41"/>
                </a:cxn>
                <a:cxn ang="0">
                  <a:pos x="68" y="50"/>
                </a:cxn>
                <a:cxn ang="0">
                  <a:pos x="5" y="86"/>
                </a:cxn>
                <a:cxn ang="0">
                  <a:pos x="18" y="95"/>
                </a:cxn>
                <a:cxn ang="0">
                  <a:pos x="18" y="95"/>
                </a:cxn>
                <a:cxn ang="0">
                  <a:pos x="18" y="90"/>
                </a:cxn>
                <a:cxn ang="0">
                  <a:pos x="27" y="59"/>
                </a:cxn>
                <a:cxn ang="0">
                  <a:pos x="18" y="54"/>
                </a:cxn>
                <a:cxn ang="0">
                  <a:pos x="5" y="86"/>
                </a:cxn>
                <a:cxn ang="0">
                  <a:pos x="46" y="63"/>
                </a:cxn>
                <a:cxn ang="0">
                  <a:pos x="55" y="59"/>
                </a:cxn>
                <a:cxn ang="0">
                  <a:pos x="46" y="63"/>
                </a:cxn>
                <a:cxn ang="0">
                  <a:pos x="82" y="63"/>
                </a:cxn>
                <a:cxn ang="0">
                  <a:pos x="68" y="59"/>
                </a:cxn>
                <a:cxn ang="0">
                  <a:pos x="82" y="63"/>
                </a:cxn>
              </a:cxnLst>
              <a:rect l="0" t="0" r="r" b="b"/>
              <a:pathLst>
                <a:path w="100" h="100">
                  <a:moveTo>
                    <a:pt x="18" y="0"/>
                  </a:moveTo>
                  <a:lnTo>
                    <a:pt x="9" y="9"/>
                  </a:lnTo>
                  <a:lnTo>
                    <a:pt x="9" y="9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23" y="27"/>
                  </a:lnTo>
                  <a:lnTo>
                    <a:pt x="27" y="18"/>
                  </a:lnTo>
                  <a:lnTo>
                    <a:pt x="27" y="23"/>
                  </a:lnTo>
                  <a:lnTo>
                    <a:pt x="55" y="23"/>
                  </a:lnTo>
                  <a:lnTo>
                    <a:pt x="55" y="32"/>
                  </a:lnTo>
                  <a:lnTo>
                    <a:pt x="32" y="32"/>
                  </a:lnTo>
                  <a:lnTo>
                    <a:pt x="32" y="100"/>
                  </a:lnTo>
                  <a:lnTo>
                    <a:pt x="46" y="100"/>
                  </a:lnTo>
                  <a:lnTo>
                    <a:pt x="46" y="77"/>
                  </a:lnTo>
                  <a:lnTo>
                    <a:pt x="55" y="77"/>
                  </a:lnTo>
                  <a:lnTo>
                    <a:pt x="55" y="100"/>
                  </a:lnTo>
                  <a:lnTo>
                    <a:pt x="68" y="100"/>
                  </a:lnTo>
                  <a:lnTo>
                    <a:pt x="68" y="77"/>
                  </a:lnTo>
                  <a:lnTo>
                    <a:pt x="82" y="77"/>
                  </a:lnTo>
                  <a:lnTo>
                    <a:pt x="82" y="81"/>
                  </a:lnTo>
                  <a:lnTo>
                    <a:pt x="82" y="81"/>
                  </a:lnTo>
                  <a:lnTo>
                    <a:pt x="82" y="8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91" y="95"/>
                  </a:lnTo>
                  <a:lnTo>
                    <a:pt x="95" y="95"/>
                  </a:lnTo>
                  <a:lnTo>
                    <a:pt x="95" y="90"/>
                  </a:lnTo>
                  <a:lnTo>
                    <a:pt x="95" y="32"/>
                  </a:lnTo>
                  <a:lnTo>
                    <a:pt x="68" y="32"/>
                  </a:lnTo>
                  <a:lnTo>
                    <a:pt x="68" y="23"/>
                  </a:lnTo>
                  <a:lnTo>
                    <a:pt x="100" y="23"/>
                  </a:lnTo>
                  <a:lnTo>
                    <a:pt x="100" y="13"/>
                  </a:lnTo>
                  <a:lnTo>
                    <a:pt x="82" y="13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86" y="0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13"/>
                  </a:lnTo>
                  <a:lnTo>
                    <a:pt x="68" y="13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55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4" y="45"/>
                  </a:moveTo>
                  <a:lnTo>
                    <a:pt x="14" y="45"/>
                  </a:lnTo>
                  <a:lnTo>
                    <a:pt x="18" y="50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9" y="27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close/>
                  <a:moveTo>
                    <a:pt x="55" y="41"/>
                  </a:moveTo>
                  <a:lnTo>
                    <a:pt x="55" y="50"/>
                  </a:lnTo>
                  <a:lnTo>
                    <a:pt x="46" y="50"/>
                  </a:lnTo>
                  <a:lnTo>
                    <a:pt x="46" y="41"/>
                  </a:lnTo>
                  <a:lnTo>
                    <a:pt x="55" y="41"/>
                  </a:lnTo>
                  <a:lnTo>
                    <a:pt x="55" y="41"/>
                  </a:lnTo>
                  <a:close/>
                  <a:moveTo>
                    <a:pt x="68" y="50"/>
                  </a:moveTo>
                  <a:lnTo>
                    <a:pt x="68" y="41"/>
                  </a:lnTo>
                  <a:lnTo>
                    <a:pt x="82" y="41"/>
                  </a:lnTo>
                  <a:lnTo>
                    <a:pt x="82" y="50"/>
                  </a:lnTo>
                  <a:lnTo>
                    <a:pt x="68" y="50"/>
                  </a:lnTo>
                  <a:lnTo>
                    <a:pt x="68" y="50"/>
                  </a:lnTo>
                  <a:close/>
                  <a:moveTo>
                    <a:pt x="5" y="86"/>
                  </a:moveTo>
                  <a:lnTo>
                    <a:pt x="5" y="86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27" y="59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6"/>
                  </a:lnTo>
                  <a:close/>
                  <a:moveTo>
                    <a:pt x="46" y="63"/>
                  </a:moveTo>
                  <a:lnTo>
                    <a:pt x="46" y="59"/>
                  </a:lnTo>
                  <a:lnTo>
                    <a:pt x="55" y="59"/>
                  </a:lnTo>
                  <a:lnTo>
                    <a:pt x="55" y="63"/>
                  </a:lnTo>
                  <a:lnTo>
                    <a:pt x="46" y="63"/>
                  </a:lnTo>
                  <a:lnTo>
                    <a:pt x="46" y="63"/>
                  </a:lnTo>
                  <a:close/>
                  <a:moveTo>
                    <a:pt x="82" y="63"/>
                  </a:moveTo>
                  <a:lnTo>
                    <a:pt x="68" y="63"/>
                  </a:lnTo>
                  <a:lnTo>
                    <a:pt x="68" y="59"/>
                  </a:lnTo>
                  <a:lnTo>
                    <a:pt x="82" y="59"/>
                  </a:lnTo>
                  <a:lnTo>
                    <a:pt x="82" y="63"/>
                  </a:lnTo>
                  <a:lnTo>
                    <a:pt x="82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1" name="Freeform 63"/>
            <p:cNvSpPr>
              <a:spLocks noEditPoints="1"/>
            </p:cNvSpPr>
            <p:nvPr/>
          </p:nvSpPr>
          <p:spPr bwMode="auto">
            <a:xfrm>
              <a:off x="3366" y="2382"/>
              <a:ext cx="95" cy="100"/>
            </a:xfrm>
            <a:custGeom>
              <a:avLst/>
              <a:gdLst/>
              <a:ahLst/>
              <a:cxnLst>
                <a:cxn ang="0">
                  <a:pos x="22" y="27"/>
                </a:cxn>
                <a:cxn ang="0">
                  <a:pos x="22" y="27"/>
                </a:cxn>
                <a:cxn ang="0">
                  <a:pos x="18" y="41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3" y="59"/>
                </a:cxn>
                <a:cxn ang="0">
                  <a:pos x="22" y="54"/>
                </a:cxn>
                <a:cxn ang="0">
                  <a:pos x="45" y="81"/>
                </a:cxn>
                <a:cxn ang="0">
                  <a:pos x="45" y="86"/>
                </a:cxn>
                <a:cxn ang="0">
                  <a:pos x="31" y="86"/>
                </a:cxn>
                <a:cxn ang="0">
                  <a:pos x="36" y="100"/>
                </a:cxn>
                <a:cxn ang="0">
                  <a:pos x="54" y="95"/>
                </a:cxn>
                <a:cxn ang="0">
                  <a:pos x="58" y="86"/>
                </a:cxn>
                <a:cxn ang="0">
                  <a:pos x="86" y="54"/>
                </a:cxn>
                <a:cxn ang="0">
                  <a:pos x="58" y="45"/>
                </a:cxn>
                <a:cxn ang="0">
                  <a:pos x="58" y="41"/>
                </a:cxn>
                <a:cxn ang="0">
                  <a:pos x="63" y="32"/>
                </a:cxn>
                <a:cxn ang="0">
                  <a:pos x="63" y="32"/>
                </a:cxn>
                <a:cxn ang="0">
                  <a:pos x="45" y="32"/>
                </a:cxn>
                <a:cxn ang="0">
                  <a:pos x="31" y="45"/>
                </a:cxn>
                <a:cxn ang="0">
                  <a:pos x="95" y="27"/>
                </a:cxn>
                <a:cxn ang="0">
                  <a:pos x="45" y="13"/>
                </a:cxn>
                <a:cxn ang="0">
                  <a:pos x="49" y="4"/>
                </a:cxn>
                <a:cxn ang="0">
                  <a:pos x="49" y="4"/>
                </a:cxn>
                <a:cxn ang="0">
                  <a:pos x="49" y="0"/>
                </a:cxn>
                <a:cxn ang="0">
                  <a:pos x="36" y="0"/>
                </a:cxn>
                <a:cxn ang="0">
                  <a:pos x="31" y="13"/>
                </a:cxn>
                <a:cxn ang="0">
                  <a:pos x="0" y="27"/>
                </a:cxn>
                <a:cxn ang="0">
                  <a:pos x="22" y="27"/>
                </a:cxn>
                <a:cxn ang="0">
                  <a:pos x="86" y="95"/>
                </a:cxn>
                <a:cxn ang="0">
                  <a:pos x="95" y="81"/>
                </a:cxn>
                <a:cxn ang="0">
                  <a:pos x="90" y="72"/>
                </a:cxn>
                <a:cxn ang="0">
                  <a:pos x="63" y="68"/>
                </a:cxn>
                <a:cxn ang="0">
                  <a:pos x="86" y="95"/>
                </a:cxn>
                <a:cxn ang="0">
                  <a:pos x="86" y="95"/>
                </a:cxn>
                <a:cxn ang="0">
                  <a:pos x="9" y="95"/>
                </a:cxn>
                <a:cxn ang="0">
                  <a:pos x="36" y="68"/>
                </a:cxn>
                <a:cxn ang="0">
                  <a:pos x="22" y="59"/>
                </a:cxn>
                <a:cxn ang="0">
                  <a:pos x="0" y="86"/>
                </a:cxn>
                <a:cxn ang="0">
                  <a:pos x="9" y="95"/>
                </a:cxn>
                <a:cxn ang="0">
                  <a:pos x="9" y="95"/>
                </a:cxn>
              </a:cxnLst>
              <a:rect l="0" t="0" r="r" b="b"/>
              <a:pathLst>
                <a:path w="95" h="100">
                  <a:moveTo>
                    <a:pt x="22" y="27"/>
                  </a:move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22" y="54"/>
                  </a:lnTo>
                  <a:lnTo>
                    <a:pt x="45" y="54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8" y="54"/>
                  </a:lnTo>
                  <a:lnTo>
                    <a:pt x="86" y="54"/>
                  </a:lnTo>
                  <a:lnTo>
                    <a:pt x="86" y="45"/>
                  </a:lnTo>
                  <a:lnTo>
                    <a:pt x="58" y="45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54" y="32"/>
                  </a:lnTo>
                  <a:lnTo>
                    <a:pt x="45" y="32"/>
                  </a:lnTo>
                  <a:lnTo>
                    <a:pt x="45" y="45"/>
                  </a:lnTo>
                  <a:lnTo>
                    <a:pt x="31" y="45"/>
                  </a:lnTo>
                  <a:lnTo>
                    <a:pt x="40" y="27"/>
                  </a:lnTo>
                  <a:lnTo>
                    <a:pt x="95" y="27"/>
                  </a:lnTo>
                  <a:lnTo>
                    <a:pt x="9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1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2" y="27"/>
                  </a:lnTo>
                  <a:lnTo>
                    <a:pt x="22" y="27"/>
                  </a:lnTo>
                  <a:close/>
                  <a:moveTo>
                    <a:pt x="86" y="95"/>
                  </a:moveTo>
                  <a:lnTo>
                    <a:pt x="95" y="81"/>
                  </a:lnTo>
                  <a:lnTo>
                    <a:pt x="95" y="81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76" y="59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86" y="95"/>
                  </a:lnTo>
                  <a:close/>
                  <a:moveTo>
                    <a:pt x="9" y="95"/>
                  </a:moveTo>
                  <a:lnTo>
                    <a:pt x="9" y="9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3" y="77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2" name="Freeform 64"/>
            <p:cNvSpPr>
              <a:spLocks noEditPoints="1"/>
            </p:cNvSpPr>
            <p:nvPr/>
          </p:nvSpPr>
          <p:spPr bwMode="auto">
            <a:xfrm>
              <a:off x="3470" y="2382"/>
              <a:ext cx="104" cy="100"/>
            </a:xfrm>
            <a:custGeom>
              <a:avLst/>
              <a:gdLst/>
              <a:ahLst/>
              <a:cxnLst>
                <a:cxn ang="0">
                  <a:pos x="22" y="18"/>
                </a:cxn>
                <a:cxn ang="0">
                  <a:pos x="13" y="32"/>
                </a:cxn>
                <a:cxn ang="0">
                  <a:pos x="4" y="32"/>
                </a:cxn>
                <a:cxn ang="0">
                  <a:pos x="22" y="50"/>
                </a:cxn>
                <a:cxn ang="0">
                  <a:pos x="22" y="63"/>
                </a:cxn>
                <a:cxn ang="0">
                  <a:pos x="22" y="81"/>
                </a:cxn>
                <a:cxn ang="0">
                  <a:pos x="13" y="81"/>
                </a:cxn>
                <a:cxn ang="0">
                  <a:pos x="18" y="95"/>
                </a:cxn>
                <a:cxn ang="0">
                  <a:pos x="36" y="86"/>
                </a:cxn>
                <a:cxn ang="0">
                  <a:pos x="54" y="50"/>
                </a:cxn>
                <a:cxn ang="0">
                  <a:pos x="54" y="45"/>
                </a:cxn>
                <a:cxn ang="0">
                  <a:pos x="45" y="32"/>
                </a:cxn>
                <a:cxn ang="0">
                  <a:pos x="49" y="23"/>
                </a:cxn>
                <a:cxn ang="0">
                  <a:pos x="36" y="23"/>
                </a:cxn>
                <a:cxn ang="0">
                  <a:pos x="22" y="32"/>
                </a:cxn>
                <a:cxn ang="0">
                  <a:pos x="27" y="27"/>
                </a:cxn>
                <a:cxn ang="0">
                  <a:pos x="54" y="18"/>
                </a:cxn>
                <a:cxn ang="0">
                  <a:pos x="36" y="9"/>
                </a:cxn>
                <a:cxn ang="0">
                  <a:pos x="36" y="0"/>
                </a:cxn>
                <a:cxn ang="0">
                  <a:pos x="22" y="0"/>
                </a:cxn>
                <a:cxn ang="0">
                  <a:pos x="4" y="9"/>
                </a:cxn>
                <a:cxn ang="0">
                  <a:pos x="4" y="18"/>
                </a:cxn>
                <a:cxn ang="0">
                  <a:pos x="54" y="77"/>
                </a:cxn>
                <a:cxn ang="0">
                  <a:pos x="45" y="63"/>
                </a:cxn>
                <a:cxn ang="0">
                  <a:pos x="40" y="68"/>
                </a:cxn>
                <a:cxn ang="0">
                  <a:pos x="45" y="86"/>
                </a:cxn>
                <a:cxn ang="0">
                  <a:pos x="49" y="81"/>
                </a:cxn>
                <a:cxn ang="0">
                  <a:pos x="45" y="90"/>
                </a:cxn>
                <a:cxn ang="0">
                  <a:pos x="54" y="100"/>
                </a:cxn>
                <a:cxn ang="0">
                  <a:pos x="54" y="100"/>
                </a:cxn>
                <a:cxn ang="0">
                  <a:pos x="68" y="45"/>
                </a:cxn>
                <a:cxn ang="0">
                  <a:pos x="90" y="100"/>
                </a:cxn>
                <a:cxn ang="0">
                  <a:pos x="104" y="32"/>
                </a:cxn>
                <a:cxn ang="0">
                  <a:pos x="68" y="18"/>
                </a:cxn>
                <a:cxn ang="0">
                  <a:pos x="99" y="13"/>
                </a:cxn>
                <a:cxn ang="0">
                  <a:pos x="99" y="13"/>
                </a:cxn>
                <a:cxn ang="0">
                  <a:pos x="72" y="4"/>
                </a:cxn>
                <a:cxn ang="0">
                  <a:pos x="59" y="59"/>
                </a:cxn>
                <a:cxn ang="0">
                  <a:pos x="54" y="77"/>
                </a:cxn>
                <a:cxn ang="0">
                  <a:pos x="13" y="63"/>
                </a:cxn>
                <a:cxn ang="0">
                  <a:pos x="9" y="72"/>
                </a:cxn>
                <a:cxn ang="0">
                  <a:pos x="9" y="86"/>
                </a:cxn>
                <a:cxn ang="0">
                  <a:pos x="9" y="90"/>
                </a:cxn>
                <a:cxn ang="0">
                  <a:pos x="22" y="72"/>
                </a:cxn>
              </a:cxnLst>
              <a:rect l="0" t="0" r="r" b="b"/>
              <a:pathLst>
                <a:path w="104" h="100">
                  <a:moveTo>
                    <a:pt x="4" y="18"/>
                  </a:moveTo>
                  <a:lnTo>
                    <a:pt x="22" y="18"/>
                  </a:lnTo>
                  <a:lnTo>
                    <a:pt x="22" y="18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4" y="32"/>
                  </a:lnTo>
                  <a:lnTo>
                    <a:pt x="4" y="45"/>
                  </a:lnTo>
                  <a:lnTo>
                    <a:pt x="22" y="45"/>
                  </a:lnTo>
                  <a:lnTo>
                    <a:pt x="22" y="50"/>
                  </a:lnTo>
                  <a:lnTo>
                    <a:pt x="9" y="50"/>
                  </a:lnTo>
                  <a:lnTo>
                    <a:pt x="9" y="63"/>
                  </a:lnTo>
                  <a:lnTo>
                    <a:pt x="22" y="6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31" y="95"/>
                  </a:lnTo>
                  <a:lnTo>
                    <a:pt x="36" y="90"/>
                  </a:lnTo>
                  <a:lnTo>
                    <a:pt x="36" y="86"/>
                  </a:lnTo>
                  <a:lnTo>
                    <a:pt x="36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50"/>
                  </a:lnTo>
                  <a:lnTo>
                    <a:pt x="36" y="45"/>
                  </a:lnTo>
                  <a:lnTo>
                    <a:pt x="54" y="45"/>
                  </a:lnTo>
                  <a:lnTo>
                    <a:pt x="54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36" y="23"/>
                  </a:lnTo>
                  <a:lnTo>
                    <a:pt x="31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2" y="18"/>
                  </a:lnTo>
                  <a:lnTo>
                    <a:pt x="54" y="18"/>
                  </a:lnTo>
                  <a:lnTo>
                    <a:pt x="5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8"/>
                  </a:lnTo>
                  <a:lnTo>
                    <a:pt x="4" y="18"/>
                  </a:lnTo>
                  <a:close/>
                  <a:moveTo>
                    <a:pt x="54" y="77"/>
                  </a:moveTo>
                  <a:lnTo>
                    <a:pt x="54" y="77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68" y="81"/>
                  </a:lnTo>
                  <a:lnTo>
                    <a:pt x="68" y="59"/>
                  </a:lnTo>
                  <a:lnTo>
                    <a:pt x="68" y="45"/>
                  </a:lnTo>
                  <a:lnTo>
                    <a:pt x="77" y="45"/>
                  </a:lnTo>
                  <a:lnTo>
                    <a:pt x="77" y="100"/>
                  </a:lnTo>
                  <a:lnTo>
                    <a:pt x="90" y="100"/>
                  </a:lnTo>
                  <a:lnTo>
                    <a:pt x="90" y="45"/>
                  </a:lnTo>
                  <a:lnTo>
                    <a:pt x="104" y="45"/>
                  </a:lnTo>
                  <a:lnTo>
                    <a:pt x="104" y="32"/>
                  </a:lnTo>
                  <a:lnTo>
                    <a:pt x="68" y="32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72" y="4"/>
                  </a:lnTo>
                  <a:lnTo>
                    <a:pt x="59" y="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4" y="77"/>
                  </a:lnTo>
                  <a:close/>
                  <a:moveTo>
                    <a:pt x="22" y="72"/>
                  </a:moveTo>
                  <a:lnTo>
                    <a:pt x="22" y="72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3" name="Freeform 65"/>
            <p:cNvSpPr>
              <a:spLocks noEditPoints="1"/>
            </p:cNvSpPr>
            <p:nvPr/>
          </p:nvSpPr>
          <p:spPr bwMode="auto">
            <a:xfrm>
              <a:off x="3592" y="2386"/>
              <a:ext cx="81" cy="91"/>
            </a:xfrm>
            <a:custGeom>
              <a:avLst/>
              <a:gdLst/>
              <a:ahLst/>
              <a:cxnLst>
                <a:cxn ang="0">
                  <a:pos x="81" y="91"/>
                </a:cxn>
                <a:cxn ang="0">
                  <a:pos x="81" y="77"/>
                </a:cxn>
                <a:cxn ang="0">
                  <a:pos x="13" y="77"/>
                </a:cxn>
                <a:cxn ang="0">
                  <a:pos x="13" y="14"/>
                </a:cxn>
                <a:cxn ang="0">
                  <a:pos x="77" y="14"/>
                </a:cxn>
                <a:cxn ang="0">
                  <a:pos x="77" y="0"/>
                </a:cxn>
                <a:cxn ang="0">
                  <a:pos x="0" y="0"/>
                </a:cxn>
                <a:cxn ang="0">
                  <a:pos x="0" y="91"/>
                </a:cxn>
                <a:cxn ang="0">
                  <a:pos x="81" y="91"/>
                </a:cxn>
                <a:cxn ang="0">
                  <a:pos x="81" y="91"/>
                </a:cxn>
                <a:cxn ang="0">
                  <a:pos x="72" y="73"/>
                </a:cxn>
                <a:cxn ang="0">
                  <a:pos x="72" y="73"/>
                </a:cxn>
                <a:cxn ang="0">
                  <a:pos x="77" y="68"/>
                </a:cxn>
                <a:cxn ang="0">
                  <a:pos x="77" y="68"/>
                </a:cxn>
                <a:cxn ang="0">
                  <a:pos x="54" y="46"/>
                </a:cxn>
                <a:cxn ang="0">
                  <a:pos x="54" y="46"/>
                </a:cxn>
                <a:cxn ang="0">
                  <a:pos x="68" y="28"/>
                </a:cxn>
                <a:cxn ang="0">
                  <a:pos x="68" y="28"/>
                </a:cxn>
                <a:cxn ang="0">
                  <a:pos x="72" y="23"/>
                </a:cxn>
                <a:cxn ang="0">
                  <a:pos x="72" y="23"/>
                </a:cxn>
                <a:cxn ang="0">
                  <a:pos x="59" y="14"/>
                </a:cxn>
                <a:cxn ang="0">
                  <a:pos x="59" y="14"/>
                </a:cxn>
                <a:cxn ang="0">
                  <a:pos x="45" y="37"/>
                </a:cxn>
                <a:cxn ang="0">
                  <a:pos x="45" y="37"/>
                </a:cxn>
                <a:cxn ang="0">
                  <a:pos x="27" y="23"/>
                </a:cxn>
                <a:cxn ang="0">
                  <a:pos x="27" y="23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36" y="46"/>
                </a:cxn>
                <a:cxn ang="0">
                  <a:pos x="36" y="46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27" y="77"/>
                </a:cxn>
                <a:cxn ang="0">
                  <a:pos x="27" y="77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77"/>
                </a:cxn>
                <a:cxn ang="0">
                  <a:pos x="63" y="77"/>
                </a:cxn>
                <a:cxn ang="0">
                  <a:pos x="72" y="73"/>
                </a:cxn>
                <a:cxn ang="0">
                  <a:pos x="72" y="73"/>
                </a:cxn>
                <a:cxn ang="0">
                  <a:pos x="72" y="73"/>
                </a:cxn>
              </a:cxnLst>
              <a:rect l="0" t="0" r="r" b="b"/>
              <a:pathLst>
                <a:path w="81" h="91">
                  <a:moveTo>
                    <a:pt x="81" y="91"/>
                  </a:moveTo>
                  <a:lnTo>
                    <a:pt x="81" y="77"/>
                  </a:lnTo>
                  <a:lnTo>
                    <a:pt x="13" y="77"/>
                  </a:lnTo>
                  <a:lnTo>
                    <a:pt x="13" y="14"/>
                  </a:lnTo>
                  <a:lnTo>
                    <a:pt x="77" y="14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81" y="91"/>
                  </a:lnTo>
                  <a:lnTo>
                    <a:pt x="81" y="91"/>
                  </a:lnTo>
                  <a:close/>
                  <a:moveTo>
                    <a:pt x="72" y="73"/>
                  </a:moveTo>
                  <a:lnTo>
                    <a:pt x="72" y="73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72" y="73"/>
                  </a:lnTo>
                  <a:lnTo>
                    <a:pt x="72" y="73"/>
                  </a:lnTo>
                  <a:lnTo>
                    <a:pt x="72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河南</a:t>
            </a:r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1116013" y="-6350"/>
            <a:ext cx="7056437" cy="6864350"/>
            <a:chOff x="703" y="-4"/>
            <a:chExt cx="4445" cy="4324"/>
          </a:xfrm>
        </p:grpSpPr>
        <p:sp>
          <p:nvSpPr>
            <p:cNvPr id="38917" name="AutoShape 5"/>
            <p:cNvSpPr>
              <a:spLocks noChangeAspect="1" noChangeArrowheads="1" noTextEdit="1"/>
            </p:cNvSpPr>
            <p:nvPr/>
          </p:nvSpPr>
          <p:spPr bwMode="auto">
            <a:xfrm>
              <a:off x="703" y="-4"/>
              <a:ext cx="4445" cy="43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9" name="Freeform 7"/>
            <p:cNvSpPr>
              <a:spLocks/>
            </p:cNvSpPr>
            <p:nvPr/>
          </p:nvSpPr>
          <p:spPr bwMode="auto">
            <a:xfrm>
              <a:off x="750" y="47"/>
              <a:ext cx="4351" cy="4217"/>
            </a:xfrm>
            <a:custGeom>
              <a:avLst/>
              <a:gdLst/>
              <a:ahLst/>
              <a:cxnLst>
                <a:cxn ang="0">
                  <a:pos x="2472" y="3844"/>
                </a:cxn>
                <a:cxn ang="0">
                  <a:pos x="2425" y="3685"/>
                </a:cxn>
                <a:cxn ang="0">
                  <a:pos x="2411" y="3559"/>
                </a:cxn>
                <a:cxn ang="0">
                  <a:pos x="2238" y="3503"/>
                </a:cxn>
                <a:cxn ang="0">
                  <a:pos x="2052" y="3415"/>
                </a:cxn>
                <a:cxn ang="0">
                  <a:pos x="1758" y="3415"/>
                </a:cxn>
                <a:cxn ang="0">
                  <a:pos x="1618" y="3433"/>
                </a:cxn>
                <a:cxn ang="0">
                  <a:pos x="1292" y="3391"/>
                </a:cxn>
                <a:cxn ang="0">
                  <a:pos x="928" y="3237"/>
                </a:cxn>
                <a:cxn ang="0">
                  <a:pos x="830" y="3088"/>
                </a:cxn>
                <a:cxn ang="0">
                  <a:pos x="639" y="2902"/>
                </a:cxn>
                <a:cxn ang="0">
                  <a:pos x="541" y="2771"/>
                </a:cxn>
                <a:cxn ang="0">
                  <a:pos x="457" y="2519"/>
                </a:cxn>
                <a:cxn ang="0">
                  <a:pos x="345" y="2342"/>
                </a:cxn>
                <a:cxn ang="0">
                  <a:pos x="182" y="2137"/>
                </a:cxn>
                <a:cxn ang="0">
                  <a:pos x="191" y="1908"/>
                </a:cxn>
                <a:cxn ang="0">
                  <a:pos x="93" y="1740"/>
                </a:cxn>
                <a:cxn ang="0">
                  <a:pos x="307" y="1488"/>
                </a:cxn>
                <a:cxn ang="0">
                  <a:pos x="891" y="1250"/>
                </a:cxn>
                <a:cxn ang="0">
                  <a:pos x="1128" y="1124"/>
                </a:cxn>
                <a:cxn ang="0">
                  <a:pos x="1292" y="975"/>
                </a:cxn>
                <a:cxn ang="0">
                  <a:pos x="1641" y="989"/>
                </a:cxn>
                <a:cxn ang="0">
                  <a:pos x="1870" y="896"/>
                </a:cxn>
                <a:cxn ang="0">
                  <a:pos x="1987" y="807"/>
                </a:cxn>
                <a:cxn ang="0">
                  <a:pos x="2192" y="331"/>
                </a:cxn>
                <a:cxn ang="0">
                  <a:pos x="2229" y="112"/>
                </a:cxn>
                <a:cxn ang="0">
                  <a:pos x="2481" y="14"/>
                </a:cxn>
                <a:cxn ang="0">
                  <a:pos x="2794" y="164"/>
                </a:cxn>
                <a:cxn ang="0">
                  <a:pos x="3115" y="187"/>
                </a:cxn>
                <a:cxn ang="0">
                  <a:pos x="3353" y="178"/>
                </a:cxn>
                <a:cxn ang="0">
                  <a:pos x="3372" y="290"/>
                </a:cxn>
                <a:cxn ang="0">
                  <a:pos x="3488" y="336"/>
                </a:cxn>
                <a:cxn ang="0">
                  <a:pos x="3806" y="140"/>
                </a:cxn>
                <a:cxn ang="0">
                  <a:pos x="3736" y="285"/>
                </a:cxn>
                <a:cxn ang="0">
                  <a:pos x="3600" y="434"/>
                </a:cxn>
                <a:cxn ang="0">
                  <a:pos x="3423" y="621"/>
                </a:cxn>
                <a:cxn ang="0">
                  <a:pos x="3106" y="933"/>
                </a:cxn>
                <a:cxn ang="0">
                  <a:pos x="3101" y="1115"/>
                </a:cxn>
                <a:cxn ang="0">
                  <a:pos x="3307" y="1190"/>
                </a:cxn>
                <a:cxn ang="0">
                  <a:pos x="3391" y="1241"/>
                </a:cxn>
                <a:cxn ang="0">
                  <a:pos x="3638" y="1451"/>
                </a:cxn>
                <a:cxn ang="0">
                  <a:pos x="3946" y="1460"/>
                </a:cxn>
                <a:cxn ang="0">
                  <a:pos x="4127" y="1703"/>
                </a:cxn>
                <a:cxn ang="0">
                  <a:pos x="4272" y="1787"/>
                </a:cxn>
                <a:cxn ang="0">
                  <a:pos x="4351" y="1978"/>
                </a:cxn>
                <a:cxn ang="0">
                  <a:pos x="4072" y="2179"/>
                </a:cxn>
                <a:cxn ang="0">
                  <a:pos x="3801" y="1969"/>
                </a:cxn>
                <a:cxn ang="0">
                  <a:pos x="3638" y="1941"/>
                </a:cxn>
                <a:cxn ang="0">
                  <a:pos x="3642" y="2277"/>
                </a:cxn>
                <a:cxn ang="0">
                  <a:pos x="3474" y="2547"/>
                </a:cxn>
                <a:cxn ang="0">
                  <a:pos x="3218" y="2743"/>
                </a:cxn>
                <a:cxn ang="0">
                  <a:pos x="3395" y="3009"/>
                </a:cxn>
                <a:cxn ang="0">
                  <a:pos x="3479" y="3251"/>
                </a:cxn>
                <a:cxn ang="0">
                  <a:pos x="3624" y="3275"/>
                </a:cxn>
                <a:cxn ang="0">
                  <a:pos x="3806" y="3270"/>
                </a:cxn>
                <a:cxn ang="0">
                  <a:pos x="3922" y="3209"/>
                </a:cxn>
                <a:cxn ang="0">
                  <a:pos x="3904" y="3858"/>
                </a:cxn>
                <a:cxn ang="0">
                  <a:pos x="3610" y="4184"/>
                </a:cxn>
                <a:cxn ang="0">
                  <a:pos x="3405" y="4040"/>
                </a:cxn>
                <a:cxn ang="0">
                  <a:pos x="3232" y="4180"/>
                </a:cxn>
                <a:cxn ang="0">
                  <a:pos x="3013" y="4063"/>
                </a:cxn>
                <a:cxn ang="0">
                  <a:pos x="2910" y="3932"/>
                </a:cxn>
              </a:cxnLst>
              <a:rect l="0" t="0" r="r" b="b"/>
              <a:pathLst>
                <a:path w="4351" h="4217">
                  <a:moveTo>
                    <a:pt x="2560" y="3960"/>
                  </a:moveTo>
                  <a:lnTo>
                    <a:pt x="2560" y="3960"/>
                  </a:lnTo>
                  <a:lnTo>
                    <a:pt x="2560" y="3932"/>
                  </a:lnTo>
                  <a:lnTo>
                    <a:pt x="2565" y="3881"/>
                  </a:lnTo>
                  <a:lnTo>
                    <a:pt x="2560" y="3863"/>
                  </a:lnTo>
                  <a:lnTo>
                    <a:pt x="2556" y="3844"/>
                  </a:lnTo>
                  <a:lnTo>
                    <a:pt x="2546" y="3844"/>
                  </a:lnTo>
                  <a:lnTo>
                    <a:pt x="2542" y="3844"/>
                  </a:lnTo>
                  <a:lnTo>
                    <a:pt x="2532" y="3849"/>
                  </a:lnTo>
                  <a:lnTo>
                    <a:pt x="2523" y="3858"/>
                  </a:lnTo>
                  <a:lnTo>
                    <a:pt x="2523" y="3858"/>
                  </a:lnTo>
                  <a:lnTo>
                    <a:pt x="2514" y="3863"/>
                  </a:lnTo>
                  <a:lnTo>
                    <a:pt x="2504" y="3863"/>
                  </a:lnTo>
                  <a:lnTo>
                    <a:pt x="2495" y="3858"/>
                  </a:lnTo>
                  <a:lnTo>
                    <a:pt x="2481" y="3853"/>
                  </a:lnTo>
                  <a:lnTo>
                    <a:pt x="2472" y="3844"/>
                  </a:lnTo>
                  <a:lnTo>
                    <a:pt x="2467" y="3825"/>
                  </a:lnTo>
                  <a:lnTo>
                    <a:pt x="2462" y="3797"/>
                  </a:lnTo>
                  <a:lnTo>
                    <a:pt x="2462" y="3797"/>
                  </a:lnTo>
                  <a:lnTo>
                    <a:pt x="2462" y="3788"/>
                  </a:lnTo>
                  <a:lnTo>
                    <a:pt x="2458" y="3769"/>
                  </a:lnTo>
                  <a:lnTo>
                    <a:pt x="2453" y="3760"/>
                  </a:lnTo>
                  <a:lnTo>
                    <a:pt x="2448" y="3751"/>
                  </a:lnTo>
                  <a:lnTo>
                    <a:pt x="2434" y="3746"/>
                  </a:lnTo>
                  <a:lnTo>
                    <a:pt x="2420" y="3741"/>
                  </a:lnTo>
                  <a:lnTo>
                    <a:pt x="2402" y="3723"/>
                  </a:lnTo>
                  <a:lnTo>
                    <a:pt x="2420" y="3718"/>
                  </a:lnTo>
                  <a:lnTo>
                    <a:pt x="2420" y="3718"/>
                  </a:lnTo>
                  <a:lnTo>
                    <a:pt x="2420" y="3713"/>
                  </a:lnTo>
                  <a:lnTo>
                    <a:pt x="2425" y="3699"/>
                  </a:lnTo>
                  <a:lnTo>
                    <a:pt x="2425" y="3695"/>
                  </a:lnTo>
                  <a:lnTo>
                    <a:pt x="2425" y="3685"/>
                  </a:lnTo>
                  <a:lnTo>
                    <a:pt x="2416" y="3676"/>
                  </a:lnTo>
                  <a:lnTo>
                    <a:pt x="2402" y="3671"/>
                  </a:lnTo>
                  <a:lnTo>
                    <a:pt x="2402" y="3671"/>
                  </a:lnTo>
                  <a:lnTo>
                    <a:pt x="2392" y="3667"/>
                  </a:lnTo>
                  <a:lnTo>
                    <a:pt x="2388" y="3657"/>
                  </a:lnTo>
                  <a:lnTo>
                    <a:pt x="2388" y="3648"/>
                  </a:lnTo>
                  <a:lnTo>
                    <a:pt x="2392" y="3643"/>
                  </a:lnTo>
                  <a:lnTo>
                    <a:pt x="2402" y="3629"/>
                  </a:lnTo>
                  <a:lnTo>
                    <a:pt x="2406" y="3625"/>
                  </a:lnTo>
                  <a:lnTo>
                    <a:pt x="2406" y="3625"/>
                  </a:lnTo>
                  <a:lnTo>
                    <a:pt x="2411" y="3615"/>
                  </a:lnTo>
                  <a:lnTo>
                    <a:pt x="2420" y="3601"/>
                  </a:lnTo>
                  <a:lnTo>
                    <a:pt x="2425" y="3592"/>
                  </a:lnTo>
                  <a:lnTo>
                    <a:pt x="2425" y="3583"/>
                  </a:lnTo>
                  <a:lnTo>
                    <a:pt x="2420" y="3569"/>
                  </a:lnTo>
                  <a:lnTo>
                    <a:pt x="2411" y="3559"/>
                  </a:lnTo>
                  <a:lnTo>
                    <a:pt x="2406" y="3424"/>
                  </a:lnTo>
                  <a:lnTo>
                    <a:pt x="2406" y="3424"/>
                  </a:lnTo>
                  <a:lnTo>
                    <a:pt x="2406" y="3410"/>
                  </a:lnTo>
                  <a:lnTo>
                    <a:pt x="2402" y="3396"/>
                  </a:lnTo>
                  <a:lnTo>
                    <a:pt x="2392" y="3387"/>
                  </a:lnTo>
                  <a:lnTo>
                    <a:pt x="2378" y="3377"/>
                  </a:lnTo>
                  <a:lnTo>
                    <a:pt x="2360" y="3377"/>
                  </a:lnTo>
                  <a:lnTo>
                    <a:pt x="2332" y="3391"/>
                  </a:lnTo>
                  <a:lnTo>
                    <a:pt x="2294" y="3419"/>
                  </a:lnTo>
                  <a:lnTo>
                    <a:pt x="2294" y="3419"/>
                  </a:lnTo>
                  <a:lnTo>
                    <a:pt x="2290" y="3424"/>
                  </a:lnTo>
                  <a:lnTo>
                    <a:pt x="2276" y="3438"/>
                  </a:lnTo>
                  <a:lnTo>
                    <a:pt x="2262" y="3461"/>
                  </a:lnTo>
                  <a:lnTo>
                    <a:pt x="2257" y="3475"/>
                  </a:lnTo>
                  <a:lnTo>
                    <a:pt x="2252" y="3494"/>
                  </a:lnTo>
                  <a:lnTo>
                    <a:pt x="2238" y="3503"/>
                  </a:lnTo>
                  <a:lnTo>
                    <a:pt x="2238" y="3503"/>
                  </a:lnTo>
                  <a:lnTo>
                    <a:pt x="2234" y="3499"/>
                  </a:lnTo>
                  <a:lnTo>
                    <a:pt x="2224" y="3485"/>
                  </a:lnTo>
                  <a:lnTo>
                    <a:pt x="2215" y="3480"/>
                  </a:lnTo>
                  <a:lnTo>
                    <a:pt x="2201" y="3475"/>
                  </a:lnTo>
                  <a:lnTo>
                    <a:pt x="2187" y="3480"/>
                  </a:lnTo>
                  <a:lnTo>
                    <a:pt x="2173" y="3489"/>
                  </a:lnTo>
                  <a:lnTo>
                    <a:pt x="2173" y="3489"/>
                  </a:lnTo>
                  <a:lnTo>
                    <a:pt x="2159" y="3494"/>
                  </a:lnTo>
                  <a:lnTo>
                    <a:pt x="2150" y="3499"/>
                  </a:lnTo>
                  <a:lnTo>
                    <a:pt x="2131" y="3494"/>
                  </a:lnTo>
                  <a:lnTo>
                    <a:pt x="2113" y="3485"/>
                  </a:lnTo>
                  <a:lnTo>
                    <a:pt x="2094" y="3466"/>
                  </a:lnTo>
                  <a:lnTo>
                    <a:pt x="2066" y="3433"/>
                  </a:lnTo>
                  <a:lnTo>
                    <a:pt x="2052" y="3415"/>
                  </a:lnTo>
                  <a:lnTo>
                    <a:pt x="2052" y="3415"/>
                  </a:lnTo>
                  <a:lnTo>
                    <a:pt x="2043" y="3410"/>
                  </a:lnTo>
                  <a:lnTo>
                    <a:pt x="2024" y="3396"/>
                  </a:lnTo>
                  <a:lnTo>
                    <a:pt x="2010" y="3391"/>
                  </a:lnTo>
                  <a:lnTo>
                    <a:pt x="1996" y="3391"/>
                  </a:lnTo>
                  <a:lnTo>
                    <a:pt x="1982" y="3396"/>
                  </a:lnTo>
                  <a:lnTo>
                    <a:pt x="1968" y="3415"/>
                  </a:lnTo>
                  <a:lnTo>
                    <a:pt x="1968" y="3415"/>
                  </a:lnTo>
                  <a:lnTo>
                    <a:pt x="1954" y="3415"/>
                  </a:lnTo>
                  <a:lnTo>
                    <a:pt x="1940" y="3410"/>
                  </a:lnTo>
                  <a:lnTo>
                    <a:pt x="1921" y="3405"/>
                  </a:lnTo>
                  <a:lnTo>
                    <a:pt x="1921" y="3405"/>
                  </a:lnTo>
                  <a:lnTo>
                    <a:pt x="1903" y="3396"/>
                  </a:lnTo>
                  <a:lnTo>
                    <a:pt x="1884" y="3391"/>
                  </a:lnTo>
                  <a:lnTo>
                    <a:pt x="1865" y="3401"/>
                  </a:lnTo>
                  <a:lnTo>
                    <a:pt x="1847" y="3415"/>
                  </a:lnTo>
                  <a:lnTo>
                    <a:pt x="1758" y="3415"/>
                  </a:lnTo>
                  <a:lnTo>
                    <a:pt x="1758" y="3415"/>
                  </a:lnTo>
                  <a:lnTo>
                    <a:pt x="1744" y="3429"/>
                  </a:lnTo>
                  <a:lnTo>
                    <a:pt x="1730" y="3438"/>
                  </a:lnTo>
                  <a:lnTo>
                    <a:pt x="1711" y="3447"/>
                  </a:lnTo>
                  <a:lnTo>
                    <a:pt x="1693" y="3452"/>
                  </a:lnTo>
                  <a:lnTo>
                    <a:pt x="1679" y="3452"/>
                  </a:lnTo>
                  <a:lnTo>
                    <a:pt x="1669" y="3447"/>
                  </a:lnTo>
                  <a:lnTo>
                    <a:pt x="1660" y="3443"/>
                  </a:lnTo>
                  <a:lnTo>
                    <a:pt x="1651" y="3415"/>
                  </a:lnTo>
                  <a:lnTo>
                    <a:pt x="1651" y="3415"/>
                  </a:lnTo>
                  <a:lnTo>
                    <a:pt x="1646" y="3415"/>
                  </a:lnTo>
                  <a:lnTo>
                    <a:pt x="1637" y="3410"/>
                  </a:lnTo>
                  <a:lnTo>
                    <a:pt x="1632" y="3410"/>
                  </a:lnTo>
                  <a:lnTo>
                    <a:pt x="1627" y="3415"/>
                  </a:lnTo>
                  <a:lnTo>
                    <a:pt x="1623" y="3419"/>
                  </a:lnTo>
                  <a:lnTo>
                    <a:pt x="1618" y="3433"/>
                  </a:lnTo>
                  <a:lnTo>
                    <a:pt x="1618" y="3433"/>
                  </a:lnTo>
                  <a:lnTo>
                    <a:pt x="1595" y="3429"/>
                  </a:lnTo>
                  <a:lnTo>
                    <a:pt x="1543" y="3419"/>
                  </a:lnTo>
                  <a:lnTo>
                    <a:pt x="1543" y="3419"/>
                  </a:lnTo>
                  <a:lnTo>
                    <a:pt x="1516" y="3424"/>
                  </a:lnTo>
                  <a:lnTo>
                    <a:pt x="1492" y="3433"/>
                  </a:lnTo>
                  <a:lnTo>
                    <a:pt x="1474" y="3443"/>
                  </a:lnTo>
                  <a:lnTo>
                    <a:pt x="1474" y="3443"/>
                  </a:lnTo>
                  <a:lnTo>
                    <a:pt x="1464" y="3452"/>
                  </a:lnTo>
                  <a:lnTo>
                    <a:pt x="1455" y="3452"/>
                  </a:lnTo>
                  <a:lnTo>
                    <a:pt x="1432" y="3457"/>
                  </a:lnTo>
                  <a:lnTo>
                    <a:pt x="1404" y="3452"/>
                  </a:lnTo>
                  <a:lnTo>
                    <a:pt x="1380" y="3480"/>
                  </a:lnTo>
                  <a:lnTo>
                    <a:pt x="1366" y="3466"/>
                  </a:lnTo>
                  <a:lnTo>
                    <a:pt x="1357" y="3438"/>
                  </a:lnTo>
                  <a:lnTo>
                    <a:pt x="1292" y="3391"/>
                  </a:lnTo>
                  <a:lnTo>
                    <a:pt x="1268" y="3419"/>
                  </a:lnTo>
                  <a:lnTo>
                    <a:pt x="1222" y="3368"/>
                  </a:lnTo>
                  <a:lnTo>
                    <a:pt x="1170" y="3377"/>
                  </a:lnTo>
                  <a:lnTo>
                    <a:pt x="1166" y="3354"/>
                  </a:lnTo>
                  <a:lnTo>
                    <a:pt x="1133" y="3345"/>
                  </a:lnTo>
                  <a:lnTo>
                    <a:pt x="1105" y="3345"/>
                  </a:lnTo>
                  <a:lnTo>
                    <a:pt x="1058" y="3312"/>
                  </a:lnTo>
                  <a:lnTo>
                    <a:pt x="1012" y="3317"/>
                  </a:lnTo>
                  <a:lnTo>
                    <a:pt x="1007" y="3275"/>
                  </a:lnTo>
                  <a:lnTo>
                    <a:pt x="1007" y="3275"/>
                  </a:lnTo>
                  <a:lnTo>
                    <a:pt x="1002" y="3270"/>
                  </a:lnTo>
                  <a:lnTo>
                    <a:pt x="988" y="3256"/>
                  </a:lnTo>
                  <a:lnTo>
                    <a:pt x="965" y="3242"/>
                  </a:lnTo>
                  <a:lnTo>
                    <a:pt x="946" y="3237"/>
                  </a:lnTo>
                  <a:lnTo>
                    <a:pt x="928" y="3237"/>
                  </a:lnTo>
                  <a:lnTo>
                    <a:pt x="928" y="3237"/>
                  </a:lnTo>
                  <a:lnTo>
                    <a:pt x="928" y="3228"/>
                  </a:lnTo>
                  <a:lnTo>
                    <a:pt x="923" y="3214"/>
                  </a:lnTo>
                  <a:lnTo>
                    <a:pt x="918" y="3214"/>
                  </a:lnTo>
                  <a:lnTo>
                    <a:pt x="909" y="3214"/>
                  </a:lnTo>
                  <a:lnTo>
                    <a:pt x="900" y="3223"/>
                  </a:lnTo>
                  <a:lnTo>
                    <a:pt x="886" y="3242"/>
                  </a:lnTo>
                  <a:lnTo>
                    <a:pt x="886" y="3242"/>
                  </a:lnTo>
                  <a:lnTo>
                    <a:pt x="881" y="3242"/>
                  </a:lnTo>
                  <a:lnTo>
                    <a:pt x="867" y="3242"/>
                  </a:lnTo>
                  <a:lnTo>
                    <a:pt x="853" y="3228"/>
                  </a:lnTo>
                  <a:lnTo>
                    <a:pt x="839" y="3205"/>
                  </a:lnTo>
                  <a:lnTo>
                    <a:pt x="839" y="3205"/>
                  </a:lnTo>
                  <a:lnTo>
                    <a:pt x="821" y="3172"/>
                  </a:lnTo>
                  <a:lnTo>
                    <a:pt x="802" y="3149"/>
                  </a:lnTo>
                  <a:lnTo>
                    <a:pt x="779" y="3130"/>
                  </a:lnTo>
                  <a:lnTo>
                    <a:pt x="830" y="3088"/>
                  </a:lnTo>
                  <a:lnTo>
                    <a:pt x="830" y="3088"/>
                  </a:lnTo>
                  <a:lnTo>
                    <a:pt x="811" y="3084"/>
                  </a:lnTo>
                  <a:lnTo>
                    <a:pt x="774" y="3079"/>
                  </a:lnTo>
                  <a:lnTo>
                    <a:pt x="774" y="3079"/>
                  </a:lnTo>
                  <a:lnTo>
                    <a:pt x="755" y="3074"/>
                  </a:lnTo>
                  <a:lnTo>
                    <a:pt x="737" y="3060"/>
                  </a:lnTo>
                  <a:lnTo>
                    <a:pt x="713" y="3042"/>
                  </a:lnTo>
                  <a:lnTo>
                    <a:pt x="657" y="3000"/>
                  </a:lnTo>
                  <a:lnTo>
                    <a:pt x="662" y="2981"/>
                  </a:lnTo>
                  <a:lnTo>
                    <a:pt x="620" y="2990"/>
                  </a:lnTo>
                  <a:lnTo>
                    <a:pt x="620" y="2962"/>
                  </a:lnTo>
                  <a:lnTo>
                    <a:pt x="620" y="2962"/>
                  </a:lnTo>
                  <a:lnTo>
                    <a:pt x="629" y="2953"/>
                  </a:lnTo>
                  <a:lnTo>
                    <a:pt x="643" y="2930"/>
                  </a:lnTo>
                  <a:lnTo>
                    <a:pt x="643" y="2916"/>
                  </a:lnTo>
                  <a:lnTo>
                    <a:pt x="639" y="2902"/>
                  </a:lnTo>
                  <a:lnTo>
                    <a:pt x="625" y="2892"/>
                  </a:lnTo>
                  <a:lnTo>
                    <a:pt x="601" y="2883"/>
                  </a:lnTo>
                  <a:lnTo>
                    <a:pt x="601" y="2883"/>
                  </a:lnTo>
                  <a:lnTo>
                    <a:pt x="592" y="2883"/>
                  </a:lnTo>
                  <a:lnTo>
                    <a:pt x="578" y="2874"/>
                  </a:lnTo>
                  <a:lnTo>
                    <a:pt x="573" y="2869"/>
                  </a:lnTo>
                  <a:lnTo>
                    <a:pt x="573" y="2864"/>
                  </a:lnTo>
                  <a:lnTo>
                    <a:pt x="578" y="2855"/>
                  </a:lnTo>
                  <a:lnTo>
                    <a:pt x="587" y="2846"/>
                  </a:lnTo>
                  <a:lnTo>
                    <a:pt x="587" y="2846"/>
                  </a:lnTo>
                  <a:lnTo>
                    <a:pt x="592" y="2836"/>
                  </a:lnTo>
                  <a:lnTo>
                    <a:pt x="592" y="2822"/>
                  </a:lnTo>
                  <a:lnTo>
                    <a:pt x="587" y="2808"/>
                  </a:lnTo>
                  <a:lnTo>
                    <a:pt x="578" y="2794"/>
                  </a:lnTo>
                  <a:lnTo>
                    <a:pt x="564" y="2780"/>
                  </a:lnTo>
                  <a:lnTo>
                    <a:pt x="541" y="2771"/>
                  </a:lnTo>
                  <a:lnTo>
                    <a:pt x="503" y="2766"/>
                  </a:lnTo>
                  <a:lnTo>
                    <a:pt x="475" y="2752"/>
                  </a:lnTo>
                  <a:lnTo>
                    <a:pt x="466" y="2720"/>
                  </a:lnTo>
                  <a:lnTo>
                    <a:pt x="461" y="2678"/>
                  </a:lnTo>
                  <a:lnTo>
                    <a:pt x="461" y="2678"/>
                  </a:lnTo>
                  <a:lnTo>
                    <a:pt x="471" y="2668"/>
                  </a:lnTo>
                  <a:lnTo>
                    <a:pt x="489" y="2640"/>
                  </a:lnTo>
                  <a:lnTo>
                    <a:pt x="494" y="2622"/>
                  </a:lnTo>
                  <a:lnTo>
                    <a:pt x="489" y="2603"/>
                  </a:lnTo>
                  <a:lnTo>
                    <a:pt x="485" y="2584"/>
                  </a:lnTo>
                  <a:lnTo>
                    <a:pt x="466" y="2570"/>
                  </a:lnTo>
                  <a:lnTo>
                    <a:pt x="466" y="2570"/>
                  </a:lnTo>
                  <a:lnTo>
                    <a:pt x="461" y="2561"/>
                  </a:lnTo>
                  <a:lnTo>
                    <a:pt x="452" y="2542"/>
                  </a:lnTo>
                  <a:lnTo>
                    <a:pt x="452" y="2528"/>
                  </a:lnTo>
                  <a:lnTo>
                    <a:pt x="457" y="2519"/>
                  </a:lnTo>
                  <a:lnTo>
                    <a:pt x="461" y="2510"/>
                  </a:lnTo>
                  <a:lnTo>
                    <a:pt x="475" y="2505"/>
                  </a:lnTo>
                  <a:lnTo>
                    <a:pt x="475" y="2505"/>
                  </a:lnTo>
                  <a:lnTo>
                    <a:pt x="480" y="2496"/>
                  </a:lnTo>
                  <a:lnTo>
                    <a:pt x="489" y="2491"/>
                  </a:lnTo>
                  <a:lnTo>
                    <a:pt x="489" y="2477"/>
                  </a:lnTo>
                  <a:lnTo>
                    <a:pt x="494" y="2463"/>
                  </a:lnTo>
                  <a:lnTo>
                    <a:pt x="489" y="2449"/>
                  </a:lnTo>
                  <a:lnTo>
                    <a:pt x="475" y="2431"/>
                  </a:lnTo>
                  <a:lnTo>
                    <a:pt x="457" y="2407"/>
                  </a:lnTo>
                  <a:lnTo>
                    <a:pt x="457" y="2384"/>
                  </a:lnTo>
                  <a:lnTo>
                    <a:pt x="391" y="2370"/>
                  </a:lnTo>
                  <a:lnTo>
                    <a:pt x="391" y="2370"/>
                  </a:lnTo>
                  <a:lnTo>
                    <a:pt x="382" y="2370"/>
                  </a:lnTo>
                  <a:lnTo>
                    <a:pt x="359" y="2356"/>
                  </a:lnTo>
                  <a:lnTo>
                    <a:pt x="345" y="2342"/>
                  </a:lnTo>
                  <a:lnTo>
                    <a:pt x="331" y="2323"/>
                  </a:lnTo>
                  <a:lnTo>
                    <a:pt x="321" y="2300"/>
                  </a:lnTo>
                  <a:lnTo>
                    <a:pt x="312" y="2272"/>
                  </a:lnTo>
                  <a:lnTo>
                    <a:pt x="312" y="2272"/>
                  </a:lnTo>
                  <a:lnTo>
                    <a:pt x="303" y="2244"/>
                  </a:lnTo>
                  <a:lnTo>
                    <a:pt x="289" y="2225"/>
                  </a:lnTo>
                  <a:lnTo>
                    <a:pt x="270" y="2207"/>
                  </a:lnTo>
                  <a:lnTo>
                    <a:pt x="252" y="2197"/>
                  </a:lnTo>
                  <a:lnTo>
                    <a:pt x="224" y="2188"/>
                  </a:lnTo>
                  <a:lnTo>
                    <a:pt x="210" y="2188"/>
                  </a:lnTo>
                  <a:lnTo>
                    <a:pt x="210" y="2188"/>
                  </a:lnTo>
                  <a:lnTo>
                    <a:pt x="200" y="2183"/>
                  </a:lnTo>
                  <a:lnTo>
                    <a:pt x="186" y="2174"/>
                  </a:lnTo>
                  <a:lnTo>
                    <a:pt x="182" y="2165"/>
                  </a:lnTo>
                  <a:lnTo>
                    <a:pt x="177" y="2151"/>
                  </a:lnTo>
                  <a:lnTo>
                    <a:pt x="182" y="2137"/>
                  </a:lnTo>
                  <a:lnTo>
                    <a:pt x="196" y="2113"/>
                  </a:lnTo>
                  <a:lnTo>
                    <a:pt x="196" y="2113"/>
                  </a:lnTo>
                  <a:lnTo>
                    <a:pt x="210" y="2095"/>
                  </a:lnTo>
                  <a:lnTo>
                    <a:pt x="214" y="2076"/>
                  </a:lnTo>
                  <a:lnTo>
                    <a:pt x="210" y="2057"/>
                  </a:lnTo>
                  <a:lnTo>
                    <a:pt x="205" y="2048"/>
                  </a:lnTo>
                  <a:lnTo>
                    <a:pt x="186" y="2029"/>
                  </a:lnTo>
                  <a:lnTo>
                    <a:pt x="177" y="2025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54" y="1969"/>
                  </a:lnTo>
                  <a:lnTo>
                    <a:pt x="168" y="1955"/>
                  </a:lnTo>
                  <a:lnTo>
                    <a:pt x="182" y="1941"/>
                  </a:lnTo>
                  <a:lnTo>
                    <a:pt x="191" y="1927"/>
                  </a:lnTo>
                  <a:lnTo>
                    <a:pt x="191" y="1917"/>
                  </a:lnTo>
                  <a:lnTo>
                    <a:pt x="191" y="1908"/>
                  </a:lnTo>
                  <a:lnTo>
                    <a:pt x="186" y="1903"/>
                  </a:lnTo>
                  <a:lnTo>
                    <a:pt x="177" y="1899"/>
                  </a:lnTo>
                  <a:lnTo>
                    <a:pt x="149" y="1889"/>
                  </a:lnTo>
                  <a:lnTo>
                    <a:pt x="149" y="1889"/>
                  </a:lnTo>
                  <a:lnTo>
                    <a:pt x="112" y="1875"/>
                  </a:lnTo>
                  <a:lnTo>
                    <a:pt x="84" y="1866"/>
                  </a:lnTo>
                  <a:lnTo>
                    <a:pt x="65" y="1847"/>
                  </a:lnTo>
                  <a:lnTo>
                    <a:pt x="51" y="1833"/>
                  </a:lnTo>
                  <a:lnTo>
                    <a:pt x="46" y="1815"/>
                  </a:lnTo>
                  <a:lnTo>
                    <a:pt x="51" y="1801"/>
                  </a:lnTo>
                  <a:lnTo>
                    <a:pt x="65" y="1791"/>
                  </a:lnTo>
                  <a:lnTo>
                    <a:pt x="88" y="1782"/>
                  </a:lnTo>
                  <a:lnTo>
                    <a:pt x="88" y="1782"/>
                  </a:lnTo>
                  <a:lnTo>
                    <a:pt x="93" y="1773"/>
                  </a:lnTo>
                  <a:lnTo>
                    <a:pt x="93" y="1754"/>
                  </a:lnTo>
                  <a:lnTo>
                    <a:pt x="93" y="1740"/>
                  </a:lnTo>
                  <a:lnTo>
                    <a:pt x="93" y="1731"/>
                  </a:lnTo>
                  <a:lnTo>
                    <a:pt x="84" y="1722"/>
                  </a:lnTo>
                  <a:lnTo>
                    <a:pt x="65" y="1717"/>
                  </a:lnTo>
                  <a:lnTo>
                    <a:pt x="14" y="1670"/>
                  </a:lnTo>
                  <a:lnTo>
                    <a:pt x="4" y="1600"/>
                  </a:lnTo>
                  <a:lnTo>
                    <a:pt x="4" y="1600"/>
                  </a:lnTo>
                  <a:lnTo>
                    <a:pt x="0" y="1591"/>
                  </a:lnTo>
                  <a:lnTo>
                    <a:pt x="0" y="1582"/>
                  </a:lnTo>
                  <a:lnTo>
                    <a:pt x="4" y="1572"/>
                  </a:lnTo>
                  <a:lnTo>
                    <a:pt x="14" y="1563"/>
                  </a:lnTo>
                  <a:lnTo>
                    <a:pt x="32" y="1554"/>
                  </a:lnTo>
                  <a:lnTo>
                    <a:pt x="56" y="1554"/>
                  </a:lnTo>
                  <a:lnTo>
                    <a:pt x="98" y="1554"/>
                  </a:lnTo>
                  <a:lnTo>
                    <a:pt x="196" y="1554"/>
                  </a:lnTo>
                  <a:lnTo>
                    <a:pt x="219" y="1549"/>
                  </a:lnTo>
                  <a:lnTo>
                    <a:pt x="307" y="1488"/>
                  </a:lnTo>
                  <a:lnTo>
                    <a:pt x="307" y="1488"/>
                  </a:lnTo>
                  <a:lnTo>
                    <a:pt x="340" y="1479"/>
                  </a:lnTo>
                  <a:lnTo>
                    <a:pt x="410" y="1456"/>
                  </a:lnTo>
                  <a:lnTo>
                    <a:pt x="494" y="1423"/>
                  </a:lnTo>
                  <a:lnTo>
                    <a:pt x="531" y="1404"/>
                  </a:lnTo>
                  <a:lnTo>
                    <a:pt x="559" y="1386"/>
                  </a:lnTo>
                  <a:lnTo>
                    <a:pt x="592" y="1362"/>
                  </a:lnTo>
                  <a:lnTo>
                    <a:pt x="592" y="1362"/>
                  </a:lnTo>
                  <a:lnTo>
                    <a:pt x="629" y="1362"/>
                  </a:lnTo>
                  <a:lnTo>
                    <a:pt x="671" y="1358"/>
                  </a:lnTo>
                  <a:lnTo>
                    <a:pt x="718" y="1348"/>
                  </a:lnTo>
                  <a:lnTo>
                    <a:pt x="774" y="1330"/>
                  </a:lnTo>
                  <a:lnTo>
                    <a:pt x="825" y="1306"/>
                  </a:lnTo>
                  <a:lnTo>
                    <a:pt x="849" y="1292"/>
                  </a:lnTo>
                  <a:lnTo>
                    <a:pt x="872" y="1274"/>
                  </a:lnTo>
                  <a:lnTo>
                    <a:pt x="891" y="1250"/>
                  </a:lnTo>
                  <a:lnTo>
                    <a:pt x="909" y="1227"/>
                  </a:lnTo>
                  <a:lnTo>
                    <a:pt x="909" y="1190"/>
                  </a:lnTo>
                  <a:lnTo>
                    <a:pt x="909" y="1190"/>
                  </a:lnTo>
                  <a:lnTo>
                    <a:pt x="918" y="1185"/>
                  </a:lnTo>
                  <a:lnTo>
                    <a:pt x="946" y="1176"/>
                  </a:lnTo>
                  <a:lnTo>
                    <a:pt x="984" y="1152"/>
                  </a:lnTo>
                  <a:lnTo>
                    <a:pt x="1002" y="1138"/>
                  </a:lnTo>
                  <a:lnTo>
                    <a:pt x="1016" y="1120"/>
                  </a:lnTo>
                  <a:lnTo>
                    <a:pt x="1016" y="1120"/>
                  </a:lnTo>
                  <a:lnTo>
                    <a:pt x="1030" y="1115"/>
                  </a:lnTo>
                  <a:lnTo>
                    <a:pt x="1054" y="1115"/>
                  </a:lnTo>
                  <a:lnTo>
                    <a:pt x="1082" y="1120"/>
                  </a:lnTo>
                  <a:lnTo>
                    <a:pt x="1082" y="1120"/>
                  </a:lnTo>
                  <a:lnTo>
                    <a:pt x="1110" y="1124"/>
                  </a:lnTo>
                  <a:lnTo>
                    <a:pt x="1119" y="1129"/>
                  </a:lnTo>
                  <a:lnTo>
                    <a:pt x="1128" y="1124"/>
                  </a:lnTo>
                  <a:lnTo>
                    <a:pt x="1133" y="1115"/>
                  </a:lnTo>
                  <a:lnTo>
                    <a:pt x="1142" y="1096"/>
                  </a:lnTo>
                  <a:lnTo>
                    <a:pt x="1147" y="1036"/>
                  </a:lnTo>
                  <a:lnTo>
                    <a:pt x="1147" y="1036"/>
                  </a:lnTo>
                  <a:lnTo>
                    <a:pt x="1156" y="971"/>
                  </a:lnTo>
                  <a:lnTo>
                    <a:pt x="1161" y="952"/>
                  </a:lnTo>
                  <a:lnTo>
                    <a:pt x="1170" y="943"/>
                  </a:lnTo>
                  <a:lnTo>
                    <a:pt x="1180" y="938"/>
                  </a:lnTo>
                  <a:lnTo>
                    <a:pt x="1198" y="943"/>
                  </a:lnTo>
                  <a:lnTo>
                    <a:pt x="1250" y="971"/>
                  </a:lnTo>
                  <a:lnTo>
                    <a:pt x="1250" y="971"/>
                  </a:lnTo>
                  <a:lnTo>
                    <a:pt x="1254" y="975"/>
                  </a:lnTo>
                  <a:lnTo>
                    <a:pt x="1268" y="985"/>
                  </a:lnTo>
                  <a:lnTo>
                    <a:pt x="1278" y="985"/>
                  </a:lnTo>
                  <a:lnTo>
                    <a:pt x="1287" y="985"/>
                  </a:lnTo>
                  <a:lnTo>
                    <a:pt x="1292" y="975"/>
                  </a:lnTo>
                  <a:lnTo>
                    <a:pt x="1301" y="961"/>
                  </a:lnTo>
                  <a:lnTo>
                    <a:pt x="1329" y="980"/>
                  </a:lnTo>
                  <a:lnTo>
                    <a:pt x="1516" y="985"/>
                  </a:lnTo>
                  <a:lnTo>
                    <a:pt x="1534" y="985"/>
                  </a:lnTo>
                  <a:lnTo>
                    <a:pt x="1534" y="985"/>
                  </a:lnTo>
                  <a:lnTo>
                    <a:pt x="1539" y="971"/>
                  </a:lnTo>
                  <a:lnTo>
                    <a:pt x="1543" y="961"/>
                  </a:lnTo>
                  <a:lnTo>
                    <a:pt x="1553" y="952"/>
                  </a:lnTo>
                  <a:lnTo>
                    <a:pt x="1562" y="947"/>
                  </a:lnTo>
                  <a:lnTo>
                    <a:pt x="1576" y="952"/>
                  </a:lnTo>
                  <a:lnTo>
                    <a:pt x="1590" y="966"/>
                  </a:lnTo>
                  <a:lnTo>
                    <a:pt x="1609" y="989"/>
                  </a:lnTo>
                  <a:lnTo>
                    <a:pt x="1609" y="989"/>
                  </a:lnTo>
                  <a:lnTo>
                    <a:pt x="1613" y="989"/>
                  </a:lnTo>
                  <a:lnTo>
                    <a:pt x="1623" y="994"/>
                  </a:lnTo>
                  <a:lnTo>
                    <a:pt x="1641" y="989"/>
                  </a:lnTo>
                  <a:lnTo>
                    <a:pt x="1651" y="985"/>
                  </a:lnTo>
                  <a:lnTo>
                    <a:pt x="1660" y="975"/>
                  </a:lnTo>
                  <a:lnTo>
                    <a:pt x="1725" y="980"/>
                  </a:lnTo>
                  <a:lnTo>
                    <a:pt x="1725" y="980"/>
                  </a:lnTo>
                  <a:lnTo>
                    <a:pt x="1730" y="980"/>
                  </a:lnTo>
                  <a:lnTo>
                    <a:pt x="1739" y="980"/>
                  </a:lnTo>
                  <a:lnTo>
                    <a:pt x="1749" y="975"/>
                  </a:lnTo>
                  <a:lnTo>
                    <a:pt x="1763" y="966"/>
                  </a:lnTo>
                  <a:lnTo>
                    <a:pt x="1772" y="952"/>
                  </a:lnTo>
                  <a:lnTo>
                    <a:pt x="1786" y="924"/>
                  </a:lnTo>
                  <a:lnTo>
                    <a:pt x="1800" y="887"/>
                  </a:lnTo>
                  <a:lnTo>
                    <a:pt x="1833" y="887"/>
                  </a:lnTo>
                  <a:lnTo>
                    <a:pt x="1833" y="887"/>
                  </a:lnTo>
                  <a:lnTo>
                    <a:pt x="1842" y="891"/>
                  </a:lnTo>
                  <a:lnTo>
                    <a:pt x="1856" y="896"/>
                  </a:lnTo>
                  <a:lnTo>
                    <a:pt x="1870" y="896"/>
                  </a:lnTo>
                  <a:lnTo>
                    <a:pt x="1884" y="891"/>
                  </a:lnTo>
                  <a:lnTo>
                    <a:pt x="1889" y="877"/>
                  </a:lnTo>
                  <a:lnTo>
                    <a:pt x="1889" y="854"/>
                  </a:lnTo>
                  <a:lnTo>
                    <a:pt x="1884" y="821"/>
                  </a:lnTo>
                  <a:lnTo>
                    <a:pt x="1884" y="821"/>
                  </a:lnTo>
                  <a:lnTo>
                    <a:pt x="1884" y="817"/>
                  </a:lnTo>
                  <a:lnTo>
                    <a:pt x="1893" y="807"/>
                  </a:lnTo>
                  <a:lnTo>
                    <a:pt x="1903" y="803"/>
                  </a:lnTo>
                  <a:lnTo>
                    <a:pt x="1917" y="803"/>
                  </a:lnTo>
                  <a:lnTo>
                    <a:pt x="1931" y="803"/>
                  </a:lnTo>
                  <a:lnTo>
                    <a:pt x="1949" y="807"/>
                  </a:lnTo>
                  <a:lnTo>
                    <a:pt x="1949" y="807"/>
                  </a:lnTo>
                  <a:lnTo>
                    <a:pt x="1959" y="812"/>
                  </a:lnTo>
                  <a:lnTo>
                    <a:pt x="1973" y="817"/>
                  </a:lnTo>
                  <a:lnTo>
                    <a:pt x="1982" y="812"/>
                  </a:lnTo>
                  <a:lnTo>
                    <a:pt x="1987" y="807"/>
                  </a:lnTo>
                  <a:lnTo>
                    <a:pt x="1991" y="798"/>
                  </a:lnTo>
                  <a:lnTo>
                    <a:pt x="1991" y="775"/>
                  </a:lnTo>
                  <a:lnTo>
                    <a:pt x="2005" y="765"/>
                  </a:lnTo>
                  <a:lnTo>
                    <a:pt x="2043" y="770"/>
                  </a:lnTo>
                  <a:lnTo>
                    <a:pt x="2043" y="728"/>
                  </a:lnTo>
                  <a:lnTo>
                    <a:pt x="2108" y="733"/>
                  </a:lnTo>
                  <a:lnTo>
                    <a:pt x="2145" y="653"/>
                  </a:lnTo>
                  <a:lnTo>
                    <a:pt x="2145" y="616"/>
                  </a:lnTo>
                  <a:lnTo>
                    <a:pt x="2187" y="625"/>
                  </a:lnTo>
                  <a:lnTo>
                    <a:pt x="2192" y="611"/>
                  </a:lnTo>
                  <a:lnTo>
                    <a:pt x="2187" y="569"/>
                  </a:lnTo>
                  <a:lnTo>
                    <a:pt x="2164" y="462"/>
                  </a:lnTo>
                  <a:lnTo>
                    <a:pt x="2206" y="448"/>
                  </a:lnTo>
                  <a:lnTo>
                    <a:pt x="2206" y="397"/>
                  </a:lnTo>
                  <a:lnTo>
                    <a:pt x="2224" y="378"/>
                  </a:lnTo>
                  <a:lnTo>
                    <a:pt x="2192" y="331"/>
                  </a:lnTo>
                  <a:lnTo>
                    <a:pt x="2201" y="317"/>
                  </a:lnTo>
                  <a:lnTo>
                    <a:pt x="2224" y="322"/>
                  </a:lnTo>
                  <a:lnTo>
                    <a:pt x="2234" y="294"/>
                  </a:lnTo>
                  <a:lnTo>
                    <a:pt x="2234" y="294"/>
                  </a:lnTo>
                  <a:lnTo>
                    <a:pt x="2229" y="290"/>
                  </a:lnTo>
                  <a:lnTo>
                    <a:pt x="2220" y="280"/>
                  </a:lnTo>
                  <a:lnTo>
                    <a:pt x="2215" y="271"/>
                  </a:lnTo>
                  <a:lnTo>
                    <a:pt x="2215" y="262"/>
                  </a:lnTo>
                  <a:lnTo>
                    <a:pt x="2220" y="252"/>
                  </a:lnTo>
                  <a:lnTo>
                    <a:pt x="2229" y="248"/>
                  </a:lnTo>
                  <a:lnTo>
                    <a:pt x="2229" y="206"/>
                  </a:lnTo>
                  <a:lnTo>
                    <a:pt x="2224" y="173"/>
                  </a:lnTo>
                  <a:lnTo>
                    <a:pt x="2224" y="131"/>
                  </a:lnTo>
                  <a:lnTo>
                    <a:pt x="2224" y="131"/>
                  </a:lnTo>
                  <a:lnTo>
                    <a:pt x="2229" y="122"/>
                  </a:lnTo>
                  <a:lnTo>
                    <a:pt x="2229" y="112"/>
                  </a:lnTo>
                  <a:lnTo>
                    <a:pt x="2220" y="108"/>
                  </a:lnTo>
                  <a:lnTo>
                    <a:pt x="2252" y="24"/>
                  </a:lnTo>
                  <a:lnTo>
                    <a:pt x="2252" y="24"/>
                  </a:lnTo>
                  <a:lnTo>
                    <a:pt x="2262" y="28"/>
                  </a:lnTo>
                  <a:lnTo>
                    <a:pt x="2285" y="28"/>
                  </a:lnTo>
                  <a:lnTo>
                    <a:pt x="2304" y="28"/>
                  </a:lnTo>
                  <a:lnTo>
                    <a:pt x="2318" y="24"/>
                  </a:lnTo>
                  <a:lnTo>
                    <a:pt x="2332" y="14"/>
                  </a:lnTo>
                  <a:lnTo>
                    <a:pt x="2346" y="0"/>
                  </a:lnTo>
                  <a:lnTo>
                    <a:pt x="2420" y="14"/>
                  </a:lnTo>
                  <a:lnTo>
                    <a:pt x="2462" y="0"/>
                  </a:lnTo>
                  <a:lnTo>
                    <a:pt x="2462" y="0"/>
                  </a:lnTo>
                  <a:lnTo>
                    <a:pt x="2467" y="0"/>
                  </a:lnTo>
                  <a:lnTo>
                    <a:pt x="2476" y="5"/>
                  </a:lnTo>
                  <a:lnTo>
                    <a:pt x="2476" y="10"/>
                  </a:lnTo>
                  <a:lnTo>
                    <a:pt x="2481" y="14"/>
                  </a:lnTo>
                  <a:lnTo>
                    <a:pt x="2476" y="24"/>
                  </a:lnTo>
                  <a:lnTo>
                    <a:pt x="2472" y="38"/>
                  </a:lnTo>
                  <a:lnTo>
                    <a:pt x="2472" y="38"/>
                  </a:lnTo>
                  <a:lnTo>
                    <a:pt x="2472" y="52"/>
                  </a:lnTo>
                  <a:lnTo>
                    <a:pt x="2476" y="66"/>
                  </a:lnTo>
                  <a:lnTo>
                    <a:pt x="2490" y="75"/>
                  </a:lnTo>
                  <a:lnTo>
                    <a:pt x="2509" y="80"/>
                  </a:lnTo>
                  <a:lnTo>
                    <a:pt x="2560" y="84"/>
                  </a:lnTo>
                  <a:lnTo>
                    <a:pt x="2612" y="75"/>
                  </a:lnTo>
                  <a:lnTo>
                    <a:pt x="2612" y="75"/>
                  </a:lnTo>
                  <a:lnTo>
                    <a:pt x="2626" y="75"/>
                  </a:lnTo>
                  <a:lnTo>
                    <a:pt x="2640" y="75"/>
                  </a:lnTo>
                  <a:lnTo>
                    <a:pt x="2672" y="89"/>
                  </a:lnTo>
                  <a:lnTo>
                    <a:pt x="2705" y="103"/>
                  </a:lnTo>
                  <a:lnTo>
                    <a:pt x="2738" y="122"/>
                  </a:lnTo>
                  <a:lnTo>
                    <a:pt x="2794" y="164"/>
                  </a:lnTo>
                  <a:lnTo>
                    <a:pt x="2817" y="182"/>
                  </a:lnTo>
                  <a:lnTo>
                    <a:pt x="2817" y="182"/>
                  </a:lnTo>
                  <a:lnTo>
                    <a:pt x="2826" y="182"/>
                  </a:lnTo>
                  <a:lnTo>
                    <a:pt x="2840" y="187"/>
                  </a:lnTo>
                  <a:lnTo>
                    <a:pt x="2849" y="187"/>
                  </a:lnTo>
                  <a:lnTo>
                    <a:pt x="2863" y="182"/>
                  </a:lnTo>
                  <a:lnTo>
                    <a:pt x="2877" y="178"/>
                  </a:lnTo>
                  <a:lnTo>
                    <a:pt x="2891" y="168"/>
                  </a:lnTo>
                  <a:lnTo>
                    <a:pt x="3055" y="182"/>
                  </a:lnTo>
                  <a:lnTo>
                    <a:pt x="3055" y="182"/>
                  </a:lnTo>
                  <a:lnTo>
                    <a:pt x="3059" y="196"/>
                  </a:lnTo>
                  <a:lnTo>
                    <a:pt x="3078" y="220"/>
                  </a:lnTo>
                  <a:lnTo>
                    <a:pt x="3087" y="224"/>
                  </a:lnTo>
                  <a:lnTo>
                    <a:pt x="3097" y="224"/>
                  </a:lnTo>
                  <a:lnTo>
                    <a:pt x="3106" y="215"/>
                  </a:lnTo>
                  <a:lnTo>
                    <a:pt x="3115" y="187"/>
                  </a:lnTo>
                  <a:lnTo>
                    <a:pt x="3171" y="108"/>
                  </a:lnTo>
                  <a:lnTo>
                    <a:pt x="3171" y="108"/>
                  </a:lnTo>
                  <a:lnTo>
                    <a:pt x="3181" y="98"/>
                  </a:lnTo>
                  <a:lnTo>
                    <a:pt x="3185" y="94"/>
                  </a:lnTo>
                  <a:lnTo>
                    <a:pt x="3199" y="89"/>
                  </a:lnTo>
                  <a:lnTo>
                    <a:pt x="3213" y="89"/>
                  </a:lnTo>
                  <a:lnTo>
                    <a:pt x="3237" y="94"/>
                  </a:lnTo>
                  <a:lnTo>
                    <a:pt x="3260" y="108"/>
                  </a:lnTo>
                  <a:lnTo>
                    <a:pt x="3293" y="131"/>
                  </a:lnTo>
                  <a:lnTo>
                    <a:pt x="3293" y="131"/>
                  </a:lnTo>
                  <a:lnTo>
                    <a:pt x="3302" y="145"/>
                  </a:lnTo>
                  <a:lnTo>
                    <a:pt x="3321" y="173"/>
                  </a:lnTo>
                  <a:lnTo>
                    <a:pt x="3335" y="182"/>
                  </a:lnTo>
                  <a:lnTo>
                    <a:pt x="3349" y="187"/>
                  </a:lnTo>
                  <a:lnTo>
                    <a:pt x="3353" y="182"/>
                  </a:lnTo>
                  <a:lnTo>
                    <a:pt x="3353" y="178"/>
                  </a:lnTo>
                  <a:lnTo>
                    <a:pt x="3358" y="159"/>
                  </a:lnTo>
                  <a:lnTo>
                    <a:pt x="3358" y="159"/>
                  </a:lnTo>
                  <a:lnTo>
                    <a:pt x="3377" y="140"/>
                  </a:lnTo>
                  <a:lnTo>
                    <a:pt x="3409" y="122"/>
                  </a:lnTo>
                  <a:lnTo>
                    <a:pt x="3423" y="117"/>
                  </a:lnTo>
                  <a:lnTo>
                    <a:pt x="3428" y="117"/>
                  </a:lnTo>
                  <a:lnTo>
                    <a:pt x="3433" y="122"/>
                  </a:lnTo>
                  <a:lnTo>
                    <a:pt x="3433" y="145"/>
                  </a:lnTo>
                  <a:lnTo>
                    <a:pt x="3419" y="182"/>
                  </a:lnTo>
                  <a:lnTo>
                    <a:pt x="3419" y="182"/>
                  </a:lnTo>
                  <a:lnTo>
                    <a:pt x="3419" y="196"/>
                  </a:lnTo>
                  <a:lnTo>
                    <a:pt x="3414" y="229"/>
                  </a:lnTo>
                  <a:lnTo>
                    <a:pt x="3409" y="248"/>
                  </a:lnTo>
                  <a:lnTo>
                    <a:pt x="3400" y="266"/>
                  </a:lnTo>
                  <a:lnTo>
                    <a:pt x="3391" y="280"/>
                  </a:lnTo>
                  <a:lnTo>
                    <a:pt x="3372" y="290"/>
                  </a:lnTo>
                  <a:lnTo>
                    <a:pt x="3363" y="308"/>
                  </a:lnTo>
                  <a:lnTo>
                    <a:pt x="3358" y="387"/>
                  </a:lnTo>
                  <a:lnTo>
                    <a:pt x="3353" y="439"/>
                  </a:lnTo>
                  <a:lnTo>
                    <a:pt x="3372" y="434"/>
                  </a:lnTo>
                  <a:lnTo>
                    <a:pt x="3419" y="401"/>
                  </a:lnTo>
                  <a:lnTo>
                    <a:pt x="3419" y="322"/>
                  </a:lnTo>
                  <a:lnTo>
                    <a:pt x="3419" y="322"/>
                  </a:lnTo>
                  <a:lnTo>
                    <a:pt x="3423" y="322"/>
                  </a:lnTo>
                  <a:lnTo>
                    <a:pt x="3433" y="313"/>
                  </a:lnTo>
                  <a:lnTo>
                    <a:pt x="3442" y="313"/>
                  </a:lnTo>
                  <a:lnTo>
                    <a:pt x="3451" y="317"/>
                  </a:lnTo>
                  <a:lnTo>
                    <a:pt x="3465" y="322"/>
                  </a:lnTo>
                  <a:lnTo>
                    <a:pt x="3479" y="331"/>
                  </a:lnTo>
                  <a:lnTo>
                    <a:pt x="3479" y="331"/>
                  </a:lnTo>
                  <a:lnTo>
                    <a:pt x="3479" y="336"/>
                  </a:lnTo>
                  <a:lnTo>
                    <a:pt x="3488" y="336"/>
                  </a:lnTo>
                  <a:lnTo>
                    <a:pt x="3507" y="327"/>
                  </a:lnTo>
                  <a:lnTo>
                    <a:pt x="3540" y="299"/>
                  </a:lnTo>
                  <a:lnTo>
                    <a:pt x="3540" y="299"/>
                  </a:lnTo>
                  <a:lnTo>
                    <a:pt x="3563" y="280"/>
                  </a:lnTo>
                  <a:lnTo>
                    <a:pt x="3591" y="271"/>
                  </a:lnTo>
                  <a:lnTo>
                    <a:pt x="3619" y="262"/>
                  </a:lnTo>
                  <a:lnTo>
                    <a:pt x="3647" y="257"/>
                  </a:lnTo>
                  <a:lnTo>
                    <a:pt x="3689" y="257"/>
                  </a:lnTo>
                  <a:lnTo>
                    <a:pt x="3703" y="257"/>
                  </a:lnTo>
                  <a:lnTo>
                    <a:pt x="3703" y="257"/>
                  </a:lnTo>
                  <a:lnTo>
                    <a:pt x="3722" y="238"/>
                  </a:lnTo>
                  <a:lnTo>
                    <a:pt x="3740" y="220"/>
                  </a:lnTo>
                  <a:lnTo>
                    <a:pt x="3759" y="187"/>
                  </a:lnTo>
                  <a:lnTo>
                    <a:pt x="3759" y="187"/>
                  </a:lnTo>
                  <a:lnTo>
                    <a:pt x="3773" y="168"/>
                  </a:lnTo>
                  <a:lnTo>
                    <a:pt x="3806" y="140"/>
                  </a:lnTo>
                  <a:lnTo>
                    <a:pt x="3820" y="131"/>
                  </a:lnTo>
                  <a:lnTo>
                    <a:pt x="3834" y="131"/>
                  </a:lnTo>
                  <a:lnTo>
                    <a:pt x="3843" y="136"/>
                  </a:lnTo>
                  <a:lnTo>
                    <a:pt x="3848" y="145"/>
                  </a:lnTo>
                  <a:lnTo>
                    <a:pt x="3848" y="173"/>
                  </a:lnTo>
                  <a:lnTo>
                    <a:pt x="3848" y="173"/>
                  </a:lnTo>
                  <a:lnTo>
                    <a:pt x="3848" y="206"/>
                  </a:lnTo>
                  <a:lnTo>
                    <a:pt x="3843" y="229"/>
                  </a:lnTo>
                  <a:lnTo>
                    <a:pt x="3834" y="252"/>
                  </a:lnTo>
                  <a:lnTo>
                    <a:pt x="3824" y="262"/>
                  </a:lnTo>
                  <a:lnTo>
                    <a:pt x="3810" y="271"/>
                  </a:lnTo>
                  <a:lnTo>
                    <a:pt x="3792" y="276"/>
                  </a:lnTo>
                  <a:lnTo>
                    <a:pt x="3750" y="280"/>
                  </a:lnTo>
                  <a:lnTo>
                    <a:pt x="3750" y="280"/>
                  </a:lnTo>
                  <a:lnTo>
                    <a:pt x="3745" y="280"/>
                  </a:lnTo>
                  <a:lnTo>
                    <a:pt x="3736" y="285"/>
                  </a:lnTo>
                  <a:lnTo>
                    <a:pt x="3726" y="294"/>
                  </a:lnTo>
                  <a:lnTo>
                    <a:pt x="3722" y="304"/>
                  </a:lnTo>
                  <a:lnTo>
                    <a:pt x="3722" y="322"/>
                  </a:lnTo>
                  <a:lnTo>
                    <a:pt x="3722" y="341"/>
                  </a:lnTo>
                  <a:lnTo>
                    <a:pt x="3722" y="341"/>
                  </a:lnTo>
                  <a:lnTo>
                    <a:pt x="3717" y="345"/>
                  </a:lnTo>
                  <a:lnTo>
                    <a:pt x="3708" y="355"/>
                  </a:lnTo>
                  <a:lnTo>
                    <a:pt x="3684" y="364"/>
                  </a:lnTo>
                  <a:lnTo>
                    <a:pt x="3647" y="369"/>
                  </a:lnTo>
                  <a:lnTo>
                    <a:pt x="3647" y="369"/>
                  </a:lnTo>
                  <a:lnTo>
                    <a:pt x="3642" y="369"/>
                  </a:lnTo>
                  <a:lnTo>
                    <a:pt x="3624" y="383"/>
                  </a:lnTo>
                  <a:lnTo>
                    <a:pt x="3610" y="401"/>
                  </a:lnTo>
                  <a:lnTo>
                    <a:pt x="3605" y="415"/>
                  </a:lnTo>
                  <a:lnTo>
                    <a:pt x="3600" y="434"/>
                  </a:lnTo>
                  <a:lnTo>
                    <a:pt x="3600" y="434"/>
                  </a:lnTo>
                  <a:lnTo>
                    <a:pt x="3600" y="439"/>
                  </a:lnTo>
                  <a:lnTo>
                    <a:pt x="3586" y="457"/>
                  </a:lnTo>
                  <a:lnTo>
                    <a:pt x="3577" y="467"/>
                  </a:lnTo>
                  <a:lnTo>
                    <a:pt x="3563" y="471"/>
                  </a:lnTo>
                  <a:lnTo>
                    <a:pt x="3544" y="481"/>
                  </a:lnTo>
                  <a:lnTo>
                    <a:pt x="3526" y="481"/>
                  </a:lnTo>
                  <a:lnTo>
                    <a:pt x="3526" y="481"/>
                  </a:lnTo>
                  <a:lnTo>
                    <a:pt x="3502" y="490"/>
                  </a:lnTo>
                  <a:lnTo>
                    <a:pt x="3484" y="504"/>
                  </a:lnTo>
                  <a:lnTo>
                    <a:pt x="3465" y="523"/>
                  </a:lnTo>
                  <a:lnTo>
                    <a:pt x="3451" y="546"/>
                  </a:lnTo>
                  <a:lnTo>
                    <a:pt x="3433" y="588"/>
                  </a:lnTo>
                  <a:lnTo>
                    <a:pt x="3428" y="611"/>
                  </a:lnTo>
                  <a:lnTo>
                    <a:pt x="3428" y="611"/>
                  </a:lnTo>
                  <a:lnTo>
                    <a:pt x="3428" y="611"/>
                  </a:lnTo>
                  <a:lnTo>
                    <a:pt x="3423" y="621"/>
                  </a:lnTo>
                  <a:lnTo>
                    <a:pt x="3405" y="630"/>
                  </a:lnTo>
                  <a:lnTo>
                    <a:pt x="3367" y="630"/>
                  </a:lnTo>
                  <a:lnTo>
                    <a:pt x="3372" y="709"/>
                  </a:lnTo>
                  <a:lnTo>
                    <a:pt x="3297" y="751"/>
                  </a:lnTo>
                  <a:lnTo>
                    <a:pt x="3297" y="751"/>
                  </a:lnTo>
                  <a:lnTo>
                    <a:pt x="3274" y="761"/>
                  </a:lnTo>
                  <a:lnTo>
                    <a:pt x="3227" y="784"/>
                  </a:lnTo>
                  <a:lnTo>
                    <a:pt x="3199" y="798"/>
                  </a:lnTo>
                  <a:lnTo>
                    <a:pt x="3176" y="812"/>
                  </a:lnTo>
                  <a:lnTo>
                    <a:pt x="3157" y="831"/>
                  </a:lnTo>
                  <a:lnTo>
                    <a:pt x="3153" y="840"/>
                  </a:lnTo>
                  <a:lnTo>
                    <a:pt x="3153" y="849"/>
                  </a:lnTo>
                  <a:lnTo>
                    <a:pt x="3153" y="849"/>
                  </a:lnTo>
                  <a:lnTo>
                    <a:pt x="3148" y="873"/>
                  </a:lnTo>
                  <a:lnTo>
                    <a:pt x="3139" y="891"/>
                  </a:lnTo>
                  <a:lnTo>
                    <a:pt x="3106" y="933"/>
                  </a:lnTo>
                  <a:lnTo>
                    <a:pt x="3073" y="966"/>
                  </a:lnTo>
                  <a:lnTo>
                    <a:pt x="3059" y="980"/>
                  </a:lnTo>
                  <a:lnTo>
                    <a:pt x="3059" y="980"/>
                  </a:lnTo>
                  <a:lnTo>
                    <a:pt x="3055" y="1003"/>
                  </a:lnTo>
                  <a:lnTo>
                    <a:pt x="3041" y="1050"/>
                  </a:lnTo>
                  <a:lnTo>
                    <a:pt x="3041" y="1078"/>
                  </a:lnTo>
                  <a:lnTo>
                    <a:pt x="3041" y="1096"/>
                  </a:lnTo>
                  <a:lnTo>
                    <a:pt x="3045" y="1101"/>
                  </a:lnTo>
                  <a:lnTo>
                    <a:pt x="3050" y="1106"/>
                  </a:lnTo>
                  <a:lnTo>
                    <a:pt x="3055" y="1110"/>
                  </a:lnTo>
                  <a:lnTo>
                    <a:pt x="3064" y="1106"/>
                  </a:lnTo>
                  <a:lnTo>
                    <a:pt x="3064" y="1106"/>
                  </a:lnTo>
                  <a:lnTo>
                    <a:pt x="3083" y="1101"/>
                  </a:lnTo>
                  <a:lnTo>
                    <a:pt x="3097" y="1106"/>
                  </a:lnTo>
                  <a:lnTo>
                    <a:pt x="3101" y="1106"/>
                  </a:lnTo>
                  <a:lnTo>
                    <a:pt x="3101" y="1115"/>
                  </a:lnTo>
                  <a:lnTo>
                    <a:pt x="3101" y="1115"/>
                  </a:lnTo>
                  <a:lnTo>
                    <a:pt x="3153" y="1115"/>
                  </a:lnTo>
                  <a:lnTo>
                    <a:pt x="3153" y="1115"/>
                  </a:lnTo>
                  <a:lnTo>
                    <a:pt x="3157" y="1120"/>
                  </a:lnTo>
                  <a:lnTo>
                    <a:pt x="3171" y="1134"/>
                  </a:lnTo>
                  <a:lnTo>
                    <a:pt x="3185" y="1138"/>
                  </a:lnTo>
                  <a:lnTo>
                    <a:pt x="3195" y="1143"/>
                  </a:lnTo>
                  <a:lnTo>
                    <a:pt x="3209" y="1138"/>
                  </a:lnTo>
                  <a:lnTo>
                    <a:pt x="3223" y="1129"/>
                  </a:lnTo>
                  <a:lnTo>
                    <a:pt x="3223" y="1129"/>
                  </a:lnTo>
                  <a:lnTo>
                    <a:pt x="3241" y="1129"/>
                  </a:lnTo>
                  <a:lnTo>
                    <a:pt x="3255" y="1138"/>
                  </a:lnTo>
                  <a:lnTo>
                    <a:pt x="3260" y="1143"/>
                  </a:lnTo>
                  <a:lnTo>
                    <a:pt x="3260" y="1152"/>
                  </a:lnTo>
                  <a:lnTo>
                    <a:pt x="3302" y="1157"/>
                  </a:lnTo>
                  <a:lnTo>
                    <a:pt x="3307" y="1190"/>
                  </a:lnTo>
                  <a:lnTo>
                    <a:pt x="3307" y="1190"/>
                  </a:lnTo>
                  <a:lnTo>
                    <a:pt x="3316" y="1185"/>
                  </a:lnTo>
                  <a:lnTo>
                    <a:pt x="3330" y="1185"/>
                  </a:lnTo>
                  <a:lnTo>
                    <a:pt x="3339" y="1190"/>
                  </a:lnTo>
                  <a:lnTo>
                    <a:pt x="3344" y="1199"/>
                  </a:lnTo>
                  <a:lnTo>
                    <a:pt x="3339" y="1208"/>
                  </a:lnTo>
                  <a:lnTo>
                    <a:pt x="3330" y="1227"/>
                  </a:lnTo>
                  <a:lnTo>
                    <a:pt x="3330" y="1227"/>
                  </a:lnTo>
                  <a:lnTo>
                    <a:pt x="3330" y="1236"/>
                  </a:lnTo>
                  <a:lnTo>
                    <a:pt x="3330" y="1241"/>
                  </a:lnTo>
                  <a:lnTo>
                    <a:pt x="3330" y="1250"/>
                  </a:lnTo>
                  <a:lnTo>
                    <a:pt x="3335" y="1255"/>
                  </a:lnTo>
                  <a:lnTo>
                    <a:pt x="3349" y="1255"/>
                  </a:lnTo>
                  <a:lnTo>
                    <a:pt x="3367" y="1255"/>
                  </a:lnTo>
                  <a:lnTo>
                    <a:pt x="3391" y="1241"/>
                  </a:lnTo>
                  <a:lnTo>
                    <a:pt x="3391" y="1241"/>
                  </a:lnTo>
                  <a:lnTo>
                    <a:pt x="3405" y="1250"/>
                  </a:lnTo>
                  <a:lnTo>
                    <a:pt x="3419" y="1255"/>
                  </a:lnTo>
                  <a:lnTo>
                    <a:pt x="3437" y="1274"/>
                  </a:lnTo>
                  <a:lnTo>
                    <a:pt x="3451" y="1292"/>
                  </a:lnTo>
                  <a:lnTo>
                    <a:pt x="3470" y="1325"/>
                  </a:lnTo>
                  <a:lnTo>
                    <a:pt x="3479" y="1367"/>
                  </a:lnTo>
                  <a:lnTo>
                    <a:pt x="3479" y="1418"/>
                  </a:lnTo>
                  <a:lnTo>
                    <a:pt x="3479" y="1418"/>
                  </a:lnTo>
                  <a:lnTo>
                    <a:pt x="3488" y="1428"/>
                  </a:lnTo>
                  <a:lnTo>
                    <a:pt x="3502" y="1437"/>
                  </a:lnTo>
                  <a:lnTo>
                    <a:pt x="3516" y="1446"/>
                  </a:lnTo>
                  <a:lnTo>
                    <a:pt x="3540" y="1456"/>
                  </a:lnTo>
                  <a:lnTo>
                    <a:pt x="3568" y="1460"/>
                  </a:lnTo>
                  <a:lnTo>
                    <a:pt x="3600" y="1460"/>
                  </a:lnTo>
                  <a:lnTo>
                    <a:pt x="3638" y="1451"/>
                  </a:lnTo>
                  <a:lnTo>
                    <a:pt x="3638" y="1451"/>
                  </a:lnTo>
                  <a:lnTo>
                    <a:pt x="3666" y="1451"/>
                  </a:lnTo>
                  <a:lnTo>
                    <a:pt x="3689" y="1451"/>
                  </a:lnTo>
                  <a:lnTo>
                    <a:pt x="3717" y="1460"/>
                  </a:lnTo>
                  <a:lnTo>
                    <a:pt x="3717" y="1460"/>
                  </a:lnTo>
                  <a:lnTo>
                    <a:pt x="3731" y="1465"/>
                  </a:lnTo>
                  <a:lnTo>
                    <a:pt x="3745" y="1470"/>
                  </a:lnTo>
                  <a:lnTo>
                    <a:pt x="3773" y="1460"/>
                  </a:lnTo>
                  <a:lnTo>
                    <a:pt x="3806" y="1446"/>
                  </a:lnTo>
                  <a:lnTo>
                    <a:pt x="3843" y="1428"/>
                  </a:lnTo>
                  <a:lnTo>
                    <a:pt x="3843" y="1428"/>
                  </a:lnTo>
                  <a:lnTo>
                    <a:pt x="3862" y="1423"/>
                  </a:lnTo>
                  <a:lnTo>
                    <a:pt x="3880" y="1423"/>
                  </a:lnTo>
                  <a:lnTo>
                    <a:pt x="3894" y="1428"/>
                  </a:lnTo>
                  <a:lnTo>
                    <a:pt x="3913" y="1437"/>
                  </a:lnTo>
                  <a:lnTo>
                    <a:pt x="3936" y="1451"/>
                  </a:lnTo>
                  <a:lnTo>
                    <a:pt x="3946" y="1460"/>
                  </a:lnTo>
                  <a:lnTo>
                    <a:pt x="4002" y="1470"/>
                  </a:lnTo>
                  <a:lnTo>
                    <a:pt x="4002" y="1470"/>
                  </a:lnTo>
                  <a:lnTo>
                    <a:pt x="3997" y="1493"/>
                  </a:lnTo>
                  <a:lnTo>
                    <a:pt x="3997" y="1521"/>
                  </a:lnTo>
                  <a:lnTo>
                    <a:pt x="4006" y="1549"/>
                  </a:lnTo>
                  <a:lnTo>
                    <a:pt x="4006" y="1549"/>
                  </a:lnTo>
                  <a:lnTo>
                    <a:pt x="4020" y="1591"/>
                  </a:lnTo>
                  <a:lnTo>
                    <a:pt x="4025" y="1600"/>
                  </a:lnTo>
                  <a:lnTo>
                    <a:pt x="4025" y="1600"/>
                  </a:lnTo>
                  <a:lnTo>
                    <a:pt x="4044" y="1610"/>
                  </a:lnTo>
                  <a:lnTo>
                    <a:pt x="4076" y="1633"/>
                  </a:lnTo>
                  <a:lnTo>
                    <a:pt x="4099" y="1652"/>
                  </a:lnTo>
                  <a:lnTo>
                    <a:pt x="4113" y="1670"/>
                  </a:lnTo>
                  <a:lnTo>
                    <a:pt x="4127" y="1684"/>
                  </a:lnTo>
                  <a:lnTo>
                    <a:pt x="4127" y="1703"/>
                  </a:lnTo>
                  <a:lnTo>
                    <a:pt x="4127" y="1703"/>
                  </a:lnTo>
                  <a:lnTo>
                    <a:pt x="4127" y="1717"/>
                  </a:lnTo>
                  <a:lnTo>
                    <a:pt x="4137" y="1722"/>
                  </a:lnTo>
                  <a:lnTo>
                    <a:pt x="4146" y="1726"/>
                  </a:lnTo>
                  <a:lnTo>
                    <a:pt x="4155" y="1726"/>
                  </a:lnTo>
                  <a:lnTo>
                    <a:pt x="4179" y="1717"/>
                  </a:lnTo>
                  <a:lnTo>
                    <a:pt x="4197" y="1708"/>
                  </a:lnTo>
                  <a:lnTo>
                    <a:pt x="4197" y="1708"/>
                  </a:lnTo>
                  <a:lnTo>
                    <a:pt x="4211" y="1694"/>
                  </a:lnTo>
                  <a:lnTo>
                    <a:pt x="4235" y="1684"/>
                  </a:lnTo>
                  <a:lnTo>
                    <a:pt x="4249" y="1684"/>
                  </a:lnTo>
                  <a:lnTo>
                    <a:pt x="4258" y="1689"/>
                  </a:lnTo>
                  <a:lnTo>
                    <a:pt x="4263" y="1703"/>
                  </a:lnTo>
                  <a:lnTo>
                    <a:pt x="4267" y="1726"/>
                  </a:lnTo>
                  <a:lnTo>
                    <a:pt x="4267" y="1726"/>
                  </a:lnTo>
                  <a:lnTo>
                    <a:pt x="4267" y="1768"/>
                  </a:lnTo>
                  <a:lnTo>
                    <a:pt x="4272" y="1787"/>
                  </a:lnTo>
                  <a:lnTo>
                    <a:pt x="4277" y="1796"/>
                  </a:lnTo>
                  <a:lnTo>
                    <a:pt x="4281" y="1796"/>
                  </a:lnTo>
                  <a:lnTo>
                    <a:pt x="4281" y="1796"/>
                  </a:lnTo>
                  <a:lnTo>
                    <a:pt x="4277" y="1810"/>
                  </a:lnTo>
                  <a:lnTo>
                    <a:pt x="4277" y="1819"/>
                  </a:lnTo>
                  <a:lnTo>
                    <a:pt x="4267" y="1833"/>
                  </a:lnTo>
                  <a:lnTo>
                    <a:pt x="4267" y="1833"/>
                  </a:lnTo>
                  <a:lnTo>
                    <a:pt x="4263" y="1843"/>
                  </a:lnTo>
                  <a:lnTo>
                    <a:pt x="4267" y="1852"/>
                  </a:lnTo>
                  <a:lnTo>
                    <a:pt x="4286" y="1875"/>
                  </a:lnTo>
                  <a:lnTo>
                    <a:pt x="4319" y="1903"/>
                  </a:lnTo>
                  <a:lnTo>
                    <a:pt x="4342" y="1950"/>
                  </a:lnTo>
                  <a:lnTo>
                    <a:pt x="4342" y="1950"/>
                  </a:lnTo>
                  <a:lnTo>
                    <a:pt x="4347" y="1959"/>
                  </a:lnTo>
                  <a:lnTo>
                    <a:pt x="4351" y="1969"/>
                  </a:lnTo>
                  <a:lnTo>
                    <a:pt x="4351" y="1978"/>
                  </a:lnTo>
                  <a:lnTo>
                    <a:pt x="4351" y="1992"/>
                  </a:lnTo>
                  <a:lnTo>
                    <a:pt x="4342" y="2001"/>
                  </a:lnTo>
                  <a:lnTo>
                    <a:pt x="4323" y="2011"/>
                  </a:lnTo>
                  <a:lnTo>
                    <a:pt x="4295" y="2015"/>
                  </a:lnTo>
                  <a:lnTo>
                    <a:pt x="4295" y="2015"/>
                  </a:lnTo>
                  <a:lnTo>
                    <a:pt x="4263" y="2053"/>
                  </a:lnTo>
                  <a:lnTo>
                    <a:pt x="4207" y="2113"/>
                  </a:lnTo>
                  <a:lnTo>
                    <a:pt x="4207" y="2113"/>
                  </a:lnTo>
                  <a:lnTo>
                    <a:pt x="4188" y="2123"/>
                  </a:lnTo>
                  <a:lnTo>
                    <a:pt x="4169" y="2127"/>
                  </a:lnTo>
                  <a:lnTo>
                    <a:pt x="4151" y="2132"/>
                  </a:lnTo>
                  <a:lnTo>
                    <a:pt x="4109" y="2160"/>
                  </a:lnTo>
                  <a:lnTo>
                    <a:pt x="4109" y="2160"/>
                  </a:lnTo>
                  <a:lnTo>
                    <a:pt x="4099" y="2165"/>
                  </a:lnTo>
                  <a:lnTo>
                    <a:pt x="4090" y="2174"/>
                  </a:lnTo>
                  <a:lnTo>
                    <a:pt x="4072" y="2179"/>
                  </a:lnTo>
                  <a:lnTo>
                    <a:pt x="4053" y="2183"/>
                  </a:lnTo>
                  <a:lnTo>
                    <a:pt x="4030" y="2174"/>
                  </a:lnTo>
                  <a:lnTo>
                    <a:pt x="4006" y="2160"/>
                  </a:lnTo>
                  <a:lnTo>
                    <a:pt x="3974" y="2137"/>
                  </a:lnTo>
                  <a:lnTo>
                    <a:pt x="3955" y="2104"/>
                  </a:lnTo>
                  <a:lnTo>
                    <a:pt x="3955" y="2104"/>
                  </a:lnTo>
                  <a:lnTo>
                    <a:pt x="3950" y="2076"/>
                  </a:lnTo>
                  <a:lnTo>
                    <a:pt x="3941" y="2043"/>
                  </a:lnTo>
                  <a:lnTo>
                    <a:pt x="3927" y="2015"/>
                  </a:lnTo>
                  <a:lnTo>
                    <a:pt x="3908" y="1987"/>
                  </a:lnTo>
                  <a:lnTo>
                    <a:pt x="3894" y="1973"/>
                  </a:lnTo>
                  <a:lnTo>
                    <a:pt x="3880" y="1964"/>
                  </a:lnTo>
                  <a:lnTo>
                    <a:pt x="3862" y="1959"/>
                  </a:lnTo>
                  <a:lnTo>
                    <a:pt x="3848" y="1959"/>
                  </a:lnTo>
                  <a:lnTo>
                    <a:pt x="3824" y="1964"/>
                  </a:lnTo>
                  <a:lnTo>
                    <a:pt x="3801" y="1969"/>
                  </a:lnTo>
                  <a:lnTo>
                    <a:pt x="3801" y="1969"/>
                  </a:lnTo>
                  <a:lnTo>
                    <a:pt x="3796" y="1973"/>
                  </a:lnTo>
                  <a:lnTo>
                    <a:pt x="3787" y="1969"/>
                  </a:lnTo>
                  <a:lnTo>
                    <a:pt x="3778" y="1969"/>
                  </a:lnTo>
                  <a:lnTo>
                    <a:pt x="3773" y="1959"/>
                  </a:lnTo>
                  <a:lnTo>
                    <a:pt x="3764" y="1950"/>
                  </a:lnTo>
                  <a:lnTo>
                    <a:pt x="3764" y="1936"/>
                  </a:lnTo>
                  <a:lnTo>
                    <a:pt x="3764" y="1936"/>
                  </a:lnTo>
                  <a:lnTo>
                    <a:pt x="3759" y="1927"/>
                  </a:lnTo>
                  <a:lnTo>
                    <a:pt x="3754" y="1922"/>
                  </a:lnTo>
                  <a:lnTo>
                    <a:pt x="3736" y="1908"/>
                  </a:lnTo>
                  <a:lnTo>
                    <a:pt x="3708" y="1908"/>
                  </a:lnTo>
                  <a:lnTo>
                    <a:pt x="3680" y="1913"/>
                  </a:lnTo>
                  <a:lnTo>
                    <a:pt x="3666" y="1917"/>
                  </a:lnTo>
                  <a:lnTo>
                    <a:pt x="3652" y="1927"/>
                  </a:lnTo>
                  <a:lnTo>
                    <a:pt x="3638" y="1941"/>
                  </a:lnTo>
                  <a:lnTo>
                    <a:pt x="3628" y="1955"/>
                  </a:lnTo>
                  <a:lnTo>
                    <a:pt x="3624" y="1978"/>
                  </a:lnTo>
                  <a:lnTo>
                    <a:pt x="3619" y="2001"/>
                  </a:lnTo>
                  <a:lnTo>
                    <a:pt x="3614" y="2029"/>
                  </a:lnTo>
                  <a:lnTo>
                    <a:pt x="3619" y="2062"/>
                  </a:lnTo>
                  <a:lnTo>
                    <a:pt x="3619" y="2062"/>
                  </a:lnTo>
                  <a:lnTo>
                    <a:pt x="3633" y="2067"/>
                  </a:lnTo>
                  <a:lnTo>
                    <a:pt x="3642" y="2071"/>
                  </a:lnTo>
                  <a:lnTo>
                    <a:pt x="3652" y="2081"/>
                  </a:lnTo>
                  <a:lnTo>
                    <a:pt x="3656" y="2090"/>
                  </a:lnTo>
                  <a:lnTo>
                    <a:pt x="3656" y="2104"/>
                  </a:lnTo>
                  <a:lnTo>
                    <a:pt x="3642" y="2113"/>
                  </a:lnTo>
                  <a:lnTo>
                    <a:pt x="3614" y="2127"/>
                  </a:lnTo>
                  <a:lnTo>
                    <a:pt x="3628" y="2165"/>
                  </a:lnTo>
                  <a:lnTo>
                    <a:pt x="3642" y="2277"/>
                  </a:lnTo>
                  <a:lnTo>
                    <a:pt x="3642" y="2277"/>
                  </a:lnTo>
                  <a:lnTo>
                    <a:pt x="3647" y="2291"/>
                  </a:lnTo>
                  <a:lnTo>
                    <a:pt x="3661" y="2309"/>
                  </a:lnTo>
                  <a:lnTo>
                    <a:pt x="3661" y="2323"/>
                  </a:lnTo>
                  <a:lnTo>
                    <a:pt x="3656" y="2333"/>
                  </a:lnTo>
                  <a:lnTo>
                    <a:pt x="3642" y="2342"/>
                  </a:lnTo>
                  <a:lnTo>
                    <a:pt x="3614" y="2347"/>
                  </a:lnTo>
                  <a:lnTo>
                    <a:pt x="3614" y="2347"/>
                  </a:lnTo>
                  <a:lnTo>
                    <a:pt x="3586" y="2351"/>
                  </a:lnTo>
                  <a:lnTo>
                    <a:pt x="3563" y="2356"/>
                  </a:lnTo>
                  <a:lnTo>
                    <a:pt x="3544" y="2365"/>
                  </a:lnTo>
                  <a:lnTo>
                    <a:pt x="3530" y="2379"/>
                  </a:lnTo>
                  <a:lnTo>
                    <a:pt x="3516" y="2398"/>
                  </a:lnTo>
                  <a:lnTo>
                    <a:pt x="3512" y="2407"/>
                  </a:lnTo>
                  <a:lnTo>
                    <a:pt x="3470" y="2407"/>
                  </a:lnTo>
                  <a:lnTo>
                    <a:pt x="3474" y="2547"/>
                  </a:lnTo>
                  <a:lnTo>
                    <a:pt x="3474" y="2547"/>
                  </a:lnTo>
                  <a:lnTo>
                    <a:pt x="3479" y="2556"/>
                  </a:lnTo>
                  <a:lnTo>
                    <a:pt x="3488" y="2566"/>
                  </a:lnTo>
                  <a:lnTo>
                    <a:pt x="3488" y="2580"/>
                  </a:lnTo>
                  <a:lnTo>
                    <a:pt x="3488" y="2589"/>
                  </a:lnTo>
                  <a:lnTo>
                    <a:pt x="3484" y="2598"/>
                  </a:lnTo>
                  <a:lnTo>
                    <a:pt x="3470" y="2612"/>
                  </a:lnTo>
                  <a:lnTo>
                    <a:pt x="3456" y="2729"/>
                  </a:lnTo>
                  <a:lnTo>
                    <a:pt x="3456" y="2729"/>
                  </a:lnTo>
                  <a:lnTo>
                    <a:pt x="3419" y="2743"/>
                  </a:lnTo>
                  <a:lnTo>
                    <a:pt x="3386" y="2762"/>
                  </a:lnTo>
                  <a:lnTo>
                    <a:pt x="3353" y="2780"/>
                  </a:lnTo>
                  <a:lnTo>
                    <a:pt x="3251" y="2776"/>
                  </a:lnTo>
                  <a:lnTo>
                    <a:pt x="3251" y="2776"/>
                  </a:lnTo>
                  <a:lnTo>
                    <a:pt x="3241" y="2766"/>
                  </a:lnTo>
                  <a:lnTo>
                    <a:pt x="3227" y="2748"/>
                  </a:lnTo>
                  <a:lnTo>
                    <a:pt x="3218" y="2743"/>
                  </a:lnTo>
                  <a:lnTo>
                    <a:pt x="3209" y="2743"/>
                  </a:lnTo>
                  <a:lnTo>
                    <a:pt x="3199" y="2748"/>
                  </a:lnTo>
                  <a:lnTo>
                    <a:pt x="3190" y="2762"/>
                  </a:lnTo>
                  <a:lnTo>
                    <a:pt x="3190" y="2762"/>
                  </a:lnTo>
                  <a:lnTo>
                    <a:pt x="3190" y="2771"/>
                  </a:lnTo>
                  <a:lnTo>
                    <a:pt x="3195" y="2799"/>
                  </a:lnTo>
                  <a:lnTo>
                    <a:pt x="3190" y="2841"/>
                  </a:lnTo>
                  <a:lnTo>
                    <a:pt x="3185" y="2869"/>
                  </a:lnTo>
                  <a:lnTo>
                    <a:pt x="3176" y="2897"/>
                  </a:lnTo>
                  <a:lnTo>
                    <a:pt x="3176" y="2897"/>
                  </a:lnTo>
                  <a:lnTo>
                    <a:pt x="3213" y="2906"/>
                  </a:lnTo>
                  <a:lnTo>
                    <a:pt x="3293" y="2934"/>
                  </a:lnTo>
                  <a:lnTo>
                    <a:pt x="3335" y="2958"/>
                  </a:lnTo>
                  <a:lnTo>
                    <a:pt x="3372" y="2981"/>
                  </a:lnTo>
                  <a:lnTo>
                    <a:pt x="3386" y="2995"/>
                  </a:lnTo>
                  <a:lnTo>
                    <a:pt x="3395" y="3009"/>
                  </a:lnTo>
                  <a:lnTo>
                    <a:pt x="3405" y="3023"/>
                  </a:lnTo>
                  <a:lnTo>
                    <a:pt x="3405" y="3037"/>
                  </a:lnTo>
                  <a:lnTo>
                    <a:pt x="3405" y="3037"/>
                  </a:lnTo>
                  <a:lnTo>
                    <a:pt x="3400" y="3098"/>
                  </a:lnTo>
                  <a:lnTo>
                    <a:pt x="3400" y="3126"/>
                  </a:lnTo>
                  <a:lnTo>
                    <a:pt x="3405" y="3154"/>
                  </a:lnTo>
                  <a:lnTo>
                    <a:pt x="3414" y="3172"/>
                  </a:lnTo>
                  <a:lnTo>
                    <a:pt x="3423" y="3191"/>
                  </a:lnTo>
                  <a:lnTo>
                    <a:pt x="3446" y="3200"/>
                  </a:lnTo>
                  <a:lnTo>
                    <a:pt x="3470" y="3205"/>
                  </a:lnTo>
                  <a:lnTo>
                    <a:pt x="3470" y="3205"/>
                  </a:lnTo>
                  <a:lnTo>
                    <a:pt x="3474" y="3200"/>
                  </a:lnTo>
                  <a:lnTo>
                    <a:pt x="3479" y="3200"/>
                  </a:lnTo>
                  <a:lnTo>
                    <a:pt x="3484" y="3200"/>
                  </a:lnTo>
                  <a:lnTo>
                    <a:pt x="3484" y="3209"/>
                  </a:lnTo>
                  <a:lnTo>
                    <a:pt x="3479" y="3251"/>
                  </a:lnTo>
                  <a:lnTo>
                    <a:pt x="3479" y="3251"/>
                  </a:lnTo>
                  <a:lnTo>
                    <a:pt x="3479" y="3261"/>
                  </a:lnTo>
                  <a:lnTo>
                    <a:pt x="3484" y="3270"/>
                  </a:lnTo>
                  <a:lnTo>
                    <a:pt x="3488" y="3270"/>
                  </a:lnTo>
                  <a:lnTo>
                    <a:pt x="3498" y="3265"/>
                  </a:lnTo>
                  <a:lnTo>
                    <a:pt x="3512" y="3251"/>
                  </a:lnTo>
                  <a:lnTo>
                    <a:pt x="3526" y="3223"/>
                  </a:lnTo>
                  <a:lnTo>
                    <a:pt x="3526" y="3223"/>
                  </a:lnTo>
                  <a:lnTo>
                    <a:pt x="3535" y="3219"/>
                  </a:lnTo>
                  <a:lnTo>
                    <a:pt x="3549" y="3214"/>
                  </a:lnTo>
                  <a:lnTo>
                    <a:pt x="3558" y="3214"/>
                  </a:lnTo>
                  <a:lnTo>
                    <a:pt x="3568" y="3214"/>
                  </a:lnTo>
                  <a:lnTo>
                    <a:pt x="3572" y="3223"/>
                  </a:lnTo>
                  <a:lnTo>
                    <a:pt x="3577" y="3237"/>
                  </a:lnTo>
                  <a:lnTo>
                    <a:pt x="3624" y="3219"/>
                  </a:lnTo>
                  <a:lnTo>
                    <a:pt x="3624" y="3275"/>
                  </a:lnTo>
                  <a:lnTo>
                    <a:pt x="3624" y="3275"/>
                  </a:lnTo>
                  <a:lnTo>
                    <a:pt x="3642" y="3289"/>
                  </a:lnTo>
                  <a:lnTo>
                    <a:pt x="3661" y="3307"/>
                  </a:lnTo>
                  <a:lnTo>
                    <a:pt x="3680" y="3317"/>
                  </a:lnTo>
                  <a:lnTo>
                    <a:pt x="3703" y="3326"/>
                  </a:lnTo>
                  <a:lnTo>
                    <a:pt x="3726" y="3331"/>
                  </a:lnTo>
                  <a:lnTo>
                    <a:pt x="3736" y="3326"/>
                  </a:lnTo>
                  <a:lnTo>
                    <a:pt x="3745" y="3317"/>
                  </a:lnTo>
                  <a:lnTo>
                    <a:pt x="3750" y="3307"/>
                  </a:lnTo>
                  <a:lnTo>
                    <a:pt x="3759" y="3293"/>
                  </a:lnTo>
                  <a:lnTo>
                    <a:pt x="3759" y="3293"/>
                  </a:lnTo>
                  <a:lnTo>
                    <a:pt x="3764" y="3284"/>
                  </a:lnTo>
                  <a:lnTo>
                    <a:pt x="3773" y="3270"/>
                  </a:lnTo>
                  <a:lnTo>
                    <a:pt x="3792" y="3261"/>
                  </a:lnTo>
                  <a:lnTo>
                    <a:pt x="3796" y="3265"/>
                  </a:lnTo>
                  <a:lnTo>
                    <a:pt x="3806" y="3270"/>
                  </a:lnTo>
                  <a:lnTo>
                    <a:pt x="3806" y="3270"/>
                  </a:lnTo>
                  <a:lnTo>
                    <a:pt x="3810" y="3270"/>
                  </a:lnTo>
                  <a:lnTo>
                    <a:pt x="3824" y="3275"/>
                  </a:lnTo>
                  <a:lnTo>
                    <a:pt x="3834" y="3270"/>
                  </a:lnTo>
                  <a:lnTo>
                    <a:pt x="3843" y="3261"/>
                  </a:lnTo>
                  <a:lnTo>
                    <a:pt x="3857" y="3247"/>
                  </a:lnTo>
                  <a:lnTo>
                    <a:pt x="3866" y="3223"/>
                  </a:lnTo>
                  <a:lnTo>
                    <a:pt x="3866" y="3223"/>
                  </a:lnTo>
                  <a:lnTo>
                    <a:pt x="3876" y="3200"/>
                  </a:lnTo>
                  <a:lnTo>
                    <a:pt x="3890" y="3186"/>
                  </a:lnTo>
                  <a:lnTo>
                    <a:pt x="3904" y="3177"/>
                  </a:lnTo>
                  <a:lnTo>
                    <a:pt x="3913" y="3172"/>
                  </a:lnTo>
                  <a:lnTo>
                    <a:pt x="3922" y="3172"/>
                  </a:lnTo>
                  <a:lnTo>
                    <a:pt x="3927" y="3182"/>
                  </a:lnTo>
                  <a:lnTo>
                    <a:pt x="3927" y="3191"/>
                  </a:lnTo>
                  <a:lnTo>
                    <a:pt x="3922" y="3209"/>
                  </a:lnTo>
                  <a:lnTo>
                    <a:pt x="3922" y="3209"/>
                  </a:lnTo>
                  <a:lnTo>
                    <a:pt x="3885" y="3275"/>
                  </a:lnTo>
                  <a:lnTo>
                    <a:pt x="3922" y="3317"/>
                  </a:lnTo>
                  <a:lnTo>
                    <a:pt x="3922" y="3433"/>
                  </a:lnTo>
                  <a:lnTo>
                    <a:pt x="3936" y="3503"/>
                  </a:lnTo>
                  <a:lnTo>
                    <a:pt x="3936" y="3503"/>
                  </a:lnTo>
                  <a:lnTo>
                    <a:pt x="3950" y="3592"/>
                  </a:lnTo>
                  <a:lnTo>
                    <a:pt x="3960" y="3671"/>
                  </a:lnTo>
                  <a:lnTo>
                    <a:pt x="3960" y="3713"/>
                  </a:lnTo>
                  <a:lnTo>
                    <a:pt x="3955" y="3751"/>
                  </a:lnTo>
                  <a:lnTo>
                    <a:pt x="3950" y="3807"/>
                  </a:lnTo>
                  <a:lnTo>
                    <a:pt x="3950" y="3807"/>
                  </a:lnTo>
                  <a:lnTo>
                    <a:pt x="3950" y="3811"/>
                  </a:lnTo>
                  <a:lnTo>
                    <a:pt x="3941" y="3825"/>
                  </a:lnTo>
                  <a:lnTo>
                    <a:pt x="3922" y="3844"/>
                  </a:lnTo>
                  <a:lnTo>
                    <a:pt x="3904" y="3858"/>
                  </a:lnTo>
                  <a:lnTo>
                    <a:pt x="3876" y="3863"/>
                  </a:lnTo>
                  <a:lnTo>
                    <a:pt x="3876" y="3863"/>
                  </a:lnTo>
                  <a:lnTo>
                    <a:pt x="3820" y="3886"/>
                  </a:lnTo>
                  <a:lnTo>
                    <a:pt x="3759" y="3914"/>
                  </a:lnTo>
                  <a:lnTo>
                    <a:pt x="3712" y="3946"/>
                  </a:lnTo>
                  <a:lnTo>
                    <a:pt x="3694" y="3960"/>
                  </a:lnTo>
                  <a:lnTo>
                    <a:pt x="3680" y="3979"/>
                  </a:lnTo>
                  <a:lnTo>
                    <a:pt x="3680" y="3979"/>
                  </a:lnTo>
                  <a:lnTo>
                    <a:pt x="3642" y="4030"/>
                  </a:lnTo>
                  <a:lnTo>
                    <a:pt x="3638" y="4077"/>
                  </a:lnTo>
                  <a:lnTo>
                    <a:pt x="3600" y="4105"/>
                  </a:lnTo>
                  <a:lnTo>
                    <a:pt x="3600" y="4105"/>
                  </a:lnTo>
                  <a:lnTo>
                    <a:pt x="3605" y="4114"/>
                  </a:lnTo>
                  <a:lnTo>
                    <a:pt x="3614" y="4147"/>
                  </a:lnTo>
                  <a:lnTo>
                    <a:pt x="3614" y="4166"/>
                  </a:lnTo>
                  <a:lnTo>
                    <a:pt x="3610" y="4184"/>
                  </a:lnTo>
                  <a:lnTo>
                    <a:pt x="3596" y="4198"/>
                  </a:lnTo>
                  <a:lnTo>
                    <a:pt x="3577" y="4212"/>
                  </a:lnTo>
                  <a:lnTo>
                    <a:pt x="3516" y="4217"/>
                  </a:lnTo>
                  <a:lnTo>
                    <a:pt x="3516" y="4184"/>
                  </a:lnTo>
                  <a:lnTo>
                    <a:pt x="3488" y="4184"/>
                  </a:lnTo>
                  <a:lnTo>
                    <a:pt x="3484" y="4068"/>
                  </a:lnTo>
                  <a:lnTo>
                    <a:pt x="3484" y="4068"/>
                  </a:lnTo>
                  <a:lnTo>
                    <a:pt x="3479" y="4068"/>
                  </a:lnTo>
                  <a:lnTo>
                    <a:pt x="3474" y="4063"/>
                  </a:lnTo>
                  <a:lnTo>
                    <a:pt x="3456" y="4054"/>
                  </a:lnTo>
                  <a:lnTo>
                    <a:pt x="3437" y="4026"/>
                  </a:lnTo>
                  <a:lnTo>
                    <a:pt x="3437" y="4026"/>
                  </a:lnTo>
                  <a:lnTo>
                    <a:pt x="3433" y="4026"/>
                  </a:lnTo>
                  <a:lnTo>
                    <a:pt x="3419" y="4026"/>
                  </a:lnTo>
                  <a:lnTo>
                    <a:pt x="3409" y="4035"/>
                  </a:lnTo>
                  <a:lnTo>
                    <a:pt x="3405" y="4040"/>
                  </a:lnTo>
                  <a:lnTo>
                    <a:pt x="3400" y="4054"/>
                  </a:lnTo>
                  <a:lnTo>
                    <a:pt x="3395" y="4077"/>
                  </a:lnTo>
                  <a:lnTo>
                    <a:pt x="3395" y="4077"/>
                  </a:lnTo>
                  <a:lnTo>
                    <a:pt x="3381" y="4114"/>
                  </a:lnTo>
                  <a:lnTo>
                    <a:pt x="3363" y="4142"/>
                  </a:lnTo>
                  <a:lnTo>
                    <a:pt x="3353" y="4152"/>
                  </a:lnTo>
                  <a:lnTo>
                    <a:pt x="3344" y="4161"/>
                  </a:lnTo>
                  <a:lnTo>
                    <a:pt x="3344" y="4161"/>
                  </a:lnTo>
                  <a:lnTo>
                    <a:pt x="3335" y="4152"/>
                  </a:lnTo>
                  <a:lnTo>
                    <a:pt x="3325" y="4142"/>
                  </a:lnTo>
                  <a:lnTo>
                    <a:pt x="3311" y="4138"/>
                  </a:lnTo>
                  <a:lnTo>
                    <a:pt x="3293" y="4133"/>
                  </a:lnTo>
                  <a:lnTo>
                    <a:pt x="3274" y="4138"/>
                  </a:lnTo>
                  <a:lnTo>
                    <a:pt x="3255" y="4152"/>
                  </a:lnTo>
                  <a:lnTo>
                    <a:pt x="3232" y="4180"/>
                  </a:lnTo>
                  <a:lnTo>
                    <a:pt x="3232" y="4180"/>
                  </a:lnTo>
                  <a:lnTo>
                    <a:pt x="3223" y="4175"/>
                  </a:lnTo>
                  <a:lnTo>
                    <a:pt x="3209" y="4170"/>
                  </a:lnTo>
                  <a:lnTo>
                    <a:pt x="3199" y="4166"/>
                  </a:lnTo>
                  <a:lnTo>
                    <a:pt x="3190" y="4156"/>
                  </a:lnTo>
                  <a:lnTo>
                    <a:pt x="3185" y="4142"/>
                  </a:lnTo>
                  <a:lnTo>
                    <a:pt x="3185" y="4124"/>
                  </a:lnTo>
                  <a:lnTo>
                    <a:pt x="3185" y="4124"/>
                  </a:lnTo>
                  <a:lnTo>
                    <a:pt x="3162" y="4110"/>
                  </a:lnTo>
                  <a:lnTo>
                    <a:pt x="3134" y="4100"/>
                  </a:lnTo>
                  <a:lnTo>
                    <a:pt x="3106" y="4096"/>
                  </a:lnTo>
                  <a:lnTo>
                    <a:pt x="3097" y="4077"/>
                  </a:lnTo>
                  <a:lnTo>
                    <a:pt x="3087" y="4054"/>
                  </a:lnTo>
                  <a:lnTo>
                    <a:pt x="3050" y="4068"/>
                  </a:lnTo>
                  <a:lnTo>
                    <a:pt x="3031" y="4068"/>
                  </a:lnTo>
                  <a:lnTo>
                    <a:pt x="3013" y="4063"/>
                  </a:lnTo>
                  <a:lnTo>
                    <a:pt x="3013" y="4063"/>
                  </a:lnTo>
                  <a:lnTo>
                    <a:pt x="3013" y="4054"/>
                  </a:lnTo>
                  <a:lnTo>
                    <a:pt x="3008" y="4035"/>
                  </a:lnTo>
                  <a:lnTo>
                    <a:pt x="3013" y="4007"/>
                  </a:lnTo>
                  <a:lnTo>
                    <a:pt x="3017" y="3988"/>
                  </a:lnTo>
                  <a:lnTo>
                    <a:pt x="3027" y="3974"/>
                  </a:lnTo>
                  <a:lnTo>
                    <a:pt x="3027" y="3974"/>
                  </a:lnTo>
                  <a:lnTo>
                    <a:pt x="3027" y="3965"/>
                  </a:lnTo>
                  <a:lnTo>
                    <a:pt x="3022" y="3942"/>
                  </a:lnTo>
                  <a:lnTo>
                    <a:pt x="3017" y="3932"/>
                  </a:lnTo>
                  <a:lnTo>
                    <a:pt x="3008" y="3923"/>
                  </a:lnTo>
                  <a:lnTo>
                    <a:pt x="2999" y="3918"/>
                  </a:lnTo>
                  <a:lnTo>
                    <a:pt x="2980" y="3918"/>
                  </a:lnTo>
                  <a:lnTo>
                    <a:pt x="2980" y="3918"/>
                  </a:lnTo>
                  <a:lnTo>
                    <a:pt x="2961" y="3923"/>
                  </a:lnTo>
                  <a:lnTo>
                    <a:pt x="2938" y="3928"/>
                  </a:lnTo>
                  <a:lnTo>
                    <a:pt x="2910" y="3932"/>
                  </a:lnTo>
                  <a:lnTo>
                    <a:pt x="2873" y="3928"/>
                  </a:lnTo>
                  <a:lnTo>
                    <a:pt x="2835" y="3918"/>
                  </a:lnTo>
                  <a:lnTo>
                    <a:pt x="2794" y="3891"/>
                  </a:lnTo>
                  <a:lnTo>
                    <a:pt x="2775" y="3877"/>
                  </a:lnTo>
                  <a:lnTo>
                    <a:pt x="2752" y="3853"/>
                  </a:lnTo>
                  <a:lnTo>
                    <a:pt x="2752" y="3853"/>
                  </a:lnTo>
                  <a:lnTo>
                    <a:pt x="2742" y="3844"/>
                  </a:lnTo>
                  <a:lnTo>
                    <a:pt x="2728" y="3839"/>
                  </a:lnTo>
                  <a:lnTo>
                    <a:pt x="2714" y="3839"/>
                  </a:lnTo>
                  <a:lnTo>
                    <a:pt x="2696" y="3844"/>
                  </a:lnTo>
                  <a:lnTo>
                    <a:pt x="2682" y="3853"/>
                  </a:lnTo>
                  <a:lnTo>
                    <a:pt x="2663" y="3877"/>
                  </a:lnTo>
                  <a:lnTo>
                    <a:pt x="2654" y="3914"/>
                  </a:lnTo>
                  <a:lnTo>
                    <a:pt x="2560" y="3960"/>
                  </a:lnTo>
                  <a:close/>
                </a:path>
              </a:pathLst>
            </a:custGeom>
            <a:solidFill>
              <a:srgbClr val="C9CACB"/>
            </a:solidFill>
            <a:ln w="147638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0" name="Freeform 8"/>
            <p:cNvSpPr>
              <a:spLocks/>
            </p:cNvSpPr>
            <p:nvPr/>
          </p:nvSpPr>
          <p:spPr bwMode="auto">
            <a:xfrm>
              <a:off x="750" y="52"/>
              <a:ext cx="4351" cy="4217"/>
            </a:xfrm>
            <a:custGeom>
              <a:avLst/>
              <a:gdLst/>
              <a:ahLst/>
              <a:cxnLst>
                <a:cxn ang="0">
                  <a:pos x="2472" y="3844"/>
                </a:cxn>
                <a:cxn ang="0">
                  <a:pos x="2425" y="3685"/>
                </a:cxn>
                <a:cxn ang="0">
                  <a:pos x="2411" y="3559"/>
                </a:cxn>
                <a:cxn ang="0">
                  <a:pos x="2238" y="3503"/>
                </a:cxn>
                <a:cxn ang="0">
                  <a:pos x="2052" y="3414"/>
                </a:cxn>
                <a:cxn ang="0">
                  <a:pos x="1758" y="3414"/>
                </a:cxn>
                <a:cxn ang="0">
                  <a:pos x="1618" y="3433"/>
                </a:cxn>
                <a:cxn ang="0">
                  <a:pos x="1292" y="3391"/>
                </a:cxn>
                <a:cxn ang="0">
                  <a:pos x="928" y="3237"/>
                </a:cxn>
                <a:cxn ang="0">
                  <a:pos x="830" y="3088"/>
                </a:cxn>
                <a:cxn ang="0">
                  <a:pos x="639" y="2901"/>
                </a:cxn>
                <a:cxn ang="0">
                  <a:pos x="541" y="2771"/>
                </a:cxn>
                <a:cxn ang="0">
                  <a:pos x="457" y="2519"/>
                </a:cxn>
                <a:cxn ang="0">
                  <a:pos x="345" y="2342"/>
                </a:cxn>
                <a:cxn ang="0">
                  <a:pos x="182" y="2136"/>
                </a:cxn>
                <a:cxn ang="0">
                  <a:pos x="191" y="1908"/>
                </a:cxn>
                <a:cxn ang="0">
                  <a:pos x="93" y="1740"/>
                </a:cxn>
                <a:cxn ang="0">
                  <a:pos x="307" y="1488"/>
                </a:cxn>
                <a:cxn ang="0">
                  <a:pos x="891" y="1250"/>
                </a:cxn>
                <a:cxn ang="0">
                  <a:pos x="1128" y="1124"/>
                </a:cxn>
                <a:cxn ang="0">
                  <a:pos x="1292" y="975"/>
                </a:cxn>
                <a:cxn ang="0">
                  <a:pos x="1641" y="989"/>
                </a:cxn>
                <a:cxn ang="0">
                  <a:pos x="1870" y="896"/>
                </a:cxn>
                <a:cxn ang="0">
                  <a:pos x="1987" y="807"/>
                </a:cxn>
                <a:cxn ang="0">
                  <a:pos x="2192" y="331"/>
                </a:cxn>
                <a:cxn ang="0">
                  <a:pos x="2229" y="112"/>
                </a:cxn>
                <a:cxn ang="0">
                  <a:pos x="2481" y="14"/>
                </a:cxn>
                <a:cxn ang="0">
                  <a:pos x="2794" y="163"/>
                </a:cxn>
                <a:cxn ang="0">
                  <a:pos x="3115" y="187"/>
                </a:cxn>
                <a:cxn ang="0">
                  <a:pos x="3353" y="177"/>
                </a:cxn>
                <a:cxn ang="0">
                  <a:pos x="3372" y="289"/>
                </a:cxn>
                <a:cxn ang="0">
                  <a:pos x="3488" y="336"/>
                </a:cxn>
                <a:cxn ang="0">
                  <a:pos x="3806" y="140"/>
                </a:cxn>
                <a:cxn ang="0">
                  <a:pos x="3736" y="285"/>
                </a:cxn>
                <a:cxn ang="0">
                  <a:pos x="3600" y="434"/>
                </a:cxn>
                <a:cxn ang="0">
                  <a:pos x="3423" y="620"/>
                </a:cxn>
                <a:cxn ang="0">
                  <a:pos x="3106" y="933"/>
                </a:cxn>
                <a:cxn ang="0">
                  <a:pos x="3101" y="1115"/>
                </a:cxn>
                <a:cxn ang="0">
                  <a:pos x="3307" y="1185"/>
                </a:cxn>
                <a:cxn ang="0">
                  <a:pos x="3391" y="1241"/>
                </a:cxn>
                <a:cxn ang="0">
                  <a:pos x="3638" y="1451"/>
                </a:cxn>
                <a:cxn ang="0">
                  <a:pos x="3946" y="1455"/>
                </a:cxn>
                <a:cxn ang="0">
                  <a:pos x="4127" y="1703"/>
                </a:cxn>
                <a:cxn ang="0">
                  <a:pos x="4272" y="1786"/>
                </a:cxn>
                <a:cxn ang="0">
                  <a:pos x="4351" y="1978"/>
                </a:cxn>
                <a:cxn ang="0">
                  <a:pos x="4072" y="2178"/>
                </a:cxn>
                <a:cxn ang="0">
                  <a:pos x="3801" y="1968"/>
                </a:cxn>
                <a:cxn ang="0">
                  <a:pos x="3638" y="1940"/>
                </a:cxn>
                <a:cxn ang="0">
                  <a:pos x="3642" y="2276"/>
                </a:cxn>
                <a:cxn ang="0">
                  <a:pos x="3474" y="2547"/>
                </a:cxn>
                <a:cxn ang="0">
                  <a:pos x="3218" y="2743"/>
                </a:cxn>
                <a:cxn ang="0">
                  <a:pos x="3395" y="3009"/>
                </a:cxn>
                <a:cxn ang="0">
                  <a:pos x="3479" y="3251"/>
                </a:cxn>
                <a:cxn ang="0">
                  <a:pos x="3624" y="3274"/>
                </a:cxn>
                <a:cxn ang="0">
                  <a:pos x="3806" y="3270"/>
                </a:cxn>
                <a:cxn ang="0">
                  <a:pos x="3922" y="3209"/>
                </a:cxn>
                <a:cxn ang="0">
                  <a:pos x="3904" y="3853"/>
                </a:cxn>
                <a:cxn ang="0">
                  <a:pos x="3610" y="4184"/>
                </a:cxn>
                <a:cxn ang="0">
                  <a:pos x="3405" y="4039"/>
                </a:cxn>
                <a:cxn ang="0">
                  <a:pos x="3232" y="4179"/>
                </a:cxn>
                <a:cxn ang="0">
                  <a:pos x="3013" y="4063"/>
                </a:cxn>
                <a:cxn ang="0">
                  <a:pos x="2910" y="3932"/>
                </a:cxn>
              </a:cxnLst>
              <a:rect l="0" t="0" r="r" b="b"/>
              <a:pathLst>
                <a:path w="4351" h="4217">
                  <a:moveTo>
                    <a:pt x="2560" y="3960"/>
                  </a:moveTo>
                  <a:lnTo>
                    <a:pt x="2560" y="3960"/>
                  </a:lnTo>
                  <a:lnTo>
                    <a:pt x="2560" y="3932"/>
                  </a:lnTo>
                  <a:lnTo>
                    <a:pt x="2565" y="3881"/>
                  </a:lnTo>
                  <a:lnTo>
                    <a:pt x="2560" y="3858"/>
                  </a:lnTo>
                  <a:lnTo>
                    <a:pt x="2556" y="3844"/>
                  </a:lnTo>
                  <a:lnTo>
                    <a:pt x="2546" y="3844"/>
                  </a:lnTo>
                  <a:lnTo>
                    <a:pt x="2542" y="3844"/>
                  </a:lnTo>
                  <a:lnTo>
                    <a:pt x="2532" y="3848"/>
                  </a:lnTo>
                  <a:lnTo>
                    <a:pt x="2523" y="3858"/>
                  </a:lnTo>
                  <a:lnTo>
                    <a:pt x="2523" y="3858"/>
                  </a:lnTo>
                  <a:lnTo>
                    <a:pt x="2514" y="3862"/>
                  </a:lnTo>
                  <a:lnTo>
                    <a:pt x="2504" y="3862"/>
                  </a:lnTo>
                  <a:lnTo>
                    <a:pt x="2495" y="3858"/>
                  </a:lnTo>
                  <a:lnTo>
                    <a:pt x="2481" y="3853"/>
                  </a:lnTo>
                  <a:lnTo>
                    <a:pt x="2472" y="3844"/>
                  </a:lnTo>
                  <a:lnTo>
                    <a:pt x="2467" y="3825"/>
                  </a:lnTo>
                  <a:lnTo>
                    <a:pt x="2462" y="3797"/>
                  </a:lnTo>
                  <a:lnTo>
                    <a:pt x="2462" y="3797"/>
                  </a:lnTo>
                  <a:lnTo>
                    <a:pt x="2462" y="3788"/>
                  </a:lnTo>
                  <a:lnTo>
                    <a:pt x="2458" y="3769"/>
                  </a:lnTo>
                  <a:lnTo>
                    <a:pt x="2453" y="3760"/>
                  </a:lnTo>
                  <a:lnTo>
                    <a:pt x="2448" y="3750"/>
                  </a:lnTo>
                  <a:lnTo>
                    <a:pt x="2434" y="3746"/>
                  </a:lnTo>
                  <a:lnTo>
                    <a:pt x="2420" y="3741"/>
                  </a:lnTo>
                  <a:lnTo>
                    <a:pt x="2402" y="3722"/>
                  </a:lnTo>
                  <a:lnTo>
                    <a:pt x="2420" y="3718"/>
                  </a:lnTo>
                  <a:lnTo>
                    <a:pt x="2420" y="3718"/>
                  </a:lnTo>
                  <a:lnTo>
                    <a:pt x="2420" y="3713"/>
                  </a:lnTo>
                  <a:lnTo>
                    <a:pt x="2425" y="3699"/>
                  </a:lnTo>
                  <a:lnTo>
                    <a:pt x="2425" y="3690"/>
                  </a:lnTo>
                  <a:lnTo>
                    <a:pt x="2425" y="3685"/>
                  </a:lnTo>
                  <a:lnTo>
                    <a:pt x="2416" y="3676"/>
                  </a:lnTo>
                  <a:lnTo>
                    <a:pt x="2402" y="3671"/>
                  </a:lnTo>
                  <a:lnTo>
                    <a:pt x="2402" y="3671"/>
                  </a:lnTo>
                  <a:lnTo>
                    <a:pt x="2392" y="3666"/>
                  </a:lnTo>
                  <a:lnTo>
                    <a:pt x="2388" y="3657"/>
                  </a:lnTo>
                  <a:lnTo>
                    <a:pt x="2388" y="3648"/>
                  </a:lnTo>
                  <a:lnTo>
                    <a:pt x="2392" y="3643"/>
                  </a:lnTo>
                  <a:lnTo>
                    <a:pt x="2402" y="3629"/>
                  </a:lnTo>
                  <a:lnTo>
                    <a:pt x="2406" y="3624"/>
                  </a:lnTo>
                  <a:lnTo>
                    <a:pt x="2406" y="3624"/>
                  </a:lnTo>
                  <a:lnTo>
                    <a:pt x="2411" y="3615"/>
                  </a:lnTo>
                  <a:lnTo>
                    <a:pt x="2420" y="3601"/>
                  </a:lnTo>
                  <a:lnTo>
                    <a:pt x="2425" y="3592"/>
                  </a:lnTo>
                  <a:lnTo>
                    <a:pt x="2425" y="3582"/>
                  </a:lnTo>
                  <a:lnTo>
                    <a:pt x="2420" y="3568"/>
                  </a:lnTo>
                  <a:lnTo>
                    <a:pt x="2411" y="3559"/>
                  </a:lnTo>
                  <a:lnTo>
                    <a:pt x="2406" y="3424"/>
                  </a:lnTo>
                  <a:lnTo>
                    <a:pt x="2406" y="3424"/>
                  </a:lnTo>
                  <a:lnTo>
                    <a:pt x="2406" y="3410"/>
                  </a:lnTo>
                  <a:lnTo>
                    <a:pt x="2402" y="3396"/>
                  </a:lnTo>
                  <a:lnTo>
                    <a:pt x="2392" y="3386"/>
                  </a:lnTo>
                  <a:lnTo>
                    <a:pt x="2378" y="3377"/>
                  </a:lnTo>
                  <a:lnTo>
                    <a:pt x="2360" y="3377"/>
                  </a:lnTo>
                  <a:lnTo>
                    <a:pt x="2332" y="3391"/>
                  </a:lnTo>
                  <a:lnTo>
                    <a:pt x="2294" y="3419"/>
                  </a:lnTo>
                  <a:lnTo>
                    <a:pt x="2294" y="3419"/>
                  </a:lnTo>
                  <a:lnTo>
                    <a:pt x="2290" y="3424"/>
                  </a:lnTo>
                  <a:lnTo>
                    <a:pt x="2276" y="3438"/>
                  </a:lnTo>
                  <a:lnTo>
                    <a:pt x="2262" y="3461"/>
                  </a:lnTo>
                  <a:lnTo>
                    <a:pt x="2257" y="3475"/>
                  </a:lnTo>
                  <a:lnTo>
                    <a:pt x="2252" y="3494"/>
                  </a:lnTo>
                  <a:lnTo>
                    <a:pt x="2238" y="3503"/>
                  </a:lnTo>
                  <a:lnTo>
                    <a:pt x="2238" y="3503"/>
                  </a:lnTo>
                  <a:lnTo>
                    <a:pt x="2234" y="3498"/>
                  </a:lnTo>
                  <a:lnTo>
                    <a:pt x="2224" y="3484"/>
                  </a:lnTo>
                  <a:lnTo>
                    <a:pt x="2215" y="3480"/>
                  </a:lnTo>
                  <a:lnTo>
                    <a:pt x="2201" y="3475"/>
                  </a:lnTo>
                  <a:lnTo>
                    <a:pt x="2187" y="3480"/>
                  </a:lnTo>
                  <a:lnTo>
                    <a:pt x="2173" y="3489"/>
                  </a:lnTo>
                  <a:lnTo>
                    <a:pt x="2173" y="3489"/>
                  </a:lnTo>
                  <a:lnTo>
                    <a:pt x="2159" y="3494"/>
                  </a:lnTo>
                  <a:lnTo>
                    <a:pt x="2150" y="3498"/>
                  </a:lnTo>
                  <a:lnTo>
                    <a:pt x="2131" y="3494"/>
                  </a:lnTo>
                  <a:lnTo>
                    <a:pt x="2113" y="3484"/>
                  </a:lnTo>
                  <a:lnTo>
                    <a:pt x="2094" y="3466"/>
                  </a:lnTo>
                  <a:lnTo>
                    <a:pt x="2066" y="3433"/>
                  </a:lnTo>
                  <a:lnTo>
                    <a:pt x="2052" y="3414"/>
                  </a:lnTo>
                  <a:lnTo>
                    <a:pt x="2052" y="3414"/>
                  </a:lnTo>
                  <a:lnTo>
                    <a:pt x="2043" y="3405"/>
                  </a:lnTo>
                  <a:lnTo>
                    <a:pt x="2024" y="3396"/>
                  </a:lnTo>
                  <a:lnTo>
                    <a:pt x="2010" y="3391"/>
                  </a:lnTo>
                  <a:lnTo>
                    <a:pt x="1996" y="3391"/>
                  </a:lnTo>
                  <a:lnTo>
                    <a:pt x="1982" y="3396"/>
                  </a:lnTo>
                  <a:lnTo>
                    <a:pt x="1968" y="3410"/>
                  </a:lnTo>
                  <a:lnTo>
                    <a:pt x="1968" y="3410"/>
                  </a:lnTo>
                  <a:lnTo>
                    <a:pt x="1954" y="3414"/>
                  </a:lnTo>
                  <a:lnTo>
                    <a:pt x="1940" y="3410"/>
                  </a:lnTo>
                  <a:lnTo>
                    <a:pt x="1921" y="3405"/>
                  </a:lnTo>
                  <a:lnTo>
                    <a:pt x="1921" y="3405"/>
                  </a:lnTo>
                  <a:lnTo>
                    <a:pt x="1903" y="3396"/>
                  </a:lnTo>
                  <a:lnTo>
                    <a:pt x="1884" y="3391"/>
                  </a:lnTo>
                  <a:lnTo>
                    <a:pt x="1865" y="3396"/>
                  </a:lnTo>
                  <a:lnTo>
                    <a:pt x="1847" y="3414"/>
                  </a:lnTo>
                  <a:lnTo>
                    <a:pt x="1758" y="3414"/>
                  </a:lnTo>
                  <a:lnTo>
                    <a:pt x="1758" y="3414"/>
                  </a:lnTo>
                  <a:lnTo>
                    <a:pt x="1744" y="3428"/>
                  </a:lnTo>
                  <a:lnTo>
                    <a:pt x="1730" y="3438"/>
                  </a:lnTo>
                  <a:lnTo>
                    <a:pt x="1711" y="3447"/>
                  </a:lnTo>
                  <a:lnTo>
                    <a:pt x="1693" y="3452"/>
                  </a:lnTo>
                  <a:lnTo>
                    <a:pt x="1679" y="3452"/>
                  </a:lnTo>
                  <a:lnTo>
                    <a:pt x="1669" y="3447"/>
                  </a:lnTo>
                  <a:lnTo>
                    <a:pt x="1660" y="3438"/>
                  </a:lnTo>
                  <a:lnTo>
                    <a:pt x="1651" y="3414"/>
                  </a:lnTo>
                  <a:lnTo>
                    <a:pt x="1651" y="3414"/>
                  </a:lnTo>
                  <a:lnTo>
                    <a:pt x="1646" y="3410"/>
                  </a:lnTo>
                  <a:lnTo>
                    <a:pt x="1637" y="3410"/>
                  </a:lnTo>
                  <a:lnTo>
                    <a:pt x="1632" y="3410"/>
                  </a:lnTo>
                  <a:lnTo>
                    <a:pt x="1627" y="3414"/>
                  </a:lnTo>
                  <a:lnTo>
                    <a:pt x="1623" y="3419"/>
                  </a:lnTo>
                  <a:lnTo>
                    <a:pt x="1618" y="3433"/>
                  </a:lnTo>
                  <a:lnTo>
                    <a:pt x="1618" y="3433"/>
                  </a:lnTo>
                  <a:lnTo>
                    <a:pt x="1595" y="3428"/>
                  </a:lnTo>
                  <a:lnTo>
                    <a:pt x="1543" y="3419"/>
                  </a:lnTo>
                  <a:lnTo>
                    <a:pt x="1543" y="3419"/>
                  </a:lnTo>
                  <a:lnTo>
                    <a:pt x="1516" y="3424"/>
                  </a:lnTo>
                  <a:lnTo>
                    <a:pt x="1492" y="3433"/>
                  </a:lnTo>
                  <a:lnTo>
                    <a:pt x="1474" y="3442"/>
                  </a:lnTo>
                  <a:lnTo>
                    <a:pt x="1474" y="3442"/>
                  </a:lnTo>
                  <a:lnTo>
                    <a:pt x="1464" y="3452"/>
                  </a:lnTo>
                  <a:lnTo>
                    <a:pt x="1455" y="3452"/>
                  </a:lnTo>
                  <a:lnTo>
                    <a:pt x="1432" y="3456"/>
                  </a:lnTo>
                  <a:lnTo>
                    <a:pt x="1404" y="3452"/>
                  </a:lnTo>
                  <a:lnTo>
                    <a:pt x="1380" y="3480"/>
                  </a:lnTo>
                  <a:lnTo>
                    <a:pt x="1366" y="3466"/>
                  </a:lnTo>
                  <a:lnTo>
                    <a:pt x="1357" y="3438"/>
                  </a:lnTo>
                  <a:lnTo>
                    <a:pt x="1292" y="3391"/>
                  </a:lnTo>
                  <a:lnTo>
                    <a:pt x="1268" y="3419"/>
                  </a:lnTo>
                  <a:lnTo>
                    <a:pt x="1222" y="3368"/>
                  </a:lnTo>
                  <a:lnTo>
                    <a:pt x="1170" y="3372"/>
                  </a:lnTo>
                  <a:lnTo>
                    <a:pt x="1166" y="3354"/>
                  </a:lnTo>
                  <a:lnTo>
                    <a:pt x="1133" y="3344"/>
                  </a:lnTo>
                  <a:lnTo>
                    <a:pt x="1105" y="3344"/>
                  </a:lnTo>
                  <a:lnTo>
                    <a:pt x="1058" y="3312"/>
                  </a:lnTo>
                  <a:lnTo>
                    <a:pt x="1012" y="3312"/>
                  </a:lnTo>
                  <a:lnTo>
                    <a:pt x="1007" y="3274"/>
                  </a:lnTo>
                  <a:lnTo>
                    <a:pt x="1007" y="3274"/>
                  </a:lnTo>
                  <a:lnTo>
                    <a:pt x="1002" y="3265"/>
                  </a:lnTo>
                  <a:lnTo>
                    <a:pt x="988" y="3251"/>
                  </a:lnTo>
                  <a:lnTo>
                    <a:pt x="965" y="3242"/>
                  </a:lnTo>
                  <a:lnTo>
                    <a:pt x="946" y="3237"/>
                  </a:lnTo>
                  <a:lnTo>
                    <a:pt x="928" y="3237"/>
                  </a:lnTo>
                  <a:lnTo>
                    <a:pt x="928" y="3237"/>
                  </a:lnTo>
                  <a:lnTo>
                    <a:pt x="928" y="3228"/>
                  </a:lnTo>
                  <a:lnTo>
                    <a:pt x="923" y="3214"/>
                  </a:lnTo>
                  <a:lnTo>
                    <a:pt x="918" y="3209"/>
                  </a:lnTo>
                  <a:lnTo>
                    <a:pt x="909" y="3214"/>
                  </a:lnTo>
                  <a:lnTo>
                    <a:pt x="900" y="3223"/>
                  </a:lnTo>
                  <a:lnTo>
                    <a:pt x="886" y="3242"/>
                  </a:lnTo>
                  <a:lnTo>
                    <a:pt x="886" y="3242"/>
                  </a:lnTo>
                  <a:lnTo>
                    <a:pt x="881" y="3242"/>
                  </a:lnTo>
                  <a:lnTo>
                    <a:pt x="867" y="3237"/>
                  </a:lnTo>
                  <a:lnTo>
                    <a:pt x="853" y="3228"/>
                  </a:lnTo>
                  <a:lnTo>
                    <a:pt x="839" y="3200"/>
                  </a:lnTo>
                  <a:lnTo>
                    <a:pt x="839" y="3200"/>
                  </a:lnTo>
                  <a:lnTo>
                    <a:pt x="821" y="3172"/>
                  </a:lnTo>
                  <a:lnTo>
                    <a:pt x="802" y="3149"/>
                  </a:lnTo>
                  <a:lnTo>
                    <a:pt x="779" y="3130"/>
                  </a:lnTo>
                  <a:lnTo>
                    <a:pt x="830" y="3088"/>
                  </a:lnTo>
                  <a:lnTo>
                    <a:pt x="830" y="3088"/>
                  </a:lnTo>
                  <a:lnTo>
                    <a:pt x="811" y="3083"/>
                  </a:lnTo>
                  <a:lnTo>
                    <a:pt x="774" y="3079"/>
                  </a:lnTo>
                  <a:lnTo>
                    <a:pt x="774" y="3079"/>
                  </a:lnTo>
                  <a:lnTo>
                    <a:pt x="755" y="3074"/>
                  </a:lnTo>
                  <a:lnTo>
                    <a:pt x="737" y="3060"/>
                  </a:lnTo>
                  <a:lnTo>
                    <a:pt x="713" y="3041"/>
                  </a:lnTo>
                  <a:lnTo>
                    <a:pt x="657" y="2999"/>
                  </a:lnTo>
                  <a:lnTo>
                    <a:pt x="662" y="2981"/>
                  </a:lnTo>
                  <a:lnTo>
                    <a:pt x="620" y="2990"/>
                  </a:lnTo>
                  <a:lnTo>
                    <a:pt x="620" y="2962"/>
                  </a:lnTo>
                  <a:lnTo>
                    <a:pt x="620" y="2962"/>
                  </a:lnTo>
                  <a:lnTo>
                    <a:pt x="629" y="2948"/>
                  </a:lnTo>
                  <a:lnTo>
                    <a:pt x="643" y="2925"/>
                  </a:lnTo>
                  <a:lnTo>
                    <a:pt x="643" y="2915"/>
                  </a:lnTo>
                  <a:lnTo>
                    <a:pt x="639" y="2901"/>
                  </a:lnTo>
                  <a:lnTo>
                    <a:pt x="625" y="2892"/>
                  </a:lnTo>
                  <a:lnTo>
                    <a:pt x="601" y="2883"/>
                  </a:lnTo>
                  <a:lnTo>
                    <a:pt x="601" y="2883"/>
                  </a:lnTo>
                  <a:lnTo>
                    <a:pt x="592" y="2878"/>
                  </a:lnTo>
                  <a:lnTo>
                    <a:pt x="578" y="2873"/>
                  </a:lnTo>
                  <a:lnTo>
                    <a:pt x="573" y="2869"/>
                  </a:lnTo>
                  <a:lnTo>
                    <a:pt x="573" y="2864"/>
                  </a:lnTo>
                  <a:lnTo>
                    <a:pt x="578" y="2855"/>
                  </a:lnTo>
                  <a:lnTo>
                    <a:pt x="587" y="2845"/>
                  </a:lnTo>
                  <a:lnTo>
                    <a:pt x="587" y="2845"/>
                  </a:lnTo>
                  <a:lnTo>
                    <a:pt x="592" y="2831"/>
                  </a:lnTo>
                  <a:lnTo>
                    <a:pt x="592" y="2822"/>
                  </a:lnTo>
                  <a:lnTo>
                    <a:pt x="587" y="2808"/>
                  </a:lnTo>
                  <a:lnTo>
                    <a:pt x="578" y="2794"/>
                  </a:lnTo>
                  <a:lnTo>
                    <a:pt x="564" y="2780"/>
                  </a:lnTo>
                  <a:lnTo>
                    <a:pt x="541" y="2771"/>
                  </a:lnTo>
                  <a:lnTo>
                    <a:pt x="503" y="2766"/>
                  </a:lnTo>
                  <a:lnTo>
                    <a:pt x="475" y="2752"/>
                  </a:lnTo>
                  <a:lnTo>
                    <a:pt x="466" y="2719"/>
                  </a:lnTo>
                  <a:lnTo>
                    <a:pt x="461" y="2677"/>
                  </a:lnTo>
                  <a:lnTo>
                    <a:pt x="461" y="2677"/>
                  </a:lnTo>
                  <a:lnTo>
                    <a:pt x="471" y="2668"/>
                  </a:lnTo>
                  <a:lnTo>
                    <a:pt x="489" y="2640"/>
                  </a:lnTo>
                  <a:lnTo>
                    <a:pt x="494" y="2621"/>
                  </a:lnTo>
                  <a:lnTo>
                    <a:pt x="489" y="2603"/>
                  </a:lnTo>
                  <a:lnTo>
                    <a:pt x="485" y="2584"/>
                  </a:lnTo>
                  <a:lnTo>
                    <a:pt x="466" y="2570"/>
                  </a:lnTo>
                  <a:lnTo>
                    <a:pt x="466" y="2570"/>
                  </a:lnTo>
                  <a:lnTo>
                    <a:pt x="461" y="2561"/>
                  </a:lnTo>
                  <a:lnTo>
                    <a:pt x="452" y="2537"/>
                  </a:lnTo>
                  <a:lnTo>
                    <a:pt x="452" y="2528"/>
                  </a:lnTo>
                  <a:lnTo>
                    <a:pt x="457" y="2519"/>
                  </a:lnTo>
                  <a:lnTo>
                    <a:pt x="461" y="2509"/>
                  </a:lnTo>
                  <a:lnTo>
                    <a:pt x="475" y="2500"/>
                  </a:lnTo>
                  <a:lnTo>
                    <a:pt x="475" y="2500"/>
                  </a:lnTo>
                  <a:lnTo>
                    <a:pt x="480" y="2495"/>
                  </a:lnTo>
                  <a:lnTo>
                    <a:pt x="489" y="2486"/>
                  </a:lnTo>
                  <a:lnTo>
                    <a:pt x="489" y="2477"/>
                  </a:lnTo>
                  <a:lnTo>
                    <a:pt x="494" y="2463"/>
                  </a:lnTo>
                  <a:lnTo>
                    <a:pt x="489" y="2449"/>
                  </a:lnTo>
                  <a:lnTo>
                    <a:pt x="475" y="2430"/>
                  </a:lnTo>
                  <a:lnTo>
                    <a:pt x="457" y="2407"/>
                  </a:lnTo>
                  <a:lnTo>
                    <a:pt x="457" y="2384"/>
                  </a:lnTo>
                  <a:lnTo>
                    <a:pt x="391" y="2370"/>
                  </a:lnTo>
                  <a:lnTo>
                    <a:pt x="391" y="2370"/>
                  </a:lnTo>
                  <a:lnTo>
                    <a:pt x="382" y="2365"/>
                  </a:lnTo>
                  <a:lnTo>
                    <a:pt x="359" y="2356"/>
                  </a:lnTo>
                  <a:lnTo>
                    <a:pt x="345" y="2342"/>
                  </a:lnTo>
                  <a:lnTo>
                    <a:pt x="331" y="2323"/>
                  </a:lnTo>
                  <a:lnTo>
                    <a:pt x="321" y="2300"/>
                  </a:lnTo>
                  <a:lnTo>
                    <a:pt x="312" y="2272"/>
                  </a:lnTo>
                  <a:lnTo>
                    <a:pt x="312" y="2272"/>
                  </a:lnTo>
                  <a:lnTo>
                    <a:pt x="303" y="2244"/>
                  </a:lnTo>
                  <a:lnTo>
                    <a:pt x="289" y="2220"/>
                  </a:lnTo>
                  <a:lnTo>
                    <a:pt x="270" y="2206"/>
                  </a:lnTo>
                  <a:lnTo>
                    <a:pt x="252" y="2197"/>
                  </a:lnTo>
                  <a:lnTo>
                    <a:pt x="224" y="2188"/>
                  </a:lnTo>
                  <a:lnTo>
                    <a:pt x="210" y="2188"/>
                  </a:lnTo>
                  <a:lnTo>
                    <a:pt x="210" y="2188"/>
                  </a:lnTo>
                  <a:lnTo>
                    <a:pt x="200" y="2183"/>
                  </a:lnTo>
                  <a:lnTo>
                    <a:pt x="186" y="2174"/>
                  </a:lnTo>
                  <a:lnTo>
                    <a:pt x="182" y="2164"/>
                  </a:lnTo>
                  <a:lnTo>
                    <a:pt x="177" y="2150"/>
                  </a:lnTo>
                  <a:lnTo>
                    <a:pt x="182" y="2136"/>
                  </a:lnTo>
                  <a:lnTo>
                    <a:pt x="196" y="2113"/>
                  </a:lnTo>
                  <a:lnTo>
                    <a:pt x="196" y="2113"/>
                  </a:lnTo>
                  <a:lnTo>
                    <a:pt x="210" y="2090"/>
                  </a:lnTo>
                  <a:lnTo>
                    <a:pt x="214" y="2071"/>
                  </a:lnTo>
                  <a:lnTo>
                    <a:pt x="210" y="2057"/>
                  </a:lnTo>
                  <a:lnTo>
                    <a:pt x="205" y="2048"/>
                  </a:lnTo>
                  <a:lnTo>
                    <a:pt x="186" y="2029"/>
                  </a:lnTo>
                  <a:lnTo>
                    <a:pt x="177" y="2024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54" y="1968"/>
                  </a:lnTo>
                  <a:lnTo>
                    <a:pt x="168" y="1954"/>
                  </a:lnTo>
                  <a:lnTo>
                    <a:pt x="182" y="1940"/>
                  </a:lnTo>
                  <a:lnTo>
                    <a:pt x="191" y="1926"/>
                  </a:lnTo>
                  <a:lnTo>
                    <a:pt x="191" y="1917"/>
                  </a:lnTo>
                  <a:lnTo>
                    <a:pt x="191" y="1908"/>
                  </a:lnTo>
                  <a:lnTo>
                    <a:pt x="186" y="1903"/>
                  </a:lnTo>
                  <a:lnTo>
                    <a:pt x="177" y="1898"/>
                  </a:lnTo>
                  <a:lnTo>
                    <a:pt x="149" y="1884"/>
                  </a:lnTo>
                  <a:lnTo>
                    <a:pt x="149" y="1884"/>
                  </a:lnTo>
                  <a:lnTo>
                    <a:pt x="112" y="1875"/>
                  </a:lnTo>
                  <a:lnTo>
                    <a:pt x="84" y="1861"/>
                  </a:lnTo>
                  <a:lnTo>
                    <a:pt x="65" y="1847"/>
                  </a:lnTo>
                  <a:lnTo>
                    <a:pt x="51" y="1828"/>
                  </a:lnTo>
                  <a:lnTo>
                    <a:pt x="46" y="1814"/>
                  </a:lnTo>
                  <a:lnTo>
                    <a:pt x="51" y="1800"/>
                  </a:lnTo>
                  <a:lnTo>
                    <a:pt x="65" y="1791"/>
                  </a:lnTo>
                  <a:lnTo>
                    <a:pt x="88" y="1782"/>
                  </a:lnTo>
                  <a:lnTo>
                    <a:pt x="88" y="1782"/>
                  </a:lnTo>
                  <a:lnTo>
                    <a:pt x="93" y="1772"/>
                  </a:lnTo>
                  <a:lnTo>
                    <a:pt x="93" y="1749"/>
                  </a:lnTo>
                  <a:lnTo>
                    <a:pt x="93" y="1740"/>
                  </a:lnTo>
                  <a:lnTo>
                    <a:pt x="93" y="1726"/>
                  </a:lnTo>
                  <a:lnTo>
                    <a:pt x="84" y="1721"/>
                  </a:lnTo>
                  <a:lnTo>
                    <a:pt x="65" y="1712"/>
                  </a:lnTo>
                  <a:lnTo>
                    <a:pt x="14" y="1670"/>
                  </a:lnTo>
                  <a:lnTo>
                    <a:pt x="4" y="1600"/>
                  </a:lnTo>
                  <a:lnTo>
                    <a:pt x="4" y="1600"/>
                  </a:lnTo>
                  <a:lnTo>
                    <a:pt x="0" y="1591"/>
                  </a:lnTo>
                  <a:lnTo>
                    <a:pt x="0" y="1581"/>
                  </a:lnTo>
                  <a:lnTo>
                    <a:pt x="4" y="1572"/>
                  </a:lnTo>
                  <a:lnTo>
                    <a:pt x="14" y="1563"/>
                  </a:lnTo>
                  <a:lnTo>
                    <a:pt x="32" y="1553"/>
                  </a:lnTo>
                  <a:lnTo>
                    <a:pt x="56" y="1553"/>
                  </a:lnTo>
                  <a:lnTo>
                    <a:pt x="98" y="1553"/>
                  </a:lnTo>
                  <a:lnTo>
                    <a:pt x="196" y="1553"/>
                  </a:lnTo>
                  <a:lnTo>
                    <a:pt x="219" y="1549"/>
                  </a:lnTo>
                  <a:lnTo>
                    <a:pt x="307" y="1488"/>
                  </a:lnTo>
                  <a:lnTo>
                    <a:pt x="307" y="1488"/>
                  </a:lnTo>
                  <a:lnTo>
                    <a:pt x="340" y="1479"/>
                  </a:lnTo>
                  <a:lnTo>
                    <a:pt x="410" y="1455"/>
                  </a:lnTo>
                  <a:lnTo>
                    <a:pt x="494" y="1423"/>
                  </a:lnTo>
                  <a:lnTo>
                    <a:pt x="531" y="1404"/>
                  </a:lnTo>
                  <a:lnTo>
                    <a:pt x="559" y="1381"/>
                  </a:lnTo>
                  <a:lnTo>
                    <a:pt x="592" y="1362"/>
                  </a:lnTo>
                  <a:lnTo>
                    <a:pt x="592" y="1362"/>
                  </a:lnTo>
                  <a:lnTo>
                    <a:pt x="629" y="1362"/>
                  </a:lnTo>
                  <a:lnTo>
                    <a:pt x="671" y="1357"/>
                  </a:lnTo>
                  <a:lnTo>
                    <a:pt x="718" y="1348"/>
                  </a:lnTo>
                  <a:lnTo>
                    <a:pt x="774" y="1329"/>
                  </a:lnTo>
                  <a:lnTo>
                    <a:pt x="825" y="1306"/>
                  </a:lnTo>
                  <a:lnTo>
                    <a:pt x="849" y="1292"/>
                  </a:lnTo>
                  <a:lnTo>
                    <a:pt x="872" y="1273"/>
                  </a:lnTo>
                  <a:lnTo>
                    <a:pt x="891" y="1250"/>
                  </a:lnTo>
                  <a:lnTo>
                    <a:pt x="909" y="1227"/>
                  </a:lnTo>
                  <a:lnTo>
                    <a:pt x="909" y="1189"/>
                  </a:lnTo>
                  <a:lnTo>
                    <a:pt x="909" y="1189"/>
                  </a:lnTo>
                  <a:lnTo>
                    <a:pt x="918" y="1185"/>
                  </a:lnTo>
                  <a:lnTo>
                    <a:pt x="946" y="1175"/>
                  </a:lnTo>
                  <a:lnTo>
                    <a:pt x="984" y="1152"/>
                  </a:lnTo>
                  <a:lnTo>
                    <a:pt x="1002" y="1138"/>
                  </a:lnTo>
                  <a:lnTo>
                    <a:pt x="1016" y="1119"/>
                  </a:lnTo>
                  <a:lnTo>
                    <a:pt x="1016" y="1119"/>
                  </a:lnTo>
                  <a:lnTo>
                    <a:pt x="1030" y="1115"/>
                  </a:lnTo>
                  <a:lnTo>
                    <a:pt x="1054" y="1115"/>
                  </a:lnTo>
                  <a:lnTo>
                    <a:pt x="1082" y="1119"/>
                  </a:lnTo>
                  <a:lnTo>
                    <a:pt x="1082" y="1119"/>
                  </a:lnTo>
                  <a:lnTo>
                    <a:pt x="1110" y="1124"/>
                  </a:lnTo>
                  <a:lnTo>
                    <a:pt x="1119" y="1124"/>
                  </a:lnTo>
                  <a:lnTo>
                    <a:pt x="1128" y="1124"/>
                  </a:lnTo>
                  <a:lnTo>
                    <a:pt x="1133" y="1115"/>
                  </a:lnTo>
                  <a:lnTo>
                    <a:pt x="1142" y="1096"/>
                  </a:lnTo>
                  <a:lnTo>
                    <a:pt x="1147" y="1035"/>
                  </a:lnTo>
                  <a:lnTo>
                    <a:pt x="1147" y="1035"/>
                  </a:lnTo>
                  <a:lnTo>
                    <a:pt x="1156" y="970"/>
                  </a:lnTo>
                  <a:lnTo>
                    <a:pt x="1161" y="952"/>
                  </a:lnTo>
                  <a:lnTo>
                    <a:pt x="1170" y="938"/>
                  </a:lnTo>
                  <a:lnTo>
                    <a:pt x="1180" y="938"/>
                  </a:lnTo>
                  <a:lnTo>
                    <a:pt x="1198" y="942"/>
                  </a:lnTo>
                  <a:lnTo>
                    <a:pt x="1250" y="970"/>
                  </a:lnTo>
                  <a:lnTo>
                    <a:pt x="1250" y="970"/>
                  </a:lnTo>
                  <a:lnTo>
                    <a:pt x="1254" y="975"/>
                  </a:lnTo>
                  <a:lnTo>
                    <a:pt x="1268" y="984"/>
                  </a:lnTo>
                  <a:lnTo>
                    <a:pt x="1278" y="984"/>
                  </a:lnTo>
                  <a:lnTo>
                    <a:pt x="1287" y="980"/>
                  </a:lnTo>
                  <a:lnTo>
                    <a:pt x="1292" y="975"/>
                  </a:lnTo>
                  <a:lnTo>
                    <a:pt x="1301" y="961"/>
                  </a:lnTo>
                  <a:lnTo>
                    <a:pt x="1329" y="980"/>
                  </a:lnTo>
                  <a:lnTo>
                    <a:pt x="1516" y="984"/>
                  </a:lnTo>
                  <a:lnTo>
                    <a:pt x="1534" y="984"/>
                  </a:lnTo>
                  <a:lnTo>
                    <a:pt x="1534" y="984"/>
                  </a:lnTo>
                  <a:lnTo>
                    <a:pt x="1539" y="970"/>
                  </a:lnTo>
                  <a:lnTo>
                    <a:pt x="1543" y="961"/>
                  </a:lnTo>
                  <a:lnTo>
                    <a:pt x="1553" y="952"/>
                  </a:lnTo>
                  <a:lnTo>
                    <a:pt x="1562" y="947"/>
                  </a:lnTo>
                  <a:lnTo>
                    <a:pt x="1576" y="952"/>
                  </a:lnTo>
                  <a:lnTo>
                    <a:pt x="1590" y="966"/>
                  </a:lnTo>
                  <a:lnTo>
                    <a:pt x="1609" y="989"/>
                  </a:lnTo>
                  <a:lnTo>
                    <a:pt x="1609" y="989"/>
                  </a:lnTo>
                  <a:lnTo>
                    <a:pt x="1613" y="989"/>
                  </a:lnTo>
                  <a:lnTo>
                    <a:pt x="1623" y="994"/>
                  </a:lnTo>
                  <a:lnTo>
                    <a:pt x="1641" y="989"/>
                  </a:lnTo>
                  <a:lnTo>
                    <a:pt x="1651" y="984"/>
                  </a:lnTo>
                  <a:lnTo>
                    <a:pt x="1660" y="975"/>
                  </a:lnTo>
                  <a:lnTo>
                    <a:pt x="1725" y="975"/>
                  </a:lnTo>
                  <a:lnTo>
                    <a:pt x="1725" y="975"/>
                  </a:lnTo>
                  <a:lnTo>
                    <a:pt x="1730" y="980"/>
                  </a:lnTo>
                  <a:lnTo>
                    <a:pt x="1739" y="980"/>
                  </a:lnTo>
                  <a:lnTo>
                    <a:pt x="1749" y="975"/>
                  </a:lnTo>
                  <a:lnTo>
                    <a:pt x="1763" y="966"/>
                  </a:lnTo>
                  <a:lnTo>
                    <a:pt x="1772" y="952"/>
                  </a:lnTo>
                  <a:lnTo>
                    <a:pt x="1786" y="924"/>
                  </a:lnTo>
                  <a:lnTo>
                    <a:pt x="1800" y="886"/>
                  </a:lnTo>
                  <a:lnTo>
                    <a:pt x="1833" y="886"/>
                  </a:lnTo>
                  <a:lnTo>
                    <a:pt x="1833" y="886"/>
                  </a:lnTo>
                  <a:lnTo>
                    <a:pt x="1842" y="891"/>
                  </a:lnTo>
                  <a:lnTo>
                    <a:pt x="1856" y="896"/>
                  </a:lnTo>
                  <a:lnTo>
                    <a:pt x="1870" y="896"/>
                  </a:lnTo>
                  <a:lnTo>
                    <a:pt x="1884" y="891"/>
                  </a:lnTo>
                  <a:lnTo>
                    <a:pt x="1889" y="877"/>
                  </a:lnTo>
                  <a:lnTo>
                    <a:pt x="1889" y="854"/>
                  </a:lnTo>
                  <a:lnTo>
                    <a:pt x="1884" y="816"/>
                  </a:lnTo>
                  <a:lnTo>
                    <a:pt x="1884" y="816"/>
                  </a:lnTo>
                  <a:lnTo>
                    <a:pt x="1884" y="812"/>
                  </a:lnTo>
                  <a:lnTo>
                    <a:pt x="1893" y="807"/>
                  </a:lnTo>
                  <a:lnTo>
                    <a:pt x="1903" y="802"/>
                  </a:lnTo>
                  <a:lnTo>
                    <a:pt x="1917" y="802"/>
                  </a:lnTo>
                  <a:lnTo>
                    <a:pt x="1931" y="802"/>
                  </a:lnTo>
                  <a:lnTo>
                    <a:pt x="1949" y="807"/>
                  </a:lnTo>
                  <a:lnTo>
                    <a:pt x="1949" y="807"/>
                  </a:lnTo>
                  <a:lnTo>
                    <a:pt x="1959" y="812"/>
                  </a:lnTo>
                  <a:lnTo>
                    <a:pt x="1973" y="816"/>
                  </a:lnTo>
                  <a:lnTo>
                    <a:pt x="1982" y="812"/>
                  </a:lnTo>
                  <a:lnTo>
                    <a:pt x="1987" y="807"/>
                  </a:lnTo>
                  <a:lnTo>
                    <a:pt x="1991" y="793"/>
                  </a:lnTo>
                  <a:lnTo>
                    <a:pt x="1991" y="774"/>
                  </a:lnTo>
                  <a:lnTo>
                    <a:pt x="2005" y="765"/>
                  </a:lnTo>
                  <a:lnTo>
                    <a:pt x="2043" y="770"/>
                  </a:lnTo>
                  <a:lnTo>
                    <a:pt x="2043" y="728"/>
                  </a:lnTo>
                  <a:lnTo>
                    <a:pt x="2108" y="732"/>
                  </a:lnTo>
                  <a:lnTo>
                    <a:pt x="2145" y="653"/>
                  </a:lnTo>
                  <a:lnTo>
                    <a:pt x="2145" y="616"/>
                  </a:lnTo>
                  <a:lnTo>
                    <a:pt x="2187" y="625"/>
                  </a:lnTo>
                  <a:lnTo>
                    <a:pt x="2192" y="606"/>
                  </a:lnTo>
                  <a:lnTo>
                    <a:pt x="2187" y="569"/>
                  </a:lnTo>
                  <a:lnTo>
                    <a:pt x="2164" y="462"/>
                  </a:lnTo>
                  <a:lnTo>
                    <a:pt x="2206" y="448"/>
                  </a:lnTo>
                  <a:lnTo>
                    <a:pt x="2206" y="396"/>
                  </a:lnTo>
                  <a:lnTo>
                    <a:pt x="2224" y="378"/>
                  </a:lnTo>
                  <a:lnTo>
                    <a:pt x="2192" y="331"/>
                  </a:lnTo>
                  <a:lnTo>
                    <a:pt x="2201" y="317"/>
                  </a:lnTo>
                  <a:lnTo>
                    <a:pt x="2224" y="322"/>
                  </a:lnTo>
                  <a:lnTo>
                    <a:pt x="2234" y="294"/>
                  </a:lnTo>
                  <a:lnTo>
                    <a:pt x="2234" y="294"/>
                  </a:lnTo>
                  <a:lnTo>
                    <a:pt x="2229" y="289"/>
                  </a:lnTo>
                  <a:lnTo>
                    <a:pt x="2220" y="280"/>
                  </a:lnTo>
                  <a:lnTo>
                    <a:pt x="2215" y="271"/>
                  </a:lnTo>
                  <a:lnTo>
                    <a:pt x="2215" y="261"/>
                  </a:lnTo>
                  <a:lnTo>
                    <a:pt x="2220" y="252"/>
                  </a:lnTo>
                  <a:lnTo>
                    <a:pt x="2229" y="247"/>
                  </a:lnTo>
                  <a:lnTo>
                    <a:pt x="2229" y="201"/>
                  </a:lnTo>
                  <a:lnTo>
                    <a:pt x="2224" y="173"/>
                  </a:lnTo>
                  <a:lnTo>
                    <a:pt x="2224" y="131"/>
                  </a:lnTo>
                  <a:lnTo>
                    <a:pt x="2224" y="131"/>
                  </a:lnTo>
                  <a:lnTo>
                    <a:pt x="2229" y="117"/>
                  </a:lnTo>
                  <a:lnTo>
                    <a:pt x="2229" y="112"/>
                  </a:lnTo>
                  <a:lnTo>
                    <a:pt x="2220" y="103"/>
                  </a:lnTo>
                  <a:lnTo>
                    <a:pt x="2252" y="23"/>
                  </a:lnTo>
                  <a:lnTo>
                    <a:pt x="2252" y="23"/>
                  </a:lnTo>
                  <a:lnTo>
                    <a:pt x="2262" y="28"/>
                  </a:lnTo>
                  <a:lnTo>
                    <a:pt x="2285" y="28"/>
                  </a:lnTo>
                  <a:lnTo>
                    <a:pt x="2304" y="28"/>
                  </a:lnTo>
                  <a:lnTo>
                    <a:pt x="2318" y="23"/>
                  </a:lnTo>
                  <a:lnTo>
                    <a:pt x="2332" y="14"/>
                  </a:lnTo>
                  <a:lnTo>
                    <a:pt x="2346" y="0"/>
                  </a:lnTo>
                  <a:lnTo>
                    <a:pt x="2420" y="14"/>
                  </a:lnTo>
                  <a:lnTo>
                    <a:pt x="2462" y="0"/>
                  </a:lnTo>
                  <a:lnTo>
                    <a:pt x="2462" y="0"/>
                  </a:lnTo>
                  <a:lnTo>
                    <a:pt x="2467" y="0"/>
                  </a:lnTo>
                  <a:lnTo>
                    <a:pt x="2476" y="5"/>
                  </a:lnTo>
                  <a:lnTo>
                    <a:pt x="2476" y="9"/>
                  </a:lnTo>
                  <a:lnTo>
                    <a:pt x="2481" y="14"/>
                  </a:lnTo>
                  <a:lnTo>
                    <a:pt x="2476" y="23"/>
                  </a:lnTo>
                  <a:lnTo>
                    <a:pt x="2472" y="37"/>
                  </a:lnTo>
                  <a:lnTo>
                    <a:pt x="2472" y="37"/>
                  </a:lnTo>
                  <a:lnTo>
                    <a:pt x="2472" y="51"/>
                  </a:lnTo>
                  <a:lnTo>
                    <a:pt x="2476" y="65"/>
                  </a:lnTo>
                  <a:lnTo>
                    <a:pt x="2490" y="75"/>
                  </a:lnTo>
                  <a:lnTo>
                    <a:pt x="2509" y="79"/>
                  </a:lnTo>
                  <a:lnTo>
                    <a:pt x="2560" y="84"/>
                  </a:lnTo>
                  <a:lnTo>
                    <a:pt x="2612" y="75"/>
                  </a:lnTo>
                  <a:lnTo>
                    <a:pt x="2612" y="75"/>
                  </a:lnTo>
                  <a:lnTo>
                    <a:pt x="2626" y="75"/>
                  </a:lnTo>
                  <a:lnTo>
                    <a:pt x="2640" y="75"/>
                  </a:lnTo>
                  <a:lnTo>
                    <a:pt x="2672" y="84"/>
                  </a:lnTo>
                  <a:lnTo>
                    <a:pt x="2705" y="103"/>
                  </a:lnTo>
                  <a:lnTo>
                    <a:pt x="2738" y="121"/>
                  </a:lnTo>
                  <a:lnTo>
                    <a:pt x="2794" y="163"/>
                  </a:lnTo>
                  <a:lnTo>
                    <a:pt x="2817" y="177"/>
                  </a:lnTo>
                  <a:lnTo>
                    <a:pt x="2817" y="177"/>
                  </a:lnTo>
                  <a:lnTo>
                    <a:pt x="2826" y="182"/>
                  </a:lnTo>
                  <a:lnTo>
                    <a:pt x="2840" y="187"/>
                  </a:lnTo>
                  <a:lnTo>
                    <a:pt x="2849" y="187"/>
                  </a:lnTo>
                  <a:lnTo>
                    <a:pt x="2863" y="182"/>
                  </a:lnTo>
                  <a:lnTo>
                    <a:pt x="2877" y="177"/>
                  </a:lnTo>
                  <a:lnTo>
                    <a:pt x="2891" y="163"/>
                  </a:lnTo>
                  <a:lnTo>
                    <a:pt x="3055" y="177"/>
                  </a:lnTo>
                  <a:lnTo>
                    <a:pt x="3055" y="177"/>
                  </a:lnTo>
                  <a:lnTo>
                    <a:pt x="3059" y="196"/>
                  </a:lnTo>
                  <a:lnTo>
                    <a:pt x="3078" y="219"/>
                  </a:lnTo>
                  <a:lnTo>
                    <a:pt x="3087" y="224"/>
                  </a:lnTo>
                  <a:lnTo>
                    <a:pt x="3097" y="224"/>
                  </a:lnTo>
                  <a:lnTo>
                    <a:pt x="3106" y="215"/>
                  </a:lnTo>
                  <a:lnTo>
                    <a:pt x="3115" y="187"/>
                  </a:lnTo>
                  <a:lnTo>
                    <a:pt x="3171" y="103"/>
                  </a:lnTo>
                  <a:lnTo>
                    <a:pt x="3171" y="103"/>
                  </a:lnTo>
                  <a:lnTo>
                    <a:pt x="3181" y="98"/>
                  </a:lnTo>
                  <a:lnTo>
                    <a:pt x="3185" y="93"/>
                  </a:lnTo>
                  <a:lnTo>
                    <a:pt x="3199" y="89"/>
                  </a:lnTo>
                  <a:lnTo>
                    <a:pt x="3213" y="89"/>
                  </a:lnTo>
                  <a:lnTo>
                    <a:pt x="3237" y="93"/>
                  </a:lnTo>
                  <a:lnTo>
                    <a:pt x="3260" y="107"/>
                  </a:lnTo>
                  <a:lnTo>
                    <a:pt x="3293" y="131"/>
                  </a:lnTo>
                  <a:lnTo>
                    <a:pt x="3293" y="131"/>
                  </a:lnTo>
                  <a:lnTo>
                    <a:pt x="3302" y="145"/>
                  </a:lnTo>
                  <a:lnTo>
                    <a:pt x="3321" y="173"/>
                  </a:lnTo>
                  <a:lnTo>
                    <a:pt x="3335" y="182"/>
                  </a:lnTo>
                  <a:lnTo>
                    <a:pt x="3349" y="187"/>
                  </a:lnTo>
                  <a:lnTo>
                    <a:pt x="3353" y="182"/>
                  </a:lnTo>
                  <a:lnTo>
                    <a:pt x="3353" y="177"/>
                  </a:lnTo>
                  <a:lnTo>
                    <a:pt x="3358" y="159"/>
                  </a:lnTo>
                  <a:lnTo>
                    <a:pt x="3358" y="159"/>
                  </a:lnTo>
                  <a:lnTo>
                    <a:pt x="3377" y="140"/>
                  </a:lnTo>
                  <a:lnTo>
                    <a:pt x="3409" y="117"/>
                  </a:lnTo>
                  <a:lnTo>
                    <a:pt x="3423" y="117"/>
                  </a:lnTo>
                  <a:lnTo>
                    <a:pt x="3428" y="117"/>
                  </a:lnTo>
                  <a:lnTo>
                    <a:pt x="3433" y="121"/>
                  </a:lnTo>
                  <a:lnTo>
                    <a:pt x="3433" y="145"/>
                  </a:lnTo>
                  <a:lnTo>
                    <a:pt x="3419" y="182"/>
                  </a:lnTo>
                  <a:lnTo>
                    <a:pt x="3419" y="182"/>
                  </a:lnTo>
                  <a:lnTo>
                    <a:pt x="3419" y="196"/>
                  </a:lnTo>
                  <a:lnTo>
                    <a:pt x="3414" y="229"/>
                  </a:lnTo>
                  <a:lnTo>
                    <a:pt x="3409" y="247"/>
                  </a:lnTo>
                  <a:lnTo>
                    <a:pt x="3400" y="266"/>
                  </a:lnTo>
                  <a:lnTo>
                    <a:pt x="3391" y="280"/>
                  </a:lnTo>
                  <a:lnTo>
                    <a:pt x="3372" y="289"/>
                  </a:lnTo>
                  <a:lnTo>
                    <a:pt x="3363" y="308"/>
                  </a:lnTo>
                  <a:lnTo>
                    <a:pt x="3358" y="387"/>
                  </a:lnTo>
                  <a:lnTo>
                    <a:pt x="3353" y="434"/>
                  </a:lnTo>
                  <a:lnTo>
                    <a:pt x="3372" y="434"/>
                  </a:lnTo>
                  <a:lnTo>
                    <a:pt x="3419" y="401"/>
                  </a:lnTo>
                  <a:lnTo>
                    <a:pt x="3419" y="322"/>
                  </a:lnTo>
                  <a:lnTo>
                    <a:pt x="3419" y="322"/>
                  </a:lnTo>
                  <a:lnTo>
                    <a:pt x="3423" y="322"/>
                  </a:lnTo>
                  <a:lnTo>
                    <a:pt x="3433" y="312"/>
                  </a:lnTo>
                  <a:lnTo>
                    <a:pt x="3442" y="312"/>
                  </a:lnTo>
                  <a:lnTo>
                    <a:pt x="3451" y="317"/>
                  </a:lnTo>
                  <a:lnTo>
                    <a:pt x="3465" y="322"/>
                  </a:lnTo>
                  <a:lnTo>
                    <a:pt x="3479" y="331"/>
                  </a:lnTo>
                  <a:lnTo>
                    <a:pt x="3479" y="331"/>
                  </a:lnTo>
                  <a:lnTo>
                    <a:pt x="3479" y="336"/>
                  </a:lnTo>
                  <a:lnTo>
                    <a:pt x="3488" y="336"/>
                  </a:lnTo>
                  <a:lnTo>
                    <a:pt x="3507" y="326"/>
                  </a:lnTo>
                  <a:lnTo>
                    <a:pt x="3540" y="299"/>
                  </a:lnTo>
                  <a:lnTo>
                    <a:pt x="3540" y="299"/>
                  </a:lnTo>
                  <a:lnTo>
                    <a:pt x="3563" y="280"/>
                  </a:lnTo>
                  <a:lnTo>
                    <a:pt x="3591" y="266"/>
                  </a:lnTo>
                  <a:lnTo>
                    <a:pt x="3619" y="261"/>
                  </a:lnTo>
                  <a:lnTo>
                    <a:pt x="3647" y="257"/>
                  </a:lnTo>
                  <a:lnTo>
                    <a:pt x="3689" y="257"/>
                  </a:lnTo>
                  <a:lnTo>
                    <a:pt x="3703" y="257"/>
                  </a:lnTo>
                  <a:lnTo>
                    <a:pt x="3703" y="257"/>
                  </a:lnTo>
                  <a:lnTo>
                    <a:pt x="3722" y="238"/>
                  </a:lnTo>
                  <a:lnTo>
                    <a:pt x="3740" y="219"/>
                  </a:lnTo>
                  <a:lnTo>
                    <a:pt x="3759" y="187"/>
                  </a:lnTo>
                  <a:lnTo>
                    <a:pt x="3759" y="187"/>
                  </a:lnTo>
                  <a:lnTo>
                    <a:pt x="3773" y="168"/>
                  </a:lnTo>
                  <a:lnTo>
                    <a:pt x="3806" y="140"/>
                  </a:lnTo>
                  <a:lnTo>
                    <a:pt x="3820" y="131"/>
                  </a:lnTo>
                  <a:lnTo>
                    <a:pt x="3834" y="131"/>
                  </a:lnTo>
                  <a:lnTo>
                    <a:pt x="3843" y="135"/>
                  </a:lnTo>
                  <a:lnTo>
                    <a:pt x="3848" y="145"/>
                  </a:lnTo>
                  <a:lnTo>
                    <a:pt x="3848" y="173"/>
                  </a:lnTo>
                  <a:lnTo>
                    <a:pt x="3848" y="173"/>
                  </a:lnTo>
                  <a:lnTo>
                    <a:pt x="3848" y="205"/>
                  </a:lnTo>
                  <a:lnTo>
                    <a:pt x="3843" y="229"/>
                  </a:lnTo>
                  <a:lnTo>
                    <a:pt x="3834" y="247"/>
                  </a:lnTo>
                  <a:lnTo>
                    <a:pt x="3824" y="261"/>
                  </a:lnTo>
                  <a:lnTo>
                    <a:pt x="3810" y="271"/>
                  </a:lnTo>
                  <a:lnTo>
                    <a:pt x="3792" y="275"/>
                  </a:lnTo>
                  <a:lnTo>
                    <a:pt x="3750" y="280"/>
                  </a:lnTo>
                  <a:lnTo>
                    <a:pt x="3750" y="280"/>
                  </a:lnTo>
                  <a:lnTo>
                    <a:pt x="3745" y="280"/>
                  </a:lnTo>
                  <a:lnTo>
                    <a:pt x="3736" y="285"/>
                  </a:lnTo>
                  <a:lnTo>
                    <a:pt x="3726" y="294"/>
                  </a:lnTo>
                  <a:lnTo>
                    <a:pt x="3722" y="303"/>
                  </a:lnTo>
                  <a:lnTo>
                    <a:pt x="3722" y="317"/>
                  </a:lnTo>
                  <a:lnTo>
                    <a:pt x="3722" y="340"/>
                  </a:lnTo>
                  <a:lnTo>
                    <a:pt x="3722" y="340"/>
                  </a:lnTo>
                  <a:lnTo>
                    <a:pt x="3717" y="345"/>
                  </a:lnTo>
                  <a:lnTo>
                    <a:pt x="3708" y="354"/>
                  </a:lnTo>
                  <a:lnTo>
                    <a:pt x="3684" y="364"/>
                  </a:lnTo>
                  <a:lnTo>
                    <a:pt x="3647" y="368"/>
                  </a:lnTo>
                  <a:lnTo>
                    <a:pt x="3647" y="368"/>
                  </a:lnTo>
                  <a:lnTo>
                    <a:pt x="3642" y="368"/>
                  </a:lnTo>
                  <a:lnTo>
                    <a:pt x="3624" y="382"/>
                  </a:lnTo>
                  <a:lnTo>
                    <a:pt x="3610" y="401"/>
                  </a:lnTo>
                  <a:lnTo>
                    <a:pt x="3605" y="415"/>
                  </a:lnTo>
                  <a:lnTo>
                    <a:pt x="3600" y="434"/>
                  </a:lnTo>
                  <a:lnTo>
                    <a:pt x="3600" y="434"/>
                  </a:lnTo>
                  <a:lnTo>
                    <a:pt x="3600" y="438"/>
                  </a:lnTo>
                  <a:lnTo>
                    <a:pt x="3586" y="457"/>
                  </a:lnTo>
                  <a:lnTo>
                    <a:pt x="3577" y="466"/>
                  </a:lnTo>
                  <a:lnTo>
                    <a:pt x="3563" y="471"/>
                  </a:lnTo>
                  <a:lnTo>
                    <a:pt x="3544" y="480"/>
                  </a:lnTo>
                  <a:lnTo>
                    <a:pt x="3526" y="480"/>
                  </a:lnTo>
                  <a:lnTo>
                    <a:pt x="3526" y="480"/>
                  </a:lnTo>
                  <a:lnTo>
                    <a:pt x="3502" y="490"/>
                  </a:lnTo>
                  <a:lnTo>
                    <a:pt x="3484" y="504"/>
                  </a:lnTo>
                  <a:lnTo>
                    <a:pt x="3465" y="522"/>
                  </a:lnTo>
                  <a:lnTo>
                    <a:pt x="3451" y="546"/>
                  </a:lnTo>
                  <a:lnTo>
                    <a:pt x="3433" y="588"/>
                  </a:lnTo>
                  <a:lnTo>
                    <a:pt x="3428" y="606"/>
                  </a:lnTo>
                  <a:lnTo>
                    <a:pt x="3428" y="606"/>
                  </a:lnTo>
                  <a:lnTo>
                    <a:pt x="3428" y="611"/>
                  </a:lnTo>
                  <a:lnTo>
                    <a:pt x="3423" y="620"/>
                  </a:lnTo>
                  <a:lnTo>
                    <a:pt x="3405" y="630"/>
                  </a:lnTo>
                  <a:lnTo>
                    <a:pt x="3367" y="630"/>
                  </a:lnTo>
                  <a:lnTo>
                    <a:pt x="3372" y="709"/>
                  </a:lnTo>
                  <a:lnTo>
                    <a:pt x="3297" y="751"/>
                  </a:lnTo>
                  <a:lnTo>
                    <a:pt x="3297" y="751"/>
                  </a:lnTo>
                  <a:lnTo>
                    <a:pt x="3274" y="760"/>
                  </a:lnTo>
                  <a:lnTo>
                    <a:pt x="3227" y="784"/>
                  </a:lnTo>
                  <a:lnTo>
                    <a:pt x="3199" y="798"/>
                  </a:lnTo>
                  <a:lnTo>
                    <a:pt x="3176" y="812"/>
                  </a:lnTo>
                  <a:lnTo>
                    <a:pt x="3157" y="830"/>
                  </a:lnTo>
                  <a:lnTo>
                    <a:pt x="3153" y="840"/>
                  </a:lnTo>
                  <a:lnTo>
                    <a:pt x="3153" y="849"/>
                  </a:lnTo>
                  <a:lnTo>
                    <a:pt x="3153" y="849"/>
                  </a:lnTo>
                  <a:lnTo>
                    <a:pt x="3148" y="872"/>
                  </a:lnTo>
                  <a:lnTo>
                    <a:pt x="3139" y="891"/>
                  </a:lnTo>
                  <a:lnTo>
                    <a:pt x="3106" y="933"/>
                  </a:lnTo>
                  <a:lnTo>
                    <a:pt x="3073" y="966"/>
                  </a:lnTo>
                  <a:lnTo>
                    <a:pt x="3059" y="980"/>
                  </a:lnTo>
                  <a:lnTo>
                    <a:pt x="3059" y="980"/>
                  </a:lnTo>
                  <a:lnTo>
                    <a:pt x="3055" y="1003"/>
                  </a:lnTo>
                  <a:lnTo>
                    <a:pt x="3041" y="1049"/>
                  </a:lnTo>
                  <a:lnTo>
                    <a:pt x="3041" y="1073"/>
                  </a:lnTo>
                  <a:lnTo>
                    <a:pt x="3041" y="1096"/>
                  </a:lnTo>
                  <a:lnTo>
                    <a:pt x="3045" y="1101"/>
                  </a:lnTo>
                  <a:lnTo>
                    <a:pt x="3050" y="1105"/>
                  </a:lnTo>
                  <a:lnTo>
                    <a:pt x="3055" y="1110"/>
                  </a:lnTo>
                  <a:lnTo>
                    <a:pt x="3064" y="1105"/>
                  </a:lnTo>
                  <a:lnTo>
                    <a:pt x="3064" y="1105"/>
                  </a:lnTo>
                  <a:lnTo>
                    <a:pt x="3083" y="1101"/>
                  </a:lnTo>
                  <a:lnTo>
                    <a:pt x="3097" y="1101"/>
                  </a:lnTo>
                  <a:lnTo>
                    <a:pt x="3101" y="1105"/>
                  </a:lnTo>
                  <a:lnTo>
                    <a:pt x="3101" y="1115"/>
                  </a:lnTo>
                  <a:lnTo>
                    <a:pt x="3101" y="1115"/>
                  </a:lnTo>
                  <a:lnTo>
                    <a:pt x="3153" y="1110"/>
                  </a:lnTo>
                  <a:lnTo>
                    <a:pt x="3153" y="1110"/>
                  </a:lnTo>
                  <a:lnTo>
                    <a:pt x="3157" y="1119"/>
                  </a:lnTo>
                  <a:lnTo>
                    <a:pt x="3171" y="1133"/>
                  </a:lnTo>
                  <a:lnTo>
                    <a:pt x="3185" y="1138"/>
                  </a:lnTo>
                  <a:lnTo>
                    <a:pt x="3195" y="1138"/>
                  </a:lnTo>
                  <a:lnTo>
                    <a:pt x="3209" y="1138"/>
                  </a:lnTo>
                  <a:lnTo>
                    <a:pt x="3223" y="1129"/>
                  </a:lnTo>
                  <a:lnTo>
                    <a:pt x="3223" y="1129"/>
                  </a:lnTo>
                  <a:lnTo>
                    <a:pt x="3241" y="1129"/>
                  </a:lnTo>
                  <a:lnTo>
                    <a:pt x="3255" y="1138"/>
                  </a:lnTo>
                  <a:lnTo>
                    <a:pt x="3260" y="1143"/>
                  </a:lnTo>
                  <a:lnTo>
                    <a:pt x="3260" y="1147"/>
                  </a:lnTo>
                  <a:lnTo>
                    <a:pt x="3302" y="1157"/>
                  </a:lnTo>
                  <a:lnTo>
                    <a:pt x="3307" y="1185"/>
                  </a:lnTo>
                  <a:lnTo>
                    <a:pt x="3307" y="1185"/>
                  </a:lnTo>
                  <a:lnTo>
                    <a:pt x="3316" y="1185"/>
                  </a:lnTo>
                  <a:lnTo>
                    <a:pt x="3330" y="1185"/>
                  </a:lnTo>
                  <a:lnTo>
                    <a:pt x="3339" y="1189"/>
                  </a:lnTo>
                  <a:lnTo>
                    <a:pt x="3344" y="1199"/>
                  </a:lnTo>
                  <a:lnTo>
                    <a:pt x="3339" y="1208"/>
                  </a:lnTo>
                  <a:lnTo>
                    <a:pt x="3330" y="1227"/>
                  </a:lnTo>
                  <a:lnTo>
                    <a:pt x="3330" y="1227"/>
                  </a:lnTo>
                  <a:lnTo>
                    <a:pt x="3330" y="1236"/>
                  </a:lnTo>
                  <a:lnTo>
                    <a:pt x="3330" y="1241"/>
                  </a:lnTo>
                  <a:lnTo>
                    <a:pt x="3330" y="1250"/>
                  </a:lnTo>
                  <a:lnTo>
                    <a:pt x="3335" y="1255"/>
                  </a:lnTo>
                  <a:lnTo>
                    <a:pt x="3349" y="1255"/>
                  </a:lnTo>
                  <a:lnTo>
                    <a:pt x="3367" y="1255"/>
                  </a:lnTo>
                  <a:lnTo>
                    <a:pt x="3391" y="1241"/>
                  </a:lnTo>
                  <a:lnTo>
                    <a:pt x="3391" y="1241"/>
                  </a:lnTo>
                  <a:lnTo>
                    <a:pt x="3405" y="1245"/>
                  </a:lnTo>
                  <a:lnTo>
                    <a:pt x="3419" y="1255"/>
                  </a:lnTo>
                  <a:lnTo>
                    <a:pt x="3437" y="1273"/>
                  </a:lnTo>
                  <a:lnTo>
                    <a:pt x="3451" y="1292"/>
                  </a:lnTo>
                  <a:lnTo>
                    <a:pt x="3470" y="1325"/>
                  </a:lnTo>
                  <a:lnTo>
                    <a:pt x="3479" y="1367"/>
                  </a:lnTo>
                  <a:lnTo>
                    <a:pt x="3479" y="1418"/>
                  </a:lnTo>
                  <a:lnTo>
                    <a:pt x="3479" y="1418"/>
                  </a:lnTo>
                  <a:lnTo>
                    <a:pt x="3488" y="1427"/>
                  </a:lnTo>
                  <a:lnTo>
                    <a:pt x="3502" y="1437"/>
                  </a:lnTo>
                  <a:lnTo>
                    <a:pt x="3516" y="1446"/>
                  </a:lnTo>
                  <a:lnTo>
                    <a:pt x="3540" y="1455"/>
                  </a:lnTo>
                  <a:lnTo>
                    <a:pt x="3568" y="1460"/>
                  </a:lnTo>
                  <a:lnTo>
                    <a:pt x="3600" y="1460"/>
                  </a:lnTo>
                  <a:lnTo>
                    <a:pt x="3638" y="1451"/>
                  </a:lnTo>
                  <a:lnTo>
                    <a:pt x="3638" y="1451"/>
                  </a:lnTo>
                  <a:lnTo>
                    <a:pt x="3666" y="1451"/>
                  </a:lnTo>
                  <a:lnTo>
                    <a:pt x="3689" y="1451"/>
                  </a:lnTo>
                  <a:lnTo>
                    <a:pt x="3717" y="1460"/>
                  </a:lnTo>
                  <a:lnTo>
                    <a:pt x="3717" y="1460"/>
                  </a:lnTo>
                  <a:lnTo>
                    <a:pt x="3731" y="1465"/>
                  </a:lnTo>
                  <a:lnTo>
                    <a:pt x="3745" y="1469"/>
                  </a:lnTo>
                  <a:lnTo>
                    <a:pt x="3773" y="1460"/>
                  </a:lnTo>
                  <a:lnTo>
                    <a:pt x="3806" y="1446"/>
                  </a:lnTo>
                  <a:lnTo>
                    <a:pt x="3843" y="1427"/>
                  </a:lnTo>
                  <a:lnTo>
                    <a:pt x="3843" y="1427"/>
                  </a:lnTo>
                  <a:lnTo>
                    <a:pt x="3862" y="1423"/>
                  </a:lnTo>
                  <a:lnTo>
                    <a:pt x="3880" y="1423"/>
                  </a:lnTo>
                  <a:lnTo>
                    <a:pt x="3894" y="1427"/>
                  </a:lnTo>
                  <a:lnTo>
                    <a:pt x="3913" y="1437"/>
                  </a:lnTo>
                  <a:lnTo>
                    <a:pt x="3936" y="1451"/>
                  </a:lnTo>
                  <a:lnTo>
                    <a:pt x="3946" y="1455"/>
                  </a:lnTo>
                  <a:lnTo>
                    <a:pt x="4002" y="1469"/>
                  </a:lnTo>
                  <a:lnTo>
                    <a:pt x="4002" y="1469"/>
                  </a:lnTo>
                  <a:lnTo>
                    <a:pt x="3997" y="1493"/>
                  </a:lnTo>
                  <a:lnTo>
                    <a:pt x="3997" y="1521"/>
                  </a:lnTo>
                  <a:lnTo>
                    <a:pt x="4006" y="1549"/>
                  </a:lnTo>
                  <a:lnTo>
                    <a:pt x="4006" y="1549"/>
                  </a:lnTo>
                  <a:lnTo>
                    <a:pt x="4020" y="1591"/>
                  </a:lnTo>
                  <a:lnTo>
                    <a:pt x="4025" y="1600"/>
                  </a:lnTo>
                  <a:lnTo>
                    <a:pt x="4025" y="1600"/>
                  </a:lnTo>
                  <a:lnTo>
                    <a:pt x="4044" y="1609"/>
                  </a:lnTo>
                  <a:lnTo>
                    <a:pt x="4076" y="1633"/>
                  </a:lnTo>
                  <a:lnTo>
                    <a:pt x="4099" y="1651"/>
                  </a:lnTo>
                  <a:lnTo>
                    <a:pt x="4113" y="1670"/>
                  </a:lnTo>
                  <a:lnTo>
                    <a:pt x="4127" y="1684"/>
                  </a:lnTo>
                  <a:lnTo>
                    <a:pt x="4127" y="1703"/>
                  </a:lnTo>
                  <a:lnTo>
                    <a:pt x="4127" y="1703"/>
                  </a:lnTo>
                  <a:lnTo>
                    <a:pt x="4127" y="1717"/>
                  </a:lnTo>
                  <a:lnTo>
                    <a:pt x="4137" y="1721"/>
                  </a:lnTo>
                  <a:lnTo>
                    <a:pt x="4146" y="1726"/>
                  </a:lnTo>
                  <a:lnTo>
                    <a:pt x="4155" y="1726"/>
                  </a:lnTo>
                  <a:lnTo>
                    <a:pt x="4179" y="1717"/>
                  </a:lnTo>
                  <a:lnTo>
                    <a:pt x="4197" y="1707"/>
                  </a:lnTo>
                  <a:lnTo>
                    <a:pt x="4197" y="1707"/>
                  </a:lnTo>
                  <a:lnTo>
                    <a:pt x="4211" y="1693"/>
                  </a:lnTo>
                  <a:lnTo>
                    <a:pt x="4235" y="1684"/>
                  </a:lnTo>
                  <a:lnTo>
                    <a:pt x="4249" y="1684"/>
                  </a:lnTo>
                  <a:lnTo>
                    <a:pt x="4258" y="1689"/>
                  </a:lnTo>
                  <a:lnTo>
                    <a:pt x="4263" y="1703"/>
                  </a:lnTo>
                  <a:lnTo>
                    <a:pt x="4267" y="1726"/>
                  </a:lnTo>
                  <a:lnTo>
                    <a:pt x="4267" y="1726"/>
                  </a:lnTo>
                  <a:lnTo>
                    <a:pt x="4267" y="1768"/>
                  </a:lnTo>
                  <a:lnTo>
                    <a:pt x="4272" y="1786"/>
                  </a:lnTo>
                  <a:lnTo>
                    <a:pt x="4277" y="1796"/>
                  </a:lnTo>
                  <a:lnTo>
                    <a:pt x="4281" y="1796"/>
                  </a:lnTo>
                  <a:lnTo>
                    <a:pt x="4281" y="1796"/>
                  </a:lnTo>
                  <a:lnTo>
                    <a:pt x="4277" y="1805"/>
                  </a:lnTo>
                  <a:lnTo>
                    <a:pt x="4277" y="1819"/>
                  </a:lnTo>
                  <a:lnTo>
                    <a:pt x="4267" y="1833"/>
                  </a:lnTo>
                  <a:lnTo>
                    <a:pt x="4267" y="1833"/>
                  </a:lnTo>
                  <a:lnTo>
                    <a:pt x="4263" y="1842"/>
                  </a:lnTo>
                  <a:lnTo>
                    <a:pt x="4267" y="1852"/>
                  </a:lnTo>
                  <a:lnTo>
                    <a:pt x="4286" y="1875"/>
                  </a:lnTo>
                  <a:lnTo>
                    <a:pt x="4319" y="1903"/>
                  </a:lnTo>
                  <a:lnTo>
                    <a:pt x="4342" y="1945"/>
                  </a:lnTo>
                  <a:lnTo>
                    <a:pt x="4342" y="1945"/>
                  </a:lnTo>
                  <a:lnTo>
                    <a:pt x="4347" y="1954"/>
                  </a:lnTo>
                  <a:lnTo>
                    <a:pt x="4351" y="1968"/>
                  </a:lnTo>
                  <a:lnTo>
                    <a:pt x="4351" y="1978"/>
                  </a:lnTo>
                  <a:lnTo>
                    <a:pt x="4351" y="1992"/>
                  </a:lnTo>
                  <a:lnTo>
                    <a:pt x="4342" y="2001"/>
                  </a:lnTo>
                  <a:lnTo>
                    <a:pt x="4323" y="2010"/>
                  </a:lnTo>
                  <a:lnTo>
                    <a:pt x="4295" y="2015"/>
                  </a:lnTo>
                  <a:lnTo>
                    <a:pt x="4295" y="2015"/>
                  </a:lnTo>
                  <a:lnTo>
                    <a:pt x="4263" y="2052"/>
                  </a:lnTo>
                  <a:lnTo>
                    <a:pt x="4207" y="2113"/>
                  </a:lnTo>
                  <a:lnTo>
                    <a:pt x="4207" y="2113"/>
                  </a:lnTo>
                  <a:lnTo>
                    <a:pt x="4188" y="2122"/>
                  </a:lnTo>
                  <a:lnTo>
                    <a:pt x="4169" y="2127"/>
                  </a:lnTo>
                  <a:lnTo>
                    <a:pt x="4151" y="2132"/>
                  </a:lnTo>
                  <a:lnTo>
                    <a:pt x="4109" y="2155"/>
                  </a:lnTo>
                  <a:lnTo>
                    <a:pt x="4109" y="2155"/>
                  </a:lnTo>
                  <a:lnTo>
                    <a:pt x="4099" y="2164"/>
                  </a:lnTo>
                  <a:lnTo>
                    <a:pt x="4090" y="2174"/>
                  </a:lnTo>
                  <a:lnTo>
                    <a:pt x="4072" y="2178"/>
                  </a:lnTo>
                  <a:lnTo>
                    <a:pt x="4053" y="2178"/>
                  </a:lnTo>
                  <a:lnTo>
                    <a:pt x="4030" y="2174"/>
                  </a:lnTo>
                  <a:lnTo>
                    <a:pt x="4006" y="2160"/>
                  </a:lnTo>
                  <a:lnTo>
                    <a:pt x="3974" y="2132"/>
                  </a:lnTo>
                  <a:lnTo>
                    <a:pt x="3955" y="2104"/>
                  </a:lnTo>
                  <a:lnTo>
                    <a:pt x="3955" y="2104"/>
                  </a:lnTo>
                  <a:lnTo>
                    <a:pt x="3950" y="2071"/>
                  </a:lnTo>
                  <a:lnTo>
                    <a:pt x="3941" y="2043"/>
                  </a:lnTo>
                  <a:lnTo>
                    <a:pt x="3927" y="2015"/>
                  </a:lnTo>
                  <a:lnTo>
                    <a:pt x="3908" y="1987"/>
                  </a:lnTo>
                  <a:lnTo>
                    <a:pt x="3894" y="1973"/>
                  </a:lnTo>
                  <a:lnTo>
                    <a:pt x="3880" y="1964"/>
                  </a:lnTo>
                  <a:lnTo>
                    <a:pt x="3862" y="1959"/>
                  </a:lnTo>
                  <a:lnTo>
                    <a:pt x="3848" y="1959"/>
                  </a:lnTo>
                  <a:lnTo>
                    <a:pt x="3824" y="1964"/>
                  </a:lnTo>
                  <a:lnTo>
                    <a:pt x="3801" y="1968"/>
                  </a:lnTo>
                  <a:lnTo>
                    <a:pt x="3801" y="1968"/>
                  </a:lnTo>
                  <a:lnTo>
                    <a:pt x="3796" y="1973"/>
                  </a:lnTo>
                  <a:lnTo>
                    <a:pt x="3787" y="1968"/>
                  </a:lnTo>
                  <a:lnTo>
                    <a:pt x="3778" y="1968"/>
                  </a:lnTo>
                  <a:lnTo>
                    <a:pt x="3773" y="1959"/>
                  </a:lnTo>
                  <a:lnTo>
                    <a:pt x="3764" y="1950"/>
                  </a:lnTo>
                  <a:lnTo>
                    <a:pt x="3764" y="1936"/>
                  </a:lnTo>
                  <a:lnTo>
                    <a:pt x="3764" y="1936"/>
                  </a:lnTo>
                  <a:lnTo>
                    <a:pt x="3759" y="1926"/>
                  </a:lnTo>
                  <a:lnTo>
                    <a:pt x="3754" y="1922"/>
                  </a:lnTo>
                  <a:lnTo>
                    <a:pt x="3736" y="1908"/>
                  </a:lnTo>
                  <a:lnTo>
                    <a:pt x="3708" y="1908"/>
                  </a:lnTo>
                  <a:lnTo>
                    <a:pt x="3680" y="1912"/>
                  </a:lnTo>
                  <a:lnTo>
                    <a:pt x="3666" y="1917"/>
                  </a:lnTo>
                  <a:lnTo>
                    <a:pt x="3652" y="1926"/>
                  </a:lnTo>
                  <a:lnTo>
                    <a:pt x="3638" y="1940"/>
                  </a:lnTo>
                  <a:lnTo>
                    <a:pt x="3628" y="1954"/>
                  </a:lnTo>
                  <a:lnTo>
                    <a:pt x="3624" y="1973"/>
                  </a:lnTo>
                  <a:lnTo>
                    <a:pt x="3619" y="2001"/>
                  </a:lnTo>
                  <a:lnTo>
                    <a:pt x="3614" y="2029"/>
                  </a:lnTo>
                  <a:lnTo>
                    <a:pt x="3619" y="2057"/>
                  </a:lnTo>
                  <a:lnTo>
                    <a:pt x="3619" y="2057"/>
                  </a:lnTo>
                  <a:lnTo>
                    <a:pt x="3633" y="2066"/>
                  </a:lnTo>
                  <a:lnTo>
                    <a:pt x="3642" y="2071"/>
                  </a:lnTo>
                  <a:lnTo>
                    <a:pt x="3652" y="2080"/>
                  </a:lnTo>
                  <a:lnTo>
                    <a:pt x="3656" y="2090"/>
                  </a:lnTo>
                  <a:lnTo>
                    <a:pt x="3656" y="2104"/>
                  </a:lnTo>
                  <a:lnTo>
                    <a:pt x="3642" y="2113"/>
                  </a:lnTo>
                  <a:lnTo>
                    <a:pt x="3614" y="2127"/>
                  </a:lnTo>
                  <a:lnTo>
                    <a:pt x="3628" y="2164"/>
                  </a:lnTo>
                  <a:lnTo>
                    <a:pt x="3642" y="2276"/>
                  </a:lnTo>
                  <a:lnTo>
                    <a:pt x="3642" y="2276"/>
                  </a:lnTo>
                  <a:lnTo>
                    <a:pt x="3647" y="2286"/>
                  </a:lnTo>
                  <a:lnTo>
                    <a:pt x="3661" y="2309"/>
                  </a:lnTo>
                  <a:lnTo>
                    <a:pt x="3661" y="2323"/>
                  </a:lnTo>
                  <a:lnTo>
                    <a:pt x="3656" y="2332"/>
                  </a:lnTo>
                  <a:lnTo>
                    <a:pt x="3642" y="2342"/>
                  </a:lnTo>
                  <a:lnTo>
                    <a:pt x="3614" y="2346"/>
                  </a:lnTo>
                  <a:lnTo>
                    <a:pt x="3614" y="2346"/>
                  </a:lnTo>
                  <a:lnTo>
                    <a:pt x="3586" y="2346"/>
                  </a:lnTo>
                  <a:lnTo>
                    <a:pt x="3563" y="2356"/>
                  </a:lnTo>
                  <a:lnTo>
                    <a:pt x="3544" y="2365"/>
                  </a:lnTo>
                  <a:lnTo>
                    <a:pt x="3530" y="2374"/>
                  </a:lnTo>
                  <a:lnTo>
                    <a:pt x="3516" y="2398"/>
                  </a:lnTo>
                  <a:lnTo>
                    <a:pt x="3512" y="2407"/>
                  </a:lnTo>
                  <a:lnTo>
                    <a:pt x="3470" y="2407"/>
                  </a:lnTo>
                  <a:lnTo>
                    <a:pt x="3474" y="2547"/>
                  </a:lnTo>
                  <a:lnTo>
                    <a:pt x="3474" y="2547"/>
                  </a:lnTo>
                  <a:lnTo>
                    <a:pt x="3479" y="2551"/>
                  </a:lnTo>
                  <a:lnTo>
                    <a:pt x="3488" y="2565"/>
                  </a:lnTo>
                  <a:lnTo>
                    <a:pt x="3488" y="2575"/>
                  </a:lnTo>
                  <a:lnTo>
                    <a:pt x="3488" y="2589"/>
                  </a:lnTo>
                  <a:lnTo>
                    <a:pt x="3484" y="2598"/>
                  </a:lnTo>
                  <a:lnTo>
                    <a:pt x="3470" y="2612"/>
                  </a:lnTo>
                  <a:lnTo>
                    <a:pt x="3456" y="2729"/>
                  </a:lnTo>
                  <a:lnTo>
                    <a:pt x="3456" y="2729"/>
                  </a:lnTo>
                  <a:lnTo>
                    <a:pt x="3419" y="2743"/>
                  </a:lnTo>
                  <a:lnTo>
                    <a:pt x="3386" y="2757"/>
                  </a:lnTo>
                  <a:lnTo>
                    <a:pt x="3353" y="2780"/>
                  </a:lnTo>
                  <a:lnTo>
                    <a:pt x="3251" y="2771"/>
                  </a:lnTo>
                  <a:lnTo>
                    <a:pt x="3251" y="2771"/>
                  </a:lnTo>
                  <a:lnTo>
                    <a:pt x="3241" y="2766"/>
                  </a:lnTo>
                  <a:lnTo>
                    <a:pt x="3227" y="2747"/>
                  </a:lnTo>
                  <a:lnTo>
                    <a:pt x="3218" y="2743"/>
                  </a:lnTo>
                  <a:lnTo>
                    <a:pt x="3209" y="2743"/>
                  </a:lnTo>
                  <a:lnTo>
                    <a:pt x="3199" y="2747"/>
                  </a:lnTo>
                  <a:lnTo>
                    <a:pt x="3190" y="2761"/>
                  </a:lnTo>
                  <a:lnTo>
                    <a:pt x="3190" y="2761"/>
                  </a:lnTo>
                  <a:lnTo>
                    <a:pt x="3190" y="2771"/>
                  </a:lnTo>
                  <a:lnTo>
                    <a:pt x="3195" y="2799"/>
                  </a:lnTo>
                  <a:lnTo>
                    <a:pt x="3190" y="2841"/>
                  </a:lnTo>
                  <a:lnTo>
                    <a:pt x="3185" y="2869"/>
                  </a:lnTo>
                  <a:lnTo>
                    <a:pt x="3176" y="2892"/>
                  </a:lnTo>
                  <a:lnTo>
                    <a:pt x="3176" y="2892"/>
                  </a:lnTo>
                  <a:lnTo>
                    <a:pt x="3213" y="2906"/>
                  </a:lnTo>
                  <a:lnTo>
                    <a:pt x="3293" y="2934"/>
                  </a:lnTo>
                  <a:lnTo>
                    <a:pt x="3335" y="2957"/>
                  </a:lnTo>
                  <a:lnTo>
                    <a:pt x="3372" y="2981"/>
                  </a:lnTo>
                  <a:lnTo>
                    <a:pt x="3386" y="2995"/>
                  </a:lnTo>
                  <a:lnTo>
                    <a:pt x="3395" y="3009"/>
                  </a:lnTo>
                  <a:lnTo>
                    <a:pt x="3405" y="3023"/>
                  </a:lnTo>
                  <a:lnTo>
                    <a:pt x="3405" y="3037"/>
                  </a:lnTo>
                  <a:lnTo>
                    <a:pt x="3405" y="3037"/>
                  </a:lnTo>
                  <a:lnTo>
                    <a:pt x="3400" y="3097"/>
                  </a:lnTo>
                  <a:lnTo>
                    <a:pt x="3400" y="3125"/>
                  </a:lnTo>
                  <a:lnTo>
                    <a:pt x="3405" y="3153"/>
                  </a:lnTo>
                  <a:lnTo>
                    <a:pt x="3414" y="3172"/>
                  </a:lnTo>
                  <a:lnTo>
                    <a:pt x="3423" y="3190"/>
                  </a:lnTo>
                  <a:lnTo>
                    <a:pt x="3446" y="3200"/>
                  </a:lnTo>
                  <a:lnTo>
                    <a:pt x="3470" y="3204"/>
                  </a:lnTo>
                  <a:lnTo>
                    <a:pt x="3470" y="3204"/>
                  </a:lnTo>
                  <a:lnTo>
                    <a:pt x="3474" y="3200"/>
                  </a:lnTo>
                  <a:lnTo>
                    <a:pt x="3479" y="3200"/>
                  </a:lnTo>
                  <a:lnTo>
                    <a:pt x="3484" y="3200"/>
                  </a:lnTo>
                  <a:lnTo>
                    <a:pt x="3484" y="3209"/>
                  </a:lnTo>
                  <a:lnTo>
                    <a:pt x="3479" y="3251"/>
                  </a:lnTo>
                  <a:lnTo>
                    <a:pt x="3479" y="3251"/>
                  </a:lnTo>
                  <a:lnTo>
                    <a:pt x="3479" y="3260"/>
                  </a:lnTo>
                  <a:lnTo>
                    <a:pt x="3484" y="3270"/>
                  </a:lnTo>
                  <a:lnTo>
                    <a:pt x="3488" y="3270"/>
                  </a:lnTo>
                  <a:lnTo>
                    <a:pt x="3498" y="3265"/>
                  </a:lnTo>
                  <a:lnTo>
                    <a:pt x="3512" y="3251"/>
                  </a:lnTo>
                  <a:lnTo>
                    <a:pt x="3526" y="3223"/>
                  </a:lnTo>
                  <a:lnTo>
                    <a:pt x="3526" y="3223"/>
                  </a:lnTo>
                  <a:lnTo>
                    <a:pt x="3535" y="3218"/>
                  </a:lnTo>
                  <a:lnTo>
                    <a:pt x="3549" y="3214"/>
                  </a:lnTo>
                  <a:lnTo>
                    <a:pt x="3558" y="3209"/>
                  </a:lnTo>
                  <a:lnTo>
                    <a:pt x="3568" y="3214"/>
                  </a:lnTo>
                  <a:lnTo>
                    <a:pt x="3572" y="3223"/>
                  </a:lnTo>
                  <a:lnTo>
                    <a:pt x="3577" y="3237"/>
                  </a:lnTo>
                  <a:lnTo>
                    <a:pt x="3624" y="3218"/>
                  </a:lnTo>
                  <a:lnTo>
                    <a:pt x="3624" y="3274"/>
                  </a:lnTo>
                  <a:lnTo>
                    <a:pt x="3624" y="3274"/>
                  </a:lnTo>
                  <a:lnTo>
                    <a:pt x="3642" y="3288"/>
                  </a:lnTo>
                  <a:lnTo>
                    <a:pt x="3661" y="3302"/>
                  </a:lnTo>
                  <a:lnTo>
                    <a:pt x="3680" y="3316"/>
                  </a:lnTo>
                  <a:lnTo>
                    <a:pt x="3703" y="3326"/>
                  </a:lnTo>
                  <a:lnTo>
                    <a:pt x="3726" y="3330"/>
                  </a:lnTo>
                  <a:lnTo>
                    <a:pt x="3736" y="3326"/>
                  </a:lnTo>
                  <a:lnTo>
                    <a:pt x="3745" y="3316"/>
                  </a:lnTo>
                  <a:lnTo>
                    <a:pt x="3750" y="3307"/>
                  </a:lnTo>
                  <a:lnTo>
                    <a:pt x="3759" y="3293"/>
                  </a:lnTo>
                  <a:lnTo>
                    <a:pt x="3759" y="3293"/>
                  </a:lnTo>
                  <a:lnTo>
                    <a:pt x="3764" y="3284"/>
                  </a:lnTo>
                  <a:lnTo>
                    <a:pt x="3773" y="3270"/>
                  </a:lnTo>
                  <a:lnTo>
                    <a:pt x="3792" y="3260"/>
                  </a:lnTo>
                  <a:lnTo>
                    <a:pt x="3796" y="3260"/>
                  </a:lnTo>
                  <a:lnTo>
                    <a:pt x="3806" y="3270"/>
                  </a:lnTo>
                  <a:lnTo>
                    <a:pt x="3806" y="3270"/>
                  </a:lnTo>
                  <a:lnTo>
                    <a:pt x="3810" y="3270"/>
                  </a:lnTo>
                  <a:lnTo>
                    <a:pt x="3824" y="3270"/>
                  </a:lnTo>
                  <a:lnTo>
                    <a:pt x="3834" y="3270"/>
                  </a:lnTo>
                  <a:lnTo>
                    <a:pt x="3843" y="3260"/>
                  </a:lnTo>
                  <a:lnTo>
                    <a:pt x="3857" y="3246"/>
                  </a:lnTo>
                  <a:lnTo>
                    <a:pt x="3866" y="3223"/>
                  </a:lnTo>
                  <a:lnTo>
                    <a:pt x="3866" y="3223"/>
                  </a:lnTo>
                  <a:lnTo>
                    <a:pt x="3876" y="3200"/>
                  </a:lnTo>
                  <a:lnTo>
                    <a:pt x="3890" y="3181"/>
                  </a:lnTo>
                  <a:lnTo>
                    <a:pt x="3904" y="3172"/>
                  </a:lnTo>
                  <a:lnTo>
                    <a:pt x="3913" y="3172"/>
                  </a:lnTo>
                  <a:lnTo>
                    <a:pt x="3922" y="3172"/>
                  </a:lnTo>
                  <a:lnTo>
                    <a:pt x="3927" y="3181"/>
                  </a:lnTo>
                  <a:lnTo>
                    <a:pt x="3927" y="3190"/>
                  </a:lnTo>
                  <a:lnTo>
                    <a:pt x="3922" y="3209"/>
                  </a:lnTo>
                  <a:lnTo>
                    <a:pt x="3922" y="3209"/>
                  </a:lnTo>
                  <a:lnTo>
                    <a:pt x="3885" y="3274"/>
                  </a:lnTo>
                  <a:lnTo>
                    <a:pt x="3922" y="3316"/>
                  </a:lnTo>
                  <a:lnTo>
                    <a:pt x="3922" y="3433"/>
                  </a:lnTo>
                  <a:lnTo>
                    <a:pt x="3936" y="3503"/>
                  </a:lnTo>
                  <a:lnTo>
                    <a:pt x="3936" y="3503"/>
                  </a:lnTo>
                  <a:lnTo>
                    <a:pt x="3950" y="3592"/>
                  </a:lnTo>
                  <a:lnTo>
                    <a:pt x="3960" y="3671"/>
                  </a:lnTo>
                  <a:lnTo>
                    <a:pt x="3960" y="3713"/>
                  </a:lnTo>
                  <a:lnTo>
                    <a:pt x="3955" y="3750"/>
                  </a:lnTo>
                  <a:lnTo>
                    <a:pt x="3950" y="3806"/>
                  </a:lnTo>
                  <a:lnTo>
                    <a:pt x="3950" y="3806"/>
                  </a:lnTo>
                  <a:lnTo>
                    <a:pt x="3950" y="3811"/>
                  </a:lnTo>
                  <a:lnTo>
                    <a:pt x="3941" y="3825"/>
                  </a:lnTo>
                  <a:lnTo>
                    <a:pt x="3922" y="3844"/>
                  </a:lnTo>
                  <a:lnTo>
                    <a:pt x="3904" y="3853"/>
                  </a:lnTo>
                  <a:lnTo>
                    <a:pt x="3876" y="3862"/>
                  </a:lnTo>
                  <a:lnTo>
                    <a:pt x="3876" y="3862"/>
                  </a:lnTo>
                  <a:lnTo>
                    <a:pt x="3820" y="3886"/>
                  </a:lnTo>
                  <a:lnTo>
                    <a:pt x="3759" y="3913"/>
                  </a:lnTo>
                  <a:lnTo>
                    <a:pt x="3712" y="3941"/>
                  </a:lnTo>
                  <a:lnTo>
                    <a:pt x="3694" y="3960"/>
                  </a:lnTo>
                  <a:lnTo>
                    <a:pt x="3680" y="3974"/>
                  </a:lnTo>
                  <a:lnTo>
                    <a:pt x="3680" y="3974"/>
                  </a:lnTo>
                  <a:lnTo>
                    <a:pt x="3642" y="4030"/>
                  </a:lnTo>
                  <a:lnTo>
                    <a:pt x="3638" y="4072"/>
                  </a:lnTo>
                  <a:lnTo>
                    <a:pt x="3600" y="4105"/>
                  </a:lnTo>
                  <a:lnTo>
                    <a:pt x="3600" y="4105"/>
                  </a:lnTo>
                  <a:lnTo>
                    <a:pt x="3605" y="4114"/>
                  </a:lnTo>
                  <a:lnTo>
                    <a:pt x="3614" y="4147"/>
                  </a:lnTo>
                  <a:lnTo>
                    <a:pt x="3614" y="4165"/>
                  </a:lnTo>
                  <a:lnTo>
                    <a:pt x="3610" y="4184"/>
                  </a:lnTo>
                  <a:lnTo>
                    <a:pt x="3596" y="4198"/>
                  </a:lnTo>
                  <a:lnTo>
                    <a:pt x="3577" y="4207"/>
                  </a:lnTo>
                  <a:lnTo>
                    <a:pt x="3516" y="4217"/>
                  </a:lnTo>
                  <a:lnTo>
                    <a:pt x="3516" y="4184"/>
                  </a:lnTo>
                  <a:lnTo>
                    <a:pt x="3488" y="4184"/>
                  </a:lnTo>
                  <a:lnTo>
                    <a:pt x="3484" y="4067"/>
                  </a:lnTo>
                  <a:lnTo>
                    <a:pt x="3484" y="4067"/>
                  </a:lnTo>
                  <a:lnTo>
                    <a:pt x="3479" y="4067"/>
                  </a:lnTo>
                  <a:lnTo>
                    <a:pt x="3474" y="4063"/>
                  </a:lnTo>
                  <a:lnTo>
                    <a:pt x="3456" y="4053"/>
                  </a:lnTo>
                  <a:lnTo>
                    <a:pt x="3437" y="4025"/>
                  </a:lnTo>
                  <a:lnTo>
                    <a:pt x="3437" y="4025"/>
                  </a:lnTo>
                  <a:lnTo>
                    <a:pt x="3433" y="4025"/>
                  </a:lnTo>
                  <a:lnTo>
                    <a:pt x="3419" y="4025"/>
                  </a:lnTo>
                  <a:lnTo>
                    <a:pt x="3409" y="4030"/>
                  </a:lnTo>
                  <a:lnTo>
                    <a:pt x="3405" y="4039"/>
                  </a:lnTo>
                  <a:lnTo>
                    <a:pt x="3400" y="4053"/>
                  </a:lnTo>
                  <a:lnTo>
                    <a:pt x="3395" y="4072"/>
                  </a:lnTo>
                  <a:lnTo>
                    <a:pt x="3395" y="4072"/>
                  </a:lnTo>
                  <a:lnTo>
                    <a:pt x="3381" y="4114"/>
                  </a:lnTo>
                  <a:lnTo>
                    <a:pt x="3363" y="4142"/>
                  </a:lnTo>
                  <a:lnTo>
                    <a:pt x="3353" y="4151"/>
                  </a:lnTo>
                  <a:lnTo>
                    <a:pt x="3344" y="4161"/>
                  </a:lnTo>
                  <a:lnTo>
                    <a:pt x="3344" y="4161"/>
                  </a:lnTo>
                  <a:lnTo>
                    <a:pt x="3335" y="4151"/>
                  </a:lnTo>
                  <a:lnTo>
                    <a:pt x="3325" y="4142"/>
                  </a:lnTo>
                  <a:lnTo>
                    <a:pt x="3311" y="4137"/>
                  </a:lnTo>
                  <a:lnTo>
                    <a:pt x="3293" y="4133"/>
                  </a:lnTo>
                  <a:lnTo>
                    <a:pt x="3274" y="4137"/>
                  </a:lnTo>
                  <a:lnTo>
                    <a:pt x="3255" y="4151"/>
                  </a:lnTo>
                  <a:lnTo>
                    <a:pt x="3232" y="4179"/>
                  </a:lnTo>
                  <a:lnTo>
                    <a:pt x="3232" y="4179"/>
                  </a:lnTo>
                  <a:lnTo>
                    <a:pt x="3223" y="4175"/>
                  </a:lnTo>
                  <a:lnTo>
                    <a:pt x="3209" y="4170"/>
                  </a:lnTo>
                  <a:lnTo>
                    <a:pt x="3199" y="4161"/>
                  </a:lnTo>
                  <a:lnTo>
                    <a:pt x="3190" y="4151"/>
                  </a:lnTo>
                  <a:lnTo>
                    <a:pt x="3185" y="4142"/>
                  </a:lnTo>
                  <a:lnTo>
                    <a:pt x="3185" y="4123"/>
                  </a:lnTo>
                  <a:lnTo>
                    <a:pt x="3185" y="4123"/>
                  </a:lnTo>
                  <a:lnTo>
                    <a:pt x="3162" y="4109"/>
                  </a:lnTo>
                  <a:lnTo>
                    <a:pt x="3134" y="4100"/>
                  </a:lnTo>
                  <a:lnTo>
                    <a:pt x="3106" y="4095"/>
                  </a:lnTo>
                  <a:lnTo>
                    <a:pt x="3097" y="4077"/>
                  </a:lnTo>
                  <a:lnTo>
                    <a:pt x="3087" y="4053"/>
                  </a:lnTo>
                  <a:lnTo>
                    <a:pt x="3050" y="4067"/>
                  </a:lnTo>
                  <a:lnTo>
                    <a:pt x="3031" y="4067"/>
                  </a:lnTo>
                  <a:lnTo>
                    <a:pt x="3013" y="4063"/>
                  </a:lnTo>
                  <a:lnTo>
                    <a:pt x="3013" y="4063"/>
                  </a:lnTo>
                  <a:lnTo>
                    <a:pt x="3013" y="4053"/>
                  </a:lnTo>
                  <a:lnTo>
                    <a:pt x="3008" y="4035"/>
                  </a:lnTo>
                  <a:lnTo>
                    <a:pt x="3013" y="4007"/>
                  </a:lnTo>
                  <a:lnTo>
                    <a:pt x="3017" y="3988"/>
                  </a:lnTo>
                  <a:lnTo>
                    <a:pt x="3027" y="3974"/>
                  </a:lnTo>
                  <a:lnTo>
                    <a:pt x="3027" y="3974"/>
                  </a:lnTo>
                  <a:lnTo>
                    <a:pt x="3027" y="3965"/>
                  </a:lnTo>
                  <a:lnTo>
                    <a:pt x="3022" y="3941"/>
                  </a:lnTo>
                  <a:lnTo>
                    <a:pt x="3017" y="3932"/>
                  </a:lnTo>
                  <a:lnTo>
                    <a:pt x="3008" y="3923"/>
                  </a:lnTo>
                  <a:lnTo>
                    <a:pt x="2999" y="3913"/>
                  </a:lnTo>
                  <a:lnTo>
                    <a:pt x="2980" y="3913"/>
                  </a:lnTo>
                  <a:lnTo>
                    <a:pt x="2980" y="3913"/>
                  </a:lnTo>
                  <a:lnTo>
                    <a:pt x="2961" y="3923"/>
                  </a:lnTo>
                  <a:lnTo>
                    <a:pt x="2938" y="3927"/>
                  </a:lnTo>
                  <a:lnTo>
                    <a:pt x="2910" y="3932"/>
                  </a:lnTo>
                  <a:lnTo>
                    <a:pt x="2873" y="3927"/>
                  </a:lnTo>
                  <a:lnTo>
                    <a:pt x="2835" y="3913"/>
                  </a:lnTo>
                  <a:lnTo>
                    <a:pt x="2794" y="3890"/>
                  </a:lnTo>
                  <a:lnTo>
                    <a:pt x="2775" y="3876"/>
                  </a:lnTo>
                  <a:lnTo>
                    <a:pt x="2752" y="3853"/>
                  </a:lnTo>
                  <a:lnTo>
                    <a:pt x="2752" y="3853"/>
                  </a:lnTo>
                  <a:lnTo>
                    <a:pt x="2742" y="3844"/>
                  </a:lnTo>
                  <a:lnTo>
                    <a:pt x="2728" y="3839"/>
                  </a:lnTo>
                  <a:lnTo>
                    <a:pt x="2714" y="3839"/>
                  </a:lnTo>
                  <a:lnTo>
                    <a:pt x="2696" y="3844"/>
                  </a:lnTo>
                  <a:lnTo>
                    <a:pt x="2682" y="3853"/>
                  </a:lnTo>
                  <a:lnTo>
                    <a:pt x="2663" y="3876"/>
                  </a:lnTo>
                  <a:lnTo>
                    <a:pt x="2654" y="3913"/>
                  </a:lnTo>
                  <a:lnTo>
                    <a:pt x="2560" y="396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1" name="Freeform 9"/>
            <p:cNvSpPr>
              <a:spLocks/>
            </p:cNvSpPr>
            <p:nvPr/>
          </p:nvSpPr>
          <p:spPr bwMode="auto">
            <a:xfrm>
              <a:off x="3833" y="1293"/>
              <a:ext cx="1268" cy="937"/>
            </a:xfrm>
            <a:custGeom>
              <a:avLst/>
              <a:gdLst/>
              <a:ahLst/>
              <a:cxnLst>
                <a:cxn ang="0">
                  <a:pos x="1086" y="886"/>
                </a:cxn>
                <a:cxn ang="0">
                  <a:pos x="1175" y="807"/>
                </a:cxn>
                <a:cxn ang="0">
                  <a:pos x="1259" y="760"/>
                </a:cxn>
                <a:cxn ang="0">
                  <a:pos x="1264" y="713"/>
                </a:cxn>
                <a:cxn ang="0">
                  <a:pos x="1203" y="634"/>
                </a:cxn>
                <a:cxn ang="0">
                  <a:pos x="1180" y="592"/>
                </a:cxn>
                <a:cxn ang="0">
                  <a:pos x="1194" y="550"/>
                </a:cxn>
                <a:cxn ang="0">
                  <a:pos x="1180" y="480"/>
                </a:cxn>
                <a:cxn ang="0">
                  <a:pos x="1161" y="443"/>
                </a:cxn>
                <a:cxn ang="0">
                  <a:pos x="1110" y="462"/>
                </a:cxn>
                <a:cxn ang="0">
                  <a:pos x="1049" y="480"/>
                </a:cxn>
                <a:cxn ang="0">
                  <a:pos x="1040" y="443"/>
                </a:cxn>
                <a:cxn ang="0">
                  <a:pos x="956" y="364"/>
                </a:cxn>
                <a:cxn ang="0">
                  <a:pos x="923" y="308"/>
                </a:cxn>
                <a:cxn ang="0">
                  <a:pos x="919" y="228"/>
                </a:cxn>
                <a:cxn ang="0">
                  <a:pos x="825" y="191"/>
                </a:cxn>
                <a:cxn ang="0">
                  <a:pos x="760" y="186"/>
                </a:cxn>
                <a:cxn ang="0">
                  <a:pos x="657" y="224"/>
                </a:cxn>
                <a:cxn ang="0">
                  <a:pos x="606" y="210"/>
                </a:cxn>
                <a:cxn ang="0">
                  <a:pos x="513" y="214"/>
                </a:cxn>
                <a:cxn ang="0">
                  <a:pos x="415" y="191"/>
                </a:cxn>
                <a:cxn ang="0">
                  <a:pos x="391" y="121"/>
                </a:cxn>
                <a:cxn ang="0">
                  <a:pos x="336" y="14"/>
                </a:cxn>
                <a:cxn ang="0">
                  <a:pos x="275" y="14"/>
                </a:cxn>
                <a:cxn ang="0">
                  <a:pos x="261" y="46"/>
                </a:cxn>
                <a:cxn ang="0">
                  <a:pos x="200" y="79"/>
                </a:cxn>
                <a:cxn ang="0">
                  <a:pos x="98" y="74"/>
                </a:cxn>
                <a:cxn ang="0">
                  <a:pos x="42" y="88"/>
                </a:cxn>
                <a:cxn ang="0">
                  <a:pos x="0" y="126"/>
                </a:cxn>
                <a:cxn ang="0">
                  <a:pos x="14" y="242"/>
                </a:cxn>
                <a:cxn ang="0">
                  <a:pos x="28" y="289"/>
                </a:cxn>
                <a:cxn ang="0">
                  <a:pos x="23" y="406"/>
                </a:cxn>
                <a:cxn ang="0">
                  <a:pos x="4" y="485"/>
                </a:cxn>
                <a:cxn ang="0">
                  <a:pos x="126" y="545"/>
                </a:cxn>
                <a:cxn ang="0">
                  <a:pos x="177" y="601"/>
                </a:cxn>
                <a:cxn ang="0">
                  <a:pos x="182" y="671"/>
                </a:cxn>
                <a:cxn ang="0">
                  <a:pos x="158" y="774"/>
                </a:cxn>
                <a:cxn ang="0">
                  <a:pos x="186" y="802"/>
                </a:cxn>
                <a:cxn ang="0">
                  <a:pos x="270" y="779"/>
                </a:cxn>
                <a:cxn ang="0">
                  <a:pos x="433" y="746"/>
                </a:cxn>
                <a:cxn ang="0">
                  <a:pos x="503" y="667"/>
                </a:cxn>
                <a:cxn ang="0">
                  <a:pos x="569" y="676"/>
                </a:cxn>
                <a:cxn ang="0">
                  <a:pos x="606" y="667"/>
                </a:cxn>
                <a:cxn ang="0">
                  <a:pos x="667" y="676"/>
                </a:cxn>
                <a:cxn ang="0">
                  <a:pos x="681" y="709"/>
                </a:cxn>
                <a:cxn ang="0">
                  <a:pos x="713" y="727"/>
                </a:cxn>
                <a:cxn ang="0">
                  <a:pos x="760" y="713"/>
                </a:cxn>
                <a:cxn ang="0">
                  <a:pos x="821" y="741"/>
                </a:cxn>
                <a:cxn ang="0">
                  <a:pos x="872" y="858"/>
                </a:cxn>
                <a:cxn ang="0">
                  <a:pos x="947" y="933"/>
                </a:cxn>
                <a:cxn ang="0">
                  <a:pos x="1016" y="923"/>
                </a:cxn>
              </a:cxnLst>
              <a:rect l="0" t="0" r="r" b="b"/>
              <a:pathLst>
                <a:path w="1268" h="937">
                  <a:moveTo>
                    <a:pt x="1026" y="914"/>
                  </a:moveTo>
                  <a:lnTo>
                    <a:pt x="1068" y="886"/>
                  </a:lnTo>
                  <a:lnTo>
                    <a:pt x="1068" y="886"/>
                  </a:lnTo>
                  <a:lnTo>
                    <a:pt x="1086" y="886"/>
                  </a:lnTo>
                  <a:lnTo>
                    <a:pt x="1105" y="877"/>
                  </a:lnTo>
                  <a:lnTo>
                    <a:pt x="1124" y="867"/>
                  </a:lnTo>
                  <a:lnTo>
                    <a:pt x="1124" y="867"/>
                  </a:lnTo>
                  <a:lnTo>
                    <a:pt x="1175" y="807"/>
                  </a:lnTo>
                  <a:lnTo>
                    <a:pt x="1208" y="774"/>
                  </a:lnTo>
                  <a:lnTo>
                    <a:pt x="1208" y="774"/>
                  </a:lnTo>
                  <a:lnTo>
                    <a:pt x="1240" y="769"/>
                  </a:lnTo>
                  <a:lnTo>
                    <a:pt x="1259" y="760"/>
                  </a:lnTo>
                  <a:lnTo>
                    <a:pt x="1268" y="746"/>
                  </a:lnTo>
                  <a:lnTo>
                    <a:pt x="1268" y="737"/>
                  </a:lnTo>
                  <a:lnTo>
                    <a:pt x="1268" y="723"/>
                  </a:lnTo>
                  <a:lnTo>
                    <a:pt x="1264" y="713"/>
                  </a:lnTo>
                  <a:lnTo>
                    <a:pt x="1254" y="704"/>
                  </a:lnTo>
                  <a:lnTo>
                    <a:pt x="1231" y="657"/>
                  </a:lnTo>
                  <a:lnTo>
                    <a:pt x="1231" y="657"/>
                  </a:lnTo>
                  <a:lnTo>
                    <a:pt x="1203" y="634"/>
                  </a:lnTo>
                  <a:lnTo>
                    <a:pt x="1184" y="611"/>
                  </a:lnTo>
                  <a:lnTo>
                    <a:pt x="1180" y="601"/>
                  </a:lnTo>
                  <a:lnTo>
                    <a:pt x="1180" y="592"/>
                  </a:lnTo>
                  <a:lnTo>
                    <a:pt x="1180" y="592"/>
                  </a:lnTo>
                  <a:lnTo>
                    <a:pt x="1189" y="578"/>
                  </a:lnTo>
                  <a:lnTo>
                    <a:pt x="1194" y="564"/>
                  </a:lnTo>
                  <a:lnTo>
                    <a:pt x="1194" y="550"/>
                  </a:lnTo>
                  <a:lnTo>
                    <a:pt x="1194" y="550"/>
                  </a:lnTo>
                  <a:lnTo>
                    <a:pt x="1194" y="550"/>
                  </a:lnTo>
                  <a:lnTo>
                    <a:pt x="1189" y="545"/>
                  </a:lnTo>
                  <a:lnTo>
                    <a:pt x="1184" y="522"/>
                  </a:lnTo>
                  <a:lnTo>
                    <a:pt x="1180" y="480"/>
                  </a:lnTo>
                  <a:lnTo>
                    <a:pt x="1180" y="480"/>
                  </a:lnTo>
                  <a:lnTo>
                    <a:pt x="1180" y="462"/>
                  </a:lnTo>
                  <a:lnTo>
                    <a:pt x="1170" y="448"/>
                  </a:lnTo>
                  <a:lnTo>
                    <a:pt x="1161" y="443"/>
                  </a:lnTo>
                  <a:lnTo>
                    <a:pt x="1152" y="443"/>
                  </a:lnTo>
                  <a:lnTo>
                    <a:pt x="1128" y="452"/>
                  </a:lnTo>
                  <a:lnTo>
                    <a:pt x="1110" y="462"/>
                  </a:lnTo>
                  <a:lnTo>
                    <a:pt x="1110" y="462"/>
                  </a:lnTo>
                  <a:lnTo>
                    <a:pt x="1096" y="471"/>
                  </a:lnTo>
                  <a:lnTo>
                    <a:pt x="1072" y="480"/>
                  </a:lnTo>
                  <a:lnTo>
                    <a:pt x="1058" y="480"/>
                  </a:lnTo>
                  <a:lnTo>
                    <a:pt x="1049" y="480"/>
                  </a:lnTo>
                  <a:lnTo>
                    <a:pt x="1044" y="471"/>
                  </a:lnTo>
                  <a:lnTo>
                    <a:pt x="1044" y="457"/>
                  </a:lnTo>
                  <a:lnTo>
                    <a:pt x="1044" y="457"/>
                  </a:lnTo>
                  <a:lnTo>
                    <a:pt x="1040" y="443"/>
                  </a:lnTo>
                  <a:lnTo>
                    <a:pt x="1030" y="424"/>
                  </a:lnTo>
                  <a:lnTo>
                    <a:pt x="1012" y="406"/>
                  </a:lnTo>
                  <a:lnTo>
                    <a:pt x="993" y="392"/>
                  </a:lnTo>
                  <a:lnTo>
                    <a:pt x="956" y="364"/>
                  </a:lnTo>
                  <a:lnTo>
                    <a:pt x="937" y="354"/>
                  </a:lnTo>
                  <a:lnTo>
                    <a:pt x="937" y="354"/>
                  </a:lnTo>
                  <a:lnTo>
                    <a:pt x="937" y="345"/>
                  </a:lnTo>
                  <a:lnTo>
                    <a:pt x="923" y="308"/>
                  </a:lnTo>
                  <a:lnTo>
                    <a:pt x="923" y="308"/>
                  </a:lnTo>
                  <a:lnTo>
                    <a:pt x="914" y="275"/>
                  </a:lnTo>
                  <a:lnTo>
                    <a:pt x="914" y="252"/>
                  </a:lnTo>
                  <a:lnTo>
                    <a:pt x="919" y="228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49" y="205"/>
                  </a:lnTo>
                  <a:lnTo>
                    <a:pt x="825" y="191"/>
                  </a:lnTo>
                  <a:lnTo>
                    <a:pt x="811" y="186"/>
                  </a:lnTo>
                  <a:lnTo>
                    <a:pt x="793" y="182"/>
                  </a:lnTo>
                  <a:lnTo>
                    <a:pt x="779" y="182"/>
                  </a:lnTo>
                  <a:lnTo>
                    <a:pt x="760" y="186"/>
                  </a:lnTo>
                  <a:lnTo>
                    <a:pt x="760" y="186"/>
                  </a:lnTo>
                  <a:lnTo>
                    <a:pt x="723" y="205"/>
                  </a:lnTo>
                  <a:lnTo>
                    <a:pt x="690" y="219"/>
                  </a:lnTo>
                  <a:lnTo>
                    <a:pt x="657" y="224"/>
                  </a:lnTo>
                  <a:lnTo>
                    <a:pt x="643" y="224"/>
                  </a:lnTo>
                  <a:lnTo>
                    <a:pt x="629" y="219"/>
                  </a:lnTo>
                  <a:lnTo>
                    <a:pt x="629" y="219"/>
                  </a:lnTo>
                  <a:lnTo>
                    <a:pt x="606" y="210"/>
                  </a:lnTo>
                  <a:lnTo>
                    <a:pt x="578" y="205"/>
                  </a:lnTo>
                  <a:lnTo>
                    <a:pt x="555" y="210"/>
                  </a:lnTo>
                  <a:lnTo>
                    <a:pt x="555" y="210"/>
                  </a:lnTo>
                  <a:lnTo>
                    <a:pt x="513" y="214"/>
                  </a:lnTo>
                  <a:lnTo>
                    <a:pt x="480" y="214"/>
                  </a:lnTo>
                  <a:lnTo>
                    <a:pt x="452" y="210"/>
                  </a:lnTo>
                  <a:lnTo>
                    <a:pt x="433" y="200"/>
                  </a:lnTo>
                  <a:lnTo>
                    <a:pt x="415" y="191"/>
                  </a:lnTo>
                  <a:lnTo>
                    <a:pt x="405" y="18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1" y="121"/>
                  </a:lnTo>
                  <a:lnTo>
                    <a:pt x="382" y="79"/>
                  </a:lnTo>
                  <a:lnTo>
                    <a:pt x="368" y="51"/>
                  </a:lnTo>
                  <a:lnTo>
                    <a:pt x="354" y="28"/>
                  </a:lnTo>
                  <a:lnTo>
                    <a:pt x="336" y="14"/>
                  </a:lnTo>
                  <a:lnTo>
                    <a:pt x="322" y="4"/>
                  </a:lnTo>
                  <a:lnTo>
                    <a:pt x="308" y="0"/>
                  </a:lnTo>
                  <a:lnTo>
                    <a:pt x="308" y="0"/>
                  </a:lnTo>
                  <a:lnTo>
                    <a:pt x="275" y="14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61" y="32"/>
                  </a:lnTo>
                  <a:lnTo>
                    <a:pt x="261" y="46"/>
                  </a:lnTo>
                  <a:lnTo>
                    <a:pt x="256" y="56"/>
                  </a:lnTo>
                  <a:lnTo>
                    <a:pt x="247" y="70"/>
                  </a:lnTo>
                  <a:lnTo>
                    <a:pt x="228" y="74"/>
                  </a:lnTo>
                  <a:lnTo>
                    <a:pt x="200" y="79"/>
                  </a:lnTo>
                  <a:lnTo>
                    <a:pt x="163" y="79"/>
                  </a:lnTo>
                  <a:lnTo>
                    <a:pt x="163" y="79"/>
                  </a:lnTo>
                  <a:lnTo>
                    <a:pt x="126" y="74"/>
                  </a:lnTo>
                  <a:lnTo>
                    <a:pt x="98" y="7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56" y="84"/>
                  </a:lnTo>
                  <a:lnTo>
                    <a:pt x="42" y="88"/>
                  </a:lnTo>
                  <a:lnTo>
                    <a:pt x="23" y="93"/>
                  </a:lnTo>
                  <a:lnTo>
                    <a:pt x="9" y="102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5"/>
                  </a:lnTo>
                  <a:lnTo>
                    <a:pt x="14" y="163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8" y="247"/>
                  </a:lnTo>
                  <a:lnTo>
                    <a:pt x="28" y="261"/>
                  </a:lnTo>
                  <a:lnTo>
                    <a:pt x="28" y="275"/>
                  </a:lnTo>
                  <a:lnTo>
                    <a:pt x="28" y="289"/>
                  </a:lnTo>
                  <a:lnTo>
                    <a:pt x="28" y="303"/>
                  </a:lnTo>
                  <a:lnTo>
                    <a:pt x="18" y="322"/>
                  </a:lnTo>
                  <a:lnTo>
                    <a:pt x="23" y="406"/>
                  </a:lnTo>
                  <a:lnTo>
                    <a:pt x="23" y="406"/>
                  </a:lnTo>
                  <a:lnTo>
                    <a:pt x="23" y="434"/>
                  </a:lnTo>
                  <a:lnTo>
                    <a:pt x="18" y="462"/>
                  </a:lnTo>
                  <a:lnTo>
                    <a:pt x="4" y="485"/>
                  </a:lnTo>
                  <a:lnTo>
                    <a:pt x="4" y="485"/>
                  </a:lnTo>
                  <a:lnTo>
                    <a:pt x="18" y="490"/>
                  </a:lnTo>
                  <a:lnTo>
                    <a:pt x="56" y="504"/>
                  </a:lnTo>
                  <a:lnTo>
                    <a:pt x="98" y="527"/>
                  </a:lnTo>
                  <a:lnTo>
                    <a:pt x="126" y="545"/>
                  </a:lnTo>
                  <a:lnTo>
                    <a:pt x="149" y="569"/>
                  </a:lnTo>
                  <a:lnTo>
                    <a:pt x="149" y="569"/>
                  </a:lnTo>
                  <a:lnTo>
                    <a:pt x="168" y="587"/>
                  </a:lnTo>
                  <a:lnTo>
                    <a:pt x="177" y="601"/>
                  </a:lnTo>
                  <a:lnTo>
                    <a:pt x="186" y="620"/>
                  </a:lnTo>
                  <a:lnTo>
                    <a:pt x="186" y="634"/>
                  </a:lnTo>
                  <a:lnTo>
                    <a:pt x="186" y="653"/>
                  </a:lnTo>
                  <a:lnTo>
                    <a:pt x="182" y="671"/>
                  </a:lnTo>
                  <a:lnTo>
                    <a:pt x="163" y="727"/>
                  </a:lnTo>
                  <a:lnTo>
                    <a:pt x="163" y="727"/>
                  </a:lnTo>
                  <a:lnTo>
                    <a:pt x="158" y="755"/>
                  </a:lnTo>
                  <a:lnTo>
                    <a:pt x="158" y="774"/>
                  </a:lnTo>
                  <a:lnTo>
                    <a:pt x="163" y="788"/>
                  </a:lnTo>
                  <a:lnTo>
                    <a:pt x="168" y="797"/>
                  </a:lnTo>
                  <a:lnTo>
                    <a:pt x="177" y="802"/>
                  </a:lnTo>
                  <a:lnTo>
                    <a:pt x="186" y="802"/>
                  </a:lnTo>
                  <a:lnTo>
                    <a:pt x="196" y="802"/>
                  </a:lnTo>
                  <a:lnTo>
                    <a:pt x="196" y="802"/>
                  </a:lnTo>
                  <a:lnTo>
                    <a:pt x="233" y="788"/>
                  </a:lnTo>
                  <a:lnTo>
                    <a:pt x="270" y="779"/>
                  </a:lnTo>
                  <a:lnTo>
                    <a:pt x="340" y="760"/>
                  </a:lnTo>
                  <a:lnTo>
                    <a:pt x="396" y="755"/>
                  </a:lnTo>
                  <a:lnTo>
                    <a:pt x="415" y="755"/>
                  </a:lnTo>
                  <a:lnTo>
                    <a:pt x="433" y="746"/>
                  </a:lnTo>
                  <a:lnTo>
                    <a:pt x="433" y="746"/>
                  </a:lnTo>
                  <a:lnTo>
                    <a:pt x="457" y="704"/>
                  </a:lnTo>
                  <a:lnTo>
                    <a:pt x="480" y="681"/>
                  </a:lnTo>
                  <a:lnTo>
                    <a:pt x="503" y="667"/>
                  </a:lnTo>
                  <a:lnTo>
                    <a:pt x="522" y="662"/>
                  </a:lnTo>
                  <a:lnTo>
                    <a:pt x="541" y="662"/>
                  </a:lnTo>
                  <a:lnTo>
                    <a:pt x="555" y="667"/>
                  </a:lnTo>
                  <a:lnTo>
                    <a:pt x="569" y="676"/>
                  </a:lnTo>
                  <a:lnTo>
                    <a:pt x="573" y="681"/>
                  </a:lnTo>
                  <a:lnTo>
                    <a:pt x="573" y="681"/>
                  </a:lnTo>
                  <a:lnTo>
                    <a:pt x="587" y="671"/>
                  </a:lnTo>
                  <a:lnTo>
                    <a:pt x="606" y="667"/>
                  </a:lnTo>
                  <a:lnTo>
                    <a:pt x="625" y="662"/>
                  </a:lnTo>
                  <a:lnTo>
                    <a:pt x="639" y="662"/>
                  </a:lnTo>
                  <a:lnTo>
                    <a:pt x="653" y="667"/>
                  </a:lnTo>
                  <a:lnTo>
                    <a:pt x="667" y="676"/>
                  </a:lnTo>
                  <a:lnTo>
                    <a:pt x="676" y="681"/>
                  </a:lnTo>
                  <a:lnTo>
                    <a:pt x="676" y="690"/>
                  </a:lnTo>
                  <a:lnTo>
                    <a:pt x="676" y="690"/>
                  </a:lnTo>
                  <a:lnTo>
                    <a:pt x="681" y="709"/>
                  </a:lnTo>
                  <a:lnTo>
                    <a:pt x="685" y="718"/>
                  </a:lnTo>
                  <a:lnTo>
                    <a:pt x="695" y="723"/>
                  </a:lnTo>
                  <a:lnTo>
                    <a:pt x="699" y="727"/>
                  </a:lnTo>
                  <a:lnTo>
                    <a:pt x="713" y="727"/>
                  </a:lnTo>
                  <a:lnTo>
                    <a:pt x="718" y="727"/>
                  </a:lnTo>
                  <a:lnTo>
                    <a:pt x="718" y="727"/>
                  </a:lnTo>
                  <a:lnTo>
                    <a:pt x="741" y="718"/>
                  </a:lnTo>
                  <a:lnTo>
                    <a:pt x="760" y="713"/>
                  </a:lnTo>
                  <a:lnTo>
                    <a:pt x="779" y="718"/>
                  </a:lnTo>
                  <a:lnTo>
                    <a:pt x="797" y="723"/>
                  </a:lnTo>
                  <a:lnTo>
                    <a:pt x="811" y="732"/>
                  </a:lnTo>
                  <a:lnTo>
                    <a:pt x="821" y="741"/>
                  </a:lnTo>
                  <a:lnTo>
                    <a:pt x="839" y="769"/>
                  </a:lnTo>
                  <a:lnTo>
                    <a:pt x="853" y="802"/>
                  </a:lnTo>
                  <a:lnTo>
                    <a:pt x="863" y="830"/>
                  </a:lnTo>
                  <a:lnTo>
                    <a:pt x="872" y="858"/>
                  </a:lnTo>
                  <a:lnTo>
                    <a:pt x="891" y="891"/>
                  </a:lnTo>
                  <a:lnTo>
                    <a:pt x="891" y="891"/>
                  </a:lnTo>
                  <a:lnTo>
                    <a:pt x="919" y="919"/>
                  </a:lnTo>
                  <a:lnTo>
                    <a:pt x="947" y="933"/>
                  </a:lnTo>
                  <a:lnTo>
                    <a:pt x="970" y="937"/>
                  </a:lnTo>
                  <a:lnTo>
                    <a:pt x="989" y="937"/>
                  </a:lnTo>
                  <a:lnTo>
                    <a:pt x="1002" y="928"/>
                  </a:lnTo>
                  <a:lnTo>
                    <a:pt x="1016" y="923"/>
                  </a:lnTo>
                  <a:lnTo>
                    <a:pt x="1026" y="914"/>
                  </a:lnTo>
                  <a:lnTo>
                    <a:pt x="1026" y="914"/>
                  </a:lnTo>
                  <a:close/>
                </a:path>
              </a:pathLst>
            </a:custGeom>
            <a:solidFill>
              <a:srgbClr val="FF9900"/>
            </a:solid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2" name="Freeform 10"/>
            <p:cNvSpPr>
              <a:spLocks/>
            </p:cNvSpPr>
            <p:nvPr/>
          </p:nvSpPr>
          <p:spPr bwMode="auto">
            <a:xfrm>
              <a:off x="2307" y="812"/>
              <a:ext cx="658" cy="579"/>
            </a:xfrm>
            <a:custGeom>
              <a:avLst/>
              <a:gdLst/>
              <a:ahLst/>
              <a:cxnLst>
                <a:cxn ang="0">
                  <a:pos x="588" y="257"/>
                </a:cxn>
                <a:cxn ang="0">
                  <a:pos x="560" y="178"/>
                </a:cxn>
                <a:cxn ang="0">
                  <a:pos x="486" y="5"/>
                </a:cxn>
                <a:cxn ang="0">
                  <a:pos x="486" y="5"/>
                </a:cxn>
                <a:cxn ang="0">
                  <a:pos x="448" y="0"/>
                </a:cxn>
                <a:cxn ang="0">
                  <a:pos x="434" y="14"/>
                </a:cxn>
                <a:cxn ang="0">
                  <a:pos x="430" y="47"/>
                </a:cxn>
                <a:cxn ang="0">
                  <a:pos x="416" y="52"/>
                </a:cxn>
                <a:cxn ang="0">
                  <a:pos x="392" y="47"/>
                </a:cxn>
                <a:cxn ang="0">
                  <a:pos x="374" y="38"/>
                </a:cxn>
                <a:cxn ang="0">
                  <a:pos x="346" y="38"/>
                </a:cxn>
                <a:cxn ang="0">
                  <a:pos x="327" y="52"/>
                </a:cxn>
                <a:cxn ang="0">
                  <a:pos x="327" y="56"/>
                </a:cxn>
                <a:cxn ang="0">
                  <a:pos x="332" y="112"/>
                </a:cxn>
                <a:cxn ang="0">
                  <a:pos x="313" y="131"/>
                </a:cxn>
                <a:cxn ang="0">
                  <a:pos x="285" y="126"/>
                </a:cxn>
                <a:cxn ang="0">
                  <a:pos x="243" y="122"/>
                </a:cxn>
                <a:cxn ang="0">
                  <a:pos x="229" y="164"/>
                </a:cxn>
                <a:cxn ang="0">
                  <a:pos x="201" y="206"/>
                </a:cxn>
                <a:cxn ang="0">
                  <a:pos x="182" y="220"/>
                </a:cxn>
                <a:cxn ang="0">
                  <a:pos x="168" y="215"/>
                </a:cxn>
                <a:cxn ang="0">
                  <a:pos x="103" y="210"/>
                </a:cxn>
                <a:cxn ang="0">
                  <a:pos x="70" y="229"/>
                </a:cxn>
                <a:cxn ang="0">
                  <a:pos x="52" y="229"/>
                </a:cxn>
                <a:cxn ang="0">
                  <a:pos x="56" y="243"/>
                </a:cxn>
                <a:cxn ang="0">
                  <a:pos x="61" y="308"/>
                </a:cxn>
                <a:cxn ang="0">
                  <a:pos x="52" y="369"/>
                </a:cxn>
                <a:cxn ang="0">
                  <a:pos x="14" y="467"/>
                </a:cxn>
                <a:cxn ang="0">
                  <a:pos x="14" y="481"/>
                </a:cxn>
                <a:cxn ang="0">
                  <a:pos x="5" y="504"/>
                </a:cxn>
                <a:cxn ang="0">
                  <a:pos x="0" y="513"/>
                </a:cxn>
                <a:cxn ang="0">
                  <a:pos x="5" y="541"/>
                </a:cxn>
                <a:cxn ang="0">
                  <a:pos x="38" y="569"/>
                </a:cxn>
                <a:cxn ang="0">
                  <a:pos x="122" y="579"/>
                </a:cxn>
                <a:cxn ang="0">
                  <a:pos x="299" y="541"/>
                </a:cxn>
                <a:cxn ang="0">
                  <a:pos x="374" y="495"/>
                </a:cxn>
                <a:cxn ang="0">
                  <a:pos x="462" y="434"/>
                </a:cxn>
                <a:cxn ang="0">
                  <a:pos x="481" y="415"/>
                </a:cxn>
                <a:cxn ang="0">
                  <a:pos x="514" y="406"/>
                </a:cxn>
                <a:cxn ang="0">
                  <a:pos x="565" y="411"/>
                </a:cxn>
                <a:cxn ang="0">
                  <a:pos x="639" y="443"/>
                </a:cxn>
                <a:cxn ang="0">
                  <a:pos x="649" y="429"/>
                </a:cxn>
                <a:cxn ang="0">
                  <a:pos x="658" y="397"/>
                </a:cxn>
                <a:cxn ang="0">
                  <a:pos x="653" y="350"/>
                </a:cxn>
                <a:cxn ang="0">
                  <a:pos x="598" y="299"/>
                </a:cxn>
              </a:cxnLst>
              <a:rect l="0" t="0" r="r" b="b"/>
              <a:pathLst>
                <a:path w="658" h="579">
                  <a:moveTo>
                    <a:pt x="598" y="299"/>
                  </a:moveTo>
                  <a:lnTo>
                    <a:pt x="588" y="257"/>
                  </a:lnTo>
                  <a:lnTo>
                    <a:pt x="574" y="201"/>
                  </a:lnTo>
                  <a:lnTo>
                    <a:pt x="560" y="178"/>
                  </a:lnTo>
                  <a:lnTo>
                    <a:pt x="551" y="117"/>
                  </a:lnTo>
                  <a:lnTo>
                    <a:pt x="486" y="5"/>
                  </a:lnTo>
                  <a:lnTo>
                    <a:pt x="486" y="5"/>
                  </a:lnTo>
                  <a:lnTo>
                    <a:pt x="486" y="5"/>
                  </a:lnTo>
                  <a:lnTo>
                    <a:pt x="486" y="10"/>
                  </a:lnTo>
                  <a:lnTo>
                    <a:pt x="448" y="0"/>
                  </a:lnTo>
                  <a:lnTo>
                    <a:pt x="434" y="14"/>
                  </a:lnTo>
                  <a:lnTo>
                    <a:pt x="434" y="14"/>
                  </a:lnTo>
                  <a:lnTo>
                    <a:pt x="434" y="33"/>
                  </a:lnTo>
                  <a:lnTo>
                    <a:pt x="430" y="47"/>
                  </a:lnTo>
                  <a:lnTo>
                    <a:pt x="425" y="52"/>
                  </a:lnTo>
                  <a:lnTo>
                    <a:pt x="416" y="52"/>
                  </a:lnTo>
                  <a:lnTo>
                    <a:pt x="402" y="47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74" y="38"/>
                  </a:lnTo>
                  <a:lnTo>
                    <a:pt x="360" y="38"/>
                  </a:lnTo>
                  <a:lnTo>
                    <a:pt x="346" y="38"/>
                  </a:lnTo>
                  <a:lnTo>
                    <a:pt x="336" y="42"/>
                  </a:lnTo>
                  <a:lnTo>
                    <a:pt x="327" y="52"/>
                  </a:lnTo>
                  <a:lnTo>
                    <a:pt x="327" y="56"/>
                  </a:lnTo>
                  <a:lnTo>
                    <a:pt x="327" y="56"/>
                  </a:lnTo>
                  <a:lnTo>
                    <a:pt x="332" y="94"/>
                  </a:lnTo>
                  <a:lnTo>
                    <a:pt x="332" y="112"/>
                  </a:lnTo>
                  <a:lnTo>
                    <a:pt x="322" y="126"/>
                  </a:lnTo>
                  <a:lnTo>
                    <a:pt x="313" y="131"/>
                  </a:lnTo>
                  <a:lnTo>
                    <a:pt x="299" y="131"/>
                  </a:lnTo>
                  <a:lnTo>
                    <a:pt x="285" y="126"/>
                  </a:lnTo>
                  <a:lnTo>
                    <a:pt x="276" y="122"/>
                  </a:lnTo>
                  <a:lnTo>
                    <a:pt x="243" y="122"/>
                  </a:lnTo>
                  <a:lnTo>
                    <a:pt x="243" y="122"/>
                  </a:lnTo>
                  <a:lnTo>
                    <a:pt x="229" y="164"/>
                  </a:lnTo>
                  <a:lnTo>
                    <a:pt x="215" y="187"/>
                  </a:lnTo>
                  <a:lnTo>
                    <a:pt x="201" y="206"/>
                  </a:lnTo>
                  <a:lnTo>
                    <a:pt x="192" y="215"/>
                  </a:lnTo>
                  <a:lnTo>
                    <a:pt x="182" y="220"/>
                  </a:lnTo>
                  <a:lnTo>
                    <a:pt x="173" y="220"/>
                  </a:lnTo>
                  <a:lnTo>
                    <a:pt x="168" y="215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84" y="224"/>
                  </a:lnTo>
                  <a:lnTo>
                    <a:pt x="70" y="229"/>
                  </a:lnTo>
                  <a:lnTo>
                    <a:pt x="56" y="229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6" y="243"/>
                  </a:lnTo>
                  <a:lnTo>
                    <a:pt x="61" y="280"/>
                  </a:lnTo>
                  <a:lnTo>
                    <a:pt x="61" y="308"/>
                  </a:lnTo>
                  <a:lnTo>
                    <a:pt x="61" y="336"/>
                  </a:lnTo>
                  <a:lnTo>
                    <a:pt x="52" y="369"/>
                  </a:lnTo>
                  <a:lnTo>
                    <a:pt x="38" y="401"/>
                  </a:lnTo>
                  <a:lnTo>
                    <a:pt x="14" y="467"/>
                  </a:lnTo>
                  <a:lnTo>
                    <a:pt x="14" y="467"/>
                  </a:lnTo>
                  <a:lnTo>
                    <a:pt x="14" y="481"/>
                  </a:lnTo>
                  <a:lnTo>
                    <a:pt x="10" y="490"/>
                  </a:lnTo>
                  <a:lnTo>
                    <a:pt x="5" y="504"/>
                  </a:lnTo>
                  <a:lnTo>
                    <a:pt x="5" y="504"/>
                  </a:lnTo>
                  <a:lnTo>
                    <a:pt x="0" y="513"/>
                  </a:lnTo>
                  <a:lnTo>
                    <a:pt x="0" y="527"/>
                  </a:lnTo>
                  <a:lnTo>
                    <a:pt x="5" y="541"/>
                  </a:lnTo>
                  <a:lnTo>
                    <a:pt x="14" y="555"/>
                  </a:lnTo>
                  <a:lnTo>
                    <a:pt x="38" y="569"/>
                  </a:lnTo>
                  <a:lnTo>
                    <a:pt x="70" y="579"/>
                  </a:lnTo>
                  <a:lnTo>
                    <a:pt x="122" y="579"/>
                  </a:lnTo>
                  <a:lnTo>
                    <a:pt x="243" y="555"/>
                  </a:lnTo>
                  <a:lnTo>
                    <a:pt x="299" y="541"/>
                  </a:lnTo>
                  <a:lnTo>
                    <a:pt x="299" y="541"/>
                  </a:lnTo>
                  <a:lnTo>
                    <a:pt x="374" y="495"/>
                  </a:lnTo>
                  <a:lnTo>
                    <a:pt x="434" y="457"/>
                  </a:lnTo>
                  <a:lnTo>
                    <a:pt x="462" y="434"/>
                  </a:lnTo>
                  <a:lnTo>
                    <a:pt x="481" y="415"/>
                  </a:lnTo>
                  <a:lnTo>
                    <a:pt x="481" y="415"/>
                  </a:lnTo>
                  <a:lnTo>
                    <a:pt x="490" y="415"/>
                  </a:lnTo>
                  <a:lnTo>
                    <a:pt x="514" y="406"/>
                  </a:lnTo>
                  <a:lnTo>
                    <a:pt x="546" y="406"/>
                  </a:lnTo>
                  <a:lnTo>
                    <a:pt x="565" y="411"/>
                  </a:lnTo>
                  <a:lnTo>
                    <a:pt x="584" y="415"/>
                  </a:lnTo>
                  <a:lnTo>
                    <a:pt x="639" y="443"/>
                  </a:lnTo>
                  <a:lnTo>
                    <a:pt x="639" y="443"/>
                  </a:lnTo>
                  <a:lnTo>
                    <a:pt x="649" y="429"/>
                  </a:lnTo>
                  <a:lnTo>
                    <a:pt x="653" y="415"/>
                  </a:lnTo>
                  <a:lnTo>
                    <a:pt x="658" y="397"/>
                  </a:lnTo>
                  <a:lnTo>
                    <a:pt x="658" y="373"/>
                  </a:lnTo>
                  <a:lnTo>
                    <a:pt x="653" y="350"/>
                  </a:lnTo>
                  <a:lnTo>
                    <a:pt x="630" y="327"/>
                  </a:lnTo>
                  <a:lnTo>
                    <a:pt x="598" y="299"/>
                  </a:lnTo>
                  <a:lnTo>
                    <a:pt x="598" y="299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3" name="Freeform 11"/>
            <p:cNvSpPr>
              <a:spLocks/>
            </p:cNvSpPr>
            <p:nvPr/>
          </p:nvSpPr>
          <p:spPr bwMode="auto">
            <a:xfrm>
              <a:off x="745" y="1167"/>
              <a:ext cx="1129" cy="1334"/>
            </a:xfrm>
            <a:custGeom>
              <a:avLst/>
              <a:gdLst/>
              <a:ahLst/>
              <a:cxnLst>
                <a:cxn ang="0">
                  <a:pos x="1073" y="247"/>
                </a:cxn>
                <a:cxn ang="0">
                  <a:pos x="1068" y="191"/>
                </a:cxn>
                <a:cxn ang="0">
                  <a:pos x="1091" y="116"/>
                </a:cxn>
                <a:cxn ang="0">
                  <a:pos x="1082" y="4"/>
                </a:cxn>
                <a:cxn ang="0">
                  <a:pos x="1054" y="0"/>
                </a:cxn>
                <a:cxn ang="0">
                  <a:pos x="1003" y="23"/>
                </a:cxn>
                <a:cxn ang="0">
                  <a:pos x="910" y="74"/>
                </a:cxn>
                <a:cxn ang="0">
                  <a:pos x="872" y="158"/>
                </a:cxn>
                <a:cxn ang="0">
                  <a:pos x="723" y="233"/>
                </a:cxn>
                <a:cxn ang="0">
                  <a:pos x="560" y="266"/>
                </a:cxn>
                <a:cxn ang="0">
                  <a:pos x="415" y="340"/>
                </a:cxn>
                <a:cxn ang="0">
                  <a:pos x="196" y="438"/>
                </a:cxn>
                <a:cxn ang="0">
                  <a:pos x="33" y="438"/>
                </a:cxn>
                <a:cxn ang="0">
                  <a:pos x="0" y="476"/>
                </a:cxn>
                <a:cxn ang="0">
                  <a:pos x="70" y="597"/>
                </a:cxn>
                <a:cxn ang="0">
                  <a:pos x="98" y="634"/>
                </a:cxn>
                <a:cxn ang="0">
                  <a:pos x="65" y="676"/>
                </a:cxn>
                <a:cxn ang="0">
                  <a:pos x="65" y="732"/>
                </a:cxn>
                <a:cxn ang="0">
                  <a:pos x="149" y="769"/>
                </a:cxn>
                <a:cxn ang="0">
                  <a:pos x="191" y="802"/>
                </a:cxn>
                <a:cxn ang="0">
                  <a:pos x="154" y="853"/>
                </a:cxn>
                <a:cxn ang="0">
                  <a:pos x="191" y="914"/>
                </a:cxn>
                <a:cxn ang="0">
                  <a:pos x="210" y="975"/>
                </a:cxn>
                <a:cxn ang="0">
                  <a:pos x="182" y="1035"/>
                </a:cxn>
                <a:cxn ang="0">
                  <a:pos x="210" y="1073"/>
                </a:cxn>
                <a:cxn ang="0">
                  <a:pos x="271" y="1091"/>
                </a:cxn>
                <a:cxn ang="0">
                  <a:pos x="312" y="1157"/>
                </a:cxn>
                <a:cxn ang="0">
                  <a:pos x="359" y="1241"/>
                </a:cxn>
                <a:cxn ang="0">
                  <a:pos x="457" y="1292"/>
                </a:cxn>
                <a:cxn ang="0">
                  <a:pos x="490" y="1334"/>
                </a:cxn>
                <a:cxn ang="0">
                  <a:pos x="522" y="1301"/>
                </a:cxn>
                <a:cxn ang="0">
                  <a:pos x="532" y="1241"/>
                </a:cxn>
                <a:cxn ang="0">
                  <a:pos x="592" y="1147"/>
                </a:cxn>
                <a:cxn ang="0">
                  <a:pos x="555" y="1049"/>
                </a:cxn>
                <a:cxn ang="0">
                  <a:pos x="564" y="1026"/>
                </a:cxn>
                <a:cxn ang="0">
                  <a:pos x="653" y="1007"/>
                </a:cxn>
                <a:cxn ang="0">
                  <a:pos x="686" y="937"/>
                </a:cxn>
                <a:cxn ang="0">
                  <a:pos x="686" y="872"/>
                </a:cxn>
                <a:cxn ang="0">
                  <a:pos x="648" y="858"/>
                </a:cxn>
                <a:cxn ang="0">
                  <a:pos x="564" y="793"/>
                </a:cxn>
                <a:cxn ang="0">
                  <a:pos x="550" y="704"/>
                </a:cxn>
                <a:cxn ang="0">
                  <a:pos x="527" y="653"/>
                </a:cxn>
                <a:cxn ang="0">
                  <a:pos x="574" y="574"/>
                </a:cxn>
                <a:cxn ang="0">
                  <a:pos x="723" y="532"/>
                </a:cxn>
                <a:cxn ang="0">
                  <a:pos x="770" y="490"/>
                </a:cxn>
                <a:cxn ang="0">
                  <a:pos x="826" y="476"/>
                </a:cxn>
                <a:cxn ang="0">
                  <a:pos x="905" y="485"/>
                </a:cxn>
                <a:cxn ang="0">
                  <a:pos x="914" y="457"/>
                </a:cxn>
                <a:cxn ang="0">
                  <a:pos x="970" y="452"/>
                </a:cxn>
                <a:cxn ang="0">
                  <a:pos x="998" y="406"/>
                </a:cxn>
                <a:cxn ang="0">
                  <a:pos x="1059" y="434"/>
                </a:cxn>
                <a:cxn ang="0">
                  <a:pos x="1115" y="415"/>
                </a:cxn>
                <a:cxn ang="0">
                  <a:pos x="1129" y="354"/>
                </a:cxn>
                <a:cxn ang="0">
                  <a:pos x="1119" y="284"/>
                </a:cxn>
              </a:cxnLst>
              <a:rect l="0" t="0" r="r" b="b"/>
              <a:pathLst>
                <a:path w="1129" h="1334">
                  <a:moveTo>
                    <a:pt x="1110" y="270"/>
                  </a:moveTo>
                  <a:lnTo>
                    <a:pt x="1110" y="270"/>
                  </a:lnTo>
                  <a:lnTo>
                    <a:pt x="1087" y="261"/>
                  </a:lnTo>
                  <a:lnTo>
                    <a:pt x="1073" y="247"/>
                  </a:lnTo>
                  <a:lnTo>
                    <a:pt x="1068" y="233"/>
                  </a:lnTo>
                  <a:lnTo>
                    <a:pt x="1063" y="219"/>
                  </a:lnTo>
                  <a:lnTo>
                    <a:pt x="1063" y="200"/>
                  </a:lnTo>
                  <a:lnTo>
                    <a:pt x="1068" y="191"/>
                  </a:lnTo>
                  <a:lnTo>
                    <a:pt x="1068" y="191"/>
                  </a:lnTo>
                  <a:lnTo>
                    <a:pt x="1087" y="154"/>
                  </a:lnTo>
                  <a:lnTo>
                    <a:pt x="1091" y="130"/>
                  </a:lnTo>
                  <a:lnTo>
                    <a:pt x="1091" y="116"/>
                  </a:lnTo>
                  <a:lnTo>
                    <a:pt x="1091" y="112"/>
                  </a:lnTo>
                  <a:lnTo>
                    <a:pt x="1087" y="4"/>
                  </a:lnTo>
                  <a:lnTo>
                    <a:pt x="1087" y="4"/>
                  </a:lnTo>
                  <a:lnTo>
                    <a:pt x="1082" y="4"/>
                  </a:lnTo>
                  <a:lnTo>
                    <a:pt x="1082" y="4"/>
                  </a:lnTo>
                  <a:lnTo>
                    <a:pt x="1082" y="4"/>
                  </a:lnTo>
                  <a:lnTo>
                    <a:pt x="1082" y="4"/>
                  </a:lnTo>
                  <a:lnTo>
                    <a:pt x="1054" y="0"/>
                  </a:lnTo>
                  <a:lnTo>
                    <a:pt x="1031" y="0"/>
                  </a:lnTo>
                  <a:lnTo>
                    <a:pt x="1017" y="4"/>
                  </a:lnTo>
                  <a:lnTo>
                    <a:pt x="1017" y="4"/>
                  </a:lnTo>
                  <a:lnTo>
                    <a:pt x="1003" y="23"/>
                  </a:lnTo>
                  <a:lnTo>
                    <a:pt x="984" y="37"/>
                  </a:lnTo>
                  <a:lnTo>
                    <a:pt x="947" y="60"/>
                  </a:lnTo>
                  <a:lnTo>
                    <a:pt x="919" y="70"/>
                  </a:lnTo>
                  <a:lnTo>
                    <a:pt x="910" y="74"/>
                  </a:lnTo>
                  <a:lnTo>
                    <a:pt x="910" y="112"/>
                  </a:lnTo>
                  <a:lnTo>
                    <a:pt x="910" y="112"/>
                  </a:lnTo>
                  <a:lnTo>
                    <a:pt x="891" y="135"/>
                  </a:lnTo>
                  <a:lnTo>
                    <a:pt x="872" y="158"/>
                  </a:lnTo>
                  <a:lnTo>
                    <a:pt x="849" y="177"/>
                  </a:lnTo>
                  <a:lnTo>
                    <a:pt x="826" y="191"/>
                  </a:lnTo>
                  <a:lnTo>
                    <a:pt x="774" y="214"/>
                  </a:lnTo>
                  <a:lnTo>
                    <a:pt x="723" y="233"/>
                  </a:lnTo>
                  <a:lnTo>
                    <a:pt x="672" y="242"/>
                  </a:lnTo>
                  <a:lnTo>
                    <a:pt x="634" y="247"/>
                  </a:lnTo>
                  <a:lnTo>
                    <a:pt x="592" y="247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32" y="289"/>
                  </a:lnTo>
                  <a:lnTo>
                    <a:pt x="494" y="308"/>
                  </a:lnTo>
                  <a:lnTo>
                    <a:pt x="415" y="340"/>
                  </a:lnTo>
                  <a:lnTo>
                    <a:pt x="340" y="364"/>
                  </a:lnTo>
                  <a:lnTo>
                    <a:pt x="308" y="373"/>
                  </a:lnTo>
                  <a:lnTo>
                    <a:pt x="219" y="434"/>
                  </a:lnTo>
                  <a:lnTo>
                    <a:pt x="196" y="438"/>
                  </a:lnTo>
                  <a:lnTo>
                    <a:pt x="98" y="438"/>
                  </a:lnTo>
                  <a:lnTo>
                    <a:pt x="98" y="438"/>
                  </a:lnTo>
                  <a:lnTo>
                    <a:pt x="56" y="438"/>
                  </a:lnTo>
                  <a:lnTo>
                    <a:pt x="33" y="438"/>
                  </a:lnTo>
                  <a:lnTo>
                    <a:pt x="14" y="448"/>
                  </a:lnTo>
                  <a:lnTo>
                    <a:pt x="5" y="457"/>
                  </a:lnTo>
                  <a:lnTo>
                    <a:pt x="0" y="466"/>
                  </a:lnTo>
                  <a:lnTo>
                    <a:pt x="0" y="476"/>
                  </a:lnTo>
                  <a:lnTo>
                    <a:pt x="5" y="485"/>
                  </a:lnTo>
                  <a:lnTo>
                    <a:pt x="14" y="555"/>
                  </a:lnTo>
                  <a:lnTo>
                    <a:pt x="70" y="597"/>
                  </a:lnTo>
                  <a:lnTo>
                    <a:pt x="70" y="597"/>
                  </a:lnTo>
                  <a:lnTo>
                    <a:pt x="84" y="606"/>
                  </a:lnTo>
                  <a:lnTo>
                    <a:pt x="93" y="611"/>
                  </a:lnTo>
                  <a:lnTo>
                    <a:pt x="93" y="625"/>
                  </a:lnTo>
                  <a:lnTo>
                    <a:pt x="98" y="634"/>
                  </a:lnTo>
                  <a:lnTo>
                    <a:pt x="93" y="657"/>
                  </a:lnTo>
                  <a:lnTo>
                    <a:pt x="89" y="667"/>
                  </a:lnTo>
                  <a:lnTo>
                    <a:pt x="89" y="667"/>
                  </a:lnTo>
                  <a:lnTo>
                    <a:pt x="65" y="676"/>
                  </a:lnTo>
                  <a:lnTo>
                    <a:pt x="51" y="685"/>
                  </a:lnTo>
                  <a:lnTo>
                    <a:pt x="47" y="699"/>
                  </a:lnTo>
                  <a:lnTo>
                    <a:pt x="51" y="713"/>
                  </a:lnTo>
                  <a:lnTo>
                    <a:pt x="65" y="732"/>
                  </a:lnTo>
                  <a:lnTo>
                    <a:pt x="84" y="746"/>
                  </a:lnTo>
                  <a:lnTo>
                    <a:pt x="112" y="760"/>
                  </a:lnTo>
                  <a:lnTo>
                    <a:pt x="149" y="769"/>
                  </a:lnTo>
                  <a:lnTo>
                    <a:pt x="149" y="769"/>
                  </a:lnTo>
                  <a:lnTo>
                    <a:pt x="177" y="783"/>
                  </a:lnTo>
                  <a:lnTo>
                    <a:pt x="187" y="788"/>
                  </a:lnTo>
                  <a:lnTo>
                    <a:pt x="191" y="793"/>
                  </a:lnTo>
                  <a:lnTo>
                    <a:pt x="191" y="802"/>
                  </a:lnTo>
                  <a:lnTo>
                    <a:pt x="191" y="811"/>
                  </a:lnTo>
                  <a:lnTo>
                    <a:pt x="182" y="825"/>
                  </a:lnTo>
                  <a:lnTo>
                    <a:pt x="168" y="839"/>
                  </a:lnTo>
                  <a:lnTo>
                    <a:pt x="154" y="853"/>
                  </a:lnTo>
                  <a:lnTo>
                    <a:pt x="140" y="863"/>
                  </a:lnTo>
                  <a:lnTo>
                    <a:pt x="182" y="909"/>
                  </a:lnTo>
                  <a:lnTo>
                    <a:pt x="182" y="909"/>
                  </a:lnTo>
                  <a:lnTo>
                    <a:pt x="191" y="914"/>
                  </a:lnTo>
                  <a:lnTo>
                    <a:pt x="205" y="933"/>
                  </a:lnTo>
                  <a:lnTo>
                    <a:pt x="210" y="942"/>
                  </a:lnTo>
                  <a:lnTo>
                    <a:pt x="215" y="956"/>
                  </a:lnTo>
                  <a:lnTo>
                    <a:pt x="210" y="975"/>
                  </a:lnTo>
                  <a:lnTo>
                    <a:pt x="196" y="998"/>
                  </a:lnTo>
                  <a:lnTo>
                    <a:pt x="196" y="998"/>
                  </a:lnTo>
                  <a:lnTo>
                    <a:pt x="187" y="1021"/>
                  </a:lnTo>
                  <a:lnTo>
                    <a:pt x="182" y="1035"/>
                  </a:lnTo>
                  <a:lnTo>
                    <a:pt x="182" y="1049"/>
                  </a:lnTo>
                  <a:lnTo>
                    <a:pt x="187" y="1059"/>
                  </a:lnTo>
                  <a:lnTo>
                    <a:pt x="201" y="1068"/>
                  </a:lnTo>
                  <a:lnTo>
                    <a:pt x="210" y="1073"/>
                  </a:lnTo>
                  <a:lnTo>
                    <a:pt x="210" y="1073"/>
                  </a:lnTo>
                  <a:lnTo>
                    <a:pt x="224" y="1073"/>
                  </a:lnTo>
                  <a:lnTo>
                    <a:pt x="252" y="1082"/>
                  </a:lnTo>
                  <a:lnTo>
                    <a:pt x="271" y="1091"/>
                  </a:lnTo>
                  <a:lnTo>
                    <a:pt x="289" y="1105"/>
                  </a:lnTo>
                  <a:lnTo>
                    <a:pt x="303" y="1129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22" y="1185"/>
                  </a:lnTo>
                  <a:lnTo>
                    <a:pt x="331" y="1208"/>
                  </a:lnTo>
                  <a:lnTo>
                    <a:pt x="345" y="1227"/>
                  </a:lnTo>
                  <a:lnTo>
                    <a:pt x="359" y="1241"/>
                  </a:lnTo>
                  <a:lnTo>
                    <a:pt x="382" y="1250"/>
                  </a:lnTo>
                  <a:lnTo>
                    <a:pt x="392" y="1255"/>
                  </a:lnTo>
                  <a:lnTo>
                    <a:pt x="457" y="1269"/>
                  </a:lnTo>
                  <a:lnTo>
                    <a:pt x="457" y="1292"/>
                  </a:lnTo>
                  <a:lnTo>
                    <a:pt x="457" y="1292"/>
                  </a:lnTo>
                  <a:lnTo>
                    <a:pt x="476" y="1315"/>
                  </a:lnTo>
                  <a:lnTo>
                    <a:pt x="490" y="1334"/>
                  </a:lnTo>
                  <a:lnTo>
                    <a:pt x="490" y="1334"/>
                  </a:lnTo>
                  <a:lnTo>
                    <a:pt x="490" y="1334"/>
                  </a:lnTo>
                  <a:lnTo>
                    <a:pt x="504" y="1329"/>
                  </a:lnTo>
                  <a:lnTo>
                    <a:pt x="518" y="1315"/>
                  </a:lnTo>
                  <a:lnTo>
                    <a:pt x="522" y="1301"/>
                  </a:lnTo>
                  <a:lnTo>
                    <a:pt x="527" y="1287"/>
                  </a:lnTo>
                  <a:lnTo>
                    <a:pt x="532" y="1255"/>
                  </a:lnTo>
                  <a:lnTo>
                    <a:pt x="532" y="1241"/>
                  </a:lnTo>
                  <a:lnTo>
                    <a:pt x="532" y="1241"/>
                  </a:lnTo>
                  <a:lnTo>
                    <a:pt x="541" y="1231"/>
                  </a:lnTo>
                  <a:lnTo>
                    <a:pt x="550" y="1222"/>
                  </a:lnTo>
                  <a:lnTo>
                    <a:pt x="574" y="1189"/>
                  </a:lnTo>
                  <a:lnTo>
                    <a:pt x="592" y="1147"/>
                  </a:lnTo>
                  <a:lnTo>
                    <a:pt x="592" y="1147"/>
                  </a:lnTo>
                  <a:lnTo>
                    <a:pt x="569" y="1105"/>
                  </a:lnTo>
                  <a:lnTo>
                    <a:pt x="560" y="1073"/>
                  </a:lnTo>
                  <a:lnTo>
                    <a:pt x="555" y="1049"/>
                  </a:lnTo>
                  <a:lnTo>
                    <a:pt x="555" y="1040"/>
                  </a:lnTo>
                  <a:lnTo>
                    <a:pt x="555" y="1031"/>
                  </a:lnTo>
                  <a:lnTo>
                    <a:pt x="560" y="1026"/>
                  </a:lnTo>
                  <a:lnTo>
                    <a:pt x="564" y="1026"/>
                  </a:lnTo>
                  <a:lnTo>
                    <a:pt x="564" y="1026"/>
                  </a:lnTo>
                  <a:lnTo>
                    <a:pt x="616" y="1021"/>
                  </a:lnTo>
                  <a:lnTo>
                    <a:pt x="644" y="1012"/>
                  </a:lnTo>
                  <a:lnTo>
                    <a:pt x="653" y="1007"/>
                  </a:lnTo>
                  <a:lnTo>
                    <a:pt x="653" y="1003"/>
                  </a:lnTo>
                  <a:lnTo>
                    <a:pt x="653" y="1003"/>
                  </a:lnTo>
                  <a:lnTo>
                    <a:pt x="662" y="984"/>
                  </a:lnTo>
                  <a:lnTo>
                    <a:pt x="686" y="937"/>
                  </a:lnTo>
                  <a:lnTo>
                    <a:pt x="690" y="914"/>
                  </a:lnTo>
                  <a:lnTo>
                    <a:pt x="695" y="891"/>
                  </a:lnTo>
                  <a:lnTo>
                    <a:pt x="690" y="881"/>
                  </a:lnTo>
                  <a:lnTo>
                    <a:pt x="686" y="872"/>
                  </a:lnTo>
                  <a:lnTo>
                    <a:pt x="681" y="867"/>
                  </a:lnTo>
                  <a:lnTo>
                    <a:pt x="672" y="863"/>
                  </a:lnTo>
                  <a:lnTo>
                    <a:pt x="672" y="863"/>
                  </a:lnTo>
                  <a:lnTo>
                    <a:pt x="648" y="858"/>
                  </a:lnTo>
                  <a:lnTo>
                    <a:pt x="630" y="853"/>
                  </a:lnTo>
                  <a:lnTo>
                    <a:pt x="597" y="835"/>
                  </a:lnTo>
                  <a:lnTo>
                    <a:pt x="574" y="811"/>
                  </a:lnTo>
                  <a:lnTo>
                    <a:pt x="564" y="793"/>
                  </a:lnTo>
                  <a:lnTo>
                    <a:pt x="564" y="793"/>
                  </a:lnTo>
                  <a:lnTo>
                    <a:pt x="564" y="746"/>
                  </a:lnTo>
                  <a:lnTo>
                    <a:pt x="555" y="718"/>
                  </a:lnTo>
                  <a:lnTo>
                    <a:pt x="550" y="704"/>
                  </a:lnTo>
                  <a:lnTo>
                    <a:pt x="536" y="690"/>
                  </a:lnTo>
                  <a:lnTo>
                    <a:pt x="536" y="690"/>
                  </a:lnTo>
                  <a:lnTo>
                    <a:pt x="527" y="671"/>
                  </a:lnTo>
                  <a:lnTo>
                    <a:pt x="527" y="653"/>
                  </a:lnTo>
                  <a:lnTo>
                    <a:pt x="532" y="630"/>
                  </a:lnTo>
                  <a:lnTo>
                    <a:pt x="541" y="611"/>
                  </a:lnTo>
                  <a:lnTo>
                    <a:pt x="555" y="592"/>
                  </a:lnTo>
                  <a:lnTo>
                    <a:pt x="574" y="574"/>
                  </a:lnTo>
                  <a:lnTo>
                    <a:pt x="597" y="560"/>
                  </a:lnTo>
                  <a:lnTo>
                    <a:pt x="620" y="555"/>
                  </a:lnTo>
                  <a:lnTo>
                    <a:pt x="620" y="555"/>
                  </a:lnTo>
                  <a:lnTo>
                    <a:pt x="723" y="532"/>
                  </a:lnTo>
                  <a:lnTo>
                    <a:pt x="723" y="532"/>
                  </a:lnTo>
                  <a:lnTo>
                    <a:pt x="737" y="513"/>
                  </a:lnTo>
                  <a:lnTo>
                    <a:pt x="751" y="499"/>
                  </a:lnTo>
                  <a:lnTo>
                    <a:pt x="770" y="490"/>
                  </a:lnTo>
                  <a:lnTo>
                    <a:pt x="788" y="485"/>
                  </a:lnTo>
                  <a:lnTo>
                    <a:pt x="816" y="476"/>
                  </a:lnTo>
                  <a:lnTo>
                    <a:pt x="826" y="476"/>
                  </a:lnTo>
                  <a:lnTo>
                    <a:pt x="826" y="476"/>
                  </a:lnTo>
                  <a:lnTo>
                    <a:pt x="849" y="480"/>
                  </a:lnTo>
                  <a:lnTo>
                    <a:pt x="872" y="485"/>
                  </a:lnTo>
                  <a:lnTo>
                    <a:pt x="905" y="485"/>
                  </a:lnTo>
                  <a:lnTo>
                    <a:pt x="905" y="485"/>
                  </a:lnTo>
                  <a:lnTo>
                    <a:pt x="900" y="471"/>
                  </a:lnTo>
                  <a:lnTo>
                    <a:pt x="900" y="462"/>
                  </a:lnTo>
                  <a:lnTo>
                    <a:pt x="905" y="457"/>
                  </a:lnTo>
                  <a:lnTo>
                    <a:pt x="914" y="457"/>
                  </a:lnTo>
                  <a:lnTo>
                    <a:pt x="914" y="457"/>
                  </a:lnTo>
                  <a:lnTo>
                    <a:pt x="951" y="452"/>
                  </a:lnTo>
                  <a:lnTo>
                    <a:pt x="970" y="452"/>
                  </a:lnTo>
                  <a:lnTo>
                    <a:pt x="970" y="452"/>
                  </a:lnTo>
                  <a:lnTo>
                    <a:pt x="975" y="429"/>
                  </a:lnTo>
                  <a:lnTo>
                    <a:pt x="979" y="415"/>
                  </a:lnTo>
                  <a:lnTo>
                    <a:pt x="989" y="406"/>
                  </a:lnTo>
                  <a:lnTo>
                    <a:pt x="998" y="406"/>
                  </a:lnTo>
                  <a:lnTo>
                    <a:pt x="1017" y="406"/>
                  </a:lnTo>
                  <a:lnTo>
                    <a:pt x="1026" y="410"/>
                  </a:lnTo>
                  <a:lnTo>
                    <a:pt x="1026" y="410"/>
                  </a:lnTo>
                  <a:lnTo>
                    <a:pt x="1059" y="434"/>
                  </a:lnTo>
                  <a:lnTo>
                    <a:pt x="1082" y="438"/>
                  </a:lnTo>
                  <a:lnTo>
                    <a:pt x="1101" y="438"/>
                  </a:lnTo>
                  <a:lnTo>
                    <a:pt x="1110" y="429"/>
                  </a:lnTo>
                  <a:lnTo>
                    <a:pt x="1115" y="415"/>
                  </a:lnTo>
                  <a:lnTo>
                    <a:pt x="1119" y="406"/>
                  </a:lnTo>
                  <a:lnTo>
                    <a:pt x="1119" y="392"/>
                  </a:lnTo>
                  <a:lnTo>
                    <a:pt x="1119" y="392"/>
                  </a:lnTo>
                  <a:lnTo>
                    <a:pt x="1129" y="354"/>
                  </a:lnTo>
                  <a:lnTo>
                    <a:pt x="1129" y="326"/>
                  </a:lnTo>
                  <a:lnTo>
                    <a:pt x="1129" y="308"/>
                  </a:lnTo>
                  <a:lnTo>
                    <a:pt x="1124" y="294"/>
                  </a:lnTo>
                  <a:lnTo>
                    <a:pt x="1119" y="284"/>
                  </a:lnTo>
                  <a:lnTo>
                    <a:pt x="1115" y="275"/>
                  </a:lnTo>
                  <a:lnTo>
                    <a:pt x="1110" y="270"/>
                  </a:lnTo>
                  <a:lnTo>
                    <a:pt x="1110" y="270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4" name="Freeform 12"/>
            <p:cNvSpPr>
              <a:spLocks/>
            </p:cNvSpPr>
            <p:nvPr/>
          </p:nvSpPr>
          <p:spPr bwMode="auto">
            <a:xfrm>
              <a:off x="2018" y="2352"/>
              <a:ext cx="1124" cy="1068"/>
            </a:xfrm>
            <a:custGeom>
              <a:avLst/>
              <a:gdLst/>
              <a:ahLst/>
              <a:cxnLst>
                <a:cxn ang="0">
                  <a:pos x="1096" y="1044"/>
                </a:cxn>
                <a:cxn ang="0">
                  <a:pos x="1110" y="1002"/>
                </a:cxn>
                <a:cxn ang="0">
                  <a:pos x="1124" y="928"/>
                </a:cxn>
                <a:cxn ang="0">
                  <a:pos x="1120" y="904"/>
                </a:cxn>
                <a:cxn ang="0">
                  <a:pos x="1082" y="867"/>
                </a:cxn>
                <a:cxn ang="0">
                  <a:pos x="1031" y="844"/>
                </a:cxn>
                <a:cxn ang="0">
                  <a:pos x="998" y="844"/>
                </a:cxn>
                <a:cxn ang="0">
                  <a:pos x="984" y="863"/>
                </a:cxn>
                <a:cxn ang="0">
                  <a:pos x="970" y="951"/>
                </a:cxn>
                <a:cxn ang="0">
                  <a:pos x="924" y="956"/>
                </a:cxn>
                <a:cxn ang="0">
                  <a:pos x="877" y="937"/>
                </a:cxn>
                <a:cxn ang="0">
                  <a:pos x="835" y="928"/>
                </a:cxn>
                <a:cxn ang="0">
                  <a:pos x="789" y="937"/>
                </a:cxn>
                <a:cxn ang="0">
                  <a:pos x="765" y="946"/>
                </a:cxn>
                <a:cxn ang="0">
                  <a:pos x="728" y="937"/>
                </a:cxn>
                <a:cxn ang="0">
                  <a:pos x="705" y="914"/>
                </a:cxn>
                <a:cxn ang="0">
                  <a:pos x="700" y="877"/>
                </a:cxn>
                <a:cxn ang="0">
                  <a:pos x="700" y="807"/>
                </a:cxn>
                <a:cxn ang="0">
                  <a:pos x="691" y="797"/>
                </a:cxn>
                <a:cxn ang="0">
                  <a:pos x="686" y="732"/>
                </a:cxn>
                <a:cxn ang="0">
                  <a:pos x="672" y="676"/>
                </a:cxn>
                <a:cxn ang="0">
                  <a:pos x="639" y="620"/>
                </a:cxn>
                <a:cxn ang="0">
                  <a:pos x="644" y="606"/>
                </a:cxn>
                <a:cxn ang="0">
                  <a:pos x="658" y="564"/>
                </a:cxn>
                <a:cxn ang="0">
                  <a:pos x="695" y="531"/>
                </a:cxn>
                <a:cxn ang="0">
                  <a:pos x="751" y="522"/>
                </a:cxn>
                <a:cxn ang="0">
                  <a:pos x="770" y="527"/>
                </a:cxn>
                <a:cxn ang="0">
                  <a:pos x="803" y="531"/>
                </a:cxn>
                <a:cxn ang="0">
                  <a:pos x="835" y="517"/>
                </a:cxn>
                <a:cxn ang="0">
                  <a:pos x="840" y="471"/>
                </a:cxn>
                <a:cxn ang="0">
                  <a:pos x="835" y="349"/>
                </a:cxn>
                <a:cxn ang="0">
                  <a:pos x="835" y="326"/>
                </a:cxn>
                <a:cxn ang="0">
                  <a:pos x="826" y="307"/>
                </a:cxn>
                <a:cxn ang="0">
                  <a:pos x="803" y="298"/>
                </a:cxn>
                <a:cxn ang="0">
                  <a:pos x="756" y="303"/>
                </a:cxn>
                <a:cxn ang="0">
                  <a:pos x="695" y="251"/>
                </a:cxn>
                <a:cxn ang="0">
                  <a:pos x="635" y="181"/>
                </a:cxn>
                <a:cxn ang="0">
                  <a:pos x="495" y="88"/>
                </a:cxn>
                <a:cxn ang="0">
                  <a:pos x="485" y="88"/>
                </a:cxn>
                <a:cxn ang="0">
                  <a:pos x="443" y="93"/>
                </a:cxn>
                <a:cxn ang="0">
                  <a:pos x="425" y="107"/>
                </a:cxn>
                <a:cxn ang="0">
                  <a:pos x="415" y="116"/>
                </a:cxn>
                <a:cxn ang="0">
                  <a:pos x="383" y="116"/>
                </a:cxn>
                <a:cxn ang="0">
                  <a:pos x="331" y="98"/>
                </a:cxn>
                <a:cxn ang="0">
                  <a:pos x="317" y="88"/>
                </a:cxn>
                <a:cxn ang="0">
                  <a:pos x="215" y="93"/>
                </a:cxn>
                <a:cxn ang="0">
                  <a:pos x="178" y="70"/>
                </a:cxn>
                <a:cxn ang="0">
                  <a:pos x="0" y="0"/>
                </a:cxn>
              </a:cxnLst>
              <a:rect l="0" t="0" r="r" b="b"/>
              <a:pathLst>
                <a:path w="1124" h="1068">
                  <a:moveTo>
                    <a:pt x="1096" y="1068"/>
                  </a:moveTo>
                  <a:lnTo>
                    <a:pt x="1096" y="1044"/>
                  </a:lnTo>
                  <a:lnTo>
                    <a:pt x="1096" y="1044"/>
                  </a:lnTo>
                  <a:lnTo>
                    <a:pt x="1110" y="1002"/>
                  </a:lnTo>
                  <a:lnTo>
                    <a:pt x="1120" y="965"/>
                  </a:lnTo>
                  <a:lnTo>
                    <a:pt x="1124" y="928"/>
                  </a:lnTo>
                  <a:lnTo>
                    <a:pt x="1124" y="928"/>
                  </a:lnTo>
                  <a:lnTo>
                    <a:pt x="1120" y="904"/>
                  </a:lnTo>
                  <a:lnTo>
                    <a:pt x="1106" y="886"/>
                  </a:lnTo>
                  <a:lnTo>
                    <a:pt x="1082" y="867"/>
                  </a:lnTo>
                  <a:lnTo>
                    <a:pt x="1059" y="853"/>
                  </a:lnTo>
                  <a:lnTo>
                    <a:pt x="1031" y="844"/>
                  </a:lnTo>
                  <a:lnTo>
                    <a:pt x="1008" y="844"/>
                  </a:lnTo>
                  <a:lnTo>
                    <a:pt x="998" y="844"/>
                  </a:lnTo>
                  <a:lnTo>
                    <a:pt x="989" y="853"/>
                  </a:lnTo>
                  <a:lnTo>
                    <a:pt x="984" y="863"/>
                  </a:lnTo>
                  <a:lnTo>
                    <a:pt x="980" y="872"/>
                  </a:lnTo>
                  <a:lnTo>
                    <a:pt x="970" y="951"/>
                  </a:lnTo>
                  <a:lnTo>
                    <a:pt x="924" y="956"/>
                  </a:lnTo>
                  <a:lnTo>
                    <a:pt x="924" y="956"/>
                  </a:lnTo>
                  <a:lnTo>
                    <a:pt x="910" y="951"/>
                  </a:lnTo>
                  <a:lnTo>
                    <a:pt x="877" y="937"/>
                  </a:lnTo>
                  <a:lnTo>
                    <a:pt x="859" y="932"/>
                  </a:lnTo>
                  <a:lnTo>
                    <a:pt x="835" y="928"/>
                  </a:lnTo>
                  <a:lnTo>
                    <a:pt x="812" y="932"/>
                  </a:lnTo>
                  <a:lnTo>
                    <a:pt x="789" y="937"/>
                  </a:lnTo>
                  <a:lnTo>
                    <a:pt x="789" y="937"/>
                  </a:lnTo>
                  <a:lnTo>
                    <a:pt x="765" y="946"/>
                  </a:lnTo>
                  <a:lnTo>
                    <a:pt x="747" y="946"/>
                  </a:lnTo>
                  <a:lnTo>
                    <a:pt x="728" y="937"/>
                  </a:lnTo>
                  <a:lnTo>
                    <a:pt x="714" y="928"/>
                  </a:lnTo>
                  <a:lnTo>
                    <a:pt x="705" y="914"/>
                  </a:lnTo>
                  <a:lnTo>
                    <a:pt x="700" y="895"/>
                  </a:lnTo>
                  <a:lnTo>
                    <a:pt x="700" y="877"/>
                  </a:lnTo>
                  <a:lnTo>
                    <a:pt x="705" y="858"/>
                  </a:lnTo>
                  <a:lnTo>
                    <a:pt x="700" y="807"/>
                  </a:lnTo>
                  <a:lnTo>
                    <a:pt x="691" y="797"/>
                  </a:lnTo>
                  <a:lnTo>
                    <a:pt x="691" y="797"/>
                  </a:lnTo>
                  <a:lnTo>
                    <a:pt x="691" y="779"/>
                  </a:lnTo>
                  <a:lnTo>
                    <a:pt x="686" y="732"/>
                  </a:lnTo>
                  <a:lnTo>
                    <a:pt x="681" y="709"/>
                  </a:lnTo>
                  <a:lnTo>
                    <a:pt x="672" y="676"/>
                  </a:lnTo>
                  <a:lnTo>
                    <a:pt x="658" y="648"/>
                  </a:lnTo>
                  <a:lnTo>
                    <a:pt x="639" y="620"/>
                  </a:lnTo>
                  <a:lnTo>
                    <a:pt x="639" y="620"/>
                  </a:lnTo>
                  <a:lnTo>
                    <a:pt x="644" y="606"/>
                  </a:lnTo>
                  <a:lnTo>
                    <a:pt x="649" y="587"/>
                  </a:lnTo>
                  <a:lnTo>
                    <a:pt x="658" y="564"/>
                  </a:lnTo>
                  <a:lnTo>
                    <a:pt x="672" y="545"/>
                  </a:lnTo>
                  <a:lnTo>
                    <a:pt x="695" y="531"/>
                  </a:lnTo>
                  <a:lnTo>
                    <a:pt x="719" y="522"/>
                  </a:lnTo>
                  <a:lnTo>
                    <a:pt x="751" y="522"/>
                  </a:lnTo>
                  <a:lnTo>
                    <a:pt x="751" y="522"/>
                  </a:lnTo>
                  <a:lnTo>
                    <a:pt x="770" y="527"/>
                  </a:lnTo>
                  <a:lnTo>
                    <a:pt x="784" y="531"/>
                  </a:lnTo>
                  <a:lnTo>
                    <a:pt x="803" y="531"/>
                  </a:lnTo>
                  <a:lnTo>
                    <a:pt x="821" y="527"/>
                  </a:lnTo>
                  <a:lnTo>
                    <a:pt x="835" y="517"/>
                  </a:lnTo>
                  <a:lnTo>
                    <a:pt x="840" y="499"/>
                  </a:lnTo>
                  <a:lnTo>
                    <a:pt x="840" y="471"/>
                  </a:lnTo>
                  <a:lnTo>
                    <a:pt x="835" y="349"/>
                  </a:lnTo>
                  <a:lnTo>
                    <a:pt x="835" y="349"/>
                  </a:lnTo>
                  <a:lnTo>
                    <a:pt x="835" y="340"/>
                  </a:lnTo>
                  <a:lnTo>
                    <a:pt x="835" y="326"/>
                  </a:lnTo>
                  <a:lnTo>
                    <a:pt x="831" y="317"/>
                  </a:lnTo>
                  <a:lnTo>
                    <a:pt x="826" y="307"/>
                  </a:lnTo>
                  <a:lnTo>
                    <a:pt x="817" y="303"/>
                  </a:lnTo>
                  <a:lnTo>
                    <a:pt x="803" y="298"/>
                  </a:lnTo>
                  <a:lnTo>
                    <a:pt x="803" y="298"/>
                  </a:lnTo>
                  <a:lnTo>
                    <a:pt x="756" y="303"/>
                  </a:lnTo>
                  <a:lnTo>
                    <a:pt x="742" y="303"/>
                  </a:lnTo>
                  <a:lnTo>
                    <a:pt x="695" y="251"/>
                  </a:lnTo>
                  <a:lnTo>
                    <a:pt x="658" y="237"/>
                  </a:lnTo>
                  <a:lnTo>
                    <a:pt x="635" y="181"/>
                  </a:lnTo>
                  <a:lnTo>
                    <a:pt x="546" y="121"/>
                  </a:lnTo>
                  <a:lnTo>
                    <a:pt x="495" y="88"/>
                  </a:lnTo>
                  <a:lnTo>
                    <a:pt x="495" y="88"/>
                  </a:lnTo>
                  <a:lnTo>
                    <a:pt x="485" y="88"/>
                  </a:lnTo>
                  <a:lnTo>
                    <a:pt x="467" y="88"/>
                  </a:lnTo>
                  <a:lnTo>
                    <a:pt x="443" y="93"/>
                  </a:lnTo>
                  <a:lnTo>
                    <a:pt x="434" y="98"/>
                  </a:lnTo>
                  <a:lnTo>
                    <a:pt x="425" y="107"/>
                  </a:lnTo>
                  <a:lnTo>
                    <a:pt x="425" y="107"/>
                  </a:lnTo>
                  <a:lnTo>
                    <a:pt x="415" y="116"/>
                  </a:lnTo>
                  <a:lnTo>
                    <a:pt x="397" y="121"/>
                  </a:lnTo>
                  <a:lnTo>
                    <a:pt x="383" y="116"/>
                  </a:lnTo>
                  <a:lnTo>
                    <a:pt x="364" y="112"/>
                  </a:lnTo>
                  <a:lnTo>
                    <a:pt x="331" y="98"/>
                  </a:lnTo>
                  <a:lnTo>
                    <a:pt x="317" y="88"/>
                  </a:lnTo>
                  <a:lnTo>
                    <a:pt x="317" y="88"/>
                  </a:lnTo>
                  <a:lnTo>
                    <a:pt x="215" y="93"/>
                  </a:lnTo>
                  <a:lnTo>
                    <a:pt x="215" y="93"/>
                  </a:lnTo>
                  <a:lnTo>
                    <a:pt x="196" y="84"/>
                  </a:lnTo>
                  <a:lnTo>
                    <a:pt x="178" y="70"/>
                  </a:lnTo>
                  <a:lnTo>
                    <a:pt x="154" y="51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5" name="Freeform 13" descr="绿色大理石"/>
            <p:cNvSpPr>
              <a:spLocks/>
            </p:cNvSpPr>
            <p:nvPr/>
          </p:nvSpPr>
          <p:spPr bwMode="auto">
            <a:xfrm>
              <a:off x="1272" y="1171"/>
              <a:ext cx="1236" cy="1325"/>
            </a:xfrm>
            <a:custGeom>
              <a:avLst/>
              <a:gdLst/>
              <a:ahLst/>
              <a:cxnLst>
                <a:cxn ang="0">
                  <a:pos x="569" y="112"/>
                </a:cxn>
                <a:cxn ang="0">
                  <a:pos x="541" y="187"/>
                </a:cxn>
                <a:cxn ang="0">
                  <a:pos x="550" y="243"/>
                </a:cxn>
                <a:cxn ang="0">
                  <a:pos x="592" y="271"/>
                </a:cxn>
                <a:cxn ang="0">
                  <a:pos x="606" y="327"/>
                </a:cxn>
                <a:cxn ang="0">
                  <a:pos x="592" y="402"/>
                </a:cxn>
                <a:cxn ang="0">
                  <a:pos x="560" y="439"/>
                </a:cxn>
                <a:cxn ang="0">
                  <a:pos x="494" y="402"/>
                </a:cxn>
                <a:cxn ang="0">
                  <a:pos x="448" y="425"/>
                </a:cxn>
                <a:cxn ang="0">
                  <a:pos x="387" y="453"/>
                </a:cxn>
                <a:cxn ang="0">
                  <a:pos x="373" y="467"/>
                </a:cxn>
                <a:cxn ang="0">
                  <a:pos x="322" y="476"/>
                </a:cxn>
                <a:cxn ang="0">
                  <a:pos x="261" y="481"/>
                </a:cxn>
                <a:cxn ang="0">
                  <a:pos x="196" y="528"/>
                </a:cxn>
                <a:cxn ang="0">
                  <a:pos x="70" y="560"/>
                </a:cxn>
                <a:cxn ang="0">
                  <a:pos x="5" y="630"/>
                </a:cxn>
                <a:cxn ang="0">
                  <a:pos x="14" y="686"/>
                </a:cxn>
                <a:cxn ang="0">
                  <a:pos x="42" y="789"/>
                </a:cxn>
                <a:cxn ang="0">
                  <a:pos x="103" y="849"/>
                </a:cxn>
                <a:cxn ang="0">
                  <a:pos x="154" y="863"/>
                </a:cxn>
                <a:cxn ang="0">
                  <a:pos x="168" y="910"/>
                </a:cxn>
                <a:cxn ang="0">
                  <a:pos x="126" y="999"/>
                </a:cxn>
                <a:cxn ang="0">
                  <a:pos x="42" y="1027"/>
                </a:cxn>
                <a:cxn ang="0">
                  <a:pos x="28" y="1036"/>
                </a:cxn>
                <a:cxn ang="0">
                  <a:pos x="65" y="1143"/>
                </a:cxn>
                <a:cxn ang="0">
                  <a:pos x="140" y="1143"/>
                </a:cxn>
                <a:cxn ang="0">
                  <a:pos x="233" y="1181"/>
                </a:cxn>
                <a:cxn ang="0">
                  <a:pos x="327" y="1209"/>
                </a:cxn>
                <a:cxn ang="0">
                  <a:pos x="448" y="1241"/>
                </a:cxn>
                <a:cxn ang="0">
                  <a:pos x="522" y="1316"/>
                </a:cxn>
                <a:cxn ang="0">
                  <a:pos x="583" y="1316"/>
                </a:cxn>
                <a:cxn ang="0">
                  <a:pos x="672" y="1279"/>
                </a:cxn>
                <a:cxn ang="0">
                  <a:pos x="672" y="1227"/>
                </a:cxn>
                <a:cxn ang="0">
                  <a:pos x="700" y="1190"/>
                </a:cxn>
                <a:cxn ang="0">
                  <a:pos x="779" y="1157"/>
                </a:cxn>
                <a:cxn ang="0">
                  <a:pos x="830" y="1106"/>
                </a:cxn>
                <a:cxn ang="0">
                  <a:pos x="910" y="1078"/>
                </a:cxn>
                <a:cxn ang="0">
                  <a:pos x="961" y="1008"/>
                </a:cxn>
                <a:cxn ang="0">
                  <a:pos x="980" y="905"/>
                </a:cxn>
                <a:cxn ang="0">
                  <a:pos x="1031" y="817"/>
                </a:cxn>
                <a:cxn ang="0">
                  <a:pos x="1003" y="751"/>
                </a:cxn>
                <a:cxn ang="0">
                  <a:pos x="980" y="705"/>
                </a:cxn>
                <a:cxn ang="0">
                  <a:pos x="1003" y="653"/>
                </a:cxn>
                <a:cxn ang="0">
                  <a:pos x="1110" y="537"/>
                </a:cxn>
                <a:cxn ang="0">
                  <a:pos x="1157" y="514"/>
                </a:cxn>
                <a:cxn ang="0">
                  <a:pos x="1222" y="509"/>
                </a:cxn>
                <a:cxn ang="0">
                  <a:pos x="1236" y="481"/>
                </a:cxn>
                <a:cxn ang="0">
                  <a:pos x="1171" y="402"/>
                </a:cxn>
                <a:cxn ang="0">
                  <a:pos x="1147" y="350"/>
                </a:cxn>
                <a:cxn ang="0">
                  <a:pos x="1213" y="308"/>
                </a:cxn>
                <a:cxn ang="0">
                  <a:pos x="1199" y="276"/>
                </a:cxn>
                <a:cxn ang="0">
                  <a:pos x="1129" y="234"/>
                </a:cxn>
                <a:cxn ang="0">
                  <a:pos x="1119" y="220"/>
                </a:cxn>
                <a:cxn ang="0">
                  <a:pos x="1035" y="178"/>
                </a:cxn>
                <a:cxn ang="0">
                  <a:pos x="1040" y="145"/>
                </a:cxn>
                <a:cxn ang="0">
                  <a:pos x="1049" y="117"/>
                </a:cxn>
                <a:cxn ang="0">
                  <a:pos x="1012" y="94"/>
                </a:cxn>
                <a:cxn ang="0">
                  <a:pos x="952" y="136"/>
                </a:cxn>
                <a:cxn ang="0">
                  <a:pos x="938" y="150"/>
                </a:cxn>
                <a:cxn ang="0">
                  <a:pos x="858" y="136"/>
                </a:cxn>
                <a:cxn ang="0">
                  <a:pos x="737" y="89"/>
                </a:cxn>
                <a:cxn ang="0">
                  <a:pos x="644" y="52"/>
                </a:cxn>
                <a:cxn ang="0">
                  <a:pos x="560" y="5"/>
                </a:cxn>
              </a:cxnLst>
              <a:rect l="0" t="0" r="r" b="b"/>
              <a:pathLst>
                <a:path w="1236" h="1325">
                  <a:moveTo>
                    <a:pt x="560" y="5"/>
                  </a:moveTo>
                  <a:lnTo>
                    <a:pt x="564" y="108"/>
                  </a:lnTo>
                  <a:lnTo>
                    <a:pt x="564" y="108"/>
                  </a:lnTo>
                  <a:lnTo>
                    <a:pt x="569" y="112"/>
                  </a:lnTo>
                  <a:lnTo>
                    <a:pt x="569" y="126"/>
                  </a:lnTo>
                  <a:lnTo>
                    <a:pt x="560" y="154"/>
                  </a:lnTo>
                  <a:lnTo>
                    <a:pt x="541" y="187"/>
                  </a:lnTo>
                  <a:lnTo>
                    <a:pt x="541" y="187"/>
                  </a:lnTo>
                  <a:lnTo>
                    <a:pt x="536" y="196"/>
                  </a:lnTo>
                  <a:lnTo>
                    <a:pt x="536" y="215"/>
                  </a:lnTo>
                  <a:lnTo>
                    <a:pt x="541" y="229"/>
                  </a:lnTo>
                  <a:lnTo>
                    <a:pt x="550" y="243"/>
                  </a:lnTo>
                  <a:lnTo>
                    <a:pt x="564" y="257"/>
                  </a:lnTo>
                  <a:lnTo>
                    <a:pt x="583" y="271"/>
                  </a:lnTo>
                  <a:lnTo>
                    <a:pt x="583" y="271"/>
                  </a:lnTo>
                  <a:lnTo>
                    <a:pt x="592" y="271"/>
                  </a:lnTo>
                  <a:lnTo>
                    <a:pt x="597" y="280"/>
                  </a:lnTo>
                  <a:lnTo>
                    <a:pt x="602" y="290"/>
                  </a:lnTo>
                  <a:lnTo>
                    <a:pt x="606" y="304"/>
                  </a:lnTo>
                  <a:lnTo>
                    <a:pt x="606" y="327"/>
                  </a:lnTo>
                  <a:lnTo>
                    <a:pt x="602" y="350"/>
                  </a:lnTo>
                  <a:lnTo>
                    <a:pt x="592" y="388"/>
                  </a:lnTo>
                  <a:lnTo>
                    <a:pt x="592" y="388"/>
                  </a:lnTo>
                  <a:lnTo>
                    <a:pt x="592" y="402"/>
                  </a:lnTo>
                  <a:lnTo>
                    <a:pt x="588" y="416"/>
                  </a:lnTo>
                  <a:lnTo>
                    <a:pt x="583" y="425"/>
                  </a:lnTo>
                  <a:lnTo>
                    <a:pt x="574" y="434"/>
                  </a:lnTo>
                  <a:lnTo>
                    <a:pt x="560" y="439"/>
                  </a:lnTo>
                  <a:lnTo>
                    <a:pt x="536" y="430"/>
                  </a:lnTo>
                  <a:lnTo>
                    <a:pt x="504" y="406"/>
                  </a:lnTo>
                  <a:lnTo>
                    <a:pt x="504" y="406"/>
                  </a:lnTo>
                  <a:lnTo>
                    <a:pt x="494" y="402"/>
                  </a:lnTo>
                  <a:lnTo>
                    <a:pt x="476" y="402"/>
                  </a:lnTo>
                  <a:lnTo>
                    <a:pt x="462" y="402"/>
                  </a:lnTo>
                  <a:lnTo>
                    <a:pt x="452" y="411"/>
                  </a:lnTo>
                  <a:lnTo>
                    <a:pt x="448" y="425"/>
                  </a:lnTo>
                  <a:lnTo>
                    <a:pt x="448" y="448"/>
                  </a:lnTo>
                  <a:lnTo>
                    <a:pt x="448" y="448"/>
                  </a:lnTo>
                  <a:lnTo>
                    <a:pt x="424" y="448"/>
                  </a:lnTo>
                  <a:lnTo>
                    <a:pt x="387" y="453"/>
                  </a:lnTo>
                  <a:lnTo>
                    <a:pt x="387" y="453"/>
                  </a:lnTo>
                  <a:lnTo>
                    <a:pt x="383" y="453"/>
                  </a:lnTo>
                  <a:lnTo>
                    <a:pt x="378" y="458"/>
                  </a:lnTo>
                  <a:lnTo>
                    <a:pt x="373" y="467"/>
                  </a:lnTo>
                  <a:lnTo>
                    <a:pt x="378" y="486"/>
                  </a:lnTo>
                  <a:lnTo>
                    <a:pt x="378" y="486"/>
                  </a:lnTo>
                  <a:lnTo>
                    <a:pt x="350" y="481"/>
                  </a:lnTo>
                  <a:lnTo>
                    <a:pt x="322" y="476"/>
                  </a:lnTo>
                  <a:lnTo>
                    <a:pt x="303" y="472"/>
                  </a:lnTo>
                  <a:lnTo>
                    <a:pt x="303" y="472"/>
                  </a:lnTo>
                  <a:lnTo>
                    <a:pt x="289" y="472"/>
                  </a:lnTo>
                  <a:lnTo>
                    <a:pt x="261" y="481"/>
                  </a:lnTo>
                  <a:lnTo>
                    <a:pt x="247" y="486"/>
                  </a:lnTo>
                  <a:lnTo>
                    <a:pt x="229" y="500"/>
                  </a:lnTo>
                  <a:lnTo>
                    <a:pt x="210" y="514"/>
                  </a:lnTo>
                  <a:lnTo>
                    <a:pt x="196" y="528"/>
                  </a:lnTo>
                  <a:lnTo>
                    <a:pt x="196" y="528"/>
                  </a:lnTo>
                  <a:lnTo>
                    <a:pt x="93" y="551"/>
                  </a:lnTo>
                  <a:lnTo>
                    <a:pt x="93" y="551"/>
                  </a:lnTo>
                  <a:lnTo>
                    <a:pt x="70" y="560"/>
                  </a:lnTo>
                  <a:lnTo>
                    <a:pt x="51" y="570"/>
                  </a:lnTo>
                  <a:lnTo>
                    <a:pt x="33" y="588"/>
                  </a:lnTo>
                  <a:lnTo>
                    <a:pt x="19" y="607"/>
                  </a:lnTo>
                  <a:lnTo>
                    <a:pt x="5" y="630"/>
                  </a:lnTo>
                  <a:lnTo>
                    <a:pt x="0" y="649"/>
                  </a:lnTo>
                  <a:lnTo>
                    <a:pt x="5" y="667"/>
                  </a:lnTo>
                  <a:lnTo>
                    <a:pt x="14" y="686"/>
                  </a:lnTo>
                  <a:lnTo>
                    <a:pt x="14" y="686"/>
                  </a:lnTo>
                  <a:lnTo>
                    <a:pt x="23" y="700"/>
                  </a:lnTo>
                  <a:lnTo>
                    <a:pt x="28" y="714"/>
                  </a:lnTo>
                  <a:lnTo>
                    <a:pt x="37" y="747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51" y="807"/>
                  </a:lnTo>
                  <a:lnTo>
                    <a:pt x="70" y="831"/>
                  </a:lnTo>
                  <a:lnTo>
                    <a:pt x="103" y="849"/>
                  </a:lnTo>
                  <a:lnTo>
                    <a:pt x="121" y="859"/>
                  </a:lnTo>
                  <a:lnTo>
                    <a:pt x="145" y="863"/>
                  </a:lnTo>
                  <a:lnTo>
                    <a:pt x="145" y="863"/>
                  </a:lnTo>
                  <a:lnTo>
                    <a:pt x="154" y="863"/>
                  </a:lnTo>
                  <a:lnTo>
                    <a:pt x="163" y="873"/>
                  </a:lnTo>
                  <a:lnTo>
                    <a:pt x="168" y="877"/>
                  </a:lnTo>
                  <a:lnTo>
                    <a:pt x="168" y="887"/>
                  </a:lnTo>
                  <a:lnTo>
                    <a:pt x="168" y="910"/>
                  </a:lnTo>
                  <a:lnTo>
                    <a:pt x="159" y="933"/>
                  </a:lnTo>
                  <a:lnTo>
                    <a:pt x="140" y="980"/>
                  </a:lnTo>
                  <a:lnTo>
                    <a:pt x="126" y="999"/>
                  </a:lnTo>
                  <a:lnTo>
                    <a:pt x="126" y="999"/>
                  </a:lnTo>
                  <a:lnTo>
                    <a:pt x="126" y="1003"/>
                  </a:lnTo>
                  <a:lnTo>
                    <a:pt x="117" y="1013"/>
                  </a:lnTo>
                  <a:lnTo>
                    <a:pt x="93" y="1017"/>
                  </a:lnTo>
                  <a:lnTo>
                    <a:pt x="42" y="1027"/>
                  </a:lnTo>
                  <a:lnTo>
                    <a:pt x="42" y="1027"/>
                  </a:lnTo>
                  <a:lnTo>
                    <a:pt x="37" y="1027"/>
                  </a:lnTo>
                  <a:lnTo>
                    <a:pt x="33" y="1027"/>
                  </a:lnTo>
                  <a:lnTo>
                    <a:pt x="28" y="1036"/>
                  </a:lnTo>
                  <a:lnTo>
                    <a:pt x="28" y="1045"/>
                  </a:lnTo>
                  <a:lnTo>
                    <a:pt x="33" y="1069"/>
                  </a:lnTo>
                  <a:lnTo>
                    <a:pt x="47" y="1097"/>
                  </a:lnTo>
                  <a:lnTo>
                    <a:pt x="65" y="1143"/>
                  </a:lnTo>
                  <a:lnTo>
                    <a:pt x="84" y="1153"/>
                  </a:lnTo>
                  <a:lnTo>
                    <a:pt x="84" y="1153"/>
                  </a:lnTo>
                  <a:lnTo>
                    <a:pt x="103" y="1148"/>
                  </a:lnTo>
                  <a:lnTo>
                    <a:pt x="140" y="1143"/>
                  </a:lnTo>
                  <a:lnTo>
                    <a:pt x="163" y="1148"/>
                  </a:lnTo>
                  <a:lnTo>
                    <a:pt x="191" y="1153"/>
                  </a:lnTo>
                  <a:lnTo>
                    <a:pt x="210" y="1162"/>
                  </a:lnTo>
                  <a:lnTo>
                    <a:pt x="233" y="1181"/>
                  </a:lnTo>
                  <a:lnTo>
                    <a:pt x="233" y="1181"/>
                  </a:lnTo>
                  <a:lnTo>
                    <a:pt x="247" y="1190"/>
                  </a:lnTo>
                  <a:lnTo>
                    <a:pt x="271" y="1195"/>
                  </a:lnTo>
                  <a:lnTo>
                    <a:pt x="327" y="1209"/>
                  </a:lnTo>
                  <a:lnTo>
                    <a:pt x="401" y="1213"/>
                  </a:lnTo>
                  <a:lnTo>
                    <a:pt x="401" y="1213"/>
                  </a:lnTo>
                  <a:lnTo>
                    <a:pt x="415" y="1223"/>
                  </a:lnTo>
                  <a:lnTo>
                    <a:pt x="448" y="1241"/>
                  </a:lnTo>
                  <a:lnTo>
                    <a:pt x="490" y="1269"/>
                  </a:lnTo>
                  <a:lnTo>
                    <a:pt x="508" y="1293"/>
                  </a:lnTo>
                  <a:lnTo>
                    <a:pt x="522" y="1316"/>
                  </a:lnTo>
                  <a:lnTo>
                    <a:pt x="522" y="1316"/>
                  </a:lnTo>
                  <a:lnTo>
                    <a:pt x="532" y="1321"/>
                  </a:lnTo>
                  <a:lnTo>
                    <a:pt x="550" y="1325"/>
                  </a:lnTo>
                  <a:lnTo>
                    <a:pt x="564" y="1321"/>
                  </a:lnTo>
                  <a:lnTo>
                    <a:pt x="583" y="1316"/>
                  </a:lnTo>
                  <a:lnTo>
                    <a:pt x="602" y="1307"/>
                  </a:lnTo>
                  <a:lnTo>
                    <a:pt x="620" y="1288"/>
                  </a:lnTo>
                  <a:lnTo>
                    <a:pt x="672" y="1279"/>
                  </a:lnTo>
                  <a:lnTo>
                    <a:pt x="672" y="1279"/>
                  </a:lnTo>
                  <a:lnTo>
                    <a:pt x="676" y="1260"/>
                  </a:lnTo>
                  <a:lnTo>
                    <a:pt x="681" y="1241"/>
                  </a:lnTo>
                  <a:lnTo>
                    <a:pt x="676" y="1237"/>
                  </a:lnTo>
                  <a:lnTo>
                    <a:pt x="672" y="1227"/>
                  </a:lnTo>
                  <a:lnTo>
                    <a:pt x="676" y="1185"/>
                  </a:lnTo>
                  <a:lnTo>
                    <a:pt x="676" y="1185"/>
                  </a:lnTo>
                  <a:lnTo>
                    <a:pt x="686" y="1190"/>
                  </a:lnTo>
                  <a:lnTo>
                    <a:pt x="700" y="1190"/>
                  </a:lnTo>
                  <a:lnTo>
                    <a:pt x="718" y="1190"/>
                  </a:lnTo>
                  <a:lnTo>
                    <a:pt x="737" y="1185"/>
                  </a:lnTo>
                  <a:lnTo>
                    <a:pt x="756" y="1176"/>
                  </a:lnTo>
                  <a:lnTo>
                    <a:pt x="779" y="1157"/>
                  </a:lnTo>
                  <a:lnTo>
                    <a:pt x="798" y="1129"/>
                  </a:lnTo>
                  <a:lnTo>
                    <a:pt x="798" y="1129"/>
                  </a:lnTo>
                  <a:lnTo>
                    <a:pt x="807" y="1125"/>
                  </a:lnTo>
                  <a:lnTo>
                    <a:pt x="830" y="1106"/>
                  </a:lnTo>
                  <a:lnTo>
                    <a:pt x="863" y="1087"/>
                  </a:lnTo>
                  <a:lnTo>
                    <a:pt x="886" y="1078"/>
                  </a:lnTo>
                  <a:lnTo>
                    <a:pt x="910" y="1078"/>
                  </a:lnTo>
                  <a:lnTo>
                    <a:pt x="910" y="1078"/>
                  </a:lnTo>
                  <a:lnTo>
                    <a:pt x="928" y="1069"/>
                  </a:lnTo>
                  <a:lnTo>
                    <a:pt x="942" y="1055"/>
                  </a:lnTo>
                  <a:lnTo>
                    <a:pt x="956" y="1036"/>
                  </a:lnTo>
                  <a:lnTo>
                    <a:pt x="961" y="1008"/>
                  </a:lnTo>
                  <a:lnTo>
                    <a:pt x="966" y="961"/>
                  </a:lnTo>
                  <a:lnTo>
                    <a:pt x="966" y="919"/>
                  </a:lnTo>
                  <a:lnTo>
                    <a:pt x="966" y="919"/>
                  </a:lnTo>
                  <a:lnTo>
                    <a:pt x="980" y="905"/>
                  </a:lnTo>
                  <a:lnTo>
                    <a:pt x="998" y="891"/>
                  </a:lnTo>
                  <a:lnTo>
                    <a:pt x="1012" y="873"/>
                  </a:lnTo>
                  <a:lnTo>
                    <a:pt x="1026" y="845"/>
                  </a:lnTo>
                  <a:lnTo>
                    <a:pt x="1031" y="817"/>
                  </a:lnTo>
                  <a:lnTo>
                    <a:pt x="1026" y="803"/>
                  </a:lnTo>
                  <a:lnTo>
                    <a:pt x="1021" y="789"/>
                  </a:lnTo>
                  <a:lnTo>
                    <a:pt x="1017" y="770"/>
                  </a:lnTo>
                  <a:lnTo>
                    <a:pt x="1003" y="751"/>
                  </a:lnTo>
                  <a:lnTo>
                    <a:pt x="1003" y="751"/>
                  </a:lnTo>
                  <a:lnTo>
                    <a:pt x="989" y="737"/>
                  </a:lnTo>
                  <a:lnTo>
                    <a:pt x="984" y="719"/>
                  </a:lnTo>
                  <a:lnTo>
                    <a:pt x="980" y="705"/>
                  </a:lnTo>
                  <a:lnTo>
                    <a:pt x="980" y="695"/>
                  </a:lnTo>
                  <a:lnTo>
                    <a:pt x="980" y="681"/>
                  </a:lnTo>
                  <a:lnTo>
                    <a:pt x="984" y="672"/>
                  </a:lnTo>
                  <a:lnTo>
                    <a:pt x="1003" y="653"/>
                  </a:lnTo>
                  <a:lnTo>
                    <a:pt x="1026" y="644"/>
                  </a:lnTo>
                  <a:lnTo>
                    <a:pt x="1054" y="630"/>
                  </a:lnTo>
                  <a:lnTo>
                    <a:pt x="1110" y="612"/>
                  </a:lnTo>
                  <a:lnTo>
                    <a:pt x="1110" y="537"/>
                  </a:lnTo>
                  <a:lnTo>
                    <a:pt x="1110" y="537"/>
                  </a:lnTo>
                  <a:lnTo>
                    <a:pt x="1115" y="532"/>
                  </a:lnTo>
                  <a:lnTo>
                    <a:pt x="1129" y="523"/>
                  </a:lnTo>
                  <a:lnTo>
                    <a:pt x="1157" y="514"/>
                  </a:lnTo>
                  <a:lnTo>
                    <a:pt x="1180" y="514"/>
                  </a:lnTo>
                  <a:lnTo>
                    <a:pt x="1213" y="509"/>
                  </a:lnTo>
                  <a:lnTo>
                    <a:pt x="1213" y="509"/>
                  </a:lnTo>
                  <a:lnTo>
                    <a:pt x="1222" y="509"/>
                  </a:lnTo>
                  <a:lnTo>
                    <a:pt x="1227" y="509"/>
                  </a:lnTo>
                  <a:lnTo>
                    <a:pt x="1236" y="504"/>
                  </a:lnTo>
                  <a:lnTo>
                    <a:pt x="1236" y="495"/>
                  </a:lnTo>
                  <a:lnTo>
                    <a:pt x="1236" y="481"/>
                  </a:lnTo>
                  <a:lnTo>
                    <a:pt x="1231" y="467"/>
                  </a:lnTo>
                  <a:lnTo>
                    <a:pt x="1213" y="444"/>
                  </a:lnTo>
                  <a:lnTo>
                    <a:pt x="1213" y="444"/>
                  </a:lnTo>
                  <a:lnTo>
                    <a:pt x="1171" y="402"/>
                  </a:lnTo>
                  <a:lnTo>
                    <a:pt x="1157" y="388"/>
                  </a:lnTo>
                  <a:lnTo>
                    <a:pt x="1143" y="374"/>
                  </a:lnTo>
                  <a:lnTo>
                    <a:pt x="1143" y="364"/>
                  </a:lnTo>
                  <a:lnTo>
                    <a:pt x="1147" y="350"/>
                  </a:lnTo>
                  <a:lnTo>
                    <a:pt x="1161" y="336"/>
                  </a:lnTo>
                  <a:lnTo>
                    <a:pt x="1189" y="322"/>
                  </a:lnTo>
                  <a:lnTo>
                    <a:pt x="1189" y="322"/>
                  </a:lnTo>
                  <a:lnTo>
                    <a:pt x="1213" y="308"/>
                  </a:lnTo>
                  <a:lnTo>
                    <a:pt x="1227" y="299"/>
                  </a:lnTo>
                  <a:lnTo>
                    <a:pt x="1227" y="290"/>
                  </a:lnTo>
                  <a:lnTo>
                    <a:pt x="1222" y="280"/>
                  </a:lnTo>
                  <a:lnTo>
                    <a:pt x="1199" y="276"/>
                  </a:lnTo>
                  <a:lnTo>
                    <a:pt x="1189" y="276"/>
                  </a:lnTo>
                  <a:lnTo>
                    <a:pt x="1189" y="276"/>
                  </a:lnTo>
                  <a:lnTo>
                    <a:pt x="1152" y="252"/>
                  </a:lnTo>
                  <a:lnTo>
                    <a:pt x="1129" y="234"/>
                  </a:lnTo>
                  <a:lnTo>
                    <a:pt x="1119" y="229"/>
                  </a:lnTo>
                  <a:lnTo>
                    <a:pt x="1119" y="220"/>
                  </a:lnTo>
                  <a:lnTo>
                    <a:pt x="1119" y="220"/>
                  </a:lnTo>
                  <a:lnTo>
                    <a:pt x="1119" y="220"/>
                  </a:lnTo>
                  <a:lnTo>
                    <a:pt x="1082" y="215"/>
                  </a:lnTo>
                  <a:lnTo>
                    <a:pt x="1054" y="206"/>
                  </a:lnTo>
                  <a:lnTo>
                    <a:pt x="1040" y="192"/>
                  </a:lnTo>
                  <a:lnTo>
                    <a:pt x="1035" y="178"/>
                  </a:lnTo>
                  <a:lnTo>
                    <a:pt x="1035" y="164"/>
                  </a:lnTo>
                  <a:lnTo>
                    <a:pt x="1035" y="154"/>
                  </a:lnTo>
                  <a:lnTo>
                    <a:pt x="1040" y="145"/>
                  </a:lnTo>
                  <a:lnTo>
                    <a:pt x="1040" y="145"/>
                  </a:lnTo>
                  <a:lnTo>
                    <a:pt x="1049" y="131"/>
                  </a:lnTo>
                  <a:lnTo>
                    <a:pt x="1049" y="126"/>
                  </a:lnTo>
                  <a:lnTo>
                    <a:pt x="1049" y="117"/>
                  </a:lnTo>
                  <a:lnTo>
                    <a:pt x="1049" y="117"/>
                  </a:lnTo>
                  <a:lnTo>
                    <a:pt x="1049" y="117"/>
                  </a:lnTo>
                  <a:lnTo>
                    <a:pt x="1040" y="108"/>
                  </a:lnTo>
                  <a:lnTo>
                    <a:pt x="1026" y="98"/>
                  </a:lnTo>
                  <a:lnTo>
                    <a:pt x="1012" y="94"/>
                  </a:lnTo>
                  <a:lnTo>
                    <a:pt x="998" y="89"/>
                  </a:lnTo>
                  <a:lnTo>
                    <a:pt x="980" y="94"/>
                  </a:lnTo>
                  <a:lnTo>
                    <a:pt x="966" y="108"/>
                  </a:lnTo>
                  <a:lnTo>
                    <a:pt x="952" y="136"/>
                  </a:lnTo>
                  <a:lnTo>
                    <a:pt x="952" y="136"/>
                  </a:lnTo>
                  <a:lnTo>
                    <a:pt x="947" y="140"/>
                  </a:lnTo>
                  <a:lnTo>
                    <a:pt x="942" y="145"/>
                  </a:lnTo>
                  <a:lnTo>
                    <a:pt x="938" y="150"/>
                  </a:lnTo>
                  <a:lnTo>
                    <a:pt x="928" y="150"/>
                  </a:lnTo>
                  <a:lnTo>
                    <a:pt x="910" y="150"/>
                  </a:lnTo>
                  <a:lnTo>
                    <a:pt x="886" y="145"/>
                  </a:lnTo>
                  <a:lnTo>
                    <a:pt x="858" y="136"/>
                  </a:lnTo>
                  <a:lnTo>
                    <a:pt x="858" y="136"/>
                  </a:lnTo>
                  <a:lnTo>
                    <a:pt x="770" y="108"/>
                  </a:lnTo>
                  <a:lnTo>
                    <a:pt x="746" y="103"/>
                  </a:lnTo>
                  <a:lnTo>
                    <a:pt x="737" y="89"/>
                  </a:lnTo>
                  <a:lnTo>
                    <a:pt x="737" y="89"/>
                  </a:lnTo>
                  <a:lnTo>
                    <a:pt x="695" y="70"/>
                  </a:lnTo>
                  <a:lnTo>
                    <a:pt x="667" y="56"/>
                  </a:lnTo>
                  <a:lnTo>
                    <a:pt x="644" y="52"/>
                  </a:lnTo>
                  <a:lnTo>
                    <a:pt x="592" y="5"/>
                  </a:lnTo>
                  <a:lnTo>
                    <a:pt x="592" y="5"/>
                  </a:lnTo>
                  <a:lnTo>
                    <a:pt x="560" y="0"/>
                  </a:lnTo>
                  <a:lnTo>
                    <a:pt x="560" y="5"/>
                  </a:lnTo>
                  <a:close/>
                </a:path>
              </a:pathLst>
            </a:custGeom>
            <a:blipFill dpi="0" rotWithShape="1">
              <a:blip r:embed="rId2" cstate="print"/>
              <a:srcRect/>
              <a:tile tx="0" ty="0" sx="100000" sy="100000" flip="none" algn="tl"/>
            </a:blip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6" name="Freeform 14"/>
            <p:cNvSpPr>
              <a:spLocks/>
            </p:cNvSpPr>
            <p:nvPr/>
          </p:nvSpPr>
          <p:spPr bwMode="auto">
            <a:xfrm>
              <a:off x="3114" y="3177"/>
              <a:ext cx="1596" cy="1087"/>
            </a:xfrm>
            <a:custGeom>
              <a:avLst/>
              <a:gdLst/>
              <a:ahLst/>
              <a:cxnLst>
                <a:cxn ang="0">
                  <a:pos x="1596" y="541"/>
                </a:cxn>
                <a:cxn ang="0">
                  <a:pos x="1521" y="145"/>
                </a:cxn>
                <a:cxn ang="0">
                  <a:pos x="1563" y="52"/>
                </a:cxn>
                <a:cxn ang="0">
                  <a:pos x="1512" y="70"/>
                </a:cxn>
                <a:cxn ang="0">
                  <a:pos x="1470" y="140"/>
                </a:cxn>
                <a:cxn ang="0">
                  <a:pos x="1432" y="135"/>
                </a:cxn>
                <a:cxn ang="0">
                  <a:pos x="1395" y="163"/>
                </a:cxn>
                <a:cxn ang="0">
                  <a:pos x="1339" y="196"/>
                </a:cxn>
                <a:cxn ang="0">
                  <a:pos x="1260" y="89"/>
                </a:cxn>
                <a:cxn ang="0">
                  <a:pos x="1194" y="84"/>
                </a:cxn>
                <a:cxn ang="0">
                  <a:pos x="1148" y="121"/>
                </a:cxn>
                <a:cxn ang="0">
                  <a:pos x="1115" y="121"/>
                </a:cxn>
                <a:cxn ang="0">
                  <a:pos x="1110" y="70"/>
                </a:cxn>
                <a:cxn ang="0">
                  <a:pos x="1041" y="61"/>
                </a:cxn>
                <a:cxn ang="0">
                  <a:pos x="910" y="5"/>
                </a:cxn>
                <a:cxn ang="0">
                  <a:pos x="775" y="38"/>
                </a:cxn>
                <a:cxn ang="0">
                  <a:pos x="719" y="112"/>
                </a:cxn>
                <a:cxn ang="0">
                  <a:pos x="672" y="98"/>
                </a:cxn>
                <a:cxn ang="0">
                  <a:pos x="621" y="126"/>
                </a:cxn>
                <a:cxn ang="0">
                  <a:pos x="565" y="145"/>
                </a:cxn>
                <a:cxn ang="0">
                  <a:pos x="569" y="191"/>
                </a:cxn>
                <a:cxn ang="0">
                  <a:pos x="616" y="289"/>
                </a:cxn>
                <a:cxn ang="0">
                  <a:pos x="546" y="322"/>
                </a:cxn>
                <a:cxn ang="0">
                  <a:pos x="430" y="294"/>
                </a:cxn>
                <a:cxn ang="0">
                  <a:pos x="299" y="168"/>
                </a:cxn>
                <a:cxn ang="0">
                  <a:pos x="262" y="173"/>
                </a:cxn>
                <a:cxn ang="0">
                  <a:pos x="196" y="107"/>
                </a:cxn>
                <a:cxn ang="0">
                  <a:pos x="154" y="131"/>
                </a:cxn>
                <a:cxn ang="0">
                  <a:pos x="84" y="89"/>
                </a:cxn>
                <a:cxn ang="0">
                  <a:pos x="28" y="103"/>
                </a:cxn>
                <a:cxn ang="0">
                  <a:pos x="0" y="247"/>
                </a:cxn>
                <a:cxn ang="0">
                  <a:pos x="42" y="285"/>
                </a:cxn>
                <a:cxn ang="0">
                  <a:pos x="61" y="453"/>
                </a:cxn>
                <a:cxn ang="0">
                  <a:pos x="42" y="495"/>
                </a:cxn>
                <a:cxn ang="0">
                  <a:pos x="28" y="537"/>
                </a:cxn>
                <a:cxn ang="0">
                  <a:pos x="61" y="565"/>
                </a:cxn>
                <a:cxn ang="0">
                  <a:pos x="56" y="611"/>
                </a:cxn>
                <a:cxn ang="0">
                  <a:pos x="94" y="639"/>
                </a:cxn>
                <a:cxn ang="0">
                  <a:pos x="108" y="714"/>
                </a:cxn>
                <a:cxn ang="0">
                  <a:pos x="159" y="728"/>
                </a:cxn>
                <a:cxn ang="0">
                  <a:pos x="192" y="714"/>
                </a:cxn>
                <a:cxn ang="0">
                  <a:pos x="290" y="784"/>
                </a:cxn>
                <a:cxn ang="0">
                  <a:pos x="350" y="709"/>
                </a:cxn>
                <a:cxn ang="0">
                  <a:pos x="411" y="747"/>
                </a:cxn>
                <a:cxn ang="0">
                  <a:pos x="574" y="798"/>
                </a:cxn>
                <a:cxn ang="0">
                  <a:pos x="644" y="793"/>
                </a:cxn>
                <a:cxn ang="0">
                  <a:pos x="663" y="844"/>
                </a:cxn>
                <a:cxn ang="0">
                  <a:pos x="649" y="933"/>
                </a:cxn>
                <a:cxn ang="0">
                  <a:pos x="742" y="966"/>
                </a:cxn>
                <a:cxn ang="0">
                  <a:pos x="821" y="994"/>
                </a:cxn>
                <a:cxn ang="0">
                  <a:pos x="859" y="1045"/>
                </a:cxn>
                <a:cxn ang="0">
                  <a:pos x="929" y="1003"/>
                </a:cxn>
                <a:cxn ang="0">
                  <a:pos x="980" y="1031"/>
                </a:cxn>
                <a:cxn ang="0">
                  <a:pos x="1031" y="947"/>
                </a:cxn>
                <a:cxn ang="0">
                  <a:pos x="1069" y="896"/>
                </a:cxn>
                <a:cxn ang="0">
                  <a:pos x="1115" y="938"/>
                </a:cxn>
                <a:cxn ang="0">
                  <a:pos x="1213" y="1082"/>
                </a:cxn>
                <a:cxn ang="0">
                  <a:pos x="1250" y="1017"/>
                </a:cxn>
                <a:cxn ang="0">
                  <a:pos x="1278" y="900"/>
                </a:cxn>
                <a:cxn ang="0">
                  <a:pos x="1395" y="784"/>
                </a:cxn>
                <a:cxn ang="0">
                  <a:pos x="1558" y="714"/>
                </a:cxn>
              </a:cxnLst>
              <a:rect l="0" t="0" r="r" b="b"/>
              <a:pathLst>
                <a:path w="1596" h="1087">
                  <a:moveTo>
                    <a:pt x="1586" y="677"/>
                  </a:moveTo>
                  <a:lnTo>
                    <a:pt x="1591" y="621"/>
                  </a:lnTo>
                  <a:lnTo>
                    <a:pt x="1591" y="621"/>
                  </a:lnTo>
                  <a:lnTo>
                    <a:pt x="1596" y="583"/>
                  </a:lnTo>
                  <a:lnTo>
                    <a:pt x="1596" y="541"/>
                  </a:lnTo>
                  <a:lnTo>
                    <a:pt x="1586" y="462"/>
                  </a:lnTo>
                  <a:lnTo>
                    <a:pt x="1572" y="373"/>
                  </a:lnTo>
                  <a:lnTo>
                    <a:pt x="1558" y="303"/>
                  </a:lnTo>
                  <a:lnTo>
                    <a:pt x="1558" y="187"/>
                  </a:lnTo>
                  <a:lnTo>
                    <a:pt x="1521" y="145"/>
                  </a:lnTo>
                  <a:lnTo>
                    <a:pt x="1521" y="145"/>
                  </a:lnTo>
                  <a:lnTo>
                    <a:pt x="1558" y="79"/>
                  </a:lnTo>
                  <a:lnTo>
                    <a:pt x="1558" y="79"/>
                  </a:lnTo>
                  <a:lnTo>
                    <a:pt x="1563" y="61"/>
                  </a:lnTo>
                  <a:lnTo>
                    <a:pt x="1563" y="52"/>
                  </a:lnTo>
                  <a:lnTo>
                    <a:pt x="1558" y="42"/>
                  </a:lnTo>
                  <a:lnTo>
                    <a:pt x="1549" y="42"/>
                  </a:lnTo>
                  <a:lnTo>
                    <a:pt x="1540" y="47"/>
                  </a:lnTo>
                  <a:lnTo>
                    <a:pt x="1526" y="56"/>
                  </a:lnTo>
                  <a:lnTo>
                    <a:pt x="1512" y="70"/>
                  </a:lnTo>
                  <a:lnTo>
                    <a:pt x="1502" y="93"/>
                  </a:lnTo>
                  <a:lnTo>
                    <a:pt x="1502" y="93"/>
                  </a:lnTo>
                  <a:lnTo>
                    <a:pt x="1493" y="117"/>
                  </a:lnTo>
                  <a:lnTo>
                    <a:pt x="1479" y="131"/>
                  </a:lnTo>
                  <a:lnTo>
                    <a:pt x="1470" y="140"/>
                  </a:lnTo>
                  <a:lnTo>
                    <a:pt x="1460" y="145"/>
                  </a:lnTo>
                  <a:lnTo>
                    <a:pt x="1446" y="140"/>
                  </a:lnTo>
                  <a:lnTo>
                    <a:pt x="1442" y="140"/>
                  </a:lnTo>
                  <a:lnTo>
                    <a:pt x="1442" y="140"/>
                  </a:lnTo>
                  <a:lnTo>
                    <a:pt x="1432" y="135"/>
                  </a:lnTo>
                  <a:lnTo>
                    <a:pt x="1428" y="131"/>
                  </a:lnTo>
                  <a:lnTo>
                    <a:pt x="1409" y="140"/>
                  </a:lnTo>
                  <a:lnTo>
                    <a:pt x="1400" y="154"/>
                  </a:lnTo>
                  <a:lnTo>
                    <a:pt x="1395" y="163"/>
                  </a:lnTo>
                  <a:lnTo>
                    <a:pt x="1395" y="163"/>
                  </a:lnTo>
                  <a:lnTo>
                    <a:pt x="1386" y="177"/>
                  </a:lnTo>
                  <a:lnTo>
                    <a:pt x="1381" y="187"/>
                  </a:lnTo>
                  <a:lnTo>
                    <a:pt x="1372" y="196"/>
                  </a:lnTo>
                  <a:lnTo>
                    <a:pt x="1362" y="201"/>
                  </a:lnTo>
                  <a:lnTo>
                    <a:pt x="1339" y="196"/>
                  </a:lnTo>
                  <a:lnTo>
                    <a:pt x="1316" y="187"/>
                  </a:lnTo>
                  <a:lnTo>
                    <a:pt x="1297" y="177"/>
                  </a:lnTo>
                  <a:lnTo>
                    <a:pt x="1278" y="159"/>
                  </a:lnTo>
                  <a:lnTo>
                    <a:pt x="1260" y="145"/>
                  </a:lnTo>
                  <a:lnTo>
                    <a:pt x="1260" y="89"/>
                  </a:lnTo>
                  <a:lnTo>
                    <a:pt x="1213" y="107"/>
                  </a:lnTo>
                  <a:lnTo>
                    <a:pt x="1213" y="107"/>
                  </a:lnTo>
                  <a:lnTo>
                    <a:pt x="1208" y="93"/>
                  </a:lnTo>
                  <a:lnTo>
                    <a:pt x="1204" y="84"/>
                  </a:lnTo>
                  <a:lnTo>
                    <a:pt x="1194" y="84"/>
                  </a:lnTo>
                  <a:lnTo>
                    <a:pt x="1185" y="84"/>
                  </a:lnTo>
                  <a:lnTo>
                    <a:pt x="1171" y="89"/>
                  </a:lnTo>
                  <a:lnTo>
                    <a:pt x="1162" y="93"/>
                  </a:lnTo>
                  <a:lnTo>
                    <a:pt x="1162" y="93"/>
                  </a:lnTo>
                  <a:lnTo>
                    <a:pt x="1148" y="121"/>
                  </a:lnTo>
                  <a:lnTo>
                    <a:pt x="1134" y="135"/>
                  </a:lnTo>
                  <a:lnTo>
                    <a:pt x="1124" y="140"/>
                  </a:lnTo>
                  <a:lnTo>
                    <a:pt x="1120" y="140"/>
                  </a:lnTo>
                  <a:lnTo>
                    <a:pt x="1115" y="131"/>
                  </a:lnTo>
                  <a:lnTo>
                    <a:pt x="1115" y="121"/>
                  </a:lnTo>
                  <a:lnTo>
                    <a:pt x="1115" y="121"/>
                  </a:lnTo>
                  <a:lnTo>
                    <a:pt x="1120" y="79"/>
                  </a:lnTo>
                  <a:lnTo>
                    <a:pt x="1120" y="70"/>
                  </a:lnTo>
                  <a:lnTo>
                    <a:pt x="1115" y="70"/>
                  </a:lnTo>
                  <a:lnTo>
                    <a:pt x="1110" y="70"/>
                  </a:lnTo>
                  <a:lnTo>
                    <a:pt x="1106" y="75"/>
                  </a:lnTo>
                  <a:lnTo>
                    <a:pt x="1106" y="75"/>
                  </a:lnTo>
                  <a:lnTo>
                    <a:pt x="1082" y="70"/>
                  </a:lnTo>
                  <a:lnTo>
                    <a:pt x="1082" y="70"/>
                  </a:lnTo>
                  <a:lnTo>
                    <a:pt x="1041" y="61"/>
                  </a:lnTo>
                  <a:lnTo>
                    <a:pt x="999" y="42"/>
                  </a:lnTo>
                  <a:lnTo>
                    <a:pt x="957" y="19"/>
                  </a:lnTo>
                  <a:lnTo>
                    <a:pt x="957" y="19"/>
                  </a:lnTo>
                  <a:lnTo>
                    <a:pt x="929" y="10"/>
                  </a:lnTo>
                  <a:lnTo>
                    <a:pt x="910" y="5"/>
                  </a:lnTo>
                  <a:lnTo>
                    <a:pt x="887" y="0"/>
                  </a:lnTo>
                  <a:lnTo>
                    <a:pt x="868" y="0"/>
                  </a:lnTo>
                  <a:lnTo>
                    <a:pt x="831" y="10"/>
                  </a:lnTo>
                  <a:lnTo>
                    <a:pt x="798" y="19"/>
                  </a:lnTo>
                  <a:lnTo>
                    <a:pt x="775" y="38"/>
                  </a:lnTo>
                  <a:lnTo>
                    <a:pt x="756" y="52"/>
                  </a:lnTo>
                  <a:lnTo>
                    <a:pt x="742" y="70"/>
                  </a:lnTo>
                  <a:lnTo>
                    <a:pt x="742" y="70"/>
                  </a:lnTo>
                  <a:lnTo>
                    <a:pt x="728" y="98"/>
                  </a:lnTo>
                  <a:lnTo>
                    <a:pt x="719" y="112"/>
                  </a:lnTo>
                  <a:lnTo>
                    <a:pt x="705" y="117"/>
                  </a:lnTo>
                  <a:lnTo>
                    <a:pt x="695" y="117"/>
                  </a:lnTo>
                  <a:lnTo>
                    <a:pt x="686" y="112"/>
                  </a:lnTo>
                  <a:lnTo>
                    <a:pt x="677" y="103"/>
                  </a:lnTo>
                  <a:lnTo>
                    <a:pt x="672" y="98"/>
                  </a:lnTo>
                  <a:lnTo>
                    <a:pt x="672" y="98"/>
                  </a:lnTo>
                  <a:lnTo>
                    <a:pt x="667" y="103"/>
                  </a:lnTo>
                  <a:lnTo>
                    <a:pt x="658" y="112"/>
                  </a:lnTo>
                  <a:lnTo>
                    <a:pt x="635" y="126"/>
                  </a:lnTo>
                  <a:lnTo>
                    <a:pt x="621" y="126"/>
                  </a:lnTo>
                  <a:lnTo>
                    <a:pt x="607" y="131"/>
                  </a:lnTo>
                  <a:lnTo>
                    <a:pt x="607" y="131"/>
                  </a:lnTo>
                  <a:lnTo>
                    <a:pt x="588" y="131"/>
                  </a:lnTo>
                  <a:lnTo>
                    <a:pt x="574" y="135"/>
                  </a:lnTo>
                  <a:lnTo>
                    <a:pt x="565" y="145"/>
                  </a:lnTo>
                  <a:lnTo>
                    <a:pt x="560" y="149"/>
                  </a:lnTo>
                  <a:lnTo>
                    <a:pt x="555" y="163"/>
                  </a:lnTo>
                  <a:lnTo>
                    <a:pt x="555" y="173"/>
                  </a:lnTo>
                  <a:lnTo>
                    <a:pt x="555" y="173"/>
                  </a:lnTo>
                  <a:lnTo>
                    <a:pt x="569" y="191"/>
                  </a:lnTo>
                  <a:lnTo>
                    <a:pt x="611" y="247"/>
                  </a:lnTo>
                  <a:lnTo>
                    <a:pt x="611" y="247"/>
                  </a:lnTo>
                  <a:lnTo>
                    <a:pt x="621" y="266"/>
                  </a:lnTo>
                  <a:lnTo>
                    <a:pt x="621" y="280"/>
                  </a:lnTo>
                  <a:lnTo>
                    <a:pt x="616" y="289"/>
                  </a:lnTo>
                  <a:lnTo>
                    <a:pt x="607" y="299"/>
                  </a:lnTo>
                  <a:lnTo>
                    <a:pt x="583" y="308"/>
                  </a:lnTo>
                  <a:lnTo>
                    <a:pt x="569" y="313"/>
                  </a:lnTo>
                  <a:lnTo>
                    <a:pt x="569" y="313"/>
                  </a:lnTo>
                  <a:lnTo>
                    <a:pt x="546" y="322"/>
                  </a:lnTo>
                  <a:lnTo>
                    <a:pt x="523" y="322"/>
                  </a:lnTo>
                  <a:lnTo>
                    <a:pt x="499" y="322"/>
                  </a:lnTo>
                  <a:lnTo>
                    <a:pt x="476" y="317"/>
                  </a:lnTo>
                  <a:lnTo>
                    <a:pt x="453" y="308"/>
                  </a:lnTo>
                  <a:lnTo>
                    <a:pt x="430" y="294"/>
                  </a:lnTo>
                  <a:lnTo>
                    <a:pt x="392" y="261"/>
                  </a:lnTo>
                  <a:lnTo>
                    <a:pt x="360" y="229"/>
                  </a:lnTo>
                  <a:lnTo>
                    <a:pt x="332" y="201"/>
                  </a:lnTo>
                  <a:lnTo>
                    <a:pt x="313" y="168"/>
                  </a:lnTo>
                  <a:lnTo>
                    <a:pt x="299" y="168"/>
                  </a:lnTo>
                  <a:lnTo>
                    <a:pt x="299" y="168"/>
                  </a:lnTo>
                  <a:lnTo>
                    <a:pt x="285" y="187"/>
                  </a:lnTo>
                  <a:lnTo>
                    <a:pt x="280" y="187"/>
                  </a:lnTo>
                  <a:lnTo>
                    <a:pt x="271" y="187"/>
                  </a:lnTo>
                  <a:lnTo>
                    <a:pt x="262" y="173"/>
                  </a:lnTo>
                  <a:lnTo>
                    <a:pt x="252" y="159"/>
                  </a:lnTo>
                  <a:lnTo>
                    <a:pt x="243" y="121"/>
                  </a:lnTo>
                  <a:lnTo>
                    <a:pt x="238" y="103"/>
                  </a:lnTo>
                  <a:lnTo>
                    <a:pt x="196" y="107"/>
                  </a:lnTo>
                  <a:lnTo>
                    <a:pt x="196" y="107"/>
                  </a:lnTo>
                  <a:lnTo>
                    <a:pt x="196" y="121"/>
                  </a:lnTo>
                  <a:lnTo>
                    <a:pt x="187" y="126"/>
                  </a:lnTo>
                  <a:lnTo>
                    <a:pt x="178" y="135"/>
                  </a:lnTo>
                  <a:lnTo>
                    <a:pt x="168" y="135"/>
                  </a:lnTo>
                  <a:lnTo>
                    <a:pt x="154" y="131"/>
                  </a:lnTo>
                  <a:lnTo>
                    <a:pt x="140" y="126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98" y="93"/>
                  </a:lnTo>
                  <a:lnTo>
                    <a:pt x="84" y="89"/>
                  </a:lnTo>
                  <a:lnTo>
                    <a:pt x="70" y="89"/>
                  </a:lnTo>
                  <a:lnTo>
                    <a:pt x="56" y="89"/>
                  </a:lnTo>
                  <a:lnTo>
                    <a:pt x="38" y="98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19" y="145"/>
                  </a:lnTo>
                  <a:lnTo>
                    <a:pt x="10" y="182"/>
                  </a:lnTo>
                  <a:lnTo>
                    <a:pt x="0" y="219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14" y="247"/>
                  </a:lnTo>
                  <a:lnTo>
                    <a:pt x="24" y="252"/>
                  </a:lnTo>
                  <a:lnTo>
                    <a:pt x="33" y="261"/>
                  </a:lnTo>
                  <a:lnTo>
                    <a:pt x="38" y="271"/>
                  </a:lnTo>
                  <a:lnTo>
                    <a:pt x="42" y="285"/>
                  </a:lnTo>
                  <a:lnTo>
                    <a:pt x="42" y="294"/>
                  </a:lnTo>
                  <a:lnTo>
                    <a:pt x="47" y="429"/>
                  </a:lnTo>
                  <a:lnTo>
                    <a:pt x="47" y="429"/>
                  </a:lnTo>
                  <a:lnTo>
                    <a:pt x="56" y="439"/>
                  </a:lnTo>
                  <a:lnTo>
                    <a:pt x="61" y="453"/>
                  </a:lnTo>
                  <a:lnTo>
                    <a:pt x="61" y="462"/>
                  </a:lnTo>
                  <a:lnTo>
                    <a:pt x="56" y="471"/>
                  </a:lnTo>
                  <a:lnTo>
                    <a:pt x="47" y="485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38" y="499"/>
                  </a:lnTo>
                  <a:lnTo>
                    <a:pt x="28" y="513"/>
                  </a:lnTo>
                  <a:lnTo>
                    <a:pt x="24" y="518"/>
                  </a:lnTo>
                  <a:lnTo>
                    <a:pt x="24" y="527"/>
                  </a:lnTo>
                  <a:lnTo>
                    <a:pt x="28" y="537"/>
                  </a:lnTo>
                  <a:lnTo>
                    <a:pt x="38" y="541"/>
                  </a:lnTo>
                  <a:lnTo>
                    <a:pt x="38" y="541"/>
                  </a:lnTo>
                  <a:lnTo>
                    <a:pt x="52" y="546"/>
                  </a:lnTo>
                  <a:lnTo>
                    <a:pt x="61" y="555"/>
                  </a:lnTo>
                  <a:lnTo>
                    <a:pt x="61" y="565"/>
                  </a:lnTo>
                  <a:lnTo>
                    <a:pt x="61" y="569"/>
                  </a:lnTo>
                  <a:lnTo>
                    <a:pt x="56" y="583"/>
                  </a:lnTo>
                  <a:lnTo>
                    <a:pt x="56" y="588"/>
                  </a:lnTo>
                  <a:lnTo>
                    <a:pt x="38" y="593"/>
                  </a:lnTo>
                  <a:lnTo>
                    <a:pt x="56" y="611"/>
                  </a:lnTo>
                  <a:lnTo>
                    <a:pt x="56" y="611"/>
                  </a:lnTo>
                  <a:lnTo>
                    <a:pt x="70" y="616"/>
                  </a:lnTo>
                  <a:lnTo>
                    <a:pt x="84" y="621"/>
                  </a:lnTo>
                  <a:lnTo>
                    <a:pt x="89" y="630"/>
                  </a:lnTo>
                  <a:lnTo>
                    <a:pt x="94" y="639"/>
                  </a:lnTo>
                  <a:lnTo>
                    <a:pt x="98" y="658"/>
                  </a:lnTo>
                  <a:lnTo>
                    <a:pt x="98" y="667"/>
                  </a:lnTo>
                  <a:lnTo>
                    <a:pt x="98" y="667"/>
                  </a:lnTo>
                  <a:lnTo>
                    <a:pt x="103" y="695"/>
                  </a:lnTo>
                  <a:lnTo>
                    <a:pt x="108" y="714"/>
                  </a:lnTo>
                  <a:lnTo>
                    <a:pt x="117" y="723"/>
                  </a:lnTo>
                  <a:lnTo>
                    <a:pt x="131" y="728"/>
                  </a:lnTo>
                  <a:lnTo>
                    <a:pt x="140" y="733"/>
                  </a:lnTo>
                  <a:lnTo>
                    <a:pt x="150" y="733"/>
                  </a:lnTo>
                  <a:lnTo>
                    <a:pt x="159" y="728"/>
                  </a:lnTo>
                  <a:lnTo>
                    <a:pt x="159" y="728"/>
                  </a:lnTo>
                  <a:lnTo>
                    <a:pt x="168" y="719"/>
                  </a:lnTo>
                  <a:lnTo>
                    <a:pt x="178" y="714"/>
                  </a:lnTo>
                  <a:lnTo>
                    <a:pt x="182" y="714"/>
                  </a:lnTo>
                  <a:lnTo>
                    <a:pt x="192" y="714"/>
                  </a:lnTo>
                  <a:lnTo>
                    <a:pt x="196" y="733"/>
                  </a:lnTo>
                  <a:lnTo>
                    <a:pt x="201" y="751"/>
                  </a:lnTo>
                  <a:lnTo>
                    <a:pt x="196" y="802"/>
                  </a:lnTo>
                  <a:lnTo>
                    <a:pt x="196" y="830"/>
                  </a:lnTo>
                  <a:lnTo>
                    <a:pt x="290" y="784"/>
                  </a:lnTo>
                  <a:lnTo>
                    <a:pt x="290" y="784"/>
                  </a:lnTo>
                  <a:lnTo>
                    <a:pt x="299" y="747"/>
                  </a:lnTo>
                  <a:lnTo>
                    <a:pt x="318" y="723"/>
                  </a:lnTo>
                  <a:lnTo>
                    <a:pt x="332" y="714"/>
                  </a:lnTo>
                  <a:lnTo>
                    <a:pt x="350" y="709"/>
                  </a:lnTo>
                  <a:lnTo>
                    <a:pt x="364" y="709"/>
                  </a:lnTo>
                  <a:lnTo>
                    <a:pt x="378" y="714"/>
                  </a:lnTo>
                  <a:lnTo>
                    <a:pt x="388" y="723"/>
                  </a:lnTo>
                  <a:lnTo>
                    <a:pt x="388" y="723"/>
                  </a:lnTo>
                  <a:lnTo>
                    <a:pt x="411" y="747"/>
                  </a:lnTo>
                  <a:lnTo>
                    <a:pt x="430" y="761"/>
                  </a:lnTo>
                  <a:lnTo>
                    <a:pt x="471" y="788"/>
                  </a:lnTo>
                  <a:lnTo>
                    <a:pt x="509" y="798"/>
                  </a:lnTo>
                  <a:lnTo>
                    <a:pt x="546" y="802"/>
                  </a:lnTo>
                  <a:lnTo>
                    <a:pt x="574" y="798"/>
                  </a:lnTo>
                  <a:lnTo>
                    <a:pt x="597" y="793"/>
                  </a:lnTo>
                  <a:lnTo>
                    <a:pt x="616" y="788"/>
                  </a:lnTo>
                  <a:lnTo>
                    <a:pt x="616" y="788"/>
                  </a:lnTo>
                  <a:lnTo>
                    <a:pt x="635" y="788"/>
                  </a:lnTo>
                  <a:lnTo>
                    <a:pt x="644" y="793"/>
                  </a:lnTo>
                  <a:lnTo>
                    <a:pt x="653" y="802"/>
                  </a:lnTo>
                  <a:lnTo>
                    <a:pt x="658" y="812"/>
                  </a:lnTo>
                  <a:lnTo>
                    <a:pt x="663" y="835"/>
                  </a:lnTo>
                  <a:lnTo>
                    <a:pt x="663" y="844"/>
                  </a:lnTo>
                  <a:lnTo>
                    <a:pt x="663" y="844"/>
                  </a:lnTo>
                  <a:lnTo>
                    <a:pt x="653" y="858"/>
                  </a:lnTo>
                  <a:lnTo>
                    <a:pt x="649" y="877"/>
                  </a:lnTo>
                  <a:lnTo>
                    <a:pt x="644" y="905"/>
                  </a:lnTo>
                  <a:lnTo>
                    <a:pt x="649" y="924"/>
                  </a:lnTo>
                  <a:lnTo>
                    <a:pt x="649" y="933"/>
                  </a:lnTo>
                  <a:lnTo>
                    <a:pt x="667" y="938"/>
                  </a:lnTo>
                  <a:lnTo>
                    <a:pt x="686" y="938"/>
                  </a:lnTo>
                  <a:lnTo>
                    <a:pt x="723" y="924"/>
                  </a:lnTo>
                  <a:lnTo>
                    <a:pt x="733" y="947"/>
                  </a:lnTo>
                  <a:lnTo>
                    <a:pt x="742" y="966"/>
                  </a:lnTo>
                  <a:lnTo>
                    <a:pt x="742" y="966"/>
                  </a:lnTo>
                  <a:lnTo>
                    <a:pt x="770" y="970"/>
                  </a:lnTo>
                  <a:lnTo>
                    <a:pt x="798" y="980"/>
                  </a:lnTo>
                  <a:lnTo>
                    <a:pt x="821" y="994"/>
                  </a:lnTo>
                  <a:lnTo>
                    <a:pt x="821" y="994"/>
                  </a:lnTo>
                  <a:lnTo>
                    <a:pt x="821" y="1012"/>
                  </a:lnTo>
                  <a:lnTo>
                    <a:pt x="826" y="1026"/>
                  </a:lnTo>
                  <a:lnTo>
                    <a:pt x="835" y="1036"/>
                  </a:lnTo>
                  <a:lnTo>
                    <a:pt x="845" y="1040"/>
                  </a:lnTo>
                  <a:lnTo>
                    <a:pt x="859" y="1045"/>
                  </a:lnTo>
                  <a:lnTo>
                    <a:pt x="868" y="1050"/>
                  </a:lnTo>
                  <a:lnTo>
                    <a:pt x="868" y="1050"/>
                  </a:lnTo>
                  <a:lnTo>
                    <a:pt x="891" y="1022"/>
                  </a:lnTo>
                  <a:lnTo>
                    <a:pt x="910" y="1008"/>
                  </a:lnTo>
                  <a:lnTo>
                    <a:pt x="929" y="1003"/>
                  </a:lnTo>
                  <a:lnTo>
                    <a:pt x="947" y="1008"/>
                  </a:lnTo>
                  <a:lnTo>
                    <a:pt x="961" y="1012"/>
                  </a:lnTo>
                  <a:lnTo>
                    <a:pt x="971" y="1022"/>
                  </a:lnTo>
                  <a:lnTo>
                    <a:pt x="980" y="1031"/>
                  </a:lnTo>
                  <a:lnTo>
                    <a:pt x="980" y="1031"/>
                  </a:lnTo>
                  <a:lnTo>
                    <a:pt x="989" y="1022"/>
                  </a:lnTo>
                  <a:lnTo>
                    <a:pt x="999" y="1012"/>
                  </a:lnTo>
                  <a:lnTo>
                    <a:pt x="1017" y="984"/>
                  </a:lnTo>
                  <a:lnTo>
                    <a:pt x="1031" y="947"/>
                  </a:lnTo>
                  <a:lnTo>
                    <a:pt x="1031" y="947"/>
                  </a:lnTo>
                  <a:lnTo>
                    <a:pt x="1036" y="924"/>
                  </a:lnTo>
                  <a:lnTo>
                    <a:pt x="1041" y="910"/>
                  </a:lnTo>
                  <a:lnTo>
                    <a:pt x="1045" y="905"/>
                  </a:lnTo>
                  <a:lnTo>
                    <a:pt x="1055" y="896"/>
                  </a:lnTo>
                  <a:lnTo>
                    <a:pt x="1069" y="896"/>
                  </a:lnTo>
                  <a:lnTo>
                    <a:pt x="1073" y="896"/>
                  </a:lnTo>
                  <a:lnTo>
                    <a:pt x="1073" y="896"/>
                  </a:lnTo>
                  <a:lnTo>
                    <a:pt x="1092" y="924"/>
                  </a:lnTo>
                  <a:lnTo>
                    <a:pt x="1110" y="933"/>
                  </a:lnTo>
                  <a:lnTo>
                    <a:pt x="1115" y="938"/>
                  </a:lnTo>
                  <a:lnTo>
                    <a:pt x="1120" y="938"/>
                  </a:lnTo>
                  <a:lnTo>
                    <a:pt x="1124" y="1054"/>
                  </a:lnTo>
                  <a:lnTo>
                    <a:pt x="1152" y="1054"/>
                  </a:lnTo>
                  <a:lnTo>
                    <a:pt x="1152" y="1087"/>
                  </a:lnTo>
                  <a:lnTo>
                    <a:pt x="1213" y="1082"/>
                  </a:lnTo>
                  <a:lnTo>
                    <a:pt x="1213" y="1082"/>
                  </a:lnTo>
                  <a:lnTo>
                    <a:pt x="1232" y="1068"/>
                  </a:lnTo>
                  <a:lnTo>
                    <a:pt x="1246" y="1054"/>
                  </a:lnTo>
                  <a:lnTo>
                    <a:pt x="1250" y="1036"/>
                  </a:lnTo>
                  <a:lnTo>
                    <a:pt x="1250" y="1017"/>
                  </a:lnTo>
                  <a:lnTo>
                    <a:pt x="1241" y="984"/>
                  </a:lnTo>
                  <a:lnTo>
                    <a:pt x="1236" y="975"/>
                  </a:lnTo>
                  <a:lnTo>
                    <a:pt x="1274" y="947"/>
                  </a:lnTo>
                  <a:lnTo>
                    <a:pt x="1278" y="900"/>
                  </a:lnTo>
                  <a:lnTo>
                    <a:pt x="1278" y="900"/>
                  </a:lnTo>
                  <a:lnTo>
                    <a:pt x="1316" y="849"/>
                  </a:lnTo>
                  <a:lnTo>
                    <a:pt x="1316" y="849"/>
                  </a:lnTo>
                  <a:lnTo>
                    <a:pt x="1330" y="830"/>
                  </a:lnTo>
                  <a:lnTo>
                    <a:pt x="1348" y="816"/>
                  </a:lnTo>
                  <a:lnTo>
                    <a:pt x="1395" y="784"/>
                  </a:lnTo>
                  <a:lnTo>
                    <a:pt x="1456" y="756"/>
                  </a:lnTo>
                  <a:lnTo>
                    <a:pt x="1512" y="733"/>
                  </a:lnTo>
                  <a:lnTo>
                    <a:pt x="1512" y="733"/>
                  </a:lnTo>
                  <a:lnTo>
                    <a:pt x="1540" y="728"/>
                  </a:lnTo>
                  <a:lnTo>
                    <a:pt x="1558" y="714"/>
                  </a:lnTo>
                  <a:lnTo>
                    <a:pt x="1577" y="695"/>
                  </a:lnTo>
                  <a:lnTo>
                    <a:pt x="1586" y="681"/>
                  </a:lnTo>
                  <a:lnTo>
                    <a:pt x="1586" y="677"/>
                  </a:lnTo>
                  <a:lnTo>
                    <a:pt x="1586" y="677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7" name="Freeform 15"/>
            <p:cNvSpPr>
              <a:spLocks/>
            </p:cNvSpPr>
            <p:nvPr/>
          </p:nvSpPr>
          <p:spPr bwMode="auto">
            <a:xfrm>
              <a:off x="2858" y="2580"/>
              <a:ext cx="182" cy="243"/>
            </a:xfrm>
            <a:custGeom>
              <a:avLst/>
              <a:gdLst/>
              <a:ahLst/>
              <a:cxnLst>
                <a:cxn ang="0">
                  <a:pos x="0" y="243"/>
                </a:cxn>
                <a:cxn ang="0">
                  <a:pos x="0" y="243"/>
                </a:cxn>
                <a:cxn ang="0">
                  <a:pos x="5" y="243"/>
                </a:cxn>
                <a:cxn ang="0">
                  <a:pos x="19" y="243"/>
                </a:cxn>
                <a:cxn ang="0">
                  <a:pos x="47" y="238"/>
                </a:cxn>
                <a:cxn ang="0">
                  <a:pos x="93" y="219"/>
                </a:cxn>
                <a:cxn ang="0">
                  <a:pos x="93" y="219"/>
                </a:cxn>
                <a:cxn ang="0">
                  <a:pos x="102" y="224"/>
                </a:cxn>
                <a:cxn ang="0">
                  <a:pos x="116" y="229"/>
                </a:cxn>
                <a:cxn ang="0">
                  <a:pos x="126" y="229"/>
                </a:cxn>
                <a:cxn ang="0">
                  <a:pos x="140" y="224"/>
                </a:cxn>
                <a:cxn ang="0">
                  <a:pos x="149" y="215"/>
                </a:cxn>
                <a:cxn ang="0">
                  <a:pos x="154" y="196"/>
                </a:cxn>
                <a:cxn ang="0">
                  <a:pos x="149" y="163"/>
                </a:cxn>
                <a:cxn ang="0">
                  <a:pos x="149" y="163"/>
                </a:cxn>
                <a:cxn ang="0">
                  <a:pos x="158" y="103"/>
                </a:cxn>
                <a:cxn ang="0">
                  <a:pos x="168" y="61"/>
                </a:cxn>
                <a:cxn ang="0">
                  <a:pos x="172" y="47"/>
                </a:cxn>
                <a:cxn ang="0">
                  <a:pos x="182" y="37"/>
                </a:cxn>
                <a:cxn ang="0">
                  <a:pos x="182" y="37"/>
                </a:cxn>
                <a:cxn ang="0">
                  <a:pos x="182" y="19"/>
                </a:cxn>
                <a:cxn ang="0">
                  <a:pos x="182" y="5"/>
                </a:cxn>
                <a:cxn ang="0">
                  <a:pos x="177" y="0"/>
                </a:cxn>
                <a:cxn ang="0">
                  <a:pos x="177" y="0"/>
                </a:cxn>
              </a:cxnLst>
              <a:rect l="0" t="0" r="r" b="b"/>
              <a:pathLst>
                <a:path w="182" h="243">
                  <a:moveTo>
                    <a:pt x="0" y="243"/>
                  </a:moveTo>
                  <a:lnTo>
                    <a:pt x="0" y="243"/>
                  </a:lnTo>
                  <a:lnTo>
                    <a:pt x="5" y="243"/>
                  </a:lnTo>
                  <a:lnTo>
                    <a:pt x="19" y="243"/>
                  </a:lnTo>
                  <a:lnTo>
                    <a:pt x="47" y="238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102" y="224"/>
                  </a:lnTo>
                  <a:lnTo>
                    <a:pt x="116" y="229"/>
                  </a:lnTo>
                  <a:lnTo>
                    <a:pt x="126" y="229"/>
                  </a:lnTo>
                  <a:lnTo>
                    <a:pt x="140" y="224"/>
                  </a:lnTo>
                  <a:lnTo>
                    <a:pt x="149" y="215"/>
                  </a:lnTo>
                  <a:lnTo>
                    <a:pt x="154" y="196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58" y="103"/>
                  </a:lnTo>
                  <a:lnTo>
                    <a:pt x="168" y="61"/>
                  </a:lnTo>
                  <a:lnTo>
                    <a:pt x="172" y="47"/>
                  </a:lnTo>
                  <a:lnTo>
                    <a:pt x="182" y="37"/>
                  </a:lnTo>
                  <a:lnTo>
                    <a:pt x="182" y="37"/>
                  </a:lnTo>
                  <a:lnTo>
                    <a:pt x="182" y="19"/>
                  </a:lnTo>
                  <a:lnTo>
                    <a:pt x="182" y="5"/>
                  </a:lnTo>
                  <a:lnTo>
                    <a:pt x="177" y="0"/>
                  </a:lnTo>
                  <a:lnTo>
                    <a:pt x="177" y="0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8" name="Freeform 16"/>
            <p:cNvSpPr>
              <a:spLocks/>
            </p:cNvSpPr>
            <p:nvPr/>
          </p:nvSpPr>
          <p:spPr bwMode="auto">
            <a:xfrm>
              <a:off x="1323" y="1475"/>
              <a:ext cx="28" cy="32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8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2">
                  <a:moveTo>
                    <a:pt x="28" y="14"/>
                  </a:moveTo>
                  <a:lnTo>
                    <a:pt x="28" y="14"/>
                  </a:lnTo>
                  <a:lnTo>
                    <a:pt x="28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9" name="Freeform 17"/>
            <p:cNvSpPr>
              <a:spLocks/>
            </p:cNvSpPr>
            <p:nvPr/>
          </p:nvSpPr>
          <p:spPr bwMode="auto">
            <a:xfrm>
              <a:off x="1305" y="1456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5" y="47"/>
                </a:cxn>
                <a:cxn ang="0">
                  <a:pos x="56" y="61"/>
                </a:cxn>
                <a:cxn ang="0">
                  <a:pos x="46" y="65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5"/>
                </a:cxn>
                <a:cxn ang="0">
                  <a:pos x="9" y="61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9" y="9"/>
                </a:cxn>
                <a:cxn ang="0">
                  <a:pos x="18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5"/>
                </a:cxn>
                <a:cxn ang="0">
                  <a:pos x="56" y="9"/>
                </a:cxn>
                <a:cxn ang="0">
                  <a:pos x="65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5" y="47"/>
                  </a:lnTo>
                  <a:lnTo>
                    <a:pt x="56" y="61"/>
                  </a:lnTo>
                  <a:lnTo>
                    <a:pt x="46" y="65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5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56" y="9"/>
                  </a:lnTo>
                  <a:lnTo>
                    <a:pt x="65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0" name="Freeform 18"/>
            <p:cNvSpPr>
              <a:spLocks/>
            </p:cNvSpPr>
            <p:nvPr/>
          </p:nvSpPr>
          <p:spPr bwMode="auto">
            <a:xfrm>
              <a:off x="2149" y="1475"/>
              <a:ext cx="33" cy="32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8" y="4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32">
                  <a:moveTo>
                    <a:pt x="33" y="14"/>
                  </a:moveTo>
                  <a:lnTo>
                    <a:pt x="33" y="14"/>
                  </a:lnTo>
                  <a:lnTo>
                    <a:pt x="28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4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1" name="Freeform 19"/>
            <p:cNvSpPr>
              <a:spLocks/>
            </p:cNvSpPr>
            <p:nvPr/>
          </p:nvSpPr>
          <p:spPr bwMode="auto">
            <a:xfrm>
              <a:off x="2130" y="1456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70" y="47"/>
                </a:cxn>
                <a:cxn ang="0">
                  <a:pos x="61" y="61"/>
                </a:cxn>
                <a:cxn ang="0">
                  <a:pos x="52" y="65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5"/>
                </a:cxn>
                <a:cxn ang="0">
                  <a:pos x="10" y="61"/>
                </a:cxn>
                <a:cxn ang="0">
                  <a:pos x="5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0" y="9"/>
                </a:cxn>
                <a:cxn ang="0">
                  <a:pos x="24" y="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5"/>
                </a:cxn>
                <a:cxn ang="0">
                  <a:pos x="61" y="9"/>
                </a:cxn>
                <a:cxn ang="0">
                  <a:pos x="70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70" y="47"/>
                  </a:lnTo>
                  <a:lnTo>
                    <a:pt x="61" y="61"/>
                  </a:lnTo>
                  <a:lnTo>
                    <a:pt x="52" y="65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5"/>
                  </a:lnTo>
                  <a:lnTo>
                    <a:pt x="10" y="61"/>
                  </a:lnTo>
                  <a:lnTo>
                    <a:pt x="5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10" y="9"/>
                  </a:lnTo>
                  <a:lnTo>
                    <a:pt x="24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5"/>
                  </a:lnTo>
                  <a:lnTo>
                    <a:pt x="61" y="9"/>
                  </a:lnTo>
                  <a:lnTo>
                    <a:pt x="70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2" name="Freeform 20"/>
            <p:cNvSpPr>
              <a:spLocks/>
            </p:cNvSpPr>
            <p:nvPr/>
          </p:nvSpPr>
          <p:spPr bwMode="auto">
            <a:xfrm>
              <a:off x="2653" y="990"/>
              <a:ext cx="28" cy="32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4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4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2">
                  <a:moveTo>
                    <a:pt x="28" y="14"/>
                  </a:moveTo>
                  <a:lnTo>
                    <a:pt x="28" y="14"/>
                  </a:lnTo>
                  <a:lnTo>
                    <a:pt x="23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4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3" name="Freeform 21"/>
            <p:cNvSpPr>
              <a:spLocks/>
            </p:cNvSpPr>
            <p:nvPr/>
          </p:nvSpPr>
          <p:spPr bwMode="auto">
            <a:xfrm>
              <a:off x="2629" y="971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70" y="47"/>
                </a:cxn>
                <a:cxn ang="0">
                  <a:pos x="61" y="61"/>
                </a:cxn>
                <a:cxn ang="0">
                  <a:pos x="52" y="65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5"/>
                </a:cxn>
                <a:cxn ang="0">
                  <a:pos x="14" y="61"/>
                </a:cxn>
                <a:cxn ang="0">
                  <a:pos x="5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23"/>
                </a:cxn>
                <a:cxn ang="0">
                  <a:pos x="14" y="9"/>
                </a:cxn>
                <a:cxn ang="0">
                  <a:pos x="24" y="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5"/>
                </a:cxn>
                <a:cxn ang="0">
                  <a:pos x="61" y="9"/>
                </a:cxn>
                <a:cxn ang="0">
                  <a:pos x="70" y="23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70" y="47"/>
                  </a:lnTo>
                  <a:lnTo>
                    <a:pt x="61" y="61"/>
                  </a:lnTo>
                  <a:lnTo>
                    <a:pt x="52" y="65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5"/>
                  </a:lnTo>
                  <a:lnTo>
                    <a:pt x="14" y="61"/>
                  </a:lnTo>
                  <a:lnTo>
                    <a:pt x="5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23"/>
                  </a:lnTo>
                  <a:lnTo>
                    <a:pt x="14" y="9"/>
                  </a:lnTo>
                  <a:lnTo>
                    <a:pt x="24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5"/>
                  </a:lnTo>
                  <a:lnTo>
                    <a:pt x="61" y="9"/>
                  </a:lnTo>
                  <a:lnTo>
                    <a:pt x="70" y="23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4" name="Freeform 22"/>
            <p:cNvSpPr>
              <a:spLocks/>
            </p:cNvSpPr>
            <p:nvPr/>
          </p:nvSpPr>
          <p:spPr bwMode="auto">
            <a:xfrm>
              <a:off x="4374" y="1633"/>
              <a:ext cx="28" cy="33"/>
            </a:xfrm>
            <a:custGeom>
              <a:avLst/>
              <a:gdLst/>
              <a:ahLst/>
              <a:cxnLst>
                <a:cxn ang="0">
                  <a:pos x="28" y="19"/>
                </a:cxn>
                <a:cxn ang="0">
                  <a:pos x="28" y="19"/>
                </a:cxn>
                <a:cxn ang="0">
                  <a:pos x="23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4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9"/>
                </a:cxn>
                <a:cxn ang="0">
                  <a:pos x="28" y="19"/>
                </a:cxn>
              </a:cxnLst>
              <a:rect l="0" t="0" r="r" b="b"/>
              <a:pathLst>
                <a:path w="28" h="33">
                  <a:moveTo>
                    <a:pt x="28" y="19"/>
                  </a:moveTo>
                  <a:lnTo>
                    <a:pt x="28" y="19"/>
                  </a:lnTo>
                  <a:lnTo>
                    <a:pt x="23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9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5" name="Freeform 23"/>
            <p:cNvSpPr>
              <a:spLocks/>
            </p:cNvSpPr>
            <p:nvPr/>
          </p:nvSpPr>
          <p:spPr bwMode="auto">
            <a:xfrm>
              <a:off x="4355" y="1615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65" y="46"/>
                </a:cxn>
                <a:cxn ang="0">
                  <a:pos x="56" y="60"/>
                </a:cxn>
                <a:cxn ang="0">
                  <a:pos x="47" y="65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65"/>
                </a:cxn>
                <a:cxn ang="0">
                  <a:pos x="9" y="60"/>
                </a:cxn>
                <a:cxn ang="0">
                  <a:pos x="0" y="46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3"/>
                </a:cxn>
                <a:cxn ang="0">
                  <a:pos x="9" y="9"/>
                </a:cxn>
                <a:cxn ang="0">
                  <a:pos x="19" y="4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4"/>
                </a:cxn>
                <a:cxn ang="0">
                  <a:pos x="56" y="9"/>
                </a:cxn>
                <a:cxn ang="0">
                  <a:pos x="65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65" y="46"/>
                  </a:lnTo>
                  <a:lnTo>
                    <a:pt x="56" y="60"/>
                  </a:lnTo>
                  <a:lnTo>
                    <a:pt x="47" y="65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65"/>
                  </a:lnTo>
                  <a:lnTo>
                    <a:pt x="9" y="60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9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4"/>
                  </a:lnTo>
                  <a:lnTo>
                    <a:pt x="56" y="9"/>
                  </a:lnTo>
                  <a:lnTo>
                    <a:pt x="65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6" name="Freeform 24"/>
            <p:cNvSpPr>
              <a:spLocks/>
            </p:cNvSpPr>
            <p:nvPr/>
          </p:nvSpPr>
          <p:spPr bwMode="auto">
            <a:xfrm>
              <a:off x="3091" y="2053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7" name="Freeform 25"/>
            <p:cNvSpPr>
              <a:spLocks/>
            </p:cNvSpPr>
            <p:nvPr/>
          </p:nvSpPr>
          <p:spPr bwMode="auto">
            <a:xfrm>
              <a:off x="3072" y="2034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6" y="47"/>
                </a:cxn>
                <a:cxn ang="0">
                  <a:pos x="56" y="56"/>
                </a:cxn>
                <a:cxn ang="0">
                  <a:pos x="47" y="66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66"/>
                </a:cxn>
                <a:cxn ang="0">
                  <a:pos x="10" y="56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10" y="10"/>
                </a:cxn>
                <a:cxn ang="0">
                  <a:pos x="19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0"/>
                </a:cxn>
                <a:cxn ang="0">
                  <a:pos x="56" y="10"/>
                </a:cxn>
                <a:cxn ang="0">
                  <a:pos x="66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6" y="47"/>
                  </a:lnTo>
                  <a:lnTo>
                    <a:pt x="56" y="56"/>
                  </a:lnTo>
                  <a:lnTo>
                    <a:pt x="47" y="66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66"/>
                  </a:lnTo>
                  <a:lnTo>
                    <a:pt x="10" y="56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10" y="10"/>
                  </a:lnTo>
                  <a:lnTo>
                    <a:pt x="19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56" y="10"/>
                  </a:lnTo>
                  <a:lnTo>
                    <a:pt x="66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8" name="Freeform 26"/>
            <p:cNvSpPr>
              <a:spLocks/>
            </p:cNvSpPr>
            <p:nvPr/>
          </p:nvSpPr>
          <p:spPr bwMode="auto">
            <a:xfrm>
              <a:off x="3343" y="3606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4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9" name="Freeform 27"/>
            <p:cNvSpPr>
              <a:spLocks/>
            </p:cNvSpPr>
            <p:nvPr/>
          </p:nvSpPr>
          <p:spPr bwMode="auto">
            <a:xfrm>
              <a:off x="3320" y="3583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70" y="51"/>
                </a:cxn>
                <a:cxn ang="0">
                  <a:pos x="60" y="61"/>
                </a:cxn>
                <a:cxn ang="0">
                  <a:pos x="51" y="70"/>
                </a:cxn>
                <a:cxn ang="0">
                  <a:pos x="37" y="70"/>
                </a:cxn>
                <a:cxn ang="0">
                  <a:pos x="37" y="70"/>
                </a:cxn>
                <a:cxn ang="0">
                  <a:pos x="23" y="70"/>
                </a:cxn>
                <a:cxn ang="0">
                  <a:pos x="14" y="61"/>
                </a:cxn>
                <a:cxn ang="0">
                  <a:pos x="4" y="51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4" y="23"/>
                </a:cxn>
                <a:cxn ang="0">
                  <a:pos x="14" y="14"/>
                </a:cxn>
                <a:cxn ang="0">
                  <a:pos x="23" y="5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1" y="5"/>
                </a:cxn>
                <a:cxn ang="0">
                  <a:pos x="60" y="14"/>
                </a:cxn>
                <a:cxn ang="0">
                  <a:pos x="70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70" y="51"/>
                  </a:lnTo>
                  <a:lnTo>
                    <a:pt x="60" y="61"/>
                  </a:lnTo>
                  <a:lnTo>
                    <a:pt x="51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23" y="70"/>
                  </a:lnTo>
                  <a:lnTo>
                    <a:pt x="14" y="61"/>
                  </a:lnTo>
                  <a:lnTo>
                    <a:pt x="4" y="5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23"/>
                  </a:lnTo>
                  <a:lnTo>
                    <a:pt x="14" y="14"/>
                  </a:lnTo>
                  <a:lnTo>
                    <a:pt x="23" y="5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1" y="5"/>
                  </a:lnTo>
                  <a:lnTo>
                    <a:pt x="60" y="14"/>
                  </a:lnTo>
                  <a:lnTo>
                    <a:pt x="70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0" name="Freeform 28"/>
            <p:cNvSpPr>
              <a:spLocks/>
            </p:cNvSpPr>
            <p:nvPr/>
          </p:nvSpPr>
          <p:spPr bwMode="auto">
            <a:xfrm>
              <a:off x="3296" y="1890"/>
              <a:ext cx="66" cy="24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7" y="18"/>
                </a:cxn>
                <a:cxn ang="0">
                  <a:pos x="47" y="46"/>
                </a:cxn>
                <a:cxn ang="0">
                  <a:pos x="52" y="70"/>
                </a:cxn>
                <a:cxn ang="0">
                  <a:pos x="52" y="70"/>
                </a:cxn>
                <a:cxn ang="0">
                  <a:pos x="52" y="88"/>
                </a:cxn>
                <a:cxn ang="0">
                  <a:pos x="52" y="102"/>
                </a:cxn>
                <a:cxn ang="0">
                  <a:pos x="47" y="116"/>
                </a:cxn>
                <a:cxn ang="0">
                  <a:pos x="47" y="116"/>
                </a:cxn>
                <a:cxn ang="0">
                  <a:pos x="47" y="140"/>
                </a:cxn>
                <a:cxn ang="0">
                  <a:pos x="52" y="158"/>
                </a:cxn>
                <a:cxn ang="0">
                  <a:pos x="56" y="168"/>
                </a:cxn>
                <a:cxn ang="0">
                  <a:pos x="56" y="168"/>
                </a:cxn>
                <a:cxn ang="0">
                  <a:pos x="66" y="186"/>
                </a:cxn>
                <a:cxn ang="0">
                  <a:pos x="66" y="205"/>
                </a:cxn>
                <a:cxn ang="0">
                  <a:pos x="66" y="219"/>
                </a:cxn>
                <a:cxn ang="0">
                  <a:pos x="61" y="233"/>
                </a:cxn>
                <a:cxn ang="0">
                  <a:pos x="47" y="242"/>
                </a:cxn>
                <a:cxn ang="0">
                  <a:pos x="28" y="242"/>
                </a:cxn>
                <a:cxn ang="0">
                  <a:pos x="0" y="228"/>
                </a:cxn>
              </a:cxnLst>
              <a:rect l="0" t="0" r="r" b="b"/>
              <a:pathLst>
                <a:path w="66" h="242">
                  <a:moveTo>
                    <a:pt x="56" y="0"/>
                  </a:moveTo>
                  <a:lnTo>
                    <a:pt x="56" y="0"/>
                  </a:lnTo>
                  <a:lnTo>
                    <a:pt x="47" y="18"/>
                  </a:lnTo>
                  <a:lnTo>
                    <a:pt x="47" y="46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88"/>
                  </a:lnTo>
                  <a:lnTo>
                    <a:pt x="52" y="102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40"/>
                  </a:lnTo>
                  <a:lnTo>
                    <a:pt x="52" y="15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66" y="186"/>
                  </a:lnTo>
                  <a:lnTo>
                    <a:pt x="66" y="205"/>
                  </a:lnTo>
                  <a:lnTo>
                    <a:pt x="66" y="219"/>
                  </a:lnTo>
                  <a:lnTo>
                    <a:pt x="61" y="233"/>
                  </a:lnTo>
                  <a:lnTo>
                    <a:pt x="47" y="242"/>
                  </a:lnTo>
                  <a:lnTo>
                    <a:pt x="28" y="242"/>
                  </a:lnTo>
                  <a:lnTo>
                    <a:pt x="0" y="228"/>
                  </a:lnTo>
                </a:path>
              </a:pathLst>
            </a:custGeom>
            <a:noFill/>
            <a:ln w="30163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1" name="Freeform 29"/>
            <p:cNvSpPr>
              <a:spLocks noEditPoints="1"/>
            </p:cNvSpPr>
            <p:nvPr/>
          </p:nvSpPr>
          <p:spPr bwMode="auto">
            <a:xfrm>
              <a:off x="3296" y="1778"/>
              <a:ext cx="1110" cy="1054"/>
            </a:xfrm>
            <a:custGeom>
              <a:avLst/>
              <a:gdLst/>
              <a:ahLst/>
              <a:cxnLst>
                <a:cxn ang="0">
                  <a:pos x="1064" y="396"/>
                </a:cxn>
                <a:cxn ang="0">
                  <a:pos x="1106" y="354"/>
                </a:cxn>
                <a:cxn ang="0">
                  <a:pos x="1068" y="331"/>
                </a:cxn>
                <a:cxn ang="0">
                  <a:pos x="1106" y="196"/>
                </a:cxn>
                <a:cxn ang="0">
                  <a:pos x="1078" y="182"/>
                </a:cxn>
                <a:cxn ang="0">
                  <a:pos x="989" y="224"/>
                </a:cxn>
                <a:cxn ang="0">
                  <a:pos x="928" y="275"/>
                </a:cxn>
                <a:cxn ang="0">
                  <a:pos x="728" y="322"/>
                </a:cxn>
                <a:cxn ang="0">
                  <a:pos x="705" y="317"/>
                </a:cxn>
                <a:cxn ang="0">
                  <a:pos x="700" y="247"/>
                </a:cxn>
                <a:cxn ang="0">
                  <a:pos x="723" y="154"/>
                </a:cxn>
                <a:cxn ang="0">
                  <a:pos x="681" y="88"/>
                </a:cxn>
                <a:cxn ang="0">
                  <a:pos x="593" y="23"/>
                </a:cxn>
                <a:cxn ang="0">
                  <a:pos x="509" y="28"/>
                </a:cxn>
                <a:cxn ang="0">
                  <a:pos x="406" y="65"/>
                </a:cxn>
                <a:cxn ang="0">
                  <a:pos x="313" y="23"/>
                </a:cxn>
                <a:cxn ang="0">
                  <a:pos x="243" y="32"/>
                </a:cxn>
                <a:cxn ang="0">
                  <a:pos x="140" y="56"/>
                </a:cxn>
                <a:cxn ang="0">
                  <a:pos x="52" y="112"/>
                </a:cxn>
                <a:cxn ang="0">
                  <a:pos x="47" y="191"/>
                </a:cxn>
                <a:cxn ang="0">
                  <a:pos x="42" y="238"/>
                </a:cxn>
                <a:cxn ang="0">
                  <a:pos x="56" y="284"/>
                </a:cxn>
                <a:cxn ang="0">
                  <a:pos x="66" y="336"/>
                </a:cxn>
                <a:cxn ang="0">
                  <a:pos x="0" y="340"/>
                </a:cxn>
                <a:cxn ang="0">
                  <a:pos x="38" y="392"/>
                </a:cxn>
                <a:cxn ang="0">
                  <a:pos x="28" y="550"/>
                </a:cxn>
                <a:cxn ang="0">
                  <a:pos x="33" y="583"/>
                </a:cxn>
                <a:cxn ang="0">
                  <a:pos x="89" y="569"/>
                </a:cxn>
                <a:cxn ang="0">
                  <a:pos x="122" y="564"/>
                </a:cxn>
                <a:cxn ang="0">
                  <a:pos x="159" y="639"/>
                </a:cxn>
                <a:cxn ang="0">
                  <a:pos x="150" y="728"/>
                </a:cxn>
                <a:cxn ang="0">
                  <a:pos x="206" y="751"/>
                </a:cxn>
                <a:cxn ang="0">
                  <a:pos x="294" y="751"/>
                </a:cxn>
                <a:cxn ang="0">
                  <a:pos x="373" y="811"/>
                </a:cxn>
                <a:cxn ang="0">
                  <a:pos x="425" y="858"/>
                </a:cxn>
                <a:cxn ang="0">
                  <a:pos x="467" y="872"/>
                </a:cxn>
                <a:cxn ang="0">
                  <a:pos x="453" y="942"/>
                </a:cxn>
                <a:cxn ang="0">
                  <a:pos x="453" y="993"/>
                </a:cxn>
                <a:cxn ang="0">
                  <a:pos x="518" y="1054"/>
                </a:cxn>
                <a:cxn ang="0">
                  <a:pos x="635" y="1035"/>
                </a:cxn>
                <a:cxn ang="0">
                  <a:pos x="639" y="1035"/>
                </a:cxn>
                <a:cxn ang="0">
                  <a:pos x="677" y="1021"/>
                </a:cxn>
                <a:cxn ang="0">
                  <a:pos x="807" y="1054"/>
                </a:cxn>
                <a:cxn ang="0">
                  <a:pos x="919" y="886"/>
                </a:cxn>
                <a:cxn ang="0">
                  <a:pos x="942" y="849"/>
                </a:cxn>
                <a:cxn ang="0">
                  <a:pos x="924" y="676"/>
                </a:cxn>
                <a:cxn ang="0">
                  <a:pos x="984" y="648"/>
                </a:cxn>
                <a:cxn ang="0">
                  <a:pos x="1068" y="616"/>
                </a:cxn>
                <a:cxn ang="0">
                  <a:pos x="1110" y="592"/>
                </a:cxn>
                <a:cxn ang="0">
                  <a:pos x="1092" y="550"/>
                </a:cxn>
                <a:cxn ang="0">
                  <a:pos x="644" y="1035"/>
                </a:cxn>
              </a:cxnLst>
              <a:rect l="0" t="0" r="r" b="b"/>
              <a:pathLst>
                <a:path w="1110" h="1054">
                  <a:moveTo>
                    <a:pt x="1092" y="550"/>
                  </a:moveTo>
                  <a:lnTo>
                    <a:pt x="1082" y="434"/>
                  </a:lnTo>
                  <a:lnTo>
                    <a:pt x="1064" y="396"/>
                  </a:lnTo>
                  <a:lnTo>
                    <a:pt x="1064" y="396"/>
                  </a:lnTo>
                  <a:lnTo>
                    <a:pt x="1092" y="387"/>
                  </a:lnTo>
                  <a:lnTo>
                    <a:pt x="1106" y="373"/>
                  </a:lnTo>
                  <a:lnTo>
                    <a:pt x="1110" y="364"/>
                  </a:lnTo>
                  <a:lnTo>
                    <a:pt x="1106" y="354"/>
                  </a:lnTo>
                  <a:lnTo>
                    <a:pt x="1092" y="345"/>
                  </a:lnTo>
                  <a:lnTo>
                    <a:pt x="1082" y="336"/>
                  </a:lnTo>
                  <a:lnTo>
                    <a:pt x="1068" y="331"/>
                  </a:lnTo>
                  <a:lnTo>
                    <a:pt x="1068" y="331"/>
                  </a:lnTo>
                  <a:lnTo>
                    <a:pt x="1068" y="284"/>
                  </a:lnTo>
                  <a:lnTo>
                    <a:pt x="1073" y="247"/>
                  </a:lnTo>
                  <a:lnTo>
                    <a:pt x="1087" y="219"/>
                  </a:lnTo>
                  <a:lnTo>
                    <a:pt x="1106" y="196"/>
                  </a:lnTo>
                  <a:lnTo>
                    <a:pt x="1106" y="196"/>
                  </a:lnTo>
                  <a:lnTo>
                    <a:pt x="1106" y="196"/>
                  </a:lnTo>
                  <a:lnTo>
                    <a:pt x="1092" y="186"/>
                  </a:lnTo>
                  <a:lnTo>
                    <a:pt x="1078" y="182"/>
                  </a:lnTo>
                  <a:lnTo>
                    <a:pt x="1059" y="182"/>
                  </a:lnTo>
                  <a:lnTo>
                    <a:pt x="1036" y="186"/>
                  </a:lnTo>
                  <a:lnTo>
                    <a:pt x="1012" y="200"/>
                  </a:lnTo>
                  <a:lnTo>
                    <a:pt x="989" y="224"/>
                  </a:lnTo>
                  <a:lnTo>
                    <a:pt x="966" y="266"/>
                  </a:lnTo>
                  <a:lnTo>
                    <a:pt x="952" y="275"/>
                  </a:lnTo>
                  <a:lnTo>
                    <a:pt x="952" y="275"/>
                  </a:lnTo>
                  <a:lnTo>
                    <a:pt x="928" y="275"/>
                  </a:lnTo>
                  <a:lnTo>
                    <a:pt x="877" y="284"/>
                  </a:lnTo>
                  <a:lnTo>
                    <a:pt x="807" y="298"/>
                  </a:lnTo>
                  <a:lnTo>
                    <a:pt x="765" y="308"/>
                  </a:lnTo>
                  <a:lnTo>
                    <a:pt x="728" y="322"/>
                  </a:lnTo>
                  <a:lnTo>
                    <a:pt x="728" y="322"/>
                  </a:lnTo>
                  <a:lnTo>
                    <a:pt x="719" y="322"/>
                  </a:lnTo>
                  <a:lnTo>
                    <a:pt x="714" y="322"/>
                  </a:lnTo>
                  <a:lnTo>
                    <a:pt x="705" y="317"/>
                  </a:lnTo>
                  <a:lnTo>
                    <a:pt x="695" y="308"/>
                  </a:lnTo>
                  <a:lnTo>
                    <a:pt x="691" y="298"/>
                  </a:lnTo>
                  <a:lnTo>
                    <a:pt x="691" y="275"/>
                  </a:lnTo>
                  <a:lnTo>
                    <a:pt x="700" y="247"/>
                  </a:lnTo>
                  <a:lnTo>
                    <a:pt x="700" y="247"/>
                  </a:lnTo>
                  <a:lnTo>
                    <a:pt x="714" y="191"/>
                  </a:lnTo>
                  <a:lnTo>
                    <a:pt x="723" y="172"/>
                  </a:lnTo>
                  <a:lnTo>
                    <a:pt x="723" y="154"/>
                  </a:lnTo>
                  <a:lnTo>
                    <a:pt x="719" y="140"/>
                  </a:lnTo>
                  <a:lnTo>
                    <a:pt x="714" y="126"/>
                  </a:lnTo>
                  <a:lnTo>
                    <a:pt x="700" y="107"/>
                  </a:lnTo>
                  <a:lnTo>
                    <a:pt x="681" y="88"/>
                  </a:lnTo>
                  <a:lnTo>
                    <a:pt x="681" y="88"/>
                  </a:lnTo>
                  <a:lnTo>
                    <a:pt x="658" y="65"/>
                  </a:lnTo>
                  <a:lnTo>
                    <a:pt x="635" y="46"/>
                  </a:lnTo>
                  <a:lnTo>
                    <a:pt x="593" y="23"/>
                  </a:lnTo>
                  <a:lnTo>
                    <a:pt x="560" y="5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09" y="28"/>
                  </a:lnTo>
                  <a:lnTo>
                    <a:pt x="490" y="42"/>
                  </a:lnTo>
                  <a:lnTo>
                    <a:pt x="462" y="56"/>
                  </a:lnTo>
                  <a:lnTo>
                    <a:pt x="434" y="60"/>
                  </a:lnTo>
                  <a:lnTo>
                    <a:pt x="406" y="65"/>
                  </a:lnTo>
                  <a:lnTo>
                    <a:pt x="373" y="56"/>
                  </a:lnTo>
                  <a:lnTo>
                    <a:pt x="345" y="37"/>
                  </a:lnTo>
                  <a:lnTo>
                    <a:pt x="345" y="37"/>
                  </a:lnTo>
                  <a:lnTo>
                    <a:pt x="313" y="23"/>
                  </a:lnTo>
                  <a:lnTo>
                    <a:pt x="289" y="14"/>
                  </a:lnTo>
                  <a:lnTo>
                    <a:pt x="271" y="14"/>
                  </a:lnTo>
                  <a:lnTo>
                    <a:pt x="252" y="23"/>
                  </a:lnTo>
                  <a:lnTo>
                    <a:pt x="243" y="32"/>
                  </a:lnTo>
                  <a:lnTo>
                    <a:pt x="234" y="42"/>
                  </a:lnTo>
                  <a:lnTo>
                    <a:pt x="224" y="51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12" y="84"/>
                  </a:lnTo>
                  <a:lnTo>
                    <a:pt x="84" y="102"/>
                  </a:lnTo>
                  <a:lnTo>
                    <a:pt x="70" y="107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7" y="135"/>
                  </a:lnTo>
                  <a:lnTo>
                    <a:pt x="42" y="163"/>
                  </a:lnTo>
                  <a:lnTo>
                    <a:pt x="47" y="191"/>
                  </a:lnTo>
                  <a:lnTo>
                    <a:pt x="47" y="191"/>
                  </a:lnTo>
                  <a:lnTo>
                    <a:pt x="52" y="205"/>
                  </a:lnTo>
                  <a:lnTo>
                    <a:pt x="47" y="219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47" y="256"/>
                  </a:lnTo>
                  <a:lnTo>
                    <a:pt x="52" y="275"/>
                  </a:lnTo>
                  <a:lnTo>
                    <a:pt x="56" y="284"/>
                  </a:lnTo>
                  <a:lnTo>
                    <a:pt x="56" y="284"/>
                  </a:lnTo>
                  <a:lnTo>
                    <a:pt x="61" y="303"/>
                  </a:lnTo>
                  <a:lnTo>
                    <a:pt x="66" y="322"/>
                  </a:lnTo>
                  <a:lnTo>
                    <a:pt x="66" y="336"/>
                  </a:lnTo>
                  <a:lnTo>
                    <a:pt x="56" y="350"/>
                  </a:lnTo>
                  <a:lnTo>
                    <a:pt x="47" y="354"/>
                  </a:lnTo>
                  <a:lnTo>
                    <a:pt x="28" y="354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14" y="354"/>
                  </a:lnTo>
                  <a:lnTo>
                    <a:pt x="28" y="368"/>
                  </a:lnTo>
                  <a:lnTo>
                    <a:pt x="38" y="392"/>
                  </a:lnTo>
                  <a:lnTo>
                    <a:pt x="47" y="420"/>
                  </a:lnTo>
                  <a:lnTo>
                    <a:pt x="47" y="452"/>
                  </a:lnTo>
                  <a:lnTo>
                    <a:pt x="42" y="499"/>
                  </a:lnTo>
                  <a:lnTo>
                    <a:pt x="28" y="550"/>
                  </a:lnTo>
                  <a:lnTo>
                    <a:pt x="28" y="550"/>
                  </a:lnTo>
                  <a:lnTo>
                    <a:pt x="28" y="560"/>
                  </a:lnTo>
                  <a:lnTo>
                    <a:pt x="28" y="574"/>
                  </a:lnTo>
                  <a:lnTo>
                    <a:pt x="33" y="583"/>
                  </a:lnTo>
                  <a:lnTo>
                    <a:pt x="38" y="588"/>
                  </a:lnTo>
                  <a:lnTo>
                    <a:pt x="52" y="592"/>
                  </a:lnTo>
                  <a:lnTo>
                    <a:pt x="66" y="583"/>
                  </a:lnTo>
                  <a:lnTo>
                    <a:pt x="89" y="569"/>
                  </a:lnTo>
                  <a:lnTo>
                    <a:pt x="89" y="569"/>
                  </a:lnTo>
                  <a:lnTo>
                    <a:pt x="98" y="564"/>
                  </a:lnTo>
                  <a:lnTo>
                    <a:pt x="112" y="560"/>
                  </a:lnTo>
                  <a:lnTo>
                    <a:pt x="122" y="564"/>
                  </a:lnTo>
                  <a:lnTo>
                    <a:pt x="131" y="569"/>
                  </a:lnTo>
                  <a:lnTo>
                    <a:pt x="136" y="578"/>
                  </a:lnTo>
                  <a:lnTo>
                    <a:pt x="136" y="592"/>
                  </a:lnTo>
                  <a:lnTo>
                    <a:pt x="159" y="639"/>
                  </a:lnTo>
                  <a:lnTo>
                    <a:pt x="159" y="639"/>
                  </a:lnTo>
                  <a:lnTo>
                    <a:pt x="145" y="718"/>
                  </a:lnTo>
                  <a:lnTo>
                    <a:pt x="145" y="718"/>
                  </a:lnTo>
                  <a:lnTo>
                    <a:pt x="150" y="728"/>
                  </a:lnTo>
                  <a:lnTo>
                    <a:pt x="164" y="737"/>
                  </a:lnTo>
                  <a:lnTo>
                    <a:pt x="187" y="751"/>
                  </a:lnTo>
                  <a:lnTo>
                    <a:pt x="206" y="751"/>
                  </a:lnTo>
                  <a:lnTo>
                    <a:pt x="206" y="751"/>
                  </a:lnTo>
                  <a:lnTo>
                    <a:pt x="220" y="746"/>
                  </a:lnTo>
                  <a:lnTo>
                    <a:pt x="243" y="746"/>
                  </a:lnTo>
                  <a:lnTo>
                    <a:pt x="266" y="746"/>
                  </a:lnTo>
                  <a:lnTo>
                    <a:pt x="294" y="751"/>
                  </a:lnTo>
                  <a:lnTo>
                    <a:pt x="322" y="760"/>
                  </a:lnTo>
                  <a:lnTo>
                    <a:pt x="350" y="783"/>
                  </a:lnTo>
                  <a:lnTo>
                    <a:pt x="373" y="811"/>
                  </a:lnTo>
                  <a:lnTo>
                    <a:pt x="373" y="811"/>
                  </a:lnTo>
                  <a:lnTo>
                    <a:pt x="378" y="821"/>
                  </a:lnTo>
                  <a:lnTo>
                    <a:pt x="392" y="835"/>
                  </a:lnTo>
                  <a:lnTo>
                    <a:pt x="411" y="853"/>
                  </a:lnTo>
                  <a:lnTo>
                    <a:pt x="425" y="858"/>
                  </a:lnTo>
                  <a:lnTo>
                    <a:pt x="443" y="858"/>
                  </a:lnTo>
                  <a:lnTo>
                    <a:pt x="443" y="858"/>
                  </a:lnTo>
                  <a:lnTo>
                    <a:pt x="457" y="863"/>
                  </a:lnTo>
                  <a:lnTo>
                    <a:pt x="467" y="872"/>
                  </a:lnTo>
                  <a:lnTo>
                    <a:pt x="467" y="886"/>
                  </a:lnTo>
                  <a:lnTo>
                    <a:pt x="467" y="905"/>
                  </a:lnTo>
                  <a:lnTo>
                    <a:pt x="457" y="933"/>
                  </a:lnTo>
                  <a:lnTo>
                    <a:pt x="453" y="942"/>
                  </a:lnTo>
                  <a:lnTo>
                    <a:pt x="453" y="942"/>
                  </a:lnTo>
                  <a:lnTo>
                    <a:pt x="453" y="961"/>
                  </a:lnTo>
                  <a:lnTo>
                    <a:pt x="448" y="975"/>
                  </a:lnTo>
                  <a:lnTo>
                    <a:pt x="453" y="993"/>
                  </a:lnTo>
                  <a:lnTo>
                    <a:pt x="457" y="1012"/>
                  </a:lnTo>
                  <a:lnTo>
                    <a:pt x="471" y="1031"/>
                  </a:lnTo>
                  <a:lnTo>
                    <a:pt x="490" y="1045"/>
                  </a:lnTo>
                  <a:lnTo>
                    <a:pt x="518" y="1054"/>
                  </a:lnTo>
                  <a:lnTo>
                    <a:pt x="518" y="1054"/>
                  </a:lnTo>
                  <a:lnTo>
                    <a:pt x="579" y="1040"/>
                  </a:lnTo>
                  <a:lnTo>
                    <a:pt x="621" y="1035"/>
                  </a:lnTo>
                  <a:lnTo>
                    <a:pt x="635" y="1035"/>
                  </a:lnTo>
                  <a:lnTo>
                    <a:pt x="639" y="1035"/>
                  </a:lnTo>
                  <a:lnTo>
                    <a:pt x="639" y="1035"/>
                  </a:lnTo>
                  <a:lnTo>
                    <a:pt x="639" y="1035"/>
                  </a:lnTo>
                  <a:lnTo>
                    <a:pt x="639" y="1035"/>
                  </a:lnTo>
                  <a:lnTo>
                    <a:pt x="649" y="1021"/>
                  </a:lnTo>
                  <a:lnTo>
                    <a:pt x="658" y="1017"/>
                  </a:lnTo>
                  <a:lnTo>
                    <a:pt x="667" y="1017"/>
                  </a:lnTo>
                  <a:lnTo>
                    <a:pt x="677" y="1021"/>
                  </a:lnTo>
                  <a:lnTo>
                    <a:pt x="695" y="1035"/>
                  </a:lnTo>
                  <a:lnTo>
                    <a:pt x="700" y="1045"/>
                  </a:lnTo>
                  <a:lnTo>
                    <a:pt x="807" y="1054"/>
                  </a:lnTo>
                  <a:lnTo>
                    <a:pt x="807" y="1054"/>
                  </a:lnTo>
                  <a:lnTo>
                    <a:pt x="840" y="1031"/>
                  </a:lnTo>
                  <a:lnTo>
                    <a:pt x="873" y="1017"/>
                  </a:lnTo>
                  <a:lnTo>
                    <a:pt x="905" y="1003"/>
                  </a:lnTo>
                  <a:lnTo>
                    <a:pt x="919" y="886"/>
                  </a:lnTo>
                  <a:lnTo>
                    <a:pt x="919" y="886"/>
                  </a:lnTo>
                  <a:lnTo>
                    <a:pt x="933" y="872"/>
                  </a:lnTo>
                  <a:lnTo>
                    <a:pt x="938" y="858"/>
                  </a:lnTo>
                  <a:lnTo>
                    <a:pt x="942" y="849"/>
                  </a:lnTo>
                  <a:lnTo>
                    <a:pt x="938" y="839"/>
                  </a:lnTo>
                  <a:lnTo>
                    <a:pt x="933" y="825"/>
                  </a:lnTo>
                  <a:lnTo>
                    <a:pt x="924" y="821"/>
                  </a:lnTo>
                  <a:lnTo>
                    <a:pt x="924" y="676"/>
                  </a:lnTo>
                  <a:lnTo>
                    <a:pt x="961" y="676"/>
                  </a:lnTo>
                  <a:lnTo>
                    <a:pt x="961" y="676"/>
                  </a:lnTo>
                  <a:lnTo>
                    <a:pt x="966" y="667"/>
                  </a:lnTo>
                  <a:lnTo>
                    <a:pt x="984" y="648"/>
                  </a:lnTo>
                  <a:lnTo>
                    <a:pt x="998" y="639"/>
                  </a:lnTo>
                  <a:lnTo>
                    <a:pt x="1017" y="630"/>
                  </a:lnTo>
                  <a:lnTo>
                    <a:pt x="1040" y="620"/>
                  </a:lnTo>
                  <a:lnTo>
                    <a:pt x="1068" y="616"/>
                  </a:lnTo>
                  <a:lnTo>
                    <a:pt x="1068" y="616"/>
                  </a:lnTo>
                  <a:lnTo>
                    <a:pt x="1092" y="611"/>
                  </a:lnTo>
                  <a:lnTo>
                    <a:pt x="1106" y="606"/>
                  </a:lnTo>
                  <a:lnTo>
                    <a:pt x="1110" y="592"/>
                  </a:lnTo>
                  <a:lnTo>
                    <a:pt x="1110" y="583"/>
                  </a:lnTo>
                  <a:lnTo>
                    <a:pt x="1101" y="560"/>
                  </a:lnTo>
                  <a:lnTo>
                    <a:pt x="1092" y="550"/>
                  </a:lnTo>
                  <a:lnTo>
                    <a:pt x="1092" y="550"/>
                  </a:lnTo>
                  <a:close/>
                  <a:moveTo>
                    <a:pt x="644" y="1035"/>
                  </a:moveTo>
                  <a:lnTo>
                    <a:pt x="644" y="1035"/>
                  </a:lnTo>
                  <a:lnTo>
                    <a:pt x="644" y="1035"/>
                  </a:lnTo>
                  <a:lnTo>
                    <a:pt x="644" y="1035"/>
                  </a:lnTo>
                  <a:lnTo>
                    <a:pt x="644" y="1035"/>
                  </a:lnTo>
                  <a:lnTo>
                    <a:pt x="644" y="1035"/>
                  </a:lnTo>
                  <a:lnTo>
                    <a:pt x="644" y="103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2" name="Freeform 30" descr="信纸"/>
            <p:cNvSpPr>
              <a:spLocks/>
            </p:cNvSpPr>
            <p:nvPr/>
          </p:nvSpPr>
          <p:spPr bwMode="auto">
            <a:xfrm>
              <a:off x="1202" y="2305"/>
              <a:ext cx="1940" cy="1241"/>
            </a:xfrm>
            <a:custGeom>
              <a:avLst/>
              <a:gdLst/>
              <a:ahLst/>
              <a:cxnLst>
                <a:cxn ang="0">
                  <a:pos x="1726" y="998"/>
                </a:cxn>
                <a:cxn ang="0">
                  <a:pos x="1605" y="989"/>
                </a:cxn>
                <a:cxn ang="0">
                  <a:pos x="1535" y="979"/>
                </a:cxn>
                <a:cxn ang="0">
                  <a:pos x="1516" y="858"/>
                </a:cxn>
                <a:cxn ang="0">
                  <a:pos x="1497" y="756"/>
                </a:cxn>
                <a:cxn ang="0">
                  <a:pos x="1460" y="653"/>
                </a:cxn>
                <a:cxn ang="0">
                  <a:pos x="1535" y="569"/>
                </a:cxn>
                <a:cxn ang="0">
                  <a:pos x="1619" y="583"/>
                </a:cxn>
                <a:cxn ang="0">
                  <a:pos x="1651" y="401"/>
                </a:cxn>
                <a:cxn ang="0">
                  <a:pos x="1642" y="359"/>
                </a:cxn>
                <a:cxn ang="0">
                  <a:pos x="1558" y="354"/>
                </a:cxn>
                <a:cxn ang="0">
                  <a:pos x="1311" y="140"/>
                </a:cxn>
                <a:cxn ang="0">
                  <a:pos x="1250" y="149"/>
                </a:cxn>
                <a:cxn ang="0">
                  <a:pos x="1199" y="168"/>
                </a:cxn>
                <a:cxn ang="0">
                  <a:pos x="1031" y="140"/>
                </a:cxn>
                <a:cxn ang="0">
                  <a:pos x="816" y="47"/>
                </a:cxn>
                <a:cxn ang="0">
                  <a:pos x="751" y="56"/>
                </a:cxn>
                <a:cxn ang="0">
                  <a:pos x="751" y="112"/>
                </a:cxn>
                <a:cxn ang="0">
                  <a:pos x="672" y="173"/>
                </a:cxn>
                <a:cxn ang="0">
                  <a:pos x="592" y="182"/>
                </a:cxn>
                <a:cxn ang="0">
                  <a:pos x="485" y="89"/>
                </a:cxn>
                <a:cxn ang="0">
                  <a:pos x="317" y="56"/>
                </a:cxn>
                <a:cxn ang="0">
                  <a:pos x="233" y="14"/>
                </a:cxn>
                <a:cxn ang="0">
                  <a:pos x="135" y="0"/>
                </a:cxn>
                <a:cxn ang="0">
                  <a:pos x="75" y="98"/>
                </a:cxn>
                <a:cxn ang="0">
                  <a:pos x="51" y="182"/>
                </a:cxn>
                <a:cxn ang="0">
                  <a:pos x="33" y="228"/>
                </a:cxn>
                <a:cxn ang="0">
                  <a:pos x="5" y="256"/>
                </a:cxn>
                <a:cxn ang="0">
                  <a:pos x="14" y="308"/>
                </a:cxn>
                <a:cxn ang="0">
                  <a:pos x="19" y="406"/>
                </a:cxn>
                <a:cxn ang="0">
                  <a:pos x="51" y="504"/>
                </a:cxn>
                <a:cxn ang="0">
                  <a:pos x="140" y="560"/>
                </a:cxn>
                <a:cxn ang="0">
                  <a:pos x="121" y="602"/>
                </a:cxn>
                <a:cxn ang="0">
                  <a:pos x="149" y="620"/>
                </a:cxn>
                <a:cxn ang="0">
                  <a:pos x="177" y="690"/>
                </a:cxn>
                <a:cxn ang="0">
                  <a:pos x="261" y="779"/>
                </a:cxn>
                <a:cxn ang="0">
                  <a:pos x="322" y="816"/>
                </a:cxn>
                <a:cxn ang="0">
                  <a:pos x="350" y="886"/>
                </a:cxn>
                <a:cxn ang="0">
                  <a:pos x="415" y="979"/>
                </a:cxn>
                <a:cxn ang="0">
                  <a:pos x="457" y="951"/>
                </a:cxn>
                <a:cxn ang="0">
                  <a:pos x="476" y="975"/>
                </a:cxn>
                <a:cxn ang="0">
                  <a:pos x="555" y="1012"/>
                </a:cxn>
                <a:cxn ang="0">
                  <a:pos x="714" y="1091"/>
                </a:cxn>
                <a:cxn ang="0">
                  <a:pos x="905" y="1175"/>
                </a:cxn>
                <a:cxn ang="0">
                  <a:pos x="980" y="1194"/>
                </a:cxn>
                <a:cxn ang="0">
                  <a:pos x="1040" y="1171"/>
                </a:cxn>
                <a:cxn ang="0">
                  <a:pos x="1166" y="1171"/>
                </a:cxn>
                <a:cxn ang="0">
                  <a:pos x="1185" y="1147"/>
                </a:cxn>
                <a:cxn ang="0">
                  <a:pos x="1217" y="1185"/>
                </a:cxn>
                <a:cxn ang="0">
                  <a:pos x="1292" y="1166"/>
                </a:cxn>
                <a:cxn ang="0">
                  <a:pos x="1432" y="1129"/>
                </a:cxn>
                <a:cxn ang="0">
                  <a:pos x="1502" y="1152"/>
                </a:cxn>
                <a:cxn ang="0">
                  <a:pos x="1558" y="1129"/>
                </a:cxn>
                <a:cxn ang="0">
                  <a:pos x="1614" y="1171"/>
                </a:cxn>
                <a:cxn ang="0">
                  <a:pos x="1707" y="1236"/>
                </a:cxn>
                <a:cxn ang="0">
                  <a:pos x="1763" y="1217"/>
                </a:cxn>
                <a:cxn ang="0">
                  <a:pos x="1800" y="1236"/>
                </a:cxn>
                <a:cxn ang="0">
                  <a:pos x="1842" y="1161"/>
                </a:cxn>
                <a:cxn ang="0">
                  <a:pos x="1912" y="1091"/>
                </a:cxn>
                <a:cxn ang="0">
                  <a:pos x="1940" y="975"/>
                </a:cxn>
                <a:cxn ang="0">
                  <a:pos x="1847" y="891"/>
                </a:cxn>
                <a:cxn ang="0">
                  <a:pos x="1796" y="924"/>
                </a:cxn>
              </a:cxnLst>
              <a:rect l="0" t="0" r="r" b="b"/>
              <a:pathLst>
                <a:path w="1940" h="1241">
                  <a:moveTo>
                    <a:pt x="1796" y="924"/>
                  </a:moveTo>
                  <a:lnTo>
                    <a:pt x="1786" y="1003"/>
                  </a:lnTo>
                  <a:lnTo>
                    <a:pt x="1740" y="1007"/>
                  </a:lnTo>
                  <a:lnTo>
                    <a:pt x="1740" y="1007"/>
                  </a:lnTo>
                  <a:lnTo>
                    <a:pt x="1726" y="998"/>
                  </a:lnTo>
                  <a:lnTo>
                    <a:pt x="1693" y="989"/>
                  </a:lnTo>
                  <a:lnTo>
                    <a:pt x="1675" y="984"/>
                  </a:lnTo>
                  <a:lnTo>
                    <a:pt x="1651" y="979"/>
                  </a:lnTo>
                  <a:lnTo>
                    <a:pt x="1628" y="979"/>
                  </a:lnTo>
                  <a:lnTo>
                    <a:pt x="1605" y="989"/>
                  </a:lnTo>
                  <a:lnTo>
                    <a:pt x="1605" y="989"/>
                  </a:lnTo>
                  <a:lnTo>
                    <a:pt x="1586" y="993"/>
                  </a:lnTo>
                  <a:lnTo>
                    <a:pt x="1563" y="993"/>
                  </a:lnTo>
                  <a:lnTo>
                    <a:pt x="1549" y="989"/>
                  </a:lnTo>
                  <a:lnTo>
                    <a:pt x="1535" y="979"/>
                  </a:lnTo>
                  <a:lnTo>
                    <a:pt x="1525" y="965"/>
                  </a:lnTo>
                  <a:lnTo>
                    <a:pt x="1516" y="947"/>
                  </a:lnTo>
                  <a:lnTo>
                    <a:pt x="1516" y="928"/>
                  </a:lnTo>
                  <a:lnTo>
                    <a:pt x="1521" y="905"/>
                  </a:lnTo>
                  <a:lnTo>
                    <a:pt x="1516" y="858"/>
                  </a:lnTo>
                  <a:lnTo>
                    <a:pt x="1507" y="844"/>
                  </a:lnTo>
                  <a:lnTo>
                    <a:pt x="1507" y="844"/>
                  </a:lnTo>
                  <a:lnTo>
                    <a:pt x="1507" y="830"/>
                  </a:lnTo>
                  <a:lnTo>
                    <a:pt x="1502" y="784"/>
                  </a:lnTo>
                  <a:lnTo>
                    <a:pt x="1497" y="756"/>
                  </a:lnTo>
                  <a:lnTo>
                    <a:pt x="1488" y="728"/>
                  </a:lnTo>
                  <a:lnTo>
                    <a:pt x="1474" y="700"/>
                  </a:lnTo>
                  <a:lnTo>
                    <a:pt x="1455" y="672"/>
                  </a:lnTo>
                  <a:lnTo>
                    <a:pt x="1455" y="672"/>
                  </a:lnTo>
                  <a:lnTo>
                    <a:pt x="1460" y="653"/>
                  </a:lnTo>
                  <a:lnTo>
                    <a:pt x="1465" y="634"/>
                  </a:lnTo>
                  <a:lnTo>
                    <a:pt x="1474" y="616"/>
                  </a:lnTo>
                  <a:lnTo>
                    <a:pt x="1488" y="597"/>
                  </a:lnTo>
                  <a:lnTo>
                    <a:pt x="1511" y="578"/>
                  </a:lnTo>
                  <a:lnTo>
                    <a:pt x="1535" y="569"/>
                  </a:lnTo>
                  <a:lnTo>
                    <a:pt x="1572" y="569"/>
                  </a:lnTo>
                  <a:lnTo>
                    <a:pt x="1572" y="569"/>
                  </a:lnTo>
                  <a:lnTo>
                    <a:pt x="1586" y="574"/>
                  </a:lnTo>
                  <a:lnTo>
                    <a:pt x="1600" y="578"/>
                  </a:lnTo>
                  <a:lnTo>
                    <a:pt x="1619" y="583"/>
                  </a:lnTo>
                  <a:lnTo>
                    <a:pt x="1637" y="578"/>
                  </a:lnTo>
                  <a:lnTo>
                    <a:pt x="1651" y="569"/>
                  </a:lnTo>
                  <a:lnTo>
                    <a:pt x="1656" y="550"/>
                  </a:lnTo>
                  <a:lnTo>
                    <a:pt x="1656" y="518"/>
                  </a:lnTo>
                  <a:lnTo>
                    <a:pt x="1651" y="401"/>
                  </a:lnTo>
                  <a:lnTo>
                    <a:pt x="1651" y="401"/>
                  </a:lnTo>
                  <a:lnTo>
                    <a:pt x="1651" y="392"/>
                  </a:lnTo>
                  <a:lnTo>
                    <a:pt x="1651" y="378"/>
                  </a:lnTo>
                  <a:lnTo>
                    <a:pt x="1647" y="368"/>
                  </a:lnTo>
                  <a:lnTo>
                    <a:pt x="1642" y="359"/>
                  </a:lnTo>
                  <a:lnTo>
                    <a:pt x="1633" y="354"/>
                  </a:lnTo>
                  <a:lnTo>
                    <a:pt x="1619" y="350"/>
                  </a:lnTo>
                  <a:lnTo>
                    <a:pt x="1619" y="350"/>
                  </a:lnTo>
                  <a:lnTo>
                    <a:pt x="1572" y="350"/>
                  </a:lnTo>
                  <a:lnTo>
                    <a:pt x="1558" y="354"/>
                  </a:lnTo>
                  <a:lnTo>
                    <a:pt x="1516" y="298"/>
                  </a:lnTo>
                  <a:lnTo>
                    <a:pt x="1474" y="284"/>
                  </a:lnTo>
                  <a:lnTo>
                    <a:pt x="1451" y="228"/>
                  </a:lnTo>
                  <a:lnTo>
                    <a:pt x="1362" y="173"/>
                  </a:lnTo>
                  <a:lnTo>
                    <a:pt x="1311" y="140"/>
                  </a:lnTo>
                  <a:lnTo>
                    <a:pt x="1311" y="140"/>
                  </a:lnTo>
                  <a:lnTo>
                    <a:pt x="1301" y="135"/>
                  </a:lnTo>
                  <a:lnTo>
                    <a:pt x="1283" y="135"/>
                  </a:lnTo>
                  <a:lnTo>
                    <a:pt x="1259" y="145"/>
                  </a:lnTo>
                  <a:lnTo>
                    <a:pt x="1250" y="149"/>
                  </a:lnTo>
                  <a:lnTo>
                    <a:pt x="1241" y="159"/>
                  </a:lnTo>
                  <a:lnTo>
                    <a:pt x="1241" y="159"/>
                  </a:lnTo>
                  <a:lnTo>
                    <a:pt x="1231" y="168"/>
                  </a:lnTo>
                  <a:lnTo>
                    <a:pt x="1217" y="168"/>
                  </a:lnTo>
                  <a:lnTo>
                    <a:pt x="1199" y="168"/>
                  </a:lnTo>
                  <a:lnTo>
                    <a:pt x="1180" y="159"/>
                  </a:lnTo>
                  <a:lnTo>
                    <a:pt x="1147" y="145"/>
                  </a:lnTo>
                  <a:lnTo>
                    <a:pt x="1138" y="140"/>
                  </a:lnTo>
                  <a:lnTo>
                    <a:pt x="1138" y="140"/>
                  </a:lnTo>
                  <a:lnTo>
                    <a:pt x="1031" y="140"/>
                  </a:lnTo>
                  <a:lnTo>
                    <a:pt x="1031" y="140"/>
                  </a:lnTo>
                  <a:lnTo>
                    <a:pt x="1012" y="135"/>
                  </a:lnTo>
                  <a:lnTo>
                    <a:pt x="994" y="121"/>
                  </a:lnTo>
                  <a:lnTo>
                    <a:pt x="975" y="98"/>
                  </a:lnTo>
                  <a:lnTo>
                    <a:pt x="816" y="47"/>
                  </a:lnTo>
                  <a:lnTo>
                    <a:pt x="816" y="47"/>
                  </a:lnTo>
                  <a:lnTo>
                    <a:pt x="802" y="56"/>
                  </a:lnTo>
                  <a:lnTo>
                    <a:pt x="788" y="61"/>
                  </a:lnTo>
                  <a:lnTo>
                    <a:pt x="765" y="61"/>
                  </a:lnTo>
                  <a:lnTo>
                    <a:pt x="751" y="56"/>
                  </a:lnTo>
                  <a:lnTo>
                    <a:pt x="746" y="51"/>
                  </a:lnTo>
                  <a:lnTo>
                    <a:pt x="742" y="93"/>
                  </a:lnTo>
                  <a:lnTo>
                    <a:pt x="742" y="93"/>
                  </a:lnTo>
                  <a:lnTo>
                    <a:pt x="746" y="103"/>
                  </a:lnTo>
                  <a:lnTo>
                    <a:pt x="751" y="112"/>
                  </a:lnTo>
                  <a:lnTo>
                    <a:pt x="746" y="131"/>
                  </a:lnTo>
                  <a:lnTo>
                    <a:pt x="742" y="149"/>
                  </a:lnTo>
                  <a:lnTo>
                    <a:pt x="690" y="154"/>
                  </a:lnTo>
                  <a:lnTo>
                    <a:pt x="690" y="154"/>
                  </a:lnTo>
                  <a:lnTo>
                    <a:pt x="672" y="173"/>
                  </a:lnTo>
                  <a:lnTo>
                    <a:pt x="653" y="182"/>
                  </a:lnTo>
                  <a:lnTo>
                    <a:pt x="634" y="191"/>
                  </a:lnTo>
                  <a:lnTo>
                    <a:pt x="620" y="191"/>
                  </a:lnTo>
                  <a:lnTo>
                    <a:pt x="602" y="187"/>
                  </a:lnTo>
                  <a:lnTo>
                    <a:pt x="592" y="182"/>
                  </a:lnTo>
                  <a:lnTo>
                    <a:pt x="592" y="182"/>
                  </a:lnTo>
                  <a:lnTo>
                    <a:pt x="578" y="159"/>
                  </a:lnTo>
                  <a:lnTo>
                    <a:pt x="560" y="140"/>
                  </a:lnTo>
                  <a:lnTo>
                    <a:pt x="518" y="107"/>
                  </a:lnTo>
                  <a:lnTo>
                    <a:pt x="485" y="89"/>
                  </a:lnTo>
                  <a:lnTo>
                    <a:pt x="471" y="84"/>
                  </a:lnTo>
                  <a:lnTo>
                    <a:pt x="471" y="84"/>
                  </a:lnTo>
                  <a:lnTo>
                    <a:pt x="397" y="75"/>
                  </a:lnTo>
                  <a:lnTo>
                    <a:pt x="341" y="65"/>
                  </a:lnTo>
                  <a:lnTo>
                    <a:pt x="317" y="56"/>
                  </a:lnTo>
                  <a:lnTo>
                    <a:pt x="303" y="47"/>
                  </a:lnTo>
                  <a:lnTo>
                    <a:pt x="303" y="47"/>
                  </a:lnTo>
                  <a:lnTo>
                    <a:pt x="280" y="33"/>
                  </a:lnTo>
                  <a:lnTo>
                    <a:pt x="257" y="19"/>
                  </a:lnTo>
                  <a:lnTo>
                    <a:pt x="233" y="14"/>
                  </a:lnTo>
                  <a:lnTo>
                    <a:pt x="210" y="14"/>
                  </a:lnTo>
                  <a:lnTo>
                    <a:pt x="173" y="14"/>
                  </a:lnTo>
                  <a:lnTo>
                    <a:pt x="154" y="19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17" y="42"/>
                  </a:lnTo>
                  <a:lnTo>
                    <a:pt x="98" y="75"/>
                  </a:lnTo>
                  <a:lnTo>
                    <a:pt x="84" y="8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5" y="112"/>
                  </a:lnTo>
                  <a:lnTo>
                    <a:pt x="75" y="140"/>
                  </a:lnTo>
                  <a:lnTo>
                    <a:pt x="70" y="159"/>
                  </a:lnTo>
                  <a:lnTo>
                    <a:pt x="61" y="173"/>
                  </a:lnTo>
                  <a:lnTo>
                    <a:pt x="51" y="182"/>
                  </a:lnTo>
                  <a:lnTo>
                    <a:pt x="37" y="191"/>
                  </a:lnTo>
                  <a:lnTo>
                    <a:pt x="37" y="191"/>
                  </a:lnTo>
                  <a:lnTo>
                    <a:pt x="42" y="201"/>
                  </a:lnTo>
                  <a:lnTo>
                    <a:pt x="42" y="210"/>
                  </a:lnTo>
                  <a:lnTo>
                    <a:pt x="33" y="228"/>
                  </a:lnTo>
                  <a:lnTo>
                    <a:pt x="28" y="238"/>
                  </a:lnTo>
                  <a:lnTo>
                    <a:pt x="23" y="242"/>
                  </a:lnTo>
                  <a:lnTo>
                    <a:pt x="23" y="242"/>
                  </a:lnTo>
                  <a:lnTo>
                    <a:pt x="9" y="247"/>
                  </a:lnTo>
                  <a:lnTo>
                    <a:pt x="5" y="256"/>
                  </a:lnTo>
                  <a:lnTo>
                    <a:pt x="0" y="266"/>
                  </a:lnTo>
                  <a:lnTo>
                    <a:pt x="0" y="280"/>
                  </a:lnTo>
                  <a:lnTo>
                    <a:pt x="9" y="298"/>
                  </a:lnTo>
                  <a:lnTo>
                    <a:pt x="14" y="308"/>
                  </a:lnTo>
                  <a:lnTo>
                    <a:pt x="14" y="308"/>
                  </a:lnTo>
                  <a:lnTo>
                    <a:pt x="33" y="322"/>
                  </a:lnTo>
                  <a:lnTo>
                    <a:pt x="37" y="340"/>
                  </a:lnTo>
                  <a:lnTo>
                    <a:pt x="42" y="359"/>
                  </a:lnTo>
                  <a:lnTo>
                    <a:pt x="37" y="378"/>
                  </a:lnTo>
                  <a:lnTo>
                    <a:pt x="19" y="406"/>
                  </a:lnTo>
                  <a:lnTo>
                    <a:pt x="9" y="415"/>
                  </a:lnTo>
                  <a:lnTo>
                    <a:pt x="14" y="462"/>
                  </a:lnTo>
                  <a:lnTo>
                    <a:pt x="23" y="490"/>
                  </a:lnTo>
                  <a:lnTo>
                    <a:pt x="51" y="504"/>
                  </a:lnTo>
                  <a:lnTo>
                    <a:pt x="51" y="504"/>
                  </a:lnTo>
                  <a:lnTo>
                    <a:pt x="89" y="508"/>
                  </a:lnTo>
                  <a:lnTo>
                    <a:pt x="112" y="518"/>
                  </a:lnTo>
                  <a:lnTo>
                    <a:pt x="126" y="532"/>
                  </a:lnTo>
                  <a:lnTo>
                    <a:pt x="135" y="546"/>
                  </a:lnTo>
                  <a:lnTo>
                    <a:pt x="140" y="560"/>
                  </a:lnTo>
                  <a:lnTo>
                    <a:pt x="140" y="574"/>
                  </a:lnTo>
                  <a:lnTo>
                    <a:pt x="135" y="583"/>
                  </a:lnTo>
                  <a:lnTo>
                    <a:pt x="135" y="583"/>
                  </a:lnTo>
                  <a:lnTo>
                    <a:pt x="126" y="592"/>
                  </a:lnTo>
                  <a:lnTo>
                    <a:pt x="121" y="602"/>
                  </a:lnTo>
                  <a:lnTo>
                    <a:pt x="121" y="606"/>
                  </a:lnTo>
                  <a:lnTo>
                    <a:pt x="126" y="611"/>
                  </a:lnTo>
                  <a:lnTo>
                    <a:pt x="140" y="620"/>
                  </a:lnTo>
                  <a:lnTo>
                    <a:pt x="149" y="620"/>
                  </a:lnTo>
                  <a:lnTo>
                    <a:pt x="149" y="620"/>
                  </a:lnTo>
                  <a:lnTo>
                    <a:pt x="173" y="630"/>
                  </a:lnTo>
                  <a:lnTo>
                    <a:pt x="187" y="639"/>
                  </a:lnTo>
                  <a:lnTo>
                    <a:pt x="191" y="653"/>
                  </a:lnTo>
                  <a:lnTo>
                    <a:pt x="191" y="667"/>
                  </a:lnTo>
                  <a:lnTo>
                    <a:pt x="177" y="690"/>
                  </a:lnTo>
                  <a:lnTo>
                    <a:pt x="173" y="700"/>
                  </a:lnTo>
                  <a:lnTo>
                    <a:pt x="173" y="728"/>
                  </a:lnTo>
                  <a:lnTo>
                    <a:pt x="210" y="718"/>
                  </a:lnTo>
                  <a:lnTo>
                    <a:pt x="205" y="737"/>
                  </a:lnTo>
                  <a:lnTo>
                    <a:pt x="261" y="779"/>
                  </a:lnTo>
                  <a:lnTo>
                    <a:pt x="261" y="779"/>
                  </a:lnTo>
                  <a:lnTo>
                    <a:pt x="285" y="798"/>
                  </a:lnTo>
                  <a:lnTo>
                    <a:pt x="303" y="812"/>
                  </a:lnTo>
                  <a:lnTo>
                    <a:pt x="322" y="816"/>
                  </a:lnTo>
                  <a:lnTo>
                    <a:pt x="322" y="816"/>
                  </a:lnTo>
                  <a:lnTo>
                    <a:pt x="359" y="821"/>
                  </a:lnTo>
                  <a:lnTo>
                    <a:pt x="378" y="830"/>
                  </a:lnTo>
                  <a:lnTo>
                    <a:pt x="327" y="868"/>
                  </a:lnTo>
                  <a:lnTo>
                    <a:pt x="327" y="868"/>
                  </a:lnTo>
                  <a:lnTo>
                    <a:pt x="350" y="886"/>
                  </a:lnTo>
                  <a:lnTo>
                    <a:pt x="369" y="910"/>
                  </a:lnTo>
                  <a:lnTo>
                    <a:pt x="387" y="942"/>
                  </a:lnTo>
                  <a:lnTo>
                    <a:pt x="387" y="942"/>
                  </a:lnTo>
                  <a:lnTo>
                    <a:pt x="401" y="965"/>
                  </a:lnTo>
                  <a:lnTo>
                    <a:pt x="415" y="979"/>
                  </a:lnTo>
                  <a:lnTo>
                    <a:pt x="429" y="979"/>
                  </a:lnTo>
                  <a:lnTo>
                    <a:pt x="434" y="979"/>
                  </a:lnTo>
                  <a:lnTo>
                    <a:pt x="434" y="979"/>
                  </a:lnTo>
                  <a:lnTo>
                    <a:pt x="448" y="961"/>
                  </a:lnTo>
                  <a:lnTo>
                    <a:pt x="457" y="951"/>
                  </a:lnTo>
                  <a:lnTo>
                    <a:pt x="466" y="951"/>
                  </a:lnTo>
                  <a:lnTo>
                    <a:pt x="471" y="951"/>
                  </a:lnTo>
                  <a:lnTo>
                    <a:pt x="476" y="965"/>
                  </a:lnTo>
                  <a:lnTo>
                    <a:pt x="476" y="975"/>
                  </a:lnTo>
                  <a:lnTo>
                    <a:pt x="476" y="975"/>
                  </a:lnTo>
                  <a:lnTo>
                    <a:pt x="494" y="975"/>
                  </a:lnTo>
                  <a:lnTo>
                    <a:pt x="513" y="979"/>
                  </a:lnTo>
                  <a:lnTo>
                    <a:pt x="536" y="993"/>
                  </a:lnTo>
                  <a:lnTo>
                    <a:pt x="550" y="1007"/>
                  </a:lnTo>
                  <a:lnTo>
                    <a:pt x="555" y="1012"/>
                  </a:lnTo>
                  <a:lnTo>
                    <a:pt x="560" y="1054"/>
                  </a:lnTo>
                  <a:lnTo>
                    <a:pt x="606" y="1049"/>
                  </a:lnTo>
                  <a:lnTo>
                    <a:pt x="653" y="1087"/>
                  </a:lnTo>
                  <a:lnTo>
                    <a:pt x="681" y="1087"/>
                  </a:lnTo>
                  <a:lnTo>
                    <a:pt x="714" y="1091"/>
                  </a:lnTo>
                  <a:lnTo>
                    <a:pt x="718" y="1115"/>
                  </a:lnTo>
                  <a:lnTo>
                    <a:pt x="770" y="1105"/>
                  </a:lnTo>
                  <a:lnTo>
                    <a:pt x="816" y="1161"/>
                  </a:lnTo>
                  <a:lnTo>
                    <a:pt x="840" y="1129"/>
                  </a:lnTo>
                  <a:lnTo>
                    <a:pt x="905" y="1175"/>
                  </a:lnTo>
                  <a:lnTo>
                    <a:pt x="914" y="1203"/>
                  </a:lnTo>
                  <a:lnTo>
                    <a:pt x="928" y="1217"/>
                  </a:lnTo>
                  <a:lnTo>
                    <a:pt x="952" y="1189"/>
                  </a:lnTo>
                  <a:lnTo>
                    <a:pt x="952" y="1189"/>
                  </a:lnTo>
                  <a:lnTo>
                    <a:pt x="980" y="1194"/>
                  </a:lnTo>
                  <a:lnTo>
                    <a:pt x="1003" y="1194"/>
                  </a:lnTo>
                  <a:lnTo>
                    <a:pt x="1012" y="1189"/>
                  </a:lnTo>
                  <a:lnTo>
                    <a:pt x="1022" y="1185"/>
                  </a:lnTo>
                  <a:lnTo>
                    <a:pt x="1022" y="1185"/>
                  </a:lnTo>
                  <a:lnTo>
                    <a:pt x="1040" y="1171"/>
                  </a:lnTo>
                  <a:lnTo>
                    <a:pt x="1064" y="1161"/>
                  </a:lnTo>
                  <a:lnTo>
                    <a:pt x="1091" y="1157"/>
                  </a:lnTo>
                  <a:lnTo>
                    <a:pt x="1091" y="1157"/>
                  </a:lnTo>
                  <a:lnTo>
                    <a:pt x="1143" y="1166"/>
                  </a:lnTo>
                  <a:lnTo>
                    <a:pt x="1166" y="1171"/>
                  </a:lnTo>
                  <a:lnTo>
                    <a:pt x="1166" y="1171"/>
                  </a:lnTo>
                  <a:lnTo>
                    <a:pt x="1171" y="1157"/>
                  </a:lnTo>
                  <a:lnTo>
                    <a:pt x="1175" y="1152"/>
                  </a:lnTo>
                  <a:lnTo>
                    <a:pt x="1180" y="1147"/>
                  </a:lnTo>
                  <a:lnTo>
                    <a:pt x="1185" y="1147"/>
                  </a:lnTo>
                  <a:lnTo>
                    <a:pt x="1194" y="1152"/>
                  </a:lnTo>
                  <a:lnTo>
                    <a:pt x="1199" y="1152"/>
                  </a:lnTo>
                  <a:lnTo>
                    <a:pt x="1199" y="1152"/>
                  </a:lnTo>
                  <a:lnTo>
                    <a:pt x="1208" y="1180"/>
                  </a:lnTo>
                  <a:lnTo>
                    <a:pt x="1217" y="1185"/>
                  </a:lnTo>
                  <a:lnTo>
                    <a:pt x="1227" y="1189"/>
                  </a:lnTo>
                  <a:lnTo>
                    <a:pt x="1241" y="1189"/>
                  </a:lnTo>
                  <a:lnTo>
                    <a:pt x="1259" y="1185"/>
                  </a:lnTo>
                  <a:lnTo>
                    <a:pt x="1278" y="1175"/>
                  </a:lnTo>
                  <a:lnTo>
                    <a:pt x="1292" y="1166"/>
                  </a:lnTo>
                  <a:lnTo>
                    <a:pt x="1306" y="1152"/>
                  </a:lnTo>
                  <a:lnTo>
                    <a:pt x="1395" y="1152"/>
                  </a:lnTo>
                  <a:lnTo>
                    <a:pt x="1395" y="1152"/>
                  </a:lnTo>
                  <a:lnTo>
                    <a:pt x="1413" y="1138"/>
                  </a:lnTo>
                  <a:lnTo>
                    <a:pt x="1432" y="1129"/>
                  </a:lnTo>
                  <a:lnTo>
                    <a:pt x="1451" y="1133"/>
                  </a:lnTo>
                  <a:lnTo>
                    <a:pt x="1469" y="1143"/>
                  </a:lnTo>
                  <a:lnTo>
                    <a:pt x="1469" y="1143"/>
                  </a:lnTo>
                  <a:lnTo>
                    <a:pt x="1488" y="1147"/>
                  </a:lnTo>
                  <a:lnTo>
                    <a:pt x="1502" y="1152"/>
                  </a:lnTo>
                  <a:lnTo>
                    <a:pt x="1516" y="1152"/>
                  </a:lnTo>
                  <a:lnTo>
                    <a:pt x="1516" y="1152"/>
                  </a:lnTo>
                  <a:lnTo>
                    <a:pt x="1530" y="1138"/>
                  </a:lnTo>
                  <a:lnTo>
                    <a:pt x="1544" y="1129"/>
                  </a:lnTo>
                  <a:lnTo>
                    <a:pt x="1558" y="1129"/>
                  </a:lnTo>
                  <a:lnTo>
                    <a:pt x="1572" y="1133"/>
                  </a:lnTo>
                  <a:lnTo>
                    <a:pt x="1591" y="1147"/>
                  </a:lnTo>
                  <a:lnTo>
                    <a:pt x="1600" y="1152"/>
                  </a:lnTo>
                  <a:lnTo>
                    <a:pt x="1600" y="1152"/>
                  </a:lnTo>
                  <a:lnTo>
                    <a:pt x="1614" y="1171"/>
                  </a:lnTo>
                  <a:lnTo>
                    <a:pt x="1642" y="1203"/>
                  </a:lnTo>
                  <a:lnTo>
                    <a:pt x="1661" y="1222"/>
                  </a:lnTo>
                  <a:lnTo>
                    <a:pt x="1679" y="1231"/>
                  </a:lnTo>
                  <a:lnTo>
                    <a:pt x="1698" y="1236"/>
                  </a:lnTo>
                  <a:lnTo>
                    <a:pt x="1707" y="1236"/>
                  </a:lnTo>
                  <a:lnTo>
                    <a:pt x="1721" y="1227"/>
                  </a:lnTo>
                  <a:lnTo>
                    <a:pt x="1721" y="1227"/>
                  </a:lnTo>
                  <a:lnTo>
                    <a:pt x="1735" y="1217"/>
                  </a:lnTo>
                  <a:lnTo>
                    <a:pt x="1749" y="1213"/>
                  </a:lnTo>
                  <a:lnTo>
                    <a:pt x="1763" y="1217"/>
                  </a:lnTo>
                  <a:lnTo>
                    <a:pt x="1772" y="1222"/>
                  </a:lnTo>
                  <a:lnTo>
                    <a:pt x="1782" y="1236"/>
                  </a:lnTo>
                  <a:lnTo>
                    <a:pt x="1786" y="1241"/>
                  </a:lnTo>
                  <a:lnTo>
                    <a:pt x="1800" y="1236"/>
                  </a:lnTo>
                  <a:lnTo>
                    <a:pt x="1800" y="1236"/>
                  </a:lnTo>
                  <a:lnTo>
                    <a:pt x="1805" y="1217"/>
                  </a:lnTo>
                  <a:lnTo>
                    <a:pt x="1810" y="1199"/>
                  </a:lnTo>
                  <a:lnTo>
                    <a:pt x="1824" y="1175"/>
                  </a:lnTo>
                  <a:lnTo>
                    <a:pt x="1838" y="1161"/>
                  </a:lnTo>
                  <a:lnTo>
                    <a:pt x="1842" y="1161"/>
                  </a:lnTo>
                  <a:lnTo>
                    <a:pt x="1842" y="1161"/>
                  </a:lnTo>
                  <a:lnTo>
                    <a:pt x="1884" y="1129"/>
                  </a:lnTo>
                  <a:lnTo>
                    <a:pt x="1898" y="1119"/>
                  </a:lnTo>
                  <a:lnTo>
                    <a:pt x="1912" y="1115"/>
                  </a:lnTo>
                  <a:lnTo>
                    <a:pt x="1912" y="1091"/>
                  </a:lnTo>
                  <a:lnTo>
                    <a:pt x="1912" y="1091"/>
                  </a:lnTo>
                  <a:lnTo>
                    <a:pt x="1926" y="1054"/>
                  </a:lnTo>
                  <a:lnTo>
                    <a:pt x="1936" y="1017"/>
                  </a:lnTo>
                  <a:lnTo>
                    <a:pt x="1940" y="975"/>
                  </a:lnTo>
                  <a:lnTo>
                    <a:pt x="1940" y="975"/>
                  </a:lnTo>
                  <a:lnTo>
                    <a:pt x="1936" y="956"/>
                  </a:lnTo>
                  <a:lnTo>
                    <a:pt x="1922" y="937"/>
                  </a:lnTo>
                  <a:lnTo>
                    <a:pt x="1898" y="919"/>
                  </a:lnTo>
                  <a:lnTo>
                    <a:pt x="1875" y="900"/>
                  </a:lnTo>
                  <a:lnTo>
                    <a:pt x="1847" y="891"/>
                  </a:lnTo>
                  <a:lnTo>
                    <a:pt x="1824" y="891"/>
                  </a:lnTo>
                  <a:lnTo>
                    <a:pt x="1814" y="896"/>
                  </a:lnTo>
                  <a:lnTo>
                    <a:pt x="1805" y="900"/>
                  </a:lnTo>
                  <a:lnTo>
                    <a:pt x="1800" y="910"/>
                  </a:lnTo>
                  <a:lnTo>
                    <a:pt x="1796" y="924"/>
                  </a:lnTo>
                  <a:lnTo>
                    <a:pt x="1796" y="924"/>
                  </a:lnTo>
                  <a:close/>
                </a:path>
              </a:pathLst>
            </a:custGeom>
            <a:blipFill dpi="0" rotWithShape="1">
              <a:blip r:embed="rId3" cstate="print"/>
              <a:srcRect/>
              <a:tile tx="0" ty="0" sx="100000" sy="100000" flip="none" algn="tl"/>
            </a:blip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3" name="Freeform 31"/>
            <p:cNvSpPr>
              <a:spLocks/>
            </p:cNvSpPr>
            <p:nvPr/>
          </p:nvSpPr>
          <p:spPr bwMode="auto">
            <a:xfrm>
              <a:off x="2023" y="1778"/>
              <a:ext cx="1017" cy="1045"/>
            </a:xfrm>
            <a:custGeom>
              <a:avLst/>
              <a:gdLst/>
              <a:ahLst/>
              <a:cxnLst>
                <a:cxn ang="0">
                  <a:pos x="840" y="1045"/>
                </a:cxn>
                <a:cxn ang="0">
                  <a:pos x="928" y="1021"/>
                </a:cxn>
                <a:cxn ang="0">
                  <a:pos x="951" y="1031"/>
                </a:cxn>
                <a:cxn ang="0">
                  <a:pos x="984" y="1017"/>
                </a:cxn>
                <a:cxn ang="0">
                  <a:pos x="984" y="965"/>
                </a:cxn>
                <a:cxn ang="0">
                  <a:pos x="1007" y="849"/>
                </a:cxn>
                <a:cxn ang="0">
                  <a:pos x="1017" y="821"/>
                </a:cxn>
                <a:cxn ang="0">
                  <a:pos x="1012" y="802"/>
                </a:cxn>
                <a:cxn ang="0">
                  <a:pos x="1012" y="802"/>
                </a:cxn>
                <a:cxn ang="0">
                  <a:pos x="909" y="797"/>
                </a:cxn>
                <a:cxn ang="0">
                  <a:pos x="882" y="751"/>
                </a:cxn>
                <a:cxn ang="0">
                  <a:pos x="905" y="695"/>
                </a:cxn>
                <a:cxn ang="0">
                  <a:pos x="937" y="606"/>
                </a:cxn>
                <a:cxn ang="0">
                  <a:pos x="919" y="536"/>
                </a:cxn>
                <a:cxn ang="0">
                  <a:pos x="872" y="527"/>
                </a:cxn>
                <a:cxn ang="0">
                  <a:pos x="816" y="504"/>
                </a:cxn>
                <a:cxn ang="0">
                  <a:pos x="788" y="448"/>
                </a:cxn>
                <a:cxn ang="0">
                  <a:pos x="807" y="373"/>
                </a:cxn>
                <a:cxn ang="0">
                  <a:pos x="807" y="280"/>
                </a:cxn>
                <a:cxn ang="0">
                  <a:pos x="756" y="228"/>
                </a:cxn>
                <a:cxn ang="0">
                  <a:pos x="690" y="219"/>
                </a:cxn>
                <a:cxn ang="0">
                  <a:pos x="634" y="191"/>
                </a:cxn>
                <a:cxn ang="0">
                  <a:pos x="583" y="107"/>
                </a:cxn>
                <a:cxn ang="0">
                  <a:pos x="569" y="60"/>
                </a:cxn>
                <a:cxn ang="0">
                  <a:pos x="438" y="46"/>
                </a:cxn>
                <a:cxn ang="0">
                  <a:pos x="354" y="0"/>
                </a:cxn>
                <a:cxn ang="0">
                  <a:pos x="303" y="19"/>
                </a:cxn>
                <a:cxn ang="0">
                  <a:pos x="243" y="65"/>
                </a:cxn>
                <a:cxn ang="0">
                  <a:pos x="233" y="107"/>
                </a:cxn>
                <a:cxn ang="0">
                  <a:pos x="252" y="144"/>
                </a:cxn>
                <a:cxn ang="0">
                  <a:pos x="275" y="196"/>
                </a:cxn>
                <a:cxn ang="0">
                  <a:pos x="261" y="266"/>
                </a:cxn>
                <a:cxn ang="0">
                  <a:pos x="215" y="312"/>
                </a:cxn>
                <a:cxn ang="0">
                  <a:pos x="210" y="401"/>
                </a:cxn>
                <a:cxn ang="0">
                  <a:pos x="177" y="462"/>
                </a:cxn>
                <a:cxn ang="0">
                  <a:pos x="135" y="471"/>
                </a:cxn>
                <a:cxn ang="0">
                  <a:pos x="56" y="518"/>
                </a:cxn>
                <a:cxn ang="0">
                  <a:pos x="23" y="555"/>
                </a:cxn>
                <a:cxn ang="0">
                  <a:pos x="154" y="625"/>
                </a:cxn>
                <a:cxn ang="0">
                  <a:pos x="210" y="667"/>
                </a:cxn>
                <a:cxn ang="0">
                  <a:pos x="317" y="667"/>
                </a:cxn>
                <a:cxn ang="0">
                  <a:pos x="378" y="695"/>
                </a:cxn>
                <a:cxn ang="0">
                  <a:pos x="420" y="686"/>
                </a:cxn>
                <a:cxn ang="0">
                  <a:pos x="630" y="755"/>
                </a:cxn>
                <a:cxn ang="0">
                  <a:pos x="737" y="881"/>
                </a:cxn>
                <a:cxn ang="0">
                  <a:pos x="798" y="877"/>
                </a:cxn>
                <a:cxn ang="0">
                  <a:pos x="821" y="886"/>
                </a:cxn>
                <a:cxn ang="0">
                  <a:pos x="830" y="919"/>
                </a:cxn>
              </a:cxnLst>
              <a:rect l="0" t="0" r="r" b="b"/>
              <a:pathLst>
                <a:path w="1017" h="1045">
                  <a:moveTo>
                    <a:pt x="835" y="1045"/>
                  </a:moveTo>
                  <a:lnTo>
                    <a:pt x="835" y="1045"/>
                  </a:lnTo>
                  <a:lnTo>
                    <a:pt x="840" y="1045"/>
                  </a:lnTo>
                  <a:lnTo>
                    <a:pt x="854" y="1045"/>
                  </a:lnTo>
                  <a:lnTo>
                    <a:pt x="882" y="1040"/>
                  </a:lnTo>
                  <a:lnTo>
                    <a:pt x="928" y="1021"/>
                  </a:lnTo>
                  <a:lnTo>
                    <a:pt x="928" y="1021"/>
                  </a:lnTo>
                  <a:lnTo>
                    <a:pt x="937" y="1026"/>
                  </a:lnTo>
                  <a:lnTo>
                    <a:pt x="951" y="1031"/>
                  </a:lnTo>
                  <a:lnTo>
                    <a:pt x="961" y="1031"/>
                  </a:lnTo>
                  <a:lnTo>
                    <a:pt x="975" y="1026"/>
                  </a:lnTo>
                  <a:lnTo>
                    <a:pt x="984" y="1017"/>
                  </a:lnTo>
                  <a:lnTo>
                    <a:pt x="989" y="998"/>
                  </a:lnTo>
                  <a:lnTo>
                    <a:pt x="984" y="965"/>
                  </a:lnTo>
                  <a:lnTo>
                    <a:pt x="984" y="965"/>
                  </a:lnTo>
                  <a:lnTo>
                    <a:pt x="993" y="905"/>
                  </a:lnTo>
                  <a:lnTo>
                    <a:pt x="1003" y="863"/>
                  </a:lnTo>
                  <a:lnTo>
                    <a:pt x="1007" y="849"/>
                  </a:lnTo>
                  <a:lnTo>
                    <a:pt x="1017" y="839"/>
                  </a:lnTo>
                  <a:lnTo>
                    <a:pt x="1017" y="839"/>
                  </a:lnTo>
                  <a:lnTo>
                    <a:pt x="1017" y="821"/>
                  </a:lnTo>
                  <a:lnTo>
                    <a:pt x="1017" y="807"/>
                  </a:lnTo>
                  <a:lnTo>
                    <a:pt x="1012" y="802"/>
                  </a:lnTo>
                  <a:lnTo>
                    <a:pt x="1012" y="802"/>
                  </a:lnTo>
                  <a:lnTo>
                    <a:pt x="1012" y="802"/>
                  </a:lnTo>
                  <a:lnTo>
                    <a:pt x="1012" y="802"/>
                  </a:lnTo>
                  <a:lnTo>
                    <a:pt x="1012" y="802"/>
                  </a:lnTo>
                  <a:lnTo>
                    <a:pt x="970" y="807"/>
                  </a:lnTo>
                  <a:lnTo>
                    <a:pt x="937" y="807"/>
                  </a:lnTo>
                  <a:lnTo>
                    <a:pt x="909" y="797"/>
                  </a:lnTo>
                  <a:lnTo>
                    <a:pt x="896" y="788"/>
                  </a:lnTo>
                  <a:lnTo>
                    <a:pt x="886" y="769"/>
                  </a:lnTo>
                  <a:lnTo>
                    <a:pt x="882" y="751"/>
                  </a:lnTo>
                  <a:lnTo>
                    <a:pt x="891" y="723"/>
                  </a:lnTo>
                  <a:lnTo>
                    <a:pt x="905" y="695"/>
                  </a:lnTo>
                  <a:lnTo>
                    <a:pt x="905" y="695"/>
                  </a:lnTo>
                  <a:lnTo>
                    <a:pt x="923" y="662"/>
                  </a:lnTo>
                  <a:lnTo>
                    <a:pt x="933" y="634"/>
                  </a:lnTo>
                  <a:lnTo>
                    <a:pt x="937" y="606"/>
                  </a:lnTo>
                  <a:lnTo>
                    <a:pt x="933" y="583"/>
                  </a:lnTo>
                  <a:lnTo>
                    <a:pt x="928" y="550"/>
                  </a:lnTo>
                  <a:lnTo>
                    <a:pt x="919" y="536"/>
                  </a:lnTo>
                  <a:lnTo>
                    <a:pt x="886" y="522"/>
                  </a:lnTo>
                  <a:lnTo>
                    <a:pt x="886" y="522"/>
                  </a:lnTo>
                  <a:lnTo>
                    <a:pt x="872" y="527"/>
                  </a:lnTo>
                  <a:lnTo>
                    <a:pt x="858" y="527"/>
                  </a:lnTo>
                  <a:lnTo>
                    <a:pt x="830" y="522"/>
                  </a:lnTo>
                  <a:lnTo>
                    <a:pt x="816" y="504"/>
                  </a:lnTo>
                  <a:lnTo>
                    <a:pt x="802" y="485"/>
                  </a:lnTo>
                  <a:lnTo>
                    <a:pt x="793" y="466"/>
                  </a:lnTo>
                  <a:lnTo>
                    <a:pt x="788" y="448"/>
                  </a:lnTo>
                  <a:lnTo>
                    <a:pt x="784" y="429"/>
                  </a:lnTo>
                  <a:lnTo>
                    <a:pt x="784" y="429"/>
                  </a:lnTo>
                  <a:lnTo>
                    <a:pt x="807" y="373"/>
                  </a:lnTo>
                  <a:lnTo>
                    <a:pt x="816" y="326"/>
                  </a:lnTo>
                  <a:lnTo>
                    <a:pt x="812" y="294"/>
                  </a:lnTo>
                  <a:lnTo>
                    <a:pt x="807" y="280"/>
                  </a:lnTo>
                  <a:lnTo>
                    <a:pt x="802" y="266"/>
                  </a:lnTo>
                  <a:lnTo>
                    <a:pt x="784" y="242"/>
                  </a:lnTo>
                  <a:lnTo>
                    <a:pt x="756" y="228"/>
                  </a:lnTo>
                  <a:lnTo>
                    <a:pt x="728" y="224"/>
                  </a:lnTo>
                  <a:lnTo>
                    <a:pt x="690" y="219"/>
                  </a:lnTo>
                  <a:lnTo>
                    <a:pt x="690" y="219"/>
                  </a:lnTo>
                  <a:lnTo>
                    <a:pt x="676" y="214"/>
                  </a:lnTo>
                  <a:lnTo>
                    <a:pt x="658" y="210"/>
                  </a:lnTo>
                  <a:lnTo>
                    <a:pt x="634" y="191"/>
                  </a:lnTo>
                  <a:lnTo>
                    <a:pt x="611" y="168"/>
                  </a:lnTo>
                  <a:lnTo>
                    <a:pt x="597" y="140"/>
                  </a:lnTo>
                  <a:lnTo>
                    <a:pt x="583" y="107"/>
                  </a:lnTo>
                  <a:lnTo>
                    <a:pt x="578" y="84"/>
                  </a:lnTo>
                  <a:lnTo>
                    <a:pt x="569" y="60"/>
                  </a:lnTo>
                  <a:lnTo>
                    <a:pt x="569" y="60"/>
                  </a:lnTo>
                  <a:lnTo>
                    <a:pt x="522" y="60"/>
                  </a:lnTo>
                  <a:lnTo>
                    <a:pt x="466" y="56"/>
                  </a:lnTo>
                  <a:lnTo>
                    <a:pt x="438" y="46"/>
                  </a:lnTo>
                  <a:lnTo>
                    <a:pt x="410" y="32"/>
                  </a:lnTo>
                  <a:lnTo>
                    <a:pt x="382" y="19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31" y="9"/>
                  </a:lnTo>
                  <a:lnTo>
                    <a:pt x="303" y="19"/>
                  </a:lnTo>
                  <a:lnTo>
                    <a:pt x="275" y="32"/>
                  </a:lnTo>
                  <a:lnTo>
                    <a:pt x="252" y="51"/>
                  </a:lnTo>
                  <a:lnTo>
                    <a:pt x="243" y="65"/>
                  </a:lnTo>
                  <a:lnTo>
                    <a:pt x="238" y="79"/>
                  </a:lnTo>
                  <a:lnTo>
                    <a:pt x="233" y="93"/>
                  </a:lnTo>
                  <a:lnTo>
                    <a:pt x="233" y="107"/>
                  </a:lnTo>
                  <a:lnTo>
                    <a:pt x="243" y="126"/>
                  </a:lnTo>
                  <a:lnTo>
                    <a:pt x="252" y="144"/>
                  </a:lnTo>
                  <a:lnTo>
                    <a:pt x="252" y="144"/>
                  </a:lnTo>
                  <a:lnTo>
                    <a:pt x="261" y="163"/>
                  </a:lnTo>
                  <a:lnTo>
                    <a:pt x="270" y="182"/>
                  </a:lnTo>
                  <a:lnTo>
                    <a:pt x="275" y="196"/>
                  </a:lnTo>
                  <a:lnTo>
                    <a:pt x="275" y="214"/>
                  </a:lnTo>
                  <a:lnTo>
                    <a:pt x="270" y="242"/>
                  </a:lnTo>
                  <a:lnTo>
                    <a:pt x="261" y="266"/>
                  </a:lnTo>
                  <a:lnTo>
                    <a:pt x="243" y="284"/>
                  </a:lnTo>
                  <a:lnTo>
                    <a:pt x="229" y="303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54"/>
                  </a:lnTo>
                  <a:lnTo>
                    <a:pt x="210" y="401"/>
                  </a:lnTo>
                  <a:lnTo>
                    <a:pt x="205" y="429"/>
                  </a:lnTo>
                  <a:lnTo>
                    <a:pt x="191" y="448"/>
                  </a:lnTo>
                  <a:lnTo>
                    <a:pt x="177" y="462"/>
                  </a:lnTo>
                  <a:lnTo>
                    <a:pt x="159" y="471"/>
                  </a:lnTo>
                  <a:lnTo>
                    <a:pt x="159" y="471"/>
                  </a:lnTo>
                  <a:lnTo>
                    <a:pt x="135" y="471"/>
                  </a:lnTo>
                  <a:lnTo>
                    <a:pt x="112" y="480"/>
                  </a:lnTo>
                  <a:lnTo>
                    <a:pt x="79" y="499"/>
                  </a:lnTo>
                  <a:lnTo>
                    <a:pt x="56" y="518"/>
                  </a:lnTo>
                  <a:lnTo>
                    <a:pt x="47" y="522"/>
                  </a:lnTo>
                  <a:lnTo>
                    <a:pt x="47" y="522"/>
                  </a:lnTo>
                  <a:lnTo>
                    <a:pt x="23" y="555"/>
                  </a:lnTo>
                  <a:lnTo>
                    <a:pt x="0" y="574"/>
                  </a:lnTo>
                  <a:lnTo>
                    <a:pt x="154" y="625"/>
                  </a:lnTo>
                  <a:lnTo>
                    <a:pt x="154" y="625"/>
                  </a:lnTo>
                  <a:lnTo>
                    <a:pt x="173" y="648"/>
                  </a:lnTo>
                  <a:lnTo>
                    <a:pt x="191" y="662"/>
                  </a:lnTo>
                  <a:lnTo>
                    <a:pt x="210" y="667"/>
                  </a:lnTo>
                  <a:lnTo>
                    <a:pt x="210" y="667"/>
                  </a:lnTo>
                  <a:lnTo>
                    <a:pt x="317" y="667"/>
                  </a:lnTo>
                  <a:lnTo>
                    <a:pt x="317" y="667"/>
                  </a:lnTo>
                  <a:lnTo>
                    <a:pt x="326" y="672"/>
                  </a:lnTo>
                  <a:lnTo>
                    <a:pt x="359" y="686"/>
                  </a:lnTo>
                  <a:lnTo>
                    <a:pt x="378" y="695"/>
                  </a:lnTo>
                  <a:lnTo>
                    <a:pt x="396" y="695"/>
                  </a:lnTo>
                  <a:lnTo>
                    <a:pt x="410" y="695"/>
                  </a:lnTo>
                  <a:lnTo>
                    <a:pt x="420" y="686"/>
                  </a:lnTo>
                  <a:lnTo>
                    <a:pt x="490" y="667"/>
                  </a:lnTo>
                  <a:lnTo>
                    <a:pt x="541" y="700"/>
                  </a:lnTo>
                  <a:lnTo>
                    <a:pt x="630" y="755"/>
                  </a:lnTo>
                  <a:lnTo>
                    <a:pt x="653" y="811"/>
                  </a:lnTo>
                  <a:lnTo>
                    <a:pt x="695" y="825"/>
                  </a:lnTo>
                  <a:lnTo>
                    <a:pt x="737" y="881"/>
                  </a:lnTo>
                  <a:lnTo>
                    <a:pt x="737" y="881"/>
                  </a:lnTo>
                  <a:lnTo>
                    <a:pt x="751" y="877"/>
                  </a:lnTo>
                  <a:lnTo>
                    <a:pt x="798" y="877"/>
                  </a:lnTo>
                  <a:lnTo>
                    <a:pt x="798" y="877"/>
                  </a:lnTo>
                  <a:lnTo>
                    <a:pt x="812" y="881"/>
                  </a:lnTo>
                  <a:lnTo>
                    <a:pt x="821" y="886"/>
                  </a:lnTo>
                  <a:lnTo>
                    <a:pt x="826" y="895"/>
                  </a:lnTo>
                  <a:lnTo>
                    <a:pt x="830" y="905"/>
                  </a:lnTo>
                  <a:lnTo>
                    <a:pt x="830" y="919"/>
                  </a:lnTo>
                  <a:lnTo>
                    <a:pt x="830" y="928"/>
                  </a:lnTo>
                  <a:lnTo>
                    <a:pt x="835" y="104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4" name="Freeform 32"/>
            <p:cNvSpPr>
              <a:spLocks/>
            </p:cNvSpPr>
            <p:nvPr/>
          </p:nvSpPr>
          <p:spPr bwMode="auto">
            <a:xfrm>
              <a:off x="2387" y="1218"/>
              <a:ext cx="1026" cy="630"/>
            </a:xfrm>
            <a:custGeom>
              <a:avLst/>
              <a:gdLst/>
              <a:ahLst/>
              <a:cxnLst>
                <a:cxn ang="0">
                  <a:pos x="933" y="19"/>
                </a:cxn>
                <a:cxn ang="0">
                  <a:pos x="867" y="19"/>
                </a:cxn>
                <a:cxn ang="0">
                  <a:pos x="788" y="75"/>
                </a:cxn>
                <a:cxn ang="0">
                  <a:pos x="704" y="75"/>
                </a:cxn>
                <a:cxn ang="0">
                  <a:pos x="592" y="51"/>
                </a:cxn>
                <a:cxn ang="0">
                  <a:pos x="508" y="9"/>
                </a:cxn>
                <a:cxn ang="0">
                  <a:pos x="443" y="0"/>
                </a:cxn>
                <a:cxn ang="0">
                  <a:pos x="410" y="9"/>
                </a:cxn>
                <a:cxn ang="0">
                  <a:pos x="303" y="89"/>
                </a:cxn>
                <a:cxn ang="0">
                  <a:pos x="51" y="173"/>
                </a:cxn>
                <a:cxn ang="0">
                  <a:pos x="9" y="173"/>
                </a:cxn>
                <a:cxn ang="0">
                  <a:pos x="42" y="201"/>
                </a:cxn>
                <a:cxn ang="0">
                  <a:pos x="88" y="224"/>
                </a:cxn>
                <a:cxn ang="0">
                  <a:pos x="116" y="247"/>
                </a:cxn>
                <a:cxn ang="0">
                  <a:pos x="79" y="271"/>
                </a:cxn>
                <a:cxn ang="0">
                  <a:pos x="32" y="313"/>
                </a:cxn>
                <a:cxn ang="0">
                  <a:pos x="60" y="350"/>
                </a:cxn>
                <a:cxn ang="0">
                  <a:pos x="121" y="415"/>
                </a:cxn>
                <a:cxn ang="0">
                  <a:pos x="126" y="453"/>
                </a:cxn>
                <a:cxn ang="0">
                  <a:pos x="102" y="457"/>
                </a:cxn>
                <a:cxn ang="0">
                  <a:pos x="51" y="462"/>
                </a:cxn>
                <a:cxn ang="0">
                  <a:pos x="4" y="485"/>
                </a:cxn>
                <a:cxn ang="0">
                  <a:pos x="32" y="583"/>
                </a:cxn>
                <a:cxn ang="0">
                  <a:pos x="140" y="620"/>
                </a:cxn>
                <a:cxn ang="0">
                  <a:pos x="266" y="611"/>
                </a:cxn>
                <a:cxn ang="0">
                  <a:pos x="392" y="555"/>
                </a:cxn>
                <a:cxn ang="0">
                  <a:pos x="462" y="592"/>
                </a:cxn>
                <a:cxn ang="0">
                  <a:pos x="536" y="602"/>
                </a:cxn>
                <a:cxn ang="0">
                  <a:pos x="559" y="616"/>
                </a:cxn>
                <a:cxn ang="0">
                  <a:pos x="625" y="625"/>
                </a:cxn>
                <a:cxn ang="0">
                  <a:pos x="671" y="602"/>
                </a:cxn>
                <a:cxn ang="0">
                  <a:pos x="690" y="583"/>
                </a:cxn>
                <a:cxn ang="0">
                  <a:pos x="769" y="555"/>
                </a:cxn>
                <a:cxn ang="0">
                  <a:pos x="774" y="518"/>
                </a:cxn>
                <a:cxn ang="0">
                  <a:pos x="807" y="490"/>
                </a:cxn>
                <a:cxn ang="0">
                  <a:pos x="839" y="495"/>
                </a:cxn>
                <a:cxn ang="0">
                  <a:pos x="863" y="490"/>
                </a:cxn>
                <a:cxn ang="0">
                  <a:pos x="886" y="439"/>
                </a:cxn>
                <a:cxn ang="0">
                  <a:pos x="933" y="383"/>
                </a:cxn>
                <a:cxn ang="0">
                  <a:pos x="951" y="350"/>
                </a:cxn>
                <a:cxn ang="0">
                  <a:pos x="961" y="238"/>
                </a:cxn>
                <a:cxn ang="0">
                  <a:pos x="942" y="177"/>
                </a:cxn>
                <a:cxn ang="0">
                  <a:pos x="923" y="163"/>
                </a:cxn>
                <a:cxn ang="0">
                  <a:pos x="914" y="140"/>
                </a:cxn>
                <a:cxn ang="0">
                  <a:pos x="933" y="126"/>
                </a:cxn>
                <a:cxn ang="0">
                  <a:pos x="1003" y="112"/>
                </a:cxn>
                <a:cxn ang="0">
                  <a:pos x="1026" y="70"/>
                </a:cxn>
                <a:cxn ang="0">
                  <a:pos x="998" y="47"/>
                </a:cxn>
              </a:cxnLst>
              <a:rect l="0" t="0" r="r" b="b"/>
              <a:pathLst>
                <a:path w="1026" h="630">
                  <a:moveTo>
                    <a:pt x="956" y="28"/>
                  </a:moveTo>
                  <a:lnTo>
                    <a:pt x="956" y="28"/>
                  </a:lnTo>
                  <a:lnTo>
                    <a:pt x="933" y="19"/>
                  </a:lnTo>
                  <a:lnTo>
                    <a:pt x="909" y="14"/>
                  </a:lnTo>
                  <a:lnTo>
                    <a:pt x="886" y="14"/>
                  </a:lnTo>
                  <a:lnTo>
                    <a:pt x="867" y="19"/>
                  </a:lnTo>
                  <a:lnTo>
                    <a:pt x="844" y="28"/>
                  </a:lnTo>
                  <a:lnTo>
                    <a:pt x="825" y="42"/>
                  </a:lnTo>
                  <a:lnTo>
                    <a:pt x="788" y="75"/>
                  </a:lnTo>
                  <a:lnTo>
                    <a:pt x="788" y="75"/>
                  </a:lnTo>
                  <a:lnTo>
                    <a:pt x="765" y="79"/>
                  </a:lnTo>
                  <a:lnTo>
                    <a:pt x="704" y="75"/>
                  </a:lnTo>
                  <a:lnTo>
                    <a:pt x="667" y="70"/>
                  </a:lnTo>
                  <a:lnTo>
                    <a:pt x="629" y="65"/>
                  </a:lnTo>
                  <a:lnTo>
                    <a:pt x="592" y="51"/>
                  </a:lnTo>
                  <a:lnTo>
                    <a:pt x="564" y="37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494" y="0"/>
                  </a:lnTo>
                  <a:lnTo>
                    <a:pt x="476" y="0"/>
                  </a:lnTo>
                  <a:lnTo>
                    <a:pt x="443" y="0"/>
                  </a:lnTo>
                  <a:lnTo>
                    <a:pt x="420" y="5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387" y="28"/>
                  </a:lnTo>
                  <a:lnTo>
                    <a:pt x="364" y="51"/>
                  </a:lnTo>
                  <a:lnTo>
                    <a:pt x="303" y="89"/>
                  </a:lnTo>
                  <a:lnTo>
                    <a:pt x="228" y="131"/>
                  </a:lnTo>
                  <a:lnTo>
                    <a:pt x="172" y="149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4" y="177"/>
                  </a:lnTo>
                  <a:lnTo>
                    <a:pt x="18" y="187"/>
                  </a:lnTo>
                  <a:lnTo>
                    <a:pt x="42" y="201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88" y="224"/>
                  </a:lnTo>
                  <a:lnTo>
                    <a:pt x="112" y="229"/>
                  </a:lnTo>
                  <a:lnTo>
                    <a:pt x="116" y="238"/>
                  </a:lnTo>
                  <a:lnTo>
                    <a:pt x="116" y="247"/>
                  </a:lnTo>
                  <a:lnTo>
                    <a:pt x="102" y="257"/>
                  </a:lnTo>
                  <a:lnTo>
                    <a:pt x="79" y="271"/>
                  </a:lnTo>
                  <a:lnTo>
                    <a:pt x="79" y="271"/>
                  </a:lnTo>
                  <a:lnTo>
                    <a:pt x="51" y="285"/>
                  </a:lnTo>
                  <a:lnTo>
                    <a:pt x="37" y="299"/>
                  </a:lnTo>
                  <a:lnTo>
                    <a:pt x="32" y="313"/>
                  </a:lnTo>
                  <a:lnTo>
                    <a:pt x="37" y="322"/>
                  </a:lnTo>
                  <a:lnTo>
                    <a:pt x="46" y="336"/>
                  </a:lnTo>
                  <a:lnTo>
                    <a:pt x="60" y="350"/>
                  </a:lnTo>
                  <a:lnTo>
                    <a:pt x="102" y="392"/>
                  </a:lnTo>
                  <a:lnTo>
                    <a:pt x="102" y="392"/>
                  </a:lnTo>
                  <a:lnTo>
                    <a:pt x="121" y="415"/>
                  </a:lnTo>
                  <a:lnTo>
                    <a:pt x="126" y="429"/>
                  </a:lnTo>
                  <a:lnTo>
                    <a:pt x="130" y="443"/>
                  </a:lnTo>
                  <a:lnTo>
                    <a:pt x="126" y="453"/>
                  </a:lnTo>
                  <a:lnTo>
                    <a:pt x="116" y="457"/>
                  </a:lnTo>
                  <a:lnTo>
                    <a:pt x="112" y="457"/>
                  </a:lnTo>
                  <a:lnTo>
                    <a:pt x="102" y="457"/>
                  </a:lnTo>
                  <a:lnTo>
                    <a:pt x="102" y="457"/>
                  </a:lnTo>
                  <a:lnTo>
                    <a:pt x="74" y="462"/>
                  </a:lnTo>
                  <a:lnTo>
                    <a:pt x="51" y="462"/>
                  </a:lnTo>
                  <a:lnTo>
                    <a:pt x="18" y="471"/>
                  </a:lnTo>
                  <a:lnTo>
                    <a:pt x="4" y="481"/>
                  </a:lnTo>
                  <a:lnTo>
                    <a:pt x="4" y="485"/>
                  </a:lnTo>
                  <a:lnTo>
                    <a:pt x="0" y="560"/>
                  </a:lnTo>
                  <a:lnTo>
                    <a:pt x="0" y="560"/>
                  </a:lnTo>
                  <a:lnTo>
                    <a:pt x="32" y="583"/>
                  </a:lnTo>
                  <a:lnTo>
                    <a:pt x="70" y="602"/>
                  </a:lnTo>
                  <a:lnTo>
                    <a:pt x="102" y="611"/>
                  </a:lnTo>
                  <a:lnTo>
                    <a:pt x="140" y="620"/>
                  </a:lnTo>
                  <a:lnTo>
                    <a:pt x="172" y="620"/>
                  </a:lnTo>
                  <a:lnTo>
                    <a:pt x="205" y="620"/>
                  </a:lnTo>
                  <a:lnTo>
                    <a:pt x="266" y="611"/>
                  </a:lnTo>
                  <a:lnTo>
                    <a:pt x="317" y="592"/>
                  </a:lnTo>
                  <a:lnTo>
                    <a:pt x="354" y="579"/>
                  </a:lnTo>
                  <a:lnTo>
                    <a:pt x="392" y="555"/>
                  </a:lnTo>
                  <a:lnTo>
                    <a:pt x="392" y="555"/>
                  </a:lnTo>
                  <a:lnTo>
                    <a:pt x="429" y="579"/>
                  </a:lnTo>
                  <a:lnTo>
                    <a:pt x="462" y="592"/>
                  </a:lnTo>
                  <a:lnTo>
                    <a:pt x="490" y="597"/>
                  </a:lnTo>
                  <a:lnTo>
                    <a:pt x="513" y="602"/>
                  </a:lnTo>
                  <a:lnTo>
                    <a:pt x="536" y="602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59" y="616"/>
                  </a:lnTo>
                  <a:lnTo>
                    <a:pt x="583" y="625"/>
                  </a:lnTo>
                  <a:lnTo>
                    <a:pt x="601" y="630"/>
                  </a:lnTo>
                  <a:lnTo>
                    <a:pt x="625" y="625"/>
                  </a:lnTo>
                  <a:lnTo>
                    <a:pt x="643" y="620"/>
                  </a:lnTo>
                  <a:lnTo>
                    <a:pt x="657" y="611"/>
                  </a:lnTo>
                  <a:lnTo>
                    <a:pt x="671" y="602"/>
                  </a:lnTo>
                  <a:lnTo>
                    <a:pt x="681" y="592"/>
                  </a:lnTo>
                  <a:lnTo>
                    <a:pt x="681" y="592"/>
                  </a:lnTo>
                  <a:lnTo>
                    <a:pt x="690" y="583"/>
                  </a:lnTo>
                  <a:lnTo>
                    <a:pt x="704" y="574"/>
                  </a:lnTo>
                  <a:lnTo>
                    <a:pt x="732" y="560"/>
                  </a:lnTo>
                  <a:lnTo>
                    <a:pt x="769" y="555"/>
                  </a:lnTo>
                  <a:lnTo>
                    <a:pt x="769" y="555"/>
                  </a:lnTo>
                  <a:lnTo>
                    <a:pt x="769" y="532"/>
                  </a:lnTo>
                  <a:lnTo>
                    <a:pt x="774" y="518"/>
                  </a:lnTo>
                  <a:lnTo>
                    <a:pt x="783" y="509"/>
                  </a:lnTo>
                  <a:lnTo>
                    <a:pt x="793" y="499"/>
                  </a:lnTo>
                  <a:lnTo>
                    <a:pt x="807" y="490"/>
                  </a:lnTo>
                  <a:lnTo>
                    <a:pt x="816" y="485"/>
                  </a:lnTo>
                  <a:lnTo>
                    <a:pt x="816" y="485"/>
                  </a:lnTo>
                  <a:lnTo>
                    <a:pt x="839" y="495"/>
                  </a:lnTo>
                  <a:lnTo>
                    <a:pt x="853" y="495"/>
                  </a:lnTo>
                  <a:lnTo>
                    <a:pt x="863" y="490"/>
                  </a:lnTo>
                  <a:lnTo>
                    <a:pt x="863" y="490"/>
                  </a:lnTo>
                  <a:lnTo>
                    <a:pt x="863" y="490"/>
                  </a:lnTo>
                  <a:lnTo>
                    <a:pt x="872" y="467"/>
                  </a:lnTo>
                  <a:lnTo>
                    <a:pt x="886" y="439"/>
                  </a:lnTo>
                  <a:lnTo>
                    <a:pt x="914" y="406"/>
                  </a:lnTo>
                  <a:lnTo>
                    <a:pt x="914" y="406"/>
                  </a:lnTo>
                  <a:lnTo>
                    <a:pt x="933" y="383"/>
                  </a:lnTo>
                  <a:lnTo>
                    <a:pt x="942" y="369"/>
                  </a:lnTo>
                  <a:lnTo>
                    <a:pt x="951" y="350"/>
                  </a:lnTo>
                  <a:lnTo>
                    <a:pt x="951" y="350"/>
                  </a:lnTo>
                  <a:lnTo>
                    <a:pt x="956" y="327"/>
                  </a:lnTo>
                  <a:lnTo>
                    <a:pt x="961" y="271"/>
                  </a:lnTo>
                  <a:lnTo>
                    <a:pt x="961" y="238"/>
                  </a:lnTo>
                  <a:lnTo>
                    <a:pt x="956" y="210"/>
                  </a:lnTo>
                  <a:lnTo>
                    <a:pt x="951" y="187"/>
                  </a:lnTo>
                  <a:lnTo>
                    <a:pt x="942" y="177"/>
                  </a:lnTo>
                  <a:lnTo>
                    <a:pt x="937" y="173"/>
                  </a:lnTo>
                  <a:lnTo>
                    <a:pt x="937" y="173"/>
                  </a:lnTo>
                  <a:lnTo>
                    <a:pt x="923" y="163"/>
                  </a:lnTo>
                  <a:lnTo>
                    <a:pt x="914" y="154"/>
                  </a:lnTo>
                  <a:lnTo>
                    <a:pt x="914" y="145"/>
                  </a:lnTo>
                  <a:lnTo>
                    <a:pt x="914" y="140"/>
                  </a:lnTo>
                  <a:lnTo>
                    <a:pt x="928" y="131"/>
                  </a:lnTo>
                  <a:lnTo>
                    <a:pt x="933" y="126"/>
                  </a:lnTo>
                  <a:lnTo>
                    <a:pt x="933" y="126"/>
                  </a:lnTo>
                  <a:lnTo>
                    <a:pt x="961" y="126"/>
                  </a:lnTo>
                  <a:lnTo>
                    <a:pt x="984" y="121"/>
                  </a:lnTo>
                  <a:lnTo>
                    <a:pt x="1003" y="112"/>
                  </a:lnTo>
                  <a:lnTo>
                    <a:pt x="1012" y="98"/>
                  </a:lnTo>
                  <a:lnTo>
                    <a:pt x="1021" y="84"/>
                  </a:lnTo>
                  <a:lnTo>
                    <a:pt x="1026" y="70"/>
                  </a:lnTo>
                  <a:lnTo>
                    <a:pt x="1026" y="56"/>
                  </a:lnTo>
                  <a:lnTo>
                    <a:pt x="1026" y="56"/>
                  </a:lnTo>
                  <a:lnTo>
                    <a:pt x="998" y="47"/>
                  </a:lnTo>
                  <a:lnTo>
                    <a:pt x="956" y="28"/>
                  </a:lnTo>
                  <a:lnTo>
                    <a:pt x="956" y="28"/>
                  </a:lnTo>
                  <a:close/>
                </a:path>
              </a:pathLst>
            </a:custGeom>
            <a:solidFill>
              <a:srgbClr val="808000"/>
            </a:solid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5" name="Freeform 33"/>
            <p:cNvSpPr>
              <a:spLocks/>
            </p:cNvSpPr>
            <p:nvPr/>
          </p:nvSpPr>
          <p:spPr bwMode="auto">
            <a:xfrm>
              <a:off x="2905" y="2109"/>
              <a:ext cx="550" cy="471"/>
            </a:xfrm>
            <a:custGeom>
              <a:avLst/>
              <a:gdLst/>
              <a:ahLst/>
              <a:cxnLst>
                <a:cxn ang="0">
                  <a:pos x="541" y="392"/>
                </a:cxn>
                <a:cxn ang="0">
                  <a:pos x="536" y="387"/>
                </a:cxn>
                <a:cxn ang="0">
                  <a:pos x="527" y="261"/>
                </a:cxn>
                <a:cxn ang="0">
                  <a:pos x="527" y="243"/>
                </a:cxn>
                <a:cxn ang="0">
                  <a:pos x="513" y="229"/>
                </a:cxn>
                <a:cxn ang="0">
                  <a:pos x="489" y="233"/>
                </a:cxn>
                <a:cxn ang="0">
                  <a:pos x="485" y="233"/>
                </a:cxn>
                <a:cxn ang="0">
                  <a:pos x="443" y="257"/>
                </a:cxn>
                <a:cxn ang="0">
                  <a:pos x="424" y="247"/>
                </a:cxn>
                <a:cxn ang="0">
                  <a:pos x="419" y="229"/>
                </a:cxn>
                <a:cxn ang="0">
                  <a:pos x="419" y="215"/>
                </a:cxn>
                <a:cxn ang="0">
                  <a:pos x="438" y="140"/>
                </a:cxn>
                <a:cxn ang="0">
                  <a:pos x="438" y="84"/>
                </a:cxn>
                <a:cxn ang="0">
                  <a:pos x="424" y="47"/>
                </a:cxn>
                <a:cxn ang="0">
                  <a:pos x="401" y="23"/>
                </a:cxn>
                <a:cxn ang="0">
                  <a:pos x="349" y="0"/>
                </a:cxn>
                <a:cxn ang="0">
                  <a:pos x="279" y="23"/>
                </a:cxn>
                <a:cxn ang="0">
                  <a:pos x="261" y="28"/>
                </a:cxn>
                <a:cxn ang="0">
                  <a:pos x="233" y="61"/>
                </a:cxn>
                <a:cxn ang="0">
                  <a:pos x="158" y="93"/>
                </a:cxn>
                <a:cxn ang="0">
                  <a:pos x="177" y="149"/>
                </a:cxn>
                <a:cxn ang="0">
                  <a:pos x="163" y="229"/>
                </a:cxn>
                <a:cxn ang="0">
                  <a:pos x="158" y="233"/>
                </a:cxn>
                <a:cxn ang="0">
                  <a:pos x="135" y="238"/>
                </a:cxn>
                <a:cxn ang="0">
                  <a:pos x="37" y="205"/>
                </a:cxn>
                <a:cxn ang="0">
                  <a:pos x="37" y="205"/>
                </a:cxn>
                <a:cxn ang="0">
                  <a:pos x="51" y="252"/>
                </a:cxn>
                <a:cxn ang="0">
                  <a:pos x="51" y="303"/>
                </a:cxn>
                <a:cxn ang="0">
                  <a:pos x="23" y="369"/>
                </a:cxn>
                <a:cxn ang="0">
                  <a:pos x="9" y="397"/>
                </a:cxn>
                <a:cxn ang="0">
                  <a:pos x="0" y="443"/>
                </a:cxn>
                <a:cxn ang="0">
                  <a:pos x="32" y="466"/>
                </a:cxn>
                <a:cxn ang="0">
                  <a:pos x="102" y="466"/>
                </a:cxn>
                <a:cxn ang="0">
                  <a:pos x="153" y="457"/>
                </a:cxn>
                <a:cxn ang="0">
                  <a:pos x="195" y="452"/>
                </a:cxn>
                <a:cxn ang="0">
                  <a:pos x="251" y="429"/>
                </a:cxn>
                <a:cxn ang="0">
                  <a:pos x="331" y="401"/>
                </a:cxn>
                <a:cxn ang="0">
                  <a:pos x="429" y="383"/>
                </a:cxn>
                <a:cxn ang="0">
                  <a:pos x="438" y="397"/>
                </a:cxn>
                <a:cxn ang="0">
                  <a:pos x="466" y="420"/>
                </a:cxn>
                <a:cxn ang="0">
                  <a:pos x="499" y="429"/>
                </a:cxn>
                <a:cxn ang="0">
                  <a:pos x="541" y="397"/>
                </a:cxn>
              </a:cxnLst>
              <a:rect l="0" t="0" r="r" b="b"/>
              <a:pathLst>
                <a:path w="550" h="471">
                  <a:moveTo>
                    <a:pt x="541" y="392"/>
                  </a:moveTo>
                  <a:lnTo>
                    <a:pt x="541" y="392"/>
                  </a:lnTo>
                  <a:lnTo>
                    <a:pt x="536" y="387"/>
                  </a:lnTo>
                  <a:lnTo>
                    <a:pt x="536" y="387"/>
                  </a:lnTo>
                  <a:lnTo>
                    <a:pt x="550" y="308"/>
                  </a:lnTo>
                  <a:lnTo>
                    <a:pt x="527" y="261"/>
                  </a:lnTo>
                  <a:lnTo>
                    <a:pt x="527" y="261"/>
                  </a:lnTo>
                  <a:lnTo>
                    <a:pt x="527" y="243"/>
                  </a:lnTo>
                  <a:lnTo>
                    <a:pt x="522" y="233"/>
                  </a:lnTo>
                  <a:lnTo>
                    <a:pt x="513" y="229"/>
                  </a:lnTo>
                  <a:lnTo>
                    <a:pt x="508" y="229"/>
                  </a:lnTo>
                  <a:lnTo>
                    <a:pt x="489" y="233"/>
                  </a:lnTo>
                  <a:lnTo>
                    <a:pt x="485" y="233"/>
                  </a:lnTo>
                  <a:lnTo>
                    <a:pt x="485" y="233"/>
                  </a:lnTo>
                  <a:lnTo>
                    <a:pt x="461" y="252"/>
                  </a:lnTo>
                  <a:lnTo>
                    <a:pt x="443" y="257"/>
                  </a:lnTo>
                  <a:lnTo>
                    <a:pt x="433" y="257"/>
                  </a:lnTo>
                  <a:lnTo>
                    <a:pt x="424" y="247"/>
                  </a:lnTo>
                  <a:lnTo>
                    <a:pt x="419" y="238"/>
                  </a:lnTo>
                  <a:lnTo>
                    <a:pt x="419" y="229"/>
                  </a:lnTo>
                  <a:lnTo>
                    <a:pt x="419" y="215"/>
                  </a:lnTo>
                  <a:lnTo>
                    <a:pt x="419" y="215"/>
                  </a:lnTo>
                  <a:lnTo>
                    <a:pt x="429" y="177"/>
                  </a:lnTo>
                  <a:lnTo>
                    <a:pt x="438" y="140"/>
                  </a:lnTo>
                  <a:lnTo>
                    <a:pt x="438" y="112"/>
                  </a:lnTo>
                  <a:lnTo>
                    <a:pt x="438" y="84"/>
                  </a:lnTo>
                  <a:lnTo>
                    <a:pt x="433" y="65"/>
                  </a:lnTo>
                  <a:lnTo>
                    <a:pt x="424" y="47"/>
                  </a:lnTo>
                  <a:lnTo>
                    <a:pt x="410" y="33"/>
                  </a:lnTo>
                  <a:lnTo>
                    <a:pt x="401" y="23"/>
                  </a:lnTo>
                  <a:lnTo>
                    <a:pt x="373" y="9"/>
                  </a:lnTo>
                  <a:lnTo>
                    <a:pt x="349" y="0"/>
                  </a:lnTo>
                  <a:lnTo>
                    <a:pt x="321" y="0"/>
                  </a:lnTo>
                  <a:lnTo>
                    <a:pt x="279" y="23"/>
                  </a:lnTo>
                  <a:lnTo>
                    <a:pt x="261" y="28"/>
                  </a:lnTo>
                  <a:lnTo>
                    <a:pt x="261" y="28"/>
                  </a:lnTo>
                  <a:lnTo>
                    <a:pt x="247" y="42"/>
                  </a:lnTo>
                  <a:lnTo>
                    <a:pt x="233" y="61"/>
                  </a:lnTo>
                  <a:lnTo>
                    <a:pt x="214" y="93"/>
                  </a:lnTo>
                  <a:lnTo>
                    <a:pt x="158" y="93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67" y="182"/>
                  </a:lnTo>
                  <a:lnTo>
                    <a:pt x="163" y="229"/>
                  </a:lnTo>
                  <a:lnTo>
                    <a:pt x="163" y="229"/>
                  </a:lnTo>
                  <a:lnTo>
                    <a:pt x="158" y="233"/>
                  </a:lnTo>
                  <a:lnTo>
                    <a:pt x="153" y="238"/>
                  </a:lnTo>
                  <a:lnTo>
                    <a:pt x="135" y="238"/>
                  </a:lnTo>
                  <a:lnTo>
                    <a:pt x="111" y="233"/>
                  </a:lnTo>
                  <a:lnTo>
                    <a:pt x="37" y="205"/>
                  </a:lnTo>
                  <a:lnTo>
                    <a:pt x="37" y="205"/>
                  </a:lnTo>
                  <a:lnTo>
                    <a:pt x="37" y="205"/>
                  </a:lnTo>
                  <a:lnTo>
                    <a:pt x="41" y="219"/>
                  </a:lnTo>
                  <a:lnTo>
                    <a:pt x="51" y="252"/>
                  </a:lnTo>
                  <a:lnTo>
                    <a:pt x="51" y="275"/>
                  </a:lnTo>
                  <a:lnTo>
                    <a:pt x="51" y="303"/>
                  </a:lnTo>
                  <a:lnTo>
                    <a:pt x="41" y="336"/>
                  </a:lnTo>
                  <a:lnTo>
                    <a:pt x="23" y="369"/>
                  </a:lnTo>
                  <a:lnTo>
                    <a:pt x="23" y="369"/>
                  </a:lnTo>
                  <a:lnTo>
                    <a:pt x="9" y="397"/>
                  </a:lnTo>
                  <a:lnTo>
                    <a:pt x="0" y="424"/>
                  </a:lnTo>
                  <a:lnTo>
                    <a:pt x="0" y="443"/>
                  </a:lnTo>
                  <a:lnTo>
                    <a:pt x="14" y="457"/>
                  </a:lnTo>
                  <a:lnTo>
                    <a:pt x="32" y="466"/>
                  </a:lnTo>
                  <a:lnTo>
                    <a:pt x="65" y="471"/>
                  </a:lnTo>
                  <a:lnTo>
                    <a:pt x="102" y="466"/>
                  </a:lnTo>
                  <a:lnTo>
                    <a:pt x="153" y="457"/>
                  </a:lnTo>
                  <a:lnTo>
                    <a:pt x="153" y="457"/>
                  </a:lnTo>
                  <a:lnTo>
                    <a:pt x="167" y="457"/>
                  </a:lnTo>
                  <a:lnTo>
                    <a:pt x="195" y="452"/>
                  </a:lnTo>
                  <a:lnTo>
                    <a:pt x="233" y="443"/>
                  </a:lnTo>
                  <a:lnTo>
                    <a:pt x="251" y="429"/>
                  </a:lnTo>
                  <a:lnTo>
                    <a:pt x="270" y="420"/>
                  </a:lnTo>
                  <a:lnTo>
                    <a:pt x="331" y="401"/>
                  </a:lnTo>
                  <a:lnTo>
                    <a:pt x="415" y="387"/>
                  </a:lnTo>
                  <a:lnTo>
                    <a:pt x="429" y="383"/>
                  </a:lnTo>
                  <a:lnTo>
                    <a:pt x="429" y="383"/>
                  </a:lnTo>
                  <a:lnTo>
                    <a:pt x="438" y="397"/>
                  </a:lnTo>
                  <a:lnTo>
                    <a:pt x="452" y="406"/>
                  </a:lnTo>
                  <a:lnTo>
                    <a:pt x="466" y="420"/>
                  </a:lnTo>
                  <a:lnTo>
                    <a:pt x="480" y="424"/>
                  </a:lnTo>
                  <a:lnTo>
                    <a:pt x="499" y="429"/>
                  </a:lnTo>
                  <a:lnTo>
                    <a:pt x="517" y="420"/>
                  </a:lnTo>
                  <a:lnTo>
                    <a:pt x="541" y="397"/>
                  </a:lnTo>
                  <a:lnTo>
                    <a:pt x="541" y="392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6" name="Freeform 34"/>
            <p:cNvSpPr>
              <a:spLocks/>
            </p:cNvSpPr>
            <p:nvPr/>
          </p:nvSpPr>
          <p:spPr bwMode="auto">
            <a:xfrm>
              <a:off x="2653" y="2492"/>
              <a:ext cx="1539" cy="1007"/>
            </a:xfrm>
            <a:custGeom>
              <a:avLst/>
              <a:gdLst/>
              <a:ahLst/>
              <a:cxnLst>
                <a:cxn ang="0">
                  <a:pos x="1497" y="746"/>
                </a:cxn>
                <a:cxn ang="0">
                  <a:pos x="1520" y="746"/>
                </a:cxn>
                <a:cxn ang="0">
                  <a:pos x="1497" y="643"/>
                </a:cxn>
                <a:cxn ang="0">
                  <a:pos x="1492" y="564"/>
                </a:cxn>
                <a:cxn ang="0">
                  <a:pos x="1390" y="489"/>
                </a:cxn>
                <a:cxn ang="0">
                  <a:pos x="1287" y="405"/>
                </a:cxn>
                <a:cxn ang="0">
                  <a:pos x="1282" y="321"/>
                </a:cxn>
                <a:cxn ang="0">
                  <a:pos x="1217" y="326"/>
                </a:cxn>
                <a:cxn ang="0">
                  <a:pos x="1110" y="317"/>
                </a:cxn>
                <a:cxn ang="0">
                  <a:pos x="1091" y="242"/>
                </a:cxn>
                <a:cxn ang="0">
                  <a:pos x="1110" y="186"/>
                </a:cxn>
                <a:cxn ang="0">
                  <a:pos x="1086" y="144"/>
                </a:cxn>
                <a:cxn ang="0">
                  <a:pos x="1030" y="121"/>
                </a:cxn>
                <a:cxn ang="0">
                  <a:pos x="988" y="69"/>
                </a:cxn>
                <a:cxn ang="0">
                  <a:pos x="881" y="32"/>
                </a:cxn>
                <a:cxn ang="0">
                  <a:pos x="825" y="37"/>
                </a:cxn>
                <a:cxn ang="0">
                  <a:pos x="788" y="14"/>
                </a:cxn>
                <a:cxn ang="0">
                  <a:pos x="713" y="32"/>
                </a:cxn>
                <a:cxn ang="0">
                  <a:pos x="667" y="0"/>
                </a:cxn>
                <a:cxn ang="0">
                  <a:pos x="503" y="46"/>
                </a:cxn>
                <a:cxn ang="0">
                  <a:pos x="401" y="74"/>
                </a:cxn>
                <a:cxn ang="0">
                  <a:pos x="382" y="97"/>
                </a:cxn>
                <a:cxn ang="0">
                  <a:pos x="377" y="135"/>
                </a:cxn>
                <a:cxn ang="0">
                  <a:pos x="354" y="251"/>
                </a:cxn>
                <a:cxn ang="0">
                  <a:pos x="331" y="317"/>
                </a:cxn>
                <a:cxn ang="0">
                  <a:pos x="293" y="307"/>
                </a:cxn>
                <a:cxn ang="0">
                  <a:pos x="205" y="331"/>
                </a:cxn>
                <a:cxn ang="0">
                  <a:pos x="196" y="382"/>
                </a:cxn>
                <a:cxn ang="0">
                  <a:pos x="135" y="387"/>
                </a:cxn>
                <a:cxn ang="0">
                  <a:pos x="56" y="391"/>
                </a:cxn>
                <a:cxn ang="0">
                  <a:pos x="4" y="466"/>
                </a:cxn>
                <a:cxn ang="0">
                  <a:pos x="32" y="541"/>
                </a:cxn>
                <a:cxn ang="0">
                  <a:pos x="56" y="657"/>
                </a:cxn>
                <a:cxn ang="0">
                  <a:pos x="65" y="741"/>
                </a:cxn>
                <a:cxn ang="0">
                  <a:pos x="93" y="802"/>
                </a:cxn>
                <a:cxn ang="0">
                  <a:pos x="154" y="802"/>
                </a:cxn>
                <a:cxn ang="0">
                  <a:pos x="242" y="797"/>
                </a:cxn>
                <a:cxn ang="0">
                  <a:pos x="340" y="737"/>
                </a:cxn>
                <a:cxn ang="0">
                  <a:pos x="359" y="704"/>
                </a:cxn>
                <a:cxn ang="0">
                  <a:pos x="443" y="727"/>
                </a:cxn>
                <a:cxn ang="0">
                  <a:pos x="485" y="783"/>
                </a:cxn>
                <a:cxn ang="0">
                  <a:pos x="527" y="774"/>
                </a:cxn>
                <a:cxn ang="0">
                  <a:pos x="569" y="792"/>
                </a:cxn>
                <a:cxn ang="0">
                  <a:pos x="639" y="816"/>
                </a:cxn>
                <a:cxn ang="0">
                  <a:pos x="699" y="783"/>
                </a:cxn>
                <a:cxn ang="0">
                  <a:pos x="723" y="858"/>
                </a:cxn>
                <a:cxn ang="0">
                  <a:pos x="755" y="853"/>
                </a:cxn>
                <a:cxn ang="0">
                  <a:pos x="816" y="914"/>
                </a:cxn>
                <a:cxn ang="0">
                  <a:pos x="932" y="998"/>
                </a:cxn>
                <a:cxn ang="0">
                  <a:pos x="1030" y="998"/>
                </a:cxn>
                <a:cxn ang="0">
                  <a:pos x="1077" y="974"/>
                </a:cxn>
                <a:cxn ang="0">
                  <a:pos x="1012" y="858"/>
                </a:cxn>
                <a:cxn ang="0">
                  <a:pos x="1026" y="825"/>
                </a:cxn>
                <a:cxn ang="0">
                  <a:pos x="1063" y="811"/>
                </a:cxn>
                <a:cxn ang="0">
                  <a:pos x="1128" y="783"/>
                </a:cxn>
                <a:cxn ang="0">
                  <a:pos x="1142" y="792"/>
                </a:cxn>
                <a:cxn ang="0">
                  <a:pos x="1189" y="778"/>
                </a:cxn>
                <a:cxn ang="0">
                  <a:pos x="1236" y="723"/>
                </a:cxn>
                <a:cxn ang="0">
                  <a:pos x="1343" y="685"/>
                </a:cxn>
                <a:cxn ang="0">
                  <a:pos x="1413" y="704"/>
                </a:cxn>
              </a:cxnLst>
              <a:rect l="0" t="0" r="r" b="b"/>
              <a:pathLst>
                <a:path w="1539" h="1007">
                  <a:moveTo>
                    <a:pt x="1413" y="704"/>
                  </a:moveTo>
                  <a:lnTo>
                    <a:pt x="1413" y="704"/>
                  </a:lnTo>
                  <a:lnTo>
                    <a:pt x="1460" y="727"/>
                  </a:lnTo>
                  <a:lnTo>
                    <a:pt x="1497" y="746"/>
                  </a:lnTo>
                  <a:lnTo>
                    <a:pt x="1539" y="755"/>
                  </a:lnTo>
                  <a:lnTo>
                    <a:pt x="1539" y="755"/>
                  </a:lnTo>
                  <a:lnTo>
                    <a:pt x="1539" y="755"/>
                  </a:lnTo>
                  <a:lnTo>
                    <a:pt x="1520" y="746"/>
                  </a:lnTo>
                  <a:lnTo>
                    <a:pt x="1511" y="732"/>
                  </a:lnTo>
                  <a:lnTo>
                    <a:pt x="1502" y="713"/>
                  </a:lnTo>
                  <a:lnTo>
                    <a:pt x="1497" y="695"/>
                  </a:lnTo>
                  <a:lnTo>
                    <a:pt x="1497" y="643"/>
                  </a:lnTo>
                  <a:lnTo>
                    <a:pt x="1502" y="592"/>
                  </a:lnTo>
                  <a:lnTo>
                    <a:pt x="1502" y="592"/>
                  </a:lnTo>
                  <a:lnTo>
                    <a:pt x="1502" y="578"/>
                  </a:lnTo>
                  <a:lnTo>
                    <a:pt x="1492" y="564"/>
                  </a:lnTo>
                  <a:lnTo>
                    <a:pt x="1483" y="550"/>
                  </a:lnTo>
                  <a:lnTo>
                    <a:pt x="1469" y="536"/>
                  </a:lnTo>
                  <a:lnTo>
                    <a:pt x="1432" y="513"/>
                  </a:lnTo>
                  <a:lnTo>
                    <a:pt x="1390" y="489"/>
                  </a:lnTo>
                  <a:lnTo>
                    <a:pt x="1310" y="461"/>
                  </a:lnTo>
                  <a:lnTo>
                    <a:pt x="1273" y="447"/>
                  </a:lnTo>
                  <a:lnTo>
                    <a:pt x="1273" y="447"/>
                  </a:lnTo>
                  <a:lnTo>
                    <a:pt x="1287" y="405"/>
                  </a:lnTo>
                  <a:lnTo>
                    <a:pt x="1292" y="368"/>
                  </a:lnTo>
                  <a:lnTo>
                    <a:pt x="1287" y="340"/>
                  </a:lnTo>
                  <a:lnTo>
                    <a:pt x="1287" y="321"/>
                  </a:lnTo>
                  <a:lnTo>
                    <a:pt x="1282" y="321"/>
                  </a:lnTo>
                  <a:lnTo>
                    <a:pt x="1282" y="321"/>
                  </a:lnTo>
                  <a:lnTo>
                    <a:pt x="1273" y="317"/>
                  </a:lnTo>
                  <a:lnTo>
                    <a:pt x="1259" y="321"/>
                  </a:lnTo>
                  <a:lnTo>
                    <a:pt x="1217" y="326"/>
                  </a:lnTo>
                  <a:lnTo>
                    <a:pt x="1156" y="340"/>
                  </a:lnTo>
                  <a:lnTo>
                    <a:pt x="1156" y="340"/>
                  </a:lnTo>
                  <a:lnTo>
                    <a:pt x="1128" y="331"/>
                  </a:lnTo>
                  <a:lnTo>
                    <a:pt x="1110" y="317"/>
                  </a:lnTo>
                  <a:lnTo>
                    <a:pt x="1100" y="298"/>
                  </a:lnTo>
                  <a:lnTo>
                    <a:pt x="1091" y="279"/>
                  </a:lnTo>
                  <a:lnTo>
                    <a:pt x="1091" y="261"/>
                  </a:lnTo>
                  <a:lnTo>
                    <a:pt x="1091" y="242"/>
                  </a:lnTo>
                  <a:lnTo>
                    <a:pt x="1096" y="228"/>
                  </a:lnTo>
                  <a:lnTo>
                    <a:pt x="1096" y="228"/>
                  </a:lnTo>
                  <a:lnTo>
                    <a:pt x="1100" y="214"/>
                  </a:lnTo>
                  <a:lnTo>
                    <a:pt x="1110" y="186"/>
                  </a:lnTo>
                  <a:lnTo>
                    <a:pt x="1110" y="172"/>
                  </a:lnTo>
                  <a:lnTo>
                    <a:pt x="1105" y="158"/>
                  </a:lnTo>
                  <a:lnTo>
                    <a:pt x="1100" y="149"/>
                  </a:lnTo>
                  <a:lnTo>
                    <a:pt x="1086" y="144"/>
                  </a:lnTo>
                  <a:lnTo>
                    <a:pt x="1086" y="144"/>
                  </a:lnTo>
                  <a:lnTo>
                    <a:pt x="1068" y="139"/>
                  </a:lnTo>
                  <a:lnTo>
                    <a:pt x="1054" y="135"/>
                  </a:lnTo>
                  <a:lnTo>
                    <a:pt x="1030" y="121"/>
                  </a:lnTo>
                  <a:lnTo>
                    <a:pt x="1021" y="107"/>
                  </a:lnTo>
                  <a:lnTo>
                    <a:pt x="1016" y="97"/>
                  </a:lnTo>
                  <a:lnTo>
                    <a:pt x="1016" y="97"/>
                  </a:lnTo>
                  <a:lnTo>
                    <a:pt x="988" y="69"/>
                  </a:lnTo>
                  <a:lnTo>
                    <a:pt x="960" y="46"/>
                  </a:lnTo>
                  <a:lnTo>
                    <a:pt x="932" y="37"/>
                  </a:lnTo>
                  <a:lnTo>
                    <a:pt x="905" y="32"/>
                  </a:lnTo>
                  <a:lnTo>
                    <a:pt x="881" y="32"/>
                  </a:lnTo>
                  <a:lnTo>
                    <a:pt x="863" y="32"/>
                  </a:lnTo>
                  <a:lnTo>
                    <a:pt x="844" y="37"/>
                  </a:lnTo>
                  <a:lnTo>
                    <a:pt x="825" y="37"/>
                  </a:lnTo>
                  <a:lnTo>
                    <a:pt x="825" y="37"/>
                  </a:lnTo>
                  <a:lnTo>
                    <a:pt x="811" y="27"/>
                  </a:lnTo>
                  <a:lnTo>
                    <a:pt x="793" y="14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69" y="37"/>
                  </a:lnTo>
                  <a:lnTo>
                    <a:pt x="751" y="41"/>
                  </a:lnTo>
                  <a:lnTo>
                    <a:pt x="732" y="41"/>
                  </a:lnTo>
                  <a:lnTo>
                    <a:pt x="713" y="32"/>
                  </a:lnTo>
                  <a:lnTo>
                    <a:pt x="699" y="23"/>
                  </a:lnTo>
                  <a:lnTo>
                    <a:pt x="690" y="14"/>
                  </a:lnTo>
                  <a:lnTo>
                    <a:pt x="681" y="0"/>
                  </a:lnTo>
                  <a:lnTo>
                    <a:pt x="667" y="0"/>
                  </a:lnTo>
                  <a:lnTo>
                    <a:pt x="578" y="18"/>
                  </a:lnTo>
                  <a:lnTo>
                    <a:pt x="517" y="37"/>
                  </a:lnTo>
                  <a:lnTo>
                    <a:pt x="517" y="37"/>
                  </a:lnTo>
                  <a:lnTo>
                    <a:pt x="503" y="46"/>
                  </a:lnTo>
                  <a:lnTo>
                    <a:pt x="485" y="55"/>
                  </a:lnTo>
                  <a:lnTo>
                    <a:pt x="447" y="69"/>
                  </a:lnTo>
                  <a:lnTo>
                    <a:pt x="415" y="74"/>
                  </a:lnTo>
                  <a:lnTo>
                    <a:pt x="401" y="74"/>
                  </a:lnTo>
                  <a:lnTo>
                    <a:pt x="401" y="74"/>
                  </a:lnTo>
                  <a:lnTo>
                    <a:pt x="382" y="83"/>
                  </a:lnTo>
                  <a:lnTo>
                    <a:pt x="382" y="83"/>
                  </a:lnTo>
                  <a:lnTo>
                    <a:pt x="382" y="97"/>
                  </a:lnTo>
                  <a:lnTo>
                    <a:pt x="387" y="111"/>
                  </a:lnTo>
                  <a:lnTo>
                    <a:pt x="382" y="125"/>
                  </a:lnTo>
                  <a:lnTo>
                    <a:pt x="382" y="125"/>
                  </a:lnTo>
                  <a:lnTo>
                    <a:pt x="377" y="135"/>
                  </a:lnTo>
                  <a:lnTo>
                    <a:pt x="368" y="149"/>
                  </a:lnTo>
                  <a:lnTo>
                    <a:pt x="359" y="191"/>
                  </a:lnTo>
                  <a:lnTo>
                    <a:pt x="354" y="251"/>
                  </a:lnTo>
                  <a:lnTo>
                    <a:pt x="354" y="251"/>
                  </a:lnTo>
                  <a:lnTo>
                    <a:pt x="354" y="284"/>
                  </a:lnTo>
                  <a:lnTo>
                    <a:pt x="349" y="303"/>
                  </a:lnTo>
                  <a:lnTo>
                    <a:pt x="340" y="312"/>
                  </a:lnTo>
                  <a:lnTo>
                    <a:pt x="331" y="317"/>
                  </a:lnTo>
                  <a:lnTo>
                    <a:pt x="317" y="317"/>
                  </a:lnTo>
                  <a:lnTo>
                    <a:pt x="307" y="312"/>
                  </a:lnTo>
                  <a:lnTo>
                    <a:pt x="293" y="307"/>
                  </a:lnTo>
                  <a:lnTo>
                    <a:pt x="293" y="307"/>
                  </a:lnTo>
                  <a:lnTo>
                    <a:pt x="252" y="326"/>
                  </a:lnTo>
                  <a:lnTo>
                    <a:pt x="224" y="331"/>
                  </a:lnTo>
                  <a:lnTo>
                    <a:pt x="210" y="331"/>
                  </a:lnTo>
                  <a:lnTo>
                    <a:pt x="205" y="331"/>
                  </a:lnTo>
                  <a:lnTo>
                    <a:pt x="205" y="331"/>
                  </a:lnTo>
                  <a:lnTo>
                    <a:pt x="205" y="331"/>
                  </a:lnTo>
                  <a:lnTo>
                    <a:pt x="205" y="363"/>
                  </a:lnTo>
                  <a:lnTo>
                    <a:pt x="196" y="382"/>
                  </a:lnTo>
                  <a:lnTo>
                    <a:pt x="182" y="391"/>
                  </a:lnTo>
                  <a:lnTo>
                    <a:pt x="168" y="391"/>
                  </a:lnTo>
                  <a:lnTo>
                    <a:pt x="149" y="391"/>
                  </a:lnTo>
                  <a:lnTo>
                    <a:pt x="135" y="387"/>
                  </a:lnTo>
                  <a:lnTo>
                    <a:pt x="116" y="382"/>
                  </a:lnTo>
                  <a:lnTo>
                    <a:pt x="116" y="382"/>
                  </a:lnTo>
                  <a:lnTo>
                    <a:pt x="84" y="382"/>
                  </a:lnTo>
                  <a:lnTo>
                    <a:pt x="56" y="391"/>
                  </a:lnTo>
                  <a:lnTo>
                    <a:pt x="37" y="410"/>
                  </a:lnTo>
                  <a:lnTo>
                    <a:pt x="23" y="429"/>
                  </a:lnTo>
                  <a:lnTo>
                    <a:pt x="14" y="447"/>
                  </a:lnTo>
                  <a:lnTo>
                    <a:pt x="4" y="466"/>
                  </a:lnTo>
                  <a:lnTo>
                    <a:pt x="0" y="485"/>
                  </a:lnTo>
                  <a:lnTo>
                    <a:pt x="0" y="485"/>
                  </a:lnTo>
                  <a:lnTo>
                    <a:pt x="18" y="513"/>
                  </a:lnTo>
                  <a:lnTo>
                    <a:pt x="32" y="541"/>
                  </a:lnTo>
                  <a:lnTo>
                    <a:pt x="42" y="569"/>
                  </a:lnTo>
                  <a:lnTo>
                    <a:pt x="51" y="597"/>
                  </a:lnTo>
                  <a:lnTo>
                    <a:pt x="56" y="639"/>
                  </a:lnTo>
                  <a:lnTo>
                    <a:pt x="56" y="657"/>
                  </a:lnTo>
                  <a:lnTo>
                    <a:pt x="65" y="671"/>
                  </a:lnTo>
                  <a:lnTo>
                    <a:pt x="70" y="718"/>
                  </a:lnTo>
                  <a:lnTo>
                    <a:pt x="70" y="718"/>
                  </a:lnTo>
                  <a:lnTo>
                    <a:pt x="65" y="741"/>
                  </a:lnTo>
                  <a:lnTo>
                    <a:pt x="65" y="760"/>
                  </a:lnTo>
                  <a:lnTo>
                    <a:pt x="70" y="774"/>
                  </a:lnTo>
                  <a:lnTo>
                    <a:pt x="79" y="792"/>
                  </a:lnTo>
                  <a:lnTo>
                    <a:pt x="93" y="802"/>
                  </a:lnTo>
                  <a:lnTo>
                    <a:pt x="112" y="806"/>
                  </a:lnTo>
                  <a:lnTo>
                    <a:pt x="130" y="806"/>
                  </a:lnTo>
                  <a:lnTo>
                    <a:pt x="154" y="802"/>
                  </a:lnTo>
                  <a:lnTo>
                    <a:pt x="154" y="802"/>
                  </a:lnTo>
                  <a:lnTo>
                    <a:pt x="177" y="792"/>
                  </a:lnTo>
                  <a:lnTo>
                    <a:pt x="200" y="792"/>
                  </a:lnTo>
                  <a:lnTo>
                    <a:pt x="224" y="792"/>
                  </a:lnTo>
                  <a:lnTo>
                    <a:pt x="242" y="797"/>
                  </a:lnTo>
                  <a:lnTo>
                    <a:pt x="275" y="811"/>
                  </a:lnTo>
                  <a:lnTo>
                    <a:pt x="284" y="820"/>
                  </a:lnTo>
                  <a:lnTo>
                    <a:pt x="335" y="816"/>
                  </a:lnTo>
                  <a:lnTo>
                    <a:pt x="340" y="737"/>
                  </a:lnTo>
                  <a:lnTo>
                    <a:pt x="340" y="737"/>
                  </a:lnTo>
                  <a:lnTo>
                    <a:pt x="345" y="723"/>
                  </a:lnTo>
                  <a:lnTo>
                    <a:pt x="354" y="713"/>
                  </a:lnTo>
                  <a:lnTo>
                    <a:pt x="359" y="704"/>
                  </a:lnTo>
                  <a:lnTo>
                    <a:pt x="368" y="704"/>
                  </a:lnTo>
                  <a:lnTo>
                    <a:pt x="391" y="704"/>
                  </a:lnTo>
                  <a:lnTo>
                    <a:pt x="419" y="713"/>
                  </a:lnTo>
                  <a:lnTo>
                    <a:pt x="443" y="727"/>
                  </a:lnTo>
                  <a:lnTo>
                    <a:pt x="466" y="746"/>
                  </a:lnTo>
                  <a:lnTo>
                    <a:pt x="480" y="764"/>
                  </a:lnTo>
                  <a:lnTo>
                    <a:pt x="485" y="783"/>
                  </a:lnTo>
                  <a:lnTo>
                    <a:pt x="485" y="783"/>
                  </a:lnTo>
                  <a:lnTo>
                    <a:pt x="485" y="783"/>
                  </a:lnTo>
                  <a:lnTo>
                    <a:pt x="494" y="783"/>
                  </a:lnTo>
                  <a:lnTo>
                    <a:pt x="513" y="774"/>
                  </a:lnTo>
                  <a:lnTo>
                    <a:pt x="527" y="774"/>
                  </a:lnTo>
                  <a:lnTo>
                    <a:pt x="541" y="774"/>
                  </a:lnTo>
                  <a:lnTo>
                    <a:pt x="555" y="778"/>
                  </a:lnTo>
                  <a:lnTo>
                    <a:pt x="569" y="792"/>
                  </a:lnTo>
                  <a:lnTo>
                    <a:pt x="569" y="792"/>
                  </a:lnTo>
                  <a:lnTo>
                    <a:pt x="597" y="811"/>
                  </a:lnTo>
                  <a:lnTo>
                    <a:pt x="611" y="816"/>
                  </a:lnTo>
                  <a:lnTo>
                    <a:pt x="625" y="820"/>
                  </a:lnTo>
                  <a:lnTo>
                    <a:pt x="639" y="816"/>
                  </a:lnTo>
                  <a:lnTo>
                    <a:pt x="648" y="811"/>
                  </a:lnTo>
                  <a:lnTo>
                    <a:pt x="653" y="802"/>
                  </a:lnTo>
                  <a:lnTo>
                    <a:pt x="657" y="792"/>
                  </a:lnTo>
                  <a:lnTo>
                    <a:pt x="699" y="783"/>
                  </a:lnTo>
                  <a:lnTo>
                    <a:pt x="699" y="783"/>
                  </a:lnTo>
                  <a:lnTo>
                    <a:pt x="704" y="806"/>
                  </a:lnTo>
                  <a:lnTo>
                    <a:pt x="713" y="844"/>
                  </a:lnTo>
                  <a:lnTo>
                    <a:pt x="723" y="858"/>
                  </a:lnTo>
                  <a:lnTo>
                    <a:pt x="732" y="867"/>
                  </a:lnTo>
                  <a:lnTo>
                    <a:pt x="737" y="872"/>
                  </a:lnTo>
                  <a:lnTo>
                    <a:pt x="741" y="867"/>
                  </a:lnTo>
                  <a:lnTo>
                    <a:pt x="755" y="853"/>
                  </a:lnTo>
                  <a:lnTo>
                    <a:pt x="769" y="853"/>
                  </a:lnTo>
                  <a:lnTo>
                    <a:pt x="769" y="853"/>
                  </a:lnTo>
                  <a:lnTo>
                    <a:pt x="793" y="886"/>
                  </a:lnTo>
                  <a:lnTo>
                    <a:pt x="816" y="914"/>
                  </a:lnTo>
                  <a:lnTo>
                    <a:pt x="853" y="946"/>
                  </a:lnTo>
                  <a:lnTo>
                    <a:pt x="891" y="979"/>
                  </a:lnTo>
                  <a:lnTo>
                    <a:pt x="914" y="988"/>
                  </a:lnTo>
                  <a:lnTo>
                    <a:pt x="932" y="998"/>
                  </a:lnTo>
                  <a:lnTo>
                    <a:pt x="956" y="1007"/>
                  </a:lnTo>
                  <a:lnTo>
                    <a:pt x="984" y="1007"/>
                  </a:lnTo>
                  <a:lnTo>
                    <a:pt x="1007" y="1007"/>
                  </a:lnTo>
                  <a:lnTo>
                    <a:pt x="1030" y="998"/>
                  </a:lnTo>
                  <a:lnTo>
                    <a:pt x="1030" y="998"/>
                  </a:lnTo>
                  <a:lnTo>
                    <a:pt x="1040" y="993"/>
                  </a:lnTo>
                  <a:lnTo>
                    <a:pt x="1063" y="984"/>
                  </a:lnTo>
                  <a:lnTo>
                    <a:pt x="1077" y="974"/>
                  </a:lnTo>
                  <a:lnTo>
                    <a:pt x="1082" y="965"/>
                  </a:lnTo>
                  <a:lnTo>
                    <a:pt x="1082" y="951"/>
                  </a:lnTo>
                  <a:lnTo>
                    <a:pt x="1072" y="932"/>
                  </a:lnTo>
                  <a:lnTo>
                    <a:pt x="1012" y="858"/>
                  </a:lnTo>
                  <a:lnTo>
                    <a:pt x="1012" y="858"/>
                  </a:lnTo>
                  <a:lnTo>
                    <a:pt x="1012" y="848"/>
                  </a:lnTo>
                  <a:lnTo>
                    <a:pt x="1016" y="834"/>
                  </a:lnTo>
                  <a:lnTo>
                    <a:pt x="1026" y="825"/>
                  </a:lnTo>
                  <a:lnTo>
                    <a:pt x="1035" y="820"/>
                  </a:lnTo>
                  <a:lnTo>
                    <a:pt x="1044" y="816"/>
                  </a:lnTo>
                  <a:lnTo>
                    <a:pt x="1063" y="811"/>
                  </a:lnTo>
                  <a:lnTo>
                    <a:pt x="1063" y="811"/>
                  </a:lnTo>
                  <a:lnTo>
                    <a:pt x="1082" y="811"/>
                  </a:lnTo>
                  <a:lnTo>
                    <a:pt x="1096" y="806"/>
                  </a:lnTo>
                  <a:lnTo>
                    <a:pt x="1114" y="797"/>
                  </a:lnTo>
                  <a:lnTo>
                    <a:pt x="1128" y="783"/>
                  </a:lnTo>
                  <a:lnTo>
                    <a:pt x="1128" y="778"/>
                  </a:lnTo>
                  <a:lnTo>
                    <a:pt x="1128" y="778"/>
                  </a:lnTo>
                  <a:lnTo>
                    <a:pt x="1138" y="788"/>
                  </a:lnTo>
                  <a:lnTo>
                    <a:pt x="1142" y="792"/>
                  </a:lnTo>
                  <a:lnTo>
                    <a:pt x="1152" y="802"/>
                  </a:lnTo>
                  <a:lnTo>
                    <a:pt x="1166" y="802"/>
                  </a:lnTo>
                  <a:lnTo>
                    <a:pt x="1175" y="797"/>
                  </a:lnTo>
                  <a:lnTo>
                    <a:pt x="1189" y="778"/>
                  </a:lnTo>
                  <a:lnTo>
                    <a:pt x="1203" y="755"/>
                  </a:lnTo>
                  <a:lnTo>
                    <a:pt x="1203" y="755"/>
                  </a:lnTo>
                  <a:lnTo>
                    <a:pt x="1217" y="737"/>
                  </a:lnTo>
                  <a:lnTo>
                    <a:pt x="1236" y="723"/>
                  </a:lnTo>
                  <a:lnTo>
                    <a:pt x="1259" y="704"/>
                  </a:lnTo>
                  <a:lnTo>
                    <a:pt x="1287" y="690"/>
                  </a:lnTo>
                  <a:lnTo>
                    <a:pt x="1324" y="685"/>
                  </a:lnTo>
                  <a:lnTo>
                    <a:pt x="1343" y="685"/>
                  </a:lnTo>
                  <a:lnTo>
                    <a:pt x="1366" y="685"/>
                  </a:lnTo>
                  <a:lnTo>
                    <a:pt x="1390" y="695"/>
                  </a:lnTo>
                  <a:lnTo>
                    <a:pt x="1413" y="704"/>
                  </a:lnTo>
                  <a:lnTo>
                    <a:pt x="1413" y="704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7" name="Freeform 35"/>
            <p:cNvSpPr>
              <a:spLocks/>
            </p:cNvSpPr>
            <p:nvPr/>
          </p:nvSpPr>
          <p:spPr bwMode="auto">
            <a:xfrm>
              <a:off x="2592" y="1769"/>
              <a:ext cx="774" cy="578"/>
            </a:xfrm>
            <a:custGeom>
              <a:avLst/>
              <a:gdLst/>
              <a:ahLst/>
              <a:cxnLst>
                <a:cxn ang="0">
                  <a:pos x="760" y="125"/>
                </a:cxn>
                <a:cxn ang="0">
                  <a:pos x="728" y="121"/>
                </a:cxn>
                <a:cxn ang="0">
                  <a:pos x="709" y="97"/>
                </a:cxn>
                <a:cxn ang="0">
                  <a:pos x="620" y="55"/>
                </a:cxn>
                <a:cxn ang="0">
                  <a:pos x="583" y="14"/>
                </a:cxn>
                <a:cxn ang="0">
                  <a:pos x="560" y="0"/>
                </a:cxn>
                <a:cxn ang="0">
                  <a:pos x="471" y="37"/>
                </a:cxn>
                <a:cxn ang="0">
                  <a:pos x="452" y="60"/>
                </a:cxn>
                <a:cxn ang="0">
                  <a:pos x="415" y="74"/>
                </a:cxn>
                <a:cxn ang="0">
                  <a:pos x="378" y="74"/>
                </a:cxn>
                <a:cxn ang="0">
                  <a:pos x="340" y="46"/>
                </a:cxn>
                <a:cxn ang="0">
                  <a:pos x="331" y="51"/>
                </a:cxn>
                <a:cxn ang="0">
                  <a:pos x="285" y="46"/>
                </a:cxn>
                <a:cxn ang="0">
                  <a:pos x="224" y="28"/>
                </a:cxn>
                <a:cxn ang="0">
                  <a:pos x="187" y="4"/>
                </a:cxn>
                <a:cxn ang="0">
                  <a:pos x="135" y="32"/>
                </a:cxn>
                <a:cxn ang="0">
                  <a:pos x="42" y="65"/>
                </a:cxn>
                <a:cxn ang="0">
                  <a:pos x="0" y="69"/>
                </a:cxn>
                <a:cxn ang="0">
                  <a:pos x="14" y="116"/>
                </a:cxn>
                <a:cxn ang="0">
                  <a:pos x="42" y="177"/>
                </a:cxn>
                <a:cxn ang="0">
                  <a:pos x="89" y="219"/>
                </a:cxn>
                <a:cxn ang="0">
                  <a:pos x="121" y="228"/>
                </a:cxn>
                <a:cxn ang="0">
                  <a:pos x="159" y="233"/>
                </a:cxn>
                <a:cxn ang="0">
                  <a:pos x="215" y="251"/>
                </a:cxn>
                <a:cxn ang="0">
                  <a:pos x="238" y="289"/>
                </a:cxn>
                <a:cxn ang="0">
                  <a:pos x="247" y="335"/>
                </a:cxn>
                <a:cxn ang="0">
                  <a:pos x="215" y="438"/>
                </a:cxn>
                <a:cxn ang="0">
                  <a:pos x="219" y="457"/>
                </a:cxn>
                <a:cxn ang="0">
                  <a:pos x="233" y="494"/>
                </a:cxn>
                <a:cxn ang="0">
                  <a:pos x="261" y="531"/>
                </a:cxn>
                <a:cxn ang="0">
                  <a:pos x="303" y="536"/>
                </a:cxn>
                <a:cxn ang="0">
                  <a:pos x="350" y="545"/>
                </a:cxn>
                <a:cxn ang="0">
                  <a:pos x="424" y="573"/>
                </a:cxn>
                <a:cxn ang="0">
                  <a:pos x="466" y="578"/>
                </a:cxn>
                <a:cxn ang="0">
                  <a:pos x="476" y="569"/>
                </a:cxn>
                <a:cxn ang="0">
                  <a:pos x="480" y="522"/>
                </a:cxn>
                <a:cxn ang="0">
                  <a:pos x="466" y="433"/>
                </a:cxn>
                <a:cxn ang="0">
                  <a:pos x="574" y="368"/>
                </a:cxn>
                <a:cxn ang="0">
                  <a:pos x="634" y="340"/>
                </a:cxn>
                <a:cxn ang="0">
                  <a:pos x="658" y="340"/>
                </a:cxn>
                <a:cxn ang="0">
                  <a:pos x="704" y="359"/>
                </a:cxn>
                <a:cxn ang="0">
                  <a:pos x="704" y="359"/>
                </a:cxn>
                <a:cxn ang="0">
                  <a:pos x="756" y="373"/>
                </a:cxn>
                <a:cxn ang="0">
                  <a:pos x="770" y="349"/>
                </a:cxn>
                <a:cxn ang="0">
                  <a:pos x="770" y="317"/>
                </a:cxn>
                <a:cxn ang="0">
                  <a:pos x="765" y="298"/>
                </a:cxn>
                <a:cxn ang="0">
                  <a:pos x="756" y="270"/>
                </a:cxn>
                <a:cxn ang="0">
                  <a:pos x="751" y="251"/>
                </a:cxn>
                <a:cxn ang="0">
                  <a:pos x="756" y="219"/>
                </a:cxn>
                <a:cxn ang="0">
                  <a:pos x="756" y="205"/>
                </a:cxn>
                <a:cxn ang="0">
                  <a:pos x="756" y="149"/>
                </a:cxn>
                <a:cxn ang="0">
                  <a:pos x="760" y="125"/>
                </a:cxn>
              </a:cxnLst>
              <a:rect l="0" t="0" r="r" b="b"/>
              <a:pathLst>
                <a:path w="774" h="578">
                  <a:moveTo>
                    <a:pt x="760" y="125"/>
                  </a:moveTo>
                  <a:lnTo>
                    <a:pt x="760" y="125"/>
                  </a:lnTo>
                  <a:lnTo>
                    <a:pt x="742" y="125"/>
                  </a:lnTo>
                  <a:lnTo>
                    <a:pt x="728" y="121"/>
                  </a:lnTo>
                  <a:lnTo>
                    <a:pt x="718" y="116"/>
                  </a:lnTo>
                  <a:lnTo>
                    <a:pt x="709" y="97"/>
                  </a:lnTo>
                  <a:lnTo>
                    <a:pt x="620" y="55"/>
                  </a:lnTo>
                  <a:lnTo>
                    <a:pt x="620" y="55"/>
                  </a:lnTo>
                  <a:lnTo>
                    <a:pt x="602" y="32"/>
                  </a:lnTo>
                  <a:lnTo>
                    <a:pt x="583" y="14"/>
                  </a:lnTo>
                  <a:lnTo>
                    <a:pt x="564" y="4"/>
                  </a:lnTo>
                  <a:lnTo>
                    <a:pt x="560" y="0"/>
                  </a:lnTo>
                  <a:lnTo>
                    <a:pt x="471" y="37"/>
                  </a:lnTo>
                  <a:lnTo>
                    <a:pt x="471" y="37"/>
                  </a:lnTo>
                  <a:lnTo>
                    <a:pt x="466" y="46"/>
                  </a:lnTo>
                  <a:lnTo>
                    <a:pt x="452" y="60"/>
                  </a:lnTo>
                  <a:lnTo>
                    <a:pt x="434" y="69"/>
                  </a:lnTo>
                  <a:lnTo>
                    <a:pt x="415" y="74"/>
                  </a:lnTo>
                  <a:lnTo>
                    <a:pt x="396" y="74"/>
                  </a:lnTo>
                  <a:lnTo>
                    <a:pt x="378" y="74"/>
                  </a:lnTo>
                  <a:lnTo>
                    <a:pt x="354" y="65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31" y="51"/>
                  </a:lnTo>
                  <a:lnTo>
                    <a:pt x="308" y="51"/>
                  </a:lnTo>
                  <a:lnTo>
                    <a:pt x="285" y="46"/>
                  </a:lnTo>
                  <a:lnTo>
                    <a:pt x="257" y="41"/>
                  </a:lnTo>
                  <a:lnTo>
                    <a:pt x="224" y="28"/>
                  </a:lnTo>
                  <a:lnTo>
                    <a:pt x="187" y="4"/>
                  </a:lnTo>
                  <a:lnTo>
                    <a:pt x="187" y="4"/>
                  </a:lnTo>
                  <a:lnTo>
                    <a:pt x="173" y="14"/>
                  </a:lnTo>
                  <a:lnTo>
                    <a:pt x="135" y="32"/>
                  </a:lnTo>
                  <a:lnTo>
                    <a:pt x="75" y="55"/>
                  </a:lnTo>
                  <a:lnTo>
                    <a:pt x="42" y="65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9" y="93"/>
                  </a:lnTo>
                  <a:lnTo>
                    <a:pt x="14" y="116"/>
                  </a:lnTo>
                  <a:lnTo>
                    <a:pt x="28" y="144"/>
                  </a:lnTo>
                  <a:lnTo>
                    <a:pt x="42" y="177"/>
                  </a:lnTo>
                  <a:lnTo>
                    <a:pt x="65" y="200"/>
                  </a:lnTo>
                  <a:lnTo>
                    <a:pt x="89" y="219"/>
                  </a:lnTo>
                  <a:lnTo>
                    <a:pt x="107" y="223"/>
                  </a:lnTo>
                  <a:lnTo>
                    <a:pt x="121" y="228"/>
                  </a:lnTo>
                  <a:lnTo>
                    <a:pt x="121" y="228"/>
                  </a:lnTo>
                  <a:lnTo>
                    <a:pt x="159" y="233"/>
                  </a:lnTo>
                  <a:lnTo>
                    <a:pt x="187" y="237"/>
                  </a:lnTo>
                  <a:lnTo>
                    <a:pt x="215" y="251"/>
                  </a:lnTo>
                  <a:lnTo>
                    <a:pt x="233" y="275"/>
                  </a:lnTo>
                  <a:lnTo>
                    <a:pt x="238" y="289"/>
                  </a:lnTo>
                  <a:lnTo>
                    <a:pt x="243" y="303"/>
                  </a:lnTo>
                  <a:lnTo>
                    <a:pt x="247" y="335"/>
                  </a:lnTo>
                  <a:lnTo>
                    <a:pt x="238" y="382"/>
                  </a:lnTo>
                  <a:lnTo>
                    <a:pt x="215" y="438"/>
                  </a:lnTo>
                  <a:lnTo>
                    <a:pt x="215" y="438"/>
                  </a:lnTo>
                  <a:lnTo>
                    <a:pt x="219" y="457"/>
                  </a:lnTo>
                  <a:lnTo>
                    <a:pt x="224" y="475"/>
                  </a:lnTo>
                  <a:lnTo>
                    <a:pt x="233" y="494"/>
                  </a:lnTo>
                  <a:lnTo>
                    <a:pt x="247" y="513"/>
                  </a:lnTo>
                  <a:lnTo>
                    <a:pt x="261" y="531"/>
                  </a:lnTo>
                  <a:lnTo>
                    <a:pt x="289" y="536"/>
                  </a:lnTo>
                  <a:lnTo>
                    <a:pt x="303" y="536"/>
                  </a:lnTo>
                  <a:lnTo>
                    <a:pt x="317" y="531"/>
                  </a:lnTo>
                  <a:lnTo>
                    <a:pt x="350" y="545"/>
                  </a:lnTo>
                  <a:lnTo>
                    <a:pt x="424" y="573"/>
                  </a:lnTo>
                  <a:lnTo>
                    <a:pt x="424" y="573"/>
                  </a:lnTo>
                  <a:lnTo>
                    <a:pt x="448" y="578"/>
                  </a:lnTo>
                  <a:lnTo>
                    <a:pt x="466" y="578"/>
                  </a:lnTo>
                  <a:lnTo>
                    <a:pt x="471" y="573"/>
                  </a:lnTo>
                  <a:lnTo>
                    <a:pt x="476" y="569"/>
                  </a:lnTo>
                  <a:lnTo>
                    <a:pt x="476" y="569"/>
                  </a:lnTo>
                  <a:lnTo>
                    <a:pt x="480" y="522"/>
                  </a:lnTo>
                  <a:lnTo>
                    <a:pt x="490" y="489"/>
                  </a:lnTo>
                  <a:lnTo>
                    <a:pt x="466" y="433"/>
                  </a:lnTo>
                  <a:lnTo>
                    <a:pt x="527" y="433"/>
                  </a:lnTo>
                  <a:lnTo>
                    <a:pt x="574" y="368"/>
                  </a:lnTo>
                  <a:lnTo>
                    <a:pt x="592" y="363"/>
                  </a:lnTo>
                  <a:lnTo>
                    <a:pt x="634" y="340"/>
                  </a:lnTo>
                  <a:lnTo>
                    <a:pt x="634" y="340"/>
                  </a:lnTo>
                  <a:lnTo>
                    <a:pt x="658" y="340"/>
                  </a:lnTo>
                  <a:lnTo>
                    <a:pt x="681" y="345"/>
                  </a:lnTo>
                  <a:lnTo>
                    <a:pt x="704" y="359"/>
                  </a:lnTo>
                  <a:lnTo>
                    <a:pt x="704" y="359"/>
                  </a:lnTo>
                  <a:lnTo>
                    <a:pt x="704" y="359"/>
                  </a:lnTo>
                  <a:lnTo>
                    <a:pt x="732" y="368"/>
                  </a:lnTo>
                  <a:lnTo>
                    <a:pt x="756" y="373"/>
                  </a:lnTo>
                  <a:lnTo>
                    <a:pt x="765" y="363"/>
                  </a:lnTo>
                  <a:lnTo>
                    <a:pt x="770" y="349"/>
                  </a:lnTo>
                  <a:lnTo>
                    <a:pt x="774" y="335"/>
                  </a:lnTo>
                  <a:lnTo>
                    <a:pt x="770" y="317"/>
                  </a:lnTo>
                  <a:lnTo>
                    <a:pt x="765" y="298"/>
                  </a:lnTo>
                  <a:lnTo>
                    <a:pt x="765" y="298"/>
                  </a:lnTo>
                  <a:lnTo>
                    <a:pt x="760" y="289"/>
                  </a:lnTo>
                  <a:lnTo>
                    <a:pt x="756" y="270"/>
                  </a:lnTo>
                  <a:lnTo>
                    <a:pt x="751" y="251"/>
                  </a:lnTo>
                  <a:lnTo>
                    <a:pt x="751" y="251"/>
                  </a:lnTo>
                  <a:lnTo>
                    <a:pt x="756" y="233"/>
                  </a:lnTo>
                  <a:lnTo>
                    <a:pt x="756" y="219"/>
                  </a:lnTo>
                  <a:lnTo>
                    <a:pt x="756" y="205"/>
                  </a:lnTo>
                  <a:lnTo>
                    <a:pt x="756" y="205"/>
                  </a:lnTo>
                  <a:lnTo>
                    <a:pt x="751" y="177"/>
                  </a:lnTo>
                  <a:lnTo>
                    <a:pt x="756" y="149"/>
                  </a:lnTo>
                  <a:lnTo>
                    <a:pt x="760" y="125"/>
                  </a:lnTo>
                  <a:lnTo>
                    <a:pt x="760" y="125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8" name="Freeform 36"/>
            <p:cNvSpPr>
              <a:spLocks/>
            </p:cNvSpPr>
            <p:nvPr/>
          </p:nvSpPr>
          <p:spPr bwMode="auto">
            <a:xfrm>
              <a:off x="3156" y="1153"/>
              <a:ext cx="938" cy="741"/>
            </a:xfrm>
            <a:custGeom>
              <a:avLst/>
              <a:gdLst/>
              <a:ahLst/>
              <a:cxnLst>
                <a:cxn ang="0">
                  <a:pos x="695" y="462"/>
                </a:cxn>
                <a:cxn ang="0">
                  <a:pos x="705" y="415"/>
                </a:cxn>
                <a:cxn ang="0">
                  <a:pos x="691" y="382"/>
                </a:cxn>
                <a:cxn ang="0">
                  <a:pos x="677" y="275"/>
                </a:cxn>
                <a:cxn ang="0">
                  <a:pos x="686" y="242"/>
                </a:cxn>
                <a:cxn ang="0">
                  <a:pos x="733" y="224"/>
                </a:cxn>
                <a:cxn ang="0">
                  <a:pos x="775" y="214"/>
                </a:cxn>
                <a:cxn ang="0">
                  <a:pos x="840" y="219"/>
                </a:cxn>
                <a:cxn ang="0">
                  <a:pos x="919" y="214"/>
                </a:cxn>
                <a:cxn ang="0">
                  <a:pos x="938" y="182"/>
                </a:cxn>
                <a:cxn ang="0">
                  <a:pos x="929" y="154"/>
                </a:cxn>
                <a:cxn ang="0">
                  <a:pos x="924" y="126"/>
                </a:cxn>
                <a:cxn ang="0">
                  <a:pos x="933" y="98"/>
                </a:cxn>
                <a:cxn ang="0">
                  <a:pos x="905" y="84"/>
                </a:cxn>
                <a:cxn ang="0">
                  <a:pos x="854" y="51"/>
                </a:cxn>
                <a:cxn ang="0">
                  <a:pos x="849" y="37"/>
                </a:cxn>
                <a:cxn ang="0">
                  <a:pos x="817" y="28"/>
                </a:cxn>
                <a:cxn ang="0">
                  <a:pos x="775" y="37"/>
                </a:cxn>
                <a:cxn ang="0">
                  <a:pos x="742" y="14"/>
                </a:cxn>
                <a:cxn ang="0">
                  <a:pos x="695" y="14"/>
                </a:cxn>
                <a:cxn ang="0">
                  <a:pos x="677" y="0"/>
                </a:cxn>
                <a:cxn ang="0">
                  <a:pos x="644" y="9"/>
                </a:cxn>
                <a:cxn ang="0">
                  <a:pos x="625" y="14"/>
                </a:cxn>
                <a:cxn ang="0">
                  <a:pos x="607" y="79"/>
                </a:cxn>
                <a:cxn ang="0">
                  <a:pos x="607" y="102"/>
                </a:cxn>
                <a:cxn ang="0">
                  <a:pos x="574" y="112"/>
                </a:cxn>
                <a:cxn ang="0">
                  <a:pos x="541" y="102"/>
                </a:cxn>
                <a:cxn ang="0">
                  <a:pos x="448" y="116"/>
                </a:cxn>
                <a:cxn ang="0">
                  <a:pos x="369" y="130"/>
                </a:cxn>
                <a:cxn ang="0">
                  <a:pos x="257" y="121"/>
                </a:cxn>
                <a:cxn ang="0">
                  <a:pos x="252" y="149"/>
                </a:cxn>
                <a:cxn ang="0">
                  <a:pos x="215" y="186"/>
                </a:cxn>
                <a:cxn ang="0">
                  <a:pos x="164" y="191"/>
                </a:cxn>
                <a:cxn ang="0">
                  <a:pos x="145" y="210"/>
                </a:cxn>
                <a:cxn ang="0">
                  <a:pos x="168" y="238"/>
                </a:cxn>
                <a:cxn ang="0">
                  <a:pos x="182" y="252"/>
                </a:cxn>
                <a:cxn ang="0">
                  <a:pos x="192" y="336"/>
                </a:cxn>
                <a:cxn ang="0">
                  <a:pos x="182" y="415"/>
                </a:cxn>
                <a:cxn ang="0">
                  <a:pos x="145" y="471"/>
                </a:cxn>
                <a:cxn ang="0">
                  <a:pos x="103" y="532"/>
                </a:cxn>
                <a:cxn ang="0">
                  <a:pos x="94" y="555"/>
                </a:cxn>
                <a:cxn ang="0">
                  <a:pos x="47" y="550"/>
                </a:cxn>
                <a:cxn ang="0">
                  <a:pos x="24" y="564"/>
                </a:cxn>
                <a:cxn ang="0">
                  <a:pos x="0" y="597"/>
                </a:cxn>
                <a:cxn ang="0">
                  <a:pos x="0" y="620"/>
                </a:cxn>
                <a:cxn ang="0">
                  <a:pos x="56" y="671"/>
                </a:cxn>
                <a:cxn ang="0">
                  <a:pos x="150" y="727"/>
                </a:cxn>
                <a:cxn ang="0">
                  <a:pos x="187" y="741"/>
                </a:cxn>
                <a:cxn ang="0">
                  <a:pos x="210" y="732"/>
                </a:cxn>
                <a:cxn ang="0">
                  <a:pos x="280" y="681"/>
                </a:cxn>
                <a:cxn ang="0">
                  <a:pos x="374" y="667"/>
                </a:cxn>
                <a:cxn ang="0">
                  <a:pos x="411" y="639"/>
                </a:cxn>
                <a:cxn ang="0">
                  <a:pos x="485" y="662"/>
                </a:cxn>
                <a:cxn ang="0">
                  <a:pos x="518" y="681"/>
                </a:cxn>
                <a:cxn ang="0">
                  <a:pos x="588" y="681"/>
                </a:cxn>
                <a:cxn ang="0">
                  <a:pos x="663" y="644"/>
                </a:cxn>
                <a:cxn ang="0">
                  <a:pos x="695" y="602"/>
                </a:cxn>
                <a:cxn ang="0">
                  <a:pos x="700" y="546"/>
                </a:cxn>
              </a:cxnLst>
              <a:rect l="0" t="0" r="r" b="b"/>
              <a:pathLst>
                <a:path w="938" h="741">
                  <a:moveTo>
                    <a:pt x="700" y="546"/>
                  </a:moveTo>
                  <a:lnTo>
                    <a:pt x="695" y="462"/>
                  </a:lnTo>
                  <a:lnTo>
                    <a:pt x="695" y="462"/>
                  </a:lnTo>
                  <a:lnTo>
                    <a:pt x="705" y="443"/>
                  </a:lnTo>
                  <a:lnTo>
                    <a:pt x="705" y="429"/>
                  </a:lnTo>
                  <a:lnTo>
                    <a:pt x="705" y="415"/>
                  </a:lnTo>
                  <a:lnTo>
                    <a:pt x="705" y="401"/>
                  </a:lnTo>
                  <a:lnTo>
                    <a:pt x="695" y="387"/>
                  </a:lnTo>
                  <a:lnTo>
                    <a:pt x="691" y="382"/>
                  </a:lnTo>
                  <a:lnTo>
                    <a:pt x="691" y="303"/>
                  </a:lnTo>
                  <a:lnTo>
                    <a:pt x="691" y="303"/>
                  </a:lnTo>
                  <a:lnTo>
                    <a:pt x="677" y="275"/>
                  </a:lnTo>
                  <a:lnTo>
                    <a:pt x="677" y="266"/>
                  </a:lnTo>
                  <a:lnTo>
                    <a:pt x="677" y="256"/>
                  </a:lnTo>
                  <a:lnTo>
                    <a:pt x="686" y="242"/>
                  </a:lnTo>
                  <a:lnTo>
                    <a:pt x="700" y="233"/>
                  </a:lnTo>
                  <a:lnTo>
                    <a:pt x="719" y="228"/>
                  </a:lnTo>
                  <a:lnTo>
                    <a:pt x="733" y="224"/>
                  </a:lnTo>
                  <a:lnTo>
                    <a:pt x="751" y="224"/>
                  </a:lnTo>
                  <a:lnTo>
                    <a:pt x="751" y="224"/>
                  </a:lnTo>
                  <a:lnTo>
                    <a:pt x="775" y="214"/>
                  </a:lnTo>
                  <a:lnTo>
                    <a:pt x="803" y="214"/>
                  </a:lnTo>
                  <a:lnTo>
                    <a:pt x="840" y="219"/>
                  </a:lnTo>
                  <a:lnTo>
                    <a:pt x="840" y="219"/>
                  </a:lnTo>
                  <a:lnTo>
                    <a:pt x="877" y="219"/>
                  </a:lnTo>
                  <a:lnTo>
                    <a:pt x="901" y="219"/>
                  </a:lnTo>
                  <a:lnTo>
                    <a:pt x="919" y="214"/>
                  </a:lnTo>
                  <a:lnTo>
                    <a:pt x="933" y="205"/>
                  </a:lnTo>
                  <a:lnTo>
                    <a:pt x="938" y="196"/>
                  </a:lnTo>
                  <a:lnTo>
                    <a:pt x="938" y="182"/>
                  </a:lnTo>
                  <a:lnTo>
                    <a:pt x="933" y="158"/>
                  </a:lnTo>
                  <a:lnTo>
                    <a:pt x="933" y="158"/>
                  </a:lnTo>
                  <a:lnTo>
                    <a:pt x="929" y="154"/>
                  </a:lnTo>
                  <a:lnTo>
                    <a:pt x="924" y="149"/>
                  </a:lnTo>
                  <a:lnTo>
                    <a:pt x="919" y="140"/>
                  </a:lnTo>
                  <a:lnTo>
                    <a:pt x="924" y="126"/>
                  </a:lnTo>
                  <a:lnTo>
                    <a:pt x="924" y="126"/>
                  </a:lnTo>
                  <a:lnTo>
                    <a:pt x="933" y="107"/>
                  </a:lnTo>
                  <a:lnTo>
                    <a:pt x="933" y="98"/>
                  </a:lnTo>
                  <a:lnTo>
                    <a:pt x="929" y="88"/>
                  </a:lnTo>
                  <a:lnTo>
                    <a:pt x="924" y="84"/>
                  </a:lnTo>
                  <a:lnTo>
                    <a:pt x="905" y="84"/>
                  </a:lnTo>
                  <a:lnTo>
                    <a:pt x="896" y="88"/>
                  </a:lnTo>
                  <a:lnTo>
                    <a:pt x="891" y="56"/>
                  </a:lnTo>
                  <a:lnTo>
                    <a:pt x="854" y="51"/>
                  </a:lnTo>
                  <a:lnTo>
                    <a:pt x="854" y="51"/>
                  </a:lnTo>
                  <a:lnTo>
                    <a:pt x="849" y="42"/>
                  </a:lnTo>
                  <a:lnTo>
                    <a:pt x="849" y="37"/>
                  </a:lnTo>
                  <a:lnTo>
                    <a:pt x="835" y="32"/>
                  </a:lnTo>
                  <a:lnTo>
                    <a:pt x="817" y="28"/>
                  </a:lnTo>
                  <a:lnTo>
                    <a:pt x="817" y="28"/>
                  </a:lnTo>
                  <a:lnTo>
                    <a:pt x="803" y="37"/>
                  </a:lnTo>
                  <a:lnTo>
                    <a:pt x="789" y="42"/>
                  </a:lnTo>
                  <a:lnTo>
                    <a:pt x="775" y="37"/>
                  </a:lnTo>
                  <a:lnTo>
                    <a:pt x="765" y="32"/>
                  </a:lnTo>
                  <a:lnTo>
                    <a:pt x="751" y="18"/>
                  </a:lnTo>
                  <a:lnTo>
                    <a:pt x="742" y="14"/>
                  </a:lnTo>
                  <a:lnTo>
                    <a:pt x="742" y="14"/>
                  </a:lnTo>
                  <a:lnTo>
                    <a:pt x="695" y="14"/>
                  </a:lnTo>
                  <a:lnTo>
                    <a:pt x="695" y="14"/>
                  </a:lnTo>
                  <a:lnTo>
                    <a:pt x="695" y="9"/>
                  </a:lnTo>
                  <a:lnTo>
                    <a:pt x="691" y="4"/>
                  </a:lnTo>
                  <a:lnTo>
                    <a:pt x="677" y="0"/>
                  </a:lnTo>
                  <a:lnTo>
                    <a:pt x="658" y="4"/>
                  </a:lnTo>
                  <a:lnTo>
                    <a:pt x="658" y="4"/>
                  </a:lnTo>
                  <a:lnTo>
                    <a:pt x="644" y="9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25" y="14"/>
                  </a:lnTo>
                  <a:lnTo>
                    <a:pt x="611" y="32"/>
                  </a:lnTo>
                  <a:lnTo>
                    <a:pt x="607" y="60"/>
                  </a:lnTo>
                  <a:lnTo>
                    <a:pt x="607" y="79"/>
                  </a:lnTo>
                  <a:lnTo>
                    <a:pt x="607" y="98"/>
                  </a:lnTo>
                  <a:lnTo>
                    <a:pt x="607" y="98"/>
                  </a:lnTo>
                  <a:lnTo>
                    <a:pt x="607" y="102"/>
                  </a:lnTo>
                  <a:lnTo>
                    <a:pt x="597" y="112"/>
                  </a:lnTo>
                  <a:lnTo>
                    <a:pt x="588" y="112"/>
                  </a:lnTo>
                  <a:lnTo>
                    <a:pt x="574" y="112"/>
                  </a:lnTo>
                  <a:lnTo>
                    <a:pt x="560" y="112"/>
                  </a:lnTo>
                  <a:lnTo>
                    <a:pt x="541" y="102"/>
                  </a:lnTo>
                  <a:lnTo>
                    <a:pt x="541" y="102"/>
                  </a:lnTo>
                  <a:lnTo>
                    <a:pt x="509" y="102"/>
                  </a:lnTo>
                  <a:lnTo>
                    <a:pt x="476" y="102"/>
                  </a:lnTo>
                  <a:lnTo>
                    <a:pt x="448" y="116"/>
                  </a:lnTo>
                  <a:lnTo>
                    <a:pt x="448" y="116"/>
                  </a:lnTo>
                  <a:lnTo>
                    <a:pt x="415" y="126"/>
                  </a:lnTo>
                  <a:lnTo>
                    <a:pt x="369" y="130"/>
                  </a:lnTo>
                  <a:lnTo>
                    <a:pt x="313" y="126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35"/>
                  </a:lnTo>
                  <a:lnTo>
                    <a:pt x="252" y="149"/>
                  </a:lnTo>
                  <a:lnTo>
                    <a:pt x="243" y="163"/>
                  </a:lnTo>
                  <a:lnTo>
                    <a:pt x="234" y="177"/>
                  </a:lnTo>
                  <a:lnTo>
                    <a:pt x="215" y="186"/>
                  </a:lnTo>
                  <a:lnTo>
                    <a:pt x="192" y="191"/>
                  </a:lnTo>
                  <a:lnTo>
                    <a:pt x="164" y="191"/>
                  </a:lnTo>
                  <a:lnTo>
                    <a:pt x="164" y="191"/>
                  </a:lnTo>
                  <a:lnTo>
                    <a:pt x="159" y="196"/>
                  </a:lnTo>
                  <a:lnTo>
                    <a:pt x="145" y="205"/>
                  </a:lnTo>
                  <a:lnTo>
                    <a:pt x="145" y="210"/>
                  </a:lnTo>
                  <a:lnTo>
                    <a:pt x="145" y="219"/>
                  </a:lnTo>
                  <a:lnTo>
                    <a:pt x="154" y="228"/>
                  </a:lnTo>
                  <a:lnTo>
                    <a:pt x="168" y="238"/>
                  </a:lnTo>
                  <a:lnTo>
                    <a:pt x="168" y="238"/>
                  </a:lnTo>
                  <a:lnTo>
                    <a:pt x="173" y="242"/>
                  </a:lnTo>
                  <a:lnTo>
                    <a:pt x="182" y="252"/>
                  </a:lnTo>
                  <a:lnTo>
                    <a:pt x="187" y="275"/>
                  </a:lnTo>
                  <a:lnTo>
                    <a:pt x="192" y="303"/>
                  </a:lnTo>
                  <a:lnTo>
                    <a:pt x="192" y="336"/>
                  </a:lnTo>
                  <a:lnTo>
                    <a:pt x="187" y="392"/>
                  </a:lnTo>
                  <a:lnTo>
                    <a:pt x="182" y="415"/>
                  </a:lnTo>
                  <a:lnTo>
                    <a:pt x="182" y="415"/>
                  </a:lnTo>
                  <a:lnTo>
                    <a:pt x="173" y="434"/>
                  </a:lnTo>
                  <a:lnTo>
                    <a:pt x="164" y="448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17" y="504"/>
                  </a:lnTo>
                  <a:lnTo>
                    <a:pt x="103" y="532"/>
                  </a:lnTo>
                  <a:lnTo>
                    <a:pt x="94" y="555"/>
                  </a:lnTo>
                  <a:lnTo>
                    <a:pt x="94" y="555"/>
                  </a:lnTo>
                  <a:lnTo>
                    <a:pt x="94" y="555"/>
                  </a:lnTo>
                  <a:lnTo>
                    <a:pt x="84" y="560"/>
                  </a:lnTo>
                  <a:lnTo>
                    <a:pt x="70" y="560"/>
                  </a:lnTo>
                  <a:lnTo>
                    <a:pt x="47" y="550"/>
                  </a:lnTo>
                  <a:lnTo>
                    <a:pt x="47" y="550"/>
                  </a:lnTo>
                  <a:lnTo>
                    <a:pt x="38" y="555"/>
                  </a:lnTo>
                  <a:lnTo>
                    <a:pt x="24" y="564"/>
                  </a:lnTo>
                  <a:lnTo>
                    <a:pt x="14" y="574"/>
                  </a:lnTo>
                  <a:lnTo>
                    <a:pt x="5" y="583"/>
                  </a:lnTo>
                  <a:lnTo>
                    <a:pt x="0" y="597"/>
                  </a:lnTo>
                  <a:lnTo>
                    <a:pt x="0" y="620"/>
                  </a:lnTo>
                  <a:lnTo>
                    <a:pt x="0" y="620"/>
                  </a:lnTo>
                  <a:lnTo>
                    <a:pt x="0" y="620"/>
                  </a:lnTo>
                  <a:lnTo>
                    <a:pt x="19" y="630"/>
                  </a:lnTo>
                  <a:lnTo>
                    <a:pt x="38" y="648"/>
                  </a:lnTo>
                  <a:lnTo>
                    <a:pt x="56" y="671"/>
                  </a:lnTo>
                  <a:lnTo>
                    <a:pt x="145" y="713"/>
                  </a:lnTo>
                  <a:lnTo>
                    <a:pt x="145" y="713"/>
                  </a:lnTo>
                  <a:lnTo>
                    <a:pt x="150" y="727"/>
                  </a:lnTo>
                  <a:lnTo>
                    <a:pt x="159" y="737"/>
                  </a:lnTo>
                  <a:lnTo>
                    <a:pt x="178" y="741"/>
                  </a:lnTo>
                  <a:lnTo>
                    <a:pt x="187" y="741"/>
                  </a:lnTo>
                  <a:lnTo>
                    <a:pt x="192" y="737"/>
                  </a:lnTo>
                  <a:lnTo>
                    <a:pt x="192" y="737"/>
                  </a:lnTo>
                  <a:lnTo>
                    <a:pt x="210" y="732"/>
                  </a:lnTo>
                  <a:lnTo>
                    <a:pt x="224" y="727"/>
                  </a:lnTo>
                  <a:lnTo>
                    <a:pt x="252" y="709"/>
                  </a:lnTo>
                  <a:lnTo>
                    <a:pt x="280" y="681"/>
                  </a:lnTo>
                  <a:lnTo>
                    <a:pt x="364" y="676"/>
                  </a:lnTo>
                  <a:lnTo>
                    <a:pt x="364" y="676"/>
                  </a:lnTo>
                  <a:lnTo>
                    <a:pt x="374" y="667"/>
                  </a:lnTo>
                  <a:lnTo>
                    <a:pt x="383" y="657"/>
                  </a:lnTo>
                  <a:lnTo>
                    <a:pt x="392" y="648"/>
                  </a:lnTo>
                  <a:lnTo>
                    <a:pt x="411" y="639"/>
                  </a:lnTo>
                  <a:lnTo>
                    <a:pt x="429" y="639"/>
                  </a:lnTo>
                  <a:lnTo>
                    <a:pt x="453" y="648"/>
                  </a:lnTo>
                  <a:lnTo>
                    <a:pt x="485" y="662"/>
                  </a:lnTo>
                  <a:lnTo>
                    <a:pt x="485" y="662"/>
                  </a:lnTo>
                  <a:lnTo>
                    <a:pt x="499" y="676"/>
                  </a:lnTo>
                  <a:lnTo>
                    <a:pt x="518" y="681"/>
                  </a:lnTo>
                  <a:lnTo>
                    <a:pt x="537" y="685"/>
                  </a:lnTo>
                  <a:lnTo>
                    <a:pt x="551" y="685"/>
                  </a:lnTo>
                  <a:lnTo>
                    <a:pt x="588" y="681"/>
                  </a:lnTo>
                  <a:lnTo>
                    <a:pt x="616" y="671"/>
                  </a:lnTo>
                  <a:lnTo>
                    <a:pt x="644" y="657"/>
                  </a:lnTo>
                  <a:lnTo>
                    <a:pt x="663" y="644"/>
                  </a:lnTo>
                  <a:lnTo>
                    <a:pt x="681" y="625"/>
                  </a:lnTo>
                  <a:lnTo>
                    <a:pt x="681" y="625"/>
                  </a:lnTo>
                  <a:lnTo>
                    <a:pt x="695" y="602"/>
                  </a:lnTo>
                  <a:lnTo>
                    <a:pt x="700" y="574"/>
                  </a:lnTo>
                  <a:lnTo>
                    <a:pt x="700" y="546"/>
                  </a:lnTo>
                  <a:lnTo>
                    <a:pt x="700" y="546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9" name="Freeform 37"/>
            <p:cNvSpPr>
              <a:spLocks/>
            </p:cNvSpPr>
            <p:nvPr/>
          </p:nvSpPr>
          <p:spPr bwMode="auto">
            <a:xfrm>
              <a:off x="3697" y="2347"/>
              <a:ext cx="28" cy="33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4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4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3">
                  <a:moveTo>
                    <a:pt x="28" y="14"/>
                  </a:moveTo>
                  <a:lnTo>
                    <a:pt x="28" y="14"/>
                  </a:lnTo>
                  <a:lnTo>
                    <a:pt x="24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4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0" name="Freeform 38"/>
            <p:cNvSpPr>
              <a:spLocks/>
            </p:cNvSpPr>
            <p:nvPr/>
          </p:nvSpPr>
          <p:spPr bwMode="auto">
            <a:xfrm>
              <a:off x="3679" y="2328"/>
              <a:ext cx="65" cy="70"/>
            </a:xfrm>
            <a:custGeom>
              <a:avLst/>
              <a:gdLst/>
              <a:ahLst/>
              <a:cxnLst>
                <a:cxn ang="0">
                  <a:pos x="65" y="33"/>
                </a:cxn>
                <a:cxn ang="0">
                  <a:pos x="65" y="33"/>
                </a:cxn>
                <a:cxn ang="0">
                  <a:pos x="65" y="47"/>
                </a:cxn>
                <a:cxn ang="0">
                  <a:pos x="56" y="61"/>
                </a:cxn>
                <a:cxn ang="0">
                  <a:pos x="46" y="66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6"/>
                </a:cxn>
                <a:cxn ang="0">
                  <a:pos x="9" y="61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4"/>
                </a:cxn>
                <a:cxn ang="0">
                  <a:pos x="9" y="10"/>
                </a:cxn>
                <a:cxn ang="0">
                  <a:pos x="18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5"/>
                </a:cxn>
                <a:cxn ang="0">
                  <a:pos x="56" y="10"/>
                </a:cxn>
                <a:cxn ang="0">
                  <a:pos x="65" y="24"/>
                </a:cxn>
                <a:cxn ang="0">
                  <a:pos x="65" y="33"/>
                </a:cxn>
                <a:cxn ang="0">
                  <a:pos x="65" y="33"/>
                </a:cxn>
              </a:cxnLst>
              <a:rect l="0" t="0" r="r" b="b"/>
              <a:pathLst>
                <a:path w="65" h="70">
                  <a:moveTo>
                    <a:pt x="65" y="33"/>
                  </a:moveTo>
                  <a:lnTo>
                    <a:pt x="65" y="33"/>
                  </a:lnTo>
                  <a:lnTo>
                    <a:pt x="65" y="47"/>
                  </a:lnTo>
                  <a:lnTo>
                    <a:pt x="56" y="61"/>
                  </a:lnTo>
                  <a:lnTo>
                    <a:pt x="46" y="66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6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9" y="10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56" y="10"/>
                  </a:lnTo>
                  <a:lnTo>
                    <a:pt x="65" y="24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1" name="Freeform 39"/>
            <p:cNvSpPr>
              <a:spLocks/>
            </p:cNvSpPr>
            <p:nvPr/>
          </p:nvSpPr>
          <p:spPr bwMode="auto">
            <a:xfrm>
              <a:off x="3259" y="2925"/>
              <a:ext cx="33" cy="2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4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5" y="2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8" y="5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4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5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2" name="Freeform 40"/>
            <p:cNvSpPr>
              <a:spLocks/>
            </p:cNvSpPr>
            <p:nvPr/>
          </p:nvSpPr>
          <p:spPr bwMode="auto">
            <a:xfrm>
              <a:off x="3240" y="2907"/>
              <a:ext cx="70" cy="70"/>
            </a:xfrm>
            <a:custGeom>
              <a:avLst/>
              <a:gdLst/>
              <a:ahLst/>
              <a:cxnLst>
                <a:cxn ang="0">
                  <a:pos x="70" y="32"/>
                </a:cxn>
                <a:cxn ang="0">
                  <a:pos x="70" y="32"/>
                </a:cxn>
                <a:cxn ang="0">
                  <a:pos x="66" y="46"/>
                </a:cxn>
                <a:cxn ang="0">
                  <a:pos x="61" y="56"/>
                </a:cxn>
                <a:cxn ang="0">
                  <a:pos x="47" y="65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5"/>
                </a:cxn>
                <a:cxn ang="0">
                  <a:pos x="10" y="56"/>
                </a:cxn>
                <a:cxn ang="0">
                  <a:pos x="5" y="4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" y="18"/>
                </a:cxn>
                <a:cxn ang="0">
                  <a:pos x="10" y="9"/>
                </a:cxn>
                <a:cxn ang="0">
                  <a:pos x="24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7" y="0"/>
                </a:cxn>
                <a:cxn ang="0">
                  <a:pos x="61" y="9"/>
                </a:cxn>
                <a:cxn ang="0">
                  <a:pos x="66" y="18"/>
                </a:cxn>
                <a:cxn ang="0">
                  <a:pos x="70" y="32"/>
                </a:cxn>
                <a:cxn ang="0">
                  <a:pos x="70" y="32"/>
                </a:cxn>
              </a:cxnLst>
              <a:rect l="0" t="0" r="r" b="b"/>
              <a:pathLst>
                <a:path w="70" h="70">
                  <a:moveTo>
                    <a:pt x="70" y="32"/>
                  </a:moveTo>
                  <a:lnTo>
                    <a:pt x="70" y="32"/>
                  </a:lnTo>
                  <a:lnTo>
                    <a:pt x="66" y="46"/>
                  </a:lnTo>
                  <a:lnTo>
                    <a:pt x="61" y="56"/>
                  </a:lnTo>
                  <a:lnTo>
                    <a:pt x="47" y="65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5"/>
                  </a:lnTo>
                  <a:lnTo>
                    <a:pt x="10" y="56"/>
                  </a:lnTo>
                  <a:lnTo>
                    <a:pt x="5" y="4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10" y="9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61" y="9"/>
                  </a:lnTo>
                  <a:lnTo>
                    <a:pt x="66" y="18"/>
                  </a:lnTo>
                  <a:lnTo>
                    <a:pt x="70" y="32"/>
                  </a:lnTo>
                  <a:lnTo>
                    <a:pt x="70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3" name="Freeform 41"/>
            <p:cNvSpPr>
              <a:spLocks/>
            </p:cNvSpPr>
            <p:nvPr/>
          </p:nvSpPr>
          <p:spPr bwMode="auto">
            <a:xfrm>
              <a:off x="2284" y="2916"/>
              <a:ext cx="33" cy="33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3" y="14"/>
                </a:cxn>
                <a:cxn ang="0">
                  <a:pos x="28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4"/>
                </a:cxn>
                <a:cxn ang="0">
                  <a:pos x="33" y="14"/>
                </a:cxn>
              </a:cxnLst>
              <a:rect l="0" t="0" r="r" b="b"/>
              <a:pathLst>
                <a:path w="33" h="33">
                  <a:moveTo>
                    <a:pt x="33" y="14"/>
                  </a:moveTo>
                  <a:lnTo>
                    <a:pt x="33" y="14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4" name="Freeform 42"/>
            <p:cNvSpPr>
              <a:spLocks/>
            </p:cNvSpPr>
            <p:nvPr/>
          </p:nvSpPr>
          <p:spPr bwMode="auto">
            <a:xfrm>
              <a:off x="2266" y="2897"/>
              <a:ext cx="69" cy="70"/>
            </a:xfrm>
            <a:custGeom>
              <a:avLst/>
              <a:gdLst/>
              <a:ahLst/>
              <a:cxnLst>
                <a:cxn ang="0">
                  <a:pos x="69" y="33"/>
                </a:cxn>
                <a:cxn ang="0">
                  <a:pos x="69" y="33"/>
                </a:cxn>
                <a:cxn ang="0">
                  <a:pos x="65" y="47"/>
                </a:cxn>
                <a:cxn ang="0">
                  <a:pos x="60" y="61"/>
                </a:cxn>
                <a:cxn ang="0">
                  <a:pos x="46" y="66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6"/>
                </a:cxn>
                <a:cxn ang="0">
                  <a:pos x="9" y="61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24"/>
                </a:cxn>
                <a:cxn ang="0">
                  <a:pos x="9" y="10"/>
                </a:cxn>
                <a:cxn ang="0">
                  <a:pos x="18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5"/>
                </a:cxn>
                <a:cxn ang="0">
                  <a:pos x="60" y="10"/>
                </a:cxn>
                <a:cxn ang="0">
                  <a:pos x="65" y="24"/>
                </a:cxn>
                <a:cxn ang="0">
                  <a:pos x="69" y="33"/>
                </a:cxn>
                <a:cxn ang="0">
                  <a:pos x="69" y="33"/>
                </a:cxn>
              </a:cxnLst>
              <a:rect l="0" t="0" r="r" b="b"/>
              <a:pathLst>
                <a:path w="69" h="70">
                  <a:moveTo>
                    <a:pt x="69" y="33"/>
                  </a:moveTo>
                  <a:lnTo>
                    <a:pt x="69" y="33"/>
                  </a:lnTo>
                  <a:lnTo>
                    <a:pt x="65" y="47"/>
                  </a:lnTo>
                  <a:lnTo>
                    <a:pt x="60" y="61"/>
                  </a:lnTo>
                  <a:lnTo>
                    <a:pt x="46" y="66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6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9" y="10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60" y="10"/>
                  </a:lnTo>
                  <a:lnTo>
                    <a:pt x="65" y="24"/>
                  </a:lnTo>
                  <a:lnTo>
                    <a:pt x="69" y="33"/>
                  </a:lnTo>
                  <a:lnTo>
                    <a:pt x="69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5" name="Freeform 43"/>
            <p:cNvSpPr>
              <a:spLocks/>
            </p:cNvSpPr>
            <p:nvPr/>
          </p:nvSpPr>
          <p:spPr bwMode="auto">
            <a:xfrm>
              <a:off x="2760" y="2319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5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6" name="Freeform 44"/>
            <p:cNvSpPr>
              <a:spLocks/>
            </p:cNvSpPr>
            <p:nvPr/>
          </p:nvSpPr>
          <p:spPr bwMode="auto">
            <a:xfrm>
              <a:off x="2737" y="2300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70" y="47"/>
                </a:cxn>
                <a:cxn ang="0">
                  <a:pos x="60" y="56"/>
                </a:cxn>
                <a:cxn ang="0">
                  <a:pos x="51" y="66"/>
                </a:cxn>
                <a:cxn ang="0">
                  <a:pos x="37" y="70"/>
                </a:cxn>
                <a:cxn ang="0">
                  <a:pos x="37" y="70"/>
                </a:cxn>
                <a:cxn ang="0">
                  <a:pos x="23" y="66"/>
                </a:cxn>
                <a:cxn ang="0">
                  <a:pos x="14" y="56"/>
                </a:cxn>
                <a:cxn ang="0">
                  <a:pos x="4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4" y="19"/>
                </a:cxn>
                <a:cxn ang="0">
                  <a:pos x="14" y="10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51" y="0"/>
                </a:cxn>
                <a:cxn ang="0">
                  <a:pos x="60" y="10"/>
                </a:cxn>
                <a:cxn ang="0">
                  <a:pos x="70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70" y="47"/>
                  </a:lnTo>
                  <a:lnTo>
                    <a:pt x="60" y="56"/>
                  </a:lnTo>
                  <a:lnTo>
                    <a:pt x="51" y="66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23" y="66"/>
                  </a:lnTo>
                  <a:lnTo>
                    <a:pt x="14" y="56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19"/>
                  </a:lnTo>
                  <a:lnTo>
                    <a:pt x="14" y="10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1" y="0"/>
                  </a:lnTo>
                  <a:lnTo>
                    <a:pt x="60" y="10"/>
                  </a:lnTo>
                  <a:lnTo>
                    <a:pt x="70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7" name="Freeform 45"/>
            <p:cNvSpPr>
              <a:spLocks/>
            </p:cNvSpPr>
            <p:nvPr/>
          </p:nvSpPr>
          <p:spPr bwMode="auto">
            <a:xfrm>
              <a:off x="1864" y="990"/>
              <a:ext cx="504" cy="331"/>
            </a:xfrm>
            <a:custGeom>
              <a:avLst/>
              <a:gdLst/>
              <a:ahLst/>
              <a:cxnLst>
                <a:cxn ang="0">
                  <a:pos x="495" y="46"/>
                </a:cxn>
                <a:cxn ang="0">
                  <a:pos x="504" y="102"/>
                </a:cxn>
                <a:cxn ang="0">
                  <a:pos x="504" y="158"/>
                </a:cxn>
                <a:cxn ang="0">
                  <a:pos x="476" y="223"/>
                </a:cxn>
                <a:cxn ang="0">
                  <a:pos x="457" y="298"/>
                </a:cxn>
                <a:cxn ang="0">
                  <a:pos x="443" y="284"/>
                </a:cxn>
                <a:cxn ang="0">
                  <a:pos x="420" y="270"/>
                </a:cxn>
                <a:cxn ang="0">
                  <a:pos x="388" y="275"/>
                </a:cxn>
                <a:cxn ang="0">
                  <a:pos x="355" y="312"/>
                </a:cxn>
                <a:cxn ang="0">
                  <a:pos x="355" y="317"/>
                </a:cxn>
                <a:cxn ang="0">
                  <a:pos x="346" y="326"/>
                </a:cxn>
                <a:cxn ang="0">
                  <a:pos x="318" y="331"/>
                </a:cxn>
                <a:cxn ang="0">
                  <a:pos x="262" y="317"/>
                </a:cxn>
                <a:cxn ang="0">
                  <a:pos x="173" y="289"/>
                </a:cxn>
                <a:cxn ang="0">
                  <a:pos x="140" y="270"/>
                </a:cxn>
                <a:cxn ang="0">
                  <a:pos x="103" y="251"/>
                </a:cxn>
                <a:cxn ang="0">
                  <a:pos x="52" y="233"/>
                </a:cxn>
                <a:cxn ang="0">
                  <a:pos x="0" y="186"/>
                </a:cxn>
                <a:cxn ang="0">
                  <a:pos x="10" y="181"/>
                </a:cxn>
                <a:cxn ang="0">
                  <a:pos x="28" y="144"/>
                </a:cxn>
                <a:cxn ang="0">
                  <a:pos x="38" y="79"/>
                </a:cxn>
                <a:cxn ang="0">
                  <a:pos x="38" y="51"/>
                </a:cxn>
                <a:cxn ang="0">
                  <a:pos x="42" y="14"/>
                </a:cxn>
                <a:cxn ang="0">
                  <a:pos x="61" y="0"/>
                </a:cxn>
                <a:cxn ang="0">
                  <a:pos x="94" y="4"/>
                </a:cxn>
                <a:cxn ang="0">
                  <a:pos x="136" y="28"/>
                </a:cxn>
                <a:cxn ang="0">
                  <a:pos x="154" y="42"/>
                </a:cxn>
                <a:cxn ang="0">
                  <a:pos x="168" y="42"/>
                </a:cxn>
                <a:cxn ang="0">
                  <a:pos x="187" y="18"/>
                </a:cxn>
                <a:cxn ang="0">
                  <a:pos x="397" y="46"/>
                </a:cxn>
                <a:cxn ang="0">
                  <a:pos x="416" y="42"/>
                </a:cxn>
                <a:cxn ang="0">
                  <a:pos x="429" y="23"/>
                </a:cxn>
                <a:cxn ang="0">
                  <a:pos x="448" y="9"/>
                </a:cxn>
                <a:cxn ang="0">
                  <a:pos x="476" y="23"/>
                </a:cxn>
                <a:cxn ang="0">
                  <a:pos x="495" y="46"/>
                </a:cxn>
              </a:cxnLst>
              <a:rect l="0" t="0" r="r" b="b"/>
              <a:pathLst>
                <a:path w="504" h="331">
                  <a:moveTo>
                    <a:pt x="495" y="46"/>
                  </a:moveTo>
                  <a:lnTo>
                    <a:pt x="495" y="46"/>
                  </a:lnTo>
                  <a:lnTo>
                    <a:pt x="499" y="60"/>
                  </a:lnTo>
                  <a:lnTo>
                    <a:pt x="504" y="102"/>
                  </a:lnTo>
                  <a:lnTo>
                    <a:pt x="504" y="125"/>
                  </a:lnTo>
                  <a:lnTo>
                    <a:pt x="504" y="158"/>
                  </a:lnTo>
                  <a:lnTo>
                    <a:pt x="495" y="191"/>
                  </a:lnTo>
                  <a:lnTo>
                    <a:pt x="476" y="223"/>
                  </a:lnTo>
                  <a:lnTo>
                    <a:pt x="457" y="289"/>
                  </a:lnTo>
                  <a:lnTo>
                    <a:pt x="457" y="298"/>
                  </a:lnTo>
                  <a:lnTo>
                    <a:pt x="457" y="298"/>
                  </a:lnTo>
                  <a:lnTo>
                    <a:pt x="443" y="284"/>
                  </a:lnTo>
                  <a:lnTo>
                    <a:pt x="434" y="279"/>
                  </a:lnTo>
                  <a:lnTo>
                    <a:pt x="420" y="270"/>
                  </a:lnTo>
                  <a:lnTo>
                    <a:pt x="406" y="270"/>
                  </a:lnTo>
                  <a:lnTo>
                    <a:pt x="388" y="275"/>
                  </a:lnTo>
                  <a:lnTo>
                    <a:pt x="369" y="289"/>
                  </a:lnTo>
                  <a:lnTo>
                    <a:pt x="355" y="312"/>
                  </a:lnTo>
                  <a:lnTo>
                    <a:pt x="355" y="312"/>
                  </a:lnTo>
                  <a:lnTo>
                    <a:pt x="355" y="317"/>
                  </a:lnTo>
                  <a:lnTo>
                    <a:pt x="350" y="321"/>
                  </a:lnTo>
                  <a:lnTo>
                    <a:pt x="346" y="326"/>
                  </a:lnTo>
                  <a:lnTo>
                    <a:pt x="332" y="331"/>
                  </a:lnTo>
                  <a:lnTo>
                    <a:pt x="318" y="331"/>
                  </a:lnTo>
                  <a:lnTo>
                    <a:pt x="294" y="326"/>
                  </a:lnTo>
                  <a:lnTo>
                    <a:pt x="262" y="317"/>
                  </a:lnTo>
                  <a:lnTo>
                    <a:pt x="262" y="317"/>
                  </a:lnTo>
                  <a:lnTo>
                    <a:pt x="173" y="289"/>
                  </a:lnTo>
                  <a:lnTo>
                    <a:pt x="154" y="284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03" y="251"/>
                  </a:lnTo>
                  <a:lnTo>
                    <a:pt x="70" y="237"/>
                  </a:lnTo>
                  <a:lnTo>
                    <a:pt x="52" y="233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5" y="186"/>
                  </a:lnTo>
                  <a:lnTo>
                    <a:pt x="10" y="181"/>
                  </a:lnTo>
                  <a:lnTo>
                    <a:pt x="19" y="172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38" y="79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37"/>
                  </a:lnTo>
                  <a:lnTo>
                    <a:pt x="42" y="14"/>
                  </a:lnTo>
                  <a:lnTo>
                    <a:pt x="52" y="4"/>
                  </a:lnTo>
                  <a:lnTo>
                    <a:pt x="61" y="0"/>
                  </a:lnTo>
                  <a:lnTo>
                    <a:pt x="75" y="0"/>
                  </a:lnTo>
                  <a:lnTo>
                    <a:pt x="94" y="4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40" y="32"/>
                  </a:lnTo>
                  <a:lnTo>
                    <a:pt x="154" y="42"/>
                  </a:lnTo>
                  <a:lnTo>
                    <a:pt x="164" y="46"/>
                  </a:lnTo>
                  <a:lnTo>
                    <a:pt x="168" y="42"/>
                  </a:lnTo>
                  <a:lnTo>
                    <a:pt x="178" y="32"/>
                  </a:lnTo>
                  <a:lnTo>
                    <a:pt x="187" y="18"/>
                  </a:lnTo>
                  <a:lnTo>
                    <a:pt x="215" y="42"/>
                  </a:lnTo>
                  <a:lnTo>
                    <a:pt x="397" y="46"/>
                  </a:lnTo>
                  <a:lnTo>
                    <a:pt x="416" y="42"/>
                  </a:lnTo>
                  <a:lnTo>
                    <a:pt x="416" y="42"/>
                  </a:lnTo>
                  <a:lnTo>
                    <a:pt x="420" y="32"/>
                  </a:lnTo>
                  <a:lnTo>
                    <a:pt x="429" y="23"/>
                  </a:lnTo>
                  <a:lnTo>
                    <a:pt x="434" y="14"/>
                  </a:lnTo>
                  <a:lnTo>
                    <a:pt x="448" y="9"/>
                  </a:lnTo>
                  <a:lnTo>
                    <a:pt x="462" y="14"/>
                  </a:lnTo>
                  <a:lnTo>
                    <a:pt x="476" y="23"/>
                  </a:lnTo>
                  <a:lnTo>
                    <a:pt x="495" y="46"/>
                  </a:lnTo>
                  <a:lnTo>
                    <a:pt x="495" y="46"/>
                  </a:lnTo>
                  <a:close/>
                </a:path>
              </a:pathLst>
            </a:custGeom>
            <a:solidFill>
              <a:srgbClr val="FFFF00"/>
            </a:solidFill>
            <a:ln w="30226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8" name="Freeform 46"/>
            <p:cNvSpPr>
              <a:spLocks/>
            </p:cNvSpPr>
            <p:nvPr/>
          </p:nvSpPr>
          <p:spPr bwMode="auto">
            <a:xfrm>
              <a:off x="3268" y="2422"/>
              <a:ext cx="28" cy="32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4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2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4" y="4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2">
                  <a:moveTo>
                    <a:pt x="28" y="14"/>
                  </a:moveTo>
                  <a:lnTo>
                    <a:pt x="28" y="14"/>
                  </a:lnTo>
                  <a:lnTo>
                    <a:pt x="24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9" name="Freeform 47"/>
            <p:cNvSpPr>
              <a:spLocks/>
            </p:cNvSpPr>
            <p:nvPr/>
          </p:nvSpPr>
          <p:spPr bwMode="auto">
            <a:xfrm>
              <a:off x="3250" y="2403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65" y="47"/>
                </a:cxn>
                <a:cxn ang="0">
                  <a:pos x="56" y="61"/>
                </a:cxn>
                <a:cxn ang="0">
                  <a:pos x="46" y="65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5"/>
                </a:cxn>
                <a:cxn ang="0">
                  <a:pos x="9" y="61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9"/>
                </a:cxn>
                <a:cxn ang="0">
                  <a:pos x="9" y="9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0"/>
                </a:cxn>
                <a:cxn ang="0">
                  <a:pos x="56" y="9"/>
                </a:cxn>
                <a:cxn ang="0">
                  <a:pos x="65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5" y="47"/>
                  </a:lnTo>
                  <a:lnTo>
                    <a:pt x="56" y="61"/>
                  </a:lnTo>
                  <a:lnTo>
                    <a:pt x="46" y="65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5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0"/>
                  </a:lnTo>
                  <a:lnTo>
                    <a:pt x="56" y="9"/>
                  </a:lnTo>
                  <a:lnTo>
                    <a:pt x="65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0" name="Freeform 48"/>
            <p:cNvSpPr>
              <a:spLocks/>
            </p:cNvSpPr>
            <p:nvPr/>
          </p:nvSpPr>
          <p:spPr bwMode="auto">
            <a:xfrm>
              <a:off x="2951" y="1381"/>
              <a:ext cx="93" cy="94"/>
            </a:xfrm>
            <a:custGeom>
              <a:avLst/>
              <a:gdLst/>
              <a:ahLst/>
              <a:cxnLst>
                <a:cxn ang="0">
                  <a:pos x="93" y="47"/>
                </a:cxn>
                <a:cxn ang="0">
                  <a:pos x="93" y="47"/>
                </a:cxn>
                <a:cxn ang="0">
                  <a:pos x="93" y="61"/>
                </a:cxn>
                <a:cxn ang="0">
                  <a:pos x="84" y="80"/>
                </a:cxn>
                <a:cxn ang="0">
                  <a:pos x="70" y="89"/>
                </a:cxn>
                <a:cxn ang="0">
                  <a:pos x="51" y="94"/>
                </a:cxn>
                <a:cxn ang="0">
                  <a:pos x="51" y="94"/>
                </a:cxn>
                <a:cxn ang="0">
                  <a:pos x="33" y="89"/>
                </a:cxn>
                <a:cxn ang="0">
                  <a:pos x="19" y="80"/>
                </a:cxn>
                <a:cxn ang="0">
                  <a:pos x="5" y="6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5" y="28"/>
                </a:cxn>
                <a:cxn ang="0">
                  <a:pos x="14" y="14"/>
                </a:cxn>
                <a:cxn ang="0">
                  <a:pos x="28" y="5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65" y="5"/>
                </a:cxn>
                <a:cxn ang="0">
                  <a:pos x="79" y="14"/>
                </a:cxn>
                <a:cxn ang="0">
                  <a:pos x="89" y="28"/>
                </a:cxn>
                <a:cxn ang="0">
                  <a:pos x="93" y="47"/>
                </a:cxn>
                <a:cxn ang="0">
                  <a:pos x="93" y="47"/>
                </a:cxn>
              </a:cxnLst>
              <a:rect l="0" t="0" r="r" b="b"/>
              <a:pathLst>
                <a:path w="93" h="94">
                  <a:moveTo>
                    <a:pt x="93" y="47"/>
                  </a:moveTo>
                  <a:lnTo>
                    <a:pt x="93" y="47"/>
                  </a:lnTo>
                  <a:lnTo>
                    <a:pt x="93" y="61"/>
                  </a:lnTo>
                  <a:lnTo>
                    <a:pt x="84" y="80"/>
                  </a:lnTo>
                  <a:lnTo>
                    <a:pt x="70" y="89"/>
                  </a:lnTo>
                  <a:lnTo>
                    <a:pt x="51" y="94"/>
                  </a:lnTo>
                  <a:lnTo>
                    <a:pt x="51" y="94"/>
                  </a:lnTo>
                  <a:lnTo>
                    <a:pt x="33" y="89"/>
                  </a:lnTo>
                  <a:lnTo>
                    <a:pt x="19" y="80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5" y="28"/>
                  </a:lnTo>
                  <a:lnTo>
                    <a:pt x="14" y="14"/>
                  </a:lnTo>
                  <a:lnTo>
                    <a:pt x="28" y="5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5" y="5"/>
                  </a:lnTo>
                  <a:lnTo>
                    <a:pt x="79" y="14"/>
                  </a:lnTo>
                  <a:lnTo>
                    <a:pt x="89" y="28"/>
                  </a:lnTo>
                  <a:lnTo>
                    <a:pt x="93" y="47"/>
                  </a:lnTo>
                  <a:lnTo>
                    <a:pt x="93" y="47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1" name="Freeform 49"/>
            <p:cNvSpPr>
              <a:spLocks/>
            </p:cNvSpPr>
            <p:nvPr/>
          </p:nvSpPr>
          <p:spPr bwMode="auto">
            <a:xfrm>
              <a:off x="2979" y="1409"/>
              <a:ext cx="42" cy="38"/>
            </a:xfrm>
            <a:custGeom>
              <a:avLst/>
              <a:gdLst/>
              <a:ahLst/>
              <a:cxnLst>
                <a:cxn ang="0">
                  <a:pos x="42" y="19"/>
                </a:cxn>
                <a:cxn ang="0">
                  <a:pos x="42" y="19"/>
                </a:cxn>
                <a:cxn ang="0">
                  <a:pos x="37" y="28"/>
                </a:cxn>
                <a:cxn ang="0">
                  <a:pos x="37" y="33"/>
                </a:cxn>
                <a:cxn ang="0">
                  <a:pos x="28" y="38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4" y="38"/>
                </a:cxn>
                <a:cxn ang="0">
                  <a:pos x="5" y="33"/>
                </a:cxn>
                <a:cxn ang="0">
                  <a:pos x="0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33" y="5"/>
                </a:cxn>
                <a:cxn ang="0">
                  <a:pos x="37" y="10"/>
                </a:cxn>
                <a:cxn ang="0">
                  <a:pos x="42" y="19"/>
                </a:cxn>
                <a:cxn ang="0">
                  <a:pos x="42" y="19"/>
                </a:cxn>
              </a:cxnLst>
              <a:rect l="0" t="0" r="r" b="b"/>
              <a:pathLst>
                <a:path w="42" h="38">
                  <a:moveTo>
                    <a:pt x="42" y="19"/>
                  </a:moveTo>
                  <a:lnTo>
                    <a:pt x="42" y="19"/>
                  </a:lnTo>
                  <a:lnTo>
                    <a:pt x="37" y="28"/>
                  </a:lnTo>
                  <a:lnTo>
                    <a:pt x="37" y="33"/>
                  </a:lnTo>
                  <a:lnTo>
                    <a:pt x="28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4" y="38"/>
                  </a:lnTo>
                  <a:lnTo>
                    <a:pt x="5" y="33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33" y="5"/>
                  </a:lnTo>
                  <a:lnTo>
                    <a:pt x="37" y="10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2" name="Freeform 50"/>
            <p:cNvSpPr>
              <a:spLocks/>
            </p:cNvSpPr>
            <p:nvPr/>
          </p:nvSpPr>
          <p:spPr bwMode="auto">
            <a:xfrm>
              <a:off x="3828" y="141"/>
              <a:ext cx="770" cy="732"/>
            </a:xfrm>
            <a:custGeom>
              <a:avLst/>
              <a:gdLst/>
              <a:ahLst/>
              <a:cxnLst>
                <a:cxn ang="0">
                  <a:pos x="37" y="93"/>
                </a:cxn>
                <a:cxn ang="0">
                  <a:pos x="14" y="135"/>
                </a:cxn>
                <a:cxn ang="0">
                  <a:pos x="9" y="177"/>
                </a:cxn>
                <a:cxn ang="0">
                  <a:pos x="33" y="265"/>
                </a:cxn>
                <a:cxn ang="0">
                  <a:pos x="28" y="354"/>
                </a:cxn>
                <a:cxn ang="0">
                  <a:pos x="5" y="429"/>
                </a:cxn>
                <a:cxn ang="0">
                  <a:pos x="5" y="494"/>
                </a:cxn>
                <a:cxn ang="0">
                  <a:pos x="37" y="559"/>
                </a:cxn>
                <a:cxn ang="0">
                  <a:pos x="42" y="667"/>
                </a:cxn>
                <a:cxn ang="0">
                  <a:pos x="47" y="709"/>
                </a:cxn>
                <a:cxn ang="0">
                  <a:pos x="84" y="732"/>
                </a:cxn>
                <a:cxn ang="0">
                  <a:pos x="89" y="732"/>
                </a:cxn>
                <a:cxn ang="0">
                  <a:pos x="168" y="681"/>
                </a:cxn>
                <a:cxn ang="0">
                  <a:pos x="289" y="541"/>
                </a:cxn>
                <a:cxn ang="0">
                  <a:pos x="341" y="531"/>
                </a:cxn>
                <a:cxn ang="0">
                  <a:pos x="345" y="517"/>
                </a:cxn>
                <a:cxn ang="0">
                  <a:pos x="387" y="433"/>
                </a:cxn>
                <a:cxn ang="0">
                  <a:pos x="443" y="391"/>
                </a:cxn>
                <a:cxn ang="0">
                  <a:pos x="485" y="382"/>
                </a:cxn>
                <a:cxn ang="0">
                  <a:pos x="518" y="349"/>
                </a:cxn>
                <a:cxn ang="0">
                  <a:pos x="522" y="326"/>
                </a:cxn>
                <a:cxn ang="0">
                  <a:pos x="560" y="279"/>
                </a:cxn>
                <a:cxn ang="0">
                  <a:pos x="606" y="270"/>
                </a:cxn>
                <a:cxn ang="0">
                  <a:pos x="639" y="251"/>
                </a:cxn>
                <a:cxn ang="0">
                  <a:pos x="644" y="214"/>
                </a:cxn>
                <a:cxn ang="0">
                  <a:pos x="667" y="191"/>
                </a:cxn>
                <a:cxn ang="0">
                  <a:pos x="714" y="186"/>
                </a:cxn>
                <a:cxn ang="0">
                  <a:pos x="756" y="158"/>
                </a:cxn>
                <a:cxn ang="0">
                  <a:pos x="770" y="79"/>
                </a:cxn>
                <a:cxn ang="0">
                  <a:pos x="760" y="46"/>
                </a:cxn>
                <a:cxn ang="0">
                  <a:pos x="723" y="51"/>
                </a:cxn>
                <a:cxn ang="0">
                  <a:pos x="676" y="93"/>
                </a:cxn>
                <a:cxn ang="0">
                  <a:pos x="625" y="168"/>
                </a:cxn>
                <a:cxn ang="0">
                  <a:pos x="564" y="168"/>
                </a:cxn>
                <a:cxn ang="0">
                  <a:pos x="485" y="191"/>
                </a:cxn>
                <a:cxn ang="0">
                  <a:pos x="424" y="237"/>
                </a:cxn>
                <a:cxn ang="0">
                  <a:pos x="401" y="242"/>
                </a:cxn>
                <a:cxn ang="0">
                  <a:pos x="373" y="223"/>
                </a:cxn>
                <a:cxn ang="0">
                  <a:pos x="345" y="228"/>
                </a:cxn>
                <a:cxn ang="0">
                  <a:pos x="294" y="345"/>
                </a:cxn>
                <a:cxn ang="0">
                  <a:pos x="285" y="219"/>
                </a:cxn>
                <a:cxn ang="0">
                  <a:pos x="313" y="191"/>
                </a:cxn>
                <a:cxn ang="0">
                  <a:pos x="336" y="140"/>
                </a:cxn>
                <a:cxn ang="0">
                  <a:pos x="336" y="93"/>
                </a:cxn>
                <a:cxn ang="0">
                  <a:pos x="350" y="28"/>
                </a:cxn>
                <a:cxn ang="0">
                  <a:pos x="299" y="51"/>
                </a:cxn>
                <a:cxn ang="0">
                  <a:pos x="275" y="88"/>
                </a:cxn>
                <a:cxn ang="0">
                  <a:pos x="257" y="93"/>
                </a:cxn>
                <a:cxn ang="0">
                  <a:pos x="210" y="42"/>
                </a:cxn>
                <a:cxn ang="0">
                  <a:pos x="154" y="4"/>
                </a:cxn>
                <a:cxn ang="0">
                  <a:pos x="107" y="4"/>
                </a:cxn>
                <a:cxn ang="0">
                  <a:pos x="93" y="14"/>
                </a:cxn>
              </a:cxnLst>
              <a:rect l="0" t="0" r="r" b="b"/>
              <a:pathLst>
                <a:path w="770" h="732">
                  <a:moveTo>
                    <a:pt x="93" y="14"/>
                  </a:moveTo>
                  <a:lnTo>
                    <a:pt x="37" y="93"/>
                  </a:lnTo>
                  <a:lnTo>
                    <a:pt x="37" y="93"/>
                  </a:lnTo>
                  <a:lnTo>
                    <a:pt x="28" y="116"/>
                  </a:lnTo>
                  <a:lnTo>
                    <a:pt x="23" y="130"/>
                  </a:lnTo>
                  <a:lnTo>
                    <a:pt x="14" y="135"/>
                  </a:lnTo>
                  <a:lnTo>
                    <a:pt x="9" y="135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14" y="196"/>
                  </a:lnTo>
                  <a:lnTo>
                    <a:pt x="28" y="237"/>
                  </a:lnTo>
                  <a:lnTo>
                    <a:pt x="33" y="265"/>
                  </a:lnTo>
                  <a:lnTo>
                    <a:pt x="33" y="298"/>
                  </a:lnTo>
                  <a:lnTo>
                    <a:pt x="33" y="326"/>
                  </a:lnTo>
                  <a:lnTo>
                    <a:pt x="28" y="354"/>
                  </a:lnTo>
                  <a:lnTo>
                    <a:pt x="28" y="354"/>
                  </a:lnTo>
                  <a:lnTo>
                    <a:pt x="9" y="405"/>
                  </a:lnTo>
                  <a:lnTo>
                    <a:pt x="5" y="429"/>
                  </a:lnTo>
                  <a:lnTo>
                    <a:pt x="0" y="452"/>
                  </a:lnTo>
                  <a:lnTo>
                    <a:pt x="0" y="471"/>
                  </a:lnTo>
                  <a:lnTo>
                    <a:pt x="5" y="494"/>
                  </a:lnTo>
                  <a:lnTo>
                    <a:pt x="19" y="517"/>
                  </a:lnTo>
                  <a:lnTo>
                    <a:pt x="33" y="541"/>
                  </a:lnTo>
                  <a:lnTo>
                    <a:pt x="37" y="559"/>
                  </a:lnTo>
                  <a:lnTo>
                    <a:pt x="37" y="648"/>
                  </a:lnTo>
                  <a:lnTo>
                    <a:pt x="37" y="648"/>
                  </a:lnTo>
                  <a:lnTo>
                    <a:pt x="42" y="667"/>
                  </a:lnTo>
                  <a:lnTo>
                    <a:pt x="47" y="690"/>
                  </a:lnTo>
                  <a:lnTo>
                    <a:pt x="47" y="709"/>
                  </a:lnTo>
                  <a:lnTo>
                    <a:pt x="47" y="709"/>
                  </a:lnTo>
                  <a:lnTo>
                    <a:pt x="61" y="713"/>
                  </a:lnTo>
                  <a:lnTo>
                    <a:pt x="75" y="723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9" y="732"/>
                  </a:lnTo>
                  <a:lnTo>
                    <a:pt x="89" y="732"/>
                  </a:lnTo>
                  <a:lnTo>
                    <a:pt x="103" y="718"/>
                  </a:lnTo>
                  <a:lnTo>
                    <a:pt x="121" y="704"/>
                  </a:lnTo>
                  <a:lnTo>
                    <a:pt x="168" y="681"/>
                  </a:lnTo>
                  <a:lnTo>
                    <a:pt x="219" y="662"/>
                  </a:lnTo>
                  <a:lnTo>
                    <a:pt x="294" y="620"/>
                  </a:lnTo>
                  <a:lnTo>
                    <a:pt x="289" y="541"/>
                  </a:lnTo>
                  <a:lnTo>
                    <a:pt x="289" y="541"/>
                  </a:lnTo>
                  <a:lnTo>
                    <a:pt x="327" y="536"/>
                  </a:lnTo>
                  <a:lnTo>
                    <a:pt x="341" y="531"/>
                  </a:lnTo>
                  <a:lnTo>
                    <a:pt x="345" y="522"/>
                  </a:lnTo>
                  <a:lnTo>
                    <a:pt x="345" y="517"/>
                  </a:lnTo>
                  <a:lnTo>
                    <a:pt x="345" y="517"/>
                  </a:lnTo>
                  <a:lnTo>
                    <a:pt x="355" y="499"/>
                  </a:lnTo>
                  <a:lnTo>
                    <a:pt x="373" y="457"/>
                  </a:lnTo>
                  <a:lnTo>
                    <a:pt x="387" y="433"/>
                  </a:lnTo>
                  <a:lnTo>
                    <a:pt x="401" y="415"/>
                  </a:lnTo>
                  <a:lnTo>
                    <a:pt x="420" y="396"/>
                  </a:lnTo>
                  <a:lnTo>
                    <a:pt x="443" y="391"/>
                  </a:lnTo>
                  <a:lnTo>
                    <a:pt x="443" y="391"/>
                  </a:lnTo>
                  <a:lnTo>
                    <a:pt x="466" y="387"/>
                  </a:lnTo>
                  <a:lnTo>
                    <a:pt x="485" y="382"/>
                  </a:lnTo>
                  <a:lnTo>
                    <a:pt x="494" y="373"/>
                  </a:lnTo>
                  <a:lnTo>
                    <a:pt x="508" y="368"/>
                  </a:lnTo>
                  <a:lnTo>
                    <a:pt x="518" y="349"/>
                  </a:lnTo>
                  <a:lnTo>
                    <a:pt x="522" y="345"/>
                  </a:lnTo>
                  <a:lnTo>
                    <a:pt x="522" y="345"/>
                  </a:lnTo>
                  <a:lnTo>
                    <a:pt x="522" y="326"/>
                  </a:lnTo>
                  <a:lnTo>
                    <a:pt x="532" y="312"/>
                  </a:lnTo>
                  <a:lnTo>
                    <a:pt x="546" y="289"/>
                  </a:lnTo>
                  <a:lnTo>
                    <a:pt x="560" y="279"/>
                  </a:lnTo>
                  <a:lnTo>
                    <a:pt x="569" y="275"/>
                  </a:lnTo>
                  <a:lnTo>
                    <a:pt x="569" y="275"/>
                  </a:lnTo>
                  <a:lnTo>
                    <a:pt x="606" y="270"/>
                  </a:lnTo>
                  <a:lnTo>
                    <a:pt x="630" y="265"/>
                  </a:lnTo>
                  <a:lnTo>
                    <a:pt x="639" y="256"/>
                  </a:lnTo>
                  <a:lnTo>
                    <a:pt x="639" y="251"/>
                  </a:lnTo>
                  <a:lnTo>
                    <a:pt x="639" y="251"/>
                  </a:lnTo>
                  <a:lnTo>
                    <a:pt x="639" y="228"/>
                  </a:lnTo>
                  <a:lnTo>
                    <a:pt x="644" y="214"/>
                  </a:lnTo>
                  <a:lnTo>
                    <a:pt x="648" y="200"/>
                  </a:lnTo>
                  <a:lnTo>
                    <a:pt x="653" y="196"/>
                  </a:lnTo>
                  <a:lnTo>
                    <a:pt x="667" y="191"/>
                  </a:lnTo>
                  <a:lnTo>
                    <a:pt x="672" y="191"/>
                  </a:lnTo>
                  <a:lnTo>
                    <a:pt x="672" y="191"/>
                  </a:lnTo>
                  <a:lnTo>
                    <a:pt x="714" y="186"/>
                  </a:lnTo>
                  <a:lnTo>
                    <a:pt x="728" y="182"/>
                  </a:lnTo>
                  <a:lnTo>
                    <a:pt x="742" y="172"/>
                  </a:lnTo>
                  <a:lnTo>
                    <a:pt x="756" y="158"/>
                  </a:lnTo>
                  <a:lnTo>
                    <a:pt x="760" y="140"/>
                  </a:lnTo>
                  <a:lnTo>
                    <a:pt x="765" y="116"/>
                  </a:lnTo>
                  <a:lnTo>
                    <a:pt x="770" y="79"/>
                  </a:lnTo>
                  <a:lnTo>
                    <a:pt x="770" y="79"/>
                  </a:lnTo>
                  <a:lnTo>
                    <a:pt x="765" y="51"/>
                  </a:lnTo>
                  <a:lnTo>
                    <a:pt x="760" y="46"/>
                  </a:lnTo>
                  <a:lnTo>
                    <a:pt x="756" y="42"/>
                  </a:lnTo>
                  <a:lnTo>
                    <a:pt x="742" y="42"/>
                  </a:lnTo>
                  <a:lnTo>
                    <a:pt x="723" y="51"/>
                  </a:lnTo>
                  <a:lnTo>
                    <a:pt x="690" y="79"/>
                  </a:lnTo>
                  <a:lnTo>
                    <a:pt x="676" y="93"/>
                  </a:lnTo>
                  <a:lnTo>
                    <a:pt x="676" y="93"/>
                  </a:lnTo>
                  <a:lnTo>
                    <a:pt x="662" y="126"/>
                  </a:lnTo>
                  <a:lnTo>
                    <a:pt x="644" y="149"/>
                  </a:lnTo>
                  <a:lnTo>
                    <a:pt x="625" y="168"/>
                  </a:lnTo>
                  <a:lnTo>
                    <a:pt x="625" y="168"/>
                  </a:lnTo>
                  <a:lnTo>
                    <a:pt x="606" y="168"/>
                  </a:lnTo>
                  <a:lnTo>
                    <a:pt x="564" y="168"/>
                  </a:lnTo>
                  <a:lnTo>
                    <a:pt x="541" y="172"/>
                  </a:lnTo>
                  <a:lnTo>
                    <a:pt x="513" y="177"/>
                  </a:lnTo>
                  <a:lnTo>
                    <a:pt x="485" y="191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24" y="237"/>
                  </a:lnTo>
                  <a:lnTo>
                    <a:pt x="410" y="247"/>
                  </a:lnTo>
                  <a:lnTo>
                    <a:pt x="401" y="242"/>
                  </a:lnTo>
                  <a:lnTo>
                    <a:pt x="401" y="242"/>
                  </a:lnTo>
                  <a:lnTo>
                    <a:pt x="401" y="242"/>
                  </a:lnTo>
                  <a:lnTo>
                    <a:pt x="387" y="233"/>
                  </a:lnTo>
                  <a:lnTo>
                    <a:pt x="373" y="223"/>
                  </a:lnTo>
                  <a:lnTo>
                    <a:pt x="364" y="223"/>
                  </a:lnTo>
                  <a:lnTo>
                    <a:pt x="355" y="223"/>
                  </a:lnTo>
                  <a:lnTo>
                    <a:pt x="345" y="228"/>
                  </a:lnTo>
                  <a:lnTo>
                    <a:pt x="341" y="233"/>
                  </a:lnTo>
                  <a:lnTo>
                    <a:pt x="341" y="312"/>
                  </a:lnTo>
                  <a:lnTo>
                    <a:pt x="294" y="345"/>
                  </a:lnTo>
                  <a:lnTo>
                    <a:pt x="271" y="345"/>
                  </a:lnTo>
                  <a:lnTo>
                    <a:pt x="280" y="298"/>
                  </a:lnTo>
                  <a:lnTo>
                    <a:pt x="285" y="219"/>
                  </a:lnTo>
                  <a:lnTo>
                    <a:pt x="294" y="200"/>
                  </a:lnTo>
                  <a:lnTo>
                    <a:pt x="294" y="200"/>
                  </a:lnTo>
                  <a:lnTo>
                    <a:pt x="313" y="191"/>
                  </a:lnTo>
                  <a:lnTo>
                    <a:pt x="322" y="177"/>
                  </a:lnTo>
                  <a:lnTo>
                    <a:pt x="331" y="158"/>
                  </a:lnTo>
                  <a:lnTo>
                    <a:pt x="336" y="140"/>
                  </a:lnTo>
                  <a:lnTo>
                    <a:pt x="336" y="107"/>
                  </a:lnTo>
                  <a:lnTo>
                    <a:pt x="336" y="93"/>
                  </a:lnTo>
                  <a:lnTo>
                    <a:pt x="336" y="93"/>
                  </a:lnTo>
                  <a:lnTo>
                    <a:pt x="350" y="51"/>
                  </a:lnTo>
                  <a:lnTo>
                    <a:pt x="350" y="32"/>
                  </a:lnTo>
                  <a:lnTo>
                    <a:pt x="350" y="28"/>
                  </a:lnTo>
                  <a:lnTo>
                    <a:pt x="345" y="23"/>
                  </a:lnTo>
                  <a:lnTo>
                    <a:pt x="331" y="28"/>
                  </a:lnTo>
                  <a:lnTo>
                    <a:pt x="299" y="51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75" y="88"/>
                  </a:lnTo>
                  <a:lnTo>
                    <a:pt x="271" y="93"/>
                  </a:lnTo>
                  <a:lnTo>
                    <a:pt x="266" y="93"/>
                  </a:lnTo>
                  <a:lnTo>
                    <a:pt x="257" y="93"/>
                  </a:lnTo>
                  <a:lnTo>
                    <a:pt x="243" y="84"/>
                  </a:lnTo>
                  <a:lnTo>
                    <a:pt x="219" y="56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182" y="18"/>
                  </a:lnTo>
                  <a:lnTo>
                    <a:pt x="154" y="4"/>
                  </a:lnTo>
                  <a:lnTo>
                    <a:pt x="135" y="0"/>
                  </a:lnTo>
                  <a:lnTo>
                    <a:pt x="121" y="0"/>
                  </a:lnTo>
                  <a:lnTo>
                    <a:pt x="107" y="4"/>
                  </a:lnTo>
                  <a:lnTo>
                    <a:pt x="98" y="9"/>
                  </a:lnTo>
                  <a:lnTo>
                    <a:pt x="93" y="14"/>
                  </a:lnTo>
                  <a:lnTo>
                    <a:pt x="93" y="14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3" name="Freeform 51"/>
            <p:cNvSpPr>
              <a:spLocks/>
            </p:cNvSpPr>
            <p:nvPr/>
          </p:nvSpPr>
          <p:spPr bwMode="auto">
            <a:xfrm>
              <a:off x="2937" y="52"/>
              <a:ext cx="938" cy="970"/>
            </a:xfrm>
            <a:custGeom>
              <a:avLst/>
              <a:gdLst/>
              <a:ahLst/>
              <a:cxnLst>
                <a:cxn ang="0">
                  <a:pos x="938" y="774"/>
                </a:cxn>
                <a:cxn ang="0">
                  <a:pos x="924" y="630"/>
                </a:cxn>
                <a:cxn ang="0">
                  <a:pos x="891" y="560"/>
                </a:cxn>
                <a:cxn ang="0">
                  <a:pos x="919" y="443"/>
                </a:cxn>
                <a:cxn ang="0">
                  <a:pos x="924" y="354"/>
                </a:cxn>
                <a:cxn ang="0">
                  <a:pos x="900" y="224"/>
                </a:cxn>
                <a:cxn ang="0">
                  <a:pos x="877" y="201"/>
                </a:cxn>
                <a:cxn ang="0">
                  <a:pos x="686" y="177"/>
                </a:cxn>
                <a:cxn ang="0">
                  <a:pos x="634" y="182"/>
                </a:cxn>
                <a:cxn ang="0">
                  <a:pos x="551" y="121"/>
                </a:cxn>
                <a:cxn ang="0">
                  <a:pos x="434" y="75"/>
                </a:cxn>
                <a:cxn ang="0">
                  <a:pos x="322" y="79"/>
                </a:cxn>
                <a:cxn ang="0">
                  <a:pos x="285" y="37"/>
                </a:cxn>
                <a:cxn ang="0">
                  <a:pos x="289" y="5"/>
                </a:cxn>
                <a:cxn ang="0">
                  <a:pos x="233" y="14"/>
                </a:cxn>
                <a:cxn ang="0">
                  <a:pos x="126" y="19"/>
                </a:cxn>
                <a:cxn ang="0">
                  <a:pos x="61" y="23"/>
                </a:cxn>
                <a:cxn ang="0">
                  <a:pos x="37" y="117"/>
                </a:cxn>
                <a:cxn ang="0">
                  <a:pos x="42" y="247"/>
                </a:cxn>
                <a:cxn ang="0">
                  <a:pos x="28" y="271"/>
                </a:cxn>
                <a:cxn ang="0">
                  <a:pos x="37" y="322"/>
                </a:cxn>
                <a:cxn ang="0">
                  <a:pos x="14" y="396"/>
                </a:cxn>
                <a:cxn ang="0">
                  <a:pos x="19" y="438"/>
                </a:cxn>
                <a:cxn ang="0">
                  <a:pos x="112" y="480"/>
                </a:cxn>
                <a:cxn ang="0">
                  <a:pos x="126" y="560"/>
                </a:cxn>
                <a:cxn ang="0">
                  <a:pos x="163" y="588"/>
                </a:cxn>
                <a:cxn ang="0">
                  <a:pos x="257" y="536"/>
                </a:cxn>
                <a:cxn ang="0">
                  <a:pos x="280" y="485"/>
                </a:cxn>
                <a:cxn ang="0">
                  <a:pos x="280" y="326"/>
                </a:cxn>
                <a:cxn ang="0">
                  <a:pos x="383" y="257"/>
                </a:cxn>
                <a:cxn ang="0">
                  <a:pos x="401" y="257"/>
                </a:cxn>
                <a:cxn ang="0">
                  <a:pos x="467" y="331"/>
                </a:cxn>
                <a:cxn ang="0">
                  <a:pos x="420" y="448"/>
                </a:cxn>
                <a:cxn ang="0">
                  <a:pos x="443" y="476"/>
                </a:cxn>
                <a:cxn ang="0">
                  <a:pos x="569" y="434"/>
                </a:cxn>
                <a:cxn ang="0">
                  <a:pos x="695" y="443"/>
                </a:cxn>
                <a:cxn ang="0">
                  <a:pos x="737" y="471"/>
                </a:cxn>
                <a:cxn ang="0">
                  <a:pos x="765" y="527"/>
                </a:cxn>
                <a:cxn ang="0">
                  <a:pos x="704" y="583"/>
                </a:cxn>
                <a:cxn ang="0">
                  <a:pos x="616" y="625"/>
                </a:cxn>
                <a:cxn ang="0">
                  <a:pos x="546" y="690"/>
                </a:cxn>
                <a:cxn ang="0">
                  <a:pos x="555" y="788"/>
                </a:cxn>
                <a:cxn ang="0">
                  <a:pos x="546" y="882"/>
                </a:cxn>
                <a:cxn ang="0">
                  <a:pos x="565" y="961"/>
                </a:cxn>
                <a:cxn ang="0">
                  <a:pos x="630" y="938"/>
                </a:cxn>
                <a:cxn ang="0">
                  <a:pos x="681" y="886"/>
                </a:cxn>
                <a:cxn ang="0">
                  <a:pos x="742" y="868"/>
                </a:cxn>
                <a:cxn ang="0">
                  <a:pos x="826" y="816"/>
                </a:cxn>
                <a:cxn ang="0">
                  <a:pos x="938" y="798"/>
                </a:cxn>
              </a:cxnLst>
              <a:rect l="0" t="0" r="r" b="b"/>
              <a:pathLst>
                <a:path w="938" h="970">
                  <a:moveTo>
                    <a:pt x="938" y="798"/>
                  </a:moveTo>
                  <a:lnTo>
                    <a:pt x="938" y="798"/>
                  </a:lnTo>
                  <a:lnTo>
                    <a:pt x="938" y="798"/>
                  </a:lnTo>
                  <a:lnTo>
                    <a:pt x="938" y="774"/>
                  </a:lnTo>
                  <a:lnTo>
                    <a:pt x="933" y="756"/>
                  </a:lnTo>
                  <a:lnTo>
                    <a:pt x="928" y="737"/>
                  </a:lnTo>
                  <a:lnTo>
                    <a:pt x="928" y="648"/>
                  </a:lnTo>
                  <a:lnTo>
                    <a:pt x="924" y="630"/>
                  </a:lnTo>
                  <a:lnTo>
                    <a:pt x="924" y="630"/>
                  </a:lnTo>
                  <a:lnTo>
                    <a:pt x="910" y="606"/>
                  </a:lnTo>
                  <a:lnTo>
                    <a:pt x="896" y="583"/>
                  </a:lnTo>
                  <a:lnTo>
                    <a:pt x="891" y="560"/>
                  </a:lnTo>
                  <a:lnTo>
                    <a:pt x="891" y="541"/>
                  </a:lnTo>
                  <a:lnTo>
                    <a:pt x="896" y="518"/>
                  </a:lnTo>
                  <a:lnTo>
                    <a:pt x="900" y="494"/>
                  </a:lnTo>
                  <a:lnTo>
                    <a:pt x="919" y="443"/>
                  </a:lnTo>
                  <a:lnTo>
                    <a:pt x="919" y="443"/>
                  </a:lnTo>
                  <a:lnTo>
                    <a:pt x="924" y="415"/>
                  </a:lnTo>
                  <a:lnTo>
                    <a:pt x="924" y="387"/>
                  </a:lnTo>
                  <a:lnTo>
                    <a:pt x="924" y="354"/>
                  </a:lnTo>
                  <a:lnTo>
                    <a:pt x="919" y="326"/>
                  </a:lnTo>
                  <a:lnTo>
                    <a:pt x="905" y="285"/>
                  </a:lnTo>
                  <a:lnTo>
                    <a:pt x="900" y="266"/>
                  </a:lnTo>
                  <a:lnTo>
                    <a:pt x="900" y="224"/>
                  </a:lnTo>
                  <a:lnTo>
                    <a:pt x="900" y="224"/>
                  </a:lnTo>
                  <a:lnTo>
                    <a:pt x="891" y="224"/>
                  </a:lnTo>
                  <a:lnTo>
                    <a:pt x="886" y="219"/>
                  </a:lnTo>
                  <a:lnTo>
                    <a:pt x="877" y="201"/>
                  </a:lnTo>
                  <a:lnTo>
                    <a:pt x="863" y="177"/>
                  </a:lnTo>
                  <a:lnTo>
                    <a:pt x="704" y="163"/>
                  </a:lnTo>
                  <a:lnTo>
                    <a:pt x="704" y="163"/>
                  </a:lnTo>
                  <a:lnTo>
                    <a:pt x="686" y="177"/>
                  </a:lnTo>
                  <a:lnTo>
                    <a:pt x="672" y="182"/>
                  </a:lnTo>
                  <a:lnTo>
                    <a:pt x="662" y="187"/>
                  </a:lnTo>
                  <a:lnTo>
                    <a:pt x="648" y="187"/>
                  </a:lnTo>
                  <a:lnTo>
                    <a:pt x="634" y="182"/>
                  </a:lnTo>
                  <a:lnTo>
                    <a:pt x="630" y="177"/>
                  </a:lnTo>
                  <a:lnTo>
                    <a:pt x="630" y="177"/>
                  </a:lnTo>
                  <a:lnTo>
                    <a:pt x="607" y="159"/>
                  </a:lnTo>
                  <a:lnTo>
                    <a:pt x="551" y="121"/>
                  </a:lnTo>
                  <a:lnTo>
                    <a:pt x="513" y="103"/>
                  </a:lnTo>
                  <a:lnTo>
                    <a:pt x="481" y="84"/>
                  </a:lnTo>
                  <a:lnTo>
                    <a:pt x="448" y="75"/>
                  </a:lnTo>
                  <a:lnTo>
                    <a:pt x="434" y="75"/>
                  </a:lnTo>
                  <a:lnTo>
                    <a:pt x="420" y="75"/>
                  </a:lnTo>
                  <a:lnTo>
                    <a:pt x="420" y="75"/>
                  </a:lnTo>
                  <a:lnTo>
                    <a:pt x="369" y="79"/>
                  </a:lnTo>
                  <a:lnTo>
                    <a:pt x="322" y="79"/>
                  </a:lnTo>
                  <a:lnTo>
                    <a:pt x="303" y="75"/>
                  </a:lnTo>
                  <a:lnTo>
                    <a:pt x="289" y="65"/>
                  </a:lnTo>
                  <a:lnTo>
                    <a:pt x="280" y="51"/>
                  </a:lnTo>
                  <a:lnTo>
                    <a:pt x="285" y="37"/>
                  </a:lnTo>
                  <a:lnTo>
                    <a:pt x="285" y="37"/>
                  </a:lnTo>
                  <a:lnTo>
                    <a:pt x="289" y="23"/>
                  </a:lnTo>
                  <a:lnTo>
                    <a:pt x="289" y="14"/>
                  </a:lnTo>
                  <a:lnTo>
                    <a:pt x="289" y="5"/>
                  </a:lnTo>
                  <a:lnTo>
                    <a:pt x="285" y="5"/>
                  </a:lnTo>
                  <a:lnTo>
                    <a:pt x="275" y="0"/>
                  </a:lnTo>
                  <a:lnTo>
                    <a:pt x="271" y="0"/>
                  </a:lnTo>
                  <a:lnTo>
                    <a:pt x="233" y="14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40" y="14"/>
                  </a:lnTo>
                  <a:lnTo>
                    <a:pt x="126" y="19"/>
                  </a:lnTo>
                  <a:lnTo>
                    <a:pt x="112" y="23"/>
                  </a:lnTo>
                  <a:lnTo>
                    <a:pt x="98" y="28"/>
                  </a:lnTo>
                  <a:lnTo>
                    <a:pt x="70" y="23"/>
                  </a:lnTo>
                  <a:lnTo>
                    <a:pt x="61" y="2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37" y="107"/>
                  </a:lnTo>
                  <a:lnTo>
                    <a:pt x="37" y="117"/>
                  </a:lnTo>
                  <a:lnTo>
                    <a:pt x="37" y="131"/>
                  </a:lnTo>
                  <a:lnTo>
                    <a:pt x="37" y="168"/>
                  </a:lnTo>
                  <a:lnTo>
                    <a:pt x="37" y="201"/>
                  </a:lnTo>
                  <a:lnTo>
                    <a:pt x="42" y="247"/>
                  </a:lnTo>
                  <a:lnTo>
                    <a:pt x="42" y="247"/>
                  </a:lnTo>
                  <a:lnTo>
                    <a:pt x="33" y="252"/>
                  </a:lnTo>
                  <a:lnTo>
                    <a:pt x="28" y="261"/>
                  </a:lnTo>
                  <a:lnTo>
                    <a:pt x="28" y="271"/>
                  </a:lnTo>
                  <a:lnTo>
                    <a:pt x="28" y="275"/>
                  </a:lnTo>
                  <a:lnTo>
                    <a:pt x="37" y="289"/>
                  </a:lnTo>
                  <a:lnTo>
                    <a:pt x="42" y="294"/>
                  </a:lnTo>
                  <a:lnTo>
                    <a:pt x="37" y="322"/>
                  </a:lnTo>
                  <a:lnTo>
                    <a:pt x="14" y="317"/>
                  </a:lnTo>
                  <a:lnTo>
                    <a:pt x="0" y="326"/>
                  </a:lnTo>
                  <a:lnTo>
                    <a:pt x="37" y="378"/>
                  </a:lnTo>
                  <a:lnTo>
                    <a:pt x="14" y="396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19" y="438"/>
                  </a:lnTo>
                  <a:lnTo>
                    <a:pt x="19" y="438"/>
                  </a:lnTo>
                  <a:lnTo>
                    <a:pt x="37" y="438"/>
                  </a:lnTo>
                  <a:lnTo>
                    <a:pt x="75" y="452"/>
                  </a:lnTo>
                  <a:lnTo>
                    <a:pt x="98" y="462"/>
                  </a:lnTo>
                  <a:lnTo>
                    <a:pt x="112" y="480"/>
                  </a:lnTo>
                  <a:lnTo>
                    <a:pt x="126" y="494"/>
                  </a:lnTo>
                  <a:lnTo>
                    <a:pt x="126" y="518"/>
                  </a:lnTo>
                  <a:lnTo>
                    <a:pt x="126" y="518"/>
                  </a:lnTo>
                  <a:lnTo>
                    <a:pt x="126" y="560"/>
                  </a:lnTo>
                  <a:lnTo>
                    <a:pt x="131" y="574"/>
                  </a:lnTo>
                  <a:lnTo>
                    <a:pt x="135" y="583"/>
                  </a:lnTo>
                  <a:lnTo>
                    <a:pt x="145" y="588"/>
                  </a:lnTo>
                  <a:lnTo>
                    <a:pt x="163" y="588"/>
                  </a:lnTo>
                  <a:lnTo>
                    <a:pt x="182" y="578"/>
                  </a:lnTo>
                  <a:lnTo>
                    <a:pt x="210" y="564"/>
                  </a:lnTo>
                  <a:lnTo>
                    <a:pt x="210" y="564"/>
                  </a:lnTo>
                  <a:lnTo>
                    <a:pt x="257" y="536"/>
                  </a:lnTo>
                  <a:lnTo>
                    <a:pt x="271" y="522"/>
                  </a:lnTo>
                  <a:lnTo>
                    <a:pt x="275" y="513"/>
                  </a:lnTo>
                  <a:lnTo>
                    <a:pt x="280" y="504"/>
                  </a:lnTo>
                  <a:lnTo>
                    <a:pt x="280" y="485"/>
                  </a:lnTo>
                  <a:lnTo>
                    <a:pt x="275" y="438"/>
                  </a:lnTo>
                  <a:lnTo>
                    <a:pt x="285" y="406"/>
                  </a:lnTo>
                  <a:lnTo>
                    <a:pt x="303" y="378"/>
                  </a:lnTo>
                  <a:lnTo>
                    <a:pt x="280" y="326"/>
                  </a:lnTo>
                  <a:lnTo>
                    <a:pt x="280" y="326"/>
                  </a:lnTo>
                  <a:lnTo>
                    <a:pt x="322" y="303"/>
                  </a:lnTo>
                  <a:lnTo>
                    <a:pt x="359" y="280"/>
                  </a:lnTo>
                  <a:lnTo>
                    <a:pt x="383" y="257"/>
                  </a:lnTo>
                  <a:lnTo>
                    <a:pt x="383" y="257"/>
                  </a:lnTo>
                  <a:lnTo>
                    <a:pt x="383" y="257"/>
                  </a:lnTo>
                  <a:lnTo>
                    <a:pt x="397" y="252"/>
                  </a:lnTo>
                  <a:lnTo>
                    <a:pt x="401" y="257"/>
                  </a:lnTo>
                  <a:lnTo>
                    <a:pt x="406" y="266"/>
                  </a:lnTo>
                  <a:lnTo>
                    <a:pt x="411" y="275"/>
                  </a:lnTo>
                  <a:lnTo>
                    <a:pt x="415" y="299"/>
                  </a:lnTo>
                  <a:lnTo>
                    <a:pt x="467" y="331"/>
                  </a:lnTo>
                  <a:lnTo>
                    <a:pt x="462" y="354"/>
                  </a:lnTo>
                  <a:lnTo>
                    <a:pt x="429" y="438"/>
                  </a:lnTo>
                  <a:lnTo>
                    <a:pt x="429" y="438"/>
                  </a:lnTo>
                  <a:lnTo>
                    <a:pt x="420" y="448"/>
                  </a:lnTo>
                  <a:lnTo>
                    <a:pt x="420" y="457"/>
                  </a:lnTo>
                  <a:lnTo>
                    <a:pt x="420" y="466"/>
                  </a:lnTo>
                  <a:lnTo>
                    <a:pt x="425" y="476"/>
                  </a:lnTo>
                  <a:lnTo>
                    <a:pt x="443" y="476"/>
                  </a:lnTo>
                  <a:lnTo>
                    <a:pt x="471" y="466"/>
                  </a:lnTo>
                  <a:lnTo>
                    <a:pt x="523" y="448"/>
                  </a:lnTo>
                  <a:lnTo>
                    <a:pt x="523" y="448"/>
                  </a:lnTo>
                  <a:lnTo>
                    <a:pt x="569" y="434"/>
                  </a:lnTo>
                  <a:lnTo>
                    <a:pt x="611" y="429"/>
                  </a:lnTo>
                  <a:lnTo>
                    <a:pt x="644" y="429"/>
                  </a:lnTo>
                  <a:lnTo>
                    <a:pt x="672" y="434"/>
                  </a:lnTo>
                  <a:lnTo>
                    <a:pt x="695" y="443"/>
                  </a:lnTo>
                  <a:lnTo>
                    <a:pt x="709" y="452"/>
                  </a:lnTo>
                  <a:lnTo>
                    <a:pt x="723" y="466"/>
                  </a:lnTo>
                  <a:lnTo>
                    <a:pt x="723" y="466"/>
                  </a:lnTo>
                  <a:lnTo>
                    <a:pt x="737" y="471"/>
                  </a:lnTo>
                  <a:lnTo>
                    <a:pt x="756" y="485"/>
                  </a:lnTo>
                  <a:lnTo>
                    <a:pt x="765" y="494"/>
                  </a:lnTo>
                  <a:lnTo>
                    <a:pt x="770" y="508"/>
                  </a:lnTo>
                  <a:lnTo>
                    <a:pt x="765" y="527"/>
                  </a:lnTo>
                  <a:lnTo>
                    <a:pt x="751" y="546"/>
                  </a:lnTo>
                  <a:lnTo>
                    <a:pt x="751" y="546"/>
                  </a:lnTo>
                  <a:lnTo>
                    <a:pt x="728" y="564"/>
                  </a:lnTo>
                  <a:lnTo>
                    <a:pt x="704" y="583"/>
                  </a:lnTo>
                  <a:lnTo>
                    <a:pt x="662" y="606"/>
                  </a:lnTo>
                  <a:lnTo>
                    <a:pt x="630" y="620"/>
                  </a:lnTo>
                  <a:lnTo>
                    <a:pt x="616" y="625"/>
                  </a:lnTo>
                  <a:lnTo>
                    <a:pt x="616" y="625"/>
                  </a:lnTo>
                  <a:lnTo>
                    <a:pt x="602" y="630"/>
                  </a:lnTo>
                  <a:lnTo>
                    <a:pt x="569" y="653"/>
                  </a:lnTo>
                  <a:lnTo>
                    <a:pt x="555" y="672"/>
                  </a:lnTo>
                  <a:lnTo>
                    <a:pt x="546" y="690"/>
                  </a:lnTo>
                  <a:lnTo>
                    <a:pt x="541" y="714"/>
                  </a:lnTo>
                  <a:lnTo>
                    <a:pt x="546" y="742"/>
                  </a:lnTo>
                  <a:lnTo>
                    <a:pt x="546" y="742"/>
                  </a:lnTo>
                  <a:lnTo>
                    <a:pt x="555" y="788"/>
                  </a:lnTo>
                  <a:lnTo>
                    <a:pt x="560" y="816"/>
                  </a:lnTo>
                  <a:lnTo>
                    <a:pt x="555" y="844"/>
                  </a:lnTo>
                  <a:lnTo>
                    <a:pt x="546" y="882"/>
                  </a:lnTo>
                  <a:lnTo>
                    <a:pt x="546" y="882"/>
                  </a:lnTo>
                  <a:lnTo>
                    <a:pt x="541" y="905"/>
                  </a:lnTo>
                  <a:lnTo>
                    <a:pt x="541" y="928"/>
                  </a:lnTo>
                  <a:lnTo>
                    <a:pt x="551" y="947"/>
                  </a:lnTo>
                  <a:lnTo>
                    <a:pt x="565" y="961"/>
                  </a:lnTo>
                  <a:lnTo>
                    <a:pt x="579" y="970"/>
                  </a:lnTo>
                  <a:lnTo>
                    <a:pt x="597" y="970"/>
                  </a:lnTo>
                  <a:lnTo>
                    <a:pt x="616" y="961"/>
                  </a:lnTo>
                  <a:lnTo>
                    <a:pt x="630" y="938"/>
                  </a:lnTo>
                  <a:lnTo>
                    <a:pt x="630" y="938"/>
                  </a:lnTo>
                  <a:lnTo>
                    <a:pt x="648" y="914"/>
                  </a:lnTo>
                  <a:lnTo>
                    <a:pt x="662" y="900"/>
                  </a:lnTo>
                  <a:lnTo>
                    <a:pt x="681" y="886"/>
                  </a:lnTo>
                  <a:lnTo>
                    <a:pt x="695" y="882"/>
                  </a:lnTo>
                  <a:lnTo>
                    <a:pt x="723" y="872"/>
                  </a:lnTo>
                  <a:lnTo>
                    <a:pt x="742" y="868"/>
                  </a:lnTo>
                  <a:lnTo>
                    <a:pt x="742" y="868"/>
                  </a:lnTo>
                  <a:lnTo>
                    <a:pt x="784" y="849"/>
                  </a:lnTo>
                  <a:lnTo>
                    <a:pt x="807" y="830"/>
                  </a:lnTo>
                  <a:lnTo>
                    <a:pt x="826" y="816"/>
                  </a:lnTo>
                  <a:lnTo>
                    <a:pt x="826" y="816"/>
                  </a:lnTo>
                  <a:lnTo>
                    <a:pt x="844" y="802"/>
                  </a:lnTo>
                  <a:lnTo>
                    <a:pt x="872" y="798"/>
                  </a:lnTo>
                  <a:lnTo>
                    <a:pt x="905" y="798"/>
                  </a:lnTo>
                  <a:lnTo>
                    <a:pt x="938" y="798"/>
                  </a:lnTo>
                  <a:lnTo>
                    <a:pt x="938" y="798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4" name="Freeform 52"/>
            <p:cNvSpPr>
              <a:spLocks/>
            </p:cNvSpPr>
            <p:nvPr/>
          </p:nvSpPr>
          <p:spPr bwMode="auto">
            <a:xfrm>
              <a:off x="2793" y="490"/>
              <a:ext cx="1124" cy="807"/>
            </a:xfrm>
            <a:custGeom>
              <a:avLst/>
              <a:gdLst/>
              <a:ahLst/>
              <a:cxnLst>
                <a:cxn ang="0">
                  <a:pos x="163" y="10"/>
                </a:cxn>
                <a:cxn ang="0">
                  <a:pos x="181" y="5"/>
                </a:cxn>
                <a:cxn ang="0">
                  <a:pos x="256" y="42"/>
                </a:cxn>
                <a:cxn ang="0">
                  <a:pos x="270" y="84"/>
                </a:cxn>
                <a:cxn ang="0">
                  <a:pos x="284" y="145"/>
                </a:cxn>
                <a:cxn ang="0">
                  <a:pos x="331" y="136"/>
                </a:cxn>
                <a:cxn ang="0">
                  <a:pos x="368" y="122"/>
                </a:cxn>
                <a:cxn ang="0">
                  <a:pos x="415" y="140"/>
                </a:cxn>
                <a:cxn ang="0">
                  <a:pos x="443" y="173"/>
                </a:cxn>
                <a:cxn ang="0">
                  <a:pos x="499" y="234"/>
                </a:cxn>
                <a:cxn ang="0">
                  <a:pos x="583" y="294"/>
                </a:cxn>
                <a:cxn ang="0">
                  <a:pos x="690" y="304"/>
                </a:cxn>
                <a:cxn ang="0">
                  <a:pos x="704" y="378"/>
                </a:cxn>
                <a:cxn ang="0">
                  <a:pos x="690" y="444"/>
                </a:cxn>
                <a:cxn ang="0">
                  <a:pos x="695" y="509"/>
                </a:cxn>
                <a:cxn ang="0">
                  <a:pos x="741" y="532"/>
                </a:cxn>
                <a:cxn ang="0">
                  <a:pos x="774" y="500"/>
                </a:cxn>
                <a:cxn ang="0">
                  <a:pos x="825" y="448"/>
                </a:cxn>
                <a:cxn ang="0">
                  <a:pos x="886" y="430"/>
                </a:cxn>
                <a:cxn ang="0">
                  <a:pos x="951" y="392"/>
                </a:cxn>
                <a:cxn ang="0">
                  <a:pos x="988" y="369"/>
                </a:cxn>
                <a:cxn ang="0">
                  <a:pos x="1082" y="360"/>
                </a:cxn>
                <a:cxn ang="0">
                  <a:pos x="1110" y="374"/>
                </a:cxn>
                <a:cxn ang="0">
                  <a:pos x="1119" y="388"/>
                </a:cxn>
                <a:cxn ang="0">
                  <a:pos x="1110" y="420"/>
                </a:cxn>
                <a:cxn ang="0">
                  <a:pos x="1096" y="453"/>
                </a:cxn>
                <a:cxn ang="0">
                  <a:pos x="1049" y="514"/>
                </a:cxn>
                <a:cxn ang="0">
                  <a:pos x="1007" y="574"/>
                </a:cxn>
                <a:cxn ang="0">
                  <a:pos x="993" y="644"/>
                </a:cxn>
                <a:cxn ang="0">
                  <a:pos x="998" y="667"/>
                </a:cxn>
                <a:cxn ang="0">
                  <a:pos x="965" y="728"/>
                </a:cxn>
                <a:cxn ang="0">
                  <a:pos x="970" y="765"/>
                </a:cxn>
                <a:cxn ang="0">
                  <a:pos x="946" y="779"/>
                </a:cxn>
                <a:cxn ang="0">
                  <a:pos x="900" y="765"/>
                </a:cxn>
                <a:cxn ang="0">
                  <a:pos x="839" y="770"/>
                </a:cxn>
                <a:cxn ang="0">
                  <a:pos x="778" y="789"/>
                </a:cxn>
                <a:cxn ang="0">
                  <a:pos x="620" y="784"/>
                </a:cxn>
                <a:cxn ang="0">
                  <a:pos x="550" y="761"/>
                </a:cxn>
                <a:cxn ang="0">
                  <a:pos x="503" y="742"/>
                </a:cxn>
                <a:cxn ang="0">
                  <a:pos x="438" y="761"/>
                </a:cxn>
                <a:cxn ang="0">
                  <a:pos x="382" y="803"/>
                </a:cxn>
                <a:cxn ang="0">
                  <a:pos x="261" y="803"/>
                </a:cxn>
                <a:cxn ang="0">
                  <a:pos x="158" y="765"/>
                </a:cxn>
                <a:cxn ang="0">
                  <a:pos x="163" y="747"/>
                </a:cxn>
                <a:cxn ang="0">
                  <a:pos x="172" y="695"/>
                </a:cxn>
                <a:cxn ang="0">
                  <a:pos x="112" y="625"/>
                </a:cxn>
                <a:cxn ang="0">
                  <a:pos x="74" y="500"/>
                </a:cxn>
                <a:cxn ang="0">
                  <a:pos x="0" y="294"/>
                </a:cxn>
                <a:cxn ang="0">
                  <a:pos x="102" y="178"/>
                </a:cxn>
                <a:cxn ang="0">
                  <a:pos x="144" y="131"/>
                </a:cxn>
              </a:cxnLst>
              <a:rect l="0" t="0" r="r" b="b"/>
              <a:pathLst>
                <a:path w="1124" h="807">
                  <a:moveTo>
                    <a:pt x="144" y="131"/>
                  </a:moveTo>
                  <a:lnTo>
                    <a:pt x="121" y="24"/>
                  </a:lnTo>
                  <a:lnTo>
                    <a:pt x="163" y="1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81" y="5"/>
                  </a:lnTo>
                  <a:lnTo>
                    <a:pt x="219" y="14"/>
                  </a:lnTo>
                  <a:lnTo>
                    <a:pt x="237" y="28"/>
                  </a:lnTo>
                  <a:lnTo>
                    <a:pt x="256" y="42"/>
                  </a:lnTo>
                  <a:lnTo>
                    <a:pt x="265" y="61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122"/>
                  </a:lnTo>
                  <a:lnTo>
                    <a:pt x="275" y="136"/>
                  </a:lnTo>
                  <a:lnTo>
                    <a:pt x="284" y="145"/>
                  </a:lnTo>
                  <a:lnTo>
                    <a:pt x="293" y="150"/>
                  </a:lnTo>
                  <a:lnTo>
                    <a:pt x="307" y="145"/>
                  </a:lnTo>
                  <a:lnTo>
                    <a:pt x="331" y="136"/>
                  </a:lnTo>
                  <a:lnTo>
                    <a:pt x="359" y="122"/>
                  </a:lnTo>
                  <a:lnTo>
                    <a:pt x="359" y="122"/>
                  </a:lnTo>
                  <a:lnTo>
                    <a:pt x="368" y="122"/>
                  </a:lnTo>
                  <a:lnTo>
                    <a:pt x="387" y="122"/>
                  </a:lnTo>
                  <a:lnTo>
                    <a:pt x="401" y="126"/>
                  </a:lnTo>
                  <a:lnTo>
                    <a:pt x="415" y="140"/>
                  </a:lnTo>
                  <a:lnTo>
                    <a:pt x="429" y="154"/>
                  </a:lnTo>
                  <a:lnTo>
                    <a:pt x="443" y="173"/>
                  </a:lnTo>
                  <a:lnTo>
                    <a:pt x="443" y="173"/>
                  </a:lnTo>
                  <a:lnTo>
                    <a:pt x="457" y="196"/>
                  </a:lnTo>
                  <a:lnTo>
                    <a:pt x="471" y="215"/>
                  </a:lnTo>
                  <a:lnTo>
                    <a:pt x="499" y="234"/>
                  </a:lnTo>
                  <a:lnTo>
                    <a:pt x="517" y="243"/>
                  </a:lnTo>
                  <a:lnTo>
                    <a:pt x="522" y="248"/>
                  </a:lnTo>
                  <a:lnTo>
                    <a:pt x="583" y="294"/>
                  </a:lnTo>
                  <a:lnTo>
                    <a:pt x="681" y="290"/>
                  </a:lnTo>
                  <a:lnTo>
                    <a:pt x="681" y="290"/>
                  </a:lnTo>
                  <a:lnTo>
                    <a:pt x="690" y="304"/>
                  </a:lnTo>
                  <a:lnTo>
                    <a:pt x="690" y="304"/>
                  </a:lnTo>
                  <a:lnTo>
                    <a:pt x="699" y="350"/>
                  </a:lnTo>
                  <a:lnTo>
                    <a:pt x="704" y="378"/>
                  </a:lnTo>
                  <a:lnTo>
                    <a:pt x="699" y="406"/>
                  </a:lnTo>
                  <a:lnTo>
                    <a:pt x="690" y="444"/>
                  </a:lnTo>
                  <a:lnTo>
                    <a:pt x="690" y="444"/>
                  </a:lnTo>
                  <a:lnTo>
                    <a:pt x="685" y="467"/>
                  </a:lnTo>
                  <a:lnTo>
                    <a:pt x="685" y="490"/>
                  </a:lnTo>
                  <a:lnTo>
                    <a:pt x="695" y="509"/>
                  </a:lnTo>
                  <a:lnTo>
                    <a:pt x="709" y="523"/>
                  </a:lnTo>
                  <a:lnTo>
                    <a:pt x="723" y="532"/>
                  </a:lnTo>
                  <a:lnTo>
                    <a:pt x="741" y="532"/>
                  </a:lnTo>
                  <a:lnTo>
                    <a:pt x="760" y="523"/>
                  </a:lnTo>
                  <a:lnTo>
                    <a:pt x="774" y="500"/>
                  </a:lnTo>
                  <a:lnTo>
                    <a:pt x="774" y="500"/>
                  </a:lnTo>
                  <a:lnTo>
                    <a:pt x="792" y="476"/>
                  </a:lnTo>
                  <a:lnTo>
                    <a:pt x="806" y="462"/>
                  </a:lnTo>
                  <a:lnTo>
                    <a:pt x="825" y="448"/>
                  </a:lnTo>
                  <a:lnTo>
                    <a:pt x="839" y="444"/>
                  </a:lnTo>
                  <a:lnTo>
                    <a:pt x="867" y="434"/>
                  </a:lnTo>
                  <a:lnTo>
                    <a:pt x="886" y="430"/>
                  </a:lnTo>
                  <a:lnTo>
                    <a:pt x="886" y="430"/>
                  </a:lnTo>
                  <a:lnTo>
                    <a:pt x="928" y="411"/>
                  </a:lnTo>
                  <a:lnTo>
                    <a:pt x="951" y="392"/>
                  </a:lnTo>
                  <a:lnTo>
                    <a:pt x="970" y="378"/>
                  </a:lnTo>
                  <a:lnTo>
                    <a:pt x="970" y="378"/>
                  </a:lnTo>
                  <a:lnTo>
                    <a:pt x="988" y="369"/>
                  </a:lnTo>
                  <a:lnTo>
                    <a:pt x="1016" y="360"/>
                  </a:lnTo>
                  <a:lnTo>
                    <a:pt x="1049" y="360"/>
                  </a:lnTo>
                  <a:lnTo>
                    <a:pt x="1082" y="360"/>
                  </a:lnTo>
                  <a:lnTo>
                    <a:pt x="1082" y="360"/>
                  </a:lnTo>
                  <a:lnTo>
                    <a:pt x="1100" y="369"/>
                  </a:lnTo>
                  <a:lnTo>
                    <a:pt x="1110" y="374"/>
                  </a:lnTo>
                  <a:lnTo>
                    <a:pt x="1124" y="383"/>
                  </a:lnTo>
                  <a:lnTo>
                    <a:pt x="1119" y="388"/>
                  </a:lnTo>
                  <a:lnTo>
                    <a:pt x="1119" y="388"/>
                  </a:lnTo>
                  <a:lnTo>
                    <a:pt x="1110" y="402"/>
                  </a:lnTo>
                  <a:lnTo>
                    <a:pt x="1110" y="411"/>
                  </a:lnTo>
                  <a:lnTo>
                    <a:pt x="1110" y="420"/>
                  </a:lnTo>
                  <a:lnTo>
                    <a:pt x="1110" y="420"/>
                  </a:lnTo>
                  <a:lnTo>
                    <a:pt x="1100" y="439"/>
                  </a:lnTo>
                  <a:lnTo>
                    <a:pt x="1096" y="453"/>
                  </a:lnTo>
                  <a:lnTo>
                    <a:pt x="1096" y="453"/>
                  </a:lnTo>
                  <a:lnTo>
                    <a:pt x="1072" y="486"/>
                  </a:lnTo>
                  <a:lnTo>
                    <a:pt x="1049" y="514"/>
                  </a:lnTo>
                  <a:lnTo>
                    <a:pt x="1016" y="542"/>
                  </a:lnTo>
                  <a:lnTo>
                    <a:pt x="1016" y="542"/>
                  </a:lnTo>
                  <a:lnTo>
                    <a:pt x="1007" y="574"/>
                  </a:lnTo>
                  <a:lnTo>
                    <a:pt x="998" y="607"/>
                  </a:lnTo>
                  <a:lnTo>
                    <a:pt x="993" y="644"/>
                  </a:lnTo>
                  <a:lnTo>
                    <a:pt x="993" y="644"/>
                  </a:lnTo>
                  <a:lnTo>
                    <a:pt x="998" y="663"/>
                  </a:lnTo>
                  <a:lnTo>
                    <a:pt x="998" y="667"/>
                  </a:lnTo>
                  <a:lnTo>
                    <a:pt x="998" y="667"/>
                  </a:lnTo>
                  <a:lnTo>
                    <a:pt x="988" y="677"/>
                  </a:lnTo>
                  <a:lnTo>
                    <a:pt x="974" y="700"/>
                  </a:lnTo>
                  <a:lnTo>
                    <a:pt x="965" y="728"/>
                  </a:lnTo>
                  <a:lnTo>
                    <a:pt x="965" y="742"/>
                  </a:lnTo>
                  <a:lnTo>
                    <a:pt x="970" y="765"/>
                  </a:lnTo>
                  <a:lnTo>
                    <a:pt x="970" y="765"/>
                  </a:lnTo>
                  <a:lnTo>
                    <a:pt x="965" y="770"/>
                  </a:lnTo>
                  <a:lnTo>
                    <a:pt x="956" y="775"/>
                  </a:lnTo>
                  <a:lnTo>
                    <a:pt x="946" y="779"/>
                  </a:lnTo>
                  <a:lnTo>
                    <a:pt x="937" y="779"/>
                  </a:lnTo>
                  <a:lnTo>
                    <a:pt x="918" y="775"/>
                  </a:lnTo>
                  <a:lnTo>
                    <a:pt x="900" y="765"/>
                  </a:lnTo>
                  <a:lnTo>
                    <a:pt x="900" y="765"/>
                  </a:lnTo>
                  <a:lnTo>
                    <a:pt x="872" y="765"/>
                  </a:lnTo>
                  <a:lnTo>
                    <a:pt x="839" y="770"/>
                  </a:lnTo>
                  <a:lnTo>
                    <a:pt x="806" y="779"/>
                  </a:lnTo>
                  <a:lnTo>
                    <a:pt x="806" y="779"/>
                  </a:lnTo>
                  <a:lnTo>
                    <a:pt x="778" y="789"/>
                  </a:lnTo>
                  <a:lnTo>
                    <a:pt x="732" y="793"/>
                  </a:lnTo>
                  <a:lnTo>
                    <a:pt x="676" y="793"/>
                  </a:lnTo>
                  <a:lnTo>
                    <a:pt x="620" y="784"/>
                  </a:lnTo>
                  <a:lnTo>
                    <a:pt x="620" y="784"/>
                  </a:lnTo>
                  <a:lnTo>
                    <a:pt x="592" y="775"/>
                  </a:lnTo>
                  <a:lnTo>
                    <a:pt x="550" y="761"/>
                  </a:lnTo>
                  <a:lnTo>
                    <a:pt x="550" y="761"/>
                  </a:lnTo>
                  <a:lnTo>
                    <a:pt x="527" y="747"/>
                  </a:lnTo>
                  <a:lnTo>
                    <a:pt x="503" y="742"/>
                  </a:lnTo>
                  <a:lnTo>
                    <a:pt x="480" y="747"/>
                  </a:lnTo>
                  <a:lnTo>
                    <a:pt x="457" y="751"/>
                  </a:lnTo>
                  <a:lnTo>
                    <a:pt x="438" y="761"/>
                  </a:lnTo>
                  <a:lnTo>
                    <a:pt x="419" y="770"/>
                  </a:lnTo>
                  <a:lnTo>
                    <a:pt x="382" y="803"/>
                  </a:lnTo>
                  <a:lnTo>
                    <a:pt x="382" y="803"/>
                  </a:lnTo>
                  <a:lnTo>
                    <a:pt x="354" y="807"/>
                  </a:lnTo>
                  <a:lnTo>
                    <a:pt x="298" y="807"/>
                  </a:lnTo>
                  <a:lnTo>
                    <a:pt x="261" y="803"/>
                  </a:lnTo>
                  <a:lnTo>
                    <a:pt x="223" y="793"/>
                  </a:lnTo>
                  <a:lnTo>
                    <a:pt x="186" y="784"/>
                  </a:lnTo>
                  <a:lnTo>
                    <a:pt x="158" y="765"/>
                  </a:lnTo>
                  <a:lnTo>
                    <a:pt x="153" y="761"/>
                  </a:lnTo>
                  <a:lnTo>
                    <a:pt x="153" y="761"/>
                  </a:lnTo>
                  <a:lnTo>
                    <a:pt x="163" y="747"/>
                  </a:lnTo>
                  <a:lnTo>
                    <a:pt x="167" y="733"/>
                  </a:lnTo>
                  <a:lnTo>
                    <a:pt x="172" y="714"/>
                  </a:lnTo>
                  <a:lnTo>
                    <a:pt x="172" y="695"/>
                  </a:lnTo>
                  <a:lnTo>
                    <a:pt x="163" y="672"/>
                  </a:lnTo>
                  <a:lnTo>
                    <a:pt x="144" y="649"/>
                  </a:lnTo>
                  <a:lnTo>
                    <a:pt x="112" y="625"/>
                  </a:lnTo>
                  <a:lnTo>
                    <a:pt x="102" y="579"/>
                  </a:lnTo>
                  <a:lnTo>
                    <a:pt x="88" y="523"/>
                  </a:lnTo>
                  <a:lnTo>
                    <a:pt x="74" y="500"/>
                  </a:lnTo>
                  <a:lnTo>
                    <a:pt x="60" y="439"/>
                  </a:lnTo>
                  <a:lnTo>
                    <a:pt x="0" y="332"/>
                  </a:lnTo>
                  <a:lnTo>
                    <a:pt x="0" y="294"/>
                  </a:lnTo>
                  <a:lnTo>
                    <a:pt x="65" y="294"/>
                  </a:lnTo>
                  <a:lnTo>
                    <a:pt x="102" y="215"/>
                  </a:lnTo>
                  <a:lnTo>
                    <a:pt x="102" y="178"/>
                  </a:lnTo>
                  <a:lnTo>
                    <a:pt x="144" y="187"/>
                  </a:lnTo>
                  <a:lnTo>
                    <a:pt x="149" y="168"/>
                  </a:lnTo>
                  <a:lnTo>
                    <a:pt x="144" y="131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5" name="Freeform 53"/>
            <p:cNvSpPr>
              <a:spLocks/>
            </p:cNvSpPr>
            <p:nvPr/>
          </p:nvSpPr>
          <p:spPr bwMode="auto">
            <a:xfrm>
              <a:off x="3147" y="309"/>
              <a:ext cx="560" cy="475"/>
            </a:xfrm>
            <a:custGeom>
              <a:avLst/>
              <a:gdLst/>
              <a:ahLst/>
              <a:cxnLst>
                <a:cxn ang="0">
                  <a:pos x="0" y="307"/>
                </a:cxn>
                <a:cxn ang="0">
                  <a:pos x="61" y="265"/>
                </a:cxn>
                <a:cxn ang="0">
                  <a:pos x="70" y="247"/>
                </a:cxn>
                <a:cxn ang="0">
                  <a:pos x="65" y="181"/>
                </a:cxn>
                <a:cxn ang="0">
                  <a:pos x="89" y="121"/>
                </a:cxn>
                <a:cxn ang="0">
                  <a:pos x="70" y="69"/>
                </a:cxn>
                <a:cxn ang="0">
                  <a:pos x="145" y="23"/>
                </a:cxn>
                <a:cxn ang="0">
                  <a:pos x="168" y="4"/>
                </a:cxn>
                <a:cxn ang="0">
                  <a:pos x="182" y="0"/>
                </a:cxn>
                <a:cxn ang="0">
                  <a:pos x="196" y="9"/>
                </a:cxn>
                <a:cxn ang="0">
                  <a:pos x="205" y="42"/>
                </a:cxn>
                <a:cxn ang="0">
                  <a:pos x="252" y="97"/>
                </a:cxn>
                <a:cxn ang="0">
                  <a:pos x="219" y="181"/>
                </a:cxn>
                <a:cxn ang="0">
                  <a:pos x="205" y="200"/>
                </a:cxn>
                <a:cxn ang="0">
                  <a:pos x="215" y="219"/>
                </a:cxn>
                <a:cxn ang="0">
                  <a:pos x="261" y="209"/>
                </a:cxn>
                <a:cxn ang="0">
                  <a:pos x="313" y="195"/>
                </a:cxn>
                <a:cxn ang="0">
                  <a:pos x="401" y="172"/>
                </a:cxn>
                <a:cxn ang="0">
                  <a:pos x="462" y="181"/>
                </a:cxn>
                <a:cxn ang="0">
                  <a:pos x="499" y="200"/>
                </a:cxn>
                <a:cxn ang="0">
                  <a:pos x="513" y="209"/>
                </a:cxn>
                <a:cxn ang="0">
                  <a:pos x="546" y="228"/>
                </a:cxn>
                <a:cxn ang="0">
                  <a:pos x="560" y="256"/>
                </a:cxn>
                <a:cxn ang="0">
                  <a:pos x="541" y="289"/>
                </a:cxn>
                <a:cxn ang="0">
                  <a:pos x="518" y="312"/>
                </a:cxn>
                <a:cxn ang="0">
                  <a:pos x="452" y="349"/>
                </a:cxn>
                <a:cxn ang="0">
                  <a:pos x="406" y="368"/>
                </a:cxn>
                <a:cxn ang="0">
                  <a:pos x="392" y="373"/>
                </a:cxn>
                <a:cxn ang="0">
                  <a:pos x="350" y="410"/>
                </a:cxn>
                <a:cxn ang="0">
                  <a:pos x="331" y="447"/>
                </a:cxn>
                <a:cxn ang="0">
                  <a:pos x="233" y="475"/>
                </a:cxn>
                <a:cxn ang="0">
                  <a:pos x="168" y="424"/>
                </a:cxn>
                <a:cxn ang="0">
                  <a:pos x="145" y="415"/>
                </a:cxn>
                <a:cxn ang="0">
                  <a:pos x="103" y="377"/>
                </a:cxn>
                <a:cxn ang="0">
                  <a:pos x="89" y="354"/>
                </a:cxn>
                <a:cxn ang="0">
                  <a:pos x="56" y="317"/>
                </a:cxn>
                <a:cxn ang="0">
                  <a:pos x="28" y="307"/>
                </a:cxn>
                <a:cxn ang="0">
                  <a:pos x="0" y="307"/>
                </a:cxn>
              </a:cxnLst>
              <a:rect l="0" t="0" r="r" b="b"/>
              <a:pathLst>
                <a:path w="560" h="475">
                  <a:moveTo>
                    <a:pt x="0" y="307"/>
                  </a:moveTo>
                  <a:lnTo>
                    <a:pt x="0" y="307"/>
                  </a:lnTo>
                  <a:lnTo>
                    <a:pt x="47" y="279"/>
                  </a:lnTo>
                  <a:lnTo>
                    <a:pt x="61" y="265"/>
                  </a:lnTo>
                  <a:lnTo>
                    <a:pt x="65" y="256"/>
                  </a:lnTo>
                  <a:lnTo>
                    <a:pt x="70" y="247"/>
                  </a:lnTo>
                  <a:lnTo>
                    <a:pt x="70" y="228"/>
                  </a:lnTo>
                  <a:lnTo>
                    <a:pt x="65" y="181"/>
                  </a:lnTo>
                  <a:lnTo>
                    <a:pt x="75" y="149"/>
                  </a:lnTo>
                  <a:lnTo>
                    <a:pt x="89" y="12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112" y="46"/>
                  </a:lnTo>
                  <a:lnTo>
                    <a:pt x="145" y="23"/>
                  </a:lnTo>
                  <a:lnTo>
                    <a:pt x="168" y="4"/>
                  </a:lnTo>
                  <a:lnTo>
                    <a:pt x="168" y="4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91" y="0"/>
                  </a:lnTo>
                  <a:lnTo>
                    <a:pt x="196" y="9"/>
                  </a:lnTo>
                  <a:lnTo>
                    <a:pt x="201" y="18"/>
                  </a:lnTo>
                  <a:lnTo>
                    <a:pt x="205" y="42"/>
                  </a:lnTo>
                  <a:lnTo>
                    <a:pt x="252" y="74"/>
                  </a:lnTo>
                  <a:lnTo>
                    <a:pt x="252" y="97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0" y="191"/>
                  </a:lnTo>
                  <a:lnTo>
                    <a:pt x="205" y="200"/>
                  </a:lnTo>
                  <a:lnTo>
                    <a:pt x="205" y="209"/>
                  </a:lnTo>
                  <a:lnTo>
                    <a:pt x="215" y="219"/>
                  </a:lnTo>
                  <a:lnTo>
                    <a:pt x="233" y="219"/>
                  </a:lnTo>
                  <a:lnTo>
                    <a:pt x="261" y="209"/>
                  </a:lnTo>
                  <a:lnTo>
                    <a:pt x="313" y="195"/>
                  </a:lnTo>
                  <a:lnTo>
                    <a:pt x="313" y="195"/>
                  </a:lnTo>
                  <a:lnTo>
                    <a:pt x="359" y="177"/>
                  </a:lnTo>
                  <a:lnTo>
                    <a:pt x="401" y="172"/>
                  </a:lnTo>
                  <a:lnTo>
                    <a:pt x="434" y="172"/>
                  </a:lnTo>
                  <a:lnTo>
                    <a:pt x="462" y="181"/>
                  </a:lnTo>
                  <a:lnTo>
                    <a:pt x="485" y="191"/>
                  </a:lnTo>
                  <a:lnTo>
                    <a:pt x="499" y="200"/>
                  </a:lnTo>
                  <a:lnTo>
                    <a:pt x="513" y="209"/>
                  </a:lnTo>
                  <a:lnTo>
                    <a:pt x="513" y="209"/>
                  </a:lnTo>
                  <a:lnTo>
                    <a:pt x="522" y="214"/>
                  </a:lnTo>
                  <a:lnTo>
                    <a:pt x="546" y="228"/>
                  </a:lnTo>
                  <a:lnTo>
                    <a:pt x="555" y="242"/>
                  </a:lnTo>
                  <a:lnTo>
                    <a:pt x="560" y="256"/>
                  </a:lnTo>
                  <a:lnTo>
                    <a:pt x="555" y="270"/>
                  </a:lnTo>
                  <a:lnTo>
                    <a:pt x="541" y="289"/>
                  </a:lnTo>
                  <a:lnTo>
                    <a:pt x="541" y="289"/>
                  </a:lnTo>
                  <a:lnTo>
                    <a:pt x="518" y="312"/>
                  </a:lnTo>
                  <a:lnTo>
                    <a:pt x="494" y="326"/>
                  </a:lnTo>
                  <a:lnTo>
                    <a:pt x="452" y="349"/>
                  </a:lnTo>
                  <a:lnTo>
                    <a:pt x="420" y="363"/>
                  </a:lnTo>
                  <a:lnTo>
                    <a:pt x="406" y="368"/>
                  </a:lnTo>
                  <a:lnTo>
                    <a:pt x="406" y="368"/>
                  </a:lnTo>
                  <a:lnTo>
                    <a:pt x="392" y="373"/>
                  </a:lnTo>
                  <a:lnTo>
                    <a:pt x="364" y="391"/>
                  </a:lnTo>
                  <a:lnTo>
                    <a:pt x="350" y="410"/>
                  </a:lnTo>
                  <a:lnTo>
                    <a:pt x="341" y="424"/>
                  </a:lnTo>
                  <a:lnTo>
                    <a:pt x="331" y="447"/>
                  </a:lnTo>
                  <a:lnTo>
                    <a:pt x="331" y="471"/>
                  </a:lnTo>
                  <a:lnTo>
                    <a:pt x="233" y="475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3" y="424"/>
                  </a:lnTo>
                  <a:lnTo>
                    <a:pt x="145" y="415"/>
                  </a:lnTo>
                  <a:lnTo>
                    <a:pt x="117" y="391"/>
                  </a:lnTo>
                  <a:lnTo>
                    <a:pt x="103" y="377"/>
                  </a:lnTo>
                  <a:lnTo>
                    <a:pt x="89" y="354"/>
                  </a:lnTo>
                  <a:lnTo>
                    <a:pt x="89" y="354"/>
                  </a:lnTo>
                  <a:lnTo>
                    <a:pt x="75" y="335"/>
                  </a:lnTo>
                  <a:lnTo>
                    <a:pt x="56" y="317"/>
                  </a:lnTo>
                  <a:lnTo>
                    <a:pt x="42" y="312"/>
                  </a:lnTo>
                  <a:lnTo>
                    <a:pt x="28" y="307"/>
                  </a:lnTo>
                  <a:lnTo>
                    <a:pt x="9" y="303"/>
                  </a:lnTo>
                  <a:lnTo>
                    <a:pt x="0" y="307"/>
                  </a:lnTo>
                  <a:lnTo>
                    <a:pt x="0" y="307"/>
                  </a:lnTo>
                  <a:close/>
                </a:path>
              </a:pathLst>
            </a:custGeom>
            <a:solidFill>
              <a:srgbClr val="FFFCD1"/>
            </a:solidFill>
            <a:ln w="30163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6" name="Freeform 54"/>
            <p:cNvSpPr>
              <a:spLocks noEditPoints="1"/>
            </p:cNvSpPr>
            <p:nvPr/>
          </p:nvSpPr>
          <p:spPr bwMode="auto">
            <a:xfrm>
              <a:off x="2704" y="1531"/>
              <a:ext cx="103" cy="9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6" y="0"/>
                </a:cxn>
                <a:cxn ang="0">
                  <a:pos x="37" y="0"/>
                </a:cxn>
                <a:cxn ang="0">
                  <a:pos x="9" y="23"/>
                </a:cxn>
                <a:cxn ang="0">
                  <a:pos x="23" y="32"/>
                </a:cxn>
                <a:cxn ang="0">
                  <a:pos x="5" y="46"/>
                </a:cxn>
                <a:cxn ang="0">
                  <a:pos x="23" y="56"/>
                </a:cxn>
                <a:cxn ang="0">
                  <a:pos x="14" y="74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9" y="93"/>
                </a:cxn>
                <a:cxn ang="0">
                  <a:pos x="33" y="70"/>
                </a:cxn>
                <a:cxn ang="0">
                  <a:pos x="47" y="88"/>
                </a:cxn>
                <a:cxn ang="0">
                  <a:pos x="61" y="79"/>
                </a:cxn>
                <a:cxn ang="0">
                  <a:pos x="42" y="65"/>
                </a:cxn>
                <a:cxn ang="0">
                  <a:pos x="37" y="56"/>
                </a:cxn>
                <a:cxn ang="0">
                  <a:pos x="56" y="46"/>
                </a:cxn>
                <a:cxn ang="0">
                  <a:pos x="37" y="32"/>
                </a:cxn>
                <a:cxn ang="0">
                  <a:pos x="56" y="23"/>
                </a:cxn>
                <a:cxn ang="0">
                  <a:pos x="42" y="23"/>
                </a:cxn>
                <a:cxn ang="0">
                  <a:pos x="51" y="4"/>
                </a:cxn>
                <a:cxn ang="0">
                  <a:pos x="14" y="18"/>
                </a:cxn>
                <a:cxn ang="0">
                  <a:pos x="28" y="14"/>
                </a:cxn>
                <a:cxn ang="0">
                  <a:pos x="23" y="0"/>
                </a:cxn>
                <a:cxn ang="0">
                  <a:pos x="9" y="4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89" y="65"/>
                </a:cxn>
                <a:cxn ang="0">
                  <a:pos x="75" y="74"/>
                </a:cxn>
                <a:cxn ang="0">
                  <a:pos x="79" y="84"/>
                </a:cxn>
                <a:cxn ang="0">
                  <a:pos x="89" y="84"/>
                </a:cxn>
                <a:cxn ang="0">
                  <a:pos x="103" y="74"/>
                </a:cxn>
                <a:cxn ang="0">
                  <a:pos x="103" y="65"/>
                </a:cxn>
                <a:cxn ang="0">
                  <a:pos x="89" y="42"/>
                </a:cxn>
                <a:cxn ang="0">
                  <a:pos x="89" y="42"/>
                </a:cxn>
                <a:cxn ang="0">
                  <a:pos x="61" y="4"/>
                </a:cxn>
                <a:cxn ang="0">
                  <a:pos x="70" y="98"/>
                </a:cxn>
                <a:cxn ang="0">
                  <a:pos x="84" y="18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89" y="65"/>
                </a:cxn>
                <a:cxn ang="0">
                  <a:pos x="89" y="65"/>
                </a:cxn>
              </a:cxnLst>
              <a:rect l="0" t="0" r="r" b="b"/>
              <a:pathLst>
                <a:path w="103" h="98">
                  <a:moveTo>
                    <a:pt x="51" y="4"/>
                  </a:moveTo>
                  <a:lnTo>
                    <a:pt x="51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3" y="23"/>
                  </a:lnTo>
                  <a:lnTo>
                    <a:pt x="9" y="23"/>
                  </a:lnTo>
                  <a:lnTo>
                    <a:pt x="9" y="32"/>
                  </a:lnTo>
                  <a:lnTo>
                    <a:pt x="23" y="32"/>
                  </a:lnTo>
                  <a:lnTo>
                    <a:pt x="23" y="46"/>
                  </a:lnTo>
                  <a:lnTo>
                    <a:pt x="5" y="46"/>
                  </a:lnTo>
                  <a:lnTo>
                    <a:pt x="5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14" y="7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23" y="84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7" y="56"/>
                  </a:lnTo>
                  <a:lnTo>
                    <a:pt x="56" y="56"/>
                  </a:lnTo>
                  <a:lnTo>
                    <a:pt x="56" y="46"/>
                  </a:lnTo>
                  <a:lnTo>
                    <a:pt x="37" y="46"/>
                  </a:lnTo>
                  <a:lnTo>
                    <a:pt x="37" y="32"/>
                  </a:lnTo>
                  <a:lnTo>
                    <a:pt x="56" y="32"/>
                  </a:lnTo>
                  <a:lnTo>
                    <a:pt x="56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close/>
                  <a:moveTo>
                    <a:pt x="14" y="18"/>
                  </a:moveTo>
                  <a:lnTo>
                    <a:pt x="14" y="18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close/>
                  <a:moveTo>
                    <a:pt x="89" y="65"/>
                  </a:moveTo>
                  <a:lnTo>
                    <a:pt x="89" y="65"/>
                  </a:lnTo>
                  <a:lnTo>
                    <a:pt x="84" y="70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89" y="84"/>
                  </a:lnTo>
                  <a:lnTo>
                    <a:pt x="98" y="79"/>
                  </a:lnTo>
                  <a:lnTo>
                    <a:pt x="103" y="74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8" y="56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8" y="4"/>
                  </a:lnTo>
                  <a:lnTo>
                    <a:pt x="61" y="4"/>
                  </a:lnTo>
                  <a:lnTo>
                    <a:pt x="61" y="98"/>
                  </a:lnTo>
                  <a:lnTo>
                    <a:pt x="70" y="98"/>
                  </a:lnTo>
                  <a:lnTo>
                    <a:pt x="70" y="18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4" y="56"/>
                  </a:lnTo>
                  <a:lnTo>
                    <a:pt x="89" y="65"/>
                  </a:lnTo>
                  <a:lnTo>
                    <a:pt x="89" y="65"/>
                  </a:lnTo>
                  <a:lnTo>
                    <a:pt x="89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7" name="Freeform 55"/>
            <p:cNvSpPr>
              <a:spLocks noEditPoints="1"/>
            </p:cNvSpPr>
            <p:nvPr/>
          </p:nvSpPr>
          <p:spPr bwMode="auto">
            <a:xfrm>
              <a:off x="2816" y="1531"/>
              <a:ext cx="98" cy="98"/>
            </a:xfrm>
            <a:custGeom>
              <a:avLst/>
              <a:gdLst/>
              <a:ahLst/>
              <a:cxnLst>
                <a:cxn ang="0">
                  <a:pos x="75" y="23"/>
                </a:cxn>
                <a:cxn ang="0">
                  <a:pos x="65" y="14"/>
                </a:cxn>
                <a:cxn ang="0">
                  <a:pos x="65" y="9"/>
                </a:cxn>
                <a:cxn ang="0">
                  <a:pos x="65" y="4"/>
                </a:cxn>
                <a:cxn ang="0">
                  <a:pos x="61" y="4"/>
                </a:cxn>
                <a:cxn ang="0">
                  <a:pos x="51" y="4"/>
                </a:cxn>
                <a:cxn ang="0">
                  <a:pos x="51" y="46"/>
                </a:cxn>
                <a:cxn ang="0">
                  <a:pos x="47" y="23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23" y="0"/>
                </a:cxn>
                <a:cxn ang="0">
                  <a:pos x="23" y="56"/>
                </a:cxn>
                <a:cxn ang="0">
                  <a:pos x="19" y="74"/>
                </a:cxn>
                <a:cxn ang="0">
                  <a:pos x="0" y="88"/>
                </a:cxn>
                <a:cxn ang="0">
                  <a:pos x="14" y="98"/>
                </a:cxn>
                <a:cxn ang="0">
                  <a:pos x="28" y="88"/>
                </a:cxn>
                <a:cxn ang="0">
                  <a:pos x="33" y="74"/>
                </a:cxn>
                <a:cxn ang="0">
                  <a:pos x="37" y="32"/>
                </a:cxn>
                <a:cxn ang="0">
                  <a:pos x="42" y="60"/>
                </a:cxn>
                <a:cxn ang="0">
                  <a:pos x="47" y="60"/>
                </a:cxn>
                <a:cxn ang="0">
                  <a:pos x="51" y="56"/>
                </a:cxn>
                <a:cxn ang="0">
                  <a:pos x="65" y="93"/>
                </a:cxn>
                <a:cxn ang="0">
                  <a:pos x="65" y="28"/>
                </a:cxn>
                <a:cxn ang="0">
                  <a:pos x="70" y="60"/>
                </a:cxn>
                <a:cxn ang="0">
                  <a:pos x="79" y="98"/>
                </a:cxn>
                <a:cxn ang="0">
                  <a:pos x="93" y="9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93" y="0"/>
                </a:cxn>
                <a:cxn ang="0">
                  <a:pos x="79" y="0"/>
                </a:cxn>
                <a:cxn ang="0">
                  <a:pos x="79" y="51"/>
                </a:cxn>
                <a:cxn ang="0">
                  <a:pos x="75" y="23"/>
                </a:cxn>
                <a:cxn ang="0">
                  <a:pos x="19" y="46"/>
                </a:cxn>
                <a:cxn ang="0">
                  <a:pos x="19" y="28"/>
                </a:cxn>
                <a:cxn ang="0">
                  <a:pos x="9" y="23"/>
                </a:cxn>
                <a:cxn ang="0">
                  <a:pos x="9" y="28"/>
                </a:cxn>
                <a:cxn ang="0">
                  <a:pos x="5" y="60"/>
                </a:cxn>
                <a:cxn ang="0">
                  <a:pos x="14" y="60"/>
                </a:cxn>
                <a:cxn ang="0">
                  <a:pos x="19" y="46"/>
                </a:cxn>
                <a:cxn ang="0">
                  <a:pos x="19" y="46"/>
                </a:cxn>
              </a:cxnLst>
              <a:rect l="0" t="0" r="r" b="b"/>
              <a:pathLst>
                <a:path w="98" h="98">
                  <a:moveTo>
                    <a:pt x="75" y="23"/>
                  </a:moveTo>
                  <a:lnTo>
                    <a:pt x="75" y="23"/>
                  </a:lnTo>
                  <a:lnTo>
                    <a:pt x="65" y="2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51" y="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37" y="28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3" y="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65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28" y="88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7" y="51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1" y="56"/>
                  </a:lnTo>
                  <a:lnTo>
                    <a:pt x="51" y="93"/>
                  </a:lnTo>
                  <a:lnTo>
                    <a:pt x="65" y="93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9" y="60"/>
                  </a:lnTo>
                  <a:lnTo>
                    <a:pt x="79" y="98"/>
                  </a:lnTo>
                  <a:lnTo>
                    <a:pt x="93" y="98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3"/>
                  </a:lnTo>
                  <a:close/>
                  <a:moveTo>
                    <a:pt x="19" y="46"/>
                  </a:moveTo>
                  <a:lnTo>
                    <a:pt x="19" y="46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8" name="Freeform 56"/>
            <p:cNvSpPr>
              <a:spLocks/>
            </p:cNvSpPr>
            <p:nvPr/>
          </p:nvSpPr>
          <p:spPr bwMode="auto">
            <a:xfrm>
              <a:off x="2932" y="1531"/>
              <a:ext cx="98" cy="98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7"/>
                </a:cxn>
                <a:cxn ang="0">
                  <a:pos x="10" y="37"/>
                </a:cxn>
                <a:cxn ang="0">
                  <a:pos x="10" y="88"/>
                </a:cxn>
                <a:cxn ang="0">
                  <a:pos x="28" y="88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1"/>
                </a:cxn>
                <a:cxn ang="0">
                  <a:pos x="70" y="51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61" y="74"/>
                </a:cxn>
                <a:cxn ang="0">
                  <a:pos x="61" y="74"/>
                </a:cxn>
                <a:cxn ang="0">
                  <a:pos x="61" y="88"/>
                </a:cxn>
                <a:cxn ang="0">
                  <a:pos x="61" y="88"/>
                </a:cxn>
                <a:cxn ang="0">
                  <a:pos x="80" y="88"/>
                </a:cxn>
                <a:cxn ang="0">
                  <a:pos x="84" y="84"/>
                </a:cxn>
                <a:cxn ang="0">
                  <a:pos x="84" y="79"/>
                </a:cxn>
                <a:cxn ang="0">
                  <a:pos x="84" y="37"/>
                </a:cxn>
                <a:cxn ang="0">
                  <a:pos x="56" y="37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8" h="98">
                  <a:moveTo>
                    <a:pt x="56" y="14"/>
                  </a:moveTo>
                  <a:lnTo>
                    <a:pt x="56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7"/>
                  </a:lnTo>
                  <a:lnTo>
                    <a:pt x="10" y="37"/>
                  </a:lnTo>
                  <a:lnTo>
                    <a:pt x="10" y="88"/>
                  </a:lnTo>
                  <a:lnTo>
                    <a:pt x="28" y="88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0" y="51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80" y="88"/>
                  </a:lnTo>
                  <a:lnTo>
                    <a:pt x="84" y="84"/>
                  </a:lnTo>
                  <a:lnTo>
                    <a:pt x="84" y="79"/>
                  </a:lnTo>
                  <a:lnTo>
                    <a:pt x="84" y="37"/>
                  </a:lnTo>
                  <a:lnTo>
                    <a:pt x="56" y="37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9" name="Freeform 57"/>
            <p:cNvSpPr>
              <a:spLocks noEditPoints="1"/>
            </p:cNvSpPr>
            <p:nvPr/>
          </p:nvSpPr>
          <p:spPr bwMode="auto">
            <a:xfrm>
              <a:off x="978" y="1591"/>
              <a:ext cx="103" cy="84"/>
            </a:xfrm>
            <a:custGeom>
              <a:avLst/>
              <a:gdLst/>
              <a:ahLst/>
              <a:cxnLst>
                <a:cxn ang="0">
                  <a:pos x="10" y="14"/>
                </a:cxn>
                <a:cxn ang="0">
                  <a:pos x="93" y="14"/>
                </a:cxn>
                <a:cxn ang="0">
                  <a:pos x="93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84" y="33"/>
                </a:cxn>
                <a:cxn ang="0">
                  <a:pos x="14" y="33"/>
                </a:cxn>
                <a:cxn ang="0">
                  <a:pos x="14" y="47"/>
                </a:cxn>
                <a:cxn ang="0">
                  <a:pos x="84" y="47"/>
                </a:cxn>
                <a:cxn ang="0">
                  <a:pos x="84" y="33"/>
                </a:cxn>
                <a:cxn ang="0">
                  <a:pos x="84" y="33"/>
                </a:cxn>
                <a:cxn ang="0">
                  <a:pos x="103" y="84"/>
                </a:cxn>
                <a:cxn ang="0">
                  <a:pos x="103" y="70"/>
                </a:cxn>
                <a:cxn ang="0">
                  <a:pos x="0" y="70"/>
                </a:cxn>
                <a:cxn ang="0">
                  <a:pos x="0" y="84"/>
                </a:cxn>
                <a:cxn ang="0">
                  <a:pos x="103" y="84"/>
                </a:cxn>
                <a:cxn ang="0">
                  <a:pos x="103" y="84"/>
                </a:cxn>
              </a:cxnLst>
              <a:rect l="0" t="0" r="r" b="b"/>
              <a:pathLst>
                <a:path w="103" h="84">
                  <a:moveTo>
                    <a:pt x="10" y="14"/>
                  </a:moveTo>
                  <a:lnTo>
                    <a:pt x="93" y="14"/>
                  </a:lnTo>
                  <a:lnTo>
                    <a:pt x="93" y="0"/>
                  </a:lnTo>
                  <a:lnTo>
                    <a:pt x="10" y="0"/>
                  </a:lnTo>
                  <a:lnTo>
                    <a:pt x="10" y="14"/>
                  </a:lnTo>
                  <a:lnTo>
                    <a:pt x="10" y="14"/>
                  </a:lnTo>
                  <a:close/>
                  <a:moveTo>
                    <a:pt x="84" y="33"/>
                  </a:moveTo>
                  <a:lnTo>
                    <a:pt x="14" y="33"/>
                  </a:lnTo>
                  <a:lnTo>
                    <a:pt x="14" y="47"/>
                  </a:lnTo>
                  <a:lnTo>
                    <a:pt x="84" y="47"/>
                  </a:lnTo>
                  <a:lnTo>
                    <a:pt x="84" y="33"/>
                  </a:lnTo>
                  <a:lnTo>
                    <a:pt x="84" y="33"/>
                  </a:lnTo>
                  <a:close/>
                  <a:moveTo>
                    <a:pt x="103" y="84"/>
                  </a:moveTo>
                  <a:lnTo>
                    <a:pt x="103" y="70"/>
                  </a:lnTo>
                  <a:lnTo>
                    <a:pt x="0" y="70"/>
                  </a:lnTo>
                  <a:lnTo>
                    <a:pt x="0" y="84"/>
                  </a:lnTo>
                  <a:lnTo>
                    <a:pt x="103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0" name="Freeform 58"/>
            <p:cNvSpPr>
              <a:spLocks noEditPoints="1"/>
            </p:cNvSpPr>
            <p:nvPr/>
          </p:nvSpPr>
          <p:spPr bwMode="auto">
            <a:xfrm>
              <a:off x="1099" y="1582"/>
              <a:ext cx="84" cy="98"/>
            </a:xfrm>
            <a:custGeom>
              <a:avLst/>
              <a:gdLst/>
              <a:ahLst/>
              <a:cxnLst>
                <a:cxn ang="0">
                  <a:pos x="28" y="23"/>
                </a:cxn>
                <a:cxn ang="0">
                  <a:pos x="28" y="23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1" y="98"/>
                </a:cxn>
                <a:cxn ang="0">
                  <a:pos x="61" y="98"/>
                </a:cxn>
                <a:cxn ang="0">
                  <a:pos x="61" y="98"/>
                </a:cxn>
                <a:cxn ang="0">
                  <a:pos x="61" y="98"/>
                </a:cxn>
                <a:cxn ang="0">
                  <a:pos x="70" y="98"/>
                </a:cxn>
                <a:cxn ang="0">
                  <a:pos x="80" y="98"/>
                </a:cxn>
                <a:cxn ang="0">
                  <a:pos x="84" y="93"/>
                </a:cxn>
                <a:cxn ang="0">
                  <a:pos x="84" y="84"/>
                </a:cxn>
                <a:cxn ang="0">
                  <a:pos x="84" y="9"/>
                </a:cxn>
                <a:cxn ang="0">
                  <a:pos x="33" y="9"/>
                </a:cxn>
                <a:cxn ang="0">
                  <a:pos x="33" y="19"/>
                </a:cxn>
                <a:cxn ang="0">
                  <a:pos x="70" y="19"/>
                </a:cxn>
                <a:cxn ang="0">
                  <a:pos x="70" y="79"/>
                </a:cxn>
                <a:cxn ang="0">
                  <a:pos x="70" y="79"/>
                </a:cxn>
                <a:cxn ang="0">
                  <a:pos x="66" y="8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10" y="98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5" y="14"/>
                </a:cxn>
                <a:cxn ang="0">
                  <a:pos x="0" y="14"/>
                </a:cxn>
                <a:cxn ang="0">
                  <a:pos x="0" y="98"/>
                </a:cxn>
                <a:cxn ang="0">
                  <a:pos x="10" y="98"/>
                </a:cxn>
                <a:cxn ang="0">
                  <a:pos x="10" y="98"/>
                </a:cxn>
              </a:cxnLst>
              <a:rect l="0" t="0" r="r" b="b"/>
              <a:pathLst>
                <a:path w="84" h="98">
                  <a:moveTo>
                    <a:pt x="28" y="23"/>
                  </a:moveTo>
                  <a:lnTo>
                    <a:pt x="28" y="23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8" y="23"/>
                  </a:lnTo>
                  <a:close/>
                  <a:moveTo>
                    <a:pt x="56" y="84"/>
                  </a:moveTo>
                  <a:lnTo>
                    <a:pt x="56" y="84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70" y="98"/>
                  </a:lnTo>
                  <a:lnTo>
                    <a:pt x="80" y="98"/>
                  </a:lnTo>
                  <a:lnTo>
                    <a:pt x="84" y="93"/>
                  </a:lnTo>
                  <a:lnTo>
                    <a:pt x="84" y="84"/>
                  </a:lnTo>
                  <a:lnTo>
                    <a:pt x="84" y="9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70" y="1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close/>
                  <a:moveTo>
                    <a:pt x="10" y="98"/>
                  </a:moveTo>
                  <a:lnTo>
                    <a:pt x="10" y="28"/>
                  </a:lnTo>
                  <a:lnTo>
                    <a:pt x="10" y="28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98"/>
                  </a:lnTo>
                  <a:lnTo>
                    <a:pt x="10" y="98"/>
                  </a:lnTo>
                  <a:lnTo>
                    <a:pt x="10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1" name="Freeform 59"/>
            <p:cNvSpPr>
              <a:spLocks noEditPoints="1"/>
            </p:cNvSpPr>
            <p:nvPr/>
          </p:nvSpPr>
          <p:spPr bwMode="auto">
            <a:xfrm>
              <a:off x="1207" y="1582"/>
              <a:ext cx="98" cy="103"/>
            </a:xfrm>
            <a:custGeom>
              <a:avLst/>
              <a:gdLst/>
              <a:ahLst/>
              <a:cxnLst>
                <a:cxn ang="0">
                  <a:pos x="28" y="70"/>
                </a:cxn>
                <a:cxn ang="0">
                  <a:pos x="23" y="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14" y="0"/>
                </a:cxn>
                <a:cxn ang="0">
                  <a:pos x="14" y="70"/>
                </a:cxn>
                <a:cxn ang="0">
                  <a:pos x="9" y="19"/>
                </a:cxn>
                <a:cxn ang="0">
                  <a:pos x="0" y="84"/>
                </a:cxn>
                <a:cxn ang="0">
                  <a:pos x="28" y="84"/>
                </a:cxn>
                <a:cxn ang="0">
                  <a:pos x="37" y="61"/>
                </a:cxn>
                <a:cxn ang="0">
                  <a:pos x="56" y="61"/>
                </a:cxn>
                <a:cxn ang="0">
                  <a:pos x="42" y="79"/>
                </a:cxn>
                <a:cxn ang="0">
                  <a:pos x="23" y="89"/>
                </a:cxn>
                <a:cxn ang="0">
                  <a:pos x="32" y="103"/>
                </a:cxn>
                <a:cxn ang="0">
                  <a:pos x="51" y="93"/>
                </a:cxn>
                <a:cxn ang="0">
                  <a:pos x="60" y="75"/>
                </a:cxn>
                <a:cxn ang="0">
                  <a:pos x="88" y="103"/>
                </a:cxn>
                <a:cxn ang="0">
                  <a:pos x="98" y="89"/>
                </a:cxn>
                <a:cxn ang="0">
                  <a:pos x="79" y="75"/>
                </a:cxn>
                <a:cxn ang="0">
                  <a:pos x="93" y="61"/>
                </a:cxn>
                <a:cxn ang="0">
                  <a:pos x="70" y="51"/>
                </a:cxn>
                <a:cxn ang="0">
                  <a:pos x="93" y="28"/>
                </a:cxn>
                <a:cxn ang="0">
                  <a:pos x="70" y="14"/>
                </a:cxn>
                <a:cxn ang="0">
                  <a:pos x="70" y="9"/>
                </a:cxn>
                <a:cxn ang="0">
                  <a:pos x="70" y="5"/>
                </a:cxn>
                <a:cxn ang="0">
                  <a:pos x="70" y="0"/>
                </a:cxn>
                <a:cxn ang="0">
                  <a:pos x="65" y="0"/>
                </a:cxn>
                <a:cxn ang="0">
                  <a:pos x="56" y="0"/>
                </a:cxn>
                <a:cxn ang="0">
                  <a:pos x="37" y="14"/>
                </a:cxn>
                <a:cxn ang="0">
                  <a:pos x="28" y="19"/>
                </a:cxn>
                <a:cxn ang="0">
                  <a:pos x="51" y="37"/>
                </a:cxn>
                <a:cxn ang="0">
                  <a:pos x="46" y="28"/>
                </a:cxn>
                <a:cxn ang="0">
                  <a:pos x="37" y="33"/>
                </a:cxn>
                <a:cxn ang="0">
                  <a:pos x="56" y="42"/>
                </a:cxn>
                <a:cxn ang="0">
                  <a:pos x="51" y="37"/>
                </a:cxn>
                <a:cxn ang="0">
                  <a:pos x="51" y="37"/>
                </a:cxn>
                <a:cxn ang="0">
                  <a:pos x="79" y="47"/>
                </a:cxn>
                <a:cxn ang="0">
                  <a:pos x="88" y="33"/>
                </a:cxn>
                <a:cxn ang="0">
                  <a:pos x="79" y="28"/>
                </a:cxn>
                <a:cxn ang="0">
                  <a:pos x="70" y="42"/>
                </a:cxn>
                <a:cxn ang="0">
                  <a:pos x="56" y="42"/>
                </a:cxn>
                <a:cxn ang="0">
                  <a:pos x="56" y="51"/>
                </a:cxn>
                <a:cxn ang="0">
                  <a:pos x="37" y="28"/>
                </a:cxn>
                <a:cxn ang="0">
                  <a:pos x="56" y="28"/>
                </a:cxn>
                <a:cxn ang="0">
                  <a:pos x="56" y="42"/>
                </a:cxn>
              </a:cxnLst>
              <a:rect l="0" t="0" r="r" b="b"/>
              <a:pathLst>
                <a:path w="98" h="103">
                  <a:moveTo>
                    <a:pt x="28" y="19"/>
                  </a:moveTo>
                  <a:lnTo>
                    <a:pt x="28" y="70"/>
                  </a:lnTo>
                  <a:lnTo>
                    <a:pt x="23" y="7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70"/>
                  </a:lnTo>
                  <a:lnTo>
                    <a:pt x="9" y="75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0" y="84"/>
                  </a:lnTo>
                  <a:lnTo>
                    <a:pt x="28" y="79"/>
                  </a:lnTo>
                  <a:lnTo>
                    <a:pt x="28" y="84"/>
                  </a:lnTo>
                  <a:lnTo>
                    <a:pt x="37" y="84"/>
                  </a:lnTo>
                  <a:lnTo>
                    <a:pt x="37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1" y="75"/>
                  </a:lnTo>
                  <a:lnTo>
                    <a:pt x="42" y="79"/>
                  </a:lnTo>
                  <a:lnTo>
                    <a:pt x="32" y="89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51" y="93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74" y="89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79" y="75"/>
                  </a:lnTo>
                  <a:lnTo>
                    <a:pt x="70" y="61"/>
                  </a:lnTo>
                  <a:lnTo>
                    <a:pt x="93" y="61"/>
                  </a:lnTo>
                  <a:lnTo>
                    <a:pt x="93" y="51"/>
                  </a:lnTo>
                  <a:lnTo>
                    <a:pt x="70" y="51"/>
                  </a:lnTo>
                  <a:lnTo>
                    <a:pt x="70" y="28"/>
                  </a:lnTo>
                  <a:lnTo>
                    <a:pt x="93" y="28"/>
                  </a:lnTo>
                  <a:lnTo>
                    <a:pt x="93" y="14"/>
                  </a:lnTo>
                  <a:lnTo>
                    <a:pt x="70" y="14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4"/>
                  </a:lnTo>
                  <a:lnTo>
                    <a:pt x="37" y="14"/>
                  </a:lnTo>
                  <a:lnTo>
                    <a:pt x="37" y="1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51" y="37"/>
                  </a:moveTo>
                  <a:lnTo>
                    <a:pt x="51" y="37"/>
                  </a:lnTo>
                  <a:lnTo>
                    <a:pt x="46" y="28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46" y="47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1" y="37"/>
                  </a:lnTo>
                  <a:close/>
                  <a:moveTo>
                    <a:pt x="70" y="42"/>
                  </a:moveTo>
                  <a:lnTo>
                    <a:pt x="79" y="47"/>
                  </a:lnTo>
                  <a:lnTo>
                    <a:pt x="79" y="47"/>
                  </a:lnTo>
                  <a:lnTo>
                    <a:pt x="88" y="33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close/>
                  <a:moveTo>
                    <a:pt x="56" y="42"/>
                  </a:moveTo>
                  <a:lnTo>
                    <a:pt x="56" y="42"/>
                  </a:lnTo>
                  <a:lnTo>
                    <a:pt x="56" y="51"/>
                  </a:lnTo>
                  <a:lnTo>
                    <a:pt x="37" y="51"/>
                  </a:lnTo>
                  <a:lnTo>
                    <a:pt x="37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2" name="Freeform 60"/>
            <p:cNvSpPr>
              <a:spLocks/>
            </p:cNvSpPr>
            <p:nvPr/>
          </p:nvSpPr>
          <p:spPr bwMode="auto">
            <a:xfrm>
              <a:off x="1314" y="1582"/>
              <a:ext cx="98" cy="98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61" y="98"/>
                </a:cxn>
                <a:cxn ang="0">
                  <a:pos x="61" y="51"/>
                </a:cxn>
                <a:cxn ang="0">
                  <a:pos x="75" y="51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5" y="89"/>
                </a:cxn>
                <a:cxn ang="0">
                  <a:pos x="65" y="89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79"/>
                </a:cxn>
                <a:cxn ang="0">
                  <a:pos x="89" y="42"/>
                </a:cxn>
                <a:cxn ang="0">
                  <a:pos x="61" y="42"/>
                </a:cxn>
                <a:cxn ang="0">
                  <a:pos x="61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51" y="14"/>
                </a:cxn>
                <a:cxn ang="0">
                  <a:pos x="51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98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61" y="98"/>
                  </a:lnTo>
                  <a:lnTo>
                    <a:pt x="61" y="51"/>
                  </a:lnTo>
                  <a:lnTo>
                    <a:pt x="75" y="51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79"/>
                  </a:lnTo>
                  <a:lnTo>
                    <a:pt x="89" y="42"/>
                  </a:lnTo>
                  <a:lnTo>
                    <a:pt x="61" y="42"/>
                  </a:lnTo>
                  <a:lnTo>
                    <a:pt x="61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3" name="Freeform 61"/>
            <p:cNvSpPr>
              <a:spLocks noEditPoints="1"/>
            </p:cNvSpPr>
            <p:nvPr/>
          </p:nvSpPr>
          <p:spPr bwMode="auto">
            <a:xfrm>
              <a:off x="1939" y="1591"/>
              <a:ext cx="103" cy="103"/>
            </a:xfrm>
            <a:custGeom>
              <a:avLst/>
              <a:gdLst/>
              <a:ahLst/>
              <a:cxnLst>
                <a:cxn ang="0">
                  <a:pos x="61" y="10"/>
                </a:cxn>
                <a:cxn ang="0">
                  <a:pos x="65" y="5"/>
                </a:cxn>
                <a:cxn ang="0">
                  <a:pos x="51" y="0"/>
                </a:cxn>
                <a:cxn ang="0">
                  <a:pos x="28" y="38"/>
                </a:cxn>
                <a:cxn ang="0">
                  <a:pos x="42" y="42"/>
                </a:cxn>
                <a:cxn ang="0">
                  <a:pos x="47" y="33"/>
                </a:cxn>
                <a:cxn ang="0">
                  <a:pos x="51" y="33"/>
                </a:cxn>
                <a:cxn ang="0">
                  <a:pos x="56" y="42"/>
                </a:cxn>
                <a:cxn ang="0">
                  <a:pos x="42" y="52"/>
                </a:cxn>
                <a:cxn ang="0">
                  <a:pos x="28" y="56"/>
                </a:cxn>
                <a:cxn ang="0">
                  <a:pos x="42" y="66"/>
                </a:cxn>
                <a:cxn ang="0">
                  <a:pos x="56" y="103"/>
                </a:cxn>
                <a:cxn ang="0">
                  <a:pos x="75" y="98"/>
                </a:cxn>
                <a:cxn ang="0">
                  <a:pos x="89" y="103"/>
                </a:cxn>
                <a:cxn ang="0">
                  <a:pos x="98" y="66"/>
                </a:cxn>
                <a:cxn ang="0">
                  <a:pos x="103" y="52"/>
                </a:cxn>
                <a:cxn ang="0">
                  <a:pos x="89" y="47"/>
                </a:cxn>
                <a:cxn ang="0">
                  <a:pos x="79" y="42"/>
                </a:cxn>
                <a:cxn ang="0">
                  <a:pos x="93" y="10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28" y="28"/>
                </a:cxn>
                <a:cxn ang="0">
                  <a:pos x="37" y="19"/>
                </a:cxn>
                <a:cxn ang="0">
                  <a:pos x="9" y="14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65" y="33"/>
                </a:cxn>
                <a:cxn ang="0">
                  <a:pos x="75" y="24"/>
                </a:cxn>
                <a:cxn ang="0">
                  <a:pos x="65" y="33"/>
                </a:cxn>
                <a:cxn ang="0">
                  <a:pos x="65" y="33"/>
                </a:cxn>
                <a:cxn ang="0">
                  <a:pos x="28" y="42"/>
                </a:cxn>
                <a:cxn ang="0">
                  <a:pos x="9" y="28"/>
                </a:cxn>
                <a:cxn ang="0">
                  <a:pos x="0" y="42"/>
                </a:cxn>
                <a:cxn ang="0">
                  <a:pos x="19" y="52"/>
                </a:cxn>
                <a:cxn ang="0">
                  <a:pos x="65" y="52"/>
                </a:cxn>
                <a:cxn ang="0">
                  <a:pos x="84" y="61"/>
                </a:cxn>
                <a:cxn ang="0">
                  <a:pos x="51" y="61"/>
                </a:cxn>
                <a:cxn ang="0">
                  <a:pos x="65" y="52"/>
                </a:cxn>
                <a:cxn ang="0">
                  <a:pos x="28" y="66"/>
                </a:cxn>
                <a:cxn ang="0">
                  <a:pos x="19" y="56"/>
                </a:cxn>
                <a:cxn ang="0">
                  <a:pos x="5" y="94"/>
                </a:cxn>
                <a:cxn ang="0">
                  <a:pos x="9" y="98"/>
                </a:cxn>
                <a:cxn ang="0">
                  <a:pos x="14" y="103"/>
                </a:cxn>
                <a:cxn ang="0">
                  <a:pos x="19" y="103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75" y="84"/>
                </a:cxn>
                <a:cxn ang="0">
                  <a:pos x="56" y="70"/>
                </a:cxn>
                <a:cxn ang="0">
                  <a:pos x="75" y="70"/>
                </a:cxn>
              </a:cxnLst>
              <a:rect l="0" t="0" r="r" b="b"/>
              <a:pathLst>
                <a:path w="103" h="103">
                  <a:moveTo>
                    <a:pt x="61" y="10"/>
                  </a:moveTo>
                  <a:lnTo>
                    <a:pt x="61" y="10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19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2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37" y="70"/>
                  </a:lnTo>
                  <a:lnTo>
                    <a:pt x="42" y="6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98"/>
                  </a:lnTo>
                  <a:lnTo>
                    <a:pt x="75" y="98"/>
                  </a:lnTo>
                  <a:lnTo>
                    <a:pt x="75" y="103"/>
                  </a:lnTo>
                  <a:lnTo>
                    <a:pt x="89" y="103"/>
                  </a:lnTo>
                  <a:lnTo>
                    <a:pt x="89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89" y="47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9" y="28"/>
                  </a:lnTo>
                  <a:lnTo>
                    <a:pt x="93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close/>
                  <a:moveTo>
                    <a:pt x="28" y="28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19" y="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close/>
                  <a:moveTo>
                    <a:pt x="65" y="33"/>
                  </a:moveTo>
                  <a:lnTo>
                    <a:pt x="65" y="33"/>
                  </a:lnTo>
                  <a:lnTo>
                    <a:pt x="56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33"/>
                  </a:lnTo>
                  <a:close/>
                  <a:moveTo>
                    <a:pt x="19" y="52"/>
                  </a:moveTo>
                  <a:lnTo>
                    <a:pt x="28" y="42"/>
                  </a:lnTo>
                  <a:lnTo>
                    <a:pt x="28" y="42"/>
                  </a:lnTo>
                  <a:lnTo>
                    <a:pt x="9" y="28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2"/>
                  </a:lnTo>
                  <a:close/>
                  <a:moveTo>
                    <a:pt x="65" y="52"/>
                  </a:moveTo>
                  <a:lnTo>
                    <a:pt x="65" y="52"/>
                  </a:lnTo>
                  <a:lnTo>
                    <a:pt x="84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close/>
                  <a:moveTo>
                    <a:pt x="28" y="66"/>
                  </a:moveTo>
                  <a:lnTo>
                    <a:pt x="28" y="6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4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6"/>
                  </a:lnTo>
                  <a:close/>
                  <a:moveTo>
                    <a:pt x="75" y="70"/>
                  </a:moveTo>
                  <a:lnTo>
                    <a:pt x="75" y="84"/>
                  </a:lnTo>
                  <a:lnTo>
                    <a:pt x="56" y="84"/>
                  </a:lnTo>
                  <a:lnTo>
                    <a:pt x="56" y="70"/>
                  </a:lnTo>
                  <a:lnTo>
                    <a:pt x="75" y="70"/>
                  </a:lnTo>
                  <a:lnTo>
                    <a:pt x="75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4" name="Freeform 62"/>
            <p:cNvSpPr>
              <a:spLocks noEditPoints="1"/>
            </p:cNvSpPr>
            <p:nvPr/>
          </p:nvSpPr>
          <p:spPr bwMode="auto">
            <a:xfrm>
              <a:off x="2060" y="1596"/>
              <a:ext cx="89" cy="93"/>
            </a:xfrm>
            <a:custGeom>
              <a:avLst/>
              <a:gdLst/>
              <a:ahLst/>
              <a:cxnLst>
                <a:cxn ang="0">
                  <a:pos x="14" y="93"/>
                </a:cxn>
                <a:cxn ang="0">
                  <a:pos x="14" y="65"/>
                </a:cxn>
                <a:cxn ang="0">
                  <a:pos x="14" y="65"/>
                </a:cxn>
                <a:cxn ang="0">
                  <a:pos x="19" y="79"/>
                </a:cxn>
                <a:cxn ang="0">
                  <a:pos x="19" y="79"/>
                </a:cxn>
                <a:cxn ang="0">
                  <a:pos x="28" y="75"/>
                </a:cxn>
                <a:cxn ang="0">
                  <a:pos x="33" y="70"/>
                </a:cxn>
                <a:cxn ang="0">
                  <a:pos x="38" y="65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33" y="47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38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4" y="93"/>
                </a:cxn>
                <a:cxn ang="0">
                  <a:pos x="14" y="93"/>
                </a:cxn>
                <a:cxn ang="0">
                  <a:pos x="56" y="93"/>
                </a:cxn>
                <a:cxn ang="0">
                  <a:pos x="56" y="84"/>
                </a:cxn>
                <a:cxn ang="0">
                  <a:pos x="75" y="84"/>
                </a:cxn>
                <a:cxn ang="0">
                  <a:pos x="75" y="93"/>
                </a:cxn>
                <a:cxn ang="0">
                  <a:pos x="89" y="93"/>
                </a:cxn>
                <a:cxn ang="0">
                  <a:pos x="89" y="5"/>
                </a:cxn>
                <a:cxn ang="0">
                  <a:pos x="42" y="5"/>
                </a:cxn>
                <a:cxn ang="0">
                  <a:pos x="42" y="93"/>
                </a:cxn>
                <a:cxn ang="0">
                  <a:pos x="56" y="93"/>
                </a:cxn>
                <a:cxn ang="0">
                  <a:pos x="56" y="93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24" y="51"/>
                </a:cxn>
                <a:cxn ang="0">
                  <a:pos x="24" y="51"/>
                </a:cxn>
                <a:cxn ang="0">
                  <a:pos x="19" y="61"/>
                </a:cxn>
                <a:cxn ang="0">
                  <a:pos x="14" y="61"/>
                </a:cxn>
                <a:cxn ang="0">
                  <a:pos x="14" y="14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56" y="37"/>
                </a:cxn>
                <a:cxn ang="0">
                  <a:pos x="56" y="14"/>
                </a:cxn>
                <a:cxn ang="0">
                  <a:pos x="75" y="14"/>
                </a:cxn>
                <a:cxn ang="0">
                  <a:pos x="75" y="37"/>
                </a:cxn>
                <a:cxn ang="0">
                  <a:pos x="56" y="37"/>
                </a:cxn>
                <a:cxn ang="0">
                  <a:pos x="56" y="37"/>
                </a:cxn>
                <a:cxn ang="0">
                  <a:pos x="75" y="47"/>
                </a:cxn>
                <a:cxn ang="0">
                  <a:pos x="75" y="70"/>
                </a:cxn>
                <a:cxn ang="0">
                  <a:pos x="56" y="70"/>
                </a:cxn>
                <a:cxn ang="0">
                  <a:pos x="56" y="47"/>
                </a:cxn>
                <a:cxn ang="0">
                  <a:pos x="75" y="47"/>
                </a:cxn>
                <a:cxn ang="0">
                  <a:pos x="75" y="47"/>
                </a:cxn>
              </a:cxnLst>
              <a:rect l="0" t="0" r="r" b="b"/>
              <a:pathLst>
                <a:path w="89" h="93">
                  <a:moveTo>
                    <a:pt x="14" y="93"/>
                  </a:moveTo>
                  <a:lnTo>
                    <a:pt x="14" y="65"/>
                  </a:lnTo>
                  <a:lnTo>
                    <a:pt x="14" y="65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8" y="75"/>
                  </a:lnTo>
                  <a:lnTo>
                    <a:pt x="33" y="70"/>
                  </a:lnTo>
                  <a:lnTo>
                    <a:pt x="38" y="6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3" y="4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56" y="93"/>
                  </a:moveTo>
                  <a:lnTo>
                    <a:pt x="56" y="84"/>
                  </a:lnTo>
                  <a:lnTo>
                    <a:pt x="75" y="84"/>
                  </a:lnTo>
                  <a:lnTo>
                    <a:pt x="75" y="93"/>
                  </a:lnTo>
                  <a:lnTo>
                    <a:pt x="89" y="93"/>
                  </a:lnTo>
                  <a:lnTo>
                    <a:pt x="89" y="5"/>
                  </a:lnTo>
                  <a:lnTo>
                    <a:pt x="42" y="5"/>
                  </a:lnTo>
                  <a:lnTo>
                    <a:pt x="42" y="93"/>
                  </a:lnTo>
                  <a:lnTo>
                    <a:pt x="56" y="93"/>
                  </a:lnTo>
                  <a:lnTo>
                    <a:pt x="56" y="93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9" y="61"/>
                  </a:lnTo>
                  <a:lnTo>
                    <a:pt x="14" y="61"/>
                  </a:lnTo>
                  <a:lnTo>
                    <a:pt x="1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56" y="37"/>
                  </a:moveTo>
                  <a:lnTo>
                    <a:pt x="56" y="14"/>
                  </a:lnTo>
                  <a:lnTo>
                    <a:pt x="75" y="14"/>
                  </a:lnTo>
                  <a:lnTo>
                    <a:pt x="75" y="37"/>
                  </a:lnTo>
                  <a:lnTo>
                    <a:pt x="56" y="37"/>
                  </a:lnTo>
                  <a:lnTo>
                    <a:pt x="56" y="37"/>
                  </a:lnTo>
                  <a:close/>
                  <a:moveTo>
                    <a:pt x="75" y="47"/>
                  </a:moveTo>
                  <a:lnTo>
                    <a:pt x="75" y="70"/>
                  </a:lnTo>
                  <a:lnTo>
                    <a:pt x="56" y="70"/>
                  </a:lnTo>
                  <a:lnTo>
                    <a:pt x="56" y="47"/>
                  </a:lnTo>
                  <a:lnTo>
                    <a:pt x="75" y="47"/>
                  </a:lnTo>
                  <a:lnTo>
                    <a:pt x="75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5" name="Freeform 63"/>
            <p:cNvSpPr>
              <a:spLocks/>
            </p:cNvSpPr>
            <p:nvPr/>
          </p:nvSpPr>
          <p:spPr bwMode="auto">
            <a:xfrm>
              <a:off x="2168" y="1591"/>
              <a:ext cx="98" cy="103"/>
            </a:xfrm>
            <a:custGeom>
              <a:avLst/>
              <a:gdLst/>
              <a:ahLst/>
              <a:cxnLst>
                <a:cxn ang="0">
                  <a:pos x="60" y="14"/>
                </a:cxn>
                <a:cxn ang="0">
                  <a:pos x="60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4"/>
                </a:cxn>
                <a:cxn ang="0">
                  <a:pos x="28" y="94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0" y="56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80"/>
                </a:cxn>
                <a:cxn ang="0">
                  <a:pos x="60" y="80"/>
                </a:cxn>
                <a:cxn ang="0">
                  <a:pos x="60" y="80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79" y="94"/>
                </a:cxn>
                <a:cxn ang="0">
                  <a:pos x="84" y="89"/>
                </a:cxn>
                <a:cxn ang="0">
                  <a:pos x="84" y="84"/>
                </a:cxn>
                <a:cxn ang="0">
                  <a:pos x="84" y="42"/>
                </a:cxn>
                <a:cxn ang="0">
                  <a:pos x="56" y="42"/>
                </a:cxn>
                <a:cxn ang="0">
                  <a:pos x="56" y="33"/>
                </a:cxn>
                <a:cxn ang="0">
                  <a:pos x="98" y="33"/>
                </a:cxn>
                <a:cxn ang="0">
                  <a:pos x="98" y="19"/>
                </a:cxn>
                <a:cxn ang="0">
                  <a:pos x="46" y="19"/>
                </a:cxn>
                <a:cxn ang="0">
                  <a:pos x="46" y="19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0" y="14"/>
                </a:cxn>
              </a:cxnLst>
              <a:rect l="0" t="0" r="r" b="b"/>
              <a:pathLst>
                <a:path w="98" h="103">
                  <a:moveTo>
                    <a:pt x="60" y="14"/>
                  </a:moveTo>
                  <a:lnTo>
                    <a:pt x="60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79" y="94"/>
                  </a:lnTo>
                  <a:lnTo>
                    <a:pt x="84" y="89"/>
                  </a:lnTo>
                  <a:lnTo>
                    <a:pt x="84" y="84"/>
                  </a:lnTo>
                  <a:lnTo>
                    <a:pt x="84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6" name="Freeform 64"/>
            <p:cNvSpPr>
              <a:spLocks noEditPoints="1"/>
            </p:cNvSpPr>
            <p:nvPr/>
          </p:nvSpPr>
          <p:spPr bwMode="auto">
            <a:xfrm>
              <a:off x="3296" y="3686"/>
              <a:ext cx="103" cy="102"/>
            </a:xfrm>
            <a:custGeom>
              <a:avLst/>
              <a:gdLst/>
              <a:ahLst/>
              <a:cxnLst>
                <a:cxn ang="0">
                  <a:pos x="38" y="14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4"/>
                </a:cxn>
                <a:cxn ang="0">
                  <a:pos x="19" y="4"/>
                </a:cxn>
                <a:cxn ang="0">
                  <a:pos x="10" y="28"/>
                </a:cxn>
                <a:cxn ang="0">
                  <a:pos x="0" y="51"/>
                </a:cxn>
                <a:cxn ang="0">
                  <a:pos x="5" y="56"/>
                </a:cxn>
                <a:cxn ang="0">
                  <a:pos x="10" y="60"/>
                </a:cxn>
                <a:cxn ang="0">
                  <a:pos x="14" y="102"/>
                </a:cxn>
                <a:cxn ang="0">
                  <a:pos x="28" y="28"/>
                </a:cxn>
                <a:cxn ang="0">
                  <a:pos x="33" y="23"/>
                </a:cxn>
                <a:cxn ang="0">
                  <a:pos x="103" y="28"/>
                </a:cxn>
                <a:cxn ang="0">
                  <a:pos x="75" y="14"/>
                </a:cxn>
                <a:cxn ang="0">
                  <a:pos x="56" y="4"/>
                </a:cxn>
                <a:cxn ang="0">
                  <a:pos x="33" y="14"/>
                </a:cxn>
                <a:cxn ang="0">
                  <a:pos x="38" y="14"/>
                </a:cxn>
                <a:cxn ang="0">
                  <a:pos x="38" y="14"/>
                </a:cxn>
                <a:cxn ang="0">
                  <a:pos x="38" y="42"/>
                </a:cxn>
                <a:cxn ang="0">
                  <a:pos x="94" y="32"/>
                </a:cxn>
                <a:cxn ang="0">
                  <a:pos x="38" y="32"/>
                </a:cxn>
                <a:cxn ang="0">
                  <a:pos x="38" y="51"/>
                </a:cxn>
                <a:cxn ang="0">
                  <a:pos x="94" y="60"/>
                </a:cxn>
                <a:cxn ang="0">
                  <a:pos x="94" y="51"/>
                </a:cxn>
                <a:cxn ang="0">
                  <a:pos x="80" y="98"/>
                </a:cxn>
                <a:cxn ang="0">
                  <a:pos x="94" y="102"/>
                </a:cxn>
                <a:cxn ang="0">
                  <a:pos x="38" y="65"/>
                </a:cxn>
                <a:cxn ang="0">
                  <a:pos x="52" y="102"/>
                </a:cxn>
                <a:cxn ang="0">
                  <a:pos x="52" y="98"/>
                </a:cxn>
                <a:cxn ang="0">
                  <a:pos x="52" y="88"/>
                </a:cxn>
                <a:cxn ang="0">
                  <a:pos x="80" y="79"/>
                </a:cxn>
                <a:cxn ang="0">
                  <a:pos x="80" y="88"/>
                </a:cxn>
              </a:cxnLst>
              <a:rect l="0" t="0" r="r" b="b"/>
              <a:pathLst>
                <a:path w="103" h="102">
                  <a:moveTo>
                    <a:pt x="38" y="14"/>
                  </a:moveTo>
                  <a:lnTo>
                    <a:pt x="38" y="14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0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51"/>
                  </a:lnTo>
                  <a:lnTo>
                    <a:pt x="14" y="102"/>
                  </a:lnTo>
                  <a:lnTo>
                    <a:pt x="28" y="10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3" y="23"/>
                  </a:lnTo>
                  <a:lnTo>
                    <a:pt x="33" y="28"/>
                  </a:lnTo>
                  <a:lnTo>
                    <a:pt x="103" y="28"/>
                  </a:lnTo>
                  <a:lnTo>
                    <a:pt x="103" y="14"/>
                  </a:lnTo>
                  <a:lnTo>
                    <a:pt x="75" y="14"/>
                  </a:lnTo>
                  <a:lnTo>
                    <a:pt x="70" y="0"/>
                  </a:lnTo>
                  <a:lnTo>
                    <a:pt x="56" y="4"/>
                  </a:lnTo>
                  <a:lnTo>
                    <a:pt x="56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4"/>
                  </a:lnTo>
                  <a:close/>
                  <a:moveTo>
                    <a:pt x="38" y="32"/>
                  </a:moveTo>
                  <a:lnTo>
                    <a:pt x="38" y="42"/>
                  </a:lnTo>
                  <a:lnTo>
                    <a:pt x="94" y="42"/>
                  </a:lnTo>
                  <a:lnTo>
                    <a:pt x="94" y="32"/>
                  </a:lnTo>
                  <a:lnTo>
                    <a:pt x="38" y="32"/>
                  </a:lnTo>
                  <a:lnTo>
                    <a:pt x="38" y="32"/>
                  </a:lnTo>
                  <a:close/>
                  <a:moveTo>
                    <a:pt x="94" y="51"/>
                  </a:moveTo>
                  <a:lnTo>
                    <a:pt x="38" y="51"/>
                  </a:lnTo>
                  <a:lnTo>
                    <a:pt x="38" y="60"/>
                  </a:lnTo>
                  <a:lnTo>
                    <a:pt x="94" y="60"/>
                  </a:lnTo>
                  <a:lnTo>
                    <a:pt x="94" y="51"/>
                  </a:lnTo>
                  <a:lnTo>
                    <a:pt x="94" y="51"/>
                  </a:lnTo>
                  <a:close/>
                  <a:moveTo>
                    <a:pt x="52" y="98"/>
                  </a:moveTo>
                  <a:lnTo>
                    <a:pt x="80" y="98"/>
                  </a:lnTo>
                  <a:lnTo>
                    <a:pt x="80" y="102"/>
                  </a:lnTo>
                  <a:lnTo>
                    <a:pt x="94" y="102"/>
                  </a:lnTo>
                  <a:lnTo>
                    <a:pt x="94" y="65"/>
                  </a:lnTo>
                  <a:lnTo>
                    <a:pt x="38" y="65"/>
                  </a:lnTo>
                  <a:lnTo>
                    <a:pt x="38" y="102"/>
                  </a:lnTo>
                  <a:lnTo>
                    <a:pt x="52" y="102"/>
                  </a:lnTo>
                  <a:lnTo>
                    <a:pt x="52" y="98"/>
                  </a:lnTo>
                  <a:lnTo>
                    <a:pt x="52" y="98"/>
                  </a:lnTo>
                  <a:close/>
                  <a:moveTo>
                    <a:pt x="80" y="88"/>
                  </a:moveTo>
                  <a:lnTo>
                    <a:pt x="52" y="88"/>
                  </a:lnTo>
                  <a:lnTo>
                    <a:pt x="52" y="79"/>
                  </a:lnTo>
                  <a:lnTo>
                    <a:pt x="80" y="79"/>
                  </a:lnTo>
                  <a:lnTo>
                    <a:pt x="80" y="88"/>
                  </a:lnTo>
                  <a:lnTo>
                    <a:pt x="80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7" name="Freeform 65"/>
            <p:cNvSpPr>
              <a:spLocks noEditPoints="1"/>
            </p:cNvSpPr>
            <p:nvPr/>
          </p:nvSpPr>
          <p:spPr bwMode="auto">
            <a:xfrm>
              <a:off x="3418" y="3695"/>
              <a:ext cx="88" cy="93"/>
            </a:xfrm>
            <a:custGeom>
              <a:avLst/>
              <a:gdLst/>
              <a:ahLst/>
              <a:cxnLst>
                <a:cxn ang="0">
                  <a:pos x="14" y="93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28" y="75"/>
                </a:cxn>
                <a:cxn ang="0">
                  <a:pos x="32" y="70"/>
                </a:cxn>
                <a:cxn ang="0">
                  <a:pos x="37" y="61"/>
                </a:cxn>
                <a:cxn ang="0">
                  <a:pos x="37" y="56"/>
                </a:cxn>
                <a:cxn ang="0">
                  <a:pos x="37" y="56"/>
                </a:cxn>
                <a:cxn ang="0">
                  <a:pos x="32" y="42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7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4" y="93"/>
                </a:cxn>
                <a:cxn ang="0">
                  <a:pos x="14" y="93"/>
                </a:cxn>
                <a:cxn ang="0">
                  <a:pos x="51" y="89"/>
                </a:cxn>
                <a:cxn ang="0">
                  <a:pos x="51" y="79"/>
                </a:cxn>
                <a:cxn ang="0">
                  <a:pos x="70" y="79"/>
                </a:cxn>
                <a:cxn ang="0">
                  <a:pos x="70" y="93"/>
                </a:cxn>
                <a:cxn ang="0">
                  <a:pos x="88" y="93"/>
                </a:cxn>
                <a:cxn ang="0">
                  <a:pos x="88" y="0"/>
                </a:cxn>
                <a:cxn ang="0">
                  <a:pos x="42" y="0"/>
                </a:cxn>
                <a:cxn ang="0">
                  <a:pos x="42" y="89"/>
                </a:cxn>
                <a:cxn ang="0">
                  <a:pos x="51" y="89"/>
                </a:cxn>
                <a:cxn ang="0">
                  <a:pos x="51" y="89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18" y="56"/>
                </a:cxn>
                <a:cxn ang="0">
                  <a:pos x="14" y="61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51" y="33"/>
                </a:cxn>
                <a:cxn ang="0">
                  <a:pos x="51" y="14"/>
                </a:cxn>
                <a:cxn ang="0">
                  <a:pos x="74" y="14"/>
                </a:cxn>
                <a:cxn ang="0">
                  <a:pos x="74" y="33"/>
                </a:cxn>
                <a:cxn ang="0">
                  <a:pos x="51" y="33"/>
                </a:cxn>
                <a:cxn ang="0">
                  <a:pos x="51" y="33"/>
                </a:cxn>
                <a:cxn ang="0">
                  <a:pos x="74" y="47"/>
                </a:cxn>
                <a:cxn ang="0">
                  <a:pos x="74" y="70"/>
                </a:cxn>
                <a:cxn ang="0">
                  <a:pos x="51" y="70"/>
                </a:cxn>
                <a:cxn ang="0">
                  <a:pos x="51" y="47"/>
                </a:cxn>
                <a:cxn ang="0">
                  <a:pos x="74" y="47"/>
                </a:cxn>
                <a:cxn ang="0">
                  <a:pos x="74" y="47"/>
                </a:cxn>
              </a:cxnLst>
              <a:rect l="0" t="0" r="r" b="b"/>
              <a:pathLst>
                <a:path w="88" h="93">
                  <a:moveTo>
                    <a:pt x="14" y="93"/>
                  </a:moveTo>
                  <a:lnTo>
                    <a:pt x="14" y="61"/>
                  </a:lnTo>
                  <a:lnTo>
                    <a:pt x="14" y="61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28" y="75"/>
                  </a:lnTo>
                  <a:lnTo>
                    <a:pt x="32" y="70"/>
                  </a:lnTo>
                  <a:lnTo>
                    <a:pt x="37" y="61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2" y="4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51" y="89"/>
                  </a:moveTo>
                  <a:lnTo>
                    <a:pt x="51" y="79"/>
                  </a:lnTo>
                  <a:lnTo>
                    <a:pt x="70" y="79"/>
                  </a:lnTo>
                  <a:lnTo>
                    <a:pt x="70" y="93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42" y="0"/>
                  </a:lnTo>
                  <a:lnTo>
                    <a:pt x="42" y="89"/>
                  </a:lnTo>
                  <a:lnTo>
                    <a:pt x="51" y="89"/>
                  </a:lnTo>
                  <a:lnTo>
                    <a:pt x="51" y="89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18" y="56"/>
                  </a:lnTo>
                  <a:lnTo>
                    <a:pt x="14" y="61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51" y="33"/>
                  </a:moveTo>
                  <a:lnTo>
                    <a:pt x="51" y="14"/>
                  </a:lnTo>
                  <a:lnTo>
                    <a:pt x="74" y="14"/>
                  </a:lnTo>
                  <a:lnTo>
                    <a:pt x="74" y="33"/>
                  </a:lnTo>
                  <a:lnTo>
                    <a:pt x="51" y="33"/>
                  </a:lnTo>
                  <a:lnTo>
                    <a:pt x="51" y="33"/>
                  </a:lnTo>
                  <a:close/>
                  <a:moveTo>
                    <a:pt x="74" y="47"/>
                  </a:moveTo>
                  <a:lnTo>
                    <a:pt x="74" y="70"/>
                  </a:lnTo>
                  <a:lnTo>
                    <a:pt x="51" y="70"/>
                  </a:lnTo>
                  <a:lnTo>
                    <a:pt x="51" y="47"/>
                  </a:lnTo>
                  <a:lnTo>
                    <a:pt x="74" y="47"/>
                  </a:lnTo>
                  <a:lnTo>
                    <a:pt x="7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8" name="Freeform 66"/>
            <p:cNvSpPr>
              <a:spLocks/>
            </p:cNvSpPr>
            <p:nvPr/>
          </p:nvSpPr>
          <p:spPr bwMode="auto">
            <a:xfrm>
              <a:off x="3525" y="3690"/>
              <a:ext cx="98" cy="98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8"/>
                </a:cxn>
                <a:cxn ang="0">
                  <a:pos x="14" y="38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60" y="75"/>
                </a:cxn>
                <a:cxn ang="0">
                  <a:pos x="60" y="75"/>
                </a:cxn>
                <a:cxn ang="0">
                  <a:pos x="60" y="89"/>
                </a:cxn>
                <a:cxn ang="0">
                  <a:pos x="60" y="89"/>
                </a:cxn>
                <a:cxn ang="0">
                  <a:pos x="79" y="89"/>
                </a:cxn>
                <a:cxn ang="0">
                  <a:pos x="84" y="84"/>
                </a:cxn>
                <a:cxn ang="0">
                  <a:pos x="84" y="80"/>
                </a:cxn>
                <a:cxn ang="0">
                  <a:pos x="84" y="38"/>
                </a:cxn>
                <a:cxn ang="0">
                  <a:pos x="56" y="38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8" h="98">
                  <a:moveTo>
                    <a:pt x="56" y="14"/>
                  </a:moveTo>
                  <a:lnTo>
                    <a:pt x="56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14" y="38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89"/>
                  </a:lnTo>
                  <a:lnTo>
                    <a:pt x="60" y="89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38"/>
                  </a:lnTo>
                  <a:lnTo>
                    <a:pt x="56" y="38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9" name="Freeform 67"/>
            <p:cNvSpPr>
              <a:spLocks noEditPoints="1"/>
            </p:cNvSpPr>
            <p:nvPr/>
          </p:nvSpPr>
          <p:spPr bwMode="auto">
            <a:xfrm>
              <a:off x="2951" y="1899"/>
              <a:ext cx="103" cy="98"/>
            </a:xfrm>
            <a:custGeom>
              <a:avLst/>
              <a:gdLst/>
              <a:ahLst/>
              <a:cxnLst>
                <a:cxn ang="0">
                  <a:pos x="65" y="9"/>
                </a:cxn>
                <a:cxn ang="0">
                  <a:pos x="65" y="0"/>
                </a:cxn>
                <a:cxn ang="0">
                  <a:pos x="51" y="0"/>
                </a:cxn>
                <a:cxn ang="0">
                  <a:pos x="37" y="37"/>
                </a:cxn>
                <a:cxn ang="0">
                  <a:pos x="47" y="42"/>
                </a:cxn>
                <a:cxn ang="0">
                  <a:pos x="56" y="23"/>
                </a:cxn>
                <a:cxn ang="0">
                  <a:pos x="65" y="47"/>
                </a:cxn>
                <a:cxn ang="0">
                  <a:pos x="42" y="61"/>
                </a:cxn>
                <a:cxn ang="0">
                  <a:pos x="65" y="98"/>
                </a:cxn>
                <a:cxn ang="0">
                  <a:pos x="79" y="61"/>
                </a:cxn>
                <a:cxn ang="0">
                  <a:pos x="103" y="47"/>
                </a:cxn>
                <a:cxn ang="0">
                  <a:pos x="79" y="23"/>
                </a:cxn>
                <a:cxn ang="0">
                  <a:pos x="98" y="14"/>
                </a:cxn>
                <a:cxn ang="0">
                  <a:pos x="61" y="14"/>
                </a:cxn>
                <a:cxn ang="0">
                  <a:pos x="65" y="9"/>
                </a:cxn>
                <a:cxn ang="0">
                  <a:pos x="9" y="9"/>
                </a:cxn>
                <a:cxn ang="0">
                  <a:pos x="23" y="28"/>
                </a:cxn>
                <a:cxn ang="0">
                  <a:pos x="37" y="19"/>
                </a:cxn>
                <a:cxn ang="0">
                  <a:pos x="23" y="0"/>
                </a:cxn>
                <a:cxn ang="0">
                  <a:pos x="9" y="5"/>
                </a:cxn>
                <a:cxn ang="0">
                  <a:pos x="9" y="9"/>
                </a:cxn>
                <a:cxn ang="0">
                  <a:pos x="9" y="79"/>
                </a:cxn>
                <a:cxn ang="0">
                  <a:pos x="9" y="84"/>
                </a:cxn>
                <a:cxn ang="0">
                  <a:pos x="19" y="98"/>
                </a:cxn>
                <a:cxn ang="0">
                  <a:pos x="33" y="79"/>
                </a:cxn>
                <a:cxn ang="0">
                  <a:pos x="47" y="70"/>
                </a:cxn>
                <a:cxn ang="0">
                  <a:pos x="37" y="61"/>
                </a:cxn>
                <a:cxn ang="0">
                  <a:pos x="28" y="33"/>
                </a:cxn>
                <a:cxn ang="0">
                  <a:pos x="0" y="42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9" y="79"/>
                </a:cxn>
              </a:cxnLst>
              <a:rect l="0" t="0" r="r" b="b"/>
              <a:pathLst>
                <a:path w="103" h="98">
                  <a:moveTo>
                    <a:pt x="65" y="9"/>
                  </a:moveTo>
                  <a:lnTo>
                    <a:pt x="65" y="9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1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6" y="23"/>
                  </a:lnTo>
                  <a:lnTo>
                    <a:pt x="65" y="23"/>
                  </a:lnTo>
                  <a:lnTo>
                    <a:pt x="65" y="47"/>
                  </a:lnTo>
                  <a:lnTo>
                    <a:pt x="42" y="47"/>
                  </a:lnTo>
                  <a:lnTo>
                    <a:pt x="42" y="61"/>
                  </a:lnTo>
                  <a:lnTo>
                    <a:pt x="65" y="61"/>
                  </a:lnTo>
                  <a:lnTo>
                    <a:pt x="65" y="98"/>
                  </a:lnTo>
                  <a:lnTo>
                    <a:pt x="79" y="98"/>
                  </a:lnTo>
                  <a:lnTo>
                    <a:pt x="79" y="61"/>
                  </a:lnTo>
                  <a:lnTo>
                    <a:pt x="103" y="61"/>
                  </a:lnTo>
                  <a:lnTo>
                    <a:pt x="103" y="47"/>
                  </a:lnTo>
                  <a:lnTo>
                    <a:pt x="79" y="47"/>
                  </a:lnTo>
                  <a:lnTo>
                    <a:pt x="79" y="23"/>
                  </a:lnTo>
                  <a:lnTo>
                    <a:pt x="98" y="23"/>
                  </a:lnTo>
                  <a:lnTo>
                    <a:pt x="98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23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9" y="79"/>
                  </a:moveTo>
                  <a:lnTo>
                    <a:pt x="9" y="84"/>
                  </a:lnTo>
                  <a:lnTo>
                    <a:pt x="9" y="84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28" y="70"/>
                  </a:lnTo>
                  <a:lnTo>
                    <a:pt x="28" y="33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0" name="Freeform 68"/>
            <p:cNvSpPr>
              <a:spLocks noEditPoints="1"/>
            </p:cNvSpPr>
            <p:nvPr/>
          </p:nvSpPr>
          <p:spPr bwMode="auto">
            <a:xfrm>
              <a:off x="3072" y="1899"/>
              <a:ext cx="84" cy="9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7"/>
                </a:cxn>
                <a:cxn ang="0">
                  <a:pos x="80" y="47"/>
                </a:cxn>
                <a:cxn ang="0">
                  <a:pos x="80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1" y="9"/>
                </a:cxn>
                <a:cxn ang="0">
                  <a:pos x="61" y="19"/>
                </a:cxn>
                <a:cxn ang="0">
                  <a:pos x="19" y="19"/>
                </a:cxn>
                <a:cxn ang="0">
                  <a:pos x="19" y="9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1" y="28"/>
                </a:cxn>
                <a:cxn ang="0">
                  <a:pos x="61" y="33"/>
                </a:cxn>
                <a:cxn ang="0">
                  <a:pos x="19" y="33"/>
                </a:cxn>
                <a:cxn ang="0">
                  <a:pos x="19" y="28"/>
                </a:cxn>
                <a:cxn ang="0">
                  <a:pos x="61" y="28"/>
                </a:cxn>
                <a:cxn ang="0">
                  <a:pos x="61" y="28"/>
                </a:cxn>
                <a:cxn ang="0">
                  <a:pos x="14" y="98"/>
                </a:cxn>
                <a:cxn ang="0">
                  <a:pos x="14" y="93"/>
                </a:cxn>
                <a:cxn ang="0">
                  <a:pos x="70" y="93"/>
                </a:cxn>
                <a:cxn ang="0">
                  <a:pos x="70" y="98"/>
                </a:cxn>
                <a:cxn ang="0">
                  <a:pos x="84" y="98"/>
                </a:cxn>
                <a:cxn ang="0">
                  <a:pos x="84" y="51"/>
                </a:cxn>
                <a:cxn ang="0">
                  <a:pos x="0" y="51"/>
                </a:cxn>
                <a:cxn ang="0">
                  <a:pos x="0" y="98"/>
                </a:cxn>
                <a:cxn ang="0">
                  <a:pos x="14" y="98"/>
                </a:cxn>
                <a:cxn ang="0">
                  <a:pos x="14" y="98"/>
                </a:cxn>
                <a:cxn ang="0">
                  <a:pos x="70" y="70"/>
                </a:cxn>
                <a:cxn ang="0">
                  <a:pos x="14" y="70"/>
                </a:cxn>
                <a:cxn ang="0">
                  <a:pos x="14" y="61"/>
                </a:cxn>
                <a:cxn ang="0">
                  <a:pos x="70" y="61"/>
                </a:cxn>
                <a:cxn ang="0">
                  <a:pos x="70" y="70"/>
                </a:cxn>
                <a:cxn ang="0">
                  <a:pos x="70" y="70"/>
                </a:cxn>
                <a:cxn ang="0">
                  <a:pos x="70" y="84"/>
                </a:cxn>
                <a:cxn ang="0">
                  <a:pos x="14" y="84"/>
                </a:cxn>
                <a:cxn ang="0">
                  <a:pos x="14" y="79"/>
                </a:cxn>
                <a:cxn ang="0">
                  <a:pos x="70" y="79"/>
                </a:cxn>
                <a:cxn ang="0">
                  <a:pos x="70" y="84"/>
                </a:cxn>
                <a:cxn ang="0">
                  <a:pos x="70" y="84"/>
                </a:cxn>
              </a:cxnLst>
              <a:rect l="0" t="0" r="r" b="b"/>
              <a:pathLst>
                <a:path w="84" h="98">
                  <a:moveTo>
                    <a:pt x="5" y="0"/>
                  </a:moveTo>
                  <a:lnTo>
                    <a:pt x="5" y="47"/>
                  </a:lnTo>
                  <a:lnTo>
                    <a:pt x="80" y="47"/>
                  </a:lnTo>
                  <a:lnTo>
                    <a:pt x="80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61" y="9"/>
                  </a:moveTo>
                  <a:lnTo>
                    <a:pt x="61" y="19"/>
                  </a:lnTo>
                  <a:lnTo>
                    <a:pt x="19" y="19"/>
                  </a:lnTo>
                  <a:lnTo>
                    <a:pt x="19" y="9"/>
                  </a:lnTo>
                  <a:lnTo>
                    <a:pt x="61" y="9"/>
                  </a:lnTo>
                  <a:lnTo>
                    <a:pt x="61" y="9"/>
                  </a:lnTo>
                  <a:close/>
                  <a:moveTo>
                    <a:pt x="61" y="28"/>
                  </a:moveTo>
                  <a:lnTo>
                    <a:pt x="61" y="33"/>
                  </a:lnTo>
                  <a:lnTo>
                    <a:pt x="19" y="33"/>
                  </a:lnTo>
                  <a:lnTo>
                    <a:pt x="19" y="28"/>
                  </a:lnTo>
                  <a:lnTo>
                    <a:pt x="61" y="28"/>
                  </a:lnTo>
                  <a:lnTo>
                    <a:pt x="61" y="28"/>
                  </a:lnTo>
                  <a:close/>
                  <a:moveTo>
                    <a:pt x="14" y="98"/>
                  </a:moveTo>
                  <a:lnTo>
                    <a:pt x="14" y="93"/>
                  </a:lnTo>
                  <a:lnTo>
                    <a:pt x="70" y="93"/>
                  </a:lnTo>
                  <a:lnTo>
                    <a:pt x="70" y="98"/>
                  </a:lnTo>
                  <a:lnTo>
                    <a:pt x="84" y="98"/>
                  </a:lnTo>
                  <a:lnTo>
                    <a:pt x="84" y="51"/>
                  </a:lnTo>
                  <a:lnTo>
                    <a:pt x="0" y="51"/>
                  </a:lnTo>
                  <a:lnTo>
                    <a:pt x="0" y="98"/>
                  </a:lnTo>
                  <a:lnTo>
                    <a:pt x="14" y="98"/>
                  </a:lnTo>
                  <a:lnTo>
                    <a:pt x="14" y="98"/>
                  </a:lnTo>
                  <a:close/>
                  <a:moveTo>
                    <a:pt x="70" y="70"/>
                  </a:moveTo>
                  <a:lnTo>
                    <a:pt x="14" y="70"/>
                  </a:lnTo>
                  <a:lnTo>
                    <a:pt x="14" y="61"/>
                  </a:lnTo>
                  <a:lnTo>
                    <a:pt x="70" y="61"/>
                  </a:lnTo>
                  <a:lnTo>
                    <a:pt x="70" y="70"/>
                  </a:lnTo>
                  <a:lnTo>
                    <a:pt x="70" y="70"/>
                  </a:lnTo>
                  <a:close/>
                  <a:moveTo>
                    <a:pt x="70" y="84"/>
                  </a:moveTo>
                  <a:lnTo>
                    <a:pt x="14" y="84"/>
                  </a:lnTo>
                  <a:lnTo>
                    <a:pt x="14" y="79"/>
                  </a:lnTo>
                  <a:lnTo>
                    <a:pt x="70" y="79"/>
                  </a:lnTo>
                  <a:lnTo>
                    <a:pt x="70" y="84"/>
                  </a:lnTo>
                  <a:lnTo>
                    <a:pt x="70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1" name="Freeform 69"/>
            <p:cNvSpPr>
              <a:spLocks/>
            </p:cNvSpPr>
            <p:nvPr/>
          </p:nvSpPr>
          <p:spPr bwMode="auto">
            <a:xfrm>
              <a:off x="3175" y="1899"/>
              <a:ext cx="103" cy="98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7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7"/>
                </a:cxn>
                <a:cxn ang="0">
                  <a:pos x="14" y="37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61" y="98"/>
                </a:cxn>
                <a:cxn ang="0">
                  <a:pos x="61" y="51"/>
                </a:cxn>
                <a:cxn ang="0">
                  <a:pos x="75" y="51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5" y="89"/>
                </a:cxn>
                <a:cxn ang="0">
                  <a:pos x="65" y="89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79"/>
                </a:cxn>
                <a:cxn ang="0">
                  <a:pos x="89" y="37"/>
                </a:cxn>
                <a:cxn ang="0">
                  <a:pos x="61" y="37"/>
                </a:cxn>
                <a:cxn ang="0">
                  <a:pos x="61" y="28"/>
                </a:cxn>
                <a:cxn ang="0">
                  <a:pos x="103" y="28"/>
                </a:cxn>
                <a:cxn ang="0">
                  <a:pos x="103" y="14"/>
                </a:cxn>
                <a:cxn ang="0">
                  <a:pos x="51" y="14"/>
                </a:cxn>
                <a:cxn ang="0">
                  <a:pos x="51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103" h="98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7"/>
                  </a:lnTo>
                  <a:lnTo>
                    <a:pt x="14" y="37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61" y="98"/>
                  </a:lnTo>
                  <a:lnTo>
                    <a:pt x="61" y="51"/>
                  </a:lnTo>
                  <a:lnTo>
                    <a:pt x="75" y="51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79"/>
                  </a:lnTo>
                  <a:lnTo>
                    <a:pt x="89" y="37"/>
                  </a:lnTo>
                  <a:lnTo>
                    <a:pt x="61" y="37"/>
                  </a:lnTo>
                  <a:lnTo>
                    <a:pt x="61" y="28"/>
                  </a:lnTo>
                  <a:lnTo>
                    <a:pt x="103" y="28"/>
                  </a:lnTo>
                  <a:lnTo>
                    <a:pt x="103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2" name="Freeform 70"/>
            <p:cNvSpPr>
              <a:spLocks noEditPoints="1"/>
            </p:cNvSpPr>
            <p:nvPr/>
          </p:nvSpPr>
          <p:spPr bwMode="auto">
            <a:xfrm>
              <a:off x="2424" y="1092"/>
              <a:ext cx="103" cy="107"/>
            </a:xfrm>
            <a:custGeom>
              <a:avLst/>
              <a:gdLst/>
              <a:ahLst/>
              <a:cxnLst>
                <a:cxn ang="0">
                  <a:pos x="42" y="9"/>
                </a:cxn>
                <a:cxn ang="0">
                  <a:pos x="42" y="5"/>
                </a:cxn>
                <a:cxn ang="0">
                  <a:pos x="33" y="5"/>
                </a:cxn>
                <a:cxn ang="0">
                  <a:pos x="23" y="0"/>
                </a:cxn>
                <a:cxn ang="0">
                  <a:pos x="0" y="42"/>
                </a:cxn>
                <a:cxn ang="0">
                  <a:pos x="9" y="51"/>
                </a:cxn>
                <a:cxn ang="0">
                  <a:pos x="19" y="42"/>
                </a:cxn>
                <a:cxn ang="0">
                  <a:pos x="33" y="79"/>
                </a:cxn>
                <a:cxn ang="0">
                  <a:pos x="93" y="75"/>
                </a:cxn>
                <a:cxn ang="0">
                  <a:pos x="65" y="65"/>
                </a:cxn>
                <a:cxn ang="0">
                  <a:pos x="89" y="61"/>
                </a:cxn>
                <a:cxn ang="0">
                  <a:pos x="65" y="47"/>
                </a:cxn>
                <a:cxn ang="0">
                  <a:pos x="89" y="42"/>
                </a:cxn>
                <a:cxn ang="0">
                  <a:pos x="65" y="33"/>
                </a:cxn>
                <a:cxn ang="0">
                  <a:pos x="93" y="23"/>
                </a:cxn>
                <a:cxn ang="0">
                  <a:pos x="65" y="14"/>
                </a:cxn>
                <a:cxn ang="0">
                  <a:pos x="70" y="14"/>
                </a:cxn>
                <a:cxn ang="0">
                  <a:pos x="51" y="5"/>
                </a:cxn>
                <a:cxn ang="0">
                  <a:pos x="51" y="14"/>
                </a:cxn>
                <a:cxn ang="0">
                  <a:pos x="37" y="14"/>
                </a:cxn>
                <a:cxn ang="0">
                  <a:pos x="42" y="9"/>
                </a:cxn>
                <a:cxn ang="0">
                  <a:pos x="51" y="23"/>
                </a:cxn>
                <a:cxn ang="0">
                  <a:pos x="33" y="33"/>
                </a:cxn>
                <a:cxn ang="0">
                  <a:pos x="51" y="23"/>
                </a:cxn>
                <a:cxn ang="0">
                  <a:pos x="33" y="42"/>
                </a:cxn>
                <a:cxn ang="0">
                  <a:pos x="51" y="47"/>
                </a:cxn>
                <a:cxn ang="0">
                  <a:pos x="33" y="42"/>
                </a:cxn>
                <a:cxn ang="0">
                  <a:pos x="51" y="65"/>
                </a:cxn>
                <a:cxn ang="0">
                  <a:pos x="33" y="61"/>
                </a:cxn>
                <a:cxn ang="0">
                  <a:pos x="51" y="65"/>
                </a:cxn>
                <a:cxn ang="0">
                  <a:pos x="51" y="84"/>
                </a:cxn>
                <a:cxn ang="0">
                  <a:pos x="61" y="103"/>
                </a:cxn>
                <a:cxn ang="0">
                  <a:pos x="75" y="98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5" y="84"/>
                </a:cxn>
                <a:cxn ang="0">
                  <a:pos x="89" y="103"/>
                </a:cxn>
                <a:cxn ang="0">
                  <a:pos x="103" y="98"/>
                </a:cxn>
                <a:cxn ang="0">
                  <a:pos x="89" y="79"/>
                </a:cxn>
                <a:cxn ang="0">
                  <a:pos x="47" y="89"/>
                </a:cxn>
                <a:cxn ang="0">
                  <a:pos x="42" y="79"/>
                </a:cxn>
                <a:cxn ang="0">
                  <a:pos x="33" y="84"/>
                </a:cxn>
                <a:cxn ang="0">
                  <a:pos x="47" y="98"/>
                </a:cxn>
                <a:cxn ang="0">
                  <a:pos x="47" y="89"/>
                </a:cxn>
                <a:cxn ang="0">
                  <a:pos x="47" y="89"/>
                </a:cxn>
                <a:cxn ang="0">
                  <a:pos x="14" y="79"/>
                </a:cxn>
                <a:cxn ang="0">
                  <a:pos x="0" y="98"/>
                </a:cxn>
                <a:cxn ang="0">
                  <a:pos x="14" y="107"/>
                </a:cxn>
                <a:cxn ang="0">
                  <a:pos x="28" y="84"/>
                </a:cxn>
              </a:cxnLst>
              <a:rect l="0" t="0" r="r" b="b"/>
              <a:pathLst>
                <a:path w="103" h="107">
                  <a:moveTo>
                    <a:pt x="42" y="9"/>
                  </a:moveTo>
                  <a:lnTo>
                    <a:pt x="42" y="9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2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42"/>
                  </a:lnTo>
                  <a:lnTo>
                    <a:pt x="19" y="79"/>
                  </a:lnTo>
                  <a:lnTo>
                    <a:pt x="33" y="79"/>
                  </a:lnTo>
                  <a:lnTo>
                    <a:pt x="33" y="75"/>
                  </a:lnTo>
                  <a:lnTo>
                    <a:pt x="93" y="75"/>
                  </a:lnTo>
                  <a:lnTo>
                    <a:pt x="93" y="65"/>
                  </a:lnTo>
                  <a:lnTo>
                    <a:pt x="65" y="65"/>
                  </a:lnTo>
                  <a:lnTo>
                    <a:pt x="65" y="61"/>
                  </a:lnTo>
                  <a:lnTo>
                    <a:pt x="89" y="61"/>
                  </a:lnTo>
                  <a:lnTo>
                    <a:pt x="89" y="47"/>
                  </a:lnTo>
                  <a:lnTo>
                    <a:pt x="65" y="47"/>
                  </a:lnTo>
                  <a:lnTo>
                    <a:pt x="65" y="42"/>
                  </a:lnTo>
                  <a:lnTo>
                    <a:pt x="89" y="42"/>
                  </a:lnTo>
                  <a:lnTo>
                    <a:pt x="89" y="33"/>
                  </a:lnTo>
                  <a:lnTo>
                    <a:pt x="65" y="33"/>
                  </a:lnTo>
                  <a:lnTo>
                    <a:pt x="65" y="23"/>
                  </a:lnTo>
                  <a:lnTo>
                    <a:pt x="93" y="23"/>
                  </a:lnTo>
                  <a:lnTo>
                    <a:pt x="93" y="14"/>
                  </a:lnTo>
                  <a:lnTo>
                    <a:pt x="65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5" y="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close/>
                  <a:moveTo>
                    <a:pt x="51" y="23"/>
                  </a:moveTo>
                  <a:lnTo>
                    <a:pt x="51" y="33"/>
                  </a:lnTo>
                  <a:lnTo>
                    <a:pt x="33" y="33"/>
                  </a:lnTo>
                  <a:lnTo>
                    <a:pt x="33" y="23"/>
                  </a:lnTo>
                  <a:lnTo>
                    <a:pt x="51" y="23"/>
                  </a:lnTo>
                  <a:lnTo>
                    <a:pt x="51" y="23"/>
                  </a:lnTo>
                  <a:close/>
                  <a:moveTo>
                    <a:pt x="33" y="42"/>
                  </a:moveTo>
                  <a:lnTo>
                    <a:pt x="51" y="42"/>
                  </a:lnTo>
                  <a:lnTo>
                    <a:pt x="51" y="47"/>
                  </a:lnTo>
                  <a:lnTo>
                    <a:pt x="33" y="47"/>
                  </a:lnTo>
                  <a:lnTo>
                    <a:pt x="33" y="42"/>
                  </a:lnTo>
                  <a:lnTo>
                    <a:pt x="33" y="42"/>
                  </a:lnTo>
                  <a:close/>
                  <a:moveTo>
                    <a:pt x="51" y="65"/>
                  </a:moveTo>
                  <a:lnTo>
                    <a:pt x="33" y="65"/>
                  </a:lnTo>
                  <a:lnTo>
                    <a:pt x="33" y="61"/>
                  </a:lnTo>
                  <a:lnTo>
                    <a:pt x="51" y="61"/>
                  </a:lnTo>
                  <a:lnTo>
                    <a:pt x="51" y="65"/>
                  </a:lnTo>
                  <a:lnTo>
                    <a:pt x="51" y="65"/>
                  </a:lnTo>
                  <a:close/>
                  <a:moveTo>
                    <a:pt x="51" y="84"/>
                  </a:moveTo>
                  <a:lnTo>
                    <a:pt x="51" y="84"/>
                  </a:lnTo>
                  <a:lnTo>
                    <a:pt x="61" y="103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65" y="79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84"/>
                  </a:lnTo>
                  <a:close/>
                  <a:moveTo>
                    <a:pt x="89" y="79"/>
                  </a:moveTo>
                  <a:lnTo>
                    <a:pt x="75" y="84"/>
                  </a:lnTo>
                  <a:lnTo>
                    <a:pt x="75" y="84"/>
                  </a:lnTo>
                  <a:lnTo>
                    <a:pt x="89" y="103"/>
                  </a:lnTo>
                  <a:lnTo>
                    <a:pt x="103" y="98"/>
                  </a:lnTo>
                  <a:lnTo>
                    <a:pt x="103" y="98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close/>
                  <a:moveTo>
                    <a:pt x="47" y="89"/>
                  </a:moveTo>
                  <a:lnTo>
                    <a:pt x="47" y="89"/>
                  </a:lnTo>
                  <a:lnTo>
                    <a:pt x="42" y="79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7" y="103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47" y="89"/>
                  </a:lnTo>
                  <a:close/>
                  <a:moveTo>
                    <a:pt x="28" y="84"/>
                  </a:moveTo>
                  <a:lnTo>
                    <a:pt x="14" y="79"/>
                  </a:lnTo>
                  <a:lnTo>
                    <a:pt x="14" y="79"/>
                  </a:lnTo>
                  <a:lnTo>
                    <a:pt x="0" y="98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3" name="Freeform 71"/>
            <p:cNvSpPr>
              <a:spLocks noEditPoints="1"/>
            </p:cNvSpPr>
            <p:nvPr/>
          </p:nvSpPr>
          <p:spPr bwMode="auto">
            <a:xfrm>
              <a:off x="2531" y="1092"/>
              <a:ext cx="108" cy="10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3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103"/>
                </a:cxn>
                <a:cxn ang="0">
                  <a:pos x="33" y="103"/>
                </a:cxn>
                <a:cxn ang="0">
                  <a:pos x="33" y="28"/>
                </a:cxn>
                <a:cxn ang="0">
                  <a:pos x="33" y="28"/>
                </a:cxn>
                <a:cxn ang="0">
                  <a:pos x="38" y="14"/>
                </a:cxn>
                <a:cxn ang="0">
                  <a:pos x="38" y="14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23"/>
                </a:cxn>
                <a:cxn ang="0">
                  <a:pos x="38" y="47"/>
                </a:cxn>
                <a:cxn ang="0">
                  <a:pos x="38" y="47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56" y="33"/>
                </a:cxn>
                <a:cxn ang="0">
                  <a:pos x="56" y="103"/>
                </a:cxn>
                <a:cxn ang="0">
                  <a:pos x="70" y="103"/>
                </a:cxn>
                <a:cxn ang="0">
                  <a:pos x="70" y="84"/>
                </a:cxn>
                <a:cxn ang="0">
                  <a:pos x="103" y="84"/>
                </a:cxn>
                <a:cxn ang="0">
                  <a:pos x="103" y="70"/>
                </a:cxn>
                <a:cxn ang="0">
                  <a:pos x="70" y="70"/>
                </a:cxn>
                <a:cxn ang="0">
                  <a:pos x="70" y="56"/>
                </a:cxn>
                <a:cxn ang="0">
                  <a:pos x="98" y="56"/>
                </a:cxn>
                <a:cxn ang="0">
                  <a:pos x="98" y="47"/>
                </a:cxn>
                <a:cxn ang="0">
                  <a:pos x="70" y="47"/>
                </a:cxn>
                <a:cxn ang="0">
                  <a:pos x="70" y="33"/>
                </a:cxn>
                <a:cxn ang="0">
                  <a:pos x="108" y="33"/>
                </a:cxn>
                <a:cxn ang="0">
                  <a:pos x="108" y="19"/>
                </a:cxn>
                <a:cxn ang="0">
                  <a:pos x="66" y="19"/>
                </a:cxn>
                <a:cxn ang="0">
                  <a:pos x="66" y="19"/>
                </a:cxn>
                <a:cxn ang="0">
                  <a:pos x="70" y="14"/>
                </a:cxn>
                <a:cxn ang="0">
                  <a:pos x="70" y="14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108" h="103">
                  <a:moveTo>
                    <a:pt x="24" y="0"/>
                  </a:moveTo>
                  <a:lnTo>
                    <a:pt x="24" y="0"/>
                  </a:lnTo>
                  <a:lnTo>
                    <a:pt x="14" y="3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6"/>
                  </a:lnTo>
                  <a:lnTo>
                    <a:pt x="19" y="103"/>
                  </a:lnTo>
                  <a:lnTo>
                    <a:pt x="33" y="103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61" y="5"/>
                  </a:moveTo>
                  <a:lnTo>
                    <a:pt x="61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23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56" y="33"/>
                  </a:lnTo>
                  <a:lnTo>
                    <a:pt x="56" y="103"/>
                  </a:lnTo>
                  <a:lnTo>
                    <a:pt x="70" y="103"/>
                  </a:lnTo>
                  <a:lnTo>
                    <a:pt x="70" y="84"/>
                  </a:lnTo>
                  <a:lnTo>
                    <a:pt x="103" y="84"/>
                  </a:lnTo>
                  <a:lnTo>
                    <a:pt x="103" y="70"/>
                  </a:lnTo>
                  <a:lnTo>
                    <a:pt x="70" y="70"/>
                  </a:lnTo>
                  <a:lnTo>
                    <a:pt x="70" y="56"/>
                  </a:lnTo>
                  <a:lnTo>
                    <a:pt x="98" y="56"/>
                  </a:lnTo>
                  <a:lnTo>
                    <a:pt x="98" y="47"/>
                  </a:lnTo>
                  <a:lnTo>
                    <a:pt x="70" y="47"/>
                  </a:lnTo>
                  <a:lnTo>
                    <a:pt x="70" y="33"/>
                  </a:lnTo>
                  <a:lnTo>
                    <a:pt x="108" y="33"/>
                  </a:lnTo>
                  <a:lnTo>
                    <a:pt x="108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4" name="Freeform 72"/>
            <p:cNvSpPr>
              <a:spLocks/>
            </p:cNvSpPr>
            <p:nvPr/>
          </p:nvSpPr>
          <p:spPr bwMode="auto">
            <a:xfrm>
              <a:off x="2648" y="1092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61" y="103"/>
                </a:cxn>
                <a:cxn ang="0">
                  <a:pos x="61" y="56"/>
                </a:cxn>
                <a:cxn ang="0">
                  <a:pos x="75" y="56"/>
                </a:cxn>
                <a:cxn ang="0">
                  <a:pos x="75" y="79"/>
                </a:cxn>
                <a:cxn ang="0">
                  <a:pos x="75" y="79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84" y="93"/>
                </a:cxn>
                <a:cxn ang="0">
                  <a:pos x="89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61" y="42"/>
                </a:cxn>
                <a:cxn ang="0">
                  <a:pos x="61" y="33"/>
                </a:cxn>
                <a:cxn ang="0">
                  <a:pos x="98" y="33"/>
                </a:cxn>
                <a:cxn ang="0">
                  <a:pos x="98" y="19"/>
                </a:cxn>
                <a:cxn ang="0">
                  <a:pos x="51" y="19"/>
                </a:cxn>
                <a:cxn ang="0">
                  <a:pos x="51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61" y="103"/>
                  </a:lnTo>
                  <a:lnTo>
                    <a:pt x="61" y="56"/>
                  </a:lnTo>
                  <a:lnTo>
                    <a:pt x="75" y="56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84" y="93"/>
                  </a:lnTo>
                  <a:lnTo>
                    <a:pt x="89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61" y="42"/>
                  </a:lnTo>
                  <a:lnTo>
                    <a:pt x="61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5" name="Freeform 73"/>
            <p:cNvSpPr>
              <a:spLocks noEditPoints="1"/>
            </p:cNvSpPr>
            <p:nvPr/>
          </p:nvSpPr>
          <p:spPr bwMode="auto">
            <a:xfrm>
              <a:off x="2988" y="1036"/>
              <a:ext cx="103" cy="103"/>
            </a:xfrm>
            <a:custGeom>
              <a:avLst/>
              <a:gdLst/>
              <a:ahLst/>
              <a:cxnLst>
                <a:cxn ang="0">
                  <a:pos x="19" y="24"/>
                </a:cxn>
                <a:cxn ang="0">
                  <a:pos x="10" y="33"/>
                </a:cxn>
                <a:cxn ang="0">
                  <a:pos x="0" y="38"/>
                </a:cxn>
                <a:cxn ang="0">
                  <a:pos x="24" y="56"/>
                </a:cxn>
                <a:cxn ang="0">
                  <a:pos x="24" y="65"/>
                </a:cxn>
                <a:cxn ang="0">
                  <a:pos x="19" y="89"/>
                </a:cxn>
                <a:cxn ang="0">
                  <a:pos x="14" y="89"/>
                </a:cxn>
                <a:cxn ang="0">
                  <a:pos x="14" y="103"/>
                </a:cxn>
                <a:cxn ang="0">
                  <a:pos x="33" y="89"/>
                </a:cxn>
                <a:cxn ang="0">
                  <a:pos x="52" y="56"/>
                </a:cxn>
                <a:cxn ang="0">
                  <a:pos x="52" y="47"/>
                </a:cxn>
                <a:cxn ang="0">
                  <a:pos x="42" y="38"/>
                </a:cxn>
                <a:cxn ang="0">
                  <a:pos x="47" y="28"/>
                </a:cxn>
                <a:cxn ang="0">
                  <a:pos x="33" y="24"/>
                </a:cxn>
                <a:cxn ang="0">
                  <a:pos x="19" y="38"/>
                </a:cxn>
                <a:cxn ang="0">
                  <a:pos x="24" y="28"/>
                </a:cxn>
                <a:cxn ang="0">
                  <a:pos x="52" y="24"/>
                </a:cxn>
                <a:cxn ang="0">
                  <a:pos x="33" y="10"/>
                </a:cxn>
                <a:cxn ang="0">
                  <a:pos x="33" y="0"/>
                </a:cxn>
                <a:cxn ang="0">
                  <a:pos x="19" y="0"/>
                </a:cxn>
                <a:cxn ang="0">
                  <a:pos x="5" y="10"/>
                </a:cxn>
                <a:cxn ang="0">
                  <a:pos x="5" y="24"/>
                </a:cxn>
                <a:cxn ang="0">
                  <a:pos x="52" y="79"/>
                </a:cxn>
                <a:cxn ang="0">
                  <a:pos x="47" y="70"/>
                </a:cxn>
                <a:cxn ang="0">
                  <a:pos x="42" y="70"/>
                </a:cxn>
                <a:cxn ang="0">
                  <a:pos x="42" y="89"/>
                </a:cxn>
                <a:cxn ang="0">
                  <a:pos x="52" y="84"/>
                </a:cxn>
                <a:cxn ang="0">
                  <a:pos x="42" y="93"/>
                </a:cxn>
                <a:cxn ang="0">
                  <a:pos x="52" y="103"/>
                </a:cxn>
                <a:cxn ang="0">
                  <a:pos x="56" y="103"/>
                </a:cxn>
                <a:cxn ang="0">
                  <a:pos x="70" y="47"/>
                </a:cxn>
                <a:cxn ang="0">
                  <a:pos x="89" y="103"/>
                </a:cxn>
                <a:cxn ang="0">
                  <a:pos x="103" y="38"/>
                </a:cxn>
                <a:cxn ang="0">
                  <a:pos x="70" y="19"/>
                </a:cxn>
                <a:cxn ang="0">
                  <a:pos x="103" y="14"/>
                </a:cxn>
                <a:cxn ang="0">
                  <a:pos x="103" y="14"/>
                </a:cxn>
                <a:cxn ang="0">
                  <a:pos x="70" y="10"/>
                </a:cxn>
                <a:cxn ang="0">
                  <a:pos x="56" y="61"/>
                </a:cxn>
                <a:cxn ang="0">
                  <a:pos x="52" y="79"/>
                </a:cxn>
                <a:cxn ang="0">
                  <a:pos x="10" y="70"/>
                </a:cxn>
                <a:cxn ang="0">
                  <a:pos x="5" y="79"/>
                </a:cxn>
                <a:cxn ang="0">
                  <a:pos x="5" y="93"/>
                </a:cxn>
                <a:cxn ang="0">
                  <a:pos x="10" y="93"/>
                </a:cxn>
                <a:cxn ang="0">
                  <a:pos x="19" y="75"/>
                </a:cxn>
              </a:cxnLst>
              <a:rect l="0" t="0" r="r" b="b"/>
              <a:pathLst>
                <a:path w="103" h="103">
                  <a:moveTo>
                    <a:pt x="5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56"/>
                  </a:lnTo>
                  <a:lnTo>
                    <a:pt x="5" y="56"/>
                  </a:lnTo>
                  <a:lnTo>
                    <a:pt x="5" y="65"/>
                  </a:lnTo>
                  <a:lnTo>
                    <a:pt x="24" y="65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19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3" y="89"/>
                  </a:lnTo>
                  <a:lnTo>
                    <a:pt x="33" y="65"/>
                  </a:lnTo>
                  <a:lnTo>
                    <a:pt x="52" y="65"/>
                  </a:lnTo>
                  <a:lnTo>
                    <a:pt x="52" y="56"/>
                  </a:lnTo>
                  <a:lnTo>
                    <a:pt x="33" y="56"/>
                  </a:lnTo>
                  <a:lnTo>
                    <a:pt x="33" y="47"/>
                  </a:lnTo>
                  <a:lnTo>
                    <a:pt x="52" y="47"/>
                  </a:lnTo>
                  <a:lnTo>
                    <a:pt x="5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3" y="24"/>
                  </a:lnTo>
                  <a:lnTo>
                    <a:pt x="28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9" y="24"/>
                  </a:lnTo>
                  <a:lnTo>
                    <a:pt x="52" y="24"/>
                  </a:lnTo>
                  <a:lnTo>
                    <a:pt x="52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24"/>
                  </a:lnTo>
                  <a:lnTo>
                    <a:pt x="5" y="24"/>
                  </a:lnTo>
                  <a:close/>
                  <a:moveTo>
                    <a:pt x="52" y="79"/>
                  </a:move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38" y="70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66" y="84"/>
                  </a:lnTo>
                  <a:lnTo>
                    <a:pt x="70" y="61"/>
                  </a:lnTo>
                  <a:lnTo>
                    <a:pt x="70" y="47"/>
                  </a:lnTo>
                  <a:lnTo>
                    <a:pt x="75" y="47"/>
                  </a:lnTo>
                  <a:lnTo>
                    <a:pt x="75" y="103"/>
                  </a:lnTo>
                  <a:lnTo>
                    <a:pt x="89" y="103"/>
                  </a:lnTo>
                  <a:lnTo>
                    <a:pt x="89" y="47"/>
                  </a:lnTo>
                  <a:lnTo>
                    <a:pt x="103" y="47"/>
                  </a:lnTo>
                  <a:lnTo>
                    <a:pt x="103" y="38"/>
                  </a:lnTo>
                  <a:lnTo>
                    <a:pt x="70" y="38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0" y="10"/>
                  </a:lnTo>
                  <a:lnTo>
                    <a:pt x="56" y="10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close/>
                  <a:moveTo>
                    <a:pt x="19" y="75"/>
                  </a:moveTo>
                  <a:lnTo>
                    <a:pt x="19" y="75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6" name="Freeform 74"/>
            <p:cNvSpPr>
              <a:spLocks/>
            </p:cNvSpPr>
            <p:nvPr/>
          </p:nvSpPr>
          <p:spPr bwMode="auto">
            <a:xfrm>
              <a:off x="3110" y="1036"/>
              <a:ext cx="84" cy="103"/>
            </a:xfrm>
            <a:custGeom>
              <a:avLst/>
              <a:gdLst/>
              <a:ahLst/>
              <a:cxnLst>
                <a:cxn ang="0">
                  <a:pos x="46" y="14"/>
                </a:cxn>
                <a:cxn ang="0">
                  <a:pos x="46" y="10"/>
                </a:cxn>
                <a:cxn ang="0">
                  <a:pos x="51" y="10"/>
                </a:cxn>
                <a:cxn ang="0">
                  <a:pos x="32" y="0"/>
                </a:cxn>
                <a:cxn ang="0">
                  <a:pos x="32" y="5"/>
                </a:cxn>
                <a:cxn ang="0">
                  <a:pos x="23" y="14"/>
                </a:cxn>
                <a:cxn ang="0">
                  <a:pos x="4" y="33"/>
                </a:cxn>
                <a:cxn ang="0">
                  <a:pos x="4" y="33"/>
                </a:cxn>
                <a:cxn ang="0">
                  <a:pos x="4" y="42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32" y="4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51" y="70"/>
                </a:cxn>
                <a:cxn ang="0">
                  <a:pos x="32" y="84"/>
                </a:cxn>
                <a:cxn ang="0">
                  <a:pos x="0" y="89"/>
                </a:cxn>
                <a:cxn ang="0">
                  <a:pos x="9" y="103"/>
                </a:cxn>
                <a:cxn ang="0">
                  <a:pos x="51" y="89"/>
                </a:cxn>
                <a:cxn ang="0">
                  <a:pos x="70" y="70"/>
                </a:cxn>
                <a:cxn ang="0">
                  <a:pos x="84" y="42"/>
                </a:cxn>
                <a:cxn ang="0">
                  <a:pos x="79" y="42"/>
                </a:cxn>
                <a:cxn ang="0">
                  <a:pos x="70" y="38"/>
                </a:cxn>
                <a:cxn ang="0">
                  <a:pos x="65" y="42"/>
                </a:cxn>
                <a:cxn ang="0">
                  <a:pos x="60" y="56"/>
                </a:cxn>
                <a:cxn ang="0">
                  <a:pos x="51" y="56"/>
                </a:cxn>
                <a:cxn ang="0">
                  <a:pos x="37" y="56"/>
                </a:cxn>
                <a:cxn ang="0">
                  <a:pos x="79" y="24"/>
                </a:cxn>
                <a:cxn ang="0">
                  <a:pos x="60" y="14"/>
                </a:cxn>
                <a:cxn ang="0">
                  <a:pos x="60" y="19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46" y="14"/>
                </a:cxn>
                <a:cxn ang="0">
                  <a:pos x="46" y="14"/>
                </a:cxn>
              </a:cxnLst>
              <a:rect l="0" t="0" r="r" b="b"/>
              <a:pathLst>
                <a:path w="84" h="103">
                  <a:moveTo>
                    <a:pt x="46" y="14"/>
                  </a:moveTo>
                  <a:lnTo>
                    <a:pt x="46" y="14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4" y="28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18" y="56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46" y="79"/>
                  </a:lnTo>
                  <a:lnTo>
                    <a:pt x="32" y="84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32" y="98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70" y="70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79" y="24"/>
                  </a:lnTo>
                  <a:lnTo>
                    <a:pt x="79" y="2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46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7" name="Freeform 75"/>
            <p:cNvSpPr>
              <a:spLocks/>
            </p:cNvSpPr>
            <p:nvPr/>
          </p:nvSpPr>
          <p:spPr bwMode="auto">
            <a:xfrm>
              <a:off x="3212" y="1036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5" y="56"/>
                </a:cxn>
                <a:cxn ang="0">
                  <a:pos x="75" y="75"/>
                </a:cxn>
                <a:cxn ang="0">
                  <a:pos x="75" y="75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84" y="89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9"/>
                </a:cxn>
                <a:cxn ang="0">
                  <a:pos x="52" y="19"/>
                </a:cxn>
                <a:cxn ang="0">
                  <a:pos x="52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5" y="56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8" name="Freeform 76"/>
            <p:cNvSpPr>
              <a:spLocks noEditPoints="1"/>
            </p:cNvSpPr>
            <p:nvPr/>
          </p:nvSpPr>
          <p:spPr bwMode="auto">
            <a:xfrm>
              <a:off x="4127" y="1703"/>
              <a:ext cx="97" cy="103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7" y="0"/>
                </a:cxn>
                <a:cxn ang="0">
                  <a:pos x="37" y="5"/>
                </a:cxn>
                <a:cxn ang="0">
                  <a:pos x="0" y="10"/>
                </a:cxn>
                <a:cxn ang="0">
                  <a:pos x="60" y="19"/>
                </a:cxn>
                <a:cxn ang="0">
                  <a:pos x="56" y="33"/>
                </a:cxn>
                <a:cxn ang="0">
                  <a:pos x="42" y="33"/>
                </a:cxn>
                <a:cxn ang="0">
                  <a:pos x="37" y="24"/>
                </a:cxn>
                <a:cxn ang="0">
                  <a:pos x="23" y="24"/>
                </a:cxn>
                <a:cxn ang="0">
                  <a:pos x="28" y="28"/>
                </a:cxn>
                <a:cxn ang="0">
                  <a:pos x="9" y="33"/>
                </a:cxn>
                <a:cxn ang="0">
                  <a:pos x="23" y="103"/>
                </a:cxn>
                <a:cxn ang="0">
                  <a:pos x="23" y="56"/>
                </a:cxn>
                <a:cxn ang="0">
                  <a:pos x="28" y="61"/>
                </a:cxn>
                <a:cxn ang="0">
                  <a:pos x="42" y="89"/>
                </a:cxn>
                <a:cxn ang="0">
                  <a:pos x="56" y="84"/>
                </a:cxn>
                <a:cxn ang="0">
                  <a:pos x="65" y="89"/>
                </a:cxn>
                <a:cxn ang="0">
                  <a:pos x="65" y="61"/>
                </a:cxn>
                <a:cxn ang="0">
                  <a:pos x="69" y="66"/>
                </a:cxn>
                <a:cxn ang="0">
                  <a:pos x="74" y="89"/>
                </a:cxn>
                <a:cxn ang="0">
                  <a:pos x="74" y="89"/>
                </a:cxn>
                <a:cxn ang="0">
                  <a:pos x="65" y="94"/>
                </a:cxn>
                <a:cxn ang="0">
                  <a:pos x="69" y="103"/>
                </a:cxn>
                <a:cxn ang="0">
                  <a:pos x="88" y="98"/>
                </a:cxn>
                <a:cxn ang="0">
                  <a:pos x="88" y="33"/>
                </a:cxn>
                <a:cxn ang="0">
                  <a:pos x="69" y="33"/>
                </a:cxn>
                <a:cxn ang="0">
                  <a:pos x="74" y="24"/>
                </a:cxn>
                <a:cxn ang="0">
                  <a:pos x="74" y="24"/>
                </a:cxn>
                <a:cxn ang="0">
                  <a:pos x="97" y="19"/>
                </a:cxn>
                <a:cxn ang="0">
                  <a:pos x="60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23" y="42"/>
                </a:cxn>
                <a:cxn ang="0">
                  <a:pos x="37" y="42"/>
                </a:cxn>
                <a:cxn ang="0">
                  <a:pos x="23" y="56"/>
                </a:cxn>
                <a:cxn ang="0">
                  <a:pos x="51" y="52"/>
                </a:cxn>
                <a:cxn ang="0">
                  <a:pos x="51" y="52"/>
                </a:cxn>
                <a:cxn ang="0">
                  <a:pos x="65" y="56"/>
                </a:cxn>
                <a:cxn ang="0">
                  <a:pos x="37" y="56"/>
                </a:cxn>
                <a:cxn ang="0">
                  <a:pos x="46" y="52"/>
                </a:cxn>
                <a:cxn ang="0">
                  <a:pos x="37" y="42"/>
                </a:cxn>
                <a:cxn ang="0">
                  <a:pos x="56" y="42"/>
                </a:cxn>
                <a:cxn ang="0">
                  <a:pos x="51" y="52"/>
                </a:cxn>
                <a:cxn ang="0">
                  <a:pos x="74" y="52"/>
                </a:cxn>
                <a:cxn ang="0">
                  <a:pos x="60" y="42"/>
                </a:cxn>
                <a:cxn ang="0">
                  <a:pos x="74" y="52"/>
                </a:cxn>
                <a:cxn ang="0">
                  <a:pos x="42" y="66"/>
                </a:cxn>
                <a:cxn ang="0">
                  <a:pos x="56" y="75"/>
                </a:cxn>
                <a:cxn ang="0">
                  <a:pos x="42" y="66"/>
                </a:cxn>
              </a:cxnLst>
              <a:rect l="0" t="0" r="r" b="b"/>
              <a:pathLst>
                <a:path w="97" h="103">
                  <a:moveTo>
                    <a:pt x="56" y="0"/>
                  </a:moveTo>
                  <a:lnTo>
                    <a:pt x="5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6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3"/>
                  </a:lnTo>
                  <a:lnTo>
                    <a:pt x="9" y="33"/>
                  </a:lnTo>
                  <a:lnTo>
                    <a:pt x="9" y="103"/>
                  </a:lnTo>
                  <a:lnTo>
                    <a:pt x="23" y="103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8" y="66"/>
                  </a:lnTo>
                  <a:lnTo>
                    <a:pt x="28" y="61"/>
                  </a:lnTo>
                  <a:lnTo>
                    <a:pt x="28" y="89"/>
                  </a:lnTo>
                  <a:lnTo>
                    <a:pt x="42" y="89"/>
                  </a:lnTo>
                  <a:lnTo>
                    <a:pt x="42" y="84"/>
                  </a:lnTo>
                  <a:lnTo>
                    <a:pt x="56" y="84"/>
                  </a:lnTo>
                  <a:lnTo>
                    <a:pt x="56" y="89"/>
                  </a:lnTo>
                  <a:lnTo>
                    <a:pt x="65" y="89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4" y="61"/>
                  </a:lnTo>
                  <a:lnTo>
                    <a:pt x="74" y="89"/>
                  </a:lnTo>
                  <a:lnTo>
                    <a:pt x="74" y="89"/>
                  </a:lnTo>
                  <a:lnTo>
                    <a:pt x="74" y="89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9" y="103"/>
                  </a:lnTo>
                  <a:lnTo>
                    <a:pt x="69" y="103"/>
                  </a:lnTo>
                  <a:lnTo>
                    <a:pt x="83" y="103"/>
                  </a:lnTo>
                  <a:lnTo>
                    <a:pt x="88" y="98"/>
                  </a:lnTo>
                  <a:lnTo>
                    <a:pt x="88" y="94"/>
                  </a:lnTo>
                  <a:lnTo>
                    <a:pt x="88" y="33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69" y="19"/>
                  </a:lnTo>
                  <a:lnTo>
                    <a:pt x="97" y="19"/>
                  </a:lnTo>
                  <a:lnTo>
                    <a:pt x="97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23" y="56"/>
                  </a:moveTo>
                  <a:lnTo>
                    <a:pt x="23" y="42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51" y="52"/>
                  </a:moveTo>
                  <a:lnTo>
                    <a:pt x="51" y="52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65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37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1" y="52"/>
                  </a:lnTo>
                  <a:close/>
                  <a:moveTo>
                    <a:pt x="74" y="52"/>
                  </a:moveTo>
                  <a:lnTo>
                    <a:pt x="74" y="52"/>
                  </a:lnTo>
                  <a:lnTo>
                    <a:pt x="60" y="42"/>
                  </a:lnTo>
                  <a:lnTo>
                    <a:pt x="74" y="42"/>
                  </a:lnTo>
                  <a:lnTo>
                    <a:pt x="74" y="52"/>
                  </a:lnTo>
                  <a:lnTo>
                    <a:pt x="74" y="52"/>
                  </a:lnTo>
                  <a:close/>
                  <a:moveTo>
                    <a:pt x="42" y="66"/>
                  </a:moveTo>
                  <a:lnTo>
                    <a:pt x="56" y="66"/>
                  </a:lnTo>
                  <a:lnTo>
                    <a:pt x="56" y="75"/>
                  </a:lnTo>
                  <a:lnTo>
                    <a:pt x="42" y="75"/>
                  </a:lnTo>
                  <a:lnTo>
                    <a:pt x="42" y="66"/>
                  </a:lnTo>
                  <a:lnTo>
                    <a:pt x="42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9" name="Freeform 77"/>
            <p:cNvSpPr>
              <a:spLocks noEditPoints="1"/>
            </p:cNvSpPr>
            <p:nvPr/>
          </p:nvSpPr>
          <p:spPr bwMode="auto">
            <a:xfrm>
              <a:off x="4234" y="1703"/>
              <a:ext cx="102" cy="98"/>
            </a:xfrm>
            <a:custGeom>
              <a:avLst/>
              <a:gdLst/>
              <a:ahLst/>
              <a:cxnLst>
                <a:cxn ang="0">
                  <a:pos x="79" y="19"/>
                </a:cxn>
                <a:cxn ang="0">
                  <a:pos x="79" y="19"/>
                </a:cxn>
                <a:cxn ang="0">
                  <a:pos x="84" y="19"/>
                </a:cxn>
                <a:cxn ang="0">
                  <a:pos x="84" y="19"/>
                </a:cxn>
                <a:cxn ang="0">
                  <a:pos x="93" y="14"/>
                </a:cxn>
                <a:cxn ang="0">
                  <a:pos x="93" y="14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79" y="0"/>
                </a:cxn>
                <a:cxn ang="0">
                  <a:pos x="79" y="0"/>
                </a:cxn>
                <a:cxn ang="0">
                  <a:pos x="51" y="10"/>
                </a:cxn>
                <a:cxn ang="0">
                  <a:pos x="23" y="10"/>
                </a:cxn>
                <a:cxn ang="0">
                  <a:pos x="23" y="84"/>
                </a:cxn>
                <a:cxn ang="0">
                  <a:pos x="0" y="84"/>
                </a:cxn>
                <a:cxn ang="0">
                  <a:pos x="0" y="98"/>
                </a:cxn>
                <a:cxn ang="0">
                  <a:pos x="102" y="98"/>
                </a:cxn>
                <a:cxn ang="0">
                  <a:pos x="102" y="84"/>
                </a:cxn>
                <a:cxn ang="0">
                  <a:pos x="70" y="84"/>
                </a:cxn>
                <a:cxn ang="0">
                  <a:pos x="70" y="52"/>
                </a:cxn>
                <a:cxn ang="0">
                  <a:pos x="93" y="52"/>
                </a:cxn>
                <a:cxn ang="0">
                  <a:pos x="93" y="38"/>
                </a:cxn>
                <a:cxn ang="0">
                  <a:pos x="37" y="38"/>
                </a:cxn>
                <a:cxn ang="0">
                  <a:pos x="37" y="24"/>
                </a:cxn>
                <a:cxn ang="0">
                  <a:pos x="37" y="24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56" y="84"/>
                </a:cxn>
                <a:cxn ang="0">
                  <a:pos x="37" y="84"/>
                </a:cxn>
                <a:cxn ang="0">
                  <a:pos x="37" y="52"/>
                </a:cxn>
                <a:cxn ang="0">
                  <a:pos x="56" y="52"/>
                </a:cxn>
                <a:cxn ang="0">
                  <a:pos x="56" y="84"/>
                </a:cxn>
                <a:cxn ang="0">
                  <a:pos x="56" y="84"/>
                </a:cxn>
              </a:cxnLst>
              <a:rect l="0" t="0" r="r" b="b"/>
              <a:pathLst>
                <a:path w="102" h="98">
                  <a:moveTo>
                    <a:pt x="79" y="19"/>
                  </a:moveTo>
                  <a:lnTo>
                    <a:pt x="79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1" y="10"/>
                  </a:lnTo>
                  <a:lnTo>
                    <a:pt x="23" y="10"/>
                  </a:lnTo>
                  <a:lnTo>
                    <a:pt x="23" y="84"/>
                  </a:lnTo>
                  <a:lnTo>
                    <a:pt x="0" y="84"/>
                  </a:lnTo>
                  <a:lnTo>
                    <a:pt x="0" y="98"/>
                  </a:lnTo>
                  <a:lnTo>
                    <a:pt x="102" y="98"/>
                  </a:lnTo>
                  <a:lnTo>
                    <a:pt x="102" y="84"/>
                  </a:lnTo>
                  <a:lnTo>
                    <a:pt x="70" y="84"/>
                  </a:lnTo>
                  <a:lnTo>
                    <a:pt x="70" y="52"/>
                  </a:lnTo>
                  <a:lnTo>
                    <a:pt x="93" y="52"/>
                  </a:lnTo>
                  <a:lnTo>
                    <a:pt x="93" y="38"/>
                  </a:lnTo>
                  <a:lnTo>
                    <a:pt x="37" y="38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close/>
                  <a:moveTo>
                    <a:pt x="56" y="84"/>
                  </a:moveTo>
                  <a:lnTo>
                    <a:pt x="37" y="84"/>
                  </a:lnTo>
                  <a:lnTo>
                    <a:pt x="37" y="52"/>
                  </a:lnTo>
                  <a:lnTo>
                    <a:pt x="56" y="52"/>
                  </a:lnTo>
                  <a:lnTo>
                    <a:pt x="56" y="84"/>
                  </a:lnTo>
                  <a:lnTo>
                    <a:pt x="56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0" name="Freeform 78"/>
            <p:cNvSpPr>
              <a:spLocks/>
            </p:cNvSpPr>
            <p:nvPr/>
          </p:nvSpPr>
          <p:spPr bwMode="auto">
            <a:xfrm>
              <a:off x="4350" y="1703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4"/>
                </a:cxn>
                <a:cxn ang="0">
                  <a:pos x="28" y="94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0" y="56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80"/>
                </a:cxn>
                <a:cxn ang="0">
                  <a:pos x="61" y="80"/>
                </a:cxn>
                <a:cxn ang="0">
                  <a:pos x="61" y="80"/>
                </a:cxn>
                <a:cxn ang="0">
                  <a:pos x="66" y="94"/>
                </a:cxn>
                <a:cxn ang="0">
                  <a:pos x="66" y="94"/>
                </a:cxn>
                <a:cxn ang="0">
                  <a:pos x="80" y="94"/>
                </a:cxn>
                <a:cxn ang="0">
                  <a:pos x="84" y="89"/>
                </a:cxn>
                <a:cxn ang="0">
                  <a:pos x="84" y="84"/>
                </a:cxn>
                <a:cxn ang="0">
                  <a:pos x="84" y="42"/>
                </a:cxn>
                <a:cxn ang="0">
                  <a:pos x="56" y="42"/>
                </a:cxn>
                <a:cxn ang="0">
                  <a:pos x="56" y="33"/>
                </a:cxn>
                <a:cxn ang="0">
                  <a:pos x="98" y="33"/>
                </a:cxn>
                <a:cxn ang="0">
                  <a:pos x="98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66" y="94"/>
                  </a:lnTo>
                  <a:lnTo>
                    <a:pt x="80" y="94"/>
                  </a:lnTo>
                  <a:lnTo>
                    <a:pt x="84" y="89"/>
                  </a:lnTo>
                  <a:lnTo>
                    <a:pt x="84" y="84"/>
                  </a:lnTo>
                  <a:lnTo>
                    <a:pt x="84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1" name="Freeform 79"/>
            <p:cNvSpPr>
              <a:spLocks noEditPoints="1"/>
            </p:cNvSpPr>
            <p:nvPr/>
          </p:nvSpPr>
          <p:spPr bwMode="auto">
            <a:xfrm>
              <a:off x="3380" y="309"/>
              <a:ext cx="98" cy="102"/>
            </a:xfrm>
            <a:custGeom>
              <a:avLst/>
              <a:gdLst/>
              <a:ahLst/>
              <a:cxnLst>
                <a:cxn ang="0">
                  <a:pos x="19" y="37"/>
                </a:cxn>
                <a:cxn ang="0">
                  <a:pos x="80" y="23"/>
                </a:cxn>
                <a:cxn ang="0">
                  <a:pos x="94" y="37"/>
                </a:cxn>
                <a:cxn ang="0">
                  <a:pos x="61" y="14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2" y="0"/>
                </a:cxn>
                <a:cxn ang="0">
                  <a:pos x="42" y="14"/>
                </a:cxn>
                <a:cxn ang="0">
                  <a:pos x="5" y="37"/>
                </a:cxn>
                <a:cxn ang="0">
                  <a:pos x="0" y="55"/>
                </a:cxn>
                <a:cxn ang="0">
                  <a:pos x="28" y="55"/>
                </a:cxn>
                <a:cxn ang="0">
                  <a:pos x="19" y="69"/>
                </a:cxn>
                <a:cxn ang="0">
                  <a:pos x="42" y="79"/>
                </a:cxn>
                <a:cxn ang="0">
                  <a:pos x="24" y="88"/>
                </a:cxn>
                <a:cxn ang="0">
                  <a:pos x="5" y="88"/>
                </a:cxn>
                <a:cxn ang="0">
                  <a:pos x="14" y="102"/>
                </a:cxn>
                <a:cxn ang="0">
                  <a:pos x="56" y="88"/>
                </a:cxn>
                <a:cxn ang="0">
                  <a:pos x="75" y="93"/>
                </a:cxn>
                <a:cxn ang="0">
                  <a:pos x="84" y="102"/>
                </a:cxn>
                <a:cxn ang="0">
                  <a:pos x="89" y="97"/>
                </a:cxn>
                <a:cxn ang="0">
                  <a:pos x="98" y="88"/>
                </a:cxn>
                <a:cxn ang="0">
                  <a:pos x="70" y="74"/>
                </a:cxn>
                <a:cxn ang="0">
                  <a:pos x="98" y="55"/>
                </a:cxn>
                <a:cxn ang="0">
                  <a:pos x="52" y="46"/>
                </a:cxn>
                <a:cxn ang="0">
                  <a:pos x="56" y="37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3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56" y="69"/>
                </a:cxn>
                <a:cxn ang="0">
                  <a:pos x="42" y="55"/>
                </a:cxn>
                <a:cxn ang="0">
                  <a:pos x="61" y="55"/>
                </a:cxn>
                <a:cxn ang="0">
                  <a:pos x="56" y="69"/>
                </a:cxn>
              </a:cxnLst>
              <a:rect l="0" t="0" r="r" b="b"/>
              <a:pathLst>
                <a:path w="98" h="102">
                  <a:moveTo>
                    <a:pt x="5" y="37"/>
                  </a:moveTo>
                  <a:lnTo>
                    <a:pt x="19" y="37"/>
                  </a:lnTo>
                  <a:lnTo>
                    <a:pt x="19" y="23"/>
                  </a:lnTo>
                  <a:lnTo>
                    <a:pt x="80" y="23"/>
                  </a:lnTo>
                  <a:lnTo>
                    <a:pt x="80" y="37"/>
                  </a:lnTo>
                  <a:lnTo>
                    <a:pt x="94" y="37"/>
                  </a:lnTo>
                  <a:lnTo>
                    <a:pt x="94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14"/>
                  </a:lnTo>
                  <a:lnTo>
                    <a:pt x="5" y="14"/>
                  </a:lnTo>
                  <a:lnTo>
                    <a:pt x="5" y="37"/>
                  </a:lnTo>
                  <a:lnTo>
                    <a:pt x="5" y="37"/>
                  </a:lnTo>
                  <a:close/>
                  <a:moveTo>
                    <a:pt x="0" y="55"/>
                  </a:moveTo>
                  <a:lnTo>
                    <a:pt x="28" y="55"/>
                  </a:lnTo>
                  <a:lnTo>
                    <a:pt x="28" y="55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4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38" y="97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75" y="93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9" y="97"/>
                  </a:lnTo>
                  <a:lnTo>
                    <a:pt x="89" y="97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0" y="55"/>
                  </a:lnTo>
                  <a:lnTo>
                    <a:pt x="98" y="55"/>
                  </a:lnTo>
                  <a:lnTo>
                    <a:pt x="98" y="46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3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0" y="55"/>
                  </a:lnTo>
                  <a:close/>
                  <a:moveTo>
                    <a:pt x="56" y="69"/>
                  </a:moveTo>
                  <a:lnTo>
                    <a:pt x="56" y="69"/>
                  </a:lnTo>
                  <a:lnTo>
                    <a:pt x="38" y="65"/>
                  </a:lnTo>
                  <a:lnTo>
                    <a:pt x="42" y="55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2" name="Freeform 80"/>
            <p:cNvSpPr>
              <a:spLocks noEditPoints="1"/>
            </p:cNvSpPr>
            <p:nvPr/>
          </p:nvSpPr>
          <p:spPr bwMode="auto">
            <a:xfrm>
              <a:off x="3497" y="313"/>
              <a:ext cx="88" cy="93"/>
            </a:xfrm>
            <a:custGeom>
              <a:avLst/>
              <a:gdLst/>
              <a:ahLst/>
              <a:cxnLst>
                <a:cxn ang="0">
                  <a:pos x="14" y="93"/>
                </a:cxn>
                <a:cxn ang="0">
                  <a:pos x="14" y="65"/>
                </a:cxn>
                <a:cxn ang="0">
                  <a:pos x="14" y="65"/>
                </a:cxn>
                <a:cxn ang="0">
                  <a:pos x="19" y="79"/>
                </a:cxn>
                <a:cxn ang="0">
                  <a:pos x="19" y="79"/>
                </a:cxn>
                <a:cxn ang="0">
                  <a:pos x="28" y="75"/>
                </a:cxn>
                <a:cxn ang="0">
                  <a:pos x="33" y="70"/>
                </a:cxn>
                <a:cxn ang="0">
                  <a:pos x="37" y="65"/>
                </a:cxn>
                <a:cxn ang="0">
                  <a:pos x="37" y="56"/>
                </a:cxn>
                <a:cxn ang="0">
                  <a:pos x="37" y="56"/>
                </a:cxn>
                <a:cxn ang="0">
                  <a:pos x="37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37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4" y="93"/>
                </a:cxn>
                <a:cxn ang="0">
                  <a:pos x="14" y="93"/>
                </a:cxn>
                <a:cxn ang="0">
                  <a:pos x="56" y="93"/>
                </a:cxn>
                <a:cxn ang="0">
                  <a:pos x="56" y="84"/>
                </a:cxn>
                <a:cxn ang="0">
                  <a:pos x="74" y="84"/>
                </a:cxn>
                <a:cxn ang="0">
                  <a:pos x="74" y="93"/>
                </a:cxn>
                <a:cxn ang="0">
                  <a:pos x="88" y="93"/>
                </a:cxn>
                <a:cxn ang="0">
                  <a:pos x="88" y="5"/>
                </a:cxn>
                <a:cxn ang="0">
                  <a:pos x="42" y="5"/>
                </a:cxn>
                <a:cxn ang="0">
                  <a:pos x="42" y="93"/>
                </a:cxn>
                <a:cxn ang="0">
                  <a:pos x="56" y="93"/>
                </a:cxn>
                <a:cxn ang="0">
                  <a:pos x="56" y="93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3" y="61"/>
                </a:cxn>
                <a:cxn ang="0">
                  <a:pos x="14" y="61"/>
                </a:cxn>
                <a:cxn ang="0">
                  <a:pos x="14" y="14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56" y="38"/>
                </a:cxn>
                <a:cxn ang="0">
                  <a:pos x="56" y="14"/>
                </a:cxn>
                <a:cxn ang="0">
                  <a:pos x="74" y="14"/>
                </a:cxn>
                <a:cxn ang="0">
                  <a:pos x="74" y="38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74" y="47"/>
                </a:cxn>
                <a:cxn ang="0">
                  <a:pos x="74" y="70"/>
                </a:cxn>
                <a:cxn ang="0">
                  <a:pos x="56" y="70"/>
                </a:cxn>
                <a:cxn ang="0">
                  <a:pos x="56" y="47"/>
                </a:cxn>
                <a:cxn ang="0">
                  <a:pos x="74" y="47"/>
                </a:cxn>
                <a:cxn ang="0">
                  <a:pos x="74" y="47"/>
                </a:cxn>
              </a:cxnLst>
              <a:rect l="0" t="0" r="r" b="b"/>
              <a:pathLst>
                <a:path w="88" h="93">
                  <a:moveTo>
                    <a:pt x="14" y="93"/>
                  </a:moveTo>
                  <a:lnTo>
                    <a:pt x="14" y="65"/>
                  </a:lnTo>
                  <a:lnTo>
                    <a:pt x="14" y="65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8" y="75"/>
                  </a:lnTo>
                  <a:lnTo>
                    <a:pt x="33" y="70"/>
                  </a:lnTo>
                  <a:lnTo>
                    <a:pt x="37" y="65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56" y="93"/>
                  </a:moveTo>
                  <a:lnTo>
                    <a:pt x="56" y="84"/>
                  </a:lnTo>
                  <a:lnTo>
                    <a:pt x="74" y="84"/>
                  </a:lnTo>
                  <a:lnTo>
                    <a:pt x="74" y="93"/>
                  </a:lnTo>
                  <a:lnTo>
                    <a:pt x="88" y="93"/>
                  </a:lnTo>
                  <a:lnTo>
                    <a:pt x="88" y="5"/>
                  </a:lnTo>
                  <a:lnTo>
                    <a:pt x="42" y="5"/>
                  </a:lnTo>
                  <a:lnTo>
                    <a:pt x="42" y="93"/>
                  </a:lnTo>
                  <a:lnTo>
                    <a:pt x="56" y="93"/>
                  </a:lnTo>
                  <a:lnTo>
                    <a:pt x="56" y="93"/>
                  </a:lnTo>
                  <a:close/>
                  <a:moveTo>
                    <a:pt x="14" y="38"/>
                  </a:moveTo>
                  <a:lnTo>
                    <a:pt x="14" y="38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61"/>
                  </a:lnTo>
                  <a:lnTo>
                    <a:pt x="14" y="61"/>
                  </a:lnTo>
                  <a:lnTo>
                    <a:pt x="14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close/>
                  <a:moveTo>
                    <a:pt x="56" y="38"/>
                  </a:moveTo>
                  <a:lnTo>
                    <a:pt x="56" y="14"/>
                  </a:lnTo>
                  <a:lnTo>
                    <a:pt x="74" y="14"/>
                  </a:lnTo>
                  <a:lnTo>
                    <a:pt x="74" y="38"/>
                  </a:lnTo>
                  <a:lnTo>
                    <a:pt x="56" y="38"/>
                  </a:lnTo>
                  <a:lnTo>
                    <a:pt x="56" y="38"/>
                  </a:lnTo>
                  <a:close/>
                  <a:moveTo>
                    <a:pt x="74" y="47"/>
                  </a:moveTo>
                  <a:lnTo>
                    <a:pt x="74" y="70"/>
                  </a:lnTo>
                  <a:lnTo>
                    <a:pt x="56" y="70"/>
                  </a:lnTo>
                  <a:lnTo>
                    <a:pt x="56" y="47"/>
                  </a:lnTo>
                  <a:lnTo>
                    <a:pt x="74" y="47"/>
                  </a:lnTo>
                  <a:lnTo>
                    <a:pt x="7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3" name="Freeform 81"/>
            <p:cNvSpPr>
              <a:spLocks/>
            </p:cNvSpPr>
            <p:nvPr/>
          </p:nvSpPr>
          <p:spPr bwMode="auto">
            <a:xfrm>
              <a:off x="3604" y="309"/>
              <a:ext cx="98" cy="102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42" y="18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5"/>
                </a:cxn>
                <a:cxn ang="0">
                  <a:pos x="42" y="55"/>
                </a:cxn>
                <a:cxn ang="0">
                  <a:pos x="42" y="102"/>
                </a:cxn>
                <a:cxn ang="0">
                  <a:pos x="56" y="102"/>
                </a:cxn>
                <a:cxn ang="0">
                  <a:pos x="56" y="55"/>
                </a:cxn>
                <a:cxn ang="0">
                  <a:pos x="75" y="55"/>
                </a:cxn>
                <a:cxn ang="0">
                  <a:pos x="75" y="74"/>
                </a:cxn>
                <a:cxn ang="0">
                  <a:pos x="75" y="74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84" y="88"/>
                </a:cxn>
                <a:cxn ang="0">
                  <a:pos x="84" y="88"/>
                </a:cxn>
                <a:cxn ang="0">
                  <a:pos x="89" y="83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8"/>
                </a:cxn>
                <a:cxn ang="0">
                  <a:pos x="47" y="18"/>
                </a:cxn>
                <a:cxn ang="0">
                  <a:pos x="47" y="18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2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2" y="1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5"/>
                  </a:lnTo>
                  <a:lnTo>
                    <a:pt x="42" y="55"/>
                  </a:lnTo>
                  <a:lnTo>
                    <a:pt x="42" y="102"/>
                  </a:lnTo>
                  <a:lnTo>
                    <a:pt x="56" y="102"/>
                  </a:lnTo>
                  <a:lnTo>
                    <a:pt x="56" y="55"/>
                  </a:lnTo>
                  <a:lnTo>
                    <a:pt x="75" y="55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9" y="83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4" name="Freeform 82"/>
            <p:cNvSpPr>
              <a:spLocks noEditPoints="1"/>
            </p:cNvSpPr>
            <p:nvPr/>
          </p:nvSpPr>
          <p:spPr bwMode="auto">
            <a:xfrm>
              <a:off x="3865" y="397"/>
              <a:ext cx="108" cy="103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0" y="42"/>
                </a:cxn>
                <a:cxn ang="0">
                  <a:pos x="24" y="42"/>
                </a:cxn>
                <a:cxn ang="0">
                  <a:pos x="10" y="28"/>
                </a:cxn>
                <a:cxn ang="0">
                  <a:pos x="24" y="23"/>
                </a:cxn>
                <a:cxn ang="0">
                  <a:pos x="14" y="0"/>
                </a:cxn>
                <a:cxn ang="0">
                  <a:pos x="5" y="14"/>
                </a:cxn>
                <a:cxn ang="0">
                  <a:pos x="19" y="28"/>
                </a:cxn>
                <a:cxn ang="0">
                  <a:pos x="24" y="23"/>
                </a:cxn>
                <a:cxn ang="0">
                  <a:pos x="70" y="37"/>
                </a:cxn>
                <a:cxn ang="0">
                  <a:pos x="80" y="33"/>
                </a:cxn>
                <a:cxn ang="0">
                  <a:pos x="70" y="42"/>
                </a:cxn>
                <a:cxn ang="0">
                  <a:pos x="70" y="37"/>
                </a:cxn>
                <a:cxn ang="0">
                  <a:pos x="28" y="61"/>
                </a:cxn>
                <a:cxn ang="0">
                  <a:pos x="14" y="56"/>
                </a:cxn>
                <a:cxn ang="0">
                  <a:pos x="0" y="93"/>
                </a:cxn>
                <a:cxn ang="0">
                  <a:pos x="14" y="103"/>
                </a:cxn>
                <a:cxn ang="0">
                  <a:pos x="19" y="93"/>
                </a:cxn>
                <a:cxn ang="0">
                  <a:pos x="56" y="5"/>
                </a:cxn>
                <a:cxn ang="0">
                  <a:pos x="47" y="9"/>
                </a:cxn>
                <a:cxn ang="0">
                  <a:pos x="47" y="5"/>
                </a:cxn>
                <a:cxn ang="0">
                  <a:pos x="33" y="0"/>
                </a:cxn>
                <a:cxn ang="0">
                  <a:pos x="19" y="51"/>
                </a:cxn>
                <a:cxn ang="0">
                  <a:pos x="28" y="56"/>
                </a:cxn>
                <a:cxn ang="0">
                  <a:pos x="33" y="103"/>
                </a:cxn>
                <a:cxn ang="0">
                  <a:pos x="42" y="23"/>
                </a:cxn>
                <a:cxn ang="0">
                  <a:pos x="52" y="23"/>
                </a:cxn>
                <a:cxn ang="0">
                  <a:pos x="56" y="19"/>
                </a:cxn>
                <a:cxn ang="0">
                  <a:pos x="47" y="23"/>
                </a:cxn>
                <a:cxn ang="0">
                  <a:pos x="61" y="33"/>
                </a:cxn>
                <a:cxn ang="0">
                  <a:pos x="56" y="37"/>
                </a:cxn>
                <a:cxn ang="0">
                  <a:pos x="47" y="42"/>
                </a:cxn>
                <a:cxn ang="0">
                  <a:pos x="66" y="56"/>
                </a:cxn>
                <a:cxn ang="0">
                  <a:pos x="66" y="65"/>
                </a:cxn>
                <a:cxn ang="0">
                  <a:pos x="47" y="79"/>
                </a:cxn>
                <a:cxn ang="0">
                  <a:pos x="56" y="89"/>
                </a:cxn>
                <a:cxn ang="0">
                  <a:pos x="47" y="98"/>
                </a:cxn>
                <a:cxn ang="0">
                  <a:pos x="52" y="103"/>
                </a:cxn>
                <a:cxn ang="0">
                  <a:pos x="75" y="89"/>
                </a:cxn>
                <a:cxn ang="0">
                  <a:pos x="98" y="103"/>
                </a:cxn>
                <a:cxn ang="0">
                  <a:pos x="94" y="89"/>
                </a:cxn>
                <a:cxn ang="0">
                  <a:pos x="103" y="70"/>
                </a:cxn>
                <a:cxn ang="0">
                  <a:pos x="94" y="65"/>
                </a:cxn>
                <a:cxn ang="0">
                  <a:pos x="80" y="51"/>
                </a:cxn>
                <a:cxn ang="0">
                  <a:pos x="89" y="42"/>
                </a:cxn>
                <a:cxn ang="0">
                  <a:pos x="94" y="37"/>
                </a:cxn>
                <a:cxn ang="0">
                  <a:pos x="89" y="33"/>
                </a:cxn>
                <a:cxn ang="0">
                  <a:pos x="84" y="23"/>
                </a:cxn>
                <a:cxn ang="0">
                  <a:pos x="89" y="23"/>
                </a:cxn>
                <a:cxn ang="0">
                  <a:pos x="94" y="23"/>
                </a:cxn>
                <a:cxn ang="0">
                  <a:pos x="103" y="9"/>
                </a:cxn>
                <a:cxn ang="0">
                  <a:pos x="89" y="5"/>
                </a:cxn>
                <a:cxn ang="0">
                  <a:pos x="84" y="14"/>
                </a:cxn>
                <a:cxn ang="0">
                  <a:pos x="84" y="0"/>
                </a:cxn>
                <a:cxn ang="0">
                  <a:pos x="70" y="23"/>
                </a:cxn>
                <a:cxn ang="0">
                  <a:pos x="66" y="0"/>
                </a:cxn>
                <a:cxn ang="0">
                  <a:pos x="61" y="9"/>
                </a:cxn>
                <a:cxn ang="0">
                  <a:pos x="56" y="9"/>
                </a:cxn>
              </a:cxnLst>
              <a:rect l="0" t="0" r="r" b="b"/>
              <a:pathLst>
                <a:path w="108" h="103">
                  <a:moveTo>
                    <a:pt x="10" y="28"/>
                  </a:moveTo>
                  <a:lnTo>
                    <a:pt x="10" y="28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close/>
                  <a:moveTo>
                    <a:pt x="24" y="23"/>
                  </a:moveTo>
                  <a:lnTo>
                    <a:pt x="24" y="23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close/>
                  <a:moveTo>
                    <a:pt x="70" y="37"/>
                  </a:moveTo>
                  <a:lnTo>
                    <a:pt x="70" y="37"/>
                  </a:lnTo>
                  <a:lnTo>
                    <a:pt x="7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75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7"/>
                  </a:lnTo>
                  <a:close/>
                  <a:moveTo>
                    <a:pt x="19" y="93"/>
                  </a:moveTo>
                  <a:lnTo>
                    <a:pt x="19" y="93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close/>
                  <a:moveTo>
                    <a:pt x="56" y="9"/>
                  </a:moveTo>
                  <a:lnTo>
                    <a:pt x="56" y="9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8" y="28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33" y="51"/>
                  </a:lnTo>
                  <a:lnTo>
                    <a:pt x="33" y="103"/>
                  </a:lnTo>
                  <a:lnTo>
                    <a:pt x="42" y="10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1" y="19"/>
                  </a:lnTo>
                  <a:lnTo>
                    <a:pt x="61" y="23"/>
                  </a:lnTo>
                  <a:lnTo>
                    <a:pt x="47" y="23"/>
                  </a:lnTo>
                  <a:lnTo>
                    <a:pt x="47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61" y="42"/>
                  </a:lnTo>
                  <a:lnTo>
                    <a:pt x="47" y="42"/>
                  </a:lnTo>
                  <a:lnTo>
                    <a:pt x="47" y="51"/>
                  </a:lnTo>
                  <a:lnTo>
                    <a:pt x="66" y="51"/>
                  </a:lnTo>
                  <a:lnTo>
                    <a:pt x="66" y="56"/>
                  </a:lnTo>
                  <a:lnTo>
                    <a:pt x="52" y="56"/>
                  </a:lnTo>
                  <a:lnTo>
                    <a:pt x="52" y="65"/>
                  </a:lnTo>
                  <a:lnTo>
                    <a:pt x="66" y="65"/>
                  </a:lnTo>
                  <a:lnTo>
                    <a:pt x="66" y="70"/>
                  </a:lnTo>
                  <a:lnTo>
                    <a:pt x="47" y="70"/>
                  </a:lnTo>
                  <a:lnTo>
                    <a:pt x="47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56" y="89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66" y="98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4" y="98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108" y="93"/>
                  </a:lnTo>
                  <a:lnTo>
                    <a:pt x="108" y="93"/>
                  </a:lnTo>
                  <a:lnTo>
                    <a:pt x="94" y="89"/>
                  </a:lnTo>
                  <a:lnTo>
                    <a:pt x="84" y="79"/>
                  </a:lnTo>
                  <a:lnTo>
                    <a:pt x="103" y="79"/>
                  </a:lnTo>
                  <a:lnTo>
                    <a:pt x="103" y="70"/>
                  </a:lnTo>
                  <a:lnTo>
                    <a:pt x="80" y="70"/>
                  </a:lnTo>
                  <a:lnTo>
                    <a:pt x="80" y="65"/>
                  </a:lnTo>
                  <a:lnTo>
                    <a:pt x="94" y="65"/>
                  </a:lnTo>
                  <a:lnTo>
                    <a:pt x="94" y="56"/>
                  </a:lnTo>
                  <a:lnTo>
                    <a:pt x="80" y="56"/>
                  </a:lnTo>
                  <a:lnTo>
                    <a:pt x="80" y="51"/>
                  </a:lnTo>
                  <a:lnTo>
                    <a:pt x="98" y="51"/>
                  </a:lnTo>
                  <a:lnTo>
                    <a:pt x="98" y="42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89" y="33"/>
                  </a:lnTo>
                  <a:lnTo>
                    <a:pt x="103" y="33"/>
                  </a:lnTo>
                  <a:lnTo>
                    <a:pt x="103" y="23"/>
                  </a:lnTo>
                  <a:lnTo>
                    <a:pt x="84" y="23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4" y="14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75" y="23"/>
                  </a:lnTo>
                  <a:lnTo>
                    <a:pt x="70" y="23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5" name="Freeform 83"/>
            <p:cNvSpPr>
              <a:spLocks noEditPoints="1"/>
            </p:cNvSpPr>
            <p:nvPr/>
          </p:nvSpPr>
          <p:spPr bwMode="auto">
            <a:xfrm>
              <a:off x="3987" y="402"/>
              <a:ext cx="88" cy="93"/>
            </a:xfrm>
            <a:custGeom>
              <a:avLst/>
              <a:gdLst/>
              <a:ahLst/>
              <a:cxnLst>
                <a:cxn ang="0">
                  <a:pos x="14" y="93"/>
                </a:cxn>
                <a:cxn ang="0">
                  <a:pos x="14" y="65"/>
                </a:cxn>
                <a:cxn ang="0">
                  <a:pos x="14" y="65"/>
                </a:cxn>
                <a:cxn ang="0">
                  <a:pos x="18" y="79"/>
                </a:cxn>
                <a:cxn ang="0">
                  <a:pos x="18" y="79"/>
                </a:cxn>
                <a:cxn ang="0">
                  <a:pos x="28" y="74"/>
                </a:cxn>
                <a:cxn ang="0">
                  <a:pos x="32" y="70"/>
                </a:cxn>
                <a:cxn ang="0">
                  <a:pos x="37" y="65"/>
                </a:cxn>
                <a:cxn ang="0">
                  <a:pos x="37" y="56"/>
                </a:cxn>
                <a:cxn ang="0">
                  <a:pos x="37" y="56"/>
                </a:cxn>
                <a:cxn ang="0">
                  <a:pos x="37" y="46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7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4" y="93"/>
                </a:cxn>
                <a:cxn ang="0">
                  <a:pos x="14" y="93"/>
                </a:cxn>
                <a:cxn ang="0">
                  <a:pos x="56" y="93"/>
                </a:cxn>
                <a:cxn ang="0">
                  <a:pos x="56" y="84"/>
                </a:cxn>
                <a:cxn ang="0">
                  <a:pos x="74" y="84"/>
                </a:cxn>
                <a:cxn ang="0">
                  <a:pos x="74" y="93"/>
                </a:cxn>
                <a:cxn ang="0">
                  <a:pos x="88" y="93"/>
                </a:cxn>
                <a:cxn ang="0">
                  <a:pos x="88" y="4"/>
                </a:cxn>
                <a:cxn ang="0">
                  <a:pos x="42" y="4"/>
                </a:cxn>
                <a:cxn ang="0">
                  <a:pos x="42" y="93"/>
                </a:cxn>
                <a:cxn ang="0">
                  <a:pos x="56" y="93"/>
                </a:cxn>
                <a:cxn ang="0">
                  <a:pos x="56" y="93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3" y="60"/>
                </a:cxn>
                <a:cxn ang="0">
                  <a:pos x="14" y="60"/>
                </a:cxn>
                <a:cxn ang="0">
                  <a:pos x="14" y="14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56" y="37"/>
                </a:cxn>
                <a:cxn ang="0">
                  <a:pos x="56" y="14"/>
                </a:cxn>
                <a:cxn ang="0">
                  <a:pos x="74" y="14"/>
                </a:cxn>
                <a:cxn ang="0">
                  <a:pos x="74" y="37"/>
                </a:cxn>
                <a:cxn ang="0">
                  <a:pos x="56" y="37"/>
                </a:cxn>
                <a:cxn ang="0">
                  <a:pos x="56" y="37"/>
                </a:cxn>
                <a:cxn ang="0">
                  <a:pos x="74" y="46"/>
                </a:cxn>
                <a:cxn ang="0">
                  <a:pos x="74" y="70"/>
                </a:cxn>
                <a:cxn ang="0">
                  <a:pos x="56" y="70"/>
                </a:cxn>
                <a:cxn ang="0">
                  <a:pos x="56" y="46"/>
                </a:cxn>
                <a:cxn ang="0">
                  <a:pos x="74" y="46"/>
                </a:cxn>
                <a:cxn ang="0">
                  <a:pos x="74" y="46"/>
                </a:cxn>
              </a:cxnLst>
              <a:rect l="0" t="0" r="r" b="b"/>
              <a:pathLst>
                <a:path w="88" h="93">
                  <a:moveTo>
                    <a:pt x="14" y="93"/>
                  </a:moveTo>
                  <a:lnTo>
                    <a:pt x="14" y="65"/>
                  </a:lnTo>
                  <a:lnTo>
                    <a:pt x="14" y="65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28" y="74"/>
                  </a:lnTo>
                  <a:lnTo>
                    <a:pt x="32" y="70"/>
                  </a:lnTo>
                  <a:lnTo>
                    <a:pt x="37" y="65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46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56" y="93"/>
                  </a:moveTo>
                  <a:lnTo>
                    <a:pt x="56" y="84"/>
                  </a:lnTo>
                  <a:lnTo>
                    <a:pt x="74" y="84"/>
                  </a:lnTo>
                  <a:lnTo>
                    <a:pt x="74" y="93"/>
                  </a:lnTo>
                  <a:lnTo>
                    <a:pt x="88" y="93"/>
                  </a:lnTo>
                  <a:lnTo>
                    <a:pt x="88" y="4"/>
                  </a:lnTo>
                  <a:lnTo>
                    <a:pt x="42" y="4"/>
                  </a:lnTo>
                  <a:lnTo>
                    <a:pt x="42" y="93"/>
                  </a:lnTo>
                  <a:lnTo>
                    <a:pt x="56" y="93"/>
                  </a:lnTo>
                  <a:lnTo>
                    <a:pt x="56" y="93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60"/>
                  </a:lnTo>
                  <a:lnTo>
                    <a:pt x="14" y="60"/>
                  </a:lnTo>
                  <a:lnTo>
                    <a:pt x="14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56" y="37"/>
                  </a:moveTo>
                  <a:lnTo>
                    <a:pt x="56" y="14"/>
                  </a:lnTo>
                  <a:lnTo>
                    <a:pt x="74" y="14"/>
                  </a:lnTo>
                  <a:lnTo>
                    <a:pt x="74" y="37"/>
                  </a:lnTo>
                  <a:lnTo>
                    <a:pt x="56" y="37"/>
                  </a:lnTo>
                  <a:lnTo>
                    <a:pt x="56" y="37"/>
                  </a:lnTo>
                  <a:close/>
                  <a:moveTo>
                    <a:pt x="74" y="46"/>
                  </a:moveTo>
                  <a:lnTo>
                    <a:pt x="74" y="70"/>
                  </a:lnTo>
                  <a:lnTo>
                    <a:pt x="56" y="70"/>
                  </a:lnTo>
                  <a:lnTo>
                    <a:pt x="56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6" name="Freeform 84"/>
            <p:cNvSpPr>
              <a:spLocks/>
            </p:cNvSpPr>
            <p:nvPr/>
          </p:nvSpPr>
          <p:spPr bwMode="auto">
            <a:xfrm>
              <a:off x="4094" y="397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0" y="56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79" y="89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9" y="89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7" name="Freeform 85"/>
            <p:cNvSpPr>
              <a:spLocks noEditPoints="1"/>
            </p:cNvSpPr>
            <p:nvPr/>
          </p:nvSpPr>
          <p:spPr bwMode="auto">
            <a:xfrm>
              <a:off x="3781" y="2314"/>
              <a:ext cx="98" cy="98"/>
            </a:xfrm>
            <a:custGeom>
              <a:avLst/>
              <a:gdLst/>
              <a:ahLst/>
              <a:cxnLst>
                <a:cxn ang="0">
                  <a:pos x="0" y="94"/>
                </a:cxn>
                <a:cxn ang="0">
                  <a:pos x="0" y="94"/>
                </a:cxn>
                <a:cxn ang="0">
                  <a:pos x="14" y="98"/>
                </a:cxn>
                <a:cxn ang="0">
                  <a:pos x="14" y="98"/>
                </a:cxn>
                <a:cxn ang="0">
                  <a:pos x="24" y="80"/>
                </a:cxn>
                <a:cxn ang="0">
                  <a:pos x="28" y="52"/>
                </a:cxn>
                <a:cxn ang="0">
                  <a:pos x="28" y="14"/>
                </a:cxn>
                <a:cxn ang="0">
                  <a:pos x="47" y="14"/>
                </a:cxn>
                <a:cxn ang="0">
                  <a:pos x="47" y="24"/>
                </a:cxn>
                <a:cxn ang="0">
                  <a:pos x="33" y="24"/>
                </a:cxn>
                <a:cxn ang="0">
                  <a:pos x="33" y="33"/>
                </a:cxn>
                <a:cxn ang="0">
                  <a:pos x="47" y="33"/>
                </a:cxn>
                <a:cxn ang="0">
                  <a:pos x="47" y="38"/>
                </a:cxn>
                <a:cxn ang="0">
                  <a:pos x="33" y="38"/>
                </a:cxn>
                <a:cxn ang="0">
                  <a:pos x="33" y="47"/>
                </a:cxn>
                <a:cxn ang="0">
                  <a:pos x="80" y="47"/>
                </a:cxn>
                <a:cxn ang="0">
                  <a:pos x="80" y="38"/>
                </a:cxn>
                <a:cxn ang="0">
                  <a:pos x="61" y="38"/>
                </a:cxn>
                <a:cxn ang="0">
                  <a:pos x="61" y="33"/>
                </a:cxn>
                <a:cxn ang="0">
                  <a:pos x="75" y="33"/>
                </a:cxn>
                <a:cxn ang="0">
                  <a:pos x="75" y="24"/>
                </a:cxn>
                <a:cxn ang="0">
                  <a:pos x="61" y="24"/>
                </a:cxn>
                <a:cxn ang="0">
                  <a:pos x="61" y="14"/>
                </a:cxn>
                <a:cxn ang="0">
                  <a:pos x="84" y="14"/>
                </a:cxn>
                <a:cxn ang="0">
                  <a:pos x="84" y="84"/>
                </a:cxn>
                <a:cxn ang="0">
                  <a:pos x="84" y="84"/>
                </a:cxn>
                <a:cxn ang="0">
                  <a:pos x="80" y="89"/>
                </a:cxn>
                <a:cxn ang="0">
                  <a:pos x="70" y="89"/>
                </a:cxn>
                <a:cxn ang="0">
                  <a:pos x="70" y="89"/>
                </a:cxn>
                <a:cxn ang="0">
                  <a:pos x="75" y="98"/>
                </a:cxn>
                <a:cxn ang="0">
                  <a:pos x="75" y="98"/>
                </a:cxn>
                <a:cxn ang="0">
                  <a:pos x="94" y="98"/>
                </a:cxn>
                <a:cxn ang="0">
                  <a:pos x="94" y="94"/>
                </a:cxn>
                <a:cxn ang="0">
                  <a:pos x="98" y="89"/>
                </a:cxn>
                <a:cxn ang="0">
                  <a:pos x="98" y="0"/>
                </a:cxn>
                <a:cxn ang="0">
                  <a:pos x="14" y="0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10" y="75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61" y="84"/>
                </a:cxn>
                <a:cxn ang="0">
                  <a:pos x="61" y="84"/>
                </a:cxn>
                <a:cxn ang="0">
                  <a:pos x="75" y="84"/>
                </a:cxn>
                <a:cxn ang="0">
                  <a:pos x="75" y="56"/>
                </a:cxn>
                <a:cxn ang="0">
                  <a:pos x="33" y="56"/>
                </a:cxn>
                <a:cxn ang="0">
                  <a:pos x="33" y="89"/>
                </a:cxn>
                <a:cxn ang="0">
                  <a:pos x="47" y="89"/>
                </a:cxn>
                <a:cxn ang="0">
                  <a:pos x="47" y="84"/>
                </a:cxn>
                <a:cxn ang="0">
                  <a:pos x="61" y="84"/>
                </a:cxn>
                <a:cxn ang="0">
                  <a:pos x="61" y="84"/>
                </a:cxn>
                <a:cxn ang="0">
                  <a:pos x="61" y="75"/>
                </a:cxn>
                <a:cxn ang="0">
                  <a:pos x="47" y="75"/>
                </a:cxn>
                <a:cxn ang="0">
                  <a:pos x="47" y="66"/>
                </a:cxn>
                <a:cxn ang="0">
                  <a:pos x="61" y="66"/>
                </a:cxn>
                <a:cxn ang="0">
                  <a:pos x="61" y="75"/>
                </a:cxn>
                <a:cxn ang="0">
                  <a:pos x="61" y="75"/>
                </a:cxn>
              </a:cxnLst>
              <a:rect l="0" t="0" r="r" b="b"/>
              <a:pathLst>
                <a:path w="98" h="98">
                  <a:moveTo>
                    <a:pt x="0" y="94"/>
                  </a:moveTo>
                  <a:lnTo>
                    <a:pt x="0" y="94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24" y="80"/>
                  </a:lnTo>
                  <a:lnTo>
                    <a:pt x="28" y="52"/>
                  </a:lnTo>
                  <a:lnTo>
                    <a:pt x="28" y="14"/>
                  </a:lnTo>
                  <a:lnTo>
                    <a:pt x="47" y="14"/>
                  </a:lnTo>
                  <a:lnTo>
                    <a:pt x="47" y="24"/>
                  </a:lnTo>
                  <a:lnTo>
                    <a:pt x="33" y="24"/>
                  </a:lnTo>
                  <a:lnTo>
                    <a:pt x="33" y="33"/>
                  </a:lnTo>
                  <a:lnTo>
                    <a:pt x="47" y="33"/>
                  </a:lnTo>
                  <a:lnTo>
                    <a:pt x="47" y="38"/>
                  </a:lnTo>
                  <a:lnTo>
                    <a:pt x="33" y="38"/>
                  </a:lnTo>
                  <a:lnTo>
                    <a:pt x="33" y="47"/>
                  </a:lnTo>
                  <a:lnTo>
                    <a:pt x="80" y="47"/>
                  </a:lnTo>
                  <a:lnTo>
                    <a:pt x="80" y="38"/>
                  </a:lnTo>
                  <a:lnTo>
                    <a:pt x="61" y="38"/>
                  </a:lnTo>
                  <a:lnTo>
                    <a:pt x="61" y="33"/>
                  </a:lnTo>
                  <a:lnTo>
                    <a:pt x="75" y="33"/>
                  </a:lnTo>
                  <a:lnTo>
                    <a:pt x="75" y="24"/>
                  </a:lnTo>
                  <a:lnTo>
                    <a:pt x="61" y="24"/>
                  </a:lnTo>
                  <a:lnTo>
                    <a:pt x="61" y="14"/>
                  </a:lnTo>
                  <a:lnTo>
                    <a:pt x="84" y="1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94" y="98"/>
                  </a:lnTo>
                  <a:lnTo>
                    <a:pt x="94" y="94"/>
                  </a:lnTo>
                  <a:lnTo>
                    <a:pt x="98" y="89"/>
                  </a:lnTo>
                  <a:lnTo>
                    <a:pt x="98" y="0"/>
                  </a:lnTo>
                  <a:lnTo>
                    <a:pt x="14" y="0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0" y="75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close/>
                  <a:moveTo>
                    <a:pt x="61" y="84"/>
                  </a:moveTo>
                  <a:lnTo>
                    <a:pt x="61" y="84"/>
                  </a:lnTo>
                  <a:lnTo>
                    <a:pt x="75" y="84"/>
                  </a:lnTo>
                  <a:lnTo>
                    <a:pt x="75" y="56"/>
                  </a:lnTo>
                  <a:lnTo>
                    <a:pt x="33" y="56"/>
                  </a:lnTo>
                  <a:lnTo>
                    <a:pt x="33" y="89"/>
                  </a:lnTo>
                  <a:lnTo>
                    <a:pt x="47" y="89"/>
                  </a:lnTo>
                  <a:lnTo>
                    <a:pt x="47" y="84"/>
                  </a:lnTo>
                  <a:lnTo>
                    <a:pt x="61" y="84"/>
                  </a:lnTo>
                  <a:lnTo>
                    <a:pt x="61" y="84"/>
                  </a:lnTo>
                  <a:close/>
                  <a:moveTo>
                    <a:pt x="61" y="75"/>
                  </a:moveTo>
                  <a:lnTo>
                    <a:pt x="47" y="75"/>
                  </a:lnTo>
                  <a:lnTo>
                    <a:pt x="47" y="66"/>
                  </a:lnTo>
                  <a:lnTo>
                    <a:pt x="61" y="66"/>
                  </a:lnTo>
                  <a:lnTo>
                    <a:pt x="61" y="75"/>
                  </a:lnTo>
                  <a:lnTo>
                    <a:pt x="61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8" name="Freeform 86"/>
            <p:cNvSpPr>
              <a:spLocks noEditPoints="1"/>
            </p:cNvSpPr>
            <p:nvPr/>
          </p:nvSpPr>
          <p:spPr bwMode="auto">
            <a:xfrm>
              <a:off x="3907" y="2324"/>
              <a:ext cx="80" cy="84"/>
            </a:xfrm>
            <a:custGeom>
              <a:avLst/>
              <a:gdLst/>
              <a:ahLst/>
              <a:cxnLst>
                <a:cxn ang="0">
                  <a:pos x="14" y="84"/>
                </a:cxn>
                <a:cxn ang="0">
                  <a:pos x="14" y="74"/>
                </a:cxn>
                <a:cxn ang="0">
                  <a:pos x="61" y="74"/>
                </a:cxn>
                <a:cxn ang="0">
                  <a:pos x="61" y="84"/>
                </a:cxn>
                <a:cxn ang="0">
                  <a:pos x="80" y="84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4" y="84"/>
                </a:cxn>
                <a:cxn ang="0">
                  <a:pos x="14" y="84"/>
                </a:cxn>
                <a:cxn ang="0">
                  <a:pos x="14" y="60"/>
                </a:cxn>
                <a:cxn ang="0">
                  <a:pos x="14" y="14"/>
                </a:cxn>
                <a:cxn ang="0">
                  <a:pos x="61" y="14"/>
                </a:cxn>
                <a:cxn ang="0">
                  <a:pos x="61" y="60"/>
                </a:cxn>
                <a:cxn ang="0">
                  <a:pos x="14" y="60"/>
                </a:cxn>
                <a:cxn ang="0">
                  <a:pos x="14" y="60"/>
                </a:cxn>
              </a:cxnLst>
              <a:rect l="0" t="0" r="r" b="b"/>
              <a:pathLst>
                <a:path w="80" h="84">
                  <a:moveTo>
                    <a:pt x="14" y="84"/>
                  </a:moveTo>
                  <a:lnTo>
                    <a:pt x="14" y="74"/>
                  </a:lnTo>
                  <a:lnTo>
                    <a:pt x="61" y="74"/>
                  </a:lnTo>
                  <a:lnTo>
                    <a:pt x="61" y="84"/>
                  </a:lnTo>
                  <a:lnTo>
                    <a:pt x="80" y="84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84"/>
                  </a:lnTo>
                  <a:close/>
                  <a:moveTo>
                    <a:pt x="14" y="60"/>
                  </a:moveTo>
                  <a:lnTo>
                    <a:pt x="14" y="14"/>
                  </a:lnTo>
                  <a:lnTo>
                    <a:pt x="61" y="14"/>
                  </a:lnTo>
                  <a:lnTo>
                    <a:pt x="61" y="60"/>
                  </a:lnTo>
                  <a:lnTo>
                    <a:pt x="14" y="60"/>
                  </a:lnTo>
                  <a:lnTo>
                    <a:pt x="1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9" name="Freeform 87"/>
            <p:cNvSpPr>
              <a:spLocks/>
            </p:cNvSpPr>
            <p:nvPr/>
          </p:nvSpPr>
          <p:spPr bwMode="auto">
            <a:xfrm>
              <a:off x="4010" y="2314"/>
              <a:ext cx="98" cy="98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8"/>
                </a:cxn>
                <a:cxn ang="0">
                  <a:pos x="14" y="38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5" y="89"/>
                </a:cxn>
                <a:cxn ang="0">
                  <a:pos x="65" y="89"/>
                </a:cxn>
                <a:cxn ang="0">
                  <a:pos x="79" y="89"/>
                </a:cxn>
                <a:cxn ang="0">
                  <a:pos x="84" y="84"/>
                </a:cxn>
                <a:cxn ang="0">
                  <a:pos x="89" y="80"/>
                </a:cxn>
                <a:cxn ang="0">
                  <a:pos x="89" y="38"/>
                </a:cxn>
                <a:cxn ang="0">
                  <a:pos x="56" y="38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98">
                  <a:moveTo>
                    <a:pt x="61" y="14"/>
                  </a:moveTo>
                  <a:lnTo>
                    <a:pt x="61" y="14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14" y="38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9" y="80"/>
                  </a:lnTo>
                  <a:lnTo>
                    <a:pt x="89" y="38"/>
                  </a:lnTo>
                  <a:lnTo>
                    <a:pt x="56" y="38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0" name="Freeform 88"/>
            <p:cNvSpPr>
              <a:spLocks noEditPoints="1"/>
            </p:cNvSpPr>
            <p:nvPr/>
          </p:nvSpPr>
          <p:spPr bwMode="auto">
            <a:xfrm>
              <a:off x="3175" y="2795"/>
              <a:ext cx="103" cy="98"/>
            </a:xfrm>
            <a:custGeom>
              <a:avLst/>
              <a:gdLst/>
              <a:ahLst/>
              <a:cxnLst>
                <a:cxn ang="0">
                  <a:pos x="65" y="28"/>
                </a:cxn>
                <a:cxn ang="0">
                  <a:pos x="47" y="46"/>
                </a:cxn>
                <a:cxn ang="0">
                  <a:pos x="65" y="56"/>
                </a:cxn>
                <a:cxn ang="0">
                  <a:pos x="42" y="84"/>
                </a:cxn>
                <a:cxn ang="0">
                  <a:pos x="42" y="46"/>
                </a:cxn>
                <a:cxn ang="0">
                  <a:pos x="42" y="4"/>
                </a:cxn>
                <a:cxn ang="0">
                  <a:pos x="0" y="18"/>
                </a:cxn>
                <a:cxn ang="0">
                  <a:pos x="28" y="18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19" y="28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14" y="18"/>
                </a:cxn>
                <a:cxn ang="0">
                  <a:pos x="9" y="18"/>
                </a:cxn>
                <a:cxn ang="0">
                  <a:pos x="33" y="60"/>
                </a:cxn>
                <a:cxn ang="0">
                  <a:pos x="33" y="70"/>
                </a:cxn>
                <a:cxn ang="0">
                  <a:pos x="28" y="79"/>
                </a:cxn>
                <a:cxn ang="0">
                  <a:pos x="28" y="84"/>
                </a:cxn>
                <a:cxn ang="0">
                  <a:pos x="14" y="84"/>
                </a:cxn>
                <a:cxn ang="0">
                  <a:pos x="28" y="98"/>
                </a:cxn>
                <a:cxn ang="0">
                  <a:pos x="33" y="98"/>
                </a:cxn>
                <a:cxn ang="0">
                  <a:pos x="37" y="93"/>
                </a:cxn>
                <a:cxn ang="0">
                  <a:pos x="42" y="93"/>
                </a:cxn>
                <a:cxn ang="0">
                  <a:pos x="103" y="84"/>
                </a:cxn>
                <a:cxn ang="0">
                  <a:pos x="79" y="56"/>
                </a:cxn>
                <a:cxn ang="0">
                  <a:pos x="98" y="46"/>
                </a:cxn>
                <a:cxn ang="0">
                  <a:pos x="79" y="28"/>
                </a:cxn>
                <a:cxn ang="0">
                  <a:pos x="98" y="14"/>
                </a:cxn>
                <a:cxn ang="0">
                  <a:pos x="75" y="14"/>
                </a:cxn>
                <a:cxn ang="0">
                  <a:pos x="79" y="14"/>
                </a:cxn>
                <a:cxn ang="0">
                  <a:pos x="75" y="0"/>
                </a:cxn>
                <a:cxn ang="0">
                  <a:pos x="61" y="0"/>
                </a:cxn>
                <a:cxn ang="0">
                  <a:pos x="61" y="4"/>
                </a:cxn>
                <a:cxn ang="0">
                  <a:pos x="47" y="14"/>
                </a:cxn>
                <a:cxn ang="0">
                  <a:pos x="47" y="28"/>
                </a:cxn>
                <a:cxn ang="0">
                  <a:pos x="9" y="65"/>
                </a:cxn>
                <a:cxn ang="0">
                  <a:pos x="0" y="70"/>
                </a:cxn>
                <a:cxn ang="0">
                  <a:pos x="0" y="84"/>
                </a:cxn>
                <a:cxn ang="0">
                  <a:pos x="9" y="79"/>
                </a:cxn>
                <a:cxn ang="0">
                  <a:pos x="28" y="74"/>
                </a:cxn>
                <a:cxn ang="0">
                  <a:pos x="28" y="65"/>
                </a:cxn>
                <a:cxn ang="0">
                  <a:pos x="9" y="65"/>
                </a:cxn>
              </a:cxnLst>
              <a:rect l="0" t="0" r="r" b="b"/>
              <a:pathLst>
                <a:path w="103" h="98">
                  <a:moveTo>
                    <a:pt x="47" y="28"/>
                  </a:moveTo>
                  <a:lnTo>
                    <a:pt x="65" y="28"/>
                  </a:lnTo>
                  <a:lnTo>
                    <a:pt x="65" y="46"/>
                  </a:lnTo>
                  <a:lnTo>
                    <a:pt x="47" y="46"/>
                  </a:lnTo>
                  <a:lnTo>
                    <a:pt x="47" y="56"/>
                  </a:lnTo>
                  <a:lnTo>
                    <a:pt x="65" y="56"/>
                  </a:lnTo>
                  <a:lnTo>
                    <a:pt x="65" y="84"/>
                  </a:lnTo>
                  <a:lnTo>
                    <a:pt x="42" y="84"/>
                  </a:lnTo>
                  <a:lnTo>
                    <a:pt x="47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"/>
                  </a:lnTo>
                  <a:lnTo>
                    <a:pt x="0" y="4"/>
                  </a:lnTo>
                  <a:lnTo>
                    <a:pt x="0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5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9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7" y="93"/>
                  </a:lnTo>
                  <a:lnTo>
                    <a:pt x="42" y="88"/>
                  </a:lnTo>
                  <a:lnTo>
                    <a:pt x="42" y="93"/>
                  </a:lnTo>
                  <a:lnTo>
                    <a:pt x="103" y="93"/>
                  </a:lnTo>
                  <a:lnTo>
                    <a:pt x="103" y="84"/>
                  </a:lnTo>
                  <a:lnTo>
                    <a:pt x="79" y="84"/>
                  </a:lnTo>
                  <a:lnTo>
                    <a:pt x="79" y="56"/>
                  </a:lnTo>
                  <a:lnTo>
                    <a:pt x="98" y="56"/>
                  </a:lnTo>
                  <a:lnTo>
                    <a:pt x="98" y="46"/>
                  </a:lnTo>
                  <a:lnTo>
                    <a:pt x="79" y="46"/>
                  </a:lnTo>
                  <a:lnTo>
                    <a:pt x="79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5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28"/>
                  </a:lnTo>
                  <a:lnTo>
                    <a:pt x="47" y="28"/>
                  </a:lnTo>
                  <a:close/>
                  <a:moveTo>
                    <a:pt x="9" y="65"/>
                  </a:moveTo>
                  <a:lnTo>
                    <a:pt x="9" y="6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28" y="74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1" name="Freeform 89"/>
            <p:cNvSpPr>
              <a:spLocks noEditPoints="1"/>
            </p:cNvSpPr>
            <p:nvPr/>
          </p:nvSpPr>
          <p:spPr bwMode="auto">
            <a:xfrm>
              <a:off x="3292" y="2795"/>
              <a:ext cx="93" cy="98"/>
            </a:xfrm>
            <a:custGeom>
              <a:avLst/>
              <a:gdLst/>
              <a:ahLst/>
              <a:cxnLst>
                <a:cxn ang="0">
                  <a:pos x="56" y="4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2" y="2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3" y="1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60"/>
                </a:cxn>
                <a:cxn ang="0">
                  <a:pos x="74" y="60"/>
                </a:cxn>
                <a:cxn ang="0">
                  <a:pos x="74" y="60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74" y="79"/>
                </a:cxn>
                <a:cxn ang="0">
                  <a:pos x="74" y="79"/>
                </a:cxn>
                <a:cxn ang="0">
                  <a:pos x="74" y="84"/>
                </a:cxn>
                <a:cxn ang="0">
                  <a:pos x="70" y="84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5" y="98"/>
                </a:cxn>
                <a:cxn ang="0">
                  <a:pos x="65" y="98"/>
                </a:cxn>
                <a:cxn ang="0">
                  <a:pos x="70" y="98"/>
                </a:cxn>
                <a:cxn ang="0">
                  <a:pos x="70" y="98"/>
                </a:cxn>
                <a:cxn ang="0">
                  <a:pos x="79" y="98"/>
                </a:cxn>
                <a:cxn ang="0">
                  <a:pos x="79" y="98"/>
                </a:cxn>
                <a:cxn ang="0">
                  <a:pos x="84" y="98"/>
                </a:cxn>
                <a:cxn ang="0">
                  <a:pos x="88" y="93"/>
                </a:cxn>
                <a:cxn ang="0">
                  <a:pos x="88" y="93"/>
                </a:cxn>
                <a:cxn ang="0">
                  <a:pos x="93" y="46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4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70" y="79"/>
                </a:cxn>
                <a:cxn ang="0">
                  <a:pos x="70" y="65"/>
                </a:cxn>
                <a:cxn ang="0">
                  <a:pos x="0" y="65"/>
                </a:cxn>
                <a:cxn ang="0">
                  <a:pos x="0" y="79"/>
                </a:cxn>
                <a:cxn ang="0">
                  <a:pos x="70" y="79"/>
                </a:cxn>
                <a:cxn ang="0">
                  <a:pos x="70" y="79"/>
                </a:cxn>
              </a:cxnLst>
              <a:rect l="0" t="0" r="r" b="b"/>
              <a:pathLst>
                <a:path w="93" h="98">
                  <a:moveTo>
                    <a:pt x="56" y="46"/>
                  </a:moveTo>
                  <a:lnTo>
                    <a:pt x="32" y="46"/>
                  </a:lnTo>
                  <a:lnTo>
                    <a:pt x="32" y="4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3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84"/>
                  </a:lnTo>
                  <a:lnTo>
                    <a:pt x="7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84" y="98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93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0"/>
                  </a:lnTo>
                  <a:lnTo>
                    <a:pt x="9" y="0"/>
                  </a:lnTo>
                  <a:lnTo>
                    <a:pt x="9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6"/>
                  </a:lnTo>
                  <a:close/>
                  <a:moveTo>
                    <a:pt x="70" y="79"/>
                  </a:moveTo>
                  <a:lnTo>
                    <a:pt x="70" y="65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70" y="79"/>
                  </a:lnTo>
                  <a:lnTo>
                    <a:pt x="70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2" name="Freeform 90"/>
            <p:cNvSpPr>
              <a:spLocks noEditPoints="1"/>
            </p:cNvSpPr>
            <p:nvPr/>
          </p:nvSpPr>
          <p:spPr bwMode="auto">
            <a:xfrm>
              <a:off x="3394" y="2790"/>
              <a:ext cx="103" cy="10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14"/>
                </a:cxn>
                <a:cxn ang="0">
                  <a:pos x="14" y="14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14" y="75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19" y="103"/>
                </a:cxn>
                <a:cxn ang="0">
                  <a:pos x="19" y="103"/>
                </a:cxn>
                <a:cxn ang="0">
                  <a:pos x="28" y="79"/>
                </a:cxn>
                <a:cxn ang="0">
                  <a:pos x="28" y="56"/>
                </a:cxn>
                <a:cxn ang="0">
                  <a:pos x="28" y="23"/>
                </a:cxn>
                <a:cxn ang="0">
                  <a:pos x="103" y="23"/>
                </a:cxn>
                <a:cxn ang="0">
                  <a:pos x="103" y="14"/>
                </a:cxn>
                <a:cxn ang="0">
                  <a:pos x="70" y="14"/>
                </a:cxn>
                <a:cxn ang="0">
                  <a:pos x="70" y="1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33" y="103"/>
                </a:cxn>
                <a:cxn ang="0">
                  <a:pos x="47" y="103"/>
                </a:cxn>
                <a:cxn ang="0">
                  <a:pos x="47" y="98"/>
                </a:cxn>
                <a:cxn ang="0">
                  <a:pos x="80" y="98"/>
                </a:cxn>
                <a:cxn ang="0">
                  <a:pos x="80" y="103"/>
                </a:cxn>
                <a:cxn ang="0">
                  <a:pos x="94" y="103"/>
                </a:cxn>
                <a:cxn ang="0">
                  <a:pos x="94" y="61"/>
                </a:cxn>
                <a:cxn ang="0">
                  <a:pos x="70" y="61"/>
                </a:cxn>
                <a:cxn ang="0">
                  <a:pos x="70" y="51"/>
                </a:cxn>
                <a:cxn ang="0">
                  <a:pos x="103" y="51"/>
                </a:cxn>
                <a:cxn ang="0">
                  <a:pos x="103" y="37"/>
                </a:cxn>
                <a:cxn ang="0">
                  <a:pos x="70" y="37"/>
                </a:cxn>
                <a:cxn ang="0">
                  <a:pos x="70" y="37"/>
                </a:cxn>
                <a:cxn ang="0">
                  <a:pos x="70" y="37"/>
                </a:cxn>
                <a:cxn ang="0">
                  <a:pos x="70" y="33"/>
                </a:cxn>
                <a:cxn ang="0">
                  <a:pos x="70" y="33"/>
                </a:cxn>
                <a:cxn ang="0">
                  <a:pos x="70" y="28"/>
                </a:cxn>
                <a:cxn ang="0">
                  <a:pos x="70" y="28"/>
                </a:cxn>
                <a:cxn ang="0">
                  <a:pos x="61" y="28"/>
                </a:cxn>
                <a:cxn ang="0">
                  <a:pos x="56" y="28"/>
                </a:cxn>
                <a:cxn ang="0">
                  <a:pos x="56" y="61"/>
                </a:cxn>
                <a:cxn ang="0">
                  <a:pos x="33" y="61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80" y="70"/>
                </a:cxn>
                <a:cxn ang="0">
                  <a:pos x="80" y="84"/>
                </a:cxn>
                <a:cxn ang="0">
                  <a:pos x="47" y="84"/>
                </a:cxn>
                <a:cxn ang="0">
                  <a:pos x="47" y="70"/>
                </a:cxn>
                <a:cxn ang="0">
                  <a:pos x="80" y="70"/>
                </a:cxn>
                <a:cxn ang="0">
                  <a:pos x="80" y="70"/>
                </a:cxn>
              </a:cxnLst>
              <a:rect l="0" t="0" r="r" b="b"/>
              <a:pathLst>
                <a:path w="103" h="103">
                  <a:moveTo>
                    <a:pt x="66" y="0"/>
                  </a:moveTo>
                  <a:lnTo>
                    <a:pt x="6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14"/>
                  </a:lnTo>
                  <a:lnTo>
                    <a:pt x="14" y="14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75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28" y="79"/>
                  </a:lnTo>
                  <a:lnTo>
                    <a:pt x="28" y="56"/>
                  </a:lnTo>
                  <a:lnTo>
                    <a:pt x="28" y="23"/>
                  </a:lnTo>
                  <a:lnTo>
                    <a:pt x="103" y="23"/>
                  </a:lnTo>
                  <a:lnTo>
                    <a:pt x="103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close/>
                  <a:moveTo>
                    <a:pt x="33" y="103"/>
                  </a:moveTo>
                  <a:lnTo>
                    <a:pt x="47" y="103"/>
                  </a:lnTo>
                  <a:lnTo>
                    <a:pt x="47" y="98"/>
                  </a:lnTo>
                  <a:lnTo>
                    <a:pt x="80" y="98"/>
                  </a:lnTo>
                  <a:lnTo>
                    <a:pt x="80" y="103"/>
                  </a:lnTo>
                  <a:lnTo>
                    <a:pt x="94" y="103"/>
                  </a:lnTo>
                  <a:lnTo>
                    <a:pt x="94" y="61"/>
                  </a:lnTo>
                  <a:lnTo>
                    <a:pt x="70" y="61"/>
                  </a:lnTo>
                  <a:lnTo>
                    <a:pt x="70" y="51"/>
                  </a:lnTo>
                  <a:lnTo>
                    <a:pt x="103" y="51"/>
                  </a:lnTo>
                  <a:lnTo>
                    <a:pt x="103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61" y="28"/>
                  </a:lnTo>
                  <a:lnTo>
                    <a:pt x="56" y="28"/>
                  </a:lnTo>
                  <a:lnTo>
                    <a:pt x="56" y="61"/>
                  </a:lnTo>
                  <a:lnTo>
                    <a:pt x="33" y="61"/>
                  </a:lnTo>
                  <a:lnTo>
                    <a:pt x="33" y="103"/>
                  </a:lnTo>
                  <a:lnTo>
                    <a:pt x="33" y="103"/>
                  </a:lnTo>
                  <a:close/>
                  <a:moveTo>
                    <a:pt x="80" y="70"/>
                  </a:moveTo>
                  <a:lnTo>
                    <a:pt x="80" y="84"/>
                  </a:lnTo>
                  <a:lnTo>
                    <a:pt x="47" y="84"/>
                  </a:lnTo>
                  <a:lnTo>
                    <a:pt x="47" y="70"/>
                  </a:lnTo>
                  <a:lnTo>
                    <a:pt x="80" y="70"/>
                  </a:lnTo>
                  <a:lnTo>
                    <a:pt x="80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3" name="Freeform 91"/>
            <p:cNvSpPr>
              <a:spLocks/>
            </p:cNvSpPr>
            <p:nvPr/>
          </p:nvSpPr>
          <p:spPr bwMode="auto">
            <a:xfrm>
              <a:off x="3511" y="2795"/>
              <a:ext cx="98" cy="98"/>
            </a:xfrm>
            <a:custGeom>
              <a:avLst/>
              <a:gdLst/>
              <a:ahLst/>
              <a:cxnLst>
                <a:cxn ang="0">
                  <a:pos x="60" y="14"/>
                </a:cxn>
                <a:cxn ang="0">
                  <a:pos x="60" y="14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7"/>
                </a:cxn>
                <a:cxn ang="0">
                  <a:pos x="14" y="37"/>
                </a:cxn>
                <a:cxn ang="0">
                  <a:pos x="14" y="88"/>
                </a:cxn>
                <a:cxn ang="0">
                  <a:pos x="28" y="88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1"/>
                </a:cxn>
                <a:cxn ang="0">
                  <a:pos x="74" y="51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70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65" y="88"/>
                </a:cxn>
                <a:cxn ang="0">
                  <a:pos x="65" y="88"/>
                </a:cxn>
                <a:cxn ang="0">
                  <a:pos x="84" y="88"/>
                </a:cxn>
                <a:cxn ang="0">
                  <a:pos x="88" y="84"/>
                </a:cxn>
                <a:cxn ang="0">
                  <a:pos x="88" y="79"/>
                </a:cxn>
                <a:cxn ang="0">
                  <a:pos x="88" y="37"/>
                </a:cxn>
                <a:cxn ang="0">
                  <a:pos x="56" y="37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51" y="14"/>
                </a:cxn>
                <a:cxn ang="0">
                  <a:pos x="51" y="14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0" y="14"/>
                </a:cxn>
              </a:cxnLst>
              <a:rect l="0" t="0" r="r" b="b"/>
              <a:pathLst>
                <a:path w="98" h="98">
                  <a:moveTo>
                    <a:pt x="60" y="14"/>
                  </a:moveTo>
                  <a:lnTo>
                    <a:pt x="60" y="14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7"/>
                  </a:lnTo>
                  <a:lnTo>
                    <a:pt x="14" y="37"/>
                  </a:lnTo>
                  <a:lnTo>
                    <a:pt x="14" y="88"/>
                  </a:lnTo>
                  <a:lnTo>
                    <a:pt x="28" y="88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4" y="51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84" y="88"/>
                  </a:lnTo>
                  <a:lnTo>
                    <a:pt x="88" y="84"/>
                  </a:lnTo>
                  <a:lnTo>
                    <a:pt x="88" y="79"/>
                  </a:lnTo>
                  <a:lnTo>
                    <a:pt x="88" y="37"/>
                  </a:lnTo>
                  <a:lnTo>
                    <a:pt x="56" y="37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4" name="Freeform 92"/>
            <p:cNvSpPr>
              <a:spLocks noEditPoints="1"/>
            </p:cNvSpPr>
            <p:nvPr/>
          </p:nvSpPr>
          <p:spPr bwMode="auto">
            <a:xfrm>
              <a:off x="2126" y="3033"/>
              <a:ext cx="98" cy="102"/>
            </a:xfrm>
            <a:custGeom>
              <a:avLst/>
              <a:gdLst/>
              <a:ahLst/>
              <a:cxnLst>
                <a:cxn ang="0">
                  <a:pos x="37" y="32"/>
                </a:cxn>
                <a:cxn ang="0">
                  <a:pos x="4" y="102"/>
                </a:cxn>
                <a:cxn ang="0">
                  <a:pos x="18" y="46"/>
                </a:cxn>
                <a:cxn ang="0">
                  <a:pos x="28" y="46"/>
                </a:cxn>
                <a:cxn ang="0">
                  <a:pos x="32" y="56"/>
                </a:cxn>
                <a:cxn ang="0">
                  <a:pos x="23" y="70"/>
                </a:cxn>
                <a:cxn ang="0">
                  <a:pos x="37" y="74"/>
                </a:cxn>
                <a:cxn ang="0">
                  <a:pos x="23" y="84"/>
                </a:cxn>
                <a:cxn ang="0">
                  <a:pos x="37" y="98"/>
                </a:cxn>
                <a:cxn ang="0">
                  <a:pos x="51" y="84"/>
                </a:cxn>
                <a:cxn ang="0">
                  <a:pos x="70" y="74"/>
                </a:cxn>
                <a:cxn ang="0">
                  <a:pos x="51" y="70"/>
                </a:cxn>
                <a:cxn ang="0">
                  <a:pos x="70" y="56"/>
                </a:cxn>
                <a:cxn ang="0">
                  <a:pos x="60" y="56"/>
                </a:cxn>
                <a:cxn ang="0">
                  <a:pos x="65" y="51"/>
                </a:cxn>
                <a:cxn ang="0">
                  <a:pos x="65" y="51"/>
                </a:cxn>
                <a:cxn ang="0">
                  <a:pos x="74" y="46"/>
                </a:cxn>
                <a:cxn ang="0">
                  <a:pos x="74" y="84"/>
                </a:cxn>
                <a:cxn ang="0">
                  <a:pos x="65" y="88"/>
                </a:cxn>
                <a:cxn ang="0">
                  <a:pos x="60" y="88"/>
                </a:cxn>
                <a:cxn ang="0">
                  <a:pos x="65" y="102"/>
                </a:cxn>
                <a:cxn ang="0">
                  <a:pos x="84" y="102"/>
                </a:cxn>
                <a:cxn ang="0">
                  <a:pos x="88" y="88"/>
                </a:cxn>
                <a:cxn ang="0">
                  <a:pos x="51" y="32"/>
                </a:cxn>
                <a:cxn ang="0">
                  <a:pos x="98" y="28"/>
                </a:cxn>
                <a:cxn ang="0">
                  <a:pos x="56" y="14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42" y="14"/>
                </a:cxn>
                <a:cxn ang="0">
                  <a:pos x="0" y="28"/>
                </a:cxn>
                <a:cxn ang="0">
                  <a:pos x="37" y="28"/>
                </a:cxn>
                <a:cxn ang="0">
                  <a:pos x="46" y="56"/>
                </a:cxn>
                <a:cxn ang="0">
                  <a:pos x="42" y="46"/>
                </a:cxn>
                <a:cxn ang="0">
                  <a:pos x="42" y="46"/>
                </a:cxn>
                <a:cxn ang="0">
                  <a:pos x="51" y="46"/>
                </a:cxn>
                <a:cxn ang="0">
                  <a:pos x="37" y="56"/>
                </a:cxn>
                <a:cxn ang="0">
                  <a:pos x="46" y="56"/>
                </a:cxn>
              </a:cxnLst>
              <a:rect l="0" t="0" r="r" b="b"/>
              <a:pathLst>
                <a:path w="98" h="102">
                  <a:moveTo>
                    <a:pt x="37" y="28"/>
                  </a:moveTo>
                  <a:lnTo>
                    <a:pt x="37" y="32"/>
                  </a:lnTo>
                  <a:lnTo>
                    <a:pt x="4" y="32"/>
                  </a:lnTo>
                  <a:lnTo>
                    <a:pt x="4" y="102"/>
                  </a:lnTo>
                  <a:lnTo>
                    <a:pt x="18" y="102"/>
                  </a:lnTo>
                  <a:lnTo>
                    <a:pt x="18" y="46"/>
                  </a:lnTo>
                  <a:lnTo>
                    <a:pt x="37" y="46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32" y="56"/>
                  </a:lnTo>
                  <a:lnTo>
                    <a:pt x="23" y="56"/>
                  </a:lnTo>
                  <a:lnTo>
                    <a:pt x="23" y="70"/>
                  </a:lnTo>
                  <a:lnTo>
                    <a:pt x="37" y="70"/>
                  </a:lnTo>
                  <a:lnTo>
                    <a:pt x="37" y="74"/>
                  </a:lnTo>
                  <a:lnTo>
                    <a:pt x="23" y="74"/>
                  </a:lnTo>
                  <a:lnTo>
                    <a:pt x="23" y="84"/>
                  </a:lnTo>
                  <a:lnTo>
                    <a:pt x="37" y="84"/>
                  </a:lnTo>
                  <a:lnTo>
                    <a:pt x="37" y="98"/>
                  </a:lnTo>
                  <a:lnTo>
                    <a:pt x="51" y="98"/>
                  </a:lnTo>
                  <a:lnTo>
                    <a:pt x="51" y="84"/>
                  </a:lnTo>
                  <a:lnTo>
                    <a:pt x="70" y="84"/>
                  </a:lnTo>
                  <a:lnTo>
                    <a:pt x="70" y="74"/>
                  </a:lnTo>
                  <a:lnTo>
                    <a:pt x="51" y="74"/>
                  </a:lnTo>
                  <a:lnTo>
                    <a:pt x="51" y="70"/>
                  </a:lnTo>
                  <a:lnTo>
                    <a:pt x="70" y="70"/>
                  </a:lnTo>
                  <a:lnTo>
                    <a:pt x="7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0" y="46"/>
                  </a:lnTo>
                  <a:lnTo>
                    <a:pt x="74" y="46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8"/>
                  </a:lnTo>
                  <a:lnTo>
                    <a:pt x="65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8" y="98"/>
                  </a:lnTo>
                  <a:lnTo>
                    <a:pt x="88" y="88"/>
                  </a:lnTo>
                  <a:lnTo>
                    <a:pt x="88" y="32"/>
                  </a:lnTo>
                  <a:lnTo>
                    <a:pt x="51" y="32"/>
                  </a:lnTo>
                  <a:lnTo>
                    <a:pt x="51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42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37" y="28"/>
                  </a:lnTo>
                  <a:lnTo>
                    <a:pt x="37" y="28"/>
                  </a:lnTo>
                  <a:close/>
                  <a:moveTo>
                    <a:pt x="46" y="56"/>
                  </a:moveTo>
                  <a:lnTo>
                    <a:pt x="46" y="5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46" y="56"/>
                  </a:lnTo>
                  <a:lnTo>
                    <a:pt x="37" y="56"/>
                  </a:lnTo>
                  <a:lnTo>
                    <a:pt x="46" y="56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5" name="Freeform 93"/>
            <p:cNvSpPr>
              <a:spLocks noEditPoints="1"/>
            </p:cNvSpPr>
            <p:nvPr/>
          </p:nvSpPr>
          <p:spPr bwMode="auto">
            <a:xfrm>
              <a:off x="2242" y="3042"/>
              <a:ext cx="89" cy="93"/>
            </a:xfrm>
            <a:custGeom>
              <a:avLst/>
              <a:gdLst/>
              <a:ahLst/>
              <a:cxnLst>
                <a:cxn ang="0">
                  <a:pos x="10" y="9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4" y="75"/>
                </a:cxn>
                <a:cxn ang="0">
                  <a:pos x="33" y="70"/>
                </a:cxn>
                <a:cxn ang="0">
                  <a:pos x="38" y="61"/>
                </a:cxn>
                <a:cxn ang="0">
                  <a:pos x="38" y="51"/>
                </a:cxn>
                <a:cxn ang="0">
                  <a:pos x="38" y="51"/>
                </a:cxn>
                <a:cxn ang="0">
                  <a:pos x="33" y="42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3" y="23"/>
                </a:cxn>
                <a:cxn ang="0">
                  <a:pos x="33" y="23"/>
                </a:cxn>
                <a:cxn ang="0">
                  <a:pos x="38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51" y="89"/>
                </a:cxn>
                <a:cxn ang="0">
                  <a:pos x="51" y="79"/>
                </a:cxn>
                <a:cxn ang="0">
                  <a:pos x="70" y="79"/>
                </a:cxn>
                <a:cxn ang="0">
                  <a:pos x="70" y="89"/>
                </a:cxn>
                <a:cxn ang="0">
                  <a:pos x="89" y="89"/>
                </a:cxn>
                <a:cxn ang="0">
                  <a:pos x="89" y="0"/>
                </a:cxn>
                <a:cxn ang="0">
                  <a:pos x="38" y="0"/>
                </a:cxn>
                <a:cxn ang="0">
                  <a:pos x="38" y="89"/>
                </a:cxn>
                <a:cxn ang="0">
                  <a:pos x="51" y="89"/>
                </a:cxn>
                <a:cxn ang="0">
                  <a:pos x="51" y="89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24" y="51"/>
                </a:cxn>
                <a:cxn ang="0">
                  <a:pos x="24" y="51"/>
                </a:cxn>
                <a:cxn ang="0">
                  <a:pos x="19" y="56"/>
                </a:cxn>
                <a:cxn ang="0">
                  <a:pos x="10" y="61"/>
                </a:cxn>
                <a:cxn ang="0">
                  <a:pos x="10" y="9"/>
                </a:cxn>
                <a:cxn ang="0">
                  <a:pos x="19" y="9"/>
                </a:cxn>
                <a:cxn ang="0">
                  <a:pos x="19" y="9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51" y="33"/>
                </a:cxn>
                <a:cxn ang="0">
                  <a:pos x="51" y="14"/>
                </a:cxn>
                <a:cxn ang="0">
                  <a:pos x="70" y="14"/>
                </a:cxn>
                <a:cxn ang="0">
                  <a:pos x="70" y="33"/>
                </a:cxn>
                <a:cxn ang="0">
                  <a:pos x="51" y="33"/>
                </a:cxn>
                <a:cxn ang="0">
                  <a:pos x="51" y="33"/>
                </a:cxn>
                <a:cxn ang="0">
                  <a:pos x="70" y="47"/>
                </a:cxn>
                <a:cxn ang="0">
                  <a:pos x="70" y="70"/>
                </a:cxn>
                <a:cxn ang="0">
                  <a:pos x="51" y="70"/>
                </a:cxn>
                <a:cxn ang="0">
                  <a:pos x="51" y="47"/>
                </a:cxn>
                <a:cxn ang="0">
                  <a:pos x="70" y="47"/>
                </a:cxn>
                <a:cxn ang="0">
                  <a:pos x="70" y="47"/>
                </a:cxn>
              </a:cxnLst>
              <a:rect l="0" t="0" r="r" b="b"/>
              <a:pathLst>
                <a:path w="89" h="93">
                  <a:moveTo>
                    <a:pt x="10" y="93"/>
                  </a:moveTo>
                  <a:lnTo>
                    <a:pt x="10" y="61"/>
                  </a:lnTo>
                  <a:lnTo>
                    <a:pt x="10" y="61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4" y="75"/>
                  </a:lnTo>
                  <a:lnTo>
                    <a:pt x="33" y="70"/>
                  </a:lnTo>
                  <a:lnTo>
                    <a:pt x="38" y="6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3" y="4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10" y="93"/>
                  </a:lnTo>
                  <a:lnTo>
                    <a:pt x="10" y="93"/>
                  </a:lnTo>
                  <a:close/>
                  <a:moveTo>
                    <a:pt x="51" y="89"/>
                  </a:moveTo>
                  <a:lnTo>
                    <a:pt x="51" y="79"/>
                  </a:lnTo>
                  <a:lnTo>
                    <a:pt x="70" y="79"/>
                  </a:lnTo>
                  <a:lnTo>
                    <a:pt x="70" y="89"/>
                  </a:lnTo>
                  <a:lnTo>
                    <a:pt x="89" y="89"/>
                  </a:lnTo>
                  <a:lnTo>
                    <a:pt x="89" y="0"/>
                  </a:lnTo>
                  <a:lnTo>
                    <a:pt x="38" y="0"/>
                  </a:lnTo>
                  <a:lnTo>
                    <a:pt x="38" y="89"/>
                  </a:lnTo>
                  <a:lnTo>
                    <a:pt x="51" y="89"/>
                  </a:lnTo>
                  <a:lnTo>
                    <a:pt x="51" y="89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9" y="56"/>
                  </a:lnTo>
                  <a:lnTo>
                    <a:pt x="10" y="61"/>
                  </a:lnTo>
                  <a:lnTo>
                    <a:pt x="10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51" y="33"/>
                  </a:moveTo>
                  <a:lnTo>
                    <a:pt x="51" y="14"/>
                  </a:lnTo>
                  <a:lnTo>
                    <a:pt x="70" y="14"/>
                  </a:lnTo>
                  <a:lnTo>
                    <a:pt x="70" y="33"/>
                  </a:lnTo>
                  <a:lnTo>
                    <a:pt x="51" y="33"/>
                  </a:lnTo>
                  <a:lnTo>
                    <a:pt x="51" y="33"/>
                  </a:lnTo>
                  <a:close/>
                  <a:moveTo>
                    <a:pt x="70" y="47"/>
                  </a:moveTo>
                  <a:lnTo>
                    <a:pt x="70" y="70"/>
                  </a:lnTo>
                  <a:lnTo>
                    <a:pt x="51" y="70"/>
                  </a:lnTo>
                  <a:lnTo>
                    <a:pt x="51" y="47"/>
                  </a:lnTo>
                  <a:lnTo>
                    <a:pt x="70" y="47"/>
                  </a:lnTo>
                  <a:lnTo>
                    <a:pt x="7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6" name="Freeform 94"/>
            <p:cNvSpPr>
              <a:spLocks/>
            </p:cNvSpPr>
            <p:nvPr/>
          </p:nvSpPr>
          <p:spPr bwMode="auto">
            <a:xfrm>
              <a:off x="2349" y="3037"/>
              <a:ext cx="98" cy="98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6" y="14"/>
                </a:cxn>
                <a:cxn ang="0">
                  <a:pos x="56" y="10"/>
                </a:cxn>
                <a:cxn ang="0">
                  <a:pos x="56" y="10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38"/>
                </a:cxn>
                <a:cxn ang="0">
                  <a:pos x="10" y="38"/>
                </a:cxn>
                <a:cxn ang="0">
                  <a:pos x="10" y="89"/>
                </a:cxn>
                <a:cxn ang="0">
                  <a:pos x="28" y="89"/>
                </a:cxn>
                <a:cxn ang="0">
                  <a:pos x="28" y="52"/>
                </a:cxn>
                <a:cxn ang="0">
                  <a:pos x="42" y="52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2"/>
                </a:cxn>
                <a:cxn ang="0">
                  <a:pos x="70" y="52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61" y="75"/>
                </a:cxn>
                <a:cxn ang="0">
                  <a:pos x="61" y="75"/>
                </a:cxn>
                <a:cxn ang="0">
                  <a:pos x="61" y="89"/>
                </a:cxn>
                <a:cxn ang="0">
                  <a:pos x="61" y="89"/>
                </a:cxn>
                <a:cxn ang="0">
                  <a:pos x="80" y="89"/>
                </a:cxn>
                <a:cxn ang="0">
                  <a:pos x="84" y="84"/>
                </a:cxn>
                <a:cxn ang="0">
                  <a:pos x="84" y="80"/>
                </a:cxn>
                <a:cxn ang="0">
                  <a:pos x="84" y="38"/>
                </a:cxn>
                <a:cxn ang="0">
                  <a:pos x="56" y="38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56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8" h="98">
                  <a:moveTo>
                    <a:pt x="56" y="14"/>
                  </a:moveTo>
                  <a:lnTo>
                    <a:pt x="56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10" y="38"/>
                  </a:lnTo>
                  <a:lnTo>
                    <a:pt x="10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80" y="89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38"/>
                  </a:lnTo>
                  <a:lnTo>
                    <a:pt x="56" y="38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7" name="Freeform 95"/>
            <p:cNvSpPr>
              <a:spLocks noEditPoints="1"/>
            </p:cNvSpPr>
            <p:nvPr/>
          </p:nvSpPr>
          <p:spPr bwMode="auto">
            <a:xfrm>
              <a:off x="2247" y="2258"/>
              <a:ext cx="98" cy="98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42" y="47"/>
                </a:cxn>
                <a:cxn ang="0">
                  <a:pos x="0" y="47"/>
                </a:cxn>
                <a:cxn ang="0">
                  <a:pos x="0" y="61"/>
                </a:cxn>
                <a:cxn ang="0">
                  <a:pos x="42" y="6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61"/>
                </a:cxn>
                <a:cxn ang="0">
                  <a:pos x="98" y="61"/>
                </a:cxn>
                <a:cxn ang="0">
                  <a:pos x="98" y="47"/>
                </a:cxn>
                <a:cxn ang="0">
                  <a:pos x="56" y="47"/>
                </a:cxn>
                <a:cxn ang="0">
                  <a:pos x="56" y="10"/>
                </a:cxn>
                <a:cxn ang="0">
                  <a:pos x="88" y="10"/>
                </a:cxn>
                <a:cxn ang="0">
                  <a:pos x="88" y="0"/>
                </a:cxn>
                <a:cxn ang="0">
                  <a:pos x="9" y="0"/>
                </a:cxn>
                <a:cxn ang="0">
                  <a:pos x="9" y="10"/>
                </a:cxn>
                <a:cxn ang="0">
                  <a:pos x="42" y="10"/>
                </a:cxn>
                <a:cxn ang="0">
                  <a:pos x="42" y="10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70" y="47"/>
                </a:cxn>
                <a:cxn ang="0">
                  <a:pos x="70" y="47"/>
                </a:cxn>
                <a:cxn ang="0">
                  <a:pos x="70" y="47"/>
                </a:cxn>
                <a:cxn ang="0">
                  <a:pos x="70" y="47"/>
                </a:cxn>
                <a:cxn ang="0">
                  <a:pos x="79" y="28"/>
                </a:cxn>
                <a:cxn ang="0">
                  <a:pos x="79" y="28"/>
                </a:cxn>
                <a:cxn ang="0">
                  <a:pos x="88" y="19"/>
                </a:cxn>
                <a:cxn ang="0">
                  <a:pos x="70" y="14"/>
                </a:cxn>
                <a:cxn ang="0">
                  <a:pos x="70" y="14"/>
                </a:cxn>
                <a:cxn ang="0">
                  <a:pos x="60" y="42"/>
                </a:cxn>
                <a:cxn ang="0">
                  <a:pos x="60" y="42"/>
                </a:cxn>
                <a:cxn ang="0">
                  <a:pos x="60" y="42"/>
                </a:cxn>
                <a:cxn ang="0">
                  <a:pos x="70" y="47"/>
                </a:cxn>
                <a:cxn ang="0">
                  <a:pos x="70" y="47"/>
                </a:cxn>
                <a:cxn ang="0">
                  <a:pos x="70" y="47"/>
                </a:cxn>
              </a:cxnLst>
              <a:rect l="0" t="0" r="r" b="b"/>
              <a:pathLst>
                <a:path w="98" h="98">
                  <a:moveTo>
                    <a:pt x="42" y="10"/>
                  </a:moveTo>
                  <a:lnTo>
                    <a:pt x="42" y="47"/>
                  </a:lnTo>
                  <a:lnTo>
                    <a:pt x="0" y="47"/>
                  </a:lnTo>
                  <a:lnTo>
                    <a:pt x="0" y="61"/>
                  </a:lnTo>
                  <a:lnTo>
                    <a:pt x="42" y="6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61"/>
                  </a:lnTo>
                  <a:lnTo>
                    <a:pt x="98" y="61"/>
                  </a:lnTo>
                  <a:lnTo>
                    <a:pt x="98" y="47"/>
                  </a:lnTo>
                  <a:lnTo>
                    <a:pt x="56" y="47"/>
                  </a:lnTo>
                  <a:lnTo>
                    <a:pt x="56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42" y="10"/>
                  </a:lnTo>
                  <a:lnTo>
                    <a:pt x="42" y="10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70" y="47"/>
                  </a:move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88" y="19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8" name="Freeform 96"/>
            <p:cNvSpPr>
              <a:spLocks noEditPoints="1"/>
            </p:cNvSpPr>
            <p:nvPr/>
          </p:nvSpPr>
          <p:spPr bwMode="auto">
            <a:xfrm>
              <a:off x="2354" y="2258"/>
              <a:ext cx="103" cy="98"/>
            </a:xfrm>
            <a:custGeom>
              <a:avLst/>
              <a:gdLst/>
              <a:ahLst/>
              <a:cxnLst>
                <a:cxn ang="0">
                  <a:pos x="14" y="10"/>
                </a:cxn>
                <a:cxn ang="0">
                  <a:pos x="14" y="75"/>
                </a:cxn>
                <a:cxn ang="0">
                  <a:pos x="5" y="80"/>
                </a:cxn>
                <a:cxn ang="0">
                  <a:pos x="9" y="94"/>
                </a:cxn>
                <a:cxn ang="0">
                  <a:pos x="23" y="89"/>
                </a:cxn>
                <a:cxn ang="0">
                  <a:pos x="28" y="80"/>
                </a:cxn>
                <a:cxn ang="0">
                  <a:pos x="37" y="1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65" y="47"/>
                </a:cxn>
                <a:cxn ang="0">
                  <a:pos x="56" y="75"/>
                </a:cxn>
                <a:cxn ang="0">
                  <a:pos x="47" y="80"/>
                </a:cxn>
                <a:cxn ang="0">
                  <a:pos x="33" y="84"/>
                </a:cxn>
                <a:cxn ang="0">
                  <a:pos x="42" y="98"/>
                </a:cxn>
                <a:cxn ang="0">
                  <a:pos x="70" y="80"/>
                </a:cxn>
                <a:cxn ang="0">
                  <a:pos x="93" y="98"/>
                </a:cxn>
                <a:cxn ang="0">
                  <a:pos x="103" y="84"/>
                </a:cxn>
                <a:cxn ang="0">
                  <a:pos x="84" y="75"/>
                </a:cxn>
                <a:cxn ang="0">
                  <a:pos x="75" y="66"/>
                </a:cxn>
                <a:cxn ang="0">
                  <a:pos x="79" y="42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75" y="38"/>
                </a:cxn>
                <a:cxn ang="0">
                  <a:pos x="70" y="38"/>
                </a:cxn>
                <a:cxn ang="0">
                  <a:pos x="65" y="38"/>
                </a:cxn>
                <a:cxn ang="0">
                  <a:pos x="65" y="47"/>
                </a:cxn>
                <a:cxn ang="0">
                  <a:pos x="42" y="10"/>
                </a:cxn>
                <a:cxn ang="0">
                  <a:pos x="65" y="10"/>
                </a:cxn>
                <a:cxn ang="0">
                  <a:pos x="61" y="14"/>
                </a:cxn>
                <a:cxn ang="0">
                  <a:pos x="42" y="19"/>
                </a:cxn>
                <a:cxn ang="0">
                  <a:pos x="56" y="75"/>
                </a:cxn>
                <a:cxn ang="0">
                  <a:pos x="84" y="33"/>
                </a:cxn>
                <a:cxn ang="0">
                  <a:pos x="98" y="70"/>
                </a:cxn>
                <a:cxn ang="0">
                  <a:pos x="75" y="19"/>
                </a:cxn>
                <a:cxn ang="0">
                  <a:pos x="79" y="10"/>
                </a:cxn>
                <a:cxn ang="0">
                  <a:pos x="103" y="0"/>
                </a:cxn>
                <a:cxn ang="0">
                  <a:pos x="42" y="10"/>
                </a:cxn>
              </a:cxnLst>
              <a:rect l="0" t="0" r="r" b="b"/>
              <a:pathLst>
                <a:path w="103" h="98">
                  <a:moveTo>
                    <a:pt x="0" y="10"/>
                  </a:moveTo>
                  <a:lnTo>
                    <a:pt x="14" y="10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3" y="89"/>
                  </a:lnTo>
                  <a:lnTo>
                    <a:pt x="28" y="89"/>
                  </a:lnTo>
                  <a:lnTo>
                    <a:pt x="28" y="80"/>
                  </a:lnTo>
                  <a:lnTo>
                    <a:pt x="28" y="10"/>
                  </a:lnTo>
                  <a:lnTo>
                    <a:pt x="37" y="10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65" y="47"/>
                  </a:moveTo>
                  <a:lnTo>
                    <a:pt x="65" y="47"/>
                  </a:lnTo>
                  <a:lnTo>
                    <a:pt x="61" y="66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47" y="80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61" y="89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75" y="66"/>
                  </a:lnTo>
                  <a:lnTo>
                    <a:pt x="75" y="66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0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5" y="47"/>
                  </a:lnTo>
                  <a:close/>
                  <a:moveTo>
                    <a:pt x="42" y="10"/>
                  </a:moveTo>
                  <a:lnTo>
                    <a:pt x="65" y="10"/>
                  </a:lnTo>
                  <a:lnTo>
                    <a:pt x="65" y="10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9"/>
                  </a:lnTo>
                  <a:lnTo>
                    <a:pt x="42" y="19"/>
                  </a:lnTo>
                  <a:lnTo>
                    <a:pt x="42" y="75"/>
                  </a:lnTo>
                  <a:lnTo>
                    <a:pt x="56" y="75"/>
                  </a:lnTo>
                  <a:lnTo>
                    <a:pt x="56" y="33"/>
                  </a:lnTo>
                  <a:lnTo>
                    <a:pt x="84" y="33"/>
                  </a:lnTo>
                  <a:lnTo>
                    <a:pt x="84" y="70"/>
                  </a:lnTo>
                  <a:lnTo>
                    <a:pt x="98" y="70"/>
                  </a:lnTo>
                  <a:lnTo>
                    <a:pt x="98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9" y="10"/>
                  </a:lnTo>
                  <a:lnTo>
                    <a:pt x="103" y="10"/>
                  </a:lnTo>
                  <a:lnTo>
                    <a:pt x="103" y="0"/>
                  </a:lnTo>
                  <a:lnTo>
                    <a:pt x="42" y="0"/>
                  </a:lnTo>
                  <a:lnTo>
                    <a:pt x="42" y="1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9" name="Freeform 97"/>
            <p:cNvSpPr>
              <a:spLocks/>
            </p:cNvSpPr>
            <p:nvPr/>
          </p:nvSpPr>
          <p:spPr bwMode="auto">
            <a:xfrm>
              <a:off x="2480" y="2254"/>
              <a:ext cx="84" cy="98"/>
            </a:xfrm>
            <a:custGeom>
              <a:avLst/>
              <a:gdLst/>
              <a:ahLst/>
              <a:cxnLst>
                <a:cxn ang="0">
                  <a:pos x="14" y="32"/>
                </a:cxn>
                <a:cxn ang="0">
                  <a:pos x="14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4" y="23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0" y="23"/>
                </a:cxn>
                <a:cxn ang="0">
                  <a:pos x="0" y="93"/>
                </a:cxn>
                <a:cxn ang="0">
                  <a:pos x="65" y="93"/>
                </a:cxn>
                <a:cxn ang="0">
                  <a:pos x="65" y="98"/>
                </a:cxn>
                <a:cxn ang="0">
                  <a:pos x="84" y="98"/>
                </a:cxn>
                <a:cxn ang="0">
                  <a:pos x="84" y="32"/>
                </a:cxn>
                <a:cxn ang="0">
                  <a:pos x="84" y="32"/>
                </a:cxn>
                <a:cxn ang="0">
                  <a:pos x="84" y="28"/>
                </a:cxn>
                <a:cxn ang="0">
                  <a:pos x="84" y="28"/>
                </a:cxn>
                <a:cxn ang="0">
                  <a:pos x="84" y="23"/>
                </a:cxn>
                <a:cxn ang="0">
                  <a:pos x="84" y="23"/>
                </a:cxn>
                <a:cxn ang="0">
                  <a:pos x="75" y="23"/>
                </a:cxn>
                <a:cxn ang="0">
                  <a:pos x="65" y="23"/>
                </a:cxn>
                <a:cxn ang="0">
                  <a:pos x="65" y="79"/>
                </a:cxn>
                <a:cxn ang="0">
                  <a:pos x="47" y="79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2" y="0"/>
                </a:cxn>
                <a:cxn ang="0">
                  <a:pos x="33" y="0"/>
                </a:cxn>
                <a:cxn ang="0">
                  <a:pos x="33" y="79"/>
                </a:cxn>
                <a:cxn ang="0">
                  <a:pos x="14" y="79"/>
                </a:cxn>
                <a:cxn ang="0">
                  <a:pos x="14" y="32"/>
                </a:cxn>
                <a:cxn ang="0">
                  <a:pos x="14" y="32"/>
                </a:cxn>
              </a:cxnLst>
              <a:rect l="0" t="0" r="r" b="b"/>
              <a:pathLst>
                <a:path w="84" h="98">
                  <a:moveTo>
                    <a:pt x="14" y="32"/>
                  </a:moveTo>
                  <a:lnTo>
                    <a:pt x="14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93"/>
                  </a:lnTo>
                  <a:lnTo>
                    <a:pt x="65" y="93"/>
                  </a:lnTo>
                  <a:lnTo>
                    <a:pt x="65" y="98"/>
                  </a:lnTo>
                  <a:lnTo>
                    <a:pt x="84" y="9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75" y="23"/>
                  </a:lnTo>
                  <a:lnTo>
                    <a:pt x="65" y="23"/>
                  </a:lnTo>
                  <a:lnTo>
                    <a:pt x="65" y="79"/>
                  </a:lnTo>
                  <a:lnTo>
                    <a:pt x="47" y="79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79"/>
                  </a:lnTo>
                  <a:lnTo>
                    <a:pt x="14" y="79"/>
                  </a:lnTo>
                  <a:lnTo>
                    <a:pt x="14" y="32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0" name="Freeform 98"/>
            <p:cNvSpPr>
              <a:spLocks/>
            </p:cNvSpPr>
            <p:nvPr/>
          </p:nvSpPr>
          <p:spPr bwMode="auto">
            <a:xfrm>
              <a:off x="2583" y="2254"/>
              <a:ext cx="98" cy="98"/>
            </a:xfrm>
            <a:custGeom>
              <a:avLst/>
              <a:gdLst/>
              <a:ahLst/>
              <a:cxnLst>
                <a:cxn ang="0">
                  <a:pos x="60" y="14"/>
                </a:cxn>
                <a:cxn ang="0">
                  <a:pos x="60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88"/>
                </a:cxn>
                <a:cxn ang="0">
                  <a:pos x="28" y="88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1"/>
                </a:cxn>
                <a:cxn ang="0">
                  <a:pos x="70" y="51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70" y="79"/>
                </a:cxn>
                <a:cxn ang="0">
                  <a:pos x="60" y="79"/>
                </a:cxn>
                <a:cxn ang="0">
                  <a:pos x="60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79" y="88"/>
                </a:cxn>
                <a:cxn ang="0">
                  <a:pos x="84" y="84"/>
                </a:cxn>
                <a:cxn ang="0">
                  <a:pos x="88" y="79"/>
                </a:cxn>
                <a:cxn ang="0">
                  <a:pos x="88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0" y="14"/>
                </a:cxn>
              </a:cxnLst>
              <a:rect l="0" t="0" r="r" b="b"/>
              <a:pathLst>
                <a:path w="98" h="98">
                  <a:moveTo>
                    <a:pt x="60" y="14"/>
                  </a:moveTo>
                  <a:lnTo>
                    <a:pt x="60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88"/>
                  </a:lnTo>
                  <a:lnTo>
                    <a:pt x="28" y="88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0" y="51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9" y="88"/>
                  </a:lnTo>
                  <a:lnTo>
                    <a:pt x="84" y="84"/>
                  </a:lnTo>
                  <a:lnTo>
                    <a:pt x="88" y="79"/>
                  </a:lnTo>
                  <a:lnTo>
                    <a:pt x="88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1" name="Freeform 99"/>
            <p:cNvSpPr>
              <a:spLocks noEditPoints="1"/>
            </p:cNvSpPr>
            <p:nvPr/>
          </p:nvSpPr>
          <p:spPr bwMode="auto">
            <a:xfrm>
              <a:off x="3021" y="2286"/>
              <a:ext cx="103" cy="98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5" y="10"/>
                </a:cxn>
                <a:cxn ang="0">
                  <a:pos x="23" y="24"/>
                </a:cxn>
                <a:cxn ang="0">
                  <a:pos x="56" y="14"/>
                </a:cxn>
                <a:cxn ang="0">
                  <a:pos x="47" y="10"/>
                </a:cxn>
                <a:cxn ang="0">
                  <a:pos x="70" y="14"/>
                </a:cxn>
                <a:cxn ang="0">
                  <a:pos x="84" y="10"/>
                </a:cxn>
                <a:cxn ang="0">
                  <a:pos x="19" y="47"/>
                </a:cxn>
                <a:cxn ang="0">
                  <a:pos x="9" y="24"/>
                </a:cxn>
                <a:cxn ang="0">
                  <a:pos x="14" y="47"/>
                </a:cxn>
                <a:cxn ang="0">
                  <a:pos x="56" y="28"/>
                </a:cxn>
                <a:cxn ang="0">
                  <a:pos x="56" y="24"/>
                </a:cxn>
                <a:cxn ang="0">
                  <a:pos x="70" y="24"/>
                </a:cxn>
                <a:cxn ang="0">
                  <a:pos x="70" y="28"/>
                </a:cxn>
                <a:cxn ang="0">
                  <a:pos x="65" y="38"/>
                </a:cxn>
                <a:cxn ang="0">
                  <a:pos x="65" y="47"/>
                </a:cxn>
                <a:cxn ang="0">
                  <a:pos x="65" y="38"/>
                </a:cxn>
                <a:cxn ang="0">
                  <a:pos x="5" y="94"/>
                </a:cxn>
                <a:cxn ang="0">
                  <a:pos x="14" y="98"/>
                </a:cxn>
                <a:cxn ang="0">
                  <a:pos x="28" y="56"/>
                </a:cxn>
                <a:cxn ang="0">
                  <a:pos x="14" y="52"/>
                </a:cxn>
                <a:cxn ang="0">
                  <a:pos x="5" y="94"/>
                </a:cxn>
                <a:cxn ang="0">
                  <a:pos x="89" y="47"/>
                </a:cxn>
                <a:cxn ang="0">
                  <a:pos x="98" y="38"/>
                </a:cxn>
                <a:cxn ang="0">
                  <a:pos x="33" y="38"/>
                </a:cxn>
                <a:cxn ang="0">
                  <a:pos x="37" y="47"/>
                </a:cxn>
                <a:cxn ang="0">
                  <a:pos x="37" y="56"/>
                </a:cxn>
                <a:cxn ang="0">
                  <a:pos x="56" y="56"/>
                </a:cxn>
                <a:cxn ang="0">
                  <a:pos x="33" y="61"/>
                </a:cxn>
                <a:cxn ang="0">
                  <a:pos x="33" y="75"/>
                </a:cxn>
                <a:cxn ang="0">
                  <a:pos x="56" y="84"/>
                </a:cxn>
                <a:cxn ang="0">
                  <a:pos x="51" y="84"/>
                </a:cxn>
                <a:cxn ang="0">
                  <a:pos x="65" y="94"/>
                </a:cxn>
                <a:cxn ang="0">
                  <a:pos x="70" y="70"/>
                </a:cxn>
                <a:cxn ang="0">
                  <a:pos x="93" y="75"/>
                </a:cxn>
                <a:cxn ang="0">
                  <a:pos x="103" y="66"/>
                </a:cxn>
                <a:cxn ang="0">
                  <a:pos x="79" y="52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89" y="47"/>
                </a:cxn>
                <a:cxn ang="0">
                  <a:pos x="23" y="89"/>
                </a:cxn>
                <a:cxn ang="0">
                  <a:pos x="33" y="98"/>
                </a:cxn>
                <a:cxn ang="0">
                  <a:pos x="42" y="75"/>
                </a:cxn>
                <a:cxn ang="0">
                  <a:pos x="93" y="98"/>
                </a:cxn>
                <a:cxn ang="0">
                  <a:pos x="79" y="75"/>
                </a:cxn>
                <a:cxn ang="0">
                  <a:pos x="93" y="98"/>
                </a:cxn>
              </a:cxnLst>
              <a:rect l="0" t="0" r="r" b="b"/>
              <a:pathLst>
                <a:path w="103" h="98">
                  <a:moveTo>
                    <a:pt x="23" y="24"/>
                  </a:moveTo>
                  <a:lnTo>
                    <a:pt x="33" y="14"/>
                  </a:lnTo>
                  <a:lnTo>
                    <a:pt x="33" y="14"/>
                  </a:lnTo>
                  <a:lnTo>
                    <a:pt x="14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47" y="10"/>
                  </a:moveTo>
                  <a:lnTo>
                    <a:pt x="56" y="10"/>
                  </a:lnTo>
                  <a:lnTo>
                    <a:pt x="56" y="14"/>
                  </a:lnTo>
                  <a:lnTo>
                    <a:pt x="47" y="14"/>
                  </a:lnTo>
                  <a:lnTo>
                    <a:pt x="47" y="10"/>
                  </a:lnTo>
                  <a:lnTo>
                    <a:pt x="47" y="10"/>
                  </a:lnTo>
                  <a:close/>
                  <a:moveTo>
                    <a:pt x="84" y="10"/>
                  </a:moveTo>
                  <a:lnTo>
                    <a:pt x="84" y="14"/>
                  </a:lnTo>
                  <a:lnTo>
                    <a:pt x="70" y="14"/>
                  </a:lnTo>
                  <a:lnTo>
                    <a:pt x="70" y="10"/>
                  </a:lnTo>
                  <a:lnTo>
                    <a:pt x="84" y="10"/>
                  </a:lnTo>
                  <a:lnTo>
                    <a:pt x="84" y="10"/>
                  </a:lnTo>
                  <a:close/>
                  <a:moveTo>
                    <a:pt x="14" y="47"/>
                  </a:moveTo>
                  <a:lnTo>
                    <a:pt x="14" y="47"/>
                  </a:lnTo>
                  <a:lnTo>
                    <a:pt x="19" y="47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9" y="2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close/>
                  <a:moveTo>
                    <a:pt x="56" y="28"/>
                  </a:moveTo>
                  <a:lnTo>
                    <a:pt x="47" y="28"/>
                  </a:lnTo>
                  <a:lnTo>
                    <a:pt x="47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close/>
                  <a:moveTo>
                    <a:pt x="70" y="24"/>
                  </a:moveTo>
                  <a:lnTo>
                    <a:pt x="84" y="24"/>
                  </a:lnTo>
                  <a:lnTo>
                    <a:pt x="84" y="28"/>
                  </a:lnTo>
                  <a:lnTo>
                    <a:pt x="70" y="28"/>
                  </a:lnTo>
                  <a:lnTo>
                    <a:pt x="70" y="24"/>
                  </a:lnTo>
                  <a:lnTo>
                    <a:pt x="70" y="24"/>
                  </a:lnTo>
                  <a:close/>
                  <a:moveTo>
                    <a:pt x="65" y="38"/>
                  </a:moveTo>
                  <a:lnTo>
                    <a:pt x="75" y="38"/>
                  </a:lnTo>
                  <a:lnTo>
                    <a:pt x="75" y="38"/>
                  </a:lnTo>
                  <a:lnTo>
                    <a:pt x="65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close/>
                  <a:moveTo>
                    <a:pt x="5" y="94"/>
                  </a:moveTo>
                  <a:lnTo>
                    <a:pt x="5" y="94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close/>
                  <a:moveTo>
                    <a:pt x="89" y="47"/>
                  </a:moveTo>
                  <a:lnTo>
                    <a:pt x="89" y="47"/>
                  </a:lnTo>
                  <a:lnTo>
                    <a:pt x="79" y="38"/>
                  </a:lnTo>
                  <a:lnTo>
                    <a:pt x="98" y="38"/>
                  </a:lnTo>
                  <a:lnTo>
                    <a:pt x="98" y="0"/>
                  </a:lnTo>
                  <a:lnTo>
                    <a:pt x="33" y="0"/>
                  </a:lnTo>
                  <a:lnTo>
                    <a:pt x="33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42" y="61"/>
                  </a:lnTo>
                  <a:lnTo>
                    <a:pt x="33" y="61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56" y="7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70" y="89"/>
                  </a:lnTo>
                  <a:lnTo>
                    <a:pt x="70" y="70"/>
                  </a:lnTo>
                  <a:lnTo>
                    <a:pt x="84" y="70"/>
                  </a:lnTo>
                  <a:lnTo>
                    <a:pt x="93" y="80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93" y="66"/>
                  </a:lnTo>
                  <a:lnTo>
                    <a:pt x="93" y="66"/>
                  </a:lnTo>
                  <a:lnTo>
                    <a:pt x="79" y="52"/>
                  </a:lnTo>
                  <a:lnTo>
                    <a:pt x="70" y="61"/>
                  </a:lnTo>
                  <a:lnTo>
                    <a:pt x="75" y="61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7"/>
                  </a:lnTo>
                  <a:close/>
                  <a:moveTo>
                    <a:pt x="42" y="75"/>
                  </a:moveTo>
                  <a:lnTo>
                    <a:pt x="42" y="7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5"/>
                  </a:lnTo>
                  <a:close/>
                  <a:moveTo>
                    <a:pt x="93" y="98"/>
                  </a:moveTo>
                  <a:lnTo>
                    <a:pt x="98" y="89"/>
                  </a:lnTo>
                  <a:lnTo>
                    <a:pt x="98" y="89"/>
                  </a:lnTo>
                  <a:lnTo>
                    <a:pt x="79" y="75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93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2" name="Freeform 100"/>
            <p:cNvSpPr>
              <a:spLocks noEditPoints="1"/>
            </p:cNvSpPr>
            <p:nvPr/>
          </p:nvSpPr>
          <p:spPr bwMode="auto">
            <a:xfrm>
              <a:off x="3133" y="2286"/>
              <a:ext cx="98" cy="9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75" y="19"/>
                </a:cxn>
                <a:cxn ang="0">
                  <a:pos x="75" y="80"/>
                </a:cxn>
                <a:cxn ang="0">
                  <a:pos x="75" y="84"/>
                </a:cxn>
                <a:cxn ang="0">
                  <a:pos x="61" y="84"/>
                </a:cxn>
                <a:cxn ang="0">
                  <a:pos x="65" y="98"/>
                </a:cxn>
                <a:cxn ang="0">
                  <a:pos x="84" y="94"/>
                </a:cxn>
                <a:cxn ang="0">
                  <a:pos x="89" y="89"/>
                </a:cxn>
                <a:cxn ang="0">
                  <a:pos x="98" y="19"/>
                </a:cxn>
                <a:cxn ang="0">
                  <a:pos x="28" y="5"/>
                </a:cxn>
                <a:cxn ang="0">
                  <a:pos x="28" y="10"/>
                </a:cxn>
                <a:cxn ang="0">
                  <a:pos x="23" y="10"/>
                </a:cxn>
                <a:cxn ang="0">
                  <a:pos x="5" y="10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38"/>
                </a:cxn>
                <a:cxn ang="0">
                  <a:pos x="9" y="24"/>
                </a:cxn>
                <a:cxn ang="0">
                  <a:pos x="0" y="33"/>
                </a:cxn>
                <a:cxn ang="0">
                  <a:pos x="14" y="47"/>
                </a:cxn>
                <a:cxn ang="0">
                  <a:pos x="47" y="70"/>
                </a:cxn>
                <a:cxn ang="0">
                  <a:pos x="56" y="75"/>
                </a:cxn>
                <a:cxn ang="0">
                  <a:pos x="70" y="28"/>
                </a:cxn>
                <a:cxn ang="0">
                  <a:pos x="33" y="75"/>
                </a:cxn>
                <a:cxn ang="0">
                  <a:pos x="47" y="70"/>
                </a:cxn>
                <a:cxn ang="0">
                  <a:pos x="56" y="38"/>
                </a:cxn>
                <a:cxn ang="0">
                  <a:pos x="47" y="56"/>
                </a:cxn>
                <a:cxn ang="0">
                  <a:pos x="56" y="38"/>
                </a:cxn>
                <a:cxn ang="0">
                  <a:pos x="14" y="98"/>
                </a:cxn>
                <a:cxn ang="0">
                  <a:pos x="14" y="89"/>
                </a:cxn>
                <a:cxn ang="0">
                  <a:pos x="28" y="56"/>
                </a:cxn>
                <a:cxn ang="0">
                  <a:pos x="14" y="52"/>
                </a:cxn>
                <a:cxn ang="0">
                  <a:pos x="0" y="84"/>
                </a:cxn>
                <a:cxn ang="0">
                  <a:pos x="14" y="98"/>
                </a:cxn>
                <a:cxn ang="0">
                  <a:pos x="14" y="98"/>
                </a:cxn>
              </a:cxnLst>
              <a:rect l="0" t="0" r="r" b="b"/>
              <a:pathLst>
                <a:path w="98" h="98">
                  <a:moveTo>
                    <a:pt x="19" y="24"/>
                  </a:moveTo>
                  <a:lnTo>
                    <a:pt x="28" y="14"/>
                  </a:lnTo>
                  <a:lnTo>
                    <a:pt x="28" y="19"/>
                  </a:lnTo>
                  <a:lnTo>
                    <a:pt x="75" y="19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9" y="94"/>
                  </a:lnTo>
                  <a:lnTo>
                    <a:pt x="89" y="89"/>
                  </a:lnTo>
                  <a:lnTo>
                    <a:pt x="89" y="19"/>
                  </a:lnTo>
                  <a:lnTo>
                    <a:pt x="98" y="19"/>
                  </a:lnTo>
                  <a:lnTo>
                    <a:pt x="98" y="5"/>
                  </a:lnTo>
                  <a:lnTo>
                    <a:pt x="28" y="5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14" y="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close/>
                  <a:moveTo>
                    <a:pt x="14" y="47"/>
                  </a:moveTo>
                  <a:lnTo>
                    <a:pt x="23" y="38"/>
                  </a:lnTo>
                  <a:lnTo>
                    <a:pt x="23" y="38"/>
                  </a:lnTo>
                  <a:lnTo>
                    <a:pt x="9" y="2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close/>
                  <a:moveTo>
                    <a:pt x="47" y="70"/>
                  </a:moveTo>
                  <a:lnTo>
                    <a:pt x="56" y="70"/>
                  </a:lnTo>
                  <a:lnTo>
                    <a:pt x="56" y="75"/>
                  </a:lnTo>
                  <a:lnTo>
                    <a:pt x="70" y="75"/>
                  </a:lnTo>
                  <a:lnTo>
                    <a:pt x="70" y="28"/>
                  </a:lnTo>
                  <a:lnTo>
                    <a:pt x="33" y="28"/>
                  </a:lnTo>
                  <a:lnTo>
                    <a:pt x="33" y="75"/>
                  </a:lnTo>
                  <a:lnTo>
                    <a:pt x="47" y="75"/>
                  </a:lnTo>
                  <a:lnTo>
                    <a:pt x="47" y="70"/>
                  </a:lnTo>
                  <a:lnTo>
                    <a:pt x="47" y="70"/>
                  </a:lnTo>
                  <a:close/>
                  <a:moveTo>
                    <a:pt x="56" y="38"/>
                  </a:moveTo>
                  <a:lnTo>
                    <a:pt x="56" y="56"/>
                  </a:lnTo>
                  <a:lnTo>
                    <a:pt x="47" y="56"/>
                  </a:lnTo>
                  <a:lnTo>
                    <a:pt x="47" y="38"/>
                  </a:lnTo>
                  <a:lnTo>
                    <a:pt x="56" y="38"/>
                  </a:lnTo>
                  <a:lnTo>
                    <a:pt x="56" y="38"/>
                  </a:lnTo>
                  <a:close/>
                  <a:moveTo>
                    <a:pt x="14" y="98"/>
                  </a:moveTo>
                  <a:lnTo>
                    <a:pt x="14" y="98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3" name="Freeform 101"/>
            <p:cNvSpPr>
              <a:spLocks/>
            </p:cNvSpPr>
            <p:nvPr/>
          </p:nvSpPr>
          <p:spPr bwMode="auto">
            <a:xfrm>
              <a:off x="3245" y="2282"/>
              <a:ext cx="98" cy="102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42" y="18"/>
                </a:cxn>
                <a:cxn ang="0">
                  <a:pos x="0" y="18"/>
                </a:cxn>
                <a:cxn ang="0">
                  <a:pos x="0" y="32"/>
                </a:cxn>
                <a:cxn ang="0">
                  <a:pos x="42" y="32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2"/>
                </a:cxn>
                <a:cxn ang="0">
                  <a:pos x="56" y="102"/>
                </a:cxn>
                <a:cxn ang="0">
                  <a:pos x="56" y="56"/>
                </a:cxn>
                <a:cxn ang="0">
                  <a:pos x="75" y="56"/>
                </a:cxn>
                <a:cxn ang="0">
                  <a:pos x="75" y="79"/>
                </a:cxn>
                <a:cxn ang="0">
                  <a:pos x="75" y="79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84" y="93"/>
                </a:cxn>
                <a:cxn ang="0">
                  <a:pos x="89" y="88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32"/>
                </a:cxn>
                <a:cxn ang="0">
                  <a:pos x="98" y="32"/>
                </a:cxn>
                <a:cxn ang="0">
                  <a:pos x="98" y="18"/>
                </a:cxn>
                <a:cxn ang="0">
                  <a:pos x="51" y="18"/>
                </a:cxn>
                <a:cxn ang="0">
                  <a:pos x="51" y="18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2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2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2" y="32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2"/>
                  </a:lnTo>
                  <a:lnTo>
                    <a:pt x="56" y="102"/>
                  </a:lnTo>
                  <a:lnTo>
                    <a:pt x="56" y="56"/>
                  </a:lnTo>
                  <a:lnTo>
                    <a:pt x="75" y="56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84" y="93"/>
                  </a:lnTo>
                  <a:lnTo>
                    <a:pt x="89" y="88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32"/>
                  </a:lnTo>
                  <a:lnTo>
                    <a:pt x="98" y="32"/>
                  </a:lnTo>
                  <a:lnTo>
                    <a:pt x="98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4" name="Freeform 102"/>
            <p:cNvSpPr>
              <a:spLocks/>
            </p:cNvSpPr>
            <p:nvPr/>
          </p:nvSpPr>
          <p:spPr bwMode="auto">
            <a:xfrm>
              <a:off x="3917" y="537"/>
              <a:ext cx="28" cy="28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3" y="23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4" y="2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5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3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5" name="Freeform 103"/>
            <p:cNvSpPr>
              <a:spLocks/>
            </p:cNvSpPr>
            <p:nvPr/>
          </p:nvSpPr>
          <p:spPr bwMode="auto">
            <a:xfrm>
              <a:off x="3893" y="518"/>
              <a:ext cx="70" cy="70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70" y="33"/>
                </a:cxn>
                <a:cxn ang="0">
                  <a:pos x="70" y="47"/>
                </a:cxn>
                <a:cxn ang="0">
                  <a:pos x="61" y="56"/>
                </a:cxn>
                <a:cxn ang="0">
                  <a:pos x="52" y="66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6"/>
                </a:cxn>
                <a:cxn ang="0">
                  <a:pos x="14" y="56"/>
                </a:cxn>
                <a:cxn ang="0">
                  <a:pos x="5" y="4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4" y="10"/>
                </a:cxn>
                <a:cxn ang="0">
                  <a:pos x="24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0"/>
                </a:cxn>
                <a:cxn ang="0">
                  <a:pos x="61" y="10"/>
                </a:cxn>
                <a:cxn ang="0">
                  <a:pos x="70" y="19"/>
                </a:cxn>
                <a:cxn ang="0">
                  <a:pos x="70" y="33"/>
                </a:cxn>
                <a:cxn ang="0">
                  <a:pos x="70" y="3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70" y="47"/>
                  </a:lnTo>
                  <a:lnTo>
                    <a:pt x="61" y="56"/>
                  </a:lnTo>
                  <a:lnTo>
                    <a:pt x="52" y="66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6"/>
                  </a:lnTo>
                  <a:lnTo>
                    <a:pt x="14" y="56"/>
                  </a:lnTo>
                  <a:lnTo>
                    <a:pt x="5" y="4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14" y="10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0"/>
                  </a:lnTo>
                  <a:lnTo>
                    <a:pt x="61" y="10"/>
                  </a:lnTo>
                  <a:lnTo>
                    <a:pt x="70" y="19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6" name="Freeform 104"/>
            <p:cNvSpPr>
              <a:spLocks/>
            </p:cNvSpPr>
            <p:nvPr/>
          </p:nvSpPr>
          <p:spPr bwMode="auto">
            <a:xfrm>
              <a:off x="3086" y="938"/>
              <a:ext cx="33" cy="33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33" y="19"/>
                </a:cxn>
                <a:cxn ang="0">
                  <a:pos x="28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5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9"/>
                </a:cxn>
                <a:cxn ang="0">
                  <a:pos x="33" y="19"/>
                </a:cxn>
              </a:cxnLst>
              <a:rect l="0" t="0" r="r" b="b"/>
              <a:pathLst>
                <a:path w="33" h="33">
                  <a:moveTo>
                    <a:pt x="33" y="19"/>
                  </a:moveTo>
                  <a:lnTo>
                    <a:pt x="33" y="19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5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9"/>
                  </a:lnTo>
                  <a:lnTo>
                    <a:pt x="33" y="1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7" name="Freeform 105"/>
            <p:cNvSpPr>
              <a:spLocks/>
            </p:cNvSpPr>
            <p:nvPr/>
          </p:nvSpPr>
          <p:spPr bwMode="auto">
            <a:xfrm>
              <a:off x="3068" y="920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65" y="46"/>
                </a:cxn>
                <a:cxn ang="0">
                  <a:pos x="60" y="60"/>
                </a:cxn>
                <a:cxn ang="0">
                  <a:pos x="46" y="65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65"/>
                </a:cxn>
                <a:cxn ang="0">
                  <a:pos x="9" y="60"/>
                </a:cxn>
                <a:cxn ang="0">
                  <a:pos x="0" y="51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3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4"/>
                </a:cxn>
                <a:cxn ang="0">
                  <a:pos x="60" y="9"/>
                </a:cxn>
                <a:cxn ang="0">
                  <a:pos x="65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65" y="46"/>
                  </a:lnTo>
                  <a:lnTo>
                    <a:pt x="60" y="60"/>
                  </a:lnTo>
                  <a:lnTo>
                    <a:pt x="46" y="65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65"/>
                  </a:lnTo>
                  <a:lnTo>
                    <a:pt x="9" y="60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4"/>
                  </a:lnTo>
                  <a:lnTo>
                    <a:pt x="60" y="9"/>
                  </a:lnTo>
                  <a:lnTo>
                    <a:pt x="65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8" name="Freeform 106"/>
            <p:cNvSpPr>
              <a:spLocks/>
            </p:cNvSpPr>
            <p:nvPr/>
          </p:nvSpPr>
          <p:spPr bwMode="auto">
            <a:xfrm>
              <a:off x="3366" y="556"/>
              <a:ext cx="28" cy="32"/>
            </a:xfrm>
            <a:custGeom>
              <a:avLst/>
              <a:gdLst/>
              <a:ahLst/>
              <a:cxnLst>
                <a:cxn ang="0">
                  <a:pos x="28" y="18"/>
                </a:cxn>
                <a:cxn ang="0">
                  <a:pos x="28" y="18"/>
                </a:cxn>
                <a:cxn ang="0">
                  <a:pos x="24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2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5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4" y="4"/>
                </a:cxn>
                <a:cxn ang="0">
                  <a:pos x="28" y="18"/>
                </a:cxn>
                <a:cxn ang="0">
                  <a:pos x="28" y="18"/>
                </a:cxn>
              </a:cxnLst>
              <a:rect l="0" t="0" r="r" b="b"/>
              <a:pathLst>
                <a:path w="28" h="32">
                  <a:moveTo>
                    <a:pt x="28" y="18"/>
                  </a:moveTo>
                  <a:lnTo>
                    <a:pt x="28" y="18"/>
                  </a:lnTo>
                  <a:lnTo>
                    <a:pt x="24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5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9" name="Freeform 107"/>
            <p:cNvSpPr>
              <a:spLocks/>
            </p:cNvSpPr>
            <p:nvPr/>
          </p:nvSpPr>
          <p:spPr bwMode="auto">
            <a:xfrm>
              <a:off x="3348" y="537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65" y="51"/>
                </a:cxn>
                <a:cxn ang="0">
                  <a:pos x="56" y="61"/>
                </a:cxn>
                <a:cxn ang="0">
                  <a:pos x="46" y="70"/>
                </a:cxn>
                <a:cxn ang="0">
                  <a:pos x="32" y="70"/>
                </a:cxn>
                <a:cxn ang="0">
                  <a:pos x="32" y="70"/>
                </a:cxn>
                <a:cxn ang="0">
                  <a:pos x="18" y="70"/>
                </a:cxn>
                <a:cxn ang="0">
                  <a:pos x="9" y="61"/>
                </a:cxn>
                <a:cxn ang="0">
                  <a:pos x="0" y="51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23"/>
                </a:cxn>
                <a:cxn ang="0">
                  <a:pos x="9" y="9"/>
                </a:cxn>
                <a:cxn ang="0">
                  <a:pos x="18" y="5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6" y="5"/>
                </a:cxn>
                <a:cxn ang="0">
                  <a:pos x="56" y="9"/>
                </a:cxn>
                <a:cxn ang="0">
                  <a:pos x="65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65" y="51"/>
                  </a:lnTo>
                  <a:lnTo>
                    <a:pt x="56" y="61"/>
                  </a:lnTo>
                  <a:lnTo>
                    <a:pt x="46" y="70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18" y="70"/>
                  </a:lnTo>
                  <a:lnTo>
                    <a:pt x="9" y="61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56" y="9"/>
                  </a:lnTo>
                  <a:lnTo>
                    <a:pt x="65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0" name="Freeform 108"/>
            <p:cNvSpPr>
              <a:spLocks noEditPoints="1"/>
            </p:cNvSpPr>
            <p:nvPr/>
          </p:nvSpPr>
          <p:spPr bwMode="auto">
            <a:xfrm>
              <a:off x="3142" y="621"/>
              <a:ext cx="103" cy="103"/>
            </a:xfrm>
            <a:custGeom>
              <a:avLst/>
              <a:gdLst/>
              <a:ahLst/>
              <a:cxnLst>
                <a:cxn ang="0">
                  <a:pos x="89" y="89"/>
                </a:cxn>
                <a:cxn ang="0">
                  <a:pos x="70" y="89"/>
                </a:cxn>
                <a:cxn ang="0">
                  <a:pos x="75" y="103"/>
                </a:cxn>
                <a:cxn ang="0">
                  <a:pos x="94" y="103"/>
                </a:cxn>
                <a:cxn ang="0">
                  <a:pos x="103" y="84"/>
                </a:cxn>
                <a:cxn ang="0">
                  <a:pos x="70" y="23"/>
                </a:cxn>
                <a:cxn ang="0">
                  <a:pos x="84" y="37"/>
                </a:cxn>
                <a:cxn ang="0">
                  <a:pos x="75" y="42"/>
                </a:cxn>
                <a:cxn ang="0">
                  <a:pos x="94" y="51"/>
                </a:cxn>
                <a:cxn ang="0">
                  <a:pos x="98" y="14"/>
                </a:cxn>
                <a:cxn ang="0">
                  <a:pos x="84" y="5"/>
                </a:cxn>
                <a:cxn ang="0">
                  <a:pos x="84" y="5"/>
                </a:cxn>
                <a:cxn ang="0">
                  <a:pos x="70" y="0"/>
                </a:cxn>
                <a:cxn ang="0">
                  <a:pos x="61" y="65"/>
                </a:cxn>
                <a:cxn ang="0">
                  <a:pos x="89" y="79"/>
                </a:cxn>
                <a:cxn ang="0">
                  <a:pos x="24" y="23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24" y="103"/>
                </a:cxn>
                <a:cxn ang="0">
                  <a:pos x="56" y="84"/>
                </a:cxn>
                <a:cxn ang="0">
                  <a:pos x="56" y="75"/>
                </a:cxn>
                <a:cxn ang="0">
                  <a:pos x="47" y="79"/>
                </a:cxn>
                <a:cxn ang="0">
                  <a:pos x="47" y="70"/>
                </a:cxn>
                <a:cxn ang="0">
                  <a:pos x="56" y="56"/>
                </a:cxn>
                <a:cxn ang="0">
                  <a:pos x="56" y="47"/>
                </a:cxn>
                <a:cxn ang="0">
                  <a:pos x="47" y="37"/>
                </a:cxn>
                <a:cxn ang="0">
                  <a:pos x="33" y="33"/>
                </a:cxn>
                <a:cxn ang="0">
                  <a:pos x="28" y="37"/>
                </a:cxn>
                <a:cxn ang="0">
                  <a:pos x="42" y="33"/>
                </a:cxn>
                <a:cxn ang="0">
                  <a:pos x="38" y="14"/>
                </a:cxn>
                <a:cxn ang="0">
                  <a:pos x="42" y="9"/>
                </a:cxn>
                <a:cxn ang="0">
                  <a:pos x="28" y="0"/>
                </a:cxn>
                <a:cxn ang="0">
                  <a:pos x="28" y="5"/>
                </a:cxn>
                <a:cxn ang="0">
                  <a:pos x="5" y="33"/>
                </a:cxn>
                <a:cxn ang="0">
                  <a:pos x="33" y="47"/>
                </a:cxn>
                <a:cxn ang="0">
                  <a:pos x="24" y="47"/>
                </a:cxn>
                <a:cxn ang="0">
                  <a:pos x="33" y="70"/>
                </a:cxn>
                <a:cxn ang="0">
                  <a:pos x="33" y="65"/>
                </a:cxn>
                <a:cxn ang="0">
                  <a:pos x="33" y="79"/>
                </a:cxn>
                <a:cxn ang="0">
                  <a:pos x="24" y="79"/>
                </a:cxn>
                <a:cxn ang="0">
                  <a:pos x="80" y="28"/>
                </a:cxn>
                <a:cxn ang="0">
                  <a:pos x="80" y="37"/>
                </a:cxn>
                <a:cxn ang="0">
                  <a:pos x="80" y="28"/>
                </a:cxn>
              </a:cxnLst>
              <a:rect l="0" t="0" r="r" b="b"/>
              <a:pathLst>
                <a:path w="103" h="103">
                  <a:moveTo>
                    <a:pt x="89" y="79"/>
                  </a:moveTo>
                  <a:lnTo>
                    <a:pt x="89" y="79"/>
                  </a:lnTo>
                  <a:lnTo>
                    <a:pt x="89" y="89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5" y="103"/>
                  </a:lnTo>
                  <a:lnTo>
                    <a:pt x="75" y="103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4" y="103"/>
                  </a:lnTo>
                  <a:lnTo>
                    <a:pt x="94" y="103"/>
                  </a:lnTo>
                  <a:lnTo>
                    <a:pt x="103" y="98"/>
                  </a:lnTo>
                  <a:lnTo>
                    <a:pt x="103" y="84"/>
                  </a:lnTo>
                  <a:lnTo>
                    <a:pt x="103" y="56"/>
                  </a:lnTo>
                  <a:lnTo>
                    <a:pt x="70" y="56"/>
                  </a:lnTo>
                  <a:lnTo>
                    <a:pt x="70" y="23"/>
                  </a:lnTo>
                  <a:lnTo>
                    <a:pt x="84" y="23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4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94" y="51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8" y="14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14"/>
                  </a:lnTo>
                  <a:lnTo>
                    <a:pt x="61" y="14"/>
                  </a:lnTo>
                  <a:lnTo>
                    <a:pt x="61" y="65"/>
                  </a:lnTo>
                  <a:lnTo>
                    <a:pt x="89" y="65"/>
                  </a:lnTo>
                  <a:lnTo>
                    <a:pt x="89" y="79"/>
                  </a:lnTo>
                  <a:lnTo>
                    <a:pt x="89" y="79"/>
                  </a:lnTo>
                  <a:close/>
                  <a:moveTo>
                    <a:pt x="14" y="33"/>
                  </a:moveTo>
                  <a:lnTo>
                    <a:pt x="1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4" y="4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1"/>
                  </a:lnTo>
                  <a:lnTo>
                    <a:pt x="10" y="103"/>
                  </a:lnTo>
                  <a:lnTo>
                    <a:pt x="24" y="103"/>
                  </a:lnTo>
                  <a:lnTo>
                    <a:pt x="24" y="93"/>
                  </a:lnTo>
                  <a:lnTo>
                    <a:pt x="56" y="93"/>
                  </a:lnTo>
                  <a:lnTo>
                    <a:pt x="56" y="84"/>
                  </a:lnTo>
                  <a:lnTo>
                    <a:pt x="84" y="84"/>
                  </a:lnTo>
                  <a:lnTo>
                    <a:pt x="84" y="75"/>
                  </a:lnTo>
                  <a:lnTo>
                    <a:pt x="56" y="75"/>
                  </a:lnTo>
                  <a:lnTo>
                    <a:pt x="56" y="84"/>
                  </a:lnTo>
                  <a:lnTo>
                    <a:pt x="47" y="84"/>
                  </a:lnTo>
                  <a:lnTo>
                    <a:pt x="47" y="79"/>
                  </a:lnTo>
                  <a:lnTo>
                    <a:pt x="56" y="79"/>
                  </a:lnTo>
                  <a:lnTo>
                    <a:pt x="56" y="70"/>
                  </a:lnTo>
                  <a:lnTo>
                    <a:pt x="47" y="70"/>
                  </a:lnTo>
                  <a:lnTo>
                    <a:pt x="47" y="65"/>
                  </a:lnTo>
                  <a:lnTo>
                    <a:pt x="56" y="65"/>
                  </a:lnTo>
                  <a:lnTo>
                    <a:pt x="56" y="56"/>
                  </a:lnTo>
                  <a:lnTo>
                    <a:pt x="47" y="56"/>
                  </a:lnTo>
                  <a:lnTo>
                    <a:pt x="47" y="47"/>
                  </a:lnTo>
                  <a:lnTo>
                    <a:pt x="56" y="47"/>
                  </a:lnTo>
                  <a:lnTo>
                    <a:pt x="56" y="37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47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38" y="23"/>
                  </a:lnTo>
                  <a:lnTo>
                    <a:pt x="42" y="23"/>
                  </a:lnTo>
                  <a:lnTo>
                    <a:pt x="42" y="33"/>
                  </a:lnTo>
                  <a:lnTo>
                    <a:pt x="56" y="33"/>
                  </a:lnTo>
                  <a:lnTo>
                    <a:pt x="56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4" y="14"/>
                  </a:lnTo>
                  <a:lnTo>
                    <a:pt x="5" y="14"/>
                  </a:lnTo>
                  <a:lnTo>
                    <a:pt x="5" y="33"/>
                  </a:lnTo>
                  <a:lnTo>
                    <a:pt x="14" y="33"/>
                  </a:lnTo>
                  <a:lnTo>
                    <a:pt x="14" y="33"/>
                  </a:lnTo>
                  <a:close/>
                  <a:moveTo>
                    <a:pt x="33" y="47"/>
                  </a:moveTo>
                  <a:lnTo>
                    <a:pt x="33" y="56"/>
                  </a:lnTo>
                  <a:lnTo>
                    <a:pt x="24" y="56"/>
                  </a:lnTo>
                  <a:lnTo>
                    <a:pt x="24" y="47"/>
                  </a:lnTo>
                  <a:lnTo>
                    <a:pt x="33" y="47"/>
                  </a:lnTo>
                  <a:lnTo>
                    <a:pt x="33" y="47"/>
                  </a:lnTo>
                  <a:close/>
                  <a:moveTo>
                    <a:pt x="33" y="70"/>
                  </a:moveTo>
                  <a:lnTo>
                    <a:pt x="24" y="70"/>
                  </a:lnTo>
                  <a:lnTo>
                    <a:pt x="24" y="65"/>
                  </a:lnTo>
                  <a:lnTo>
                    <a:pt x="33" y="65"/>
                  </a:lnTo>
                  <a:lnTo>
                    <a:pt x="33" y="70"/>
                  </a:lnTo>
                  <a:lnTo>
                    <a:pt x="33" y="70"/>
                  </a:lnTo>
                  <a:close/>
                  <a:moveTo>
                    <a:pt x="33" y="79"/>
                  </a:moveTo>
                  <a:lnTo>
                    <a:pt x="33" y="84"/>
                  </a:lnTo>
                  <a:lnTo>
                    <a:pt x="24" y="84"/>
                  </a:lnTo>
                  <a:lnTo>
                    <a:pt x="24" y="79"/>
                  </a:lnTo>
                  <a:lnTo>
                    <a:pt x="33" y="79"/>
                  </a:lnTo>
                  <a:lnTo>
                    <a:pt x="33" y="79"/>
                  </a:lnTo>
                  <a:close/>
                  <a:moveTo>
                    <a:pt x="80" y="28"/>
                  </a:moveTo>
                  <a:lnTo>
                    <a:pt x="75" y="28"/>
                  </a:lnTo>
                  <a:lnTo>
                    <a:pt x="75" y="28"/>
                  </a:lnTo>
                  <a:lnTo>
                    <a:pt x="80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1" name="Freeform 109"/>
            <p:cNvSpPr>
              <a:spLocks noEditPoints="1"/>
            </p:cNvSpPr>
            <p:nvPr/>
          </p:nvSpPr>
          <p:spPr bwMode="auto">
            <a:xfrm>
              <a:off x="3254" y="626"/>
              <a:ext cx="103" cy="9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52" y="4"/>
                </a:cxn>
                <a:cxn ang="0">
                  <a:pos x="66" y="14"/>
                </a:cxn>
                <a:cxn ang="0">
                  <a:pos x="61" y="18"/>
                </a:cxn>
                <a:cxn ang="0">
                  <a:pos x="56" y="18"/>
                </a:cxn>
                <a:cxn ang="0">
                  <a:pos x="52" y="28"/>
                </a:cxn>
                <a:cxn ang="0">
                  <a:pos x="70" y="37"/>
                </a:cxn>
                <a:cxn ang="0">
                  <a:pos x="52" y="42"/>
                </a:cxn>
                <a:cxn ang="0">
                  <a:pos x="70" y="51"/>
                </a:cxn>
                <a:cxn ang="0">
                  <a:pos x="80" y="65"/>
                </a:cxn>
                <a:cxn ang="0">
                  <a:pos x="98" y="51"/>
                </a:cxn>
                <a:cxn ang="0">
                  <a:pos x="80" y="42"/>
                </a:cxn>
                <a:cxn ang="0">
                  <a:pos x="103" y="37"/>
                </a:cxn>
                <a:cxn ang="0">
                  <a:pos x="89" y="28"/>
                </a:cxn>
                <a:cxn ang="0">
                  <a:pos x="94" y="18"/>
                </a:cxn>
                <a:cxn ang="0">
                  <a:pos x="94" y="18"/>
                </a:cxn>
                <a:cxn ang="0">
                  <a:pos x="94" y="18"/>
                </a:cxn>
                <a:cxn ang="0">
                  <a:pos x="89" y="14"/>
                </a:cxn>
                <a:cxn ang="0">
                  <a:pos x="98" y="4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66" y="0"/>
                </a:cxn>
                <a:cxn ang="0">
                  <a:pos x="0" y="46"/>
                </a:cxn>
                <a:cxn ang="0">
                  <a:pos x="10" y="51"/>
                </a:cxn>
                <a:cxn ang="0">
                  <a:pos x="14" y="60"/>
                </a:cxn>
                <a:cxn ang="0">
                  <a:pos x="47" y="70"/>
                </a:cxn>
                <a:cxn ang="0">
                  <a:pos x="14" y="79"/>
                </a:cxn>
                <a:cxn ang="0">
                  <a:pos x="47" y="84"/>
                </a:cxn>
                <a:cxn ang="0">
                  <a:pos x="5" y="93"/>
                </a:cxn>
                <a:cxn ang="0">
                  <a:pos x="103" y="84"/>
                </a:cxn>
                <a:cxn ang="0">
                  <a:pos x="61" y="79"/>
                </a:cxn>
                <a:cxn ang="0">
                  <a:pos x="94" y="70"/>
                </a:cxn>
                <a:cxn ang="0">
                  <a:pos x="61" y="65"/>
                </a:cxn>
                <a:cxn ang="0">
                  <a:pos x="61" y="60"/>
                </a:cxn>
                <a:cxn ang="0">
                  <a:pos x="61" y="60"/>
                </a:cxn>
                <a:cxn ang="0">
                  <a:pos x="56" y="60"/>
                </a:cxn>
                <a:cxn ang="0">
                  <a:pos x="47" y="60"/>
                </a:cxn>
                <a:cxn ang="0">
                  <a:pos x="19" y="32"/>
                </a:cxn>
                <a:cxn ang="0">
                  <a:pos x="24" y="28"/>
                </a:cxn>
                <a:cxn ang="0">
                  <a:pos x="47" y="4"/>
                </a:cxn>
                <a:cxn ang="0">
                  <a:pos x="10" y="18"/>
                </a:cxn>
                <a:cxn ang="0">
                  <a:pos x="10" y="32"/>
                </a:cxn>
                <a:cxn ang="0">
                  <a:pos x="0" y="46"/>
                </a:cxn>
                <a:cxn ang="0">
                  <a:pos x="24" y="18"/>
                </a:cxn>
                <a:cxn ang="0">
                  <a:pos x="33" y="14"/>
                </a:cxn>
                <a:cxn ang="0">
                  <a:pos x="24" y="18"/>
                </a:cxn>
                <a:cxn ang="0">
                  <a:pos x="70" y="23"/>
                </a:cxn>
                <a:cxn ang="0">
                  <a:pos x="70" y="14"/>
                </a:cxn>
                <a:cxn ang="0">
                  <a:pos x="80" y="14"/>
                </a:cxn>
                <a:cxn ang="0">
                  <a:pos x="75" y="28"/>
                </a:cxn>
                <a:cxn ang="0">
                  <a:pos x="70" y="23"/>
                </a:cxn>
                <a:cxn ang="0">
                  <a:pos x="70" y="23"/>
                </a:cxn>
                <a:cxn ang="0">
                  <a:pos x="38" y="51"/>
                </a:cxn>
                <a:cxn ang="0">
                  <a:pos x="28" y="42"/>
                </a:cxn>
                <a:cxn ang="0">
                  <a:pos x="38" y="42"/>
                </a:cxn>
              </a:cxnLst>
              <a:rect l="0" t="0" r="r" b="b"/>
              <a:pathLst>
                <a:path w="103" h="93">
                  <a:moveTo>
                    <a:pt x="66" y="0"/>
                  </a:moveTo>
                  <a:lnTo>
                    <a:pt x="66" y="0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52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1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61" y="28"/>
                  </a:lnTo>
                  <a:lnTo>
                    <a:pt x="52" y="28"/>
                  </a:lnTo>
                  <a:lnTo>
                    <a:pt x="52" y="37"/>
                  </a:lnTo>
                  <a:lnTo>
                    <a:pt x="70" y="37"/>
                  </a:lnTo>
                  <a:lnTo>
                    <a:pt x="70" y="42"/>
                  </a:lnTo>
                  <a:lnTo>
                    <a:pt x="52" y="42"/>
                  </a:lnTo>
                  <a:lnTo>
                    <a:pt x="52" y="51"/>
                  </a:lnTo>
                  <a:lnTo>
                    <a:pt x="70" y="51"/>
                  </a:lnTo>
                  <a:lnTo>
                    <a:pt x="70" y="65"/>
                  </a:lnTo>
                  <a:lnTo>
                    <a:pt x="80" y="65"/>
                  </a:lnTo>
                  <a:lnTo>
                    <a:pt x="80" y="51"/>
                  </a:lnTo>
                  <a:lnTo>
                    <a:pt x="98" y="51"/>
                  </a:lnTo>
                  <a:lnTo>
                    <a:pt x="98" y="42"/>
                  </a:lnTo>
                  <a:lnTo>
                    <a:pt x="80" y="42"/>
                  </a:lnTo>
                  <a:lnTo>
                    <a:pt x="80" y="37"/>
                  </a:lnTo>
                  <a:lnTo>
                    <a:pt x="103" y="37"/>
                  </a:lnTo>
                  <a:lnTo>
                    <a:pt x="103" y="28"/>
                  </a:lnTo>
                  <a:lnTo>
                    <a:pt x="89" y="28"/>
                  </a:lnTo>
                  <a:lnTo>
                    <a:pt x="89" y="2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89" y="14"/>
                  </a:lnTo>
                  <a:lnTo>
                    <a:pt x="98" y="14"/>
                  </a:lnTo>
                  <a:lnTo>
                    <a:pt x="98" y="4"/>
                  </a:lnTo>
                  <a:lnTo>
                    <a:pt x="84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close/>
                  <a:moveTo>
                    <a:pt x="0" y="46"/>
                  </a:moveTo>
                  <a:lnTo>
                    <a:pt x="0" y="46"/>
                  </a:lnTo>
                  <a:lnTo>
                    <a:pt x="10" y="51"/>
                  </a:lnTo>
                  <a:lnTo>
                    <a:pt x="14" y="46"/>
                  </a:lnTo>
                  <a:lnTo>
                    <a:pt x="14" y="60"/>
                  </a:lnTo>
                  <a:lnTo>
                    <a:pt x="47" y="60"/>
                  </a:lnTo>
                  <a:lnTo>
                    <a:pt x="47" y="70"/>
                  </a:lnTo>
                  <a:lnTo>
                    <a:pt x="14" y="70"/>
                  </a:lnTo>
                  <a:lnTo>
                    <a:pt x="14" y="79"/>
                  </a:lnTo>
                  <a:lnTo>
                    <a:pt x="47" y="79"/>
                  </a:lnTo>
                  <a:lnTo>
                    <a:pt x="47" y="84"/>
                  </a:lnTo>
                  <a:lnTo>
                    <a:pt x="5" y="84"/>
                  </a:lnTo>
                  <a:lnTo>
                    <a:pt x="5" y="93"/>
                  </a:lnTo>
                  <a:lnTo>
                    <a:pt x="103" y="93"/>
                  </a:lnTo>
                  <a:lnTo>
                    <a:pt x="103" y="84"/>
                  </a:lnTo>
                  <a:lnTo>
                    <a:pt x="61" y="84"/>
                  </a:lnTo>
                  <a:lnTo>
                    <a:pt x="61" y="79"/>
                  </a:lnTo>
                  <a:lnTo>
                    <a:pt x="94" y="79"/>
                  </a:lnTo>
                  <a:lnTo>
                    <a:pt x="94" y="70"/>
                  </a:lnTo>
                  <a:lnTo>
                    <a:pt x="61" y="70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7" y="60"/>
                  </a:lnTo>
                  <a:lnTo>
                    <a:pt x="47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4" y="28"/>
                  </a:lnTo>
                  <a:lnTo>
                    <a:pt x="47" y="28"/>
                  </a:lnTo>
                  <a:lnTo>
                    <a:pt x="47" y="4"/>
                  </a:lnTo>
                  <a:lnTo>
                    <a:pt x="10" y="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3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close/>
                  <a:moveTo>
                    <a:pt x="24" y="18"/>
                  </a:moveTo>
                  <a:lnTo>
                    <a:pt x="24" y="14"/>
                  </a:lnTo>
                  <a:lnTo>
                    <a:pt x="33" y="14"/>
                  </a:lnTo>
                  <a:lnTo>
                    <a:pt x="33" y="18"/>
                  </a:lnTo>
                  <a:lnTo>
                    <a:pt x="24" y="18"/>
                  </a:lnTo>
                  <a:lnTo>
                    <a:pt x="24" y="18"/>
                  </a:lnTo>
                  <a:close/>
                  <a:moveTo>
                    <a:pt x="70" y="23"/>
                  </a:moveTo>
                  <a:lnTo>
                    <a:pt x="70" y="23"/>
                  </a:lnTo>
                  <a:lnTo>
                    <a:pt x="70" y="14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close/>
                  <a:moveTo>
                    <a:pt x="38" y="42"/>
                  </a:moveTo>
                  <a:lnTo>
                    <a:pt x="38" y="51"/>
                  </a:lnTo>
                  <a:lnTo>
                    <a:pt x="28" y="51"/>
                  </a:lnTo>
                  <a:lnTo>
                    <a:pt x="28" y="42"/>
                  </a:lnTo>
                  <a:lnTo>
                    <a:pt x="38" y="42"/>
                  </a:lnTo>
                  <a:lnTo>
                    <a:pt x="38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2" name="Freeform 110"/>
            <p:cNvSpPr>
              <a:spLocks/>
            </p:cNvSpPr>
            <p:nvPr/>
          </p:nvSpPr>
          <p:spPr bwMode="auto">
            <a:xfrm>
              <a:off x="3371" y="621"/>
              <a:ext cx="98" cy="103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42" y="19"/>
                </a:cxn>
                <a:cxn ang="0">
                  <a:pos x="0" y="19"/>
                </a:cxn>
                <a:cxn ang="0">
                  <a:pos x="0" y="33"/>
                </a:cxn>
                <a:cxn ang="0">
                  <a:pos x="42" y="33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93"/>
                </a:cxn>
                <a:cxn ang="0">
                  <a:pos x="28" y="93"/>
                </a:cxn>
                <a:cxn ang="0">
                  <a:pos x="28" y="56"/>
                </a:cxn>
                <a:cxn ang="0">
                  <a:pos x="42" y="56"/>
                </a:cxn>
                <a:cxn ang="0">
                  <a:pos x="42" y="103"/>
                </a:cxn>
                <a:cxn ang="0">
                  <a:pos x="56" y="103"/>
                </a:cxn>
                <a:cxn ang="0">
                  <a:pos x="56" y="56"/>
                </a:cxn>
                <a:cxn ang="0">
                  <a:pos x="70" y="56"/>
                </a:cxn>
                <a:cxn ang="0">
                  <a:pos x="70" y="79"/>
                </a:cxn>
                <a:cxn ang="0">
                  <a:pos x="70" y="79"/>
                </a:cxn>
                <a:cxn ang="0">
                  <a:pos x="70" y="79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79" y="93"/>
                </a:cxn>
                <a:cxn ang="0">
                  <a:pos x="84" y="89"/>
                </a:cxn>
                <a:cxn ang="0">
                  <a:pos x="89" y="84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33"/>
                </a:cxn>
                <a:cxn ang="0">
                  <a:pos x="98" y="33"/>
                </a:cxn>
                <a:cxn ang="0">
                  <a:pos x="98" y="19"/>
                </a:cxn>
                <a:cxn ang="0">
                  <a:pos x="47" y="19"/>
                </a:cxn>
                <a:cxn ang="0">
                  <a:pos x="47" y="19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9" y="93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3" name="Freeform 111"/>
            <p:cNvSpPr>
              <a:spLocks/>
            </p:cNvSpPr>
            <p:nvPr/>
          </p:nvSpPr>
          <p:spPr bwMode="auto">
            <a:xfrm>
              <a:off x="3427" y="1344"/>
              <a:ext cx="33" cy="33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33" y="19"/>
                </a:cxn>
                <a:cxn ang="0">
                  <a:pos x="28" y="28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5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5" y="5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8" y="5"/>
                </a:cxn>
                <a:cxn ang="0">
                  <a:pos x="33" y="19"/>
                </a:cxn>
                <a:cxn ang="0">
                  <a:pos x="33" y="19"/>
                </a:cxn>
              </a:cxnLst>
              <a:rect l="0" t="0" r="r" b="b"/>
              <a:pathLst>
                <a:path w="33" h="33">
                  <a:moveTo>
                    <a:pt x="33" y="19"/>
                  </a:moveTo>
                  <a:lnTo>
                    <a:pt x="33" y="19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5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9"/>
                  </a:lnTo>
                  <a:lnTo>
                    <a:pt x="33" y="19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4" name="Freeform 112"/>
            <p:cNvSpPr>
              <a:spLocks/>
            </p:cNvSpPr>
            <p:nvPr/>
          </p:nvSpPr>
          <p:spPr bwMode="auto">
            <a:xfrm>
              <a:off x="3408" y="1325"/>
              <a:ext cx="70" cy="70"/>
            </a:xfrm>
            <a:custGeom>
              <a:avLst/>
              <a:gdLst/>
              <a:ahLst/>
              <a:cxnLst>
                <a:cxn ang="0">
                  <a:pos x="70" y="38"/>
                </a:cxn>
                <a:cxn ang="0">
                  <a:pos x="70" y="38"/>
                </a:cxn>
                <a:cxn ang="0">
                  <a:pos x="66" y="47"/>
                </a:cxn>
                <a:cxn ang="0">
                  <a:pos x="61" y="61"/>
                </a:cxn>
                <a:cxn ang="0">
                  <a:pos x="47" y="66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19" y="66"/>
                </a:cxn>
                <a:cxn ang="0">
                  <a:pos x="10" y="61"/>
                </a:cxn>
                <a:cxn ang="0">
                  <a:pos x="0" y="4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4"/>
                </a:cxn>
                <a:cxn ang="0">
                  <a:pos x="10" y="10"/>
                </a:cxn>
                <a:cxn ang="0">
                  <a:pos x="19" y="5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47" y="5"/>
                </a:cxn>
                <a:cxn ang="0">
                  <a:pos x="61" y="10"/>
                </a:cxn>
                <a:cxn ang="0">
                  <a:pos x="66" y="24"/>
                </a:cxn>
                <a:cxn ang="0">
                  <a:pos x="70" y="38"/>
                </a:cxn>
                <a:cxn ang="0">
                  <a:pos x="70" y="38"/>
                </a:cxn>
              </a:cxnLst>
              <a:rect l="0" t="0" r="r" b="b"/>
              <a:pathLst>
                <a:path w="70" h="70">
                  <a:moveTo>
                    <a:pt x="70" y="38"/>
                  </a:moveTo>
                  <a:lnTo>
                    <a:pt x="70" y="38"/>
                  </a:lnTo>
                  <a:lnTo>
                    <a:pt x="66" y="47"/>
                  </a:lnTo>
                  <a:lnTo>
                    <a:pt x="61" y="61"/>
                  </a:lnTo>
                  <a:lnTo>
                    <a:pt x="47" y="66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19" y="66"/>
                  </a:lnTo>
                  <a:lnTo>
                    <a:pt x="10" y="61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0" y="10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10"/>
                  </a:lnTo>
                  <a:lnTo>
                    <a:pt x="66" y="24"/>
                  </a:lnTo>
                  <a:lnTo>
                    <a:pt x="70" y="38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5" name="Freeform 113"/>
            <p:cNvSpPr>
              <a:spLocks noEditPoints="1"/>
            </p:cNvSpPr>
            <p:nvPr/>
          </p:nvSpPr>
          <p:spPr bwMode="auto">
            <a:xfrm>
              <a:off x="3408" y="1447"/>
              <a:ext cx="98" cy="93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46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24" y="60"/>
                </a:cxn>
                <a:cxn ang="0">
                  <a:pos x="19" y="70"/>
                </a:cxn>
                <a:cxn ang="0">
                  <a:pos x="19" y="70"/>
                </a:cxn>
                <a:cxn ang="0">
                  <a:pos x="10" y="79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33" y="79"/>
                </a:cxn>
                <a:cxn ang="0">
                  <a:pos x="33" y="79"/>
                </a:cxn>
                <a:cxn ang="0">
                  <a:pos x="38" y="65"/>
                </a:cxn>
                <a:cxn ang="0">
                  <a:pos x="42" y="46"/>
                </a:cxn>
                <a:cxn ang="0">
                  <a:pos x="56" y="46"/>
                </a:cxn>
                <a:cxn ang="0">
                  <a:pos x="56" y="93"/>
                </a:cxn>
                <a:cxn ang="0">
                  <a:pos x="70" y="93"/>
                </a:cxn>
                <a:cxn ang="0">
                  <a:pos x="70" y="46"/>
                </a:cxn>
                <a:cxn ang="0">
                  <a:pos x="98" y="46"/>
                </a:cxn>
                <a:cxn ang="0">
                  <a:pos x="98" y="32"/>
                </a:cxn>
                <a:cxn ang="0">
                  <a:pos x="70" y="32"/>
                </a:cxn>
                <a:cxn ang="0">
                  <a:pos x="70" y="14"/>
                </a:cxn>
                <a:cxn ang="0">
                  <a:pos x="94" y="14"/>
                </a:cxn>
                <a:cxn ang="0">
                  <a:pos x="94" y="0"/>
                </a:cxn>
                <a:cxn ang="0">
                  <a:pos x="5" y="0"/>
                </a:cxn>
                <a:cxn ang="0">
                  <a:pos x="5" y="14"/>
                </a:cxn>
                <a:cxn ang="0">
                  <a:pos x="28" y="14"/>
                </a:cxn>
                <a:cxn ang="0">
                  <a:pos x="28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56" y="14"/>
                </a:cxn>
                <a:cxn ang="0">
                  <a:pos x="56" y="32"/>
                </a:cxn>
                <a:cxn ang="0">
                  <a:pos x="42" y="32"/>
                </a:cxn>
                <a:cxn ang="0">
                  <a:pos x="42" y="14"/>
                </a:cxn>
                <a:cxn ang="0">
                  <a:pos x="56" y="14"/>
                </a:cxn>
                <a:cxn ang="0">
                  <a:pos x="56" y="14"/>
                </a:cxn>
              </a:cxnLst>
              <a:rect l="0" t="0" r="r" b="b"/>
              <a:pathLst>
                <a:path w="98" h="93">
                  <a:moveTo>
                    <a:pt x="0" y="32"/>
                  </a:moveTo>
                  <a:lnTo>
                    <a:pt x="0" y="46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4" y="60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10" y="79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8" y="65"/>
                  </a:lnTo>
                  <a:lnTo>
                    <a:pt x="42" y="46"/>
                  </a:lnTo>
                  <a:lnTo>
                    <a:pt x="56" y="46"/>
                  </a:lnTo>
                  <a:lnTo>
                    <a:pt x="56" y="93"/>
                  </a:lnTo>
                  <a:lnTo>
                    <a:pt x="70" y="93"/>
                  </a:lnTo>
                  <a:lnTo>
                    <a:pt x="70" y="46"/>
                  </a:lnTo>
                  <a:lnTo>
                    <a:pt x="98" y="46"/>
                  </a:lnTo>
                  <a:lnTo>
                    <a:pt x="98" y="32"/>
                  </a:lnTo>
                  <a:lnTo>
                    <a:pt x="70" y="32"/>
                  </a:lnTo>
                  <a:lnTo>
                    <a:pt x="70" y="14"/>
                  </a:lnTo>
                  <a:lnTo>
                    <a:pt x="94" y="14"/>
                  </a:lnTo>
                  <a:lnTo>
                    <a:pt x="94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28" y="14"/>
                  </a:lnTo>
                  <a:lnTo>
                    <a:pt x="28" y="32"/>
                  </a:lnTo>
                  <a:lnTo>
                    <a:pt x="0" y="32"/>
                  </a:lnTo>
                  <a:lnTo>
                    <a:pt x="0" y="32"/>
                  </a:lnTo>
                  <a:close/>
                  <a:moveTo>
                    <a:pt x="56" y="14"/>
                  </a:moveTo>
                  <a:lnTo>
                    <a:pt x="56" y="32"/>
                  </a:lnTo>
                  <a:lnTo>
                    <a:pt x="42" y="32"/>
                  </a:lnTo>
                  <a:lnTo>
                    <a:pt x="42" y="14"/>
                  </a:lnTo>
                  <a:lnTo>
                    <a:pt x="56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6" name="Freeform 114"/>
            <p:cNvSpPr>
              <a:spLocks noEditPoints="1"/>
            </p:cNvSpPr>
            <p:nvPr/>
          </p:nvSpPr>
          <p:spPr bwMode="auto">
            <a:xfrm>
              <a:off x="3520" y="1442"/>
              <a:ext cx="98" cy="103"/>
            </a:xfrm>
            <a:custGeom>
              <a:avLst/>
              <a:gdLst/>
              <a:ahLst/>
              <a:cxnLst>
                <a:cxn ang="0">
                  <a:pos x="19" y="70"/>
                </a:cxn>
                <a:cxn ang="0">
                  <a:pos x="19" y="79"/>
                </a:cxn>
                <a:cxn ang="0">
                  <a:pos x="0" y="84"/>
                </a:cxn>
                <a:cxn ang="0">
                  <a:pos x="0" y="98"/>
                </a:cxn>
                <a:cxn ang="0">
                  <a:pos x="51" y="89"/>
                </a:cxn>
                <a:cxn ang="0">
                  <a:pos x="56" y="79"/>
                </a:cxn>
                <a:cxn ang="0">
                  <a:pos x="33" y="70"/>
                </a:cxn>
                <a:cxn ang="0">
                  <a:pos x="51" y="56"/>
                </a:cxn>
                <a:cxn ang="0">
                  <a:pos x="33" y="56"/>
                </a:cxn>
                <a:cxn ang="0">
                  <a:pos x="38" y="51"/>
                </a:cxn>
                <a:cxn ang="0">
                  <a:pos x="38" y="51"/>
                </a:cxn>
                <a:cxn ang="0">
                  <a:pos x="33" y="51"/>
                </a:cxn>
                <a:cxn ang="0">
                  <a:pos x="19" y="56"/>
                </a:cxn>
                <a:cxn ang="0">
                  <a:pos x="0" y="70"/>
                </a:cxn>
                <a:cxn ang="0">
                  <a:pos x="75" y="84"/>
                </a:cxn>
                <a:cxn ang="0">
                  <a:pos x="70" y="84"/>
                </a:cxn>
                <a:cxn ang="0">
                  <a:pos x="61" y="89"/>
                </a:cxn>
                <a:cxn ang="0">
                  <a:pos x="61" y="89"/>
                </a:cxn>
                <a:cxn ang="0">
                  <a:pos x="65" y="93"/>
                </a:cxn>
                <a:cxn ang="0">
                  <a:pos x="65" y="98"/>
                </a:cxn>
                <a:cxn ang="0">
                  <a:pos x="65" y="103"/>
                </a:cxn>
                <a:cxn ang="0">
                  <a:pos x="89" y="93"/>
                </a:cxn>
                <a:cxn ang="0">
                  <a:pos x="89" y="37"/>
                </a:cxn>
                <a:cxn ang="0">
                  <a:pos x="98" y="23"/>
                </a:cxn>
                <a:cxn ang="0">
                  <a:pos x="89" y="14"/>
                </a:cxn>
                <a:cxn ang="0">
                  <a:pos x="89" y="5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75" y="0"/>
                </a:cxn>
                <a:cxn ang="0">
                  <a:pos x="56" y="23"/>
                </a:cxn>
                <a:cxn ang="0">
                  <a:pos x="75" y="37"/>
                </a:cxn>
                <a:cxn ang="0">
                  <a:pos x="75" y="84"/>
                </a:cxn>
                <a:cxn ang="0">
                  <a:pos x="33" y="28"/>
                </a:cxn>
                <a:cxn ang="0">
                  <a:pos x="51" y="14"/>
                </a:cxn>
                <a:cxn ang="0">
                  <a:pos x="33" y="9"/>
                </a:cxn>
                <a:cxn ang="0">
                  <a:pos x="33" y="5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19" y="0"/>
                </a:cxn>
                <a:cxn ang="0">
                  <a:pos x="5" y="14"/>
                </a:cxn>
                <a:cxn ang="0">
                  <a:pos x="19" y="28"/>
                </a:cxn>
                <a:cxn ang="0">
                  <a:pos x="0" y="37"/>
                </a:cxn>
                <a:cxn ang="0">
                  <a:pos x="51" y="47"/>
                </a:cxn>
                <a:cxn ang="0">
                  <a:pos x="56" y="70"/>
                </a:cxn>
                <a:cxn ang="0">
                  <a:pos x="61" y="70"/>
                </a:cxn>
                <a:cxn ang="0">
                  <a:pos x="70" y="65"/>
                </a:cxn>
                <a:cxn ang="0">
                  <a:pos x="61" y="42"/>
                </a:cxn>
                <a:cxn ang="0">
                  <a:pos x="51" y="47"/>
                </a:cxn>
                <a:cxn ang="0">
                  <a:pos x="33" y="37"/>
                </a:cxn>
              </a:cxnLst>
              <a:rect l="0" t="0" r="r" b="b"/>
              <a:pathLst>
                <a:path w="98" h="103">
                  <a:moveTo>
                    <a:pt x="0" y="70"/>
                  </a:moveTo>
                  <a:lnTo>
                    <a:pt x="19" y="70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33" y="79"/>
                  </a:lnTo>
                  <a:lnTo>
                    <a:pt x="33" y="70"/>
                  </a:lnTo>
                  <a:lnTo>
                    <a:pt x="51" y="70"/>
                  </a:lnTo>
                  <a:lnTo>
                    <a:pt x="51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19" y="51"/>
                  </a:lnTo>
                  <a:lnTo>
                    <a:pt x="19" y="56"/>
                  </a:lnTo>
                  <a:lnTo>
                    <a:pt x="0" y="56"/>
                  </a:lnTo>
                  <a:lnTo>
                    <a:pt x="0" y="70"/>
                  </a:lnTo>
                  <a:lnTo>
                    <a:pt x="0" y="70"/>
                  </a:lnTo>
                  <a:close/>
                  <a:moveTo>
                    <a:pt x="75" y="84"/>
                  </a:moveTo>
                  <a:lnTo>
                    <a:pt x="75" y="84"/>
                  </a:lnTo>
                  <a:lnTo>
                    <a:pt x="70" y="84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84" y="98"/>
                  </a:lnTo>
                  <a:lnTo>
                    <a:pt x="89" y="93"/>
                  </a:lnTo>
                  <a:lnTo>
                    <a:pt x="89" y="89"/>
                  </a:lnTo>
                  <a:lnTo>
                    <a:pt x="89" y="37"/>
                  </a:lnTo>
                  <a:lnTo>
                    <a:pt x="98" y="37"/>
                  </a:lnTo>
                  <a:lnTo>
                    <a:pt x="98" y="23"/>
                  </a:lnTo>
                  <a:lnTo>
                    <a:pt x="89" y="23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75" y="0"/>
                  </a:lnTo>
                  <a:lnTo>
                    <a:pt x="75" y="23"/>
                  </a:lnTo>
                  <a:lnTo>
                    <a:pt x="56" y="23"/>
                  </a:lnTo>
                  <a:lnTo>
                    <a:pt x="56" y="37"/>
                  </a:lnTo>
                  <a:lnTo>
                    <a:pt x="75" y="37"/>
                  </a:lnTo>
                  <a:lnTo>
                    <a:pt x="75" y="84"/>
                  </a:lnTo>
                  <a:lnTo>
                    <a:pt x="75" y="84"/>
                  </a:lnTo>
                  <a:close/>
                  <a:moveTo>
                    <a:pt x="33" y="37"/>
                  </a:moveTo>
                  <a:lnTo>
                    <a:pt x="33" y="28"/>
                  </a:lnTo>
                  <a:lnTo>
                    <a:pt x="51" y="28"/>
                  </a:lnTo>
                  <a:lnTo>
                    <a:pt x="51" y="14"/>
                  </a:lnTo>
                  <a:lnTo>
                    <a:pt x="33" y="1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19" y="0"/>
                  </a:lnTo>
                  <a:lnTo>
                    <a:pt x="19" y="14"/>
                  </a:lnTo>
                  <a:lnTo>
                    <a:pt x="5" y="14"/>
                  </a:lnTo>
                  <a:lnTo>
                    <a:pt x="5" y="28"/>
                  </a:lnTo>
                  <a:lnTo>
                    <a:pt x="19" y="28"/>
                  </a:lnTo>
                  <a:lnTo>
                    <a:pt x="19" y="37"/>
                  </a:lnTo>
                  <a:lnTo>
                    <a:pt x="0" y="37"/>
                  </a:lnTo>
                  <a:lnTo>
                    <a:pt x="0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33" y="3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7" name="Freeform 115"/>
            <p:cNvSpPr>
              <a:spLocks/>
            </p:cNvSpPr>
            <p:nvPr/>
          </p:nvSpPr>
          <p:spPr bwMode="auto">
            <a:xfrm>
              <a:off x="3632" y="1442"/>
              <a:ext cx="98" cy="98"/>
            </a:xfrm>
            <a:custGeom>
              <a:avLst/>
              <a:gdLst/>
              <a:ahLst/>
              <a:cxnLst>
                <a:cxn ang="0">
                  <a:pos x="61" y="14"/>
                </a:cxn>
                <a:cxn ang="0">
                  <a:pos x="61" y="14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2" y="14"/>
                </a:cxn>
                <a:cxn ang="0">
                  <a:pos x="0" y="14"/>
                </a:cxn>
                <a:cxn ang="0">
                  <a:pos x="0" y="28"/>
                </a:cxn>
                <a:cxn ang="0">
                  <a:pos x="42" y="28"/>
                </a:cxn>
                <a:cxn ang="0">
                  <a:pos x="42" y="42"/>
                </a:cxn>
                <a:cxn ang="0">
                  <a:pos x="14" y="42"/>
                </a:cxn>
                <a:cxn ang="0">
                  <a:pos x="14" y="89"/>
                </a:cxn>
                <a:cxn ang="0">
                  <a:pos x="28" y="89"/>
                </a:cxn>
                <a:cxn ang="0">
                  <a:pos x="28" y="51"/>
                </a:cxn>
                <a:cxn ang="0">
                  <a:pos x="42" y="51"/>
                </a:cxn>
                <a:cxn ang="0">
                  <a:pos x="42" y="98"/>
                </a:cxn>
                <a:cxn ang="0">
                  <a:pos x="56" y="98"/>
                </a:cxn>
                <a:cxn ang="0">
                  <a:pos x="56" y="51"/>
                </a:cxn>
                <a:cxn ang="0">
                  <a:pos x="70" y="51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70" y="75"/>
                </a:cxn>
                <a:cxn ang="0">
                  <a:pos x="61" y="79"/>
                </a:cxn>
                <a:cxn ang="0">
                  <a:pos x="61" y="79"/>
                </a:cxn>
                <a:cxn ang="0">
                  <a:pos x="65" y="93"/>
                </a:cxn>
                <a:cxn ang="0">
                  <a:pos x="65" y="93"/>
                </a:cxn>
                <a:cxn ang="0">
                  <a:pos x="79" y="89"/>
                </a:cxn>
                <a:cxn ang="0">
                  <a:pos x="84" y="84"/>
                </a:cxn>
                <a:cxn ang="0">
                  <a:pos x="89" y="79"/>
                </a:cxn>
                <a:cxn ang="0">
                  <a:pos x="89" y="42"/>
                </a:cxn>
                <a:cxn ang="0">
                  <a:pos x="56" y="42"/>
                </a:cxn>
                <a:cxn ang="0">
                  <a:pos x="56" y="28"/>
                </a:cxn>
                <a:cxn ang="0">
                  <a:pos x="98" y="28"/>
                </a:cxn>
                <a:cxn ang="0">
                  <a:pos x="98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61" y="14"/>
                </a:cxn>
                <a:cxn ang="0">
                  <a:pos x="61" y="14"/>
                </a:cxn>
                <a:cxn ang="0">
                  <a:pos x="61" y="14"/>
                </a:cxn>
              </a:cxnLst>
              <a:rect l="0" t="0" r="r" b="b"/>
              <a:pathLst>
                <a:path w="98" h="98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0" y="51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9" y="79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8" name="Freeform 116"/>
            <p:cNvSpPr>
              <a:spLocks/>
            </p:cNvSpPr>
            <p:nvPr/>
          </p:nvSpPr>
          <p:spPr bwMode="auto">
            <a:xfrm>
              <a:off x="3418" y="225"/>
              <a:ext cx="28" cy="32"/>
            </a:xfrm>
            <a:custGeom>
              <a:avLst/>
              <a:gdLst/>
              <a:ahLst/>
              <a:cxnLst>
                <a:cxn ang="0">
                  <a:pos x="28" y="18"/>
                </a:cxn>
                <a:cxn ang="0">
                  <a:pos x="28" y="18"/>
                </a:cxn>
                <a:cxn ang="0">
                  <a:pos x="23" y="28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3" y="4"/>
                </a:cxn>
                <a:cxn ang="0">
                  <a:pos x="28" y="18"/>
                </a:cxn>
                <a:cxn ang="0">
                  <a:pos x="28" y="18"/>
                </a:cxn>
              </a:cxnLst>
              <a:rect l="0" t="0" r="r" b="b"/>
              <a:pathLst>
                <a:path w="28" h="32">
                  <a:moveTo>
                    <a:pt x="28" y="18"/>
                  </a:moveTo>
                  <a:lnTo>
                    <a:pt x="28" y="18"/>
                  </a:lnTo>
                  <a:lnTo>
                    <a:pt x="23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9" name="Freeform 117"/>
            <p:cNvSpPr>
              <a:spLocks/>
            </p:cNvSpPr>
            <p:nvPr/>
          </p:nvSpPr>
          <p:spPr bwMode="auto">
            <a:xfrm>
              <a:off x="3394" y="206"/>
              <a:ext cx="70" cy="70"/>
            </a:xfrm>
            <a:custGeom>
              <a:avLst/>
              <a:gdLst/>
              <a:ahLst/>
              <a:cxnLst>
                <a:cxn ang="0">
                  <a:pos x="70" y="37"/>
                </a:cxn>
                <a:cxn ang="0">
                  <a:pos x="70" y="37"/>
                </a:cxn>
                <a:cxn ang="0">
                  <a:pos x="70" y="47"/>
                </a:cxn>
                <a:cxn ang="0">
                  <a:pos x="61" y="61"/>
                </a:cxn>
                <a:cxn ang="0">
                  <a:pos x="52" y="65"/>
                </a:cxn>
                <a:cxn ang="0">
                  <a:pos x="38" y="70"/>
                </a:cxn>
                <a:cxn ang="0">
                  <a:pos x="38" y="70"/>
                </a:cxn>
                <a:cxn ang="0">
                  <a:pos x="24" y="65"/>
                </a:cxn>
                <a:cxn ang="0">
                  <a:pos x="10" y="61"/>
                </a:cxn>
                <a:cxn ang="0">
                  <a:pos x="5" y="4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3"/>
                </a:cxn>
                <a:cxn ang="0">
                  <a:pos x="10" y="9"/>
                </a:cxn>
                <a:cxn ang="0">
                  <a:pos x="24" y="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2" y="5"/>
                </a:cxn>
                <a:cxn ang="0">
                  <a:pos x="61" y="9"/>
                </a:cxn>
                <a:cxn ang="0">
                  <a:pos x="70" y="23"/>
                </a:cxn>
                <a:cxn ang="0">
                  <a:pos x="70" y="37"/>
                </a:cxn>
                <a:cxn ang="0">
                  <a:pos x="70" y="37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70" y="47"/>
                  </a:lnTo>
                  <a:lnTo>
                    <a:pt x="61" y="61"/>
                  </a:lnTo>
                  <a:lnTo>
                    <a:pt x="52" y="65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24" y="65"/>
                  </a:lnTo>
                  <a:lnTo>
                    <a:pt x="10" y="61"/>
                  </a:lnTo>
                  <a:lnTo>
                    <a:pt x="5" y="4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3"/>
                  </a:lnTo>
                  <a:lnTo>
                    <a:pt x="10" y="9"/>
                  </a:lnTo>
                  <a:lnTo>
                    <a:pt x="24" y="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5"/>
                  </a:lnTo>
                  <a:lnTo>
                    <a:pt x="61" y="9"/>
                  </a:lnTo>
                  <a:lnTo>
                    <a:pt x="70" y="23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4000"/>
              <a:t>山东</a:t>
            </a:r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zh-CN"/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611188" y="1196975"/>
            <a:ext cx="8312150" cy="5291138"/>
            <a:chOff x="385" y="618"/>
            <a:chExt cx="5236" cy="3333"/>
          </a:xfrm>
        </p:grpSpPr>
        <p:sp>
          <p:nvSpPr>
            <p:cNvPr id="25605" name="AutoShape 5"/>
            <p:cNvSpPr>
              <a:spLocks noChangeAspect="1" noChangeArrowheads="1" noTextEdit="1"/>
            </p:cNvSpPr>
            <p:nvPr/>
          </p:nvSpPr>
          <p:spPr bwMode="auto">
            <a:xfrm>
              <a:off x="385" y="618"/>
              <a:ext cx="5236" cy="3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7" name="Freeform 7"/>
            <p:cNvSpPr>
              <a:spLocks/>
            </p:cNvSpPr>
            <p:nvPr/>
          </p:nvSpPr>
          <p:spPr bwMode="auto">
            <a:xfrm>
              <a:off x="424" y="657"/>
              <a:ext cx="5158" cy="3255"/>
            </a:xfrm>
            <a:custGeom>
              <a:avLst/>
              <a:gdLst/>
              <a:ahLst/>
              <a:cxnLst>
                <a:cxn ang="0">
                  <a:pos x="3189" y="2296"/>
                </a:cxn>
                <a:cxn ang="0">
                  <a:pos x="3352" y="2214"/>
                </a:cxn>
                <a:cxn ang="0">
                  <a:pos x="3449" y="2035"/>
                </a:cxn>
                <a:cxn ang="0">
                  <a:pos x="3492" y="1861"/>
                </a:cxn>
                <a:cxn ang="0">
                  <a:pos x="3620" y="1713"/>
                </a:cxn>
                <a:cxn ang="0">
                  <a:pos x="3717" y="1841"/>
                </a:cxn>
                <a:cxn ang="0">
                  <a:pos x="3869" y="1596"/>
                </a:cxn>
                <a:cxn ang="0">
                  <a:pos x="4016" y="1527"/>
                </a:cxn>
                <a:cxn ang="0">
                  <a:pos x="4032" y="1348"/>
                </a:cxn>
                <a:cxn ang="0">
                  <a:pos x="4374" y="1204"/>
                </a:cxn>
                <a:cxn ang="0">
                  <a:pos x="4494" y="1266"/>
                </a:cxn>
                <a:cxn ang="0">
                  <a:pos x="4576" y="1119"/>
                </a:cxn>
                <a:cxn ang="0">
                  <a:pos x="4708" y="1041"/>
                </a:cxn>
                <a:cxn ang="0">
                  <a:pos x="4847" y="983"/>
                </a:cxn>
                <a:cxn ang="0">
                  <a:pos x="4840" y="1146"/>
                </a:cxn>
                <a:cxn ang="0">
                  <a:pos x="4995" y="1134"/>
                </a:cxn>
                <a:cxn ang="0">
                  <a:pos x="4987" y="1029"/>
                </a:cxn>
                <a:cxn ang="0">
                  <a:pos x="5077" y="878"/>
                </a:cxn>
                <a:cxn ang="0">
                  <a:pos x="5088" y="726"/>
                </a:cxn>
                <a:cxn ang="0">
                  <a:pos x="4952" y="687"/>
                </a:cxn>
                <a:cxn ang="0">
                  <a:pos x="4708" y="610"/>
                </a:cxn>
                <a:cxn ang="0">
                  <a:pos x="4541" y="672"/>
                </a:cxn>
                <a:cxn ang="0">
                  <a:pos x="4331" y="583"/>
                </a:cxn>
                <a:cxn ang="0">
                  <a:pos x="4160" y="528"/>
                </a:cxn>
                <a:cxn ang="0">
                  <a:pos x="3830" y="377"/>
                </a:cxn>
                <a:cxn ang="0">
                  <a:pos x="3581" y="478"/>
                </a:cxn>
                <a:cxn ang="0">
                  <a:pos x="3387" y="703"/>
                </a:cxn>
                <a:cxn ang="0">
                  <a:pos x="3317" y="862"/>
                </a:cxn>
                <a:cxn ang="0">
                  <a:pos x="3142" y="940"/>
                </a:cxn>
                <a:cxn ang="0">
                  <a:pos x="2874" y="917"/>
                </a:cxn>
                <a:cxn ang="0">
                  <a:pos x="2750" y="816"/>
                </a:cxn>
                <a:cxn ang="0">
                  <a:pos x="2719" y="680"/>
                </a:cxn>
                <a:cxn ang="0">
                  <a:pos x="2769" y="248"/>
                </a:cxn>
                <a:cxn ang="0">
                  <a:pos x="2606" y="105"/>
                </a:cxn>
                <a:cxn ang="0">
                  <a:pos x="2447" y="167"/>
                </a:cxn>
                <a:cxn ang="0">
                  <a:pos x="2245" y="113"/>
                </a:cxn>
                <a:cxn ang="0">
                  <a:pos x="2113" y="190"/>
                </a:cxn>
                <a:cxn ang="0">
                  <a:pos x="2062" y="43"/>
                </a:cxn>
                <a:cxn ang="0">
                  <a:pos x="1849" y="136"/>
                </a:cxn>
                <a:cxn ang="0">
                  <a:pos x="1402" y="283"/>
                </a:cxn>
                <a:cxn ang="0">
                  <a:pos x="1068" y="517"/>
                </a:cxn>
                <a:cxn ang="0">
                  <a:pos x="994" y="668"/>
                </a:cxn>
                <a:cxn ang="0">
                  <a:pos x="559" y="1177"/>
                </a:cxn>
                <a:cxn ang="0">
                  <a:pos x="334" y="1464"/>
                </a:cxn>
                <a:cxn ang="0">
                  <a:pos x="435" y="1729"/>
                </a:cxn>
                <a:cxn ang="0">
                  <a:pos x="381" y="2008"/>
                </a:cxn>
                <a:cxn ang="0">
                  <a:pos x="703" y="1857"/>
                </a:cxn>
                <a:cxn ang="0">
                  <a:pos x="777" y="1876"/>
                </a:cxn>
                <a:cxn ang="0">
                  <a:pos x="594" y="2004"/>
                </a:cxn>
                <a:cxn ang="0">
                  <a:pos x="326" y="2195"/>
                </a:cxn>
                <a:cxn ang="0">
                  <a:pos x="109" y="2412"/>
                </a:cxn>
                <a:cxn ang="0">
                  <a:pos x="245" y="2746"/>
                </a:cxn>
                <a:cxn ang="0">
                  <a:pos x="431" y="3022"/>
                </a:cxn>
                <a:cxn ang="0">
                  <a:pos x="730" y="3030"/>
                </a:cxn>
                <a:cxn ang="0">
                  <a:pos x="1010" y="2933"/>
                </a:cxn>
                <a:cxn ang="0">
                  <a:pos x="1340" y="2773"/>
                </a:cxn>
                <a:cxn ang="0">
                  <a:pos x="1627" y="3135"/>
                </a:cxn>
                <a:cxn ang="0">
                  <a:pos x="1876" y="3115"/>
                </a:cxn>
                <a:cxn ang="0">
                  <a:pos x="2175" y="3053"/>
                </a:cxn>
                <a:cxn ang="0">
                  <a:pos x="2393" y="3185"/>
                </a:cxn>
                <a:cxn ang="0">
                  <a:pos x="2513" y="2968"/>
                </a:cxn>
                <a:cxn ang="0">
                  <a:pos x="2680" y="2735"/>
                </a:cxn>
                <a:cxn ang="0">
                  <a:pos x="3018" y="2641"/>
                </a:cxn>
              </a:cxnLst>
              <a:rect l="0" t="0" r="r" b="b"/>
              <a:pathLst>
                <a:path w="5158" h="3255">
                  <a:moveTo>
                    <a:pt x="3018" y="2641"/>
                  </a:moveTo>
                  <a:lnTo>
                    <a:pt x="3018" y="2641"/>
                  </a:lnTo>
                  <a:lnTo>
                    <a:pt x="3026" y="2622"/>
                  </a:lnTo>
                  <a:lnTo>
                    <a:pt x="3030" y="2603"/>
                  </a:lnTo>
                  <a:lnTo>
                    <a:pt x="3026" y="2579"/>
                  </a:lnTo>
                  <a:lnTo>
                    <a:pt x="3026" y="2579"/>
                  </a:lnTo>
                  <a:lnTo>
                    <a:pt x="3022" y="2568"/>
                  </a:lnTo>
                  <a:lnTo>
                    <a:pt x="3022" y="2552"/>
                  </a:lnTo>
                  <a:lnTo>
                    <a:pt x="3026" y="2537"/>
                  </a:lnTo>
                  <a:lnTo>
                    <a:pt x="3030" y="2517"/>
                  </a:lnTo>
                  <a:lnTo>
                    <a:pt x="3041" y="2502"/>
                  </a:lnTo>
                  <a:lnTo>
                    <a:pt x="3057" y="2486"/>
                  </a:lnTo>
                  <a:lnTo>
                    <a:pt x="3076" y="2470"/>
                  </a:lnTo>
                  <a:lnTo>
                    <a:pt x="3099" y="2459"/>
                  </a:lnTo>
                  <a:lnTo>
                    <a:pt x="3158" y="2408"/>
                  </a:lnTo>
                  <a:lnTo>
                    <a:pt x="3158" y="2408"/>
                  </a:lnTo>
                  <a:lnTo>
                    <a:pt x="3162" y="2373"/>
                  </a:lnTo>
                  <a:lnTo>
                    <a:pt x="3169" y="2342"/>
                  </a:lnTo>
                  <a:lnTo>
                    <a:pt x="3177" y="2331"/>
                  </a:lnTo>
                  <a:lnTo>
                    <a:pt x="3185" y="2323"/>
                  </a:lnTo>
                  <a:lnTo>
                    <a:pt x="3189" y="2296"/>
                  </a:lnTo>
                  <a:lnTo>
                    <a:pt x="3189" y="2268"/>
                  </a:lnTo>
                  <a:lnTo>
                    <a:pt x="3193" y="2234"/>
                  </a:lnTo>
                  <a:lnTo>
                    <a:pt x="3193" y="2234"/>
                  </a:lnTo>
                  <a:lnTo>
                    <a:pt x="3197" y="2234"/>
                  </a:lnTo>
                  <a:lnTo>
                    <a:pt x="3212" y="2230"/>
                  </a:lnTo>
                  <a:lnTo>
                    <a:pt x="3224" y="2230"/>
                  </a:lnTo>
                  <a:lnTo>
                    <a:pt x="3235" y="2222"/>
                  </a:lnTo>
                  <a:lnTo>
                    <a:pt x="3247" y="2210"/>
                  </a:lnTo>
                  <a:lnTo>
                    <a:pt x="3259" y="2199"/>
                  </a:lnTo>
                  <a:lnTo>
                    <a:pt x="3282" y="2226"/>
                  </a:lnTo>
                  <a:lnTo>
                    <a:pt x="3282" y="2226"/>
                  </a:lnTo>
                  <a:lnTo>
                    <a:pt x="3294" y="2214"/>
                  </a:lnTo>
                  <a:lnTo>
                    <a:pt x="3313" y="2191"/>
                  </a:lnTo>
                  <a:lnTo>
                    <a:pt x="3325" y="2183"/>
                  </a:lnTo>
                  <a:lnTo>
                    <a:pt x="3336" y="2183"/>
                  </a:lnTo>
                  <a:lnTo>
                    <a:pt x="3336" y="2183"/>
                  </a:lnTo>
                  <a:lnTo>
                    <a:pt x="3340" y="2191"/>
                  </a:lnTo>
                  <a:lnTo>
                    <a:pt x="3340" y="2210"/>
                  </a:lnTo>
                  <a:lnTo>
                    <a:pt x="3340" y="2210"/>
                  </a:lnTo>
                  <a:lnTo>
                    <a:pt x="3344" y="2214"/>
                  </a:lnTo>
                  <a:lnTo>
                    <a:pt x="3352" y="2214"/>
                  </a:lnTo>
                  <a:lnTo>
                    <a:pt x="3360" y="2214"/>
                  </a:lnTo>
                  <a:lnTo>
                    <a:pt x="3368" y="2206"/>
                  </a:lnTo>
                  <a:lnTo>
                    <a:pt x="3371" y="2199"/>
                  </a:lnTo>
                  <a:lnTo>
                    <a:pt x="3375" y="2179"/>
                  </a:lnTo>
                  <a:lnTo>
                    <a:pt x="3375" y="2156"/>
                  </a:lnTo>
                  <a:lnTo>
                    <a:pt x="3395" y="2129"/>
                  </a:lnTo>
                  <a:lnTo>
                    <a:pt x="3395" y="2129"/>
                  </a:lnTo>
                  <a:lnTo>
                    <a:pt x="3387" y="2121"/>
                  </a:lnTo>
                  <a:lnTo>
                    <a:pt x="3375" y="2105"/>
                  </a:lnTo>
                  <a:lnTo>
                    <a:pt x="3375" y="2101"/>
                  </a:lnTo>
                  <a:lnTo>
                    <a:pt x="3375" y="2098"/>
                  </a:lnTo>
                  <a:lnTo>
                    <a:pt x="3387" y="2098"/>
                  </a:lnTo>
                  <a:lnTo>
                    <a:pt x="3406" y="2105"/>
                  </a:lnTo>
                  <a:lnTo>
                    <a:pt x="3406" y="2105"/>
                  </a:lnTo>
                  <a:lnTo>
                    <a:pt x="3430" y="2109"/>
                  </a:lnTo>
                  <a:lnTo>
                    <a:pt x="3437" y="2105"/>
                  </a:lnTo>
                  <a:lnTo>
                    <a:pt x="3441" y="2105"/>
                  </a:lnTo>
                  <a:lnTo>
                    <a:pt x="3449" y="2094"/>
                  </a:lnTo>
                  <a:lnTo>
                    <a:pt x="3453" y="2078"/>
                  </a:lnTo>
                  <a:lnTo>
                    <a:pt x="3453" y="2051"/>
                  </a:lnTo>
                  <a:lnTo>
                    <a:pt x="3449" y="2035"/>
                  </a:lnTo>
                  <a:lnTo>
                    <a:pt x="3449" y="2035"/>
                  </a:lnTo>
                  <a:lnTo>
                    <a:pt x="3445" y="2028"/>
                  </a:lnTo>
                  <a:lnTo>
                    <a:pt x="3441" y="2008"/>
                  </a:lnTo>
                  <a:lnTo>
                    <a:pt x="3445" y="2000"/>
                  </a:lnTo>
                  <a:lnTo>
                    <a:pt x="3449" y="1993"/>
                  </a:lnTo>
                  <a:lnTo>
                    <a:pt x="3461" y="1985"/>
                  </a:lnTo>
                  <a:lnTo>
                    <a:pt x="3480" y="1985"/>
                  </a:lnTo>
                  <a:lnTo>
                    <a:pt x="3511" y="1977"/>
                  </a:lnTo>
                  <a:lnTo>
                    <a:pt x="3546" y="1938"/>
                  </a:lnTo>
                  <a:lnTo>
                    <a:pt x="3546" y="1938"/>
                  </a:lnTo>
                  <a:lnTo>
                    <a:pt x="3546" y="1931"/>
                  </a:lnTo>
                  <a:lnTo>
                    <a:pt x="3546" y="1911"/>
                  </a:lnTo>
                  <a:lnTo>
                    <a:pt x="3542" y="1899"/>
                  </a:lnTo>
                  <a:lnTo>
                    <a:pt x="3535" y="1888"/>
                  </a:lnTo>
                  <a:lnTo>
                    <a:pt x="3519" y="1880"/>
                  </a:lnTo>
                  <a:lnTo>
                    <a:pt x="3500" y="1880"/>
                  </a:lnTo>
                  <a:lnTo>
                    <a:pt x="3500" y="1880"/>
                  </a:lnTo>
                  <a:lnTo>
                    <a:pt x="3496" y="1876"/>
                  </a:lnTo>
                  <a:lnTo>
                    <a:pt x="3492" y="1876"/>
                  </a:lnTo>
                  <a:lnTo>
                    <a:pt x="3492" y="1868"/>
                  </a:lnTo>
                  <a:lnTo>
                    <a:pt x="3492" y="1861"/>
                  </a:lnTo>
                  <a:lnTo>
                    <a:pt x="3500" y="1853"/>
                  </a:lnTo>
                  <a:lnTo>
                    <a:pt x="3511" y="1837"/>
                  </a:lnTo>
                  <a:lnTo>
                    <a:pt x="3531" y="1822"/>
                  </a:lnTo>
                  <a:lnTo>
                    <a:pt x="3515" y="1798"/>
                  </a:lnTo>
                  <a:lnTo>
                    <a:pt x="3496" y="1771"/>
                  </a:lnTo>
                  <a:lnTo>
                    <a:pt x="3496" y="1752"/>
                  </a:lnTo>
                  <a:lnTo>
                    <a:pt x="3500" y="1717"/>
                  </a:lnTo>
                  <a:lnTo>
                    <a:pt x="3503" y="1705"/>
                  </a:lnTo>
                  <a:lnTo>
                    <a:pt x="3515" y="1701"/>
                  </a:lnTo>
                  <a:lnTo>
                    <a:pt x="3535" y="1701"/>
                  </a:lnTo>
                  <a:lnTo>
                    <a:pt x="3554" y="1701"/>
                  </a:lnTo>
                  <a:lnTo>
                    <a:pt x="3569" y="1697"/>
                  </a:lnTo>
                  <a:lnTo>
                    <a:pt x="3577" y="1697"/>
                  </a:lnTo>
                  <a:lnTo>
                    <a:pt x="3577" y="1697"/>
                  </a:lnTo>
                  <a:lnTo>
                    <a:pt x="3585" y="1705"/>
                  </a:lnTo>
                  <a:lnTo>
                    <a:pt x="3589" y="1717"/>
                  </a:lnTo>
                  <a:lnTo>
                    <a:pt x="3589" y="1717"/>
                  </a:lnTo>
                  <a:lnTo>
                    <a:pt x="3597" y="1725"/>
                  </a:lnTo>
                  <a:lnTo>
                    <a:pt x="3604" y="1732"/>
                  </a:lnTo>
                  <a:lnTo>
                    <a:pt x="3616" y="1740"/>
                  </a:lnTo>
                  <a:lnTo>
                    <a:pt x="3620" y="1713"/>
                  </a:lnTo>
                  <a:lnTo>
                    <a:pt x="3620" y="1697"/>
                  </a:lnTo>
                  <a:lnTo>
                    <a:pt x="3636" y="1659"/>
                  </a:lnTo>
                  <a:lnTo>
                    <a:pt x="3674" y="1670"/>
                  </a:lnTo>
                  <a:lnTo>
                    <a:pt x="3674" y="1686"/>
                  </a:lnTo>
                  <a:lnTo>
                    <a:pt x="3663" y="1694"/>
                  </a:lnTo>
                  <a:lnTo>
                    <a:pt x="3663" y="1694"/>
                  </a:lnTo>
                  <a:lnTo>
                    <a:pt x="3663" y="1705"/>
                  </a:lnTo>
                  <a:lnTo>
                    <a:pt x="3663" y="1732"/>
                  </a:lnTo>
                  <a:lnTo>
                    <a:pt x="3663" y="1752"/>
                  </a:lnTo>
                  <a:lnTo>
                    <a:pt x="3655" y="1771"/>
                  </a:lnTo>
                  <a:lnTo>
                    <a:pt x="3647" y="1787"/>
                  </a:lnTo>
                  <a:lnTo>
                    <a:pt x="3632" y="1806"/>
                  </a:lnTo>
                  <a:lnTo>
                    <a:pt x="3632" y="1806"/>
                  </a:lnTo>
                  <a:lnTo>
                    <a:pt x="3624" y="1814"/>
                  </a:lnTo>
                  <a:lnTo>
                    <a:pt x="3616" y="1822"/>
                  </a:lnTo>
                  <a:lnTo>
                    <a:pt x="3612" y="1830"/>
                  </a:lnTo>
                  <a:lnTo>
                    <a:pt x="3608" y="1837"/>
                  </a:lnTo>
                  <a:lnTo>
                    <a:pt x="3616" y="1841"/>
                  </a:lnTo>
                  <a:lnTo>
                    <a:pt x="3632" y="1845"/>
                  </a:lnTo>
                  <a:lnTo>
                    <a:pt x="3663" y="1845"/>
                  </a:lnTo>
                  <a:lnTo>
                    <a:pt x="3717" y="1841"/>
                  </a:lnTo>
                  <a:lnTo>
                    <a:pt x="3717" y="1841"/>
                  </a:lnTo>
                  <a:lnTo>
                    <a:pt x="3721" y="1833"/>
                  </a:lnTo>
                  <a:lnTo>
                    <a:pt x="3733" y="1822"/>
                  </a:lnTo>
                  <a:lnTo>
                    <a:pt x="3740" y="1818"/>
                  </a:lnTo>
                  <a:lnTo>
                    <a:pt x="3748" y="1814"/>
                  </a:lnTo>
                  <a:lnTo>
                    <a:pt x="3756" y="1810"/>
                  </a:lnTo>
                  <a:lnTo>
                    <a:pt x="3768" y="1814"/>
                  </a:lnTo>
                  <a:lnTo>
                    <a:pt x="3787" y="1810"/>
                  </a:lnTo>
                  <a:lnTo>
                    <a:pt x="3799" y="1791"/>
                  </a:lnTo>
                  <a:lnTo>
                    <a:pt x="3822" y="1806"/>
                  </a:lnTo>
                  <a:lnTo>
                    <a:pt x="3849" y="1795"/>
                  </a:lnTo>
                  <a:lnTo>
                    <a:pt x="3849" y="1795"/>
                  </a:lnTo>
                  <a:lnTo>
                    <a:pt x="3861" y="1795"/>
                  </a:lnTo>
                  <a:lnTo>
                    <a:pt x="3872" y="1787"/>
                  </a:lnTo>
                  <a:lnTo>
                    <a:pt x="3884" y="1779"/>
                  </a:lnTo>
                  <a:lnTo>
                    <a:pt x="3896" y="1767"/>
                  </a:lnTo>
                  <a:lnTo>
                    <a:pt x="3900" y="1752"/>
                  </a:lnTo>
                  <a:lnTo>
                    <a:pt x="3896" y="1729"/>
                  </a:lnTo>
                  <a:lnTo>
                    <a:pt x="3880" y="1697"/>
                  </a:lnTo>
                  <a:lnTo>
                    <a:pt x="3853" y="1604"/>
                  </a:lnTo>
                  <a:lnTo>
                    <a:pt x="3869" y="1596"/>
                  </a:lnTo>
                  <a:lnTo>
                    <a:pt x="3884" y="1608"/>
                  </a:lnTo>
                  <a:lnTo>
                    <a:pt x="3892" y="1600"/>
                  </a:lnTo>
                  <a:lnTo>
                    <a:pt x="3884" y="1550"/>
                  </a:lnTo>
                  <a:lnTo>
                    <a:pt x="3904" y="1495"/>
                  </a:lnTo>
                  <a:lnTo>
                    <a:pt x="3904" y="1495"/>
                  </a:lnTo>
                  <a:lnTo>
                    <a:pt x="3915" y="1488"/>
                  </a:lnTo>
                  <a:lnTo>
                    <a:pt x="3931" y="1484"/>
                  </a:lnTo>
                  <a:lnTo>
                    <a:pt x="3946" y="1484"/>
                  </a:lnTo>
                  <a:lnTo>
                    <a:pt x="3962" y="1488"/>
                  </a:lnTo>
                  <a:lnTo>
                    <a:pt x="3973" y="1499"/>
                  </a:lnTo>
                  <a:lnTo>
                    <a:pt x="3981" y="1511"/>
                  </a:lnTo>
                  <a:lnTo>
                    <a:pt x="3985" y="1523"/>
                  </a:lnTo>
                  <a:lnTo>
                    <a:pt x="3989" y="1554"/>
                  </a:lnTo>
                  <a:lnTo>
                    <a:pt x="3989" y="1554"/>
                  </a:lnTo>
                  <a:lnTo>
                    <a:pt x="3997" y="1558"/>
                  </a:lnTo>
                  <a:lnTo>
                    <a:pt x="4008" y="1558"/>
                  </a:lnTo>
                  <a:lnTo>
                    <a:pt x="4012" y="1554"/>
                  </a:lnTo>
                  <a:lnTo>
                    <a:pt x="4020" y="1550"/>
                  </a:lnTo>
                  <a:lnTo>
                    <a:pt x="4020" y="1538"/>
                  </a:lnTo>
                  <a:lnTo>
                    <a:pt x="4016" y="1527"/>
                  </a:lnTo>
                  <a:lnTo>
                    <a:pt x="4016" y="1527"/>
                  </a:lnTo>
                  <a:lnTo>
                    <a:pt x="4012" y="1503"/>
                  </a:lnTo>
                  <a:lnTo>
                    <a:pt x="4012" y="1495"/>
                  </a:lnTo>
                  <a:lnTo>
                    <a:pt x="4016" y="1492"/>
                  </a:lnTo>
                  <a:lnTo>
                    <a:pt x="4020" y="1492"/>
                  </a:lnTo>
                  <a:lnTo>
                    <a:pt x="4024" y="1492"/>
                  </a:lnTo>
                  <a:lnTo>
                    <a:pt x="4032" y="1499"/>
                  </a:lnTo>
                  <a:lnTo>
                    <a:pt x="4047" y="1484"/>
                  </a:lnTo>
                  <a:lnTo>
                    <a:pt x="4047" y="1457"/>
                  </a:lnTo>
                  <a:lnTo>
                    <a:pt x="4063" y="1426"/>
                  </a:lnTo>
                  <a:lnTo>
                    <a:pt x="4012" y="1422"/>
                  </a:lnTo>
                  <a:lnTo>
                    <a:pt x="4012" y="1422"/>
                  </a:lnTo>
                  <a:lnTo>
                    <a:pt x="4008" y="1414"/>
                  </a:lnTo>
                  <a:lnTo>
                    <a:pt x="4001" y="1394"/>
                  </a:lnTo>
                  <a:lnTo>
                    <a:pt x="3997" y="1391"/>
                  </a:lnTo>
                  <a:lnTo>
                    <a:pt x="3985" y="1387"/>
                  </a:lnTo>
                  <a:lnTo>
                    <a:pt x="3973" y="1391"/>
                  </a:lnTo>
                  <a:lnTo>
                    <a:pt x="3958" y="1402"/>
                  </a:lnTo>
                  <a:lnTo>
                    <a:pt x="3923" y="1410"/>
                  </a:lnTo>
                  <a:lnTo>
                    <a:pt x="3942" y="1336"/>
                  </a:lnTo>
                  <a:lnTo>
                    <a:pt x="4032" y="1348"/>
                  </a:lnTo>
                  <a:lnTo>
                    <a:pt x="4032" y="1348"/>
                  </a:lnTo>
                  <a:lnTo>
                    <a:pt x="4032" y="1356"/>
                  </a:lnTo>
                  <a:lnTo>
                    <a:pt x="4032" y="1363"/>
                  </a:lnTo>
                  <a:lnTo>
                    <a:pt x="4036" y="1371"/>
                  </a:lnTo>
                  <a:lnTo>
                    <a:pt x="4043" y="1379"/>
                  </a:lnTo>
                  <a:lnTo>
                    <a:pt x="4051" y="1383"/>
                  </a:lnTo>
                  <a:lnTo>
                    <a:pt x="4071" y="1387"/>
                  </a:lnTo>
                  <a:lnTo>
                    <a:pt x="4090" y="1383"/>
                  </a:lnTo>
                  <a:lnTo>
                    <a:pt x="4090" y="1367"/>
                  </a:lnTo>
                  <a:lnTo>
                    <a:pt x="4090" y="1336"/>
                  </a:lnTo>
                  <a:lnTo>
                    <a:pt x="4109" y="1328"/>
                  </a:lnTo>
                  <a:lnTo>
                    <a:pt x="4113" y="1367"/>
                  </a:lnTo>
                  <a:lnTo>
                    <a:pt x="4140" y="1336"/>
                  </a:lnTo>
                  <a:lnTo>
                    <a:pt x="4214" y="1293"/>
                  </a:lnTo>
                  <a:lnTo>
                    <a:pt x="4327" y="1293"/>
                  </a:lnTo>
                  <a:lnTo>
                    <a:pt x="4331" y="1255"/>
                  </a:lnTo>
                  <a:lnTo>
                    <a:pt x="4354" y="1243"/>
                  </a:lnTo>
                  <a:lnTo>
                    <a:pt x="4354" y="1243"/>
                  </a:lnTo>
                  <a:lnTo>
                    <a:pt x="4362" y="1239"/>
                  </a:lnTo>
                  <a:lnTo>
                    <a:pt x="4374" y="1224"/>
                  </a:lnTo>
                  <a:lnTo>
                    <a:pt x="4374" y="1216"/>
                  </a:lnTo>
                  <a:lnTo>
                    <a:pt x="4374" y="1204"/>
                  </a:lnTo>
                  <a:lnTo>
                    <a:pt x="4370" y="1192"/>
                  </a:lnTo>
                  <a:lnTo>
                    <a:pt x="4358" y="1181"/>
                  </a:lnTo>
                  <a:lnTo>
                    <a:pt x="4362" y="1154"/>
                  </a:lnTo>
                  <a:lnTo>
                    <a:pt x="4389" y="1189"/>
                  </a:lnTo>
                  <a:lnTo>
                    <a:pt x="4405" y="1165"/>
                  </a:lnTo>
                  <a:lnTo>
                    <a:pt x="4467" y="1173"/>
                  </a:lnTo>
                  <a:lnTo>
                    <a:pt x="4459" y="1189"/>
                  </a:lnTo>
                  <a:lnTo>
                    <a:pt x="4432" y="1208"/>
                  </a:lnTo>
                  <a:lnTo>
                    <a:pt x="4405" y="1212"/>
                  </a:lnTo>
                  <a:lnTo>
                    <a:pt x="4393" y="1231"/>
                  </a:lnTo>
                  <a:lnTo>
                    <a:pt x="4428" y="1255"/>
                  </a:lnTo>
                  <a:lnTo>
                    <a:pt x="4428" y="1255"/>
                  </a:lnTo>
                  <a:lnTo>
                    <a:pt x="4432" y="1247"/>
                  </a:lnTo>
                  <a:lnTo>
                    <a:pt x="4443" y="1239"/>
                  </a:lnTo>
                  <a:lnTo>
                    <a:pt x="4447" y="1235"/>
                  </a:lnTo>
                  <a:lnTo>
                    <a:pt x="4455" y="1239"/>
                  </a:lnTo>
                  <a:lnTo>
                    <a:pt x="4467" y="1247"/>
                  </a:lnTo>
                  <a:lnTo>
                    <a:pt x="4478" y="1262"/>
                  </a:lnTo>
                  <a:lnTo>
                    <a:pt x="4478" y="1262"/>
                  </a:lnTo>
                  <a:lnTo>
                    <a:pt x="4482" y="1266"/>
                  </a:lnTo>
                  <a:lnTo>
                    <a:pt x="4494" y="1266"/>
                  </a:lnTo>
                  <a:lnTo>
                    <a:pt x="4498" y="1262"/>
                  </a:lnTo>
                  <a:lnTo>
                    <a:pt x="4498" y="1258"/>
                  </a:lnTo>
                  <a:lnTo>
                    <a:pt x="4498" y="1247"/>
                  </a:lnTo>
                  <a:lnTo>
                    <a:pt x="4490" y="1227"/>
                  </a:lnTo>
                  <a:lnTo>
                    <a:pt x="4490" y="1227"/>
                  </a:lnTo>
                  <a:lnTo>
                    <a:pt x="4486" y="1212"/>
                  </a:lnTo>
                  <a:lnTo>
                    <a:pt x="4486" y="1200"/>
                  </a:lnTo>
                  <a:lnTo>
                    <a:pt x="4490" y="1189"/>
                  </a:lnTo>
                  <a:lnTo>
                    <a:pt x="4498" y="1185"/>
                  </a:lnTo>
                  <a:lnTo>
                    <a:pt x="4513" y="1177"/>
                  </a:lnTo>
                  <a:lnTo>
                    <a:pt x="4521" y="1177"/>
                  </a:lnTo>
                  <a:lnTo>
                    <a:pt x="4521" y="1177"/>
                  </a:lnTo>
                  <a:lnTo>
                    <a:pt x="4525" y="1177"/>
                  </a:lnTo>
                  <a:lnTo>
                    <a:pt x="4537" y="1177"/>
                  </a:lnTo>
                  <a:lnTo>
                    <a:pt x="4544" y="1177"/>
                  </a:lnTo>
                  <a:lnTo>
                    <a:pt x="4552" y="1169"/>
                  </a:lnTo>
                  <a:lnTo>
                    <a:pt x="4560" y="1157"/>
                  </a:lnTo>
                  <a:lnTo>
                    <a:pt x="4564" y="1146"/>
                  </a:lnTo>
                  <a:lnTo>
                    <a:pt x="4564" y="1146"/>
                  </a:lnTo>
                  <a:lnTo>
                    <a:pt x="4568" y="1130"/>
                  </a:lnTo>
                  <a:lnTo>
                    <a:pt x="4576" y="1119"/>
                  </a:lnTo>
                  <a:lnTo>
                    <a:pt x="4583" y="1111"/>
                  </a:lnTo>
                  <a:lnTo>
                    <a:pt x="4595" y="1103"/>
                  </a:lnTo>
                  <a:lnTo>
                    <a:pt x="4622" y="1099"/>
                  </a:lnTo>
                  <a:lnTo>
                    <a:pt x="4642" y="1099"/>
                  </a:lnTo>
                  <a:lnTo>
                    <a:pt x="4649" y="1095"/>
                  </a:lnTo>
                  <a:lnTo>
                    <a:pt x="4649" y="1095"/>
                  </a:lnTo>
                  <a:lnTo>
                    <a:pt x="4661" y="1095"/>
                  </a:lnTo>
                  <a:lnTo>
                    <a:pt x="4680" y="1095"/>
                  </a:lnTo>
                  <a:lnTo>
                    <a:pt x="4684" y="1095"/>
                  </a:lnTo>
                  <a:lnTo>
                    <a:pt x="4688" y="1091"/>
                  </a:lnTo>
                  <a:lnTo>
                    <a:pt x="4684" y="1084"/>
                  </a:lnTo>
                  <a:lnTo>
                    <a:pt x="4669" y="1072"/>
                  </a:lnTo>
                  <a:lnTo>
                    <a:pt x="4669" y="1072"/>
                  </a:lnTo>
                  <a:lnTo>
                    <a:pt x="4669" y="1060"/>
                  </a:lnTo>
                  <a:lnTo>
                    <a:pt x="4673" y="1037"/>
                  </a:lnTo>
                  <a:lnTo>
                    <a:pt x="4677" y="1029"/>
                  </a:lnTo>
                  <a:lnTo>
                    <a:pt x="4680" y="1025"/>
                  </a:lnTo>
                  <a:lnTo>
                    <a:pt x="4688" y="1029"/>
                  </a:lnTo>
                  <a:lnTo>
                    <a:pt x="4700" y="1041"/>
                  </a:lnTo>
                  <a:lnTo>
                    <a:pt x="4708" y="1041"/>
                  </a:lnTo>
                  <a:lnTo>
                    <a:pt x="4708" y="1041"/>
                  </a:lnTo>
                  <a:lnTo>
                    <a:pt x="4715" y="1041"/>
                  </a:lnTo>
                  <a:lnTo>
                    <a:pt x="4735" y="1041"/>
                  </a:lnTo>
                  <a:lnTo>
                    <a:pt x="4739" y="1045"/>
                  </a:lnTo>
                  <a:lnTo>
                    <a:pt x="4746" y="1049"/>
                  </a:lnTo>
                  <a:lnTo>
                    <a:pt x="4746" y="1060"/>
                  </a:lnTo>
                  <a:lnTo>
                    <a:pt x="4739" y="1072"/>
                  </a:lnTo>
                  <a:lnTo>
                    <a:pt x="4739" y="1072"/>
                  </a:lnTo>
                  <a:lnTo>
                    <a:pt x="4735" y="1088"/>
                  </a:lnTo>
                  <a:lnTo>
                    <a:pt x="4735" y="1099"/>
                  </a:lnTo>
                  <a:lnTo>
                    <a:pt x="4739" y="1103"/>
                  </a:lnTo>
                  <a:lnTo>
                    <a:pt x="4746" y="1107"/>
                  </a:lnTo>
                  <a:lnTo>
                    <a:pt x="4762" y="1103"/>
                  </a:lnTo>
                  <a:lnTo>
                    <a:pt x="4774" y="1103"/>
                  </a:lnTo>
                  <a:lnTo>
                    <a:pt x="4785" y="1103"/>
                  </a:lnTo>
                  <a:lnTo>
                    <a:pt x="4785" y="1056"/>
                  </a:lnTo>
                  <a:lnTo>
                    <a:pt x="4824" y="1010"/>
                  </a:lnTo>
                  <a:lnTo>
                    <a:pt x="4828" y="1006"/>
                  </a:lnTo>
                  <a:lnTo>
                    <a:pt x="4828" y="987"/>
                  </a:lnTo>
                  <a:lnTo>
                    <a:pt x="4828" y="987"/>
                  </a:lnTo>
                  <a:lnTo>
                    <a:pt x="4836" y="983"/>
                  </a:lnTo>
                  <a:lnTo>
                    <a:pt x="4847" y="983"/>
                  </a:lnTo>
                  <a:lnTo>
                    <a:pt x="4855" y="987"/>
                  </a:lnTo>
                  <a:lnTo>
                    <a:pt x="4859" y="990"/>
                  </a:lnTo>
                  <a:lnTo>
                    <a:pt x="4855" y="1002"/>
                  </a:lnTo>
                  <a:lnTo>
                    <a:pt x="4851" y="1014"/>
                  </a:lnTo>
                  <a:lnTo>
                    <a:pt x="4851" y="1014"/>
                  </a:lnTo>
                  <a:lnTo>
                    <a:pt x="4844" y="1025"/>
                  </a:lnTo>
                  <a:lnTo>
                    <a:pt x="4828" y="1045"/>
                  </a:lnTo>
                  <a:lnTo>
                    <a:pt x="4824" y="1056"/>
                  </a:lnTo>
                  <a:lnTo>
                    <a:pt x="4824" y="1068"/>
                  </a:lnTo>
                  <a:lnTo>
                    <a:pt x="4832" y="1076"/>
                  </a:lnTo>
                  <a:lnTo>
                    <a:pt x="4844" y="1084"/>
                  </a:lnTo>
                  <a:lnTo>
                    <a:pt x="4844" y="1084"/>
                  </a:lnTo>
                  <a:lnTo>
                    <a:pt x="4871" y="1095"/>
                  </a:lnTo>
                  <a:lnTo>
                    <a:pt x="4882" y="1103"/>
                  </a:lnTo>
                  <a:lnTo>
                    <a:pt x="4878" y="1107"/>
                  </a:lnTo>
                  <a:lnTo>
                    <a:pt x="4875" y="1111"/>
                  </a:lnTo>
                  <a:lnTo>
                    <a:pt x="4847" y="1123"/>
                  </a:lnTo>
                  <a:lnTo>
                    <a:pt x="4844" y="1126"/>
                  </a:lnTo>
                  <a:lnTo>
                    <a:pt x="4844" y="1126"/>
                  </a:lnTo>
                  <a:lnTo>
                    <a:pt x="4840" y="1134"/>
                  </a:lnTo>
                  <a:lnTo>
                    <a:pt x="4840" y="1146"/>
                  </a:lnTo>
                  <a:lnTo>
                    <a:pt x="4844" y="1154"/>
                  </a:lnTo>
                  <a:lnTo>
                    <a:pt x="4847" y="1157"/>
                  </a:lnTo>
                  <a:lnTo>
                    <a:pt x="4859" y="1157"/>
                  </a:lnTo>
                  <a:lnTo>
                    <a:pt x="4871" y="1154"/>
                  </a:lnTo>
                  <a:lnTo>
                    <a:pt x="4871" y="1154"/>
                  </a:lnTo>
                  <a:lnTo>
                    <a:pt x="4882" y="1154"/>
                  </a:lnTo>
                  <a:lnTo>
                    <a:pt x="4894" y="1150"/>
                  </a:lnTo>
                  <a:lnTo>
                    <a:pt x="4910" y="1154"/>
                  </a:lnTo>
                  <a:lnTo>
                    <a:pt x="4917" y="1161"/>
                  </a:lnTo>
                  <a:lnTo>
                    <a:pt x="4921" y="1165"/>
                  </a:lnTo>
                  <a:lnTo>
                    <a:pt x="4921" y="1165"/>
                  </a:lnTo>
                  <a:lnTo>
                    <a:pt x="4933" y="1169"/>
                  </a:lnTo>
                  <a:lnTo>
                    <a:pt x="4941" y="1165"/>
                  </a:lnTo>
                  <a:lnTo>
                    <a:pt x="4945" y="1161"/>
                  </a:lnTo>
                  <a:lnTo>
                    <a:pt x="4945" y="1154"/>
                  </a:lnTo>
                  <a:lnTo>
                    <a:pt x="4945" y="1154"/>
                  </a:lnTo>
                  <a:lnTo>
                    <a:pt x="4945" y="1142"/>
                  </a:lnTo>
                  <a:lnTo>
                    <a:pt x="4948" y="1138"/>
                  </a:lnTo>
                  <a:lnTo>
                    <a:pt x="4964" y="1134"/>
                  </a:lnTo>
                  <a:lnTo>
                    <a:pt x="4995" y="1134"/>
                  </a:lnTo>
                  <a:lnTo>
                    <a:pt x="4995" y="1134"/>
                  </a:lnTo>
                  <a:lnTo>
                    <a:pt x="5003" y="1134"/>
                  </a:lnTo>
                  <a:lnTo>
                    <a:pt x="5007" y="1126"/>
                  </a:lnTo>
                  <a:lnTo>
                    <a:pt x="5007" y="1111"/>
                  </a:lnTo>
                  <a:lnTo>
                    <a:pt x="4995" y="1088"/>
                  </a:lnTo>
                  <a:lnTo>
                    <a:pt x="4995" y="1088"/>
                  </a:lnTo>
                  <a:lnTo>
                    <a:pt x="4991" y="1080"/>
                  </a:lnTo>
                  <a:lnTo>
                    <a:pt x="4991" y="1072"/>
                  </a:lnTo>
                  <a:lnTo>
                    <a:pt x="4995" y="1072"/>
                  </a:lnTo>
                  <a:lnTo>
                    <a:pt x="4999" y="1072"/>
                  </a:lnTo>
                  <a:lnTo>
                    <a:pt x="5018" y="1084"/>
                  </a:lnTo>
                  <a:lnTo>
                    <a:pt x="5018" y="1084"/>
                  </a:lnTo>
                  <a:lnTo>
                    <a:pt x="5030" y="1084"/>
                  </a:lnTo>
                  <a:lnTo>
                    <a:pt x="5038" y="1076"/>
                  </a:lnTo>
                  <a:lnTo>
                    <a:pt x="5042" y="1064"/>
                  </a:lnTo>
                  <a:lnTo>
                    <a:pt x="5088" y="994"/>
                  </a:lnTo>
                  <a:lnTo>
                    <a:pt x="5061" y="998"/>
                  </a:lnTo>
                  <a:lnTo>
                    <a:pt x="5018" y="998"/>
                  </a:lnTo>
                  <a:lnTo>
                    <a:pt x="5018" y="998"/>
                  </a:lnTo>
                  <a:lnTo>
                    <a:pt x="5011" y="1006"/>
                  </a:lnTo>
                  <a:lnTo>
                    <a:pt x="4995" y="1025"/>
                  </a:lnTo>
                  <a:lnTo>
                    <a:pt x="4987" y="1029"/>
                  </a:lnTo>
                  <a:lnTo>
                    <a:pt x="4979" y="1029"/>
                  </a:lnTo>
                  <a:lnTo>
                    <a:pt x="4976" y="1025"/>
                  </a:lnTo>
                  <a:lnTo>
                    <a:pt x="4972" y="1010"/>
                  </a:lnTo>
                  <a:lnTo>
                    <a:pt x="4972" y="1010"/>
                  </a:lnTo>
                  <a:lnTo>
                    <a:pt x="4968" y="1002"/>
                  </a:lnTo>
                  <a:lnTo>
                    <a:pt x="4968" y="994"/>
                  </a:lnTo>
                  <a:lnTo>
                    <a:pt x="4972" y="987"/>
                  </a:lnTo>
                  <a:lnTo>
                    <a:pt x="4976" y="983"/>
                  </a:lnTo>
                  <a:lnTo>
                    <a:pt x="4987" y="979"/>
                  </a:lnTo>
                  <a:lnTo>
                    <a:pt x="5003" y="979"/>
                  </a:lnTo>
                  <a:lnTo>
                    <a:pt x="5003" y="979"/>
                  </a:lnTo>
                  <a:lnTo>
                    <a:pt x="5007" y="979"/>
                  </a:lnTo>
                  <a:lnTo>
                    <a:pt x="5011" y="975"/>
                  </a:lnTo>
                  <a:lnTo>
                    <a:pt x="5011" y="967"/>
                  </a:lnTo>
                  <a:lnTo>
                    <a:pt x="5003" y="948"/>
                  </a:lnTo>
                  <a:lnTo>
                    <a:pt x="5003" y="905"/>
                  </a:lnTo>
                  <a:lnTo>
                    <a:pt x="5003" y="905"/>
                  </a:lnTo>
                  <a:lnTo>
                    <a:pt x="5030" y="901"/>
                  </a:lnTo>
                  <a:lnTo>
                    <a:pt x="5053" y="897"/>
                  </a:lnTo>
                  <a:lnTo>
                    <a:pt x="5077" y="897"/>
                  </a:lnTo>
                  <a:lnTo>
                    <a:pt x="5077" y="878"/>
                  </a:lnTo>
                  <a:lnTo>
                    <a:pt x="5073" y="870"/>
                  </a:lnTo>
                  <a:lnTo>
                    <a:pt x="5073" y="858"/>
                  </a:lnTo>
                  <a:lnTo>
                    <a:pt x="5088" y="858"/>
                  </a:lnTo>
                  <a:lnTo>
                    <a:pt x="5088" y="858"/>
                  </a:lnTo>
                  <a:lnTo>
                    <a:pt x="5096" y="858"/>
                  </a:lnTo>
                  <a:lnTo>
                    <a:pt x="5108" y="854"/>
                  </a:lnTo>
                  <a:lnTo>
                    <a:pt x="5112" y="851"/>
                  </a:lnTo>
                  <a:lnTo>
                    <a:pt x="5108" y="843"/>
                  </a:lnTo>
                  <a:lnTo>
                    <a:pt x="5104" y="835"/>
                  </a:lnTo>
                  <a:lnTo>
                    <a:pt x="5088" y="823"/>
                  </a:lnTo>
                  <a:lnTo>
                    <a:pt x="5077" y="808"/>
                  </a:lnTo>
                  <a:lnTo>
                    <a:pt x="5069" y="800"/>
                  </a:lnTo>
                  <a:lnTo>
                    <a:pt x="5069" y="785"/>
                  </a:lnTo>
                  <a:lnTo>
                    <a:pt x="5065" y="773"/>
                  </a:lnTo>
                  <a:lnTo>
                    <a:pt x="5065" y="757"/>
                  </a:lnTo>
                  <a:lnTo>
                    <a:pt x="5069" y="757"/>
                  </a:lnTo>
                  <a:lnTo>
                    <a:pt x="5080" y="757"/>
                  </a:lnTo>
                  <a:lnTo>
                    <a:pt x="5088" y="753"/>
                  </a:lnTo>
                  <a:lnTo>
                    <a:pt x="5088" y="742"/>
                  </a:lnTo>
                  <a:lnTo>
                    <a:pt x="5084" y="734"/>
                  </a:lnTo>
                  <a:lnTo>
                    <a:pt x="5088" y="726"/>
                  </a:lnTo>
                  <a:lnTo>
                    <a:pt x="5108" y="719"/>
                  </a:lnTo>
                  <a:lnTo>
                    <a:pt x="5131" y="711"/>
                  </a:lnTo>
                  <a:lnTo>
                    <a:pt x="5154" y="703"/>
                  </a:lnTo>
                  <a:lnTo>
                    <a:pt x="5154" y="703"/>
                  </a:lnTo>
                  <a:lnTo>
                    <a:pt x="5154" y="695"/>
                  </a:lnTo>
                  <a:lnTo>
                    <a:pt x="5158" y="684"/>
                  </a:lnTo>
                  <a:lnTo>
                    <a:pt x="5154" y="676"/>
                  </a:lnTo>
                  <a:lnTo>
                    <a:pt x="5150" y="672"/>
                  </a:lnTo>
                  <a:lnTo>
                    <a:pt x="5139" y="668"/>
                  </a:lnTo>
                  <a:lnTo>
                    <a:pt x="5119" y="672"/>
                  </a:lnTo>
                  <a:lnTo>
                    <a:pt x="5119" y="672"/>
                  </a:lnTo>
                  <a:lnTo>
                    <a:pt x="5084" y="676"/>
                  </a:lnTo>
                  <a:lnTo>
                    <a:pt x="5065" y="684"/>
                  </a:lnTo>
                  <a:lnTo>
                    <a:pt x="5057" y="691"/>
                  </a:lnTo>
                  <a:lnTo>
                    <a:pt x="5046" y="707"/>
                  </a:lnTo>
                  <a:lnTo>
                    <a:pt x="5026" y="707"/>
                  </a:lnTo>
                  <a:lnTo>
                    <a:pt x="5014" y="691"/>
                  </a:lnTo>
                  <a:lnTo>
                    <a:pt x="5014" y="676"/>
                  </a:lnTo>
                  <a:lnTo>
                    <a:pt x="5014" y="676"/>
                  </a:lnTo>
                  <a:lnTo>
                    <a:pt x="4979" y="684"/>
                  </a:lnTo>
                  <a:lnTo>
                    <a:pt x="4952" y="687"/>
                  </a:lnTo>
                  <a:lnTo>
                    <a:pt x="4921" y="687"/>
                  </a:lnTo>
                  <a:lnTo>
                    <a:pt x="4921" y="687"/>
                  </a:lnTo>
                  <a:lnTo>
                    <a:pt x="4913" y="676"/>
                  </a:lnTo>
                  <a:lnTo>
                    <a:pt x="4894" y="660"/>
                  </a:lnTo>
                  <a:lnTo>
                    <a:pt x="4882" y="652"/>
                  </a:lnTo>
                  <a:lnTo>
                    <a:pt x="4871" y="645"/>
                  </a:lnTo>
                  <a:lnTo>
                    <a:pt x="4859" y="645"/>
                  </a:lnTo>
                  <a:lnTo>
                    <a:pt x="4847" y="649"/>
                  </a:lnTo>
                  <a:lnTo>
                    <a:pt x="4801" y="649"/>
                  </a:lnTo>
                  <a:lnTo>
                    <a:pt x="4801" y="649"/>
                  </a:lnTo>
                  <a:lnTo>
                    <a:pt x="4805" y="629"/>
                  </a:lnTo>
                  <a:lnTo>
                    <a:pt x="4805" y="590"/>
                  </a:lnTo>
                  <a:lnTo>
                    <a:pt x="4801" y="575"/>
                  </a:lnTo>
                  <a:lnTo>
                    <a:pt x="4793" y="563"/>
                  </a:lnTo>
                  <a:lnTo>
                    <a:pt x="4785" y="559"/>
                  </a:lnTo>
                  <a:lnTo>
                    <a:pt x="4777" y="559"/>
                  </a:lnTo>
                  <a:lnTo>
                    <a:pt x="4770" y="563"/>
                  </a:lnTo>
                  <a:lnTo>
                    <a:pt x="4754" y="571"/>
                  </a:lnTo>
                  <a:lnTo>
                    <a:pt x="4754" y="571"/>
                  </a:lnTo>
                  <a:lnTo>
                    <a:pt x="4719" y="598"/>
                  </a:lnTo>
                  <a:lnTo>
                    <a:pt x="4708" y="610"/>
                  </a:lnTo>
                  <a:lnTo>
                    <a:pt x="4700" y="621"/>
                  </a:lnTo>
                  <a:lnTo>
                    <a:pt x="4700" y="633"/>
                  </a:lnTo>
                  <a:lnTo>
                    <a:pt x="4700" y="645"/>
                  </a:lnTo>
                  <a:lnTo>
                    <a:pt x="4704" y="672"/>
                  </a:lnTo>
                  <a:lnTo>
                    <a:pt x="4688" y="676"/>
                  </a:lnTo>
                  <a:lnTo>
                    <a:pt x="4688" y="676"/>
                  </a:lnTo>
                  <a:lnTo>
                    <a:pt x="4688" y="668"/>
                  </a:lnTo>
                  <a:lnTo>
                    <a:pt x="4680" y="656"/>
                  </a:lnTo>
                  <a:lnTo>
                    <a:pt x="4669" y="649"/>
                  </a:lnTo>
                  <a:lnTo>
                    <a:pt x="4661" y="645"/>
                  </a:lnTo>
                  <a:lnTo>
                    <a:pt x="4649" y="645"/>
                  </a:lnTo>
                  <a:lnTo>
                    <a:pt x="4579" y="645"/>
                  </a:lnTo>
                  <a:lnTo>
                    <a:pt x="4579" y="645"/>
                  </a:lnTo>
                  <a:lnTo>
                    <a:pt x="4576" y="645"/>
                  </a:lnTo>
                  <a:lnTo>
                    <a:pt x="4568" y="645"/>
                  </a:lnTo>
                  <a:lnTo>
                    <a:pt x="4564" y="652"/>
                  </a:lnTo>
                  <a:lnTo>
                    <a:pt x="4560" y="656"/>
                  </a:lnTo>
                  <a:lnTo>
                    <a:pt x="4560" y="687"/>
                  </a:lnTo>
                  <a:lnTo>
                    <a:pt x="4548" y="680"/>
                  </a:lnTo>
                  <a:lnTo>
                    <a:pt x="4548" y="680"/>
                  </a:lnTo>
                  <a:lnTo>
                    <a:pt x="4541" y="672"/>
                  </a:lnTo>
                  <a:lnTo>
                    <a:pt x="4521" y="660"/>
                  </a:lnTo>
                  <a:lnTo>
                    <a:pt x="4513" y="652"/>
                  </a:lnTo>
                  <a:lnTo>
                    <a:pt x="4506" y="652"/>
                  </a:lnTo>
                  <a:lnTo>
                    <a:pt x="4498" y="656"/>
                  </a:lnTo>
                  <a:lnTo>
                    <a:pt x="4498" y="668"/>
                  </a:lnTo>
                  <a:lnTo>
                    <a:pt x="4498" y="668"/>
                  </a:lnTo>
                  <a:lnTo>
                    <a:pt x="4467" y="660"/>
                  </a:lnTo>
                  <a:lnTo>
                    <a:pt x="4440" y="660"/>
                  </a:lnTo>
                  <a:lnTo>
                    <a:pt x="4412" y="664"/>
                  </a:lnTo>
                  <a:lnTo>
                    <a:pt x="4412" y="664"/>
                  </a:lnTo>
                  <a:lnTo>
                    <a:pt x="4401" y="652"/>
                  </a:lnTo>
                  <a:lnTo>
                    <a:pt x="4389" y="645"/>
                  </a:lnTo>
                  <a:lnTo>
                    <a:pt x="4377" y="645"/>
                  </a:lnTo>
                  <a:lnTo>
                    <a:pt x="4377" y="645"/>
                  </a:lnTo>
                  <a:lnTo>
                    <a:pt x="4362" y="633"/>
                  </a:lnTo>
                  <a:lnTo>
                    <a:pt x="4354" y="618"/>
                  </a:lnTo>
                  <a:lnTo>
                    <a:pt x="4350" y="610"/>
                  </a:lnTo>
                  <a:lnTo>
                    <a:pt x="4350" y="602"/>
                  </a:lnTo>
                  <a:lnTo>
                    <a:pt x="4350" y="602"/>
                  </a:lnTo>
                  <a:lnTo>
                    <a:pt x="4342" y="590"/>
                  </a:lnTo>
                  <a:lnTo>
                    <a:pt x="4331" y="583"/>
                  </a:lnTo>
                  <a:lnTo>
                    <a:pt x="4323" y="579"/>
                  </a:lnTo>
                  <a:lnTo>
                    <a:pt x="4308" y="563"/>
                  </a:lnTo>
                  <a:lnTo>
                    <a:pt x="4296" y="551"/>
                  </a:lnTo>
                  <a:lnTo>
                    <a:pt x="4288" y="544"/>
                  </a:lnTo>
                  <a:lnTo>
                    <a:pt x="4288" y="544"/>
                  </a:lnTo>
                  <a:lnTo>
                    <a:pt x="4280" y="544"/>
                  </a:lnTo>
                  <a:lnTo>
                    <a:pt x="4273" y="548"/>
                  </a:lnTo>
                  <a:lnTo>
                    <a:pt x="4261" y="559"/>
                  </a:lnTo>
                  <a:lnTo>
                    <a:pt x="4261" y="559"/>
                  </a:lnTo>
                  <a:lnTo>
                    <a:pt x="4249" y="571"/>
                  </a:lnTo>
                  <a:lnTo>
                    <a:pt x="4241" y="571"/>
                  </a:lnTo>
                  <a:lnTo>
                    <a:pt x="4234" y="567"/>
                  </a:lnTo>
                  <a:lnTo>
                    <a:pt x="4230" y="559"/>
                  </a:lnTo>
                  <a:lnTo>
                    <a:pt x="4230" y="559"/>
                  </a:lnTo>
                  <a:lnTo>
                    <a:pt x="4226" y="551"/>
                  </a:lnTo>
                  <a:lnTo>
                    <a:pt x="4218" y="548"/>
                  </a:lnTo>
                  <a:lnTo>
                    <a:pt x="4199" y="544"/>
                  </a:lnTo>
                  <a:lnTo>
                    <a:pt x="4199" y="544"/>
                  </a:lnTo>
                  <a:lnTo>
                    <a:pt x="4183" y="544"/>
                  </a:lnTo>
                  <a:lnTo>
                    <a:pt x="4168" y="536"/>
                  </a:lnTo>
                  <a:lnTo>
                    <a:pt x="4160" y="528"/>
                  </a:lnTo>
                  <a:lnTo>
                    <a:pt x="4152" y="520"/>
                  </a:lnTo>
                  <a:lnTo>
                    <a:pt x="4148" y="505"/>
                  </a:lnTo>
                  <a:lnTo>
                    <a:pt x="4148" y="485"/>
                  </a:lnTo>
                  <a:lnTo>
                    <a:pt x="4148" y="485"/>
                  </a:lnTo>
                  <a:lnTo>
                    <a:pt x="4144" y="454"/>
                  </a:lnTo>
                  <a:lnTo>
                    <a:pt x="4144" y="443"/>
                  </a:lnTo>
                  <a:lnTo>
                    <a:pt x="4140" y="439"/>
                  </a:lnTo>
                  <a:lnTo>
                    <a:pt x="4133" y="435"/>
                  </a:lnTo>
                  <a:lnTo>
                    <a:pt x="4125" y="431"/>
                  </a:lnTo>
                  <a:lnTo>
                    <a:pt x="4098" y="431"/>
                  </a:lnTo>
                  <a:lnTo>
                    <a:pt x="4098" y="431"/>
                  </a:lnTo>
                  <a:lnTo>
                    <a:pt x="4082" y="431"/>
                  </a:lnTo>
                  <a:lnTo>
                    <a:pt x="4067" y="427"/>
                  </a:lnTo>
                  <a:lnTo>
                    <a:pt x="4055" y="419"/>
                  </a:lnTo>
                  <a:lnTo>
                    <a:pt x="4043" y="408"/>
                  </a:lnTo>
                  <a:lnTo>
                    <a:pt x="4028" y="392"/>
                  </a:lnTo>
                  <a:lnTo>
                    <a:pt x="4024" y="384"/>
                  </a:lnTo>
                  <a:lnTo>
                    <a:pt x="4012" y="342"/>
                  </a:lnTo>
                  <a:lnTo>
                    <a:pt x="3888" y="342"/>
                  </a:lnTo>
                  <a:lnTo>
                    <a:pt x="3830" y="377"/>
                  </a:lnTo>
                  <a:lnTo>
                    <a:pt x="3830" y="377"/>
                  </a:lnTo>
                  <a:lnTo>
                    <a:pt x="3818" y="381"/>
                  </a:lnTo>
                  <a:lnTo>
                    <a:pt x="3795" y="392"/>
                  </a:lnTo>
                  <a:lnTo>
                    <a:pt x="3756" y="404"/>
                  </a:lnTo>
                  <a:lnTo>
                    <a:pt x="3733" y="408"/>
                  </a:lnTo>
                  <a:lnTo>
                    <a:pt x="3705" y="408"/>
                  </a:lnTo>
                  <a:lnTo>
                    <a:pt x="3705" y="408"/>
                  </a:lnTo>
                  <a:lnTo>
                    <a:pt x="3686" y="419"/>
                  </a:lnTo>
                  <a:lnTo>
                    <a:pt x="3674" y="431"/>
                  </a:lnTo>
                  <a:lnTo>
                    <a:pt x="3663" y="450"/>
                  </a:lnTo>
                  <a:lnTo>
                    <a:pt x="3663" y="450"/>
                  </a:lnTo>
                  <a:lnTo>
                    <a:pt x="3655" y="450"/>
                  </a:lnTo>
                  <a:lnTo>
                    <a:pt x="3628" y="454"/>
                  </a:lnTo>
                  <a:lnTo>
                    <a:pt x="3628" y="454"/>
                  </a:lnTo>
                  <a:lnTo>
                    <a:pt x="3593" y="454"/>
                  </a:lnTo>
                  <a:lnTo>
                    <a:pt x="3573" y="458"/>
                  </a:lnTo>
                  <a:lnTo>
                    <a:pt x="3573" y="458"/>
                  </a:lnTo>
                  <a:lnTo>
                    <a:pt x="3566" y="462"/>
                  </a:lnTo>
                  <a:lnTo>
                    <a:pt x="3562" y="466"/>
                  </a:lnTo>
                  <a:lnTo>
                    <a:pt x="3569" y="470"/>
                  </a:lnTo>
                  <a:lnTo>
                    <a:pt x="3569" y="470"/>
                  </a:lnTo>
                  <a:lnTo>
                    <a:pt x="3581" y="478"/>
                  </a:lnTo>
                  <a:lnTo>
                    <a:pt x="3593" y="478"/>
                  </a:lnTo>
                  <a:lnTo>
                    <a:pt x="3616" y="478"/>
                  </a:lnTo>
                  <a:lnTo>
                    <a:pt x="3616" y="478"/>
                  </a:lnTo>
                  <a:lnTo>
                    <a:pt x="3620" y="485"/>
                  </a:lnTo>
                  <a:lnTo>
                    <a:pt x="3624" y="501"/>
                  </a:lnTo>
                  <a:lnTo>
                    <a:pt x="3620" y="524"/>
                  </a:lnTo>
                  <a:lnTo>
                    <a:pt x="3616" y="536"/>
                  </a:lnTo>
                  <a:lnTo>
                    <a:pt x="3608" y="551"/>
                  </a:lnTo>
                  <a:lnTo>
                    <a:pt x="3608" y="551"/>
                  </a:lnTo>
                  <a:lnTo>
                    <a:pt x="3589" y="575"/>
                  </a:lnTo>
                  <a:lnTo>
                    <a:pt x="3569" y="590"/>
                  </a:lnTo>
                  <a:lnTo>
                    <a:pt x="3546" y="602"/>
                  </a:lnTo>
                  <a:lnTo>
                    <a:pt x="3546" y="602"/>
                  </a:lnTo>
                  <a:lnTo>
                    <a:pt x="3507" y="641"/>
                  </a:lnTo>
                  <a:lnTo>
                    <a:pt x="3472" y="672"/>
                  </a:lnTo>
                  <a:lnTo>
                    <a:pt x="3453" y="680"/>
                  </a:lnTo>
                  <a:lnTo>
                    <a:pt x="3441" y="684"/>
                  </a:lnTo>
                  <a:lnTo>
                    <a:pt x="3441" y="684"/>
                  </a:lnTo>
                  <a:lnTo>
                    <a:pt x="3418" y="687"/>
                  </a:lnTo>
                  <a:lnTo>
                    <a:pt x="3399" y="691"/>
                  </a:lnTo>
                  <a:lnTo>
                    <a:pt x="3387" y="703"/>
                  </a:lnTo>
                  <a:lnTo>
                    <a:pt x="3383" y="711"/>
                  </a:lnTo>
                  <a:lnTo>
                    <a:pt x="3383" y="719"/>
                  </a:lnTo>
                  <a:lnTo>
                    <a:pt x="3383" y="719"/>
                  </a:lnTo>
                  <a:lnTo>
                    <a:pt x="3368" y="719"/>
                  </a:lnTo>
                  <a:lnTo>
                    <a:pt x="3340" y="726"/>
                  </a:lnTo>
                  <a:lnTo>
                    <a:pt x="3329" y="734"/>
                  </a:lnTo>
                  <a:lnTo>
                    <a:pt x="3321" y="742"/>
                  </a:lnTo>
                  <a:lnTo>
                    <a:pt x="3321" y="746"/>
                  </a:lnTo>
                  <a:lnTo>
                    <a:pt x="3325" y="753"/>
                  </a:lnTo>
                  <a:lnTo>
                    <a:pt x="3340" y="769"/>
                  </a:lnTo>
                  <a:lnTo>
                    <a:pt x="3340" y="769"/>
                  </a:lnTo>
                  <a:lnTo>
                    <a:pt x="3352" y="777"/>
                  </a:lnTo>
                  <a:lnTo>
                    <a:pt x="3356" y="785"/>
                  </a:lnTo>
                  <a:lnTo>
                    <a:pt x="3364" y="792"/>
                  </a:lnTo>
                  <a:lnTo>
                    <a:pt x="3368" y="804"/>
                  </a:lnTo>
                  <a:lnTo>
                    <a:pt x="3368" y="820"/>
                  </a:lnTo>
                  <a:lnTo>
                    <a:pt x="3360" y="835"/>
                  </a:lnTo>
                  <a:lnTo>
                    <a:pt x="3344" y="851"/>
                  </a:lnTo>
                  <a:lnTo>
                    <a:pt x="3344" y="851"/>
                  </a:lnTo>
                  <a:lnTo>
                    <a:pt x="3336" y="854"/>
                  </a:lnTo>
                  <a:lnTo>
                    <a:pt x="3317" y="862"/>
                  </a:lnTo>
                  <a:lnTo>
                    <a:pt x="3305" y="870"/>
                  </a:lnTo>
                  <a:lnTo>
                    <a:pt x="3298" y="878"/>
                  </a:lnTo>
                  <a:lnTo>
                    <a:pt x="3290" y="889"/>
                  </a:lnTo>
                  <a:lnTo>
                    <a:pt x="3286" y="905"/>
                  </a:lnTo>
                  <a:lnTo>
                    <a:pt x="3286" y="905"/>
                  </a:lnTo>
                  <a:lnTo>
                    <a:pt x="3286" y="913"/>
                  </a:lnTo>
                  <a:lnTo>
                    <a:pt x="3274" y="932"/>
                  </a:lnTo>
                  <a:lnTo>
                    <a:pt x="3270" y="940"/>
                  </a:lnTo>
                  <a:lnTo>
                    <a:pt x="3263" y="944"/>
                  </a:lnTo>
                  <a:lnTo>
                    <a:pt x="3251" y="944"/>
                  </a:lnTo>
                  <a:lnTo>
                    <a:pt x="3239" y="940"/>
                  </a:lnTo>
                  <a:lnTo>
                    <a:pt x="3239" y="940"/>
                  </a:lnTo>
                  <a:lnTo>
                    <a:pt x="3220" y="936"/>
                  </a:lnTo>
                  <a:lnTo>
                    <a:pt x="3204" y="936"/>
                  </a:lnTo>
                  <a:lnTo>
                    <a:pt x="3189" y="940"/>
                  </a:lnTo>
                  <a:lnTo>
                    <a:pt x="3189" y="940"/>
                  </a:lnTo>
                  <a:lnTo>
                    <a:pt x="3177" y="948"/>
                  </a:lnTo>
                  <a:lnTo>
                    <a:pt x="3162" y="948"/>
                  </a:lnTo>
                  <a:lnTo>
                    <a:pt x="3146" y="944"/>
                  </a:lnTo>
                  <a:lnTo>
                    <a:pt x="3146" y="944"/>
                  </a:lnTo>
                  <a:lnTo>
                    <a:pt x="3142" y="940"/>
                  </a:lnTo>
                  <a:lnTo>
                    <a:pt x="3131" y="932"/>
                  </a:lnTo>
                  <a:lnTo>
                    <a:pt x="3123" y="928"/>
                  </a:lnTo>
                  <a:lnTo>
                    <a:pt x="3111" y="928"/>
                  </a:lnTo>
                  <a:lnTo>
                    <a:pt x="3096" y="928"/>
                  </a:lnTo>
                  <a:lnTo>
                    <a:pt x="3080" y="936"/>
                  </a:lnTo>
                  <a:lnTo>
                    <a:pt x="3080" y="936"/>
                  </a:lnTo>
                  <a:lnTo>
                    <a:pt x="3049" y="948"/>
                  </a:lnTo>
                  <a:lnTo>
                    <a:pt x="3018" y="952"/>
                  </a:lnTo>
                  <a:lnTo>
                    <a:pt x="2983" y="948"/>
                  </a:lnTo>
                  <a:lnTo>
                    <a:pt x="2948" y="936"/>
                  </a:lnTo>
                  <a:lnTo>
                    <a:pt x="2948" y="936"/>
                  </a:lnTo>
                  <a:lnTo>
                    <a:pt x="2936" y="936"/>
                  </a:lnTo>
                  <a:lnTo>
                    <a:pt x="2925" y="940"/>
                  </a:lnTo>
                  <a:lnTo>
                    <a:pt x="2909" y="948"/>
                  </a:lnTo>
                  <a:lnTo>
                    <a:pt x="2909" y="948"/>
                  </a:lnTo>
                  <a:lnTo>
                    <a:pt x="2901" y="948"/>
                  </a:lnTo>
                  <a:lnTo>
                    <a:pt x="2898" y="948"/>
                  </a:lnTo>
                  <a:lnTo>
                    <a:pt x="2886" y="940"/>
                  </a:lnTo>
                  <a:lnTo>
                    <a:pt x="2882" y="928"/>
                  </a:lnTo>
                  <a:lnTo>
                    <a:pt x="2882" y="928"/>
                  </a:lnTo>
                  <a:lnTo>
                    <a:pt x="2874" y="917"/>
                  </a:lnTo>
                  <a:lnTo>
                    <a:pt x="2855" y="897"/>
                  </a:lnTo>
                  <a:lnTo>
                    <a:pt x="2843" y="889"/>
                  </a:lnTo>
                  <a:lnTo>
                    <a:pt x="2831" y="882"/>
                  </a:lnTo>
                  <a:lnTo>
                    <a:pt x="2816" y="878"/>
                  </a:lnTo>
                  <a:lnTo>
                    <a:pt x="2800" y="878"/>
                  </a:lnTo>
                  <a:lnTo>
                    <a:pt x="2800" y="878"/>
                  </a:lnTo>
                  <a:lnTo>
                    <a:pt x="2789" y="882"/>
                  </a:lnTo>
                  <a:lnTo>
                    <a:pt x="2781" y="878"/>
                  </a:lnTo>
                  <a:lnTo>
                    <a:pt x="2781" y="874"/>
                  </a:lnTo>
                  <a:lnTo>
                    <a:pt x="2781" y="866"/>
                  </a:lnTo>
                  <a:lnTo>
                    <a:pt x="2789" y="854"/>
                  </a:lnTo>
                  <a:lnTo>
                    <a:pt x="2793" y="847"/>
                  </a:lnTo>
                  <a:lnTo>
                    <a:pt x="2793" y="847"/>
                  </a:lnTo>
                  <a:lnTo>
                    <a:pt x="2793" y="843"/>
                  </a:lnTo>
                  <a:lnTo>
                    <a:pt x="2793" y="831"/>
                  </a:lnTo>
                  <a:lnTo>
                    <a:pt x="2789" y="823"/>
                  </a:lnTo>
                  <a:lnTo>
                    <a:pt x="2781" y="820"/>
                  </a:lnTo>
                  <a:lnTo>
                    <a:pt x="2769" y="816"/>
                  </a:lnTo>
                  <a:lnTo>
                    <a:pt x="2754" y="812"/>
                  </a:lnTo>
                  <a:lnTo>
                    <a:pt x="2754" y="812"/>
                  </a:lnTo>
                  <a:lnTo>
                    <a:pt x="2750" y="816"/>
                  </a:lnTo>
                  <a:lnTo>
                    <a:pt x="2742" y="812"/>
                  </a:lnTo>
                  <a:lnTo>
                    <a:pt x="2734" y="804"/>
                  </a:lnTo>
                  <a:lnTo>
                    <a:pt x="2723" y="785"/>
                  </a:lnTo>
                  <a:lnTo>
                    <a:pt x="2723" y="785"/>
                  </a:lnTo>
                  <a:lnTo>
                    <a:pt x="2719" y="765"/>
                  </a:lnTo>
                  <a:lnTo>
                    <a:pt x="2711" y="757"/>
                  </a:lnTo>
                  <a:lnTo>
                    <a:pt x="2699" y="753"/>
                  </a:lnTo>
                  <a:lnTo>
                    <a:pt x="2684" y="750"/>
                  </a:lnTo>
                  <a:lnTo>
                    <a:pt x="2684" y="750"/>
                  </a:lnTo>
                  <a:lnTo>
                    <a:pt x="2672" y="746"/>
                  </a:lnTo>
                  <a:lnTo>
                    <a:pt x="2661" y="738"/>
                  </a:lnTo>
                  <a:lnTo>
                    <a:pt x="2657" y="726"/>
                  </a:lnTo>
                  <a:lnTo>
                    <a:pt x="2649" y="715"/>
                  </a:lnTo>
                  <a:lnTo>
                    <a:pt x="2649" y="703"/>
                  </a:lnTo>
                  <a:lnTo>
                    <a:pt x="2649" y="691"/>
                  </a:lnTo>
                  <a:lnTo>
                    <a:pt x="2657" y="687"/>
                  </a:lnTo>
                  <a:lnTo>
                    <a:pt x="2664" y="687"/>
                  </a:lnTo>
                  <a:lnTo>
                    <a:pt x="2664" y="687"/>
                  </a:lnTo>
                  <a:lnTo>
                    <a:pt x="2688" y="687"/>
                  </a:lnTo>
                  <a:lnTo>
                    <a:pt x="2703" y="687"/>
                  </a:lnTo>
                  <a:lnTo>
                    <a:pt x="2719" y="680"/>
                  </a:lnTo>
                  <a:lnTo>
                    <a:pt x="2719" y="680"/>
                  </a:lnTo>
                  <a:lnTo>
                    <a:pt x="2727" y="645"/>
                  </a:lnTo>
                  <a:lnTo>
                    <a:pt x="2738" y="586"/>
                  </a:lnTo>
                  <a:lnTo>
                    <a:pt x="2738" y="586"/>
                  </a:lnTo>
                  <a:lnTo>
                    <a:pt x="2742" y="559"/>
                  </a:lnTo>
                  <a:lnTo>
                    <a:pt x="2750" y="524"/>
                  </a:lnTo>
                  <a:lnTo>
                    <a:pt x="2758" y="505"/>
                  </a:lnTo>
                  <a:lnTo>
                    <a:pt x="2765" y="485"/>
                  </a:lnTo>
                  <a:lnTo>
                    <a:pt x="2781" y="466"/>
                  </a:lnTo>
                  <a:lnTo>
                    <a:pt x="2800" y="450"/>
                  </a:lnTo>
                  <a:lnTo>
                    <a:pt x="2800" y="450"/>
                  </a:lnTo>
                  <a:lnTo>
                    <a:pt x="2812" y="439"/>
                  </a:lnTo>
                  <a:lnTo>
                    <a:pt x="2816" y="423"/>
                  </a:lnTo>
                  <a:lnTo>
                    <a:pt x="2812" y="408"/>
                  </a:lnTo>
                  <a:lnTo>
                    <a:pt x="2808" y="388"/>
                  </a:lnTo>
                  <a:lnTo>
                    <a:pt x="2797" y="357"/>
                  </a:lnTo>
                  <a:lnTo>
                    <a:pt x="2789" y="346"/>
                  </a:lnTo>
                  <a:lnTo>
                    <a:pt x="2789" y="346"/>
                  </a:lnTo>
                  <a:lnTo>
                    <a:pt x="2789" y="322"/>
                  </a:lnTo>
                  <a:lnTo>
                    <a:pt x="2777" y="276"/>
                  </a:lnTo>
                  <a:lnTo>
                    <a:pt x="2769" y="248"/>
                  </a:lnTo>
                  <a:lnTo>
                    <a:pt x="2758" y="221"/>
                  </a:lnTo>
                  <a:lnTo>
                    <a:pt x="2742" y="202"/>
                  </a:lnTo>
                  <a:lnTo>
                    <a:pt x="2734" y="190"/>
                  </a:lnTo>
                  <a:lnTo>
                    <a:pt x="2723" y="186"/>
                  </a:lnTo>
                  <a:lnTo>
                    <a:pt x="2723" y="186"/>
                  </a:lnTo>
                  <a:lnTo>
                    <a:pt x="2719" y="182"/>
                  </a:lnTo>
                  <a:lnTo>
                    <a:pt x="2715" y="175"/>
                  </a:lnTo>
                  <a:lnTo>
                    <a:pt x="2707" y="159"/>
                  </a:lnTo>
                  <a:lnTo>
                    <a:pt x="2699" y="132"/>
                  </a:lnTo>
                  <a:lnTo>
                    <a:pt x="2699" y="132"/>
                  </a:lnTo>
                  <a:lnTo>
                    <a:pt x="2692" y="120"/>
                  </a:lnTo>
                  <a:lnTo>
                    <a:pt x="2668" y="93"/>
                  </a:lnTo>
                  <a:lnTo>
                    <a:pt x="2657" y="81"/>
                  </a:lnTo>
                  <a:lnTo>
                    <a:pt x="2645" y="74"/>
                  </a:lnTo>
                  <a:lnTo>
                    <a:pt x="2637" y="74"/>
                  </a:lnTo>
                  <a:lnTo>
                    <a:pt x="2633" y="78"/>
                  </a:lnTo>
                  <a:lnTo>
                    <a:pt x="2626" y="81"/>
                  </a:lnTo>
                  <a:lnTo>
                    <a:pt x="2622" y="89"/>
                  </a:lnTo>
                  <a:lnTo>
                    <a:pt x="2622" y="89"/>
                  </a:lnTo>
                  <a:lnTo>
                    <a:pt x="2614" y="101"/>
                  </a:lnTo>
                  <a:lnTo>
                    <a:pt x="2606" y="105"/>
                  </a:lnTo>
                  <a:lnTo>
                    <a:pt x="2595" y="105"/>
                  </a:lnTo>
                  <a:lnTo>
                    <a:pt x="2587" y="101"/>
                  </a:lnTo>
                  <a:lnTo>
                    <a:pt x="2575" y="89"/>
                  </a:lnTo>
                  <a:lnTo>
                    <a:pt x="2567" y="81"/>
                  </a:lnTo>
                  <a:lnTo>
                    <a:pt x="2567" y="136"/>
                  </a:lnTo>
                  <a:lnTo>
                    <a:pt x="2567" y="136"/>
                  </a:lnTo>
                  <a:lnTo>
                    <a:pt x="2567" y="144"/>
                  </a:lnTo>
                  <a:lnTo>
                    <a:pt x="2567" y="151"/>
                  </a:lnTo>
                  <a:lnTo>
                    <a:pt x="2560" y="155"/>
                  </a:lnTo>
                  <a:lnTo>
                    <a:pt x="2552" y="159"/>
                  </a:lnTo>
                  <a:lnTo>
                    <a:pt x="2536" y="159"/>
                  </a:lnTo>
                  <a:lnTo>
                    <a:pt x="2517" y="159"/>
                  </a:lnTo>
                  <a:lnTo>
                    <a:pt x="2517" y="159"/>
                  </a:lnTo>
                  <a:lnTo>
                    <a:pt x="2497" y="179"/>
                  </a:lnTo>
                  <a:lnTo>
                    <a:pt x="2478" y="206"/>
                  </a:lnTo>
                  <a:lnTo>
                    <a:pt x="2478" y="206"/>
                  </a:lnTo>
                  <a:lnTo>
                    <a:pt x="2474" y="206"/>
                  </a:lnTo>
                  <a:lnTo>
                    <a:pt x="2462" y="198"/>
                  </a:lnTo>
                  <a:lnTo>
                    <a:pt x="2455" y="186"/>
                  </a:lnTo>
                  <a:lnTo>
                    <a:pt x="2447" y="167"/>
                  </a:lnTo>
                  <a:lnTo>
                    <a:pt x="2447" y="167"/>
                  </a:lnTo>
                  <a:lnTo>
                    <a:pt x="2447" y="116"/>
                  </a:lnTo>
                  <a:lnTo>
                    <a:pt x="2447" y="116"/>
                  </a:lnTo>
                  <a:lnTo>
                    <a:pt x="2400" y="109"/>
                  </a:lnTo>
                  <a:lnTo>
                    <a:pt x="2400" y="109"/>
                  </a:lnTo>
                  <a:lnTo>
                    <a:pt x="2396" y="109"/>
                  </a:lnTo>
                  <a:lnTo>
                    <a:pt x="2389" y="105"/>
                  </a:lnTo>
                  <a:lnTo>
                    <a:pt x="2389" y="105"/>
                  </a:lnTo>
                  <a:lnTo>
                    <a:pt x="2377" y="105"/>
                  </a:lnTo>
                  <a:lnTo>
                    <a:pt x="2361" y="116"/>
                  </a:lnTo>
                  <a:lnTo>
                    <a:pt x="2361" y="116"/>
                  </a:lnTo>
                  <a:lnTo>
                    <a:pt x="2354" y="124"/>
                  </a:lnTo>
                  <a:lnTo>
                    <a:pt x="2350" y="128"/>
                  </a:lnTo>
                  <a:lnTo>
                    <a:pt x="2342" y="132"/>
                  </a:lnTo>
                  <a:lnTo>
                    <a:pt x="2330" y="132"/>
                  </a:lnTo>
                  <a:lnTo>
                    <a:pt x="2319" y="132"/>
                  </a:lnTo>
                  <a:lnTo>
                    <a:pt x="2299" y="124"/>
                  </a:lnTo>
                  <a:lnTo>
                    <a:pt x="2276" y="116"/>
                  </a:lnTo>
                  <a:lnTo>
                    <a:pt x="2276" y="116"/>
                  </a:lnTo>
                  <a:lnTo>
                    <a:pt x="2264" y="113"/>
                  </a:lnTo>
                  <a:lnTo>
                    <a:pt x="2253" y="113"/>
                  </a:lnTo>
                  <a:lnTo>
                    <a:pt x="2245" y="113"/>
                  </a:lnTo>
                  <a:lnTo>
                    <a:pt x="2241" y="120"/>
                  </a:lnTo>
                  <a:lnTo>
                    <a:pt x="2229" y="136"/>
                  </a:lnTo>
                  <a:lnTo>
                    <a:pt x="2226" y="155"/>
                  </a:lnTo>
                  <a:lnTo>
                    <a:pt x="2226" y="179"/>
                  </a:lnTo>
                  <a:lnTo>
                    <a:pt x="2226" y="198"/>
                  </a:lnTo>
                  <a:lnTo>
                    <a:pt x="2229" y="217"/>
                  </a:lnTo>
                  <a:lnTo>
                    <a:pt x="2229" y="217"/>
                  </a:lnTo>
                  <a:lnTo>
                    <a:pt x="2222" y="221"/>
                  </a:lnTo>
                  <a:lnTo>
                    <a:pt x="2218" y="221"/>
                  </a:lnTo>
                  <a:lnTo>
                    <a:pt x="2210" y="217"/>
                  </a:lnTo>
                  <a:lnTo>
                    <a:pt x="2210" y="217"/>
                  </a:lnTo>
                  <a:lnTo>
                    <a:pt x="2198" y="210"/>
                  </a:lnTo>
                  <a:lnTo>
                    <a:pt x="2191" y="210"/>
                  </a:lnTo>
                  <a:lnTo>
                    <a:pt x="2179" y="214"/>
                  </a:lnTo>
                  <a:lnTo>
                    <a:pt x="2163" y="221"/>
                  </a:lnTo>
                  <a:lnTo>
                    <a:pt x="2163" y="202"/>
                  </a:lnTo>
                  <a:lnTo>
                    <a:pt x="2117" y="198"/>
                  </a:lnTo>
                  <a:lnTo>
                    <a:pt x="2117" y="198"/>
                  </a:lnTo>
                  <a:lnTo>
                    <a:pt x="2117" y="198"/>
                  </a:lnTo>
                  <a:lnTo>
                    <a:pt x="2113" y="194"/>
                  </a:lnTo>
                  <a:lnTo>
                    <a:pt x="2113" y="190"/>
                  </a:lnTo>
                  <a:lnTo>
                    <a:pt x="2121" y="186"/>
                  </a:lnTo>
                  <a:lnTo>
                    <a:pt x="2156" y="175"/>
                  </a:lnTo>
                  <a:lnTo>
                    <a:pt x="2159" y="128"/>
                  </a:lnTo>
                  <a:lnTo>
                    <a:pt x="2159" y="128"/>
                  </a:lnTo>
                  <a:lnTo>
                    <a:pt x="2156" y="124"/>
                  </a:lnTo>
                  <a:lnTo>
                    <a:pt x="2140" y="113"/>
                  </a:lnTo>
                  <a:lnTo>
                    <a:pt x="2128" y="105"/>
                  </a:lnTo>
                  <a:lnTo>
                    <a:pt x="2113" y="101"/>
                  </a:lnTo>
                  <a:lnTo>
                    <a:pt x="2093" y="97"/>
                  </a:lnTo>
                  <a:lnTo>
                    <a:pt x="2070" y="97"/>
                  </a:lnTo>
                  <a:lnTo>
                    <a:pt x="2070" y="97"/>
                  </a:lnTo>
                  <a:lnTo>
                    <a:pt x="2059" y="97"/>
                  </a:lnTo>
                  <a:lnTo>
                    <a:pt x="2055" y="97"/>
                  </a:lnTo>
                  <a:lnTo>
                    <a:pt x="2059" y="93"/>
                  </a:lnTo>
                  <a:lnTo>
                    <a:pt x="2062" y="85"/>
                  </a:lnTo>
                  <a:lnTo>
                    <a:pt x="2082" y="70"/>
                  </a:lnTo>
                  <a:lnTo>
                    <a:pt x="2082" y="43"/>
                  </a:lnTo>
                  <a:lnTo>
                    <a:pt x="2082" y="43"/>
                  </a:lnTo>
                  <a:lnTo>
                    <a:pt x="2078" y="46"/>
                  </a:lnTo>
                  <a:lnTo>
                    <a:pt x="2066" y="43"/>
                  </a:lnTo>
                  <a:lnTo>
                    <a:pt x="2062" y="43"/>
                  </a:lnTo>
                  <a:lnTo>
                    <a:pt x="2059" y="35"/>
                  </a:lnTo>
                  <a:lnTo>
                    <a:pt x="2059" y="27"/>
                  </a:lnTo>
                  <a:lnTo>
                    <a:pt x="2059" y="15"/>
                  </a:lnTo>
                  <a:lnTo>
                    <a:pt x="2059" y="15"/>
                  </a:lnTo>
                  <a:lnTo>
                    <a:pt x="2051" y="12"/>
                  </a:lnTo>
                  <a:lnTo>
                    <a:pt x="2035" y="4"/>
                  </a:lnTo>
                  <a:lnTo>
                    <a:pt x="2027" y="0"/>
                  </a:lnTo>
                  <a:lnTo>
                    <a:pt x="2020" y="0"/>
                  </a:lnTo>
                  <a:lnTo>
                    <a:pt x="2012" y="4"/>
                  </a:lnTo>
                  <a:lnTo>
                    <a:pt x="2008" y="12"/>
                  </a:lnTo>
                  <a:lnTo>
                    <a:pt x="2008" y="12"/>
                  </a:lnTo>
                  <a:lnTo>
                    <a:pt x="2004" y="23"/>
                  </a:lnTo>
                  <a:lnTo>
                    <a:pt x="1985" y="46"/>
                  </a:lnTo>
                  <a:lnTo>
                    <a:pt x="1973" y="62"/>
                  </a:lnTo>
                  <a:lnTo>
                    <a:pt x="1954" y="78"/>
                  </a:lnTo>
                  <a:lnTo>
                    <a:pt x="1930" y="89"/>
                  </a:lnTo>
                  <a:lnTo>
                    <a:pt x="1899" y="101"/>
                  </a:lnTo>
                  <a:lnTo>
                    <a:pt x="1899" y="101"/>
                  </a:lnTo>
                  <a:lnTo>
                    <a:pt x="1884" y="109"/>
                  </a:lnTo>
                  <a:lnTo>
                    <a:pt x="1872" y="116"/>
                  </a:lnTo>
                  <a:lnTo>
                    <a:pt x="1849" y="136"/>
                  </a:lnTo>
                  <a:lnTo>
                    <a:pt x="1833" y="159"/>
                  </a:lnTo>
                  <a:lnTo>
                    <a:pt x="1822" y="186"/>
                  </a:lnTo>
                  <a:lnTo>
                    <a:pt x="1814" y="210"/>
                  </a:lnTo>
                  <a:lnTo>
                    <a:pt x="1814" y="229"/>
                  </a:lnTo>
                  <a:lnTo>
                    <a:pt x="1810" y="248"/>
                  </a:lnTo>
                  <a:lnTo>
                    <a:pt x="1810" y="248"/>
                  </a:lnTo>
                  <a:lnTo>
                    <a:pt x="1806" y="264"/>
                  </a:lnTo>
                  <a:lnTo>
                    <a:pt x="1798" y="276"/>
                  </a:lnTo>
                  <a:lnTo>
                    <a:pt x="1787" y="295"/>
                  </a:lnTo>
                  <a:lnTo>
                    <a:pt x="1771" y="307"/>
                  </a:lnTo>
                  <a:lnTo>
                    <a:pt x="1744" y="318"/>
                  </a:lnTo>
                  <a:lnTo>
                    <a:pt x="1713" y="326"/>
                  </a:lnTo>
                  <a:lnTo>
                    <a:pt x="1693" y="322"/>
                  </a:lnTo>
                  <a:lnTo>
                    <a:pt x="1670" y="318"/>
                  </a:lnTo>
                  <a:lnTo>
                    <a:pt x="1670" y="318"/>
                  </a:lnTo>
                  <a:lnTo>
                    <a:pt x="1507" y="307"/>
                  </a:lnTo>
                  <a:lnTo>
                    <a:pt x="1507" y="307"/>
                  </a:lnTo>
                  <a:lnTo>
                    <a:pt x="1464" y="299"/>
                  </a:lnTo>
                  <a:lnTo>
                    <a:pt x="1433" y="295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387" y="283"/>
                  </a:lnTo>
                  <a:lnTo>
                    <a:pt x="1375" y="283"/>
                  </a:lnTo>
                  <a:lnTo>
                    <a:pt x="1359" y="291"/>
                  </a:lnTo>
                  <a:lnTo>
                    <a:pt x="1348" y="299"/>
                  </a:lnTo>
                  <a:lnTo>
                    <a:pt x="1328" y="326"/>
                  </a:lnTo>
                  <a:lnTo>
                    <a:pt x="1313" y="353"/>
                  </a:lnTo>
                  <a:lnTo>
                    <a:pt x="1313" y="353"/>
                  </a:lnTo>
                  <a:lnTo>
                    <a:pt x="1301" y="373"/>
                  </a:lnTo>
                  <a:lnTo>
                    <a:pt x="1278" y="400"/>
                  </a:lnTo>
                  <a:lnTo>
                    <a:pt x="1220" y="474"/>
                  </a:lnTo>
                  <a:lnTo>
                    <a:pt x="1134" y="567"/>
                  </a:lnTo>
                  <a:lnTo>
                    <a:pt x="1134" y="567"/>
                  </a:lnTo>
                  <a:lnTo>
                    <a:pt x="1126" y="571"/>
                  </a:lnTo>
                  <a:lnTo>
                    <a:pt x="1115" y="579"/>
                  </a:lnTo>
                  <a:lnTo>
                    <a:pt x="1103" y="583"/>
                  </a:lnTo>
                  <a:lnTo>
                    <a:pt x="1091" y="579"/>
                  </a:lnTo>
                  <a:lnTo>
                    <a:pt x="1084" y="571"/>
                  </a:lnTo>
                  <a:lnTo>
                    <a:pt x="1076" y="551"/>
                  </a:lnTo>
                  <a:lnTo>
                    <a:pt x="1076" y="520"/>
                  </a:lnTo>
                  <a:lnTo>
                    <a:pt x="1076" y="520"/>
                  </a:lnTo>
                  <a:lnTo>
                    <a:pt x="1068" y="517"/>
                  </a:lnTo>
                  <a:lnTo>
                    <a:pt x="1049" y="509"/>
                  </a:lnTo>
                  <a:lnTo>
                    <a:pt x="1037" y="505"/>
                  </a:lnTo>
                  <a:lnTo>
                    <a:pt x="1025" y="509"/>
                  </a:lnTo>
                  <a:lnTo>
                    <a:pt x="1014" y="517"/>
                  </a:lnTo>
                  <a:lnTo>
                    <a:pt x="1002" y="532"/>
                  </a:lnTo>
                  <a:lnTo>
                    <a:pt x="1002" y="575"/>
                  </a:lnTo>
                  <a:lnTo>
                    <a:pt x="1002" y="575"/>
                  </a:lnTo>
                  <a:lnTo>
                    <a:pt x="994" y="579"/>
                  </a:lnTo>
                  <a:lnTo>
                    <a:pt x="986" y="583"/>
                  </a:lnTo>
                  <a:lnTo>
                    <a:pt x="979" y="586"/>
                  </a:lnTo>
                  <a:lnTo>
                    <a:pt x="979" y="586"/>
                  </a:lnTo>
                  <a:lnTo>
                    <a:pt x="967" y="590"/>
                  </a:lnTo>
                  <a:lnTo>
                    <a:pt x="963" y="594"/>
                  </a:lnTo>
                  <a:lnTo>
                    <a:pt x="959" y="598"/>
                  </a:lnTo>
                  <a:lnTo>
                    <a:pt x="959" y="606"/>
                  </a:lnTo>
                  <a:lnTo>
                    <a:pt x="963" y="614"/>
                  </a:lnTo>
                  <a:lnTo>
                    <a:pt x="967" y="629"/>
                  </a:lnTo>
                  <a:lnTo>
                    <a:pt x="979" y="641"/>
                  </a:lnTo>
                  <a:lnTo>
                    <a:pt x="979" y="641"/>
                  </a:lnTo>
                  <a:lnTo>
                    <a:pt x="990" y="656"/>
                  </a:lnTo>
                  <a:lnTo>
                    <a:pt x="994" y="668"/>
                  </a:lnTo>
                  <a:lnTo>
                    <a:pt x="994" y="676"/>
                  </a:lnTo>
                  <a:lnTo>
                    <a:pt x="986" y="680"/>
                  </a:lnTo>
                  <a:lnTo>
                    <a:pt x="971" y="684"/>
                  </a:lnTo>
                  <a:lnTo>
                    <a:pt x="951" y="687"/>
                  </a:lnTo>
                  <a:lnTo>
                    <a:pt x="951" y="687"/>
                  </a:lnTo>
                  <a:lnTo>
                    <a:pt x="928" y="684"/>
                  </a:lnTo>
                  <a:lnTo>
                    <a:pt x="909" y="684"/>
                  </a:lnTo>
                  <a:lnTo>
                    <a:pt x="889" y="691"/>
                  </a:lnTo>
                  <a:lnTo>
                    <a:pt x="866" y="699"/>
                  </a:lnTo>
                  <a:lnTo>
                    <a:pt x="843" y="719"/>
                  </a:lnTo>
                  <a:lnTo>
                    <a:pt x="816" y="750"/>
                  </a:lnTo>
                  <a:lnTo>
                    <a:pt x="792" y="792"/>
                  </a:lnTo>
                  <a:lnTo>
                    <a:pt x="792" y="792"/>
                  </a:lnTo>
                  <a:lnTo>
                    <a:pt x="742" y="889"/>
                  </a:lnTo>
                  <a:lnTo>
                    <a:pt x="691" y="983"/>
                  </a:lnTo>
                  <a:lnTo>
                    <a:pt x="649" y="1068"/>
                  </a:lnTo>
                  <a:lnTo>
                    <a:pt x="610" y="1142"/>
                  </a:lnTo>
                  <a:lnTo>
                    <a:pt x="610" y="1142"/>
                  </a:lnTo>
                  <a:lnTo>
                    <a:pt x="598" y="1157"/>
                  </a:lnTo>
                  <a:lnTo>
                    <a:pt x="579" y="1169"/>
                  </a:lnTo>
                  <a:lnTo>
                    <a:pt x="559" y="1177"/>
                  </a:lnTo>
                  <a:lnTo>
                    <a:pt x="540" y="1181"/>
                  </a:lnTo>
                  <a:lnTo>
                    <a:pt x="505" y="1181"/>
                  </a:lnTo>
                  <a:lnTo>
                    <a:pt x="489" y="1181"/>
                  </a:lnTo>
                  <a:lnTo>
                    <a:pt x="489" y="1181"/>
                  </a:lnTo>
                  <a:lnTo>
                    <a:pt x="470" y="1204"/>
                  </a:lnTo>
                  <a:lnTo>
                    <a:pt x="454" y="1227"/>
                  </a:lnTo>
                  <a:lnTo>
                    <a:pt x="447" y="1243"/>
                  </a:lnTo>
                  <a:lnTo>
                    <a:pt x="443" y="1255"/>
                  </a:lnTo>
                  <a:lnTo>
                    <a:pt x="443" y="1255"/>
                  </a:lnTo>
                  <a:lnTo>
                    <a:pt x="443" y="1262"/>
                  </a:lnTo>
                  <a:lnTo>
                    <a:pt x="435" y="1270"/>
                  </a:lnTo>
                  <a:lnTo>
                    <a:pt x="415" y="1286"/>
                  </a:lnTo>
                  <a:lnTo>
                    <a:pt x="392" y="1301"/>
                  </a:lnTo>
                  <a:lnTo>
                    <a:pt x="392" y="1301"/>
                  </a:lnTo>
                  <a:lnTo>
                    <a:pt x="377" y="1317"/>
                  </a:lnTo>
                  <a:lnTo>
                    <a:pt x="349" y="1359"/>
                  </a:lnTo>
                  <a:lnTo>
                    <a:pt x="334" y="1383"/>
                  </a:lnTo>
                  <a:lnTo>
                    <a:pt x="326" y="1410"/>
                  </a:lnTo>
                  <a:lnTo>
                    <a:pt x="326" y="1437"/>
                  </a:lnTo>
                  <a:lnTo>
                    <a:pt x="326" y="1453"/>
                  </a:lnTo>
                  <a:lnTo>
                    <a:pt x="334" y="1464"/>
                  </a:lnTo>
                  <a:lnTo>
                    <a:pt x="334" y="1464"/>
                  </a:lnTo>
                  <a:lnTo>
                    <a:pt x="342" y="1468"/>
                  </a:lnTo>
                  <a:lnTo>
                    <a:pt x="353" y="1484"/>
                  </a:lnTo>
                  <a:lnTo>
                    <a:pt x="361" y="1495"/>
                  </a:lnTo>
                  <a:lnTo>
                    <a:pt x="369" y="1511"/>
                  </a:lnTo>
                  <a:lnTo>
                    <a:pt x="373" y="1530"/>
                  </a:lnTo>
                  <a:lnTo>
                    <a:pt x="377" y="1554"/>
                  </a:lnTo>
                  <a:lnTo>
                    <a:pt x="377" y="1554"/>
                  </a:lnTo>
                  <a:lnTo>
                    <a:pt x="381" y="1554"/>
                  </a:lnTo>
                  <a:lnTo>
                    <a:pt x="392" y="1554"/>
                  </a:lnTo>
                  <a:lnTo>
                    <a:pt x="400" y="1558"/>
                  </a:lnTo>
                  <a:lnTo>
                    <a:pt x="412" y="1565"/>
                  </a:lnTo>
                  <a:lnTo>
                    <a:pt x="427" y="1581"/>
                  </a:lnTo>
                  <a:lnTo>
                    <a:pt x="439" y="1600"/>
                  </a:lnTo>
                  <a:lnTo>
                    <a:pt x="454" y="1635"/>
                  </a:lnTo>
                  <a:lnTo>
                    <a:pt x="454" y="1635"/>
                  </a:lnTo>
                  <a:lnTo>
                    <a:pt x="454" y="1643"/>
                  </a:lnTo>
                  <a:lnTo>
                    <a:pt x="454" y="1659"/>
                  </a:lnTo>
                  <a:lnTo>
                    <a:pt x="450" y="1690"/>
                  </a:lnTo>
                  <a:lnTo>
                    <a:pt x="447" y="1709"/>
                  </a:lnTo>
                  <a:lnTo>
                    <a:pt x="435" y="1729"/>
                  </a:lnTo>
                  <a:lnTo>
                    <a:pt x="435" y="1729"/>
                  </a:lnTo>
                  <a:lnTo>
                    <a:pt x="427" y="1760"/>
                  </a:lnTo>
                  <a:lnTo>
                    <a:pt x="423" y="1787"/>
                  </a:lnTo>
                  <a:lnTo>
                    <a:pt x="423" y="1810"/>
                  </a:lnTo>
                  <a:lnTo>
                    <a:pt x="423" y="1810"/>
                  </a:lnTo>
                  <a:lnTo>
                    <a:pt x="404" y="1833"/>
                  </a:lnTo>
                  <a:lnTo>
                    <a:pt x="384" y="1849"/>
                  </a:lnTo>
                  <a:lnTo>
                    <a:pt x="373" y="1853"/>
                  </a:lnTo>
                  <a:lnTo>
                    <a:pt x="361" y="1857"/>
                  </a:lnTo>
                  <a:lnTo>
                    <a:pt x="361" y="1857"/>
                  </a:lnTo>
                  <a:lnTo>
                    <a:pt x="353" y="1892"/>
                  </a:lnTo>
                  <a:lnTo>
                    <a:pt x="342" y="1946"/>
                  </a:lnTo>
                  <a:lnTo>
                    <a:pt x="342" y="1946"/>
                  </a:lnTo>
                  <a:lnTo>
                    <a:pt x="342" y="1958"/>
                  </a:lnTo>
                  <a:lnTo>
                    <a:pt x="346" y="1977"/>
                  </a:lnTo>
                  <a:lnTo>
                    <a:pt x="349" y="1993"/>
                  </a:lnTo>
                  <a:lnTo>
                    <a:pt x="357" y="2008"/>
                  </a:lnTo>
                  <a:lnTo>
                    <a:pt x="361" y="2012"/>
                  </a:lnTo>
                  <a:lnTo>
                    <a:pt x="369" y="2012"/>
                  </a:lnTo>
                  <a:lnTo>
                    <a:pt x="373" y="2012"/>
                  </a:lnTo>
                  <a:lnTo>
                    <a:pt x="381" y="2008"/>
                  </a:lnTo>
                  <a:lnTo>
                    <a:pt x="396" y="1985"/>
                  </a:lnTo>
                  <a:lnTo>
                    <a:pt x="412" y="1946"/>
                  </a:lnTo>
                  <a:lnTo>
                    <a:pt x="412" y="1946"/>
                  </a:lnTo>
                  <a:lnTo>
                    <a:pt x="415" y="1934"/>
                  </a:lnTo>
                  <a:lnTo>
                    <a:pt x="415" y="1927"/>
                  </a:lnTo>
                  <a:lnTo>
                    <a:pt x="423" y="1915"/>
                  </a:lnTo>
                  <a:lnTo>
                    <a:pt x="431" y="1907"/>
                  </a:lnTo>
                  <a:lnTo>
                    <a:pt x="447" y="1903"/>
                  </a:lnTo>
                  <a:lnTo>
                    <a:pt x="462" y="1907"/>
                  </a:lnTo>
                  <a:lnTo>
                    <a:pt x="489" y="1919"/>
                  </a:lnTo>
                  <a:lnTo>
                    <a:pt x="489" y="1919"/>
                  </a:lnTo>
                  <a:lnTo>
                    <a:pt x="493" y="1919"/>
                  </a:lnTo>
                  <a:lnTo>
                    <a:pt x="509" y="1915"/>
                  </a:lnTo>
                  <a:lnTo>
                    <a:pt x="524" y="1903"/>
                  </a:lnTo>
                  <a:lnTo>
                    <a:pt x="536" y="1896"/>
                  </a:lnTo>
                  <a:lnTo>
                    <a:pt x="544" y="1884"/>
                  </a:lnTo>
                  <a:lnTo>
                    <a:pt x="625" y="1853"/>
                  </a:lnTo>
                  <a:lnTo>
                    <a:pt x="625" y="1853"/>
                  </a:lnTo>
                  <a:lnTo>
                    <a:pt x="641" y="1857"/>
                  </a:lnTo>
                  <a:lnTo>
                    <a:pt x="680" y="1857"/>
                  </a:lnTo>
                  <a:lnTo>
                    <a:pt x="703" y="1857"/>
                  </a:lnTo>
                  <a:lnTo>
                    <a:pt x="726" y="1849"/>
                  </a:lnTo>
                  <a:lnTo>
                    <a:pt x="746" y="1837"/>
                  </a:lnTo>
                  <a:lnTo>
                    <a:pt x="757" y="1818"/>
                  </a:lnTo>
                  <a:lnTo>
                    <a:pt x="757" y="1818"/>
                  </a:lnTo>
                  <a:lnTo>
                    <a:pt x="784" y="1775"/>
                  </a:lnTo>
                  <a:lnTo>
                    <a:pt x="800" y="1760"/>
                  </a:lnTo>
                  <a:lnTo>
                    <a:pt x="816" y="1748"/>
                  </a:lnTo>
                  <a:lnTo>
                    <a:pt x="827" y="1744"/>
                  </a:lnTo>
                  <a:lnTo>
                    <a:pt x="835" y="1744"/>
                  </a:lnTo>
                  <a:lnTo>
                    <a:pt x="839" y="1744"/>
                  </a:lnTo>
                  <a:lnTo>
                    <a:pt x="843" y="1760"/>
                  </a:lnTo>
                  <a:lnTo>
                    <a:pt x="847" y="1779"/>
                  </a:lnTo>
                  <a:lnTo>
                    <a:pt x="847" y="1779"/>
                  </a:lnTo>
                  <a:lnTo>
                    <a:pt x="847" y="1806"/>
                  </a:lnTo>
                  <a:lnTo>
                    <a:pt x="843" y="1830"/>
                  </a:lnTo>
                  <a:lnTo>
                    <a:pt x="835" y="1845"/>
                  </a:lnTo>
                  <a:lnTo>
                    <a:pt x="827" y="1857"/>
                  </a:lnTo>
                  <a:lnTo>
                    <a:pt x="816" y="1868"/>
                  </a:lnTo>
                  <a:lnTo>
                    <a:pt x="804" y="1872"/>
                  </a:lnTo>
                  <a:lnTo>
                    <a:pt x="788" y="1876"/>
                  </a:lnTo>
                  <a:lnTo>
                    <a:pt x="777" y="1876"/>
                  </a:lnTo>
                  <a:lnTo>
                    <a:pt x="777" y="1876"/>
                  </a:lnTo>
                  <a:lnTo>
                    <a:pt x="746" y="1880"/>
                  </a:lnTo>
                  <a:lnTo>
                    <a:pt x="734" y="1884"/>
                  </a:lnTo>
                  <a:lnTo>
                    <a:pt x="726" y="1888"/>
                  </a:lnTo>
                  <a:lnTo>
                    <a:pt x="715" y="1896"/>
                  </a:lnTo>
                  <a:lnTo>
                    <a:pt x="711" y="1907"/>
                  </a:lnTo>
                  <a:lnTo>
                    <a:pt x="707" y="1923"/>
                  </a:lnTo>
                  <a:lnTo>
                    <a:pt x="703" y="1938"/>
                  </a:lnTo>
                  <a:lnTo>
                    <a:pt x="703" y="1938"/>
                  </a:lnTo>
                  <a:lnTo>
                    <a:pt x="703" y="1950"/>
                  </a:lnTo>
                  <a:lnTo>
                    <a:pt x="695" y="1958"/>
                  </a:lnTo>
                  <a:lnTo>
                    <a:pt x="683" y="1965"/>
                  </a:lnTo>
                  <a:lnTo>
                    <a:pt x="668" y="1965"/>
                  </a:lnTo>
                  <a:lnTo>
                    <a:pt x="645" y="1962"/>
                  </a:lnTo>
                  <a:lnTo>
                    <a:pt x="633" y="1962"/>
                  </a:lnTo>
                  <a:lnTo>
                    <a:pt x="633" y="1962"/>
                  </a:lnTo>
                  <a:lnTo>
                    <a:pt x="625" y="1965"/>
                  </a:lnTo>
                  <a:lnTo>
                    <a:pt x="614" y="1973"/>
                  </a:lnTo>
                  <a:lnTo>
                    <a:pt x="606" y="1981"/>
                  </a:lnTo>
                  <a:lnTo>
                    <a:pt x="598" y="1993"/>
                  </a:lnTo>
                  <a:lnTo>
                    <a:pt x="594" y="2004"/>
                  </a:lnTo>
                  <a:lnTo>
                    <a:pt x="590" y="2020"/>
                  </a:lnTo>
                  <a:lnTo>
                    <a:pt x="590" y="2020"/>
                  </a:lnTo>
                  <a:lnTo>
                    <a:pt x="586" y="2035"/>
                  </a:lnTo>
                  <a:lnTo>
                    <a:pt x="582" y="2043"/>
                  </a:lnTo>
                  <a:lnTo>
                    <a:pt x="571" y="2051"/>
                  </a:lnTo>
                  <a:lnTo>
                    <a:pt x="559" y="2055"/>
                  </a:lnTo>
                  <a:lnTo>
                    <a:pt x="532" y="2055"/>
                  </a:lnTo>
                  <a:lnTo>
                    <a:pt x="505" y="2055"/>
                  </a:lnTo>
                  <a:lnTo>
                    <a:pt x="505" y="2055"/>
                  </a:lnTo>
                  <a:lnTo>
                    <a:pt x="489" y="2055"/>
                  </a:lnTo>
                  <a:lnTo>
                    <a:pt x="470" y="2063"/>
                  </a:lnTo>
                  <a:lnTo>
                    <a:pt x="454" y="2070"/>
                  </a:lnTo>
                  <a:lnTo>
                    <a:pt x="435" y="2086"/>
                  </a:lnTo>
                  <a:lnTo>
                    <a:pt x="419" y="2105"/>
                  </a:lnTo>
                  <a:lnTo>
                    <a:pt x="404" y="2125"/>
                  </a:lnTo>
                  <a:lnTo>
                    <a:pt x="392" y="2152"/>
                  </a:lnTo>
                  <a:lnTo>
                    <a:pt x="388" y="2187"/>
                  </a:lnTo>
                  <a:lnTo>
                    <a:pt x="330" y="2187"/>
                  </a:lnTo>
                  <a:lnTo>
                    <a:pt x="330" y="2187"/>
                  </a:lnTo>
                  <a:lnTo>
                    <a:pt x="330" y="2187"/>
                  </a:lnTo>
                  <a:lnTo>
                    <a:pt x="326" y="2195"/>
                  </a:lnTo>
                  <a:lnTo>
                    <a:pt x="330" y="2206"/>
                  </a:lnTo>
                  <a:lnTo>
                    <a:pt x="338" y="2230"/>
                  </a:lnTo>
                  <a:lnTo>
                    <a:pt x="338" y="2230"/>
                  </a:lnTo>
                  <a:lnTo>
                    <a:pt x="342" y="2237"/>
                  </a:lnTo>
                  <a:lnTo>
                    <a:pt x="342" y="2245"/>
                  </a:lnTo>
                  <a:lnTo>
                    <a:pt x="334" y="2261"/>
                  </a:lnTo>
                  <a:lnTo>
                    <a:pt x="322" y="2272"/>
                  </a:lnTo>
                  <a:lnTo>
                    <a:pt x="307" y="2284"/>
                  </a:lnTo>
                  <a:lnTo>
                    <a:pt x="287" y="2296"/>
                  </a:lnTo>
                  <a:lnTo>
                    <a:pt x="272" y="2303"/>
                  </a:lnTo>
                  <a:lnTo>
                    <a:pt x="252" y="2303"/>
                  </a:lnTo>
                  <a:lnTo>
                    <a:pt x="241" y="2303"/>
                  </a:lnTo>
                  <a:lnTo>
                    <a:pt x="241" y="2303"/>
                  </a:lnTo>
                  <a:lnTo>
                    <a:pt x="229" y="2303"/>
                  </a:lnTo>
                  <a:lnTo>
                    <a:pt x="213" y="2311"/>
                  </a:lnTo>
                  <a:lnTo>
                    <a:pt x="175" y="2331"/>
                  </a:lnTo>
                  <a:lnTo>
                    <a:pt x="128" y="2362"/>
                  </a:lnTo>
                  <a:lnTo>
                    <a:pt x="128" y="2362"/>
                  </a:lnTo>
                  <a:lnTo>
                    <a:pt x="120" y="2385"/>
                  </a:lnTo>
                  <a:lnTo>
                    <a:pt x="112" y="2401"/>
                  </a:lnTo>
                  <a:lnTo>
                    <a:pt x="109" y="2412"/>
                  </a:lnTo>
                  <a:lnTo>
                    <a:pt x="109" y="2412"/>
                  </a:lnTo>
                  <a:lnTo>
                    <a:pt x="93" y="2428"/>
                  </a:lnTo>
                  <a:lnTo>
                    <a:pt x="54" y="2459"/>
                  </a:lnTo>
                  <a:lnTo>
                    <a:pt x="35" y="2478"/>
                  </a:lnTo>
                  <a:lnTo>
                    <a:pt x="19" y="2502"/>
                  </a:lnTo>
                  <a:lnTo>
                    <a:pt x="8" y="2525"/>
                  </a:lnTo>
                  <a:lnTo>
                    <a:pt x="0" y="2544"/>
                  </a:lnTo>
                  <a:lnTo>
                    <a:pt x="0" y="2544"/>
                  </a:lnTo>
                  <a:lnTo>
                    <a:pt x="4" y="2638"/>
                  </a:lnTo>
                  <a:lnTo>
                    <a:pt x="4" y="2638"/>
                  </a:lnTo>
                  <a:lnTo>
                    <a:pt x="35" y="2645"/>
                  </a:lnTo>
                  <a:lnTo>
                    <a:pt x="58" y="2661"/>
                  </a:lnTo>
                  <a:lnTo>
                    <a:pt x="74" y="2669"/>
                  </a:lnTo>
                  <a:lnTo>
                    <a:pt x="81" y="2676"/>
                  </a:lnTo>
                  <a:lnTo>
                    <a:pt x="159" y="2688"/>
                  </a:lnTo>
                  <a:lnTo>
                    <a:pt x="217" y="2700"/>
                  </a:lnTo>
                  <a:lnTo>
                    <a:pt x="217" y="2700"/>
                  </a:lnTo>
                  <a:lnTo>
                    <a:pt x="217" y="2707"/>
                  </a:lnTo>
                  <a:lnTo>
                    <a:pt x="225" y="2719"/>
                  </a:lnTo>
                  <a:lnTo>
                    <a:pt x="237" y="2739"/>
                  </a:lnTo>
                  <a:lnTo>
                    <a:pt x="245" y="2746"/>
                  </a:lnTo>
                  <a:lnTo>
                    <a:pt x="256" y="2754"/>
                  </a:lnTo>
                  <a:lnTo>
                    <a:pt x="252" y="2797"/>
                  </a:lnTo>
                  <a:lnTo>
                    <a:pt x="252" y="2797"/>
                  </a:lnTo>
                  <a:lnTo>
                    <a:pt x="268" y="2793"/>
                  </a:lnTo>
                  <a:lnTo>
                    <a:pt x="287" y="2793"/>
                  </a:lnTo>
                  <a:lnTo>
                    <a:pt x="307" y="2797"/>
                  </a:lnTo>
                  <a:lnTo>
                    <a:pt x="330" y="2805"/>
                  </a:lnTo>
                  <a:lnTo>
                    <a:pt x="349" y="2820"/>
                  </a:lnTo>
                  <a:lnTo>
                    <a:pt x="357" y="2832"/>
                  </a:lnTo>
                  <a:lnTo>
                    <a:pt x="365" y="2847"/>
                  </a:lnTo>
                  <a:lnTo>
                    <a:pt x="369" y="2863"/>
                  </a:lnTo>
                  <a:lnTo>
                    <a:pt x="373" y="2882"/>
                  </a:lnTo>
                  <a:lnTo>
                    <a:pt x="373" y="2882"/>
                  </a:lnTo>
                  <a:lnTo>
                    <a:pt x="384" y="2952"/>
                  </a:lnTo>
                  <a:lnTo>
                    <a:pt x="392" y="2991"/>
                  </a:lnTo>
                  <a:lnTo>
                    <a:pt x="396" y="3003"/>
                  </a:lnTo>
                  <a:lnTo>
                    <a:pt x="404" y="3014"/>
                  </a:lnTo>
                  <a:lnTo>
                    <a:pt x="412" y="3018"/>
                  </a:lnTo>
                  <a:lnTo>
                    <a:pt x="427" y="3026"/>
                  </a:lnTo>
                  <a:lnTo>
                    <a:pt x="427" y="3026"/>
                  </a:lnTo>
                  <a:lnTo>
                    <a:pt x="431" y="3022"/>
                  </a:lnTo>
                  <a:lnTo>
                    <a:pt x="450" y="3022"/>
                  </a:lnTo>
                  <a:lnTo>
                    <a:pt x="462" y="3022"/>
                  </a:lnTo>
                  <a:lnTo>
                    <a:pt x="474" y="3026"/>
                  </a:lnTo>
                  <a:lnTo>
                    <a:pt x="489" y="3034"/>
                  </a:lnTo>
                  <a:lnTo>
                    <a:pt x="505" y="3049"/>
                  </a:lnTo>
                  <a:lnTo>
                    <a:pt x="505" y="3049"/>
                  </a:lnTo>
                  <a:lnTo>
                    <a:pt x="516" y="3042"/>
                  </a:lnTo>
                  <a:lnTo>
                    <a:pt x="524" y="3034"/>
                  </a:lnTo>
                  <a:lnTo>
                    <a:pt x="536" y="3030"/>
                  </a:lnTo>
                  <a:lnTo>
                    <a:pt x="555" y="3026"/>
                  </a:lnTo>
                  <a:lnTo>
                    <a:pt x="575" y="3030"/>
                  </a:lnTo>
                  <a:lnTo>
                    <a:pt x="598" y="3042"/>
                  </a:lnTo>
                  <a:lnTo>
                    <a:pt x="625" y="3065"/>
                  </a:lnTo>
                  <a:lnTo>
                    <a:pt x="625" y="3065"/>
                  </a:lnTo>
                  <a:lnTo>
                    <a:pt x="629" y="3065"/>
                  </a:lnTo>
                  <a:lnTo>
                    <a:pt x="649" y="3065"/>
                  </a:lnTo>
                  <a:lnTo>
                    <a:pt x="680" y="3057"/>
                  </a:lnTo>
                  <a:lnTo>
                    <a:pt x="695" y="3045"/>
                  </a:lnTo>
                  <a:lnTo>
                    <a:pt x="718" y="3030"/>
                  </a:lnTo>
                  <a:lnTo>
                    <a:pt x="718" y="3030"/>
                  </a:lnTo>
                  <a:lnTo>
                    <a:pt x="730" y="3030"/>
                  </a:lnTo>
                  <a:lnTo>
                    <a:pt x="761" y="3026"/>
                  </a:lnTo>
                  <a:lnTo>
                    <a:pt x="781" y="3026"/>
                  </a:lnTo>
                  <a:lnTo>
                    <a:pt x="800" y="3034"/>
                  </a:lnTo>
                  <a:lnTo>
                    <a:pt x="823" y="3042"/>
                  </a:lnTo>
                  <a:lnTo>
                    <a:pt x="850" y="3057"/>
                  </a:lnTo>
                  <a:lnTo>
                    <a:pt x="850" y="3057"/>
                  </a:lnTo>
                  <a:lnTo>
                    <a:pt x="862" y="3065"/>
                  </a:lnTo>
                  <a:lnTo>
                    <a:pt x="874" y="3069"/>
                  </a:lnTo>
                  <a:lnTo>
                    <a:pt x="889" y="3073"/>
                  </a:lnTo>
                  <a:lnTo>
                    <a:pt x="905" y="3073"/>
                  </a:lnTo>
                  <a:lnTo>
                    <a:pt x="917" y="3065"/>
                  </a:lnTo>
                  <a:lnTo>
                    <a:pt x="924" y="3049"/>
                  </a:lnTo>
                  <a:lnTo>
                    <a:pt x="932" y="3026"/>
                  </a:lnTo>
                  <a:lnTo>
                    <a:pt x="932" y="3026"/>
                  </a:lnTo>
                  <a:lnTo>
                    <a:pt x="944" y="3026"/>
                  </a:lnTo>
                  <a:lnTo>
                    <a:pt x="955" y="3026"/>
                  </a:lnTo>
                  <a:lnTo>
                    <a:pt x="971" y="3022"/>
                  </a:lnTo>
                  <a:lnTo>
                    <a:pt x="986" y="3010"/>
                  </a:lnTo>
                  <a:lnTo>
                    <a:pt x="998" y="2995"/>
                  </a:lnTo>
                  <a:lnTo>
                    <a:pt x="1006" y="2968"/>
                  </a:lnTo>
                  <a:lnTo>
                    <a:pt x="1010" y="2933"/>
                  </a:lnTo>
                  <a:lnTo>
                    <a:pt x="1010" y="2933"/>
                  </a:lnTo>
                  <a:lnTo>
                    <a:pt x="1018" y="2921"/>
                  </a:lnTo>
                  <a:lnTo>
                    <a:pt x="1033" y="2894"/>
                  </a:lnTo>
                  <a:lnTo>
                    <a:pt x="1052" y="2855"/>
                  </a:lnTo>
                  <a:lnTo>
                    <a:pt x="1060" y="2828"/>
                  </a:lnTo>
                  <a:lnTo>
                    <a:pt x="1064" y="2801"/>
                  </a:lnTo>
                  <a:lnTo>
                    <a:pt x="1064" y="2801"/>
                  </a:lnTo>
                  <a:lnTo>
                    <a:pt x="1080" y="2793"/>
                  </a:lnTo>
                  <a:lnTo>
                    <a:pt x="1115" y="2781"/>
                  </a:lnTo>
                  <a:lnTo>
                    <a:pt x="1134" y="2773"/>
                  </a:lnTo>
                  <a:lnTo>
                    <a:pt x="1157" y="2770"/>
                  </a:lnTo>
                  <a:lnTo>
                    <a:pt x="1185" y="2770"/>
                  </a:lnTo>
                  <a:lnTo>
                    <a:pt x="1208" y="2773"/>
                  </a:lnTo>
                  <a:lnTo>
                    <a:pt x="1208" y="2773"/>
                  </a:lnTo>
                  <a:lnTo>
                    <a:pt x="1231" y="2781"/>
                  </a:lnTo>
                  <a:lnTo>
                    <a:pt x="1254" y="2785"/>
                  </a:lnTo>
                  <a:lnTo>
                    <a:pt x="1297" y="2781"/>
                  </a:lnTo>
                  <a:lnTo>
                    <a:pt x="1324" y="2777"/>
                  </a:lnTo>
                  <a:lnTo>
                    <a:pt x="1336" y="2773"/>
                  </a:lnTo>
                  <a:lnTo>
                    <a:pt x="1336" y="2773"/>
                  </a:lnTo>
                  <a:lnTo>
                    <a:pt x="1340" y="2773"/>
                  </a:lnTo>
                  <a:lnTo>
                    <a:pt x="1348" y="2773"/>
                  </a:lnTo>
                  <a:lnTo>
                    <a:pt x="1355" y="2777"/>
                  </a:lnTo>
                  <a:lnTo>
                    <a:pt x="1367" y="2789"/>
                  </a:lnTo>
                  <a:lnTo>
                    <a:pt x="1383" y="2808"/>
                  </a:lnTo>
                  <a:lnTo>
                    <a:pt x="1398" y="2832"/>
                  </a:lnTo>
                  <a:lnTo>
                    <a:pt x="1421" y="2871"/>
                  </a:lnTo>
                  <a:lnTo>
                    <a:pt x="1421" y="2871"/>
                  </a:lnTo>
                  <a:lnTo>
                    <a:pt x="1480" y="2987"/>
                  </a:lnTo>
                  <a:lnTo>
                    <a:pt x="1491" y="3018"/>
                  </a:lnTo>
                  <a:lnTo>
                    <a:pt x="1495" y="3069"/>
                  </a:lnTo>
                  <a:lnTo>
                    <a:pt x="1495" y="3069"/>
                  </a:lnTo>
                  <a:lnTo>
                    <a:pt x="1511" y="3104"/>
                  </a:lnTo>
                  <a:lnTo>
                    <a:pt x="1522" y="3135"/>
                  </a:lnTo>
                  <a:lnTo>
                    <a:pt x="1542" y="3162"/>
                  </a:lnTo>
                  <a:lnTo>
                    <a:pt x="1554" y="3174"/>
                  </a:lnTo>
                  <a:lnTo>
                    <a:pt x="1565" y="3181"/>
                  </a:lnTo>
                  <a:lnTo>
                    <a:pt x="1577" y="3185"/>
                  </a:lnTo>
                  <a:lnTo>
                    <a:pt x="1589" y="3181"/>
                  </a:lnTo>
                  <a:lnTo>
                    <a:pt x="1600" y="3174"/>
                  </a:lnTo>
                  <a:lnTo>
                    <a:pt x="1616" y="3158"/>
                  </a:lnTo>
                  <a:lnTo>
                    <a:pt x="1627" y="3135"/>
                  </a:lnTo>
                  <a:lnTo>
                    <a:pt x="1639" y="3104"/>
                  </a:lnTo>
                  <a:lnTo>
                    <a:pt x="1639" y="3104"/>
                  </a:lnTo>
                  <a:lnTo>
                    <a:pt x="1639" y="3096"/>
                  </a:lnTo>
                  <a:lnTo>
                    <a:pt x="1643" y="3092"/>
                  </a:lnTo>
                  <a:lnTo>
                    <a:pt x="1647" y="3088"/>
                  </a:lnTo>
                  <a:lnTo>
                    <a:pt x="1655" y="3088"/>
                  </a:lnTo>
                  <a:lnTo>
                    <a:pt x="1670" y="3088"/>
                  </a:lnTo>
                  <a:lnTo>
                    <a:pt x="1686" y="3096"/>
                  </a:lnTo>
                  <a:lnTo>
                    <a:pt x="1713" y="3115"/>
                  </a:lnTo>
                  <a:lnTo>
                    <a:pt x="1713" y="3115"/>
                  </a:lnTo>
                  <a:lnTo>
                    <a:pt x="1759" y="3146"/>
                  </a:lnTo>
                  <a:lnTo>
                    <a:pt x="1779" y="3158"/>
                  </a:lnTo>
                  <a:lnTo>
                    <a:pt x="1794" y="3166"/>
                  </a:lnTo>
                  <a:lnTo>
                    <a:pt x="1810" y="3170"/>
                  </a:lnTo>
                  <a:lnTo>
                    <a:pt x="1822" y="3166"/>
                  </a:lnTo>
                  <a:lnTo>
                    <a:pt x="1829" y="3158"/>
                  </a:lnTo>
                  <a:lnTo>
                    <a:pt x="1837" y="3143"/>
                  </a:lnTo>
                  <a:lnTo>
                    <a:pt x="1860" y="3139"/>
                  </a:lnTo>
                  <a:lnTo>
                    <a:pt x="1860" y="3139"/>
                  </a:lnTo>
                  <a:lnTo>
                    <a:pt x="1868" y="3127"/>
                  </a:lnTo>
                  <a:lnTo>
                    <a:pt x="1876" y="3115"/>
                  </a:lnTo>
                  <a:lnTo>
                    <a:pt x="1888" y="3108"/>
                  </a:lnTo>
                  <a:lnTo>
                    <a:pt x="1903" y="3100"/>
                  </a:lnTo>
                  <a:lnTo>
                    <a:pt x="1923" y="3104"/>
                  </a:lnTo>
                  <a:lnTo>
                    <a:pt x="1934" y="3108"/>
                  </a:lnTo>
                  <a:lnTo>
                    <a:pt x="1942" y="3115"/>
                  </a:lnTo>
                  <a:lnTo>
                    <a:pt x="1969" y="3139"/>
                  </a:lnTo>
                  <a:lnTo>
                    <a:pt x="1969" y="3139"/>
                  </a:lnTo>
                  <a:lnTo>
                    <a:pt x="1973" y="3123"/>
                  </a:lnTo>
                  <a:lnTo>
                    <a:pt x="1981" y="3104"/>
                  </a:lnTo>
                  <a:lnTo>
                    <a:pt x="1981" y="3080"/>
                  </a:lnTo>
                  <a:lnTo>
                    <a:pt x="1985" y="3022"/>
                  </a:lnTo>
                  <a:lnTo>
                    <a:pt x="1985" y="3022"/>
                  </a:lnTo>
                  <a:lnTo>
                    <a:pt x="2004" y="3018"/>
                  </a:lnTo>
                  <a:lnTo>
                    <a:pt x="2051" y="3010"/>
                  </a:lnTo>
                  <a:lnTo>
                    <a:pt x="2078" y="3010"/>
                  </a:lnTo>
                  <a:lnTo>
                    <a:pt x="2105" y="3010"/>
                  </a:lnTo>
                  <a:lnTo>
                    <a:pt x="2132" y="3018"/>
                  </a:lnTo>
                  <a:lnTo>
                    <a:pt x="2156" y="3030"/>
                  </a:lnTo>
                  <a:lnTo>
                    <a:pt x="2156" y="3030"/>
                  </a:lnTo>
                  <a:lnTo>
                    <a:pt x="2167" y="3042"/>
                  </a:lnTo>
                  <a:lnTo>
                    <a:pt x="2175" y="3053"/>
                  </a:lnTo>
                  <a:lnTo>
                    <a:pt x="2183" y="3073"/>
                  </a:lnTo>
                  <a:lnTo>
                    <a:pt x="2183" y="3092"/>
                  </a:lnTo>
                  <a:lnTo>
                    <a:pt x="2183" y="3096"/>
                  </a:lnTo>
                  <a:lnTo>
                    <a:pt x="2202" y="3108"/>
                  </a:lnTo>
                  <a:lnTo>
                    <a:pt x="2206" y="3158"/>
                  </a:lnTo>
                  <a:lnTo>
                    <a:pt x="2226" y="3181"/>
                  </a:lnTo>
                  <a:lnTo>
                    <a:pt x="2226" y="3240"/>
                  </a:lnTo>
                  <a:lnTo>
                    <a:pt x="2226" y="3240"/>
                  </a:lnTo>
                  <a:lnTo>
                    <a:pt x="2226" y="3247"/>
                  </a:lnTo>
                  <a:lnTo>
                    <a:pt x="2229" y="3251"/>
                  </a:lnTo>
                  <a:lnTo>
                    <a:pt x="2233" y="3255"/>
                  </a:lnTo>
                  <a:lnTo>
                    <a:pt x="2241" y="3255"/>
                  </a:lnTo>
                  <a:lnTo>
                    <a:pt x="2249" y="3247"/>
                  </a:lnTo>
                  <a:lnTo>
                    <a:pt x="2264" y="3236"/>
                  </a:lnTo>
                  <a:lnTo>
                    <a:pt x="2284" y="3216"/>
                  </a:lnTo>
                  <a:lnTo>
                    <a:pt x="2327" y="3220"/>
                  </a:lnTo>
                  <a:lnTo>
                    <a:pt x="2327" y="3220"/>
                  </a:lnTo>
                  <a:lnTo>
                    <a:pt x="2342" y="3220"/>
                  </a:lnTo>
                  <a:lnTo>
                    <a:pt x="2358" y="3212"/>
                  </a:lnTo>
                  <a:lnTo>
                    <a:pt x="2377" y="3205"/>
                  </a:lnTo>
                  <a:lnTo>
                    <a:pt x="2393" y="3185"/>
                  </a:lnTo>
                  <a:lnTo>
                    <a:pt x="2408" y="3158"/>
                  </a:lnTo>
                  <a:lnTo>
                    <a:pt x="2412" y="3143"/>
                  </a:lnTo>
                  <a:lnTo>
                    <a:pt x="2416" y="3123"/>
                  </a:lnTo>
                  <a:lnTo>
                    <a:pt x="2416" y="3100"/>
                  </a:lnTo>
                  <a:lnTo>
                    <a:pt x="2416" y="3073"/>
                  </a:lnTo>
                  <a:lnTo>
                    <a:pt x="2416" y="3073"/>
                  </a:lnTo>
                  <a:lnTo>
                    <a:pt x="2416" y="3069"/>
                  </a:lnTo>
                  <a:lnTo>
                    <a:pt x="2416" y="3061"/>
                  </a:lnTo>
                  <a:lnTo>
                    <a:pt x="2420" y="3057"/>
                  </a:lnTo>
                  <a:lnTo>
                    <a:pt x="2424" y="3057"/>
                  </a:lnTo>
                  <a:lnTo>
                    <a:pt x="2443" y="3057"/>
                  </a:lnTo>
                  <a:lnTo>
                    <a:pt x="2443" y="3057"/>
                  </a:lnTo>
                  <a:lnTo>
                    <a:pt x="2443" y="3038"/>
                  </a:lnTo>
                  <a:lnTo>
                    <a:pt x="2447" y="3018"/>
                  </a:lnTo>
                  <a:lnTo>
                    <a:pt x="2451" y="2999"/>
                  </a:lnTo>
                  <a:lnTo>
                    <a:pt x="2462" y="2983"/>
                  </a:lnTo>
                  <a:lnTo>
                    <a:pt x="2466" y="2975"/>
                  </a:lnTo>
                  <a:lnTo>
                    <a:pt x="2478" y="2972"/>
                  </a:lnTo>
                  <a:lnTo>
                    <a:pt x="2486" y="2968"/>
                  </a:lnTo>
                  <a:lnTo>
                    <a:pt x="2501" y="2964"/>
                  </a:lnTo>
                  <a:lnTo>
                    <a:pt x="2513" y="2968"/>
                  </a:lnTo>
                  <a:lnTo>
                    <a:pt x="2532" y="2972"/>
                  </a:lnTo>
                  <a:lnTo>
                    <a:pt x="2532" y="2972"/>
                  </a:lnTo>
                  <a:lnTo>
                    <a:pt x="2552" y="2975"/>
                  </a:lnTo>
                  <a:lnTo>
                    <a:pt x="2591" y="2975"/>
                  </a:lnTo>
                  <a:lnTo>
                    <a:pt x="2606" y="2975"/>
                  </a:lnTo>
                  <a:lnTo>
                    <a:pt x="2614" y="2972"/>
                  </a:lnTo>
                  <a:lnTo>
                    <a:pt x="2618" y="2968"/>
                  </a:lnTo>
                  <a:lnTo>
                    <a:pt x="2618" y="2960"/>
                  </a:lnTo>
                  <a:lnTo>
                    <a:pt x="2614" y="2952"/>
                  </a:lnTo>
                  <a:lnTo>
                    <a:pt x="2598" y="2933"/>
                  </a:lnTo>
                  <a:lnTo>
                    <a:pt x="2598" y="2921"/>
                  </a:lnTo>
                  <a:lnTo>
                    <a:pt x="2598" y="2921"/>
                  </a:lnTo>
                  <a:lnTo>
                    <a:pt x="2618" y="2906"/>
                  </a:lnTo>
                  <a:lnTo>
                    <a:pt x="2633" y="2886"/>
                  </a:lnTo>
                  <a:lnTo>
                    <a:pt x="2653" y="2867"/>
                  </a:lnTo>
                  <a:lnTo>
                    <a:pt x="2668" y="2840"/>
                  </a:lnTo>
                  <a:lnTo>
                    <a:pt x="2680" y="2808"/>
                  </a:lnTo>
                  <a:lnTo>
                    <a:pt x="2688" y="2773"/>
                  </a:lnTo>
                  <a:lnTo>
                    <a:pt x="2684" y="2754"/>
                  </a:lnTo>
                  <a:lnTo>
                    <a:pt x="2680" y="2735"/>
                  </a:lnTo>
                  <a:lnTo>
                    <a:pt x="2680" y="2735"/>
                  </a:lnTo>
                  <a:lnTo>
                    <a:pt x="2684" y="2731"/>
                  </a:lnTo>
                  <a:lnTo>
                    <a:pt x="2688" y="2719"/>
                  </a:lnTo>
                  <a:lnTo>
                    <a:pt x="2696" y="2715"/>
                  </a:lnTo>
                  <a:lnTo>
                    <a:pt x="2707" y="2711"/>
                  </a:lnTo>
                  <a:lnTo>
                    <a:pt x="2723" y="2707"/>
                  </a:lnTo>
                  <a:lnTo>
                    <a:pt x="2742" y="2704"/>
                  </a:lnTo>
                  <a:lnTo>
                    <a:pt x="2742" y="2704"/>
                  </a:lnTo>
                  <a:lnTo>
                    <a:pt x="2765" y="2700"/>
                  </a:lnTo>
                  <a:lnTo>
                    <a:pt x="2797" y="2696"/>
                  </a:lnTo>
                  <a:lnTo>
                    <a:pt x="2859" y="2676"/>
                  </a:lnTo>
                  <a:lnTo>
                    <a:pt x="2913" y="2653"/>
                  </a:lnTo>
                  <a:lnTo>
                    <a:pt x="2936" y="2641"/>
                  </a:lnTo>
                  <a:lnTo>
                    <a:pt x="2948" y="2634"/>
                  </a:lnTo>
                  <a:lnTo>
                    <a:pt x="2948" y="2634"/>
                  </a:lnTo>
                  <a:lnTo>
                    <a:pt x="2960" y="2626"/>
                  </a:lnTo>
                  <a:lnTo>
                    <a:pt x="2971" y="2622"/>
                  </a:lnTo>
                  <a:lnTo>
                    <a:pt x="2983" y="2622"/>
                  </a:lnTo>
                  <a:lnTo>
                    <a:pt x="2991" y="2626"/>
                  </a:lnTo>
                  <a:lnTo>
                    <a:pt x="3010" y="2634"/>
                  </a:lnTo>
                  <a:lnTo>
                    <a:pt x="3018" y="2641"/>
                  </a:lnTo>
                  <a:lnTo>
                    <a:pt x="3018" y="2641"/>
                  </a:lnTo>
                  <a:close/>
                </a:path>
              </a:pathLst>
            </a:custGeom>
            <a:solidFill>
              <a:srgbClr val="C9CACB"/>
            </a:solidFill>
            <a:ln w="123825">
              <a:solidFill>
                <a:srgbClr val="C9CA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8" name="Freeform 8"/>
            <p:cNvSpPr>
              <a:spLocks/>
            </p:cNvSpPr>
            <p:nvPr/>
          </p:nvSpPr>
          <p:spPr bwMode="auto">
            <a:xfrm>
              <a:off x="424" y="657"/>
              <a:ext cx="5158" cy="3255"/>
            </a:xfrm>
            <a:custGeom>
              <a:avLst/>
              <a:gdLst/>
              <a:ahLst/>
              <a:cxnLst>
                <a:cxn ang="0">
                  <a:pos x="3189" y="2296"/>
                </a:cxn>
                <a:cxn ang="0">
                  <a:pos x="3352" y="2214"/>
                </a:cxn>
                <a:cxn ang="0">
                  <a:pos x="3449" y="2035"/>
                </a:cxn>
                <a:cxn ang="0">
                  <a:pos x="3492" y="1861"/>
                </a:cxn>
                <a:cxn ang="0">
                  <a:pos x="3620" y="1713"/>
                </a:cxn>
                <a:cxn ang="0">
                  <a:pos x="3717" y="1841"/>
                </a:cxn>
                <a:cxn ang="0">
                  <a:pos x="3869" y="1596"/>
                </a:cxn>
                <a:cxn ang="0">
                  <a:pos x="4016" y="1527"/>
                </a:cxn>
                <a:cxn ang="0">
                  <a:pos x="4032" y="1348"/>
                </a:cxn>
                <a:cxn ang="0">
                  <a:pos x="4374" y="1204"/>
                </a:cxn>
                <a:cxn ang="0">
                  <a:pos x="4494" y="1266"/>
                </a:cxn>
                <a:cxn ang="0">
                  <a:pos x="4576" y="1119"/>
                </a:cxn>
                <a:cxn ang="0">
                  <a:pos x="4708" y="1041"/>
                </a:cxn>
                <a:cxn ang="0">
                  <a:pos x="4847" y="983"/>
                </a:cxn>
                <a:cxn ang="0">
                  <a:pos x="4840" y="1146"/>
                </a:cxn>
                <a:cxn ang="0">
                  <a:pos x="4995" y="1134"/>
                </a:cxn>
                <a:cxn ang="0">
                  <a:pos x="4987" y="1029"/>
                </a:cxn>
                <a:cxn ang="0">
                  <a:pos x="5077" y="878"/>
                </a:cxn>
                <a:cxn ang="0">
                  <a:pos x="5088" y="726"/>
                </a:cxn>
                <a:cxn ang="0">
                  <a:pos x="4952" y="687"/>
                </a:cxn>
                <a:cxn ang="0">
                  <a:pos x="4708" y="610"/>
                </a:cxn>
                <a:cxn ang="0">
                  <a:pos x="4541" y="672"/>
                </a:cxn>
                <a:cxn ang="0">
                  <a:pos x="4331" y="583"/>
                </a:cxn>
                <a:cxn ang="0">
                  <a:pos x="4160" y="528"/>
                </a:cxn>
                <a:cxn ang="0">
                  <a:pos x="3830" y="377"/>
                </a:cxn>
                <a:cxn ang="0">
                  <a:pos x="3581" y="478"/>
                </a:cxn>
                <a:cxn ang="0">
                  <a:pos x="3387" y="703"/>
                </a:cxn>
                <a:cxn ang="0">
                  <a:pos x="3317" y="862"/>
                </a:cxn>
                <a:cxn ang="0">
                  <a:pos x="3142" y="940"/>
                </a:cxn>
                <a:cxn ang="0">
                  <a:pos x="2874" y="917"/>
                </a:cxn>
                <a:cxn ang="0">
                  <a:pos x="2750" y="816"/>
                </a:cxn>
                <a:cxn ang="0">
                  <a:pos x="2719" y="680"/>
                </a:cxn>
                <a:cxn ang="0">
                  <a:pos x="2769" y="248"/>
                </a:cxn>
                <a:cxn ang="0">
                  <a:pos x="2606" y="105"/>
                </a:cxn>
                <a:cxn ang="0">
                  <a:pos x="2447" y="167"/>
                </a:cxn>
                <a:cxn ang="0">
                  <a:pos x="2245" y="113"/>
                </a:cxn>
                <a:cxn ang="0">
                  <a:pos x="2113" y="190"/>
                </a:cxn>
                <a:cxn ang="0">
                  <a:pos x="2062" y="43"/>
                </a:cxn>
                <a:cxn ang="0">
                  <a:pos x="1849" y="136"/>
                </a:cxn>
                <a:cxn ang="0">
                  <a:pos x="1402" y="283"/>
                </a:cxn>
                <a:cxn ang="0">
                  <a:pos x="1068" y="517"/>
                </a:cxn>
                <a:cxn ang="0">
                  <a:pos x="994" y="668"/>
                </a:cxn>
                <a:cxn ang="0">
                  <a:pos x="559" y="1177"/>
                </a:cxn>
                <a:cxn ang="0">
                  <a:pos x="334" y="1464"/>
                </a:cxn>
                <a:cxn ang="0">
                  <a:pos x="435" y="1729"/>
                </a:cxn>
                <a:cxn ang="0">
                  <a:pos x="381" y="2008"/>
                </a:cxn>
                <a:cxn ang="0">
                  <a:pos x="703" y="1857"/>
                </a:cxn>
                <a:cxn ang="0">
                  <a:pos x="777" y="1876"/>
                </a:cxn>
                <a:cxn ang="0">
                  <a:pos x="594" y="2004"/>
                </a:cxn>
                <a:cxn ang="0">
                  <a:pos x="326" y="2195"/>
                </a:cxn>
                <a:cxn ang="0">
                  <a:pos x="109" y="2412"/>
                </a:cxn>
                <a:cxn ang="0">
                  <a:pos x="245" y="2746"/>
                </a:cxn>
                <a:cxn ang="0">
                  <a:pos x="431" y="3022"/>
                </a:cxn>
                <a:cxn ang="0">
                  <a:pos x="730" y="3030"/>
                </a:cxn>
                <a:cxn ang="0">
                  <a:pos x="1010" y="2933"/>
                </a:cxn>
                <a:cxn ang="0">
                  <a:pos x="1340" y="2773"/>
                </a:cxn>
                <a:cxn ang="0">
                  <a:pos x="1627" y="3135"/>
                </a:cxn>
                <a:cxn ang="0">
                  <a:pos x="1876" y="3115"/>
                </a:cxn>
                <a:cxn ang="0">
                  <a:pos x="2175" y="3053"/>
                </a:cxn>
                <a:cxn ang="0">
                  <a:pos x="2393" y="3185"/>
                </a:cxn>
                <a:cxn ang="0">
                  <a:pos x="2513" y="2968"/>
                </a:cxn>
                <a:cxn ang="0">
                  <a:pos x="2680" y="2735"/>
                </a:cxn>
                <a:cxn ang="0">
                  <a:pos x="3018" y="2641"/>
                </a:cxn>
              </a:cxnLst>
              <a:rect l="0" t="0" r="r" b="b"/>
              <a:pathLst>
                <a:path w="5158" h="3255">
                  <a:moveTo>
                    <a:pt x="3018" y="2641"/>
                  </a:moveTo>
                  <a:lnTo>
                    <a:pt x="3018" y="2641"/>
                  </a:lnTo>
                  <a:lnTo>
                    <a:pt x="3026" y="2622"/>
                  </a:lnTo>
                  <a:lnTo>
                    <a:pt x="3030" y="2603"/>
                  </a:lnTo>
                  <a:lnTo>
                    <a:pt x="3026" y="2579"/>
                  </a:lnTo>
                  <a:lnTo>
                    <a:pt x="3026" y="2579"/>
                  </a:lnTo>
                  <a:lnTo>
                    <a:pt x="3022" y="2568"/>
                  </a:lnTo>
                  <a:lnTo>
                    <a:pt x="3022" y="2552"/>
                  </a:lnTo>
                  <a:lnTo>
                    <a:pt x="3026" y="2537"/>
                  </a:lnTo>
                  <a:lnTo>
                    <a:pt x="3030" y="2517"/>
                  </a:lnTo>
                  <a:lnTo>
                    <a:pt x="3041" y="2502"/>
                  </a:lnTo>
                  <a:lnTo>
                    <a:pt x="3057" y="2486"/>
                  </a:lnTo>
                  <a:lnTo>
                    <a:pt x="3076" y="2470"/>
                  </a:lnTo>
                  <a:lnTo>
                    <a:pt x="3099" y="2459"/>
                  </a:lnTo>
                  <a:lnTo>
                    <a:pt x="3158" y="2408"/>
                  </a:lnTo>
                  <a:lnTo>
                    <a:pt x="3158" y="2408"/>
                  </a:lnTo>
                  <a:lnTo>
                    <a:pt x="3162" y="2373"/>
                  </a:lnTo>
                  <a:lnTo>
                    <a:pt x="3169" y="2342"/>
                  </a:lnTo>
                  <a:lnTo>
                    <a:pt x="3177" y="2331"/>
                  </a:lnTo>
                  <a:lnTo>
                    <a:pt x="3185" y="2323"/>
                  </a:lnTo>
                  <a:lnTo>
                    <a:pt x="3189" y="2296"/>
                  </a:lnTo>
                  <a:lnTo>
                    <a:pt x="3189" y="2268"/>
                  </a:lnTo>
                  <a:lnTo>
                    <a:pt x="3193" y="2234"/>
                  </a:lnTo>
                  <a:lnTo>
                    <a:pt x="3193" y="2234"/>
                  </a:lnTo>
                  <a:lnTo>
                    <a:pt x="3197" y="2234"/>
                  </a:lnTo>
                  <a:lnTo>
                    <a:pt x="3212" y="2230"/>
                  </a:lnTo>
                  <a:lnTo>
                    <a:pt x="3224" y="2230"/>
                  </a:lnTo>
                  <a:lnTo>
                    <a:pt x="3235" y="2222"/>
                  </a:lnTo>
                  <a:lnTo>
                    <a:pt x="3247" y="2210"/>
                  </a:lnTo>
                  <a:lnTo>
                    <a:pt x="3259" y="2199"/>
                  </a:lnTo>
                  <a:lnTo>
                    <a:pt x="3282" y="2226"/>
                  </a:lnTo>
                  <a:lnTo>
                    <a:pt x="3282" y="2226"/>
                  </a:lnTo>
                  <a:lnTo>
                    <a:pt x="3294" y="2214"/>
                  </a:lnTo>
                  <a:lnTo>
                    <a:pt x="3313" y="2191"/>
                  </a:lnTo>
                  <a:lnTo>
                    <a:pt x="3325" y="2183"/>
                  </a:lnTo>
                  <a:lnTo>
                    <a:pt x="3336" y="2183"/>
                  </a:lnTo>
                  <a:lnTo>
                    <a:pt x="3336" y="2183"/>
                  </a:lnTo>
                  <a:lnTo>
                    <a:pt x="3340" y="2191"/>
                  </a:lnTo>
                  <a:lnTo>
                    <a:pt x="3340" y="2210"/>
                  </a:lnTo>
                  <a:lnTo>
                    <a:pt x="3340" y="2210"/>
                  </a:lnTo>
                  <a:lnTo>
                    <a:pt x="3344" y="2214"/>
                  </a:lnTo>
                  <a:lnTo>
                    <a:pt x="3352" y="2214"/>
                  </a:lnTo>
                  <a:lnTo>
                    <a:pt x="3360" y="2214"/>
                  </a:lnTo>
                  <a:lnTo>
                    <a:pt x="3368" y="2206"/>
                  </a:lnTo>
                  <a:lnTo>
                    <a:pt x="3371" y="2199"/>
                  </a:lnTo>
                  <a:lnTo>
                    <a:pt x="3375" y="2179"/>
                  </a:lnTo>
                  <a:lnTo>
                    <a:pt x="3375" y="2156"/>
                  </a:lnTo>
                  <a:lnTo>
                    <a:pt x="3395" y="2129"/>
                  </a:lnTo>
                  <a:lnTo>
                    <a:pt x="3395" y="2129"/>
                  </a:lnTo>
                  <a:lnTo>
                    <a:pt x="3387" y="2121"/>
                  </a:lnTo>
                  <a:lnTo>
                    <a:pt x="3375" y="2105"/>
                  </a:lnTo>
                  <a:lnTo>
                    <a:pt x="3375" y="2101"/>
                  </a:lnTo>
                  <a:lnTo>
                    <a:pt x="3375" y="2098"/>
                  </a:lnTo>
                  <a:lnTo>
                    <a:pt x="3387" y="2098"/>
                  </a:lnTo>
                  <a:lnTo>
                    <a:pt x="3406" y="2105"/>
                  </a:lnTo>
                  <a:lnTo>
                    <a:pt x="3406" y="2105"/>
                  </a:lnTo>
                  <a:lnTo>
                    <a:pt x="3430" y="2109"/>
                  </a:lnTo>
                  <a:lnTo>
                    <a:pt x="3437" y="2105"/>
                  </a:lnTo>
                  <a:lnTo>
                    <a:pt x="3441" y="2105"/>
                  </a:lnTo>
                  <a:lnTo>
                    <a:pt x="3449" y="2094"/>
                  </a:lnTo>
                  <a:lnTo>
                    <a:pt x="3453" y="2078"/>
                  </a:lnTo>
                  <a:lnTo>
                    <a:pt x="3453" y="2051"/>
                  </a:lnTo>
                  <a:lnTo>
                    <a:pt x="3449" y="2035"/>
                  </a:lnTo>
                  <a:lnTo>
                    <a:pt x="3449" y="2035"/>
                  </a:lnTo>
                  <a:lnTo>
                    <a:pt x="3445" y="2028"/>
                  </a:lnTo>
                  <a:lnTo>
                    <a:pt x="3441" y="2008"/>
                  </a:lnTo>
                  <a:lnTo>
                    <a:pt x="3445" y="2000"/>
                  </a:lnTo>
                  <a:lnTo>
                    <a:pt x="3449" y="1993"/>
                  </a:lnTo>
                  <a:lnTo>
                    <a:pt x="3461" y="1985"/>
                  </a:lnTo>
                  <a:lnTo>
                    <a:pt x="3480" y="1985"/>
                  </a:lnTo>
                  <a:lnTo>
                    <a:pt x="3511" y="1977"/>
                  </a:lnTo>
                  <a:lnTo>
                    <a:pt x="3546" y="1938"/>
                  </a:lnTo>
                  <a:lnTo>
                    <a:pt x="3546" y="1938"/>
                  </a:lnTo>
                  <a:lnTo>
                    <a:pt x="3546" y="1931"/>
                  </a:lnTo>
                  <a:lnTo>
                    <a:pt x="3546" y="1911"/>
                  </a:lnTo>
                  <a:lnTo>
                    <a:pt x="3542" y="1899"/>
                  </a:lnTo>
                  <a:lnTo>
                    <a:pt x="3535" y="1888"/>
                  </a:lnTo>
                  <a:lnTo>
                    <a:pt x="3519" y="1880"/>
                  </a:lnTo>
                  <a:lnTo>
                    <a:pt x="3500" y="1880"/>
                  </a:lnTo>
                  <a:lnTo>
                    <a:pt x="3500" y="1880"/>
                  </a:lnTo>
                  <a:lnTo>
                    <a:pt x="3496" y="1876"/>
                  </a:lnTo>
                  <a:lnTo>
                    <a:pt x="3492" y="1876"/>
                  </a:lnTo>
                  <a:lnTo>
                    <a:pt x="3492" y="1868"/>
                  </a:lnTo>
                  <a:lnTo>
                    <a:pt x="3492" y="1861"/>
                  </a:lnTo>
                  <a:lnTo>
                    <a:pt x="3500" y="1853"/>
                  </a:lnTo>
                  <a:lnTo>
                    <a:pt x="3511" y="1837"/>
                  </a:lnTo>
                  <a:lnTo>
                    <a:pt x="3531" y="1822"/>
                  </a:lnTo>
                  <a:lnTo>
                    <a:pt x="3515" y="1798"/>
                  </a:lnTo>
                  <a:lnTo>
                    <a:pt x="3496" y="1771"/>
                  </a:lnTo>
                  <a:lnTo>
                    <a:pt x="3496" y="1752"/>
                  </a:lnTo>
                  <a:lnTo>
                    <a:pt x="3500" y="1717"/>
                  </a:lnTo>
                  <a:lnTo>
                    <a:pt x="3503" y="1705"/>
                  </a:lnTo>
                  <a:lnTo>
                    <a:pt x="3515" y="1701"/>
                  </a:lnTo>
                  <a:lnTo>
                    <a:pt x="3535" y="1701"/>
                  </a:lnTo>
                  <a:lnTo>
                    <a:pt x="3554" y="1701"/>
                  </a:lnTo>
                  <a:lnTo>
                    <a:pt x="3569" y="1697"/>
                  </a:lnTo>
                  <a:lnTo>
                    <a:pt x="3577" y="1697"/>
                  </a:lnTo>
                  <a:lnTo>
                    <a:pt x="3577" y="1697"/>
                  </a:lnTo>
                  <a:lnTo>
                    <a:pt x="3585" y="1705"/>
                  </a:lnTo>
                  <a:lnTo>
                    <a:pt x="3589" y="1717"/>
                  </a:lnTo>
                  <a:lnTo>
                    <a:pt x="3589" y="1717"/>
                  </a:lnTo>
                  <a:lnTo>
                    <a:pt x="3597" y="1725"/>
                  </a:lnTo>
                  <a:lnTo>
                    <a:pt x="3604" y="1732"/>
                  </a:lnTo>
                  <a:lnTo>
                    <a:pt x="3616" y="1740"/>
                  </a:lnTo>
                  <a:lnTo>
                    <a:pt x="3620" y="1713"/>
                  </a:lnTo>
                  <a:lnTo>
                    <a:pt x="3620" y="1697"/>
                  </a:lnTo>
                  <a:lnTo>
                    <a:pt x="3636" y="1659"/>
                  </a:lnTo>
                  <a:lnTo>
                    <a:pt x="3674" y="1670"/>
                  </a:lnTo>
                  <a:lnTo>
                    <a:pt x="3674" y="1686"/>
                  </a:lnTo>
                  <a:lnTo>
                    <a:pt x="3663" y="1694"/>
                  </a:lnTo>
                  <a:lnTo>
                    <a:pt x="3663" y="1694"/>
                  </a:lnTo>
                  <a:lnTo>
                    <a:pt x="3663" y="1705"/>
                  </a:lnTo>
                  <a:lnTo>
                    <a:pt x="3663" y="1732"/>
                  </a:lnTo>
                  <a:lnTo>
                    <a:pt x="3663" y="1752"/>
                  </a:lnTo>
                  <a:lnTo>
                    <a:pt x="3655" y="1771"/>
                  </a:lnTo>
                  <a:lnTo>
                    <a:pt x="3647" y="1787"/>
                  </a:lnTo>
                  <a:lnTo>
                    <a:pt x="3632" y="1806"/>
                  </a:lnTo>
                  <a:lnTo>
                    <a:pt x="3632" y="1806"/>
                  </a:lnTo>
                  <a:lnTo>
                    <a:pt x="3624" y="1814"/>
                  </a:lnTo>
                  <a:lnTo>
                    <a:pt x="3616" y="1822"/>
                  </a:lnTo>
                  <a:lnTo>
                    <a:pt x="3612" y="1830"/>
                  </a:lnTo>
                  <a:lnTo>
                    <a:pt x="3608" y="1837"/>
                  </a:lnTo>
                  <a:lnTo>
                    <a:pt x="3616" y="1841"/>
                  </a:lnTo>
                  <a:lnTo>
                    <a:pt x="3632" y="1845"/>
                  </a:lnTo>
                  <a:lnTo>
                    <a:pt x="3663" y="1845"/>
                  </a:lnTo>
                  <a:lnTo>
                    <a:pt x="3717" y="1841"/>
                  </a:lnTo>
                  <a:lnTo>
                    <a:pt x="3717" y="1841"/>
                  </a:lnTo>
                  <a:lnTo>
                    <a:pt x="3721" y="1833"/>
                  </a:lnTo>
                  <a:lnTo>
                    <a:pt x="3733" y="1822"/>
                  </a:lnTo>
                  <a:lnTo>
                    <a:pt x="3740" y="1818"/>
                  </a:lnTo>
                  <a:lnTo>
                    <a:pt x="3748" y="1814"/>
                  </a:lnTo>
                  <a:lnTo>
                    <a:pt x="3756" y="1810"/>
                  </a:lnTo>
                  <a:lnTo>
                    <a:pt x="3768" y="1814"/>
                  </a:lnTo>
                  <a:lnTo>
                    <a:pt x="3787" y="1810"/>
                  </a:lnTo>
                  <a:lnTo>
                    <a:pt x="3799" y="1791"/>
                  </a:lnTo>
                  <a:lnTo>
                    <a:pt x="3822" y="1806"/>
                  </a:lnTo>
                  <a:lnTo>
                    <a:pt x="3849" y="1795"/>
                  </a:lnTo>
                  <a:lnTo>
                    <a:pt x="3849" y="1795"/>
                  </a:lnTo>
                  <a:lnTo>
                    <a:pt x="3865" y="1795"/>
                  </a:lnTo>
                  <a:lnTo>
                    <a:pt x="3872" y="1787"/>
                  </a:lnTo>
                  <a:lnTo>
                    <a:pt x="3884" y="1779"/>
                  </a:lnTo>
                  <a:lnTo>
                    <a:pt x="3896" y="1767"/>
                  </a:lnTo>
                  <a:lnTo>
                    <a:pt x="3900" y="1752"/>
                  </a:lnTo>
                  <a:lnTo>
                    <a:pt x="3896" y="1729"/>
                  </a:lnTo>
                  <a:lnTo>
                    <a:pt x="3880" y="1697"/>
                  </a:lnTo>
                  <a:lnTo>
                    <a:pt x="3853" y="1604"/>
                  </a:lnTo>
                  <a:lnTo>
                    <a:pt x="3869" y="1596"/>
                  </a:lnTo>
                  <a:lnTo>
                    <a:pt x="3884" y="1608"/>
                  </a:lnTo>
                  <a:lnTo>
                    <a:pt x="3892" y="1600"/>
                  </a:lnTo>
                  <a:lnTo>
                    <a:pt x="3884" y="1550"/>
                  </a:lnTo>
                  <a:lnTo>
                    <a:pt x="3904" y="1495"/>
                  </a:lnTo>
                  <a:lnTo>
                    <a:pt x="3904" y="1495"/>
                  </a:lnTo>
                  <a:lnTo>
                    <a:pt x="3915" y="1488"/>
                  </a:lnTo>
                  <a:lnTo>
                    <a:pt x="3931" y="1484"/>
                  </a:lnTo>
                  <a:lnTo>
                    <a:pt x="3946" y="1484"/>
                  </a:lnTo>
                  <a:lnTo>
                    <a:pt x="3962" y="1488"/>
                  </a:lnTo>
                  <a:lnTo>
                    <a:pt x="3973" y="1499"/>
                  </a:lnTo>
                  <a:lnTo>
                    <a:pt x="3981" y="1511"/>
                  </a:lnTo>
                  <a:lnTo>
                    <a:pt x="3985" y="1523"/>
                  </a:lnTo>
                  <a:lnTo>
                    <a:pt x="3989" y="1554"/>
                  </a:lnTo>
                  <a:lnTo>
                    <a:pt x="3989" y="1554"/>
                  </a:lnTo>
                  <a:lnTo>
                    <a:pt x="3997" y="1558"/>
                  </a:lnTo>
                  <a:lnTo>
                    <a:pt x="4008" y="1558"/>
                  </a:lnTo>
                  <a:lnTo>
                    <a:pt x="4012" y="1554"/>
                  </a:lnTo>
                  <a:lnTo>
                    <a:pt x="4020" y="1550"/>
                  </a:lnTo>
                  <a:lnTo>
                    <a:pt x="4020" y="1538"/>
                  </a:lnTo>
                  <a:lnTo>
                    <a:pt x="4016" y="1527"/>
                  </a:lnTo>
                  <a:lnTo>
                    <a:pt x="4016" y="1527"/>
                  </a:lnTo>
                  <a:lnTo>
                    <a:pt x="4012" y="1503"/>
                  </a:lnTo>
                  <a:lnTo>
                    <a:pt x="4012" y="1495"/>
                  </a:lnTo>
                  <a:lnTo>
                    <a:pt x="4016" y="1492"/>
                  </a:lnTo>
                  <a:lnTo>
                    <a:pt x="4020" y="1492"/>
                  </a:lnTo>
                  <a:lnTo>
                    <a:pt x="4024" y="1492"/>
                  </a:lnTo>
                  <a:lnTo>
                    <a:pt x="4032" y="1499"/>
                  </a:lnTo>
                  <a:lnTo>
                    <a:pt x="4047" y="1484"/>
                  </a:lnTo>
                  <a:lnTo>
                    <a:pt x="4047" y="1457"/>
                  </a:lnTo>
                  <a:lnTo>
                    <a:pt x="4063" y="1426"/>
                  </a:lnTo>
                  <a:lnTo>
                    <a:pt x="4012" y="1422"/>
                  </a:lnTo>
                  <a:lnTo>
                    <a:pt x="4012" y="1422"/>
                  </a:lnTo>
                  <a:lnTo>
                    <a:pt x="4008" y="1414"/>
                  </a:lnTo>
                  <a:lnTo>
                    <a:pt x="4001" y="1394"/>
                  </a:lnTo>
                  <a:lnTo>
                    <a:pt x="3997" y="1391"/>
                  </a:lnTo>
                  <a:lnTo>
                    <a:pt x="3985" y="1387"/>
                  </a:lnTo>
                  <a:lnTo>
                    <a:pt x="3973" y="1391"/>
                  </a:lnTo>
                  <a:lnTo>
                    <a:pt x="3958" y="1402"/>
                  </a:lnTo>
                  <a:lnTo>
                    <a:pt x="3923" y="1410"/>
                  </a:lnTo>
                  <a:lnTo>
                    <a:pt x="3942" y="1336"/>
                  </a:lnTo>
                  <a:lnTo>
                    <a:pt x="4032" y="1348"/>
                  </a:lnTo>
                  <a:lnTo>
                    <a:pt x="4032" y="1348"/>
                  </a:lnTo>
                  <a:lnTo>
                    <a:pt x="4032" y="1356"/>
                  </a:lnTo>
                  <a:lnTo>
                    <a:pt x="4032" y="1363"/>
                  </a:lnTo>
                  <a:lnTo>
                    <a:pt x="4036" y="1371"/>
                  </a:lnTo>
                  <a:lnTo>
                    <a:pt x="4043" y="1379"/>
                  </a:lnTo>
                  <a:lnTo>
                    <a:pt x="4051" y="1383"/>
                  </a:lnTo>
                  <a:lnTo>
                    <a:pt x="4071" y="1387"/>
                  </a:lnTo>
                  <a:lnTo>
                    <a:pt x="4090" y="1383"/>
                  </a:lnTo>
                  <a:lnTo>
                    <a:pt x="4090" y="1367"/>
                  </a:lnTo>
                  <a:lnTo>
                    <a:pt x="4090" y="1336"/>
                  </a:lnTo>
                  <a:lnTo>
                    <a:pt x="4109" y="1328"/>
                  </a:lnTo>
                  <a:lnTo>
                    <a:pt x="4113" y="1367"/>
                  </a:lnTo>
                  <a:lnTo>
                    <a:pt x="4140" y="1336"/>
                  </a:lnTo>
                  <a:lnTo>
                    <a:pt x="4214" y="1293"/>
                  </a:lnTo>
                  <a:lnTo>
                    <a:pt x="4327" y="1293"/>
                  </a:lnTo>
                  <a:lnTo>
                    <a:pt x="4331" y="1255"/>
                  </a:lnTo>
                  <a:lnTo>
                    <a:pt x="4354" y="1243"/>
                  </a:lnTo>
                  <a:lnTo>
                    <a:pt x="4354" y="1243"/>
                  </a:lnTo>
                  <a:lnTo>
                    <a:pt x="4362" y="1239"/>
                  </a:lnTo>
                  <a:lnTo>
                    <a:pt x="4374" y="1224"/>
                  </a:lnTo>
                  <a:lnTo>
                    <a:pt x="4374" y="1216"/>
                  </a:lnTo>
                  <a:lnTo>
                    <a:pt x="4374" y="1204"/>
                  </a:lnTo>
                  <a:lnTo>
                    <a:pt x="4370" y="1192"/>
                  </a:lnTo>
                  <a:lnTo>
                    <a:pt x="4358" y="1181"/>
                  </a:lnTo>
                  <a:lnTo>
                    <a:pt x="4362" y="1154"/>
                  </a:lnTo>
                  <a:lnTo>
                    <a:pt x="4389" y="1189"/>
                  </a:lnTo>
                  <a:lnTo>
                    <a:pt x="4405" y="1165"/>
                  </a:lnTo>
                  <a:lnTo>
                    <a:pt x="4467" y="1173"/>
                  </a:lnTo>
                  <a:lnTo>
                    <a:pt x="4459" y="1189"/>
                  </a:lnTo>
                  <a:lnTo>
                    <a:pt x="4432" y="1208"/>
                  </a:lnTo>
                  <a:lnTo>
                    <a:pt x="4405" y="1212"/>
                  </a:lnTo>
                  <a:lnTo>
                    <a:pt x="4393" y="1231"/>
                  </a:lnTo>
                  <a:lnTo>
                    <a:pt x="4428" y="1255"/>
                  </a:lnTo>
                  <a:lnTo>
                    <a:pt x="4428" y="1255"/>
                  </a:lnTo>
                  <a:lnTo>
                    <a:pt x="4432" y="1247"/>
                  </a:lnTo>
                  <a:lnTo>
                    <a:pt x="4443" y="1239"/>
                  </a:lnTo>
                  <a:lnTo>
                    <a:pt x="4447" y="1235"/>
                  </a:lnTo>
                  <a:lnTo>
                    <a:pt x="4455" y="1239"/>
                  </a:lnTo>
                  <a:lnTo>
                    <a:pt x="4467" y="1247"/>
                  </a:lnTo>
                  <a:lnTo>
                    <a:pt x="4478" y="1262"/>
                  </a:lnTo>
                  <a:lnTo>
                    <a:pt x="4478" y="1262"/>
                  </a:lnTo>
                  <a:lnTo>
                    <a:pt x="4482" y="1266"/>
                  </a:lnTo>
                  <a:lnTo>
                    <a:pt x="4494" y="1266"/>
                  </a:lnTo>
                  <a:lnTo>
                    <a:pt x="4498" y="1262"/>
                  </a:lnTo>
                  <a:lnTo>
                    <a:pt x="4498" y="1258"/>
                  </a:lnTo>
                  <a:lnTo>
                    <a:pt x="4498" y="1247"/>
                  </a:lnTo>
                  <a:lnTo>
                    <a:pt x="4490" y="1227"/>
                  </a:lnTo>
                  <a:lnTo>
                    <a:pt x="4490" y="1227"/>
                  </a:lnTo>
                  <a:lnTo>
                    <a:pt x="4486" y="1212"/>
                  </a:lnTo>
                  <a:lnTo>
                    <a:pt x="4486" y="1200"/>
                  </a:lnTo>
                  <a:lnTo>
                    <a:pt x="4490" y="1189"/>
                  </a:lnTo>
                  <a:lnTo>
                    <a:pt x="4498" y="1185"/>
                  </a:lnTo>
                  <a:lnTo>
                    <a:pt x="4513" y="1177"/>
                  </a:lnTo>
                  <a:lnTo>
                    <a:pt x="4521" y="1177"/>
                  </a:lnTo>
                  <a:lnTo>
                    <a:pt x="4521" y="1177"/>
                  </a:lnTo>
                  <a:lnTo>
                    <a:pt x="4525" y="1177"/>
                  </a:lnTo>
                  <a:lnTo>
                    <a:pt x="4537" y="1177"/>
                  </a:lnTo>
                  <a:lnTo>
                    <a:pt x="4544" y="1177"/>
                  </a:lnTo>
                  <a:lnTo>
                    <a:pt x="4552" y="1169"/>
                  </a:lnTo>
                  <a:lnTo>
                    <a:pt x="4560" y="1157"/>
                  </a:lnTo>
                  <a:lnTo>
                    <a:pt x="4564" y="1146"/>
                  </a:lnTo>
                  <a:lnTo>
                    <a:pt x="4564" y="1146"/>
                  </a:lnTo>
                  <a:lnTo>
                    <a:pt x="4568" y="1130"/>
                  </a:lnTo>
                  <a:lnTo>
                    <a:pt x="4576" y="1119"/>
                  </a:lnTo>
                  <a:lnTo>
                    <a:pt x="4583" y="1111"/>
                  </a:lnTo>
                  <a:lnTo>
                    <a:pt x="4595" y="1103"/>
                  </a:lnTo>
                  <a:lnTo>
                    <a:pt x="4622" y="1099"/>
                  </a:lnTo>
                  <a:lnTo>
                    <a:pt x="4642" y="1099"/>
                  </a:lnTo>
                  <a:lnTo>
                    <a:pt x="4649" y="1095"/>
                  </a:lnTo>
                  <a:lnTo>
                    <a:pt x="4649" y="1095"/>
                  </a:lnTo>
                  <a:lnTo>
                    <a:pt x="4661" y="1095"/>
                  </a:lnTo>
                  <a:lnTo>
                    <a:pt x="4680" y="1095"/>
                  </a:lnTo>
                  <a:lnTo>
                    <a:pt x="4684" y="1095"/>
                  </a:lnTo>
                  <a:lnTo>
                    <a:pt x="4688" y="1091"/>
                  </a:lnTo>
                  <a:lnTo>
                    <a:pt x="4684" y="1084"/>
                  </a:lnTo>
                  <a:lnTo>
                    <a:pt x="4669" y="1072"/>
                  </a:lnTo>
                  <a:lnTo>
                    <a:pt x="4669" y="1072"/>
                  </a:lnTo>
                  <a:lnTo>
                    <a:pt x="4669" y="1060"/>
                  </a:lnTo>
                  <a:lnTo>
                    <a:pt x="4673" y="1037"/>
                  </a:lnTo>
                  <a:lnTo>
                    <a:pt x="4677" y="1029"/>
                  </a:lnTo>
                  <a:lnTo>
                    <a:pt x="4680" y="1025"/>
                  </a:lnTo>
                  <a:lnTo>
                    <a:pt x="4688" y="1029"/>
                  </a:lnTo>
                  <a:lnTo>
                    <a:pt x="4700" y="1041"/>
                  </a:lnTo>
                  <a:lnTo>
                    <a:pt x="4708" y="1041"/>
                  </a:lnTo>
                  <a:lnTo>
                    <a:pt x="4708" y="1041"/>
                  </a:lnTo>
                  <a:lnTo>
                    <a:pt x="4715" y="1041"/>
                  </a:lnTo>
                  <a:lnTo>
                    <a:pt x="4735" y="1041"/>
                  </a:lnTo>
                  <a:lnTo>
                    <a:pt x="4739" y="1045"/>
                  </a:lnTo>
                  <a:lnTo>
                    <a:pt x="4746" y="1049"/>
                  </a:lnTo>
                  <a:lnTo>
                    <a:pt x="4746" y="1060"/>
                  </a:lnTo>
                  <a:lnTo>
                    <a:pt x="4739" y="1072"/>
                  </a:lnTo>
                  <a:lnTo>
                    <a:pt x="4739" y="1072"/>
                  </a:lnTo>
                  <a:lnTo>
                    <a:pt x="4735" y="1088"/>
                  </a:lnTo>
                  <a:lnTo>
                    <a:pt x="4735" y="1099"/>
                  </a:lnTo>
                  <a:lnTo>
                    <a:pt x="4739" y="1103"/>
                  </a:lnTo>
                  <a:lnTo>
                    <a:pt x="4746" y="1107"/>
                  </a:lnTo>
                  <a:lnTo>
                    <a:pt x="4762" y="1103"/>
                  </a:lnTo>
                  <a:lnTo>
                    <a:pt x="4774" y="1103"/>
                  </a:lnTo>
                  <a:lnTo>
                    <a:pt x="4785" y="1103"/>
                  </a:lnTo>
                  <a:lnTo>
                    <a:pt x="4785" y="1056"/>
                  </a:lnTo>
                  <a:lnTo>
                    <a:pt x="4824" y="1010"/>
                  </a:lnTo>
                  <a:lnTo>
                    <a:pt x="4828" y="1006"/>
                  </a:lnTo>
                  <a:lnTo>
                    <a:pt x="4828" y="987"/>
                  </a:lnTo>
                  <a:lnTo>
                    <a:pt x="4828" y="987"/>
                  </a:lnTo>
                  <a:lnTo>
                    <a:pt x="4836" y="983"/>
                  </a:lnTo>
                  <a:lnTo>
                    <a:pt x="4847" y="983"/>
                  </a:lnTo>
                  <a:lnTo>
                    <a:pt x="4855" y="987"/>
                  </a:lnTo>
                  <a:lnTo>
                    <a:pt x="4859" y="990"/>
                  </a:lnTo>
                  <a:lnTo>
                    <a:pt x="4855" y="1002"/>
                  </a:lnTo>
                  <a:lnTo>
                    <a:pt x="4851" y="1014"/>
                  </a:lnTo>
                  <a:lnTo>
                    <a:pt x="4851" y="1014"/>
                  </a:lnTo>
                  <a:lnTo>
                    <a:pt x="4844" y="1025"/>
                  </a:lnTo>
                  <a:lnTo>
                    <a:pt x="4828" y="1045"/>
                  </a:lnTo>
                  <a:lnTo>
                    <a:pt x="4824" y="1056"/>
                  </a:lnTo>
                  <a:lnTo>
                    <a:pt x="4824" y="1068"/>
                  </a:lnTo>
                  <a:lnTo>
                    <a:pt x="4832" y="1076"/>
                  </a:lnTo>
                  <a:lnTo>
                    <a:pt x="4844" y="1084"/>
                  </a:lnTo>
                  <a:lnTo>
                    <a:pt x="4844" y="1084"/>
                  </a:lnTo>
                  <a:lnTo>
                    <a:pt x="4871" y="1095"/>
                  </a:lnTo>
                  <a:lnTo>
                    <a:pt x="4882" y="1103"/>
                  </a:lnTo>
                  <a:lnTo>
                    <a:pt x="4878" y="1107"/>
                  </a:lnTo>
                  <a:lnTo>
                    <a:pt x="4875" y="1111"/>
                  </a:lnTo>
                  <a:lnTo>
                    <a:pt x="4847" y="1123"/>
                  </a:lnTo>
                  <a:lnTo>
                    <a:pt x="4844" y="1126"/>
                  </a:lnTo>
                  <a:lnTo>
                    <a:pt x="4844" y="1126"/>
                  </a:lnTo>
                  <a:lnTo>
                    <a:pt x="4840" y="1134"/>
                  </a:lnTo>
                  <a:lnTo>
                    <a:pt x="4840" y="1146"/>
                  </a:lnTo>
                  <a:lnTo>
                    <a:pt x="4844" y="1154"/>
                  </a:lnTo>
                  <a:lnTo>
                    <a:pt x="4847" y="1157"/>
                  </a:lnTo>
                  <a:lnTo>
                    <a:pt x="4859" y="1157"/>
                  </a:lnTo>
                  <a:lnTo>
                    <a:pt x="4871" y="1154"/>
                  </a:lnTo>
                  <a:lnTo>
                    <a:pt x="4871" y="1154"/>
                  </a:lnTo>
                  <a:lnTo>
                    <a:pt x="4882" y="1154"/>
                  </a:lnTo>
                  <a:lnTo>
                    <a:pt x="4894" y="1150"/>
                  </a:lnTo>
                  <a:lnTo>
                    <a:pt x="4910" y="1154"/>
                  </a:lnTo>
                  <a:lnTo>
                    <a:pt x="4917" y="1161"/>
                  </a:lnTo>
                  <a:lnTo>
                    <a:pt x="4921" y="1165"/>
                  </a:lnTo>
                  <a:lnTo>
                    <a:pt x="4921" y="1165"/>
                  </a:lnTo>
                  <a:lnTo>
                    <a:pt x="4933" y="1169"/>
                  </a:lnTo>
                  <a:lnTo>
                    <a:pt x="4941" y="1165"/>
                  </a:lnTo>
                  <a:lnTo>
                    <a:pt x="4945" y="1161"/>
                  </a:lnTo>
                  <a:lnTo>
                    <a:pt x="4945" y="1154"/>
                  </a:lnTo>
                  <a:lnTo>
                    <a:pt x="4945" y="1154"/>
                  </a:lnTo>
                  <a:lnTo>
                    <a:pt x="4945" y="1142"/>
                  </a:lnTo>
                  <a:lnTo>
                    <a:pt x="4948" y="1138"/>
                  </a:lnTo>
                  <a:lnTo>
                    <a:pt x="4964" y="1134"/>
                  </a:lnTo>
                  <a:lnTo>
                    <a:pt x="4995" y="1134"/>
                  </a:lnTo>
                  <a:lnTo>
                    <a:pt x="4995" y="1134"/>
                  </a:lnTo>
                  <a:lnTo>
                    <a:pt x="5003" y="1134"/>
                  </a:lnTo>
                  <a:lnTo>
                    <a:pt x="5007" y="1126"/>
                  </a:lnTo>
                  <a:lnTo>
                    <a:pt x="5007" y="1111"/>
                  </a:lnTo>
                  <a:lnTo>
                    <a:pt x="4995" y="1088"/>
                  </a:lnTo>
                  <a:lnTo>
                    <a:pt x="4995" y="1088"/>
                  </a:lnTo>
                  <a:lnTo>
                    <a:pt x="4991" y="1080"/>
                  </a:lnTo>
                  <a:lnTo>
                    <a:pt x="4991" y="1072"/>
                  </a:lnTo>
                  <a:lnTo>
                    <a:pt x="4995" y="1072"/>
                  </a:lnTo>
                  <a:lnTo>
                    <a:pt x="4999" y="1072"/>
                  </a:lnTo>
                  <a:lnTo>
                    <a:pt x="5018" y="1084"/>
                  </a:lnTo>
                  <a:lnTo>
                    <a:pt x="5018" y="1084"/>
                  </a:lnTo>
                  <a:lnTo>
                    <a:pt x="5030" y="1084"/>
                  </a:lnTo>
                  <a:lnTo>
                    <a:pt x="5038" y="1076"/>
                  </a:lnTo>
                  <a:lnTo>
                    <a:pt x="5042" y="1064"/>
                  </a:lnTo>
                  <a:lnTo>
                    <a:pt x="5088" y="994"/>
                  </a:lnTo>
                  <a:lnTo>
                    <a:pt x="5061" y="998"/>
                  </a:lnTo>
                  <a:lnTo>
                    <a:pt x="5018" y="998"/>
                  </a:lnTo>
                  <a:lnTo>
                    <a:pt x="5018" y="998"/>
                  </a:lnTo>
                  <a:lnTo>
                    <a:pt x="5011" y="1006"/>
                  </a:lnTo>
                  <a:lnTo>
                    <a:pt x="4995" y="1025"/>
                  </a:lnTo>
                  <a:lnTo>
                    <a:pt x="4987" y="1029"/>
                  </a:lnTo>
                  <a:lnTo>
                    <a:pt x="4979" y="1029"/>
                  </a:lnTo>
                  <a:lnTo>
                    <a:pt x="4976" y="1025"/>
                  </a:lnTo>
                  <a:lnTo>
                    <a:pt x="4972" y="1010"/>
                  </a:lnTo>
                  <a:lnTo>
                    <a:pt x="4972" y="1010"/>
                  </a:lnTo>
                  <a:lnTo>
                    <a:pt x="4968" y="1002"/>
                  </a:lnTo>
                  <a:lnTo>
                    <a:pt x="4968" y="994"/>
                  </a:lnTo>
                  <a:lnTo>
                    <a:pt x="4972" y="987"/>
                  </a:lnTo>
                  <a:lnTo>
                    <a:pt x="4976" y="983"/>
                  </a:lnTo>
                  <a:lnTo>
                    <a:pt x="4987" y="979"/>
                  </a:lnTo>
                  <a:lnTo>
                    <a:pt x="5003" y="979"/>
                  </a:lnTo>
                  <a:lnTo>
                    <a:pt x="5003" y="979"/>
                  </a:lnTo>
                  <a:lnTo>
                    <a:pt x="5007" y="979"/>
                  </a:lnTo>
                  <a:lnTo>
                    <a:pt x="5011" y="975"/>
                  </a:lnTo>
                  <a:lnTo>
                    <a:pt x="5011" y="967"/>
                  </a:lnTo>
                  <a:lnTo>
                    <a:pt x="5003" y="948"/>
                  </a:lnTo>
                  <a:lnTo>
                    <a:pt x="5003" y="905"/>
                  </a:lnTo>
                  <a:lnTo>
                    <a:pt x="5003" y="905"/>
                  </a:lnTo>
                  <a:lnTo>
                    <a:pt x="5030" y="901"/>
                  </a:lnTo>
                  <a:lnTo>
                    <a:pt x="5053" y="897"/>
                  </a:lnTo>
                  <a:lnTo>
                    <a:pt x="5077" y="897"/>
                  </a:lnTo>
                  <a:lnTo>
                    <a:pt x="5077" y="878"/>
                  </a:lnTo>
                  <a:lnTo>
                    <a:pt x="5073" y="870"/>
                  </a:lnTo>
                  <a:lnTo>
                    <a:pt x="5073" y="858"/>
                  </a:lnTo>
                  <a:lnTo>
                    <a:pt x="5088" y="858"/>
                  </a:lnTo>
                  <a:lnTo>
                    <a:pt x="5088" y="858"/>
                  </a:lnTo>
                  <a:lnTo>
                    <a:pt x="5096" y="858"/>
                  </a:lnTo>
                  <a:lnTo>
                    <a:pt x="5108" y="854"/>
                  </a:lnTo>
                  <a:lnTo>
                    <a:pt x="5112" y="851"/>
                  </a:lnTo>
                  <a:lnTo>
                    <a:pt x="5108" y="843"/>
                  </a:lnTo>
                  <a:lnTo>
                    <a:pt x="5104" y="835"/>
                  </a:lnTo>
                  <a:lnTo>
                    <a:pt x="5088" y="823"/>
                  </a:lnTo>
                  <a:lnTo>
                    <a:pt x="5077" y="808"/>
                  </a:lnTo>
                  <a:lnTo>
                    <a:pt x="5069" y="800"/>
                  </a:lnTo>
                  <a:lnTo>
                    <a:pt x="5069" y="785"/>
                  </a:lnTo>
                  <a:lnTo>
                    <a:pt x="5065" y="773"/>
                  </a:lnTo>
                  <a:lnTo>
                    <a:pt x="5065" y="757"/>
                  </a:lnTo>
                  <a:lnTo>
                    <a:pt x="5069" y="757"/>
                  </a:lnTo>
                  <a:lnTo>
                    <a:pt x="5080" y="757"/>
                  </a:lnTo>
                  <a:lnTo>
                    <a:pt x="5088" y="753"/>
                  </a:lnTo>
                  <a:lnTo>
                    <a:pt x="5088" y="742"/>
                  </a:lnTo>
                  <a:lnTo>
                    <a:pt x="5084" y="734"/>
                  </a:lnTo>
                  <a:lnTo>
                    <a:pt x="5088" y="726"/>
                  </a:lnTo>
                  <a:lnTo>
                    <a:pt x="5108" y="719"/>
                  </a:lnTo>
                  <a:lnTo>
                    <a:pt x="5131" y="711"/>
                  </a:lnTo>
                  <a:lnTo>
                    <a:pt x="5154" y="703"/>
                  </a:lnTo>
                  <a:lnTo>
                    <a:pt x="5154" y="703"/>
                  </a:lnTo>
                  <a:lnTo>
                    <a:pt x="5154" y="695"/>
                  </a:lnTo>
                  <a:lnTo>
                    <a:pt x="5158" y="684"/>
                  </a:lnTo>
                  <a:lnTo>
                    <a:pt x="5154" y="676"/>
                  </a:lnTo>
                  <a:lnTo>
                    <a:pt x="5150" y="672"/>
                  </a:lnTo>
                  <a:lnTo>
                    <a:pt x="5139" y="668"/>
                  </a:lnTo>
                  <a:lnTo>
                    <a:pt x="5119" y="672"/>
                  </a:lnTo>
                  <a:lnTo>
                    <a:pt x="5119" y="672"/>
                  </a:lnTo>
                  <a:lnTo>
                    <a:pt x="5084" y="676"/>
                  </a:lnTo>
                  <a:lnTo>
                    <a:pt x="5065" y="684"/>
                  </a:lnTo>
                  <a:lnTo>
                    <a:pt x="5057" y="691"/>
                  </a:lnTo>
                  <a:lnTo>
                    <a:pt x="5046" y="707"/>
                  </a:lnTo>
                  <a:lnTo>
                    <a:pt x="5026" y="707"/>
                  </a:lnTo>
                  <a:lnTo>
                    <a:pt x="5014" y="691"/>
                  </a:lnTo>
                  <a:lnTo>
                    <a:pt x="5014" y="676"/>
                  </a:lnTo>
                  <a:lnTo>
                    <a:pt x="5014" y="676"/>
                  </a:lnTo>
                  <a:lnTo>
                    <a:pt x="4979" y="684"/>
                  </a:lnTo>
                  <a:lnTo>
                    <a:pt x="4952" y="687"/>
                  </a:lnTo>
                  <a:lnTo>
                    <a:pt x="4921" y="687"/>
                  </a:lnTo>
                  <a:lnTo>
                    <a:pt x="4921" y="687"/>
                  </a:lnTo>
                  <a:lnTo>
                    <a:pt x="4913" y="676"/>
                  </a:lnTo>
                  <a:lnTo>
                    <a:pt x="4894" y="660"/>
                  </a:lnTo>
                  <a:lnTo>
                    <a:pt x="4882" y="652"/>
                  </a:lnTo>
                  <a:lnTo>
                    <a:pt x="4871" y="645"/>
                  </a:lnTo>
                  <a:lnTo>
                    <a:pt x="4859" y="645"/>
                  </a:lnTo>
                  <a:lnTo>
                    <a:pt x="4847" y="649"/>
                  </a:lnTo>
                  <a:lnTo>
                    <a:pt x="4801" y="649"/>
                  </a:lnTo>
                  <a:lnTo>
                    <a:pt x="4801" y="649"/>
                  </a:lnTo>
                  <a:lnTo>
                    <a:pt x="4805" y="629"/>
                  </a:lnTo>
                  <a:lnTo>
                    <a:pt x="4805" y="590"/>
                  </a:lnTo>
                  <a:lnTo>
                    <a:pt x="4801" y="575"/>
                  </a:lnTo>
                  <a:lnTo>
                    <a:pt x="4793" y="563"/>
                  </a:lnTo>
                  <a:lnTo>
                    <a:pt x="4785" y="559"/>
                  </a:lnTo>
                  <a:lnTo>
                    <a:pt x="4777" y="559"/>
                  </a:lnTo>
                  <a:lnTo>
                    <a:pt x="4770" y="563"/>
                  </a:lnTo>
                  <a:lnTo>
                    <a:pt x="4754" y="571"/>
                  </a:lnTo>
                  <a:lnTo>
                    <a:pt x="4754" y="571"/>
                  </a:lnTo>
                  <a:lnTo>
                    <a:pt x="4719" y="598"/>
                  </a:lnTo>
                  <a:lnTo>
                    <a:pt x="4708" y="610"/>
                  </a:lnTo>
                  <a:lnTo>
                    <a:pt x="4700" y="621"/>
                  </a:lnTo>
                  <a:lnTo>
                    <a:pt x="4700" y="633"/>
                  </a:lnTo>
                  <a:lnTo>
                    <a:pt x="4700" y="645"/>
                  </a:lnTo>
                  <a:lnTo>
                    <a:pt x="4704" y="672"/>
                  </a:lnTo>
                  <a:lnTo>
                    <a:pt x="4688" y="676"/>
                  </a:lnTo>
                  <a:lnTo>
                    <a:pt x="4688" y="676"/>
                  </a:lnTo>
                  <a:lnTo>
                    <a:pt x="4688" y="668"/>
                  </a:lnTo>
                  <a:lnTo>
                    <a:pt x="4680" y="656"/>
                  </a:lnTo>
                  <a:lnTo>
                    <a:pt x="4669" y="649"/>
                  </a:lnTo>
                  <a:lnTo>
                    <a:pt x="4661" y="645"/>
                  </a:lnTo>
                  <a:lnTo>
                    <a:pt x="4649" y="645"/>
                  </a:lnTo>
                  <a:lnTo>
                    <a:pt x="4579" y="645"/>
                  </a:lnTo>
                  <a:lnTo>
                    <a:pt x="4579" y="645"/>
                  </a:lnTo>
                  <a:lnTo>
                    <a:pt x="4576" y="645"/>
                  </a:lnTo>
                  <a:lnTo>
                    <a:pt x="4568" y="645"/>
                  </a:lnTo>
                  <a:lnTo>
                    <a:pt x="4564" y="652"/>
                  </a:lnTo>
                  <a:lnTo>
                    <a:pt x="4560" y="656"/>
                  </a:lnTo>
                  <a:lnTo>
                    <a:pt x="4560" y="687"/>
                  </a:lnTo>
                  <a:lnTo>
                    <a:pt x="4548" y="680"/>
                  </a:lnTo>
                  <a:lnTo>
                    <a:pt x="4548" y="680"/>
                  </a:lnTo>
                  <a:lnTo>
                    <a:pt x="4541" y="672"/>
                  </a:lnTo>
                  <a:lnTo>
                    <a:pt x="4521" y="660"/>
                  </a:lnTo>
                  <a:lnTo>
                    <a:pt x="4513" y="652"/>
                  </a:lnTo>
                  <a:lnTo>
                    <a:pt x="4506" y="652"/>
                  </a:lnTo>
                  <a:lnTo>
                    <a:pt x="4498" y="656"/>
                  </a:lnTo>
                  <a:lnTo>
                    <a:pt x="4498" y="668"/>
                  </a:lnTo>
                  <a:lnTo>
                    <a:pt x="4498" y="668"/>
                  </a:lnTo>
                  <a:lnTo>
                    <a:pt x="4467" y="660"/>
                  </a:lnTo>
                  <a:lnTo>
                    <a:pt x="4440" y="660"/>
                  </a:lnTo>
                  <a:lnTo>
                    <a:pt x="4412" y="664"/>
                  </a:lnTo>
                  <a:lnTo>
                    <a:pt x="4412" y="664"/>
                  </a:lnTo>
                  <a:lnTo>
                    <a:pt x="4401" y="652"/>
                  </a:lnTo>
                  <a:lnTo>
                    <a:pt x="4389" y="645"/>
                  </a:lnTo>
                  <a:lnTo>
                    <a:pt x="4377" y="645"/>
                  </a:lnTo>
                  <a:lnTo>
                    <a:pt x="4377" y="645"/>
                  </a:lnTo>
                  <a:lnTo>
                    <a:pt x="4362" y="633"/>
                  </a:lnTo>
                  <a:lnTo>
                    <a:pt x="4354" y="618"/>
                  </a:lnTo>
                  <a:lnTo>
                    <a:pt x="4350" y="610"/>
                  </a:lnTo>
                  <a:lnTo>
                    <a:pt x="4350" y="602"/>
                  </a:lnTo>
                  <a:lnTo>
                    <a:pt x="4350" y="602"/>
                  </a:lnTo>
                  <a:lnTo>
                    <a:pt x="4342" y="590"/>
                  </a:lnTo>
                  <a:lnTo>
                    <a:pt x="4331" y="583"/>
                  </a:lnTo>
                  <a:lnTo>
                    <a:pt x="4323" y="579"/>
                  </a:lnTo>
                  <a:lnTo>
                    <a:pt x="4308" y="563"/>
                  </a:lnTo>
                  <a:lnTo>
                    <a:pt x="4296" y="551"/>
                  </a:lnTo>
                  <a:lnTo>
                    <a:pt x="4288" y="544"/>
                  </a:lnTo>
                  <a:lnTo>
                    <a:pt x="4288" y="544"/>
                  </a:lnTo>
                  <a:lnTo>
                    <a:pt x="4280" y="544"/>
                  </a:lnTo>
                  <a:lnTo>
                    <a:pt x="4273" y="548"/>
                  </a:lnTo>
                  <a:lnTo>
                    <a:pt x="4261" y="559"/>
                  </a:lnTo>
                  <a:lnTo>
                    <a:pt x="4261" y="559"/>
                  </a:lnTo>
                  <a:lnTo>
                    <a:pt x="4249" y="571"/>
                  </a:lnTo>
                  <a:lnTo>
                    <a:pt x="4241" y="571"/>
                  </a:lnTo>
                  <a:lnTo>
                    <a:pt x="4234" y="567"/>
                  </a:lnTo>
                  <a:lnTo>
                    <a:pt x="4230" y="559"/>
                  </a:lnTo>
                  <a:lnTo>
                    <a:pt x="4230" y="559"/>
                  </a:lnTo>
                  <a:lnTo>
                    <a:pt x="4226" y="551"/>
                  </a:lnTo>
                  <a:lnTo>
                    <a:pt x="4218" y="548"/>
                  </a:lnTo>
                  <a:lnTo>
                    <a:pt x="4199" y="544"/>
                  </a:lnTo>
                  <a:lnTo>
                    <a:pt x="4199" y="544"/>
                  </a:lnTo>
                  <a:lnTo>
                    <a:pt x="4183" y="544"/>
                  </a:lnTo>
                  <a:lnTo>
                    <a:pt x="4168" y="536"/>
                  </a:lnTo>
                  <a:lnTo>
                    <a:pt x="4160" y="528"/>
                  </a:lnTo>
                  <a:lnTo>
                    <a:pt x="4152" y="520"/>
                  </a:lnTo>
                  <a:lnTo>
                    <a:pt x="4148" y="505"/>
                  </a:lnTo>
                  <a:lnTo>
                    <a:pt x="4148" y="485"/>
                  </a:lnTo>
                  <a:lnTo>
                    <a:pt x="4148" y="485"/>
                  </a:lnTo>
                  <a:lnTo>
                    <a:pt x="4144" y="454"/>
                  </a:lnTo>
                  <a:lnTo>
                    <a:pt x="4144" y="443"/>
                  </a:lnTo>
                  <a:lnTo>
                    <a:pt x="4140" y="439"/>
                  </a:lnTo>
                  <a:lnTo>
                    <a:pt x="4133" y="435"/>
                  </a:lnTo>
                  <a:lnTo>
                    <a:pt x="4125" y="431"/>
                  </a:lnTo>
                  <a:lnTo>
                    <a:pt x="4098" y="431"/>
                  </a:lnTo>
                  <a:lnTo>
                    <a:pt x="4098" y="431"/>
                  </a:lnTo>
                  <a:lnTo>
                    <a:pt x="4082" y="431"/>
                  </a:lnTo>
                  <a:lnTo>
                    <a:pt x="4067" y="427"/>
                  </a:lnTo>
                  <a:lnTo>
                    <a:pt x="4055" y="419"/>
                  </a:lnTo>
                  <a:lnTo>
                    <a:pt x="4043" y="408"/>
                  </a:lnTo>
                  <a:lnTo>
                    <a:pt x="4028" y="392"/>
                  </a:lnTo>
                  <a:lnTo>
                    <a:pt x="4024" y="384"/>
                  </a:lnTo>
                  <a:lnTo>
                    <a:pt x="4012" y="342"/>
                  </a:lnTo>
                  <a:lnTo>
                    <a:pt x="3888" y="342"/>
                  </a:lnTo>
                  <a:lnTo>
                    <a:pt x="3830" y="377"/>
                  </a:lnTo>
                  <a:lnTo>
                    <a:pt x="3830" y="377"/>
                  </a:lnTo>
                  <a:lnTo>
                    <a:pt x="3818" y="381"/>
                  </a:lnTo>
                  <a:lnTo>
                    <a:pt x="3795" y="392"/>
                  </a:lnTo>
                  <a:lnTo>
                    <a:pt x="3756" y="404"/>
                  </a:lnTo>
                  <a:lnTo>
                    <a:pt x="3733" y="408"/>
                  </a:lnTo>
                  <a:lnTo>
                    <a:pt x="3705" y="408"/>
                  </a:lnTo>
                  <a:lnTo>
                    <a:pt x="3705" y="408"/>
                  </a:lnTo>
                  <a:lnTo>
                    <a:pt x="3686" y="419"/>
                  </a:lnTo>
                  <a:lnTo>
                    <a:pt x="3674" y="431"/>
                  </a:lnTo>
                  <a:lnTo>
                    <a:pt x="3663" y="450"/>
                  </a:lnTo>
                  <a:lnTo>
                    <a:pt x="3663" y="450"/>
                  </a:lnTo>
                  <a:lnTo>
                    <a:pt x="3655" y="450"/>
                  </a:lnTo>
                  <a:lnTo>
                    <a:pt x="3628" y="454"/>
                  </a:lnTo>
                  <a:lnTo>
                    <a:pt x="3628" y="454"/>
                  </a:lnTo>
                  <a:lnTo>
                    <a:pt x="3593" y="454"/>
                  </a:lnTo>
                  <a:lnTo>
                    <a:pt x="3573" y="458"/>
                  </a:lnTo>
                  <a:lnTo>
                    <a:pt x="3573" y="458"/>
                  </a:lnTo>
                  <a:lnTo>
                    <a:pt x="3566" y="462"/>
                  </a:lnTo>
                  <a:lnTo>
                    <a:pt x="3562" y="466"/>
                  </a:lnTo>
                  <a:lnTo>
                    <a:pt x="3569" y="470"/>
                  </a:lnTo>
                  <a:lnTo>
                    <a:pt x="3569" y="470"/>
                  </a:lnTo>
                  <a:lnTo>
                    <a:pt x="3581" y="478"/>
                  </a:lnTo>
                  <a:lnTo>
                    <a:pt x="3593" y="478"/>
                  </a:lnTo>
                  <a:lnTo>
                    <a:pt x="3616" y="478"/>
                  </a:lnTo>
                  <a:lnTo>
                    <a:pt x="3616" y="478"/>
                  </a:lnTo>
                  <a:lnTo>
                    <a:pt x="3620" y="485"/>
                  </a:lnTo>
                  <a:lnTo>
                    <a:pt x="3624" y="501"/>
                  </a:lnTo>
                  <a:lnTo>
                    <a:pt x="3620" y="524"/>
                  </a:lnTo>
                  <a:lnTo>
                    <a:pt x="3616" y="536"/>
                  </a:lnTo>
                  <a:lnTo>
                    <a:pt x="3608" y="551"/>
                  </a:lnTo>
                  <a:lnTo>
                    <a:pt x="3608" y="551"/>
                  </a:lnTo>
                  <a:lnTo>
                    <a:pt x="3589" y="575"/>
                  </a:lnTo>
                  <a:lnTo>
                    <a:pt x="3569" y="590"/>
                  </a:lnTo>
                  <a:lnTo>
                    <a:pt x="3546" y="602"/>
                  </a:lnTo>
                  <a:lnTo>
                    <a:pt x="3546" y="602"/>
                  </a:lnTo>
                  <a:lnTo>
                    <a:pt x="3507" y="641"/>
                  </a:lnTo>
                  <a:lnTo>
                    <a:pt x="3472" y="672"/>
                  </a:lnTo>
                  <a:lnTo>
                    <a:pt x="3453" y="680"/>
                  </a:lnTo>
                  <a:lnTo>
                    <a:pt x="3441" y="684"/>
                  </a:lnTo>
                  <a:lnTo>
                    <a:pt x="3441" y="684"/>
                  </a:lnTo>
                  <a:lnTo>
                    <a:pt x="3418" y="687"/>
                  </a:lnTo>
                  <a:lnTo>
                    <a:pt x="3399" y="691"/>
                  </a:lnTo>
                  <a:lnTo>
                    <a:pt x="3387" y="703"/>
                  </a:lnTo>
                  <a:lnTo>
                    <a:pt x="3383" y="711"/>
                  </a:lnTo>
                  <a:lnTo>
                    <a:pt x="3383" y="719"/>
                  </a:lnTo>
                  <a:lnTo>
                    <a:pt x="3383" y="719"/>
                  </a:lnTo>
                  <a:lnTo>
                    <a:pt x="3368" y="719"/>
                  </a:lnTo>
                  <a:lnTo>
                    <a:pt x="3340" y="726"/>
                  </a:lnTo>
                  <a:lnTo>
                    <a:pt x="3329" y="734"/>
                  </a:lnTo>
                  <a:lnTo>
                    <a:pt x="3321" y="742"/>
                  </a:lnTo>
                  <a:lnTo>
                    <a:pt x="3321" y="746"/>
                  </a:lnTo>
                  <a:lnTo>
                    <a:pt x="3325" y="753"/>
                  </a:lnTo>
                  <a:lnTo>
                    <a:pt x="3340" y="769"/>
                  </a:lnTo>
                  <a:lnTo>
                    <a:pt x="3340" y="769"/>
                  </a:lnTo>
                  <a:lnTo>
                    <a:pt x="3352" y="777"/>
                  </a:lnTo>
                  <a:lnTo>
                    <a:pt x="3356" y="785"/>
                  </a:lnTo>
                  <a:lnTo>
                    <a:pt x="3364" y="792"/>
                  </a:lnTo>
                  <a:lnTo>
                    <a:pt x="3368" y="804"/>
                  </a:lnTo>
                  <a:lnTo>
                    <a:pt x="3368" y="820"/>
                  </a:lnTo>
                  <a:lnTo>
                    <a:pt x="3360" y="835"/>
                  </a:lnTo>
                  <a:lnTo>
                    <a:pt x="3344" y="851"/>
                  </a:lnTo>
                  <a:lnTo>
                    <a:pt x="3344" y="851"/>
                  </a:lnTo>
                  <a:lnTo>
                    <a:pt x="3336" y="854"/>
                  </a:lnTo>
                  <a:lnTo>
                    <a:pt x="3317" y="862"/>
                  </a:lnTo>
                  <a:lnTo>
                    <a:pt x="3305" y="870"/>
                  </a:lnTo>
                  <a:lnTo>
                    <a:pt x="3298" y="878"/>
                  </a:lnTo>
                  <a:lnTo>
                    <a:pt x="3290" y="889"/>
                  </a:lnTo>
                  <a:lnTo>
                    <a:pt x="3286" y="905"/>
                  </a:lnTo>
                  <a:lnTo>
                    <a:pt x="3286" y="905"/>
                  </a:lnTo>
                  <a:lnTo>
                    <a:pt x="3286" y="913"/>
                  </a:lnTo>
                  <a:lnTo>
                    <a:pt x="3274" y="932"/>
                  </a:lnTo>
                  <a:lnTo>
                    <a:pt x="3270" y="940"/>
                  </a:lnTo>
                  <a:lnTo>
                    <a:pt x="3263" y="944"/>
                  </a:lnTo>
                  <a:lnTo>
                    <a:pt x="3251" y="944"/>
                  </a:lnTo>
                  <a:lnTo>
                    <a:pt x="3239" y="940"/>
                  </a:lnTo>
                  <a:lnTo>
                    <a:pt x="3239" y="940"/>
                  </a:lnTo>
                  <a:lnTo>
                    <a:pt x="3220" y="936"/>
                  </a:lnTo>
                  <a:lnTo>
                    <a:pt x="3204" y="936"/>
                  </a:lnTo>
                  <a:lnTo>
                    <a:pt x="3189" y="940"/>
                  </a:lnTo>
                  <a:lnTo>
                    <a:pt x="3189" y="940"/>
                  </a:lnTo>
                  <a:lnTo>
                    <a:pt x="3177" y="948"/>
                  </a:lnTo>
                  <a:lnTo>
                    <a:pt x="3162" y="948"/>
                  </a:lnTo>
                  <a:lnTo>
                    <a:pt x="3146" y="944"/>
                  </a:lnTo>
                  <a:lnTo>
                    <a:pt x="3146" y="944"/>
                  </a:lnTo>
                  <a:lnTo>
                    <a:pt x="3142" y="940"/>
                  </a:lnTo>
                  <a:lnTo>
                    <a:pt x="3131" y="932"/>
                  </a:lnTo>
                  <a:lnTo>
                    <a:pt x="3123" y="928"/>
                  </a:lnTo>
                  <a:lnTo>
                    <a:pt x="3111" y="928"/>
                  </a:lnTo>
                  <a:lnTo>
                    <a:pt x="3096" y="928"/>
                  </a:lnTo>
                  <a:lnTo>
                    <a:pt x="3080" y="936"/>
                  </a:lnTo>
                  <a:lnTo>
                    <a:pt x="3080" y="936"/>
                  </a:lnTo>
                  <a:lnTo>
                    <a:pt x="3049" y="948"/>
                  </a:lnTo>
                  <a:lnTo>
                    <a:pt x="3018" y="952"/>
                  </a:lnTo>
                  <a:lnTo>
                    <a:pt x="2983" y="948"/>
                  </a:lnTo>
                  <a:lnTo>
                    <a:pt x="2948" y="936"/>
                  </a:lnTo>
                  <a:lnTo>
                    <a:pt x="2948" y="936"/>
                  </a:lnTo>
                  <a:lnTo>
                    <a:pt x="2936" y="936"/>
                  </a:lnTo>
                  <a:lnTo>
                    <a:pt x="2925" y="940"/>
                  </a:lnTo>
                  <a:lnTo>
                    <a:pt x="2909" y="948"/>
                  </a:lnTo>
                  <a:lnTo>
                    <a:pt x="2909" y="948"/>
                  </a:lnTo>
                  <a:lnTo>
                    <a:pt x="2901" y="948"/>
                  </a:lnTo>
                  <a:lnTo>
                    <a:pt x="2898" y="948"/>
                  </a:lnTo>
                  <a:lnTo>
                    <a:pt x="2886" y="940"/>
                  </a:lnTo>
                  <a:lnTo>
                    <a:pt x="2882" y="928"/>
                  </a:lnTo>
                  <a:lnTo>
                    <a:pt x="2882" y="928"/>
                  </a:lnTo>
                  <a:lnTo>
                    <a:pt x="2874" y="917"/>
                  </a:lnTo>
                  <a:lnTo>
                    <a:pt x="2855" y="897"/>
                  </a:lnTo>
                  <a:lnTo>
                    <a:pt x="2843" y="889"/>
                  </a:lnTo>
                  <a:lnTo>
                    <a:pt x="2831" y="882"/>
                  </a:lnTo>
                  <a:lnTo>
                    <a:pt x="2816" y="878"/>
                  </a:lnTo>
                  <a:lnTo>
                    <a:pt x="2800" y="878"/>
                  </a:lnTo>
                  <a:lnTo>
                    <a:pt x="2800" y="878"/>
                  </a:lnTo>
                  <a:lnTo>
                    <a:pt x="2789" y="882"/>
                  </a:lnTo>
                  <a:lnTo>
                    <a:pt x="2781" y="878"/>
                  </a:lnTo>
                  <a:lnTo>
                    <a:pt x="2781" y="874"/>
                  </a:lnTo>
                  <a:lnTo>
                    <a:pt x="2781" y="866"/>
                  </a:lnTo>
                  <a:lnTo>
                    <a:pt x="2789" y="854"/>
                  </a:lnTo>
                  <a:lnTo>
                    <a:pt x="2793" y="847"/>
                  </a:lnTo>
                  <a:lnTo>
                    <a:pt x="2793" y="847"/>
                  </a:lnTo>
                  <a:lnTo>
                    <a:pt x="2793" y="843"/>
                  </a:lnTo>
                  <a:lnTo>
                    <a:pt x="2793" y="831"/>
                  </a:lnTo>
                  <a:lnTo>
                    <a:pt x="2789" y="823"/>
                  </a:lnTo>
                  <a:lnTo>
                    <a:pt x="2781" y="820"/>
                  </a:lnTo>
                  <a:lnTo>
                    <a:pt x="2769" y="816"/>
                  </a:lnTo>
                  <a:lnTo>
                    <a:pt x="2754" y="812"/>
                  </a:lnTo>
                  <a:lnTo>
                    <a:pt x="2754" y="812"/>
                  </a:lnTo>
                  <a:lnTo>
                    <a:pt x="2750" y="816"/>
                  </a:lnTo>
                  <a:lnTo>
                    <a:pt x="2742" y="812"/>
                  </a:lnTo>
                  <a:lnTo>
                    <a:pt x="2734" y="804"/>
                  </a:lnTo>
                  <a:lnTo>
                    <a:pt x="2723" y="785"/>
                  </a:lnTo>
                  <a:lnTo>
                    <a:pt x="2723" y="785"/>
                  </a:lnTo>
                  <a:lnTo>
                    <a:pt x="2719" y="765"/>
                  </a:lnTo>
                  <a:lnTo>
                    <a:pt x="2711" y="757"/>
                  </a:lnTo>
                  <a:lnTo>
                    <a:pt x="2699" y="753"/>
                  </a:lnTo>
                  <a:lnTo>
                    <a:pt x="2684" y="750"/>
                  </a:lnTo>
                  <a:lnTo>
                    <a:pt x="2684" y="750"/>
                  </a:lnTo>
                  <a:lnTo>
                    <a:pt x="2672" y="746"/>
                  </a:lnTo>
                  <a:lnTo>
                    <a:pt x="2661" y="738"/>
                  </a:lnTo>
                  <a:lnTo>
                    <a:pt x="2657" y="726"/>
                  </a:lnTo>
                  <a:lnTo>
                    <a:pt x="2649" y="715"/>
                  </a:lnTo>
                  <a:lnTo>
                    <a:pt x="2649" y="703"/>
                  </a:lnTo>
                  <a:lnTo>
                    <a:pt x="2649" y="691"/>
                  </a:lnTo>
                  <a:lnTo>
                    <a:pt x="2657" y="687"/>
                  </a:lnTo>
                  <a:lnTo>
                    <a:pt x="2664" y="687"/>
                  </a:lnTo>
                  <a:lnTo>
                    <a:pt x="2664" y="687"/>
                  </a:lnTo>
                  <a:lnTo>
                    <a:pt x="2688" y="687"/>
                  </a:lnTo>
                  <a:lnTo>
                    <a:pt x="2703" y="687"/>
                  </a:lnTo>
                  <a:lnTo>
                    <a:pt x="2719" y="680"/>
                  </a:lnTo>
                  <a:lnTo>
                    <a:pt x="2719" y="680"/>
                  </a:lnTo>
                  <a:lnTo>
                    <a:pt x="2727" y="645"/>
                  </a:lnTo>
                  <a:lnTo>
                    <a:pt x="2738" y="586"/>
                  </a:lnTo>
                  <a:lnTo>
                    <a:pt x="2738" y="586"/>
                  </a:lnTo>
                  <a:lnTo>
                    <a:pt x="2742" y="559"/>
                  </a:lnTo>
                  <a:lnTo>
                    <a:pt x="2750" y="524"/>
                  </a:lnTo>
                  <a:lnTo>
                    <a:pt x="2758" y="505"/>
                  </a:lnTo>
                  <a:lnTo>
                    <a:pt x="2765" y="485"/>
                  </a:lnTo>
                  <a:lnTo>
                    <a:pt x="2781" y="466"/>
                  </a:lnTo>
                  <a:lnTo>
                    <a:pt x="2800" y="450"/>
                  </a:lnTo>
                  <a:lnTo>
                    <a:pt x="2800" y="450"/>
                  </a:lnTo>
                  <a:lnTo>
                    <a:pt x="2812" y="439"/>
                  </a:lnTo>
                  <a:lnTo>
                    <a:pt x="2816" y="423"/>
                  </a:lnTo>
                  <a:lnTo>
                    <a:pt x="2812" y="408"/>
                  </a:lnTo>
                  <a:lnTo>
                    <a:pt x="2808" y="388"/>
                  </a:lnTo>
                  <a:lnTo>
                    <a:pt x="2797" y="357"/>
                  </a:lnTo>
                  <a:lnTo>
                    <a:pt x="2789" y="346"/>
                  </a:lnTo>
                  <a:lnTo>
                    <a:pt x="2789" y="346"/>
                  </a:lnTo>
                  <a:lnTo>
                    <a:pt x="2789" y="322"/>
                  </a:lnTo>
                  <a:lnTo>
                    <a:pt x="2777" y="276"/>
                  </a:lnTo>
                  <a:lnTo>
                    <a:pt x="2769" y="248"/>
                  </a:lnTo>
                  <a:lnTo>
                    <a:pt x="2758" y="221"/>
                  </a:lnTo>
                  <a:lnTo>
                    <a:pt x="2742" y="202"/>
                  </a:lnTo>
                  <a:lnTo>
                    <a:pt x="2734" y="190"/>
                  </a:lnTo>
                  <a:lnTo>
                    <a:pt x="2723" y="186"/>
                  </a:lnTo>
                  <a:lnTo>
                    <a:pt x="2723" y="186"/>
                  </a:lnTo>
                  <a:lnTo>
                    <a:pt x="2719" y="182"/>
                  </a:lnTo>
                  <a:lnTo>
                    <a:pt x="2715" y="175"/>
                  </a:lnTo>
                  <a:lnTo>
                    <a:pt x="2707" y="159"/>
                  </a:lnTo>
                  <a:lnTo>
                    <a:pt x="2699" y="132"/>
                  </a:lnTo>
                  <a:lnTo>
                    <a:pt x="2699" y="132"/>
                  </a:lnTo>
                  <a:lnTo>
                    <a:pt x="2692" y="120"/>
                  </a:lnTo>
                  <a:lnTo>
                    <a:pt x="2668" y="93"/>
                  </a:lnTo>
                  <a:lnTo>
                    <a:pt x="2657" y="81"/>
                  </a:lnTo>
                  <a:lnTo>
                    <a:pt x="2645" y="74"/>
                  </a:lnTo>
                  <a:lnTo>
                    <a:pt x="2637" y="74"/>
                  </a:lnTo>
                  <a:lnTo>
                    <a:pt x="2633" y="78"/>
                  </a:lnTo>
                  <a:lnTo>
                    <a:pt x="2626" y="81"/>
                  </a:lnTo>
                  <a:lnTo>
                    <a:pt x="2622" y="89"/>
                  </a:lnTo>
                  <a:lnTo>
                    <a:pt x="2622" y="89"/>
                  </a:lnTo>
                  <a:lnTo>
                    <a:pt x="2614" y="101"/>
                  </a:lnTo>
                  <a:lnTo>
                    <a:pt x="2606" y="105"/>
                  </a:lnTo>
                  <a:lnTo>
                    <a:pt x="2595" y="105"/>
                  </a:lnTo>
                  <a:lnTo>
                    <a:pt x="2587" y="101"/>
                  </a:lnTo>
                  <a:lnTo>
                    <a:pt x="2575" y="89"/>
                  </a:lnTo>
                  <a:lnTo>
                    <a:pt x="2567" y="81"/>
                  </a:lnTo>
                  <a:lnTo>
                    <a:pt x="2567" y="136"/>
                  </a:lnTo>
                  <a:lnTo>
                    <a:pt x="2567" y="136"/>
                  </a:lnTo>
                  <a:lnTo>
                    <a:pt x="2567" y="144"/>
                  </a:lnTo>
                  <a:lnTo>
                    <a:pt x="2567" y="151"/>
                  </a:lnTo>
                  <a:lnTo>
                    <a:pt x="2560" y="155"/>
                  </a:lnTo>
                  <a:lnTo>
                    <a:pt x="2552" y="159"/>
                  </a:lnTo>
                  <a:lnTo>
                    <a:pt x="2536" y="159"/>
                  </a:lnTo>
                  <a:lnTo>
                    <a:pt x="2517" y="159"/>
                  </a:lnTo>
                  <a:lnTo>
                    <a:pt x="2517" y="159"/>
                  </a:lnTo>
                  <a:lnTo>
                    <a:pt x="2497" y="179"/>
                  </a:lnTo>
                  <a:lnTo>
                    <a:pt x="2478" y="206"/>
                  </a:lnTo>
                  <a:lnTo>
                    <a:pt x="2478" y="206"/>
                  </a:lnTo>
                  <a:lnTo>
                    <a:pt x="2474" y="206"/>
                  </a:lnTo>
                  <a:lnTo>
                    <a:pt x="2462" y="198"/>
                  </a:lnTo>
                  <a:lnTo>
                    <a:pt x="2455" y="186"/>
                  </a:lnTo>
                  <a:lnTo>
                    <a:pt x="2447" y="167"/>
                  </a:lnTo>
                  <a:lnTo>
                    <a:pt x="2447" y="167"/>
                  </a:lnTo>
                  <a:lnTo>
                    <a:pt x="2447" y="116"/>
                  </a:lnTo>
                  <a:lnTo>
                    <a:pt x="2447" y="116"/>
                  </a:lnTo>
                  <a:lnTo>
                    <a:pt x="2400" y="109"/>
                  </a:lnTo>
                  <a:lnTo>
                    <a:pt x="2400" y="109"/>
                  </a:lnTo>
                  <a:lnTo>
                    <a:pt x="2396" y="109"/>
                  </a:lnTo>
                  <a:lnTo>
                    <a:pt x="2389" y="105"/>
                  </a:lnTo>
                  <a:lnTo>
                    <a:pt x="2389" y="105"/>
                  </a:lnTo>
                  <a:lnTo>
                    <a:pt x="2377" y="105"/>
                  </a:lnTo>
                  <a:lnTo>
                    <a:pt x="2361" y="116"/>
                  </a:lnTo>
                  <a:lnTo>
                    <a:pt x="2361" y="116"/>
                  </a:lnTo>
                  <a:lnTo>
                    <a:pt x="2354" y="124"/>
                  </a:lnTo>
                  <a:lnTo>
                    <a:pt x="2350" y="128"/>
                  </a:lnTo>
                  <a:lnTo>
                    <a:pt x="2342" y="132"/>
                  </a:lnTo>
                  <a:lnTo>
                    <a:pt x="2330" y="132"/>
                  </a:lnTo>
                  <a:lnTo>
                    <a:pt x="2319" y="132"/>
                  </a:lnTo>
                  <a:lnTo>
                    <a:pt x="2299" y="124"/>
                  </a:lnTo>
                  <a:lnTo>
                    <a:pt x="2276" y="116"/>
                  </a:lnTo>
                  <a:lnTo>
                    <a:pt x="2276" y="116"/>
                  </a:lnTo>
                  <a:lnTo>
                    <a:pt x="2264" y="113"/>
                  </a:lnTo>
                  <a:lnTo>
                    <a:pt x="2253" y="113"/>
                  </a:lnTo>
                  <a:lnTo>
                    <a:pt x="2245" y="113"/>
                  </a:lnTo>
                  <a:lnTo>
                    <a:pt x="2241" y="120"/>
                  </a:lnTo>
                  <a:lnTo>
                    <a:pt x="2229" y="136"/>
                  </a:lnTo>
                  <a:lnTo>
                    <a:pt x="2226" y="155"/>
                  </a:lnTo>
                  <a:lnTo>
                    <a:pt x="2226" y="179"/>
                  </a:lnTo>
                  <a:lnTo>
                    <a:pt x="2226" y="198"/>
                  </a:lnTo>
                  <a:lnTo>
                    <a:pt x="2229" y="217"/>
                  </a:lnTo>
                  <a:lnTo>
                    <a:pt x="2229" y="217"/>
                  </a:lnTo>
                  <a:lnTo>
                    <a:pt x="2222" y="221"/>
                  </a:lnTo>
                  <a:lnTo>
                    <a:pt x="2218" y="221"/>
                  </a:lnTo>
                  <a:lnTo>
                    <a:pt x="2210" y="217"/>
                  </a:lnTo>
                  <a:lnTo>
                    <a:pt x="2210" y="217"/>
                  </a:lnTo>
                  <a:lnTo>
                    <a:pt x="2198" y="210"/>
                  </a:lnTo>
                  <a:lnTo>
                    <a:pt x="2191" y="210"/>
                  </a:lnTo>
                  <a:lnTo>
                    <a:pt x="2179" y="214"/>
                  </a:lnTo>
                  <a:lnTo>
                    <a:pt x="2163" y="221"/>
                  </a:lnTo>
                  <a:lnTo>
                    <a:pt x="2163" y="202"/>
                  </a:lnTo>
                  <a:lnTo>
                    <a:pt x="2117" y="198"/>
                  </a:lnTo>
                  <a:lnTo>
                    <a:pt x="2117" y="198"/>
                  </a:lnTo>
                  <a:lnTo>
                    <a:pt x="2117" y="198"/>
                  </a:lnTo>
                  <a:lnTo>
                    <a:pt x="2113" y="194"/>
                  </a:lnTo>
                  <a:lnTo>
                    <a:pt x="2113" y="190"/>
                  </a:lnTo>
                  <a:lnTo>
                    <a:pt x="2121" y="186"/>
                  </a:lnTo>
                  <a:lnTo>
                    <a:pt x="2156" y="175"/>
                  </a:lnTo>
                  <a:lnTo>
                    <a:pt x="2159" y="128"/>
                  </a:lnTo>
                  <a:lnTo>
                    <a:pt x="2159" y="128"/>
                  </a:lnTo>
                  <a:lnTo>
                    <a:pt x="2156" y="124"/>
                  </a:lnTo>
                  <a:lnTo>
                    <a:pt x="2140" y="113"/>
                  </a:lnTo>
                  <a:lnTo>
                    <a:pt x="2128" y="105"/>
                  </a:lnTo>
                  <a:lnTo>
                    <a:pt x="2113" y="101"/>
                  </a:lnTo>
                  <a:lnTo>
                    <a:pt x="2093" y="97"/>
                  </a:lnTo>
                  <a:lnTo>
                    <a:pt x="2070" y="97"/>
                  </a:lnTo>
                  <a:lnTo>
                    <a:pt x="2070" y="97"/>
                  </a:lnTo>
                  <a:lnTo>
                    <a:pt x="2059" y="97"/>
                  </a:lnTo>
                  <a:lnTo>
                    <a:pt x="2055" y="97"/>
                  </a:lnTo>
                  <a:lnTo>
                    <a:pt x="2059" y="93"/>
                  </a:lnTo>
                  <a:lnTo>
                    <a:pt x="2062" y="85"/>
                  </a:lnTo>
                  <a:lnTo>
                    <a:pt x="2082" y="70"/>
                  </a:lnTo>
                  <a:lnTo>
                    <a:pt x="2082" y="43"/>
                  </a:lnTo>
                  <a:lnTo>
                    <a:pt x="2082" y="43"/>
                  </a:lnTo>
                  <a:lnTo>
                    <a:pt x="2078" y="46"/>
                  </a:lnTo>
                  <a:lnTo>
                    <a:pt x="2066" y="43"/>
                  </a:lnTo>
                  <a:lnTo>
                    <a:pt x="2062" y="43"/>
                  </a:lnTo>
                  <a:lnTo>
                    <a:pt x="2059" y="35"/>
                  </a:lnTo>
                  <a:lnTo>
                    <a:pt x="2059" y="27"/>
                  </a:lnTo>
                  <a:lnTo>
                    <a:pt x="2059" y="15"/>
                  </a:lnTo>
                  <a:lnTo>
                    <a:pt x="2059" y="15"/>
                  </a:lnTo>
                  <a:lnTo>
                    <a:pt x="2051" y="12"/>
                  </a:lnTo>
                  <a:lnTo>
                    <a:pt x="2035" y="4"/>
                  </a:lnTo>
                  <a:lnTo>
                    <a:pt x="2027" y="0"/>
                  </a:lnTo>
                  <a:lnTo>
                    <a:pt x="2020" y="0"/>
                  </a:lnTo>
                  <a:lnTo>
                    <a:pt x="2012" y="4"/>
                  </a:lnTo>
                  <a:lnTo>
                    <a:pt x="2008" y="12"/>
                  </a:lnTo>
                  <a:lnTo>
                    <a:pt x="2008" y="12"/>
                  </a:lnTo>
                  <a:lnTo>
                    <a:pt x="2004" y="23"/>
                  </a:lnTo>
                  <a:lnTo>
                    <a:pt x="1985" y="46"/>
                  </a:lnTo>
                  <a:lnTo>
                    <a:pt x="1973" y="62"/>
                  </a:lnTo>
                  <a:lnTo>
                    <a:pt x="1954" y="78"/>
                  </a:lnTo>
                  <a:lnTo>
                    <a:pt x="1930" y="89"/>
                  </a:lnTo>
                  <a:lnTo>
                    <a:pt x="1899" y="101"/>
                  </a:lnTo>
                  <a:lnTo>
                    <a:pt x="1899" y="101"/>
                  </a:lnTo>
                  <a:lnTo>
                    <a:pt x="1884" y="109"/>
                  </a:lnTo>
                  <a:lnTo>
                    <a:pt x="1872" y="116"/>
                  </a:lnTo>
                  <a:lnTo>
                    <a:pt x="1849" y="136"/>
                  </a:lnTo>
                  <a:lnTo>
                    <a:pt x="1833" y="159"/>
                  </a:lnTo>
                  <a:lnTo>
                    <a:pt x="1822" y="186"/>
                  </a:lnTo>
                  <a:lnTo>
                    <a:pt x="1814" y="210"/>
                  </a:lnTo>
                  <a:lnTo>
                    <a:pt x="1814" y="229"/>
                  </a:lnTo>
                  <a:lnTo>
                    <a:pt x="1810" y="248"/>
                  </a:lnTo>
                  <a:lnTo>
                    <a:pt x="1810" y="248"/>
                  </a:lnTo>
                  <a:lnTo>
                    <a:pt x="1806" y="264"/>
                  </a:lnTo>
                  <a:lnTo>
                    <a:pt x="1798" y="276"/>
                  </a:lnTo>
                  <a:lnTo>
                    <a:pt x="1787" y="295"/>
                  </a:lnTo>
                  <a:lnTo>
                    <a:pt x="1771" y="307"/>
                  </a:lnTo>
                  <a:lnTo>
                    <a:pt x="1744" y="318"/>
                  </a:lnTo>
                  <a:lnTo>
                    <a:pt x="1713" y="326"/>
                  </a:lnTo>
                  <a:lnTo>
                    <a:pt x="1693" y="322"/>
                  </a:lnTo>
                  <a:lnTo>
                    <a:pt x="1670" y="318"/>
                  </a:lnTo>
                  <a:lnTo>
                    <a:pt x="1670" y="318"/>
                  </a:lnTo>
                  <a:lnTo>
                    <a:pt x="1507" y="307"/>
                  </a:lnTo>
                  <a:lnTo>
                    <a:pt x="1507" y="307"/>
                  </a:lnTo>
                  <a:lnTo>
                    <a:pt x="1464" y="299"/>
                  </a:lnTo>
                  <a:lnTo>
                    <a:pt x="1433" y="295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387" y="283"/>
                  </a:lnTo>
                  <a:lnTo>
                    <a:pt x="1375" y="283"/>
                  </a:lnTo>
                  <a:lnTo>
                    <a:pt x="1359" y="291"/>
                  </a:lnTo>
                  <a:lnTo>
                    <a:pt x="1348" y="299"/>
                  </a:lnTo>
                  <a:lnTo>
                    <a:pt x="1328" y="326"/>
                  </a:lnTo>
                  <a:lnTo>
                    <a:pt x="1313" y="353"/>
                  </a:lnTo>
                  <a:lnTo>
                    <a:pt x="1313" y="353"/>
                  </a:lnTo>
                  <a:lnTo>
                    <a:pt x="1301" y="373"/>
                  </a:lnTo>
                  <a:lnTo>
                    <a:pt x="1278" y="400"/>
                  </a:lnTo>
                  <a:lnTo>
                    <a:pt x="1220" y="474"/>
                  </a:lnTo>
                  <a:lnTo>
                    <a:pt x="1134" y="567"/>
                  </a:lnTo>
                  <a:lnTo>
                    <a:pt x="1134" y="567"/>
                  </a:lnTo>
                  <a:lnTo>
                    <a:pt x="1126" y="571"/>
                  </a:lnTo>
                  <a:lnTo>
                    <a:pt x="1115" y="579"/>
                  </a:lnTo>
                  <a:lnTo>
                    <a:pt x="1103" y="583"/>
                  </a:lnTo>
                  <a:lnTo>
                    <a:pt x="1091" y="579"/>
                  </a:lnTo>
                  <a:lnTo>
                    <a:pt x="1084" y="571"/>
                  </a:lnTo>
                  <a:lnTo>
                    <a:pt x="1076" y="551"/>
                  </a:lnTo>
                  <a:lnTo>
                    <a:pt x="1076" y="520"/>
                  </a:lnTo>
                  <a:lnTo>
                    <a:pt x="1076" y="520"/>
                  </a:lnTo>
                  <a:lnTo>
                    <a:pt x="1068" y="517"/>
                  </a:lnTo>
                  <a:lnTo>
                    <a:pt x="1049" y="509"/>
                  </a:lnTo>
                  <a:lnTo>
                    <a:pt x="1037" y="505"/>
                  </a:lnTo>
                  <a:lnTo>
                    <a:pt x="1025" y="509"/>
                  </a:lnTo>
                  <a:lnTo>
                    <a:pt x="1014" y="517"/>
                  </a:lnTo>
                  <a:lnTo>
                    <a:pt x="1002" y="532"/>
                  </a:lnTo>
                  <a:lnTo>
                    <a:pt x="1002" y="575"/>
                  </a:lnTo>
                  <a:lnTo>
                    <a:pt x="1002" y="575"/>
                  </a:lnTo>
                  <a:lnTo>
                    <a:pt x="994" y="579"/>
                  </a:lnTo>
                  <a:lnTo>
                    <a:pt x="986" y="583"/>
                  </a:lnTo>
                  <a:lnTo>
                    <a:pt x="979" y="586"/>
                  </a:lnTo>
                  <a:lnTo>
                    <a:pt x="979" y="586"/>
                  </a:lnTo>
                  <a:lnTo>
                    <a:pt x="967" y="590"/>
                  </a:lnTo>
                  <a:lnTo>
                    <a:pt x="963" y="594"/>
                  </a:lnTo>
                  <a:lnTo>
                    <a:pt x="959" y="598"/>
                  </a:lnTo>
                  <a:lnTo>
                    <a:pt x="959" y="606"/>
                  </a:lnTo>
                  <a:lnTo>
                    <a:pt x="963" y="614"/>
                  </a:lnTo>
                  <a:lnTo>
                    <a:pt x="967" y="629"/>
                  </a:lnTo>
                  <a:lnTo>
                    <a:pt x="979" y="641"/>
                  </a:lnTo>
                  <a:lnTo>
                    <a:pt x="979" y="641"/>
                  </a:lnTo>
                  <a:lnTo>
                    <a:pt x="990" y="656"/>
                  </a:lnTo>
                  <a:lnTo>
                    <a:pt x="994" y="668"/>
                  </a:lnTo>
                  <a:lnTo>
                    <a:pt x="994" y="676"/>
                  </a:lnTo>
                  <a:lnTo>
                    <a:pt x="986" y="680"/>
                  </a:lnTo>
                  <a:lnTo>
                    <a:pt x="971" y="684"/>
                  </a:lnTo>
                  <a:lnTo>
                    <a:pt x="951" y="687"/>
                  </a:lnTo>
                  <a:lnTo>
                    <a:pt x="951" y="687"/>
                  </a:lnTo>
                  <a:lnTo>
                    <a:pt x="928" y="684"/>
                  </a:lnTo>
                  <a:lnTo>
                    <a:pt x="909" y="684"/>
                  </a:lnTo>
                  <a:lnTo>
                    <a:pt x="889" y="691"/>
                  </a:lnTo>
                  <a:lnTo>
                    <a:pt x="866" y="699"/>
                  </a:lnTo>
                  <a:lnTo>
                    <a:pt x="843" y="719"/>
                  </a:lnTo>
                  <a:lnTo>
                    <a:pt x="816" y="750"/>
                  </a:lnTo>
                  <a:lnTo>
                    <a:pt x="792" y="792"/>
                  </a:lnTo>
                  <a:lnTo>
                    <a:pt x="792" y="792"/>
                  </a:lnTo>
                  <a:lnTo>
                    <a:pt x="742" y="889"/>
                  </a:lnTo>
                  <a:lnTo>
                    <a:pt x="691" y="983"/>
                  </a:lnTo>
                  <a:lnTo>
                    <a:pt x="649" y="1068"/>
                  </a:lnTo>
                  <a:lnTo>
                    <a:pt x="610" y="1142"/>
                  </a:lnTo>
                  <a:lnTo>
                    <a:pt x="610" y="1142"/>
                  </a:lnTo>
                  <a:lnTo>
                    <a:pt x="598" y="1157"/>
                  </a:lnTo>
                  <a:lnTo>
                    <a:pt x="579" y="1169"/>
                  </a:lnTo>
                  <a:lnTo>
                    <a:pt x="559" y="1177"/>
                  </a:lnTo>
                  <a:lnTo>
                    <a:pt x="540" y="1181"/>
                  </a:lnTo>
                  <a:lnTo>
                    <a:pt x="505" y="1181"/>
                  </a:lnTo>
                  <a:lnTo>
                    <a:pt x="489" y="1181"/>
                  </a:lnTo>
                  <a:lnTo>
                    <a:pt x="489" y="1181"/>
                  </a:lnTo>
                  <a:lnTo>
                    <a:pt x="470" y="1204"/>
                  </a:lnTo>
                  <a:lnTo>
                    <a:pt x="454" y="1227"/>
                  </a:lnTo>
                  <a:lnTo>
                    <a:pt x="447" y="1243"/>
                  </a:lnTo>
                  <a:lnTo>
                    <a:pt x="443" y="1255"/>
                  </a:lnTo>
                  <a:lnTo>
                    <a:pt x="443" y="1255"/>
                  </a:lnTo>
                  <a:lnTo>
                    <a:pt x="443" y="1262"/>
                  </a:lnTo>
                  <a:lnTo>
                    <a:pt x="435" y="1270"/>
                  </a:lnTo>
                  <a:lnTo>
                    <a:pt x="415" y="1286"/>
                  </a:lnTo>
                  <a:lnTo>
                    <a:pt x="392" y="1301"/>
                  </a:lnTo>
                  <a:lnTo>
                    <a:pt x="392" y="1301"/>
                  </a:lnTo>
                  <a:lnTo>
                    <a:pt x="377" y="1317"/>
                  </a:lnTo>
                  <a:lnTo>
                    <a:pt x="349" y="1359"/>
                  </a:lnTo>
                  <a:lnTo>
                    <a:pt x="334" y="1383"/>
                  </a:lnTo>
                  <a:lnTo>
                    <a:pt x="326" y="1410"/>
                  </a:lnTo>
                  <a:lnTo>
                    <a:pt x="326" y="1437"/>
                  </a:lnTo>
                  <a:lnTo>
                    <a:pt x="330" y="1453"/>
                  </a:lnTo>
                  <a:lnTo>
                    <a:pt x="334" y="1464"/>
                  </a:lnTo>
                  <a:lnTo>
                    <a:pt x="334" y="1464"/>
                  </a:lnTo>
                  <a:lnTo>
                    <a:pt x="342" y="1468"/>
                  </a:lnTo>
                  <a:lnTo>
                    <a:pt x="353" y="1484"/>
                  </a:lnTo>
                  <a:lnTo>
                    <a:pt x="361" y="1495"/>
                  </a:lnTo>
                  <a:lnTo>
                    <a:pt x="369" y="1511"/>
                  </a:lnTo>
                  <a:lnTo>
                    <a:pt x="373" y="1530"/>
                  </a:lnTo>
                  <a:lnTo>
                    <a:pt x="377" y="1554"/>
                  </a:lnTo>
                  <a:lnTo>
                    <a:pt x="377" y="1554"/>
                  </a:lnTo>
                  <a:lnTo>
                    <a:pt x="381" y="1554"/>
                  </a:lnTo>
                  <a:lnTo>
                    <a:pt x="392" y="1554"/>
                  </a:lnTo>
                  <a:lnTo>
                    <a:pt x="400" y="1558"/>
                  </a:lnTo>
                  <a:lnTo>
                    <a:pt x="412" y="1565"/>
                  </a:lnTo>
                  <a:lnTo>
                    <a:pt x="427" y="1581"/>
                  </a:lnTo>
                  <a:lnTo>
                    <a:pt x="439" y="1600"/>
                  </a:lnTo>
                  <a:lnTo>
                    <a:pt x="454" y="1635"/>
                  </a:lnTo>
                  <a:lnTo>
                    <a:pt x="454" y="1635"/>
                  </a:lnTo>
                  <a:lnTo>
                    <a:pt x="454" y="1643"/>
                  </a:lnTo>
                  <a:lnTo>
                    <a:pt x="454" y="1659"/>
                  </a:lnTo>
                  <a:lnTo>
                    <a:pt x="450" y="1690"/>
                  </a:lnTo>
                  <a:lnTo>
                    <a:pt x="447" y="1709"/>
                  </a:lnTo>
                  <a:lnTo>
                    <a:pt x="435" y="1729"/>
                  </a:lnTo>
                  <a:lnTo>
                    <a:pt x="435" y="1729"/>
                  </a:lnTo>
                  <a:lnTo>
                    <a:pt x="427" y="1760"/>
                  </a:lnTo>
                  <a:lnTo>
                    <a:pt x="423" y="1787"/>
                  </a:lnTo>
                  <a:lnTo>
                    <a:pt x="423" y="1810"/>
                  </a:lnTo>
                  <a:lnTo>
                    <a:pt x="423" y="1810"/>
                  </a:lnTo>
                  <a:lnTo>
                    <a:pt x="404" y="1833"/>
                  </a:lnTo>
                  <a:lnTo>
                    <a:pt x="384" y="1849"/>
                  </a:lnTo>
                  <a:lnTo>
                    <a:pt x="373" y="1853"/>
                  </a:lnTo>
                  <a:lnTo>
                    <a:pt x="361" y="1857"/>
                  </a:lnTo>
                  <a:lnTo>
                    <a:pt x="361" y="1857"/>
                  </a:lnTo>
                  <a:lnTo>
                    <a:pt x="353" y="1892"/>
                  </a:lnTo>
                  <a:lnTo>
                    <a:pt x="342" y="1946"/>
                  </a:lnTo>
                  <a:lnTo>
                    <a:pt x="342" y="1946"/>
                  </a:lnTo>
                  <a:lnTo>
                    <a:pt x="342" y="1958"/>
                  </a:lnTo>
                  <a:lnTo>
                    <a:pt x="346" y="1977"/>
                  </a:lnTo>
                  <a:lnTo>
                    <a:pt x="349" y="1993"/>
                  </a:lnTo>
                  <a:lnTo>
                    <a:pt x="357" y="2008"/>
                  </a:lnTo>
                  <a:lnTo>
                    <a:pt x="361" y="2012"/>
                  </a:lnTo>
                  <a:lnTo>
                    <a:pt x="369" y="2012"/>
                  </a:lnTo>
                  <a:lnTo>
                    <a:pt x="373" y="2012"/>
                  </a:lnTo>
                  <a:lnTo>
                    <a:pt x="381" y="2008"/>
                  </a:lnTo>
                  <a:lnTo>
                    <a:pt x="396" y="1985"/>
                  </a:lnTo>
                  <a:lnTo>
                    <a:pt x="412" y="1946"/>
                  </a:lnTo>
                  <a:lnTo>
                    <a:pt x="412" y="1946"/>
                  </a:lnTo>
                  <a:lnTo>
                    <a:pt x="415" y="1934"/>
                  </a:lnTo>
                  <a:lnTo>
                    <a:pt x="415" y="1927"/>
                  </a:lnTo>
                  <a:lnTo>
                    <a:pt x="423" y="1915"/>
                  </a:lnTo>
                  <a:lnTo>
                    <a:pt x="431" y="1907"/>
                  </a:lnTo>
                  <a:lnTo>
                    <a:pt x="447" y="1903"/>
                  </a:lnTo>
                  <a:lnTo>
                    <a:pt x="462" y="1907"/>
                  </a:lnTo>
                  <a:lnTo>
                    <a:pt x="489" y="1919"/>
                  </a:lnTo>
                  <a:lnTo>
                    <a:pt x="489" y="1919"/>
                  </a:lnTo>
                  <a:lnTo>
                    <a:pt x="493" y="1919"/>
                  </a:lnTo>
                  <a:lnTo>
                    <a:pt x="509" y="1915"/>
                  </a:lnTo>
                  <a:lnTo>
                    <a:pt x="524" y="1903"/>
                  </a:lnTo>
                  <a:lnTo>
                    <a:pt x="536" y="1896"/>
                  </a:lnTo>
                  <a:lnTo>
                    <a:pt x="544" y="1884"/>
                  </a:lnTo>
                  <a:lnTo>
                    <a:pt x="625" y="1853"/>
                  </a:lnTo>
                  <a:lnTo>
                    <a:pt x="625" y="1853"/>
                  </a:lnTo>
                  <a:lnTo>
                    <a:pt x="641" y="1857"/>
                  </a:lnTo>
                  <a:lnTo>
                    <a:pt x="680" y="1857"/>
                  </a:lnTo>
                  <a:lnTo>
                    <a:pt x="703" y="1857"/>
                  </a:lnTo>
                  <a:lnTo>
                    <a:pt x="726" y="1849"/>
                  </a:lnTo>
                  <a:lnTo>
                    <a:pt x="746" y="1837"/>
                  </a:lnTo>
                  <a:lnTo>
                    <a:pt x="757" y="1818"/>
                  </a:lnTo>
                  <a:lnTo>
                    <a:pt x="757" y="1818"/>
                  </a:lnTo>
                  <a:lnTo>
                    <a:pt x="784" y="1775"/>
                  </a:lnTo>
                  <a:lnTo>
                    <a:pt x="800" y="1760"/>
                  </a:lnTo>
                  <a:lnTo>
                    <a:pt x="816" y="1748"/>
                  </a:lnTo>
                  <a:lnTo>
                    <a:pt x="827" y="1744"/>
                  </a:lnTo>
                  <a:lnTo>
                    <a:pt x="835" y="1744"/>
                  </a:lnTo>
                  <a:lnTo>
                    <a:pt x="839" y="1744"/>
                  </a:lnTo>
                  <a:lnTo>
                    <a:pt x="843" y="1760"/>
                  </a:lnTo>
                  <a:lnTo>
                    <a:pt x="847" y="1779"/>
                  </a:lnTo>
                  <a:lnTo>
                    <a:pt x="847" y="1779"/>
                  </a:lnTo>
                  <a:lnTo>
                    <a:pt x="847" y="1806"/>
                  </a:lnTo>
                  <a:lnTo>
                    <a:pt x="843" y="1830"/>
                  </a:lnTo>
                  <a:lnTo>
                    <a:pt x="835" y="1845"/>
                  </a:lnTo>
                  <a:lnTo>
                    <a:pt x="827" y="1857"/>
                  </a:lnTo>
                  <a:lnTo>
                    <a:pt x="816" y="1868"/>
                  </a:lnTo>
                  <a:lnTo>
                    <a:pt x="804" y="1872"/>
                  </a:lnTo>
                  <a:lnTo>
                    <a:pt x="788" y="1876"/>
                  </a:lnTo>
                  <a:lnTo>
                    <a:pt x="777" y="1876"/>
                  </a:lnTo>
                  <a:lnTo>
                    <a:pt x="777" y="1876"/>
                  </a:lnTo>
                  <a:lnTo>
                    <a:pt x="746" y="1880"/>
                  </a:lnTo>
                  <a:lnTo>
                    <a:pt x="734" y="1884"/>
                  </a:lnTo>
                  <a:lnTo>
                    <a:pt x="726" y="1888"/>
                  </a:lnTo>
                  <a:lnTo>
                    <a:pt x="715" y="1896"/>
                  </a:lnTo>
                  <a:lnTo>
                    <a:pt x="711" y="1907"/>
                  </a:lnTo>
                  <a:lnTo>
                    <a:pt x="707" y="1923"/>
                  </a:lnTo>
                  <a:lnTo>
                    <a:pt x="703" y="1938"/>
                  </a:lnTo>
                  <a:lnTo>
                    <a:pt x="703" y="1938"/>
                  </a:lnTo>
                  <a:lnTo>
                    <a:pt x="703" y="1950"/>
                  </a:lnTo>
                  <a:lnTo>
                    <a:pt x="695" y="1958"/>
                  </a:lnTo>
                  <a:lnTo>
                    <a:pt x="683" y="1965"/>
                  </a:lnTo>
                  <a:lnTo>
                    <a:pt x="668" y="1965"/>
                  </a:lnTo>
                  <a:lnTo>
                    <a:pt x="645" y="1962"/>
                  </a:lnTo>
                  <a:lnTo>
                    <a:pt x="633" y="1962"/>
                  </a:lnTo>
                  <a:lnTo>
                    <a:pt x="633" y="1962"/>
                  </a:lnTo>
                  <a:lnTo>
                    <a:pt x="625" y="1965"/>
                  </a:lnTo>
                  <a:lnTo>
                    <a:pt x="614" y="1973"/>
                  </a:lnTo>
                  <a:lnTo>
                    <a:pt x="606" y="1981"/>
                  </a:lnTo>
                  <a:lnTo>
                    <a:pt x="598" y="1993"/>
                  </a:lnTo>
                  <a:lnTo>
                    <a:pt x="594" y="2004"/>
                  </a:lnTo>
                  <a:lnTo>
                    <a:pt x="590" y="2020"/>
                  </a:lnTo>
                  <a:lnTo>
                    <a:pt x="590" y="2020"/>
                  </a:lnTo>
                  <a:lnTo>
                    <a:pt x="586" y="2035"/>
                  </a:lnTo>
                  <a:lnTo>
                    <a:pt x="582" y="2043"/>
                  </a:lnTo>
                  <a:lnTo>
                    <a:pt x="571" y="2051"/>
                  </a:lnTo>
                  <a:lnTo>
                    <a:pt x="559" y="2055"/>
                  </a:lnTo>
                  <a:lnTo>
                    <a:pt x="532" y="2055"/>
                  </a:lnTo>
                  <a:lnTo>
                    <a:pt x="505" y="2055"/>
                  </a:lnTo>
                  <a:lnTo>
                    <a:pt x="505" y="2055"/>
                  </a:lnTo>
                  <a:lnTo>
                    <a:pt x="489" y="2055"/>
                  </a:lnTo>
                  <a:lnTo>
                    <a:pt x="470" y="2063"/>
                  </a:lnTo>
                  <a:lnTo>
                    <a:pt x="454" y="2070"/>
                  </a:lnTo>
                  <a:lnTo>
                    <a:pt x="435" y="2086"/>
                  </a:lnTo>
                  <a:lnTo>
                    <a:pt x="419" y="2105"/>
                  </a:lnTo>
                  <a:lnTo>
                    <a:pt x="404" y="2125"/>
                  </a:lnTo>
                  <a:lnTo>
                    <a:pt x="392" y="2152"/>
                  </a:lnTo>
                  <a:lnTo>
                    <a:pt x="388" y="2187"/>
                  </a:lnTo>
                  <a:lnTo>
                    <a:pt x="330" y="2187"/>
                  </a:lnTo>
                  <a:lnTo>
                    <a:pt x="330" y="2187"/>
                  </a:lnTo>
                  <a:lnTo>
                    <a:pt x="330" y="2187"/>
                  </a:lnTo>
                  <a:lnTo>
                    <a:pt x="326" y="2195"/>
                  </a:lnTo>
                  <a:lnTo>
                    <a:pt x="330" y="2206"/>
                  </a:lnTo>
                  <a:lnTo>
                    <a:pt x="338" y="2230"/>
                  </a:lnTo>
                  <a:lnTo>
                    <a:pt x="338" y="2230"/>
                  </a:lnTo>
                  <a:lnTo>
                    <a:pt x="342" y="2237"/>
                  </a:lnTo>
                  <a:lnTo>
                    <a:pt x="342" y="2245"/>
                  </a:lnTo>
                  <a:lnTo>
                    <a:pt x="334" y="2261"/>
                  </a:lnTo>
                  <a:lnTo>
                    <a:pt x="322" y="2272"/>
                  </a:lnTo>
                  <a:lnTo>
                    <a:pt x="307" y="2284"/>
                  </a:lnTo>
                  <a:lnTo>
                    <a:pt x="287" y="2296"/>
                  </a:lnTo>
                  <a:lnTo>
                    <a:pt x="272" y="2303"/>
                  </a:lnTo>
                  <a:lnTo>
                    <a:pt x="252" y="2303"/>
                  </a:lnTo>
                  <a:lnTo>
                    <a:pt x="241" y="2303"/>
                  </a:lnTo>
                  <a:lnTo>
                    <a:pt x="241" y="2303"/>
                  </a:lnTo>
                  <a:lnTo>
                    <a:pt x="229" y="2303"/>
                  </a:lnTo>
                  <a:lnTo>
                    <a:pt x="213" y="2311"/>
                  </a:lnTo>
                  <a:lnTo>
                    <a:pt x="175" y="2331"/>
                  </a:lnTo>
                  <a:lnTo>
                    <a:pt x="128" y="2362"/>
                  </a:lnTo>
                  <a:lnTo>
                    <a:pt x="128" y="2362"/>
                  </a:lnTo>
                  <a:lnTo>
                    <a:pt x="120" y="2385"/>
                  </a:lnTo>
                  <a:lnTo>
                    <a:pt x="112" y="2401"/>
                  </a:lnTo>
                  <a:lnTo>
                    <a:pt x="109" y="2412"/>
                  </a:lnTo>
                  <a:lnTo>
                    <a:pt x="109" y="2412"/>
                  </a:lnTo>
                  <a:lnTo>
                    <a:pt x="93" y="2428"/>
                  </a:lnTo>
                  <a:lnTo>
                    <a:pt x="54" y="2459"/>
                  </a:lnTo>
                  <a:lnTo>
                    <a:pt x="35" y="2478"/>
                  </a:lnTo>
                  <a:lnTo>
                    <a:pt x="19" y="2502"/>
                  </a:lnTo>
                  <a:lnTo>
                    <a:pt x="8" y="2525"/>
                  </a:lnTo>
                  <a:lnTo>
                    <a:pt x="0" y="2544"/>
                  </a:lnTo>
                  <a:lnTo>
                    <a:pt x="0" y="2544"/>
                  </a:lnTo>
                  <a:lnTo>
                    <a:pt x="4" y="2638"/>
                  </a:lnTo>
                  <a:lnTo>
                    <a:pt x="4" y="2638"/>
                  </a:lnTo>
                  <a:lnTo>
                    <a:pt x="35" y="2645"/>
                  </a:lnTo>
                  <a:lnTo>
                    <a:pt x="58" y="2661"/>
                  </a:lnTo>
                  <a:lnTo>
                    <a:pt x="74" y="2669"/>
                  </a:lnTo>
                  <a:lnTo>
                    <a:pt x="81" y="2676"/>
                  </a:lnTo>
                  <a:lnTo>
                    <a:pt x="159" y="2688"/>
                  </a:lnTo>
                  <a:lnTo>
                    <a:pt x="217" y="2700"/>
                  </a:lnTo>
                  <a:lnTo>
                    <a:pt x="217" y="2700"/>
                  </a:lnTo>
                  <a:lnTo>
                    <a:pt x="217" y="2707"/>
                  </a:lnTo>
                  <a:lnTo>
                    <a:pt x="225" y="2719"/>
                  </a:lnTo>
                  <a:lnTo>
                    <a:pt x="237" y="2739"/>
                  </a:lnTo>
                  <a:lnTo>
                    <a:pt x="245" y="2746"/>
                  </a:lnTo>
                  <a:lnTo>
                    <a:pt x="256" y="2754"/>
                  </a:lnTo>
                  <a:lnTo>
                    <a:pt x="252" y="2797"/>
                  </a:lnTo>
                  <a:lnTo>
                    <a:pt x="252" y="2797"/>
                  </a:lnTo>
                  <a:lnTo>
                    <a:pt x="268" y="2793"/>
                  </a:lnTo>
                  <a:lnTo>
                    <a:pt x="287" y="2793"/>
                  </a:lnTo>
                  <a:lnTo>
                    <a:pt x="307" y="2797"/>
                  </a:lnTo>
                  <a:lnTo>
                    <a:pt x="330" y="2805"/>
                  </a:lnTo>
                  <a:lnTo>
                    <a:pt x="349" y="2820"/>
                  </a:lnTo>
                  <a:lnTo>
                    <a:pt x="357" y="2832"/>
                  </a:lnTo>
                  <a:lnTo>
                    <a:pt x="365" y="2847"/>
                  </a:lnTo>
                  <a:lnTo>
                    <a:pt x="369" y="2863"/>
                  </a:lnTo>
                  <a:lnTo>
                    <a:pt x="373" y="2882"/>
                  </a:lnTo>
                  <a:lnTo>
                    <a:pt x="373" y="2882"/>
                  </a:lnTo>
                  <a:lnTo>
                    <a:pt x="384" y="2952"/>
                  </a:lnTo>
                  <a:lnTo>
                    <a:pt x="392" y="2991"/>
                  </a:lnTo>
                  <a:lnTo>
                    <a:pt x="396" y="3003"/>
                  </a:lnTo>
                  <a:lnTo>
                    <a:pt x="404" y="3014"/>
                  </a:lnTo>
                  <a:lnTo>
                    <a:pt x="412" y="3018"/>
                  </a:lnTo>
                  <a:lnTo>
                    <a:pt x="427" y="3026"/>
                  </a:lnTo>
                  <a:lnTo>
                    <a:pt x="427" y="3026"/>
                  </a:lnTo>
                  <a:lnTo>
                    <a:pt x="431" y="3022"/>
                  </a:lnTo>
                  <a:lnTo>
                    <a:pt x="450" y="3022"/>
                  </a:lnTo>
                  <a:lnTo>
                    <a:pt x="462" y="3022"/>
                  </a:lnTo>
                  <a:lnTo>
                    <a:pt x="474" y="3026"/>
                  </a:lnTo>
                  <a:lnTo>
                    <a:pt x="489" y="3034"/>
                  </a:lnTo>
                  <a:lnTo>
                    <a:pt x="505" y="3049"/>
                  </a:lnTo>
                  <a:lnTo>
                    <a:pt x="505" y="3049"/>
                  </a:lnTo>
                  <a:lnTo>
                    <a:pt x="516" y="3042"/>
                  </a:lnTo>
                  <a:lnTo>
                    <a:pt x="524" y="3034"/>
                  </a:lnTo>
                  <a:lnTo>
                    <a:pt x="536" y="3030"/>
                  </a:lnTo>
                  <a:lnTo>
                    <a:pt x="555" y="3026"/>
                  </a:lnTo>
                  <a:lnTo>
                    <a:pt x="575" y="3030"/>
                  </a:lnTo>
                  <a:lnTo>
                    <a:pt x="598" y="3042"/>
                  </a:lnTo>
                  <a:lnTo>
                    <a:pt x="625" y="3065"/>
                  </a:lnTo>
                  <a:lnTo>
                    <a:pt x="625" y="3065"/>
                  </a:lnTo>
                  <a:lnTo>
                    <a:pt x="629" y="3065"/>
                  </a:lnTo>
                  <a:lnTo>
                    <a:pt x="649" y="3065"/>
                  </a:lnTo>
                  <a:lnTo>
                    <a:pt x="680" y="3057"/>
                  </a:lnTo>
                  <a:lnTo>
                    <a:pt x="695" y="3045"/>
                  </a:lnTo>
                  <a:lnTo>
                    <a:pt x="718" y="3030"/>
                  </a:lnTo>
                  <a:lnTo>
                    <a:pt x="718" y="3030"/>
                  </a:lnTo>
                  <a:lnTo>
                    <a:pt x="730" y="3030"/>
                  </a:lnTo>
                  <a:lnTo>
                    <a:pt x="761" y="3026"/>
                  </a:lnTo>
                  <a:lnTo>
                    <a:pt x="781" y="3026"/>
                  </a:lnTo>
                  <a:lnTo>
                    <a:pt x="800" y="3034"/>
                  </a:lnTo>
                  <a:lnTo>
                    <a:pt x="823" y="3042"/>
                  </a:lnTo>
                  <a:lnTo>
                    <a:pt x="850" y="3057"/>
                  </a:lnTo>
                  <a:lnTo>
                    <a:pt x="850" y="3057"/>
                  </a:lnTo>
                  <a:lnTo>
                    <a:pt x="862" y="3065"/>
                  </a:lnTo>
                  <a:lnTo>
                    <a:pt x="874" y="3069"/>
                  </a:lnTo>
                  <a:lnTo>
                    <a:pt x="889" y="3073"/>
                  </a:lnTo>
                  <a:lnTo>
                    <a:pt x="905" y="3073"/>
                  </a:lnTo>
                  <a:lnTo>
                    <a:pt x="917" y="3065"/>
                  </a:lnTo>
                  <a:lnTo>
                    <a:pt x="924" y="3049"/>
                  </a:lnTo>
                  <a:lnTo>
                    <a:pt x="932" y="3026"/>
                  </a:lnTo>
                  <a:lnTo>
                    <a:pt x="932" y="3026"/>
                  </a:lnTo>
                  <a:lnTo>
                    <a:pt x="944" y="3026"/>
                  </a:lnTo>
                  <a:lnTo>
                    <a:pt x="955" y="3026"/>
                  </a:lnTo>
                  <a:lnTo>
                    <a:pt x="971" y="3022"/>
                  </a:lnTo>
                  <a:lnTo>
                    <a:pt x="986" y="3010"/>
                  </a:lnTo>
                  <a:lnTo>
                    <a:pt x="998" y="2995"/>
                  </a:lnTo>
                  <a:lnTo>
                    <a:pt x="1006" y="2968"/>
                  </a:lnTo>
                  <a:lnTo>
                    <a:pt x="1010" y="2933"/>
                  </a:lnTo>
                  <a:lnTo>
                    <a:pt x="1010" y="2933"/>
                  </a:lnTo>
                  <a:lnTo>
                    <a:pt x="1018" y="2921"/>
                  </a:lnTo>
                  <a:lnTo>
                    <a:pt x="1033" y="2894"/>
                  </a:lnTo>
                  <a:lnTo>
                    <a:pt x="1052" y="2855"/>
                  </a:lnTo>
                  <a:lnTo>
                    <a:pt x="1060" y="2828"/>
                  </a:lnTo>
                  <a:lnTo>
                    <a:pt x="1064" y="2801"/>
                  </a:lnTo>
                  <a:lnTo>
                    <a:pt x="1064" y="2801"/>
                  </a:lnTo>
                  <a:lnTo>
                    <a:pt x="1080" y="2793"/>
                  </a:lnTo>
                  <a:lnTo>
                    <a:pt x="1115" y="2781"/>
                  </a:lnTo>
                  <a:lnTo>
                    <a:pt x="1134" y="2773"/>
                  </a:lnTo>
                  <a:lnTo>
                    <a:pt x="1157" y="2770"/>
                  </a:lnTo>
                  <a:lnTo>
                    <a:pt x="1185" y="2770"/>
                  </a:lnTo>
                  <a:lnTo>
                    <a:pt x="1208" y="2773"/>
                  </a:lnTo>
                  <a:lnTo>
                    <a:pt x="1208" y="2773"/>
                  </a:lnTo>
                  <a:lnTo>
                    <a:pt x="1231" y="2781"/>
                  </a:lnTo>
                  <a:lnTo>
                    <a:pt x="1254" y="2785"/>
                  </a:lnTo>
                  <a:lnTo>
                    <a:pt x="1297" y="2781"/>
                  </a:lnTo>
                  <a:lnTo>
                    <a:pt x="1324" y="2777"/>
                  </a:lnTo>
                  <a:lnTo>
                    <a:pt x="1336" y="2773"/>
                  </a:lnTo>
                  <a:lnTo>
                    <a:pt x="1336" y="2773"/>
                  </a:lnTo>
                  <a:lnTo>
                    <a:pt x="1340" y="2773"/>
                  </a:lnTo>
                  <a:lnTo>
                    <a:pt x="1348" y="2773"/>
                  </a:lnTo>
                  <a:lnTo>
                    <a:pt x="1355" y="2777"/>
                  </a:lnTo>
                  <a:lnTo>
                    <a:pt x="1367" y="2789"/>
                  </a:lnTo>
                  <a:lnTo>
                    <a:pt x="1383" y="2808"/>
                  </a:lnTo>
                  <a:lnTo>
                    <a:pt x="1398" y="2832"/>
                  </a:lnTo>
                  <a:lnTo>
                    <a:pt x="1421" y="2871"/>
                  </a:lnTo>
                  <a:lnTo>
                    <a:pt x="1421" y="2871"/>
                  </a:lnTo>
                  <a:lnTo>
                    <a:pt x="1480" y="2987"/>
                  </a:lnTo>
                  <a:lnTo>
                    <a:pt x="1491" y="3018"/>
                  </a:lnTo>
                  <a:lnTo>
                    <a:pt x="1495" y="3069"/>
                  </a:lnTo>
                  <a:lnTo>
                    <a:pt x="1495" y="3069"/>
                  </a:lnTo>
                  <a:lnTo>
                    <a:pt x="1511" y="3104"/>
                  </a:lnTo>
                  <a:lnTo>
                    <a:pt x="1522" y="3135"/>
                  </a:lnTo>
                  <a:lnTo>
                    <a:pt x="1542" y="3162"/>
                  </a:lnTo>
                  <a:lnTo>
                    <a:pt x="1554" y="3174"/>
                  </a:lnTo>
                  <a:lnTo>
                    <a:pt x="1565" y="3181"/>
                  </a:lnTo>
                  <a:lnTo>
                    <a:pt x="1577" y="3185"/>
                  </a:lnTo>
                  <a:lnTo>
                    <a:pt x="1589" y="3181"/>
                  </a:lnTo>
                  <a:lnTo>
                    <a:pt x="1600" y="3174"/>
                  </a:lnTo>
                  <a:lnTo>
                    <a:pt x="1616" y="3158"/>
                  </a:lnTo>
                  <a:lnTo>
                    <a:pt x="1627" y="3135"/>
                  </a:lnTo>
                  <a:lnTo>
                    <a:pt x="1639" y="3104"/>
                  </a:lnTo>
                  <a:lnTo>
                    <a:pt x="1639" y="3104"/>
                  </a:lnTo>
                  <a:lnTo>
                    <a:pt x="1639" y="3096"/>
                  </a:lnTo>
                  <a:lnTo>
                    <a:pt x="1643" y="3092"/>
                  </a:lnTo>
                  <a:lnTo>
                    <a:pt x="1647" y="3088"/>
                  </a:lnTo>
                  <a:lnTo>
                    <a:pt x="1655" y="3088"/>
                  </a:lnTo>
                  <a:lnTo>
                    <a:pt x="1670" y="3088"/>
                  </a:lnTo>
                  <a:lnTo>
                    <a:pt x="1686" y="3096"/>
                  </a:lnTo>
                  <a:lnTo>
                    <a:pt x="1713" y="3115"/>
                  </a:lnTo>
                  <a:lnTo>
                    <a:pt x="1713" y="3115"/>
                  </a:lnTo>
                  <a:lnTo>
                    <a:pt x="1759" y="3146"/>
                  </a:lnTo>
                  <a:lnTo>
                    <a:pt x="1779" y="3158"/>
                  </a:lnTo>
                  <a:lnTo>
                    <a:pt x="1794" y="3166"/>
                  </a:lnTo>
                  <a:lnTo>
                    <a:pt x="1810" y="3170"/>
                  </a:lnTo>
                  <a:lnTo>
                    <a:pt x="1822" y="3166"/>
                  </a:lnTo>
                  <a:lnTo>
                    <a:pt x="1829" y="3158"/>
                  </a:lnTo>
                  <a:lnTo>
                    <a:pt x="1837" y="3143"/>
                  </a:lnTo>
                  <a:lnTo>
                    <a:pt x="1860" y="3139"/>
                  </a:lnTo>
                  <a:lnTo>
                    <a:pt x="1860" y="3139"/>
                  </a:lnTo>
                  <a:lnTo>
                    <a:pt x="1868" y="3127"/>
                  </a:lnTo>
                  <a:lnTo>
                    <a:pt x="1876" y="3115"/>
                  </a:lnTo>
                  <a:lnTo>
                    <a:pt x="1888" y="3108"/>
                  </a:lnTo>
                  <a:lnTo>
                    <a:pt x="1903" y="3100"/>
                  </a:lnTo>
                  <a:lnTo>
                    <a:pt x="1923" y="3104"/>
                  </a:lnTo>
                  <a:lnTo>
                    <a:pt x="1934" y="3108"/>
                  </a:lnTo>
                  <a:lnTo>
                    <a:pt x="1942" y="3115"/>
                  </a:lnTo>
                  <a:lnTo>
                    <a:pt x="1969" y="3139"/>
                  </a:lnTo>
                  <a:lnTo>
                    <a:pt x="1969" y="3139"/>
                  </a:lnTo>
                  <a:lnTo>
                    <a:pt x="1973" y="3123"/>
                  </a:lnTo>
                  <a:lnTo>
                    <a:pt x="1981" y="3104"/>
                  </a:lnTo>
                  <a:lnTo>
                    <a:pt x="1981" y="3080"/>
                  </a:lnTo>
                  <a:lnTo>
                    <a:pt x="1985" y="3022"/>
                  </a:lnTo>
                  <a:lnTo>
                    <a:pt x="1985" y="3022"/>
                  </a:lnTo>
                  <a:lnTo>
                    <a:pt x="2004" y="3018"/>
                  </a:lnTo>
                  <a:lnTo>
                    <a:pt x="2051" y="3010"/>
                  </a:lnTo>
                  <a:lnTo>
                    <a:pt x="2078" y="3010"/>
                  </a:lnTo>
                  <a:lnTo>
                    <a:pt x="2105" y="3010"/>
                  </a:lnTo>
                  <a:lnTo>
                    <a:pt x="2132" y="3018"/>
                  </a:lnTo>
                  <a:lnTo>
                    <a:pt x="2156" y="3030"/>
                  </a:lnTo>
                  <a:lnTo>
                    <a:pt x="2156" y="3030"/>
                  </a:lnTo>
                  <a:lnTo>
                    <a:pt x="2167" y="3042"/>
                  </a:lnTo>
                  <a:lnTo>
                    <a:pt x="2175" y="3053"/>
                  </a:lnTo>
                  <a:lnTo>
                    <a:pt x="2183" y="3073"/>
                  </a:lnTo>
                  <a:lnTo>
                    <a:pt x="2183" y="3092"/>
                  </a:lnTo>
                  <a:lnTo>
                    <a:pt x="2183" y="3096"/>
                  </a:lnTo>
                  <a:lnTo>
                    <a:pt x="2202" y="3108"/>
                  </a:lnTo>
                  <a:lnTo>
                    <a:pt x="2206" y="3158"/>
                  </a:lnTo>
                  <a:lnTo>
                    <a:pt x="2226" y="3181"/>
                  </a:lnTo>
                  <a:lnTo>
                    <a:pt x="2226" y="3240"/>
                  </a:lnTo>
                  <a:lnTo>
                    <a:pt x="2226" y="3240"/>
                  </a:lnTo>
                  <a:lnTo>
                    <a:pt x="2226" y="3247"/>
                  </a:lnTo>
                  <a:lnTo>
                    <a:pt x="2229" y="3251"/>
                  </a:lnTo>
                  <a:lnTo>
                    <a:pt x="2233" y="3255"/>
                  </a:lnTo>
                  <a:lnTo>
                    <a:pt x="2241" y="3255"/>
                  </a:lnTo>
                  <a:lnTo>
                    <a:pt x="2249" y="3247"/>
                  </a:lnTo>
                  <a:lnTo>
                    <a:pt x="2264" y="3236"/>
                  </a:lnTo>
                  <a:lnTo>
                    <a:pt x="2284" y="3216"/>
                  </a:lnTo>
                  <a:lnTo>
                    <a:pt x="2327" y="3220"/>
                  </a:lnTo>
                  <a:lnTo>
                    <a:pt x="2327" y="3220"/>
                  </a:lnTo>
                  <a:lnTo>
                    <a:pt x="2342" y="3220"/>
                  </a:lnTo>
                  <a:lnTo>
                    <a:pt x="2358" y="3212"/>
                  </a:lnTo>
                  <a:lnTo>
                    <a:pt x="2377" y="3205"/>
                  </a:lnTo>
                  <a:lnTo>
                    <a:pt x="2393" y="3185"/>
                  </a:lnTo>
                  <a:lnTo>
                    <a:pt x="2408" y="3158"/>
                  </a:lnTo>
                  <a:lnTo>
                    <a:pt x="2412" y="3143"/>
                  </a:lnTo>
                  <a:lnTo>
                    <a:pt x="2416" y="3123"/>
                  </a:lnTo>
                  <a:lnTo>
                    <a:pt x="2416" y="3100"/>
                  </a:lnTo>
                  <a:lnTo>
                    <a:pt x="2416" y="3073"/>
                  </a:lnTo>
                  <a:lnTo>
                    <a:pt x="2416" y="3073"/>
                  </a:lnTo>
                  <a:lnTo>
                    <a:pt x="2416" y="3069"/>
                  </a:lnTo>
                  <a:lnTo>
                    <a:pt x="2416" y="3061"/>
                  </a:lnTo>
                  <a:lnTo>
                    <a:pt x="2420" y="3057"/>
                  </a:lnTo>
                  <a:lnTo>
                    <a:pt x="2424" y="3057"/>
                  </a:lnTo>
                  <a:lnTo>
                    <a:pt x="2443" y="3057"/>
                  </a:lnTo>
                  <a:lnTo>
                    <a:pt x="2443" y="3057"/>
                  </a:lnTo>
                  <a:lnTo>
                    <a:pt x="2443" y="3038"/>
                  </a:lnTo>
                  <a:lnTo>
                    <a:pt x="2447" y="3018"/>
                  </a:lnTo>
                  <a:lnTo>
                    <a:pt x="2451" y="2999"/>
                  </a:lnTo>
                  <a:lnTo>
                    <a:pt x="2462" y="2983"/>
                  </a:lnTo>
                  <a:lnTo>
                    <a:pt x="2466" y="2975"/>
                  </a:lnTo>
                  <a:lnTo>
                    <a:pt x="2478" y="2972"/>
                  </a:lnTo>
                  <a:lnTo>
                    <a:pt x="2486" y="2968"/>
                  </a:lnTo>
                  <a:lnTo>
                    <a:pt x="2501" y="2964"/>
                  </a:lnTo>
                  <a:lnTo>
                    <a:pt x="2513" y="2968"/>
                  </a:lnTo>
                  <a:lnTo>
                    <a:pt x="2532" y="2972"/>
                  </a:lnTo>
                  <a:lnTo>
                    <a:pt x="2532" y="2972"/>
                  </a:lnTo>
                  <a:lnTo>
                    <a:pt x="2552" y="2975"/>
                  </a:lnTo>
                  <a:lnTo>
                    <a:pt x="2591" y="2975"/>
                  </a:lnTo>
                  <a:lnTo>
                    <a:pt x="2606" y="2975"/>
                  </a:lnTo>
                  <a:lnTo>
                    <a:pt x="2614" y="2972"/>
                  </a:lnTo>
                  <a:lnTo>
                    <a:pt x="2618" y="2968"/>
                  </a:lnTo>
                  <a:lnTo>
                    <a:pt x="2618" y="2960"/>
                  </a:lnTo>
                  <a:lnTo>
                    <a:pt x="2614" y="2952"/>
                  </a:lnTo>
                  <a:lnTo>
                    <a:pt x="2598" y="2933"/>
                  </a:lnTo>
                  <a:lnTo>
                    <a:pt x="2598" y="2921"/>
                  </a:lnTo>
                  <a:lnTo>
                    <a:pt x="2598" y="2921"/>
                  </a:lnTo>
                  <a:lnTo>
                    <a:pt x="2618" y="2906"/>
                  </a:lnTo>
                  <a:lnTo>
                    <a:pt x="2633" y="2886"/>
                  </a:lnTo>
                  <a:lnTo>
                    <a:pt x="2653" y="2867"/>
                  </a:lnTo>
                  <a:lnTo>
                    <a:pt x="2668" y="2840"/>
                  </a:lnTo>
                  <a:lnTo>
                    <a:pt x="2680" y="2808"/>
                  </a:lnTo>
                  <a:lnTo>
                    <a:pt x="2688" y="2773"/>
                  </a:lnTo>
                  <a:lnTo>
                    <a:pt x="2684" y="2754"/>
                  </a:lnTo>
                  <a:lnTo>
                    <a:pt x="2680" y="2735"/>
                  </a:lnTo>
                  <a:lnTo>
                    <a:pt x="2680" y="2735"/>
                  </a:lnTo>
                  <a:lnTo>
                    <a:pt x="2684" y="2731"/>
                  </a:lnTo>
                  <a:lnTo>
                    <a:pt x="2688" y="2719"/>
                  </a:lnTo>
                  <a:lnTo>
                    <a:pt x="2696" y="2715"/>
                  </a:lnTo>
                  <a:lnTo>
                    <a:pt x="2707" y="2711"/>
                  </a:lnTo>
                  <a:lnTo>
                    <a:pt x="2723" y="2707"/>
                  </a:lnTo>
                  <a:lnTo>
                    <a:pt x="2742" y="2704"/>
                  </a:lnTo>
                  <a:lnTo>
                    <a:pt x="2742" y="2704"/>
                  </a:lnTo>
                  <a:lnTo>
                    <a:pt x="2765" y="2700"/>
                  </a:lnTo>
                  <a:lnTo>
                    <a:pt x="2797" y="2696"/>
                  </a:lnTo>
                  <a:lnTo>
                    <a:pt x="2859" y="2676"/>
                  </a:lnTo>
                  <a:lnTo>
                    <a:pt x="2913" y="2653"/>
                  </a:lnTo>
                  <a:lnTo>
                    <a:pt x="2936" y="2641"/>
                  </a:lnTo>
                  <a:lnTo>
                    <a:pt x="2948" y="2634"/>
                  </a:lnTo>
                  <a:lnTo>
                    <a:pt x="2948" y="2634"/>
                  </a:lnTo>
                  <a:lnTo>
                    <a:pt x="2960" y="2626"/>
                  </a:lnTo>
                  <a:lnTo>
                    <a:pt x="2971" y="2622"/>
                  </a:lnTo>
                  <a:lnTo>
                    <a:pt x="2983" y="2622"/>
                  </a:lnTo>
                  <a:lnTo>
                    <a:pt x="2991" y="2626"/>
                  </a:lnTo>
                  <a:lnTo>
                    <a:pt x="3010" y="2634"/>
                  </a:lnTo>
                  <a:lnTo>
                    <a:pt x="3018" y="2641"/>
                  </a:lnTo>
                  <a:lnTo>
                    <a:pt x="3018" y="2641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9" name="Freeform 9"/>
            <p:cNvSpPr>
              <a:spLocks/>
            </p:cNvSpPr>
            <p:nvPr/>
          </p:nvSpPr>
          <p:spPr bwMode="auto">
            <a:xfrm>
              <a:off x="2269" y="1422"/>
              <a:ext cx="602" cy="1181"/>
            </a:xfrm>
            <a:custGeom>
              <a:avLst/>
              <a:gdLst/>
              <a:ahLst/>
              <a:cxnLst>
                <a:cxn ang="0">
                  <a:pos x="586" y="346"/>
                </a:cxn>
                <a:cxn ang="0">
                  <a:pos x="548" y="392"/>
                </a:cxn>
                <a:cxn ang="0">
                  <a:pos x="474" y="474"/>
                </a:cxn>
                <a:cxn ang="0">
                  <a:pos x="400" y="610"/>
                </a:cxn>
                <a:cxn ang="0">
                  <a:pos x="408" y="715"/>
                </a:cxn>
                <a:cxn ang="0">
                  <a:pos x="415" y="754"/>
                </a:cxn>
                <a:cxn ang="0">
                  <a:pos x="439" y="789"/>
                </a:cxn>
                <a:cxn ang="0">
                  <a:pos x="466" y="859"/>
                </a:cxn>
                <a:cxn ang="0">
                  <a:pos x="474" y="894"/>
                </a:cxn>
                <a:cxn ang="0">
                  <a:pos x="559" y="983"/>
                </a:cxn>
                <a:cxn ang="0">
                  <a:pos x="602" y="1037"/>
                </a:cxn>
                <a:cxn ang="0">
                  <a:pos x="509" y="1154"/>
                </a:cxn>
                <a:cxn ang="0">
                  <a:pos x="474" y="1173"/>
                </a:cxn>
                <a:cxn ang="0">
                  <a:pos x="415" y="1166"/>
                </a:cxn>
                <a:cxn ang="0">
                  <a:pos x="381" y="1119"/>
                </a:cxn>
                <a:cxn ang="0">
                  <a:pos x="318" y="1115"/>
                </a:cxn>
                <a:cxn ang="0">
                  <a:pos x="252" y="1142"/>
                </a:cxn>
                <a:cxn ang="0">
                  <a:pos x="245" y="1138"/>
                </a:cxn>
                <a:cxn ang="0">
                  <a:pos x="190" y="1096"/>
                </a:cxn>
                <a:cxn ang="0">
                  <a:pos x="155" y="1072"/>
                </a:cxn>
                <a:cxn ang="0">
                  <a:pos x="151" y="1045"/>
                </a:cxn>
                <a:cxn ang="0">
                  <a:pos x="198" y="1010"/>
                </a:cxn>
                <a:cxn ang="0">
                  <a:pos x="256" y="894"/>
                </a:cxn>
                <a:cxn ang="0">
                  <a:pos x="241" y="831"/>
                </a:cxn>
                <a:cxn ang="0">
                  <a:pos x="190" y="758"/>
                </a:cxn>
                <a:cxn ang="0">
                  <a:pos x="124" y="707"/>
                </a:cxn>
                <a:cxn ang="0">
                  <a:pos x="89" y="657"/>
                </a:cxn>
                <a:cxn ang="0">
                  <a:pos x="97" y="629"/>
                </a:cxn>
                <a:cxn ang="0">
                  <a:pos x="85" y="587"/>
                </a:cxn>
                <a:cxn ang="0">
                  <a:pos x="66" y="521"/>
                </a:cxn>
                <a:cxn ang="0">
                  <a:pos x="105" y="505"/>
                </a:cxn>
                <a:cxn ang="0">
                  <a:pos x="159" y="400"/>
                </a:cxn>
                <a:cxn ang="0">
                  <a:pos x="214" y="365"/>
                </a:cxn>
                <a:cxn ang="0">
                  <a:pos x="221" y="326"/>
                </a:cxn>
                <a:cxn ang="0">
                  <a:pos x="190" y="291"/>
                </a:cxn>
                <a:cxn ang="0">
                  <a:pos x="167" y="214"/>
                </a:cxn>
                <a:cxn ang="0">
                  <a:pos x="144" y="198"/>
                </a:cxn>
                <a:cxn ang="0">
                  <a:pos x="113" y="198"/>
                </a:cxn>
                <a:cxn ang="0">
                  <a:pos x="54" y="179"/>
                </a:cxn>
                <a:cxn ang="0">
                  <a:pos x="12" y="159"/>
                </a:cxn>
                <a:cxn ang="0">
                  <a:pos x="0" y="124"/>
                </a:cxn>
                <a:cxn ang="0">
                  <a:pos x="46" y="62"/>
                </a:cxn>
                <a:cxn ang="0">
                  <a:pos x="78" y="39"/>
                </a:cxn>
                <a:cxn ang="0">
                  <a:pos x="147" y="35"/>
                </a:cxn>
                <a:cxn ang="0">
                  <a:pos x="260" y="0"/>
                </a:cxn>
                <a:cxn ang="0">
                  <a:pos x="307" y="27"/>
                </a:cxn>
                <a:cxn ang="0">
                  <a:pos x="326" y="105"/>
                </a:cxn>
                <a:cxn ang="0">
                  <a:pos x="369" y="249"/>
                </a:cxn>
                <a:cxn ang="0">
                  <a:pos x="392" y="276"/>
                </a:cxn>
                <a:cxn ang="0">
                  <a:pos x="450" y="257"/>
                </a:cxn>
                <a:cxn ang="0">
                  <a:pos x="466" y="260"/>
                </a:cxn>
                <a:cxn ang="0">
                  <a:pos x="513" y="284"/>
                </a:cxn>
                <a:cxn ang="0">
                  <a:pos x="586" y="319"/>
                </a:cxn>
              </a:cxnLst>
              <a:rect l="0" t="0" r="r" b="b"/>
              <a:pathLst>
                <a:path w="602" h="1181">
                  <a:moveTo>
                    <a:pt x="586" y="319"/>
                  </a:moveTo>
                  <a:lnTo>
                    <a:pt x="586" y="319"/>
                  </a:lnTo>
                  <a:lnTo>
                    <a:pt x="586" y="326"/>
                  </a:lnTo>
                  <a:lnTo>
                    <a:pt x="586" y="346"/>
                  </a:lnTo>
                  <a:lnTo>
                    <a:pt x="583" y="358"/>
                  </a:lnTo>
                  <a:lnTo>
                    <a:pt x="575" y="369"/>
                  </a:lnTo>
                  <a:lnTo>
                    <a:pt x="563" y="381"/>
                  </a:lnTo>
                  <a:lnTo>
                    <a:pt x="548" y="392"/>
                  </a:lnTo>
                  <a:lnTo>
                    <a:pt x="548" y="392"/>
                  </a:lnTo>
                  <a:lnTo>
                    <a:pt x="524" y="416"/>
                  </a:lnTo>
                  <a:lnTo>
                    <a:pt x="501" y="439"/>
                  </a:lnTo>
                  <a:lnTo>
                    <a:pt x="474" y="474"/>
                  </a:lnTo>
                  <a:lnTo>
                    <a:pt x="447" y="509"/>
                  </a:lnTo>
                  <a:lnTo>
                    <a:pt x="423" y="548"/>
                  </a:lnTo>
                  <a:lnTo>
                    <a:pt x="404" y="591"/>
                  </a:lnTo>
                  <a:lnTo>
                    <a:pt x="400" y="610"/>
                  </a:lnTo>
                  <a:lnTo>
                    <a:pt x="400" y="633"/>
                  </a:lnTo>
                  <a:lnTo>
                    <a:pt x="400" y="633"/>
                  </a:lnTo>
                  <a:lnTo>
                    <a:pt x="404" y="692"/>
                  </a:lnTo>
                  <a:lnTo>
                    <a:pt x="408" y="715"/>
                  </a:lnTo>
                  <a:lnTo>
                    <a:pt x="412" y="723"/>
                  </a:lnTo>
                  <a:lnTo>
                    <a:pt x="415" y="719"/>
                  </a:lnTo>
                  <a:lnTo>
                    <a:pt x="415" y="719"/>
                  </a:lnTo>
                  <a:lnTo>
                    <a:pt x="415" y="754"/>
                  </a:lnTo>
                  <a:lnTo>
                    <a:pt x="423" y="773"/>
                  </a:lnTo>
                  <a:lnTo>
                    <a:pt x="431" y="785"/>
                  </a:lnTo>
                  <a:lnTo>
                    <a:pt x="439" y="789"/>
                  </a:lnTo>
                  <a:lnTo>
                    <a:pt x="439" y="789"/>
                  </a:lnTo>
                  <a:lnTo>
                    <a:pt x="447" y="793"/>
                  </a:lnTo>
                  <a:lnTo>
                    <a:pt x="450" y="804"/>
                  </a:lnTo>
                  <a:lnTo>
                    <a:pt x="462" y="831"/>
                  </a:lnTo>
                  <a:lnTo>
                    <a:pt x="466" y="859"/>
                  </a:lnTo>
                  <a:lnTo>
                    <a:pt x="466" y="878"/>
                  </a:lnTo>
                  <a:lnTo>
                    <a:pt x="466" y="878"/>
                  </a:lnTo>
                  <a:lnTo>
                    <a:pt x="466" y="886"/>
                  </a:lnTo>
                  <a:lnTo>
                    <a:pt x="474" y="894"/>
                  </a:lnTo>
                  <a:lnTo>
                    <a:pt x="489" y="917"/>
                  </a:lnTo>
                  <a:lnTo>
                    <a:pt x="513" y="944"/>
                  </a:lnTo>
                  <a:lnTo>
                    <a:pt x="513" y="944"/>
                  </a:lnTo>
                  <a:lnTo>
                    <a:pt x="559" y="983"/>
                  </a:lnTo>
                  <a:lnTo>
                    <a:pt x="590" y="1014"/>
                  </a:lnTo>
                  <a:lnTo>
                    <a:pt x="598" y="1030"/>
                  </a:lnTo>
                  <a:lnTo>
                    <a:pt x="602" y="1037"/>
                  </a:lnTo>
                  <a:lnTo>
                    <a:pt x="602" y="1037"/>
                  </a:lnTo>
                  <a:lnTo>
                    <a:pt x="598" y="1131"/>
                  </a:lnTo>
                  <a:lnTo>
                    <a:pt x="598" y="1131"/>
                  </a:lnTo>
                  <a:lnTo>
                    <a:pt x="548" y="1142"/>
                  </a:lnTo>
                  <a:lnTo>
                    <a:pt x="509" y="1154"/>
                  </a:lnTo>
                  <a:lnTo>
                    <a:pt x="493" y="1162"/>
                  </a:lnTo>
                  <a:lnTo>
                    <a:pt x="482" y="1169"/>
                  </a:lnTo>
                  <a:lnTo>
                    <a:pt x="482" y="1169"/>
                  </a:lnTo>
                  <a:lnTo>
                    <a:pt x="474" y="1173"/>
                  </a:lnTo>
                  <a:lnTo>
                    <a:pt x="454" y="1181"/>
                  </a:lnTo>
                  <a:lnTo>
                    <a:pt x="439" y="1181"/>
                  </a:lnTo>
                  <a:lnTo>
                    <a:pt x="427" y="1177"/>
                  </a:lnTo>
                  <a:lnTo>
                    <a:pt x="415" y="1166"/>
                  </a:lnTo>
                  <a:lnTo>
                    <a:pt x="404" y="1150"/>
                  </a:lnTo>
                  <a:lnTo>
                    <a:pt x="404" y="1150"/>
                  </a:lnTo>
                  <a:lnTo>
                    <a:pt x="392" y="1131"/>
                  </a:lnTo>
                  <a:lnTo>
                    <a:pt x="381" y="1119"/>
                  </a:lnTo>
                  <a:lnTo>
                    <a:pt x="365" y="1111"/>
                  </a:lnTo>
                  <a:lnTo>
                    <a:pt x="349" y="1111"/>
                  </a:lnTo>
                  <a:lnTo>
                    <a:pt x="334" y="1111"/>
                  </a:lnTo>
                  <a:lnTo>
                    <a:pt x="318" y="1115"/>
                  </a:lnTo>
                  <a:lnTo>
                    <a:pt x="299" y="1127"/>
                  </a:lnTo>
                  <a:lnTo>
                    <a:pt x="299" y="1127"/>
                  </a:lnTo>
                  <a:lnTo>
                    <a:pt x="268" y="1138"/>
                  </a:lnTo>
                  <a:lnTo>
                    <a:pt x="252" y="1142"/>
                  </a:lnTo>
                  <a:lnTo>
                    <a:pt x="248" y="1142"/>
                  </a:lnTo>
                  <a:lnTo>
                    <a:pt x="245" y="1138"/>
                  </a:lnTo>
                  <a:lnTo>
                    <a:pt x="245" y="1138"/>
                  </a:lnTo>
                  <a:lnTo>
                    <a:pt x="245" y="1138"/>
                  </a:lnTo>
                  <a:lnTo>
                    <a:pt x="241" y="1134"/>
                  </a:lnTo>
                  <a:lnTo>
                    <a:pt x="237" y="1123"/>
                  </a:lnTo>
                  <a:lnTo>
                    <a:pt x="221" y="1107"/>
                  </a:lnTo>
                  <a:lnTo>
                    <a:pt x="190" y="1096"/>
                  </a:lnTo>
                  <a:lnTo>
                    <a:pt x="190" y="1096"/>
                  </a:lnTo>
                  <a:lnTo>
                    <a:pt x="175" y="1088"/>
                  </a:lnTo>
                  <a:lnTo>
                    <a:pt x="163" y="1080"/>
                  </a:lnTo>
                  <a:lnTo>
                    <a:pt x="155" y="1072"/>
                  </a:lnTo>
                  <a:lnTo>
                    <a:pt x="151" y="1065"/>
                  </a:lnTo>
                  <a:lnTo>
                    <a:pt x="151" y="1053"/>
                  </a:lnTo>
                  <a:lnTo>
                    <a:pt x="151" y="1045"/>
                  </a:lnTo>
                  <a:lnTo>
                    <a:pt x="151" y="1045"/>
                  </a:lnTo>
                  <a:lnTo>
                    <a:pt x="151" y="1045"/>
                  </a:lnTo>
                  <a:lnTo>
                    <a:pt x="163" y="1037"/>
                  </a:lnTo>
                  <a:lnTo>
                    <a:pt x="186" y="1022"/>
                  </a:lnTo>
                  <a:lnTo>
                    <a:pt x="198" y="1010"/>
                  </a:lnTo>
                  <a:lnTo>
                    <a:pt x="206" y="995"/>
                  </a:lnTo>
                  <a:lnTo>
                    <a:pt x="210" y="983"/>
                  </a:lnTo>
                  <a:lnTo>
                    <a:pt x="206" y="967"/>
                  </a:lnTo>
                  <a:lnTo>
                    <a:pt x="256" y="894"/>
                  </a:lnTo>
                  <a:lnTo>
                    <a:pt x="256" y="894"/>
                  </a:lnTo>
                  <a:lnTo>
                    <a:pt x="252" y="866"/>
                  </a:lnTo>
                  <a:lnTo>
                    <a:pt x="245" y="843"/>
                  </a:lnTo>
                  <a:lnTo>
                    <a:pt x="241" y="831"/>
                  </a:lnTo>
                  <a:lnTo>
                    <a:pt x="233" y="824"/>
                  </a:lnTo>
                  <a:lnTo>
                    <a:pt x="214" y="793"/>
                  </a:lnTo>
                  <a:lnTo>
                    <a:pt x="202" y="769"/>
                  </a:lnTo>
                  <a:lnTo>
                    <a:pt x="190" y="758"/>
                  </a:lnTo>
                  <a:lnTo>
                    <a:pt x="167" y="742"/>
                  </a:lnTo>
                  <a:lnTo>
                    <a:pt x="147" y="730"/>
                  </a:lnTo>
                  <a:lnTo>
                    <a:pt x="136" y="719"/>
                  </a:lnTo>
                  <a:lnTo>
                    <a:pt x="124" y="707"/>
                  </a:lnTo>
                  <a:lnTo>
                    <a:pt x="109" y="684"/>
                  </a:lnTo>
                  <a:lnTo>
                    <a:pt x="97" y="664"/>
                  </a:lnTo>
                  <a:lnTo>
                    <a:pt x="89" y="657"/>
                  </a:lnTo>
                  <a:lnTo>
                    <a:pt x="89" y="657"/>
                  </a:lnTo>
                  <a:lnTo>
                    <a:pt x="89" y="657"/>
                  </a:lnTo>
                  <a:lnTo>
                    <a:pt x="93" y="657"/>
                  </a:lnTo>
                  <a:lnTo>
                    <a:pt x="97" y="649"/>
                  </a:lnTo>
                  <a:lnTo>
                    <a:pt x="97" y="629"/>
                  </a:lnTo>
                  <a:lnTo>
                    <a:pt x="93" y="606"/>
                  </a:lnTo>
                  <a:lnTo>
                    <a:pt x="89" y="598"/>
                  </a:lnTo>
                  <a:lnTo>
                    <a:pt x="85" y="587"/>
                  </a:lnTo>
                  <a:lnTo>
                    <a:pt x="85" y="587"/>
                  </a:lnTo>
                  <a:lnTo>
                    <a:pt x="78" y="579"/>
                  </a:lnTo>
                  <a:lnTo>
                    <a:pt x="74" y="567"/>
                  </a:lnTo>
                  <a:lnTo>
                    <a:pt x="66" y="544"/>
                  </a:lnTo>
                  <a:lnTo>
                    <a:pt x="66" y="521"/>
                  </a:lnTo>
                  <a:lnTo>
                    <a:pt x="66" y="521"/>
                  </a:lnTo>
                  <a:lnTo>
                    <a:pt x="78" y="521"/>
                  </a:lnTo>
                  <a:lnTo>
                    <a:pt x="85" y="517"/>
                  </a:lnTo>
                  <a:lnTo>
                    <a:pt x="105" y="505"/>
                  </a:lnTo>
                  <a:lnTo>
                    <a:pt x="124" y="486"/>
                  </a:lnTo>
                  <a:lnTo>
                    <a:pt x="136" y="462"/>
                  </a:lnTo>
                  <a:lnTo>
                    <a:pt x="151" y="420"/>
                  </a:lnTo>
                  <a:lnTo>
                    <a:pt x="159" y="400"/>
                  </a:lnTo>
                  <a:lnTo>
                    <a:pt x="159" y="400"/>
                  </a:lnTo>
                  <a:lnTo>
                    <a:pt x="175" y="389"/>
                  </a:lnTo>
                  <a:lnTo>
                    <a:pt x="214" y="365"/>
                  </a:lnTo>
                  <a:lnTo>
                    <a:pt x="214" y="365"/>
                  </a:lnTo>
                  <a:lnTo>
                    <a:pt x="225" y="358"/>
                  </a:lnTo>
                  <a:lnTo>
                    <a:pt x="229" y="350"/>
                  </a:lnTo>
                  <a:lnTo>
                    <a:pt x="225" y="338"/>
                  </a:lnTo>
                  <a:lnTo>
                    <a:pt x="221" y="326"/>
                  </a:lnTo>
                  <a:lnTo>
                    <a:pt x="206" y="307"/>
                  </a:lnTo>
                  <a:lnTo>
                    <a:pt x="198" y="295"/>
                  </a:lnTo>
                  <a:lnTo>
                    <a:pt x="198" y="295"/>
                  </a:lnTo>
                  <a:lnTo>
                    <a:pt x="190" y="291"/>
                  </a:lnTo>
                  <a:lnTo>
                    <a:pt x="182" y="284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67" y="214"/>
                  </a:lnTo>
                  <a:lnTo>
                    <a:pt x="167" y="214"/>
                  </a:lnTo>
                  <a:lnTo>
                    <a:pt x="163" y="210"/>
                  </a:lnTo>
                  <a:lnTo>
                    <a:pt x="159" y="206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36" y="198"/>
                  </a:lnTo>
                  <a:lnTo>
                    <a:pt x="124" y="198"/>
                  </a:lnTo>
                  <a:lnTo>
                    <a:pt x="113" y="198"/>
                  </a:lnTo>
                  <a:lnTo>
                    <a:pt x="113" y="198"/>
                  </a:lnTo>
                  <a:lnTo>
                    <a:pt x="78" y="190"/>
                  </a:lnTo>
                  <a:lnTo>
                    <a:pt x="78" y="190"/>
                  </a:lnTo>
                  <a:lnTo>
                    <a:pt x="54" y="179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23" y="163"/>
                  </a:lnTo>
                  <a:lnTo>
                    <a:pt x="12" y="159"/>
                  </a:lnTo>
                  <a:lnTo>
                    <a:pt x="4" y="152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8" y="109"/>
                  </a:lnTo>
                  <a:lnTo>
                    <a:pt x="19" y="89"/>
                  </a:lnTo>
                  <a:lnTo>
                    <a:pt x="31" y="74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54" y="51"/>
                  </a:lnTo>
                  <a:lnTo>
                    <a:pt x="62" y="43"/>
                  </a:lnTo>
                  <a:lnTo>
                    <a:pt x="78" y="39"/>
                  </a:lnTo>
                  <a:lnTo>
                    <a:pt x="93" y="39"/>
                  </a:lnTo>
                  <a:lnTo>
                    <a:pt x="120" y="43"/>
                  </a:lnTo>
                  <a:lnTo>
                    <a:pt x="132" y="47"/>
                  </a:lnTo>
                  <a:lnTo>
                    <a:pt x="147" y="35"/>
                  </a:lnTo>
                  <a:lnTo>
                    <a:pt x="175" y="23"/>
                  </a:lnTo>
                  <a:lnTo>
                    <a:pt x="210" y="16"/>
                  </a:lnTo>
                  <a:lnTo>
                    <a:pt x="233" y="16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0" y="8"/>
                  </a:lnTo>
                  <a:lnTo>
                    <a:pt x="295" y="16"/>
                  </a:lnTo>
                  <a:lnTo>
                    <a:pt x="307" y="27"/>
                  </a:lnTo>
                  <a:lnTo>
                    <a:pt x="314" y="43"/>
                  </a:lnTo>
                  <a:lnTo>
                    <a:pt x="318" y="58"/>
                  </a:lnTo>
                  <a:lnTo>
                    <a:pt x="322" y="74"/>
                  </a:lnTo>
                  <a:lnTo>
                    <a:pt x="326" y="105"/>
                  </a:lnTo>
                  <a:lnTo>
                    <a:pt x="326" y="140"/>
                  </a:lnTo>
                  <a:lnTo>
                    <a:pt x="322" y="167"/>
                  </a:lnTo>
                  <a:lnTo>
                    <a:pt x="314" y="194"/>
                  </a:lnTo>
                  <a:lnTo>
                    <a:pt x="369" y="249"/>
                  </a:lnTo>
                  <a:lnTo>
                    <a:pt x="369" y="249"/>
                  </a:lnTo>
                  <a:lnTo>
                    <a:pt x="381" y="268"/>
                  </a:lnTo>
                  <a:lnTo>
                    <a:pt x="384" y="276"/>
                  </a:lnTo>
                  <a:lnTo>
                    <a:pt x="392" y="276"/>
                  </a:lnTo>
                  <a:lnTo>
                    <a:pt x="408" y="280"/>
                  </a:lnTo>
                  <a:lnTo>
                    <a:pt x="423" y="276"/>
                  </a:lnTo>
                  <a:lnTo>
                    <a:pt x="439" y="268"/>
                  </a:lnTo>
                  <a:lnTo>
                    <a:pt x="450" y="257"/>
                  </a:lnTo>
                  <a:lnTo>
                    <a:pt x="462" y="249"/>
                  </a:lnTo>
                  <a:lnTo>
                    <a:pt x="462" y="249"/>
                  </a:lnTo>
                  <a:lnTo>
                    <a:pt x="462" y="249"/>
                  </a:lnTo>
                  <a:lnTo>
                    <a:pt x="466" y="260"/>
                  </a:lnTo>
                  <a:lnTo>
                    <a:pt x="474" y="272"/>
                  </a:lnTo>
                  <a:lnTo>
                    <a:pt x="489" y="280"/>
                  </a:lnTo>
                  <a:lnTo>
                    <a:pt x="513" y="284"/>
                  </a:lnTo>
                  <a:lnTo>
                    <a:pt x="513" y="284"/>
                  </a:lnTo>
                  <a:lnTo>
                    <a:pt x="548" y="291"/>
                  </a:lnTo>
                  <a:lnTo>
                    <a:pt x="575" y="303"/>
                  </a:lnTo>
                  <a:lnTo>
                    <a:pt x="583" y="311"/>
                  </a:lnTo>
                  <a:lnTo>
                    <a:pt x="586" y="319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0" name="Freeform 10"/>
            <p:cNvSpPr>
              <a:spLocks/>
            </p:cNvSpPr>
            <p:nvPr/>
          </p:nvSpPr>
          <p:spPr bwMode="auto">
            <a:xfrm>
              <a:off x="2269" y="1422"/>
              <a:ext cx="602" cy="1181"/>
            </a:xfrm>
            <a:custGeom>
              <a:avLst/>
              <a:gdLst/>
              <a:ahLst/>
              <a:cxnLst>
                <a:cxn ang="0">
                  <a:pos x="586" y="346"/>
                </a:cxn>
                <a:cxn ang="0">
                  <a:pos x="548" y="392"/>
                </a:cxn>
                <a:cxn ang="0">
                  <a:pos x="474" y="474"/>
                </a:cxn>
                <a:cxn ang="0">
                  <a:pos x="400" y="610"/>
                </a:cxn>
                <a:cxn ang="0">
                  <a:pos x="408" y="715"/>
                </a:cxn>
                <a:cxn ang="0">
                  <a:pos x="415" y="754"/>
                </a:cxn>
                <a:cxn ang="0">
                  <a:pos x="439" y="789"/>
                </a:cxn>
                <a:cxn ang="0">
                  <a:pos x="466" y="859"/>
                </a:cxn>
                <a:cxn ang="0">
                  <a:pos x="474" y="894"/>
                </a:cxn>
                <a:cxn ang="0">
                  <a:pos x="559" y="983"/>
                </a:cxn>
                <a:cxn ang="0">
                  <a:pos x="602" y="1037"/>
                </a:cxn>
                <a:cxn ang="0">
                  <a:pos x="509" y="1154"/>
                </a:cxn>
                <a:cxn ang="0">
                  <a:pos x="474" y="1173"/>
                </a:cxn>
                <a:cxn ang="0">
                  <a:pos x="415" y="1166"/>
                </a:cxn>
                <a:cxn ang="0">
                  <a:pos x="381" y="1119"/>
                </a:cxn>
                <a:cxn ang="0">
                  <a:pos x="318" y="1115"/>
                </a:cxn>
                <a:cxn ang="0">
                  <a:pos x="252" y="1142"/>
                </a:cxn>
                <a:cxn ang="0">
                  <a:pos x="245" y="1138"/>
                </a:cxn>
                <a:cxn ang="0">
                  <a:pos x="190" y="1096"/>
                </a:cxn>
                <a:cxn ang="0">
                  <a:pos x="155" y="1072"/>
                </a:cxn>
                <a:cxn ang="0">
                  <a:pos x="151" y="1045"/>
                </a:cxn>
                <a:cxn ang="0">
                  <a:pos x="198" y="1010"/>
                </a:cxn>
                <a:cxn ang="0">
                  <a:pos x="256" y="894"/>
                </a:cxn>
                <a:cxn ang="0">
                  <a:pos x="241" y="831"/>
                </a:cxn>
                <a:cxn ang="0">
                  <a:pos x="190" y="758"/>
                </a:cxn>
                <a:cxn ang="0">
                  <a:pos x="124" y="707"/>
                </a:cxn>
                <a:cxn ang="0">
                  <a:pos x="89" y="657"/>
                </a:cxn>
                <a:cxn ang="0">
                  <a:pos x="97" y="629"/>
                </a:cxn>
                <a:cxn ang="0">
                  <a:pos x="85" y="587"/>
                </a:cxn>
                <a:cxn ang="0">
                  <a:pos x="66" y="521"/>
                </a:cxn>
                <a:cxn ang="0">
                  <a:pos x="105" y="505"/>
                </a:cxn>
                <a:cxn ang="0">
                  <a:pos x="159" y="400"/>
                </a:cxn>
                <a:cxn ang="0">
                  <a:pos x="214" y="365"/>
                </a:cxn>
                <a:cxn ang="0">
                  <a:pos x="221" y="326"/>
                </a:cxn>
                <a:cxn ang="0">
                  <a:pos x="190" y="291"/>
                </a:cxn>
                <a:cxn ang="0">
                  <a:pos x="167" y="214"/>
                </a:cxn>
                <a:cxn ang="0">
                  <a:pos x="144" y="198"/>
                </a:cxn>
                <a:cxn ang="0">
                  <a:pos x="113" y="198"/>
                </a:cxn>
                <a:cxn ang="0">
                  <a:pos x="54" y="179"/>
                </a:cxn>
                <a:cxn ang="0">
                  <a:pos x="12" y="159"/>
                </a:cxn>
                <a:cxn ang="0">
                  <a:pos x="0" y="124"/>
                </a:cxn>
                <a:cxn ang="0">
                  <a:pos x="46" y="62"/>
                </a:cxn>
                <a:cxn ang="0">
                  <a:pos x="78" y="39"/>
                </a:cxn>
                <a:cxn ang="0">
                  <a:pos x="147" y="35"/>
                </a:cxn>
                <a:cxn ang="0">
                  <a:pos x="260" y="0"/>
                </a:cxn>
                <a:cxn ang="0">
                  <a:pos x="307" y="27"/>
                </a:cxn>
                <a:cxn ang="0">
                  <a:pos x="326" y="105"/>
                </a:cxn>
                <a:cxn ang="0">
                  <a:pos x="369" y="249"/>
                </a:cxn>
                <a:cxn ang="0">
                  <a:pos x="392" y="276"/>
                </a:cxn>
                <a:cxn ang="0">
                  <a:pos x="450" y="257"/>
                </a:cxn>
                <a:cxn ang="0">
                  <a:pos x="466" y="260"/>
                </a:cxn>
                <a:cxn ang="0">
                  <a:pos x="513" y="284"/>
                </a:cxn>
                <a:cxn ang="0">
                  <a:pos x="586" y="319"/>
                </a:cxn>
              </a:cxnLst>
              <a:rect l="0" t="0" r="r" b="b"/>
              <a:pathLst>
                <a:path w="602" h="1181">
                  <a:moveTo>
                    <a:pt x="586" y="319"/>
                  </a:moveTo>
                  <a:lnTo>
                    <a:pt x="586" y="319"/>
                  </a:lnTo>
                  <a:lnTo>
                    <a:pt x="586" y="326"/>
                  </a:lnTo>
                  <a:lnTo>
                    <a:pt x="586" y="346"/>
                  </a:lnTo>
                  <a:lnTo>
                    <a:pt x="583" y="358"/>
                  </a:lnTo>
                  <a:lnTo>
                    <a:pt x="575" y="369"/>
                  </a:lnTo>
                  <a:lnTo>
                    <a:pt x="563" y="381"/>
                  </a:lnTo>
                  <a:lnTo>
                    <a:pt x="548" y="392"/>
                  </a:lnTo>
                  <a:lnTo>
                    <a:pt x="548" y="392"/>
                  </a:lnTo>
                  <a:lnTo>
                    <a:pt x="524" y="416"/>
                  </a:lnTo>
                  <a:lnTo>
                    <a:pt x="501" y="439"/>
                  </a:lnTo>
                  <a:lnTo>
                    <a:pt x="474" y="474"/>
                  </a:lnTo>
                  <a:lnTo>
                    <a:pt x="447" y="509"/>
                  </a:lnTo>
                  <a:lnTo>
                    <a:pt x="423" y="548"/>
                  </a:lnTo>
                  <a:lnTo>
                    <a:pt x="404" y="591"/>
                  </a:lnTo>
                  <a:lnTo>
                    <a:pt x="400" y="610"/>
                  </a:lnTo>
                  <a:lnTo>
                    <a:pt x="400" y="633"/>
                  </a:lnTo>
                  <a:lnTo>
                    <a:pt x="400" y="633"/>
                  </a:lnTo>
                  <a:lnTo>
                    <a:pt x="404" y="692"/>
                  </a:lnTo>
                  <a:lnTo>
                    <a:pt x="408" y="715"/>
                  </a:lnTo>
                  <a:lnTo>
                    <a:pt x="412" y="723"/>
                  </a:lnTo>
                  <a:lnTo>
                    <a:pt x="415" y="719"/>
                  </a:lnTo>
                  <a:lnTo>
                    <a:pt x="415" y="719"/>
                  </a:lnTo>
                  <a:lnTo>
                    <a:pt x="415" y="754"/>
                  </a:lnTo>
                  <a:lnTo>
                    <a:pt x="423" y="773"/>
                  </a:lnTo>
                  <a:lnTo>
                    <a:pt x="431" y="785"/>
                  </a:lnTo>
                  <a:lnTo>
                    <a:pt x="439" y="789"/>
                  </a:lnTo>
                  <a:lnTo>
                    <a:pt x="439" y="789"/>
                  </a:lnTo>
                  <a:lnTo>
                    <a:pt x="447" y="793"/>
                  </a:lnTo>
                  <a:lnTo>
                    <a:pt x="450" y="804"/>
                  </a:lnTo>
                  <a:lnTo>
                    <a:pt x="462" y="831"/>
                  </a:lnTo>
                  <a:lnTo>
                    <a:pt x="466" y="859"/>
                  </a:lnTo>
                  <a:lnTo>
                    <a:pt x="466" y="878"/>
                  </a:lnTo>
                  <a:lnTo>
                    <a:pt x="466" y="878"/>
                  </a:lnTo>
                  <a:lnTo>
                    <a:pt x="466" y="886"/>
                  </a:lnTo>
                  <a:lnTo>
                    <a:pt x="474" y="894"/>
                  </a:lnTo>
                  <a:lnTo>
                    <a:pt x="489" y="917"/>
                  </a:lnTo>
                  <a:lnTo>
                    <a:pt x="513" y="944"/>
                  </a:lnTo>
                  <a:lnTo>
                    <a:pt x="513" y="944"/>
                  </a:lnTo>
                  <a:lnTo>
                    <a:pt x="559" y="983"/>
                  </a:lnTo>
                  <a:lnTo>
                    <a:pt x="590" y="1014"/>
                  </a:lnTo>
                  <a:lnTo>
                    <a:pt x="598" y="1030"/>
                  </a:lnTo>
                  <a:lnTo>
                    <a:pt x="602" y="1037"/>
                  </a:lnTo>
                  <a:lnTo>
                    <a:pt x="602" y="1037"/>
                  </a:lnTo>
                  <a:lnTo>
                    <a:pt x="598" y="1131"/>
                  </a:lnTo>
                  <a:lnTo>
                    <a:pt x="598" y="1131"/>
                  </a:lnTo>
                  <a:lnTo>
                    <a:pt x="548" y="1142"/>
                  </a:lnTo>
                  <a:lnTo>
                    <a:pt x="509" y="1154"/>
                  </a:lnTo>
                  <a:lnTo>
                    <a:pt x="493" y="1162"/>
                  </a:lnTo>
                  <a:lnTo>
                    <a:pt x="482" y="1169"/>
                  </a:lnTo>
                  <a:lnTo>
                    <a:pt x="482" y="1169"/>
                  </a:lnTo>
                  <a:lnTo>
                    <a:pt x="474" y="1173"/>
                  </a:lnTo>
                  <a:lnTo>
                    <a:pt x="454" y="1181"/>
                  </a:lnTo>
                  <a:lnTo>
                    <a:pt x="439" y="1181"/>
                  </a:lnTo>
                  <a:lnTo>
                    <a:pt x="427" y="1177"/>
                  </a:lnTo>
                  <a:lnTo>
                    <a:pt x="415" y="1166"/>
                  </a:lnTo>
                  <a:lnTo>
                    <a:pt x="404" y="1150"/>
                  </a:lnTo>
                  <a:lnTo>
                    <a:pt x="404" y="1150"/>
                  </a:lnTo>
                  <a:lnTo>
                    <a:pt x="392" y="1131"/>
                  </a:lnTo>
                  <a:lnTo>
                    <a:pt x="381" y="1119"/>
                  </a:lnTo>
                  <a:lnTo>
                    <a:pt x="365" y="1111"/>
                  </a:lnTo>
                  <a:lnTo>
                    <a:pt x="349" y="1111"/>
                  </a:lnTo>
                  <a:lnTo>
                    <a:pt x="334" y="1111"/>
                  </a:lnTo>
                  <a:lnTo>
                    <a:pt x="318" y="1115"/>
                  </a:lnTo>
                  <a:lnTo>
                    <a:pt x="299" y="1127"/>
                  </a:lnTo>
                  <a:lnTo>
                    <a:pt x="299" y="1127"/>
                  </a:lnTo>
                  <a:lnTo>
                    <a:pt x="268" y="1138"/>
                  </a:lnTo>
                  <a:lnTo>
                    <a:pt x="252" y="1142"/>
                  </a:lnTo>
                  <a:lnTo>
                    <a:pt x="248" y="1142"/>
                  </a:lnTo>
                  <a:lnTo>
                    <a:pt x="245" y="1138"/>
                  </a:lnTo>
                  <a:lnTo>
                    <a:pt x="245" y="1138"/>
                  </a:lnTo>
                  <a:lnTo>
                    <a:pt x="245" y="1138"/>
                  </a:lnTo>
                  <a:lnTo>
                    <a:pt x="241" y="1134"/>
                  </a:lnTo>
                  <a:lnTo>
                    <a:pt x="237" y="1123"/>
                  </a:lnTo>
                  <a:lnTo>
                    <a:pt x="221" y="1107"/>
                  </a:lnTo>
                  <a:lnTo>
                    <a:pt x="190" y="1096"/>
                  </a:lnTo>
                  <a:lnTo>
                    <a:pt x="190" y="1096"/>
                  </a:lnTo>
                  <a:lnTo>
                    <a:pt x="175" y="1088"/>
                  </a:lnTo>
                  <a:lnTo>
                    <a:pt x="163" y="1080"/>
                  </a:lnTo>
                  <a:lnTo>
                    <a:pt x="155" y="1072"/>
                  </a:lnTo>
                  <a:lnTo>
                    <a:pt x="151" y="1065"/>
                  </a:lnTo>
                  <a:lnTo>
                    <a:pt x="151" y="1053"/>
                  </a:lnTo>
                  <a:lnTo>
                    <a:pt x="151" y="1045"/>
                  </a:lnTo>
                  <a:lnTo>
                    <a:pt x="151" y="1045"/>
                  </a:lnTo>
                  <a:lnTo>
                    <a:pt x="151" y="1045"/>
                  </a:lnTo>
                  <a:lnTo>
                    <a:pt x="163" y="1037"/>
                  </a:lnTo>
                  <a:lnTo>
                    <a:pt x="186" y="1022"/>
                  </a:lnTo>
                  <a:lnTo>
                    <a:pt x="198" y="1010"/>
                  </a:lnTo>
                  <a:lnTo>
                    <a:pt x="206" y="995"/>
                  </a:lnTo>
                  <a:lnTo>
                    <a:pt x="210" y="983"/>
                  </a:lnTo>
                  <a:lnTo>
                    <a:pt x="206" y="967"/>
                  </a:lnTo>
                  <a:lnTo>
                    <a:pt x="256" y="894"/>
                  </a:lnTo>
                  <a:lnTo>
                    <a:pt x="256" y="894"/>
                  </a:lnTo>
                  <a:lnTo>
                    <a:pt x="252" y="866"/>
                  </a:lnTo>
                  <a:lnTo>
                    <a:pt x="245" y="843"/>
                  </a:lnTo>
                  <a:lnTo>
                    <a:pt x="241" y="831"/>
                  </a:lnTo>
                  <a:lnTo>
                    <a:pt x="233" y="824"/>
                  </a:lnTo>
                  <a:lnTo>
                    <a:pt x="214" y="793"/>
                  </a:lnTo>
                  <a:lnTo>
                    <a:pt x="202" y="769"/>
                  </a:lnTo>
                  <a:lnTo>
                    <a:pt x="190" y="758"/>
                  </a:lnTo>
                  <a:lnTo>
                    <a:pt x="167" y="742"/>
                  </a:lnTo>
                  <a:lnTo>
                    <a:pt x="147" y="730"/>
                  </a:lnTo>
                  <a:lnTo>
                    <a:pt x="136" y="719"/>
                  </a:lnTo>
                  <a:lnTo>
                    <a:pt x="124" y="707"/>
                  </a:lnTo>
                  <a:lnTo>
                    <a:pt x="109" y="684"/>
                  </a:lnTo>
                  <a:lnTo>
                    <a:pt x="97" y="664"/>
                  </a:lnTo>
                  <a:lnTo>
                    <a:pt x="89" y="657"/>
                  </a:lnTo>
                  <a:lnTo>
                    <a:pt x="89" y="657"/>
                  </a:lnTo>
                  <a:lnTo>
                    <a:pt x="89" y="657"/>
                  </a:lnTo>
                  <a:lnTo>
                    <a:pt x="93" y="657"/>
                  </a:lnTo>
                  <a:lnTo>
                    <a:pt x="97" y="649"/>
                  </a:lnTo>
                  <a:lnTo>
                    <a:pt x="97" y="629"/>
                  </a:lnTo>
                  <a:lnTo>
                    <a:pt x="93" y="606"/>
                  </a:lnTo>
                  <a:lnTo>
                    <a:pt x="89" y="598"/>
                  </a:lnTo>
                  <a:lnTo>
                    <a:pt x="85" y="587"/>
                  </a:lnTo>
                  <a:lnTo>
                    <a:pt x="85" y="587"/>
                  </a:lnTo>
                  <a:lnTo>
                    <a:pt x="78" y="579"/>
                  </a:lnTo>
                  <a:lnTo>
                    <a:pt x="74" y="567"/>
                  </a:lnTo>
                  <a:lnTo>
                    <a:pt x="66" y="544"/>
                  </a:lnTo>
                  <a:lnTo>
                    <a:pt x="66" y="521"/>
                  </a:lnTo>
                  <a:lnTo>
                    <a:pt x="66" y="521"/>
                  </a:lnTo>
                  <a:lnTo>
                    <a:pt x="78" y="521"/>
                  </a:lnTo>
                  <a:lnTo>
                    <a:pt x="85" y="517"/>
                  </a:lnTo>
                  <a:lnTo>
                    <a:pt x="105" y="505"/>
                  </a:lnTo>
                  <a:lnTo>
                    <a:pt x="124" y="486"/>
                  </a:lnTo>
                  <a:lnTo>
                    <a:pt x="136" y="462"/>
                  </a:lnTo>
                  <a:lnTo>
                    <a:pt x="151" y="420"/>
                  </a:lnTo>
                  <a:lnTo>
                    <a:pt x="159" y="400"/>
                  </a:lnTo>
                  <a:lnTo>
                    <a:pt x="159" y="400"/>
                  </a:lnTo>
                  <a:lnTo>
                    <a:pt x="175" y="389"/>
                  </a:lnTo>
                  <a:lnTo>
                    <a:pt x="214" y="365"/>
                  </a:lnTo>
                  <a:lnTo>
                    <a:pt x="214" y="365"/>
                  </a:lnTo>
                  <a:lnTo>
                    <a:pt x="225" y="358"/>
                  </a:lnTo>
                  <a:lnTo>
                    <a:pt x="229" y="350"/>
                  </a:lnTo>
                  <a:lnTo>
                    <a:pt x="225" y="338"/>
                  </a:lnTo>
                  <a:lnTo>
                    <a:pt x="221" y="326"/>
                  </a:lnTo>
                  <a:lnTo>
                    <a:pt x="206" y="307"/>
                  </a:lnTo>
                  <a:lnTo>
                    <a:pt x="198" y="295"/>
                  </a:lnTo>
                  <a:lnTo>
                    <a:pt x="198" y="295"/>
                  </a:lnTo>
                  <a:lnTo>
                    <a:pt x="190" y="291"/>
                  </a:lnTo>
                  <a:lnTo>
                    <a:pt x="182" y="284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67" y="214"/>
                  </a:lnTo>
                  <a:lnTo>
                    <a:pt x="167" y="214"/>
                  </a:lnTo>
                  <a:lnTo>
                    <a:pt x="163" y="210"/>
                  </a:lnTo>
                  <a:lnTo>
                    <a:pt x="159" y="206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36" y="198"/>
                  </a:lnTo>
                  <a:lnTo>
                    <a:pt x="124" y="198"/>
                  </a:lnTo>
                  <a:lnTo>
                    <a:pt x="113" y="198"/>
                  </a:lnTo>
                  <a:lnTo>
                    <a:pt x="113" y="198"/>
                  </a:lnTo>
                  <a:lnTo>
                    <a:pt x="78" y="190"/>
                  </a:lnTo>
                  <a:lnTo>
                    <a:pt x="78" y="190"/>
                  </a:lnTo>
                  <a:lnTo>
                    <a:pt x="54" y="179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23" y="163"/>
                  </a:lnTo>
                  <a:lnTo>
                    <a:pt x="12" y="159"/>
                  </a:lnTo>
                  <a:lnTo>
                    <a:pt x="4" y="152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8" y="109"/>
                  </a:lnTo>
                  <a:lnTo>
                    <a:pt x="19" y="89"/>
                  </a:lnTo>
                  <a:lnTo>
                    <a:pt x="31" y="74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54" y="51"/>
                  </a:lnTo>
                  <a:lnTo>
                    <a:pt x="62" y="43"/>
                  </a:lnTo>
                  <a:lnTo>
                    <a:pt x="78" y="39"/>
                  </a:lnTo>
                  <a:lnTo>
                    <a:pt x="93" y="39"/>
                  </a:lnTo>
                  <a:lnTo>
                    <a:pt x="120" y="43"/>
                  </a:lnTo>
                  <a:lnTo>
                    <a:pt x="132" y="47"/>
                  </a:lnTo>
                  <a:lnTo>
                    <a:pt x="147" y="35"/>
                  </a:lnTo>
                  <a:lnTo>
                    <a:pt x="175" y="23"/>
                  </a:lnTo>
                  <a:lnTo>
                    <a:pt x="210" y="16"/>
                  </a:lnTo>
                  <a:lnTo>
                    <a:pt x="233" y="16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0" y="8"/>
                  </a:lnTo>
                  <a:lnTo>
                    <a:pt x="295" y="16"/>
                  </a:lnTo>
                  <a:lnTo>
                    <a:pt x="307" y="27"/>
                  </a:lnTo>
                  <a:lnTo>
                    <a:pt x="314" y="43"/>
                  </a:lnTo>
                  <a:lnTo>
                    <a:pt x="318" y="58"/>
                  </a:lnTo>
                  <a:lnTo>
                    <a:pt x="322" y="74"/>
                  </a:lnTo>
                  <a:lnTo>
                    <a:pt x="326" y="105"/>
                  </a:lnTo>
                  <a:lnTo>
                    <a:pt x="326" y="140"/>
                  </a:lnTo>
                  <a:lnTo>
                    <a:pt x="322" y="167"/>
                  </a:lnTo>
                  <a:lnTo>
                    <a:pt x="314" y="194"/>
                  </a:lnTo>
                  <a:lnTo>
                    <a:pt x="369" y="249"/>
                  </a:lnTo>
                  <a:lnTo>
                    <a:pt x="369" y="249"/>
                  </a:lnTo>
                  <a:lnTo>
                    <a:pt x="381" y="268"/>
                  </a:lnTo>
                  <a:lnTo>
                    <a:pt x="384" y="276"/>
                  </a:lnTo>
                  <a:lnTo>
                    <a:pt x="392" y="276"/>
                  </a:lnTo>
                  <a:lnTo>
                    <a:pt x="408" y="280"/>
                  </a:lnTo>
                  <a:lnTo>
                    <a:pt x="423" y="276"/>
                  </a:lnTo>
                  <a:lnTo>
                    <a:pt x="439" y="268"/>
                  </a:lnTo>
                  <a:lnTo>
                    <a:pt x="450" y="257"/>
                  </a:lnTo>
                  <a:lnTo>
                    <a:pt x="462" y="249"/>
                  </a:lnTo>
                  <a:lnTo>
                    <a:pt x="462" y="249"/>
                  </a:lnTo>
                  <a:lnTo>
                    <a:pt x="462" y="249"/>
                  </a:lnTo>
                  <a:lnTo>
                    <a:pt x="466" y="260"/>
                  </a:lnTo>
                  <a:lnTo>
                    <a:pt x="474" y="272"/>
                  </a:lnTo>
                  <a:lnTo>
                    <a:pt x="489" y="280"/>
                  </a:lnTo>
                  <a:lnTo>
                    <a:pt x="513" y="284"/>
                  </a:lnTo>
                  <a:lnTo>
                    <a:pt x="513" y="284"/>
                  </a:lnTo>
                  <a:lnTo>
                    <a:pt x="548" y="291"/>
                  </a:lnTo>
                  <a:lnTo>
                    <a:pt x="575" y="303"/>
                  </a:lnTo>
                  <a:lnTo>
                    <a:pt x="583" y="311"/>
                  </a:lnTo>
                  <a:lnTo>
                    <a:pt x="586" y="319"/>
                  </a:lnTo>
                </a:path>
              </a:pathLst>
            </a:custGeom>
            <a:noFill/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1" name="Freeform 11"/>
            <p:cNvSpPr>
              <a:spLocks/>
            </p:cNvSpPr>
            <p:nvPr/>
          </p:nvSpPr>
          <p:spPr bwMode="auto">
            <a:xfrm>
              <a:off x="1251" y="2125"/>
              <a:ext cx="1266" cy="727"/>
            </a:xfrm>
            <a:custGeom>
              <a:avLst/>
              <a:gdLst/>
              <a:ahLst/>
              <a:cxnLst>
                <a:cxn ang="0">
                  <a:pos x="4" y="428"/>
                </a:cxn>
                <a:cxn ang="0">
                  <a:pos x="35" y="490"/>
                </a:cxn>
                <a:cxn ang="0">
                  <a:pos x="97" y="501"/>
                </a:cxn>
                <a:cxn ang="0">
                  <a:pos x="136" y="567"/>
                </a:cxn>
                <a:cxn ang="0">
                  <a:pos x="148" y="579"/>
                </a:cxn>
                <a:cxn ang="0">
                  <a:pos x="194" y="564"/>
                </a:cxn>
                <a:cxn ang="0">
                  <a:pos x="260" y="556"/>
                </a:cxn>
                <a:cxn ang="0">
                  <a:pos x="319" y="497"/>
                </a:cxn>
                <a:cxn ang="0">
                  <a:pos x="389" y="443"/>
                </a:cxn>
                <a:cxn ang="0">
                  <a:pos x="396" y="494"/>
                </a:cxn>
                <a:cxn ang="0">
                  <a:pos x="408" y="536"/>
                </a:cxn>
                <a:cxn ang="0">
                  <a:pos x="393" y="575"/>
                </a:cxn>
                <a:cxn ang="0">
                  <a:pos x="381" y="606"/>
                </a:cxn>
                <a:cxn ang="0">
                  <a:pos x="435" y="641"/>
                </a:cxn>
                <a:cxn ang="0">
                  <a:pos x="521" y="649"/>
                </a:cxn>
                <a:cxn ang="0">
                  <a:pos x="587" y="598"/>
                </a:cxn>
                <a:cxn ang="0">
                  <a:pos x="664" y="564"/>
                </a:cxn>
                <a:cxn ang="0">
                  <a:pos x="699" y="571"/>
                </a:cxn>
                <a:cxn ang="0">
                  <a:pos x="796" y="579"/>
                </a:cxn>
                <a:cxn ang="0">
                  <a:pos x="866" y="579"/>
                </a:cxn>
                <a:cxn ang="0">
                  <a:pos x="948" y="649"/>
                </a:cxn>
                <a:cxn ang="0">
                  <a:pos x="998" y="727"/>
                </a:cxn>
                <a:cxn ang="0">
                  <a:pos x="1026" y="680"/>
                </a:cxn>
                <a:cxn ang="0">
                  <a:pos x="1068" y="668"/>
                </a:cxn>
                <a:cxn ang="0">
                  <a:pos x="1134" y="649"/>
                </a:cxn>
                <a:cxn ang="0">
                  <a:pos x="1154" y="610"/>
                </a:cxn>
                <a:cxn ang="0">
                  <a:pos x="1208" y="509"/>
                </a:cxn>
                <a:cxn ang="0">
                  <a:pos x="1247" y="501"/>
                </a:cxn>
                <a:cxn ang="0">
                  <a:pos x="1266" y="455"/>
                </a:cxn>
                <a:cxn ang="0">
                  <a:pos x="1263" y="435"/>
                </a:cxn>
                <a:cxn ang="0">
                  <a:pos x="1208" y="393"/>
                </a:cxn>
                <a:cxn ang="0">
                  <a:pos x="1173" y="369"/>
                </a:cxn>
                <a:cxn ang="0">
                  <a:pos x="1169" y="346"/>
                </a:cxn>
                <a:cxn ang="0">
                  <a:pos x="1026" y="338"/>
                </a:cxn>
                <a:cxn ang="0">
                  <a:pos x="979" y="299"/>
                </a:cxn>
                <a:cxn ang="0">
                  <a:pos x="932" y="272"/>
                </a:cxn>
                <a:cxn ang="0">
                  <a:pos x="905" y="222"/>
                </a:cxn>
                <a:cxn ang="0">
                  <a:pos x="897" y="136"/>
                </a:cxn>
                <a:cxn ang="0">
                  <a:pos x="851" y="74"/>
                </a:cxn>
                <a:cxn ang="0">
                  <a:pos x="843" y="20"/>
                </a:cxn>
                <a:cxn ang="0">
                  <a:pos x="812" y="4"/>
                </a:cxn>
                <a:cxn ang="0">
                  <a:pos x="793" y="51"/>
                </a:cxn>
                <a:cxn ang="0">
                  <a:pos x="699" y="152"/>
                </a:cxn>
                <a:cxn ang="0">
                  <a:pos x="610" y="191"/>
                </a:cxn>
                <a:cxn ang="0">
                  <a:pos x="525" y="144"/>
                </a:cxn>
                <a:cxn ang="0">
                  <a:pos x="459" y="132"/>
                </a:cxn>
                <a:cxn ang="0">
                  <a:pos x="369" y="167"/>
                </a:cxn>
                <a:cxn ang="0">
                  <a:pos x="319" y="210"/>
                </a:cxn>
                <a:cxn ang="0">
                  <a:pos x="323" y="272"/>
                </a:cxn>
                <a:cxn ang="0">
                  <a:pos x="311" y="338"/>
                </a:cxn>
                <a:cxn ang="0">
                  <a:pos x="280" y="346"/>
                </a:cxn>
                <a:cxn ang="0">
                  <a:pos x="241" y="327"/>
                </a:cxn>
                <a:cxn ang="0">
                  <a:pos x="163" y="327"/>
                </a:cxn>
                <a:cxn ang="0">
                  <a:pos x="117" y="311"/>
                </a:cxn>
                <a:cxn ang="0">
                  <a:pos x="113" y="237"/>
                </a:cxn>
                <a:cxn ang="0">
                  <a:pos x="20" y="292"/>
                </a:cxn>
                <a:cxn ang="0">
                  <a:pos x="16" y="358"/>
                </a:cxn>
              </a:cxnLst>
              <a:rect l="0" t="0" r="r" b="b"/>
              <a:pathLst>
                <a:path w="1266" h="727">
                  <a:moveTo>
                    <a:pt x="0" y="385"/>
                  </a:moveTo>
                  <a:lnTo>
                    <a:pt x="0" y="385"/>
                  </a:lnTo>
                  <a:lnTo>
                    <a:pt x="0" y="404"/>
                  </a:lnTo>
                  <a:lnTo>
                    <a:pt x="4" y="428"/>
                  </a:lnTo>
                  <a:lnTo>
                    <a:pt x="8" y="451"/>
                  </a:lnTo>
                  <a:lnTo>
                    <a:pt x="20" y="474"/>
                  </a:lnTo>
                  <a:lnTo>
                    <a:pt x="27" y="482"/>
                  </a:lnTo>
                  <a:lnTo>
                    <a:pt x="35" y="490"/>
                  </a:lnTo>
                  <a:lnTo>
                    <a:pt x="47" y="497"/>
                  </a:lnTo>
                  <a:lnTo>
                    <a:pt x="62" y="501"/>
                  </a:lnTo>
                  <a:lnTo>
                    <a:pt x="78" y="501"/>
                  </a:lnTo>
                  <a:lnTo>
                    <a:pt x="97" y="501"/>
                  </a:lnTo>
                  <a:lnTo>
                    <a:pt x="97" y="501"/>
                  </a:lnTo>
                  <a:lnTo>
                    <a:pt x="113" y="525"/>
                  </a:lnTo>
                  <a:lnTo>
                    <a:pt x="128" y="548"/>
                  </a:lnTo>
                  <a:lnTo>
                    <a:pt x="136" y="567"/>
                  </a:lnTo>
                  <a:lnTo>
                    <a:pt x="136" y="567"/>
                  </a:lnTo>
                  <a:lnTo>
                    <a:pt x="140" y="575"/>
                  </a:lnTo>
                  <a:lnTo>
                    <a:pt x="144" y="579"/>
                  </a:lnTo>
                  <a:lnTo>
                    <a:pt x="148" y="579"/>
                  </a:lnTo>
                  <a:lnTo>
                    <a:pt x="156" y="579"/>
                  </a:lnTo>
                  <a:lnTo>
                    <a:pt x="175" y="575"/>
                  </a:lnTo>
                  <a:lnTo>
                    <a:pt x="194" y="564"/>
                  </a:lnTo>
                  <a:lnTo>
                    <a:pt x="194" y="564"/>
                  </a:lnTo>
                  <a:lnTo>
                    <a:pt x="206" y="564"/>
                  </a:lnTo>
                  <a:lnTo>
                    <a:pt x="229" y="564"/>
                  </a:lnTo>
                  <a:lnTo>
                    <a:pt x="245" y="560"/>
                  </a:lnTo>
                  <a:lnTo>
                    <a:pt x="260" y="556"/>
                  </a:lnTo>
                  <a:lnTo>
                    <a:pt x="276" y="548"/>
                  </a:lnTo>
                  <a:lnTo>
                    <a:pt x="292" y="532"/>
                  </a:lnTo>
                  <a:lnTo>
                    <a:pt x="292" y="532"/>
                  </a:lnTo>
                  <a:lnTo>
                    <a:pt x="319" y="497"/>
                  </a:lnTo>
                  <a:lnTo>
                    <a:pt x="350" y="463"/>
                  </a:lnTo>
                  <a:lnTo>
                    <a:pt x="369" y="447"/>
                  </a:lnTo>
                  <a:lnTo>
                    <a:pt x="381" y="443"/>
                  </a:lnTo>
                  <a:lnTo>
                    <a:pt x="389" y="443"/>
                  </a:lnTo>
                  <a:lnTo>
                    <a:pt x="396" y="447"/>
                  </a:lnTo>
                  <a:lnTo>
                    <a:pt x="404" y="455"/>
                  </a:lnTo>
                  <a:lnTo>
                    <a:pt x="408" y="463"/>
                  </a:lnTo>
                  <a:lnTo>
                    <a:pt x="396" y="494"/>
                  </a:lnTo>
                  <a:lnTo>
                    <a:pt x="400" y="513"/>
                  </a:lnTo>
                  <a:lnTo>
                    <a:pt x="400" y="513"/>
                  </a:lnTo>
                  <a:lnTo>
                    <a:pt x="404" y="521"/>
                  </a:lnTo>
                  <a:lnTo>
                    <a:pt x="408" y="536"/>
                  </a:lnTo>
                  <a:lnTo>
                    <a:pt x="408" y="548"/>
                  </a:lnTo>
                  <a:lnTo>
                    <a:pt x="408" y="556"/>
                  </a:lnTo>
                  <a:lnTo>
                    <a:pt x="400" y="567"/>
                  </a:lnTo>
                  <a:lnTo>
                    <a:pt x="393" y="575"/>
                  </a:lnTo>
                  <a:lnTo>
                    <a:pt x="393" y="575"/>
                  </a:lnTo>
                  <a:lnTo>
                    <a:pt x="389" y="587"/>
                  </a:lnTo>
                  <a:lnTo>
                    <a:pt x="381" y="595"/>
                  </a:lnTo>
                  <a:lnTo>
                    <a:pt x="381" y="606"/>
                  </a:lnTo>
                  <a:lnTo>
                    <a:pt x="381" y="618"/>
                  </a:lnTo>
                  <a:lnTo>
                    <a:pt x="389" y="630"/>
                  </a:lnTo>
                  <a:lnTo>
                    <a:pt x="408" y="637"/>
                  </a:lnTo>
                  <a:lnTo>
                    <a:pt x="435" y="641"/>
                  </a:lnTo>
                  <a:lnTo>
                    <a:pt x="435" y="641"/>
                  </a:lnTo>
                  <a:lnTo>
                    <a:pt x="486" y="649"/>
                  </a:lnTo>
                  <a:lnTo>
                    <a:pt x="505" y="653"/>
                  </a:lnTo>
                  <a:lnTo>
                    <a:pt x="521" y="649"/>
                  </a:lnTo>
                  <a:lnTo>
                    <a:pt x="536" y="645"/>
                  </a:lnTo>
                  <a:lnTo>
                    <a:pt x="548" y="637"/>
                  </a:lnTo>
                  <a:lnTo>
                    <a:pt x="587" y="598"/>
                  </a:lnTo>
                  <a:lnTo>
                    <a:pt x="587" y="598"/>
                  </a:lnTo>
                  <a:lnTo>
                    <a:pt x="606" y="579"/>
                  </a:lnTo>
                  <a:lnTo>
                    <a:pt x="629" y="567"/>
                  </a:lnTo>
                  <a:lnTo>
                    <a:pt x="649" y="564"/>
                  </a:lnTo>
                  <a:lnTo>
                    <a:pt x="664" y="564"/>
                  </a:lnTo>
                  <a:lnTo>
                    <a:pt x="680" y="564"/>
                  </a:lnTo>
                  <a:lnTo>
                    <a:pt x="692" y="567"/>
                  </a:lnTo>
                  <a:lnTo>
                    <a:pt x="699" y="571"/>
                  </a:lnTo>
                  <a:lnTo>
                    <a:pt x="699" y="571"/>
                  </a:lnTo>
                  <a:lnTo>
                    <a:pt x="715" y="575"/>
                  </a:lnTo>
                  <a:lnTo>
                    <a:pt x="750" y="579"/>
                  </a:lnTo>
                  <a:lnTo>
                    <a:pt x="773" y="583"/>
                  </a:lnTo>
                  <a:lnTo>
                    <a:pt x="796" y="579"/>
                  </a:lnTo>
                  <a:lnTo>
                    <a:pt x="824" y="575"/>
                  </a:lnTo>
                  <a:lnTo>
                    <a:pt x="843" y="567"/>
                  </a:lnTo>
                  <a:lnTo>
                    <a:pt x="843" y="567"/>
                  </a:lnTo>
                  <a:lnTo>
                    <a:pt x="866" y="579"/>
                  </a:lnTo>
                  <a:lnTo>
                    <a:pt x="890" y="595"/>
                  </a:lnTo>
                  <a:lnTo>
                    <a:pt x="917" y="618"/>
                  </a:lnTo>
                  <a:lnTo>
                    <a:pt x="917" y="618"/>
                  </a:lnTo>
                  <a:lnTo>
                    <a:pt x="948" y="649"/>
                  </a:lnTo>
                  <a:lnTo>
                    <a:pt x="975" y="680"/>
                  </a:lnTo>
                  <a:lnTo>
                    <a:pt x="991" y="711"/>
                  </a:lnTo>
                  <a:lnTo>
                    <a:pt x="998" y="727"/>
                  </a:lnTo>
                  <a:lnTo>
                    <a:pt x="998" y="727"/>
                  </a:lnTo>
                  <a:lnTo>
                    <a:pt x="998" y="727"/>
                  </a:lnTo>
                  <a:lnTo>
                    <a:pt x="1006" y="707"/>
                  </a:lnTo>
                  <a:lnTo>
                    <a:pt x="1018" y="688"/>
                  </a:lnTo>
                  <a:lnTo>
                    <a:pt x="1026" y="680"/>
                  </a:lnTo>
                  <a:lnTo>
                    <a:pt x="1037" y="672"/>
                  </a:lnTo>
                  <a:lnTo>
                    <a:pt x="1053" y="668"/>
                  </a:lnTo>
                  <a:lnTo>
                    <a:pt x="1068" y="668"/>
                  </a:lnTo>
                  <a:lnTo>
                    <a:pt x="1068" y="668"/>
                  </a:lnTo>
                  <a:lnTo>
                    <a:pt x="1096" y="665"/>
                  </a:lnTo>
                  <a:lnTo>
                    <a:pt x="1111" y="661"/>
                  </a:lnTo>
                  <a:lnTo>
                    <a:pt x="1127" y="657"/>
                  </a:lnTo>
                  <a:lnTo>
                    <a:pt x="1134" y="649"/>
                  </a:lnTo>
                  <a:lnTo>
                    <a:pt x="1146" y="637"/>
                  </a:lnTo>
                  <a:lnTo>
                    <a:pt x="1150" y="633"/>
                  </a:lnTo>
                  <a:lnTo>
                    <a:pt x="1150" y="633"/>
                  </a:lnTo>
                  <a:lnTo>
                    <a:pt x="1154" y="610"/>
                  </a:lnTo>
                  <a:lnTo>
                    <a:pt x="1165" y="567"/>
                  </a:lnTo>
                  <a:lnTo>
                    <a:pt x="1177" y="544"/>
                  </a:lnTo>
                  <a:lnTo>
                    <a:pt x="1193" y="521"/>
                  </a:lnTo>
                  <a:lnTo>
                    <a:pt x="1208" y="509"/>
                  </a:lnTo>
                  <a:lnTo>
                    <a:pt x="1220" y="505"/>
                  </a:lnTo>
                  <a:lnTo>
                    <a:pt x="1232" y="501"/>
                  </a:lnTo>
                  <a:lnTo>
                    <a:pt x="1232" y="501"/>
                  </a:lnTo>
                  <a:lnTo>
                    <a:pt x="1247" y="501"/>
                  </a:lnTo>
                  <a:lnTo>
                    <a:pt x="1259" y="494"/>
                  </a:lnTo>
                  <a:lnTo>
                    <a:pt x="1263" y="486"/>
                  </a:lnTo>
                  <a:lnTo>
                    <a:pt x="1266" y="474"/>
                  </a:lnTo>
                  <a:lnTo>
                    <a:pt x="1266" y="455"/>
                  </a:lnTo>
                  <a:lnTo>
                    <a:pt x="1263" y="439"/>
                  </a:lnTo>
                  <a:lnTo>
                    <a:pt x="1263" y="439"/>
                  </a:lnTo>
                  <a:lnTo>
                    <a:pt x="1263" y="439"/>
                  </a:lnTo>
                  <a:lnTo>
                    <a:pt x="1263" y="435"/>
                  </a:lnTo>
                  <a:lnTo>
                    <a:pt x="1255" y="424"/>
                  </a:lnTo>
                  <a:lnTo>
                    <a:pt x="1239" y="408"/>
                  </a:lnTo>
                  <a:lnTo>
                    <a:pt x="1224" y="400"/>
                  </a:lnTo>
                  <a:lnTo>
                    <a:pt x="1208" y="393"/>
                  </a:lnTo>
                  <a:lnTo>
                    <a:pt x="1208" y="393"/>
                  </a:lnTo>
                  <a:lnTo>
                    <a:pt x="1193" y="385"/>
                  </a:lnTo>
                  <a:lnTo>
                    <a:pt x="1181" y="377"/>
                  </a:lnTo>
                  <a:lnTo>
                    <a:pt x="1173" y="369"/>
                  </a:lnTo>
                  <a:lnTo>
                    <a:pt x="1169" y="362"/>
                  </a:lnTo>
                  <a:lnTo>
                    <a:pt x="1169" y="350"/>
                  </a:lnTo>
                  <a:lnTo>
                    <a:pt x="1169" y="346"/>
                  </a:lnTo>
                  <a:lnTo>
                    <a:pt x="1169" y="346"/>
                  </a:lnTo>
                  <a:lnTo>
                    <a:pt x="1127" y="346"/>
                  </a:lnTo>
                  <a:lnTo>
                    <a:pt x="1080" y="342"/>
                  </a:lnTo>
                  <a:lnTo>
                    <a:pt x="1026" y="338"/>
                  </a:lnTo>
                  <a:lnTo>
                    <a:pt x="1026" y="338"/>
                  </a:lnTo>
                  <a:lnTo>
                    <a:pt x="1018" y="323"/>
                  </a:lnTo>
                  <a:lnTo>
                    <a:pt x="1006" y="315"/>
                  </a:lnTo>
                  <a:lnTo>
                    <a:pt x="995" y="307"/>
                  </a:lnTo>
                  <a:lnTo>
                    <a:pt x="979" y="299"/>
                  </a:lnTo>
                  <a:lnTo>
                    <a:pt x="952" y="295"/>
                  </a:lnTo>
                  <a:lnTo>
                    <a:pt x="940" y="295"/>
                  </a:lnTo>
                  <a:lnTo>
                    <a:pt x="940" y="295"/>
                  </a:lnTo>
                  <a:lnTo>
                    <a:pt x="932" y="272"/>
                  </a:lnTo>
                  <a:lnTo>
                    <a:pt x="925" y="249"/>
                  </a:lnTo>
                  <a:lnTo>
                    <a:pt x="913" y="233"/>
                  </a:lnTo>
                  <a:lnTo>
                    <a:pt x="913" y="233"/>
                  </a:lnTo>
                  <a:lnTo>
                    <a:pt x="905" y="222"/>
                  </a:lnTo>
                  <a:lnTo>
                    <a:pt x="901" y="210"/>
                  </a:lnTo>
                  <a:lnTo>
                    <a:pt x="897" y="175"/>
                  </a:lnTo>
                  <a:lnTo>
                    <a:pt x="897" y="136"/>
                  </a:lnTo>
                  <a:lnTo>
                    <a:pt x="897" y="136"/>
                  </a:lnTo>
                  <a:lnTo>
                    <a:pt x="890" y="128"/>
                  </a:lnTo>
                  <a:lnTo>
                    <a:pt x="870" y="105"/>
                  </a:lnTo>
                  <a:lnTo>
                    <a:pt x="859" y="90"/>
                  </a:lnTo>
                  <a:lnTo>
                    <a:pt x="851" y="74"/>
                  </a:lnTo>
                  <a:lnTo>
                    <a:pt x="847" y="55"/>
                  </a:lnTo>
                  <a:lnTo>
                    <a:pt x="843" y="35"/>
                  </a:lnTo>
                  <a:lnTo>
                    <a:pt x="843" y="35"/>
                  </a:lnTo>
                  <a:lnTo>
                    <a:pt x="843" y="20"/>
                  </a:lnTo>
                  <a:lnTo>
                    <a:pt x="839" y="8"/>
                  </a:lnTo>
                  <a:lnTo>
                    <a:pt x="831" y="4"/>
                  </a:lnTo>
                  <a:lnTo>
                    <a:pt x="828" y="0"/>
                  </a:lnTo>
                  <a:lnTo>
                    <a:pt x="812" y="4"/>
                  </a:lnTo>
                  <a:lnTo>
                    <a:pt x="808" y="8"/>
                  </a:lnTo>
                  <a:lnTo>
                    <a:pt x="808" y="8"/>
                  </a:lnTo>
                  <a:lnTo>
                    <a:pt x="804" y="20"/>
                  </a:lnTo>
                  <a:lnTo>
                    <a:pt x="793" y="51"/>
                  </a:lnTo>
                  <a:lnTo>
                    <a:pt x="781" y="70"/>
                  </a:lnTo>
                  <a:lnTo>
                    <a:pt x="762" y="97"/>
                  </a:lnTo>
                  <a:lnTo>
                    <a:pt x="734" y="125"/>
                  </a:lnTo>
                  <a:lnTo>
                    <a:pt x="699" y="152"/>
                  </a:lnTo>
                  <a:lnTo>
                    <a:pt x="699" y="152"/>
                  </a:lnTo>
                  <a:lnTo>
                    <a:pt x="664" y="175"/>
                  </a:lnTo>
                  <a:lnTo>
                    <a:pt x="633" y="187"/>
                  </a:lnTo>
                  <a:lnTo>
                    <a:pt x="610" y="191"/>
                  </a:lnTo>
                  <a:lnTo>
                    <a:pt x="591" y="191"/>
                  </a:lnTo>
                  <a:lnTo>
                    <a:pt x="571" y="179"/>
                  </a:lnTo>
                  <a:lnTo>
                    <a:pt x="556" y="167"/>
                  </a:lnTo>
                  <a:lnTo>
                    <a:pt x="525" y="144"/>
                  </a:lnTo>
                  <a:lnTo>
                    <a:pt x="525" y="144"/>
                  </a:lnTo>
                  <a:lnTo>
                    <a:pt x="501" y="132"/>
                  </a:lnTo>
                  <a:lnTo>
                    <a:pt x="482" y="132"/>
                  </a:lnTo>
                  <a:lnTo>
                    <a:pt x="459" y="132"/>
                  </a:lnTo>
                  <a:lnTo>
                    <a:pt x="435" y="136"/>
                  </a:lnTo>
                  <a:lnTo>
                    <a:pt x="396" y="152"/>
                  </a:lnTo>
                  <a:lnTo>
                    <a:pt x="369" y="167"/>
                  </a:lnTo>
                  <a:lnTo>
                    <a:pt x="369" y="167"/>
                  </a:lnTo>
                  <a:lnTo>
                    <a:pt x="346" y="179"/>
                  </a:lnTo>
                  <a:lnTo>
                    <a:pt x="334" y="187"/>
                  </a:lnTo>
                  <a:lnTo>
                    <a:pt x="326" y="194"/>
                  </a:lnTo>
                  <a:lnTo>
                    <a:pt x="319" y="210"/>
                  </a:lnTo>
                  <a:lnTo>
                    <a:pt x="315" y="226"/>
                  </a:lnTo>
                  <a:lnTo>
                    <a:pt x="315" y="245"/>
                  </a:lnTo>
                  <a:lnTo>
                    <a:pt x="323" y="272"/>
                  </a:lnTo>
                  <a:lnTo>
                    <a:pt x="323" y="272"/>
                  </a:lnTo>
                  <a:lnTo>
                    <a:pt x="326" y="299"/>
                  </a:lnTo>
                  <a:lnTo>
                    <a:pt x="326" y="319"/>
                  </a:lnTo>
                  <a:lnTo>
                    <a:pt x="323" y="330"/>
                  </a:lnTo>
                  <a:lnTo>
                    <a:pt x="311" y="338"/>
                  </a:lnTo>
                  <a:lnTo>
                    <a:pt x="303" y="342"/>
                  </a:lnTo>
                  <a:lnTo>
                    <a:pt x="292" y="346"/>
                  </a:lnTo>
                  <a:lnTo>
                    <a:pt x="280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68" y="334"/>
                  </a:lnTo>
                  <a:lnTo>
                    <a:pt x="257" y="330"/>
                  </a:lnTo>
                  <a:lnTo>
                    <a:pt x="241" y="327"/>
                  </a:lnTo>
                  <a:lnTo>
                    <a:pt x="218" y="323"/>
                  </a:lnTo>
                  <a:lnTo>
                    <a:pt x="191" y="327"/>
                  </a:lnTo>
                  <a:lnTo>
                    <a:pt x="191" y="327"/>
                  </a:lnTo>
                  <a:lnTo>
                    <a:pt x="163" y="327"/>
                  </a:lnTo>
                  <a:lnTo>
                    <a:pt x="144" y="327"/>
                  </a:lnTo>
                  <a:lnTo>
                    <a:pt x="128" y="323"/>
                  </a:lnTo>
                  <a:lnTo>
                    <a:pt x="121" y="319"/>
                  </a:lnTo>
                  <a:lnTo>
                    <a:pt x="117" y="311"/>
                  </a:lnTo>
                  <a:lnTo>
                    <a:pt x="117" y="307"/>
                  </a:lnTo>
                  <a:lnTo>
                    <a:pt x="117" y="303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05" y="241"/>
                  </a:lnTo>
                  <a:lnTo>
                    <a:pt x="90" y="257"/>
                  </a:lnTo>
                  <a:lnTo>
                    <a:pt x="62" y="272"/>
                  </a:lnTo>
                  <a:lnTo>
                    <a:pt x="20" y="292"/>
                  </a:lnTo>
                  <a:lnTo>
                    <a:pt x="20" y="292"/>
                  </a:lnTo>
                  <a:lnTo>
                    <a:pt x="20" y="303"/>
                  </a:lnTo>
                  <a:lnTo>
                    <a:pt x="20" y="327"/>
                  </a:lnTo>
                  <a:lnTo>
                    <a:pt x="16" y="358"/>
                  </a:lnTo>
                  <a:lnTo>
                    <a:pt x="8" y="373"/>
                  </a:lnTo>
                  <a:lnTo>
                    <a:pt x="0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2" name="Freeform 12"/>
            <p:cNvSpPr>
              <a:spLocks/>
            </p:cNvSpPr>
            <p:nvPr/>
          </p:nvSpPr>
          <p:spPr bwMode="auto">
            <a:xfrm>
              <a:off x="1741" y="3124"/>
              <a:ext cx="668" cy="703"/>
            </a:xfrm>
            <a:custGeom>
              <a:avLst/>
              <a:gdLst/>
              <a:ahLst/>
              <a:cxnLst>
                <a:cxn ang="0">
                  <a:pos x="668" y="555"/>
                </a:cxn>
                <a:cxn ang="0">
                  <a:pos x="660" y="532"/>
                </a:cxn>
                <a:cxn ang="0">
                  <a:pos x="652" y="442"/>
                </a:cxn>
                <a:cxn ang="0">
                  <a:pos x="602" y="376"/>
                </a:cxn>
                <a:cxn ang="0">
                  <a:pos x="586" y="303"/>
                </a:cxn>
                <a:cxn ang="0">
                  <a:pos x="606" y="268"/>
                </a:cxn>
                <a:cxn ang="0">
                  <a:pos x="613" y="240"/>
                </a:cxn>
                <a:cxn ang="0">
                  <a:pos x="602" y="225"/>
                </a:cxn>
                <a:cxn ang="0">
                  <a:pos x="590" y="221"/>
                </a:cxn>
                <a:cxn ang="0">
                  <a:pos x="543" y="186"/>
                </a:cxn>
                <a:cxn ang="0">
                  <a:pos x="473" y="77"/>
                </a:cxn>
                <a:cxn ang="0">
                  <a:pos x="450" y="73"/>
                </a:cxn>
                <a:cxn ang="0">
                  <a:pos x="431" y="62"/>
                </a:cxn>
                <a:cxn ang="0">
                  <a:pos x="419" y="35"/>
                </a:cxn>
                <a:cxn ang="0">
                  <a:pos x="411" y="19"/>
                </a:cxn>
                <a:cxn ang="0">
                  <a:pos x="404" y="15"/>
                </a:cxn>
                <a:cxn ang="0">
                  <a:pos x="361" y="0"/>
                </a:cxn>
                <a:cxn ang="0">
                  <a:pos x="330" y="0"/>
                </a:cxn>
                <a:cxn ang="0">
                  <a:pos x="303" y="11"/>
                </a:cxn>
                <a:cxn ang="0">
                  <a:pos x="279" y="31"/>
                </a:cxn>
                <a:cxn ang="0">
                  <a:pos x="209" y="66"/>
                </a:cxn>
                <a:cxn ang="0">
                  <a:pos x="202" y="62"/>
                </a:cxn>
                <a:cxn ang="0">
                  <a:pos x="136" y="58"/>
                </a:cxn>
                <a:cxn ang="0">
                  <a:pos x="85" y="66"/>
                </a:cxn>
                <a:cxn ang="0">
                  <a:pos x="58" y="73"/>
                </a:cxn>
                <a:cxn ang="0">
                  <a:pos x="27" y="97"/>
                </a:cxn>
                <a:cxn ang="0">
                  <a:pos x="3" y="124"/>
                </a:cxn>
                <a:cxn ang="0">
                  <a:pos x="77" y="248"/>
                </a:cxn>
                <a:cxn ang="0">
                  <a:pos x="136" y="291"/>
                </a:cxn>
                <a:cxn ang="0">
                  <a:pos x="171" y="341"/>
                </a:cxn>
                <a:cxn ang="0">
                  <a:pos x="202" y="376"/>
                </a:cxn>
                <a:cxn ang="0">
                  <a:pos x="233" y="400"/>
                </a:cxn>
                <a:cxn ang="0">
                  <a:pos x="256" y="411"/>
                </a:cxn>
                <a:cxn ang="0">
                  <a:pos x="272" y="454"/>
                </a:cxn>
                <a:cxn ang="0">
                  <a:pos x="306" y="497"/>
                </a:cxn>
                <a:cxn ang="0">
                  <a:pos x="314" y="505"/>
                </a:cxn>
                <a:cxn ang="0">
                  <a:pos x="361" y="543"/>
                </a:cxn>
                <a:cxn ang="0">
                  <a:pos x="373" y="582"/>
                </a:cxn>
                <a:cxn ang="0">
                  <a:pos x="369" y="613"/>
                </a:cxn>
                <a:cxn ang="0">
                  <a:pos x="361" y="625"/>
                </a:cxn>
                <a:cxn ang="0">
                  <a:pos x="396" y="648"/>
                </a:cxn>
                <a:cxn ang="0">
                  <a:pos x="442" y="679"/>
                </a:cxn>
                <a:cxn ang="0">
                  <a:pos x="477" y="699"/>
                </a:cxn>
                <a:cxn ang="0">
                  <a:pos x="505" y="699"/>
                </a:cxn>
                <a:cxn ang="0">
                  <a:pos x="520" y="676"/>
                </a:cxn>
                <a:cxn ang="0">
                  <a:pos x="543" y="672"/>
                </a:cxn>
                <a:cxn ang="0">
                  <a:pos x="559" y="648"/>
                </a:cxn>
                <a:cxn ang="0">
                  <a:pos x="586" y="633"/>
                </a:cxn>
                <a:cxn ang="0">
                  <a:pos x="617" y="641"/>
                </a:cxn>
                <a:cxn ang="0">
                  <a:pos x="652" y="672"/>
                </a:cxn>
                <a:cxn ang="0">
                  <a:pos x="656" y="656"/>
                </a:cxn>
                <a:cxn ang="0">
                  <a:pos x="664" y="613"/>
                </a:cxn>
                <a:cxn ang="0">
                  <a:pos x="668" y="555"/>
                </a:cxn>
              </a:cxnLst>
              <a:rect l="0" t="0" r="r" b="b"/>
              <a:pathLst>
                <a:path w="668" h="703">
                  <a:moveTo>
                    <a:pt x="668" y="555"/>
                  </a:moveTo>
                  <a:lnTo>
                    <a:pt x="668" y="555"/>
                  </a:lnTo>
                  <a:lnTo>
                    <a:pt x="664" y="547"/>
                  </a:lnTo>
                  <a:lnTo>
                    <a:pt x="660" y="532"/>
                  </a:lnTo>
                  <a:lnTo>
                    <a:pt x="656" y="493"/>
                  </a:lnTo>
                  <a:lnTo>
                    <a:pt x="652" y="442"/>
                  </a:lnTo>
                  <a:lnTo>
                    <a:pt x="609" y="407"/>
                  </a:lnTo>
                  <a:lnTo>
                    <a:pt x="602" y="376"/>
                  </a:lnTo>
                  <a:lnTo>
                    <a:pt x="586" y="303"/>
                  </a:lnTo>
                  <a:lnTo>
                    <a:pt x="586" y="303"/>
                  </a:lnTo>
                  <a:lnTo>
                    <a:pt x="594" y="291"/>
                  </a:lnTo>
                  <a:lnTo>
                    <a:pt x="606" y="268"/>
                  </a:lnTo>
                  <a:lnTo>
                    <a:pt x="609" y="252"/>
                  </a:lnTo>
                  <a:lnTo>
                    <a:pt x="613" y="240"/>
                  </a:lnTo>
                  <a:lnTo>
                    <a:pt x="609" y="229"/>
                  </a:lnTo>
                  <a:lnTo>
                    <a:pt x="602" y="225"/>
                  </a:lnTo>
                  <a:lnTo>
                    <a:pt x="602" y="225"/>
                  </a:lnTo>
                  <a:lnTo>
                    <a:pt x="590" y="221"/>
                  </a:lnTo>
                  <a:lnTo>
                    <a:pt x="574" y="213"/>
                  </a:lnTo>
                  <a:lnTo>
                    <a:pt x="543" y="186"/>
                  </a:lnTo>
                  <a:lnTo>
                    <a:pt x="508" y="151"/>
                  </a:lnTo>
                  <a:lnTo>
                    <a:pt x="473" y="77"/>
                  </a:lnTo>
                  <a:lnTo>
                    <a:pt x="473" y="77"/>
                  </a:lnTo>
                  <a:lnTo>
                    <a:pt x="450" y="73"/>
                  </a:lnTo>
                  <a:lnTo>
                    <a:pt x="439" y="66"/>
                  </a:lnTo>
                  <a:lnTo>
                    <a:pt x="431" y="62"/>
                  </a:lnTo>
                  <a:lnTo>
                    <a:pt x="423" y="54"/>
                  </a:lnTo>
                  <a:lnTo>
                    <a:pt x="419" y="35"/>
                  </a:lnTo>
                  <a:lnTo>
                    <a:pt x="415" y="27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404" y="15"/>
                  </a:lnTo>
                  <a:lnTo>
                    <a:pt x="392" y="7"/>
                  </a:lnTo>
                  <a:lnTo>
                    <a:pt x="361" y="0"/>
                  </a:lnTo>
                  <a:lnTo>
                    <a:pt x="345" y="0"/>
                  </a:lnTo>
                  <a:lnTo>
                    <a:pt x="330" y="0"/>
                  </a:lnTo>
                  <a:lnTo>
                    <a:pt x="314" y="3"/>
                  </a:lnTo>
                  <a:lnTo>
                    <a:pt x="303" y="11"/>
                  </a:lnTo>
                  <a:lnTo>
                    <a:pt x="303" y="11"/>
                  </a:lnTo>
                  <a:lnTo>
                    <a:pt x="279" y="31"/>
                  </a:lnTo>
                  <a:lnTo>
                    <a:pt x="248" y="46"/>
                  </a:lnTo>
                  <a:lnTo>
                    <a:pt x="209" y="66"/>
                  </a:lnTo>
                  <a:lnTo>
                    <a:pt x="209" y="66"/>
                  </a:lnTo>
                  <a:lnTo>
                    <a:pt x="202" y="62"/>
                  </a:lnTo>
                  <a:lnTo>
                    <a:pt x="174" y="58"/>
                  </a:lnTo>
                  <a:lnTo>
                    <a:pt x="136" y="58"/>
                  </a:lnTo>
                  <a:lnTo>
                    <a:pt x="112" y="62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58" y="73"/>
                  </a:lnTo>
                  <a:lnTo>
                    <a:pt x="38" y="85"/>
                  </a:lnTo>
                  <a:lnTo>
                    <a:pt x="27" y="97"/>
                  </a:lnTo>
                  <a:lnTo>
                    <a:pt x="15" y="104"/>
                  </a:lnTo>
                  <a:lnTo>
                    <a:pt x="3" y="124"/>
                  </a:lnTo>
                  <a:lnTo>
                    <a:pt x="0" y="132"/>
                  </a:lnTo>
                  <a:lnTo>
                    <a:pt x="77" y="248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51" y="318"/>
                  </a:lnTo>
                  <a:lnTo>
                    <a:pt x="171" y="341"/>
                  </a:lnTo>
                  <a:lnTo>
                    <a:pt x="186" y="361"/>
                  </a:lnTo>
                  <a:lnTo>
                    <a:pt x="202" y="376"/>
                  </a:lnTo>
                  <a:lnTo>
                    <a:pt x="225" y="396"/>
                  </a:lnTo>
                  <a:lnTo>
                    <a:pt x="233" y="400"/>
                  </a:lnTo>
                  <a:lnTo>
                    <a:pt x="256" y="411"/>
                  </a:lnTo>
                  <a:lnTo>
                    <a:pt x="256" y="411"/>
                  </a:lnTo>
                  <a:lnTo>
                    <a:pt x="264" y="435"/>
                  </a:lnTo>
                  <a:lnTo>
                    <a:pt x="272" y="454"/>
                  </a:lnTo>
                  <a:lnTo>
                    <a:pt x="291" y="481"/>
                  </a:lnTo>
                  <a:lnTo>
                    <a:pt x="306" y="497"/>
                  </a:lnTo>
                  <a:lnTo>
                    <a:pt x="314" y="505"/>
                  </a:lnTo>
                  <a:lnTo>
                    <a:pt x="314" y="505"/>
                  </a:lnTo>
                  <a:lnTo>
                    <a:pt x="345" y="524"/>
                  </a:lnTo>
                  <a:lnTo>
                    <a:pt x="361" y="543"/>
                  </a:lnTo>
                  <a:lnTo>
                    <a:pt x="373" y="563"/>
                  </a:lnTo>
                  <a:lnTo>
                    <a:pt x="373" y="582"/>
                  </a:lnTo>
                  <a:lnTo>
                    <a:pt x="373" y="598"/>
                  </a:lnTo>
                  <a:lnTo>
                    <a:pt x="369" y="613"/>
                  </a:lnTo>
                  <a:lnTo>
                    <a:pt x="361" y="625"/>
                  </a:lnTo>
                  <a:lnTo>
                    <a:pt x="361" y="625"/>
                  </a:lnTo>
                  <a:lnTo>
                    <a:pt x="361" y="625"/>
                  </a:lnTo>
                  <a:lnTo>
                    <a:pt x="396" y="648"/>
                  </a:lnTo>
                  <a:lnTo>
                    <a:pt x="396" y="648"/>
                  </a:lnTo>
                  <a:lnTo>
                    <a:pt x="442" y="679"/>
                  </a:lnTo>
                  <a:lnTo>
                    <a:pt x="462" y="691"/>
                  </a:lnTo>
                  <a:lnTo>
                    <a:pt x="477" y="699"/>
                  </a:lnTo>
                  <a:lnTo>
                    <a:pt x="493" y="703"/>
                  </a:lnTo>
                  <a:lnTo>
                    <a:pt x="505" y="699"/>
                  </a:lnTo>
                  <a:lnTo>
                    <a:pt x="512" y="691"/>
                  </a:lnTo>
                  <a:lnTo>
                    <a:pt x="520" y="676"/>
                  </a:lnTo>
                  <a:lnTo>
                    <a:pt x="543" y="672"/>
                  </a:lnTo>
                  <a:lnTo>
                    <a:pt x="543" y="672"/>
                  </a:lnTo>
                  <a:lnTo>
                    <a:pt x="551" y="660"/>
                  </a:lnTo>
                  <a:lnTo>
                    <a:pt x="559" y="648"/>
                  </a:lnTo>
                  <a:lnTo>
                    <a:pt x="571" y="641"/>
                  </a:lnTo>
                  <a:lnTo>
                    <a:pt x="586" y="633"/>
                  </a:lnTo>
                  <a:lnTo>
                    <a:pt x="606" y="637"/>
                  </a:lnTo>
                  <a:lnTo>
                    <a:pt x="617" y="641"/>
                  </a:lnTo>
                  <a:lnTo>
                    <a:pt x="625" y="648"/>
                  </a:lnTo>
                  <a:lnTo>
                    <a:pt x="652" y="672"/>
                  </a:lnTo>
                  <a:lnTo>
                    <a:pt x="652" y="672"/>
                  </a:lnTo>
                  <a:lnTo>
                    <a:pt x="656" y="656"/>
                  </a:lnTo>
                  <a:lnTo>
                    <a:pt x="664" y="637"/>
                  </a:lnTo>
                  <a:lnTo>
                    <a:pt x="664" y="613"/>
                  </a:lnTo>
                  <a:lnTo>
                    <a:pt x="668" y="555"/>
                  </a:lnTo>
                  <a:lnTo>
                    <a:pt x="668" y="555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3" name="Freeform 13"/>
            <p:cNvSpPr>
              <a:spLocks/>
            </p:cNvSpPr>
            <p:nvPr/>
          </p:nvSpPr>
          <p:spPr bwMode="auto">
            <a:xfrm>
              <a:off x="2148" y="2362"/>
              <a:ext cx="1216" cy="933"/>
            </a:xfrm>
            <a:custGeom>
              <a:avLst/>
              <a:gdLst/>
              <a:ahLst/>
              <a:cxnLst>
                <a:cxn ang="0">
                  <a:pos x="1205" y="921"/>
                </a:cxn>
                <a:cxn ang="0">
                  <a:pos x="1177" y="878"/>
                </a:cxn>
                <a:cxn ang="0">
                  <a:pos x="1185" y="793"/>
                </a:cxn>
                <a:cxn ang="0">
                  <a:pos x="1174" y="769"/>
                </a:cxn>
                <a:cxn ang="0">
                  <a:pos x="1154" y="750"/>
                </a:cxn>
                <a:cxn ang="0">
                  <a:pos x="1127" y="719"/>
                </a:cxn>
                <a:cxn ang="0">
                  <a:pos x="1115" y="692"/>
                </a:cxn>
                <a:cxn ang="0">
                  <a:pos x="1092" y="692"/>
                </a:cxn>
                <a:cxn ang="0">
                  <a:pos x="933" y="723"/>
                </a:cxn>
                <a:cxn ang="0">
                  <a:pos x="801" y="707"/>
                </a:cxn>
                <a:cxn ang="0">
                  <a:pos x="781" y="699"/>
                </a:cxn>
                <a:cxn ang="0">
                  <a:pos x="793" y="672"/>
                </a:cxn>
                <a:cxn ang="0">
                  <a:pos x="859" y="571"/>
                </a:cxn>
                <a:cxn ang="0">
                  <a:pos x="909" y="451"/>
                </a:cxn>
                <a:cxn ang="0">
                  <a:pos x="867" y="272"/>
                </a:cxn>
                <a:cxn ang="0">
                  <a:pos x="905" y="226"/>
                </a:cxn>
                <a:cxn ang="0">
                  <a:pos x="964" y="202"/>
                </a:cxn>
                <a:cxn ang="0">
                  <a:pos x="1006" y="191"/>
                </a:cxn>
                <a:cxn ang="0">
                  <a:pos x="1057" y="144"/>
                </a:cxn>
                <a:cxn ang="0">
                  <a:pos x="1053" y="113"/>
                </a:cxn>
                <a:cxn ang="0">
                  <a:pos x="1010" y="82"/>
                </a:cxn>
                <a:cxn ang="0">
                  <a:pos x="921" y="16"/>
                </a:cxn>
                <a:cxn ang="0">
                  <a:pos x="863" y="20"/>
                </a:cxn>
                <a:cxn ang="0">
                  <a:pos x="808" y="35"/>
                </a:cxn>
                <a:cxn ang="0">
                  <a:pos x="770" y="39"/>
                </a:cxn>
                <a:cxn ang="0">
                  <a:pos x="762" y="51"/>
                </a:cxn>
                <a:cxn ang="0">
                  <a:pos x="735" y="93"/>
                </a:cxn>
                <a:cxn ang="0">
                  <a:pos x="719" y="191"/>
                </a:cxn>
                <a:cxn ang="0">
                  <a:pos x="614" y="222"/>
                </a:cxn>
                <a:cxn ang="0">
                  <a:pos x="595" y="237"/>
                </a:cxn>
                <a:cxn ang="0">
                  <a:pos x="548" y="237"/>
                </a:cxn>
                <a:cxn ang="0">
                  <a:pos x="525" y="210"/>
                </a:cxn>
                <a:cxn ang="0">
                  <a:pos x="486" y="171"/>
                </a:cxn>
                <a:cxn ang="0">
                  <a:pos x="439" y="175"/>
                </a:cxn>
                <a:cxn ang="0">
                  <a:pos x="389" y="202"/>
                </a:cxn>
                <a:cxn ang="0">
                  <a:pos x="366" y="202"/>
                </a:cxn>
                <a:cxn ang="0">
                  <a:pos x="369" y="229"/>
                </a:cxn>
                <a:cxn ang="0">
                  <a:pos x="350" y="260"/>
                </a:cxn>
                <a:cxn ang="0">
                  <a:pos x="323" y="268"/>
                </a:cxn>
                <a:cxn ang="0">
                  <a:pos x="280" y="307"/>
                </a:cxn>
                <a:cxn ang="0">
                  <a:pos x="253" y="396"/>
                </a:cxn>
                <a:cxn ang="0">
                  <a:pos x="237" y="412"/>
                </a:cxn>
                <a:cxn ang="0">
                  <a:pos x="199" y="428"/>
                </a:cxn>
                <a:cxn ang="0">
                  <a:pos x="148" y="435"/>
                </a:cxn>
                <a:cxn ang="0">
                  <a:pos x="109" y="466"/>
                </a:cxn>
                <a:cxn ang="0">
                  <a:pos x="101" y="501"/>
                </a:cxn>
                <a:cxn ang="0">
                  <a:pos x="90" y="544"/>
                </a:cxn>
                <a:cxn ang="0">
                  <a:pos x="59" y="587"/>
                </a:cxn>
                <a:cxn ang="0">
                  <a:pos x="28" y="598"/>
                </a:cxn>
                <a:cxn ang="0">
                  <a:pos x="4" y="633"/>
                </a:cxn>
                <a:cxn ang="0">
                  <a:pos x="8" y="684"/>
                </a:cxn>
                <a:cxn ang="0">
                  <a:pos x="20" y="723"/>
                </a:cxn>
              </a:cxnLst>
              <a:rect l="0" t="0" r="r" b="b"/>
              <a:pathLst>
                <a:path w="1216" h="933">
                  <a:moveTo>
                    <a:pt x="1216" y="933"/>
                  </a:moveTo>
                  <a:lnTo>
                    <a:pt x="1216" y="933"/>
                  </a:lnTo>
                  <a:lnTo>
                    <a:pt x="1205" y="921"/>
                  </a:lnTo>
                  <a:lnTo>
                    <a:pt x="1197" y="909"/>
                  </a:lnTo>
                  <a:lnTo>
                    <a:pt x="1185" y="898"/>
                  </a:lnTo>
                  <a:lnTo>
                    <a:pt x="1177" y="878"/>
                  </a:lnTo>
                  <a:lnTo>
                    <a:pt x="1174" y="855"/>
                  </a:lnTo>
                  <a:lnTo>
                    <a:pt x="1174" y="824"/>
                  </a:lnTo>
                  <a:lnTo>
                    <a:pt x="1185" y="793"/>
                  </a:lnTo>
                  <a:lnTo>
                    <a:pt x="1185" y="793"/>
                  </a:lnTo>
                  <a:lnTo>
                    <a:pt x="1181" y="777"/>
                  </a:lnTo>
                  <a:lnTo>
                    <a:pt x="1174" y="769"/>
                  </a:lnTo>
                  <a:lnTo>
                    <a:pt x="1166" y="758"/>
                  </a:lnTo>
                  <a:lnTo>
                    <a:pt x="1166" y="758"/>
                  </a:lnTo>
                  <a:lnTo>
                    <a:pt x="1154" y="750"/>
                  </a:lnTo>
                  <a:lnTo>
                    <a:pt x="1142" y="738"/>
                  </a:lnTo>
                  <a:lnTo>
                    <a:pt x="1127" y="719"/>
                  </a:lnTo>
                  <a:lnTo>
                    <a:pt x="1127" y="719"/>
                  </a:lnTo>
                  <a:lnTo>
                    <a:pt x="1127" y="711"/>
                  </a:lnTo>
                  <a:lnTo>
                    <a:pt x="1119" y="699"/>
                  </a:lnTo>
                  <a:lnTo>
                    <a:pt x="1115" y="692"/>
                  </a:lnTo>
                  <a:lnTo>
                    <a:pt x="1107" y="688"/>
                  </a:lnTo>
                  <a:lnTo>
                    <a:pt x="1100" y="688"/>
                  </a:lnTo>
                  <a:lnTo>
                    <a:pt x="1092" y="692"/>
                  </a:lnTo>
                  <a:lnTo>
                    <a:pt x="1092" y="692"/>
                  </a:lnTo>
                  <a:lnTo>
                    <a:pt x="1038" y="723"/>
                  </a:lnTo>
                  <a:lnTo>
                    <a:pt x="933" y="723"/>
                  </a:lnTo>
                  <a:lnTo>
                    <a:pt x="890" y="707"/>
                  </a:lnTo>
                  <a:lnTo>
                    <a:pt x="801" y="707"/>
                  </a:lnTo>
                  <a:lnTo>
                    <a:pt x="801" y="707"/>
                  </a:lnTo>
                  <a:lnTo>
                    <a:pt x="793" y="707"/>
                  </a:lnTo>
                  <a:lnTo>
                    <a:pt x="785" y="703"/>
                  </a:lnTo>
                  <a:lnTo>
                    <a:pt x="781" y="699"/>
                  </a:lnTo>
                  <a:lnTo>
                    <a:pt x="777" y="696"/>
                  </a:lnTo>
                  <a:lnTo>
                    <a:pt x="781" y="684"/>
                  </a:lnTo>
                  <a:lnTo>
                    <a:pt x="793" y="672"/>
                  </a:lnTo>
                  <a:lnTo>
                    <a:pt x="816" y="657"/>
                  </a:lnTo>
                  <a:lnTo>
                    <a:pt x="851" y="614"/>
                  </a:lnTo>
                  <a:lnTo>
                    <a:pt x="859" y="571"/>
                  </a:lnTo>
                  <a:lnTo>
                    <a:pt x="863" y="525"/>
                  </a:lnTo>
                  <a:lnTo>
                    <a:pt x="905" y="462"/>
                  </a:lnTo>
                  <a:lnTo>
                    <a:pt x="909" y="451"/>
                  </a:lnTo>
                  <a:lnTo>
                    <a:pt x="871" y="396"/>
                  </a:lnTo>
                  <a:lnTo>
                    <a:pt x="867" y="272"/>
                  </a:lnTo>
                  <a:lnTo>
                    <a:pt x="867" y="272"/>
                  </a:lnTo>
                  <a:lnTo>
                    <a:pt x="871" y="260"/>
                  </a:lnTo>
                  <a:lnTo>
                    <a:pt x="890" y="241"/>
                  </a:lnTo>
                  <a:lnTo>
                    <a:pt x="905" y="226"/>
                  </a:lnTo>
                  <a:lnTo>
                    <a:pt x="921" y="218"/>
                  </a:lnTo>
                  <a:lnTo>
                    <a:pt x="940" y="206"/>
                  </a:lnTo>
                  <a:lnTo>
                    <a:pt x="964" y="202"/>
                  </a:lnTo>
                  <a:lnTo>
                    <a:pt x="964" y="202"/>
                  </a:lnTo>
                  <a:lnTo>
                    <a:pt x="987" y="198"/>
                  </a:lnTo>
                  <a:lnTo>
                    <a:pt x="1006" y="191"/>
                  </a:lnTo>
                  <a:lnTo>
                    <a:pt x="1030" y="175"/>
                  </a:lnTo>
                  <a:lnTo>
                    <a:pt x="1045" y="159"/>
                  </a:lnTo>
                  <a:lnTo>
                    <a:pt x="1057" y="144"/>
                  </a:lnTo>
                  <a:lnTo>
                    <a:pt x="1061" y="128"/>
                  </a:lnTo>
                  <a:lnTo>
                    <a:pt x="1057" y="121"/>
                  </a:lnTo>
                  <a:lnTo>
                    <a:pt x="1053" y="113"/>
                  </a:lnTo>
                  <a:lnTo>
                    <a:pt x="1049" y="105"/>
                  </a:lnTo>
                  <a:lnTo>
                    <a:pt x="1038" y="97"/>
                  </a:lnTo>
                  <a:lnTo>
                    <a:pt x="1010" y="82"/>
                  </a:lnTo>
                  <a:lnTo>
                    <a:pt x="975" y="62"/>
                  </a:lnTo>
                  <a:lnTo>
                    <a:pt x="940" y="35"/>
                  </a:lnTo>
                  <a:lnTo>
                    <a:pt x="921" y="16"/>
                  </a:lnTo>
                  <a:lnTo>
                    <a:pt x="898" y="0"/>
                  </a:lnTo>
                  <a:lnTo>
                    <a:pt x="882" y="0"/>
                  </a:lnTo>
                  <a:lnTo>
                    <a:pt x="863" y="20"/>
                  </a:lnTo>
                  <a:lnTo>
                    <a:pt x="836" y="31"/>
                  </a:lnTo>
                  <a:lnTo>
                    <a:pt x="836" y="31"/>
                  </a:lnTo>
                  <a:lnTo>
                    <a:pt x="808" y="35"/>
                  </a:lnTo>
                  <a:lnTo>
                    <a:pt x="808" y="35"/>
                  </a:lnTo>
                  <a:lnTo>
                    <a:pt x="785" y="35"/>
                  </a:lnTo>
                  <a:lnTo>
                    <a:pt x="770" y="39"/>
                  </a:lnTo>
                  <a:lnTo>
                    <a:pt x="766" y="47"/>
                  </a:lnTo>
                  <a:lnTo>
                    <a:pt x="762" y="51"/>
                  </a:lnTo>
                  <a:lnTo>
                    <a:pt x="762" y="51"/>
                  </a:lnTo>
                  <a:lnTo>
                    <a:pt x="758" y="66"/>
                  </a:lnTo>
                  <a:lnTo>
                    <a:pt x="746" y="82"/>
                  </a:lnTo>
                  <a:lnTo>
                    <a:pt x="735" y="93"/>
                  </a:lnTo>
                  <a:lnTo>
                    <a:pt x="723" y="97"/>
                  </a:lnTo>
                  <a:lnTo>
                    <a:pt x="719" y="191"/>
                  </a:lnTo>
                  <a:lnTo>
                    <a:pt x="719" y="191"/>
                  </a:lnTo>
                  <a:lnTo>
                    <a:pt x="669" y="202"/>
                  </a:lnTo>
                  <a:lnTo>
                    <a:pt x="630" y="214"/>
                  </a:lnTo>
                  <a:lnTo>
                    <a:pt x="614" y="222"/>
                  </a:lnTo>
                  <a:lnTo>
                    <a:pt x="603" y="229"/>
                  </a:lnTo>
                  <a:lnTo>
                    <a:pt x="603" y="229"/>
                  </a:lnTo>
                  <a:lnTo>
                    <a:pt x="595" y="237"/>
                  </a:lnTo>
                  <a:lnTo>
                    <a:pt x="575" y="241"/>
                  </a:lnTo>
                  <a:lnTo>
                    <a:pt x="560" y="241"/>
                  </a:lnTo>
                  <a:lnTo>
                    <a:pt x="548" y="237"/>
                  </a:lnTo>
                  <a:lnTo>
                    <a:pt x="536" y="226"/>
                  </a:lnTo>
                  <a:lnTo>
                    <a:pt x="525" y="210"/>
                  </a:lnTo>
                  <a:lnTo>
                    <a:pt x="525" y="210"/>
                  </a:lnTo>
                  <a:lnTo>
                    <a:pt x="513" y="191"/>
                  </a:lnTo>
                  <a:lnTo>
                    <a:pt x="502" y="179"/>
                  </a:lnTo>
                  <a:lnTo>
                    <a:pt x="486" y="171"/>
                  </a:lnTo>
                  <a:lnTo>
                    <a:pt x="470" y="171"/>
                  </a:lnTo>
                  <a:lnTo>
                    <a:pt x="455" y="171"/>
                  </a:lnTo>
                  <a:lnTo>
                    <a:pt x="439" y="175"/>
                  </a:lnTo>
                  <a:lnTo>
                    <a:pt x="420" y="187"/>
                  </a:lnTo>
                  <a:lnTo>
                    <a:pt x="420" y="187"/>
                  </a:lnTo>
                  <a:lnTo>
                    <a:pt x="389" y="202"/>
                  </a:lnTo>
                  <a:lnTo>
                    <a:pt x="373" y="202"/>
                  </a:lnTo>
                  <a:lnTo>
                    <a:pt x="369" y="202"/>
                  </a:lnTo>
                  <a:lnTo>
                    <a:pt x="366" y="202"/>
                  </a:lnTo>
                  <a:lnTo>
                    <a:pt x="366" y="202"/>
                  </a:lnTo>
                  <a:lnTo>
                    <a:pt x="366" y="206"/>
                  </a:lnTo>
                  <a:lnTo>
                    <a:pt x="369" y="229"/>
                  </a:lnTo>
                  <a:lnTo>
                    <a:pt x="369" y="241"/>
                  </a:lnTo>
                  <a:lnTo>
                    <a:pt x="362" y="253"/>
                  </a:lnTo>
                  <a:lnTo>
                    <a:pt x="350" y="260"/>
                  </a:lnTo>
                  <a:lnTo>
                    <a:pt x="335" y="264"/>
                  </a:lnTo>
                  <a:lnTo>
                    <a:pt x="335" y="264"/>
                  </a:lnTo>
                  <a:lnTo>
                    <a:pt x="323" y="268"/>
                  </a:lnTo>
                  <a:lnTo>
                    <a:pt x="311" y="272"/>
                  </a:lnTo>
                  <a:lnTo>
                    <a:pt x="296" y="284"/>
                  </a:lnTo>
                  <a:lnTo>
                    <a:pt x="280" y="307"/>
                  </a:lnTo>
                  <a:lnTo>
                    <a:pt x="268" y="330"/>
                  </a:lnTo>
                  <a:lnTo>
                    <a:pt x="257" y="373"/>
                  </a:lnTo>
                  <a:lnTo>
                    <a:pt x="253" y="396"/>
                  </a:lnTo>
                  <a:lnTo>
                    <a:pt x="253" y="396"/>
                  </a:lnTo>
                  <a:lnTo>
                    <a:pt x="249" y="400"/>
                  </a:lnTo>
                  <a:lnTo>
                    <a:pt x="237" y="412"/>
                  </a:lnTo>
                  <a:lnTo>
                    <a:pt x="230" y="420"/>
                  </a:lnTo>
                  <a:lnTo>
                    <a:pt x="214" y="424"/>
                  </a:lnTo>
                  <a:lnTo>
                    <a:pt x="199" y="428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48" y="435"/>
                  </a:lnTo>
                  <a:lnTo>
                    <a:pt x="133" y="443"/>
                  </a:lnTo>
                  <a:lnTo>
                    <a:pt x="117" y="455"/>
                  </a:lnTo>
                  <a:lnTo>
                    <a:pt x="109" y="466"/>
                  </a:lnTo>
                  <a:lnTo>
                    <a:pt x="105" y="482"/>
                  </a:lnTo>
                  <a:lnTo>
                    <a:pt x="101" y="490"/>
                  </a:lnTo>
                  <a:lnTo>
                    <a:pt x="101" y="501"/>
                  </a:lnTo>
                  <a:lnTo>
                    <a:pt x="101" y="501"/>
                  </a:lnTo>
                  <a:lnTo>
                    <a:pt x="98" y="517"/>
                  </a:lnTo>
                  <a:lnTo>
                    <a:pt x="90" y="544"/>
                  </a:lnTo>
                  <a:lnTo>
                    <a:pt x="82" y="560"/>
                  </a:lnTo>
                  <a:lnTo>
                    <a:pt x="70" y="575"/>
                  </a:lnTo>
                  <a:lnTo>
                    <a:pt x="59" y="587"/>
                  </a:lnTo>
                  <a:lnTo>
                    <a:pt x="43" y="591"/>
                  </a:lnTo>
                  <a:lnTo>
                    <a:pt x="43" y="591"/>
                  </a:lnTo>
                  <a:lnTo>
                    <a:pt x="28" y="598"/>
                  </a:lnTo>
                  <a:lnTo>
                    <a:pt x="16" y="606"/>
                  </a:lnTo>
                  <a:lnTo>
                    <a:pt x="8" y="618"/>
                  </a:lnTo>
                  <a:lnTo>
                    <a:pt x="4" y="633"/>
                  </a:lnTo>
                  <a:lnTo>
                    <a:pt x="0" y="649"/>
                  </a:lnTo>
                  <a:lnTo>
                    <a:pt x="4" y="664"/>
                  </a:lnTo>
                  <a:lnTo>
                    <a:pt x="8" y="684"/>
                  </a:lnTo>
                  <a:lnTo>
                    <a:pt x="20" y="703"/>
                  </a:lnTo>
                  <a:lnTo>
                    <a:pt x="20" y="703"/>
                  </a:lnTo>
                  <a:lnTo>
                    <a:pt x="20" y="723"/>
                  </a:lnTo>
                  <a:lnTo>
                    <a:pt x="16" y="750"/>
                  </a:lnTo>
                  <a:lnTo>
                    <a:pt x="8" y="789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4" name="Freeform 14"/>
            <p:cNvSpPr>
              <a:spLocks/>
            </p:cNvSpPr>
            <p:nvPr/>
          </p:nvSpPr>
          <p:spPr bwMode="auto">
            <a:xfrm>
              <a:off x="2148" y="2362"/>
              <a:ext cx="1216" cy="1550"/>
            </a:xfrm>
            <a:custGeom>
              <a:avLst/>
              <a:gdLst/>
              <a:ahLst/>
              <a:cxnLst>
                <a:cxn ang="0">
                  <a:pos x="1185" y="898"/>
                </a:cxn>
                <a:cxn ang="0">
                  <a:pos x="1185" y="793"/>
                </a:cxn>
                <a:cxn ang="0">
                  <a:pos x="1150" y="750"/>
                </a:cxn>
                <a:cxn ang="0">
                  <a:pos x="1119" y="699"/>
                </a:cxn>
                <a:cxn ang="0">
                  <a:pos x="1088" y="692"/>
                </a:cxn>
                <a:cxn ang="0">
                  <a:pos x="797" y="707"/>
                </a:cxn>
                <a:cxn ang="0">
                  <a:pos x="781" y="684"/>
                </a:cxn>
                <a:cxn ang="0">
                  <a:pos x="863" y="525"/>
                </a:cxn>
                <a:cxn ang="0">
                  <a:pos x="867" y="272"/>
                </a:cxn>
                <a:cxn ang="0">
                  <a:pos x="940" y="206"/>
                </a:cxn>
                <a:cxn ang="0">
                  <a:pos x="1026" y="175"/>
                </a:cxn>
                <a:cxn ang="0">
                  <a:pos x="1053" y="113"/>
                </a:cxn>
                <a:cxn ang="0">
                  <a:pos x="940" y="35"/>
                </a:cxn>
                <a:cxn ang="0">
                  <a:pos x="832" y="31"/>
                </a:cxn>
                <a:cxn ang="0">
                  <a:pos x="770" y="39"/>
                </a:cxn>
                <a:cxn ang="0">
                  <a:pos x="746" y="82"/>
                </a:cxn>
                <a:cxn ang="0">
                  <a:pos x="669" y="202"/>
                </a:cxn>
                <a:cxn ang="0">
                  <a:pos x="595" y="237"/>
                </a:cxn>
                <a:cxn ang="0">
                  <a:pos x="525" y="210"/>
                </a:cxn>
                <a:cxn ang="0">
                  <a:pos x="470" y="171"/>
                </a:cxn>
                <a:cxn ang="0">
                  <a:pos x="385" y="202"/>
                </a:cxn>
                <a:cxn ang="0">
                  <a:pos x="366" y="206"/>
                </a:cxn>
                <a:cxn ang="0">
                  <a:pos x="331" y="264"/>
                </a:cxn>
                <a:cxn ang="0">
                  <a:pos x="280" y="307"/>
                </a:cxn>
                <a:cxn ang="0">
                  <a:pos x="249" y="400"/>
                </a:cxn>
                <a:cxn ang="0">
                  <a:pos x="171" y="431"/>
                </a:cxn>
                <a:cxn ang="0">
                  <a:pos x="109" y="466"/>
                </a:cxn>
                <a:cxn ang="0">
                  <a:pos x="98" y="517"/>
                </a:cxn>
                <a:cxn ang="0">
                  <a:pos x="39" y="591"/>
                </a:cxn>
                <a:cxn ang="0">
                  <a:pos x="0" y="633"/>
                </a:cxn>
                <a:cxn ang="0">
                  <a:pos x="16" y="703"/>
                </a:cxn>
                <a:cxn ang="0">
                  <a:pos x="8" y="793"/>
                </a:cxn>
                <a:cxn ang="0">
                  <a:pos x="63" y="839"/>
                </a:cxn>
                <a:cxn ang="0">
                  <a:pos x="179" y="983"/>
                </a:cxn>
                <a:cxn ang="0">
                  <a:pos x="202" y="1014"/>
                </a:cxn>
                <a:cxn ang="0">
                  <a:pos x="202" y="1169"/>
                </a:cxn>
                <a:cxn ang="0">
                  <a:pos x="257" y="1309"/>
                </a:cxn>
                <a:cxn ang="0">
                  <a:pos x="261" y="1317"/>
                </a:cxn>
                <a:cxn ang="0">
                  <a:pos x="408" y="1313"/>
                </a:cxn>
                <a:cxn ang="0">
                  <a:pos x="459" y="1368"/>
                </a:cxn>
                <a:cxn ang="0">
                  <a:pos x="502" y="1476"/>
                </a:cxn>
                <a:cxn ang="0">
                  <a:pos x="509" y="1550"/>
                </a:cxn>
                <a:cxn ang="0">
                  <a:pos x="603" y="1515"/>
                </a:cxn>
                <a:cxn ang="0">
                  <a:pos x="669" y="1480"/>
                </a:cxn>
                <a:cxn ang="0">
                  <a:pos x="692" y="1368"/>
                </a:cxn>
                <a:cxn ang="0">
                  <a:pos x="700" y="1352"/>
                </a:cxn>
                <a:cxn ang="0">
                  <a:pos x="727" y="1294"/>
                </a:cxn>
                <a:cxn ang="0">
                  <a:pos x="777" y="1259"/>
                </a:cxn>
                <a:cxn ang="0">
                  <a:pos x="867" y="1270"/>
                </a:cxn>
                <a:cxn ang="0">
                  <a:pos x="890" y="1247"/>
                </a:cxn>
                <a:cxn ang="0">
                  <a:pos x="909" y="1181"/>
                </a:cxn>
                <a:cxn ang="0">
                  <a:pos x="960" y="1049"/>
                </a:cxn>
                <a:cxn ang="0">
                  <a:pos x="972" y="1010"/>
                </a:cxn>
                <a:cxn ang="0">
                  <a:pos x="1041" y="999"/>
                </a:cxn>
                <a:cxn ang="0">
                  <a:pos x="1216" y="933"/>
                </a:cxn>
              </a:cxnLst>
              <a:rect l="0" t="0" r="r" b="b"/>
              <a:pathLst>
                <a:path w="1216" h="1550">
                  <a:moveTo>
                    <a:pt x="1216" y="933"/>
                  </a:moveTo>
                  <a:lnTo>
                    <a:pt x="1216" y="933"/>
                  </a:lnTo>
                  <a:lnTo>
                    <a:pt x="1205" y="921"/>
                  </a:lnTo>
                  <a:lnTo>
                    <a:pt x="1197" y="909"/>
                  </a:lnTo>
                  <a:lnTo>
                    <a:pt x="1185" y="898"/>
                  </a:lnTo>
                  <a:lnTo>
                    <a:pt x="1177" y="878"/>
                  </a:lnTo>
                  <a:lnTo>
                    <a:pt x="1174" y="855"/>
                  </a:lnTo>
                  <a:lnTo>
                    <a:pt x="1174" y="824"/>
                  </a:lnTo>
                  <a:lnTo>
                    <a:pt x="1185" y="793"/>
                  </a:lnTo>
                  <a:lnTo>
                    <a:pt x="1185" y="793"/>
                  </a:lnTo>
                  <a:lnTo>
                    <a:pt x="1181" y="777"/>
                  </a:lnTo>
                  <a:lnTo>
                    <a:pt x="1174" y="769"/>
                  </a:lnTo>
                  <a:lnTo>
                    <a:pt x="1166" y="758"/>
                  </a:lnTo>
                  <a:lnTo>
                    <a:pt x="1166" y="758"/>
                  </a:lnTo>
                  <a:lnTo>
                    <a:pt x="1150" y="750"/>
                  </a:lnTo>
                  <a:lnTo>
                    <a:pt x="1139" y="738"/>
                  </a:lnTo>
                  <a:lnTo>
                    <a:pt x="1127" y="719"/>
                  </a:lnTo>
                  <a:lnTo>
                    <a:pt x="1127" y="719"/>
                  </a:lnTo>
                  <a:lnTo>
                    <a:pt x="1123" y="711"/>
                  </a:lnTo>
                  <a:lnTo>
                    <a:pt x="1119" y="699"/>
                  </a:lnTo>
                  <a:lnTo>
                    <a:pt x="1115" y="692"/>
                  </a:lnTo>
                  <a:lnTo>
                    <a:pt x="1107" y="688"/>
                  </a:lnTo>
                  <a:lnTo>
                    <a:pt x="1100" y="688"/>
                  </a:lnTo>
                  <a:lnTo>
                    <a:pt x="1088" y="692"/>
                  </a:lnTo>
                  <a:lnTo>
                    <a:pt x="1088" y="692"/>
                  </a:lnTo>
                  <a:lnTo>
                    <a:pt x="1038" y="723"/>
                  </a:lnTo>
                  <a:lnTo>
                    <a:pt x="933" y="723"/>
                  </a:lnTo>
                  <a:lnTo>
                    <a:pt x="890" y="707"/>
                  </a:lnTo>
                  <a:lnTo>
                    <a:pt x="797" y="707"/>
                  </a:lnTo>
                  <a:lnTo>
                    <a:pt x="797" y="707"/>
                  </a:lnTo>
                  <a:lnTo>
                    <a:pt x="789" y="707"/>
                  </a:lnTo>
                  <a:lnTo>
                    <a:pt x="785" y="703"/>
                  </a:lnTo>
                  <a:lnTo>
                    <a:pt x="777" y="699"/>
                  </a:lnTo>
                  <a:lnTo>
                    <a:pt x="777" y="696"/>
                  </a:lnTo>
                  <a:lnTo>
                    <a:pt x="781" y="684"/>
                  </a:lnTo>
                  <a:lnTo>
                    <a:pt x="793" y="672"/>
                  </a:lnTo>
                  <a:lnTo>
                    <a:pt x="816" y="657"/>
                  </a:lnTo>
                  <a:lnTo>
                    <a:pt x="851" y="614"/>
                  </a:lnTo>
                  <a:lnTo>
                    <a:pt x="859" y="571"/>
                  </a:lnTo>
                  <a:lnTo>
                    <a:pt x="863" y="525"/>
                  </a:lnTo>
                  <a:lnTo>
                    <a:pt x="902" y="462"/>
                  </a:lnTo>
                  <a:lnTo>
                    <a:pt x="909" y="451"/>
                  </a:lnTo>
                  <a:lnTo>
                    <a:pt x="871" y="396"/>
                  </a:lnTo>
                  <a:lnTo>
                    <a:pt x="867" y="272"/>
                  </a:lnTo>
                  <a:lnTo>
                    <a:pt x="867" y="272"/>
                  </a:lnTo>
                  <a:lnTo>
                    <a:pt x="871" y="260"/>
                  </a:lnTo>
                  <a:lnTo>
                    <a:pt x="890" y="241"/>
                  </a:lnTo>
                  <a:lnTo>
                    <a:pt x="902" y="226"/>
                  </a:lnTo>
                  <a:lnTo>
                    <a:pt x="921" y="218"/>
                  </a:lnTo>
                  <a:lnTo>
                    <a:pt x="940" y="206"/>
                  </a:lnTo>
                  <a:lnTo>
                    <a:pt x="960" y="202"/>
                  </a:lnTo>
                  <a:lnTo>
                    <a:pt x="960" y="202"/>
                  </a:lnTo>
                  <a:lnTo>
                    <a:pt x="983" y="198"/>
                  </a:lnTo>
                  <a:lnTo>
                    <a:pt x="1006" y="191"/>
                  </a:lnTo>
                  <a:lnTo>
                    <a:pt x="1026" y="175"/>
                  </a:lnTo>
                  <a:lnTo>
                    <a:pt x="1045" y="159"/>
                  </a:lnTo>
                  <a:lnTo>
                    <a:pt x="1053" y="144"/>
                  </a:lnTo>
                  <a:lnTo>
                    <a:pt x="1057" y="128"/>
                  </a:lnTo>
                  <a:lnTo>
                    <a:pt x="1057" y="121"/>
                  </a:lnTo>
                  <a:lnTo>
                    <a:pt x="1053" y="113"/>
                  </a:lnTo>
                  <a:lnTo>
                    <a:pt x="1045" y="105"/>
                  </a:lnTo>
                  <a:lnTo>
                    <a:pt x="1038" y="97"/>
                  </a:lnTo>
                  <a:lnTo>
                    <a:pt x="1010" y="82"/>
                  </a:lnTo>
                  <a:lnTo>
                    <a:pt x="975" y="62"/>
                  </a:lnTo>
                  <a:lnTo>
                    <a:pt x="940" y="35"/>
                  </a:lnTo>
                  <a:lnTo>
                    <a:pt x="921" y="16"/>
                  </a:lnTo>
                  <a:lnTo>
                    <a:pt x="898" y="0"/>
                  </a:lnTo>
                  <a:lnTo>
                    <a:pt x="882" y="0"/>
                  </a:lnTo>
                  <a:lnTo>
                    <a:pt x="859" y="20"/>
                  </a:lnTo>
                  <a:lnTo>
                    <a:pt x="832" y="31"/>
                  </a:lnTo>
                  <a:lnTo>
                    <a:pt x="832" y="31"/>
                  </a:lnTo>
                  <a:lnTo>
                    <a:pt x="808" y="35"/>
                  </a:lnTo>
                  <a:lnTo>
                    <a:pt x="808" y="35"/>
                  </a:lnTo>
                  <a:lnTo>
                    <a:pt x="781" y="35"/>
                  </a:lnTo>
                  <a:lnTo>
                    <a:pt x="770" y="39"/>
                  </a:lnTo>
                  <a:lnTo>
                    <a:pt x="766" y="47"/>
                  </a:lnTo>
                  <a:lnTo>
                    <a:pt x="762" y="51"/>
                  </a:lnTo>
                  <a:lnTo>
                    <a:pt x="762" y="51"/>
                  </a:lnTo>
                  <a:lnTo>
                    <a:pt x="758" y="66"/>
                  </a:lnTo>
                  <a:lnTo>
                    <a:pt x="746" y="82"/>
                  </a:lnTo>
                  <a:lnTo>
                    <a:pt x="735" y="93"/>
                  </a:lnTo>
                  <a:lnTo>
                    <a:pt x="723" y="97"/>
                  </a:lnTo>
                  <a:lnTo>
                    <a:pt x="715" y="191"/>
                  </a:lnTo>
                  <a:lnTo>
                    <a:pt x="715" y="191"/>
                  </a:lnTo>
                  <a:lnTo>
                    <a:pt x="669" y="202"/>
                  </a:lnTo>
                  <a:lnTo>
                    <a:pt x="630" y="214"/>
                  </a:lnTo>
                  <a:lnTo>
                    <a:pt x="614" y="222"/>
                  </a:lnTo>
                  <a:lnTo>
                    <a:pt x="603" y="229"/>
                  </a:lnTo>
                  <a:lnTo>
                    <a:pt x="603" y="229"/>
                  </a:lnTo>
                  <a:lnTo>
                    <a:pt x="595" y="237"/>
                  </a:lnTo>
                  <a:lnTo>
                    <a:pt x="571" y="241"/>
                  </a:lnTo>
                  <a:lnTo>
                    <a:pt x="560" y="241"/>
                  </a:lnTo>
                  <a:lnTo>
                    <a:pt x="548" y="237"/>
                  </a:lnTo>
                  <a:lnTo>
                    <a:pt x="536" y="226"/>
                  </a:lnTo>
                  <a:lnTo>
                    <a:pt x="525" y="210"/>
                  </a:lnTo>
                  <a:lnTo>
                    <a:pt x="525" y="210"/>
                  </a:lnTo>
                  <a:lnTo>
                    <a:pt x="513" y="191"/>
                  </a:lnTo>
                  <a:lnTo>
                    <a:pt x="502" y="179"/>
                  </a:lnTo>
                  <a:lnTo>
                    <a:pt x="486" y="171"/>
                  </a:lnTo>
                  <a:lnTo>
                    <a:pt x="470" y="171"/>
                  </a:lnTo>
                  <a:lnTo>
                    <a:pt x="455" y="171"/>
                  </a:lnTo>
                  <a:lnTo>
                    <a:pt x="439" y="175"/>
                  </a:lnTo>
                  <a:lnTo>
                    <a:pt x="420" y="187"/>
                  </a:lnTo>
                  <a:lnTo>
                    <a:pt x="420" y="187"/>
                  </a:lnTo>
                  <a:lnTo>
                    <a:pt x="385" y="202"/>
                  </a:lnTo>
                  <a:lnTo>
                    <a:pt x="373" y="202"/>
                  </a:lnTo>
                  <a:lnTo>
                    <a:pt x="366" y="202"/>
                  </a:lnTo>
                  <a:lnTo>
                    <a:pt x="366" y="202"/>
                  </a:lnTo>
                  <a:lnTo>
                    <a:pt x="366" y="202"/>
                  </a:lnTo>
                  <a:lnTo>
                    <a:pt x="366" y="206"/>
                  </a:lnTo>
                  <a:lnTo>
                    <a:pt x="369" y="229"/>
                  </a:lnTo>
                  <a:lnTo>
                    <a:pt x="369" y="241"/>
                  </a:lnTo>
                  <a:lnTo>
                    <a:pt x="362" y="253"/>
                  </a:lnTo>
                  <a:lnTo>
                    <a:pt x="350" y="260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19" y="268"/>
                  </a:lnTo>
                  <a:lnTo>
                    <a:pt x="311" y="272"/>
                  </a:lnTo>
                  <a:lnTo>
                    <a:pt x="292" y="284"/>
                  </a:lnTo>
                  <a:lnTo>
                    <a:pt x="280" y="307"/>
                  </a:lnTo>
                  <a:lnTo>
                    <a:pt x="268" y="330"/>
                  </a:lnTo>
                  <a:lnTo>
                    <a:pt x="253" y="373"/>
                  </a:lnTo>
                  <a:lnTo>
                    <a:pt x="249" y="396"/>
                  </a:lnTo>
                  <a:lnTo>
                    <a:pt x="249" y="396"/>
                  </a:lnTo>
                  <a:lnTo>
                    <a:pt x="249" y="400"/>
                  </a:lnTo>
                  <a:lnTo>
                    <a:pt x="237" y="412"/>
                  </a:lnTo>
                  <a:lnTo>
                    <a:pt x="230" y="420"/>
                  </a:lnTo>
                  <a:lnTo>
                    <a:pt x="214" y="424"/>
                  </a:lnTo>
                  <a:lnTo>
                    <a:pt x="195" y="428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48" y="435"/>
                  </a:lnTo>
                  <a:lnTo>
                    <a:pt x="129" y="443"/>
                  </a:lnTo>
                  <a:lnTo>
                    <a:pt x="117" y="455"/>
                  </a:lnTo>
                  <a:lnTo>
                    <a:pt x="109" y="466"/>
                  </a:lnTo>
                  <a:lnTo>
                    <a:pt x="105" y="482"/>
                  </a:lnTo>
                  <a:lnTo>
                    <a:pt x="101" y="490"/>
                  </a:lnTo>
                  <a:lnTo>
                    <a:pt x="101" y="501"/>
                  </a:lnTo>
                  <a:lnTo>
                    <a:pt x="101" y="501"/>
                  </a:lnTo>
                  <a:lnTo>
                    <a:pt x="98" y="517"/>
                  </a:lnTo>
                  <a:lnTo>
                    <a:pt x="90" y="544"/>
                  </a:lnTo>
                  <a:lnTo>
                    <a:pt x="82" y="560"/>
                  </a:lnTo>
                  <a:lnTo>
                    <a:pt x="70" y="575"/>
                  </a:lnTo>
                  <a:lnTo>
                    <a:pt x="55" y="587"/>
                  </a:lnTo>
                  <a:lnTo>
                    <a:pt x="39" y="591"/>
                  </a:lnTo>
                  <a:lnTo>
                    <a:pt x="39" y="591"/>
                  </a:lnTo>
                  <a:lnTo>
                    <a:pt x="24" y="598"/>
                  </a:lnTo>
                  <a:lnTo>
                    <a:pt x="12" y="606"/>
                  </a:lnTo>
                  <a:lnTo>
                    <a:pt x="4" y="618"/>
                  </a:lnTo>
                  <a:lnTo>
                    <a:pt x="0" y="633"/>
                  </a:lnTo>
                  <a:lnTo>
                    <a:pt x="0" y="649"/>
                  </a:lnTo>
                  <a:lnTo>
                    <a:pt x="4" y="664"/>
                  </a:lnTo>
                  <a:lnTo>
                    <a:pt x="8" y="684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20" y="723"/>
                  </a:lnTo>
                  <a:lnTo>
                    <a:pt x="16" y="750"/>
                  </a:lnTo>
                  <a:lnTo>
                    <a:pt x="8" y="789"/>
                  </a:lnTo>
                  <a:lnTo>
                    <a:pt x="8" y="793"/>
                  </a:lnTo>
                  <a:lnTo>
                    <a:pt x="8" y="793"/>
                  </a:lnTo>
                  <a:lnTo>
                    <a:pt x="12" y="808"/>
                  </a:lnTo>
                  <a:lnTo>
                    <a:pt x="20" y="820"/>
                  </a:lnTo>
                  <a:lnTo>
                    <a:pt x="24" y="824"/>
                  </a:lnTo>
                  <a:lnTo>
                    <a:pt x="32" y="832"/>
                  </a:lnTo>
                  <a:lnTo>
                    <a:pt x="63" y="839"/>
                  </a:lnTo>
                  <a:lnTo>
                    <a:pt x="98" y="913"/>
                  </a:lnTo>
                  <a:lnTo>
                    <a:pt x="98" y="913"/>
                  </a:lnTo>
                  <a:lnTo>
                    <a:pt x="136" y="948"/>
                  </a:lnTo>
                  <a:lnTo>
                    <a:pt x="164" y="975"/>
                  </a:lnTo>
                  <a:lnTo>
                    <a:pt x="179" y="983"/>
                  </a:lnTo>
                  <a:lnTo>
                    <a:pt x="191" y="987"/>
                  </a:lnTo>
                  <a:lnTo>
                    <a:pt x="191" y="987"/>
                  </a:lnTo>
                  <a:lnTo>
                    <a:pt x="202" y="991"/>
                  </a:lnTo>
                  <a:lnTo>
                    <a:pt x="202" y="1002"/>
                  </a:lnTo>
                  <a:lnTo>
                    <a:pt x="202" y="1014"/>
                  </a:lnTo>
                  <a:lnTo>
                    <a:pt x="199" y="1030"/>
                  </a:lnTo>
                  <a:lnTo>
                    <a:pt x="187" y="1053"/>
                  </a:lnTo>
                  <a:lnTo>
                    <a:pt x="179" y="1065"/>
                  </a:lnTo>
                  <a:lnTo>
                    <a:pt x="191" y="1138"/>
                  </a:lnTo>
                  <a:lnTo>
                    <a:pt x="202" y="1169"/>
                  </a:lnTo>
                  <a:lnTo>
                    <a:pt x="245" y="1204"/>
                  </a:lnTo>
                  <a:lnTo>
                    <a:pt x="245" y="1204"/>
                  </a:lnTo>
                  <a:lnTo>
                    <a:pt x="245" y="1255"/>
                  </a:lnTo>
                  <a:lnTo>
                    <a:pt x="253" y="1294"/>
                  </a:lnTo>
                  <a:lnTo>
                    <a:pt x="257" y="1309"/>
                  </a:lnTo>
                  <a:lnTo>
                    <a:pt x="261" y="1317"/>
                  </a:lnTo>
                  <a:lnTo>
                    <a:pt x="261" y="1317"/>
                  </a:lnTo>
                  <a:lnTo>
                    <a:pt x="261" y="1321"/>
                  </a:lnTo>
                  <a:lnTo>
                    <a:pt x="261" y="1317"/>
                  </a:lnTo>
                  <a:lnTo>
                    <a:pt x="261" y="1317"/>
                  </a:lnTo>
                  <a:lnTo>
                    <a:pt x="280" y="1313"/>
                  </a:lnTo>
                  <a:lnTo>
                    <a:pt x="327" y="1305"/>
                  </a:lnTo>
                  <a:lnTo>
                    <a:pt x="354" y="1305"/>
                  </a:lnTo>
                  <a:lnTo>
                    <a:pt x="381" y="1305"/>
                  </a:lnTo>
                  <a:lnTo>
                    <a:pt x="408" y="1313"/>
                  </a:lnTo>
                  <a:lnTo>
                    <a:pt x="432" y="1325"/>
                  </a:lnTo>
                  <a:lnTo>
                    <a:pt x="432" y="1325"/>
                  </a:lnTo>
                  <a:lnTo>
                    <a:pt x="443" y="1337"/>
                  </a:lnTo>
                  <a:lnTo>
                    <a:pt x="451" y="1348"/>
                  </a:lnTo>
                  <a:lnTo>
                    <a:pt x="459" y="1368"/>
                  </a:lnTo>
                  <a:lnTo>
                    <a:pt x="459" y="1387"/>
                  </a:lnTo>
                  <a:lnTo>
                    <a:pt x="459" y="1391"/>
                  </a:lnTo>
                  <a:lnTo>
                    <a:pt x="478" y="1403"/>
                  </a:lnTo>
                  <a:lnTo>
                    <a:pt x="482" y="1453"/>
                  </a:lnTo>
                  <a:lnTo>
                    <a:pt x="502" y="1476"/>
                  </a:lnTo>
                  <a:lnTo>
                    <a:pt x="502" y="1535"/>
                  </a:lnTo>
                  <a:lnTo>
                    <a:pt x="502" y="1535"/>
                  </a:lnTo>
                  <a:lnTo>
                    <a:pt x="502" y="1542"/>
                  </a:lnTo>
                  <a:lnTo>
                    <a:pt x="505" y="1546"/>
                  </a:lnTo>
                  <a:lnTo>
                    <a:pt x="509" y="1550"/>
                  </a:lnTo>
                  <a:lnTo>
                    <a:pt x="517" y="1550"/>
                  </a:lnTo>
                  <a:lnTo>
                    <a:pt x="525" y="1542"/>
                  </a:lnTo>
                  <a:lnTo>
                    <a:pt x="540" y="1531"/>
                  </a:lnTo>
                  <a:lnTo>
                    <a:pt x="560" y="1511"/>
                  </a:lnTo>
                  <a:lnTo>
                    <a:pt x="603" y="1515"/>
                  </a:lnTo>
                  <a:lnTo>
                    <a:pt x="603" y="1515"/>
                  </a:lnTo>
                  <a:lnTo>
                    <a:pt x="618" y="1515"/>
                  </a:lnTo>
                  <a:lnTo>
                    <a:pt x="634" y="1507"/>
                  </a:lnTo>
                  <a:lnTo>
                    <a:pt x="653" y="1500"/>
                  </a:lnTo>
                  <a:lnTo>
                    <a:pt x="669" y="1480"/>
                  </a:lnTo>
                  <a:lnTo>
                    <a:pt x="684" y="1453"/>
                  </a:lnTo>
                  <a:lnTo>
                    <a:pt x="688" y="1438"/>
                  </a:lnTo>
                  <a:lnTo>
                    <a:pt x="692" y="1418"/>
                  </a:lnTo>
                  <a:lnTo>
                    <a:pt x="692" y="1395"/>
                  </a:lnTo>
                  <a:lnTo>
                    <a:pt x="692" y="1368"/>
                  </a:lnTo>
                  <a:lnTo>
                    <a:pt x="692" y="1368"/>
                  </a:lnTo>
                  <a:lnTo>
                    <a:pt x="692" y="1364"/>
                  </a:lnTo>
                  <a:lnTo>
                    <a:pt x="692" y="1356"/>
                  </a:lnTo>
                  <a:lnTo>
                    <a:pt x="696" y="1352"/>
                  </a:lnTo>
                  <a:lnTo>
                    <a:pt x="700" y="1352"/>
                  </a:lnTo>
                  <a:lnTo>
                    <a:pt x="719" y="1352"/>
                  </a:lnTo>
                  <a:lnTo>
                    <a:pt x="719" y="1352"/>
                  </a:lnTo>
                  <a:lnTo>
                    <a:pt x="719" y="1333"/>
                  </a:lnTo>
                  <a:lnTo>
                    <a:pt x="723" y="1313"/>
                  </a:lnTo>
                  <a:lnTo>
                    <a:pt x="727" y="1294"/>
                  </a:lnTo>
                  <a:lnTo>
                    <a:pt x="738" y="1278"/>
                  </a:lnTo>
                  <a:lnTo>
                    <a:pt x="742" y="1270"/>
                  </a:lnTo>
                  <a:lnTo>
                    <a:pt x="754" y="1267"/>
                  </a:lnTo>
                  <a:lnTo>
                    <a:pt x="762" y="1263"/>
                  </a:lnTo>
                  <a:lnTo>
                    <a:pt x="777" y="1259"/>
                  </a:lnTo>
                  <a:lnTo>
                    <a:pt x="789" y="1263"/>
                  </a:lnTo>
                  <a:lnTo>
                    <a:pt x="808" y="1267"/>
                  </a:lnTo>
                  <a:lnTo>
                    <a:pt x="808" y="1267"/>
                  </a:lnTo>
                  <a:lnTo>
                    <a:pt x="828" y="1270"/>
                  </a:lnTo>
                  <a:lnTo>
                    <a:pt x="867" y="1270"/>
                  </a:lnTo>
                  <a:lnTo>
                    <a:pt x="882" y="1270"/>
                  </a:lnTo>
                  <a:lnTo>
                    <a:pt x="890" y="1267"/>
                  </a:lnTo>
                  <a:lnTo>
                    <a:pt x="894" y="1263"/>
                  </a:lnTo>
                  <a:lnTo>
                    <a:pt x="894" y="1255"/>
                  </a:lnTo>
                  <a:lnTo>
                    <a:pt x="890" y="1247"/>
                  </a:lnTo>
                  <a:lnTo>
                    <a:pt x="874" y="1228"/>
                  </a:lnTo>
                  <a:lnTo>
                    <a:pt x="874" y="1216"/>
                  </a:lnTo>
                  <a:lnTo>
                    <a:pt x="874" y="1216"/>
                  </a:lnTo>
                  <a:lnTo>
                    <a:pt x="894" y="1201"/>
                  </a:lnTo>
                  <a:lnTo>
                    <a:pt x="909" y="1181"/>
                  </a:lnTo>
                  <a:lnTo>
                    <a:pt x="929" y="1162"/>
                  </a:lnTo>
                  <a:lnTo>
                    <a:pt x="944" y="1135"/>
                  </a:lnTo>
                  <a:lnTo>
                    <a:pt x="956" y="1103"/>
                  </a:lnTo>
                  <a:lnTo>
                    <a:pt x="964" y="1068"/>
                  </a:lnTo>
                  <a:lnTo>
                    <a:pt x="960" y="1049"/>
                  </a:lnTo>
                  <a:lnTo>
                    <a:pt x="956" y="1030"/>
                  </a:lnTo>
                  <a:lnTo>
                    <a:pt x="956" y="1030"/>
                  </a:lnTo>
                  <a:lnTo>
                    <a:pt x="960" y="1026"/>
                  </a:lnTo>
                  <a:lnTo>
                    <a:pt x="964" y="1014"/>
                  </a:lnTo>
                  <a:lnTo>
                    <a:pt x="972" y="1010"/>
                  </a:lnTo>
                  <a:lnTo>
                    <a:pt x="983" y="1006"/>
                  </a:lnTo>
                  <a:lnTo>
                    <a:pt x="999" y="1002"/>
                  </a:lnTo>
                  <a:lnTo>
                    <a:pt x="1018" y="999"/>
                  </a:lnTo>
                  <a:lnTo>
                    <a:pt x="1018" y="999"/>
                  </a:lnTo>
                  <a:lnTo>
                    <a:pt x="1041" y="999"/>
                  </a:lnTo>
                  <a:lnTo>
                    <a:pt x="1065" y="991"/>
                  </a:lnTo>
                  <a:lnTo>
                    <a:pt x="1123" y="975"/>
                  </a:lnTo>
                  <a:lnTo>
                    <a:pt x="1177" y="956"/>
                  </a:lnTo>
                  <a:lnTo>
                    <a:pt x="1216" y="936"/>
                  </a:lnTo>
                  <a:lnTo>
                    <a:pt x="1216" y="93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5" name="Freeform 15"/>
            <p:cNvSpPr>
              <a:spLocks/>
            </p:cNvSpPr>
            <p:nvPr/>
          </p:nvSpPr>
          <p:spPr bwMode="auto">
            <a:xfrm>
              <a:off x="1104" y="2619"/>
              <a:ext cx="372" cy="8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15"/>
                </a:cxn>
                <a:cxn ang="0">
                  <a:pos x="31" y="46"/>
                </a:cxn>
                <a:cxn ang="0">
                  <a:pos x="50" y="66"/>
                </a:cxn>
                <a:cxn ang="0">
                  <a:pos x="73" y="85"/>
                </a:cxn>
                <a:cxn ang="0">
                  <a:pos x="101" y="104"/>
                </a:cxn>
                <a:cxn ang="0">
                  <a:pos x="136" y="120"/>
                </a:cxn>
                <a:cxn ang="0">
                  <a:pos x="136" y="120"/>
                </a:cxn>
                <a:cxn ang="0">
                  <a:pos x="147" y="136"/>
                </a:cxn>
                <a:cxn ang="0">
                  <a:pos x="167" y="171"/>
                </a:cxn>
                <a:cxn ang="0">
                  <a:pos x="178" y="198"/>
                </a:cxn>
                <a:cxn ang="0">
                  <a:pos x="186" y="225"/>
                </a:cxn>
                <a:cxn ang="0">
                  <a:pos x="190" y="252"/>
                </a:cxn>
                <a:cxn ang="0">
                  <a:pos x="186" y="283"/>
                </a:cxn>
                <a:cxn ang="0">
                  <a:pos x="186" y="283"/>
                </a:cxn>
                <a:cxn ang="0">
                  <a:pos x="186" y="295"/>
                </a:cxn>
                <a:cxn ang="0">
                  <a:pos x="190" y="322"/>
                </a:cxn>
                <a:cxn ang="0">
                  <a:pos x="202" y="353"/>
                </a:cxn>
                <a:cxn ang="0">
                  <a:pos x="209" y="369"/>
                </a:cxn>
                <a:cxn ang="0">
                  <a:pos x="225" y="384"/>
                </a:cxn>
                <a:cxn ang="0">
                  <a:pos x="225" y="384"/>
                </a:cxn>
                <a:cxn ang="0">
                  <a:pos x="229" y="400"/>
                </a:cxn>
                <a:cxn ang="0">
                  <a:pos x="237" y="419"/>
                </a:cxn>
                <a:cxn ang="0">
                  <a:pos x="240" y="442"/>
                </a:cxn>
                <a:cxn ang="0">
                  <a:pos x="244" y="474"/>
                </a:cxn>
                <a:cxn ang="0">
                  <a:pos x="244" y="508"/>
                </a:cxn>
                <a:cxn ang="0">
                  <a:pos x="237" y="547"/>
                </a:cxn>
                <a:cxn ang="0">
                  <a:pos x="225" y="586"/>
                </a:cxn>
                <a:cxn ang="0">
                  <a:pos x="225" y="586"/>
                </a:cxn>
                <a:cxn ang="0">
                  <a:pos x="205" y="625"/>
                </a:cxn>
                <a:cxn ang="0">
                  <a:pos x="186" y="660"/>
                </a:cxn>
                <a:cxn ang="0">
                  <a:pos x="167" y="691"/>
                </a:cxn>
                <a:cxn ang="0">
                  <a:pos x="155" y="722"/>
                </a:cxn>
                <a:cxn ang="0">
                  <a:pos x="151" y="734"/>
                </a:cxn>
                <a:cxn ang="0">
                  <a:pos x="151" y="749"/>
                </a:cxn>
                <a:cxn ang="0">
                  <a:pos x="151" y="761"/>
                </a:cxn>
                <a:cxn ang="0">
                  <a:pos x="159" y="773"/>
                </a:cxn>
                <a:cxn ang="0">
                  <a:pos x="170" y="784"/>
                </a:cxn>
                <a:cxn ang="0">
                  <a:pos x="182" y="796"/>
                </a:cxn>
                <a:cxn ang="0">
                  <a:pos x="202" y="808"/>
                </a:cxn>
                <a:cxn ang="0">
                  <a:pos x="229" y="815"/>
                </a:cxn>
                <a:cxn ang="0">
                  <a:pos x="372" y="889"/>
                </a:cxn>
              </a:cxnLst>
              <a:rect l="0" t="0" r="r" b="b"/>
              <a:pathLst>
                <a:path w="372" h="889">
                  <a:moveTo>
                    <a:pt x="0" y="0"/>
                  </a:moveTo>
                  <a:lnTo>
                    <a:pt x="0" y="0"/>
                  </a:lnTo>
                  <a:lnTo>
                    <a:pt x="7" y="15"/>
                  </a:lnTo>
                  <a:lnTo>
                    <a:pt x="31" y="46"/>
                  </a:lnTo>
                  <a:lnTo>
                    <a:pt x="50" y="66"/>
                  </a:lnTo>
                  <a:lnTo>
                    <a:pt x="73" y="85"/>
                  </a:lnTo>
                  <a:lnTo>
                    <a:pt x="101" y="104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47" y="136"/>
                  </a:lnTo>
                  <a:lnTo>
                    <a:pt x="167" y="171"/>
                  </a:lnTo>
                  <a:lnTo>
                    <a:pt x="178" y="198"/>
                  </a:lnTo>
                  <a:lnTo>
                    <a:pt x="186" y="225"/>
                  </a:lnTo>
                  <a:lnTo>
                    <a:pt x="190" y="252"/>
                  </a:lnTo>
                  <a:lnTo>
                    <a:pt x="186" y="283"/>
                  </a:lnTo>
                  <a:lnTo>
                    <a:pt x="186" y="283"/>
                  </a:lnTo>
                  <a:lnTo>
                    <a:pt x="186" y="295"/>
                  </a:lnTo>
                  <a:lnTo>
                    <a:pt x="190" y="322"/>
                  </a:lnTo>
                  <a:lnTo>
                    <a:pt x="202" y="353"/>
                  </a:lnTo>
                  <a:lnTo>
                    <a:pt x="209" y="369"/>
                  </a:lnTo>
                  <a:lnTo>
                    <a:pt x="225" y="384"/>
                  </a:lnTo>
                  <a:lnTo>
                    <a:pt x="225" y="384"/>
                  </a:lnTo>
                  <a:lnTo>
                    <a:pt x="229" y="400"/>
                  </a:lnTo>
                  <a:lnTo>
                    <a:pt x="237" y="419"/>
                  </a:lnTo>
                  <a:lnTo>
                    <a:pt x="240" y="442"/>
                  </a:lnTo>
                  <a:lnTo>
                    <a:pt x="244" y="474"/>
                  </a:lnTo>
                  <a:lnTo>
                    <a:pt x="244" y="508"/>
                  </a:lnTo>
                  <a:lnTo>
                    <a:pt x="237" y="547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05" y="625"/>
                  </a:lnTo>
                  <a:lnTo>
                    <a:pt x="186" y="660"/>
                  </a:lnTo>
                  <a:lnTo>
                    <a:pt x="167" y="691"/>
                  </a:lnTo>
                  <a:lnTo>
                    <a:pt x="155" y="722"/>
                  </a:lnTo>
                  <a:lnTo>
                    <a:pt x="151" y="734"/>
                  </a:lnTo>
                  <a:lnTo>
                    <a:pt x="151" y="749"/>
                  </a:lnTo>
                  <a:lnTo>
                    <a:pt x="151" y="761"/>
                  </a:lnTo>
                  <a:lnTo>
                    <a:pt x="159" y="773"/>
                  </a:lnTo>
                  <a:lnTo>
                    <a:pt x="170" y="784"/>
                  </a:lnTo>
                  <a:lnTo>
                    <a:pt x="182" y="796"/>
                  </a:lnTo>
                  <a:lnTo>
                    <a:pt x="202" y="808"/>
                  </a:lnTo>
                  <a:lnTo>
                    <a:pt x="229" y="815"/>
                  </a:lnTo>
                  <a:lnTo>
                    <a:pt x="372" y="889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6" name="Freeform 16"/>
            <p:cNvSpPr>
              <a:spLocks/>
            </p:cNvSpPr>
            <p:nvPr/>
          </p:nvSpPr>
          <p:spPr bwMode="auto">
            <a:xfrm>
              <a:off x="424" y="2619"/>
              <a:ext cx="1056" cy="1111"/>
            </a:xfrm>
            <a:custGeom>
              <a:avLst/>
              <a:gdLst/>
              <a:ahLst/>
              <a:cxnLst>
                <a:cxn ang="0">
                  <a:pos x="909" y="815"/>
                </a:cxn>
                <a:cxn ang="0">
                  <a:pos x="850" y="784"/>
                </a:cxn>
                <a:cxn ang="0">
                  <a:pos x="831" y="749"/>
                </a:cxn>
                <a:cxn ang="0">
                  <a:pos x="847" y="691"/>
                </a:cxn>
                <a:cxn ang="0">
                  <a:pos x="905" y="586"/>
                </a:cxn>
                <a:cxn ang="0">
                  <a:pos x="924" y="508"/>
                </a:cxn>
                <a:cxn ang="0">
                  <a:pos x="917" y="419"/>
                </a:cxn>
                <a:cxn ang="0">
                  <a:pos x="905" y="384"/>
                </a:cxn>
                <a:cxn ang="0">
                  <a:pos x="870" y="322"/>
                </a:cxn>
                <a:cxn ang="0">
                  <a:pos x="866" y="283"/>
                </a:cxn>
                <a:cxn ang="0">
                  <a:pos x="858" y="198"/>
                </a:cxn>
                <a:cxn ang="0">
                  <a:pos x="816" y="120"/>
                </a:cxn>
                <a:cxn ang="0">
                  <a:pos x="757" y="89"/>
                </a:cxn>
                <a:cxn ang="0">
                  <a:pos x="691" y="19"/>
                </a:cxn>
                <a:cxn ang="0">
                  <a:pos x="664" y="3"/>
                </a:cxn>
                <a:cxn ang="0">
                  <a:pos x="633" y="0"/>
                </a:cxn>
                <a:cxn ang="0">
                  <a:pos x="606" y="19"/>
                </a:cxn>
                <a:cxn ang="0">
                  <a:pos x="590" y="58"/>
                </a:cxn>
                <a:cxn ang="0">
                  <a:pos x="582" y="81"/>
                </a:cxn>
                <a:cxn ang="0">
                  <a:pos x="532" y="93"/>
                </a:cxn>
                <a:cxn ang="0">
                  <a:pos x="489" y="93"/>
                </a:cxn>
                <a:cxn ang="0">
                  <a:pos x="435" y="124"/>
                </a:cxn>
                <a:cxn ang="0">
                  <a:pos x="392" y="190"/>
                </a:cxn>
                <a:cxn ang="0">
                  <a:pos x="330" y="225"/>
                </a:cxn>
                <a:cxn ang="0">
                  <a:pos x="330" y="244"/>
                </a:cxn>
                <a:cxn ang="0">
                  <a:pos x="342" y="275"/>
                </a:cxn>
                <a:cxn ang="0">
                  <a:pos x="322" y="310"/>
                </a:cxn>
                <a:cxn ang="0">
                  <a:pos x="272" y="341"/>
                </a:cxn>
                <a:cxn ang="0">
                  <a:pos x="241" y="341"/>
                </a:cxn>
                <a:cxn ang="0">
                  <a:pos x="175" y="369"/>
                </a:cxn>
                <a:cxn ang="0">
                  <a:pos x="120" y="423"/>
                </a:cxn>
                <a:cxn ang="0">
                  <a:pos x="109" y="450"/>
                </a:cxn>
                <a:cxn ang="0">
                  <a:pos x="35" y="516"/>
                </a:cxn>
                <a:cxn ang="0">
                  <a:pos x="0" y="582"/>
                </a:cxn>
                <a:cxn ang="0">
                  <a:pos x="4" y="676"/>
                </a:cxn>
                <a:cxn ang="0">
                  <a:pos x="74" y="707"/>
                </a:cxn>
                <a:cxn ang="0">
                  <a:pos x="217" y="738"/>
                </a:cxn>
                <a:cxn ang="0">
                  <a:pos x="225" y="757"/>
                </a:cxn>
                <a:cxn ang="0">
                  <a:pos x="256" y="792"/>
                </a:cxn>
                <a:cxn ang="0">
                  <a:pos x="268" y="831"/>
                </a:cxn>
                <a:cxn ang="0">
                  <a:pos x="330" y="843"/>
                </a:cxn>
                <a:cxn ang="0">
                  <a:pos x="365" y="885"/>
                </a:cxn>
                <a:cxn ang="0">
                  <a:pos x="373" y="920"/>
                </a:cxn>
                <a:cxn ang="0">
                  <a:pos x="396" y="1041"/>
                </a:cxn>
                <a:cxn ang="0">
                  <a:pos x="427" y="1064"/>
                </a:cxn>
                <a:cxn ang="0">
                  <a:pos x="450" y="1060"/>
                </a:cxn>
                <a:cxn ang="0">
                  <a:pos x="489" y="1072"/>
                </a:cxn>
                <a:cxn ang="0">
                  <a:pos x="516" y="1080"/>
                </a:cxn>
                <a:cxn ang="0">
                  <a:pos x="555" y="1064"/>
                </a:cxn>
                <a:cxn ang="0">
                  <a:pos x="625" y="1103"/>
                </a:cxn>
                <a:cxn ang="0">
                  <a:pos x="649" y="1103"/>
                </a:cxn>
                <a:cxn ang="0">
                  <a:pos x="718" y="1068"/>
                </a:cxn>
                <a:cxn ang="0">
                  <a:pos x="761" y="1064"/>
                </a:cxn>
                <a:cxn ang="0">
                  <a:pos x="823" y="1080"/>
                </a:cxn>
                <a:cxn ang="0">
                  <a:pos x="862" y="1103"/>
                </a:cxn>
                <a:cxn ang="0">
                  <a:pos x="905" y="1111"/>
                </a:cxn>
                <a:cxn ang="0">
                  <a:pos x="932" y="1064"/>
                </a:cxn>
                <a:cxn ang="0">
                  <a:pos x="955" y="1064"/>
                </a:cxn>
                <a:cxn ang="0">
                  <a:pos x="998" y="1033"/>
                </a:cxn>
                <a:cxn ang="0">
                  <a:pos x="1010" y="971"/>
                </a:cxn>
                <a:cxn ang="0">
                  <a:pos x="1056" y="889"/>
                </a:cxn>
              </a:cxnLst>
              <a:rect l="0" t="0" r="r" b="b"/>
              <a:pathLst>
                <a:path w="1056" h="1111">
                  <a:moveTo>
                    <a:pt x="1052" y="889"/>
                  </a:moveTo>
                  <a:lnTo>
                    <a:pt x="909" y="815"/>
                  </a:lnTo>
                  <a:lnTo>
                    <a:pt x="909" y="815"/>
                  </a:lnTo>
                  <a:lnTo>
                    <a:pt x="882" y="808"/>
                  </a:lnTo>
                  <a:lnTo>
                    <a:pt x="862" y="796"/>
                  </a:lnTo>
                  <a:lnTo>
                    <a:pt x="850" y="784"/>
                  </a:lnTo>
                  <a:lnTo>
                    <a:pt x="839" y="773"/>
                  </a:lnTo>
                  <a:lnTo>
                    <a:pt x="831" y="761"/>
                  </a:lnTo>
                  <a:lnTo>
                    <a:pt x="831" y="749"/>
                  </a:lnTo>
                  <a:lnTo>
                    <a:pt x="831" y="734"/>
                  </a:lnTo>
                  <a:lnTo>
                    <a:pt x="835" y="722"/>
                  </a:lnTo>
                  <a:lnTo>
                    <a:pt x="847" y="691"/>
                  </a:lnTo>
                  <a:lnTo>
                    <a:pt x="866" y="660"/>
                  </a:lnTo>
                  <a:lnTo>
                    <a:pt x="885" y="625"/>
                  </a:lnTo>
                  <a:lnTo>
                    <a:pt x="905" y="586"/>
                  </a:lnTo>
                  <a:lnTo>
                    <a:pt x="905" y="586"/>
                  </a:lnTo>
                  <a:lnTo>
                    <a:pt x="917" y="547"/>
                  </a:lnTo>
                  <a:lnTo>
                    <a:pt x="924" y="508"/>
                  </a:lnTo>
                  <a:lnTo>
                    <a:pt x="924" y="474"/>
                  </a:lnTo>
                  <a:lnTo>
                    <a:pt x="920" y="442"/>
                  </a:lnTo>
                  <a:lnTo>
                    <a:pt x="917" y="419"/>
                  </a:lnTo>
                  <a:lnTo>
                    <a:pt x="909" y="400"/>
                  </a:lnTo>
                  <a:lnTo>
                    <a:pt x="905" y="384"/>
                  </a:lnTo>
                  <a:lnTo>
                    <a:pt x="905" y="384"/>
                  </a:lnTo>
                  <a:lnTo>
                    <a:pt x="889" y="369"/>
                  </a:lnTo>
                  <a:lnTo>
                    <a:pt x="882" y="353"/>
                  </a:lnTo>
                  <a:lnTo>
                    <a:pt x="870" y="322"/>
                  </a:lnTo>
                  <a:lnTo>
                    <a:pt x="866" y="295"/>
                  </a:lnTo>
                  <a:lnTo>
                    <a:pt x="866" y="283"/>
                  </a:lnTo>
                  <a:lnTo>
                    <a:pt x="866" y="283"/>
                  </a:lnTo>
                  <a:lnTo>
                    <a:pt x="870" y="252"/>
                  </a:lnTo>
                  <a:lnTo>
                    <a:pt x="866" y="225"/>
                  </a:lnTo>
                  <a:lnTo>
                    <a:pt x="858" y="198"/>
                  </a:lnTo>
                  <a:lnTo>
                    <a:pt x="847" y="171"/>
                  </a:lnTo>
                  <a:lnTo>
                    <a:pt x="827" y="136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784" y="104"/>
                  </a:lnTo>
                  <a:lnTo>
                    <a:pt x="757" y="89"/>
                  </a:lnTo>
                  <a:lnTo>
                    <a:pt x="734" y="70"/>
                  </a:lnTo>
                  <a:lnTo>
                    <a:pt x="715" y="50"/>
                  </a:lnTo>
                  <a:lnTo>
                    <a:pt x="691" y="19"/>
                  </a:lnTo>
                  <a:lnTo>
                    <a:pt x="680" y="3"/>
                  </a:lnTo>
                  <a:lnTo>
                    <a:pt x="680" y="3"/>
                  </a:lnTo>
                  <a:lnTo>
                    <a:pt x="664" y="3"/>
                  </a:lnTo>
                  <a:lnTo>
                    <a:pt x="649" y="3"/>
                  </a:lnTo>
                  <a:lnTo>
                    <a:pt x="633" y="0"/>
                  </a:lnTo>
                  <a:lnTo>
                    <a:pt x="633" y="0"/>
                  </a:lnTo>
                  <a:lnTo>
                    <a:pt x="625" y="3"/>
                  </a:lnTo>
                  <a:lnTo>
                    <a:pt x="614" y="11"/>
                  </a:lnTo>
                  <a:lnTo>
                    <a:pt x="606" y="19"/>
                  </a:lnTo>
                  <a:lnTo>
                    <a:pt x="598" y="31"/>
                  </a:lnTo>
                  <a:lnTo>
                    <a:pt x="594" y="42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86" y="73"/>
                  </a:lnTo>
                  <a:lnTo>
                    <a:pt x="582" y="81"/>
                  </a:lnTo>
                  <a:lnTo>
                    <a:pt x="571" y="89"/>
                  </a:lnTo>
                  <a:lnTo>
                    <a:pt x="559" y="93"/>
                  </a:lnTo>
                  <a:lnTo>
                    <a:pt x="532" y="93"/>
                  </a:lnTo>
                  <a:lnTo>
                    <a:pt x="505" y="93"/>
                  </a:lnTo>
                  <a:lnTo>
                    <a:pt x="505" y="93"/>
                  </a:lnTo>
                  <a:lnTo>
                    <a:pt x="489" y="93"/>
                  </a:lnTo>
                  <a:lnTo>
                    <a:pt x="470" y="101"/>
                  </a:lnTo>
                  <a:lnTo>
                    <a:pt x="454" y="108"/>
                  </a:lnTo>
                  <a:lnTo>
                    <a:pt x="435" y="124"/>
                  </a:lnTo>
                  <a:lnTo>
                    <a:pt x="419" y="143"/>
                  </a:lnTo>
                  <a:lnTo>
                    <a:pt x="404" y="163"/>
                  </a:lnTo>
                  <a:lnTo>
                    <a:pt x="392" y="190"/>
                  </a:lnTo>
                  <a:lnTo>
                    <a:pt x="388" y="225"/>
                  </a:lnTo>
                  <a:lnTo>
                    <a:pt x="330" y="225"/>
                  </a:lnTo>
                  <a:lnTo>
                    <a:pt x="330" y="225"/>
                  </a:lnTo>
                  <a:lnTo>
                    <a:pt x="330" y="225"/>
                  </a:lnTo>
                  <a:lnTo>
                    <a:pt x="326" y="233"/>
                  </a:lnTo>
                  <a:lnTo>
                    <a:pt x="330" y="244"/>
                  </a:lnTo>
                  <a:lnTo>
                    <a:pt x="338" y="268"/>
                  </a:lnTo>
                  <a:lnTo>
                    <a:pt x="338" y="268"/>
                  </a:lnTo>
                  <a:lnTo>
                    <a:pt x="342" y="275"/>
                  </a:lnTo>
                  <a:lnTo>
                    <a:pt x="342" y="283"/>
                  </a:lnTo>
                  <a:lnTo>
                    <a:pt x="334" y="299"/>
                  </a:lnTo>
                  <a:lnTo>
                    <a:pt x="322" y="310"/>
                  </a:lnTo>
                  <a:lnTo>
                    <a:pt x="307" y="322"/>
                  </a:lnTo>
                  <a:lnTo>
                    <a:pt x="287" y="334"/>
                  </a:lnTo>
                  <a:lnTo>
                    <a:pt x="272" y="341"/>
                  </a:lnTo>
                  <a:lnTo>
                    <a:pt x="252" y="341"/>
                  </a:lnTo>
                  <a:lnTo>
                    <a:pt x="241" y="341"/>
                  </a:lnTo>
                  <a:lnTo>
                    <a:pt x="241" y="341"/>
                  </a:lnTo>
                  <a:lnTo>
                    <a:pt x="229" y="341"/>
                  </a:lnTo>
                  <a:lnTo>
                    <a:pt x="213" y="349"/>
                  </a:lnTo>
                  <a:lnTo>
                    <a:pt x="175" y="369"/>
                  </a:lnTo>
                  <a:lnTo>
                    <a:pt x="128" y="400"/>
                  </a:lnTo>
                  <a:lnTo>
                    <a:pt x="128" y="400"/>
                  </a:lnTo>
                  <a:lnTo>
                    <a:pt x="120" y="423"/>
                  </a:lnTo>
                  <a:lnTo>
                    <a:pt x="112" y="439"/>
                  </a:lnTo>
                  <a:lnTo>
                    <a:pt x="109" y="450"/>
                  </a:lnTo>
                  <a:lnTo>
                    <a:pt x="109" y="450"/>
                  </a:lnTo>
                  <a:lnTo>
                    <a:pt x="93" y="466"/>
                  </a:lnTo>
                  <a:lnTo>
                    <a:pt x="54" y="497"/>
                  </a:lnTo>
                  <a:lnTo>
                    <a:pt x="35" y="516"/>
                  </a:lnTo>
                  <a:lnTo>
                    <a:pt x="19" y="540"/>
                  </a:lnTo>
                  <a:lnTo>
                    <a:pt x="8" y="563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4" y="676"/>
                  </a:lnTo>
                  <a:lnTo>
                    <a:pt x="4" y="676"/>
                  </a:lnTo>
                  <a:lnTo>
                    <a:pt x="35" y="683"/>
                  </a:lnTo>
                  <a:lnTo>
                    <a:pt x="58" y="699"/>
                  </a:lnTo>
                  <a:lnTo>
                    <a:pt x="74" y="707"/>
                  </a:lnTo>
                  <a:lnTo>
                    <a:pt x="81" y="714"/>
                  </a:lnTo>
                  <a:lnTo>
                    <a:pt x="159" y="726"/>
                  </a:lnTo>
                  <a:lnTo>
                    <a:pt x="217" y="738"/>
                  </a:lnTo>
                  <a:lnTo>
                    <a:pt x="217" y="738"/>
                  </a:lnTo>
                  <a:lnTo>
                    <a:pt x="217" y="745"/>
                  </a:lnTo>
                  <a:lnTo>
                    <a:pt x="225" y="757"/>
                  </a:lnTo>
                  <a:lnTo>
                    <a:pt x="237" y="777"/>
                  </a:lnTo>
                  <a:lnTo>
                    <a:pt x="245" y="784"/>
                  </a:lnTo>
                  <a:lnTo>
                    <a:pt x="256" y="792"/>
                  </a:lnTo>
                  <a:lnTo>
                    <a:pt x="252" y="835"/>
                  </a:lnTo>
                  <a:lnTo>
                    <a:pt x="252" y="835"/>
                  </a:lnTo>
                  <a:lnTo>
                    <a:pt x="268" y="831"/>
                  </a:lnTo>
                  <a:lnTo>
                    <a:pt x="287" y="831"/>
                  </a:lnTo>
                  <a:lnTo>
                    <a:pt x="307" y="835"/>
                  </a:lnTo>
                  <a:lnTo>
                    <a:pt x="330" y="843"/>
                  </a:lnTo>
                  <a:lnTo>
                    <a:pt x="349" y="858"/>
                  </a:lnTo>
                  <a:lnTo>
                    <a:pt x="357" y="870"/>
                  </a:lnTo>
                  <a:lnTo>
                    <a:pt x="365" y="885"/>
                  </a:lnTo>
                  <a:lnTo>
                    <a:pt x="369" y="901"/>
                  </a:lnTo>
                  <a:lnTo>
                    <a:pt x="373" y="920"/>
                  </a:lnTo>
                  <a:lnTo>
                    <a:pt x="373" y="920"/>
                  </a:lnTo>
                  <a:lnTo>
                    <a:pt x="384" y="990"/>
                  </a:lnTo>
                  <a:lnTo>
                    <a:pt x="392" y="1029"/>
                  </a:lnTo>
                  <a:lnTo>
                    <a:pt x="396" y="1041"/>
                  </a:lnTo>
                  <a:lnTo>
                    <a:pt x="404" y="1052"/>
                  </a:lnTo>
                  <a:lnTo>
                    <a:pt x="412" y="1056"/>
                  </a:lnTo>
                  <a:lnTo>
                    <a:pt x="427" y="1064"/>
                  </a:lnTo>
                  <a:lnTo>
                    <a:pt x="427" y="1064"/>
                  </a:lnTo>
                  <a:lnTo>
                    <a:pt x="431" y="1060"/>
                  </a:lnTo>
                  <a:lnTo>
                    <a:pt x="450" y="1060"/>
                  </a:lnTo>
                  <a:lnTo>
                    <a:pt x="462" y="1060"/>
                  </a:lnTo>
                  <a:lnTo>
                    <a:pt x="474" y="1064"/>
                  </a:lnTo>
                  <a:lnTo>
                    <a:pt x="489" y="1072"/>
                  </a:lnTo>
                  <a:lnTo>
                    <a:pt x="505" y="1087"/>
                  </a:lnTo>
                  <a:lnTo>
                    <a:pt x="505" y="1087"/>
                  </a:lnTo>
                  <a:lnTo>
                    <a:pt x="516" y="1080"/>
                  </a:lnTo>
                  <a:lnTo>
                    <a:pt x="524" y="1072"/>
                  </a:lnTo>
                  <a:lnTo>
                    <a:pt x="536" y="1068"/>
                  </a:lnTo>
                  <a:lnTo>
                    <a:pt x="555" y="1064"/>
                  </a:lnTo>
                  <a:lnTo>
                    <a:pt x="575" y="1068"/>
                  </a:lnTo>
                  <a:lnTo>
                    <a:pt x="598" y="1080"/>
                  </a:lnTo>
                  <a:lnTo>
                    <a:pt x="625" y="1103"/>
                  </a:lnTo>
                  <a:lnTo>
                    <a:pt x="625" y="1103"/>
                  </a:lnTo>
                  <a:lnTo>
                    <a:pt x="629" y="1103"/>
                  </a:lnTo>
                  <a:lnTo>
                    <a:pt x="649" y="1103"/>
                  </a:lnTo>
                  <a:lnTo>
                    <a:pt x="680" y="1095"/>
                  </a:lnTo>
                  <a:lnTo>
                    <a:pt x="695" y="1083"/>
                  </a:lnTo>
                  <a:lnTo>
                    <a:pt x="718" y="1068"/>
                  </a:lnTo>
                  <a:lnTo>
                    <a:pt x="718" y="1068"/>
                  </a:lnTo>
                  <a:lnTo>
                    <a:pt x="730" y="1068"/>
                  </a:lnTo>
                  <a:lnTo>
                    <a:pt x="761" y="1064"/>
                  </a:lnTo>
                  <a:lnTo>
                    <a:pt x="781" y="1064"/>
                  </a:lnTo>
                  <a:lnTo>
                    <a:pt x="800" y="1072"/>
                  </a:lnTo>
                  <a:lnTo>
                    <a:pt x="823" y="1080"/>
                  </a:lnTo>
                  <a:lnTo>
                    <a:pt x="850" y="1095"/>
                  </a:lnTo>
                  <a:lnTo>
                    <a:pt x="850" y="1095"/>
                  </a:lnTo>
                  <a:lnTo>
                    <a:pt x="862" y="1103"/>
                  </a:lnTo>
                  <a:lnTo>
                    <a:pt x="874" y="1107"/>
                  </a:lnTo>
                  <a:lnTo>
                    <a:pt x="889" y="1111"/>
                  </a:lnTo>
                  <a:lnTo>
                    <a:pt x="905" y="1111"/>
                  </a:lnTo>
                  <a:lnTo>
                    <a:pt x="917" y="1103"/>
                  </a:lnTo>
                  <a:lnTo>
                    <a:pt x="924" y="1087"/>
                  </a:lnTo>
                  <a:lnTo>
                    <a:pt x="932" y="1064"/>
                  </a:lnTo>
                  <a:lnTo>
                    <a:pt x="932" y="1064"/>
                  </a:lnTo>
                  <a:lnTo>
                    <a:pt x="944" y="1064"/>
                  </a:lnTo>
                  <a:lnTo>
                    <a:pt x="955" y="1064"/>
                  </a:lnTo>
                  <a:lnTo>
                    <a:pt x="971" y="1060"/>
                  </a:lnTo>
                  <a:lnTo>
                    <a:pt x="986" y="1048"/>
                  </a:lnTo>
                  <a:lnTo>
                    <a:pt x="998" y="1033"/>
                  </a:lnTo>
                  <a:lnTo>
                    <a:pt x="1006" y="1006"/>
                  </a:lnTo>
                  <a:lnTo>
                    <a:pt x="1010" y="971"/>
                  </a:lnTo>
                  <a:lnTo>
                    <a:pt x="1010" y="971"/>
                  </a:lnTo>
                  <a:lnTo>
                    <a:pt x="1025" y="947"/>
                  </a:lnTo>
                  <a:lnTo>
                    <a:pt x="1041" y="920"/>
                  </a:lnTo>
                  <a:lnTo>
                    <a:pt x="1056" y="889"/>
                  </a:lnTo>
                  <a:lnTo>
                    <a:pt x="1052" y="889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7" name="Freeform 17"/>
            <p:cNvSpPr>
              <a:spLocks/>
            </p:cNvSpPr>
            <p:nvPr/>
          </p:nvSpPr>
          <p:spPr bwMode="auto">
            <a:xfrm>
              <a:off x="1251" y="2510"/>
              <a:ext cx="998" cy="3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43"/>
                </a:cxn>
                <a:cxn ang="0">
                  <a:pos x="20" y="89"/>
                </a:cxn>
                <a:cxn ang="0">
                  <a:pos x="35" y="105"/>
                </a:cxn>
                <a:cxn ang="0">
                  <a:pos x="62" y="116"/>
                </a:cxn>
                <a:cxn ang="0">
                  <a:pos x="97" y="116"/>
                </a:cxn>
                <a:cxn ang="0">
                  <a:pos x="113" y="140"/>
                </a:cxn>
                <a:cxn ang="0">
                  <a:pos x="136" y="182"/>
                </a:cxn>
                <a:cxn ang="0">
                  <a:pos x="140" y="190"/>
                </a:cxn>
                <a:cxn ang="0">
                  <a:pos x="148" y="194"/>
                </a:cxn>
                <a:cxn ang="0">
                  <a:pos x="175" y="190"/>
                </a:cxn>
                <a:cxn ang="0">
                  <a:pos x="194" y="179"/>
                </a:cxn>
                <a:cxn ang="0">
                  <a:pos x="229" y="179"/>
                </a:cxn>
                <a:cxn ang="0">
                  <a:pos x="260" y="171"/>
                </a:cxn>
                <a:cxn ang="0">
                  <a:pos x="292" y="147"/>
                </a:cxn>
                <a:cxn ang="0">
                  <a:pos x="319" y="112"/>
                </a:cxn>
                <a:cxn ang="0">
                  <a:pos x="369" y="62"/>
                </a:cxn>
                <a:cxn ang="0">
                  <a:pos x="389" y="58"/>
                </a:cxn>
                <a:cxn ang="0">
                  <a:pos x="404" y="70"/>
                </a:cxn>
                <a:cxn ang="0">
                  <a:pos x="396" y="109"/>
                </a:cxn>
                <a:cxn ang="0">
                  <a:pos x="400" y="128"/>
                </a:cxn>
                <a:cxn ang="0">
                  <a:pos x="408" y="151"/>
                </a:cxn>
                <a:cxn ang="0">
                  <a:pos x="408" y="171"/>
                </a:cxn>
                <a:cxn ang="0">
                  <a:pos x="393" y="190"/>
                </a:cxn>
                <a:cxn ang="0">
                  <a:pos x="389" y="202"/>
                </a:cxn>
                <a:cxn ang="0">
                  <a:pos x="381" y="221"/>
                </a:cxn>
                <a:cxn ang="0">
                  <a:pos x="389" y="245"/>
                </a:cxn>
                <a:cxn ang="0">
                  <a:pos x="435" y="256"/>
                </a:cxn>
                <a:cxn ang="0">
                  <a:pos x="486" y="264"/>
                </a:cxn>
                <a:cxn ang="0">
                  <a:pos x="521" y="264"/>
                </a:cxn>
                <a:cxn ang="0">
                  <a:pos x="548" y="252"/>
                </a:cxn>
                <a:cxn ang="0">
                  <a:pos x="587" y="213"/>
                </a:cxn>
                <a:cxn ang="0">
                  <a:pos x="629" y="182"/>
                </a:cxn>
                <a:cxn ang="0">
                  <a:pos x="664" y="179"/>
                </a:cxn>
                <a:cxn ang="0">
                  <a:pos x="692" y="182"/>
                </a:cxn>
                <a:cxn ang="0">
                  <a:pos x="699" y="186"/>
                </a:cxn>
                <a:cxn ang="0">
                  <a:pos x="750" y="194"/>
                </a:cxn>
                <a:cxn ang="0">
                  <a:pos x="796" y="194"/>
                </a:cxn>
                <a:cxn ang="0">
                  <a:pos x="843" y="182"/>
                </a:cxn>
                <a:cxn ang="0">
                  <a:pos x="866" y="194"/>
                </a:cxn>
                <a:cxn ang="0">
                  <a:pos x="917" y="233"/>
                </a:cxn>
                <a:cxn ang="0">
                  <a:pos x="948" y="264"/>
                </a:cxn>
                <a:cxn ang="0">
                  <a:pos x="991" y="326"/>
                </a:cxn>
              </a:cxnLst>
              <a:rect l="0" t="0" r="r" b="b"/>
              <a:pathLst>
                <a:path w="998" h="342">
                  <a:moveTo>
                    <a:pt x="0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4" y="43"/>
                  </a:lnTo>
                  <a:lnTo>
                    <a:pt x="8" y="66"/>
                  </a:lnTo>
                  <a:lnTo>
                    <a:pt x="20" y="89"/>
                  </a:lnTo>
                  <a:lnTo>
                    <a:pt x="27" y="97"/>
                  </a:lnTo>
                  <a:lnTo>
                    <a:pt x="35" y="105"/>
                  </a:lnTo>
                  <a:lnTo>
                    <a:pt x="47" y="112"/>
                  </a:lnTo>
                  <a:lnTo>
                    <a:pt x="62" y="116"/>
                  </a:lnTo>
                  <a:lnTo>
                    <a:pt x="78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13" y="140"/>
                  </a:lnTo>
                  <a:lnTo>
                    <a:pt x="128" y="163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40" y="190"/>
                  </a:lnTo>
                  <a:lnTo>
                    <a:pt x="144" y="194"/>
                  </a:lnTo>
                  <a:lnTo>
                    <a:pt x="148" y="194"/>
                  </a:lnTo>
                  <a:lnTo>
                    <a:pt x="156" y="194"/>
                  </a:lnTo>
                  <a:lnTo>
                    <a:pt x="175" y="190"/>
                  </a:lnTo>
                  <a:lnTo>
                    <a:pt x="194" y="179"/>
                  </a:lnTo>
                  <a:lnTo>
                    <a:pt x="194" y="179"/>
                  </a:lnTo>
                  <a:lnTo>
                    <a:pt x="206" y="179"/>
                  </a:lnTo>
                  <a:lnTo>
                    <a:pt x="229" y="179"/>
                  </a:lnTo>
                  <a:lnTo>
                    <a:pt x="245" y="175"/>
                  </a:lnTo>
                  <a:lnTo>
                    <a:pt x="260" y="171"/>
                  </a:lnTo>
                  <a:lnTo>
                    <a:pt x="276" y="163"/>
                  </a:lnTo>
                  <a:lnTo>
                    <a:pt x="292" y="147"/>
                  </a:lnTo>
                  <a:lnTo>
                    <a:pt x="292" y="147"/>
                  </a:lnTo>
                  <a:lnTo>
                    <a:pt x="319" y="112"/>
                  </a:lnTo>
                  <a:lnTo>
                    <a:pt x="350" y="78"/>
                  </a:lnTo>
                  <a:lnTo>
                    <a:pt x="369" y="62"/>
                  </a:lnTo>
                  <a:lnTo>
                    <a:pt x="381" y="58"/>
                  </a:lnTo>
                  <a:lnTo>
                    <a:pt x="389" y="58"/>
                  </a:lnTo>
                  <a:lnTo>
                    <a:pt x="396" y="62"/>
                  </a:lnTo>
                  <a:lnTo>
                    <a:pt x="404" y="70"/>
                  </a:lnTo>
                  <a:lnTo>
                    <a:pt x="408" y="78"/>
                  </a:lnTo>
                  <a:lnTo>
                    <a:pt x="396" y="109"/>
                  </a:lnTo>
                  <a:lnTo>
                    <a:pt x="400" y="128"/>
                  </a:lnTo>
                  <a:lnTo>
                    <a:pt x="400" y="128"/>
                  </a:lnTo>
                  <a:lnTo>
                    <a:pt x="404" y="136"/>
                  </a:lnTo>
                  <a:lnTo>
                    <a:pt x="408" y="151"/>
                  </a:lnTo>
                  <a:lnTo>
                    <a:pt x="408" y="163"/>
                  </a:lnTo>
                  <a:lnTo>
                    <a:pt x="408" y="171"/>
                  </a:lnTo>
                  <a:lnTo>
                    <a:pt x="400" y="182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89" y="202"/>
                  </a:lnTo>
                  <a:lnTo>
                    <a:pt x="381" y="210"/>
                  </a:lnTo>
                  <a:lnTo>
                    <a:pt x="381" y="221"/>
                  </a:lnTo>
                  <a:lnTo>
                    <a:pt x="381" y="233"/>
                  </a:lnTo>
                  <a:lnTo>
                    <a:pt x="389" y="245"/>
                  </a:lnTo>
                  <a:lnTo>
                    <a:pt x="408" y="252"/>
                  </a:lnTo>
                  <a:lnTo>
                    <a:pt x="435" y="256"/>
                  </a:lnTo>
                  <a:lnTo>
                    <a:pt x="435" y="256"/>
                  </a:lnTo>
                  <a:lnTo>
                    <a:pt x="486" y="264"/>
                  </a:lnTo>
                  <a:lnTo>
                    <a:pt x="505" y="268"/>
                  </a:lnTo>
                  <a:lnTo>
                    <a:pt x="521" y="264"/>
                  </a:lnTo>
                  <a:lnTo>
                    <a:pt x="536" y="260"/>
                  </a:lnTo>
                  <a:lnTo>
                    <a:pt x="548" y="252"/>
                  </a:lnTo>
                  <a:lnTo>
                    <a:pt x="587" y="213"/>
                  </a:lnTo>
                  <a:lnTo>
                    <a:pt x="587" y="213"/>
                  </a:lnTo>
                  <a:lnTo>
                    <a:pt x="606" y="194"/>
                  </a:lnTo>
                  <a:lnTo>
                    <a:pt x="629" y="182"/>
                  </a:lnTo>
                  <a:lnTo>
                    <a:pt x="649" y="179"/>
                  </a:lnTo>
                  <a:lnTo>
                    <a:pt x="664" y="179"/>
                  </a:lnTo>
                  <a:lnTo>
                    <a:pt x="680" y="179"/>
                  </a:lnTo>
                  <a:lnTo>
                    <a:pt x="692" y="182"/>
                  </a:lnTo>
                  <a:lnTo>
                    <a:pt x="699" y="186"/>
                  </a:lnTo>
                  <a:lnTo>
                    <a:pt x="699" y="186"/>
                  </a:lnTo>
                  <a:lnTo>
                    <a:pt x="715" y="190"/>
                  </a:lnTo>
                  <a:lnTo>
                    <a:pt x="750" y="194"/>
                  </a:lnTo>
                  <a:lnTo>
                    <a:pt x="773" y="198"/>
                  </a:lnTo>
                  <a:lnTo>
                    <a:pt x="796" y="194"/>
                  </a:lnTo>
                  <a:lnTo>
                    <a:pt x="824" y="190"/>
                  </a:lnTo>
                  <a:lnTo>
                    <a:pt x="843" y="182"/>
                  </a:lnTo>
                  <a:lnTo>
                    <a:pt x="843" y="182"/>
                  </a:lnTo>
                  <a:lnTo>
                    <a:pt x="866" y="194"/>
                  </a:lnTo>
                  <a:lnTo>
                    <a:pt x="890" y="210"/>
                  </a:lnTo>
                  <a:lnTo>
                    <a:pt x="917" y="233"/>
                  </a:lnTo>
                  <a:lnTo>
                    <a:pt x="917" y="233"/>
                  </a:lnTo>
                  <a:lnTo>
                    <a:pt x="948" y="264"/>
                  </a:lnTo>
                  <a:lnTo>
                    <a:pt x="975" y="295"/>
                  </a:lnTo>
                  <a:lnTo>
                    <a:pt x="991" y="326"/>
                  </a:lnTo>
                  <a:lnTo>
                    <a:pt x="998" y="342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8" name="Freeform 18"/>
            <p:cNvSpPr>
              <a:spLocks/>
            </p:cNvSpPr>
            <p:nvPr/>
          </p:nvSpPr>
          <p:spPr bwMode="auto">
            <a:xfrm>
              <a:off x="1360" y="2125"/>
              <a:ext cx="1154" cy="439"/>
            </a:xfrm>
            <a:custGeom>
              <a:avLst/>
              <a:gdLst/>
              <a:ahLst/>
              <a:cxnLst>
                <a:cxn ang="0">
                  <a:pos x="8" y="303"/>
                </a:cxn>
                <a:cxn ang="0">
                  <a:pos x="8" y="307"/>
                </a:cxn>
                <a:cxn ang="0">
                  <a:pos x="12" y="319"/>
                </a:cxn>
                <a:cxn ang="0">
                  <a:pos x="35" y="327"/>
                </a:cxn>
                <a:cxn ang="0">
                  <a:pos x="82" y="327"/>
                </a:cxn>
                <a:cxn ang="0">
                  <a:pos x="109" y="323"/>
                </a:cxn>
                <a:cxn ang="0">
                  <a:pos x="148" y="330"/>
                </a:cxn>
                <a:cxn ang="0">
                  <a:pos x="171" y="342"/>
                </a:cxn>
                <a:cxn ang="0">
                  <a:pos x="171" y="346"/>
                </a:cxn>
                <a:cxn ang="0">
                  <a:pos x="194" y="342"/>
                </a:cxn>
                <a:cxn ang="0">
                  <a:pos x="214" y="330"/>
                </a:cxn>
                <a:cxn ang="0">
                  <a:pos x="217" y="299"/>
                </a:cxn>
                <a:cxn ang="0">
                  <a:pos x="214" y="272"/>
                </a:cxn>
                <a:cxn ang="0">
                  <a:pos x="206" y="226"/>
                </a:cxn>
                <a:cxn ang="0">
                  <a:pos x="217" y="194"/>
                </a:cxn>
                <a:cxn ang="0">
                  <a:pos x="237" y="179"/>
                </a:cxn>
                <a:cxn ang="0">
                  <a:pos x="260" y="167"/>
                </a:cxn>
                <a:cxn ang="0">
                  <a:pos x="326" y="136"/>
                </a:cxn>
                <a:cxn ang="0">
                  <a:pos x="373" y="132"/>
                </a:cxn>
                <a:cxn ang="0">
                  <a:pos x="416" y="144"/>
                </a:cxn>
                <a:cxn ang="0">
                  <a:pos x="447" y="167"/>
                </a:cxn>
                <a:cxn ang="0">
                  <a:pos x="482" y="191"/>
                </a:cxn>
                <a:cxn ang="0">
                  <a:pos x="524" y="187"/>
                </a:cxn>
                <a:cxn ang="0">
                  <a:pos x="590" y="152"/>
                </a:cxn>
                <a:cxn ang="0">
                  <a:pos x="625" y="125"/>
                </a:cxn>
                <a:cxn ang="0">
                  <a:pos x="672" y="70"/>
                </a:cxn>
                <a:cxn ang="0">
                  <a:pos x="695" y="20"/>
                </a:cxn>
                <a:cxn ang="0">
                  <a:pos x="699" y="8"/>
                </a:cxn>
                <a:cxn ang="0">
                  <a:pos x="719" y="0"/>
                </a:cxn>
                <a:cxn ang="0">
                  <a:pos x="730" y="8"/>
                </a:cxn>
                <a:cxn ang="0">
                  <a:pos x="734" y="35"/>
                </a:cxn>
                <a:cxn ang="0">
                  <a:pos x="738" y="55"/>
                </a:cxn>
                <a:cxn ang="0">
                  <a:pos x="750" y="90"/>
                </a:cxn>
                <a:cxn ang="0">
                  <a:pos x="781" y="128"/>
                </a:cxn>
                <a:cxn ang="0">
                  <a:pos x="788" y="136"/>
                </a:cxn>
                <a:cxn ang="0">
                  <a:pos x="792" y="210"/>
                </a:cxn>
                <a:cxn ang="0">
                  <a:pos x="804" y="233"/>
                </a:cxn>
                <a:cxn ang="0">
                  <a:pos x="816" y="249"/>
                </a:cxn>
                <a:cxn ang="0">
                  <a:pos x="831" y="295"/>
                </a:cxn>
                <a:cxn ang="0">
                  <a:pos x="843" y="295"/>
                </a:cxn>
                <a:cxn ang="0">
                  <a:pos x="886" y="307"/>
                </a:cxn>
                <a:cxn ang="0">
                  <a:pos x="909" y="323"/>
                </a:cxn>
                <a:cxn ang="0">
                  <a:pos x="917" y="338"/>
                </a:cxn>
                <a:cxn ang="0">
                  <a:pos x="1018" y="346"/>
                </a:cxn>
                <a:cxn ang="0">
                  <a:pos x="1060" y="346"/>
                </a:cxn>
                <a:cxn ang="0">
                  <a:pos x="1060" y="362"/>
                </a:cxn>
                <a:cxn ang="0">
                  <a:pos x="1072" y="377"/>
                </a:cxn>
                <a:cxn ang="0">
                  <a:pos x="1099" y="393"/>
                </a:cxn>
                <a:cxn ang="0">
                  <a:pos x="1115" y="400"/>
                </a:cxn>
                <a:cxn ang="0">
                  <a:pos x="1146" y="424"/>
                </a:cxn>
                <a:cxn ang="0">
                  <a:pos x="1154" y="439"/>
                </a:cxn>
              </a:cxnLst>
              <a:rect l="0" t="0" r="r" b="b"/>
              <a:pathLst>
                <a:path w="1154" h="439">
                  <a:moveTo>
                    <a:pt x="0" y="233"/>
                  </a:moveTo>
                  <a:lnTo>
                    <a:pt x="8" y="303"/>
                  </a:lnTo>
                  <a:lnTo>
                    <a:pt x="8" y="303"/>
                  </a:lnTo>
                  <a:lnTo>
                    <a:pt x="8" y="307"/>
                  </a:lnTo>
                  <a:lnTo>
                    <a:pt x="8" y="311"/>
                  </a:lnTo>
                  <a:lnTo>
                    <a:pt x="12" y="319"/>
                  </a:lnTo>
                  <a:lnTo>
                    <a:pt x="19" y="323"/>
                  </a:lnTo>
                  <a:lnTo>
                    <a:pt x="35" y="327"/>
                  </a:lnTo>
                  <a:lnTo>
                    <a:pt x="54" y="327"/>
                  </a:lnTo>
                  <a:lnTo>
                    <a:pt x="82" y="327"/>
                  </a:lnTo>
                  <a:lnTo>
                    <a:pt x="82" y="327"/>
                  </a:lnTo>
                  <a:lnTo>
                    <a:pt x="109" y="323"/>
                  </a:lnTo>
                  <a:lnTo>
                    <a:pt x="132" y="327"/>
                  </a:lnTo>
                  <a:lnTo>
                    <a:pt x="148" y="330"/>
                  </a:lnTo>
                  <a:lnTo>
                    <a:pt x="159" y="334"/>
                  </a:lnTo>
                  <a:lnTo>
                    <a:pt x="171" y="342"/>
                  </a:lnTo>
                  <a:lnTo>
                    <a:pt x="171" y="346"/>
                  </a:lnTo>
                  <a:lnTo>
                    <a:pt x="171" y="346"/>
                  </a:lnTo>
                  <a:lnTo>
                    <a:pt x="183" y="346"/>
                  </a:lnTo>
                  <a:lnTo>
                    <a:pt x="194" y="342"/>
                  </a:lnTo>
                  <a:lnTo>
                    <a:pt x="202" y="338"/>
                  </a:lnTo>
                  <a:lnTo>
                    <a:pt x="214" y="330"/>
                  </a:lnTo>
                  <a:lnTo>
                    <a:pt x="217" y="319"/>
                  </a:lnTo>
                  <a:lnTo>
                    <a:pt x="217" y="299"/>
                  </a:lnTo>
                  <a:lnTo>
                    <a:pt x="214" y="272"/>
                  </a:lnTo>
                  <a:lnTo>
                    <a:pt x="214" y="272"/>
                  </a:lnTo>
                  <a:lnTo>
                    <a:pt x="206" y="245"/>
                  </a:lnTo>
                  <a:lnTo>
                    <a:pt x="206" y="226"/>
                  </a:lnTo>
                  <a:lnTo>
                    <a:pt x="210" y="210"/>
                  </a:lnTo>
                  <a:lnTo>
                    <a:pt x="217" y="194"/>
                  </a:lnTo>
                  <a:lnTo>
                    <a:pt x="225" y="187"/>
                  </a:lnTo>
                  <a:lnTo>
                    <a:pt x="237" y="179"/>
                  </a:lnTo>
                  <a:lnTo>
                    <a:pt x="260" y="167"/>
                  </a:lnTo>
                  <a:lnTo>
                    <a:pt x="260" y="167"/>
                  </a:lnTo>
                  <a:lnTo>
                    <a:pt x="287" y="152"/>
                  </a:lnTo>
                  <a:lnTo>
                    <a:pt x="326" y="136"/>
                  </a:lnTo>
                  <a:lnTo>
                    <a:pt x="350" y="132"/>
                  </a:lnTo>
                  <a:lnTo>
                    <a:pt x="373" y="132"/>
                  </a:lnTo>
                  <a:lnTo>
                    <a:pt x="392" y="132"/>
                  </a:lnTo>
                  <a:lnTo>
                    <a:pt x="416" y="144"/>
                  </a:lnTo>
                  <a:lnTo>
                    <a:pt x="416" y="144"/>
                  </a:lnTo>
                  <a:lnTo>
                    <a:pt x="447" y="167"/>
                  </a:lnTo>
                  <a:lnTo>
                    <a:pt x="462" y="179"/>
                  </a:lnTo>
                  <a:lnTo>
                    <a:pt x="482" y="191"/>
                  </a:lnTo>
                  <a:lnTo>
                    <a:pt x="501" y="191"/>
                  </a:lnTo>
                  <a:lnTo>
                    <a:pt x="524" y="187"/>
                  </a:lnTo>
                  <a:lnTo>
                    <a:pt x="555" y="175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625" y="125"/>
                  </a:lnTo>
                  <a:lnTo>
                    <a:pt x="653" y="97"/>
                  </a:lnTo>
                  <a:lnTo>
                    <a:pt x="672" y="70"/>
                  </a:lnTo>
                  <a:lnTo>
                    <a:pt x="684" y="51"/>
                  </a:lnTo>
                  <a:lnTo>
                    <a:pt x="695" y="20"/>
                  </a:lnTo>
                  <a:lnTo>
                    <a:pt x="699" y="8"/>
                  </a:lnTo>
                  <a:lnTo>
                    <a:pt x="699" y="8"/>
                  </a:lnTo>
                  <a:lnTo>
                    <a:pt x="703" y="4"/>
                  </a:lnTo>
                  <a:lnTo>
                    <a:pt x="719" y="0"/>
                  </a:lnTo>
                  <a:lnTo>
                    <a:pt x="722" y="4"/>
                  </a:lnTo>
                  <a:lnTo>
                    <a:pt x="730" y="8"/>
                  </a:lnTo>
                  <a:lnTo>
                    <a:pt x="734" y="20"/>
                  </a:lnTo>
                  <a:lnTo>
                    <a:pt x="734" y="35"/>
                  </a:lnTo>
                  <a:lnTo>
                    <a:pt x="734" y="35"/>
                  </a:lnTo>
                  <a:lnTo>
                    <a:pt x="738" y="55"/>
                  </a:lnTo>
                  <a:lnTo>
                    <a:pt x="742" y="74"/>
                  </a:lnTo>
                  <a:lnTo>
                    <a:pt x="750" y="90"/>
                  </a:lnTo>
                  <a:lnTo>
                    <a:pt x="761" y="105"/>
                  </a:lnTo>
                  <a:lnTo>
                    <a:pt x="781" y="128"/>
                  </a:lnTo>
                  <a:lnTo>
                    <a:pt x="788" y="136"/>
                  </a:lnTo>
                  <a:lnTo>
                    <a:pt x="788" y="136"/>
                  </a:lnTo>
                  <a:lnTo>
                    <a:pt x="788" y="175"/>
                  </a:lnTo>
                  <a:lnTo>
                    <a:pt x="792" y="210"/>
                  </a:lnTo>
                  <a:lnTo>
                    <a:pt x="796" y="222"/>
                  </a:lnTo>
                  <a:lnTo>
                    <a:pt x="804" y="233"/>
                  </a:lnTo>
                  <a:lnTo>
                    <a:pt x="804" y="233"/>
                  </a:lnTo>
                  <a:lnTo>
                    <a:pt x="816" y="249"/>
                  </a:lnTo>
                  <a:lnTo>
                    <a:pt x="823" y="272"/>
                  </a:lnTo>
                  <a:lnTo>
                    <a:pt x="831" y="295"/>
                  </a:lnTo>
                  <a:lnTo>
                    <a:pt x="831" y="295"/>
                  </a:lnTo>
                  <a:lnTo>
                    <a:pt x="843" y="295"/>
                  </a:lnTo>
                  <a:lnTo>
                    <a:pt x="870" y="299"/>
                  </a:lnTo>
                  <a:lnTo>
                    <a:pt x="886" y="307"/>
                  </a:lnTo>
                  <a:lnTo>
                    <a:pt x="897" y="315"/>
                  </a:lnTo>
                  <a:lnTo>
                    <a:pt x="909" y="323"/>
                  </a:lnTo>
                  <a:lnTo>
                    <a:pt x="917" y="338"/>
                  </a:lnTo>
                  <a:lnTo>
                    <a:pt x="917" y="338"/>
                  </a:lnTo>
                  <a:lnTo>
                    <a:pt x="971" y="342"/>
                  </a:lnTo>
                  <a:lnTo>
                    <a:pt x="1018" y="346"/>
                  </a:lnTo>
                  <a:lnTo>
                    <a:pt x="1060" y="346"/>
                  </a:lnTo>
                  <a:lnTo>
                    <a:pt x="1060" y="346"/>
                  </a:lnTo>
                  <a:lnTo>
                    <a:pt x="1060" y="350"/>
                  </a:lnTo>
                  <a:lnTo>
                    <a:pt x="1060" y="362"/>
                  </a:lnTo>
                  <a:lnTo>
                    <a:pt x="1064" y="369"/>
                  </a:lnTo>
                  <a:lnTo>
                    <a:pt x="1072" y="377"/>
                  </a:lnTo>
                  <a:lnTo>
                    <a:pt x="1084" y="385"/>
                  </a:lnTo>
                  <a:lnTo>
                    <a:pt x="1099" y="393"/>
                  </a:lnTo>
                  <a:lnTo>
                    <a:pt x="1099" y="393"/>
                  </a:lnTo>
                  <a:lnTo>
                    <a:pt x="1115" y="400"/>
                  </a:lnTo>
                  <a:lnTo>
                    <a:pt x="1130" y="408"/>
                  </a:lnTo>
                  <a:lnTo>
                    <a:pt x="1146" y="424"/>
                  </a:lnTo>
                  <a:lnTo>
                    <a:pt x="1154" y="431"/>
                  </a:lnTo>
                  <a:lnTo>
                    <a:pt x="1154" y="439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9" name="Freeform 19"/>
            <p:cNvSpPr>
              <a:spLocks/>
            </p:cNvSpPr>
            <p:nvPr/>
          </p:nvSpPr>
          <p:spPr bwMode="auto">
            <a:xfrm>
              <a:off x="4638" y="1216"/>
              <a:ext cx="944" cy="707"/>
            </a:xfrm>
            <a:custGeom>
              <a:avLst/>
              <a:gdLst/>
              <a:ahLst/>
              <a:cxnLst>
                <a:cxn ang="0">
                  <a:pos x="843" y="132"/>
                </a:cxn>
                <a:cxn ang="0">
                  <a:pos x="800" y="117"/>
                </a:cxn>
                <a:cxn ang="0">
                  <a:pos x="699" y="117"/>
                </a:cxn>
                <a:cxn ang="0">
                  <a:pos x="633" y="90"/>
                </a:cxn>
                <a:cxn ang="0">
                  <a:pos x="587" y="16"/>
                </a:cxn>
                <a:cxn ang="0">
                  <a:pos x="540" y="12"/>
                </a:cxn>
                <a:cxn ang="0">
                  <a:pos x="486" y="74"/>
                </a:cxn>
                <a:cxn ang="0">
                  <a:pos x="466" y="101"/>
                </a:cxn>
                <a:cxn ang="0">
                  <a:pos x="435" y="132"/>
                </a:cxn>
                <a:cxn ang="0">
                  <a:pos x="377" y="202"/>
                </a:cxn>
                <a:cxn ang="0">
                  <a:pos x="362" y="307"/>
                </a:cxn>
                <a:cxn ang="0">
                  <a:pos x="268" y="350"/>
                </a:cxn>
                <a:cxn ang="0">
                  <a:pos x="105" y="358"/>
                </a:cxn>
                <a:cxn ang="0">
                  <a:pos x="8" y="389"/>
                </a:cxn>
                <a:cxn ang="0">
                  <a:pos x="16" y="463"/>
                </a:cxn>
                <a:cxn ang="0">
                  <a:pos x="105" y="587"/>
                </a:cxn>
                <a:cxn ang="0">
                  <a:pos x="144" y="622"/>
                </a:cxn>
                <a:cxn ang="0">
                  <a:pos x="245" y="630"/>
                </a:cxn>
                <a:cxn ang="0">
                  <a:pos x="214" y="696"/>
                </a:cxn>
                <a:cxn ang="0">
                  <a:pos x="253" y="688"/>
                </a:cxn>
                <a:cxn ang="0">
                  <a:pos x="284" y="703"/>
                </a:cxn>
                <a:cxn ang="0">
                  <a:pos x="272" y="653"/>
                </a:cxn>
                <a:cxn ang="0">
                  <a:pos x="307" y="618"/>
                </a:cxn>
                <a:cxn ang="0">
                  <a:pos x="338" y="610"/>
                </a:cxn>
                <a:cxn ang="0">
                  <a:pos x="362" y="560"/>
                </a:cxn>
                <a:cxn ang="0">
                  <a:pos x="435" y="536"/>
                </a:cxn>
                <a:cxn ang="0">
                  <a:pos x="474" y="532"/>
                </a:cxn>
                <a:cxn ang="0">
                  <a:pos x="459" y="478"/>
                </a:cxn>
                <a:cxn ang="0">
                  <a:pos x="494" y="482"/>
                </a:cxn>
                <a:cxn ang="0">
                  <a:pos x="532" y="490"/>
                </a:cxn>
                <a:cxn ang="0">
                  <a:pos x="521" y="540"/>
                </a:cxn>
                <a:cxn ang="0">
                  <a:pos x="571" y="544"/>
                </a:cxn>
                <a:cxn ang="0">
                  <a:pos x="614" y="428"/>
                </a:cxn>
                <a:cxn ang="0">
                  <a:pos x="641" y="443"/>
                </a:cxn>
                <a:cxn ang="0">
                  <a:pos x="610" y="497"/>
                </a:cxn>
                <a:cxn ang="0">
                  <a:pos x="657" y="536"/>
                </a:cxn>
                <a:cxn ang="0">
                  <a:pos x="630" y="567"/>
                </a:cxn>
                <a:cxn ang="0">
                  <a:pos x="633" y="598"/>
                </a:cxn>
                <a:cxn ang="0">
                  <a:pos x="680" y="591"/>
                </a:cxn>
                <a:cxn ang="0">
                  <a:pos x="719" y="610"/>
                </a:cxn>
                <a:cxn ang="0">
                  <a:pos x="731" y="583"/>
                </a:cxn>
                <a:cxn ang="0">
                  <a:pos x="789" y="575"/>
                </a:cxn>
                <a:cxn ang="0">
                  <a:pos x="777" y="521"/>
                </a:cxn>
                <a:cxn ang="0">
                  <a:pos x="804" y="525"/>
                </a:cxn>
                <a:cxn ang="0">
                  <a:pos x="847" y="439"/>
                </a:cxn>
                <a:cxn ang="0">
                  <a:pos x="773" y="470"/>
                </a:cxn>
                <a:cxn ang="0">
                  <a:pos x="754" y="443"/>
                </a:cxn>
                <a:cxn ang="0">
                  <a:pos x="789" y="420"/>
                </a:cxn>
                <a:cxn ang="0">
                  <a:pos x="789" y="389"/>
                </a:cxn>
                <a:cxn ang="0">
                  <a:pos x="863" y="338"/>
                </a:cxn>
                <a:cxn ang="0">
                  <a:pos x="874" y="299"/>
                </a:cxn>
                <a:cxn ang="0">
                  <a:pos x="890" y="276"/>
                </a:cxn>
                <a:cxn ang="0">
                  <a:pos x="851" y="214"/>
                </a:cxn>
                <a:cxn ang="0">
                  <a:pos x="874" y="183"/>
                </a:cxn>
                <a:cxn ang="0">
                  <a:pos x="940" y="144"/>
                </a:cxn>
                <a:cxn ang="0">
                  <a:pos x="936" y="113"/>
                </a:cxn>
              </a:cxnLst>
              <a:rect l="0" t="0" r="r" b="b"/>
              <a:pathLst>
                <a:path w="944" h="707">
                  <a:moveTo>
                    <a:pt x="905" y="113"/>
                  </a:moveTo>
                  <a:lnTo>
                    <a:pt x="905" y="113"/>
                  </a:lnTo>
                  <a:lnTo>
                    <a:pt x="870" y="117"/>
                  </a:lnTo>
                  <a:lnTo>
                    <a:pt x="851" y="125"/>
                  </a:lnTo>
                  <a:lnTo>
                    <a:pt x="843" y="132"/>
                  </a:lnTo>
                  <a:lnTo>
                    <a:pt x="832" y="148"/>
                  </a:lnTo>
                  <a:lnTo>
                    <a:pt x="812" y="148"/>
                  </a:lnTo>
                  <a:lnTo>
                    <a:pt x="800" y="132"/>
                  </a:lnTo>
                  <a:lnTo>
                    <a:pt x="800" y="117"/>
                  </a:lnTo>
                  <a:lnTo>
                    <a:pt x="800" y="117"/>
                  </a:lnTo>
                  <a:lnTo>
                    <a:pt x="765" y="125"/>
                  </a:lnTo>
                  <a:lnTo>
                    <a:pt x="738" y="128"/>
                  </a:lnTo>
                  <a:lnTo>
                    <a:pt x="707" y="128"/>
                  </a:lnTo>
                  <a:lnTo>
                    <a:pt x="707" y="128"/>
                  </a:lnTo>
                  <a:lnTo>
                    <a:pt x="699" y="117"/>
                  </a:lnTo>
                  <a:lnTo>
                    <a:pt x="680" y="101"/>
                  </a:lnTo>
                  <a:lnTo>
                    <a:pt x="668" y="93"/>
                  </a:lnTo>
                  <a:lnTo>
                    <a:pt x="657" y="86"/>
                  </a:lnTo>
                  <a:lnTo>
                    <a:pt x="645" y="86"/>
                  </a:lnTo>
                  <a:lnTo>
                    <a:pt x="633" y="90"/>
                  </a:lnTo>
                  <a:lnTo>
                    <a:pt x="587" y="90"/>
                  </a:lnTo>
                  <a:lnTo>
                    <a:pt x="587" y="90"/>
                  </a:lnTo>
                  <a:lnTo>
                    <a:pt x="591" y="70"/>
                  </a:lnTo>
                  <a:lnTo>
                    <a:pt x="591" y="31"/>
                  </a:lnTo>
                  <a:lnTo>
                    <a:pt x="587" y="16"/>
                  </a:lnTo>
                  <a:lnTo>
                    <a:pt x="579" y="4"/>
                  </a:lnTo>
                  <a:lnTo>
                    <a:pt x="571" y="0"/>
                  </a:lnTo>
                  <a:lnTo>
                    <a:pt x="563" y="0"/>
                  </a:lnTo>
                  <a:lnTo>
                    <a:pt x="556" y="4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05" y="39"/>
                  </a:lnTo>
                  <a:lnTo>
                    <a:pt x="494" y="51"/>
                  </a:lnTo>
                  <a:lnTo>
                    <a:pt x="486" y="62"/>
                  </a:lnTo>
                  <a:lnTo>
                    <a:pt x="486" y="74"/>
                  </a:lnTo>
                  <a:lnTo>
                    <a:pt x="486" y="86"/>
                  </a:lnTo>
                  <a:lnTo>
                    <a:pt x="490" y="113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66" y="101"/>
                  </a:lnTo>
                  <a:lnTo>
                    <a:pt x="459" y="90"/>
                  </a:lnTo>
                  <a:lnTo>
                    <a:pt x="447" y="86"/>
                  </a:lnTo>
                  <a:lnTo>
                    <a:pt x="447" y="86"/>
                  </a:lnTo>
                  <a:lnTo>
                    <a:pt x="443" y="101"/>
                  </a:lnTo>
                  <a:lnTo>
                    <a:pt x="435" y="132"/>
                  </a:lnTo>
                  <a:lnTo>
                    <a:pt x="424" y="148"/>
                  </a:lnTo>
                  <a:lnTo>
                    <a:pt x="412" y="167"/>
                  </a:lnTo>
                  <a:lnTo>
                    <a:pt x="396" y="187"/>
                  </a:lnTo>
                  <a:lnTo>
                    <a:pt x="377" y="202"/>
                  </a:lnTo>
                  <a:lnTo>
                    <a:pt x="377" y="202"/>
                  </a:lnTo>
                  <a:lnTo>
                    <a:pt x="369" y="229"/>
                  </a:lnTo>
                  <a:lnTo>
                    <a:pt x="365" y="257"/>
                  </a:lnTo>
                  <a:lnTo>
                    <a:pt x="365" y="295"/>
                  </a:lnTo>
                  <a:lnTo>
                    <a:pt x="365" y="295"/>
                  </a:lnTo>
                  <a:lnTo>
                    <a:pt x="362" y="307"/>
                  </a:lnTo>
                  <a:lnTo>
                    <a:pt x="358" y="315"/>
                  </a:lnTo>
                  <a:lnTo>
                    <a:pt x="346" y="330"/>
                  </a:lnTo>
                  <a:lnTo>
                    <a:pt x="330" y="338"/>
                  </a:lnTo>
                  <a:lnTo>
                    <a:pt x="311" y="346"/>
                  </a:lnTo>
                  <a:lnTo>
                    <a:pt x="268" y="350"/>
                  </a:lnTo>
                  <a:lnTo>
                    <a:pt x="237" y="354"/>
                  </a:lnTo>
                  <a:lnTo>
                    <a:pt x="237" y="354"/>
                  </a:lnTo>
                  <a:lnTo>
                    <a:pt x="171" y="358"/>
                  </a:lnTo>
                  <a:lnTo>
                    <a:pt x="105" y="358"/>
                  </a:lnTo>
                  <a:lnTo>
                    <a:pt x="105" y="358"/>
                  </a:lnTo>
                  <a:lnTo>
                    <a:pt x="74" y="358"/>
                  </a:lnTo>
                  <a:lnTo>
                    <a:pt x="55" y="362"/>
                  </a:lnTo>
                  <a:lnTo>
                    <a:pt x="31" y="369"/>
                  </a:lnTo>
                  <a:lnTo>
                    <a:pt x="12" y="381"/>
                  </a:lnTo>
                  <a:lnTo>
                    <a:pt x="8" y="389"/>
                  </a:lnTo>
                  <a:lnTo>
                    <a:pt x="0" y="396"/>
                  </a:lnTo>
                  <a:lnTo>
                    <a:pt x="0" y="408"/>
                  </a:lnTo>
                  <a:lnTo>
                    <a:pt x="0" y="424"/>
                  </a:lnTo>
                  <a:lnTo>
                    <a:pt x="4" y="443"/>
                  </a:lnTo>
                  <a:lnTo>
                    <a:pt x="16" y="463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94" y="548"/>
                  </a:lnTo>
                  <a:lnTo>
                    <a:pt x="101" y="567"/>
                  </a:lnTo>
                  <a:lnTo>
                    <a:pt x="105" y="587"/>
                  </a:lnTo>
                  <a:lnTo>
                    <a:pt x="105" y="587"/>
                  </a:lnTo>
                  <a:lnTo>
                    <a:pt x="109" y="595"/>
                  </a:lnTo>
                  <a:lnTo>
                    <a:pt x="113" y="602"/>
                  </a:lnTo>
                  <a:lnTo>
                    <a:pt x="125" y="614"/>
                  </a:lnTo>
                  <a:lnTo>
                    <a:pt x="144" y="622"/>
                  </a:lnTo>
                  <a:lnTo>
                    <a:pt x="148" y="595"/>
                  </a:lnTo>
                  <a:lnTo>
                    <a:pt x="175" y="630"/>
                  </a:lnTo>
                  <a:lnTo>
                    <a:pt x="191" y="606"/>
                  </a:lnTo>
                  <a:lnTo>
                    <a:pt x="253" y="614"/>
                  </a:lnTo>
                  <a:lnTo>
                    <a:pt x="245" y="630"/>
                  </a:lnTo>
                  <a:lnTo>
                    <a:pt x="218" y="649"/>
                  </a:lnTo>
                  <a:lnTo>
                    <a:pt x="191" y="653"/>
                  </a:lnTo>
                  <a:lnTo>
                    <a:pt x="179" y="672"/>
                  </a:lnTo>
                  <a:lnTo>
                    <a:pt x="214" y="696"/>
                  </a:lnTo>
                  <a:lnTo>
                    <a:pt x="214" y="696"/>
                  </a:lnTo>
                  <a:lnTo>
                    <a:pt x="218" y="688"/>
                  </a:lnTo>
                  <a:lnTo>
                    <a:pt x="229" y="680"/>
                  </a:lnTo>
                  <a:lnTo>
                    <a:pt x="233" y="676"/>
                  </a:lnTo>
                  <a:lnTo>
                    <a:pt x="241" y="680"/>
                  </a:lnTo>
                  <a:lnTo>
                    <a:pt x="253" y="688"/>
                  </a:lnTo>
                  <a:lnTo>
                    <a:pt x="264" y="703"/>
                  </a:lnTo>
                  <a:lnTo>
                    <a:pt x="264" y="703"/>
                  </a:lnTo>
                  <a:lnTo>
                    <a:pt x="268" y="707"/>
                  </a:lnTo>
                  <a:lnTo>
                    <a:pt x="280" y="707"/>
                  </a:lnTo>
                  <a:lnTo>
                    <a:pt x="284" y="703"/>
                  </a:lnTo>
                  <a:lnTo>
                    <a:pt x="284" y="699"/>
                  </a:lnTo>
                  <a:lnTo>
                    <a:pt x="284" y="688"/>
                  </a:lnTo>
                  <a:lnTo>
                    <a:pt x="276" y="668"/>
                  </a:lnTo>
                  <a:lnTo>
                    <a:pt x="276" y="668"/>
                  </a:lnTo>
                  <a:lnTo>
                    <a:pt x="272" y="653"/>
                  </a:lnTo>
                  <a:lnTo>
                    <a:pt x="272" y="641"/>
                  </a:lnTo>
                  <a:lnTo>
                    <a:pt x="276" y="630"/>
                  </a:lnTo>
                  <a:lnTo>
                    <a:pt x="284" y="626"/>
                  </a:lnTo>
                  <a:lnTo>
                    <a:pt x="299" y="618"/>
                  </a:lnTo>
                  <a:lnTo>
                    <a:pt x="307" y="618"/>
                  </a:lnTo>
                  <a:lnTo>
                    <a:pt x="307" y="618"/>
                  </a:lnTo>
                  <a:lnTo>
                    <a:pt x="311" y="618"/>
                  </a:lnTo>
                  <a:lnTo>
                    <a:pt x="323" y="618"/>
                  </a:lnTo>
                  <a:lnTo>
                    <a:pt x="330" y="618"/>
                  </a:lnTo>
                  <a:lnTo>
                    <a:pt x="338" y="610"/>
                  </a:lnTo>
                  <a:lnTo>
                    <a:pt x="346" y="598"/>
                  </a:lnTo>
                  <a:lnTo>
                    <a:pt x="350" y="587"/>
                  </a:lnTo>
                  <a:lnTo>
                    <a:pt x="350" y="587"/>
                  </a:lnTo>
                  <a:lnTo>
                    <a:pt x="354" y="571"/>
                  </a:lnTo>
                  <a:lnTo>
                    <a:pt x="362" y="560"/>
                  </a:lnTo>
                  <a:lnTo>
                    <a:pt x="369" y="552"/>
                  </a:lnTo>
                  <a:lnTo>
                    <a:pt x="381" y="544"/>
                  </a:lnTo>
                  <a:lnTo>
                    <a:pt x="408" y="540"/>
                  </a:lnTo>
                  <a:lnTo>
                    <a:pt x="428" y="540"/>
                  </a:lnTo>
                  <a:lnTo>
                    <a:pt x="435" y="536"/>
                  </a:lnTo>
                  <a:lnTo>
                    <a:pt x="435" y="536"/>
                  </a:lnTo>
                  <a:lnTo>
                    <a:pt x="447" y="536"/>
                  </a:lnTo>
                  <a:lnTo>
                    <a:pt x="466" y="536"/>
                  </a:lnTo>
                  <a:lnTo>
                    <a:pt x="470" y="536"/>
                  </a:lnTo>
                  <a:lnTo>
                    <a:pt x="474" y="532"/>
                  </a:lnTo>
                  <a:lnTo>
                    <a:pt x="470" y="525"/>
                  </a:lnTo>
                  <a:lnTo>
                    <a:pt x="455" y="513"/>
                  </a:lnTo>
                  <a:lnTo>
                    <a:pt x="455" y="513"/>
                  </a:lnTo>
                  <a:lnTo>
                    <a:pt x="455" y="501"/>
                  </a:lnTo>
                  <a:lnTo>
                    <a:pt x="459" y="478"/>
                  </a:lnTo>
                  <a:lnTo>
                    <a:pt x="463" y="470"/>
                  </a:lnTo>
                  <a:lnTo>
                    <a:pt x="466" y="466"/>
                  </a:lnTo>
                  <a:lnTo>
                    <a:pt x="474" y="470"/>
                  </a:lnTo>
                  <a:lnTo>
                    <a:pt x="486" y="482"/>
                  </a:lnTo>
                  <a:lnTo>
                    <a:pt x="494" y="482"/>
                  </a:lnTo>
                  <a:lnTo>
                    <a:pt x="494" y="482"/>
                  </a:lnTo>
                  <a:lnTo>
                    <a:pt x="501" y="482"/>
                  </a:lnTo>
                  <a:lnTo>
                    <a:pt x="521" y="482"/>
                  </a:lnTo>
                  <a:lnTo>
                    <a:pt x="525" y="486"/>
                  </a:lnTo>
                  <a:lnTo>
                    <a:pt x="532" y="490"/>
                  </a:lnTo>
                  <a:lnTo>
                    <a:pt x="532" y="501"/>
                  </a:lnTo>
                  <a:lnTo>
                    <a:pt x="525" y="513"/>
                  </a:lnTo>
                  <a:lnTo>
                    <a:pt x="525" y="513"/>
                  </a:lnTo>
                  <a:lnTo>
                    <a:pt x="521" y="529"/>
                  </a:lnTo>
                  <a:lnTo>
                    <a:pt x="521" y="540"/>
                  </a:lnTo>
                  <a:lnTo>
                    <a:pt x="525" y="544"/>
                  </a:lnTo>
                  <a:lnTo>
                    <a:pt x="532" y="548"/>
                  </a:lnTo>
                  <a:lnTo>
                    <a:pt x="548" y="544"/>
                  </a:lnTo>
                  <a:lnTo>
                    <a:pt x="560" y="544"/>
                  </a:lnTo>
                  <a:lnTo>
                    <a:pt x="571" y="544"/>
                  </a:lnTo>
                  <a:lnTo>
                    <a:pt x="571" y="497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4" y="428"/>
                  </a:lnTo>
                  <a:lnTo>
                    <a:pt x="614" y="428"/>
                  </a:lnTo>
                  <a:lnTo>
                    <a:pt x="622" y="424"/>
                  </a:lnTo>
                  <a:lnTo>
                    <a:pt x="633" y="424"/>
                  </a:lnTo>
                  <a:lnTo>
                    <a:pt x="641" y="428"/>
                  </a:lnTo>
                  <a:lnTo>
                    <a:pt x="645" y="431"/>
                  </a:lnTo>
                  <a:lnTo>
                    <a:pt x="641" y="443"/>
                  </a:lnTo>
                  <a:lnTo>
                    <a:pt x="637" y="455"/>
                  </a:lnTo>
                  <a:lnTo>
                    <a:pt x="637" y="455"/>
                  </a:lnTo>
                  <a:lnTo>
                    <a:pt x="630" y="466"/>
                  </a:lnTo>
                  <a:lnTo>
                    <a:pt x="614" y="486"/>
                  </a:lnTo>
                  <a:lnTo>
                    <a:pt x="610" y="497"/>
                  </a:lnTo>
                  <a:lnTo>
                    <a:pt x="610" y="509"/>
                  </a:lnTo>
                  <a:lnTo>
                    <a:pt x="618" y="517"/>
                  </a:lnTo>
                  <a:lnTo>
                    <a:pt x="630" y="525"/>
                  </a:lnTo>
                  <a:lnTo>
                    <a:pt x="630" y="525"/>
                  </a:lnTo>
                  <a:lnTo>
                    <a:pt x="657" y="536"/>
                  </a:lnTo>
                  <a:lnTo>
                    <a:pt x="668" y="544"/>
                  </a:lnTo>
                  <a:lnTo>
                    <a:pt x="664" y="548"/>
                  </a:lnTo>
                  <a:lnTo>
                    <a:pt x="661" y="552"/>
                  </a:lnTo>
                  <a:lnTo>
                    <a:pt x="633" y="564"/>
                  </a:lnTo>
                  <a:lnTo>
                    <a:pt x="630" y="567"/>
                  </a:lnTo>
                  <a:lnTo>
                    <a:pt x="630" y="567"/>
                  </a:lnTo>
                  <a:lnTo>
                    <a:pt x="626" y="575"/>
                  </a:lnTo>
                  <a:lnTo>
                    <a:pt x="626" y="587"/>
                  </a:lnTo>
                  <a:lnTo>
                    <a:pt x="630" y="595"/>
                  </a:lnTo>
                  <a:lnTo>
                    <a:pt x="633" y="598"/>
                  </a:lnTo>
                  <a:lnTo>
                    <a:pt x="645" y="598"/>
                  </a:lnTo>
                  <a:lnTo>
                    <a:pt x="657" y="595"/>
                  </a:lnTo>
                  <a:lnTo>
                    <a:pt x="657" y="595"/>
                  </a:lnTo>
                  <a:lnTo>
                    <a:pt x="668" y="595"/>
                  </a:lnTo>
                  <a:lnTo>
                    <a:pt x="680" y="591"/>
                  </a:lnTo>
                  <a:lnTo>
                    <a:pt x="696" y="595"/>
                  </a:lnTo>
                  <a:lnTo>
                    <a:pt x="703" y="602"/>
                  </a:lnTo>
                  <a:lnTo>
                    <a:pt x="707" y="606"/>
                  </a:lnTo>
                  <a:lnTo>
                    <a:pt x="707" y="606"/>
                  </a:lnTo>
                  <a:lnTo>
                    <a:pt x="719" y="610"/>
                  </a:lnTo>
                  <a:lnTo>
                    <a:pt x="727" y="606"/>
                  </a:lnTo>
                  <a:lnTo>
                    <a:pt x="731" y="602"/>
                  </a:lnTo>
                  <a:lnTo>
                    <a:pt x="731" y="595"/>
                  </a:lnTo>
                  <a:lnTo>
                    <a:pt x="731" y="595"/>
                  </a:lnTo>
                  <a:lnTo>
                    <a:pt x="731" y="583"/>
                  </a:lnTo>
                  <a:lnTo>
                    <a:pt x="734" y="579"/>
                  </a:lnTo>
                  <a:lnTo>
                    <a:pt x="750" y="575"/>
                  </a:lnTo>
                  <a:lnTo>
                    <a:pt x="781" y="575"/>
                  </a:lnTo>
                  <a:lnTo>
                    <a:pt x="781" y="575"/>
                  </a:lnTo>
                  <a:lnTo>
                    <a:pt x="789" y="575"/>
                  </a:lnTo>
                  <a:lnTo>
                    <a:pt x="793" y="567"/>
                  </a:lnTo>
                  <a:lnTo>
                    <a:pt x="793" y="552"/>
                  </a:lnTo>
                  <a:lnTo>
                    <a:pt x="781" y="529"/>
                  </a:lnTo>
                  <a:lnTo>
                    <a:pt x="781" y="529"/>
                  </a:lnTo>
                  <a:lnTo>
                    <a:pt x="777" y="521"/>
                  </a:lnTo>
                  <a:lnTo>
                    <a:pt x="777" y="513"/>
                  </a:lnTo>
                  <a:lnTo>
                    <a:pt x="781" y="513"/>
                  </a:lnTo>
                  <a:lnTo>
                    <a:pt x="785" y="513"/>
                  </a:lnTo>
                  <a:lnTo>
                    <a:pt x="804" y="525"/>
                  </a:lnTo>
                  <a:lnTo>
                    <a:pt x="804" y="525"/>
                  </a:lnTo>
                  <a:lnTo>
                    <a:pt x="816" y="525"/>
                  </a:lnTo>
                  <a:lnTo>
                    <a:pt x="824" y="517"/>
                  </a:lnTo>
                  <a:lnTo>
                    <a:pt x="828" y="505"/>
                  </a:lnTo>
                  <a:lnTo>
                    <a:pt x="874" y="435"/>
                  </a:lnTo>
                  <a:lnTo>
                    <a:pt x="847" y="439"/>
                  </a:lnTo>
                  <a:lnTo>
                    <a:pt x="804" y="439"/>
                  </a:lnTo>
                  <a:lnTo>
                    <a:pt x="804" y="439"/>
                  </a:lnTo>
                  <a:lnTo>
                    <a:pt x="797" y="447"/>
                  </a:lnTo>
                  <a:lnTo>
                    <a:pt x="781" y="466"/>
                  </a:lnTo>
                  <a:lnTo>
                    <a:pt x="773" y="470"/>
                  </a:lnTo>
                  <a:lnTo>
                    <a:pt x="765" y="470"/>
                  </a:lnTo>
                  <a:lnTo>
                    <a:pt x="762" y="466"/>
                  </a:lnTo>
                  <a:lnTo>
                    <a:pt x="758" y="451"/>
                  </a:lnTo>
                  <a:lnTo>
                    <a:pt x="758" y="451"/>
                  </a:lnTo>
                  <a:lnTo>
                    <a:pt x="754" y="443"/>
                  </a:lnTo>
                  <a:lnTo>
                    <a:pt x="754" y="435"/>
                  </a:lnTo>
                  <a:lnTo>
                    <a:pt x="758" y="428"/>
                  </a:lnTo>
                  <a:lnTo>
                    <a:pt x="762" y="424"/>
                  </a:lnTo>
                  <a:lnTo>
                    <a:pt x="773" y="420"/>
                  </a:lnTo>
                  <a:lnTo>
                    <a:pt x="789" y="420"/>
                  </a:lnTo>
                  <a:lnTo>
                    <a:pt x="789" y="420"/>
                  </a:lnTo>
                  <a:lnTo>
                    <a:pt x="793" y="420"/>
                  </a:lnTo>
                  <a:lnTo>
                    <a:pt x="797" y="416"/>
                  </a:lnTo>
                  <a:lnTo>
                    <a:pt x="797" y="408"/>
                  </a:lnTo>
                  <a:lnTo>
                    <a:pt x="789" y="389"/>
                  </a:lnTo>
                  <a:lnTo>
                    <a:pt x="789" y="346"/>
                  </a:lnTo>
                  <a:lnTo>
                    <a:pt x="789" y="346"/>
                  </a:lnTo>
                  <a:lnTo>
                    <a:pt x="816" y="342"/>
                  </a:lnTo>
                  <a:lnTo>
                    <a:pt x="839" y="338"/>
                  </a:lnTo>
                  <a:lnTo>
                    <a:pt x="863" y="338"/>
                  </a:lnTo>
                  <a:lnTo>
                    <a:pt x="863" y="319"/>
                  </a:lnTo>
                  <a:lnTo>
                    <a:pt x="859" y="311"/>
                  </a:lnTo>
                  <a:lnTo>
                    <a:pt x="859" y="299"/>
                  </a:lnTo>
                  <a:lnTo>
                    <a:pt x="874" y="299"/>
                  </a:lnTo>
                  <a:lnTo>
                    <a:pt x="874" y="299"/>
                  </a:lnTo>
                  <a:lnTo>
                    <a:pt x="882" y="299"/>
                  </a:lnTo>
                  <a:lnTo>
                    <a:pt x="894" y="295"/>
                  </a:lnTo>
                  <a:lnTo>
                    <a:pt x="898" y="292"/>
                  </a:lnTo>
                  <a:lnTo>
                    <a:pt x="894" y="284"/>
                  </a:lnTo>
                  <a:lnTo>
                    <a:pt x="890" y="276"/>
                  </a:lnTo>
                  <a:lnTo>
                    <a:pt x="874" y="264"/>
                  </a:lnTo>
                  <a:lnTo>
                    <a:pt x="863" y="249"/>
                  </a:lnTo>
                  <a:lnTo>
                    <a:pt x="855" y="241"/>
                  </a:lnTo>
                  <a:lnTo>
                    <a:pt x="855" y="226"/>
                  </a:lnTo>
                  <a:lnTo>
                    <a:pt x="851" y="214"/>
                  </a:lnTo>
                  <a:lnTo>
                    <a:pt x="851" y="198"/>
                  </a:lnTo>
                  <a:lnTo>
                    <a:pt x="855" y="198"/>
                  </a:lnTo>
                  <a:lnTo>
                    <a:pt x="866" y="198"/>
                  </a:lnTo>
                  <a:lnTo>
                    <a:pt x="874" y="194"/>
                  </a:lnTo>
                  <a:lnTo>
                    <a:pt x="874" y="183"/>
                  </a:lnTo>
                  <a:lnTo>
                    <a:pt x="870" y="175"/>
                  </a:lnTo>
                  <a:lnTo>
                    <a:pt x="874" y="167"/>
                  </a:lnTo>
                  <a:lnTo>
                    <a:pt x="894" y="160"/>
                  </a:lnTo>
                  <a:lnTo>
                    <a:pt x="917" y="152"/>
                  </a:lnTo>
                  <a:lnTo>
                    <a:pt x="940" y="144"/>
                  </a:lnTo>
                  <a:lnTo>
                    <a:pt x="940" y="144"/>
                  </a:lnTo>
                  <a:lnTo>
                    <a:pt x="940" y="136"/>
                  </a:lnTo>
                  <a:lnTo>
                    <a:pt x="944" y="125"/>
                  </a:lnTo>
                  <a:lnTo>
                    <a:pt x="940" y="117"/>
                  </a:lnTo>
                  <a:lnTo>
                    <a:pt x="936" y="113"/>
                  </a:lnTo>
                  <a:lnTo>
                    <a:pt x="925" y="109"/>
                  </a:lnTo>
                  <a:lnTo>
                    <a:pt x="905" y="113"/>
                  </a:lnTo>
                  <a:lnTo>
                    <a:pt x="905" y="11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0" name="Freeform 20"/>
            <p:cNvSpPr>
              <a:spLocks/>
            </p:cNvSpPr>
            <p:nvPr/>
          </p:nvSpPr>
          <p:spPr bwMode="auto">
            <a:xfrm>
              <a:off x="3547" y="1574"/>
              <a:ext cx="940" cy="1317"/>
            </a:xfrm>
            <a:custGeom>
              <a:avLst/>
              <a:gdLst/>
              <a:ahLst/>
              <a:cxnLst>
                <a:cxn ang="0">
                  <a:pos x="893" y="575"/>
                </a:cxn>
                <a:cxn ang="0">
                  <a:pos x="924" y="540"/>
                </a:cxn>
                <a:cxn ang="0">
                  <a:pos x="878" y="477"/>
                </a:cxn>
                <a:cxn ang="0">
                  <a:pos x="800" y="493"/>
                </a:cxn>
                <a:cxn ang="0">
                  <a:pos x="746" y="439"/>
                </a:cxn>
                <a:cxn ang="0">
                  <a:pos x="699" y="384"/>
                </a:cxn>
                <a:cxn ang="0">
                  <a:pos x="680" y="248"/>
                </a:cxn>
                <a:cxn ang="0">
                  <a:pos x="660" y="54"/>
                </a:cxn>
                <a:cxn ang="0">
                  <a:pos x="629" y="0"/>
                </a:cxn>
                <a:cxn ang="0">
                  <a:pos x="509" y="15"/>
                </a:cxn>
                <a:cxn ang="0">
                  <a:pos x="450" y="23"/>
                </a:cxn>
                <a:cxn ang="0">
                  <a:pos x="439" y="70"/>
                </a:cxn>
                <a:cxn ang="0">
                  <a:pos x="388" y="89"/>
                </a:cxn>
                <a:cxn ang="0">
                  <a:pos x="256" y="101"/>
                </a:cxn>
                <a:cxn ang="0">
                  <a:pos x="171" y="112"/>
                </a:cxn>
                <a:cxn ang="0">
                  <a:pos x="128" y="93"/>
                </a:cxn>
                <a:cxn ang="0">
                  <a:pos x="54" y="116"/>
                </a:cxn>
                <a:cxn ang="0">
                  <a:pos x="31" y="217"/>
                </a:cxn>
                <a:cxn ang="0">
                  <a:pos x="46" y="380"/>
                </a:cxn>
                <a:cxn ang="0">
                  <a:pos x="147" y="485"/>
                </a:cxn>
                <a:cxn ang="0">
                  <a:pos x="287" y="528"/>
                </a:cxn>
                <a:cxn ang="0">
                  <a:pos x="311" y="551"/>
                </a:cxn>
                <a:cxn ang="0">
                  <a:pos x="233" y="672"/>
                </a:cxn>
                <a:cxn ang="0">
                  <a:pos x="190" y="773"/>
                </a:cxn>
                <a:cxn ang="0">
                  <a:pos x="112" y="808"/>
                </a:cxn>
                <a:cxn ang="0">
                  <a:pos x="77" y="831"/>
                </a:cxn>
                <a:cxn ang="0">
                  <a:pos x="89" y="901"/>
                </a:cxn>
                <a:cxn ang="0">
                  <a:pos x="85" y="1068"/>
                </a:cxn>
                <a:cxn ang="0">
                  <a:pos x="0" y="1219"/>
                </a:cxn>
                <a:cxn ang="0">
                  <a:pos x="66" y="1309"/>
                </a:cxn>
                <a:cxn ang="0">
                  <a:pos x="112" y="1305"/>
                </a:cxn>
                <a:cxn ang="0">
                  <a:pos x="171" y="1297"/>
                </a:cxn>
                <a:cxn ang="0">
                  <a:pos x="217" y="1274"/>
                </a:cxn>
                <a:cxn ang="0">
                  <a:pos x="237" y="1297"/>
                </a:cxn>
                <a:cxn ang="0">
                  <a:pos x="272" y="1212"/>
                </a:cxn>
                <a:cxn ang="0">
                  <a:pos x="252" y="1181"/>
                </a:cxn>
                <a:cxn ang="0">
                  <a:pos x="314" y="1188"/>
                </a:cxn>
                <a:cxn ang="0">
                  <a:pos x="326" y="1118"/>
                </a:cxn>
                <a:cxn ang="0">
                  <a:pos x="326" y="1076"/>
                </a:cxn>
                <a:cxn ang="0">
                  <a:pos x="423" y="1021"/>
                </a:cxn>
                <a:cxn ang="0">
                  <a:pos x="396" y="963"/>
                </a:cxn>
                <a:cxn ang="0">
                  <a:pos x="369" y="951"/>
                </a:cxn>
                <a:cxn ang="0">
                  <a:pos x="392" y="881"/>
                </a:cxn>
                <a:cxn ang="0">
                  <a:pos x="392" y="784"/>
                </a:cxn>
                <a:cxn ang="0">
                  <a:pos x="454" y="780"/>
                </a:cxn>
                <a:cxn ang="0">
                  <a:pos x="481" y="815"/>
                </a:cxn>
                <a:cxn ang="0">
                  <a:pos x="551" y="753"/>
                </a:cxn>
                <a:cxn ang="0">
                  <a:pos x="540" y="815"/>
                </a:cxn>
                <a:cxn ang="0">
                  <a:pos x="509" y="889"/>
                </a:cxn>
                <a:cxn ang="0">
                  <a:pos x="493" y="924"/>
                </a:cxn>
                <a:cxn ang="0">
                  <a:pos x="598" y="916"/>
                </a:cxn>
                <a:cxn ang="0">
                  <a:pos x="645" y="897"/>
                </a:cxn>
                <a:cxn ang="0">
                  <a:pos x="726" y="878"/>
                </a:cxn>
                <a:cxn ang="0">
                  <a:pos x="777" y="835"/>
                </a:cxn>
                <a:cxn ang="0">
                  <a:pos x="761" y="691"/>
                </a:cxn>
                <a:cxn ang="0">
                  <a:pos x="792" y="571"/>
                </a:cxn>
                <a:cxn ang="0">
                  <a:pos x="858" y="594"/>
                </a:cxn>
                <a:cxn ang="0">
                  <a:pos x="885" y="641"/>
                </a:cxn>
                <a:cxn ang="0">
                  <a:pos x="893" y="610"/>
                </a:cxn>
              </a:cxnLst>
              <a:rect l="0" t="0" r="r" b="b"/>
              <a:pathLst>
                <a:path w="940" h="1317">
                  <a:moveTo>
                    <a:pt x="893" y="610"/>
                  </a:moveTo>
                  <a:lnTo>
                    <a:pt x="893" y="610"/>
                  </a:lnTo>
                  <a:lnTo>
                    <a:pt x="889" y="586"/>
                  </a:lnTo>
                  <a:lnTo>
                    <a:pt x="889" y="578"/>
                  </a:lnTo>
                  <a:lnTo>
                    <a:pt x="893" y="575"/>
                  </a:lnTo>
                  <a:lnTo>
                    <a:pt x="897" y="575"/>
                  </a:lnTo>
                  <a:lnTo>
                    <a:pt x="901" y="575"/>
                  </a:lnTo>
                  <a:lnTo>
                    <a:pt x="909" y="582"/>
                  </a:lnTo>
                  <a:lnTo>
                    <a:pt x="924" y="567"/>
                  </a:lnTo>
                  <a:lnTo>
                    <a:pt x="924" y="540"/>
                  </a:lnTo>
                  <a:lnTo>
                    <a:pt x="940" y="509"/>
                  </a:lnTo>
                  <a:lnTo>
                    <a:pt x="889" y="505"/>
                  </a:lnTo>
                  <a:lnTo>
                    <a:pt x="889" y="505"/>
                  </a:lnTo>
                  <a:lnTo>
                    <a:pt x="885" y="497"/>
                  </a:lnTo>
                  <a:lnTo>
                    <a:pt x="878" y="477"/>
                  </a:lnTo>
                  <a:lnTo>
                    <a:pt x="874" y="474"/>
                  </a:lnTo>
                  <a:lnTo>
                    <a:pt x="862" y="470"/>
                  </a:lnTo>
                  <a:lnTo>
                    <a:pt x="850" y="474"/>
                  </a:lnTo>
                  <a:lnTo>
                    <a:pt x="835" y="485"/>
                  </a:lnTo>
                  <a:lnTo>
                    <a:pt x="800" y="493"/>
                  </a:lnTo>
                  <a:lnTo>
                    <a:pt x="819" y="419"/>
                  </a:lnTo>
                  <a:lnTo>
                    <a:pt x="819" y="419"/>
                  </a:lnTo>
                  <a:lnTo>
                    <a:pt x="753" y="439"/>
                  </a:lnTo>
                  <a:lnTo>
                    <a:pt x="753" y="439"/>
                  </a:lnTo>
                  <a:lnTo>
                    <a:pt x="746" y="439"/>
                  </a:lnTo>
                  <a:lnTo>
                    <a:pt x="734" y="439"/>
                  </a:lnTo>
                  <a:lnTo>
                    <a:pt x="726" y="435"/>
                  </a:lnTo>
                  <a:lnTo>
                    <a:pt x="715" y="427"/>
                  </a:lnTo>
                  <a:lnTo>
                    <a:pt x="703" y="411"/>
                  </a:lnTo>
                  <a:lnTo>
                    <a:pt x="699" y="384"/>
                  </a:lnTo>
                  <a:lnTo>
                    <a:pt x="695" y="349"/>
                  </a:lnTo>
                  <a:lnTo>
                    <a:pt x="668" y="303"/>
                  </a:lnTo>
                  <a:lnTo>
                    <a:pt x="668" y="303"/>
                  </a:lnTo>
                  <a:lnTo>
                    <a:pt x="672" y="275"/>
                  </a:lnTo>
                  <a:lnTo>
                    <a:pt x="680" y="248"/>
                  </a:lnTo>
                  <a:lnTo>
                    <a:pt x="699" y="213"/>
                  </a:lnTo>
                  <a:lnTo>
                    <a:pt x="691" y="93"/>
                  </a:lnTo>
                  <a:lnTo>
                    <a:pt x="691" y="93"/>
                  </a:lnTo>
                  <a:lnTo>
                    <a:pt x="676" y="70"/>
                  </a:lnTo>
                  <a:lnTo>
                    <a:pt x="660" y="54"/>
                  </a:lnTo>
                  <a:lnTo>
                    <a:pt x="652" y="46"/>
                  </a:lnTo>
                  <a:lnTo>
                    <a:pt x="641" y="4"/>
                  </a:lnTo>
                  <a:lnTo>
                    <a:pt x="641" y="4"/>
                  </a:lnTo>
                  <a:lnTo>
                    <a:pt x="637" y="0"/>
                  </a:lnTo>
                  <a:lnTo>
                    <a:pt x="629" y="0"/>
                  </a:lnTo>
                  <a:lnTo>
                    <a:pt x="614" y="0"/>
                  </a:lnTo>
                  <a:lnTo>
                    <a:pt x="590" y="11"/>
                  </a:lnTo>
                  <a:lnTo>
                    <a:pt x="590" y="11"/>
                  </a:lnTo>
                  <a:lnTo>
                    <a:pt x="547" y="15"/>
                  </a:lnTo>
                  <a:lnTo>
                    <a:pt x="509" y="15"/>
                  </a:lnTo>
                  <a:lnTo>
                    <a:pt x="474" y="15"/>
                  </a:lnTo>
                  <a:lnTo>
                    <a:pt x="474" y="15"/>
                  </a:lnTo>
                  <a:lnTo>
                    <a:pt x="470" y="15"/>
                  </a:lnTo>
                  <a:lnTo>
                    <a:pt x="458" y="19"/>
                  </a:lnTo>
                  <a:lnTo>
                    <a:pt x="450" y="23"/>
                  </a:lnTo>
                  <a:lnTo>
                    <a:pt x="446" y="35"/>
                  </a:lnTo>
                  <a:lnTo>
                    <a:pt x="439" y="46"/>
                  </a:lnTo>
                  <a:lnTo>
                    <a:pt x="439" y="66"/>
                  </a:lnTo>
                  <a:lnTo>
                    <a:pt x="439" y="66"/>
                  </a:lnTo>
                  <a:lnTo>
                    <a:pt x="439" y="70"/>
                  </a:lnTo>
                  <a:lnTo>
                    <a:pt x="435" y="73"/>
                  </a:lnTo>
                  <a:lnTo>
                    <a:pt x="431" y="81"/>
                  </a:lnTo>
                  <a:lnTo>
                    <a:pt x="423" y="85"/>
                  </a:lnTo>
                  <a:lnTo>
                    <a:pt x="412" y="89"/>
                  </a:lnTo>
                  <a:lnTo>
                    <a:pt x="388" y="89"/>
                  </a:lnTo>
                  <a:lnTo>
                    <a:pt x="361" y="89"/>
                  </a:lnTo>
                  <a:lnTo>
                    <a:pt x="361" y="89"/>
                  </a:lnTo>
                  <a:lnTo>
                    <a:pt x="330" y="89"/>
                  </a:lnTo>
                  <a:lnTo>
                    <a:pt x="303" y="89"/>
                  </a:lnTo>
                  <a:lnTo>
                    <a:pt x="256" y="101"/>
                  </a:lnTo>
                  <a:lnTo>
                    <a:pt x="225" y="108"/>
                  </a:lnTo>
                  <a:lnTo>
                    <a:pt x="213" y="116"/>
                  </a:lnTo>
                  <a:lnTo>
                    <a:pt x="213" y="116"/>
                  </a:lnTo>
                  <a:lnTo>
                    <a:pt x="190" y="116"/>
                  </a:lnTo>
                  <a:lnTo>
                    <a:pt x="171" y="112"/>
                  </a:lnTo>
                  <a:lnTo>
                    <a:pt x="163" y="108"/>
                  </a:lnTo>
                  <a:lnTo>
                    <a:pt x="155" y="101"/>
                  </a:lnTo>
                  <a:lnTo>
                    <a:pt x="155" y="101"/>
                  </a:lnTo>
                  <a:lnTo>
                    <a:pt x="144" y="97"/>
                  </a:lnTo>
                  <a:lnTo>
                    <a:pt x="128" y="93"/>
                  </a:lnTo>
                  <a:lnTo>
                    <a:pt x="97" y="101"/>
                  </a:lnTo>
                  <a:lnTo>
                    <a:pt x="66" y="112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4" y="139"/>
                  </a:lnTo>
                  <a:lnTo>
                    <a:pt x="50" y="159"/>
                  </a:lnTo>
                  <a:lnTo>
                    <a:pt x="43" y="186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19" y="252"/>
                  </a:lnTo>
                  <a:lnTo>
                    <a:pt x="19" y="287"/>
                  </a:lnTo>
                  <a:lnTo>
                    <a:pt x="23" y="318"/>
                  </a:lnTo>
                  <a:lnTo>
                    <a:pt x="35" y="349"/>
                  </a:lnTo>
                  <a:lnTo>
                    <a:pt x="46" y="380"/>
                  </a:lnTo>
                  <a:lnTo>
                    <a:pt x="66" y="408"/>
                  </a:lnTo>
                  <a:lnTo>
                    <a:pt x="105" y="454"/>
                  </a:lnTo>
                  <a:lnTo>
                    <a:pt x="105" y="454"/>
                  </a:lnTo>
                  <a:lnTo>
                    <a:pt x="124" y="470"/>
                  </a:lnTo>
                  <a:lnTo>
                    <a:pt x="147" y="485"/>
                  </a:lnTo>
                  <a:lnTo>
                    <a:pt x="171" y="493"/>
                  </a:lnTo>
                  <a:lnTo>
                    <a:pt x="190" y="501"/>
                  </a:lnTo>
                  <a:lnTo>
                    <a:pt x="225" y="509"/>
                  </a:lnTo>
                  <a:lnTo>
                    <a:pt x="237" y="512"/>
                  </a:lnTo>
                  <a:lnTo>
                    <a:pt x="287" y="528"/>
                  </a:lnTo>
                  <a:lnTo>
                    <a:pt x="287" y="528"/>
                  </a:lnTo>
                  <a:lnTo>
                    <a:pt x="295" y="532"/>
                  </a:lnTo>
                  <a:lnTo>
                    <a:pt x="303" y="536"/>
                  </a:lnTo>
                  <a:lnTo>
                    <a:pt x="307" y="540"/>
                  </a:lnTo>
                  <a:lnTo>
                    <a:pt x="311" y="551"/>
                  </a:lnTo>
                  <a:lnTo>
                    <a:pt x="307" y="563"/>
                  </a:lnTo>
                  <a:lnTo>
                    <a:pt x="295" y="575"/>
                  </a:lnTo>
                  <a:lnTo>
                    <a:pt x="272" y="594"/>
                  </a:lnTo>
                  <a:lnTo>
                    <a:pt x="233" y="672"/>
                  </a:lnTo>
                  <a:lnTo>
                    <a:pt x="233" y="672"/>
                  </a:lnTo>
                  <a:lnTo>
                    <a:pt x="229" y="676"/>
                  </a:lnTo>
                  <a:lnTo>
                    <a:pt x="213" y="695"/>
                  </a:lnTo>
                  <a:lnTo>
                    <a:pt x="198" y="726"/>
                  </a:lnTo>
                  <a:lnTo>
                    <a:pt x="194" y="749"/>
                  </a:lnTo>
                  <a:lnTo>
                    <a:pt x="190" y="773"/>
                  </a:lnTo>
                  <a:lnTo>
                    <a:pt x="190" y="773"/>
                  </a:lnTo>
                  <a:lnTo>
                    <a:pt x="186" y="777"/>
                  </a:lnTo>
                  <a:lnTo>
                    <a:pt x="171" y="788"/>
                  </a:lnTo>
                  <a:lnTo>
                    <a:pt x="147" y="800"/>
                  </a:lnTo>
                  <a:lnTo>
                    <a:pt x="112" y="808"/>
                  </a:lnTo>
                  <a:lnTo>
                    <a:pt x="112" y="808"/>
                  </a:lnTo>
                  <a:lnTo>
                    <a:pt x="105" y="812"/>
                  </a:lnTo>
                  <a:lnTo>
                    <a:pt x="97" y="815"/>
                  </a:lnTo>
                  <a:lnTo>
                    <a:pt x="85" y="819"/>
                  </a:lnTo>
                  <a:lnTo>
                    <a:pt x="77" y="831"/>
                  </a:lnTo>
                  <a:lnTo>
                    <a:pt x="74" y="843"/>
                  </a:lnTo>
                  <a:lnTo>
                    <a:pt x="77" y="862"/>
                  </a:lnTo>
                  <a:lnTo>
                    <a:pt x="85" y="885"/>
                  </a:lnTo>
                  <a:lnTo>
                    <a:pt x="85" y="885"/>
                  </a:lnTo>
                  <a:lnTo>
                    <a:pt x="89" y="901"/>
                  </a:lnTo>
                  <a:lnTo>
                    <a:pt x="93" y="920"/>
                  </a:lnTo>
                  <a:lnTo>
                    <a:pt x="97" y="955"/>
                  </a:lnTo>
                  <a:lnTo>
                    <a:pt x="112" y="1021"/>
                  </a:lnTo>
                  <a:lnTo>
                    <a:pt x="112" y="1021"/>
                  </a:lnTo>
                  <a:lnTo>
                    <a:pt x="85" y="1068"/>
                  </a:lnTo>
                  <a:lnTo>
                    <a:pt x="43" y="1134"/>
                  </a:lnTo>
                  <a:lnTo>
                    <a:pt x="43" y="1134"/>
                  </a:lnTo>
                  <a:lnTo>
                    <a:pt x="19" y="1161"/>
                  </a:lnTo>
                  <a:lnTo>
                    <a:pt x="8" y="1173"/>
                  </a:lnTo>
                  <a:lnTo>
                    <a:pt x="0" y="1219"/>
                  </a:lnTo>
                  <a:lnTo>
                    <a:pt x="8" y="1305"/>
                  </a:lnTo>
                  <a:lnTo>
                    <a:pt x="8" y="1305"/>
                  </a:lnTo>
                  <a:lnTo>
                    <a:pt x="27" y="1305"/>
                  </a:lnTo>
                  <a:lnTo>
                    <a:pt x="46" y="1305"/>
                  </a:lnTo>
                  <a:lnTo>
                    <a:pt x="66" y="1309"/>
                  </a:lnTo>
                  <a:lnTo>
                    <a:pt x="70" y="1317"/>
                  </a:lnTo>
                  <a:lnTo>
                    <a:pt x="70" y="1317"/>
                  </a:lnTo>
                  <a:lnTo>
                    <a:pt x="77" y="1317"/>
                  </a:lnTo>
                  <a:lnTo>
                    <a:pt x="93" y="1313"/>
                  </a:lnTo>
                  <a:lnTo>
                    <a:pt x="112" y="1305"/>
                  </a:lnTo>
                  <a:lnTo>
                    <a:pt x="124" y="1293"/>
                  </a:lnTo>
                  <a:lnTo>
                    <a:pt x="136" y="1282"/>
                  </a:lnTo>
                  <a:lnTo>
                    <a:pt x="159" y="1309"/>
                  </a:lnTo>
                  <a:lnTo>
                    <a:pt x="159" y="1309"/>
                  </a:lnTo>
                  <a:lnTo>
                    <a:pt x="171" y="1297"/>
                  </a:lnTo>
                  <a:lnTo>
                    <a:pt x="190" y="1274"/>
                  </a:lnTo>
                  <a:lnTo>
                    <a:pt x="202" y="1266"/>
                  </a:lnTo>
                  <a:lnTo>
                    <a:pt x="213" y="1266"/>
                  </a:lnTo>
                  <a:lnTo>
                    <a:pt x="213" y="1266"/>
                  </a:lnTo>
                  <a:lnTo>
                    <a:pt x="217" y="1274"/>
                  </a:lnTo>
                  <a:lnTo>
                    <a:pt x="217" y="1293"/>
                  </a:lnTo>
                  <a:lnTo>
                    <a:pt x="217" y="1293"/>
                  </a:lnTo>
                  <a:lnTo>
                    <a:pt x="221" y="1297"/>
                  </a:lnTo>
                  <a:lnTo>
                    <a:pt x="229" y="1297"/>
                  </a:lnTo>
                  <a:lnTo>
                    <a:pt x="237" y="1297"/>
                  </a:lnTo>
                  <a:lnTo>
                    <a:pt x="245" y="1289"/>
                  </a:lnTo>
                  <a:lnTo>
                    <a:pt x="248" y="1282"/>
                  </a:lnTo>
                  <a:lnTo>
                    <a:pt x="252" y="1262"/>
                  </a:lnTo>
                  <a:lnTo>
                    <a:pt x="252" y="1239"/>
                  </a:lnTo>
                  <a:lnTo>
                    <a:pt x="272" y="1212"/>
                  </a:lnTo>
                  <a:lnTo>
                    <a:pt x="272" y="1212"/>
                  </a:lnTo>
                  <a:lnTo>
                    <a:pt x="264" y="1204"/>
                  </a:lnTo>
                  <a:lnTo>
                    <a:pt x="252" y="1188"/>
                  </a:lnTo>
                  <a:lnTo>
                    <a:pt x="252" y="1184"/>
                  </a:lnTo>
                  <a:lnTo>
                    <a:pt x="252" y="1181"/>
                  </a:lnTo>
                  <a:lnTo>
                    <a:pt x="264" y="1181"/>
                  </a:lnTo>
                  <a:lnTo>
                    <a:pt x="283" y="1188"/>
                  </a:lnTo>
                  <a:lnTo>
                    <a:pt x="283" y="1188"/>
                  </a:lnTo>
                  <a:lnTo>
                    <a:pt x="307" y="1192"/>
                  </a:lnTo>
                  <a:lnTo>
                    <a:pt x="314" y="1188"/>
                  </a:lnTo>
                  <a:lnTo>
                    <a:pt x="318" y="1188"/>
                  </a:lnTo>
                  <a:lnTo>
                    <a:pt x="326" y="1177"/>
                  </a:lnTo>
                  <a:lnTo>
                    <a:pt x="330" y="1161"/>
                  </a:lnTo>
                  <a:lnTo>
                    <a:pt x="330" y="1134"/>
                  </a:lnTo>
                  <a:lnTo>
                    <a:pt x="326" y="1118"/>
                  </a:lnTo>
                  <a:lnTo>
                    <a:pt x="326" y="1118"/>
                  </a:lnTo>
                  <a:lnTo>
                    <a:pt x="322" y="1111"/>
                  </a:lnTo>
                  <a:lnTo>
                    <a:pt x="318" y="1091"/>
                  </a:lnTo>
                  <a:lnTo>
                    <a:pt x="322" y="1083"/>
                  </a:lnTo>
                  <a:lnTo>
                    <a:pt x="326" y="1076"/>
                  </a:lnTo>
                  <a:lnTo>
                    <a:pt x="338" y="1068"/>
                  </a:lnTo>
                  <a:lnTo>
                    <a:pt x="357" y="1068"/>
                  </a:lnTo>
                  <a:lnTo>
                    <a:pt x="388" y="1060"/>
                  </a:lnTo>
                  <a:lnTo>
                    <a:pt x="423" y="1021"/>
                  </a:lnTo>
                  <a:lnTo>
                    <a:pt x="423" y="1021"/>
                  </a:lnTo>
                  <a:lnTo>
                    <a:pt x="423" y="1014"/>
                  </a:lnTo>
                  <a:lnTo>
                    <a:pt x="423" y="994"/>
                  </a:lnTo>
                  <a:lnTo>
                    <a:pt x="419" y="982"/>
                  </a:lnTo>
                  <a:lnTo>
                    <a:pt x="412" y="971"/>
                  </a:lnTo>
                  <a:lnTo>
                    <a:pt x="396" y="963"/>
                  </a:lnTo>
                  <a:lnTo>
                    <a:pt x="377" y="963"/>
                  </a:lnTo>
                  <a:lnTo>
                    <a:pt x="377" y="963"/>
                  </a:lnTo>
                  <a:lnTo>
                    <a:pt x="373" y="959"/>
                  </a:lnTo>
                  <a:lnTo>
                    <a:pt x="369" y="959"/>
                  </a:lnTo>
                  <a:lnTo>
                    <a:pt x="369" y="951"/>
                  </a:lnTo>
                  <a:lnTo>
                    <a:pt x="369" y="944"/>
                  </a:lnTo>
                  <a:lnTo>
                    <a:pt x="377" y="936"/>
                  </a:lnTo>
                  <a:lnTo>
                    <a:pt x="388" y="920"/>
                  </a:lnTo>
                  <a:lnTo>
                    <a:pt x="408" y="905"/>
                  </a:lnTo>
                  <a:lnTo>
                    <a:pt x="392" y="881"/>
                  </a:lnTo>
                  <a:lnTo>
                    <a:pt x="373" y="854"/>
                  </a:lnTo>
                  <a:lnTo>
                    <a:pt x="373" y="835"/>
                  </a:lnTo>
                  <a:lnTo>
                    <a:pt x="377" y="800"/>
                  </a:lnTo>
                  <a:lnTo>
                    <a:pt x="380" y="788"/>
                  </a:lnTo>
                  <a:lnTo>
                    <a:pt x="392" y="784"/>
                  </a:lnTo>
                  <a:lnTo>
                    <a:pt x="412" y="784"/>
                  </a:lnTo>
                  <a:lnTo>
                    <a:pt x="431" y="784"/>
                  </a:lnTo>
                  <a:lnTo>
                    <a:pt x="446" y="780"/>
                  </a:lnTo>
                  <a:lnTo>
                    <a:pt x="454" y="780"/>
                  </a:lnTo>
                  <a:lnTo>
                    <a:pt x="454" y="780"/>
                  </a:lnTo>
                  <a:lnTo>
                    <a:pt x="462" y="788"/>
                  </a:lnTo>
                  <a:lnTo>
                    <a:pt x="466" y="800"/>
                  </a:lnTo>
                  <a:lnTo>
                    <a:pt x="466" y="800"/>
                  </a:lnTo>
                  <a:lnTo>
                    <a:pt x="474" y="808"/>
                  </a:lnTo>
                  <a:lnTo>
                    <a:pt x="481" y="815"/>
                  </a:lnTo>
                  <a:lnTo>
                    <a:pt x="493" y="823"/>
                  </a:lnTo>
                  <a:lnTo>
                    <a:pt x="497" y="796"/>
                  </a:lnTo>
                  <a:lnTo>
                    <a:pt x="497" y="780"/>
                  </a:lnTo>
                  <a:lnTo>
                    <a:pt x="513" y="742"/>
                  </a:lnTo>
                  <a:lnTo>
                    <a:pt x="551" y="753"/>
                  </a:lnTo>
                  <a:lnTo>
                    <a:pt x="551" y="769"/>
                  </a:lnTo>
                  <a:lnTo>
                    <a:pt x="540" y="777"/>
                  </a:lnTo>
                  <a:lnTo>
                    <a:pt x="540" y="777"/>
                  </a:lnTo>
                  <a:lnTo>
                    <a:pt x="540" y="788"/>
                  </a:lnTo>
                  <a:lnTo>
                    <a:pt x="540" y="815"/>
                  </a:lnTo>
                  <a:lnTo>
                    <a:pt x="540" y="835"/>
                  </a:lnTo>
                  <a:lnTo>
                    <a:pt x="532" y="854"/>
                  </a:lnTo>
                  <a:lnTo>
                    <a:pt x="524" y="870"/>
                  </a:lnTo>
                  <a:lnTo>
                    <a:pt x="509" y="889"/>
                  </a:lnTo>
                  <a:lnTo>
                    <a:pt x="509" y="889"/>
                  </a:lnTo>
                  <a:lnTo>
                    <a:pt x="501" y="897"/>
                  </a:lnTo>
                  <a:lnTo>
                    <a:pt x="493" y="905"/>
                  </a:lnTo>
                  <a:lnTo>
                    <a:pt x="489" y="913"/>
                  </a:lnTo>
                  <a:lnTo>
                    <a:pt x="485" y="920"/>
                  </a:lnTo>
                  <a:lnTo>
                    <a:pt x="493" y="924"/>
                  </a:lnTo>
                  <a:lnTo>
                    <a:pt x="509" y="928"/>
                  </a:lnTo>
                  <a:lnTo>
                    <a:pt x="540" y="928"/>
                  </a:lnTo>
                  <a:lnTo>
                    <a:pt x="594" y="924"/>
                  </a:lnTo>
                  <a:lnTo>
                    <a:pt x="594" y="924"/>
                  </a:lnTo>
                  <a:lnTo>
                    <a:pt x="598" y="916"/>
                  </a:lnTo>
                  <a:lnTo>
                    <a:pt x="610" y="905"/>
                  </a:lnTo>
                  <a:lnTo>
                    <a:pt x="617" y="901"/>
                  </a:lnTo>
                  <a:lnTo>
                    <a:pt x="625" y="897"/>
                  </a:lnTo>
                  <a:lnTo>
                    <a:pt x="633" y="893"/>
                  </a:lnTo>
                  <a:lnTo>
                    <a:pt x="645" y="897"/>
                  </a:lnTo>
                  <a:lnTo>
                    <a:pt x="664" y="893"/>
                  </a:lnTo>
                  <a:lnTo>
                    <a:pt x="676" y="874"/>
                  </a:lnTo>
                  <a:lnTo>
                    <a:pt x="699" y="889"/>
                  </a:lnTo>
                  <a:lnTo>
                    <a:pt x="726" y="878"/>
                  </a:lnTo>
                  <a:lnTo>
                    <a:pt x="726" y="878"/>
                  </a:lnTo>
                  <a:lnTo>
                    <a:pt x="742" y="878"/>
                  </a:lnTo>
                  <a:lnTo>
                    <a:pt x="749" y="870"/>
                  </a:lnTo>
                  <a:lnTo>
                    <a:pt x="761" y="862"/>
                  </a:lnTo>
                  <a:lnTo>
                    <a:pt x="773" y="850"/>
                  </a:lnTo>
                  <a:lnTo>
                    <a:pt x="777" y="835"/>
                  </a:lnTo>
                  <a:lnTo>
                    <a:pt x="773" y="812"/>
                  </a:lnTo>
                  <a:lnTo>
                    <a:pt x="757" y="780"/>
                  </a:lnTo>
                  <a:lnTo>
                    <a:pt x="730" y="687"/>
                  </a:lnTo>
                  <a:lnTo>
                    <a:pt x="746" y="679"/>
                  </a:lnTo>
                  <a:lnTo>
                    <a:pt x="761" y="691"/>
                  </a:lnTo>
                  <a:lnTo>
                    <a:pt x="769" y="683"/>
                  </a:lnTo>
                  <a:lnTo>
                    <a:pt x="761" y="633"/>
                  </a:lnTo>
                  <a:lnTo>
                    <a:pt x="781" y="578"/>
                  </a:lnTo>
                  <a:lnTo>
                    <a:pt x="781" y="578"/>
                  </a:lnTo>
                  <a:lnTo>
                    <a:pt x="792" y="571"/>
                  </a:lnTo>
                  <a:lnTo>
                    <a:pt x="808" y="567"/>
                  </a:lnTo>
                  <a:lnTo>
                    <a:pt x="823" y="567"/>
                  </a:lnTo>
                  <a:lnTo>
                    <a:pt x="839" y="571"/>
                  </a:lnTo>
                  <a:lnTo>
                    <a:pt x="850" y="582"/>
                  </a:lnTo>
                  <a:lnTo>
                    <a:pt x="858" y="594"/>
                  </a:lnTo>
                  <a:lnTo>
                    <a:pt x="862" y="606"/>
                  </a:lnTo>
                  <a:lnTo>
                    <a:pt x="866" y="637"/>
                  </a:lnTo>
                  <a:lnTo>
                    <a:pt x="866" y="637"/>
                  </a:lnTo>
                  <a:lnTo>
                    <a:pt x="874" y="641"/>
                  </a:lnTo>
                  <a:lnTo>
                    <a:pt x="885" y="641"/>
                  </a:lnTo>
                  <a:lnTo>
                    <a:pt x="889" y="637"/>
                  </a:lnTo>
                  <a:lnTo>
                    <a:pt x="897" y="633"/>
                  </a:lnTo>
                  <a:lnTo>
                    <a:pt x="897" y="621"/>
                  </a:lnTo>
                  <a:lnTo>
                    <a:pt x="893" y="610"/>
                  </a:lnTo>
                  <a:lnTo>
                    <a:pt x="893" y="61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1" name="Freeform 21"/>
            <p:cNvSpPr>
              <a:spLocks/>
            </p:cNvSpPr>
            <p:nvPr/>
          </p:nvSpPr>
          <p:spPr bwMode="auto">
            <a:xfrm>
              <a:off x="3209" y="2487"/>
              <a:ext cx="338" cy="3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4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7" y="89"/>
                </a:cxn>
                <a:cxn ang="0">
                  <a:pos x="116" y="108"/>
                </a:cxn>
                <a:cxn ang="0">
                  <a:pos x="128" y="124"/>
                </a:cxn>
                <a:cxn ang="0">
                  <a:pos x="128" y="124"/>
                </a:cxn>
                <a:cxn ang="0">
                  <a:pos x="163" y="139"/>
                </a:cxn>
                <a:cxn ang="0">
                  <a:pos x="194" y="155"/>
                </a:cxn>
                <a:cxn ang="0">
                  <a:pos x="233" y="178"/>
                </a:cxn>
                <a:cxn ang="0">
                  <a:pos x="272" y="205"/>
                </a:cxn>
                <a:cxn ang="0">
                  <a:pos x="307" y="236"/>
                </a:cxn>
                <a:cxn ang="0">
                  <a:pos x="318" y="252"/>
                </a:cxn>
                <a:cxn ang="0">
                  <a:pos x="330" y="271"/>
                </a:cxn>
                <a:cxn ang="0">
                  <a:pos x="338" y="291"/>
                </a:cxn>
                <a:cxn ang="0">
                  <a:pos x="338" y="306"/>
                </a:cxn>
              </a:cxnLst>
              <a:rect l="0" t="0" r="r" b="b"/>
              <a:pathLst>
                <a:path w="338" h="306">
                  <a:moveTo>
                    <a:pt x="0" y="0"/>
                  </a:moveTo>
                  <a:lnTo>
                    <a:pt x="8" y="4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7" y="89"/>
                  </a:lnTo>
                  <a:lnTo>
                    <a:pt x="116" y="108"/>
                  </a:lnTo>
                  <a:lnTo>
                    <a:pt x="128" y="124"/>
                  </a:lnTo>
                  <a:lnTo>
                    <a:pt x="128" y="124"/>
                  </a:lnTo>
                  <a:lnTo>
                    <a:pt x="163" y="139"/>
                  </a:lnTo>
                  <a:lnTo>
                    <a:pt x="194" y="155"/>
                  </a:lnTo>
                  <a:lnTo>
                    <a:pt x="233" y="178"/>
                  </a:lnTo>
                  <a:lnTo>
                    <a:pt x="272" y="205"/>
                  </a:lnTo>
                  <a:lnTo>
                    <a:pt x="307" y="236"/>
                  </a:lnTo>
                  <a:lnTo>
                    <a:pt x="318" y="252"/>
                  </a:lnTo>
                  <a:lnTo>
                    <a:pt x="330" y="271"/>
                  </a:lnTo>
                  <a:lnTo>
                    <a:pt x="338" y="291"/>
                  </a:lnTo>
                  <a:lnTo>
                    <a:pt x="338" y="306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2" name="Freeform 22"/>
            <p:cNvSpPr>
              <a:spLocks/>
            </p:cNvSpPr>
            <p:nvPr/>
          </p:nvSpPr>
          <p:spPr bwMode="auto">
            <a:xfrm>
              <a:off x="2669" y="1453"/>
              <a:ext cx="482" cy="1006"/>
            </a:xfrm>
            <a:custGeom>
              <a:avLst/>
              <a:gdLst/>
              <a:ahLst/>
              <a:cxnLst>
                <a:cxn ang="0">
                  <a:pos x="482" y="0"/>
                </a:cxn>
                <a:cxn ang="0">
                  <a:pos x="412" y="8"/>
                </a:cxn>
                <a:cxn ang="0">
                  <a:pos x="381" y="20"/>
                </a:cxn>
                <a:cxn ang="0">
                  <a:pos x="357" y="39"/>
                </a:cxn>
                <a:cxn ang="0">
                  <a:pos x="322" y="74"/>
                </a:cxn>
                <a:cxn ang="0">
                  <a:pos x="307" y="117"/>
                </a:cxn>
                <a:cxn ang="0">
                  <a:pos x="307" y="140"/>
                </a:cxn>
                <a:cxn ang="0">
                  <a:pos x="295" y="163"/>
                </a:cxn>
                <a:cxn ang="0">
                  <a:pos x="260" y="191"/>
                </a:cxn>
                <a:cxn ang="0">
                  <a:pos x="233" y="210"/>
                </a:cxn>
                <a:cxn ang="0">
                  <a:pos x="237" y="226"/>
                </a:cxn>
                <a:cxn ang="0">
                  <a:pos x="229" y="276"/>
                </a:cxn>
                <a:cxn ang="0">
                  <a:pos x="217" y="292"/>
                </a:cxn>
                <a:cxn ang="0">
                  <a:pos x="198" y="292"/>
                </a:cxn>
                <a:cxn ang="0">
                  <a:pos x="186" y="288"/>
                </a:cxn>
                <a:cxn ang="0">
                  <a:pos x="186" y="315"/>
                </a:cxn>
                <a:cxn ang="0">
                  <a:pos x="175" y="342"/>
                </a:cxn>
                <a:cxn ang="0">
                  <a:pos x="148" y="361"/>
                </a:cxn>
                <a:cxn ang="0">
                  <a:pos x="124" y="385"/>
                </a:cxn>
                <a:cxn ang="0">
                  <a:pos x="74" y="443"/>
                </a:cxn>
                <a:cxn ang="0">
                  <a:pos x="23" y="521"/>
                </a:cxn>
                <a:cxn ang="0">
                  <a:pos x="0" y="583"/>
                </a:cxn>
                <a:cxn ang="0">
                  <a:pos x="0" y="602"/>
                </a:cxn>
                <a:cxn ang="0">
                  <a:pos x="8" y="684"/>
                </a:cxn>
                <a:cxn ang="0">
                  <a:pos x="15" y="692"/>
                </a:cxn>
                <a:cxn ang="0">
                  <a:pos x="15" y="723"/>
                </a:cxn>
                <a:cxn ang="0">
                  <a:pos x="31" y="754"/>
                </a:cxn>
                <a:cxn ang="0">
                  <a:pos x="39" y="758"/>
                </a:cxn>
                <a:cxn ang="0">
                  <a:pos x="50" y="773"/>
                </a:cxn>
                <a:cxn ang="0">
                  <a:pos x="66" y="828"/>
                </a:cxn>
                <a:cxn ang="0">
                  <a:pos x="66" y="847"/>
                </a:cxn>
                <a:cxn ang="0">
                  <a:pos x="74" y="866"/>
                </a:cxn>
                <a:cxn ang="0">
                  <a:pos x="113" y="913"/>
                </a:cxn>
                <a:cxn ang="0">
                  <a:pos x="159" y="956"/>
                </a:cxn>
                <a:cxn ang="0">
                  <a:pos x="198" y="999"/>
                </a:cxn>
              </a:cxnLst>
              <a:rect l="0" t="0" r="r" b="b"/>
              <a:pathLst>
                <a:path w="482" h="1006">
                  <a:moveTo>
                    <a:pt x="482" y="0"/>
                  </a:moveTo>
                  <a:lnTo>
                    <a:pt x="482" y="0"/>
                  </a:lnTo>
                  <a:lnTo>
                    <a:pt x="443" y="0"/>
                  </a:lnTo>
                  <a:lnTo>
                    <a:pt x="412" y="8"/>
                  </a:lnTo>
                  <a:lnTo>
                    <a:pt x="396" y="12"/>
                  </a:lnTo>
                  <a:lnTo>
                    <a:pt x="381" y="20"/>
                  </a:lnTo>
                  <a:lnTo>
                    <a:pt x="381" y="20"/>
                  </a:lnTo>
                  <a:lnTo>
                    <a:pt x="357" y="39"/>
                  </a:lnTo>
                  <a:lnTo>
                    <a:pt x="334" y="62"/>
                  </a:lnTo>
                  <a:lnTo>
                    <a:pt x="322" y="74"/>
                  </a:lnTo>
                  <a:lnTo>
                    <a:pt x="315" y="93"/>
                  </a:lnTo>
                  <a:lnTo>
                    <a:pt x="307" y="117"/>
                  </a:lnTo>
                  <a:lnTo>
                    <a:pt x="307" y="140"/>
                  </a:lnTo>
                  <a:lnTo>
                    <a:pt x="307" y="140"/>
                  </a:lnTo>
                  <a:lnTo>
                    <a:pt x="303" y="148"/>
                  </a:lnTo>
                  <a:lnTo>
                    <a:pt x="295" y="163"/>
                  </a:lnTo>
                  <a:lnTo>
                    <a:pt x="276" y="179"/>
                  </a:lnTo>
                  <a:lnTo>
                    <a:pt x="260" y="191"/>
                  </a:lnTo>
                  <a:lnTo>
                    <a:pt x="241" y="198"/>
                  </a:lnTo>
                  <a:lnTo>
                    <a:pt x="233" y="210"/>
                  </a:lnTo>
                  <a:lnTo>
                    <a:pt x="233" y="210"/>
                  </a:lnTo>
                  <a:lnTo>
                    <a:pt x="237" y="226"/>
                  </a:lnTo>
                  <a:lnTo>
                    <a:pt x="237" y="260"/>
                  </a:lnTo>
                  <a:lnTo>
                    <a:pt x="229" y="276"/>
                  </a:lnTo>
                  <a:lnTo>
                    <a:pt x="221" y="288"/>
                  </a:lnTo>
                  <a:lnTo>
                    <a:pt x="217" y="292"/>
                  </a:lnTo>
                  <a:lnTo>
                    <a:pt x="210" y="292"/>
                  </a:lnTo>
                  <a:lnTo>
                    <a:pt x="198" y="292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95"/>
                  </a:lnTo>
                  <a:lnTo>
                    <a:pt x="186" y="315"/>
                  </a:lnTo>
                  <a:lnTo>
                    <a:pt x="183" y="327"/>
                  </a:lnTo>
                  <a:lnTo>
                    <a:pt x="175" y="342"/>
                  </a:lnTo>
                  <a:lnTo>
                    <a:pt x="163" y="354"/>
                  </a:lnTo>
                  <a:lnTo>
                    <a:pt x="148" y="361"/>
                  </a:lnTo>
                  <a:lnTo>
                    <a:pt x="148" y="361"/>
                  </a:lnTo>
                  <a:lnTo>
                    <a:pt x="124" y="385"/>
                  </a:lnTo>
                  <a:lnTo>
                    <a:pt x="101" y="412"/>
                  </a:lnTo>
                  <a:lnTo>
                    <a:pt x="74" y="443"/>
                  </a:lnTo>
                  <a:lnTo>
                    <a:pt x="47" y="478"/>
                  </a:lnTo>
                  <a:lnTo>
                    <a:pt x="23" y="521"/>
                  </a:lnTo>
                  <a:lnTo>
                    <a:pt x="8" y="560"/>
                  </a:lnTo>
                  <a:lnTo>
                    <a:pt x="0" y="58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4" y="661"/>
                  </a:lnTo>
                  <a:lnTo>
                    <a:pt x="8" y="684"/>
                  </a:lnTo>
                  <a:lnTo>
                    <a:pt x="12" y="692"/>
                  </a:lnTo>
                  <a:lnTo>
                    <a:pt x="15" y="692"/>
                  </a:lnTo>
                  <a:lnTo>
                    <a:pt x="15" y="692"/>
                  </a:lnTo>
                  <a:lnTo>
                    <a:pt x="15" y="723"/>
                  </a:lnTo>
                  <a:lnTo>
                    <a:pt x="23" y="746"/>
                  </a:lnTo>
                  <a:lnTo>
                    <a:pt x="31" y="754"/>
                  </a:lnTo>
                  <a:lnTo>
                    <a:pt x="39" y="758"/>
                  </a:lnTo>
                  <a:lnTo>
                    <a:pt x="39" y="758"/>
                  </a:lnTo>
                  <a:lnTo>
                    <a:pt x="47" y="765"/>
                  </a:lnTo>
                  <a:lnTo>
                    <a:pt x="50" y="773"/>
                  </a:lnTo>
                  <a:lnTo>
                    <a:pt x="62" y="800"/>
                  </a:lnTo>
                  <a:lnTo>
                    <a:pt x="66" y="828"/>
                  </a:lnTo>
                  <a:lnTo>
                    <a:pt x="66" y="847"/>
                  </a:lnTo>
                  <a:lnTo>
                    <a:pt x="66" y="847"/>
                  </a:lnTo>
                  <a:lnTo>
                    <a:pt x="70" y="855"/>
                  </a:lnTo>
                  <a:lnTo>
                    <a:pt x="74" y="866"/>
                  </a:lnTo>
                  <a:lnTo>
                    <a:pt x="89" y="886"/>
                  </a:lnTo>
                  <a:lnTo>
                    <a:pt x="113" y="913"/>
                  </a:lnTo>
                  <a:lnTo>
                    <a:pt x="113" y="913"/>
                  </a:lnTo>
                  <a:lnTo>
                    <a:pt x="159" y="956"/>
                  </a:lnTo>
                  <a:lnTo>
                    <a:pt x="190" y="987"/>
                  </a:lnTo>
                  <a:lnTo>
                    <a:pt x="198" y="999"/>
                  </a:lnTo>
                  <a:lnTo>
                    <a:pt x="202" y="1006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3" name="Freeform 23"/>
            <p:cNvSpPr>
              <a:spLocks/>
            </p:cNvSpPr>
            <p:nvPr/>
          </p:nvSpPr>
          <p:spPr bwMode="auto">
            <a:xfrm>
              <a:off x="2086" y="2079"/>
              <a:ext cx="439" cy="392"/>
            </a:xfrm>
            <a:custGeom>
              <a:avLst/>
              <a:gdLst/>
              <a:ahLst/>
              <a:cxnLst>
                <a:cxn ang="0">
                  <a:pos x="334" y="392"/>
                </a:cxn>
                <a:cxn ang="0">
                  <a:pos x="334" y="392"/>
                </a:cxn>
                <a:cxn ang="0">
                  <a:pos x="346" y="384"/>
                </a:cxn>
                <a:cxn ang="0">
                  <a:pos x="369" y="365"/>
                </a:cxn>
                <a:cxn ang="0">
                  <a:pos x="377" y="353"/>
                </a:cxn>
                <a:cxn ang="0">
                  <a:pos x="389" y="341"/>
                </a:cxn>
                <a:cxn ang="0">
                  <a:pos x="393" y="326"/>
                </a:cxn>
                <a:cxn ang="0">
                  <a:pos x="389" y="310"/>
                </a:cxn>
                <a:cxn ang="0">
                  <a:pos x="439" y="237"/>
                </a:cxn>
                <a:cxn ang="0">
                  <a:pos x="439" y="237"/>
                </a:cxn>
                <a:cxn ang="0">
                  <a:pos x="435" y="209"/>
                </a:cxn>
                <a:cxn ang="0">
                  <a:pos x="428" y="186"/>
                </a:cxn>
                <a:cxn ang="0">
                  <a:pos x="424" y="174"/>
                </a:cxn>
                <a:cxn ang="0">
                  <a:pos x="416" y="167"/>
                </a:cxn>
                <a:cxn ang="0">
                  <a:pos x="397" y="136"/>
                </a:cxn>
                <a:cxn ang="0">
                  <a:pos x="385" y="112"/>
                </a:cxn>
                <a:cxn ang="0">
                  <a:pos x="373" y="101"/>
                </a:cxn>
                <a:cxn ang="0">
                  <a:pos x="350" y="85"/>
                </a:cxn>
                <a:cxn ang="0">
                  <a:pos x="330" y="77"/>
                </a:cxn>
                <a:cxn ang="0">
                  <a:pos x="319" y="66"/>
                </a:cxn>
                <a:cxn ang="0">
                  <a:pos x="307" y="50"/>
                </a:cxn>
                <a:cxn ang="0">
                  <a:pos x="292" y="31"/>
                </a:cxn>
                <a:cxn ang="0">
                  <a:pos x="280" y="7"/>
                </a:cxn>
                <a:cxn ang="0">
                  <a:pos x="272" y="0"/>
                </a:cxn>
                <a:cxn ang="0">
                  <a:pos x="191" y="4"/>
                </a:cxn>
                <a:cxn ang="0">
                  <a:pos x="113" y="42"/>
                </a:cxn>
                <a:cxn ang="0">
                  <a:pos x="113" y="42"/>
                </a:cxn>
                <a:cxn ang="0">
                  <a:pos x="66" y="46"/>
                </a:cxn>
                <a:cxn ang="0">
                  <a:pos x="0" y="50"/>
                </a:cxn>
              </a:cxnLst>
              <a:rect l="0" t="0" r="r" b="b"/>
              <a:pathLst>
                <a:path w="439" h="392">
                  <a:moveTo>
                    <a:pt x="334" y="392"/>
                  </a:moveTo>
                  <a:lnTo>
                    <a:pt x="334" y="392"/>
                  </a:lnTo>
                  <a:lnTo>
                    <a:pt x="346" y="384"/>
                  </a:lnTo>
                  <a:lnTo>
                    <a:pt x="369" y="365"/>
                  </a:lnTo>
                  <a:lnTo>
                    <a:pt x="377" y="353"/>
                  </a:lnTo>
                  <a:lnTo>
                    <a:pt x="389" y="341"/>
                  </a:lnTo>
                  <a:lnTo>
                    <a:pt x="393" y="326"/>
                  </a:lnTo>
                  <a:lnTo>
                    <a:pt x="389" y="310"/>
                  </a:lnTo>
                  <a:lnTo>
                    <a:pt x="439" y="237"/>
                  </a:lnTo>
                  <a:lnTo>
                    <a:pt x="439" y="237"/>
                  </a:lnTo>
                  <a:lnTo>
                    <a:pt x="435" y="209"/>
                  </a:lnTo>
                  <a:lnTo>
                    <a:pt x="428" y="186"/>
                  </a:lnTo>
                  <a:lnTo>
                    <a:pt x="424" y="174"/>
                  </a:lnTo>
                  <a:lnTo>
                    <a:pt x="416" y="167"/>
                  </a:lnTo>
                  <a:lnTo>
                    <a:pt x="397" y="136"/>
                  </a:lnTo>
                  <a:lnTo>
                    <a:pt x="385" y="112"/>
                  </a:lnTo>
                  <a:lnTo>
                    <a:pt x="373" y="101"/>
                  </a:lnTo>
                  <a:lnTo>
                    <a:pt x="350" y="85"/>
                  </a:lnTo>
                  <a:lnTo>
                    <a:pt x="330" y="77"/>
                  </a:lnTo>
                  <a:lnTo>
                    <a:pt x="319" y="66"/>
                  </a:lnTo>
                  <a:lnTo>
                    <a:pt x="307" y="50"/>
                  </a:lnTo>
                  <a:lnTo>
                    <a:pt x="292" y="31"/>
                  </a:lnTo>
                  <a:lnTo>
                    <a:pt x="280" y="7"/>
                  </a:lnTo>
                  <a:lnTo>
                    <a:pt x="272" y="0"/>
                  </a:lnTo>
                  <a:lnTo>
                    <a:pt x="191" y="4"/>
                  </a:lnTo>
                  <a:lnTo>
                    <a:pt x="113" y="42"/>
                  </a:lnTo>
                  <a:lnTo>
                    <a:pt x="113" y="42"/>
                  </a:lnTo>
                  <a:lnTo>
                    <a:pt x="66" y="46"/>
                  </a:lnTo>
                  <a:lnTo>
                    <a:pt x="0" y="50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4" name="Freeform 24"/>
            <p:cNvSpPr>
              <a:spLocks/>
            </p:cNvSpPr>
            <p:nvPr/>
          </p:nvSpPr>
          <p:spPr bwMode="auto">
            <a:xfrm>
              <a:off x="2626" y="773"/>
              <a:ext cx="229" cy="96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86" y="179"/>
                </a:cxn>
                <a:cxn ang="0">
                  <a:pos x="101" y="199"/>
                </a:cxn>
                <a:cxn ang="0">
                  <a:pos x="117" y="218"/>
                </a:cxn>
                <a:cxn ang="0">
                  <a:pos x="117" y="218"/>
                </a:cxn>
                <a:cxn ang="0">
                  <a:pos x="125" y="226"/>
                </a:cxn>
                <a:cxn ang="0">
                  <a:pos x="128" y="241"/>
                </a:cxn>
                <a:cxn ang="0">
                  <a:pos x="128" y="257"/>
                </a:cxn>
                <a:cxn ang="0">
                  <a:pos x="125" y="272"/>
                </a:cxn>
                <a:cxn ang="0">
                  <a:pos x="121" y="288"/>
                </a:cxn>
                <a:cxn ang="0">
                  <a:pos x="113" y="303"/>
                </a:cxn>
                <a:cxn ang="0">
                  <a:pos x="101" y="319"/>
                </a:cxn>
                <a:cxn ang="0">
                  <a:pos x="90" y="331"/>
                </a:cxn>
                <a:cxn ang="0">
                  <a:pos x="90" y="331"/>
                </a:cxn>
                <a:cxn ang="0">
                  <a:pos x="62" y="350"/>
                </a:cxn>
                <a:cxn ang="0">
                  <a:pos x="39" y="369"/>
                </a:cxn>
                <a:cxn ang="0">
                  <a:pos x="27" y="377"/>
                </a:cxn>
                <a:cxn ang="0">
                  <a:pos x="20" y="393"/>
                </a:cxn>
                <a:cxn ang="0">
                  <a:pos x="16" y="408"/>
                </a:cxn>
                <a:cxn ang="0">
                  <a:pos x="16" y="428"/>
                </a:cxn>
                <a:cxn ang="0">
                  <a:pos x="16" y="428"/>
                </a:cxn>
                <a:cxn ang="0">
                  <a:pos x="16" y="470"/>
                </a:cxn>
                <a:cxn ang="0">
                  <a:pos x="12" y="505"/>
                </a:cxn>
                <a:cxn ang="0">
                  <a:pos x="0" y="540"/>
                </a:cxn>
                <a:cxn ang="0">
                  <a:pos x="0" y="540"/>
                </a:cxn>
                <a:cxn ang="0">
                  <a:pos x="8" y="552"/>
                </a:cxn>
                <a:cxn ang="0">
                  <a:pos x="27" y="575"/>
                </a:cxn>
                <a:cxn ang="0">
                  <a:pos x="43" y="587"/>
                </a:cxn>
                <a:cxn ang="0">
                  <a:pos x="62" y="599"/>
                </a:cxn>
                <a:cxn ang="0">
                  <a:pos x="82" y="606"/>
                </a:cxn>
                <a:cxn ang="0">
                  <a:pos x="105" y="614"/>
                </a:cxn>
                <a:cxn ang="0">
                  <a:pos x="105" y="614"/>
                </a:cxn>
                <a:cxn ang="0">
                  <a:pos x="125" y="614"/>
                </a:cxn>
                <a:cxn ang="0">
                  <a:pos x="140" y="614"/>
                </a:cxn>
                <a:cxn ang="0">
                  <a:pos x="152" y="614"/>
                </a:cxn>
                <a:cxn ang="0">
                  <a:pos x="159" y="618"/>
                </a:cxn>
                <a:cxn ang="0">
                  <a:pos x="163" y="634"/>
                </a:cxn>
                <a:cxn ang="0">
                  <a:pos x="163" y="657"/>
                </a:cxn>
                <a:cxn ang="0">
                  <a:pos x="163" y="758"/>
                </a:cxn>
                <a:cxn ang="0">
                  <a:pos x="159" y="777"/>
                </a:cxn>
                <a:cxn ang="0">
                  <a:pos x="159" y="777"/>
                </a:cxn>
                <a:cxn ang="0">
                  <a:pos x="140" y="801"/>
                </a:cxn>
                <a:cxn ang="0">
                  <a:pos x="128" y="824"/>
                </a:cxn>
                <a:cxn ang="0">
                  <a:pos x="113" y="851"/>
                </a:cxn>
                <a:cxn ang="0">
                  <a:pos x="105" y="878"/>
                </a:cxn>
                <a:cxn ang="0">
                  <a:pos x="105" y="890"/>
                </a:cxn>
                <a:cxn ang="0">
                  <a:pos x="105" y="906"/>
                </a:cxn>
                <a:cxn ang="0">
                  <a:pos x="113" y="913"/>
                </a:cxn>
                <a:cxn ang="0">
                  <a:pos x="121" y="925"/>
                </a:cxn>
                <a:cxn ang="0">
                  <a:pos x="136" y="929"/>
                </a:cxn>
                <a:cxn ang="0">
                  <a:pos x="156" y="933"/>
                </a:cxn>
                <a:cxn ang="0">
                  <a:pos x="156" y="933"/>
                </a:cxn>
                <a:cxn ang="0">
                  <a:pos x="191" y="940"/>
                </a:cxn>
                <a:cxn ang="0">
                  <a:pos x="218" y="952"/>
                </a:cxn>
                <a:cxn ang="0">
                  <a:pos x="226" y="960"/>
                </a:cxn>
                <a:cxn ang="0">
                  <a:pos x="229" y="968"/>
                </a:cxn>
              </a:cxnLst>
              <a:rect l="0" t="0" r="r" b="b"/>
              <a:pathLst>
                <a:path w="229" h="968">
                  <a:moveTo>
                    <a:pt x="74" y="0"/>
                  </a:moveTo>
                  <a:lnTo>
                    <a:pt x="70" y="160"/>
                  </a:lnTo>
                  <a:lnTo>
                    <a:pt x="70" y="160"/>
                  </a:lnTo>
                  <a:lnTo>
                    <a:pt x="86" y="179"/>
                  </a:lnTo>
                  <a:lnTo>
                    <a:pt x="101" y="199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25" y="226"/>
                  </a:lnTo>
                  <a:lnTo>
                    <a:pt x="128" y="241"/>
                  </a:lnTo>
                  <a:lnTo>
                    <a:pt x="128" y="257"/>
                  </a:lnTo>
                  <a:lnTo>
                    <a:pt x="125" y="272"/>
                  </a:lnTo>
                  <a:lnTo>
                    <a:pt x="121" y="288"/>
                  </a:lnTo>
                  <a:lnTo>
                    <a:pt x="113" y="303"/>
                  </a:lnTo>
                  <a:lnTo>
                    <a:pt x="101" y="319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62" y="350"/>
                  </a:lnTo>
                  <a:lnTo>
                    <a:pt x="39" y="369"/>
                  </a:lnTo>
                  <a:lnTo>
                    <a:pt x="27" y="377"/>
                  </a:lnTo>
                  <a:lnTo>
                    <a:pt x="20" y="393"/>
                  </a:lnTo>
                  <a:lnTo>
                    <a:pt x="16" y="408"/>
                  </a:lnTo>
                  <a:lnTo>
                    <a:pt x="16" y="428"/>
                  </a:lnTo>
                  <a:lnTo>
                    <a:pt x="16" y="428"/>
                  </a:lnTo>
                  <a:lnTo>
                    <a:pt x="16" y="470"/>
                  </a:lnTo>
                  <a:lnTo>
                    <a:pt x="12" y="505"/>
                  </a:lnTo>
                  <a:lnTo>
                    <a:pt x="0" y="540"/>
                  </a:lnTo>
                  <a:lnTo>
                    <a:pt x="0" y="540"/>
                  </a:lnTo>
                  <a:lnTo>
                    <a:pt x="8" y="552"/>
                  </a:lnTo>
                  <a:lnTo>
                    <a:pt x="27" y="575"/>
                  </a:lnTo>
                  <a:lnTo>
                    <a:pt x="43" y="587"/>
                  </a:lnTo>
                  <a:lnTo>
                    <a:pt x="62" y="599"/>
                  </a:lnTo>
                  <a:lnTo>
                    <a:pt x="82" y="606"/>
                  </a:lnTo>
                  <a:lnTo>
                    <a:pt x="105" y="614"/>
                  </a:lnTo>
                  <a:lnTo>
                    <a:pt x="105" y="614"/>
                  </a:lnTo>
                  <a:lnTo>
                    <a:pt x="125" y="614"/>
                  </a:lnTo>
                  <a:lnTo>
                    <a:pt x="140" y="614"/>
                  </a:lnTo>
                  <a:lnTo>
                    <a:pt x="152" y="614"/>
                  </a:lnTo>
                  <a:lnTo>
                    <a:pt x="159" y="618"/>
                  </a:lnTo>
                  <a:lnTo>
                    <a:pt x="163" y="634"/>
                  </a:lnTo>
                  <a:lnTo>
                    <a:pt x="163" y="657"/>
                  </a:lnTo>
                  <a:lnTo>
                    <a:pt x="163" y="758"/>
                  </a:lnTo>
                  <a:lnTo>
                    <a:pt x="159" y="777"/>
                  </a:lnTo>
                  <a:lnTo>
                    <a:pt x="159" y="777"/>
                  </a:lnTo>
                  <a:lnTo>
                    <a:pt x="140" y="801"/>
                  </a:lnTo>
                  <a:lnTo>
                    <a:pt x="128" y="824"/>
                  </a:lnTo>
                  <a:lnTo>
                    <a:pt x="113" y="851"/>
                  </a:lnTo>
                  <a:lnTo>
                    <a:pt x="105" y="878"/>
                  </a:lnTo>
                  <a:lnTo>
                    <a:pt x="105" y="890"/>
                  </a:lnTo>
                  <a:lnTo>
                    <a:pt x="105" y="906"/>
                  </a:lnTo>
                  <a:lnTo>
                    <a:pt x="113" y="913"/>
                  </a:lnTo>
                  <a:lnTo>
                    <a:pt x="121" y="925"/>
                  </a:lnTo>
                  <a:lnTo>
                    <a:pt x="136" y="929"/>
                  </a:lnTo>
                  <a:lnTo>
                    <a:pt x="156" y="933"/>
                  </a:lnTo>
                  <a:lnTo>
                    <a:pt x="156" y="933"/>
                  </a:lnTo>
                  <a:lnTo>
                    <a:pt x="191" y="940"/>
                  </a:lnTo>
                  <a:lnTo>
                    <a:pt x="218" y="952"/>
                  </a:lnTo>
                  <a:lnTo>
                    <a:pt x="226" y="960"/>
                  </a:lnTo>
                  <a:lnTo>
                    <a:pt x="229" y="968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5" name="Freeform 25"/>
            <p:cNvSpPr>
              <a:spLocks/>
            </p:cNvSpPr>
            <p:nvPr/>
          </p:nvSpPr>
          <p:spPr bwMode="auto">
            <a:xfrm>
              <a:off x="2269" y="1422"/>
              <a:ext cx="462" cy="657"/>
            </a:xfrm>
            <a:custGeom>
              <a:avLst/>
              <a:gdLst/>
              <a:ahLst/>
              <a:cxnLst>
                <a:cxn ang="0">
                  <a:pos x="462" y="249"/>
                </a:cxn>
                <a:cxn ang="0">
                  <a:pos x="439" y="268"/>
                </a:cxn>
                <a:cxn ang="0">
                  <a:pos x="408" y="280"/>
                </a:cxn>
                <a:cxn ang="0">
                  <a:pos x="384" y="276"/>
                </a:cxn>
                <a:cxn ang="0">
                  <a:pos x="369" y="249"/>
                </a:cxn>
                <a:cxn ang="0">
                  <a:pos x="314" y="194"/>
                </a:cxn>
                <a:cxn ang="0">
                  <a:pos x="326" y="140"/>
                </a:cxn>
                <a:cxn ang="0">
                  <a:pos x="326" y="74"/>
                </a:cxn>
                <a:cxn ang="0">
                  <a:pos x="314" y="43"/>
                </a:cxn>
                <a:cxn ang="0">
                  <a:pos x="295" y="16"/>
                </a:cxn>
                <a:cxn ang="0">
                  <a:pos x="264" y="0"/>
                </a:cxn>
                <a:cxn ang="0">
                  <a:pos x="210" y="20"/>
                </a:cxn>
                <a:cxn ang="0">
                  <a:pos x="151" y="35"/>
                </a:cxn>
                <a:cxn ang="0">
                  <a:pos x="132" y="47"/>
                </a:cxn>
                <a:cxn ang="0">
                  <a:pos x="93" y="39"/>
                </a:cxn>
                <a:cxn ang="0">
                  <a:pos x="66" y="43"/>
                </a:cxn>
                <a:cxn ang="0">
                  <a:pos x="46" y="62"/>
                </a:cxn>
                <a:cxn ang="0">
                  <a:pos x="31" y="78"/>
                </a:cxn>
                <a:cxn ang="0">
                  <a:pos x="8" y="109"/>
                </a:cxn>
                <a:cxn ang="0">
                  <a:pos x="0" y="136"/>
                </a:cxn>
                <a:cxn ang="0">
                  <a:pos x="4" y="152"/>
                </a:cxn>
                <a:cxn ang="0">
                  <a:pos x="23" y="167"/>
                </a:cxn>
                <a:cxn ang="0">
                  <a:pos x="39" y="171"/>
                </a:cxn>
                <a:cxn ang="0">
                  <a:pos x="78" y="190"/>
                </a:cxn>
                <a:cxn ang="0">
                  <a:pos x="113" y="198"/>
                </a:cxn>
                <a:cxn ang="0">
                  <a:pos x="128" y="198"/>
                </a:cxn>
                <a:cxn ang="0">
                  <a:pos x="144" y="202"/>
                </a:cxn>
                <a:cxn ang="0">
                  <a:pos x="159" y="210"/>
                </a:cxn>
                <a:cxn ang="0">
                  <a:pos x="167" y="214"/>
                </a:cxn>
                <a:cxn ang="0">
                  <a:pos x="179" y="272"/>
                </a:cxn>
                <a:cxn ang="0">
                  <a:pos x="182" y="284"/>
                </a:cxn>
                <a:cxn ang="0">
                  <a:pos x="198" y="295"/>
                </a:cxn>
                <a:cxn ang="0">
                  <a:pos x="210" y="307"/>
                </a:cxn>
                <a:cxn ang="0">
                  <a:pos x="225" y="338"/>
                </a:cxn>
                <a:cxn ang="0">
                  <a:pos x="225" y="361"/>
                </a:cxn>
                <a:cxn ang="0">
                  <a:pos x="214" y="369"/>
                </a:cxn>
                <a:cxn ang="0">
                  <a:pos x="159" y="400"/>
                </a:cxn>
                <a:cxn ang="0">
                  <a:pos x="151" y="420"/>
                </a:cxn>
                <a:cxn ang="0">
                  <a:pos x="124" y="486"/>
                </a:cxn>
                <a:cxn ang="0">
                  <a:pos x="89" y="521"/>
                </a:cxn>
                <a:cxn ang="0">
                  <a:pos x="66" y="521"/>
                </a:cxn>
                <a:cxn ang="0">
                  <a:pos x="66" y="548"/>
                </a:cxn>
                <a:cxn ang="0">
                  <a:pos x="78" y="579"/>
                </a:cxn>
                <a:cxn ang="0">
                  <a:pos x="85" y="587"/>
                </a:cxn>
                <a:cxn ang="0">
                  <a:pos x="93" y="610"/>
                </a:cxn>
                <a:cxn ang="0">
                  <a:pos x="93" y="649"/>
                </a:cxn>
                <a:cxn ang="0">
                  <a:pos x="89" y="657"/>
                </a:cxn>
              </a:cxnLst>
              <a:rect l="0" t="0" r="r" b="b"/>
              <a:pathLst>
                <a:path w="462" h="657">
                  <a:moveTo>
                    <a:pt x="462" y="249"/>
                  </a:moveTo>
                  <a:lnTo>
                    <a:pt x="462" y="249"/>
                  </a:lnTo>
                  <a:lnTo>
                    <a:pt x="450" y="257"/>
                  </a:lnTo>
                  <a:lnTo>
                    <a:pt x="439" y="268"/>
                  </a:lnTo>
                  <a:lnTo>
                    <a:pt x="423" y="276"/>
                  </a:lnTo>
                  <a:lnTo>
                    <a:pt x="408" y="280"/>
                  </a:lnTo>
                  <a:lnTo>
                    <a:pt x="392" y="280"/>
                  </a:lnTo>
                  <a:lnTo>
                    <a:pt x="384" y="276"/>
                  </a:lnTo>
                  <a:lnTo>
                    <a:pt x="381" y="268"/>
                  </a:lnTo>
                  <a:lnTo>
                    <a:pt x="369" y="249"/>
                  </a:lnTo>
                  <a:lnTo>
                    <a:pt x="314" y="194"/>
                  </a:lnTo>
                  <a:lnTo>
                    <a:pt x="314" y="194"/>
                  </a:lnTo>
                  <a:lnTo>
                    <a:pt x="322" y="167"/>
                  </a:lnTo>
                  <a:lnTo>
                    <a:pt x="326" y="140"/>
                  </a:lnTo>
                  <a:lnTo>
                    <a:pt x="326" y="109"/>
                  </a:lnTo>
                  <a:lnTo>
                    <a:pt x="326" y="74"/>
                  </a:lnTo>
                  <a:lnTo>
                    <a:pt x="322" y="58"/>
                  </a:lnTo>
                  <a:lnTo>
                    <a:pt x="314" y="43"/>
                  </a:lnTo>
                  <a:lnTo>
                    <a:pt x="307" y="27"/>
                  </a:lnTo>
                  <a:lnTo>
                    <a:pt x="295" y="16"/>
                  </a:lnTo>
                  <a:lnTo>
                    <a:pt x="280" y="8"/>
                  </a:lnTo>
                  <a:lnTo>
                    <a:pt x="264" y="0"/>
                  </a:lnTo>
                  <a:lnTo>
                    <a:pt x="233" y="20"/>
                  </a:lnTo>
                  <a:lnTo>
                    <a:pt x="210" y="20"/>
                  </a:lnTo>
                  <a:lnTo>
                    <a:pt x="175" y="23"/>
                  </a:lnTo>
                  <a:lnTo>
                    <a:pt x="151" y="35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0" y="43"/>
                  </a:lnTo>
                  <a:lnTo>
                    <a:pt x="93" y="39"/>
                  </a:lnTo>
                  <a:lnTo>
                    <a:pt x="78" y="43"/>
                  </a:lnTo>
                  <a:lnTo>
                    <a:pt x="66" y="43"/>
                  </a:lnTo>
                  <a:lnTo>
                    <a:pt x="54" y="51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31" y="78"/>
                  </a:lnTo>
                  <a:lnTo>
                    <a:pt x="19" y="89"/>
                  </a:lnTo>
                  <a:lnTo>
                    <a:pt x="8" y="109"/>
                  </a:lnTo>
                  <a:lnTo>
                    <a:pt x="0" y="124"/>
                  </a:lnTo>
                  <a:lnTo>
                    <a:pt x="0" y="136"/>
                  </a:lnTo>
                  <a:lnTo>
                    <a:pt x="0" y="144"/>
                  </a:lnTo>
                  <a:lnTo>
                    <a:pt x="4" y="152"/>
                  </a:lnTo>
                  <a:lnTo>
                    <a:pt x="12" y="159"/>
                  </a:lnTo>
                  <a:lnTo>
                    <a:pt x="23" y="167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54" y="179"/>
                  </a:lnTo>
                  <a:lnTo>
                    <a:pt x="78" y="190"/>
                  </a:lnTo>
                  <a:lnTo>
                    <a:pt x="78" y="190"/>
                  </a:lnTo>
                  <a:lnTo>
                    <a:pt x="113" y="198"/>
                  </a:lnTo>
                  <a:lnTo>
                    <a:pt x="113" y="198"/>
                  </a:lnTo>
                  <a:lnTo>
                    <a:pt x="128" y="198"/>
                  </a:lnTo>
                  <a:lnTo>
                    <a:pt x="136" y="198"/>
                  </a:lnTo>
                  <a:lnTo>
                    <a:pt x="144" y="202"/>
                  </a:lnTo>
                  <a:lnTo>
                    <a:pt x="144" y="202"/>
                  </a:lnTo>
                  <a:lnTo>
                    <a:pt x="159" y="210"/>
                  </a:lnTo>
                  <a:lnTo>
                    <a:pt x="163" y="210"/>
                  </a:lnTo>
                  <a:lnTo>
                    <a:pt x="167" y="214"/>
                  </a:lnTo>
                  <a:lnTo>
                    <a:pt x="167" y="214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2" y="284"/>
                  </a:lnTo>
                  <a:lnTo>
                    <a:pt x="190" y="291"/>
                  </a:lnTo>
                  <a:lnTo>
                    <a:pt x="198" y="295"/>
                  </a:lnTo>
                  <a:lnTo>
                    <a:pt x="198" y="295"/>
                  </a:lnTo>
                  <a:lnTo>
                    <a:pt x="210" y="307"/>
                  </a:lnTo>
                  <a:lnTo>
                    <a:pt x="221" y="326"/>
                  </a:lnTo>
                  <a:lnTo>
                    <a:pt x="225" y="338"/>
                  </a:lnTo>
                  <a:lnTo>
                    <a:pt x="229" y="350"/>
                  </a:lnTo>
                  <a:lnTo>
                    <a:pt x="225" y="361"/>
                  </a:lnTo>
                  <a:lnTo>
                    <a:pt x="214" y="369"/>
                  </a:lnTo>
                  <a:lnTo>
                    <a:pt x="214" y="369"/>
                  </a:lnTo>
                  <a:lnTo>
                    <a:pt x="175" y="389"/>
                  </a:lnTo>
                  <a:lnTo>
                    <a:pt x="159" y="400"/>
                  </a:lnTo>
                  <a:lnTo>
                    <a:pt x="159" y="400"/>
                  </a:lnTo>
                  <a:lnTo>
                    <a:pt x="151" y="420"/>
                  </a:lnTo>
                  <a:lnTo>
                    <a:pt x="136" y="462"/>
                  </a:lnTo>
                  <a:lnTo>
                    <a:pt x="124" y="486"/>
                  </a:lnTo>
                  <a:lnTo>
                    <a:pt x="105" y="505"/>
                  </a:lnTo>
                  <a:lnTo>
                    <a:pt x="89" y="521"/>
                  </a:lnTo>
                  <a:lnTo>
                    <a:pt x="78" y="521"/>
                  </a:lnTo>
                  <a:lnTo>
                    <a:pt x="66" y="521"/>
                  </a:lnTo>
                  <a:lnTo>
                    <a:pt x="66" y="521"/>
                  </a:lnTo>
                  <a:lnTo>
                    <a:pt x="66" y="548"/>
                  </a:lnTo>
                  <a:lnTo>
                    <a:pt x="74" y="567"/>
                  </a:lnTo>
                  <a:lnTo>
                    <a:pt x="78" y="579"/>
                  </a:lnTo>
                  <a:lnTo>
                    <a:pt x="85" y="587"/>
                  </a:lnTo>
                  <a:lnTo>
                    <a:pt x="85" y="587"/>
                  </a:lnTo>
                  <a:lnTo>
                    <a:pt x="89" y="598"/>
                  </a:lnTo>
                  <a:lnTo>
                    <a:pt x="93" y="610"/>
                  </a:lnTo>
                  <a:lnTo>
                    <a:pt x="97" y="629"/>
                  </a:lnTo>
                  <a:lnTo>
                    <a:pt x="93" y="649"/>
                  </a:lnTo>
                  <a:lnTo>
                    <a:pt x="93" y="657"/>
                  </a:lnTo>
                  <a:lnTo>
                    <a:pt x="89" y="657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6" name="Freeform 26"/>
            <p:cNvSpPr>
              <a:spLocks/>
            </p:cNvSpPr>
            <p:nvPr/>
          </p:nvSpPr>
          <p:spPr bwMode="auto">
            <a:xfrm>
              <a:off x="2075" y="839"/>
              <a:ext cx="260" cy="1104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198" y="59"/>
                </a:cxn>
                <a:cxn ang="0">
                  <a:pos x="202" y="66"/>
                </a:cxn>
                <a:cxn ang="0">
                  <a:pos x="190" y="98"/>
                </a:cxn>
                <a:cxn ang="0">
                  <a:pos x="159" y="148"/>
                </a:cxn>
                <a:cxn ang="0">
                  <a:pos x="159" y="164"/>
                </a:cxn>
                <a:cxn ang="0">
                  <a:pos x="167" y="187"/>
                </a:cxn>
                <a:cxn ang="0">
                  <a:pos x="174" y="195"/>
                </a:cxn>
                <a:cxn ang="0">
                  <a:pos x="182" y="210"/>
                </a:cxn>
                <a:cxn ang="0">
                  <a:pos x="174" y="234"/>
                </a:cxn>
                <a:cxn ang="0">
                  <a:pos x="155" y="265"/>
                </a:cxn>
                <a:cxn ang="0">
                  <a:pos x="151" y="276"/>
                </a:cxn>
                <a:cxn ang="0">
                  <a:pos x="132" y="303"/>
                </a:cxn>
                <a:cxn ang="0">
                  <a:pos x="105" y="300"/>
                </a:cxn>
                <a:cxn ang="0">
                  <a:pos x="89" y="288"/>
                </a:cxn>
                <a:cxn ang="0">
                  <a:pos x="62" y="257"/>
                </a:cxn>
                <a:cxn ang="0">
                  <a:pos x="46" y="276"/>
                </a:cxn>
                <a:cxn ang="0">
                  <a:pos x="31" y="307"/>
                </a:cxn>
                <a:cxn ang="0">
                  <a:pos x="15" y="362"/>
                </a:cxn>
                <a:cxn ang="0">
                  <a:pos x="0" y="377"/>
                </a:cxn>
                <a:cxn ang="0">
                  <a:pos x="0" y="389"/>
                </a:cxn>
                <a:cxn ang="0">
                  <a:pos x="4" y="412"/>
                </a:cxn>
                <a:cxn ang="0">
                  <a:pos x="19" y="443"/>
                </a:cxn>
                <a:cxn ang="0">
                  <a:pos x="62" y="459"/>
                </a:cxn>
                <a:cxn ang="0">
                  <a:pos x="66" y="463"/>
                </a:cxn>
                <a:cxn ang="0">
                  <a:pos x="81" y="486"/>
                </a:cxn>
                <a:cxn ang="0">
                  <a:pos x="81" y="517"/>
                </a:cxn>
                <a:cxn ang="0">
                  <a:pos x="77" y="540"/>
                </a:cxn>
                <a:cxn ang="0">
                  <a:pos x="70" y="626"/>
                </a:cxn>
                <a:cxn ang="0">
                  <a:pos x="81" y="657"/>
                </a:cxn>
                <a:cxn ang="0">
                  <a:pos x="89" y="669"/>
                </a:cxn>
                <a:cxn ang="0">
                  <a:pos x="97" y="704"/>
                </a:cxn>
                <a:cxn ang="0">
                  <a:pos x="97" y="739"/>
                </a:cxn>
                <a:cxn ang="0">
                  <a:pos x="81" y="766"/>
                </a:cxn>
                <a:cxn ang="0">
                  <a:pos x="66" y="770"/>
                </a:cxn>
                <a:cxn ang="0">
                  <a:pos x="35" y="781"/>
                </a:cxn>
                <a:cxn ang="0">
                  <a:pos x="23" y="801"/>
                </a:cxn>
                <a:cxn ang="0">
                  <a:pos x="19" y="820"/>
                </a:cxn>
                <a:cxn ang="0">
                  <a:pos x="23" y="832"/>
                </a:cxn>
                <a:cxn ang="0">
                  <a:pos x="50" y="867"/>
                </a:cxn>
                <a:cxn ang="0">
                  <a:pos x="77" y="878"/>
                </a:cxn>
                <a:cxn ang="0">
                  <a:pos x="112" y="874"/>
                </a:cxn>
                <a:cxn ang="0">
                  <a:pos x="151" y="863"/>
                </a:cxn>
                <a:cxn ang="0">
                  <a:pos x="171" y="863"/>
                </a:cxn>
                <a:cxn ang="0">
                  <a:pos x="178" y="882"/>
                </a:cxn>
                <a:cxn ang="0">
                  <a:pos x="186" y="929"/>
                </a:cxn>
                <a:cxn ang="0">
                  <a:pos x="202" y="979"/>
                </a:cxn>
                <a:cxn ang="0">
                  <a:pos x="217" y="999"/>
                </a:cxn>
                <a:cxn ang="0">
                  <a:pos x="225" y="1007"/>
                </a:cxn>
                <a:cxn ang="0">
                  <a:pos x="244" y="1042"/>
                </a:cxn>
                <a:cxn ang="0">
                  <a:pos x="260" y="1104"/>
                </a:cxn>
              </a:cxnLst>
              <a:rect l="0" t="0" r="r" b="b"/>
              <a:pathLst>
                <a:path w="260" h="1104">
                  <a:moveTo>
                    <a:pt x="174" y="0"/>
                  </a:moveTo>
                  <a:lnTo>
                    <a:pt x="174" y="0"/>
                  </a:lnTo>
                  <a:lnTo>
                    <a:pt x="182" y="24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202" y="66"/>
                  </a:lnTo>
                  <a:lnTo>
                    <a:pt x="198" y="74"/>
                  </a:lnTo>
                  <a:lnTo>
                    <a:pt x="190" y="98"/>
                  </a:lnTo>
                  <a:lnTo>
                    <a:pt x="174" y="125"/>
                  </a:lnTo>
                  <a:lnTo>
                    <a:pt x="159" y="148"/>
                  </a:lnTo>
                  <a:lnTo>
                    <a:pt x="159" y="148"/>
                  </a:lnTo>
                  <a:lnTo>
                    <a:pt x="159" y="164"/>
                  </a:lnTo>
                  <a:lnTo>
                    <a:pt x="163" y="179"/>
                  </a:lnTo>
                  <a:lnTo>
                    <a:pt x="167" y="187"/>
                  </a:lnTo>
                  <a:lnTo>
                    <a:pt x="174" y="195"/>
                  </a:lnTo>
                  <a:lnTo>
                    <a:pt x="174" y="195"/>
                  </a:lnTo>
                  <a:lnTo>
                    <a:pt x="182" y="202"/>
                  </a:lnTo>
                  <a:lnTo>
                    <a:pt x="182" y="210"/>
                  </a:lnTo>
                  <a:lnTo>
                    <a:pt x="178" y="222"/>
                  </a:lnTo>
                  <a:lnTo>
                    <a:pt x="174" y="234"/>
                  </a:lnTo>
                  <a:lnTo>
                    <a:pt x="163" y="257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1" y="276"/>
                  </a:lnTo>
                  <a:lnTo>
                    <a:pt x="139" y="296"/>
                  </a:lnTo>
                  <a:lnTo>
                    <a:pt x="132" y="303"/>
                  </a:lnTo>
                  <a:lnTo>
                    <a:pt x="120" y="303"/>
                  </a:lnTo>
                  <a:lnTo>
                    <a:pt x="105" y="300"/>
                  </a:lnTo>
                  <a:lnTo>
                    <a:pt x="89" y="288"/>
                  </a:lnTo>
                  <a:lnTo>
                    <a:pt x="89" y="288"/>
                  </a:lnTo>
                  <a:lnTo>
                    <a:pt x="66" y="261"/>
                  </a:lnTo>
                  <a:lnTo>
                    <a:pt x="62" y="257"/>
                  </a:lnTo>
                  <a:lnTo>
                    <a:pt x="54" y="257"/>
                  </a:lnTo>
                  <a:lnTo>
                    <a:pt x="46" y="27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27" y="338"/>
                  </a:lnTo>
                  <a:lnTo>
                    <a:pt x="15" y="362"/>
                  </a:lnTo>
                  <a:lnTo>
                    <a:pt x="11" y="369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0" y="389"/>
                  </a:lnTo>
                  <a:lnTo>
                    <a:pt x="0" y="401"/>
                  </a:lnTo>
                  <a:lnTo>
                    <a:pt x="4" y="412"/>
                  </a:lnTo>
                  <a:lnTo>
                    <a:pt x="7" y="428"/>
                  </a:lnTo>
                  <a:lnTo>
                    <a:pt x="19" y="443"/>
                  </a:lnTo>
                  <a:lnTo>
                    <a:pt x="35" y="451"/>
                  </a:lnTo>
                  <a:lnTo>
                    <a:pt x="62" y="459"/>
                  </a:lnTo>
                  <a:lnTo>
                    <a:pt x="62" y="459"/>
                  </a:lnTo>
                  <a:lnTo>
                    <a:pt x="66" y="463"/>
                  </a:lnTo>
                  <a:lnTo>
                    <a:pt x="73" y="474"/>
                  </a:lnTo>
                  <a:lnTo>
                    <a:pt x="81" y="486"/>
                  </a:lnTo>
                  <a:lnTo>
                    <a:pt x="81" y="498"/>
                  </a:lnTo>
                  <a:lnTo>
                    <a:pt x="81" y="517"/>
                  </a:lnTo>
                  <a:lnTo>
                    <a:pt x="77" y="540"/>
                  </a:lnTo>
                  <a:lnTo>
                    <a:pt x="77" y="540"/>
                  </a:lnTo>
                  <a:lnTo>
                    <a:pt x="70" y="587"/>
                  </a:lnTo>
                  <a:lnTo>
                    <a:pt x="70" y="626"/>
                  </a:lnTo>
                  <a:lnTo>
                    <a:pt x="73" y="641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9" y="669"/>
                  </a:lnTo>
                  <a:lnTo>
                    <a:pt x="93" y="684"/>
                  </a:lnTo>
                  <a:lnTo>
                    <a:pt x="97" y="704"/>
                  </a:lnTo>
                  <a:lnTo>
                    <a:pt x="101" y="723"/>
                  </a:lnTo>
                  <a:lnTo>
                    <a:pt x="97" y="739"/>
                  </a:lnTo>
                  <a:lnTo>
                    <a:pt x="93" y="754"/>
                  </a:lnTo>
                  <a:lnTo>
                    <a:pt x="81" y="766"/>
                  </a:lnTo>
                  <a:lnTo>
                    <a:pt x="66" y="770"/>
                  </a:lnTo>
                  <a:lnTo>
                    <a:pt x="66" y="770"/>
                  </a:lnTo>
                  <a:lnTo>
                    <a:pt x="50" y="773"/>
                  </a:lnTo>
                  <a:lnTo>
                    <a:pt x="35" y="781"/>
                  </a:lnTo>
                  <a:lnTo>
                    <a:pt x="27" y="789"/>
                  </a:lnTo>
                  <a:lnTo>
                    <a:pt x="23" y="801"/>
                  </a:lnTo>
                  <a:lnTo>
                    <a:pt x="19" y="808"/>
                  </a:lnTo>
                  <a:lnTo>
                    <a:pt x="19" y="820"/>
                  </a:lnTo>
                  <a:lnTo>
                    <a:pt x="23" y="832"/>
                  </a:lnTo>
                  <a:lnTo>
                    <a:pt x="23" y="832"/>
                  </a:lnTo>
                  <a:lnTo>
                    <a:pt x="35" y="847"/>
                  </a:lnTo>
                  <a:lnTo>
                    <a:pt x="50" y="867"/>
                  </a:lnTo>
                  <a:lnTo>
                    <a:pt x="62" y="874"/>
                  </a:lnTo>
                  <a:lnTo>
                    <a:pt x="77" y="878"/>
                  </a:lnTo>
                  <a:lnTo>
                    <a:pt x="93" y="878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51" y="863"/>
                  </a:lnTo>
                  <a:lnTo>
                    <a:pt x="163" y="863"/>
                  </a:lnTo>
                  <a:lnTo>
                    <a:pt x="171" y="863"/>
                  </a:lnTo>
                  <a:lnTo>
                    <a:pt x="174" y="871"/>
                  </a:lnTo>
                  <a:lnTo>
                    <a:pt x="178" y="882"/>
                  </a:lnTo>
                  <a:lnTo>
                    <a:pt x="186" y="929"/>
                  </a:lnTo>
                  <a:lnTo>
                    <a:pt x="186" y="929"/>
                  </a:lnTo>
                  <a:lnTo>
                    <a:pt x="190" y="956"/>
                  </a:lnTo>
                  <a:lnTo>
                    <a:pt x="202" y="979"/>
                  </a:lnTo>
                  <a:lnTo>
                    <a:pt x="209" y="987"/>
                  </a:lnTo>
                  <a:lnTo>
                    <a:pt x="217" y="999"/>
                  </a:lnTo>
                  <a:lnTo>
                    <a:pt x="217" y="999"/>
                  </a:lnTo>
                  <a:lnTo>
                    <a:pt x="225" y="1007"/>
                  </a:lnTo>
                  <a:lnTo>
                    <a:pt x="237" y="1018"/>
                  </a:lnTo>
                  <a:lnTo>
                    <a:pt x="244" y="1042"/>
                  </a:lnTo>
                  <a:lnTo>
                    <a:pt x="256" y="1073"/>
                  </a:lnTo>
                  <a:lnTo>
                    <a:pt x="260" y="1104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7" name="Freeform 27"/>
            <p:cNvSpPr>
              <a:spLocks/>
            </p:cNvSpPr>
            <p:nvPr/>
          </p:nvSpPr>
          <p:spPr bwMode="auto">
            <a:xfrm>
              <a:off x="2075" y="657"/>
              <a:ext cx="710" cy="1286"/>
            </a:xfrm>
            <a:custGeom>
              <a:avLst/>
              <a:gdLst/>
              <a:ahLst/>
              <a:cxnLst>
                <a:cxn ang="0">
                  <a:pos x="707" y="734"/>
                </a:cxn>
                <a:cxn ang="0">
                  <a:pos x="652" y="726"/>
                </a:cxn>
                <a:cxn ang="0">
                  <a:pos x="555" y="664"/>
                </a:cxn>
                <a:cxn ang="0">
                  <a:pos x="563" y="544"/>
                </a:cxn>
                <a:cxn ang="0">
                  <a:pos x="586" y="482"/>
                </a:cxn>
                <a:cxn ang="0">
                  <a:pos x="660" y="419"/>
                </a:cxn>
                <a:cxn ang="0">
                  <a:pos x="672" y="342"/>
                </a:cxn>
                <a:cxn ang="0">
                  <a:pos x="621" y="272"/>
                </a:cxn>
                <a:cxn ang="0">
                  <a:pos x="594" y="116"/>
                </a:cxn>
                <a:cxn ang="0">
                  <a:pos x="578" y="217"/>
                </a:cxn>
                <a:cxn ang="0">
                  <a:pos x="559" y="217"/>
                </a:cxn>
                <a:cxn ang="0">
                  <a:pos x="512" y="202"/>
                </a:cxn>
                <a:cxn ang="0">
                  <a:pos x="462" y="190"/>
                </a:cxn>
                <a:cxn ang="0">
                  <a:pos x="505" y="124"/>
                </a:cxn>
                <a:cxn ang="0">
                  <a:pos x="419" y="97"/>
                </a:cxn>
                <a:cxn ang="0">
                  <a:pos x="411" y="85"/>
                </a:cxn>
                <a:cxn ang="0">
                  <a:pos x="415" y="43"/>
                </a:cxn>
                <a:cxn ang="0">
                  <a:pos x="408" y="15"/>
                </a:cxn>
                <a:cxn ang="0">
                  <a:pos x="361" y="4"/>
                </a:cxn>
                <a:cxn ang="0">
                  <a:pos x="322" y="62"/>
                </a:cxn>
                <a:cxn ang="0">
                  <a:pos x="233" y="109"/>
                </a:cxn>
                <a:cxn ang="0">
                  <a:pos x="171" y="182"/>
                </a:cxn>
                <a:cxn ang="0">
                  <a:pos x="198" y="256"/>
                </a:cxn>
                <a:cxn ang="0">
                  <a:pos x="155" y="342"/>
                </a:cxn>
                <a:cxn ang="0">
                  <a:pos x="178" y="381"/>
                </a:cxn>
                <a:cxn ang="0">
                  <a:pos x="155" y="443"/>
                </a:cxn>
                <a:cxn ang="0">
                  <a:pos x="116" y="485"/>
                </a:cxn>
                <a:cxn ang="0">
                  <a:pos x="58" y="435"/>
                </a:cxn>
                <a:cxn ang="0">
                  <a:pos x="23" y="517"/>
                </a:cxn>
                <a:cxn ang="0">
                  <a:pos x="0" y="567"/>
                </a:cxn>
                <a:cxn ang="0">
                  <a:pos x="35" y="633"/>
                </a:cxn>
                <a:cxn ang="0">
                  <a:pos x="77" y="664"/>
                </a:cxn>
                <a:cxn ang="0">
                  <a:pos x="70" y="765"/>
                </a:cxn>
                <a:cxn ang="0">
                  <a:pos x="85" y="847"/>
                </a:cxn>
                <a:cxn ang="0">
                  <a:pos x="89" y="932"/>
                </a:cxn>
                <a:cxn ang="0">
                  <a:pos x="35" y="959"/>
                </a:cxn>
                <a:cxn ang="0">
                  <a:pos x="23" y="1014"/>
                </a:cxn>
                <a:cxn ang="0">
                  <a:pos x="73" y="1060"/>
                </a:cxn>
                <a:cxn ang="0">
                  <a:pos x="159" y="1041"/>
                </a:cxn>
                <a:cxn ang="0">
                  <a:pos x="182" y="1111"/>
                </a:cxn>
                <a:cxn ang="0">
                  <a:pos x="213" y="1177"/>
                </a:cxn>
                <a:cxn ang="0">
                  <a:pos x="256" y="1282"/>
                </a:cxn>
                <a:cxn ang="0">
                  <a:pos x="299" y="1270"/>
                </a:cxn>
                <a:cxn ang="0">
                  <a:pos x="349" y="1161"/>
                </a:cxn>
                <a:cxn ang="0">
                  <a:pos x="419" y="1115"/>
                </a:cxn>
                <a:cxn ang="0">
                  <a:pos x="388" y="1060"/>
                </a:cxn>
                <a:cxn ang="0">
                  <a:pos x="357" y="979"/>
                </a:cxn>
                <a:cxn ang="0">
                  <a:pos x="338" y="963"/>
                </a:cxn>
                <a:cxn ang="0">
                  <a:pos x="268" y="955"/>
                </a:cxn>
                <a:cxn ang="0">
                  <a:pos x="213" y="928"/>
                </a:cxn>
                <a:cxn ang="0">
                  <a:pos x="190" y="889"/>
                </a:cxn>
                <a:cxn ang="0">
                  <a:pos x="237" y="827"/>
                </a:cxn>
                <a:cxn ang="0">
                  <a:pos x="314" y="808"/>
                </a:cxn>
                <a:cxn ang="0">
                  <a:pos x="423" y="781"/>
                </a:cxn>
                <a:cxn ang="0">
                  <a:pos x="497" y="792"/>
                </a:cxn>
                <a:cxn ang="0">
                  <a:pos x="516" y="901"/>
                </a:cxn>
                <a:cxn ang="0">
                  <a:pos x="571" y="1033"/>
                </a:cxn>
                <a:cxn ang="0">
                  <a:pos x="629" y="1029"/>
                </a:cxn>
                <a:cxn ang="0">
                  <a:pos x="656" y="990"/>
                </a:cxn>
                <a:cxn ang="0">
                  <a:pos x="707" y="889"/>
                </a:cxn>
              </a:cxnLst>
              <a:rect l="0" t="0" r="r" b="b"/>
              <a:pathLst>
                <a:path w="710" h="1286">
                  <a:moveTo>
                    <a:pt x="710" y="870"/>
                  </a:moveTo>
                  <a:lnTo>
                    <a:pt x="710" y="870"/>
                  </a:lnTo>
                  <a:lnTo>
                    <a:pt x="710" y="773"/>
                  </a:lnTo>
                  <a:lnTo>
                    <a:pt x="710" y="746"/>
                  </a:lnTo>
                  <a:lnTo>
                    <a:pt x="707" y="734"/>
                  </a:lnTo>
                  <a:lnTo>
                    <a:pt x="699" y="726"/>
                  </a:lnTo>
                  <a:lnTo>
                    <a:pt x="691" y="726"/>
                  </a:lnTo>
                  <a:lnTo>
                    <a:pt x="676" y="726"/>
                  </a:lnTo>
                  <a:lnTo>
                    <a:pt x="652" y="726"/>
                  </a:lnTo>
                  <a:lnTo>
                    <a:pt x="652" y="726"/>
                  </a:lnTo>
                  <a:lnTo>
                    <a:pt x="629" y="722"/>
                  </a:lnTo>
                  <a:lnTo>
                    <a:pt x="609" y="715"/>
                  </a:lnTo>
                  <a:lnTo>
                    <a:pt x="590" y="703"/>
                  </a:lnTo>
                  <a:lnTo>
                    <a:pt x="578" y="687"/>
                  </a:lnTo>
                  <a:lnTo>
                    <a:pt x="555" y="664"/>
                  </a:lnTo>
                  <a:lnTo>
                    <a:pt x="551" y="656"/>
                  </a:lnTo>
                  <a:lnTo>
                    <a:pt x="551" y="656"/>
                  </a:lnTo>
                  <a:lnTo>
                    <a:pt x="559" y="621"/>
                  </a:lnTo>
                  <a:lnTo>
                    <a:pt x="563" y="586"/>
                  </a:lnTo>
                  <a:lnTo>
                    <a:pt x="563" y="544"/>
                  </a:lnTo>
                  <a:lnTo>
                    <a:pt x="563" y="544"/>
                  </a:lnTo>
                  <a:lnTo>
                    <a:pt x="563" y="520"/>
                  </a:lnTo>
                  <a:lnTo>
                    <a:pt x="571" y="505"/>
                  </a:lnTo>
                  <a:lnTo>
                    <a:pt x="578" y="493"/>
                  </a:lnTo>
                  <a:lnTo>
                    <a:pt x="586" y="482"/>
                  </a:lnTo>
                  <a:lnTo>
                    <a:pt x="613" y="466"/>
                  </a:lnTo>
                  <a:lnTo>
                    <a:pt x="641" y="447"/>
                  </a:lnTo>
                  <a:lnTo>
                    <a:pt x="641" y="447"/>
                  </a:lnTo>
                  <a:lnTo>
                    <a:pt x="652" y="435"/>
                  </a:lnTo>
                  <a:lnTo>
                    <a:pt x="660" y="419"/>
                  </a:lnTo>
                  <a:lnTo>
                    <a:pt x="668" y="404"/>
                  </a:lnTo>
                  <a:lnTo>
                    <a:pt x="672" y="384"/>
                  </a:lnTo>
                  <a:lnTo>
                    <a:pt x="676" y="369"/>
                  </a:lnTo>
                  <a:lnTo>
                    <a:pt x="676" y="353"/>
                  </a:lnTo>
                  <a:lnTo>
                    <a:pt x="672" y="342"/>
                  </a:lnTo>
                  <a:lnTo>
                    <a:pt x="664" y="330"/>
                  </a:lnTo>
                  <a:lnTo>
                    <a:pt x="664" y="330"/>
                  </a:lnTo>
                  <a:lnTo>
                    <a:pt x="648" y="311"/>
                  </a:lnTo>
                  <a:lnTo>
                    <a:pt x="633" y="291"/>
                  </a:lnTo>
                  <a:lnTo>
                    <a:pt x="621" y="27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09" y="113"/>
                  </a:lnTo>
                  <a:lnTo>
                    <a:pt x="602" y="113"/>
                  </a:lnTo>
                  <a:lnTo>
                    <a:pt x="594" y="116"/>
                  </a:lnTo>
                  <a:lnTo>
                    <a:pt x="586" y="120"/>
                  </a:lnTo>
                  <a:lnTo>
                    <a:pt x="578" y="136"/>
                  </a:lnTo>
                  <a:lnTo>
                    <a:pt x="575" y="155"/>
                  </a:lnTo>
                  <a:lnTo>
                    <a:pt x="575" y="198"/>
                  </a:lnTo>
                  <a:lnTo>
                    <a:pt x="578" y="217"/>
                  </a:lnTo>
                  <a:lnTo>
                    <a:pt x="578" y="217"/>
                  </a:lnTo>
                  <a:lnTo>
                    <a:pt x="571" y="221"/>
                  </a:lnTo>
                  <a:lnTo>
                    <a:pt x="567" y="221"/>
                  </a:lnTo>
                  <a:lnTo>
                    <a:pt x="559" y="217"/>
                  </a:lnTo>
                  <a:lnTo>
                    <a:pt x="559" y="217"/>
                  </a:lnTo>
                  <a:lnTo>
                    <a:pt x="547" y="210"/>
                  </a:lnTo>
                  <a:lnTo>
                    <a:pt x="540" y="210"/>
                  </a:lnTo>
                  <a:lnTo>
                    <a:pt x="528" y="214"/>
                  </a:lnTo>
                  <a:lnTo>
                    <a:pt x="512" y="221"/>
                  </a:lnTo>
                  <a:lnTo>
                    <a:pt x="512" y="202"/>
                  </a:lnTo>
                  <a:lnTo>
                    <a:pt x="466" y="198"/>
                  </a:lnTo>
                  <a:lnTo>
                    <a:pt x="466" y="198"/>
                  </a:lnTo>
                  <a:lnTo>
                    <a:pt x="466" y="198"/>
                  </a:lnTo>
                  <a:lnTo>
                    <a:pt x="462" y="194"/>
                  </a:lnTo>
                  <a:lnTo>
                    <a:pt x="462" y="190"/>
                  </a:lnTo>
                  <a:lnTo>
                    <a:pt x="470" y="186"/>
                  </a:lnTo>
                  <a:lnTo>
                    <a:pt x="505" y="175"/>
                  </a:lnTo>
                  <a:lnTo>
                    <a:pt x="508" y="128"/>
                  </a:lnTo>
                  <a:lnTo>
                    <a:pt x="508" y="128"/>
                  </a:lnTo>
                  <a:lnTo>
                    <a:pt x="505" y="124"/>
                  </a:lnTo>
                  <a:lnTo>
                    <a:pt x="489" y="113"/>
                  </a:lnTo>
                  <a:lnTo>
                    <a:pt x="477" y="105"/>
                  </a:lnTo>
                  <a:lnTo>
                    <a:pt x="462" y="101"/>
                  </a:lnTo>
                  <a:lnTo>
                    <a:pt x="442" y="97"/>
                  </a:lnTo>
                  <a:lnTo>
                    <a:pt x="419" y="97"/>
                  </a:lnTo>
                  <a:lnTo>
                    <a:pt x="419" y="97"/>
                  </a:lnTo>
                  <a:lnTo>
                    <a:pt x="408" y="97"/>
                  </a:lnTo>
                  <a:lnTo>
                    <a:pt x="404" y="97"/>
                  </a:lnTo>
                  <a:lnTo>
                    <a:pt x="408" y="93"/>
                  </a:lnTo>
                  <a:lnTo>
                    <a:pt x="411" y="85"/>
                  </a:lnTo>
                  <a:lnTo>
                    <a:pt x="431" y="70"/>
                  </a:lnTo>
                  <a:lnTo>
                    <a:pt x="431" y="43"/>
                  </a:lnTo>
                  <a:lnTo>
                    <a:pt x="431" y="43"/>
                  </a:lnTo>
                  <a:lnTo>
                    <a:pt x="427" y="46"/>
                  </a:lnTo>
                  <a:lnTo>
                    <a:pt x="415" y="43"/>
                  </a:lnTo>
                  <a:lnTo>
                    <a:pt x="411" y="43"/>
                  </a:lnTo>
                  <a:lnTo>
                    <a:pt x="408" y="35"/>
                  </a:lnTo>
                  <a:lnTo>
                    <a:pt x="408" y="27"/>
                  </a:lnTo>
                  <a:lnTo>
                    <a:pt x="408" y="15"/>
                  </a:lnTo>
                  <a:lnTo>
                    <a:pt x="408" y="15"/>
                  </a:lnTo>
                  <a:lnTo>
                    <a:pt x="400" y="12"/>
                  </a:lnTo>
                  <a:lnTo>
                    <a:pt x="384" y="4"/>
                  </a:lnTo>
                  <a:lnTo>
                    <a:pt x="376" y="0"/>
                  </a:lnTo>
                  <a:lnTo>
                    <a:pt x="369" y="0"/>
                  </a:lnTo>
                  <a:lnTo>
                    <a:pt x="361" y="4"/>
                  </a:lnTo>
                  <a:lnTo>
                    <a:pt x="357" y="12"/>
                  </a:lnTo>
                  <a:lnTo>
                    <a:pt x="357" y="12"/>
                  </a:lnTo>
                  <a:lnTo>
                    <a:pt x="353" y="23"/>
                  </a:lnTo>
                  <a:lnTo>
                    <a:pt x="334" y="46"/>
                  </a:lnTo>
                  <a:lnTo>
                    <a:pt x="322" y="62"/>
                  </a:lnTo>
                  <a:lnTo>
                    <a:pt x="303" y="78"/>
                  </a:lnTo>
                  <a:lnTo>
                    <a:pt x="279" y="89"/>
                  </a:lnTo>
                  <a:lnTo>
                    <a:pt x="248" y="101"/>
                  </a:lnTo>
                  <a:lnTo>
                    <a:pt x="248" y="101"/>
                  </a:lnTo>
                  <a:lnTo>
                    <a:pt x="233" y="109"/>
                  </a:lnTo>
                  <a:lnTo>
                    <a:pt x="221" y="116"/>
                  </a:lnTo>
                  <a:lnTo>
                    <a:pt x="198" y="136"/>
                  </a:lnTo>
                  <a:lnTo>
                    <a:pt x="182" y="159"/>
                  </a:lnTo>
                  <a:lnTo>
                    <a:pt x="171" y="182"/>
                  </a:lnTo>
                  <a:lnTo>
                    <a:pt x="171" y="182"/>
                  </a:lnTo>
                  <a:lnTo>
                    <a:pt x="182" y="210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5"/>
                  </a:lnTo>
                  <a:lnTo>
                    <a:pt x="198" y="256"/>
                  </a:lnTo>
                  <a:lnTo>
                    <a:pt x="186" y="280"/>
                  </a:lnTo>
                  <a:lnTo>
                    <a:pt x="174" y="303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5" y="342"/>
                  </a:lnTo>
                  <a:lnTo>
                    <a:pt x="159" y="357"/>
                  </a:lnTo>
                  <a:lnTo>
                    <a:pt x="167" y="365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78" y="381"/>
                  </a:lnTo>
                  <a:lnTo>
                    <a:pt x="178" y="392"/>
                  </a:lnTo>
                  <a:lnTo>
                    <a:pt x="178" y="404"/>
                  </a:lnTo>
                  <a:lnTo>
                    <a:pt x="171" y="416"/>
                  </a:lnTo>
                  <a:lnTo>
                    <a:pt x="159" y="435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1" y="454"/>
                  </a:lnTo>
                  <a:lnTo>
                    <a:pt x="136" y="474"/>
                  </a:lnTo>
                  <a:lnTo>
                    <a:pt x="128" y="482"/>
                  </a:lnTo>
                  <a:lnTo>
                    <a:pt x="116" y="485"/>
                  </a:lnTo>
                  <a:lnTo>
                    <a:pt x="105" y="482"/>
                  </a:lnTo>
                  <a:lnTo>
                    <a:pt x="89" y="466"/>
                  </a:lnTo>
                  <a:lnTo>
                    <a:pt x="89" y="466"/>
                  </a:lnTo>
                  <a:lnTo>
                    <a:pt x="66" y="443"/>
                  </a:lnTo>
                  <a:lnTo>
                    <a:pt x="58" y="435"/>
                  </a:lnTo>
                  <a:lnTo>
                    <a:pt x="54" y="439"/>
                  </a:lnTo>
                  <a:lnTo>
                    <a:pt x="46" y="454"/>
                  </a:lnTo>
                  <a:lnTo>
                    <a:pt x="31" y="489"/>
                  </a:lnTo>
                  <a:lnTo>
                    <a:pt x="31" y="489"/>
                  </a:lnTo>
                  <a:lnTo>
                    <a:pt x="23" y="517"/>
                  </a:lnTo>
                  <a:lnTo>
                    <a:pt x="15" y="540"/>
                  </a:lnTo>
                  <a:lnTo>
                    <a:pt x="7" y="551"/>
                  </a:lnTo>
                  <a:lnTo>
                    <a:pt x="0" y="555"/>
                  </a:lnTo>
                  <a:lnTo>
                    <a:pt x="0" y="555"/>
                  </a:lnTo>
                  <a:lnTo>
                    <a:pt x="0" y="567"/>
                  </a:lnTo>
                  <a:lnTo>
                    <a:pt x="0" y="579"/>
                  </a:lnTo>
                  <a:lnTo>
                    <a:pt x="0" y="594"/>
                  </a:lnTo>
                  <a:lnTo>
                    <a:pt x="7" y="610"/>
                  </a:lnTo>
                  <a:lnTo>
                    <a:pt x="15" y="621"/>
                  </a:lnTo>
                  <a:lnTo>
                    <a:pt x="35" y="633"/>
                  </a:lnTo>
                  <a:lnTo>
                    <a:pt x="58" y="637"/>
                  </a:lnTo>
                  <a:lnTo>
                    <a:pt x="58" y="637"/>
                  </a:lnTo>
                  <a:lnTo>
                    <a:pt x="62" y="641"/>
                  </a:lnTo>
                  <a:lnTo>
                    <a:pt x="73" y="652"/>
                  </a:lnTo>
                  <a:lnTo>
                    <a:pt x="77" y="664"/>
                  </a:lnTo>
                  <a:lnTo>
                    <a:pt x="81" y="680"/>
                  </a:lnTo>
                  <a:lnTo>
                    <a:pt x="77" y="695"/>
                  </a:lnTo>
                  <a:lnTo>
                    <a:pt x="73" y="719"/>
                  </a:lnTo>
                  <a:lnTo>
                    <a:pt x="73" y="719"/>
                  </a:lnTo>
                  <a:lnTo>
                    <a:pt x="70" y="765"/>
                  </a:lnTo>
                  <a:lnTo>
                    <a:pt x="70" y="804"/>
                  </a:lnTo>
                  <a:lnTo>
                    <a:pt x="73" y="820"/>
                  </a:lnTo>
                  <a:lnTo>
                    <a:pt x="77" y="835"/>
                  </a:lnTo>
                  <a:lnTo>
                    <a:pt x="77" y="835"/>
                  </a:lnTo>
                  <a:lnTo>
                    <a:pt x="85" y="847"/>
                  </a:lnTo>
                  <a:lnTo>
                    <a:pt x="93" y="866"/>
                  </a:lnTo>
                  <a:lnTo>
                    <a:pt x="97" y="882"/>
                  </a:lnTo>
                  <a:lnTo>
                    <a:pt x="97" y="901"/>
                  </a:lnTo>
                  <a:lnTo>
                    <a:pt x="97" y="917"/>
                  </a:lnTo>
                  <a:lnTo>
                    <a:pt x="89" y="932"/>
                  </a:lnTo>
                  <a:lnTo>
                    <a:pt x="77" y="944"/>
                  </a:lnTo>
                  <a:lnTo>
                    <a:pt x="62" y="952"/>
                  </a:lnTo>
                  <a:lnTo>
                    <a:pt x="62" y="952"/>
                  </a:lnTo>
                  <a:lnTo>
                    <a:pt x="46" y="955"/>
                  </a:lnTo>
                  <a:lnTo>
                    <a:pt x="35" y="959"/>
                  </a:lnTo>
                  <a:lnTo>
                    <a:pt x="27" y="971"/>
                  </a:lnTo>
                  <a:lnTo>
                    <a:pt x="19" y="979"/>
                  </a:lnTo>
                  <a:lnTo>
                    <a:pt x="19" y="990"/>
                  </a:lnTo>
                  <a:lnTo>
                    <a:pt x="19" y="998"/>
                  </a:lnTo>
                  <a:lnTo>
                    <a:pt x="23" y="1014"/>
                  </a:lnTo>
                  <a:lnTo>
                    <a:pt x="23" y="1014"/>
                  </a:lnTo>
                  <a:lnTo>
                    <a:pt x="31" y="1029"/>
                  </a:lnTo>
                  <a:lnTo>
                    <a:pt x="46" y="1045"/>
                  </a:lnTo>
                  <a:lnTo>
                    <a:pt x="58" y="1053"/>
                  </a:lnTo>
                  <a:lnTo>
                    <a:pt x="73" y="1060"/>
                  </a:lnTo>
                  <a:lnTo>
                    <a:pt x="89" y="1060"/>
                  </a:lnTo>
                  <a:lnTo>
                    <a:pt x="112" y="1056"/>
                  </a:lnTo>
                  <a:lnTo>
                    <a:pt x="112" y="1056"/>
                  </a:lnTo>
                  <a:lnTo>
                    <a:pt x="147" y="1045"/>
                  </a:lnTo>
                  <a:lnTo>
                    <a:pt x="159" y="1041"/>
                  </a:lnTo>
                  <a:lnTo>
                    <a:pt x="167" y="1045"/>
                  </a:lnTo>
                  <a:lnTo>
                    <a:pt x="174" y="1049"/>
                  </a:lnTo>
                  <a:lnTo>
                    <a:pt x="178" y="1064"/>
                  </a:lnTo>
                  <a:lnTo>
                    <a:pt x="182" y="1111"/>
                  </a:lnTo>
                  <a:lnTo>
                    <a:pt x="182" y="1111"/>
                  </a:lnTo>
                  <a:lnTo>
                    <a:pt x="186" y="1138"/>
                  </a:lnTo>
                  <a:lnTo>
                    <a:pt x="198" y="1157"/>
                  </a:lnTo>
                  <a:lnTo>
                    <a:pt x="206" y="1169"/>
                  </a:lnTo>
                  <a:lnTo>
                    <a:pt x="213" y="1177"/>
                  </a:lnTo>
                  <a:lnTo>
                    <a:pt x="213" y="1177"/>
                  </a:lnTo>
                  <a:lnTo>
                    <a:pt x="225" y="1185"/>
                  </a:lnTo>
                  <a:lnTo>
                    <a:pt x="233" y="1196"/>
                  </a:lnTo>
                  <a:lnTo>
                    <a:pt x="244" y="1224"/>
                  </a:lnTo>
                  <a:lnTo>
                    <a:pt x="252" y="1251"/>
                  </a:lnTo>
                  <a:lnTo>
                    <a:pt x="256" y="1282"/>
                  </a:lnTo>
                  <a:lnTo>
                    <a:pt x="256" y="1286"/>
                  </a:lnTo>
                  <a:lnTo>
                    <a:pt x="256" y="1286"/>
                  </a:lnTo>
                  <a:lnTo>
                    <a:pt x="268" y="1286"/>
                  </a:lnTo>
                  <a:lnTo>
                    <a:pt x="279" y="1282"/>
                  </a:lnTo>
                  <a:lnTo>
                    <a:pt x="299" y="1270"/>
                  </a:lnTo>
                  <a:lnTo>
                    <a:pt x="314" y="1251"/>
                  </a:lnTo>
                  <a:lnTo>
                    <a:pt x="326" y="1227"/>
                  </a:lnTo>
                  <a:lnTo>
                    <a:pt x="345" y="1185"/>
                  </a:lnTo>
                  <a:lnTo>
                    <a:pt x="349" y="1161"/>
                  </a:lnTo>
                  <a:lnTo>
                    <a:pt x="349" y="1161"/>
                  </a:lnTo>
                  <a:lnTo>
                    <a:pt x="365" y="1154"/>
                  </a:lnTo>
                  <a:lnTo>
                    <a:pt x="408" y="1130"/>
                  </a:lnTo>
                  <a:lnTo>
                    <a:pt x="408" y="1130"/>
                  </a:lnTo>
                  <a:lnTo>
                    <a:pt x="415" y="1123"/>
                  </a:lnTo>
                  <a:lnTo>
                    <a:pt x="419" y="1115"/>
                  </a:lnTo>
                  <a:lnTo>
                    <a:pt x="419" y="1103"/>
                  </a:lnTo>
                  <a:lnTo>
                    <a:pt x="415" y="1091"/>
                  </a:lnTo>
                  <a:lnTo>
                    <a:pt x="400" y="1072"/>
                  </a:lnTo>
                  <a:lnTo>
                    <a:pt x="388" y="1060"/>
                  </a:lnTo>
                  <a:lnTo>
                    <a:pt x="388" y="1060"/>
                  </a:lnTo>
                  <a:lnTo>
                    <a:pt x="380" y="1053"/>
                  </a:lnTo>
                  <a:lnTo>
                    <a:pt x="376" y="1045"/>
                  </a:lnTo>
                  <a:lnTo>
                    <a:pt x="369" y="1037"/>
                  </a:lnTo>
                  <a:lnTo>
                    <a:pt x="369" y="1037"/>
                  </a:lnTo>
                  <a:lnTo>
                    <a:pt x="357" y="979"/>
                  </a:lnTo>
                  <a:lnTo>
                    <a:pt x="357" y="979"/>
                  </a:lnTo>
                  <a:lnTo>
                    <a:pt x="353" y="975"/>
                  </a:lnTo>
                  <a:lnTo>
                    <a:pt x="349" y="971"/>
                  </a:lnTo>
                  <a:lnTo>
                    <a:pt x="338" y="963"/>
                  </a:lnTo>
                  <a:lnTo>
                    <a:pt x="338" y="963"/>
                  </a:lnTo>
                  <a:lnTo>
                    <a:pt x="330" y="959"/>
                  </a:lnTo>
                  <a:lnTo>
                    <a:pt x="318" y="959"/>
                  </a:lnTo>
                  <a:lnTo>
                    <a:pt x="307" y="963"/>
                  </a:lnTo>
                  <a:lnTo>
                    <a:pt x="307" y="963"/>
                  </a:lnTo>
                  <a:lnTo>
                    <a:pt x="268" y="955"/>
                  </a:lnTo>
                  <a:lnTo>
                    <a:pt x="268" y="955"/>
                  </a:lnTo>
                  <a:lnTo>
                    <a:pt x="244" y="944"/>
                  </a:lnTo>
                  <a:lnTo>
                    <a:pt x="229" y="932"/>
                  </a:lnTo>
                  <a:lnTo>
                    <a:pt x="229" y="932"/>
                  </a:lnTo>
                  <a:lnTo>
                    <a:pt x="213" y="928"/>
                  </a:lnTo>
                  <a:lnTo>
                    <a:pt x="202" y="921"/>
                  </a:lnTo>
                  <a:lnTo>
                    <a:pt x="198" y="917"/>
                  </a:lnTo>
                  <a:lnTo>
                    <a:pt x="190" y="905"/>
                  </a:lnTo>
                  <a:lnTo>
                    <a:pt x="190" y="897"/>
                  </a:lnTo>
                  <a:lnTo>
                    <a:pt x="190" y="889"/>
                  </a:lnTo>
                  <a:lnTo>
                    <a:pt x="198" y="870"/>
                  </a:lnTo>
                  <a:lnTo>
                    <a:pt x="209" y="854"/>
                  </a:lnTo>
                  <a:lnTo>
                    <a:pt x="225" y="839"/>
                  </a:lnTo>
                  <a:lnTo>
                    <a:pt x="237" y="827"/>
                  </a:lnTo>
                  <a:lnTo>
                    <a:pt x="237" y="827"/>
                  </a:lnTo>
                  <a:lnTo>
                    <a:pt x="244" y="816"/>
                  </a:lnTo>
                  <a:lnTo>
                    <a:pt x="256" y="808"/>
                  </a:lnTo>
                  <a:lnTo>
                    <a:pt x="272" y="804"/>
                  </a:lnTo>
                  <a:lnTo>
                    <a:pt x="287" y="804"/>
                  </a:lnTo>
                  <a:lnTo>
                    <a:pt x="314" y="808"/>
                  </a:lnTo>
                  <a:lnTo>
                    <a:pt x="326" y="808"/>
                  </a:lnTo>
                  <a:lnTo>
                    <a:pt x="341" y="796"/>
                  </a:lnTo>
                  <a:lnTo>
                    <a:pt x="365" y="785"/>
                  </a:lnTo>
                  <a:lnTo>
                    <a:pt x="404" y="781"/>
                  </a:lnTo>
                  <a:lnTo>
                    <a:pt x="423" y="781"/>
                  </a:lnTo>
                  <a:lnTo>
                    <a:pt x="454" y="765"/>
                  </a:lnTo>
                  <a:lnTo>
                    <a:pt x="454" y="765"/>
                  </a:lnTo>
                  <a:lnTo>
                    <a:pt x="470" y="773"/>
                  </a:lnTo>
                  <a:lnTo>
                    <a:pt x="485" y="781"/>
                  </a:lnTo>
                  <a:lnTo>
                    <a:pt x="497" y="792"/>
                  </a:lnTo>
                  <a:lnTo>
                    <a:pt x="505" y="804"/>
                  </a:lnTo>
                  <a:lnTo>
                    <a:pt x="512" y="820"/>
                  </a:lnTo>
                  <a:lnTo>
                    <a:pt x="516" y="835"/>
                  </a:lnTo>
                  <a:lnTo>
                    <a:pt x="520" y="870"/>
                  </a:lnTo>
                  <a:lnTo>
                    <a:pt x="516" y="901"/>
                  </a:lnTo>
                  <a:lnTo>
                    <a:pt x="512" y="932"/>
                  </a:lnTo>
                  <a:lnTo>
                    <a:pt x="508" y="955"/>
                  </a:lnTo>
                  <a:lnTo>
                    <a:pt x="563" y="1010"/>
                  </a:lnTo>
                  <a:lnTo>
                    <a:pt x="563" y="1010"/>
                  </a:lnTo>
                  <a:lnTo>
                    <a:pt x="571" y="1033"/>
                  </a:lnTo>
                  <a:lnTo>
                    <a:pt x="578" y="1037"/>
                  </a:lnTo>
                  <a:lnTo>
                    <a:pt x="586" y="1041"/>
                  </a:lnTo>
                  <a:lnTo>
                    <a:pt x="602" y="1041"/>
                  </a:lnTo>
                  <a:lnTo>
                    <a:pt x="617" y="1037"/>
                  </a:lnTo>
                  <a:lnTo>
                    <a:pt x="629" y="1029"/>
                  </a:lnTo>
                  <a:lnTo>
                    <a:pt x="641" y="1022"/>
                  </a:lnTo>
                  <a:lnTo>
                    <a:pt x="652" y="1010"/>
                  </a:lnTo>
                  <a:lnTo>
                    <a:pt x="656" y="1010"/>
                  </a:lnTo>
                  <a:lnTo>
                    <a:pt x="656" y="1010"/>
                  </a:lnTo>
                  <a:lnTo>
                    <a:pt x="656" y="990"/>
                  </a:lnTo>
                  <a:lnTo>
                    <a:pt x="660" y="971"/>
                  </a:lnTo>
                  <a:lnTo>
                    <a:pt x="668" y="952"/>
                  </a:lnTo>
                  <a:lnTo>
                    <a:pt x="679" y="932"/>
                  </a:lnTo>
                  <a:lnTo>
                    <a:pt x="699" y="905"/>
                  </a:lnTo>
                  <a:lnTo>
                    <a:pt x="707" y="889"/>
                  </a:lnTo>
                  <a:lnTo>
                    <a:pt x="710" y="87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8" name="Freeform 28"/>
            <p:cNvSpPr>
              <a:spLocks/>
            </p:cNvSpPr>
            <p:nvPr/>
          </p:nvSpPr>
          <p:spPr bwMode="auto">
            <a:xfrm>
              <a:off x="1080" y="1216"/>
              <a:ext cx="995" cy="968"/>
            </a:xfrm>
            <a:custGeom>
              <a:avLst/>
              <a:gdLst/>
              <a:ahLst/>
              <a:cxnLst>
                <a:cxn ang="0">
                  <a:pos x="39" y="509"/>
                </a:cxn>
                <a:cxn ang="0">
                  <a:pos x="62" y="521"/>
                </a:cxn>
                <a:cxn ang="0">
                  <a:pos x="121" y="548"/>
                </a:cxn>
                <a:cxn ang="0">
                  <a:pos x="187" y="556"/>
                </a:cxn>
                <a:cxn ang="0">
                  <a:pos x="218" y="548"/>
                </a:cxn>
                <a:cxn ang="0">
                  <a:pos x="237" y="529"/>
                </a:cxn>
                <a:cxn ang="0">
                  <a:pos x="272" y="482"/>
                </a:cxn>
                <a:cxn ang="0">
                  <a:pos x="299" y="459"/>
                </a:cxn>
                <a:cxn ang="0">
                  <a:pos x="334" y="455"/>
                </a:cxn>
                <a:cxn ang="0">
                  <a:pos x="381" y="466"/>
                </a:cxn>
                <a:cxn ang="0">
                  <a:pos x="428" y="486"/>
                </a:cxn>
                <a:cxn ang="0">
                  <a:pos x="447" y="505"/>
                </a:cxn>
                <a:cxn ang="0">
                  <a:pos x="447" y="532"/>
                </a:cxn>
                <a:cxn ang="0">
                  <a:pos x="439" y="587"/>
                </a:cxn>
                <a:cxn ang="0">
                  <a:pos x="420" y="696"/>
                </a:cxn>
                <a:cxn ang="0">
                  <a:pos x="424" y="781"/>
                </a:cxn>
                <a:cxn ang="0">
                  <a:pos x="459" y="898"/>
                </a:cxn>
                <a:cxn ang="0">
                  <a:pos x="494" y="968"/>
                </a:cxn>
                <a:cxn ang="0">
                  <a:pos x="521" y="956"/>
                </a:cxn>
                <a:cxn ang="0">
                  <a:pos x="540" y="933"/>
                </a:cxn>
                <a:cxn ang="0">
                  <a:pos x="564" y="886"/>
                </a:cxn>
                <a:cxn ang="0">
                  <a:pos x="575" y="859"/>
                </a:cxn>
                <a:cxn ang="0">
                  <a:pos x="598" y="820"/>
                </a:cxn>
                <a:cxn ang="0">
                  <a:pos x="637" y="793"/>
                </a:cxn>
                <a:cxn ang="0">
                  <a:pos x="653" y="789"/>
                </a:cxn>
                <a:cxn ang="0">
                  <a:pos x="661" y="773"/>
                </a:cxn>
                <a:cxn ang="0">
                  <a:pos x="672" y="738"/>
                </a:cxn>
                <a:cxn ang="0">
                  <a:pos x="699" y="711"/>
                </a:cxn>
                <a:cxn ang="0">
                  <a:pos x="719" y="699"/>
                </a:cxn>
                <a:cxn ang="0">
                  <a:pos x="731" y="688"/>
                </a:cxn>
                <a:cxn ang="0">
                  <a:pos x="734" y="630"/>
                </a:cxn>
                <a:cxn ang="0">
                  <a:pos x="738" y="622"/>
                </a:cxn>
                <a:cxn ang="0">
                  <a:pos x="765" y="595"/>
                </a:cxn>
                <a:cxn ang="0">
                  <a:pos x="789" y="583"/>
                </a:cxn>
                <a:cxn ang="0">
                  <a:pos x="800" y="575"/>
                </a:cxn>
                <a:cxn ang="0">
                  <a:pos x="804" y="556"/>
                </a:cxn>
                <a:cxn ang="0">
                  <a:pos x="785" y="517"/>
                </a:cxn>
                <a:cxn ang="0">
                  <a:pos x="777" y="505"/>
                </a:cxn>
                <a:cxn ang="0">
                  <a:pos x="762" y="474"/>
                </a:cxn>
                <a:cxn ang="0">
                  <a:pos x="750" y="435"/>
                </a:cxn>
                <a:cxn ang="0">
                  <a:pos x="758" y="404"/>
                </a:cxn>
                <a:cxn ang="0">
                  <a:pos x="777" y="389"/>
                </a:cxn>
                <a:cxn ang="0">
                  <a:pos x="793" y="385"/>
                </a:cxn>
                <a:cxn ang="0">
                  <a:pos x="839" y="362"/>
                </a:cxn>
                <a:cxn ang="0">
                  <a:pos x="859" y="330"/>
                </a:cxn>
                <a:cxn ang="0">
                  <a:pos x="855" y="303"/>
                </a:cxn>
                <a:cxn ang="0">
                  <a:pos x="843" y="284"/>
                </a:cxn>
                <a:cxn ang="0">
                  <a:pos x="835" y="272"/>
                </a:cxn>
                <a:cxn ang="0">
                  <a:pos x="824" y="222"/>
                </a:cxn>
                <a:cxn ang="0">
                  <a:pos x="832" y="148"/>
                </a:cxn>
                <a:cxn ang="0">
                  <a:pos x="839" y="70"/>
                </a:cxn>
                <a:cxn ang="0">
                  <a:pos x="839" y="62"/>
                </a:cxn>
                <a:cxn ang="0">
                  <a:pos x="859" y="31"/>
                </a:cxn>
                <a:cxn ang="0">
                  <a:pos x="882" y="27"/>
                </a:cxn>
                <a:cxn ang="0">
                  <a:pos x="901" y="35"/>
                </a:cxn>
                <a:cxn ang="0">
                  <a:pos x="917" y="55"/>
                </a:cxn>
                <a:cxn ang="0">
                  <a:pos x="933" y="55"/>
                </a:cxn>
                <a:cxn ang="0">
                  <a:pos x="952" y="31"/>
                </a:cxn>
              </a:cxnLst>
              <a:rect l="0" t="0" r="r" b="b"/>
              <a:pathLst>
                <a:path w="995" h="968">
                  <a:moveTo>
                    <a:pt x="0" y="490"/>
                  </a:moveTo>
                  <a:lnTo>
                    <a:pt x="39" y="509"/>
                  </a:lnTo>
                  <a:lnTo>
                    <a:pt x="39" y="509"/>
                  </a:lnTo>
                  <a:lnTo>
                    <a:pt x="62" y="521"/>
                  </a:lnTo>
                  <a:lnTo>
                    <a:pt x="90" y="532"/>
                  </a:lnTo>
                  <a:lnTo>
                    <a:pt x="121" y="548"/>
                  </a:lnTo>
                  <a:lnTo>
                    <a:pt x="156" y="556"/>
                  </a:lnTo>
                  <a:lnTo>
                    <a:pt x="187" y="556"/>
                  </a:lnTo>
                  <a:lnTo>
                    <a:pt x="202" y="556"/>
                  </a:lnTo>
                  <a:lnTo>
                    <a:pt x="218" y="548"/>
                  </a:lnTo>
                  <a:lnTo>
                    <a:pt x="229" y="540"/>
                  </a:lnTo>
                  <a:lnTo>
                    <a:pt x="237" y="529"/>
                  </a:lnTo>
                  <a:lnTo>
                    <a:pt x="237" y="529"/>
                  </a:lnTo>
                  <a:lnTo>
                    <a:pt x="272" y="482"/>
                  </a:lnTo>
                  <a:lnTo>
                    <a:pt x="284" y="466"/>
                  </a:lnTo>
                  <a:lnTo>
                    <a:pt x="299" y="459"/>
                  </a:lnTo>
                  <a:lnTo>
                    <a:pt x="315" y="455"/>
                  </a:lnTo>
                  <a:lnTo>
                    <a:pt x="334" y="455"/>
                  </a:lnTo>
                  <a:lnTo>
                    <a:pt x="354" y="459"/>
                  </a:lnTo>
                  <a:lnTo>
                    <a:pt x="381" y="466"/>
                  </a:lnTo>
                  <a:lnTo>
                    <a:pt x="381" y="466"/>
                  </a:lnTo>
                  <a:lnTo>
                    <a:pt x="428" y="486"/>
                  </a:lnTo>
                  <a:lnTo>
                    <a:pt x="439" y="494"/>
                  </a:lnTo>
                  <a:lnTo>
                    <a:pt x="447" y="505"/>
                  </a:lnTo>
                  <a:lnTo>
                    <a:pt x="447" y="517"/>
                  </a:lnTo>
                  <a:lnTo>
                    <a:pt x="447" y="532"/>
                  </a:lnTo>
                  <a:lnTo>
                    <a:pt x="439" y="587"/>
                  </a:lnTo>
                  <a:lnTo>
                    <a:pt x="439" y="587"/>
                  </a:lnTo>
                  <a:lnTo>
                    <a:pt x="424" y="657"/>
                  </a:lnTo>
                  <a:lnTo>
                    <a:pt x="420" y="696"/>
                  </a:lnTo>
                  <a:lnTo>
                    <a:pt x="416" y="734"/>
                  </a:lnTo>
                  <a:lnTo>
                    <a:pt x="424" y="781"/>
                  </a:lnTo>
                  <a:lnTo>
                    <a:pt x="435" y="835"/>
                  </a:lnTo>
                  <a:lnTo>
                    <a:pt x="459" y="898"/>
                  </a:lnTo>
                  <a:lnTo>
                    <a:pt x="494" y="968"/>
                  </a:lnTo>
                  <a:lnTo>
                    <a:pt x="494" y="968"/>
                  </a:lnTo>
                  <a:lnTo>
                    <a:pt x="501" y="968"/>
                  </a:lnTo>
                  <a:lnTo>
                    <a:pt x="521" y="956"/>
                  </a:lnTo>
                  <a:lnTo>
                    <a:pt x="529" y="948"/>
                  </a:lnTo>
                  <a:lnTo>
                    <a:pt x="540" y="933"/>
                  </a:lnTo>
                  <a:lnTo>
                    <a:pt x="552" y="913"/>
                  </a:lnTo>
                  <a:lnTo>
                    <a:pt x="564" y="886"/>
                  </a:lnTo>
                  <a:lnTo>
                    <a:pt x="564" y="886"/>
                  </a:lnTo>
                  <a:lnTo>
                    <a:pt x="575" y="859"/>
                  </a:lnTo>
                  <a:lnTo>
                    <a:pt x="587" y="835"/>
                  </a:lnTo>
                  <a:lnTo>
                    <a:pt x="598" y="820"/>
                  </a:lnTo>
                  <a:lnTo>
                    <a:pt x="614" y="808"/>
                  </a:lnTo>
                  <a:lnTo>
                    <a:pt x="637" y="793"/>
                  </a:lnTo>
                  <a:lnTo>
                    <a:pt x="653" y="789"/>
                  </a:lnTo>
                  <a:lnTo>
                    <a:pt x="653" y="789"/>
                  </a:lnTo>
                  <a:lnTo>
                    <a:pt x="657" y="781"/>
                  </a:lnTo>
                  <a:lnTo>
                    <a:pt x="661" y="773"/>
                  </a:lnTo>
                  <a:lnTo>
                    <a:pt x="664" y="750"/>
                  </a:lnTo>
                  <a:lnTo>
                    <a:pt x="672" y="738"/>
                  </a:lnTo>
                  <a:lnTo>
                    <a:pt x="680" y="723"/>
                  </a:lnTo>
                  <a:lnTo>
                    <a:pt x="699" y="711"/>
                  </a:lnTo>
                  <a:lnTo>
                    <a:pt x="719" y="699"/>
                  </a:lnTo>
                  <a:lnTo>
                    <a:pt x="719" y="699"/>
                  </a:lnTo>
                  <a:lnTo>
                    <a:pt x="723" y="696"/>
                  </a:lnTo>
                  <a:lnTo>
                    <a:pt x="731" y="688"/>
                  </a:lnTo>
                  <a:lnTo>
                    <a:pt x="734" y="665"/>
                  </a:lnTo>
                  <a:lnTo>
                    <a:pt x="734" y="630"/>
                  </a:lnTo>
                  <a:lnTo>
                    <a:pt x="734" y="630"/>
                  </a:lnTo>
                  <a:lnTo>
                    <a:pt x="738" y="622"/>
                  </a:lnTo>
                  <a:lnTo>
                    <a:pt x="746" y="610"/>
                  </a:lnTo>
                  <a:lnTo>
                    <a:pt x="765" y="595"/>
                  </a:lnTo>
                  <a:lnTo>
                    <a:pt x="777" y="587"/>
                  </a:lnTo>
                  <a:lnTo>
                    <a:pt x="789" y="583"/>
                  </a:lnTo>
                  <a:lnTo>
                    <a:pt x="789" y="583"/>
                  </a:lnTo>
                  <a:lnTo>
                    <a:pt x="800" y="575"/>
                  </a:lnTo>
                  <a:lnTo>
                    <a:pt x="804" y="567"/>
                  </a:lnTo>
                  <a:lnTo>
                    <a:pt x="804" y="556"/>
                  </a:lnTo>
                  <a:lnTo>
                    <a:pt x="800" y="540"/>
                  </a:lnTo>
                  <a:lnTo>
                    <a:pt x="785" y="517"/>
                  </a:lnTo>
                  <a:lnTo>
                    <a:pt x="777" y="505"/>
                  </a:lnTo>
                  <a:lnTo>
                    <a:pt x="777" y="505"/>
                  </a:lnTo>
                  <a:lnTo>
                    <a:pt x="769" y="490"/>
                  </a:lnTo>
                  <a:lnTo>
                    <a:pt x="762" y="474"/>
                  </a:lnTo>
                  <a:lnTo>
                    <a:pt x="754" y="455"/>
                  </a:lnTo>
                  <a:lnTo>
                    <a:pt x="750" y="435"/>
                  </a:lnTo>
                  <a:lnTo>
                    <a:pt x="754" y="416"/>
                  </a:lnTo>
                  <a:lnTo>
                    <a:pt x="758" y="404"/>
                  </a:lnTo>
                  <a:lnTo>
                    <a:pt x="765" y="396"/>
                  </a:lnTo>
                  <a:lnTo>
                    <a:pt x="777" y="389"/>
                  </a:lnTo>
                  <a:lnTo>
                    <a:pt x="793" y="385"/>
                  </a:lnTo>
                  <a:lnTo>
                    <a:pt x="793" y="385"/>
                  </a:lnTo>
                  <a:lnTo>
                    <a:pt x="820" y="373"/>
                  </a:lnTo>
                  <a:lnTo>
                    <a:pt x="839" y="362"/>
                  </a:lnTo>
                  <a:lnTo>
                    <a:pt x="851" y="346"/>
                  </a:lnTo>
                  <a:lnTo>
                    <a:pt x="859" y="330"/>
                  </a:lnTo>
                  <a:lnTo>
                    <a:pt x="859" y="319"/>
                  </a:lnTo>
                  <a:lnTo>
                    <a:pt x="855" y="303"/>
                  </a:lnTo>
                  <a:lnTo>
                    <a:pt x="847" y="292"/>
                  </a:lnTo>
                  <a:lnTo>
                    <a:pt x="843" y="284"/>
                  </a:lnTo>
                  <a:lnTo>
                    <a:pt x="843" y="284"/>
                  </a:lnTo>
                  <a:lnTo>
                    <a:pt x="835" y="272"/>
                  </a:lnTo>
                  <a:lnTo>
                    <a:pt x="828" y="261"/>
                  </a:lnTo>
                  <a:lnTo>
                    <a:pt x="824" y="222"/>
                  </a:lnTo>
                  <a:lnTo>
                    <a:pt x="824" y="175"/>
                  </a:lnTo>
                  <a:lnTo>
                    <a:pt x="832" y="148"/>
                  </a:lnTo>
                  <a:lnTo>
                    <a:pt x="835" y="125"/>
                  </a:lnTo>
                  <a:lnTo>
                    <a:pt x="839" y="70"/>
                  </a:lnTo>
                  <a:lnTo>
                    <a:pt x="839" y="70"/>
                  </a:lnTo>
                  <a:lnTo>
                    <a:pt x="839" y="62"/>
                  </a:lnTo>
                  <a:lnTo>
                    <a:pt x="851" y="43"/>
                  </a:lnTo>
                  <a:lnTo>
                    <a:pt x="859" y="31"/>
                  </a:lnTo>
                  <a:lnTo>
                    <a:pt x="870" y="27"/>
                  </a:lnTo>
                  <a:lnTo>
                    <a:pt x="882" y="27"/>
                  </a:lnTo>
                  <a:lnTo>
                    <a:pt x="901" y="35"/>
                  </a:lnTo>
                  <a:lnTo>
                    <a:pt x="901" y="35"/>
                  </a:lnTo>
                  <a:lnTo>
                    <a:pt x="905" y="43"/>
                  </a:lnTo>
                  <a:lnTo>
                    <a:pt x="917" y="55"/>
                  </a:lnTo>
                  <a:lnTo>
                    <a:pt x="925" y="59"/>
                  </a:lnTo>
                  <a:lnTo>
                    <a:pt x="933" y="55"/>
                  </a:lnTo>
                  <a:lnTo>
                    <a:pt x="944" y="47"/>
                  </a:lnTo>
                  <a:lnTo>
                    <a:pt x="952" y="31"/>
                  </a:lnTo>
                  <a:lnTo>
                    <a:pt x="995" y="0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9" name="Freeform 29"/>
            <p:cNvSpPr>
              <a:spLocks/>
            </p:cNvSpPr>
            <p:nvPr/>
          </p:nvSpPr>
          <p:spPr bwMode="auto">
            <a:xfrm>
              <a:off x="1271" y="2184"/>
              <a:ext cx="303" cy="233"/>
            </a:xfrm>
            <a:custGeom>
              <a:avLst/>
              <a:gdLst/>
              <a:ahLst/>
              <a:cxnLst>
                <a:cxn ang="0">
                  <a:pos x="0" y="233"/>
                </a:cxn>
                <a:cxn ang="0">
                  <a:pos x="0" y="233"/>
                </a:cxn>
                <a:cxn ang="0">
                  <a:pos x="7" y="229"/>
                </a:cxn>
                <a:cxn ang="0">
                  <a:pos x="38" y="217"/>
                </a:cxn>
                <a:cxn ang="0">
                  <a:pos x="54" y="205"/>
                </a:cxn>
                <a:cxn ang="0">
                  <a:pos x="77" y="190"/>
                </a:cxn>
                <a:cxn ang="0">
                  <a:pos x="101" y="170"/>
                </a:cxn>
                <a:cxn ang="0">
                  <a:pos x="120" y="143"/>
                </a:cxn>
                <a:cxn ang="0">
                  <a:pos x="120" y="143"/>
                </a:cxn>
                <a:cxn ang="0">
                  <a:pos x="143" y="120"/>
                </a:cxn>
                <a:cxn ang="0">
                  <a:pos x="163" y="101"/>
                </a:cxn>
                <a:cxn ang="0">
                  <a:pos x="182" y="85"/>
                </a:cxn>
                <a:cxn ang="0">
                  <a:pos x="198" y="73"/>
                </a:cxn>
                <a:cxn ang="0">
                  <a:pos x="225" y="66"/>
                </a:cxn>
                <a:cxn ang="0">
                  <a:pos x="233" y="62"/>
                </a:cxn>
                <a:cxn ang="0">
                  <a:pos x="233" y="62"/>
                </a:cxn>
                <a:cxn ang="0">
                  <a:pos x="244" y="58"/>
                </a:cxn>
                <a:cxn ang="0">
                  <a:pos x="252" y="50"/>
                </a:cxn>
                <a:cxn ang="0">
                  <a:pos x="264" y="34"/>
                </a:cxn>
                <a:cxn ang="0">
                  <a:pos x="264" y="34"/>
                </a:cxn>
                <a:cxn ang="0">
                  <a:pos x="275" y="19"/>
                </a:cxn>
                <a:cxn ang="0">
                  <a:pos x="287" y="7"/>
                </a:cxn>
                <a:cxn ang="0">
                  <a:pos x="303" y="0"/>
                </a:cxn>
              </a:cxnLst>
              <a:rect l="0" t="0" r="r" b="b"/>
              <a:pathLst>
                <a:path w="303" h="233">
                  <a:moveTo>
                    <a:pt x="0" y="233"/>
                  </a:moveTo>
                  <a:lnTo>
                    <a:pt x="0" y="233"/>
                  </a:lnTo>
                  <a:lnTo>
                    <a:pt x="7" y="229"/>
                  </a:lnTo>
                  <a:lnTo>
                    <a:pt x="38" y="217"/>
                  </a:lnTo>
                  <a:lnTo>
                    <a:pt x="54" y="205"/>
                  </a:lnTo>
                  <a:lnTo>
                    <a:pt x="77" y="190"/>
                  </a:lnTo>
                  <a:lnTo>
                    <a:pt x="101" y="170"/>
                  </a:lnTo>
                  <a:lnTo>
                    <a:pt x="120" y="143"/>
                  </a:lnTo>
                  <a:lnTo>
                    <a:pt x="120" y="143"/>
                  </a:lnTo>
                  <a:lnTo>
                    <a:pt x="143" y="120"/>
                  </a:lnTo>
                  <a:lnTo>
                    <a:pt x="163" y="101"/>
                  </a:lnTo>
                  <a:lnTo>
                    <a:pt x="182" y="85"/>
                  </a:lnTo>
                  <a:lnTo>
                    <a:pt x="198" y="73"/>
                  </a:lnTo>
                  <a:lnTo>
                    <a:pt x="225" y="66"/>
                  </a:lnTo>
                  <a:lnTo>
                    <a:pt x="233" y="62"/>
                  </a:lnTo>
                  <a:lnTo>
                    <a:pt x="233" y="62"/>
                  </a:lnTo>
                  <a:lnTo>
                    <a:pt x="244" y="58"/>
                  </a:lnTo>
                  <a:lnTo>
                    <a:pt x="252" y="50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75" y="19"/>
                  </a:lnTo>
                  <a:lnTo>
                    <a:pt x="287" y="7"/>
                  </a:lnTo>
                  <a:lnTo>
                    <a:pt x="303" y="0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0" name="Freeform 30"/>
            <p:cNvSpPr>
              <a:spLocks/>
            </p:cNvSpPr>
            <p:nvPr/>
          </p:nvSpPr>
          <p:spPr bwMode="auto">
            <a:xfrm>
              <a:off x="1356" y="1212"/>
              <a:ext cx="1006" cy="1259"/>
            </a:xfrm>
            <a:custGeom>
              <a:avLst/>
              <a:gdLst/>
              <a:ahLst/>
              <a:cxnLst>
                <a:cxn ang="0">
                  <a:pos x="664" y="51"/>
                </a:cxn>
                <a:cxn ang="0">
                  <a:pos x="625" y="43"/>
                </a:cxn>
                <a:cxn ang="0">
                  <a:pos x="590" y="28"/>
                </a:cxn>
                <a:cxn ang="0">
                  <a:pos x="559" y="74"/>
                </a:cxn>
                <a:cxn ang="0">
                  <a:pos x="548" y="175"/>
                </a:cxn>
                <a:cxn ang="0">
                  <a:pos x="563" y="284"/>
                </a:cxn>
                <a:cxn ang="0">
                  <a:pos x="579" y="319"/>
                </a:cxn>
                <a:cxn ang="0">
                  <a:pos x="544" y="377"/>
                </a:cxn>
                <a:cxn ang="0">
                  <a:pos x="489" y="400"/>
                </a:cxn>
                <a:cxn ang="0">
                  <a:pos x="474" y="455"/>
                </a:cxn>
                <a:cxn ang="0">
                  <a:pos x="497" y="509"/>
                </a:cxn>
                <a:cxn ang="0">
                  <a:pos x="524" y="568"/>
                </a:cxn>
                <a:cxn ang="0">
                  <a:pos x="497" y="587"/>
                </a:cxn>
                <a:cxn ang="0">
                  <a:pos x="455" y="630"/>
                </a:cxn>
                <a:cxn ang="0">
                  <a:pos x="443" y="700"/>
                </a:cxn>
                <a:cxn ang="0">
                  <a:pos x="404" y="727"/>
                </a:cxn>
                <a:cxn ang="0">
                  <a:pos x="377" y="785"/>
                </a:cxn>
                <a:cxn ang="0">
                  <a:pos x="334" y="808"/>
                </a:cxn>
                <a:cxn ang="0">
                  <a:pos x="284" y="886"/>
                </a:cxn>
                <a:cxn ang="0">
                  <a:pos x="253" y="948"/>
                </a:cxn>
                <a:cxn ang="0">
                  <a:pos x="214" y="968"/>
                </a:cxn>
                <a:cxn ang="0">
                  <a:pos x="175" y="1003"/>
                </a:cxn>
                <a:cxn ang="0">
                  <a:pos x="144" y="1034"/>
                </a:cxn>
                <a:cxn ang="0">
                  <a:pos x="93" y="1053"/>
                </a:cxn>
                <a:cxn ang="0">
                  <a:pos x="31" y="1115"/>
                </a:cxn>
                <a:cxn ang="0">
                  <a:pos x="8" y="1216"/>
                </a:cxn>
                <a:cxn ang="0">
                  <a:pos x="19" y="1236"/>
                </a:cxn>
                <a:cxn ang="0">
                  <a:pos x="82" y="1236"/>
                </a:cxn>
                <a:cxn ang="0">
                  <a:pos x="159" y="1247"/>
                </a:cxn>
                <a:cxn ang="0">
                  <a:pos x="183" y="1259"/>
                </a:cxn>
                <a:cxn ang="0">
                  <a:pos x="218" y="1228"/>
                </a:cxn>
                <a:cxn ang="0">
                  <a:pos x="206" y="1158"/>
                </a:cxn>
                <a:cxn ang="0">
                  <a:pos x="225" y="1100"/>
                </a:cxn>
                <a:cxn ang="0">
                  <a:pos x="288" y="1061"/>
                </a:cxn>
                <a:cxn ang="0">
                  <a:pos x="396" y="1045"/>
                </a:cxn>
                <a:cxn ang="0">
                  <a:pos x="462" y="1092"/>
                </a:cxn>
                <a:cxn ang="0">
                  <a:pos x="556" y="1088"/>
                </a:cxn>
                <a:cxn ang="0">
                  <a:pos x="653" y="1006"/>
                </a:cxn>
                <a:cxn ang="0">
                  <a:pos x="699" y="921"/>
                </a:cxn>
                <a:cxn ang="0">
                  <a:pos x="726" y="917"/>
                </a:cxn>
                <a:cxn ang="0">
                  <a:pos x="843" y="905"/>
                </a:cxn>
                <a:cxn ang="0">
                  <a:pos x="998" y="867"/>
                </a:cxn>
                <a:cxn ang="0">
                  <a:pos x="1006" y="816"/>
                </a:cxn>
                <a:cxn ang="0">
                  <a:pos x="987" y="785"/>
                </a:cxn>
                <a:cxn ang="0">
                  <a:pos x="975" y="727"/>
                </a:cxn>
                <a:cxn ang="0">
                  <a:pos x="952" y="641"/>
                </a:cxn>
                <a:cxn ang="0">
                  <a:pos x="925" y="614"/>
                </a:cxn>
                <a:cxn ang="0">
                  <a:pos x="901" y="556"/>
                </a:cxn>
                <a:cxn ang="0">
                  <a:pos x="878" y="486"/>
                </a:cxn>
                <a:cxn ang="0">
                  <a:pos x="808" y="505"/>
                </a:cxn>
                <a:cxn ang="0">
                  <a:pos x="750" y="474"/>
                </a:cxn>
                <a:cxn ang="0">
                  <a:pos x="734" y="435"/>
                </a:cxn>
                <a:cxn ang="0">
                  <a:pos x="765" y="400"/>
                </a:cxn>
                <a:cxn ang="0">
                  <a:pos x="808" y="377"/>
                </a:cxn>
                <a:cxn ang="0">
                  <a:pos x="808" y="311"/>
                </a:cxn>
                <a:cxn ang="0">
                  <a:pos x="789" y="265"/>
                </a:cxn>
                <a:cxn ang="0">
                  <a:pos x="792" y="164"/>
                </a:cxn>
                <a:cxn ang="0">
                  <a:pos x="792" y="97"/>
                </a:cxn>
                <a:cxn ang="0">
                  <a:pos x="750" y="78"/>
                </a:cxn>
                <a:cxn ang="0">
                  <a:pos x="715" y="24"/>
                </a:cxn>
              </a:cxnLst>
              <a:rect l="0" t="0" r="r" b="b"/>
              <a:pathLst>
                <a:path w="1006" h="1259">
                  <a:moveTo>
                    <a:pt x="719" y="0"/>
                  </a:moveTo>
                  <a:lnTo>
                    <a:pt x="672" y="35"/>
                  </a:lnTo>
                  <a:lnTo>
                    <a:pt x="672" y="35"/>
                  </a:lnTo>
                  <a:lnTo>
                    <a:pt x="664" y="51"/>
                  </a:lnTo>
                  <a:lnTo>
                    <a:pt x="657" y="59"/>
                  </a:lnTo>
                  <a:lnTo>
                    <a:pt x="645" y="59"/>
                  </a:lnTo>
                  <a:lnTo>
                    <a:pt x="637" y="55"/>
                  </a:lnTo>
                  <a:lnTo>
                    <a:pt x="625" y="43"/>
                  </a:lnTo>
                  <a:lnTo>
                    <a:pt x="622" y="35"/>
                  </a:lnTo>
                  <a:lnTo>
                    <a:pt x="622" y="35"/>
                  </a:lnTo>
                  <a:lnTo>
                    <a:pt x="606" y="31"/>
                  </a:lnTo>
                  <a:lnTo>
                    <a:pt x="590" y="28"/>
                  </a:lnTo>
                  <a:lnTo>
                    <a:pt x="579" y="35"/>
                  </a:lnTo>
                  <a:lnTo>
                    <a:pt x="571" y="43"/>
                  </a:lnTo>
                  <a:lnTo>
                    <a:pt x="563" y="63"/>
                  </a:lnTo>
                  <a:lnTo>
                    <a:pt x="559" y="74"/>
                  </a:lnTo>
                  <a:lnTo>
                    <a:pt x="556" y="125"/>
                  </a:lnTo>
                  <a:lnTo>
                    <a:pt x="556" y="125"/>
                  </a:lnTo>
                  <a:lnTo>
                    <a:pt x="552" y="152"/>
                  </a:lnTo>
                  <a:lnTo>
                    <a:pt x="548" y="175"/>
                  </a:lnTo>
                  <a:lnTo>
                    <a:pt x="544" y="226"/>
                  </a:lnTo>
                  <a:lnTo>
                    <a:pt x="552" y="261"/>
                  </a:lnTo>
                  <a:lnTo>
                    <a:pt x="556" y="276"/>
                  </a:lnTo>
                  <a:lnTo>
                    <a:pt x="563" y="284"/>
                  </a:lnTo>
                  <a:lnTo>
                    <a:pt x="563" y="284"/>
                  </a:lnTo>
                  <a:lnTo>
                    <a:pt x="571" y="296"/>
                  </a:lnTo>
                  <a:lnTo>
                    <a:pt x="575" y="307"/>
                  </a:lnTo>
                  <a:lnTo>
                    <a:pt x="579" y="319"/>
                  </a:lnTo>
                  <a:lnTo>
                    <a:pt x="579" y="334"/>
                  </a:lnTo>
                  <a:lnTo>
                    <a:pt x="575" y="350"/>
                  </a:lnTo>
                  <a:lnTo>
                    <a:pt x="559" y="362"/>
                  </a:lnTo>
                  <a:lnTo>
                    <a:pt x="544" y="377"/>
                  </a:lnTo>
                  <a:lnTo>
                    <a:pt x="513" y="385"/>
                  </a:lnTo>
                  <a:lnTo>
                    <a:pt x="513" y="385"/>
                  </a:lnTo>
                  <a:lnTo>
                    <a:pt x="497" y="393"/>
                  </a:lnTo>
                  <a:lnTo>
                    <a:pt x="489" y="400"/>
                  </a:lnTo>
                  <a:lnTo>
                    <a:pt x="478" y="408"/>
                  </a:lnTo>
                  <a:lnTo>
                    <a:pt x="474" y="416"/>
                  </a:lnTo>
                  <a:lnTo>
                    <a:pt x="470" y="435"/>
                  </a:lnTo>
                  <a:lnTo>
                    <a:pt x="474" y="455"/>
                  </a:lnTo>
                  <a:lnTo>
                    <a:pt x="482" y="474"/>
                  </a:lnTo>
                  <a:lnTo>
                    <a:pt x="489" y="494"/>
                  </a:lnTo>
                  <a:lnTo>
                    <a:pt x="497" y="509"/>
                  </a:lnTo>
                  <a:lnTo>
                    <a:pt x="497" y="509"/>
                  </a:lnTo>
                  <a:lnTo>
                    <a:pt x="505" y="517"/>
                  </a:lnTo>
                  <a:lnTo>
                    <a:pt x="521" y="544"/>
                  </a:lnTo>
                  <a:lnTo>
                    <a:pt x="524" y="556"/>
                  </a:lnTo>
                  <a:lnTo>
                    <a:pt x="524" y="568"/>
                  </a:lnTo>
                  <a:lnTo>
                    <a:pt x="521" y="579"/>
                  </a:lnTo>
                  <a:lnTo>
                    <a:pt x="509" y="583"/>
                  </a:lnTo>
                  <a:lnTo>
                    <a:pt x="509" y="583"/>
                  </a:lnTo>
                  <a:lnTo>
                    <a:pt x="497" y="587"/>
                  </a:lnTo>
                  <a:lnTo>
                    <a:pt x="486" y="595"/>
                  </a:lnTo>
                  <a:lnTo>
                    <a:pt x="466" y="610"/>
                  </a:lnTo>
                  <a:lnTo>
                    <a:pt x="458" y="622"/>
                  </a:lnTo>
                  <a:lnTo>
                    <a:pt x="455" y="630"/>
                  </a:lnTo>
                  <a:lnTo>
                    <a:pt x="455" y="630"/>
                  </a:lnTo>
                  <a:lnTo>
                    <a:pt x="455" y="669"/>
                  </a:lnTo>
                  <a:lnTo>
                    <a:pt x="451" y="688"/>
                  </a:lnTo>
                  <a:lnTo>
                    <a:pt x="443" y="700"/>
                  </a:lnTo>
                  <a:lnTo>
                    <a:pt x="439" y="700"/>
                  </a:lnTo>
                  <a:lnTo>
                    <a:pt x="439" y="700"/>
                  </a:lnTo>
                  <a:lnTo>
                    <a:pt x="420" y="711"/>
                  </a:lnTo>
                  <a:lnTo>
                    <a:pt x="404" y="727"/>
                  </a:lnTo>
                  <a:lnTo>
                    <a:pt x="392" y="738"/>
                  </a:lnTo>
                  <a:lnTo>
                    <a:pt x="385" y="754"/>
                  </a:lnTo>
                  <a:lnTo>
                    <a:pt x="381" y="777"/>
                  </a:lnTo>
                  <a:lnTo>
                    <a:pt x="377" y="785"/>
                  </a:lnTo>
                  <a:lnTo>
                    <a:pt x="373" y="789"/>
                  </a:lnTo>
                  <a:lnTo>
                    <a:pt x="373" y="789"/>
                  </a:lnTo>
                  <a:lnTo>
                    <a:pt x="357" y="797"/>
                  </a:lnTo>
                  <a:lnTo>
                    <a:pt x="334" y="808"/>
                  </a:lnTo>
                  <a:lnTo>
                    <a:pt x="319" y="824"/>
                  </a:lnTo>
                  <a:lnTo>
                    <a:pt x="307" y="839"/>
                  </a:lnTo>
                  <a:lnTo>
                    <a:pt x="295" y="859"/>
                  </a:lnTo>
                  <a:lnTo>
                    <a:pt x="284" y="886"/>
                  </a:lnTo>
                  <a:lnTo>
                    <a:pt x="284" y="886"/>
                  </a:lnTo>
                  <a:lnTo>
                    <a:pt x="272" y="913"/>
                  </a:lnTo>
                  <a:lnTo>
                    <a:pt x="264" y="937"/>
                  </a:lnTo>
                  <a:lnTo>
                    <a:pt x="253" y="948"/>
                  </a:lnTo>
                  <a:lnTo>
                    <a:pt x="241" y="960"/>
                  </a:lnTo>
                  <a:lnTo>
                    <a:pt x="221" y="968"/>
                  </a:lnTo>
                  <a:lnTo>
                    <a:pt x="214" y="968"/>
                  </a:lnTo>
                  <a:lnTo>
                    <a:pt x="214" y="968"/>
                  </a:lnTo>
                  <a:lnTo>
                    <a:pt x="214" y="968"/>
                  </a:lnTo>
                  <a:lnTo>
                    <a:pt x="198" y="979"/>
                  </a:lnTo>
                  <a:lnTo>
                    <a:pt x="187" y="991"/>
                  </a:lnTo>
                  <a:lnTo>
                    <a:pt x="175" y="1003"/>
                  </a:lnTo>
                  <a:lnTo>
                    <a:pt x="175" y="1003"/>
                  </a:lnTo>
                  <a:lnTo>
                    <a:pt x="163" y="1018"/>
                  </a:lnTo>
                  <a:lnTo>
                    <a:pt x="155" y="1030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36" y="1034"/>
                  </a:lnTo>
                  <a:lnTo>
                    <a:pt x="113" y="1045"/>
                  </a:lnTo>
                  <a:lnTo>
                    <a:pt x="93" y="1053"/>
                  </a:lnTo>
                  <a:lnTo>
                    <a:pt x="74" y="1069"/>
                  </a:lnTo>
                  <a:lnTo>
                    <a:pt x="54" y="1088"/>
                  </a:lnTo>
                  <a:lnTo>
                    <a:pt x="31" y="1115"/>
                  </a:lnTo>
                  <a:lnTo>
                    <a:pt x="31" y="1115"/>
                  </a:lnTo>
                  <a:lnTo>
                    <a:pt x="4" y="1146"/>
                  </a:lnTo>
                  <a:lnTo>
                    <a:pt x="0" y="1146"/>
                  </a:lnTo>
                  <a:lnTo>
                    <a:pt x="8" y="1216"/>
                  </a:lnTo>
                  <a:lnTo>
                    <a:pt x="8" y="1216"/>
                  </a:lnTo>
                  <a:lnTo>
                    <a:pt x="8" y="1220"/>
                  </a:lnTo>
                  <a:lnTo>
                    <a:pt x="8" y="1224"/>
                  </a:lnTo>
                  <a:lnTo>
                    <a:pt x="12" y="1228"/>
                  </a:lnTo>
                  <a:lnTo>
                    <a:pt x="19" y="1236"/>
                  </a:lnTo>
                  <a:lnTo>
                    <a:pt x="35" y="1236"/>
                  </a:lnTo>
                  <a:lnTo>
                    <a:pt x="54" y="1240"/>
                  </a:lnTo>
                  <a:lnTo>
                    <a:pt x="82" y="1236"/>
                  </a:lnTo>
                  <a:lnTo>
                    <a:pt x="82" y="1236"/>
                  </a:lnTo>
                  <a:lnTo>
                    <a:pt x="109" y="1236"/>
                  </a:lnTo>
                  <a:lnTo>
                    <a:pt x="132" y="1240"/>
                  </a:lnTo>
                  <a:lnTo>
                    <a:pt x="148" y="1240"/>
                  </a:lnTo>
                  <a:lnTo>
                    <a:pt x="159" y="1247"/>
                  </a:lnTo>
                  <a:lnTo>
                    <a:pt x="171" y="1255"/>
                  </a:lnTo>
                  <a:lnTo>
                    <a:pt x="175" y="1259"/>
                  </a:lnTo>
                  <a:lnTo>
                    <a:pt x="175" y="1259"/>
                  </a:lnTo>
                  <a:lnTo>
                    <a:pt x="183" y="1259"/>
                  </a:lnTo>
                  <a:lnTo>
                    <a:pt x="194" y="1255"/>
                  </a:lnTo>
                  <a:lnTo>
                    <a:pt x="202" y="1251"/>
                  </a:lnTo>
                  <a:lnTo>
                    <a:pt x="214" y="1243"/>
                  </a:lnTo>
                  <a:lnTo>
                    <a:pt x="218" y="1228"/>
                  </a:lnTo>
                  <a:lnTo>
                    <a:pt x="218" y="1208"/>
                  </a:lnTo>
                  <a:lnTo>
                    <a:pt x="214" y="1185"/>
                  </a:lnTo>
                  <a:lnTo>
                    <a:pt x="214" y="1185"/>
                  </a:lnTo>
                  <a:lnTo>
                    <a:pt x="206" y="1158"/>
                  </a:lnTo>
                  <a:lnTo>
                    <a:pt x="206" y="1135"/>
                  </a:lnTo>
                  <a:lnTo>
                    <a:pt x="210" y="1119"/>
                  </a:lnTo>
                  <a:lnTo>
                    <a:pt x="218" y="1107"/>
                  </a:lnTo>
                  <a:lnTo>
                    <a:pt x="225" y="1100"/>
                  </a:lnTo>
                  <a:lnTo>
                    <a:pt x="237" y="1092"/>
                  </a:lnTo>
                  <a:lnTo>
                    <a:pt x="260" y="1076"/>
                  </a:lnTo>
                  <a:lnTo>
                    <a:pt x="260" y="1076"/>
                  </a:lnTo>
                  <a:lnTo>
                    <a:pt x="288" y="1061"/>
                  </a:lnTo>
                  <a:lnTo>
                    <a:pt x="330" y="1049"/>
                  </a:lnTo>
                  <a:lnTo>
                    <a:pt x="350" y="1045"/>
                  </a:lnTo>
                  <a:lnTo>
                    <a:pt x="373" y="1041"/>
                  </a:lnTo>
                  <a:lnTo>
                    <a:pt x="396" y="1045"/>
                  </a:lnTo>
                  <a:lnTo>
                    <a:pt x="416" y="1053"/>
                  </a:lnTo>
                  <a:lnTo>
                    <a:pt x="416" y="1053"/>
                  </a:lnTo>
                  <a:lnTo>
                    <a:pt x="447" y="1080"/>
                  </a:lnTo>
                  <a:lnTo>
                    <a:pt x="462" y="1092"/>
                  </a:lnTo>
                  <a:lnTo>
                    <a:pt x="482" y="1100"/>
                  </a:lnTo>
                  <a:lnTo>
                    <a:pt x="501" y="1104"/>
                  </a:lnTo>
                  <a:lnTo>
                    <a:pt x="524" y="1100"/>
                  </a:lnTo>
                  <a:lnTo>
                    <a:pt x="556" y="1088"/>
                  </a:lnTo>
                  <a:lnTo>
                    <a:pt x="590" y="1065"/>
                  </a:lnTo>
                  <a:lnTo>
                    <a:pt x="590" y="1065"/>
                  </a:lnTo>
                  <a:lnTo>
                    <a:pt x="625" y="1034"/>
                  </a:lnTo>
                  <a:lnTo>
                    <a:pt x="653" y="1006"/>
                  </a:lnTo>
                  <a:lnTo>
                    <a:pt x="672" y="983"/>
                  </a:lnTo>
                  <a:lnTo>
                    <a:pt x="684" y="964"/>
                  </a:lnTo>
                  <a:lnTo>
                    <a:pt x="695" y="933"/>
                  </a:lnTo>
                  <a:lnTo>
                    <a:pt x="699" y="921"/>
                  </a:lnTo>
                  <a:lnTo>
                    <a:pt x="699" y="921"/>
                  </a:lnTo>
                  <a:lnTo>
                    <a:pt x="707" y="917"/>
                  </a:lnTo>
                  <a:lnTo>
                    <a:pt x="719" y="913"/>
                  </a:lnTo>
                  <a:lnTo>
                    <a:pt x="726" y="917"/>
                  </a:lnTo>
                  <a:lnTo>
                    <a:pt x="730" y="917"/>
                  </a:lnTo>
                  <a:lnTo>
                    <a:pt x="730" y="917"/>
                  </a:lnTo>
                  <a:lnTo>
                    <a:pt x="792" y="909"/>
                  </a:lnTo>
                  <a:lnTo>
                    <a:pt x="843" y="905"/>
                  </a:lnTo>
                  <a:lnTo>
                    <a:pt x="917" y="867"/>
                  </a:lnTo>
                  <a:lnTo>
                    <a:pt x="998" y="867"/>
                  </a:lnTo>
                  <a:lnTo>
                    <a:pt x="998" y="867"/>
                  </a:lnTo>
                  <a:lnTo>
                    <a:pt x="998" y="867"/>
                  </a:lnTo>
                  <a:lnTo>
                    <a:pt x="1002" y="863"/>
                  </a:lnTo>
                  <a:lnTo>
                    <a:pt x="1006" y="859"/>
                  </a:lnTo>
                  <a:lnTo>
                    <a:pt x="1006" y="839"/>
                  </a:lnTo>
                  <a:lnTo>
                    <a:pt x="1006" y="816"/>
                  </a:lnTo>
                  <a:lnTo>
                    <a:pt x="998" y="804"/>
                  </a:lnTo>
                  <a:lnTo>
                    <a:pt x="994" y="797"/>
                  </a:lnTo>
                  <a:lnTo>
                    <a:pt x="994" y="797"/>
                  </a:lnTo>
                  <a:lnTo>
                    <a:pt x="987" y="785"/>
                  </a:lnTo>
                  <a:lnTo>
                    <a:pt x="983" y="777"/>
                  </a:lnTo>
                  <a:lnTo>
                    <a:pt x="975" y="754"/>
                  </a:lnTo>
                  <a:lnTo>
                    <a:pt x="975" y="731"/>
                  </a:lnTo>
                  <a:lnTo>
                    <a:pt x="975" y="727"/>
                  </a:lnTo>
                  <a:lnTo>
                    <a:pt x="971" y="696"/>
                  </a:lnTo>
                  <a:lnTo>
                    <a:pt x="971" y="696"/>
                  </a:lnTo>
                  <a:lnTo>
                    <a:pt x="963" y="669"/>
                  </a:lnTo>
                  <a:lnTo>
                    <a:pt x="952" y="641"/>
                  </a:lnTo>
                  <a:lnTo>
                    <a:pt x="944" y="630"/>
                  </a:lnTo>
                  <a:lnTo>
                    <a:pt x="932" y="622"/>
                  </a:lnTo>
                  <a:lnTo>
                    <a:pt x="932" y="622"/>
                  </a:lnTo>
                  <a:lnTo>
                    <a:pt x="925" y="614"/>
                  </a:lnTo>
                  <a:lnTo>
                    <a:pt x="917" y="602"/>
                  </a:lnTo>
                  <a:lnTo>
                    <a:pt x="905" y="583"/>
                  </a:lnTo>
                  <a:lnTo>
                    <a:pt x="901" y="556"/>
                  </a:lnTo>
                  <a:lnTo>
                    <a:pt x="901" y="556"/>
                  </a:lnTo>
                  <a:lnTo>
                    <a:pt x="893" y="509"/>
                  </a:lnTo>
                  <a:lnTo>
                    <a:pt x="893" y="494"/>
                  </a:lnTo>
                  <a:lnTo>
                    <a:pt x="886" y="490"/>
                  </a:lnTo>
                  <a:lnTo>
                    <a:pt x="878" y="486"/>
                  </a:lnTo>
                  <a:lnTo>
                    <a:pt x="866" y="490"/>
                  </a:lnTo>
                  <a:lnTo>
                    <a:pt x="831" y="501"/>
                  </a:lnTo>
                  <a:lnTo>
                    <a:pt x="831" y="501"/>
                  </a:lnTo>
                  <a:lnTo>
                    <a:pt x="808" y="505"/>
                  </a:lnTo>
                  <a:lnTo>
                    <a:pt x="792" y="505"/>
                  </a:lnTo>
                  <a:lnTo>
                    <a:pt x="777" y="498"/>
                  </a:lnTo>
                  <a:lnTo>
                    <a:pt x="765" y="490"/>
                  </a:lnTo>
                  <a:lnTo>
                    <a:pt x="750" y="474"/>
                  </a:lnTo>
                  <a:lnTo>
                    <a:pt x="742" y="459"/>
                  </a:lnTo>
                  <a:lnTo>
                    <a:pt x="742" y="459"/>
                  </a:lnTo>
                  <a:lnTo>
                    <a:pt x="734" y="443"/>
                  </a:lnTo>
                  <a:lnTo>
                    <a:pt x="734" y="435"/>
                  </a:lnTo>
                  <a:lnTo>
                    <a:pt x="738" y="424"/>
                  </a:lnTo>
                  <a:lnTo>
                    <a:pt x="742" y="416"/>
                  </a:lnTo>
                  <a:lnTo>
                    <a:pt x="754" y="404"/>
                  </a:lnTo>
                  <a:lnTo>
                    <a:pt x="765" y="400"/>
                  </a:lnTo>
                  <a:lnTo>
                    <a:pt x="781" y="397"/>
                  </a:lnTo>
                  <a:lnTo>
                    <a:pt x="781" y="397"/>
                  </a:lnTo>
                  <a:lnTo>
                    <a:pt x="796" y="389"/>
                  </a:lnTo>
                  <a:lnTo>
                    <a:pt x="808" y="377"/>
                  </a:lnTo>
                  <a:lnTo>
                    <a:pt x="812" y="362"/>
                  </a:lnTo>
                  <a:lnTo>
                    <a:pt x="816" y="346"/>
                  </a:lnTo>
                  <a:lnTo>
                    <a:pt x="812" y="327"/>
                  </a:lnTo>
                  <a:lnTo>
                    <a:pt x="808" y="311"/>
                  </a:lnTo>
                  <a:lnTo>
                    <a:pt x="804" y="292"/>
                  </a:lnTo>
                  <a:lnTo>
                    <a:pt x="796" y="280"/>
                  </a:lnTo>
                  <a:lnTo>
                    <a:pt x="796" y="280"/>
                  </a:lnTo>
                  <a:lnTo>
                    <a:pt x="789" y="265"/>
                  </a:lnTo>
                  <a:lnTo>
                    <a:pt x="789" y="249"/>
                  </a:lnTo>
                  <a:lnTo>
                    <a:pt x="785" y="210"/>
                  </a:lnTo>
                  <a:lnTo>
                    <a:pt x="792" y="164"/>
                  </a:lnTo>
                  <a:lnTo>
                    <a:pt x="792" y="164"/>
                  </a:lnTo>
                  <a:lnTo>
                    <a:pt x="796" y="140"/>
                  </a:lnTo>
                  <a:lnTo>
                    <a:pt x="796" y="125"/>
                  </a:lnTo>
                  <a:lnTo>
                    <a:pt x="796" y="109"/>
                  </a:lnTo>
                  <a:lnTo>
                    <a:pt x="792" y="97"/>
                  </a:lnTo>
                  <a:lnTo>
                    <a:pt x="781" y="86"/>
                  </a:lnTo>
                  <a:lnTo>
                    <a:pt x="777" y="82"/>
                  </a:lnTo>
                  <a:lnTo>
                    <a:pt x="777" y="82"/>
                  </a:lnTo>
                  <a:lnTo>
                    <a:pt x="750" y="78"/>
                  </a:lnTo>
                  <a:lnTo>
                    <a:pt x="734" y="66"/>
                  </a:lnTo>
                  <a:lnTo>
                    <a:pt x="723" y="55"/>
                  </a:lnTo>
                  <a:lnTo>
                    <a:pt x="719" y="39"/>
                  </a:lnTo>
                  <a:lnTo>
                    <a:pt x="715" y="24"/>
                  </a:lnTo>
                  <a:lnTo>
                    <a:pt x="715" y="12"/>
                  </a:lnTo>
                  <a:lnTo>
                    <a:pt x="719" y="0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1" name="Freeform 31"/>
            <p:cNvSpPr>
              <a:spLocks/>
            </p:cNvSpPr>
            <p:nvPr/>
          </p:nvSpPr>
          <p:spPr bwMode="auto">
            <a:xfrm>
              <a:off x="750" y="1671"/>
              <a:ext cx="824" cy="998"/>
            </a:xfrm>
            <a:custGeom>
              <a:avLst/>
              <a:gdLst/>
              <a:ahLst/>
              <a:cxnLst>
                <a:cxn ang="0">
                  <a:pos x="777" y="77"/>
                </a:cxn>
                <a:cxn ang="0">
                  <a:pos x="769" y="39"/>
                </a:cxn>
                <a:cxn ang="0">
                  <a:pos x="711" y="11"/>
                </a:cxn>
                <a:cxn ang="0">
                  <a:pos x="645" y="0"/>
                </a:cxn>
                <a:cxn ang="0">
                  <a:pos x="602" y="27"/>
                </a:cxn>
                <a:cxn ang="0">
                  <a:pos x="559" y="85"/>
                </a:cxn>
                <a:cxn ang="0">
                  <a:pos x="517" y="101"/>
                </a:cxn>
                <a:cxn ang="0">
                  <a:pos x="420" y="77"/>
                </a:cxn>
                <a:cxn ang="0">
                  <a:pos x="330" y="35"/>
                </a:cxn>
                <a:cxn ang="0">
                  <a:pos x="284" y="128"/>
                </a:cxn>
                <a:cxn ang="0">
                  <a:pos x="253" y="155"/>
                </a:cxn>
                <a:cxn ang="0">
                  <a:pos x="179" y="167"/>
                </a:cxn>
                <a:cxn ang="0">
                  <a:pos x="144" y="190"/>
                </a:cxn>
                <a:cxn ang="0">
                  <a:pos x="117" y="241"/>
                </a:cxn>
                <a:cxn ang="0">
                  <a:pos x="109" y="256"/>
                </a:cxn>
                <a:cxn ang="0">
                  <a:pos x="66" y="287"/>
                </a:cxn>
                <a:cxn ang="0">
                  <a:pos x="8" y="369"/>
                </a:cxn>
                <a:cxn ang="0">
                  <a:pos x="4" y="439"/>
                </a:cxn>
                <a:cxn ang="0">
                  <a:pos x="16" y="454"/>
                </a:cxn>
                <a:cxn ang="0">
                  <a:pos x="43" y="497"/>
                </a:cxn>
                <a:cxn ang="0">
                  <a:pos x="51" y="540"/>
                </a:cxn>
                <a:cxn ang="0">
                  <a:pos x="74" y="544"/>
                </a:cxn>
                <a:cxn ang="0">
                  <a:pos x="113" y="586"/>
                </a:cxn>
                <a:cxn ang="0">
                  <a:pos x="128" y="629"/>
                </a:cxn>
                <a:cxn ang="0">
                  <a:pos x="121" y="695"/>
                </a:cxn>
                <a:cxn ang="0">
                  <a:pos x="101" y="746"/>
                </a:cxn>
                <a:cxn ang="0">
                  <a:pos x="97" y="796"/>
                </a:cxn>
                <a:cxn ang="0">
                  <a:pos x="47" y="839"/>
                </a:cxn>
                <a:cxn ang="0">
                  <a:pos x="27" y="878"/>
                </a:cxn>
                <a:cxn ang="0">
                  <a:pos x="16" y="944"/>
                </a:cxn>
                <a:cxn ang="0">
                  <a:pos x="31" y="994"/>
                </a:cxn>
                <a:cxn ang="0">
                  <a:pos x="47" y="998"/>
                </a:cxn>
                <a:cxn ang="0">
                  <a:pos x="86" y="932"/>
                </a:cxn>
                <a:cxn ang="0">
                  <a:pos x="89" y="913"/>
                </a:cxn>
                <a:cxn ang="0">
                  <a:pos x="121" y="889"/>
                </a:cxn>
                <a:cxn ang="0">
                  <a:pos x="163" y="905"/>
                </a:cxn>
                <a:cxn ang="0">
                  <a:pos x="198" y="889"/>
                </a:cxn>
                <a:cxn ang="0">
                  <a:pos x="299" y="839"/>
                </a:cxn>
                <a:cxn ang="0">
                  <a:pos x="354" y="843"/>
                </a:cxn>
                <a:cxn ang="0">
                  <a:pos x="420" y="823"/>
                </a:cxn>
                <a:cxn ang="0">
                  <a:pos x="458" y="765"/>
                </a:cxn>
                <a:cxn ang="0">
                  <a:pos x="505" y="730"/>
                </a:cxn>
                <a:cxn ang="0">
                  <a:pos x="521" y="746"/>
                </a:cxn>
                <a:cxn ang="0">
                  <a:pos x="559" y="730"/>
                </a:cxn>
                <a:cxn ang="0">
                  <a:pos x="622" y="683"/>
                </a:cxn>
                <a:cxn ang="0">
                  <a:pos x="664" y="633"/>
                </a:cxn>
                <a:cxn ang="0">
                  <a:pos x="719" y="586"/>
                </a:cxn>
                <a:cxn ang="0">
                  <a:pos x="754" y="575"/>
                </a:cxn>
                <a:cxn ang="0">
                  <a:pos x="785" y="547"/>
                </a:cxn>
                <a:cxn ang="0">
                  <a:pos x="808" y="520"/>
                </a:cxn>
                <a:cxn ang="0">
                  <a:pos x="824" y="509"/>
                </a:cxn>
                <a:cxn ang="0">
                  <a:pos x="750" y="326"/>
                </a:cxn>
                <a:cxn ang="0">
                  <a:pos x="754" y="202"/>
                </a:cxn>
              </a:cxnLst>
              <a:rect l="0" t="0" r="r" b="b"/>
              <a:pathLst>
                <a:path w="824" h="998">
                  <a:moveTo>
                    <a:pt x="769" y="132"/>
                  </a:moveTo>
                  <a:lnTo>
                    <a:pt x="769" y="132"/>
                  </a:lnTo>
                  <a:lnTo>
                    <a:pt x="777" y="77"/>
                  </a:lnTo>
                  <a:lnTo>
                    <a:pt x="777" y="62"/>
                  </a:lnTo>
                  <a:lnTo>
                    <a:pt x="777" y="50"/>
                  </a:lnTo>
                  <a:lnTo>
                    <a:pt x="769" y="39"/>
                  </a:lnTo>
                  <a:lnTo>
                    <a:pt x="758" y="31"/>
                  </a:lnTo>
                  <a:lnTo>
                    <a:pt x="711" y="11"/>
                  </a:lnTo>
                  <a:lnTo>
                    <a:pt x="711" y="11"/>
                  </a:lnTo>
                  <a:lnTo>
                    <a:pt x="684" y="4"/>
                  </a:lnTo>
                  <a:lnTo>
                    <a:pt x="664" y="0"/>
                  </a:lnTo>
                  <a:lnTo>
                    <a:pt x="645" y="0"/>
                  </a:lnTo>
                  <a:lnTo>
                    <a:pt x="629" y="4"/>
                  </a:lnTo>
                  <a:lnTo>
                    <a:pt x="614" y="11"/>
                  </a:lnTo>
                  <a:lnTo>
                    <a:pt x="602" y="27"/>
                  </a:lnTo>
                  <a:lnTo>
                    <a:pt x="567" y="74"/>
                  </a:lnTo>
                  <a:lnTo>
                    <a:pt x="567" y="74"/>
                  </a:lnTo>
                  <a:lnTo>
                    <a:pt x="559" y="85"/>
                  </a:lnTo>
                  <a:lnTo>
                    <a:pt x="548" y="93"/>
                  </a:lnTo>
                  <a:lnTo>
                    <a:pt x="532" y="101"/>
                  </a:lnTo>
                  <a:lnTo>
                    <a:pt x="517" y="101"/>
                  </a:lnTo>
                  <a:lnTo>
                    <a:pt x="486" y="101"/>
                  </a:lnTo>
                  <a:lnTo>
                    <a:pt x="451" y="93"/>
                  </a:lnTo>
                  <a:lnTo>
                    <a:pt x="420" y="77"/>
                  </a:lnTo>
                  <a:lnTo>
                    <a:pt x="392" y="66"/>
                  </a:lnTo>
                  <a:lnTo>
                    <a:pt x="369" y="54"/>
                  </a:lnTo>
                  <a:lnTo>
                    <a:pt x="330" y="35"/>
                  </a:lnTo>
                  <a:lnTo>
                    <a:pt x="330" y="35"/>
                  </a:lnTo>
                  <a:lnTo>
                    <a:pt x="330" y="35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72" y="143"/>
                  </a:lnTo>
                  <a:lnTo>
                    <a:pt x="253" y="155"/>
                  </a:lnTo>
                  <a:lnTo>
                    <a:pt x="233" y="163"/>
                  </a:lnTo>
                  <a:lnTo>
                    <a:pt x="214" y="167"/>
                  </a:lnTo>
                  <a:lnTo>
                    <a:pt x="179" y="167"/>
                  </a:lnTo>
                  <a:lnTo>
                    <a:pt x="163" y="167"/>
                  </a:lnTo>
                  <a:lnTo>
                    <a:pt x="163" y="167"/>
                  </a:lnTo>
                  <a:lnTo>
                    <a:pt x="144" y="190"/>
                  </a:lnTo>
                  <a:lnTo>
                    <a:pt x="128" y="213"/>
                  </a:lnTo>
                  <a:lnTo>
                    <a:pt x="121" y="229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17" y="248"/>
                  </a:lnTo>
                  <a:lnTo>
                    <a:pt x="109" y="256"/>
                  </a:lnTo>
                  <a:lnTo>
                    <a:pt x="89" y="272"/>
                  </a:lnTo>
                  <a:lnTo>
                    <a:pt x="66" y="287"/>
                  </a:lnTo>
                  <a:lnTo>
                    <a:pt x="66" y="287"/>
                  </a:lnTo>
                  <a:lnTo>
                    <a:pt x="51" y="303"/>
                  </a:lnTo>
                  <a:lnTo>
                    <a:pt x="23" y="345"/>
                  </a:lnTo>
                  <a:lnTo>
                    <a:pt x="8" y="369"/>
                  </a:lnTo>
                  <a:lnTo>
                    <a:pt x="0" y="396"/>
                  </a:lnTo>
                  <a:lnTo>
                    <a:pt x="0" y="423"/>
                  </a:lnTo>
                  <a:lnTo>
                    <a:pt x="4" y="439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16" y="454"/>
                  </a:lnTo>
                  <a:lnTo>
                    <a:pt x="27" y="470"/>
                  </a:lnTo>
                  <a:lnTo>
                    <a:pt x="35" y="481"/>
                  </a:lnTo>
                  <a:lnTo>
                    <a:pt x="43" y="497"/>
                  </a:lnTo>
                  <a:lnTo>
                    <a:pt x="47" y="516"/>
                  </a:lnTo>
                  <a:lnTo>
                    <a:pt x="51" y="540"/>
                  </a:lnTo>
                  <a:lnTo>
                    <a:pt x="51" y="540"/>
                  </a:lnTo>
                  <a:lnTo>
                    <a:pt x="55" y="540"/>
                  </a:lnTo>
                  <a:lnTo>
                    <a:pt x="66" y="540"/>
                  </a:lnTo>
                  <a:lnTo>
                    <a:pt x="74" y="544"/>
                  </a:lnTo>
                  <a:lnTo>
                    <a:pt x="86" y="551"/>
                  </a:lnTo>
                  <a:lnTo>
                    <a:pt x="101" y="567"/>
                  </a:lnTo>
                  <a:lnTo>
                    <a:pt x="113" y="586"/>
                  </a:lnTo>
                  <a:lnTo>
                    <a:pt x="128" y="621"/>
                  </a:lnTo>
                  <a:lnTo>
                    <a:pt x="128" y="621"/>
                  </a:lnTo>
                  <a:lnTo>
                    <a:pt x="128" y="629"/>
                  </a:lnTo>
                  <a:lnTo>
                    <a:pt x="128" y="645"/>
                  </a:lnTo>
                  <a:lnTo>
                    <a:pt x="124" y="676"/>
                  </a:lnTo>
                  <a:lnTo>
                    <a:pt x="121" y="695"/>
                  </a:lnTo>
                  <a:lnTo>
                    <a:pt x="109" y="715"/>
                  </a:lnTo>
                  <a:lnTo>
                    <a:pt x="109" y="715"/>
                  </a:lnTo>
                  <a:lnTo>
                    <a:pt x="101" y="746"/>
                  </a:lnTo>
                  <a:lnTo>
                    <a:pt x="97" y="773"/>
                  </a:lnTo>
                  <a:lnTo>
                    <a:pt x="97" y="796"/>
                  </a:lnTo>
                  <a:lnTo>
                    <a:pt x="97" y="796"/>
                  </a:lnTo>
                  <a:lnTo>
                    <a:pt x="78" y="819"/>
                  </a:lnTo>
                  <a:lnTo>
                    <a:pt x="58" y="835"/>
                  </a:lnTo>
                  <a:lnTo>
                    <a:pt x="47" y="839"/>
                  </a:lnTo>
                  <a:lnTo>
                    <a:pt x="35" y="843"/>
                  </a:lnTo>
                  <a:lnTo>
                    <a:pt x="35" y="843"/>
                  </a:lnTo>
                  <a:lnTo>
                    <a:pt x="27" y="878"/>
                  </a:lnTo>
                  <a:lnTo>
                    <a:pt x="16" y="932"/>
                  </a:lnTo>
                  <a:lnTo>
                    <a:pt x="16" y="932"/>
                  </a:lnTo>
                  <a:lnTo>
                    <a:pt x="16" y="944"/>
                  </a:lnTo>
                  <a:lnTo>
                    <a:pt x="20" y="963"/>
                  </a:lnTo>
                  <a:lnTo>
                    <a:pt x="23" y="979"/>
                  </a:lnTo>
                  <a:lnTo>
                    <a:pt x="31" y="994"/>
                  </a:lnTo>
                  <a:lnTo>
                    <a:pt x="35" y="998"/>
                  </a:lnTo>
                  <a:lnTo>
                    <a:pt x="43" y="998"/>
                  </a:lnTo>
                  <a:lnTo>
                    <a:pt x="47" y="998"/>
                  </a:lnTo>
                  <a:lnTo>
                    <a:pt x="55" y="994"/>
                  </a:lnTo>
                  <a:lnTo>
                    <a:pt x="70" y="971"/>
                  </a:lnTo>
                  <a:lnTo>
                    <a:pt x="86" y="932"/>
                  </a:lnTo>
                  <a:lnTo>
                    <a:pt x="86" y="932"/>
                  </a:lnTo>
                  <a:lnTo>
                    <a:pt x="89" y="920"/>
                  </a:lnTo>
                  <a:lnTo>
                    <a:pt x="89" y="913"/>
                  </a:lnTo>
                  <a:lnTo>
                    <a:pt x="97" y="901"/>
                  </a:lnTo>
                  <a:lnTo>
                    <a:pt x="105" y="893"/>
                  </a:lnTo>
                  <a:lnTo>
                    <a:pt x="121" y="889"/>
                  </a:lnTo>
                  <a:lnTo>
                    <a:pt x="136" y="893"/>
                  </a:lnTo>
                  <a:lnTo>
                    <a:pt x="163" y="905"/>
                  </a:lnTo>
                  <a:lnTo>
                    <a:pt x="163" y="905"/>
                  </a:lnTo>
                  <a:lnTo>
                    <a:pt x="167" y="905"/>
                  </a:lnTo>
                  <a:lnTo>
                    <a:pt x="183" y="901"/>
                  </a:lnTo>
                  <a:lnTo>
                    <a:pt x="198" y="889"/>
                  </a:lnTo>
                  <a:lnTo>
                    <a:pt x="210" y="882"/>
                  </a:lnTo>
                  <a:lnTo>
                    <a:pt x="218" y="870"/>
                  </a:lnTo>
                  <a:lnTo>
                    <a:pt x="299" y="839"/>
                  </a:lnTo>
                  <a:lnTo>
                    <a:pt x="299" y="839"/>
                  </a:lnTo>
                  <a:lnTo>
                    <a:pt x="315" y="843"/>
                  </a:lnTo>
                  <a:lnTo>
                    <a:pt x="354" y="843"/>
                  </a:lnTo>
                  <a:lnTo>
                    <a:pt x="377" y="843"/>
                  </a:lnTo>
                  <a:lnTo>
                    <a:pt x="400" y="835"/>
                  </a:lnTo>
                  <a:lnTo>
                    <a:pt x="420" y="823"/>
                  </a:lnTo>
                  <a:lnTo>
                    <a:pt x="431" y="804"/>
                  </a:lnTo>
                  <a:lnTo>
                    <a:pt x="431" y="804"/>
                  </a:lnTo>
                  <a:lnTo>
                    <a:pt x="458" y="765"/>
                  </a:lnTo>
                  <a:lnTo>
                    <a:pt x="482" y="738"/>
                  </a:lnTo>
                  <a:lnTo>
                    <a:pt x="493" y="730"/>
                  </a:lnTo>
                  <a:lnTo>
                    <a:pt x="505" y="730"/>
                  </a:lnTo>
                  <a:lnTo>
                    <a:pt x="513" y="734"/>
                  </a:lnTo>
                  <a:lnTo>
                    <a:pt x="521" y="746"/>
                  </a:lnTo>
                  <a:lnTo>
                    <a:pt x="521" y="746"/>
                  </a:lnTo>
                  <a:lnTo>
                    <a:pt x="521" y="746"/>
                  </a:lnTo>
                  <a:lnTo>
                    <a:pt x="528" y="742"/>
                  </a:lnTo>
                  <a:lnTo>
                    <a:pt x="559" y="730"/>
                  </a:lnTo>
                  <a:lnTo>
                    <a:pt x="575" y="718"/>
                  </a:lnTo>
                  <a:lnTo>
                    <a:pt x="598" y="703"/>
                  </a:lnTo>
                  <a:lnTo>
                    <a:pt x="622" y="683"/>
                  </a:lnTo>
                  <a:lnTo>
                    <a:pt x="641" y="656"/>
                  </a:lnTo>
                  <a:lnTo>
                    <a:pt x="641" y="656"/>
                  </a:lnTo>
                  <a:lnTo>
                    <a:pt x="664" y="633"/>
                  </a:lnTo>
                  <a:lnTo>
                    <a:pt x="684" y="614"/>
                  </a:lnTo>
                  <a:lnTo>
                    <a:pt x="703" y="598"/>
                  </a:lnTo>
                  <a:lnTo>
                    <a:pt x="719" y="586"/>
                  </a:lnTo>
                  <a:lnTo>
                    <a:pt x="746" y="579"/>
                  </a:lnTo>
                  <a:lnTo>
                    <a:pt x="754" y="575"/>
                  </a:lnTo>
                  <a:lnTo>
                    <a:pt x="754" y="575"/>
                  </a:lnTo>
                  <a:lnTo>
                    <a:pt x="765" y="571"/>
                  </a:lnTo>
                  <a:lnTo>
                    <a:pt x="773" y="563"/>
                  </a:lnTo>
                  <a:lnTo>
                    <a:pt x="785" y="547"/>
                  </a:lnTo>
                  <a:lnTo>
                    <a:pt x="785" y="547"/>
                  </a:lnTo>
                  <a:lnTo>
                    <a:pt x="796" y="532"/>
                  </a:lnTo>
                  <a:lnTo>
                    <a:pt x="808" y="520"/>
                  </a:lnTo>
                  <a:lnTo>
                    <a:pt x="824" y="513"/>
                  </a:lnTo>
                  <a:lnTo>
                    <a:pt x="824" y="509"/>
                  </a:lnTo>
                  <a:lnTo>
                    <a:pt x="824" y="509"/>
                  </a:lnTo>
                  <a:lnTo>
                    <a:pt x="785" y="439"/>
                  </a:lnTo>
                  <a:lnTo>
                    <a:pt x="761" y="380"/>
                  </a:lnTo>
                  <a:lnTo>
                    <a:pt x="750" y="326"/>
                  </a:lnTo>
                  <a:lnTo>
                    <a:pt x="746" y="279"/>
                  </a:lnTo>
                  <a:lnTo>
                    <a:pt x="750" y="241"/>
                  </a:lnTo>
                  <a:lnTo>
                    <a:pt x="754" y="202"/>
                  </a:lnTo>
                  <a:lnTo>
                    <a:pt x="769" y="132"/>
                  </a:lnTo>
                  <a:lnTo>
                    <a:pt x="769" y="13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2" name="Freeform 32"/>
            <p:cNvSpPr>
              <a:spLocks noEditPoints="1"/>
            </p:cNvSpPr>
            <p:nvPr/>
          </p:nvSpPr>
          <p:spPr bwMode="auto">
            <a:xfrm>
              <a:off x="2646" y="3166"/>
              <a:ext cx="77" cy="86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50" y="4"/>
                </a:cxn>
                <a:cxn ang="0">
                  <a:pos x="38" y="0"/>
                </a:cxn>
                <a:cxn ang="0">
                  <a:pos x="27" y="8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19" y="0"/>
                </a:cxn>
                <a:cxn ang="0">
                  <a:pos x="15" y="86"/>
                </a:cxn>
                <a:cxn ang="0">
                  <a:pos x="27" y="31"/>
                </a:cxn>
                <a:cxn ang="0">
                  <a:pos x="35" y="39"/>
                </a:cxn>
                <a:cxn ang="0">
                  <a:pos x="42" y="24"/>
                </a:cxn>
                <a:cxn ang="0">
                  <a:pos x="46" y="28"/>
                </a:cxn>
                <a:cxn ang="0">
                  <a:pos x="50" y="39"/>
                </a:cxn>
                <a:cxn ang="0">
                  <a:pos x="54" y="39"/>
                </a:cxn>
                <a:cxn ang="0">
                  <a:pos x="62" y="35"/>
                </a:cxn>
                <a:cxn ang="0">
                  <a:pos x="77" y="24"/>
                </a:cxn>
                <a:cxn ang="0">
                  <a:pos x="46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2"/>
                </a:cxn>
                <a:cxn ang="0">
                  <a:pos x="4" y="12"/>
                </a:cxn>
                <a:cxn ang="0">
                  <a:pos x="0" y="78"/>
                </a:cxn>
                <a:cxn ang="0">
                  <a:pos x="11" y="78"/>
                </a:cxn>
                <a:cxn ang="0">
                  <a:pos x="46" y="70"/>
                </a:cxn>
                <a:cxn ang="0">
                  <a:pos x="42" y="51"/>
                </a:cxn>
                <a:cxn ang="0">
                  <a:pos x="46" y="51"/>
                </a:cxn>
                <a:cxn ang="0">
                  <a:pos x="66" y="70"/>
                </a:cxn>
                <a:cxn ang="0">
                  <a:pos x="58" y="51"/>
                </a:cxn>
                <a:cxn ang="0">
                  <a:pos x="66" y="51"/>
                </a:cxn>
                <a:cxn ang="0">
                  <a:pos x="31" y="86"/>
                </a:cxn>
                <a:cxn ang="0">
                  <a:pos x="42" y="78"/>
                </a:cxn>
                <a:cxn ang="0">
                  <a:pos x="66" y="86"/>
                </a:cxn>
                <a:cxn ang="0">
                  <a:pos x="77" y="39"/>
                </a:cxn>
                <a:cxn ang="0">
                  <a:pos x="31" y="39"/>
                </a:cxn>
              </a:cxnLst>
              <a:rect l="0" t="0" r="r" b="b"/>
              <a:pathLst>
                <a:path w="77" h="86">
                  <a:moveTo>
                    <a:pt x="50" y="8"/>
                  </a:moveTo>
                  <a:lnTo>
                    <a:pt x="50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7" y="2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86"/>
                  </a:lnTo>
                  <a:lnTo>
                    <a:pt x="27" y="86"/>
                  </a:lnTo>
                  <a:lnTo>
                    <a:pt x="27" y="31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42" y="24"/>
                  </a:lnTo>
                  <a:lnTo>
                    <a:pt x="54" y="24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4" y="39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58" y="24"/>
                  </a:lnTo>
                  <a:lnTo>
                    <a:pt x="77" y="24"/>
                  </a:lnTo>
                  <a:lnTo>
                    <a:pt x="77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close/>
                  <a:moveTo>
                    <a:pt x="11" y="78"/>
                  </a:move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78"/>
                  </a:lnTo>
                  <a:lnTo>
                    <a:pt x="11" y="78"/>
                  </a:lnTo>
                  <a:lnTo>
                    <a:pt x="11" y="78"/>
                  </a:lnTo>
                  <a:close/>
                  <a:moveTo>
                    <a:pt x="46" y="51"/>
                  </a:moveTo>
                  <a:lnTo>
                    <a:pt x="46" y="70"/>
                  </a:lnTo>
                  <a:lnTo>
                    <a:pt x="42" y="70"/>
                  </a:lnTo>
                  <a:lnTo>
                    <a:pt x="42" y="51"/>
                  </a:lnTo>
                  <a:lnTo>
                    <a:pt x="46" y="51"/>
                  </a:lnTo>
                  <a:lnTo>
                    <a:pt x="46" y="51"/>
                  </a:lnTo>
                  <a:close/>
                  <a:moveTo>
                    <a:pt x="66" y="51"/>
                  </a:moveTo>
                  <a:lnTo>
                    <a:pt x="66" y="70"/>
                  </a:lnTo>
                  <a:lnTo>
                    <a:pt x="58" y="70"/>
                  </a:lnTo>
                  <a:lnTo>
                    <a:pt x="58" y="51"/>
                  </a:lnTo>
                  <a:lnTo>
                    <a:pt x="66" y="51"/>
                  </a:lnTo>
                  <a:lnTo>
                    <a:pt x="66" y="51"/>
                  </a:lnTo>
                  <a:close/>
                  <a:moveTo>
                    <a:pt x="31" y="39"/>
                  </a:moveTo>
                  <a:lnTo>
                    <a:pt x="31" y="86"/>
                  </a:lnTo>
                  <a:lnTo>
                    <a:pt x="42" y="8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66" y="86"/>
                  </a:lnTo>
                  <a:lnTo>
                    <a:pt x="77" y="86"/>
                  </a:lnTo>
                  <a:lnTo>
                    <a:pt x="77" y="39"/>
                  </a:lnTo>
                  <a:lnTo>
                    <a:pt x="31" y="39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3" name="Freeform 33"/>
            <p:cNvSpPr>
              <a:spLocks noEditPoints="1"/>
            </p:cNvSpPr>
            <p:nvPr/>
          </p:nvSpPr>
          <p:spPr bwMode="auto">
            <a:xfrm>
              <a:off x="2735" y="3166"/>
              <a:ext cx="85" cy="86"/>
            </a:xfrm>
            <a:custGeom>
              <a:avLst/>
              <a:gdLst/>
              <a:ahLst/>
              <a:cxnLst>
                <a:cxn ang="0">
                  <a:pos x="74" y="16"/>
                </a:cxn>
                <a:cxn ang="0">
                  <a:pos x="82" y="16"/>
                </a:cxn>
                <a:cxn ang="0">
                  <a:pos x="74" y="4"/>
                </a:cxn>
                <a:cxn ang="0">
                  <a:pos x="70" y="4"/>
                </a:cxn>
                <a:cxn ang="0">
                  <a:pos x="35" y="47"/>
                </a:cxn>
                <a:cxn ang="0">
                  <a:pos x="31" y="62"/>
                </a:cxn>
                <a:cxn ang="0">
                  <a:pos x="19" y="78"/>
                </a:cxn>
                <a:cxn ang="0">
                  <a:pos x="31" y="86"/>
                </a:cxn>
                <a:cxn ang="0">
                  <a:pos x="43" y="66"/>
                </a:cxn>
                <a:cxn ang="0">
                  <a:pos x="58" y="39"/>
                </a:cxn>
                <a:cxn ang="0">
                  <a:pos x="70" y="86"/>
                </a:cxn>
                <a:cxn ang="0">
                  <a:pos x="85" y="39"/>
                </a:cxn>
                <a:cxn ang="0">
                  <a:pos x="47" y="28"/>
                </a:cxn>
                <a:cxn ang="0">
                  <a:pos x="47" y="16"/>
                </a:cxn>
                <a:cxn ang="0">
                  <a:pos x="74" y="16"/>
                </a:cxn>
                <a:cxn ang="0">
                  <a:pos x="31" y="16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19" y="24"/>
                </a:cxn>
                <a:cxn ang="0">
                  <a:pos x="31" y="16"/>
                </a:cxn>
                <a:cxn ang="0">
                  <a:pos x="31" y="16"/>
                </a:cxn>
                <a:cxn ang="0">
                  <a:pos x="12" y="39"/>
                </a:cxn>
                <a:cxn ang="0">
                  <a:pos x="16" y="43"/>
                </a:cxn>
                <a:cxn ang="0">
                  <a:pos x="19" y="39"/>
                </a:cxn>
                <a:cxn ang="0">
                  <a:pos x="23" y="31"/>
                </a:cxn>
                <a:cxn ang="0">
                  <a:pos x="8" y="20"/>
                </a:cxn>
                <a:cxn ang="0">
                  <a:pos x="0" y="31"/>
                </a:cxn>
                <a:cxn ang="0">
                  <a:pos x="12" y="39"/>
                </a:cxn>
                <a:cxn ang="0">
                  <a:pos x="12" y="82"/>
                </a:cxn>
                <a:cxn ang="0">
                  <a:pos x="23" y="59"/>
                </a:cxn>
                <a:cxn ang="0">
                  <a:pos x="23" y="51"/>
                </a:cxn>
                <a:cxn ang="0">
                  <a:pos x="16" y="43"/>
                </a:cxn>
                <a:cxn ang="0">
                  <a:pos x="0" y="74"/>
                </a:cxn>
                <a:cxn ang="0">
                  <a:pos x="12" y="82"/>
                </a:cxn>
                <a:cxn ang="0">
                  <a:pos x="12" y="82"/>
                </a:cxn>
              </a:cxnLst>
              <a:rect l="0" t="0" r="r" b="b"/>
              <a:pathLst>
                <a:path w="85" h="86">
                  <a:moveTo>
                    <a:pt x="74" y="16"/>
                  </a:moveTo>
                  <a:lnTo>
                    <a:pt x="74" y="16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35" y="8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1" y="62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9" y="78"/>
                  </a:lnTo>
                  <a:lnTo>
                    <a:pt x="43" y="66"/>
                  </a:lnTo>
                  <a:lnTo>
                    <a:pt x="47" y="39"/>
                  </a:lnTo>
                  <a:lnTo>
                    <a:pt x="58" y="39"/>
                  </a:lnTo>
                  <a:lnTo>
                    <a:pt x="58" y="86"/>
                  </a:lnTo>
                  <a:lnTo>
                    <a:pt x="70" y="86"/>
                  </a:lnTo>
                  <a:lnTo>
                    <a:pt x="70" y="39"/>
                  </a:lnTo>
                  <a:lnTo>
                    <a:pt x="85" y="39"/>
                  </a:lnTo>
                  <a:lnTo>
                    <a:pt x="85" y="28"/>
                  </a:lnTo>
                  <a:lnTo>
                    <a:pt x="47" y="2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close/>
                  <a:moveTo>
                    <a:pt x="31" y="16"/>
                  </a:moveTo>
                  <a:lnTo>
                    <a:pt x="31" y="1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close/>
                  <a:moveTo>
                    <a:pt x="12" y="82"/>
                  </a:moveTo>
                  <a:lnTo>
                    <a:pt x="12" y="82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4" name="Freeform 34"/>
            <p:cNvSpPr>
              <a:spLocks/>
            </p:cNvSpPr>
            <p:nvPr/>
          </p:nvSpPr>
          <p:spPr bwMode="auto">
            <a:xfrm>
              <a:off x="2832" y="3166"/>
              <a:ext cx="82" cy="86"/>
            </a:xfrm>
            <a:custGeom>
              <a:avLst/>
              <a:gdLst/>
              <a:ahLst/>
              <a:cxnLst>
                <a:cxn ang="0">
                  <a:pos x="47" y="12"/>
                </a:cxn>
                <a:cxn ang="0">
                  <a:pos x="47" y="12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6"/>
                </a:cxn>
                <a:cxn ang="0">
                  <a:pos x="0" y="16"/>
                </a:cxn>
                <a:cxn ang="0">
                  <a:pos x="0" y="28"/>
                </a:cxn>
                <a:cxn ang="0">
                  <a:pos x="35" y="28"/>
                </a:cxn>
                <a:cxn ang="0">
                  <a:pos x="35" y="35"/>
                </a:cxn>
                <a:cxn ang="0">
                  <a:pos x="8" y="35"/>
                </a:cxn>
                <a:cxn ang="0">
                  <a:pos x="8" y="78"/>
                </a:cxn>
                <a:cxn ang="0">
                  <a:pos x="20" y="78"/>
                </a:cxn>
                <a:cxn ang="0">
                  <a:pos x="20" y="47"/>
                </a:cxn>
                <a:cxn ang="0">
                  <a:pos x="35" y="47"/>
                </a:cxn>
                <a:cxn ang="0">
                  <a:pos x="35" y="86"/>
                </a:cxn>
                <a:cxn ang="0">
                  <a:pos x="47" y="86"/>
                </a:cxn>
                <a:cxn ang="0">
                  <a:pos x="47" y="47"/>
                </a:cxn>
                <a:cxn ang="0">
                  <a:pos x="58" y="47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4" y="66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1" y="78"/>
                </a:cxn>
                <a:cxn ang="0">
                  <a:pos x="51" y="78"/>
                </a:cxn>
                <a:cxn ang="0">
                  <a:pos x="66" y="78"/>
                </a:cxn>
                <a:cxn ang="0">
                  <a:pos x="70" y="74"/>
                </a:cxn>
                <a:cxn ang="0">
                  <a:pos x="70" y="70"/>
                </a:cxn>
                <a:cxn ang="0">
                  <a:pos x="70" y="35"/>
                </a:cxn>
                <a:cxn ang="0">
                  <a:pos x="47" y="35"/>
                </a:cxn>
                <a:cxn ang="0">
                  <a:pos x="47" y="28"/>
                </a:cxn>
                <a:cxn ang="0">
                  <a:pos x="82" y="28"/>
                </a:cxn>
                <a:cxn ang="0">
                  <a:pos x="82" y="16"/>
                </a:cxn>
                <a:cxn ang="0">
                  <a:pos x="39" y="16"/>
                </a:cxn>
                <a:cxn ang="0">
                  <a:pos x="39" y="16"/>
                </a:cxn>
                <a:cxn ang="0">
                  <a:pos x="47" y="12"/>
                </a:cxn>
                <a:cxn ang="0">
                  <a:pos x="47" y="12"/>
                </a:cxn>
                <a:cxn ang="0">
                  <a:pos x="47" y="12"/>
                </a:cxn>
              </a:cxnLst>
              <a:rect l="0" t="0" r="r" b="b"/>
              <a:pathLst>
                <a:path w="82" h="86">
                  <a:moveTo>
                    <a:pt x="47" y="12"/>
                  </a:move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6"/>
                  </a:lnTo>
                  <a:lnTo>
                    <a:pt x="0" y="16"/>
                  </a:lnTo>
                  <a:lnTo>
                    <a:pt x="0" y="28"/>
                  </a:lnTo>
                  <a:lnTo>
                    <a:pt x="35" y="28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78"/>
                  </a:lnTo>
                  <a:lnTo>
                    <a:pt x="20" y="78"/>
                  </a:lnTo>
                  <a:lnTo>
                    <a:pt x="20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47" y="86"/>
                  </a:lnTo>
                  <a:lnTo>
                    <a:pt x="47" y="47"/>
                  </a:lnTo>
                  <a:lnTo>
                    <a:pt x="58" y="47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1" y="78"/>
                  </a:lnTo>
                  <a:lnTo>
                    <a:pt x="51" y="78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8"/>
                  </a:lnTo>
                  <a:lnTo>
                    <a:pt x="82" y="28"/>
                  </a:lnTo>
                  <a:lnTo>
                    <a:pt x="82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5" name="Freeform 35"/>
            <p:cNvSpPr>
              <a:spLocks noEditPoints="1"/>
            </p:cNvSpPr>
            <p:nvPr/>
          </p:nvSpPr>
          <p:spPr bwMode="auto">
            <a:xfrm>
              <a:off x="2032" y="3364"/>
              <a:ext cx="85" cy="86"/>
            </a:xfrm>
            <a:custGeom>
              <a:avLst/>
              <a:gdLst/>
              <a:ahLst/>
              <a:cxnLst>
                <a:cxn ang="0">
                  <a:pos x="39" y="20"/>
                </a:cxn>
                <a:cxn ang="0">
                  <a:pos x="12" y="43"/>
                </a:cxn>
                <a:cxn ang="0">
                  <a:pos x="23" y="43"/>
                </a:cxn>
                <a:cxn ang="0">
                  <a:pos x="0" y="55"/>
                </a:cxn>
                <a:cxn ang="0">
                  <a:pos x="12" y="63"/>
                </a:cxn>
                <a:cxn ang="0">
                  <a:pos x="27" y="55"/>
                </a:cxn>
                <a:cxn ang="0">
                  <a:pos x="39" y="51"/>
                </a:cxn>
                <a:cxn ang="0">
                  <a:pos x="35" y="51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62" y="70"/>
                </a:cxn>
                <a:cxn ang="0">
                  <a:pos x="66" y="59"/>
                </a:cxn>
                <a:cxn ang="0">
                  <a:pos x="43" y="55"/>
                </a:cxn>
                <a:cxn ang="0">
                  <a:pos x="50" y="43"/>
                </a:cxn>
                <a:cxn ang="0">
                  <a:pos x="62" y="55"/>
                </a:cxn>
                <a:cxn ang="0">
                  <a:pos x="82" y="66"/>
                </a:cxn>
                <a:cxn ang="0">
                  <a:pos x="85" y="51"/>
                </a:cxn>
                <a:cxn ang="0">
                  <a:pos x="66" y="43"/>
                </a:cxn>
                <a:cxn ang="0">
                  <a:pos x="78" y="20"/>
                </a:cxn>
                <a:cxn ang="0">
                  <a:pos x="50" y="16"/>
                </a:cxn>
                <a:cxn ang="0">
                  <a:pos x="85" y="8"/>
                </a:cxn>
                <a:cxn ang="0">
                  <a:pos x="50" y="8"/>
                </a:cxn>
                <a:cxn ang="0">
                  <a:pos x="50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39" y="8"/>
                </a:cxn>
                <a:cxn ang="0">
                  <a:pos x="4" y="16"/>
                </a:cxn>
                <a:cxn ang="0">
                  <a:pos x="39" y="16"/>
                </a:cxn>
                <a:cxn ang="0">
                  <a:pos x="50" y="32"/>
                </a:cxn>
                <a:cxn ang="0">
                  <a:pos x="66" y="43"/>
                </a:cxn>
                <a:cxn ang="0">
                  <a:pos x="50" y="32"/>
                </a:cxn>
                <a:cxn ang="0">
                  <a:pos x="50" y="32"/>
                </a:cxn>
                <a:cxn ang="0">
                  <a:pos x="66" y="78"/>
                </a:cxn>
                <a:cxn ang="0">
                  <a:pos x="66" y="74"/>
                </a:cxn>
                <a:cxn ang="0">
                  <a:pos x="27" y="63"/>
                </a:cxn>
                <a:cxn ang="0">
                  <a:pos x="19" y="74"/>
                </a:cxn>
                <a:cxn ang="0">
                  <a:pos x="23" y="74"/>
                </a:cxn>
                <a:cxn ang="0">
                  <a:pos x="62" y="86"/>
                </a:cxn>
                <a:cxn ang="0">
                  <a:pos x="66" y="78"/>
                </a:cxn>
                <a:cxn ang="0">
                  <a:pos x="23" y="43"/>
                </a:cxn>
                <a:cxn ang="0">
                  <a:pos x="35" y="32"/>
                </a:cxn>
                <a:cxn ang="0">
                  <a:pos x="23" y="43"/>
                </a:cxn>
                <a:cxn ang="0">
                  <a:pos x="23" y="43"/>
                </a:cxn>
              </a:cxnLst>
              <a:rect l="0" t="0" r="r" b="b"/>
              <a:pathLst>
                <a:path w="85" h="86">
                  <a:moveTo>
                    <a:pt x="39" y="16"/>
                  </a:moveTo>
                  <a:lnTo>
                    <a:pt x="39" y="20"/>
                  </a:lnTo>
                  <a:lnTo>
                    <a:pt x="12" y="20"/>
                  </a:lnTo>
                  <a:lnTo>
                    <a:pt x="12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15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27" y="55"/>
                  </a:lnTo>
                  <a:lnTo>
                    <a:pt x="39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43" y="55"/>
                  </a:lnTo>
                  <a:lnTo>
                    <a:pt x="50" y="55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62" y="55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78" y="51"/>
                  </a:lnTo>
                  <a:lnTo>
                    <a:pt x="66" y="43"/>
                  </a:lnTo>
                  <a:lnTo>
                    <a:pt x="78" y="43"/>
                  </a:lnTo>
                  <a:lnTo>
                    <a:pt x="78" y="20"/>
                  </a:lnTo>
                  <a:lnTo>
                    <a:pt x="50" y="20"/>
                  </a:lnTo>
                  <a:lnTo>
                    <a:pt x="50" y="16"/>
                  </a:lnTo>
                  <a:lnTo>
                    <a:pt x="85" y="16"/>
                  </a:lnTo>
                  <a:lnTo>
                    <a:pt x="85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9" y="16"/>
                  </a:lnTo>
                  <a:lnTo>
                    <a:pt x="39" y="16"/>
                  </a:lnTo>
                  <a:close/>
                  <a:moveTo>
                    <a:pt x="50" y="32"/>
                  </a:moveTo>
                  <a:lnTo>
                    <a:pt x="66" y="32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close/>
                  <a:moveTo>
                    <a:pt x="66" y="78"/>
                  </a:moveTo>
                  <a:lnTo>
                    <a:pt x="66" y="78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6" y="78"/>
                  </a:lnTo>
                  <a:close/>
                  <a:moveTo>
                    <a:pt x="23" y="43"/>
                  </a:moveTo>
                  <a:lnTo>
                    <a:pt x="23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6" name="Freeform 36"/>
            <p:cNvSpPr>
              <a:spLocks noEditPoints="1"/>
            </p:cNvSpPr>
            <p:nvPr/>
          </p:nvSpPr>
          <p:spPr bwMode="auto">
            <a:xfrm>
              <a:off x="2125" y="3364"/>
              <a:ext cx="86" cy="82"/>
            </a:xfrm>
            <a:custGeom>
              <a:avLst/>
              <a:gdLst/>
              <a:ahLst/>
              <a:cxnLst>
                <a:cxn ang="0">
                  <a:pos x="55" y="8"/>
                </a:cxn>
                <a:cxn ang="0">
                  <a:pos x="55" y="8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3" y="12"/>
                </a:cxn>
                <a:cxn ang="0">
                  <a:pos x="12" y="12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2" y="82"/>
                </a:cxn>
                <a:cxn ang="0">
                  <a:pos x="12" y="82"/>
                </a:cxn>
                <a:cxn ang="0">
                  <a:pos x="20" y="63"/>
                </a:cxn>
                <a:cxn ang="0">
                  <a:pos x="23" y="43"/>
                </a:cxn>
                <a:cxn ang="0">
                  <a:pos x="23" y="20"/>
                </a:cxn>
                <a:cxn ang="0">
                  <a:pos x="86" y="20"/>
                </a:cxn>
                <a:cxn ang="0">
                  <a:pos x="86" y="12"/>
                </a:cxn>
                <a:cxn ang="0">
                  <a:pos x="58" y="12"/>
                </a:cxn>
                <a:cxn ang="0">
                  <a:pos x="58" y="1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20" y="70"/>
                </a:cxn>
                <a:cxn ang="0">
                  <a:pos x="20" y="82"/>
                </a:cxn>
                <a:cxn ang="0">
                  <a:pos x="86" y="82"/>
                </a:cxn>
                <a:cxn ang="0">
                  <a:pos x="86" y="70"/>
                </a:cxn>
                <a:cxn ang="0">
                  <a:pos x="58" y="70"/>
                </a:cxn>
                <a:cxn ang="0">
                  <a:pos x="58" y="47"/>
                </a:cxn>
                <a:cxn ang="0">
                  <a:pos x="78" y="47"/>
                </a:cxn>
                <a:cxn ang="0">
                  <a:pos x="78" y="39"/>
                </a:cxn>
                <a:cxn ang="0">
                  <a:pos x="58" y="39"/>
                </a:cxn>
                <a:cxn ang="0">
                  <a:pos x="58" y="32"/>
                </a:cxn>
                <a:cxn ang="0">
                  <a:pos x="58" y="32"/>
                </a:cxn>
                <a:cxn ang="0">
                  <a:pos x="58" y="28"/>
                </a:cxn>
                <a:cxn ang="0">
                  <a:pos x="58" y="28"/>
                </a:cxn>
                <a:cxn ang="0">
                  <a:pos x="58" y="24"/>
                </a:cxn>
                <a:cxn ang="0">
                  <a:pos x="58" y="24"/>
                </a:cxn>
                <a:cxn ang="0">
                  <a:pos x="51" y="24"/>
                </a:cxn>
                <a:cxn ang="0">
                  <a:pos x="47" y="24"/>
                </a:cxn>
                <a:cxn ang="0">
                  <a:pos x="47" y="39"/>
                </a:cxn>
                <a:cxn ang="0">
                  <a:pos x="27" y="39"/>
                </a:cxn>
                <a:cxn ang="0">
                  <a:pos x="27" y="47"/>
                </a:cxn>
                <a:cxn ang="0">
                  <a:pos x="47" y="47"/>
                </a:cxn>
                <a:cxn ang="0">
                  <a:pos x="47" y="70"/>
                </a:cxn>
                <a:cxn ang="0">
                  <a:pos x="20" y="70"/>
                </a:cxn>
                <a:cxn ang="0">
                  <a:pos x="20" y="70"/>
                </a:cxn>
              </a:cxnLst>
              <a:rect l="0" t="0" r="r" b="b"/>
              <a:pathLst>
                <a:path w="86" h="82">
                  <a:moveTo>
                    <a:pt x="55" y="8"/>
                  </a:moveTo>
                  <a:lnTo>
                    <a:pt x="55" y="8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12"/>
                  </a:lnTo>
                  <a:lnTo>
                    <a:pt x="12" y="12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20" y="63"/>
                  </a:lnTo>
                  <a:lnTo>
                    <a:pt x="23" y="43"/>
                  </a:lnTo>
                  <a:lnTo>
                    <a:pt x="23" y="20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close/>
                  <a:moveTo>
                    <a:pt x="20" y="70"/>
                  </a:moveTo>
                  <a:lnTo>
                    <a:pt x="20" y="82"/>
                  </a:lnTo>
                  <a:lnTo>
                    <a:pt x="86" y="82"/>
                  </a:lnTo>
                  <a:lnTo>
                    <a:pt x="86" y="70"/>
                  </a:lnTo>
                  <a:lnTo>
                    <a:pt x="58" y="70"/>
                  </a:lnTo>
                  <a:lnTo>
                    <a:pt x="58" y="47"/>
                  </a:lnTo>
                  <a:lnTo>
                    <a:pt x="78" y="47"/>
                  </a:lnTo>
                  <a:lnTo>
                    <a:pt x="78" y="39"/>
                  </a:lnTo>
                  <a:lnTo>
                    <a:pt x="58" y="39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7" y="39"/>
                  </a:lnTo>
                  <a:lnTo>
                    <a:pt x="27" y="39"/>
                  </a:lnTo>
                  <a:lnTo>
                    <a:pt x="27" y="47"/>
                  </a:lnTo>
                  <a:lnTo>
                    <a:pt x="47" y="47"/>
                  </a:lnTo>
                  <a:lnTo>
                    <a:pt x="47" y="70"/>
                  </a:lnTo>
                  <a:lnTo>
                    <a:pt x="20" y="70"/>
                  </a:lnTo>
                  <a:lnTo>
                    <a:pt x="20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7" name="Freeform 37"/>
            <p:cNvSpPr>
              <a:spLocks/>
            </p:cNvSpPr>
            <p:nvPr/>
          </p:nvSpPr>
          <p:spPr bwMode="auto">
            <a:xfrm>
              <a:off x="2222" y="3364"/>
              <a:ext cx="82" cy="82"/>
            </a:xfrm>
            <a:custGeom>
              <a:avLst/>
              <a:gdLst/>
              <a:ahLst/>
              <a:cxnLst>
                <a:cxn ang="0">
                  <a:pos x="51" y="12"/>
                </a:cxn>
                <a:cxn ang="0">
                  <a:pos x="51" y="12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35" y="24"/>
                </a:cxn>
                <a:cxn ang="0">
                  <a:pos x="35" y="32"/>
                </a:cxn>
                <a:cxn ang="0">
                  <a:pos x="12" y="32"/>
                </a:cxn>
                <a:cxn ang="0">
                  <a:pos x="12" y="74"/>
                </a:cxn>
                <a:cxn ang="0">
                  <a:pos x="24" y="74"/>
                </a:cxn>
                <a:cxn ang="0">
                  <a:pos x="24" y="43"/>
                </a:cxn>
                <a:cxn ang="0">
                  <a:pos x="35" y="43"/>
                </a:cxn>
                <a:cxn ang="0">
                  <a:pos x="35" y="82"/>
                </a:cxn>
                <a:cxn ang="0">
                  <a:pos x="47" y="82"/>
                </a:cxn>
                <a:cxn ang="0">
                  <a:pos x="47" y="43"/>
                </a:cxn>
                <a:cxn ang="0">
                  <a:pos x="59" y="43"/>
                </a:cxn>
                <a:cxn ang="0">
                  <a:pos x="59" y="63"/>
                </a:cxn>
                <a:cxn ang="0">
                  <a:pos x="59" y="63"/>
                </a:cxn>
                <a:cxn ang="0">
                  <a:pos x="59" y="63"/>
                </a:cxn>
                <a:cxn ang="0">
                  <a:pos x="51" y="63"/>
                </a:cxn>
                <a:cxn ang="0">
                  <a:pos x="51" y="63"/>
                </a:cxn>
                <a:cxn ang="0">
                  <a:pos x="55" y="74"/>
                </a:cxn>
                <a:cxn ang="0">
                  <a:pos x="55" y="74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4" y="66"/>
                </a:cxn>
                <a:cxn ang="0">
                  <a:pos x="74" y="32"/>
                </a:cxn>
                <a:cxn ang="0">
                  <a:pos x="47" y="32"/>
                </a:cxn>
                <a:cxn ang="0">
                  <a:pos x="47" y="24"/>
                </a:cxn>
                <a:cxn ang="0">
                  <a:pos x="82" y="24"/>
                </a:cxn>
                <a:cxn ang="0">
                  <a:pos x="82" y="12"/>
                </a:cxn>
                <a:cxn ang="0">
                  <a:pos x="39" y="12"/>
                </a:cxn>
                <a:cxn ang="0">
                  <a:pos x="39" y="12"/>
                </a:cxn>
                <a:cxn ang="0">
                  <a:pos x="51" y="12"/>
                </a:cxn>
                <a:cxn ang="0">
                  <a:pos x="51" y="12"/>
                </a:cxn>
                <a:cxn ang="0">
                  <a:pos x="51" y="12"/>
                </a:cxn>
              </a:cxnLst>
              <a:rect l="0" t="0" r="r" b="b"/>
              <a:pathLst>
                <a:path w="82" h="82">
                  <a:moveTo>
                    <a:pt x="51" y="12"/>
                  </a:moveTo>
                  <a:lnTo>
                    <a:pt x="51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2"/>
                  </a:lnTo>
                  <a:lnTo>
                    <a:pt x="12" y="32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47" y="82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4" y="66"/>
                  </a:lnTo>
                  <a:lnTo>
                    <a:pt x="74" y="32"/>
                  </a:lnTo>
                  <a:lnTo>
                    <a:pt x="47" y="32"/>
                  </a:lnTo>
                  <a:lnTo>
                    <a:pt x="47" y="24"/>
                  </a:lnTo>
                  <a:lnTo>
                    <a:pt x="82" y="24"/>
                  </a:lnTo>
                  <a:lnTo>
                    <a:pt x="82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8" name="Freeform 38"/>
            <p:cNvSpPr>
              <a:spLocks noEditPoints="1"/>
            </p:cNvSpPr>
            <p:nvPr/>
          </p:nvSpPr>
          <p:spPr bwMode="auto">
            <a:xfrm>
              <a:off x="704" y="2984"/>
              <a:ext cx="81" cy="85"/>
            </a:xfrm>
            <a:custGeom>
              <a:avLst/>
              <a:gdLst/>
              <a:ahLst/>
              <a:cxnLst>
                <a:cxn ang="0">
                  <a:pos x="23" y="31"/>
                </a:cxn>
                <a:cxn ang="0">
                  <a:pos x="62" y="35"/>
                </a:cxn>
                <a:cxn ang="0">
                  <a:pos x="62" y="70"/>
                </a:cxn>
                <a:cxn ang="0">
                  <a:pos x="50" y="74"/>
                </a:cxn>
                <a:cxn ang="0">
                  <a:pos x="58" y="85"/>
                </a:cxn>
                <a:cxn ang="0">
                  <a:pos x="69" y="81"/>
                </a:cxn>
                <a:cxn ang="0">
                  <a:pos x="73" y="74"/>
                </a:cxn>
                <a:cxn ang="0">
                  <a:pos x="81" y="35"/>
                </a:cxn>
                <a:cxn ang="0">
                  <a:pos x="23" y="27"/>
                </a:cxn>
                <a:cxn ang="0">
                  <a:pos x="23" y="31"/>
                </a:cxn>
                <a:cxn ang="0">
                  <a:pos x="3" y="27"/>
                </a:cxn>
                <a:cxn ang="0">
                  <a:pos x="19" y="39"/>
                </a:cxn>
                <a:cxn ang="0">
                  <a:pos x="19" y="39"/>
                </a:cxn>
                <a:cxn ang="0">
                  <a:pos x="19" y="46"/>
                </a:cxn>
                <a:cxn ang="0">
                  <a:pos x="7" y="35"/>
                </a:cxn>
                <a:cxn ang="0">
                  <a:pos x="0" y="46"/>
                </a:cxn>
                <a:cxn ang="0">
                  <a:pos x="11" y="54"/>
                </a:cxn>
                <a:cxn ang="0">
                  <a:pos x="46" y="66"/>
                </a:cxn>
                <a:cxn ang="0">
                  <a:pos x="58" y="70"/>
                </a:cxn>
                <a:cxn ang="0">
                  <a:pos x="27" y="39"/>
                </a:cxn>
                <a:cxn ang="0">
                  <a:pos x="38" y="74"/>
                </a:cxn>
                <a:cxn ang="0">
                  <a:pos x="46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38" y="58"/>
                </a:cxn>
                <a:cxn ang="0">
                  <a:pos x="15" y="81"/>
                </a:cxn>
                <a:cxn ang="0">
                  <a:pos x="27" y="58"/>
                </a:cxn>
                <a:cxn ang="0">
                  <a:pos x="15" y="54"/>
                </a:cxn>
                <a:cxn ang="0">
                  <a:pos x="3" y="77"/>
                </a:cxn>
                <a:cxn ang="0">
                  <a:pos x="15" y="85"/>
                </a:cxn>
                <a:cxn ang="0">
                  <a:pos x="15" y="81"/>
                </a:cxn>
                <a:cxn ang="0">
                  <a:pos x="3" y="15"/>
                </a:cxn>
                <a:cxn ang="0">
                  <a:pos x="23" y="23"/>
                </a:cxn>
                <a:cxn ang="0">
                  <a:pos x="34" y="15"/>
                </a:cxn>
                <a:cxn ang="0">
                  <a:pos x="46" y="23"/>
                </a:cxn>
                <a:cxn ang="0">
                  <a:pos x="58" y="15"/>
                </a:cxn>
                <a:cxn ang="0">
                  <a:pos x="81" y="8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62" y="0"/>
                </a:cxn>
                <a:cxn ang="0">
                  <a:pos x="54" y="0"/>
                </a:cxn>
                <a:cxn ang="0">
                  <a:pos x="46" y="8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23" y="8"/>
                </a:cxn>
                <a:cxn ang="0">
                  <a:pos x="3" y="15"/>
                </a:cxn>
              </a:cxnLst>
              <a:rect l="0" t="0" r="r" b="b"/>
              <a:pathLst>
                <a:path w="81" h="85">
                  <a:moveTo>
                    <a:pt x="19" y="39"/>
                  </a:moveTo>
                  <a:lnTo>
                    <a:pt x="23" y="31"/>
                  </a:lnTo>
                  <a:lnTo>
                    <a:pt x="23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9" y="81"/>
                  </a:lnTo>
                  <a:lnTo>
                    <a:pt x="73" y="77"/>
                  </a:lnTo>
                  <a:lnTo>
                    <a:pt x="73" y="74"/>
                  </a:lnTo>
                  <a:lnTo>
                    <a:pt x="73" y="35"/>
                  </a:lnTo>
                  <a:lnTo>
                    <a:pt x="81" y="35"/>
                  </a:lnTo>
                  <a:lnTo>
                    <a:pt x="81" y="27"/>
                  </a:lnTo>
                  <a:lnTo>
                    <a:pt x="23" y="27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11" y="1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close/>
                  <a:moveTo>
                    <a:pt x="11" y="54"/>
                  </a:moveTo>
                  <a:lnTo>
                    <a:pt x="19" y="46"/>
                  </a:lnTo>
                  <a:lnTo>
                    <a:pt x="19" y="46"/>
                  </a:lnTo>
                  <a:lnTo>
                    <a:pt x="7" y="3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close/>
                  <a:moveTo>
                    <a:pt x="46" y="66"/>
                  </a:moveTo>
                  <a:lnTo>
                    <a:pt x="46" y="70"/>
                  </a:lnTo>
                  <a:lnTo>
                    <a:pt x="58" y="70"/>
                  </a:lnTo>
                  <a:lnTo>
                    <a:pt x="58" y="39"/>
                  </a:lnTo>
                  <a:lnTo>
                    <a:pt x="27" y="39"/>
                  </a:lnTo>
                  <a:lnTo>
                    <a:pt x="27" y="74"/>
                  </a:lnTo>
                  <a:lnTo>
                    <a:pt x="38" y="74"/>
                  </a:lnTo>
                  <a:lnTo>
                    <a:pt x="38" y="66"/>
                  </a:lnTo>
                  <a:lnTo>
                    <a:pt x="46" y="66"/>
                  </a:lnTo>
                  <a:lnTo>
                    <a:pt x="46" y="66"/>
                  </a:lnTo>
                  <a:close/>
                  <a:moveTo>
                    <a:pt x="38" y="58"/>
                  </a:moveTo>
                  <a:lnTo>
                    <a:pt x="38" y="50"/>
                  </a:lnTo>
                  <a:lnTo>
                    <a:pt x="46" y="50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38" y="58"/>
                  </a:lnTo>
                  <a:close/>
                  <a:moveTo>
                    <a:pt x="15" y="81"/>
                  </a:moveTo>
                  <a:lnTo>
                    <a:pt x="15" y="81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3" y="77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1"/>
                  </a:lnTo>
                  <a:close/>
                  <a:moveTo>
                    <a:pt x="3" y="15"/>
                  </a:moveTo>
                  <a:lnTo>
                    <a:pt x="23" y="15"/>
                  </a:lnTo>
                  <a:lnTo>
                    <a:pt x="23" y="23"/>
                  </a:lnTo>
                  <a:lnTo>
                    <a:pt x="34" y="23"/>
                  </a:lnTo>
                  <a:lnTo>
                    <a:pt x="34" y="15"/>
                  </a:lnTo>
                  <a:lnTo>
                    <a:pt x="46" y="15"/>
                  </a:lnTo>
                  <a:lnTo>
                    <a:pt x="46" y="23"/>
                  </a:lnTo>
                  <a:lnTo>
                    <a:pt x="58" y="23"/>
                  </a:lnTo>
                  <a:lnTo>
                    <a:pt x="58" y="15"/>
                  </a:lnTo>
                  <a:lnTo>
                    <a:pt x="81" y="15"/>
                  </a:lnTo>
                  <a:lnTo>
                    <a:pt x="81" y="8"/>
                  </a:lnTo>
                  <a:lnTo>
                    <a:pt x="58" y="8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3" y="8"/>
                  </a:lnTo>
                  <a:lnTo>
                    <a:pt x="3" y="8"/>
                  </a:lnTo>
                  <a:lnTo>
                    <a:pt x="3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9" name="Freeform 39"/>
            <p:cNvSpPr>
              <a:spLocks noEditPoints="1"/>
            </p:cNvSpPr>
            <p:nvPr/>
          </p:nvSpPr>
          <p:spPr bwMode="auto">
            <a:xfrm>
              <a:off x="797" y="2984"/>
              <a:ext cx="85" cy="85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27" y="15"/>
                </a:cxn>
                <a:cxn ang="0">
                  <a:pos x="11" y="0"/>
                </a:cxn>
                <a:cxn ang="0">
                  <a:pos x="4" y="8"/>
                </a:cxn>
                <a:cxn ang="0">
                  <a:pos x="8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50" y="23"/>
                </a:cxn>
                <a:cxn ang="0">
                  <a:pos x="58" y="11"/>
                </a:cxn>
                <a:cxn ang="0">
                  <a:pos x="50" y="23"/>
                </a:cxn>
                <a:cxn ang="0">
                  <a:pos x="50" y="23"/>
                </a:cxn>
                <a:cxn ang="0">
                  <a:pos x="19" y="31"/>
                </a:cxn>
                <a:cxn ang="0">
                  <a:pos x="8" y="19"/>
                </a:cxn>
                <a:cxn ang="0">
                  <a:pos x="0" y="27"/>
                </a:cxn>
                <a:cxn ang="0">
                  <a:pos x="0" y="31"/>
                </a:cxn>
                <a:cxn ang="0">
                  <a:pos x="11" y="39"/>
                </a:cxn>
                <a:cxn ang="0">
                  <a:pos x="19" y="31"/>
                </a:cxn>
                <a:cxn ang="0">
                  <a:pos x="50" y="35"/>
                </a:cxn>
                <a:cxn ang="0">
                  <a:pos x="46" y="39"/>
                </a:cxn>
                <a:cxn ang="0">
                  <a:pos x="50" y="35"/>
                </a:cxn>
                <a:cxn ang="0">
                  <a:pos x="50" y="35"/>
                </a:cxn>
                <a:cxn ang="0">
                  <a:pos x="11" y="81"/>
                </a:cxn>
                <a:cxn ang="0">
                  <a:pos x="11" y="77"/>
                </a:cxn>
                <a:cxn ang="0">
                  <a:pos x="23" y="46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0" y="7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1" y="11"/>
                </a:cxn>
                <a:cxn ang="0">
                  <a:pos x="39" y="27"/>
                </a:cxn>
                <a:cxn ang="0">
                  <a:pos x="19" y="35"/>
                </a:cxn>
                <a:cxn ang="0">
                  <a:pos x="27" y="42"/>
                </a:cxn>
                <a:cxn ang="0">
                  <a:pos x="46" y="39"/>
                </a:cxn>
                <a:cxn ang="0">
                  <a:pos x="27" y="46"/>
                </a:cxn>
                <a:cxn ang="0">
                  <a:pos x="46" y="54"/>
                </a:cxn>
                <a:cxn ang="0">
                  <a:pos x="23" y="62"/>
                </a:cxn>
                <a:cxn ang="0">
                  <a:pos x="46" y="70"/>
                </a:cxn>
                <a:cxn ang="0">
                  <a:pos x="58" y="85"/>
                </a:cxn>
                <a:cxn ang="0">
                  <a:pos x="81" y="70"/>
                </a:cxn>
                <a:cxn ang="0">
                  <a:pos x="58" y="62"/>
                </a:cxn>
                <a:cxn ang="0">
                  <a:pos x="74" y="54"/>
                </a:cxn>
                <a:cxn ang="0">
                  <a:pos x="58" y="46"/>
                </a:cxn>
                <a:cxn ang="0">
                  <a:pos x="58" y="39"/>
                </a:cxn>
                <a:cxn ang="0">
                  <a:pos x="81" y="42"/>
                </a:cxn>
                <a:cxn ang="0">
                  <a:pos x="85" y="31"/>
                </a:cxn>
                <a:cxn ang="0">
                  <a:pos x="62" y="27"/>
                </a:cxn>
                <a:cxn ang="0">
                  <a:pos x="77" y="4"/>
                </a:cxn>
                <a:cxn ang="0">
                  <a:pos x="77" y="4"/>
                </a:cxn>
                <a:cxn ang="0">
                  <a:pos x="27" y="11"/>
                </a:cxn>
              </a:cxnLst>
              <a:rect l="0" t="0" r="r" b="b"/>
              <a:pathLst>
                <a:path w="85" h="85">
                  <a:moveTo>
                    <a:pt x="19" y="23"/>
                  </a:moveTo>
                  <a:lnTo>
                    <a:pt x="23" y="19"/>
                  </a:lnTo>
                  <a:lnTo>
                    <a:pt x="23" y="1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close/>
                  <a:moveTo>
                    <a:pt x="50" y="23"/>
                  </a:moveTo>
                  <a:lnTo>
                    <a:pt x="50" y="23"/>
                  </a:lnTo>
                  <a:lnTo>
                    <a:pt x="46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close/>
                  <a:moveTo>
                    <a:pt x="19" y="31"/>
                  </a:moveTo>
                  <a:lnTo>
                    <a:pt x="19" y="3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close/>
                  <a:moveTo>
                    <a:pt x="50" y="35"/>
                  </a:moveTo>
                  <a:lnTo>
                    <a:pt x="58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0" y="35"/>
                  </a:lnTo>
                  <a:close/>
                  <a:moveTo>
                    <a:pt x="11" y="81"/>
                  </a:moveTo>
                  <a:lnTo>
                    <a:pt x="11" y="81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8" y="5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close/>
                  <a:moveTo>
                    <a:pt x="27" y="11"/>
                  </a:moveTo>
                  <a:lnTo>
                    <a:pt x="31" y="11"/>
                  </a:lnTo>
                  <a:lnTo>
                    <a:pt x="31" y="11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46" y="39"/>
                  </a:lnTo>
                  <a:lnTo>
                    <a:pt x="46" y="46"/>
                  </a:lnTo>
                  <a:lnTo>
                    <a:pt x="27" y="46"/>
                  </a:lnTo>
                  <a:lnTo>
                    <a:pt x="27" y="54"/>
                  </a:lnTo>
                  <a:lnTo>
                    <a:pt x="46" y="54"/>
                  </a:lnTo>
                  <a:lnTo>
                    <a:pt x="46" y="62"/>
                  </a:lnTo>
                  <a:lnTo>
                    <a:pt x="23" y="62"/>
                  </a:lnTo>
                  <a:lnTo>
                    <a:pt x="23" y="70"/>
                  </a:lnTo>
                  <a:lnTo>
                    <a:pt x="46" y="70"/>
                  </a:lnTo>
                  <a:lnTo>
                    <a:pt x="46" y="85"/>
                  </a:lnTo>
                  <a:lnTo>
                    <a:pt x="58" y="85"/>
                  </a:lnTo>
                  <a:lnTo>
                    <a:pt x="58" y="70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58" y="62"/>
                  </a:lnTo>
                  <a:lnTo>
                    <a:pt x="58" y="54"/>
                  </a:lnTo>
                  <a:lnTo>
                    <a:pt x="74" y="54"/>
                  </a:lnTo>
                  <a:lnTo>
                    <a:pt x="74" y="46"/>
                  </a:lnTo>
                  <a:lnTo>
                    <a:pt x="58" y="46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74" y="31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27" y="4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0" name="Freeform 40"/>
            <p:cNvSpPr>
              <a:spLocks/>
            </p:cNvSpPr>
            <p:nvPr/>
          </p:nvSpPr>
          <p:spPr bwMode="auto">
            <a:xfrm>
              <a:off x="890" y="2984"/>
              <a:ext cx="82" cy="85"/>
            </a:xfrm>
            <a:custGeom>
              <a:avLst/>
              <a:gdLst/>
              <a:ahLst/>
              <a:cxnLst>
                <a:cxn ang="0">
                  <a:pos x="50" y="11"/>
                </a:cxn>
                <a:cxn ang="0">
                  <a:pos x="50" y="11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4"/>
                </a:cxn>
                <a:cxn ang="0">
                  <a:pos x="23" y="74"/>
                </a:cxn>
                <a:cxn ang="0">
                  <a:pos x="23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50" y="85"/>
                </a:cxn>
                <a:cxn ang="0">
                  <a:pos x="50" y="42"/>
                </a:cxn>
                <a:cxn ang="0">
                  <a:pos x="62" y="42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4" y="77"/>
                </a:cxn>
                <a:cxn ang="0">
                  <a:pos x="54" y="77"/>
                </a:cxn>
                <a:cxn ang="0">
                  <a:pos x="70" y="74"/>
                </a:cxn>
                <a:cxn ang="0">
                  <a:pos x="74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50" y="35"/>
                </a:cxn>
                <a:cxn ang="0">
                  <a:pos x="50" y="23"/>
                </a:cxn>
                <a:cxn ang="0">
                  <a:pos x="82" y="23"/>
                </a:cxn>
                <a:cxn ang="0">
                  <a:pos x="82" y="15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0" y="11"/>
                </a:cxn>
              </a:cxnLst>
              <a:rect l="0" t="0" r="r" b="b"/>
              <a:pathLst>
                <a:path w="82" h="85">
                  <a:moveTo>
                    <a:pt x="50" y="11"/>
                  </a:moveTo>
                  <a:lnTo>
                    <a:pt x="50" y="11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3" y="74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2"/>
                  </a:lnTo>
                  <a:lnTo>
                    <a:pt x="62" y="4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70" y="74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1" name="Freeform 41"/>
            <p:cNvSpPr>
              <a:spLocks noEditPoints="1"/>
            </p:cNvSpPr>
            <p:nvPr/>
          </p:nvSpPr>
          <p:spPr bwMode="auto">
            <a:xfrm>
              <a:off x="1842" y="2428"/>
              <a:ext cx="85" cy="86"/>
            </a:xfrm>
            <a:custGeom>
              <a:avLst/>
              <a:gdLst/>
              <a:ahLst/>
              <a:cxnLst>
                <a:cxn ang="0">
                  <a:pos x="11" y="27"/>
                </a:cxn>
                <a:cxn ang="0">
                  <a:pos x="27" y="31"/>
                </a:cxn>
                <a:cxn ang="0">
                  <a:pos x="0" y="39"/>
                </a:cxn>
                <a:cxn ang="0">
                  <a:pos x="23" y="39"/>
                </a:cxn>
                <a:cxn ang="0">
                  <a:pos x="0" y="55"/>
                </a:cxn>
                <a:cxn ang="0">
                  <a:pos x="7" y="66"/>
                </a:cxn>
                <a:cxn ang="0">
                  <a:pos x="11" y="62"/>
                </a:cxn>
                <a:cxn ang="0">
                  <a:pos x="19" y="59"/>
                </a:cxn>
                <a:cxn ang="0">
                  <a:pos x="23" y="62"/>
                </a:cxn>
                <a:cxn ang="0">
                  <a:pos x="11" y="66"/>
                </a:cxn>
                <a:cxn ang="0">
                  <a:pos x="3" y="70"/>
                </a:cxn>
                <a:cxn ang="0">
                  <a:pos x="7" y="74"/>
                </a:cxn>
                <a:cxn ang="0">
                  <a:pos x="11" y="78"/>
                </a:cxn>
                <a:cxn ang="0">
                  <a:pos x="23" y="74"/>
                </a:cxn>
                <a:cxn ang="0">
                  <a:pos x="35" y="70"/>
                </a:cxn>
                <a:cxn ang="0">
                  <a:pos x="35" y="74"/>
                </a:cxn>
                <a:cxn ang="0">
                  <a:pos x="27" y="74"/>
                </a:cxn>
                <a:cxn ang="0">
                  <a:pos x="31" y="86"/>
                </a:cxn>
                <a:cxn ang="0">
                  <a:pos x="42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70" y="82"/>
                </a:cxn>
                <a:cxn ang="0">
                  <a:pos x="77" y="74"/>
                </a:cxn>
                <a:cxn ang="0">
                  <a:pos x="77" y="74"/>
                </a:cxn>
                <a:cxn ang="0">
                  <a:pos x="62" y="62"/>
                </a:cxn>
                <a:cxn ang="0">
                  <a:pos x="66" y="59"/>
                </a:cxn>
                <a:cxn ang="0">
                  <a:pos x="77" y="66"/>
                </a:cxn>
                <a:cxn ang="0">
                  <a:pos x="85" y="51"/>
                </a:cxn>
                <a:cxn ang="0">
                  <a:pos x="62" y="39"/>
                </a:cxn>
                <a:cxn ang="0">
                  <a:pos x="81" y="31"/>
                </a:cxn>
                <a:cxn ang="0">
                  <a:pos x="42" y="27"/>
                </a:cxn>
                <a:cxn ang="0">
                  <a:pos x="73" y="20"/>
                </a:cxn>
                <a:cxn ang="0">
                  <a:pos x="46" y="16"/>
                </a:cxn>
                <a:cxn ang="0">
                  <a:pos x="77" y="8"/>
                </a:cxn>
                <a:cxn ang="0">
                  <a:pos x="46" y="8"/>
                </a:cxn>
                <a:cxn ang="0">
                  <a:pos x="50" y="0"/>
                </a:cxn>
                <a:cxn ang="0">
                  <a:pos x="35" y="0"/>
                </a:cxn>
                <a:cxn ang="0">
                  <a:pos x="7" y="8"/>
                </a:cxn>
                <a:cxn ang="0">
                  <a:pos x="35" y="16"/>
                </a:cxn>
                <a:cxn ang="0">
                  <a:pos x="11" y="20"/>
                </a:cxn>
                <a:cxn ang="0">
                  <a:pos x="58" y="51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46" y="51"/>
                </a:cxn>
                <a:cxn ang="0">
                  <a:pos x="46" y="47"/>
                </a:cxn>
                <a:cxn ang="0">
                  <a:pos x="46" y="43"/>
                </a:cxn>
                <a:cxn ang="0">
                  <a:pos x="35" y="43"/>
                </a:cxn>
                <a:cxn ang="0">
                  <a:pos x="35" y="62"/>
                </a:cxn>
                <a:cxn ang="0">
                  <a:pos x="35" y="59"/>
                </a:cxn>
                <a:cxn ang="0">
                  <a:pos x="31" y="59"/>
                </a:cxn>
                <a:cxn ang="0">
                  <a:pos x="27" y="51"/>
                </a:cxn>
                <a:cxn ang="0">
                  <a:pos x="35" y="39"/>
                </a:cxn>
                <a:cxn ang="0">
                  <a:pos x="50" y="39"/>
                </a:cxn>
                <a:cxn ang="0">
                  <a:pos x="58" y="51"/>
                </a:cxn>
              </a:cxnLst>
              <a:rect l="0" t="0" r="r" b="b"/>
              <a:pathLst>
                <a:path w="85" h="86">
                  <a:moveTo>
                    <a:pt x="11" y="20"/>
                  </a:moveTo>
                  <a:lnTo>
                    <a:pt x="11" y="27"/>
                  </a:lnTo>
                  <a:lnTo>
                    <a:pt x="31" y="27"/>
                  </a:lnTo>
                  <a:lnTo>
                    <a:pt x="27" y="31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1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35" y="70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42" y="86"/>
                  </a:lnTo>
                  <a:lnTo>
                    <a:pt x="46" y="82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73" y="47"/>
                  </a:lnTo>
                  <a:lnTo>
                    <a:pt x="62" y="39"/>
                  </a:lnTo>
                  <a:lnTo>
                    <a:pt x="81" y="39"/>
                  </a:lnTo>
                  <a:lnTo>
                    <a:pt x="81" y="31"/>
                  </a:lnTo>
                  <a:lnTo>
                    <a:pt x="42" y="31"/>
                  </a:lnTo>
                  <a:lnTo>
                    <a:pt x="42" y="27"/>
                  </a:lnTo>
                  <a:lnTo>
                    <a:pt x="73" y="27"/>
                  </a:lnTo>
                  <a:lnTo>
                    <a:pt x="73" y="20"/>
                  </a:lnTo>
                  <a:lnTo>
                    <a:pt x="46" y="20"/>
                  </a:lnTo>
                  <a:lnTo>
                    <a:pt x="46" y="16"/>
                  </a:lnTo>
                  <a:lnTo>
                    <a:pt x="77" y="16"/>
                  </a:lnTo>
                  <a:lnTo>
                    <a:pt x="77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8"/>
                  </a:lnTo>
                  <a:lnTo>
                    <a:pt x="7" y="8"/>
                  </a:lnTo>
                  <a:lnTo>
                    <a:pt x="7" y="16"/>
                  </a:lnTo>
                  <a:lnTo>
                    <a:pt x="35" y="16"/>
                  </a:lnTo>
                  <a:lnTo>
                    <a:pt x="31" y="20"/>
                  </a:lnTo>
                  <a:lnTo>
                    <a:pt x="11" y="20"/>
                  </a:lnTo>
                  <a:lnTo>
                    <a:pt x="11" y="20"/>
                  </a:lnTo>
                  <a:close/>
                  <a:moveTo>
                    <a:pt x="58" y="51"/>
                  </a:moveTo>
                  <a:lnTo>
                    <a:pt x="58" y="51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6" y="62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35" y="43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2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5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8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2" name="Freeform 42"/>
            <p:cNvSpPr>
              <a:spLocks noEditPoints="1"/>
            </p:cNvSpPr>
            <p:nvPr/>
          </p:nvSpPr>
          <p:spPr bwMode="auto">
            <a:xfrm>
              <a:off x="1935" y="2428"/>
              <a:ext cx="85" cy="86"/>
            </a:xfrm>
            <a:custGeom>
              <a:avLst/>
              <a:gdLst/>
              <a:ahLst/>
              <a:cxnLst>
                <a:cxn ang="0">
                  <a:pos x="15" y="31"/>
                </a:cxn>
                <a:cxn ang="0">
                  <a:pos x="66" y="20"/>
                </a:cxn>
                <a:cxn ang="0">
                  <a:pos x="81" y="31"/>
                </a:cxn>
                <a:cxn ang="0">
                  <a:pos x="50" y="1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35" y="0"/>
                </a:cxn>
                <a:cxn ang="0">
                  <a:pos x="35" y="12"/>
                </a:cxn>
                <a:cxn ang="0">
                  <a:pos x="4" y="31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15" y="59"/>
                </a:cxn>
                <a:cxn ang="0">
                  <a:pos x="35" y="66"/>
                </a:cxn>
                <a:cxn ang="0">
                  <a:pos x="23" y="70"/>
                </a:cxn>
                <a:cxn ang="0">
                  <a:pos x="4" y="74"/>
                </a:cxn>
                <a:cxn ang="0">
                  <a:pos x="11" y="86"/>
                </a:cxn>
                <a:cxn ang="0">
                  <a:pos x="50" y="74"/>
                </a:cxn>
                <a:cxn ang="0">
                  <a:pos x="62" y="78"/>
                </a:cxn>
                <a:cxn ang="0">
                  <a:pos x="74" y="86"/>
                </a:cxn>
                <a:cxn ang="0">
                  <a:pos x="78" y="82"/>
                </a:cxn>
                <a:cxn ang="0">
                  <a:pos x="81" y="74"/>
                </a:cxn>
                <a:cxn ang="0">
                  <a:pos x="58" y="62"/>
                </a:cxn>
                <a:cxn ang="0">
                  <a:pos x="85" y="47"/>
                </a:cxn>
                <a:cxn ang="0">
                  <a:pos x="43" y="39"/>
                </a:cxn>
                <a:cxn ang="0">
                  <a:pos x="46" y="31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5" y="24"/>
                </a:cxn>
                <a:cxn ang="0">
                  <a:pos x="35" y="24"/>
                </a:cxn>
                <a:cxn ang="0">
                  <a:pos x="27" y="39"/>
                </a:cxn>
                <a:cxn ang="0">
                  <a:pos x="0" y="39"/>
                </a:cxn>
                <a:cxn ang="0">
                  <a:pos x="0" y="47"/>
                </a:cxn>
                <a:cxn ang="0">
                  <a:pos x="46" y="59"/>
                </a:cxn>
                <a:cxn ang="0">
                  <a:pos x="35" y="47"/>
                </a:cxn>
                <a:cxn ang="0">
                  <a:pos x="50" y="47"/>
                </a:cxn>
                <a:cxn ang="0">
                  <a:pos x="46" y="59"/>
                </a:cxn>
              </a:cxnLst>
              <a:rect l="0" t="0" r="r" b="b"/>
              <a:pathLst>
                <a:path w="85" h="86">
                  <a:moveTo>
                    <a:pt x="4" y="31"/>
                  </a:moveTo>
                  <a:lnTo>
                    <a:pt x="15" y="31"/>
                  </a:lnTo>
                  <a:lnTo>
                    <a:pt x="15" y="20"/>
                  </a:lnTo>
                  <a:lnTo>
                    <a:pt x="66" y="20"/>
                  </a:lnTo>
                  <a:lnTo>
                    <a:pt x="66" y="31"/>
                  </a:lnTo>
                  <a:lnTo>
                    <a:pt x="81" y="31"/>
                  </a:lnTo>
                  <a:lnTo>
                    <a:pt x="81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12"/>
                  </a:lnTo>
                  <a:lnTo>
                    <a:pt x="4" y="12"/>
                  </a:lnTo>
                  <a:lnTo>
                    <a:pt x="4" y="31"/>
                  </a:lnTo>
                  <a:lnTo>
                    <a:pt x="4" y="31"/>
                  </a:lnTo>
                  <a:close/>
                  <a:moveTo>
                    <a:pt x="0" y="47"/>
                  </a:moveTo>
                  <a:lnTo>
                    <a:pt x="23" y="47"/>
                  </a:lnTo>
                  <a:lnTo>
                    <a:pt x="23" y="47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23" y="70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31" y="82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62" y="78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6" y="47"/>
                  </a:lnTo>
                  <a:lnTo>
                    <a:pt x="85" y="47"/>
                  </a:lnTo>
                  <a:lnTo>
                    <a:pt x="85" y="39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27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47"/>
                  </a:lnTo>
                  <a:close/>
                  <a:moveTo>
                    <a:pt x="46" y="59"/>
                  </a:moveTo>
                  <a:lnTo>
                    <a:pt x="46" y="59"/>
                  </a:lnTo>
                  <a:lnTo>
                    <a:pt x="31" y="55"/>
                  </a:lnTo>
                  <a:lnTo>
                    <a:pt x="35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6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3" name="Freeform 43"/>
            <p:cNvSpPr>
              <a:spLocks/>
            </p:cNvSpPr>
            <p:nvPr/>
          </p:nvSpPr>
          <p:spPr bwMode="auto">
            <a:xfrm>
              <a:off x="2028" y="2428"/>
              <a:ext cx="82" cy="86"/>
            </a:xfrm>
            <a:custGeom>
              <a:avLst/>
              <a:gdLst/>
              <a:ahLst/>
              <a:cxnLst>
                <a:cxn ang="0">
                  <a:pos x="51" y="12"/>
                </a:cxn>
                <a:cxn ang="0">
                  <a:pos x="51" y="12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35" y="24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4"/>
                </a:cxn>
                <a:cxn ang="0">
                  <a:pos x="23" y="74"/>
                </a:cxn>
                <a:cxn ang="0">
                  <a:pos x="23" y="43"/>
                </a:cxn>
                <a:cxn ang="0">
                  <a:pos x="35" y="43"/>
                </a:cxn>
                <a:cxn ang="0">
                  <a:pos x="35" y="86"/>
                </a:cxn>
                <a:cxn ang="0">
                  <a:pos x="51" y="86"/>
                </a:cxn>
                <a:cxn ang="0">
                  <a:pos x="51" y="43"/>
                </a:cxn>
                <a:cxn ang="0">
                  <a:pos x="62" y="43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8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4" y="78"/>
                </a:cxn>
                <a:cxn ang="0">
                  <a:pos x="54" y="78"/>
                </a:cxn>
                <a:cxn ang="0">
                  <a:pos x="70" y="74"/>
                </a:cxn>
                <a:cxn ang="0">
                  <a:pos x="74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51" y="35"/>
                </a:cxn>
                <a:cxn ang="0">
                  <a:pos x="51" y="24"/>
                </a:cxn>
                <a:cxn ang="0">
                  <a:pos x="82" y="24"/>
                </a:cxn>
                <a:cxn ang="0">
                  <a:pos x="82" y="16"/>
                </a:cxn>
                <a:cxn ang="0">
                  <a:pos x="43" y="16"/>
                </a:cxn>
                <a:cxn ang="0">
                  <a:pos x="43" y="16"/>
                </a:cxn>
                <a:cxn ang="0">
                  <a:pos x="51" y="12"/>
                </a:cxn>
                <a:cxn ang="0">
                  <a:pos x="51" y="12"/>
                </a:cxn>
                <a:cxn ang="0">
                  <a:pos x="51" y="12"/>
                </a:cxn>
              </a:cxnLst>
              <a:rect l="0" t="0" r="r" b="b"/>
              <a:pathLst>
                <a:path w="82" h="86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51" y="86"/>
                  </a:lnTo>
                  <a:lnTo>
                    <a:pt x="51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1" y="35"/>
                  </a:lnTo>
                  <a:lnTo>
                    <a:pt x="51" y="24"/>
                  </a:lnTo>
                  <a:lnTo>
                    <a:pt x="82" y="24"/>
                  </a:lnTo>
                  <a:lnTo>
                    <a:pt x="82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4" name="Freeform 44"/>
            <p:cNvSpPr>
              <a:spLocks noEditPoints="1"/>
            </p:cNvSpPr>
            <p:nvPr/>
          </p:nvSpPr>
          <p:spPr bwMode="auto">
            <a:xfrm>
              <a:off x="2401" y="1908"/>
              <a:ext cx="85" cy="85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27" y="15"/>
                </a:cxn>
                <a:cxn ang="0">
                  <a:pos x="15" y="4"/>
                </a:cxn>
                <a:cxn ang="0">
                  <a:pos x="85" y="31"/>
                </a:cxn>
                <a:cxn ang="0">
                  <a:pos x="82" y="7"/>
                </a:cxn>
                <a:cxn ang="0">
                  <a:pos x="82" y="7"/>
                </a:cxn>
                <a:cxn ang="0">
                  <a:pos x="70" y="4"/>
                </a:cxn>
                <a:cxn ang="0">
                  <a:pos x="62" y="23"/>
                </a:cxn>
                <a:cxn ang="0">
                  <a:pos x="85" y="31"/>
                </a:cxn>
                <a:cxn ang="0">
                  <a:pos x="23" y="35"/>
                </a:cxn>
                <a:cxn ang="0">
                  <a:pos x="8" y="23"/>
                </a:cxn>
                <a:cxn ang="0">
                  <a:pos x="4" y="35"/>
                </a:cxn>
                <a:cxn ang="0">
                  <a:pos x="15" y="42"/>
                </a:cxn>
                <a:cxn ang="0">
                  <a:pos x="23" y="35"/>
                </a:cxn>
                <a:cxn ang="0">
                  <a:pos x="23" y="54"/>
                </a:cxn>
                <a:cxn ang="0">
                  <a:pos x="12" y="46"/>
                </a:cxn>
                <a:cxn ang="0">
                  <a:pos x="0" y="77"/>
                </a:cxn>
                <a:cxn ang="0">
                  <a:pos x="12" y="85"/>
                </a:cxn>
                <a:cxn ang="0">
                  <a:pos x="15" y="81"/>
                </a:cxn>
                <a:cxn ang="0">
                  <a:pos x="39" y="54"/>
                </a:cxn>
                <a:cxn ang="0">
                  <a:pos x="47" y="46"/>
                </a:cxn>
                <a:cxn ang="0">
                  <a:pos x="70" y="54"/>
                </a:cxn>
                <a:cxn ang="0">
                  <a:pos x="58" y="46"/>
                </a:cxn>
                <a:cxn ang="0">
                  <a:pos x="39" y="70"/>
                </a:cxn>
                <a:cxn ang="0">
                  <a:pos x="47" y="62"/>
                </a:cxn>
                <a:cxn ang="0">
                  <a:pos x="58" y="70"/>
                </a:cxn>
                <a:cxn ang="0">
                  <a:pos x="70" y="62"/>
                </a:cxn>
                <a:cxn ang="0">
                  <a:pos x="62" y="35"/>
                </a:cxn>
                <a:cxn ang="0">
                  <a:pos x="58" y="27"/>
                </a:cxn>
                <a:cxn ang="0">
                  <a:pos x="54" y="19"/>
                </a:cxn>
                <a:cxn ang="0">
                  <a:pos x="66" y="4"/>
                </a:cxn>
                <a:cxn ang="0">
                  <a:pos x="50" y="0"/>
                </a:cxn>
                <a:cxn ang="0">
                  <a:pos x="43" y="23"/>
                </a:cxn>
                <a:cxn ang="0">
                  <a:pos x="54" y="39"/>
                </a:cxn>
                <a:cxn ang="0">
                  <a:pos x="47" y="31"/>
                </a:cxn>
                <a:cxn ang="0">
                  <a:pos x="35" y="19"/>
                </a:cxn>
                <a:cxn ang="0">
                  <a:pos x="47" y="4"/>
                </a:cxn>
                <a:cxn ang="0">
                  <a:pos x="35" y="0"/>
                </a:cxn>
                <a:cxn ang="0">
                  <a:pos x="23" y="23"/>
                </a:cxn>
                <a:cxn ang="0">
                  <a:pos x="27" y="39"/>
                </a:cxn>
                <a:cxn ang="0">
                  <a:pos x="39" y="81"/>
                </a:cxn>
                <a:cxn ang="0">
                  <a:pos x="82" y="85"/>
                </a:cxn>
                <a:cxn ang="0">
                  <a:pos x="39" y="39"/>
                </a:cxn>
                <a:cxn ang="0">
                  <a:pos x="43" y="39"/>
                </a:cxn>
              </a:cxnLst>
              <a:rect l="0" t="0" r="r" b="b"/>
              <a:pathLst>
                <a:path w="85" h="85">
                  <a:moveTo>
                    <a:pt x="15" y="4"/>
                  </a:moveTo>
                  <a:lnTo>
                    <a:pt x="15" y="4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close/>
                  <a:moveTo>
                    <a:pt x="85" y="31"/>
                  </a:moveTo>
                  <a:lnTo>
                    <a:pt x="85" y="31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close/>
                  <a:moveTo>
                    <a:pt x="23" y="35"/>
                  </a:moveTo>
                  <a:lnTo>
                    <a:pt x="23" y="3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close/>
                  <a:moveTo>
                    <a:pt x="15" y="81"/>
                  </a:moveTo>
                  <a:lnTo>
                    <a:pt x="15" y="81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1"/>
                  </a:lnTo>
                  <a:close/>
                  <a:moveTo>
                    <a:pt x="47" y="46"/>
                  </a:moveTo>
                  <a:lnTo>
                    <a:pt x="47" y="54"/>
                  </a:lnTo>
                  <a:lnTo>
                    <a:pt x="39" y="54"/>
                  </a:lnTo>
                  <a:lnTo>
                    <a:pt x="39" y="46"/>
                  </a:lnTo>
                  <a:lnTo>
                    <a:pt x="47" y="46"/>
                  </a:lnTo>
                  <a:lnTo>
                    <a:pt x="47" y="46"/>
                  </a:lnTo>
                  <a:close/>
                  <a:moveTo>
                    <a:pt x="58" y="46"/>
                  </a:moveTo>
                  <a:lnTo>
                    <a:pt x="70" y="46"/>
                  </a:lnTo>
                  <a:lnTo>
                    <a:pt x="70" y="54"/>
                  </a:lnTo>
                  <a:lnTo>
                    <a:pt x="58" y="54"/>
                  </a:lnTo>
                  <a:lnTo>
                    <a:pt x="58" y="46"/>
                  </a:lnTo>
                  <a:lnTo>
                    <a:pt x="58" y="46"/>
                  </a:lnTo>
                  <a:close/>
                  <a:moveTo>
                    <a:pt x="47" y="62"/>
                  </a:moveTo>
                  <a:lnTo>
                    <a:pt x="47" y="70"/>
                  </a:lnTo>
                  <a:lnTo>
                    <a:pt x="39" y="70"/>
                  </a:lnTo>
                  <a:lnTo>
                    <a:pt x="39" y="62"/>
                  </a:lnTo>
                  <a:lnTo>
                    <a:pt x="47" y="62"/>
                  </a:lnTo>
                  <a:lnTo>
                    <a:pt x="47" y="62"/>
                  </a:lnTo>
                  <a:close/>
                  <a:moveTo>
                    <a:pt x="70" y="62"/>
                  </a:moveTo>
                  <a:lnTo>
                    <a:pt x="70" y="70"/>
                  </a:lnTo>
                  <a:lnTo>
                    <a:pt x="58" y="70"/>
                  </a:lnTo>
                  <a:lnTo>
                    <a:pt x="58" y="62"/>
                  </a:lnTo>
                  <a:lnTo>
                    <a:pt x="70" y="62"/>
                  </a:lnTo>
                  <a:lnTo>
                    <a:pt x="70" y="62"/>
                  </a:lnTo>
                  <a:close/>
                  <a:moveTo>
                    <a:pt x="54" y="39"/>
                  </a:moveTo>
                  <a:lnTo>
                    <a:pt x="54" y="39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6" y="35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4" y="39"/>
                  </a:lnTo>
                  <a:close/>
                  <a:moveTo>
                    <a:pt x="43" y="39"/>
                  </a:moveTo>
                  <a:lnTo>
                    <a:pt x="43" y="39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5" y="39"/>
                  </a:lnTo>
                  <a:lnTo>
                    <a:pt x="27" y="39"/>
                  </a:lnTo>
                  <a:lnTo>
                    <a:pt x="27" y="85"/>
                  </a:lnTo>
                  <a:lnTo>
                    <a:pt x="39" y="85"/>
                  </a:lnTo>
                  <a:lnTo>
                    <a:pt x="39" y="81"/>
                  </a:lnTo>
                  <a:lnTo>
                    <a:pt x="70" y="81"/>
                  </a:lnTo>
                  <a:lnTo>
                    <a:pt x="70" y="85"/>
                  </a:lnTo>
                  <a:lnTo>
                    <a:pt x="82" y="85"/>
                  </a:lnTo>
                  <a:lnTo>
                    <a:pt x="82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5" name="Freeform 45"/>
            <p:cNvSpPr>
              <a:spLocks noEditPoints="1"/>
            </p:cNvSpPr>
            <p:nvPr/>
          </p:nvSpPr>
          <p:spPr bwMode="auto">
            <a:xfrm>
              <a:off x="2494" y="1908"/>
              <a:ext cx="86" cy="85"/>
            </a:xfrm>
            <a:custGeom>
              <a:avLst/>
              <a:gdLst/>
              <a:ahLst/>
              <a:cxnLst>
                <a:cxn ang="0">
                  <a:pos x="23" y="15"/>
                </a:cxn>
                <a:cxn ang="0">
                  <a:pos x="47" y="19"/>
                </a:cxn>
                <a:cxn ang="0">
                  <a:pos x="27" y="54"/>
                </a:cxn>
                <a:cxn ang="0">
                  <a:pos x="39" y="46"/>
                </a:cxn>
                <a:cxn ang="0">
                  <a:pos x="47" y="54"/>
                </a:cxn>
                <a:cxn ang="0">
                  <a:pos x="58" y="46"/>
                </a:cxn>
                <a:cxn ang="0">
                  <a:pos x="66" y="50"/>
                </a:cxn>
                <a:cxn ang="0">
                  <a:pos x="62" y="58"/>
                </a:cxn>
                <a:cxn ang="0">
                  <a:pos x="23" y="66"/>
                </a:cxn>
                <a:cxn ang="0">
                  <a:pos x="31" y="70"/>
                </a:cxn>
                <a:cxn ang="0">
                  <a:pos x="39" y="77"/>
                </a:cxn>
                <a:cxn ang="0">
                  <a:pos x="47" y="74"/>
                </a:cxn>
                <a:cxn ang="0">
                  <a:pos x="43" y="70"/>
                </a:cxn>
                <a:cxn ang="0">
                  <a:pos x="62" y="66"/>
                </a:cxn>
                <a:cxn ang="0">
                  <a:pos x="62" y="70"/>
                </a:cxn>
                <a:cxn ang="0">
                  <a:pos x="51" y="74"/>
                </a:cxn>
                <a:cxn ang="0">
                  <a:pos x="55" y="85"/>
                </a:cxn>
                <a:cxn ang="0">
                  <a:pos x="70" y="81"/>
                </a:cxn>
                <a:cxn ang="0">
                  <a:pos x="74" y="77"/>
                </a:cxn>
                <a:cxn ang="0">
                  <a:pos x="86" y="66"/>
                </a:cxn>
                <a:cxn ang="0">
                  <a:pos x="74" y="58"/>
                </a:cxn>
                <a:cxn ang="0">
                  <a:pos x="78" y="54"/>
                </a:cxn>
                <a:cxn ang="0">
                  <a:pos x="58" y="19"/>
                </a:cxn>
                <a:cxn ang="0">
                  <a:pos x="82" y="15"/>
                </a:cxn>
                <a:cxn ang="0">
                  <a:pos x="78" y="7"/>
                </a:cxn>
                <a:cxn ang="0">
                  <a:pos x="70" y="0"/>
                </a:cxn>
                <a:cxn ang="0">
                  <a:pos x="62" y="4"/>
                </a:cxn>
                <a:cxn ang="0">
                  <a:pos x="58" y="7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58" y="0"/>
                </a:cxn>
                <a:cxn ang="0">
                  <a:pos x="47" y="0"/>
                </a:cxn>
                <a:cxn ang="0">
                  <a:pos x="47" y="7"/>
                </a:cxn>
                <a:cxn ang="0">
                  <a:pos x="23" y="7"/>
                </a:cxn>
                <a:cxn ang="0">
                  <a:pos x="0" y="35"/>
                </a:cxn>
                <a:cxn ang="0">
                  <a:pos x="8" y="81"/>
                </a:cxn>
                <a:cxn ang="0">
                  <a:pos x="20" y="35"/>
                </a:cxn>
                <a:cxn ang="0">
                  <a:pos x="27" y="23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8" y="23"/>
                </a:cxn>
                <a:cxn ang="0">
                  <a:pos x="0" y="23"/>
                </a:cxn>
                <a:cxn ang="0">
                  <a:pos x="39" y="31"/>
                </a:cxn>
                <a:cxn ang="0">
                  <a:pos x="47" y="27"/>
                </a:cxn>
                <a:cxn ang="0">
                  <a:pos x="47" y="31"/>
                </a:cxn>
                <a:cxn ang="0">
                  <a:pos x="58" y="27"/>
                </a:cxn>
                <a:cxn ang="0">
                  <a:pos x="66" y="31"/>
                </a:cxn>
                <a:cxn ang="0">
                  <a:pos x="58" y="31"/>
                </a:cxn>
                <a:cxn ang="0">
                  <a:pos x="39" y="39"/>
                </a:cxn>
                <a:cxn ang="0">
                  <a:pos x="47" y="42"/>
                </a:cxn>
                <a:cxn ang="0">
                  <a:pos x="39" y="42"/>
                </a:cxn>
                <a:cxn ang="0">
                  <a:pos x="58" y="42"/>
                </a:cxn>
                <a:cxn ang="0">
                  <a:pos x="66" y="39"/>
                </a:cxn>
                <a:cxn ang="0">
                  <a:pos x="66" y="42"/>
                </a:cxn>
              </a:cxnLst>
              <a:rect l="0" t="0" r="r" b="b"/>
              <a:pathLst>
                <a:path w="86" h="85">
                  <a:moveTo>
                    <a:pt x="23" y="7"/>
                  </a:moveTo>
                  <a:lnTo>
                    <a:pt x="23" y="15"/>
                  </a:lnTo>
                  <a:lnTo>
                    <a:pt x="47" y="15"/>
                  </a:lnTo>
                  <a:lnTo>
                    <a:pt x="47" y="19"/>
                  </a:lnTo>
                  <a:lnTo>
                    <a:pt x="27" y="19"/>
                  </a:lnTo>
                  <a:lnTo>
                    <a:pt x="27" y="54"/>
                  </a:lnTo>
                  <a:lnTo>
                    <a:pt x="39" y="54"/>
                  </a:lnTo>
                  <a:lnTo>
                    <a:pt x="39" y="46"/>
                  </a:lnTo>
                  <a:lnTo>
                    <a:pt x="47" y="46"/>
                  </a:lnTo>
                  <a:lnTo>
                    <a:pt x="47" y="54"/>
                  </a:lnTo>
                  <a:lnTo>
                    <a:pt x="58" y="54"/>
                  </a:lnTo>
                  <a:lnTo>
                    <a:pt x="58" y="46"/>
                  </a:lnTo>
                  <a:lnTo>
                    <a:pt x="66" y="46"/>
                  </a:lnTo>
                  <a:lnTo>
                    <a:pt x="66" y="50"/>
                  </a:lnTo>
                  <a:lnTo>
                    <a:pt x="62" y="50"/>
                  </a:lnTo>
                  <a:lnTo>
                    <a:pt x="62" y="58"/>
                  </a:lnTo>
                  <a:lnTo>
                    <a:pt x="23" y="58"/>
                  </a:lnTo>
                  <a:lnTo>
                    <a:pt x="23" y="66"/>
                  </a:lnTo>
                  <a:lnTo>
                    <a:pt x="39" y="66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9" y="77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5"/>
                  </a:lnTo>
                  <a:lnTo>
                    <a:pt x="55" y="85"/>
                  </a:lnTo>
                  <a:lnTo>
                    <a:pt x="70" y="81"/>
                  </a:lnTo>
                  <a:lnTo>
                    <a:pt x="74" y="81"/>
                  </a:lnTo>
                  <a:lnTo>
                    <a:pt x="74" y="77"/>
                  </a:lnTo>
                  <a:lnTo>
                    <a:pt x="74" y="66"/>
                  </a:lnTo>
                  <a:lnTo>
                    <a:pt x="86" y="66"/>
                  </a:lnTo>
                  <a:lnTo>
                    <a:pt x="86" y="58"/>
                  </a:lnTo>
                  <a:lnTo>
                    <a:pt x="74" y="58"/>
                  </a:lnTo>
                  <a:lnTo>
                    <a:pt x="74" y="54"/>
                  </a:lnTo>
                  <a:lnTo>
                    <a:pt x="78" y="54"/>
                  </a:lnTo>
                  <a:lnTo>
                    <a:pt x="78" y="19"/>
                  </a:lnTo>
                  <a:lnTo>
                    <a:pt x="58" y="19"/>
                  </a:lnTo>
                  <a:lnTo>
                    <a:pt x="58" y="15"/>
                  </a:lnTo>
                  <a:lnTo>
                    <a:pt x="82" y="15"/>
                  </a:lnTo>
                  <a:lnTo>
                    <a:pt x="82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0" y="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6" y="7"/>
                  </a:lnTo>
                  <a:lnTo>
                    <a:pt x="58" y="7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23" y="7"/>
                  </a:lnTo>
                  <a:lnTo>
                    <a:pt x="23" y="7"/>
                  </a:lnTo>
                  <a:close/>
                  <a:moveTo>
                    <a:pt x="0" y="23"/>
                  </a:moveTo>
                  <a:lnTo>
                    <a:pt x="0" y="35"/>
                  </a:lnTo>
                  <a:lnTo>
                    <a:pt x="8" y="35"/>
                  </a:lnTo>
                  <a:lnTo>
                    <a:pt x="8" y="81"/>
                  </a:lnTo>
                  <a:lnTo>
                    <a:pt x="20" y="81"/>
                  </a:lnTo>
                  <a:lnTo>
                    <a:pt x="20" y="35"/>
                  </a:lnTo>
                  <a:lnTo>
                    <a:pt x="27" y="35"/>
                  </a:lnTo>
                  <a:lnTo>
                    <a:pt x="27" y="23"/>
                  </a:lnTo>
                  <a:lnTo>
                    <a:pt x="20" y="2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47" y="31"/>
                  </a:moveTo>
                  <a:lnTo>
                    <a:pt x="39" y="31"/>
                  </a:lnTo>
                  <a:lnTo>
                    <a:pt x="39" y="27"/>
                  </a:lnTo>
                  <a:lnTo>
                    <a:pt x="47" y="27"/>
                  </a:lnTo>
                  <a:lnTo>
                    <a:pt x="47" y="31"/>
                  </a:lnTo>
                  <a:lnTo>
                    <a:pt x="47" y="31"/>
                  </a:lnTo>
                  <a:close/>
                  <a:moveTo>
                    <a:pt x="58" y="31"/>
                  </a:moveTo>
                  <a:lnTo>
                    <a:pt x="58" y="27"/>
                  </a:lnTo>
                  <a:lnTo>
                    <a:pt x="66" y="27"/>
                  </a:lnTo>
                  <a:lnTo>
                    <a:pt x="66" y="31"/>
                  </a:lnTo>
                  <a:lnTo>
                    <a:pt x="58" y="31"/>
                  </a:lnTo>
                  <a:lnTo>
                    <a:pt x="58" y="31"/>
                  </a:lnTo>
                  <a:close/>
                  <a:moveTo>
                    <a:pt x="39" y="42"/>
                  </a:moveTo>
                  <a:lnTo>
                    <a:pt x="39" y="39"/>
                  </a:lnTo>
                  <a:lnTo>
                    <a:pt x="47" y="39"/>
                  </a:lnTo>
                  <a:lnTo>
                    <a:pt x="47" y="42"/>
                  </a:lnTo>
                  <a:lnTo>
                    <a:pt x="39" y="42"/>
                  </a:lnTo>
                  <a:lnTo>
                    <a:pt x="39" y="42"/>
                  </a:lnTo>
                  <a:close/>
                  <a:moveTo>
                    <a:pt x="66" y="42"/>
                  </a:moveTo>
                  <a:lnTo>
                    <a:pt x="58" y="42"/>
                  </a:lnTo>
                  <a:lnTo>
                    <a:pt x="58" y="39"/>
                  </a:lnTo>
                  <a:lnTo>
                    <a:pt x="66" y="39"/>
                  </a:lnTo>
                  <a:lnTo>
                    <a:pt x="66" y="42"/>
                  </a:lnTo>
                  <a:lnTo>
                    <a:pt x="66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6" name="Freeform 46"/>
            <p:cNvSpPr>
              <a:spLocks/>
            </p:cNvSpPr>
            <p:nvPr/>
          </p:nvSpPr>
          <p:spPr bwMode="auto">
            <a:xfrm>
              <a:off x="2591" y="1908"/>
              <a:ext cx="82" cy="85"/>
            </a:xfrm>
            <a:custGeom>
              <a:avLst/>
              <a:gdLst/>
              <a:ahLst/>
              <a:cxnLst>
                <a:cxn ang="0">
                  <a:pos x="47" y="11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8" y="35"/>
                </a:cxn>
                <a:cxn ang="0">
                  <a:pos x="8" y="74"/>
                </a:cxn>
                <a:cxn ang="0">
                  <a:pos x="24" y="74"/>
                </a:cxn>
                <a:cxn ang="0">
                  <a:pos x="24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47" y="85"/>
                </a:cxn>
                <a:cxn ang="0">
                  <a:pos x="47" y="42"/>
                </a:cxn>
                <a:cxn ang="0">
                  <a:pos x="59" y="42"/>
                </a:cxn>
                <a:cxn ang="0">
                  <a:pos x="59" y="62"/>
                </a:cxn>
                <a:cxn ang="0">
                  <a:pos x="59" y="62"/>
                </a:cxn>
                <a:cxn ang="0">
                  <a:pos x="59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6" y="74"/>
                </a:cxn>
                <a:cxn ang="0">
                  <a:pos x="70" y="74"/>
                </a:cxn>
                <a:cxn ang="0">
                  <a:pos x="70" y="70"/>
                </a:cxn>
                <a:cxn ang="0">
                  <a:pos x="70" y="35"/>
                </a:cxn>
                <a:cxn ang="0">
                  <a:pos x="47" y="35"/>
                </a:cxn>
                <a:cxn ang="0">
                  <a:pos x="47" y="23"/>
                </a:cxn>
                <a:cxn ang="0">
                  <a:pos x="82" y="23"/>
                </a:cxn>
                <a:cxn ang="0">
                  <a:pos x="82" y="15"/>
                </a:cxn>
                <a:cxn ang="0">
                  <a:pos x="39" y="15"/>
                </a:cxn>
                <a:cxn ang="0">
                  <a:pos x="39" y="15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7" y="11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7" name="Freeform 47"/>
            <p:cNvSpPr>
              <a:spLocks noEditPoints="1"/>
            </p:cNvSpPr>
            <p:nvPr/>
          </p:nvSpPr>
          <p:spPr bwMode="auto">
            <a:xfrm>
              <a:off x="4009" y="2257"/>
              <a:ext cx="85" cy="86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12" y="20"/>
                </a:cxn>
                <a:cxn ang="0">
                  <a:pos x="12" y="28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0" y="28"/>
                </a:cxn>
                <a:cxn ang="0">
                  <a:pos x="0" y="39"/>
                </a:cxn>
                <a:cxn ang="0">
                  <a:pos x="85" y="39"/>
                </a:cxn>
                <a:cxn ang="0">
                  <a:pos x="85" y="28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74" y="28"/>
                </a:cxn>
                <a:cxn ang="0">
                  <a:pos x="74" y="20"/>
                </a:cxn>
                <a:cxn ang="0">
                  <a:pos x="47" y="20"/>
                </a:cxn>
                <a:cxn ang="0">
                  <a:pos x="47" y="16"/>
                </a:cxn>
                <a:cxn ang="0">
                  <a:pos x="78" y="16"/>
                </a:cxn>
                <a:cxn ang="0">
                  <a:pos x="78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3" y="0"/>
                </a:cxn>
                <a:cxn ang="0">
                  <a:pos x="35" y="0"/>
                </a:cxn>
                <a:cxn ang="0">
                  <a:pos x="35" y="4"/>
                </a:cxn>
                <a:cxn ang="0">
                  <a:pos x="4" y="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7" y="70"/>
                </a:cxn>
                <a:cxn ang="0">
                  <a:pos x="58" y="70"/>
                </a:cxn>
                <a:cxn ang="0">
                  <a:pos x="58" y="74"/>
                </a:cxn>
                <a:cxn ang="0">
                  <a:pos x="58" y="74"/>
                </a:cxn>
                <a:cxn ang="0">
                  <a:pos x="54" y="78"/>
                </a:cxn>
                <a:cxn ang="0">
                  <a:pos x="51" y="78"/>
                </a:cxn>
                <a:cxn ang="0">
                  <a:pos x="51" y="78"/>
                </a:cxn>
                <a:cxn ang="0">
                  <a:pos x="54" y="86"/>
                </a:cxn>
                <a:cxn ang="0">
                  <a:pos x="54" y="86"/>
                </a:cxn>
                <a:cxn ang="0">
                  <a:pos x="66" y="86"/>
                </a:cxn>
                <a:cxn ang="0">
                  <a:pos x="70" y="82"/>
                </a:cxn>
                <a:cxn ang="0">
                  <a:pos x="70" y="78"/>
                </a:cxn>
                <a:cxn ang="0">
                  <a:pos x="70" y="39"/>
                </a:cxn>
                <a:cxn ang="0">
                  <a:pos x="16" y="39"/>
                </a:cxn>
                <a:cxn ang="0">
                  <a:pos x="16" y="86"/>
                </a:cxn>
                <a:cxn ang="0">
                  <a:pos x="27" y="86"/>
                </a:cxn>
                <a:cxn ang="0">
                  <a:pos x="27" y="70"/>
                </a:cxn>
                <a:cxn ang="0">
                  <a:pos x="27" y="70"/>
                </a:cxn>
                <a:cxn ang="0">
                  <a:pos x="27" y="47"/>
                </a:cxn>
                <a:cxn ang="0">
                  <a:pos x="58" y="47"/>
                </a:cxn>
                <a:cxn ang="0">
                  <a:pos x="58" y="51"/>
                </a:cxn>
                <a:cxn ang="0">
                  <a:pos x="27" y="51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27" y="59"/>
                </a:cxn>
                <a:cxn ang="0">
                  <a:pos x="58" y="59"/>
                </a:cxn>
                <a:cxn ang="0">
                  <a:pos x="58" y="62"/>
                </a:cxn>
                <a:cxn ang="0">
                  <a:pos x="27" y="62"/>
                </a:cxn>
                <a:cxn ang="0">
                  <a:pos x="27" y="59"/>
                </a:cxn>
                <a:cxn ang="0">
                  <a:pos x="27" y="59"/>
                </a:cxn>
              </a:cxnLst>
              <a:rect l="0" t="0" r="r" b="b"/>
              <a:pathLst>
                <a:path w="85" h="86">
                  <a:moveTo>
                    <a:pt x="4" y="16"/>
                  </a:moveTo>
                  <a:lnTo>
                    <a:pt x="35" y="16"/>
                  </a:lnTo>
                  <a:lnTo>
                    <a:pt x="35" y="20"/>
                  </a:lnTo>
                  <a:lnTo>
                    <a:pt x="12" y="20"/>
                  </a:lnTo>
                  <a:lnTo>
                    <a:pt x="12" y="28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0" y="28"/>
                  </a:lnTo>
                  <a:lnTo>
                    <a:pt x="0" y="39"/>
                  </a:lnTo>
                  <a:lnTo>
                    <a:pt x="85" y="39"/>
                  </a:lnTo>
                  <a:lnTo>
                    <a:pt x="85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74" y="28"/>
                  </a:lnTo>
                  <a:lnTo>
                    <a:pt x="74" y="20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4" y="4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27" y="70"/>
                  </a:moveTo>
                  <a:lnTo>
                    <a:pt x="58" y="70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4" y="78"/>
                  </a:lnTo>
                  <a:lnTo>
                    <a:pt x="51" y="78"/>
                  </a:lnTo>
                  <a:lnTo>
                    <a:pt x="51" y="78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66" y="86"/>
                  </a:lnTo>
                  <a:lnTo>
                    <a:pt x="70" y="82"/>
                  </a:lnTo>
                  <a:lnTo>
                    <a:pt x="70" y="78"/>
                  </a:lnTo>
                  <a:lnTo>
                    <a:pt x="70" y="39"/>
                  </a:lnTo>
                  <a:lnTo>
                    <a:pt x="16" y="39"/>
                  </a:lnTo>
                  <a:lnTo>
                    <a:pt x="16" y="86"/>
                  </a:lnTo>
                  <a:lnTo>
                    <a:pt x="27" y="86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27" y="47"/>
                  </a:moveTo>
                  <a:lnTo>
                    <a:pt x="58" y="47"/>
                  </a:lnTo>
                  <a:lnTo>
                    <a:pt x="58" y="51"/>
                  </a:lnTo>
                  <a:lnTo>
                    <a:pt x="27" y="51"/>
                  </a:lnTo>
                  <a:lnTo>
                    <a:pt x="27" y="47"/>
                  </a:lnTo>
                  <a:lnTo>
                    <a:pt x="27" y="47"/>
                  </a:lnTo>
                  <a:close/>
                  <a:moveTo>
                    <a:pt x="27" y="59"/>
                  </a:moveTo>
                  <a:lnTo>
                    <a:pt x="58" y="59"/>
                  </a:lnTo>
                  <a:lnTo>
                    <a:pt x="58" y="62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8" name="Freeform 48"/>
            <p:cNvSpPr>
              <a:spLocks noEditPoints="1"/>
            </p:cNvSpPr>
            <p:nvPr/>
          </p:nvSpPr>
          <p:spPr bwMode="auto">
            <a:xfrm>
              <a:off x="4110" y="2257"/>
              <a:ext cx="74" cy="86"/>
            </a:xfrm>
            <a:custGeom>
              <a:avLst/>
              <a:gdLst/>
              <a:ahLst/>
              <a:cxnLst>
                <a:cxn ang="0">
                  <a:pos x="58" y="51"/>
                </a:cxn>
                <a:cxn ang="0">
                  <a:pos x="58" y="66"/>
                </a:cxn>
                <a:cxn ang="0">
                  <a:pos x="54" y="74"/>
                </a:cxn>
                <a:cxn ang="0">
                  <a:pos x="54" y="66"/>
                </a:cxn>
                <a:cxn ang="0">
                  <a:pos x="54" y="59"/>
                </a:cxn>
                <a:cxn ang="0">
                  <a:pos x="54" y="59"/>
                </a:cxn>
                <a:cxn ang="0">
                  <a:pos x="43" y="59"/>
                </a:cxn>
                <a:cxn ang="0">
                  <a:pos x="31" y="70"/>
                </a:cxn>
                <a:cxn ang="0">
                  <a:pos x="31" y="62"/>
                </a:cxn>
                <a:cxn ang="0">
                  <a:pos x="31" y="59"/>
                </a:cxn>
                <a:cxn ang="0">
                  <a:pos x="31" y="55"/>
                </a:cxn>
                <a:cxn ang="0">
                  <a:pos x="19" y="55"/>
                </a:cxn>
                <a:cxn ang="0">
                  <a:pos x="12" y="70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0" y="59"/>
                </a:cxn>
                <a:cxn ang="0">
                  <a:pos x="43" y="78"/>
                </a:cxn>
                <a:cxn ang="0">
                  <a:pos x="54" y="82"/>
                </a:cxn>
                <a:cxn ang="0">
                  <a:pos x="54" y="86"/>
                </a:cxn>
                <a:cxn ang="0">
                  <a:pos x="62" y="86"/>
                </a:cxn>
                <a:cxn ang="0">
                  <a:pos x="70" y="82"/>
                </a:cxn>
                <a:cxn ang="0">
                  <a:pos x="74" y="66"/>
                </a:cxn>
                <a:cxn ang="0">
                  <a:pos x="19" y="43"/>
                </a:cxn>
                <a:cxn ang="0">
                  <a:pos x="47" y="16"/>
                </a:cxn>
                <a:cxn ang="0">
                  <a:pos x="47" y="2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43" y="39"/>
                </a:cxn>
                <a:cxn ang="0">
                  <a:pos x="51" y="39"/>
                </a:cxn>
                <a:cxn ang="0">
                  <a:pos x="58" y="31"/>
                </a:cxn>
                <a:cxn ang="0">
                  <a:pos x="62" y="8"/>
                </a:cxn>
                <a:cxn ang="0">
                  <a:pos x="35" y="8"/>
                </a:cxn>
                <a:cxn ang="0">
                  <a:pos x="39" y="4"/>
                </a:cxn>
                <a:cxn ang="0">
                  <a:pos x="39" y="0"/>
                </a:cxn>
                <a:cxn ang="0">
                  <a:pos x="23" y="0"/>
                </a:cxn>
                <a:cxn ang="0">
                  <a:pos x="8" y="8"/>
                </a:cxn>
                <a:cxn ang="0">
                  <a:pos x="8" y="51"/>
                </a:cxn>
                <a:cxn ang="0">
                  <a:pos x="39" y="31"/>
                </a:cxn>
                <a:cxn ang="0">
                  <a:pos x="31" y="20"/>
                </a:cxn>
                <a:cxn ang="0">
                  <a:pos x="23" y="24"/>
                </a:cxn>
                <a:cxn ang="0">
                  <a:pos x="27" y="39"/>
                </a:cxn>
                <a:cxn ang="0">
                  <a:pos x="39" y="31"/>
                </a:cxn>
              </a:cxnLst>
              <a:rect l="0" t="0" r="r" b="b"/>
              <a:pathLst>
                <a:path w="74" h="86">
                  <a:moveTo>
                    <a:pt x="8" y="51"/>
                  </a:moveTo>
                  <a:lnTo>
                    <a:pt x="58" y="51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3" y="70"/>
                  </a:lnTo>
                  <a:lnTo>
                    <a:pt x="31" y="70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23" y="55"/>
                  </a:lnTo>
                  <a:lnTo>
                    <a:pt x="19" y="55"/>
                  </a:lnTo>
                  <a:lnTo>
                    <a:pt x="19" y="70"/>
                  </a:lnTo>
                  <a:lnTo>
                    <a:pt x="12" y="70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4" y="59"/>
                  </a:lnTo>
                  <a:lnTo>
                    <a:pt x="0" y="59"/>
                  </a:lnTo>
                  <a:lnTo>
                    <a:pt x="0" y="82"/>
                  </a:lnTo>
                  <a:lnTo>
                    <a:pt x="43" y="78"/>
                  </a:lnTo>
                  <a:lnTo>
                    <a:pt x="43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62" y="86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0" y="78"/>
                  </a:lnTo>
                  <a:lnTo>
                    <a:pt x="74" y="66"/>
                  </a:lnTo>
                  <a:lnTo>
                    <a:pt x="74" y="43"/>
                  </a:lnTo>
                  <a:lnTo>
                    <a:pt x="19" y="43"/>
                  </a:lnTo>
                  <a:lnTo>
                    <a:pt x="19" y="16"/>
                  </a:lnTo>
                  <a:lnTo>
                    <a:pt x="47" y="16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51" y="39"/>
                  </a:lnTo>
                  <a:lnTo>
                    <a:pt x="58" y="39"/>
                  </a:lnTo>
                  <a:lnTo>
                    <a:pt x="58" y="31"/>
                  </a:lnTo>
                  <a:lnTo>
                    <a:pt x="62" y="28"/>
                  </a:lnTo>
                  <a:lnTo>
                    <a:pt x="62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8"/>
                  </a:lnTo>
                  <a:lnTo>
                    <a:pt x="8" y="8"/>
                  </a:lnTo>
                  <a:lnTo>
                    <a:pt x="8" y="51"/>
                  </a:lnTo>
                  <a:lnTo>
                    <a:pt x="8" y="51"/>
                  </a:lnTo>
                  <a:close/>
                  <a:moveTo>
                    <a:pt x="39" y="31"/>
                  </a:moveTo>
                  <a:lnTo>
                    <a:pt x="39" y="3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9" name="Freeform 49"/>
            <p:cNvSpPr>
              <a:spLocks/>
            </p:cNvSpPr>
            <p:nvPr/>
          </p:nvSpPr>
          <p:spPr bwMode="auto">
            <a:xfrm>
              <a:off x="4199" y="2257"/>
              <a:ext cx="82" cy="86"/>
            </a:xfrm>
            <a:custGeom>
              <a:avLst/>
              <a:gdLst/>
              <a:ahLst/>
              <a:cxnLst>
                <a:cxn ang="0">
                  <a:pos x="47" y="12"/>
                </a:cxn>
                <a:cxn ang="0">
                  <a:pos x="47" y="12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35" y="24"/>
                </a:cxn>
                <a:cxn ang="0">
                  <a:pos x="35" y="35"/>
                </a:cxn>
                <a:cxn ang="0">
                  <a:pos x="8" y="35"/>
                </a:cxn>
                <a:cxn ang="0">
                  <a:pos x="8" y="78"/>
                </a:cxn>
                <a:cxn ang="0">
                  <a:pos x="20" y="78"/>
                </a:cxn>
                <a:cxn ang="0">
                  <a:pos x="20" y="43"/>
                </a:cxn>
                <a:cxn ang="0">
                  <a:pos x="35" y="43"/>
                </a:cxn>
                <a:cxn ang="0">
                  <a:pos x="35" y="86"/>
                </a:cxn>
                <a:cxn ang="0">
                  <a:pos x="47" y="86"/>
                </a:cxn>
                <a:cxn ang="0">
                  <a:pos x="47" y="43"/>
                </a:cxn>
                <a:cxn ang="0">
                  <a:pos x="59" y="43"/>
                </a:cxn>
                <a:cxn ang="0">
                  <a:pos x="59" y="62"/>
                </a:cxn>
                <a:cxn ang="0">
                  <a:pos x="59" y="62"/>
                </a:cxn>
                <a:cxn ang="0">
                  <a:pos x="55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1" y="78"/>
                </a:cxn>
                <a:cxn ang="0">
                  <a:pos x="51" y="78"/>
                </a:cxn>
                <a:cxn ang="0">
                  <a:pos x="66" y="74"/>
                </a:cxn>
                <a:cxn ang="0">
                  <a:pos x="70" y="74"/>
                </a:cxn>
                <a:cxn ang="0">
                  <a:pos x="70" y="70"/>
                </a:cxn>
                <a:cxn ang="0">
                  <a:pos x="70" y="35"/>
                </a:cxn>
                <a:cxn ang="0">
                  <a:pos x="47" y="35"/>
                </a:cxn>
                <a:cxn ang="0">
                  <a:pos x="47" y="24"/>
                </a:cxn>
                <a:cxn ang="0">
                  <a:pos x="82" y="24"/>
                </a:cxn>
                <a:cxn ang="0">
                  <a:pos x="82" y="16"/>
                </a:cxn>
                <a:cxn ang="0">
                  <a:pos x="39" y="16"/>
                </a:cxn>
                <a:cxn ang="0">
                  <a:pos x="39" y="16"/>
                </a:cxn>
                <a:cxn ang="0">
                  <a:pos x="47" y="12"/>
                </a:cxn>
                <a:cxn ang="0">
                  <a:pos x="47" y="12"/>
                </a:cxn>
                <a:cxn ang="0">
                  <a:pos x="47" y="12"/>
                </a:cxn>
              </a:cxnLst>
              <a:rect l="0" t="0" r="r" b="b"/>
              <a:pathLst>
                <a:path w="82" h="86">
                  <a:moveTo>
                    <a:pt x="47" y="12"/>
                  </a:move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78"/>
                  </a:lnTo>
                  <a:lnTo>
                    <a:pt x="20" y="78"/>
                  </a:lnTo>
                  <a:lnTo>
                    <a:pt x="20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47" y="86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78"/>
                  </a:lnTo>
                  <a:lnTo>
                    <a:pt x="51" y="78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4"/>
                  </a:lnTo>
                  <a:lnTo>
                    <a:pt x="82" y="24"/>
                  </a:lnTo>
                  <a:lnTo>
                    <a:pt x="82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0" name="Freeform 50"/>
            <p:cNvSpPr>
              <a:spLocks noEditPoints="1"/>
            </p:cNvSpPr>
            <p:nvPr/>
          </p:nvSpPr>
          <p:spPr bwMode="auto">
            <a:xfrm>
              <a:off x="5104" y="1376"/>
              <a:ext cx="86" cy="85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8" y="50"/>
                </a:cxn>
                <a:cxn ang="0">
                  <a:pos x="0" y="81"/>
                </a:cxn>
                <a:cxn ang="0">
                  <a:pos x="12" y="85"/>
                </a:cxn>
                <a:cxn ang="0">
                  <a:pos x="16" y="73"/>
                </a:cxn>
                <a:cxn ang="0">
                  <a:pos x="28" y="54"/>
                </a:cxn>
                <a:cxn ang="0">
                  <a:pos x="20" y="66"/>
                </a:cxn>
                <a:cxn ang="0">
                  <a:pos x="28" y="66"/>
                </a:cxn>
                <a:cxn ang="0">
                  <a:pos x="31" y="69"/>
                </a:cxn>
                <a:cxn ang="0">
                  <a:pos x="20" y="77"/>
                </a:cxn>
                <a:cxn ang="0">
                  <a:pos x="24" y="85"/>
                </a:cxn>
                <a:cxn ang="0">
                  <a:pos x="43" y="73"/>
                </a:cxn>
                <a:cxn ang="0">
                  <a:pos x="47" y="77"/>
                </a:cxn>
                <a:cxn ang="0">
                  <a:pos x="47" y="66"/>
                </a:cxn>
                <a:cxn ang="0">
                  <a:pos x="51" y="42"/>
                </a:cxn>
                <a:cxn ang="0">
                  <a:pos x="39" y="42"/>
                </a:cxn>
                <a:cxn ang="0">
                  <a:pos x="39" y="42"/>
                </a:cxn>
                <a:cxn ang="0">
                  <a:pos x="51" y="38"/>
                </a:cxn>
                <a:cxn ang="0">
                  <a:pos x="24" y="31"/>
                </a:cxn>
                <a:cxn ang="0">
                  <a:pos x="31" y="38"/>
                </a:cxn>
                <a:cxn ang="0">
                  <a:pos x="20" y="42"/>
                </a:cxn>
                <a:cxn ang="0">
                  <a:pos x="51" y="23"/>
                </a:cxn>
                <a:cxn ang="0">
                  <a:pos x="55" y="46"/>
                </a:cxn>
                <a:cxn ang="0">
                  <a:pos x="59" y="66"/>
                </a:cxn>
                <a:cxn ang="0">
                  <a:pos x="43" y="81"/>
                </a:cxn>
                <a:cxn ang="0">
                  <a:pos x="55" y="85"/>
                </a:cxn>
                <a:cxn ang="0">
                  <a:pos x="59" y="81"/>
                </a:cxn>
                <a:cxn ang="0">
                  <a:pos x="63" y="77"/>
                </a:cxn>
                <a:cxn ang="0">
                  <a:pos x="78" y="85"/>
                </a:cxn>
                <a:cxn ang="0">
                  <a:pos x="86" y="81"/>
                </a:cxn>
                <a:cxn ang="0">
                  <a:pos x="86" y="69"/>
                </a:cxn>
                <a:cxn ang="0">
                  <a:pos x="78" y="62"/>
                </a:cxn>
                <a:cxn ang="0">
                  <a:pos x="74" y="69"/>
                </a:cxn>
                <a:cxn ang="0">
                  <a:pos x="70" y="66"/>
                </a:cxn>
                <a:cxn ang="0">
                  <a:pos x="78" y="38"/>
                </a:cxn>
                <a:cxn ang="0">
                  <a:pos x="82" y="34"/>
                </a:cxn>
                <a:cxn ang="0">
                  <a:pos x="82" y="34"/>
                </a:cxn>
                <a:cxn ang="0">
                  <a:pos x="70" y="31"/>
                </a:cxn>
                <a:cxn ang="0">
                  <a:pos x="66" y="50"/>
                </a:cxn>
                <a:cxn ang="0">
                  <a:pos x="82" y="23"/>
                </a:cxn>
                <a:cxn ang="0">
                  <a:pos x="74" y="15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66" y="7"/>
                </a:cxn>
                <a:cxn ang="0">
                  <a:pos x="70" y="15"/>
                </a:cxn>
                <a:cxn ang="0">
                  <a:pos x="70" y="15"/>
                </a:cxn>
                <a:cxn ang="0">
                  <a:pos x="63" y="7"/>
                </a:cxn>
                <a:cxn ang="0">
                  <a:pos x="63" y="3"/>
                </a:cxn>
                <a:cxn ang="0">
                  <a:pos x="63" y="3"/>
                </a:cxn>
                <a:cxn ang="0">
                  <a:pos x="59" y="3"/>
                </a:cxn>
                <a:cxn ang="0">
                  <a:pos x="51" y="15"/>
                </a:cxn>
                <a:cxn ang="0">
                  <a:pos x="39" y="62"/>
                </a:cxn>
                <a:cxn ang="0">
                  <a:pos x="35" y="62"/>
                </a:cxn>
                <a:cxn ang="0">
                  <a:pos x="31" y="58"/>
                </a:cxn>
                <a:cxn ang="0">
                  <a:pos x="35" y="54"/>
                </a:cxn>
                <a:cxn ang="0">
                  <a:pos x="39" y="54"/>
                </a:cxn>
                <a:cxn ang="0">
                  <a:pos x="39" y="62"/>
                </a:cxn>
              </a:cxnLst>
              <a:rect l="0" t="0" r="r" b="b"/>
              <a:pathLst>
                <a:path w="86" h="85">
                  <a:moveTo>
                    <a:pt x="51" y="15"/>
                  </a:moveTo>
                  <a:lnTo>
                    <a:pt x="8" y="15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6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6" y="73"/>
                  </a:lnTo>
                  <a:lnTo>
                    <a:pt x="20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43" y="73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5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1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38"/>
                  </a:lnTo>
                  <a:lnTo>
                    <a:pt x="51" y="38"/>
                  </a:lnTo>
                  <a:lnTo>
                    <a:pt x="51" y="31"/>
                  </a:lnTo>
                  <a:lnTo>
                    <a:pt x="24" y="31"/>
                  </a:lnTo>
                  <a:lnTo>
                    <a:pt x="24" y="38"/>
                  </a:lnTo>
                  <a:lnTo>
                    <a:pt x="31" y="38"/>
                  </a:lnTo>
                  <a:lnTo>
                    <a:pt x="28" y="42"/>
                  </a:lnTo>
                  <a:lnTo>
                    <a:pt x="20" y="42"/>
                  </a:lnTo>
                  <a:lnTo>
                    <a:pt x="20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5" y="4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55" y="85"/>
                  </a:lnTo>
                  <a:lnTo>
                    <a:pt x="55" y="85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70" y="81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3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59" y="3"/>
                  </a:lnTo>
                  <a:lnTo>
                    <a:pt x="51" y="3"/>
                  </a:lnTo>
                  <a:lnTo>
                    <a:pt x="51" y="15"/>
                  </a:lnTo>
                  <a:lnTo>
                    <a:pt x="51" y="15"/>
                  </a:lnTo>
                  <a:close/>
                  <a:moveTo>
                    <a:pt x="39" y="62"/>
                  </a:moveTo>
                  <a:lnTo>
                    <a:pt x="39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5" y="54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9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1" name="Freeform 51"/>
            <p:cNvSpPr>
              <a:spLocks noEditPoints="1"/>
            </p:cNvSpPr>
            <p:nvPr/>
          </p:nvSpPr>
          <p:spPr bwMode="auto">
            <a:xfrm>
              <a:off x="5201" y="1376"/>
              <a:ext cx="82" cy="89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35" y="0"/>
                </a:cxn>
                <a:cxn ang="0">
                  <a:pos x="28" y="19"/>
                </a:cxn>
                <a:cxn ang="0">
                  <a:pos x="28" y="34"/>
                </a:cxn>
                <a:cxn ang="0">
                  <a:pos x="28" y="34"/>
                </a:cxn>
                <a:cxn ang="0">
                  <a:pos x="28" y="42"/>
                </a:cxn>
                <a:cxn ang="0">
                  <a:pos x="12" y="46"/>
                </a:cxn>
                <a:cxn ang="0">
                  <a:pos x="12" y="85"/>
                </a:cxn>
                <a:cxn ang="0">
                  <a:pos x="28" y="54"/>
                </a:cxn>
                <a:cxn ang="0">
                  <a:pos x="63" y="73"/>
                </a:cxn>
                <a:cxn ang="0">
                  <a:pos x="59" y="77"/>
                </a:cxn>
                <a:cxn ang="0">
                  <a:pos x="55" y="89"/>
                </a:cxn>
                <a:cxn ang="0">
                  <a:pos x="74" y="81"/>
                </a:cxn>
                <a:cxn ang="0">
                  <a:pos x="82" y="73"/>
                </a:cxn>
                <a:cxn ang="0">
                  <a:pos x="74" y="54"/>
                </a:cxn>
                <a:cxn ang="0">
                  <a:pos x="74" y="42"/>
                </a:cxn>
                <a:cxn ang="0">
                  <a:pos x="35" y="23"/>
                </a:cxn>
                <a:cxn ang="0">
                  <a:pos x="82" y="19"/>
                </a:cxn>
                <a:cxn ang="0">
                  <a:pos x="47" y="11"/>
                </a:cxn>
                <a:cxn ang="0">
                  <a:pos x="47" y="7"/>
                </a:cxn>
                <a:cxn ang="0">
                  <a:pos x="20" y="23"/>
                </a:cxn>
                <a:cxn ang="0">
                  <a:pos x="12" y="3"/>
                </a:cxn>
                <a:cxn ang="0">
                  <a:pos x="16" y="23"/>
                </a:cxn>
                <a:cxn ang="0">
                  <a:pos x="12" y="42"/>
                </a:cxn>
                <a:cxn ang="0">
                  <a:pos x="16" y="31"/>
                </a:cxn>
                <a:cxn ang="0">
                  <a:pos x="0" y="34"/>
                </a:cxn>
                <a:cxn ang="0">
                  <a:pos x="12" y="42"/>
                </a:cxn>
                <a:cxn ang="0">
                  <a:pos x="39" y="46"/>
                </a:cxn>
                <a:cxn ang="0">
                  <a:pos x="43" y="34"/>
                </a:cxn>
                <a:cxn ang="0">
                  <a:pos x="47" y="46"/>
                </a:cxn>
                <a:cxn ang="0">
                  <a:pos x="55" y="42"/>
                </a:cxn>
                <a:cxn ang="0">
                  <a:pos x="55" y="34"/>
                </a:cxn>
                <a:cxn ang="0">
                  <a:pos x="51" y="46"/>
                </a:cxn>
                <a:cxn ang="0">
                  <a:pos x="55" y="42"/>
                </a:cxn>
                <a:cxn ang="0">
                  <a:pos x="39" y="58"/>
                </a:cxn>
                <a:cxn ang="0">
                  <a:pos x="51" y="54"/>
                </a:cxn>
                <a:cxn ang="0">
                  <a:pos x="43" y="54"/>
                </a:cxn>
                <a:cxn ang="0">
                  <a:pos x="39" y="66"/>
                </a:cxn>
                <a:cxn ang="0">
                  <a:pos x="39" y="58"/>
                </a:cxn>
                <a:cxn ang="0">
                  <a:pos x="51" y="66"/>
                </a:cxn>
                <a:cxn ang="0">
                  <a:pos x="55" y="54"/>
                </a:cxn>
                <a:cxn ang="0">
                  <a:pos x="51" y="66"/>
                </a:cxn>
                <a:cxn ang="0">
                  <a:pos x="51" y="66"/>
                </a:cxn>
              </a:cxnLst>
              <a:rect l="0" t="0" r="r" b="b"/>
              <a:pathLst>
                <a:path w="82" h="89">
                  <a:moveTo>
                    <a:pt x="47" y="7"/>
                  </a:moveTo>
                  <a:lnTo>
                    <a:pt x="47" y="7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28" y="1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28" y="42"/>
                  </a:lnTo>
                  <a:lnTo>
                    <a:pt x="20" y="42"/>
                  </a:lnTo>
                  <a:lnTo>
                    <a:pt x="20" y="50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0" y="7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20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4" y="73"/>
                  </a:lnTo>
                  <a:lnTo>
                    <a:pt x="63" y="73"/>
                  </a:lnTo>
                  <a:lnTo>
                    <a:pt x="63" y="73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67" y="85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73"/>
                  </a:lnTo>
                  <a:lnTo>
                    <a:pt x="82" y="73"/>
                  </a:lnTo>
                  <a:lnTo>
                    <a:pt x="82" y="66"/>
                  </a:lnTo>
                  <a:lnTo>
                    <a:pt x="74" y="66"/>
                  </a:lnTo>
                  <a:lnTo>
                    <a:pt x="74" y="54"/>
                  </a:lnTo>
                  <a:lnTo>
                    <a:pt x="82" y="54"/>
                  </a:lnTo>
                  <a:lnTo>
                    <a:pt x="82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9" y="19"/>
                  </a:lnTo>
                  <a:lnTo>
                    <a:pt x="82" y="19"/>
                  </a:lnTo>
                  <a:lnTo>
                    <a:pt x="82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16" y="23"/>
                  </a:moveTo>
                  <a:lnTo>
                    <a:pt x="16" y="23"/>
                  </a:lnTo>
                  <a:lnTo>
                    <a:pt x="20" y="23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12" y="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close/>
                  <a:moveTo>
                    <a:pt x="12" y="42"/>
                  </a:moveTo>
                  <a:lnTo>
                    <a:pt x="20" y="34"/>
                  </a:lnTo>
                  <a:lnTo>
                    <a:pt x="20" y="34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4" y="2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close/>
                  <a:moveTo>
                    <a:pt x="47" y="46"/>
                  </a:moveTo>
                  <a:lnTo>
                    <a:pt x="39" y="46"/>
                  </a:lnTo>
                  <a:lnTo>
                    <a:pt x="43" y="34"/>
                  </a:lnTo>
                  <a:lnTo>
                    <a:pt x="51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7" y="46"/>
                  </a:lnTo>
                  <a:close/>
                  <a:moveTo>
                    <a:pt x="55" y="42"/>
                  </a:moveTo>
                  <a:lnTo>
                    <a:pt x="55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5" y="34"/>
                  </a:lnTo>
                  <a:lnTo>
                    <a:pt x="63" y="34"/>
                  </a:lnTo>
                  <a:lnTo>
                    <a:pt x="63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55" y="42"/>
                  </a:lnTo>
                  <a:close/>
                  <a:moveTo>
                    <a:pt x="39" y="58"/>
                  </a:moveTo>
                  <a:lnTo>
                    <a:pt x="39" y="58"/>
                  </a:lnTo>
                  <a:lnTo>
                    <a:pt x="39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7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close/>
                  <a:moveTo>
                    <a:pt x="51" y="66"/>
                  </a:moveTo>
                  <a:lnTo>
                    <a:pt x="51" y="66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54"/>
                  </a:lnTo>
                  <a:lnTo>
                    <a:pt x="63" y="54"/>
                  </a:lnTo>
                  <a:lnTo>
                    <a:pt x="63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2" name="Freeform 52"/>
            <p:cNvSpPr>
              <a:spLocks/>
            </p:cNvSpPr>
            <p:nvPr/>
          </p:nvSpPr>
          <p:spPr bwMode="auto">
            <a:xfrm>
              <a:off x="5295" y="1379"/>
              <a:ext cx="81" cy="82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35" y="24"/>
                </a:cxn>
                <a:cxn ang="0">
                  <a:pos x="35" y="31"/>
                </a:cxn>
                <a:cxn ang="0">
                  <a:pos x="11" y="31"/>
                </a:cxn>
                <a:cxn ang="0">
                  <a:pos x="11" y="74"/>
                </a:cxn>
                <a:cxn ang="0">
                  <a:pos x="23" y="74"/>
                </a:cxn>
                <a:cxn ang="0">
                  <a:pos x="23" y="43"/>
                </a:cxn>
                <a:cxn ang="0">
                  <a:pos x="35" y="43"/>
                </a:cxn>
                <a:cxn ang="0">
                  <a:pos x="35" y="82"/>
                </a:cxn>
                <a:cxn ang="0">
                  <a:pos x="46" y="82"/>
                </a:cxn>
                <a:cxn ang="0">
                  <a:pos x="46" y="43"/>
                </a:cxn>
                <a:cxn ang="0">
                  <a:pos x="58" y="43"/>
                </a:cxn>
                <a:cxn ang="0">
                  <a:pos x="58" y="63"/>
                </a:cxn>
                <a:cxn ang="0">
                  <a:pos x="58" y="63"/>
                </a:cxn>
                <a:cxn ang="0">
                  <a:pos x="58" y="63"/>
                </a:cxn>
                <a:cxn ang="0">
                  <a:pos x="50" y="63"/>
                </a:cxn>
                <a:cxn ang="0">
                  <a:pos x="50" y="63"/>
                </a:cxn>
                <a:cxn ang="0">
                  <a:pos x="54" y="74"/>
                </a:cxn>
                <a:cxn ang="0">
                  <a:pos x="54" y="74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4" y="66"/>
                </a:cxn>
                <a:cxn ang="0">
                  <a:pos x="74" y="31"/>
                </a:cxn>
                <a:cxn ang="0">
                  <a:pos x="46" y="31"/>
                </a:cxn>
                <a:cxn ang="0">
                  <a:pos x="46" y="24"/>
                </a:cxn>
                <a:cxn ang="0">
                  <a:pos x="81" y="24"/>
                </a:cxn>
                <a:cxn ang="0">
                  <a:pos x="81" y="12"/>
                </a:cxn>
                <a:cxn ang="0">
                  <a:pos x="39" y="12"/>
                </a:cxn>
                <a:cxn ang="0">
                  <a:pos x="39" y="12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1" h="82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1"/>
                  </a:lnTo>
                  <a:lnTo>
                    <a:pt x="11" y="31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46" y="82"/>
                  </a:lnTo>
                  <a:lnTo>
                    <a:pt x="46" y="43"/>
                  </a:lnTo>
                  <a:lnTo>
                    <a:pt x="58" y="43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4" y="66"/>
                  </a:lnTo>
                  <a:lnTo>
                    <a:pt x="74" y="31"/>
                  </a:lnTo>
                  <a:lnTo>
                    <a:pt x="46" y="31"/>
                  </a:lnTo>
                  <a:lnTo>
                    <a:pt x="46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3" name="Freeform 53"/>
            <p:cNvSpPr>
              <a:spLocks noEditPoints="1"/>
            </p:cNvSpPr>
            <p:nvPr/>
          </p:nvSpPr>
          <p:spPr bwMode="auto">
            <a:xfrm>
              <a:off x="2304" y="1201"/>
              <a:ext cx="85" cy="81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19" y="7"/>
                </a:cxn>
                <a:cxn ang="0">
                  <a:pos x="8" y="7"/>
                </a:cxn>
                <a:cxn ang="0">
                  <a:pos x="8" y="11"/>
                </a:cxn>
                <a:cxn ang="0">
                  <a:pos x="19" y="19"/>
                </a:cxn>
                <a:cxn ang="0">
                  <a:pos x="27" y="23"/>
                </a:cxn>
                <a:cxn ang="0">
                  <a:pos x="39" y="15"/>
                </a:cxn>
                <a:cxn ang="0">
                  <a:pos x="70" y="23"/>
                </a:cxn>
                <a:cxn ang="0">
                  <a:pos x="81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2" y="0"/>
                </a:cxn>
                <a:cxn ang="0">
                  <a:pos x="46" y="0"/>
                </a:cxn>
                <a:cxn ang="0">
                  <a:pos x="46" y="4"/>
                </a:cxn>
                <a:cxn ang="0">
                  <a:pos x="50" y="7"/>
                </a:cxn>
                <a:cxn ang="0">
                  <a:pos x="27" y="7"/>
                </a:cxn>
                <a:cxn ang="0">
                  <a:pos x="27" y="11"/>
                </a:cxn>
                <a:cxn ang="0">
                  <a:pos x="11" y="39"/>
                </a:cxn>
                <a:cxn ang="0">
                  <a:pos x="23" y="31"/>
                </a:cxn>
                <a:cxn ang="0">
                  <a:pos x="8" y="19"/>
                </a:cxn>
                <a:cxn ang="0">
                  <a:pos x="0" y="31"/>
                </a:cxn>
                <a:cxn ang="0">
                  <a:pos x="11" y="39"/>
                </a:cxn>
                <a:cxn ang="0">
                  <a:pos x="11" y="81"/>
                </a:cxn>
                <a:cxn ang="0">
                  <a:pos x="15" y="66"/>
                </a:cxn>
                <a:cxn ang="0">
                  <a:pos x="19" y="50"/>
                </a:cxn>
                <a:cxn ang="0">
                  <a:pos x="11" y="42"/>
                </a:cxn>
                <a:cxn ang="0">
                  <a:pos x="0" y="7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58" y="46"/>
                </a:cxn>
                <a:cxn ang="0">
                  <a:pos x="43" y="54"/>
                </a:cxn>
                <a:cxn ang="0">
                  <a:pos x="43" y="46"/>
                </a:cxn>
                <a:cxn ang="0">
                  <a:pos x="74" y="31"/>
                </a:cxn>
                <a:cxn ang="0">
                  <a:pos x="66" y="19"/>
                </a:cxn>
                <a:cxn ang="0">
                  <a:pos x="31" y="54"/>
                </a:cxn>
                <a:cxn ang="0">
                  <a:pos x="23" y="62"/>
                </a:cxn>
                <a:cxn ang="0">
                  <a:pos x="39" y="62"/>
                </a:cxn>
                <a:cxn ang="0">
                  <a:pos x="19" y="74"/>
                </a:cxn>
                <a:cxn ang="0">
                  <a:pos x="31" y="81"/>
                </a:cxn>
                <a:cxn ang="0">
                  <a:pos x="43" y="74"/>
                </a:cxn>
                <a:cxn ang="0">
                  <a:pos x="50" y="70"/>
                </a:cxn>
                <a:cxn ang="0">
                  <a:pos x="50" y="66"/>
                </a:cxn>
                <a:cxn ang="0">
                  <a:pos x="46" y="66"/>
                </a:cxn>
                <a:cxn ang="0">
                  <a:pos x="62" y="62"/>
                </a:cxn>
                <a:cxn ang="0">
                  <a:pos x="54" y="66"/>
                </a:cxn>
                <a:cxn ang="0">
                  <a:pos x="74" y="81"/>
                </a:cxn>
                <a:cxn ang="0">
                  <a:pos x="78" y="77"/>
                </a:cxn>
                <a:cxn ang="0">
                  <a:pos x="81" y="74"/>
                </a:cxn>
                <a:cxn ang="0">
                  <a:pos x="85" y="62"/>
                </a:cxn>
                <a:cxn ang="0">
                  <a:pos x="66" y="54"/>
                </a:cxn>
                <a:cxn ang="0">
                  <a:pos x="78" y="46"/>
                </a:cxn>
                <a:cxn ang="0">
                  <a:pos x="43" y="35"/>
                </a:cxn>
                <a:cxn ang="0">
                  <a:pos x="43" y="31"/>
                </a:cxn>
                <a:cxn ang="0">
                  <a:pos x="74" y="31"/>
                </a:cxn>
              </a:cxnLst>
              <a:rect l="0" t="0" r="r" b="b"/>
              <a:pathLst>
                <a:path w="85" h="81">
                  <a:moveTo>
                    <a:pt x="27" y="11"/>
                  </a:moveTo>
                  <a:lnTo>
                    <a:pt x="27" y="11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5" y="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9" y="19"/>
                  </a:lnTo>
                  <a:lnTo>
                    <a:pt x="27" y="11"/>
                  </a:lnTo>
                  <a:lnTo>
                    <a:pt x="27" y="23"/>
                  </a:lnTo>
                  <a:lnTo>
                    <a:pt x="39" y="23"/>
                  </a:lnTo>
                  <a:lnTo>
                    <a:pt x="39" y="15"/>
                  </a:lnTo>
                  <a:lnTo>
                    <a:pt x="70" y="15"/>
                  </a:lnTo>
                  <a:lnTo>
                    <a:pt x="70" y="23"/>
                  </a:lnTo>
                  <a:lnTo>
                    <a:pt x="81" y="23"/>
                  </a:lnTo>
                  <a:lnTo>
                    <a:pt x="81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50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1"/>
                  </a:lnTo>
                  <a:lnTo>
                    <a:pt x="27" y="11"/>
                  </a:lnTo>
                  <a:close/>
                  <a:moveTo>
                    <a:pt x="11" y="39"/>
                  </a:moveTo>
                  <a:lnTo>
                    <a:pt x="11" y="39"/>
                  </a:lnTo>
                  <a:lnTo>
                    <a:pt x="15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8" y="1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  <a:moveTo>
                    <a:pt x="11" y="81"/>
                  </a:moveTo>
                  <a:lnTo>
                    <a:pt x="11" y="81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close/>
                  <a:moveTo>
                    <a:pt x="43" y="46"/>
                  </a:moveTo>
                  <a:lnTo>
                    <a:pt x="58" y="46"/>
                  </a:lnTo>
                  <a:lnTo>
                    <a:pt x="58" y="54"/>
                  </a:lnTo>
                  <a:lnTo>
                    <a:pt x="43" y="54"/>
                  </a:lnTo>
                  <a:lnTo>
                    <a:pt x="43" y="46"/>
                  </a:lnTo>
                  <a:lnTo>
                    <a:pt x="43" y="46"/>
                  </a:lnTo>
                  <a:close/>
                  <a:moveTo>
                    <a:pt x="74" y="31"/>
                  </a:moveTo>
                  <a:lnTo>
                    <a:pt x="74" y="31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31" y="23"/>
                  </a:lnTo>
                  <a:lnTo>
                    <a:pt x="31" y="54"/>
                  </a:lnTo>
                  <a:lnTo>
                    <a:pt x="23" y="54"/>
                  </a:lnTo>
                  <a:lnTo>
                    <a:pt x="23" y="62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3" y="62"/>
                  </a:lnTo>
                  <a:lnTo>
                    <a:pt x="62" y="62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66" y="62"/>
                  </a:lnTo>
                  <a:lnTo>
                    <a:pt x="85" y="62"/>
                  </a:lnTo>
                  <a:lnTo>
                    <a:pt x="85" y="54"/>
                  </a:lnTo>
                  <a:lnTo>
                    <a:pt x="66" y="54"/>
                  </a:lnTo>
                  <a:lnTo>
                    <a:pt x="66" y="46"/>
                  </a:lnTo>
                  <a:lnTo>
                    <a:pt x="78" y="46"/>
                  </a:lnTo>
                  <a:lnTo>
                    <a:pt x="78" y="35"/>
                  </a:lnTo>
                  <a:lnTo>
                    <a:pt x="43" y="35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4" name="Freeform 54"/>
            <p:cNvSpPr>
              <a:spLocks noEditPoints="1"/>
            </p:cNvSpPr>
            <p:nvPr/>
          </p:nvSpPr>
          <p:spPr bwMode="auto">
            <a:xfrm>
              <a:off x="2401" y="1201"/>
              <a:ext cx="78" cy="81"/>
            </a:xfrm>
            <a:custGeom>
              <a:avLst/>
              <a:gdLst/>
              <a:ahLst/>
              <a:cxnLst>
                <a:cxn ang="0">
                  <a:pos x="58" y="19"/>
                </a:cxn>
                <a:cxn ang="0">
                  <a:pos x="50" y="11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39" y="4"/>
                </a:cxn>
                <a:cxn ang="0">
                  <a:pos x="39" y="39"/>
                </a:cxn>
                <a:cxn ang="0">
                  <a:pos x="35" y="19"/>
                </a:cxn>
                <a:cxn ang="0">
                  <a:pos x="27" y="7"/>
                </a:cxn>
                <a:cxn ang="0">
                  <a:pos x="27" y="4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5" y="0"/>
                </a:cxn>
                <a:cxn ang="0">
                  <a:pos x="15" y="46"/>
                </a:cxn>
                <a:cxn ang="0">
                  <a:pos x="12" y="62"/>
                </a:cxn>
                <a:cxn ang="0">
                  <a:pos x="0" y="74"/>
                </a:cxn>
                <a:cxn ang="0">
                  <a:pos x="12" y="81"/>
                </a:cxn>
                <a:cxn ang="0">
                  <a:pos x="19" y="70"/>
                </a:cxn>
                <a:cxn ang="0">
                  <a:pos x="23" y="62"/>
                </a:cxn>
                <a:cxn ang="0">
                  <a:pos x="27" y="27"/>
                </a:cxn>
                <a:cxn ang="0">
                  <a:pos x="31" y="50"/>
                </a:cxn>
                <a:cxn ang="0">
                  <a:pos x="35" y="50"/>
                </a:cxn>
                <a:cxn ang="0">
                  <a:pos x="39" y="46"/>
                </a:cxn>
                <a:cxn ang="0">
                  <a:pos x="50" y="77"/>
                </a:cxn>
                <a:cxn ang="0">
                  <a:pos x="50" y="23"/>
                </a:cxn>
                <a:cxn ang="0">
                  <a:pos x="54" y="50"/>
                </a:cxn>
                <a:cxn ang="0">
                  <a:pos x="66" y="81"/>
                </a:cxn>
                <a:cxn ang="0">
                  <a:pos x="78" y="7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66" y="39"/>
                </a:cxn>
                <a:cxn ang="0">
                  <a:pos x="58" y="19"/>
                </a:cxn>
                <a:cxn ang="0">
                  <a:pos x="12" y="39"/>
                </a:cxn>
                <a:cxn ang="0">
                  <a:pos x="15" y="23"/>
                </a:cxn>
                <a:cxn ang="0">
                  <a:pos x="4" y="19"/>
                </a:cxn>
                <a:cxn ang="0">
                  <a:pos x="4" y="23"/>
                </a:cxn>
                <a:cxn ang="0">
                  <a:pos x="0" y="50"/>
                </a:cxn>
                <a:cxn ang="0">
                  <a:pos x="8" y="50"/>
                </a:cxn>
                <a:cxn ang="0">
                  <a:pos x="12" y="39"/>
                </a:cxn>
                <a:cxn ang="0">
                  <a:pos x="12" y="39"/>
                </a:cxn>
              </a:cxnLst>
              <a:rect l="0" t="0" r="r" b="b"/>
              <a:pathLst>
                <a:path w="78" h="81">
                  <a:moveTo>
                    <a:pt x="58" y="19"/>
                  </a:moveTo>
                  <a:lnTo>
                    <a:pt x="58" y="19"/>
                  </a:lnTo>
                  <a:lnTo>
                    <a:pt x="50" y="23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39" y="4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27" y="23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5" y="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54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9" y="70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7" y="42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9" y="46"/>
                  </a:lnTo>
                  <a:lnTo>
                    <a:pt x="39" y="77"/>
                  </a:lnTo>
                  <a:lnTo>
                    <a:pt x="50" y="77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66" y="50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5" name="Freeform 55"/>
            <p:cNvSpPr>
              <a:spLocks/>
            </p:cNvSpPr>
            <p:nvPr/>
          </p:nvSpPr>
          <p:spPr bwMode="auto">
            <a:xfrm>
              <a:off x="2494" y="1201"/>
              <a:ext cx="82" cy="81"/>
            </a:xfrm>
            <a:custGeom>
              <a:avLst/>
              <a:gdLst/>
              <a:ahLst/>
              <a:cxnLst>
                <a:cxn ang="0">
                  <a:pos x="51" y="11"/>
                </a:cxn>
                <a:cxn ang="0">
                  <a:pos x="51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1"/>
                </a:cxn>
                <a:cxn ang="0">
                  <a:pos x="0" y="11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1"/>
                </a:cxn>
                <a:cxn ang="0">
                  <a:pos x="12" y="31"/>
                </a:cxn>
                <a:cxn ang="0">
                  <a:pos x="12" y="74"/>
                </a:cxn>
                <a:cxn ang="0">
                  <a:pos x="23" y="74"/>
                </a:cxn>
                <a:cxn ang="0">
                  <a:pos x="23" y="42"/>
                </a:cxn>
                <a:cxn ang="0">
                  <a:pos x="35" y="42"/>
                </a:cxn>
                <a:cxn ang="0">
                  <a:pos x="35" y="81"/>
                </a:cxn>
                <a:cxn ang="0">
                  <a:pos x="47" y="81"/>
                </a:cxn>
                <a:cxn ang="0">
                  <a:pos x="47" y="42"/>
                </a:cxn>
                <a:cxn ang="0">
                  <a:pos x="58" y="42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1" y="62"/>
                </a:cxn>
                <a:cxn ang="0">
                  <a:pos x="51" y="62"/>
                </a:cxn>
                <a:cxn ang="0">
                  <a:pos x="55" y="74"/>
                </a:cxn>
                <a:cxn ang="0">
                  <a:pos x="55" y="74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0" y="66"/>
                </a:cxn>
                <a:cxn ang="0">
                  <a:pos x="70" y="31"/>
                </a:cxn>
                <a:cxn ang="0">
                  <a:pos x="47" y="31"/>
                </a:cxn>
                <a:cxn ang="0">
                  <a:pos x="47" y="23"/>
                </a:cxn>
                <a:cxn ang="0">
                  <a:pos x="82" y="23"/>
                </a:cxn>
                <a:cxn ang="0">
                  <a:pos x="82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</a:cxnLst>
              <a:rect l="0" t="0" r="r" b="b"/>
              <a:pathLst>
                <a:path w="82" h="81">
                  <a:moveTo>
                    <a:pt x="51" y="11"/>
                  </a:moveTo>
                  <a:lnTo>
                    <a:pt x="51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1"/>
                  </a:lnTo>
                  <a:lnTo>
                    <a:pt x="12" y="31"/>
                  </a:lnTo>
                  <a:lnTo>
                    <a:pt x="12" y="74"/>
                  </a:lnTo>
                  <a:lnTo>
                    <a:pt x="23" y="74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1"/>
                  </a:lnTo>
                  <a:lnTo>
                    <a:pt x="47" y="31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6" name="Freeform 56"/>
            <p:cNvSpPr>
              <a:spLocks noEditPoints="1"/>
            </p:cNvSpPr>
            <p:nvPr/>
          </p:nvSpPr>
          <p:spPr bwMode="auto">
            <a:xfrm>
              <a:off x="1018" y="2164"/>
              <a:ext cx="86" cy="86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39" y="4"/>
                </a:cxn>
                <a:cxn ang="0">
                  <a:pos x="0" y="16"/>
                </a:cxn>
                <a:cxn ang="0">
                  <a:pos x="8" y="62"/>
                </a:cxn>
                <a:cxn ang="0">
                  <a:pos x="4" y="62"/>
                </a:cxn>
                <a:cxn ang="0">
                  <a:pos x="4" y="74"/>
                </a:cxn>
                <a:cxn ang="0">
                  <a:pos x="12" y="70"/>
                </a:cxn>
                <a:cxn ang="0">
                  <a:pos x="23" y="70"/>
                </a:cxn>
                <a:cxn ang="0">
                  <a:pos x="35" y="86"/>
                </a:cxn>
                <a:cxn ang="0">
                  <a:pos x="39" y="66"/>
                </a:cxn>
                <a:cxn ang="0">
                  <a:pos x="39" y="58"/>
                </a:cxn>
                <a:cxn ang="0">
                  <a:pos x="39" y="62"/>
                </a:cxn>
                <a:cxn ang="0">
                  <a:pos x="47" y="62"/>
                </a:cxn>
                <a:cxn ang="0">
                  <a:pos x="51" y="58"/>
                </a:cxn>
                <a:cxn ang="0">
                  <a:pos x="47" y="66"/>
                </a:cxn>
                <a:cxn ang="0">
                  <a:pos x="35" y="78"/>
                </a:cxn>
                <a:cxn ang="0">
                  <a:pos x="43" y="86"/>
                </a:cxn>
                <a:cxn ang="0">
                  <a:pos x="55" y="70"/>
                </a:cxn>
                <a:cxn ang="0">
                  <a:pos x="58" y="23"/>
                </a:cxn>
                <a:cxn ang="0">
                  <a:pos x="58" y="20"/>
                </a:cxn>
                <a:cxn ang="0">
                  <a:pos x="62" y="20"/>
                </a:cxn>
                <a:cxn ang="0">
                  <a:pos x="55" y="16"/>
                </a:cxn>
                <a:cxn ang="0">
                  <a:pos x="51" y="51"/>
                </a:cxn>
                <a:cxn ang="0">
                  <a:pos x="47" y="12"/>
                </a:cxn>
                <a:cxn ang="0">
                  <a:pos x="62" y="12"/>
                </a:cxn>
                <a:cxn ang="0">
                  <a:pos x="70" y="86"/>
                </a:cxn>
                <a:cxn ang="0">
                  <a:pos x="70" y="62"/>
                </a:cxn>
                <a:cxn ang="0">
                  <a:pos x="74" y="70"/>
                </a:cxn>
                <a:cxn ang="0">
                  <a:pos x="86" y="62"/>
                </a:cxn>
                <a:cxn ang="0">
                  <a:pos x="62" y="8"/>
                </a:cxn>
                <a:cxn ang="0">
                  <a:pos x="62" y="8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3" y="23"/>
                </a:cxn>
                <a:cxn ang="0">
                  <a:pos x="16" y="16"/>
                </a:cxn>
                <a:cxn ang="0">
                  <a:pos x="23" y="16"/>
                </a:cxn>
                <a:cxn ang="0">
                  <a:pos x="39" y="51"/>
                </a:cxn>
                <a:cxn ang="0">
                  <a:pos x="35" y="54"/>
                </a:cxn>
                <a:cxn ang="0">
                  <a:pos x="35" y="54"/>
                </a:cxn>
                <a:cxn ang="0">
                  <a:pos x="35" y="54"/>
                </a:cxn>
                <a:cxn ang="0">
                  <a:pos x="35" y="16"/>
                </a:cxn>
                <a:cxn ang="0">
                  <a:pos x="39" y="16"/>
                </a:cxn>
                <a:cxn ang="0">
                  <a:pos x="39" y="51"/>
                </a:cxn>
                <a:cxn ang="0">
                  <a:pos x="70" y="16"/>
                </a:cxn>
                <a:cxn ang="0">
                  <a:pos x="74" y="54"/>
                </a:cxn>
                <a:cxn ang="0">
                  <a:pos x="70" y="58"/>
                </a:cxn>
                <a:cxn ang="0">
                  <a:pos x="70" y="58"/>
                </a:cxn>
                <a:cxn ang="0">
                  <a:pos x="16" y="43"/>
                </a:cxn>
                <a:cxn ang="0">
                  <a:pos x="23" y="31"/>
                </a:cxn>
                <a:cxn ang="0">
                  <a:pos x="23" y="43"/>
                </a:cxn>
                <a:cxn ang="0">
                  <a:pos x="23" y="58"/>
                </a:cxn>
                <a:cxn ang="0">
                  <a:pos x="16" y="51"/>
                </a:cxn>
                <a:cxn ang="0">
                  <a:pos x="23" y="58"/>
                </a:cxn>
              </a:cxnLst>
              <a:rect l="0" t="0" r="r" b="b"/>
              <a:pathLst>
                <a:path w="86" h="86">
                  <a:moveTo>
                    <a:pt x="58" y="0"/>
                  </a:move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0" y="4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4" y="62"/>
                  </a:lnTo>
                  <a:lnTo>
                    <a:pt x="0" y="6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23" y="70"/>
                  </a:lnTo>
                  <a:lnTo>
                    <a:pt x="23" y="86"/>
                  </a:lnTo>
                  <a:lnTo>
                    <a:pt x="35" y="86"/>
                  </a:lnTo>
                  <a:lnTo>
                    <a:pt x="35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47" y="66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55" y="70"/>
                  </a:lnTo>
                  <a:lnTo>
                    <a:pt x="58" y="5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55" y="16"/>
                  </a:lnTo>
                  <a:lnTo>
                    <a:pt x="51" y="16"/>
                  </a:lnTo>
                  <a:lnTo>
                    <a:pt x="51" y="51"/>
                  </a:lnTo>
                  <a:lnTo>
                    <a:pt x="47" y="51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62" y="12"/>
                  </a:lnTo>
                  <a:lnTo>
                    <a:pt x="62" y="86"/>
                  </a:lnTo>
                  <a:lnTo>
                    <a:pt x="70" y="86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82" y="66"/>
                  </a:lnTo>
                  <a:lnTo>
                    <a:pt x="86" y="62"/>
                  </a:lnTo>
                  <a:lnTo>
                    <a:pt x="86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close/>
                  <a:moveTo>
                    <a:pt x="23" y="16"/>
                  </a:moveTo>
                  <a:lnTo>
                    <a:pt x="23" y="23"/>
                  </a:lnTo>
                  <a:lnTo>
                    <a:pt x="16" y="23"/>
                  </a:lnTo>
                  <a:lnTo>
                    <a:pt x="16" y="16"/>
                  </a:lnTo>
                  <a:lnTo>
                    <a:pt x="23" y="16"/>
                  </a:lnTo>
                  <a:lnTo>
                    <a:pt x="23" y="16"/>
                  </a:lnTo>
                  <a:close/>
                  <a:moveTo>
                    <a:pt x="39" y="51"/>
                  </a:moveTo>
                  <a:lnTo>
                    <a:pt x="39" y="51"/>
                  </a:lnTo>
                  <a:lnTo>
                    <a:pt x="35" y="51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8"/>
                  </a:lnTo>
                  <a:lnTo>
                    <a:pt x="35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51"/>
                  </a:lnTo>
                  <a:lnTo>
                    <a:pt x="39" y="51"/>
                  </a:lnTo>
                  <a:close/>
                  <a:moveTo>
                    <a:pt x="70" y="58"/>
                  </a:moveTo>
                  <a:lnTo>
                    <a:pt x="70" y="16"/>
                  </a:lnTo>
                  <a:lnTo>
                    <a:pt x="74" y="16"/>
                  </a:lnTo>
                  <a:lnTo>
                    <a:pt x="74" y="54"/>
                  </a:lnTo>
                  <a:lnTo>
                    <a:pt x="74" y="54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close/>
                  <a:moveTo>
                    <a:pt x="23" y="43"/>
                  </a:moveTo>
                  <a:lnTo>
                    <a:pt x="16" y="43"/>
                  </a:lnTo>
                  <a:lnTo>
                    <a:pt x="16" y="31"/>
                  </a:lnTo>
                  <a:lnTo>
                    <a:pt x="23" y="31"/>
                  </a:lnTo>
                  <a:lnTo>
                    <a:pt x="23" y="43"/>
                  </a:lnTo>
                  <a:lnTo>
                    <a:pt x="23" y="43"/>
                  </a:lnTo>
                  <a:close/>
                  <a:moveTo>
                    <a:pt x="23" y="58"/>
                  </a:moveTo>
                  <a:lnTo>
                    <a:pt x="23" y="58"/>
                  </a:lnTo>
                  <a:lnTo>
                    <a:pt x="16" y="58"/>
                  </a:lnTo>
                  <a:lnTo>
                    <a:pt x="16" y="51"/>
                  </a:lnTo>
                  <a:lnTo>
                    <a:pt x="23" y="51"/>
                  </a:lnTo>
                  <a:lnTo>
                    <a:pt x="23" y="58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7" name="Freeform 57"/>
            <p:cNvSpPr>
              <a:spLocks noEditPoints="1"/>
            </p:cNvSpPr>
            <p:nvPr/>
          </p:nvSpPr>
          <p:spPr bwMode="auto">
            <a:xfrm>
              <a:off x="1111" y="2164"/>
              <a:ext cx="90" cy="86"/>
            </a:xfrm>
            <a:custGeom>
              <a:avLst/>
              <a:gdLst/>
              <a:ahLst/>
              <a:cxnLst>
                <a:cxn ang="0">
                  <a:pos x="28" y="43"/>
                </a:cxn>
                <a:cxn ang="0">
                  <a:pos x="28" y="62"/>
                </a:cxn>
                <a:cxn ang="0">
                  <a:pos x="16" y="82"/>
                </a:cxn>
                <a:cxn ang="0">
                  <a:pos x="28" y="86"/>
                </a:cxn>
                <a:cxn ang="0">
                  <a:pos x="35" y="62"/>
                </a:cxn>
                <a:cxn ang="0">
                  <a:pos x="39" y="74"/>
                </a:cxn>
                <a:cxn ang="0">
                  <a:pos x="55" y="62"/>
                </a:cxn>
                <a:cxn ang="0">
                  <a:pos x="39" y="35"/>
                </a:cxn>
                <a:cxn ang="0">
                  <a:pos x="55" y="27"/>
                </a:cxn>
                <a:cxn ang="0">
                  <a:pos x="59" y="62"/>
                </a:cxn>
                <a:cxn ang="0">
                  <a:pos x="51" y="74"/>
                </a:cxn>
                <a:cxn ang="0">
                  <a:pos x="43" y="78"/>
                </a:cxn>
                <a:cxn ang="0">
                  <a:pos x="55" y="86"/>
                </a:cxn>
                <a:cxn ang="0">
                  <a:pos x="66" y="74"/>
                </a:cxn>
                <a:cxn ang="0">
                  <a:pos x="82" y="86"/>
                </a:cxn>
                <a:cxn ang="0">
                  <a:pos x="86" y="82"/>
                </a:cxn>
                <a:cxn ang="0">
                  <a:pos x="90" y="66"/>
                </a:cxn>
                <a:cxn ang="0">
                  <a:pos x="78" y="62"/>
                </a:cxn>
                <a:cxn ang="0">
                  <a:pos x="74" y="70"/>
                </a:cxn>
                <a:cxn ang="0">
                  <a:pos x="70" y="62"/>
                </a:cxn>
                <a:cxn ang="0">
                  <a:pos x="86" y="35"/>
                </a:cxn>
                <a:cxn ang="0">
                  <a:pos x="70" y="31"/>
                </a:cxn>
                <a:cxn ang="0">
                  <a:pos x="66" y="51"/>
                </a:cxn>
                <a:cxn ang="0">
                  <a:pos x="66" y="39"/>
                </a:cxn>
                <a:cxn ang="0">
                  <a:pos x="66" y="27"/>
                </a:cxn>
                <a:cxn ang="0">
                  <a:pos x="86" y="16"/>
                </a:cxn>
                <a:cxn ang="0">
                  <a:pos x="74" y="16"/>
                </a:cxn>
                <a:cxn ang="0">
                  <a:pos x="82" y="12"/>
                </a:cxn>
                <a:cxn ang="0">
                  <a:pos x="66" y="4"/>
                </a:cxn>
                <a:cxn ang="0">
                  <a:pos x="66" y="8"/>
                </a:cxn>
                <a:cxn ang="0">
                  <a:pos x="74" y="16"/>
                </a:cxn>
                <a:cxn ang="0">
                  <a:pos x="66" y="1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9" y="0"/>
                </a:cxn>
                <a:cxn ang="0">
                  <a:pos x="55" y="0"/>
                </a:cxn>
                <a:cxn ang="0">
                  <a:pos x="55" y="4"/>
                </a:cxn>
                <a:cxn ang="0">
                  <a:pos x="55" y="16"/>
                </a:cxn>
                <a:cxn ang="0">
                  <a:pos x="28" y="16"/>
                </a:cxn>
                <a:cxn ang="0">
                  <a:pos x="28" y="43"/>
                </a:cxn>
                <a:cxn ang="0">
                  <a:pos x="39" y="62"/>
                </a:cxn>
                <a:cxn ang="0">
                  <a:pos x="43" y="43"/>
                </a:cxn>
                <a:cxn ang="0">
                  <a:pos x="43" y="51"/>
                </a:cxn>
                <a:cxn ang="0">
                  <a:pos x="39" y="62"/>
                </a:cxn>
                <a:cxn ang="0">
                  <a:pos x="39" y="62"/>
                </a:cxn>
                <a:cxn ang="0">
                  <a:pos x="0" y="62"/>
                </a:cxn>
                <a:cxn ang="0">
                  <a:pos x="4" y="74"/>
                </a:cxn>
                <a:cxn ang="0">
                  <a:pos x="28" y="62"/>
                </a:cxn>
                <a:cxn ang="0">
                  <a:pos x="24" y="54"/>
                </a:cxn>
                <a:cxn ang="0">
                  <a:pos x="20" y="35"/>
                </a:cxn>
                <a:cxn ang="0">
                  <a:pos x="28" y="23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0" y="4"/>
                </a:cxn>
                <a:cxn ang="0">
                  <a:pos x="12" y="4"/>
                </a:cxn>
                <a:cxn ang="0">
                  <a:pos x="12" y="23"/>
                </a:cxn>
                <a:cxn ang="0">
                  <a:pos x="4" y="35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0" y="62"/>
                </a:cxn>
              </a:cxnLst>
              <a:rect l="0" t="0" r="r" b="b"/>
              <a:pathLst>
                <a:path w="90" h="86">
                  <a:moveTo>
                    <a:pt x="28" y="43"/>
                  </a:moveTo>
                  <a:lnTo>
                    <a:pt x="28" y="43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9" y="74"/>
                  </a:lnTo>
                  <a:lnTo>
                    <a:pt x="39" y="74"/>
                  </a:lnTo>
                  <a:lnTo>
                    <a:pt x="51" y="70"/>
                  </a:lnTo>
                  <a:lnTo>
                    <a:pt x="55" y="62"/>
                  </a:lnTo>
                  <a:lnTo>
                    <a:pt x="55" y="35"/>
                  </a:lnTo>
                  <a:lnTo>
                    <a:pt x="39" y="35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1" y="74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74" y="82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6" y="82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66" y="27"/>
                  </a:lnTo>
                  <a:lnTo>
                    <a:pt x="86" y="27"/>
                  </a:lnTo>
                  <a:lnTo>
                    <a:pt x="86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74" y="0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74" y="16"/>
                  </a:lnTo>
                  <a:lnTo>
                    <a:pt x="66" y="16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39" y="62"/>
                  </a:moveTo>
                  <a:lnTo>
                    <a:pt x="39" y="62"/>
                  </a:lnTo>
                  <a:lnTo>
                    <a:pt x="39" y="43"/>
                  </a:lnTo>
                  <a:lnTo>
                    <a:pt x="43" y="43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62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9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5"/>
                  </a:lnTo>
                  <a:lnTo>
                    <a:pt x="28" y="35"/>
                  </a:lnTo>
                  <a:lnTo>
                    <a:pt x="28" y="23"/>
                  </a:lnTo>
                  <a:lnTo>
                    <a:pt x="20" y="23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3"/>
                  </a:lnTo>
                  <a:lnTo>
                    <a:pt x="4" y="23"/>
                  </a:lnTo>
                  <a:lnTo>
                    <a:pt x="4" y="35"/>
                  </a:lnTo>
                  <a:lnTo>
                    <a:pt x="12" y="3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8" name="Freeform 58"/>
            <p:cNvSpPr>
              <a:spLocks/>
            </p:cNvSpPr>
            <p:nvPr/>
          </p:nvSpPr>
          <p:spPr bwMode="auto">
            <a:xfrm>
              <a:off x="1208" y="2164"/>
              <a:ext cx="82" cy="86"/>
            </a:xfrm>
            <a:custGeom>
              <a:avLst/>
              <a:gdLst/>
              <a:ahLst/>
              <a:cxnLst>
                <a:cxn ang="0">
                  <a:pos x="51" y="12"/>
                </a:cxn>
                <a:cxn ang="0">
                  <a:pos x="51" y="12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5" y="16"/>
                </a:cxn>
                <a:cxn ang="0">
                  <a:pos x="0" y="16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4"/>
                </a:cxn>
                <a:cxn ang="0">
                  <a:pos x="24" y="74"/>
                </a:cxn>
                <a:cxn ang="0">
                  <a:pos x="24" y="43"/>
                </a:cxn>
                <a:cxn ang="0">
                  <a:pos x="35" y="43"/>
                </a:cxn>
                <a:cxn ang="0">
                  <a:pos x="35" y="86"/>
                </a:cxn>
                <a:cxn ang="0">
                  <a:pos x="47" y="86"/>
                </a:cxn>
                <a:cxn ang="0">
                  <a:pos x="47" y="43"/>
                </a:cxn>
                <a:cxn ang="0">
                  <a:pos x="59" y="43"/>
                </a:cxn>
                <a:cxn ang="0">
                  <a:pos x="59" y="62"/>
                </a:cxn>
                <a:cxn ang="0">
                  <a:pos x="59" y="62"/>
                </a:cxn>
                <a:cxn ang="0">
                  <a:pos x="59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5" y="78"/>
                </a:cxn>
                <a:cxn ang="0">
                  <a:pos x="55" y="78"/>
                </a:cxn>
                <a:cxn ang="0">
                  <a:pos x="66" y="74"/>
                </a:cxn>
                <a:cxn ang="0">
                  <a:pos x="70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47" y="35"/>
                </a:cxn>
                <a:cxn ang="0">
                  <a:pos x="47" y="23"/>
                </a:cxn>
                <a:cxn ang="0">
                  <a:pos x="82" y="23"/>
                </a:cxn>
                <a:cxn ang="0">
                  <a:pos x="82" y="16"/>
                </a:cxn>
                <a:cxn ang="0">
                  <a:pos x="39" y="16"/>
                </a:cxn>
                <a:cxn ang="0">
                  <a:pos x="39" y="16"/>
                </a:cxn>
                <a:cxn ang="0">
                  <a:pos x="51" y="12"/>
                </a:cxn>
                <a:cxn ang="0">
                  <a:pos x="51" y="12"/>
                </a:cxn>
                <a:cxn ang="0">
                  <a:pos x="51" y="12"/>
                </a:cxn>
              </a:cxnLst>
              <a:rect l="0" t="0" r="r" b="b"/>
              <a:pathLst>
                <a:path w="82" h="86">
                  <a:moveTo>
                    <a:pt x="51" y="12"/>
                  </a:moveTo>
                  <a:lnTo>
                    <a:pt x="51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16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47" y="86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9" name="Freeform 59"/>
            <p:cNvSpPr>
              <a:spLocks/>
            </p:cNvSpPr>
            <p:nvPr/>
          </p:nvSpPr>
          <p:spPr bwMode="auto">
            <a:xfrm>
              <a:off x="4083" y="2452"/>
              <a:ext cx="23" cy="27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23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4" y="2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3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7">
                  <a:moveTo>
                    <a:pt x="23" y="11"/>
                  </a:moveTo>
                  <a:lnTo>
                    <a:pt x="23" y="11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0" name="Freeform 60"/>
            <p:cNvSpPr>
              <a:spLocks/>
            </p:cNvSpPr>
            <p:nvPr/>
          </p:nvSpPr>
          <p:spPr bwMode="auto">
            <a:xfrm>
              <a:off x="4067" y="2436"/>
              <a:ext cx="59" cy="5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5" y="39"/>
                </a:cxn>
                <a:cxn ang="0">
                  <a:pos x="47" y="51"/>
                </a:cxn>
                <a:cxn ang="0">
                  <a:pos x="39" y="54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6" y="54"/>
                </a:cxn>
                <a:cxn ang="0">
                  <a:pos x="8" y="51"/>
                </a:cxn>
                <a:cxn ang="0">
                  <a:pos x="0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47" y="8"/>
                </a:cxn>
                <a:cxn ang="0">
                  <a:pos x="55" y="16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5" y="39"/>
                  </a:lnTo>
                  <a:lnTo>
                    <a:pt x="47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1" name="Freeform 61"/>
            <p:cNvSpPr>
              <a:spLocks/>
            </p:cNvSpPr>
            <p:nvPr/>
          </p:nvSpPr>
          <p:spPr bwMode="auto">
            <a:xfrm>
              <a:off x="5170" y="1271"/>
              <a:ext cx="28" cy="23"/>
            </a:xfrm>
            <a:custGeom>
              <a:avLst/>
              <a:gdLst/>
              <a:ahLst/>
              <a:cxnLst>
                <a:cxn ang="0">
                  <a:pos x="28" y="11"/>
                </a:cxn>
                <a:cxn ang="0">
                  <a:pos x="28" y="11"/>
                </a:cxn>
                <a:cxn ang="0">
                  <a:pos x="24" y="19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4"/>
                </a:cxn>
                <a:cxn ang="0">
                  <a:pos x="28" y="11"/>
                </a:cxn>
                <a:cxn ang="0">
                  <a:pos x="28" y="11"/>
                </a:cxn>
              </a:cxnLst>
              <a:rect l="0" t="0" r="r" b="b"/>
              <a:pathLst>
                <a:path w="28" h="23">
                  <a:moveTo>
                    <a:pt x="28" y="11"/>
                  </a:moveTo>
                  <a:lnTo>
                    <a:pt x="28" y="11"/>
                  </a:lnTo>
                  <a:lnTo>
                    <a:pt x="24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4"/>
                  </a:lnTo>
                  <a:lnTo>
                    <a:pt x="28" y="11"/>
                  </a:lnTo>
                  <a:lnTo>
                    <a:pt x="28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2" name="Freeform 62"/>
            <p:cNvSpPr>
              <a:spLocks/>
            </p:cNvSpPr>
            <p:nvPr/>
          </p:nvSpPr>
          <p:spPr bwMode="auto">
            <a:xfrm>
              <a:off x="5155" y="1255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4" y="39"/>
                </a:cxn>
                <a:cxn ang="0">
                  <a:pos x="50" y="47"/>
                </a:cxn>
                <a:cxn ang="0">
                  <a:pos x="39" y="54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19" y="54"/>
                </a:cxn>
                <a:cxn ang="0">
                  <a:pos x="8" y="47"/>
                </a:cxn>
                <a:cxn ang="0">
                  <a:pos x="4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6"/>
                </a:cxn>
                <a:cxn ang="0">
                  <a:pos x="8" y="8"/>
                </a:cxn>
                <a:cxn ang="0">
                  <a:pos x="1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9" y="0"/>
                </a:cxn>
                <a:cxn ang="0">
                  <a:pos x="50" y="8"/>
                </a:cxn>
                <a:cxn ang="0">
                  <a:pos x="54" y="16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0" y="47"/>
                  </a:lnTo>
                  <a:lnTo>
                    <a:pt x="39" y="54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8" y="47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8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0" y="8"/>
                  </a:lnTo>
                  <a:lnTo>
                    <a:pt x="54" y="16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3" name="Freeform 63"/>
            <p:cNvSpPr>
              <a:spLocks/>
            </p:cNvSpPr>
            <p:nvPr/>
          </p:nvSpPr>
          <p:spPr bwMode="auto">
            <a:xfrm>
              <a:off x="2568" y="1341"/>
              <a:ext cx="27" cy="27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3" y="3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7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3" y="3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4" name="Freeform 64"/>
            <p:cNvSpPr>
              <a:spLocks/>
            </p:cNvSpPr>
            <p:nvPr/>
          </p:nvSpPr>
          <p:spPr bwMode="auto">
            <a:xfrm>
              <a:off x="2552" y="1325"/>
              <a:ext cx="59" cy="5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5" y="39"/>
                </a:cxn>
                <a:cxn ang="0">
                  <a:pos x="51" y="51"/>
                </a:cxn>
                <a:cxn ang="0">
                  <a:pos x="39" y="54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16" y="54"/>
                </a:cxn>
                <a:cxn ang="0">
                  <a:pos x="8" y="51"/>
                </a:cxn>
                <a:cxn ang="0">
                  <a:pos x="0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51" y="8"/>
                </a:cxn>
                <a:cxn ang="0">
                  <a:pos x="55" y="16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5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5" y="16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5" name="Freeform 65"/>
            <p:cNvSpPr>
              <a:spLocks/>
            </p:cNvSpPr>
            <p:nvPr/>
          </p:nvSpPr>
          <p:spPr bwMode="auto">
            <a:xfrm>
              <a:off x="2560" y="1826"/>
              <a:ext cx="23" cy="27"/>
            </a:xfrm>
            <a:custGeom>
              <a:avLst/>
              <a:gdLst/>
              <a:ahLst/>
              <a:cxnLst>
                <a:cxn ang="0">
                  <a:pos x="23" y="16"/>
                </a:cxn>
                <a:cxn ang="0">
                  <a:pos x="23" y="16"/>
                </a:cxn>
                <a:cxn ang="0">
                  <a:pos x="23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3" y="4"/>
                </a:cxn>
                <a:cxn ang="0">
                  <a:pos x="23" y="16"/>
                </a:cxn>
                <a:cxn ang="0">
                  <a:pos x="23" y="16"/>
                </a:cxn>
              </a:cxnLst>
              <a:rect l="0" t="0" r="r" b="b"/>
              <a:pathLst>
                <a:path w="23" h="27">
                  <a:moveTo>
                    <a:pt x="23" y="16"/>
                  </a:moveTo>
                  <a:lnTo>
                    <a:pt x="23" y="16"/>
                  </a:lnTo>
                  <a:lnTo>
                    <a:pt x="23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3" y="4"/>
                  </a:lnTo>
                  <a:lnTo>
                    <a:pt x="23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6" name="Freeform 66"/>
            <p:cNvSpPr>
              <a:spLocks/>
            </p:cNvSpPr>
            <p:nvPr/>
          </p:nvSpPr>
          <p:spPr bwMode="auto">
            <a:xfrm>
              <a:off x="2545" y="1811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4" y="38"/>
                </a:cxn>
                <a:cxn ang="0">
                  <a:pos x="46" y="50"/>
                </a:cxn>
                <a:cxn ang="0">
                  <a:pos x="38" y="54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5" y="54"/>
                </a:cxn>
                <a:cxn ang="0">
                  <a:pos x="7" y="50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9"/>
                </a:cxn>
                <a:cxn ang="0">
                  <a:pos x="7" y="7"/>
                </a:cxn>
                <a:cxn ang="0">
                  <a:pos x="15" y="3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8" y="3"/>
                </a:cxn>
                <a:cxn ang="0">
                  <a:pos x="46" y="7"/>
                </a:cxn>
                <a:cxn ang="0">
                  <a:pos x="54" y="19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38"/>
                  </a:lnTo>
                  <a:lnTo>
                    <a:pt x="46" y="50"/>
                  </a:lnTo>
                  <a:lnTo>
                    <a:pt x="38" y="54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5" y="54"/>
                  </a:lnTo>
                  <a:lnTo>
                    <a:pt x="7" y="50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7" y="7"/>
                  </a:lnTo>
                  <a:lnTo>
                    <a:pt x="15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8" y="3"/>
                  </a:lnTo>
                  <a:lnTo>
                    <a:pt x="46" y="7"/>
                  </a:lnTo>
                  <a:lnTo>
                    <a:pt x="54" y="19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7" name="Freeform 67"/>
            <p:cNvSpPr>
              <a:spLocks/>
            </p:cNvSpPr>
            <p:nvPr/>
          </p:nvSpPr>
          <p:spPr bwMode="auto">
            <a:xfrm>
              <a:off x="1216" y="2094"/>
              <a:ext cx="27" cy="23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4" y="20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4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4" y="0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3">
                  <a:moveTo>
                    <a:pt x="27" y="12"/>
                  </a:moveTo>
                  <a:lnTo>
                    <a:pt x="27" y="12"/>
                  </a:lnTo>
                  <a:lnTo>
                    <a:pt x="24" y="20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8" name="Freeform 68"/>
            <p:cNvSpPr>
              <a:spLocks/>
            </p:cNvSpPr>
            <p:nvPr/>
          </p:nvSpPr>
          <p:spPr bwMode="auto">
            <a:xfrm>
              <a:off x="1201" y="2075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4" y="42"/>
                </a:cxn>
                <a:cxn ang="0">
                  <a:pos x="50" y="50"/>
                </a:cxn>
                <a:cxn ang="0">
                  <a:pos x="39" y="58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5" y="58"/>
                </a:cxn>
                <a:cxn ang="0">
                  <a:pos x="7" y="50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9"/>
                </a:cxn>
                <a:cxn ang="0">
                  <a:pos x="7" y="11"/>
                </a:cxn>
                <a:cxn ang="0">
                  <a:pos x="15" y="4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4"/>
                </a:cxn>
                <a:cxn ang="0">
                  <a:pos x="50" y="11"/>
                </a:cxn>
                <a:cxn ang="0">
                  <a:pos x="54" y="19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5" y="58"/>
                  </a:lnTo>
                  <a:lnTo>
                    <a:pt x="7" y="50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7" y="11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69" name="Freeform 69"/>
            <p:cNvSpPr>
              <a:spLocks/>
            </p:cNvSpPr>
            <p:nvPr/>
          </p:nvSpPr>
          <p:spPr bwMode="auto">
            <a:xfrm>
              <a:off x="1966" y="2351"/>
              <a:ext cx="27" cy="2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19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0" name="Freeform 70"/>
            <p:cNvSpPr>
              <a:spLocks/>
            </p:cNvSpPr>
            <p:nvPr/>
          </p:nvSpPr>
          <p:spPr bwMode="auto">
            <a:xfrm>
              <a:off x="1950" y="2331"/>
              <a:ext cx="59" cy="58"/>
            </a:xfrm>
            <a:custGeom>
              <a:avLst/>
              <a:gdLst/>
              <a:ahLst/>
              <a:cxnLst>
                <a:cxn ang="0">
                  <a:pos x="59" y="31"/>
                </a:cxn>
                <a:cxn ang="0">
                  <a:pos x="59" y="31"/>
                </a:cxn>
                <a:cxn ang="0">
                  <a:pos x="55" y="43"/>
                </a:cxn>
                <a:cxn ang="0">
                  <a:pos x="51" y="51"/>
                </a:cxn>
                <a:cxn ang="0">
                  <a:pos x="39" y="58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20" y="58"/>
                </a:cxn>
                <a:cxn ang="0">
                  <a:pos x="8" y="51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20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9" y="4"/>
                </a:cxn>
                <a:cxn ang="0">
                  <a:pos x="51" y="12"/>
                </a:cxn>
                <a:cxn ang="0">
                  <a:pos x="55" y="20"/>
                </a:cxn>
                <a:cxn ang="0">
                  <a:pos x="59" y="31"/>
                </a:cxn>
                <a:cxn ang="0">
                  <a:pos x="59" y="31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1" name="Freeform 71"/>
            <p:cNvSpPr>
              <a:spLocks/>
            </p:cNvSpPr>
            <p:nvPr/>
          </p:nvSpPr>
          <p:spPr bwMode="auto">
            <a:xfrm>
              <a:off x="2739" y="3322"/>
              <a:ext cx="27" cy="2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7" y="11"/>
                </a:cxn>
                <a:cxn ang="0">
                  <a:pos x="23" y="19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3" y="4"/>
                </a:cxn>
                <a:cxn ang="0">
                  <a:pos x="27" y="11"/>
                </a:cxn>
                <a:cxn ang="0">
                  <a:pos x="27" y="11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2" name="Freeform 72"/>
            <p:cNvSpPr>
              <a:spLocks/>
            </p:cNvSpPr>
            <p:nvPr/>
          </p:nvSpPr>
          <p:spPr bwMode="auto">
            <a:xfrm>
              <a:off x="2723" y="3302"/>
              <a:ext cx="59" cy="59"/>
            </a:xfrm>
            <a:custGeom>
              <a:avLst/>
              <a:gdLst/>
              <a:ahLst/>
              <a:cxnLst>
                <a:cxn ang="0">
                  <a:pos x="59" y="31"/>
                </a:cxn>
                <a:cxn ang="0">
                  <a:pos x="59" y="31"/>
                </a:cxn>
                <a:cxn ang="0">
                  <a:pos x="59" y="43"/>
                </a:cxn>
                <a:cxn ang="0">
                  <a:pos x="51" y="51"/>
                </a:cxn>
                <a:cxn ang="0">
                  <a:pos x="43" y="59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20" y="59"/>
                </a:cxn>
                <a:cxn ang="0">
                  <a:pos x="8" y="51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20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3" y="4"/>
                </a:cxn>
                <a:cxn ang="0">
                  <a:pos x="51" y="12"/>
                </a:cxn>
                <a:cxn ang="0">
                  <a:pos x="59" y="20"/>
                </a:cxn>
                <a:cxn ang="0">
                  <a:pos x="59" y="31"/>
                </a:cxn>
                <a:cxn ang="0">
                  <a:pos x="59" y="31"/>
                </a:cxn>
              </a:cxnLst>
              <a:rect l="0" t="0" r="r" b="b"/>
              <a:pathLst>
                <a:path w="59" h="59">
                  <a:moveTo>
                    <a:pt x="59" y="31"/>
                  </a:moveTo>
                  <a:lnTo>
                    <a:pt x="59" y="31"/>
                  </a:lnTo>
                  <a:lnTo>
                    <a:pt x="59" y="43"/>
                  </a:lnTo>
                  <a:lnTo>
                    <a:pt x="51" y="51"/>
                  </a:lnTo>
                  <a:lnTo>
                    <a:pt x="43" y="59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20" y="59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12"/>
                  </a:lnTo>
                  <a:lnTo>
                    <a:pt x="59" y="20"/>
                  </a:lnTo>
                  <a:lnTo>
                    <a:pt x="59" y="31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3" name="Freeform 73"/>
            <p:cNvSpPr>
              <a:spLocks/>
            </p:cNvSpPr>
            <p:nvPr/>
          </p:nvSpPr>
          <p:spPr bwMode="auto">
            <a:xfrm>
              <a:off x="824" y="3116"/>
              <a:ext cx="23" cy="27"/>
            </a:xfrm>
            <a:custGeom>
              <a:avLst/>
              <a:gdLst/>
              <a:ahLst/>
              <a:cxnLst>
                <a:cxn ang="0">
                  <a:pos x="23" y="15"/>
                </a:cxn>
                <a:cxn ang="0">
                  <a:pos x="23" y="15"/>
                </a:cxn>
                <a:cxn ang="0">
                  <a:pos x="19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9" y="4"/>
                </a:cxn>
                <a:cxn ang="0">
                  <a:pos x="23" y="15"/>
                </a:cxn>
                <a:cxn ang="0">
                  <a:pos x="23" y="15"/>
                </a:cxn>
              </a:cxnLst>
              <a:rect l="0" t="0" r="r" b="b"/>
              <a:pathLst>
                <a:path w="23" h="27">
                  <a:moveTo>
                    <a:pt x="23" y="15"/>
                  </a:moveTo>
                  <a:lnTo>
                    <a:pt x="23" y="15"/>
                  </a:lnTo>
                  <a:lnTo>
                    <a:pt x="19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5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4" name="Freeform 74"/>
            <p:cNvSpPr>
              <a:spLocks/>
            </p:cNvSpPr>
            <p:nvPr/>
          </p:nvSpPr>
          <p:spPr bwMode="auto">
            <a:xfrm>
              <a:off x="805" y="3100"/>
              <a:ext cx="58" cy="59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8" y="39"/>
                </a:cxn>
                <a:cxn ang="0">
                  <a:pos x="50" y="51"/>
                </a:cxn>
                <a:cxn ang="0">
                  <a:pos x="42" y="55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19" y="55"/>
                </a:cxn>
                <a:cxn ang="0">
                  <a:pos x="11" y="51"/>
                </a:cxn>
                <a:cxn ang="0">
                  <a:pos x="3" y="39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11" y="8"/>
                </a:cxn>
                <a:cxn ang="0">
                  <a:pos x="19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2" y="4"/>
                </a:cxn>
                <a:cxn ang="0">
                  <a:pos x="50" y="8"/>
                </a:cxn>
                <a:cxn ang="0">
                  <a:pos x="58" y="20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9">
                  <a:moveTo>
                    <a:pt x="58" y="31"/>
                  </a:moveTo>
                  <a:lnTo>
                    <a:pt x="58" y="31"/>
                  </a:lnTo>
                  <a:lnTo>
                    <a:pt x="58" y="39"/>
                  </a:lnTo>
                  <a:lnTo>
                    <a:pt x="50" y="51"/>
                  </a:lnTo>
                  <a:lnTo>
                    <a:pt x="42" y="55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19" y="55"/>
                  </a:lnTo>
                  <a:lnTo>
                    <a:pt x="11" y="51"/>
                  </a:lnTo>
                  <a:lnTo>
                    <a:pt x="3" y="3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20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5" name="Freeform 75"/>
            <p:cNvSpPr>
              <a:spLocks/>
            </p:cNvSpPr>
            <p:nvPr/>
          </p:nvSpPr>
          <p:spPr bwMode="auto">
            <a:xfrm>
              <a:off x="3570" y="999"/>
              <a:ext cx="1515" cy="1045"/>
            </a:xfrm>
            <a:custGeom>
              <a:avLst/>
              <a:gdLst/>
              <a:ahLst/>
              <a:cxnLst>
                <a:cxn ang="0">
                  <a:pos x="1212" y="839"/>
                </a:cxn>
                <a:cxn ang="0">
                  <a:pos x="1173" y="804"/>
                </a:cxn>
                <a:cxn ang="0">
                  <a:pos x="1084" y="680"/>
                </a:cxn>
                <a:cxn ang="0">
                  <a:pos x="1068" y="613"/>
                </a:cxn>
                <a:cxn ang="0">
                  <a:pos x="1142" y="575"/>
                </a:cxn>
                <a:cxn ang="0">
                  <a:pos x="1305" y="571"/>
                </a:cxn>
                <a:cxn ang="0">
                  <a:pos x="1426" y="532"/>
                </a:cxn>
                <a:cxn ang="0">
                  <a:pos x="1437" y="446"/>
                </a:cxn>
                <a:cxn ang="0">
                  <a:pos x="1492" y="365"/>
                </a:cxn>
                <a:cxn ang="0">
                  <a:pos x="1503" y="303"/>
                </a:cxn>
                <a:cxn ang="0">
                  <a:pos x="1418" y="310"/>
                </a:cxn>
                <a:cxn ang="0">
                  <a:pos x="1395" y="330"/>
                </a:cxn>
                <a:cxn ang="0">
                  <a:pos x="1352" y="326"/>
                </a:cxn>
                <a:cxn ang="0">
                  <a:pos x="1266" y="322"/>
                </a:cxn>
                <a:cxn ang="0">
                  <a:pos x="1216" y="291"/>
                </a:cxn>
                <a:cxn ang="0">
                  <a:pos x="1196" y="248"/>
                </a:cxn>
                <a:cxn ang="0">
                  <a:pos x="1142" y="202"/>
                </a:cxn>
                <a:cxn ang="0">
                  <a:pos x="1115" y="217"/>
                </a:cxn>
                <a:cxn ang="0">
                  <a:pos x="1084" y="217"/>
                </a:cxn>
                <a:cxn ang="0">
                  <a:pos x="1037" y="202"/>
                </a:cxn>
                <a:cxn ang="0">
                  <a:pos x="1002" y="143"/>
                </a:cxn>
                <a:cxn ang="0">
                  <a:pos x="987" y="93"/>
                </a:cxn>
                <a:cxn ang="0">
                  <a:pos x="921" y="85"/>
                </a:cxn>
                <a:cxn ang="0">
                  <a:pos x="866" y="0"/>
                </a:cxn>
                <a:cxn ang="0">
                  <a:pos x="649" y="50"/>
                </a:cxn>
                <a:cxn ang="0">
                  <a:pos x="540" y="77"/>
                </a:cxn>
                <a:cxn ang="0">
                  <a:pos x="482" y="112"/>
                </a:cxn>
                <a:cxn ang="0">
                  <a:pos x="420" y="120"/>
                </a:cxn>
                <a:cxn ang="0">
                  <a:pos x="447" y="136"/>
                </a:cxn>
                <a:cxn ang="0">
                  <a:pos x="474" y="182"/>
                </a:cxn>
                <a:cxn ang="0">
                  <a:pos x="423" y="248"/>
                </a:cxn>
                <a:cxn ang="0">
                  <a:pos x="307" y="338"/>
                </a:cxn>
                <a:cxn ang="0">
                  <a:pos x="241" y="361"/>
                </a:cxn>
                <a:cxn ang="0">
                  <a:pos x="194" y="384"/>
                </a:cxn>
                <a:cxn ang="0">
                  <a:pos x="194" y="427"/>
                </a:cxn>
                <a:cxn ang="0">
                  <a:pos x="222" y="462"/>
                </a:cxn>
                <a:cxn ang="0">
                  <a:pos x="190" y="512"/>
                </a:cxn>
                <a:cxn ang="0">
                  <a:pos x="140" y="563"/>
                </a:cxn>
                <a:cxn ang="0">
                  <a:pos x="117" y="602"/>
                </a:cxn>
                <a:cxn ang="0">
                  <a:pos x="58" y="594"/>
                </a:cxn>
                <a:cxn ang="0">
                  <a:pos x="0" y="602"/>
                </a:cxn>
                <a:cxn ang="0">
                  <a:pos x="8" y="629"/>
                </a:cxn>
                <a:cxn ang="0">
                  <a:pos x="31" y="691"/>
                </a:cxn>
                <a:cxn ang="0">
                  <a:pos x="121" y="672"/>
                </a:cxn>
                <a:cxn ang="0">
                  <a:pos x="167" y="691"/>
                </a:cxn>
                <a:cxn ang="0">
                  <a:pos x="280" y="664"/>
                </a:cxn>
                <a:cxn ang="0">
                  <a:pos x="389" y="664"/>
                </a:cxn>
                <a:cxn ang="0">
                  <a:pos x="416" y="641"/>
                </a:cxn>
                <a:cxn ang="0">
                  <a:pos x="435" y="594"/>
                </a:cxn>
                <a:cxn ang="0">
                  <a:pos x="524" y="590"/>
                </a:cxn>
                <a:cxn ang="0">
                  <a:pos x="614" y="575"/>
                </a:cxn>
                <a:cxn ang="0">
                  <a:pos x="653" y="645"/>
                </a:cxn>
                <a:cxn ang="0">
                  <a:pos x="649" y="850"/>
                </a:cxn>
                <a:cxn ang="0">
                  <a:pos x="680" y="986"/>
                </a:cxn>
                <a:cxn ang="0">
                  <a:pos x="730" y="1014"/>
                </a:cxn>
                <a:cxn ang="0">
                  <a:pos x="886" y="1006"/>
                </a:cxn>
                <a:cxn ang="0">
                  <a:pos x="890" y="1025"/>
                </a:cxn>
                <a:cxn ang="0">
                  <a:pos x="897" y="1037"/>
                </a:cxn>
                <a:cxn ang="0">
                  <a:pos x="925" y="1045"/>
                </a:cxn>
                <a:cxn ang="0">
                  <a:pos x="967" y="1025"/>
                </a:cxn>
                <a:cxn ang="0">
                  <a:pos x="1181" y="951"/>
                </a:cxn>
                <a:cxn ang="0">
                  <a:pos x="1224" y="885"/>
                </a:cxn>
                <a:cxn ang="0">
                  <a:pos x="1216" y="843"/>
                </a:cxn>
              </a:cxnLst>
              <a:rect l="0" t="0" r="r" b="b"/>
              <a:pathLst>
                <a:path w="1515" h="1045">
                  <a:moveTo>
                    <a:pt x="1216" y="843"/>
                  </a:moveTo>
                  <a:lnTo>
                    <a:pt x="1216" y="843"/>
                  </a:lnTo>
                  <a:lnTo>
                    <a:pt x="1212" y="839"/>
                  </a:lnTo>
                  <a:lnTo>
                    <a:pt x="1212" y="839"/>
                  </a:lnTo>
                  <a:lnTo>
                    <a:pt x="1212" y="839"/>
                  </a:lnTo>
                  <a:lnTo>
                    <a:pt x="1212" y="839"/>
                  </a:lnTo>
                  <a:lnTo>
                    <a:pt x="1193" y="831"/>
                  </a:lnTo>
                  <a:lnTo>
                    <a:pt x="1181" y="819"/>
                  </a:lnTo>
                  <a:lnTo>
                    <a:pt x="1177" y="812"/>
                  </a:lnTo>
                  <a:lnTo>
                    <a:pt x="1173" y="804"/>
                  </a:lnTo>
                  <a:lnTo>
                    <a:pt x="1173" y="804"/>
                  </a:lnTo>
                  <a:lnTo>
                    <a:pt x="1169" y="784"/>
                  </a:lnTo>
                  <a:lnTo>
                    <a:pt x="1162" y="765"/>
                  </a:lnTo>
                  <a:lnTo>
                    <a:pt x="1146" y="738"/>
                  </a:lnTo>
                  <a:lnTo>
                    <a:pt x="1084" y="680"/>
                  </a:lnTo>
                  <a:lnTo>
                    <a:pt x="1084" y="680"/>
                  </a:lnTo>
                  <a:lnTo>
                    <a:pt x="1072" y="660"/>
                  </a:lnTo>
                  <a:lnTo>
                    <a:pt x="1068" y="641"/>
                  </a:lnTo>
                  <a:lnTo>
                    <a:pt x="1068" y="625"/>
                  </a:lnTo>
                  <a:lnTo>
                    <a:pt x="1068" y="613"/>
                  </a:lnTo>
                  <a:lnTo>
                    <a:pt x="1076" y="606"/>
                  </a:lnTo>
                  <a:lnTo>
                    <a:pt x="1080" y="598"/>
                  </a:lnTo>
                  <a:lnTo>
                    <a:pt x="1099" y="586"/>
                  </a:lnTo>
                  <a:lnTo>
                    <a:pt x="1123" y="579"/>
                  </a:lnTo>
                  <a:lnTo>
                    <a:pt x="1142" y="575"/>
                  </a:lnTo>
                  <a:lnTo>
                    <a:pt x="1173" y="575"/>
                  </a:lnTo>
                  <a:lnTo>
                    <a:pt x="1173" y="575"/>
                  </a:lnTo>
                  <a:lnTo>
                    <a:pt x="1239" y="575"/>
                  </a:lnTo>
                  <a:lnTo>
                    <a:pt x="1305" y="571"/>
                  </a:lnTo>
                  <a:lnTo>
                    <a:pt x="1305" y="571"/>
                  </a:lnTo>
                  <a:lnTo>
                    <a:pt x="1336" y="567"/>
                  </a:lnTo>
                  <a:lnTo>
                    <a:pt x="1379" y="563"/>
                  </a:lnTo>
                  <a:lnTo>
                    <a:pt x="1398" y="555"/>
                  </a:lnTo>
                  <a:lnTo>
                    <a:pt x="1414" y="547"/>
                  </a:lnTo>
                  <a:lnTo>
                    <a:pt x="1426" y="532"/>
                  </a:lnTo>
                  <a:lnTo>
                    <a:pt x="1430" y="524"/>
                  </a:lnTo>
                  <a:lnTo>
                    <a:pt x="1433" y="512"/>
                  </a:lnTo>
                  <a:lnTo>
                    <a:pt x="1433" y="512"/>
                  </a:lnTo>
                  <a:lnTo>
                    <a:pt x="1433" y="474"/>
                  </a:lnTo>
                  <a:lnTo>
                    <a:pt x="1437" y="446"/>
                  </a:lnTo>
                  <a:lnTo>
                    <a:pt x="1445" y="419"/>
                  </a:lnTo>
                  <a:lnTo>
                    <a:pt x="1445" y="419"/>
                  </a:lnTo>
                  <a:lnTo>
                    <a:pt x="1464" y="404"/>
                  </a:lnTo>
                  <a:lnTo>
                    <a:pt x="1480" y="384"/>
                  </a:lnTo>
                  <a:lnTo>
                    <a:pt x="1492" y="365"/>
                  </a:lnTo>
                  <a:lnTo>
                    <a:pt x="1503" y="349"/>
                  </a:lnTo>
                  <a:lnTo>
                    <a:pt x="1511" y="318"/>
                  </a:lnTo>
                  <a:lnTo>
                    <a:pt x="1515" y="303"/>
                  </a:lnTo>
                  <a:lnTo>
                    <a:pt x="1515" y="303"/>
                  </a:lnTo>
                  <a:lnTo>
                    <a:pt x="1503" y="303"/>
                  </a:lnTo>
                  <a:lnTo>
                    <a:pt x="1433" y="303"/>
                  </a:lnTo>
                  <a:lnTo>
                    <a:pt x="1433" y="303"/>
                  </a:lnTo>
                  <a:lnTo>
                    <a:pt x="1430" y="303"/>
                  </a:lnTo>
                  <a:lnTo>
                    <a:pt x="1422" y="303"/>
                  </a:lnTo>
                  <a:lnTo>
                    <a:pt x="1418" y="310"/>
                  </a:lnTo>
                  <a:lnTo>
                    <a:pt x="1414" y="314"/>
                  </a:lnTo>
                  <a:lnTo>
                    <a:pt x="1414" y="345"/>
                  </a:lnTo>
                  <a:lnTo>
                    <a:pt x="1402" y="338"/>
                  </a:lnTo>
                  <a:lnTo>
                    <a:pt x="1402" y="338"/>
                  </a:lnTo>
                  <a:lnTo>
                    <a:pt x="1395" y="330"/>
                  </a:lnTo>
                  <a:lnTo>
                    <a:pt x="1375" y="318"/>
                  </a:lnTo>
                  <a:lnTo>
                    <a:pt x="1367" y="310"/>
                  </a:lnTo>
                  <a:lnTo>
                    <a:pt x="1360" y="310"/>
                  </a:lnTo>
                  <a:lnTo>
                    <a:pt x="1352" y="314"/>
                  </a:lnTo>
                  <a:lnTo>
                    <a:pt x="1352" y="326"/>
                  </a:lnTo>
                  <a:lnTo>
                    <a:pt x="1352" y="326"/>
                  </a:lnTo>
                  <a:lnTo>
                    <a:pt x="1321" y="318"/>
                  </a:lnTo>
                  <a:lnTo>
                    <a:pt x="1294" y="318"/>
                  </a:lnTo>
                  <a:lnTo>
                    <a:pt x="1266" y="322"/>
                  </a:lnTo>
                  <a:lnTo>
                    <a:pt x="1266" y="322"/>
                  </a:lnTo>
                  <a:lnTo>
                    <a:pt x="1255" y="310"/>
                  </a:lnTo>
                  <a:lnTo>
                    <a:pt x="1243" y="303"/>
                  </a:lnTo>
                  <a:lnTo>
                    <a:pt x="1231" y="303"/>
                  </a:lnTo>
                  <a:lnTo>
                    <a:pt x="1231" y="303"/>
                  </a:lnTo>
                  <a:lnTo>
                    <a:pt x="1216" y="291"/>
                  </a:lnTo>
                  <a:lnTo>
                    <a:pt x="1208" y="276"/>
                  </a:lnTo>
                  <a:lnTo>
                    <a:pt x="1204" y="268"/>
                  </a:lnTo>
                  <a:lnTo>
                    <a:pt x="1204" y="260"/>
                  </a:lnTo>
                  <a:lnTo>
                    <a:pt x="1204" y="260"/>
                  </a:lnTo>
                  <a:lnTo>
                    <a:pt x="1196" y="248"/>
                  </a:lnTo>
                  <a:lnTo>
                    <a:pt x="1185" y="241"/>
                  </a:lnTo>
                  <a:lnTo>
                    <a:pt x="1177" y="237"/>
                  </a:lnTo>
                  <a:lnTo>
                    <a:pt x="1162" y="221"/>
                  </a:lnTo>
                  <a:lnTo>
                    <a:pt x="1150" y="209"/>
                  </a:lnTo>
                  <a:lnTo>
                    <a:pt x="1142" y="202"/>
                  </a:lnTo>
                  <a:lnTo>
                    <a:pt x="1142" y="202"/>
                  </a:lnTo>
                  <a:lnTo>
                    <a:pt x="1134" y="202"/>
                  </a:lnTo>
                  <a:lnTo>
                    <a:pt x="1127" y="206"/>
                  </a:lnTo>
                  <a:lnTo>
                    <a:pt x="1115" y="217"/>
                  </a:lnTo>
                  <a:lnTo>
                    <a:pt x="1115" y="217"/>
                  </a:lnTo>
                  <a:lnTo>
                    <a:pt x="1103" y="229"/>
                  </a:lnTo>
                  <a:lnTo>
                    <a:pt x="1095" y="229"/>
                  </a:lnTo>
                  <a:lnTo>
                    <a:pt x="1088" y="225"/>
                  </a:lnTo>
                  <a:lnTo>
                    <a:pt x="1084" y="217"/>
                  </a:lnTo>
                  <a:lnTo>
                    <a:pt x="1084" y="217"/>
                  </a:lnTo>
                  <a:lnTo>
                    <a:pt x="1080" y="209"/>
                  </a:lnTo>
                  <a:lnTo>
                    <a:pt x="1072" y="206"/>
                  </a:lnTo>
                  <a:lnTo>
                    <a:pt x="1053" y="202"/>
                  </a:lnTo>
                  <a:lnTo>
                    <a:pt x="1053" y="202"/>
                  </a:lnTo>
                  <a:lnTo>
                    <a:pt x="1037" y="202"/>
                  </a:lnTo>
                  <a:lnTo>
                    <a:pt x="1022" y="194"/>
                  </a:lnTo>
                  <a:lnTo>
                    <a:pt x="1014" y="186"/>
                  </a:lnTo>
                  <a:lnTo>
                    <a:pt x="1006" y="178"/>
                  </a:lnTo>
                  <a:lnTo>
                    <a:pt x="1002" y="163"/>
                  </a:lnTo>
                  <a:lnTo>
                    <a:pt x="1002" y="143"/>
                  </a:lnTo>
                  <a:lnTo>
                    <a:pt x="1002" y="143"/>
                  </a:lnTo>
                  <a:lnTo>
                    <a:pt x="998" y="112"/>
                  </a:lnTo>
                  <a:lnTo>
                    <a:pt x="998" y="101"/>
                  </a:lnTo>
                  <a:lnTo>
                    <a:pt x="994" y="97"/>
                  </a:lnTo>
                  <a:lnTo>
                    <a:pt x="987" y="93"/>
                  </a:lnTo>
                  <a:lnTo>
                    <a:pt x="979" y="89"/>
                  </a:lnTo>
                  <a:lnTo>
                    <a:pt x="952" y="89"/>
                  </a:lnTo>
                  <a:lnTo>
                    <a:pt x="952" y="89"/>
                  </a:lnTo>
                  <a:lnTo>
                    <a:pt x="936" y="89"/>
                  </a:lnTo>
                  <a:lnTo>
                    <a:pt x="921" y="85"/>
                  </a:lnTo>
                  <a:lnTo>
                    <a:pt x="909" y="77"/>
                  </a:lnTo>
                  <a:lnTo>
                    <a:pt x="897" y="66"/>
                  </a:lnTo>
                  <a:lnTo>
                    <a:pt x="882" y="50"/>
                  </a:lnTo>
                  <a:lnTo>
                    <a:pt x="878" y="42"/>
                  </a:lnTo>
                  <a:lnTo>
                    <a:pt x="866" y="0"/>
                  </a:lnTo>
                  <a:lnTo>
                    <a:pt x="742" y="0"/>
                  </a:lnTo>
                  <a:lnTo>
                    <a:pt x="684" y="35"/>
                  </a:lnTo>
                  <a:lnTo>
                    <a:pt x="684" y="35"/>
                  </a:lnTo>
                  <a:lnTo>
                    <a:pt x="672" y="39"/>
                  </a:lnTo>
                  <a:lnTo>
                    <a:pt x="649" y="50"/>
                  </a:lnTo>
                  <a:lnTo>
                    <a:pt x="610" y="62"/>
                  </a:lnTo>
                  <a:lnTo>
                    <a:pt x="587" y="66"/>
                  </a:lnTo>
                  <a:lnTo>
                    <a:pt x="559" y="66"/>
                  </a:lnTo>
                  <a:lnTo>
                    <a:pt x="559" y="66"/>
                  </a:lnTo>
                  <a:lnTo>
                    <a:pt x="540" y="77"/>
                  </a:lnTo>
                  <a:lnTo>
                    <a:pt x="528" y="89"/>
                  </a:lnTo>
                  <a:lnTo>
                    <a:pt x="517" y="108"/>
                  </a:lnTo>
                  <a:lnTo>
                    <a:pt x="517" y="108"/>
                  </a:lnTo>
                  <a:lnTo>
                    <a:pt x="509" y="108"/>
                  </a:lnTo>
                  <a:lnTo>
                    <a:pt x="482" y="112"/>
                  </a:lnTo>
                  <a:lnTo>
                    <a:pt x="482" y="112"/>
                  </a:lnTo>
                  <a:lnTo>
                    <a:pt x="447" y="112"/>
                  </a:lnTo>
                  <a:lnTo>
                    <a:pt x="427" y="116"/>
                  </a:lnTo>
                  <a:lnTo>
                    <a:pt x="427" y="116"/>
                  </a:lnTo>
                  <a:lnTo>
                    <a:pt x="420" y="120"/>
                  </a:lnTo>
                  <a:lnTo>
                    <a:pt x="416" y="124"/>
                  </a:lnTo>
                  <a:lnTo>
                    <a:pt x="423" y="128"/>
                  </a:lnTo>
                  <a:lnTo>
                    <a:pt x="423" y="128"/>
                  </a:lnTo>
                  <a:lnTo>
                    <a:pt x="435" y="136"/>
                  </a:lnTo>
                  <a:lnTo>
                    <a:pt x="447" y="136"/>
                  </a:lnTo>
                  <a:lnTo>
                    <a:pt x="470" y="136"/>
                  </a:lnTo>
                  <a:lnTo>
                    <a:pt x="470" y="136"/>
                  </a:lnTo>
                  <a:lnTo>
                    <a:pt x="474" y="143"/>
                  </a:lnTo>
                  <a:lnTo>
                    <a:pt x="478" y="159"/>
                  </a:lnTo>
                  <a:lnTo>
                    <a:pt x="474" y="182"/>
                  </a:lnTo>
                  <a:lnTo>
                    <a:pt x="470" y="194"/>
                  </a:lnTo>
                  <a:lnTo>
                    <a:pt x="462" y="209"/>
                  </a:lnTo>
                  <a:lnTo>
                    <a:pt x="462" y="209"/>
                  </a:lnTo>
                  <a:lnTo>
                    <a:pt x="443" y="233"/>
                  </a:lnTo>
                  <a:lnTo>
                    <a:pt x="423" y="248"/>
                  </a:lnTo>
                  <a:lnTo>
                    <a:pt x="400" y="260"/>
                  </a:lnTo>
                  <a:lnTo>
                    <a:pt x="400" y="260"/>
                  </a:lnTo>
                  <a:lnTo>
                    <a:pt x="361" y="299"/>
                  </a:lnTo>
                  <a:lnTo>
                    <a:pt x="326" y="330"/>
                  </a:lnTo>
                  <a:lnTo>
                    <a:pt x="307" y="338"/>
                  </a:lnTo>
                  <a:lnTo>
                    <a:pt x="295" y="342"/>
                  </a:lnTo>
                  <a:lnTo>
                    <a:pt x="295" y="342"/>
                  </a:lnTo>
                  <a:lnTo>
                    <a:pt x="272" y="345"/>
                  </a:lnTo>
                  <a:lnTo>
                    <a:pt x="253" y="349"/>
                  </a:lnTo>
                  <a:lnTo>
                    <a:pt x="241" y="361"/>
                  </a:lnTo>
                  <a:lnTo>
                    <a:pt x="237" y="369"/>
                  </a:lnTo>
                  <a:lnTo>
                    <a:pt x="237" y="377"/>
                  </a:lnTo>
                  <a:lnTo>
                    <a:pt x="237" y="377"/>
                  </a:lnTo>
                  <a:lnTo>
                    <a:pt x="222" y="377"/>
                  </a:lnTo>
                  <a:lnTo>
                    <a:pt x="194" y="384"/>
                  </a:lnTo>
                  <a:lnTo>
                    <a:pt x="183" y="392"/>
                  </a:lnTo>
                  <a:lnTo>
                    <a:pt x="175" y="400"/>
                  </a:lnTo>
                  <a:lnTo>
                    <a:pt x="175" y="404"/>
                  </a:lnTo>
                  <a:lnTo>
                    <a:pt x="179" y="411"/>
                  </a:lnTo>
                  <a:lnTo>
                    <a:pt x="194" y="427"/>
                  </a:lnTo>
                  <a:lnTo>
                    <a:pt x="194" y="427"/>
                  </a:lnTo>
                  <a:lnTo>
                    <a:pt x="206" y="435"/>
                  </a:lnTo>
                  <a:lnTo>
                    <a:pt x="210" y="443"/>
                  </a:lnTo>
                  <a:lnTo>
                    <a:pt x="218" y="450"/>
                  </a:lnTo>
                  <a:lnTo>
                    <a:pt x="222" y="462"/>
                  </a:lnTo>
                  <a:lnTo>
                    <a:pt x="222" y="478"/>
                  </a:lnTo>
                  <a:lnTo>
                    <a:pt x="214" y="493"/>
                  </a:lnTo>
                  <a:lnTo>
                    <a:pt x="198" y="509"/>
                  </a:lnTo>
                  <a:lnTo>
                    <a:pt x="198" y="509"/>
                  </a:lnTo>
                  <a:lnTo>
                    <a:pt x="190" y="512"/>
                  </a:lnTo>
                  <a:lnTo>
                    <a:pt x="171" y="520"/>
                  </a:lnTo>
                  <a:lnTo>
                    <a:pt x="159" y="528"/>
                  </a:lnTo>
                  <a:lnTo>
                    <a:pt x="152" y="536"/>
                  </a:lnTo>
                  <a:lnTo>
                    <a:pt x="144" y="547"/>
                  </a:lnTo>
                  <a:lnTo>
                    <a:pt x="140" y="563"/>
                  </a:lnTo>
                  <a:lnTo>
                    <a:pt x="140" y="563"/>
                  </a:lnTo>
                  <a:lnTo>
                    <a:pt x="140" y="571"/>
                  </a:lnTo>
                  <a:lnTo>
                    <a:pt x="128" y="590"/>
                  </a:lnTo>
                  <a:lnTo>
                    <a:pt x="124" y="598"/>
                  </a:lnTo>
                  <a:lnTo>
                    <a:pt x="117" y="602"/>
                  </a:lnTo>
                  <a:lnTo>
                    <a:pt x="105" y="602"/>
                  </a:lnTo>
                  <a:lnTo>
                    <a:pt x="93" y="598"/>
                  </a:lnTo>
                  <a:lnTo>
                    <a:pt x="93" y="598"/>
                  </a:lnTo>
                  <a:lnTo>
                    <a:pt x="74" y="594"/>
                  </a:lnTo>
                  <a:lnTo>
                    <a:pt x="58" y="594"/>
                  </a:lnTo>
                  <a:lnTo>
                    <a:pt x="43" y="598"/>
                  </a:lnTo>
                  <a:lnTo>
                    <a:pt x="43" y="598"/>
                  </a:lnTo>
                  <a:lnTo>
                    <a:pt x="31" y="606"/>
                  </a:lnTo>
                  <a:lnTo>
                    <a:pt x="16" y="606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4" y="617"/>
                  </a:lnTo>
                  <a:lnTo>
                    <a:pt x="8" y="629"/>
                  </a:lnTo>
                  <a:lnTo>
                    <a:pt x="8" y="629"/>
                  </a:lnTo>
                  <a:lnTo>
                    <a:pt x="23" y="652"/>
                  </a:lnTo>
                  <a:lnTo>
                    <a:pt x="27" y="672"/>
                  </a:lnTo>
                  <a:lnTo>
                    <a:pt x="31" y="691"/>
                  </a:lnTo>
                  <a:lnTo>
                    <a:pt x="31" y="691"/>
                  </a:lnTo>
                  <a:lnTo>
                    <a:pt x="31" y="691"/>
                  </a:lnTo>
                  <a:lnTo>
                    <a:pt x="43" y="687"/>
                  </a:lnTo>
                  <a:lnTo>
                    <a:pt x="74" y="676"/>
                  </a:lnTo>
                  <a:lnTo>
                    <a:pt x="105" y="668"/>
                  </a:lnTo>
                  <a:lnTo>
                    <a:pt x="121" y="672"/>
                  </a:lnTo>
                  <a:lnTo>
                    <a:pt x="132" y="676"/>
                  </a:lnTo>
                  <a:lnTo>
                    <a:pt x="132" y="676"/>
                  </a:lnTo>
                  <a:lnTo>
                    <a:pt x="140" y="683"/>
                  </a:lnTo>
                  <a:lnTo>
                    <a:pt x="148" y="687"/>
                  </a:lnTo>
                  <a:lnTo>
                    <a:pt x="167" y="691"/>
                  </a:lnTo>
                  <a:lnTo>
                    <a:pt x="190" y="691"/>
                  </a:lnTo>
                  <a:lnTo>
                    <a:pt x="190" y="691"/>
                  </a:lnTo>
                  <a:lnTo>
                    <a:pt x="202" y="683"/>
                  </a:lnTo>
                  <a:lnTo>
                    <a:pt x="233" y="676"/>
                  </a:lnTo>
                  <a:lnTo>
                    <a:pt x="280" y="664"/>
                  </a:lnTo>
                  <a:lnTo>
                    <a:pt x="307" y="664"/>
                  </a:lnTo>
                  <a:lnTo>
                    <a:pt x="338" y="664"/>
                  </a:lnTo>
                  <a:lnTo>
                    <a:pt x="338" y="664"/>
                  </a:lnTo>
                  <a:lnTo>
                    <a:pt x="365" y="664"/>
                  </a:lnTo>
                  <a:lnTo>
                    <a:pt x="389" y="664"/>
                  </a:lnTo>
                  <a:lnTo>
                    <a:pt x="400" y="660"/>
                  </a:lnTo>
                  <a:lnTo>
                    <a:pt x="408" y="656"/>
                  </a:lnTo>
                  <a:lnTo>
                    <a:pt x="412" y="648"/>
                  </a:lnTo>
                  <a:lnTo>
                    <a:pt x="416" y="645"/>
                  </a:lnTo>
                  <a:lnTo>
                    <a:pt x="416" y="641"/>
                  </a:lnTo>
                  <a:lnTo>
                    <a:pt x="416" y="641"/>
                  </a:lnTo>
                  <a:lnTo>
                    <a:pt x="416" y="621"/>
                  </a:lnTo>
                  <a:lnTo>
                    <a:pt x="423" y="610"/>
                  </a:lnTo>
                  <a:lnTo>
                    <a:pt x="427" y="598"/>
                  </a:lnTo>
                  <a:lnTo>
                    <a:pt x="435" y="594"/>
                  </a:lnTo>
                  <a:lnTo>
                    <a:pt x="447" y="590"/>
                  </a:lnTo>
                  <a:lnTo>
                    <a:pt x="451" y="590"/>
                  </a:lnTo>
                  <a:lnTo>
                    <a:pt x="451" y="590"/>
                  </a:lnTo>
                  <a:lnTo>
                    <a:pt x="486" y="590"/>
                  </a:lnTo>
                  <a:lnTo>
                    <a:pt x="524" y="590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91" y="575"/>
                  </a:lnTo>
                  <a:lnTo>
                    <a:pt x="606" y="575"/>
                  </a:lnTo>
                  <a:lnTo>
                    <a:pt x="614" y="575"/>
                  </a:lnTo>
                  <a:lnTo>
                    <a:pt x="618" y="579"/>
                  </a:lnTo>
                  <a:lnTo>
                    <a:pt x="629" y="621"/>
                  </a:lnTo>
                  <a:lnTo>
                    <a:pt x="629" y="621"/>
                  </a:lnTo>
                  <a:lnTo>
                    <a:pt x="637" y="629"/>
                  </a:lnTo>
                  <a:lnTo>
                    <a:pt x="653" y="645"/>
                  </a:lnTo>
                  <a:lnTo>
                    <a:pt x="668" y="668"/>
                  </a:lnTo>
                  <a:lnTo>
                    <a:pt x="676" y="788"/>
                  </a:lnTo>
                  <a:lnTo>
                    <a:pt x="676" y="788"/>
                  </a:lnTo>
                  <a:lnTo>
                    <a:pt x="657" y="823"/>
                  </a:lnTo>
                  <a:lnTo>
                    <a:pt x="649" y="850"/>
                  </a:lnTo>
                  <a:lnTo>
                    <a:pt x="645" y="878"/>
                  </a:lnTo>
                  <a:lnTo>
                    <a:pt x="672" y="924"/>
                  </a:lnTo>
                  <a:lnTo>
                    <a:pt x="672" y="924"/>
                  </a:lnTo>
                  <a:lnTo>
                    <a:pt x="676" y="959"/>
                  </a:lnTo>
                  <a:lnTo>
                    <a:pt x="680" y="986"/>
                  </a:lnTo>
                  <a:lnTo>
                    <a:pt x="692" y="1002"/>
                  </a:lnTo>
                  <a:lnTo>
                    <a:pt x="703" y="1010"/>
                  </a:lnTo>
                  <a:lnTo>
                    <a:pt x="711" y="1014"/>
                  </a:lnTo>
                  <a:lnTo>
                    <a:pt x="723" y="1014"/>
                  </a:lnTo>
                  <a:lnTo>
                    <a:pt x="730" y="1014"/>
                  </a:lnTo>
                  <a:lnTo>
                    <a:pt x="792" y="994"/>
                  </a:lnTo>
                  <a:lnTo>
                    <a:pt x="796" y="994"/>
                  </a:lnTo>
                  <a:lnTo>
                    <a:pt x="796" y="994"/>
                  </a:lnTo>
                  <a:lnTo>
                    <a:pt x="886" y="1006"/>
                  </a:lnTo>
                  <a:lnTo>
                    <a:pt x="886" y="1006"/>
                  </a:lnTo>
                  <a:lnTo>
                    <a:pt x="886" y="1021"/>
                  </a:lnTo>
                  <a:lnTo>
                    <a:pt x="886" y="1021"/>
                  </a:lnTo>
                  <a:lnTo>
                    <a:pt x="886" y="1021"/>
                  </a:lnTo>
                  <a:lnTo>
                    <a:pt x="886" y="1021"/>
                  </a:lnTo>
                  <a:lnTo>
                    <a:pt x="890" y="1025"/>
                  </a:lnTo>
                  <a:lnTo>
                    <a:pt x="890" y="1025"/>
                  </a:lnTo>
                  <a:lnTo>
                    <a:pt x="897" y="1037"/>
                  </a:lnTo>
                  <a:lnTo>
                    <a:pt x="897" y="1037"/>
                  </a:lnTo>
                  <a:lnTo>
                    <a:pt x="897" y="1037"/>
                  </a:lnTo>
                  <a:lnTo>
                    <a:pt x="897" y="1037"/>
                  </a:lnTo>
                  <a:lnTo>
                    <a:pt x="897" y="1037"/>
                  </a:lnTo>
                  <a:lnTo>
                    <a:pt x="897" y="1037"/>
                  </a:lnTo>
                  <a:lnTo>
                    <a:pt x="909" y="1045"/>
                  </a:lnTo>
                  <a:lnTo>
                    <a:pt x="925" y="1045"/>
                  </a:lnTo>
                  <a:lnTo>
                    <a:pt x="925" y="1045"/>
                  </a:lnTo>
                  <a:lnTo>
                    <a:pt x="944" y="1041"/>
                  </a:lnTo>
                  <a:lnTo>
                    <a:pt x="944" y="1021"/>
                  </a:lnTo>
                  <a:lnTo>
                    <a:pt x="944" y="994"/>
                  </a:lnTo>
                  <a:lnTo>
                    <a:pt x="963" y="986"/>
                  </a:lnTo>
                  <a:lnTo>
                    <a:pt x="967" y="1025"/>
                  </a:lnTo>
                  <a:lnTo>
                    <a:pt x="994" y="994"/>
                  </a:lnTo>
                  <a:lnTo>
                    <a:pt x="994" y="994"/>
                  </a:lnTo>
                  <a:lnTo>
                    <a:pt x="994" y="994"/>
                  </a:lnTo>
                  <a:lnTo>
                    <a:pt x="1068" y="951"/>
                  </a:lnTo>
                  <a:lnTo>
                    <a:pt x="1181" y="951"/>
                  </a:lnTo>
                  <a:lnTo>
                    <a:pt x="1185" y="913"/>
                  </a:lnTo>
                  <a:lnTo>
                    <a:pt x="1200" y="905"/>
                  </a:lnTo>
                  <a:lnTo>
                    <a:pt x="1200" y="905"/>
                  </a:lnTo>
                  <a:lnTo>
                    <a:pt x="1216" y="897"/>
                  </a:lnTo>
                  <a:lnTo>
                    <a:pt x="1224" y="885"/>
                  </a:lnTo>
                  <a:lnTo>
                    <a:pt x="1228" y="878"/>
                  </a:lnTo>
                  <a:lnTo>
                    <a:pt x="1228" y="866"/>
                  </a:lnTo>
                  <a:lnTo>
                    <a:pt x="1224" y="850"/>
                  </a:lnTo>
                  <a:lnTo>
                    <a:pt x="1216" y="843"/>
                  </a:lnTo>
                  <a:lnTo>
                    <a:pt x="1216" y="84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6" name="Freeform 76"/>
            <p:cNvSpPr>
              <a:spLocks/>
            </p:cNvSpPr>
            <p:nvPr/>
          </p:nvSpPr>
          <p:spPr bwMode="auto">
            <a:xfrm>
              <a:off x="3547" y="1601"/>
              <a:ext cx="311" cy="1282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5" y="31"/>
                </a:cxn>
                <a:cxn ang="0">
                  <a:pos x="43" y="46"/>
                </a:cxn>
                <a:cxn ang="0">
                  <a:pos x="54" y="78"/>
                </a:cxn>
                <a:cxn ang="0">
                  <a:pos x="50" y="124"/>
                </a:cxn>
                <a:cxn ang="0">
                  <a:pos x="31" y="190"/>
                </a:cxn>
                <a:cxn ang="0">
                  <a:pos x="19" y="225"/>
                </a:cxn>
                <a:cxn ang="0">
                  <a:pos x="23" y="291"/>
                </a:cxn>
                <a:cxn ang="0">
                  <a:pos x="46" y="353"/>
                </a:cxn>
                <a:cxn ang="0">
                  <a:pos x="105" y="427"/>
                </a:cxn>
                <a:cxn ang="0">
                  <a:pos x="124" y="443"/>
                </a:cxn>
                <a:cxn ang="0">
                  <a:pos x="171" y="466"/>
                </a:cxn>
                <a:cxn ang="0">
                  <a:pos x="225" y="482"/>
                </a:cxn>
                <a:cxn ang="0">
                  <a:pos x="287" y="501"/>
                </a:cxn>
                <a:cxn ang="0">
                  <a:pos x="295" y="505"/>
                </a:cxn>
                <a:cxn ang="0">
                  <a:pos x="307" y="513"/>
                </a:cxn>
                <a:cxn ang="0">
                  <a:pos x="307" y="536"/>
                </a:cxn>
                <a:cxn ang="0">
                  <a:pos x="272" y="567"/>
                </a:cxn>
                <a:cxn ang="0">
                  <a:pos x="233" y="645"/>
                </a:cxn>
                <a:cxn ang="0">
                  <a:pos x="213" y="668"/>
                </a:cxn>
                <a:cxn ang="0">
                  <a:pos x="194" y="722"/>
                </a:cxn>
                <a:cxn ang="0">
                  <a:pos x="190" y="746"/>
                </a:cxn>
                <a:cxn ang="0">
                  <a:pos x="171" y="761"/>
                </a:cxn>
                <a:cxn ang="0">
                  <a:pos x="112" y="781"/>
                </a:cxn>
                <a:cxn ang="0">
                  <a:pos x="105" y="785"/>
                </a:cxn>
                <a:cxn ang="0">
                  <a:pos x="85" y="792"/>
                </a:cxn>
                <a:cxn ang="0">
                  <a:pos x="74" y="816"/>
                </a:cxn>
                <a:cxn ang="0">
                  <a:pos x="85" y="858"/>
                </a:cxn>
                <a:cxn ang="0">
                  <a:pos x="89" y="874"/>
                </a:cxn>
                <a:cxn ang="0">
                  <a:pos x="97" y="928"/>
                </a:cxn>
                <a:cxn ang="0">
                  <a:pos x="112" y="994"/>
                </a:cxn>
                <a:cxn ang="0">
                  <a:pos x="43" y="1107"/>
                </a:cxn>
                <a:cxn ang="0">
                  <a:pos x="19" y="1134"/>
                </a:cxn>
                <a:cxn ang="0">
                  <a:pos x="0" y="1192"/>
                </a:cxn>
                <a:cxn ang="0">
                  <a:pos x="8" y="1278"/>
                </a:cxn>
                <a:cxn ang="0">
                  <a:pos x="46" y="1278"/>
                </a:cxn>
              </a:cxnLst>
              <a:rect l="0" t="0" r="r" b="b"/>
              <a:pathLst>
                <a:path w="311" h="1282">
                  <a:moveTo>
                    <a:pt x="23" y="0"/>
                  </a:moveTo>
                  <a:lnTo>
                    <a:pt x="23" y="0"/>
                  </a:lnTo>
                  <a:lnTo>
                    <a:pt x="27" y="8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43" y="46"/>
                  </a:lnTo>
                  <a:lnTo>
                    <a:pt x="50" y="62"/>
                  </a:lnTo>
                  <a:lnTo>
                    <a:pt x="54" y="78"/>
                  </a:lnTo>
                  <a:lnTo>
                    <a:pt x="54" y="101"/>
                  </a:lnTo>
                  <a:lnTo>
                    <a:pt x="50" y="124"/>
                  </a:lnTo>
                  <a:lnTo>
                    <a:pt x="46" y="155"/>
                  </a:lnTo>
                  <a:lnTo>
                    <a:pt x="31" y="190"/>
                  </a:lnTo>
                  <a:lnTo>
                    <a:pt x="31" y="190"/>
                  </a:lnTo>
                  <a:lnTo>
                    <a:pt x="19" y="225"/>
                  </a:lnTo>
                  <a:lnTo>
                    <a:pt x="19" y="260"/>
                  </a:lnTo>
                  <a:lnTo>
                    <a:pt x="23" y="291"/>
                  </a:lnTo>
                  <a:lnTo>
                    <a:pt x="35" y="322"/>
                  </a:lnTo>
                  <a:lnTo>
                    <a:pt x="46" y="353"/>
                  </a:lnTo>
                  <a:lnTo>
                    <a:pt x="66" y="381"/>
                  </a:lnTo>
                  <a:lnTo>
                    <a:pt x="105" y="427"/>
                  </a:lnTo>
                  <a:lnTo>
                    <a:pt x="105" y="427"/>
                  </a:lnTo>
                  <a:lnTo>
                    <a:pt x="124" y="443"/>
                  </a:lnTo>
                  <a:lnTo>
                    <a:pt x="147" y="458"/>
                  </a:lnTo>
                  <a:lnTo>
                    <a:pt x="171" y="466"/>
                  </a:lnTo>
                  <a:lnTo>
                    <a:pt x="190" y="474"/>
                  </a:lnTo>
                  <a:lnTo>
                    <a:pt x="225" y="482"/>
                  </a:lnTo>
                  <a:lnTo>
                    <a:pt x="237" y="48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95" y="505"/>
                  </a:lnTo>
                  <a:lnTo>
                    <a:pt x="303" y="509"/>
                  </a:lnTo>
                  <a:lnTo>
                    <a:pt x="307" y="513"/>
                  </a:lnTo>
                  <a:lnTo>
                    <a:pt x="311" y="524"/>
                  </a:lnTo>
                  <a:lnTo>
                    <a:pt x="307" y="536"/>
                  </a:lnTo>
                  <a:lnTo>
                    <a:pt x="295" y="548"/>
                  </a:lnTo>
                  <a:lnTo>
                    <a:pt x="272" y="567"/>
                  </a:lnTo>
                  <a:lnTo>
                    <a:pt x="233" y="645"/>
                  </a:lnTo>
                  <a:lnTo>
                    <a:pt x="233" y="645"/>
                  </a:lnTo>
                  <a:lnTo>
                    <a:pt x="229" y="649"/>
                  </a:lnTo>
                  <a:lnTo>
                    <a:pt x="213" y="668"/>
                  </a:lnTo>
                  <a:lnTo>
                    <a:pt x="198" y="699"/>
                  </a:lnTo>
                  <a:lnTo>
                    <a:pt x="194" y="722"/>
                  </a:lnTo>
                  <a:lnTo>
                    <a:pt x="190" y="746"/>
                  </a:lnTo>
                  <a:lnTo>
                    <a:pt x="190" y="746"/>
                  </a:lnTo>
                  <a:lnTo>
                    <a:pt x="186" y="750"/>
                  </a:lnTo>
                  <a:lnTo>
                    <a:pt x="171" y="761"/>
                  </a:lnTo>
                  <a:lnTo>
                    <a:pt x="147" y="773"/>
                  </a:lnTo>
                  <a:lnTo>
                    <a:pt x="112" y="781"/>
                  </a:lnTo>
                  <a:lnTo>
                    <a:pt x="112" y="781"/>
                  </a:lnTo>
                  <a:lnTo>
                    <a:pt x="105" y="785"/>
                  </a:lnTo>
                  <a:lnTo>
                    <a:pt x="97" y="788"/>
                  </a:lnTo>
                  <a:lnTo>
                    <a:pt x="85" y="792"/>
                  </a:lnTo>
                  <a:lnTo>
                    <a:pt x="77" y="804"/>
                  </a:lnTo>
                  <a:lnTo>
                    <a:pt x="74" y="816"/>
                  </a:lnTo>
                  <a:lnTo>
                    <a:pt x="77" y="835"/>
                  </a:lnTo>
                  <a:lnTo>
                    <a:pt x="85" y="858"/>
                  </a:lnTo>
                  <a:lnTo>
                    <a:pt x="85" y="858"/>
                  </a:lnTo>
                  <a:lnTo>
                    <a:pt x="89" y="874"/>
                  </a:lnTo>
                  <a:lnTo>
                    <a:pt x="93" y="893"/>
                  </a:lnTo>
                  <a:lnTo>
                    <a:pt x="97" y="928"/>
                  </a:lnTo>
                  <a:lnTo>
                    <a:pt x="112" y="994"/>
                  </a:lnTo>
                  <a:lnTo>
                    <a:pt x="112" y="994"/>
                  </a:lnTo>
                  <a:lnTo>
                    <a:pt x="85" y="1041"/>
                  </a:lnTo>
                  <a:lnTo>
                    <a:pt x="43" y="1107"/>
                  </a:lnTo>
                  <a:lnTo>
                    <a:pt x="43" y="1107"/>
                  </a:lnTo>
                  <a:lnTo>
                    <a:pt x="19" y="1134"/>
                  </a:lnTo>
                  <a:lnTo>
                    <a:pt x="8" y="1146"/>
                  </a:lnTo>
                  <a:lnTo>
                    <a:pt x="0" y="1192"/>
                  </a:lnTo>
                  <a:lnTo>
                    <a:pt x="8" y="1278"/>
                  </a:lnTo>
                  <a:lnTo>
                    <a:pt x="8" y="1278"/>
                  </a:lnTo>
                  <a:lnTo>
                    <a:pt x="27" y="1278"/>
                  </a:lnTo>
                  <a:lnTo>
                    <a:pt x="46" y="1278"/>
                  </a:lnTo>
                  <a:lnTo>
                    <a:pt x="66" y="1282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7" name="Freeform 77"/>
            <p:cNvSpPr>
              <a:spLocks/>
            </p:cNvSpPr>
            <p:nvPr/>
          </p:nvSpPr>
          <p:spPr bwMode="auto">
            <a:xfrm>
              <a:off x="2925" y="2490"/>
              <a:ext cx="692" cy="808"/>
            </a:xfrm>
            <a:custGeom>
              <a:avLst/>
              <a:gdLst/>
              <a:ahLst/>
              <a:cxnLst>
                <a:cxn ang="0">
                  <a:pos x="684" y="393"/>
                </a:cxn>
                <a:cxn ang="0">
                  <a:pos x="649" y="389"/>
                </a:cxn>
                <a:cxn ang="0">
                  <a:pos x="622" y="303"/>
                </a:cxn>
                <a:cxn ang="0">
                  <a:pos x="618" y="288"/>
                </a:cxn>
                <a:cxn ang="0">
                  <a:pos x="602" y="249"/>
                </a:cxn>
                <a:cxn ang="0">
                  <a:pos x="556" y="202"/>
                </a:cxn>
                <a:cxn ang="0">
                  <a:pos x="478" y="152"/>
                </a:cxn>
                <a:cxn ang="0">
                  <a:pos x="412" y="121"/>
                </a:cxn>
                <a:cxn ang="0">
                  <a:pos x="400" y="105"/>
                </a:cxn>
                <a:cxn ang="0">
                  <a:pos x="358" y="63"/>
                </a:cxn>
                <a:cxn ang="0">
                  <a:pos x="284" y="0"/>
                </a:cxn>
                <a:cxn ang="0">
                  <a:pos x="280" y="4"/>
                </a:cxn>
                <a:cxn ang="0">
                  <a:pos x="268" y="28"/>
                </a:cxn>
                <a:cxn ang="0">
                  <a:pos x="249" y="51"/>
                </a:cxn>
                <a:cxn ang="0">
                  <a:pos x="198" y="70"/>
                </a:cxn>
                <a:cxn ang="0">
                  <a:pos x="183" y="74"/>
                </a:cxn>
                <a:cxn ang="0">
                  <a:pos x="140" y="90"/>
                </a:cxn>
                <a:cxn ang="0">
                  <a:pos x="113" y="113"/>
                </a:cxn>
                <a:cxn ang="0">
                  <a:pos x="86" y="144"/>
                </a:cxn>
                <a:cxn ang="0">
                  <a:pos x="128" y="323"/>
                </a:cxn>
                <a:cxn ang="0">
                  <a:pos x="86" y="397"/>
                </a:cxn>
                <a:cxn ang="0">
                  <a:pos x="74" y="486"/>
                </a:cxn>
                <a:cxn ang="0">
                  <a:pos x="39" y="529"/>
                </a:cxn>
                <a:cxn ang="0">
                  <a:pos x="4" y="556"/>
                </a:cxn>
                <a:cxn ang="0">
                  <a:pos x="0" y="571"/>
                </a:cxn>
                <a:cxn ang="0">
                  <a:pos x="12" y="579"/>
                </a:cxn>
                <a:cxn ang="0">
                  <a:pos x="109" y="579"/>
                </a:cxn>
                <a:cxn ang="0">
                  <a:pos x="261" y="595"/>
                </a:cxn>
                <a:cxn ang="0">
                  <a:pos x="311" y="564"/>
                </a:cxn>
                <a:cxn ang="0">
                  <a:pos x="323" y="560"/>
                </a:cxn>
                <a:cxn ang="0">
                  <a:pos x="334" y="564"/>
                </a:cxn>
                <a:cxn ang="0">
                  <a:pos x="346" y="583"/>
                </a:cxn>
                <a:cxn ang="0">
                  <a:pos x="346" y="591"/>
                </a:cxn>
                <a:cxn ang="0">
                  <a:pos x="373" y="622"/>
                </a:cxn>
                <a:cxn ang="0">
                  <a:pos x="385" y="630"/>
                </a:cxn>
                <a:cxn ang="0">
                  <a:pos x="400" y="649"/>
                </a:cxn>
                <a:cxn ang="0">
                  <a:pos x="404" y="665"/>
                </a:cxn>
                <a:cxn ang="0">
                  <a:pos x="393" y="727"/>
                </a:cxn>
                <a:cxn ang="0">
                  <a:pos x="408" y="770"/>
                </a:cxn>
                <a:cxn ang="0">
                  <a:pos x="428" y="793"/>
                </a:cxn>
                <a:cxn ang="0">
                  <a:pos x="439" y="808"/>
                </a:cxn>
                <a:cxn ang="0">
                  <a:pos x="439" y="808"/>
                </a:cxn>
                <a:cxn ang="0">
                  <a:pos x="447" y="801"/>
                </a:cxn>
                <a:cxn ang="0">
                  <a:pos x="459" y="793"/>
                </a:cxn>
                <a:cxn ang="0">
                  <a:pos x="482" y="789"/>
                </a:cxn>
                <a:cxn ang="0">
                  <a:pos x="509" y="801"/>
                </a:cxn>
                <a:cxn ang="0">
                  <a:pos x="517" y="808"/>
                </a:cxn>
                <a:cxn ang="0">
                  <a:pos x="529" y="770"/>
                </a:cxn>
                <a:cxn ang="0">
                  <a:pos x="525" y="746"/>
                </a:cxn>
                <a:cxn ang="0">
                  <a:pos x="521" y="719"/>
                </a:cxn>
                <a:cxn ang="0">
                  <a:pos x="529" y="684"/>
                </a:cxn>
                <a:cxn ang="0">
                  <a:pos x="556" y="653"/>
                </a:cxn>
                <a:cxn ang="0">
                  <a:pos x="598" y="626"/>
                </a:cxn>
                <a:cxn ang="0">
                  <a:pos x="657" y="575"/>
                </a:cxn>
                <a:cxn ang="0">
                  <a:pos x="668" y="509"/>
                </a:cxn>
                <a:cxn ang="0">
                  <a:pos x="684" y="490"/>
                </a:cxn>
                <a:cxn ang="0">
                  <a:pos x="688" y="435"/>
                </a:cxn>
                <a:cxn ang="0">
                  <a:pos x="684" y="393"/>
                </a:cxn>
              </a:cxnLst>
              <a:rect l="0" t="0" r="r" b="b"/>
              <a:pathLst>
                <a:path w="692" h="808">
                  <a:moveTo>
                    <a:pt x="684" y="393"/>
                  </a:moveTo>
                  <a:lnTo>
                    <a:pt x="684" y="393"/>
                  </a:lnTo>
                  <a:lnTo>
                    <a:pt x="668" y="389"/>
                  </a:lnTo>
                  <a:lnTo>
                    <a:pt x="649" y="389"/>
                  </a:lnTo>
                  <a:lnTo>
                    <a:pt x="626" y="389"/>
                  </a:lnTo>
                  <a:lnTo>
                    <a:pt x="622" y="303"/>
                  </a:lnTo>
                  <a:lnTo>
                    <a:pt x="622" y="303"/>
                  </a:lnTo>
                  <a:lnTo>
                    <a:pt x="618" y="288"/>
                  </a:lnTo>
                  <a:lnTo>
                    <a:pt x="614" y="268"/>
                  </a:lnTo>
                  <a:lnTo>
                    <a:pt x="602" y="249"/>
                  </a:lnTo>
                  <a:lnTo>
                    <a:pt x="591" y="233"/>
                  </a:lnTo>
                  <a:lnTo>
                    <a:pt x="556" y="202"/>
                  </a:lnTo>
                  <a:lnTo>
                    <a:pt x="517" y="175"/>
                  </a:lnTo>
                  <a:lnTo>
                    <a:pt x="478" y="152"/>
                  </a:lnTo>
                  <a:lnTo>
                    <a:pt x="443" y="136"/>
                  </a:lnTo>
                  <a:lnTo>
                    <a:pt x="412" y="121"/>
                  </a:lnTo>
                  <a:lnTo>
                    <a:pt x="412" y="121"/>
                  </a:lnTo>
                  <a:lnTo>
                    <a:pt x="400" y="105"/>
                  </a:lnTo>
                  <a:lnTo>
                    <a:pt x="381" y="86"/>
                  </a:lnTo>
                  <a:lnTo>
                    <a:pt x="358" y="63"/>
                  </a:lnTo>
                  <a:lnTo>
                    <a:pt x="288" y="43"/>
                  </a:lnTo>
                  <a:lnTo>
                    <a:pt x="284" y="0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276" y="16"/>
                  </a:lnTo>
                  <a:lnTo>
                    <a:pt x="268" y="28"/>
                  </a:lnTo>
                  <a:lnTo>
                    <a:pt x="261" y="39"/>
                  </a:lnTo>
                  <a:lnTo>
                    <a:pt x="249" y="51"/>
                  </a:lnTo>
                  <a:lnTo>
                    <a:pt x="218" y="66"/>
                  </a:lnTo>
                  <a:lnTo>
                    <a:pt x="198" y="70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60" y="78"/>
                  </a:lnTo>
                  <a:lnTo>
                    <a:pt x="140" y="90"/>
                  </a:lnTo>
                  <a:lnTo>
                    <a:pt x="125" y="98"/>
                  </a:lnTo>
                  <a:lnTo>
                    <a:pt x="113" y="113"/>
                  </a:lnTo>
                  <a:lnTo>
                    <a:pt x="94" y="132"/>
                  </a:lnTo>
                  <a:lnTo>
                    <a:pt x="86" y="144"/>
                  </a:lnTo>
                  <a:lnTo>
                    <a:pt x="90" y="268"/>
                  </a:lnTo>
                  <a:lnTo>
                    <a:pt x="128" y="323"/>
                  </a:lnTo>
                  <a:lnTo>
                    <a:pt x="125" y="334"/>
                  </a:lnTo>
                  <a:lnTo>
                    <a:pt x="86" y="397"/>
                  </a:lnTo>
                  <a:lnTo>
                    <a:pt x="82" y="443"/>
                  </a:lnTo>
                  <a:lnTo>
                    <a:pt x="74" y="486"/>
                  </a:lnTo>
                  <a:lnTo>
                    <a:pt x="39" y="529"/>
                  </a:lnTo>
                  <a:lnTo>
                    <a:pt x="39" y="529"/>
                  </a:lnTo>
                  <a:lnTo>
                    <a:pt x="16" y="544"/>
                  </a:lnTo>
                  <a:lnTo>
                    <a:pt x="4" y="556"/>
                  </a:lnTo>
                  <a:lnTo>
                    <a:pt x="0" y="568"/>
                  </a:lnTo>
                  <a:lnTo>
                    <a:pt x="0" y="571"/>
                  </a:lnTo>
                  <a:lnTo>
                    <a:pt x="4" y="575"/>
                  </a:lnTo>
                  <a:lnTo>
                    <a:pt x="12" y="579"/>
                  </a:lnTo>
                  <a:lnTo>
                    <a:pt x="20" y="579"/>
                  </a:lnTo>
                  <a:lnTo>
                    <a:pt x="109" y="579"/>
                  </a:lnTo>
                  <a:lnTo>
                    <a:pt x="156" y="595"/>
                  </a:lnTo>
                  <a:lnTo>
                    <a:pt x="261" y="595"/>
                  </a:lnTo>
                  <a:lnTo>
                    <a:pt x="261" y="595"/>
                  </a:lnTo>
                  <a:lnTo>
                    <a:pt x="311" y="564"/>
                  </a:lnTo>
                  <a:lnTo>
                    <a:pt x="311" y="564"/>
                  </a:lnTo>
                  <a:lnTo>
                    <a:pt x="323" y="560"/>
                  </a:lnTo>
                  <a:lnTo>
                    <a:pt x="330" y="560"/>
                  </a:lnTo>
                  <a:lnTo>
                    <a:pt x="334" y="564"/>
                  </a:lnTo>
                  <a:lnTo>
                    <a:pt x="342" y="571"/>
                  </a:lnTo>
                  <a:lnTo>
                    <a:pt x="346" y="583"/>
                  </a:lnTo>
                  <a:lnTo>
                    <a:pt x="346" y="591"/>
                  </a:lnTo>
                  <a:lnTo>
                    <a:pt x="346" y="591"/>
                  </a:lnTo>
                  <a:lnTo>
                    <a:pt x="362" y="610"/>
                  </a:lnTo>
                  <a:lnTo>
                    <a:pt x="373" y="622"/>
                  </a:lnTo>
                  <a:lnTo>
                    <a:pt x="385" y="630"/>
                  </a:lnTo>
                  <a:lnTo>
                    <a:pt x="385" y="630"/>
                  </a:lnTo>
                  <a:lnTo>
                    <a:pt x="397" y="641"/>
                  </a:lnTo>
                  <a:lnTo>
                    <a:pt x="400" y="649"/>
                  </a:lnTo>
                  <a:lnTo>
                    <a:pt x="404" y="665"/>
                  </a:lnTo>
                  <a:lnTo>
                    <a:pt x="404" y="665"/>
                  </a:lnTo>
                  <a:lnTo>
                    <a:pt x="397" y="696"/>
                  </a:lnTo>
                  <a:lnTo>
                    <a:pt x="393" y="727"/>
                  </a:lnTo>
                  <a:lnTo>
                    <a:pt x="400" y="750"/>
                  </a:lnTo>
                  <a:lnTo>
                    <a:pt x="408" y="770"/>
                  </a:lnTo>
                  <a:lnTo>
                    <a:pt x="416" y="781"/>
                  </a:lnTo>
                  <a:lnTo>
                    <a:pt x="428" y="793"/>
                  </a:lnTo>
                  <a:lnTo>
                    <a:pt x="439" y="805"/>
                  </a:lnTo>
                  <a:lnTo>
                    <a:pt x="439" y="808"/>
                  </a:lnTo>
                  <a:lnTo>
                    <a:pt x="439" y="808"/>
                  </a:lnTo>
                  <a:lnTo>
                    <a:pt x="439" y="808"/>
                  </a:lnTo>
                  <a:lnTo>
                    <a:pt x="439" y="808"/>
                  </a:lnTo>
                  <a:lnTo>
                    <a:pt x="447" y="801"/>
                  </a:lnTo>
                  <a:lnTo>
                    <a:pt x="447" y="801"/>
                  </a:lnTo>
                  <a:lnTo>
                    <a:pt x="459" y="793"/>
                  </a:lnTo>
                  <a:lnTo>
                    <a:pt x="470" y="789"/>
                  </a:lnTo>
                  <a:lnTo>
                    <a:pt x="482" y="789"/>
                  </a:lnTo>
                  <a:lnTo>
                    <a:pt x="490" y="793"/>
                  </a:lnTo>
                  <a:lnTo>
                    <a:pt x="509" y="801"/>
                  </a:lnTo>
                  <a:lnTo>
                    <a:pt x="517" y="808"/>
                  </a:lnTo>
                  <a:lnTo>
                    <a:pt x="517" y="808"/>
                  </a:lnTo>
                  <a:lnTo>
                    <a:pt x="525" y="789"/>
                  </a:lnTo>
                  <a:lnTo>
                    <a:pt x="529" y="770"/>
                  </a:lnTo>
                  <a:lnTo>
                    <a:pt x="525" y="746"/>
                  </a:lnTo>
                  <a:lnTo>
                    <a:pt x="525" y="746"/>
                  </a:lnTo>
                  <a:lnTo>
                    <a:pt x="521" y="735"/>
                  </a:lnTo>
                  <a:lnTo>
                    <a:pt x="521" y="719"/>
                  </a:lnTo>
                  <a:lnTo>
                    <a:pt x="525" y="704"/>
                  </a:lnTo>
                  <a:lnTo>
                    <a:pt x="529" y="684"/>
                  </a:lnTo>
                  <a:lnTo>
                    <a:pt x="540" y="669"/>
                  </a:lnTo>
                  <a:lnTo>
                    <a:pt x="556" y="653"/>
                  </a:lnTo>
                  <a:lnTo>
                    <a:pt x="575" y="637"/>
                  </a:lnTo>
                  <a:lnTo>
                    <a:pt x="598" y="626"/>
                  </a:lnTo>
                  <a:lnTo>
                    <a:pt x="657" y="575"/>
                  </a:lnTo>
                  <a:lnTo>
                    <a:pt x="657" y="575"/>
                  </a:lnTo>
                  <a:lnTo>
                    <a:pt x="661" y="540"/>
                  </a:lnTo>
                  <a:lnTo>
                    <a:pt x="668" y="509"/>
                  </a:lnTo>
                  <a:lnTo>
                    <a:pt x="676" y="498"/>
                  </a:lnTo>
                  <a:lnTo>
                    <a:pt x="684" y="490"/>
                  </a:lnTo>
                  <a:lnTo>
                    <a:pt x="688" y="463"/>
                  </a:lnTo>
                  <a:lnTo>
                    <a:pt x="688" y="435"/>
                  </a:lnTo>
                  <a:lnTo>
                    <a:pt x="692" y="404"/>
                  </a:lnTo>
                  <a:lnTo>
                    <a:pt x="684" y="39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8" name="Freeform 78"/>
            <p:cNvSpPr>
              <a:spLocks/>
            </p:cNvSpPr>
            <p:nvPr/>
          </p:nvSpPr>
          <p:spPr bwMode="auto">
            <a:xfrm>
              <a:off x="2669" y="1453"/>
              <a:ext cx="1189" cy="1340"/>
            </a:xfrm>
            <a:custGeom>
              <a:avLst/>
              <a:gdLst/>
              <a:ahLst/>
              <a:cxnLst>
                <a:cxn ang="0">
                  <a:pos x="1103" y="630"/>
                </a:cxn>
                <a:cxn ang="0">
                  <a:pos x="1002" y="591"/>
                </a:cxn>
                <a:cxn ang="0">
                  <a:pos x="924" y="501"/>
                </a:cxn>
                <a:cxn ang="0">
                  <a:pos x="897" y="373"/>
                </a:cxn>
                <a:cxn ang="0">
                  <a:pos x="928" y="272"/>
                </a:cxn>
                <a:cxn ang="0">
                  <a:pos x="921" y="194"/>
                </a:cxn>
                <a:cxn ang="0">
                  <a:pos x="901" y="148"/>
                </a:cxn>
                <a:cxn ang="0">
                  <a:pos x="882" y="132"/>
                </a:cxn>
                <a:cxn ang="0">
                  <a:pos x="835" y="140"/>
                </a:cxn>
                <a:cxn ang="0">
                  <a:pos x="703" y="140"/>
                </a:cxn>
                <a:cxn ang="0">
                  <a:pos x="664" y="152"/>
                </a:cxn>
                <a:cxn ang="0">
                  <a:pos x="641" y="144"/>
                </a:cxn>
                <a:cxn ang="0">
                  <a:pos x="610" y="101"/>
                </a:cxn>
                <a:cxn ang="0">
                  <a:pos x="555" y="82"/>
                </a:cxn>
                <a:cxn ang="0">
                  <a:pos x="536" y="78"/>
                </a:cxn>
                <a:cxn ang="0">
                  <a:pos x="548" y="51"/>
                </a:cxn>
                <a:cxn ang="0">
                  <a:pos x="536" y="24"/>
                </a:cxn>
                <a:cxn ang="0">
                  <a:pos x="505" y="16"/>
                </a:cxn>
                <a:cxn ang="0">
                  <a:pos x="482" y="0"/>
                </a:cxn>
                <a:cxn ang="0">
                  <a:pos x="392" y="12"/>
                </a:cxn>
                <a:cxn ang="0">
                  <a:pos x="334" y="62"/>
                </a:cxn>
                <a:cxn ang="0">
                  <a:pos x="303" y="140"/>
                </a:cxn>
                <a:cxn ang="0">
                  <a:pos x="276" y="179"/>
                </a:cxn>
                <a:cxn ang="0">
                  <a:pos x="233" y="210"/>
                </a:cxn>
                <a:cxn ang="0">
                  <a:pos x="221" y="288"/>
                </a:cxn>
                <a:cxn ang="0">
                  <a:pos x="186" y="288"/>
                </a:cxn>
                <a:cxn ang="0">
                  <a:pos x="179" y="327"/>
                </a:cxn>
                <a:cxn ang="0">
                  <a:pos x="148" y="361"/>
                </a:cxn>
                <a:cxn ang="0">
                  <a:pos x="47" y="478"/>
                </a:cxn>
                <a:cxn ang="0">
                  <a:pos x="0" y="602"/>
                </a:cxn>
                <a:cxn ang="0">
                  <a:pos x="12" y="692"/>
                </a:cxn>
                <a:cxn ang="0">
                  <a:pos x="23" y="746"/>
                </a:cxn>
                <a:cxn ang="0">
                  <a:pos x="47" y="765"/>
                </a:cxn>
                <a:cxn ang="0">
                  <a:pos x="66" y="847"/>
                </a:cxn>
                <a:cxn ang="0">
                  <a:pos x="89" y="886"/>
                </a:cxn>
                <a:cxn ang="0">
                  <a:pos x="190" y="983"/>
                </a:cxn>
                <a:cxn ang="0">
                  <a:pos x="214" y="1002"/>
                </a:cxn>
                <a:cxn ang="0">
                  <a:pos x="241" y="956"/>
                </a:cxn>
                <a:cxn ang="0">
                  <a:pos x="287" y="940"/>
                </a:cxn>
                <a:cxn ang="0">
                  <a:pos x="361" y="909"/>
                </a:cxn>
                <a:cxn ang="0">
                  <a:pos x="454" y="971"/>
                </a:cxn>
                <a:cxn ang="0">
                  <a:pos x="532" y="1018"/>
                </a:cxn>
                <a:cxn ang="0">
                  <a:pos x="614" y="1100"/>
                </a:cxn>
                <a:cxn ang="0">
                  <a:pos x="668" y="1158"/>
                </a:cxn>
                <a:cxn ang="0">
                  <a:pos x="812" y="1236"/>
                </a:cxn>
                <a:cxn ang="0">
                  <a:pos x="878" y="1321"/>
                </a:cxn>
                <a:cxn ang="0">
                  <a:pos x="882" y="1294"/>
                </a:cxn>
                <a:cxn ang="0">
                  <a:pos x="959" y="1189"/>
                </a:cxn>
                <a:cxn ang="0">
                  <a:pos x="967" y="1022"/>
                </a:cxn>
                <a:cxn ang="0">
                  <a:pos x="952" y="964"/>
                </a:cxn>
                <a:cxn ang="0">
                  <a:pos x="983" y="933"/>
                </a:cxn>
                <a:cxn ang="0">
                  <a:pos x="1049" y="909"/>
                </a:cxn>
                <a:cxn ang="0">
                  <a:pos x="1072" y="870"/>
                </a:cxn>
                <a:cxn ang="0">
                  <a:pos x="1111" y="793"/>
                </a:cxn>
                <a:cxn ang="0">
                  <a:pos x="1185" y="684"/>
                </a:cxn>
                <a:cxn ang="0">
                  <a:pos x="1173" y="653"/>
                </a:cxn>
              </a:cxnLst>
              <a:rect l="0" t="0" r="r" b="b"/>
              <a:pathLst>
                <a:path w="1189" h="1340">
                  <a:moveTo>
                    <a:pt x="1165" y="649"/>
                  </a:moveTo>
                  <a:lnTo>
                    <a:pt x="1115" y="633"/>
                  </a:lnTo>
                  <a:lnTo>
                    <a:pt x="1115" y="633"/>
                  </a:lnTo>
                  <a:lnTo>
                    <a:pt x="1103" y="630"/>
                  </a:lnTo>
                  <a:lnTo>
                    <a:pt x="1068" y="622"/>
                  </a:lnTo>
                  <a:lnTo>
                    <a:pt x="1045" y="614"/>
                  </a:lnTo>
                  <a:lnTo>
                    <a:pt x="1025" y="606"/>
                  </a:lnTo>
                  <a:lnTo>
                    <a:pt x="1002" y="591"/>
                  </a:lnTo>
                  <a:lnTo>
                    <a:pt x="983" y="575"/>
                  </a:lnTo>
                  <a:lnTo>
                    <a:pt x="983" y="575"/>
                  </a:lnTo>
                  <a:lnTo>
                    <a:pt x="944" y="529"/>
                  </a:lnTo>
                  <a:lnTo>
                    <a:pt x="924" y="501"/>
                  </a:lnTo>
                  <a:lnTo>
                    <a:pt x="909" y="470"/>
                  </a:lnTo>
                  <a:lnTo>
                    <a:pt x="901" y="439"/>
                  </a:lnTo>
                  <a:lnTo>
                    <a:pt x="893" y="408"/>
                  </a:lnTo>
                  <a:lnTo>
                    <a:pt x="897" y="373"/>
                  </a:lnTo>
                  <a:lnTo>
                    <a:pt x="909" y="338"/>
                  </a:lnTo>
                  <a:lnTo>
                    <a:pt x="909" y="338"/>
                  </a:lnTo>
                  <a:lnTo>
                    <a:pt x="921" y="303"/>
                  </a:lnTo>
                  <a:lnTo>
                    <a:pt x="928" y="272"/>
                  </a:lnTo>
                  <a:lnTo>
                    <a:pt x="932" y="249"/>
                  </a:lnTo>
                  <a:lnTo>
                    <a:pt x="928" y="226"/>
                  </a:lnTo>
                  <a:lnTo>
                    <a:pt x="924" y="210"/>
                  </a:lnTo>
                  <a:lnTo>
                    <a:pt x="921" y="194"/>
                  </a:lnTo>
                  <a:lnTo>
                    <a:pt x="913" y="179"/>
                  </a:lnTo>
                  <a:lnTo>
                    <a:pt x="913" y="179"/>
                  </a:lnTo>
                  <a:lnTo>
                    <a:pt x="901" y="156"/>
                  </a:lnTo>
                  <a:lnTo>
                    <a:pt x="901" y="148"/>
                  </a:lnTo>
                  <a:lnTo>
                    <a:pt x="901" y="148"/>
                  </a:lnTo>
                  <a:lnTo>
                    <a:pt x="901" y="148"/>
                  </a:lnTo>
                  <a:lnTo>
                    <a:pt x="893" y="140"/>
                  </a:lnTo>
                  <a:lnTo>
                    <a:pt x="882" y="132"/>
                  </a:lnTo>
                  <a:lnTo>
                    <a:pt x="862" y="132"/>
                  </a:lnTo>
                  <a:lnTo>
                    <a:pt x="851" y="132"/>
                  </a:lnTo>
                  <a:lnTo>
                    <a:pt x="835" y="140"/>
                  </a:lnTo>
                  <a:lnTo>
                    <a:pt x="835" y="140"/>
                  </a:lnTo>
                  <a:lnTo>
                    <a:pt x="804" y="152"/>
                  </a:lnTo>
                  <a:lnTo>
                    <a:pt x="773" y="156"/>
                  </a:lnTo>
                  <a:lnTo>
                    <a:pt x="738" y="152"/>
                  </a:lnTo>
                  <a:lnTo>
                    <a:pt x="703" y="140"/>
                  </a:lnTo>
                  <a:lnTo>
                    <a:pt x="703" y="140"/>
                  </a:lnTo>
                  <a:lnTo>
                    <a:pt x="691" y="140"/>
                  </a:lnTo>
                  <a:lnTo>
                    <a:pt x="680" y="144"/>
                  </a:lnTo>
                  <a:lnTo>
                    <a:pt x="664" y="152"/>
                  </a:lnTo>
                  <a:lnTo>
                    <a:pt x="664" y="152"/>
                  </a:lnTo>
                  <a:lnTo>
                    <a:pt x="656" y="152"/>
                  </a:lnTo>
                  <a:lnTo>
                    <a:pt x="653" y="152"/>
                  </a:lnTo>
                  <a:lnTo>
                    <a:pt x="641" y="144"/>
                  </a:lnTo>
                  <a:lnTo>
                    <a:pt x="637" y="132"/>
                  </a:lnTo>
                  <a:lnTo>
                    <a:pt x="637" y="132"/>
                  </a:lnTo>
                  <a:lnTo>
                    <a:pt x="629" y="121"/>
                  </a:lnTo>
                  <a:lnTo>
                    <a:pt x="610" y="101"/>
                  </a:lnTo>
                  <a:lnTo>
                    <a:pt x="598" y="93"/>
                  </a:lnTo>
                  <a:lnTo>
                    <a:pt x="586" y="86"/>
                  </a:lnTo>
                  <a:lnTo>
                    <a:pt x="571" y="82"/>
                  </a:lnTo>
                  <a:lnTo>
                    <a:pt x="555" y="82"/>
                  </a:lnTo>
                  <a:lnTo>
                    <a:pt x="555" y="82"/>
                  </a:lnTo>
                  <a:lnTo>
                    <a:pt x="544" y="86"/>
                  </a:lnTo>
                  <a:lnTo>
                    <a:pt x="536" y="82"/>
                  </a:lnTo>
                  <a:lnTo>
                    <a:pt x="536" y="78"/>
                  </a:lnTo>
                  <a:lnTo>
                    <a:pt x="536" y="70"/>
                  </a:lnTo>
                  <a:lnTo>
                    <a:pt x="544" y="58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47"/>
                  </a:lnTo>
                  <a:lnTo>
                    <a:pt x="548" y="35"/>
                  </a:lnTo>
                  <a:lnTo>
                    <a:pt x="544" y="27"/>
                  </a:lnTo>
                  <a:lnTo>
                    <a:pt x="536" y="24"/>
                  </a:lnTo>
                  <a:lnTo>
                    <a:pt x="524" y="20"/>
                  </a:lnTo>
                  <a:lnTo>
                    <a:pt x="509" y="16"/>
                  </a:lnTo>
                  <a:lnTo>
                    <a:pt x="509" y="16"/>
                  </a:lnTo>
                  <a:lnTo>
                    <a:pt x="505" y="16"/>
                  </a:lnTo>
                  <a:lnTo>
                    <a:pt x="501" y="16"/>
                  </a:lnTo>
                  <a:lnTo>
                    <a:pt x="489" y="12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43" y="0"/>
                  </a:lnTo>
                  <a:lnTo>
                    <a:pt x="408" y="8"/>
                  </a:lnTo>
                  <a:lnTo>
                    <a:pt x="392" y="12"/>
                  </a:lnTo>
                  <a:lnTo>
                    <a:pt x="381" y="20"/>
                  </a:lnTo>
                  <a:lnTo>
                    <a:pt x="381" y="20"/>
                  </a:lnTo>
                  <a:lnTo>
                    <a:pt x="357" y="39"/>
                  </a:lnTo>
                  <a:lnTo>
                    <a:pt x="334" y="62"/>
                  </a:lnTo>
                  <a:lnTo>
                    <a:pt x="322" y="74"/>
                  </a:lnTo>
                  <a:lnTo>
                    <a:pt x="315" y="93"/>
                  </a:lnTo>
                  <a:lnTo>
                    <a:pt x="307" y="117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48"/>
                  </a:lnTo>
                  <a:lnTo>
                    <a:pt x="295" y="163"/>
                  </a:lnTo>
                  <a:lnTo>
                    <a:pt x="276" y="179"/>
                  </a:lnTo>
                  <a:lnTo>
                    <a:pt x="260" y="191"/>
                  </a:lnTo>
                  <a:lnTo>
                    <a:pt x="241" y="198"/>
                  </a:lnTo>
                  <a:lnTo>
                    <a:pt x="233" y="210"/>
                  </a:lnTo>
                  <a:lnTo>
                    <a:pt x="233" y="210"/>
                  </a:lnTo>
                  <a:lnTo>
                    <a:pt x="237" y="226"/>
                  </a:lnTo>
                  <a:lnTo>
                    <a:pt x="233" y="260"/>
                  </a:lnTo>
                  <a:lnTo>
                    <a:pt x="229" y="276"/>
                  </a:lnTo>
                  <a:lnTo>
                    <a:pt x="221" y="288"/>
                  </a:lnTo>
                  <a:lnTo>
                    <a:pt x="214" y="292"/>
                  </a:lnTo>
                  <a:lnTo>
                    <a:pt x="206" y="292"/>
                  </a:lnTo>
                  <a:lnTo>
                    <a:pt x="198" y="292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95"/>
                  </a:lnTo>
                  <a:lnTo>
                    <a:pt x="186" y="315"/>
                  </a:lnTo>
                  <a:lnTo>
                    <a:pt x="179" y="327"/>
                  </a:lnTo>
                  <a:lnTo>
                    <a:pt x="175" y="342"/>
                  </a:lnTo>
                  <a:lnTo>
                    <a:pt x="163" y="354"/>
                  </a:lnTo>
                  <a:lnTo>
                    <a:pt x="148" y="361"/>
                  </a:lnTo>
                  <a:lnTo>
                    <a:pt x="148" y="361"/>
                  </a:lnTo>
                  <a:lnTo>
                    <a:pt x="124" y="385"/>
                  </a:lnTo>
                  <a:lnTo>
                    <a:pt x="101" y="412"/>
                  </a:lnTo>
                  <a:lnTo>
                    <a:pt x="74" y="443"/>
                  </a:lnTo>
                  <a:lnTo>
                    <a:pt x="47" y="478"/>
                  </a:lnTo>
                  <a:lnTo>
                    <a:pt x="23" y="521"/>
                  </a:lnTo>
                  <a:lnTo>
                    <a:pt x="4" y="560"/>
                  </a:lnTo>
                  <a:lnTo>
                    <a:pt x="0" y="58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4" y="661"/>
                  </a:lnTo>
                  <a:lnTo>
                    <a:pt x="8" y="68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5" y="723"/>
                  </a:lnTo>
                  <a:lnTo>
                    <a:pt x="23" y="746"/>
                  </a:lnTo>
                  <a:lnTo>
                    <a:pt x="31" y="754"/>
                  </a:lnTo>
                  <a:lnTo>
                    <a:pt x="39" y="758"/>
                  </a:lnTo>
                  <a:lnTo>
                    <a:pt x="39" y="758"/>
                  </a:lnTo>
                  <a:lnTo>
                    <a:pt x="47" y="765"/>
                  </a:lnTo>
                  <a:lnTo>
                    <a:pt x="50" y="773"/>
                  </a:lnTo>
                  <a:lnTo>
                    <a:pt x="58" y="800"/>
                  </a:lnTo>
                  <a:lnTo>
                    <a:pt x="62" y="828"/>
                  </a:lnTo>
                  <a:lnTo>
                    <a:pt x="66" y="847"/>
                  </a:lnTo>
                  <a:lnTo>
                    <a:pt x="66" y="847"/>
                  </a:lnTo>
                  <a:lnTo>
                    <a:pt x="66" y="855"/>
                  </a:lnTo>
                  <a:lnTo>
                    <a:pt x="74" y="866"/>
                  </a:lnTo>
                  <a:lnTo>
                    <a:pt x="89" y="886"/>
                  </a:lnTo>
                  <a:lnTo>
                    <a:pt x="113" y="913"/>
                  </a:lnTo>
                  <a:lnTo>
                    <a:pt x="113" y="913"/>
                  </a:lnTo>
                  <a:lnTo>
                    <a:pt x="159" y="952"/>
                  </a:lnTo>
                  <a:lnTo>
                    <a:pt x="190" y="983"/>
                  </a:lnTo>
                  <a:lnTo>
                    <a:pt x="202" y="995"/>
                  </a:lnTo>
                  <a:lnTo>
                    <a:pt x="206" y="1006"/>
                  </a:lnTo>
                  <a:lnTo>
                    <a:pt x="206" y="1006"/>
                  </a:lnTo>
                  <a:lnTo>
                    <a:pt x="214" y="1002"/>
                  </a:lnTo>
                  <a:lnTo>
                    <a:pt x="225" y="987"/>
                  </a:lnTo>
                  <a:lnTo>
                    <a:pt x="237" y="971"/>
                  </a:lnTo>
                  <a:lnTo>
                    <a:pt x="241" y="956"/>
                  </a:lnTo>
                  <a:lnTo>
                    <a:pt x="241" y="956"/>
                  </a:lnTo>
                  <a:lnTo>
                    <a:pt x="245" y="952"/>
                  </a:lnTo>
                  <a:lnTo>
                    <a:pt x="249" y="948"/>
                  </a:lnTo>
                  <a:lnTo>
                    <a:pt x="260" y="944"/>
                  </a:lnTo>
                  <a:lnTo>
                    <a:pt x="287" y="940"/>
                  </a:lnTo>
                  <a:lnTo>
                    <a:pt x="287" y="940"/>
                  </a:lnTo>
                  <a:lnTo>
                    <a:pt x="311" y="936"/>
                  </a:lnTo>
                  <a:lnTo>
                    <a:pt x="338" y="925"/>
                  </a:lnTo>
                  <a:lnTo>
                    <a:pt x="361" y="909"/>
                  </a:lnTo>
                  <a:lnTo>
                    <a:pt x="377" y="909"/>
                  </a:lnTo>
                  <a:lnTo>
                    <a:pt x="400" y="921"/>
                  </a:lnTo>
                  <a:lnTo>
                    <a:pt x="419" y="944"/>
                  </a:lnTo>
                  <a:lnTo>
                    <a:pt x="454" y="971"/>
                  </a:lnTo>
                  <a:lnTo>
                    <a:pt x="489" y="987"/>
                  </a:lnTo>
                  <a:lnTo>
                    <a:pt x="517" y="1002"/>
                  </a:lnTo>
                  <a:lnTo>
                    <a:pt x="517" y="1002"/>
                  </a:lnTo>
                  <a:lnTo>
                    <a:pt x="532" y="1018"/>
                  </a:lnTo>
                  <a:lnTo>
                    <a:pt x="536" y="1034"/>
                  </a:lnTo>
                  <a:lnTo>
                    <a:pt x="544" y="1080"/>
                  </a:lnTo>
                  <a:lnTo>
                    <a:pt x="614" y="1100"/>
                  </a:lnTo>
                  <a:lnTo>
                    <a:pt x="614" y="1100"/>
                  </a:lnTo>
                  <a:lnTo>
                    <a:pt x="637" y="1123"/>
                  </a:lnTo>
                  <a:lnTo>
                    <a:pt x="656" y="1142"/>
                  </a:lnTo>
                  <a:lnTo>
                    <a:pt x="668" y="1158"/>
                  </a:lnTo>
                  <a:lnTo>
                    <a:pt x="668" y="1158"/>
                  </a:lnTo>
                  <a:lnTo>
                    <a:pt x="699" y="1169"/>
                  </a:lnTo>
                  <a:lnTo>
                    <a:pt x="734" y="1189"/>
                  </a:lnTo>
                  <a:lnTo>
                    <a:pt x="773" y="1208"/>
                  </a:lnTo>
                  <a:lnTo>
                    <a:pt x="812" y="1236"/>
                  </a:lnTo>
                  <a:lnTo>
                    <a:pt x="847" y="1267"/>
                  </a:lnTo>
                  <a:lnTo>
                    <a:pt x="858" y="1282"/>
                  </a:lnTo>
                  <a:lnTo>
                    <a:pt x="870" y="1302"/>
                  </a:lnTo>
                  <a:lnTo>
                    <a:pt x="878" y="1321"/>
                  </a:lnTo>
                  <a:lnTo>
                    <a:pt x="878" y="1340"/>
                  </a:lnTo>
                  <a:lnTo>
                    <a:pt x="878" y="1340"/>
                  </a:lnTo>
                  <a:lnTo>
                    <a:pt x="882" y="1294"/>
                  </a:lnTo>
                  <a:lnTo>
                    <a:pt x="882" y="1294"/>
                  </a:lnTo>
                  <a:lnTo>
                    <a:pt x="897" y="1282"/>
                  </a:lnTo>
                  <a:lnTo>
                    <a:pt x="921" y="1255"/>
                  </a:lnTo>
                  <a:lnTo>
                    <a:pt x="921" y="1255"/>
                  </a:lnTo>
                  <a:lnTo>
                    <a:pt x="959" y="1189"/>
                  </a:lnTo>
                  <a:lnTo>
                    <a:pt x="990" y="1142"/>
                  </a:lnTo>
                  <a:lnTo>
                    <a:pt x="971" y="1076"/>
                  </a:lnTo>
                  <a:lnTo>
                    <a:pt x="971" y="1076"/>
                  </a:lnTo>
                  <a:lnTo>
                    <a:pt x="967" y="1022"/>
                  </a:lnTo>
                  <a:lnTo>
                    <a:pt x="963" y="1006"/>
                  </a:lnTo>
                  <a:lnTo>
                    <a:pt x="963" y="1006"/>
                  </a:lnTo>
                  <a:lnTo>
                    <a:pt x="952" y="983"/>
                  </a:lnTo>
                  <a:lnTo>
                    <a:pt x="952" y="964"/>
                  </a:lnTo>
                  <a:lnTo>
                    <a:pt x="955" y="952"/>
                  </a:lnTo>
                  <a:lnTo>
                    <a:pt x="963" y="940"/>
                  </a:lnTo>
                  <a:lnTo>
                    <a:pt x="971" y="936"/>
                  </a:lnTo>
                  <a:lnTo>
                    <a:pt x="983" y="933"/>
                  </a:lnTo>
                  <a:lnTo>
                    <a:pt x="990" y="929"/>
                  </a:lnTo>
                  <a:lnTo>
                    <a:pt x="990" y="929"/>
                  </a:lnTo>
                  <a:lnTo>
                    <a:pt x="1025" y="921"/>
                  </a:lnTo>
                  <a:lnTo>
                    <a:pt x="1049" y="909"/>
                  </a:lnTo>
                  <a:lnTo>
                    <a:pt x="1060" y="898"/>
                  </a:lnTo>
                  <a:lnTo>
                    <a:pt x="1064" y="894"/>
                  </a:lnTo>
                  <a:lnTo>
                    <a:pt x="1064" y="894"/>
                  </a:lnTo>
                  <a:lnTo>
                    <a:pt x="1072" y="870"/>
                  </a:lnTo>
                  <a:lnTo>
                    <a:pt x="1076" y="847"/>
                  </a:lnTo>
                  <a:lnTo>
                    <a:pt x="1091" y="816"/>
                  </a:lnTo>
                  <a:lnTo>
                    <a:pt x="1103" y="797"/>
                  </a:lnTo>
                  <a:lnTo>
                    <a:pt x="1111" y="793"/>
                  </a:lnTo>
                  <a:lnTo>
                    <a:pt x="1150" y="715"/>
                  </a:lnTo>
                  <a:lnTo>
                    <a:pt x="1150" y="715"/>
                  </a:lnTo>
                  <a:lnTo>
                    <a:pt x="1173" y="696"/>
                  </a:lnTo>
                  <a:lnTo>
                    <a:pt x="1185" y="684"/>
                  </a:lnTo>
                  <a:lnTo>
                    <a:pt x="1189" y="672"/>
                  </a:lnTo>
                  <a:lnTo>
                    <a:pt x="1185" y="661"/>
                  </a:lnTo>
                  <a:lnTo>
                    <a:pt x="1181" y="657"/>
                  </a:lnTo>
                  <a:lnTo>
                    <a:pt x="1173" y="653"/>
                  </a:lnTo>
                  <a:lnTo>
                    <a:pt x="1165" y="649"/>
                  </a:lnTo>
                  <a:lnTo>
                    <a:pt x="1165" y="649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79" name="Freeform 79"/>
            <p:cNvSpPr>
              <a:spLocks noEditPoints="1"/>
            </p:cNvSpPr>
            <p:nvPr/>
          </p:nvSpPr>
          <p:spPr bwMode="auto">
            <a:xfrm>
              <a:off x="4568" y="1360"/>
              <a:ext cx="86" cy="85"/>
            </a:xfrm>
            <a:custGeom>
              <a:avLst/>
              <a:gdLst/>
              <a:ahLst/>
              <a:cxnLst>
                <a:cxn ang="0">
                  <a:pos x="12" y="19"/>
                </a:cxn>
                <a:cxn ang="0">
                  <a:pos x="0" y="19"/>
                </a:cxn>
                <a:cxn ang="0">
                  <a:pos x="4" y="43"/>
                </a:cxn>
                <a:cxn ang="0">
                  <a:pos x="12" y="43"/>
                </a:cxn>
                <a:cxn ang="0">
                  <a:pos x="0" y="7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0" y="62"/>
                </a:cxn>
                <a:cxn ang="0">
                  <a:pos x="28" y="74"/>
                </a:cxn>
                <a:cxn ang="0">
                  <a:pos x="31" y="74"/>
                </a:cxn>
                <a:cxn ang="0">
                  <a:pos x="47" y="82"/>
                </a:cxn>
                <a:cxn ang="0">
                  <a:pos x="74" y="85"/>
                </a:cxn>
                <a:cxn ang="0">
                  <a:pos x="35" y="4"/>
                </a:cxn>
                <a:cxn ang="0">
                  <a:pos x="35" y="19"/>
                </a:cxn>
                <a:cxn ang="0">
                  <a:pos x="28" y="16"/>
                </a:cxn>
                <a:cxn ang="0">
                  <a:pos x="24" y="8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2" y="31"/>
                </a:cxn>
                <a:cxn ang="0">
                  <a:pos x="12" y="19"/>
                </a:cxn>
                <a:cxn ang="0">
                  <a:pos x="66" y="16"/>
                </a:cxn>
                <a:cxn ang="0">
                  <a:pos x="63" y="16"/>
                </a:cxn>
                <a:cxn ang="0">
                  <a:pos x="55" y="27"/>
                </a:cxn>
                <a:cxn ang="0">
                  <a:pos x="74" y="12"/>
                </a:cxn>
                <a:cxn ang="0">
                  <a:pos x="66" y="23"/>
                </a:cxn>
                <a:cxn ang="0">
                  <a:pos x="66" y="16"/>
                </a:cxn>
                <a:cxn ang="0">
                  <a:pos x="31" y="43"/>
                </a:cxn>
                <a:cxn ang="0">
                  <a:pos x="35" y="35"/>
                </a:cxn>
                <a:cxn ang="0">
                  <a:pos x="35" y="62"/>
                </a:cxn>
                <a:cxn ang="0">
                  <a:pos x="24" y="47"/>
                </a:cxn>
                <a:cxn ang="0">
                  <a:pos x="31" y="43"/>
                </a:cxn>
                <a:cxn ang="0">
                  <a:pos x="47" y="54"/>
                </a:cxn>
                <a:cxn ang="0">
                  <a:pos x="55" y="35"/>
                </a:cxn>
                <a:cxn ang="0">
                  <a:pos x="47" y="54"/>
                </a:cxn>
                <a:cxn ang="0">
                  <a:pos x="63" y="35"/>
                </a:cxn>
                <a:cxn ang="0">
                  <a:pos x="74" y="50"/>
                </a:cxn>
                <a:cxn ang="0">
                  <a:pos x="63" y="39"/>
                </a:cxn>
                <a:cxn ang="0">
                  <a:pos x="74" y="58"/>
                </a:cxn>
                <a:cxn ang="0">
                  <a:pos x="47" y="58"/>
                </a:cxn>
                <a:cxn ang="0">
                  <a:pos x="51" y="66"/>
                </a:cxn>
                <a:cxn ang="0">
                  <a:pos x="66" y="62"/>
                </a:cxn>
                <a:cxn ang="0">
                  <a:pos x="70" y="62"/>
                </a:cxn>
              </a:cxnLst>
              <a:rect l="0" t="0" r="r" b="b"/>
              <a:pathLst>
                <a:path w="86" h="85">
                  <a:moveTo>
                    <a:pt x="12" y="19"/>
                  </a:moveTo>
                  <a:lnTo>
                    <a:pt x="12" y="19"/>
                  </a:lnTo>
                  <a:lnTo>
                    <a:pt x="1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8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16" y="7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5" y="70"/>
                  </a:lnTo>
                  <a:lnTo>
                    <a:pt x="35" y="82"/>
                  </a:lnTo>
                  <a:lnTo>
                    <a:pt x="47" y="82"/>
                  </a:lnTo>
                  <a:lnTo>
                    <a:pt x="47" y="78"/>
                  </a:lnTo>
                  <a:lnTo>
                    <a:pt x="74" y="78"/>
                  </a:lnTo>
                  <a:lnTo>
                    <a:pt x="74" y="85"/>
                  </a:lnTo>
                  <a:lnTo>
                    <a:pt x="86" y="85"/>
                  </a:lnTo>
                  <a:lnTo>
                    <a:pt x="86" y="4"/>
                  </a:lnTo>
                  <a:lnTo>
                    <a:pt x="35" y="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35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close/>
                  <a:moveTo>
                    <a:pt x="66" y="16"/>
                  </a:move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55" y="16"/>
                  </a:lnTo>
                  <a:lnTo>
                    <a:pt x="55" y="27"/>
                  </a:lnTo>
                  <a:lnTo>
                    <a:pt x="47" y="27"/>
                  </a:lnTo>
                  <a:lnTo>
                    <a:pt x="47" y="12"/>
                  </a:lnTo>
                  <a:lnTo>
                    <a:pt x="74" y="12"/>
                  </a:lnTo>
                  <a:lnTo>
                    <a:pt x="74" y="27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close/>
                  <a:moveTo>
                    <a:pt x="31" y="43"/>
                  </a:moveTo>
                  <a:lnTo>
                    <a:pt x="31" y="43"/>
                  </a:lnTo>
                  <a:lnTo>
                    <a:pt x="31" y="43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1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3"/>
                  </a:lnTo>
                  <a:close/>
                  <a:moveTo>
                    <a:pt x="47" y="54"/>
                  </a:moveTo>
                  <a:lnTo>
                    <a:pt x="47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1" y="47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close/>
                  <a:moveTo>
                    <a:pt x="63" y="39"/>
                  </a:moveTo>
                  <a:lnTo>
                    <a:pt x="63" y="35"/>
                  </a:lnTo>
                  <a:lnTo>
                    <a:pt x="74" y="35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63" y="39"/>
                  </a:lnTo>
                  <a:lnTo>
                    <a:pt x="63" y="39"/>
                  </a:lnTo>
                  <a:lnTo>
                    <a:pt x="63" y="39"/>
                  </a:lnTo>
                  <a:close/>
                  <a:moveTo>
                    <a:pt x="70" y="62"/>
                  </a:moveTo>
                  <a:lnTo>
                    <a:pt x="70" y="62"/>
                  </a:lnTo>
                  <a:lnTo>
                    <a:pt x="74" y="58"/>
                  </a:lnTo>
                  <a:lnTo>
                    <a:pt x="74" y="70"/>
                  </a:lnTo>
                  <a:lnTo>
                    <a:pt x="47" y="70"/>
                  </a:lnTo>
                  <a:lnTo>
                    <a:pt x="47" y="58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0" name="Freeform 80"/>
            <p:cNvSpPr>
              <a:spLocks noEditPoints="1"/>
            </p:cNvSpPr>
            <p:nvPr/>
          </p:nvSpPr>
          <p:spPr bwMode="auto">
            <a:xfrm>
              <a:off x="4669" y="1360"/>
              <a:ext cx="78" cy="8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19"/>
                </a:cxn>
                <a:cxn ang="0">
                  <a:pos x="8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43" y="39"/>
                </a:cxn>
                <a:cxn ang="0">
                  <a:pos x="43" y="39"/>
                </a:cxn>
                <a:cxn ang="0">
                  <a:pos x="63" y="35"/>
                </a:cxn>
                <a:cxn ang="0">
                  <a:pos x="63" y="35"/>
                </a:cxn>
                <a:cxn ang="0">
                  <a:pos x="66" y="43"/>
                </a:cxn>
                <a:cxn ang="0">
                  <a:pos x="78" y="31"/>
                </a:cxn>
                <a:cxn ang="0">
                  <a:pos x="78" y="31"/>
                </a:cxn>
                <a:cxn ang="0">
                  <a:pos x="70" y="27"/>
                </a:cxn>
                <a:cxn ang="0">
                  <a:pos x="70" y="27"/>
                </a:cxn>
                <a:cxn ang="0">
                  <a:pos x="55" y="8"/>
                </a:cxn>
                <a:cxn ang="0">
                  <a:pos x="43" y="16"/>
                </a:cxn>
                <a:cxn ang="0">
                  <a:pos x="43" y="16"/>
                </a:cxn>
                <a:cxn ang="0">
                  <a:pos x="55" y="2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20" y="85"/>
                </a:cxn>
                <a:cxn ang="0">
                  <a:pos x="20" y="78"/>
                </a:cxn>
                <a:cxn ang="0">
                  <a:pos x="55" y="78"/>
                </a:cxn>
                <a:cxn ang="0">
                  <a:pos x="55" y="85"/>
                </a:cxn>
                <a:cxn ang="0">
                  <a:pos x="66" y="85"/>
                </a:cxn>
                <a:cxn ang="0">
                  <a:pos x="66" y="47"/>
                </a:cxn>
                <a:cxn ang="0">
                  <a:pos x="12" y="47"/>
                </a:cxn>
                <a:cxn ang="0">
                  <a:pos x="12" y="85"/>
                </a:cxn>
                <a:cxn ang="0">
                  <a:pos x="20" y="85"/>
                </a:cxn>
                <a:cxn ang="0">
                  <a:pos x="20" y="85"/>
                </a:cxn>
                <a:cxn ang="0">
                  <a:pos x="55" y="70"/>
                </a:cxn>
                <a:cxn ang="0">
                  <a:pos x="20" y="70"/>
                </a:cxn>
                <a:cxn ang="0">
                  <a:pos x="20" y="54"/>
                </a:cxn>
                <a:cxn ang="0">
                  <a:pos x="55" y="54"/>
                </a:cxn>
                <a:cxn ang="0">
                  <a:pos x="55" y="70"/>
                </a:cxn>
                <a:cxn ang="0">
                  <a:pos x="55" y="70"/>
                </a:cxn>
              </a:cxnLst>
              <a:rect l="0" t="0" r="r" b="b"/>
              <a:pathLst>
                <a:path w="78" h="85">
                  <a:moveTo>
                    <a:pt x="43" y="4"/>
                  </a:moveTo>
                  <a:lnTo>
                    <a:pt x="43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19"/>
                  </a:lnTo>
                  <a:lnTo>
                    <a:pt x="8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6" y="4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55" y="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5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close/>
                  <a:moveTo>
                    <a:pt x="20" y="85"/>
                  </a:moveTo>
                  <a:lnTo>
                    <a:pt x="20" y="78"/>
                  </a:lnTo>
                  <a:lnTo>
                    <a:pt x="55" y="78"/>
                  </a:lnTo>
                  <a:lnTo>
                    <a:pt x="55" y="85"/>
                  </a:lnTo>
                  <a:lnTo>
                    <a:pt x="66" y="85"/>
                  </a:lnTo>
                  <a:lnTo>
                    <a:pt x="66" y="47"/>
                  </a:lnTo>
                  <a:lnTo>
                    <a:pt x="12" y="47"/>
                  </a:lnTo>
                  <a:lnTo>
                    <a:pt x="12" y="85"/>
                  </a:lnTo>
                  <a:lnTo>
                    <a:pt x="20" y="85"/>
                  </a:lnTo>
                  <a:lnTo>
                    <a:pt x="20" y="85"/>
                  </a:lnTo>
                  <a:close/>
                  <a:moveTo>
                    <a:pt x="55" y="70"/>
                  </a:moveTo>
                  <a:lnTo>
                    <a:pt x="20" y="70"/>
                  </a:lnTo>
                  <a:lnTo>
                    <a:pt x="20" y="54"/>
                  </a:lnTo>
                  <a:lnTo>
                    <a:pt x="55" y="54"/>
                  </a:lnTo>
                  <a:lnTo>
                    <a:pt x="55" y="70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1" name="Freeform 81"/>
            <p:cNvSpPr>
              <a:spLocks/>
            </p:cNvSpPr>
            <p:nvPr/>
          </p:nvSpPr>
          <p:spPr bwMode="auto">
            <a:xfrm>
              <a:off x="4759" y="1360"/>
              <a:ext cx="81" cy="82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11" y="35"/>
                </a:cxn>
                <a:cxn ang="0">
                  <a:pos x="11" y="74"/>
                </a:cxn>
                <a:cxn ang="0">
                  <a:pos x="23" y="74"/>
                </a:cxn>
                <a:cxn ang="0">
                  <a:pos x="23" y="43"/>
                </a:cxn>
                <a:cxn ang="0">
                  <a:pos x="35" y="43"/>
                </a:cxn>
                <a:cxn ang="0">
                  <a:pos x="35" y="82"/>
                </a:cxn>
                <a:cxn ang="0">
                  <a:pos x="46" y="82"/>
                </a:cxn>
                <a:cxn ang="0">
                  <a:pos x="46" y="43"/>
                </a:cxn>
                <a:cxn ang="0">
                  <a:pos x="58" y="43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4" y="78"/>
                </a:cxn>
                <a:cxn ang="0">
                  <a:pos x="54" y="78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3" y="66"/>
                </a:cxn>
                <a:cxn ang="0">
                  <a:pos x="73" y="35"/>
                </a:cxn>
                <a:cxn ang="0">
                  <a:pos x="46" y="35"/>
                </a:cxn>
                <a:cxn ang="0">
                  <a:pos x="46" y="23"/>
                </a:cxn>
                <a:cxn ang="0">
                  <a:pos x="81" y="23"/>
                </a:cxn>
                <a:cxn ang="0">
                  <a:pos x="81" y="12"/>
                </a:cxn>
                <a:cxn ang="0">
                  <a:pos x="39" y="12"/>
                </a:cxn>
                <a:cxn ang="0">
                  <a:pos x="39" y="12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1" h="82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46" y="82"/>
                  </a:lnTo>
                  <a:lnTo>
                    <a:pt x="46" y="43"/>
                  </a:lnTo>
                  <a:lnTo>
                    <a:pt x="58" y="43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3" y="66"/>
                  </a:lnTo>
                  <a:lnTo>
                    <a:pt x="73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2" name="Freeform 82"/>
            <p:cNvSpPr>
              <a:spLocks/>
            </p:cNvSpPr>
            <p:nvPr/>
          </p:nvSpPr>
          <p:spPr bwMode="auto">
            <a:xfrm>
              <a:off x="4704" y="1267"/>
              <a:ext cx="24" cy="23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24" y="11"/>
                </a:cxn>
                <a:cxn ang="0">
                  <a:pos x="20" y="19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4" y="1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24" h="23">
                  <a:moveTo>
                    <a:pt x="24" y="11"/>
                  </a:moveTo>
                  <a:lnTo>
                    <a:pt x="24" y="11"/>
                  </a:lnTo>
                  <a:lnTo>
                    <a:pt x="20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3" name="Freeform 83"/>
            <p:cNvSpPr>
              <a:spLocks/>
            </p:cNvSpPr>
            <p:nvPr/>
          </p:nvSpPr>
          <p:spPr bwMode="auto">
            <a:xfrm>
              <a:off x="4685" y="1251"/>
              <a:ext cx="58" cy="55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8" y="39"/>
                </a:cxn>
                <a:cxn ang="0">
                  <a:pos x="50" y="47"/>
                </a:cxn>
                <a:cxn ang="0">
                  <a:pos x="43" y="55"/>
                </a:cxn>
                <a:cxn ang="0">
                  <a:pos x="31" y="55"/>
                </a:cxn>
                <a:cxn ang="0">
                  <a:pos x="31" y="55"/>
                </a:cxn>
                <a:cxn ang="0">
                  <a:pos x="19" y="55"/>
                </a:cxn>
                <a:cxn ang="0">
                  <a:pos x="12" y="47"/>
                </a:cxn>
                <a:cxn ang="0">
                  <a:pos x="4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6"/>
                </a:cxn>
                <a:cxn ang="0">
                  <a:pos x="12" y="8"/>
                </a:cxn>
                <a:cxn ang="0">
                  <a:pos x="1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0" y="8"/>
                </a:cxn>
                <a:cxn ang="0">
                  <a:pos x="58" y="16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5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0" y="47"/>
                  </a:lnTo>
                  <a:lnTo>
                    <a:pt x="43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19" y="55"/>
                  </a:lnTo>
                  <a:lnTo>
                    <a:pt x="12" y="47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0" y="8"/>
                  </a:lnTo>
                  <a:lnTo>
                    <a:pt x="58" y="16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4" name="Freeform 84"/>
            <p:cNvSpPr>
              <a:spLocks noEditPoints="1"/>
            </p:cNvSpPr>
            <p:nvPr/>
          </p:nvSpPr>
          <p:spPr bwMode="auto">
            <a:xfrm>
              <a:off x="3217" y="1822"/>
              <a:ext cx="85" cy="86"/>
            </a:xfrm>
            <a:custGeom>
              <a:avLst/>
              <a:gdLst/>
              <a:ahLst/>
              <a:cxnLst>
                <a:cxn ang="0">
                  <a:pos x="46" y="24"/>
                </a:cxn>
                <a:cxn ang="0">
                  <a:pos x="38" y="20"/>
                </a:cxn>
                <a:cxn ang="0">
                  <a:pos x="31" y="27"/>
                </a:cxn>
                <a:cxn ang="0">
                  <a:pos x="42" y="8"/>
                </a:cxn>
                <a:cxn ang="0">
                  <a:pos x="31" y="0"/>
                </a:cxn>
                <a:cxn ang="0">
                  <a:pos x="19" y="24"/>
                </a:cxn>
                <a:cxn ang="0">
                  <a:pos x="19" y="35"/>
                </a:cxn>
                <a:cxn ang="0">
                  <a:pos x="19" y="39"/>
                </a:cxn>
                <a:cxn ang="0">
                  <a:pos x="27" y="39"/>
                </a:cxn>
                <a:cxn ang="0">
                  <a:pos x="19" y="51"/>
                </a:cxn>
                <a:cxn ang="0">
                  <a:pos x="19" y="62"/>
                </a:cxn>
                <a:cxn ang="0">
                  <a:pos x="42" y="51"/>
                </a:cxn>
                <a:cxn ang="0">
                  <a:pos x="31" y="51"/>
                </a:cxn>
                <a:cxn ang="0">
                  <a:pos x="46" y="24"/>
                </a:cxn>
                <a:cxn ang="0">
                  <a:pos x="7" y="8"/>
                </a:cxn>
                <a:cxn ang="0">
                  <a:pos x="4" y="8"/>
                </a:cxn>
                <a:cxn ang="0">
                  <a:pos x="23" y="12"/>
                </a:cxn>
                <a:cxn ang="0">
                  <a:pos x="11" y="0"/>
                </a:cxn>
                <a:cxn ang="0">
                  <a:pos x="58" y="16"/>
                </a:cxn>
                <a:cxn ang="0">
                  <a:pos x="62" y="4"/>
                </a:cxn>
                <a:cxn ang="0">
                  <a:pos x="58" y="0"/>
                </a:cxn>
                <a:cxn ang="0">
                  <a:pos x="46" y="24"/>
                </a:cxn>
                <a:cxn ang="0">
                  <a:pos x="42" y="47"/>
                </a:cxn>
                <a:cxn ang="0">
                  <a:pos x="46" y="51"/>
                </a:cxn>
                <a:cxn ang="0">
                  <a:pos x="58" y="86"/>
                </a:cxn>
                <a:cxn ang="0">
                  <a:pos x="85" y="70"/>
                </a:cxn>
                <a:cxn ang="0">
                  <a:pos x="81" y="59"/>
                </a:cxn>
                <a:cxn ang="0">
                  <a:pos x="73" y="43"/>
                </a:cxn>
                <a:cxn ang="0">
                  <a:pos x="73" y="35"/>
                </a:cxn>
                <a:cxn ang="0">
                  <a:pos x="85" y="16"/>
                </a:cxn>
                <a:cxn ang="0">
                  <a:pos x="77" y="12"/>
                </a:cxn>
                <a:cxn ang="0">
                  <a:pos x="62" y="4"/>
                </a:cxn>
                <a:cxn ang="0">
                  <a:pos x="66" y="16"/>
                </a:cxn>
                <a:cxn ang="0">
                  <a:pos x="62" y="35"/>
                </a:cxn>
                <a:cxn ang="0">
                  <a:pos x="58" y="24"/>
                </a:cxn>
                <a:cxn ang="0">
                  <a:pos x="62" y="43"/>
                </a:cxn>
                <a:cxn ang="0">
                  <a:pos x="58" y="51"/>
                </a:cxn>
                <a:cxn ang="0">
                  <a:pos x="58" y="70"/>
                </a:cxn>
                <a:cxn ang="0">
                  <a:pos x="62" y="59"/>
                </a:cxn>
                <a:cxn ang="0">
                  <a:pos x="38" y="74"/>
                </a:cxn>
                <a:cxn ang="0">
                  <a:pos x="42" y="74"/>
                </a:cxn>
                <a:cxn ang="0">
                  <a:pos x="42" y="62"/>
                </a:cxn>
                <a:cxn ang="0">
                  <a:pos x="19" y="66"/>
                </a:cxn>
                <a:cxn ang="0">
                  <a:pos x="19" y="78"/>
                </a:cxn>
                <a:cxn ang="0">
                  <a:pos x="0" y="31"/>
                </a:cxn>
                <a:cxn ang="0">
                  <a:pos x="11" y="39"/>
                </a:cxn>
                <a:cxn ang="0">
                  <a:pos x="19" y="31"/>
                </a:cxn>
                <a:cxn ang="0">
                  <a:pos x="7" y="24"/>
                </a:cxn>
                <a:cxn ang="0">
                  <a:pos x="7" y="43"/>
                </a:cxn>
                <a:cxn ang="0">
                  <a:pos x="0" y="74"/>
                </a:cxn>
                <a:cxn ang="0">
                  <a:pos x="19" y="47"/>
                </a:cxn>
              </a:cxnLst>
              <a:rect l="0" t="0" r="r" b="b"/>
              <a:pathLst>
                <a:path w="85" h="86">
                  <a:moveTo>
                    <a:pt x="46" y="24"/>
                  </a:move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3" y="47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42" y="59"/>
                  </a:lnTo>
                  <a:lnTo>
                    <a:pt x="42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close/>
                  <a:moveTo>
                    <a:pt x="11" y="0"/>
                  </a:moveTo>
                  <a:lnTo>
                    <a:pt x="11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15" y="2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66" y="16"/>
                  </a:moveTo>
                  <a:lnTo>
                    <a:pt x="58" y="16"/>
                  </a:lnTo>
                  <a:lnTo>
                    <a:pt x="58" y="16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6" y="2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3"/>
                  </a:lnTo>
                  <a:lnTo>
                    <a:pt x="46" y="86"/>
                  </a:lnTo>
                  <a:lnTo>
                    <a:pt x="58" y="86"/>
                  </a:lnTo>
                  <a:lnTo>
                    <a:pt x="58" y="78"/>
                  </a:lnTo>
                  <a:lnTo>
                    <a:pt x="85" y="78"/>
                  </a:lnTo>
                  <a:lnTo>
                    <a:pt x="85" y="70"/>
                  </a:lnTo>
                  <a:lnTo>
                    <a:pt x="73" y="70"/>
                  </a:lnTo>
                  <a:lnTo>
                    <a:pt x="73" y="59"/>
                  </a:lnTo>
                  <a:lnTo>
                    <a:pt x="81" y="59"/>
                  </a:lnTo>
                  <a:lnTo>
                    <a:pt x="81" y="51"/>
                  </a:lnTo>
                  <a:lnTo>
                    <a:pt x="73" y="51"/>
                  </a:lnTo>
                  <a:lnTo>
                    <a:pt x="73" y="43"/>
                  </a:lnTo>
                  <a:lnTo>
                    <a:pt x="81" y="43"/>
                  </a:lnTo>
                  <a:lnTo>
                    <a:pt x="81" y="35"/>
                  </a:lnTo>
                  <a:lnTo>
                    <a:pt x="73" y="35"/>
                  </a:lnTo>
                  <a:lnTo>
                    <a:pt x="73" y="24"/>
                  </a:lnTo>
                  <a:lnTo>
                    <a:pt x="85" y="24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close/>
                  <a:moveTo>
                    <a:pt x="58" y="24"/>
                  </a:moveTo>
                  <a:lnTo>
                    <a:pt x="62" y="24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8" y="24"/>
                  </a:lnTo>
                  <a:lnTo>
                    <a:pt x="58" y="24"/>
                  </a:lnTo>
                  <a:close/>
                  <a:moveTo>
                    <a:pt x="58" y="51"/>
                  </a:moveTo>
                  <a:lnTo>
                    <a:pt x="58" y="43"/>
                  </a:lnTo>
                  <a:lnTo>
                    <a:pt x="62" y="43"/>
                  </a:lnTo>
                  <a:lnTo>
                    <a:pt x="62" y="51"/>
                  </a:lnTo>
                  <a:lnTo>
                    <a:pt x="58" y="51"/>
                  </a:lnTo>
                  <a:lnTo>
                    <a:pt x="58" y="51"/>
                  </a:lnTo>
                  <a:close/>
                  <a:moveTo>
                    <a:pt x="62" y="59"/>
                  </a:moveTo>
                  <a:lnTo>
                    <a:pt x="62" y="70"/>
                  </a:lnTo>
                  <a:lnTo>
                    <a:pt x="58" y="70"/>
                  </a:lnTo>
                  <a:lnTo>
                    <a:pt x="58" y="59"/>
                  </a:lnTo>
                  <a:lnTo>
                    <a:pt x="62" y="59"/>
                  </a:lnTo>
                  <a:lnTo>
                    <a:pt x="62" y="59"/>
                  </a:lnTo>
                  <a:close/>
                  <a:moveTo>
                    <a:pt x="19" y="78"/>
                  </a:moveTo>
                  <a:lnTo>
                    <a:pt x="19" y="7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78"/>
                  </a:lnTo>
                  <a:close/>
                  <a:moveTo>
                    <a:pt x="7" y="24"/>
                  </a:moveTo>
                  <a:lnTo>
                    <a:pt x="7" y="2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1" y="39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close/>
                  <a:moveTo>
                    <a:pt x="19" y="47"/>
                  </a:moveTo>
                  <a:lnTo>
                    <a:pt x="19" y="47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5" name="Freeform 85"/>
            <p:cNvSpPr>
              <a:spLocks/>
            </p:cNvSpPr>
            <p:nvPr/>
          </p:nvSpPr>
          <p:spPr bwMode="auto">
            <a:xfrm>
              <a:off x="3310" y="1822"/>
              <a:ext cx="85" cy="86"/>
            </a:xfrm>
            <a:custGeom>
              <a:avLst/>
              <a:gdLst/>
              <a:ahLst/>
              <a:cxnLst>
                <a:cxn ang="0">
                  <a:pos x="58" y="16"/>
                </a:cxn>
                <a:cxn ang="0">
                  <a:pos x="66" y="12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31" y="16"/>
                </a:cxn>
                <a:cxn ang="0">
                  <a:pos x="23" y="2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3" y="0"/>
                </a:cxn>
                <a:cxn ang="0">
                  <a:pos x="12" y="24"/>
                </a:cxn>
                <a:cxn ang="0">
                  <a:pos x="0" y="31"/>
                </a:cxn>
                <a:cxn ang="0">
                  <a:pos x="12" y="55"/>
                </a:cxn>
                <a:cxn ang="0">
                  <a:pos x="0" y="59"/>
                </a:cxn>
                <a:cxn ang="0">
                  <a:pos x="4" y="74"/>
                </a:cxn>
                <a:cxn ang="0">
                  <a:pos x="27" y="62"/>
                </a:cxn>
                <a:cxn ang="0">
                  <a:pos x="35" y="62"/>
                </a:cxn>
                <a:cxn ang="0">
                  <a:pos x="23" y="55"/>
                </a:cxn>
                <a:cxn ang="0">
                  <a:pos x="35" y="31"/>
                </a:cxn>
                <a:cxn ang="0">
                  <a:pos x="43" y="24"/>
                </a:cxn>
                <a:cxn ang="0">
                  <a:pos x="43" y="39"/>
                </a:cxn>
                <a:cxn ang="0">
                  <a:pos x="39" y="62"/>
                </a:cxn>
                <a:cxn ang="0">
                  <a:pos x="23" y="78"/>
                </a:cxn>
                <a:cxn ang="0">
                  <a:pos x="31" y="86"/>
                </a:cxn>
                <a:cxn ang="0">
                  <a:pos x="43" y="78"/>
                </a:cxn>
                <a:cxn ang="0">
                  <a:pos x="54" y="59"/>
                </a:cxn>
                <a:cxn ang="0">
                  <a:pos x="66" y="43"/>
                </a:cxn>
                <a:cxn ang="0">
                  <a:pos x="66" y="47"/>
                </a:cxn>
                <a:cxn ang="0">
                  <a:pos x="66" y="66"/>
                </a:cxn>
                <a:cxn ang="0">
                  <a:pos x="62" y="70"/>
                </a:cxn>
                <a:cxn ang="0">
                  <a:pos x="54" y="70"/>
                </a:cxn>
                <a:cxn ang="0">
                  <a:pos x="58" y="82"/>
                </a:cxn>
                <a:cxn ang="0">
                  <a:pos x="62" y="82"/>
                </a:cxn>
                <a:cxn ang="0">
                  <a:pos x="70" y="82"/>
                </a:cxn>
                <a:cxn ang="0">
                  <a:pos x="78" y="74"/>
                </a:cxn>
                <a:cxn ang="0">
                  <a:pos x="78" y="47"/>
                </a:cxn>
                <a:cxn ang="0">
                  <a:pos x="58" y="35"/>
                </a:cxn>
                <a:cxn ang="0">
                  <a:pos x="85" y="24"/>
                </a:cxn>
                <a:cxn ang="0">
                  <a:pos x="58" y="16"/>
                </a:cxn>
                <a:cxn ang="0">
                  <a:pos x="58" y="16"/>
                </a:cxn>
                <a:cxn ang="0">
                  <a:pos x="58" y="16"/>
                </a:cxn>
              </a:cxnLst>
              <a:rect l="0" t="0" r="r" b="b"/>
              <a:pathLst>
                <a:path w="85" h="86">
                  <a:moveTo>
                    <a:pt x="58" y="16"/>
                  </a:moveTo>
                  <a:lnTo>
                    <a:pt x="58" y="16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4" y="16"/>
                  </a:lnTo>
                  <a:lnTo>
                    <a:pt x="31" y="16"/>
                  </a:lnTo>
                  <a:lnTo>
                    <a:pt x="31" y="24"/>
                  </a:lnTo>
                  <a:lnTo>
                    <a:pt x="23" y="2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12" y="24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12" y="31"/>
                  </a:lnTo>
                  <a:lnTo>
                    <a:pt x="12" y="5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51"/>
                  </a:lnTo>
                  <a:lnTo>
                    <a:pt x="23" y="55"/>
                  </a:lnTo>
                  <a:lnTo>
                    <a:pt x="23" y="31"/>
                  </a:lnTo>
                  <a:lnTo>
                    <a:pt x="35" y="31"/>
                  </a:lnTo>
                  <a:lnTo>
                    <a:pt x="35" y="24"/>
                  </a:lnTo>
                  <a:lnTo>
                    <a:pt x="43" y="24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3" y="51"/>
                  </a:lnTo>
                  <a:lnTo>
                    <a:pt x="39" y="62"/>
                  </a:lnTo>
                  <a:lnTo>
                    <a:pt x="31" y="7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43" y="78"/>
                  </a:lnTo>
                  <a:lnTo>
                    <a:pt x="50" y="66"/>
                  </a:lnTo>
                  <a:lnTo>
                    <a:pt x="54" y="59"/>
                  </a:lnTo>
                  <a:lnTo>
                    <a:pt x="54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2" y="70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82"/>
                  </a:lnTo>
                  <a:lnTo>
                    <a:pt x="78" y="74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81" y="35"/>
                  </a:lnTo>
                  <a:lnTo>
                    <a:pt x="58" y="35"/>
                  </a:lnTo>
                  <a:lnTo>
                    <a:pt x="58" y="24"/>
                  </a:lnTo>
                  <a:lnTo>
                    <a:pt x="85" y="24"/>
                  </a:lnTo>
                  <a:lnTo>
                    <a:pt x="85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6" name="Freeform 86"/>
            <p:cNvSpPr>
              <a:spLocks/>
            </p:cNvSpPr>
            <p:nvPr/>
          </p:nvSpPr>
          <p:spPr bwMode="auto">
            <a:xfrm>
              <a:off x="3407" y="1822"/>
              <a:ext cx="82" cy="86"/>
            </a:xfrm>
            <a:custGeom>
              <a:avLst/>
              <a:gdLst/>
              <a:ahLst/>
              <a:cxnLst>
                <a:cxn ang="0">
                  <a:pos x="47" y="12"/>
                </a:cxn>
                <a:cxn ang="0">
                  <a:pos x="47" y="12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4"/>
                </a:cxn>
                <a:cxn ang="0">
                  <a:pos x="35" y="24"/>
                </a:cxn>
                <a:cxn ang="0">
                  <a:pos x="35" y="35"/>
                </a:cxn>
                <a:cxn ang="0">
                  <a:pos x="8" y="35"/>
                </a:cxn>
                <a:cxn ang="0">
                  <a:pos x="8" y="74"/>
                </a:cxn>
                <a:cxn ang="0">
                  <a:pos x="19" y="74"/>
                </a:cxn>
                <a:cxn ang="0">
                  <a:pos x="19" y="43"/>
                </a:cxn>
                <a:cxn ang="0">
                  <a:pos x="35" y="43"/>
                </a:cxn>
                <a:cxn ang="0">
                  <a:pos x="35" y="86"/>
                </a:cxn>
                <a:cxn ang="0">
                  <a:pos x="47" y="86"/>
                </a:cxn>
                <a:cxn ang="0">
                  <a:pos x="47" y="43"/>
                </a:cxn>
                <a:cxn ang="0">
                  <a:pos x="58" y="43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0" y="78"/>
                </a:cxn>
                <a:cxn ang="0">
                  <a:pos x="50" y="78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0" y="70"/>
                </a:cxn>
                <a:cxn ang="0">
                  <a:pos x="70" y="35"/>
                </a:cxn>
                <a:cxn ang="0">
                  <a:pos x="47" y="35"/>
                </a:cxn>
                <a:cxn ang="0">
                  <a:pos x="47" y="24"/>
                </a:cxn>
                <a:cxn ang="0">
                  <a:pos x="82" y="24"/>
                </a:cxn>
                <a:cxn ang="0">
                  <a:pos x="82" y="12"/>
                </a:cxn>
                <a:cxn ang="0">
                  <a:pos x="39" y="12"/>
                </a:cxn>
                <a:cxn ang="0">
                  <a:pos x="39" y="12"/>
                </a:cxn>
                <a:cxn ang="0">
                  <a:pos x="47" y="12"/>
                </a:cxn>
                <a:cxn ang="0">
                  <a:pos x="47" y="12"/>
                </a:cxn>
                <a:cxn ang="0">
                  <a:pos x="47" y="12"/>
                </a:cxn>
              </a:cxnLst>
              <a:rect l="0" t="0" r="r" b="b"/>
              <a:pathLst>
                <a:path w="82" h="86">
                  <a:moveTo>
                    <a:pt x="47" y="12"/>
                  </a:move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74"/>
                  </a:lnTo>
                  <a:lnTo>
                    <a:pt x="19" y="74"/>
                  </a:lnTo>
                  <a:lnTo>
                    <a:pt x="19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47" y="86"/>
                  </a:lnTo>
                  <a:lnTo>
                    <a:pt x="47" y="43"/>
                  </a:lnTo>
                  <a:lnTo>
                    <a:pt x="58" y="43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4"/>
                  </a:lnTo>
                  <a:lnTo>
                    <a:pt x="82" y="24"/>
                  </a:lnTo>
                  <a:lnTo>
                    <a:pt x="82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7" name="Freeform 87"/>
            <p:cNvSpPr>
              <a:spLocks/>
            </p:cNvSpPr>
            <p:nvPr/>
          </p:nvSpPr>
          <p:spPr bwMode="auto">
            <a:xfrm>
              <a:off x="3209" y="1947"/>
              <a:ext cx="23" cy="27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19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9" y="3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7">
                  <a:moveTo>
                    <a:pt x="23" y="11"/>
                  </a:moveTo>
                  <a:lnTo>
                    <a:pt x="23" y="11"/>
                  </a:lnTo>
                  <a:lnTo>
                    <a:pt x="19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3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8" name="Freeform 88"/>
            <p:cNvSpPr>
              <a:spLocks/>
            </p:cNvSpPr>
            <p:nvPr/>
          </p:nvSpPr>
          <p:spPr bwMode="auto">
            <a:xfrm>
              <a:off x="3193" y="1931"/>
              <a:ext cx="59" cy="5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5" y="39"/>
                </a:cxn>
                <a:cxn ang="0">
                  <a:pos x="47" y="51"/>
                </a:cxn>
                <a:cxn ang="0">
                  <a:pos x="39" y="54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16" y="54"/>
                </a:cxn>
                <a:cxn ang="0">
                  <a:pos x="8" y="51"/>
                </a:cxn>
                <a:cxn ang="0">
                  <a:pos x="0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47" y="8"/>
                </a:cxn>
                <a:cxn ang="0">
                  <a:pos x="55" y="16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5" y="39"/>
                  </a:lnTo>
                  <a:lnTo>
                    <a:pt x="47" y="51"/>
                  </a:lnTo>
                  <a:lnTo>
                    <a:pt x="39" y="54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89" name="Freeform 89"/>
            <p:cNvSpPr>
              <a:spLocks noEditPoints="1"/>
            </p:cNvSpPr>
            <p:nvPr/>
          </p:nvSpPr>
          <p:spPr bwMode="auto">
            <a:xfrm>
              <a:off x="3213" y="2914"/>
              <a:ext cx="54" cy="74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11" y="74"/>
                </a:cxn>
                <a:cxn ang="0">
                  <a:pos x="11" y="66"/>
                </a:cxn>
                <a:cxn ang="0">
                  <a:pos x="42" y="66"/>
                </a:cxn>
                <a:cxn ang="0">
                  <a:pos x="42" y="70"/>
                </a:cxn>
                <a:cxn ang="0">
                  <a:pos x="54" y="7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42" y="8"/>
                </a:cxn>
                <a:cxn ang="0">
                  <a:pos x="42" y="27"/>
                </a:cxn>
                <a:cxn ang="0">
                  <a:pos x="11" y="27"/>
                </a:cxn>
                <a:cxn ang="0">
                  <a:pos x="11" y="8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11" y="39"/>
                </a:cxn>
                <a:cxn ang="0">
                  <a:pos x="42" y="39"/>
                </a:cxn>
                <a:cxn ang="0">
                  <a:pos x="42" y="58"/>
                </a:cxn>
                <a:cxn ang="0">
                  <a:pos x="11" y="58"/>
                </a:cxn>
                <a:cxn ang="0">
                  <a:pos x="11" y="39"/>
                </a:cxn>
                <a:cxn ang="0">
                  <a:pos x="11" y="39"/>
                </a:cxn>
              </a:cxnLst>
              <a:rect l="0" t="0" r="r" b="b"/>
              <a:pathLst>
                <a:path w="54" h="74">
                  <a:moveTo>
                    <a:pt x="0" y="74"/>
                  </a:moveTo>
                  <a:lnTo>
                    <a:pt x="11" y="74"/>
                  </a:lnTo>
                  <a:lnTo>
                    <a:pt x="11" y="66"/>
                  </a:lnTo>
                  <a:lnTo>
                    <a:pt x="42" y="66"/>
                  </a:lnTo>
                  <a:lnTo>
                    <a:pt x="42" y="70"/>
                  </a:lnTo>
                  <a:lnTo>
                    <a:pt x="54" y="7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74"/>
                  </a:lnTo>
                  <a:lnTo>
                    <a:pt x="0" y="74"/>
                  </a:lnTo>
                  <a:close/>
                  <a:moveTo>
                    <a:pt x="42" y="8"/>
                  </a:moveTo>
                  <a:lnTo>
                    <a:pt x="42" y="27"/>
                  </a:lnTo>
                  <a:lnTo>
                    <a:pt x="11" y="27"/>
                  </a:lnTo>
                  <a:lnTo>
                    <a:pt x="11" y="8"/>
                  </a:lnTo>
                  <a:lnTo>
                    <a:pt x="42" y="8"/>
                  </a:lnTo>
                  <a:lnTo>
                    <a:pt x="42" y="8"/>
                  </a:lnTo>
                  <a:close/>
                  <a:moveTo>
                    <a:pt x="11" y="39"/>
                  </a:moveTo>
                  <a:lnTo>
                    <a:pt x="42" y="39"/>
                  </a:lnTo>
                  <a:lnTo>
                    <a:pt x="42" y="58"/>
                  </a:lnTo>
                  <a:lnTo>
                    <a:pt x="11" y="58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0" name="Freeform 90"/>
            <p:cNvSpPr>
              <a:spLocks noEditPoints="1"/>
            </p:cNvSpPr>
            <p:nvPr/>
          </p:nvSpPr>
          <p:spPr bwMode="auto">
            <a:xfrm>
              <a:off x="3290" y="2906"/>
              <a:ext cx="86" cy="86"/>
            </a:xfrm>
            <a:custGeom>
              <a:avLst/>
              <a:gdLst/>
              <a:ahLst/>
              <a:cxnLst>
                <a:cxn ang="0">
                  <a:pos x="39" y="31"/>
                </a:cxn>
                <a:cxn ang="0">
                  <a:pos x="43" y="35"/>
                </a:cxn>
                <a:cxn ang="0">
                  <a:pos x="43" y="58"/>
                </a:cxn>
                <a:cxn ang="0">
                  <a:pos x="78" y="31"/>
                </a:cxn>
                <a:cxn ang="0">
                  <a:pos x="66" y="31"/>
                </a:cxn>
                <a:cxn ang="0">
                  <a:pos x="82" y="23"/>
                </a:cxn>
                <a:cxn ang="0">
                  <a:pos x="82" y="0"/>
                </a:cxn>
                <a:cxn ang="0">
                  <a:pos x="39" y="12"/>
                </a:cxn>
                <a:cxn ang="0">
                  <a:pos x="51" y="12"/>
                </a:cxn>
                <a:cxn ang="0">
                  <a:pos x="39" y="31"/>
                </a:cxn>
                <a:cxn ang="0">
                  <a:pos x="39" y="31"/>
                </a:cxn>
                <a:cxn ang="0">
                  <a:pos x="28" y="23"/>
                </a:cxn>
                <a:cxn ang="0">
                  <a:pos x="20" y="12"/>
                </a:cxn>
                <a:cxn ang="0">
                  <a:pos x="28" y="12"/>
                </a:cxn>
                <a:cxn ang="0">
                  <a:pos x="63" y="23"/>
                </a:cxn>
                <a:cxn ang="0">
                  <a:pos x="51" y="31"/>
                </a:cxn>
                <a:cxn ang="0">
                  <a:pos x="59" y="23"/>
                </a:cxn>
                <a:cxn ang="0">
                  <a:pos x="70" y="12"/>
                </a:cxn>
                <a:cxn ang="0">
                  <a:pos x="70" y="19"/>
                </a:cxn>
                <a:cxn ang="0">
                  <a:pos x="63" y="23"/>
                </a:cxn>
                <a:cxn ang="0">
                  <a:pos x="63" y="23"/>
                </a:cxn>
                <a:cxn ang="0">
                  <a:pos x="20" y="35"/>
                </a:cxn>
                <a:cxn ang="0">
                  <a:pos x="28" y="47"/>
                </a:cxn>
                <a:cxn ang="0">
                  <a:pos x="20" y="47"/>
                </a:cxn>
                <a:cxn ang="0">
                  <a:pos x="55" y="43"/>
                </a:cxn>
                <a:cxn ang="0">
                  <a:pos x="66" y="51"/>
                </a:cxn>
                <a:cxn ang="0">
                  <a:pos x="55" y="51"/>
                </a:cxn>
                <a:cxn ang="0">
                  <a:pos x="12" y="86"/>
                </a:cxn>
                <a:cxn ang="0">
                  <a:pos x="12" y="62"/>
                </a:cxn>
                <a:cxn ang="0">
                  <a:pos x="0" y="82"/>
                </a:cxn>
                <a:cxn ang="0">
                  <a:pos x="63" y="78"/>
                </a:cxn>
                <a:cxn ang="0">
                  <a:pos x="43" y="62"/>
                </a:cxn>
                <a:cxn ang="0">
                  <a:pos x="51" y="82"/>
                </a:cxn>
                <a:cxn ang="0">
                  <a:pos x="39" y="82"/>
                </a:cxn>
                <a:cxn ang="0">
                  <a:pos x="24" y="62"/>
                </a:cxn>
                <a:cxn ang="0">
                  <a:pos x="28" y="82"/>
                </a:cxn>
                <a:cxn ang="0">
                  <a:pos x="8" y="0"/>
                </a:cxn>
                <a:cxn ang="0">
                  <a:pos x="39" y="58"/>
                </a:cxn>
                <a:cxn ang="0">
                  <a:pos x="39" y="0"/>
                </a:cxn>
                <a:cxn ang="0">
                  <a:pos x="74" y="82"/>
                </a:cxn>
                <a:cxn ang="0">
                  <a:pos x="74" y="58"/>
                </a:cxn>
                <a:cxn ang="0">
                  <a:pos x="63" y="66"/>
                </a:cxn>
              </a:cxnLst>
              <a:rect l="0" t="0" r="r" b="b"/>
              <a:pathLst>
                <a:path w="86" h="86">
                  <a:moveTo>
                    <a:pt x="39" y="31"/>
                  </a:moveTo>
                  <a:lnTo>
                    <a:pt x="39" y="31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58"/>
                  </a:lnTo>
                  <a:lnTo>
                    <a:pt x="78" y="58"/>
                  </a:lnTo>
                  <a:lnTo>
                    <a:pt x="78" y="31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78" y="27"/>
                  </a:lnTo>
                  <a:lnTo>
                    <a:pt x="82" y="23"/>
                  </a:lnTo>
                  <a:lnTo>
                    <a:pt x="82" y="19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47" y="1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close/>
                  <a:moveTo>
                    <a:pt x="28" y="12"/>
                  </a:moveTo>
                  <a:lnTo>
                    <a:pt x="28" y="23"/>
                  </a:lnTo>
                  <a:lnTo>
                    <a:pt x="20" y="23"/>
                  </a:lnTo>
                  <a:lnTo>
                    <a:pt x="20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63" y="23"/>
                  </a:moveTo>
                  <a:lnTo>
                    <a:pt x="63" y="23"/>
                  </a:lnTo>
                  <a:lnTo>
                    <a:pt x="63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9" y="23"/>
                  </a:lnTo>
                  <a:lnTo>
                    <a:pt x="63" y="12"/>
                  </a:lnTo>
                  <a:lnTo>
                    <a:pt x="70" y="12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close/>
                  <a:moveTo>
                    <a:pt x="20" y="47"/>
                  </a:moveTo>
                  <a:lnTo>
                    <a:pt x="20" y="35"/>
                  </a:lnTo>
                  <a:lnTo>
                    <a:pt x="28" y="35"/>
                  </a:lnTo>
                  <a:lnTo>
                    <a:pt x="28" y="47"/>
                  </a:lnTo>
                  <a:lnTo>
                    <a:pt x="20" y="47"/>
                  </a:lnTo>
                  <a:lnTo>
                    <a:pt x="20" y="47"/>
                  </a:lnTo>
                  <a:close/>
                  <a:moveTo>
                    <a:pt x="55" y="51"/>
                  </a:moveTo>
                  <a:lnTo>
                    <a:pt x="55" y="43"/>
                  </a:lnTo>
                  <a:lnTo>
                    <a:pt x="66" y="43"/>
                  </a:lnTo>
                  <a:lnTo>
                    <a:pt x="66" y="51"/>
                  </a:lnTo>
                  <a:lnTo>
                    <a:pt x="55" y="51"/>
                  </a:lnTo>
                  <a:lnTo>
                    <a:pt x="55" y="51"/>
                  </a:lnTo>
                  <a:close/>
                  <a:moveTo>
                    <a:pt x="0" y="82"/>
                  </a:moveTo>
                  <a:lnTo>
                    <a:pt x="12" y="86"/>
                  </a:lnTo>
                  <a:lnTo>
                    <a:pt x="24" y="62"/>
                  </a:lnTo>
                  <a:lnTo>
                    <a:pt x="12" y="62"/>
                  </a:lnTo>
                  <a:lnTo>
                    <a:pt x="0" y="82"/>
                  </a:lnTo>
                  <a:lnTo>
                    <a:pt x="0" y="82"/>
                  </a:lnTo>
                  <a:close/>
                  <a:moveTo>
                    <a:pt x="51" y="82"/>
                  </a:moveTo>
                  <a:lnTo>
                    <a:pt x="63" y="78"/>
                  </a:lnTo>
                  <a:lnTo>
                    <a:pt x="55" y="62"/>
                  </a:lnTo>
                  <a:lnTo>
                    <a:pt x="43" y="62"/>
                  </a:lnTo>
                  <a:lnTo>
                    <a:pt x="51" y="82"/>
                  </a:lnTo>
                  <a:lnTo>
                    <a:pt x="51" y="82"/>
                  </a:lnTo>
                  <a:close/>
                  <a:moveTo>
                    <a:pt x="28" y="82"/>
                  </a:moveTo>
                  <a:lnTo>
                    <a:pt x="39" y="82"/>
                  </a:lnTo>
                  <a:lnTo>
                    <a:pt x="35" y="62"/>
                  </a:lnTo>
                  <a:lnTo>
                    <a:pt x="24" y="62"/>
                  </a:lnTo>
                  <a:lnTo>
                    <a:pt x="28" y="82"/>
                  </a:lnTo>
                  <a:lnTo>
                    <a:pt x="28" y="82"/>
                  </a:lnTo>
                  <a:close/>
                  <a:moveTo>
                    <a:pt x="39" y="0"/>
                  </a:moveTo>
                  <a:lnTo>
                    <a:pt x="8" y="0"/>
                  </a:lnTo>
                  <a:lnTo>
                    <a:pt x="8" y="58"/>
                  </a:lnTo>
                  <a:lnTo>
                    <a:pt x="39" y="58"/>
                  </a:lnTo>
                  <a:lnTo>
                    <a:pt x="39" y="0"/>
                  </a:lnTo>
                  <a:lnTo>
                    <a:pt x="39" y="0"/>
                  </a:lnTo>
                  <a:close/>
                  <a:moveTo>
                    <a:pt x="63" y="66"/>
                  </a:moveTo>
                  <a:lnTo>
                    <a:pt x="74" y="82"/>
                  </a:lnTo>
                  <a:lnTo>
                    <a:pt x="86" y="78"/>
                  </a:lnTo>
                  <a:lnTo>
                    <a:pt x="74" y="58"/>
                  </a:lnTo>
                  <a:lnTo>
                    <a:pt x="63" y="66"/>
                  </a:lnTo>
                  <a:lnTo>
                    <a:pt x="63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1" name="Freeform 91"/>
            <p:cNvSpPr>
              <a:spLocks/>
            </p:cNvSpPr>
            <p:nvPr/>
          </p:nvSpPr>
          <p:spPr bwMode="auto">
            <a:xfrm>
              <a:off x="3388" y="2906"/>
              <a:ext cx="81" cy="82"/>
            </a:xfrm>
            <a:custGeom>
              <a:avLst/>
              <a:gdLst/>
              <a:ahLst/>
              <a:cxnLst>
                <a:cxn ang="0">
                  <a:pos x="46" y="12"/>
                </a:cxn>
                <a:cxn ang="0">
                  <a:pos x="46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1"/>
                </a:cxn>
                <a:cxn ang="0">
                  <a:pos x="7" y="31"/>
                </a:cxn>
                <a:cxn ang="0">
                  <a:pos x="7" y="74"/>
                </a:cxn>
                <a:cxn ang="0">
                  <a:pos x="19" y="74"/>
                </a:cxn>
                <a:cxn ang="0">
                  <a:pos x="19" y="43"/>
                </a:cxn>
                <a:cxn ang="0">
                  <a:pos x="35" y="43"/>
                </a:cxn>
                <a:cxn ang="0">
                  <a:pos x="35" y="82"/>
                </a:cxn>
                <a:cxn ang="0">
                  <a:pos x="46" y="82"/>
                </a:cxn>
                <a:cxn ang="0">
                  <a:pos x="46" y="43"/>
                </a:cxn>
                <a:cxn ang="0">
                  <a:pos x="58" y="43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4" y="62"/>
                </a:cxn>
                <a:cxn ang="0">
                  <a:pos x="46" y="62"/>
                </a:cxn>
                <a:cxn ang="0">
                  <a:pos x="46" y="62"/>
                </a:cxn>
                <a:cxn ang="0">
                  <a:pos x="50" y="74"/>
                </a:cxn>
                <a:cxn ang="0">
                  <a:pos x="50" y="74"/>
                </a:cxn>
                <a:cxn ang="0">
                  <a:pos x="66" y="74"/>
                </a:cxn>
                <a:cxn ang="0">
                  <a:pos x="69" y="70"/>
                </a:cxn>
                <a:cxn ang="0">
                  <a:pos x="69" y="66"/>
                </a:cxn>
                <a:cxn ang="0">
                  <a:pos x="69" y="31"/>
                </a:cxn>
                <a:cxn ang="0">
                  <a:pos x="46" y="31"/>
                </a:cxn>
                <a:cxn ang="0">
                  <a:pos x="46" y="23"/>
                </a:cxn>
                <a:cxn ang="0">
                  <a:pos x="81" y="23"/>
                </a:cxn>
                <a:cxn ang="0">
                  <a:pos x="81" y="12"/>
                </a:cxn>
                <a:cxn ang="0">
                  <a:pos x="38" y="12"/>
                </a:cxn>
                <a:cxn ang="0">
                  <a:pos x="38" y="12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46" y="12"/>
                </a:cxn>
              </a:cxnLst>
              <a:rect l="0" t="0" r="r" b="b"/>
              <a:pathLst>
                <a:path w="81" h="82">
                  <a:moveTo>
                    <a:pt x="46" y="12"/>
                  </a:moveTo>
                  <a:lnTo>
                    <a:pt x="46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1"/>
                  </a:lnTo>
                  <a:lnTo>
                    <a:pt x="7" y="31"/>
                  </a:lnTo>
                  <a:lnTo>
                    <a:pt x="7" y="74"/>
                  </a:lnTo>
                  <a:lnTo>
                    <a:pt x="19" y="74"/>
                  </a:lnTo>
                  <a:lnTo>
                    <a:pt x="19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46" y="82"/>
                  </a:lnTo>
                  <a:lnTo>
                    <a:pt x="46" y="43"/>
                  </a:lnTo>
                  <a:lnTo>
                    <a:pt x="58" y="43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4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66" y="74"/>
                  </a:lnTo>
                  <a:lnTo>
                    <a:pt x="69" y="70"/>
                  </a:lnTo>
                  <a:lnTo>
                    <a:pt x="69" y="66"/>
                  </a:lnTo>
                  <a:lnTo>
                    <a:pt x="69" y="31"/>
                  </a:lnTo>
                  <a:lnTo>
                    <a:pt x="46" y="31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2" name="Freeform 92"/>
            <p:cNvSpPr>
              <a:spLocks/>
            </p:cNvSpPr>
            <p:nvPr/>
          </p:nvSpPr>
          <p:spPr bwMode="auto">
            <a:xfrm>
              <a:off x="3520" y="3026"/>
              <a:ext cx="23" cy="24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0"/>
                </a:cxn>
                <a:cxn ang="0">
                  <a:pos x="11" y="24"/>
                </a:cxn>
                <a:cxn ang="0">
                  <a:pos x="11" y="24"/>
                </a:cxn>
                <a:cxn ang="0">
                  <a:pos x="3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9" y="4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19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3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3" name="Freeform 93"/>
            <p:cNvSpPr>
              <a:spLocks/>
            </p:cNvSpPr>
            <p:nvPr/>
          </p:nvSpPr>
          <p:spPr bwMode="auto">
            <a:xfrm>
              <a:off x="3500" y="3007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8" y="43"/>
                </a:cxn>
                <a:cxn ang="0">
                  <a:pos x="51" y="51"/>
                </a:cxn>
                <a:cxn ang="0">
                  <a:pos x="43" y="58"/>
                </a:cxn>
                <a:cxn ang="0">
                  <a:pos x="31" y="58"/>
                </a:cxn>
                <a:cxn ang="0">
                  <a:pos x="31" y="58"/>
                </a:cxn>
                <a:cxn ang="0">
                  <a:pos x="20" y="58"/>
                </a:cxn>
                <a:cxn ang="0">
                  <a:pos x="12" y="51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12" y="12"/>
                </a:cxn>
                <a:cxn ang="0">
                  <a:pos x="20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3" y="4"/>
                </a:cxn>
                <a:cxn ang="0">
                  <a:pos x="51" y="12"/>
                </a:cxn>
                <a:cxn ang="0">
                  <a:pos x="58" y="19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2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12"/>
                  </a:lnTo>
                  <a:lnTo>
                    <a:pt x="58" y="19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4" name="Freeform 94"/>
            <p:cNvSpPr>
              <a:spLocks/>
            </p:cNvSpPr>
            <p:nvPr/>
          </p:nvSpPr>
          <p:spPr bwMode="auto">
            <a:xfrm>
              <a:off x="2626" y="738"/>
              <a:ext cx="614" cy="1010"/>
            </a:xfrm>
            <a:custGeom>
              <a:avLst/>
              <a:gdLst/>
              <a:ahLst/>
              <a:cxnLst>
                <a:cxn ang="0">
                  <a:pos x="525" y="715"/>
                </a:cxn>
                <a:cxn ang="0">
                  <a:pos x="517" y="692"/>
                </a:cxn>
                <a:cxn ang="0">
                  <a:pos x="482" y="676"/>
                </a:cxn>
                <a:cxn ang="0">
                  <a:pos x="459" y="665"/>
                </a:cxn>
                <a:cxn ang="0">
                  <a:pos x="447" y="626"/>
                </a:cxn>
                <a:cxn ang="0">
                  <a:pos x="462" y="610"/>
                </a:cxn>
                <a:cxn ang="0">
                  <a:pos x="501" y="610"/>
                </a:cxn>
                <a:cxn ang="0">
                  <a:pos x="525" y="568"/>
                </a:cxn>
                <a:cxn ang="0">
                  <a:pos x="540" y="486"/>
                </a:cxn>
                <a:cxn ang="0">
                  <a:pos x="563" y="408"/>
                </a:cxn>
                <a:cxn ang="0">
                  <a:pos x="598" y="377"/>
                </a:cxn>
                <a:cxn ang="0">
                  <a:pos x="610" y="331"/>
                </a:cxn>
                <a:cxn ang="0">
                  <a:pos x="587" y="268"/>
                </a:cxn>
                <a:cxn ang="0">
                  <a:pos x="575" y="202"/>
                </a:cxn>
                <a:cxn ang="0">
                  <a:pos x="540" y="129"/>
                </a:cxn>
                <a:cxn ang="0">
                  <a:pos x="521" y="109"/>
                </a:cxn>
                <a:cxn ang="0">
                  <a:pos x="505" y="86"/>
                </a:cxn>
                <a:cxn ang="0">
                  <a:pos x="490" y="43"/>
                </a:cxn>
                <a:cxn ang="0">
                  <a:pos x="443" y="0"/>
                </a:cxn>
                <a:cxn ang="0">
                  <a:pos x="424" y="8"/>
                </a:cxn>
                <a:cxn ang="0">
                  <a:pos x="412" y="28"/>
                </a:cxn>
                <a:cxn ang="0">
                  <a:pos x="385" y="28"/>
                </a:cxn>
                <a:cxn ang="0">
                  <a:pos x="365" y="63"/>
                </a:cxn>
                <a:cxn ang="0">
                  <a:pos x="365" y="78"/>
                </a:cxn>
                <a:cxn ang="0">
                  <a:pos x="334" y="86"/>
                </a:cxn>
                <a:cxn ang="0">
                  <a:pos x="295" y="105"/>
                </a:cxn>
                <a:cxn ang="0">
                  <a:pos x="272" y="133"/>
                </a:cxn>
                <a:cxn ang="0">
                  <a:pos x="245" y="94"/>
                </a:cxn>
                <a:cxn ang="0">
                  <a:pos x="245" y="39"/>
                </a:cxn>
                <a:cxn ang="0">
                  <a:pos x="194" y="32"/>
                </a:cxn>
                <a:cxn ang="0">
                  <a:pos x="175" y="32"/>
                </a:cxn>
                <a:cxn ang="0">
                  <a:pos x="152" y="51"/>
                </a:cxn>
                <a:cxn ang="0">
                  <a:pos x="128" y="59"/>
                </a:cxn>
                <a:cxn ang="0">
                  <a:pos x="74" y="43"/>
                </a:cxn>
                <a:cxn ang="0">
                  <a:pos x="70" y="199"/>
                </a:cxn>
                <a:cxn ang="0">
                  <a:pos x="97" y="237"/>
                </a:cxn>
                <a:cxn ang="0">
                  <a:pos x="121" y="265"/>
                </a:cxn>
                <a:cxn ang="0">
                  <a:pos x="125" y="311"/>
                </a:cxn>
                <a:cxn ang="0">
                  <a:pos x="101" y="358"/>
                </a:cxn>
                <a:cxn ang="0">
                  <a:pos x="62" y="389"/>
                </a:cxn>
                <a:cxn ang="0">
                  <a:pos x="20" y="432"/>
                </a:cxn>
                <a:cxn ang="0">
                  <a:pos x="16" y="467"/>
                </a:cxn>
                <a:cxn ang="0">
                  <a:pos x="0" y="579"/>
                </a:cxn>
                <a:cxn ang="0">
                  <a:pos x="27" y="614"/>
                </a:cxn>
                <a:cxn ang="0">
                  <a:pos x="82" y="645"/>
                </a:cxn>
                <a:cxn ang="0">
                  <a:pos x="125" y="653"/>
                </a:cxn>
                <a:cxn ang="0">
                  <a:pos x="156" y="657"/>
                </a:cxn>
                <a:cxn ang="0">
                  <a:pos x="163" y="793"/>
                </a:cxn>
                <a:cxn ang="0">
                  <a:pos x="140" y="840"/>
                </a:cxn>
                <a:cxn ang="0">
                  <a:pos x="105" y="917"/>
                </a:cxn>
                <a:cxn ang="0">
                  <a:pos x="113" y="952"/>
                </a:cxn>
                <a:cxn ang="0">
                  <a:pos x="156" y="972"/>
                </a:cxn>
                <a:cxn ang="0">
                  <a:pos x="214" y="991"/>
                </a:cxn>
                <a:cxn ang="0">
                  <a:pos x="229" y="1007"/>
                </a:cxn>
                <a:cxn ang="0">
                  <a:pos x="249" y="1010"/>
                </a:cxn>
                <a:cxn ang="0">
                  <a:pos x="272" y="995"/>
                </a:cxn>
                <a:cxn ang="0">
                  <a:pos x="276" y="929"/>
                </a:cxn>
                <a:cxn ang="0">
                  <a:pos x="303" y="909"/>
                </a:cxn>
                <a:cxn ang="0">
                  <a:pos x="346" y="867"/>
                </a:cxn>
                <a:cxn ang="0">
                  <a:pos x="350" y="836"/>
                </a:cxn>
                <a:cxn ang="0">
                  <a:pos x="377" y="777"/>
                </a:cxn>
                <a:cxn ang="0">
                  <a:pos x="424" y="739"/>
                </a:cxn>
                <a:cxn ang="0">
                  <a:pos x="486" y="719"/>
                </a:cxn>
              </a:cxnLst>
              <a:rect l="0" t="0" r="r" b="b"/>
              <a:pathLst>
                <a:path w="614" h="1010">
                  <a:moveTo>
                    <a:pt x="525" y="719"/>
                  </a:moveTo>
                  <a:lnTo>
                    <a:pt x="525" y="715"/>
                  </a:lnTo>
                  <a:lnTo>
                    <a:pt x="525" y="715"/>
                  </a:lnTo>
                  <a:lnTo>
                    <a:pt x="521" y="711"/>
                  </a:lnTo>
                  <a:lnTo>
                    <a:pt x="521" y="711"/>
                  </a:lnTo>
                  <a:lnTo>
                    <a:pt x="517" y="692"/>
                  </a:lnTo>
                  <a:lnTo>
                    <a:pt x="509" y="684"/>
                  </a:lnTo>
                  <a:lnTo>
                    <a:pt x="497" y="680"/>
                  </a:lnTo>
                  <a:lnTo>
                    <a:pt x="482" y="676"/>
                  </a:lnTo>
                  <a:lnTo>
                    <a:pt x="482" y="676"/>
                  </a:lnTo>
                  <a:lnTo>
                    <a:pt x="470" y="672"/>
                  </a:lnTo>
                  <a:lnTo>
                    <a:pt x="459" y="665"/>
                  </a:lnTo>
                  <a:lnTo>
                    <a:pt x="455" y="653"/>
                  </a:lnTo>
                  <a:lnTo>
                    <a:pt x="447" y="638"/>
                  </a:lnTo>
                  <a:lnTo>
                    <a:pt x="447" y="626"/>
                  </a:lnTo>
                  <a:lnTo>
                    <a:pt x="447" y="618"/>
                  </a:lnTo>
                  <a:lnTo>
                    <a:pt x="455" y="614"/>
                  </a:lnTo>
                  <a:lnTo>
                    <a:pt x="462" y="610"/>
                  </a:lnTo>
                  <a:lnTo>
                    <a:pt x="462" y="610"/>
                  </a:lnTo>
                  <a:lnTo>
                    <a:pt x="486" y="614"/>
                  </a:lnTo>
                  <a:lnTo>
                    <a:pt x="501" y="610"/>
                  </a:lnTo>
                  <a:lnTo>
                    <a:pt x="517" y="606"/>
                  </a:lnTo>
                  <a:lnTo>
                    <a:pt x="517" y="606"/>
                  </a:lnTo>
                  <a:lnTo>
                    <a:pt x="525" y="568"/>
                  </a:lnTo>
                  <a:lnTo>
                    <a:pt x="536" y="513"/>
                  </a:lnTo>
                  <a:lnTo>
                    <a:pt x="536" y="513"/>
                  </a:lnTo>
                  <a:lnTo>
                    <a:pt x="540" y="486"/>
                  </a:lnTo>
                  <a:lnTo>
                    <a:pt x="548" y="447"/>
                  </a:lnTo>
                  <a:lnTo>
                    <a:pt x="556" y="428"/>
                  </a:lnTo>
                  <a:lnTo>
                    <a:pt x="563" y="408"/>
                  </a:lnTo>
                  <a:lnTo>
                    <a:pt x="579" y="393"/>
                  </a:lnTo>
                  <a:lnTo>
                    <a:pt x="598" y="377"/>
                  </a:lnTo>
                  <a:lnTo>
                    <a:pt x="598" y="377"/>
                  </a:lnTo>
                  <a:lnTo>
                    <a:pt x="610" y="366"/>
                  </a:lnTo>
                  <a:lnTo>
                    <a:pt x="614" y="350"/>
                  </a:lnTo>
                  <a:lnTo>
                    <a:pt x="610" y="331"/>
                  </a:lnTo>
                  <a:lnTo>
                    <a:pt x="606" y="315"/>
                  </a:lnTo>
                  <a:lnTo>
                    <a:pt x="595" y="284"/>
                  </a:lnTo>
                  <a:lnTo>
                    <a:pt x="587" y="268"/>
                  </a:lnTo>
                  <a:lnTo>
                    <a:pt x="587" y="268"/>
                  </a:lnTo>
                  <a:lnTo>
                    <a:pt x="587" y="249"/>
                  </a:lnTo>
                  <a:lnTo>
                    <a:pt x="575" y="202"/>
                  </a:lnTo>
                  <a:lnTo>
                    <a:pt x="567" y="175"/>
                  </a:lnTo>
                  <a:lnTo>
                    <a:pt x="556" y="148"/>
                  </a:lnTo>
                  <a:lnTo>
                    <a:pt x="540" y="129"/>
                  </a:lnTo>
                  <a:lnTo>
                    <a:pt x="532" y="117"/>
                  </a:lnTo>
                  <a:lnTo>
                    <a:pt x="521" y="109"/>
                  </a:lnTo>
                  <a:lnTo>
                    <a:pt x="521" y="109"/>
                  </a:lnTo>
                  <a:lnTo>
                    <a:pt x="517" y="109"/>
                  </a:lnTo>
                  <a:lnTo>
                    <a:pt x="513" y="101"/>
                  </a:lnTo>
                  <a:lnTo>
                    <a:pt x="505" y="86"/>
                  </a:lnTo>
                  <a:lnTo>
                    <a:pt x="497" y="59"/>
                  </a:lnTo>
                  <a:lnTo>
                    <a:pt x="497" y="59"/>
                  </a:lnTo>
                  <a:lnTo>
                    <a:pt x="490" y="43"/>
                  </a:lnTo>
                  <a:lnTo>
                    <a:pt x="466" y="16"/>
                  </a:lnTo>
                  <a:lnTo>
                    <a:pt x="455" y="4"/>
                  </a:lnTo>
                  <a:lnTo>
                    <a:pt x="443" y="0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24" y="8"/>
                  </a:lnTo>
                  <a:lnTo>
                    <a:pt x="420" y="16"/>
                  </a:lnTo>
                  <a:lnTo>
                    <a:pt x="420" y="16"/>
                  </a:lnTo>
                  <a:lnTo>
                    <a:pt x="412" y="28"/>
                  </a:lnTo>
                  <a:lnTo>
                    <a:pt x="404" y="32"/>
                  </a:lnTo>
                  <a:lnTo>
                    <a:pt x="393" y="32"/>
                  </a:lnTo>
                  <a:lnTo>
                    <a:pt x="385" y="28"/>
                  </a:lnTo>
                  <a:lnTo>
                    <a:pt x="373" y="16"/>
                  </a:lnTo>
                  <a:lnTo>
                    <a:pt x="365" y="8"/>
                  </a:lnTo>
                  <a:lnTo>
                    <a:pt x="365" y="63"/>
                  </a:lnTo>
                  <a:lnTo>
                    <a:pt x="365" y="63"/>
                  </a:lnTo>
                  <a:lnTo>
                    <a:pt x="365" y="66"/>
                  </a:lnTo>
                  <a:lnTo>
                    <a:pt x="365" y="78"/>
                  </a:lnTo>
                  <a:lnTo>
                    <a:pt x="358" y="82"/>
                  </a:lnTo>
                  <a:lnTo>
                    <a:pt x="350" y="86"/>
                  </a:lnTo>
                  <a:lnTo>
                    <a:pt x="334" y="86"/>
                  </a:lnTo>
                  <a:lnTo>
                    <a:pt x="315" y="82"/>
                  </a:lnTo>
                  <a:lnTo>
                    <a:pt x="315" y="82"/>
                  </a:lnTo>
                  <a:lnTo>
                    <a:pt x="295" y="10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2" y="133"/>
                  </a:lnTo>
                  <a:lnTo>
                    <a:pt x="260" y="125"/>
                  </a:lnTo>
                  <a:lnTo>
                    <a:pt x="253" y="109"/>
                  </a:lnTo>
                  <a:lnTo>
                    <a:pt x="245" y="94"/>
                  </a:lnTo>
                  <a:lnTo>
                    <a:pt x="245" y="94"/>
                  </a:lnTo>
                  <a:lnTo>
                    <a:pt x="245" y="39"/>
                  </a:lnTo>
                  <a:lnTo>
                    <a:pt x="245" y="39"/>
                  </a:lnTo>
                  <a:lnTo>
                    <a:pt x="198" y="35"/>
                  </a:lnTo>
                  <a:lnTo>
                    <a:pt x="198" y="35"/>
                  </a:lnTo>
                  <a:lnTo>
                    <a:pt x="194" y="32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75" y="32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2" y="51"/>
                  </a:lnTo>
                  <a:lnTo>
                    <a:pt x="148" y="55"/>
                  </a:lnTo>
                  <a:lnTo>
                    <a:pt x="140" y="55"/>
                  </a:lnTo>
                  <a:lnTo>
                    <a:pt x="128" y="59"/>
                  </a:lnTo>
                  <a:lnTo>
                    <a:pt x="117" y="55"/>
                  </a:lnTo>
                  <a:lnTo>
                    <a:pt x="97" y="5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86" y="218"/>
                  </a:lnTo>
                  <a:lnTo>
                    <a:pt x="97" y="237"/>
                  </a:lnTo>
                  <a:lnTo>
                    <a:pt x="117" y="257"/>
                  </a:lnTo>
                  <a:lnTo>
                    <a:pt x="117" y="257"/>
                  </a:lnTo>
                  <a:lnTo>
                    <a:pt x="121" y="265"/>
                  </a:lnTo>
                  <a:lnTo>
                    <a:pt x="125" y="280"/>
                  </a:lnTo>
                  <a:lnTo>
                    <a:pt x="125" y="296"/>
                  </a:lnTo>
                  <a:lnTo>
                    <a:pt x="125" y="311"/>
                  </a:lnTo>
                  <a:lnTo>
                    <a:pt x="117" y="327"/>
                  </a:lnTo>
                  <a:lnTo>
                    <a:pt x="109" y="342"/>
                  </a:lnTo>
                  <a:lnTo>
                    <a:pt x="101" y="358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62" y="389"/>
                  </a:lnTo>
                  <a:lnTo>
                    <a:pt x="39" y="408"/>
                  </a:lnTo>
                  <a:lnTo>
                    <a:pt x="27" y="416"/>
                  </a:lnTo>
                  <a:lnTo>
                    <a:pt x="20" y="432"/>
                  </a:lnTo>
                  <a:lnTo>
                    <a:pt x="16" y="447"/>
                  </a:lnTo>
                  <a:lnTo>
                    <a:pt x="16" y="467"/>
                  </a:lnTo>
                  <a:lnTo>
                    <a:pt x="16" y="467"/>
                  </a:lnTo>
                  <a:lnTo>
                    <a:pt x="16" y="509"/>
                  </a:lnTo>
                  <a:lnTo>
                    <a:pt x="8" y="544"/>
                  </a:lnTo>
                  <a:lnTo>
                    <a:pt x="0" y="579"/>
                  </a:lnTo>
                  <a:lnTo>
                    <a:pt x="0" y="579"/>
                  </a:lnTo>
                  <a:lnTo>
                    <a:pt x="8" y="591"/>
                  </a:lnTo>
                  <a:lnTo>
                    <a:pt x="27" y="614"/>
                  </a:lnTo>
                  <a:lnTo>
                    <a:pt x="43" y="626"/>
                  </a:lnTo>
                  <a:lnTo>
                    <a:pt x="58" y="638"/>
                  </a:lnTo>
                  <a:lnTo>
                    <a:pt x="82" y="645"/>
                  </a:lnTo>
                  <a:lnTo>
                    <a:pt x="105" y="653"/>
                  </a:lnTo>
                  <a:lnTo>
                    <a:pt x="105" y="653"/>
                  </a:lnTo>
                  <a:lnTo>
                    <a:pt x="125" y="653"/>
                  </a:lnTo>
                  <a:lnTo>
                    <a:pt x="140" y="653"/>
                  </a:lnTo>
                  <a:lnTo>
                    <a:pt x="152" y="653"/>
                  </a:lnTo>
                  <a:lnTo>
                    <a:pt x="156" y="657"/>
                  </a:lnTo>
                  <a:lnTo>
                    <a:pt x="159" y="672"/>
                  </a:lnTo>
                  <a:lnTo>
                    <a:pt x="163" y="696"/>
                  </a:lnTo>
                  <a:lnTo>
                    <a:pt x="163" y="793"/>
                  </a:lnTo>
                  <a:lnTo>
                    <a:pt x="156" y="816"/>
                  </a:lnTo>
                  <a:lnTo>
                    <a:pt x="156" y="816"/>
                  </a:lnTo>
                  <a:lnTo>
                    <a:pt x="140" y="840"/>
                  </a:lnTo>
                  <a:lnTo>
                    <a:pt x="125" y="863"/>
                  </a:lnTo>
                  <a:lnTo>
                    <a:pt x="113" y="890"/>
                  </a:lnTo>
                  <a:lnTo>
                    <a:pt x="105" y="917"/>
                  </a:lnTo>
                  <a:lnTo>
                    <a:pt x="105" y="929"/>
                  </a:lnTo>
                  <a:lnTo>
                    <a:pt x="105" y="941"/>
                  </a:lnTo>
                  <a:lnTo>
                    <a:pt x="113" y="952"/>
                  </a:lnTo>
                  <a:lnTo>
                    <a:pt x="121" y="964"/>
                  </a:lnTo>
                  <a:lnTo>
                    <a:pt x="136" y="968"/>
                  </a:lnTo>
                  <a:lnTo>
                    <a:pt x="156" y="972"/>
                  </a:lnTo>
                  <a:lnTo>
                    <a:pt x="156" y="972"/>
                  </a:lnTo>
                  <a:lnTo>
                    <a:pt x="191" y="979"/>
                  </a:lnTo>
                  <a:lnTo>
                    <a:pt x="214" y="991"/>
                  </a:lnTo>
                  <a:lnTo>
                    <a:pt x="226" y="995"/>
                  </a:lnTo>
                  <a:lnTo>
                    <a:pt x="229" y="1007"/>
                  </a:lnTo>
                  <a:lnTo>
                    <a:pt x="229" y="1007"/>
                  </a:lnTo>
                  <a:lnTo>
                    <a:pt x="229" y="1007"/>
                  </a:lnTo>
                  <a:lnTo>
                    <a:pt x="241" y="1010"/>
                  </a:lnTo>
                  <a:lnTo>
                    <a:pt x="249" y="1010"/>
                  </a:lnTo>
                  <a:lnTo>
                    <a:pt x="257" y="1010"/>
                  </a:lnTo>
                  <a:lnTo>
                    <a:pt x="264" y="1007"/>
                  </a:lnTo>
                  <a:lnTo>
                    <a:pt x="272" y="995"/>
                  </a:lnTo>
                  <a:lnTo>
                    <a:pt x="276" y="979"/>
                  </a:lnTo>
                  <a:lnTo>
                    <a:pt x="280" y="944"/>
                  </a:lnTo>
                  <a:lnTo>
                    <a:pt x="276" y="929"/>
                  </a:lnTo>
                  <a:lnTo>
                    <a:pt x="284" y="917"/>
                  </a:lnTo>
                  <a:lnTo>
                    <a:pt x="284" y="917"/>
                  </a:lnTo>
                  <a:lnTo>
                    <a:pt x="303" y="909"/>
                  </a:lnTo>
                  <a:lnTo>
                    <a:pt x="319" y="898"/>
                  </a:lnTo>
                  <a:lnTo>
                    <a:pt x="338" y="882"/>
                  </a:lnTo>
                  <a:lnTo>
                    <a:pt x="346" y="867"/>
                  </a:lnTo>
                  <a:lnTo>
                    <a:pt x="346" y="859"/>
                  </a:lnTo>
                  <a:lnTo>
                    <a:pt x="346" y="859"/>
                  </a:lnTo>
                  <a:lnTo>
                    <a:pt x="350" y="836"/>
                  </a:lnTo>
                  <a:lnTo>
                    <a:pt x="358" y="812"/>
                  </a:lnTo>
                  <a:lnTo>
                    <a:pt x="365" y="793"/>
                  </a:lnTo>
                  <a:lnTo>
                    <a:pt x="377" y="777"/>
                  </a:lnTo>
                  <a:lnTo>
                    <a:pt x="400" y="758"/>
                  </a:lnTo>
                  <a:lnTo>
                    <a:pt x="424" y="739"/>
                  </a:lnTo>
                  <a:lnTo>
                    <a:pt x="424" y="739"/>
                  </a:lnTo>
                  <a:lnTo>
                    <a:pt x="435" y="731"/>
                  </a:lnTo>
                  <a:lnTo>
                    <a:pt x="451" y="727"/>
                  </a:lnTo>
                  <a:lnTo>
                    <a:pt x="486" y="719"/>
                  </a:lnTo>
                  <a:lnTo>
                    <a:pt x="525" y="719"/>
                  </a:lnTo>
                  <a:lnTo>
                    <a:pt x="525" y="719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5" name="Freeform 95"/>
            <p:cNvSpPr>
              <a:spLocks noEditPoints="1"/>
            </p:cNvSpPr>
            <p:nvPr/>
          </p:nvSpPr>
          <p:spPr bwMode="auto">
            <a:xfrm>
              <a:off x="2801" y="1107"/>
              <a:ext cx="82" cy="86"/>
            </a:xfrm>
            <a:custGeom>
              <a:avLst/>
              <a:gdLst/>
              <a:ahLst/>
              <a:cxnLst>
                <a:cxn ang="0">
                  <a:pos x="23" y="24"/>
                </a:cxn>
                <a:cxn ang="0">
                  <a:pos x="19" y="24"/>
                </a:cxn>
                <a:cxn ang="0">
                  <a:pos x="16" y="35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12" y="51"/>
                </a:cxn>
                <a:cxn ang="0">
                  <a:pos x="19" y="51"/>
                </a:cxn>
                <a:cxn ang="0">
                  <a:pos x="39" y="70"/>
                </a:cxn>
                <a:cxn ang="0">
                  <a:pos x="39" y="74"/>
                </a:cxn>
                <a:cxn ang="0">
                  <a:pos x="27" y="74"/>
                </a:cxn>
                <a:cxn ang="0">
                  <a:pos x="31" y="86"/>
                </a:cxn>
                <a:cxn ang="0">
                  <a:pos x="51" y="86"/>
                </a:cxn>
                <a:cxn ang="0">
                  <a:pos x="51" y="78"/>
                </a:cxn>
                <a:cxn ang="0">
                  <a:pos x="74" y="51"/>
                </a:cxn>
                <a:cxn ang="0">
                  <a:pos x="51" y="39"/>
                </a:cxn>
                <a:cxn ang="0">
                  <a:pos x="51" y="35"/>
                </a:cxn>
                <a:cxn ang="0">
                  <a:pos x="54" y="32"/>
                </a:cxn>
                <a:cxn ang="0">
                  <a:pos x="54" y="28"/>
                </a:cxn>
                <a:cxn ang="0">
                  <a:pos x="39" y="28"/>
                </a:cxn>
                <a:cxn ang="0">
                  <a:pos x="27" y="39"/>
                </a:cxn>
                <a:cxn ang="0">
                  <a:pos x="82" y="24"/>
                </a:cxn>
                <a:cxn ang="0">
                  <a:pos x="39" y="12"/>
                </a:cxn>
                <a:cxn ang="0">
                  <a:pos x="43" y="8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31" y="0"/>
                </a:cxn>
                <a:cxn ang="0">
                  <a:pos x="27" y="12"/>
                </a:cxn>
                <a:cxn ang="0">
                  <a:pos x="0" y="24"/>
                </a:cxn>
                <a:cxn ang="0">
                  <a:pos x="23" y="24"/>
                </a:cxn>
                <a:cxn ang="0">
                  <a:pos x="74" y="82"/>
                </a:cxn>
                <a:cxn ang="0">
                  <a:pos x="82" y="74"/>
                </a:cxn>
                <a:cxn ang="0">
                  <a:pos x="78" y="67"/>
                </a:cxn>
                <a:cxn ang="0">
                  <a:pos x="54" y="59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8" y="82"/>
                </a:cxn>
                <a:cxn ang="0">
                  <a:pos x="31" y="59"/>
                </a:cxn>
                <a:cxn ang="0">
                  <a:pos x="19" y="55"/>
                </a:cxn>
                <a:cxn ang="0">
                  <a:pos x="0" y="78"/>
                </a:cxn>
                <a:cxn ang="0">
                  <a:pos x="8" y="82"/>
                </a:cxn>
                <a:cxn ang="0">
                  <a:pos x="8" y="82"/>
                </a:cxn>
              </a:cxnLst>
              <a:rect l="0" t="0" r="r" b="b"/>
              <a:pathLst>
                <a:path w="82" h="86">
                  <a:moveTo>
                    <a:pt x="23" y="24"/>
                  </a:moveTo>
                  <a:lnTo>
                    <a:pt x="23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9" y="51"/>
                  </a:lnTo>
                  <a:lnTo>
                    <a:pt x="39" y="51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39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1" y="82"/>
                  </a:lnTo>
                  <a:lnTo>
                    <a:pt x="51" y="78"/>
                  </a:lnTo>
                  <a:lnTo>
                    <a:pt x="51" y="51"/>
                  </a:lnTo>
                  <a:lnTo>
                    <a:pt x="74" y="51"/>
                  </a:lnTo>
                  <a:lnTo>
                    <a:pt x="74" y="39"/>
                  </a:lnTo>
                  <a:lnTo>
                    <a:pt x="51" y="39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7" y="28"/>
                  </a:lnTo>
                  <a:lnTo>
                    <a:pt x="39" y="28"/>
                  </a:lnTo>
                  <a:lnTo>
                    <a:pt x="39" y="39"/>
                  </a:lnTo>
                  <a:lnTo>
                    <a:pt x="27" y="39"/>
                  </a:lnTo>
                  <a:lnTo>
                    <a:pt x="35" y="24"/>
                  </a:lnTo>
                  <a:lnTo>
                    <a:pt x="82" y="24"/>
                  </a:lnTo>
                  <a:lnTo>
                    <a:pt x="82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74" y="82"/>
                  </a:moveTo>
                  <a:lnTo>
                    <a:pt x="82" y="74"/>
                  </a:lnTo>
                  <a:lnTo>
                    <a:pt x="82" y="74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66" y="55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74" y="82"/>
                  </a:lnTo>
                  <a:close/>
                  <a:moveTo>
                    <a:pt x="8" y="82"/>
                  </a:moveTo>
                  <a:lnTo>
                    <a:pt x="8" y="82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2" y="6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6" name="Freeform 96"/>
            <p:cNvSpPr>
              <a:spLocks noEditPoints="1"/>
            </p:cNvSpPr>
            <p:nvPr/>
          </p:nvSpPr>
          <p:spPr bwMode="auto">
            <a:xfrm>
              <a:off x="2894" y="1107"/>
              <a:ext cx="82" cy="8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4" y="16"/>
                </a:cxn>
                <a:cxn ang="0">
                  <a:pos x="0" y="24"/>
                </a:cxn>
                <a:cxn ang="0">
                  <a:pos x="12" y="39"/>
                </a:cxn>
                <a:cxn ang="0">
                  <a:pos x="70" y="32"/>
                </a:cxn>
                <a:cxn ang="0">
                  <a:pos x="82" y="39"/>
                </a:cxn>
                <a:cxn ang="0">
                  <a:pos x="59" y="24"/>
                </a:cxn>
                <a:cxn ang="0">
                  <a:pos x="78" y="16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9" y="0"/>
                </a:cxn>
                <a:cxn ang="0">
                  <a:pos x="47" y="0"/>
                </a:cxn>
                <a:cxn ang="0">
                  <a:pos x="35" y="8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24" y="0"/>
                </a:cxn>
                <a:cxn ang="0">
                  <a:pos x="24" y="8"/>
                </a:cxn>
                <a:cxn ang="0">
                  <a:pos x="47" y="24"/>
                </a:cxn>
                <a:cxn ang="0">
                  <a:pos x="35" y="16"/>
                </a:cxn>
                <a:cxn ang="0">
                  <a:pos x="47" y="16"/>
                </a:cxn>
                <a:cxn ang="0">
                  <a:pos x="16" y="35"/>
                </a:cxn>
                <a:cxn ang="0">
                  <a:pos x="66" y="55"/>
                </a:cxn>
                <a:cxn ang="0">
                  <a:pos x="66" y="35"/>
                </a:cxn>
                <a:cxn ang="0">
                  <a:pos x="27" y="43"/>
                </a:cxn>
                <a:cxn ang="0">
                  <a:pos x="55" y="47"/>
                </a:cxn>
                <a:cxn ang="0">
                  <a:pos x="27" y="47"/>
                </a:cxn>
                <a:cxn ang="0">
                  <a:pos x="59" y="82"/>
                </a:cxn>
                <a:cxn ang="0">
                  <a:pos x="70" y="86"/>
                </a:cxn>
                <a:cxn ang="0">
                  <a:pos x="12" y="59"/>
                </a:cxn>
                <a:cxn ang="0">
                  <a:pos x="24" y="86"/>
                </a:cxn>
                <a:cxn ang="0">
                  <a:pos x="24" y="82"/>
                </a:cxn>
                <a:cxn ang="0">
                  <a:pos x="59" y="74"/>
                </a:cxn>
                <a:cxn ang="0">
                  <a:pos x="24" y="67"/>
                </a:cxn>
                <a:cxn ang="0">
                  <a:pos x="59" y="67"/>
                </a:cxn>
              </a:cxnLst>
              <a:rect l="0" t="0" r="r" b="b"/>
              <a:pathLst>
                <a:path w="82" h="86">
                  <a:moveTo>
                    <a:pt x="24" y="8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24" y="16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0" y="39"/>
                  </a:lnTo>
                  <a:lnTo>
                    <a:pt x="12" y="39"/>
                  </a:lnTo>
                  <a:lnTo>
                    <a:pt x="12" y="32"/>
                  </a:lnTo>
                  <a:lnTo>
                    <a:pt x="70" y="32"/>
                  </a:lnTo>
                  <a:lnTo>
                    <a:pt x="70" y="39"/>
                  </a:lnTo>
                  <a:lnTo>
                    <a:pt x="82" y="39"/>
                  </a:lnTo>
                  <a:lnTo>
                    <a:pt x="82" y="24"/>
                  </a:lnTo>
                  <a:lnTo>
                    <a:pt x="59" y="24"/>
                  </a:lnTo>
                  <a:lnTo>
                    <a:pt x="59" y="16"/>
                  </a:lnTo>
                  <a:lnTo>
                    <a:pt x="78" y="16"/>
                  </a:lnTo>
                  <a:lnTo>
                    <a:pt x="78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47" y="16"/>
                  </a:moveTo>
                  <a:lnTo>
                    <a:pt x="47" y="24"/>
                  </a:lnTo>
                  <a:lnTo>
                    <a:pt x="35" y="24"/>
                  </a:lnTo>
                  <a:lnTo>
                    <a:pt x="35" y="16"/>
                  </a:lnTo>
                  <a:lnTo>
                    <a:pt x="47" y="16"/>
                  </a:lnTo>
                  <a:lnTo>
                    <a:pt x="47" y="16"/>
                  </a:lnTo>
                  <a:close/>
                  <a:moveTo>
                    <a:pt x="66" y="35"/>
                  </a:moveTo>
                  <a:lnTo>
                    <a:pt x="16" y="35"/>
                  </a:lnTo>
                  <a:lnTo>
                    <a:pt x="16" y="55"/>
                  </a:lnTo>
                  <a:lnTo>
                    <a:pt x="66" y="55"/>
                  </a:lnTo>
                  <a:lnTo>
                    <a:pt x="66" y="35"/>
                  </a:lnTo>
                  <a:lnTo>
                    <a:pt x="66" y="35"/>
                  </a:lnTo>
                  <a:close/>
                  <a:moveTo>
                    <a:pt x="27" y="47"/>
                  </a:moveTo>
                  <a:lnTo>
                    <a:pt x="27" y="43"/>
                  </a:lnTo>
                  <a:lnTo>
                    <a:pt x="55" y="43"/>
                  </a:lnTo>
                  <a:lnTo>
                    <a:pt x="55" y="47"/>
                  </a:lnTo>
                  <a:lnTo>
                    <a:pt x="27" y="47"/>
                  </a:lnTo>
                  <a:lnTo>
                    <a:pt x="27" y="47"/>
                  </a:lnTo>
                  <a:close/>
                  <a:moveTo>
                    <a:pt x="24" y="82"/>
                  </a:moveTo>
                  <a:lnTo>
                    <a:pt x="59" y="82"/>
                  </a:lnTo>
                  <a:lnTo>
                    <a:pt x="59" y="86"/>
                  </a:lnTo>
                  <a:lnTo>
                    <a:pt x="70" y="86"/>
                  </a:lnTo>
                  <a:lnTo>
                    <a:pt x="70" y="59"/>
                  </a:lnTo>
                  <a:lnTo>
                    <a:pt x="12" y="59"/>
                  </a:lnTo>
                  <a:lnTo>
                    <a:pt x="12" y="86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4" y="82"/>
                  </a:lnTo>
                  <a:close/>
                  <a:moveTo>
                    <a:pt x="59" y="67"/>
                  </a:moveTo>
                  <a:lnTo>
                    <a:pt x="59" y="74"/>
                  </a:lnTo>
                  <a:lnTo>
                    <a:pt x="24" y="74"/>
                  </a:lnTo>
                  <a:lnTo>
                    <a:pt x="24" y="67"/>
                  </a:lnTo>
                  <a:lnTo>
                    <a:pt x="59" y="67"/>
                  </a:lnTo>
                  <a:lnTo>
                    <a:pt x="59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7" name="Freeform 97"/>
            <p:cNvSpPr>
              <a:spLocks/>
            </p:cNvSpPr>
            <p:nvPr/>
          </p:nvSpPr>
          <p:spPr bwMode="auto">
            <a:xfrm>
              <a:off x="2987" y="1107"/>
              <a:ext cx="82" cy="86"/>
            </a:xfrm>
            <a:custGeom>
              <a:avLst/>
              <a:gdLst/>
              <a:ahLst/>
              <a:cxnLst>
                <a:cxn ang="0">
                  <a:pos x="51" y="12"/>
                </a:cxn>
                <a:cxn ang="0">
                  <a:pos x="51" y="12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5" y="16"/>
                </a:cxn>
                <a:cxn ang="0">
                  <a:pos x="0" y="16"/>
                </a:cxn>
                <a:cxn ang="0">
                  <a:pos x="0" y="28"/>
                </a:cxn>
                <a:cxn ang="0">
                  <a:pos x="35" y="28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8"/>
                </a:cxn>
                <a:cxn ang="0">
                  <a:pos x="24" y="78"/>
                </a:cxn>
                <a:cxn ang="0">
                  <a:pos x="24" y="47"/>
                </a:cxn>
                <a:cxn ang="0">
                  <a:pos x="35" y="47"/>
                </a:cxn>
                <a:cxn ang="0">
                  <a:pos x="35" y="86"/>
                </a:cxn>
                <a:cxn ang="0">
                  <a:pos x="47" y="86"/>
                </a:cxn>
                <a:cxn ang="0">
                  <a:pos x="47" y="47"/>
                </a:cxn>
                <a:cxn ang="0">
                  <a:pos x="59" y="47"/>
                </a:cxn>
                <a:cxn ang="0">
                  <a:pos x="59" y="63"/>
                </a:cxn>
                <a:cxn ang="0">
                  <a:pos x="59" y="63"/>
                </a:cxn>
                <a:cxn ang="0">
                  <a:pos x="59" y="67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55" y="78"/>
                </a:cxn>
                <a:cxn ang="0">
                  <a:pos x="55" y="78"/>
                </a:cxn>
                <a:cxn ang="0">
                  <a:pos x="66" y="78"/>
                </a:cxn>
                <a:cxn ang="0">
                  <a:pos x="70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47" y="35"/>
                </a:cxn>
                <a:cxn ang="0">
                  <a:pos x="47" y="28"/>
                </a:cxn>
                <a:cxn ang="0">
                  <a:pos x="82" y="28"/>
                </a:cxn>
                <a:cxn ang="0">
                  <a:pos x="82" y="16"/>
                </a:cxn>
                <a:cxn ang="0">
                  <a:pos x="39" y="16"/>
                </a:cxn>
                <a:cxn ang="0">
                  <a:pos x="39" y="16"/>
                </a:cxn>
                <a:cxn ang="0">
                  <a:pos x="51" y="12"/>
                </a:cxn>
                <a:cxn ang="0">
                  <a:pos x="51" y="12"/>
                </a:cxn>
                <a:cxn ang="0">
                  <a:pos x="51" y="12"/>
                </a:cxn>
              </a:cxnLst>
              <a:rect l="0" t="0" r="r" b="b"/>
              <a:pathLst>
                <a:path w="82" h="86">
                  <a:moveTo>
                    <a:pt x="51" y="12"/>
                  </a:moveTo>
                  <a:lnTo>
                    <a:pt x="51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16"/>
                  </a:lnTo>
                  <a:lnTo>
                    <a:pt x="0" y="16"/>
                  </a:lnTo>
                  <a:lnTo>
                    <a:pt x="0" y="28"/>
                  </a:lnTo>
                  <a:lnTo>
                    <a:pt x="35" y="28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4" y="78"/>
                  </a:lnTo>
                  <a:lnTo>
                    <a:pt x="24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47" y="86"/>
                  </a:lnTo>
                  <a:lnTo>
                    <a:pt x="47" y="47"/>
                  </a:lnTo>
                  <a:lnTo>
                    <a:pt x="59" y="47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9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8"/>
                  </a:lnTo>
                  <a:lnTo>
                    <a:pt x="82" y="28"/>
                  </a:lnTo>
                  <a:lnTo>
                    <a:pt x="82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8" name="Freeform 98"/>
            <p:cNvSpPr>
              <a:spLocks/>
            </p:cNvSpPr>
            <p:nvPr/>
          </p:nvSpPr>
          <p:spPr bwMode="auto">
            <a:xfrm>
              <a:off x="2859" y="1247"/>
              <a:ext cx="27" cy="24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4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4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4" y="4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4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4" y="4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99" name="Freeform 99"/>
            <p:cNvSpPr>
              <a:spLocks/>
            </p:cNvSpPr>
            <p:nvPr/>
          </p:nvSpPr>
          <p:spPr bwMode="auto">
            <a:xfrm>
              <a:off x="2844" y="1232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4" y="39"/>
                </a:cxn>
                <a:cxn ang="0">
                  <a:pos x="50" y="46"/>
                </a:cxn>
                <a:cxn ang="0">
                  <a:pos x="39" y="54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9" y="54"/>
                </a:cxn>
                <a:cxn ang="0">
                  <a:pos x="8" y="46"/>
                </a:cxn>
                <a:cxn ang="0">
                  <a:pos x="4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5"/>
                </a:cxn>
                <a:cxn ang="0">
                  <a:pos x="8" y="8"/>
                </a:cxn>
                <a:cxn ang="0">
                  <a:pos x="19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50" y="8"/>
                </a:cxn>
                <a:cxn ang="0">
                  <a:pos x="54" y="15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0" y="46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9" y="54"/>
                  </a:lnTo>
                  <a:lnTo>
                    <a:pt x="8" y="46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0" y="8"/>
                  </a:lnTo>
                  <a:lnTo>
                    <a:pt x="54" y="15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0" name="Freeform 100"/>
            <p:cNvSpPr>
              <a:spLocks/>
            </p:cNvSpPr>
            <p:nvPr/>
          </p:nvSpPr>
          <p:spPr bwMode="auto">
            <a:xfrm>
              <a:off x="1080" y="843"/>
              <a:ext cx="1193" cy="1341"/>
            </a:xfrm>
            <a:custGeom>
              <a:avLst/>
              <a:gdLst/>
              <a:ahLst/>
              <a:cxnLst>
                <a:cxn ang="0">
                  <a:pos x="1166" y="0"/>
                </a:cxn>
                <a:cxn ang="0">
                  <a:pos x="1154" y="62"/>
                </a:cxn>
                <a:cxn ang="0">
                  <a:pos x="1131" y="109"/>
                </a:cxn>
                <a:cxn ang="0">
                  <a:pos x="1037" y="136"/>
                </a:cxn>
                <a:cxn ang="0">
                  <a:pos x="851" y="121"/>
                </a:cxn>
                <a:cxn ang="0">
                  <a:pos x="746" y="97"/>
                </a:cxn>
                <a:cxn ang="0">
                  <a:pos x="692" y="113"/>
                </a:cxn>
                <a:cxn ang="0">
                  <a:pos x="645" y="187"/>
                </a:cxn>
                <a:cxn ang="0">
                  <a:pos x="478" y="381"/>
                </a:cxn>
                <a:cxn ang="0">
                  <a:pos x="435" y="393"/>
                </a:cxn>
                <a:cxn ang="0">
                  <a:pos x="420" y="334"/>
                </a:cxn>
                <a:cxn ang="0">
                  <a:pos x="369" y="323"/>
                </a:cxn>
                <a:cxn ang="0">
                  <a:pos x="346" y="389"/>
                </a:cxn>
                <a:cxn ang="0">
                  <a:pos x="323" y="400"/>
                </a:cxn>
                <a:cxn ang="0">
                  <a:pos x="303" y="420"/>
                </a:cxn>
                <a:cxn ang="0">
                  <a:pos x="323" y="455"/>
                </a:cxn>
                <a:cxn ang="0">
                  <a:pos x="330" y="494"/>
                </a:cxn>
                <a:cxn ang="0">
                  <a:pos x="272" y="498"/>
                </a:cxn>
                <a:cxn ang="0">
                  <a:pos x="187" y="533"/>
                </a:cxn>
                <a:cxn ang="0">
                  <a:pos x="66" y="742"/>
                </a:cxn>
                <a:cxn ang="0">
                  <a:pos x="62" y="894"/>
                </a:cxn>
                <a:cxn ang="0">
                  <a:pos x="183" y="933"/>
                </a:cxn>
                <a:cxn ang="0">
                  <a:pos x="237" y="902"/>
                </a:cxn>
                <a:cxn ang="0">
                  <a:pos x="295" y="832"/>
                </a:cxn>
                <a:cxn ang="0">
                  <a:pos x="381" y="843"/>
                </a:cxn>
                <a:cxn ang="0">
                  <a:pos x="443" y="878"/>
                </a:cxn>
                <a:cxn ang="0">
                  <a:pos x="435" y="960"/>
                </a:cxn>
                <a:cxn ang="0">
                  <a:pos x="420" y="1158"/>
                </a:cxn>
                <a:cxn ang="0">
                  <a:pos x="490" y="1341"/>
                </a:cxn>
                <a:cxn ang="0">
                  <a:pos x="540" y="1306"/>
                </a:cxn>
                <a:cxn ang="0">
                  <a:pos x="571" y="1232"/>
                </a:cxn>
                <a:cxn ang="0">
                  <a:pos x="633" y="1170"/>
                </a:cxn>
                <a:cxn ang="0">
                  <a:pos x="657" y="1146"/>
                </a:cxn>
                <a:cxn ang="0">
                  <a:pos x="696" y="1084"/>
                </a:cxn>
                <a:cxn ang="0">
                  <a:pos x="727" y="1061"/>
                </a:cxn>
                <a:cxn ang="0">
                  <a:pos x="734" y="995"/>
                </a:cxn>
                <a:cxn ang="0">
                  <a:pos x="789" y="956"/>
                </a:cxn>
                <a:cxn ang="0">
                  <a:pos x="800" y="929"/>
                </a:cxn>
                <a:cxn ang="0">
                  <a:pos x="777" y="878"/>
                </a:cxn>
                <a:cxn ang="0">
                  <a:pos x="746" y="808"/>
                </a:cxn>
                <a:cxn ang="0">
                  <a:pos x="777" y="766"/>
                </a:cxn>
                <a:cxn ang="0">
                  <a:pos x="839" y="735"/>
                </a:cxn>
                <a:cxn ang="0">
                  <a:pos x="851" y="676"/>
                </a:cxn>
                <a:cxn ang="0">
                  <a:pos x="832" y="649"/>
                </a:cxn>
                <a:cxn ang="0">
                  <a:pos x="828" y="525"/>
                </a:cxn>
                <a:cxn ang="0">
                  <a:pos x="839" y="435"/>
                </a:cxn>
                <a:cxn ang="0">
                  <a:pos x="882" y="400"/>
                </a:cxn>
                <a:cxn ang="0">
                  <a:pos x="913" y="428"/>
                </a:cxn>
                <a:cxn ang="0">
                  <a:pos x="952" y="404"/>
                </a:cxn>
                <a:cxn ang="0">
                  <a:pos x="1006" y="358"/>
                </a:cxn>
                <a:cxn ang="0">
                  <a:pos x="1037" y="272"/>
                </a:cxn>
                <a:cxn ang="0">
                  <a:pos x="1084" y="284"/>
                </a:cxn>
                <a:cxn ang="0">
                  <a:pos x="1123" y="299"/>
                </a:cxn>
                <a:cxn ang="0">
                  <a:pos x="1150" y="261"/>
                </a:cxn>
                <a:cxn ang="0">
                  <a:pos x="1173" y="206"/>
                </a:cxn>
                <a:cxn ang="0">
                  <a:pos x="1158" y="183"/>
                </a:cxn>
                <a:cxn ang="0">
                  <a:pos x="1150" y="144"/>
                </a:cxn>
                <a:cxn ang="0">
                  <a:pos x="1193" y="62"/>
                </a:cxn>
              </a:cxnLst>
              <a:rect l="0" t="0" r="r" b="b"/>
              <a:pathLst>
                <a:path w="1193" h="1341">
                  <a:moveTo>
                    <a:pt x="1189" y="55"/>
                  </a:moveTo>
                  <a:lnTo>
                    <a:pt x="1189" y="55"/>
                  </a:lnTo>
                  <a:lnTo>
                    <a:pt x="1177" y="28"/>
                  </a:lnTo>
                  <a:lnTo>
                    <a:pt x="1166" y="0"/>
                  </a:lnTo>
                  <a:lnTo>
                    <a:pt x="1166" y="0"/>
                  </a:lnTo>
                  <a:lnTo>
                    <a:pt x="1158" y="24"/>
                  </a:lnTo>
                  <a:lnTo>
                    <a:pt x="1158" y="43"/>
                  </a:lnTo>
                  <a:lnTo>
                    <a:pt x="1154" y="62"/>
                  </a:lnTo>
                  <a:lnTo>
                    <a:pt x="1154" y="62"/>
                  </a:lnTo>
                  <a:lnTo>
                    <a:pt x="1150" y="78"/>
                  </a:lnTo>
                  <a:lnTo>
                    <a:pt x="1142" y="90"/>
                  </a:lnTo>
                  <a:lnTo>
                    <a:pt x="1131" y="109"/>
                  </a:lnTo>
                  <a:lnTo>
                    <a:pt x="1115" y="121"/>
                  </a:lnTo>
                  <a:lnTo>
                    <a:pt x="1088" y="132"/>
                  </a:lnTo>
                  <a:lnTo>
                    <a:pt x="1057" y="140"/>
                  </a:lnTo>
                  <a:lnTo>
                    <a:pt x="1037" y="136"/>
                  </a:lnTo>
                  <a:lnTo>
                    <a:pt x="1014" y="132"/>
                  </a:lnTo>
                  <a:lnTo>
                    <a:pt x="1014" y="132"/>
                  </a:lnTo>
                  <a:lnTo>
                    <a:pt x="851" y="121"/>
                  </a:lnTo>
                  <a:lnTo>
                    <a:pt x="851" y="121"/>
                  </a:lnTo>
                  <a:lnTo>
                    <a:pt x="808" y="113"/>
                  </a:lnTo>
                  <a:lnTo>
                    <a:pt x="777" y="109"/>
                  </a:lnTo>
                  <a:lnTo>
                    <a:pt x="746" y="97"/>
                  </a:lnTo>
                  <a:lnTo>
                    <a:pt x="746" y="97"/>
                  </a:lnTo>
                  <a:lnTo>
                    <a:pt x="731" y="97"/>
                  </a:lnTo>
                  <a:lnTo>
                    <a:pt x="719" y="97"/>
                  </a:lnTo>
                  <a:lnTo>
                    <a:pt x="703" y="105"/>
                  </a:lnTo>
                  <a:lnTo>
                    <a:pt x="692" y="113"/>
                  </a:lnTo>
                  <a:lnTo>
                    <a:pt x="672" y="140"/>
                  </a:lnTo>
                  <a:lnTo>
                    <a:pt x="657" y="167"/>
                  </a:lnTo>
                  <a:lnTo>
                    <a:pt x="657" y="167"/>
                  </a:lnTo>
                  <a:lnTo>
                    <a:pt x="645" y="187"/>
                  </a:lnTo>
                  <a:lnTo>
                    <a:pt x="622" y="214"/>
                  </a:lnTo>
                  <a:lnTo>
                    <a:pt x="564" y="288"/>
                  </a:lnTo>
                  <a:lnTo>
                    <a:pt x="478" y="381"/>
                  </a:lnTo>
                  <a:lnTo>
                    <a:pt x="478" y="381"/>
                  </a:lnTo>
                  <a:lnTo>
                    <a:pt x="470" y="385"/>
                  </a:lnTo>
                  <a:lnTo>
                    <a:pt x="459" y="393"/>
                  </a:lnTo>
                  <a:lnTo>
                    <a:pt x="447" y="397"/>
                  </a:lnTo>
                  <a:lnTo>
                    <a:pt x="435" y="393"/>
                  </a:lnTo>
                  <a:lnTo>
                    <a:pt x="428" y="385"/>
                  </a:lnTo>
                  <a:lnTo>
                    <a:pt x="420" y="365"/>
                  </a:lnTo>
                  <a:lnTo>
                    <a:pt x="420" y="334"/>
                  </a:lnTo>
                  <a:lnTo>
                    <a:pt x="420" y="334"/>
                  </a:lnTo>
                  <a:lnTo>
                    <a:pt x="412" y="331"/>
                  </a:lnTo>
                  <a:lnTo>
                    <a:pt x="393" y="323"/>
                  </a:lnTo>
                  <a:lnTo>
                    <a:pt x="381" y="319"/>
                  </a:lnTo>
                  <a:lnTo>
                    <a:pt x="369" y="323"/>
                  </a:lnTo>
                  <a:lnTo>
                    <a:pt x="358" y="331"/>
                  </a:lnTo>
                  <a:lnTo>
                    <a:pt x="346" y="346"/>
                  </a:lnTo>
                  <a:lnTo>
                    <a:pt x="346" y="389"/>
                  </a:lnTo>
                  <a:lnTo>
                    <a:pt x="346" y="389"/>
                  </a:lnTo>
                  <a:lnTo>
                    <a:pt x="338" y="393"/>
                  </a:lnTo>
                  <a:lnTo>
                    <a:pt x="330" y="397"/>
                  </a:lnTo>
                  <a:lnTo>
                    <a:pt x="323" y="400"/>
                  </a:lnTo>
                  <a:lnTo>
                    <a:pt x="323" y="400"/>
                  </a:lnTo>
                  <a:lnTo>
                    <a:pt x="311" y="404"/>
                  </a:lnTo>
                  <a:lnTo>
                    <a:pt x="307" y="408"/>
                  </a:lnTo>
                  <a:lnTo>
                    <a:pt x="303" y="412"/>
                  </a:lnTo>
                  <a:lnTo>
                    <a:pt x="303" y="420"/>
                  </a:lnTo>
                  <a:lnTo>
                    <a:pt x="307" y="428"/>
                  </a:lnTo>
                  <a:lnTo>
                    <a:pt x="311" y="443"/>
                  </a:lnTo>
                  <a:lnTo>
                    <a:pt x="323" y="455"/>
                  </a:lnTo>
                  <a:lnTo>
                    <a:pt x="323" y="455"/>
                  </a:lnTo>
                  <a:lnTo>
                    <a:pt x="334" y="470"/>
                  </a:lnTo>
                  <a:lnTo>
                    <a:pt x="338" y="482"/>
                  </a:lnTo>
                  <a:lnTo>
                    <a:pt x="338" y="490"/>
                  </a:lnTo>
                  <a:lnTo>
                    <a:pt x="330" y="494"/>
                  </a:lnTo>
                  <a:lnTo>
                    <a:pt x="315" y="498"/>
                  </a:lnTo>
                  <a:lnTo>
                    <a:pt x="295" y="501"/>
                  </a:lnTo>
                  <a:lnTo>
                    <a:pt x="295" y="501"/>
                  </a:lnTo>
                  <a:lnTo>
                    <a:pt x="272" y="498"/>
                  </a:lnTo>
                  <a:lnTo>
                    <a:pt x="253" y="498"/>
                  </a:lnTo>
                  <a:lnTo>
                    <a:pt x="233" y="505"/>
                  </a:lnTo>
                  <a:lnTo>
                    <a:pt x="210" y="513"/>
                  </a:lnTo>
                  <a:lnTo>
                    <a:pt x="187" y="533"/>
                  </a:lnTo>
                  <a:lnTo>
                    <a:pt x="160" y="564"/>
                  </a:lnTo>
                  <a:lnTo>
                    <a:pt x="136" y="606"/>
                  </a:lnTo>
                  <a:lnTo>
                    <a:pt x="136" y="606"/>
                  </a:lnTo>
                  <a:lnTo>
                    <a:pt x="66" y="742"/>
                  </a:lnTo>
                  <a:lnTo>
                    <a:pt x="0" y="867"/>
                  </a:lnTo>
                  <a:lnTo>
                    <a:pt x="35" y="882"/>
                  </a:lnTo>
                  <a:lnTo>
                    <a:pt x="35" y="882"/>
                  </a:lnTo>
                  <a:lnTo>
                    <a:pt x="62" y="894"/>
                  </a:lnTo>
                  <a:lnTo>
                    <a:pt x="86" y="909"/>
                  </a:lnTo>
                  <a:lnTo>
                    <a:pt x="117" y="921"/>
                  </a:lnTo>
                  <a:lnTo>
                    <a:pt x="152" y="929"/>
                  </a:lnTo>
                  <a:lnTo>
                    <a:pt x="183" y="933"/>
                  </a:lnTo>
                  <a:lnTo>
                    <a:pt x="198" y="929"/>
                  </a:lnTo>
                  <a:lnTo>
                    <a:pt x="214" y="921"/>
                  </a:lnTo>
                  <a:lnTo>
                    <a:pt x="226" y="913"/>
                  </a:lnTo>
                  <a:lnTo>
                    <a:pt x="237" y="902"/>
                  </a:lnTo>
                  <a:lnTo>
                    <a:pt x="237" y="902"/>
                  </a:lnTo>
                  <a:lnTo>
                    <a:pt x="268" y="855"/>
                  </a:lnTo>
                  <a:lnTo>
                    <a:pt x="280" y="843"/>
                  </a:lnTo>
                  <a:lnTo>
                    <a:pt x="295" y="832"/>
                  </a:lnTo>
                  <a:lnTo>
                    <a:pt x="311" y="828"/>
                  </a:lnTo>
                  <a:lnTo>
                    <a:pt x="330" y="828"/>
                  </a:lnTo>
                  <a:lnTo>
                    <a:pt x="350" y="832"/>
                  </a:lnTo>
                  <a:lnTo>
                    <a:pt x="381" y="843"/>
                  </a:lnTo>
                  <a:lnTo>
                    <a:pt x="381" y="843"/>
                  </a:lnTo>
                  <a:lnTo>
                    <a:pt x="424" y="859"/>
                  </a:lnTo>
                  <a:lnTo>
                    <a:pt x="435" y="867"/>
                  </a:lnTo>
                  <a:lnTo>
                    <a:pt x="443" y="878"/>
                  </a:lnTo>
                  <a:lnTo>
                    <a:pt x="447" y="890"/>
                  </a:lnTo>
                  <a:lnTo>
                    <a:pt x="443" y="909"/>
                  </a:lnTo>
                  <a:lnTo>
                    <a:pt x="435" y="960"/>
                  </a:lnTo>
                  <a:lnTo>
                    <a:pt x="435" y="960"/>
                  </a:lnTo>
                  <a:lnTo>
                    <a:pt x="424" y="1030"/>
                  </a:lnTo>
                  <a:lnTo>
                    <a:pt x="416" y="1069"/>
                  </a:lnTo>
                  <a:lnTo>
                    <a:pt x="416" y="1111"/>
                  </a:lnTo>
                  <a:lnTo>
                    <a:pt x="420" y="1158"/>
                  </a:lnTo>
                  <a:lnTo>
                    <a:pt x="431" y="1208"/>
                  </a:lnTo>
                  <a:lnTo>
                    <a:pt x="455" y="1271"/>
                  </a:lnTo>
                  <a:lnTo>
                    <a:pt x="490" y="1341"/>
                  </a:lnTo>
                  <a:lnTo>
                    <a:pt x="490" y="1341"/>
                  </a:lnTo>
                  <a:lnTo>
                    <a:pt x="497" y="1341"/>
                  </a:lnTo>
                  <a:lnTo>
                    <a:pt x="517" y="1333"/>
                  </a:lnTo>
                  <a:lnTo>
                    <a:pt x="529" y="1321"/>
                  </a:lnTo>
                  <a:lnTo>
                    <a:pt x="540" y="1306"/>
                  </a:lnTo>
                  <a:lnTo>
                    <a:pt x="552" y="1286"/>
                  </a:lnTo>
                  <a:lnTo>
                    <a:pt x="560" y="1259"/>
                  </a:lnTo>
                  <a:lnTo>
                    <a:pt x="560" y="1259"/>
                  </a:lnTo>
                  <a:lnTo>
                    <a:pt x="571" y="1232"/>
                  </a:lnTo>
                  <a:lnTo>
                    <a:pt x="583" y="1208"/>
                  </a:lnTo>
                  <a:lnTo>
                    <a:pt x="595" y="1193"/>
                  </a:lnTo>
                  <a:lnTo>
                    <a:pt x="610" y="1181"/>
                  </a:lnTo>
                  <a:lnTo>
                    <a:pt x="633" y="1170"/>
                  </a:lnTo>
                  <a:lnTo>
                    <a:pt x="649" y="1162"/>
                  </a:lnTo>
                  <a:lnTo>
                    <a:pt x="649" y="1162"/>
                  </a:lnTo>
                  <a:lnTo>
                    <a:pt x="653" y="1158"/>
                  </a:lnTo>
                  <a:lnTo>
                    <a:pt x="657" y="1146"/>
                  </a:lnTo>
                  <a:lnTo>
                    <a:pt x="661" y="1127"/>
                  </a:lnTo>
                  <a:lnTo>
                    <a:pt x="668" y="1111"/>
                  </a:lnTo>
                  <a:lnTo>
                    <a:pt x="680" y="1100"/>
                  </a:lnTo>
                  <a:lnTo>
                    <a:pt x="696" y="1084"/>
                  </a:lnTo>
                  <a:lnTo>
                    <a:pt x="719" y="1072"/>
                  </a:lnTo>
                  <a:lnTo>
                    <a:pt x="719" y="1072"/>
                  </a:lnTo>
                  <a:lnTo>
                    <a:pt x="719" y="1072"/>
                  </a:lnTo>
                  <a:lnTo>
                    <a:pt x="727" y="1061"/>
                  </a:lnTo>
                  <a:lnTo>
                    <a:pt x="731" y="1038"/>
                  </a:lnTo>
                  <a:lnTo>
                    <a:pt x="731" y="1003"/>
                  </a:lnTo>
                  <a:lnTo>
                    <a:pt x="731" y="1003"/>
                  </a:lnTo>
                  <a:lnTo>
                    <a:pt x="734" y="995"/>
                  </a:lnTo>
                  <a:lnTo>
                    <a:pt x="742" y="983"/>
                  </a:lnTo>
                  <a:lnTo>
                    <a:pt x="762" y="968"/>
                  </a:lnTo>
                  <a:lnTo>
                    <a:pt x="773" y="960"/>
                  </a:lnTo>
                  <a:lnTo>
                    <a:pt x="789" y="956"/>
                  </a:lnTo>
                  <a:lnTo>
                    <a:pt x="789" y="956"/>
                  </a:lnTo>
                  <a:lnTo>
                    <a:pt x="797" y="952"/>
                  </a:lnTo>
                  <a:lnTo>
                    <a:pt x="800" y="940"/>
                  </a:lnTo>
                  <a:lnTo>
                    <a:pt x="800" y="929"/>
                  </a:lnTo>
                  <a:lnTo>
                    <a:pt x="797" y="917"/>
                  </a:lnTo>
                  <a:lnTo>
                    <a:pt x="781" y="890"/>
                  </a:lnTo>
                  <a:lnTo>
                    <a:pt x="777" y="878"/>
                  </a:lnTo>
                  <a:lnTo>
                    <a:pt x="777" y="878"/>
                  </a:lnTo>
                  <a:lnTo>
                    <a:pt x="765" y="863"/>
                  </a:lnTo>
                  <a:lnTo>
                    <a:pt x="758" y="847"/>
                  </a:lnTo>
                  <a:lnTo>
                    <a:pt x="750" y="828"/>
                  </a:lnTo>
                  <a:lnTo>
                    <a:pt x="746" y="808"/>
                  </a:lnTo>
                  <a:lnTo>
                    <a:pt x="750" y="789"/>
                  </a:lnTo>
                  <a:lnTo>
                    <a:pt x="758" y="777"/>
                  </a:lnTo>
                  <a:lnTo>
                    <a:pt x="765" y="769"/>
                  </a:lnTo>
                  <a:lnTo>
                    <a:pt x="777" y="766"/>
                  </a:lnTo>
                  <a:lnTo>
                    <a:pt x="789" y="758"/>
                  </a:lnTo>
                  <a:lnTo>
                    <a:pt x="789" y="758"/>
                  </a:lnTo>
                  <a:lnTo>
                    <a:pt x="820" y="746"/>
                  </a:lnTo>
                  <a:lnTo>
                    <a:pt x="839" y="735"/>
                  </a:lnTo>
                  <a:lnTo>
                    <a:pt x="851" y="719"/>
                  </a:lnTo>
                  <a:lnTo>
                    <a:pt x="855" y="707"/>
                  </a:lnTo>
                  <a:lnTo>
                    <a:pt x="855" y="692"/>
                  </a:lnTo>
                  <a:lnTo>
                    <a:pt x="851" y="676"/>
                  </a:lnTo>
                  <a:lnTo>
                    <a:pt x="847" y="665"/>
                  </a:lnTo>
                  <a:lnTo>
                    <a:pt x="839" y="657"/>
                  </a:lnTo>
                  <a:lnTo>
                    <a:pt x="839" y="657"/>
                  </a:lnTo>
                  <a:lnTo>
                    <a:pt x="832" y="649"/>
                  </a:lnTo>
                  <a:lnTo>
                    <a:pt x="828" y="634"/>
                  </a:lnTo>
                  <a:lnTo>
                    <a:pt x="820" y="595"/>
                  </a:lnTo>
                  <a:lnTo>
                    <a:pt x="824" y="548"/>
                  </a:lnTo>
                  <a:lnTo>
                    <a:pt x="828" y="525"/>
                  </a:lnTo>
                  <a:lnTo>
                    <a:pt x="835" y="498"/>
                  </a:lnTo>
                  <a:lnTo>
                    <a:pt x="835" y="447"/>
                  </a:lnTo>
                  <a:lnTo>
                    <a:pt x="835" y="447"/>
                  </a:lnTo>
                  <a:lnTo>
                    <a:pt x="839" y="435"/>
                  </a:lnTo>
                  <a:lnTo>
                    <a:pt x="847" y="416"/>
                  </a:lnTo>
                  <a:lnTo>
                    <a:pt x="859" y="408"/>
                  </a:lnTo>
                  <a:lnTo>
                    <a:pt x="866" y="400"/>
                  </a:lnTo>
                  <a:lnTo>
                    <a:pt x="882" y="400"/>
                  </a:lnTo>
                  <a:lnTo>
                    <a:pt x="898" y="408"/>
                  </a:lnTo>
                  <a:lnTo>
                    <a:pt x="898" y="408"/>
                  </a:lnTo>
                  <a:lnTo>
                    <a:pt x="901" y="416"/>
                  </a:lnTo>
                  <a:lnTo>
                    <a:pt x="913" y="428"/>
                  </a:lnTo>
                  <a:lnTo>
                    <a:pt x="921" y="432"/>
                  </a:lnTo>
                  <a:lnTo>
                    <a:pt x="933" y="432"/>
                  </a:lnTo>
                  <a:lnTo>
                    <a:pt x="940" y="424"/>
                  </a:lnTo>
                  <a:lnTo>
                    <a:pt x="952" y="404"/>
                  </a:lnTo>
                  <a:lnTo>
                    <a:pt x="995" y="373"/>
                  </a:lnTo>
                  <a:lnTo>
                    <a:pt x="995" y="373"/>
                  </a:lnTo>
                  <a:lnTo>
                    <a:pt x="1002" y="365"/>
                  </a:lnTo>
                  <a:lnTo>
                    <a:pt x="1006" y="358"/>
                  </a:lnTo>
                  <a:lnTo>
                    <a:pt x="1018" y="334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37" y="272"/>
                  </a:lnTo>
                  <a:lnTo>
                    <a:pt x="1049" y="257"/>
                  </a:lnTo>
                  <a:lnTo>
                    <a:pt x="1053" y="253"/>
                  </a:lnTo>
                  <a:lnTo>
                    <a:pt x="1061" y="257"/>
                  </a:lnTo>
                  <a:lnTo>
                    <a:pt x="1084" y="284"/>
                  </a:lnTo>
                  <a:lnTo>
                    <a:pt x="1084" y="284"/>
                  </a:lnTo>
                  <a:lnTo>
                    <a:pt x="1096" y="299"/>
                  </a:lnTo>
                  <a:lnTo>
                    <a:pt x="1111" y="303"/>
                  </a:lnTo>
                  <a:lnTo>
                    <a:pt x="1123" y="299"/>
                  </a:lnTo>
                  <a:lnTo>
                    <a:pt x="1131" y="292"/>
                  </a:lnTo>
                  <a:lnTo>
                    <a:pt x="1142" y="272"/>
                  </a:lnTo>
                  <a:lnTo>
                    <a:pt x="1150" y="261"/>
                  </a:lnTo>
                  <a:lnTo>
                    <a:pt x="1150" y="261"/>
                  </a:lnTo>
                  <a:lnTo>
                    <a:pt x="1154" y="253"/>
                  </a:lnTo>
                  <a:lnTo>
                    <a:pt x="1166" y="233"/>
                  </a:lnTo>
                  <a:lnTo>
                    <a:pt x="1169" y="218"/>
                  </a:lnTo>
                  <a:lnTo>
                    <a:pt x="1173" y="206"/>
                  </a:lnTo>
                  <a:lnTo>
                    <a:pt x="1173" y="198"/>
                  </a:lnTo>
                  <a:lnTo>
                    <a:pt x="1166" y="191"/>
                  </a:lnTo>
                  <a:lnTo>
                    <a:pt x="1166" y="191"/>
                  </a:lnTo>
                  <a:lnTo>
                    <a:pt x="1158" y="183"/>
                  </a:lnTo>
                  <a:lnTo>
                    <a:pt x="1154" y="175"/>
                  </a:lnTo>
                  <a:lnTo>
                    <a:pt x="1150" y="160"/>
                  </a:lnTo>
                  <a:lnTo>
                    <a:pt x="1150" y="144"/>
                  </a:lnTo>
                  <a:lnTo>
                    <a:pt x="1150" y="144"/>
                  </a:lnTo>
                  <a:lnTo>
                    <a:pt x="1166" y="121"/>
                  </a:lnTo>
                  <a:lnTo>
                    <a:pt x="1181" y="97"/>
                  </a:lnTo>
                  <a:lnTo>
                    <a:pt x="1193" y="74"/>
                  </a:lnTo>
                  <a:lnTo>
                    <a:pt x="1193" y="62"/>
                  </a:lnTo>
                  <a:lnTo>
                    <a:pt x="1189" y="55"/>
                  </a:lnTo>
                  <a:lnTo>
                    <a:pt x="1189" y="55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1" name="Freeform 101"/>
            <p:cNvSpPr>
              <a:spLocks noEditPoints="1"/>
            </p:cNvSpPr>
            <p:nvPr/>
          </p:nvSpPr>
          <p:spPr bwMode="auto">
            <a:xfrm>
              <a:off x="1508" y="1263"/>
              <a:ext cx="85" cy="8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5" y="0"/>
                </a:cxn>
                <a:cxn ang="0">
                  <a:pos x="0" y="23"/>
                </a:cxn>
                <a:cxn ang="0">
                  <a:pos x="7" y="27"/>
                </a:cxn>
                <a:cxn ang="0">
                  <a:pos x="27" y="4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42" y="35"/>
                </a:cxn>
                <a:cxn ang="0">
                  <a:pos x="38" y="27"/>
                </a:cxn>
                <a:cxn ang="0">
                  <a:pos x="42" y="27"/>
                </a:cxn>
                <a:cxn ang="0">
                  <a:pos x="58" y="27"/>
                </a:cxn>
                <a:cxn ang="0">
                  <a:pos x="50" y="35"/>
                </a:cxn>
                <a:cxn ang="0">
                  <a:pos x="50" y="27"/>
                </a:cxn>
                <a:cxn ang="0">
                  <a:pos x="69" y="27"/>
                </a:cxn>
                <a:cxn ang="0">
                  <a:pos x="66" y="35"/>
                </a:cxn>
                <a:cxn ang="0">
                  <a:pos x="66" y="27"/>
                </a:cxn>
                <a:cxn ang="0">
                  <a:pos x="46" y="58"/>
                </a:cxn>
                <a:cxn ang="0">
                  <a:pos x="50" y="58"/>
                </a:cxn>
                <a:cxn ang="0">
                  <a:pos x="50" y="70"/>
                </a:cxn>
                <a:cxn ang="0">
                  <a:pos x="62" y="66"/>
                </a:cxn>
                <a:cxn ang="0">
                  <a:pos x="81" y="54"/>
                </a:cxn>
                <a:cxn ang="0">
                  <a:pos x="27" y="46"/>
                </a:cxn>
                <a:cxn ang="0">
                  <a:pos x="58" y="54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73" y="70"/>
                </a:cxn>
                <a:cxn ang="0">
                  <a:pos x="77" y="78"/>
                </a:cxn>
                <a:cxn ang="0">
                  <a:pos x="85" y="70"/>
                </a:cxn>
                <a:cxn ang="0">
                  <a:pos x="73" y="54"/>
                </a:cxn>
                <a:cxn ang="0">
                  <a:pos x="66" y="62"/>
                </a:cxn>
                <a:cxn ang="0">
                  <a:pos x="69" y="70"/>
                </a:cxn>
                <a:cxn ang="0">
                  <a:pos x="62" y="66"/>
                </a:cxn>
                <a:cxn ang="0">
                  <a:pos x="58" y="70"/>
                </a:cxn>
                <a:cxn ang="0">
                  <a:pos x="50" y="70"/>
                </a:cxn>
                <a:cxn ang="0">
                  <a:pos x="46" y="66"/>
                </a:cxn>
                <a:cxn ang="0">
                  <a:pos x="35" y="58"/>
                </a:cxn>
                <a:cxn ang="0">
                  <a:pos x="27" y="58"/>
                </a:cxn>
                <a:cxn ang="0">
                  <a:pos x="23" y="70"/>
                </a:cxn>
                <a:cxn ang="0">
                  <a:pos x="23" y="39"/>
                </a:cxn>
                <a:cxn ang="0">
                  <a:pos x="27" y="43"/>
                </a:cxn>
                <a:cxn ang="0">
                  <a:pos x="81" y="15"/>
                </a:cxn>
                <a:cxn ang="0">
                  <a:pos x="58" y="12"/>
                </a:cxn>
                <a:cxn ang="0">
                  <a:pos x="81" y="4"/>
                </a:cxn>
                <a:cxn ang="0">
                  <a:pos x="58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46" y="0"/>
                </a:cxn>
                <a:cxn ang="0">
                  <a:pos x="27" y="4"/>
                </a:cxn>
                <a:cxn ang="0">
                  <a:pos x="46" y="12"/>
                </a:cxn>
                <a:cxn ang="0">
                  <a:pos x="27" y="15"/>
                </a:cxn>
                <a:cxn ang="0">
                  <a:pos x="27" y="23"/>
                </a:cxn>
                <a:cxn ang="0">
                  <a:pos x="19" y="19"/>
                </a:cxn>
                <a:cxn ang="0">
                  <a:pos x="0" y="46"/>
                </a:cxn>
                <a:cxn ang="0">
                  <a:pos x="7" y="54"/>
                </a:cxn>
                <a:cxn ang="0">
                  <a:pos x="11" y="81"/>
                </a:cxn>
                <a:cxn ang="0">
                  <a:pos x="23" y="78"/>
                </a:cxn>
                <a:cxn ang="0">
                  <a:pos x="31" y="81"/>
                </a:cxn>
                <a:cxn ang="0">
                  <a:pos x="35" y="74"/>
                </a:cxn>
                <a:cxn ang="0">
                  <a:pos x="38" y="78"/>
                </a:cxn>
                <a:cxn ang="0">
                  <a:pos x="66" y="81"/>
                </a:cxn>
                <a:cxn ang="0">
                  <a:pos x="69" y="78"/>
                </a:cxn>
                <a:cxn ang="0">
                  <a:pos x="73" y="70"/>
                </a:cxn>
              </a:cxnLst>
              <a:rect l="0" t="0" r="r" b="b"/>
              <a:pathLst>
                <a:path w="85" h="81">
                  <a:moveTo>
                    <a:pt x="23" y="0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1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42" y="27"/>
                  </a:moveTo>
                  <a:lnTo>
                    <a:pt x="42" y="35"/>
                  </a:lnTo>
                  <a:lnTo>
                    <a:pt x="38" y="35"/>
                  </a:lnTo>
                  <a:lnTo>
                    <a:pt x="38" y="27"/>
                  </a:lnTo>
                  <a:lnTo>
                    <a:pt x="42" y="27"/>
                  </a:lnTo>
                  <a:lnTo>
                    <a:pt x="42" y="27"/>
                  </a:lnTo>
                  <a:close/>
                  <a:moveTo>
                    <a:pt x="50" y="27"/>
                  </a:moveTo>
                  <a:lnTo>
                    <a:pt x="58" y="27"/>
                  </a:lnTo>
                  <a:lnTo>
                    <a:pt x="58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6" y="27"/>
                  </a:moveTo>
                  <a:lnTo>
                    <a:pt x="69" y="27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66" y="27"/>
                  </a:lnTo>
                  <a:close/>
                  <a:moveTo>
                    <a:pt x="46" y="58"/>
                  </a:moveTo>
                  <a:lnTo>
                    <a:pt x="46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58" y="54"/>
                  </a:lnTo>
                  <a:lnTo>
                    <a:pt x="81" y="54"/>
                  </a:lnTo>
                  <a:lnTo>
                    <a:pt x="81" y="46"/>
                  </a:lnTo>
                  <a:lnTo>
                    <a:pt x="27" y="46"/>
                  </a:lnTo>
                  <a:lnTo>
                    <a:pt x="27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6" y="58"/>
                  </a:lnTo>
                  <a:close/>
                  <a:moveTo>
                    <a:pt x="73" y="70"/>
                  </a:moveTo>
                  <a:lnTo>
                    <a:pt x="73" y="70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58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46" y="70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35" y="58"/>
                  </a:lnTo>
                  <a:lnTo>
                    <a:pt x="35" y="62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3" y="70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7" y="27"/>
                  </a:lnTo>
                  <a:lnTo>
                    <a:pt x="27" y="43"/>
                  </a:lnTo>
                  <a:lnTo>
                    <a:pt x="81" y="43"/>
                  </a:lnTo>
                  <a:lnTo>
                    <a:pt x="81" y="15"/>
                  </a:lnTo>
                  <a:lnTo>
                    <a:pt x="58" y="15"/>
                  </a:lnTo>
                  <a:lnTo>
                    <a:pt x="58" y="12"/>
                  </a:lnTo>
                  <a:lnTo>
                    <a:pt x="81" y="12"/>
                  </a:lnTo>
                  <a:lnTo>
                    <a:pt x="81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27" y="4"/>
                  </a:lnTo>
                  <a:lnTo>
                    <a:pt x="27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27" y="1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1" y="3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7" y="54"/>
                  </a:lnTo>
                  <a:lnTo>
                    <a:pt x="11" y="50"/>
                  </a:lnTo>
                  <a:lnTo>
                    <a:pt x="11" y="81"/>
                  </a:lnTo>
                  <a:lnTo>
                    <a:pt x="23" y="81"/>
                  </a:lnTo>
                  <a:lnTo>
                    <a:pt x="23" y="78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5" y="62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8" y="78"/>
                  </a:lnTo>
                  <a:lnTo>
                    <a:pt x="4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9" y="78"/>
                  </a:lnTo>
                  <a:lnTo>
                    <a:pt x="73" y="70"/>
                  </a:lnTo>
                  <a:lnTo>
                    <a:pt x="73" y="70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2" name="Freeform 102"/>
            <p:cNvSpPr>
              <a:spLocks noEditPoints="1"/>
            </p:cNvSpPr>
            <p:nvPr/>
          </p:nvSpPr>
          <p:spPr bwMode="auto">
            <a:xfrm>
              <a:off x="1605" y="1263"/>
              <a:ext cx="77" cy="81"/>
            </a:xfrm>
            <a:custGeom>
              <a:avLst/>
              <a:gdLst/>
              <a:ahLst/>
              <a:cxnLst>
                <a:cxn ang="0">
                  <a:pos x="58" y="19"/>
                </a:cxn>
                <a:cxn ang="0">
                  <a:pos x="50" y="12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6" y="4"/>
                </a:cxn>
                <a:cxn ang="0">
                  <a:pos x="39" y="4"/>
                </a:cxn>
                <a:cxn ang="0">
                  <a:pos x="39" y="39"/>
                </a:cxn>
                <a:cxn ang="0">
                  <a:pos x="35" y="19"/>
                </a:cxn>
                <a:cxn ang="0">
                  <a:pos x="27" y="8"/>
                </a:cxn>
                <a:cxn ang="0">
                  <a:pos x="27" y="4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5" y="0"/>
                </a:cxn>
                <a:cxn ang="0">
                  <a:pos x="15" y="46"/>
                </a:cxn>
                <a:cxn ang="0">
                  <a:pos x="11" y="62"/>
                </a:cxn>
                <a:cxn ang="0">
                  <a:pos x="0" y="74"/>
                </a:cxn>
                <a:cxn ang="0">
                  <a:pos x="7" y="81"/>
                </a:cxn>
                <a:cxn ang="0">
                  <a:pos x="19" y="70"/>
                </a:cxn>
                <a:cxn ang="0">
                  <a:pos x="23" y="62"/>
                </a:cxn>
                <a:cxn ang="0">
                  <a:pos x="27" y="27"/>
                </a:cxn>
                <a:cxn ang="0">
                  <a:pos x="31" y="50"/>
                </a:cxn>
                <a:cxn ang="0">
                  <a:pos x="35" y="50"/>
                </a:cxn>
                <a:cxn ang="0">
                  <a:pos x="39" y="46"/>
                </a:cxn>
                <a:cxn ang="0">
                  <a:pos x="50" y="78"/>
                </a:cxn>
                <a:cxn ang="0">
                  <a:pos x="50" y="23"/>
                </a:cxn>
                <a:cxn ang="0">
                  <a:pos x="54" y="50"/>
                </a:cxn>
                <a:cxn ang="0">
                  <a:pos x="66" y="81"/>
                </a:cxn>
                <a:cxn ang="0">
                  <a:pos x="73" y="4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73" y="0"/>
                </a:cxn>
                <a:cxn ang="0">
                  <a:pos x="66" y="0"/>
                </a:cxn>
                <a:cxn ang="0">
                  <a:pos x="66" y="39"/>
                </a:cxn>
                <a:cxn ang="0">
                  <a:pos x="58" y="19"/>
                </a:cxn>
                <a:cxn ang="0">
                  <a:pos x="11" y="39"/>
                </a:cxn>
                <a:cxn ang="0">
                  <a:pos x="11" y="23"/>
                </a:cxn>
                <a:cxn ang="0">
                  <a:pos x="4" y="19"/>
                </a:cxn>
                <a:cxn ang="0">
                  <a:pos x="4" y="23"/>
                </a:cxn>
                <a:cxn ang="0">
                  <a:pos x="0" y="46"/>
                </a:cxn>
                <a:cxn ang="0">
                  <a:pos x="7" y="50"/>
                </a:cxn>
                <a:cxn ang="0">
                  <a:pos x="11" y="39"/>
                </a:cxn>
                <a:cxn ang="0">
                  <a:pos x="11" y="39"/>
                </a:cxn>
              </a:cxnLst>
              <a:rect l="0" t="0" r="r" b="b"/>
              <a:pathLst>
                <a:path w="77" h="81">
                  <a:moveTo>
                    <a:pt x="58" y="19"/>
                  </a:moveTo>
                  <a:lnTo>
                    <a:pt x="58" y="19"/>
                  </a:lnTo>
                  <a:lnTo>
                    <a:pt x="50" y="23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9" y="4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27" y="23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5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19" y="70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7" y="43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9" y="46"/>
                  </a:lnTo>
                  <a:lnTo>
                    <a:pt x="39" y="78"/>
                  </a:lnTo>
                  <a:lnTo>
                    <a:pt x="50" y="78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66" y="46"/>
                  </a:lnTo>
                  <a:lnTo>
                    <a:pt x="66" y="81"/>
                  </a:lnTo>
                  <a:lnTo>
                    <a:pt x="73" y="81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close/>
                  <a:moveTo>
                    <a:pt x="11" y="39"/>
                  </a:moveTo>
                  <a:lnTo>
                    <a:pt x="11" y="39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3" name="Freeform 103"/>
            <p:cNvSpPr>
              <a:spLocks/>
            </p:cNvSpPr>
            <p:nvPr/>
          </p:nvSpPr>
          <p:spPr bwMode="auto">
            <a:xfrm>
              <a:off x="1698" y="1259"/>
              <a:ext cx="81" cy="85"/>
            </a:xfrm>
            <a:custGeom>
              <a:avLst/>
              <a:gdLst/>
              <a:ahLst/>
              <a:cxnLst>
                <a:cxn ang="0">
                  <a:pos x="46" y="12"/>
                </a:cxn>
                <a:cxn ang="0">
                  <a:pos x="46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6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35" y="27"/>
                </a:cxn>
                <a:cxn ang="0">
                  <a:pos x="35" y="35"/>
                </a:cxn>
                <a:cxn ang="0">
                  <a:pos x="8" y="35"/>
                </a:cxn>
                <a:cxn ang="0">
                  <a:pos x="8" y="78"/>
                </a:cxn>
                <a:cxn ang="0">
                  <a:pos x="23" y="78"/>
                </a:cxn>
                <a:cxn ang="0">
                  <a:pos x="23" y="47"/>
                </a:cxn>
                <a:cxn ang="0">
                  <a:pos x="35" y="47"/>
                </a:cxn>
                <a:cxn ang="0">
                  <a:pos x="35" y="85"/>
                </a:cxn>
                <a:cxn ang="0">
                  <a:pos x="46" y="85"/>
                </a:cxn>
                <a:cxn ang="0">
                  <a:pos x="46" y="47"/>
                </a:cxn>
                <a:cxn ang="0">
                  <a:pos x="58" y="47"/>
                </a:cxn>
                <a:cxn ang="0">
                  <a:pos x="58" y="66"/>
                </a:cxn>
                <a:cxn ang="0">
                  <a:pos x="58" y="66"/>
                </a:cxn>
                <a:cxn ang="0">
                  <a:pos x="58" y="66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50" y="78"/>
                </a:cxn>
                <a:cxn ang="0">
                  <a:pos x="50" y="78"/>
                </a:cxn>
                <a:cxn ang="0">
                  <a:pos x="66" y="78"/>
                </a:cxn>
                <a:cxn ang="0">
                  <a:pos x="70" y="74"/>
                </a:cxn>
                <a:cxn ang="0">
                  <a:pos x="70" y="70"/>
                </a:cxn>
                <a:cxn ang="0">
                  <a:pos x="70" y="35"/>
                </a:cxn>
                <a:cxn ang="0">
                  <a:pos x="46" y="35"/>
                </a:cxn>
                <a:cxn ang="0">
                  <a:pos x="46" y="27"/>
                </a:cxn>
                <a:cxn ang="0">
                  <a:pos x="81" y="27"/>
                </a:cxn>
                <a:cxn ang="0">
                  <a:pos x="81" y="16"/>
                </a:cxn>
                <a:cxn ang="0">
                  <a:pos x="39" y="16"/>
                </a:cxn>
                <a:cxn ang="0">
                  <a:pos x="39" y="16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46" y="12"/>
                </a:cxn>
              </a:cxnLst>
              <a:rect l="0" t="0" r="r" b="b"/>
              <a:pathLst>
                <a:path w="81" h="85">
                  <a:moveTo>
                    <a:pt x="46" y="12"/>
                  </a:moveTo>
                  <a:lnTo>
                    <a:pt x="46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7"/>
                  </a:lnTo>
                  <a:lnTo>
                    <a:pt x="58" y="47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7"/>
                  </a:lnTo>
                  <a:lnTo>
                    <a:pt x="81" y="27"/>
                  </a:lnTo>
                  <a:lnTo>
                    <a:pt x="81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4" name="Freeform 104"/>
            <p:cNvSpPr>
              <a:spLocks/>
            </p:cNvSpPr>
            <p:nvPr/>
          </p:nvSpPr>
          <p:spPr bwMode="auto">
            <a:xfrm>
              <a:off x="1445" y="1275"/>
              <a:ext cx="28" cy="27"/>
            </a:xfrm>
            <a:custGeom>
              <a:avLst/>
              <a:gdLst/>
              <a:ahLst/>
              <a:cxnLst>
                <a:cxn ang="0">
                  <a:pos x="28" y="11"/>
                </a:cxn>
                <a:cxn ang="0">
                  <a:pos x="28" y="11"/>
                </a:cxn>
                <a:cxn ang="0">
                  <a:pos x="24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4" y="3"/>
                </a:cxn>
                <a:cxn ang="0">
                  <a:pos x="28" y="11"/>
                </a:cxn>
                <a:cxn ang="0">
                  <a:pos x="28" y="11"/>
                </a:cxn>
              </a:cxnLst>
              <a:rect l="0" t="0" r="r" b="b"/>
              <a:pathLst>
                <a:path w="28" h="27">
                  <a:moveTo>
                    <a:pt x="28" y="11"/>
                  </a:moveTo>
                  <a:lnTo>
                    <a:pt x="28" y="11"/>
                  </a:lnTo>
                  <a:lnTo>
                    <a:pt x="24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4" y="3"/>
                  </a:lnTo>
                  <a:lnTo>
                    <a:pt x="28" y="11"/>
                  </a:lnTo>
                  <a:lnTo>
                    <a:pt x="28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5" name="Freeform 105"/>
            <p:cNvSpPr>
              <a:spLocks/>
            </p:cNvSpPr>
            <p:nvPr/>
          </p:nvSpPr>
          <p:spPr bwMode="auto">
            <a:xfrm>
              <a:off x="1430" y="1259"/>
              <a:ext cx="58" cy="58"/>
            </a:xfrm>
            <a:custGeom>
              <a:avLst/>
              <a:gdLst/>
              <a:ahLst/>
              <a:cxnLst>
                <a:cxn ang="0">
                  <a:pos x="58" y="27"/>
                </a:cxn>
                <a:cxn ang="0">
                  <a:pos x="58" y="27"/>
                </a:cxn>
                <a:cxn ang="0">
                  <a:pos x="54" y="39"/>
                </a:cxn>
                <a:cxn ang="0">
                  <a:pos x="50" y="50"/>
                </a:cxn>
                <a:cxn ang="0">
                  <a:pos x="39" y="54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5" y="54"/>
                </a:cxn>
                <a:cxn ang="0">
                  <a:pos x="8" y="50"/>
                </a:cxn>
                <a:cxn ang="0">
                  <a:pos x="0" y="39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5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0"/>
                </a:cxn>
                <a:cxn ang="0">
                  <a:pos x="50" y="8"/>
                </a:cxn>
                <a:cxn ang="0">
                  <a:pos x="54" y="16"/>
                </a:cxn>
                <a:cxn ang="0">
                  <a:pos x="58" y="27"/>
                </a:cxn>
                <a:cxn ang="0">
                  <a:pos x="58" y="27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0" y="50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5" y="54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0" y="8"/>
                  </a:lnTo>
                  <a:lnTo>
                    <a:pt x="54" y="16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6" name="Freeform 106"/>
            <p:cNvSpPr>
              <a:spLocks/>
            </p:cNvSpPr>
            <p:nvPr/>
          </p:nvSpPr>
          <p:spPr bwMode="auto">
            <a:xfrm>
              <a:off x="1107" y="2510"/>
              <a:ext cx="1146" cy="1332"/>
            </a:xfrm>
            <a:custGeom>
              <a:avLst/>
              <a:gdLst/>
              <a:ahLst/>
              <a:cxnLst>
                <a:cxn ang="0">
                  <a:pos x="991" y="182"/>
                </a:cxn>
                <a:cxn ang="0">
                  <a:pos x="898" y="194"/>
                </a:cxn>
                <a:cxn ang="0">
                  <a:pos x="828" y="179"/>
                </a:cxn>
                <a:cxn ang="0">
                  <a:pos x="731" y="213"/>
                </a:cxn>
                <a:cxn ang="0">
                  <a:pos x="649" y="268"/>
                </a:cxn>
                <a:cxn ang="0">
                  <a:pos x="537" y="245"/>
                </a:cxn>
                <a:cxn ang="0">
                  <a:pos x="540" y="190"/>
                </a:cxn>
                <a:cxn ang="0">
                  <a:pos x="552" y="151"/>
                </a:cxn>
                <a:cxn ang="0">
                  <a:pos x="556" y="78"/>
                </a:cxn>
                <a:cxn ang="0">
                  <a:pos x="513" y="62"/>
                </a:cxn>
                <a:cxn ang="0">
                  <a:pos x="424" y="163"/>
                </a:cxn>
                <a:cxn ang="0">
                  <a:pos x="338" y="179"/>
                </a:cxn>
                <a:cxn ang="0">
                  <a:pos x="288" y="194"/>
                </a:cxn>
                <a:cxn ang="0">
                  <a:pos x="261" y="140"/>
                </a:cxn>
                <a:cxn ang="0">
                  <a:pos x="195" y="112"/>
                </a:cxn>
                <a:cxn ang="0">
                  <a:pos x="148" y="43"/>
                </a:cxn>
                <a:cxn ang="0">
                  <a:pos x="148" y="0"/>
                </a:cxn>
                <a:cxn ang="0">
                  <a:pos x="94" y="23"/>
                </a:cxn>
                <a:cxn ang="0">
                  <a:pos x="32" y="46"/>
                </a:cxn>
                <a:cxn ang="0">
                  <a:pos x="28" y="50"/>
                </a:cxn>
                <a:cxn ang="0">
                  <a:pos x="24" y="85"/>
                </a:cxn>
                <a:cxn ang="0">
                  <a:pos x="0" y="112"/>
                </a:cxn>
                <a:cxn ang="0">
                  <a:pos x="101" y="213"/>
                </a:cxn>
                <a:cxn ang="0">
                  <a:pos x="179" y="307"/>
                </a:cxn>
                <a:cxn ang="0">
                  <a:pos x="187" y="404"/>
                </a:cxn>
                <a:cxn ang="0">
                  <a:pos x="222" y="493"/>
                </a:cxn>
                <a:cxn ang="0">
                  <a:pos x="245" y="617"/>
                </a:cxn>
                <a:cxn ang="0">
                  <a:pos x="187" y="769"/>
                </a:cxn>
                <a:cxn ang="0">
                  <a:pos x="152" y="870"/>
                </a:cxn>
                <a:cxn ang="0">
                  <a:pos x="226" y="924"/>
                </a:cxn>
                <a:cxn ang="0">
                  <a:pos x="381" y="948"/>
                </a:cxn>
                <a:cxn ang="0">
                  <a:pos x="502" y="917"/>
                </a:cxn>
                <a:cxn ang="0">
                  <a:pos x="614" y="928"/>
                </a:cxn>
                <a:cxn ang="0">
                  <a:pos x="665" y="920"/>
                </a:cxn>
                <a:cxn ang="0">
                  <a:pos x="738" y="1018"/>
                </a:cxn>
                <a:cxn ang="0">
                  <a:pos x="812" y="1216"/>
                </a:cxn>
                <a:cxn ang="0">
                  <a:pos x="882" y="1328"/>
                </a:cxn>
                <a:cxn ang="0">
                  <a:pos x="944" y="1282"/>
                </a:cxn>
                <a:cxn ang="0">
                  <a:pos x="968" y="1235"/>
                </a:cxn>
                <a:cxn ang="0">
                  <a:pos x="999" y="1239"/>
                </a:cxn>
                <a:cxn ang="0">
                  <a:pos x="1007" y="1177"/>
                </a:cxn>
                <a:cxn ang="0">
                  <a:pos x="944" y="1111"/>
                </a:cxn>
                <a:cxn ang="0">
                  <a:pos x="871" y="1014"/>
                </a:cxn>
                <a:cxn ang="0">
                  <a:pos x="805" y="955"/>
                </a:cxn>
                <a:cxn ang="0">
                  <a:pos x="637" y="746"/>
                </a:cxn>
                <a:cxn ang="0">
                  <a:pos x="696" y="687"/>
                </a:cxn>
                <a:cxn ang="0">
                  <a:pos x="812" y="672"/>
                </a:cxn>
                <a:cxn ang="0">
                  <a:pos x="913" y="645"/>
                </a:cxn>
                <a:cxn ang="0">
                  <a:pos x="983" y="614"/>
                </a:cxn>
                <a:cxn ang="0">
                  <a:pos x="1049" y="637"/>
                </a:cxn>
                <a:cxn ang="0">
                  <a:pos x="1061" y="555"/>
                </a:cxn>
                <a:cxn ang="0">
                  <a:pos x="1049" y="470"/>
                </a:cxn>
                <a:cxn ang="0">
                  <a:pos x="1100" y="439"/>
                </a:cxn>
                <a:cxn ang="0">
                  <a:pos x="1142" y="353"/>
                </a:cxn>
                <a:cxn ang="0">
                  <a:pos x="1092" y="264"/>
                </a:cxn>
              </a:cxnLst>
              <a:rect l="0" t="0" r="r" b="b"/>
              <a:pathLst>
                <a:path w="1146" h="1332">
                  <a:moveTo>
                    <a:pt x="1065" y="233"/>
                  </a:moveTo>
                  <a:lnTo>
                    <a:pt x="1065" y="233"/>
                  </a:lnTo>
                  <a:lnTo>
                    <a:pt x="1034" y="210"/>
                  </a:lnTo>
                  <a:lnTo>
                    <a:pt x="1010" y="194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68" y="190"/>
                  </a:lnTo>
                  <a:lnTo>
                    <a:pt x="944" y="194"/>
                  </a:lnTo>
                  <a:lnTo>
                    <a:pt x="921" y="198"/>
                  </a:lnTo>
                  <a:lnTo>
                    <a:pt x="898" y="194"/>
                  </a:lnTo>
                  <a:lnTo>
                    <a:pt x="863" y="190"/>
                  </a:lnTo>
                  <a:lnTo>
                    <a:pt x="847" y="186"/>
                  </a:lnTo>
                  <a:lnTo>
                    <a:pt x="847" y="186"/>
                  </a:lnTo>
                  <a:lnTo>
                    <a:pt x="839" y="182"/>
                  </a:lnTo>
                  <a:lnTo>
                    <a:pt x="828" y="179"/>
                  </a:lnTo>
                  <a:lnTo>
                    <a:pt x="812" y="179"/>
                  </a:lnTo>
                  <a:lnTo>
                    <a:pt x="797" y="179"/>
                  </a:lnTo>
                  <a:lnTo>
                    <a:pt x="773" y="182"/>
                  </a:lnTo>
                  <a:lnTo>
                    <a:pt x="754" y="194"/>
                  </a:lnTo>
                  <a:lnTo>
                    <a:pt x="731" y="213"/>
                  </a:lnTo>
                  <a:lnTo>
                    <a:pt x="731" y="213"/>
                  </a:lnTo>
                  <a:lnTo>
                    <a:pt x="696" y="252"/>
                  </a:lnTo>
                  <a:lnTo>
                    <a:pt x="680" y="260"/>
                  </a:lnTo>
                  <a:lnTo>
                    <a:pt x="665" y="264"/>
                  </a:lnTo>
                  <a:lnTo>
                    <a:pt x="649" y="268"/>
                  </a:lnTo>
                  <a:lnTo>
                    <a:pt x="634" y="264"/>
                  </a:lnTo>
                  <a:lnTo>
                    <a:pt x="579" y="256"/>
                  </a:lnTo>
                  <a:lnTo>
                    <a:pt x="579" y="256"/>
                  </a:lnTo>
                  <a:lnTo>
                    <a:pt x="552" y="252"/>
                  </a:lnTo>
                  <a:lnTo>
                    <a:pt x="537" y="245"/>
                  </a:lnTo>
                  <a:lnTo>
                    <a:pt x="529" y="233"/>
                  </a:lnTo>
                  <a:lnTo>
                    <a:pt x="525" y="221"/>
                  </a:lnTo>
                  <a:lnTo>
                    <a:pt x="529" y="210"/>
                  </a:lnTo>
                  <a:lnTo>
                    <a:pt x="533" y="202"/>
                  </a:lnTo>
                  <a:lnTo>
                    <a:pt x="540" y="190"/>
                  </a:lnTo>
                  <a:lnTo>
                    <a:pt x="540" y="190"/>
                  </a:lnTo>
                  <a:lnTo>
                    <a:pt x="548" y="182"/>
                  </a:lnTo>
                  <a:lnTo>
                    <a:pt x="552" y="171"/>
                  </a:lnTo>
                  <a:lnTo>
                    <a:pt x="556" y="163"/>
                  </a:lnTo>
                  <a:lnTo>
                    <a:pt x="552" y="151"/>
                  </a:lnTo>
                  <a:lnTo>
                    <a:pt x="548" y="136"/>
                  </a:lnTo>
                  <a:lnTo>
                    <a:pt x="544" y="128"/>
                  </a:lnTo>
                  <a:lnTo>
                    <a:pt x="544" y="109"/>
                  </a:lnTo>
                  <a:lnTo>
                    <a:pt x="556" y="78"/>
                  </a:lnTo>
                  <a:lnTo>
                    <a:pt x="556" y="78"/>
                  </a:lnTo>
                  <a:lnTo>
                    <a:pt x="548" y="70"/>
                  </a:lnTo>
                  <a:lnTo>
                    <a:pt x="544" y="62"/>
                  </a:lnTo>
                  <a:lnTo>
                    <a:pt x="537" y="58"/>
                  </a:lnTo>
                  <a:lnTo>
                    <a:pt x="529" y="58"/>
                  </a:lnTo>
                  <a:lnTo>
                    <a:pt x="513" y="62"/>
                  </a:lnTo>
                  <a:lnTo>
                    <a:pt x="498" y="78"/>
                  </a:lnTo>
                  <a:lnTo>
                    <a:pt x="467" y="112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24" y="163"/>
                  </a:lnTo>
                  <a:lnTo>
                    <a:pt x="408" y="171"/>
                  </a:lnTo>
                  <a:lnTo>
                    <a:pt x="393" y="175"/>
                  </a:lnTo>
                  <a:lnTo>
                    <a:pt x="377" y="179"/>
                  </a:lnTo>
                  <a:lnTo>
                    <a:pt x="350" y="179"/>
                  </a:lnTo>
                  <a:lnTo>
                    <a:pt x="338" y="179"/>
                  </a:lnTo>
                  <a:lnTo>
                    <a:pt x="338" y="179"/>
                  </a:lnTo>
                  <a:lnTo>
                    <a:pt x="319" y="190"/>
                  </a:lnTo>
                  <a:lnTo>
                    <a:pt x="303" y="194"/>
                  </a:lnTo>
                  <a:lnTo>
                    <a:pt x="296" y="194"/>
                  </a:lnTo>
                  <a:lnTo>
                    <a:pt x="288" y="194"/>
                  </a:lnTo>
                  <a:lnTo>
                    <a:pt x="284" y="190"/>
                  </a:lnTo>
                  <a:lnTo>
                    <a:pt x="284" y="182"/>
                  </a:lnTo>
                  <a:lnTo>
                    <a:pt x="284" y="182"/>
                  </a:lnTo>
                  <a:lnTo>
                    <a:pt x="276" y="163"/>
                  </a:lnTo>
                  <a:lnTo>
                    <a:pt x="261" y="140"/>
                  </a:lnTo>
                  <a:lnTo>
                    <a:pt x="241" y="116"/>
                  </a:lnTo>
                  <a:lnTo>
                    <a:pt x="241" y="116"/>
                  </a:lnTo>
                  <a:lnTo>
                    <a:pt x="222" y="116"/>
                  </a:lnTo>
                  <a:lnTo>
                    <a:pt x="206" y="116"/>
                  </a:lnTo>
                  <a:lnTo>
                    <a:pt x="195" y="112"/>
                  </a:lnTo>
                  <a:lnTo>
                    <a:pt x="183" y="105"/>
                  </a:lnTo>
                  <a:lnTo>
                    <a:pt x="175" y="97"/>
                  </a:lnTo>
                  <a:lnTo>
                    <a:pt x="167" y="89"/>
                  </a:lnTo>
                  <a:lnTo>
                    <a:pt x="156" y="66"/>
                  </a:lnTo>
                  <a:lnTo>
                    <a:pt x="148" y="43"/>
                  </a:lnTo>
                  <a:lnTo>
                    <a:pt x="148" y="19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36" y="11"/>
                  </a:lnTo>
                  <a:lnTo>
                    <a:pt x="121" y="19"/>
                  </a:lnTo>
                  <a:lnTo>
                    <a:pt x="109" y="23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70" y="23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39" y="39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6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12" y="10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8" y="128"/>
                  </a:lnTo>
                  <a:lnTo>
                    <a:pt x="32" y="159"/>
                  </a:lnTo>
                  <a:lnTo>
                    <a:pt x="51" y="179"/>
                  </a:lnTo>
                  <a:lnTo>
                    <a:pt x="74" y="194"/>
                  </a:lnTo>
                  <a:lnTo>
                    <a:pt x="101" y="213"/>
                  </a:lnTo>
                  <a:lnTo>
                    <a:pt x="136" y="229"/>
                  </a:lnTo>
                  <a:lnTo>
                    <a:pt x="136" y="229"/>
                  </a:lnTo>
                  <a:lnTo>
                    <a:pt x="144" y="245"/>
                  </a:lnTo>
                  <a:lnTo>
                    <a:pt x="167" y="280"/>
                  </a:lnTo>
                  <a:lnTo>
                    <a:pt x="179" y="307"/>
                  </a:lnTo>
                  <a:lnTo>
                    <a:pt x="187" y="334"/>
                  </a:lnTo>
                  <a:lnTo>
                    <a:pt x="191" y="361"/>
                  </a:lnTo>
                  <a:lnTo>
                    <a:pt x="187" y="392"/>
                  </a:lnTo>
                  <a:lnTo>
                    <a:pt x="187" y="392"/>
                  </a:lnTo>
                  <a:lnTo>
                    <a:pt x="187" y="404"/>
                  </a:lnTo>
                  <a:lnTo>
                    <a:pt x="191" y="431"/>
                  </a:lnTo>
                  <a:lnTo>
                    <a:pt x="202" y="462"/>
                  </a:lnTo>
                  <a:lnTo>
                    <a:pt x="210" y="478"/>
                  </a:lnTo>
                  <a:lnTo>
                    <a:pt x="222" y="493"/>
                  </a:lnTo>
                  <a:lnTo>
                    <a:pt x="222" y="493"/>
                  </a:lnTo>
                  <a:lnTo>
                    <a:pt x="230" y="509"/>
                  </a:lnTo>
                  <a:lnTo>
                    <a:pt x="234" y="528"/>
                  </a:lnTo>
                  <a:lnTo>
                    <a:pt x="241" y="551"/>
                  </a:lnTo>
                  <a:lnTo>
                    <a:pt x="245" y="583"/>
                  </a:lnTo>
                  <a:lnTo>
                    <a:pt x="245" y="617"/>
                  </a:lnTo>
                  <a:lnTo>
                    <a:pt x="237" y="656"/>
                  </a:lnTo>
                  <a:lnTo>
                    <a:pt x="226" y="695"/>
                  </a:lnTo>
                  <a:lnTo>
                    <a:pt x="226" y="695"/>
                  </a:lnTo>
                  <a:lnTo>
                    <a:pt x="206" y="734"/>
                  </a:lnTo>
                  <a:lnTo>
                    <a:pt x="187" y="769"/>
                  </a:lnTo>
                  <a:lnTo>
                    <a:pt x="167" y="800"/>
                  </a:lnTo>
                  <a:lnTo>
                    <a:pt x="152" y="831"/>
                  </a:lnTo>
                  <a:lnTo>
                    <a:pt x="152" y="843"/>
                  </a:lnTo>
                  <a:lnTo>
                    <a:pt x="148" y="858"/>
                  </a:lnTo>
                  <a:lnTo>
                    <a:pt x="152" y="870"/>
                  </a:lnTo>
                  <a:lnTo>
                    <a:pt x="160" y="882"/>
                  </a:lnTo>
                  <a:lnTo>
                    <a:pt x="167" y="893"/>
                  </a:lnTo>
                  <a:lnTo>
                    <a:pt x="183" y="905"/>
                  </a:lnTo>
                  <a:lnTo>
                    <a:pt x="202" y="917"/>
                  </a:lnTo>
                  <a:lnTo>
                    <a:pt x="226" y="924"/>
                  </a:lnTo>
                  <a:lnTo>
                    <a:pt x="373" y="998"/>
                  </a:lnTo>
                  <a:lnTo>
                    <a:pt x="373" y="998"/>
                  </a:lnTo>
                  <a:lnTo>
                    <a:pt x="377" y="975"/>
                  </a:lnTo>
                  <a:lnTo>
                    <a:pt x="381" y="948"/>
                  </a:lnTo>
                  <a:lnTo>
                    <a:pt x="381" y="948"/>
                  </a:lnTo>
                  <a:lnTo>
                    <a:pt x="397" y="940"/>
                  </a:lnTo>
                  <a:lnTo>
                    <a:pt x="432" y="928"/>
                  </a:lnTo>
                  <a:lnTo>
                    <a:pt x="451" y="920"/>
                  </a:lnTo>
                  <a:lnTo>
                    <a:pt x="474" y="917"/>
                  </a:lnTo>
                  <a:lnTo>
                    <a:pt x="502" y="917"/>
                  </a:lnTo>
                  <a:lnTo>
                    <a:pt x="525" y="920"/>
                  </a:lnTo>
                  <a:lnTo>
                    <a:pt x="525" y="920"/>
                  </a:lnTo>
                  <a:lnTo>
                    <a:pt x="548" y="928"/>
                  </a:lnTo>
                  <a:lnTo>
                    <a:pt x="571" y="932"/>
                  </a:lnTo>
                  <a:lnTo>
                    <a:pt x="614" y="928"/>
                  </a:lnTo>
                  <a:lnTo>
                    <a:pt x="641" y="924"/>
                  </a:lnTo>
                  <a:lnTo>
                    <a:pt x="653" y="920"/>
                  </a:lnTo>
                  <a:lnTo>
                    <a:pt x="653" y="920"/>
                  </a:lnTo>
                  <a:lnTo>
                    <a:pt x="657" y="920"/>
                  </a:lnTo>
                  <a:lnTo>
                    <a:pt x="665" y="920"/>
                  </a:lnTo>
                  <a:lnTo>
                    <a:pt x="672" y="924"/>
                  </a:lnTo>
                  <a:lnTo>
                    <a:pt x="684" y="936"/>
                  </a:lnTo>
                  <a:lnTo>
                    <a:pt x="700" y="955"/>
                  </a:lnTo>
                  <a:lnTo>
                    <a:pt x="715" y="979"/>
                  </a:lnTo>
                  <a:lnTo>
                    <a:pt x="738" y="1018"/>
                  </a:lnTo>
                  <a:lnTo>
                    <a:pt x="738" y="1018"/>
                  </a:lnTo>
                  <a:lnTo>
                    <a:pt x="797" y="1134"/>
                  </a:lnTo>
                  <a:lnTo>
                    <a:pt x="808" y="1165"/>
                  </a:lnTo>
                  <a:lnTo>
                    <a:pt x="812" y="1216"/>
                  </a:lnTo>
                  <a:lnTo>
                    <a:pt x="812" y="1216"/>
                  </a:lnTo>
                  <a:lnTo>
                    <a:pt x="828" y="1251"/>
                  </a:lnTo>
                  <a:lnTo>
                    <a:pt x="839" y="1282"/>
                  </a:lnTo>
                  <a:lnTo>
                    <a:pt x="859" y="1309"/>
                  </a:lnTo>
                  <a:lnTo>
                    <a:pt x="871" y="1321"/>
                  </a:lnTo>
                  <a:lnTo>
                    <a:pt x="882" y="1328"/>
                  </a:lnTo>
                  <a:lnTo>
                    <a:pt x="894" y="1332"/>
                  </a:lnTo>
                  <a:lnTo>
                    <a:pt x="906" y="1328"/>
                  </a:lnTo>
                  <a:lnTo>
                    <a:pt x="917" y="1321"/>
                  </a:lnTo>
                  <a:lnTo>
                    <a:pt x="933" y="1305"/>
                  </a:lnTo>
                  <a:lnTo>
                    <a:pt x="944" y="1282"/>
                  </a:lnTo>
                  <a:lnTo>
                    <a:pt x="956" y="1251"/>
                  </a:lnTo>
                  <a:lnTo>
                    <a:pt x="956" y="1251"/>
                  </a:lnTo>
                  <a:lnTo>
                    <a:pt x="956" y="1247"/>
                  </a:lnTo>
                  <a:lnTo>
                    <a:pt x="960" y="1239"/>
                  </a:lnTo>
                  <a:lnTo>
                    <a:pt x="968" y="1235"/>
                  </a:lnTo>
                  <a:lnTo>
                    <a:pt x="972" y="1235"/>
                  </a:lnTo>
                  <a:lnTo>
                    <a:pt x="983" y="1235"/>
                  </a:lnTo>
                  <a:lnTo>
                    <a:pt x="999" y="1239"/>
                  </a:lnTo>
                  <a:lnTo>
                    <a:pt x="999" y="1239"/>
                  </a:lnTo>
                  <a:lnTo>
                    <a:pt x="999" y="1239"/>
                  </a:lnTo>
                  <a:lnTo>
                    <a:pt x="999" y="1239"/>
                  </a:lnTo>
                  <a:lnTo>
                    <a:pt x="1003" y="1227"/>
                  </a:lnTo>
                  <a:lnTo>
                    <a:pt x="1007" y="1212"/>
                  </a:lnTo>
                  <a:lnTo>
                    <a:pt x="1010" y="1196"/>
                  </a:lnTo>
                  <a:lnTo>
                    <a:pt x="1007" y="1177"/>
                  </a:lnTo>
                  <a:lnTo>
                    <a:pt x="999" y="1157"/>
                  </a:lnTo>
                  <a:lnTo>
                    <a:pt x="979" y="1138"/>
                  </a:lnTo>
                  <a:lnTo>
                    <a:pt x="952" y="1119"/>
                  </a:lnTo>
                  <a:lnTo>
                    <a:pt x="952" y="1119"/>
                  </a:lnTo>
                  <a:lnTo>
                    <a:pt x="944" y="1111"/>
                  </a:lnTo>
                  <a:lnTo>
                    <a:pt x="929" y="1095"/>
                  </a:lnTo>
                  <a:lnTo>
                    <a:pt x="909" y="1068"/>
                  </a:lnTo>
                  <a:lnTo>
                    <a:pt x="902" y="1049"/>
                  </a:lnTo>
                  <a:lnTo>
                    <a:pt x="894" y="1025"/>
                  </a:lnTo>
                  <a:lnTo>
                    <a:pt x="871" y="1014"/>
                  </a:lnTo>
                  <a:lnTo>
                    <a:pt x="871" y="1014"/>
                  </a:lnTo>
                  <a:lnTo>
                    <a:pt x="859" y="1010"/>
                  </a:lnTo>
                  <a:lnTo>
                    <a:pt x="836" y="990"/>
                  </a:lnTo>
                  <a:lnTo>
                    <a:pt x="820" y="975"/>
                  </a:lnTo>
                  <a:lnTo>
                    <a:pt x="805" y="955"/>
                  </a:lnTo>
                  <a:lnTo>
                    <a:pt x="789" y="932"/>
                  </a:lnTo>
                  <a:lnTo>
                    <a:pt x="773" y="905"/>
                  </a:lnTo>
                  <a:lnTo>
                    <a:pt x="711" y="862"/>
                  </a:lnTo>
                  <a:lnTo>
                    <a:pt x="637" y="746"/>
                  </a:lnTo>
                  <a:lnTo>
                    <a:pt x="637" y="746"/>
                  </a:lnTo>
                  <a:lnTo>
                    <a:pt x="637" y="738"/>
                  </a:lnTo>
                  <a:lnTo>
                    <a:pt x="649" y="718"/>
                  </a:lnTo>
                  <a:lnTo>
                    <a:pt x="661" y="711"/>
                  </a:lnTo>
                  <a:lnTo>
                    <a:pt x="676" y="699"/>
                  </a:lnTo>
                  <a:lnTo>
                    <a:pt x="696" y="687"/>
                  </a:lnTo>
                  <a:lnTo>
                    <a:pt x="719" y="680"/>
                  </a:lnTo>
                  <a:lnTo>
                    <a:pt x="719" y="680"/>
                  </a:lnTo>
                  <a:lnTo>
                    <a:pt x="746" y="676"/>
                  </a:lnTo>
                  <a:lnTo>
                    <a:pt x="773" y="672"/>
                  </a:lnTo>
                  <a:lnTo>
                    <a:pt x="812" y="672"/>
                  </a:lnTo>
                  <a:lnTo>
                    <a:pt x="839" y="676"/>
                  </a:lnTo>
                  <a:lnTo>
                    <a:pt x="847" y="680"/>
                  </a:lnTo>
                  <a:lnTo>
                    <a:pt x="847" y="680"/>
                  </a:lnTo>
                  <a:lnTo>
                    <a:pt x="882" y="660"/>
                  </a:lnTo>
                  <a:lnTo>
                    <a:pt x="913" y="645"/>
                  </a:lnTo>
                  <a:lnTo>
                    <a:pt x="940" y="625"/>
                  </a:lnTo>
                  <a:lnTo>
                    <a:pt x="940" y="625"/>
                  </a:lnTo>
                  <a:lnTo>
                    <a:pt x="952" y="617"/>
                  </a:lnTo>
                  <a:lnTo>
                    <a:pt x="968" y="614"/>
                  </a:lnTo>
                  <a:lnTo>
                    <a:pt x="983" y="614"/>
                  </a:lnTo>
                  <a:lnTo>
                    <a:pt x="999" y="614"/>
                  </a:lnTo>
                  <a:lnTo>
                    <a:pt x="1026" y="621"/>
                  </a:lnTo>
                  <a:lnTo>
                    <a:pt x="1038" y="629"/>
                  </a:lnTo>
                  <a:lnTo>
                    <a:pt x="1049" y="633"/>
                  </a:lnTo>
                  <a:lnTo>
                    <a:pt x="1049" y="637"/>
                  </a:lnTo>
                  <a:lnTo>
                    <a:pt x="1049" y="637"/>
                  </a:lnTo>
                  <a:lnTo>
                    <a:pt x="1057" y="602"/>
                  </a:lnTo>
                  <a:lnTo>
                    <a:pt x="1061" y="575"/>
                  </a:lnTo>
                  <a:lnTo>
                    <a:pt x="1061" y="555"/>
                  </a:lnTo>
                  <a:lnTo>
                    <a:pt x="1061" y="555"/>
                  </a:lnTo>
                  <a:lnTo>
                    <a:pt x="1053" y="536"/>
                  </a:lnTo>
                  <a:lnTo>
                    <a:pt x="1045" y="516"/>
                  </a:lnTo>
                  <a:lnTo>
                    <a:pt x="1045" y="501"/>
                  </a:lnTo>
                  <a:lnTo>
                    <a:pt x="1045" y="485"/>
                  </a:lnTo>
                  <a:lnTo>
                    <a:pt x="1049" y="470"/>
                  </a:lnTo>
                  <a:lnTo>
                    <a:pt x="1057" y="458"/>
                  </a:lnTo>
                  <a:lnTo>
                    <a:pt x="1069" y="450"/>
                  </a:lnTo>
                  <a:lnTo>
                    <a:pt x="1084" y="443"/>
                  </a:lnTo>
                  <a:lnTo>
                    <a:pt x="1084" y="443"/>
                  </a:lnTo>
                  <a:lnTo>
                    <a:pt x="1100" y="439"/>
                  </a:lnTo>
                  <a:lnTo>
                    <a:pt x="1111" y="427"/>
                  </a:lnTo>
                  <a:lnTo>
                    <a:pt x="1123" y="412"/>
                  </a:lnTo>
                  <a:lnTo>
                    <a:pt x="1131" y="396"/>
                  </a:lnTo>
                  <a:lnTo>
                    <a:pt x="1142" y="369"/>
                  </a:lnTo>
                  <a:lnTo>
                    <a:pt x="1142" y="353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39" y="326"/>
                  </a:lnTo>
                  <a:lnTo>
                    <a:pt x="1119" y="295"/>
                  </a:lnTo>
                  <a:lnTo>
                    <a:pt x="1092" y="264"/>
                  </a:lnTo>
                  <a:lnTo>
                    <a:pt x="1065" y="233"/>
                  </a:lnTo>
                  <a:lnTo>
                    <a:pt x="1065" y="23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7" name="Freeform 107"/>
            <p:cNvSpPr>
              <a:spLocks noEditPoints="1"/>
            </p:cNvSpPr>
            <p:nvPr/>
          </p:nvSpPr>
          <p:spPr bwMode="auto">
            <a:xfrm>
              <a:off x="1647" y="2968"/>
              <a:ext cx="86" cy="9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8" y="12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35" y="24"/>
                </a:cxn>
                <a:cxn ang="0">
                  <a:pos x="43" y="39"/>
                </a:cxn>
                <a:cxn ang="0">
                  <a:pos x="24" y="43"/>
                </a:cxn>
                <a:cxn ang="0">
                  <a:pos x="28" y="55"/>
                </a:cxn>
                <a:cxn ang="0">
                  <a:pos x="35" y="55"/>
                </a:cxn>
                <a:cxn ang="0">
                  <a:pos x="39" y="58"/>
                </a:cxn>
                <a:cxn ang="0">
                  <a:pos x="35" y="70"/>
                </a:cxn>
                <a:cxn ang="0">
                  <a:pos x="24" y="78"/>
                </a:cxn>
                <a:cxn ang="0">
                  <a:pos x="31" y="90"/>
                </a:cxn>
                <a:cxn ang="0">
                  <a:pos x="47" y="74"/>
                </a:cxn>
                <a:cxn ang="0">
                  <a:pos x="51" y="55"/>
                </a:cxn>
                <a:cxn ang="0">
                  <a:pos x="51" y="51"/>
                </a:cxn>
                <a:cxn ang="0">
                  <a:pos x="51" y="51"/>
                </a:cxn>
                <a:cxn ang="0">
                  <a:pos x="51" y="47"/>
                </a:cxn>
                <a:cxn ang="0">
                  <a:pos x="47" y="47"/>
                </a:cxn>
                <a:cxn ang="0">
                  <a:pos x="55" y="43"/>
                </a:cxn>
                <a:cxn ang="0">
                  <a:pos x="59" y="47"/>
                </a:cxn>
                <a:cxn ang="0">
                  <a:pos x="70" y="86"/>
                </a:cxn>
                <a:cxn ang="0">
                  <a:pos x="70" y="51"/>
                </a:cxn>
                <a:cxn ang="0">
                  <a:pos x="74" y="51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66" y="35"/>
                </a:cxn>
                <a:cxn ang="0">
                  <a:pos x="86" y="24"/>
                </a:cxn>
                <a:cxn ang="0">
                  <a:pos x="63" y="12"/>
                </a:cxn>
                <a:cxn ang="0">
                  <a:pos x="63" y="12"/>
                </a:cxn>
                <a:cxn ang="0">
                  <a:pos x="63" y="0"/>
                </a:cxn>
                <a:cxn ang="0">
                  <a:pos x="47" y="4"/>
                </a:cxn>
                <a:cxn ang="0">
                  <a:pos x="2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55" y="31"/>
                </a:cxn>
                <a:cxn ang="0">
                  <a:pos x="63" y="24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24" y="35"/>
                </a:cxn>
                <a:cxn ang="0">
                  <a:pos x="8" y="24"/>
                </a:cxn>
                <a:cxn ang="0">
                  <a:pos x="0" y="35"/>
                </a:cxn>
                <a:cxn ang="0">
                  <a:pos x="20" y="43"/>
                </a:cxn>
                <a:cxn ang="0">
                  <a:pos x="16" y="86"/>
                </a:cxn>
                <a:cxn ang="0">
                  <a:pos x="20" y="78"/>
                </a:cxn>
                <a:cxn ang="0">
                  <a:pos x="28" y="55"/>
                </a:cxn>
                <a:cxn ang="0">
                  <a:pos x="16" y="47"/>
                </a:cxn>
                <a:cxn ang="0">
                  <a:pos x="4" y="78"/>
                </a:cxn>
                <a:cxn ang="0">
                  <a:pos x="12" y="86"/>
                </a:cxn>
                <a:cxn ang="0">
                  <a:pos x="16" y="86"/>
                </a:cxn>
                <a:cxn ang="0">
                  <a:pos x="16" y="86"/>
                </a:cxn>
                <a:cxn ang="0">
                  <a:pos x="16" y="86"/>
                </a:cxn>
              </a:cxnLst>
              <a:rect l="0" t="0" r="r" b="b"/>
              <a:pathLst>
                <a:path w="86" h="90">
                  <a:moveTo>
                    <a:pt x="20" y="8"/>
                  </a:moveTo>
                  <a:lnTo>
                    <a:pt x="20" y="8"/>
                  </a:lnTo>
                  <a:lnTo>
                    <a:pt x="16" y="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0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5" y="70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43" y="82"/>
                  </a:lnTo>
                  <a:lnTo>
                    <a:pt x="47" y="74"/>
                  </a:lnTo>
                  <a:lnTo>
                    <a:pt x="51" y="66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66" y="47"/>
                  </a:lnTo>
                  <a:lnTo>
                    <a:pt x="59" y="47"/>
                  </a:lnTo>
                  <a:lnTo>
                    <a:pt x="59" y="86"/>
                  </a:lnTo>
                  <a:lnTo>
                    <a:pt x="70" y="86"/>
                  </a:lnTo>
                  <a:lnTo>
                    <a:pt x="70" y="51"/>
                  </a:lnTo>
                  <a:lnTo>
                    <a:pt x="70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74" y="24"/>
                  </a:lnTo>
                  <a:lnTo>
                    <a:pt x="86" y="24"/>
                  </a:lnTo>
                  <a:lnTo>
                    <a:pt x="86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55" y="31"/>
                  </a:moveTo>
                  <a:lnTo>
                    <a:pt x="55" y="31"/>
                  </a:lnTo>
                  <a:lnTo>
                    <a:pt x="47" y="24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5" y="31"/>
                  </a:lnTo>
                  <a:close/>
                  <a:moveTo>
                    <a:pt x="20" y="43"/>
                  </a:moveTo>
                  <a:lnTo>
                    <a:pt x="24" y="35"/>
                  </a:lnTo>
                  <a:lnTo>
                    <a:pt x="24" y="35"/>
                  </a:lnTo>
                  <a:lnTo>
                    <a:pt x="8" y="24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16" y="86"/>
                  </a:moveTo>
                  <a:lnTo>
                    <a:pt x="16" y="86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8" name="Freeform 108"/>
            <p:cNvSpPr>
              <a:spLocks noEditPoints="1"/>
            </p:cNvSpPr>
            <p:nvPr/>
          </p:nvSpPr>
          <p:spPr bwMode="auto">
            <a:xfrm>
              <a:off x="1744" y="2972"/>
              <a:ext cx="82" cy="82"/>
            </a:xfrm>
            <a:custGeom>
              <a:avLst/>
              <a:gdLst/>
              <a:ahLst/>
              <a:cxnLst>
                <a:cxn ang="0">
                  <a:pos x="47" y="4"/>
                </a:cxn>
                <a:cxn ang="0">
                  <a:pos x="47" y="4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5" y="8"/>
                </a:cxn>
                <a:cxn ang="0">
                  <a:pos x="4" y="8"/>
                </a:cxn>
                <a:cxn ang="0">
                  <a:pos x="4" y="31"/>
                </a:cxn>
                <a:cxn ang="0">
                  <a:pos x="16" y="31"/>
                </a:cxn>
                <a:cxn ang="0">
                  <a:pos x="16" y="20"/>
                </a:cxn>
                <a:cxn ang="0">
                  <a:pos x="67" y="20"/>
                </a:cxn>
                <a:cxn ang="0">
                  <a:pos x="67" y="31"/>
                </a:cxn>
                <a:cxn ang="0">
                  <a:pos x="78" y="31"/>
                </a:cxn>
                <a:cxn ang="0">
                  <a:pos x="78" y="8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35" y="47"/>
                </a:cxn>
                <a:cxn ang="0">
                  <a:pos x="35" y="66"/>
                </a:cxn>
                <a:cxn ang="0">
                  <a:pos x="35" y="66"/>
                </a:cxn>
                <a:cxn ang="0">
                  <a:pos x="32" y="70"/>
                </a:cxn>
                <a:cxn ang="0">
                  <a:pos x="24" y="70"/>
                </a:cxn>
                <a:cxn ang="0">
                  <a:pos x="24" y="70"/>
                </a:cxn>
                <a:cxn ang="0">
                  <a:pos x="28" y="82"/>
                </a:cxn>
                <a:cxn ang="0">
                  <a:pos x="28" y="82"/>
                </a:cxn>
                <a:cxn ang="0">
                  <a:pos x="43" y="82"/>
                </a:cxn>
                <a:cxn ang="0">
                  <a:pos x="47" y="78"/>
                </a:cxn>
                <a:cxn ang="0">
                  <a:pos x="47" y="74"/>
                </a:cxn>
                <a:cxn ang="0">
                  <a:pos x="47" y="47"/>
                </a:cxn>
                <a:cxn ang="0">
                  <a:pos x="82" y="47"/>
                </a:cxn>
                <a:cxn ang="0">
                  <a:pos x="82" y="35"/>
                </a:cxn>
                <a:cxn ang="0">
                  <a:pos x="0" y="35"/>
                </a:cxn>
                <a:cxn ang="0">
                  <a:pos x="0" y="47"/>
                </a:cxn>
                <a:cxn ang="0">
                  <a:pos x="35" y="47"/>
                </a:cxn>
                <a:cxn ang="0">
                  <a:pos x="35" y="47"/>
                </a:cxn>
              </a:cxnLst>
              <a:rect l="0" t="0" r="r" b="b"/>
              <a:pathLst>
                <a:path w="82" h="82">
                  <a:moveTo>
                    <a:pt x="47" y="4"/>
                  </a:moveTo>
                  <a:lnTo>
                    <a:pt x="47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lnTo>
                    <a:pt x="16" y="31"/>
                  </a:lnTo>
                  <a:lnTo>
                    <a:pt x="16" y="20"/>
                  </a:lnTo>
                  <a:lnTo>
                    <a:pt x="67" y="20"/>
                  </a:lnTo>
                  <a:lnTo>
                    <a:pt x="67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close/>
                  <a:moveTo>
                    <a:pt x="35" y="47"/>
                  </a:moveTo>
                  <a:lnTo>
                    <a:pt x="35" y="66"/>
                  </a:lnTo>
                  <a:lnTo>
                    <a:pt x="35" y="66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43" y="82"/>
                  </a:lnTo>
                  <a:lnTo>
                    <a:pt x="47" y="78"/>
                  </a:lnTo>
                  <a:lnTo>
                    <a:pt x="47" y="74"/>
                  </a:lnTo>
                  <a:lnTo>
                    <a:pt x="47" y="47"/>
                  </a:lnTo>
                  <a:lnTo>
                    <a:pt x="82" y="47"/>
                  </a:lnTo>
                  <a:lnTo>
                    <a:pt x="82" y="35"/>
                  </a:lnTo>
                  <a:lnTo>
                    <a:pt x="0" y="35"/>
                  </a:lnTo>
                  <a:lnTo>
                    <a:pt x="0" y="47"/>
                  </a:lnTo>
                  <a:lnTo>
                    <a:pt x="35" y="47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09" name="Freeform 109"/>
            <p:cNvSpPr>
              <a:spLocks/>
            </p:cNvSpPr>
            <p:nvPr/>
          </p:nvSpPr>
          <p:spPr bwMode="auto">
            <a:xfrm>
              <a:off x="1838" y="2972"/>
              <a:ext cx="81" cy="82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0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5" y="12"/>
                </a:cxn>
                <a:cxn ang="0">
                  <a:pos x="0" y="12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1"/>
                </a:cxn>
                <a:cxn ang="0">
                  <a:pos x="11" y="31"/>
                </a:cxn>
                <a:cxn ang="0">
                  <a:pos x="11" y="74"/>
                </a:cxn>
                <a:cxn ang="0">
                  <a:pos x="23" y="74"/>
                </a:cxn>
                <a:cxn ang="0">
                  <a:pos x="23" y="43"/>
                </a:cxn>
                <a:cxn ang="0">
                  <a:pos x="35" y="43"/>
                </a:cxn>
                <a:cxn ang="0">
                  <a:pos x="35" y="82"/>
                </a:cxn>
                <a:cxn ang="0">
                  <a:pos x="46" y="82"/>
                </a:cxn>
                <a:cxn ang="0">
                  <a:pos x="46" y="43"/>
                </a:cxn>
                <a:cxn ang="0">
                  <a:pos x="58" y="43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50" y="62"/>
                </a:cxn>
                <a:cxn ang="0">
                  <a:pos x="50" y="62"/>
                </a:cxn>
                <a:cxn ang="0">
                  <a:pos x="54" y="74"/>
                </a:cxn>
                <a:cxn ang="0">
                  <a:pos x="54" y="74"/>
                </a:cxn>
                <a:cxn ang="0">
                  <a:pos x="66" y="74"/>
                </a:cxn>
                <a:cxn ang="0">
                  <a:pos x="70" y="70"/>
                </a:cxn>
                <a:cxn ang="0">
                  <a:pos x="70" y="66"/>
                </a:cxn>
                <a:cxn ang="0">
                  <a:pos x="70" y="31"/>
                </a:cxn>
                <a:cxn ang="0">
                  <a:pos x="46" y="31"/>
                </a:cxn>
                <a:cxn ang="0">
                  <a:pos x="46" y="23"/>
                </a:cxn>
                <a:cxn ang="0">
                  <a:pos x="81" y="23"/>
                </a:cxn>
                <a:cxn ang="0">
                  <a:pos x="81" y="12"/>
                </a:cxn>
                <a:cxn ang="0">
                  <a:pos x="39" y="12"/>
                </a:cxn>
                <a:cxn ang="0">
                  <a:pos x="39" y="12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0" y="12"/>
                </a:cxn>
              </a:cxnLst>
              <a:rect l="0" t="0" r="r" b="b"/>
              <a:pathLst>
                <a:path w="81" h="82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1"/>
                  </a:lnTo>
                  <a:lnTo>
                    <a:pt x="11" y="31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46" y="82"/>
                  </a:lnTo>
                  <a:lnTo>
                    <a:pt x="46" y="43"/>
                  </a:lnTo>
                  <a:lnTo>
                    <a:pt x="58" y="43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1"/>
                  </a:lnTo>
                  <a:lnTo>
                    <a:pt x="46" y="31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0" name="Freeform 110"/>
            <p:cNvSpPr>
              <a:spLocks/>
            </p:cNvSpPr>
            <p:nvPr/>
          </p:nvSpPr>
          <p:spPr bwMode="auto">
            <a:xfrm>
              <a:off x="1574" y="2995"/>
              <a:ext cx="27" cy="24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3" y="20"/>
                </a:cxn>
                <a:cxn ang="0">
                  <a:pos x="11" y="24"/>
                </a:cxn>
                <a:cxn ang="0">
                  <a:pos x="11" y="24"/>
                </a:cxn>
                <a:cxn ang="0">
                  <a:pos x="3" y="2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3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3" y="4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3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1" name="Freeform 111"/>
            <p:cNvSpPr>
              <a:spLocks/>
            </p:cNvSpPr>
            <p:nvPr/>
          </p:nvSpPr>
          <p:spPr bwMode="auto">
            <a:xfrm>
              <a:off x="1558" y="2976"/>
              <a:ext cx="58" cy="58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4" y="43"/>
                </a:cxn>
                <a:cxn ang="0">
                  <a:pos x="51" y="50"/>
                </a:cxn>
                <a:cxn ang="0">
                  <a:pos x="39" y="58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16" y="58"/>
                </a:cxn>
                <a:cxn ang="0">
                  <a:pos x="8" y="50"/>
                </a:cxn>
                <a:cxn ang="0">
                  <a:pos x="0" y="4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19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9" y="4"/>
                </a:cxn>
                <a:cxn ang="0">
                  <a:pos x="51" y="12"/>
                </a:cxn>
                <a:cxn ang="0">
                  <a:pos x="54" y="19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6" y="58"/>
                  </a:lnTo>
                  <a:lnTo>
                    <a:pt x="8" y="50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2" name="Freeform 112"/>
            <p:cNvSpPr>
              <a:spLocks/>
            </p:cNvSpPr>
            <p:nvPr/>
          </p:nvSpPr>
          <p:spPr bwMode="auto">
            <a:xfrm>
              <a:off x="2090" y="2079"/>
              <a:ext cx="439" cy="392"/>
            </a:xfrm>
            <a:custGeom>
              <a:avLst/>
              <a:gdLst/>
              <a:ahLst/>
              <a:cxnLst>
                <a:cxn ang="0">
                  <a:pos x="330" y="388"/>
                </a:cxn>
                <a:cxn ang="0">
                  <a:pos x="330" y="388"/>
                </a:cxn>
                <a:cxn ang="0">
                  <a:pos x="342" y="384"/>
                </a:cxn>
                <a:cxn ang="0">
                  <a:pos x="365" y="365"/>
                </a:cxn>
                <a:cxn ang="0">
                  <a:pos x="377" y="353"/>
                </a:cxn>
                <a:cxn ang="0">
                  <a:pos x="385" y="338"/>
                </a:cxn>
                <a:cxn ang="0">
                  <a:pos x="389" y="326"/>
                </a:cxn>
                <a:cxn ang="0">
                  <a:pos x="385" y="310"/>
                </a:cxn>
                <a:cxn ang="0">
                  <a:pos x="439" y="237"/>
                </a:cxn>
                <a:cxn ang="0">
                  <a:pos x="439" y="237"/>
                </a:cxn>
                <a:cxn ang="0">
                  <a:pos x="435" y="209"/>
                </a:cxn>
                <a:cxn ang="0">
                  <a:pos x="427" y="186"/>
                </a:cxn>
                <a:cxn ang="0">
                  <a:pos x="420" y="174"/>
                </a:cxn>
                <a:cxn ang="0">
                  <a:pos x="412" y="167"/>
                </a:cxn>
                <a:cxn ang="0">
                  <a:pos x="393" y="136"/>
                </a:cxn>
                <a:cxn ang="0">
                  <a:pos x="385" y="112"/>
                </a:cxn>
                <a:cxn ang="0">
                  <a:pos x="369" y="101"/>
                </a:cxn>
                <a:cxn ang="0">
                  <a:pos x="350" y="85"/>
                </a:cxn>
                <a:cxn ang="0">
                  <a:pos x="326" y="73"/>
                </a:cxn>
                <a:cxn ang="0">
                  <a:pos x="315" y="62"/>
                </a:cxn>
                <a:cxn ang="0">
                  <a:pos x="303" y="50"/>
                </a:cxn>
                <a:cxn ang="0">
                  <a:pos x="288" y="27"/>
                </a:cxn>
                <a:cxn ang="0">
                  <a:pos x="276" y="7"/>
                </a:cxn>
                <a:cxn ang="0">
                  <a:pos x="268" y="0"/>
                </a:cxn>
                <a:cxn ang="0">
                  <a:pos x="191" y="4"/>
                </a:cxn>
                <a:cxn ang="0">
                  <a:pos x="113" y="38"/>
                </a:cxn>
                <a:cxn ang="0">
                  <a:pos x="113" y="38"/>
                </a:cxn>
                <a:cxn ang="0">
                  <a:pos x="62" y="4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4" y="58"/>
                </a:cxn>
                <a:cxn ang="0">
                  <a:pos x="4" y="66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8" y="101"/>
                </a:cxn>
                <a:cxn ang="0">
                  <a:pos x="12" y="116"/>
                </a:cxn>
                <a:cxn ang="0">
                  <a:pos x="24" y="136"/>
                </a:cxn>
                <a:cxn ang="0">
                  <a:pos x="31" y="151"/>
                </a:cxn>
                <a:cxn ang="0">
                  <a:pos x="51" y="171"/>
                </a:cxn>
                <a:cxn ang="0">
                  <a:pos x="58" y="178"/>
                </a:cxn>
                <a:cxn ang="0">
                  <a:pos x="58" y="178"/>
                </a:cxn>
                <a:cxn ang="0">
                  <a:pos x="58" y="221"/>
                </a:cxn>
                <a:cxn ang="0">
                  <a:pos x="62" y="252"/>
                </a:cxn>
                <a:cxn ang="0">
                  <a:pos x="66" y="268"/>
                </a:cxn>
                <a:cxn ang="0">
                  <a:pos x="74" y="275"/>
                </a:cxn>
                <a:cxn ang="0">
                  <a:pos x="74" y="275"/>
                </a:cxn>
                <a:cxn ang="0">
                  <a:pos x="86" y="295"/>
                </a:cxn>
                <a:cxn ang="0">
                  <a:pos x="97" y="314"/>
                </a:cxn>
                <a:cxn ang="0">
                  <a:pos x="101" y="338"/>
                </a:cxn>
                <a:cxn ang="0">
                  <a:pos x="101" y="338"/>
                </a:cxn>
                <a:cxn ang="0">
                  <a:pos x="113" y="341"/>
                </a:cxn>
                <a:cxn ang="0">
                  <a:pos x="140" y="345"/>
                </a:cxn>
                <a:cxn ang="0">
                  <a:pos x="156" y="349"/>
                </a:cxn>
                <a:cxn ang="0">
                  <a:pos x="171" y="357"/>
                </a:cxn>
                <a:cxn ang="0">
                  <a:pos x="183" y="369"/>
                </a:cxn>
                <a:cxn ang="0">
                  <a:pos x="191" y="380"/>
                </a:cxn>
                <a:cxn ang="0">
                  <a:pos x="191" y="380"/>
                </a:cxn>
                <a:cxn ang="0">
                  <a:pos x="241" y="388"/>
                </a:cxn>
                <a:cxn ang="0">
                  <a:pos x="292" y="392"/>
                </a:cxn>
                <a:cxn ang="0">
                  <a:pos x="330" y="388"/>
                </a:cxn>
              </a:cxnLst>
              <a:rect l="0" t="0" r="r" b="b"/>
              <a:pathLst>
                <a:path w="439" h="392">
                  <a:moveTo>
                    <a:pt x="330" y="388"/>
                  </a:moveTo>
                  <a:lnTo>
                    <a:pt x="330" y="388"/>
                  </a:lnTo>
                  <a:lnTo>
                    <a:pt x="342" y="384"/>
                  </a:lnTo>
                  <a:lnTo>
                    <a:pt x="365" y="365"/>
                  </a:lnTo>
                  <a:lnTo>
                    <a:pt x="377" y="353"/>
                  </a:lnTo>
                  <a:lnTo>
                    <a:pt x="385" y="338"/>
                  </a:lnTo>
                  <a:lnTo>
                    <a:pt x="389" y="326"/>
                  </a:lnTo>
                  <a:lnTo>
                    <a:pt x="385" y="310"/>
                  </a:lnTo>
                  <a:lnTo>
                    <a:pt x="439" y="237"/>
                  </a:lnTo>
                  <a:lnTo>
                    <a:pt x="439" y="237"/>
                  </a:lnTo>
                  <a:lnTo>
                    <a:pt x="435" y="209"/>
                  </a:lnTo>
                  <a:lnTo>
                    <a:pt x="427" y="186"/>
                  </a:lnTo>
                  <a:lnTo>
                    <a:pt x="420" y="174"/>
                  </a:lnTo>
                  <a:lnTo>
                    <a:pt x="412" y="167"/>
                  </a:lnTo>
                  <a:lnTo>
                    <a:pt x="393" y="136"/>
                  </a:lnTo>
                  <a:lnTo>
                    <a:pt x="385" y="112"/>
                  </a:lnTo>
                  <a:lnTo>
                    <a:pt x="369" y="101"/>
                  </a:lnTo>
                  <a:lnTo>
                    <a:pt x="350" y="85"/>
                  </a:lnTo>
                  <a:lnTo>
                    <a:pt x="326" y="73"/>
                  </a:lnTo>
                  <a:lnTo>
                    <a:pt x="315" y="62"/>
                  </a:lnTo>
                  <a:lnTo>
                    <a:pt x="303" y="50"/>
                  </a:lnTo>
                  <a:lnTo>
                    <a:pt x="288" y="27"/>
                  </a:lnTo>
                  <a:lnTo>
                    <a:pt x="276" y="7"/>
                  </a:lnTo>
                  <a:lnTo>
                    <a:pt x="268" y="0"/>
                  </a:lnTo>
                  <a:lnTo>
                    <a:pt x="191" y="4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62" y="4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4" y="58"/>
                  </a:lnTo>
                  <a:lnTo>
                    <a:pt x="4" y="66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101"/>
                  </a:lnTo>
                  <a:lnTo>
                    <a:pt x="12" y="116"/>
                  </a:lnTo>
                  <a:lnTo>
                    <a:pt x="24" y="136"/>
                  </a:lnTo>
                  <a:lnTo>
                    <a:pt x="31" y="151"/>
                  </a:lnTo>
                  <a:lnTo>
                    <a:pt x="51" y="171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221"/>
                  </a:lnTo>
                  <a:lnTo>
                    <a:pt x="62" y="252"/>
                  </a:lnTo>
                  <a:lnTo>
                    <a:pt x="66" y="268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86" y="295"/>
                  </a:lnTo>
                  <a:lnTo>
                    <a:pt x="97" y="314"/>
                  </a:lnTo>
                  <a:lnTo>
                    <a:pt x="101" y="338"/>
                  </a:lnTo>
                  <a:lnTo>
                    <a:pt x="101" y="338"/>
                  </a:lnTo>
                  <a:lnTo>
                    <a:pt x="113" y="341"/>
                  </a:lnTo>
                  <a:lnTo>
                    <a:pt x="140" y="345"/>
                  </a:lnTo>
                  <a:lnTo>
                    <a:pt x="156" y="349"/>
                  </a:lnTo>
                  <a:lnTo>
                    <a:pt x="171" y="357"/>
                  </a:lnTo>
                  <a:lnTo>
                    <a:pt x="183" y="369"/>
                  </a:lnTo>
                  <a:lnTo>
                    <a:pt x="191" y="380"/>
                  </a:lnTo>
                  <a:lnTo>
                    <a:pt x="191" y="380"/>
                  </a:lnTo>
                  <a:lnTo>
                    <a:pt x="241" y="388"/>
                  </a:lnTo>
                  <a:lnTo>
                    <a:pt x="292" y="392"/>
                  </a:lnTo>
                  <a:lnTo>
                    <a:pt x="330" y="388"/>
                  </a:lnTo>
                  <a:close/>
                </a:path>
              </a:pathLst>
            </a:custGeom>
            <a:solidFill>
              <a:srgbClr val="FFF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3" name="Freeform 113"/>
            <p:cNvSpPr>
              <a:spLocks/>
            </p:cNvSpPr>
            <p:nvPr/>
          </p:nvSpPr>
          <p:spPr bwMode="auto">
            <a:xfrm>
              <a:off x="2090" y="2079"/>
              <a:ext cx="439" cy="392"/>
            </a:xfrm>
            <a:custGeom>
              <a:avLst/>
              <a:gdLst/>
              <a:ahLst/>
              <a:cxnLst>
                <a:cxn ang="0">
                  <a:pos x="330" y="388"/>
                </a:cxn>
                <a:cxn ang="0">
                  <a:pos x="330" y="388"/>
                </a:cxn>
                <a:cxn ang="0">
                  <a:pos x="342" y="384"/>
                </a:cxn>
                <a:cxn ang="0">
                  <a:pos x="365" y="365"/>
                </a:cxn>
                <a:cxn ang="0">
                  <a:pos x="377" y="353"/>
                </a:cxn>
                <a:cxn ang="0">
                  <a:pos x="385" y="338"/>
                </a:cxn>
                <a:cxn ang="0">
                  <a:pos x="389" y="326"/>
                </a:cxn>
                <a:cxn ang="0">
                  <a:pos x="385" y="310"/>
                </a:cxn>
                <a:cxn ang="0">
                  <a:pos x="439" y="237"/>
                </a:cxn>
                <a:cxn ang="0">
                  <a:pos x="439" y="237"/>
                </a:cxn>
                <a:cxn ang="0">
                  <a:pos x="435" y="209"/>
                </a:cxn>
                <a:cxn ang="0">
                  <a:pos x="427" y="186"/>
                </a:cxn>
                <a:cxn ang="0">
                  <a:pos x="420" y="174"/>
                </a:cxn>
                <a:cxn ang="0">
                  <a:pos x="412" y="167"/>
                </a:cxn>
                <a:cxn ang="0">
                  <a:pos x="393" y="136"/>
                </a:cxn>
                <a:cxn ang="0">
                  <a:pos x="385" y="112"/>
                </a:cxn>
                <a:cxn ang="0">
                  <a:pos x="369" y="101"/>
                </a:cxn>
                <a:cxn ang="0">
                  <a:pos x="350" y="85"/>
                </a:cxn>
                <a:cxn ang="0">
                  <a:pos x="326" y="73"/>
                </a:cxn>
                <a:cxn ang="0">
                  <a:pos x="315" y="62"/>
                </a:cxn>
                <a:cxn ang="0">
                  <a:pos x="303" y="50"/>
                </a:cxn>
                <a:cxn ang="0">
                  <a:pos x="288" y="27"/>
                </a:cxn>
                <a:cxn ang="0">
                  <a:pos x="276" y="7"/>
                </a:cxn>
                <a:cxn ang="0">
                  <a:pos x="268" y="0"/>
                </a:cxn>
                <a:cxn ang="0">
                  <a:pos x="191" y="4"/>
                </a:cxn>
                <a:cxn ang="0">
                  <a:pos x="113" y="38"/>
                </a:cxn>
                <a:cxn ang="0">
                  <a:pos x="113" y="38"/>
                </a:cxn>
                <a:cxn ang="0">
                  <a:pos x="62" y="4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4" y="58"/>
                </a:cxn>
                <a:cxn ang="0">
                  <a:pos x="4" y="66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8" y="101"/>
                </a:cxn>
                <a:cxn ang="0">
                  <a:pos x="12" y="116"/>
                </a:cxn>
                <a:cxn ang="0">
                  <a:pos x="24" y="136"/>
                </a:cxn>
                <a:cxn ang="0">
                  <a:pos x="31" y="151"/>
                </a:cxn>
                <a:cxn ang="0">
                  <a:pos x="51" y="171"/>
                </a:cxn>
                <a:cxn ang="0">
                  <a:pos x="58" y="178"/>
                </a:cxn>
                <a:cxn ang="0">
                  <a:pos x="58" y="178"/>
                </a:cxn>
                <a:cxn ang="0">
                  <a:pos x="58" y="221"/>
                </a:cxn>
                <a:cxn ang="0">
                  <a:pos x="62" y="252"/>
                </a:cxn>
                <a:cxn ang="0">
                  <a:pos x="66" y="268"/>
                </a:cxn>
                <a:cxn ang="0">
                  <a:pos x="74" y="275"/>
                </a:cxn>
                <a:cxn ang="0">
                  <a:pos x="74" y="275"/>
                </a:cxn>
                <a:cxn ang="0">
                  <a:pos x="86" y="295"/>
                </a:cxn>
                <a:cxn ang="0">
                  <a:pos x="97" y="314"/>
                </a:cxn>
                <a:cxn ang="0">
                  <a:pos x="101" y="338"/>
                </a:cxn>
                <a:cxn ang="0">
                  <a:pos x="101" y="338"/>
                </a:cxn>
                <a:cxn ang="0">
                  <a:pos x="113" y="341"/>
                </a:cxn>
                <a:cxn ang="0">
                  <a:pos x="140" y="345"/>
                </a:cxn>
                <a:cxn ang="0">
                  <a:pos x="156" y="349"/>
                </a:cxn>
                <a:cxn ang="0">
                  <a:pos x="171" y="357"/>
                </a:cxn>
                <a:cxn ang="0">
                  <a:pos x="183" y="369"/>
                </a:cxn>
                <a:cxn ang="0">
                  <a:pos x="191" y="380"/>
                </a:cxn>
                <a:cxn ang="0">
                  <a:pos x="191" y="380"/>
                </a:cxn>
                <a:cxn ang="0">
                  <a:pos x="241" y="388"/>
                </a:cxn>
                <a:cxn ang="0">
                  <a:pos x="292" y="392"/>
                </a:cxn>
                <a:cxn ang="0">
                  <a:pos x="330" y="388"/>
                </a:cxn>
              </a:cxnLst>
              <a:rect l="0" t="0" r="r" b="b"/>
              <a:pathLst>
                <a:path w="439" h="392">
                  <a:moveTo>
                    <a:pt x="330" y="388"/>
                  </a:moveTo>
                  <a:lnTo>
                    <a:pt x="330" y="388"/>
                  </a:lnTo>
                  <a:lnTo>
                    <a:pt x="342" y="384"/>
                  </a:lnTo>
                  <a:lnTo>
                    <a:pt x="365" y="365"/>
                  </a:lnTo>
                  <a:lnTo>
                    <a:pt x="377" y="353"/>
                  </a:lnTo>
                  <a:lnTo>
                    <a:pt x="385" y="338"/>
                  </a:lnTo>
                  <a:lnTo>
                    <a:pt x="389" y="326"/>
                  </a:lnTo>
                  <a:lnTo>
                    <a:pt x="385" y="310"/>
                  </a:lnTo>
                  <a:lnTo>
                    <a:pt x="439" y="237"/>
                  </a:lnTo>
                  <a:lnTo>
                    <a:pt x="439" y="237"/>
                  </a:lnTo>
                  <a:lnTo>
                    <a:pt x="435" y="209"/>
                  </a:lnTo>
                  <a:lnTo>
                    <a:pt x="427" y="186"/>
                  </a:lnTo>
                  <a:lnTo>
                    <a:pt x="420" y="174"/>
                  </a:lnTo>
                  <a:lnTo>
                    <a:pt x="412" y="167"/>
                  </a:lnTo>
                  <a:lnTo>
                    <a:pt x="393" y="136"/>
                  </a:lnTo>
                  <a:lnTo>
                    <a:pt x="385" y="112"/>
                  </a:lnTo>
                  <a:lnTo>
                    <a:pt x="369" y="101"/>
                  </a:lnTo>
                  <a:lnTo>
                    <a:pt x="350" y="85"/>
                  </a:lnTo>
                  <a:lnTo>
                    <a:pt x="326" y="73"/>
                  </a:lnTo>
                  <a:lnTo>
                    <a:pt x="315" y="62"/>
                  </a:lnTo>
                  <a:lnTo>
                    <a:pt x="303" y="50"/>
                  </a:lnTo>
                  <a:lnTo>
                    <a:pt x="288" y="27"/>
                  </a:lnTo>
                  <a:lnTo>
                    <a:pt x="276" y="7"/>
                  </a:lnTo>
                  <a:lnTo>
                    <a:pt x="268" y="0"/>
                  </a:lnTo>
                  <a:lnTo>
                    <a:pt x="191" y="4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62" y="4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4" y="58"/>
                  </a:lnTo>
                  <a:lnTo>
                    <a:pt x="4" y="66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101"/>
                  </a:lnTo>
                  <a:lnTo>
                    <a:pt x="12" y="116"/>
                  </a:lnTo>
                  <a:lnTo>
                    <a:pt x="24" y="136"/>
                  </a:lnTo>
                  <a:lnTo>
                    <a:pt x="31" y="151"/>
                  </a:lnTo>
                  <a:lnTo>
                    <a:pt x="51" y="171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221"/>
                  </a:lnTo>
                  <a:lnTo>
                    <a:pt x="62" y="252"/>
                  </a:lnTo>
                  <a:lnTo>
                    <a:pt x="66" y="268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86" y="295"/>
                  </a:lnTo>
                  <a:lnTo>
                    <a:pt x="97" y="314"/>
                  </a:lnTo>
                  <a:lnTo>
                    <a:pt x="101" y="338"/>
                  </a:lnTo>
                  <a:lnTo>
                    <a:pt x="101" y="338"/>
                  </a:lnTo>
                  <a:lnTo>
                    <a:pt x="113" y="341"/>
                  </a:lnTo>
                  <a:lnTo>
                    <a:pt x="140" y="345"/>
                  </a:lnTo>
                  <a:lnTo>
                    <a:pt x="156" y="349"/>
                  </a:lnTo>
                  <a:lnTo>
                    <a:pt x="171" y="357"/>
                  </a:lnTo>
                  <a:lnTo>
                    <a:pt x="183" y="369"/>
                  </a:lnTo>
                  <a:lnTo>
                    <a:pt x="191" y="380"/>
                  </a:lnTo>
                  <a:lnTo>
                    <a:pt x="191" y="380"/>
                  </a:lnTo>
                  <a:lnTo>
                    <a:pt x="241" y="388"/>
                  </a:lnTo>
                  <a:lnTo>
                    <a:pt x="292" y="392"/>
                  </a:lnTo>
                  <a:lnTo>
                    <a:pt x="330" y="388"/>
                  </a:lnTo>
                </a:path>
              </a:pathLst>
            </a:custGeom>
            <a:noFill/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4" name="Freeform 114"/>
            <p:cNvSpPr>
              <a:spLocks noEditPoints="1"/>
            </p:cNvSpPr>
            <p:nvPr/>
          </p:nvSpPr>
          <p:spPr bwMode="auto">
            <a:xfrm>
              <a:off x="2176" y="2180"/>
              <a:ext cx="85" cy="85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31" y="23"/>
                </a:cxn>
                <a:cxn ang="0">
                  <a:pos x="50" y="19"/>
                </a:cxn>
                <a:cxn ang="0">
                  <a:pos x="62" y="23"/>
                </a:cxn>
                <a:cxn ang="0">
                  <a:pos x="81" y="19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2" y="0"/>
                </a:cxn>
                <a:cxn ang="0">
                  <a:pos x="58" y="0"/>
                </a:cxn>
                <a:cxn ang="0">
                  <a:pos x="50" y="7"/>
                </a:cxn>
                <a:cxn ang="0">
                  <a:pos x="31" y="7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1" y="0"/>
                </a:cxn>
                <a:cxn ang="0">
                  <a:pos x="23" y="0"/>
                </a:cxn>
                <a:cxn ang="0">
                  <a:pos x="0" y="7"/>
                </a:cxn>
                <a:cxn ang="0">
                  <a:pos x="0" y="19"/>
                </a:cxn>
                <a:cxn ang="0">
                  <a:pos x="19" y="38"/>
                </a:cxn>
                <a:cxn ang="0">
                  <a:pos x="15" y="42"/>
                </a:cxn>
                <a:cxn ang="0">
                  <a:pos x="19" y="46"/>
                </a:cxn>
                <a:cxn ang="0">
                  <a:pos x="0" y="46"/>
                </a:cxn>
                <a:cxn ang="0">
                  <a:pos x="27" y="58"/>
                </a:cxn>
                <a:cxn ang="0">
                  <a:pos x="15" y="66"/>
                </a:cxn>
                <a:cxn ang="0">
                  <a:pos x="0" y="73"/>
                </a:cxn>
                <a:cxn ang="0">
                  <a:pos x="7" y="81"/>
                </a:cxn>
                <a:cxn ang="0">
                  <a:pos x="35" y="62"/>
                </a:cxn>
                <a:cxn ang="0">
                  <a:pos x="46" y="85"/>
                </a:cxn>
                <a:cxn ang="0">
                  <a:pos x="46" y="58"/>
                </a:cxn>
                <a:cxn ang="0">
                  <a:pos x="73" y="81"/>
                </a:cxn>
                <a:cxn ang="0">
                  <a:pos x="85" y="70"/>
                </a:cxn>
                <a:cxn ang="0">
                  <a:pos x="70" y="66"/>
                </a:cxn>
                <a:cxn ang="0">
                  <a:pos x="81" y="58"/>
                </a:cxn>
                <a:cxn ang="0">
                  <a:pos x="66" y="50"/>
                </a:cxn>
                <a:cxn ang="0">
                  <a:pos x="70" y="42"/>
                </a:cxn>
                <a:cxn ang="0">
                  <a:pos x="70" y="42"/>
                </a:cxn>
                <a:cxn ang="0">
                  <a:pos x="77" y="35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35" y="27"/>
                </a:cxn>
                <a:cxn ang="0">
                  <a:pos x="7" y="35"/>
                </a:cxn>
                <a:cxn ang="0">
                  <a:pos x="23" y="35"/>
                </a:cxn>
                <a:cxn ang="0">
                  <a:pos x="19" y="38"/>
                </a:cxn>
                <a:cxn ang="0">
                  <a:pos x="50" y="50"/>
                </a:cxn>
                <a:cxn ang="0">
                  <a:pos x="46" y="35"/>
                </a:cxn>
                <a:cxn ang="0">
                  <a:pos x="58" y="35"/>
                </a:cxn>
                <a:cxn ang="0">
                  <a:pos x="50" y="50"/>
                </a:cxn>
                <a:cxn ang="0">
                  <a:pos x="31" y="46"/>
                </a:cxn>
                <a:cxn ang="0">
                  <a:pos x="27" y="35"/>
                </a:cxn>
                <a:cxn ang="0">
                  <a:pos x="35" y="46"/>
                </a:cxn>
                <a:cxn ang="0">
                  <a:pos x="31" y="46"/>
                </a:cxn>
              </a:cxnLst>
              <a:rect l="0" t="0" r="r" b="b"/>
              <a:pathLst>
                <a:path w="85" h="85">
                  <a:moveTo>
                    <a:pt x="0" y="19"/>
                  </a:moveTo>
                  <a:lnTo>
                    <a:pt x="23" y="19"/>
                  </a:lnTo>
                  <a:lnTo>
                    <a:pt x="23" y="23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81" y="19"/>
                  </a:lnTo>
                  <a:lnTo>
                    <a:pt x="81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50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3" y="7"/>
                  </a:lnTo>
                  <a:lnTo>
                    <a:pt x="0" y="7"/>
                  </a:lnTo>
                  <a:lnTo>
                    <a:pt x="0" y="19"/>
                  </a:lnTo>
                  <a:lnTo>
                    <a:pt x="0" y="19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15" y="6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23" y="73"/>
                  </a:lnTo>
                  <a:lnTo>
                    <a:pt x="35" y="6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58" y="73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70" y="66"/>
                  </a:lnTo>
                  <a:lnTo>
                    <a:pt x="58" y="58"/>
                  </a:lnTo>
                  <a:lnTo>
                    <a:pt x="81" y="58"/>
                  </a:lnTo>
                  <a:lnTo>
                    <a:pt x="81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62" y="35"/>
                  </a:lnTo>
                  <a:lnTo>
                    <a:pt x="77" y="35"/>
                  </a:lnTo>
                  <a:lnTo>
                    <a:pt x="77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35" y="23"/>
                  </a:lnTo>
                  <a:lnTo>
                    <a:pt x="35" y="27"/>
                  </a:lnTo>
                  <a:lnTo>
                    <a:pt x="7" y="27"/>
                  </a:lnTo>
                  <a:lnTo>
                    <a:pt x="7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50" y="50"/>
                  </a:moveTo>
                  <a:lnTo>
                    <a:pt x="46" y="50"/>
                  </a:lnTo>
                  <a:lnTo>
                    <a:pt x="46" y="35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close/>
                  <a:moveTo>
                    <a:pt x="31" y="46"/>
                  </a:moveTo>
                  <a:lnTo>
                    <a:pt x="31" y="46"/>
                  </a:lnTo>
                  <a:lnTo>
                    <a:pt x="27" y="35"/>
                  </a:lnTo>
                  <a:lnTo>
                    <a:pt x="35" y="35"/>
                  </a:lnTo>
                  <a:lnTo>
                    <a:pt x="35" y="46"/>
                  </a:lnTo>
                  <a:lnTo>
                    <a:pt x="27" y="46"/>
                  </a:lnTo>
                  <a:lnTo>
                    <a:pt x="31" y="46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5" name="Freeform 115"/>
            <p:cNvSpPr>
              <a:spLocks noEditPoints="1"/>
            </p:cNvSpPr>
            <p:nvPr/>
          </p:nvSpPr>
          <p:spPr bwMode="auto">
            <a:xfrm>
              <a:off x="2269" y="2180"/>
              <a:ext cx="81" cy="85"/>
            </a:xfrm>
            <a:custGeom>
              <a:avLst/>
              <a:gdLst/>
              <a:ahLst/>
              <a:cxnLst>
                <a:cxn ang="0">
                  <a:pos x="35" y="27"/>
                </a:cxn>
                <a:cxn ang="0">
                  <a:pos x="46" y="19"/>
                </a:cxn>
                <a:cxn ang="0">
                  <a:pos x="62" y="27"/>
                </a:cxn>
                <a:cxn ang="0">
                  <a:pos x="81" y="19"/>
                </a:cxn>
                <a:cxn ang="0">
                  <a:pos x="62" y="11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8" y="4"/>
                </a:cxn>
                <a:cxn ang="0">
                  <a:pos x="46" y="11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23" y="0"/>
                </a:cxn>
                <a:cxn ang="0">
                  <a:pos x="4" y="11"/>
                </a:cxn>
                <a:cxn ang="0">
                  <a:pos x="23" y="19"/>
                </a:cxn>
                <a:cxn ang="0">
                  <a:pos x="23" y="27"/>
                </a:cxn>
                <a:cxn ang="0">
                  <a:pos x="4" y="46"/>
                </a:cxn>
                <a:cxn ang="0">
                  <a:pos x="27" y="54"/>
                </a:cxn>
                <a:cxn ang="0">
                  <a:pos x="23" y="62"/>
                </a:cxn>
                <a:cxn ang="0">
                  <a:pos x="0" y="77"/>
                </a:cxn>
                <a:cxn ang="0">
                  <a:pos x="8" y="85"/>
                </a:cxn>
                <a:cxn ang="0">
                  <a:pos x="19" y="81"/>
                </a:cxn>
                <a:cxn ang="0">
                  <a:pos x="35" y="66"/>
                </a:cxn>
                <a:cxn ang="0">
                  <a:pos x="43" y="54"/>
                </a:cxn>
                <a:cxn ang="0">
                  <a:pos x="43" y="77"/>
                </a:cxn>
                <a:cxn ang="0">
                  <a:pos x="50" y="85"/>
                </a:cxn>
                <a:cxn ang="0">
                  <a:pos x="70" y="85"/>
                </a:cxn>
                <a:cxn ang="0">
                  <a:pos x="78" y="81"/>
                </a:cxn>
                <a:cxn ang="0">
                  <a:pos x="81" y="66"/>
                </a:cxn>
                <a:cxn ang="0">
                  <a:pos x="81" y="66"/>
                </a:cxn>
                <a:cxn ang="0">
                  <a:pos x="70" y="62"/>
                </a:cxn>
                <a:cxn ang="0">
                  <a:pos x="66" y="73"/>
                </a:cxn>
                <a:cxn ang="0">
                  <a:pos x="58" y="73"/>
                </a:cxn>
                <a:cxn ang="0">
                  <a:pos x="54" y="54"/>
                </a:cxn>
                <a:cxn ang="0">
                  <a:pos x="81" y="46"/>
                </a:cxn>
                <a:cxn ang="0">
                  <a:pos x="43" y="46"/>
                </a:cxn>
                <a:cxn ang="0">
                  <a:pos x="74" y="38"/>
                </a:cxn>
                <a:cxn ang="0">
                  <a:pos x="12" y="31"/>
                </a:cxn>
                <a:cxn ang="0">
                  <a:pos x="31" y="38"/>
                </a:cxn>
                <a:cxn ang="0">
                  <a:pos x="31" y="46"/>
                </a:cxn>
                <a:cxn ang="0">
                  <a:pos x="31" y="46"/>
                </a:cxn>
              </a:cxnLst>
              <a:rect l="0" t="0" r="r" b="b"/>
              <a:pathLst>
                <a:path w="81" h="85">
                  <a:moveTo>
                    <a:pt x="23" y="27"/>
                  </a:moveTo>
                  <a:lnTo>
                    <a:pt x="35" y="27"/>
                  </a:lnTo>
                  <a:lnTo>
                    <a:pt x="35" y="19"/>
                  </a:lnTo>
                  <a:lnTo>
                    <a:pt x="46" y="19"/>
                  </a:lnTo>
                  <a:lnTo>
                    <a:pt x="46" y="27"/>
                  </a:lnTo>
                  <a:lnTo>
                    <a:pt x="62" y="27"/>
                  </a:lnTo>
                  <a:lnTo>
                    <a:pt x="62" y="19"/>
                  </a:lnTo>
                  <a:lnTo>
                    <a:pt x="81" y="19"/>
                  </a:lnTo>
                  <a:lnTo>
                    <a:pt x="81" y="11"/>
                  </a:lnTo>
                  <a:lnTo>
                    <a:pt x="62" y="11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35" y="1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23" y="11"/>
                  </a:lnTo>
                  <a:lnTo>
                    <a:pt x="4" y="11"/>
                  </a:lnTo>
                  <a:lnTo>
                    <a:pt x="4" y="19"/>
                  </a:lnTo>
                  <a:lnTo>
                    <a:pt x="23" y="19"/>
                  </a:lnTo>
                  <a:lnTo>
                    <a:pt x="23" y="27"/>
                  </a:lnTo>
                  <a:lnTo>
                    <a:pt x="23" y="27"/>
                  </a:lnTo>
                  <a:close/>
                  <a:moveTo>
                    <a:pt x="31" y="46"/>
                  </a:moveTo>
                  <a:lnTo>
                    <a:pt x="4" y="46"/>
                  </a:lnTo>
                  <a:lnTo>
                    <a:pt x="4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3" y="62"/>
                  </a:lnTo>
                  <a:lnTo>
                    <a:pt x="19" y="70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9" y="81"/>
                  </a:lnTo>
                  <a:lnTo>
                    <a:pt x="31" y="73"/>
                  </a:lnTo>
                  <a:lnTo>
                    <a:pt x="35" y="66"/>
                  </a:lnTo>
                  <a:lnTo>
                    <a:pt x="39" y="54"/>
                  </a:lnTo>
                  <a:lnTo>
                    <a:pt x="43" y="54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46" y="81"/>
                  </a:lnTo>
                  <a:lnTo>
                    <a:pt x="5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4" y="70"/>
                  </a:lnTo>
                  <a:lnTo>
                    <a:pt x="54" y="54"/>
                  </a:lnTo>
                  <a:lnTo>
                    <a:pt x="81" y="54"/>
                  </a:lnTo>
                  <a:lnTo>
                    <a:pt x="81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38"/>
                  </a:lnTo>
                  <a:lnTo>
                    <a:pt x="74" y="38"/>
                  </a:lnTo>
                  <a:lnTo>
                    <a:pt x="74" y="31"/>
                  </a:lnTo>
                  <a:lnTo>
                    <a:pt x="12" y="31"/>
                  </a:lnTo>
                  <a:lnTo>
                    <a:pt x="12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6" name="Freeform 116"/>
            <p:cNvSpPr>
              <a:spLocks/>
            </p:cNvSpPr>
            <p:nvPr/>
          </p:nvSpPr>
          <p:spPr bwMode="auto">
            <a:xfrm>
              <a:off x="2362" y="2180"/>
              <a:ext cx="82" cy="85"/>
            </a:xfrm>
            <a:custGeom>
              <a:avLst/>
              <a:gdLst/>
              <a:ahLst/>
              <a:cxnLst>
                <a:cxn ang="0">
                  <a:pos x="51" y="11"/>
                </a:cxn>
                <a:cxn ang="0">
                  <a:pos x="51" y="11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5" y="15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35" y="23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7"/>
                </a:cxn>
                <a:cxn ang="0">
                  <a:pos x="23" y="77"/>
                </a:cxn>
                <a:cxn ang="0">
                  <a:pos x="23" y="42"/>
                </a:cxn>
                <a:cxn ang="0">
                  <a:pos x="35" y="42"/>
                </a:cxn>
                <a:cxn ang="0">
                  <a:pos x="35" y="85"/>
                </a:cxn>
                <a:cxn ang="0">
                  <a:pos x="51" y="85"/>
                </a:cxn>
                <a:cxn ang="0">
                  <a:pos x="51" y="42"/>
                </a:cxn>
                <a:cxn ang="0">
                  <a:pos x="62" y="42"/>
                </a:cxn>
                <a:cxn ang="0">
                  <a:pos x="62" y="62"/>
                </a:cxn>
                <a:cxn ang="0">
                  <a:pos x="62" y="62"/>
                </a:cxn>
                <a:cxn ang="0">
                  <a:pos x="58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4" y="77"/>
                </a:cxn>
                <a:cxn ang="0">
                  <a:pos x="54" y="77"/>
                </a:cxn>
                <a:cxn ang="0">
                  <a:pos x="70" y="73"/>
                </a:cxn>
                <a:cxn ang="0">
                  <a:pos x="74" y="73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51" y="35"/>
                </a:cxn>
                <a:cxn ang="0">
                  <a:pos x="51" y="23"/>
                </a:cxn>
                <a:cxn ang="0">
                  <a:pos x="82" y="23"/>
                </a:cxn>
                <a:cxn ang="0">
                  <a:pos x="82" y="15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51" y="85"/>
                  </a:lnTo>
                  <a:lnTo>
                    <a:pt x="51" y="42"/>
                  </a:lnTo>
                  <a:lnTo>
                    <a:pt x="62" y="4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70" y="73"/>
                  </a:lnTo>
                  <a:lnTo>
                    <a:pt x="74" y="73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1" y="35"/>
                  </a:lnTo>
                  <a:lnTo>
                    <a:pt x="51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7" name="Freeform 117"/>
            <p:cNvSpPr>
              <a:spLocks/>
            </p:cNvSpPr>
            <p:nvPr/>
          </p:nvSpPr>
          <p:spPr bwMode="auto">
            <a:xfrm>
              <a:off x="2300" y="2339"/>
              <a:ext cx="23" cy="27"/>
            </a:xfrm>
            <a:custGeom>
              <a:avLst/>
              <a:gdLst/>
              <a:ahLst/>
              <a:cxnLst>
                <a:cxn ang="0">
                  <a:pos x="23" y="15"/>
                </a:cxn>
                <a:cxn ang="0">
                  <a:pos x="23" y="15"/>
                </a:cxn>
                <a:cxn ang="0">
                  <a:pos x="19" y="23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4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9" y="4"/>
                </a:cxn>
                <a:cxn ang="0">
                  <a:pos x="23" y="15"/>
                </a:cxn>
                <a:cxn ang="0">
                  <a:pos x="23" y="15"/>
                </a:cxn>
              </a:cxnLst>
              <a:rect l="0" t="0" r="r" b="b"/>
              <a:pathLst>
                <a:path w="23" h="27">
                  <a:moveTo>
                    <a:pt x="23" y="15"/>
                  </a:moveTo>
                  <a:lnTo>
                    <a:pt x="23" y="15"/>
                  </a:lnTo>
                  <a:lnTo>
                    <a:pt x="19" y="23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5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8" name="Freeform 118"/>
            <p:cNvSpPr>
              <a:spLocks/>
            </p:cNvSpPr>
            <p:nvPr/>
          </p:nvSpPr>
          <p:spPr bwMode="auto">
            <a:xfrm>
              <a:off x="2281" y="2323"/>
              <a:ext cx="58" cy="59"/>
            </a:xfrm>
            <a:custGeom>
              <a:avLst/>
              <a:gdLst/>
              <a:ahLst/>
              <a:cxnLst>
                <a:cxn ang="0">
                  <a:pos x="58" y="31"/>
                </a:cxn>
                <a:cxn ang="0">
                  <a:pos x="58" y="31"/>
                </a:cxn>
                <a:cxn ang="0">
                  <a:pos x="58" y="39"/>
                </a:cxn>
                <a:cxn ang="0">
                  <a:pos x="50" y="51"/>
                </a:cxn>
                <a:cxn ang="0">
                  <a:pos x="42" y="55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19" y="55"/>
                </a:cxn>
                <a:cxn ang="0">
                  <a:pos x="11" y="51"/>
                </a:cxn>
                <a:cxn ang="0">
                  <a:pos x="3" y="39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11" y="8"/>
                </a:cxn>
                <a:cxn ang="0">
                  <a:pos x="19" y="4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42" y="4"/>
                </a:cxn>
                <a:cxn ang="0">
                  <a:pos x="50" y="8"/>
                </a:cxn>
                <a:cxn ang="0">
                  <a:pos x="58" y="20"/>
                </a:cxn>
                <a:cxn ang="0">
                  <a:pos x="58" y="31"/>
                </a:cxn>
                <a:cxn ang="0">
                  <a:pos x="58" y="31"/>
                </a:cxn>
              </a:cxnLst>
              <a:rect l="0" t="0" r="r" b="b"/>
              <a:pathLst>
                <a:path w="58" h="59">
                  <a:moveTo>
                    <a:pt x="58" y="31"/>
                  </a:moveTo>
                  <a:lnTo>
                    <a:pt x="58" y="31"/>
                  </a:lnTo>
                  <a:lnTo>
                    <a:pt x="58" y="39"/>
                  </a:lnTo>
                  <a:lnTo>
                    <a:pt x="50" y="51"/>
                  </a:lnTo>
                  <a:lnTo>
                    <a:pt x="42" y="55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19" y="55"/>
                  </a:lnTo>
                  <a:lnTo>
                    <a:pt x="11" y="51"/>
                  </a:lnTo>
                  <a:lnTo>
                    <a:pt x="3" y="3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20"/>
                  </a:lnTo>
                  <a:lnTo>
                    <a:pt x="58" y="31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19" name="Freeform 119"/>
            <p:cNvSpPr>
              <a:spLocks noEditPoints="1"/>
            </p:cNvSpPr>
            <p:nvPr/>
          </p:nvSpPr>
          <p:spPr bwMode="auto">
            <a:xfrm>
              <a:off x="1962" y="1962"/>
              <a:ext cx="85" cy="86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4" y="12"/>
                </a:cxn>
                <a:cxn ang="0">
                  <a:pos x="19" y="23"/>
                </a:cxn>
                <a:cxn ang="0">
                  <a:pos x="23" y="23"/>
                </a:cxn>
                <a:cxn ang="0">
                  <a:pos x="35" y="23"/>
                </a:cxn>
                <a:cxn ang="0">
                  <a:pos x="43" y="35"/>
                </a:cxn>
                <a:cxn ang="0">
                  <a:pos x="19" y="43"/>
                </a:cxn>
                <a:cxn ang="0">
                  <a:pos x="27" y="54"/>
                </a:cxn>
                <a:cxn ang="0">
                  <a:pos x="31" y="51"/>
                </a:cxn>
                <a:cxn ang="0">
                  <a:pos x="39" y="58"/>
                </a:cxn>
                <a:cxn ang="0">
                  <a:pos x="35" y="70"/>
                </a:cxn>
                <a:cxn ang="0">
                  <a:pos x="23" y="78"/>
                </a:cxn>
                <a:cxn ang="0">
                  <a:pos x="31" y="86"/>
                </a:cxn>
                <a:cxn ang="0">
                  <a:pos x="47" y="74"/>
                </a:cxn>
                <a:cxn ang="0">
                  <a:pos x="51" y="54"/>
                </a:cxn>
                <a:cxn ang="0">
                  <a:pos x="51" y="51"/>
                </a:cxn>
                <a:cxn ang="0">
                  <a:pos x="51" y="51"/>
                </a:cxn>
                <a:cxn ang="0">
                  <a:pos x="51" y="47"/>
                </a:cxn>
                <a:cxn ang="0">
                  <a:pos x="43" y="47"/>
                </a:cxn>
                <a:cxn ang="0">
                  <a:pos x="54" y="43"/>
                </a:cxn>
                <a:cxn ang="0">
                  <a:pos x="58" y="47"/>
                </a:cxn>
                <a:cxn ang="0">
                  <a:pos x="70" y="86"/>
                </a:cxn>
                <a:cxn ang="0">
                  <a:pos x="70" y="51"/>
                </a:cxn>
                <a:cxn ang="0">
                  <a:pos x="74" y="51"/>
                </a:cxn>
                <a:cxn ang="0">
                  <a:pos x="78" y="51"/>
                </a:cxn>
                <a:cxn ang="0">
                  <a:pos x="85" y="39"/>
                </a:cxn>
                <a:cxn ang="0">
                  <a:pos x="62" y="35"/>
                </a:cxn>
                <a:cxn ang="0">
                  <a:pos x="82" y="23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58" y="0"/>
                </a:cxn>
                <a:cxn ang="0">
                  <a:pos x="47" y="4"/>
                </a:cxn>
                <a:cxn ang="0">
                  <a:pos x="23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51" y="31"/>
                </a:cxn>
                <a:cxn ang="0">
                  <a:pos x="58" y="23"/>
                </a:cxn>
                <a:cxn ang="0">
                  <a:pos x="51" y="31"/>
                </a:cxn>
                <a:cxn ang="0">
                  <a:pos x="51" y="31"/>
                </a:cxn>
                <a:cxn ang="0">
                  <a:pos x="23" y="35"/>
                </a:cxn>
                <a:cxn ang="0">
                  <a:pos x="8" y="23"/>
                </a:cxn>
                <a:cxn ang="0">
                  <a:pos x="0" y="35"/>
                </a:cxn>
                <a:cxn ang="0">
                  <a:pos x="16" y="43"/>
                </a:cxn>
                <a:cxn ang="0">
                  <a:pos x="16" y="86"/>
                </a:cxn>
                <a:cxn ang="0">
                  <a:pos x="16" y="78"/>
                </a:cxn>
                <a:cxn ang="0">
                  <a:pos x="23" y="54"/>
                </a:cxn>
                <a:cxn ang="0">
                  <a:pos x="16" y="47"/>
                </a:cxn>
                <a:cxn ang="0">
                  <a:pos x="0" y="78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16" y="86"/>
                </a:cxn>
                <a:cxn ang="0">
                  <a:pos x="16" y="86"/>
                </a:cxn>
              </a:cxnLst>
              <a:rect l="0" t="0" r="r" b="b"/>
              <a:pathLst>
                <a:path w="85" h="86">
                  <a:moveTo>
                    <a:pt x="16" y="8"/>
                  </a:moveTo>
                  <a:lnTo>
                    <a:pt x="16" y="8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9" y="23"/>
                  </a:lnTo>
                  <a:lnTo>
                    <a:pt x="23" y="20"/>
                  </a:lnTo>
                  <a:lnTo>
                    <a:pt x="23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5" y="7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9" y="82"/>
                  </a:lnTo>
                  <a:lnTo>
                    <a:pt x="47" y="74"/>
                  </a:lnTo>
                  <a:lnTo>
                    <a:pt x="47" y="66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66" y="47"/>
                  </a:lnTo>
                  <a:lnTo>
                    <a:pt x="58" y="47"/>
                  </a:lnTo>
                  <a:lnTo>
                    <a:pt x="58" y="86"/>
                  </a:lnTo>
                  <a:lnTo>
                    <a:pt x="70" y="86"/>
                  </a:lnTo>
                  <a:lnTo>
                    <a:pt x="70" y="51"/>
                  </a:lnTo>
                  <a:lnTo>
                    <a:pt x="70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74" y="23"/>
                  </a:lnTo>
                  <a:lnTo>
                    <a:pt x="82" y="23"/>
                  </a:lnTo>
                  <a:lnTo>
                    <a:pt x="82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8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51" y="31"/>
                  </a:moveTo>
                  <a:lnTo>
                    <a:pt x="51" y="31"/>
                  </a:lnTo>
                  <a:lnTo>
                    <a:pt x="47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close/>
                  <a:moveTo>
                    <a:pt x="16" y="43"/>
                  </a:moveTo>
                  <a:lnTo>
                    <a:pt x="23" y="35"/>
                  </a:lnTo>
                  <a:lnTo>
                    <a:pt x="23" y="35"/>
                  </a:lnTo>
                  <a:lnTo>
                    <a:pt x="8" y="2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3"/>
                  </a:lnTo>
                  <a:close/>
                  <a:moveTo>
                    <a:pt x="16" y="86"/>
                  </a:moveTo>
                  <a:lnTo>
                    <a:pt x="16" y="86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20" name="Freeform 120"/>
            <p:cNvSpPr>
              <a:spLocks noEditPoints="1"/>
            </p:cNvSpPr>
            <p:nvPr/>
          </p:nvSpPr>
          <p:spPr bwMode="auto">
            <a:xfrm>
              <a:off x="2055" y="1962"/>
              <a:ext cx="86" cy="86"/>
            </a:xfrm>
            <a:custGeom>
              <a:avLst/>
              <a:gdLst/>
              <a:ahLst/>
              <a:cxnLst>
                <a:cxn ang="0">
                  <a:pos x="35" y="27"/>
                </a:cxn>
                <a:cxn ang="0">
                  <a:pos x="8" y="86"/>
                </a:cxn>
                <a:cxn ang="0">
                  <a:pos x="20" y="39"/>
                </a:cxn>
                <a:cxn ang="0">
                  <a:pos x="27" y="39"/>
                </a:cxn>
                <a:cxn ang="0">
                  <a:pos x="31" y="47"/>
                </a:cxn>
                <a:cxn ang="0">
                  <a:pos x="24" y="54"/>
                </a:cxn>
                <a:cxn ang="0">
                  <a:pos x="35" y="62"/>
                </a:cxn>
                <a:cxn ang="0">
                  <a:pos x="24" y="70"/>
                </a:cxn>
                <a:cxn ang="0">
                  <a:pos x="35" y="82"/>
                </a:cxn>
                <a:cxn ang="0">
                  <a:pos x="47" y="70"/>
                </a:cxn>
                <a:cxn ang="0">
                  <a:pos x="62" y="62"/>
                </a:cxn>
                <a:cxn ang="0">
                  <a:pos x="47" y="54"/>
                </a:cxn>
                <a:cxn ang="0">
                  <a:pos x="62" y="47"/>
                </a:cxn>
                <a:cxn ang="0">
                  <a:pos x="55" y="47"/>
                </a:cxn>
                <a:cxn ang="0">
                  <a:pos x="59" y="43"/>
                </a:cxn>
                <a:cxn ang="0">
                  <a:pos x="59" y="43"/>
                </a:cxn>
                <a:cxn ang="0">
                  <a:pos x="66" y="39"/>
                </a:cxn>
                <a:cxn ang="0">
                  <a:pos x="66" y="70"/>
                </a:cxn>
                <a:cxn ang="0">
                  <a:pos x="59" y="74"/>
                </a:cxn>
                <a:cxn ang="0">
                  <a:pos x="55" y="74"/>
                </a:cxn>
                <a:cxn ang="0">
                  <a:pos x="59" y="86"/>
                </a:cxn>
                <a:cxn ang="0">
                  <a:pos x="74" y="86"/>
                </a:cxn>
                <a:cxn ang="0">
                  <a:pos x="78" y="74"/>
                </a:cxn>
                <a:cxn ang="0">
                  <a:pos x="47" y="27"/>
                </a:cxn>
                <a:cxn ang="0">
                  <a:pos x="86" y="20"/>
                </a:cxn>
                <a:cxn ang="0">
                  <a:pos x="47" y="12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35" y="12"/>
                </a:cxn>
                <a:cxn ang="0">
                  <a:pos x="0" y="20"/>
                </a:cxn>
                <a:cxn ang="0">
                  <a:pos x="35" y="20"/>
                </a:cxn>
                <a:cxn ang="0">
                  <a:pos x="39" y="47"/>
                </a:cxn>
                <a:cxn ang="0">
                  <a:pos x="39" y="39"/>
                </a:cxn>
                <a:cxn ang="0">
                  <a:pos x="35" y="39"/>
                </a:cxn>
                <a:cxn ang="0">
                  <a:pos x="47" y="39"/>
                </a:cxn>
                <a:cxn ang="0">
                  <a:pos x="35" y="47"/>
                </a:cxn>
                <a:cxn ang="0">
                  <a:pos x="39" y="47"/>
                </a:cxn>
              </a:cxnLst>
              <a:rect l="0" t="0" r="r" b="b"/>
              <a:pathLst>
                <a:path w="86" h="86">
                  <a:moveTo>
                    <a:pt x="35" y="20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6"/>
                  </a:lnTo>
                  <a:lnTo>
                    <a:pt x="20" y="86"/>
                  </a:lnTo>
                  <a:lnTo>
                    <a:pt x="20" y="39"/>
                  </a:lnTo>
                  <a:lnTo>
                    <a:pt x="35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1" y="47"/>
                  </a:lnTo>
                  <a:lnTo>
                    <a:pt x="24" y="47"/>
                  </a:lnTo>
                  <a:lnTo>
                    <a:pt x="24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24" y="62"/>
                  </a:lnTo>
                  <a:lnTo>
                    <a:pt x="24" y="70"/>
                  </a:lnTo>
                  <a:lnTo>
                    <a:pt x="35" y="70"/>
                  </a:lnTo>
                  <a:lnTo>
                    <a:pt x="35" y="82"/>
                  </a:lnTo>
                  <a:lnTo>
                    <a:pt x="47" y="82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5" y="39"/>
                  </a:lnTo>
                  <a:lnTo>
                    <a:pt x="66" y="39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2" y="74"/>
                  </a:lnTo>
                  <a:lnTo>
                    <a:pt x="59" y="74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20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5" y="20"/>
                  </a:lnTo>
                  <a:lnTo>
                    <a:pt x="35" y="20"/>
                  </a:lnTo>
                  <a:close/>
                  <a:moveTo>
                    <a:pt x="39" y="47"/>
                  </a:moveTo>
                  <a:lnTo>
                    <a:pt x="39" y="47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5" y="39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3" y="47"/>
                  </a:lnTo>
                  <a:lnTo>
                    <a:pt x="35" y="47"/>
                  </a:lnTo>
                  <a:lnTo>
                    <a:pt x="39" y="47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21" name="Freeform 121"/>
            <p:cNvSpPr>
              <a:spLocks/>
            </p:cNvSpPr>
            <p:nvPr/>
          </p:nvSpPr>
          <p:spPr bwMode="auto">
            <a:xfrm>
              <a:off x="2148" y="1962"/>
              <a:ext cx="86" cy="86"/>
            </a:xfrm>
            <a:custGeom>
              <a:avLst/>
              <a:gdLst/>
              <a:ahLst/>
              <a:cxnLst>
                <a:cxn ang="0">
                  <a:pos x="51" y="12"/>
                </a:cxn>
                <a:cxn ang="0">
                  <a:pos x="51" y="12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9" y="16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35" y="27"/>
                </a:cxn>
                <a:cxn ang="0">
                  <a:pos x="35" y="35"/>
                </a:cxn>
                <a:cxn ang="0">
                  <a:pos x="12" y="35"/>
                </a:cxn>
                <a:cxn ang="0">
                  <a:pos x="12" y="78"/>
                </a:cxn>
                <a:cxn ang="0">
                  <a:pos x="24" y="78"/>
                </a:cxn>
                <a:cxn ang="0">
                  <a:pos x="24" y="47"/>
                </a:cxn>
                <a:cxn ang="0">
                  <a:pos x="35" y="47"/>
                </a:cxn>
                <a:cxn ang="0">
                  <a:pos x="35" y="86"/>
                </a:cxn>
                <a:cxn ang="0">
                  <a:pos x="51" y="86"/>
                </a:cxn>
                <a:cxn ang="0">
                  <a:pos x="51" y="47"/>
                </a:cxn>
                <a:cxn ang="0">
                  <a:pos x="63" y="47"/>
                </a:cxn>
                <a:cxn ang="0">
                  <a:pos x="63" y="66"/>
                </a:cxn>
                <a:cxn ang="0">
                  <a:pos x="63" y="66"/>
                </a:cxn>
                <a:cxn ang="0">
                  <a:pos x="59" y="66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55" y="78"/>
                </a:cxn>
                <a:cxn ang="0">
                  <a:pos x="55" y="78"/>
                </a:cxn>
                <a:cxn ang="0">
                  <a:pos x="70" y="78"/>
                </a:cxn>
                <a:cxn ang="0">
                  <a:pos x="74" y="74"/>
                </a:cxn>
                <a:cxn ang="0">
                  <a:pos x="74" y="70"/>
                </a:cxn>
                <a:cxn ang="0">
                  <a:pos x="74" y="35"/>
                </a:cxn>
                <a:cxn ang="0">
                  <a:pos x="51" y="35"/>
                </a:cxn>
                <a:cxn ang="0">
                  <a:pos x="51" y="27"/>
                </a:cxn>
                <a:cxn ang="0">
                  <a:pos x="86" y="27"/>
                </a:cxn>
                <a:cxn ang="0">
                  <a:pos x="86" y="16"/>
                </a:cxn>
                <a:cxn ang="0">
                  <a:pos x="43" y="16"/>
                </a:cxn>
                <a:cxn ang="0">
                  <a:pos x="43" y="16"/>
                </a:cxn>
                <a:cxn ang="0">
                  <a:pos x="51" y="12"/>
                </a:cxn>
                <a:cxn ang="0">
                  <a:pos x="51" y="12"/>
                </a:cxn>
                <a:cxn ang="0">
                  <a:pos x="51" y="12"/>
                </a:cxn>
              </a:cxnLst>
              <a:rect l="0" t="0" r="r" b="b"/>
              <a:pathLst>
                <a:path w="86" h="86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4" y="78"/>
                  </a:lnTo>
                  <a:lnTo>
                    <a:pt x="24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1" y="86"/>
                  </a:lnTo>
                  <a:lnTo>
                    <a:pt x="51" y="47"/>
                  </a:lnTo>
                  <a:lnTo>
                    <a:pt x="63" y="47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1" y="35"/>
                  </a:lnTo>
                  <a:lnTo>
                    <a:pt x="51" y="27"/>
                  </a:lnTo>
                  <a:lnTo>
                    <a:pt x="86" y="27"/>
                  </a:lnTo>
                  <a:lnTo>
                    <a:pt x="86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22" name="Freeform 122"/>
            <p:cNvSpPr>
              <a:spLocks/>
            </p:cNvSpPr>
            <p:nvPr/>
          </p:nvSpPr>
          <p:spPr bwMode="auto">
            <a:xfrm>
              <a:off x="1826" y="1958"/>
              <a:ext cx="78" cy="78"/>
            </a:xfrm>
            <a:custGeom>
              <a:avLst/>
              <a:gdLst/>
              <a:ahLst/>
              <a:cxnLst>
                <a:cxn ang="0">
                  <a:pos x="78" y="35"/>
                </a:cxn>
                <a:cxn ang="0">
                  <a:pos x="78" y="35"/>
                </a:cxn>
                <a:cxn ang="0">
                  <a:pos x="78" y="51"/>
                </a:cxn>
                <a:cxn ang="0">
                  <a:pos x="70" y="62"/>
                </a:cxn>
                <a:cxn ang="0">
                  <a:pos x="54" y="74"/>
                </a:cxn>
                <a:cxn ang="0">
                  <a:pos x="43" y="78"/>
                </a:cxn>
                <a:cxn ang="0">
                  <a:pos x="43" y="78"/>
                </a:cxn>
                <a:cxn ang="0">
                  <a:pos x="27" y="74"/>
                </a:cxn>
                <a:cxn ang="0">
                  <a:pos x="12" y="66"/>
                </a:cxn>
                <a:cxn ang="0">
                  <a:pos x="4" y="55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4" y="24"/>
                </a:cxn>
                <a:cxn ang="0">
                  <a:pos x="12" y="12"/>
                </a:cxn>
                <a:cxn ang="0">
                  <a:pos x="23" y="4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54" y="0"/>
                </a:cxn>
                <a:cxn ang="0">
                  <a:pos x="66" y="8"/>
                </a:cxn>
                <a:cxn ang="0">
                  <a:pos x="74" y="20"/>
                </a:cxn>
                <a:cxn ang="0">
                  <a:pos x="78" y="35"/>
                </a:cxn>
                <a:cxn ang="0">
                  <a:pos x="78" y="35"/>
                </a:cxn>
              </a:cxnLst>
              <a:rect l="0" t="0" r="r" b="b"/>
              <a:pathLst>
                <a:path w="78" h="78">
                  <a:moveTo>
                    <a:pt x="78" y="35"/>
                  </a:moveTo>
                  <a:lnTo>
                    <a:pt x="78" y="35"/>
                  </a:lnTo>
                  <a:lnTo>
                    <a:pt x="78" y="51"/>
                  </a:lnTo>
                  <a:lnTo>
                    <a:pt x="70" y="62"/>
                  </a:lnTo>
                  <a:lnTo>
                    <a:pt x="54" y="74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27" y="74"/>
                  </a:lnTo>
                  <a:lnTo>
                    <a:pt x="12" y="66"/>
                  </a:lnTo>
                  <a:lnTo>
                    <a:pt x="4" y="55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24"/>
                  </a:lnTo>
                  <a:lnTo>
                    <a:pt x="12" y="12"/>
                  </a:lnTo>
                  <a:lnTo>
                    <a:pt x="23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54" y="0"/>
                  </a:lnTo>
                  <a:lnTo>
                    <a:pt x="66" y="8"/>
                  </a:lnTo>
                  <a:lnTo>
                    <a:pt x="74" y="20"/>
                  </a:lnTo>
                  <a:lnTo>
                    <a:pt x="78" y="35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23" name="Freeform 123"/>
            <p:cNvSpPr>
              <a:spLocks/>
            </p:cNvSpPr>
            <p:nvPr/>
          </p:nvSpPr>
          <p:spPr bwMode="auto">
            <a:xfrm>
              <a:off x="1849" y="1978"/>
              <a:ext cx="35" cy="35"/>
            </a:xfrm>
            <a:custGeom>
              <a:avLst/>
              <a:gdLst/>
              <a:ahLst/>
              <a:cxnLst>
                <a:cxn ang="0">
                  <a:pos x="35" y="15"/>
                </a:cxn>
                <a:cxn ang="0">
                  <a:pos x="35" y="15"/>
                </a:cxn>
                <a:cxn ang="0">
                  <a:pos x="31" y="23"/>
                </a:cxn>
                <a:cxn ang="0">
                  <a:pos x="28" y="31"/>
                </a:cxn>
                <a:cxn ang="0">
                  <a:pos x="24" y="35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5"/>
                </a:cxn>
                <a:cxn ang="0">
                  <a:pos x="4" y="31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1"/>
                </a:cxn>
                <a:cxn ang="0">
                  <a:pos x="4" y="7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1" y="11"/>
                </a:cxn>
                <a:cxn ang="0">
                  <a:pos x="35" y="15"/>
                </a:cxn>
                <a:cxn ang="0">
                  <a:pos x="35" y="15"/>
                </a:cxn>
              </a:cxnLst>
              <a:rect l="0" t="0" r="r" b="b"/>
              <a:pathLst>
                <a:path w="35" h="35">
                  <a:moveTo>
                    <a:pt x="35" y="15"/>
                  </a:moveTo>
                  <a:lnTo>
                    <a:pt x="35" y="15"/>
                  </a:lnTo>
                  <a:lnTo>
                    <a:pt x="31" y="23"/>
                  </a:lnTo>
                  <a:lnTo>
                    <a:pt x="28" y="31"/>
                  </a:lnTo>
                  <a:lnTo>
                    <a:pt x="24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4" y="31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7"/>
                  </a:lnTo>
                  <a:lnTo>
                    <a:pt x="8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1" y="11"/>
                  </a:lnTo>
                  <a:lnTo>
                    <a:pt x="35" y="15"/>
                  </a:lnTo>
                  <a:lnTo>
                    <a:pt x="35" y="15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</TotalTime>
  <Words>72</Words>
  <Application>Microsoft Office PowerPoint</Application>
  <PresentationFormat>全屏显示(4:3)</PresentationFormat>
  <Paragraphs>35</Paragraphs>
  <Slides>40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40</vt:i4>
      </vt:variant>
    </vt:vector>
  </HeadingPairs>
  <TitlesOfParts>
    <vt:vector size="41" baseType="lpstr">
      <vt:lpstr>Office 主题</vt:lpstr>
      <vt:lpstr>幻灯片 1</vt:lpstr>
      <vt:lpstr>幻灯片 2</vt:lpstr>
      <vt:lpstr>幻灯片 3</vt:lpstr>
      <vt:lpstr>幻灯片 4</vt:lpstr>
      <vt:lpstr>幻灯片 5</vt:lpstr>
      <vt:lpstr>北京</vt:lpstr>
      <vt:lpstr>上海</vt:lpstr>
      <vt:lpstr>河南</vt:lpstr>
      <vt:lpstr>山东</vt:lpstr>
      <vt:lpstr>甘肃</vt:lpstr>
      <vt:lpstr>青海</vt:lpstr>
      <vt:lpstr>山西</vt:lpstr>
      <vt:lpstr>宁夏</vt:lpstr>
      <vt:lpstr>河北</vt:lpstr>
      <vt:lpstr>江苏</vt:lpstr>
      <vt:lpstr>安徽</vt:lpstr>
      <vt:lpstr>浙江</vt:lpstr>
      <vt:lpstr>广东</vt:lpstr>
      <vt:lpstr>湖北</vt:lpstr>
      <vt:lpstr>江西</vt:lpstr>
      <vt:lpstr>福建</vt:lpstr>
      <vt:lpstr>西藏</vt:lpstr>
      <vt:lpstr>新疆</vt:lpstr>
      <vt:lpstr>陕西</vt:lpstr>
      <vt:lpstr>海南</vt:lpstr>
      <vt:lpstr>四川</vt:lpstr>
      <vt:lpstr>北京</vt:lpstr>
      <vt:lpstr>重庆</vt:lpstr>
      <vt:lpstr>天津</vt:lpstr>
      <vt:lpstr>内蒙古</vt:lpstr>
      <vt:lpstr>云南</vt:lpstr>
      <vt:lpstr>广西</vt:lpstr>
      <vt:lpstr>吉林</vt:lpstr>
      <vt:lpstr>辽宁</vt:lpstr>
      <vt:lpstr>湖南</vt:lpstr>
      <vt:lpstr>贵州</vt:lpstr>
      <vt:lpstr>台湾</vt:lpstr>
      <vt:lpstr>澳门</vt:lpstr>
      <vt:lpstr>黑龙江</vt:lpstr>
      <vt:lpstr>香港</vt:lpstr>
    </vt:vector>
  </TitlesOfParts>
  <Company>MS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USER</dc:creator>
  <cp:lastModifiedBy>USER</cp:lastModifiedBy>
  <cp:revision>4</cp:revision>
  <dcterms:created xsi:type="dcterms:W3CDTF">2013-10-31T05:27:18Z</dcterms:created>
  <dcterms:modified xsi:type="dcterms:W3CDTF">2013-10-31T05:42:22Z</dcterms:modified>
</cp:coreProperties>
</file>